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ink/ink286.xml" ContentType="application/inkml+xml"/>
  <Override PartName="/ppt/ink/ink287.xml" ContentType="application/inkml+xml"/>
  <Override PartName="/ppt/ink/ink288.xml" ContentType="application/inkml+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ink/ink293.xml" ContentType="application/inkml+xml"/>
  <Override PartName="/ppt/notesSlides/notesSlide3.xml" ContentType="application/vnd.openxmlformats-officedocument.presentationml.notesSlide+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ink/ink412.xml" ContentType="application/inkml+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ink/ink417.xml" ContentType="application/inkml+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ink/ink424.xml" ContentType="application/inkml+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ink/ink430.xml" ContentType="application/inkml+xml"/>
  <Override PartName="/ppt/ink/ink431.xml" ContentType="application/inkml+xml"/>
  <Override PartName="/ppt/ink/ink432.xml" ContentType="application/inkml+xml"/>
  <Override PartName="/ppt/ink/ink433.xml" ContentType="application/inkml+xml"/>
  <Override PartName="/ppt/ink/ink434.xml" ContentType="application/inkml+xml"/>
  <Override PartName="/ppt/ink/ink435.xml" ContentType="application/inkml+xml"/>
  <Override PartName="/ppt/ink/ink436.xml" ContentType="application/inkml+xml"/>
  <Override PartName="/ppt/ink/ink437.xml" ContentType="application/inkml+xml"/>
  <Override PartName="/ppt/ink/ink438.xml" ContentType="application/inkml+xml"/>
  <Override PartName="/ppt/ink/ink439.xml" ContentType="application/inkml+xml"/>
  <Override PartName="/ppt/ink/ink440.xml" ContentType="application/inkml+xml"/>
  <Override PartName="/ppt/ink/ink441.xml" ContentType="application/inkml+xml"/>
  <Override PartName="/ppt/notesSlides/notesSlide4.xml" ContentType="application/vnd.openxmlformats-officedocument.presentationml.notesSlide+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ink/ink462.xml" ContentType="application/inkml+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ppt/ink/ink468.xml" ContentType="application/inkml+xml"/>
  <Override PartName="/ppt/ink/ink469.xml" ContentType="application/inkml+xml"/>
  <Override PartName="/ppt/ink/ink470.xml" ContentType="application/inkml+xml"/>
  <Override PartName="/ppt/ink/ink471.xml" ContentType="application/inkml+xml"/>
  <Override PartName="/ppt/ink/ink472.xml" ContentType="application/inkml+xml"/>
  <Override PartName="/ppt/ink/ink473.xml" ContentType="application/inkml+xml"/>
  <Override PartName="/ppt/ink/ink474.xml" ContentType="application/inkml+xml"/>
  <Override PartName="/ppt/ink/ink475.xml" ContentType="application/inkml+xml"/>
  <Override PartName="/ppt/ink/ink476.xml" ContentType="application/inkml+xml"/>
  <Override PartName="/ppt/ink/ink477.xml" ContentType="application/inkml+xml"/>
  <Override PartName="/ppt/ink/ink478.xml" ContentType="application/inkml+xml"/>
  <Override PartName="/ppt/ink/ink479.xml" ContentType="application/inkml+xml"/>
  <Override PartName="/ppt/ink/ink480.xml" ContentType="application/inkml+xml"/>
  <Override PartName="/ppt/ink/ink481.xml" ContentType="application/inkml+xml"/>
  <Override PartName="/ppt/ink/ink482.xml" ContentType="application/inkml+xml"/>
  <Override PartName="/ppt/ink/ink483.xml" ContentType="application/inkml+xml"/>
  <Override PartName="/ppt/ink/ink484.xml" ContentType="application/inkml+xml"/>
  <Override PartName="/ppt/ink/ink485.xml" ContentType="application/inkml+xml"/>
  <Override PartName="/ppt/ink/ink486.xml" ContentType="application/inkml+xml"/>
  <Override PartName="/ppt/ink/ink487.xml" ContentType="application/inkml+xml"/>
  <Override PartName="/ppt/ink/ink488.xml" ContentType="application/inkml+xml"/>
  <Override PartName="/ppt/ink/ink489.xml" ContentType="application/inkml+xml"/>
  <Override PartName="/ppt/ink/ink490.xml" ContentType="application/inkml+xml"/>
  <Override PartName="/ppt/ink/ink491.xml" ContentType="application/inkml+xml"/>
  <Override PartName="/ppt/ink/ink492.xml" ContentType="application/inkml+xml"/>
  <Override PartName="/ppt/ink/ink493.xml" ContentType="application/inkml+xml"/>
  <Override PartName="/ppt/ink/ink494.xml" ContentType="application/inkml+xml"/>
  <Override PartName="/ppt/ink/ink495.xml" ContentType="application/inkml+xml"/>
  <Override PartName="/ppt/ink/ink496.xml" ContentType="application/inkml+xml"/>
  <Override PartName="/ppt/ink/ink497.xml" ContentType="application/inkml+xml"/>
  <Override PartName="/ppt/ink/ink498.xml" ContentType="application/inkml+xml"/>
  <Override PartName="/ppt/ink/ink499.xml" ContentType="application/inkml+xml"/>
  <Override PartName="/ppt/ink/ink500.xml" ContentType="application/inkml+xml"/>
  <Override PartName="/ppt/ink/ink501.xml" ContentType="application/inkml+xml"/>
  <Override PartName="/ppt/ink/ink502.xml" ContentType="application/inkml+xml"/>
  <Override PartName="/ppt/ink/ink503.xml" ContentType="application/inkml+xml"/>
  <Override PartName="/ppt/ink/ink504.xml" ContentType="application/inkml+xml"/>
  <Override PartName="/ppt/ink/ink505.xml" ContentType="application/inkml+xml"/>
  <Override PartName="/ppt/ink/ink506.xml" ContentType="application/inkml+xml"/>
  <Override PartName="/ppt/ink/ink507.xml" ContentType="application/inkml+xml"/>
  <Override PartName="/ppt/ink/ink508.xml" ContentType="application/inkml+xml"/>
  <Override PartName="/ppt/ink/ink509.xml" ContentType="application/inkml+xml"/>
  <Override PartName="/ppt/ink/ink510.xml" ContentType="application/inkml+xml"/>
  <Override PartName="/ppt/ink/ink511.xml" ContentType="application/inkml+xml"/>
  <Override PartName="/ppt/notesSlides/notesSlide5.xml" ContentType="application/vnd.openxmlformats-officedocument.presentationml.notesSlide+xml"/>
  <Override PartName="/ppt/ink/ink512.xml" ContentType="application/inkml+xml"/>
  <Override PartName="/ppt/ink/ink513.xml" ContentType="application/inkml+xml"/>
  <Override PartName="/ppt/ink/ink514.xml" ContentType="application/inkml+xml"/>
  <Override PartName="/ppt/ink/ink515.xml" ContentType="application/inkml+xml"/>
  <Override PartName="/ppt/ink/ink516.xml" ContentType="application/inkml+xml"/>
  <Override PartName="/ppt/ink/ink517.xml" ContentType="application/inkml+xml"/>
  <Override PartName="/ppt/ink/ink518.xml" ContentType="application/inkml+xml"/>
  <Override PartName="/ppt/ink/ink519.xml" ContentType="application/inkml+xml"/>
  <Override PartName="/ppt/ink/ink520.xml" ContentType="application/inkml+xml"/>
  <Override PartName="/ppt/ink/ink521.xml" ContentType="application/inkml+xml"/>
  <Override PartName="/ppt/ink/ink522.xml" ContentType="application/inkml+xml"/>
  <Override PartName="/ppt/ink/ink523.xml" ContentType="application/inkml+xml"/>
  <Override PartName="/ppt/ink/ink524.xml" ContentType="application/inkml+xml"/>
  <Override PartName="/ppt/ink/ink525.xml" ContentType="application/inkml+xml"/>
  <Override PartName="/ppt/ink/ink526.xml" ContentType="application/inkml+xml"/>
  <Override PartName="/ppt/ink/ink527.xml" ContentType="application/inkml+xml"/>
  <Override PartName="/ppt/ink/ink528.xml" ContentType="application/inkml+xml"/>
  <Override PartName="/ppt/ink/ink529.xml" ContentType="application/inkml+xml"/>
  <Override PartName="/ppt/ink/ink530.xml" ContentType="application/inkml+xml"/>
  <Override PartName="/ppt/ink/ink531.xml" ContentType="application/inkml+xml"/>
  <Override PartName="/ppt/ink/ink532.xml" ContentType="application/inkml+xml"/>
  <Override PartName="/ppt/ink/ink533.xml" ContentType="application/inkml+xml"/>
  <Override PartName="/ppt/ink/ink534.xml" ContentType="application/inkml+xml"/>
  <Override PartName="/ppt/ink/ink535.xml" ContentType="application/inkml+xml"/>
  <Override PartName="/ppt/ink/ink536.xml" ContentType="application/inkml+xml"/>
  <Override PartName="/ppt/ink/ink537.xml" ContentType="application/inkml+xml"/>
  <Override PartName="/ppt/ink/ink538.xml" ContentType="application/inkml+xml"/>
  <Override PartName="/ppt/ink/ink539.xml" ContentType="application/inkml+xml"/>
  <Override PartName="/ppt/ink/ink540.xml" ContentType="application/inkml+xml"/>
  <Override PartName="/ppt/ink/ink541.xml" ContentType="application/inkml+xml"/>
  <Override PartName="/ppt/ink/ink542.xml" ContentType="application/inkml+xml"/>
  <Override PartName="/ppt/ink/ink543.xml" ContentType="application/inkml+xml"/>
  <Override PartName="/ppt/ink/ink544.xml" ContentType="application/inkml+xml"/>
  <Override PartName="/ppt/ink/ink545.xml" ContentType="application/inkml+xml"/>
  <Override PartName="/ppt/ink/ink546.xml" ContentType="application/inkml+xml"/>
  <Override PartName="/ppt/ink/ink547.xml" ContentType="application/inkml+xml"/>
  <Override PartName="/ppt/ink/ink548.xml" ContentType="application/inkml+xml"/>
  <Override PartName="/ppt/ink/ink549.xml" ContentType="application/inkml+xml"/>
  <Override PartName="/ppt/ink/ink550.xml" ContentType="application/inkml+xml"/>
  <Override PartName="/ppt/ink/ink551.xml" ContentType="application/inkml+xml"/>
  <Override PartName="/ppt/ink/ink552.xml" ContentType="application/inkml+xml"/>
  <Override PartName="/ppt/ink/ink553.xml" ContentType="application/inkml+xml"/>
  <Override PartName="/ppt/ink/ink554.xml" ContentType="application/inkml+xml"/>
  <Override PartName="/ppt/ink/ink555.xml" ContentType="application/inkml+xml"/>
  <Override PartName="/ppt/ink/ink556.xml" ContentType="application/inkml+xml"/>
  <Override PartName="/ppt/ink/ink557.xml" ContentType="application/inkml+xml"/>
  <Override PartName="/ppt/ink/ink558.xml" ContentType="application/inkml+xml"/>
  <Override PartName="/ppt/ink/ink559.xml" ContentType="application/inkml+xml"/>
  <Override PartName="/ppt/ink/ink560.xml" ContentType="application/inkml+xml"/>
  <Override PartName="/ppt/ink/ink561.xml" ContentType="application/inkml+xml"/>
  <Override PartName="/ppt/ink/ink562.xml" ContentType="application/inkml+xml"/>
  <Override PartName="/ppt/ink/ink563.xml" ContentType="application/inkml+xml"/>
  <Override PartName="/ppt/ink/ink564.xml" ContentType="application/inkml+xml"/>
  <Override PartName="/ppt/ink/ink565.xml" ContentType="application/inkml+xml"/>
  <Override PartName="/ppt/ink/ink566.xml" ContentType="application/inkml+xml"/>
  <Override PartName="/ppt/ink/ink567.xml" ContentType="application/inkml+xml"/>
  <Override PartName="/ppt/ink/ink568.xml" ContentType="application/inkml+xml"/>
  <Override PartName="/ppt/ink/ink569.xml" ContentType="application/inkml+xml"/>
  <Override PartName="/ppt/ink/ink570.xml" ContentType="application/inkml+xml"/>
  <Override PartName="/ppt/ink/ink571.xml" ContentType="application/inkml+xml"/>
  <Override PartName="/ppt/ink/ink572.xml" ContentType="application/inkml+xml"/>
  <Override PartName="/ppt/ink/ink573.xml" ContentType="application/inkml+xml"/>
  <Override PartName="/ppt/ink/ink574.xml" ContentType="application/inkml+xml"/>
  <Override PartName="/ppt/ink/ink575.xml" ContentType="application/inkml+xml"/>
  <Override PartName="/ppt/ink/ink576.xml" ContentType="application/inkml+xml"/>
  <Override PartName="/ppt/ink/ink577.xml" ContentType="application/inkml+xml"/>
  <Override PartName="/ppt/ink/ink578.xml" ContentType="application/inkml+xml"/>
  <Override PartName="/ppt/ink/ink579.xml" ContentType="application/inkml+xml"/>
  <Override PartName="/ppt/ink/ink580.xml" ContentType="application/inkml+xml"/>
  <Override PartName="/ppt/ink/ink581.xml" ContentType="application/inkml+xml"/>
  <Override PartName="/ppt/ink/ink582.xml" ContentType="application/inkml+xml"/>
  <Override PartName="/ppt/ink/ink583.xml" ContentType="application/inkml+xml"/>
  <Override PartName="/ppt/ink/ink584.xml" ContentType="application/inkml+xml"/>
  <Override PartName="/ppt/ink/ink585.xml" ContentType="application/inkml+xml"/>
  <Override PartName="/ppt/ink/ink586.xml" ContentType="application/inkml+xml"/>
  <Override PartName="/ppt/ink/ink587.xml" ContentType="application/inkml+xml"/>
  <Override PartName="/ppt/ink/ink588.xml" ContentType="application/inkml+xml"/>
  <Override PartName="/ppt/ink/ink589.xml" ContentType="application/inkml+xml"/>
  <Override PartName="/ppt/ink/ink590.xml" ContentType="application/inkml+xml"/>
  <Override PartName="/ppt/ink/ink591.xml" ContentType="application/inkml+xml"/>
  <Override PartName="/ppt/ink/ink592.xml" ContentType="application/inkml+xml"/>
  <Override PartName="/ppt/ink/ink593.xml" ContentType="application/inkml+xml"/>
  <Override PartName="/ppt/ink/ink594.xml" ContentType="application/inkml+xml"/>
  <Override PartName="/ppt/ink/ink595.xml" ContentType="application/inkml+xml"/>
  <Override PartName="/ppt/ink/ink596.xml" ContentType="application/inkml+xml"/>
  <Override PartName="/ppt/ink/ink597.xml" ContentType="application/inkml+xml"/>
  <Override PartName="/ppt/ink/ink598.xml" ContentType="application/inkml+xml"/>
  <Override PartName="/ppt/ink/ink599.xml" ContentType="application/inkml+xml"/>
  <Override PartName="/ppt/ink/ink600.xml" ContentType="application/inkml+xml"/>
  <Override PartName="/ppt/ink/ink601.xml" ContentType="application/inkml+xml"/>
  <Override PartName="/ppt/ink/ink602.xml" ContentType="application/inkml+xml"/>
  <Override PartName="/ppt/ink/ink603.xml" ContentType="application/inkml+xml"/>
  <Override PartName="/ppt/ink/ink604.xml" ContentType="application/inkml+xml"/>
  <Override PartName="/ppt/ink/ink605.xml" ContentType="application/inkml+xml"/>
  <Override PartName="/ppt/ink/ink606.xml" ContentType="application/inkml+xml"/>
  <Override PartName="/ppt/ink/ink607.xml" ContentType="application/inkml+xml"/>
  <Override PartName="/ppt/ink/ink608.xml" ContentType="application/inkml+xml"/>
  <Override PartName="/ppt/ink/ink609.xml" ContentType="application/inkml+xml"/>
  <Override PartName="/ppt/ink/ink610.xml" ContentType="application/inkml+xml"/>
  <Override PartName="/ppt/ink/ink611.xml" ContentType="application/inkml+xml"/>
  <Override PartName="/ppt/ink/ink612.xml" ContentType="application/inkml+xml"/>
  <Override PartName="/ppt/ink/ink613.xml" ContentType="application/inkml+xml"/>
  <Override PartName="/ppt/ink/ink614.xml" ContentType="application/inkml+xml"/>
  <Override PartName="/ppt/ink/ink615.xml" ContentType="application/inkml+xml"/>
  <Override PartName="/ppt/ink/ink616.xml" ContentType="application/inkml+xml"/>
  <Override PartName="/ppt/ink/ink617.xml" ContentType="application/inkml+xml"/>
  <Override PartName="/ppt/ink/ink618.xml" ContentType="application/inkml+xml"/>
  <Override PartName="/ppt/ink/ink619.xml" ContentType="application/inkml+xml"/>
  <Override PartName="/ppt/ink/ink620.xml" ContentType="application/inkml+xml"/>
  <Override PartName="/ppt/ink/ink621.xml" ContentType="application/inkml+xml"/>
  <Override PartName="/ppt/notesSlides/notesSlide6.xml" ContentType="application/vnd.openxmlformats-officedocument.presentationml.notesSlide+xml"/>
  <Override PartName="/ppt/ink/ink622.xml" ContentType="application/inkml+xml"/>
  <Override PartName="/ppt/ink/ink623.xml" ContentType="application/inkml+xml"/>
  <Override PartName="/ppt/ink/ink624.xml" ContentType="application/inkml+xml"/>
  <Override PartName="/ppt/ink/ink625.xml" ContentType="application/inkml+xml"/>
  <Override PartName="/ppt/ink/ink626.xml" ContentType="application/inkml+xml"/>
  <Override PartName="/ppt/ink/ink627.xml" ContentType="application/inkml+xml"/>
  <Override PartName="/ppt/ink/ink628.xml" ContentType="application/inkml+xml"/>
  <Override PartName="/ppt/ink/ink629.xml" ContentType="application/inkml+xml"/>
  <Override PartName="/ppt/ink/ink630.xml" ContentType="application/inkml+xml"/>
  <Override PartName="/ppt/ink/ink631.xml" ContentType="application/inkml+xml"/>
  <Override PartName="/ppt/ink/ink632.xml" ContentType="application/inkml+xml"/>
  <Override PartName="/ppt/ink/ink633.xml" ContentType="application/inkml+xml"/>
  <Override PartName="/ppt/ink/ink634.xml" ContentType="application/inkml+xml"/>
  <Override PartName="/ppt/ink/ink635.xml" ContentType="application/inkml+xml"/>
  <Override PartName="/ppt/ink/ink636.xml" ContentType="application/inkml+xml"/>
  <Override PartName="/ppt/ink/ink637.xml" ContentType="application/inkml+xml"/>
  <Override PartName="/ppt/ink/ink638.xml" ContentType="application/inkml+xml"/>
  <Override PartName="/ppt/ink/ink639.xml" ContentType="application/inkml+xml"/>
  <Override PartName="/ppt/ink/ink640.xml" ContentType="application/inkml+xml"/>
  <Override PartName="/ppt/ink/ink641.xml" ContentType="application/inkml+xml"/>
  <Override PartName="/ppt/ink/ink642.xml" ContentType="application/inkml+xml"/>
  <Override PartName="/ppt/ink/ink643.xml" ContentType="application/inkml+xml"/>
  <Override PartName="/ppt/ink/ink644.xml" ContentType="application/inkml+xml"/>
  <Override PartName="/ppt/ink/ink645.xml" ContentType="application/inkml+xml"/>
  <Override PartName="/ppt/ink/ink646.xml" ContentType="application/inkml+xml"/>
  <Override PartName="/ppt/ink/ink647.xml" ContentType="application/inkml+xml"/>
  <Override PartName="/ppt/ink/ink648.xml" ContentType="application/inkml+xml"/>
  <Override PartName="/ppt/ink/ink649.xml" ContentType="application/inkml+xml"/>
  <Override PartName="/ppt/ink/ink650.xml" ContentType="application/inkml+xml"/>
  <Override PartName="/ppt/ink/ink651.xml" ContentType="application/inkml+xml"/>
  <Override PartName="/ppt/ink/ink652.xml" ContentType="application/inkml+xml"/>
  <Override PartName="/ppt/ink/ink653.xml" ContentType="application/inkml+xml"/>
  <Override PartName="/ppt/ink/ink654.xml" ContentType="application/inkml+xml"/>
  <Override PartName="/ppt/ink/ink655.xml" ContentType="application/inkml+xml"/>
  <Override PartName="/ppt/ink/ink656.xml" ContentType="application/inkml+xml"/>
  <Override PartName="/ppt/ink/ink657.xml" ContentType="application/inkml+xml"/>
  <Override PartName="/ppt/ink/ink658.xml" ContentType="application/inkml+xml"/>
  <Override PartName="/ppt/ink/ink659.xml" ContentType="application/inkml+xml"/>
  <Override PartName="/ppt/ink/ink660.xml" ContentType="application/inkml+xml"/>
  <Override PartName="/ppt/ink/ink661.xml" ContentType="application/inkml+xml"/>
  <Override PartName="/ppt/ink/ink662.xml" ContentType="application/inkml+xml"/>
  <Override PartName="/ppt/ink/ink663.xml" ContentType="application/inkml+xml"/>
  <Override PartName="/ppt/ink/ink664.xml" ContentType="application/inkml+xml"/>
  <Override PartName="/ppt/ink/ink665.xml" ContentType="application/inkml+xml"/>
  <Override PartName="/ppt/ink/ink666.xml" ContentType="application/inkml+xml"/>
  <Override PartName="/ppt/ink/ink667.xml" ContentType="application/inkml+xml"/>
  <Override PartName="/ppt/ink/ink668.xml" ContentType="application/inkml+xml"/>
  <Override PartName="/ppt/ink/ink669.xml" ContentType="application/inkml+xml"/>
  <Override PartName="/ppt/ink/ink670.xml" ContentType="application/inkml+xml"/>
  <Override PartName="/ppt/ink/ink671.xml" ContentType="application/inkml+xml"/>
  <Override PartName="/ppt/ink/ink672.xml" ContentType="application/inkml+xml"/>
  <Override PartName="/ppt/ink/ink673.xml" ContentType="application/inkml+xml"/>
  <Override PartName="/ppt/ink/ink674.xml" ContentType="application/inkml+xml"/>
  <Override PartName="/ppt/ink/ink675.xml" ContentType="application/inkml+xml"/>
  <Override PartName="/ppt/ink/ink676.xml" ContentType="application/inkml+xml"/>
  <Override PartName="/ppt/ink/ink677.xml" ContentType="application/inkml+xml"/>
  <Override PartName="/ppt/ink/ink678.xml" ContentType="application/inkml+xml"/>
  <Override PartName="/ppt/ink/ink679.xml" ContentType="application/inkml+xml"/>
  <Override PartName="/ppt/ink/ink680.xml" ContentType="application/inkml+xml"/>
  <Override PartName="/ppt/ink/ink681.xml" ContentType="application/inkml+xml"/>
  <Override PartName="/ppt/ink/ink682.xml" ContentType="application/inkml+xml"/>
  <Override PartName="/ppt/ink/ink683.xml" ContentType="application/inkml+xml"/>
  <Override PartName="/ppt/ink/ink684.xml" ContentType="application/inkml+xml"/>
  <Override PartName="/ppt/ink/ink685.xml" ContentType="application/inkml+xml"/>
  <Override PartName="/ppt/ink/ink686.xml" ContentType="application/inkml+xml"/>
  <Override PartName="/ppt/ink/ink687.xml" ContentType="application/inkml+xml"/>
  <Override PartName="/ppt/ink/ink688.xml" ContentType="application/inkml+xml"/>
  <Override PartName="/ppt/ink/ink689.xml" ContentType="application/inkml+xml"/>
  <Override PartName="/ppt/ink/ink690.xml" ContentType="application/inkml+xml"/>
  <Override PartName="/ppt/ink/ink691.xml" ContentType="application/inkml+xml"/>
  <Override PartName="/ppt/ink/ink692.xml" ContentType="application/inkml+xml"/>
  <Override PartName="/ppt/ink/ink693.xml" ContentType="application/inkml+xml"/>
  <Override PartName="/ppt/ink/ink694.xml" ContentType="application/inkml+xml"/>
  <Override PartName="/ppt/ink/ink695.xml" ContentType="application/inkml+xml"/>
  <Override PartName="/ppt/ink/ink696.xml" ContentType="application/inkml+xml"/>
  <Override PartName="/ppt/ink/ink697.xml" ContentType="application/inkml+xml"/>
  <Override PartName="/ppt/ink/ink698.xml" ContentType="application/inkml+xml"/>
  <Override PartName="/ppt/ink/ink699.xml" ContentType="application/inkml+xml"/>
  <Override PartName="/ppt/ink/ink700.xml" ContentType="application/inkml+xml"/>
  <Override PartName="/ppt/ink/ink701.xml" ContentType="application/inkml+xml"/>
  <Override PartName="/ppt/ink/ink702.xml" ContentType="application/inkml+xml"/>
  <Override PartName="/ppt/ink/ink703.xml" ContentType="application/inkml+xml"/>
  <Override PartName="/ppt/ink/ink704.xml" ContentType="application/inkml+xml"/>
  <Override PartName="/ppt/ink/ink705.xml" ContentType="application/inkml+xml"/>
  <Override PartName="/ppt/ink/ink706.xml" ContentType="application/inkml+xml"/>
  <Override PartName="/ppt/ink/ink707.xml" ContentType="application/inkml+xml"/>
  <Override PartName="/ppt/ink/ink708.xml" ContentType="application/inkml+xml"/>
  <Override PartName="/ppt/ink/ink709.xml" ContentType="application/inkml+xml"/>
  <Override PartName="/ppt/ink/ink710.xml" ContentType="application/inkml+xml"/>
  <Override PartName="/ppt/ink/ink711.xml" ContentType="application/inkml+xml"/>
  <Override PartName="/ppt/ink/ink712.xml" ContentType="application/inkml+xml"/>
  <Override PartName="/ppt/ink/ink713.xml" ContentType="application/inkml+xml"/>
  <Override PartName="/ppt/ink/ink714.xml" ContentType="application/inkml+xml"/>
  <Override PartName="/ppt/ink/ink715.xml" ContentType="application/inkml+xml"/>
  <Override PartName="/ppt/ink/ink716.xml" ContentType="application/inkml+xml"/>
  <Override PartName="/ppt/ink/ink717.xml" ContentType="application/inkml+xml"/>
  <Override PartName="/ppt/ink/ink718.xml" ContentType="application/inkml+xml"/>
  <Override PartName="/ppt/ink/ink719.xml" ContentType="application/inkml+xml"/>
  <Override PartName="/ppt/ink/ink720.xml" ContentType="application/inkml+xml"/>
  <Override PartName="/ppt/ink/ink721.xml" ContentType="application/inkml+xml"/>
  <Override PartName="/ppt/ink/ink722.xml" ContentType="application/inkml+xml"/>
  <Override PartName="/ppt/ink/ink723.xml" ContentType="application/inkml+xml"/>
  <Override PartName="/ppt/ink/ink724.xml" ContentType="application/inkml+xml"/>
  <Override PartName="/ppt/ink/ink725.xml" ContentType="application/inkml+xml"/>
  <Override PartName="/ppt/ink/ink726.xml" ContentType="application/inkml+xml"/>
  <Override PartName="/ppt/ink/ink727.xml" ContentType="application/inkml+xml"/>
  <Override PartName="/ppt/ink/ink728.xml" ContentType="application/inkml+xml"/>
  <Override PartName="/ppt/ink/ink729.xml" ContentType="application/inkml+xml"/>
  <Override PartName="/ppt/ink/ink730.xml" ContentType="application/inkml+xml"/>
  <Override PartName="/ppt/ink/ink731.xml" ContentType="application/inkml+xml"/>
  <Override PartName="/ppt/ink/ink732.xml" ContentType="application/inkml+xml"/>
  <Override PartName="/ppt/ink/ink733.xml" ContentType="application/inkml+xml"/>
  <Override PartName="/ppt/ink/ink734.xml" ContentType="application/inkml+xml"/>
  <Override PartName="/ppt/ink/ink735.xml" ContentType="application/inkml+xml"/>
  <Override PartName="/ppt/ink/ink736.xml" ContentType="application/inkml+xml"/>
  <Override PartName="/ppt/ink/ink737.xml" ContentType="application/inkml+xml"/>
  <Override PartName="/ppt/ink/ink738.xml" ContentType="application/inkml+xml"/>
  <Override PartName="/ppt/ink/ink739.xml" ContentType="application/inkml+xml"/>
  <Override PartName="/ppt/ink/ink740.xml" ContentType="application/inkml+xml"/>
  <Override PartName="/ppt/ink/ink741.xml" ContentType="application/inkml+xml"/>
  <Override PartName="/ppt/ink/ink742.xml" ContentType="application/inkml+xml"/>
  <Override PartName="/ppt/ink/ink743.xml" ContentType="application/inkml+xml"/>
  <Override PartName="/ppt/ink/ink744.xml" ContentType="application/inkml+xml"/>
  <Override PartName="/ppt/ink/ink745.xml" ContentType="application/inkml+xml"/>
  <Override PartName="/ppt/ink/ink746.xml" ContentType="application/inkml+xml"/>
  <Override PartName="/ppt/ink/ink747.xml" ContentType="application/inkml+xml"/>
  <Override PartName="/ppt/ink/ink748.xml" ContentType="application/inkml+xml"/>
  <Override PartName="/ppt/ink/ink749.xml" ContentType="application/inkml+xml"/>
  <Override PartName="/ppt/ink/ink750.xml" ContentType="application/inkml+xml"/>
  <Override PartName="/ppt/ink/ink751.xml" ContentType="application/inkml+xml"/>
  <Override PartName="/ppt/ink/ink752.xml" ContentType="application/inkml+xml"/>
  <Override PartName="/ppt/ink/ink753.xml" ContentType="application/inkml+xml"/>
  <Override PartName="/ppt/ink/ink754.xml" ContentType="application/inkml+xml"/>
  <Override PartName="/ppt/ink/ink755.xml" ContentType="application/inkml+xml"/>
  <Override PartName="/ppt/ink/ink756.xml" ContentType="application/inkml+xml"/>
  <Override PartName="/ppt/ink/ink757.xml" ContentType="application/inkml+xml"/>
  <Override PartName="/ppt/ink/ink758.xml" ContentType="application/inkml+xml"/>
  <Override PartName="/ppt/ink/ink759.xml" ContentType="application/inkml+xml"/>
  <Override PartName="/ppt/ink/ink760.xml" ContentType="application/inkml+xml"/>
  <Override PartName="/ppt/ink/ink761.xml" ContentType="application/inkml+xml"/>
  <Override PartName="/ppt/ink/ink762.xml" ContentType="application/inkml+xml"/>
  <Override PartName="/ppt/ink/ink763.xml" ContentType="application/inkml+xml"/>
  <Override PartName="/ppt/ink/ink764.xml" ContentType="application/inkml+xml"/>
  <Override PartName="/ppt/ink/ink765.xml" ContentType="application/inkml+xml"/>
  <Override PartName="/ppt/ink/ink766.xml" ContentType="application/inkml+xml"/>
  <Override PartName="/ppt/ink/ink767.xml" ContentType="application/inkml+xml"/>
  <Override PartName="/ppt/ink/ink768.xml" ContentType="application/inkml+xml"/>
  <Override PartName="/ppt/ink/ink769.xml" ContentType="application/inkml+xml"/>
  <Override PartName="/ppt/ink/ink770.xml" ContentType="application/inkml+xml"/>
  <Override PartName="/ppt/ink/ink771.xml" ContentType="application/inkml+xml"/>
  <Override PartName="/ppt/ink/ink772.xml" ContentType="application/inkml+xml"/>
  <Override PartName="/ppt/ink/ink773.xml" ContentType="application/inkml+xml"/>
  <Override PartName="/ppt/ink/ink774.xml" ContentType="application/inkml+xml"/>
  <Override PartName="/ppt/ink/ink775.xml" ContentType="application/inkml+xml"/>
  <Override PartName="/ppt/ink/ink776.xml" ContentType="application/inkml+xml"/>
  <Override PartName="/ppt/notesSlides/notesSlide7.xml" ContentType="application/vnd.openxmlformats-officedocument.presentationml.notesSlide+xml"/>
  <Override PartName="/ppt/ink/ink777.xml" ContentType="application/inkml+xml"/>
  <Override PartName="/ppt/ink/ink778.xml" ContentType="application/inkml+xml"/>
  <Override PartName="/ppt/ink/ink779.xml" ContentType="application/inkml+xml"/>
  <Override PartName="/ppt/ink/ink780.xml" ContentType="application/inkml+xml"/>
  <Override PartName="/ppt/ink/ink781.xml" ContentType="application/inkml+xml"/>
  <Override PartName="/ppt/ink/ink782.xml" ContentType="application/inkml+xml"/>
  <Override PartName="/ppt/ink/ink783.xml" ContentType="application/inkml+xml"/>
  <Override PartName="/ppt/ink/ink784.xml" ContentType="application/inkml+xml"/>
  <Override PartName="/ppt/ink/ink785.xml" ContentType="application/inkml+xml"/>
  <Override PartName="/ppt/ink/ink786.xml" ContentType="application/inkml+xml"/>
  <Override PartName="/ppt/ink/ink787.xml" ContentType="application/inkml+xml"/>
  <Override PartName="/ppt/ink/ink788.xml" ContentType="application/inkml+xml"/>
  <Override PartName="/ppt/ink/ink789.xml" ContentType="application/inkml+xml"/>
  <Override PartName="/ppt/ink/ink790.xml" ContentType="application/inkml+xml"/>
  <Override PartName="/ppt/ink/ink791.xml" ContentType="application/inkml+xml"/>
  <Override PartName="/ppt/ink/ink792.xml" ContentType="application/inkml+xml"/>
  <Override PartName="/ppt/ink/ink793.xml" ContentType="application/inkml+xml"/>
  <Override PartName="/ppt/ink/ink794.xml" ContentType="application/inkml+xml"/>
  <Override PartName="/ppt/ink/ink795.xml" ContentType="application/inkml+xml"/>
  <Override PartName="/ppt/ink/ink796.xml" ContentType="application/inkml+xml"/>
  <Override PartName="/ppt/ink/ink797.xml" ContentType="application/inkml+xml"/>
  <Override PartName="/ppt/ink/ink798.xml" ContentType="application/inkml+xml"/>
  <Override PartName="/ppt/ink/ink799.xml" ContentType="application/inkml+xml"/>
  <Override PartName="/ppt/ink/ink800.xml" ContentType="application/inkml+xml"/>
  <Override PartName="/ppt/ink/ink801.xml" ContentType="application/inkml+xml"/>
  <Override PartName="/ppt/ink/ink802.xml" ContentType="application/inkml+xml"/>
  <Override PartName="/ppt/ink/ink803.xml" ContentType="application/inkml+xml"/>
  <Override PartName="/ppt/ink/ink804.xml" ContentType="application/inkml+xml"/>
  <Override PartName="/ppt/ink/ink805.xml" ContentType="application/inkml+xml"/>
  <Override PartName="/ppt/ink/ink806.xml" ContentType="application/inkml+xml"/>
  <Override PartName="/ppt/ink/ink807.xml" ContentType="application/inkml+xml"/>
  <Override PartName="/ppt/ink/ink808.xml" ContentType="application/inkml+xml"/>
  <Override PartName="/ppt/ink/ink809.xml" ContentType="application/inkml+xml"/>
  <Override PartName="/ppt/ink/ink810.xml" ContentType="application/inkml+xml"/>
  <Override PartName="/ppt/ink/ink811.xml" ContentType="application/inkml+xml"/>
  <Override PartName="/ppt/ink/ink812.xml" ContentType="application/inkml+xml"/>
  <Override PartName="/ppt/ink/ink813.xml" ContentType="application/inkml+xml"/>
  <Override PartName="/ppt/ink/ink814.xml" ContentType="application/inkml+xml"/>
  <Override PartName="/ppt/ink/ink815.xml" ContentType="application/inkml+xml"/>
  <Override PartName="/ppt/ink/ink816.xml" ContentType="application/inkml+xml"/>
  <Override PartName="/ppt/ink/ink817.xml" ContentType="application/inkml+xml"/>
  <Override PartName="/ppt/ink/ink818.xml" ContentType="application/inkml+xml"/>
  <Override PartName="/ppt/ink/ink819.xml" ContentType="application/inkml+xml"/>
  <Override PartName="/ppt/ink/ink820.xml" ContentType="application/inkml+xml"/>
  <Override PartName="/ppt/ink/ink821.xml" ContentType="application/inkml+xml"/>
  <Override PartName="/ppt/ink/ink822.xml" ContentType="application/inkml+xml"/>
  <Override PartName="/ppt/ink/ink823.xml" ContentType="application/inkml+xml"/>
  <Override PartName="/ppt/ink/ink824.xml" ContentType="application/inkml+xml"/>
  <Override PartName="/ppt/ink/ink825.xml" ContentType="application/inkml+xml"/>
  <Override PartName="/ppt/ink/ink826.xml" ContentType="application/inkml+xml"/>
  <Override PartName="/ppt/ink/ink827.xml" ContentType="application/inkml+xml"/>
  <Override PartName="/ppt/ink/ink828.xml" ContentType="application/inkml+xml"/>
  <Override PartName="/ppt/ink/ink829.xml" ContentType="application/inkml+xml"/>
  <Override PartName="/ppt/ink/ink830.xml" ContentType="application/inkml+xml"/>
  <Override PartName="/ppt/ink/ink831.xml" ContentType="application/inkml+xml"/>
  <Override PartName="/ppt/ink/ink832.xml" ContentType="application/inkml+xml"/>
  <Override PartName="/ppt/ink/ink833.xml" ContentType="application/inkml+xml"/>
  <Override PartName="/ppt/ink/ink834.xml" ContentType="application/inkml+xml"/>
  <Override PartName="/ppt/ink/ink835.xml" ContentType="application/inkml+xml"/>
  <Override PartName="/ppt/ink/ink836.xml" ContentType="application/inkml+xml"/>
  <Override PartName="/ppt/ink/ink837.xml" ContentType="application/inkml+xml"/>
  <Override PartName="/ppt/ink/ink838.xml" ContentType="application/inkml+xml"/>
  <Override PartName="/ppt/ink/ink839.xml" ContentType="application/inkml+xml"/>
  <Override PartName="/ppt/ink/ink840.xml" ContentType="application/inkml+xml"/>
  <Override PartName="/ppt/ink/ink841.xml" ContentType="application/inkml+xml"/>
  <Override PartName="/ppt/ink/ink842.xml" ContentType="application/inkml+xml"/>
  <Override PartName="/ppt/ink/ink843.xml" ContentType="application/inkml+xml"/>
  <Override PartName="/ppt/ink/ink844.xml" ContentType="application/inkml+xml"/>
  <Override PartName="/ppt/ink/ink845.xml" ContentType="application/inkml+xml"/>
  <Override PartName="/ppt/ink/ink846.xml" ContentType="application/inkml+xml"/>
  <Override PartName="/ppt/ink/ink847.xml" ContentType="application/inkml+xml"/>
  <Override PartName="/ppt/ink/ink848.xml" ContentType="application/inkml+xml"/>
  <Override PartName="/ppt/ink/ink849.xml" ContentType="application/inkml+xml"/>
  <Override PartName="/ppt/ink/ink850.xml" ContentType="application/inkml+xml"/>
  <Override PartName="/ppt/ink/ink851.xml" ContentType="application/inkml+xml"/>
  <Override PartName="/ppt/ink/ink852.xml" ContentType="application/inkml+xml"/>
  <Override PartName="/ppt/ink/ink853.xml" ContentType="application/inkml+xml"/>
  <Override PartName="/ppt/ink/ink854.xml" ContentType="application/inkml+xml"/>
  <Override PartName="/ppt/ink/ink855.xml" ContentType="application/inkml+xml"/>
  <Override PartName="/ppt/ink/ink856.xml" ContentType="application/inkml+xml"/>
  <Override PartName="/ppt/ink/ink857.xml" ContentType="application/inkml+xml"/>
  <Override PartName="/ppt/ink/ink858.xml" ContentType="application/inkml+xml"/>
  <Override PartName="/ppt/ink/ink859.xml" ContentType="application/inkml+xml"/>
  <Override PartName="/ppt/ink/ink860.xml" ContentType="application/inkml+xml"/>
  <Override PartName="/ppt/ink/ink861.xml" ContentType="application/inkml+xml"/>
  <Override PartName="/ppt/ink/ink862.xml" ContentType="application/inkml+xml"/>
  <Override PartName="/ppt/ink/ink863.xml" ContentType="application/inkml+xml"/>
  <Override PartName="/ppt/ink/ink864.xml" ContentType="application/inkml+xml"/>
  <Override PartName="/ppt/ink/ink865.xml" ContentType="application/inkml+xml"/>
  <Override PartName="/ppt/ink/ink866.xml" ContentType="application/inkml+xml"/>
  <Override PartName="/ppt/ink/ink867.xml" ContentType="application/inkml+xml"/>
  <Override PartName="/ppt/ink/ink868.xml" ContentType="application/inkml+xml"/>
  <Override PartName="/ppt/ink/ink869.xml" ContentType="application/inkml+xml"/>
  <Override PartName="/ppt/ink/ink870.xml" ContentType="application/inkml+xml"/>
  <Override PartName="/ppt/ink/ink871.xml" ContentType="application/inkml+xml"/>
  <Override PartName="/ppt/ink/ink872.xml" ContentType="application/inkml+xml"/>
  <Override PartName="/ppt/ink/ink873.xml" ContentType="application/inkml+xml"/>
  <Override PartName="/ppt/ink/ink874.xml" ContentType="application/inkml+xml"/>
  <Override PartName="/ppt/ink/ink875.xml" ContentType="application/inkml+xml"/>
  <Override PartName="/ppt/ink/ink876.xml" ContentType="application/inkml+xml"/>
  <Override PartName="/ppt/ink/ink877.xml" ContentType="application/inkml+xml"/>
  <Override PartName="/ppt/ink/ink878.xml" ContentType="application/inkml+xml"/>
  <Override PartName="/ppt/ink/ink879.xml" ContentType="application/inkml+xml"/>
  <Override PartName="/ppt/ink/ink880.xml" ContentType="application/inkml+xml"/>
  <Override PartName="/ppt/ink/ink881.xml" ContentType="application/inkml+xml"/>
  <Override PartName="/ppt/ink/ink882.xml" ContentType="application/inkml+xml"/>
  <Override PartName="/ppt/ink/ink883.xml" ContentType="application/inkml+xml"/>
  <Override PartName="/ppt/ink/ink884.xml" ContentType="application/inkml+xml"/>
  <Override PartName="/ppt/ink/ink885.xml" ContentType="application/inkml+xml"/>
  <Override PartName="/ppt/ink/ink886.xml" ContentType="application/inkml+xml"/>
  <Override PartName="/ppt/ink/ink887.xml" ContentType="application/inkml+xml"/>
  <Override PartName="/ppt/ink/ink888.xml" ContentType="application/inkml+xml"/>
  <Override PartName="/ppt/ink/ink889.xml" ContentType="application/inkml+xml"/>
  <Override PartName="/ppt/ink/ink890.xml" ContentType="application/inkml+xml"/>
  <Override PartName="/ppt/ink/ink891.xml" ContentType="application/inkml+xml"/>
  <Override PartName="/ppt/ink/ink892.xml" ContentType="application/inkml+xml"/>
  <Override PartName="/ppt/ink/ink893.xml" ContentType="application/inkml+xml"/>
  <Override PartName="/ppt/ink/ink894.xml" ContentType="application/inkml+xml"/>
  <Override PartName="/ppt/ink/ink895.xml" ContentType="application/inkml+xml"/>
  <Override PartName="/ppt/ink/ink896.xml" ContentType="application/inkml+xml"/>
  <Override PartName="/ppt/ink/ink897.xml" ContentType="application/inkml+xml"/>
  <Override PartName="/ppt/ink/ink898.xml" ContentType="application/inkml+xml"/>
  <Override PartName="/ppt/ink/ink899.xml" ContentType="application/inkml+xml"/>
  <Override PartName="/ppt/ink/ink900.xml" ContentType="application/inkml+xml"/>
  <Override PartName="/ppt/ink/ink901.xml" ContentType="application/inkml+xml"/>
  <Override PartName="/ppt/ink/ink902.xml" ContentType="application/inkml+xml"/>
  <Override PartName="/ppt/ink/ink903.xml" ContentType="application/inkml+xml"/>
  <Override PartName="/ppt/ink/ink904.xml" ContentType="application/inkml+xml"/>
  <Override PartName="/ppt/ink/ink905.xml" ContentType="application/inkml+xml"/>
  <Override PartName="/ppt/ink/ink906.xml" ContentType="application/inkml+xml"/>
  <Override PartName="/ppt/ink/ink907.xml" ContentType="application/inkml+xml"/>
  <Override PartName="/ppt/ink/ink908.xml" ContentType="application/inkml+xml"/>
  <Override PartName="/ppt/ink/ink909.xml" ContentType="application/inkml+xml"/>
  <Override PartName="/ppt/ink/ink910.xml" ContentType="application/inkml+xml"/>
  <Override PartName="/ppt/ink/ink911.xml" ContentType="application/inkml+xml"/>
  <Override PartName="/ppt/ink/ink912.xml" ContentType="application/inkml+xml"/>
  <Override PartName="/ppt/ink/ink913.xml" ContentType="application/inkml+xml"/>
  <Override PartName="/ppt/ink/ink914.xml" ContentType="application/inkml+xml"/>
  <Override PartName="/ppt/ink/ink915.xml" ContentType="application/inkml+xml"/>
  <Override PartName="/ppt/ink/ink916.xml" ContentType="application/inkml+xml"/>
  <Override PartName="/ppt/ink/ink917.xml" ContentType="application/inkml+xml"/>
  <Override PartName="/ppt/ink/ink918.xml" ContentType="application/inkml+xml"/>
  <Override PartName="/ppt/ink/ink919.xml" ContentType="application/inkml+xml"/>
  <Override PartName="/ppt/ink/ink920.xml" ContentType="application/inkml+xml"/>
  <Override PartName="/ppt/ink/ink921.xml" ContentType="application/inkml+xml"/>
  <Override PartName="/ppt/ink/ink922.xml" ContentType="application/inkml+xml"/>
  <Override PartName="/ppt/ink/ink923.xml" ContentType="application/inkml+xml"/>
  <Override PartName="/ppt/ink/ink924.xml" ContentType="application/inkml+xml"/>
  <Override PartName="/ppt/ink/ink925.xml" ContentType="application/inkml+xml"/>
  <Override PartName="/ppt/ink/ink926.xml" ContentType="application/inkml+xml"/>
  <Override PartName="/ppt/ink/ink927.xml" ContentType="application/inkml+xml"/>
  <Override PartName="/ppt/ink/ink928.xml" ContentType="application/inkml+xml"/>
  <Override PartName="/ppt/ink/ink929.xml" ContentType="application/inkml+xml"/>
  <Override PartName="/ppt/ink/ink930.xml" ContentType="application/inkml+xml"/>
  <Override PartName="/ppt/ink/ink931.xml" ContentType="application/inkml+xml"/>
  <Override PartName="/ppt/ink/ink932.xml" ContentType="application/inkml+xml"/>
  <Override PartName="/ppt/ink/ink933.xml" ContentType="application/inkml+xml"/>
  <Override PartName="/ppt/ink/ink934.xml" ContentType="application/inkml+xml"/>
  <Override PartName="/ppt/ink/ink935.xml" ContentType="application/inkml+xml"/>
  <Override PartName="/ppt/ink/ink936.xml" ContentType="application/inkml+xml"/>
  <Override PartName="/ppt/ink/ink937.xml" ContentType="application/inkml+xml"/>
  <Override PartName="/ppt/ink/ink938.xml" ContentType="application/inkml+xml"/>
  <Override PartName="/ppt/ink/ink939.xml" ContentType="application/inkml+xml"/>
  <Override PartName="/ppt/ink/ink940.xml" ContentType="application/inkml+xml"/>
  <Override PartName="/ppt/ink/ink941.xml" ContentType="application/inkml+xml"/>
  <Override PartName="/ppt/ink/ink942.xml" ContentType="application/inkml+xml"/>
  <Override PartName="/ppt/ink/ink943.xml" ContentType="application/inkml+xml"/>
  <Override PartName="/ppt/ink/ink944.xml" ContentType="application/inkml+xml"/>
  <Override PartName="/ppt/ink/ink945.xml" ContentType="application/inkml+xml"/>
  <Override PartName="/ppt/ink/ink946.xml" ContentType="application/inkml+xml"/>
  <Override PartName="/ppt/ink/ink947.xml" ContentType="application/inkml+xml"/>
  <Override PartName="/ppt/ink/ink948.xml" ContentType="application/inkml+xml"/>
  <Override PartName="/ppt/ink/ink949.xml" ContentType="application/inkml+xml"/>
  <Override PartName="/ppt/ink/ink950.xml" ContentType="application/inkml+xml"/>
  <Override PartName="/ppt/ink/ink951.xml" ContentType="application/inkml+xml"/>
  <Override PartName="/ppt/ink/ink952.xml" ContentType="application/inkml+xml"/>
  <Override PartName="/ppt/ink/ink953.xml" ContentType="application/inkml+xml"/>
  <Override PartName="/ppt/ink/ink954.xml" ContentType="application/inkml+xml"/>
  <Override PartName="/ppt/ink/ink955.xml" ContentType="application/inkml+xml"/>
  <Override PartName="/ppt/ink/ink956.xml" ContentType="application/inkml+xml"/>
  <Override PartName="/ppt/ink/ink957.xml" ContentType="application/inkml+xml"/>
  <Override PartName="/ppt/ink/ink958.xml" ContentType="application/inkml+xml"/>
  <Override PartName="/ppt/ink/ink959.xml" ContentType="application/inkml+xml"/>
  <Override PartName="/ppt/ink/ink960.xml" ContentType="application/inkml+xml"/>
  <Override PartName="/ppt/ink/ink961.xml" ContentType="application/inkml+xml"/>
  <Override PartName="/ppt/ink/ink962.xml" ContentType="application/inkml+xml"/>
  <Override PartName="/ppt/ink/ink963.xml" ContentType="application/inkml+xml"/>
  <Override PartName="/ppt/ink/ink964.xml" ContentType="application/inkml+xml"/>
  <Override PartName="/ppt/ink/ink965.xml" ContentType="application/inkml+xml"/>
  <Override PartName="/ppt/ink/ink966.xml" ContentType="application/inkml+xml"/>
  <Override PartName="/ppt/ink/ink967.xml" ContentType="application/inkml+xml"/>
  <Override PartName="/ppt/ink/ink968.xml" ContentType="application/inkml+xml"/>
  <Override PartName="/ppt/ink/ink969.xml" ContentType="application/inkml+xml"/>
  <Override PartName="/ppt/ink/ink970.xml" ContentType="application/inkml+xml"/>
  <Override PartName="/ppt/ink/ink971.xml" ContentType="application/inkml+xml"/>
  <Override PartName="/ppt/ink/ink972.xml" ContentType="application/inkml+xml"/>
  <Override PartName="/ppt/ink/ink973.xml" ContentType="application/inkml+xml"/>
  <Override PartName="/ppt/ink/ink974.xml" ContentType="application/inkml+xml"/>
  <Override PartName="/ppt/ink/ink975.xml" ContentType="application/inkml+xml"/>
  <Override PartName="/ppt/ink/ink976.xml" ContentType="application/inkml+xml"/>
  <Override PartName="/ppt/ink/ink977.xml" ContentType="application/inkml+xml"/>
  <Override PartName="/ppt/ink/ink978.xml" ContentType="application/inkml+xml"/>
  <Override PartName="/ppt/ink/ink979.xml" ContentType="application/inkml+xml"/>
  <Override PartName="/ppt/ink/ink980.xml" ContentType="application/inkml+xml"/>
  <Override PartName="/ppt/ink/ink981.xml" ContentType="application/inkml+xml"/>
  <Override PartName="/ppt/ink/ink982.xml" ContentType="application/inkml+xml"/>
  <Override PartName="/ppt/ink/ink983.xml" ContentType="application/inkml+xml"/>
  <Override PartName="/ppt/ink/ink984.xml" ContentType="application/inkml+xml"/>
  <Override PartName="/ppt/ink/ink985.xml" ContentType="application/inkml+xml"/>
  <Override PartName="/ppt/ink/ink986.xml" ContentType="application/inkml+xml"/>
  <Override PartName="/ppt/ink/ink987.xml" ContentType="application/inkml+xml"/>
  <Override PartName="/ppt/ink/ink988.xml" ContentType="application/inkml+xml"/>
  <Override PartName="/ppt/ink/ink989.xml" ContentType="application/inkml+xml"/>
  <Override PartName="/ppt/ink/ink990.xml" ContentType="application/inkml+xml"/>
  <Override PartName="/ppt/ink/ink991.xml" ContentType="application/inkml+xml"/>
  <Override PartName="/ppt/ink/ink992.xml" ContentType="application/inkml+xml"/>
  <Override PartName="/ppt/ink/ink993.xml" ContentType="application/inkml+xml"/>
  <Override PartName="/ppt/ink/ink994.xml" ContentType="application/inkml+xml"/>
  <Override PartName="/ppt/ink/ink995.xml" ContentType="application/inkml+xml"/>
  <Override PartName="/ppt/ink/ink996.xml" ContentType="application/inkml+xml"/>
  <Override PartName="/ppt/ink/ink997.xml" ContentType="application/inkml+xml"/>
  <Override PartName="/ppt/ink/ink998.xml" ContentType="application/inkml+xml"/>
  <Override PartName="/ppt/ink/ink999.xml" ContentType="application/inkml+xml"/>
  <Override PartName="/ppt/ink/ink1000.xml" ContentType="application/inkml+xml"/>
  <Override PartName="/ppt/ink/ink1001.xml" ContentType="application/inkml+xml"/>
  <Override PartName="/ppt/ink/ink1002.xml" ContentType="application/inkml+xml"/>
  <Override PartName="/ppt/ink/ink1003.xml" ContentType="application/inkml+xml"/>
  <Override PartName="/ppt/ink/ink1004.xml" ContentType="application/inkml+xml"/>
  <Override PartName="/ppt/ink/ink1005.xml" ContentType="application/inkml+xml"/>
  <Override PartName="/ppt/ink/ink1006.xml" ContentType="application/inkml+xml"/>
  <Override PartName="/ppt/ink/ink1007.xml" ContentType="application/inkml+xml"/>
  <Override PartName="/ppt/ink/ink1008.xml" ContentType="application/inkml+xml"/>
  <Override PartName="/ppt/ink/ink1009.xml" ContentType="application/inkml+xml"/>
  <Override PartName="/ppt/ink/ink1010.xml" ContentType="application/inkml+xml"/>
  <Override PartName="/ppt/ink/ink1011.xml" ContentType="application/inkml+xml"/>
  <Override PartName="/ppt/ink/ink1012.xml" ContentType="application/inkml+xml"/>
  <Override PartName="/ppt/ink/ink1013.xml" ContentType="application/inkml+xml"/>
  <Override PartName="/ppt/ink/ink1014.xml" ContentType="application/inkml+xml"/>
  <Override PartName="/ppt/ink/ink1015.xml" ContentType="application/inkml+xml"/>
  <Override PartName="/ppt/ink/ink1016.xml" ContentType="application/inkml+xml"/>
  <Override PartName="/ppt/ink/ink1017.xml" ContentType="application/inkml+xml"/>
  <Override PartName="/ppt/ink/ink1018.xml" ContentType="application/inkml+xml"/>
  <Override PartName="/ppt/ink/ink1019.xml" ContentType="application/inkml+xml"/>
  <Override PartName="/ppt/ink/ink1020.xml" ContentType="application/inkml+xml"/>
  <Override PartName="/ppt/ink/ink1021.xml" ContentType="application/inkml+xml"/>
  <Override PartName="/ppt/ink/ink1022.xml" ContentType="application/inkml+xml"/>
  <Override PartName="/ppt/ink/ink1023.xml" ContentType="application/inkml+xml"/>
  <Override PartName="/ppt/ink/ink1024.xml" ContentType="application/inkml+xml"/>
  <Override PartName="/ppt/ink/ink1025.xml" ContentType="application/inkml+xml"/>
  <Override PartName="/ppt/ink/ink1026.xml" ContentType="application/inkml+xml"/>
  <Override PartName="/ppt/ink/ink1027.xml" ContentType="application/inkml+xml"/>
  <Override PartName="/ppt/ink/ink1028.xml" ContentType="application/inkml+xml"/>
  <Override PartName="/ppt/ink/ink1029.xml" ContentType="application/inkml+xml"/>
  <Override PartName="/ppt/ink/ink1030.xml" ContentType="application/inkml+xml"/>
  <Override PartName="/ppt/ink/ink1031.xml" ContentType="application/inkml+xml"/>
  <Override PartName="/ppt/ink/ink1032.xml" ContentType="application/inkml+xml"/>
  <Override PartName="/ppt/ink/ink1033.xml" ContentType="application/inkml+xml"/>
  <Override PartName="/ppt/ink/ink1034.xml" ContentType="application/inkml+xml"/>
  <Override PartName="/ppt/ink/ink1035.xml" ContentType="application/inkml+xml"/>
  <Override PartName="/ppt/ink/ink1036.xml" ContentType="application/inkml+xml"/>
  <Override PartName="/ppt/ink/ink1037.xml" ContentType="application/inkml+xml"/>
  <Override PartName="/ppt/ink/ink1038.xml" ContentType="application/inkml+xml"/>
  <Override PartName="/ppt/ink/ink1039.xml" ContentType="application/inkml+xml"/>
  <Override PartName="/ppt/ink/ink1040.xml" ContentType="application/inkml+xml"/>
  <Override PartName="/ppt/ink/ink1041.xml" ContentType="application/inkml+xml"/>
  <Override PartName="/ppt/ink/ink1042.xml" ContentType="application/inkml+xml"/>
  <Override PartName="/ppt/ink/ink1043.xml" ContentType="application/inkml+xml"/>
  <Override PartName="/ppt/ink/ink1044.xml" ContentType="application/inkml+xml"/>
  <Override PartName="/ppt/ink/ink1045.xml" ContentType="application/inkml+xml"/>
  <Override PartName="/ppt/ink/ink1046.xml" ContentType="application/inkml+xml"/>
  <Override PartName="/ppt/ink/ink1047.xml" ContentType="application/inkml+xml"/>
  <Override PartName="/ppt/ink/ink1048.xml" ContentType="application/inkml+xml"/>
  <Override PartName="/ppt/ink/ink1049.xml" ContentType="application/inkml+xml"/>
  <Override PartName="/ppt/ink/ink1050.xml" ContentType="application/inkml+xml"/>
  <Override PartName="/ppt/ink/ink1051.xml" ContentType="application/inkml+xml"/>
  <Override PartName="/ppt/ink/ink1052.xml" ContentType="application/inkml+xml"/>
  <Override PartName="/ppt/ink/ink1053.xml" ContentType="application/inkml+xml"/>
  <Override PartName="/ppt/ink/ink1054.xml" ContentType="application/inkml+xml"/>
  <Override PartName="/ppt/ink/ink1055.xml" ContentType="application/inkml+xml"/>
  <Override PartName="/ppt/ink/ink1056.xml" ContentType="application/inkml+xml"/>
  <Override PartName="/ppt/ink/ink1057.xml" ContentType="application/inkml+xml"/>
  <Override PartName="/ppt/ink/ink1058.xml" ContentType="application/inkml+xml"/>
  <Override PartName="/ppt/ink/ink1059.xml" ContentType="application/inkml+xml"/>
  <Override PartName="/ppt/ink/ink1060.xml" ContentType="application/inkml+xml"/>
  <Override PartName="/ppt/ink/ink1061.xml" ContentType="application/inkml+xml"/>
  <Override PartName="/ppt/ink/ink1062.xml" ContentType="application/inkml+xml"/>
  <Override PartName="/ppt/ink/ink1063.xml" ContentType="application/inkml+xml"/>
  <Override PartName="/ppt/ink/ink1064.xml" ContentType="application/inkml+xml"/>
  <Override PartName="/ppt/ink/ink1065.xml" ContentType="application/inkml+xml"/>
  <Override PartName="/ppt/ink/ink1066.xml" ContentType="application/inkml+xml"/>
  <Override PartName="/ppt/ink/ink1067.xml" ContentType="application/inkml+xml"/>
  <Override PartName="/ppt/ink/ink1068.xml" ContentType="application/inkml+xml"/>
  <Override PartName="/ppt/ink/ink1069.xml" ContentType="application/inkml+xml"/>
  <Override PartName="/ppt/ink/ink1070.xml" ContentType="application/inkml+xml"/>
  <Override PartName="/ppt/ink/ink1071.xml" ContentType="application/inkml+xml"/>
  <Override PartName="/ppt/ink/ink1072.xml" ContentType="application/inkml+xml"/>
  <Override PartName="/ppt/ink/ink1073.xml" ContentType="application/inkml+xml"/>
  <Override PartName="/ppt/ink/ink1074.xml" ContentType="application/inkml+xml"/>
  <Override PartName="/ppt/ink/ink1075.xml" ContentType="application/inkml+xml"/>
  <Override PartName="/ppt/ink/ink1076.xml" ContentType="application/inkml+xml"/>
  <Override PartName="/ppt/ink/ink1077.xml" ContentType="application/inkml+xml"/>
  <Override PartName="/ppt/ink/ink1078.xml" ContentType="application/inkml+xml"/>
  <Override PartName="/ppt/ink/ink1079.xml" ContentType="application/inkml+xml"/>
  <Override PartName="/ppt/ink/ink1080.xml" ContentType="application/inkml+xml"/>
  <Override PartName="/ppt/ink/ink1081.xml" ContentType="application/inkml+xml"/>
  <Override PartName="/ppt/ink/ink1082.xml" ContentType="application/inkml+xml"/>
  <Override PartName="/ppt/ink/ink1083.xml" ContentType="application/inkml+xml"/>
  <Override PartName="/ppt/ink/ink1084.xml" ContentType="application/inkml+xml"/>
  <Override PartName="/ppt/ink/ink1085.xml" ContentType="application/inkml+xml"/>
  <Override PartName="/ppt/ink/ink1086.xml" ContentType="application/inkml+xml"/>
  <Override PartName="/ppt/ink/ink1087.xml" ContentType="application/inkml+xml"/>
  <Override PartName="/ppt/ink/ink1088.xml" ContentType="application/inkml+xml"/>
  <Override PartName="/ppt/ink/ink1089.xml" ContentType="application/inkml+xml"/>
  <Override PartName="/ppt/ink/ink1090.xml" ContentType="application/inkml+xml"/>
  <Override PartName="/ppt/ink/ink1091.xml" ContentType="application/inkml+xml"/>
  <Override PartName="/ppt/ink/ink1092.xml" ContentType="application/inkml+xml"/>
  <Override PartName="/ppt/ink/ink1093.xml" ContentType="application/inkml+xml"/>
  <Override PartName="/ppt/ink/ink1094.xml" ContentType="application/inkml+xml"/>
  <Override PartName="/ppt/ink/ink1095.xml" ContentType="application/inkml+xml"/>
  <Override PartName="/ppt/ink/ink1096.xml" ContentType="application/inkml+xml"/>
  <Override PartName="/ppt/ink/ink1097.xml" ContentType="application/inkml+xml"/>
  <Override PartName="/ppt/ink/ink1098.xml" ContentType="application/inkml+xml"/>
  <Override PartName="/ppt/ink/ink1099.xml" ContentType="application/inkml+xml"/>
  <Override PartName="/ppt/ink/ink1100.xml" ContentType="application/inkml+xml"/>
  <Override PartName="/ppt/ink/ink1101.xml" ContentType="application/inkml+xml"/>
  <Override PartName="/ppt/ink/ink1102.xml" ContentType="application/inkml+xml"/>
  <Override PartName="/ppt/ink/ink1103.xml" ContentType="application/inkml+xml"/>
  <Override PartName="/ppt/ink/ink1104.xml" ContentType="application/inkml+xml"/>
  <Override PartName="/ppt/ink/ink1105.xml" ContentType="application/inkml+xml"/>
  <Override PartName="/ppt/ink/ink1106.xml" ContentType="application/inkml+xml"/>
  <Override PartName="/ppt/ink/ink1107.xml" ContentType="application/inkml+xml"/>
  <Override PartName="/ppt/ink/ink1108.xml" ContentType="application/inkml+xml"/>
  <Override PartName="/ppt/ink/ink1109.xml" ContentType="application/inkml+xml"/>
  <Override PartName="/ppt/ink/ink1110.xml" ContentType="application/inkml+xml"/>
  <Override PartName="/ppt/ink/ink1111.xml" ContentType="application/inkml+xml"/>
  <Override PartName="/ppt/ink/ink1112.xml" ContentType="application/inkml+xml"/>
  <Override PartName="/ppt/ink/ink1113.xml" ContentType="application/inkml+xml"/>
  <Override PartName="/ppt/ink/ink1114.xml" ContentType="application/inkml+xml"/>
  <Override PartName="/ppt/ink/ink1115.xml" ContentType="application/inkml+xml"/>
  <Override PartName="/ppt/ink/ink1116.xml" ContentType="application/inkml+xml"/>
  <Override PartName="/ppt/ink/ink1117.xml" ContentType="application/inkml+xml"/>
  <Override PartName="/ppt/ink/ink1118.xml" ContentType="application/inkml+xml"/>
  <Override PartName="/ppt/ink/ink1119.xml" ContentType="application/inkml+xml"/>
  <Override PartName="/ppt/ink/ink1120.xml" ContentType="application/inkml+xml"/>
  <Override PartName="/ppt/ink/ink1121.xml" ContentType="application/inkml+xml"/>
  <Override PartName="/ppt/ink/ink1122.xml" ContentType="application/inkml+xml"/>
  <Override PartName="/ppt/ink/ink1123.xml" ContentType="application/inkml+xml"/>
  <Override PartName="/ppt/ink/ink1124.xml" ContentType="application/inkml+xml"/>
  <Override PartName="/ppt/ink/ink1125.xml" ContentType="application/inkml+xml"/>
  <Override PartName="/ppt/ink/ink1126.xml" ContentType="application/inkml+xml"/>
  <Override PartName="/ppt/ink/ink1127.xml" ContentType="application/inkml+xml"/>
  <Override PartName="/ppt/ink/ink1128.xml" ContentType="application/inkml+xml"/>
  <Override PartName="/ppt/ink/ink1129.xml" ContentType="application/inkml+xml"/>
  <Override PartName="/ppt/ink/ink1130.xml" ContentType="application/inkml+xml"/>
  <Override PartName="/ppt/ink/ink1131.xml" ContentType="application/inkml+xml"/>
  <Override PartName="/ppt/ink/ink1132.xml" ContentType="application/inkml+xml"/>
  <Override PartName="/ppt/ink/ink1133.xml" ContentType="application/inkml+xml"/>
  <Override PartName="/ppt/ink/ink1134.xml" ContentType="application/inkml+xml"/>
  <Override PartName="/ppt/ink/ink1135.xml" ContentType="application/inkml+xml"/>
  <Override PartName="/ppt/ink/ink1136.xml" ContentType="application/inkml+xml"/>
  <Override PartName="/ppt/ink/ink1137.xml" ContentType="application/inkml+xml"/>
  <Override PartName="/ppt/ink/ink1138.xml" ContentType="application/inkml+xml"/>
  <Override PartName="/ppt/ink/ink1139.xml" ContentType="application/inkml+xml"/>
  <Override PartName="/ppt/ink/ink1140.xml" ContentType="application/inkml+xml"/>
  <Override PartName="/ppt/ink/ink1141.xml" ContentType="application/inkml+xml"/>
  <Override PartName="/ppt/ink/ink1142.xml" ContentType="application/inkml+xml"/>
  <Override PartName="/ppt/ink/ink1143.xml" ContentType="application/inkml+xml"/>
  <Override PartName="/ppt/ink/ink1144.xml" ContentType="application/inkml+xml"/>
  <Override PartName="/ppt/ink/ink1145.xml" ContentType="application/inkml+xml"/>
  <Override PartName="/ppt/ink/ink1146.xml" ContentType="application/inkml+xml"/>
  <Override PartName="/ppt/ink/ink1147.xml" ContentType="application/inkml+xml"/>
  <Override PartName="/ppt/ink/ink1148.xml" ContentType="application/inkml+xml"/>
  <Override PartName="/ppt/ink/ink1149.xml" ContentType="application/inkml+xml"/>
  <Override PartName="/ppt/ink/ink1150.xml" ContentType="application/inkml+xml"/>
  <Override PartName="/ppt/ink/ink1151.xml" ContentType="application/inkml+xml"/>
  <Override PartName="/ppt/ink/ink1152.xml" ContentType="application/inkml+xml"/>
  <Override PartName="/ppt/ink/ink1153.xml" ContentType="application/inkml+xml"/>
  <Override PartName="/ppt/ink/ink1154.xml" ContentType="application/inkml+xml"/>
  <Override PartName="/ppt/ink/ink1155.xml" ContentType="application/inkml+xml"/>
  <Override PartName="/ppt/ink/ink1156.xml" ContentType="application/inkml+xml"/>
  <Override PartName="/ppt/ink/ink1157.xml" ContentType="application/inkml+xml"/>
  <Override PartName="/ppt/ink/ink1158.xml" ContentType="application/inkml+xml"/>
  <Override PartName="/ppt/ink/ink1159.xml" ContentType="application/inkml+xml"/>
  <Override PartName="/ppt/ink/ink1160.xml" ContentType="application/inkml+xml"/>
  <Override PartName="/ppt/ink/ink1161.xml" ContentType="application/inkml+xml"/>
  <Override PartName="/ppt/ink/ink1162.xml" ContentType="application/inkml+xml"/>
  <Override PartName="/ppt/ink/ink1163.xml" ContentType="application/inkml+xml"/>
  <Override PartName="/ppt/ink/ink1164.xml" ContentType="application/inkml+xml"/>
  <Override PartName="/ppt/ink/ink1165.xml" ContentType="application/inkml+xml"/>
  <Override PartName="/ppt/ink/ink1166.xml" ContentType="application/inkml+xml"/>
  <Override PartName="/ppt/ink/ink1167.xml" ContentType="application/inkml+xml"/>
  <Override PartName="/ppt/ink/ink1168.xml" ContentType="application/inkml+xml"/>
  <Override PartName="/ppt/ink/ink1169.xml" ContentType="application/inkml+xml"/>
  <Override PartName="/ppt/ink/ink1170.xml" ContentType="application/inkml+xml"/>
  <Override PartName="/ppt/ink/ink1171.xml" ContentType="application/inkml+xml"/>
  <Override PartName="/ppt/ink/ink1172.xml" ContentType="application/inkml+xml"/>
  <Override PartName="/ppt/ink/ink1173.xml" ContentType="application/inkml+xml"/>
  <Override PartName="/ppt/ink/ink1174.xml" ContentType="application/inkml+xml"/>
  <Override PartName="/ppt/ink/ink1175.xml" ContentType="application/inkml+xml"/>
  <Override PartName="/ppt/ink/ink1176.xml" ContentType="application/inkml+xml"/>
  <Override PartName="/ppt/ink/ink1177.xml" ContentType="application/inkml+xml"/>
  <Override PartName="/ppt/ink/ink1178.xml" ContentType="application/inkml+xml"/>
  <Override PartName="/ppt/ink/ink1179.xml" ContentType="application/inkml+xml"/>
  <Override PartName="/ppt/ink/ink1180.xml" ContentType="application/inkml+xml"/>
  <Override PartName="/ppt/ink/ink1181.xml" ContentType="application/inkml+xml"/>
  <Override PartName="/ppt/ink/ink1182.xml" ContentType="application/inkml+xml"/>
  <Override PartName="/ppt/ink/ink1183.xml" ContentType="application/inkml+xml"/>
  <Override PartName="/ppt/ink/ink1184.xml" ContentType="application/inkml+xml"/>
  <Override PartName="/ppt/ink/ink1185.xml" ContentType="application/inkml+xml"/>
  <Override PartName="/ppt/ink/ink1186.xml" ContentType="application/inkml+xml"/>
  <Override PartName="/ppt/ink/ink1187.xml" ContentType="application/inkml+xml"/>
  <Override PartName="/ppt/ink/ink1188.xml" ContentType="application/inkml+xml"/>
  <Override PartName="/ppt/ink/ink1189.xml" ContentType="application/inkml+xml"/>
  <Override PartName="/ppt/ink/ink1190.xml" ContentType="application/inkml+xml"/>
  <Override PartName="/ppt/ink/ink1191.xml" ContentType="application/inkml+xml"/>
  <Override PartName="/ppt/ink/ink1192.xml" ContentType="application/inkml+xml"/>
  <Override PartName="/ppt/ink/ink1193.xml" ContentType="application/inkml+xml"/>
  <Override PartName="/ppt/notesSlides/notesSlide8.xml" ContentType="application/vnd.openxmlformats-officedocument.presentationml.notesSlide+xml"/>
  <Override PartName="/ppt/ink/ink1194.xml" ContentType="application/inkml+xml"/>
  <Override PartName="/ppt/ink/ink1195.xml" ContentType="application/inkml+xml"/>
  <Override PartName="/ppt/ink/ink1196.xml" ContentType="application/inkml+xml"/>
  <Override PartName="/ppt/ink/ink1197.xml" ContentType="application/inkml+xml"/>
  <Override PartName="/ppt/ink/ink1198.xml" ContentType="application/inkml+xml"/>
  <Override PartName="/ppt/ink/ink1199.xml" ContentType="application/inkml+xml"/>
  <Override PartName="/ppt/ink/ink1200.xml" ContentType="application/inkml+xml"/>
  <Override PartName="/ppt/ink/ink1201.xml" ContentType="application/inkml+xml"/>
  <Override PartName="/ppt/ink/ink1202.xml" ContentType="application/inkml+xml"/>
  <Override PartName="/ppt/ink/ink1203.xml" ContentType="application/inkml+xml"/>
  <Override PartName="/ppt/ink/ink1204.xml" ContentType="application/inkml+xml"/>
  <Override PartName="/ppt/ink/ink1205.xml" ContentType="application/inkml+xml"/>
  <Override PartName="/ppt/ink/ink1206.xml" ContentType="application/inkml+xml"/>
  <Override PartName="/ppt/ink/ink1207.xml" ContentType="application/inkml+xml"/>
  <Override PartName="/ppt/ink/ink1208.xml" ContentType="application/inkml+xml"/>
  <Override PartName="/ppt/ink/ink1209.xml" ContentType="application/inkml+xml"/>
  <Override PartName="/ppt/ink/ink1210.xml" ContentType="application/inkml+xml"/>
  <Override PartName="/ppt/ink/ink1211.xml" ContentType="application/inkml+xml"/>
  <Override PartName="/ppt/ink/ink1212.xml" ContentType="application/inkml+xml"/>
  <Override PartName="/ppt/ink/ink1213.xml" ContentType="application/inkml+xml"/>
  <Override PartName="/ppt/ink/ink1214.xml" ContentType="application/inkml+xml"/>
  <Override PartName="/ppt/ink/ink1215.xml" ContentType="application/inkml+xml"/>
  <Override PartName="/ppt/ink/ink1216.xml" ContentType="application/inkml+xml"/>
  <Override PartName="/ppt/ink/ink1217.xml" ContentType="application/inkml+xml"/>
  <Override PartName="/ppt/ink/ink1218.xml" ContentType="application/inkml+xml"/>
  <Override PartName="/ppt/ink/ink1219.xml" ContentType="application/inkml+xml"/>
  <Override PartName="/ppt/notesSlides/notesSlide9.xml" ContentType="application/vnd.openxmlformats-officedocument.presentationml.notesSlide+xml"/>
  <Override PartName="/ppt/ink/ink1220.xml" ContentType="application/inkml+xml"/>
  <Override PartName="/ppt/ink/ink1221.xml" ContentType="application/inkml+xml"/>
  <Override PartName="/ppt/ink/ink1222.xml" ContentType="application/inkml+xml"/>
  <Override PartName="/ppt/ink/ink1223.xml" ContentType="application/inkml+xml"/>
  <Override PartName="/ppt/ink/ink1224.xml" ContentType="application/inkml+xml"/>
  <Override PartName="/ppt/ink/ink1225.xml" ContentType="application/inkml+xml"/>
  <Override PartName="/ppt/ink/ink1226.xml" ContentType="application/inkml+xml"/>
  <Override PartName="/ppt/ink/ink1227.xml" ContentType="application/inkml+xml"/>
  <Override PartName="/ppt/ink/ink1228.xml" ContentType="application/inkml+xml"/>
  <Override PartName="/ppt/ink/ink1229.xml" ContentType="application/inkml+xml"/>
  <Override PartName="/ppt/ink/ink1230.xml" ContentType="application/inkml+xml"/>
  <Override PartName="/ppt/ink/ink1231.xml" ContentType="application/inkml+xml"/>
  <Override PartName="/ppt/ink/ink1232.xml" ContentType="application/inkml+xml"/>
  <Override PartName="/ppt/ink/ink1233.xml" ContentType="application/inkml+xml"/>
  <Override PartName="/ppt/ink/ink1234.xml" ContentType="application/inkml+xml"/>
  <Override PartName="/ppt/ink/ink1235.xml" ContentType="application/inkml+xml"/>
  <Override PartName="/ppt/ink/ink1236.xml" ContentType="application/inkml+xml"/>
  <Override PartName="/ppt/ink/ink1237.xml" ContentType="application/inkml+xml"/>
  <Override PartName="/ppt/notesSlides/notesSlide10.xml" ContentType="application/vnd.openxmlformats-officedocument.presentationml.notesSlide+xml"/>
  <Override PartName="/ppt/ink/ink1238.xml" ContentType="application/inkml+xml"/>
  <Override PartName="/ppt/ink/ink1239.xml" ContentType="application/inkml+xml"/>
  <Override PartName="/ppt/ink/ink1240.xml" ContentType="application/inkml+xml"/>
  <Override PartName="/ppt/ink/ink1241.xml" ContentType="application/inkml+xml"/>
  <Override PartName="/ppt/ink/ink1242.xml" ContentType="application/inkml+xml"/>
  <Override PartName="/ppt/ink/ink1243.xml" ContentType="application/inkml+xml"/>
  <Override PartName="/ppt/ink/ink1244.xml" ContentType="application/inkml+xml"/>
  <Override PartName="/ppt/ink/ink1245.xml" ContentType="application/inkml+xml"/>
  <Override PartName="/ppt/ink/ink1246.xml" ContentType="application/inkml+xml"/>
  <Override PartName="/ppt/ink/ink1247.xml" ContentType="application/inkml+xml"/>
  <Override PartName="/ppt/ink/ink1248.xml" ContentType="application/inkml+xml"/>
  <Override PartName="/ppt/ink/ink1249.xml" ContentType="application/inkml+xml"/>
  <Override PartName="/ppt/ink/ink1250.xml" ContentType="application/inkml+xml"/>
  <Override PartName="/ppt/ink/ink1251.xml" ContentType="application/inkml+xml"/>
  <Override PartName="/ppt/ink/ink1252.xml" ContentType="application/inkml+xml"/>
  <Override PartName="/ppt/ink/ink1253.xml" ContentType="application/inkml+xml"/>
  <Override PartName="/ppt/ink/ink1254.xml" ContentType="application/inkml+xml"/>
  <Override PartName="/ppt/ink/ink1255.xml" ContentType="application/inkml+xml"/>
  <Override PartName="/ppt/ink/ink1256.xml" ContentType="application/inkml+xml"/>
  <Override PartName="/ppt/ink/ink1257.xml" ContentType="application/inkml+xml"/>
  <Override PartName="/ppt/ink/ink1258.xml" ContentType="application/inkml+xml"/>
  <Override PartName="/ppt/ink/ink1259.xml" ContentType="application/inkml+xml"/>
  <Override PartName="/ppt/ink/ink1260.xml" ContentType="application/inkml+xml"/>
  <Override PartName="/ppt/ink/ink1261.xml" ContentType="application/inkml+xml"/>
  <Override PartName="/ppt/ink/ink1262.xml" ContentType="application/inkml+xml"/>
  <Override PartName="/ppt/ink/ink1263.xml" ContentType="application/inkml+xml"/>
  <Override PartName="/ppt/ink/ink1264.xml" ContentType="application/inkml+xml"/>
  <Override PartName="/ppt/ink/ink1265.xml" ContentType="application/inkml+xml"/>
  <Override PartName="/ppt/ink/ink1266.xml" ContentType="application/inkml+xml"/>
  <Override PartName="/ppt/ink/ink1267.xml" ContentType="application/inkml+xml"/>
  <Override PartName="/ppt/ink/ink1268.xml" ContentType="application/inkml+xml"/>
  <Override PartName="/ppt/ink/ink1269.xml" ContentType="application/inkml+xml"/>
  <Override PartName="/ppt/ink/ink1270.xml" ContentType="application/inkml+xml"/>
  <Override PartName="/ppt/ink/ink1271.xml" ContentType="application/inkml+xml"/>
  <Override PartName="/ppt/ink/ink1272.xml" ContentType="application/inkml+xml"/>
  <Override PartName="/ppt/ink/ink1273.xml" ContentType="application/inkml+xml"/>
  <Override PartName="/ppt/ink/ink1274.xml" ContentType="application/inkml+xml"/>
  <Override PartName="/ppt/ink/ink1275.xml" ContentType="application/inkml+xml"/>
  <Override PartName="/ppt/ink/ink1276.xml" ContentType="application/inkml+xml"/>
  <Override PartName="/ppt/ink/ink1277.xml" ContentType="application/inkml+xml"/>
  <Override PartName="/ppt/ink/ink1278.xml" ContentType="application/inkml+xml"/>
  <Override PartName="/ppt/ink/ink1279.xml" ContentType="application/inkml+xml"/>
  <Override PartName="/ppt/ink/ink1280.xml" ContentType="application/inkml+xml"/>
  <Override PartName="/ppt/ink/ink1281.xml" ContentType="application/inkml+xml"/>
  <Override PartName="/ppt/ink/ink1282.xml" ContentType="application/inkml+xml"/>
  <Override PartName="/ppt/ink/ink1283.xml" ContentType="application/inkml+xml"/>
  <Override PartName="/ppt/ink/ink1284.xml" ContentType="application/inkml+xml"/>
  <Override PartName="/ppt/ink/ink1285.xml" ContentType="application/inkml+xml"/>
  <Override PartName="/ppt/ink/ink1286.xml" ContentType="application/inkml+xml"/>
  <Override PartName="/ppt/ink/ink1287.xml" ContentType="application/inkml+xml"/>
  <Override PartName="/ppt/ink/ink1288.xml" ContentType="application/inkml+xml"/>
  <Override PartName="/ppt/ink/ink1289.xml" ContentType="application/inkml+xml"/>
  <Override PartName="/ppt/ink/ink1290.xml" ContentType="application/inkml+xml"/>
  <Override PartName="/ppt/ink/ink1291.xml" ContentType="application/inkml+xml"/>
  <Override PartName="/ppt/ink/ink1292.xml" ContentType="application/inkml+xml"/>
  <Override PartName="/ppt/ink/ink1293.xml" ContentType="application/inkml+xml"/>
  <Override PartName="/ppt/ink/ink1294.xml" ContentType="application/inkml+xml"/>
  <Override PartName="/ppt/ink/ink1295.xml" ContentType="application/inkml+xml"/>
  <Override PartName="/ppt/ink/ink1296.xml" ContentType="application/inkml+xml"/>
  <Override PartName="/ppt/ink/ink1297.xml" ContentType="application/inkml+xml"/>
  <Override PartName="/ppt/ink/ink1298.xml" ContentType="application/inkml+xml"/>
  <Override PartName="/ppt/ink/ink1299.xml" ContentType="application/inkml+xml"/>
  <Override PartName="/ppt/ink/ink1300.xml" ContentType="application/inkml+xml"/>
  <Override PartName="/ppt/ink/ink1301.xml" ContentType="application/inkml+xml"/>
  <Override PartName="/ppt/ink/ink1302.xml" ContentType="application/inkml+xml"/>
  <Override PartName="/ppt/ink/ink1303.xml" ContentType="application/inkml+xml"/>
  <Override PartName="/ppt/ink/ink1304.xml" ContentType="application/inkml+xml"/>
  <Override PartName="/ppt/ink/ink1305.xml" ContentType="application/inkml+xml"/>
  <Override PartName="/ppt/ink/ink1306.xml" ContentType="application/inkml+xml"/>
  <Override PartName="/ppt/ink/ink1307.xml" ContentType="application/inkml+xml"/>
  <Override PartName="/ppt/ink/ink1308.xml" ContentType="application/inkml+xml"/>
  <Override PartName="/ppt/ink/ink1309.xml" ContentType="application/inkml+xml"/>
  <Override PartName="/ppt/ink/ink1310.xml" ContentType="application/inkml+xml"/>
  <Override PartName="/ppt/ink/ink1311.xml" ContentType="application/inkml+xml"/>
  <Override PartName="/ppt/ink/ink1312.xml" ContentType="application/inkml+xml"/>
  <Override PartName="/ppt/ink/ink1313.xml" ContentType="application/inkml+xml"/>
  <Override PartName="/ppt/ink/ink1314.xml" ContentType="application/inkml+xml"/>
  <Override PartName="/ppt/ink/ink1315.xml" ContentType="application/inkml+xml"/>
  <Override PartName="/ppt/ink/ink1316.xml" ContentType="application/inkml+xml"/>
  <Override PartName="/ppt/ink/ink1317.xml" ContentType="application/inkml+xml"/>
  <Override PartName="/ppt/ink/ink1318.xml" ContentType="application/inkml+xml"/>
  <Override PartName="/ppt/ink/ink1319.xml" ContentType="application/inkml+xml"/>
  <Override PartName="/ppt/ink/ink1320.xml" ContentType="application/inkml+xml"/>
  <Override PartName="/ppt/ink/ink1321.xml" ContentType="application/inkml+xml"/>
  <Override PartName="/ppt/ink/ink1322.xml" ContentType="application/inkml+xml"/>
  <Override PartName="/ppt/ink/ink1323.xml" ContentType="application/inkml+xml"/>
  <Override PartName="/ppt/ink/ink1324.xml" ContentType="application/inkml+xml"/>
  <Override PartName="/ppt/ink/ink1325.xml" ContentType="application/inkml+xml"/>
  <Override PartName="/ppt/ink/ink1326.xml" ContentType="application/inkml+xml"/>
  <Override PartName="/ppt/ink/ink1327.xml" ContentType="application/inkml+xml"/>
  <Override PartName="/ppt/ink/ink1328.xml" ContentType="application/inkml+xml"/>
  <Override PartName="/ppt/ink/ink1329.xml" ContentType="application/inkml+xml"/>
  <Override PartName="/ppt/ink/ink1330.xml" ContentType="application/inkml+xml"/>
  <Override PartName="/ppt/ink/ink1331.xml" ContentType="application/inkml+xml"/>
  <Override PartName="/ppt/ink/ink1332.xml" ContentType="application/inkml+xml"/>
  <Override PartName="/ppt/ink/ink1333.xml" ContentType="application/inkml+xml"/>
  <Override PartName="/ppt/ink/ink1334.xml" ContentType="application/inkml+xml"/>
  <Override PartName="/ppt/ink/ink1335.xml" ContentType="application/inkml+xml"/>
  <Override PartName="/ppt/ink/ink1336.xml" ContentType="application/inkml+xml"/>
  <Override PartName="/ppt/ink/ink1337.xml" ContentType="application/inkml+xml"/>
  <Override PartName="/ppt/ink/ink1338.xml" ContentType="application/inkml+xml"/>
  <Override PartName="/ppt/ink/ink1339.xml" ContentType="application/inkml+xml"/>
  <Override PartName="/ppt/ink/ink1340.xml" ContentType="application/inkml+xml"/>
  <Override PartName="/ppt/ink/ink1341.xml" ContentType="application/inkml+xml"/>
  <Override PartName="/ppt/ink/ink1342.xml" ContentType="application/inkml+xml"/>
  <Override PartName="/ppt/ink/ink1343.xml" ContentType="application/inkml+xml"/>
  <Override PartName="/ppt/ink/ink1344.xml" ContentType="application/inkml+xml"/>
  <Override PartName="/ppt/ink/ink1345.xml" ContentType="application/inkml+xml"/>
  <Override PartName="/ppt/ink/ink1346.xml" ContentType="application/inkml+xml"/>
  <Override PartName="/ppt/ink/ink1347.xml" ContentType="application/inkml+xml"/>
  <Override PartName="/ppt/ink/ink1348.xml" ContentType="application/inkml+xml"/>
  <Override PartName="/ppt/ink/ink1349.xml" ContentType="application/inkml+xml"/>
  <Override PartName="/ppt/ink/ink1350.xml" ContentType="application/inkml+xml"/>
  <Override PartName="/ppt/ink/ink1351.xml" ContentType="application/inkml+xml"/>
  <Override PartName="/ppt/ink/ink1352.xml" ContentType="application/inkml+xml"/>
  <Override PartName="/ppt/ink/ink1353.xml" ContentType="application/inkml+xml"/>
  <Override PartName="/ppt/ink/ink1354.xml" ContentType="application/inkml+xml"/>
  <Override PartName="/ppt/ink/ink1355.xml" ContentType="application/inkml+xml"/>
  <Override PartName="/ppt/ink/ink1356.xml" ContentType="application/inkml+xml"/>
  <Override PartName="/ppt/ink/ink1357.xml" ContentType="application/inkml+xml"/>
  <Override PartName="/ppt/ink/ink1358.xml" ContentType="application/inkml+xml"/>
  <Override PartName="/ppt/ink/ink1359.xml" ContentType="application/inkml+xml"/>
  <Override PartName="/ppt/ink/ink1360.xml" ContentType="application/inkml+xml"/>
  <Override PartName="/ppt/ink/ink1361.xml" ContentType="application/inkml+xml"/>
  <Override PartName="/ppt/ink/ink1362.xml" ContentType="application/inkml+xml"/>
  <Override PartName="/ppt/ink/ink1363.xml" ContentType="application/inkml+xml"/>
  <Override PartName="/ppt/ink/ink1364.xml" ContentType="application/inkml+xml"/>
  <Override PartName="/ppt/ink/ink1365.xml" ContentType="application/inkml+xml"/>
  <Override PartName="/ppt/ink/ink1366.xml" ContentType="application/inkml+xml"/>
  <Override PartName="/ppt/ink/ink1367.xml" ContentType="application/inkml+xml"/>
  <Override PartName="/ppt/ink/ink1368.xml" ContentType="application/inkml+xml"/>
  <Override PartName="/ppt/ink/ink1369.xml" ContentType="application/inkml+xml"/>
  <Override PartName="/ppt/ink/ink1370.xml" ContentType="application/inkml+xml"/>
  <Override PartName="/ppt/ink/ink1371.xml" ContentType="application/inkml+xml"/>
  <Override PartName="/ppt/ink/ink1372.xml" ContentType="application/inkml+xml"/>
  <Override PartName="/ppt/ink/ink1373.xml" ContentType="application/inkml+xml"/>
  <Override PartName="/ppt/ink/ink1374.xml" ContentType="application/inkml+xml"/>
  <Override PartName="/ppt/ink/ink1375.xml" ContentType="application/inkml+xml"/>
  <Override PartName="/ppt/ink/ink1376.xml" ContentType="application/inkml+xml"/>
  <Override PartName="/ppt/ink/ink1377.xml" ContentType="application/inkml+xml"/>
  <Override PartName="/ppt/ink/ink1378.xml" ContentType="application/inkml+xml"/>
  <Override PartName="/ppt/ink/ink1379.xml" ContentType="application/inkml+xml"/>
  <Override PartName="/ppt/ink/ink1380.xml" ContentType="application/inkml+xml"/>
  <Override PartName="/ppt/ink/ink1381.xml" ContentType="application/inkml+xml"/>
  <Override PartName="/ppt/ink/ink1382.xml" ContentType="application/inkml+xml"/>
  <Override PartName="/ppt/ink/ink1383.xml" ContentType="application/inkml+xml"/>
  <Override PartName="/ppt/ink/ink1384.xml" ContentType="application/inkml+xml"/>
  <Override PartName="/ppt/ink/ink1385.xml" ContentType="application/inkml+xml"/>
  <Override PartName="/ppt/ink/ink1386.xml" ContentType="application/inkml+xml"/>
  <Override PartName="/ppt/ink/ink1387.xml" ContentType="application/inkml+xml"/>
  <Override PartName="/ppt/ink/ink1388.xml" ContentType="application/inkml+xml"/>
  <Override PartName="/ppt/ink/ink1389.xml" ContentType="application/inkml+xml"/>
  <Override PartName="/ppt/ink/ink1390.xml" ContentType="application/inkml+xml"/>
  <Override PartName="/ppt/ink/ink1391.xml" ContentType="application/inkml+xml"/>
  <Override PartName="/ppt/ink/ink1392.xml" ContentType="application/inkml+xml"/>
  <Override PartName="/ppt/ink/ink1393.xml" ContentType="application/inkml+xml"/>
  <Override PartName="/ppt/ink/ink1394.xml" ContentType="application/inkml+xml"/>
  <Override PartName="/ppt/ink/ink1395.xml" ContentType="application/inkml+xml"/>
  <Override PartName="/ppt/ink/ink1396.xml" ContentType="application/inkml+xml"/>
  <Override PartName="/ppt/ink/ink1397.xml" ContentType="application/inkml+xml"/>
  <Override PartName="/ppt/ink/ink1398.xml" ContentType="application/inkml+xml"/>
  <Override PartName="/ppt/ink/ink1399.xml" ContentType="application/inkml+xml"/>
  <Override PartName="/ppt/ink/ink1400.xml" ContentType="application/inkml+xml"/>
  <Override PartName="/ppt/ink/ink1401.xml" ContentType="application/inkml+xml"/>
  <Override PartName="/ppt/ink/ink1402.xml" ContentType="application/inkml+xml"/>
  <Override PartName="/ppt/ink/ink1403.xml" ContentType="application/inkml+xml"/>
  <Override PartName="/ppt/ink/ink1404.xml" ContentType="application/inkml+xml"/>
  <Override PartName="/ppt/ink/ink1405.xml" ContentType="application/inkml+xml"/>
  <Override PartName="/ppt/ink/ink1406.xml" ContentType="application/inkml+xml"/>
  <Override PartName="/ppt/ink/ink1407.xml" ContentType="application/inkml+xml"/>
  <Override PartName="/ppt/ink/ink1408.xml" ContentType="application/inkml+xml"/>
  <Override PartName="/ppt/ink/ink1409.xml" ContentType="application/inkml+xml"/>
  <Override PartName="/ppt/ink/ink1410.xml" ContentType="application/inkml+xml"/>
  <Override PartName="/ppt/ink/ink1411.xml" ContentType="application/inkml+xml"/>
  <Override PartName="/ppt/ink/ink1412.xml" ContentType="application/inkml+xml"/>
  <Override PartName="/ppt/ink/ink1413.xml" ContentType="application/inkml+xml"/>
  <Override PartName="/ppt/ink/ink1414.xml" ContentType="application/inkml+xml"/>
  <Override PartName="/ppt/ink/ink1415.xml" ContentType="application/inkml+xml"/>
  <Override PartName="/ppt/ink/ink1416.xml" ContentType="application/inkml+xml"/>
  <Override PartName="/ppt/ink/ink1417.xml" ContentType="application/inkml+xml"/>
  <Override PartName="/ppt/ink/ink1418.xml" ContentType="application/inkml+xml"/>
  <Override PartName="/ppt/ink/ink1419.xml" ContentType="application/inkml+xml"/>
  <Override PartName="/ppt/ink/ink1420.xml" ContentType="application/inkml+xml"/>
  <Override PartName="/ppt/ink/ink1421.xml" ContentType="application/inkml+xml"/>
  <Override PartName="/ppt/ink/ink1422.xml" ContentType="application/inkml+xml"/>
  <Override PartName="/ppt/ink/ink1423.xml" ContentType="application/inkml+xml"/>
  <Override PartName="/ppt/ink/ink1424.xml" ContentType="application/inkml+xml"/>
  <Override PartName="/ppt/ink/ink1425.xml" ContentType="application/inkml+xml"/>
  <Override PartName="/ppt/ink/ink1426.xml" ContentType="application/inkml+xml"/>
  <Override PartName="/ppt/ink/ink1427.xml" ContentType="application/inkml+xml"/>
  <Override PartName="/ppt/ink/ink1428.xml" ContentType="application/inkml+xml"/>
  <Override PartName="/ppt/ink/ink1429.xml" ContentType="application/inkml+xml"/>
  <Override PartName="/ppt/ink/ink1430.xml" ContentType="application/inkml+xml"/>
  <Override PartName="/ppt/ink/ink1431.xml" ContentType="application/inkml+xml"/>
  <Override PartName="/ppt/ink/ink1432.xml" ContentType="application/inkml+xml"/>
  <Override PartName="/ppt/ink/ink1433.xml" ContentType="application/inkml+xml"/>
  <Override PartName="/ppt/ink/ink1434.xml" ContentType="application/inkml+xml"/>
  <Override PartName="/ppt/ink/ink1435.xml" ContentType="application/inkml+xml"/>
  <Override PartName="/ppt/ink/ink1436.xml" ContentType="application/inkml+xml"/>
  <Override PartName="/ppt/ink/ink1437.xml" ContentType="application/inkml+xml"/>
  <Override PartName="/ppt/ink/ink1438.xml" ContentType="application/inkml+xml"/>
  <Override PartName="/ppt/ink/ink1439.xml" ContentType="application/inkml+xml"/>
  <Override PartName="/ppt/ink/ink1440.xml" ContentType="application/inkml+xml"/>
  <Override PartName="/ppt/ink/ink1441.xml" ContentType="application/inkml+xml"/>
  <Override PartName="/ppt/ink/ink1442.xml" ContentType="application/inkml+xml"/>
  <Override PartName="/ppt/ink/ink1443.xml" ContentType="application/inkml+xml"/>
  <Override PartName="/ppt/ink/ink1444.xml" ContentType="application/inkml+xml"/>
  <Override PartName="/ppt/ink/ink1445.xml" ContentType="application/inkml+xml"/>
  <Override PartName="/ppt/ink/ink1446.xml" ContentType="application/inkml+xml"/>
  <Override PartName="/ppt/ink/ink1447.xml" ContentType="application/inkml+xml"/>
  <Override PartName="/ppt/ink/ink1448.xml" ContentType="application/inkml+xml"/>
  <Override PartName="/ppt/ink/ink1449.xml" ContentType="application/inkml+xml"/>
  <Override PartName="/ppt/ink/ink1450.xml" ContentType="application/inkml+xml"/>
  <Override PartName="/ppt/ink/ink1451.xml" ContentType="application/inkml+xml"/>
  <Override PartName="/ppt/ink/ink1452.xml" ContentType="application/inkml+xml"/>
  <Override PartName="/ppt/ink/ink1453.xml" ContentType="application/inkml+xml"/>
  <Override PartName="/ppt/ink/ink1454.xml" ContentType="application/inkml+xml"/>
  <Override PartName="/ppt/ink/ink1455.xml" ContentType="application/inkml+xml"/>
  <Override PartName="/ppt/ink/ink1456.xml" ContentType="application/inkml+xml"/>
  <Override PartName="/ppt/ink/ink1457.xml" ContentType="application/inkml+xml"/>
  <Override PartName="/ppt/ink/ink1458.xml" ContentType="application/inkml+xml"/>
  <Override PartName="/ppt/ink/ink1459.xml" ContentType="application/inkml+xml"/>
  <Override PartName="/ppt/ink/ink1460.xml" ContentType="application/inkml+xml"/>
  <Override PartName="/ppt/ink/ink1461.xml" ContentType="application/inkml+xml"/>
  <Override PartName="/ppt/ink/ink1462.xml" ContentType="application/inkml+xml"/>
  <Override PartName="/ppt/ink/ink1463.xml" ContentType="application/inkml+xml"/>
  <Override PartName="/ppt/ink/ink1464.xml" ContentType="application/inkml+xml"/>
  <Override PartName="/ppt/ink/ink1465.xml" ContentType="application/inkml+xml"/>
  <Override PartName="/ppt/ink/ink1466.xml" ContentType="application/inkml+xml"/>
  <Override PartName="/ppt/ink/ink1467.xml" ContentType="application/inkml+xml"/>
  <Override PartName="/ppt/ink/ink1468.xml" ContentType="application/inkml+xml"/>
  <Override PartName="/ppt/ink/ink1469.xml" ContentType="application/inkml+xml"/>
  <Override PartName="/ppt/ink/ink1470.xml" ContentType="application/inkml+xml"/>
  <Override PartName="/ppt/ink/ink1471.xml" ContentType="application/inkml+xml"/>
  <Override PartName="/ppt/ink/ink1472.xml" ContentType="application/inkml+xml"/>
  <Override PartName="/ppt/ink/ink1473.xml" ContentType="application/inkml+xml"/>
  <Override PartName="/ppt/ink/ink1474.xml" ContentType="application/inkml+xml"/>
  <Override PartName="/ppt/ink/ink1475.xml" ContentType="application/inkml+xml"/>
  <Override PartName="/ppt/ink/ink1476.xml" ContentType="application/inkml+xml"/>
  <Override PartName="/ppt/ink/ink1477.xml" ContentType="application/inkml+xml"/>
  <Override PartName="/ppt/ink/ink1478.xml" ContentType="application/inkml+xml"/>
  <Override PartName="/ppt/ink/ink1479.xml" ContentType="application/inkml+xml"/>
  <Override PartName="/ppt/ink/ink1480.xml" ContentType="application/inkml+xml"/>
  <Override PartName="/ppt/ink/ink1481.xml" ContentType="application/inkml+xml"/>
  <Override PartName="/ppt/ink/ink1482.xml" ContentType="application/inkml+xml"/>
  <Override PartName="/ppt/ink/ink1483.xml" ContentType="application/inkml+xml"/>
  <Override PartName="/ppt/ink/ink1484.xml" ContentType="application/inkml+xml"/>
  <Override PartName="/ppt/ink/ink1485.xml" ContentType="application/inkml+xml"/>
  <Override PartName="/ppt/ink/ink1486.xml" ContentType="application/inkml+xml"/>
  <Override PartName="/ppt/ink/ink1487.xml" ContentType="application/inkml+xml"/>
  <Override PartName="/ppt/ink/ink1488.xml" ContentType="application/inkml+xml"/>
  <Override PartName="/ppt/ink/ink1489.xml" ContentType="application/inkml+xml"/>
  <Override PartName="/ppt/ink/ink1490.xml" ContentType="application/inkml+xml"/>
  <Override PartName="/ppt/ink/ink1491.xml" ContentType="application/inkml+xml"/>
  <Override PartName="/ppt/ink/ink1492.xml" ContentType="application/inkml+xml"/>
  <Override PartName="/ppt/ink/ink1493.xml" ContentType="application/inkml+xml"/>
  <Override PartName="/ppt/ink/ink1494.xml" ContentType="application/inkml+xml"/>
  <Override PartName="/ppt/ink/ink1495.xml" ContentType="application/inkml+xml"/>
  <Override PartName="/ppt/ink/ink1496.xml" ContentType="application/inkml+xml"/>
  <Override PartName="/ppt/ink/ink1497.xml" ContentType="application/inkml+xml"/>
  <Override PartName="/ppt/ink/ink1498.xml" ContentType="application/inkml+xml"/>
  <Override PartName="/ppt/notesSlides/notesSlide11.xml" ContentType="application/vnd.openxmlformats-officedocument.presentationml.notesSlide+xml"/>
  <Override PartName="/ppt/ink/ink1499.xml" ContentType="application/inkml+xml"/>
  <Override PartName="/ppt/ink/ink1500.xml" ContentType="application/inkml+xml"/>
  <Override PartName="/ppt/ink/ink1501.xml" ContentType="application/inkml+xml"/>
  <Override PartName="/ppt/ink/ink1502.xml" ContentType="application/inkml+xml"/>
  <Override PartName="/ppt/ink/ink1503.xml" ContentType="application/inkml+xml"/>
  <Override PartName="/ppt/ink/ink1504.xml" ContentType="application/inkml+xml"/>
  <Override PartName="/ppt/notesSlides/notesSlide12.xml" ContentType="application/vnd.openxmlformats-officedocument.presentationml.notesSlide+xml"/>
  <Override PartName="/ppt/ink/ink1505.xml" ContentType="application/inkml+xml"/>
  <Override PartName="/ppt/ink/ink1506.xml" ContentType="application/inkml+xml"/>
  <Override PartName="/ppt/ink/ink1507.xml" ContentType="application/inkml+xml"/>
  <Override PartName="/ppt/ink/ink1508.xml" ContentType="application/inkml+xml"/>
  <Override PartName="/ppt/ink/ink1509.xml" ContentType="application/inkml+xml"/>
  <Override PartName="/ppt/ink/ink1510.xml" ContentType="application/inkml+xml"/>
  <Override PartName="/ppt/ink/ink1511.xml" ContentType="application/inkml+xml"/>
  <Override PartName="/ppt/ink/ink1512.xml" ContentType="application/inkml+xml"/>
  <Override PartName="/ppt/ink/ink1513.xml" ContentType="application/inkml+xml"/>
  <Override PartName="/ppt/ink/ink1514.xml" ContentType="application/inkml+xml"/>
  <Override PartName="/ppt/ink/ink1515.xml" ContentType="application/inkml+xml"/>
  <Override PartName="/ppt/ink/ink1516.xml" ContentType="application/inkml+xml"/>
  <Override PartName="/ppt/ink/ink1517.xml" ContentType="application/inkml+xml"/>
  <Override PartName="/ppt/ink/ink1518.xml" ContentType="application/inkml+xml"/>
  <Override PartName="/ppt/ink/ink1519.xml" ContentType="application/inkml+xml"/>
  <Override PartName="/ppt/ink/ink1520.xml" ContentType="application/inkml+xml"/>
  <Override PartName="/ppt/ink/ink1521.xml" ContentType="application/inkml+xml"/>
  <Override PartName="/ppt/ink/ink1522.xml" ContentType="application/inkml+xml"/>
  <Override PartName="/ppt/ink/ink1523.xml" ContentType="application/inkml+xml"/>
  <Override PartName="/ppt/ink/ink1524.xml" ContentType="application/inkml+xml"/>
  <Override PartName="/ppt/ink/ink1525.xml" ContentType="application/inkml+xml"/>
  <Override PartName="/ppt/ink/ink1526.xml" ContentType="application/inkml+xml"/>
  <Override PartName="/ppt/ink/ink1527.xml" ContentType="application/inkml+xml"/>
  <Override PartName="/ppt/ink/ink1528.xml" ContentType="application/inkml+xml"/>
  <Override PartName="/ppt/ink/ink1529.xml" ContentType="application/inkml+xml"/>
  <Override PartName="/ppt/ink/ink1530.xml" ContentType="application/inkml+xml"/>
  <Override PartName="/ppt/ink/ink1531.xml" ContentType="application/inkml+xml"/>
  <Override PartName="/ppt/ink/ink1532.xml" ContentType="application/inkml+xml"/>
  <Override PartName="/ppt/ink/ink1533.xml" ContentType="application/inkml+xml"/>
  <Override PartName="/ppt/ink/ink1534.xml" ContentType="application/inkml+xml"/>
  <Override PartName="/ppt/ink/ink1535.xml" ContentType="application/inkml+xml"/>
  <Override PartName="/ppt/ink/ink1536.xml" ContentType="application/inkml+xml"/>
  <Override PartName="/ppt/ink/ink1537.xml" ContentType="application/inkml+xml"/>
  <Override PartName="/ppt/ink/ink1538.xml" ContentType="application/inkml+xml"/>
  <Override PartName="/ppt/ink/ink1539.xml" ContentType="application/inkml+xml"/>
  <Override PartName="/ppt/ink/ink1540.xml" ContentType="application/inkml+xml"/>
  <Override PartName="/ppt/ink/ink1541.xml" ContentType="application/inkml+xml"/>
  <Override PartName="/ppt/ink/ink1542.xml" ContentType="application/inkml+xml"/>
  <Override PartName="/ppt/ink/ink1543.xml" ContentType="application/inkml+xml"/>
  <Override PartName="/ppt/ink/ink1544.xml" ContentType="application/inkml+xml"/>
  <Override PartName="/ppt/ink/ink1545.xml" ContentType="application/inkml+xml"/>
  <Override PartName="/ppt/ink/ink1546.xml" ContentType="application/inkml+xml"/>
  <Override PartName="/ppt/ink/ink1547.xml" ContentType="application/inkml+xml"/>
  <Override PartName="/ppt/ink/ink1548.xml" ContentType="application/inkml+xml"/>
  <Override PartName="/ppt/ink/ink1549.xml" ContentType="application/inkml+xml"/>
  <Override PartName="/ppt/ink/ink1550.xml" ContentType="application/inkml+xml"/>
  <Override PartName="/ppt/ink/ink1551.xml" ContentType="application/inkml+xml"/>
  <Override PartName="/ppt/ink/ink1552.xml" ContentType="application/inkml+xml"/>
  <Override PartName="/ppt/ink/ink1553.xml" ContentType="application/inkml+xml"/>
  <Override PartName="/ppt/ink/ink1554.xml" ContentType="application/inkml+xml"/>
  <Override PartName="/ppt/ink/ink1555.xml" ContentType="application/inkml+xml"/>
  <Override PartName="/ppt/ink/ink1556.xml" ContentType="application/inkml+xml"/>
  <Override PartName="/ppt/ink/ink1557.xml" ContentType="application/inkml+xml"/>
  <Override PartName="/ppt/ink/ink1558.xml" ContentType="application/inkml+xml"/>
  <Override PartName="/ppt/ink/ink1559.xml" ContentType="application/inkml+xml"/>
  <Override PartName="/ppt/ink/ink1560.xml" ContentType="application/inkml+xml"/>
  <Override PartName="/ppt/ink/ink1561.xml" ContentType="application/inkml+xml"/>
  <Override PartName="/ppt/ink/ink1562.xml" ContentType="application/inkml+xml"/>
  <Override PartName="/ppt/ink/ink1563.xml" ContentType="application/inkml+xml"/>
  <Override PartName="/ppt/ink/ink1564.xml" ContentType="application/inkml+xml"/>
  <Override PartName="/ppt/ink/ink1565.xml" ContentType="application/inkml+xml"/>
  <Override PartName="/ppt/ink/ink1566.xml" ContentType="application/inkml+xml"/>
  <Override PartName="/ppt/ink/ink1567.xml" ContentType="application/inkml+xml"/>
  <Override PartName="/ppt/ink/ink1568.xml" ContentType="application/inkml+xml"/>
  <Override PartName="/ppt/ink/ink1569.xml" ContentType="application/inkml+xml"/>
  <Override PartName="/ppt/ink/ink1570.xml" ContentType="application/inkml+xml"/>
  <Override PartName="/ppt/ink/ink1571.xml" ContentType="application/inkml+xml"/>
  <Override PartName="/ppt/ink/ink1572.xml" ContentType="application/inkml+xml"/>
  <Override PartName="/ppt/ink/ink1573.xml" ContentType="application/inkml+xml"/>
  <Override PartName="/ppt/ink/ink1574.xml" ContentType="application/inkml+xml"/>
  <Override PartName="/ppt/ink/ink1575.xml" ContentType="application/inkml+xml"/>
  <Override PartName="/ppt/ink/ink1576.xml" ContentType="application/inkml+xml"/>
  <Override PartName="/ppt/ink/ink1577.xml" ContentType="application/inkml+xml"/>
  <Override PartName="/ppt/ink/ink1578.xml" ContentType="application/inkml+xml"/>
  <Override PartName="/ppt/ink/ink1579.xml" ContentType="application/inkml+xml"/>
  <Override PartName="/ppt/ink/ink1580.xml" ContentType="application/inkml+xml"/>
  <Override PartName="/ppt/ink/ink1581.xml" ContentType="application/inkml+xml"/>
  <Override PartName="/ppt/ink/ink1582.xml" ContentType="application/inkml+xml"/>
  <Override PartName="/ppt/ink/ink1583.xml" ContentType="application/inkml+xml"/>
  <Override PartName="/ppt/ink/ink1584.xml" ContentType="application/inkml+xml"/>
  <Override PartName="/ppt/ink/ink1585.xml" ContentType="application/inkml+xml"/>
  <Override PartName="/ppt/ink/ink1586.xml" ContentType="application/inkml+xml"/>
  <Override PartName="/ppt/ink/ink1587.xml" ContentType="application/inkml+xml"/>
  <Override PartName="/ppt/ink/ink1588.xml" ContentType="application/inkml+xml"/>
  <Override PartName="/ppt/ink/ink1589.xml" ContentType="application/inkml+xml"/>
  <Override PartName="/ppt/ink/ink1590.xml" ContentType="application/inkml+xml"/>
  <Override PartName="/ppt/ink/ink1591.xml" ContentType="application/inkml+xml"/>
  <Override PartName="/ppt/ink/ink1592.xml" ContentType="application/inkml+xml"/>
  <Override PartName="/ppt/ink/ink1593.xml" ContentType="application/inkml+xml"/>
  <Override PartName="/ppt/ink/ink1594.xml" ContentType="application/inkml+xml"/>
  <Override PartName="/ppt/ink/ink1595.xml" ContentType="application/inkml+xml"/>
  <Override PartName="/ppt/ink/ink1596.xml" ContentType="application/inkml+xml"/>
  <Override PartName="/ppt/ink/ink1597.xml" ContentType="application/inkml+xml"/>
  <Override PartName="/ppt/ink/ink1598.xml" ContentType="application/inkml+xml"/>
  <Override PartName="/ppt/ink/ink1599.xml" ContentType="application/inkml+xml"/>
  <Override PartName="/ppt/ink/ink1600.xml" ContentType="application/inkml+xml"/>
  <Override PartName="/ppt/ink/ink1601.xml" ContentType="application/inkml+xml"/>
  <Override PartName="/ppt/ink/ink1602.xml" ContentType="application/inkml+xml"/>
  <Override PartName="/ppt/ink/ink1603.xml" ContentType="application/inkml+xml"/>
  <Override PartName="/ppt/ink/ink1604.xml" ContentType="application/inkml+xml"/>
  <Override PartName="/ppt/ink/ink1605.xml" ContentType="application/inkml+xml"/>
  <Override PartName="/ppt/ink/ink1606.xml" ContentType="application/inkml+xml"/>
  <Override PartName="/ppt/ink/ink1607.xml" ContentType="application/inkml+xml"/>
  <Override PartName="/ppt/ink/ink1608.xml" ContentType="application/inkml+xml"/>
  <Override PartName="/ppt/ink/ink1609.xml" ContentType="application/inkml+xml"/>
  <Override PartName="/ppt/ink/ink1610.xml" ContentType="application/inkml+xml"/>
  <Override PartName="/ppt/ink/ink1611.xml" ContentType="application/inkml+xml"/>
  <Override PartName="/ppt/ink/ink1612.xml" ContentType="application/inkml+xml"/>
  <Override PartName="/ppt/ink/ink1613.xml" ContentType="application/inkml+xml"/>
  <Override PartName="/ppt/ink/ink1614.xml" ContentType="application/inkml+xml"/>
  <Override PartName="/ppt/ink/ink1615.xml" ContentType="application/inkml+xml"/>
  <Override PartName="/ppt/ink/ink1616.xml" ContentType="application/inkml+xml"/>
  <Override PartName="/ppt/ink/ink1617.xml" ContentType="application/inkml+xml"/>
  <Override PartName="/ppt/ink/ink1618.xml" ContentType="application/inkml+xml"/>
  <Override PartName="/ppt/ink/ink1619.xml" ContentType="application/inkml+xml"/>
  <Override PartName="/ppt/ink/ink1620.xml" ContentType="application/inkml+xml"/>
  <Override PartName="/ppt/ink/ink1621.xml" ContentType="application/inkml+xml"/>
  <Override PartName="/ppt/ink/ink1622.xml" ContentType="application/inkml+xml"/>
  <Override PartName="/ppt/ink/ink1623.xml" ContentType="application/inkml+xml"/>
  <Override PartName="/ppt/ink/ink1624.xml" ContentType="application/inkml+xml"/>
  <Override PartName="/ppt/ink/ink1625.xml" ContentType="application/inkml+xml"/>
  <Override PartName="/ppt/ink/ink1626.xml" ContentType="application/inkml+xml"/>
  <Override PartName="/ppt/ink/ink1627.xml" ContentType="application/inkml+xml"/>
  <Override PartName="/ppt/ink/ink1628.xml" ContentType="application/inkml+xml"/>
  <Override PartName="/ppt/ink/ink1629.xml" ContentType="application/inkml+xml"/>
  <Override PartName="/ppt/ink/ink1630.xml" ContentType="application/inkml+xml"/>
  <Override PartName="/ppt/ink/ink1631.xml" ContentType="application/inkml+xml"/>
  <Override PartName="/ppt/ink/ink1632.xml" ContentType="application/inkml+xml"/>
  <Override PartName="/ppt/ink/ink1633.xml" ContentType="application/inkml+xml"/>
  <Override PartName="/ppt/ink/ink1634.xml" ContentType="application/inkml+xml"/>
  <Override PartName="/ppt/ink/ink1635.xml" ContentType="application/inkml+xml"/>
  <Override PartName="/ppt/ink/ink1636.xml" ContentType="application/inkml+xml"/>
  <Override PartName="/ppt/ink/ink1637.xml" ContentType="application/inkml+xml"/>
  <Override PartName="/ppt/ink/ink1638.xml" ContentType="application/inkml+xml"/>
  <Override PartName="/ppt/ink/ink1639.xml" ContentType="application/inkml+xml"/>
  <Override PartName="/ppt/ink/ink1640.xml" ContentType="application/inkml+xml"/>
  <Override PartName="/ppt/ink/ink1641.xml" ContentType="application/inkml+xml"/>
  <Override PartName="/ppt/ink/ink1642.xml" ContentType="application/inkml+xml"/>
  <Override PartName="/ppt/ink/ink1643.xml" ContentType="application/inkml+xml"/>
  <Override PartName="/ppt/ink/ink1644.xml" ContentType="application/inkml+xml"/>
  <Override PartName="/ppt/ink/ink1645.xml" ContentType="application/inkml+xml"/>
  <Override PartName="/ppt/ink/ink1646.xml" ContentType="application/inkml+xml"/>
  <Override PartName="/ppt/ink/ink1647.xml" ContentType="application/inkml+xml"/>
  <Override PartName="/ppt/ink/ink1648.xml" ContentType="application/inkml+xml"/>
  <Override PartName="/ppt/ink/ink1649.xml" ContentType="application/inkml+xml"/>
  <Override PartName="/ppt/ink/ink1650.xml" ContentType="application/inkml+xml"/>
  <Override PartName="/ppt/ink/ink1651.xml" ContentType="application/inkml+xml"/>
  <Override PartName="/ppt/ink/ink1652.xml" ContentType="application/inkml+xml"/>
  <Override PartName="/ppt/ink/ink1653.xml" ContentType="application/inkml+xml"/>
  <Override PartName="/ppt/ink/ink1654.xml" ContentType="application/inkml+xml"/>
  <Override PartName="/ppt/ink/ink1655.xml" ContentType="application/inkml+xml"/>
  <Override PartName="/ppt/ink/ink1656.xml" ContentType="application/inkml+xml"/>
  <Override PartName="/ppt/ink/ink1657.xml" ContentType="application/inkml+xml"/>
  <Override PartName="/ppt/ink/ink1658.xml" ContentType="application/inkml+xml"/>
  <Override PartName="/ppt/ink/ink1659.xml" ContentType="application/inkml+xml"/>
  <Override PartName="/ppt/ink/ink1660.xml" ContentType="application/inkml+xml"/>
  <Override PartName="/ppt/ink/ink1661.xml" ContentType="application/inkml+xml"/>
  <Override PartName="/ppt/ink/ink1662.xml" ContentType="application/inkml+xml"/>
  <Override PartName="/ppt/ink/ink1663.xml" ContentType="application/inkml+xml"/>
  <Override PartName="/ppt/ink/ink1664.xml" ContentType="application/inkml+xml"/>
  <Override PartName="/ppt/ink/ink1665.xml" ContentType="application/inkml+xml"/>
  <Override PartName="/ppt/ink/ink1666.xml" ContentType="application/inkml+xml"/>
  <Override PartName="/ppt/ink/ink1667.xml" ContentType="application/inkml+xml"/>
  <Override PartName="/ppt/ink/ink1668.xml" ContentType="application/inkml+xml"/>
  <Override PartName="/ppt/ink/ink1669.xml" ContentType="application/inkml+xml"/>
  <Override PartName="/ppt/ink/ink1670.xml" ContentType="application/inkml+xml"/>
  <Override PartName="/ppt/ink/ink1671.xml" ContentType="application/inkml+xml"/>
  <Override PartName="/ppt/ink/ink1672.xml" ContentType="application/inkml+xml"/>
  <Override PartName="/ppt/ink/ink1673.xml" ContentType="application/inkml+xml"/>
  <Override PartName="/ppt/ink/ink1674.xml" ContentType="application/inkml+xml"/>
  <Override PartName="/ppt/ink/ink1675.xml" ContentType="application/inkml+xml"/>
  <Override PartName="/ppt/ink/ink1676.xml" ContentType="application/inkml+xml"/>
  <Override PartName="/ppt/ink/ink1677.xml" ContentType="application/inkml+xml"/>
  <Override PartName="/ppt/ink/ink1678.xml" ContentType="application/inkml+xml"/>
  <Override PartName="/ppt/ink/ink1679.xml" ContentType="application/inkml+xml"/>
  <Override PartName="/ppt/ink/ink1680.xml" ContentType="application/inkml+xml"/>
  <Override PartName="/ppt/ink/ink1681.xml" ContentType="application/inkml+xml"/>
  <Override PartName="/ppt/notesSlides/notesSlide13.xml" ContentType="application/vnd.openxmlformats-officedocument.presentationml.notesSlide+xml"/>
  <Override PartName="/ppt/ink/ink1682.xml" ContentType="application/inkml+xml"/>
  <Override PartName="/ppt/ink/ink1683.xml" ContentType="application/inkml+xml"/>
  <Override PartName="/ppt/ink/ink1684.xml" ContentType="application/inkml+xml"/>
  <Override PartName="/ppt/ink/ink1685.xml" ContentType="application/inkml+xml"/>
  <Override PartName="/ppt/ink/ink1686.xml" ContentType="application/inkml+xml"/>
  <Override PartName="/ppt/ink/ink1687.xml" ContentType="application/inkml+xml"/>
  <Override PartName="/ppt/ink/ink1688.xml" ContentType="application/inkml+xml"/>
  <Override PartName="/ppt/ink/ink1689.xml" ContentType="application/inkml+xml"/>
  <Override PartName="/ppt/ink/ink1690.xml" ContentType="application/inkml+xml"/>
  <Override PartName="/ppt/ink/ink1691.xml" ContentType="application/inkml+xml"/>
  <Override PartName="/ppt/ink/ink1692.xml" ContentType="application/inkml+xml"/>
  <Override PartName="/ppt/ink/ink1693.xml" ContentType="application/inkml+xml"/>
  <Override PartName="/ppt/ink/ink1694.xml" ContentType="application/inkml+xml"/>
  <Override PartName="/ppt/ink/ink1695.xml" ContentType="application/inkml+xml"/>
  <Override PartName="/ppt/ink/ink1696.xml" ContentType="application/inkml+xml"/>
  <Override PartName="/ppt/ink/ink1697.xml" ContentType="application/inkml+xml"/>
  <Override PartName="/ppt/ink/ink1698.xml" ContentType="application/inkml+xml"/>
  <Override PartName="/ppt/ink/ink1699.xml" ContentType="application/inkml+xml"/>
  <Override PartName="/ppt/ink/ink1700.xml" ContentType="application/inkml+xml"/>
  <Override PartName="/ppt/ink/ink1701.xml" ContentType="application/inkml+xml"/>
  <Override PartName="/ppt/ink/ink1702.xml" ContentType="application/inkml+xml"/>
  <Override PartName="/ppt/ink/ink1703.xml" ContentType="application/inkml+xml"/>
  <Override PartName="/ppt/ink/ink1704.xml" ContentType="application/inkml+xml"/>
  <Override PartName="/ppt/ink/ink1705.xml" ContentType="application/inkml+xml"/>
  <Override PartName="/ppt/ink/ink1706.xml" ContentType="application/inkml+xml"/>
  <Override PartName="/ppt/ink/ink1707.xml" ContentType="application/inkml+xml"/>
  <Override PartName="/ppt/ink/ink1708.xml" ContentType="application/inkml+xml"/>
  <Override PartName="/ppt/ink/ink1709.xml" ContentType="application/inkml+xml"/>
  <Override PartName="/ppt/ink/ink1710.xml" ContentType="application/inkml+xml"/>
  <Override PartName="/ppt/ink/ink1711.xml" ContentType="application/inkml+xml"/>
  <Override PartName="/ppt/ink/ink1712.xml" ContentType="application/inkml+xml"/>
  <Override PartName="/ppt/ink/ink1713.xml" ContentType="application/inkml+xml"/>
  <Override PartName="/ppt/ink/ink1714.xml" ContentType="application/inkml+xml"/>
  <Override PartName="/ppt/ink/ink1715.xml" ContentType="application/inkml+xml"/>
  <Override PartName="/ppt/ink/ink1716.xml" ContentType="application/inkml+xml"/>
  <Override PartName="/ppt/ink/ink1717.xml" ContentType="application/inkml+xml"/>
  <Override PartName="/ppt/ink/ink1718.xml" ContentType="application/inkml+xml"/>
  <Override PartName="/ppt/ink/ink1719.xml" ContentType="application/inkml+xml"/>
  <Override PartName="/ppt/ink/ink1720.xml" ContentType="application/inkml+xml"/>
  <Override PartName="/ppt/ink/ink1721.xml" ContentType="application/inkml+xml"/>
  <Override PartName="/ppt/ink/ink1722.xml" ContentType="application/inkml+xml"/>
  <Override PartName="/ppt/ink/ink1723.xml" ContentType="application/inkml+xml"/>
  <Override PartName="/ppt/ink/ink1724.xml" ContentType="application/inkml+xml"/>
  <Override PartName="/ppt/ink/ink1725.xml" ContentType="application/inkml+xml"/>
  <Override PartName="/ppt/ink/ink1726.xml" ContentType="application/inkml+xml"/>
  <Override PartName="/ppt/ink/ink1727.xml" ContentType="application/inkml+xml"/>
  <Override PartName="/ppt/ink/ink1728.xml" ContentType="application/inkml+xml"/>
  <Override PartName="/ppt/ink/ink1729.xml" ContentType="application/inkml+xml"/>
  <Override PartName="/ppt/ink/ink1730.xml" ContentType="application/inkml+xml"/>
  <Override PartName="/ppt/ink/ink1731.xml" ContentType="application/inkml+xml"/>
  <Override PartName="/ppt/ink/ink1732.xml" ContentType="application/inkml+xml"/>
  <Override PartName="/ppt/ink/ink1733.xml" ContentType="application/inkml+xml"/>
  <Override PartName="/ppt/ink/ink1734.xml" ContentType="application/inkml+xml"/>
  <Override PartName="/ppt/ink/ink1735.xml" ContentType="application/inkml+xml"/>
  <Override PartName="/ppt/ink/ink1736.xml" ContentType="application/inkml+xml"/>
  <Override PartName="/ppt/ink/ink1737.xml" ContentType="application/inkml+xml"/>
  <Override PartName="/ppt/ink/ink1738.xml" ContentType="application/inkml+xml"/>
  <Override PartName="/ppt/ink/ink1739.xml" ContentType="application/inkml+xml"/>
  <Override PartName="/ppt/ink/ink1740.xml" ContentType="application/inkml+xml"/>
  <Override PartName="/ppt/ink/ink1741.xml" ContentType="application/inkml+xml"/>
  <Override PartName="/ppt/ink/ink1742.xml" ContentType="application/inkml+xml"/>
  <Override PartName="/ppt/ink/ink1743.xml" ContentType="application/inkml+xml"/>
  <Override PartName="/ppt/ink/ink1744.xml" ContentType="application/inkml+xml"/>
  <Override PartName="/ppt/ink/ink1745.xml" ContentType="application/inkml+xml"/>
  <Override PartName="/ppt/ink/ink1746.xml" ContentType="application/inkml+xml"/>
  <Override PartName="/ppt/ink/ink1747.xml" ContentType="application/inkml+xml"/>
  <Override PartName="/ppt/ink/ink1748.xml" ContentType="application/inkml+xml"/>
  <Override PartName="/ppt/ink/ink1749.xml" ContentType="application/inkml+xml"/>
  <Override PartName="/ppt/ink/ink1750.xml" ContentType="application/inkml+xml"/>
  <Override PartName="/ppt/ink/ink1751.xml" ContentType="application/inkml+xml"/>
  <Override PartName="/ppt/ink/ink1752.xml" ContentType="application/inkml+xml"/>
  <Override PartName="/ppt/ink/ink1753.xml" ContentType="application/inkml+xml"/>
  <Override PartName="/ppt/ink/ink1754.xml" ContentType="application/inkml+xml"/>
  <Override PartName="/ppt/ink/ink1755.xml" ContentType="application/inkml+xml"/>
  <Override PartName="/ppt/ink/ink1756.xml" ContentType="application/inkml+xml"/>
  <Override PartName="/ppt/ink/ink1757.xml" ContentType="application/inkml+xml"/>
  <Override PartName="/ppt/ink/ink1758.xml" ContentType="application/inkml+xml"/>
  <Override PartName="/ppt/ink/ink1759.xml" ContentType="application/inkml+xml"/>
  <Override PartName="/ppt/ink/ink1760.xml" ContentType="application/inkml+xml"/>
  <Override PartName="/ppt/ink/ink1761.xml" ContentType="application/inkml+xml"/>
  <Override PartName="/ppt/ink/ink1762.xml" ContentType="application/inkml+xml"/>
  <Override PartName="/ppt/ink/ink1763.xml" ContentType="application/inkml+xml"/>
  <Override PartName="/ppt/ink/ink1764.xml" ContentType="application/inkml+xml"/>
  <Override PartName="/ppt/ink/ink1765.xml" ContentType="application/inkml+xml"/>
  <Override PartName="/ppt/ink/ink1766.xml" ContentType="application/inkml+xml"/>
  <Override PartName="/ppt/ink/ink1767.xml" ContentType="application/inkml+xml"/>
  <Override PartName="/ppt/ink/ink1768.xml" ContentType="application/inkml+xml"/>
  <Override PartName="/ppt/ink/ink1769.xml" ContentType="application/inkml+xml"/>
  <Override PartName="/ppt/ink/ink1770.xml" ContentType="application/inkml+xml"/>
  <Override PartName="/ppt/ink/ink1771.xml" ContentType="application/inkml+xml"/>
  <Override PartName="/ppt/ink/ink1772.xml" ContentType="application/inkml+xml"/>
  <Override PartName="/ppt/ink/ink1773.xml" ContentType="application/inkml+xml"/>
  <Override PartName="/ppt/ink/ink1774.xml" ContentType="application/inkml+xml"/>
  <Override PartName="/ppt/ink/ink1775.xml" ContentType="application/inkml+xml"/>
  <Override PartName="/ppt/ink/ink1776.xml" ContentType="application/inkml+xml"/>
  <Override PartName="/ppt/ink/ink1777.xml" ContentType="application/inkml+xml"/>
  <Override PartName="/ppt/ink/ink1778.xml" ContentType="application/inkml+xml"/>
  <Override PartName="/ppt/ink/ink1779.xml" ContentType="application/inkml+xml"/>
  <Override PartName="/ppt/ink/ink1780.xml" ContentType="application/inkml+xml"/>
  <Override PartName="/ppt/ink/ink1781.xml" ContentType="application/inkml+xml"/>
  <Override PartName="/ppt/ink/ink1782.xml" ContentType="application/inkml+xml"/>
  <Override PartName="/ppt/ink/ink1783.xml" ContentType="application/inkml+xml"/>
  <Override PartName="/ppt/ink/ink1784.xml" ContentType="application/inkml+xml"/>
  <Override PartName="/ppt/ink/ink1785.xml" ContentType="application/inkml+xml"/>
  <Override PartName="/ppt/ink/ink1786.xml" ContentType="application/inkml+xml"/>
  <Override PartName="/ppt/ink/ink1787.xml" ContentType="application/inkml+xml"/>
  <Override PartName="/ppt/ink/ink1788.xml" ContentType="application/inkml+xml"/>
  <Override PartName="/ppt/ink/ink1789.xml" ContentType="application/inkml+xml"/>
  <Override PartName="/ppt/ink/ink1790.xml" ContentType="application/inkml+xml"/>
  <Override PartName="/ppt/ink/ink1791.xml" ContentType="application/inkml+xml"/>
  <Override PartName="/ppt/ink/ink1792.xml" ContentType="application/inkml+xml"/>
  <Override PartName="/ppt/ink/ink1793.xml" ContentType="application/inkml+xml"/>
  <Override PartName="/ppt/ink/ink1794.xml" ContentType="application/inkml+xml"/>
  <Override PartName="/ppt/ink/ink1795.xml" ContentType="application/inkml+xml"/>
  <Override PartName="/ppt/ink/ink1796.xml" ContentType="application/inkml+xml"/>
  <Override PartName="/ppt/ink/ink1797.xml" ContentType="application/inkml+xml"/>
  <Override PartName="/ppt/ink/ink1798.xml" ContentType="application/inkml+xml"/>
  <Override PartName="/ppt/ink/ink1799.xml" ContentType="application/inkml+xml"/>
  <Override PartName="/ppt/ink/ink1800.xml" ContentType="application/inkml+xml"/>
  <Override PartName="/ppt/ink/ink1801.xml" ContentType="application/inkml+xml"/>
  <Override PartName="/ppt/ink/ink1802.xml" ContentType="application/inkml+xml"/>
  <Override PartName="/ppt/ink/ink1803.xml" ContentType="application/inkml+xml"/>
  <Override PartName="/ppt/ink/ink1804.xml" ContentType="application/inkml+xml"/>
  <Override PartName="/ppt/ink/ink1805.xml" ContentType="application/inkml+xml"/>
  <Override PartName="/ppt/ink/ink1806.xml" ContentType="application/inkml+xml"/>
  <Override PartName="/ppt/ink/ink1807.xml" ContentType="application/inkml+xml"/>
  <Override PartName="/ppt/ink/ink1808.xml" ContentType="application/inkml+xml"/>
  <Override PartName="/ppt/ink/ink1809.xml" ContentType="application/inkml+xml"/>
  <Override PartName="/ppt/ink/ink1810.xml" ContentType="application/inkml+xml"/>
  <Override PartName="/ppt/ink/ink1811.xml" ContentType="application/inkml+xml"/>
  <Override PartName="/ppt/ink/ink1812.xml" ContentType="application/inkml+xml"/>
  <Override PartName="/ppt/ink/ink1813.xml" ContentType="application/inkml+xml"/>
  <Override PartName="/ppt/ink/ink1814.xml" ContentType="application/inkml+xml"/>
  <Override PartName="/ppt/ink/ink1815.xml" ContentType="application/inkml+xml"/>
  <Override PartName="/ppt/ink/ink1816.xml" ContentType="application/inkml+xml"/>
  <Override PartName="/ppt/ink/ink1817.xml" ContentType="application/inkml+xml"/>
  <Override PartName="/ppt/ink/ink1818.xml" ContentType="application/inkml+xml"/>
  <Override PartName="/ppt/ink/ink1819.xml" ContentType="application/inkml+xml"/>
  <Override PartName="/ppt/ink/ink1820.xml" ContentType="application/inkml+xml"/>
  <Override PartName="/ppt/ink/ink1821.xml" ContentType="application/inkml+xml"/>
  <Override PartName="/ppt/ink/ink1822.xml" ContentType="application/inkml+xml"/>
  <Override PartName="/ppt/ink/ink1823.xml" ContentType="application/inkml+xml"/>
  <Override PartName="/ppt/ink/ink1824.xml" ContentType="application/inkml+xml"/>
  <Override PartName="/ppt/ink/ink1825.xml" ContentType="application/inkml+xml"/>
  <Override PartName="/ppt/ink/ink1826.xml" ContentType="application/inkml+xml"/>
  <Override PartName="/ppt/ink/ink1827.xml" ContentType="application/inkml+xml"/>
  <Override PartName="/ppt/ink/ink1828.xml" ContentType="application/inkml+xml"/>
  <Override PartName="/ppt/ink/ink1829.xml" ContentType="application/inkml+xml"/>
  <Override PartName="/ppt/ink/ink1830.xml" ContentType="application/inkml+xml"/>
  <Override PartName="/ppt/ink/ink1831.xml" ContentType="application/inkml+xml"/>
  <Override PartName="/ppt/ink/ink1832.xml" ContentType="application/inkml+xml"/>
  <Override PartName="/ppt/ink/ink1833.xml" ContentType="application/inkml+xml"/>
  <Override PartName="/ppt/ink/ink1834.xml" ContentType="application/inkml+xml"/>
  <Override PartName="/ppt/ink/ink1835.xml" ContentType="application/inkml+xml"/>
  <Override PartName="/ppt/ink/ink1836.xml" ContentType="application/inkml+xml"/>
  <Override PartName="/ppt/ink/ink1837.xml" ContentType="application/inkml+xml"/>
  <Override PartName="/ppt/ink/ink1838.xml" ContentType="application/inkml+xml"/>
  <Override PartName="/ppt/ink/ink1839.xml" ContentType="application/inkml+xml"/>
  <Override PartName="/ppt/ink/ink1840.xml" ContentType="application/inkml+xml"/>
  <Override PartName="/ppt/ink/ink1841.xml" ContentType="application/inkml+xml"/>
  <Override PartName="/ppt/ink/ink1842.xml" ContentType="application/inkml+xml"/>
  <Override PartName="/ppt/ink/ink1843.xml" ContentType="application/inkml+xml"/>
  <Override PartName="/ppt/ink/ink1844.xml" ContentType="application/inkml+xml"/>
  <Override PartName="/ppt/ink/ink1845.xml" ContentType="application/inkml+xml"/>
  <Override PartName="/ppt/ink/ink1846.xml" ContentType="application/inkml+xml"/>
  <Override PartName="/ppt/ink/ink1847.xml" ContentType="application/inkml+xml"/>
  <Override PartName="/ppt/ink/ink1848.xml" ContentType="application/inkml+xml"/>
  <Override PartName="/ppt/ink/ink1849.xml" ContentType="application/inkml+xml"/>
  <Override PartName="/ppt/ink/ink1850.xml" ContentType="application/inkml+xml"/>
  <Override PartName="/ppt/ink/ink1851.xml" ContentType="application/inkml+xml"/>
  <Override PartName="/ppt/ink/ink1852.xml" ContentType="application/inkml+xml"/>
  <Override PartName="/ppt/ink/ink1853.xml" ContentType="application/inkml+xml"/>
  <Override PartName="/ppt/ink/ink1854.xml" ContentType="application/inkml+xml"/>
  <Override PartName="/ppt/ink/ink1855.xml" ContentType="application/inkml+xml"/>
  <Override PartName="/ppt/ink/ink1856.xml" ContentType="application/inkml+xml"/>
  <Override PartName="/ppt/ink/ink1857.xml" ContentType="application/inkml+xml"/>
  <Override PartName="/ppt/ink/ink1858.xml" ContentType="application/inkml+xml"/>
  <Override PartName="/ppt/ink/ink1859.xml" ContentType="application/inkml+xml"/>
  <Override PartName="/ppt/ink/ink1860.xml" ContentType="application/inkml+xml"/>
  <Override PartName="/ppt/ink/ink1861.xml" ContentType="application/inkml+xml"/>
  <Override PartName="/ppt/ink/ink1862.xml" ContentType="application/inkml+xml"/>
  <Override PartName="/ppt/ink/ink1863.xml" ContentType="application/inkml+xml"/>
  <Override PartName="/ppt/ink/ink1864.xml" ContentType="application/inkml+xml"/>
  <Override PartName="/ppt/ink/ink1865.xml" ContentType="application/inkml+xml"/>
  <Override PartName="/ppt/ink/ink1866.xml" ContentType="application/inkml+xml"/>
  <Override PartName="/ppt/ink/ink1867.xml" ContentType="application/inkml+xml"/>
  <Override PartName="/ppt/ink/ink1868.xml" ContentType="application/inkml+xml"/>
  <Override PartName="/ppt/ink/ink1869.xml" ContentType="application/inkml+xml"/>
  <Override PartName="/ppt/ink/ink1870.xml" ContentType="application/inkml+xml"/>
  <Override PartName="/ppt/ink/ink1871.xml" ContentType="application/inkml+xml"/>
  <Override PartName="/ppt/ink/ink1872.xml" ContentType="application/inkml+xml"/>
  <Override PartName="/ppt/ink/ink1873.xml" ContentType="application/inkml+xml"/>
  <Override PartName="/ppt/ink/ink1874.xml" ContentType="application/inkml+xml"/>
  <Override PartName="/ppt/ink/ink1875.xml" ContentType="application/inkml+xml"/>
  <Override PartName="/ppt/ink/ink1876.xml" ContentType="application/inkml+xml"/>
  <Override PartName="/ppt/ink/ink1877.xml" ContentType="application/inkml+xml"/>
  <Override PartName="/ppt/ink/ink1878.xml" ContentType="application/inkml+xml"/>
  <Override PartName="/ppt/ink/ink1879.xml" ContentType="application/inkml+xml"/>
  <Override PartName="/ppt/ink/ink1880.xml" ContentType="application/inkml+xml"/>
  <Override PartName="/ppt/ink/ink1881.xml" ContentType="application/inkml+xml"/>
  <Override PartName="/ppt/ink/ink1882.xml" ContentType="application/inkml+xml"/>
  <Override PartName="/ppt/ink/ink1883.xml" ContentType="application/inkml+xml"/>
  <Override PartName="/ppt/ink/ink1884.xml" ContentType="application/inkml+xml"/>
  <Override PartName="/ppt/ink/ink1885.xml" ContentType="application/inkml+xml"/>
  <Override PartName="/ppt/ink/ink1886.xml" ContentType="application/inkml+xml"/>
  <Override PartName="/ppt/ink/ink1887.xml" ContentType="application/inkml+xml"/>
  <Override PartName="/ppt/ink/ink1888.xml" ContentType="application/inkml+xml"/>
  <Override PartName="/ppt/ink/ink1889.xml" ContentType="application/inkml+xml"/>
  <Override PartName="/ppt/ink/ink1890.xml" ContentType="application/inkml+xml"/>
  <Override PartName="/ppt/ink/ink1891.xml" ContentType="application/inkml+xml"/>
  <Override PartName="/ppt/ink/ink1892.xml" ContentType="application/inkml+xml"/>
  <Override PartName="/ppt/ink/ink1893.xml" ContentType="application/inkml+xml"/>
  <Override PartName="/ppt/ink/ink1894.xml" ContentType="application/inkml+xml"/>
  <Override PartName="/ppt/ink/ink1895.xml" ContentType="application/inkml+xml"/>
  <Override PartName="/ppt/ink/ink1896.xml" ContentType="application/inkml+xml"/>
  <Override PartName="/ppt/ink/ink1897.xml" ContentType="application/inkml+xml"/>
  <Override PartName="/ppt/ink/ink1898.xml" ContentType="application/inkml+xml"/>
  <Override PartName="/ppt/ink/ink1899.xml" ContentType="application/inkml+xml"/>
  <Override PartName="/ppt/ink/ink1900.xml" ContentType="application/inkml+xml"/>
  <Override PartName="/ppt/ink/ink1901.xml" ContentType="application/inkml+xml"/>
  <Override PartName="/ppt/ink/ink1902.xml" ContentType="application/inkml+xml"/>
  <Override PartName="/ppt/ink/ink1903.xml" ContentType="application/inkml+xml"/>
  <Override PartName="/ppt/ink/ink1904.xml" ContentType="application/inkml+xml"/>
  <Override PartName="/ppt/ink/ink1905.xml" ContentType="application/inkml+xml"/>
  <Override PartName="/ppt/ink/ink1906.xml" ContentType="application/inkml+xml"/>
  <Override PartName="/ppt/ink/ink1907.xml" ContentType="application/inkml+xml"/>
  <Override PartName="/ppt/ink/ink1908.xml" ContentType="application/inkml+xml"/>
  <Override PartName="/ppt/ink/ink1909.xml" ContentType="application/inkml+xml"/>
  <Override PartName="/ppt/ink/ink1910.xml" ContentType="application/inkml+xml"/>
  <Override PartName="/ppt/ink/ink1911.xml" ContentType="application/inkml+xml"/>
  <Override PartName="/ppt/ink/ink1912.xml" ContentType="application/inkml+xml"/>
  <Override PartName="/ppt/ink/ink1913.xml" ContentType="application/inkml+xml"/>
  <Override PartName="/ppt/ink/ink1914.xml" ContentType="application/inkml+xml"/>
  <Override PartName="/ppt/ink/ink1915.xml" ContentType="application/inkml+xml"/>
  <Override PartName="/ppt/ink/ink1916.xml" ContentType="application/inkml+xml"/>
  <Override PartName="/ppt/ink/ink1917.xml" ContentType="application/inkml+xml"/>
  <Override PartName="/ppt/ink/ink1918.xml" ContentType="application/inkml+xml"/>
  <Override PartName="/ppt/ink/ink1919.xml" ContentType="application/inkml+xml"/>
  <Override PartName="/ppt/ink/ink1920.xml" ContentType="application/inkml+xml"/>
  <Override PartName="/ppt/ink/ink1921.xml" ContentType="application/inkml+xml"/>
  <Override PartName="/ppt/ink/ink1922.xml" ContentType="application/inkml+xml"/>
  <Override PartName="/ppt/ink/ink1923.xml" ContentType="application/inkml+xml"/>
  <Override PartName="/ppt/ink/ink1924.xml" ContentType="application/inkml+xml"/>
  <Override PartName="/ppt/ink/ink1925.xml" ContentType="application/inkml+xml"/>
  <Override PartName="/ppt/ink/ink1926.xml" ContentType="application/inkml+xml"/>
  <Override PartName="/ppt/ink/ink1927.xml" ContentType="application/inkml+xml"/>
  <Override PartName="/ppt/ink/ink1928.xml" ContentType="application/inkml+xml"/>
  <Override PartName="/ppt/ink/ink1929.xml" ContentType="application/inkml+xml"/>
  <Override PartName="/ppt/ink/ink1930.xml" ContentType="application/inkml+xml"/>
  <Override PartName="/ppt/ink/ink1931.xml" ContentType="application/inkml+xml"/>
  <Override PartName="/ppt/ink/ink1932.xml" ContentType="application/inkml+xml"/>
  <Override PartName="/ppt/ink/ink1933.xml" ContentType="application/inkml+xml"/>
  <Override PartName="/ppt/ink/ink1934.xml" ContentType="application/inkml+xml"/>
  <Override PartName="/ppt/ink/ink1935.xml" ContentType="application/inkml+xml"/>
  <Override PartName="/ppt/ink/ink1936.xml" ContentType="application/inkml+xml"/>
  <Override PartName="/ppt/ink/ink1937.xml" ContentType="application/inkml+xml"/>
  <Override PartName="/ppt/ink/ink1938.xml" ContentType="application/inkml+xml"/>
  <Override PartName="/ppt/ink/ink1939.xml" ContentType="application/inkml+xml"/>
  <Override PartName="/ppt/ink/ink1940.xml" ContentType="application/inkml+xml"/>
  <Override PartName="/ppt/ink/ink1941.xml" ContentType="application/inkml+xml"/>
  <Override PartName="/ppt/ink/ink1942.xml" ContentType="application/inkml+xml"/>
  <Override PartName="/ppt/ink/ink1943.xml" ContentType="application/inkml+xml"/>
  <Override PartName="/ppt/ink/ink1944.xml" ContentType="application/inkml+xml"/>
  <Override PartName="/ppt/ink/ink1945.xml" ContentType="application/inkml+xml"/>
  <Override PartName="/ppt/ink/ink1946.xml" ContentType="application/inkml+xml"/>
  <Override PartName="/ppt/ink/ink1947.xml" ContentType="application/inkml+xml"/>
  <Override PartName="/ppt/ink/ink1948.xml" ContentType="application/inkml+xml"/>
  <Override PartName="/ppt/ink/ink1949.xml" ContentType="application/inkml+xml"/>
  <Override PartName="/ppt/ink/ink1950.xml" ContentType="application/inkml+xml"/>
  <Override PartName="/ppt/notesSlides/notesSlide14.xml" ContentType="application/vnd.openxmlformats-officedocument.presentationml.notesSlide+xml"/>
  <Override PartName="/ppt/ink/ink1951.xml" ContentType="application/inkml+xml"/>
  <Override PartName="/ppt/ink/ink1952.xml" ContentType="application/inkml+xml"/>
  <Override PartName="/ppt/ink/ink1953.xml" ContentType="application/inkml+xml"/>
  <Override PartName="/ppt/ink/ink1954.xml" ContentType="application/inkml+xml"/>
  <Override PartName="/ppt/ink/ink1955.xml" ContentType="application/inkml+xml"/>
  <Override PartName="/ppt/ink/ink1956.xml" ContentType="application/inkml+xml"/>
  <Override PartName="/ppt/ink/ink1957.xml" ContentType="application/inkml+xml"/>
  <Override PartName="/ppt/ink/ink1958.xml" ContentType="application/inkml+xml"/>
  <Override PartName="/ppt/ink/ink1959.xml" ContentType="application/inkml+xml"/>
  <Override PartName="/ppt/ink/ink1960.xml" ContentType="application/inkml+xml"/>
  <Override PartName="/ppt/ink/ink1961.xml" ContentType="application/inkml+xml"/>
  <Override PartName="/ppt/ink/ink1962.xml" ContentType="application/inkml+xml"/>
  <Override PartName="/ppt/ink/ink1963.xml" ContentType="application/inkml+xml"/>
  <Override PartName="/ppt/ink/ink1964.xml" ContentType="application/inkml+xml"/>
  <Override PartName="/ppt/ink/ink1965.xml" ContentType="application/inkml+xml"/>
  <Override PartName="/ppt/ink/ink1966.xml" ContentType="application/inkml+xml"/>
  <Override PartName="/ppt/ink/ink1967.xml" ContentType="application/inkml+xml"/>
  <Override PartName="/ppt/ink/ink1968.xml" ContentType="application/inkml+xml"/>
  <Override PartName="/ppt/ink/ink1969.xml" ContentType="application/inkml+xml"/>
  <Override PartName="/ppt/ink/ink1970.xml" ContentType="application/inkml+xml"/>
  <Override PartName="/ppt/ink/ink1971.xml" ContentType="application/inkml+xml"/>
  <Override PartName="/ppt/ink/ink1972.xml" ContentType="application/inkml+xml"/>
  <Override PartName="/ppt/ink/ink1973.xml" ContentType="application/inkml+xml"/>
  <Override PartName="/ppt/ink/ink1974.xml" ContentType="application/inkml+xml"/>
  <Override PartName="/ppt/ink/ink1975.xml" ContentType="application/inkml+xml"/>
  <Override PartName="/ppt/ink/ink1976.xml" ContentType="application/inkml+xml"/>
  <Override PartName="/ppt/ink/ink1977.xml" ContentType="application/inkml+xml"/>
  <Override PartName="/ppt/ink/ink1978.xml" ContentType="application/inkml+xml"/>
  <Override PartName="/ppt/ink/ink1979.xml" ContentType="application/inkml+xml"/>
  <Override PartName="/ppt/ink/ink1980.xml" ContentType="application/inkml+xml"/>
  <Override PartName="/ppt/ink/ink1981.xml" ContentType="application/inkml+xml"/>
  <Override PartName="/ppt/ink/ink1982.xml" ContentType="application/inkml+xml"/>
  <Override PartName="/ppt/ink/ink1983.xml" ContentType="application/inkml+xml"/>
  <Override PartName="/ppt/ink/ink1984.xml" ContentType="application/inkml+xml"/>
  <Override PartName="/ppt/ink/ink1985.xml" ContentType="application/inkml+xml"/>
  <Override PartName="/ppt/ink/ink1986.xml" ContentType="application/inkml+xml"/>
  <Override PartName="/ppt/ink/ink1987.xml" ContentType="application/inkml+xml"/>
  <Override PartName="/ppt/ink/ink1988.xml" ContentType="application/inkml+xml"/>
  <Override PartName="/ppt/ink/ink1989.xml" ContentType="application/inkml+xml"/>
  <Override PartName="/ppt/ink/ink1990.xml" ContentType="application/inkml+xml"/>
  <Override PartName="/ppt/ink/ink1991.xml" ContentType="application/inkml+xml"/>
  <Override PartName="/ppt/ink/ink1992.xml" ContentType="application/inkml+xml"/>
  <Override PartName="/ppt/ink/ink1993.xml" ContentType="application/inkml+xml"/>
  <Override PartName="/ppt/ink/ink1994.xml" ContentType="application/inkml+xml"/>
  <Override PartName="/ppt/ink/ink1995.xml" ContentType="application/inkml+xml"/>
  <Override PartName="/ppt/ink/ink1996.xml" ContentType="application/inkml+xml"/>
  <Override PartName="/ppt/ink/ink1997.xml" ContentType="application/inkml+xml"/>
  <Override PartName="/ppt/ink/ink1998.xml" ContentType="application/inkml+xml"/>
  <Override PartName="/ppt/ink/ink1999.xml" ContentType="application/inkml+xml"/>
  <Override PartName="/ppt/ink/ink2000.xml" ContentType="application/inkml+xml"/>
  <Override PartName="/ppt/ink/ink2001.xml" ContentType="application/inkml+xml"/>
  <Override PartName="/ppt/ink/ink2002.xml" ContentType="application/inkml+xml"/>
  <Override PartName="/ppt/ink/ink2003.xml" ContentType="application/inkml+xml"/>
  <Override PartName="/ppt/ink/ink2004.xml" ContentType="application/inkml+xml"/>
  <Override PartName="/ppt/ink/ink2005.xml" ContentType="application/inkml+xml"/>
  <Override PartName="/ppt/ink/ink2006.xml" ContentType="application/inkml+xml"/>
  <Override PartName="/ppt/ink/ink2007.xml" ContentType="application/inkml+xml"/>
  <Override PartName="/ppt/ink/ink2008.xml" ContentType="application/inkml+xml"/>
  <Override PartName="/ppt/ink/ink2009.xml" ContentType="application/inkml+xml"/>
  <Override PartName="/ppt/ink/ink2010.xml" ContentType="application/inkml+xml"/>
  <Override PartName="/ppt/ink/ink2011.xml" ContentType="application/inkml+xml"/>
  <Override PartName="/ppt/ink/ink2012.xml" ContentType="application/inkml+xml"/>
  <Override PartName="/ppt/ink/ink2013.xml" ContentType="application/inkml+xml"/>
  <Override PartName="/ppt/ink/ink2014.xml" ContentType="application/inkml+xml"/>
  <Override PartName="/ppt/ink/ink2015.xml" ContentType="application/inkml+xml"/>
  <Override PartName="/ppt/ink/ink2016.xml" ContentType="application/inkml+xml"/>
  <Override PartName="/ppt/ink/ink2017.xml" ContentType="application/inkml+xml"/>
  <Override PartName="/ppt/ink/ink2018.xml" ContentType="application/inkml+xml"/>
  <Override PartName="/ppt/ink/ink2019.xml" ContentType="application/inkml+xml"/>
  <Override PartName="/ppt/ink/ink2020.xml" ContentType="application/inkml+xml"/>
  <Override PartName="/ppt/ink/ink2021.xml" ContentType="application/inkml+xml"/>
  <Override PartName="/ppt/ink/ink2022.xml" ContentType="application/inkml+xml"/>
  <Override PartName="/ppt/ink/ink2023.xml" ContentType="application/inkml+xml"/>
  <Override PartName="/ppt/notesSlides/notesSlide15.xml" ContentType="application/vnd.openxmlformats-officedocument.presentationml.notesSlide+xml"/>
  <Override PartName="/ppt/ink/ink2024.xml" ContentType="application/inkml+xml"/>
  <Override PartName="/ppt/ink/ink2025.xml" ContentType="application/inkml+xml"/>
  <Override PartName="/ppt/ink/ink2026.xml" ContentType="application/inkml+xml"/>
  <Override PartName="/ppt/ink/ink2027.xml" ContentType="application/inkml+xml"/>
  <Override PartName="/ppt/ink/ink2028.xml" ContentType="application/inkml+xml"/>
  <Override PartName="/ppt/ink/ink2029.xml" ContentType="application/inkml+xml"/>
  <Override PartName="/ppt/ink/ink2030.xml" ContentType="application/inkml+xml"/>
  <Override PartName="/ppt/ink/ink2031.xml" ContentType="application/inkml+xml"/>
  <Override PartName="/ppt/ink/ink2032.xml" ContentType="application/inkml+xml"/>
  <Override PartName="/ppt/ink/ink2033.xml" ContentType="application/inkml+xml"/>
  <Override PartName="/ppt/ink/ink2034.xml" ContentType="application/inkml+xml"/>
  <Override PartName="/ppt/ink/ink2035.xml" ContentType="application/inkml+xml"/>
  <Override PartName="/ppt/ink/ink2036.xml" ContentType="application/inkml+xml"/>
  <Override PartName="/ppt/ink/ink2037.xml" ContentType="application/inkml+xml"/>
  <Override PartName="/ppt/ink/ink2038.xml" ContentType="application/inkml+xml"/>
  <Override PartName="/ppt/ink/ink2039.xml" ContentType="application/inkml+xml"/>
  <Override PartName="/ppt/ink/ink2040.xml" ContentType="application/inkml+xml"/>
  <Override PartName="/ppt/ink/ink2041.xml" ContentType="application/inkml+xml"/>
  <Override PartName="/ppt/ink/ink2042.xml" ContentType="application/inkml+xml"/>
  <Override PartName="/ppt/ink/ink2043.xml" ContentType="application/inkml+xml"/>
  <Override PartName="/ppt/ink/ink2044.xml" ContentType="application/inkml+xml"/>
  <Override PartName="/ppt/ink/ink2045.xml" ContentType="application/inkml+xml"/>
  <Override PartName="/ppt/ink/ink2046.xml" ContentType="application/inkml+xml"/>
  <Override PartName="/ppt/ink/ink2047.xml" ContentType="application/inkml+xml"/>
  <Override PartName="/ppt/ink/ink2048.xml" ContentType="application/inkml+xml"/>
  <Override PartName="/ppt/ink/ink2049.xml" ContentType="application/inkml+xml"/>
  <Override PartName="/ppt/ink/ink2050.xml" ContentType="application/inkml+xml"/>
  <Override PartName="/ppt/ink/ink2051.xml" ContentType="application/inkml+xml"/>
  <Override PartName="/ppt/ink/ink2052.xml" ContentType="application/inkml+xml"/>
  <Override PartName="/ppt/ink/ink2053.xml" ContentType="application/inkml+xml"/>
  <Override PartName="/ppt/ink/ink2054.xml" ContentType="application/inkml+xml"/>
  <Override PartName="/ppt/ink/ink2055.xml" ContentType="application/inkml+xml"/>
  <Override PartName="/ppt/ink/ink2056.xml" ContentType="application/inkml+xml"/>
  <Override PartName="/ppt/ink/ink2057.xml" ContentType="application/inkml+xml"/>
  <Override PartName="/ppt/ink/ink2058.xml" ContentType="application/inkml+xml"/>
  <Override PartName="/ppt/ink/ink2059.xml" ContentType="application/inkml+xml"/>
  <Override PartName="/ppt/ink/ink2060.xml" ContentType="application/inkml+xml"/>
  <Override PartName="/ppt/ink/ink2061.xml" ContentType="application/inkml+xml"/>
  <Override PartName="/ppt/ink/ink2062.xml" ContentType="application/inkml+xml"/>
  <Override PartName="/ppt/ink/ink2063.xml" ContentType="application/inkml+xml"/>
  <Override PartName="/ppt/ink/ink2064.xml" ContentType="application/inkml+xml"/>
  <Override PartName="/ppt/ink/ink2065.xml" ContentType="application/inkml+xml"/>
  <Override PartName="/ppt/ink/ink2066.xml" ContentType="application/inkml+xml"/>
  <Override PartName="/ppt/ink/ink2067.xml" ContentType="application/inkml+xml"/>
  <Override PartName="/ppt/ink/ink2068.xml" ContentType="application/inkml+xml"/>
  <Override PartName="/ppt/ink/ink2069.xml" ContentType="application/inkml+xml"/>
  <Override PartName="/ppt/ink/ink2070.xml" ContentType="application/inkml+xml"/>
  <Override PartName="/ppt/ink/ink2071.xml" ContentType="application/inkml+xml"/>
  <Override PartName="/ppt/ink/ink2072.xml" ContentType="application/inkml+xml"/>
  <Override PartName="/ppt/ink/ink2073.xml" ContentType="application/inkml+xml"/>
  <Override PartName="/ppt/ink/ink2074.xml" ContentType="application/inkml+xml"/>
  <Override PartName="/ppt/ink/ink2075.xml" ContentType="application/inkml+xml"/>
  <Override PartName="/ppt/ink/ink2076.xml" ContentType="application/inkml+xml"/>
  <Override PartName="/ppt/ink/ink2077.xml" ContentType="application/inkml+xml"/>
  <Override PartName="/ppt/ink/ink2078.xml" ContentType="application/inkml+xml"/>
  <Override PartName="/ppt/ink/ink2079.xml" ContentType="application/inkml+xml"/>
  <Override PartName="/ppt/ink/ink2080.xml" ContentType="application/inkml+xml"/>
  <Override PartName="/ppt/ink/ink2081.xml" ContentType="application/inkml+xml"/>
  <Override PartName="/ppt/ink/ink2082.xml" ContentType="application/inkml+xml"/>
  <Override PartName="/ppt/ink/ink2083.xml" ContentType="application/inkml+xml"/>
  <Override PartName="/ppt/ink/ink2084.xml" ContentType="application/inkml+xml"/>
  <Override PartName="/ppt/ink/ink2085.xml" ContentType="application/inkml+xml"/>
  <Override PartName="/ppt/ink/ink2086.xml" ContentType="application/inkml+xml"/>
  <Override PartName="/ppt/ink/ink2087.xml" ContentType="application/inkml+xml"/>
  <Override PartName="/ppt/ink/ink2088.xml" ContentType="application/inkml+xml"/>
  <Override PartName="/ppt/ink/ink2089.xml" ContentType="application/inkml+xml"/>
  <Override PartName="/ppt/ink/ink2090.xml" ContentType="application/inkml+xml"/>
  <Override PartName="/ppt/ink/ink2091.xml" ContentType="application/inkml+xml"/>
  <Override PartName="/ppt/ink/ink2092.xml" ContentType="application/inkml+xml"/>
  <Override PartName="/ppt/ink/ink2093.xml" ContentType="application/inkml+xml"/>
  <Override PartName="/ppt/ink/ink2094.xml" ContentType="application/inkml+xml"/>
  <Override PartName="/ppt/ink/ink2095.xml" ContentType="application/inkml+xml"/>
  <Override PartName="/ppt/ink/ink2096.xml" ContentType="application/inkml+xml"/>
  <Override PartName="/ppt/ink/ink2097.xml" ContentType="application/inkml+xml"/>
  <Override PartName="/ppt/ink/ink2098.xml" ContentType="application/inkml+xml"/>
  <Override PartName="/ppt/ink/ink2099.xml" ContentType="application/inkml+xml"/>
  <Override PartName="/ppt/ink/ink2100.xml" ContentType="application/inkml+xml"/>
  <Override PartName="/ppt/ink/ink2101.xml" ContentType="application/inkml+xml"/>
  <Override PartName="/ppt/ink/ink2102.xml" ContentType="application/inkml+xml"/>
  <Override PartName="/ppt/ink/ink2103.xml" ContentType="application/inkml+xml"/>
  <Override PartName="/ppt/ink/ink2104.xml" ContentType="application/inkml+xml"/>
  <Override PartName="/ppt/ink/ink2105.xml" ContentType="application/inkml+xml"/>
  <Override PartName="/ppt/ink/ink2106.xml" ContentType="application/inkml+xml"/>
  <Override PartName="/ppt/ink/ink2107.xml" ContentType="application/inkml+xml"/>
  <Override PartName="/ppt/ink/ink2108.xml" ContentType="application/inkml+xml"/>
  <Override PartName="/ppt/ink/ink2109.xml" ContentType="application/inkml+xml"/>
  <Override PartName="/ppt/ink/ink2110.xml" ContentType="application/inkml+xml"/>
  <Override PartName="/ppt/ink/ink2111.xml" ContentType="application/inkml+xml"/>
  <Override PartName="/ppt/ink/ink2112.xml" ContentType="application/inkml+xml"/>
  <Override PartName="/ppt/ink/ink2113.xml" ContentType="application/inkml+xml"/>
  <Override PartName="/ppt/ink/ink2114.xml" ContentType="application/inkml+xml"/>
  <Override PartName="/ppt/ink/ink2115.xml" ContentType="application/inkml+xml"/>
  <Override PartName="/ppt/ink/ink2116.xml" ContentType="application/inkml+xml"/>
  <Override PartName="/ppt/ink/ink2117.xml" ContentType="application/inkml+xml"/>
  <Override PartName="/ppt/ink/ink2118.xml" ContentType="application/inkml+xml"/>
  <Override PartName="/ppt/ink/ink2119.xml" ContentType="application/inkml+xml"/>
  <Override PartName="/ppt/ink/ink2120.xml" ContentType="application/inkml+xml"/>
  <Override PartName="/ppt/ink/ink2121.xml" ContentType="application/inkml+xml"/>
  <Override PartName="/ppt/ink/ink2122.xml" ContentType="application/inkml+xml"/>
  <Override PartName="/ppt/ink/ink2123.xml" ContentType="application/inkml+xml"/>
  <Override PartName="/ppt/ink/ink2124.xml" ContentType="application/inkml+xml"/>
  <Override PartName="/ppt/ink/ink2125.xml" ContentType="application/inkml+xml"/>
  <Override PartName="/ppt/ink/ink2126.xml" ContentType="application/inkml+xml"/>
  <Override PartName="/ppt/ink/ink2127.xml" ContentType="application/inkml+xml"/>
  <Override PartName="/ppt/ink/ink2128.xml" ContentType="application/inkml+xml"/>
  <Override PartName="/ppt/ink/ink2129.xml" ContentType="application/inkml+xml"/>
  <Override PartName="/ppt/ink/ink2130.xml" ContentType="application/inkml+xml"/>
  <Override PartName="/ppt/ink/ink2131.xml" ContentType="application/inkml+xml"/>
  <Override PartName="/ppt/ink/ink2132.xml" ContentType="application/inkml+xml"/>
  <Override PartName="/ppt/ink/ink2133.xml" ContentType="application/inkml+xml"/>
  <Override PartName="/ppt/ink/ink2134.xml" ContentType="application/inkml+xml"/>
  <Override PartName="/ppt/ink/ink2135.xml" ContentType="application/inkml+xml"/>
  <Override PartName="/ppt/ink/ink2136.xml" ContentType="application/inkml+xml"/>
  <Override PartName="/ppt/ink/ink2137.xml" ContentType="application/inkml+xml"/>
  <Override PartName="/ppt/notesSlides/notesSlide16.xml" ContentType="application/vnd.openxmlformats-officedocument.presentationml.notesSlide+xml"/>
  <Override PartName="/ppt/ink/ink2138.xml" ContentType="application/inkml+xml"/>
  <Override PartName="/ppt/ink/ink2139.xml" ContentType="application/inkml+xml"/>
  <Override PartName="/ppt/ink/ink2140.xml" ContentType="application/inkml+xml"/>
  <Override PartName="/ppt/ink/ink2141.xml" ContentType="application/inkml+xml"/>
  <Override PartName="/ppt/ink/ink2142.xml" ContentType="application/inkml+xml"/>
  <Override PartName="/ppt/ink/ink2143.xml" ContentType="application/inkml+xml"/>
  <Override PartName="/ppt/ink/ink2144.xml" ContentType="application/inkml+xml"/>
  <Override PartName="/ppt/ink/ink2145.xml" ContentType="application/inkml+xml"/>
  <Override PartName="/ppt/ink/ink2146.xml" ContentType="application/inkml+xml"/>
  <Override PartName="/ppt/ink/ink2147.xml" ContentType="application/inkml+xml"/>
  <Override PartName="/ppt/ink/ink2148.xml" ContentType="application/inkml+xml"/>
  <Override PartName="/ppt/ink/ink2149.xml" ContentType="application/inkml+xml"/>
  <Override PartName="/ppt/ink/ink2150.xml" ContentType="application/inkml+xml"/>
  <Override PartName="/ppt/ink/ink2151.xml" ContentType="application/inkml+xml"/>
  <Override PartName="/ppt/ink/ink2152.xml" ContentType="application/inkml+xml"/>
  <Override PartName="/ppt/ink/ink2153.xml" ContentType="application/inkml+xml"/>
  <Override PartName="/ppt/ink/ink2154.xml" ContentType="application/inkml+xml"/>
  <Override PartName="/ppt/ink/ink2155.xml" ContentType="application/inkml+xml"/>
  <Override PartName="/ppt/ink/ink2156.xml" ContentType="application/inkml+xml"/>
  <Override PartName="/ppt/ink/ink2157.xml" ContentType="application/inkml+xml"/>
  <Override PartName="/ppt/ink/ink2158.xml" ContentType="application/inkml+xml"/>
  <Override PartName="/ppt/ink/ink2159.xml" ContentType="application/inkml+xml"/>
  <Override PartName="/ppt/ink/ink2160.xml" ContentType="application/inkml+xml"/>
  <Override PartName="/ppt/ink/ink2161.xml" ContentType="application/inkml+xml"/>
  <Override PartName="/ppt/ink/ink2162.xml" ContentType="application/inkml+xml"/>
  <Override PartName="/ppt/ink/ink2163.xml" ContentType="application/inkml+xml"/>
  <Override PartName="/ppt/ink/ink2164.xml" ContentType="application/inkml+xml"/>
  <Override PartName="/ppt/ink/ink2165.xml" ContentType="application/inkml+xml"/>
  <Override PartName="/ppt/ink/ink2166.xml" ContentType="application/inkml+xml"/>
  <Override PartName="/ppt/ink/ink2167.xml" ContentType="application/inkml+xml"/>
  <Override PartName="/ppt/ink/ink2168.xml" ContentType="application/inkml+xml"/>
  <Override PartName="/ppt/ink/ink2169.xml" ContentType="application/inkml+xml"/>
  <Override PartName="/ppt/ink/ink2170.xml" ContentType="application/inkml+xml"/>
  <Override PartName="/ppt/ink/ink2171.xml" ContentType="application/inkml+xml"/>
  <Override PartName="/ppt/ink/ink2172.xml" ContentType="application/inkml+xml"/>
  <Override PartName="/ppt/ink/ink2173.xml" ContentType="application/inkml+xml"/>
  <Override PartName="/ppt/ink/ink2174.xml" ContentType="application/inkml+xml"/>
  <Override PartName="/ppt/ink/ink2175.xml" ContentType="application/inkml+xml"/>
  <Override PartName="/ppt/ink/ink2176.xml" ContentType="application/inkml+xml"/>
  <Override PartName="/ppt/ink/ink2177.xml" ContentType="application/inkml+xml"/>
  <Override PartName="/ppt/ink/ink2178.xml" ContentType="application/inkml+xml"/>
  <Override PartName="/ppt/ink/ink2179.xml" ContentType="application/inkml+xml"/>
  <Override PartName="/ppt/ink/ink2180.xml" ContentType="application/inkml+xml"/>
  <Override PartName="/ppt/ink/ink2181.xml" ContentType="application/inkml+xml"/>
  <Override PartName="/ppt/ink/ink2182.xml" ContentType="application/inkml+xml"/>
  <Override PartName="/ppt/ink/ink2183.xml" ContentType="application/inkml+xml"/>
  <Override PartName="/ppt/ink/ink2184.xml" ContentType="application/inkml+xml"/>
  <Override PartName="/ppt/ink/ink2185.xml" ContentType="application/inkml+xml"/>
  <Override PartName="/ppt/ink/ink2186.xml" ContentType="application/inkml+xml"/>
  <Override PartName="/ppt/ink/ink2187.xml" ContentType="application/inkml+xml"/>
  <Override PartName="/ppt/ink/ink2188.xml" ContentType="application/inkml+xml"/>
  <Override PartName="/ppt/ink/ink2189.xml" ContentType="application/inkml+xml"/>
  <Override PartName="/ppt/ink/ink2190.xml" ContentType="application/inkml+xml"/>
  <Override PartName="/ppt/ink/ink2191.xml" ContentType="application/inkml+xml"/>
  <Override PartName="/ppt/ink/ink2192.xml" ContentType="application/inkml+xml"/>
  <Override PartName="/ppt/ink/ink2193.xml" ContentType="application/inkml+xml"/>
  <Override PartName="/ppt/ink/ink2194.xml" ContentType="application/inkml+xml"/>
  <Override PartName="/ppt/ink/ink2195.xml" ContentType="application/inkml+xml"/>
  <Override PartName="/ppt/ink/ink2196.xml" ContentType="application/inkml+xml"/>
  <Override PartName="/ppt/ink/ink2197.xml" ContentType="application/inkml+xml"/>
  <Override PartName="/ppt/ink/ink2198.xml" ContentType="application/inkml+xml"/>
  <Override PartName="/ppt/ink/ink2199.xml" ContentType="application/inkml+xml"/>
  <Override PartName="/ppt/ink/ink2200.xml" ContentType="application/inkml+xml"/>
  <Override PartName="/ppt/ink/ink2201.xml" ContentType="application/inkml+xml"/>
  <Override PartName="/ppt/ink/ink2202.xml" ContentType="application/inkml+xml"/>
  <Override PartName="/ppt/ink/ink2203.xml" ContentType="application/inkml+xml"/>
  <Override PartName="/ppt/ink/ink2204.xml" ContentType="application/inkml+xml"/>
  <Override PartName="/ppt/ink/ink2205.xml" ContentType="application/inkml+xml"/>
  <Override PartName="/ppt/ink/ink2206.xml" ContentType="application/inkml+xml"/>
  <Override PartName="/ppt/ink/ink2207.xml" ContentType="application/inkml+xml"/>
  <Override PartName="/ppt/ink/ink2208.xml" ContentType="application/inkml+xml"/>
  <Override PartName="/ppt/ink/ink2209.xml" ContentType="application/inkml+xml"/>
  <Override PartName="/ppt/ink/ink2210.xml" ContentType="application/inkml+xml"/>
  <Override PartName="/ppt/ink/ink2211.xml" ContentType="application/inkml+xml"/>
  <Override PartName="/ppt/ink/ink2212.xml" ContentType="application/inkml+xml"/>
  <Override PartName="/ppt/ink/ink2213.xml" ContentType="application/inkml+xml"/>
  <Override PartName="/ppt/ink/ink2214.xml" ContentType="application/inkml+xml"/>
  <Override PartName="/ppt/ink/ink2215.xml" ContentType="application/inkml+xml"/>
  <Override PartName="/ppt/ink/ink2216.xml" ContentType="application/inkml+xml"/>
  <Override PartName="/ppt/ink/ink2217.xml" ContentType="application/inkml+xml"/>
  <Override PartName="/ppt/ink/ink2218.xml" ContentType="application/inkml+xml"/>
  <Override PartName="/ppt/ink/ink2219.xml" ContentType="application/inkml+xml"/>
  <Override PartName="/ppt/ink/ink2220.xml" ContentType="application/inkml+xml"/>
  <Override PartName="/ppt/ink/ink2221.xml" ContentType="application/inkml+xml"/>
  <Override PartName="/ppt/ink/ink2222.xml" ContentType="application/inkml+xml"/>
  <Override PartName="/ppt/ink/ink2223.xml" ContentType="application/inkml+xml"/>
  <Override PartName="/ppt/ink/ink2224.xml" ContentType="application/inkml+xml"/>
  <Override PartName="/ppt/ink/ink2225.xml" ContentType="application/inkml+xml"/>
  <Override PartName="/ppt/ink/ink2226.xml" ContentType="application/inkml+xml"/>
  <Override PartName="/ppt/ink/ink2227.xml" ContentType="application/inkml+xml"/>
  <Override PartName="/ppt/ink/ink2228.xml" ContentType="application/inkml+xml"/>
  <Override PartName="/ppt/ink/ink2229.xml" ContentType="application/inkml+xml"/>
  <Override PartName="/ppt/ink/ink2230.xml" ContentType="application/inkml+xml"/>
  <Override PartName="/ppt/ink/ink2231.xml" ContentType="application/inkml+xml"/>
  <Override PartName="/ppt/ink/ink2232.xml" ContentType="application/inkml+xml"/>
  <Override PartName="/ppt/ink/ink2233.xml" ContentType="application/inkml+xml"/>
  <Override PartName="/ppt/ink/ink2234.xml" ContentType="application/inkml+xml"/>
  <Override PartName="/ppt/ink/ink2235.xml" ContentType="application/inkml+xml"/>
  <Override PartName="/ppt/ink/ink2236.xml" ContentType="application/inkml+xml"/>
  <Override PartName="/ppt/ink/ink2237.xml" ContentType="application/inkml+xml"/>
  <Override PartName="/ppt/ink/ink2238.xml" ContentType="application/inkml+xml"/>
  <Override PartName="/ppt/ink/ink2239.xml" ContentType="application/inkml+xml"/>
  <Override PartName="/ppt/ink/ink2240.xml" ContentType="application/inkml+xml"/>
  <Override PartName="/ppt/ink/ink2241.xml" ContentType="application/inkml+xml"/>
  <Override PartName="/ppt/ink/ink2242.xml" ContentType="application/inkml+xml"/>
  <Override PartName="/ppt/ink/ink2243.xml" ContentType="application/inkml+xml"/>
  <Override PartName="/ppt/ink/ink2244.xml" ContentType="application/inkml+xml"/>
  <Override PartName="/ppt/ink/ink2245.xml" ContentType="application/inkml+xml"/>
  <Override PartName="/ppt/ink/ink2246.xml" ContentType="application/inkml+xml"/>
  <Override PartName="/ppt/ink/ink2247.xml" ContentType="application/inkml+xml"/>
  <Override PartName="/ppt/ink/ink2248.xml" ContentType="application/inkml+xml"/>
  <Override PartName="/ppt/ink/ink2249.xml" ContentType="application/inkml+xml"/>
  <Override PartName="/ppt/ink/ink2250.xml" ContentType="application/inkml+xml"/>
  <Override PartName="/ppt/ink/ink2251.xml" ContentType="application/inkml+xml"/>
  <Override PartName="/ppt/ink/ink2252.xml" ContentType="application/inkml+xml"/>
  <Override PartName="/ppt/ink/ink2253.xml" ContentType="application/inkml+xml"/>
  <Override PartName="/ppt/ink/ink2254.xml" ContentType="application/inkml+xml"/>
  <Override PartName="/ppt/ink/ink2255.xml" ContentType="application/inkml+xml"/>
  <Override PartName="/ppt/ink/ink2256.xml" ContentType="application/inkml+xml"/>
  <Override PartName="/ppt/ink/ink2257.xml" ContentType="application/inkml+xml"/>
  <Override PartName="/ppt/ink/ink2258.xml" ContentType="application/inkml+xml"/>
  <Override PartName="/ppt/ink/ink2259.xml" ContentType="application/inkml+xml"/>
  <Override PartName="/ppt/ink/ink2260.xml" ContentType="application/inkml+xml"/>
  <Override PartName="/ppt/ink/ink2261.xml" ContentType="application/inkml+xml"/>
  <Override PartName="/ppt/ink/ink2262.xml" ContentType="application/inkml+xml"/>
  <Override PartName="/ppt/ink/ink2263.xml" ContentType="application/inkml+xml"/>
  <Override PartName="/ppt/ink/ink2264.xml" ContentType="application/inkml+xml"/>
  <Override PartName="/ppt/ink/ink2265.xml" ContentType="application/inkml+xml"/>
  <Override PartName="/ppt/ink/ink2266.xml" ContentType="application/inkml+xml"/>
  <Override PartName="/ppt/ink/ink2267.xml" ContentType="application/inkml+xml"/>
  <Override PartName="/ppt/ink/ink2268.xml" ContentType="application/inkml+xml"/>
  <Override PartName="/ppt/ink/ink2269.xml" ContentType="application/inkml+xml"/>
  <Override PartName="/ppt/ink/ink2270.xml" ContentType="application/inkml+xml"/>
  <Override PartName="/ppt/ink/ink2271.xml" ContentType="application/inkml+xml"/>
  <Override PartName="/ppt/ink/ink2272.xml" ContentType="application/inkml+xml"/>
  <Override PartName="/ppt/ink/ink2273.xml" ContentType="application/inkml+xml"/>
  <Override PartName="/ppt/ink/ink2274.xml" ContentType="application/inkml+xml"/>
  <Override PartName="/ppt/ink/ink2275.xml" ContentType="application/inkml+xml"/>
  <Override PartName="/ppt/ink/ink2276.xml" ContentType="application/inkml+xml"/>
  <Override PartName="/ppt/ink/ink2277.xml" ContentType="application/inkml+xml"/>
  <Override PartName="/ppt/ink/ink2278.xml" ContentType="application/inkml+xml"/>
  <Override PartName="/ppt/ink/ink2279.xml" ContentType="application/inkml+xml"/>
  <Override PartName="/ppt/ink/ink2280.xml" ContentType="application/inkml+xml"/>
  <Override PartName="/ppt/ink/ink2281.xml" ContentType="application/inkml+xml"/>
  <Override PartName="/ppt/ink/ink2282.xml" ContentType="application/inkml+xml"/>
  <Override PartName="/ppt/ink/ink2283.xml" ContentType="application/inkml+xml"/>
  <Override PartName="/ppt/ink/ink2284.xml" ContentType="application/inkml+xml"/>
  <Override PartName="/ppt/ink/ink2285.xml" ContentType="application/inkml+xml"/>
  <Override PartName="/ppt/ink/ink2286.xml" ContentType="application/inkml+xml"/>
  <Override PartName="/ppt/ink/ink2287.xml" ContentType="application/inkml+xml"/>
  <Override PartName="/ppt/ink/ink2288.xml" ContentType="application/inkml+xml"/>
  <Override PartName="/ppt/ink/ink2289.xml" ContentType="application/inkml+xml"/>
  <Override PartName="/ppt/ink/ink2290.xml" ContentType="application/inkml+xml"/>
  <Override PartName="/ppt/ink/ink2291.xml" ContentType="application/inkml+xml"/>
  <Override PartName="/ppt/ink/ink2292.xml" ContentType="application/inkml+xml"/>
  <Override PartName="/ppt/ink/ink2293.xml" ContentType="application/inkml+xml"/>
  <Override PartName="/ppt/ink/ink2294.xml" ContentType="application/inkml+xml"/>
  <Override PartName="/ppt/ink/ink2295.xml" ContentType="application/inkml+xml"/>
  <Override PartName="/ppt/ink/ink2296.xml" ContentType="application/inkml+xml"/>
  <Override PartName="/ppt/ink/ink2297.xml" ContentType="application/inkml+xml"/>
  <Override PartName="/ppt/ink/ink2298.xml" ContentType="application/inkml+xml"/>
  <Override PartName="/ppt/ink/ink2299.xml" ContentType="application/inkml+xml"/>
  <Override PartName="/ppt/ink/ink2300.xml" ContentType="application/inkml+xml"/>
  <Override PartName="/ppt/ink/ink2301.xml" ContentType="application/inkml+xml"/>
  <Override PartName="/ppt/ink/ink2302.xml" ContentType="application/inkml+xml"/>
  <Override PartName="/ppt/ink/ink2303.xml" ContentType="application/inkml+xml"/>
  <Override PartName="/ppt/ink/ink2304.xml" ContentType="application/inkml+xml"/>
  <Override PartName="/ppt/ink/ink2305.xml" ContentType="application/inkml+xml"/>
  <Override PartName="/ppt/ink/ink2306.xml" ContentType="application/inkml+xml"/>
  <Override PartName="/ppt/ink/ink2307.xml" ContentType="application/inkml+xml"/>
  <Override PartName="/ppt/ink/ink2308.xml" ContentType="application/inkml+xml"/>
  <Override PartName="/ppt/ink/ink2309.xml" ContentType="application/inkml+xml"/>
  <Override PartName="/ppt/ink/ink2310.xml" ContentType="application/inkml+xml"/>
  <Override PartName="/ppt/ink/ink2311.xml" ContentType="application/inkml+xml"/>
  <Override PartName="/ppt/ink/ink2312.xml" ContentType="application/inkml+xml"/>
  <Override PartName="/ppt/ink/ink2313.xml" ContentType="application/inkml+xml"/>
  <Override PartName="/ppt/ink/ink2314.xml" ContentType="application/inkml+xml"/>
  <Override PartName="/ppt/ink/ink2315.xml" ContentType="application/inkml+xml"/>
  <Override PartName="/ppt/ink/ink2316.xml" ContentType="application/inkml+xml"/>
  <Override PartName="/ppt/ink/ink2317.xml" ContentType="application/inkml+xml"/>
  <Override PartName="/ppt/ink/ink2318.xml" ContentType="application/inkml+xml"/>
  <Override PartName="/ppt/ink/ink2319.xml" ContentType="application/inkml+xml"/>
  <Override PartName="/ppt/ink/ink2320.xml" ContentType="application/inkml+xml"/>
  <Override PartName="/ppt/ink/ink2321.xml" ContentType="application/inkml+xml"/>
  <Override PartName="/ppt/ink/ink2322.xml" ContentType="application/inkml+xml"/>
  <Override PartName="/ppt/ink/ink2323.xml" ContentType="application/inkml+xml"/>
  <Override PartName="/ppt/ink/ink2324.xml" ContentType="application/inkml+xml"/>
  <Override PartName="/ppt/ink/ink2325.xml" ContentType="application/inkml+xml"/>
  <Override PartName="/ppt/ink/ink2326.xml" ContentType="application/inkml+xml"/>
  <Override PartName="/ppt/ink/ink2327.xml" ContentType="application/inkml+xml"/>
  <Override PartName="/ppt/ink/ink2328.xml" ContentType="application/inkml+xml"/>
  <Override PartName="/ppt/ink/ink2329.xml" ContentType="application/inkml+xml"/>
  <Override PartName="/ppt/ink/ink2330.xml" ContentType="application/inkml+xml"/>
  <Override PartName="/ppt/ink/ink2331.xml" ContentType="application/inkml+xml"/>
  <Override PartName="/ppt/ink/ink2332.xml" ContentType="application/inkml+xml"/>
  <Override PartName="/ppt/ink/ink2333.xml" ContentType="application/inkml+xml"/>
  <Override PartName="/ppt/ink/ink2334.xml" ContentType="application/inkml+xml"/>
  <Override PartName="/ppt/ink/ink2335.xml" ContentType="application/inkml+xml"/>
  <Override PartName="/ppt/ink/ink2336.xml" ContentType="application/inkml+xml"/>
  <Override PartName="/ppt/ink/ink2337.xml" ContentType="application/inkml+xml"/>
  <Override PartName="/ppt/ink/ink2338.xml" ContentType="application/inkml+xml"/>
  <Override PartName="/ppt/ink/ink2339.xml" ContentType="application/inkml+xml"/>
  <Override PartName="/ppt/ink/ink2340.xml" ContentType="application/inkml+xml"/>
  <Override PartName="/ppt/ink/ink2341.xml" ContentType="application/inkml+xml"/>
  <Override PartName="/ppt/ink/ink2342.xml" ContentType="application/inkml+xml"/>
  <Override PartName="/ppt/ink/ink2343.xml" ContentType="application/inkml+xml"/>
  <Override PartName="/ppt/ink/ink2344.xml" ContentType="application/inkml+xml"/>
  <Override PartName="/ppt/ink/ink2345.xml" ContentType="application/inkml+xml"/>
  <Override PartName="/ppt/ink/ink2346.xml" ContentType="application/inkml+xml"/>
  <Override PartName="/ppt/ink/ink2347.xml" ContentType="application/inkml+xml"/>
  <Override PartName="/ppt/ink/ink2348.xml" ContentType="application/inkml+xml"/>
  <Override PartName="/ppt/ink/ink2349.xml" ContentType="application/inkml+xml"/>
  <Override PartName="/ppt/ink/ink2350.xml" ContentType="application/inkml+xml"/>
  <Override PartName="/ppt/ink/ink2351.xml" ContentType="application/inkml+xml"/>
  <Override PartName="/ppt/ink/ink2352.xml" ContentType="application/inkml+xml"/>
  <Override PartName="/ppt/ink/ink2353.xml" ContentType="application/inkml+xml"/>
  <Override PartName="/ppt/ink/ink2354.xml" ContentType="application/inkml+xml"/>
  <Override PartName="/ppt/ink/ink2355.xml" ContentType="application/inkml+xml"/>
  <Override PartName="/ppt/ink/ink2356.xml" ContentType="application/inkml+xml"/>
  <Override PartName="/ppt/ink/ink2357.xml" ContentType="application/inkml+xml"/>
  <Override PartName="/ppt/ink/ink2358.xml" ContentType="application/inkml+xml"/>
  <Override PartName="/ppt/ink/ink2359.xml" ContentType="application/inkml+xml"/>
  <Override PartName="/ppt/ink/ink2360.xml" ContentType="application/inkml+xml"/>
  <Override PartName="/ppt/ink/ink2361.xml" ContentType="application/inkml+xml"/>
  <Override PartName="/ppt/ink/ink2362.xml" ContentType="application/inkml+xml"/>
  <Override PartName="/ppt/ink/ink2363.xml" ContentType="application/inkml+xml"/>
  <Override PartName="/ppt/ink/ink2364.xml" ContentType="application/inkml+xml"/>
  <Override PartName="/ppt/ink/ink2365.xml" ContentType="application/inkml+xml"/>
  <Override PartName="/ppt/ink/ink2366.xml" ContentType="application/inkml+xml"/>
  <Override PartName="/ppt/ink/ink2367.xml" ContentType="application/inkml+xml"/>
  <Override PartName="/ppt/ink/ink2368.xml" ContentType="application/inkml+xml"/>
  <Override PartName="/ppt/ink/ink2369.xml" ContentType="application/inkml+xml"/>
  <Override PartName="/ppt/ink/ink2370.xml" ContentType="application/inkml+xml"/>
  <Override PartName="/ppt/ink/ink2371.xml" ContentType="application/inkml+xml"/>
  <Override PartName="/ppt/ink/ink2372.xml" ContentType="application/inkml+xml"/>
  <Override PartName="/ppt/ink/ink2373.xml" ContentType="application/inkml+xml"/>
  <Override PartName="/ppt/ink/ink2374.xml" ContentType="application/inkml+xml"/>
  <Override PartName="/ppt/ink/ink2375.xml" ContentType="application/inkml+xml"/>
  <Override PartName="/ppt/ink/ink2376.xml" ContentType="application/inkml+xml"/>
  <Override PartName="/ppt/ink/ink2377.xml" ContentType="application/inkml+xml"/>
  <Override PartName="/ppt/ink/ink2378.xml" ContentType="application/inkml+xml"/>
  <Override PartName="/ppt/ink/ink2379.xml" ContentType="application/inkml+xml"/>
  <Override PartName="/ppt/ink/ink2380.xml" ContentType="application/inkml+xml"/>
  <Override PartName="/ppt/ink/ink2381.xml" ContentType="application/inkml+xml"/>
  <Override PartName="/ppt/ink/ink2382.xml" ContentType="application/inkml+xml"/>
  <Override PartName="/ppt/ink/ink2383.xml" ContentType="application/inkml+xml"/>
  <Override PartName="/ppt/ink/ink2384.xml" ContentType="application/inkml+xml"/>
  <Override PartName="/ppt/ink/ink2385.xml" ContentType="application/inkml+xml"/>
  <Override PartName="/ppt/ink/ink2386.xml" ContentType="application/inkml+xml"/>
  <Override PartName="/ppt/ink/ink2387.xml" ContentType="application/inkml+xml"/>
  <Override PartName="/ppt/ink/ink2388.xml" ContentType="application/inkml+xml"/>
  <Override PartName="/ppt/ink/ink2389.xml" ContentType="application/inkml+xml"/>
  <Override PartName="/ppt/ink/ink2390.xml" ContentType="application/inkml+xml"/>
  <Override PartName="/ppt/ink/ink2391.xml" ContentType="application/inkml+xml"/>
  <Override PartName="/ppt/ink/ink2392.xml" ContentType="application/inkml+xml"/>
  <Override PartName="/ppt/ink/ink2393.xml" ContentType="application/inkml+xml"/>
  <Override PartName="/ppt/ink/ink2394.xml" ContentType="application/inkml+xml"/>
  <Override PartName="/ppt/ink/ink2395.xml" ContentType="application/inkml+xml"/>
  <Override PartName="/ppt/ink/ink2396.xml" ContentType="application/inkml+xml"/>
  <Override PartName="/ppt/ink/ink2397.xml" ContentType="application/inkml+xml"/>
  <Override PartName="/ppt/ink/ink2398.xml" ContentType="application/inkml+xml"/>
  <Override PartName="/ppt/ink/ink2399.xml" ContentType="application/inkml+xml"/>
  <Override PartName="/ppt/ink/ink2400.xml" ContentType="application/inkml+xml"/>
  <Override PartName="/ppt/ink/ink2401.xml" ContentType="application/inkml+xml"/>
  <Override PartName="/ppt/ink/ink2402.xml" ContentType="application/inkml+xml"/>
  <Override PartName="/ppt/ink/ink2403.xml" ContentType="application/inkml+xml"/>
  <Override PartName="/ppt/ink/ink2404.xml" ContentType="application/inkml+xml"/>
  <Override PartName="/ppt/ink/ink2405.xml" ContentType="application/inkml+xml"/>
  <Override PartName="/ppt/ink/ink2406.xml" ContentType="application/inkml+xml"/>
  <Override PartName="/ppt/ink/ink2407.xml" ContentType="application/inkml+xml"/>
  <Override PartName="/ppt/ink/ink2408.xml" ContentType="application/inkml+xml"/>
  <Override PartName="/ppt/ink/ink2409.xml" ContentType="application/inkml+xml"/>
  <Override PartName="/ppt/ink/ink2410.xml" ContentType="application/inkml+xml"/>
  <Override PartName="/ppt/ink/ink2411.xml" ContentType="application/inkml+xml"/>
  <Override PartName="/ppt/ink/ink2412.xml" ContentType="application/inkml+xml"/>
  <Override PartName="/ppt/ink/ink2413.xml" ContentType="application/inkml+xml"/>
  <Override PartName="/ppt/ink/ink2414.xml" ContentType="application/inkml+xml"/>
  <Override PartName="/ppt/ink/ink2415.xml" ContentType="application/inkml+xml"/>
  <Override PartName="/ppt/ink/ink2416.xml" ContentType="application/inkml+xml"/>
  <Override PartName="/ppt/ink/ink2417.xml" ContentType="application/inkml+xml"/>
  <Override PartName="/ppt/ink/ink2418.xml" ContentType="application/inkml+xml"/>
  <Override PartName="/ppt/ink/ink2419.xml" ContentType="application/inkml+xml"/>
  <Override PartName="/ppt/ink/ink2420.xml" ContentType="application/inkml+xml"/>
  <Override PartName="/ppt/ink/ink2421.xml" ContentType="application/inkml+xml"/>
  <Override PartName="/ppt/ink/ink2422.xml" ContentType="application/inkml+xml"/>
  <Override PartName="/ppt/ink/ink2423.xml" ContentType="application/inkml+xml"/>
  <Override PartName="/ppt/ink/ink2424.xml" ContentType="application/inkml+xml"/>
  <Override PartName="/ppt/ink/ink2425.xml" ContentType="application/inkml+xml"/>
  <Override PartName="/ppt/ink/ink2426.xml" ContentType="application/inkml+xml"/>
  <Override PartName="/ppt/ink/ink2427.xml" ContentType="application/inkml+xml"/>
  <Override PartName="/ppt/ink/ink2428.xml" ContentType="application/inkml+xml"/>
  <Override PartName="/ppt/ink/ink2429.xml" ContentType="application/inkml+xml"/>
  <Override PartName="/ppt/ink/ink2430.xml" ContentType="application/inkml+xml"/>
  <Override PartName="/ppt/ink/ink2431.xml" ContentType="application/inkml+xml"/>
  <Override PartName="/ppt/ink/ink2432.xml" ContentType="application/inkml+xml"/>
  <Override PartName="/ppt/ink/ink2433.xml" ContentType="application/inkml+xml"/>
  <Override PartName="/ppt/ink/ink2434.xml" ContentType="application/inkml+xml"/>
  <Override PartName="/ppt/ink/ink2435.xml" ContentType="application/inkml+xml"/>
  <Override PartName="/ppt/ink/ink2436.xml" ContentType="application/inkml+xml"/>
  <Override PartName="/ppt/ink/ink2437.xml" ContentType="application/inkml+xml"/>
  <Override PartName="/ppt/ink/ink2438.xml" ContentType="application/inkml+xml"/>
  <Override PartName="/ppt/ink/ink2439.xml" ContentType="application/inkml+xml"/>
  <Override PartName="/ppt/ink/ink2440.xml" ContentType="application/inkml+xml"/>
  <Override PartName="/ppt/ink/ink2441.xml" ContentType="application/inkml+xml"/>
  <Override PartName="/ppt/ink/ink2442.xml" ContentType="application/inkml+xml"/>
  <Override PartName="/ppt/ink/ink2443.xml" ContentType="application/inkml+xml"/>
  <Override PartName="/ppt/ink/ink2444.xml" ContentType="application/inkml+xml"/>
  <Override PartName="/ppt/ink/ink2445.xml" ContentType="application/inkml+xml"/>
  <Override PartName="/ppt/ink/ink2446.xml" ContentType="application/inkml+xml"/>
  <Override PartName="/ppt/ink/ink2447.xml" ContentType="application/inkml+xml"/>
  <Override PartName="/ppt/ink/ink2448.xml" ContentType="application/inkml+xml"/>
  <Override PartName="/ppt/ink/ink2449.xml" ContentType="application/inkml+xml"/>
  <Override PartName="/ppt/ink/ink2450.xml" ContentType="application/inkml+xml"/>
  <Override PartName="/ppt/ink/ink2451.xml" ContentType="application/inkml+xml"/>
  <Override PartName="/ppt/ink/ink2452.xml" ContentType="application/inkml+xml"/>
  <Override PartName="/ppt/ink/ink2453.xml" ContentType="application/inkml+xml"/>
  <Override PartName="/ppt/ink/ink2454.xml" ContentType="application/inkml+xml"/>
  <Override PartName="/ppt/ink/ink2455.xml" ContentType="application/inkml+xml"/>
  <Override PartName="/ppt/ink/ink2456.xml" ContentType="application/inkml+xml"/>
  <Override PartName="/ppt/ink/ink2457.xml" ContentType="application/inkml+xml"/>
  <Override PartName="/ppt/ink/ink2458.xml" ContentType="application/inkml+xml"/>
  <Override PartName="/ppt/ink/ink2459.xml" ContentType="application/inkml+xml"/>
  <Override PartName="/ppt/ink/ink2460.xml" ContentType="application/inkml+xml"/>
  <Override PartName="/ppt/ink/ink2461.xml" ContentType="application/inkml+xml"/>
  <Override PartName="/ppt/ink/ink2462.xml" ContentType="application/inkml+xml"/>
  <Override PartName="/ppt/ink/ink2463.xml" ContentType="application/inkml+xml"/>
  <Override PartName="/ppt/ink/ink2464.xml" ContentType="application/inkml+xml"/>
  <Override PartName="/ppt/ink/ink2465.xml" ContentType="application/inkml+xml"/>
  <Override PartName="/ppt/ink/ink2466.xml" ContentType="application/inkml+xml"/>
  <Override PartName="/ppt/ink/ink2467.xml" ContentType="application/inkml+xml"/>
  <Override PartName="/ppt/ink/ink2468.xml" ContentType="application/inkml+xml"/>
  <Override PartName="/ppt/ink/ink2469.xml" ContentType="application/inkml+xml"/>
  <Override PartName="/ppt/ink/ink2470.xml" ContentType="application/inkml+xml"/>
  <Override PartName="/ppt/ink/ink2471.xml" ContentType="application/inkml+xml"/>
  <Override PartName="/ppt/ink/ink2472.xml" ContentType="application/inkml+xml"/>
  <Override PartName="/ppt/ink/ink2473.xml" ContentType="application/inkml+xml"/>
  <Override PartName="/ppt/ink/ink2474.xml" ContentType="application/inkml+xml"/>
  <Override PartName="/ppt/ink/ink2475.xml" ContentType="application/inkml+xml"/>
  <Override PartName="/ppt/ink/ink2476.xml" ContentType="application/inkml+xml"/>
  <Override PartName="/ppt/ink/ink2477.xml" ContentType="application/inkml+xml"/>
  <Override PartName="/ppt/ink/ink2478.xml" ContentType="application/inkml+xml"/>
  <Override PartName="/ppt/ink/ink2479.xml" ContentType="application/inkml+xml"/>
  <Override PartName="/ppt/ink/ink2480.xml" ContentType="application/inkml+xml"/>
  <Override PartName="/ppt/ink/ink2481.xml" ContentType="application/inkml+xml"/>
  <Override PartName="/ppt/ink/ink2482.xml" ContentType="application/inkml+xml"/>
  <Override PartName="/ppt/ink/ink2483.xml" ContentType="application/inkml+xml"/>
  <Override PartName="/ppt/ink/ink2484.xml" ContentType="application/inkml+xml"/>
  <Override PartName="/ppt/ink/ink2485.xml" ContentType="application/inkml+xml"/>
  <Override PartName="/ppt/ink/ink2486.xml" ContentType="application/inkml+xml"/>
  <Override PartName="/ppt/ink/ink2487.xml" ContentType="application/inkml+xml"/>
  <Override PartName="/ppt/ink/ink2488.xml" ContentType="application/inkml+xml"/>
  <Override PartName="/ppt/ink/ink2489.xml" ContentType="application/inkml+xml"/>
  <Override PartName="/ppt/ink/ink2490.xml" ContentType="application/inkml+xml"/>
  <Override PartName="/ppt/ink/ink2491.xml" ContentType="application/inkml+xml"/>
  <Override PartName="/ppt/ink/ink2492.xml" ContentType="application/inkml+xml"/>
  <Override PartName="/ppt/ink/ink2493.xml" ContentType="application/inkml+xml"/>
  <Override PartName="/ppt/ink/ink2494.xml" ContentType="application/inkml+xml"/>
  <Override PartName="/ppt/ink/ink2495.xml" ContentType="application/inkml+xml"/>
  <Override PartName="/ppt/ink/ink2496.xml" ContentType="application/inkml+xml"/>
  <Override PartName="/ppt/ink/ink2497.xml" ContentType="application/inkml+xml"/>
  <Override PartName="/ppt/ink/ink2498.xml" ContentType="application/inkml+xml"/>
  <Override PartName="/ppt/ink/ink2499.xml" ContentType="application/inkml+xml"/>
  <Override PartName="/ppt/ink/ink2500.xml" ContentType="application/inkml+xml"/>
  <Override PartName="/ppt/ink/ink2501.xml" ContentType="application/inkml+xml"/>
  <Override PartName="/ppt/ink/ink2502.xml" ContentType="application/inkml+xml"/>
  <Override PartName="/ppt/ink/ink2503.xml" ContentType="application/inkml+xml"/>
  <Override PartName="/ppt/ink/ink2504.xml" ContentType="application/inkml+xml"/>
  <Override PartName="/ppt/ink/ink2505.xml" ContentType="application/inkml+xml"/>
  <Override PartName="/ppt/ink/ink2506.xml" ContentType="application/inkml+xml"/>
  <Override PartName="/ppt/ink/ink2507.xml" ContentType="application/inkml+xml"/>
  <Override PartName="/ppt/ink/ink2508.xml" ContentType="application/inkml+xml"/>
  <Override PartName="/ppt/ink/ink2509.xml" ContentType="application/inkml+xml"/>
  <Override PartName="/ppt/ink/ink2510.xml" ContentType="application/inkml+xml"/>
  <Override PartName="/ppt/ink/ink2511.xml" ContentType="application/inkml+xml"/>
  <Override PartName="/ppt/ink/ink2512.xml" ContentType="application/inkml+xml"/>
  <Override PartName="/ppt/ink/ink2513.xml" ContentType="application/inkml+xml"/>
  <Override PartName="/ppt/ink/ink2514.xml" ContentType="application/inkml+xml"/>
  <Override PartName="/ppt/ink/ink2515.xml" ContentType="application/inkml+xml"/>
  <Override PartName="/ppt/ink/ink2516.xml" ContentType="application/inkml+xml"/>
  <Override PartName="/ppt/ink/ink2517.xml" ContentType="application/inkml+xml"/>
  <Override PartName="/ppt/ink/ink2518.xml" ContentType="application/inkml+xml"/>
  <Override PartName="/ppt/ink/ink2519.xml" ContentType="application/inkml+xml"/>
  <Override PartName="/ppt/ink/ink2520.xml" ContentType="application/inkml+xml"/>
  <Override PartName="/ppt/ink/ink2521.xml" ContentType="application/inkml+xml"/>
  <Override PartName="/ppt/ink/ink2522.xml" ContentType="application/inkml+xml"/>
  <Override PartName="/ppt/ink/ink2523.xml" ContentType="application/inkml+xml"/>
  <Override PartName="/ppt/ink/ink2524.xml" ContentType="application/inkml+xml"/>
  <Override PartName="/ppt/ink/ink2525.xml" ContentType="application/inkml+xml"/>
  <Override PartName="/ppt/ink/ink2526.xml" ContentType="application/inkml+xml"/>
  <Override PartName="/ppt/ink/ink2527.xml" ContentType="application/inkml+xml"/>
  <Override PartName="/ppt/ink/ink2528.xml" ContentType="application/inkml+xml"/>
  <Override PartName="/ppt/ink/ink2529.xml" ContentType="application/inkml+xml"/>
  <Override PartName="/ppt/ink/ink2530.xml" ContentType="application/inkml+xml"/>
  <Override PartName="/ppt/ink/ink2531.xml" ContentType="application/inkml+xml"/>
  <Override PartName="/ppt/ink/ink2532.xml" ContentType="application/inkml+xml"/>
  <Override PartName="/ppt/ink/ink2533.xml" ContentType="application/inkml+xml"/>
  <Override PartName="/ppt/ink/ink2534.xml" ContentType="application/inkml+xml"/>
  <Override PartName="/ppt/ink/ink2535.xml" ContentType="application/inkml+xml"/>
  <Override PartName="/ppt/ink/ink2536.xml" ContentType="application/inkml+xml"/>
  <Override PartName="/ppt/ink/ink2537.xml" ContentType="application/inkml+xml"/>
  <Override PartName="/ppt/ink/ink2538.xml" ContentType="application/inkml+xml"/>
  <Override PartName="/ppt/ink/ink2539.xml" ContentType="application/inkml+xml"/>
  <Override PartName="/ppt/ink/ink2540.xml" ContentType="application/inkml+xml"/>
  <Override PartName="/ppt/ink/ink2541.xml" ContentType="application/inkml+xml"/>
  <Override PartName="/ppt/ink/ink2542.xml" ContentType="application/inkml+xml"/>
  <Override PartName="/ppt/ink/ink2543.xml" ContentType="application/inkml+xml"/>
  <Override PartName="/ppt/ink/ink2544.xml" ContentType="application/inkml+xml"/>
  <Override PartName="/ppt/ink/ink2545.xml" ContentType="application/inkml+xml"/>
  <Override PartName="/ppt/ink/ink2546.xml" ContentType="application/inkml+xml"/>
  <Override PartName="/ppt/ink/ink2547.xml" ContentType="application/inkml+xml"/>
  <Override PartName="/ppt/ink/ink2548.xml" ContentType="application/inkml+xml"/>
  <Override PartName="/ppt/ink/ink2549.xml" ContentType="application/inkml+xml"/>
  <Override PartName="/ppt/ink/ink2550.xml" ContentType="application/inkml+xml"/>
  <Override PartName="/ppt/ink/ink2551.xml" ContentType="application/inkml+xml"/>
  <Override PartName="/ppt/ink/ink2552.xml" ContentType="application/inkml+xml"/>
  <Override PartName="/ppt/ink/ink2553.xml" ContentType="application/inkml+xml"/>
  <Override PartName="/ppt/ink/ink2554.xml" ContentType="application/inkml+xml"/>
  <Override PartName="/ppt/ink/ink2555.xml" ContentType="application/inkml+xml"/>
  <Override PartName="/ppt/ink/ink2556.xml" ContentType="application/inkml+xml"/>
  <Override PartName="/ppt/ink/ink2557.xml" ContentType="application/inkml+xml"/>
  <Override PartName="/ppt/ink/ink2558.xml" ContentType="application/inkml+xml"/>
  <Override PartName="/ppt/ink/ink2559.xml" ContentType="application/inkml+xml"/>
  <Override PartName="/ppt/ink/ink2560.xml" ContentType="application/inkml+xml"/>
  <Override PartName="/ppt/ink/ink2561.xml" ContentType="application/inkml+xml"/>
  <Override PartName="/ppt/ink/ink2562.xml" ContentType="application/inkml+xml"/>
  <Override PartName="/ppt/ink/ink2563.xml" ContentType="application/inkml+xml"/>
  <Override PartName="/ppt/ink/ink2564.xml" ContentType="application/inkml+xml"/>
  <Override PartName="/ppt/ink/ink2565.xml" ContentType="application/inkml+xml"/>
  <Override PartName="/ppt/ink/ink2566.xml" ContentType="application/inkml+xml"/>
  <Override PartName="/ppt/ink/ink2567.xml" ContentType="application/inkml+xml"/>
  <Override PartName="/ppt/ink/ink2568.xml" ContentType="application/inkml+xml"/>
  <Override PartName="/ppt/ink/ink2569.xml" ContentType="application/inkml+xml"/>
  <Override PartName="/ppt/ink/ink2570.xml" ContentType="application/inkml+xml"/>
  <Override PartName="/ppt/ink/ink2571.xml" ContentType="application/inkml+xml"/>
  <Override PartName="/ppt/ink/ink2572.xml" ContentType="application/inkml+xml"/>
  <Override PartName="/ppt/ink/ink2573.xml" ContentType="application/inkml+xml"/>
  <Override PartName="/ppt/ink/ink2574.xml" ContentType="application/inkml+xml"/>
  <Override PartName="/ppt/ink/ink2575.xml" ContentType="application/inkml+xml"/>
  <Override PartName="/ppt/ink/ink2576.xml" ContentType="application/inkml+xml"/>
  <Override PartName="/ppt/ink/ink2577.xml" ContentType="application/inkml+xml"/>
  <Override PartName="/ppt/ink/ink2578.xml" ContentType="application/inkml+xml"/>
  <Override PartName="/ppt/ink/ink2579.xml" ContentType="application/inkml+xml"/>
  <Override PartName="/ppt/ink/ink2580.xml" ContentType="application/inkml+xml"/>
  <Override PartName="/ppt/ink/ink2581.xml" ContentType="application/inkml+xml"/>
  <Override PartName="/ppt/ink/ink2582.xml" ContentType="application/inkml+xml"/>
  <Override PartName="/ppt/ink/ink2583.xml" ContentType="application/inkml+xml"/>
  <Override PartName="/ppt/ink/ink2584.xml" ContentType="application/inkml+xml"/>
  <Override PartName="/ppt/ink/ink2585.xml" ContentType="application/inkml+xml"/>
  <Override PartName="/ppt/ink/ink2586.xml" ContentType="application/inkml+xml"/>
  <Override PartName="/ppt/ink/ink2587.xml" ContentType="application/inkml+xml"/>
  <Override PartName="/ppt/ink/ink2588.xml" ContentType="application/inkml+xml"/>
  <Override PartName="/ppt/ink/ink2589.xml" ContentType="application/inkml+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ink/ink2590.xml" ContentType="application/inkml+xml"/>
  <Override PartName="/ppt/ink/ink2591.xml" ContentType="application/inkml+xml"/>
  <Override PartName="/ppt/ink/ink2592.xml" ContentType="application/inkml+xml"/>
  <Override PartName="/ppt/ink/ink2593.xml" ContentType="application/inkml+xml"/>
  <Override PartName="/ppt/ink/ink2594.xml" ContentType="application/inkml+xml"/>
  <Override PartName="/ppt/ink/ink2595.xml" ContentType="application/inkml+xml"/>
  <Override PartName="/ppt/ink/ink2596.xml" ContentType="application/inkml+xml"/>
  <Override PartName="/ppt/ink/ink2597.xml" ContentType="application/inkml+xml"/>
  <Override PartName="/ppt/ink/ink2598.xml" ContentType="application/inkml+xml"/>
  <Override PartName="/ppt/ink/ink2599.xml" ContentType="application/inkml+xml"/>
  <Override PartName="/ppt/ink/ink2600.xml" ContentType="application/inkml+xml"/>
  <Override PartName="/ppt/ink/ink2601.xml" ContentType="application/inkml+xml"/>
  <Override PartName="/ppt/ink/ink2602.xml" ContentType="application/inkml+xml"/>
  <Override PartName="/ppt/ink/ink2603.xml" ContentType="application/inkml+xml"/>
  <Override PartName="/ppt/ink/ink2604.xml" ContentType="application/inkml+xml"/>
  <Override PartName="/ppt/ink/ink2605.xml" ContentType="application/inkml+xml"/>
  <Override PartName="/ppt/ink/ink2606.xml" ContentType="application/inkml+xml"/>
  <Override PartName="/ppt/ink/ink2607.xml" ContentType="application/inkml+xml"/>
  <Override PartName="/ppt/ink/ink2608.xml" ContentType="application/inkml+xml"/>
  <Override PartName="/ppt/ink/ink2609.xml" ContentType="application/inkml+xml"/>
  <Override PartName="/ppt/ink/ink2610.xml" ContentType="application/inkml+xml"/>
  <Override PartName="/ppt/ink/ink2611.xml" ContentType="application/inkml+xml"/>
  <Override PartName="/ppt/ink/ink2612.xml" ContentType="application/inkml+xml"/>
  <Override PartName="/ppt/ink/ink2613.xml" ContentType="application/inkml+xml"/>
  <Override PartName="/ppt/ink/ink2614.xml" ContentType="application/inkml+xml"/>
  <Override PartName="/ppt/ink/ink2615.xml" ContentType="application/inkml+xml"/>
  <Override PartName="/ppt/ink/ink2616.xml" ContentType="application/inkml+xml"/>
  <Override PartName="/ppt/ink/ink2617.xml" ContentType="application/inkml+xml"/>
  <Override PartName="/ppt/ink/ink2618.xml" ContentType="application/inkml+xml"/>
  <Override PartName="/ppt/ink/ink2619.xml" ContentType="application/inkml+xml"/>
  <Override PartName="/ppt/ink/ink2620.xml" ContentType="application/inkml+xml"/>
  <Override PartName="/ppt/ink/ink2621.xml" ContentType="application/inkml+xml"/>
  <Override PartName="/ppt/ink/ink2622.xml" ContentType="application/inkml+xml"/>
  <Override PartName="/ppt/ink/ink2623.xml" ContentType="application/inkml+xml"/>
  <Override PartName="/ppt/ink/ink2624.xml" ContentType="application/inkml+xml"/>
  <Override PartName="/ppt/ink/ink2625.xml" ContentType="application/inkml+xml"/>
  <Override PartName="/ppt/ink/ink2626.xml" ContentType="application/inkml+xml"/>
  <Override PartName="/ppt/ink/ink2627.xml" ContentType="application/inkml+xml"/>
  <Override PartName="/ppt/ink/ink2628.xml" ContentType="application/inkml+xml"/>
  <Override PartName="/ppt/ink/ink2629.xml" ContentType="application/inkml+xml"/>
  <Override PartName="/ppt/ink/ink2630.xml" ContentType="application/inkml+xml"/>
  <Override PartName="/ppt/ink/ink2631.xml" ContentType="application/inkml+xml"/>
  <Override PartName="/ppt/ink/ink2632.xml" ContentType="application/inkml+xml"/>
  <Override PartName="/ppt/ink/ink2633.xml" ContentType="application/inkml+xml"/>
  <Override PartName="/ppt/ink/ink2634.xml" ContentType="application/inkml+xml"/>
  <Override PartName="/ppt/ink/ink2635.xml" ContentType="application/inkml+xml"/>
  <Override PartName="/ppt/ink/ink2636.xml" ContentType="application/inkml+xml"/>
  <Override PartName="/ppt/ink/ink2637.xml" ContentType="application/inkml+xml"/>
  <Override PartName="/ppt/ink/ink2638.xml" ContentType="application/inkml+xml"/>
  <Override PartName="/ppt/ink/ink2639.xml" ContentType="application/inkml+xml"/>
  <Override PartName="/ppt/ink/ink2640.xml" ContentType="application/inkml+xml"/>
  <Override PartName="/ppt/ink/ink2641.xml" ContentType="application/inkml+xml"/>
  <Override PartName="/ppt/ink/ink2642.xml" ContentType="application/inkml+xml"/>
  <Override PartName="/ppt/ink/ink2643.xml" ContentType="application/inkml+xml"/>
  <Override PartName="/ppt/ink/ink2644.xml" ContentType="application/inkml+xml"/>
  <Override PartName="/ppt/ink/ink2645.xml" ContentType="application/inkml+xml"/>
  <Override PartName="/ppt/ink/ink2646.xml" ContentType="application/inkml+xml"/>
  <Override PartName="/ppt/ink/ink2647.xml" ContentType="application/inkml+xml"/>
  <Override PartName="/ppt/ink/ink2648.xml" ContentType="application/inkml+xml"/>
  <Override PartName="/ppt/ink/ink2649.xml" ContentType="application/inkml+xml"/>
  <Override PartName="/ppt/ink/ink2650.xml" ContentType="application/inkml+xml"/>
  <Override PartName="/ppt/ink/ink2651.xml" ContentType="application/inkml+xml"/>
  <Override PartName="/ppt/ink/ink2652.xml" ContentType="application/inkml+xml"/>
  <Override PartName="/ppt/ink/ink2653.xml" ContentType="application/inkml+xml"/>
  <Override PartName="/ppt/ink/ink2654.xml" ContentType="application/inkml+xml"/>
  <Override PartName="/ppt/ink/ink2655.xml" ContentType="application/inkml+xml"/>
  <Override PartName="/ppt/ink/ink2656.xml" ContentType="application/inkml+xml"/>
  <Override PartName="/ppt/ink/ink2657.xml" ContentType="application/inkml+xml"/>
  <Override PartName="/ppt/ink/ink2658.xml" ContentType="application/inkml+xml"/>
  <Override PartName="/ppt/ink/ink2659.xml" ContentType="application/inkml+xml"/>
  <Override PartName="/ppt/ink/ink2660.xml" ContentType="application/inkml+xml"/>
  <Override PartName="/ppt/ink/ink2661.xml" ContentType="application/inkml+xml"/>
  <Override PartName="/ppt/ink/ink2662.xml" ContentType="application/inkml+xml"/>
  <Override PartName="/ppt/ink/ink2663.xml" ContentType="application/inkml+xml"/>
  <Override PartName="/ppt/ink/ink2664.xml" ContentType="application/inkml+xml"/>
  <Override PartName="/ppt/ink/ink2665.xml" ContentType="application/inkml+xml"/>
  <Override PartName="/ppt/ink/ink2666.xml" ContentType="application/inkml+xml"/>
  <Override PartName="/ppt/ink/ink2667.xml" ContentType="application/inkml+xml"/>
  <Override PartName="/ppt/ink/ink2668.xml" ContentType="application/inkml+xml"/>
  <Override PartName="/ppt/ink/ink2669.xml" ContentType="application/inkml+xml"/>
  <Override PartName="/ppt/ink/ink2670.xml" ContentType="application/inkml+xml"/>
  <Override PartName="/ppt/ink/ink2671.xml" ContentType="application/inkml+xml"/>
  <Override PartName="/ppt/ink/ink2672.xml" ContentType="application/inkml+xml"/>
  <Override PartName="/ppt/ink/ink2673.xml" ContentType="application/inkml+xml"/>
  <Override PartName="/ppt/ink/ink2674.xml" ContentType="application/inkml+xml"/>
  <Override PartName="/ppt/ink/ink2675.xml" ContentType="application/inkml+xml"/>
  <Override PartName="/ppt/ink/ink2676.xml" ContentType="application/inkml+xml"/>
  <Override PartName="/ppt/ink/ink2677.xml" ContentType="application/inkml+xml"/>
  <Override PartName="/ppt/ink/ink2678.xml" ContentType="application/inkml+xml"/>
  <Override PartName="/ppt/ink/ink2679.xml" ContentType="application/inkml+xml"/>
  <Override PartName="/ppt/ink/ink2680.xml" ContentType="application/inkml+xml"/>
  <Override PartName="/ppt/ink/ink2681.xml" ContentType="application/inkml+xml"/>
  <Override PartName="/ppt/ink/ink2682.xml" ContentType="application/inkml+xml"/>
  <Override PartName="/ppt/ink/ink2683.xml" ContentType="application/inkml+xml"/>
  <Override PartName="/ppt/ink/ink2684.xml" ContentType="application/inkml+xml"/>
  <Override PartName="/ppt/ink/ink2685.xml" ContentType="application/inkml+xml"/>
  <Override PartName="/ppt/ink/ink2686.xml" ContentType="application/inkml+xml"/>
  <Override PartName="/ppt/ink/ink2687.xml" ContentType="application/inkml+xml"/>
  <Override PartName="/ppt/ink/ink2688.xml" ContentType="application/inkml+xml"/>
  <Override PartName="/ppt/ink/ink2689.xml" ContentType="application/inkml+xml"/>
  <Override PartName="/ppt/ink/ink2690.xml" ContentType="application/inkml+xml"/>
  <Override PartName="/ppt/ink/ink2691.xml" ContentType="application/inkml+xml"/>
  <Override PartName="/ppt/ink/ink2692.xml" ContentType="application/inkml+xml"/>
  <Override PartName="/ppt/ink/ink2693.xml" ContentType="application/inkml+xml"/>
  <Override PartName="/ppt/ink/ink2694.xml" ContentType="application/inkml+xml"/>
  <Override PartName="/ppt/ink/ink2695.xml" ContentType="application/inkml+xml"/>
  <Override PartName="/ppt/ink/ink2696.xml" ContentType="application/inkml+xml"/>
  <Override PartName="/ppt/ink/ink2697.xml" ContentType="application/inkml+xml"/>
  <Override PartName="/ppt/ink/ink2698.xml" ContentType="application/inkml+xml"/>
  <Override PartName="/ppt/ink/ink2699.xml" ContentType="application/inkml+xml"/>
  <Override PartName="/ppt/ink/ink2700.xml" ContentType="application/inkml+xml"/>
  <Override PartName="/ppt/ink/ink2701.xml" ContentType="application/inkml+xml"/>
  <Override PartName="/ppt/ink/ink2702.xml" ContentType="application/inkml+xml"/>
  <Override PartName="/ppt/ink/ink2703.xml" ContentType="application/inkml+xml"/>
  <Override PartName="/ppt/ink/ink2704.xml" ContentType="application/inkml+xml"/>
  <Override PartName="/ppt/ink/ink2705.xml" ContentType="application/inkml+xml"/>
  <Override PartName="/ppt/ink/ink2706.xml" ContentType="application/inkml+xml"/>
  <Override PartName="/ppt/ink/ink2707.xml" ContentType="application/inkml+xml"/>
  <Override PartName="/ppt/ink/ink2708.xml" ContentType="application/inkml+xml"/>
  <Override PartName="/ppt/ink/ink2709.xml" ContentType="application/inkml+xml"/>
  <Override PartName="/ppt/ink/ink2710.xml" ContentType="application/inkml+xml"/>
  <Override PartName="/ppt/ink/ink2711.xml" ContentType="application/inkml+xml"/>
  <Override PartName="/ppt/ink/ink2712.xml" ContentType="application/inkml+xml"/>
  <Override PartName="/ppt/ink/ink2713.xml" ContentType="application/inkml+xml"/>
  <Override PartName="/ppt/ink/ink2714.xml" ContentType="application/inkml+xml"/>
  <Override PartName="/ppt/ink/ink2715.xml" ContentType="application/inkml+xml"/>
  <Override PartName="/ppt/ink/ink2716.xml" ContentType="application/inkml+xml"/>
  <Override PartName="/ppt/ink/ink2717.xml" ContentType="application/inkml+xml"/>
  <Override PartName="/ppt/ink/ink2718.xml" ContentType="application/inkml+xml"/>
  <Override PartName="/ppt/ink/ink2719.xml" ContentType="application/inkml+xml"/>
  <Override PartName="/ppt/ink/ink2720.xml" ContentType="application/inkml+xml"/>
  <Override PartName="/ppt/ink/ink2721.xml" ContentType="application/inkml+xml"/>
  <Override PartName="/ppt/ink/ink2722.xml" ContentType="application/inkml+xml"/>
  <Override PartName="/ppt/ink/ink2723.xml" ContentType="application/inkml+xml"/>
  <Override PartName="/ppt/ink/ink2724.xml" ContentType="application/inkml+xml"/>
  <Override PartName="/ppt/ink/ink2725.xml" ContentType="application/inkml+xml"/>
  <Override PartName="/ppt/ink/ink2726.xml" ContentType="application/inkml+xml"/>
  <Override PartName="/ppt/ink/ink2727.xml" ContentType="application/inkml+xml"/>
  <Override PartName="/ppt/ink/ink2728.xml" ContentType="application/inkml+xml"/>
  <Override PartName="/ppt/ink/ink2729.xml" ContentType="application/inkml+xml"/>
  <Override PartName="/ppt/ink/ink2730.xml" ContentType="application/inkml+xml"/>
  <Override PartName="/ppt/ink/ink2731.xml" ContentType="application/inkml+xml"/>
  <Override PartName="/ppt/ink/ink2732.xml" ContentType="application/inkml+xml"/>
  <Override PartName="/ppt/ink/ink2733.xml" ContentType="application/inkml+xml"/>
  <Override PartName="/ppt/ink/ink2734.xml" ContentType="application/inkml+xml"/>
  <Override PartName="/ppt/ink/ink2735.xml" ContentType="application/inkml+xml"/>
  <Override PartName="/ppt/ink/ink2736.xml" ContentType="application/inkml+xml"/>
  <Override PartName="/ppt/ink/ink2737.xml" ContentType="application/inkml+xml"/>
  <Override PartName="/ppt/ink/ink2738.xml" ContentType="application/inkml+xml"/>
  <Override PartName="/ppt/ink/ink2739.xml" ContentType="application/inkml+xml"/>
  <Override PartName="/ppt/ink/ink2740.xml" ContentType="application/inkml+xml"/>
  <Override PartName="/ppt/ink/ink2741.xml" ContentType="application/inkml+xml"/>
  <Override PartName="/ppt/ink/ink2742.xml" ContentType="application/inkml+xml"/>
  <Override PartName="/ppt/ink/ink2743.xml" ContentType="application/inkml+xml"/>
  <Override PartName="/ppt/ink/ink2744.xml" ContentType="application/inkml+xml"/>
  <Override PartName="/ppt/ink/ink2745.xml" ContentType="application/inkml+xml"/>
  <Override PartName="/ppt/ink/ink2746.xml" ContentType="application/inkml+xml"/>
  <Override PartName="/ppt/ink/ink2747.xml" ContentType="application/inkml+xml"/>
  <Override PartName="/ppt/ink/ink2748.xml" ContentType="application/inkml+xml"/>
  <Override PartName="/ppt/ink/ink2749.xml" ContentType="application/inkml+xml"/>
  <Override PartName="/ppt/ink/ink2750.xml" ContentType="application/inkml+xml"/>
  <Override PartName="/ppt/ink/ink2751.xml" ContentType="application/inkml+xml"/>
  <Override PartName="/ppt/ink/ink2752.xml" ContentType="application/inkml+xml"/>
  <Override PartName="/ppt/ink/ink2753.xml" ContentType="application/inkml+xml"/>
  <Override PartName="/ppt/ink/ink2754.xml" ContentType="application/inkml+xml"/>
  <Override PartName="/ppt/ink/ink2755.xml" ContentType="application/inkml+xml"/>
  <Override PartName="/ppt/ink/ink2756.xml" ContentType="application/inkml+xml"/>
  <Override PartName="/ppt/ink/ink2757.xml" ContentType="application/inkml+xml"/>
  <Override PartName="/ppt/ink/ink2758.xml" ContentType="application/inkml+xml"/>
  <Override PartName="/ppt/ink/ink2759.xml" ContentType="application/inkml+xml"/>
  <Override PartName="/ppt/ink/ink2760.xml" ContentType="application/inkml+xml"/>
  <Override PartName="/ppt/ink/ink2761.xml" ContentType="application/inkml+xml"/>
  <Override PartName="/ppt/ink/ink2762.xml" ContentType="application/inkml+xml"/>
  <Override PartName="/ppt/ink/ink2763.xml" ContentType="application/inkml+xml"/>
  <Override PartName="/ppt/ink/ink2764.xml" ContentType="application/inkml+xml"/>
  <Override PartName="/ppt/ink/ink2765.xml" ContentType="application/inkml+xml"/>
  <Override PartName="/ppt/ink/ink2766.xml" ContentType="application/inkml+xml"/>
  <Override PartName="/ppt/ink/ink2767.xml" ContentType="application/inkml+xml"/>
  <Override PartName="/ppt/ink/ink2768.xml" ContentType="application/inkml+xml"/>
  <Override PartName="/ppt/ink/ink2769.xml" ContentType="application/inkml+xml"/>
  <Override PartName="/ppt/ink/ink2770.xml" ContentType="application/inkml+xml"/>
  <Override PartName="/ppt/ink/ink2771.xml" ContentType="application/inkml+xml"/>
  <Override PartName="/ppt/ink/ink2772.xml" ContentType="application/inkml+xml"/>
  <Override PartName="/ppt/ink/ink2773.xml" ContentType="application/inkml+xml"/>
  <Override PartName="/ppt/ink/ink2774.xml" ContentType="application/inkml+xml"/>
  <Override PartName="/ppt/ink/ink2775.xml" ContentType="application/inkml+xml"/>
  <Override PartName="/ppt/ink/ink2776.xml" ContentType="application/inkml+xml"/>
  <Override PartName="/ppt/ink/ink2777.xml" ContentType="application/inkml+xml"/>
  <Override PartName="/ppt/ink/ink2778.xml" ContentType="application/inkml+xml"/>
  <Override PartName="/ppt/ink/ink2779.xml" ContentType="application/inkml+xml"/>
  <Override PartName="/ppt/ink/ink2780.xml" ContentType="application/inkml+xml"/>
  <Override PartName="/ppt/ink/ink2781.xml" ContentType="application/inkml+xml"/>
  <Override PartName="/ppt/ink/ink2782.xml" ContentType="application/inkml+xml"/>
  <Override PartName="/ppt/ink/ink2783.xml" ContentType="application/inkml+xml"/>
  <Override PartName="/ppt/ink/ink2784.xml" ContentType="application/inkml+xml"/>
  <Override PartName="/ppt/ink/ink2785.xml" ContentType="application/inkml+xml"/>
  <Override PartName="/ppt/ink/ink2786.xml" ContentType="application/inkml+xml"/>
  <Override PartName="/ppt/ink/ink2787.xml" ContentType="application/inkml+xml"/>
  <Override PartName="/ppt/ink/ink2788.xml" ContentType="application/inkml+xml"/>
  <Override PartName="/ppt/ink/ink2789.xml" ContentType="application/inkml+xml"/>
  <Override PartName="/ppt/ink/ink2790.xml" ContentType="application/inkml+xml"/>
  <Override PartName="/ppt/ink/ink2791.xml" ContentType="application/inkml+xml"/>
  <Override PartName="/ppt/ink/ink2792.xml" ContentType="application/inkml+xml"/>
  <Override PartName="/ppt/ink/ink2793.xml" ContentType="application/inkml+xml"/>
  <Override PartName="/ppt/ink/ink2794.xml" ContentType="application/inkml+xml"/>
  <Override PartName="/ppt/ink/ink2795.xml" ContentType="application/inkml+xml"/>
  <Override PartName="/ppt/ink/ink2796.xml" ContentType="application/inkml+xml"/>
  <Override PartName="/ppt/ink/ink2797.xml" ContentType="application/inkml+xml"/>
  <Override PartName="/ppt/ink/ink2798.xml" ContentType="application/inkml+xml"/>
  <Override PartName="/ppt/ink/ink2799.xml" ContentType="application/inkml+xml"/>
  <Override PartName="/ppt/ink/ink2800.xml" ContentType="application/inkml+xml"/>
  <Override PartName="/ppt/ink/ink2801.xml" ContentType="application/inkml+xml"/>
  <Override PartName="/ppt/ink/ink2802.xml" ContentType="application/inkml+xml"/>
  <Override PartName="/ppt/ink/ink2803.xml" ContentType="application/inkml+xml"/>
  <Override PartName="/ppt/ink/ink2804.xml" ContentType="application/inkml+xml"/>
  <Override PartName="/ppt/ink/ink2805.xml" ContentType="application/inkml+xml"/>
  <Override PartName="/ppt/ink/ink2806.xml" ContentType="application/inkml+xml"/>
  <Override PartName="/ppt/ink/ink2807.xml" ContentType="application/inkml+xml"/>
  <Override PartName="/ppt/ink/ink2808.xml" ContentType="application/inkml+xml"/>
  <Override PartName="/ppt/ink/ink2809.xml" ContentType="application/inkml+xml"/>
  <Override PartName="/ppt/ink/ink2810.xml" ContentType="application/inkml+xml"/>
  <Override PartName="/ppt/ink/ink2811.xml" ContentType="application/inkml+xml"/>
  <Override PartName="/ppt/ink/ink2812.xml" ContentType="application/inkml+xml"/>
  <Override PartName="/ppt/ink/ink2813.xml" ContentType="application/inkml+xml"/>
  <Override PartName="/ppt/ink/ink2814.xml" ContentType="application/inkml+xml"/>
  <Override PartName="/ppt/ink/ink2815.xml" ContentType="application/inkml+xml"/>
  <Override PartName="/ppt/ink/ink2816.xml" ContentType="application/inkml+xml"/>
  <Override PartName="/ppt/ink/ink2817.xml" ContentType="application/inkml+xml"/>
  <Override PartName="/ppt/ink/ink2818.xml" ContentType="application/inkml+xml"/>
  <Override PartName="/ppt/ink/ink2819.xml" ContentType="application/inkml+xml"/>
  <Override PartName="/ppt/ink/ink2820.xml" ContentType="application/inkml+xml"/>
  <Override PartName="/ppt/ink/ink2821.xml" ContentType="application/inkml+xml"/>
  <Override PartName="/ppt/ink/ink2822.xml" ContentType="application/inkml+xml"/>
  <Override PartName="/ppt/ink/ink2823.xml" ContentType="application/inkml+xml"/>
  <Override PartName="/ppt/ink/ink2824.xml" ContentType="application/inkml+xml"/>
  <Override PartName="/ppt/ink/ink2825.xml" ContentType="application/inkml+xml"/>
  <Override PartName="/ppt/ink/ink2826.xml" ContentType="application/inkml+xml"/>
  <Override PartName="/ppt/ink/ink2827.xml" ContentType="application/inkml+xml"/>
  <Override PartName="/ppt/ink/ink2828.xml" ContentType="application/inkml+xml"/>
  <Override PartName="/ppt/ink/ink2829.xml" ContentType="application/inkml+xml"/>
  <Override PartName="/ppt/ink/ink2830.xml" ContentType="application/inkml+xml"/>
  <Override PartName="/ppt/ink/ink2831.xml" ContentType="application/inkml+xml"/>
  <Override PartName="/ppt/ink/ink2832.xml" ContentType="application/inkml+xml"/>
  <Override PartName="/ppt/ink/ink2833.xml" ContentType="application/inkml+xml"/>
  <Override PartName="/ppt/ink/ink2834.xml" ContentType="application/inkml+xml"/>
  <Override PartName="/ppt/ink/ink2835.xml" ContentType="application/inkml+xml"/>
  <Override PartName="/ppt/ink/ink2836.xml" ContentType="application/inkml+xml"/>
  <Override PartName="/ppt/ink/ink2837.xml" ContentType="application/inkml+xml"/>
  <Override PartName="/ppt/ink/ink2838.xml" ContentType="application/inkml+xml"/>
  <Override PartName="/ppt/ink/ink2839.xml" ContentType="application/inkml+xml"/>
  <Override PartName="/ppt/ink/ink2840.xml" ContentType="application/inkml+xml"/>
  <Override PartName="/ppt/ink/ink2841.xml" ContentType="application/inkml+xml"/>
  <Override PartName="/ppt/ink/ink2842.xml" ContentType="application/inkml+xml"/>
  <Override PartName="/ppt/ink/ink2843.xml" ContentType="application/inkml+xml"/>
  <Override PartName="/ppt/ink/ink2844.xml" ContentType="application/inkml+xml"/>
  <Override PartName="/ppt/ink/ink2845.xml" ContentType="application/inkml+xml"/>
  <Override PartName="/ppt/ink/ink2846.xml" ContentType="application/inkml+xml"/>
  <Override PartName="/ppt/ink/ink2847.xml" ContentType="application/inkml+xml"/>
  <Override PartName="/ppt/ink/ink2848.xml" ContentType="application/inkml+xml"/>
  <Override PartName="/ppt/ink/ink2849.xml" ContentType="application/inkml+xml"/>
  <Override PartName="/ppt/ink/ink2850.xml" ContentType="application/inkml+xml"/>
  <Override PartName="/ppt/ink/ink2851.xml" ContentType="application/inkml+xml"/>
  <Override PartName="/ppt/ink/ink2852.xml" ContentType="application/inkml+xml"/>
  <Override PartName="/ppt/ink/ink2853.xml" ContentType="application/inkml+xml"/>
  <Override PartName="/ppt/ink/ink2854.xml" ContentType="application/inkml+xml"/>
  <Override PartName="/ppt/ink/ink2855.xml" ContentType="application/inkml+xml"/>
  <Override PartName="/ppt/ink/ink2856.xml" ContentType="application/inkml+xml"/>
  <Override PartName="/ppt/ink/ink2857.xml" ContentType="application/inkml+xml"/>
  <Override PartName="/ppt/ink/ink2858.xml" ContentType="application/inkml+xml"/>
  <Override PartName="/ppt/ink/ink2859.xml" ContentType="application/inkml+xml"/>
  <Override PartName="/ppt/ink/ink2860.xml" ContentType="application/inkml+xml"/>
  <Override PartName="/ppt/ink/ink2861.xml" ContentType="application/inkml+xml"/>
  <Override PartName="/ppt/ink/ink2862.xml" ContentType="application/inkml+xml"/>
  <Override PartName="/ppt/ink/ink2863.xml" ContentType="application/inkml+xml"/>
  <Override PartName="/ppt/ink/ink2864.xml" ContentType="application/inkml+xml"/>
  <Override PartName="/ppt/ink/ink2865.xml" ContentType="application/inkml+xml"/>
  <Override PartName="/ppt/ink/ink2866.xml" ContentType="application/inkml+xml"/>
  <Override PartName="/ppt/ink/ink2867.xml" ContentType="application/inkml+xml"/>
  <Override PartName="/ppt/ink/ink2868.xml" ContentType="application/inkml+xml"/>
  <Override PartName="/ppt/ink/ink2869.xml" ContentType="application/inkml+xml"/>
  <Override PartName="/ppt/ink/ink2870.xml" ContentType="application/inkml+xml"/>
  <Override PartName="/ppt/ink/ink2871.xml" ContentType="application/inkml+xml"/>
  <Override PartName="/ppt/ink/ink2872.xml" ContentType="application/inkml+xml"/>
  <Override PartName="/ppt/ink/ink2873.xml" ContentType="application/inkml+xml"/>
  <Override PartName="/ppt/ink/ink2874.xml" ContentType="application/inkml+xml"/>
  <Override PartName="/ppt/ink/ink2875.xml" ContentType="application/inkml+xml"/>
  <Override PartName="/ppt/ink/ink2876.xml" ContentType="application/inkml+xml"/>
  <Override PartName="/ppt/ink/ink2877.xml" ContentType="application/inkml+xml"/>
  <Override PartName="/ppt/ink/ink2878.xml" ContentType="application/inkml+xml"/>
  <Override PartName="/ppt/ink/ink2879.xml" ContentType="application/inkml+xml"/>
  <Override PartName="/ppt/ink/ink2880.xml" ContentType="application/inkml+xml"/>
  <Override PartName="/ppt/ink/ink2881.xml" ContentType="application/inkml+xml"/>
  <Override PartName="/ppt/ink/ink2882.xml" ContentType="application/inkml+xml"/>
  <Override PartName="/ppt/ink/ink2883.xml" ContentType="application/inkml+xml"/>
  <Override PartName="/ppt/ink/ink2884.xml" ContentType="application/inkml+xml"/>
  <Override PartName="/ppt/ink/ink2885.xml" ContentType="application/inkml+xml"/>
  <Override PartName="/ppt/ink/ink2886.xml" ContentType="application/inkml+xml"/>
  <Override PartName="/ppt/ink/ink2887.xml" ContentType="application/inkml+xml"/>
  <Override PartName="/ppt/ink/ink2888.xml" ContentType="application/inkml+xml"/>
  <Override PartName="/ppt/ink/ink2889.xml" ContentType="application/inkml+xml"/>
  <Override PartName="/ppt/ink/ink2890.xml" ContentType="application/inkml+xml"/>
  <Override PartName="/ppt/ink/ink2891.xml" ContentType="application/inkml+xml"/>
  <Override PartName="/ppt/ink/ink2892.xml" ContentType="application/inkml+xml"/>
  <Override PartName="/ppt/ink/ink2893.xml" ContentType="application/inkml+xml"/>
  <Override PartName="/ppt/ink/ink2894.xml" ContentType="application/inkml+xml"/>
  <Override PartName="/ppt/ink/ink2895.xml" ContentType="application/inkml+xml"/>
  <Override PartName="/ppt/ink/ink2896.xml" ContentType="application/inkml+xml"/>
  <Override PartName="/ppt/ink/ink2897.xml" ContentType="application/inkml+xml"/>
  <Override PartName="/ppt/ink/ink2898.xml" ContentType="application/inkml+xml"/>
  <Override PartName="/ppt/ink/ink2899.xml" ContentType="application/inkml+xml"/>
  <Override PartName="/ppt/ink/ink2900.xml" ContentType="application/inkml+xml"/>
  <Override PartName="/ppt/ink/ink2901.xml" ContentType="application/inkml+xml"/>
  <Override PartName="/ppt/ink/ink2902.xml" ContentType="application/inkml+xml"/>
  <Override PartName="/ppt/ink/ink2903.xml" ContentType="application/inkml+xml"/>
  <Override PartName="/ppt/ink/ink2904.xml" ContentType="application/inkml+xml"/>
  <Override PartName="/ppt/ink/ink2905.xml" ContentType="application/inkml+xml"/>
  <Override PartName="/ppt/ink/ink2906.xml" ContentType="application/inkml+xml"/>
  <Override PartName="/ppt/ink/ink2907.xml" ContentType="application/inkml+xml"/>
  <Override PartName="/ppt/ink/ink2908.xml" ContentType="application/inkml+xml"/>
  <Override PartName="/ppt/ink/ink2909.xml" ContentType="application/inkml+xml"/>
  <Override PartName="/ppt/ink/ink2910.xml" ContentType="application/inkml+xml"/>
  <Override PartName="/ppt/ink/ink2911.xml" ContentType="application/inkml+xml"/>
  <Override PartName="/ppt/ink/ink2912.xml" ContentType="application/inkml+xml"/>
  <Override PartName="/ppt/ink/ink2913.xml" ContentType="application/inkml+xml"/>
  <Override PartName="/ppt/ink/ink2914.xml" ContentType="application/inkml+xml"/>
  <Override PartName="/ppt/ink/ink2915.xml" ContentType="application/inkml+xml"/>
  <Override PartName="/ppt/ink/ink2916.xml" ContentType="application/inkml+xml"/>
  <Override PartName="/ppt/ink/ink2917.xml" ContentType="application/inkml+xml"/>
  <Override PartName="/ppt/ink/ink2918.xml" ContentType="application/inkml+xml"/>
  <Override PartName="/ppt/ink/ink2919.xml" ContentType="application/inkml+xml"/>
  <Override PartName="/ppt/ink/ink2920.xml" ContentType="application/inkml+xml"/>
  <Override PartName="/ppt/ink/ink2921.xml" ContentType="application/inkml+xml"/>
  <Override PartName="/ppt/ink/ink2922.xml" ContentType="application/inkml+xml"/>
  <Override PartName="/ppt/ink/ink2923.xml" ContentType="application/inkml+xml"/>
  <Override PartName="/ppt/ink/ink2924.xml" ContentType="application/inkml+xml"/>
  <Override PartName="/ppt/ink/ink2925.xml" ContentType="application/inkml+xml"/>
  <Override PartName="/ppt/ink/ink2926.xml" ContentType="application/inkml+xml"/>
  <Override PartName="/ppt/ink/ink2927.xml" ContentType="application/inkml+xml"/>
  <Override PartName="/ppt/ink/ink2928.xml" ContentType="application/inkml+xml"/>
  <Override PartName="/ppt/ink/ink2929.xml" ContentType="application/inkml+xml"/>
  <Override PartName="/ppt/ink/ink2930.xml" ContentType="application/inkml+xml"/>
  <Override PartName="/ppt/ink/ink2931.xml" ContentType="application/inkml+xml"/>
  <Override PartName="/ppt/ink/ink2932.xml" ContentType="application/inkml+xml"/>
  <Override PartName="/ppt/ink/ink2933.xml" ContentType="application/inkml+xml"/>
  <Override PartName="/ppt/ink/ink2934.xml" ContentType="application/inkml+xml"/>
  <Override PartName="/ppt/ink/ink2935.xml" ContentType="application/inkml+xml"/>
  <Override PartName="/ppt/ink/ink2936.xml" ContentType="application/inkml+xml"/>
  <Override PartName="/ppt/ink/ink2937.xml" ContentType="application/inkml+xml"/>
  <Override PartName="/ppt/ink/ink2938.xml" ContentType="application/inkml+xml"/>
  <Override PartName="/ppt/ink/ink2939.xml" ContentType="application/inkml+xml"/>
  <Override PartName="/ppt/ink/ink2940.xml" ContentType="application/inkml+xml"/>
  <Override PartName="/ppt/ink/ink2941.xml" ContentType="application/inkml+xml"/>
  <Override PartName="/ppt/ink/ink2942.xml" ContentType="application/inkml+xml"/>
  <Override PartName="/ppt/ink/ink2943.xml" ContentType="application/inkml+xml"/>
  <Override PartName="/ppt/ink/ink2944.xml" ContentType="application/inkml+xml"/>
  <Override PartName="/ppt/ink/ink2945.xml" ContentType="application/inkml+xml"/>
  <Override PartName="/ppt/ink/ink2946.xml" ContentType="application/inkml+xml"/>
  <Override PartName="/ppt/ink/ink2947.xml" ContentType="application/inkml+xml"/>
  <Override PartName="/ppt/ink/ink2948.xml" ContentType="application/inkml+xml"/>
  <Override PartName="/ppt/ink/ink2949.xml" ContentType="application/inkml+xml"/>
  <Override PartName="/ppt/ink/ink2950.xml" ContentType="application/inkml+xml"/>
  <Override PartName="/ppt/ink/ink2951.xml" ContentType="application/inkml+xml"/>
  <Override PartName="/ppt/ink/ink2952.xml" ContentType="application/inkml+xml"/>
  <Override PartName="/ppt/ink/ink2953.xml" ContentType="application/inkml+xml"/>
  <Override PartName="/ppt/ink/ink2954.xml" ContentType="application/inkml+xml"/>
  <Override PartName="/ppt/ink/ink2955.xml" ContentType="application/inkml+xml"/>
  <Override PartName="/ppt/ink/ink2956.xml" ContentType="application/inkml+xml"/>
  <Override PartName="/ppt/ink/ink2957.xml" ContentType="application/inkml+xml"/>
  <Override PartName="/ppt/ink/ink2958.xml" ContentType="application/inkml+xml"/>
  <Override PartName="/ppt/ink/ink2959.xml" ContentType="application/inkml+xml"/>
  <Override PartName="/ppt/ink/ink2960.xml" ContentType="application/inkml+xml"/>
  <Override PartName="/ppt/ink/ink2961.xml" ContentType="application/inkml+xml"/>
  <Override PartName="/ppt/ink/ink2962.xml" ContentType="application/inkml+xml"/>
  <Override PartName="/ppt/ink/ink2963.xml" ContentType="application/inkml+xml"/>
  <Override PartName="/ppt/ink/ink2964.xml" ContentType="application/inkml+xml"/>
  <Override PartName="/ppt/ink/ink2965.xml" ContentType="application/inkml+xml"/>
  <Override PartName="/ppt/ink/ink2966.xml" ContentType="application/inkml+xml"/>
  <Override PartName="/ppt/ink/ink2967.xml" ContentType="application/inkml+xml"/>
  <Override PartName="/ppt/ink/ink2968.xml" ContentType="application/inkml+xml"/>
  <Override PartName="/ppt/ink/ink2969.xml" ContentType="application/inkml+xml"/>
  <Override PartName="/ppt/ink/ink2970.xml" ContentType="application/inkml+xml"/>
  <Override PartName="/ppt/ink/ink2971.xml" ContentType="application/inkml+xml"/>
  <Override PartName="/ppt/ink/ink2972.xml" ContentType="application/inkml+xml"/>
  <Override PartName="/ppt/ink/ink2973.xml" ContentType="application/inkml+xml"/>
  <Override PartName="/ppt/ink/ink2974.xml" ContentType="application/inkml+xml"/>
  <Override PartName="/ppt/ink/ink2975.xml" ContentType="application/inkml+xml"/>
  <Override PartName="/ppt/ink/ink2976.xml" ContentType="application/inkml+xml"/>
  <Override PartName="/ppt/ink/ink2977.xml" ContentType="application/inkml+xml"/>
  <Override PartName="/ppt/ink/ink2978.xml" ContentType="application/inkml+xml"/>
  <Override PartName="/ppt/ink/ink2979.xml" ContentType="application/inkml+xml"/>
  <Override PartName="/ppt/ink/ink2980.xml" ContentType="application/inkml+xml"/>
  <Override PartName="/ppt/ink/ink2981.xml" ContentType="application/inkml+xml"/>
  <Override PartName="/ppt/ink/ink2982.xml" ContentType="application/inkml+xml"/>
  <Override PartName="/ppt/ink/ink2983.xml" ContentType="application/inkml+xml"/>
  <Override PartName="/ppt/ink/ink2984.xml" ContentType="application/inkml+xml"/>
  <Override PartName="/ppt/ink/ink2985.xml" ContentType="application/inkml+xml"/>
  <Override PartName="/ppt/ink/ink2986.xml" ContentType="application/inkml+xml"/>
  <Override PartName="/ppt/ink/ink2987.xml" ContentType="application/inkml+xml"/>
  <Override PartName="/ppt/ink/ink2988.xml" ContentType="application/inkml+xml"/>
  <Override PartName="/ppt/ink/ink2989.xml" ContentType="application/inkml+xml"/>
  <Override PartName="/ppt/ink/ink2990.xml" ContentType="application/inkml+xml"/>
  <Override PartName="/ppt/ink/ink2991.xml" ContentType="application/inkml+xml"/>
  <Override PartName="/ppt/ink/ink2992.xml" ContentType="application/inkml+xml"/>
  <Override PartName="/ppt/ink/ink2993.xml" ContentType="application/inkml+xml"/>
  <Override PartName="/ppt/ink/ink2994.xml" ContentType="application/inkml+xml"/>
  <Override PartName="/ppt/ink/ink2995.xml" ContentType="application/inkml+xml"/>
  <Override PartName="/ppt/ink/ink2996.xml" ContentType="application/inkml+xml"/>
  <Override PartName="/ppt/ink/ink2997.xml" ContentType="application/inkml+xml"/>
  <Override PartName="/ppt/ink/ink2998.xml" ContentType="application/inkml+xml"/>
  <Override PartName="/ppt/ink/ink2999.xml" ContentType="application/inkml+xml"/>
  <Override PartName="/ppt/ink/ink3000.xml" ContentType="application/inkml+xml"/>
  <Override PartName="/ppt/ink/ink3001.xml" ContentType="application/inkml+xml"/>
  <Override PartName="/ppt/ink/ink3002.xml" ContentType="application/inkml+xml"/>
  <Override PartName="/ppt/ink/ink3003.xml" ContentType="application/inkml+xml"/>
  <Override PartName="/ppt/ink/ink3004.xml" ContentType="application/inkml+xml"/>
  <Override PartName="/ppt/ink/ink3005.xml" ContentType="application/inkml+xml"/>
  <Override PartName="/ppt/ink/ink3006.xml" ContentType="application/inkml+xml"/>
  <Override PartName="/ppt/ink/ink3007.xml" ContentType="application/inkml+xml"/>
  <Override PartName="/ppt/ink/ink3008.xml" ContentType="application/inkml+xml"/>
  <Override PartName="/ppt/ink/ink3009.xml" ContentType="application/inkml+xml"/>
  <Override PartName="/ppt/ink/ink3010.xml" ContentType="application/inkml+xml"/>
  <Override PartName="/ppt/ink/ink3011.xml" ContentType="application/inkml+xml"/>
  <Override PartName="/ppt/ink/ink3012.xml" ContentType="application/inkml+xml"/>
  <Override PartName="/ppt/ink/ink3013.xml" ContentType="application/inkml+xml"/>
  <Override PartName="/ppt/ink/ink3014.xml" ContentType="application/inkml+xml"/>
  <Override PartName="/ppt/ink/ink3015.xml" ContentType="application/inkml+xml"/>
  <Override PartName="/ppt/ink/ink3016.xml" ContentType="application/inkml+xml"/>
  <Override PartName="/ppt/ink/ink3017.xml" ContentType="application/inkml+xml"/>
  <Override PartName="/ppt/ink/ink3018.xml" ContentType="application/inkml+xml"/>
  <Override PartName="/ppt/ink/ink3019.xml" ContentType="application/inkml+xml"/>
  <Override PartName="/ppt/ink/ink3020.xml" ContentType="application/inkml+xml"/>
  <Override PartName="/ppt/ink/ink3021.xml" ContentType="application/inkml+xml"/>
  <Override PartName="/ppt/ink/ink3022.xml" ContentType="application/inkml+xml"/>
  <Override PartName="/ppt/ink/ink3023.xml" ContentType="application/inkml+xml"/>
  <Override PartName="/ppt/ink/ink3024.xml" ContentType="application/inkml+xml"/>
  <Override PartName="/ppt/ink/ink3025.xml" ContentType="application/inkml+xml"/>
  <Override PartName="/ppt/ink/ink3026.xml" ContentType="application/inkml+xml"/>
  <Override PartName="/ppt/ink/ink3027.xml" ContentType="application/inkml+xml"/>
  <Override PartName="/ppt/ink/ink3028.xml" ContentType="application/inkml+xml"/>
  <Override PartName="/ppt/ink/ink3029.xml" ContentType="application/inkml+xml"/>
  <Override PartName="/ppt/ink/ink3030.xml" ContentType="application/inkml+xml"/>
  <Override PartName="/ppt/ink/ink3031.xml" ContentType="application/inkml+xml"/>
  <Override PartName="/ppt/ink/ink3032.xml" ContentType="application/inkml+xml"/>
  <Override PartName="/ppt/ink/ink3033.xml" ContentType="application/inkml+xml"/>
  <Override PartName="/ppt/ink/ink3034.xml" ContentType="application/inkml+xml"/>
  <Override PartName="/ppt/ink/ink3035.xml" ContentType="application/inkml+xml"/>
  <Override PartName="/ppt/ink/ink3036.xml" ContentType="application/inkml+xml"/>
  <Override PartName="/ppt/ink/ink3037.xml" ContentType="application/inkml+xml"/>
  <Override PartName="/ppt/ink/ink3038.xml" ContentType="application/inkml+xml"/>
  <Override PartName="/ppt/ink/ink3039.xml" ContentType="application/inkml+xml"/>
  <Override PartName="/ppt/ink/ink3040.xml" ContentType="application/inkml+xml"/>
  <Override PartName="/ppt/ink/ink3041.xml" ContentType="application/inkml+xml"/>
  <Override PartName="/ppt/ink/ink3042.xml" ContentType="application/inkml+xml"/>
  <Override PartName="/ppt/ink/ink3043.xml" ContentType="application/inkml+xml"/>
  <Override PartName="/ppt/ink/ink3044.xml" ContentType="application/inkml+xml"/>
  <Override PartName="/ppt/ink/ink3045.xml" ContentType="application/inkml+xml"/>
  <Override PartName="/ppt/ink/ink3046.xml" ContentType="application/inkml+xml"/>
  <Override PartName="/ppt/ink/ink3047.xml" ContentType="application/inkml+xml"/>
  <Override PartName="/ppt/ink/ink3048.xml" ContentType="application/inkml+xml"/>
  <Override PartName="/ppt/ink/ink3049.xml" ContentType="application/inkml+xml"/>
  <Override PartName="/ppt/ink/ink3050.xml" ContentType="application/inkml+xml"/>
  <Override PartName="/ppt/ink/ink3051.xml" ContentType="application/inkml+xml"/>
  <Override PartName="/ppt/ink/ink3052.xml" ContentType="application/inkml+xml"/>
  <Override PartName="/ppt/ink/ink3053.xml" ContentType="application/inkml+xml"/>
  <Override PartName="/ppt/ink/ink3054.xml" ContentType="application/inkml+xml"/>
  <Override PartName="/ppt/ink/ink3055.xml" ContentType="application/inkml+xml"/>
  <Override PartName="/ppt/ink/ink3056.xml" ContentType="application/inkml+xml"/>
  <Override PartName="/ppt/notesSlides/notesSlide20.xml" ContentType="application/vnd.openxmlformats-officedocument.presentationml.notesSlide+xml"/>
  <Override PartName="/ppt/ink/ink3057.xml" ContentType="application/inkml+xml"/>
  <Override PartName="/ppt/ink/ink3058.xml" ContentType="application/inkml+xml"/>
  <Override PartName="/ppt/ink/ink3059.xml" ContentType="application/inkml+xml"/>
  <Override PartName="/ppt/ink/ink3060.xml" ContentType="application/inkml+xml"/>
  <Override PartName="/ppt/ink/ink3061.xml" ContentType="application/inkml+xml"/>
  <Override PartName="/ppt/ink/ink3062.xml" ContentType="application/inkml+xml"/>
  <Override PartName="/ppt/ink/ink3063.xml" ContentType="application/inkml+xml"/>
  <Override PartName="/ppt/ink/ink3064.xml" ContentType="application/inkml+xml"/>
  <Override PartName="/ppt/ink/ink3065.xml" ContentType="application/inkml+xml"/>
  <Override PartName="/ppt/ink/ink3066.xml" ContentType="application/inkml+xml"/>
  <Override PartName="/ppt/ink/ink3067.xml" ContentType="application/inkml+xml"/>
  <Override PartName="/ppt/ink/ink3068.xml" ContentType="application/inkml+xml"/>
  <Override PartName="/ppt/ink/ink3069.xml" ContentType="application/inkml+xml"/>
  <Override PartName="/ppt/ink/ink3070.xml" ContentType="application/inkml+xml"/>
  <Override PartName="/ppt/ink/ink3071.xml" ContentType="application/inkml+xml"/>
  <Override PartName="/ppt/ink/ink3072.xml" ContentType="application/inkml+xml"/>
  <Override PartName="/ppt/ink/ink3073.xml" ContentType="application/inkml+xml"/>
  <Override PartName="/ppt/ink/ink3074.xml" ContentType="application/inkml+xml"/>
  <Override PartName="/ppt/ink/ink3075.xml" ContentType="application/inkml+xml"/>
  <Override PartName="/ppt/ink/ink3076.xml" ContentType="application/inkml+xml"/>
  <Override PartName="/ppt/ink/ink3077.xml" ContentType="application/inkml+xml"/>
  <Override PartName="/ppt/ink/ink3078.xml" ContentType="application/inkml+xml"/>
  <Override PartName="/ppt/ink/ink3079.xml" ContentType="application/inkml+xml"/>
  <Override PartName="/ppt/ink/ink3080.xml" ContentType="application/inkml+xml"/>
  <Override PartName="/ppt/ink/ink3081.xml" ContentType="application/inkml+xml"/>
  <Override PartName="/ppt/ink/ink3082.xml" ContentType="application/inkml+xml"/>
  <Override PartName="/ppt/ink/ink3083.xml" ContentType="application/inkml+xml"/>
  <Override PartName="/ppt/ink/ink3084.xml" ContentType="application/inkml+xml"/>
  <Override PartName="/ppt/ink/ink3085.xml" ContentType="application/inkml+xml"/>
  <Override PartName="/ppt/ink/ink3086.xml" ContentType="application/inkml+xml"/>
  <Override PartName="/ppt/ink/ink3087.xml" ContentType="application/inkml+xml"/>
  <Override PartName="/ppt/notesSlides/notesSlide21.xml" ContentType="application/vnd.openxmlformats-officedocument.presentationml.notesSlide+xml"/>
  <Override PartName="/ppt/ink/ink3088.xml" ContentType="application/inkml+xml"/>
  <Override PartName="/ppt/ink/ink3089.xml" ContentType="application/inkml+xml"/>
  <Override PartName="/ppt/ink/ink3090.xml" ContentType="application/inkml+xml"/>
  <Override PartName="/ppt/ink/ink3091.xml" ContentType="application/inkml+xml"/>
  <Override PartName="/ppt/ink/ink3092.xml" ContentType="application/inkml+xml"/>
  <Override PartName="/ppt/ink/ink3093.xml" ContentType="application/inkml+xml"/>
  <Override PartName="/ppt/ink/ink3094.xml" ContentType="application/inkml+xml"/>
  <Override PartName="/ppt/ink/ink3095.xml" ContentType="application/inkml+xml"/>
  <Override PartName="/ppt/ink/ink3096.xml" ContentType="application/inkml+xml"/>
  <Override PartName="/ppt/notesSlides/notesSlide22.xml" ContentType="application/vnd.openxmlformats-officedocument.presentationml.notesSlide+xml"/>
  <Override PartName="/ppt/ink/ink3097.xml" ContentType="application/inkml+xml"/>
  <Override PartName="/ppt/ink/ink3098.xml" ContentType="application/inkml+xml"/>
  <Override PartName="/ppt/ink/ink3099.xml" ContentType="application/inkml+xml"/>
  <Override PartName="/ppt/ink/ink3100.xml" ContentType="application/inkml+xml"/>
  <Override PartName="/ppt/ink/ink3101.xml" ContentType="application/inkml+xml"/>
  <Override PartName="/ppt/ink/ink3102.xml" ContentType="application/inkml+xml"/>
  <Override PartName="/ppt/ink/ink3103.xml" ContentType="application/inkml+xml"/>
  <Override PartName="/ppt/ink/ink3104.xml" ContentType="application/inkml+xml"/>
  <Override PartName="/ppt/ink/ink3105.xml" ContentType="application/inkml+xml"/>
  <Override PartName="/ppt/ink/ink3106.xml" ContentType="application/inkml+xml"/>
  <Override PartName="/ppt/ink/ink3107.xml" ContentType="application/inkml+xml"/>
  <Override PartName="/ppt/ink/ink3108.xml" ContentType="application/inkml+xml"/>
  <Override PartName="/ppt/ink/ink3109.xml" ContentType="application/inkml+xml"/>
  <Override PartName="/ppt/ink/ink3110.xml" ContentType="application/inkml+xml"/>
  <Override PartName="/ppt/ink/ink3111.xml" ContentType="application/inkml+xml"/>
  <Override PartName="/ppt/ink/ink3112.xml" ContentType="application/inkml+xml"/>
  <Override PartName="/ppt/ink/ink3113.xml" ContentType="application/inkml+xml"/>
  <Override PartName="/ppt/ink/ink3114.xml" ContentType="application/inkml+xml"/>
  <Override PartName="/ppt/ink/ink3115.xml" ContentType="application/inkml+xml"/>
  <Override PartName="/ppt/ink/ink3116.xml" ContentType="application/inkml+xml"/>
  <Override PartName="/ppt/ink/ink3117.xml" ContentType="application/inkml+xml"/>
  <Override PartName="/ppt/ink/ink3118.xml" ContentType="application/inkml+xml"/>
  <Override PartName="/ppt/ink/ink3119.xml" ContentType="application/inkml+xml"/>
  <Override PartName="/ppt/ink/ink3120.xml" ContentType="application/inkml+xml"/>
  <Override PartName="/ppt/ink/ink3121.xml" ContentType="application/inkml+xml"/>
  <Override PartName="/ppt/ink/ink3122.xml" ContentType="application/inkml+xml"/>
  <Override PartName="/ppt/ink/ink3123.xml" ContentType="application/inkml+xml"/>
  <Override PartName="/ppt/ink/ink3124.xml" ContentType="application/inkml+xml"/>
  <Override PartName="/ppt/ink/ink3125.xml" ContentType="application/inkml+xml"/>
  <Override PartName="/ppt/ink/ink3126.xml" ContentType="application/inkml+xml"/>
  <Override PartName="/ppt/ink/ink3127.xml" ContentType="application/inkml+xml"/>
  <Override PartName="/ppt/ink/ink3128.xml" ContentType="application/inkml+xml"/>
  <Override PartName="/ppt/ink/ink3129.xml" ContentType="application/inkml+xml"/>
  <Override PartName="/ppt/ink/ink3130.xml" ContentType="application/inkml+xml"/>
  <Override PartName="/ppt/ink/ink3131.xml" ContentType="application/inkml+xml"/>
  <Override PartName="/ppt/ink/ink3132.xml" ContentType="application/inkml+xml"/>
  <Override PartName="/ppt/ink/ink3133.xml" ContentType="application/inkml+xml"/>
  <Override PartName="/ppt/ink/ink3134.xml" ContentType="application/inkml+xml"/>
  <Override PartName="/ppt/ink/ink3135.xml" ContentType="application/inkml+xml"/>
  <Override PartName="/ppt/ink/ink3136.xml" ContentType="application/inkml+xml"/>
  <Override PartName="/ppt/ink/ink3137.xml" ContentType="application/inkml+xml"/>
  <Override PartName="/ppt/ink/ink3138.xml" ContentType="application/inkml+xml"/>
  <Override PartName="/ppt/ink/ink3139.xml" ContentType="application/inkml+xml"/>
  <Override PartName="/ppt/ink/ink3140.xml" ContentType="application/inkml+xml"/>
  <Override PartName="/ppt/ink/ink3141.xml" ContentType="application/inkml+xml"/>
  <Override PartName="/ppt/ink/ink3142.xml" ContentType="application/inkml+xml"/>
  <Override PartName="/ppt/ink/ink3143.xml" ContentType="application/inkml+xml"/>
  <Override PartName="/ppt/ink/ink3144.xml" ContentType="application/inkml+xml"/>
  <Override PartName="/ppt/ink/ink3145.xml" ContentType="application/inkml+xml"/>
  <Override PartName="/ppt/ink/ink3146.xml" ContentType="application/inkml+xml"/>
  <Override PartName="/ppt/ink/ink3147.xml" ContentType="application/inkml+xml"/>
  <Override PartName="/ppt/ink/ink3148.xml" ContentType="application/inkml+xml"/>
  <Override PartName="/ppt/ink/ink3149.xml" ContentType="application/inkml+xml"/>
  <Override PartName="/ppt/ink/ink3150.xml" ContentType="application/inkml+xml"/>
  <Override PartName="/ppt/ink/ink3151.xml" ContentType="application/inkml+xml"/>
  <Override PartName="/ppt/ink/ink3152.xml" ContentType="application/inkml+xml"/>
  <Override PartName="/ppt/ink/ink3153.xml" ContentType="application/inkml+xml"/>
  <Override PartName="/ppt/ink/ink3154.xml" ContentType="application/inkml+xml"/>
  <Override PartName="/ppt/ink/ink3155.xml" ContentType="application/inkml+xml"/>
  <Override PartName="/ppt/ink/ink3156.xml" ContentType="application/inkml+xml"/>
  <Override PartName="/ppt/ink/ink3157.xml" ContentType="application/inkml+xml"/>
  <Override PartName="/ppt/ink/ink3158.xml" ContentType="application/inkml+xml"/>
  <Override PartName="/ppt/ink/ink3159.xml" ContentType="application/inkml+xml"/>
  <Override PartName="/ppt/ink/ink3160.xml" ContentType="application/inkml+xml"/>
  <Override PartName="/ppt/ink/ink3161.xml" ContentType="application/inkml+xml"/>
  <Override PartName="/ppt/ink/ink3162.xml" ContentType="application/inkml+xml"/>
  <Override PartName="/ppt/ink/ink3163.xml" ContentType="application/inkml+xml"/>
  <Override PartName="/ppt/ink/ink3164.xml" ContentType="application/inkml+xml"/>
  <Override PartName="/ppt/ink/ink3165.xml" ContentType="application/inkml+xml"/>
  <Override PartName="/ppt/ink/ink3166.xml" ContentType="application/inkml+xml"/>
  <Override PartName="/ppt/ink/ink3167.xml" ContentType="application/inkml+xml"/>
  <Override PartName="/ppt/ink/ink3168.xml" ContentType="application/inkml+xml"/>
  <Override PartName="/ppt/ink/ink3169.xml" ContentType="application/inkml+xml"/>
  <Override PartName="/ppt/ink/ink3170.xml" ContentType="application/inkml+xml"/>
  <Override PartName="/ppt/ink/ink3171.xml" ContentType="application/inkml+xml"/>
  <Override PartName="/ppt/ink/ink3172.xml" ContentType="application/inkml+xml"/>
  <Override PartName="/ppt/ink/ink3173.xml" ContentType="application/inkml+xml"/>
  <Override PartName="/ppt/ink/ink3174.xml" ContentType="application/inkml+xml"/>
  <Override PartName="/ppt/ink/ink3175.xml" ContentType="application/inkml+xml"/>
  <Override PartName="/ppt/ink/ink3176.xml" ContentType="application/inkml+xml"/>
  <Override PartName="/ppt/ink/ink3177.xml" ContentType="application/inkml+xml"/>
  <Override PartName="/ppt/ink/ink3178.xml" ContentType="application/inkml+xml"/>
  <Override PartName="/ppt/ink/ink3179.xml" ContentType="application/inkml+xml"/>
  <Override PartName="/ppt/ink/ink3180.xml" ContentType="application/inkml+xml"/>
  <Override PartName="/ppt/ink/ink3181.xml" ContentType="application/inkml+xml"/>
  <Override PartName="/ppt/ink/ink3182.xml" ContentType="application/inkml+xml"/>
  <Override PartName="/ppt/ink/ink3183.xml" ContentType="application/inkml+xml"/>
  <Override PartName="/ppt/ink/ink3184.xml" ContentType="application/inkml+xml"/>
  <Override PartName="/ppt/ink/ink3185.xml" ContentType="application/inkml+xml"/>
  <Override PartName="/ppt/ink/ink3186.xml" ContentType="application/inkml+xml"/>
  <Override PartName="/ppt/ink/ink3187.xml" ContentType="application/inkml+xml"/>
  <Override PartName="/ppt/ink/ink3188.xml" ContentType="application/inkml+xml"/>
  <Override PartName="/ppt/ink/ink3189.xml" ContentType="application/inkml+xml"/>
  <Override PartName="/ppt/ink/ink3190.xml" ContentType="application/inkml+xml"/>
  <Override PartName="/ppt/ink/ink3191.xml" ContentType="application/inkml+xml"/>
  <Override PartName="/ppt/ink/ink3192.xml" ContentType="application/inkml+xml"/>
  <Override PartName="/ppt/ink/ink3193.xml" ContentType="application/inkml+xml"/>
  <Override PartName="/ppt/ink/ink3194.xml" ContentType="application/inkml+xml"/>
  <Override PartName="/ppt/ink/ink3195.xml" ContentType="application/inkml+xml"/>
  <Override PartName="/ppt/ink/ink3196.xml" ContentType="application/inkml+xml"/>
  <Override PartName="/ppt/ink/ink3197.xml" ContentType="application/inkml+xml"/>
  <Override PartName="/ppt/ink/ink3198.xml" ContentType="application/inkml+xml"/>
  <Override PartName="/ppt/ink/ink3199.xml" ContentType="application/inkml+xml"/>
  <Override PartName="/ppt/ink/ink3200.xml" ContentType="application/inkml+xml"/>
  <Override PartName="/ppt/ink/ink3201.xml" ContentType="application/inkml+xml"/>
  <Override PartName="/ppt/ink/ink3202.xml" ContentType="application/inkml+xml"/>
  <Override PartName="/ppt/ink/ink3203.xml" ContentType="application/inkml+xml"/>
  <Override PartName="/ppt/ink/ink3204.xml" ContentType="application/inkml+xml"/>
  <Override PartName="/ppt/ink/ink3205.xml" ContentType="application/inkml+xml"/>
  <Override PartName="/ppt/ink/ink3206.xml" ContentType="application/inkml+xml"/>
  <Override PartName="/ppt/ink/ink3207.xml" ContentType="application/inkml+xml"/>
  <Override PartName="/ppt/ink/ink3208.xml" ContentType="application/inkml+xml"/>
  <Override PartName="/ppt/ink/ink3209.xml" ContentType="application/inkml+xml"/>
  <Override PartName="/ppt/ink/ink3210.xml" ContentType="application/inkml+xml"/>
  <Override PartName="/ppt/notesSlides/notesSlide23.xml" ContentType="application/vnd.openxmlformats-officedocument.presentationml.notesSlide+xml"/>
  <Override PartName="/ppt/ink/ink3211.xml" ContentType="application/inkml+xml"/>
  <Override PartName="/ppt/ink/ink3212.xml" ContentType="application/inkml+xml"/>
  <Override PartName="/ppt/ink/ink3213.xml" ContentType="application/inkml+xml"/>
  <Override PartName="/ppt/ink/ink3214.xml" ContentType="application/inkml+xml"/>
  <Override PartName="/ppt/ink/ink3215.xml" ContentType="application/inkml+xml"/>
  <Override PartName="/ppt/ink/ink3216.xml" ContentType="application/inkml+xml"/>
  <Override PartName="/ppt/ink/ink3217.xml" ContentType="application/inkml+xml"/>
  <Override PartName="/ppt/ink/ink3218.xml" ContentType="application/inkml+xml"/>
  <Override PartName="/ppt/ink/ink3219.xml" ContentType="application/inkml+xml"/>
  <Override PartName="/ppt/ink/ink3220.xml" ContentType="application/inkml+xml"/>
  <Override PartName="/ppt/ink/ink3221.xml" ContentType="application/inkml+xml"/>
  <Override PartName="/ppt/ink/ink3222.xml" ContentType="application/inkml+xml"/>
  <Override PartName="/ppt/ink/ink3223.xml" ContentType="application/inkml+xml"/>
  <Override PartName="/ppt/ink/ink3224.xml" ContentType="application/inkml+xml"/>
  <Override PartName="/ppt/ink/ink3225.xml" ContentType="application/inkml+xml"/>
  <Override PartName="/ppt/ink/ink3226.xml" ContentType="application/inkml+xml"/>
  <Override PartName="/ppt/ink/ink3227.xml" ContentType="application/inkml+xml"/>
  <Override PartName="/ppt/ink/ink3228.xml" ContentType="application/inkml+xml"/>
  <Override PartName="/ppt/ink/ink3229.xml" ContentType="application/inkml+xml"/>
  <Override PartName="/ppt/ink/ink3230.xml" ContentType="application/inkml+xml"/>
  <Override PartName="/ppt/ink/ink3231.xml" ContentType="application/inkml+xml"/>
  <Override PartName="/ppt/ink/ink3232.xml" ContentType="application/inkml+xml"/>
  <Override PartName="/ppt/ink/ink3233.xml" ContentType="application/inkml+xml"/>
  <Override PartName="/ppt/ink/ink3234.xml" ContentType="application/inkml+xml"/>
  <Override PartName="/ppt/ink/ink3235.xml" ContentType="application/inkml+xml"/>
  <Override PartName="/ppt/ink/ink3236.xml" ContentType="application/inkml+xml"/>
  <Override PartName="/ppt/ink/ink3237.xml" ContentType="application/inkml+xml"/>
  <Override PartName="/ppt/ink/ink3238.xml" ContentType="application/inkml+xml"/>
  <Override PartName="/ppt/ink/ink3239.xml" ContentType="application/inkml+xml"/>
  <Override PartName="/ppt/ink/ink3240.xml" ContentType="application/inkml+xml"/>
  <Override PartName="/ppt/ink/ink3241.xml" ContentType="application/inkml+xml"/>
  <Override PartName="/ppt/ink/ink3242.xml" ContentType="application/inkml+xml"/>
  <Override PartName="/ppt/ink/ink3243.xml" ContentType="application/inkml+xml"/>
  <Override PartName="/ppt/ink/ink3244.xml" ContentType="application/inkml+xml"/>
  <Override PartName="/ppt/ink/ink3245.xml" ContentType="application/inkml+xml"/>
  <Override PartName="/ppt/ink/ink3246.xml" ContentType="application/inkml+xml"/>
  <Override PartName="/ppt/ink/ink3247.xml" ContentType="application/inkml+xml"/>
  <Override PartName="/ppt/ink/ink3248.xml" ContentType="application/inkml+xml"/>
  <Override PartName="/ppt/ink/ink3249.xml" ContentType="application/inkml+xml"/>
  <Override PartName="/ppt/ink/ink3250.xml" ContentType="application/inkml+xml"/>
  <Override PartName="/ppt/ink/ink3251.xml" ContentType="application/inkml+xml"/>
  <Override PartName="/ppt/ink/ink3252.xml" ContentType="application/inkml+xml"/>
  <Override PartName="/ppt/ink/ink3253.xml" ContentType="application/inkml+xml"/>
  <Override PartName="/ppt/ink/ink3254.xml" ContentType="application/inkml+xml"/>
  <Override PartName="/ppt/ink/ink3255.xml" ContentType="application/inkml+xml"/>
  <Override PartName="/ppt/ink/ink3256.xml" ContentType="application/inkml+xml"/>
  <Override PartName="/ppt/ink/ink3257.xml" ContentType="application/inkml+xml"/>
  <Override PartName="/ppt/ink/ink3258.xml" ContentType="application/inkml+xml"/>
  <Override PartName="/ppt/ink/ink3259.xml" ContentType="application/inkml+xml"/>
  <Override PartName="/ppt/ink/ink3260.xml" ContentType="application/inkml+xml"/>
  <Override PartName="/ppt/ink/ink3261.xml" ContentType="application/inkml+xml"/>
  <Override PartName="/ppt/ink/ink3262.xml" ContentType="application/inkml+xml"/>
  <Override PartName="/ppt/ink/ink3263.xml" ContentType="application/inkml+xml"/>
  <Override PartName="/ppt/ink/ink3264.xml" ContentType="application/inkml+xml"/>
  <Override PartName="/ppt/ink/ink3265.xml" ContentType="application/inkml+xml"/>
  <Override PartName="/ppt/ink/ink3266.xml" ContentType="application/inkml+xml"/>
  <Override PartName="/ppt/ink/ink3267.xml" ContentType="application/inkml+xml"/>
  <Override PartName="/ppt/ink/ink3268.xml" ContentType="application/inkml+xml"/>
  <Override PartName="/ppt/ink/ink3269.xml" ContentType="application/inkml+xml"/>
  <Override PartName="/ppt/ink/ink3270.xml" ContentType="application/inkml+xml"/>
  <Override PartName="/ppt/ink/ink3271.xml" ContentType="application/inkml+xml"/>
  <Override PartName="/ppt/ink/ink3272.xml" ContentType="application/inkml+xml"/>
  <Override PartName="/ppt/ink/ink3273.xml" ContentType="application/inkml+xml"/>
  <Override PartName="/ppt/ink/ink3274.xml" ContentType="application/inkml+xml"/>
  <Override PartName="/ppt/ink/ink3275.xml" ContentType="application/inkml+xml"/>
  <Override PartName="/ppt/ink/ink3276.xml" ContentType="application/inkml+xml"/>
  <Override PartName="/ppt/ink/ink3277.xml" ContentType="application/inkml+xml"/>
  <Override PartName="/ppt/ink/ink3278.xml" ContentType="application/inkml+xml"/>
  <Override PartName="/ppt/ink/ink3279.xml" ContentType="application/inkml+xml"/>
  <Override PartName="/ppt/ink/ink3280.xml" ContentType="application/inkml+xml"/>
  <Override PartName="/ppt/ink/ink3281.xml" ContentType="application/inkml+xml"/>
  <Override PartName="/ppt/ink/ink3282.xml" ContentType="application/inkml+xml"/>
  <Override PartName="/ppt/ink/ink3283.xml" ContentType="application/inkml+xml"/>
  <Override PartName="/ppt/ink/ink3284.xml" ContentType="application/inkml+xml"/>
  <Override PartName="/ppt/ink/ink3285.xml" ContentType="application/inkml+xml"/>
  <Override PartName="/ppt/ink/ink3286.xml" ContentType="application/inkml+xml"/>
  <Override PartName="/ppt/ink/ink3287.xml" ContentType="application/inkml+xml"/>
  <Override PartName="/ppt/ink/ink3288.xml" ContentType="application/inkml+xml"/>
  <Override PartName="/ppt/ink/ink3289.xml" ContentType="application/inkml+xml"/>
  <Override PartName="/ppt/ink/ink3290.xml" ContentType="application/inkml+xml"/>
  <Override PartName="/ppt/ink/ink3291.xml" ContentType="application/inkml+xml"/>
  <Override PartName="/ppt/ink/ink3292.xml" ContentType="application/inkml+xml"/>
  <Override PartName="/ppt/ink/ink3293.xml" ContentType="application/inkml+xml"/>
  <Override PartName="/ppt/ink/ink3294.xml" ContentType="application/inkml+xml"/>
  <Override PartName="/ppt/ink/ink3295.xml" ContentType="application/inkml+xml"/>
  <Override PartName="/ppt/ink/ink3296.xml" ContentType="application/inkml+xml"/>
  <Override PartName="/ppt/ink/ink3297.xml" ContentType="application/inkml+xml"/>
  <Override PartName="/ppt/ink/ink3298.xml" ContentType="application/inkml+xml"/>
  <Override PartName="/ppt/ink/ink3299.xml" ContentType="application/inkml+xml"/>
  <Override PartName="/ppt/ink/ink3300.xml" ContentType="application/inkml+xml"/>
  <Override PartName="/ppt/ink/ink3301.xml" ContentType="application/inkml+xml"/>
  <Override PartName="/ppt/ink/ink3302.xml" ContentType="application/inkml+xml"/>
  <Override PartName="/ppt/ink/ink3303.xml" ContentType="application/inkml+xml"/>
  <Override PartName="/ppt/ink/ink3304.xml" ContentType="application/inkml+xml"/>
  <Override PartName="/ppt/ink/ink3305.xml" ContentType="application/inkml+xml"/>
  <Override PartName="/ppt/ink/ink3306.xml" ContentType="application/inkml+xml"/>
  <Override PartName="/ppt/ink/ink3307.xml" ContentType="application/inkml+xml"/>
  <Override PartName="/ppt/ink/ink3308.xml" ContentType="application/inkml+xml"/>
  <Override PartName="/ppt/ink/ink3309.xml" ContentType="application/inkml+xml"/>
  <Override PartName="/ppt/ink/ink3310.xml" ContentType="application/inkml+xml"/>
  <Override PartName="/ppt/ink/ink3311.xml" ContentType="application/inkml+xml"/>
  <Override PartName="/ppt/ink/ink3312.xml" ContentType="application/inkml+xml"/>
  <Override PartName="/ppt/ink/ink3313.xml" ContentType="application/inkml+xml"/>
  <Override PartName="/ppt/ink/ink3314.xml" ContentType="application/inkml+xml"/>
  <Override PartName="/ppt/ink/ink3315.xml" ContentType="application/inkml+xml"/>
  <Override PartName="/ppt/ink/ink3316.xml" ContentType="application/inkml+xml"/>
  <Override PartName="/ppt/ink/ink3317.xml" ContentType="application/inkml+xml"/>
  <Override PartName="/ppt/ink/ink3318.xml" ContentType="application/inkml+xml"/>
  <Override PartName="/ppt/ink/ink3319.xml" ContentType="application/inkml+xml"/>
  <Override PartName="/ppt/ink/ink3320.xml" ContentType="application/inkml+xml"/>
  <Override PartName="/ppt/ink/ink3321.xml" ContentType="application/inkml+xml"/>
  <Override PartName="/ppt/ink/ink3322.xml" ContentType="application/inkml+xml"/>
  <Override PartName="/ppt/ink/ink3323.xml" ContentType="application/inkml+xml"/>
  <Override PartName="/ppt/ink/ink3324.xml" ContentType="application/inkml+xml"/>
  <Override PartName="/ppt/ink/ink3325.xml" ContentType="application/inkml+xml"/>
  <Override PartName="/ppt/ink/ink3326.xml" ContentType="application/inkml+xml"/>
  <Override PartName="/ppt/ink/ink3327.xml" ContentType="application/inkml+xml"/>
  <Override PartName="/ppt/ink/ink3328.xml" ContentType="application/inkml+xml"/>
  <Override PartName="/ppt/ink/ink3329.xml" ContentType="application/inkml+xml"/>
  <Override PartName="/ppt/ink/ink3330.xml" ContentType="application/inkml+xml"/>
  <Override PartName="/ppt/ink/ink3331.xml" ContentType="application/inkml+xml"/>
  <Override PartName="/ppt/ink/ink3332.xml" ContentType="application/inkml+xml"/>
  <Override PartName="/ppt/ink/ink3333.xml" ContentType="application/inkml+xml"/>
  <Override PartName="/ppt/ink/ink3334.xml" ContentType="application/inkml+xml"/>
  <Override PartName="/ppt/ink/ink3335.xml" ContentType="application/inkml+xml"/>
  <Override PartName="/ppt/ink/ink3336.xml" ContentType="application/inkml+xml"/>
  <Override PartName="/ppt/ink/ink3337.xml" ContentType="application/inkml+xml"/>
  <Override PartName="/ppt/ink/ink3338.xml" ContentType="application/inkml+xml"/>
  <Override PartName="/ppt/ink/ink3339.xml" ContentType="application/inkml+xml"/>
  <Override PartName="/ppt/ink/ink3340.xml" ContentType="application/inkml+xml"/>
  <Override PartName="/ppt/ink/ink3341.xml" ContentType="application/inkml+xml"/>
  <Override PartName="/ppt/ink/ink3342.xml" ContentType="application/inkml+xml"/>
  <Override PartName="/ppt/ink/ink3343.xml" ContentType="application/inkml+xml"/>
  <Override PartName="/ppt/ink/ink3344.xml" ContentType="application/inkml+xml"/>
  <Override PartName="/ppt/ink/ink3345.xml" ContentType="application/inkml+xml"/>
  <Override PartName="/ppt/ink/ink3346.xml" ContentType="application/inkml+xml"/>
  <Override PartName="/ppt/ink/ink3347.xml" ContentType="application/inkml+xml"/>
  <Override PartName="/ppt/ink/ink3348.xml" ContentType="application/inkml+xml"/>
  <Override PartName="/ppt/ink/ink3349.xml" ContentType="application/inkml+xml"/>
  <Override PartName="/ppt/ink/ink3350.xml" ContentType="application/inkml+xml"/>
  <Override PartName="/ppt/ink/ink3351.xml" ContentType="application/inkml+xml"/>
  <Override PartName="/ppt/ink/ink3352.xml" ContentType="application/inkml+xml"/>
  <Override PartName="/ppt/ink/ink3353.xml" ContentType="application/inkml+xml"/>
  <Override PartName="/ppt/ink/ink3354.xml" ContentType="application/inkml+xml"/>
  <Override PartName="/ppt/ink/ink3355.xml" ContentType="application/inkml+xml"/>
  <Override PartName="/ppt/ink/ink3356.xml" ContentType="application/inkml+xml"/>
  <Override PartName="/ppt/ink/ink3357.xml" ContentType="application/inkml+xml"/>
  <Override PartName="/ppt/ink/ink3358.xml" ContentType="application/inkml+xml"/>
  <Override PartName="/ppt/ink/ink3359.xml" ContentType="application/inkml+xml"/>
  <Override PartName="/ppt/ink/ink3360.xml" ContentType="application/inkml+xml"/>
  <Override PartName="/ppt/ink/ink3361.xml" ContentType="application/inkml+xml"/>
  <Override PartName="/ppt/ink/ink3362.xml" ContentType="application/inkml+xml"/>
  <Override PartName="/ppt/ink/ink3363.xml" ContentType="application/inkml+xml"/>
  <Override PartName="/ppt/ink/ink3364.xml" ContentType="application/inkml+xml"/>
  <Override PartName="/ppt/ink/ink3365.xml" ContentType="application/inkml+xml"/>
  <Override PartName="/ppt/ink/ink3366.xml" ContentType="application/inkml+xml"/>
  <Override PartName="/ppt/ink/ink3367.xml" ContentType="application/inkml+xml"/>
  <Override PartName="/ppt/ink/ink3368.xml" ContentType="application/inkml+xml"/>
  <Override PartName="/ppt/ink/ink3369.xml" ContentType="application/inkml+xml"/>
  <Override PartName="/ppt/ink/ink3370.xml" ContentType="application/inkml+xml"/>
  <Override PartName="/ppt/ink/ink3371.xml" ContentType="application/inkml+xml"/>
  <Override PartName="/ppt/ink/ink3372.xml" ContentType="application/inkml+xml"/>
  <Override PartName="/ppt/ink/ink3373.xml" ContentType="application/inkml+xml"/>
  <Override PartName="/ppt/ink/ink3374.xml" ContentType="application/inkml+xml"/>
  <Override PartName="/ppt/ink/ink3375.xml" ContentType="application/inkml+xml"/>
  <Override PartName="/ppt/ink/ink3376.xml" ContentType="application/inkml+xml"/>
  <Override PartName="/ppt/ink/ink3377.xml" ContentType="application/inkml+xml"/>
  <Override PartName="/ppt/ink/ink3378.xml" ContentType="application/inkml+xml"/>
  <Override PartName="/ppt/ink/ink3379.xml" ContentType="application/inkml+xml"/>
  <Override PartName="/ppt/ink/ink3380.xml" ContentType="application/inkml+xml"/>
  <Override PartName="/ppt/ink/ink3381.xml" ContentType="application/inkml+xml"/>
  <Override PartName="/ppt/ink/ink3382.xml" ContentType="application/inkml+xml"/>
  <Override PartName="/ppt/ink/ink3383.xml" ContentType="application/inkml+xml"/>
  <Override PartName="/ppt/ink/ink3384.xml" ContentType="application/inkml+xml"/>
  <Override PartName="/ppt/ink/ink3385.xml" ContentType="application/inkml+xml"/>
  <Override PartName="/ppt/ink/ink3386.xml" ContentType="application/inkml+xml"/>
  <Override PartName="/ppt/ink/ink3387.xml" ContentType="application/inkml+xml"/>
  <Override PartName="/ppt/ink/ink3388.xml" ContentType="application/inkml+xml"/>
  <Override PartName="/ppt/ink/ink3389.xml" ContentType="application/inkml+xml"/>
  <Override PartName="/ppt/ink/ink3390.xml" ContentType="application/inkml+xml"/>
  <Override PartName="/ppt/ink/ink3391.xml" ContentType="application/inkml+xml"/>
  <Override PartName="/ppt/ink/ink3392.xml" ContentType="application/inkml+xml"/>
  <Override PartName="/ppt/ink/ink3393.xml" ContentType="application/inkml+xml"/>
  <Override PartName="/ppt/ink/ink3394.xml" ContentType="application/inkml+xml"/>
  <Override PartName="/ppt/ink/ink3395.xml" ContentType="application/inkml+xml"/>
  <Override PartName="/ppt/ink/ink3396.xml" ContentType="application/inkml+xml"/>
  <Override PartName="/ppt/ink/ink3397.xml" ContentType="application/inkml+xml"/>
  <Override PartName="/ppt/ink/ink3398.xml" ContentType="application/inkml+xml"/>
  <Override PartName="/ppt/ink/ink3399.xml" ContentType="application/inkml+xml"/>
  <Override PartName="/ppt/ink/ink3400.xml" ContentType="application/inkml+xml"/>
  <Override PartName="/ppt/ink/ink3401.xml" ContentType="application/inkml+xml"/>
  <Override PartName="/ppt/ink/ink3402.xml" ContentType="application/inkml+xml"/>
  <Override PartName="/ppt/ink/ink3403.xml" ContentType="application/inkml+xml"/>
  <Override PartName="/ppt/ink/ink3404.xml" ContentType="application/inkml+xml"/>
  <Override PartName="/ppt/ink/ink3405.xml" ContentType="application/inkml+xml"/>
  <Override PartName="/ppt/ink/ink3406.xml" ContentType="application/inkml+xml"/>
  <Override PartName="/ppt/ink/ink3407.xml" ContentType="application/inkml+xml"/>
  <Override PartName="/ppt/ink/ink3408.xml" ContentType="application/inkml+xml"/>
  <Override PartName="/ppt/ink/ink3409.xml" ContentType="application/inkml+xml"/>
  <Override PartName="/ppt/ink/ink3410.xml" ContentType="application/inkml+xml"/>
  <Override PartName="/ppt/ink/ink3411.xml" ContentType="application/inkml+xml"/>
  <Override PartName="/ppt/ink/ink3412.xml" ContentType="application/inkml+xml"/>
  <Override PartName="/ppt/ink/ink3413.xml" ContentType="application/inkml+xml"/>
  <Override PartName="/ppt/ink/ink3414.xml" ContentType="application/inkml+xml"/>
  <Override PartName="/ppt/ink/ink3415.xml" ContentType="application/inkml+xml"/>
  <Override PartName="/ppt/ink/ink3416.xml" ContentType="application/inkml+xml"/>
  <Override PartName="/ppt/ink/ink3417.xml" ContentType="application/inkml+xml"/>
  <Override PartName="/ppt/ink/ink3418.xml" ContentType="application/inkml+xml"/>
  <Override PartName="/ppt/ink/ink3419.xml" ContentType="application/inkml+xml"/>
  <Override PartName="/ppt/ink/ink3420.xml" ContentType="application/inkml+xml"/>
  <Override PartName="/ppt/ink/ink3421.xml" ContentType="application/inkml+xml"/>
  <Override PartName="/ppt/ink/ink3422.xml" ContentType="application/inkml+xml"/>
  <Override PartName="/ppt/ink/ink3423.xml" ContentType="application/inkml+xml"/>
  <Override PartName="/ppt/ink/ink3424.xml" ContentType="application/inkml+xml"/>
  <Override PartName="/ppt/ink/ink3425.xml" ContentType="application/inkml+xml"/>
  <Override PartName="/ppt/ink/ink3426.xml" ContentType="application/inkml+xml"/>
  <Override PartName="/ppt/ink/ink3427.xml" ContentType="application/inkml+xml"/>
  <Override PartName="/ppt/ink/ink3428.xml" ContentType="application/inkml+xml"/>
  <Override PartName="/ppt/ink/ink3429.xml" ContentType="application/inkml+xml"/>
  <Override PartName="/ppt/ink/ink3430.xml" ContentType="application/inkml+xml"/>
  <Override PartName="/ppt/ink/ink3431.xml" ContentType="application/inkml+xml"/>
  <Override PartName="/ppt/ink/ink3432.xml" ContentType="application/inkml+xml"/>
  <Override PartName="/ppt/ink/ink3433.xml" ContentType="application/inkml+xml"/>
  <Override PartName="/ppt/ink/ink3434.xml" ContentType="application/inkml+xml"/>
  <Override PartName="/ppt/ink/ink3435.xml" ContentType="application/inkml+xml"/>
  <Override PartName="/ppt/ink/ink3436.xml" ContentType="application/inkml+xml"/>
  <Override PartName="/ppt/ink/ink3437.xml" ContentType="application/inkml+xml"/>
  <Override PartName="/ppt/ink/ink3438.xml" ContentType="application/inkml+xml"/>
  <Override PartName="/ppt/ink/ink3439.xml" ContentType="application/inkml+xml"/>
  <Override PartName="/ppt/ink/ink3440.xml" ContentType="application/inkml+xml"/>
  <Override PartName="/ppt/ink/ink3441.xml" ContentType="application/inkml+xml"/>
  <Override PartName="/ppt/ink/ink3442.xml" ContentType="application/inkml+xml"/>
  <Override PartName="/ppt/ink/ink3443.xml" ContentType="application/inkml+xml"/>
  <Override PartName="/ppt/ink/ink3444.xml" ContentType="application/inkml+xml"/>
  <Override PartName="/ppt/ink/ink3445.xml" ContentType="application/inkml+xml"/>
  <Override PartName="/ppt/ink/ink3446.xml" ContentType="application/inkml+xml"/>
  <Override PartName="/ppt/ink/ink3447.xml" ContentType="application/inkml+xml"/>
  <Override PartName="/ppt/ink/ink3448.xml" ContentType="application/inkml+xml"/>
  <Override PartName="/ppt/ink/ink3449.xml" ContentType="application/inkml+xml"/>
  <Override PartName="/ppt/ink/ink3450.xml" ContentType="application/inkml+xml"/>
  <Override PartName="/ppt/ink/ink3451.xml" ContentType="application/inkml+xml"/>
  <Override PartName="/ppt/ink/ink3452.xml" ContentType="application/inkml+xml"/>
  <Override PartName="/ppt/ink/ink3453.xml" ContentType="application/inkml+xml"/>
  <Override PartName="/ppt/ink/ink3454.xml" ContentType="application/inkml+xml"/>
  <Override PartName="/ppt/ink/ink3455.xml" ContentType="application/inkml+xml"/>
  <Override PartName="/ppt/ink/ink3456.xml" ContentType="application/inkml+xml"/>
  <Override PartName="/ppt/ink/ink3457.xml" ContentType="application/inkml+xml"/>
  <Override PartName="/ppt/ink/ink3458.xml" ContentType="application/inkml+xml"/>
  <Override PartName="/ppt/ink/ink3459.xml" ContentType="application/inkml+xml"/>
  <Override PartName="/ppt/ink/ink3460.xml" ContentType="application/inkml+xml"/>
  <Override PartName="/ppt/ink/ink3461.xml" ContentType="application/inkml+xml"/>
  <Override PartName="/ppt/ink/ink3462.xml" ContentType="application/inkml+xml"/>
  <Override PartName="/ppt/ink/ink3463.xml" ContentType="application/inkml+xml"/>
  <Override PartName="/ppt/ink/ink3464.xml" ContentType="application/inkml+xml"/>
  <Override PartName="/ppt/ink/ink3465.xml" ContentType="application/inkml+xml"/>
  <Override PartName="/ppt/ink/ink3466.xml" ContentType="application/inkml+xml"/>
  <Override PartName="/ppt/ink/ink3467.xml" ContentType="application/inkml+xml"/>
  <Override PartName="/ppt/ink/ink3468.xml" ContentType="application/inkml+xml"/>
  <Override PartName="/ppt/ink/ink3469.xml" ContentType="application/inkml+xml"/>
  <Override PartName="/ppt/ink/ink3470.xml" ContentType="application/inkml+xml"/>
  <Override PartName="/ppt/ink/ink3471.xml" ContentType="application/inkml+xml"/>
  <Override PartName="/ppt/ink/ink3472.xml" ContentType="application/inkml+xml"/>
  <Override PartName="/ppt/ink/ink3473.xml" ContentType="application/inkml+xml"/>
  <Override PartName="/ppt/ink/ink3474.xml" ContentType="application/inkml+xml"/>
  <Override PartName="/ppt/ink/ink3475.xml" ContentType="application/inkml+xml"/>
  <Override PartName="/ppt/ink/ink3476.xml" ContentType="application/inkml+xml"/>
  <Override PartName="/ppt/ink/ink3477.xml" ContentType="application/inkml+xml"/>
  <Override PartName="/ppt/ink/ink3478.xml" ContentType="application/inkml+xml"/>
  <Override PartName="/ppt/ink/ink3479.xml" ContentType="application/inkml+xml"/>
  <Override PartName="/ppt/ink/ink3480.xml" ContentType="application/inkml+xml"/>
  <Override PartName="/ppt/ink/ink3481.xml" ContentType="application/inkml+xml"/>
  <Override PartName="/ppt/ink/ink3482.xml" ContentType="application/inkml+xml"/>
  <Override PartName="/ppt/ink/ink3483.xml" ContentType="application/inkml+xml"/>
  <Override PartName="/ppt/ink/ink3484.xml" ContentType="application/inkml+xml"/>
  <Override PartName="/ppt/ink/ink3485.xml" ContentType="application/inkml+xml"/>
  <Override PartName="/ppt/ink/ink3486.xml" ContentType="application/inkml+xml"/>
  <Override PartName="/ppt/ink/ink3487.xml" ContentType="application/inkml+xml"/>
  <Override PartName="/ppt/ink/ink3488.xml" ContentType="application/inkml+xml"/>
  <Override PartName="/ppt/ink/ink3489.xml" ContentType="application/inkml+xml"/>
  <Override PartName="/ppt/ink/ink3490.xml" ContentType="application/inkml+xml"/>
  <Override PartName="/ppt/ink/ink3491.xml" ContentType="application/inkml+xml"/>
  <Override PartName="/ppt/ink/ink3492.xml" ContentType="application/inkml+xml"/>
  <Override PartName="/ppt/ink/ink3493.xml" ContentType="application/inkml+xml"/>
  <Override PartName="/ppt/ink/ink3494.xml" ContentType="application/inkml+xml"/>
  <Override PartName="/ppt/ink/ink3495.xml" ContentType="application/inkml+xml"/>
  <Override PartName="/ppt/ink/ink3496.xml" ContentType="application/inkml+xml"/>
  <Override PartName="/ppt/ink/ink3497.xml" ContentType="application/inkml+xml"/>
  <Override PartName="/ppt/ink/ink3498.xml" ContentType="application/inkml+xml"/>
  <Override PartName="/ppt/ink/ink3499.xml" ContentType="application/inkml+xml"/>
  <Override PartName="/ppt/ink/ink3500.xml" ContentType="application/inkml+xml"/>
  <Override PartName="/ppt/ink/ink3501.xml" ContentType="application/inkml+xml"/>
  <Override PartName="/ppt/ink/ink3502.xml" ContentType="application/inkml+xml"/>
  <Override PartName="/ppt/ink/ink3503.xml" ContentType="application/inkml+xml"/>
  <Override PartName="/ppt/ink/ink3504.xml" ContentType="application/inkml+xml"/>
  <Override PartName="/ppt/ink/ink3505.xml" ContentType="application/inkml+xml"/>
  <Override PartName="/ppt/ink/ink3506.xml" ContentType="application/inkml+xml"/>
  <Override PartName="/ppt/ink/ink3507.xml" ContentType="application/inkml+xml"/>
  <Override PartName="/ppt/ink/ink3508.xml" ContentType="application/inkml+xml"/>
  <Override PartName="/ppt/ink/ink3509.xml" ContentType="application/inkml+xml"/>
  <Override PartName="/ppt/ink/ink3510.xml" ContentType="application/inkml+xml"/>
  <Override PartName="/ppt/ink/ink3511.xml" ContentType="application/inkml+xml"/>
  <Override PartName="/ppt/ink/ink3512.xml" ContentType="application/inkml+xml"/>
  <Override PartName="/ppt/ink/ink3513.xml" ContentType="application/inkml+xml"/>
  <Override PartName="/ppt/ink/ink3514.xml" ContentType="application/inkml+xml"/>
  <Override PartName="/ppt/ink/ink3515.xml" ContentType="application/inkml+xml"/>
  <Override PartName="/ppt/ink/ink3516.xml" ContentType="application/inkml+xml"/>
  <Override PartName="/ppt/ink/ink3517.xml" ContentType="application/inkml+xml"/>
  <Override PartName="/ppt/ink/ink3518.xml" ContentType="application/inkml+xml"/>
  <Override PartName="/ppt/ink/ink3519.xml" ContentType="application/inkml+xml"/>
  <Override PartName="/ppt/ink/ink3520.xml" ContentType="application/inkml+xml"/>
  <Override PartName="/ppt/ink/ink3521.xml" ContentType="application/inkml+xml"/>
  <Override PartName="/ppt/ink/ink3522.xml" ContentType="application/inkml+xml"/>
  <Override PartName="/ppt/ink/ink3523.xml" ContentType="application/inkml+xml"/>
  <Override PartName="/ppt/ink/ink3524.xml" ContentType="application/inkml+xml"/>
  <Override PartName="/ppt/ink/ink3525.xml" ContentType="application/inkml+xml"/>
  <Override PartName="/ppt/ink/ink3526.xml" ContentType="application/inkml+xml"/>
  <Override PartName="/ppt/ink/ink3527.xml" ContentType="application/inkml+xml"/>
  <Override PartName="/ppt/ink/ink3528.xml" ContentType="application/inkml+xml"/>
  <Override PartName="/ppt/ink/ink3529.xml" ContentType="application/inkml+xml"/>
  <Override PartName="/ppt/ink/ink3530.xml" ContentType="application/inkml+xml"/>
  <Override PartName="/ppt/ink/ink3531.xml" ContentType="application/inkml+xml"/>
  <Override PartName="/ppt/ink/ink3532.xml" ContentType="application/inkml+xml"/>
  <Override PartName="/ppt/ink/ink3533.xml" ContentType="application/inkml+xml"/>
  <Override PartName="/ppt/ink/ink3534.xml" ContentType="application/inkml+xml"/>
  <Override PartName="/ppt/ink/ink3535.xml" ContentType="application/inkml+xml"/>
  <Override PartName="/ppt/ink/ink3536.xml" ContentType="application/inkml+xml"/>
  <Override PartName="/ppt/ink/ink3537.xml" ContentType="application/inkml+xml"/>
  <Override PartName="/ppt/ink/ink3538.xml" ContentType="application/inkml+xml"/>
  <Override PartName="/ppt/ink/ink3539.xml" ContentType="application/inkml+xml"/>
  <Override PartName="/ppt/ink/ink3540.xml" ContentType="application/inkml+xml"/>
  <Override PartName="/ppt/ink/ink3541.xml" ContentType="application/inkml+xml"/>
  <Override PartName="/ppt/ink/ink3542.xml" ContentType="application/inkml+xml"/>
  <Override PartName="/ppt/ink/ink3543.xml" ContentType="application/inkml+xml"/>
  <Override PartName="/ppt/notesSlides/notesSlide24.xml" ContentType="application/vnd.openxmlformats-officedocument.presentationml.notesSlide+xml"/>
  <Override PartName="/ppt/ink/ink3544.xml" ContentType="application/inkml+xml"/>
  <Override PartName="/ppt/ink/ink3545.xml" ContentType="application/inkml+xml"/>
  <Override PartName="/ppt/ink/ink3546.xml" ContentType="application/inkml+xml"/>
  <Override PartName="/ppt/ink/ink3547.xml" ContentType="application/inkml+xml"/>
  <Override PartName="/ppt/ink/ink3548.xml" ContentType="application/inkml+xml"/>
  <Override PartName="/ppt/ink/ink3549.xml" ContentType="application/inkml+xml"/>
  <Override PartName="/ppt/ink/ink3550.xml" ContentType="application/inkml+xml"/>
  <Override PartName="/ppt/ink/ink3551.xml" ContentType="application/inkml+xml"/>
  <Override PartName="/ppt/ink/ink3552.xml" ContentType="application/inkml+xml"/>
  <Override PartName="/ppt/ink/ink3553.xml" ContentType="application/inkml+xml"/>
  <Override PartName="/ppt/ink/ink3554.xml" ContentType="application/inkml+xml"/>
  <Override PartName="/ppt/ink/ink3555.xml" ContentType="application/inkml+xml"/>
  <Override PartName="/ppt/ink/ink3556.xml" ContentType="application/inkml+xml"/>
  <Override PartName="/ppt/ink/ink3557.xml" ContentType="application/inkml+xml"/>
  <Override PartName="/ppt/ink/ink3558.xml" ContentType="application/inkml+xml"/>
  <Override PartName="/ppt/ink/ink3559.xml" ContentType="application/inkml+xml"/>
  <Override PartName="/ppt/ink/ink3560.xml" ContentType="application/inkml+xml"/>
  <Override PartName="/ppt/ink/ink3561.xml" ContentType="application/inkml+xml"/>
  <Override PartName="/ppt/ink/ink3562.xml" ContentType="application/inkml+xml"/>
  <Override PartName="/ppt/ink/ink3563.xml" ContentType="application/inkml+xml"/>
  <Override PartName="/ppt/ink/ink3564.xml" ContentType="application/inkml+xml"/>
  <Override PartName="/ppt/ink/ink3565.xml" ContentType="application/inkml+xml"/>
  <Override PartName="/ppt/ink/ink3566.xml" ContentType="application/inkml+xml"/>
  <Override PartName="/ppt/ink/ink3567.xml" ContentType="application/inkml+xml"/>
  <Override PartName="/ppt/ink/ink3568.xml" ContentType="application/inkml+xml"/>
  <Override PartName="/ppt/ink/ink3569.xml" ContentType="application/inkml+xml"/>
  <Override PartName="/ppt/ink/ink3570.xml" ContentType="application/inkml+xml"/>
  <Override PartName="/ppt/ink/ink3571.xml" ContentType="application/inkml+xml"/>
  <Override PartName="/ppt/ink/ink3572.xml" ContentType="application/inkml+xml"/>
  <Override PartName="/ppt/ink/ink3573.xml" ContentType="application/inkml+xml"/>
  <Override PartName="/ppt/ink/ink3574.xml" ContentType="application/inkml+xml"/>
  <Override PartName="/ppt/ink/ink3575.xml" ContentType="application/inkml+xml"/>
  <Override PartName="/ppt/ink/ink3576.xml" ContentType="application/inkml+xml"/>
  <Override PartName="/ppt/ink/ink3577.xml" ContentType="application/inkml+xml"/>
  <Override PartName="/ppt/ink/ink3578.xml" ContentType="application/inkml+xml"/>
  <Override PartName="/ppt/ink/ink3579.xml" ContentType="application/inkml+xml"/>
  <Override PartName="/ppt/ink/ink3580.xml" ContentType="application/inkml+xml"/>
  <Override PartName="/ppt/ink/ink3581.xml" ContentType="application/inkml+xml"/>
  <Override PartName="/ppt/ink/ink3582.xml" ContentType="application/inkml+xml"/>
  <Override PartName="/ppt/ink/ink3583.xml" ContentType="application/inkml+xml"/>
  <Override PartName="/ppt/ink/ink3584.xml" ContentType="application/inkml+xml"/>
  <Override PartName="/ppt/ink/ink3585.xml" ContentType="application/inkml+xml"/>
  <Override PartName="/ppt/ink/ink3586.xml" ContentType="application/inkml+xml"/>
  <Override PartName="/ppt/ink/ink3587.xml" ContentType="application/inkml+xml"/>
  <Override PartName="/ppt/ink/ink3588.xml" ContentType="application/inkml+xml"/>
  <Override PartName="/ppt/ink/ink3589.xml" ContentType="application/inkml+xml"/>
  <Override PartName="/ppt/ink/ink3590.xml" ContentType="application/inkml+xml"/>
  <Override PartName="/ppt/ink/ink3591.xml" ContentType="application/inkml+xml"/>
  <Override PartName="/ppt/ink/ink3592.xml" ContentType="application/inkml+xml"/>
  <Override PartName="/ppt/ink/ink3593.xml" ContentType="application/inkml+xml"/>
  <Override PartName="/ppt/ink/ink3594.xml" ContentType="application/inkml+xml"/>
  <Override PartName="/ppt/ink/ink3595.xml" ContentType="application/inkml+xml"/>
  <Override PartName="/ppt/ink/ink3596.xml" ContentType="application/inkml+xml"/>
  <Override PartName="/ppt/ink/ink3597.xml" ContentType="application/inkml+xml"/>
  <Override PartName="/ppt/ink/ink3598.xml" ContentType="application/inkml+xml"/>
  <Override PartName="/ppt/ink/ink3599.xml" ContentType="application/inkml+xml"/>
  <Override PartName="/ppt/ink/ink3600.xml" ContentType="application/inkml+xml"/>
  <Override PartName="/ppt/ink/ink3601.xml" ContentType="application/inkml+xml"/>
  <Override PartName="/ppt/ink/ink3602.xml" ContentType="application/inkml+xml"/>
  <Override PartName="/ppt/ink/ink3603.xml" ContentType="application/inkml+xml"/>
  <Override PartName="/ppt/ink/ink3604.xml" ContentType="application/inkml+xml"/>
  <Override PartName="/ppt/ink/ink3605.xml" ContentType="application/inkml+xml"/>
  <Override PartName="/ppt/ink/ink3606.xml" ContentType="application/inkml+xml"/>
  <Override PartName="/ppt/ink/ink3607.xml" ContentType="application/inkml+xml"/>
  <Override PartName="/ppt/ink/ink3608.xml" ContentType="application/inkml+xml"/>
  <Override PartName="/ppt/ink/ink3609.xml" ContentType="application/inkml+xml"/>
  <Override PartName="/ppt/ink/ink3610.xml" ContentType="application/inkml+xml"/>
  <Override PartName="/ppt/ink/ink3611.xml" ContentType="application/inkml+xml"/>
  <Override PartName="/ppt/ink/ink3612.xml" ContentType="application/inkml+xml"/>
  <Override PartName="/ppt/ink/ink3613.xml" ContentType="application/inkml+xml"/>
  <Override PartName="/ppt/ink/ink3614.xml" ContentType="application/inkml+xml"/>
  <Override PartName="/ppt/ink/ink3615.xml" ContentType="application/inkml+xml"/>
  <Override PartName="/ppt/ink/ink3616.xml" ContentType="application/inkml+xml"/>
  <Override PartName="/ppt/ink/ink3617.xml" ContentType="application/inkml+xml"/>
  <Override PartName="/ppt/ink/ink3618.xml" ContentType="application/inkml+xml"/>
  <Override PartName="/ppt/ink/ink3619.xml" ContentType="application/inkml+xml"/>
  <Override PartName="/ppt/ink/ink3620.xml" ContentType="application/inkml+xml"/>
  <Override PartName="/ppt/ink/ink3621.xml" ContentType="application/inkml+xml"/>
  <Override PartName="/ppt/ink/ink3622.xml" ContentType="application/inkml+xml"/>
  <Override PartName="/ppt/ink/ink3623.xml" ContentType="application/inkml+xml"/>
  <Override PartName="/ppt/ink/ink3624.xml" ContentType="application/inkml+xml"/>
  <Override PartName="/ppt/ink/ink3625.xml" ContentType="application/inkml+xml"/>
  <Override PartName="/ppt/ink/ink3626.xml" ContentType="application/inkml+xml"/>
  <Override PartName="/ppt/ink/ink3627.xml" ContentType="application/inkml+xml"/>
  <Override PartName="/ppt/ink/ink3628.xml" ContentType="application/inkml+xml"/>
  <Override PartName="/ppt/ink/ink3629.xml" ContentType="application/inkml+xml"/>
  <Override PartName="/ppt/ink/ink3630.xml" ContentType="application/inkml+xml"/>
  <Override PartName="/ppt/ink/ink3631.xml" ContentType="application/inkml+xml"/>
  <Override PartName="/ppt/ink/ink3632.xml" ContentType="application/inkml+xml"/>
  <Override PartName="/ppt/ink/ink3633.xml" ContentType="application/inkml+xml"/>
  <Override PartName="/ppt/ink/ink3634.xml" ContentType="application/inkml+xml"/>
  <Override PartName="/ppt/ink/ink3635.xml" ContentType="application/inkml+xml"/>
  <Override PartName="/ppt/ink/ink3636.xml" ContentType="application/inkml+xml"/>
  <Override PartName="/ppt/ink/ink3637.xml" ContentType="application/inkml+xml"/>
  <Override PartName="/ppt/ink/ink3638.xml" ContentType="application/inkml+xml"/>
  <Override PartName="/ppt/ink/ink3639.xml" ContentType="application/inkml+xml"/>
  <Override PartName="/ppt/ink/ink3640.xml" ContentType="application/inkml+xml"/>
  <Override PartName="/ppt/ink/ink3641.xml" ContentType="application/inkml+xml"/>
  <Override PartName="/ppt/ink/ink3642.xml" ContentType="application/inkml+xml"/>
  <Override PartName="/ppt/ink/ink3643.xml" ContentType="application/inkml+xml"/>
  <Override PartName="/ppt/ink/ink3644.xml" ContentType="application/inkml+xml"/>
  <Override PartName="/ppt/ink/ink3645.xml" ContentType="application/inkml+xml"/>
  <Override PartName="/ppt/ink/ink3646.xml" ContentType="application/inkml+xml"/>
  <Override PartName="/ppt/ink/ink3647.xml" ContentType="application/inkml+xml"/>
  <Override PartName="/ppt/ink/ink3648.xml" ContentType="application/inkml+xml"/>
  <Override PartName="/ppt/ink/ink3649.xml" ContentType="application/inkml+xml"/>
  <Override PartName="/ppt/ink/ink3650.xml" ContentType="application/inkml+xml"/>
  <Override PartName="/ppt/ink/ink3651.xml" ContentType="application/inkml+xml"/>
  <Override PartName="/ppt/ink/ink3652.xml" ContentType="application/inkml+xml"/>
  <Override PartName="/ppt/ink/ink3653.xml" ContentType="application/inkml+xml"/>
  <Override PartName="/ppt/ink/ink3654.xml" ContentType="application/inkml+xml"/>
  <Override PartName="/ppt/ink/ink3655.xml" ContentType="application/inkml+xml"/>
  <Override PartName="/ppt/ink/ink3656.xml" ContentType="application/inkml+xml"/>
  <Override PartName="/ppt/ink/ink3657.xml" ContentType="application/inkml+xml"/>
  <Override PartName="/ppt/ink/ink3658.xml" ContentType="application/inkml+xml"/>
  <Override PartName="/ppt/ink/ink3659.xml" ContentType="application/inkml+xml"/>
  <Override PartName="/ppt/ink/ink3660.xml" ContentType="application/inkml+xml"/>
  <Override PartName="/ppt/ink/ink3661.xml" ContentType="application/inkml+xml"/>
  <Override PartName="/ppt/ink/ink3662.xml" ContentType="application/inkml+xml"/>
  <Override PartName="/ppt/ink/ink3663.xml" ContentType="application/inkml+xml"/>
  <Override PartName="/ppt/ink/ink3664.xml" ContentType="application/inkml+xml"/>
  <Override PartName="/ppt/ink/ink3665.xml" ContentType="application/inkml+xml"/>
  <Override PartName="/ppt/ink/ink3666.xml" ContentType="application/inkml+xml"/>
  <Override PartName="/ppt/ink/ink3667.xml" ContentType="application/inkml+xml"/>
  <Override PartName="/ppt/ink/ink3668.xml" ContentType="application/inkml+xml"/>
  <Override PartName="/ppt/ink/ink3669.xml" ContentType="application/inkml+xml"/>
  <Override PartName="/ppt/ink/ink3670.xml" ContentType="application/inkml+xml"/>
  <Override PartName="/ppt/ink/ink3671.xml" ContentType="application/inkml+xml"/>
  <Override PartName="/ppt/ink/ink3672.xml" ContentType="application/inkml+xml"/>
  <Override PartName="/ppt/ink/ink3673.xml" ContentType="application/inkml+xml"/>
  <Override PartName="/ppt/ink/ink3674.xml" ContentType="application/inkml+xml"/>
  <Override PartName="/ppt/ink/ink3675.xml" ContentType="application/inkml+xml"/>
  <Override PartName="/ppt/ink/ink3676.xml" ContentType="application/inkml+xml"/>
  <Override PartName="/ppt/ink/ink3677.xml" ContentType="application/inkml+xml"/>
  <Override PartName="/ppt/ink/ink3678.xml" ContentType="application/inkml+xml"/>
  <Override PartName="/ppt/ink/ink3679.xml" ContentType="application/inkml+xml"/>
  <Override PartName="/ppt/ink/ink3680.xml" ContentType="application/inkml+xml"/>
  <Override PartName="/ppt/ink/ink3681.xml" ContentType="application/inkml+xml"/>
  <Override PartName="/ppt/ink/ink3682.xml" ContentType="application/inkml+xml"/>
  <Override PartName="/ppt/ink/ink3683.xml" ContentType="application/inkml+xml"/>
  <Override PartName="/ppt/ink/ink3684.xml" ContentType="application/inkml+xml"/>
  <Override PartName="/ppt/ink/ink3685.xml" ContentType="application/inkml+xml"/>
  <Override PartName="/ppt/ink/ink3686.xml" ContentType="application/inkml+xml"/>
  <Override PartName="/ppt/ink/ink3687.xml" ContentType="application/inkml+xml"/>
  <Override PartName="/ppt/ink/ink3688.xml" ContentType="application/inkml+xml"/>
  <Override PartName="/ppt/ink/ink3689.xml" ContentType="application/inkml+xml"/>
  <Override PartName="/ppt/ink/ink3690.xml" ContentType="application/inkml+xml"/>
  <Override PartName="/ppt/ink/ink3691.xml" ContentType="application/inkml+xml"/>
  <Override PartName="/ppt/ink/ink3692.xml" ContentType="application/inkml+xml"/>
  <Override PartName="/ppt/ink/ink3693.xml" ContentType="application/inkml+xml"/>
  <Override PartName="/ppt/ink/ink3694.xml" ContentType="application/inkml+xml"/>
  <Override PartName="/ppt/ink/ink3695.xml" ContentType="application/inkml+xml"/>
  <Override PartName="/ppt/ink/ink3696.xml" ContentType="application/inkml+xml"/>
  <Override PartName="/ppt/ink/ink3697.xml" ContentType="application/inkml+xml"/>
  <Override PartName="/ppt/ink/ink3698.xml" ContentType="application/inkml+xml"/>
  <Override PartName="/ppt/ink/ink3699.xml" ContentType="application/inkml+xml"/>
  <Override PartName="/ppt/ink/ink3700.xml" ContentType="application/inkml+xml"/>
  <Override PartName="/ppt/ink/ink3701.xml" ContentType="application/inkml+xml"/>
  <Override PartName="/ppt/ink/ink3702.xml" ContentType="application/inkml+xml"/>
  <Override PartName="/ppt/ink/ink3703.xml" ContentType="application/inkml+xml"/>
  <Override PartName="/ppt/ink/ink3704.xml" ContentType="application/inkml+xml"/>
  <Override PartName="/ppt/ink/ink3705.xml" ContentType="application/inkml+xml"/>
  <Override PartName="/ppt/ink/ink3706.xml" ContentType="application/inkml+xml"/>
  <Override PartName="/ppt/ink/ink3707.xml" ContentType="application/inkml+xml"/>
  <Override PartName="/ppt/ink/ink3708.xml" ContentType="application/inkml+xml"/>
  <Override PartName="/ppt/ink/ink3709.xml" ContentType="application/inkml+xml"/>
  <Override PartName="/ppt/ink/ink3710.xml" ContentType="application/inkml+xml"/>
  <Override PartName="/ppt/notesSlides/notesSlide25.xml" ContentType="application/vnd.openxmlformats-officedocument.presentationml.notesSlide+xml"/>
  <Override PartName="/ppt/ink/ink3711.xml" ContentType="application/inkml+xml"/>
  <Override PartName="/ppt/ink/ink3712.xml" ContentType="application/inkml+xml"/>
  <Override PartName="/ppt/ink/ink3713.xml" ContentType="application/inkml+xml"/>
  <Override PartName="/ppt/ink/ink3714.xml" ContentType="application/inkml+xml"/>
  <Override PartName="/ppt/ink/ink3715.xml" ContentType="application/inkml+xml"/>
  <Override PartName="/ppt/ink/ink3716.xml" ContentType="application/inkml+xml"/>
  <Override PartName="/ppt/ink/ink3717.xml" ContentType="application/inkml+xml"/>
  <Override PartName="/ppt/ink/ink3718.xml" ContentType="application/inkml+xml"/>
  <Override PartName="/ppt/notesSlides/notesSlide26.xml" ContentType="application/vnd.openxmlformats-officedocument.presentationml.notesSlide+xml"/>
  <Override PartName="/ppt/ink/ink3719.xml" ContentType="application/inkml+xml"/>
  <Override PartName="/ppt/ink/ink3720.xml" ContentType="application/inkml+xml"/>
  <Override PartName="/ppt/ink/ink3721.xml" ContentType="application/inkml+xml"/>
  <Override PartName="/ppt/ink/ink3722.xml" ContentType="application/inkml+xml"/>
  <Override PartName="/ppt/ink/ink3723.xml" ContentType="application/inkml+xml"/>
  <Override PartName="/ppt/ink/ink3724.xml" ContentType="application/inkml+xml"/>
  <Override PartName="/ppt/ink/ink3725.xml" ContentType="application/inkml+xml"/>
  <Override PartName="/ppt/ink/ink3726.xml" ContentType="application/inkml+xml"/>
  <Override PartName="/ppt/ink/ink3727.xml" ContentType="application/inkml+xml"/>
  <Override PartName="/ppt/ink/ink3728.xml" ContentType="application/inkml+xml"/>
  <Override PartName="/ppt/ink/ink3729.xml" ContentType="application/inkml+xml"/>
  <Override PartName="/ppt/ink/ink3730.xml" ContentType="application/inkml+xml"/>
  <Override PartName="/ppt/ink/ink3731.xml" ContentType="application/inkml+xml"/>
  <Override PartName="/ppt/ink/ink3732.xml" ContentType="application/inkml+xml"/>
  <Override PartName="/ppt/ink/ink3733.xml" ContentType="application/inkml+xml"/>
  <Override PartName="/ppt/ink/ink3734.xml" ContentType="application/inkml+xml"/>
  <Override PartName="/ppt/ink/ink3735.xml" ContentType="application/inkml+xml"/>
  <Override PartName="/ppt/ink/ink3736.xml" ContentType="application/inkml+xml"/>
  <Override PartName="/ppt/ink/ink3737.xml" ContentType="application/inkml+xml"/>
  <Override PartName="/ppt/ink/ink3738.xml" ContentType="application/inkml+xml"/>
  <Override PartName="/ppt/ink/ink3739.xml" ContentType="application/inkml+xml"/>
  <Override PartName="/ppt/ink/ink3740.xml" ContentType="application/inkml+xml"/>
  <Override PartName="/ppt/ink/ink3741.xml" ContentType="application/inkml+xml"/>
  <Override PartName="/ppt/ink/ink3742.xml" ContentType="application/inkml+xml"/>
  <Override PartName="/ppt/ink/ink3743.xml" ContentType="application/inkml+xml"/>
  <Override PartName="/ppt/ink/ink3744.xml" ContentType="application/inkml+xml"/>
  <Override PartName="/ppt/ink/ink3745.xml" ContentType="application/inkml+xml"/>
  <Override PartName="/ppt/ink/ink3746.xml" ContentType="application/inkml+xml"/>
  <Override PartName="/ppt/ink/ink3747.xml" ContentType="application/inkml+xml"/>
  <Override PartName="/ppt/ink/ink3748.xml" ContentType="application/inkml+xml"/>
  <Override PartName="/ppt/ink/ink3749.xml" ContentType="application/inkml+xml"/>
  <Override PartName="/ppt/ink/ink3750.xml" ContentType="application/inkml+xml"/>
  <Override PartName="/ppt/ink/ink3751.xml" ContentType="application/inkml+xml"/>
  <Override PartName="/ppt/ink/ink3752.xml" ContentType="application/inkml+xml"/>
  <Override PartName="/ppt/ink/ink3753.xml" ContentType="application/inkml+xml"/>
  <Override PartName="/ppt/ink/ink3754.xml" ContentType="application/inkml+xml"/>
  <Override PartName="/ppt/ink/ink3755.xml" ContentType="application/inkml+xml"/>
  <Override PartName="/ppt/ink/ink3756.xml" ContentType="application/inkml+xml"/>
  <Override PartName="/ppt/ink/ink3757.xml" ContentType="application/inkml+xml"/>
  <Override PartName="/ppt/ink/ink3758.xml" ContentType="application/inkml+xml"/>
  <Override PartName="/ppt/ink/ink3759.xml" ContentType="application/inkml+xml"/>
  <Override PartName="/ppt/ink/ink3760.xml" ContentType="application/inkml+xml"/>
  <Override PartName="/ppt/ink/ink3761.xml" ContentType="application/inkml+xml"/>
  <Override PartName="/ppt/ink/ink3762.xml" ContentType="application/inkml+xml"/>
  <Override PartName="/ppt/ink/ink3763.xml" ContentType="application/inkml+xml"/>
  <Override PartName="/ppt/ink/ink3764.xml" ContentType="application/inkml+xml"/>
  <Override PartName="/ppt/ink/ink3765.xml" ContentType="application/inkml+xml"/>
  <Override PartName="/ppt/ink/ink3766.xml" ContentType="application/inkml+xml"/>
  <Override PartName="/ppt/ink/ink3767.xml" ContentType="application/inkml+xml"/>
  <Override PartName="/ppt/ink/ink3768.xml" ContentType="application/inkml+xml"/>
  <Override PartName="/ppt/ink/ink3769.xml" ContentType="application/inkml+xml"/>
  <Override PartName="/ppt/ink/ink3770.xml" ContentType="application/inkml+xml"/>
  <Override PartName="/ppt/ink/ink3771.xml" ContentType="application/inkml+xml"/>
  <Override PartName="/ppt/ink/ink3772.xml" ContentType="application/inkml+xml"/>
  <Override PartName="/ppt/ink/ink3773.xml" ContentType="application/inkml+xml"/>
  <Override PartName="/ppt/ink/ink3774.xml" ContentType="application/inkml+xml"/>
  <Override PartName="/ppt/ink/ink3775.xml" ContentType="application/inkml+xml"/>
  <Override PartName="/ppt/ink/ink3776.xml" ContentType="application/inkml+xml"/>
  <Override PartName="/ppt/ink/ink3777.xml" ContentType="application/inkml+xml"/>
  <Override PartName="/ppt/ink/ink3778.xml" ContentType="application/inkml+xml"/>
  <Override PartName="/ppt/ink/ink3779.xml" ContentType="application/inkml+xml"/>
  <Override PartName="/ppt/ink/ink3780.xml" ContentType="application/inkml+xml"/>
  <Override PartName="/ppt/ink/ink3781.xml" ContentType="application/inkml+xml"/>
  <Override PartName="/ppt/ink/ink3782.xml" ContentType="application/inkml+xml"/>
  <Override PartName="/ppt/ink/ink3783.xml" ContentType="application/inkml+xml"/>
  <Override PartName="/ppt/ink/ink3784.xml" ContentType="application/inkml+xml"/>
  <Override PartName="/ppt/ink/ink3785.xml" ContentType="application/inkml+xml"/>
  <Override PartName="/ppt/ink/ink3786.xml" ContentType="application/inkml+xml"/>
  <Override PartName="/ppt/ink/ink3787.xml" ContentType="application/inkml+xml"/>
  <Override PartName="/ppt/ink/ink3788.xml" ContentType="application/inkml+xml"/>
  <Override PartName="/ppt/ink/ink3789.xml" ContentType="application/inkml+xml"/>
  <Override PartName="/ppt/ink/ink3790.xml" ContentType="application/inkml+xml"/>
  <Override PartName="/ppt/ink/ink3791.xml" ContentType="application/inkml+xml"/>
  <Override PartName="/ppt/ink/ink3792.xml" ContentType="application/inkml+xml"/>
  <Override PartName="/ppt/ink/ink3793.xml" ContentType="application/inkml+xml"/>
  <Override PartName="/ppt/ink/ink3794.xml" ContentType="application/inkml+xml"/>
  <Override PartName="/ppt/ink/ink3795.xml" ContentType="application/inkml+xml"/>
  <Override PartName="/ppt/ink/ink3796.xml" ContentType="application/inkml+xml"/>
  <Override PartName="/ppt/ink/ink3797.xml" ContentType="application/inkml+xml"/>
  <Override PartName="/ppt/ink/ink3798.xml" ContentType="application/inkml+xml"/>
  <Override PartName="/ppt/ink/ink3799.xml" ContentType="application/inkml+xml"/>
  <Override PartName="/ppt/ink/ink3800.xml" ContentType="application/inkml+xml"/>
  <Override PartName="/ppt/ink/ink3801.xml" ContentType="application/inkml+xml"/>
  <Override PartName="/ppt/ink/ink3802.xml" ContentType="application/inkml+xml"/>
  <Override PartName="/ppt/ink/ink3803.xml" ContentType="application/inkml+xml"/>
  <Override PartName="/ppt/ink/ink3804.xml" ContentType="application/inkml+xml"/>
  <Override PartName="/ppt/ink/ink3805.xml" ContentType="application/inkml+xml"/>
  <Override PartName="/ppt/ink/ink3806.xml" ContentType="application/inkml+xml"/>
  <Override PartName="/ppt/ink/ink3807.xml" ContentType="application/inkml+xml"/>
  <Override PartName="/ppt/ink/ink3808.xml" ContentType="application/inkml+xml"/>
  <Override PartName="/ppt/ink/ink3809.xml" ContentType="application/inkml+xml"/>
  <Override PartName="/ppt/ink/ink3810.xml" ContentType="application/inkml+xml"/>
  <Override PartName="/ppt/ink/ink3811.xml" ContentType="application/inkml+xml"/>
  <Override PartName="/ppt/ink/ink3812.xml" ContentType="application/inkml+xml"/>
  <Override PartName="/ppt/ink/ink3813.xml" ContentType="application/inkml+xml"/>
  <Override PartName="/ppt/ink/ink3814.xml" ContentType="application/inkml+xml"/>
  <Override PartName="/ppt/ink/ink3815.xml" ContentType="application/inkml+xml"/>
  <Override PartName="/ppt/ink/ink3816.xml" ContentType="application/inkml+xml"/>
  <Override PartName="/ppt/ink/ink3817.xml" ContentType="application/inkml+xml"/>
  <Override PartName="/ppt/ink/ink3818.xml" ContentType="application/inkml+xml"/>
  <Override PartName="/ppt/ink/ink3819.xml" ContentType="application/inkml+xml"/>
  <Override PartName="/ppt/ink/ink3820.xml" ContentType="application/inkml+xml"/>
  <Override PartName="/ppt/ink/ink3821.xml" ContentType="application/inkml+xml"/>
  <Override PartName="/ppt/ink/ink3822.xml" ContentType="application/inkml+xml"/>
  <Override PartName="/ppt/ink/ink3823.xml" ContentType="application/inkml+xml"/>
  <Override PartName="/ppt/ink/ink3824.xml" ContentType="application/inkml+xml"/>
  <Override PartName="/ppt/ink/ink3825.xml" ContentType="application/inkml+xml"/>
  <Override PartName="/ppt/ink/ink3826.xml" ContentType="application/inkml+xml"/>
  <Override PartName="/ppt/ink/ink3827.xml" ContentType="application/inkml+xml"/>
  <Override PartName="/ppt/ink/ink3828.xml" ContentType="application/inkml+xml"/>
  <Override PartName="/ppt/ink/ink3829.xml" ContentType="application/inkml+xml"/>
  <Override PartName="/ppt/ink/ink3830.xml" ContentType="application/inkml+xml"/>
  <Override PartName="/ppt/ink/ink3831.xml" ContentType="application/inkml+xml"/>
  <Override PartName="/ppt/ink/ink3832.xml" ContentType="application/inkml+xml"/>
  <Override PartName="/ppt/ink/ink3833.xml" ContentType="application/inkml+xml"/>
  <Override PartName="/ppt/ink/ink3834.xml" ContentType="application/inkml+xml"/>
  <Override PartName="/ppt/ink/ink3835.xml" ContentType="application/inkml+xml"/>
  <Override PartName="/ppt/ink/ink3836.xml" ContentType="application/inkml+xml"/>
  <Override PartName="/ppt/ink/ink3837.xml" ContentType="application/inkml+xml"/>
  <Override PartName="/ppt/ink/ink3838.xml" ContentType="application/inkml+xml"/>
  <Override PartName="/ppt/ink/ink3839.xml" ContentType="application/inkml+xml"/>
  <Override PartName="/ppt/ink/ink3840.xml" ContentType="application/inkml+xml"/>
  <Override PartName="/ppt/ink/ink3841.xml" ContentType="application/inkml+xml"/>
  <Override PartName="/ppt/ink/ink3842.xml" ContentType="application/inkml+xml"/>
  <Override PartName="/ppt/ink/ink3843.xml" ContentType="application/inkml+xml"/>
  <Override PartName="/ppt/ink/ink3844.xml" ContentType="application/inkml+xml"/>
  <Override PartName="/ppt/ink/ink3845.xml" ContentType="application/inkml+xml"/>
  <Override PartName="/ppt/ink/ink3846.xml" ContentType="application/inkml+xml"/>
  <Override PartName="/ppt/ink/ink3847.xml" ContentType="application/inkml+xml"/>
  <Override PartName="/ppt/ink/ink3848.xml" ContentType="application/inkml+xml"/>
  <Override PartName="/ppt/ink/ink3849.xml" ContentType="application/inkml+xml"/>
  <Override PartName="/ppt/ink/ink3850.xml" ContentType="application/inkml+xml"/>
  <Override PartName="/ppt/ink/ink3851.xml" ContentType="application/inkml+xml"/>
  <Override PartName="/ppt/ink/ink3852.xml" ContentType="application/inkml+xml"/>
  <Override PartName="/ppt/ink/ink3853.xml" ContentType="application/inkml+xml"/>
  <Override PartName="/ppt/ink/ink3854.xml" ContentType="application/inkml+xml"/>
  <Override PartName="/ppt/ink/ink3855.xml" ContentType="application/inkml+xml"/>
  <Override PartName="/ppt/ink/ink3856.xml" ContentType="application/inkml+xml"/>
  <Override PartName="/ppt/ink/ink3857.xml" ContentType="application/inkml+xml"/>
  <Override PartName="/ppt/ink/ink3858.xml" ContentType="application/inkml+xml"/>
  <Override PartName="/ppt/ink/ink3859.xml" ContentType="application/inkml+xml"/>
  <Override PartName="/ppt/ink/ink3860.xml" ContentType="application/inkml+xml"/>
  <Override PartName="/ppt/ink/ink3861.xml" ContentType="application/inkml+xml"/>
  <Override PartName="/ppt/ink/ink3862.xml" ContentType="application/inkml+xml"/>
  <Override PartName="/ppt/ink/ink3863.xml" ContentType="application/inkml+xml"/>
  <Override PartName="/ppt/ink/ink3864.xml" ContentType="application/inkml+xml"/>
  <Override PartName="/ppt/ink/ink3865.xml" ContentType="application/inkml+xml"/>
  <Override PartName="/ppt/ink/ink3866.xml" ContentType="application/inkml+xml"/>
  <Override PartName="/ppt/ink/ink3867.xml" ContentType="application/inkml+xml"/>
  <Override PartName="/ppt/ink/ink3868.xml" ContentType="application/inkml+xml"/>
  <Override PartName="/ppt/ink/ink3869.xml" ContentType="application/inkml+xml"/>
  <Override PartName="/ppt/ink/ink3870.xml" ContentType="application/inkml+xml"/>
  <Override PartName="/ppt/ink/ink3871.xml" ContentType="application/inkml+xml"/>
  <Override PartName="/ppt/ink/ink3872.xml" ContentType="application/inkml+xml"/>
  <Override PartName="/ppt/ink/ink3873.xml" ContentType="application/inkml+xml"/>
  <Override PartName="/ppt/notesSlides/notesSlide27.xml" ContentType="application/vnd.openxmlformats-officedocument.presentationml.notesSlide+xml"/>
  <Override PartName="/ppt/ink/ink3874.xml" ContentType="application/inkml+xml"/>
  <Override PartName="/ppt/ink/ink3875.xml" ContentType="application/inkml+xml"/>
  <Override PartName="/ppt/ink/ink3876.xml" ContentType="application/inkml+xml"/>
  <Override PartName="/ppt/ink/ink3877.xml" ContentType="application/inkml+xml"/>
  <Override PartName="/ppt/ink/ink3878.xml" ContentType="application/inkml+xml"/>
  <Override PartName="/ppt/ink/ink3879.xml" ContentType="application/inkml+xml"/>
  <Override PartName="/ppt/ink/ink3880.xml" ContentType="application/inkml+xml"/>
  <Override PartName="/ppt/ink/ink3881.xml" ContentType="application/inkml+xml"/>
  <Override PartName="/ppt/ink/ink3882.xml" ContentType="application/inkml+xml"/>
  <Override PartName="/ppt/ink/ink3883.xml" ContentType="application/inkml+xml"/>
  <Override PartName="/ppt/ink/ink3884.xml" ContentType="application/inkml+xml"/>
  <Override PartName="/ppt/ink/ink3885.xml" ContentType="application/inkml+xml"/>
  <Override PartName="/ppt/ink/ink3886.xml" ContentType="application/inkml+xml"/>
  <Override PartName="/ppt/ink/ink3887.xml" ContentType="application/inkml+xml"/>
  <Override PartName="/ppt/ink/ink3888.xml" ContentType="application/inkml+xml"/>
  <Override PartName="/ppt/ink/ink3889.xml" ContentType="application/inkml+xml"/>
  <Override PartName="/ppt/ink/ink3890.xml" ContentType="application/inkml+xml"/>
  <Override PartName="/ppt/ink/ink3891.xml" ContentType="application/inkml+xml"/>
  <Override PartName="/ppt/ink/ink3892.xml" ContentType="application/inkml+xml"/>
  <Override PartName="/ppt/ink/ink3893.xml" ContentType="application/inkml+xml"/>
  <Override PartName="/ppt/ink/ink3894.xml" ContentType="application/inkml+xml"/>
  <Override PartName="/ppt/ink/ink3895.xml" ContentType="application/inkml+xml"/>
  <Override PartName="/ppt/ink/ink3896.xml" ContentType="application/inkml+xml"/>
  <Override PartName="/ppt/ink/ink3897.xml" ContentType="application/inkml+xml"/>
  <Override PartName="/ppt/ink/ink3898.xml" ContentType="application/inkml+xml"/>
  <Override PartName="/ppt/ink/ink3899.xml" ContentType="application/inkml+xml"/>
  <Override PartName="/ppt/ink/ink3900.xml" ContentType="application/inkml+xml"/>
  <Override PartName="/ppt/ink/ink3901.xml" ContentType="application/inkml+xml"/>
  <Override PartName="/ppt/ink/ink3902.xml" ContentType="application/inkml+xml"/>
  <Override PartName="/ppt/ink/ink3903.xml" ContentType="application/inkml+xml"/>
  <Override PartName="/ppt/ink/ink3904.xml" ContentType="application/inkml+xml"/>
  <Override PartName="/ppt/ink/ink3905.xml" ContentType="application/inkml+xml"/>
  <Override PartName="/ppt/ink/ink3906.xml" ContentType="application/inkml+xml"/>
  <Override PartName="/ppt/ink/ink3907.xml" ContentType="application/inkml+xml"/>
  <Override PartName="/ppt/ink/ink3908.xml" ContentType="application/inkml+xml"/>
  <Override PartName="/ppt/ink/ink3909.xml" ContentType="application/inkml+xml"/>
  <Override PartName="/ppt/ink/ink3910.xml" ContentType="application/inkml+xml"/>
  <Override PartName="/ppt/ink/ink3911.xml" ContentType="application/inkml+xml"/>
  <Override PartName="/ppt/ink/ink3912.xml" ContentType="application/inkml+xml"/>
  <Override PartName="/ppt/ink/ink3913.xml" ContentType="application/inkml+xml"/>
  <Override PartName="/ppt/ink/ink3914.xml" ContentType="application/inkml+xml"/>
  <Override PartName="/ppt/ink/ink3915.xml" ContentType="application/inkml+xml"/>
  <Override PartName="/ppt/ink/ink3916.xml" ContentType="application/inkml+xml"/>
  <Override PartName="/ppt/ink/ink3917.xml" ContentType="application/inkml+xml"/>
  <Override PartName="/ppt/ink/ink3918.xml" ContentType="application/inkml+xml"/>
  <Override PartName="/ppt/ink/ink3919.xml" ContentType="application/inkml+xml"/>
  <Override PartName="/ppt/ink/ink3920.xml" ContentType="application/inkml+xml"/>
  <Override PartName="/ppt/ink/ink3921.xml" ContentType="application/inkml+xml"/>
  <Override PartName="/ppt/ink/ink3922.xml" ContentType="application/inkml+xml"/>
  <Override PartName="/ppt/ink/ink3923.xml" ContentType="application/inkml+xml"/>
  <Override PartName="/ppt/ink/ink3924.xml" ContentType="application/inkml+xml"/>
  <Override PartName="/ppt/ink/ink3925.xml" ContentType="application/inkml+xml"/>
  <Override PartName="/ppt/ink/ink3926.xml" ContentType="application/inkml+xml"/>
  <Override PartName="/ppt/ink/ink3927.xml" ContentType="application/inkml+xml"/>
  <Override PartName="/ppt/ink/ink3928.xml" ContentType="application/inkml+xml"/>
  <Override PartName="/ppt/ink/ink3929.xml" ContentType="application/inkml+xml"/>
  <Override PartName="/ppt/ink/ink3930.xml" ContentType="application/inkml+xml"/>
  <Override PartName="/ppt/ink/ink3931.xml" ContentType="application/inkml+xml"/>
  <Override PartName="/ppt/ink/ink3932.xml" ContentType="application/inkml+xml"/>
  <Override PartName="/ppt/ink/ink3933.xml" ContentType="application/inkml+xml"/>
  <Override PartName="/ppt/ink/ink3934.xml" ContentType="application/inkml+xml"/>
  <Override PartName="/ppt/ink/ink3935.xml" ContentType="application/inkml+xml"/>
  <Override PartName="/ppt/ink/ink3936.xml" ContentType="application/inkml+xml"/>
  <Override PartName="/ppt/ink/ink3937.xml" ContentType="application/inkml+xml"/>
  <Override PartName="/ppt/ink/ink3938.xml" ContentType="application/inkml+xml"/>
  <Override PartName="/ppt/ink/ink3939.xml" ContentType="application/inkml+xml"/>
  <Override PartName="/ppt/ink/ink3940.xml" ContentType="application/inkml+xml"/>
  <Override PartName="/ppt/ink/ink3941.xml" ContentType="application/inkml+xml"/>
  <Override PartName="/ppt/ink/ink3942.xml" ContentType="application/inkml+xml"/>
  <Override PartName="/ppt/ink/ink3943.xml" ContentType="application/inkml+xml"/>
  <Override PartName="/ppt/ink/ink3944.xml" ContentType="application/inkml+xml"/>
  <Override PartName="/ppt/ink/ink3945.xml" ContentType="application/inkml+xml"/>
  <Override PartName="/ppt/ink/ink3946.xml" ContentType="application/inkml+xml"/>
  <Override PartName="/ppt/ink/ink3947.xml" ContentType="application/inkml+xml"/>
  <Override PartName="/ppt/ink/ink3948.xml" ContentType="application/inkml+xml"/>
  <Override PartName="/ppt/ink/ink3949.xml" ContentType="application/inkml+xml"/>
  <Override PartName="/ppt/ink/ink3950.xml" ContentType="application/inkml+xml"/>
  <Override PartName="/ppt/ink/ink3951.xml" ContentType="application/inkml+xml"/>
  <Override PartName="/ppt/ink/ink3952.xml" ContentType="application/inkml+xml"/>
  <Override PartName="/ppt/ink/ink3953.xml" ContentType="application/inkml+xml"/>
  <Override PartName="/ppt/ink/ink3954.xml" ContentType="application/inkml+xml"/>
  <Override PartName="/ppt/ink/ink3955.xml" ContentType="application/inkml+xml"/>
  <Override PartName="/ppt/ink/ink3956.xml" ContentType="application/inkml+xml"/>
  <Override PartName="/ppt/ink/ink3957.xml" ContentType="application/inkml+xml"/>
  <Override PartName="/ppt/ink/ink3958.xml" ContentType="application/inkml+xml"/>
  <Override PartName="/ppt/ink/ink3959.xml" ContentType="application/inkml+xml"/>
  <Override PartName="/ppt/ink/ink3960.xml" ContentType="application/inkml+xml"/>
  <Override PartName="/ppt/ink/ink3961.xml" ContentType="application/inkml+xml"/>
  <Override PartName="/ppt/ink/ink3962.xml" ContentType="application/inkml+xml"/>
  <Override PartName="/ppt/ink/ink3963.xml" ContentType="application/inkml+xml"/>
  <Override PartName="/ppt/ink/ink3964.xml" ContentType="application/inkml+xml"/>
  <Override PartName="/ppt/ink/ink3965.xml" ContentType="application/inkml+xml"/>
  <Override PartName="/ppt/ink/ink3966.xml" ContentType="application/inkml+xml"/>
  <Override PartName="/ppt/ink/ink3967.xml" ContentType="application/inkml+xml"/>
  <Override PartName="/ppt/ink/ink3968.xml" ContentType="application/inkml+xml"/>
  <Override PartName="/ppt/ink/ink3969.xml" ContentType="application/inkml+xml"/>
  <Override PartName="/ppt/ink/ink3970.xml" ContentType="application/inkml+xml"/>
  <Override PartName="/ppt/ink/ink3971.xml" ContentType="application/inkml+xml"/>
  <Override PartName="/ppt/ink/ink3972.xml" ContentType="application/inkml+xml"/>
  <Override PartName="/ppt/ink/ink3973.xml" ContentType="application/inkml+xml"/>
  <Override PartName="/ppt/ink/ink3974.xml" ContentType="application/inkml+xml"/>
  <Override PartName="/ppt/ink/ink3975.xml" ContentType="application/inkml+xml"/>
  <Override PartName="/ppt/ink/ink3976.xml" ContentType="application/inkml+xml"/>
  <Override PartName="/ppt/ink/ink3977.xml" ContentType="application/inkml+xml"/>
  <Override PartName="/ppt/ink/ink3978.xml" ContentType="application/inkml+xml"/>
  <Override PartName="/ppt/ink/ink3979.xml" ContentType="application/inkml+xml"/>
  <Override PartName="/ppt/ink/ink3980.xml" ContentType="application/inkml+xml"/>
  <Override PartName="/ppt/ink/ink3981.xml" ContentType="application/inkml+xml"/>
  <Override PartName="/ppt/ink/ink3982.xml" ContentType="application/inkml+xml"/>
  <Override PartName="/ppt/ink/ink3983.xml" ContentType="application/inkml+xml"/>
  <Override PartName="/ppt/ink/ink3984.xml" ContentType="application/inkml+xml"/>
  <Override PartName="/ppt/ink/ink3985.xml" ContentType="application/inkml+xml"/>
  <Override PartName="/ppt/ink/ink3986.xml" ContentType="application/inkml+xml"/>
  <Override PartName="/ppt/ink/ink3987.xml" ContentType="application/inkml+xml"/>
  <Override PartName="/ppt/ink/ink3988.xml" ContentType="application/inkml+xml"/>
  <Override PartName="/ppt/ink/ink3989.xml" ContentType="application/inkml+xml"/>
  <Override PartName="/ppt/ink/ink3990.xml" ContentType="application/inkml+xml"/>
  <Override PartName="/ppt/ink/ink3991.xml" ContentType="application/inkml+xml"/>
  <Override PartName="/ppt/ink/ink3992.xml" ContentType="application/inkml+xml"/>
  <Override PartName="/ppt/ink/ink3993.xml" ContentType="application/inkml+xml"/>
  <Override PartName="/ppt/ink/ink3994.xml" ContentType="application/inkml+xml"/>
  <Override PartName="/ppt/ink/ink3995.xml" ContentType="application/inkml+xml"/>
  <Override PartName="/ppt/ink/ink3996.xml" ContentType="application/inkml+xml"/>
  <Override PartName="/ppt/ink/ink3997.xml" ContentType="application/inkml+xml"/>
  <Override PartName="/ppt/ink/ink3998.xml" ContentType="application/inkml+xml"/>
  <Override PartName="/ppt/ink/ink3999.xml" ContentType="application/inkml+xml"/>
  <Override PartName="/ppt/ink/ink4000.xml" ContentType="application/inkml+xml"/>
  <Override PartName="/ppt/ink/ink4001.xml" ContentType="application/inkml+xml"/>
  <Override PartName="/ppt/ink/ink4002.xml" ContentType="application/inkml+xml"/>
  <Override PartName="/ppt/ink/ink4003.xml" ContentType="application/inkml+xml"/>
  <Override PartName="/ppt/ink/ink4004.xml" ContentType="application/inkml+xml"/>
  <Override PartName="/ppt/ink/ink4005.xml" ContentType="application/inkml+xml"/>
  <Override PartName="/ppt/ink/ink4006.xml" ContentType="application/inkml+xml"/>
  <Override PartName="/ppt/ink/ink4007.xml" ContentType="application/inkml+xml"/>
  <Override PartName="/ppt/ink/ink4008.xml" ContentType="application/inkml+xml"/>
  <Override PartName="/ppt/ink/ink4009.xml" ContentType="application/inkml+xml"/>
  <Override PartName="/ppt/ink/ink4010.xml" ContentType="application/inkml+xml"/>
  <Override PartName="/ppt/ink/ink4011.xml" ContentType="application/inkml+xml"/>
  <Override PartName="/ppt/ink/ink4012.xml" ContentType="application/inkml+xml"/>
  <Override PartName="/ppt/ink/ink4013.xml" ContentType="application/inkml+xml"/>
  <Override PartName="/ppt/ink/ink4014.xml" ContentType="application/inkml+xml"/>
  <Override PartName="/ppt/ink/ink4015.xml" ContentType="application/inkml+xml"/>
  <Override PartName="/ppt/ink/ink4016.xml" ContentType="application/inkml+xml"/>
  <Override PartName="/ppt/ink/ink4017.xml" ContentType="application/inkml+xml"/>
  <Override PartName="/ppt/ink/ink4018.xml" ContentType="application/inkml+xml"/>
  <Override PartName="/ppt/ink/ink4019.xml" ContentType="application/inkml+xml"/>
  <Override PartName="/ppt/ink/ink4020.xml" ContentType="application/inkml+xml"/>
  <Override PartName="/ppt/ink/ink4021.xml" ContentType="application/inkml+xml"/>
  <Override PartName="/ppt/ink/ink4022.xml" ContentType="application/inkml+xml"/>
  <Override PartName="/ppt/ink/ink4023.xml" ContentType="application/inkml+xml"/>
  <Override PartName="/ppt/ink/ink4024.xml" ContentType="application/inkml+xml"/>
  <Override PartName="/ppt/ink/ink4025.xml" ContentType="application/inkml+xml"/>
  <Override PartName="/ppt/ink/ink4026.xml" ContentType="application/inkml+xml"/>
  <Override PartName="/ppt/ink/ink4027.xml" ContentType="application/inkml+xml"/>
  <Override PartName="/ppt/ink/ink4028.xml" ContentType="application/inkml+xml"/>
  <Override PartName="/ppt/ink/ink4029.xml" ContentType="application/inkml+xml"/>
  <Override PartName="/ppt/ink/ink4030.xml" ContentType="application/inkml+xml"/>
  <Override PartName="/ppt/ink/ink4031.xml" ContentType="application/inkml+xml"/>
  <Override PartName="/ppt/ink/ink4032.xml" ContentType="application/inkml+xml"/>
  <Override PartName="/ppt/ink/ink4033.xml" ContentType="application/inkml+xml"/>
  <Override PartName="/ppt/ink/ink4034.xml" ContentType="application/inkml+xml"/>
  <Override PartName="/ppt/ink/ink4035.xml" ContentType="application/inkml+xml"/>
  <Override PartName="/ppt/ink/ink4036.xml" ContentType="application/inkml+xml"/>
  <Override PartName="/ppt/ink/ink4037.xml" ContentType="application/inkml+xml"/>
  <Override PartName="/ppt/ink/ink4038.xml" ContentType="application/inkml+xml"/>
  <Override PartName="/ppt/ink/ink4039.xml" ContentType="application/inkml+xml"/>
  <Override PartName="/ppt/ink/ink4040.xml" ContentType="application/inkml+xml"/>
  <Override PartName="/ppt/ink/ink4041.xml" ContentType="application/inkml+xml"/>
  <Override PartName="/ppt/ink/ink4042.xml" ContentType="application/inkml+xml"/>
  <Override PartName="/ppt/ink/ink4043.xml" ContentType="application/inkml+xml"/>
  <Override PartName="/ppt/ink/ink4044.xml" ContentType="application/inkml+xml"/>
  <Override PartName="/ppt/ink/ink4045.xml" ContentType="application/inkml+xml"/>
  <Override PartName="/ppt/ink/ink4046.xml" ContentType="application/inkml+xml"/>
  <Override PartName="/ppt/ink/ink4047.xml" ContentType="application/inkml+xml"/>
  <Override PartName="/ppt/ink/ink4048.xml" ContentType="application/inkml+xml"/>
  <Override PartName="/ppt/ink/ink4049.xml" ContentType="application/inkml+xml"/>
  <Override PartName="/ppt/ink/ink4050.xml" ContentType="application/inkml+xml"/>
  <Override PartName="/ppt/ink/ink4051.xml" ContentType="application/inkml+xml"/>
  <Override PartName="/ppt/ink/ink4052.xml" ContentType="application/inkml+xml"/>
  <Override PartName="/ppt/ink/ink4053.xml" ContentType="application/inkml+xml"/>
  <Override PartName="/ppt/ink/ink4054.xml" ContentType="application/inkml+xml"/>
  <Override PartName="/ppt/ink/ink4055.xml" ContentType="application/inkml+xml"/>
  <Override PartName="/ppt/ink/ink4056.xml" ContentType="application/inkml+xml"/>
  <Override PartName="/ppt/ink/ink4057.xml" ContentType="application/inkml+xml"/>
  <Override PartName="/ppt/ink/ink4058.xml" ContentType="application/inkml+xml"/>
  <Override PartName="/ppt/ink/ink4059.xml" ContentType="application/inkml+xml"/>
  <Override PartName="/ppt/ink/ink4060.xml" ContentType="application/inkml+xml"/>
  <Override PartName="/ppt/ink/ink4061.xml" ContentType="application/inkml+xml"/>
  <Override PartName="/ppt/ink/ink4062.xml" ContentType="application/inkml+xml"/>
  <Override PartName="/ppt/ink/ink4063.xml" ContentType="application/inkml+xml"/>
  <Override PartName="/ppt/ink/ink4064.xml" ContentType="application/inkml+xml"/>
  <Override PartName="/ppt/ink/ink4065.xml" ContentType="application/inkml+xml"/>
  <Override PartName="/ppt/ink/ink4066.xml" ContentType="application/inkml+xml"/>
  <Override PartName="/ppt/ink/ink4067.xml" ContentType="application/inkml+xml"/>
  <Override PartName="/ppt/ink/ink4068.xml" ContentType="application/inkml+xml"/>
  <Override PartName="/ppt/ink/ink4069.xml" ContentType="application/inkml+xml"/>
  <Override PartName="/ppt/ink/ink4070.xml" ContentType="application/inkml+xml"/>
  <Override PartName="/ppt/ink/ink4071.xml" ContentType="application/inkml+xml"/>
  <Override PartName="/ppt/ink/ink4072.xml" ContentType="application/inkml+xml"/>
  <Override PartName="/ppt/ink/ink4073.xml" ContentType="application/inkml+xml"/>
  <Override PartName="/ppt/ink/ink4074.xml" ContentType="application/inkml+xml"/>
  <Override PartName="/ppt/ink/ink4075.xml" ContentType="application/inkml+xml"/>
  <Override PartName="/ppt/ink/ink4076.xml" ContentType="application/inkml+xml"/>
  <Override PartName="/ppt/ink/ink4077.xml" ContentType="application/inkml+xml"/>
  <Override PartName="/ppt/ink/ink4078.xml" ContentType="application/inkml+xml"/>
  <Override PartName="/ppt/ink/ink4079.xml" ContentType="application/inkml+xml"/>
  <Override PartName="/ppt/ink/ink4080.xml" ContentType="application/inkml+xml"/>
  <Override PartName="/ppt/ink/ink4081.xml" ContentType="application/inkml+xml"/>
  <Override PartName="/ppt/ink/ink4082.xml" ContentType="application/inkml+xml"/>
  <Override PartName="/ppt/ink/ink4083.xml" ContentType="application/inkml+xml"/>
  <Override PartName="/ppt/ink/ink4084.xml" ContentType="application/inkml+xml"/>
  <Override PartName="/ppt/ink/ink4085.xml" ContentType="application/inkml+xml"/>
  <Override PartName="/ppt/ink/ink4086.xml" ContentType="application/inkml+xml"/>
  <Override PartName="/ppt/ink/ink4087.xml" ContentType="application/inkml+xml"/>
  <Override PartName="/ppt/ink/ink4088.xml" ContentType="application/inkml+xml"/>
  <Override PartName="/ppt/ink/ink4089.xml" ContentType="application/inkml+xml"/>
  <Override PartName="/ppt/ink/ink4090.xml" ContentType="application/inkml+xml"/>
  <Override PartName="/ppt/ink/ink4091.xml" ContentType="application/inkml+xml"/>
  <Override PartName="/ppt/ink/ink4092.xml" ContentType="application/inkml+xml"/>
  <Override PartName="/ppt/ink/ink4093.xml" ContentType="application/inkml+xml"/>
  <Override PartName="/ppt/ink/ink4094.xml" ContentType="application/inkml+xml"/>
  <Override PartName="/ppt/ink/ink4095.xml" ContentType="application/inkml+xml"/>
  <Override PartName="/ppt/ink/ink4096.xml" ContentType="application/inkml+xml"/>
  <Override PartName="/ppt/ink/ink4097.xml" ContentType="application/inkml+xml"/>
  <Override PartName="/ppt/ink/ink4098.xml" ContentType="application/inkml+xml"/>
  <Override PartName="/ppt/ink/ink4099.xml" ContentType="application/inkml+xml"/>
  <Override PartName="/ppt/ink/ink4100.xml" ContentType="application/inkml+xml"/>
  <Override PartName="/ppt/ink/ink4101.xml" ContentType="application/inkml+xml"/>
  <Override PartName="/ppt/ink/ink4102.xml" ContentType="application/inkml+xml"/>
  <Override PartName="/ppt/ink/ink4103.xml" ContentType="application/inkml+xml"/>
  <Override PartName="/ppt/ink/ink4104.xml" ContentType="application/inkml+xml"/>
  <Override PartName="/ppt/ink/ink4105.xml" ContentType="application/inkml+xml"/>
  <Override PartName="/ppt/ink/ink4106.xml" ContentType="application/inkml+xml"/>
  <Override PartName="/ppt/ink/ink4107.xml" ContentType="application/inkml+xml"/>
  <Override PartName="/ppt/ink/ink4108.xml" ContentType="application/inkml+xml"/>
  <Override PartName="/ppt/ink/ink4109.xml" ContentType="application/inkml+xml"/>
  <Override PartName="/ppt/ink/ink4110.xml" ContentType="application/inkml+xml"/>
  <Override PartName="/ppt/ink/ink4111.xml" ContentType="application/inkml+xml"/>
  <Override PartName="/ppt/ink/ink4112.xml" ContentType="application/inkml+xml"/>
  <Override PartName="/ppt/ink/ink4113.xml" ContentType="application/inkml+xml"/>
  <Override PartName="/ppt/ink/ink4114.xml" ContentType="application/inkml+xml"/>
  <Override PartName="/ppt/ink/ink4115.xml" ContentType="application/inkml+xml"/>
  <Override PartName="/ppt/ink/ink4116.xml" ContentType="application/inkml+xml"/>
  <Override PartName="/ppt/ink/ink4117.xml" ContentType="application/inkml+xml"/>
  <Override PartName="/ppt/ink/ink4118.xml" ContentType="application/inkml+xml"/>
  <Override PartName="/ppt/ink/ink4119.xml" ContentType="application/inkml+xml"/>
  <Override PartName="/ppt/ink/ink4120.xml" ContentType="application/inkml+xml"/>
  <Override PartName="/ppt/ink/ink4121.xml" ContentType="application/inkml+xml"/>
  <Override PartName="/ppt/ink/ink4122.xml" ContentType="application/inkml+xml"/>
  <Override PartName="/ppt/ink/ink4123.xml" ContentType="application/inkml+xml"/>
  <Override PartName="/ppt/ink/ink4124.xml" ContentType="application/inkml+xml"/>
  <Override PartName="/ppt/ink/ink4125.xml" ContentType="application/inkml+xml"/>
  <Override PartName="/ppt/ink/ink4126.xml" ContentType="application/inkml+xml"/>
  <Override PartName="/ppt/ink/ink4127.xml" ContentType="application/inkml+xml"/>
  <Override PartName="/ppt/ink/ink4128.xml" ContentType="application/inkml+xml"/>
  <Override PartName="/ppt/ink/ink4129.xml" ContentType="application/inkml+xml"/>
  <Override PartName="/ppt/ink/ink4130.xml" ContentType="application/inkml+xml"/>
  <Override PartName="/ppt/ink/ink4131.xml" ContentType="application/inkml+xml"/>
  <Override PartName="/ppt/ink/ink4132.xml" ContentType="application/inkml+xml"/>
  <Override PartName="/ppt/ink/ink4133.xml" ContentType="application/inkml+xml"/>
  <Override PartName="/ppt/ink/ink4134.xml" ContentType="application/inkml+xml"/>
  <Override PartName="/ppt/ink/ink4135.xml" ContentType="application/inkml+xml"/>
  <Override PartName="/ppt/ink/ink4136.xml" ContentType="application/inkml+xml"/>
  <Override PartName="/ppt/ink/ink4137.xml" ContentType="application/inkml+xml"/>
  <Override PartName="/ppt/ink/ink4138.xml" ContentType="application/inkml+xml"/>
  <Override PartName="/ppt/ink/ink4139.xml" ContentType="application/inkml+xml"/>
  <Override PartName="/ppt/ink/ink4140.xml" ContentType="application/inkml+xml"/>
  <Override PartName="/ppt/ink/ink4141.xml" ContentType="application/inkml+xml"/>
  <Override PartName="/ppt/ink/ink4142.xml" ContentType="application/inkml+xml"/>
  <Override PartName="/ppt/ink/ink4143.xml" ContentType="application/inkml+xml"/>
  <Override PartName="/ppt/ink/ink4144.xml" ContentType="application/inkml+xml"/>
  <Override PartName="/ppt/ink/ink4145.xml" ContentType="application/inkml+xml"/>
  <Override PartName="/ppt/ink/ink4146.xml" ContentType="application/inkml+xml"/>
  <Override PartName="/ppt/ink/ink4147.xml" ContentType="application/inkml+xml"/>
  <Override PartName="/ppt/ink/ink4148.xml" ContentType="application/inkml+xml"/>
  <Override PartName="/ppt/ink/ink4149.xml" ContentType="application/inkml+xml"/>
  <Override PartName="/ppt/ink/ink4150.xml" ContentType="application/inkml+xml"/>
  <Override PartName="/ppt/ink/ink4151.xml" ContentType="application/inkml+xml"/>
  <Override PartName="/ppt/ink/ink4152.xml" ContentType="application/inkml+xml"/>
  <Override PartName="/ppt/ink/ink4153.xml" ContentType="application/inkml+xml"/>
  <Override PartName="/ppt/ink/ink4154.xml" ContentType="application/inkml+xml"/>
  <Override PartName="/ppt/ink/ink4155.xml" ContentType="application/inkml+xml"/>
  <Override PartName="/ppt/ink/ink4156.xml" ContentType="application/inkml+xml"/>
  <Override PartName="/ppt/ink/ink4157.xml" ContentType="application/inkml+xml"/>
  <Override PartName="/ppt/ink/ink4158.xml" ContentType="application/inkml+xml"/>
  <Override PartName="/ppt/ink/ink4159.xml" ContentType="application/inkml+xml"/>
  <Override PartName="/ppt/ink/ink4160.xml" ContentType="application/inkml+xml"/>
  <Override PartName="/ppt/ink/ink4161.xml" ContentType="application/inkml+xml"/>
  <Override PartName="/ppt/ink/ink4162.xml" ContentType="application/inkml+xml"/>
  <Override PartName="/ppt/ink/ink4163.xml" ContentType="application/inkml+xml"/>
  <Override PartName="/ppt/ink/ink4164.xml" ContentType="application/inkml+xml"/>
  <Override PartName="/ppt/ink/ink4165.xml" ContentType="application/inkml+xml"/>
  <Override PartName="/ppt/ink/ink4166.xml" ContentType="application/inkml+xml"/>
  <Override PartName="/ppt/ink/ink4167.xml" ContentType="application/inkml+xml"/>
  <Override PartName="/ppt/ink/ink4168.xml" ContentType="application/inkml+xml"/>
  <Override PartName="/ppt/ink/ink4169.xml" ContentType="application/inkml+xml"/>
  <Override PartName="/ppt/ink/ink4170.xml" ContentType="application/inkml+xml"/>
  <Override PartName="/ppt/ink/ink4171.xml" ContentType="application/inkml+xml"/>
  <Override PartName="/ppt/ink/ink4172.xml" ContentType="application/inkml+xml"/>
  <Override PartName="/ppt/ink/ink4173.xml" ContentType="application/inkml+xml"/>
  <Override PartName="/ppt/ink/ink4174.xml" ContentType="application/inkml+xml"/>
  <Override PartName="/ppt/ink/ink4175.xml" ContentType="application/inkml+xml"/>
  <Override PartName="/ppt/ink/ink4176.xml" ContentType="application/inkml+xml"/>
  <Override PartName="/ppt/ink/ink4177.xml" ContentType="application/inkml+xml"/>
  <Override PartName="/ppt/ink/ink4178.xml" ContentType="application/inkml+xml"/>
  <Override PartName="/ppt/ink/ink4179.xml" ContentType="application/inkml+xml"/>
  <Override PartName="/ppt/ink/ink4180.xml" ContentType="application/inkml+xml"/>
  <Override PartName="/ppt/ink/ink4181.xml" ContentType="application/inkml+xml"/>
  <Override PartName="/ppt/ink/ink4182.xml" ContentType="application/inkml+xml"/>
  <Override PartName="/ppt/ink/ink4183.xml" ContentType="application/inkml+xml"/>
  <Override PartName="/ppt/ink/ink4184.xml" ContentType="application/inkml+xml"/>
  <Override PartName="/ppt/ink/ink4185.xml" ContentType="application/inkml+xml"/>
  <Override PartName="/ppt/ink/ink4186.xml" ContentType="application/inkml+xml"/>
  <Override PartName="/ppt/ink/ink4187.xml" ContentType="application/inkml+xml"/>
  <Override PartName="/ppt/ink/ink4188.xml" ContentType="application/inkml+xml"/>
  <Override PartName="/ppt/ink/ink4189.xml" ContentType="application/inkml+xml"/>
  <Override PartName="/ppt/ink/ink4190.xml" ContentType="application/inkml+xml"/>
  <Override PartName="/ppt/ink/ink4191.xml" ContentType="application/inkml+xml"/>
  <Override PartName="/ppt/ink/ink4192.xml" ContentType="application/inkml+xml"/>
  <Override PartName="/ppt/ink/ink4193.xml" ContentType="application/inkml+xml"/>
  <Override PartName="/ppt/ink/ink4194.xml" ContentType="application/inkml+xml"/>
  <Override PartName="/ppt/ink/ink4195.xml" ContentType="application/inkml+xml"/>
  <Override PartName="/ppt/ink/ink4196.xml" ContentType="application/inkml+xml"/>
  <Override PartName="/ppt/ink/ink4197.xml" ContentType="application/inkml+xml"/>
  <Override PartName="/ppt/ink/ink4198.xml" ContentType="application/inkml+xml"/>
  <Override PartName="/ppt/ink/ink4199.xml" ContentType="application/inkml+xml"/>
  <Override PartName="/ppt/ink/ink4200.xml" ContentType="application/inkml+xml"/>
  <Override PartName="/ppt/ink/ink4201.xml" ContentType="application/inkml+xml"/>
  <Override PartName="/ppt/ink/ink4202.xml" ContentType="application/inkml+xml"/>
  <Override PartName="/ppt/ink/ink4203.xml" ContentType="application/inkml+xml"/>
  <Override PartName="/ppt/ink/ink4204.xml" ContentType="application/inkml+xml"/>
  <Override PartName="/ppt/ink/ink4205.xml" ContentType="application/inkml+xml"/>
  <Override PartName="/ppt/ink/ink4206.xml" ContentType="application/inkml+xml"/>
  <Override PartName="/ppt/ink/ink4207.xml" ContentType="application/inkml+xml"/>
  <Override PartName="/ppt/ink/ink4208.xml" ContentType="application/inkml+xml"/>
  <Override PartName="/ppt/ink/ink4209.xml" ContentType="application/inkml+xml"/>
  <Override PartName="/ppt/ink/ink4210.xml" ContentType="application/inkml+xml"/>
  <Override PartName="/ppt/ink/ink4211.xml" ContentType="application/inkml+xml"/>
  <Override PartName="/ppt/ink/ink4212.xml" ContentType="application/inkml+xml"/>
  <Override PartName="/ppt/ink/ink4213.xml" ContentType="application/inkml+xml"/>
  <Override PartName="/ppt/ink/ink4214.xml" ContentType="application/inkml+xml"/>
  <Override PartName="/ppt/ink/ink4215.xml" ContentType="application/inkml+xml"/>
  <Override PartName="/ppt/ink/ink4216.xml" ContentType="application/inkml+xml"/>
  <Override PartName="/ppt/ink/ink4217.xml" ContentType="application/inkml+xml"/>
  <Override PartName="/ppt/ink/ink4218.xml" ContentType="application/inkml+xml"/>
  <Override PartName="/ppt/ink/ink4219.xml" ContentType="application/inkml+xml"/>
  <Override PartName="/ppt/ink/ink4220.xml" ContentType="application/inkml+xml"/>
  <Override PartName="/ppt/ink/ink4221.xml" ContentType="application/inkml+xml"/>
  <Override PartName="/ppt/ink/ink4222.xml" ContentType="application/inkml+xml"/>
  <Override PartName="/ppt/ink/ink4223.xml" ContentType="application/inkml+xml"/>
  <Override PartName="/ppt/ink/ink4224.xml" ContentType="application/inkml+xml"/>
  <Override PartName="/ppt/ink/ink4225.xml" ContentType="application/inkml+xml"/>
  <Override PartName="/ppt/ink/ink4226.xml" ContentType="application/inkml+xml"/>
  <Override PartName="/ppt/ink/ink4227.xml" ContentType="application/inkml+xml"/>
  <Override PartName="/ppt/ink/ink4228.xml" ContentType="application/inkml+xml"/>
  <Override PartName="/ppt/ink/ink4229.xml" ContentType="application/inkml+xml"/>
  <Override PartName="/ppt/ink/ink4230.xml" ContentType="application/inkml+xml"/>
  <Override PartName="/ppt/ink/ink4231.xml" ContentType="application/inkml+xml"/>
  <Override PartName="/ppt/ink/ink4232.xml" ContentType="application/inkml+xml"/>
  <Override PartName="/ppt/ink/ink4233.xml" ContentType="application/inkml+xml"/>
  <Override PartName="/ppt/ink/ink4234.xml" ContentType="application/inkml+xml"/>
  <Override PartName="/ppt/ink/ink4235.xml" ContentType="application/inkml+xml"/>
  <Override PartName="/ppt/ink/ink4236.xml" ContentType="application/inkml+xml"/>
  <Override PartName="/ppt/ink/ink4237.xml" ContentType="application/inkml+xml"/>
  <Override PartName="/ppt/ink/ink4238.xml" ContentType="application/inkml+xml"/>
  <Override PartName="/ppt/ink/ink4239.xml" ContentType="application/inkml+xml"/>
  <Override PartName="/ppt/ink/ink4240.xml" ContentType="application/inkml+xml"/>
  <Override PartName="/ppt/ink/ink4241.xml" ContentType="application/inkml+xml"/>
  <Override PartName="/ppt/ink/ink4242.xml" ContentType="application/inkml+xml"/>
  <Override PartName="/ppt/ink/ink4243.xml" ContentType="application/inkml+xml"/>
  <Override PartName="/ppt/ink/ink4244.xml" ContentType="application/inkml+xml"/>
  <Override PartName="/ppt/ink/ink4245.xml" ContentType="application/inkml+xml"/>
  <Override PartName="/ppt/ink/ink4246.xml" ContentType="application/inkml+xml"/>
  <Override PartName="/ppt/ink/ink4247.xml" ContentType="application/inkml+xml"/>
  <Override PartName="/ppt/ink/ink4248.xml" ContentType="application/inkml+xml"/>
  <Override PartName="/ppt/ink/ink4249.xml" ContentType="application/inkml+xml"/>
  <Override PartName="/ppt/ink/ink4250.xml" ContentType="application/inkml+xml"/>
  <Override PartName="/ppt/ink/ink4251.xml" ContentType="application/inkml+xml"/>
  <Override PartName="/ppt/ink/ink4252.xml" ContentType="application/inkml+xml"/>
  <Override PartName="/ppt/ink/ink4253.xml" ContentType="application/inkml+xml"/>
  <Override PartName="/ppt/ink/ink4254.xml" ContentType="application/inkml+xml"/>
  <Override PartName="/ppt/ink/ink4255.xml" ContentType="application/inkml+xml"/>
  <Override PartName="/ppt/ink/ink4256.xml" ContentType="application/inkml+xml"/>
  <Override PartName="/ppt/ink/ink4257.xml" ContentType="application/inkml+xml"/>
  <Override PartName="/ppt/notesSlides/notesSlide28.xml" ContentType="application/vnd.openxmlformats-officedocument.presentationml.notesSlide+xml"/>
  <Override PartName="/ppt/ink/ink4258.xml" ContentType="application/inkml+xml"/>
  <Override PartName="/ppt/ink/ink4259.xml" ContentType="application/inkml+xml"/>
  <Override PartName="/ppt/ink/ink4260.xml" ContentType="application/inkml+xml"/>
  <Override PartName="/ppt/ink/ink4261.xml" ContentType="application/inkml+xml"/>
  <Override PartName="/ppt/ink/ink4262.xml" ContentType="application/inkml+xml"/>
  <Override PartName="/ppt/ink/ink4263.xml" ContentType="application/inkml+xml"/>
  <Override PartName="/ppt/ink/ink4264.xml" ContentType="application/inkml+xml"/>
  <Override PartName="/ppt/ink/ink4265.xml" ContentType="application/inkml+xml"/>
  <Override PartName="/ppt/ink/ink4266.xml" ContentType="application/inkml+xml"/>
  <Override PartName="/ppt/ink/ink4267.xml" ContentType="application/inkml+xml"/>
  <Override PartName="/ppt/ink/ink4268.xml" ContentType="application/inkml+xml"/>
  <Override PartName="/ppt/ink/ink4269.xml" ContentType="application/inkml+xml"/>
  <Override PartName="/ppt/ink/ink4270.xml" ContentType="application/inkml+xml"/>
  <Override PartName="/ppt/ink/ink4271.xml" ContentType="application/inkml+xml"/>
  <Override PartName="/ppt/ink/ink4272.xml" ContentType="application/inkml+xml"/>
  <Override PartName="/ppt/ink/ink4273.xml" ContentType="application/inkml+xml"/>
  <Override PartName="/ppt/ink/ink4274.xml" ContentType="application/inkml+xml"/>
  <Override PartName="/ppt/ink/ink4275.xml" ContentType="application/inkml+xml"/>
  <Override PartName="/ppt/ink/ink4276.xml" ContentType="application/inkml+xml"/>
  <Override PartName="/ppt/ink/ink4277.xml" ContentType="application/inkml+xml"/>
  <Override PartName="/ppt/ink/ink4278.xml" ContentType="application/inkml+xml"/>
  <Override PartName="/ppt/ink/ink4279.xml" ContentType="application/inkml+xml"/>
  <Override PartName="/ppt/ink/ink4280.xml" ContentType="application/inkml+xml"/>
  <Override PartName="/ppt/ink/ink4281.xml" ContentType="application/inkml+xml"/>
  <Override PartName="/ppt/ink/ink4282.xml" ContentType="application/inkml+xml"/>
  <Override PartName="/ppt/ink/ink4283.xml" ContentType="application/inkml+xml"/>
  <Override PartName="/ppt/ink/ink4284.xml" ContentType="application/inkml+xml"/>
  <Override PartName="/ppt/notesSlides/notesSlide29.xml" ContentType="application/vnd.openxmlformats-officedocument.presentationml.notesSlide+xml"/>
  <Override PartName="/ppt/ink/ink4285.xml" ContentType="application/inkml+xml"/>
  <Override PartName="/ppt/ink/ink4286.xml" ContentType="application/inkml+xml"/>
  <Override PartName="/ppt/ink/ink4287.xml" ContentType="application/inkml+xml"/>
  <Override PartName="/ppt/ink/ink4288.xml" ContentType="application/inkml+xml"/>
  <Override PartName="/ppt/ink/ink4289.xml" ContentType="application/inkml+xml"/>
  <Override PartName="/ppt/ink/ink4290.xml" ContentType="application/inkml+xml"/>
  <Override PartName="/ppt/ink/ink4291.xml" ContentType="application/inkml+xml"/>
  <Override PartName="/ppt/ink/ink4292.xml" ContentType="application/inkml+xml"/>
  <Override PartName="/ppt/ink/ink4293.xml" ContentType="application/inkml+xml"/>
  <Override PartName="/ppt/ink/ink4294.xml" ContentType="application/inkml+xml"/>
  <Override PartName="/ppt/ink/ink4295.xml" ContentType="application/inkml+xml"/>
  <Override PartName="/ppt/ink/ink4296.xml" ContentType="application/inkml+xml"/>
  <Override PartName="/ppt/ink/ink4297.xml" ContentType="application/inkml+xml"/>
  <Override PartName="/ppt/ink/ink4298.xml" ContentType="application/inkml+xml"/>
  <Override PartName="/ppt/ink/ink4299.xml" ContentType="application/inkml+xml"/>
  <Override PartName="/ppt/ink/ink4300.xml" ContentType="application/inkml+xml"/>
  <Override PartName="/ppt/ink/ink4301.xml" ContentType="application/inkml+xml"/>
  <Override PartName="/ppt/ink/ink4302.xml" ContentType="application/inkml+xml"/>
  <Override PartName="/ppt/ink/ink4303.xml" ContentType="application/inkml+xml"/>
  <Override PartName="/ppt/ink/ink4304.xml" ContentType="application/inkml+xml"/>
  <Override PartName="/ppt/ink/ink4305.xml" ContentType="application/inkml+xml"/>
  <Override PartName="/ppt/ink/ink4306.xml" ContentType="application/inkml+xml"/>
  <Override PartName="/ppt/ink/ink4307.xml" ContentType="application/inkml+xml"/>
  <Override PartName="/ppt/ink/ink4308.xml" ContentType="application/inkml+xml"/>
  <Override PartName="/ppt/ink/ink4309.xml" ContentType="application/inkml+xml"/>
  <Override PartName="/ppt/ink/ink4310.xml" ContentType="application/inkml+xml"/>
  <Override PartName="/ppt/ink/ink4311.xml" ContentType="application/inkml+xml"/>
  <Override PartName="/ppt/ink/ink4312.xml" ContentType="application/inkml+xml"/>
  <Override PartName="/ppt/ink/ink4313.xml" ContentType="application/inkml+xml"/>
  <Override PartName="/ppt/ink/ink4314.xml" ContentType="application/inkml+xml"/>
  <Override PartName="/ppt/ink/ink4315.xml" ContentType="application/inkml+xml"/>
  <Override PartName="/ppt/ink/ink4316.xml" ContentType="application/inkml+xml"/>
  <Override PartName="/ppt/ink/ink4317.xml" ContentType="application/inkml+xml"/>
  <Override PartName="/ppt/ink/ink4318.xml" ContentType="application/inkml+xml"/>
  <Override PartName="/ppt/ink/ink4319.xml" ContentType="application/inkml+xml"/>
  <Override PartName="/ppt/ink/ink4320.xml" ContentType="application/inkml+xml"/>
  <Override PartName="/ppt/ink/ink4321.xml" ContentType="application/inkml+xml"/>
  <Override PartName="/ppt/ink/ink4322.xml" ContentType="application/inkml+xml"/>
  <Override PartName="/ppt/ink/ink4323.xml" ContentType="application/inkml+xml"/>
  <Override PartName="/ppt/ink/ink4324.xml" ContentType="application/inkml+xml"/>
  <Override PartName="/ppt/ink/ink4325.xml" ContentType="application/inkml+xml"/>
  <Override PartName="/ppt/ink/ink4326.xml" ContentType="application/inkml+xml"/>
  <Override PartName="/ppt/ink/ink4327.xml" ContentType="application/inkml+xml"/>
  <Override PartName="/ppt/ink/ink4328.xml" ContentType="application/inkml+xml"/>
  <Override PartName="/ppt/ink/ink4329.xml" ContentType="application/inkml+xml"/>
  <Override PartName="/ppt/ink/ink4330.xml" ContentType="application/inkml+xml"/>
  <Override PartName="/ppt/ink/ink4331.xml" ContentType="application/inkml+xml"/>
  <Override PartName="/ppt/ink/ink4332.xml" ContentType="application/inkml+xml"/>
  <Override PartName="/ppt/ink/ink4333.xml" ContentType="application/inkml+xml"/>
  <Override PartName="/ppt/ink/ink4334.xml" ContentType="application/inkml+xml"/>
  <Override PartName="/ppt/ink/ink4335.xml" ContentType="application/inkml+xml"/>
  <Override PartName="/ppt/ink/ink4336.xml" ContentType="application/inkml+xml"/>
  <Override PartName="/ppt/ink/ink4337.xml" ContentType="application/inkml+xml"/>
  <Override PartName="/ppt/ink/ink4338.xml" ContentType="application/inkml+xml"/>
  <Override PartName="/ppt/ink/ink4339.xml" ContentType="application/inkml+xml"/>
  <Override PartName="/ppt/ink/ink4340.xml" ContentType="application/inkml+xml"/>
  <Override PartName="/ppt/ink/ink4341.xml" ContentType="application/inkml+xml"/>
  <Override PartName="/ppt/ink/ink4342.xml" ContentType="application/inkml+xml"/>
  <Override PartName="/ppt/ink/ink4343.xml" ContentType="application/inkml+xml"/>
  <Override PartName="/ppt/ink/ink4344.xml" ContentType="application/inkml+xml"/>
  <Override PartName="/ppt/ink/ink4345.xml" ContentType="application/inkml+xml"/>
  <Override PartName="/ppt/ink/ink4346.xml" ContentType="application/inkml+xml"/>
  <Override PartName="/ppt/ink/ink4347.xml" ContentType="application/inkml+xml"/>
  <Override PartName="/ppt/ink/ink4348.xml" ContentType="application/inkml+xml"/>
  <Override PartName="/ppt/ink/ink4349.xml" ContentType="application/inkml+xml"/>
  <Override PartName="/ppt/ink/ink4350.xml" ContentType="application/inkml+xml"/>
  <Override PartName="/ppt/ink/ink4351.xml" ContentType="application/inkml+xml"/>
  <Override PartName="/ppt/ink/ink4352.xml" ContentType="application/inkml+xml"/>
  <Override PartName="/ppt/ink/ink4353.xml" ContentType="application/inkml+xml"/>
  <Override PartName="/ppt/ink/ink4354.xml" ContentType="application/inkml+xml"/>
  <Override PartName="/ppt/ink/ink4355.xml" ContentType="application/inkml+xml"/>
  <Override PartName="/ppt/ink/ink4356.xml" ContentType="application/inkml+xml"/>
  <Override PartName="/ppt/ink/ink4357.xml" ContentType="application/inkml+xml"/>
  <Override PartName="/ppt/ink/ink4358.xml" ContentType="application/inkml+xml"/>
  <Override PartName="/ppt/ink/ink4359.xml" ContentType="application/inkml+xml"/>
  <Override PartName="/ppt/ink/ink4360.xml" ContentType="application/inkml+xml"/>
  <Override PartName="/ppt/ink/ink4361.xml" ContentType="application/inkml+xml"/>
  <Override PartName="/ppt/ink/ink4362.xml" ContentType="application/inkml+xml"/>
  <Override PartName="/ppt/ink/ink4363.xml" ContentType="application/inkml+xml"/>
  <Override PartName="/ppt/ink/ink4364.xml" ContentType="application/inkml+xml"/>
  <Override PartName="/ppt/ink/ink4365.xml" ContentType="application/inkml+xml"/>
  <Override PartName="/ppt/ink/ink4366.xml" ContentType="application/inkml+xml"/>
  <Override PartName="/ppt/ink/ink4367.xml" ContentType="application/inkml+xml"/>
  <Override PartName="/ppt/ink/ink4368.xml" ContentType="application/inkml+xml"/>
  <Override PartName="/ppt/ink/ink4369.xml" ContentType="application/inkml+xml"/>
  <Override PartName="/ppt/ink/ink4370.xml" ContentType="application/inkml+xml"/>
  <Override PartName="/ppt/ink/ink4371.xml" ContentType="application/inkml+xml"/>
  <Override PartName="/ppt/ink/ink4372.xml" ContentType="application/inkml+xml"/>
  <Override PartName="/ppt/ink/ink4373.xml" ContentType="application/inkml+xml"/>
  <Override PartName="/ppt/ink/ink4374.xml" ContentType="application/inkml+xml"/>
  <Override PartName="/ppt/ink/ink4375.xml" ContentType="application/inkml+xml"/>
  <Override PartName="/ppt/ink/ink4376.xml" ContentType="application/inkml+xml"/>
  <Override PartName="/ppt/ink/ink4377.xml" ContentType="application/inkml+xml"/>
  <Override PartName="/ppt/ink/ink4378.xml" ContentType="application/inkml+xml"/>
  <Override PartName="/ppt/ink/ink4379.xml" ContentType="application/inkml+xml"/>
  <Override PartName="/ppt/ink/ink4380.xml" ContentType="application/inkml+xml"/>
  <Override PartName="/ppt/ink/ink4381.xml" ContentType="application/inkml+xml"/>
  <Override PartName="/ppt/ink/ink4382.xml" ContentType="application/inkml+xml"/>
  <Override PartName="/ppt/ink/ink4383.xml" ContentType="application/inkml+xml"/>
  <Override PartName="/ppt/ink/ink4384.xml" ContentType="application/inkml+xml"/>
  <Override PartName="/ppt/ink/ink4385.xml" ContentType="application/inkml+xml"/>
  <Override PartName="/ppt/ink/ink4386.xml" ContentType="application/inkml+xml"/>
  <Override PartName="/ppt/ink/ink4387.xml" ContentType="application/inkml+xml"/>
  <Override PartName="/ppt/ink/ink4388.xml" ContentType="application/inkml+xml"/>
  <Override PartName="/ppt/ink/ink4389.xml" ContentType="application/inkml+xml"/>
  <Override PartName="/ppt/ink/ink4390.xml" ContentType="application/inkml+xml"/>
  <Override PartName="/ppt/ink/ink4391.xml" ContentType="application/inkml+xml"/>
  <Override PartName="/ppt/ink/ink4392.xml" ContentType="application/inkml+xml"/>
  <Override PartName="/ppt/ink/ink4393.xml" ContentType="application/inkml+xml"/>
  <Override PartName="/ppt/ink/ink4394.xml" ContentType="application/inkml+xml"/>
  <Override PartName="/ppt/ink/ink4395.xml" ContentType="application/inkml+xml"/>
  <Override PartName="/ppt/ink/ink4396.xml" ContentType="application/inkml+xml"/>
  <Override PartName="/ppt/ink/ink4397.xml" ContentType="application/inkml+xml"/>
  <Override PartName="/ppt/ink/ink4398.xml" ContentType="application/inkml+xml"/>
  <Override PartName="/ppt/ink/ink4399.xml" ContentType="application/inkml+xml"/>
  <Override PartName="/ppt/ink/ink4400.xml" ContentType="application/inkml+xml"/>
  <Override PartName="/ppt/ink/ink4401.xml" ContentType="application/inkml+xml"/>
  <Override PartName="/ppt/ink/ink4402.xml" ContentType="application/inkml+xml"/>
  <Override PartName="/ppt/ink/ink4403.xml" ContentType="application/inkml+xml"/>
  <Override PartName="/ppt/ink/ink4404.xml" ContentType="application/inkml+xml"/>
  <Override PartName="/ppt/ink/ink4405.xml" ContentType="application/inkml+xml"/>
  <Override PartName="/ppt/ink/ink4406.xml" ContentType="application/inkml+xml"/>
  <Override PartName="/ppt/ink/ink4407.xml" ContentType="application/inkml+xml"/>
  <Override PartName="/ppt/ink/ink4408.xml" ContentType="application/inkml+xml"/>
  <Override PartName="/ppt/ink/ink4409.xml" ContentType="application/inkml+xml"/>
  <Override PartName="/ppt/ink/ink4410.xml" ContentType="application/inkml+xml"/>
  <Override PartName="/ppt/ink/ink4411.xml" ContentType="application/inkml+xml"/>
  <Override PartName="/ppt/ink/ink4412.xml" ContentType="application/inkml+xml"/>
  <Override PartName="/ppt/ink/ink4413.xml" ContentType="application/inkml+xml"/>
  <Override PartName="/ppt/ink/ink4414.xml" ContentType="application/inkml+xml"/>
  <Override PartName="/ppt/ink/ink4415.xml" ContentType="application/inkml+xml"/>
  <Override PartName="/ppt/ink/ink4416.xml" ContentType="application/inkml+xml"/>
  <Override PartName="/ppt/ink/ink4417.xml" ContentType="application/inkml+xml"/>
  <Override PartName="/ppt/ink/ink4418.xml" ContentType="application/inkml+xml"/>
  <Override PartName="/ppt/ink/ink4419.xml" ContentType="application/inkml+xml"/>
  <Override PartName="/ppt/ink/ink4420.xml" ContentType="application/inkml+xml"/>
  <Override PartName="/ppt/ink/ink4421.xml" ContentType="application/inkml+xml"/>
  <Override PartName="/ppt/ink/ink4422.xml" ContentType="application/inkml+xml"/>
  <Override PartName="/ppt/ink/ink4423.xml" ContentType="application/inkml+xml"/>
  <Override PartName="/ppt/ink/ink4424.xml" ContentType="application/inkml+xml"/>
  <Override PartName="/ppt/ink/ink4425.xml" ContentType="application/inkml+xml"/>
  <Override PartName="/ppt/ink/ink4426.xml" ContentType="application/inkml+xml"/>
  <Override PartName="/ppt/ink/ink4427.xml" ContentType="application/inkml+xml"/>
  <Override PartName="/ppt/ink/ink4428.xml" ContentType="application/inkml+xml"/>
  <Override PartName="/ppt/ink/ink4429.xml" ContentType="application/inkml+xml"/>
  <Override PartName="/ppt/ink/ink4430.xml" ContentType="application/inkml+xml"/>
  <Override PartName="/ppt/ink/ink4431.xml" ContentType="application/inkml+xml"/>
  <Override PartName="/ppt/ink/ink4432.xml" ContentType="application/inkml+xml"/>
  <Override PartName="/ppt/ink/ink4433.xml" ContentType="application/inkml+xml"/>
  <Override PartName="/ppt/ink/ink4434.xml" ContentType="application/inkml+xml"/>
  <Override PartName="/ppt/ink/ink4435.xml" ContentType="application/inkml+xml"/>
  <Override PartName="/ppt/ink/ink4436.xml" ContentType="application/inkml+xml"/>
  <Override PartName="/ppt/ink/ink4437.xml" ContentType="application/inkml+xml"/>
  <Override PartName="/ppt/ink/ink4438.xml" ContentType="application/inkml+xml"/>
  <Override PartName="/ppt/ink/ink4439.xml" ContentType="application/inkml+xml"/>
  <Override PartName="/ppt/ink/ink4440.xml" ContentType="application/inkml+xml"/>
  <Override PartName="/ppt/ink/ink4441.xml" ContentType="application/inkml+xml"/>
  <Override PartName="/ppt/ink/ink4442.xml" ContentType="application/inkml+xml"/>
  <Override PartName="/ppt/ink/ink4443.xml" ContentType="application/inkml+xml"/>
  <Override PartName="/ppt/ink/ink4444.xml" ContentType="application/inkml+xml"/>
  <Override PartName="/ppt/ink/ink4445.xml" ContentType="application/inkml+xml"/>
  <Override PartName="/ppt/ink/ink4446.xml" ContentType="application/inkml+xml"/>
  <Override PartName="/ppt/ink/ink4447.xml" ContentType="application/inkml+xml"/>
  <Override PartName="/ppt/ink/ink4448.xml" ContentType="application/inkml+xml"/>
  <Override PartName="/ppt/ink/ink4449.xml" ContentType="application/inkml+xml"/>
  <Override PartName="/ppt/ink/ink4450.xml" ContentType="application/inkml+xml"/>
  <Override PartName="/ppt/ink/ink4451.xml" ContentType="application/inkml+xml"/>
  <Override PartName="/ppt/ink/ink4452.xml" ContentType="application/inkml+xml"/>
  <Override PartName="/ppt/ink/ink4453.xml" ContentType="application/inkml+xml"/>
  <Override PartName="/ppt/ink/ink4454.xml" ContentType="application/inkml+xml"/>
  <Override PartName="/ppt/ink/ink4455.xml" ContentType="application/inkml+xml"/>
  <Override PartName="/ppt/ink/ink4456.xml" ContentType="application/inkml+xml"/>
  <Override PartName="/ppt/ink/ink4457.xml" ContentType="application/inkml+xml"/>
  <Override PartName="/ppt/ink/ink4458.xml" ContentType="application/inkml+xml"/>
  <Override PartName="/ppt/ink/ink4459.xml" ContentType="application/inkml+xml"/>
  <Override PartName="/ppt/ink/ink4460.xml" ContentType="application/inkml+xml"/>
  <Override PartName="/ppt/ink/ink4461.xml" ContentType="application/inkml+xml"/>
  <Override PartName="/ppt/ink/ink4462.xml" ContentType="application/inkml+xml"/>
  <Override PartName="/ppt/ink/ink4463.xml" ContentType="application/inkml+xml"/>
  <Override PartName="/ppt/ink/ink4464.xml" ContentType="application/inkml+xml"/>
  <Override PartName="/ppt/ink/ink4465.xml" ContentType="application/inkml+xml"/>
  <Override PartName="/ppt/ink/ink4466.xml" ContentType="application/inkml+xml"/>
  <Override PartName="/ppt/ink/ink4467.xml" ContentType="application/inkml+xml"/>
  <Override PartName="/ppt/ink/ink4468.xml" ContentType="application/inkml+xml"/>
  <Override PartName="/ppt/ink/ink4469.xml" ContentType="application/inkml+xml"/>
  <Override PartName="/ppt/ink/ink4470.xml" ContentType="application/inkml+xml"/>
  <Override PartName="/ppt/ink/ink4471.xml" ContentType="application/inkml+xml"/>
  <Override PartName="/ppt/ink/ink4472.xml" ContentType="application/inkml+xml"/>
  <Override PartName="/ppt/ink/ink4473.xml" ContentType="application/inkml+xml"/>
  <Override PartName="/ppt/ink/ink4474.xml" ContentType="application/inkml+xml"/>
  <Override PartName="/ppt/ink/ink4475.xml" ContentType="application/inkml+xml"/>
  <Override PartName="/ppt/ink/ink4476.xml" ContentType="application/inkml+xml"/>
  <Override PartName="/ppt/ink/ink4477.xml" ContentType="application/inkml+xml"/>
  <Override PartName="/ppt/ink/ink4478.xml" ContentType="application/inkml+xml"/>
  <Override PartName="/ppt/ink/ink4479.xml" ContentType="application/inkml+xml"/>
  <Override PartName="/ppt/ink/ink4480.xml" ContentType="application/inkml+xml"/>
  <Override PartName="/ppt/ink/ink4481.xml" ContentType="application/inkml+xml"/>
  <Override PartName="/ppt/ink/ink4482.xml" ContentType="application/inkml+xml"/>
  <Override PartName="/ppt/ink/ink4483.xml" ContentType="application/inkml+xml"/>
  <Override PartName="/ppt/ink/ink4484.xml" ContentType="application/inkml+xml"/>
  <Override PartName="/ppt/ink/ink4485.xml" ContentType="application/inkml+xml"/>
  <Override PartName="/ppt/ink/ink4486.xml" ContentType="application/inkml+xml"/>
  <Override PartName="/ppt/ink/ink4487.xml" ContentType="application/inkml+xml"/>
  <Override PartName="/ppt/ink/ink4488.xml" ContentType="application/inkml+xml"/>
  <Override PartName="/ppt/ink/ink4489.xml" ContentType="application/inkml+xml"/>
  <Override PartName="/ppt/ink/ink4490.xml" ContentType="application/inkml+xml"/>
  <Override PartName="/ppt/ink/ink4491.xml" ContentType="application/inkml+xml"/>
  <Override PartName="/ppt/ink/ink4492.xml" ContentType="application/inkml+xml"/>
  <Override PartName="/ppt/ink/ink4493.xml" ContentType="application/inkml+xml"/>
  <Override PartName="/ppt/ink/ink4494.xml" ContentType="application/inkml+xml"/>
  <Override PartName="/ppt/ink/ink4495.xml" ContentType="application/inkml+xml"/>
  <Override PartName="/ppt/ink/ink4496.xml" ContentType="application/inkml+xml"/>
  <Override PartName="/ppt/ink/ink4497.xml" ContentType="application/inkml+xml"/>
  <Override PartName="/ppt/ink/ink4498.xml" ContentType="application/inkml+xml"/>
  <Override PartName="/ppt/ink/ink4499.xml" ContentType="application/inkml+xml"/>
  <Override PartName="/ppt/ink/ink4500.xml" ContentType="application/inkml+xml"/>
  <Override PartName="/ppt/ink/ink4501.xml" ContentType="application/inkml+xml"/>
  <Override PartName="/ppt/ink/ink4502.xml" ContentType="application/inkml+xml"/>
  <Override PartName="/ppt/ink/ink4503.xml" ContentType="application/inkml+xml"/>
  <Override PartName="/ppt/ink/ink4504.xml" ContentType="application/inkml+xml"/>
  <Override PartName="/ppt/ink/ink4505.xml" ContentType="application/inkml+xml"/>
  <Override PartName="/ppt/ink/ink4506.xml" ContentType="application/inkml+xml"/>
  <Override PartName="/ppt/ink/ink4507.xml" ContentType="application/inkml+xml"/>
  <Override PartName="/ppt/ink/ink4508.xml" ContentType="application/inkml+xml"/>
  <Override PartName="/ppt/ink/ink4509.xml" ContentType="application/inkml+xml"/>
  <Override PartName="/ppt/ink/ink4510.xml" ContentType="application/inkml+xml"/>
  <Override PartName="/ppt/ink/ink4511.xml" ContentType="application/inkml+xml"/>
  <Override PartName="/ppt/ink/ink4512.xml" ContentType="application/inkml+xml"/>
  <Override PartName="/ppt/ink/ink4513.xml" ContentType="application/inkml+xml"/>
  <Override PartName="/ppt/ink/ink4514.xml" ContentType="application/inkml+xml"/>
  <Override PartName="/ppt/ink/ink4515.xml" ContentType="application/inkml+xml"/>
  <Override PartName="/ppt/ink/ink4516.xml" ContentType="application/inkml+xml"/>
  <Override PartName="/ppt/ink/ink4517.xml" ContentType="application/inkml+xml"/>
  <Override PartName="/ppt/ink/ink4518.xml" ContentType="application/inkml+xml"/>
  <Override PartName="/ppt/ink/ink4519.xml" ContentType="application/inkml+xml"/>
  <Override PartName="/ppt/ink/ink4520.xml" ContentType="application/inkml+xml"/>
  <Override PartName="/ppt/ink/ink4521.xml" ContentType="application/inkml+xml"/>
  <Override PartName="/ppt/ink/ink4522.xml" ContentType="application/inkml+xml"/>
  <Override PartName="/ppt/ink/ink4523.xml" ContentType="application/inkml+xml"/>
  <Override PartName="/ppt/ink/ink4524.xml" ContentType="application/inkml+xml"/>
  <Override PartName="/ppt/ink/ink4525.xml" ContentType="application/inkml+xml"/>
  <Override PartName="/ppt/ink/ink4526.xml" ContentType="application/inkml+xml"/>
  <Override PartName="/ppt/ink/ink4527.xml" ContentType="application/inkml+xml"/>
  <Override PartName="/ppt/ink/ink4528.xml" ContentType="application/inkml+xml"/>
  <Override PartName="/ppt/ink/ink4529.xml" ContentType="application/inkml+xml"/>
  <Override PartName="/ppt/ink/ink4530.xml" ContentType="application/inkml+xml"/>
  <Override PartName="/ppt/ink/ink4531.xml" ContentType="application/inkml+xml"/>
  <Override PartName="/ppt/ink/ink4532.xml" ContentType="application/inkml+xml"/>
  <Override PartName="/ppt/ink/ink4533.xml" ContentType="application/inkml+xml"/>
  <Override PartName="/ppt/ink/ink4534.xml" ContentType="application/inkml+xml"/>
  <Override PartName="/ppt/ink/ink4535.xml" ContentType="application/inkml+xml"/>
  <Override PartName="/ppt/ink/ink4536.xml" ContentType="application/inkml+xml"/>
  <Override PartName="/ppt/ink/ink4537.xml" ContentType="application/inkml+xml"/>
  <Override PartName="/ppt/ink/ink4538.xml" ContentType="application/inkml+xml"/>
  <Override PartName="/ppt/ink/ink4539.xml" ContentType="application/inkml+xml"/>
  <Override PartName="/ppt/ink/ink4540.xml" ContentType="application/inkml+xml"/>
  <Override PartName="/ppt/ink/ink4541.xml" ContentType="application/inkml+xml"/>
  <Override PartName="/ppt/ink/ink4542.xml" ContentType="application/inkml+xml"/>
  <Override PartName="/ppt/ink/ink4543.xml" ContentType="application/inkml+xml"/>
  <Override PartName="/ppt/ink/ink4544.xml" ContentType="application/inkml+xml"/>
  <Override PartName="/ppt/ink/ink4545.xml" ContentType="application/inkml+xml"/>
  <Override PartName="/ppt/ink/ink4546.xml" ContentType="application/inkml+xml"/>
  <Override PartName="/ppt/ink/ink4547.xml" ContentType="application/inkml+xml"/>
  <Override PartName="/ppt/ink/ink4548.xml" ContentType="application/inkml+xml"/>
  <Override PartName="/ppt/ink/ink4549.xml" ContentType="application/inkml+xml"/>
  <Override PartName="/ppt/ink/ink4550.xml" ContentType="application/inkml+xml"/>
  <Override PartName="/ppt/ink/ink4551.xml" ContentType="application/inkml+xml"/>
  <Override PartName="/ppt/ink/ink4552.xml" ContentType="application/inkml+xml"/>
  <Override PartName="/ppt/ink/ink4553.xml" ContentType="application/inkml+xml"/>
  <Override PartName="/ppt/ink/ink4554.xml" ContentType="application/inkml+xml"/>
  <Override PartName="/ppt/ink/ink4555.xml" ContentType="application/inkml+xml"/>
  <Override PartName="/ppt/ink/ink4556.xml" ContentType="application/inkml+xml"/>
  <Override PartName="/ppt/ink/ink4557.xml" ContentType="application/inkml+xml"/>
  <Override PartName="/ppt/ink/ink4558.xml" ContentType="application/inkml+xml"/>
  <Override PartName="/ppt/ink/ink4559.xml" ContentType="application/inkml+xml"/>
  <Override PartName="/ppt/ink/ink4560.xml" ContentType="application/inkml+xml"/>
  <Override PartName="/ppt/ink/ink4561.xml" ContentType="application/inkml+xml"/>
  <Override PartName="/ppt/ink/ink4562.xml" ContentType="application/inkml+xml"/>
  <Override PartName="/ppt/ink/ink4563.xml" ContentType="application/inkml+xml"/>
  <Override PartName="/ppt/ink/ink4564.xml" ContentType="application/inkml+xml"/>
  <Override PartName="/ppt/ink/ink4565.xml" ContentType="application/inkml+xml"/>
  <Override PartName="/ppt/ink/ink4566.xml" ContentType="application/inkml+xml"/>
  <Override PartName="/ppt/ink/ink4567.xml" ContentType="application/inkml+xml"/>
  <Override PartName="/ppt/ink/ink4568.xml" ContentType="application/inkml+xml"/>
  <Override PartName="/ppt/ink/ink4569.xml" ContentType="application/inkml+xml"/>
  <Override PartName="/ppt/ink/ink4570.xml" ContentType="application/inkml+xml"/>
  <Override PartName="/ppt/ink/ink4571.xml" ContentType="application/inkml+xml"/>
  <Override PartName="/ppt/ink/ink4572.xml" ContentType="application/inkml+xml"/>
  <Override PartName="/ppt/ink/ink4573.xml" ContentType="application/inkml+xml"/>
  <Override PartName="/ppt/ink/ink4574.xml" ContentType="application/inkml+xml"/>
  <Override PartName="/ppt/ink/ink4575.xml" ContentType="application/inkml+xml"/>
  <Override PartName="/ppt/ink/ink4576.xml" ContentType="application/inkml+xml"/>
  <Override PartName="/ppt/ink/ink4577.xml" ContentType="application/inkml+xml"/>
  <Override PartName="/ppt/ink/ink4578.xml" ContentType="application/inkml+xml"/>
  <Override PartName="/ppt/ink/ink4579.xml" ContentType="application/inkml+xml"/>
  <Override PartName="/ppt/ink/ink4580.xml" ContentType="application/inkml+xml"/>
  <Override PartName="/ppt/ink/ink4581.xml" ContentType="application/inkml+xml"/>
  <Override PartName="/ppt/ink/ink4582.xml" ContentType="application/inkml+xml"/>
  <Override PartName="/ppt/ink/ink4583.xml" ContentType="application/inkml+xml"/>
  <Override PartName="/ppt/ink/ink4584.xml" ContentType="application/inkml+xml"/>
  <Override PartName="/ppt/ink/ink4585.xml" ContentType="application/inkml+xml"/>
  <Override PartName="/ppt/ink/ink4586.xml" ContentType="application/inkml+xml"/>
  <Override PartName="/ppt/ink/ink4587.xml" ContentType="application/inkml+xml"/>
  <Override PartName="/ppt/ink/ink4588.xml" ContentType="application/inkml+xml"/>
  <Override PartName="/ppt/ink/ink4589.xml" ContentType="application/inkml+xml"/>
  <Override PartName="/ppt/ink/ink4590.xml" ContentType="application/inkml+xml"/>
  <Override PartName="/ppt/ink/ink4591.xml" ContentType="application/inkml+xml"/>
  <Override PartName="/ppt/ink/ink4592.xml" ContentType="application/inkml+xml"/>
  <Override PartName="/ppt/ink/ink4593.xml" ContentType="application/inkml+xml"/>
  <Override PartName="/ppt/ink/ink4594.xml" ContentType="application/inkml+xml"/>
  <Override PartName="/ppt/notesSlides/notesSlide30.xml" ContentType="application/vnd.openxmlformats-officedocument.presentationml.notesSlide+xml"/>
  <Override PartName="/ppt/ink/ink4595.xml" ContentType="application/inkml+xml"/>
  <Override PartName="/ppt/ink/ink4596.xml" ContentType="application/inkml+xml"/>
  <Override PartName="/ppt/ink/ink4597.xml" ContentType="application/inkml+xml"/>
  <Override PartName="/ppt/ink/ink4598.xml" ContentType="application/inkml+xml"/>
  <Override PartName="/ppt/ink/ink4599.xml" ContentType="application/inkml+xml"/>
  <Override PartName="/ppt/ink/ink4600.xml" ContentType="application/inkml+xml"/>
  <Override PartName="/ppt/ink/ink4601.xml" ContentType="application/inkml+xml"/>
  <Override PartName="/ppt/ink/ink4602.xml" ContentType="application/inkml+xml"/>
  <Override PartName="/ppt/ink/ink4603.xml" ContentType="application/inkml+xml"/>
  <Override PartName="/ppt/ink/ink4604.xml" ContentType="application/inkml+xml"/>
  <Override PartName="/ppt/ink/ink4605.xml" ContentType="application/inkml+xml"/>
  <Override PartName="/ppt/ink/ink4606.xml" ContentType="application/inkml+xml"/>
  <Override PartName="/ppt/ink/ink4607.xml" ContentType="application/inkml+xml"/>
  <Override PartName="/ppt/ink/ink4608.xml" ContentType="application/inkml+xml"/>
  <Override PartName="/ppt/ink/ink4609.xml" ContentType="application/inkml+xml"/>
  <Override PartName="/ppt/ink/ink4610.xml" ContentType="application/inkml+xml"/>
  <Override PartName="/ppt/ink/ink4611.xml" ContentType="application/inkml+xml"/>
  <Override PartName="/ppt/ink/ink4612.xml" ContentType="application/inkml+xml"/>
  <Override PartName="/ppt/ink/ink4613.xml" ContentType="application/inkml+xml"/>
  <Override PartName="/ppt/ink/ink4614.xml" ContentType="application/inkml+xml"/>
  <Override PartName="/ppt/ink/ink4615.xml" ContentType="application/inkml+xml"/>
  <Override PartName="/ppt/ink/ink4616.xml" ContentType="application/inkml+xml"/>
  <Override PartName="/ppt/ink/ink4617.xml" ContentType="application/inkml+xml"/>
  <Override PartName="/ppt/ink/ink4618.xml" ContentType="application/inkml+xml"/>
  <Override PartName="/ppt/ink/ink4619.xml" ContentType="application/inkml+xml"/>
  <Override PartName="/ppt/ink/ink4620.xml" ContentType="application/inkml+xml"/>
  <Override PartName="/ppt/ink/ink4621.xml" ContentType="application/inkml+xml"/>
  <Override PartName="/ppt/ink/ink4622.xml" ContentType="application/inkml+xml"/>
  <Override PartName="/ppt/ink/ink4623.xml" ContentType="application/inkml+xml"/>
  <Override PartName="/ppt/ink/ink4624.xml" ContentType="application/inkml+xml"/>
  <Override PartName="/ppt/ink/ink4625.xml" ContentType="application/inkml+xml"/>
  <Override PartName="/ppt/ink/ink4626.xml" ContentType="application/inkml+xml"/>
  <Override PartName="/ppt/ink/ink4627.xml" ContentType="application/inkml+xml"/>
  <Override PartName="/ppt/notesSlides/notesSlide31.xml" ContentType="application/vnd.openxmlformats-officedocument.presentationml.notesSlide+xml"/>
  <Override PartName="/ppt/ink/ink4628.xml" ContentType="application/inkml+xml"/>
  <Override PartName="/ppt/ink/ink4629.xml" ContentType="application/inkml+xml"/>
  <Override PartName="/ppt/ink/ink4630.xml" ContentType="application/inkml+xml"/>
  <Override PartName="/ppt/ink/ink4631.xml" ContentType="application/inkml+xml"/>
  <Override PartName="/ppt/ink/ink4632.xml" ContentType="application/inkml+xml"/>
  <Override PartName="/ppt/ink/ink4633.xml" ContentType="application/inkml+xml"/>
  <Override PartName="/ppt/ink/ink4634.xml" ContentType="application/inkml+xml"/>
  <Override PartName="/ppt/ink/ink4635.xml" ContentType="application/inkml+xml"/>
  <Override PartName="/ppt/ink/ink4636.xml" ContentType="application/inkml+xml"/>
  <Override PartName="/ppt/ink/ink4637.xml" ContentType="application/inkml+xml"/>
  <Override PartName="/ppt/ink/ink4638.xml" ContentType="application/inkml+xml"/>
  <Override PartName="/ppt/ink/ink4639.xml" ContentType="application/inkml+xml"/>
  <Override PartName="/ppt/ink/ink4640.xml" ContentType="application/inkml+xml"/>
  <Override PartName="/ppt/ink/ink4641.xml" ContentType="application/inkml+xml"/>
  <Override PartName="/ppt/ink/ink4642.xml" ContentType="application/inkml+xml"/>
  <Override PartName="/ppt/ink/ink4643.xml" ContentType="application/inkml+xml"/>
  <Override PartName="/ppt/ink/ink4644.xml" ContentType="application/inkml+xml"/>
  <Override PartName="/ppt/ink/ink4645.xml" ContentType="application/inkml+xml"/>
  <Override PartName="/ppt/ink/ink4646.xml" ContentType="application/inkml+xml"/>
  <Override PartName="/ppt/ink/ink4647.xml" ContentType="application/inkml+xml"/>
  <Override PartName="/ppt/ink/ink4648.xml" ContentType="application/inkml+xml"/>
  <Override PartName="/ppt/ink/ink4649.xml" ContentType="application/inkml+xml"/>
  <Override PartName="/ppt/ink/ink4650.xml" ContentType="application/inkml+xml"/>
  <Override PartName="/ppt/ink/ink4651.xml" ContentType="application/inkml+xml"/>
  <Override PartName="/ppt/ink/ink4652.xml" ContentType="application/inkml+xml"/>
  <Override PartName="/ppt/ink/ink4653.xml" ContentType="application/inkml+xml"/>
  <Override PartName="/ppt/ink/ink4654.xml" ContentType="application/inkml+xml"/>
  <Override PartName="/ppt/ink/ink4655.xml" ContentType="application/inkml+xml"/>
  <Override PartName="/ppt/ink/ink4656.xml" ContentType="application/inkml+xml"/>
  <Override PartName="/ppt/ink/ink4657.xml" ContentType="application/inkml+xml"/>
  <Override PartName="/ppt/ink/ink4658.xml" ContentType="application/inkml+xml"/>
  <Override PartName="/ppt/ink/ink4659.xml" ContentType="application/inkml+xml"/>
  <Override PartName="/ppt/ink/ink4660.xml" ContentType="application/inkml+xml"/>
  <Override PartName="/ppt/ink/ink4661.xml" ContentType="application/inkml+xml"/>
  <Override PartName="/ppt/ink/ink4662.xml" ContentType="application/inkml+xml"/>
  <Override PartName="/ppt/ink/ink4663.xml" ContentType="application/inkml+xml"/>
  <Override PartName="/ppt/ink/ink4664.xml" ContentType="application/inkml+xml"/>
  <Override PartName="/ppt/ink/ink4665.xml" ContentType="application/inkml+xml"/>
  <Override PartName="/ppt/ink/ink4666.xml" ContentType="application/inkml+xml"/>
  <Override PartName="/ppt/ink/ink4667.xml" ContentType="application/inkml+xml"/>
  <Override PartName="/ppt/ink/ink4668.xml" ContentType="application/inkml+xml"/>
  <Override PartName="/ppt/ink/ink4669.xml" ContentType="application/inkml+xml"/>
  <Override PartName="/ppt/ink/ink4670.xml" ContentType="application/inkml+xml"/>
  <Override PartName="/ppt/ink/ink4671.xml" ContentType="application/inkml+xml"/>
  <Override PartName="/ppt/ink/ink4672.xml" ContentType="application/inkml+xml"/>
  <Override PartName="/ppt/ink/ink4673.xml" ContentType="application/inkml+xml"/>
  <Override PartName="/ppt/ink/ink4674.xml" ContentType="application/inkml+xml"/>
  <Override PartName="/ppt/ink/ink4675.xml" ContentType="application/inkml+xml"/>
  <Override PartName="/ppt/ink/ink4676.xml" ContentType="application/inkml+xml"/>
  <Override PartName="/ppt/ink/ink4677.xml" ContentType="application/inkml+xml"/>
  <Override PartName="/ppt/ink/ink4678.xml" ContentType="application/inkml+xml"/>
  <Override PartName="/ppt/ink/ink4679.xml" ContentType="application/inkml+xml"/>
  <Override PartName="/ppt/ink/ink4680.xml" ContentType="application/inkml+xml"/>
  <Override PartName="/ppt/ink/ink4681.xml" ContentType="application/inkml+xml"/>
  <Override PartName="/ppt/ink/ink4682.xml" ContentType="application/inkml+xml"/>
  <Override PartName="/ppt/ink/ink4683.xml" ContentType="application/inkml+xml"/>
  <Override PartName="/ppt/ink/ink4684.xml" ContentType="application/inkml+xml"/>
  <Override PartName="/ppt/ink/ink4685.xml" ContentType="application/inkml+xml"/>
  <Override PartName="/ppt/ink/ink4686.xml" ContentType="application/inkml+xml"/>
  <Override PartName="/ppt/ink/ink4687.xml" ContentType="application/inkml+xml"/>
  <Override PartName="/ppt/ink/ink4688.xml" ContentType="application/inkml+xml"/>
  <Override PartName="/ppt/ink/ink4689.xml" ContentType="application/inkml+xml"/>
  <Override PartName="/ppt/ink/ink4690.xml" ContentType="application/inkml+xml"/>
  <Override PartName="/ppt/ink/ink4691.xml" ContentType="application/inkml+xml"/>
  <Override PartName="/ppt/ink/ink4692.xml" ContentType="application/inkml+xml"/>
  <Override PartName="/ppt/ink/ink4693.xml" ContentType="application/inkml+xml"/>
  <Override PartName="/ppt/ink/ink4694.xml" ContentType="application/inkml+xml"/>
  <Override PartName="/ppt/ink/ink4695.xml" ContentType="application/inkml+xml"/>
  <Override PartName="/ppt/ink/ink4696.xml" ContentType="application/inkml+xml"/>
  <Override PartName="/ppt/ink/ink4697.xml" ContentType="application/inkml+xml"/>
  <Override PartName="/ppt/ink/ink4698.xml" ContentType="application/inkml+xml"/>
  <Override PartName="/ppt/ink/ink4699.xml" ContentType="application/inkml+xml"/>
  <Override PartName="/ppt/ink/ink4700.xml" ContentType="application/inkml+xml"/>
  <Override PartName="/ppt/ink/ink4701.xml" ContentType="application/inkml+xml"/>
  <Override PartName="/ppt/ink/ink4702.xml" ContentType="application/inkml+xml"/>
  <Override PartName="/ppt/ink/ink4703.xml" ContentType="application/inkml+xml"/>
  <Override PartName="/ppt/ink/ink4704.xml" ContentType="application/inkml+xml"/>
  <Override PartName="/ppt/ink/ink4705.xml" ContentType="application/inkml+xml"/>
  <Override PartName="/ppt/ink/ink4706.xml" ContentType="application/inkml+xml"/>
  <Override PartName="/ppt/ink/ink4707.xml" ContentType="application/inkml+xml"/>
  <Override PartName="/ppt/ink/ink4708.xml" ContentType="application/inkml+xml"/>
  <Override PartName="/ppt/ink/ink4709.xml" ContentType="application/inkml+xml"/>
  <Override PartName="/ppt/ink/ink4710.xml" ContentType="application/inkml+xml"/>
  <Override PartName="/ppt/ink/ink4711.xml" ContentType="application/inkml+xml"/>
  <Override PartName="/ppt/ink/ink4712.xml" ContentType="application/inkml+xml"/>
  <Override PartName="/ppt/ink/ink4713.xml" ContentType="application/inkml+xml"/>
  <Override PartName="/ppt/ink/ink4714.xml" ContentType="application/inkml+xml"/>
  <Override PartName="/ppt/ink/ink4715.xml" ContentType="application/inkml+xml"/>
  <Override PartName="/ppt/ink/ink4716.xml" ContentType="application/inkml+xml"/>
  <Override PartName="/ppt/ink/ink4717.xml" ContentType="application/inkml+xml"/>
  <Override PartName="/ppt/ink/ink4718.xml" ContentType="application/inkml+xml"/>
  <Override PartName="/ppt/ink/ink4719.xml" ContentType="application/inkml+xml"/>
  <Override PartName="/ppt/ink/ink4720.xml" ContentType="application/inkml+xml"/>
  <Override PartName="/ppt/ink/ink4721.xml" ContentType="application/inkml+xml"/>
  <Override PartName="/ppt/ink/ink4722.xml" ContentType="application/inkml+xml"/>
  <Override PartName="/ppt/ink/ink4723.xml" ContentType="application/inkml+xml"/>
  <Override PartName="/ppt/ink/ink4724.xml" ContentType="application/inkml+xml"/>
  <Override PartName="/ppt/ink/ink4725.xml" ContentType="application/inkml+xml"/>
  <Override PartName="/ppt/ink/ink4726.xml" ContentType="application/inkml+xml"/>
  <Override PartName="/ppt/ink/ink4727.xml" ContentType="application/inkml+xml"/>
  <Override PartName="/ppt/ink/ink4728.xml" ContentType="application/inkml+xml"/>
  <Override PartName="/ppt/ink/ink4729.xml" ContentType="application/inkml+xml"/>
  <Override PartName="/ppt/ink/ink4730.xml" ContentType="application/inkml+xml"/>
  <Override PartName="/ppt/ink/ink4731.xml" ContentType="application/inkml+xml"/>
  <Override PartName="/ppt/ink/ink4732.xml" ContentType="application/inkml+xml"/>
  <Override PartName="/ppt/ink/ink4733.xml" ContentType="application/inkml+xml"/>
  <Override PartName="/ppt/ink/ink4734.xml" ContentType="application/inkml+xml"/>
  <Override PartName="/ppt/ink/ink4735.xml" ContentType="application/inkml+xml"/>
  <Override PartName="/ppt/ink/ink4736.xml" ContentType="application/inkml+xml"/>
  <Override PartName="/ppt/ink/ink4737.xml" ContentType="application/inkml+xml"/>
  <Override PartName="/ppt/ink/ink4738.xml" ContentType="application/inkml+xml"/>
  <Override PartName="/ppt/ink/ink4739.xml" ContentType="application/inkml+xml"/>
  <Override PartName="/ppt/ink/ink4740.xml" ContentType="application/inkml+xml"/>
  <Override PartName="/ppt/ink/ink4741.xml" ContentType="application/inkml+xml"/>
  <Override PartName="/ppt/ink/ink4742.xml" ContentType="application/inkml+xml"/>
  <Override PartName="/ppt/ink/ink4743.xml" ContentType="application/inkml+xml"/>
  <Override PartName="/ppt/ink/ink4744.xml" ContentType="application/inkml+xml"/>
  <Override PartName="/ppt/ink/ink4745.xml" ContentType="application/inkml+xml"/>
  <Override PartName="/ppt/ink/ink4746.xml" ContentType="application/inkml+xml"/>
  <Override PartName="/ppt/ink/ink4747.xml" ContentType="application/inkml+xml"/>
  <Override PartName="/ppt/ink/ink4748.xml" ContentType="application/inkml+xml"/>
  <Override PartName="/ppt/ink/ink4749.xml" ContentType="application/inkml+xml"/>
  <Override PartName="/ppt/ink/ink4750.xml" ContentType="application/inkml+xml"/>
  <Override PartName="/ppt/ink/ink4751.xml" ContentType="application/inkml+xml"/>
  <Override PartName="/ppt/ink/ink4752.xml" ContentType="application/inkml+xml"/>
  <Override PartName="/ppt/ink/ink4753.xml" ContentType="application/inkml+xml"/>
  <Override PartName="/ppt/ink/ink4754.xml" ContentType="application/inkml+xml"/>
  <Override PartName="/ppt/ink/ink4755.xml" ContentType="application/inkml+xml"/>
  <Override PartName="/ppt/ink/ink4756.xml" ContentType="application/inkml+xml"/>
  <Override PartName="/ppt/ink/ink4757.xml" ContentType="application/inkml+xml"/>
  <Override PartName="/ppt/ink/ink4758.xml" ContentType="application/inkml+xml"/>
  <Override PartName="/ppt/ink/ink4759.xml" ContentType="application/inkml+xml"/>
  <Override PartName="/ppt/ink/ink4760.xml" ContentType="application/inkml+xml"/>
  <Override PartName="/ppt/ink/ink4761.xml" ContentType="application/inkml+xml"/>
  <Override PartName="/ppt/ink/ink4762.xml" ContentType="application/inkml+xml"/>
  <Override PartName="/ppt/ink/ink4763.xml" ContentType="application/inkml+xml"/>
  <Override PartName="/ppt/ink/ink4764.xml" ContentType="application/inkml+xml"/>
  <Override PartName="/ppt/ink/ink4765.xml" ContentType="application/inkml+xml"/>
  <Override PartName="/ppt/ink/ink4766.xml" ContentType="application/inkml+xml"/>
  <Override PartName="/ppt/ink/ink4767.xml" ContentType="application/inkml+xml"/>
  <Override PartName="/ppt/ink/ink4768.xml" ContentType="application/inkml+xml"/>
  <Override PartName="/ppt/ink/ink4769.xml" ContentType="application/inkml+xml"/>
  <Override PartName="/ppt/ink/ink4770.xml" ContentType="application/inkml+xml"/>
  <Override PartName="/ppt/ink/ink4771.xml" ContentType="application/inkml+xml"/>
  <Override PartName="/ppt/ink/ink4772.xml" ContentType="application/inkml+xml"/>
  <Override PartName="/ppt/ink/ink4773.xml" ContentType="application/inkml+xml"/>
  <Override PartName="/ppt/ink/ink4774.xml" ContentType="application/inkml+xml"/>
  <Override PartName="/ppt/ink/ink4775.xml" ContentType="application/inkml+xml"/>
  <Override PartName="/ppt/ink/ink4776.xml" ContentType="application/inkml+xml"/>
  <Override PartName="/ppt/ink/ink4777.xml" ContentType="application/inkml+xml"/>
  <Override PartName="/ppt/ink/ink4778.xml" ContentType="application/inkml+xml"/>
  <Override PartName="/ppt/ink/ink4779.xml" ContentType="application/inkml+xml"/>
  <Override PartName="/ppt/ink/ink4780.xml" ContentType="application/inkml+xml"/>
  <Override PartName="/ppt/ink/ink4781.xml" ContentType="application/inkml+xml"/>
  <Override PartName="/ppt/ink/ink4782.xml" ContentType="application/inkml+xml"/>
  <Override PartName="/ppt/ink/ink4783.xml" ContentType="application/inkml+xml"/>
  <Override PartName="/ppt/ink/ink4784.xml" ContentType="application/inkml+xml"/>
  <Override PartName="/ppt/ink/ink4785.xml" ContentType="application/inkml+xml"/>
  <Override PartName="/ppt/ink/ink4786.xml" ContentType="application/inkml+xml"/>
  <Override PartName="/ppt/ink/ink4787.xml" ContentType="application/inkml+xml"/>
  <Override PartName="/ppt/ink/ink4788.xml" ContentType="application/inkml+xml"/>
  <Override PartName="/ppt/ink/ink4789.xml" ContentType="application/inkml+xml"/>
  <Override PartName="/ppt/ink/ink4790.xml" ContentType="application/inkml+xml"/>
  <Override PartName="/ppt/ink/ink4791.xml" ContentType="application/inkml+xml"/>
  <Override PartName="/ppt/ink/ink4792.xml" ContentType="application/inkml+xml"/>
  <Override PartName="/ppt/ink/ink4793.xml" ContentType="application/inkml+xml"/>
  <Override PartName="/ppt/ink/ink4794.xml" ContentType="application/inkml+xml"/>
  <Override PartName="/ppt/ink/ink4795.xml" ContentType="application/inkml+xml"/>
  <Override PartName="/ppt/ink/ink4796.xml" ContentType="application/inkml+xml"/>
  <Override PartName="/ppt/ink/ink4797.xml" ContentType="application/inkml+xml"/>
  <Override PartName="/ppt/ink/ink4798.xml" ContentType="application/inkml+xml"/>
  <Override PartName="/ppt/ink/ink4799.xml" ContentType="application/inkml+xml"/>
  <Override PartName="/ppt/ink/ink4800.xml" ContentType="application/inkml+xml"/>
  <Override PartName="/ppt/ink/ink4801.xml" ContentType="application/inkml+xml"/>
  <Override PartName="/ppt/ink/ink4802.xml" ContentType="application/inkml+xml"/>
  <Override PartName="/ppt/ink/ink4803.xml" ContentType="application/inkml+xml"/>
  <Override PartName="/ppt/ink/ink4804.xml" ContentType="application/inkml+xml"/>
  <Override PartName="/ppt/ink/ink4805.xml" ContentType="application/inkml+xml"/>
  <Override PartName="/ppt/ink/ink4806.xml" ContentType="application/inkml+xml"/>
  <Override PartName="/ppt/ink/ink4807.xml" ContentType="application/inkml+xml"/>
  <Override PartName="/ppt/ink/ink4808.xml" ContentType="application/inkml+xml"/>
  <Override PartName="/ppt/ink/ink4809.xml" ContentType="application/inkml+xml"/>
  <Override PartName="/ppt/ink/ink4810.xml" ContentType="application/inkml+xml"/>
  <Override PartName="/ppt/ink/ink4811.xml" ContentType="application/inkml+xml"/>
  <Override PartName="/ppt/ink/ink4812.xml" ContentType="application/inkml+xml"/>
  <Override PartName="/ppt/ink/ink4813.xml" ContentType="application/inkml+xml"/>
  <Override PartName="/ppt/ink/ink4814.xml" ContentType="application/inkml+xml"/>
  <Override PartName="/ppt/ink/ink4815.xml" ContentType="application/inkml+xml"/>
  <Override PartName="/ppt/ink/ink4816.xml" ContentType="application/inkml+xml"/>
  <Override PartName="/ppt/ink/ink4817.xml" ContentType="application/inkml+xml"/>
  <Override PartName="/ppt/ink/ink4818.xml" ContentType="application/inkml+xml"/>
  <Override PartName="/ppt/ink/ink4819.xml" ContentType="application/inkml+xml"/>
  <Override PartName="/ppt/ink/ink4820.xml" ContentType="application/inkml+xml"/>
  <Override PartName="/ppt/ink/ink4821.xml" ContentType="application/inkml+xml"/>
  <Override PartName="/ppt/ink/ink4822.xml" ContentType="application/inkml+xml"/>
  <Override PartName="/ppt/ink/ink4823.xml" ContentType="application/inkml+xml"/>
  <Override PartName="/ppt/ink/ink4824.xml" ContentType="application/inkml+xml"/>
  <Override PartName="/ppt/ink/ink4825.xml" ContentType="application/inkml+xml"/>
  <Override PartName="/ppt/ink/ink4826.xml" ContentType="application/inkml+xml"/>
  <Override PartName="/ppt/ink/ink4827.xml" ContentType="application/inkml+xml"/>
  <Override PartName="/ppt/ink/ink4828.xml" ContentType="application/inkml+xml"/>
  <Override PartName="/ppt/ink/ink4829.xml" ContentType="application/inkml+xml"/>
  <Override PartName="/ppt/ink/ink4830.xml" ContentType="application/inkml+xml"/>
  <Override PartName="/ppt/ink/ink4831.xml" ContentType="application/inkml+xml"/>
  <Override PartName="/ppt/ink/ink4832.xml" ContentType="application/inkml+xml"/>
  <Override PartName="/ppt/ink/ink4833.xml" ContentType="application/inkml+xml"/>
  <Override PartName="/ppt/ink/ink4834.xml" ContentType="application/inkml+xml"/>
  <Override PartName="/ppt/ink/ink4835.xml" ContentType="application/inkml+xml"/>
  <Override PartName="/ppt/ink/ink4836.xml" ContentType="application/inkml+xml"/>
  <Override PartName="/ppt/ink/ink4837.xml" ContentType="application/inkml+xml"/>
  <Override PartName="/ppt/ink/ink4838.xml" ContentType="application/inkml+xml"/>
  <Override PartName="/ppt/ink/ink4839.xml" ContentType="application/inkml+xml"/>
  <Override PartName="/ppt/ink/ink4840.xml" ContentType="application/inkml+xml"/>
  <Override PartName="/ppt/ink/ink4841.xml" ContentType="application/inkml+xml"/>
  <Override PartName="/ppt/ink/ink4842.xml" ContentType="application/inkml+xml"/>
  <Override PartName="/ppt/ink/ink4843.xml" ContentType="application/inkml+xml"/>
  <Override PartName="/ppt/ink/ink4844.xml" ContentType="application/inkml+xml"/>
  <Override PartName="/ppt/ink/ink4845.xml" ContentType="application/inkml+xml"/>
  <Override PartName="/ppt/ink/ink4846.xml" ContentType="application/inkml+xml"/>
  <Override PartName="/ppt/ink/ink4847.xml" ContentType="application/inkml+xml"/>
  <Override PartName="/ppt/ink/ink4848.xml" ContentType="application/inkml+xml"/>
  <Override PartName="/ppt/ink/ink4849.xml" ContentType="application/inkml+xml"/>
  <Override PartName="/ppt/ink/ink4850.xml" ContentType="application/inkml+xml"/>
  <Override PartName="/ppt/ink/ink4851.xml" ContentType="application/inkml+xml"/>
  <Override PartName="/ppt/ink/ink4852.xml" ContentType="application/inkml+xml"/>
  <Override PartName="/ppt/ink/ink4853.xml" ContentType="application/inkml+xml"/>
  <Override PartName="/ppt/ink/ink4854.xml" ContentType="application/inkml+xml"/>
  <Override PartName="/ppt/ink/ink4855.xml" ContentType="application/inkml+xml"/>
  <Override PartName="/ppt/ink/ink4856.xml" ContentType="application/inkml+xml"/>
  <Override PartName="/ppt/ink/ink4857.xml" ContentType="application/inkml+xml"/>
  <Override PartName="/ppt/ink/ink4858.xml" ContentType="application/inkml+xml"/>
  <Override PartName="/ppt/ink/ink4859.xml" ContentType="application/inkml+xml"/>
  <Override PartName="/ppt/ink/ink4860.xml" ContentType="application/inkml+xml"/>
  <Override PartName="/ppt/ink/ink4861.xml" ContentType="application/inkml+xml"/>
  <Override PartName="/ppt/ink/ink4862.xml" ContentType="application/inkml+xml"/>
  <Override PartName="/ppt/ink/ink4863.xml" ContentType="application/inkml+xml"/>
  <Override PartName="/ppt/ink/ink4864.xml" ContentType="application/inkml+xml"/>
  <Override PartName="/ppt/ink/ink4865.xml" ContentType="application/inkml+xml"/>
  <Override PartName="/ppt/ink/ink4866.xml" ContentType="application/inkml+xml"/>
  <Override PartName="/ppt/ink/ink4867.xml" ContentType="application/inkml+xml"/>
  <Override PartName="/ppt/ink/ink4868.xml" ContentType="application/inkml+xml"/>
  <Override PartName="/ppt/ink/ink4869.xml" ContentType="application/inkml+xml"/>
  <Override PartName="/ppt/ink/ink4870.xml" ContentType="application/inkml+xml"/>
  <Override PartName="/ppt/ink/ink4871.xml" ContentType="application/inkml+xml"/>
  <Override PartName="/ppt/ink/ink4872.xml" ContentType="application/inkml+xml"/>
  <Override PartName="/ppt/ink/ink4873.xml" ContentType="application/inkml+xml"/>
  <Override PartName="/ppt/ink/ink4874.xml" ContentType="application/inkml+xml"/>
  <Override PartName="/ppt/ink/ink4875.xml" ContentType="application/inkml+xml"/>
  <Override PartName="/ppt/ink/ink4876.xml" ContentType="application/inkml+xml"/>
  <Override PartName="/ppt/ink/ink4877.xml" ContentType="application/inkml+xml"/>
  <Override PartName="/ppt/ink/ink4878.xml" ContentType="application/inkml+xml"/>
  <Override PartName="/ppt/ink/ink4879.xml" ContentType="application/inkml+xml"/>
  <Override PartName="/ppt/ink/ink4880.xml" ContentType="application/inkml+xml"/>
  <Override PartName="/ppt/ink/ink4881.xml" ContentType="application/inkml+xml"/>
  <Override PartName="/ppt/ink/ink4882.xml" ContentType="application/inkml+xml"/>
  <Override PartName="/ppt/ink/ink4883.xml" ContentType="application/inkml+xml"/>
  <Override PartName="/ppt/ink/ink4884.xml" ContentType="application/inkml+xml"/>
  <Override PartName="/ppt/ink/ink4885.xml" ContentType="application/inkml+xml"/>
  <Override PartName="/ppt/ink/ink4886.xml" ContentType="application/inkml+xml"/>
  <Override PartName="/ppt/ink/ink4887.xml" ContentType="application/inkml+xml"/>
  <Override PartName="/ppt/ink/ink4888.xml" ContentType="application/inkml+xml"/>
  <Override PartName="/ppt/ink/ink4889.xml" ContentType="application/inkml+xml"/>
  <Override PartName="/ppt/ink/ink4890.xml" ContentType="application/inkml+xml"/>
  <Override PartName="/ppt/ink/ink4891.xml" ContentType="application/inkml+xml"/>
  <Override PartName="/ppt/ink/ink4892.xml" ContentType="application/inkml+xml"/>
  <Override PartName="/ppt/ink/ink4893.xml" ContentType="application/inkml+xml"/>
  <Override PartName="/ppt/ink/ink4894.xml" ContentType="application/inkml+xml"/>
  <Override PartName="/ppt/ink/ink4895.xml" ContentType="application/inkml+xml"/>
  <Override PartName="/ppt/ink/ink4896.xml" ContentType="application/inkml+xml"/>
  <Override PartName="/ppt/ink/ink4897.xml" ContentType="application/inkml+xml"/>
  <Override PartName="/ppt/ink/ink4898.xml" ContentType="application/inkml+xml"/>
  <Override PartName="/ppt/ink/ink4899.xml" ContentType="application/inkml+xml"/>
  <Override PartName="/ppt/ink/ink4900.xml" ContentType="application/inkml+xml"/>
  <Override PartName="/ppt/ink/ink4901.xml" ContentType="application/inkml+xml"/>
  <Override PartName="/ppt/ink/ink4902.xml" ContentType="application/inkml+xml"/>
  <Override PartName="/ppt/ink/ink4903.xml" ContentType="application/inkml+xml"/>
  <Override PartName="/ppt/ink/ink4904.xml" ContentType="application/inkml+xml"/>
  <Override PartName="/ppt/ink/ink4905.xml" ContentType="application/inkml+xml"/>
  <Override PartName="/ppt/ink/ink4906.xml" ContentType="application/inkml+xml"/>
  <Override PartName="/ppt/ink/ink4907.xml" ContentType="application/inkml+xml"/>
  <Override PartName="/ppt/ink/ink4908.xml" ContentType="application/inkml+xml"/>
  <Override PartName="/ppt/ink/ink4909.xml" ContentType="application/inkml+xml"/>
  <Override PartName="/ppt/ink/ink4910.xml" ContentType="application/inkml+xml"/>
  <Override PartName="/ppt/ink/ink4911.xml" ContentType="application/inkml+xml"/>
  <Override PartName="/ppt/ink/ink4912.xml" ContentType="application/inkml+xml"/>
  <Override PartName="/ppt/ink/ink4913.xml" ContentType="application/inkml+xml"/>
  <Override PartName="/ppt/ink/ink4914.xml" ContentType="application/inkml+xml"/>
  <Override PartName="/ppt/ink/ink4915.xml" ContentType="application/inkml+xml"/>
  <Override PartName="/ppt/ink/ink4916.xml" ContentType="application/inkml+xml"/>
  <Override PartName="/ppt/ink/ink4917.xml" ContentType="application/inkml+xml"/>
  <Override PartName="/ppt/ink/ink4918.xml" ContentType="application/inkml+xml"/>
  <Override PartName="/ppt/ink/ink4919.xml" ContentType="application/inkml+xml"/>
  <Override PartName="/ppt/ink/ink4920.xml" ContentType="application/inkml+xml"/>
  <Override PartName="/ppt/ink/ink4921.xml" ContentType="application/inkml+xml"/>
  <Override PartName="/ppt/ink/ink4922.xml" ContentType="application/inkml+xml"/>
  <Override PartName="/ppt/ink/ink4923.xml" ContentType="application/inkml+xml"/>
  <Override PartName="/ppt/ink/ink4924.xml" ContentType="application/inkml+xml"/>
  <Override PartName="/ppt/ink/ink4925.xml" ContentType="application/inkml+xml"/>
  <Override PartName="/ppt/ink/ink4926.xml" ContentType="application/inkml+xml"/>
  <Override PartName="/ppt/ink/ink4927.xml" ContentType="application/inkml+xml"/>
  <Override PartName="/ppt/ink/ink4928.xml" ContentType="application/inkml+xml"/>
  <Override PartName="/ppt/ink/ink4929.xml" ContentType="application/inkml+xml"/>
  <Override PartName="/ppt/ink/ink4930.xml" ContentType="application/inkml+xml"/>
  <Override PartName="/ppt/ink/ink4931.xml" ContentType="application/inkml+xml"/>
  <Override PartName="/ppt/ink/ink4932.xml" ContentType="application/inkml+xml"/>
  <Override PartName="/ppt/ink/ink4933.xml" ContentType="application/inkml+xml"/>
  <Override PartName="/ppt/ink/ink4934.xml" ContentType="application/inkml+xml"/>
  <Override PartName="/ppt/ink/ink4935.xml" ContentType="application/inkml+xml"/>
  <Override PartName="/ppt/ink/ink4936.xml" ContentType="application/inkml+xml"/>
  <Override PartName="/ppt/ink/ink4937.xml" ContentType="application/inkml+xml"/>
  <Override PartName="/ppt/ink/ink4938.xml" ContentType="application/inkml+xml"/>
  <Override PartName="/ppt/ink/ink4939.xml" ContentType="application/inkml+xml"/>
  <Override PartName="/ppt/ink/ink4940.xml" ContentType="application/inkml+xml"/>
  <Override PartName="/ppt/ink/ink4941.xml" ContentType="application/inkml+xml"/>
  <Override PartName="/ppt/ink/ink4942.xml" ContentType="application/inkml+xml"/>
  <Override PartName="/ppt/ink/ink4943.xml" ContentType="application/inkml+xml"/>
  <Override PartName="/ppt/ink/ink4944.xml" ContentType="application/inkml+xml"/>
  <Override PartName="/ppt/ink/ink4945.xml" ContentType="application/inkml+xml"/>
  <Override PartName="/ppt/ink/ink4946.xml" ContentType="application/inkml+xml"/>
  <Override PartName="/ppt/ink/ink4947.xml" ContentType="application/inkml+xml"/>
  <Override PartName="/ppt/ink/ink4948.xml" ContentType="application/inkml+xml"/>
  <Override PartName="/ppt/ink/ink4949.xml" ContentType="application/inkml+xml"/>
  <Override PartName="/ppt/ink/ink4950.xml" ContentType="application/inkml+xml"/>
  <Override PartName="/ppt/ink/ink4951.xml" ContentType="application/inkml+xml"/>
  <Override PartName="/ppt/ink/ink4952.xml" ContentType="application/inkml+xml"/>
  <Override PartName="/ppt/ink/ink4953.xml" ContentType="application/inkml+xml"/>
  <Override PartName="/ppt/ink/ink4954.xml" ContentType="application/inkml+xml"/>
  <Override PartName="/ppt/ink/ink4955.xml" ContentType="application/inkml+xml"/>
  <Override PartName="/ppt/ink/ink4956.xml" ContentType="application/inkml+xml"/>
  <Override PartName="/ppt/ink/ink4957.xml" ContentType="application/inkml+xml"/>
  <Override PartName="/ppt/ink/ink4958.xml" ContentType="application/inkml+xml"/>
  <Override PartName="/ppt/ink/ink4959.xml" ContentType="application/inkml+xml"/>
  <Override PartName="/ppt/ink/ink4960.xml" ContentType="application/inkml+xml"/>
  <Override PartName="/ppt/ink/ink4961.xml" ContentType="application/inkml+xml"/>
  <Override PartName="/ppt/ink/ink4962.xml" ContentType="application/inkml+xml"/>
  <Override PartName="/ppt/ink/ink4963.xml" ContentType="application/inkml+xml"/>
  <Override PartName="/ppt/ink/ink4964.xml" ContentType="application/inkml+xml"/>
  <Override PartName="/ppt/ink/ink4965.xml" ContentType="application/inkml+xml"/>
  <Override PartName="/ppt/ink/ink4966.xml" ContentType="application/inkml+xml"/>
  <Override PartName="/ppt/ink/ink4967.xml" ContentType="application/inkml+xml"/>
  <Override PartName="/ppt/ink/ink4968.xml" ContentType="application/inkml+xml"/>
  <Override PartName="/ppt/ink/ink4969.xml" ContentType="application/inkml+xml"/>
  <Override PartName="/ppt/ink/ink4970.xml" ContentType="application/inkml+xml"/>
  <Override PartName="/ppt/ink/ink4971.xml" ContentType="application/inkml+xml"/>
  <Override PartName="/ppt/ink/ink4972.xml" ContentType="application/inkml+xml"/>
  <Override PartName="/ppt/ink/ink4973.xml" ContentType="application/inkml+xml"/>
  <Override PartName="/ppt/ink/ink4974.xml" ContentType="application/inkml+xml"/>
  <Override PartName="/ppt/ink/ink4975.xml" ContentType="application/inkml+xml"/>
  <Override PartName="/ppt/ink/ink4976.xml" ContentType="application/inkml+xml"/>
  <Override PartName="/ppt/ink/ink4977.xml" ContentType="application/inkml+xml"/>
  <Override PartName="/ppt/ink/ink4978.xml" ContentType="application/inkml+xml"/>
  <Override PartName="/ppt/ink/ink4979.xml" ContentType="application/inkml+xml"/>
  <Override PartName="/ppt/ink/ink4980.xml" ContentType="application/inkml+xml"/>
  <Override PartName="/ppt/ink/ink4981.xml" ContentType="application/inkml+xml"/>
  <Override PartName="/ppt/ink/ink4982.xml" ContentType="application/inkml+xml"/>
  <Override PartName="/ppt/ink/ink4983.xml" ContentType="application/inkml+xml"/>
  <Override PartName="/ppt/ink/ink4984.xml" ContentType="application/inkml+xml"/>
  <Override PartName="/ppt/ink/ink4985.xml" ContentType="application/inkml+xml"/>
  <Override PartName="/ppt/ink/ink4986.xml" ContentType="application/inkml+xml"/>
  <Override PartName="/ppt/ink/ink4987.xml" ContentType="application/inkml+xml"/>
  <Override PartName="/ppt/ink/ink4988.xml" ContentType="application/inkml+xml"/>
  <Override PartName="/ppt/ink/ink4989.xml" ContentType="application/inkml+xml"/>
  <Override PartName="/ppt/ink/ink4990.xml" ContentType="application/inkml+xml"/>
  <Override PartName="/ppt/ink/ink4991.xml" ContentType="application/inkml+xml"/>
  <Override PartName="/ppt/ink/ink4992.xml" ContentType="application/inkml+xml"/>
  <Override PartName="/ppt/ink/ink4993.xml" ContentType="application/inkml+xml"/>
  <Override PartName="/ppt/ink/ink4994.xml" ContentType="application/inkml+xml"/>
  <Override PartName="/ppt/ink/ink4995.xml" ContentType="application/inkml+xml"/>
  <Override PartName="/ppt/ink/ink4996.xml" ContentType="application/inkml+xml"/>
  <Override PartName="/ppt/ink/ink4997.xml" ContentType="application/inkml+xml"/>
  <Override PartName="/ppt/ink/ink4998.xml" ContentType="application/inkml+xml"/>
  <Override PartName="/ppt/ink/ink4999.xml" ContentType="application/inkml+xml"/>
  <Override PartName="/ppt/ink/ink5000.xml" ContentType="application/inkml+xml"/>
  <Override PartName="/ppt/ink/ink5001.xml" ContentType="application/inkml+xml"/>
  <Override PartName="/ppt/ink/ink5002.xml" ContentType="application/inkml+xml"/>
  <Override PartName="/ppt/ink/ink5003.xml" ContentType="application/inkml+xml"/>
  <Override PartName="/ppt/ink/ink5004.xml" ContentType="application/inkml+xml"/>
  <Override PartName="/ppt/ink/ink5005.xml" ContentType="application/inkml+xml"/>
  <Override PartName="/ppt/ink/ink5006.xml" ContentType="application/inkml+xml"/>
  <Override PartName="/ppt/ink/ink5007.xml" ContentType="application/inkml+xml"/>
  <Override PartName="/ppt/ink/ink5008.xml" ContentType="application/inkml+xml"/>
  <Override PartName="/ppt/ink/ink5009.xml" ContentType="application/inkml+xml"/>
  <Override PartName="/ppt/ink/ink5010.xml" ContentType="application/inkml+xml"/>
  <Override PartName="/ppt/ink/ink5011.xml" ContentType="application/inkml+xml"/>
  <Override PartName="/ppt/ink/ink5012.xml" ContentType="application/inkml+xml"/>
  <Override PartName="/ppt/ink/ink5013.xml" ContentType="application/inkml+xml"/>
  <Override PartName="/ppt/ink/ink5014.xml" ContentType="application/inkml+xml"/>
  <Override PartName="/ppt/ink/ink5015.xml" ContentType="application/inkml+xml"/>
  <Override PartName="/ppt/ink/ink5016.xml" ContentType="application/inkml+xml"/>
  <Override PartName="/ppt/ink/ink5017.xml" ContentType="application/inkml+xml"/>
  <Override PartName="/ppt/ink/ink5018.xml" ContentType="application/inkml+xml"/>
  <Override PartName="/ppt/ink/ink5019.xml" ContentType="application/inkml+xml"/>
  <Override PartName="/ppt/ink/ink5020.xml" ContentType="application/inkml+xml"/>
  <Override PartName="/ppt/ink/ink5021.xml" ContentType="application/inkml+xml"/>
  <Override PartName="/ppt/ink/ink5022.xml" ContentType="application/inkml+xml"/>
  <Override PartName="/ppt/ink/ink5023.xml" ContentType="application/inkml+xml"/>
  <Override PartName="/ppt/ink/ink5024.xml" ContentType="application/inkml+xml"/>
  <Override PartName="/ppt/ink/ink5025.xml" ContentType="application/inkml+xml"/>
  <Override PartName="/ppt/ink/ink5026.xml" ContentType="application/inkml+xml"/>
  <Override PartName="/ppt/ink/ink5027.xml" ContentType="application/inkml+xml"/>
  <Override PartName="/ppt/ink/ink5028.xml" ContentType="application/inkml+xml"/>
  <Override PartName="/ppt/ink/ink5029.xml" ContentType="application/inkml+xml"/>
  <Override PartName="/ppt/ink/ink5030.xml" ContentType="application/inkml+xml"/>
  <Override PartName="/ppt/ink/ink5031.xml" ContentType="application/inkml+xml"/>
  <Override PartName="/ppt/ink/ink5032.xml" ContentType="application/inkml+xml"/>
  <Override PartName="/ppt/ink/ink5033.xml" ContentType="application/inkml+xml"/>
  <Override PartName="/ppt/ink/ink5034.xml" ContentType="application/inkml+xml"/>
  <Override PartName="/ppt/ink/ink5035.xml" ContentType="application/inkml+xml"/>
  <Override PartName="/ppt/ink/ink5036.xml" ContentType="application/inkml+xml"/>
  <Override PartName="/ppt/ink/ink5037.xml" ContentType="application/inkml+xml"/>
  <Override PartName="/ppt/ink/ink5038.xml" ContentType="application/inkml+xml"/>
  <Override PartName="/ppt/ink/ink5039.xml" ContentType="application/inkml+xml"/>
  <Override PartName="/ppt/ink/ink5040.xml" ContentType="application/inkml+xml"/>
  <Override PartName="/ppt/ink/ink5041.xml" ContentType="application/inkml+xml"/>
  <Override PartName="/ppt/ink/ink5042.xml" ContentType="application/inkml+xml"/>
  <Override PartName="/ppt/ink/ink5043.xml" ContentType="application/inkml+xml"/>
  <Override PartName="/ppt/ink/ink5044.xml" ContentType="application/inkml+xml"/>
  <Override PartName="/ppt/ink/ink5045.xml" ContentType="application/inkml+xml"/>
  <Override PartName="/ppt/ink/ink5046.xml" ContentType="application/inkml+xml"/>
  <Override PartName="/ppt/ink/ink5047.xml" ContentType="application/inkml+xml"/>
  <Override PartName="/ppt/ink/ink5048.xml" ContentType="application/inkml+xml"/>
  <Override PartName="/ppt/ink/ink5049.xml" ContentType="application/inkml+xml"/>
  <Override PartName="/ppt/ink/ink5050.xml" ContentType="application/inkml+xml"/>
  <Override PartName="/ppt/ink/ink5051.xml" ContentType="application/inkml+xml"/>
  <Override PartName="/ppt/ink/ink5052.xml" ContentType="application/inkml+xml"/>
  <Override PartName="/ppt/ink/ink5053.xml" ContentType="application/inkml+xml"/>
  <Override PartName="/ppt/ink/ink5054.xml" ContentType="application/inkml+xml"/>
  <Override PartName="/ppt/ink/ink5055.xml" ContentType="application/inkml+xml"/>
  <Override PartName="/ppt/ink/ink5056.xml" ContentType="application/inkml+xml"/>
  <Override PartName="/ppt/ink/ink5057.xml" ContentType="application/inkml+xml"/>
  <Override PartName="/ppt/ink/ink5058.xml" ContentType="application/inkml+xml"/>
  <Override PartName="/ppt/ink/ink5059.xml" ContentType="application/inkml+xml"/>
  <Override PartName="/ppt/ink/ink5060.xml" ContentType="application/inkml+xml"/>
  <Override PartName="/ppt/ink/ink5061.xml" ContentType="application/inkml+xml"/>
  <Override PartName="/ppt/ink/ink5062.xml" ContentType="application/inkml+xml"/>
  <Override PartName="/ppt/ink/ink5063.xml" ContentType="application/inkml+xml"/>
  <Override PartName="/ppt/ink/ink5064.xml" ContentType="application/inkml+xml"/>
  <Override PartName="/ppt/ink/ink5065.xml" ContentType="application/inkml+xml"/>
  <Override PartName="/ppt/ink/ink5066.xml" ContentType="application/inkml+xml"/>
  <Override PartName="/ppt/ink/ink5067.xml" ContentType="application/inkml+xml"/>
  <Override PartName="/ppt/ink/ink5068.xml" ContentType="application/inkml+xml"/>
  <Override PartName="/ppt/ink/ink5069.xml" ContentType="application/inkml+xml"/>
  <Override PartName="/ppt/ink/ink5070.xml" ContentType="application/inkml+xml"/>
  <Override PartName="/ppt/ink/ink5071.xml" ContentType="application/inkml+xml"/>
  <Override PartName="/ppt/ink/ink5072.xml" ContentType="application/inkml+xml"/>
  <Override PartName="/ppt/ink/ink5073.xml" ContentType="application/inkml+xml"/>
  <Override PartName="/ppt/ink/ink5074.xml" ContentType="application/inkml+xml"/>
  <Override PartName="/ppt/ink/ink5075.xml" ContentType="application/inkml+xml"/>
  <Override PartName="/ppt/ink/ink5076.xml" ContentType="application/inkml+xml"/>
  <Override PartName="/ppt/ink/ink5077.xml" ContentType="application/inkml+xml"/>
  <Override PartName="/ppt/ink/ink5078.xml" ContentType="application/inkml+xml"/>
  <Override PartName="/ppt/ink/ink5079.xml" ContentType="application/inkml+xml"/>
  <Override PartName="/ppt/ink/ink5080.xml" ContentType="application/inkml+xml"/>
  <Override PartName="/ppt/ink/ink5081.xml" ContentType="application/inkml+xml"/>
  <Override PartName="/ppt/ink/ink5082.xml" ContentType="application/inkml+xml"/>
  <Override PartName="/ppt/ink/ink5083.xml" ContentType="application/inkml+xml"/>
  <Override PartName="/ppt/ink/ink5084.xml" ContentType="application/inkml+xml"/>
  <Override PartName="/ppt/ink/ink5085.xml" ContentType="application/inkml+xml"/>
  <Override PartName="/ppt/ink/ink5086.xml" ContentType="application/inkml+xml"/>
  <Override PartName="/ppt/ink/ink5087.xml" ContentType="application/inkml+xml"/>
  <Override PartName="/ppt/ink/ink5088.xml" ContentType="application/inkml+xml"/>
  <Override PartName="/ppt/ink/ink5089.xml" ContentType="application/inkml+xml"/>
  <Override PartName="/ppt/ink/ink5090.xml" ContentType="application/inkml+xml"/>
  <Override PartName="/ppt/ink/ink5091.xml" ContentType="application/inkml+xml"/>
  <Override PartName="/ppt/ink/ink5092.xml" ContentType="application/inkml+xml"/>
  <Override PartName="/ppt/ink/ink5093.xml" ContentType="application/inkml+xml"/>
  <Override PartName="/ppt/ink/ink5094.xml" ContentType="application/inkml+xml"/>
  <Override PartName="/ppt/ink/ink5095.xml" ContentType="application/inkml+xml"/>
  <Override PartName="/ppt/ink/ink5096.xml" ContentType="application/inkml+xml"/>
  <Override PartName="/ppt/ink/ink5097.xml" ContentType="application/inkml+xml"/>
  <Override PartName="/ppt/ink/ink5098.xml" ContentType="application/inkml+xml"/>
  <Override PartName="/ppt/ink/ink5099.xml" ContentType="application/inkml+xml"/>
  <Override PartName="/ppt/ink/ink5100.xml" ContentType="application/inkml+xml"/>
  <Override PartName="/ppt/ink/ink5101.xml" ContentType="application/inkml+xml"/>
  <Override PartName="/ppt/ink/ink5102.xml" ContentType="application/inkml+xml"/>
  <Override PartName="/ppt/ink/ink5103.xml" ContentType="application/inkml+xml"/>
  <Override PartName="/ppt/ink/ink5104.xml" ContentType="application/inkml+xml"/>
  <Override PartName="/ppt/ink/ink5105.xml" ContentType="application/inkml+xml"/>
  <Override PartName="/ppt/ink/ink5106.xml" ContentType="application/inkml+xml"/>
  <Override PartName="/ppt/ink/ink5107.xml" ContentType="application/inkml+xml"/>
  <Override PartName="/ppt/ink/ink5108.xml" ContentType="application/inkml+xml"/>
  <Override PartName="/ppt/ink/ink5109.xml" ContentType="application/inkml+xml"/>
  <Override PartName="/ppt/ink/ink5110.xml" ContentType="application/inkml+xml"/>
  <Override PartName="/ppt/ink/ink5111.xml" ContentType="application/inkml+xml"/>
  <Override PartName="/ppt/ink/ink5112.xml" ContentType="application/inkml+xml"/>
  <Override PartName="/ppt/ink/ink5113.xml" ContentType="application/inkml+xml"/>
  <Override PartName="/ppt/ink/ink5114.xml" ContentType="application/inkml+xml"/>
  <Override PartName="/ppt/ink/ink5115.xml" ContentType="application/inkml+xml"/>
  <Override PartName="/ppt/ink/ink5116.xml" ContentType="application/inkml+xml"/>
  <Override PartName="/ppt/ink/ink5117.xml" ContentType="application/inkml+xml"/>
  <Override PartName="/ppt/ink/ink5118.xml" ContentType="application/inkml+xml"/>
  <Override PartName="/ppt/ink/ink5119.xml" ContentType="application/inkml+xml"/>
  <Override PartName="/ppt/ink/ink5120.xml" ContentType="application/inkml+xml"/>
  <Override PartName="/ppt/ink/ink5121.xml" ContentType="application/inkml+xml"/>
  <Override PartName="/ppt/ink/ink5122.xml" ContentType="application/inkml+xml"/>
  <Override PartName="/ppt/ink/ink5123.xml" ContentType="application/inkml+xml"/>
  <Override PartName="/ppt/ink/ink5124.xml" ContentType="application/inkml+xml"/>
  <Override PartName="/ppt/ink/ink5125.xml" ContentType="application/inkml+xml"/>
  <Override PartName="/ppt/ink/ink5126.xml" ContentType="application/inkml+xml"/>
  <Override PartName="/ppt/ink/ink5127.xml" ContentType="application/inkml+xml"/>
  <Override PartName="/ppt/ink/ink5128.xml" ContentType="application/inkml+xml"/>
  <Override PartName="/ppt/ink/ink5129.xml" ContentType="application/inkml+xml"/>
  <Override PartName="/ppt/ink/ink5130.xml" ContentType="application/inkml+xml"/>
  <Override PartName="/ppt/ink/ink5131.xml" ContentType="application/inkml+xml"/>
  <Override PartName="/ppt/ink/ink5132.xml" ContentType="application/inkml+xml"/>
  <Override PartName="/ppt/ink/ink5133.xml" ContentType="application/inkml+xml"/>
  <Override PartName="/ppt/ink/ink5134.xml" ContentType="application/inkml+xml"/>
  <Override PartName="/ppt/ink/ink5135.xml" ContentType="application/inkml+xml"/>
  <Override PartName="/ppt/ink/ink5136.xml" ContentType="application/inkml+xml"/>
  <Override PartName="/ppt/ink/ink5137.xml" ContentType="application/inkml+xml"/>
  <Override PartName="/ppt/ink/ink5138.xml" ContentType="application/inkml+xml"/>
  <Override PartName="/ppt/ink/ink5139.xml" ContentType="application/inkml+xml"/>
  <Override PartName="/ppt/ink/ink5140.xml" ContentType="application/inkml+xml"/>
  <Override PartName="/ppt/ink/ink5141.xml" ContentType="application/inkml+xml"/>
  <Override PartName="/ppt/ink/ink5142.xml" ContentType="application/inkml+xml"/>
  <Override PartName="/ppt/ink/ink5143.xml" ContentType="application/inkml+xml"/>
  <Override PartName="/ppt/ink/ink5144.xml" ContentType="application/inkml+xml"/>
  <Override PartName="/ppt/ink/ink5145.xml" ContentType="application/inkml+xml"/>
  <Override PartName="/ppt/ink/ink5146.xml" ContentType="application/inkml+xml"/>
  <Override PartName="/ppt/ink/ink5147.xml" ContentType="application/inkml+xml"/>
  <Override PartName="/ppt/ink/ink5148.xml" ContentType="application/inkml+xml"/>
  <Override PartName="/ppt/ink/ink5149.xml" ContentType="application/inkml+xml"/>
  <Override PartName="/ppt/ink/ink5150.xml" ContentType="application/inkml+xml"/>
  <Override PartName="/ppt/ink/ink5151.xml" ContentType="application/inkml+xml"/>
  <Override PartName="/ppt/ink/ink5152.xml" ContentType="application/inkml+xml"/>
  <Override PartName="/ppt/ink/ink5153.xml" ContentType="application/inkml+xml"/>
  <Override PartName="/ppt/ink/ink5154.xml" ContentType="application/inkml+xml"/>
  <Override PartName="/ppt/ink/ink5155.xml" ContentType="application/inkml+xml"/>
  <Override PartName="/ppt/ink/ink5156.xml" ContentType="application/inkml+xml"/>
  <Override PartName="/ppt/ink/ink5157.xml" ContentType="application/inkml+xml"/>
  <Override PartName="/ppt/ink/ink5158.xml" ContentType="application/inkml+xml"/>
  <Override PartName="/ppt/ink/ink5159.xml" ContentType="application/inkml+xml"/>
  <Override PartName="/ppt/ink/ink5160.xml" ContentType="application/inkml+xml"/>
  <Override PartName="/ppt/ink/ink5161.xml" ContentType="application/inkml+xml"/>
  <Override PartName="/ppt/ink/ink5162.xml" ContentType="application/inkml+xml"/>
  <Override PartName="/ppt/ink/ink5163.xml" ContentType="application/inkml+xml"/>
  <Override PartName="/ppt/ink/ink5164.xml" ContentType="application/inkml+xml"/>
  <Override PartName="/ppt/ink/ink5165.xml" ContentType="application/inkml+xml"/>
  <Override PartName="/ppt/ink/ink5166.xml" ContentType="application/inkml+xml"/>
  <Override PartName="/ppt/ink/ink5167.xml" ContentType="application/inkml+xml"/>
  <Override PartName="/ppt/ink/ink5168.xml" ContentType="application/inkml+xml"/>
  <Override PartName="/ppt/ink/ink5169.xml" ContentType="application/inkml+xml"/>
  <Override PartName="/ppt/ink/ink5170.xml" ContentType="application/inkml+xml"/>
  <Override PartName="/ppt/ink/ink5171.xml" ContentType="application/inkml+xml"/>
  <Override PartName="/ppt/ink/ink5172.xml" ContentType="application/inkml+xml"/>
  <Override PartName="/ppt/ink/ink5173.xml" ContentType="application/inkml+xml"/>
  <Override PartName="/ppt/ink/ink5174.xml" ContentType="application/inkml+xml"/>
  <Override PartName="/ppt/ink/ink5175.xml" ContentType="application/inkml+xml"/>
  <Override PartName="/ppt/ink/ink5176.xml" ContentType="application/inkml+xml"/>
  <Override PartName="/ppt/ink/ink5177.xml" ContentType="application/inkml+xml"/>
  <Override PartName="/ppt/ink/ink5178.xml" ContentType="application/inkml+xml"/>
  <Override PartName="/ppt/ink/ink5179.xml" ContentType="application/inkml+xml"/>
  <Override PartName="/ppt/ink/ink5180.xml" ContentType="application/inkml+xml"/>
  <Override PartName="/ppt/ink/ink5181.xml" ContentType="application/inkml+xml"/>
  <Override PartName="/ppt/ink/ink5182.xml" ContentType="application/inkml+xml"/>
  <Override PartName="/ppt/ink/ink5183.xml" ContentType="application/inkml+xml"/>
  <Override PartName="/ppt/ink/ink5184.xml" ContentType="application/inkml+xml"/>
  <Override PartName="/ppt/ink/ink5185.xml" ContentType="application/inkml+xml"/>
  <Override PartName="/ppt/ink/ink5186.xml" ContentType="application/inkml+xml"/>
  <Override PartName="/ppt/ink/ink5187.xml" ContentType="application/inkml+xml"/>
  <Override PartName="/ppt/ink/ink5188.xml" ContentType="application/inkml+xml"/>
  <Override PartName="/ppt/ink/ink5189.xml" ContentType="application/inkml+xml"/>
  <Override PartName="/ppt/ink/ink5190.xml" ContentType="application/inkml+xml"/>
  <Override PartName="/ppt/ink/ink5191.xml" ContentType="application/inkml+xml"/>
  <Override PartName="/ppt/ink/ink5192.xml" ContentType="application/inkml+xml"/>
  <Override PartName="/ppt/ink/ink5193.xml" ContentType="application/inkml+xml"/>
  <Override PartName="/ppt/ink/ink5194.xml" ContentType="application/inkml+xml"/>
  <Override PartName="/ppt/ink/ink5195.xml" ContentType="application/inkml+xml"/>
  <Override PartName="/ppt/ink/ink5196.xml" ContentType="application/inkml+xml"/>
  <Override PartName="/ppt/ink/ink5197.xml" ContentType="application/inkml+xml"/>
  <Override PartName="/ppt/ink/ink5198.xml" ContentType="application/inkml+xml"/>
  <Override PartName="/ppt/ink/ink5199.xml" ContentType="application/inkml+xml"/>
  <Override PartName="/ppt/ink/ink5200.xml" ContentType="application/inkml+xml"/>
  <Override PartName="/ppt/ink/ink5201.xml" ContentType="application/inkml+xml"/>
  <Override PartName="/ppt/ink/ink5202.xml" ContentType="application/inkml+xml"/>
  <Override PartName="/ppt/ink/ink5203.xml" ContentType="application/inkml+xml"/>
  <Override PartName="/ppt/ink/ink5204.xml" ContentType="application/inkml+xml"/>
  <Override PartName="/ppt/ink/ink5205.xml" ContentType="application/inkml+xml"/>
  <Override PartName="/ppt/ink/ink5206.xml" ContentType="application/inkml+xml"/>
  <Override PartName="/ppt/ink/ink5207.xml" ContentType="application/inkml+xml"/>
  <Override PartName="/ppt/ink/ink5208.xml" ContentType="application/inkml+xml"/>
  <Override PartName="/ppt/ink/ink5209.xml" ContentType="application/inkml+xml"/>
  <Override PartName="/ppt/ink/ink5210.xml" ContentType="application/inkml+xml"/>
  <Override PartName="/ppt/ink/ink5211.xml" ContentType="application/inkml+xml"/>
  <Override PartName="/ppt/ink/ink5212.xml" ContentType="application/inkml+xml"/>
  <Override PartName="/ppt/ink/ink5213.xml" ContentType="application/inkml+xml"/>
  <Override PartName="/ppt/ink/ink5214.xml" ContentType="application/inkml+xml"/>
  <Override PartName="/ppt/ink/ink5215.xml" ContentType="application/inkml+xml"/>
  <Override PartName="/ppt/ink/ink5216.xml" ContentType="application/inkml+xml"/>
  <Override PartName="/ppt/ink/ink5217.xml" ContentType="application/inkml+xml"/>
  <Override PartName="/ppt/ink/ink5218.xml" ContentType="application/inkml+xml"/>
  <Override PartName="/ppt/ink/ink5219.xml" ContentType="application/inkml+xml"/>
  <Override PartName="/ppt/ink/ink5220.xml" ContentType="application/inkml+xml"/>
  <Override PartName="/ppt/ink/ink5221.xml" ContentType="application/inkml+xml"/>
  <Override PartName="/ppt/ink/ink5222.xml" ContentType="application/inkml+xml"/>
  <Override PartName="/ppt/ink/ink5223.xml" ContentType="application/inkml+xml"/>
  <Override PartName="/ppt/ink/ink5224.xml" ContentType="application/inkml+xml"/>
  <Override PartName="/ppt/ink/ink5225.xml" ContentType="application/inkml+xml"/>
  <Override PartName="/ppt/ink/ink5226.xml" ContentType="application/inkml+xml"/>
  <Override PartName="/ppt/ink/ink5227.xml" ContentType="application/inkml+xml"/>
  <Override PartName="/ppt/ink/ink5228.xml" ContentType="application/inkml+xml"/>
  <Override PartName="/ppt/ink/ink5229.xml" ContentType="application/inkml+xml"/>
  <Override PartName="/ppt/ink/ink5230.xml" ContentType="application/inkml+xml"/>
  <Override PartName="/ppt/ink/ink5231.xml" ContentType="application/inkml+xml"/>
  <Override PartName="/ppt/ink/ink5232.xml" ContentType="application/inkml+xml"/>
  <Override PartName="/ppt/ink/ink5233.xml" ContentType="application/inkml+xml"/>
  <Override PartName="/ppt/ink/ink5234.xml" ContentType="application/inkml+xml"/>
  <Override PartName="/ppt/ink/ink5235.xml" ContentType="application/inkml+xml"/>
  <Override PartName="/ppt/ink/ink5236.xml" ContentType="application/inkml+xml"/>
  <Override PartName="/ppt/ink/ink5237.xml" ContentType="application/inkml+xml"/>
  <Override PartName="/ppt/ink/ink5238.xml" ContentType="application/inkml+xml"/>
  <Override PartName="/ppt/ink/ink5239.xml" ContentType="application/inkml+xml"/>
  <Override PartName="/ppt/ink/ink5240.xml" ContentType="application/inkml+xml"/>
  <Override PartName="/ppt/ink/ink5241.xml" ContentType="application/inkml+xml"/>
  <Override PartName="/ppt/ink/ink5242.xml" ContentType="application/inkml+xml"/>
  <Override PartName="/ppt/ink/ink5243.xml" ContentType="application/inkml+xml"/>
  <Override PartName="/ppt/ink/ink5244.xml" ContentType="application/inkml+xml"/>
  <Override PartName="/ppt/ink/ink5245.xml" ContentType="application/inkml+xml"/>
  <Override PartName="/ppt/ink/ink5246.xml" ContentType="application/inkml+xml"/>
  <Override PartName="/ppt/ink/ink5247.xml" ContentType="application/inkml+xml"/>
  <Override PartName="/ppt/ink/ink5248.xml" ContentType="application/inkml+xml"/>
  <Override PartName="/ppt/ink/ink5249.xml" ContentType="application/inkml+xml"/>
  <Override PartName="/ppt/ink/ink5250.xml" ContentType="application/inkml+xml"/>
  <Override PartName="/ppt/ink/ink5251.xml" ContentType="application/inkml+xml"/>
  <Override PartName="/ppt/ink/ink5252.xml" ContentType="application/inkml+xml"/>
  <Override PartName="/ppt/ink/ink5253.xml" ContentType="application/inkml+xml"/>
  <Override PartName="/ppt/ink/ink5254.xml" ContentType="application/inkml+xml"/>
  <Override PartName="/ppt/ink/ink5255.xml" ContentType="application/inkml+xml"/>
  <Override PartName="/ppt/ink/ink5256.xml" ContentType="application/inkml+xml"/>
  <Override PartName="/ppt/ink/ink5257.xml" ContentType="application/inkml+xml"/>
  <Override PartName="/ppt/ink/ink5258.xml" ContentType="application/inkml+xml"/>
  <Override PartName="/ppt/ink/ink5259.xml" ContentType="application/inkml+xml"/>
  <Override PartName="/ppt/ink/ink5260.xml" ContentType="application/inkml+xml"/>
  <Override PartName="/ppt/ink/ink5261.xml" ContentType="application/inkml+xml"/>
  <Override PartName="/ppt/ink/ink5262.xml" ContentType="application/inkml+xml"/>
  <Override PartName="/ppt/ink/ink5263.xml" ContentType="application/inkml+xml"/>
  <Override PartName="/ppt/ink/ink5264.xml" ContentType="application/inkml+xml"/>
  <Override PartName="/ppt/ink/ink5265.xml" ContentType="application/inkml+xml"/>
  <Override PartName="/ppt/ink/ink5266.xml" ContentType="application/inkml+xml"/>
  <Override PartName="/ppt/ink/ink5267.xml" ContentType="application/inkml+xml"/>
  <Override PartName="/ppt/ink/ink5268.xml" ContentType="application/inkml+xml"/>
  <Override PartName="/ppt/ink/ink5269.xml" ContentType="application/inkml+xml"/>
  <Override PartName="/ppt/ink/ink5270.xml" ContentType="application/inkml+xml"/>
  <Override PartName="/ppt/ink/ink5271.xml" ContentType="application/inkml+xml"/>
  <Override PartName="/ppt/ink/ink5272.xml" ContentType="application/inkml+xml"/>
  <Override PartName="/ppt/ink/ink5273.xml" ContentType="application/inkml+xml"/>
  <Override PartName="/ppt/ink/ink5274.xml" ContentType="application/inkml+xml"/>
  <Override PartName="/ppt/ink/ink5275.xml" ContentType="application/inkml+xml"/>
  <Override PartName="/ppt/ink/ink5276.xml" ContentType="application/inkml+xml"/>
  <Override PartName="/ppt/ink/ink5277.xml" ContentType="application/inkml+xml"/>
  <Override PartName="/ppt/ink/ink5278.xml" ContentType="application/inkml+xml"/>
  <Override PartName="/ppt/ink/ink5279.xml" ContentType="application/inkml+xml"/>
  <Override PartName="/ppt/ink/ink5280.xml" ContentType="application/inkml+xml"/>
  <Override PartName="/ppt/ink/ink5281.xml" ContentType="application/inkml+xml"/>
  <Override PartName="/ppt/ink/ink5282.xml" ContentType="application/inkml+xml"/>
  <Override PartName="/ppt/ink/ink5283.xml" ContentType="application/inkml+xml"/>
  <Override PartName="/ppt/ink/ink5284.xml" ContentType="application/inkml+xml"/>
  <Override PartName="/ppt/ink/ink5285.xml" ContentType="application/inkml+xml"/>
  <Override PartName="/ppt/ink/ink5286.xml" ContentType="application/inkml+xml"/>
  <Override PartName="/ppt/ink/ink5287.xml" ContentType="application/inkml+xml"/>
  <Override PartName="/ppt/ink/ink5288.xml" ContentType="application/inkml+xml"/>
  <Override PartName="/ppt/ink/ink5289.xml" ContentType="application/inkml+xml"/>
  <Override PartName="/ppt/ink/ink5290.xml" ContentType="application/inkml+xml"/>
  <Override PartName="/ppt/ink/ink5291.xml" ContentType="application/inkml+xml"/>
  <Override PartName="/ppt/ink/ink5292.xml" ContentType="application/inkml+xml"/>
  <Override PartName="/ppt/ink/ink5293.xml" ContentType="application/inkml+xml"/>
  <Override PartName="/ppt/ink/ink5294.xml" ContentType="application/inkml+xml"/>
  <Override PartName="/ppt/ink/ink5295.xml" ContentType="application/inkml+xml"/>
  <Override PartName="/ppt/ink/ink5296.xml" ContentType="application/inkml+xml"/>
  <Override PartName="/ppt/ink/ink5297.xml" ContentType="application/inkml+xml"/>
  <Override PartName="/ppt/ink/ink5298.xml" ContentType="application/inkml+xml"/>
  <Override PartName="/ppt/ink/ink5299.xml" ContentType="application/inkml+xml"/>
  <Override PartName="/ppt/ink/ink5300.xml" ContentType="application/inkml+xml"/>
  <Override PartName="/ppt/ink/ink5301.xml" ContentType="application/inkml+xml"/>
  <Override PartName="/ppt/ink/ink5302.xml" ContentType="application/inkml+xml"/>
  <Override PartName="/ppt/ink/ink5303.xml" ContentType="application/inkml+xml"/>
  <Override PartName="/ppt/ink/ink5304.xml" ContentType="application/inkml+xml"/>
  <Override PartName="/ppt/ink/ink5305.xml" ContentType="application/inkml+xml"/>
  <Override PartName="/ppt/ink/ink5306.xml" ContentType="application/inkml+xml"/>
  <Override PartName="/ppt/ink/ink5307.xml" ContentType="application/inkml+xml"/>
  <Override PartName="/ppt/ink/ink5308.xml" ContentType="application/inkml+xml"/>
  <Override PartName="/ppt/ink/ink5309.xml" ContentType="application/inkml+xml"/>
  <Override PartName="/ppt/ink/ink5310.xml" ContentType="application/inkml+xml"/>
  <Override PartName="/ppt/ink/ink5311.xml" ContentType="application/inkml+xml"/>
  <Override PartName="/ppt/ink/ink5312.xml" ContentType="application/inkml+xml"/>
  <Override PartName="/ppt/ink/ink5313.xml" ContentType="application/inkml+xml"/>
  <Override PartName="/ppt/ink/ink5314.xml" ContentType="application/inkml+xml"/>
  <Override PartName="/ppt/ink/ink5315.xml" ContentType="application/inkml+xml"/>
  <Override PartName="/ppt/ink/ink5316.xml" ContentType="application/inkml+xml"/>
  <Override PartName="/ppt/ink/ink5317.xml" ContentType="application/inkml+xml"/>
  <Override PartName="/ppt/ink/ink5318.xml" ContentType="application/inkml+xml"/>
  <Override PartName="/ppt/ink/ink5319.xml" ContentType="application/inkml+xml"/>
  <Override PartName="/ppt/ink/ink5320.xml" ContentType="application/inkml+xml"/>
  <Override PartName="/ppt/ink/ink5321.xml" ContentType="application/inkml+xml"/>
  <Override PartName="/ppt/ink/ink5322.xml" ContentType="application/inkml+xml"/>
  <Override PartName="/ppt/ink/ink5323.xml" ContentType="application/inkml+xml"/>
  <Override PartName="/ppt/ink/ink5324.xml" ContentType="application/inkml+xml"/>
  <Override PartName="/ppt/ink/ink5325.xml" ContentType="application/inkml+xml"/>
  <Override PartName="/ppt/ink/ink5326.xml" ContentType="application/inkml+xml"/>
  <Override PartName="/ppt/ink/ink5327.xml" ContentType="application/inkml+xml"/>
  <Override PartName="/ppt/ink/ink5328.xml" ContentType="application/inkml+xml"/>
  <Override PartName="/ppt/ink/ink5329.xml" ContentType="application/inkml+xml"/>
  <Override PartName="/ppt/ink/ink5330.xml" ContentType="application/inkml+xml"/>
  <Override PartName="/ppt/ink/ink5331.xml" ContentType="application/inkml+xml"/>
  <Override PartName="/ppt/ink/ink5332.xml" ContentType="application/inkml+xml"/>
  <Override PartName="/ppt/ink/ink5333.xml" ContentType="application/inkml+xml"/>
  <Override PartName="/ppt/ink/ink5334.xml" ContentType="application/inkml+xml"/>
  <Override PartName="/ppt/ink/ink5335.xml" ContentType="application/inkml+xml"/>
  <Override PartName="/ppt/ink/ink5336.xml" ContentType="application/inkml+xml"/>
  <Override PartName="/ppt/ink/ink5337.xml" ContentType="application/inkml+xml"/>
  <Override PartName="/ppt/ink/ink5338.xml" ContentType="application/inkml+xml"/>
  <Override PartName="/ppt/ink/ink5339.xml" ContentType="application/inkml+xml"/>
  <Override PartName="/ppt/ink/ink5340.xml" ContentType="application/inkml+xml"/>
  <Override PartName="/ppt/ink/ink5341.xml" ContentType="application/inkml+xml"/>
  <Override PartName="/ppt/ink/ink5342.xml" ContentType="application/inkml+xml"/>
  <Override PartName="/ppt/ink/ink5343.xml" ContentType="application/inkml+xml"/>
  <Override PartName="/ppt/ink/ink5344.xml" ContentType="application/inkml+xml"/>
  <Override PartName="/ppt/ink/ink5345.xml" ContentType="application/inkml+xml"/>
  <Override PartName="/ppt/ink/ink5346.xml" ContentType="application/inkml+xml"/>
  <Override PartName="/ppt/ink/ink5347.xml" ContentType="application/inkml+xml"/>
  <Override PartName="/ppt/ink/ink5348.xml" ContentType="application/inkml+xml"/>
  <Override PartName="/ppt/ink/ink5349.xml" ContentType="application/inkml+xml"/>
  <Override PartName="/ppt/ink/ink5350.xml" ContentType="application/inkml+xml"/>
  <Override PartName="/ppt/ink/ink5351.xml" ContentType="application/inkml+xml"/>
  <Override PartName="/ppt/ink/ink5352.xml" ContentType="application/inkml+xml"/>
  <Override PartName="/ppt/ink/ink5353.xml" ContentType="application/inkml+xml"/>
  <Override PartName="/ppt/ink/ink5354.xml" ContentType="application/inkml+xml"/>
  <Override PartName="/ppt/ink/ink5355.xml" ContentType="application/inkml+xml"/>
  <Override PartName="/ppt/ink/ink5356.xml" ContentType="application/inkml+xml"/>
  <Override PartName="/ppt/ink/ink5357.xml" ContentType="application/inkml+xml"/>
  <Override PartName="/ppt/ink/ink5358.xml" ContentType="application/inkml+xml"/>
  <Override PartName="/ppt/ink/ink5359.xml" ContentType="application/inkml+xml"/>
  <Override PartName="/ppt/ink/ink5360.xml" ContentType="application/inkml+xml"/>
  <Override PartName="/ppt/ink/ink5361.xml" ContentType="application/inkml+xml"/>
  <Override PartName="/ppt/ink/ink5362.xml" ContentType="application/inkml+xml"/>
  <Override PartName="/ppt/ink/ink5363.xml" ContentType="application/inkml+xml"/>
  <Override PartName="/ppt/ink/ink5364.xml" ContentType="application/inkml+xml"/>
  <Override PartName="/ppt/ink/ink5365.xml" ContentType="application/inkml+xml"/>
  <Override PartName="/ppt/ink/ink5366.xml" ContentType="application/inkml+xml"/>
  <Override PartName="/ppt/ink/ink5367.xml" ContentType="application/inkml+xml"/>
  <Override PartName="/ppt/ink/ink5368.xml" ContentType="application/inkml+xml"/>
  <Override PartName="/ppt/ink/ink5369.xml" ContentType="application/inkml+xml"/>
  <Override PartName="/ppt/ink/ink5370.xml" ContentType="application/inkml+xml"/>
  <Override PartName="/ppt/ink/ink5371.xml" ContentType="application/inkml+xml"/>
  <Override PartName="/ppt/ink/ink5372.xml" ContentType="application/inkml+xml"/>
  <Override PartName="/ppt/ink/ink5373.xml" ContentType="application/inkml+xml"/>
  <Override PartName="/ppt/ink/ink5374.xml" ContentType="application/inkml+xml"/>
  <Override PartName="/ppt/ink/ink5375.xml" ContentType="application/inkml+xml"/>
  <Override PartName="/ppt/ink/ink5376.xml" ContentType="application/inkml+xml"/>
  <Override PartName="/ppt/ink/ink5377.xml" ContentType="application/inkml+xml"/>
  <Override PartName="/ppt/ink/ink5378.xml" ContentType="application/inkml+xml"/>
  <Override PartName="/ppt/ink/ink5379.xml" ContentType="application/inkml+xml"/>
  <Override PartName="/ppt/ink/ink5380.xml" ContentType="application/inkml+xml"/>
  <Override PartName="/ppt/ink/ink5381.xml" ContentType="application/inkml+xml"/>
  <Override PartName="/ppt/ink/ink5382.xml" ContentType="application/inkml+xml"/>
  <Override PartName="/ppt/ink/ink5383.xml" ContentType="application/inkml+xml"/>
  <Override PartName="/ppt/ink/ink5384.xml" ContentType="application/inkml+xml"/>
  <Override PartName="/ppt/ink/ink5385.xml" ContentType="application/inkml+xml"/>
  <Override PartName="/ppt/ink/ink5386.xml" ContentType="application/inkml+xml"/>
  <Override PartName="/ppt/ink/ink5387.xml" ContentType="application/inkml+xml"/>
  <Override PartName="/ppt/ink/ink5388.xml" ContentType="application/inkml+xml"/>
  <Override PartName="/ppt/ink/ink5389.xml" ContentType="application/inkml+xml"/>
  <Override PartName="/ppt/ink/ink5390.xml" ContentType="application/inkml+xml"/>
  <Override PartName="/ppt/ink/ink5391.xml" ContentType="application/inkml+xml"/>
  <Override PartName="/ppt/ink/ink5392.xml" ContentType="application/inkml+xml"/>
  <Override PartName="/ppt/ink/ink5393.xml" ContentType="application/inkml+xml"/>
  <Override PartName="/ppt/ink/ink5394.xml" ContentType="application/inkml+xml"/>
  <Override PartName="/ppt/ink/ink5395.xml" ContentType="application/inkml+xml"/>
  <Override PartName="/ppt/ink/ink5396.xml" ContentType="application/inkml+xml"/>
  <Override PartName="/ppt/ink/ink5397.xml" ContentType="application/inkml+xml"/>
  <Override PartName="/ppt/ink/ink5398.xml" ContentType="application/inkml+xml"/>
  <Override PartName="/ppt/ink/ink5399.xml" ContentType="application/inkml+xml"/>
  <Override PartName="/ppt/ink/ink5400.xml" ContentType="application/inkml+xml"/>
  <Override PartName="/ppt/ink/ink5401.xml" ContentType="application/inkml+xml"/>
  <Override PartName="/ppt/ink/ink5402.xml" ContentType="application/inkml+xml"/>
  <Override PartName="/ppt/ink/ink5403.xml" ContentType="application/inkml+xml"/>
  <Override PartName="/ppt/ink/ink5404.xml" ContentType="application/inkml+xml"/>
  <Override PartName="/ppt/ink/ink5405.xml" ContentType="application/inkml+xml"/>
  <Override PartName="/ppt/ink/ink5406.xml" ContentType="application/inkml+xml"/>
  <Override PartName="/ppt/ink/ink5407.xml" ContentType="application/inkml+xml"/>
  <Override PartName="/ppt/ink/ink5408.xml" ContentType="application/inkml+xml"/>
  <Override PartName="/ppt/ink/ink5409.xml" ContentType="application/inkml+xml"/>
  <Override PartName="/ppt/ink/ink5410.xml" ContentType="application/inkml+xml"/>
  <Override PartName="/ppt/ink/ink5411.xml" ContentType="application/inkml+xml"/>
  <Override PartName="/ppt/ink/ink5412.xml" ContentType="application/inkml+xml"/>
  <Override PartName="/ppt/ink/ink5413.xml" ContentType="application/inkml+xml"/>
  <Override PartName="/ppt/ink/ink5414.xml" ContentType="application/inkml+xml"/>
  <Override PartName="/ppt/ink/ink5415.xml" ContentType="application/inkml+xml"/>
  <Override PartName="/ppt/ink/ink5416.xml" ContentType="application/inkml+xml"/>
  <Override PartName="/ppt/ink/ink5417.xml" ContentType="application/inkml+xml"/>
  <Override PartName="/ppt/ink/ink5418.xml" ContentType="application/inkml+xml"/>
  <Override PartName="/ppt/ink/ink5419.xml" ContentType="application/inkml+xml"/>
  <Override PartName="/ppt/ink/ink5420.xml" ContentType="application/inkml+xml"/>
  <Override PartName="/ppt/ink/ink5421.xml" ContentType="application/inkml+xml"/>
  <Override PartName="/ppt/ink/ink5422.xml" ContentType="application/inkml+xml"/>
  <Override PartName="/ppt/ink/ink5423.xml" ContentType="application/inkml+xml"/>
  <Override PartName="/ppt/ink/ink5424.xml" ContentType="application/inkml+xml"/>
  <Override PartName="/ppt/ink/ink5425.xml" ContentType="application/inkml+xml"/>
  <Override PartName="/ppt/ink/ink5426.xml" ContentType="application/inkml+xml"/>
  <Override PartName="/ppt/ink/ink5427.xml" ContentType="application/inkml+xml"/>
  <Override PartName="/ppt/ink/ink5428.xml" ContentType="application/inkml+xml"/>
  <Override PartName="/ppt/ink/ink5429.xml" ContentType="application/inkml+xml"/>
  <Override PartName="/ppt/ink/ink5430.xml" ContentType="application/inkml+xml"/>
  <Override PartName="/ppt/ink/ink5431.xml" ContentType="application/inkml+xml"/>
  <Override PartName="/ppt/ink/ink5432.xml" ContentType="application/inkml+xml"/>
  <Override PartName="/ppt/ink/ink5433.xml" ContentType="application/inkml+xml"/>
  <Override PartName="/ppt/ink/ink5434.xml" ContentType="application/inkml+xml"/>
  <Override PartName="/ppt/ink/ink5435.xml" ContentType="application/inkml+xml"/>
  <Override PartName="/ppt/ink/ink5436.xml" ContentType="application/inkml+xml"/>
  <Override PartName="/ppt/ink/ink5437.xml" ContentType="application/inkml+xml"/>
  <Override PartName="/ppt/ink/ink5438.xml" ContentType="application/inkml+xml"/>
  <Override PartName="/ppt/ink/ink5439.xml" ContentType="application/inkml+xml"/>
  <Override PartName="/ppt/ink/ink5440.xml" ContentType="application/inkml+xml"/>
  <Override PartName="/ppt/ink/ink5441.xml" ContentType="application/inkml+xml"/>
  <Override PartName="/ppt/ink/ink5442.xml" ContentType="application/inkml+xml"/>
  <Override PartName="/ppt/ink/ink5443.xml" ContentType="application/inkml+xml"/>
  <Override PartName="/ppt/ink/ink5444.xml" ContentType="application/inkml+xml"/>
  <Override PartName="/ppt/ink/ink5445.xml" ContentType="application/inkml+xml"/>
  <Override PartName="/ppt/ink/ink5446.xml" ContentType="application/inkml+xml"/>
  <Override PartName="/ppt/ink/ink5447.xml" ContentType="application/inkml+xml"/>
  <Override PartName="/ppt/ink/ink5448.xml" ContentType="application/inkml+xml"/>
  <Override PartName="/ppt/ink/ink5449.xml" ContentType="application/inkml+xml"/>
  <Override PartName="/ppt/ink/ink5450.xml" ContentType="application/inkml+xml"/>
  <Override PartName="/ppt/ink/ink5451.xml" ContentType="application/inkml+xml"/>
  <Override PartName="/ppt/ink/ink5452.xml" ContentType="application/inkml+xml"/>
  <Override PartName="/ppt/ink/ink5453.xml" ContentType="application/inkml+xml"/>
  <Override PartName="/ppt/ink/ink5454.xml" ContentType="application/inkml+xml"/>
  <Override PartName="/ppt/ink/ink5455.xml" ContentType="application/inkml+xml"/>
  <Override PartName="/ppt/ink/ink5456.xml" ContentType="application/inkml+xml"/>
  <Override PartName="/ppt/ink/ink5457.xml" ContentType="application/inkml+xml"/>
  <Override PartName="/ppt/ink/ink5458.xml" ContentType="application/inkml+xml"/>
  <Override PartName="/ppt/ink/ink5459.xml" ContentType="application/inkml+xml"/>
  <Override PartName="/ppt/ink/ink5460.xml" ContentType="application/inkml+xml"/>
  <Override PartName="/ppt/ink/ink5461.xml" ContentType="application/inkml+xml"/>
  <Override PartName="/ppt/ink/ink5462.xml" ContentType="application/inkml+xml"/>
  <Override PartName="/ppt/ink/ink5463.xml" ContentType="application/inkml+xml"/>
  <Override PartName="/ppt/ink/ink5464.xml" ContentType="application/inkml+xml"/>
  <Override PartName="/ppt/ink/ink5465.xml" ContentType="application/inkml+xml"/>
  <Override PartName="/ppt/ink/ink5466.xml" ContentType="application/inkml+xml"/>
  <Override PartName="/ppt/ink/ink5467.xml" ContentType="application/inkml+xml"/>
  <Override PartName="/ppt/ink/ink5468.xml" ContentType="application/inkml+xml"/>
  <Override PartName="/ppt/ink/ink5469.xml" ContentType="application/inkml+xml"/>
  <Override PartName="/ppt/ink/ink5470.xml" ContentType="application/inkml+xml"/>
  <Override PartName="/ppt/ink/ink5471.xml" ContentType="application/inkml+xml"/>
  <Override PartName="/ppt/ink/ink5472.xml" ContentType="application/inkml+xml"/>
  <Override PartName="/ppt/ink/ink5473.xml" ContentType="application/inkml+xml"/>
  <Override PartName="/ppt/ink/ink5474.xml" ContentType="application/inkml+xml"/>
  <Override PartName="/ppt/ink/ink5475.xml" ContentType="application/inkml+xml"/>
  <Override PartName="/ppt/ink/ink5476.xml" ContentType="application/inkml+xml"/>
  <Override PartName="/ppt/ink/ink5477.xml" ContentType="application/inkml+xml"/>
  <Override PartName="/ppt/ink/ink5478.xml" ContentType="application/inkml+xml"/>
  <Override PartName="/ppt/ink/ink5479.xml" ContentType="application/inkml+xml"/>
  <Override PartName="/ppt/ink/ink5480.xml" ContentType="application/inkml+xml"/>
  <Override PartName="/ppt/ink/ink5481.xml" ContentType="application/inkml+xml"/>
  <Override PartName="/ppt/ink/ink5482.xml" ContentType="application/inkml+xml"/>
  <Override PartName="/ppt/ink/ink5483.xml" ContentType="application/inkml+xml"/>
  <Override PartName="/ppt/ink/ink5484.xml" ContentType="application/inkml+xml"/>
  <Override PartName="/ppt/ink/ink5485.xml" ContentType="application/inkml+xml"/>
  <Override PartName="/ppt/ink/ink5486.xml" ContentType="application/inkml+xml"/>
  <Override PartName="/ppt/ink/ink5487.xml" ContentType="application/inkml+xml"/>
  <Override PartName="/ppt/ink/ink5488.xml" ContentType="application/inkml+xml"/>
  <Override PartName="/ppt/ink/ink5489.xml" ContentType="application/inkml+xml"/>
  <Override PartName="/ppt/ink/ink5490.xml" ContentType="application/inkml+xml"/>
  <Override PartName="/ppt/ink/ink5491.xml" ContentType="application/inkml+xml"/>
  <Override PartName="/ppt/ink/ink5492.xml" ContentType="application/inkml+xml"/>
  <Override PartName="/ppt/ink/ink5493.xml" ContentType="application/inkml+xml"/>
  <Override PartName="/ppt/ink/ink5494.xml" ContentType="application/inkml+xml"/>
  <Override PartName="/ppt/ink/ink5495.xml" ContentType="application/inkml+xml"/>
  <Override PartName="/ppt/ink/ink5496.xml" ContentType="application/inkml+xml"/>
  <Override PartName="/ppt/ink/ink5497.xml" ContentType="application/inkml+xml"/>
  <Override PartName="/ppt/ink/ink5498.xml" ContentType="application/inkml+xml"/>
  <Override PartName="/ppt/ink/ink5499.xml" ContentType="application/inkml+xml"/>
  <Override PartName="/ppt/ink/ink5500.xml" ContentType="application/inkml+xml"/>
  <Override PartName="/ppt/ink/ink5501.xml" ContentType="application/inkml+xml"/>
  <Override PartName="/ppt/ink/ink5502.xml" ContentType="application/inkml+xml"/>
  <Override PartName="/ppt/ink/ink5503.xml" ContentType="application/inkml+xml"/>
  <Override PartName="/ppt/ink/ink5504.xml" ContentType="application/inkml+xml"/>
  <Override PartName="/ppt/ink/ink5505.xml" ContentType="application/inkml+xml"/>
  <Override PartName="/ppt/ink/ink5506.xml" ContentType="application/inkml+xml"/>
  <Override PartName="/ppt/ink/ink5507.xml" ContentType="application/inkml+xml"/>
  <Override PartName="/ppt/ink/ink5508.xml" ContentType="application/inkml+xml"/>
  <Override PartName="/ppt/ink/ink5509.xml" ContentType="application/inkml+xml"/>
  <Override PartName="/ppt/ink/ink5510.xml" ContentType="application/inkml+xml"/>
  <Override PartName="/ppt/ink/ink5511.xml" ContentType="application/inkml+xml"/>
  <Override PartName="/ppt/ink/ink5512.xml" ContentType="application/inkml+xml"/>
  <Override PartName="/ppt/ink/ink5513.xml" ContentType="application/inkml+xml"/>
  <Override PartName="/ppt/ink/ink5514.xml" ContentType="application/inkml+xml"/>
  <Override PartName="/ppt/ink/ink5515.xml" ContentType="application/inkml+xml"/>
  <Override PartName="/ppt/ink/ink5516.xml" ContentType="application/inkml+xml"/>
  <Override PartName="/ppt/ink/ink5517.xml" ContentType="application/inkml+xml"/>
  <Override PartName="/ppt/ink/ink5518.xml" ContentType="application/inkml+xml"/>
  <Override PartName="/ppt/ink/ink5519.xml" ContentType="application/inkml+xml"/>
  <Override PartName="/ppt/ink/ink5520.xml" ContentType="application/inkml+xml"/>
  <Override PartName="/ppt/ink/ink5521.xml" ContentType="application/inkml+xml"/>
  <Override PartName="/ppt/ink/ink5522.xml" ContentType="application/inkml+xml"/>
  <Override PartName="/ppt/ink/ink5523.xml" ContentType="application/inkml+xml"/>
  <Override PartName="/ppt/ink/ink5524.xml" ContentType="application/inkml+xml"/>
  <Override PartName="/ppt/ink/ink5525.xml" ContentType="application/inkml+xml"/>
  <Override PartName="/ppt/ink/ink5526.xml" ContentType="application/inkml+xml"/>
  <Override PartName="/ppt/ink/ink5527.xml" ContentType="application/inkml+xml"/>
  <Override PartName="/ppt/ink/ink5528.xml" ContentType="application/inkml+xml"/>
  <Override PartName="/ppt/ink/ink5529.xml" ContentType="application/inkml+xml"/>
  <Override PartName="/ppt/ink/ink5530.xml" ContentType="application/inkml+xml"/>
  <Override PartName="/ppt/ink/ink5531.xml" ContentType="application/inkml+xml"/>
  <Override PartName="/ppt/ink/ink5532.xml" ContentType="application/inkml+xml"/>
  <Override PartName="/ppt/ink/ink5533.xml" ContentType="application/inkml+xml"/>
  <Override PartName="/ppt/ink/ink5534.xml" ContentType="application/inkml+xml"/>
  <Override PartName="/ppt/ink/ink5535.xml" ContentType="application/inkml+xml"/>
  <Override PartName="/ppt/ink/ink5536.xml" ContentType="application/inkml+xml"/>
  <Override PartName="/ppt/ink/ink5537.xml" ContentType="application/inkml+xml"/>
  <Override PartName="/ppt/ink/ink5538.xml" ContentType="application/inkml+xml"/>
  <Override PartName="/ppt/notesSlides/notesSlide32.xml" ContentType="application/vnd.openxmlformats-officedocument.presentationml.notesSlide+xml"/>
  <Override PartName="/ppt/ink/ink5539.xml" ContentType="application/inkml+xml"/>
  <Override PartName="/ppt/ink/ink5540.xml" ContentType="application/inkml+xml"/>
  <Override PartName="/ppt/ink/ink5541.xml" ContentType="application/inkml+xml"/>
  <Override PartName="/ppt/ink/ink5542.xml" ContentType="application/inkml+xml"/>
  <Override PartName="/ppt/ink/ink5543.xml" ContentType="application/inkml+xml"/>
  <Override PartName="/ppt/ink/ink5544.xml" ContentType="application/inkml+xml"/>
  <Override PartName="/ppt/ink/ink5545.xml" ContentType="application/inkml+xml"/>
  <Override PartName="/ppt/ink/ink5546.xml" ContentType="application/inkml+xml"/>
  <Override PartName="/ppt/ink/ink5547.xml" ContentType="application/inkml+xml"/>
  <Override PartName="/ppt/ink/ink5548.xml" ContentType="application/inkml+xml"/>
  <Override PartName="/ppt/ink/ink5549.xml" ContentType="application/inkml+xml"/>
  <Override PartName="/ppt/ink/ink5550.xml" ContentType="application/inkml+xml"/>
  <Override PartName="/ppt/ink/ink5551.xml" ContentType="application/inkml+xml"/>
  <Override PartName="/ppt/ink/ink5552.xml" ContentType="application/inkml+xml"/>
  <Override PartName="/ppt/ink/ink5553.xml" ContentType="application/inkml+xml"/>
  <Override PartName="/ppt/ink/ink5554.xml" ContentType="application/inkml+xml"/>
  <Override PartName="/ppt/ink/ink5555.xml" ContentType="application/inkml+xml"/>
  <Override PartName="/ppt/ink/ink5556.xml" ContentType="application/inkml+xml"/>
  <Override PartName="/ppt/ink/ink5557.xml" ContentType="application/inkml+xml"/>
  <Override PartName="/ppt/ink/ink5558.xml" ContentType="application/inkml+xml"/>
  <Override PartName="/ppt/ink/ink5559.xml" ContentType="application/inkml+xml"/>
  <Override PartName="/ppt/ink/ink5560.xml" ContentType="application/inkml+xml"/>
  <Override PartName="/ppt/ink/ink5561.xml" ContentType="application/inkml+xml"/>
  <Override PartName="/ppt/ink/ink5562.xml" ContentType="application/inkml+xml"/>
  <Override PartName="/ppt/ink/ink5563.xml" ContentType="application/inkml+xml"/>
  <Override PartName="/ppt/ink/ink5564.xml" ContentType="application/inkml+xml"/>
  <Override PartName="/ppt/ink/ink5565.xml" ContentType="application/inkml+xml"/>
  <Override PartName="/ppt/ink/ink5566.xml" ContentType="application/inkml+xml"/>
  <Override PartName="/ppt/ink/ink5567.xml" ContentType="application/inkml+xml"/>
  <Override PartName="/ppt/ink/ink5568.xml" ContentType="application/inkml+xml"/>
  <Override PartName="/ppt/ink/ink5569.xml" ContentType="application/inkml+xml"/>
  <Override PartName="/ppt/ink/ink5570.xml" ContentType="application/inkml+xml"/>
  <Override PartName="/ppt/ink/ink5571.xml" ContentType="application/inkml+xml"/>
  <Override PartName="/ppt/ink/ink5572.xml" ContentType="application/inkml+xml"/>
  <Override PartName="/ppt/ink/ink5573.xml" ContentType="application/inkml+xml"/>
  <Override PartName="/ppt/ink/ink5574.xml" ContentType="application/inkml+xml"/>
  <Override PartName="/ppt/ink/ink5575.xml" ContentType="application/inkml+xml"/>
  <Override PartName="/ppt/ink/ink5576.xml" ContentType="application/inkml+xml"/>
  <Override PartName="/ppt/ink/ink5577.xml" ContentType="application/inkml+xml"/>
  <Override PartName="/ppt/ink/ink5578.xml" ContentType="application/inkml+xml"/>
  <Override PartName="/ppt/ink/ink5579.xml" ContentType="application/inkml+xml"/>
  <Override PartName="/ppt/ink/ink5580.xml" ContentType="application/inkml+xml"/>
  <Override PartName="/ppt/ink/ink5581.xml" ContentType="application/inkml+xml"/>
  <Override PartName="/ppt/ink/ink5582.xml" ContentType="application/inkml+xml"/>
  <Override PartName="/ppt/ink/ink5583.xml" ContentType="application/inkml+xml"/>
  <Override PartName="/ppt/ink/ink5584.xml" ContentType="application/inkml+xml"/>
  <Override PartName="/ppt/ink/ink5585.xml" ContentType="application/inkml+xml"/>
  <Override PartName="/ppt/ink/ink5586.xml" ContentType="application/inkml+xml"/>
  <Override PartName="/ppt/ink/ink5587.xml" ContentType="application/inkml+xml"/>
  <Override PartName="/ppt/ink/ink5588.xml" ContentType="application/inkml+xml"/>
  <Override PartName="/ppt/ink/ink5589.xml" ContentType="application/inkml+xml"/>
  <Override PartName="/ppt/ink/ink5590.xml" ContentType="application/inkml+xml"/>
  <Override PartName="/ppt/ink/ink5591.xml" ContentType="application/inkml+xml"/>
  <Override PartName="/ppt/ink/ink5592.xml" ContentType="application/inkml+xml"/>
  <Override PartName="/ppt/ink/ink5593.xml" ContentType="application/inkml+xml"/>
  <Override PartName="/ppt/ink/ink5594.xml" ContentType="application/inkml+xml"/>
  <Override PartName="/ppt/ink/ink5595.xml" ContentType="application/inkml+xml"/>
  <Override PartName="/ppt/ink/ink5596.xml" ContentType="application/inkml+xml"/>
  <Override PartName="/ppt/ink/ink5597.xml" ContentType="application/inkml+xml"/>
  <Override PartName="/ppt/ink/ink5598.xml" ContentType="application/inkml+xml"/>
  <Override PartName="/ppt/ink/ink5599.xml" ContentType="application/inkml+xml"/>
  <Override PartName="/ppt/ink/ink5600.xml" ContentType="application/inkml+xml"/>
  <Override PartName="/ppt/ink/ink5601.xml" ContentType="application/inkml+xml"/>
  <Override PartName="/ppt/ink/ink5602.xml" ContentType="application/inkml+xml"/>
  <Override PartName="/ppt/ink/ink5603.xml" ContentType="application/inkml+xml"/>
  <Override PartName="/ppt/ink/ink5604.xml" ContentType="application/inkml+xml"/>
  <Override PartName="/ppt/ink/ink5605.xml" ContentType="application/inkml+xml"/>
  <Override PartName="/ppt/ink/ink5606.xml" ContentType="application/inkml+xml"/>
  <Override PartName="/ppt/ink/ink5607.xml" ContentType="application/inkml+xml"/>
  <Override PartName="/ppt/ink/ink5608.xml" ContentType="application/inkml+xml"/>
  <Override PartName="/ppt/ink/ink5609.xml" ContentType="application/inkml+xml"/>
  <Override PartName="/ppt/ink/ink5610.xml" ContentType="application/inkml+xml"/>
  <Override PartName="/ppt/ink/ink5611.xml" ContentType="application/inkml+xml"/>
  <Override PartName="/ppt/ink/ink5612.xml" ContentType="application/inkml+xml"/>
  <Override PartName="/ppt/ink/ink5613.xml" ContentType="application/inkml+xml"/>
  <Override PartName="/ppt/ink/ink5614.xml" ContentType="application/inkml+xml"/>
  <Override PartName="/ppt/ink/ink5615.xml" ContentType="application/inkml+xml"/>
  <Override PartName="/ppt/ink/ink5616.xml" ContentType="application/inkml+xml"/>
  <Override PartName="/ppt/ink/ink5617.xml" ContentType="application/inkml+xml"/>
  <Override PartName="/ppt/ink/ink5618.xml" ContentType="application/inkml+xml"/>
  <Override PartName="/ppt/ink/ink5619.xml" ContentType="application/inkml+xml"/>
  <Override PartName="/ppt/ink/ink5620.xml" ContentType="application/inkml+xml"/>
  <Override PartName="/ppt/ink/ink5621.xml" ContentType="application/inkml+xml"/>
  <Override PartName="/ppt/ink/ink5622.xml" ContentType="application/inkml+xml"/>
  <Override PartName="/ppt/ink/ink5623.xml" ContentType="application/inkml+xml"/>
  <Override PartName="/ppt/ink/ink5624.xml" ContentType="application/inkml+xml"/>
  <Override PartName="/ppt/ink/ink5625.xml" ContentType="application/inkml+xml"/>
  <Override PartName="/ppt/ink/ink5626.xml" ContentType="application/inkml+xml"/>
  <Override PartName="/ppt/ink/ink5627.xml" ContentType="application/inkml+xml"/>
  <Override PartName="/ppt/ink/ink5628.xml" ContentType="application/inkml+xml"/>
  <Override PartName="/ppt/ink/ink5629.xml" ContentType="application/inkml+xml"/>
  <Override PartName="/ppt/ink/ink5630.xml" ContentType="application/inkml+xml"/>
  <Override PartName="/ppt/ink/ink5631.xml" ContentType="application/inkml+xml"/>
  <Override PartName="/ppt/ink/ink5632.xml" ContentType="application/inkml+xml"/>
  <Override PartName="/ppt/ink/ink5633.xml" ContentType="application/inkml+xml"/>
  <Override PartName="/ppt/ink/ink5634.xml" ContentType="application/inkml+xml"/>
  <Override PartName="/ppt/ink/ink5635.xml" ContentType="application/inkml+xml"/>
  <Override PartName="/ppt/ink/ink5636.xml" ContentType="application/inkml+xml"/>
  <Override PartName="/ppt/ink/ink5637.xml" ContentType="application/inkml+xml"/>
  <Override PartName="/ppt/ink/ink5638.xml" ContentType="application/inkml+xml"/>
  <Override PartName="/ppt/ink/ink5639.xml" ContentType="application/inkml+xml"/>
  <Override PartName="/ppt/ink/ink5640.xml" ContentType="application/inkml+xml"/>
  <Override PartName="/ppt/notesSlides/notesSlide33.xml" ContentType="application/vnd.openxmlformats-officedocument.presentationml.notesSlide+xml"/>
  <Override PartName="/ppt/ink/ink5641.xml" ContentType="application/inkml+xml"/>
  <Override PartName="/ppt/ink/ink5642.xml" ContentType="application/inkml+xml"/>
  <Override PartName="/ppt/ink/ink5643.xml" ContentType="application/inkml+xml"/>
  <Override PartName="/ppt/notesSlides/notesSlide34.xml" ContentType="application/vnd.openxmlformats-officedocument.presentationml.notesSlide+xml"/>
  <Override PartName="/ppt/ink/ink5644.xml" ContentType="application/inkml+xml"/>
  <Override PartName="/ppt/ink/ink5645.xml" ContentType="application/inkml+xml"/>
  <Override PartName="/ppt/ink/ink5646.xml" ContentType="application/inkml+xml"/>
  <Override PartName="/ppt/ink/ink5647.xml" ContentType="application/inkml+xml"/>
  <Override PartName="/ppt/ink/ink5648.xml" ContentType="application/inkml+xml"/>
  <Override PartName="/ppt/ink/ink5649.xml" ContentType="application/inkml+xml"/>
  <Override PartName="/ppt/ink/ink5650.xml" ContentType="application/inkml+xml"/>
  <Override PartName="/ppt/ink/ink5651.xml" ContentType="application/inkml+xml"/>
  <Override PartName="/ppt/ink/ink5652.xml" ContentType="application/inkml+xml"/>
  <Override PartName="/ppt/ink/ink5653.xml" ContentType="application/inkml+xml"/>
  <Override PartName="/ppt/ink/ink5654.xml" ContentType="application/inkml+xml"/>
  <Override PartName="/ppt/ink/ink5655.xml" ContentType="application/inkml+xml"/>
  <Override PartName="/ppt/ink/ink5656.xml" ContentType="application/inkml+xml"/>
  <Override PartName="/ppt/ink/ink5657.xml" ContentType="application/inkml+xml"/>
  <Override PartName="/ppt/ink/ink5658.xml" ContentType="application/inkml+xml"/>
  <Override PartName="/ppt/ink/ink5659.xml" ContentType="application/inkml+xml"/>
  <Override PartName="/ppt/ink/ink5660.xml" ContentType="application/inkml+xml"/>
  <Override PartName="/ppt/ink/ink5661.xml" ContentType="application/inkml+xml"/>
  <Override PartName="/ppt/ink/ink5662.xml" ContentType="application/inkml+xml"/>
  <Override PartName="/ppt/ink/ink5663.xml" ContentType="application/inkml+xml"/>
  <Override PartName="/ppt/ink/ink5664.xml" ContentType="application/inkml+xml"/>
  <Override PartName="/ppt/ink/ink5665.xml" ContentType="application/inkml+xml"/>
  <Override PartName="/ppt/ink/ink5666.xml" ContentType="application/inkml+xml"/>
  <Override PartName="/ppt/ink/ink5667.xml" ContentType="application/inkml+xml"/>
  <Override PartName="/ppt/ink/ink5668.xml" ContentType="application/inkml+xml"/>
  <Override PartName="/ppt/ink/ink5669.xml" ContentType="application/inkml+xml"/>
  <Override PartName="/ppt/ink/ink5670.xml" ContentType="application/inkml+xml"/>
  <Override PartName="/ppt/ink/ink5671.xml" ContentType="application/inkml+xml"/>
  <Override PartName="/ppt/ink/ink5672.xml" ContentType="application/inkml+xml"/>
  <Override PartName="/ppt/ink/ink5673.xml" ContentType="application/inkml+xml"/>
  <Override PartName="/ppt/ink/ink5674.xml" ContentType="application/inkml+xml"/>
  <Override PartName="/ppt/ink/ink5675.xml" ContentType="application/inkml+xml"/>
  <Override PartName="/ppt/ink/ink5676.xml" ContentType="application/inkml+xml"/>
  <Override PartName="/ppt/ink/ink5677.xml" ContentType="application/inkml+xml"/>
  <Override PartName="/ppt/ink/ink5678.xml" ContentType="application/inkml+xml"/>
  <Override PartName="/ppt/ink/ink5679.xml" ContentType="application/inkml+xml"/>
  <Override PartName="/ppt/ink/ink5680.xml" ContentType="application/inkml+xml"/>
  <Override PartName="/ppt/ink/ink5681.xml" ContentType="application/inkml+xml"/>
  <Override PartName="/ppt/ink/ink5682.xml" ContentType="application/inkml+xml"/>
  <Override PartName="/ppt/ink/ink5683.xml" ContentType="application/inkml+xml"/>
  <Override PartName="/ppt/ink/ink5684.xml" ContentType="application/inkml+xml"/>
  <Override PartName="/ppt/ink/ink5685.xml" ContentType="application/inkml+xml"/>
  <Override PartName="/ppt/ink/ink5686.xml" ContentType="application/inkml+xml"/>
  <Override PartName="/ppt/ink/ink5687.xml" ContentType="application/inkml+xml"/>
  <Override PartName="/ppt/ink/ink5688.xml" ContentType="application/inkml+xml"/>
  <Override PartName="/ppt/ink/ink5689.xml" ContentType="application/inkml+xml"/>
  <Override PartName="/ppt/ink/ink5690.xml" ContentType="application/inkml+xml"/>
  <Override PartName="/ppt/ink/ink5691.xml" ContentType="application/inkml+xml"/>
  <Override PartName="/ppt/ink/ink5692.xml" ContentType="application/inkml+xml"/>
  <Override PartName="/ppt/ink/ink5693.xml" ContentType="application/inkml+xml"/>
  <Override PartName="/ppt/ink/ink5694.xml" ContentType="application/inkml+xml"/>
  <Override PartName="/ppt/ink/ink5695.xml" ContentType="application/inkml+xml"/>
  <Override PartName="/ppt/ink/ink5696.xml" ContentType="application/inkml+xml"/>
  <Override PartName="/ppt/ink/ink5697.xml" ContentType="application/inkml+xml"/>
  <Override PartName="/ppt/ink/ink5698.xml" ContentType="application/inkml+xml"/>
  <Override PartName="/ppt/ink/ink5699.xml" ContentType="application/inkml+xml"/>
  <Override PartName="/ppt/ink/ink5700.xml" ContentType="application/inkml+xml"/>
  <Override PartName="/ppt/ink/ink5701.xml" ContentType="application/inkml+xml"/>
  <Override PartName="/ppt/ink/ink5702.xml" ContentType="application/inkml+xml"/>
  <Override PartName="/ppt/ink/ink5703.xml" ContentType="application/inkml+xml"/>
  <Override PartName="/ppt/ink/ink5704.xml" ContentType="application/inkml+xml"/>
  <Override PartName="/ppt/ink/ink5705.xml" ContentType="application/inkml+xml"/>
  <Override PartName="/ppt/ink/ink5706.xml" ContentType="application/inkml+xml"/>
  <Override PartName="/ppt/ink/ink5707.xml" ContentType="application/inkml+xml"/>
  <Override PartName="/ppt/ink/ink5708.xml" ContentType="application/inkml+xml"/>
  <Override PartName="/ppt/ink/ink5709.xml" ContentType="application/inkml+xml"/>
  <Override PartName="/ppt/ink/ink5710.xml" ContentType="application/inkml+xml"/>
  <Override PartName="/ppt/ink/ink5711.xml" ContentType="application/inkml+xml"/>
  <Override PartName="/ppt/ink/ink5712.xml" ContentType="application/inkml+xml"/>
  <Override PartName="/ppt/ink/ink5713.xml" ContentType="application/inkml+xml"/>
  <Override PartName="/ppt/ink/ink5714.xml" ContentType="application/inkml+xml"/>
  <Override PartName="/ppt/ink/ink5715.xml" ContentType="application/inkml+xml"/>
  <Override PartName="/ppt/ink/ink5716.xml" ContentType="application/inkml+xml"/>
  <Override PartName="/ppt/ink/ink5717.xml" ContentType="application/inkml+xml"/>
  <Override PartName="/ppt/ink/ink5718.xml" ContentType="application/inkml+xml"/>
  <Override PartName="/ppt/ink/ink5719.xml" ContentType="application/inkml+xml"/>
  <Override PartName="/ppt/ink/ink5720.xml" ContentType="application/inkml+xml"/>
  <Override PartName="/ppt/ink/ink5721.xml" ContentType="application/inkml+xml"/>
  <Override PartName="/ppt/ink/ink5722.xml" ContentType="application/inkml+xml"/>
  <Override PartName="/ppt/ink/ink5723.xml" ContentType="application/inkml+xml"/>
  <Override PartName="/ppt/ink/ink5724.xml" ContentType="application/inkml+xml"/>
  <Override PartName="/ppt/ink/ink5725.xml" ContentType="application/inkml+xml"/>
  <Override PartName="/ppt/ink/ink5726.xml" ContentType="application/inkml+xml"/>
  <Override PartName="/ppt/ink/ink5727.xml" ContentType="application/inkml+xml"/>
  <Override PartName="/ppt/ink/ink5728.xml" ContentType="application/inkml+xml"/>
  <Override PartName="/ppt/ink/ink5729.xml" ContentType="application/inkml+xml"/>
  <Override PartName="/ppt/ink/ink5730.xml" ContentType="application/inkml+xml"/>
  <Override PartName="/ppt/ink/ink5731.xml" ContentType="application/inkml+xml"/>
  <Override PartName="/ppt/ink/ink5732.xml" ContentType="application/inkml+xml"/>
  <Override PartName="/ppt/ink/ink5733.xml" ContentType="application/inkml+xml"/>
  <Override PartName="/ppt/ink/ink5734.xml" ContentType="application/inkml+xml"/>
  <Override PartName="/ppt/ink/ink5735.xml" ContentType="application/inkml+xml"/>
  <Override PartName="/ppt/ink/ink5736.xml" ContentType="application/inkml+xml"/>
  <Override PartName="/ppt/ink/ink5737.xml" ContentType="application/inkml+xml"/>
  <Override PartName="/ppt/ink/ink5738.xml" ContentType="application/inkml+xml"/>
  <Override PartName="/ppt/ink/ink5739.xml" ContentType="application/inkml+xml"/>
  <Override PartName="/ppt/ink/ink5740.xml" ContentType="application/inkml+xml"/>
  <Override PartName="/ppt/ink/ink5741.xml" ContentType="application/inkml+xml"/>
  <Override PartName="/ppt/ink/ink5742.xml" ContentType="application/inkml+xml"/>
  <Override PartName="/ppt/ink/ink5743.xml" ContentType="application/inkml+xml"/>
  <Override PartName="/ppt/ink/ink5744.xml" ContentType="application/inkml+xml"/>
  <Override PartName="/ppt/ink/ink5745.xml" ContentType="application/inkml+xml"/>
  <Override PartName="/ppt/ink/ink5746.xml" ContentType="application/inkml+xml"/>
  <Override PartName="/ppt/ink/ink5747.xml" ContentType="application/inkml+xml"/>
  <Override PartName="/ppt/ink/ink5748.xml" ContentType="application/inkml+xml"/>
  <Override PartName="/ppt/ink/ink5749.xml" ContentType="application/inkml+xml"/>
  <Override PartName="/ppt/ink/ink5750.xml" ContentType="application/inkml+xml"/>
  <Override PartName="/ppt/ink/ink5751.xml" ContentType="application/inkml+xml"/>
  <Override PartName="/ppt/ink/ink5752.xml" ContentType="application/inkml+xml"/>
  <Override PartName="/ppt/notesSlides/notesSlide35.xml" ContentType="application/vnd.openxmlformats-officedocument.presentationml.notesSlide+xml"/>
  <Override PartName="/ppt/ink/ink5753.xml" ContentType="application/inkml+xml"/>
  <Override PartName="/ppt/ink/ink5754.xml" ContentType="application/inkml+xml"/>
  <Override PartName="/ppt/ink/ink5755.xml" ContentType="application/inkml+xml"/>
  <Override PartName="/ppt/ink/ink5756.xml" ContentType="application/inkml+xml"/>
  <Override PartName="/ppt/ink/ink5757.xml" ContentType="application/inkml+xml"/>
  <Override PartName="/ppt/ink/ink5758.xml" ContentType="application/inkml+xml"/>
  <Override PartName="/ppt/ink/ink5759.xml" ContentType="application/inkml+xml"/>
  <Override PartName="/ppt/ink/ink5760.xml" ContentType="application/inkml+xml"/>
  <Override PartName="/ppt/ink/ink5761.xml" ContentType="application/inkml+xml"/>
  <Override PartName="/ppt/ink/ink5762.xml" ContentType="application/inkml+xml"/>
  <Override PartName="/ppt/ink/ink5763.xml" ContentType="application/inkml+xml"/>
  <Override PartName="/ppt/ink/ink5764.xml" ContentType="application/inkml+xml"/>
  <Override PartName="/ppt/ink/ink5765.xml" ContentType="application/inkml+xml"/>
  <Override PartName="/ppt/ink/ink5766.xml" ContentType="application/inkml+xml"/>
  <Override PartName="/ppt/ink/ink5767.xml" ContentType="application/inkml+xml"/>
  <Override PartName="/ppt/ink/ink5768.xml" ContentType="application/inkml+xml"/>
  <Override PartName="/ppt/ink/ink5769.xml" ContentType="application/inkml+xml"/>
  <Override PartName="/ppt/ink/ink5770.xml" ContentType="application/inkml+xml"/>
  <Override PartName="/ppt/ink/ink5771.xml" ContentType="application/inkml+xml"/>
  <Override PartName="/ppt/ink/ink5772.xml" ContentType="application/inkml+xml"/>
  <Override PartName="/ppt/ink/ink5773.xml" ContentType="application/inkml+xml"/>
  <Override PartName="/ppt/ink/ink5774.xml" ContentType="application/inkml+xml"/>
  <Override PartName="/ppt/ink/ink5775.xml" ContentType="application/inkml+xml"/>
  <Override PartName="/ppt/ink/ink5776.xml" ContentType="application/inkml+xml"/>
  <Override PartName="/ppt/ink/ink5777.xml" ContentType="application/inkml+xml"/>
  <Override PartName="/ppt/ink/ink5778.xml" ContentType="application/inkml+xml"/>
  <Override PartName="/ppt/ink/ink5779.xml" ContentType="application/inkml+xml"/>
  <Override PartName="/ppt/ink/ink5780.xml" ContentType="application/inkml+xml"/>
  <Override PartName="/ppt/ink/ink5781.xml" ContentType="application/inkml+xml"/>
  <Override PartName="/ppt/ink/ink5782.xml" ContentType="application/inkml+xml"/>
  <Override PartName="/ppt/ink/ink5783.xml" ContentType="application/inkml+xml"/>
  <Override PartName="/ppt/ink/ink5784.xml" ContentType="application/inkml+xml"/>
  <Override PartName="/ppt/ink/ink5785.xml" ContentType="application/inkml+xml"/>
  <Override PartName="/ppt/notesSlides/notesSlide36.xml" ContentType="application/vnd.openxmlformats-officedocument.presentationml.notesSlide+xml"/>
  <Override PartName="/ppt/ink/ink5786.xml" ContentType="application/inkml+xml"/>
  <Override PartName="/ppt/ink/ink5787.xml" ContentType="application/inkml+xml"/>
  <Override PartName="/ppt/ink/ink5788.xml" ContentType="application/inkml+xml"/>
  <Override PartName="/ppt/ink/ink5789.xml" ContentType="application/inkml+xml"/>
  <Override PartName="/ppt/ink/ink5790.xml" ContentType="application/inkml+xml"/>
  <Override PartName="/ppt/ink/ink5791.xml" ContentType="application/inkml+xml"/>
  <Override PartName="/ppt/ink/ink5792.xml" ContentType="application/inkml+xml"/>
  <Override PartName="/ppt/ink/ink5793.xml" ContentType="application/inkml+xml"/>
  <Override PartName="/ppt/ink/ink5794.xml" ContentType="application/inkml+xml"/>
  <Override PartName="/ppt/ink/ink5795.xml" ContentType="application/inkml+xml"/>
  <Override PartName="/ppt/ink/ink5796.xml" ContentType="application/inkml+xml"/>
  <Override PartName="/ppt/ink/ink5797.xml" ContentType="application/inkml+xml"/>
  <Override PartName="/ppt/ink/ink5798.xml" ContentType="application/inkml+xml"/>
  <Override PartName="/ppt/ink/ink5799.xml" ContentType="application/inkml+xml"/>
  <Override PartName="/ppt/ink/ink5800.xml" ContentType="application/inkml+xml"/>
  <Override PartName="/ppt/ink/ink5801.xml" ContentType="application/inkml+xml"/>
  <Override PartName="/ppt/ink/ink5802.xml" ContentType="application/inkml+xml"/>
  <Override PartName="/ppt/ink/ink5803.xml" ContentType="application/inkml+xml"/>
  <Override PartName="/ppt/ink/ink5804.xml" ContentType="application/inkml+xml"/>
  <Override PartName="/ppt/ink/ink5805.xml" ContentType="application/inkml+xml"/>
  <Override PartName="/ppt/ink/ink5806.xml" ContentType="application/inkml+xml"/>
  <Override PartName="/ppt/ink/ink5807.xml" ContentType="application/inkml+xml"/>
  <Override PartName="/ppt/ink/ink5808.xml" ContentType="application/inkml+xml"/>
  <Override PartName="/ppt/ink/ink5809.xml" ContentType="application/inkml+xml"/>
  <Override PartName="/ppt/ink/ink5810.xml" ContentType="application/inkml+xml"/>
  <Override PartName="/ppt/ink/ink5811.xml" ContentType="application/inkml+xml"/>
  <Override PartName="/ppt/ink/ink5812.xml" ContentType="application/inkml+xml"/>
  <Override PartName="/ppt/ink/ink5813.xml" ContentType="application/inkml+xml"/>
  <Override PartName="/ppt/ink/ink5814.xml" ContentType="application/inkml+xml"/>
  <Override PartName="/ppt/ink/ink5815.xml" ContentType="application/inkml+xml"/>
  <Override PartName="/ppt/ink/ink5816.xml" ContentType="application/inkml+xml"/>
  <Override PartName="/ppt/ink/ink5817.xml" ContentType="application/inkml+xml"/>
  <Override PartName="/ppt/ink/ink5818.xml" ContentType="application/inkml+xml"/>
  <Override PartName="/ppt/ink/ink5819.xml" ContentType="application/inkml+xml"/>
  <Override PartName="/ppt/ink/ink5820.xml" ContentType="application/inkml+xml"/>
  <Override PartName="/ppt/ink/ink5821.xml" ContentType="application/inkml+xml"/>
  <Override PartName="/ppt/ink/ink5822.xml" ContentType="application/inkml+xml"/>
  <Override PartName="/ppt/ink/ink5823.xml" ContentType="application/inkml+xml"/>
  <Override PartName="/ppt/ink/ink5824.xml" ContentType="application/inkml+xml"/>
  <Override PartName="/ppt/ink/ink5825.xml" ContentType="application/inkml+xml"/>
  <Override PartName="/ppt/ink/ink5826.xml" ContentType="application/inkml+xml"/>
  <Override PartName="/ppt/ink/ink5827.xml" ContentType="application/inkml+xml"/>
  <Override PartName="/ppt/ink/ink5828.xml" ContentType="application/inkml+xml"/>
  <Override PartName="/ppt/ink/ink5829.xml" ContentType="application/inkml+xml"/>
  <Override PartName="/ppt/ink/ink5830.xml" ContentType="application/inkml+xml"/>
  <Override PartName="/ppt/ink/ink5831.xml" ContentType="application/inkml+xml"/>
  <Override PartName="/ppt/ink/ink5832.xml" ContentType="application/inkml+xml"/>
  <Override PartName="/ppt/ink/ink5833.xml" ContentType="application/inkml+xml"/>
  <Override PartName="/ppt/ink/ink5834.xml" ContentType="application/inkml+xml"/>
  <Override PartName="/ppt/ink/ink5835.xml" ContentType="application/inkml+xml"/>
  <Override PartName="/ppt/ink/ink5836.xml" ContentType="application/inkml+xml"/>
  <Override PartName="/ppt/ink/ink5837.xml" ContentType="application/inkml+xml"/>
  <Override PartName="/ppt/ink/ink5838.xml" ContentType="application/inkml+xml"/>
  <Override PartName="/ppt/ink/ink5839.xml" ContentType="application/inkml+xml"/>
  <Override PartName="/ppt/ink/ink5840.xml" ContentType="application/inkml+xml"/>
  <Override PartName="/ppt/ink/ink5841.xml" ContentType="application/inkml+xml"/>
  <Override PartName="/ppt/ink/ink5842.xml" ContentType="application/inkml+xml"/>
  <Override PartName="/ppt/ink/ink5843.xml" ContentType="application/inkml+xml"/>
  <Override PartName="/ppt/ink/ink5844.xml" ContentType="application/inkml+xml"/>
  <Override PartName="/ppt/ink/ink5845.xml" ContentType="application/inkml+xml"/>
  <Override PartName="/ppt/ink/ink5846.xml" ContentType="application/inkml+xml"/>
  <Override PartName="/ppt/ink/ink5847.xml" ContentType="application/inkml+xml"/>
  <Override PartName="/ppt/ink/ink5848.xml" ContentType="application/inkml+xml"/>
  <Override PartName="/ppt/ink/ink5849.xml" ContentType="application/inkml+xml"/>
  <Override PartName="/ppt/ink/ink5850.xml" ContentType="application/inkml+xml"/>
  <Override PartName="/ppt/ink/ink5851.xml" ContentType="application/inkml+xml"/>
  <Override PartName="/ppt/ink/ink5852.xml" ContentType="application/inkml+xml"/>
  <Override PartName="/ppt/ink/ink5853.xml" ContentType="application/inkml+xml"/>
  <Override PartName="/ppt/ink/ink5854.xml" ContentType="application/inkml+xml"/>
  <Override PartName="/ppt/ink/ink5855.xml" ContentType="application/inkml+xml"/>
  <Override PartName="/ppt/ink/ink5856.xml" ContentType="application/inkml+xml"/>
  <Override PartName="/ppt/ink/ink5857.xml" ContentType="application/inkml+xml"/>
  <Override PartName="/ppt/ink/ink5858.xml" ContentType="application/inkml+xml"/>
  <Override PartName="/ppt/ink/ink5859.xml" ContentType="application/inkml+xml"/>
  <Override PartName="/ppt/notesSlides/notesSlide37.xml" ContentType="application/vnd.openxmlformats-officedocument.presentationml.notesSlide+xml"/>
  <Override PartName="/ppt/ink/ink5860.xml" ContentType="application/inkml+xml"/>
  <Override PartName="/ppt/ink/ink5861.xml" ContentType="application/inkml+xml"/>
  <Override PartName="/ppt/ink/ink5862.xml" ContentType="application/inkml+xml"/>
  <Override PartName="/ppt/ink/ink5863.xml" ContentType="application/inkml+xml"/>
  <Override PartName="/ppt/ink/ink5864.xml" ContentType="application/inkml+xml"/>
  <Override PartName="/ppt/ink/ink5865.xml" ContentType="application/inkml+xml"/>
  <Override PartName="/ppt/ink/ink5866.xml" ContentType="application/inkml+xml"/>
  <Override PartName="/ppt/ink/ink5867.xml" ContentType="application/inkml+xml"/>
  <Override PartName="/ppt/ink/ink5868.xml" ContentType="application/inkml+xml"/>
  <Override PartName="/ppt/ink/ink5869.xml" ContentType="application/inkml+xml"/>
  <Override PartName="/ppt/ink/ink5870.xml" ContentType="application/inkml+xml"/>
  <Override PartName="/ppt/ink/ink5871.xml" ContentType="application/inkml+xml"/>
  <Override PartName="/ppt/ink/ink5872.xml" ContentType="application/inkml+xml"/>
  <Override PartName="/ppt/ink/ink5873.xml" ContentType="application/inkml+xml"/>
  <Override PartName="/ppt/ink/ink5874.xml" ContentType="application/inkml+xml"/>
  <Override PartName="/ppt/ink/ink5875.xml" ContentType="application/inkml+xml"/>
  <Override PartName="/ppt/ink/ink5876.xml" ContentType="application/inkml+xml"/>
  <Override PartName="/ppt/ink/ink5877.xml" ContentType="application/inkml+xml"/>
  <Override PartName="/ppt/ink/ink5878.xml" ContentType="application/inkml+xml"/>
  <Override PartName="/ppt/ink/ink5879.xml" ContentType="application/inkml+xml"/>
  <Override PartName="/ppt/ink/ink5880.xml" ContentType="application/inkml+xml"/>
  <Override PartName="/ppt/ink/ink5881.xml" ContentType="application/inkml+xml"/>
  <Override PartName="/ppt/ink/ink5882.xml" ContentType="application/inkml+xml"/>
  <Override PartName="/ppt/ink/ink5883.xml" ContentType="application/inkml+xml"/>
  <Override PartName="/ppt/ink/ink5884.xml" ContentType="application/inkml+xml"/>
  <Override PartName="/ppt/ink/ink5885.xml" ContentType="application/inkml+xml"/>
  <Override PartName="/ppt/ink/ink5886.xml" ContentType="application/inkml+xml"/>
  <Override PartName="/ppt/ink/ink5887.xml" ContentType="application/inkml+xml"/>
  <Override PartName="/ppt/ink/ink5888.xml" ContentType="application/inkml+xml"/>
  <Override PartName="/ppt/ink/ink5889.xml" ContentType="application/inkml+xml"/>
  <Override PartName="/ppt/ink/ink5890.xml" ContentType="application/inkml+xml"/>
  <Override PartName="/ppt/ink/ink5891.xml" ContentType="application/inkml+xml"/>
  <Override PartName="/ppt/ink/ink5892.xml" ContentType="application/inkml+xml"/>
  <Override PartName="/ppt/notesSlides/notesSlide38.xml" ContentType="application/vnd.openxmlformats-officedocument.presentationml.notesSlide+xml"/>
  <Override PartName="/ppt/ink/ink5893.xml" ContentType="application/inkml+xml"/>
  <Override PartName="/ppt/ink/ink5894.xml" ContentType="application/inkml+xml"/>
  <Override PartName="/ppt/ink/ink5895.xml" ContentType="application/inkml+xml"/>
  <Override PartName="/ppt/ink/ink5896.xml" ContentType="application/inkml+xml"/>
  <Override PartName="/ppt/ink/ink5897.xml" ContentType="application/inkml+xml"/>
  <Override PartName="/ppt/ink/ink5898.xml" ContentType="application/inkml+xml"/>
  <Override PartName="/ppt/ink/ink5899.xml" ContentType="application/inkml+xml"/>
  <Override PartName="/ppt/ink/ink5900.xml" ContentType="application/inkml+xml"/>
  <Override PartName="/ppt/ink/ink5901.xml" ContentType="application/inkml+xml"/>
  <Override PartName="/ppt/ink/ink5902.xml" ContentType="application/inkml+xml"/>
  <Override PartName="/ppt/ink/ink5903.xml" ContentType="application/inkml+xml"/>
  <Override PartName="/ppt/ink/ink5904.xml" ContentType="application/inkml+xml"/>
  <Override PartName="/ppt/ink/ink5905.xml" ContentType="application/inkml+xml"/>
  <Override PartName="/ppt/ink/ink5906.xml" ContentType="application/inkml+xml"/>
  <Override PartName="/ppt/ink/ink5907.xml" ContentType="application/inkml+xml"/>
  <Override PartName="/ppt/ink/ink5908.xml" ContentType="application/inkml+xml"/>
  <Override PartName="/ppt/ink/ink5909.xml" ContentType="application/inkml+xml"/>
  <Override PartName="/ppt/ink/ink5910.xml" ContentType="application/inkml+xml"/>
  <Override PartName="/ppt/ink/ink5911.xml" ContentType="application/inkml+xml"/>
  <Override PartName="/ppt/ink/ink5912.xml" ContentType="application/inkml+xml"/>
  <Override PartName="/ppt/ink/ink5913.xml" ContentType="application/inkml+xml"/>
  <Override PartName="/ppt/ink/ink5914.xml" ContentType="application/inkml+xml"/>
  <Override PartName="/ppt/ink/ink5915.xml" ContentType="application/inkml+xml"/>
  <Override PartName="/ppt/ink/ink5916.xml" ContentType="application/inkml+xml"/>
  <Override PartName="/ppt/ink/ink5917.xml" ContentType="application/inkml+xml"/>
  <Override PartName="/ppt/ink/ink5918.xml" ContentType="application/inkml+xml"/>
  <Override PartName="/ppt/ink/ink5919.xml" ContentType="application/inkml+xml"/>
  <Override PartName="/ppt/ink/ink5920.xml" ContentType="application/inkml+xml"/>
  <Override PartName="/ppt/ink/ink5921.xml" ContentType="application/inkml+xml"/>
  <Override PartName="/ppt/ink/ink5922.xml" ContentType="application/inkml+xml"/>
  <Override PartName="/ppt/ink/ink5923.xml" ContentType="application/inkml+xml"/>
  <Override PartName="/ppt/ink/ink5924.xml" ContentType="application/inkml+xml"/>
  <Override PartName="/ppt/ink/ink5925.xml" ContentType="application/inkml+xml"/>
  <Override PartName="/ppt/ink/ink5926.xml" ContentType="application/inkml+xml"/>
  <Override PartName="/ppt/ink/ink5927.xml" ContentType="application/inkml+xml"/>
  <Override PartName="/ppt/ink/ink5928.xml" ContentType="application/inkml+xml"/>
  <Override PartName="/ppt/ink/ink5929.xml" ContentType="application/inkml+xml"/>
  <Override PartName="/ppt/ink/ink5930.xml" ContentType="application/inkml+xml"/>
  <Override PartName="/ppt/ink/ink5931.xml" ContentType="application/inkml+xml"/>
  <Override PartName="/ppt/ink/ink5932.xml" ContentType="application/inkml+xml"/>
  <Override PartName="/ppt/ink/ink5933.xml" ContentType="application/inkml+xml"/>
  <Override PartName="/ppt/ink/ink5934.xml" ContentType="application/inkml+xml"/>
  <Override PartName="/ppt/ink/ink5935.xml" ContentType="application/inkml+xml"/>
  <Override PartName="/ppt/ink/ink5936.xml" ContentType="application/inkml+xml"/>
  <Override PartName="/ppt/ink/ink5937.xml" ContentType="application/inkml+xml"/>
  <Override PartName="/ppt/ink/ink5938.xml" ContentType="application/inkml+xml"/>
  <Override PartName="/ppt/ink/ink5939.xml" ContentType="application/inkml+xml"/>
  <Override PartName="/ppt/ink/ink5940.xml" ContentType="application/inkml+xml"/>
  <Override PartName="/ppt/ink/ink5941.xml" ContentType="application/inkml+xml"/>
  <Override PartName="/ppt/ink/ink5942.xml" ContentType="application/inkml+xml"/>
  <Override PartName="/ppt/ink/ink5943.xml" ContentType="application/inkml+xml"/>
  <Override PartName="/ppt/ink/ink5944.xml" ContentType="application/inkml+xml"/>
  <Override PartName="/ppt/ink/ink5945.xml" ContentType="application/inkml+xml"/>
  <Override PartName="/ppt/ink/ink5946.xml" ContentType="application/inkml+xml"/>
  <Override PartName="/ppt/ink/ink5947.xml" ContentType="application/inkml+xml"/>
  <Override PartName="/ppt/ink/ink5948.xml" ContentType="application/inkml+xml"/>
  <Override PartName="/ppt/ink/ink5949.xml" ContentType="application/inkml+xml"/>
  <Override PartName="/ppt/ink/ink5950.xml" ContentType="application/inkml+xml"/>
  <Override PartName="/ppt/ink/ink5951.xml" ContentType="application/inkml+xml"/>
  <Override PartName="/ppt/ink/ink5952.xml" ContentType="application/inkml+xml"/>
  <Override PartName="/ppt/ink/ink5953.xml" ContentType="application/inkml+xml"/>
  <Override PartName="/ppt/ink/ink5954.xml" ContentType="application/inkml+xml"/>
  <Override PartName="/ppt/ink/ink5955.xml" ContentType="application/inkml+xml"/>
  <Override PartName="/ppt/ink/ink5956.xml" ContentType="application/inkml+xml"/>
  <Override PartName="/ppt/ink/ink5957.xml" ContentType="application/inkml+xml"/>
  <Override PartName="/ppt/ink/ink5958.xml" ContentType="application/inkml+xml"/>
  <Override PartName="/ppt/ink/ink5959.xml" ContentType="application/inkml+xml"/>
  <Override PartName="/ppt/ink/ink5960.xml" ContentType="application/inkml+xml"/>
  <Override PartName="/ppt/ink/ink5961.xml" ContentType="application/inkml+xml"/>
  <Override PartName="/ppt/ink/ink5962.xml" ContentType="application/inkml+xml"/>
  <Override PartName="/ppt/ink/ink5963.xml" ContentType="application/inkml+xml"/>
  <Override PartName="/ppt/ink/ink5964.xml" ContentType="application/inkml+xml"/>
  <Override PartName="/ppt/ink/ink5965.xml" ContentType="application/inkml+xml"/>
  <Override PartName="/ppt/ink/ink5966.xml" ContentType="application/inkml+xml"/>
  <Override PartName="/ppt/ink/ink5967.xml" ContentType="application/inkml+xml"/>
  <Override PartName="/ppt/ink/ink5968.xml" ContentType="application/inkml+xml"/>
  <Override PartName="/ppt/ink/ink5969.xml" ContentType="application/inkml+xml"/>
  <Override PartName="/ppt/ink/ink5970.xml" ContentType="application/inkml+xml"/>
  <Override PartName="/ppt/ink/ink5971.xml" ContentType="application/inkml+xml"/>
  <Override PartName="/ppt/ink/ink5972.xml" ContentType="application/inkml+xml"/>
  <Override PartName="/ppt/ink/ink5973.xml" ContentType="application/inkml+xml"/>
  <Override PartName="/ppt/ink/ink5974.xml" ContentType="application/inkml+xml"/>
  <Override PartName="/ppt/ink/ink5975.xml" ContentType="application/inkml+xml"/>
  <Override PartName="/ppt/ink/ink5976.xml" ContentType="application/inkml+xml"/>
  <Override PartName="/ppt/ink/ink5977.xml" ContentType="application/inkml+xml"/>
  <Override PartName="/ppt/ink/ink5978.xml" ContentType="application/inkml+xml"/>
  <Override PartName="/ppt/ink/ink5979.xml" ContentType="application/inkml+xml"/>
  <Override PartName="/ppt/ink/ink5980.xml" ContentType="application/inkml+xml"/>
  <Override PartName="/ppt/ink/ink5981.xml" ContentType="application/inkml+xml"/>
  <Override PartName="/ppt/ink/ink5982.xml" ContentType="application/inkml+xml"/>
  <Override PartName="/ppt/ink/ink5983.xml" ContentType="application/inkml+xml"/>
  <Override PartName="/ppt/ink/ink5984.xml" ContentType="application/inkml+xml"/>
  <Override PartName="/ppt/notesSlides/notesSlide39.xml" ContentType="application/vnd.openxmlformats-officedocument.presentationml.notesSlide+xml"/>
  <Override PartName="/ppt/ink/ink5985.xml" ContentType="application/inkml+xml"/>
  <Override PartName="/ppt/ink/ink5986.xml" ContentType="application/inkml+xml"/>
  <Override PartName="/ppt/ink/ink5987.xml" ContentType="application/inkml+xml"/>
  <Override PartName="/ppt/ink/ink5988.xml" ContentType="application/inkml+xml"/>
  <Override PartName="/ppt/ink/ink5989.xml" ContentType="application/inkml+xml"/>
  <Override PartName="/ppt/ink/ink5990.xml" ContentType="application/inkml+xml"/>
  <Override PartName="/ppt/ink/ink5991.xml" ContentType="application/inkml+xml"/>
  <Override PartName="/ppt/ink/ink5992.xml" ContentType="application/inkml+xml"/>
  <Override PartName="/ppt/ink/ink5993.xml" ContentType="application/inkml+xml"/>
  <Override PartName="/ppt/ink/ink5994.xml" ContentType="application/inkml+xml"/>
  <Override PartName="/ppt/ink/ink5995.xml" ContentType="application/inkml+xml"/>
  <Override PartName="/ppt/ink/ink5996.xml" ContentType="application/inkml+xml"/>
  <Override PartName="/ppt/ink/ink5997.xml" ContentType="application/inkml+xml"/>
  <Override PartName="/ppt/ink/ink5998.xml" ContentType="application/inkml+xml"/>
  <Override PartName="/ppt/ink/ink5999.xml" ContentType="application/inkml+xml"/>
  <Override PartName="/ppt/ink/ink6000.xml" ContentType="application/inkml+xml"/>
  <Override PartName="/ppt/ink/ink6001.xml" ContentType="application/inkml+xml"/>
  <Override PartName="/ppt/ink/ink6002.xml" ContentType="application/inkml+xml"/>
  <Override PartName="/ppt/ink/ink6003.xml" ContentType="application/inkml+xml"/>
  <Override PartName="/ppt/ink/ink6004.xml" ContentType="application/inkml+xml"/>
  <Override PartName="/ppt/ink/ink6005.xml" ContentType="application/inkml+xml"/>
  <Override PartName="/ppt/ink/ink6006.xml" ContentType="application/inkml+xml"/>
  <Override PartName="/ppt/ink/ink6007.xml" ContentType="application/inkml+xml"/>
  <Override PartName="/ppt/ink/ink6008.xml" ContentType="application/inkml+xml"/>
  <Override PartName="/ppt/ink/ink6009.xml" ContentType="application/inkml+xml"/>
  <Override PartName="/ppt/ink/ink6010.xml" ContentType="application/inkml+xml"/>
  <Override PartName="/ppt/ink/ink6011.xml" ContentType="application/inkml+xml"/>
  <Override PartName="/ppt/ink/ink6012.xml" ContentType="application/inkml+xml"/>
  <Override PartName="/ppt/ink/ink6013.xml" ContentType="application/inkml+xml"/>
  <Override PartName="/ppt/ink/ink6014.xml" ContentType="application/inkml+xml"/>
  <Override PartName="/ppt/ink/ink6015.xml" ContentType="application/inkml+xml"/>
  <Override PartName="/ppt/ink/ink6016.xml" ContentType="application/inkml+xml"/>
  <Override PartName="/ppt/ink/ink6017.xml" ContentType="application/inkml+xml"/>
  <Override PartName="/ppt/ink/ink6018.xml" ContentType="application/inkml+xml"/>
  <Override PartName="/ppt/ink/ink6019.xml" ContentType="application/inkml+xml"/>
  <Override PartName="/ppt/ink/ink6020.xml" ContentType="application/inkml+xml"/>
  <Override PartName="/ppt/ink/ink6021.xml" ContentType="application/inkml+xml"/>
  <Override PartName="/ppt/ink/ink6022.xml" ContentType="application/inkml+xml"/>
  <Override PartName="/ppt/ink/ink6023.xml" ContentType="application/inkml+xml"/>
  <Override PartName="/ppt/ink/ink6024.xml" ContentType="application/inkml+xml"/>
  <Override PartName="/ppt/ink/ink6025.xml" ContentType="application/inkml+xml"/>
  <Override PartName="/ppt/ink/ink6026.xml" ContentType="application/inkml+xml"/>
  <Override PartName="/ppt/ink/ink6027.xml" ContentType="application/inkml+xml"/>
  <Override PartName="/ppt/ink/ink6028.xml" ContentType="application/inkml+xml"/>
  <Override PartName="/ppt/ink/ink6029.xml" ContentType="application/inkml+xml"/>
  <Override PartName="/ppt/ink/ink6030.xml" ContentType="application/inkml+xml"/>
  <Override PartName="/ppt/ink/ink6031.xml" ContentType="application/inkml+xml"/>
  <Override PartName="/ppt/ink/ink6032.xml" ContentType="application/inkml+xml"/>
  <Override PartName="/ppt/ink/ink6033.xml" ContentType="application/inkml+xml"/>
  <Override PartName="/ppt/ink/ink6034.xml" ContentType="application/inkml+xml"/>
  <Override PartName="/ppt/ink/ink6035.xml" ContentType="application/inkml+xml"/>
  <Override PartName="/ppt/ink/ink6036.xml" ContentType="application/inkml+xml"/>
  <Override PartName="/ppt/ink/ink6037.xml" ContentType="application/inkml+xml"/>
  <Override PartName="/ppt/ink/ink6038.xml" ContentType="application/inkml+xml"/>
  <Override PartName="/ppt/ink/ink6039.xml" ContentType="application/inkml+xml"/>
  <Override PartName="/ppt/ink/ink6040.xml" ContentType="application/inkml+xml"/>
  <Override PartName="/ppt/ink/ink6041.xml" ContentType="application/inkml+xml"/>
  <Override PartName="/ppt/ink/ink6042.xml" ContentType="application/inkml+xml"/>
  <Override PartName="/ppt/ink/ink6043.xml" ContentType="application/inkml+xml"/>
  <Override PartName="/ppt/ink/ink6044.xml" ContentType="application/inkml+xml"/>
  <Override PartName="/ppt/ink/ink6045.xml" ContentType="application/inkml+xml"/>
  <Override PartName="/ppt/ink/ink6046.xml" ContentType="application/inkml+xml"/>
  <Override PartName="/ppt/ink/ink6047.xml" ContentType="application/inkml+xml"/>
  <Override PartName="/ppt/ink/ink6048.xml" ContentType="application/inkml+xml"/>
  <Override PartName="/ppt/ink/ink6049.xml" ContentType="application/inkml+xml"/>
  <Override PartName="/ppt/ink/ink6050.xml" ContentType="application/inkml+xml"/>
  <Override PartName="/ppt/ink/ink6051.xml" ContentType="application/inkml+xml"/>
  <Override PartName="/ppt/ink/ink6052.xml" ContentType="application/inkml+xml"/>
  <Override PartName="/ppt/ink/ink6053.xml" ContentType="application/inkml+xml"/>
  <Override PartName="/ppt/ink/ink6054.xml" ContentType="application/inkml+xml"/>
  <Override PartName="/ppt/ink/ink6055.xml" ContentType="application/inkml+xml"/>
  <Override PartName="/ppt/ink/ink6056.xml" ContentType="application/inkml+xml"/>
  <Override PartName="/ppt/ink/ink6057.xml" ContentType="application/inkml+xml"/>
  <Override PartName="/ppt/ink/ink6058.xml" ContentType="application/inkml+xml"/>
  <Override PartName="/ppt/ink/ink6059.xml" ContentType="application/inkml+xml"/>
  <Override PartName="/ppt/ink/ink6060.xml" ContentType="application/inkml+xml"/>
  <Override PartName="/ppt/ink/ink6061.xml" ContentType="application/inkml+xml"/>
  <Override PartName="/ppt/ink/ink6062.xml" ContentType="application/inkml+xml"/>
  <Override PartName="/ppt/ink/ink6063.xml" ContentType="application/inkml+xml"/>
  <Override PartName="/ppt/ink/ink6064.xml" ContentType="application/inkml+xml"/>
  <Override PartName="/ppt/ink/ink6065.xml" ContentType="application/inkml+xml"/>
  <Override PartName="/ppt/ink/ink6066.xml" ContentType="application/inkml+xml"/>
  <Override PartName="/ppt/ink/ink6067.xml" ContentType="application/inkml+xml"/>
  <Override PartName="/ppt/ink/ink6068.xml" ContentType="application/inkml+xml"/>
  <Override PartName="/ppt/ink/ink6069.xml" ContentType="application/inkml+xml"/>
  <Override PartName="/ppt/ink/ink6070.xml" ContentType="application/inkml+xml"/>
  <Override PartName="/ppt/ink/ink6071.xml" ContentType="application/inkml+xml"/>
  <Override PartName="/ppt/ink/ink6072.xml" ContentType="application/inkml+xml"/>
  <Override PartName="/ppt/ink/ink6073.xml" ContentType="application/inkml+xml"/>
  <Override PartName="/ppt/ink/ink6074.xml" ContentType="application/inkml+xml"/>
  <Override PartName="/ppt/ink/ink6075.xml" ContentType="application/inkml+xml"/>
  <Override PartName="/ppt/ink/ink6076.xml" ContentType="application/inkml+xml"/>
  <Override PartName="/ppt/ink/ink6077.xml" ContentType="application/inkml+xml"/>
  <Override PartName="/ppt/ink/ink6078.xml" ContentType="application/inkml+xml"/>
  <Override PartName="/ppt/ink/ink6079.xml" ContentType="application/inkml+xml"/>
  <Override PartName="/ppt/ink/ink6080.xml" ContentType="application/inkml+xml"/>
  <Override PartName="/ppt/ink/ink6081.xml" ContentType="application/inkml+xml"/>
  <Override PartName="/ppt/ink/ink6082.xml" ContentType="application/inkml+xml"/>
  <Override PartName="/ppt/ink/ink6083.xml" ContentType="application/inkml+xml"/>
  <Override PartName="/ppt/ink/ink6084.xml" ContentType="application/inkml+xml"/>
  <Override PartName="/ppt/ink/ink6085.xml" ContentType="application/inkml+xml"/>
  <Override PartName="/ppt/ink/ink6086.xml" ContentType="application/inkml+xml"/>
  <Override PartName="/ppt/ink/ink6087.xml" ContentType="application/inkml+xml"/>
  <Override PartName="/ppt/ink/ink6088.xml" ContentType="application/inkml+xml"/>
  <Override PartName="/ppt/ink/ink6089.xml" ContentType="application/inkml+xml"/>
  <Override PartName="/ppt/ink/ink6090.xml" ContentType="application/inkml+xml"/>
  <Override PartName="/ppt/ink/ink6091.xml" ContentType="application/inkml+xml"/>
  <Override PartName="/ppt/ink/ink6092.xml" ContentType="application/inkml+xml"/>
  <Override PartName="/ppt/ink/ink6093.xml" ContentType="application/inkml+xml"/>
  <Override PartName="/ppt/ink/ink6094.xml" ContentType="application/inkml+xml"/>
  <Override PartName="/ppt/ink/ink6095.xml" ContentType="application/inkml+xml"/>
  <Override PartName="/ppt/ink/ink6096.xml" ContentType="application/inkml+xml"/>
  <Override PartName="/ppt/ink/ink6097.xml" ContentType="application/inkml+xml"/>
  <Override PartName="/ppt/ink/ink6098.xml" ContentType="application/inkml+xml"/>
  <Override PartName="/ppt/ink/ink6099.xml" ContentType="application/inkml+xml"/>
  <Override PartName="/ppt/ink/ink6100.xml" ContentType="application/inkml+xml"/>
  <Override PartName="/ppt/ink/ink6101.xml" ContentType="application/inkml+xml"/>
  <Override PartName="/ppt/ink/ink6102.xml" ContentType="application/inkml+xml"/>
  <Override PartName="/ppt/ink/ink6103.xml" ContentType="application/inkml+xml"/>
  <Override PartName="/ppt/ink/ink6104.xml" ContentType="application/inkml+xml"/>
  <Override PartName="/ppt/ink/ink6105.xml" ContentType="application/inkml+xml"/>
  <Override PartName="/ppt/ink/ink6106.xml" ContentType="application/inkml+xml"/>
  <Override PartName="/ppt/ink/ink6107.xml" ContentType="application/inkml+xml"/>
  <Override PartName="/ppt/ink/ink6108.xml" ContentType="application/inkml+xml"/>
  <Override PartName="/ppt/ink/ink6109.xml" ContentType="application/inkml+xml"/>
  <Override PartName="/ppt/ink/ink6110.xml" ContentType="application/inkml+xml"/>
  <Override PartName="/ppt/ink/ink6111.xml" ContentType="application/inkml+xml"/>
  <Override PartName="/ppt/ink/ink6112.xml" ContentType="application/inkml+xml"/>
  <Override PartName="/ppt/ink/ink6113.xml" ContentType="application/inkml+xml"/>
  <Override PartName="/ppt/ink/ink6114.xml" ContentType="application/inkml+xml"/>
  <Override PartName="/ppt/ink/ink6115.xml" ContentType="application/inkml+xml"/>
  <Override PartName="/ppt/ink/ink6116.xml" ContentType="application/inkml+xml"/>
  <Override PartName="/ppt/ink/ink6117.xml" ContentType="application/inkml+xml"/>
  <Override PartName="/ppt/ink/ink6118.xml" ContentType="application/inkml+xml"/>
  <Override PartName="/ppt/ink/ink6119.xml" ContentType="application/inkml+xml"/>
  <Override PartName="/ppt/ink/ink6120.xml" ContentType="application/inkml+xml"/>
  <Override PartName="/ppt/ink/ink6121.xml" ContentType="application/inkml+xml"/>
  <Override PartName="/ppt/ink/ink6122.xml" ContentType="application/inkml+xml"/>
  <Override PartName="/ppt/ink/ink6123.xml" ContentType="application/inkml+xml"/>
  <Override PartName="/ppt/ink/ink6124.xml" ContentType="application/inkml+xml"/>
  <Override PartName="/ppt/ink/ink6125.xml" ContentType="application/inkml+xml"/>
  <Override PartName="/ppt/ink/ink6126.xml" ContentType="application/inkml+xml"/>
  <Override PartName="/ppt/ink/ink6127.xml" ContentType="application/inkml+xml"/>
  <Override PartName="/ppt/ink/ink6128.xml" ContentType="application/inkml+xml"/>
  <Override PartName="/ppt/ink/ink6129.xml" ContentType="application/inkml+xml"/>
  <Override PartName="/ppt/ink/ink6130.xml" ContentType="application/inkml+xml"/>
  <Override PartName="/ppt/ink/ink6131.xml" ContentType="application/inkml+xml"/>
  <Override PartName="/ppt/ink/ink6132.xml" ContentType="application/inkml+xml"/>
  <Override PartName="/ppt/ink/ink6133.xml" ContentType="application/inkml+xml"/>
  <Override PartName="/ppt/ink/ink6134.xml" ContentType="application/inkml+xml"/>
  <Override PartName="/ppt/ink/ink6135.xml" ContentType="application/inkml+xml"/>
  <Override PartName="/ppt/ink/ink6136.xml" ContentType="application/inkml+xml"/>
  <Override PartName="/ppt/ink/ink6137.xml" ContentType="application/inkml+xml"/>
  <Override PartName="/ppt/ink/ink6138.xml" ContentType="application/inkml+xml"/>
  <Override PartName="/ppt/ink/ink6139.xml" ContentType="application/inkml+xml"/>
  <Override PartName="/ppt/ink/ink6140.xml" ContentType="application/inkml+xml"/>
  <Override PartName="/ppt/notesSlides/notesSlide40.xml" ContentType="application/vnd.openxmlformats-officedocument.presentationml.notesSlide+xml"/>
  <Override PartName="/ppt/ink/ink6141.xml" ContentType="application/inkml+xml"/>
  <Override PartName="/ppt/ink/ink6142.xml" ContentType="application/inkml+xml"/>
  <Override PartName="/ppt/ink/ink6143.xml" ContentType="application/inkml+xml"/>
  <Override PartName="/ppt/ink/ink6144.xml" ContentType="application/inkml+xml"/>
  <Override PartName="/ppt/ink/ink6145.xml" ContentType="application/inkml+xml"/>
  <Override PartName="/ppt/ink/ink6146.xml" ContentType="application/inkml+xml"/>
  <Override PartName="/ppt/ink/ink6147.xml" ContentType="application/inkml+xml"/>
  <Override PartName="/ppt/ink/ink6148.xml" ContentType="application/inkml+xml"/>
  <Override PartName="/ppt/ink/ink6149.xml" ContentType="application/inkml+xml"/>
  <Override PartName="/ppt/ink/ink6150.xml" ContentType="application/inkml+xml"/>
  <Override PartName="/ppt/notesSlides/notesSlide41.xml" ContentType="application/vnd.openxmlformats-officedocument.presentationml.notesSlide+xml"/>
  <Override PartName="/ppt/ink/ink6151.xml" ContentType="application/inkml+xml"/>
  <Override PartName="/ppt/ink/ink6152.xml" ContentType="application/inkml+xml"/>
  <Override PartName="/ppt/ink/ink6153.xml" ContentType="application/inkml+xml"/>
  <Override PartName="/ppt/ink/ink6154.xml" ContentType="application/inkml+xml"/>
  <Override PartName="/ppt/ink/ink6155.xml" ContentType="application/inkml+xml"/>
  <Override PartName="/ppt/ink/ink6156.xml" ContentType="application/inkml+xml"/>
  <Override PartName="/ppt/ink/ink6157.xml" ContentType="application/inkml+xml"/>
  <Override PartName="/ppt/ink/ink6158.xml" ContentType="application/inkml+xml"/>
  <Override PartName="/ppt/ink/ink6159.xml" ContentType="application/inkml+xml"/>
  <Override PartName="/ppt/ink/ink6160.xml" ContentType="application/inkml+xml"/>
  <Override PartName="/ppt/ink/ink6161.xml" ContentType="application/inkml+xml"/>
  <Override PartName="/ppt/ink/ink6162.xml" ContentType="application/inkml+xml"/>
  <Override PartName="/ppt/ink/ink6163.xml" ContentType="application/inkml+xml"/>
  <Override PartName="/ppt/ink/ink6164.xml" ContentType="application/inkml+xml"/>
  <Override PartName="/ppt/ink/ink6165.xml" ContentType="application/inkml+xml"/>
  <Override PartName="/ppt/ink/ink6166.xml" ContentType="application/inkml+xml"/>
  <Override PartName="/ppt/ink/ink6167.xml" ContentType="application/inkml+xml"/>
  <Override PartName="/ppt/ink/ink6168.xml" ContentType="application/inkml+xml"/>
  <Override PartName="/ppt/ink/ink6169.xml" ContentType="application/inkml+xml"/>
  <Override PartName="/ppt/ink/ink6170.xml" ContentType="application/inkml+xml"/>
  <Override PartName="/ppt/ink/ink6171.xml" ContentType="application/inkml+xml"/>
  <Override PartName="/ppt/ink/ink6172.xml" ContentType="application/inkml+xml"/>
  <Override PartName="/ppt/ink/ink6173.xml" ContentType="application/inkml+xml"/>
  <Override PartName="/ppt/ink/ink6174.xml" ContentType="application/inkml+xml"/>
  <Override PartName="/ppt/ink/ink6175.xml" ContentType="application/inkml+xml"/>
  <Override PartName="/ppt/ink/ink6176.xml" ContentType="application/inkml+xml"/>
  <Override PartName="/ppt/ink/ink6177.xml" ContentType="application/inkml+xml"/>
  <Override PartName="/ppt/ink/ink6178.xml" ContentType="application/inkml+xml"/>
  <Override PartName="/ppt/ink/ink6179.xml" ContentType="application/inkml+xml"/>
  <Override PartName="/ppt/ink/ink6180.xml" ContentType="application/inkml+xml"/>
  <Override PartName="/ppt/ink/ink6181.xml" ContentType="application/inkml+xml"/>
  <Override PartName="/ppt/ink/ink6182.xml" ContentType="application/inkml+xml"/>
  <Override PartName="/ppt/ink/ink6183.xml" ContentType="application/inkml+xml"/>
  <Override PartName="/ppt/ink/ink6184.xml" ContentType="application/inkml+xml"/>
  <Override PartName="/ppt/ink/ink6185.xml" ContentType="application/inkml+xml"/>
  <Override PartName="/ppt/ink/ink6186.xml" ContentType="application/inkml+xml"/>
  <Override PartName="/ppt/ink/ink6187.xml" ContentType="application/inkml+xml"/>
  <Override PartName="/ppt/ink/ink6188.xml" ContentType="application/inkml+xml"/>
  <Override PartName="/ppt/ink/ink6189.xml" ContentType="application/inkml+xml"/>
  <Override PartName="/ppt/ink/ink6190.xml" ContentType="application/inkml+xml"/>
  <Override PartName="/ppt/ink/ink6191.xml" ContentType="application/inkml+xml"/>
  <Override PartName="/ppt/ink/ink6192.xml" ContentType="application/inkml+xml"/>
  <Override PartName="/ppt/ink/ink6193.xml" ContentType="application/inkml+xml"/>
  <Override PartName="/ppt/ink/ink6194.xml" ContentType="application/inkml+xml"/>
  <Override PartName="/ppt/ink/ink6195.xml" ContentType="application/inkml+xml"/>
  <Override PartName="/ppt/ink/ink6196.xml" ContentType="application/inkml+xml"/>
  <Override PartName="/ppt/ink/ink6197.xml" ContentType="application/inkml+xml"/>
  <Override PartName="/ppt/ink/ink6198.xml" ContentType="application/inkml+xml"/>
  <Override PartName="/ppt/ink/ink6199.xml" ContentType="application/inkml+xml"/>
  <Override PartName="/ppt/ink/ink6200.xml" ContentType="application/inkml+xml"/>
  <Override PartName="/ppt/ink/ink6201.xml" ContentType="application/inkml+xml"/>
  <Override PartName="/ppt/ink/ink6202.xml" ContentType="application/inkml+xml"/>
  <Override PartName="/ppt/ink/ink6203.xml" ContentType="application/inkml+xml"/>
  <Override PartName="/ppt/ink/ink6204.xml" ContentType="application/inkml+xml"/>
  <Override PartName="/ppt/ink/ink6205.xml" ContentType="application/inkml+xml"/>
  <Override PartName="/ppt/ink/ink6206.xml" ContentType="application/inkml+xml"/>
  <Override PartName="/ppt/ink/ink6207.xml" ContentType="application/inkml+xml"/>
  <Override PartName="/ppt/ink/ink6208.xml" ContentType="application/inkml+xml"/>
  <Override PartName="/ppt/ink/ink6209.xml" ContentType="application/inkml+xml"/>
  <Override PartName="/ppt/ink/ink6210.xml" ContentType="application/inkml+xml"/>
  <Override PartName="/ppt/ink/ink6211.xml" ContentType="application/inkml+xml"/>
  <Override PartName="/ppt/ink/ink6212.xml" ContentType="application/inkml+xml"/>
  <Override PartName="/ppt/ink/ink6213.xml" ContentType="application/inkml+xml"/>
  <Override PartName="/ppt/ink/ink6214.xml" ContentType="application/inkml+xml"/>
  <Override PartName="/ppt/ink/ink6215.xml" ContentType="application/inkml+xml"/>
  <Override PartName="/ppt/ink/ink6216.xml" ContentType="application/inkml+xml"/>
  <Override PartName="/ppt/ink/ink6217.xml" ContentType="application/inkml+xml"/>
  <Override PartName="/ppt/ink/ink6218.xml" ContentType="application/inkml+xml"/>
  <Override PartName="/ppt/ink/ink6219.xml" ContentType="application/inkml+xml"/>
  <Override PartName="/ppt/ink/ink6220.xml" ContentType="application/inkml+xml"/>
  <Override PartName="/ppt/ink/ink6221.xml" ContentType="application/inkml+xml"/>
  <Override PartName="/ppt/ink/ink6222.xml" ContentType="application/inkml+xml"/>
  <Override PartName="/ppt/ink/ink6223.xml" ContentType="application/inkml+xml"/>
  <Override PartName="/ppt/ink/ink6224.xml" ContentType="application/inkml+xml"/>
  <Override PartName="/ppt/ink/ink6225.xml" ContentType="application/inkml+xml"/>
  <Override PartName="/ppt/ink/ink6226.xml" ContentType="application/inkml+xml"/>
  <Override PartName="/ppt/ink/ink6227.xml" ContentType="application/inkml+xml"/>
  <Override PartName="/ppt/ink/ink6228.xml" ContentType="application/inkml+xml"/>
  <Override PartName="/ppt/ink/ink6229.xml" ContentType="application/inkml+xml"/>
  <Override PartName="/ppt/ink/ink6230.xml" ContentType="application/inkml+xml"/>
  <Override PartName="/ppt/ink/ink6231.xml" ContentType="application/inkml+xml"/>
  <Override PartName="/ppt/ink/ink6232.xml" ContentType="application/inkml+xml"/>
  <Override PartName="/ppt/ink/ink6233.xml" ContentType="application/inkml+xml"/>
  <Override PartName="/ppt/ink/ink6234.xml" ContentType="application/inkml+xml"/>
  <Override PartName="/ppt/ink/ink6235.xml" ContentType="application/inkml+xml"/>
  <Override PartName="/ppt/ink/ink6236.xml" ContentType="application/inkml+xml"/>
  <Override PartName="/ppt/ink/ink6237.xml" ContentType="application/inkml+xml"/>
  <Override PartName="/ppt/ink/ink6238.xml" ContentType="application/inkml+xml"/>
  <Override PartName="/ppt/ink/ink6239.xml" ContentType="application/inkml+xml"/>
  <Override PartName="/ppt/ink/ink6240.xml" ContentType="application/inkml+xml"/>
  <Override PartName="/ppt/ink/ink6241.xml" ContentType="application/inkml+xml"/>
  <Override PartName="/ppt/ink/ink6242.xml" ContentType="application/inkml+xml"/>
  <Override PartName="/ppt/ink/ink6243.xml" ContentType="application/inkml+xml"/>
  <Override PartName="/ppt/ink/ink6244.xml" ContentType="application/inkml+xml"/>
  <Override PartName="/ppt/ink/ink6245.xml" ContentType="application/inkml+xml"/>
  <Override PartName="/ppt/ink/ink6246.xml" ContentType="application/inkml+xml"/>
  <Override PartName="/ppt/ink/ink6247.xml" ContentType="application/inkml+xml"/>
  <Override PartName="/ppt/ink/ink6248.xml" ContentType="application/inkml+xml"/>
  <Override PartName="/ppt/ink/ink6249.xml" ContentType="application/inkml+xml"/>
  <Override PartName="/ppt/ink/ink6250.xml" ContentType="application/inkml+xml"/>
  <Override PartName="/ppt/ink/ink6251.xml" ContentType="application/inkml+xml"/>
  <Override PartName="/ppt/ink/ink6252.xml" ContentType="application/inkml+xml"/>
  <Override PartName="/ppt/ink/ink6253.xml" ContentType="application/inkml+xml"/>
  <Override PartName="/ppt/ink/ink6254.xml" ContentType="application/inkml+xml"/>
  <Override PartName="/ppt/ink/ink6255.xml" ContentType="application/inkml+xml"/>
  <Override PartName="/ppt/ink/ink6256.xml" ContentType="application/inkml+xml"/>
  <Override PartName="/ppt/ink/ink6257.xml" ContentType="application/inkml+xml"/>
  <Override PartName="/ppt/ink/ink6258.xml" ContentType="application/inkml+xml"/>
  <Override PartName="/ppt/ink/ink6259.xml" ContentType="application/inkml+xml"/>
  <Override PartName="/ppt/ink/ink6260.xml" ContentType="application/inkml+xml"/>
  <Override PartName="/ppt/ink/ink6261.xml" ContentType="application/inkml+xml"/>
  <Override PartName="/ppt/ink/ink6262.xml" ContentType="application/inkml+xml"/>
  <Override PartName="/ppt/ink/ink6263.xml" ContentType="application/inkml+xml"/>
  <Override PartName="/ppt/ink/ink6264.xml" ContentType="application/inkml+xml"/>
  <Override PartName="/ppt/ink/ink6265.xml" ContentType="application/inkml+xml"/>
  <Override PartName="/ppt/ink/ink6266.xml" ContentType="application/inkml+xml"/>
  <Override PartName="/ppt/ink/ink6267.xml" ContentType="application/inkml+xml"/>
  <Override PartName="/ppt/ink/ink6268.xml" ContentType="application/inkml+xml"/>
  <Override PartName="/ppt/ink/ink6269.xml" ContentType="application/inkml+xml"/>
  <Override PartName="/ppt/ink/ink6270.xml" ContentType="application/inkml+xml"/>
  <Override PartName="/ppt/ink/ink6271.xml" ContentType="application/inkml+xml"/>
  <Override PartName="/ppt/ink/ink6272.xml" ContentType="application/inkml+xml"/>
  <Override PartName="/ppt/ink/ink6273.xml" ContentType="application/inkml+xml"/>
  <Override PartName="/ppt/ink/ink6274.xml" ContentType="application/inkml+xml"/>
  <Override PartName="/ppt/ink/ink6275.xml" ContentType="application/inkml+xml"/>
  <Override PartName="/ppt/ink/ink6276.xml" ContentType="application/inkml+xml"/>
  <Override PartName="/ppt/ink/ink6277.xml" ContentType="application/inkml+xml"/>
  <Override PartName="/ppt/ink/ink6278.xml" ContentType="application/inkml+xml"/>
  <Override PartName="/ppt/ink/ink6279.xml" ContentType="application/inkml+xml"/>
  <Override PartName="/ppt/ink/ink6280.xml" ContentType="application/inkml+xml"/>
  <Override PartName="/ppt/ink/ink6281.xml" ContentType="application/inkml+xml"/>
  <Override PartName="/ppt/ink/ink6282.xml" ContentType="application/inkml+xml"/>
  <Override PartName="/ppt/ink/ink6283.xml" ContentType="application/inkml+xml"/>
  <Override PartName="/ppt/ink/ink6284.xml" ContentType="application/inkml+xml"/>
  <Override PartName="/ppt/ink/ink6285.xml" ContentType="application/inkml+xml"/>
  <Override PartName="/ppt/ink/ink6286.xml" ContentType="application/inkml+xml"/>
  <Override PartName="/ppt/ink/ink6287.xml" ContentType="application/inkml+xml"/>
  <Override PartName="/ppt/ink/ink6288.xml" ContentType="application/inkml+xml"/>
  <Override PartName="/ppt/ink/ink6289.xml" ContentType="application/inkml+xml"/>
  <Override PartName="/ppt/ink/ink6290.xml" ContentType="application/inkml+xml"/>
  <Override PartName="/ppt/ink/ink6291.xml" ContentType="application/inkml+xml"/>
  <Override PartName="/ppt/ink/ink6292.xml" ContentType="application/inkml+xml"/>
  <Override PartName="/ppt/notesSlides/notesSlide42.xml" ContentType="application/vnd.openxmlformats-officedocument.presentationml.notesSlide+xml"/>
  <Override PartName="/ppt/ink/ink6293.xml" ContentType="application/inkml+xml"/>
  <Override PartName="/ppt/ink/ink6294.xml" ContentType="application/inkml+xml"/>
  <Override PartName="/ppt/ink/ink6295.xml" ContentType="application/inkml+xml"/>
  <Override PartName="/ppt/ink/ink6296.xml" ContentType="application/inkml+xml"/>
  <Override PartName="/ppt/ink/ink6297.xml" ContentType="application/inkml+xml"/>
  <Override PartName="/ppt/ink/ink6298.xml" ContentType="application/inkml+xml"/>
  <Override PartName="/ppt/ink/ink6299.xml" ContentType="application/inkml+xml"/>
  <Override PartName="/ppt/ink/ink6300.xml" ContentType="application/inkml+xml"/>
  <Override PartName="/ppt/ink/ink6301.xml" ContentType="application/inkml+xml"/>
  <Override PartName="/ppt/ink/ink6302.xml" ContentType="application/inkml+xml"/>
  <Override PartName="/ppt/ink/ink6303.xml" ContentType="application/inkml+xml"/>
  <Override PartName="/ppt/ink/ink6304.xml" ContentType="application/inkml+xml"/>
  <Override PartName="/ppt/ink/ink6305.xml" ContentType="application/inkml+xml"/>
  <Override PartName="/ppt/ink/ink6306.xml" ContentType="application/inkml+xml"/>
  <Override PartName="/ppt/ink/ink6307.xml" ContentType="application/inkml+xml"/>
  <Override PartName="/ppt/ink/ink6308.xml" ContentType="application/inkml+xml"/>
  <Override PartName="/ppt/ink/ink6309.xml" ContentType="application/inkml+xml"/>
  <Override PartName="/ppt/ink/ink6310.xml" ContentType="application/inkml+xml"/>
  <Override PartName="/ppt/ink/ink6311.xml" ContentType="application/inkml+xml"/>
  <Override PartName="/ppt/ink/ink6312.xml" ContentType="application/inkml+xml"/>
  <Override PartName="/ppt/ink/ink6313.xml" ContentType="application/inkml+xml"/>
  <Override PartName="/ppt/ink/ink6314.xml" ContentType="application/inkml+xml"/>
  <Override PartName="/ppt/ink/ink6315.xml" ContentType="application/inkml+xml"/>
  <Override PartName="/ppt/ink/ink6316.xml" ContentType="application/inkml+xml"/>
  <Override PartName="/ppt/ink/ink6317.xml" ContentType="application/inkml+xml"/>
  <Override PartName="/ppt/ink/ink6318.xml" ContentType="application/inkml+xml"/>
  <Override PartName="/ppt/ink/ink6319.xml" ContentType="application/inkml+xml"/>
  <Override PartName="/ppt/ink/ink6320.xml" ContentType="application/inkml+xml"/>
  <Override PartName="/ppt/ink/ink6321.xml" ContentType="application/inkml+xml"/>
  <Override PartName="/ppt/ink/ink6322.xml" ContentType="application/inkml+xml"/>
  <Override PartName="/ppt/ink/ink6323.xml" ContentType="application/inkml+xml"/>
  <Override PartName="/ppt/ink/ink6324.xml" ContentType="application/inkml+xml"/>
  <Override PartName="/ppt/ink/ink6325.xml" ContentType="application/inkml+xml"/>
  <Override PartName="/ppt/ink/ink6326.xml" ContentType="application/inkml+xml"/>
  <Override PartName="/ppt/ink/ink6327.xml" ContentType="application/inkml+xml"/>
  <Override PartName="/ppt/ink/ink6328.xml" ContentType="application/inkml+xml"/>
  <Override PartName="/ppt/ink/ink6329.xml" ContentType="application/inkml+xml"/>
  <Override PartName="/ppt/ink/ink6330.xml" ContentType="application/inkml+xml"/>
  <Override PartName="/ppt/ink/ink6331.xml" ContentType="application/inkml+xml"/>
  <Override PartName="/ppt/ink/ink6332.xml" ContentType="application/inkml+xml"/>
  <Override PartName="/ppt/ink/ink6333.xml" ContentType="application/inkml+xml"/>
  <Override PartName="/ppt/ink/ink6334.xml" ContentType="application/inkml+xml"/>
  <Override PartName="/ppt/ink/ink6335.xml" ContentType="application/inkml+xml"/>
  <Override PartName="/ppt/ink/ink6336.xml" ContentType="application/inkml+xml"/>
  <Override PartName="/ppt/ink/ink6337.xml" ContentType="application/inkml+xml"/>
  <Override PartName="/ppt/ink/ink6338.xml" ContentType="application/inkml+xml"/>
  <Override PartName="/ppt/ink/ink6339.xml" ContentType="application/inkml+xml"/>
  <Override PartName="/ppt/ink/ink6340.xml" ContentType="application/inkml+xml"/>
  <Override PartName="/ppt/ink/ink6341.xml" ContentType="application/inkml+xml"/>
  <Override PartName="/ppt/ink/ink6342.xml" ContentType="application/inkml+xml"/>
  <Override PartName="/ppt/ink/ink6343.xml" ContentType="application/inkml+xml"/>
  <Override PartName="/ppt/ink/ink6344.xml" ContentType="application/inkml+xml"/>
  <Override PartName="/ppt/ink/ink6345.xml" ContentType="application/inkml+xml"/>
  <Override PartName="/ppt/ink/ink6346.xml" ContentType="application/inkml+xml"/>
  <Override PartName="/ppt/ink/ink6347.xml" ContentType="application/inkml+xml"/>
  <Override PartName="/ppt/ink/ink6348.xml" ContentType="application/inkml+xml"/>
  <Override PartName="/ppt/ink/ink6349.xml" ContentType="application/inkml+xml"/>
  <Override PartName="/ppt/ink/ink6350.xml" ContentType="application/inkml+xml"/>
  <Override PartName="/ppt/ink/ink6351.xml" ContentType="application/inkml+xml"/>
  <Override PartName="/ppt/ink/ink6352.xml" ContentType="application/inkml+xml"/>
  <Override PartName="/ppt/ink/ink6353.xml" ContentType="application/inkml+xml"/>
  <Override PartName="/ppt/ink/ink6354.xml" ContentType="application/inkml+xml"/>
  <Override PartName="/ppt/ink/ink6355.xml" ContentType="application/inkml+xml"/>
  <Override PartName="/ppt/ink/ink6356.xml" ContentType="application/inkml+xml"/>
  <Override PartName="/ppt/ink/ink6357.xml" ContentType="application/inkml+xml"/>
  <Override PartName="/ppt/ink/ink6358.xml" ContentType="application/inkml+xml"/>
  <Override PartName="/ppt/ink/ink6359.xml" ContentType="application/inkml+xml"/>
  <Override PartName="/ppt/ink/ink6360.xml" ContentType="application/inkml+xml"/>
  <Override PartName="/ppt/ink/ink6361.xml" ContentType="application/inkml+xml"/>
  <Override PartName="/ppt/ink/ink6362.xml" ContentType="application/inkml+xml"/>
  <Override PartName="/ppt/ink/ink6363.xml" ContentType="application/inkml+xml"/>
  <Override PartName="/ppt/ink/ink6364.xml" ContentType="application/inkml+xml"/>
  <Override PartName="/ppt/ink/ink6365.xml" ContentType="application/inkml+xml"/>
  <Override PartName="/ppt/ink/ink6366.xml" ContentType="application/inkml+xml"/>
  <Override PartName="/ppt/ink/ink6367.xml" ContentType="application/inkml+xml"/>
  <Override PartName="/ppt/ink/ink6368.xml" ContentType="application/inkml+xml"/>
  <Override PartName="/ppt/ink/ink6369.xml" ContentType="application/inkml+xml"/>
  <Override PartName="/ppt/ink/ink6370.xml" ContentType="application/inkml+xml"/>
  <Override PartName="/ppt/ink/ink6371.xml" ContentType="application/inkml+xml"/>
  <Override PartName="/ppt/ink/ink6372.xml" ContentType="application/inkml+xml"/>
  <Override PartName="/ppt/ink/ink6373.xml" ContentType="application/inkml+xml"/>
  <Override PartName="/ppt/ink/ink6374.xml" ContentType="application/inkml+xml"/>
  <Override PartName="/ppt/ink/ink6375.xml" ContentType="application/inkml+xml"/>
  <Override PartName="/ppt/ink/ink6376.xml" ContentType="application/inkml+xml"/>
  <Override PartName="/ppt/ink/ink6377.xml" ContentType="application/inkml+xml"/>
  <Override PartName="/ppt/ink/ink6378.xml" ContentType="application/inkml+xml"/>
  <Override PartName="/ppt/ink/ink6379.xml" ContentType="application/inkml+xml"/>
  <Override PartName="/ppt/ink/ink6380.xml" ContentType="application/inkml+xml"/>
  <Override PartName="/ppt/ink/ink6381.xml" ContentType="application/inkml+xml"/>
  <Override PartName="/ppt/ink/ink6382.xml" ContentType="application/inkml+xml"/>
  <Override PartName="/ppt/ink/ink6383.xml" ContentType="application/inkml+xml"/>
  <Override PartName="/ppt/ink/ink6384.xml" ContentType="application/inkml+xml"/>
  <Override PartName="/ppt/ink/ink6385.xml" ContentType="application/inkml+xml"/>
  <Override PartName="/ppt/ink/ink6386.xml" ContentType="application/inkml+xml"/>
  <Override PartName="/ppt/ink/ink6387.xml" ContentType="application/inkml+xml"/>
  <Override PartName="/ppt/ink/ink6388.xml" ContentType="application/inkml+xml"/>
  <Override PartName="/ppt/ink/ink6389.xml" ContentType="application/inkml+xml"/>
  <Override PartName="/ppt/ink/ink6390.xml" ContentType="application/inkml+xml"/>
  <Override PartName="/ppt/ink/ink6391.xml" ContentType="application/inkml+xml"/>
  <Override PartName="/ppt/ink/ink6392.xml" ContentType="application/inkml+xml"/>
  <Override PartName="/ppt/ink/ink6393.xml" ContentType="application/inkml+xml"/>
  <Override PartName="/ppt/ink/ink6394.xml" ContentType="application/inkml+xml"/>
  <Override PartName="/ppt/ink/ink6395.xml" ContentType="application/inkml+xml"/>
  <Override PartName="/ppt/ink/ink6396.xml" ContentType="application/inkml+xml"/>
  <Override PartName="/ppt/ink/ink6397.xml" ContentType="application/inkml+xml"/>
  <Override PartName="/ppt/ink/ink6398.xml" ContentType="application/inkml+xml"/>
  <Override PartName="/ppt/ink/ink6399.xml" ContentType="application/inkml+xml"/>
  <Override PartName="/ppt/ink/ink6400.xml" ContentType="application/inkml+xml"/>
  <Override PartName="/ppt/ink/ink6401.xml" ContentType="application/inkml+xml"/>
  <Override PartName="/ppt/ink/ink6402.xml" ContentType="application/inkml+xml"/>
  <Override PartName="/ppt/ink/ink6403.xml" ContentType="application/inkml+xml"/>
  <Override PartName="/ppt/ink/ink6404.xml" ContentType="application/inkml+xml"/>
  <Override PartName="/ppt/ink/ink6405.xml" ContentType="application/inkml+xml"/>
  <Override PartName="/ppt/ink/ink6406.xml" ContentType="application/inkml+xml"/>
  <Override PartName="/ppt/ink/ink6407.xml" ContentType="application/inkml+xml"/>
  <Override PartName="/ppt/ink/ink6408.xml" ContentType="application/inkml+xml"/>
  <Override PartName="/ppt/ink/ink6409.xml" ContentType="application/inkml+xml"/>
  <Override PartName="/ppt/ink/ink6410.xml" ContentType="application/inkml+xml"/>
  <Override PartName="/ppt/ink/ink6411.xml" ContentType="application/inkml+xml"/>
  <Override PartName="/ppt/ink/ink6412.xml" ContentType="application/inkml+xml"/>
  <Override PartName="/ppt/ink/ink6413.xml" ContentType="application/inkml+xml"/>
  <Override PartName="/ppt/ink/ink6414.xml" ContentType="application/inkml+xml"/>
  <Override PartName="/ppt/ink/ink6415.xml" ContentType="application/inkml+xml"/>
  <Override PartName="/ppt/ink/ink6416.xml" ContentType="application/inkml+xml"/>
  <Override PartName="/ppt/ink/ink6417.xml" ContentType="application/inkml+xml"/>
  <Override PartName="/ppt/ink/ink6418.xml" ContentType="application/inkml+xml"/>
  <Override PartName="/ppt/ink/ink6419.xml" ContentType="application/inkml+xml"/>
  <Override PartName="/ppt/ink/ink6420.xml" ContentType="application/inkml+xml"/>
  <Override PartName="/ppt/ink/ink6421.xml" ContentType="application/inkml+xml"/>
  <Override PartName="/ppt/ink/ink6422.xml" ContentType="application/inkml+xml"/>
  <Override PartName="/ppt/ink/ink6423.xml" ContentType="application/inkml+xml"/>
  <Override PartName="/ppt/ink/ink6424.xml" ContentType="application/inkml+xml"/>
  <Override PartName="/ppt/ink/ink6425.xml" ContentType="application/inkml+xml"/>
  <Override PartName="/ppt/ink/ink6426.xml" ContentType="application/inkml+xml"/>
  <Override PartName="/ppt/ink/ink6427.xml" ContentType="application/inkml+xml"/>
  <Override PartName="/ppt/ink/ink6428.xml" ContentType="application/inkml+xml"/>
  <Override PartName="/ppt/ink/ink6429.xml" ContentType="application/inkml+xml"/>
  <Override PartName="/ppt/ink/ink6430.xml" ContentType="application/inkml+xml"/>
  <Override PartName="/ppt/ink/ink6431.xml" ContentType="application/inkml+xml"/>
  <Override PartName="/ppt/ink/ink6432.xml" ContentType="application/inkml+xml"/>
  <Override PartName="/ppt/ink/ink6433.xml" ContentType="application/inkml+xml"/>
  <Override PartName="/ppt/ink/ink6434.xml" ContentType="application/inkml+xml"/>
  <Override PartName="/ppt/ink/ink6435.xml" ContentType="application/inkml+xml"/>
  <Override PartName="/ppt/ink/ink6436.xml" ContentType="application/inkml+xml"/>
  <Override PartName="/ppt/ink/ink6437.xml" ContentType="application/inkml+xml"/>
  <Override PartName="/ppt/ink/ink6438.xml" ContentType="application/inkml+xml"/>
  <Override PartName="/ppt/ink/ink6439.xml" ContentType="application/inkml+xml"/>
  <Override PartName="/ppt/ink/ink6440.xml" ContentType="application/inkml+xml"/>
  <Override PartName="/ppt/ink/ink6441.xml" ContentType="application/inkml+xml"/>
  <Override PartName="/ppt/ink/ink6442.xml" ContentType="application/inkml+xml"/>
  <Override PartName="/ppt/ink/ink6443.xml" ContentType="application/inkml+xml"/>
  <Override PartName="/ppt/ink/ink6444.xml" ContentType="application/inkml+xml"/>
  <Override PartName="/ppt/ink/ink6445.xml" ContentType="application/inkml+xml"/>
  <Override PartName="/ppt/ink/ink6446.xml" ContentType="application/inkml+xml"/>
  <Override PartName="/ppt/ink/ink6447.xml" ContentType="application/inkml+xml"/>
  <Override PartName="/ppt/ink/ink6448.xml" ContentType="application/inkml+xml"/>
  <Override PartName="/ppt/ink/ink6449.xml" ContentType="application/inkml+xml"/>
  <Override PartName="/ppt/ink/ink6450.xml" ContentType="application/inkml+xml"/>
  <Override PartName="/ppt/ink/ink6451.xml" ContentType="application/inkml+xml"/>
  <Override PartName="/ppt/ink/ink6452.xml" ContentType="application/inkml+xml"/>
  <Override PartName="/ppt/ink/ink6453.xml" ContentType="application/inkml+xml"/>
  <Override PartName="/ppt/ink/ink6454.xml" ContentType="application/inkml+xml"/>
  <Override PartName="/ppt/ink/ink6455.xml" ContentType="application/inkml+xml"/>
  <Override PartName="/ppt/ink/ink6456.xml" ContentType="application/inkml+xml"/>
  <Override PartName="/ppt/ink/ink6457.xml" ContentType="application/inkml+xml"/>
  <Override PartName="/ppt/ink/ink6458.xml" ContentType="application/inkml+xml"/>
  <Override PartName="/ppt/ink/ink6459.xml" ContentType="application/inkml+xml"/>
  <Override PartName="/ppt/ink/ink6460.xml" ContentType="application/inkml+xml"/>
  <Override PartName="/ppt/ink/ink6461.xml" ContentType="application/inkml+xml"/>
  <Override PartName="/ppt/ink/ink6462.xml" ContentType="application/inkml+xml"/>
  <Override PartName="/ppt/ink/ink6463.xml" ContentType="application/inkml+xml"/>
  <Override PartName="/ppt/ink/ink6464.xml" ContentType="application/inkml+xml"/>
  <Override PartName="/ppt/ink/ink6465.xml" ContentType="application/inkml+xml"/>
  <Override PartName="/ppt/ink/ink6466.xml" ContentType="application/inkml+xml"/>
  <Override PartName="/ppt/ink/ink6467.xml" ContentType="application/inkml+xml"/>
  <Override PartName="/ppt/ink/ink6468.xml" ContentType="application/inkml+xml"/>
  <Override PartName="/ppt/ink/ink6469.xml" ContentType="application/inkml+xml"/>
  <Override PartName="/ppt/ink/ink6470.xml" ContentType="application/inkml+xml"/>
  <Override PartName="/ppt/ink/ink6471.xml" ContentType="application/inkml+xml"/>
  <Override PartName="/ppt/ink/ink6472.xml" ContentType="application/inkml+xml"/>
  <Override PartName="/ppt/ink/ink6473.xml" ContentType="application/inkml+xml"/>
  <Override PartName="/ppt/ink/ink6474.xml" ContentType="application/inkml+xml"/>
  <Override PartName="/ppt/ink/ink6475.xml" ContentType="application/inkml+xml"/>
  <Override PartName="/ppt/ink/ink6476.xml" ContentType="application/inkml+xml"/>
  <Override PartName="/ppt/ink/ink6477.xml" ContentType="application/inkml+xml"/>
  <Override PartName="/ppt/ink/ink6478.xml" ContentType="application/inkml+xml"/>
  <Override PartName="/ppt/ink/ink6479.xml" ContentType="application/inkml+xml"/>
  <Override PartName="/ppt/ink/ink6480.xml" ContentType="application/inkml+xml"/>
  <Override PartName="/ppt/ink/ink6481.xml" ContentType="application/inkml+xml"/>
  <Override PartName="/ppt/ink/ink6482.xml" ContentType="application/inkml+xml"/>
  <Override PartName="/ppt/ink/ink6483.xml" ContentType="application/inkml+xml"/>
  <Override PartName="/ppt/ink/ink6484.xml" ContentType="application/inkml+xml"/>
  <Override PartName="/ppt/ink/ink6485.xml" ContentType="application/inkml+xml"/>
  <Override PartName="/ppt/ink/ink6486.xml" ContentType="application/inkml+xml"/>
  <Override PartName="/ppt/ink/ink6487.xml" ContentType="application/inkml+xml"/>
  <Override PartName="/ppt/ink/ink6488.xml" ContentType="application/inkml+xml"/>
  <Override PartName="/ppt/ink/ink6489.xml" ContentType="application/inkml+xml"/>
  <Override PartName="/ppt/ink/ink6490.xml" ContentType="application/inkml+xml"/>
  <Override PartName="/ppt/ink/ink6491.xml" ContentType="application/inkml+xml"/>
  <Override PartName="/ppt/ink/ink6492.xml" ContentType="application/inkml+xml"/>
  <Override PartName="/ppt/ink/ink6493.xml" ContentType="application/inkml+xml"/>
  <Override PartName="/ppt/ink/ink6494.xml" ContentType="application/inkml+xml"/>
  <Override PartName="/ppt/ink/ink6495.xml" ContentType="application/inkml+xml"/>
  <Override PartName="/ppt/ink/ink6496.xml" ContentType="application/inkml+xml"/>
  <Override PartName="/ppt/ink/ink6497.xml" ContentType="application/inkml+xml"/>
  <Override PartName="/ppt/ink/ink6498.xml" ContentType="application/inkml+xml"/>
  <Override PartName="/ppt/ink/ink6499.xml" ContentType="application/inkml+xml"/>
  <Override PartName="/ppt/ink/ink6500.xml" ContentType="application/inkml+xml"/>
  <Override PartName="/ppt/ink/ink6501.xml" ContentType="application/inkml+xml"/>
  <Override PartName="/ppt/ink/ink6502.xml" ContentType="application/inkml+xml"/>
  <Override PartName="/ppt/ink/ink6503.xml" ContentType="application/inkml+xml"/>
  <Override PartName="/ppt/ink/ink6504.xml" ContentType="application/inkml+xml"/>
  <Override PartName="/ppt/ink/ink6505.xml" ContentType="application/inkml+xml"/>
  <Override PartName="/ppt/ink/ink6506.xml" ContentType="application/inkml+xml"/>
  <Override PartName="/ppt/ink/ink6507.xml" ContentType="application/inkml+xml"/>
  <Override PartName="/ppt/ink/ink6508.xml" ContentType="application/inkml+xml"/>
  <Override PartName="/ppt/ink/ink6509.xml" ContentType="application/inkml+xml"/>
  <Override PartName="/ppt/ink/ink6510.xml" ContentType="application/inkml+xml"/>
  <Override PartName="/ppt/ink/ink6511.xml" ContentType="application/inkml+xml"/>
  <Override PartName="/ppt/ink/ink6512.xml" ContentType="application/inkml+xml"/>
  <Override PartName="/ppt/ink/ink6513.xml" ContentType="application/inkml+xml"/>
  <Override PartName="/ppt/ink/ink6514.xml" ContentType="application/inkml+xml"/>
  <Override PartName="/ppt/ink/ink6515.xml" ContentType="application/inkml+xml"/>
  <Override PartName="/ppt/ink/ink6516.xml" ContentType="application/inkml+xml"/>
  <Override PartName="/ppt/ink/ink6517.xml" ContentType="application/inkml+xml"/>
  <Override PartName="/ppt/ink/ink6518.xml" ContentType="application/inkml+xml"/>
  <Override PartName="/ppt/ink/ink6519.xml" ContentType="application/inkml+xml"/>
  <Override PartName="/ppt/ink/ink6520.xml" ContentType="application/inkml+xml"/>
  <Override PartName="/ppt/ink/ink6521.xml" ContentType="application/inkml+xml"/>
  <Override PartName="/ppt/ink/ink6522.xml" ContentType="application/inkml+xml"/>
  <Override PartName="/ppt/ink/ink6523.xml" ContentType="application/inkml+xml"/>
  <Override PartName="/ppt/ink/ink6524.xml" ContentType="application/inkml+xml"/>
  <Override PartName="/ppt/ink/ink6525.xml" ContentType="application/inkml+xml"/>
  <Override PartName="/ppt/ink/ink6526.xml" ContentType="application/inkml+xml"/>
  <Override PartName="/ppt/ink/ink6527.xml" ContentType="application/inkml+xml"/>
  <Override PartName="/ppt/ink/ink6528.xml" ContentType="application/inkml+xml"/>
  <Override PartName="/ppt/ink/ink6529.xml" ContentType="application/inkml+xml"/>
  <Override PartName="/ppt/ink/ink6530.xml" ContentType="application/inkml+xml"/>
  <Override PartName="/ppt/ink/ink6531.xml" ContentType="application/inkml+xml"/>
  <Override PartName="/ppt/ink/ink6532.xml" ContentType="application/inkml+xml"/>
  <Override PartName="/ppt/ink/ink6533.xml" ContentType="application/inkml+xml"/>
  <Override PartName="/ppt/ink/ink6534.xml" ContentType="application/inkml+xml"/>
  <Override PartName="/ppt/ink/ink6535.xml" ContentType="application/inkml+xml"/>
  <Override PartName="/ppt/ink/ink6536.xml" ContentType="application/inkml+xml"/>
  <Override PartName="/ppt/ink/ink6537.xml" ContentType="application/inkml+xml"/>
  <Override PartName="/ppt/ink/ink6538.xml" ContentType="application/inkml+xml"/>
  <Override PartName="/ppt/ink/ink6539.xml" ContentType="application/inkml+xml"/>
  <Override PartName="/ppt/ink/ink6540.xml" ContentType="application/inkml+xml"/>
  <Override PartName="/ppt/ink/ink6541.xml" ContentType="application/inkml+xml"/>
  <Override PartName="/ppt/ink/ink6542.xml" ContentType="application/inkml+xml"/>
  <Override PartName="/ppt/ink/ink6543.xml" ContentType="application/inkml+xml"/>
  <Override PartName="/ppt/ink/ink6544.xml" ContentType="application/inkml+xml"/>
  <Override PartName="/ppt/ink/ink6545.xml" ContentType="application/inkml+xml"/>
  <Override PartName="/ppt/ink/ink6546.xml" ContentType="application/inkml+xml"/>
  <Override PartName="/ppt/ink/ink6547.xml" ContentType="application/inkml+xml"/>
  <Override PartName="/ppt/ink/ink6548.xml" ContentType="application/inkml+xml"/>
  <Override PartName="/ppt/ink/ink6549.xml" ContentType="application/inkml+xml"/>
  <Override PartName="/ppt/ink/ink6550.xml" ContentType="application/inkml+xml"/>
  <Override PartName="/ppt/ink/ink6551.xml" ContentType="application/inkml+xml"/>
  <Override PartName="/ppt/ink/ink6552.xml" ContentType="application/inkml+xml"/>
  <Override PartName="/ppt/ink/ink6553.xml" ContentType="application/inkml+xml"/>
  <Override PartName="/ppt/ink/ink6554.xml" ContentType="application/inkml+xml"/>
  <Override PartName="/ppt/ink/ink6555.xml" ContentType="application/inkml+xml"/>
  <Override PartName="/ppt/ink/ink6556.xml" ContentType="application/inkml+xml"/>
  <Override PartName="/ppt/ink/ink6557.xml" ContentType="application/inkml+xml"/>
  <Override PartName="/ppt/ink/ink6558.xml" ContentType="application/inkml+xml"/>
  <Override PartName="/ppt/ink/ink6559.xml" ContentType="application/inkml+xml"/>
  <Override PartName="/ppt/ink/ink6560.xml" ContentType="application/inkml+xml"/>
  <Override PartName="/ppt/ink/ink6561.xml" ContentType="application/inkml+xml"/>
  <Override PartName="/ppt/ink/ink6562.xml" ContentType="application/inkml+xml"/>
  <Override PartName="/ppt/ink/ink6563.xml" ContentType="application/inkml+xml"/>
  <Override PartName="/ppt/ink/ink6564.xml" ContentType="application/inkml+xml"/>
  <Override PartName="/ppt/ink/ink6565.xml" ContentType="application/inkml+xml"/>
  <Override PartName="/ppt/ink/ink6566.xml" ContentType="application/inkml+xml"/>
  <Override PartName="/ppt/ink/ink6567.xml" ContentType="application/inkml+xml"/>
  <Override PartName="/ppt/ink/ink6568.xml" ContentType="application/inkml+xml"/>
  <Override PartName="/ppt/ink/ink6569.xml" ContentType="application/inkml+xml"/>
  <Override PartName="/ppt/ink/ink6570.xml" ContentType="application/inkml+xml"/>
  <Override PartName="/ppt/ink/ink6571.xml" ContentType="application/inkml+xml"/>
  <Override PartName="/ppt/ink/ink6572.xml" ContentType="application/inkml+xml"/>
  <Override PartName="/ppt/ink/ink6573.xml" ContentType="application/inkml+xml"/>
  <Override PartName="/ppt/ink/ink6574.xml" ContentType="application/inkml+xml"/>
  <Override PartName="/ppt/ink/ink6575.xml" ContentType="application/inkml+xml"/>
  <Override PartName="/ppt/ink/ink6576.xml" ContentType="application/inkml+xml"/>
  <Override PartName="/ppt/ink/ink6577.xml" ContentType="application/inkml+xml"/>
  <Override PartName="/ppt/ink/ink6578.xml" ContentType="application/inkml+xml"/>
  <Override PartName="/ppt/ink/ink6579.xml" ContentType="application/inkml+xml"/>
  <Override PartName="/ppt/ink/ink6580.xml" ContentType="application/inkml+xml"/>
  <Override PartName="/ppt/ink/ink6581.xml" ContentType="application/inkml+xml"/>
  <Override PartName="/ppt/ink/ink6582.xml" ContentType="application/inkml+xml"/>
  <Override PartName="/ppt/ink/ink6583.xml" ContentType="application/inkml+xml"/>
  <Override PartName="/ppt/ink/ink6584.xml" ContentType="application/inkml+xml"/>
  <Override PartName="/ppt/ink/ink6585.xml" ContentType="application/inkml+xml"/>
  <Override PartName="/ppt/ink/ink6586.xml" ContentType="application/inkml+xml"/>
  <Override PartName="/ppt/ink/ink6587.xml" ContentType="application/inkml+xml"/>
  <Override PartName="/ppt/ink/ink6588.xml" ContentType="application/inkml+xml"/>
  <Override PartName="/ppt/ink/ink6589.xml" ContentType="application/inkml+xml"/>
  <Override PartName="/ppt/ink/ink6590.xml" ContentType="application/inkml+xml"/>
  <Override PartName="/ppt/ink/ink6591.xml" ContentType="application/inkml+xml"/>
  <Override PartName="/ppt/ink/ink6592.xml" ContentType="application/inkml+xml"/>
  <Override PartName="/ppt/ink/ink6593.xml" ContentType="application/inkml+xml"/>
  <Override PartName="/ppt/ink/ink6594.xml" ContentType="application/inkml+xml"/>
  <Override PartName="/ppt/ink/ink6595.xml" ContentType="application/inkml+xml"/>
  <Override PartName="/ppt/ink/ink6596.xml" ContentType="application/inkml+xml"/>
  <Override PartName="/ppt/ink/ink6597.xml" ContentType="application/inkml+xml"/>
  <Override PartName="/ppt/ink/ink6598.xml" ContentType="application/inkml+xml"/>
  <Override PartName="/ppt/ink/ink6599.xml" ContentType="application/inkml+xml"/>
  <Override PartName="/ppt/ink/ink6600.xml" ContentType="application/inkml+xml"/>
  <Override PartName="/ppt/ink/ink6601.xml" ContentType="application/inkml+xml"/>
  <Override PartName="/ppt/ink/ink6602.xml" ContentType="application/inkml+xml"/>
  <Override PartName="/ppt/ink/ink6603.xml" ContentType="application/inkml+xml"/>
  <Override PartName="/ppt/ink/ink6604.xml" ContentType="application/inkml+xml"/>
  <Override PartName="/ppt/ink/ink6605.xml" ContentType="application/inkml+xml"/>
  <Override PartName="/ppt/ink/ink6606.xml" ContentType="application/inkml+xml"/>
  <Override PartName="/ppt/ink/ink6607.xml" ContentType="application/inkml+xml"/>
  <Override PartName="/ppt/ink/ink6608.xml" ContentType="application/inkml+xml"/>
  <Override PartName="/ppt/ink/ink6609.xml" ContentType="application/inkml+xml"/>
  <Override PartName="/ppt/ink/ink6610.xml" ContentType="application/inkml+xml"/>
  <Override PartName="/ppt/ink/ink6611.xml" ContentType="application/inkml+xml"/>
  <Override PartName="/ppt/ink/ink6612.xml" ContentType="application/inkml+xml"/>
  <Override PartName="/ppt/ink/ink6613.xml" ContentType="application/inkml+xml"/>
  <Override PartName="/ppt/ink/ink6614.xml" ContentType="application/inkml+xml"/>
  <Override PartName="/ppt/ink/ink6615.xml" ContentType="application/inkml+xml"/>
  <Override PartName="/ppt/ink/ink6616.xml" ContentType="application/inkml+xml"/>
  <Override PartName="/ppt/ink/ink6617.xml" ContentType="application/inkml+xml"/>
  <Override PartName="/ppt/ink/ink6618.xml" ContentType="application/inkml+xml"/>
  <Override PartName="/ppt/ink/ink6619.xml" ContentType="application/inkml+xml"/>
  <Override PartName="/ppt/ink/ink6620.xml" ContentType="application/inkml+xml"/>
  <Override PartName="/ppt/ink/ink6621.xml" ContentType="application/inkml+xml"/>
  <Override PartName="/ppt/ink/ink6622.xml" ContentType="application/inkml+xml"/>
  <Override PartName="/ppt/ink/ink6623.xml" ContentType="application/inkml+xml"/>
  <Override PartName="/ppt/ink/ink6624.xml" ContentType="application/inkml+xml"/>
  <Override PartName="/ppt/ink/ink6625.xml" ContentType="application/inkml+xml"/>
  <Override PartName="/ppt/ink/ink6626.xml" ContentType="application/inkml+xml"/>
  <Override PartName="/ppt/ink/ink6627.xml" ContentType="application/inkml+xml"/>
  <Override PartName="/ppt/ink/ink6628.xml" ContentType="application/inkml+xml"/>
  <Override PartName="/ppt/ink/ink6629.xml" ContentType="application/inkml+xml"/>
  <Override PartName="/ppt/ink/ink6630.xml" ContentType="application/inkml+xml"/>
  <Override PartName="/ppt/ink/ink6631.xml" ContentType="application/inkml+xml"/>
  <Override PartName="/ppt/ink/ink6632.xml" ContentType="application/inkml+xml"/>
  <Override PartName="/ppt/ink/ink6633.xml" ContentType="application/inkml+xml"/>
  <Override PartName="/ppt/ink/ink6634.xml" ContentType="application/inkml+xml"/>
  <Override PartName="/ppt/ink/ink6635.xml" ContentType="application/inkml+xml"/>
  <Override PartName="/ppt/ink/ink6636.xml" ContentType="application/inkml+xml"/>
  <Override PartName="/ppt/ink/ink6637.xml" ContentType="application/inkml+xml"/>
  <Override PartName="/ppt/ink/ink6638.xml" ContentType="application/inkml+xml"/>
  <Override PartName="/ppt/ink/ink6639.xml" ContentType="application/inkml+xml"/>
  <Override PartName="/ppt/ink/ink6640.xml" ContentType="application/inkml+xml"/>
  <Override PartName="/ppt/ink/ink6641.xml" ContentType="application/inkml+xml"/>
  <Override PartName="/ppt/ink/ink6642.xml" ContentType="application/inkml+xml"/>
  <Override PartName="/ppt/ink/ink6643.xml" ContentType="application/inkml+xml"/>
  <Override PartName="/ppt/ink/ink6644.xml" ContentType="application/inkml+xml"/>
  <Override PartName="/ppt/ink/ink6645.xml" ContentType="application/inkml+xml"/>
  <Override PartName="/ppt/ink/ink6646.xml" ContentType="application/inkml+xml"/>
  <Override PartName="/ppt/ink/ink6647.xml" ContentType="application/inkml+xml"/>
  <Override PartName="/ppt/ink/ink6648.xml" ContentType="application/inkml+xml"/>
  <Override PartName="/ppt/ink/ink6649.xml" ContentType="application/inkml+xml"/>
  <Override PartName="/ppt/ink/ink6650.xml" ContentType="application/inkml+xml"/>
  <Override PartName="/ppt/ink/ink6651.xml" ContentType="application/inkml+xml"/>
  <Override PartName="/ppt/ink/ink6652.xml" ContentType="application/inkml+xml"/>
  <Override PartName="/ppt/ink/ink6653.xml" ContentType="application/inkml+xml"/>
  <Override PartName="/ppt/ink/ink6654.xml" ContentType="application/inkml+xml"/>
  <Override PartName="/ppt/ink/ink6655.xml" ContentType="application/inkml+xml"/>
  <Override PartName="/ppt/ink/ink6656.xml" ContentType="application/inkml+xml"/>
  <Override PartName="/ppt/ink/ink6657.xml" ContentType="application/inkml+xml"/>
  <Override PartName="/ppt/ink/ink6658.xml" ContentType="application/inkml+xml"/>
  <Override PartName="/ppt/ink/ink6659.xml" ContentType="application/inkml+xml"/>
  <Override PartName="/ppt/ink/ink6660.xml" ContentType="application/inkml+xml"/>
  <Override PartName="/ppt/ink/ink6661.xml" ContentType="application/inkml+xml"/>
  <Override PartName="/ppt/ink/ink6662.xml" ContentType="application/inkml+xml"/>
  <Override PartName="/ppt/ink/ink6663.xml" ContentType="application/inkml+xml"/>
  <Override PartName="/ppt/ink/ink6664.xml" ContentType="application/inkml+xml"/>
  <Override PartName="/ppt/ink/ink6665.xml" ContentType="application/inkml+xml"/>
  <Override PartName="/ppt/ink/ink6666.xml" ContentType="application/inkml+xml"/>
  <Override PartName="/ppt/ink/ink6667.xml" ContentType="application/inkml+xml"/>
  <Override PartName="/ppt/ink/ink6668.xml" ContentType="application/inkml+xml"/>
  <Override PartName="/ppt/ink/ink6669.xml" ContentType="application/inkml+xml"/>
  <Override PartName="/ppt/ink/ink6670.xml" ContentType="application/inkml+xml"/>
  <Override PartName="/ppt/ink/ink6671.xml" ContentType="application/inkml+xml"/>
  <Override PartName="/ppt/ink/ink6672.xml" ContentType="application/inkml+xml"/>
  <Override PartName="/ppt/ink/ink6673.xml" ContentType="application/inkml+xml"/>
  <Override PartName="/ppt/ink/ink6674.xml" ContentType="application/inkml+xml"/>
  <Override PartName="/ppt/ink/ink6675.xml" ContentType="application/inkml+xml"/>
  <Override PartName="/ppt/ink/ink6676.xml" ContentType="application/inkml+xml"/>
  <Override PartName="/ppt/ink/ink6677.xml" ContentType="application/inkml+xml"/>
  <Override PartName="/ppt/ink/ink6678.xml" ContentType="application/inkml+xml"/>
  <Override PartName="/ppt/ink/ink6679.xml" ContentType="application/inkml+xml"/>
  <Override PartName="/ppt/ink/ink6680.xml" ContentType="application/inkml+xml"/>
  <Override PartName="/ppt/ink/ink6681.xml" ContentType="application/inkml+xml"/>
  <Override PartName="/ppt/ink/ink6682.xml" ContentType="application/inkml+xml"/>
  <Override PartName="/ppt/ink/ink6683.xml" ContentType="application/inkml+xml"/>
  <Override PartName="/ppt/ink/ink6684.xml" ContentType="application/inkml+xml"/>
  <Override PartName="/ppt/ink/ink6685.xml" ContentType="application/inkml+xml"/>
  <Override PartName="/ppt/ink/ink6686.xml" ContentType="application/inkml+xml"/>
  <Override PartName="/ppt/ink/ink6687.xml" ContentType="application/inkml+xml"/>
  <Override PartName="/ppt/ink/ink6688.xml" ContentType="application/inkml+xml"/>
  <Override PartName="/ppt/ink/ink6689.xml" ContentType="application/inkml+xml"/>
  <Override PartName="/ppt/ink/ink6690.xml" ContentType="application/inkml+xml"/>
  <Override PartName="/ppt/ink/ink6691.xml" ContentType="application/inkml+xml"/>
  <Override PartName="/ppt/ink/ink6692.xml" ContentType="application/inkml+xml"/>
  <Override PartName="/ppt/ink/ink6693.xml" ContentType="application/inkml+xml"/>
  <Override PartName="/ppt/ink/ink6694.xml" ContentType="application/inkml+xml"/>
  <Override PartName="/ppt/ink/ink6695.xml" ContentType="application/inkml+xml"/>
  <Override PartName="/ppt/ink/ink6696.xml" ContentType="application/inkml+xml"/>
  <Override PartName="/ppt/ink/ink6697.xml" ContentType="application/inkml+xml"/>
  <Override PartName="/ppt/ink/ink6698.xml" ContentType="application/inkml+xml"/>
  <Override PartName="/ppt/ink/ink6699.xml" ContentType="application/inkml+xml"/>
  <Override PartName="/ppt/ink/ink6700.xml" ContentType="application/inkml+xml"/>
  <Override PartName="/ppt/ink/ink6701.xml" ContentType="application/inkml+xml"/>
  <Override PartName="/ppt/ink/ink6702.xml" ContentType="application/inkml+xml"/>
  <Override PartName="/ppt/ink/ink6703.xml" ContentType="application/inkml+xml"/>
  <Override PartName="/ppt/ink/ink6704.xml" ContentType="application/inkml+xml"/>
  <Override PartName="/ppt/ink/ink6705.xml" ContentType="application/inkml+xml"/>
  <Override PartName="/ppt/ink/ink6706.xml" ContentType="application/inkml+xml"/>
  <Override PartName="/ppt/ink/ink6707.xml" ContentType="application/inkml+xml"/>
  <Override PartName="/ppt/ink/ink6708.xml" ContentType="application/inkml+xml"/>
  <Override PartName="/ppt/ink/ink6709.xml" ContentType="application/inkml+xml"/>
  <Override PartName="/ppt/ink/ink6710.xml" ContentType="application/inkml+xml"/>
  <Override PartName="/ppt/ink/ink6711.xml" ContentType="application/inkml+xml"/>
  <Override PartName="/ppt/ink/ink6712.xml" ContentType="application/inkml+xml"/>
  <Override PartName="/ppt/ink/ink6713.xml" ContentType="application/inkml+xml"/>
  <Override PartName="/ppt/ink/ink6714.xml" ContentType="application/inkml+xml"/>
  <Override PartName="/ppt/ink/ink6715.xml" ContentType="application/inkml+xml"/>
  <Override PartName="/ppt/ink/ink6716.xml" ContentType="application/inkml+xml"/>
  <Override PartName="/ppt/ink/ink6717.xml" ContentType="application/inkml+xml"/>
  <Override PartName="/ppt/ink/ink6718.xml" ContentType="application/inkml+xml"/>
  <Override PartName="/ppt/ink/ink6719.xml" ContentType="application/inkml+xml"/>
  <Override PartName="/ppt/ink/ink6720.xml" ContentType="application/inkml+xml"/>
  <Override PartName="/ppt/ink/ink6721.xml" ContentType="application/inkml+xml"/>
  <Override PartName="/ppt/ink/ink6722.xml" ContentType="application/inkml+xml"/>
  <Override PartName="/ppt/ink/ink6723.xml" ContentType="application/inkml+xml"/>
  <Override PartName="/ppt/ink/ink6724.xml" ContentType="application/inkml+xml"/>
  <Override PartName="/ppt/ink/ink6725.xml" ContentType="application/inkml+xml"/>
  <Override PartName="/ppt/ink/ink6726.xml" ContentType="application/inkml+xml"/>
  <Override PartName="/ppt/ink/ink6727.xml" ContentType="application/inkml+xml"/>
  <Override PartName="/ppt/ink/ink6728.xml" ContentType="application/inkml+xml"/>
  <Override PartName="/ppt/ink/ink6729.xml" ContentType="application/inkml+xml"/>
  <Override PartName="/ppt/ink/ink6730.xml" ContentType="application/inkml+xml"/>
  <Override PartName="/ppt/ink/ink6731.xml" ContentType="application/inkml+xml"/>
  <Override PartName="/ppt/ink/ink6732.xml" ContentType="application/inkml+xml"/>
  <Override PartName="/ppt/ink/ink6733.xml" ContentType="application/inkml+xml"/>
  <Override PartName="/ppt/ink/ink6734.xml" ContentType="application/inkml+xml"/>
  <Override PartName="/ppt/ink/ink6735.xml" ContentType="application/inkml+xml"/>
  <Override PartName="/ppt/ink/ink6736.xml" ContentType="application/inkml+xml"/>
  <Override PartName="/ppt/ink/ink6737.xml" ContentType="application/inkml+xml"/>
  <Override PartName="/ppt/ink/ink6738.xml" ContentType="application/inkml+xml"/>
  <Override PartName="/ppt/ink/ink6739.xml" ContentType="application/inkml+xml"/>
  <Override PartName="/ppt/ink/ink6740.xml" ContentType="application/inkml+xml"/>
  <Override PartName="/ppt/ink/ink6741.xml" ContentType="application/inkml+xml"/>
  <Override PartName="/ppt/ink/ink6742.xml" ContentType="application/inkml+xml"/>
  <Override PartName="/ppt/ink/ink6743.xml" ContentType="application/inkml+xml"/>
  <Override PartName="/ppt/ink/ink6744.xml" ContentType="application/inkml+xml"/>
  <Override PartName="/ppt/ink/ink6745.xml" ContentType="application/inkml+xml"/>
  <Override PartName="/ppt/ink/ink6746.xml" ContentType="application/inkml+xml"/>
  <Override PartName="/ppt/ink/ink6747.xml" ContentType="application/inkml+xml"/>
  <Override PartName="/ppt/ink/ink6748.xml" ContentType="application/inkml+xml"/>
  <Override PartName="/ppt/ink/ink6749.xml" ContentType="application/inkml+xml"/>
  <Override PartName="/ppt/ink/ink6750.xml" ContentType="application/inkml+xml"/>
  <Override PartName="/ppt/ink/ink6751.xml" ContentType="application/inkml+xml"/>
  <Override PartName="/ppt/ink/ink6752.xml" ContentType="application/inkml+xml"/>
  <Override PartName="/ppt/ink/ink6753.xml" ContentType="application/inkml+xml"/>
  <Override PartName="/ppt/ink/ink6754.xml" ContentType="application/inkml+xml"/>
  <Override PartName="/ppt/ink/ink6755.xml" ContentType="application/inkml+xml"/>
  <Override PartName="/ppt/ink/ink6756.xml" ContentType="application/inkml+xml"/>
  <Override PartName="/ppt/ink/ink6757.xml" ContentType="application/inkml+xml"/>
  <Override PartName="/ppt/ink/ink6758.xml" ContentType="application/inkml+xml"/>
  <Override PartName="/ppt/ink/ink6759.xml" ContentType="application/inkml+xml"/>
  <Override PartName="/ppt/ink/ink6760.xml" ContentType="application/inkml+xml"/>
  <Override PartName="/ppt/ink/ink6761.xml" ContentType="application/inkml+xml"/>
  <Override PartName="/ppt/ink/ink6762.xml" ContentType="application/inkml+xml"/>
  <Override PartName="/ppt/ink/ink6763.xml" ContentType="application/inkml+xml"/>
  <Override PartName="/ppt/ink/ink6764.xml" ContentType="application/inkml+xml"/>
  <Override PartName="/ppt/ink/ink6765.xml" ContentType="application/inkml+xml"/>
  <Override PartName="/ppt/ink/ink6766.xml" ContentType="application/inkml+xml"/>
  <Override PartName="/ppt/ink/ink6767.xml" ContentType="application/inkml+xml"/>
  <Override PartName="/ppt/ink/ink6768.xml" ContentType="application/inkml+xml"/>
  <Override PartName="/ppt/ink/ink6769.xml" ContentType="application/inkml+xml"/>
  <Override PartName="/ppt/ink/ink6770.xml" ContentType="application/inkml+xml"/>
  <Override PartName="/ppt/ink/ink6771.xml" ContentType="application/inkml+xml"/>
  <Override PartName="/ppt/ink/ink6772.xml" ContentType="application/inkml+xml"/>
  <Override PartName="/ppt/ink/ink6773.xml" ContentType="application/inkml+xml"/>
  <Override PartName="/ppt/ink/ink6774.xml" ContentType="application/inkml+xml"/>
  <Override PartName="/ppt/ink/ink6775.xml" ContentType="application/inkml+xml"/>
  <Override PartName="/ppt/ink/ink6776.xml" ContentType="application/inkml+xml"/>
  <Override PartName="/ppt/ink/ink6777.xml" ContentType="application/inkml+xml"/>
  <Override PartName="/ppt/ink/ink6778.xml" ContentType="application/inkml+xml"/>
  <Override PartName="/ppt/ink/ink6779.xml" ContentType="application/inkml+xml"/>
  <Override PartName="/ppt/ink/ink6780.xml" ContentType="application/inkml+xml"/>
  <Override PartName="/ppt/ink/ink6781.xml" ContentType="application/inkml+xml"/>
  <Override PartName="/ppt/ink/ink6782.xml" ContentType="application/inkml+xml"/>
  <Override PartName="/ppt/ink/ink6783.xml" ContentType="application/inkml+xml"/>
  <Override PartName="/ppt/ink/ink6784.xml" ContentType="application/inkml+xml"/>
  <Override PartName="/ppt/ink/ink6785.xml" ContentType="application/inkml+xml"/>
  <Override PartName="/ppt/ink/ink6786.xml" ContentType="application/inkml+xml"/>
  <Override PartName="/ppt/ink/ink6787.xml" ContentType="application/inkml+xml"/>
  <Override PartName="/ppt/ink/ink6788.xml" ContentType="application/inkml+xml"/>
  <Override PartName="/ppt/ink/ink6789.xml" ContentType="application/inkml+xml"/>
  <Override PartName="/ppt/ink/ink6790.xml" ContentType="application/inkml+xml"/>
  <Override PartName="/ppt/ink/ink6791.xml" ContentType="application/inkml+xml"/>
  <Override PartName="/ppt/ink/ink6792.xml" ContentType="application/inkml+xml"/>
  <Override PartName="/ppt/ink/ink6793.xml" ContentType="application/inkml+xml"/>
  <Override PartName="/ppt/ink/ink6794.xml" ContentType="application/inkml+xml"/>
  <Override PartName="/ppt/ink/ink6795.xml" ContentType="application/inkml+xml"/>
  <Override PartName="/ppt/ink/ink6796.xml" ContentType="application/inkml+xml"/>
  <Override PartName="/ppt/ink/ink6797.xml" ContentType="application/inkml+xml"/>
  <Override PartName="/ppt/ink/ink6798.xml" ContentType="application/inkml+xml"/>
  <Override PartName="/ppt/ink/ink6799.xml" ContentType="application/inkml+xml"/>
  <Override PartName="/ppt/ink/ink6800.xml" ContentType="application/inkml+xml"/>
  <Override PartName="/ppt/ink/ink6801.xml" ContentType="application/inkml+xml"/>
  <Override PartName="/ppt/ink/ink6802.xml" ContentType="application/inkml+xml"/>
  <Override PartName="/ppt/ink/ink6803.xml" ContentType="application/inkml+xml"/>
  <Override PartName="/ppt/ink/ink6804.xml" ContentType="application/inkml+xml"/>
  <Override PartName="/ppt/ink/ink6805.xml" ContentType="application/inkml+xml"/>
  <Override PartName="/ppt/ink/ink6806.xml" ContentType="application/inkml+xml"/>
  <Override PartName="/ppt/ink/ink6807.xml" ContentType="application/inkml+xml"/>
  <Override PartName="/ppt/ink/ink6808.xml" ContentType="application/inkml+xml"/>
  <Override PartName="/ppt/ink/ink6809.xml" ContentType="application/inkml+xml"/>
  <Override PartName="/ppt/ink/ink6810.xml" ContentType="application/inkml+xml"/>
  <Override PartName="/ppt/ink/ink6811.xml" ContentType="application/inkml+xml"/>
  <Override PartName="/ppt/ink/ink6812.xml" ContentType="application/inkml+xml"/>
  <Override PartName="/ppt/ink/ink6813.xml" ContentType="application/inkml+xml"/>
  <Override PartName="/ppt/ink/ink6814.xml" ContentType="application/inkml+xml"/>
  <Override PartName="/ppt/ink/ink6815.xml" ContentType="application/inkml+xml"/>
  <Override PartName="/ppt/ink/ink6816.xml" ContentType="application/inkml+xml"/>
  <Override PartName="/ppt/ink/ink6817.xml" ContentType="application/inkml+xml"/>
  <Override PartName="/ppt/ink/ink6818.xml" ContentType="application/inkml+xml"/>
  <Override PartName="/ppt/ink/ink6819.xml" ContentType="application/inkml+xml"/>
  <Override PartName="/ppt/ink/ink6820.xml" ContentType="application/inkml+xml"/>
  <Override PartName="/ppt/ink/ink6821.xml" ContentType="application/inkml+xml"/>
  <Override PartName="/ppt/ink/ink6822.xml" ContentType="application/inkml+xml"/>
  <Override PartName="/ppt/ink/ink6823.xml" ContentType="application/inkml+xml"/>
  <Override PartName="/ppt/ink/ink6824.xml" ContentType="application/inkml+xml"/>
  <Override PartName="/ppt/ink/ink6825.xml" ContentType="application/inkml+xml"/>
  <Override PartName="/ppt/ink/ink6826.xml" ContentType="application/inkml+xml"/>
  <Override PartName="/ppt/ink/ink6827.xml" ContentType="application/inkml+xml"/>
  <Override PartName="/ppt/ink/ink6828.xml" ContentType="application/inkml+xml"/>
  <Override PartName="/ppt/ink/ink6829.xml" ContentType="application/inkml+xml"/>
  <Override PartName="/ppt/ink/ink6830.xml" ContentType="application/inkml+xml"/>
  <Override PartName="/ppt/ink/ink6831.xml" ContentType="application/inkml+xml"/>
  <Override PartName="/ppt/ink/ink6832.xml" ContentType="application/inkml+xml"/>
  <Override PartName="/ppt/ink/ink6833.xml" ContentType="application/inkml+xml"/>
  <Override PartName="/ppt/ink/ink6834.xml" ContentType="application/inkml+xml"/>
  <Override PartName="/ppt/ink/ink6835.xml" ContentType="application/inkml+xml"/>
  <Override PartName="/ppt/ink/ink6836.xml" ContentType="application/inkml+xml"/>
  <Override PartName="/ppt/ink/ink6837.xml" ContentType="application/inkml+xml"/>
  <Override PartName="/ppt/ink/ink6838.xml" ContentType="application/inkml+xml"/>
  <Override PartName="/ppt/ink/ink6839.xml" ContentType="application/inkml+xml"/>
  <Override PartName="/ppt/ink/ink6840.xml" ContentType="application/inkml+xml"/>
  <Override PartName="/ppt/ink/ink6841.xml" ContentType="application/inkml+xml"/>
  <Override PartName="/ppt/ink/ink6842.xml" ContentType="application/inkml+xml"/>
  <Override PartName="/ppt/ink/ink6843.xml" ContentType="application/inkml+xml"/>
  <Override PartName="/ppt/ink/ink6844.xml" ContentType="application/inkml+xml"/>
  <Override PartName="/ppt/ink/ink6845.xml" ContentType="application/inkml+xml"/>
  <Override PartName="/ppt/ink/ink6846.xml" ContentType="application/inkml+xml"/>
  <Override PartName="/ppt/ink/ink6847.xml" ContentType="application/inkml+xml"/>
  <Override PartName="/ppt/ink/ink6848.xml" ContentType="application/inkml+xml"/>
  <Override PartName="/ppt/ink/ink6849.xml" ContentType="application/inkml+xml"/>
  <Override PartName="/ppt/ink/ink6850.xml" ContentType="application/inkml+xml"/>
  <Override PartName="/ppt/ink/ink6851.xml" ContentType="application/inkml+xml"/>
  <Override PartName="/ppt/ink/ink6852.xml" ContentType="application/inkml+xml"/>
  <Override PartName="/ppt/ink/ink6853.xml" ContentType="application/inkml+xml"/>
  <Override PartName="/ppt/ink/ink6854.xml" ContentType="application/inkml+xml"/>
  <Override PartName="/ppt/ink/ink6855.xml" ContentType="application/inkml+xml"/>
  <Override PartName="/ppt/ink/ink6856.xml" ContentType="application/inkml+xml"/>
  <Override PartName="/ppt/ink/ink6857.xml" ContentType="application/inkml+xml"/>
  <Override PartName="/ppt/ink/ink6858.xml" ContentType="application/inkml+xml"/>
  <Override PartName="/ppt/ink/ink6859.xml" ContentType="application/inkml+xml"/>
  <Override PartName="/ppt/ink/ink6860.xml" ContentType="application/inkml+xml"/>
  <Override PartName="/ppt/ink/ink6861.xml" ContentType="application/inkml+xml"/>
  <Override PartName="/ppt/ink/ink6862.xml" ContentType="application/inkml+xml"/>
  <Override PartName="/ppt/ink/ink6863.xml" ContentType="application/inkml+xml"/>
  <Override PartName="/ppt/ink/ink6864.xml" ContentType="application/inkml+xml"/>
  <Override PartName="/ppt/ink/ink6865.xml" ContentType="application/inkml+xml"/>
  <Override PartName="/ppt/ink/ink6866.xml" ContentType="application/inkml+xml"/>
  <Override PartName="/ppt/ink/ink6867.xml" ContentType="application/inkml+xml"/>
  <Override PartName="/ppt/ink/ink6868.xml" ContentType="application/inkml+xml"/>
  <Override PartName="/ppt/ink/ink6869.xml" ContentType="application/inkml+xml"/>
  <Override PartName="/ppt/ink/ink6870.xml" ContentType="application/inkml+xml"/>
  <Override PartName="/ppt/ink/ink6871.xml" ContentType="application/inkml+xml"/>
  <Override PartName="/ppt/ink/ink6872.xml" ContentType="application/inkml+xml"/>
  <Override PartName="/ppt/ink/ink6873.xml" ContentType="application/inkml+xml"/>
  <Override PartName="/ppt/ink/ink6874.xml" ContentType="application/inkml+xml"/>
  <Override PartName="/ppt/ink/ink6875.xml" ContentType="application/inkml+xml"/>
  <Override PartName="/ppt/ink/ink6876.xml" ContentType="application/inkml+xml"/>
  <Override PartName="/ppt/ink/ink6877.xml" ContentType="application/inkml+xml"/>
  <Override PartName="/ppt/ink/ink6878.xml" ContentType="application/inkml+xml"/>
  <Override PartName="/ppt/ink/ink6879.xml" ContentType="application/inkml+xml"/>
  <Override PartName="/ppt/ink/ink6880.xml" ContentType="application/inkml+xml"/>
  <Override PartName="/ppt/ink/ink6881.xml" ContentType="application/inkml+xml"/>
  <Override PartName="/ppt/ink/ink6882.xml" ContentType="application/inkml+xml"/>
  <Override PartName="/ppt/ink/ink6883.xml" ContentType="application/inkml+xml"/>
  <Override PartName="/ppt/ink/ink6884.xml" ContentType="application/inkml+xml"/>
  <Override PartName="/ppt/ink/ink6885.xml" ContentType="application/inkml+xml"/>
  <Override PartName="/ppt/ink/ink6886.xml" ContentType="application/inkml+xml"/>
  <Override PartName="/ppt/ink/ink6887.xml" ContentType="application/inkml+xml"/>
  <Override PartName="/ppt/ink/ink6888.xml" ContentType="application/inkml+xml"/>
  <Override PartName="/ppt/ink/ink6889.xml" ContentType="application/inkml+xml"/>
  <Override PartName="/ppt/ink/ink6890.xml" ContentType="application/inkml+xml"/>
  <Override PartName="/ppt/ink/ink6891.xml" ContentType="application/inkml+xml"/>
  <Override PartName="/ppt/ink/ink6892.xml" ContentType="application/inkml+xml"/>
  <Override PartName="/ppt/ink/ink6893.xml" ContentType="application/inkml+xml"/>
  <Override PartName="/ppt/ink/ink6894.xml" ContentType="application/inkml+xml"/>
  <Override PartName="/ppt/ink/ink6895.xml" ContentType="application/inkml+xml"/>
  <Override PartName="/ppt/ink/ink6896.xml" ContentType="application/inkml+xml"/>
  <Override PartName="/ppt/ink/ink6897.xml" ContentType="application/inkml+xml"/>
  <Override PartName="/ppt/ink/ink6898.xml" ContentType="application/inkml+xml"/>
  <Override PartName="/ppt/ink/ink6899.xml" ContentType="application/inkml+xml"/>
  <Override PartName="/ppt/ink/ink6900.xml" ContentType="application/inkml+xml"/>
  <Override PartName="/ppt/ink/ink6901.xml" ContentType="application/inkml+xml"/>
  <Override PartName="/ppt/ink/ink6902.xml" ContentType="application/inkml+xml"/>
  <Override PartName="/ppt/ink/ink6903.xml" ContentType="application/inkml+xml"/>
  <Override PartName="/ppt/ink/ink6904.xml" ContentType="application/inkml+xml"/>
  <Override PartName="/ppt/ink/ink6905.xml" ContentType="application/inkml+xml"/>
  <Override PartName="/ppt/ink/ink6906.xml" ContentType="application/inkml+xml"/>
  <Override PartName="/ppt/ink/ink6907.xml" ContentType="application/inkml+xml"/>
  <Override PartName="/ppt/ink/ink6908.xml" ContentType="application/inkml+xml"/>
  <Override PartName="/ppt/ink/ink6909.xml" ContentType="application/inkml+xml"/>
  <Override PartName="/ppt/ink/ink6910.xml" ContentType="application/inkml+xml"/>
  <Override PartName="/ppt/ink/ink6911.xml" ContentType="application/inkml+xml"/>
  <Override PartName="/ppt/ink/ink6912.xml" ContentType="application/inkml+xml"/>
  <Override PartName="/ppt/ink/ink6913.xml" ContentType="application/inkml+xml"/>
  <Override PartName="/ppt/ink/ink6914.xml" ContentType="application/inkml+xml"/>
  <Override PartName="/ppt/ink/ink6915.xml" ContentType="application/inkml+xml"/>
  <Override PartName="/ppt/ink/ink6916.xml" ContentType="application/inkml+xml"/>
  <Override PartName="/ppt/ink/ink6917.xml" ContentType="application/inkml+xml"/>
  <Override PartName="/ppt/ink/ink6918.xml" ContentType="application/inkml+xml"/>
  <Override PartName="/ppt/ink/ink6919.xml" ContentType="application/inkml+xml"/>
  <Override PartName="/ppt/ink/ink6920.xml" ContentType="application/inkml+xml"/>
  <Override PartName="/ppt/ink/ink6921.xml" ContentType="application/inkml+xml"/>
  <Override PartName="/ppt/ink/ink6922.xml" ContentType="application/inkml+xml"/>
  <Override PartName="/ppt/ink/ink6923.xml" ContentType="application/inkml+xml"/>
  <Override PartName="/ppt/ink/ink6924.xml" ContentType="application/inkml+xml"/>
  <Override PartName="/ppt/ink/ink6925.xml" ContentType="application/inkml+xml"/>
  <Override PartName="/ppt/ink/ink6926.xml" ContentType="application/inkml+xml"/>
  <Override PartName="/ppt/ink/ink6927.xml" ContentType="application/inkml+xml"/>
  <Override PartName="/ppt/ink/ink6928.xml" ContentType="application/inkml+xml"/>
  <Override PartName="/ppt/ink/ink6929.xml" ContentType="application/inkml+xml"/>
  <Override PartName="/ppt/ink/ink6930.xml" ContentType="application/inkml+xml"/>
  <Override PartName="/ppt/ink/ink6931.xml" ContentType="application/inkml+xml"/>
  <Override PartName="/ppt/ink/ink6932.xml" ContentType="application/inkml+xml"/>
  <Override PartName="/ppt/ink/ink6933.xml" ContentType="application/inkml+xml"/>
  <Override PartName="/ppt/ink/ink6934.xml" ContentType="application/inkml+xml"/>
  <Override PartName="/ppt/ink/ink6935.xml" ContentType="application/inkml+xml"/>
  <Override PartName="/ppt/ink/ink6936.xml" ContentType="application/inkml+xml"/>
  <Override PartName="/ppt/ink/ink6937.xml" ContentType="application/inkml+xml"/>
  <Override PartName="/ppt/ink/ink6938.xml" ContentType="application/inkml+xml"/>
  <Override PartName="/ppt/ink/ink6939.xml" ContentType="application/inkml+xml"/>
  <Override PartName="/ppt/ink/ink6940.xml" ContentType="application/inkml+xml"/>
  <Override PartName="/ppt/ink/ink6941.xml" ContentType="application/inkml+xml"/>
  <Override PartName="/ppt/ink/ink6942.xml" ContentType="application/inkml+xml"/>
  <Override PartName="/ppt/ink/ink6943.xml" ContentType="application/inkml+xml"/>
  <Override PartName="/ppt/ink/ink6944.xml" ContentType="application/inkml+xml"/>
  <Override PartName="/ppt/ink/ink6945.xml" ContentType="application/inkml+xml"/>
  <Override PartName="/ppt/ink/ink6946.xml" ContentType="application/inkml+xml"/>
  <Override PartName="/ppt/ink/ink6947.xml" ContentType="application/inkml+xml"/>
  <Override PartName="/ppt/ink/ink6948.xml" ContentType="application/inkml+xml"/>
  <Override PartName="/ppt/ink/ink6949.xml" ContentType="application/inkml+xml"/>
  <Override PartName="/ppt/ink/ink6950.xml" ContentType="application/inkml+xml"/>
  <Override PartName="/ppt/ink/ink6951.xml" ContentType="application/inkml+xml"/>
  <Override PartName="/ppt/ink/ink6952.xml" ContentType="application/inkml+xml"/>
  <Override PartName="/ppt/ink/ink6953.xml" ContentType="application/inkml+xml"/>
  <Override PartName="/ppt/ink/ink6954.xml" ContentType="application/inkml+xml"/>
  <Override PartName="/ppt/ink/ink6955.xml" ContentType="application/inkml+xml"/>
  <Override PartName="/ppt/ink/ink6956.xml" ContentType="application/inkml+xml"/>
  <Override PartName="/ppt/ink/ink6957.xml" ContentType="application/inkml+xml"/>
  <Override PartName="/ppt/ink/ink6958.xml" ContentType="application/inkml+xml"/>
  <Override PartName="/ppt/ink/ink6959.xml" ContentType="application/inkml+xml"/>
  <Override PartName="/ppt/ink/ink6960.xml" ContentType="application/inkml+xml"/>
  <Override PartName="/ppt/ink/ink6961.xml" ContentType="application/inkml+xml"/>
  <Override PartName="/ppt/ink/ink6962.xml" ContentType="application/inkml+xml"/>
  <Override PartName="/ppt/ink/ink6963.xml" ContentType="application/inkml+xml"/>
  <Override PartName="/ppt/ink/ink6964.xml" ContentType="application/inkml+xml"/>
  <Override PartName="/ppt/ink/ink6965.xml" ContentType="application/inkml+xml"/>
  <Override PartName="/ppt/ink/ink6966.xml" ContentType="application/inkml+xml"/>
  <Override PartName="/ppt/ink/ink6967.xml" ContentType="application/inkml+xml"/>
  <Override PartName="/ppt/ink/ink6968.xml" ContentType="application/inkml+xml"/>
  <Override PartName="/ppt/ink/ink6969.xml" ContentType="application/inkml+xml"/>
  <Override PartName="/ppt/ink/ink6970.xml" ContentType="application/inkml+xml"/>
  <Override PartName="/ppt/ink/ink6971.xml" ContentType="application/inkml+xml"/>
  <Override PartName="/ppt/ink/ink6972.xml" ContentType="application/inkml+xml"/>
  <Override PartName="/ppt/ink/ink6973.xml" ContentType="application/inkml+xml"/>
  <Override PartName="/ppt/ink/ink6974.xml" ContentType="application/inkml+xml"/>
  <Override PartName="/ppt/ink/ink6975.xml" ContentType="application/inkml+xml"/>
  <Override PartName="/ppt/ink/ink6976.xml" ContentType="application/inkml+xml"/>
  <Override PartName="/ppt/ink/ink6977.xml" ContentType="application/inkml+xml"/>
  <Override PartName="/ppt/ink/ink6978.xml" ContentType="application/inkml+xml"/>
  <Override PartName="/ppt/ink/ink6979.xml" ContentType="application/inkml+xml"/>
  <Override PartName="/ppt/ink/ink6980.xml" ContentType="application/inkml+xml"/>
  <Override PartName="/ppt/ink/ink6981.xml" ContentType="application/inkml+xml"/>
  <Override PartName="/ppt/ink/ink6982.xml" ContentType="application/inkml+xml"/>
  <Override PartName="/ppt/ink/ink6983.xml" ContentType="application/inkml+xml"/>
  <Override PartName="/ppt/ink/ink6984.xml" ContentType="application/inkml+xml"/>
  <Override PartName="/ppt/ink/ink6985.xml" ContentType="application/inkml+xml"/>
  <Override PartName="/ppt/ink/ink6986.xml" ContentType="application/inkml+xml"/>
  <Override PartName="/ppt/ink/ink6987.xml" ContentType="application/inkml+xml"/>
  <Override PartName="/ppt/ink/ink6988.xml" ContentType="application/inkml+xml"/>
  <Override PartName="/ppt/ink/ink6989.xml" ContentType="application/inkml+xml"/>
  <Override PartName="/ppt/ink/ink6990.xml" ContentType="application/inkml+xml"/>
  <Override PartName="/ppt/ink/ink6991.xml" ContentType="application/inkml+xml"/>
  <Override PartName="/ppt/ink/ink6992.xml" ContentType="application/inkml+xml"/>
  <Override PartName="/ppt/ink/ink6993.xml" ContentType="application/inkml+xml"/>
  <Override PartName="/ppt/ink/ink6994.xml" ContentType="application/inkml+xml"/>
  <Override PartName="/ppt/ink/ink6995.xml" ContentType="application/inkml+xml"/>
  <Override PartName="/ppt/ink/ink6996.xml" ContentType="application/inkml+xml"/>
  <Override PartName="/ppt/ink/ink6997.xml" ContentType="application/inkml+xml"/>
  <Override PartName="/ppt/ink/ink6998.xml" ContentType="application/inkml+xml"/>
  <Override PartName="/ppt/ink/ink6999.xml" ContentType="application/inkml+xml"/>
  <Override PartName="/ppt/ink/ink7000.xml" ContentType="application/inkml+xml"/>
  <Override PartName="/ppt/ink/ink7001.xml" ContentType="application/inkml+xml"/>
  <Override PartName="/ppt/ink/ink7002.xml" ContentType="application/inkml+xml"/>
  <Override PartName="/ppt/ink/ink7003.xml" ContentType="application/inkml+xml"/>
  <Override PartName="/ppt/ink/ink7004.xml" ContentType="application/inkml+xml"/>
  <Override PartName="/ppt/ink/ink7005.xml" ContentType="application/inkml+xml"/>
  <Override PartName="/ppt/ink/ink7006.xml" ContentType="application/inkml+xml"/>
  <Override PartName="/ppt/ink/ink7007.xml" ContentType="application/inkml+xml"/>
  <Override PartName="/ppt/ink/ink7008.xml" ContentType="application/inkml+xml"/>
  <Override PartName="/ppt/ink/ink7009.xml" ContentType="application/inkml+xml"/>
  <Override PartName="/ppt/ink/ink7010.xml" ContentType="application/inkml+xml"/>
  <Override PartName="/ppt/ink/ink7011.xml" ContentType="application/inkml+xml"/>
  <Override PartName="/ppt/ink/ink7012.xml" ContentType="application/inkml+xml"/>
  <Override PartName="/ppt/ink/ink7013.xml" ContentType="application/inkml+xml"/>
  <Override PartName="/ppt/ink/ink7014.xml" ContentType="application/inkml+xml"/>
  <Override PartName="/ppt/ink/ink7015.xml" ContentType="application/inkml+xml"/>
  <Override PartName="/ppt/ink/ink7016.xml" ContentType="application/inkml+xml"/>
  <Override PartName="/ppt/ink/ink7017.xml" ContentType="application/inkml+xml"/>
  <Override PartName="/ppt/ink/ink7018.xml" ContentType="application/inkml+xml"/>
  <Override PartName="/ppt/ink/ink7019.xml" ContentType="application/inkml+xml"/>
  <Override PartName="/ppt/ink/ink7020.xml" ContentType="application/inkml+xml"/>
  <Override PartName="/ppt/ink/ink7021.xml" ContentType="application/inkml+xml"/>
  <Override PartName="/ppt/ink/ink7022.xml" ContentType="application/inkml+xml"/>
  <Override PartName="/ppt/ink/ink7023.xml" ContentType="application/inkml+xml"/>
  <Override PartName="/ppt/ink/ink7024.xml" ContentType="application/inkml+xml"/>
  <Override PartName="/ppt/ink/ink7025.xml" ContentType="application/inkml+xml"/>
  <Override PartName="/ppt/ink/ink7026.xml" ContentType="application/inkml+xml"/>
  <Override PartName="/ppt/ink/ink7027.xml" ContentType="application/inkml+xml"/>
  <Override PartName="/ppt/ink/ink7028.xml" ContentType="application/inkml+xml"/>
  <Override PartName="/ppt/ink/ink7029.xml" ContentType="application/inkml+xml"/>
  <Override PartName="/ppt/ink/ink7030.xml" ContentType="application/inkml+xml"/>
  <Override PartName="/ppt/ink/ink7031.xml" ContentType="application/inkml+xml"/>
  <Override PartName="/ppt/ink/ink7032.xml" ContentType="application/inkml+xml"/>
  <Override PartName="/ppt/ink/ink7033.xml" ContentType="application/inkml+xml"/>
  <Override PartName="/ppt/ink/ink7034.xml" ContentType="application/inkml+xml"/>
  <Override PartName="/ppt/ink/ink7035.xml" ContentType="application/inkml+xml"/>
  <Override PartName="/ppt/ink/ink7036.xml" ContentType="application/inkml+xml"/>
  <Override PartName="/ppt/ink/ink7037.xml" ContentType="application/inkml+xml"/>
  <Override PartName="/ppt/ink/ink7038.xml" ContentType="application/inkml+xml"/>
  <Override PartName="/ppt/ink/ink7039.xml" ContentType="application/inkml+xml"/>
  <Override PartName="/ppt/ink/ink7040.xml" ContentType="application/inkml+xml"/>
  <Override PartName="/ppt/ink/ink7041.xml" ContentType="application/inkml+xml"/>
  <Override PartName="/ppt/ink/ink7042.xml" ContentType="application/inkml+xml"/>
  <Override PartName="/ppt/ink/ink7043.xml" ContentType="application/inkml+xml"/>
  <Override PartName="/ppt/ink/ink7044.xml" ContentType="application/inkml+xml"/>
  <Override PartName="/ppt/ink/ink7045.xml" ContentType="application/inkml+xml"/>
  <Override PartName="/ppt/ink/ink7046.xml" ContentType="application/inkml+xml"/>
  <Override PartName="/ppt/ink/ink7047.xml" ContentType="application/inkml+xml"/>
  <Override PartName="/ppt/ink/ink7048.xml" ContentType="application/inkml+xml"/>
  <Override PartName="/ppt/ink/ink7049.xml" ContentType="application/inkml+xml"/>
  <Override PartName="/ppt/ink/ink7050.xml" ContentType="application/inkml+xml"/>
  <Override PartName="/ppt/ink/ink7051.xml" ContentType="application/inkml+xml"/>
  <Override PartName="/ppt/ink/ink7052.xml" ContentType="application/inkml+xml"/>
  <Override PartName="/ppt/ink/ink7053.xml" ContentType="application/inkml+xml"/>
  <Override PartName="/ppt/ink/ink7054.xml" ContentType="application/inkml+xml"/>
  <Override PartName="/ppt/ink/ink7055.xml" ContentType="application/inkml+xml"/>
  <Override PartName="/ppt/ink/ink7056.xml" ContentType="application/inkml+xml"/>
  <Override PartName="/ppt/ink/ink7057.xml" ContentType="application/inkml+xml"/>
  <Override PartName="/ppt/ink/ink7058.xml" ContentType="application/inkml+xml"/>
  <Override PartName="/ppt/ink/ink7059.xml" ContentType="application/inkml+xml"/>
  <Override PartName="/ppt/ink/ink7060.xml" ContentType="application/inkml+xml"/>
  <Override PartName="/ppt/ink/ink7061.xml" ContentType="application/inkml+xml"/>
  <Override PartName="/ppt/ink/ink7062.xml" ContentType="application/inkml+xml"/>
  <Override PartName="/ppt/ink/ink7063.xml" ContentType="application/inkml+xml"/>
  <Override PartName="/ppt/ink/ink7064.xml" ContentType="application/inkml+xml"/>
  <Override PartName="/ppt/ink/ink7065.xml" ContentType="application/inkml+xml"/>
  <Override PartName="/ppt/ink/ink7066.xml" ContentType="application/inkml+xml"/>
  <Override PartName="/ppt/ink/ink7067.xml" ContentType="application/inkml+xml"/>
  <Override PartName="/ppt/ink/ink7068.xml" ContentType="application/inkml+xml"/>
  <Override PartName="/ppt/ink/ink7069.xml" ContentType="application/inkml+xml"/>
  <Override PartName="/ppt/ink/ink7070.xml" ContentType="application/inkml+xml"/>
  <Override PartName="/ppt/ink/ink7071.xml" ContentType="application/inkml+xml"/>
  <Override PartName="/ppt/ink/ink7072.xml" ContentType="application/inkml+xml"/>
  <Override PartName="/ppt/ink/ink7073.xml" ContentType="application/inkml+xml"/>
  <Override PartName="/ppt/ink/ink7074.xml" ContentType="application/inkml+xml"/>
  <Override PartName="/ppt/ink/ink7075.xml" ContentType="application/inkml+xml"/>
  <Override PartName="/ppt/ink/ink7076.xml" ContentType="application/inkml+xml"/>
  <Override PartName="/ppt/ink/ink7077.xml" ContentType="application/inkml+xml"/>
  <Override PartName="/ppt/ink/ink7078.xml" ContentType="application/inkml+xml"/>
  <Override PartName="/ppt/ink/ink7079.xml" ContentType="application/inkml+xml"/>
  <Override PartName="/ppt/ink/ink7080.xml" ContentType="application/inkml+xml"/>
  <Override PartName="/ppt/ink/ink7081.xml" ContentType="application/inkml+xml"/>
  <Override PartName="/ppt/ink/ink7082.xml" ContentType="application/inkml+xml"/>
  <Override PartName="/ppt/ink/ink7083.xml" ContentType="application/inkml+xml"/>
  <Override PartName="/ppt/ink/ink7084.xml" ContentType="application/inkml+xml"/>
  <Override PartName="/ppt/ink/ink7085.xml" ContentType="application/inkml+xml"/>
  <Override PartName="/ppt/ink/ink7086.xml" ContentType="application/inkml+xml"/>
  <Override PartName="/ppt/ink/ink7087.xml" ContentType="application/inkml+xml"/>
  <Override PartName="/ppt/ink/ink7088.xml" ContentType="application/inkml+xml"/>
  <Override PartName="/ppt/ink/ink7089.xml" ContentType="application/inkml+xml"/>
  <Override PartName="/ppt/ink/ink7090.xml" ContentType="application/inkml+xml"/>
  <Override PartName="/ppt/ink/ink7091.xml" ContentType="application/inkml+xml"/>
  <Override PartName="/ppt/ink/ink7092.xml" ContentType="application/inkml+xml"/>
  <Override PartName="/ppt/ink/ink7093.xml" ContentType="application/inkml+xml"/>
  <Override PartName="/ppt/ink/ink7094.xml" ContentType="application/inkml+xml"/>
  <Override PartName="/ppt/ink/ink7095.xml" ContentType="application/inkml+xml"/>
  <Override PartName="/ppt/ink/ink7096.xml" ContentType="application/inkml+xml"/>
  <Override PartName="/ppt/ink/ink7097.xml" ContentType="application/inkml+xml"/>
  <Override PartName="/ppt/ink/ink7098.xml" ContentType="application/inkml+xml"/>
  <Override PartName="/ppt/ink/ink7099.xml" ContentType="application/inkml+xml"/>
  <Override PartName="/ppt/ink/ink7100.xml" ContentType="application/inkml+xml"/>
  <Override PartName="/ppt/ink/ink7101.xml" ContentType="application/inkml+xml"/>
  <Override PartName="/ppt/ink/ink7102.xml" ContentType="application/inkml+xml"/>
  <Override PartName="/ppt/ink/ink7103.xml" ContentType="application/inkml+xml"/>
  <Override PartName="/ppt/ink/ink7104.xml" ContentType="application/inkml+xml"/>
  <Override PartName="/ppt/ink/ink7105.xml" ContentType="application/inkml+xml"/>
  <Override PartName="/ppt/ink/ink7106.xml" ContentType="application/inkml+xml"/>
  <Override PartName="/ppt/ink/ink7107.xml" ContentType="application/inkml+xml"/>
  <Override PartName="/ppt/ink/ink7108.xml" ContentType="application/inkml+xml"/>
  <Override PartName="/ppt/ink/ink7109.xml" ContentType="application/inkml+xml"/>
  <Override PartName="/ppt/ink/ink7110.xml" ContentType="application/inkml+xml"/>
  <Override PartName="/ppt/ink/ink7111.xml" ContentType="application/inkml+xml"/>
  <Override PartName="/ppt/ink/ink7112.xml" ContentType="application/inkml+xml"/>
  <Override PartName="/ppt/ink/ink7113.xml" ContentType="application/inkml+xml"/>
  <Override PartName="/ppt/ink/ink7114.xml" ContentType="application/inkml+xml"/>
  <Override PartName="/ppt/ink/ink7115.xml" ContentType="application/inkml+xml"/>
  <Override PartName="/ppt/ink/ink7116.xml" ContentType="application/inkml+xml"/>
  <Override PartName="/ppt/ink/ink7117.xml" ContentType="application/inkml+xml"/>
  <Override PartName="/ppt/ink/ink7118.xml" ContentType="application/inkml+xml"/>
  <Override PartName="/ppt/ink/ink7119.xml" ContentType="application/inkml+xml"/>
  <Override PartName="/ppt/ink/ink7120.xml" ContentType="application/inkml+xml"/>
  <Override PartName="/ppt/ink/ink7121.xml" ContentType="application/inkml+xml"/>
  <Override PartName="/ppt/ink/ink7122.xml" ContentType="application/inkml+xml"/>
  <Override PartName="/ppt/ink/ink7123.xml" ContentType="application/inkml+xml"/>
  <Override PartName="/ppt/ink/ink7124.xml" ContentType="application/inkml+xml"/>
  <Override PartName="/ppt/ink/ink7125.xml" ContentType="application/inkml+xml"/>
  <Override PartName="/ppt/ink/ink7126.xml" ContentType="application/inkml+xml"/>
  <Override PartName="/ppt/ink/ink7127.xml" ContentType="application/inkml+xml"/>
  <Override PartName="/ppt/ink/ink7128.xml" ContentType="application/inkml+xml"/>
  <Override PartName="/ppt/ink/ink7129.xml" ContentType="application/inkml+xml"/>
  <Override PartName="/ppt/ink/ink7130.xml" ContentType="application/inkml+xml"/>
  <Override PartName="/ppt/ink/ink7131.xml" ContentType="application/inkml+xml"/>
  <Override PartName="/ppt/ink/ink7132.xml" ContentType="application/inkml+xml"/>
  <Override PartName="/ppt/ink/ink7133.xml" ContentType="application/inkml+xml"/>
  <Override PartName="/ppt/ink/ink7134.xml" ContentType="application/inkml+xml"/>
  <Override PartName="/ppt/ink/ink7135.xml" ContentType="application/inkml+xml"/>
  <Override PartName="/ppt/notesSlides/notesSlide43.xml" ContentType="application/vnd.openxmlformats-officedocument.presentationml.notesSlide+xml"/>
  <Override PartName="/ppt/ink/ink7136.xml" ContentType="application/inkml+xml"/>
  <Override PartName="/ppt/notesSlides/notesSlide44.xml" ContentType="application/vnd.openxmlformats-officedocument.presentationml.notesSlide+xml"/>
  <Override PartName="/ppt/ink/ink7137.xml" ContentType="application/inkml+xml"/>
  <Override PartName="/ppt/ink/ink7138.xml" ContentType="application/inkml+xml"/>
  <Override PartName="/ppt/ink/ink7139.xml" ContentType="application/inkml+xml"/>
  <Override PartName="/ppt/ink/ink7140.xml" ContentType="application/inkml+xml"/>
  <Override PartName="/ppt/ink/ink7141.xml" ContentType="application/inkml+xml"/>
  <Override PartName="/ppt/ink/ink7142.xml" ContentType="application/inkml+xml"/>
  <Override PartName="/ppt/ink/ink7143.xml" ContentType="application/inkml+xml"/>
  <Override PartName="/ppt/ink/ink7144.xml" ContentType="application/inkml+xml"/>
  <Override PartName="/ppt/ink/ink7145.xml" ContentType="application/inkml+xml"/>
  <Override PartName="/ppt/ink/ink7146.xml" ContentType="application/inkml+xml"/>
  <Override PartName="/ppt/ink/ink7147.xml" ContentType="application/inkml+xml"/>
  <Override PartName="/ppt/ink/ink7148.xml" ContentType="application/inkml+xml"/>
  <Override PartName="/ppt/ink/ink7149.xml" ContentType="application/inkml+xml"/>
  <Override PartName="/ppt/ink/ink7150.xml" ContentType="application/inkml+xml"/>
  <Override PartName="/ppt/ink/ink7151.xml" ContentType="application/inkml+xml"/>
  <Override PartName="/ppt/ink/ink7152.xml" ContentType="application/inkml+xml"/>
  <Override PartName="/ppt/ink/ink7153.xml" ContentType="application/inkml+xml"/>
  <Override PartName="/ppt/ink/ink7154.xml" ContentType="application/inkml+xml"/>
  <Override PartName="/ppt/ink/ink7155.xml" ContentType="application/inkml+xml"/>
  <Override PartName="/ppt/ink/ink7156.xml" ContentType="application/inkml+xml"/>
  <Override PartName="/ppt/ink/ink7157.xml" ContentType="application/inkml+xml"/>
  <Override PartName="/ppt/ink/ink7158.xml" ContentType="application/inkml+xml"/>
  <Override PartName="/ppt/ink/ink7159.xml" ContentType="application/inkml+xml"/>
  <Override PartName="/ppt/ink/ink7160.xml" ContentType="application/inkml+xml"/>
  <Override PartName="/ppt/ink/ink7161.xml" ContentType="application/inkml+xml"/>
  <Override PartName="/ppt/ink/ink7162.xml" ContentType="application/inkml+xml"/>
  <Override PartName="/ppt/ink/ink7163.xml" ContentType="application/inkml+xml"/>
  <Override PartName="/ppt/ink/ink7164.xml" ContentType="application/inkml+xml"/>
  <Override PartName="/ppt/ink/ink7165.xml" ContentType="application/inkml+xml"/>
  <Override PartName="/ppt/ink/ink7166.xml" ContentType="application/inkml+xml"/>
  <Override PartName="/ppt/ink/ink7167.xml" ContentType="application/inkml+xml"/>
  <Override PartName="/ppt/ink/ink7168.xml" ContentType="application/inkml+xml"/>
  <Override PartName="/ppt/ink/ink7169.xml" ContentType="application/inkml+xml"/>
  <Override PartName="/ppt/ink/ink7170.xml" ContentType="application/inkml+xml"/>
  <Override PartName="/ppt/ink/ink7171.xml" ContentType="application/inkml+xml"/>
  <Override PartName="/ppt/ink/ink7172.xml" ContentType="application/inkml+xml"/>
  <Override PartName="/ppt/ink/ink7173.xml" ContentType="application/inkml+xml"/>
  <Override PartName="/ppt/ink/ink7174.xml" ContentType="application/inkml+xml"/>
  <Override PartName="/ppt/ink/ink7175.xml" ContentType="application/inkml+xml"/>
  <Override PartName="/ppt/ink/ink7176.xml" ContentType="application/inkml+xml"/>
  <Override PartName="/ppt/ink/ink7177.xml" ContentType="application/inkml+xml"/>
  <Override PartName="/ppt/ink/ink7178.xml" ContentType="application/inkml+xml"/>
  <Override PartName="/ppt/ink/ink7179.xml" ContentType="application/inkml+xml"/>
  <Override PartName="/ppt/ink/ink7180.xml" ContentType="application/inkml+xml"/>
  <Override PartName="/ppt/ink/ink7181.xml" ContentType="application/inkml+xml"/>
  <Override PartName="/ppt/ink/ink7182.xml" ContentType="application/inkml+xml"/>
  <Override PartName="/ppt/ink/ink7183.xml" ContentType="application/inkml+xml"/>
  <Override PartName="/ppt/ink/ink7184.xml" ContentType="application/inkml+xml"/>
  <Override PartName="/ppt/ink/ink7185.xml" ContentType="application/inkml+xml"/>
  <Override PartName="/ppt/ink/ink7186.xml" ContentType="application/inkml+xml"/>
  <Override PartName="/ppt/ink/ink7187.xml" ContentType="application/inkml+xml"/>
  <Override PartName="/ppt/ink/ink7188.xml" ContentType="application/inkml+xml"/>
  <Override PartName="/ppt/ink/ink7189.xml" ContentType="application/inkml+xml"/>
  <Override PartName="/ppt/ink/ink7190.xml" ContentType="application/inkml+xml"/>
  <Override PartName="/ppt/ink/ink7191.xml" ContentType="application/inkml+xml"/>
  <Override PartName="/ppt/ink/ink7192.xml" ContentType="application/inkml+xml"/>
  <Override PartName="/ppt/ink/ink7193.xml" ContentType="application/inkml+xml"/>
  <Override PartName="/ppt/ink/ink7194.xml" ContentType="application/inkml+xml"/>
  <Override PartName="/ppt/ink/ink7195.xml" ContentType="application/inkml+xml"/>
  <Override PartName="/ppt/ink/ink7196.xml" ContentType="application/inkml+xml"/>
  <Override PartName="/ppt/ink/ink7197.xml" ContentType="application/inkml+xml"/>
  <Override PartName="/ppt/ink/ink7198.xml" ContentType="application/inkml+xml"/>
  <Override PartName="/ppt/ink/ink7199.xml" ContentType="application/inkml+xml"/>
  <Override PartName="/ppt/ink/ink7200.xml" ContentType="application/inkml+xml"/>
  <Override PartName="/ppt/ink/ink7201.xml" ContentType="application/inkml+xml"/>
  <Override PartName="/ppt/ink/ink7202.xml" ContentType="application/inkml+xml"/>
  <Override PartName="/ppt/ink/ink7203.xml" ContentType="application/inkml+xml"/>
  <Override PartName="/ppt/ink/ink7204.xml" ContentType="application/inkml+xml"/>
  <Override PartName="/ppt/ink/ink7205.xml" ContentType="application/inkml+xml"/>
  <Override PartName="/ppt/ink/ink7206.xml" ContentType="application/inkml+xml"/>
  <Override PartName="/ppt/ink/ink7207.xml" ContentType="application/inkml+xml"/>
  <Override PartName="/ppt/ink/ink7208.xml" ContentType="application/inkml+xml"/>
  <Override PartName="/ppt/ink/ink7209.xml" ContentType="application/inkml+xml"/>
  <Override PartName="/ppt/ink/ink7210.xml" ContentType="application/inkml+xml"/>
  <Override PartName="/ppt/ink/ink7211.xml" ContentType="application/inkml+xml"/>
  <Override PartName="/ppt/ink/ink7212.xml" ContentType="application/inkml+xml"/>
  <Override PartName="/ppt/ink/ink7213.xml" ContentType="application/inkml+xml"/>
  <Override PartName="/ppt/ink/ink7214.xml" ContentType="application/inkml+xml"/>
  <Override PartName="/ppt/ink/ink7215.xml" ContentType="application/inkml+xml"/>
  <Override PartName="/ppt/ink/ink7216.xml" ContentType="application/inkml+xml"/>
  <Override PartName="/ppt/ink/ink7217.xml" ContentType="application/inkml+xml"/>
  <Override PartName="/ppt/ink/ink7218.xml" ContentType="application/inkml+xml"/>
  <Override PartName="/ppt/ink/ink7219.xml" ContentType="application/inkml+xml"/>
  <Override PartName="/ppt/ink/ink7220.xml" ContentType="application/inkml+xml"/>
  <Override PartName="/ppt/ink/ink7221.xml" ContentType="application/inkml+xml"/>
  <Override PartName="/ppt/ink/ink7222.xml" ContentType="application/inkml+xml"/>
  <Override PartName="/ppt/ink/ink7223.xml" ContentType="application/inkml+xml"/>
  <Override PartName="/ppt/ink/ink7224.xml" ContentType="application/inkml+xml"/>
  <Override PartName="/ppt/ink/ink7225.xml" ContentType="application/inkml+xml"/>
  <Override PartName="/ppt/ink/ink7226.xml" ContentType="application/inkml+xml"/>
  <Override PartName="/ppt/ink/ink7227.xml" ContentType="application/inkml+xml"/>
  <Override PartName="/ppt/ink/ink7228.xml" ContentType="application/inkml+xml"/>
  <Override PartName="/ppt/ink/ink7229.xml" ContentType="application/inkml+xml"/>
  <Override PartName="/ppt/ink/ink7230.xml" ContentType="application/inkml+xml"/>
  <Override PartName="/ppt/ink/ink7231.xml" ContentType="application/inkml+xml"/>
  <Override PartName="/ppt/ink/ink7232.xml" ContentType="application/inkml+xml"/>
  <Override PartName="/ppt/ink/ink7233.xml" ContentType="application/inkml+xml"/>
  <Override PartName="/ppt/ink/ink7234.xml" ContentType="application/inkml+xml"/>
  <Override PartName="/ppt/ink/ink7235.xml" ContentType="application/inkml+xml"/>
  <Override PartName="/ppt/ink/ink7236.xml" ContentType="application/inkml+xml"/>
  <Override PartName="/ppt/ink/ink7237.xml" ContentType="application/inkml+xml"/>
  <Override PartName="/ppt/ink/ink7238.xml" ContentType="application/inkml+xml"/>
  <Override PartName="/ppt/ink/ink7239.xml" ContentType="application/inkml+xml"/>
  <Override PartName="/ppt/ink/ink7240.xml" ContentType="application/inkml+xml"/>
  <Override PartName="/ppt/ink/ink7241.xml" ContentType="application/inkml+xml"/>
  <Override PartName="/ppt/ink/ink7242.xml" ContentType="application/inkml+xml"/>
  <Override PartName="/ppt/ink/ink7243.xml" ContentType="application/inkml+xml"/>
  <Override PartName="/ppt/ink/ink7244.xml" ContentType="application/inkml+xml"/>
  <Override PartName="/ppt/ink/ink7245.xml" ContentType="application/inkml+xml"/>
  <Override PartName="/ppt/ink/ink7246.xml" ContentType="application/inkml+xml"/>
  <Override PartName="/ppt/ink/ink7247.xml" ContentType="application/inkml+xml"/>
  <Override PartName="/ppt/ink/ink7248.xml" ContentType="application/inkml+xml"/>
  <Override PartName="/ppt/ink/ink7249.xml" ContentType="application/inkml+xml"/>
  <Override PartName="/ppt/ink/ink7250.xml" ContentType="application/inkml+xml"/>
  <Override PartName="/ppt/ink/ink7251.xml" ContentType="application/inkml+xml"/>
  <Override PartName="/ppt/ink/ink7252.xml" ContentType="application/inkml+xml"/>
  <Override PartName="/ppt/ink/ink7253.xml" ContentType="application/inkml+xml"/>
  <Override PartName="/ppt/ink/ink7254.xml" ContentType="application/inkml+xml"/>
  <Override PartName="/ppt/ink/ink7255.xml" ContentType="application/inkml+xml"/>
  <Override PartName="/ppt/ink/ink7256.xml" ContentType="application/inkml+xml"/>
  <Override PartName="/ppt/ink/ink7257.xml" ContentType="application/inkml+xml"/>
  <Override PartName="/ppt/ink/ink7258.xml" ContentType="application/inkml+xml"/>
  <Override PartName="/ppt/ink/ink7259.xml" ContentType="application/inkml+xml"/>
  <Override PartName="/ppt/ink/ink7260.xml" ContentType="application/inkml+xml"/>
  <Override PartName="/ppt/ink/ink7261.xml" ContentType="application/inkml+xml"/>
  <Override PartName="/ppt/notesSlides/notesSlide45.xml" ContentType="application/vnd.openxmlformats-officedocument.presentationml.notesSlide+xml"/>
  <Override PartName="/ppt/ink/ink7262.xml" ContentType="application/inkml+xml"/>
  <Override PartName="/ppt/ink/ink7263.xml" ContentType="application/inkml+xml"/>
  <Override PartName="/ppt/ink/ink7264.xml" ContentType="application/inkml+xml"/>
  <Override PartName="/ppt/ink/ink7265.xml" ContentType="application/inkml+xml"/>
  <Override PartName="/ppt/ink/ink7266.xml" ContentType="application/inkml+xml"/>
  <Override PartName="/ppt/ink/ink7267.xml" ContentType="application/inkml+xml"/>
  <Override PartName="/ppt/ink/ink7268.xml" ContentType="application/inkml+xml"/>
  <Override PartName="/ppt/ink/ink7269.xml" ContentType="application/inkml+xml"/>
  <Override PartName="/ppt/ink/ink7270.xml" ContentType="application/inkml+xml"/>
  <Override PartName="/ppt/ink/ink7271.xml" ContentType="application/inkml+xml"/>
  <Override PartName="/ppt/ink/ink7272.xml" ContentType="application/inkml+xml"/>
  <Override PartName="/ppt/ink/ink7273.xml" ContentType="application/inkml+xml"/>
  <Override PartName="/ppt/ink/ink7274.xml" ContentType="application/inkml+xml"/>
  <Override PartName="/ppt/ink/ink7275.xml" ContentType="application/inkml+xml"/>
  <Override PartName="/ppt/ink/ink7276.xml" ContentType="application/inkml+xml"/>
  <Override PartName="/ppt/ink/ink7277.xml" ContentType="application/inkml+xml"/>
  <Override PartName="/ppt/ink/ink7278.xml" ContentType="application/inkml+xml"/>
  <Override PartName="/ppt/ink/ink7279.xml" ContentType="application/inkml+xml"/>
  <Override PartName="/ppt/ink/ink7280.xml" ContentType="application/inkml+xml"/>
  <Override PartName="/ppt/ink/ink7281.xml" ContentType="application/inkml+xml"/>
  <Override PartName="/ppt/ink/ink7282.xml" ContentType="application/inkml+xml"/>
  <Override PartName="/ppt/ink/ink7283.xml" ContentType="application/inkml+xml"/>
  <Override PartName="/ppt/ink/ink7284.xml" ContentType="application/inkml+xml"/>
  <Override PartName="/ppt/ink/ink7285.xml" ContentType="application/inkml+xml"/>
  <Override PartName="/ppt/ink/ink7286.xml" ContentType="application/inkml+xml"/>
  <Override PartName="/ppt/ink/ink7287.xml" ContentType="application/inkml+xml"/>
  <Override PartName="/ppt/ink/ink7288.xml" ContentType="application/inkml+xml"/>
  <Override PartName="/ppt/ink/ink7289.xml" ContentType="application/inkml+xml"/>
  <Override PartName="/ppt/ink/ink7290.xml" ContentType="application/inkml+xml"/>
  <Override PartName="/ppt/ink/ink7291.xml" ContentType="application/inkml+xml"/>
  <Override PartName="/ppt/ink/ink7292.xml" ContentType="application/inkml+xml"/>
  <Override PartName="/ppt/ink/ink7293.xml" ContentType="application/inkml+xml"/>
  <Override PartName="/ppt/ink/ink7294.xml" ContentType="application/inkml+xml"/>
  <Override PartName="/ppt/ink/ink7295.xml" ContentType="application/inkml+xml"/>
  <Override PartName="/ppt/ink/ink7296.xml" ContentType="application/inkml+xml"/>
  <Override PartName="/ppt/ink/ink7297.xml" ContentType="application/inkml+xml"/>
  <Override PartName="/ppt/ink/ink7298.xml" ContentType="application/inkml+xml"/>
  <Override PartName="/ppt/ink/ink7299.xml" ContentType="application/inkml+xml"/>
  <Override PartName="/ppt/ink/ink7300.xml" ContentType="application/inkml+xml"/>
  <Override PartName="/ppt/ink/ink7301.xml" ContentType="application/inkml+xml"/>
  <Override PartName="/ppt/ink/ink7302.xml" ContentType="application/inkml+xml"/>
  <Override PartName="/ppt/ink/ink7303.xml" ContentType="application/inkml+xml"/>
  <Override PartName="/ppt/ink/ink7304.xml" ContentType="application/inkml+xml"/>
  <Override PartName="/ppt/ink/ink7305.xml" ContentType="application/inkml+xml"/>
  <Override PartName="/ppt/ink/ink7306.xml" ContentType="application/inkml+xml"/>
  <Override PartName="/ppt/ink/ink7307.xml" ContentType="application/inkml+xml"/>
  <Override PartName="/ppt/ink/ink7308.xml" ContentType="application/inkml+xml"/>
  <Override PartName="/ppt/ink/ink7309.xml" ContentType="application/inkml+xml"/>
  <Override PartName="/ppt/ink/ink7310.xml" ContentType="application/inkml+xml"/>
  <Override PartName="/ppt/ink/ink7311.xml" ContentType="application/inkml+xml"/>
  <Override PartName="/ppt/ink/ink7312.xml" ContentType="application/inkml+xml"/>
  <Override PartName="/ppt/ink/ink7313.xml" ContentType="application/inkml+xml"/>
  <Override PartName="/ppt/ink/ink7314.xml" ContentType="application/inkml+xml"/>
  <Override PartName="/ppt/ink/ink7315.xml" ContentType="application/inkml+xml"/>
  <Override PartName="/ppt/ink/ink7316.xml" ContentType="application/inkml+xml"/>
  <Override PartName="/ppt/ink/ink7317.xml" ContentType="application/inkml+xml"/>
  <Override PartName="/ppt/ink/ink7318.xml" ContentType="application/inkml+xml"/>
  <Override PartName="/ppt/ink/ink7319.xml" ContentType="application/inkml+xml"/>
  <Override PartName="/ppt/ink/ink7320.xml" ContentType="application/inkml+xml"/>
  <Override PartName="/ppt/ink/ink7321.xml" ContentType="application/inkml+xml"/>
  <Override PartName="/ppt/ink/ink7322.xml" ContentType="application/inkml+xml"/>
  <Override PartName="/ppt/ink/ink7323.xml" ContentType="application/inkml+xml"/>
  <Override PartName="/ppt/ink/ink7324.xml" ContentType="application/inkml+xml"/>
  <Override PartName="/ppt/ink/ink7325.xml" ContentType="application/inkml+xml"/>
  <Override PartName="/ppt/ink/ink7326.xml" ContentType="application/inkml+xml"/>
  <Override PartName="/ppt/ink/ink7327.xml" ContentType="application/inkml+xml"/>
  <Override PartName="/ppt/ink/ink7328.xml" ContentType="application/inkml+xml"/>
  <Override PartName="/ppt/ink/ink7329.xml" ContentType="application/inkml+xml"/>
  <Override PartName="/ppt/ink/ink7330.xml" ContentType="application/inkml+xml"/>
  <Override PartName="/ppt/ink/ink7331.xml" ContentType="application/inkml+xml"/>
  <Override PartName="/ppt/ink/ink7332.xml" ContentType="application/inkml+xml"/>
  <Override PartName="/ppt/ink/ink7333.xml" ContentType="application/inkml+xml"/>
  <Override PartName="/ppt/ink/ink7334.xml" ContentType="application/inkml+xml"/>
  <Override PartName="/ppt/ink/ink7335.xml" ContentType="application/inkml+xml"/>
  <Override PartName="/ppt/ink/ink7336.xml" ContentType="application/inkml+xml"/>
  <Override PartName="/ppt/ink/ink7337.xml" ContentType="application/inkml+xml"/>
  <Override PartName="/ppt/ink/ink7338.xml" ContentType="application/inkml+xml"/>
  <Override PartName="/ppt/ink/ink7339.xml" ContentType="application/inkml+xml"/>
  <Override PartName="/ppt/ink/ink7340.xml" ContentType="application/inkml+xml"/>
  <Override PartName="/ppt/ink/ink7341.xml" ContentType="application/inkml+xml"/>
  <Override PartName="/ppt/ink/ink7342.xml" ContentType="application/inkml+xml"/>
  <Override PartName="/ppt/ink/ink7343.xml" ContentType="application/inkml+xml"/>
  <Override PartName="/ppt/ink/ink7344.xml" ContentType="application/inkml+xml"/>
  <Override PartName="/ppt/ink/ink7345.xml" ContentType="application/inkml+xml"/>
  <Override PartName="/ppt/ink/ink7346.xml" ContentType="application/inkml+xml"/>
  <Override PartName="/ppt/ink/ink7347.xml" ContentType="application/inkml+xml"/>
  <Override PartName="/ppt/ink/ink7348.xml" ContentType="application/inkml+xml"/>
  <Override PartName="/ppt/ink/ink7349.xml" ContentType="application/inkml+xml"/>
  <Override PartName="/ppt/ink/ink7350.xml" ContentType="application/inkml+xml"/>
  <Override PartName="/ppt/ink/ink7351.xml" ContentType="application/inkml+xml"/>
  <Override PartName="/ppt/ink/ink7352.xml" ContentType="application/inkml+xml"/>
  <Override PartName="/ppt/ink/ink7353.xml" ContentType="application/inkml+xml"/>
  <Override PartName="/ppt/ink/ink7354.xml" ContentType="application/inkml+xml"/>
  <Override PartName="/ppt/ink/ink7355.xml" ContentType="application/inkml+xml"/>
  <Override PartName="/ppt/ink/ink7356.xml" ContentType="application/inkml+xml"/>
  <Override PartName="/ppt/ink/ink7357.xml" ContentType="application/inkml+xml"/>
  <Override PartName="/ppt/ink/ink7358.xml" ContentType="application/inkml+xml"/>
  <Override PartName="/ppt/ink/ink7359.xml" ContentType="application/inkml+xml"/>
  <Override PartName="/ppt/ink/ink7360.xml" ContentType="application/inkml+xml"/>
  <Override PartName="/ppt/ink/ink7361.xml" ContentType="application/inkml+xml"/>
  <Override PartName="/ppt/ink/ink7362.xml" ContentType="application/inkml+xml"/>
  <Override PartName="/ppt/ink/ink7363.xml" ContentType="application/inkml+xml"/>
  <Override PartName="/ppt/ink/ink7364.xml" ContentType="application/inkml+xml"/>
  <Override PartName="/ppt/ink/ink7365.xml" ContentType="application/inkml+xml"/>
  <Override PartName="/ppt/ink/ink7366.xml" ContentType="application/inkml+xml"/>
  <Override PartName="/ppt/ink/ink7367.xml" ContentType="application/inkml+xml"/>
  <Override PartName="/ppt/ink/ink7368.xml" ContentType="application/inkml+xml"/>
  <Override PartName="/ppt/ink/ink7369.xml" ContentType="application/inkml+xml"/>
  <Override PartName="/ppt/ink/ink7370.xml" ContentType="application/inkml+xml"/>
  <Override PartName="/ppt/ink/ink7371.xml" ContentType="application/inkml+xml"/>
  <Override PartName="/ppt/ink/ink7372.xml" ContentType="application/inkml+xml"/>
  <Override PartName="/ppt/ink/ink7373.xml" ContentType="application/inkml+xml"/>
  <Override PartName="/ppt/ink/ink7374.xml" ContentType="application/inkml+xml"/>
  <Override PartName="/ppt/ink/ink7375.xml" ContentType="application/inkml+xml"/>
  <Override PartName="/ppt/ink/ink7376.xml" ContentType="application/inkml+xml"/>
  <Override PartName="/ppt/ink/ink7377.xml" ContentType="application/inkml+xml"/>
  <Override PartName="/ppt/ink/ink7378.xml" ContentType="application/inkml+xml"/>
  <Override PartName="/ppt/ink/ink7379.xml" ContentType="application/inkml+xml"/>
  <Override PartName="/ppt/ink/ink7380.xml" ContentType="application/inkml+xml"/>
  <Override PartName="/ppt/ink/ink7381.xml" ContentType="application/inkml+xml"/>
  <Override PartName="/ppt/ink/ink7382.xml" ContentType="application/inkml+xml"/>
  <Override PartName="/ppt/ink/ink7383.xml" ContentType="application/inkml+xml"/>
  <Override PartName="/ppt/ink/ink7384.xml" ContentType="application/inkml+xml"/>
  <Override PartName="/ppt/ink/ink7385.xml" ContentType="application/inkml+xml"/>
  <Override PartName="/ppt/ink/ink7386.xml" ContentType="application/inkml+xml"/>
  <Override PartName="/ppt/ink/ink7387.xml" ContentType="application/inkml+xml"/>
  <Override PartName="/ppt/ink/ink7388.xml" ContentType="application/inkml+xml"/>
  <Override PartName="/ppt/ink/ink7389.xml" ContentType="application/inkml+xml"/>
  <Override PartName="/ppt/ink/ink7390.xml" ContentType="application/inkml+xml"/>
  <Override PartName="/ppt/ink/ink7391.xml" ContentType="application/inkml+xml"/>
  <Override PartName="/ppt/ink/ink7392.xml" ContentType="application/inkml+xml"/>
  <Override PartName="/ppt/ink/ink7393.xml" ContentType="application/inkml+xml"/>
  <Override PartName="/ppt/ink/ink7394.xml" ContentType="application/inkml+xml"/>
  <Override PartName="/ppt/ink/ink7395.xml" ContentType="application/inkml+xml"/>
  <Override PartName="/ppt/ink/ink7396.xml" ContentType="application/inkml+xml"/>
  <Override PartName="/ppt/ink/ink7397.xml" ContentType="application/inkml+xml"/>
  <Override PartName="/ppt/ink/ink7398.xml" ContentType="application/inkml+xml"/>
  <Override PartName="/ppt/ink/ink7399.xml" ContentType="application/inkml+xml"/>
  <Override PartName="/ppt/ink/ink7400.xml" ContentType="application/inkml+xml"/>
  <Override PartName="/ppt/ink/ink7401.xml" ContentType="application/inkml+xml"/>
  <Override PartName="/ppt/ink/ink7402.xml" ContentType="application/inkml+xml"/>
  <Override PartName="/ppt/ink/ink7403.xml" ContentType="application/inkml+xml"/>
  <Override PartName="/ppt/ink/ink7404.xml" ContentType="application/inkml+xml"/>
  <Override PartName="/ppt/ink/ink7405.xml" ContentType="application/inkml+xml"/>
  <Override PartName="/ppt/ink/ink7406.xml" ContentType="application/inkml+xml"/>
  <Override PartName="/ppt/ink/ink7407.xml" ContentType="application/inkml+xml"/>
  <Override PartName="/ppt/ink/ink7408.xml" ContentType="application/inkml+xml"/>
  <Override PartName="/ppt/ink/ink7409.xml" ContentType="application/inkml+xml"/>
  <Override PartName="/ppt/ink/ink7410.xml" ContentType="application/inkml+xml"/>
  <Override PartName="/ppt/ink/ink7411.xml" ContentType="application/inkml+xml"/>
  <Override PartName="/ppt/ink/ink7412.xml" ContentType="application/inkml+xml"/>
  <Override PartName="/ppt/ink/ink7413.xml" ContentType="application/inkml+xml"/>
  <Override PartName="/ppt/ink/ink7414.xml" ContentType="application/inkml+xml"/>
  <Override PartName="/ppt/ink/ink7415.xml" ContentType="application/inkml+xml"/>
  <Override PartName="/ppt/ink/ink7416.xml" ContentType="application/inkml+xml"/>
  <Override PartName="/ppt/ink/ink7417.xml" ContentType="application/inkml+xml"/>
  <Override PartName="/ppt/ink/ink7418.xml" ContentType="application/inkml+xml"/>
  <Override PartName="/ppt/ink/ink7419.xml" ContentType="application/inkml+xml"/>
  <Override PartName="/ppt/ink/ink7420.xml" ContentType="application/inkml+xml"/>
  <Override PartName="/ppt/ink/ink7421.xml" ContentType="application/inkml+xml"/>
  <Override PartName="/ppt/ink/ink7422.xml" ContentType="application/inkml+xml"/>
  <Override PartName="/ppt/ink/ink7423.xml" ContentType="application/inkml+xml"/>
  <Override PartName="/ppt/ink/ink7424.xml" ContentType="application/inkml+xml"/>
  <Override PartName="/ppt/ink/ink7425.xml" ContentType="application/inkml+xml"/>
  <Override PartName="/ppt/ink/ink7426.xml" ContentType="application/inkml+xml"/>
  <Override PartName="/ppt/ink/ink7427.xml" ContentType="application/inkml+xml"/>
  <Override PartName="/ppt/ink/ink7428.xml" ContentType="application/inkml+xml"/>
  <Override PartName="/ppt/ink/ink7429.xml" ContentType="application/inkml+xml"/>
  <Override PartName="/ppt/ink/ink7430.xml" ContentType="application/inkml+xml"/>
  <Override PartName="/ppt/ink/ink7431.xml" ContentType="application/inkml+xml"/>
  <Override PartName="/ppt/ink/ink7432.xml" ContentType="application/inkml+xml"/>
  <Override PartName="/ppt/ink/ink7433.xml" ContentType="application/inkml+xml"/>
  <Override PartName="/ppt/ink/ink7434.xml" ContentType="application/inkml+xml"/>
  <Override PartName="/ppt/ink/ink7435.xml" ContentType="application/inkml+xml"/>
  <Override PartName="/ppt/ink/ink7436.xml" ContentType="application/inkml+xml"/>
  <Override PartName="/ppt/ink/ink7437.xml" ContentType="application/inkml+xml"/>
  <Override PartName="/ppt/ink/ink7438.xml" ContentType="application/inkml+xml"/>
  <Override PartName="/ppt/ink/ink7439.xml" ContentType="application/inkml+xml"/>
  <Override PartName="/ppt/ink/ink7440.xml" ContentType="application/inkml+xml"/>
  <Override PartName="/ppt/ink/ink7441.xml" ContentType="application/inkml+xml"/>
  <Override PartName="/ppt/ink/ink7442.xml" ContentType="application/inkml+xml"/>
  <Override PartName="/ppt/ink/ink7443.xml" ContentType="application/inkml+xml"/>
  <Override PartName="/ppt/ink/ink7444.xml" ContentType="application/inkml+xml"/>
  <Override PartName="/ppt/ink/ink7445.xml" ContentType="application/inkml+xml"/>
  <Override PartName="/ppt/ink/ink7446.xml" ContentType="application/inkml+xml"/>
  <Override PartName="/ppt/ink/ink7447.xml" ContentType="application/inkml+xml"/>
  <Override PartName="/ppt/ink/ink7448.xml" ContentType="application/inkml+xml"/>
  <Override PartName="/ppt/ink/ink7449.xml" ContentType="application/inkml+xml"/>
  <Override PartName="/ppt/ink/ink7450.xml" ContentType="application/inkml+xml"/>
  <Override PartName="/ppt/ink/ink7451.xml" ContentType="application/inkml+xml"/>
  <Override PartName="/ppt/ink/ink7452.xml" ContentType="application/inkml+xml"/>
  <Override PartName="/ppt/ink/ink7453.xml" ContentType="application/inkml+xml"/>
  <Override PartName="/ppt/ink/ink7454.xml" ContentType="application/inkml+xml"/>
  <Override PartName="/ppt/ink/ink7455.xml" ContentType="application/inkml+xml"/>
  <Override PartName="/ppt/ink/ink7456.xml" ContentType="application/inkml+xml"/>
  <Override PartName="/ppt/ink/ink7457.xml" ContentType="application/inkml+xml"/>
  <Override PartName="/ppt/ink/ink7458.xml" ContentType="application/inkml+xml"/>
  <Override PartName="/ppt/ink/ink7459.xml" ContentType="application/inkml+xml"/>
  <Override PartName="/ppt/notesSlides/notesSlide46.xml" ContentType="application/vnd.openxmlformats-officedocument.presentationml.notesSlide+xml"/>
  <Override PartName="/ppt/ink/ink7460.xml" ContentType="application/inkml+xml"/>
  <Override PartName="/ppt/ink/ink7461.xml" ContentType="application/inkml+xml"/>
  <Override PartName="/ppt/ink/ink7462.xml" ContentType="application/inkml+xml"/>
  <Override PartName="/ppt/ink/ink7463.xml" ContentType="application/inkml+xml"/>
  <Override PartName="/ppt/ink/ink7464.xml" ContentType="application/inkml+xml"/>
  <Override PartName="/ppt/ink/ink7465.xml" ContentType="application/inkml+xml"/>
  <Override PartName="/ppt/ink/ink7466.xml" ContentType="application/inkml+xml"/>
  <Override PartName="/ppt/ink/ink7467.xml" ContentType="application/inkml+xml"/>
  <Override PartName="/ppt/ink/ink7468.xml" ContentType="application/inkml+xml"/>
  <Override PartName="/ppt/ink/ink7469.xml" ContentType="application/inkml+xml"/>
  <Override PartName="/ppt/ink/ink7470.xml" ContentType="application/inkml+xml"/>
  <Override PartName="/ppt/ink/ink7471.xml" ContentType="application/inkml+xml"/>
  <Override PartName="/ppt/ink/ink7472.xml" ContentType="application/inkml+xml"/>
  <Override PartName="/ppt/ink/ink7473.xml" ContentType="application/inkml+xml"/>
  <Override PartName="/ppt/ink/ink7474.xml" ContentType="application/inkml+xml"/>
  <Override PartName="/ppt/ink/ink7475.xml" ContentType="application/inkml+xml"/>
  <Override PartName="/ppt/ink/ink7476.xml" ContentType="application/inkml+xml"/>
  <Override PartName="/ppt/ink/ink7477.xml" ContentType="application/inkml+xml"/>
  <Override PartName="/ppt/notesSlides/notesSlide47.xml" ContentType="application/vnd.openxmlformats-officedocument.presentationml.notesSlide+xml"/>
  <Override PartName="/ppt/ink/ink7478.xml" ContentType="application/inkml+xml"/>
  <Override PartName="/ppt/ink/ink7479.xml" ContentType="application/inkml+xml"/>
  <Override PartName="/ppt/ink/ink7480.xml" ContentType="application/inkml+xml"/>
  <Override PartName="/ppt/ink/ink7481.xml" ContentType="application/inkml+xml"/>
  <Override PartName="/ppt/ink/ink7482.xml" ContentType="application/inkml+xml"/>
  <Override PartName="/ppt/ink/ink7483.xml" ContentType="application/inkml+xml"/>
  <Override PartName="/ppt/ink/ink7484.xml" ContentType="application/inkml+xml"/>
  <Override PartName="/ppt/ink/ink7485.xml" ContentType="application/inkml+xml"/>
  <Override PartName="/ppt/ink/ink7486.xml" ContentType="application/inkml+xml"/>
  <Override PartName="/ppt/ink/ink7487.xml" ContentType="application/inkml+xml"/>
  <Override PartName="/ppt/ink/ink7488.xml" ContentType="application/inkml+xml"/>
  <Override PartName="/ppt/ink/ink7489.xml" ContentType="application/inkml+xml"/>
  <Override PartName="/ppt/ink/ink7490.xml" ContentType="application/inkml+xml"/>
  <Override PartName="/ppt/ink/ink7491.xml" ContentType="application/inkml+xml"/>
  <Override PartName="/ppt/ink/ink7492.xml" ContentType="application/inkml+xml"/>
  <Override PartName="/ppt/ink/ink7493.xml" ContentType="application/inkml+xml"/>
  <Override PartName="/ppt/ink/ink7494.xml" ContentType="application/inkml+xml"/>
  <Override PartName="/ppt/ink/ink7495.xml" ContentType="application/inkml+xml"/>
  <Override PartName="/ppt/ink/ink7496.xml" ContentType="application/inkml+xml"/>
  <Override PartName="/ppt/ink/ink7497.xml" ContentType="application/inkml+xml"/>
  <Override PartName="/ppt/ink/ink7498.xml" ContentType="application/inkml+xml"/>
  <Override PartName="/ppt/ink/ink7499.xml" ContentType="application/inkml+xml"/>
  <Override PartName="/ppt/ink/ink7500.xml" ContentType="application/inkml+xml"/>
  <Override PartName="/ppt/ink/ink7501.xml" ContentType="application/inkml+xml"/>
  <Override PartName="/ppt/ink/ink7502.xml" ContentType="application/inkml+xml"/>
  <Override PartName="/ppt/ink/ink7503.xml" ContentType="application/inkml+xml"/>
  <Override PartName="/ppt/ink/ink7504.xml" ContentType="application/inkml+xml"/>
  <Override PartName="/ppt/ink/ink7505.xml" ContentType="application/inkml+xml"/>
  <Override PartName="/ppt/ink/ink7506.xml" ContentType="application/inkml+xml"/>
  <Override PartName="/ppt/ink/ink7507.xml" ContentType="application/inkml+xml"/>
  <Override PartName="/ppt/ink/ink7508.xml" ContentType="application/inkml+xml"/>
  <Override PartName="/ppt/ink/ink7509.xml" ContentType="application/inkml+xml"/>
  <Override PartName="/ppt/ink/ink7510.xml" ContentType="application/inkml+xml"/>
  <Override PartName="/ppt/ink/ink7511.xml" ContentType="application/inkml+xml"/>
  <Override PartName="/ppt/ink/ink7512.xml" ContentType="application/inkml+xml"/>
  <Override PartName="/ppt/ink/ink7513.xml" ContentType="application/inkml+xml"/>
  <Override PartName="/ppt/ink/ink7514.xml" ContentType="application/inkml+xml"/>
  <Override PartName="/ppt/ink/ink7515.xml" ContentType="application/inkml+xml"/>
  <Override PartName="/ppt/ink/ink7516.xml" ContentType="application/inkml+xml"/>
  <Override PartName="/ppt/ink/ink7517.xml" ContentType="application/inkml+xml"/>
  <Override PartName="/ppt/ink/ink7518.xml" ContentType="application/inkml+xml"/>
  <Override PartName="/ppt/ink/ink7519.xml" ContentType="application/inkml+xml"/>
  <Override PartName="/ppt/ink/ink7520.xml" ContentType="application/inkml+xml"/>
  <Override PartName="/ppt/ink/ink7521.xml" ContentType="application/inkml+xml"/>
  <Override PartName="/ppt/ink/ink7522.xml" ContentType="application/inkml+xml"/>
  <Override PartName="/ppt/ink/ink7523.xml" ContentType="application/inkml+xml"/>
  <Override PartName="/ppt/ink/ink7524.xml" ContentType="application/inkml+xml"/>
  <Override PartName="/ppt/ink/ink7525.xml" ContentType="application/inkml+xml"/>
  <Override PartName="/ppt/ink/ink7526.xml" ContentType="application/inkml+xml"/>
  <Override PartName="/ppt/ink/ink7527.xml" ContentType="application/inkml+xml"/>
  <Override PartName="/ppt/ink/ink7528.xml" ContentType="application/inkml+xml"/>
  <Override PartName="/ppt/ink/ink7529.xml" ContentType="application/inkml+xml"/>
  <Override PartName="/ppt/ink/ink7530.xml" ContentType="application/inkml+xml"/>
  <Override PartName="/ppt/ink/ink7531.xml" ContentType="application/inkml+xml"/>
  <Override PartName="/ppt/ink/ink7532.xml" ContentType="application/inkml+xml"/>
  <Override PartName="/ppt/ink/ink7533.xml" ContentType="application/inkml+xml"/>
  <Override PartName="/ppt/ink/ink7534.xml" ContentType="application/inkml+xml"/>
  <Override PartName="/ppt/ink/ink7535.xml" ContentType="application/inkml+xml"/>
  <Override PartName="/ppt/ink/ink7536.xml" ContentType="application/inkml+xml"/>
  <Override PartName="/ppt/ink/ink7537.xml" ContentType="application/inkml+xml"/>
  <Override PartName="/ppt/ink/ink7538.xml" ContentType="application/inkml+xml"/>
  <Override PartName="/ppt/ink/ink7539.xml" ContentType="application/inkml+xml"/>
  <Override PartName="/ppt/ink/ink7540.xml" ContentType="application/inkml+xml"/>
  <Override PartName="/ppt/ink/ink7541.xml" ContentType="application/inkml+xml"/>
  <Override PartName="/ppt/ink/ink7542.xml" ContentType="application/inkml+xml"/>
  <Override PartName="/ppt/ink/ink7543.xml" ContentType="application/inkml+xml"/>
  <Override PartName="/ppt/ink/ink7544.xml" ContentType="application/inkml+xml"/>
  <Override PartName="/ppt/ink/ink7545.xml" ContentType="application/inkml+xml"/>
  <Override PartName="/ppt/ink/ink7546.xml" ContentType="application/inkml+xml"/>
  <Override PartName="/ppt/ink/ink7547.xml" ContentType="application/inkml+xml"/>
  <Override PartName="/ppt/ink/ink7548.xml" ContentType="application/inkml+xml"/>
  <Override PartName="/ppt/ink/ink7549.xml" ContentType="application/inkml+xml"/>
  <Override PartName="/ppt/ink/ink7550.xml" ContentType="application/inkml+xml"/>
  <Override PartName="/ppt/ink/ink7551.xml" ContentType="application/inkml+xml"/>
  <Override PartName="/ppt/ink/ink7552.xml" ContentType="application/inkml+xml"/>
  <Override PartName="/ppt/ink/ink7553.xml" ContentType="application/inkml+xml"/>
  <Override PartName="/ppt/ink/ink7554.xml" ContentType="application/inkml+xml"/>
  <Override PartName="/ppt/ink/ink7555.xml" ContentType="application/inkml+xml"/>
  <Override PartName="/ppt/ink/ink7556.xml" ContentType="application/inkml+xml"/>
  <Override PartName="/ppt/ink/ink7557.xml" ContentType="application/inkml+xml"/>
  <Override PartName="/ppt/ink/ink7558.xml" ContentType="application/inkml+xml"/>
  <Override PartName="/ppt/ink/ink7559.xml" ContentType="application/inkml+xml"/>
  <Override PartName="/ppt/ink/ink7560.xml" ContentType="application/inkml+xml"/>
  <Override PartName="/ppt/ink/ink7561.xml" ContentType="application/inkml+xml"/>
  <Override PartName="/ppt/ink/ink7562.xml" ContentType="application/inkml+xml"/>
  <Override PartName="/ppt/ink/ink7563.xml" ContentType="application/inkml+xml"/>
  <Override PartName="/ppt/ink/ink7564.xml" ContentType="application/inkml+xml"/>
  <Override PartName="/ppt/ink/ink7565.xml" ContentType="application/inkml+xml"/>
  <Override PartName="/ppt/ink/ink7566.xml" ContentType="application/inkml+xml"/>
  <Override PartName="/ppt/ink/ink7567.xml" ContentType="application/inkml+xml"/>
  <Override PartName="/ppt/ink/ink7568.xml" ContentType="application/inkml+xml"/>
  <Override PartName="/ppt/ink/ink7569.xml" ContentType="application/inkml+xml"/>
  <Override PartName="/ppt/ink/ink7570.xml" ContentType="application/inkml+xml"/>
  <Override PartName="/ppt/ink/ink7571.xml" ContentType="application/inkml+xml"/>
  <Override PartName="/ppt/ink/ink7572.xml" ContentType="application/inkml+xml"/>
  <Override PartName="/ppt/ink/ink7573.xml" ContentType="application/inkml+xml"/>
  <Override PartName="/ppt/ink/ink7574.xml" ContentType="application/inkml+xml"/>
  <Override PartName="/ppt/ink/ink7575.xml" ContentType="application/inkml+xml"/>
  <Override PartName="/ppt/ink/ink7576.xml" ContentType="application/inkml+xml"/>
  <Override PartName="/ppt/ink/ink7577.xml" ContentType="application/inkml+xml"/>
  <Override PartName="/ppt/ink/ink7578.xml" ContentType="application/inkml+xml"/>
  <Override PartName="/ppt/ink/ink7579.xml" ContentType="application/inkml+xml"/>
  <Override PartName="/ppt/ink/ink7580.xml" ContentType="application/inkml+xml"/>
  <Override PartName="/ppt/ink/ink7581.xml" ContentType="application/inkml+xml"/>
  <Override PartName="/ppt/ink/ink7582.xml" ContentType="application/inkml+xml"/>
  <Override PartName="/ppt/ink/ink7583.xml" ContentType="application/inkml+xml"/>
  <Override PartName="/ppt/ink/ink7584.xml" ContentType="application/inkml+xml"/>
  <Override PartName="/ppt/ink/ink7585.xml" ContentType="application/inkml+xml"/>
  <Override PartName="/ppt/ink/ink7586.xml" ContentType="application/inkml+xml"/>
  <Override PartName="/ppt/ink/ink7587.xml" ContentType="application/inkml+xml"/>
  <Override PartName="/ppt/ink/ink7588.xml" ContentType="application/inkml+xml"/>
  <Override PartName="/ppt/ink/ink7589.xml" ContentType="application/inkml+xml"/>
  <Override PartName="/ppt/ink/ink7590.xml" ContentType="application/inkml+xml"/>
  <Override PartName="/ppt/ink/ink7591.xml" ContentType="application/inkml+xml"/>
  <Override PartName="/ppt/ink/ink7592.xml" ContentType="application/inkml+xml"/>
  <Override PartName="/ppt/ink/ink7593.xml" ContentType="application/inkml+xml"/>
  <Override PartName="/ppt/ink/ink7594.xml" ContentType="application/inkml+xml"/>
  <Override PartName="/ppt/ink/ink7595.xml" ContentType="application/inkml+xml"/>
  <Override PartName="/ppt/ink/ink7596.xml" ContentType="application/inkml+xml"/>
  <Override PartName="/ppt/ink/ink7597.xml" ContentType="application/inkml+xml"/>
  <Override PartName="/ppt/ink/ink7598.xml" ContentType="application/inkml+xml"/>
  <Override PartName="/ppt/ink/ink7599.xml" ContentType="application/inkml+xml"/>
  <Override PartName="/ppt/ink/ink7600.xml" ContentType="application/inkml+xml"/>
  <Override PartName="/ppt/ink/ink7601.xml" ContentType="application/inkml+xml"/>
  <Override PartName="/ppt/ink/ink7602.xml" ContentType="application/inkml+xml"/>
  <Override PartName="/ppt/ink/ink7603.xml" ContentType="application/inkml+xml"/>
  <Override PartName="/ppt/ink/ink7604.xml" ContentType="application/inkml+xml"/>
  <Override PartName="/ppt/ink/ink7605.xml" ContentType="application/inkml+xml"/>
  <Override PartName="/ppt/ink/ink7606.xml" ContentType="application/inkml+xml"/>
  <Override PartName="/ppt/ink/ink7607.xml" ContentType="application/inkml+xml"/>
  <Override PartName="/ppt/ink/ink7608.xml" ContentType="application/inkml+xml"/>
  <Override PartName="/ppt/ink/ink7609.xml" ContentType="application/inkml+xml"/>
  <Override PartName="/ppt/ink/ink7610.xml" ContentType="application/inkml+xml"/>
  <Override PartName="/ppt/ink/ink7611.xml" ContentType="application/inkml+xml"/>
  <Override PartName="/ppt/ink/ink7612.xml" ContentType="application/inkml+xml"/>
  <Override PartName="/ppt/ink/ink7613.xml" ContentType="application/inkml+xml"/>
  <Override PartName="/ppt/ink/ink7614.xml" ContentType="application/inkml+xml"/>
  <Override PartName="/ppt/ink/ink7615.xml" ContentType="application/inkml+xml"/>
  <Override PartName="/ppt/ink/ink7616.xml" ContentType="application/inkml+xml"/>
  <Override PartName="/ppt/ink/ink7617.xml" ContentType="application/inkml+xml"/>
  <Override PartName="/ppt/ink/ink7618.xml" ContentType="application/inkml+xml"/>
  <Override PartName="/ppt/ink/ink7619.xml" ContentType="application/inkml+xml"/>
  <Override PartName="/ppt/ink/ink7620.xml" ContentType="application/inkml+xml"/>
  <Override PartName="/ppt/ink/ink7621.xml" ContentType="application/inkml+xml"/>
  <Override PartName="/ppt/ink/ink7622.xml" ContentType="application/inkml+xml"/>
  <Override PartName="/ppt/ink/ink7623.xml" ContentType="application/inkml+xml"/>
  <Override PartName="/ppt/ink/ink7624.xml" ContentType="application/inkml+xml"/>
  <Override PartName="/ppt/ink/ink7625.xml" ContentType="application/inkml+xml"/>
  <Override PartName="/ppt/ink/ink7626.xml" ContentType="application/inkml+xml"/>
  <Override PartName="/ppt/ink/ink7627.xml" ContentType="application/inkml+xml"/>
  <Override PartName="/ppt/ink/ink7628.xml" ContentType="application/inkml+xml"/>
  <Override PartName="/ppt/ink/ink7629.xml" ContentType="application/inkml+xml"/>
  <Override PartName="/ppt/ink/ink7630.xml" ContentType="application/inkml+xml"/>
  <Override PartName="/ppt/ink/ink7631.xml" ContentType="application/inkml+xml"/>
  <Override PartName="/ppt/ink/ink7632.xml" ContentType="application/inkml+xml"/>
  <Override PartName="/ppt/ink/ink7633.xml" ContentType="application/inkml+xml"/>
  <Override PartName="/ppt/ink/ink7634.xml" ContentType="application/inkml+xml"/>
  <Override PartName="/ppt/ink/ink7635.xml" ContentType="application/inkml+xml"/>
  <Override PartName="/ppt/ink/ink7636.xml" ContentType="application/inkml+xml"/>
  <Override PartName="/ppt/ink/ink7637.xml" ContentType="application/inkml+xml"/>
  <Override PartName="/ppt/ink/ink7638.xml" ContentType="application/inkml+xml"/>
  <Override PartName="/ppt/ink/ink7639.xml" ContentType="application/inkml+xml"/>
  <Override PartName="/ppt/ink/ink7640.xml" ContentType="application/inkml+xml"/>
  <Override PartName="/ppt/ink/ink7641.xml" ContentType="application/inkml+xml"/>
  <Override PartName="/ppt/ink/ink7642.xml" ContentType="application/inkml+xml"/>
  <Override PartName="/ppt/ink/ink7643.xml" ContentType="application/inkml+xml"/>
  <Override PartName="/ppt/ink/ink7644.xml" ContentType="application/inkml+xml"/>
  <Override PartName="/ppt/ink/ink7645.xml" ContentType="application/inkml+xml"/>
  <Override PartName="/ppt/ink/ink7646.xml" ContentType="application/inkml+xml"/>
  <Override PartName="/ppt/ink/ink7647.xml" ContentType="application/inkml+xml"/>
  <Override PartName="/ppt/ink/ink7648.xml" ContentType="application/inkml+xml"/>
  <Override PartName="/ppt/ink/ink7649.xml" ContentType="application/inkml+xml"/>
  <Override PartName="/ppt/ink/ink7650.xml" ContentType="application/inkml+xml"/>
  <Override PartName="/ppt/ink/ink7651.xml" ContentType="application/inkml+xml"/>
  <Override PartName="/ppt/ink/ink7652.xml" ContentType="application/inkml+xml"/>
  <Override PartName="/ppt/ink/ink7653.xml" ContentType="application/inkml+xml"/>
  <Override PartName="/ppt/ink/ink7654.xml" ContentType="application/inkml+xml"/>
  <Override PartName="/ppt/ink/ink7655.xml" ContentType="application/inkml+xml"/>
  <Override PartName="/ppt/ink/ink7656.xml" ContentType="application/inkml+xml"/>
  <Override PartName="/ppt/ink/ink7657.xml" ContentType="application/inkml+xml"/>
  <Override PartName="/ppt/ink/ink7658.xml" ContentType="application/inkml+xml"/>
  <Override PartName="/ppt/ink/ink7659.xml" ContentType="application/inkml+xml"/>
  <Override PartName="/ppt/ink/ink7660.xml" ContentType="application/inkml+xml"/>
  <Override PartName="/ppt/ink/ink7661.xml" ContentType="application/inkml+xml"/>
  <Override PartName="/ppt/ink/ink7662.xml" ContentType="application/inkml+xml"/>
  <Override PartName="/ppt/ink/ink7663.xml" ContentType="application/inkml+xml"/>
  <Override PartName="/ppt/ink/ink7664.xml" ContentType="application/inkml+xml"/>
  <Override PartName="/ppt/ink/ink7665.xml" ContentType="application/inkml+xml"/>
  <Override PartName="/ppt/ink/ink7666.xml" ContentType="application/inkml+xml"/>
  <Override PartName="/ppt/ink/ink7667.xml" ContentType="application/inkml+xml"/>
  <Override PartName="/ppt/ink/ink7668.xml" ContentType="application/inkml+xml"/>
  <Override PartName="/ppt/ink/ink7669.xml" ContentType="application/inkml+xml"/>
  <Override PartName="/ppt/ink/ink7670.xml" ContentType="application/inkml+xml"/>
  <Override PartName="/ppt/ink/ink7671.xml" ContentType="application/inkml+xml"/>
  <Override PartName="/ppt/ink/ink7672.xml" ContentType="application/inkml+xml"/>
  <Override PartName="/ppt/ink/ink7673.xml" ContentType="application/inkml+xml"/>
  <Override PartName="/ppt/ink/ink7674.xml" ContentType="application/inkml+xml"/>
  <Override PartName="/ppt/ink/ink7675.xml" ContentType="application/inkml+xml"/>
  <Override PartName="/ppt/ink/ink7676.xml" ContentType="application/inkml+xml"/>
  <Override PartName="/ppt/ink/ink7677.xml" ContentType="application/inkml+xml"/>
  <Override PartName="/ppt/ink/ink7678.xml" ContentType="application/inkml+xml"/>
  <Override PartName="/ppt/ink/ink7679.xml" ContentType="application/inkml+xml"/>
  <Override PartName="/ppt/ink/ink7680.xml" ContentType="application/inkml+xml"/>
  <Override PartName="/ppt/ink/ink7681.xml" ContentType="application/inkml+xml"/>
  <Override PartName="/ppt/ink/ink7682.xml" ContentType="application/inkml+xml"/>
  <Override PartName="/ppt/ink/ink7683.xml" ContentType="application/inkml+xml"/>
  <Override PartName="/ppt/ink/ink7684.xml" ContentType="application/inkml+xml"/>
  <Override PartName="/ppt/ink/ink7685.xml" ContentType="application/inkml+xml"/>
  <Override PartName="/ppt/ink/ink7686.xml" ContentType="application/inkml+xml"/>
  <Override PartName="/ppt/ink/ink7687.xml" ContentType="application/inkml+xml"/>
  <Override PartName="/ppt/ink/ink7688.xml" ContentType="application/inkml+xml"/>
  <Override PartName="/ppt/ink/ink7689.xml" ContentType="application/inkml+xml"/>
  <Override PartName="/ppt/ink/ink7690.xml" ContentType="application/inkml+xml"/>
  <Override PartName="/ppt/notesSlides/notesSlide48.xml" ContentType="application/vnd.openxmlformats-officedocument.presentationml.notesSlide+xml"/>
  <Override PartName="/ppt/ink/ink7691.xml" ContentType="application/inkml+xml"/>
  <Override PartName="/ppt/ink/ink7692.xml" ContentType="application/inkml+xml"/>
  <Override PartName="/ppt/ink/ink7693.xml" ContentType="application/inkml+xml"/>
  <Override PartName="/ppt/ink/ink7694.xml" ContentType="application/inkml+xml"/>
  <Override PartName="/ppt/ink/ink7695.xml" ContentType="application/inkml+xml"/>
  <Override PartName="/ppt/ink/ink7696.xml" ContentType="application/inkml+xml"/>
  <Override PartName="/ppt/ink/ink7697.xml" ContentType="application/inkml+xml"/>
  <Override PartName="/ppt/ink/ink7698.xml" ContentType="application/inkml+xml"/>
  <Override PartName="/ppt/ink/ink7699.xml" ContentType="application/inkml+xml"/>
  <Override PartName="/ppt/ink/ink7700.xml" ContentType="application/inkml+xml"/>
  <Override PartName="/ppt/ink/ink7701.xml" ContentType="application/inkml+xml"/>
  <Override PartName="/ppt/ink/ink7702.xml" ContentType="application/inkml+xml"/>
  <Override PartName="/ppt/ink/ink7703.xml" ContentType="application/inkml+xml"/>
  <Override PartName="/ppt/ink/ink7704.xml" ContentType="application/inkml+xml"/>
  <Override PartName="/ppt/ink/ink7705.xml" ContentType="application/inkml+xml"/>
  <Override PartName="/ppt/ink/ink7706.xml" ContentType="application/inkml+xml"/>
  <Override PartName="/ppt/ink/ink7707.xml" ContentType="application/inkml+xml"/>
  <Override PartName="/ppt/ink/ink7708.xml" ContentType="application/inkml+xml"/>
  <Override PartName="/ppt/ink/ink7709.xml" ContentType="application/inkml+xml"/>
  <Override PartName="/ppt/ink/ink7710.xml" ContentType="application/inkml+xml"/>
  <Override PartName="/ppt/ink/ink7711.xml" ContentType="application/inkml+xml"/>
  <Override PartName="/ppt/ink/ink7712.xml" ContentType="application/inkml+xml"/>
  <Override PartName="/ppt/ink/ink7713.xml" ContentType="application/inkml+xml"/>
  <Override PartName="/ppt/ink/ink7714.xml" ContentType="application/inkml+xml"/>
  <Override PartName="/ppt/ink/ink7715.xml" ContentType="application/inkml+xml"/>
  <Override PartName="/ppt/ink/ink7716.xml" ContentType="application/inkml+xml"/>
  <Override PartName="/ppt/ink/ink7717.xml" ContentType="application/inkml+xml"/>
  <Override PartName="/ppt/ink/ink7718.xml" ContentType="application/inkml+xml"/>
  <Override PartName="/ppt/ink/ink7719.xml" ContentType="application/inkml+xml"/>
  <Override PartName="/ppt/ink/ink7720.xml" ContentType="application/inkml+xml"/>
  <Override PartName="/ppt/ink/ink7721.xml" ContentType="application/inkml+xml"/>
  <Override PartName="/ppt/ink/ink7722.xml" ContentType="application/inkml+xml"/>
  <Override PartName="/ppt/ink/ink7723.xml" ContentType="application/inkml+xml"/>
  <Override PartName="/ppt/ink/ink7724.xml" ContentType="application/inkml+xml"/>
  <Override PartName="/ppt/ink/ink7725.xml" ContentType="application/inkml+xml"/>
  <Override PartName="/ppt/ink/ink7726.xml" ContentType="application/inkml+xml"/>
  <Override PartName="/ppt/ink/ink7727.xml" ContentType="application/inkml+xml"/>
  <Override PartName="/ppt/ink/ink7728.xml" ContentType="application/inkml+xml"/>
  <Override PartName="/ppt/ink/ink7729.xml" ContentType="application/inkml+xml"/>
  <Override PartName="/ppt/ink/ink7730.xml" ContentType="application/inkml+xml"/>
  <Override PartName="/ppt/ink/ink7731.xml" ContentType="application/inkml+xml"/>
  <Override PartName="/ppt/ink/ink7732.xml" ContentType="application/inkml+xml"/>
  <Override PartName="/ppt/ink/ink7733.xml" ContentType="application/inkml+xml"/>
  <Override PartName="/ppt/ink/ink7734.xml" ContentType="application/inkml+xml"/>
  <Override PartName="/ppt/ink/ink7735.xml" ContentType="application/inkml+xml"/>
  <Override PartName="/ppt/ink/ink7736.xml" ContentType="application/inkml+xml"/>
  <Override PartName="/ppt/ink/ink7737.xml" ContentType="application/inkml+xml"/>
  <Override PartName="/ppt/ink/ink7738.xml" ContentType="application/inkml+xml"/>
  <Override PartName="/ppt/ink/ink7739.xml" ContentType="application/inkml+xml"/>
  <Override PartName="/ppt/ink/ink7740.xml" ContentType="application/inkml+xml"/>
  <Override PartName="/ppt/ink/ink7741.xml" ContentType="application/inkml+xml"/>
  <Override PartName="/ppt/notesSlides/notesSlide49.xml" ContentType="application/vnd.openxmlformats-officedocument.presentationml.notesSlide+xml"/>
  <Override PartName="/ppt/ink/ink7742.xml" ContentType="application/inkml+xml"/>
  <Override PartName="/ppt/ink/ink7743.xml" ContentType="application/inkml+xml"/>
  <Override PartName="/ppt/ink/ink7744.xml" ContentType="application/inkml+xml"/>
  <Override PartName="/ppt/ink/ink7745.xml" ContentType="application/inkml+xml"/>
  <Override PartName="/ppt/ink/ink7746.xml" ContentType="application/inkml+xml"/>
  <Override PartName="/ppt/ink/ink7747.xml" ContentType="application/inkml+xml"/>
  <Override PartName="/ppt/ink/ink7748.xml" ContentType="application/inkml+xml"/>
  <Override PartName="/ppt/ink/ink7749.xml" ContentType="application/inkml+xml"/>
  <Override PartName="/ppt/ink/ink7750.xml" ContentType="application/inkml+xml"/>
  <Override PartName="/ppt/ink/ink7751.xml" ContentType="application/inkml+xml"/>
  <Override PartName="/ppt/ink/ink7752.xml" ContentType="application/inkml+xml"/>
  <Override PartName="/ppt/ink/ink7753.xml" ContentType="application/inkml+xml"/>
  <Override PartName="/ppt/ink/ink7754.xml" ContentType="application/inkml+xml"/>
  <Override PartName="/ppt/ink/ink7755.xml" ContentType="application/inkml+xml"/>
  <Override PartName="/ppt/ink/ink7756.xml" ContentType="application/inkml+xml"/>
  <Override PartName="/ppt/ink/ink7757.xml" ContentType="application/inkml+xml"/>
  <Override PartName="/ppt/ink/ink7758.xml" ContentType="application/inkml+xml"/>
  <Override PartName="/ppt/ink/ink7759.xml" ContentType="application/inkml+xml"/>
  <Override PartName="/ppt/ink/ink7760.xml" ContentType="application/inkml+xml"/>
  <Override PartName="/ppt/ink/ink7761.xml" ContentType="application/inkml+xml"/>
  <Override PartName="/ppt/ink/ink7762.xml" ContentType="application/inkml+xml"/>
  <Override PartName="/ppt/ink/ink7763.xml" ContentType="application/inkml+xml"/>
  <Override PartName="/ppt/ink/ink7764.xml" ContentType="application/inkml+xml"/>
  <Override PartName="/ppt/ink/ink7765.xml" ContentType="application/inkml+xml"/>
  <Override PartName="/ppt/ink/ink7766.xml" ContentType="application/inkml+xml"/>
  <Override PartName="/ppt/ink/ink7767.xml" ContentType="application/inkml+xml"/>
  <Override PartName="/ppt/ink/ink7768.xml" ContentType="application/inkml+xml"/>
  <Override PartName="/ppt/ink/ink7769.xml" ContentType="application/inkml+xml"/>
  <Override PartName="/ppt/ink/ink7770.xml" ContentType="application/inkml+xml"/>
  <Override PartName="/ppt/ink/ink7771.xml" ContentType="application/inkml+xml"/>
  <Override PartName="/ppt/ink/ink7772.xml" ContentType="application/inkml+xml"/>
  <Override PartName="/ppt/ink/ink7773.xml" ContentType="application/inkml+xml"/>
  <Override PartName="/ppt/ink/ink7774.xml" ContentType="application/inkml+xml"/>
  <Override PartName="/ppt/ink/ink7775.xml" ContentType="application/inkml+xml"/>
  <Override PartName="/ppt/ink/ink7776.xml" ContentType="application/inkml+xml"/>
  <Override PartName="/ppt/ink/ink7777.xml" ContentType="application/inkml+xml"/>
  <Override PartName="/ppt/ink/ink7778.xml" ContentType="application/inkml+xml"/>
  <Override PartName="/ppt/ink/ink7779.xml" ContentType="application/inkml+xml"/>
  <Override PartName="/ppt/ink/ink7780.xml" ContentType="application/inkml+xml"/>
  <Override PartName="/ppt/ink/ink7781.xml" ContentType="application/inkml+xml"/>
  <Override PartName="/ppt/ink/ink7782.xml" ContentType="application/inkml+xml"/>
  <Override PartName="/ppt/ink/ink7783.xml" ContentType="application/inkml+xml"/>
  <Override PartName="/ppt/ink/ink7784.xml" ContentType="application/inkml+xml"/>
  <Override PartName="/ppt/ink/ink7785.xml" ContentType="application/inkml+xml"/>
  <Override PartName="/ppt/ink/ink7786.xml" ContentType="application/inkml+xml"/>
  <Override PartName="/ppt/ink/ink7787.xml" ContentType="application/inkml+xml"/>
  <Override PartName="/ppt/ink/ink7788.xml" ContentType="application/inkml+xml"/>
  <Override PartName="/ppt/ink/ink7789.xml" ContentType="application/inkml+xml"/>
  <Override PartName="/ppt/ink/ink7790.xml" ContentType="application/inkml+xml"/>
  <Override PartName="/ppt/ink/ink7791.xml" ContentType="application/inkml+xml"/>
  <Override PartName="/ppt/ink/ink7792.xml" ContentType="application/inkml+xml"/>
  <Override PartName="/ppt/ink/ink7793.xml" ContentType="application/inkml+xml"/>
  <Override PartName="/ppt/ink/ink7794.xml" ContentType="application/inkml+xml"/>
  <Override PartName="/ppt/ink/ink7795.xml" ContentType="application/inkml+xml"/>
  <Override PartName="/ppt/ink/ink7796.xml" ContentType="application/inkml+xml"/>
  <Override PartName="/ppt/ink/ink7797.xml" ContentType="application/inkml+xml"/>
  <Override PartName="/ppt/ink/ink7798.xml" ContentType="application/inkml+xml"/>
  <Override PartName="/ppt/ink/ink7799.xml" ContentType="application/inkml+xml"/>
  <Override PartName="/ppt/ink/ink7800.xml" ContentType="application/inkml+xml"/>
  <Override PartName="/ppt/ink/ink7801.xml" ContentType="application/inkml+xml"/>
  <Override PartName="/ppt/ink/ink7802.xml" ContentType="application/inkml+xml"/>
  <Override PartName="/ppt/ink/ink7803.xml" ContentType="application/inkml+xml"/>
  <Override PartName="/ppt/ink/ink7804.xml" ContentType="application/inkml+xml"/>
  <Override PartName="/ppt/ink/ink7805.xml" ContentType="application/inkml+xml"/>
  <Override PartName="/ppt/ink/ink7806.xml" ContentType="application/inkml+xml"/>
  <Override PartName="/ppt/ink/ink7807.xml" ContentType="application/inkml+xml"/>
  <Override PartName="/ppt/ink/ink7808.xml" ContentType="application/inkml+xml"/>
  <Override PartName="/ppt/ink/ink7809.xml" ContentType="application/inkml+xml"/>
  <Override PartName="/ppt/ink/ink7810.xml" ContentType="application/inkml+xml"/>
  <Override PartName="/ppt/ink/ink7811.xml" ContentType="application/inkml+xml"/>
  <Override PartName="/ppt/ink/ink7812.xml" ContentType="application/inkml+xml"/>
  <Override PartName="/ppt/ink/ink7813.xml" ContentType="application/inkml+xml"/>
  <Override PartName="/ppt/ink/ink7814.xml" ContentType="application/inkml+xml"/>
  <Override PartName="/ppt/ink/ink7815.xml" ContentType="application/inkml+xml"/>
  <Override PartName="/ppt/ink/ink7816.xml" ContentType="application/inkml+xml"/>
  <Override PartName="/ppt/ink/ink7817.xml" ContentType="application/inkml+xml"/>
  <Override PartName="/ppt/notesSlides/notesSlide50.xml" ContentType="application/vnd.openxmlformats-officedocument.presentationml.notesSlide+xml"/>
  <Override PartName="/ppt/ink/ink7818.xml" ContentType="application/inkml+xml"/>
  <Override PartName="/ppt/ink/ink7819.xml" ContentType="application/inkml+xml"/>
  <Override PartName="/ppt/ink/ink7820.xml" ContentType="application/inkml+xml"/>
  <Override PartName="/ppt/ink/ink7821.xml" ContentType="application/inkml+xml"/>
  <Override PartName="/ppt/ink/ink7822.xml" ContentType="application/inkml+xml"/>
  <Override PartName="/ppt/ink/ink7823.xml" ContentType="application/inkml+xml"/>
  <Override PartName="/ppt/ink/ink7824.xml" ContentType="application/inkml+xml"/>
  <Override PartName="/ppt/ink/ink7825.xml" ContentType="application/inkml+xml"/>
  <Override PartName="/ppt/ink/ink7826.xml" ContentType="application/inkml+xml"/>
  <Override PartName="/ppt/ink/ink7827.xml" ContentType="application/inkml+xml"/>
  <Override PartName="/ppt/ink/ink7828.xml" ContentType="application/inkml+xml"/>
  <Override PartName="/ppt/ink/ink7829.xml" ContentType="application/inkml+xml"/>
  <Override PartName="/ppt/ink/ink7830.xml" ContentType="application/inkml+xml"/>
  <Override PartName="/ppt/ink/ink7831.xml" ContentType="application/inkml+xml"/>
  <Override PartName="/ppt/ink/ink7832.xml" ContentType="application/inkml+xml"/>
  <Override PartName="/ppt/ink/ink7833.xml" ContentType="application/inkml+xml"/>
  <Override PartName="/ppt/ink/ink7834.xml" ContentType="application/inkml+xml"/>
  <Override PartName="/ppt/ink/ink7835.xml" ContentType="application/inkml+xml"/>
  <Override PartName="/ppt/notesSlides/notesSlide51.xml" ContentType="application/vnd.openxmlformats-officedocument.presentationml.notesSlide+xml"/>
  <Override PartName="/ppt/ink/ink7836.xml" ContentType="application/inkml+xml"/>
  <Override PartName="/ppt/ink/ink7837.xml" ContentType="application/inkml+xml"/>
  <Override PartName="/ppt/ink/ink7838.xml" ContentType="application/inkml+xml"/>
  <Override PartName="/ppt/ink/ink7839.xml" ContentType="application/inkml+xml"/>
  <Override PartName="/ppt/ink/ink7840.xml" ContentType="application/inkml+xml"/>
  <Override PartName="/ppt/ink/ink7841.xml" ContentType="application/inkml+xml"/>
  <Override PartName="/ppt/ink/ink7842.xml" ContentType="application/inkml+xml"/>
  <Override PartName="/ppt/ink/ink7843.xml" ContentType="application/inkml+xml"/>
  <Override PartName="/ppt/ink/ink7844.xml" ContentType="application/inkml+xml"/>
  <Override PartName="/ppt/ink/ink7845.xml" ContentType="application/inkml+xml"/>
  <Override PartName="/ppt/ink/ink7846.xml" ContentType="application/inkml+xml"/>
  <Override PartName="/ppt/ink/ink7847.xml" ContentType="application/inkml+xml"/>
  <Override PartName="/ppt/ink/ink7848.xml" ContentType="application/inkml+xml"/>
  <Override PartName="/ppt/ink/ink7849.xml" ContentType="application/inkml+xml"/>
  <Override PartName="/ppt/ink/ink7850.xml" ContentType="application/inkml+xml"/>
  <Override PartName="/ppt/ink/ink7851.xml" ContentType="application/inkml+xml"/>
  <Override PartName="/ppt/ink/ink7852.xml" ContentType="application/inkml+xml"/>
  <Override PartName="/ppt/ink/ink7853.xml" ContentType="application/inkml+xml"/>
  <Override PartName="/ppt/ink/ink7854.xml" ContentType="application/inkml+xml"/>
  <Override PartName="/ppt/ink/ink7855.xml" ContentType="application/inkml+xml"/>
  <Override PartName="/ppt/ink/ink7856.xml" ContentType="application/inkml+xml"/>
  <Override PartName="/ppt/ink/ink7857.xml" ContentType="application/inkml+xml"/>
  <Override PartName="/ppt/ink/ink7858.xml" ContentType="application/inkml+xml"/>
  <Override PartName="/ppt/ink/ink7859.xml" ContentType="application/inkml+xml"/>
  <Override PartName="/ppt/ink/ink7860.xml" ContentType="application/inkml+xml"/>
  <Override PartName="/ppt/ink/ink7861.xml" ContentType="application/inkml+xml"/>
  <Override PartName="/ppt/ink/ink7862.xml" ContentType="application/inkml+xml"/>
  <Override PartName="/ppt/ink/ink7863.xml" ContentType="application/inkml+xml"/>
  <Override PartName="/ppt/ink/ink7864.xml" ContentType="application/inkml+xml"/>
  <Override PartName="/ppt/ink/ink7865.xml" ContentType="application/inkml+xml"/>
  <Override PartName="/ppt/ink/ink7866.xml" ContentType="application/inkml+xml"/>
  <Override PartName="/ppt/ink/ink7867.xml" ContentType="application/inkml+xml"/>
  <Override PartName="/ppt/ink/ink7868.xml" ContentType="application/inkml+xml"/>
  <Override PartName="/ppt/ink/ink7869.xml" ContentType="application/inkml+xml"/>
  <Override PartName="/ppt/ink/ink7870.xml" ContentType="application/inkml+xml"/>
  <Override PartName="/ppt/ink/ink7871.xml" ContentType="application/inkml+xml"/>
  <Override PartName="/ppt/ink/ink7872.xml" ContentType="application/inkml+xml"/>
  <Override PartName="/ppt/ink/ink7873.xml" ContentType="application/inkml+xml"/>
  <Override PartName="/ppt/ink/ink7874.xml" ContentType="application/inkml+xml"/>
  <Override PartName="/ppt/ink/ink7875.xml" ContentType="application/inkml+xml"/>
  <Override PartName="/ppt/ink/ink7876.xml" ContentType="application/inkml+xml"/>
  <Override PartName="/ppt/ink/ink7877.xml" ContentType="application/inkml+xml"/>
  <Override PartName="/ppt/ink/ink7878.xml" ContentType="application/inkml+xml"/>
  <Override PartName="/ppt/ink/ink7879.xml" ContentType="application/inkml+xml"/>
  <Override PartName="/ppt/ink/ink7880.xml" ContentType="application/inkml+xml"/>
  <Override PartName="/ppt/ink/ink7881.xml" ContentType="application/inkml+xml"/>
  <Override PartName="/ppt/ink/ink7882.xml" ContentType="application/inkml+xml"/>
  <Override PartName="/ppt/ink/ink7883.xml" ContentType="application/inkml+xml"/>
  <Override PartName="/ppt/ink/ink7884.xml" ContentType="application/inkml+xml"/>
  <Override PartName="/ppt/ink/ink7885.xml" ContentType="application/inkml+xml"/>
  <Override PartName="/ppt/ink/ink7886.xml" ContentType="application/inkml+xml"/>
  <Override PartName="/ppt/ink/ink7887.xml" ContentType="application/inkml+xml"/>
  <Override PartName="/ppt/ink/ink7888.xml" ContentType="application/inkml+xml"/>
  <Override PartName="/ppt/ink/ink7889.xml" ContentType="application/inkml+xml"/>
  <Override PartName="/ppt/ink/ink7890.xml" ContentType="application/inkml+xml"/>
  <Override PartName="/ppt/ink/ink7891.xml" ContentType="application/inkml+xml"/>
  <Override PartName="/ppt/ink/ink7892.xml" ContentType="application/inkml+xml"/>
  <Override PartName="/ppt/ink/ink7893.xml" ContentType="application/inkml+xml"/>
  <Override PartName="/ppt/ink/ink7894.xml" ContentType="application/inkml+xml"/>
  <Override PartName="/ppt/ink/ink7895.xml" ContentType="application/inkml+xml"/>
  <Override PartName="/ppt/ink/ink7896.xml" ContentType="application/inkml+xml"/>
  <Override PartName="/ppt/ink/ink7897.xml" ContentType="application/inkml+xml"/>
  <Override PartName="/ppt/ink/ink7898.xml" ContentType="application/inkml+xml"/>
  <Override PartName="/ppt/ink/ink7899.xml" ContentType="application/inkml+xml"/>
  <Override PartName="/ppt/ink/ink7900.xml" ContentType="application/inkml+xml"/>
  <Override PartName="/ppt/ink/ink7901.xml" ContentType="application/inkml+xml"/>
  <Override PartName="/ppt/ink/ink7902.xml" ContentType="application/inkml+xml"/>
  <Override PartName="/ppt/ink/ink7903.xml" ContentType="application/inkml+xml"/>
  <Override PartName="/ppt/ink/ink7904.xml" ContentType="application/inkml+xml"/>
  <Override PartName="/ppt/ink/ink7905.xml" ContentType="application/inkml+xml"/>
  <Override PartName="/ppt/ink/ink7906.xml" ContentType="application/inkml+xml"/>
  <Override PartName="/ppt/ink/ink7907.xml" ContentType="application/inkml+xml"/>
  <Override PartName="/ppt/ink/ink7908.xml" ContentType="application/inkml+xml"/>
  <Override PartName="/ppt/ink/ink7909.xml" ContentType="application/inkml+xml"/>
  <Override PartName="/ppt/ink/ink7910.xml" ContentType="application/inkml+xml"/>
  <Override PartName="/ppt/ink/ink7911.xml" ContentType="application/inkml+xml"/>
  <Override PartName="/ppt/ink/ink7912.xml" ContentType="application/inkml+xml"/>
  <Override PartName="/ppt/ink/ink7913.xml" ContentType="application/inkml+xml"/>
  <Override PartName="/ppt/ink/ink7914.xml" ContentType="application/inkml+xml"/>
  <Override PartName="/ppt/ink/ink7915.xml" ContentType="application/inkml+xml"/>
  <Override PartName="/ppt/ink/ink7916.xml" ContentType="application/inkml+xml"/>
  <Override PartName="/ppt/ink/ink7917.xml" ContentType="application/inkml+xml"/>
  <Override PartName="/ppt/ink/ink7918.xml" ContentType="application/inkml+xml"/>
  <Override PartName="/ppt/ink/ink7919.xml" ContentType="application/inkml+xml"/>
  <Override PartName="/ppt/ink/ink7920.xml" ContentType="application/inkml+xml"/>
  <Override PartName="/ppt/ink/ink7921.xml" ContentType="application/inkml+xml"/>
  <Override PartName="/ppt/ink/ink7922.xml" ContentType="application/inkml+xml"/>
  <Override PartName="/ppt/ink/ink7923.xml" ContentType="application/inkml+xml"/>
  <Override PartName="/ppt/ink/ink7924.xml" ContentType="application/inkml+xml"/>
  <Override PartName="/ppt/ink/ink7925.xml" ContentType="application/inkml+xml"/>
  <Override PartName="/ppt/ink/ink7926.xml" ContentType="application/inkml+xml"/>
  <Override PartName="/ppt/ink/ink7927.xml" ContentType="application/inkml+xml"/>
  <Override PartName="/ppt/ink/ink7928.xml" ContentType="application/inkml+xml"/>
  <Override PartName="/ppt/ink/ink7929.xml" ContentType="application/inkml+xml"/>
  <Override PartName="/ppt/ink/ink7930.xml" ContentType="application/inkml+xml"/>
  <Override PartName="/ppt/ink/ink7931.xml" ContentType="application/inkml+xml"/>
  <Override PartName="/ppt/ink/ink7932.xml" ContentType="application/inkml+xml"/>
  <Override PartName="/ppt/ink/ink7933.xml" ContentType="application/inkml+xml"/>
  <Override PartName="/ppt/ink/ink7934.xml" ContentType="application/inkml+xml"/>
  <Override PartName="/ppt/ink/ink7935.xml" ContentType="application/inkml+xml"/>
  <Override PartName="/ppt/ink/ink7936.xml" ContentType="application/inkml+xml"/>
  <Override PartName="/ppt/ink/ink7937.xml" ContentType="application/inkml+xml"/>
  <Override PartName="/ppt/ink/ink7938.xml" ContentType="application/inkml+xml"/>
  <Override PartName="/ppt/ink/ink7939.xml" ContentType="application/inkml+xml"/>
  <Override PartName="/ppt/ink/ink7940.xml" ContentType="application/inkml+xml"/>
  <Override PartName="/ppt/ink/ink7941.xml" ContentType="application/inkml+xml"/>
  <Override PartName="/ppt/ink/ink7942.xml" ContentType="application/inkml+xml"/>
  <Override PartName="/ppt/ink/ink7943.xml" ContentType="application/inkml+xml"/>
  <Override PartName="/ppt/ink/ink7944.xml" ContentType="application/inkml+xml"/>
  <Override PartName="/ppt/ink/ink7945.xml" ContentType="application/inkml+xml"/>
  <Override PartName="/ppt/ink/ink7946.xml" ContentType="application/inkml+xml"/>
  <Override PartName="/ppt/ink/ink7947.xml" ContentType="application/inkml+xml"/>
  <Override PartName="/ppt/ink/ink7948.xml" ContentType="application/inkml+xml"/>
  <Override PartName="/ppt/ink/ink7949.xml" ContentType="application/inkml+xml"/>
  <Override PartName="/ppt/ink/ink7950.xml" ContentType="application/inkml+xml"/>
  <Override PartName="/ppt/ink/ink7951.xml" ContentType="application/inkml+xml"/>
  <Override PartName="/ppt/ink/ink7952.xml" ContentType="application/inkml+xml"/>
  <Override PartName="/ppt/ink/ink7953.xml" ContentType="application/inkml+xml"/>
  <Override PartName="/ppt/ink/ink7954.xml" ContentType="application/inkml+xml"/>
  <Override PartName="/ppt/ink/ink7955.xml" ContentType="application/inkml+xml"/>
  <Override PartName="/ppt/ink/ink7956.xml" ContentType="application/inkml+xml"/>
  <Override PartName="/ppt/ink/ink7957.xml" ContentType="application/inkml+xml"/>
  <Override PartName="/ppt/ink/ink7958.xml" ContentType="application/inkml+xml"/>
  <Override PartName="/ppt/ink/ink7959.xml" ContentType="application/inkml+xml"/>
  <Override PartName="/ppt/ink/ink7960.xml" ContentType="application/inkml+xml"/>
  <Override PartName="/ppt/ink/ink7961.xml" ContentType="application/inkml+xml"/>
  <Override PartName="/ppt/ink/ink7962.xml" ContentType="application/inkml+xml"/>
  <Override PartName="/ppt/ink/ink7963.xml" ContentType="application/inkml+xml"/>
  <Override PartName="/ppt/ink/ink7964.xml" ContentType="application/inkml+xml"/>
  <Override PartName="/ppt/ink/ink7965.xml" ContentType="application/inkml+xml"/>
  <Override PartName="/ppt/ink/ink7966.xml" ContentType="application/inkml+xml"/>
  <Override PartName="/ppt/ink/ink7967.xml" ContentType="application/inkml+xml"/>
  <Override PartName="/ppt/ink/ink7968.xml" ContentType="application/inkml+xml"/>
  <Override PartName="/ppt/ink/ink7969.xml" ContentType="application/inkml+xml"/>
  <Override PartName="/ppt/ink/ink7970.xml" ContentType="application/inkml+xml"/>
  <Override PartName="/ppt/ink/ink7971.xml" ContentType="application/inkml+xml"/>
  <Override PartName="/ppt/ink/ink7972.xml" ContentType="application/inkml+xml"/>
  <Override PartName="/ppt/ink/ink7973.xml" ContentType="application/inkml+xml"/>
  <Override PartName="/ppt/ink/ink7974.xml" ContentType="application/inkml+xml"/>
  <Override PartName="/ppt/ink/ink7975.xml" ContentType="application/inkml+xml"/>
  <Override PartName="/ppt/ink/ink7976.xml" ContentType="application/inkml+xml"/>
  <Override PartName="/ppt/ink/ink7977.xml" ContentType="application/inkml+xml"/>
  <Override PartName="/ppt/ink/ink7978.xml" ContentType="application/inkml+xml"/>
  <Override PartName="/ppt/ink/ink7979.xml" ContentType="application/inkml+xml"/>
  <Override PartName="/ppt/ink/ink7980.xml" ContentType="application/inkml+xml"/>
  <Override PartName="/ppt/ink/ink7981.xml" ContentType="application/inkml+xml"/>
  <Override PartName="/ppt/ink/ink7982.xml" ContentType="application/inkml+xml"/>
  <Override PartName="/ppt/ink/ink7983.xml" ContentType="application/inkml+xml"/>
  <Override PartName="/ppt/ink/ink7984.xml" ContentType="application/inkml+xml"/>
  <Override PartName="/ppt/ink/ink7985.xml" ContentType="application/inkml+xml"/>
  <Override PartName="/ppt/ink/ink7986.xml" ContentType="application/inkml+xml"/>
  <Override PartName="/ppt/ink/ink7987.xml" ContentType="application/inkml+xml"/>
  <Override PartName="/ppt/ink/ink7988.xml" ContentType="application/inkml+xml"/>
  <Override PartName="/ppt/ink/ink7989.xml" ContentType="application/inkml+xml"/>
  <Override PartName="/ppt/ink/ink7990.xml" ContentType="application/inkml+xml"/>
  <Override PartName="/ppt/ink/ink7991.xml" ContentType="application/inkml+xml"/>
  <Override PartName="/ppt/ink/ink7992.xml" ContentType="application/inkml+xml"/>
  <Override PartName="/ppt/ink/ink7993.xml" ContentType="application/inkml+xml"/>
  <Override PartName="/ppt/ink/ink7994.xml" ContentType="application/inkml+xml"/>
  <Override PartName="/ppt/ink/ink7995.xml" ContentType="application/inkml+xml"/>
  <Override PartName="/ppt/ink/ink7996.xml" ContentType="application/inkml+xml"/>
  <Override PartName="/ppt/ink/ink7997.xml" ContentType="application/inkml+xml"/>
  <Override PartName="/ppt/ink/ink7998.xml" ContentType="application/inkml+xml"/>
  <Override PartName="/ppt/ink/ink7999.xml" ContentType="application/inkml+xml"/>
  <Override PartName="/ppt/ink/ink8000.xml" ContentType="application/inkml+xml"/>
  <Override PartName="/ppt/ink/ink8001.xml" ContentType="application/inkml+xml"/>
  <Override PartName="/ppt/ink/ink8002.xml" ContentType="application/inkml+xml"/>
  <Override PartName="/ppt/ink/ink8003.xml" ContentType="application/inkml+xml"/>
  <Override PartName="/ppt/ink/ink8004.xml" ContentType="application/inkml+xml"/>
  <Override PartName="/ppt/ink/ink8005.xml" ContentType="application/inkml+xml"/>
  <Override PartName="/ppt/ink/ink8006.xml" ContentType="application/inkml+xml"/>
  <Override PartName="/ppt/ink/ink8007.xml" ContentType="application/inkml+xml"/>
  <Override PartName="/ppt/ink/ink8008.xml" ContentType="application/inkml+xml"/>
  <Override PartName="/ppt/ink/ink8009.xml" ContentType="application/inkml+xml"/>
  <Override PartName="/ppt/ink/ink8010.xml" ContentType="application/inkml+xml"/>
  <Override PartName="/ppt/ink/ink8011.xml" ContentType="application/inkml+xml"/>
  <Override PartName="/ppt/ink/ink8012.xml" ContentType="application/inkml+xml"/>
  <Override PartName="/ppt/ink/ink8013.xml" ContentType="application/inkml+xml"/>
  <Override PartName="/ppt/ink/ink8014.xml" ContentType="application/inkml+xml"/>
  <Override PartName="/ppt/ink/ink8015.xml" ContentType="application/inkml+xml"/>
  <Override PartName="/ppt/ink/ink8016.xml" ContentType="application/inkml+xml"/>
  <Override PartName="/ppt/ink/ink8017.xml" ContentType="application/inkml+xml"/>
  <Override PartName="/ppt/ink/ink8018.xml" ContentType="application/inkml+xml"/>
  <Override PartName="/ppt/ink/ink8019.xml" ContentType="application/inkml+xml"/>
  <Override PartName="/ppt/ink/ink8020.xml" ContentType="application/inkml+xml"/>
  <Override PartName="/ppt/ink/ink8021.xml" ContentType="application/inkml+xml"/>
  <Override PartName="/ppt/ink/ink8022.xml" ContentType="application/inkml+xml"/>
  <Override PartName="/ppt/ink/ink8023.xml" ContentType="application/inkml+xml"/>
  <Override PartName="/ppt/ink/ink8024.xml" ContentType="application/inkml+xml"/>
  <Override PartName="/ppt/ink/ink8025.xml" ContentType="application/inkml+xml"/>
  <Override PartName="/ppt/ink/ink8026.xml" ContentType="application/inkml+xml"/>
  <Override PartName="/ppt/ink/ink8027.xml" ContentType="application/inkml+xml"/>
  <Override PartName="/ppt/ink/ink8028.xml" ContentType="application/inkml+xml"/>
  <Override PartName="/ppt/ink/ink8029.xml" ContentType="application/inkml+xml"/>
  <Override PartName="/ppt/ink/ink8030.xml" ContentType="application/inkml+xml"/>
  <Override PartName="/ppt/ink/ink8031.xml" ContentType="application/inkml+xml"/>
  <Override PartName="/ppt/ink/ink8032.xml" ContentType="application/inkml+xml"/>
  <Override PartName="/ppt/ink/ink8033.xml" ContentType="application/inkml+xml"/>
  <Override PartName="/ppt/ink/ink8034.xml" ContentType="application/inkml+xml"/>
  <Override PartName="/ppt/ink/ink8035.xml" ContentType="application/inkml+xml"/>
  <Override PartName="/ppt/ink/ink8036.xml" ContentType="application/inkml+xml"/>
  <Override PartName="/ppt/ink/ink8037.xml" ContentType="application/inkml+xml"/>
  <Override PartName="/ppt/ink/ink8038.xml" ContentType="application/inkml+xml"/>
  <Override PartName="/ppt/ink/ink8039.xml" ContentType="application/inkml+xml"/>
  <Override PartName="/ppt/ink/ink8040.xml" ContentType="application/inkml+xml"/>
  <Override PartName="/ppt/ink/ink8041.xml" ContentType="application/inkml+xml"/>
  <Override PartName="/ppt/ink/ink8042.xml" ContentType="application/inkml+xml"/>
  <Override PartName="/ppt/ink/ink8043.xml" ContentType="application/inkml+xml"/>
  <Override PartName="/ppt/ink/ink8044.xml" ContentType="application/inkml+xml"/>
  <Override PartName="/ppt/ink/ink8045.xml" ContentType="application/inkml+xml"/>
  <Override PartName="/ppt/ink/ink8046.xml" ContentType="application/inkml+xml"/>
  <Override PartName="/ppt/ink/ink8047.xml" ContentType="application/inkml+xml"/>
  <Override PartName="/ppt/ink/ink8048.xml" ContentType="application/inkml+xml"/>
  <Override PartName="/ppt/ink/ink8049.xml" ContentType="application/inkml+xml"/>
  <Override PartName="/ppt/ink/ink8050.xml" ContentType="application/inkml+xml"/>
  <Override PartName="/ppt/ink/ink8051.xml" ContentType="application/inkml+xml"/>
  <Override PartName="/ppt/ink/ink8052.xml" ContentType="application/inkml+xml"/>
  <Override PartName="/ppt/ink/ink8053.xml" ContentType="application/inkml+xml"/>
  <Override PartName="/ppt/ink/ink8054.xml" ContentType="application/inkml+xml"/>
  <Override PartName="/ppt/ink/ink8055.xml" ContentType="application/inkml+xml"/>
  <Override PartName="/ppt/ink/ink8056.xml" ContentType="application/inkml+xml"/>
  <Override PartName="/ppt/ink/ink8057.xml" ContentType="application/inkml+xml"/>
  <Override PartName="/ppt/ink/ink8058.xml" ContentType="application/inkml+xml"/>
  <Override PartName="/ppt/ink/ink8059.xml" ContentType="application/inkml+xml"/>
  <Override PartName="/ppt/ink/ink8060.xml" ContentType="application/inkml+xml"/>
  <Override PartName="/ppt/ink/ink8061.xml" ContentType="application/inkml+xml"/>
  <Override PartName="/ppt/ink/ink8062.xml" ContentType="application/inkml+xml"/>
  <Override PartName="/ppt/ink/ink8063.xml" ContentType="application/inkml+xml"/>
  <Override PartName="/ppt/ink/ink8064.xml" ContentType="application/inkml+xml"/>
  <Override PartName="/ppt/ink/ink8065.xml" ContentType="application/inkml+xml"/>
  <Override PartName="/ppt/ink/ink8066.xml" ContentType="application/inkml+xml"/>
  <Override PartName="/ppt/ink/ink8067.xml" ContentType="application/inkml+xml"/>
  <Override PartName="/ppt/ink/ink8068.xml" ContentType="application/inkml+xml"/>
  <Override PartName="/ppt/ink/ink8069.xml" ContentType="application/inkml+xml"/>
  <Override PartName="/ppt/ink/ink8070.xml" ContentType="application/inkml+xml"/>
  <Override PartName="/ppt/ink/ink8071.xml" ContentType="application/inkml+xml"/>
  <Override PartName="/ppt/ink/ink8072.xml" ContentType="application/inkml+xml"/>
  <Override PartName="/ppt/ink/ink8073.xml" ContentType="application/inkml+xml"/>
  <Override PartName="/ppt/ink/ink8074.xml" ContentType="application/inkml+xml"/>
  <Override PartName="/ppt/ink/ink8075.xml" ContentType="application/inkml+xml"/>
  <Override PartName="/ppt/ink/ink8076.xml" ContentType="application/inkml+xml"/>
  <Override PartName="/ppt/ink/ink8077.xml" ContentType="application/inkml+xml"/>
  <Override PartName="/ppt/ink/ink8078.xml" ContentType="application/inkml+xml"/>
  <Override PartName="/ppt/ink/ink8079.xml" ContentType="application/inkml+xml"/>
  <Override PartName="/ppt/ink/ink8080.xml" ContentType="application/inkml+xml"/>
  <Override PartName="/ppt/ink/ink8081.xml" ContentType="application/inkml+xml"/>
  <Override PartName="/ppt/ink/ink8082.xml" ContentType="application/inkml+xml"/>
  <Override PartName="/ppt/ink/ink8083.xml" ContentType="application/inkml+xml"/>
  <Override PartName="/ppt/ink/ink8084.xml" ContentType="application/inkml+xml"/>
  <Override PartName="/ppt/ink/ink8085.xml" ContentType="application/inkml+xml"/>
  <Override PartName="/ppt/ink/ink8086.xml" ContentType="application/inkml+xml"/>
  <Override PartName="/ppt/ink/ink8087.xml" ContentType="application/inkml+xml"/>
  <Override PartName="/ppt/ink/ink8088.xml" ContentType="application/inkml+xml"/>
  <Override PartName="/ppt/ink/ink8089.xml" ContentType="application/inkml+xml"/>
  <Override PartName="/ppt/ink/ink8090.xml" ContentType="application/inkml+xml"/>
  <Override PartName="/ppt/ink/ink8091.xml" ContentType="application/inkml+xml"/>
  <Override PartName="/ppt/ink/ink8092.xml" ContentType="application/inkml+xml"/>
  <Override PartName="/ppt/ink/ink8093.xml" ContentType="application/inkml+xml"/>
  <Override PartName="/ppt/ink/ink8094.xml" ContentType="application/inkml+xml"/>
  <Override PartName="/ppt/ink/ink8095.xml" ContentType="application/inkml+xml"/>
  <Override PartName="/ppt/ink/ink8096.xml" ContentType="application/inkml+xml"/>
  <Override PartName="/ppt/ink/ink8097.xml" ContentType="application/inkml+xml"/>
  <Override PartName="/ppt/ink/ink8098.xml" ContentType="application/inkml+xml"/>
  <Override PartName="/ppt/ink/ink8099.xml" ContentType="application/inkml+xml"/>
  <Override PartName="/ppt/ink/ink8100.xml" ContentType="application/inkml+xml"/>
  <Override PartName="/ppt/ink/ink8101.xml" ContentType="application/inkml+xml"/>
  <Override PartName="/ppt/ink/ink8102.xml" ContentType="application/inkml+xml"/>
  <Override PartName="/ppt/ink/ink8103.xml" ContentType="application/inkml+xml"/>
  <Override PartName="/ppt/ink/ink8104.xml" ContentType="application/inkml+xml"/>
  <Override PartName="/ppt/ink/ink8105.xml" ContentType="application/inkml+xml"/>
  <Override PartName="/ppt/ink/ink8106.xml" ContentType="application/inkml+xml"/>
  <Override PartName="/ppt/ink/ink8107.xml" ContentType="application/inkml+xml"/>
  <Override PartName="/ppt/ink/ink8108.xml" ContentType="application/inkml+xml"/>
  <Override PartName="/ppt/ink/ink8109.xml" ContentType="application/inkml+xml"/>
  <Override PartName="/ppt/ink/ink8110.xml" ContentType="application/inkml+xml"/>
  <Override PartName="/ppt/ink/ink8111.xml" ContentType="application/inkml+xml"/>
  <Override PartName="/ppt/ink/ink8112.xml" ContentType="application/inkml+xml"/>
  <Override PartName="/ppt/ink/ink8113.xml" ContentType="application/inkml+xml"/>
  <Override PartName="/ppt/ink/ink8114.xml" ContentType="application/inkml+xml"/>
  <Override PartName="/ppt/ink/ink8115.xml" ContentType="application/inkml+xml"/>
  <Override PartName="/ppt/ink/ink8116.xml" ContentType="application/inkml+xml"/>
  <Override PartName="/ppt/ink/ink8117.xml" ContentType="application/inkml+xml"/>
  <Override PartName="/ppt/ink/ink8118.xml" ContentType="application/inkml+xml"/>
  <Override PartName="/ppt/ink/ink8119.xml" ContentType="application/inkml+xml"/>
  <Override PartName="/ppt/ink/ink8120.xml" ContentType="application/inkml+xml"/>
  <Override PartName="/ppt/ink/ink8121.xml" ContentType="application/inkml+xml"/>
  <Override PartName="/ppt/ink/ink8122.xml" ContentType="application/inkml+xml"/>
  <Override PartName="/ppt/ink/ink8123.xml" ContentType="application/inkml+xml"/>
  <Override PartName="/ppt/ink/ink8124.xml" ContentType="application/inkml+xml"/>
  <Override PartName="/ppt/ink/ink8125.xml" ContentType="application/inkml+xml"/>
  <Override PartName="/ppt/ink/ink8126.xml" ContentType="application/inkml+xml"/>
  <Override PartName="/ppt/ink/ink8127.xml" ContentType="application/inkml+xml"/>
  <Override PartName="/ppt/ink/ink8128.xml" ContentType="application/inkml+xml"/>
  <Override PartName="/ppt/ink/ink8129.xml" ContentType="application/inkml+xml"/>
  <Override PartName="/ppt/ink/ink8130.xml" ContentType="application/inkml+xml"/>
  <Override PartName="/ppt/ink/ink8131.xml" ContentType="application/inkml+xml"/>
  <Override PartName="/ppt/ink/ink8132.xml" ContentType="application/inkml+xml"/>
  <Override PartName="/ppt/ink/ink8133.xml" ContentType="application/inkml+xml"/>
  <Override PartName="/ppt/ink/ink8134.xml" ContentType="application/inkml+xml"/>
  <Override PartName="/ppt/ink/ink8135.xml" ContentType="application/inkml+xml"/>
  <Override PartName="/ppt/ink/ink8136.xml" ContentType="application/inkml+xml"/>
  <Override PartName="/ppt/ink/ink8137.xml" ContentType="application/inkml+xml"/>
  <Override PartName="/ppt/ink/ink8138.xml" ContentType="application/inkml+xml"/>
  <Override PartName="/ppt/ink/ink8139.xml" ContentType="application/inkml+xml"/>
  <Override PartName="/ppt/ink/ink8140.xml" ContentType="application/inkml+xml"/>
  <Override PartName="/ppt/ink/ink8141.xml" ContentType="application/inkml+xml"/>
  <Override PartName="/ppt/ink/ink8142.xml" ContentType="application/inkml+xml"/>
  <Override PartName="/ppt/ink/ink8143.xml" ContentType="application/inkml+xml"/>
  <Override PartName="/ppt/ink/ink8144.xml" ContentType="application/inkml+xml"/>
  <Override PartName="/ppt/ink/ink8145.xml" ContentType="application/inkml+xml"/>
  <Override PartName="/ppt/ink/ink8146.xml" ContentType="application/inkml+xml"/>
  <Override PartName="/ppt/ink/ink8147.xml" ContentType="application/inkml+xml"/>
  <Override PartName="/ppt/ink/ink8148.xml" ContentType="application/inkml+xml"/>
  <Override PartName="/ppt/ink/ink8149.xml" ContentType="application/inkml+xml"/>
  <Override PartName="/ppt/ink/ink8150.xml" ContentType="application/inkml+xml"/>
  <Override PartName="/ppt/ink/ink8151.xml" ContentType="application/inkml+xml"/>
  <Override PartName="/ppt/ink/ink8152.xml" ContentType="application/inkml+xml"/>
  <Override PartName="/ppt/ink/ink8153.xml" ContentType="application/inkml+xml"/>
  <Override PartName="/ppt/ink/ink8154.xml" ContentType="application/inkml+xml"/>
  <Override PartName="/ppt/ink/ink8155.xml" ContentType="application/inkml+xml"/>
  <Override PartName="/ppt/ink/ink8156.xml" ContentType="application/inkml+xml"/>
  <Override PartName="/ppt/ink/ink8157.xml" ContentType="application/inkml+xml"/>
  <Override PartName="/ppt/ink/ink8158.xml" ContentType="application/inkml+xml"/>
  <Override PartName="/ppt/ink/ink8159.xml" ContentType="application/inkml+xml"/>
  <Override PartName="/ppt/ink/ink8160.xml" ContentType="application/inkml+xml"/>
  <Override PartName="/ppt/ink/ink8161.xml" ContentType="application/inkml+xml"/>
  <Override PartName="/ppt/ink/ink8162.xml" ContentType="application/inkml+xml"/>
  <Override PartName="/ppt/ink/ink8163.xml" ContentType="application/inkml+xml"/>
  <Override PartName="/ppt/ink/ink8164.xml" ContentType="application/inkml+xml"/>
  <Override PartName="/ppt/ink/ink8165.xml" ContentType="application/inkml+xml"/>
  <Override PartName="/ppt/ink/ink8166.xml" ContentType="application/inkml+xml"/>
  <Override PartName="/ppt/ink/ink8167.xml" ContentType="application/inkml+xml"/>
  <Override PartName="/ppt/ink/ink8168.xml" ContentType="application/inkml+xml"/>
  <Override PartName="/ppt/ink/ink8169.xml" ContentType="application/inkml+xml"/>
  <Override PartName="/ppt/ink/ink8170.xml" ContentType="application/inkml+xml"/>
  <Override PartName="/ppt/ink/ink8171.xml" ContentType="application/inkml+xml"/>
  <Override PartName="/ppt/ink/ink8172.xml" ContentType="application/inkml+xml"/>
  <Override PartName="/ppt/ink/ink8173.xml" ContentType="application/inkml+xml"/>
  <Override PartName="/ppt/ink/ink8174.xml" ContentType="application/inkml+xml"/>
  <Override PartName="/ppt/ink/ink8175.xml" ContentType="application/inkml+xml"/>
  <Override PartName="/ppt/ink/ink8176.xml" ContentType="application/inkml+xml"/>
  <Override PartName="/ppt/ink/ink8177.xml" ContentType="application/inkml+xml"/>
  <Override PartName="/ppt/ink/ink8178.xml" ContentType="application/inkml+xml"/>
  <Override PartName="/ppt/ink/ink8179.xml" ContentType="application/inkml+xml"/>
  <Override PartName="/ppt/ink/ink8180.xml" ContentType="application/inkml+xml"/>
  <Override PartName="/ppt/ink/ink8181.xml" ContentType="application/inkml+xml"/>
  <Override PartName="/ppt/ink/ink8182.xml" ContentType="application/inkml+xml"/>
  <Override PartName="/ppt/ink/ink8183.xml" ContentType="application/inkml+xml"/>
  <Override PartName="/ppt/ink/ink8184.xml" ContentType="application/inkml+xml"/>
  <Override PartName="/ppt/ink/ink8185.xml" ContentType="application/inkml+xml"/>
  <Override PartName="/ppt/ink/ink8186.xml" ContentType="application/inkml+xml"/>
  <Override PartName="/ppt/ink/ink8187.xml" ContentType="application/inkml+xml"/>
  <Override PartName="/ppt/ink/ink8188.xml" ContentType="application/inkml+xml"/>
  <Override PartName="/ppt/ink/ink8189.xml" ContentType="application/inkml+xml"/>
  <Override PartName="/ppt/ink/ink8190.xml" ContentType="application/inkml+xml"/>
  <Override PartName="/ppt/ink/ink8191.xml" ContentType="application/inkml+xml"/>
  <Override PartName="/ppt/ink/ink8192.xml" ContentType="application/inkml+xml"/>
  <Override PartName="/ppt/ink/ink8193.xml" ContentType="application/inkml+xml"/>
  <Override PartName="/ppt/ink/ink8194.xml" ContentType="application/inkml+xml"/>
  <Override PartName="/ppt/ink/ink8195.xml" ContentType="application/inkml+xml"/>
  <Override PartName="/ppt/ink/ink8196.xml" ContentType="application/inkml+xml"/>
  <Override PartName="/ppt/ink/ink8197.xml" ContentType="application/inkml+xml"/>
  <Override PartName="/ppt/ink/ink8198.xml" ContentType="application/inkml+xml"/>
  <Override PartName="/ppt/ink/ink8199.xml" ContentType="application/inkml+xml"/>
  <Override PartName="/ppt/ink/ink8200.xml" ContentType="application/inkml+xml"/>
  <Override PartName="/ppt/ink/ink8201.xml" ContentType="application/inkml+xml"/>
  <Override PartName="/ppt/ink/ink8202.xml" ContentType="application/inkml+xml"/>
  <Override PartName="/ppt/ink/ink8203.xml" ContentType="application/inkml+xml"/>
  <Override PartName="/ppt/ink/ink8204.xml" ContentType="application/inkml+xml"/>
  <Override PartName="/ppt/ink/ink8205.xml" ContentType="application/inkml+xml"/>
  <Override PartName="/ppt/ink/ink8206.xml" ContentType="application/inkml+xml"/>
  <Override PartName="/ppt/ink/ink8207.xml" ContentType="application/inkml+xml"/>
  <Override PartName="/ppt/ink/ink8208.xml" ContentType="application/inkml+xml"/>
  <Override PartName="/ppt/ink/ink8209.xml" ContentType="application/inkml+xml"/>
  <Override PartName="/ppt/ink/ink8210.xml" ContentType="application/inkml+xml"/>
  <Override PartName="/ppt/ink/ink8211.xml" ContentType="application/inkml+xml"/>
  <Override PartName="/ppt/ink/ink8212.xml" ContentType="application/inkml+xml"/>
  <Override PartName="/ppt/ink/ink8213.xml" ContentType="application/inkml+xml"/>
  <Override PartName="/ppt/ink/ink8214.xml" ContentType="application/inkml+xml"/>
  <Override PartName="/ppt/ink/ink8215.xml" ContentType="application/inkml+xml"/>
  <Override PartName="/ppt/ink/ink8216.xml" ContentType="application/inkml+xml"/>
  <Override PartName="/ppt/ink/ink8217.xml" ContentType="application/inkml+xml"/>
  <Override PartName="/ppt/ink/ink8218.xml" ContentType="application/inkml+xml"/>
  <Override PartName="/ppt/ink/ink8219.xml" ContentType="application/inkml+xml"/>
  <Override PartName="/ppt/ink/ink8220.xml" ContentType="application/inkml+xml"/>
  <Override PartName="/ppt/ink/ink8221.xml" ContentType="application/inkml+xml"/>
  <Override PartName="/ppt/ink/ink8222.xml" ContentType="application/inkml+xml"/>
  <Override PartName="/ppt/ink/ink8223.xml" ContentType="application/inkml+xml"/>
  <Override PartName="/ppt/ink/ink8224.xml" ContentType="application/inkml+xml"/>
  <Override PartName="/ppt/ink/ink8225.xml" ContentType="application/inkml+xml"/>
  <Override PartName="/ppt/ink/ink8226.xml" ContentType="application/inkml+xml"/>
  <Override PartName="/ppt/ink/ink8227.xml" ContentType="application/inkml+xml"/>
  <Override PartName="/ppt/ink/ink8228.xml" ContentType="application/inkml+xml"/>
  <Override PartName="/ppt/ink/ink8229.xml" ContentType="application/inkml+xml"/>
  <Override PartName="/ppt/ink/ink8230.xml" ContentType="application/inkml+xml"/>
  <Override PartName="/ppt/ink/ink8231.xml" ContentType="application/inkml+xml"/>
  <Override PartName="/ppt/ink/ink8232.xml" ContentType="application/inkml+xml"/>
  <Override PartName="/ppt/ink/ink8233.xml" ContentType="application/inkml+xml"/>
  <Override PartName="/ppt/ink/ink8234.xml" ContentType="application/inkml+xml"/>
  <Override PartName="/ppt/ink/ink8235.xml" ContentType="application/inkml+xml"/>
  <Override PartName="/ppt/ink/ink8236.xml" ContentType="application/inkml+xml"/>
  <Override PartName="/ppt/ink/ink8237.xml" ContentType="application/inkml+xml"/>
  <Override PartName="/ppt/ink/ink8238.xml" ContentType="application/inkml+xml"/>
  <Override PartName="/ppt/ink/ink8239.xml" ContentType="application/inkml+xml"/>
  <Override PartName="/ppt/ink/ink8240.xml" ContentType="application/inkml+xml"/>
  <Override PartName="/ppt/ink/ink8241.xml" ContentType="application/inkml+xml"/>
  <Override PartName="/ppt/ink/ink8242.xml" ContentType="application/inkml+xml"/>
  <Override PartName="/ppt/ink/ink8243.xml" ContentType="application/inkml+xml"/>
  <Override PartName="/ppt/ink/ink8244.xml" ContentType="application/inkml+xml"/>
  <Override PartName="/ppt/ink/ink8245.xml" ContentType="application/inkml+xml"/>
  <Override PartName="/ppt/ink/ink8246.xml" ContentType="application/inkml+xml"/>
  <Override PartName="/ppt/ink/ink8247.xml" ContentType="application/inkml+xml"/>
  <Override PartName="/ppt/ink/ink8248.xml" ContentType="application/inkml+xml"/>
  <Override PartName="/ppt/ink/ink8249.xml" ContentType="application/inkml+xml"/>
  <Override PartName="/ppt/ink/ink8250.xml" ContentType="application/inkml+xml"/>
  <Override PartName="/ppt/ink/ink8251.xml" ContentType="application/inkml+xml"/>
  <Override PartName="/ppt/ink/ink8252.xml" ContentType="application/inkml+xml"/>
  <Override PartName="/ppt/ink/ink8253.xml" ContentType="application/inkml+xml"/>
  <Override PartName="/ppt/ink/ink8254.xml" ContentType="application/inkml+xml"/>
  <Override PartName="/ppt/ink/ink8255.xml" ContentType="application/inkml+xml"/>
  <Override PartName="/ppt/ink/ink8256.xml" ContentType="application/inkml+xml"/>
  <Override PartName="/ppt/ink/ink8257.xml" ContentType="application/inkml+xml"/>
  <Override PartName="/ppt/ink/ink8258.xml" ContentType="application/inkml+xml"/>
  <Override PartName="/ppt/ink/ink8259.xml" ContentType="application/inkml+xml"/>
  <Override PartName="/ppt/ink/ink8260.xml" ContentType="application/inkml+xml"/>
  <Override PartName="/ppt/ink/ink8261.xml" ContentType="application/inkml+xml"/>
  <Override PartName="/ppt/ink/ink8262.xml" ContentType="application/inkml+xml"/>
  <Override PartName="/ppt/ink/ink8263.xml" ContentType="application/inkml+xml"/>
  <Override PartName="/ppt/ink/ink8264.xml" ContentType="application/inkml+xml"/>
  <Override PartName="/ppt/ink/ink8265.xml" ContentType="application/inkml+xml"/>
  <Override PartName="/ppt/ink/ink8266.xml" ContentType="application/inkml+xml"/>
  <Override PartName="/ppt/ink/ink8267.xml" ContentType="application/inkml+xml"/>
  <Override PartName="/ppt/ink/ink8268.xml" ContentType="application/inkml+xml"/>
  <Override PartName="/ppt/ink/ink8269.xml" ContentType="application/inkml+xml"/>
  <Override PartName="/ppt/ink/ink8270.xml" ContentType="application/inkml+xml"/>
  <Override PartName="/ppt/ink/ink8271.xml" ContentType="application/inkml+xml"/>
  <Override PartName="/ppt/ink/ink8272.xml" ContentType="application/inkml+xml"/>
  <Override PartName="/ppt/ink/ink8273.xml" ContentType="application/inkml+xml"/>
  <Override PartName="/ppt/ink/ink8274.xml" ContentType="application/inkml+xml"/>
  <Override PartName="/ppt/ink/ink8275.xml" ContentType="application/inkml+xml"/>
  <Override PartName="/ppt/ink/ink8276.xml" ContentType="application/inkml+xml"/>
  <Override PartName="/ppt/ink/ink8277.xml" ContentType="application/inkml+xml"/>
  <Override PartName="/ppt/ink/ink8278.xml" ContentType="application/inkml+xml"/>
  <Override PartName="/ppt/ink/ink8279.xml" ContentType="application/inkml+xml"/>
  <Override PartName="/ppt/ink/ink8280.xml" ContentType="application/inkml+xml"/>
  <Override PartName="/ppt/ink/ink8281.xml" ContentType="application/inkml+xml"/>
  <Override PartName="/ppt/ink/ink8282.xml" ContentType="application/inkml+xml"/>
  <Override PartName="/ppt/ink/ink8283.xml" ContentType="application/inkml+xml"/>
  <Override PartName="/ppt/ink/ink8284.xml" ContentType="application/inkml+xml"/>
  <Override PartName="/ppt/ink/ink8285.xml" ContentType="application/inkml+xml"/>
  <Override PartName="/ppt/ink/ink8286.xml" ContentType="application/inkml+xml"/>
  <Override PartName="/ppt/ink/ink8287.xml" ContentType="application/inkml+xml"/>
  <Override PartName="/ppt/ink/ink8288.xml" ContentType="application/inkml+xml"/>
  <Override PartName="/ppt/ink/ink8289.xml" ContentType="application/inkml+xml"/>
  <Override PartName="/ppt/ink/ink8290.xml" ContentType="application/inkml+xml"/>
  <Override PartName="/ppt/ink/ink8291.xml" ContentType="application/inkml+xml"/>
  <Override PartName="/ppt/ink/ink8292.xml" ContentType="application/inkml+xml"/>
  <Override PartName="/ppt/ink/ink8293.xml" ContentType="application/inkml+xml"/>
  <Override PartName="/ppt/ink/ink8294.xml" ContentType="application/inkml+xml"/>
  <Override PartName="/ppt/ink/ink8295.xml" ContentType="application/inkml+xml"/>
  <Override PartName="/ppt/ink/ink8296.xml" ContentType="application/inkml+xml"/>
  <Override PartName="/ppt/ink/ink8297.xml" ContentType="application/inkml+xml"/>
  <Override PartName="/ppt/ink/ink8298.xml" ContentType="application/inkml+xml"/>
  <Override PartName="/ppt/ink/ink8299.xml" ContentType="application/inkml+xml"/>
  <Override PartName="/ppt/ink/ink8300.xml" ContentType="application/inkml+xml"/>
  <Override PartName="/ppt/ink/ink8301.xml" ContentType="application/inkml+xml"/>
  <Override PartName="/ppt/ink/ink8302.xml" ContentType="application/inkml+xml"/>
  <Override PartName="/ppt/ink/ink8303.xml" ContentType="application/inkml+xml"/>
  <Override PartName="/ppt/ink/ink8304.xml" ContentType="application/inkml+xml"/>
  <Override PartName="/ppt/ink/ink8305.xml" ContentType="application/inkml+xml"/>
  <Override PartName="/ppt/ink/ink8306.xml" ContentType="application/inkml+xml"/>
  <Override PartName="/ppt/ink/ink8307.xml" ContentType="application/inkml+xml"/>
  <Override PartName="/ppt/ink/ink8308.xml" ContentType="application/inkml+xml"/>
  <Override PartName="/ppt/ink/ink8309.xml" ContentType="application/inkml+xml"/>
  <Override PartName="/ppt/ink/ink8310.xml" ContentType="application/inkml+xml"/>
  <Override PartName="/ppt/ink/ink8311.xml" ContentType="application/inkml+xml"/>
  <Override PartName="/ppt/ink/ink8312.xml" ContentType="application/inkml+xml"/>
  <Override PartName="/ppt/ink/ink8313.xml" ContentType="application/inkml+xml"/>
  <Override PartName="/ppt/ink/ink8314.xml" ContentType="application/inkml+xml"/>
  <Override PartName="/ppt/ink/ink8315.xml" ContentType="application/inkml+xml"/>
  <Override PartName="/ppt/ink/ink8316.xml" ContentType="application/inkml+xml"/>
  <Override PartName="/ppt/ink/ink8317.xml" ContentType="application/inkml+xml"/>
  <Override PartName="/ppt/ink/ink8318.xml" ContentType="application/inkml+xml"/>
  <Override PartName="/ppt/ink/ink8319.xml" ContentType="application/inkml+xml"/>
  <Override PartName="/ppt/ink/ink8320.xml" ContentType="application/inkml+xml"/>
  <Override PartName="/ppt/ink/ink8321.xml" ContentType="application/inkml+xml"/>
  <Override PartName="/ppt/ink/ink8322.xml" ContentType="application/inkml+xml"/>
  <Override PartName="/ppt/ink/ink8323.xml" ContentType="application/inkml+xml"/>
  <Override PartName="/ppt/ink/ink8324.xml" ContentType="application/inkml+xml"/>
  <Override PartName="/ppt/ink/ink8325.xml" ContentType="application/inkml+xml"/>
  <Override PartName="/ppt/ink/ink8326.xml" ContentType="application/inkml+xml"/>
  <Override PartName="/ppt/ink/ink8327.xml" ContentType="application/inkml+xml"/>
  <Override PartName="/ppt/ink/ink8328.xml" ContentType="application/inkml+xml"/>
  <Override PartName="/ppt/ink/ink8329.xml" ContentType="application/inkml+xml"/>
  <Override PartName="/ppt/ink/ink8330.xml" ContentType="application/inkml+xml"/>
  <Override PartName="/ppt/ink/ink8331.xml" ContentType="application/inkml+xml"/>
  <Override PartName="/ppt/ink/ink8332.xml" ContentType="application/inkml+xml"/>
  <Override PartName="/ppt/ink/ink8333.xml" ContentType="application/inkml+xml"/>
  <Override PartName="/ppt/ink/ink8334.xml" ContentType="application/inkml+xml"/>
  <Override PartName="/ppt/ink/ink8335.xml" ContentType="application/inkml+xml"/>
  <Override PartName="/ppt/ink/ink8336.xml" ContentType="application/inkml+xml"/>
  <Override PartName="/ppt/ink/ink8337.xml" ContentType="application/inkml+xml"/>
  <Override PartName="/ppt/ink/ink8338.xml" ContentType="application/inkml+xml"/>
  <Override PartName="/ppt/ink/ink8339.xml" ContentType="application/inkml+xml"/>
  <Override PartName="/ppt/ink/ink8340.xml" ContentType="application/inkml+xml"/>
  <Override PartName="/ppt/ink/ink8341.xml" ContentType="application/inkml+xml"/>
  <Override PartName="/ppt/ink/ink8342.xml" ContentType="application/inkml+xml"/>
  <Override PartName="/ppt/ink/ink8343.xml" ContentType="application/inkml+xml"/>
  <Override PartName="/ppt/ink/ink8344.xml" ContentType="application/inkml+xml"/>
  <Override PartName="/ppt/ink/ink8345.xml" ContentType="application/inkml+xml"/>
  <Override PartName="/ppt/ink/ink8346.xml" ContentType="application/inkml+xml"/>
  <Override PartName="/ppt/ink/ink8347.xml" ContentType="application/inkml+xml"/>
  <Override PartName="/ppt/ink/ink8348.xml" ContentType="application/inkml+xml"/>
  <Override PartName="/ppt/ink/ink8349.xml" ContentType="application/inkml+xml"/>
  <Override PartName="/ppt/ink/ink8350.xml" ContentType="application/inkml+xml"/>
  <Override PartName="/ppt/ink/ink8351.xml" ContentType="application/inkml+xml"/>
  <Override PartName="/ppt/ink/ink8352.xml" ContentType="application/inkml+xml"/>
  <Override PartName="/ppt/ink/ink8353.xml" ContentType="application/inkml+xml"/>
  <Override PartName="/ppt/ink/ink8354.xml" ContentType="application/inkml+xml"/>
  <Override PartName="/ppt/ink/ink8355.xml" ContentType="application/inkml+xml"/>
  <Override PartName="/ppt/ink/ink8356.xml" ContentType="application/inkml+xml"/>
  <Override PartName="/ppt/ink/ink8357.xml" ContentType="application/inkml+xml"/>
  <Override PartName="/ppt/ink/ink8358.xml" ContentType="application/inkml+xml"/>
  <Override PartName="/ppt/ink/ink8359.xml" ContentType="application/inkml+xml"/>
  <Override PartName="/ppt/ink/ink8360.xml" ContentType="application/inkml+xml"/>
  <Override PartName="/ppt/ink/ink8361.xml" ContentType="application/inkml+xml"/>
  <Override PartName="/ppt/ink/ink8362.xml" ContentType="application/inkml+xml"/>
  <Override PartName="/ppt/notesSlides/notesSlide52.xml" ContentType="application/vnd.openxmlformats-officedocument.presentationml.notesSlide+xml"/>
  <Override PartName="/ppt/ink/ink8363.xml" ContentType="application/inkml+xml"/>
  <Override PartName="/ppt/ink/ink8364.xml" ContentType="application/inkml+xml"/>
  <Override PartName="/ppt/ink/ink8365.xml" ContentType="application/inkml+xml"/>
  <Override PartName="/ppt/ink/ink8366.xml" ContentType="application/inkml+xml"/>
  <Override PartName="/ppt/ink/ink8367.xml" ContentType="application/inkml+xml"/>
  <Override PartName="/ppt/ink/ink8368.xml" ContentType="application/inkml+xml"/>
  <Override PartName="/ppt/ink/ink8369.xml" ContentType="application/inkml+xml"/>
  <Override PartName="/ppt/ink/ink8370.xml" ContentType="application/inkml+xml"/>
  <Override PartName="/ppt/ink/ink8371.xml" ContentType="application/inkml+xml"/>
  <Override PartName="/ppt/ink/ink8372.xml" ContentType="application/inkml+xml"/>
  <Override PartName="/ppt/notesSlides/notesSlide53.xml" ContentType="application/vnd.openxmlformats-officedocument.presentationml.notesSlide+xml"/>
  <Override PartName="/ppt/ink/ink8373.xml" ContentType="application/inkml+xml"/>
  <Override PartName="/ppt/ink/ink8374.xml" ContentType="application/inkml+xml"/>
  <Override PartName="/ppt/ink/ink8375.xml" ContentType="application/inkml+xml"/>
  <Override PartName="/ppt/ink/ink8376.xml" ContentType="application/inkml+xml"/>
  <Override PartName="/ppt/ink/ink8377.xml" ContentType="application/inkml+xml"/>
  <Override PartName="/ppt/ink/ink8378.xml" ContentType="application/inkml+xml"/>
  <Override PartName="/ppt/ink/ink8379.xml" ContentType="application/inkml+xml"/>
  <Override PartName="/ppt/ink/ink8380.xml" ContentType="application/inkml+xml"/>
  <Override PartName="/ppt/ink/ink8381.xml" ContentType="application/inkml+xml"/>
  <Override PartName="/ppt/ink/ink8382.xml" ContentType="application/inkml+xml"/>
  <Override PartName="/ppt/ink/ink8383.xml" ContentType="application/inkml+xml"/>
  <Override PartName="/ppt/ink/ink8384.xml" ContentType="application/inkml+xml"/>
  <Override PartName="/ppt/ink/ink8385.xml" ContentType="application/inkml+xml"/>
  <Override PartName="/ppt/ink/ink8386.xml" ContentType="application/inkml+xml"/>
  <Override PartName="/ppt/ink/ink8387.xml" ContentType="application/inkml+xml"/>
  <Override PartName="/ppt/ink/ink8388.xml" ContentType="application/inkml+xml"/>
  <Override PartName="/ppt/ink/ink8389.xml" ContentType="application/inkml+xml"/>
  <Override PartName="/ppt/ink/ink8390.xml" ContentType="application/inkml+xml"/>
  <Override PartName="/ppt/notesSlides/notesSlide54.xml" ContentType="application/vnd.openxmlformats-officedocument.presentationml.notesSlide+xml"/>
  <Override PartName="/ppt/ink/ink8391.xml" ContentType="application/inkml+xml"/>
  <Override PartName="/ppt/ink/ink8392.xml" ContentType="application/inkml+xml"/>
  <Override PartName="/ppt/ink/ink8393.xml" ContentType="application/inkml+xml"/>
  <Override PartName="/ppt/ink/ink8394.xml" ContentType="application/inkml+xml"/>
  <Override PartName="/ppt/ink/ink8395.xml" ContentType="application/inkml+xml"/>
  <Override PartName="/ppt/ink/ink8396.xml" ContentType="application/inkml+xml"/>
  <Override PartName="/ppt/ink/ink8397.xml" ContentType="application/inkml+xml"/>
  <Override PartName="/ppt/ink/ink8398.xml" ContentType="application/inkml+xml"/>
  <Override PartName="/ppt/ink/ink8399.xml" ContentType="application/inkml+xml"/>
  <Override PartName="/ppt/ink/ink8400.xml" ContentType="application/inkml+xml"/>
  <Override PartName="/ppt/ink/ink8401.xml" ContentType="application/inkml+xml"/>
  <Override PartName="/ppt/ink/ink8402.xml" ContentType="application/inkml+xml"/>
  <Override PartName="/ppt/ink/ink8403.xml" ContentType="application/inkml+xml"/>
  <Override PartName="/ppt/ink/ink8404.xml" ContentType="application/inkml+xml"/>
  <Override PartName="/ppt/ink/ink8405.xml" ContentType="application/inkml+xml"/>
  <Override PartName="/ppt/ink/ink8406.xml" ContentType="application/inkml+xml"/>
  <Override PartName="/ppt/ink/ink8407.xml" ContentType="application/inkml+xml"/>
  <Override PartName="/ppt/ink/ink8408.xml" ContentType="application/inkml+xml"/>
  <Override PartName="/ppt/ink/ink8409.xml" ContentType="application/inkml+xml"/>
  <Override PartName="/ppt/ink/ink8410.xml" ContentType="application/inkml+xml"/>
  <Override PartName="/ppt/ink/ink8411.xml" ContentType="application/inkml+xml"/>
  <Override PartName="/ppt/ink/ink8412.xml" ContentType="application/inkml+xml"/>
  <Override PartName="/ppt/ink/ink8413.xml" ContentType="application/inkml+xml"/>
  <Override PartName="/ppt/ink/ink8414.xml" ContentType="application/inkml+xml"/>
  <Override PartName="/ppt/ink/ink8415.xml" ContentType="application/inkml+xml"/>
  <Override PartName="/ppt/ink/ink8416.xml" ContentType="application/inkml+xml"/>
  <Override PartName="/ppt/ink/ink8417.xml" ContentType="application/inkml+xml"/>
  <Override PartName="/ppt/ink/ink8418.xml" ContentType="application/inkml+xml"/>
  <Override PartName="/ppt/ink/ink8419.xml" ContentType="application/inkml+xml"/>
  <Override PartName="/ppt/ink/ink8420.xml" ContentType="application/inkml+xml"/>
  <Override PartName="/ppt/ink/ink8421.xml" ContentType="application/inkml+xml"/>
  <Override PartName="/ppt/ink/ink8422.xml" ContentType="application/inkml+xml"/>
  <Override PartName="/ppt/ink/ink8423.xml" ContentType="application/inkml+xml"/>
  <Override PartName="/ppt/ink/ink8424.xml" ContentType="application/inkml+xml"/>
  <Override PartName="/ppt/ink/ink8425.xml" ContentType="application/inkml+xml"/>
  <Override PartName="/ppt/ink/ink8426.xml" ContentType="application/inkml+xml"/>
  <Override PartName="/ppt/ink/ink8427.xml" ContentType="application/inkml+xml"/>
  <Override PartName="/ppt/ink/ink8428.xml" ContentType="application/inkml+xml"/>
  <Override PartName="/ppt/ink/ink8429.xml" ContentType="application/inkml+xml"/>
  <Override PartName="/ppt/ink/ink8430.xml" ContentType="application/inkml+xml"/>
  <Override PartName="/ppt/ink/ink8431.xml" ContentType="application/inkml+xml"/>
  <Override PartName="/ppt/ink/ink8432.xml" ContentType="application/inkml+xml"/>
  <Override PartName="/ppt/ink/ink8433.xml" ContentType="application/inkml+xml"/>
  <Override PartName="/ppt/ink/ink8434.xml" ContentType="application/inkml+xml"/>
  <Override PartName="/ppt/ink/ink8435.xml" ContentType="application/inkml+xml"/>
  <Override PartName="/ppt/ink/ink8436.xml" ContentType="application/inkml+xml"/>
  <Override PartName="/ppt/ink/ink8437.xml" ContentType="application/inkml+xml"/>
  <Override PartName="/ppt/ink/ink8438.xml" ContentType="application/inkml+xml"/>
  <Override PartName="/ppt/ink/ink8439.xml" ContentType="application/inkml+xml"/>
  <Override PartName="/ppt/ink/ink8440.xml" ContentType="application/inkml+xml"/>
  <Override PartName="/ppt/ink/ink8441.xml" ContentType="application/inkml+xml"/>
  <Override PartName="/ppt/ink/ink8442.xml" ContentType="application/inkml+xml"/>
  <Override PartName="/ppt/ink/ink8443.xml" ContentType="application/inkml+xml"/>
  <Override PartName="/ppt/ink/ink8444.xml" ContentType="application/inkml+xml"/>
  <Override PartName="/ppt/ink/ink8445.xml" ContentType="application/inkml+xml"/>
  <Override PartName="/ppt/ink/ink8446.xml" ContentType="application/inkml+xml"/>
  <Override PartName="/ppt/ink/ink8447.xml" ContentType="application/inkml+xml"/>
  <Override PartName="/ppt/ink/ink8448.xml" ContentType="application/inkml+xml"/>
  <Override PartName="/ppt/ink/ink8449.xml" ContentType="application/inkml+xml"/>
  <Override PartName="/ppt/ink/ink8450.xml" ContentType="application/inkml+xml"/>
  <Override PartName="/ppt/ink/ink8451.xml" ContentType="application/inkml+xml"/>
  <Override PartName="/ppt/ink/ink8452.xml" ContentType="application/inkml+xml"/>
  <Override PartName="/ppt/ink/ink8453.xml" ContentType="application/inkml+xml"/>
  <Override PartName="/ppt/ink/ink8454.xml" ContentType="application/inkml+xml"/>
  <Override PartName="/ppt/ink/ink8455.xml" ContentType="application/inkml+xml"/>
  <Override PartName="/ppt/ink/ink8456.xml" ContentType="application/inkml+xml"/>
  <Override PartName="/ppt/ink/ink8457.xml" ContentType="application/inkml+xml"/>
  <Override PartName="/ppt/ink/ink8458.xml" ContentType="application/inkml+xml"/>
  <Override PartName="/ppt/ink/ink8459.xml" ContentType="application/inkml+xml"/>
  <Override PartName="/ppt/ink/ink8460.xml" ContentType="application/inkml+xml"/>
  <Override PartName="/ppt/ink/ink8461.xml" ContentType="application/inkml+xml"/>
  <Override PartName="/ppt/ink/ink8462.xml" ContentType="application/inkml+xml"/>
  <Override PartName="/ppt/ink/ink8463.xml" ContentType="application/inkml+xml"/>
  <Override PartName="/ppt/ink/ink8464.xml" ContentType="application/inkml+xml"/>
  <Override PartName="/ppt/ink/ink8465.xml" ContentType="application/inkml+xml"/>
  <Override PartName="/ppt/ink/ink8466.xml" ContentType="application/inkml+xml"/>
  <Override PartName="/ppt/ink/ink8467.xml" ContentType="application/inkml+xml"/>
  <Override PartName="/ppt/ink/ink8468.xml" ContentType="application/inkml+xml"/>
  <Override PartName="/ppt/ink/ink8469.xml" ContentType="application/inkml+xml"/>
  <Override PartName="/ppt/ink/ink8470.xml" ContentType="application/inkml+xml"/>
  <Override PartName="/ppt/ink/ink8471.xml" ContentType="application/inkml+xml"/>
  <Override PartName="/ppt/ink/ink8472.xml" ContentType="application/inkml+xml"/>
  <Override PartName="/ppt/ink/ink8473.xml" ContentType="application/inkml+xml"/>
  <Override PartName="/ppt/ink/ink8474.xml" ContentType="application/inkml+xml"/>
  <Override PartName="/ppt/ink/ink8475.xml" ContentType="application/inkml+xml"/>
  <Override PartName="/ppt/ink/ink8476.xml" ContentType="application/inkml+xml"/>
  <Override PartName="/ppt/ink/ink8477.xml" ContentType="application/inkml+xml"/>
  <Override PartName="/ppt/ink/ink8478.xml" ContentType="application/inkml+xml"/>
  <Override PartName="/ppt/ink/ink8479.xml" ContentType="application/inkml+xml"/>
  <Override PartName="/ppt/ink/ink8480.xml" ContentType="application/inkml+xml"/>
  <Override PartName="/ppt/ink/ink8481.xml" ContentType="application/inkml+xml"/>
  <Override PartName="/ppt/ink/ink8482.xml" ContentType="application/inkml+xml"/>
  <Override PartName="/ppt/ink/ink8483.xml" ContentType="application/inkml+xml"/>
  <Override PartName="/ppt/ink/ink8484.xml" ContentType="application/inkml+xml"/>
  <Override PartName="/ppt/ink/ink8485.xml" ContentType="application/inkml+xml"/>
  <Override PartName="/ppt/ink/ink8486.xml" ContentType="application/inkml+xml"/>
  <Override PartName="/ppt/ink/ink8487.xml" ContentType="application/inkml+xml"/>
  <Override PartName="/ppt/ink/ink8488.xml" ContentType="application/inkml+xml"/>
  <Override PartName="/ppt/ink/ink8489.xml" ContentType="application/inkml+xml"/>
  <Override PartName="/ppt/ink/ink8490.xml" ContentType="application/inkml+xml"/>
  <Override PartName="/ppt/ink/ink8491.xml" ContentType="application/inkml+xml"/>
  <Override PartName="/ppt/ink/ink8492.xml" ContentType="application/inkml+xml"/>
  <Override PartName="/ppt/ink/ink8493.xml" ContentType="application/inkml+xml"/>
  <Override PartName="/ppt/ink/ink8494.xml" ContentType="application/inkml+xml"/>
  <Override PartName="/ppt/ink/ink8495.xml" ContentType="application/inkml+xml"/>
  <Override PartName="/ppt/ink/ink8496.xml" ContentType="application/inkml+xml"/>
  <Override PartName="/ppt/ink/ink8497.xml" ContentType="application/inkml+xml"/>
  <Override PartName="/ppt/ink/ink8498.xml" ContentType="application/inkml+xml"/>
  <Override PartName="/ppt/ink/ink8499.xml" ContentType="application/inkml+xml"/>
  <Override PartName="/ppt/ink/ink8500.xml" ContentType="application/inkml+xml"/>
  <Override PartName="/ppt/ink/ink8501.xml" ContentType="application/inkml+xml"/>
  <Override PartName="/ppt/ink/ink8502.xml" ContentType="application/inkml+xml"/>
  <Override PartName="/ppt/ink/ink8503.xml" ContentType="application/inkml+xml"/>
  <Override PartName="/ppt/ink/ink8504.xml" ContentType="application/inkml+xml"/>
  <Override PartName="/ppt/ink/ink8505.xml" ContentType="application/inkml+xml"/>
  <Override PartName="/ppt/ink/ink8506.xml" ContentType="application/inkml+xml"/>
  <Override PartName="/ppt/ink/ink8507.xml" ContentType="application/inkml+xml"/>
  <Override PartName="/ppt/ink/ink8508.xml" ContentType="application/inkml+xml"/>
  <Override PartName="/ppt/ink/ink8509.xml" ContentType="application/inkml+xml"/>
  <Override PartName="/ppt/ink/ink8510.xml" ContentType="application/inkml+xml"/>
  <Override PartName="/ppt/ink/ink8511.xml" ContentType="application/inkml+xml"/>
  <Override PartName="/ppt/ink/ink8512.xml" ContentType="application/inkml+xml"/>
  <Override PartName="/ppt/ink/ink8513.xml" ContentType="application/inkml+xml"/>
  <Override PartName="/ppt/ink/ink8514.xml" ContentType="application/inkml+xml"/>
  <Override PartName="/ppt/ink/ink8515.xml" ContentType="application/inkml+xml"/>
  <Override PartName="/ppt/ink/ink8516.xml" ContentType="application/inkml+xml"/>
  <Override PartName="/ppt/ink/ink8517.xml" ContentType="application/inkml+xml"/>
  <Override PartName="/ppt/ink/ink8518.xml" ContentType="application/inkml+xml"/>
  <Override PartName="/ppt/ink/ink8519.xml" ContentType="application/inkml+xml"/>
  <Override PartName="/ppt/ink/ink8520.xml" ContentType="application/inkml+xml"/>
  <Override PartName="/ppt/ink/ink8521.xml" ContentType="application/inkml+xml"/>
  <Override PartName="/ppt/ink/ink8522.xml" ContentType="application/inkml+xml"/>
  <Override PartName="/ppt/ink/ink8523.xml" ContentType="application/inkml+xml"/>
  <Override PartName="/ppt/ink/ink8524.xml" ContentType="application/inkml+xml"/>
  <Override PartName="/ppt/ink/ink8525.xml" ContentType="application/inkml+xml"/>
  <Override PartName="/ppt/ink/ink8526.xml" ContentType="application/inkml+xml"/>
  <Override PartName="/ppt/ink/ink8527.xml" ContentType="application/inkml+xml"/>
  <Override PartName="/ppt/ink/ink8528.xml" ContentType="application/inkml+xml"/>
  <Override PartName="/ppt/ink/ink8529.xml" ContentType="application/inkml+xml"/>
  <Override PartName="/ppt/ink/ink8530.xml" ContentType="application/inkml+xml"/>
  <Override PartName="/ppt/ink/ink8531.xml" ContentType="application/inkml+xml"/>
  <Override PartName="/ppt/ink/ink8532.xml" ContentType="application/inkml+xml"/>
  <Override PartName="/ppt/ink/ink8533.xml" ContentType="application/inkml+xml"/>
  <Override PartName="/ppt/ink/ink8534.xml" ContentType="application/inkml+xml"/>
  <Override PartName="/ppt/ink/ink8535.xml" ContentType="application/inkml+xml"/>
  <Override PartName="/ppt/ink/ink8536.xml" ContentType="application/inkml+xml"/>
  <Override PartName="/ppt/ink/ink8537.xml" ContentType="application/inkml+xml"/>
  <Override PartName="/ppt/ink/ink8538.xml" ContentType="application/inkml+xml"/>
  <Override PartName="/ppt/ink/ink8539.xml" ContentType="application/inkml+xml"/>
  <Override PartName="/ppt/ink/ink8540.xml" ContentType="application/inkml+xml"/>
  <Override PartName="/ppt/ink/ink8541.xml" ContentType="application/inkml+xml"/>
  <Override PartName="/ppt/ink/ink8542.xml" ContentType="application/inkml+xml"/>
  <Override PartName="/ppt/ink/ink8543.xml" ContentType="application/inkml+xml"/>
  <Override PartName="/ppt/ink/ink8544.xml" ContentType="application/inkml+xml"/>
  <Override PartName="/ppt/ink/ink8545.xml" ContentType="application/inkml+xml"/>
  <Override PartName="/ppt/ink/ink8546.xml" ContentType="application/inkml+xml"/>
  <Override PartName="/ppt/ink/ink8547.xml" ContentType="application/inkml+xml"/>
  <Override PartName="/ppt/ink/ink8548.xml" ContentType="application/inkml+xml"/>
  <Override PartName="/ppt/ink/ink8549.xml" ContentType="application/inkml+xml"/>
  <Override PartName="/ppt/ink/ink8550.xml" ContentType="application/inkml+xml"/>
  <Override PartName="/ppt/ink/ink8551.xml" ContentType="application/inkml+xml"/>
  <Override PartName="/ppt/ink/ink8552.xml" ContentType="application/inkml+xml"/>
  <Override PartName="/ppt/ink/ink8553.xml" ContentType="application/inkml+xml"/>
  <Override PartName="/ppt/ink/ink8554.xml" ContentType="application/inkml+xml"/>
  <Override PartName="/ppt/ink/ink8555.xml" ContentType="application/inkml+xml"/>
  <Override PartName="/ppt/ink/ink8556.xml" ContentType="application/inkml+xml"/>
  <Override PartName="/ppt/ink/ink8557.xml" ContentType="application/inkml+xml"/>
  <Override PartName="/ppt/ink/ink8558.xml" ContentType="application/inkml+xml"/>
  <Override PartName="/ppt/ink/ink8559.xml" ContentType="application/inkml+xml"/>
  <Override PartName="/ppt/ink/ink8560.xml" ContentType="application/inkml+xml"/>
  <Override PartName="/ppt/ink/ink8561.xml" ContentType="application/inkml+xml"/>
  <Override PartName="/ppt/ink/ink8562.xml" ContentType="application/inkml+xml"/>
  <Override PartName="/ppt/ink/ink8563.xml" ContentType="application/inkml+xml"/>
  <Override PartName="/ppt/ink/ink8564.xml" ContentType="application/inkml+xml"/>
  <Override PartName="/ppt/ink/ink8565.xml" ContentType="application/inkml+xml"/>
  <Override PartName="/ppt/ink/ink8566.xml" ContentType="application/inkml+xml"/>
  <Override PartName="/ppt/ink/ink8567.xml" ContentType="application/inkml+xml"/>
  <Override PartName="/ppt/ink/ink8568.xml" ContentType="application/inkml+xml"/>
  <Override PartName="/ppt/ink/ink8569.xml" ContentType="application/inkml+xml"/>
  <Override PartName="/ppt/ink/ink8570.xml" ContentType="application/inkml+xml"/>
  <Override PartName="/ppt/ink/ink8571.xml" ContentType="application/inkml+xml"/>
  <Override PartName="/ppt/ink/ink8572.xml" ContentType="application/inkml+xml"/>
  <Override PartName="/ppt/ink/ink8573.xml" ContentType="application/inkml+xml"/>
  <Override PartName="/ppt/ink/ink8574.xml" ContentType="application/inkml+xml"/>
  <Override PartName="/ppt/ink/ink8575.xml" ContentType="application/inkml+xml"/>
  <Override PartName="/ppt/ink/ink8576.xml" ContentType="application/inkml+xml"/>
  <Override PartName="/ppt/ink/ink8577.xml" ContentType="application/inkml+xml"/>
  <Override PartName="/ppt/ink/ink8578.xml" ContentType="application/inkml+xml"/>
  <Override PartName="/ppt/ink/ink8579.xml" ContentType="application/inkml+xml"/>
  <Override PartName="/ppt/ink/ink8580.xml" ContentType="application/inkml+xml"/>
  <Override PartName="/ppt/ink/ink8581.xml" ContentType="application/inkml+xml"/>
  <Override PartName="/ppt/ink/ink8582.xml" ContentType="application/inkml+xml"/>
  <Override PartName="/ppt/ink/ink8583.xml" ContentType="application/inkml+xml"/>
  <Override PartName="/ppt/ink/ink8584.xml" ContentType="application/inkml+xml"/>
  <Override PartName="/ppt/ink/ink8585.xml" ContentType="application/inkml+xml"/>
  <Override PartName="/ppt/ink/ink8586.xml" ContentType="application/inkml+xml"/>
  <Override PartName="/ppt/ink/ink8587.xml" ContentType="application/inkml+xml"/>
  <Override PartName="/ppt/ink/ink8588.xml" ContentType="application/inkml+xml"/>
  <Override PartName="/ppt/ink/ink8589.xml" ContentType="application/inkml+xml"/>
  <Override PartName="/ppt/ink/ink8590.xml" ContentType="application/inkml+xml"/>
  <Override PartName="/ppt/ink/ink8591.xml" ContentType="application/inkml+xml"/>
  <Override PartName="/ppt/ink/ink8592.xml" ContentType="application/inkml+xml"/>
  <Override PartName="/ppt/ink/ink8593.xml" ContentType="application/inkml+xml"/>
  <Override PartName="/ppt/ink/ink8594.xml" ContentType="application/inkml+xml"/>
  <Override PartName="/ppt/ink/ink8595.xml" ContentType="application/inkml+xml"/>
  <Override PartName="/ppt/ink/ink8596.xml" ContentType="application/inkml+xml"/>
  <Override PartName="/ppt/ink/ink8597.xml" ContentType="application/inkml+xml"/>
  <Override PartName="/ppt/ink/ink8598.xml" ContentType="application/inkml+xml"/>
  <Override PartName="/ppt/ink/ink8599.xml" ContentType="application/inkml+xml"/>
  <Override PartName="/ppt/ink/ink8600.xml" ContentType="application/inkml+xml"/>
  <Override PartName="/ppt/ink/ink8601.xml" ContentType="application/inkml+xml"/>
  <Override PartName="/ppt/ink/ink8602.xml" ContentType="application/inkml+xml"/>
  <Override PartName="/ppt/ink/ink8603.xml" ContentType="application/inkml+xml"/>
  <Override PartName="/ppt/ink/ink8604.xml" ContentType="application/inkml+xml"/>
  <Override PartName="/ppt/ink/ink8605.xml" ContentType="application/inkml+xml"/>
  <Override PartName="/ppt/ink/ink8606.xml" ContentType="application/inkml+xml"/>
  <Override PartName="/ppt/ink/ink8607.xml" ContentType="application/inkml+xml"/>
  <Override PartName="/ppt/ink/ink8608.xml" ContentType="application/inkml+xml"/>
  <Override PartName="/ppt/ink/ink8609.xml" ContentType="application/inkml+xml"/>
  <Override PartName="/ppt/ink/ink8610.xml" ContentType="application/inkml+xml"/>
  <Override PartName="/ppt/ink/ink8611.xml" ContentType="application/inkml+xml"/>
  <Override PartName="/ppt/ink/ink8612.xml" ContentType="application/inkml+xml"/>
  <Override PartName="/ppt/ink/ink8613.xml" ContentType="application/inkml+xml"/>
  <Override PartName="/ppt/ink/ink8614.xml" ContentType="application/inkml+xml"/>
  <Override PartName="/ppt/ink/ink8615.xml" ContentType="application/inkml+xml"/>
  <Override PartName="/ppt/ink/ink8616.xml" ContentType="application/inkml+xml"/>
  <Override PartName="/ppt/ink/ink8617.xml" ContentType="application/inkml+xml"/>
  <Override PartName="/ppt/ink/ink8618.xml" ContentType="application/inkml+xml"/>
  <Override PartName="/ppt/ink/ink8619.xml" ContentType="application/inkml+xml"/>
  <Override PartName="/ppt/ink/ink8620.xml" ContentType="application/inkml+xml"/>
  <Override PartName="/ppt/ink/ink8621.xml" ContentType="application/inkml+xml"/>
  <Override PartName="/ppt/ink/ink8622.xml" ContentType="application/inkml+xml"/>
  <Override PartName="/ppt/ink/ink8623.xml" ContentType="application/inkml+xml"/>
  <Override PartName="/ppt/ink/ink8624.xml" ContentType="application/inkml+xml"/>
  <Override PartName="/ppt/ink/ink8625.xml" ContentType="application/inkml+xml"/>
  <Override PartName="/ppt/ink/ink8626.xml" ContentType="application/inkml+xml"/>
  <Override PartName="/ppt/ink/ink8627.xml" ContentType="application/inkml+xml"/>
  <Override PartName="/ppt/ink/ink8628.xml" ContentType="application/inkml+xml"/>
  <Override PartName="/ppt/ink/ink8629.xml" ContentType="application/inkml+xml"/>
  <Override PartName="/ppt/ink/ink8630.xml" ContentType="application/inkml+xml"/>
  <Override PartName="/ppt/ink/ink8631.xml" ContentType="application/inkml+xml"/>
  <Override PartName="/ppt/ink/ink8632.xml" ContentType="application/inkml+xml"/>
  <Override PartName="/ppt/ink/ink8633.xml" ContentType="application/inkml+xml"/>
  <Override PartName="/ppt/ink/ink8634.xml" ContentType="application/inkml+xml"/>
  <Override PartName="/ppt/ink/ink8635.xml" ContentType="application/inkml+xml"/>
  <Override PartName="/ppt/ink/ink8636.xml" ContentType="application/inkml+xml"/>
  <Override PartName="/ppt/ink/ink8637.xml" ContentType="application/inkml+xml"/>
  <Override PartName="/ppt/ink/ink8638.xml" ContentType="application/inkml+xml"/>
  <Override PartName="/ppt/ink/ink8639.xml" ContentType="application/inkml+xml"/>
  <Override PartName="/ppt/ink/ink8640.xml" ContentType="application/inkml+xml"/>
  <Override PartName="/ppt/ink/ink8641.xml" ContentType="application/inkml+xml"/>
  <Override PartName="/ppt/ink/ink8642.xml" ContentType="application/inkml+xml"/>
  <Override PartName="/ppt/ink/ink8643.xml" ContentType="application/inkml+xml"/>
  <Override PartName="/ppt/ink/ink8644.xml" ContentType="application/inkml+xml"/>
  <Override PartName="/ppt/ink/ink8645.xml" ContentType="application/inkml+xml"/>
  <Override PartName="/ppt/ink/ink8646.xml" ContentType="application/inkml+xml"/>
  <Override PartName="/ppt/ink/ink8647.xml" ContentType="application/inkml+xml"/>
  <Override PartName="/ppt/ink/ink8648.xml" ContentType="application/inkml+xml"/>
  <Override PartName="/ppt/ink/ink8649.xml" ContentType="application/inkml+xml"/>
  <Override PartName="/ppt/ink/ink8650.xml" ContentType="application/inkml+xml"/>
  <Override PartName="/ppt/ink/ink8651.xml" ContentType="application/inkml+xml"/>
  <Override PartName="/ppt/ink/ink8652.xml" ContentType="application/inkml+xml"/>
  <Override PartName="/ppt/ink/ink8653.xml" ContentType="application/inkml+xml"/>
  <Override PartName="/ppt/ink/ink8654.xml" ContentType="application/inkml+xml"/>
  <Override PartName="/ppt/ink/ink8655.xml" ContentType="application/inkml+xml"/>
  <Override PartName="/ppt/ink/ink8656.xml" ContentType="application/inkml+xml"/>
  <Override PartName="/ppt/ink/ink8657.xml" ContentType="application/inkml+xml"/>
  <Override PartName="/ppt/ink/ink8658.xml" ContentType="application/inkml+xml"/>
  <Override PartName="/ppt/ink/ink8659.xml" ContentType="application/inkml+xml"/>
  <Override PartName="/ppt/ink/ink8660.xml" ContentType="application/inkml+xml"/>
  <Override PartName="/ppt/ink/ink8661.xml" ContentType="application/inkml+xml"/>
  <Override PartName="/ppt/ink/ink8662.xml" ContentType="application/inkml+xml"/>
  <Override PartName="/ppt/ink/ink8663.xml" ContentType="application/inkml+xml"/>
  <Override PartName="/ppt/ink/ink8664.xml" ContentType="application/inkml+xml"/>
  <Override PartName="/ppt/ink/ink8665.xml" ContentType="application/inkml+xml"/>
  <Override PartName="/ppt/ink/ink8666.xml" ContentType="application/inkml+xml"/>
  <Override PartName="/ppt/ink/ink8667.xml" ContentType="application/inkml+xml"/>
  <Override PartName="/ppt/ink/ink8668.xml" ContentType="application/inkml+xml"/>
  <Override PartName="/ppt/ink/ink8669.xml" ContentType="application/inkml+xml"/>
  <Override PartName="/ppt/ink/ink8670.xml" ContentType="application/inkml+xml"/>
  <Override PartName="/ppt/ink/ink8671.xml" ContentType="application/inkml+xml"/>
  <Override PartName="/ppt/ink/ink8672.xml" ContentType="application/inkml+xml"/>
  <Override PartName="/ppt/ink/ink8673.xml" ContentType="application/inkml+xml"/>
  <Override PartName="/ppt/ink/ink8674.xml" ContentType="application/inkml+xml"/>
  <Override PartName="/ppt/ink/ink8675.xml" ContentType="application/inkml+xml"/>
  <Override PartName="/ppt/ink/ink8676.xml" ContentType="application/inkml+xml"/>
  <Override PartName="/ppt/ink/ink8677.xml" ContentType="application/inkml+xml"/>
  <Override PartName="/ppt/ink/ink8678.xml" ContentType="application/inkml+xml"/>
  <Override PartName="/ppt/ink/ink8679.xml" ContentType="application/inkml+xml"/>
  <Override PartName="/ppt/ink/ink8680.xml" ContentType="application/inkml+xml"/>
  <Override PartName="/ppt/ink/ink8681.xml" ContentType="application/inkml+xml"/>
  <Override PartName="/ppt/ink/ink8682.xml" ContentType="application/inkml+xml"/>
  <Override PartName="/ppt/ink/ink8683.xml" ContentType="application/inkml+xml"/>
  <Override PartName="/ppt/ink/ink8684.xml" ContentType="application/inkml+xml"/>
  <Override PartName="/ppt/ink/ink8685.xml" ContentType="application/inkml+xml"/>
  <Override PartName="/ppt/ink/ink8686.xml" ContentType="application/inkml+xml"/>
  <Override PartName="/ppt/ink/ink8687.xml" ContentType="application/inkml+xml"/>
  <Override PartName="/ppt/ink/ink8688.xml" ContentType="application/inkml+xml"/>
  <Override PartName="/ppt/ink/ink8689.xml" ContentType="application/inkml+xml"/>
  <Override PartName="/ppt/ink/ink8690.xml" ContentType="application/inkml+xml"/>
  <Override PartName="/ppt/ink/ink8691.xml" ContentType="application/inkml+xml"/>
  <Override PartName="/ppt/ink/ink8692.xml" ContentType="application/inkml+xml"/>
  <Override PartName="/ppt/ink/ink8693.xml" ContentType="application/inkml+xml"/>
  <Override PartName="/ppt/ink/ink8694.xml" ContentType="application/inkml+xml"/>
  <Override PartName="/ppt/ink/ink8695.xml" ContentType="application/inkml+xml"/>
  <Override PartName="/ppt/ink/ink8696.xml" ContentType="application/inkml+xml"/>
  <Override PartName="/ppt/ink/ink8697.xml" ContentType="application/inkml+xml"/>
  <Override PartName="/ppt/ink/ink8698.xml" ContentType="application/inkml+xml"/>
  <Override PartName="/ppt/ink/ink8699.xml" ContentType="application/inkml+xml"/>
  <Override PartName="/ppt/ink/ink8700.xml" ContentType="application/inkml+xml"/>
  <Override PartName="/ppt/ink/ink8701.xml" ContentType="application/inkml+xml"/>
  <Override PartName="/ppt/ink/ink8702.xml" ContentType="application/inkml+xml"/>
  <Override PartName="/ppt/ink/ink8703.xml" ContentType="application/inkml+xml"/>
  <Override PartName="/ppt/ink/ink8704.xml" ContentType="application/inkml+xml"/>
  <Override PartName="/ppt/ink/ink8705.xml" ContentType="application/inkml+xml"/>
  <Override PartName="/ppt/ink/ink8706.xml" ContentType="application/inkml+xml"/>
  <Override PartName="/ppt/ink/ink8707.xml" ContentType="application/inkml+xml"/>
  <Override PartName="/ppt/ink/ink8708.xml" ContentType="application/inkml+xml"/>
  <Override PartName="/ppt/ink/ink8709.xml" ContentType="application/inkml+xml"/>
  <Override PartName="/ppt/ink/ink8710.xml" ContentType="application/inkml+xml"/>
  <Override PartName="/ppt/ink/ink8711.xml" ContentType="application/inkml+xml"/>
  <Override PartName="/ppt/ink/ink8712.xml" ContentType="application/inkml+xml"/>
  <Override PartName="/ppt/ink/ink8713.xml" ContentType="application/inkml+xml"/>
  <Override PartName="/ppt/ink/ink8714.xml" ContentType="application/inkml+xml"/>
  <Override PartName="/ppt/ink/ink8715.xml" ContentType="application/inkml+xml"/>
  <Override PartName="/ppt/ink/ink8716.xml" ContentType="application/inkml+xml"/>
  <Override PartName="/ppt/ink/ink8717.xml" ContentType="application/inkml+xml"/>
  <Override PartName="/ppt/ink/ink8718.xml" ContentType="application/inkml+xml"/>
  <Override PartName="/ppt/ink/ink8719.xml" ContentType="application/inkml+xml"/>
  <Override PartName="/ppt/ink/ink8720.xml" ContentType="application/inkml+xml"/>
  <Override PartName="/ppt/ink/ink8721.xml" ContentType="application/inkml+xml"/>
  <Override PartName="/ppt/ink/ink8722.xml" ContentType="application/inkml+xml"/>
  <Override PartName="/ppt/ink/ink8723.xml" ContentType="application/inkml+xml"/>
  <Override PartName="/ppt/ink/ink8724.xml" ContentType="application/inkml+xml"/>
  <Override PartName="/ppt/ink/ink8725.xml" ContentType="application/inkml+xml"/>
  <Override PartName="/ppt/ink/ink8726.xml" ContentType="application/inkml+xml"/>
  <Override PartName="/ppt/ink/ink8727.xml" ContentType="application/inkml+xml"/>
  <Override PartName="/ppt/ink/ink8728.xml" ContentType="application/inkml+xml"/>
  <Override PartName="/ppt/ink/ink8729.xml" ContentType="application/inkml+xml"/>
  <Override PartName="/ppt/ink/ink8730.xml" ContentType="application/inkml+xml"/>
  <Override PartName="/ppt/ink/ink8731.xml" ContentType="application/inkml+xml"/>
  <Override PartName="/ppt/ink/ink8732.xml" ContentType="application/inkml+xml"/>
  <Override PartName="/ppt/ink/ink8733.xml" ContentType="application/inkml+xml"/>
  <Override PartName="/ppt/ink/ink8734.xml" ContentType="application/inkml+xml"/>
  <Override PartName="/ppt/ink/ink8735.xml" ContentType="application/inkml+xml"/>
  <Override PartName="/ppt/ink/ink8736.xml" ContentType="application/inkml+xml"/>
  <Override PartName="/ppt/ink/ink8737.xml" ContentType="application/inkml+xml"/>
  <Override PartName="/ppt/ink/ink8738.xml" ContentType="application/inkml+xml"/>
  <Override PartName="/ppt/ink/ink8739.xml" ContentType="application/inkml+xml"/>
  <Override PartName="/ppt/ink/ink8740.xml" ContentType="application/inkml+xml"/>
  <Override PartName="/ppt/ink/ink8741.xml" ContentType="application/inkml+xml"/>
  <Override PartName="/ppt/notesSlides/notesSlide55.xml" ContentType="application/vnd.openxmlformats-officedocument.presentationml.notesSlide+xml"/>
  <Override PartName="/ppt/ink/ink8742.xml" ContentType="application/inkml+xml"/>
  <Override PartName="/ppt/ink/ink8743.xml" ContentType="application/inkml+xml"/>
  <Override PartName="/ppt/ink/ink8744.xml" ContentType="application/inkml+xml"/>
  <Override PartName="/ppt/ink/ink8745.xml" ContentType="application/inkml+xml"/>
  <Override PartName="/ppt/ink/ink8746.xml" ContentType="application/inkml+xml"/>
  <Override PartName="/ppt/ink/ink8747.xml" ContentType="application/inkml+xml"/>
  <Override PartName="/ppt/ink/ink8748.xml" ContentType="application/inkml+xml"/>
  <Override PartName="/ppt/ink/ink8749.xml" ContentType="application/inkml+xml"/>
  <Override PartName="/ppt/ink/ink8750.xml" ContentType="application/inkml+xml"/>
  <Override PartName="/ppt/ink/ink8751.xml" ContentType="application/inkml+xml"/>
  <Override PartName="/ppt/notesSlides/notesSlide56.xml" ContentType="application/vnd.openxmlformats-officedocument.presentationml.notesSlide+xml"/>
  <Override PartName="/ppt/ink/ink8752.xml" ContentType="application/inkml+xml"/>
  <Override PartName="/ppt/ink/ink8753.xml" ContentType="application/inkml+xml"/>
  <Override PartName="/ppt/ink/ink8754.xml" ContentType="application/inkml+xml"/>
  <Override PartName="/ppt/ink/ink8755.xml" ContentType="application/inkml+xml"/>
  <Override PartName="/ppt/ink/ink8756.xml" ContentType="application/inkml+xml"/>
  <Override PartName="/ppt/ink/ink8757.xml" ContentType="application/inkml+xml"/>
  <Override PartName="/ppt/ink/ink8758.xml" ContentType="application/inkml+xml"/>
  <Override PartName="/ppt/ink/ink8759.xml" ContentType="application/inkml+xml"/>
  <Override PartName="/ppt/ink/ink8760.xml" ContentType="application/inkml+xml"/>
  <Override PartName="/ppt/ink/ink8761.xml" ContentType="application/inkml+xml"/>
  <Override PartName="/ppt/ink/ink8762.xml" ContentType="application/inkml+xml"/>
  <Override PartName="/ppt/ink/ink8763.xml" ContentType="application/inkml+xml"/>
  <Override PartName="/ppt/ink/ink8764.xml" ContentType="application/inkml+xml"/>
  <Override PartName="/ppt/ink/ink8765.xml" ContentType="application/inkml+xml"/>
  <Override PartName="/ppt/ink/ink8766.xml" ContentType="application/inkml+xml"/>
  <Override PartName="/ppt/ink/ink8767.xml" ContentType="application/inkml+xml"/>
  <Override PartName="/ppt/ink/ink8768.xml" ContentType="application/inkml+xml"/>
  <Override PartName="/ppt/ink/ink8769.xml" ContentType="application/inkml+xml"/>
  <Override PartName="/ppt/ink/ink8770.xml" ContentType="application/inkml+xml"/>
  <Override PartName="/ppt/ink/ink8771.xml" ContentType="application/inkml+xml"/>
  <Override PartName="/ppt/ink/ink8772.xml" ContentType="application/inkml+xml"/>
  <Override PartName="/ppt/ink/ink8773.xml" ContentType="application/inkml+xml"/>
  <Override PartName="/ppt/ink/ink8774.xml" ContentType="application/inkml+xml"/>
  <Override PartName="/ppt/ink/ink8775.xml" ContentType="application/inkml+xml"/>
  <Override PartName="/ppt/ink/ink8776.xml" ContentType="application/inkml+xml"/>
  <Override PartName="/ppt/ink/ink8777.xml" ContentType="application/inkml+xml"/>
  <Override PartName="/ppt/ink/ink8778.xml" ContentType="application/inkml+xml"/>
  <Override PartName="/ppt/ink/ink8779.xml" ContentType="application/inkml+xml"/>
  <Override PartName="/ppt/ink/ink8780.xml" ContentType="application/inkml+xml"/>
  <Override PartName="/ppt/ink/ink8781.xml" ContentType="application/inkml+xml"/>
  <Override PartName="/ppt/ink/ink8782.xml" ContentType="application/inkml+xml"/>
  <Override PartName="/ppt/ink/ink8783.xml" ContentType="application/inkml+xml"/>
  <Override PartName="/ppt/notesSlides/notesSlide57.xml" ContentType="application/vnd.openxmlformats-officedocument.presentationml.notesSlide+xml"/>
  <Override PartName="/ppt/ink/ink8784.xml" ContentType="application/inkml+xml"/>
  <Override PartName="/ppt/ink/ink8785.xml" ContentType="application/inkml+xml"/>
  <Override PartName="/ppt/ink/ink8786.xml" ContentType="application/inkml+xml"/>
  <Override PartName="/ppt/ink/ink8787.xml" ContentType="application/inkml+xml"/>
  <Override PartName="/ppt/ink/ink8788.xml" ContentType="application/inkml+xml"/>
  <Override PartName="/ppt/ink/ink8789.xml" ContentType="application/inkml+xml"/>
  <Override PartName="/ppt/ink/ink8790.xml" ContentType="application/inkml+xml"/>
  <Override PartName="/ppt/ink/ink8791.xml" ContentType="application/inkml+xml"/>
  <Override PartName="/ppt/ink/ink8792.xml" ContentType="application/inkml+xml"/>
  <Override PartName="/ppt/ink/ink8793.xml" ContentType="application/inkml+xml"/>
  <Override PartName="/ppt/ink/ink8794.xml" ContentType="application/inkml+xml"/>
  <Override PartName="/ppt/ink/ink8795.xml" ContentType="application/inkml+xml"/>
  <Override PartName="/ppt/ink/ink8796.xml" ContentType="application/inkml+xml"/>
  <Override PartName="/ppt/ink/ink8797.xml" ContentType="application/inkml+xml"/>
  <Override PartName="/ppt/ink/ink8798.xml" ContentType="application/inkml+xml"/>
  <Override PartName="/ppt/ink/ink8799.xml" ContentType="application/inkml+xml"/>
  <Override PartName="/ppt/ink/ink8800.xml" ContentType="application/inkml+xml"/>
  <Override PartName="/ppt/ink/ink8801.xml" ContentType="application/inkml+xml"/>
  <Override PartName="/ppt/ink/ink8802.xml" ContentType="application/inkml+xml"/>
  <Override PartName="/ppt/ink/ink8803.xml" ContentType="application/inkml+xml"/>
  <Override PartName="/ppt/ink/ink8804.xml" ContentType="application/inkml+xml"/>
  <Override PartName="/ppt/ink/ink8805.xml" ContentType="application/inkml+xml"/>
  <Override PartName="/ppt/ink/ink8806.xml" ContentType="application/inkml+xml"/>
  <Override PartName="/ppt/ink/ink8807.xml" ContentType="application/inkml+xml"/>
  <Override PartName="/ppt/ink/ink8808.xml" ContentType="application/inkml+xml"/>
  <Override PartName="/ppt/ink/ink8809.xml" ContentType="application/inkml+xml"/>
  <Override PartName="/ppt/ink/ink8810.xml" ContentType="application/inkml+xml"/>
  <Override PartName="/ppt/ink/ink8811.xml" ContentType="application/inkml+xml"/>
  <Override PartName="/ppt/ink/ink8812.xml" ContentType="application/inkml+xml"/>
  <Override PartName="/ppt/ink/ink8813.xml" ContentType="application/inkml+xml"/>
  <Override PartName="/ppt/ink/ink8814.xml" ContentType="application/inkml+xml"/>
  <Override PartName="/ppt/ink/ink8815.xml" ContentType="application/inkml+xml"/>
  <Override PartName="/ppt/ink/ink8816.xml" ContentType="application/inkml+xml"/>
  <Override PartName="/ppt/ink/ink8817.xml" ContentType="application/inkml+xml"/>
  <Override PartName="/ppt/ink/ink8818.xml" ContentType="application/inkml+xml"/>
  <Override PartName="/ppt/ink/ink8819.xml" ContentType="application/inkml+xml"/>
  <Override PartName="/ppt/ink/ink8820.xml" ContentType="application/inkml+xml"/>
  <Override PartName="/ppt/ink/ink8821.xml" ContentType="application/inkml+xml"/>
  <Override PartName="/ppt/ink/ink8822.xml" ContentType="application/inkml+xml"/>
  <Override PartName="/ppt/ink/ink8823.xml" ContentType="application/inkml+xml"/>
  <Override PartName="/ppt/ink/ink8824.xml" ContentType="application/inkml+xml"/>
  <Override PartName="/ppt/ink/ink8825.xml" ContentType="application/inkml+xml"/>
  <Override PartName="/ppt/ink/ink8826.xml" ContentType="application/inkml+xml"/>
  <Override PartName="/ppt/ink/ink8827.xml" ContentType="application/inkml+xml"/>
  <Override PartName="/ppt/ink/ink8828.xml" ContentType="application/inkml+xml"/>
  <Override PartName="/ppt/ink/ink8829.xml" ContentType="application/inkml+xml"/>
  <Override PartName="/ppt/ink/ink8830.xml" ContentType="application/inkml+xml"/>
  <Override PartName="/ppt/ink/ink8831.xml" ContentType="application/inkml+xml"/>
  <Override PartName="/ppt/ink/ink8832.xml" ContentType="application/inkml+xml"/>
  <Override PartName="/ppt/ink/ink8833.xml" ContentType="application/inkml+xml"/>
  <Override PartName="/ppt/ink/ink8834.xml" ContentType="application/inkml+xml"/>
  <Override PartName="/ppt/ink/ink8835.xml" ContentType="application/inkml+xml"/>
  <Override PartName="/ppt/ink/ink8836.xml" ContentType="application/inkml+xml"/>
  <Override PartName="/ppt/ink/ink8837.xml" ContentType="application/inkml+xml"/>
  <Override PartName="/ppt/ink/ink8838.xml" ContentType="application/inkml+xml"/>
  <Override PartName="/ppt/ink/ink8839.xml" ContentType="application/inkml+xml"/>
  <Override PartName="/ppt/ink/ink8840.xml" ContentType="application/inkml+xml"/>
  <Override PartName="/ppt/ink/ink8841.xml" ContentType="application/inkml+xml"/>
  <Override PartName="/ppt/ink/ink8842.xml" ContentType="application/inkml+xml"/>
  <Override PartName="/ppt/ink/ink8843.xml" ContentType="application/inkml+xml"/>
  <Override PartName="/ppt/ink/ink8844.xml" ContentType="application/inkml+xml"/>
  <Override PartName="/ppt/ink/ink8845.xml" ContentType="application/inkml+xml"/>
  <Override PartName="/ppt/ink/ink8846.xml" ContentType="application/inkml+xml"/>
  <Override PartName="/ppt/ink/ink8847.xml" ContentType="application/inkml+xml"/>
  <Override PartName="/ppt/ink/ink8848.xml" ContentType="application/inkml+xml"/>
  <Override PartName="/ppt/ink/ink8849.xml" ContentType="application/inkml+xml"/>
  <Override PartName="/ppt/ink/ink8850.xml" ContentType="application/inkml+xml"/>
  <Override PartName="/ppt/ink/ink8851.xml" ContentType="application/inkml+xml"/>
  <Override PartName="/ppt/ink/ink8852.xml" ContentType="application/inkml+xml"/>
  <Override PartName="/ppt/ink/ink8853.xml" ContentType="application/inkml+xml"/>
  <Override PartName="/ppt/ink/ink8854.xml" ContentType="application/inkml+xml"/>
  <Override PartName="/ppt/ink/ink8855.xml" ContentType="application/inkml+xml"/>
  <Override PartName="/ppt/ink/ink8856.xml" ContentType="application/inkml+xml"/>
  <Override PartName="/ppt/ink/ink8857.xml" ContentType="application/inkml+xml"/>
  <Override PartName="/ppt/ink/ink8858.xml" ContentType="application/inkml+xml"/>
  <Override PartName="/ppt/ink/ink8859.xml" ContentType="application/inkml+xml"/>
  <Override PartName="/ppt/ink/ink8860.xml" ContentType="application/inkml+xml"/>
  <Override PartName="/ppt/ink/ink8861.xml" ContentType="application/inkml+xml"/>
  <Override PartName="/ppt/ink/ink8862.xml" ContentType="application/inkml+xml"/>
  <Override PartName="/ppt/ink/ink8863.xml" ContentType="application/inkml+xml"/>
  <Override PartName="/ppt/ink/ink8864.xml" ContentType="application/inkml+xml"/>
  <Override PartName="/ppt/ink/ink8865.xml" ContentType="application/inkml+xml"/>
  <Override PartName="/ppt/ink/ink8866.xml" ContentType="application/inkml+xml"/>
  <Override PartName="/ppt/ink/ink8867.xml" ContentType="application/inkml+xml"/>
  <Override PartName="/ppt/ink/ink8868.xml" ContentType="application/inkml+xml"/>
  <Override PartName="/ppt/ink/ink8869.xml" ContentType="application/inkml+xml"/>
  <Override PartName="/ppt/ink/ink8870.xml" ContentType="application/inkml+xml"/>
  <Override PartName="/ppt/ink/ink8871.xml" ContentType="application/inkml+xml"/>
  <Override PartName="/ppt/ink/ink8872.xml" ContentType="application/inkml+xml"/>
  <Override PartName="/ppt/ink/ink8873.xml" ContentType="application/inkml+xml"/>
  <Override PartName="/ppt/ink/ink8874.xml" ContentType="application/inkml+xml"/>
  <Override PartName="/ppt/ink/ink8875.xml" ContentType="application/inkml+xml"/>
  <Override PartName="/ppt/ink/ink8876.xml" ContentType="application/inkml+xml"/>
  <Override PartName="/ppt/ink/ink8877.xml" ContentType="application/inkml+xml"/>
  <Override PartName="/ppt/ink/ink8878.xml" ContentType="application/inkml+xml"/>
  <Override PartName="/ppt/ink/ink8879.xml" ContentType="application/inkml+xml"/>
  <Override PartName="/ppt/ink/ink8880.xml" ContentType="application/inkml+xml"/>
  <Override PartName="/ppt/ink/ink8881.xml" ContentType="application/inkml+xml"/>
  <Override PartName="/ppt/ink/ink8882.xml" ContentType="application/inkml+xml"/>
  <Override PartName="/ppt/ink/ink8883.xml" ContentType="application/inkml+xml"/>
  <Override PartName="/ppt/ink/ink8884.xml" ContentType="application/inkml+xml"/>
  <Override PartName="/ppt/ink/ink8885.xml" ContentType="application/inkml+xml"/>
  <Override PartName="/ppt/ink/ink8886.xml" ContentType="application/inkml+xml"/>
  <Override PartName="/ppt/ink/ink8887.xml" ContentType="application/inkml+xml"/>
  <Override PartName="/ppt/ink/ink8888.xml" ContentType="application/inkml+xml"/>
  <Override PartName="/ppt/ink/ink8889.xml" ContentType="application/inkml+xml"/>
  <Override PartName="/ppt/ink/ink8890.xml" ContentType="application/inkml+xml"/>
  <Override PartName="/ppt/ink/ink8891.xml" ContentType="application/inkml+xml"/>
  <Override PartName="/ppt/ink/ink8892.xml" ContentType="application/inkml+xml"/>
  <Override PartName="/ppt/ink/ink8893.xml" ContentType="application/inkml+xml"/>
  <Override PartName="/ppt/ink/ink8894.xml" ContentType="application/inkml+xml"/>
  <Override PartName="/ppt/ink/ink8895.xml" ContentType="application/inkml+xml"/>
  <Override PartName="/ppt/ink/ink8896.xml" ContentType="application/inkml+xml"/>
  <Override PartName="/ppt/ink/ink8897.xml" ContentType="application/inkml+xml"/>
  <Override PartName="/ppt/ink/ink8898.xml" ContentType="application/inkml+xml"/>
  <Override PartName="/ppt/ink/ink8899.xml" ContentType="application/inkml+xml"/>
  <Override PartName="/ppt/ink/ink8900.xml" ContentType="application/inkml+xml"/>
  <Override PartName="/ppt/ink/ink8901.xml" ContentType="application/inkml+xml"/>
  <Override PartName="/ppt/ink/ink8902.xml" ContentType="application/inkml+xml"/>
  <Override PartName="/ppt/ink/ink8903.xml" ContentType="application/inkml+xml"/>
  <Override PartName="/ppt/ink/ink8904.xml" ContentType="application/inkml+xml"/>
  <Override PartName="/ppt/ink/ink8905.xml" ContentType="application/inkml+xml"/>
  <Override PartName="/ppt/notesSlides/notesSlide58.xml" ContentType="application/vnd.openxmlformats-officedocument.presentationml.notesSlide+xml"/>
  <Override PartName="/ppt/ink/ink8906.xml" ContentType="application/inkml+xml"/>
  <Override PartName="/ppt/ink/ink8907.xml" ContentType="application/inkml+xml"/>
  <Override PartName="/ppt/ink/ink8908.xml" ContentType="application/inkml+xml"/>
  <Override PartName="/ppt/ink/ink8909.xml" ContentType="application/inkml+xml"/>
  <Override PartName="/ppt/ink/ink8910.xml" ContentType="application/inkml+xml"/>
  <Override PartName="/ppt/ink/ink8911.xml" ContentType="application/inkml+xml"/>
  <Override PartName="/ppt/ink/ink8912.xml" ContentType="application/inkml+xml"/>
  <Override PartName="/ppt/ink/ink8913.xml" ContentType="application/inkml+xml"/>
  <Override PartName="/ppt/ink/ink8914.xml" ContentType="application/inkml+xml"/>
  <Override PartName="/ppt/ink/ink8915.xml" ContentType="application/inkml+xml"/>
  <Override PartName="/ppt/ink/ink8916.xml" ContentType="application/inkml+xml"/>
  <Override PartName="/ppt/ink/ink8917.xml" ContentType="application/inkml+xml"/>
  <Override PartName="/ppt/ink/ink8918.xml" ContentType="application/inkml+xml"/>
  <Override PartName="/ppt/ink/ink8919.xml" ContentType="application/inkml+xml"/>
  <Override PartName="/ppt/ink/ink8920.xml" ContentType="application/inkml+xml"/>
  <Override PartName="/ppt/ink/ink8921.xml" ContentType="application/inkml+xml"/>
  <Override PartName="/ppt/ink/ink8922.xml" ContentType="application/inkml+xml"/>
  <Override PartName="/ppt/ink/ink8923.xml" ContentType="application/inkml+xml"/>
  <Override PartName="/ppt/ink/ink8924.xml" ContentType="application/inkml+xml"/>
  <Override PartName="/ppt/ink/ink8925.xml" ContentType="application/inkml+xml"/>
  <Override PartName="/ppt/ink/ink8926.xml" ContentType="application/inkml+xml"/>
  <Override PartName="/ppt/ink/ink8927.xml" ContentType="application/inkml+xml"/>
  <Override PartName="/ppt/ink/ink8928.xml" ContentType="application/inkml+xml"/>
  <Override PartName="/ppt/ink/ink8929.xml" ContentType="application/inkml+xml"/>
  <Override PartName="/ppt/ink/ink8930.xml" ContentType="application/inkml+xml"/>
  <Override PartName="/ppt/ink/ink8931.xml" ContentType="application/inkml+xml"/>
  <Override PartName="/ppt/ink/ink8932.xml" ContentType="application/inkml+xml"/>
  <Override PartName="/ppt/ink/ink8933.xml" ContentType="application/inkml+xml"/>
  <Override PartName="/ppt/ink/ink8934.xml" ContentType="application/inkml+xml"/>
  <Override PartName="/ppt/ink/ink8935.xml" ContentType="application/inkml+xml"/>
  <Override PartName="/ppt/ink/ink8936.xml" ContentType="application/inkml+xml"/>
  <Override PartName="/ppt/ink/ink8937.xml" ContentType="application/inkml+xml"/>
  <Override PartName="/ppt/ink/ink8938.xml" ContentType="application/inkml+xml"/>
  <Override PartName="/ppt/ink/ink8939.xml" ContentType="application/inkml+xml"/>
  <Override PartName="/ppt/ink/ink8940.xml" ContentType="application/inkml+xml"/>
  <Override PartName="/ppt/ink/ink8941.xml" ContentType="application/inkml+xml"/>
  <Override PartName="/ppt/ink/ink8942.xml" ContentType="application/inkml+xml"/>
  <Override PartName="/ppt/ink/ink8943.xml" ContentType="application/inkml+xml"/>
  <Override PartName="/ppt/ink/ink8944.xml" ContentType="application/inkml+xml"/>
  <Override PartName="/ppt/ink/ink8945.xml" ContentType="application/inkml+xml"/>
  <Override PartName="/ppt/ink/ink8946.xml" ContentType="application/inkml+xml"/>
  <Override PartName="/ppt/ink/ink8947.xml" ContentType="application/inkml+xml"/>
  <Override PartName="/ppt/ink/ink8948.xml" ContentType="application/inkml+xml"/>
  <Override PartName="/ppt/ink/ink8949.xml" ContentType="application/inkml+xml"/>
  <Override PartName="/ppt/ink/ink8950.xml" ContentType="application/inkml+xml"/>
  <Override PartName="/ppt/ink/ink8951.xml" ContentType="application/inkml+xml"/>
  <Override PartName="/ppt/ink/ink8952.xml" ContentType="application/inkml+xml"/>
  <Override PartName="/ppt/ink/ink8953.xml" ContentType="application/inkml+xml"/>
  <Override PartName="/ppt/ink/ink8954.xml" ContentType="application/inkml+xml"/>
  <Override PartName="/ppt/ink/ink8955.xml" ContentType="application/inkml+xml"/>
  <Override PartName="/ppt/ink/ink8956.xml" ContentType="application/inkml+xml"/>
  <Override PartName="/ppt/ink/ink8957.xml" ContentType="application/inkml+xml"/>
  <Override PartName="/ppt/ink/ink8958.xml" ContentType="application/inkml+xml"/>
  <Override PartName="/ppt/ink/ink8959.xml" ContentType="application/inkml+xml"/>
  <Override PartName="/ppt/ink/ink8960.xml" ContentType="application/inkml+xml"/>
  <Override PartName="/ppt/ink/ink8961.xml" ContentType="application/inkml+xml"/>
  <Override PartName="/ppt/ink/ink8962.xml" ContentType="application/inkml+xml"/>
  <Override PartName="/ppt/ink/ink8963.xml" ContentType="application/inkml+xml"/>
  <Override PartName="/ppt/ink/ink8964.xml" ContentType="application/inkml+xml"/>
  <Override PartName="/ppt/ink/ink8965.xml" ContentType="application/inkml+xml"/>
  <Override PartName="/ppt/ink/ink8966.xml" ContentType="application/inkml+xml"/>
  <Override PartName="/ppt/ink/ink8967.xml" ContentType="application/inkml+xml"/>
  <Override PartName="/ppt/ink/ink8968.xml" ContentType="application/inkml+xml"/>
  <Override PartName="/ppt/ink/ink8969.xml" ContentType="application/inkml+xml"/>
  <Override PartName="/ppt/ink/ink8970.xml" ContentType="application/inkml+xml"/>
  <Override PartName="/ppt/ink/ink8971.xml" ContentType="application/inkml+xml"/>
  <Override PartName="/ppt/ink/ink8972.xml" ContentType="application/inkml+xml"/>
  <Override PartName="/ppt/ink/ink8973.xml" ContentType="application/inkml+xml"/>
  <Override PartName="/ppt/ink/ink8974.xml" ContentType="application/inkml+xml"/>
  <Override PartName="/ppt/ink/ink8975.xml" ContentType="application/inkml+xml"/>
  <Override PartName="/ppt/ink/ink8976.xml" ContentType="application/inkml+xml"/>
  <Override PartName="/ppt/ink/ink8977.xml" ContentType="application/inkml+xml"/>
  <Override PartName="/ppt/ink/ink8978.xml" ContentType="application/inkml+xml"/>
  <Override PartName="/ppt/ink/ink8979.xml" ContentType="application/inkml+xml"/>
  <Override PartName="/ppt/ink/ink8980.xml" ContentType="application/inkml+xml"/>
  <Override PartName="/ppt/ink/ink8981.xml" ContentType="application/inkml+xml"/>
  <Override PartName="/ppt/ink/ink8982.xml" ContentType="application/inkml+xml"/>
  <Override PartName="/ppt/ink/ink8983.xml" ContentType="application/inkml+xml"/>
  <Override PartName="/ppt/ink/ink8984.xml" ContentType="application/inkml+xml"/>
  <Override PartName="/ppt/ink/ink8985.xml" ContentType="application/inkml+xml"/>
  <Override PartName="/ppt/notesSlides/notesSlide59.xml" ContentType="application/vnd.openxmlformats-officedocument.presentationml.notesSlide+xml"/>
  <Override PartName="/ppt/ink/ink8986.xml" ContentType="application/inkml+xml"/>
  <Override PartName="/ppt/ink/ink8987.xml" ContentType="application/inkml+xml"/>
  <Override PartName="/ppt/ink/ink8988.xml" ContentType="application/inkml+xml"/>
  <Override PartName="/ppt/ink/ink8989.xml" ContentType="application/inkml+xml"/>
  <Override PartName="/ppt/ink/ink8990.xml" ContentType="application/inkml+xml"/>
  <Override PartName="/ppt/ink/ink8991.xml" ContentType="application/inkml+xml"/>
  <Override PartName="/ppt/ink/ink8992.xml" ContentType="application/inkml+xml"/>
  <Override PartName="/ppt/ink/ink8993.xml" ContentType="application/inkml+xml"/>
  <Override PartName="/ppt/ink/ink8994.xml" ContentType="application/inkml+xml"/>
  <Override PartName="/ppt/ink/ink8995.xml" ContentType="application/inkml+xml"/>
  <Override PartName="/ppt/ink/ink8996.xml" ContentType="application/inkml+xml"/>
  <Override PartName="/ppt/ink/ink8997.xml" ContentType="application/inkml+xml"/>
  <Override PartName="/ppt/ink/ink8998.xml" ContentType="application/inkml+xml"/>
  <Override PartName="/ppt/ink/ink8999.xml" ContentType="application/inkml+xml"/>
  <Override PartName="/ppt/ink/ink9000.xml" ContentType="application/inkml+xml"/>
  <Override PartName="/ppt/ink/ink9001.xml" ContentType="application/inkml+xml"/>
  <Override PartName="/ppt/ink/ink9002.xml" ContentType="application/inkml+xml"/>
  <Override PartName="/ppt/ink/ink9003.xml" ContentType="application/inkml+xml"/>
  <Override PartName="/ppt/ink/ink9004.xml" ContentType="application/inkml+xml"/>
  <Override PartName="/ppt/ink/ink9005.xml" ContentType="application/inkml+xml"/>
  <Override PartName="/ppt/ink/ink9006.xml" ContentType="application/inkml+xml"/>
  <Override PartName="/ppt/ink/ink9007.xml" ContentType="application/inkml+xml"/>
  <Override PartName="/ppt/ink/ink9008.xml" ContentType="application/inkml+xml"/>
  <Override PartName="/ppt/ink/ink9009.xml" ContentType="application/inkml+xml"/>
  <Override PartName="/ppt/ink/ink9010.xml" ContentType="application/inkml+xml"/>
  <Override PartName="/ppt/ink/ink9011.xml" ContentType="application/inkml+xml"/>
  <Override PartName="/ppt/ink/ink9012.xml" ContentType="application/inkml+xml"/>
  <Override PartName="/ppt/ink/ink9013.xml" ContentType="application/inkml+xml"/>
  <Override PartName="/ppt/ink/ink9014.xml" ContentType="application/inkml+xml"/>
  <Override PartName="/ppt/ink/ink9015.xml" ContentType="application/inkml+xml"/>
  <Override PartName="/ppt/ink/ink9016.xml" ContentType="application/inkml+xml"/>
  <Override PartName="/ppt/ink/ink9017.xml" ContentType="application/inkml+xml"/>
  <Override PartName="/ppt/ink/ink9018.xml" ContentType="application/inkml+xml"/>
  <Override PartName="/ppt/ink/ink9019.xml" ContentType="application/inkml+xml"/>
  <Override PartName="/ppt/ink/ink9020.xml" ContentType="application/inkml+xml"/>
  <Override PartName="/ppt/ink/ink9021.xml" ContentType="application/inkml+xml"/>
  <Override PartName="/ppt/ink/ink9022.xml" ContentType="application/inkml+xml"/>
  <Override PartName="/ppt/ink/ink9023.xml" ContentType="application/inkml+xml"/>
  <Override PartName="/ppt/ink/ink9024.xml" ContentType="application/inkml+xml"/>
  <Override PartName="/ppt/ink/ink9025.xml" ContentType="application/inkml+xml"/>
  <Override PartName="/ppt/ink/ink9026.xml" ContentType="application/inkml+xml"/>
  <Override PartName="/ppt/ink/ink9027.xml" ContentType="application/inkml+xml"/>
  <Override PartName="/ppt/ink/ink9028.xml" ContentType="application/inkml+xml"/>
  <Override PartName="/ppt/ink/ink9029.xml" ContentType="application/inkml+xml"/>
  <Override PartName="/ppt/ink/ink9030.xml" ContentType="application/inkml+xml"/>
  <Override PartName="/ppt/ink/ink9031.xml" ContentType="application/inkml+xml"/>
  <Override PartName="/ppt/ink/ink9032.xml" ContentType="application/inkml+xml"/>
  <Override PartName="/ppt/ink/ink9033.xml" ContentType="application/inkml+xml"/>
  <Override PartName="/ppt/ink/ink9034.xml" ContentType="application/inkml+xml"/>
  <Override PartName="/ppt/ink/ink9035.xml" ContentType="application/inkml+xml"/>
  <Override PartName="/ppt/ink/ink9036.xml" ContentType="application/inkml+xml"/>
  <Override PartName="/ppt/ink/ink9037.xml" ContentType="application/inkml+xml"/>
  <Override PartName="/ppt/ink/ink9038.xml" ContentType="application/inkml+xml"/>
  <Override PartName="/ppt/ink/ink9039.xml" ContentType="application/inkml+xml"/>
  <Override PartName="/ppt/ink/ink9040.xml" ContentType="application/inkml+xml"/>
  <Override PartName="/ppt/ink/ink9041.xml" ContentType="application/inkml+xml"/>
  <Override PartName="/ppt/ink/ink9042.xml" ContentType="application/inkml+xml"/>
  <Override PartName="/ppt/ink/ink9043.xml" ContentType="application/inkml+xml"/>
  <Override PartName="/ppt/ink/ink9044.xml" ContentType="application/inkml+xml"/>
  <Override PartName="/ppt/ink/ink9045.xml" ContentType="application/inkml+xml"/>
  <Override PartName="/ppt/ink/ink9046.xml" ContentType="application/inkml+xml"/>
  <Override PartName="/ppt/ink/ink9047.xml" ContentType="application/inkml+xml"/>
  <Override PartName="/ppt/ink/ink9048.xml" ContentType="application/inkml+xml"/>
  <Override PartName="/ppt/ink/ink9049.xml" ContentType="application/inkml+xml"/>
  <Override PartName="/ppt/ink/ink9050.xml" ContentType="application/inkml+xml"/>
  <Override PartName="/ppt/ink/ink9051.xml" ContentType="application/inkml+xml"/>
  <Override PartName="/ppt/ink/ink9052.xml" ContentType="application/inkml+xml"/>
  <Override PartName="/ppt/ink/ink9053.xml" ContentType="application/inkml+xml"/>
  <Override PartName="/ppt/ink/ink9054.xml" ContentType="application/inkml+xml"/>
  <Override PartName="/ppt/ink/ink9055.xml" ContentType="application/inkml+xml"/>
  <Override PartName="/ppt/ink/ink9056.xml" ContentType="application/inkml+xml"/>
  <Override PartName="/ppt/ink/ink9057.xml" ContentType="application/inkml+xml"/>
  <Override PartName="/ppt/ink/ink9058.xml" ContentType="application/inkml+xml"/>
  <Override PartName="/ppt/ink/ink9059.xml" ContentType="application/inkml+xml"/>
  <Override PartName="/ppt/ink/ink9060.xml" ContentType="application/inkml+xml"/>
  <Override PartName="/ppt/ink/ink9061.xml" ContentType="application/inkml+xml"/>
  <Override PartName="/ppt/ink/ink9062.xml" ContentType="application/inkml+xml"/>
  <Override PartName="/ppt/ink/ink9063.xml" ContentType="application/inkml+xml"/>
  <Override PartName="/ppt/ink/ink9064.xml" ContentType="application/inkml+xml"/>
  <Override PartName="/ppt/ink/ink9065.xml" ContentType="application/inkml+xml"/>
  <Override PartName="/ppt/ink/ink9066.xml" ContentType="application/inkml+xml"/>
  <Override PartName="/ppt/ink/ink9067.xml" ContentType="application/inkml+xml"/>
  <Override PartName="/ppt/ink/ink9068.xml" ContentType="application/inkml+xml"/>
  <Override PartName="/ppt/ink/ink9069.xml" ContentType="application/inkml+xml"/>
  <Override PartName="/ppt/ink/ink9070.xml" ContentType="application/inkml+xml"/>
  <Override PartName="/ppt/ink/ink9071.xml" ContentType="application/inkml+xml"/>
  <Override PartName="/ppt/ink/ink9072.xml" ContentType="application/inkml+xml"/>
  <Override PartName="/ppt/ink/ink9073.xml" ContentType="application/inkml+xml"/>
  <Override PartName="/ppt/ink/ink9074.xml" ContentType="application/inkml+xml"/>
  <Override PartName="/ppt/ink/ink9075.xml" ContentType="application/inkml+xml"/>
  <Override PartName="/ppt/ink/ink9076.xml" ContentType="application/inkml+xml"/>
  <Override PartName="/ppt/ink/ink9077.xml" ContentType="application/inkml+xml"/>
  <Override PartName="/ppt/ink/ink9078.xml" ContentType="application/inkml+xml"/>
  <Override PartName="/ppt/ink/ink9079.xml" ContentType="application/inkml+xml"/>
  <Override PartName="/ppt/ink/ink9080.xml" ContentType="application/inkml+xml"/>
  <Override PartName="/ppt/ink/ink9081.xml" ContentType="application/inkml+xml"/>
  <Override PartName="/ppt/ink/ink9082.xml" ContentType="application/inkml+xml"/>
  <Override PartName="/ppt/ink/ink9083.xml" ContentType="application/inkml+xml"/>
  <Override PartName="/ppt/ink/ink9084.xml" ContentType="application/inkml+xml"/>
  <Override PartName="/ppt/ink/ink9085.xml" ContentType="application/inkml+xml"/>
  <Override PartName="/ppt/ink/ink9086.xml" ContentType="application/inkml+xml"/>
  <Override PartName="/ppt/ink/ink9087.xml" ContentType="application/inkml+xml"/>
  <Override PartName="/ppt/ink/ink9088.xml" ContentType="application/inkml+xml"/>
  <Override PartName="/ppt/ink/ink9089.xml" ContentType="application/inkml+xml"/>
  <Override PartName="/ppt/ink/ink9090.xml" ContentType="application/inkml+xml"/>
  <Override PartName="/ppt/ink/ink9091.xml" ContentType="application/inkml+xml"/>
  <Override PartName="/ppt/ink/ink9092.xml" ContentType="application/inkml+xml"/>
  <Override PartName="/ppt/ink/ink9093.xml" ContentType="application/inkml+xml"/>
  <Override PartName="/ppt/ink/ink9094.xml" ContentType="application/inkml+xml"/>
  <Override PartName="/ppt/ink/ink9095.xml" ContentType="application/inkml+xml"/>
  <Override PartName="/ppt/ink/ink9096.xml" ContentType="application/inkml+xml"/>
  <Override PartName="/ppt/ink/ink9097.xml" ContentType="application/inkml+xml"/>
  <Override PartName="/ppt/ink/ink9098.xml" ContentType="application/inkml+xml"/>
  <Override PartName="/ppt/ink/ink9099.xml" ContentType="application/inkml+xml"/>
  <Override PartName="/ppt/ink/ink9100.xml" ContentType="application/inkml+xml"/>
  <Override PartName="/ppt/ink/ink9101.xml" ContentType="application/inkml+xml"/>
  <Override PartName="/ppt/ink/ink9102.xml" ContentType="application/inkml+xml"/>
  <Override PartName="/ppt/ink/ink9103.xml" ContentType="application/inkml+xml"/>
  <Override PartName="/ppt/ink/ink9104.xml" ContentType="application/inkml+xml"/>
  <Override PartName="/ppt/ink/ink9105.xml" ContentType="application/inkml+xml"/>
  <Override PartName="/ppt/ink/ink9106.xml" ContentType="application/inkml+xml"/>
  <Override PartName="/ppt/ink/ink9107.xml" ContentType="application/inkml+xml"/>
  <Override PartName="/ppt/ink/ink9108.xml" ContentType="application/inkml+xml"/>
  <Override PartName="/ppt/ink/ink9109.xml" ContentType="application/inkml+xml"/>
  <Override PartName="/ppt/ink/ink9110.xml" ContentType="application/inkml+xml"/>
  <Override PartName="/ppt/ink/ink9111.xml" ContentType="application/inkml+xml"/>
  <Override PartName="/ppt/ink/ink9112.xml" ContentType="application/inkml+xml"/>
  <Override PartName="/ppt/ink/ink9113.xml" ContentType="application/inkml+xml"/>
  <Override PartName="/ppt/ink/ink9114.xml" ContentType="application/inkml+xml"/>
  <Override PartName="/ppt/ink/ink9115.xml" ContentType="application/inkml+xml"/>
  <Override PartName="/ppt/ink/ink9116.xml" ContentType="application/inkml+xml"/>
  <Override PartName="/ppt/ink/ink9117.xml" ContentType="application/inkml+xml"/>
  <Override PartName="/ppt/ink/ink9118.xml" ContentType="application/inkml+xml"/>
  <Override PartName="/ppt/ink/ink9119.xml" ContentType="application/inkml+xml"/>
  <Override PartName="/ppt/ink/ink9120.xml" ContentType="application/inkml+xml"/>
  <Override PartName="/ppt/ink/ink9121.xml" ContentType="application/inkml+xml"/>
  <Override PartName="/ppt/ink/ink9122.xml" ContentType="application/inkml+xml"/>
  <Override PartName="/ppt/ink/ink9123.xml" ContentType="application/inkml+xml"/>
  <Override PartName="/ppt/ink/ink9124.xml" ContentType="application/inkml+xml"/>
  <Override PartName="/ppt/ink/ink9125.xml" ContentType="application/inkml+xml"/>
  <Override PartName="/ppt/ink/ink9126.xml" ContentType="application/inkml+xml"/>
  <Override PartName="/ppt/ink/ink9127.xml" ContentType="application/inkml+xml"/>
  <Override PartName="/ppt/ink/ink9128.xml" ContentType="application/inkml+xml"/>
  <Override PartName="/ppt/ink/ink9129.xml" ContentType="application/inkml+xml"/>
  <Override PartName="/ppt/ink/ink9130.xml" ContentType="application/inkml+xml"/>
  <Override PartName="/ppt/ink/ink9131.xml" ContentType="application/inkml+xml"/>
  <Override PartName="/ppt/ink/ink9132.xml" ContentType="application/inkml+xml"/>
  <Override PartName="/ppt/ink/ink9133.xml" ContentType="application/inkml+xml"/>
  <Override PartName="/ppt/ink/ink9134.xml" ContentType="application/inkml+xml"/>
  <Override PartName="/ppt/ink/ink9135.xml" ContentType="application/inkml+xml"/>
  <Override PartName="/ppt/ink/ink9136.xml" ContentType="application/inkml+xml"/>
  <Override PartName="/ppt/ink/ink9137.xml" ContentType="application/inkml+xml"/>
  <Override PartName="/ppt/ink/ink9138.xml" ContentType="application/inkml+xml"/>
  <Override PartName="/ppt/ink/ink9139.xml" ContentType="application/inkml+xml"/>
  <Override PartName="/ppt/ink/ink9140.xml" ContentType="application/inkml+xml"/>
  <Override PartName="/ppt/ink/ink9141.xml" ContentType="application/inkml+xml"/>
  <Override PartName="/ppt/ink/ink9142.xml" ContentType="application/inkml+xml"/>
  <Override PartName="/ppt/ink/ink9143.xml" ContentType="application/inkml+xml"/>
  <Override PartName="/ppt/ink/ink9144.xml" ContentType="application/inkml+xml"/>
  <Override PartName="/ppt/ink/ink9145.xml" ContentType="application/inkml+xml"/>
  <Override PartName="/ppt/ink/ink9146.xml" ContentType="application/inkml+xml"/>
  <Override PartName="/ppt/ink/ink9147.xml" ContentType="application/inkml+xml"/>
  <Override PartName="/ppt/ink/ink9148.xml" ContentType="application/inkml+xml"/>
  <Override PartName="/ppt/ink/ink9149.xml" ContentType="application/inkml+xml"/>
  <Override PartName="/ppt/ink/ink9150.xml" ContentType="application/inkml+xml"/>
  <Override PartName="/ppt/ink/ink9151.xml" ContentType="application/inkml+xml"/>
  <Override PartName="/ppt/ink/ink9152.xml" ContentType="application/inkml+xml"/>
  <Override PartName="/ppt/ink/ink9153.xml" ContentType="application/inkml+xml"/>
  <Override PartName="/ppt/ink/ink9154.xml" ContentType="application/inkml+xml"/>
  <Override PartName="/ppt/ink/ink9155.xml" ContentType="application/inkml+xml"/>
  <Override PartName="/ppt/ink/ink9156.xml" ContentType="application/inkml+xml"/>
  <Override PartName="/ppt/ink/ink9157.xml" ContentType="application/inkml+xml"/>
  <Override PartName="/ppt/ink/ink9158.xml" ContentType="application/inkml+xml"/>
  <Override PartName="/ppt/ink/ink9159.xml" ContentType="application/inkml+xml"/>
  <Override PartName="/ppt/ink/ink9160.xml" ContentType="application/inkml+xml"/>
  <Override PartName="/ppt/ink/ink9161.xml" ContentType="application/inkml+xml"/>
  <Override PartName="/ppt/ink/ink9162.xml" ContentType="application/inkml+xml"/>
  <Override PartName="/ppt/ink/ink9163.xml" ContentType="application/inkml+xml"/>
  <Override PartName="/ppt/ink/ink9164.xml" ContentType="application/inkml+xml"/>
  <Override PartName="/ppt/ink/ink9165.xml" ContentType="application/inkml+xml"/>
  <Override PartName="/ppt/ink/ink9166.xml" ContentType="application/inkml+xml"/>
  <Override PartName="/ppt/ink/ink9167.xml" ContentType="application/inkml+xml"/>
  <Override PartName="/ppt/ink/ink9168.xml" ContentType="application/inkml+xml"/>
  <Override PartName="/ppt/ink/ink9169.xml" ContentType="application/inkml+xml"/>
  <Override PartName="/ppt/ink/ink9170.xml" ContentType="application/inkml+xml"/>
  <Override PartName="/ppt/ink/ink9171.xml" ContentType="application/inkml+xml"/>
  <Override PartName="/ppt/ink/ink9172.xml" ContentType="application/inkml+xml"/>
  <Override PartName="/ppt/ink/ink9173.xml" ContentType="application/inkml+xml"/>
  <Override PartName="/ppt/ink/ink9174.xml" ContentType="application/inkml+xml"/>
  <Override PartName="/ppt/ink/ink9175.xml" ContentType="application/inkml+xml"/>
  <Override PartName="/ppt/ink/ink9176.xml" ContentType="application/inkml+xml"/>
  <Override PartName="/ppt/ink/ink9177.xml" ContentType="application/inkml+xml"/>
  <Override PartName="/ppt/ink/ink9178.xml" ContentType="application/inkml+xml"/>
  <Override PartName="/ppt/ink/ink9179.xml" ContentType="application/inkml+xml"/>
  <Override PartName="/ppt/ink/ink9180.xml" ContentType="application/inkml+xml"/>
  <Override PartName="/ppt/ink/ink9181.xml" ContentType="application/inkml+xml"/>
  <Override PartName="/ppt/ink/ink9182.xml" ContentType="application/inkml+xml"/>
  <Override PartName="/ppt/ink/ink9183.xml" ContentType="application/inkml+xml"/>
  <Override PartName="/ppt/ink/ink9184.xml" ContentType="application/inkml+xml"/>
  <Override PartName="/ppt/ink/ink9185.xml" ContentType="application/inkml+xml"/>
  <Override PartName="/ppt/ink/ink9186.xml" ContentType="application/inkml+xml"/>
  <Override PartName="/ppt/ink/ink9187.xml" ContentType="application/inkml+xml"/>
  <Override PartName="/ppt/ink/ink9188.xml" ContentType="application/inkml+xml"/>
  <Override PartName="/ppt/ink/ink9189.xml" ContentType="application/inkml+xml"/>
  <Override PartName="/ppt/ink/ink9190.xml" ContentType="application/inkml+xml"/>
  <Override PartName="/ppt/ink/ink9191.xml" ContentType="application/inkml+xml"/>
  <Override PartName="/ppt/ink/ink9192.xml" ContentType="application/inkml+xml"/>
  <Override PartName="/ppt/ink/ink9193.xml" ContentType="application/inkml+xml"/>
  <Override PartName="/ppt/ink/ink9194.xml" ContentType="application/inkml+xml"/>
  <Override PartName="/ppt/ink/ink9195.xml" ContentType="application/inkml+xml"/>
  <Override PartName="/ppt/ink/ink9196.xml" ContentType="application/inkml+xml"/>
  <Override PartName="/ppt/ink/ink9197.xml" ContentType="application/inkml+xml"/>
  <Override PartName="/ppt/ink/ink9198.xml" ContentType="application/inkml+xml"/>
  <Override PartName="/ppt/ink/ink9199.xml" ContentType="application/inkml+xml"/>
  <Override PartName="/ppt/ink/ink9200.xml" ContentType="application/inkml+xml"/>
  <Override PartName="/ppt/ink/ink9201.xml" ContentType="application/inkml+xml"/>
  <Override PartName="/ppt/ink/ink9202.xml" ContentType="application/inkml+xml"/>
  <Override PartName="/ppt/ink/ink9203.xml" ContentType="application/inkml+xml"/>
  <Override PartName="/ppt/ink/ink9204.xml" ContentType="application/inkml+xml"/>
  <Override PartName="/ppt/ink/ink9205.xml" ContentType="application/inkml+xml"/>
  <Override PartName="/ppt/ink/ink9206.xml" ContentType="application/inkml+xml"/>
  <Override PartName="/ppt/ink/ink9207.xml" ContentType="application/inkml+xml"/>
  <Override PartName="/ppt/ink/ink9208.xml" ContentType="application/inkml+xml"/>
  <Override PartName="/ppt/ink/ink9209.xml" ContentType="application/inkml+xml"/>
  <Override PartName="/ppt/ink/ink9210.xml" ContentType="application/inkml+xml"/>
  <Override PartName="/ppt/ink/ink9211.xml" ContentType="application/inkml+xml"/>
  <Override PartName="/ppt/ink/ink9212.xml" ContentType="application/inkml+xml"/>
  <Override PartName="/ppt/ink/ink9213.xml" ContentType="application/inkml+xml"/>
  <Override PartName="/ppt/ink/ink9214.xml" ContentType="application/inkml+xml"/>
  <Override PartName="/ppt/ink/ink9215.xml" ContentType="application/inkml+xml"/>
  <Override PartName="/ppt/ink/ink9216.xml" ContentType="application/inkml+xml"/>
  <Override PartName="/ppt/ink/ink9217.xml" ContentType="application/inkml+xml"/>
  <Override PartName="/ppt/ink/ink9218.xml" ContentType="application/inkml+xml"/>
  <Override PartName="/ppt/ink/ink9219.xml" ContentType="application/inkml+xml"/>
  <Override PartName="/ppt/ink/ink9220.xml" ContentType="application/inkml+xml"/>
  <Override PartName="/ppt/ink/ink9221.xml" ContentType="application/inkml+xml"/>
  <Override PartName="/ppt/ink/ink9222.xml" ContentType="application/inkml+xml"/>
  <Override PartName="/ppt/ink/ink9223.xml" ContentType="application/inkml+xml"/>
  <Override PartName="/ppt/ink/ink9224.xml" ContentType="application/inkml+xml"/>
  <Override PartName="/ppt/ink/ink9225.xml" ContentType="application/inkml+xml"/>
  <Override PartName="/ppt/ink/ink9226.xml" ContentType="application/inkml+xml"/>
  <Override PartName="/ppt/ink/ink9227.xml" ContentType="application/inkml+xml"/>
  <Override PartName="/ppt/ink/ink9228.xml" ContentType="application/inkml+xml"/>
  <Override PartName="/ppt/ink/ink9229.xml" ContentType="application/inkml+xml"/>
  <Override PartName="/ppt/ink/ink9230.xml" ContentType="application/inkml+xml"/>
  <Override PartName="/ppt/ink/ink9231.xml" ContentType="application/inkml+xml"/>
  <Override PartName="/ppt/ink/ink9232.xml" ContentType="application/inkml+xml"/>
  <Override PartName="/ppt/ink/ink9233.xml" ContentType="application/inkml+xml"/>
  <Override PartName="/ppt/ink/ink9234.xml" ContentType="application/inkml+xml"/>
  <Override PartName="/ppt/ink/ink9235.xml" ContentType="application/inkml+xml"/>
  <Override PartName="/ppt/ink/ink9236.xml" ContentType="application/inkml+xml"/>
  <Override PartName="/ppt/ink/ink9237.xml" ContentType="application/inkml+xml"/>
  <Override PartName="/ppt/ink/ink9238.xml" ContentType="application/inkml+xml"/>
  <Override PartName="/ppt/ink/ink9239.xml" ContentType="application/inkml+xml"/>
  <Override PartName="/ppt/ink/ink9240.xml" ContentType="application/inkml+xml"/>
  <Override PartName="/ppt/ink/ink9241.xml" ContentType="application/inkml+xml"/>
  <Override PartName="/ppt/ink/ink9242.xml" ContentType="application/inkml+xml"/>
  <Override PartName="/ppt/ink/ink9243.xml" ContentType="application/inkml+xml"/>
  <Override PartName="/ppt/ink/ink9244.xml" ContentType="application/inkml+xml"/>
  <Override PartName="/ppt/ink/ink9245.xml" ContentType="application/inkml+xml"/>
  <Override PartName="/ppt/ink/ink9246.xml" ContentType="application/inkml+xml"/>
  <Override PartName="/ppt/ink/ink9247.xml" ContentType="application/inkml+xml"/>
  <Override PartName="/ppt/ink/ink9248.xml" ContentType="application/inkml+xml"/>
  <Override PartName="/ppt/ink/ink9249.xml" ContentType="application/inkml+xml"/>
  <Override PartName="/ppt/ink/ink9250.xml" ContentType="application/inkml+xml"/>
  <Override PartName="/ppt/ink/ink9251.xml" ContentType="application/inkml+xml"/>
  <Override PartName="/ppt/ink/ink9252.xml" ContentType="application/inkml+xml"/>
  <Override PartName="/ppt/ink/ink9253.xml" ContentType="application/inkml+xml"/>
  <Override PartName="/ppt/ink/ink9254.xml" ContentType="application/inkml+xml"/>
  <Override PartName="/ppt/ink/ink9255.xml" ContentType="application/inkml+xml"/>
  <Override PartName="/ppt/ink/ink9256.xml" ContentType="application/inkml+xml"/>
  <Override PartName="/ppt/ink/ink9257.xml" ContentType="application/inkml+xml"/>
  <Override PartName="/ppt/ink/ink9258.xml" ContentType="application/inkml+xml"/>
  <Override PartName="/ppt/ink/ink9259.xml" ContentType="application/inkml+xml"/>
  <Override PartName="/ppt/ink/ink9260.xml" ContentType="application/inkml+xml"/>
  <Override PartName="/ppt/ink/ink9261.xml" ContentType="application/inkml+xml"/>
  <Override PartName="/ppt/ink/ink9262.xml" ContentType="application/inkml+xml"/>
  <Override PartName="/ppt/ink/ink9263.xml" ContentType="application/inkml+xml"/>
  <Override PartName="/ppt/ink/ink9264.xml" ContentType="application/inkml+xml"/>
  <Override PartName="/ppt/ink/ink9265.xml" ContentType="application/inkml+xml"/>
  <Override PartName="/ppt/ink/ink9266.xml" ContentType="application/inkml+xml"/>
  <Override PartName="/ppt/ink/ink9267.xml" ContentType="application/inkml+xml"/>
  <Override PartName="/ppt/ink/ink9268.xml" ContentType="application/inkml+xml"/>
  <Override PartName="/ppt/ink/ink9269.xml" ContentType="application/inkml+xml"/>
  <Override PartName="/ppt/ink/ink9270.xml" ContentType="application/inkml+xml"/>
  <Override PartName="/ppt/ink/ink9271.xml" ContentType="application/inkml+xml"/>
  <Override PartName="/ppt/ink/ink9272.xml" ContentType="application/inkml+xml"/>
  <Override PartName="/ppt/ink/ink9273.xml" ContentType="application/inkml+xml"/>
  <Override PartName="/ppt/ink/ink9274.xml" ContentType="application/inkml+xml"/>
  <Override PartName="/ppt/ink/ink9275.xml" ContentType="application/inkml+xml"/>
  <Override PartName="/ppt/ink/ink9276.xml" ContentType="application/inkml+xml"/>
  <Override PartName="/ppt/ink/ink9277.xml" ContentType="application/inkml+xml"/>
  <Override PartName="/ppt/ink/ink9278.xml" ContentType="application/inkml+xml"/>
  <Override PartName="/ppt/ink/ink9279.xml" ContentType="application/inkml+xml"/>
  <Override PartName="/ppt/ink/ink9280.xml" ContentType="application/inkml+xml"/>
  <Override PartName="/ppt/ink/ink9281.xml" ContentType="application/inkml+xml"/>
  <Override PartName="/ppt/ink/ink9282.xml" ContentType="application/inkml+xml"/>
  <Override PartName="/ppt/ink/ink9283.xml" ContentType="application/inkml+xml"/>
  <Override PartName="/ppt/ink/ink9284.xml" ContentType="application/inkml+xml"/>
  <Override PartName="/ppt/ink/ink9285.xml" ContentType="application/inkml+xml"/>
  <Override PartName="/ppt/ink/ink9286.xml" ContentType="application/inkml+xml"/>
  <Override PartName="/ppt/ink/ink9287.xml" ContentType="application/inkml+xml"/>
  <Override PartName="/ppt/ink/ink9288.xml" ContentType="application/inkml+xml"/>
  <Override PartName="/ppt/ink/ink9289.xml" ContentType="application/inkml+xml"/>
  <Override PartName="/ppt/ink/ink9290.xml" ContentType="application/inkml+xml"/>
  <Override PartName="/ppt/ink/ink9291.xml" ContentType="application/inkml+xml"/>
  <Override PartName="/ppt/ink/ink9292.xml" ContentType="application/inkml+xml"/>
  <Override PartName="/ppt/ink/ink9293.xml" ContentType="application/inkml+xml"/>
  <Override PartName="/ppt/ink/ink9294.xml" ContentType="application/inkml+xml"/>
  <Override PartName="/ppt/ink/ink9295.xml" ContentType="application/inkml+xml"/>
  <Override PartName="/ppt/ink/ink9296.xml" ContentType="application/inkml+xml"/>
  <Override PartName="/ppt/ink/ink9297.xml" ContentType="application/inkml+xml"/>
  <Override PartName="/ppt/ink/ink9298.xml" ContentType="application/inkml+xml"/>
  <Override PartName="/ppt/ink/ink9299.xml" ContentType="application/inkml+xml"/>
  <Override PartName="/ppt/ink/ink9300.xml" ContentType="application/inkml+xml"/>
  <Override PartName="/ppt/ink/ink9301.xml" ContentType="application/inkml+xml"/>
  <Override PartName="/ppt/ink/ink9302.xml" ContentType="application/inkml+xml"/>
  <Override PartName="/ppt/ink/ink9303.xml" ContentType="application/inkml+xml"/>
  <Override PartName="/ppt/ink/ink9304.xml" ContentType="application/inkml+xml"/>
  <Override PartName="/ppt/ink/ink9305.xml" ContentType="application/inkml+xml"/>
  <Override PartName="/ppt/ink/ink9306.xml" ContentType="application/inkml+xml"/>
  <Override PartName="/ppt/ink/ink9307.xml" ContentType="application/inkml+xml"/>
  <Override PartName="/ppt/ink/ink9308.xml" ContentType="application/inkml+xml"/>
  <Override PartName="/ppt/ink/ink9309.xml" ContentType="application/inkml+xml"/>
  <Override PartName="/ppt/ink/ink9310.xml" ContentType="application/inkml+xml"/>
  <Override PartName="/ppt/ink/ink9311.xml" ContentType="application/inkml+xml"/>
  <Override PartName="/ppt/ink/ink9312.xml" ContentType="application/inkml+xml"/>
  <Override PartName="/ppt/ink/ink9313.xml" ContentType="application/inkml+xml"/>
  <Override PartName="/ppt/ink/ink9314.xml" ContentType="application/inkml+xml"/>
  <Override PartName="/ppt/ink/ink9315.xml" ContentType="application/inkml+xml"/>
  <Override PartName="/ppt/ink/ink9316.xml" ContentType="application/inkml+xml"/>
  <Override PartName="/ppt/ink/ink9317.xml" ContentType="application/inkml+xml"/>
  <Override PartName="/ppt/ink/ink9318.xml" ContentType="application/inkml+xml"/>
  <Override PartName="/ppt/ink/ink9319.xml" ContentType="application/inkml+xml"/>
  <Override PartName="/ppt/ink/ink9320.xml" ContentType="application/inkml+xml"/>
  <Override PartName="/ppt/ink/ink9321.xml" ContentType="application/inkml+xml"/>
  <Override PartName="/ppt/ink/ink9322.xml" ContentType="application/inkml+xml"/>
  <Override PartName="/ppt/ink/ink9323.xml" ContentType="application/inkml+xml"/>
  <Override PartName="/ppt/ink/ink9324.xml" ContentType="application/inkml+xml"/>
  <Override PartName="/ppt/ink/ink9325.xml" ContentType="application/inkml+xml"/>
  <Override PartName="/ppt/ink/ink9326.xml" ContentType="application/inkml+xml"/>
  <Override PartName="/ppt/ink/ink9327.xml" ContentType="application/inkml+xml"/>
  <Override PartName="/ppt/ink/ink9328.xml" ContentType="application/inkml+xml"/>
  <Override PartName="/ppt/ink/ink9329.xml" ContentType="application/inkml+xml"/>
  <Override PartName="/ppt/ink/ink9330.xml" ContentType="application/inkml+xml"/>
  <Override PartName="/ppt/ink/ink9331.xml" ContentType="application/inkml+xml"/>
  <Override PartName="/ppt/ink/ink9332.xml" ContentType="application/inkml+xml"/>
  <Override PartName="/ppt/ink/ink9333.xml" ContentType="application/inkml+xml"/>
  <Override PartName="/ppt/ink/ink9334.xml" ContentType="application/inkml+xml"/>
  <Override PartName="/ppt/ink/ink9335.xml" ContentType="application/inkml+xml"/>
  <Override PartName="/ppt/ink/ink9336.xml" ContentType="application/inkml+xml"/>
  <Override PartName="/ppt/ink/ink9337.xml" ContentType="application/inkml+xml"/>
  <Override PartName="/ppt/ink/ink9338.xml" ContentType="application/inkml+xml"/>
  <Override PartName="/ppt/ink/ink9339.xml" ContentType="application/inkml+xml"/>
  <Override PartName="/ppt/ink/ink9340.xml" ContentType="application/inkml+xml"/>
  <Override PartName="/ppt/ink/ink9341.xml" ContentType="application/inkml+xml"/>
  <Override PartName="/ppt/ink/ink9342.xml" ContentType="application/inkml+xml"/>
  <Override PartName="/ppt/ink/ink9343.xml" ContentType="application/inkml+xml"/>
  <Override PartName="/ppt/ink/ink9344.xml" ContentType="application/inkml+xml"/>
  <Override PartName="/ppt/ink/ink9345.xml" ContentType="application/inkml+xml"/>
  <Override PartName="/ppt/ink/ink9346.xml" ContentType="application/inkml+xml"/>
  <Override PartName="/ppt/ink/ink9347.xml" ContentType="application/inkml+xml"/>
  <Override PartName="/ppt/ink/ink9348.xml" ContentType="application/inkml+xml"/>
  <Override PartName="/ppt/ink/ink9349.xml" ContentType="application/inkml+xml"/>
  <Override PartName="/ppt/ink/ink9350.xml" ContentType="application/inkml+xml"/>
  <Override PartName="/ppt/ink/ink9351.xml" ContentType="application/inkml+xml"/>
  <Override PartName="/ppt/ink/ink9352.xml" ContentType="application/inkml+xml"/>
  <Override PartName="/ppt/ink/ink9353.xml" ContentType="application/inkml+xml"/>
  <Override PartName="/ppt/ink/ink9354.xml" ContentType="application/inkml+xml"/>
  <Override PartName="/ppt/ink/ink9355.xml" ContentType="application/inkml+xml"/>
  <Override PartName="/ppt/ink/ink9356.xml" ContentType="application/inkml+xml"/>
  <Override PartName="/ppt/ink/ink9357.xml" ContentType="application/inkml+xml"/>
  <Override PartName="/ppt/ink/ink9358.xml" ContentType="application/inkml+xml"/>
  <Override PartName="/ppt/ink/ink9359.xml" ContentType="application/inkml+xml"/>
  <Override PartName="/ppt/ink/ink9360.xml" ContentType="application/inkml+xml"/>
  <Override PartName="/ppt/ink/ink9361.xml" ContentType="application/inkml+xml"/>
  <Override PartName="/ppt/ink/ink9362.xml" ContentType="application/inkml+xml"/>
  <Override PartName="/ppt/ink/ink9363.xml" ContentType="application/inkml+xml"/>
  <Override PartName="/ppt/ink/ink9364.xml" ContentType="application/inkml+xml"/>
  <Override PartName="/ppt/ink/ink9365.xml" ContentType="application/inkml+xml"/>
  <Override PartName="/ppt/ink/ink9366.xml" ContentType="application/inkml+xml"/>
  <Override PartName="/ppt/ink/ink9367.xml" ContentType="application/inkml+xml"/>
  <Override PartName="/ppt/ink/ink9368.xml" ContentType="application/inkml+xml"/>
  <Override PartName="/ppt/ink/ink9369.xml" ContentType="application/inkml+xml"/>
  <Override PartName="/ppt/ink/ink9370.xml" ContentType="application/inkml+xml"/>
  <Override PartName="/ppt/ink/ink9371.xml" ContentType="application/inkml+xml"/>
  <Override PartName="/ppt/ink/ink9372.xml" ContentType="application/inkml+xml"/>
  <Override PartName="/ppt/ink/ink9373.xml" ContentType="application/inkml+xml"/>
  <Override PartName="/ppt/ink/ink9374.xml" ContentType="application/inkml+xml"/>
  <Override PartName="/ppt/ink/ink9375.xml" ContentType="application/inkml+xml"/>
  <Override PartName="/ppt/ink/ink9376.xml" ContentType="application/inkml+xml"/>
  <Override PartName="/ppt/ink/ink9377.xml" ContentType="application/inkml+xml"/>
  <Override PartName="/ppt/ink/ink9378.xml" ContentType="application/inkml+xml"/>
  <Override PartName="/ppt/ink/ink9379.xml" ContentType="application/inkml+xml"/>
  <Override PartName="/ppt/ink/ink9380.xml" ContentType="application/inkml+xml"/>
  <Override PartName="/ppt/ink/ink9381.xml" ContentType="application/inkml+xml"/>
  <Override PartName="/ppt/ink/ink9382.xml" ContentType="application/inkml+xml"/>
  <Override PartName="/ppt/ink/ink9383.xml" ContentType="application/inkml+xml"/>
  <Override PartName="/ppt/ink/ink9384.xml" ContentType="application/inkml+xml"/>
  <Override PartName="/ppt/ink/ink9385.xml" ContentType="application/inkml+xml"/>
  <Override PartName="/ppt/ink/ink9386.xml" ContentType="application/inkml+xml"/>
  <Override PartName="/ppt/ink/ink9387.xml" ContentType="application/inkml+xml"/>
  <Override PartName="/ppt/ink/ink9388.xml" ContentType="application/inkml+xml"/>
  <Override PartName="/ppt/ink/ink9389.xml" ContentType="application/inkml+xml"/>
  <Override PartName="/ppt/ink/ink9390.xml" ContentType="application/inkml+xml"/>
  <Override PartName="/ppt/ink/ink9391.xml" ContentType="application/inkml+xml"/>
  <Override PartName="/ppt/ink/ink9392.xml" ContentType="application/inkml+xml"/>
  <Override PartName="/ppt/ink/ink9393.xml" ContentType="application/inkml+xml"/>
  <Override PartName="/ppt/ink/ink9394.xml" ContentType="application/inkml+xml"/>
  <Override PartName="/ppt/ink/ink9395.xml" ContentType="application/inkml+xml"/>
  <Override PartName="/ppt/ink/ink9396.xml" ContentType="application/inkml+xml"/>
  <Override PartName="/ppt/ink/ink9397.xml" ContentType="application/inkml+xml"/>
  <Override PartName="/ppt/ink/ink9398.xml" ContentType="application/inkml+xml"/>
  <Override PartName="/ppt/ink/ink9399.xml" ContentType="application/inkml+xml"/>
  <Override PartName="/ppt/ink/ink9400.xml" ContentType="application/inkml+xml"/>
  <Override PartName="/ppt/ink/ink9401.xml" ContentType="application/inkml+xml"/>
  <Override PartName="/ppt/ink/ink9402.xml" ContentType="application/inkml+xml"/>
  <Override PartName="/ppt/ink/ink9403.xml" ContentType="application/inkml+xml"/>
  <Override PartName="/ppt/ink/ink9404.xml" ContentType="application/inkml+xml"/>
  <Override PartName="/ppt/ink/ink9405.xml" ContentType="application/inkml+xml"/>
  <Override PartName="/ppt/ink/ink9406.xml" ContentType="application/inkml+xml"/>
  <Override PartName="/ppt/ink/ink9407.xml" ContentType="application/inkml+xml"/>
  <Override PartName="/ppt/ink/ink9408.xml" ContentType="application/inkml+xml"/>
  <Override PartName="/ppt/ink/ink9409.xml" ContentType="application/inkml+xml"/>
  <Override PartName="/ppt/ink/ink9410.xml" ContentType="application/inkml+xml"/>
  <Override PartName="/ppt/ink/ink9411.xml" ContentType="application/inkml+xml"/>
  <Override PartName="/ppt/ink/ink9412.xml" ContentType="application/inkml+xml"/>
  <Override PartName="/ppt/ink/ink9413.xml" ContentType="application/inkml+xml"/>
  <Override PartName="/ppt/ink/ink9414.xml" ContentType="application/inkml+xml"/>
  <Override PartName="/ppt/ink/ink9415.xml" ContentType="application/inkml+xml"/>
  <Override PartName="/ppt/ink/ink9416.xml" ContentType="application/inkml+xml"/>
  <Override PartName="/ppt/ink/ink9417.xml" ContentType="application/inkml+xml"/>
  <Override PartName="/ppt/ink/ink9418.xml" ContentType="application/inkml+xml"/>
  <Override PartName="/ppt/ink/ink9419.xml" ContentType="application/inkml+xml"/>
  <Override PartName="/ppt/ink/ink9420.xml" ContentType="application/inkml+xml"/>
  <Override PartName="/ppt/ink/ink9421.xml" ContentType="application/inkml+xml"/>
  <Override PartName="/ppt/ink/ink9422.xml" ContentType="application/inkml+xml"/>
  <Override PartName="/ppt/ink/ink9423.xml" ContentType="application/inkml+xml"/>
  <Override PartName="/ppt/ink/ink9424.xml" ContentType="application/inkml+xml"/>
  <Override PartName="/ppt/ink/ink9425.xml" ContentType="application/inkml+xml"/>
  <Override PartName="/ppt/ink/ink9426.xml" ContentType="application/inkml+xml"/>
  <Override PartName="/ppt/ink/ink9427.xml" ContentType="application/inkml+xml"/>
  <Override PartName="/ppt/ink/ink9428.xml" ContentType="application/inkml+xml"/>
  <Override PartName="/ppt/ink/ink9429.xml" ContentType="application/inkml+xml"/>
  <Override PartName="/ppt/ink/ink9430.xml" ContentType="application/inkml+xml"/>
  <Override PartName="/ppt/ink/ink9431.xml" ContentType="application/inkml+xml"/>
  <Override PartName="/ppt/ink/ink9432.xml" ContentType="application/inkml+xml"/>
  <Override PartName="/ppt/ink/ink9433.xml" ContentType="application/inkml+xml"/>
  <Override PartName="/ppt/ink/ink9434.xml" ContentType="application/inkml+xml"/>
  <Override PartName="/ppt/ink/ink9435.xml" ContentType="application/inkml+xml"/>
  <Override PartName="/ppt/ink/ink9436.xml" ContentType="application/inkml+xml"/>
  <Override PartName="/ppt/ink/ink9437.xml" ContentType="application/inkml+xml"/>
  <Override PartName="/ppt/ink/ink9438.xml" ContentType="application/inkml+xml"/>
  <Override PartName="/ppt/ink/ink9439.xml" ContentType="application/inkml+xml"/>
  <Override PartName="/ppt/ink/ink9440.xml" ContentType="application/inkml+xml"/>
  <Override PartName="/ppt/ink/ink9441.xml" ContentType="application/inkml+xml"/>
  <Override PartName="/ppt/ink/ink9442.xml" ContentType="application/inkml+xml"/>
  <Override PartName="/ppt/ink/ink9443.xml" ContentType="application/inkml+xml"/>
  <Override PartName="/ppt/ink/ink9444.xml" ContentType="application/inkml+xml"/>
  <Override PartName="/ppt/ink/ink9445.xml" ContentType="application/inkml+xml"/>
  <Override PartName="/ppt/ink/ink9446.xml" ContentType="application/inkml+xml"/>
  <Override PartName="/ppt/ink/ink9447.xml" ContentType="application/inkml+xml"/>
  <Override PartName="/ppt/ink/ink9448.xml" ContentType="application/inkml+xml"/>
  <Override PartName="/ppt/ink/ink9449.xml" ContentType="application/inkml+xml"/>
  <Override PartName="/ppt/ink/ink9450.xml" ContentType="application/inkml+xml"/>
  <Override PartName="/ppt/ink/ink9451.xml" ContentType="application/inkml+xml"/>
  <Override PartName="/ppt/ink/ink9452.xml" ContentType="application/inkml+xml"/>
  <Override PartName="/ppt/ink/ink9453.xml" ContentType="application/inkml+xml"/>
  <Override PartName="/ppt/ink/ink9454.xml" ContentType="application/inkml+xml"/>
  <Override PartName="/ppt/ink/ink9455.xml" ContentType="application/inkml+xml"/>
  <Override PartName="/ppt/ink/ink9456.xml" ContentType="application/inkml+xml"/>
  <Override PartName="/ppt/ink/ink9457.xml" ContentType="application/inkml+xml"/>
  <Override PartName="/ppt/ink/ink9458.xml" ContentType="application/inkml+xml"/>
  <Override PartName="/ppt/ink/ink9459.xml" ContentType="application/inkml+xml"/>
  <Override PartName="/ppt/ink/ink9460.xml" ContentType="application/inkml+xml"/>
  <Override PartName="/ppt/ink/ink9461.xml" ContentType="application/inkml+xml"/>
  <Override PartName="/ppt/ink/ink9462.xml" ContentType="application/inkml+xml"/>
  <Override PartName="/ppt/ink/ink9463.xml" ContentType="application/inkml+xml"/>
  <Override PartName="/ppt/ink/ink9464.xml" ContentType="application/inkml+xml"/>
  <Override PartName="/ppt/ink/ink9465.xml" ContentType="application/inkml+xml"/>
  <Override PartName="/ppt/ink/ink9466.xml" ContentType="application/inkml+xml"/>
  <Override PartName="/ppt/ink/ink9467.xml" ContentType="application/inkml+xml"/>
  <Override PartName="/ppt/ink/ink9468.xml" ContentType="application/inkml+xml"/>
  <Override PartName="/ppt/ink/ink9469.xml" ContentType="application/inkml+xml"/>
  <Override PartName="/ppt/ink/ink9470.xml" ContentType="application/inkml+xml"/>
  <Override PartName="/ppt/ink/ink9471.xml" ContentType="application/inkml+xml"/>
  <Override PartName="/ppt/ink/ink9472.xml" ContentType="application/inkml+xml"/>
  <Override PartName="/ppt/ink/ink9473.xml" ContentType="application/inkml+xml"/>
  <Override PartName="/ppt/ink/ink9474.xml" ContentType="application/inkml+xml"/>
  <Override PartName="/ppt/ink/ink9475.xml" ContentType="application/inkml+xml"/>
  <Override PartName="/ppt/ink/ink9476.xml" ContentType="application/inkml+xml"/>
  <Override PartName="/ppt/ink/ink9477.xml" ContentType="application/inkml+xml"/>
  <Override PartName="/ppt/ink/ink9478.xml" ContentType="application/inkml+xml"/>
  <Override PartName="/ppt/ink/ink9479.xml" ContentType="application/inkml+xml"/>
  <Override PartName="/ppt/ink/ink9480.xml" ContentType="application/inkml+xml"/>
  <Override PartName="/ppt/ink/ink9481.xml" ContentType="application/inkml+xml"/>
  <Override PartName="/ppt/ink/ink9482.xml" ContentType="application/inkml+xml"/>
  <Override PartName="/ppt/ink/ink9483.xml" ContentType="application/inkml+xml"/>
  <Override PartName="/ppt/ink/ink9484.xml" ContentType="application/inkml+xml"/>
  <Override PartName="/ppt/ink/ink9485.xml" ContentType="application/inkml+xml"/>
  <Override PartName="/ppt/ink/ink9486.xml" ContentType="application/inkml+xml"/>
  <Override PartName="/ppt/ink/ink9487.xml" ContentType="application/inkml+xml"/>
  <Override PartName="/ppt/ink/ink9488.xml" ContentType="application/inkml+xml"/>
  <Override PartName="/ppt/ink/ink9489.xml" ContentType="application/inkml+xml"/>
  <Override PartName="/ppt/ink/ink9490.xml" ContentType="application/inkml+xml"/>
  <Override PartName="/ppt/ink/ink9491.xml" ContentType="application/inkml+xml"/>
  <Override PartName="/ppt/ink/ink9492.xml" ContentType="application/inkml+xml"/>
  <Override PartName="/ppt/ink/ink9493.xml" ContentType="application/inkml+xml"/>
  <Override PartName="/ppt/ink/ink9494.xml" ContentType="application/inkml+xml"/>
  <Override PartName="/ppt/ink/ink9495.xml" ContentType="application/inkml+xml"/>
  <Override PartName="/ppt/ink/ink9496.xml" ContentType="application/inkml+xml"/>
  <Override PartName="/ppt/ink/ink9497.xml" ContentType="application/inkml+xml"/>
  <Override PartName="/ppt/ink/ink9498.xml" ContentType="application/inkml+xml"/>
  <Override PartName="/ppt/ink/ink9499.xml" ContentType="application/inkml+xml"/>
  <Override PartName="/ppt/ink/ink9500.xml" ContentType="application/inkml+xml"/>
  <Override PartName="/ppt/ink/ink9501.xml" ContentType="application/inkml+xml"/>
  <Override PartName="/ppt/ink/ink9502.xml" ContentType="application/inkml+xml"/>
  <Override PartName="/ppt/ink/ink9503.xml" ContentType="application/inkml+xml"/>
  <Override PartName="/ppt/ink/ink9504.xml" ContentType="application/inkml+xml"/>
  <Override PartName="/ppt/ink/ink9505.xml" ContentType="application/inkml+xml"/>
  <Override PartName="/ppt/ink/ink9506.xml" ContentType="application/inkml+xml"/>
  <Override PartName="/ppt/ink/ink9507.xml" ContentType="application/inkml+xml"/>
  <Override PartName="/ppt/ink/ink9508.xml" ContentType="application/inkml+xml"/>
  <Override PartName="/ppt/ink/ink9509.xml" ContentType="application/inkml+xml"/>
  <Override PartName="/ppt/ink/ink9510.xml" ContentType="application/inkml+xml"/>
  <Override PartName="/ppt/ink/ink9511.xml" ContentType="application/inkml+xml"/>
  <Override PartName="/ppt/ink/ink9512.xml" ContentType="application/inkml+xml"/>
  <Override PartName="/ppt/ink/ink9513.xml" ContentType="application/inkml+xml"/>
  <Override PartName="/ppt/ink/ink9514.xml" ContentType="application/inkml+xml"/>
  <Override PartName="/ppt/ink/ink9515.xml" ContentType="application/inkml+xml"/>
  <Override PartName="/ppt/ink/ink9516.xml" ContentType="application/inkml+xml"/>
  <Override PartName="/ppt/ink/ink9517.xml" ContentType="application/inkml+xml"/>
  <Override PartName="/ppt/ink/ink9518.xml" ContentType="application/inkml+xml"/>
  <Override PartName="/ppt/ink/ink9519.xml" ContentType="application/inkml+xml"/>
  <Override PartName="/ppt/ink/ink9520.xml" ContentType="application/inkml+xml"/>
  <Override PartName="/ppt/ink/ink9521.xml" ContentType="application/inkml+xml"/>
  <Override PartName="/ppt/ink/ink9522.xml" ContentType="application/inkml+xml"/>
  <Override PartName="/ppt/ink/ink9523.xml" ContentType="application/inkml+xml"/>
  <Override PartName="/ppt/ink/ink9524.xml" ContentType="application/inkml+xml"/>
  <Override PartName="/ppt/ink/ink9525.xml" ContentType="application/inkml+xml"/>
  <Override PartName="/ppt/ink/ink9526.xml" ContentType="application/inkml+xml"/>
  <Override PartName="/ppt/ink/ink9527.xml" ContentType="application/inkml+xml"/>
  <Override PartName="/ppt/ink/ink9528.xml" ContentType="application/inkml+xml"/>
  <Override PartName="/ppt/ink/ink9529.xml" ContentType="application/inkml+xml"/>
  <Override PartName="/ppt/ink/ink9530.xml" ContentType="application/inkml+xml"/>
  <Override PartName="/ppt/ink/ink9531.xml" ContentType="application/inkml+xml"/>
  <Override PartName="/ppt/ink/ink9532.xml" ContentType="application/inkml+xml"/>
  <Override PartName="/ppt/ink/ink9533.xml" ContentType="application/inkml+xml"/>
  <Override PartName="/ppt/ink/ink9534.xml" ContentType="application/inkml+xml"/>
  <Override PartName="/ppt/ink/ink9535.xml" ContentType="application/inkml+xml"/>
  <Override PartName="/ppt/ink/ink9536.xml" ContentType="application/inkml+xml"/>
  <Override PartName="/ppt/ink/ink9537.xml" ContentType="application/inkml+xml"/>
  <Override PartName="/ppt/ink/ink9538.xml" ContentType="application/inkml+xml"/>
  <Override PartName="/ppt/ink/ink9539.xml" ContentType="application/inkml+xml"/>
  <Override PartName="/ppt/ink/ink9540.xml" ContentType="application/inkml+xml"/>
  <Override PartName="/ppt/ink/ink9541.xml" ContentType="application/inkml+xml"/>
  <Override PartName="/ppt/ink/ink9542.xml" ContentType="application/inkml+xml"/>
  <Override PartName="/ppt/ink/ink9543.xml" ContentType="application/inkml+xml"/>
  <Override PartName="/ppt/ink/ink9544.xml" ContentType="application/inkml+xml"/>
  <Override PartName="/ppt/ink/ink9545.xml" ContentType="application/inkml+xml"/>
  <Override PartName="/ppt/ink/ink9546.xml" ContentType="application/inkml+xml"/>
  <Override PartName="/ppt/ink/ink9547.xml" ContentType="application/inkml+xml"/>
  <Override PartName="/ppt/ink/ink9548.xml" ContentType="application/inkml+xml"/>
  <Override PartName="/ppt/ink/ink9549.xml" ContentType="application/inkml+xml"/>
  <Override PartName="/ppt/ink/ink9550.xml" ContentType="application/inkml+xml"/>
  <Override PartName="/ppt/ink/ink9551.xml" ContentType="application/inkml+xml"/>
  <Override PartName="/ppt/ink/ink9552.xml" ContentType="application/inkml+xml"/>
  <Override PartName="/ppt/ink/ink9553.xml" ContentType="application/inkml+xml"/>
  <Override PartName="/ppt/ink/ink9554.xml" ContentType="application/inkml+xml"/>
  <Override PartName="/ppt/ink/ink9555.xml" ContentType="application/inkml+xml"/>
  <Override PartName="/ppt/ink/ink9556.xml" ContentType="application/inkml+xml"/>
  <Override PartName="/ppt/ink/ink9557.xml" ContentType="application/inkml+xml"/>
  <Override PartName="/ppt/ink/ink9558.xml" ContentType="application/inkml+xml"/>
  <Override PartName="/ppt/ink/ink9559.xml" ContentType="application/inkml+xml"/>
  <Override PartName="/ppt/ink/ink9560.xml" ContentType="application/inkml+xml"/>
  <Override PartName="/ppt/ink/ink9561.xml" ContentType="application/inkml+xml"/>
  <Override PartName="/ppt/ink/ink9562.xml" ContentType="application/inkml+xml"/>
  <Override PartName="/ppt/ink/ink9563.xml" ContentType="application/inkml+xml"/>
  <Override PartName="/ppt/ink/ink9564.xml" ContentType="application/inkml+xml"/>
  <Override PartName="/ppt/ink/ink9565.xml" ContentType="application/inkml+xml"/>
  <Override PartName="/ppt/ink/ink9566.xml" ContentType="application/inkml+xml"/>
  <Override PartName="/ppt/ink/ink9567.xml" ContentType="application/inkml+xml"/>
  <Override PartName="/ppt/ink/ink9568.xml" ContentType="application/inkml+xml"/>
  <Override PartName="/ppt/ink/ink9569.xml" ContentType="application/inkml+xml"/>
  <Override PartName="/ppt/ink/ink9570.xml" ContentType="application/inkml+xml"/>
  <Override PartName="/ppt/ink/ink9571.xml" ContentType="application/inkml+xml"/>
  <Override PartName="/ppt/ink/ink9572.xml" ContentType="application/inkml+xml"/>
  <Override PartName="/ppt/ink/ink9573.xml" ContentType="application/inkml+xml"/>
  <Override PartName="/ppt/ink/ink9574.xml" ContentType="application/inkml+xml"/>
  <Override PartName="/ppt/ink/ink9575.xml" ContentType="application/inkml+xml"/>
  <Override PartName="/ppt/ink/ink9576.xml" ContentType="application/inkml+xml"/>
  <Override PartName="/ppt/ink/ink9577.xml" ContentType="application/inkml+xml"/>
  <Override PartName="/ppt/ink/ink9578.xml" ContentType="application/inkml+xml"/>
  <Override PartName="/ppt/ink/ink9579.xml" ContentType="application/inkml+xml"/>
  <Override PartName="/ppt/ink/ink9580.xml" ContentType="application/inkml+xml"/>
  <Override PartName="/ppt/ink/ink9581.xml" ContentType="application/inkml+xml"/>
  <Override PartName="/ppt/ink/ink9582.xml" ContentType="application/inkml+xml"/>
  <Override PartName="/ppt/ink/ink9583.xml" ContentType="application/inkml+xml"/>
  <Override PartName="/ppt/ink/ink9584.xml" ContentType="application/inkml+xml"/>
  <Override PartName="/ppt/ink/ink9585.xml" ContentType="application/inkml+xml"/>
  <Override PartName="/ppt/ink/ink9586.xml" ContentType="application/inkml+xml"/>
  <Override PartName="/ppt/ink/ink9587.xml" ContentType="application/inkml+xml"/>
  <Override PartName="/ppt/ink/ink9588.xml" ContentType="application/inkml+xml"/>
  <Override PartName="/ppt/ink/ink9589.xml" ContentType="application/inkml+xml"/>
  <Override PartName="/ppt/ink/ink9590.xml" ContentType="application/inkml+xml"/>
  <Override PartName="/ppt/ink/ink9591.xml" ContentType="application/inkml+xml"/>
  <Override PartName="/ppt/ink/ink9592.xml" ContentType="application/inkml+xml"/>
  <Override PartName="/ppt/ink/ink9593.xml" ContentType="application/inkml+xml"/>
  <Override PartName="/ppt/ink/ink9594.xml" ContentType="application/inkml+xml"/>
  <Override PartName="/ppt/ink/ink9595.xml" ContentType="application/inkml+xml"/>
  <Override PartName="/ppt/ink/ink9596.xml" ContentType="application/inkml+xml"/>
  <Override PartName="/ppt/ink/ink9597.xml" ContentType="application/inkml+xml"/>
  <Override PartName="/ppt/ink/ink9598.xml" ContentType="application/inkml+xml"/>
  <Override PartName="/ppt/ink/ink9599.xml" ContentType="application/inkml+xml"/>
  <Override PartName="/ppt/ink/ink9600.xml" ContentType="application/inkml+xml"/>
  <Override PartName="/ppt/ink/ink9601.xml" ContentType="application/inkml+xml"/>
  <Override PartName="/ppt/ink/ink9602.xml" ContentType="application/inkml+xml"/>
  <Override PartName="/ppt/ink/ink9603.xml" ContentType="application/inkml+xml"/>
  <Override PartName="/ppt/ink/ink9604.xml" ContentType="application/inkml+xml"/>
  <Override PartName="/ppt/ink/ink9605.xml" ContentType="application/inkml+xml"/>
  <Override PartName="/ppt/ink/ink9606.xml" ContentType="application/inkml+xml"/>
  <Override PartName="/ppt/ink/ink9607.xml" ContentType="application/inkml+xml"/>
  <Override PartName="/ppt/ink/ink9608.xml" ContentType="application/inkml+xml"/>
  <Override PartName="/ppt/ink/ink9609.xml" ContentType="application/inkml+xml"/>
  <Override PartName="/ppt/ink/ink9610.xml" ContentType="application/inkml+xml"/>
  <Override PartName="/ppt/ink/ink9611.xml" ContentType="application/inkml+xml"/>
  <Override PartName="/ppt/ink/ink9612.xml" ContentType="application/inkml+xml"/>
  <Override PartName="/ppt/ink/ink9613.xml" ContentType="application/inkml+xml"/>
  <Override PartName="/ppt/ink/ink9614.xml" ContentType="application/inkml+xml"/>
  <Override PartName="/ppt/ink/ink9615.xml" ContentType="application/inkml+xml"/>
  <Override PartName="/ppt/ink/ink9616.xml" ContentType="application/inkml+xml"/>
  <Override PartName="/ppt/ink/ink9617.xml" ContentType="application/inkml+xml"/>
  <Override PartName="/ppt/ink/ink9618.xml" ContentType="application/inkml+xml"/>
  <Override PartName="/ppt/ink/ink9619.xml" ContentType="application/inkml+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ink/ink9620.xml" ContentType="application/inkml+xml"/>
  <Override PartName="/ppt/ink/ink9621.xml" ContentType="application/inkml+xml"/>
  <Override PartName="/ppt/notesSlides/notesSlide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6"/>
  </p:notesMasterIdLst>
  <p:sldIdLst>
    <p:sldId id="1372" r:id="rId2"/>
    <p:sldId id="256" r:id="rId3"/>
    <p:sldId id="1422" r:id="rId4"/>
    <p:sldId id="1407" r:id="rId5"/>
    <p:sldId id="1408" r:id="rId6"/>
    <p:sldId id="1409" r:id="rId7"/>
    <p:sldId id="1410" r:id="rId8"/>
    <p:sldId id="1411" r:id="rId9"/>
    <p:sldId id="1412" r:id="rId10"/>
    <p:sldId id="1413" r:id="rId11"/>
    <p:sldId id="1414" r:id="rId12"/>
    <p:sldId id="1415" r:id="rId13"/>
    <p:sldId id="1416" r:id="rId14"/>
    <p:sldId id="1417" r:id="rId15"/>
    <p:sldId id="1423" r:id="rId16"/>
    <p:sldId id="1418" r:id="rId17"/>
    <p:sldId id="1312" r:id="rId18"/>
    <p:sldId id="1313" r:id="rId19"/>
    <p:sldId id="1314" r:id="rId20"/>
    <p:sldId id="1315" r:id="rId21"/>
    <p:sldId id="1419" r:id="rId22"/>
    <p:sldId id="1317" r:id="rId23"/>
    <p:sldId id="1318" r:id="rId24"/>
    <p:sldId id="1319" r:id="rId25"/>
    <p:sldId id="1320" r:id="rId26"/>
    <p:sldId id="1328" r:id="rId27"/>
    <p:sldId id="1322" r:id="rId28"/>
    <p:sldId id="1329" r:id="rId29"/>
    <p:sldId id="1324" r:id="rId30"/>
    <p:sldId id="1325" r:id="rId31"/>
    <p:sldId id="1327" r:id="rId32"/>
    <p:sldId id="1420" r:id="rId33"/>
    <p:sldId id="1421" r:id="rId34"/>
    <p:sldId id="1330" r:id="rId35"/>
    <p:sldId id="1331" r:id="rId36"/>
    <p:sldId id="1332" r:id="rId37"/>
    <p:sldId id="1424" r:id="rId38"/>
    <p:sldId id="1425" r:id="rId39"/>
    <p:sldId id="1333" r:id="rId40"/>
    <p:sldId id="1334" r:id="rId41"/>
    <p:sldId id="1335" r:id="rId42"/>
    <p:sldId id="1336" r:id="rId43"/>
    <p:sldId id="1337" r:id="rId44"/>
    <p:sldId id="1338" r:id="rId45"/>
    <p:sldId id="1339" r:id="rId46"/>
    <p:sldId id="1340" r:id="rId47"/>
    <p:sldId id="1341" r:id="rId48"/>
    <p:sldId id="1342" r:id="rId49"/>
    <p:sldId id="1343" r:id="rId50"/>
    <p:sldId id="1344" r:id="rId51"/>
    <p:sldId id="1345" r:id="rId52"/>
    <p:sldId id="1346" r:id="rId53"/>
    <p:sldId id="1347" r:id="rId54"/>
    <p:sldId id="1348" r:id="rId55"/>
    <p:sldId id="1436" r:id="rId56"/>
    <p:sldId id="1350" r:id="rId57"/>
    <p:sldId id="1379" r:id="rId58"/>
    <p:sldId id="1380" r:id="rId59"/>
    <p:sldId id="1351" r:id="rId60"/>
    <p:sldId id="1377" r:id="rId61"/>
    <p:sldId id="1382" r:id="rId62"/>
    <p:sldId id="1381" r:id="rId63"/>
    <p:sldId id="1427" r:id="rId64"/>
    <p:sldId id="1352" r:id="rId65"/>
    <p:sldId id="1354" r:id="rId66"/>
    <p:sldId id="1355" r:id="rId67"/>
    <p:sldId id="1356" r:id="rId68"/>
    <p:sldId id="900" r:id="rId69"/>
    <p:sldId id="1358" r:id="rId70"/>
    <p:sldId id="1439" r:id="rId71"/>
    <p:sldId id="1428" r:id="rId72"/>
    <p:sldId id="1359" r:id="rId73"/>
    <p:sldId id="1368" r:id="rId74"/>
    <p:sldId id="1435" r:id="rId75"/>
  </p:sldIdLst>
  <p:sldSz cx="12192000" cy="6858000"/>
  <p:notesSz cx="6865938" cy="9998075"/>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08" autoAdjust="0"/>
    <p:restoredTop sz="94660"/>
  </p:normalViewPr>
  <p:slideViewPr>
    <p:cSldViewPr snapToGrid="0">
      <p:cViewPr varScale="1">
        <p:scale>
          <a:sx n="113" d="100"/>
          <a:sy n="113" d="100"/>
        </p:scale>
        <p:origin x="222" y="10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7.625"/>
    </inkml:context>
    <inkml:brush xml:id="br0">
      <inkml:brushProperty name="width" value="0.025" units="cm"/>
      <inkml:brushProperty name="height" value="0.025" units="cm"/>
    </inkml:brush>
  </inkml:definitions>
  <inkml:trace contextRef="#ctx0" brushRef="#br0">1169 1 15054,'-154'36'-187,"-258"95"-1,363-111 253,1 1-1,1 3 0,1 2 0,1 2 0,1 2 0,2 2 1,1 2-1,2 1 0,-40 46 0,65-63 50,0 0-1,2 1 0,0 0 1,1 1-1,1 1 1,0-1-1,2 2 1,1-1-1,0 1 1,2 0-1,0 1 0,2-1 1,-2 30-1,5-21 13,2-1-1,0 0 0,2 0 0,1-1 0,2 1 0,1-1 1,1 0-1,1-1 0,23 44 0,-4-20-154,2-1-1,2-1 0,2-2 1,2-1-1,2-2 0,2-2 1,2-2-1,2-2 1,2-1-1,1-3 0,1-2 1,2-2-1,1-2 0,2-3 1,0-2-1,2-2 1,0-3-1,1-2 0,78 12 1,-19-13 261,0-6 0,1-5 1,0-5-1,-1-4 1,1-6-1,-2-5 0,140-37 1,-48-4 543,-3-9 1,-3-9-1,199-104 0,61-81 290,-366 195-914,-3-4 0,131-126 0,-187 158-112,55-70 0,-81 92-26,0 0 0,-1-1-1,-1 0 1,0-1-1,-1 1 1,-1-1-1,0-1 1,5-28 0,-10 39-9,0 1 1,-1-1 0,0 0-1,0 0 1,0 0 0,0 0-1,-1 0 1,0 1-1,-1-1 1,1 0 0,-1 1-1,0-1 1,0 1 0,-1-1-1,-5-8 1,2 7 8,0-1-1,0 1 1,-1 1 0,0-1-1,0 1 1,0 0 0,-1 1-1,0 0 1,-9-5-1,-15-4 23,0 1 0,-1 1 0,-1 2 0,-47-8-1,-27-1-39,0 5 0,-118 1 0,-224 25-32,136 18-869,-500 116 1,668-112-647,1 6 0,2 7 0,-194 91 0,120-20-4673</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3.744"/>
    </inkml:context>
    <inkml:brush xml:id="br0">
      <inkml:brushProperty name="width" value="0.025" units="cm"/>
      <inkml:brushProperty name="height" value="0.025" units="cm"/>
    </inkml:brush>
  </inkml:definitions>
  <inkml:trace contextRef="#ctx0" brushRef="#br0">193 1 7143,'0'0'12742,"-11"3"-10542,5-2-1975,-63 21 1792,66-21-2003,0 0 0,1 0 1,-1 1-1,0-1 0,1 0 0,-1 1 1,1 0-1,0 0 0,-1 0 0,1 0 0,0 0 1,0 0-1,0 0 0,1 1 0,-1-1 1,0 1-1,1-1 0,-1 1 0,1-1 1,0 1-1,0 0 0,0 0 0,0 5 1,1-7-153,0 0 0,0-1 0,1 1 0,-1 0 0,0 0 0,1 0 0,-1-1 0,1 1 0,-1 0 0,1 0 0,-1-1 0,1 1 1,0 0-1,-1-1 0,1 1 0,0-1 0,-1 1 0,1-1 0,0 1 0,0-1 0,0 1 0,-1-1 0,1 0 0,0 1 0,0-1 0,0 0 1,0 0-1,1 0 0,34 5-3382,-21-3 1367,-10-1 1426,64 15-6590,-66-15 7519,1 0-1,-1 1 1,0 0 0,0-1-1,1 1 1,-1 0 0,0 0-1,-1 1 1,6 4-1,-8-7 210,1 1-1,-1 0 0,1-1 0,-1 1 0,0-1 0,1 1 0,-1-1 0,0 1 0,1 0 0,-1-1 0,0 1 0,0 0 0,0-1 0,1 1 0,-1 0 0,0-1 0,0 1 0,0 0 0,0 0 1,0-1-1,-1 1 0,1 0 0,0 1 0,-13 10 4650,-27 2-1785,34-12-2660,-2 0-519,-98 25 4272,70-22-6378,2-3-4550</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0.197"/>
    </inkml:context>
    <inkml:brush xml:id="br0">
      <inkml:brushProperty name="width" value="0.025" units="cm"/>
      <inkml:brushProperty name="height" value="0.025" units="cm"/>
    </inkml:brush>
  </inkml:definitions>
  <inkml:trace contextRef="#ctx0" brushRef="#br0">26 348 9929,'0'0'8440,"-5"9"-7639,-13 27 11,18-35-802,-1 0 0,1-1 0,0 1 0,-1 0 0,1 0 0,0 0 0,0 0 0,0 0 0,0 0 1,0-1-1,0 1 0,0 0 0,0 0 0,0 0 0,0 0 0,0 0 0,0 0 0,1 0 0,-1-1 1,0 1-1,1 0 0,-1 0 0,1 0 0,-1-1 0,1 1 0,-1 0 0,1-1 0,-1 1 0,1 0 1,0-1-1,-1 1 0,1-1 0,0 1 0,0-1 0,-1 1 0,1-1 0,0 1 0,0-1 0,0 0 1,0 0-1,-1 1 0,1-1 0,0 0 0,0 0 0,0 0 0,1 0 0,48 2-796,-42-2 558,-4-1 252,0 1 0,0 0 0,1 0 0,-1 1 0,0-1 0,0 1 0,0 0 0,0 0 0,0 0 0,0 1 0,0-1 0,0 1 0,0 0-1,0 0 1,-1 0 0,1 1 0,3 2 0,-5-1 139,0-1 0,0 1 0,0-1 0,0 1 0,-1 0 0,0 0 1,1 0-1,-1 0 0,-1 0 0,1 0 0,0 0 0,-1 0 0,0 0 0,0 0 0,0 0 0,-1 0 0,1 0 0,-2 5 0,1-3-147,-1-1-1,1 1 1,-1-1-1,0 0 1,0 0 0,-1 0-1,1 0 1,-1 0 0,0 0-1,0-1 1,-1 1-1,-4 4 1,8-25-2493,27-88-3950,-18 76 5190,-1 0 0,8-57 0,-13 31 1541,-3-72-1,-3 90 2066,-10-46-1,2 50 498,2 27-703,2 20-1314,0 20-122,3 0 1,1 1 0,1 0 0,2 0 0,6 46-1,-5-75-579,1 0 0,-1-1 0,1 1-1,0 0 1,1-1 0,0 1 0,0-1-1,0 0 1,1 0 0,0 0 0,0 0-1,0-1 1,7 7 0,-9-10-106,0 0 0,0 0 0,1 0 1,-1 0-1,1-1 0,-1 1 0,1-1 0,0 0 0,-1 0 1,1 0-1,0 0 0,0 0 0,-1-1 0,1 1 1,0-1-1,0 1 0,0-1 0,0 0 0,0 0 0,0-1 1,0 1-1,0-1 0,0 1 0,-1-1 0,1 0 0,0 0 1,0 0-1,-1 0 0,1-1 0,-1 1 0,1-1 1,-1 1-1,1-1 0,1-2 0,1-2 3,0 0 1,0 0-1,0 0 0,-1 0 0,0-1 1,-1 0-1,1 0 0,-1 0 0,-1 0 1,1 0-1,-1 0 0,-1-1 0,1 1 1,-1-1-1,0 0 0,-1 1 0,0-1 1,0 1-1,-1-1 0,-1-9 0,2 18-42,0 0-1,-1-1 0,1 1 0,0 0 0,-1 0 1,1-1-1,0 1 0,-1 0 0,1-1 1,-1 1-1,1 0 0,-1-1 0,1 1 1,-1 0-1,1-1 0,-1 1 0,0-1 0,1 1 1,-1-1-1,0 0 0,1 1 0,-1-1 1,0 0-1,0 1 0,0-1 0,1 0 1,-1 0-1,0 0 0,0 1 0,0-1 0,1 0 1,-1 0-1,0 0 0,0 0 0,0-1 1,1 1-1,-1 0 0,0 0 0,0 0 1,1-1-1,-1 1 0,0 0 0,0-1 0,1 1 1,-1-1-1,0 1 0,1-1 0,-1 1 1,0-1-1,1 1 0,-1-1 0,1 1 1,-1-1-1,1 0 0,-1 1 0,1-1 0,0 0 1,-1 0-1,1 1 0,0-1 0,-1 0 1,1 0-1,0 0 0,0 1 0,0-1 1,0-1-1,-3 13-29,1 1 1,0 0 0,0 21-1,2-31 25,0 0-1,0 0 0,-1 0 1,2 0-1,-1 0 0,0 0 0,0 0 1,1 0-1,-1-1 0,1 1 1,-1 0-1,1 0 0,0 0 0,-1 0 1,1-1-1,0 1 0,1 0 1,-1-1-1,0 1 0,0-1 0,1 1 1,-1-1-1,0 0 0,1 1 1,0-1-1,-1 0 0,1 0 0,0 0 1,-1 0-1,1 0 0,2 0 1,1-1 8,1 0-1,-1 0 1,0 0 0,1-1 0,-1 0 0,0 0 0,0 0 0,0-1 0,0 0 0,0 0 0,0 0 0,0 0 0,0-1-1,-1 0 1,1 0 0,-1 0 0,0 0 0,0-1 0,0 0 0,-1 1 0,1-2 0,3-4 0,-1 2 5,-1-1 1,0 0 0,0 0 0,-1 0-1,0 0 1,0-1 0,-1 1-1,0-1 1,-1 0 0,0 0-1,0 0 1,0-15 0,-21 74-412,16-41 264,2 0 0,-1 1 0,1-1 1,0 1-1,1-1 0,1 12 0,-1-20 25,0-1-1,0 1 0,0-1 0,1 0 1,-1 1-1,0-1 0,0 0 1,0 1-1,0-1 0,0 0 1,1 1-1,-1-1 0,0 0 0,0 1 1,0-1-1,1 0 0,-1 0 1,0 1-1,1-1 0,-1 0 1,0 0-1,1 1 0,-1-1 0,0 0 1,1 0-1,-1 0 0,0 0 1,1 1-1,-1-1 0,0 0 0,1 0 1,-1 0-1,0 0 0,1 0 1,-1 0-1,1 0 0,-1 0 1,0 0-1,1 0 0,-1 0 0,0-1 1,1 1-1,-1 0 0,1 0 1,-1 0-1,0 0 0,1 0 1,-1-1-1,0 1 0,1 0 0,14-14-4851,-7-7-429</inkml:trace>
</inkml:ink>
</file>

<file path=ppt/ink/ink1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1.432"/>
    </inkml:context>
    <inkml:brush xml:id="br0">
      <inkml:brushProperty name="width" value="0.025" units="cm"/>
      <inkml:brushProperty name="height" value="0.025" units="cm"/>
    </inkml:brush>
  </inkml:definitions>
  <inkml:trace contextRef="#ctx0" brushRef="#br0">0 1 7495,'0'0'17419,"2"8"-15401,2 44 8,-3-33-1372,0 0 0,6 30 0,-7-47-646,1-1 0,-1 1 0,1-1 1,-1 1-1,1-1 0,0 1 0,0-1 0,-1 0 1,1 1-1,0-1 0,0 0 0,0 0 0,0 1 1,1-1-1,-1 0 0,0 0 0,0 0 0,1 0 0,-1-1 1,1 1-1,-1 0 0,1 0 0,-1-1 0,2 1 1,1 0-59,0-1 1,-1 0 0,1 0-1,-1 0 1,1 0 0,-1-1-1,1 1 1,-1-1-1,0 0 1,7-2 0,1-2-801,1 0-1,-1-1 1,0-1 0,0 0-1,12-10 1,-7 5-1898,-1-2 0,23-27-1,-19 7 1732,-25 45 6116,-13 8-2741,3-1-857,13-15-1279,-21 27 1597,-27 44-1,46-66-1775,0 1 0,1-1-1,0 1 1,0 0 0,1 0 0,0 0-1,1 1 1,0-1 0,0 1 0,0 19-1,2-29-168,0 1 1,0 0-1,0 0 0,0-1 0,0 1 0,0 0 0,0-1 0,1 1 0,-1 0 1,0-1-1,1 1 0,-1-1 0,0 1 0,1 0 0,-1-1 0,1 1 0,-1-1 1,1 1-1,-1-1 0,1 1 0,-1-1 0,1 1 0,-1-1 0,1 0 0,0 1 1,-1-1-1,1 0 0,-1 0 0,1 1 0,1-1 0,0 0-564,0 0 0,-1 0-1,1 0 1,0 0 0,0 0-1,0 0 1,-1 0 0,1-1-1,0 1 1,0-1 0,-1 0-1,4-1 1,20-18-13793</inkml:trace>
</inkml:ink>
</file>

<file path=ppt/ink/ink1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1.761"/>
    </inkml:context>
    <inkml:brush xml:id="br0">
      <inkml:brushProperty name="width" value="0.025" units="cm"/>
      <inkml:brushProperty name="height" value="0.025" units="cm"/>
    </inkml:brush>
  </inkml:definitions>
  <inkml:trace contextRef="#ctx0" brushRef="#br0">155 0 15310,'9'6'1415,"-4"-3"-1098,23 14 1763,-1 1 0,45 39 0,-65-51-1813,0 1 0,0 1 0,-1-1 0,1 1 1,-2 1-1,1-1 0,-1 1 0,-1-1 1,1 1-1,-1 1 0,-1-1 0,0 1 0,0-1 1,1 16-1,-3-4 131,0 0 1,-2-1 0,-1 1-1,0 0 1,-2-1-1,0 1 1,-1-1-1,-2 0 1,0-1 0,-15 32-1,-9 5-258,-1-2 0,-48 60 0,60-87-1224,-38 39-1,48-56-1031,-1 0 0,0-1 0,-18 11-1,-8-2-10503</inkml:trace>
</inkml:ink>
</file>

<file path=ppt/ink/ink1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2.249"/>
    </inkml:context>
    <inkml:brush xml:id="br0">
      <inkml:brushProperty name="width" value="0.025" units="cm"/>
      <inkml:brushProperty name="height" value="0.025" units="cm"/>
    </inkml:brush>
  </inkml:definitions>
  <inkml:trace contextRef="#ctx0" brushRef="#br0">1 6 19282,'0'0'3812,"97"8"-1410,-31-8-832,14 0-609,8 0-449,-1-4-416,-9-2-160,-13 3-993,-19 3-1601,-23 0-994,-20 0-160,-10 0-4227</inkml:trace>
</inkml:ink>
</file>

<file path=ppt/ink/ink1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2.622"/>
    </inkml:context>
    <inkml:brush xml:id="br0">
      <inkml:brushProperty name="width" value="0.025" units="cm"/>
      <inkml:brushProperty name="height" value="0.025" units="cm"/>
    </inkml:brush>
  </inkml:definitions>
  <inkml:trace contextRef="#ctx0" brushRef="#br0">0 0 13581,'0'0'9481,"95"33"-7463,-32-30-193,11-3-1120,-2 2-545,-4-2-128,-8 0-1729,-16 0-3780,-14-7-6567</inkml:trace>
</inkml:ink>
</file>

<file path=ppt/ink/ink1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9.364"/>
    </inkml:context>
    <inkml:brush xml:id="br0">
      <inkml:brushProperty name="width" value="0.025" units="cm"/>
      <inkml:brushProperty name="height" value="0.025" units="cm"/>
    </inkml:brush>
  </inkml:definitions>
  <inkml:trace contextRef="#ctx0" brushRef="#br0">222 70 7079,'43'-24'9953,"-41"23"-9509,-1 0 0,1 0 0,-1 0 0,0 0 0,1-1 0,-1 1 0,0 0 0,1-1 0,-1 1 0,0 0 0,0-1 0,0 0 0,0 1 1,-1-1-1,1 1 0,0-1 0,-1 0 0,1 0 0,-1 1 0,0-1 0,1 0 0,-1 0 0,0 0 0,0-2 0,-2 3-343,-1 0-1,1 0 0,0 1 1,-1-1-1,1 0 1,0 1-1,-1 0 0,1-1 1,-1 1-1,1 0 0,-1 0 1,1 1-1,-5 0 0,1-1 1,-4 1-90,-1 1 0,1 0 0,0 0 0,0 1 1,0 1-1,1-1 0,-1 1 0,1 1 0,-1 0 1,-12 10-1,5-3-10,0 1 0,1 0 0,0 2 0,-16 19 0,30-32 11,-1 1 1,1-1-1,0 1 1,0 0-1,1 0 1,-1-1-1,1 1 1,-1 0-1,1 0 1,0 0-1,0 1 1,0-1-1,0 0 1,1 0-1,-1 1 1,1-1-1,0 6 1,1-8-2,-1 1 1,1 0-1,0 0 1,0 0-1,0-1 1,0 1 0,1 0-1,-1-1 1,0 1-1,1-1 1,-1 0 0,1 1-1,-1-1 1,1 0-1,0 0 1,-1 0-1,1 0 1,0 0 0,0 0-1,0-1 1,0 1-1,0-1 1,0 1-1,0-1 1,0 0 0,0 0-1,0 1 1,3-2-1,21 3-437,1-1 0,-1-1 0,49-8-1,-54 4-2770,0-1 0,36-13 0,-12-2-6193</inkml:trace>
</inkml:ink>
</file>

<file path=ppt/ink/ink1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9.721"/>
    </inkml:context>
    <inkml:brush xml:id="br0">
      <inkml:brushProperty name="width" value="0.025" units="cm"/>
      <inkml:brushProperty name="height" value="0.025" units="cm"/>
    </inkml:brush>
  </inkml:definitions>
  <inkml:trace contextRef="#ctx0" brushRef="#br0">10 1 17681,'0'0'9128,"-5"63"-7686,2-41-994,1 1-320,2 2-64,0-5-64,0 2-1121,0-7-1601,2-3-1506,6-4-1986</inkml:trace>
</inkml:ink>
</file>

<file path=ppt/ink/ink1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0.250"/>
    </inkml:context>
    <inkml:brush xml:id="br0">
      <inkml:brushProperty name="width" value="0.025" units="cm"/>
      <inkml:brushProperty name="height" value="0.025" units="cm"/>
    </inkml:brush>
  </inkml:definitions>
  <inkml:trace contextRef="#ctx0" brushRef="#br0">0 1 20595,'0'0'11019,"25"16"-25785</inkml:trace>
</inkml:ink>
</file>

<file path=ppt/ink/ink1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0.592"/>
    </inkml:context>
    <inkml:brush xml:id="br0">
      <inkml:brushProperty name="width" value="0.025" units="cm"/>
      <inkml:brushProperty name="height" value="0.025" units="cm"/>
    </inkml:brush>
  </inkml:definitions>
  <inkml:trace contextRef="#ctx0" brushRef="#br0">6 0 18930,'0'0'9321,"-5"52"-7880,5-34-416,0-1-512,0-4-353,13-3-64,5-4-64,7-4-513,1-2-608,1 0-704,0-13-1571,-2-5-992,-4-2-672,-5-1-225,-4 2-1698</inkml:trace>
</inkml:ink>
</file>

<file path=ppt/ink/ink1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0.951"/>
    </inkml:context>
    <inkml:brush xml:id="br0">
      <inkml:brushProperty name="width" value="0.025" units="cm"/>
      <inkml:brushProperty name="height" value="0.025" units="cm"/>
    </inkml:brush>
  </inkml:definitions>
  <inkml:trace contextRef="#ctx0" brushRef="#br0">180 5 4036,'0'-4'11723,"-7"9"-8136,-10 11-864,-2 7 31,-4 3-575,-3 3-482,4 0-384,1 2-224,3 0-448,5 0-289,5-4-288,3-3 0,5-1-160,0-9-1121,0-5-1601,10-9-3012,1 0-5092</inkml:trace>
</inkml:ink>
</file>

<file path=ppt/ink/ink1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1.604"/>
    </inkml:context>
    <inkml:brush xml:id="br0">
      <inkml:brushProperty name="width" value="0.025" units="cm"/>
      <inkml:brushProperty name="height" value="0.025" units="cm"/>
    </inkml:brush>
  </inkml:definitions>
  <inkml:trace contextRef="#ctx0" brushRef="#br0">0 10 14061,'0'0'14830,"71"36"-13420,-28-30-449,7-1-481,6-5-320,-2 0-96,-4 0-544,-7-11-2051,-8-10-4003,-10-3-9609</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0.554"/>
    </inkml:context>
    <inkml:brush xml:id="br0">
      <inkml:brushProperty name="width" value="0.025" units="cm"/>
      <inkml:brushProperty name="height" value="0.025" units="cm"/>
    </inkml:brush>
  </inkml:definitions>
  <inkml:trace contextRef="#ctx0" brushRef="#br0">9 0 13581,'0'0'4420,"-8"71"-4292,19-48-96,9-5 0,4-4-480,6-7-2051,3-7-1985,-3 0-3043</inkml:trace>
</inkml:ink>
</file>

<file path=ppt/ink/ink1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2.549"/>
    </inkml:context>
    <inkml:brush xml:id="br0">
      <inkml:brushProperty name="width" value="0.025" units="cm"/>
      <inkml:brushProperty name="height" value="0.025" units="cm"/>
    </inkml:brush>
  </inkml:definitions>
  <inkml:trace contextRef="#ctx0" brushRef="#br0">202 1 3267,'0'0'25432,"-9"-1"-25015,-2 1-240,1 1 0,0 0 0,0 1 0,0 0 1,0 0-1,0 1 0,1 1 0,-1-1 1,1 1-1,0 1 0,0 0 0,0 0 1,1 1-1,-13 10 0,17-13-129,1 0 0,0 1-1,0-1 1,0 0 0,0 1 0,0 0-1,1-1 1,0 1 0,0 0 0,0 0-1,0 1 1,0-1 0,-1 8 0,3-11-40,0 1 0,0 0 0,0 0 0,0 0 1,1-1-1,-1 1 0,0 0 0,1 0 0,0-1 1,-1 1-1,1 0 0,0-1 0,0 1 0,0-1 0,0 1 1,0-1-1,0 1 0,0-1 0,0 0 0,1 0 1,-1 1-1,0-1 0,1 0 0,-1 0 0,1 0 1,-1-1-1,1 1 0,0 0 0,-1 0 0,1-1 1,0 1-1,-1-1 0,1 0 0,0 1 0,0-1 0,2 0 1,17 3-338,1 0 0,-1-1 0,1-2 0,23-1 0,-25-1-1755,0-1 1,26-7-1,16-10-7167</inkml:trace>
</inkml:ink>
</file>

<file path=ppt/ink/ink1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6.016"/>
    </inkml:context>
    <inkml:brush xml:id="br0">
      <inkml:brushProperty name="width" value="0.025" units="cm"/>
      <inkml:brushProperty name="height" value="0.025" units="cm"/>
    </inkml:brush>
  </inkml:definitions>
  <inkml:trace contextRef="#ctx0" brushRef="#br0">1 13 17969,'6'4'4036,"3"-4"-1634,-3 2-672,6-2-577,1 0-897,2 0-160,0 0-64,2 0-1697,-2-6-2339,-3-7-3876</inkml:trace>
</inkml:ink>
</file>

<file path=ppt/ink/ink1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6.358"/>
    </inkml:context>
    <inkml:brush xml:id="br0">
      <inkml:brushProperty name="width" value="0.025" units="cm"/>
      <inkml:brushProperty name="height" value="0.025" units="cm"/>
    </inkml:brush>
  </inkml:definitions>
  <inkml:trace contextRef="#ctx0" brushRef="#br0">0 214 14926,'0'0'7517,"9"-4"-5606,11-7-1376,0 0 0,-1-1 1,0-1-1,33-29 1,-13 4-484,38-45 0,-89 123 226,3-23-95,1 1 1,0 1 0,1-1 0,2 1 0,-1 0 0,2 1 0,1-1 0,-2 34 0,5-51-250,0-1 0,0 0 0,0 0 0,0 1 0,0-1 0,0 0 0,0 0 0,1 0 0,-1 1 0,0-1 0,1 0 0,-1 0 0,1 0 0,-1 0 0,1 0 0,0 0 0,0 0 0,-1 0 0,1 0 0,0 0 0,1 1 0,18 3-4520,-4-5-3486</inkml:trace>
</inkml:ink>
</file>

<file path=ppt/ink/ink1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7.138"/>
    </inkml:context>
    <inkml:brush xml:id="br0">
      <inkml:brushProperty name="width" value="0.025" units="cm"/>
      <inkml:brushProperty name="height" value="0.025" units="cm"/>
    </inkml:brush>
  </inkml:definitions>
  <inkml:trace contextRef="#ctx0" brushRef="#br0">1 158 13068,'0'0'2648,"12"3"-1126,71 7 204,1-3 1,131-6-1,-107-2-1172,1374-56 805,-1431 54-1410,703-94 4615,-717 90-4517,1 1-1,44 0 0,-82 6-71,1 0 1,-1-1-1,0 1 1,1 0-1,-1 0 0,1 0 1,-1 0-1,0 0 1,1 0-1,-1 0 0,1 0 1,-1 0-1,1 0 0,-1 0 1,0 0-1,1 0 1,-1 0-1,1 1 0,-1-1 1,1 0-1,-1 0 1,0 0-1,1 1 0,-1-1 1,0 0-1,1 0 0,-1 1 1,0-1-1,1 0 1,-1 1-1,0-1 0,0 0 1,1 1-1,-1-1 1,0 0-1,0 1 0,0-1 1,1 1-1,-1-1 0,0 0 1,0 1-1,0-1 1,0 1-1,0 0-204,-1 0-1,1-1 1,-1 1 0,1-1-1,-1 1 1,1-1-1,-1 1 1,1-1 0,-1 1-1,1-1 1,-1 1 0,0-1-1,1 0 1,-1 1 0,0-1-1,1 0 1,-1 0-1,0 0 1,0 1 0,1-1-1,-1 0 1,0 0 0,1 0-1,-2 0 1,-11 0-6690</inkml:trace>
</inkml:ink>
</file>

<file path=ppt/ink/ink1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8.774"/>
    </inkml:context>
    <inkml:brush xml:id="br0">
      <inkml:brushProperty name="width" value="0.025" units="cm"/>
      <inkml:brushProperty name="height" value="0.025" units="cm"/>
    </inkml:brush>
  </inkml:definitions>
  <inkml:trace contextRef="#ctx0" brushRef="#br0">1 0 10218,'0'0'17152,"8"11"-16373,4 6-1044,0 0 602,0-1 1,1 0 0,1 0-1,24 19 1,-34-31-580,0-2 0,0 1 0,0 0 1,0-1-1,1 0 0,-1 0 0,0 0 0,1-1 0,0 1 0,-1-1 0,8 1 1,-9-2-257,0 0 0,1 0 0,-1-1 0,0 1 0,0-1 1,1 0-1,-1 0 0,0 0 0,0 0 0,0 0 1,0-1-1,0 0 0,-1 1 0,1-1 0,0 0 0,-1 0 1,1 0-1,3-5 0,13-15-6559</inkml:trace>
</inkml:ink>
</file>

<file path=ppt/ink/ink1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9.134"/>
    </inkml:context>
    <inkml:brush xml:id="br0">
      <inkml:brushProperty name="width" value="0.025" units="cm"/>
      <inkml:brushProperty name="height" value="0.025" units="cm"/>
    </inkml:brush>
  </inkml:definitions>
  <inkml:trace contextRef="#ctx0" brushRef="#br0">164 0 12876,'0'0'8712,"-49"66"-6886,26-31-481,1 6-224,-2 2-448,4-4-385,5-4-159,7-5-129,5-6-545,3-8-1761,0-10-2114,9-6-3107</inkml:trace>
</inkml:ink>
</file>

<file path=ppt/ink/ink1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9.526"/>
    </inkml:context>
    <inkml:brush xml:id="br0">
      <inkml:brushProperty name="width" value="0.025" units="cm"/>
      <inkml:brushProperty name="height" value="0.025" units="cm"/>
    </inkml:brush>
  </inkml:definitions>
  <inkml:trace contextRef="#ctx0" brushRef="#br0">1 45 9225,'0'0'15855,"14"-7"-14521,-4 1-1062,-2 2-125,-1 0 1,0 0-1,1 0 1,0 1 0,0 1-1,0-1 1,0 1 0,0 0-1,1 1 1,13-1-1,-21 2-140,13 0 190,0 0 1,0 1-1,1 0 0,-1 2 0,19 4 1,-31-6-172,0-1 1,0 1 0,0 0 0,0 0-1,0 0 1,0 0 0,0 0 0,-1 1 0,1-1-1,0 1 1,-1-1 0,1 1 0,-1-1 0,0 1-1,1 0 1,-1 0 0,0-1 0,1 4-1,-1-2 11,-1-1-1,0 1 1,1 0-1,-1 0 1,0 0-1,-1 0 1,1-1-1,0 1 1,-1 0-1,0 0 0,1 0 1,-1-1-1,0 1 1,0-1-1,-1 1 1,1 0-1,-1-1 1,-1 3-1,-7 8 70,0 0 0,-1-1 0,0 0 0,0-1 0,-1 0 0,-24 15 0,-19 18 225,55-44-330,0 0-1,0 0 1,0 0-1,0 0 1,-1 0-1,1 0 1,0 1 0,0-1-1,0 0 1,0 0-1,0 0 1,0 0-1,-1 1 1,1-1 0,0 0-1,0 0 1,0 0-1,0 0 1,0 1-1,0-1 1,0 0 0,0 0-1,0 0 1,0 0-1,0 1 1,0-1-1,0 0 1,0 0 0,0 0-1,0 1 1,0-1-1,0 0 1,0 0-1,0 0 1,0 0 0,0 1-1,1-1 1,-1 0-1,0 0 1,0 0-1,0 0 1,0 1 0,0-1-1,0 0 1,0 0-1,1 0 1,-1 0-1,0 0 1,0 0-1,0 0 1,0 1 0,1-1-1,-1 0 1,0 0-1,0 0 1,0 0-1,0 0 1,1 0 0,-1 0-1,0 0 1,22 3 33,28-4 4,164-27-7234,-167 20 1121</inkml:trace>
</inkml:ink>
</file>

<file path=ppt/ink/ink1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30.277"/>
    </inkml:context>
    <inkml:brush xml:id="br0">
      <inkml:brushProperty name="width" value="0.025" units="cm"/>
      <inkml:brushProperty name="height" value="0.025" units="cm"/>
    </inkml:brush>
  </inkml:definitions>
  <inkml:trace contextRef="#ctx0" brushRef="#br0">0 0 18257,'0'0'3780,"65"0"-2435,-24 0-736,4 4-417,4 1-64,5 4-128,-2-2-384,-9-2-1762,-8-3-1442,-14-2-2401</inkml:trace>
</inkml:ink>
</file>

<file path=ppt/ink/ink1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30.651"/>
    </inkml:context>
    <inkml:brush xml:id="br0">
      <inkml:brushProperty name="width" value="0.025" units="cm"/>
      <inkml:brushProperty name="height" value="0.025" units="cm"/>
    </inkml:brush>
  </inkml:definitions>
  <inkml:trace contextRef="#ctx0" brushRef="#br0">1 1 12460,'0'0'9865,"77"42"-8616,-16-42-576,6 0-545,2 0-64,-5-5-1505,-10-5-5702</inkml:trace>
</inkml:ink>
</file>

<file path=ppt/ink/ink1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1.264"/>
    </inkml:context>
    <inkml:brush xml:id="br0">
      <inkml:brushProperty name="width" value="0.025" units="cm"/>
      <inkml:brushProperty name="height" value="0.025" units="cm"/>
    </inkml:brush>
  </inkml:definitions>
  <inkml:trace contextRef="#ctx0" brushRef="#br0">164 91 6726,'5'-3'1256,"0"-1"0,-1 0 0,1 0 0,-1 0 0,0 0-1,-1-1 1,1 0 0,-1 0 0,0 0 0,0 0 0,0 0 0,-1-1-1,1 1 1,-1-1 0,1-7 0,-3 13-1199,-1-1 0,1 1 0,-1-1 0,1 0-1,-1 1 1,0-1 0,1 1 0,-1-1 0,1 1 0,-1 0 0,0-1-1,1 1 1,-1-1 0,0 1 0,0 0 0,1 0 0,-1 0 0,0-1 0,0 1-1,1 0 1,-1 0 0,0 0 0,0 0 0,0 0 0,1 0 0,-1 0 0,0 0-1,0 1 1,1-1 0,-1 0 0,0 0 0,0 1 0,1-1 0,-2 1 0,-30 10-147,8 3 132,-41 29 1,58-38 34,-1 1 1,2 1-1,-1-1 1,0 1-1,1 0 0,1 0 1,-1 1-1,1 0 1,-5 10-1,9-16-62,0 0-1,0 0 1,0 0-1,1 0 1,-1 0-1,1 0 1,-1 0-1,1 0 1,0 0-1,0 0 1,0 0 0,0 0-1,0 0 1,0 0-1,1 0 1,-1 0-1,1 0 1,-1 0-1,1 0 1,0 0 0,0-1-1,2 5 1,-1-4 0,0 0 1,1 1 0,-1-1-1,1 0 1,0 0-1,0 0 1,0-1 0,0 1-1,0-1 1,0 0 0,0 1-1,6 0 1,10 2-1415,0-1 0,0-1 0,36-1 0,-46-1-141,23-2-4146,-6-5-2962</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0.914"/>
    </inkml:context>
    <inkml:brush xml:id="br0">
      <inkml:brushProperty name="width" value="0.025" units="cm"/>
      <inkml:brushProperty name="height" value="0.025" units="cm"/>
    </inkml:brush>
  </inkml:definitions>
  <inkml:trace contextRef="#ctx0" brushRef="#br0">0 291 2691,'13'-11'-790,"14"-7"6206,-26 18-5224,0 0 1,0 0-1,0 0 0,0 0 0,0 0 1,0 1-1,-1-1 0,1 0 0,0 0 0,0 1 1,0-1-1,-1 0 0,1 1 0,0-1 1,0 1-1,-1-1 0,1 1 0,0-1 1,-1 1-1,1 0 0,-1-1 0,1 1 0,0 0 1,-1 0-1,0-1 0,1 1 0,-1 0 1,1 0-1,-1-1 0,0 1 0,0 0 1,1 0-1,-1 0 0,0 0 0,0 1 0,19 62 4428,10 27-287,7 0-3399,-32-82-891,-1 0-1,1 0 1,-2 0-1,1 1 0,-1-1 1,-1 1-1,1 15 1,-2-22 60,0 0 0,0 0 0,0 0-1,0 0 1,0 0 0,-1 0 0,0 0 0,1-1 0,-1 1 0,0 0 0,0 0 0,-1-1 0,1 1 0,0-1 0,-1 1 0,0-1-1,0 1 1,1-1 0,-1 0 0,0 0 0,-1 0 0,1 0 0,0 0 0,-1-1 0,1 1 0,-1-1 0,1 1 0,-1-1-1,-2 1 1,4-2-87,1 1-1,-1-1 0,1 0 1,-1 0-1,1 0 0,-1 0 1,1 0-1,-1 0 0,1 0 1,0 0-1,-1 0 0,1 0 1,-1 0-1,1 0 0,-1 0 1,1 0-1,-1 0 0,1 0 1,-1-1-1,1 1 0,0 0 0,-1 0 1,1-1-1,-1 1 0,1 0 1,0 0-1,-1-1 0,1 1 1,0 0-1,-1-1 0,1 1 1,0 0-1,0-1 0,-1 1 1,1-1-1,0 1 0,0-1 1,0 1-1,0 0 0,-1-2 1,0-20 54,1 17-64,3-29-23,1 0 0,2 0-1,2 1 1,1 0 0,25-61 0,-15 43-94,14-61-1,-27 78 50,0-1-1,-3 1 0,0-42 1,-3 73 43,0 0 0,0 0 1,-1-1-1,1 1 0,-1 0 1,0 0-1,0 0 1,0 0-1,-1 0 0,1 0 1,-1 0-1,-2-3 0,4 6 24,-1-1 0,1 0 0,-1 1 0,0-1 0,0 1-1,1-1 1,-1 1 0,0-1 0,0 1 0,1 0 0,-1-1-1,0 1 1,0 0 0,0 0 0,0-1 0,0 1 0,0 0-1,1 0 1,-1 0 0,0 0 0,0 0 0,0 0 0,0 1-1,0-1 1,0 0 0,1 0 0,-1 1 0,0-1 0,0 0-1,0 1 1,0-1 0,1 1 0,-1-1 0,0 1 0,1-1-1,-1 1 1,0-1 0,1 1 0,-1 0 0,1-1 0,-1 1-1,1 0 1,-1 0 0,1-1 0,-1 1 0,1 0 0,0 0-1,-1 1 1,-5 7 102,1 0-1,1 1 1,-1 0-1,2 0 1,-1 0-1,1 0 1,-3 18-1,3-5 338,0 1 0,2 35 0,1-56-423,0 0 1,0 0 0,1 0-1,-1-1 1,1 1 0,0 0-1,-1-1 1,1 1 0,1 0-1,-1-1 1,0 1 0,0-1-1,1 0 1,0 1 0,-1-1 0,1 0-1,0 0 1,0 0 0,0 0-1,0-1 1,1 1 0,-1 0-1,0-1 1,1 1 0,-1-1-1,1 0 1,0 0 0,-1 0-1,1 0 1,0-1 0,-1 1-1,1-1 1,5 1 0,-1-1-417,-1 1 0,1-1 1,0-1-1,0 1 0,-1-1 1,1 0-1,-1-1 0,1 0 1,-1 0-1,1 0 0,-1-1 0,0 0 1,9-5-1,16-17-7282</inkml:trace>
</inkml:ink>
</file>

<file path=ppt/ink/ink1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1.636"/>
    </inkml:context>
    <inkml:brush xml:id="br0">
      <inkml:brushProperty name="width" value="0.025" units="cm"/>
      <inkml:brushProperty name="height" value="0.025" units="cm"/>
    </inkml:brush>
  </inkml:definitions>
  <inkml:trace contextRef="#ctx0" brushRef="#br0">23 0 16111,'0'0'8179,"-4"9"-7000,-14 27-474,18-36-700,0 1 0,-1 0 1,1-1-1,0 1 0,0-1 0,0 1 0,0 0 0,0-1 0,0 1 1,0-1-1,0 1 0,1 0 0,-1-1 0,0 1 0,0-1 0,0 1 1,1-1-1,-1 1 0,0 0 0,0-1 0,1 1 0,-1-1 0,1 1 1,-1-1-1,0 0 0,1 1 0,-1-1 0,1 1 0,-1-1 0,1 0 1,-1 1-1,1-1 0,-1 0 0,1 0 0,0 1 0,-1-1 1,1 0-1,-1 0 0,1 0 0,-1 0 0,1 0 0,0 0 0,-1 0 1,1 0-1,-1 0 0,2 0 0,32 1-1075,-29-1 596,-2 0 342,6 0-1157,0 0 0,1 0 0,-1-1 0,0 0-1,1 0 1,-1-1 0,0-1 0,10-3 0,-19 6 2372,-5 14 3751,-13 7-2458,8-11-927,6-5-1014,-39 54 2953,40-54-3299,-1 0 0,2 0 1,-1 0-1,1 1 0,-1-1 1,2 1-1,-1 0 0,0-1 0,1 1 1,0 6-1,1-12-171,0 1 0,0-1 1,0 0-1,0 1 0,0-1 1,1 0-1,-1 0 0,0 1 1,0-1-1,0 0 0,1 1 1,-1-1-1,0 0 0,0 0 1,1 1-1,-1-1 0,0 0 1,0 0-1,1 0 0,-1 0 1,0 1-1,1-1 0,-1 0 1,0 0-1,1 0 0,-1 0 1,0 0-1,1 0 0,-1 0 1,0 0-1,1 0 0,-1 0 1,0 0-1,1 0 0,-1 0 0,1 0 1,-1 0-1,0 0 0,0 0 1,1-1-1,16-6-5879,-2-9-3830</inkml:trace>
</inkml:ink>
</file>

<file path=ppt/ink/ink1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1.963"/>
    </inkml:context>
    <inkml:brush xml:id="br0">
      <inkml:brushProperty name="width" value="0.025" units="cm"/>
      <inkml:brushProperty name="height" value="0.025" units="cm"/>
    </inkml:brush>
  </inkml:definitions>
  <inkml:trace contextRef="#ctx0" brushRef="#br0">1 1 19410,'0'0'11435,"2"9"-18866,2-9 769</inkml:trace>
</inkml:ink>
</file>

<file path=ppt/ink/ink1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2.584"/>
    </inkml:context>
    <inkml:brush xml:id="br0">
      <inkml:brushProperty name="width" value="0.025" units="cm"/>
      <inkml:brushProperty name="height" value="0.025" units="cm"/>
    </inkml:brush>
  </inkml:definitions>
  <inkml:trace contextRef="#ctx0" brushRef="#br0">0 1 16528,'0'0'9961,"13"50"-8552,-5-41-768,-2 4-513,3-3-64,-3 2-32,3-2-480,2 0-897,0-4-577,1-4-352,3-2-1122,4 0-479,-4-8-2307</inkml:trace>
</inkml:ink>
</file>

<file path=ppt/ink/ink1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2.946"/>
    </inkml:context>
    <inkml:brush xml:id="br0">
      <inkml:brushProperty name="width" value="0.025" units="cm"/>
      <inkml:brushProperty name="height" value="0.025" units="cm"/>
    </inkml:brush>
  </inkml:definitions>
  <inkml:trace contextRef="#ctx0" brushRef="#br0">161 1 14446,'0'0'5797,"-53"50"-4003,33-24-321,0 2 193,-1 3-225,3 1-512,6-1-256,3-3-417,3-6-160,4-4-32,2-9-993,6-7-1569,3-2-2211,4-4-5348</inkml:trace>
</inkml:ink>
</file>

<file path=ppt/ink/ink1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3.569"/>
    </inkml:context>
    <inkml:brush xml:id="br0">
      <inkml:brushProperty name="width" value="0.025" units="cm"/>
      <inkml:brushProperty name="height" value="0.025" units="cm"/>
    </inkml:brush>
  </inkml:definitions>
  <inkml:trace contextRef="#ctx0" brushRef="#br0">1 32 14478,'0'0'12844,"64"-2"-11467,-33 0-928,7 0-289,1-3-160,0 0-1217,-4-2-2883,-7-1-3524</inkml:trace>
</inkml:ink>
</file>

<file path=ppt/ink/ink1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3.964"/>
    </inkml:context>
    <inkml:brush xml:id="br0">
      <inkml:brushProperty name="width" value="0.025" units="cm"/>
      <inkml:brushProperty name="height" value="0.025" units="cm"/>
    </inkml:brush>
  </inkml:definitions>
  <inkml:trace contextRef="#ctx0" brushRef="#br0">209 16 14414,'0'0'11322,"-12"-4"-10489,6 2-754,-1 0-1,1 0 1,-1 0-1,1 1 1,-1 0-1,0 0 0,1 1 1,-1 0-1,0 0 1,1 1-1,-1-1 1,0 2-1,1-1 1,-1 1-1,1 0 1,-1 0-1,1 0 1,0 1-1,-7 4 1,8-3 18,-1 0 0,1 0 0,0 1 1,0-1-1,0 1 0,1 1 0,-1-1 1,1 1-1,-3 5 0,6-9-87,0-1 0,0 1 0,0-1 0,1 1 0,-1-1 0,0 1 0,1 0 0,-1-1 0,1 1 0,-1 0 0,1-1 0,0 1 0,0 0 0,0 0 0,0-1 0,0 1 0,0 0 0,0-1 0,0 1 0,1 0-1,-1 0 1,1-1 0,-1 1 0,1-1 0,0 1 0,0 0 0,0-1 0,-1 1 0,2-1 0,-1 0 0,0 1 0,0-1 0,0 0 0,0 0 0,1 0 0,-1 1 0,1-1 0,2 1 0,5 2-396,0-1 1,0 0-1,0 0 0,1-1 0,-1 0 1,1-1-1,-1 0 0,12 0 1,44-2-9661,-34-2-780</inkml:trace>
</inkml:ink>
</file>

<file path=ppt/ink/ink1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4.323"/>
    </inkml:context>
    <inkml:brush xml:id="br0">
      <inkml:brushProperty name="width" value="0.025" units="cm"/>
      <inkml:brushProperty name="height" value="0.025" units="cm"/>
    </inkml:brush>
  </inkml:definitions>
  <inkml:trace contextRef="#ctx0" brushRef="#br0">105 0 10922,'0'0'11435,"-9"2"-9897,2 0-1305,1 0 1,0 0 0,0 0-1,0 1 1,0 0 0,0 0-1,1 0 1,-1 1 0,-7 6-1,10-7-130,1-1-1,-1 0 0,1 1 1,0 0-1,0 0 1,0-1-1,0 1 0,0 0 1,1 1-1,-1-1 1,1 0-1,0 0 0,0 1 1,0-1-1,0 0 0,1 1 1,0-1-1,-1 1 1,1-1-1,0 1 0,0-1 1,1 1-1,1 5 0,-1-7-84,0 0-1,0 0 0,1 0 0,-1 0 1,1-1-1,-1 1 0,1 0 0,0-1 1,-1 1-1,1-1 0,0 0 0,0 0 0,0 1 1,0-1-1,0 0 0,1-1 0,-1 1 1,0 0-1,0-1 0,1 1 0,-1-1 1,0 0-1,0 0 0,1 0 0,-1 0 0,0 0 1,1 0-1,1-1 0,3 1 12,1-1 0,-1 1-1,0-1 1,0-1 0,0 1-1,0-1 1,-1-1 0,9-3 0,-12 4-4,1 0 0,-1 0 0,0-1 0,0 0 0,0 1 0,-1-1 0,1 0 0,-1 0 0,1-1 1,-1 1-1,0 0 0,0-1 0,1-3 0,-2 6-10,-1 0 0,0 0 0,0 0 0,0 0 0,1 0 0,-1 0 0,0 0-1,0 0 1,0 0 0,0 0 0,-1 1 0,1-1 0,0 0 0,0 0 0,0 0 0,-1 0 0,1 0 0,-1 0 0,1 0 0,0 1 0,-2-3 0,1 2-3,-1 0 0,1 0 0,-1 0 0,0 0 1,1 0-1,-1 0 0,0 1 0,1-1 0,-1 0 1,0 1-1,0-1 0,1 1 0,-1 0 1,0 0-1,-3 0 0,-2-1-174,-30 0 303,18 5-3067</inkml:trace>
</inkml:ink>
</file>

<file path=ppt/ink/ink1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6.582"/>
    </inkml:context>
    <inkml:brush xml:id="br0">
      <inkml:brushProperty name="width" value="0.025" units="cm"/>
      <inkml:brushProperty name="height" value="0.025" units="cm"/>
    </inkml:brush>
  </inkml:definitions>
  <inkml:trace contextRef="#ctx0" brushRef="#br0">3 1 9417,'-3'4'12460,"3"0"-8232,8-1-2242,12-2-705,9-1-609,2 0-287,5 0-257,3 0-96,-5 0-1025,-5 0-2178,-9 0-2402,-4 0-4677</inkml:trace>
</inkml:ink>
</file>

<file path=ppt/ink/ink1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7.125"/>
    </inkml:context>
    <inkml:brush xml:id="br0">
      <inkml:brushProperty name="width" value="0.025" units="cm"/>
      <inkml:brushProperty name="height" value="0.025" units="cm"/>
    </inkml:brush>
  </inkml:definitions>
  <inkml:trace contextRef="#ctx0" brushRef="#br0">197 9 12236,'0'0'16799,"-12"-2"-16537,7 0-210,0 1-1,0 0 1,0 0 0,0 0-1,0 1 1,0-1 0,-1 1 0,1 1-1,0-1 1,0 1 0,0 0-1,0 0 1,0 0 0,0 1-1,0 0 1,0 0 0,1 0-1,-1 0 1,0 1 0,1 0-1,-8 6 1,7-5 38,-1 1 1,0 0-1,1 0 0,0 1 0,0-1 1,1 1-1,0 0 0,0 1 1,0-1-1,1 1 0,0-1 0,0 1 1,0 0-1,1 0 0,0 0 0,0 1 1,1-1-1,0 0 0,1 1 0,-1-1 1,2 14-1,0-18-115,0 0-1,1 0 1,-1-1-1,1 1 1,-1 0-1,1-1 1,0 1-1,0-1 1,0 1-1,0-1 1,1 0-1,-1 0 1,1 0-1,-1 0 1,1 0-1,0-1 1,-1 1-1,1-1 1,0 0-1,0 0 1,0 0-1,0 0 1,7 1-1,5 1-1369,0-1 0,1 0 0,21-1-1,2-2-4849,-4-3-3007</inkml:trace>
</inkml:ink>
</file>

<file path=ppt/ink/ink1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7.483"/>
    </inkml:context>
    <inkml:brush xml:id="br0">
      <inkml:brushProperty name="width" value="0.025" units="cm"/>
      <inkml:brushProperty name="height" value="0.025" units="cm"/>
    </inkml:brush>
  </inkml:definitions>
  <inkml:trace contextRef="#ctx0" brushRef="#br0">44 1 6502,'0'0'20831,"-8"9"-19572,-21 30-597,28-38-663,0-1-1,1 1 0,-1 0 0,1-1 0,-1 1 0,1 0 0,0-1 1,-1 1-1,1 0 0,0 0 0,-1-1 0,1 1 0,0 0 1,0 0-1,0 0 0,0-1 0,-1 1 0,1 0 0,0 0 0,1 0 1,-1-1-1,0 1 0,0 0 0,0 0 0,0 0 0,1-1 1,-1 1-1,0 0 0,1 0 0,-1-1 0,0 1 0,1 0 1,-1-1-1,1 1 0,-1 0 0,1-1 0,-1 1 0,1-1 0,0 1 1,-1-1-1,1 1 0,0-1 0,-1 1 0,1-1 0,0 0 1,0 1-1,-1-1 0,1 0 0,0 0 0,0 1 0,0-1 0,-1 0 1,1 0-1,0 0 0,0 0 0,0 0 0,0 0 0,0-1 1,45 0-2362,-41 0 1881,0-1 0,1 0 0,-1 0 0,0-1 0,0 1 0,0-1 0,0 0 0,-1-1 0,1 1 0,4-5 0,-8 7 403,-21 37 3260,7-16-2006,-32 54 1399,43-70-2582,-1 1 0,1 0 0,0 0 1,0 0-1,1 0 0,0 1 0,0-1 0,0 0 0,0 0 0,1 1 0,0-1 0,1 9 0,-1-13-173,0-1-1,1 1 0,-1-1 0,0 0 0,0 1 1,1-1-1,-1 1 0,1-1 0,-1 0 0,0 1 1,1-1-1,-1 0 0,1 0 0,-1 1 0,1-1 1,-1 0-1,1 0 0,-1 0 0,1 1 1,-1-1-1,1 0 0,-1 0 0,1 0 0,-1 0 1,1 0-1,-1 0 0,1 0 0,0 0 0,-1 0 1,1 0-1,-1-1 0,1 1 0,-1 0 0,1-1 1,0 1-295,15-4-6694</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1.239"/>
    </inkml:context>
    <inkml:brush xml:id="br0">
      <inkml:brushProperty name="width" value="0.025" units="cm"/>
      <inkml:brushProperty name="height" value="0.025" units="cm"/>
    </inkml:brush>
  </inkml:definitions>
  <inkml:trace contextRef="#ctx0" brushRef="#br0">1 0 18770,'0'0'6694,"7"82"-6181,6-30 415,3 6-479,4 1-321,2-2-128,5-4-96,-1-7-1249,-2-8-1218,-3-10-1152,-6-9-609,-12-6-2179</inkml:trace>
</inkml:ink>
</file>

<file path=ppt/ink/ink1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7.827"/>
    </inkml:context>
    <inkml:brush xml:id="br0">
      <inkml:brushProperty name="width" value="0.025" units="cm"/>
      <inkml:brushProperty name="height" value="0.025" units="cm"/>
    </inkml:brush>
  </inkml:definitions>
  <inkml:trace contextRef="#ctx0" brushRef="#br0">1 1 19186,'0'0'11019,"49"4"-16721,-33-4-1248,-4 0-9098</inkml:trace>
</inkml:ink>
</file>

<file path=ppt/ink/ink1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8.202"/>
    </inkml:context>
    <inkml:brush xml:id="br0">
      <inkml:brushProperty name="width" value="0.025" units="cm"/>
      <inkml:brushProperty name="height" value="0.025" units="cm"/>
    </inkml:brush>
  </inkml:definitions>
  <inkml:trace contextRef="#ctx0" brushRef="#br0">0 37 9577,'0'0'19410,"12"50"-19281,6-46-97,1-2-513,5-2-1216,-1 0-898,2-4-960,-2-10-481,-3-1-705,-2-1-1569</inkml:trace>
  <inkml:trace contextRef="#ctx0" brushRef="#br0" timeOffset="1">218 1 5029,'0'0'17616,"-51"47"-15662,31-24-96,2 4 64,1-1-673,5 0-608,6 2-353,2-5-160,4 2-96,0-4-96,0-1-929,0-3-1313,0-5-1570,3-6-2594</inkml:trace>
</inkml:ink>
</file>

<file path=ppt/ink/ink1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8.854"/>
    </inkml:context>
    <inkml:brush xml:id="br0">
      <inkml:brushProperty name="width" value="0.025" units="cm"/>
      <inkml:brushProperty name="height" value="0.025" units="cm"/>
    </inkml:brush>
  </inkml:definitions>
  <inkml:trace contextRef="#ctx0" brushRef="#br0">1 88 13229,'0'0'5615,"10"2"-4397,26 3-374,1-1 1,-1-1-1,47-4 1,121-15-326,-93 5-343,1726-30-2456,-1307 62 1951,119 1 4016,-626-21-3525,29 1 96,-49-2-241,-1 0 0,1 0 0,-1-1-1,1 1 1,-1-1 0,1 1 0,-1-1 0,0 0 0,1 1 0,-1-1-1,0 0 1,0-1 0,1 1 0,1-2 0,-3 2-19,-1 1-1,0-1 1,1 1 0,-1 0-1,0-1 1,0 1 0,1-1 0,-1 1-1,0-1 1,0 1 0,0-1 0,0 1-1,0-1 1,0 1 0,0-1 0,0 1-1,0-1 1,0 1 0,0-1-1,0 1 1,0-1 0,0 1 0,0-1-1,0 1 1,0-1 0,-1 1 0,1 0-1,0-1 1,0 1 0,-1-1-1,1 1 1,0-1 0,-1 1 0,1 0-1,0-1 1,-1 1 0,1 0 0,0-1-1,-1 1 1,0 0 0,-18-11-1017,19 11 1015,-67-24-9135,28 11-2040</inkml:trace>
</inkml:ink>
</file>

<file path=ppt/ink/ink1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9.231"/>
    </inkml:context>
    <inkml:brush xml:id="br0">
      <inkml:brushProperty name="width" value="0.025" units="cm"/>
      <inkml:brushProperty name="height" value="0.025" units="cm"/>
    </inkml:brush>
  </inkml:definitions>
  <inkml:trace contextRef="#ctx0" brushRef="#br0">0 0 16944,'0'0'9161,"21"53"-7592,-11-29-544,6-3-480,4-2-289,6-6-160,10-8 0,2-5-96,6 0-801,-2-13-1024,-3-8-1410,-7-3-1890,-7 1-1538,-8 4-2465</inkml:trace>
</inkml:ink>
</file>

<file path=ppt/ink/ink1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9.592"/>
    </inkml:context>
    <inkml:brush xml:id="br0">
      <inkml:brushProperty name="width" value="0.025" units="cm"/>
      <inkml:brushProperty name="height" value="0.025" units="cm"/>
    </inkml:brush>
  </inkml:definitions>
  <inkml:trace contextRef="#ctx0" brushRef="#br0">182 0 10570,'0'0'7944,"-59"42"-4806,33-15-1216,2 5-416,0 2-97,4 1-32,4-3-576,7 2-417,5-6-287,4-4-129,0-3-2275,1-10-2753,6-3-4870</inkml:trace>
</inkml:ink>
</file>

<file path=ppt/ink/ink1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9.952"/>
    </inkml:context>
    <inkml:brush xml:id="br0">
      <inkml:brushProperty name="width" value="0.025" units="cm"/>
      <inkml:brushProperty name="height" value="0.025" units="cm"/>
    </inkml:brush>
  </inkml:definitions>
  <inkml:trace contextRef="#ctx0" brushRef="#br0">1 55 15407,'0'0'7842,"13"-8"-6225,-2 2-1257,1-1-1,0 1 1,0 1-1,0 0 0,1 1 1,0 0-1,0 1 1,22-3-1,-28 6-259,1 0 0,-1 0-1,0 0 1,1 1-1,-1 0 1,10 2 0,-16-2-76,0-1 1,0 0-1,0 1 1,0-1-1,0 1 1,0-1-1,0 1 0,0 0 1,0-1-1,0 1 1,0 0-1,-1 0 1,1 0-1,0 0 1,0-1-1,-1 1 1,1 0-1,-1 0 1,2 2-1,-2-1 42,0 0 1,0 0-1,0 0 1,0 0-1,0-1 1,0 1-1,-1 0 1,1 0-1,0 0 1,-1-1-1,0 1 1,1 0-1,-1-1 1,0 1-1,0 0 1,-2 2-1,-1 1 87,-1 1 0,0-1 0,0-1 0,-1 1 0,1-1 0,-9 6 0,-24 19 724,37-27-853,-1-1-1,1 1 1,-1-1-1,1 1 1,-1 0 0,1 0-1,0 0 1,0 0-1,0-1 1,0 2 0,1-1-1,-1 0 1,0 0-1,1 0 1,-1 0-1,1 3 1,0-3-34,1 0 0,0 0 0,0 0 0,0 0 0,0 0 0,0 0 0,0 0 0,0 0 0,0-1 0,1 1 0,-1 0 0,1-1 0,-1 1 0,1-1 0,0 0 0,0 1 0,0-1 0,-1 0 0,1 0 0,0 0 0,0 0 0,0-1 0,1 1 0,-1 0 0,0-1 0,2 1 0,61 11-1204,-15-9-2742,-15-5-1494,13-6-6273</inkml:trace>
</inkml:ink>
</file>

<file path=ppt/ink/ink1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1.312"/>
    </inkml:context>
    <inkml:brush xml:id="br0">
      <inkml:brushProperty name="width" value="0.025" units="cm"/>
      <inkml:brushProperty name="height" value="0.025" units="cm"/>
    </inkml:brush>
  </inkml:definitions>
  <inkml:trace contextRef="#ctx0" brushRef="#br0">0 510 15983,'0'0'5702,"77"2"-4005,-28-26-672,10-6-705,11-8-256,6-1 33,12-5-97,6-2 32,14-2-705,10-5-1697,5-6-1410,-3-4-416,-7-4-7655</inkml:trace>
</inkml:ink>
</file>

<file path=ppt/ink/ink1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2.029"/>
    </inkml:context>
    <inkml:brush xml:id="br0">
      <inkml:brushProperty name="width" value="0.025" units="cm"/>
      <inkml:brushProperty name="height" value="0.025" units="cm"/>
    </inkml:brush>
  </inkml:definitions>
  <inkml:trace contextRef="#ctx0" brushRef="#br0">1 379 12876,'0'0'13069,"80"-5"-11436,0-27-608,20-10-609,15-7-319,6-3-97,-3 1-673,-6 2-1601,-14 0-1794,-18 0-3427</inkml:trace>
</inkml:ink>
</file>

<file path=ppt/ink/ink1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5.223"/>
    </inkml:context>
    <inkml:brush xml:id="br0">
      <inkml:brushProperty name="width" value="0.025" units="cm"/>
      <inkml:brushProperty name="height" value="0.025" units="cm"/>
    </inkml:brush>
  </inkml:definitions>
  <inkml:trace contextRef="#ctx0" brushRef="#br0">0 1 17521,'0'0'5092,"10"3"-3522,10-2-353,7-1-64,8 0-64,6 0-608,2 3-417,2-1-385,-7 5-1665,-10 2-1825,-10-1-3236</inkml:trace>
</inkml:ink>
</file>

<file path=ppt/ink/ink1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5.601"/>
    </inkml:context>
    <inkml:brush xml:id="br0">
      <inkml:brushProperty name="width" value="0.025" units="cm"/>
      <inkml:brushProperty name="height" value="0.025" units="cm"/>
    </inkml:brush>
  </inkml:definitions>
  <inkml:trace contextRef="#ctx0" brushRef="#br0">1 21 14574,'0'0'5733,"67"3"-5188,-24-3-481,6-2-32,0-7-2402,-2-3-7047</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1.598"/>
    </inkml:context>
    <inkml:brush xml:id="br0">
      <inkml:brushProperty name="width" value="0.025" units="cm"/>
      <inkml:brushProperty name="height" value="0.025" units="cm"/>
    </inkml:brush>
  </inkml:definitions>
  <inkml:trace contextRef="#ctx0" brushRef="#br0">41 859 14446,'0'0'6310,"63"-5"-5029,-8-22-64,12-13-352,12-11-96,6-9-65,0-1-480,-7 3-160,-15 8-416,-18 8-1313,-21 8-1474,-19 11-1282,-10 4-2337</inkml:trace>
  <inkml:trace contextRef="#ctx0" brushRef="#br0" timeOffset="1">1 323 12524,'0'0'8456,"36"-60"-7559,6 20 96,15-5 32,9 2-673,4-1-288,-4 5-1986,-11 8-3203,-14 10-6470</inkml:trace>
</inkml:ink>
</file>

<file path=ppt/ink/ink1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6.518"/>
    </inkml:context>
    <inkml:brush xml:id="br0">
      <inkml:brushProperty name="width" value="0.025" units="cm"/>
      <inkml:brushProperty name="height" value="0.025" units="cm"/>
    </inkml:brush>
  </inkml:definitions>
  <inkml:trace contextRef="#ctx0" brushRef="#br0">4 20 833,'-3'7'18930,"3"-2"-16976,0-3-321,11 1 97,13-2-609,8-1 32,7 0-416,6 0-609,4-7-1025,0-4-2210,-7 1-3363,-8 0-7976</inkml:trace>
</inkml:ink>
</file>

<file path=ppt/ink/ink1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7.175"/>
    </inkml:context>
    <inkml:brush xml:id="br0">
      <inkml:brushProperty name="width" value="0.025" units="cm"/>
      <inkml:brushProperty name="height" value="0.025" units="cm"/>
    </inkml:brush>
  </inkml:definitions>
  <inkml:trace contextRef="#ctx0" brushRef="#br0">331 10 16303,'-9'-2'1890,"-8"-1"-1455,1 1 1,-1 0-1,1 2 0,-1 0 0,0 0 1,1 2-1,-33 6 0,39-6-271,1 1 1,0 0-1,0 0 1,0 0-1,0 2 1,1-1-1,-1 1 1,1 0-1,0 0 1,1 1-1,-1 0 1,1 1-1,0-1 1,1 2-1,0-1 1,-7 10-1,11-14-132,1-1-1,-1 1 0,0-1 1,1 1-1,0 0 1,0-1-1,0 1 0,0 0 1,0 0-1,1 0 1,-1 0-1,1 0 0,0 0 1,-1 0-1,1 0 1,1 0-1,-1-1 0,0 1 1,1 0-1,0 3 1,1-3-10,-1-1 0,1 0 1,0 1-1,0-1 0,-1 0 0,1 0 1,1 0-1,-1 0 0,0-1 1,0 1-1,1-1 0,-1 1 1,1-1-1,-1 0 0,1 0 0,5 2 1,9 1-694,1 0-1,0-2 1,1 0 0,34-1 0,-51-1 474,39-1-3892,-3-5-2216</inkml:trace>
</inkml:ink>
</file>

<file path=ppt/ink/ink1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7.661"/>
    </inkml:context>
    <inkml:brush xml:id="br0">
      <inkml:brushProperty name="width" value="0.025" units="cm"/>
      <inkml:brushProperty name="height" value="0.025" units="cm"/>
    </inkml:brush>
  </inkml:definitions>
  <inkml:trace contextRef="#ctx0" brushRef="#br0">0 0 15214,'0'0'1383,"0"9"-1324,0-1-240,3 48 1593,-3-54-1297,1-1 1,-1 1-1,0 0 0,1 0 0,0-1 0,-1 1 0,1 0 0,0-1 0,0 1 0,0-1 0,0 1 0,0-1 0,0 0 1,0 1-1,0-1 0,1 0 0,-1 0 0,0 1 0,1-1 0,-1 0 0,1-1 0,0 1 0,-1 0 0,1 0 0,0-1 1,-1 1-1,1-1 0,0 1 0,-1-1 0,3 1 0,1-2 141,0 1-1,0-1 1,0 1 0,0-1-1,-1 0 1,1-1-1,0 1 1,7-5 0,-11 6-174,1-1 0,-1 1 1,0-1-1,0 0 0,0 1 1,1-1-1,-1 0 0,0 0 1,0 0-1,0 0 0,-1 0 1,1 0-1,0 0 0,0 0 1,0 0-1,-1 0 0,1 0 1,0-1-1,-1 1 0,1 0 1,-1 0-1,0-1 0,1 1 1,-1 0-1,0-1 0,0 1 1,0 0-1,0-1 0,0 1 1,0 0-1,0-1 0,0 1 0,-1 0 1,1-1-1,0 1 0,-1 0 1,0-3-1,0 3-22,-1 1 1,1-1-1,0 0 0,0 1 0,0-1 1,-1 0-1,1 1 0,0 0 0,-1-1 0,1 1 1,0 0-1,-1-1 0,1 1 0,0 0 1,-1 0-1,1 0 0,0 0 0,-1 1 1,1-1-1,-2 1 0,-28 7 479,29-6-503,0-1 0,0 0 0,0 1 0,0-1 0,0 1 0,0-1 0,1 1 0,-1 0 0,1 0 0,-1-1 0,1 1 0,0 0-1,0 0 1,0 1 0,0-1 0,0 0 0,0 0 0,1 0 0,-1 1 0,1-1 0,-1 0 0,1 1 0,0-1 0,0 0-1,0 1 1,0-1 0,0 0 0,2 5 0,-1-5-3,0 0 0,1 0 0,-1 0 0,1 0 0,0 0 0,-1 0 0,1 0 0,0 0 0,0-1 0,0 1 1,0-1-1,1 1 0,-1-1 0,0 0 0,1 0 0,-1 0 0,0 0 0,1-1 0,-1 1 0,1-1 0,-1 1 0,1-1 0,0 0 0,-1 0 0,4 0 0,-2 0-15,-1 0 1,1 0-1,-1 0 1,0-1-1,1 0 1,-1 1-1,0-1 1,1 0-1,-1 0 1,0-1-1,0 1 1,0-1-1,3-2 1,-5 3-11,1 0 0,-1-1 0,0 1 0,1-1 0,-1 1 1,0-1-1,0 1 0,0-1 0,-1 0 0,1 0 0,0 0 0,-1 1 0,1-1 0,-1 0 1,1 0-1,-1 0 0,0 0 0,0 0 0,0 0 0,0 0 0,0 1 0,0-1 0,-1 0 1,1 0-1,-1-2 0,-1 1-227,0 1 1,0 0 0,0 0 0,0 0-1,0 0 1,0 0 0,0 0-1,0 1 1,-1-1 0,1 1-1,-1-1 1,1 1 0,-1 0-1,0 0 1,1 0 0,-1 0 0,0 1-1,0-1 1,1 1 0,-1 0-1,0-1 1,0 1 0,0 1-1,0-1 1,1 0 0,-1 1 0,-3 0-1,2 11-9673,4-4 1116</inkml:trace>
</inkml:ink>
</file>

<file path=ppt/ink/ink1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8.810"/>
    </inkml:context>
    <inkml:brush xml:id="br0">
      <inkml:brushProperty name="width" value="0.025" units="cm"/>
      <inkml:brushProperty name="height" value="0.025" units="cm"/>
    </inkml:brush>
  </inkml:definitions>
  <inkml:trace contextRef="#ctx0" brushRef="#br0">39 32 15086,'-21'4'2819,"6"-3"-705,13 1 64,2 0-1121,15-1-577,17-1 962,16 0 63,19 0-608,14 0-513,15-7-159,11 1-193,6-1-64,-1 2-673,-10 2-480,-11 0-1025,-17 0-2050,-15-1-609,-26 1-2914</inkml:trace>
</inkml:ink>
</file>

<file path=ppt/ink/ink1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9.666"/>
    </inkml:context>
    <inkml:brush xml:id="br0">
      <inkml:brushProperty name="width" value="0.025" units="cm"/>
      <inkml:brushProperty name="height" value="0.025" units="cm"/>
    </inkml:brush>
  </inkml:definitions>
  <inkml:trace contextRef="#ctx0" brushRef="#br0">0 0 13421,'0'0'15470,"55"49"-15374,-45-36-32,1-3-288,4-1-1345,5-5-1026,1-4-896,1 0-1730,2-4-1473</inkml:trace>
</inkml:ink>
</file>

<file path=ppt/ink/ink1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9.994"/>
    </inkml:context>
    <inkml:brush xml:id="br0">
      <inkml:brushProperty name="width" value="0.025" units="cm"/>
      <inkml:brushProperty name="height" value="0.025" units="cm"/>
    </inkml:brush>
  </inkml:definitions>
  <inkml:trace contextRef="#ctx0" brushRef="#br0">162 0 15086,'0'0'2787,"-31"54"-641,7-17-288,-1 3-993,-1 2-33,4-2 33,3-2-481,7-4-287,10-8-129,2-6-1218,9-12-2401,9-8-2883,6-4-4805</inkml:trace>
</inkml:ink>
</file>

<file path=ppt/ink/ink1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00.369"/>
    </inkml:context>
    <inkml:brush xml:id="br0">
      <inkml:brushProperty name="width" value="0.025" units="cm"/>
      <inkml:brushProperty name="height" value="0.025" units="cm"/>
    </inkml:brush>
  </inkml:definitions>
  <inkml:trace contextRef="#ctx0" brushRef="#br0">0 49 13453,'0'0'6422,"9"-7"-4452,-2 2-1632,0 0-1,0 0 1,0 1 0,1 0 0,-1 1 0,1 0 0,0 0 0,0 0-1,9-1 1,-13 3-200,1 0 0,0 1 0,0-1-1,0 1 1,0 0 0,0 0 0,0 1-1,0 0 1,0 0 0,0 0 0,0 0-1,0 1 1,0-1 0,-1 1 0,1 1-1,-1-1 1,0 0 0,1 1 0,5 5-1,-8-6-113,0 0-1,0-1 0,0 1 0,-1 0 0,1 0 0,-1 0 0,0 0 0,1 0 0,-1 0 0,0 0 0,0 1 0,0-1 0,0 0 0,-1 1 0,1-1 0,-1 1 0,1-1 0,-1 0 0,0 1 0,0-1 0,0 1 0,0-1 1,0 1-1,-1-1 0,1 1 0,-1-1 0,1 0 0,-1 1 0,0-1 0,0 0 0,0 0 0,0 1 0,-1-1 0,1 0 0,0 0 0,-1 0 0,-1 1 0,-9 10 164,0-1 1,0 0-1,-1-1 0,-20 13 0,7-4-189,24-19-1,1 0 0,-1 0 0,1 0-1,-1 1 1,1-1 0,0 0 0,0 1 0,0-1-1,0 0 1,0 1 0,0 0 0,0-1 0,0 1-1,0 0 1,1-1 0,-1 1 0,0 3 0,1-4-51,0 0 0,1 0 1,-1 0-1,0-1 0,1 1 1,-1 0-1,1 0 0,-1 0 1,1-1-1,-1 1 0,1 0 1,-1 0-1,1-1 0,0 1 1,-1-1-1,1 1 0,0 0 1,0-1-1,0 1 0,-1-1 1,1 0-1,0 1 0,0-1 1,1 1-1,8 1-792,0 1 1,0-1-1,0-1 1,16 1 0,18-1-4158,4-1-3522</inkml:trace>
</inkml:ink>
</file>

<file path=ppt/ink/ink1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00.809"/>
    </inkml:context>
    <inkml:brush xml:id="br0">
      <inkml:brushProperty name="width" value="0.025" units="cm"/>
      <inkml:brushProperty name="height" value="0.025" units="cm"/>
    </inkml:brush>
  </inkml:definitions>
  <inkml:trace contextRef="#ctx0" brushRef="#br0">305 25 12460,'8'-3'4644,"45"-18"257,-68 34 737,-17 16-4411,-93 49-89,-30 22-685,122-70-428,33-30-32,-1 1 1,1 0 0,-1-1 0,1 1 0,-1-1-1,1 1 1,-1 0 0,1-1 0,0 1 0,-1 0-1,1-1 1,0 1 0,0 0 0,0-1 0,-1 1-1,1 0 1,0 0 0,0-1 0,0 1-1,0 0 1,0 0 0,0-1 0,0 1 0,0 0-1,1 0 1,-1-1 0,0 1 0,0 0 0,1 0-1,-1-1 1,0 1 0,1 0 0,-1-1 0,0 1-1,1-1 1,-1 1 0,1 0 0,0-1-1,-1 1 1,1-1 0,-1 1 0,1-1 0,0 0-1,-1 1 1,1-1 0,0 0 0,-1 1 0,1-1-1,0 0 1,-1 0 0,1 0 0,1 1 0,36 7-780,0-1 1,0-2 0,1-2 0,-1-1-1,50-5 1,-19 2-3467,-2 1-1951</inkml:trace>
</inkml:ink>
</file>

<file path=ppt/ink/ink1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01.149"/>
    </inkml:context>
    <inkml:brush xml:id="br0">
      <inkml:brushProperty name="width" value="0.025" units="cm"/>
      <inkml:brushProperty name="height" value="0.025" units="cm"/>
    </inkml:brush>
  </inkml:definitions>
  <inkml:trace contextRef="#ctx0" brushRef="#br0">357 1 19538,'-14'0'2179,"0"-1"-1827,-1 2 0,0 0 1,0 0-1,0 1 0,1 1 1,-1 1-1,1 0 0,0 0 1,0 2-1,-13 6 0,9-1 261,0 1-1,1 0 1,0 1 0,-26 27-1,37-33-444,1-1 0,-1 1 0,1 0 1,0 1-1,0-1 0,1 1 0,0 0 0,1 0 0,0 0 0,0 1 0,0-1 0,1 1 0,0-1 0,0 11 0,2-16-154,0 0 0,1 0 1,-1 0-1,1-1 0,-1 1 0,1 0 0,0 0 0,0 0 0,0-1 0,1 1 0,-1-1 1,1 1-1,-1-1 0,1 1 0,0-1 0,0 0 0,0 0 0,0 0 0,0 0 1,0 0-1,1 0 0,-1-1 0,1 1 0,-1-1 0,1 1 0,0-1 0,-1 0 1,1 0-1,0 0 0,3 0 0,10 3 24,0-1 1,0 0-1,1-2 1,18 1-1,-15-2-3,1 0 1,-1-2-1,0 0 1,0-1-1,0-1 0,0-1 1,-1-1-1,26-11 0,-39 15-23,0-1-1,0 0 1,0 0-1,-1-1 1,1 1-1,-1-1 0,0 0 1,0-1-1,-1 1 1,1-1-1,-1 0 1,0 0-1,0 0 1,-1-1-1,1 1 1,-1-1-1,0 0 1,-1 0-1,0 0 0,0 0 1,0 0-1,0-1 1,-1 1-1,0 0 1,-1-1-1,1 1 1,-1-1-1,0 1 1,-2-13-1,0 14-44,1 0 1,0 0-1,-1 0 1,0 0-1,0 1 1,-1-1-1,1 0 0,-1 1 1,0 0-1,0 0 1,-1 0-1,1 0 0,-1 0 1,0 1-1,0-1 1,0 1-1,0 0 0,-1 0 1,1 1-1,-1-1 1,1 1-1,-1 0 0,0 0 1,-10-2-1,7 2-316,-1 0-1,1 1 1,-1 0 0,1 0-1,-1 1 1,-12 1-1,14 0-425,0 0 1,0 0-1,0 1 0,1 0 0,-1 0 0,0 1 0,-10 5 0,-6 8-6762</inkml:trace>
</inkml:ink>
</file>

<file path=ppt/ink/ink1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19.589"/>
    </inkml:context>
    <inkml:brush xml:id="br0">
      <inkml:brushProperty name="width" value="0.025" units="cm"/>
      <inkml:brushProperty name="height" value="0.025" units="cm"/>
    </inkml:brush>
  </inkml:definitions>
  <inkml:trace contextRef="#ctx0" brushRef="#br0">28272 35 12524,'0'0'1858,"14"-5"-2307,-5 1 407,3-1 19,0 1 0,1 0 0,-1 1 0,1 1 0,0 0 0,18-1 0,1 1 7,1 1-1,-1 2 0,1 2 0,-1 0 0,1 3 1,43 12-1,310 141 440,-223-88 115,-77-33-248,-1 3 1,-1 4 0,150 110-1,-189-120-204,-2 3-1,-2 1 1,-2 2 0,-1 2-1,-2 1 1,-3 2-1,54 96 1,-42-42 269,-3 2 0,30 121 1,-34-100 10,55 120 1,66 69-282,-82-170-61,80 208 0,-117-228-9,32 171 0,0 132 43,-39-212 73,-22-143-105,-2 0 0,-2 139 0,-9-179-12,-1 1 1,-2-1-1,0 1 0,-2-1 0,-2-1 0,-1 0 0,0 0 0,-3-1 0,-20 36 0,4-17 8,-3-2 1,-2 0-1,-2-2 0,-2-2 0,-1-2 1,-2-1-1,-2-2 0,-1-2 1,-88 51-1,64-49-7,0-4-1,-3-3 1,0-2 0,-1-4-1,-1-3 1,-128 18 0,-110-4-170,-606-12 0,202-92 302,19 0 459,-675-6-846,310 46 615,451 20-238,-79-52-85,7-58 264,470 82-259,-2 9 0,-330-3 0,394 35-39,1 7 1,1 6-1,0 7 0,-163 47 0,-732 241-13,440-72-148,390-147 190,143-65-21,0-3 0,-2-3-1,0-3 1,-129 15-1,108-18-39,-125 37-1,150-33 9,0-2 0,-1-4 0,0-2 1,-74 1-1,60-12 2,-55-1 3,-199 24 0,162-5 1,-1-8 0,-285-19 0,254 6 16,-303 35 0,-305-1-13,157-13-6,536-10-4,-1155 50-124,1085-57 96,-881 22-144,181 16 76,79-4 14,-399 88 107,353-27-106,-1830 76 24,2376-163 71,-1737 66 56,1107-50 56,3-85-9,432-16 386,216 30-3485,218 34-1890</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2.440"/>
    </inkml:context>
    <inkml:brush xml:id="br0">
      <inkml:brushProperty name="width" value="0.025" units="cm"/>
      <inkml:brushProperty name="height" value="0.025" units="cm"/>
    </inkml:brush>
  </inkml:definitions>
  <inkml:trace contextRef="#ctx0" brushRef="#br0">0 605 12780,'1'14'2872,"-1"0"-2211,0-1 19,0 0 0,0-1 0,1 1 0,1-1 1,0 1-1,1-1 0,4 14 0,-6-25-580,0 0-1,-1 1 1,1-1 0,0 0 0,0 0 0,0 0-1,0 0 1,0 0 0,0 0 0,0 0-1,0 0 1,0 0 0,1 0 0,-1-1 0,0 1-1,1-1 1,-1 1 0,0-1 0,1 1 0,-1-1-1,0 0 1,1 1 0,-1-1 0,1 0-1,-1 0 1,1 0 0,-1 0 0,0 0 0,1-1-1,-1 1 1,1 0 0,-1-1 0,0 1-1,1-1 1,-1 1 0,3-2 0,3-2 67,0 0 1,0 0 0,-1 0-1,1-1 1,7-7 0,141-153-826,-110 113-72,-43 49 727,0 1 0,0-1 0,0 1 1,1 0-1,-1-1 0,1 1 1,0 1-1,0-1 0,4-2 0,3 8 103,-5 16 314,-4 0 27,2 33 106,-3-50-534,0 0 0,1 0-1,-1 0 1,1 0 0,0 0-1,0 0 1,0 0-1,0-1 1,0 1 0,1 0-1,0-1 1,3 5 0,-5-6-20,1 0 0,0-1 0,0 1 0,-1-1 0,1 1 0,0-1 0,0 1 0,0-1 0,0 0 0,0 0 0,-1 1 0,1-1 0,0 0 0,0 0 0,0 0 0,0 0 0,0 0 0,0 0 0,0 0 0,0 0 0,0 0 0,0 0 0,0-1 0,0 1 0,-1 0 0,1 0 0,0-1 0,0 1 0,0-1 0,0 1 0,-1-1 0,1 1 0,0-1 0,0 0 0,-1 1 0,1-1 0,-1 0 0,1 1 0,0-1 0,0-1 0,20-35-982,-6 0-696,-2-2 0,-1 1 0,-2-1 0,9-78-1,-6-162 1816,-12 350 2685,2 0-1,4 0 1,22 96 0,-27-162-2756,9 32 70,-11-37-125,1 1 0,-1 0 0,0 0 0,1 0 0,-1 0 0,1 0 0,-1 0 0,1 0 0,0 0 0,-1-1 0,1 1 0,0 0 0,-1-1 1,1 1-1,0 0 0,0-1 0,0 1 0,0-1 0,0 1 0,-1-1 0,1 0 0,0 1 0,0-1 0,0 0 0,0 1 0,0-1 0,0 0 0,0 0 0,2 0 0,-2-1 14,1 0 0,-1 0 0,0 1 0,0-1 0,0 0 0,0 0 0,0-1 0,0 1-1,0 0 1,0 0 0,0 0 0,0-1 0,-1 1 0,1 0 0,0-1 0,-1 1 0,0-1 0,1 1 0,-1 0 0,0-1 0,1 1-1,-1-1 1,0-2 0,2-42 25,-2 40-51,-2-24-203,-1 1 1,-1-1-1,-8-29 1,8 42 21,5 20 200,-1 1-1,1 0 1,1-1-1,-1 1 1,0 0-1,1-1 1,0 1-1,0-1 1,0 0-1,0 0 1,1 0-1,-1 0 1,1 0-1,-1 0 1,1-1-1,0 1 1,0-1-1,1 0 1,-1 0-1,0 0 0,1 0 1,-1 0-1,1-1 1,-1 0-1,1 0 1,0 0-1,-1 0 1,1 0-1,0-1 1,0 1-1,0-1 1,0 0-1,-1 0 1,1-1-1,0 1 1,0-1-1,0 0 1,-1 0-1,1 0 1,0 0-1,-1-1 1,1 0-1,-1 1 1,0-1-1,1 0 1,-1-1-1,0 1 1,0-1-1,0 1 1,-1-1-1,1 0 1,-1 0-1,1 0 1,-1 0-1,2-4 1,6-33 256,-10 19-95,0 21-171,0-1 0,-1 1 0,1 0 0,0 0 0,0-1-1,0 1 1,0 0 0,0 0 0,-1-1 0,1 1 0,0 0 0,0 0 0,0 0 0,-1-1-1,1 1 1,0 0 0,0 0 0,-1 0 0,1 0 0,0-1 0,0 1 0,-1 0 0,1 0-1,0 0 1,-1 0 0,1 0 0,0 0 0,0 0 0,-1 0 0,1 0 0,0 0 0,-1 0-1,1 0 1,0 0 0,0 0 0,-1 0 0,1 0 0,0 0 0,-1 0 0,1 0 0,0 1-1,0-1 1,-1 0 0,1 0 0,0 1 0,-2 1-18,0 0 0,0 0 0,0 0 0,1 0 0,-1 1 0,1-1 0,0 1 0,0-1 0,0 1 0,0-1 0,0 1 0,1 0 0,-1 0 0,1-1 0,-1 1 0,1 0 0,0 0 0,1 4 0,-2-3 11,1 0 0,0 0 0,0-1 0,1 1 0,-1 0 0,1 0 1,0 0-1,0 0 0,0-1 0,1 1 0,-1 0 0,4 6 0,-2-8 7,1 0 1,-1 0 0,0 0 0,0 0-1,1-1 1,-1 1 0,1-1 0,-1 0 0,1 0-1,0 0 1,0 0 0,-1-1 0,1 1-1,0-1 1,0 0 0,-1 0 0,1 0-1,0-1 1,0 1 0,-1-1 0,1 0 0,0 0-1,5-3 1,2 0 0,-1 0-1,1-1 1,-1-1-1,0 0 1,-1 0-1,15-12 1,-16 11 32,-1 0 0,0 0 0,0-1 0,0 0 0,-1 0 0,0 0 0,-1-1 0,9-19 0,-13 26 57,0-1 0,0 0-1,0-1 1,-1 1 0,1 0 0,-1 0 0,0 0 0,0 0 0,0 0-1,0-1 1,0 1 0,-1 0 0,1 0 0,-1 0 0,0 0 0,0 0 0,0 0-1,0 0 1,-1 0 0,1 1 0,-1-1 0,1 0 0,-1 1 0,0-1-1,0 1 1,-1-1 0,1 1 0,0 0 0,-1 0 0,1 0 0,-1 0 0,-3-1-1,-20-10 162,-12-8-274,71 10-3950,-4-1-624,3-5-2088</inkml:trace>
</inkml:ink>
</file>

<file path=ppt/ink/ink1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21.571"/>
    </inkml:context>
    <inkml:brush xml:id="br0">
      <inkml:brushProperty name="width" value="0.025" units="cm"/>
      <inkml:brushProperty name="height" value="0.025" units="cm"/>
    </inkml:brush>
  </inkml:definitions>
  <inkml:trace contextRef="#ctx0" brushRef="#br0">11408 844 5862,'4'-12'432,"1"-7"163,0-1 0,-2 0 1,0-1-1,-1 1 0,-1 0 0,-1-1 1,0 1-1,-2-1 0,-5-23 0,4 31-211,-4-17 1,0 2 0,-3-1-1,-12-29 1,16 48-434,1 0-1,-1 1 1,-1 0-1,0 0 1,0 0-1,0 1 1,-1 0-1,-1 0 1,1 1-1,-1 0 1,-17-10 0,-10-2-36,0 2 1,-1 1 0,-1 2 0,-53-12-1,-162-25-152,229 47 212,-519-79 2313,-1030-24-1,264 143-2196,825-10 134,-1441 107 223,1440-81-422,-1437 167 81,920-46 777,817-128-876,2 9 1,2 8 0,-224 110-1,315-127-11,-91 64-1,150-88-8,1 2-1,0 1 0,2 1 0,1 2 1,1 0-1,-26 36 0,44-52-24,1 0 0,0 0 0,1 0 0,1 1 0,-1 0 0,2 0 0,0 0 0,0 1 0,1 0 0,0-1 0,2 1-1,-1 0 1,1 0 0,1 0 0,1 0 0,-1 0 0,2 0 0,0 0 0,1 0 0,0 0 0,0-1 0,2 0 0,-1 0 0,2 0 0,0 0 0,0-1 0,1 1 0,0-2 0,1 1-1,0-1 1,1 0 0,0-1 0,14 12 0,10 5-16,1-2 0,0-1 0,2-1 0,1-3 0,55 23 0,205 55 131,414 45 27,13-58-7,-460-57-71,499 57 107,1530 150 41,719 74-233,-1670-179-1924,3-88 72,-1226-43 2297,-1-5 0,0-5-1,170-39 1,-236 36 183,-1-2 0,0-1 0,94-51 0,-114 50-214,0-1 1,-1-1-1,-1-1 0,-1-2 0,-2-1 0,41-49 0,-53 57-254,-1-1-1,-1-1 1,0 0-1,-2 0 1,0-2-1,-1 1 0,-1-1 1,-1 0-1,-1 0 1,-1-1-1,-1 0 1,-1 0-1,0 0 1,-2 0-1,-1 0 0,0-1 1,-2 1-1,-1 0 1,0 0-1,-2 0 1,0 1-1,-11-28 0,-9-3-98,-1 1-1,-3 1 0,-1 2 0,-3 1 1,-65-71-1,-223-190-405,176 189 91,-5 6 1,-4 7 0,-5 7 0,-246-113-1,190 119-178,-4 10 0,-3 10-1,-275-53 1,84 53-2385,-502-23 0,397 66-3125</inkml:trace>
</inkml:ink>
</file>

<file path=ppt/ink/ink1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6:48.093"/>
    </inkml:context>
    <inkml:brush xml:id="br0">
      <inkml:brushProperty name="width" value="0.025" units="cm"/>
      <inkml:brushProperty name="height" value="0.025" units="cm"/>
    </inkml:brush>
  </inkml:definitions>
  <inkml:trace contextRef="#ctx0" brushRef="#br0">3644 412 7719,'-10'-9'4976,"-44"-37"-4470,-1 3 0,-2 3 0,-71-39 0,86 56-594,-1 3 0,-1 1-1,-1 2 1,-1 2 0,-87-16-1,-513-20 1444,452 43-857,-428-2 850,505 16-1045,1 5 1,0 5 0,-149 41-1,140-20-189,1 6-1,3 5 1,-224 123-1,329-162-107,1 1-1,0 0 0,1 1 1,0 1-1,1 0 1,0 1-1,1 1 1,-15 20-1,20-21-12,0 0 0,0 0-1,1 1 1,0 0-1,2 0 1,-1 0 0,2 0-1,0 1 1,1 0-1,-1 23 1,0-6-10,3 1 1,0-1-1,2 0 0,2 0 1,1 0-1,1 0 0,19 54 1,-2-33-10,1-2 1,3 0-1,66 91 1,124 124 127,-167-212-102,3-1 0,1-3 0,3-2 0,2-3 0,2-2 0,2-3 0,1-3 0,2-3 0,75 28 0,-27-20 31,1-5 0,2-5 1,199 29-1,-137-42 42,328-8 1,-363-19 3,-1-7-1,-1-6 1,-1-6 0,207-67 0,-198 41 142,-1-7 0,-4-6 0,253-157 0,-335 183-136,-1-2 1,-3-4-1,-2-1 1,-2-4-1,49-58 0,-85 86-55,-1-1-1,-1-1 0,-2-1 0,0 0 0,-2-1 0,15-43 0,-22 49 1,0-1-1,-2 0 1,0 1-1,-2-1 1,0 0 0,-1-1-1,-2 1 1,0 0-1,-8-41 1,2 38 13,-1-1 1,-1 1-1,-1 1 1,-1 0-1,-1 0 1,-1 1-1,-1 1 0,-1 0 1,-1 1-1,-1 1 1,-1 0-1,-1 1 1,-37-28-1,21 20-29,-1 2-1,-1 1 1,-2 2-1,0 1 1,-1 3-1,-1 1 1,-65-17 0,45 20-67,0 4 0,-1 1 0,0 4 1,0 2-1,0 3 0,0 3 1,0 2-1,0 4 0,-67 17 0,-37 19-1890,2 8-1,-159 76 0,139-52-3163</inkml:trace>
</inkml:ink>
</file>

<file path=ppt/ink/ink1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8.102"/>
    </inkml:context>
    <inkml:brush xml:id="br0">
      <inkml:brushProperty name="width" value="0.025" units="cm"/>
      <inkml:brushProperty name="height" value="0.025" units="cm"/>
    </inkml:brush>
  </inkml:definitions>
  <inkml:trace contextRef="#ctx0" brushRef="#br0">462 25 15214,'0'0'6086,"-11"-6"-4981,4 3-1012,-1 0-1,0 0 1,1 1 0,-1 0-1,0 0 1,0 0 0,0 1-1,-1 1 1,1-1 0,0 1-1,0 1 1,0-1-1,0 1 1,0 1 0,0 0-1,-12 4 1,-5 3 212,0 1 0,1 2 0,0 0 0,1 2 0,0 1-1,1 0 1,-25 24 0,38-32-253,2 1-1,-1 0 0,1 0 1,0 0-1,0 1 0,1 0 1,1 1-1,-1-1 1,1 1-1,1 0 0,0 0 1,0 1-1,1-1 0,1 1 1,0 0-1,0-1 1,1 1-1,0 0 0,1 0 1,1 19-1,1-26-81,-1 1 0,0 0 0,1-1-1,0 0 1,0 1 0,1-1 0,-1 0 0,1 0 0,-1 0 0,1 0-1,1-1 1,-1 1 0,0-1 0,1 0 0,0 0 0,0 0 0,0 0 0,0-1-1,0 1 1,0-1 0,1 0 0,-1-1 0,1 1 0,-1-1 0,9 2-1,10 2-912,1-1 0,0-1-1,39-1 1,-61-2 866,73-2-3814,1-11-2078</inkml:trace>
</inkml:ink>
</file>

<file path=ppt/ink/ink1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8.444"/>
    </inkml:context>
    <inkml:brush xml:id="br0">
      <inkml:brushProperty name="width" value="0.025" units="cm"/>
      <inkml:brushProperty name="height" value="0.025" units="cm"/>
    </inkml:brush>
  </inkml:definitions>
  <inkml:trace contextRef="#ctx0" brushRef="#br0">334 0 16848,'0'0'2755,"-71"10"-1218,34 22-480,-6 13-96,-4 10 128,4 7-545,5 6 33,6-1-385,14-3-192,14-7-32,4-8-32,22-13-448,20-13-353,9-9-480,8-11-866,0-3-1888,3-12-5414</inkml:trace>
</inkml:ink>
</file>

<file path=ppt/ink/ink1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8.788"/>
    </inkml:context>
    <inkml:brush xml:id="br0">
      <inkml:brushProperty name="width" value="0.025" units="cm"/>
      <inkml:brushProperty name="height" value="0.025" units="cm"/>
    </inkml:brush>
  </inkml:definitions>
  <inkml:trace contextRef="#ctx0" brushRef="#br0">289 0 16944,'0'0'3299,"-54"22"-736,19 4-674,2 9-607,-1 8-386,4 5-351,2 1-289,10-6-192,7-5-64,6-8-384,5-9-609,0-11-192,6-6-1378,3-4-319,-3-6-1378,-3-15-6342</inkml:trace>
  <inkml:trace contextRef="#ctx0" brushRef="#br0" timeOffset="1">0 90 9161,'0'0'16431,"36"59"-15053,-5-33-866,3 5-384,6 0-256,4 1-1986,-4-4-1569,-1-6-770,-8-9-2786</inkml:trace>
</inkml:ink>
</file>

<file path=ppt/ink/ink1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9.130"/>
    </inkml:context>
    <inkml:brush xml:id="br0">
      <inkml:brushProperty name="width" value="0.025" units="cm"/>
      <inkml:brushProperty name="height" value="0.025" units="cm"/>
    </inkml:brush>
  </inkml:definitions>
  <inkml:trace contextRef="#ctx0" brushRef="#br0">140 1 14157,'0'0'10453,"10"0"-9909,-5 0-505,0 0-1,-1 1 0,1 0 1,0 0-1,-1 0 0,1 0 0,-1 1 1,1 0-1,-1 0 0,0 0 0,0 0 1,0 1-1,0-1 0,0 1 0,0 0 1,-1 0-1,1 1 0,-1-1 0,0 1 1,0 0-1,0-1 0,-1 1 0,1 0 1,-1 1-1,0-1 0,0 0 0,-1 1 1,1-1-1,1 10 0,0-4-10,-1 1 0,0 0 0,-1 0 0,-1 1 0,1-1 0,-1 0 0,-1 0 0,0 0 0,-1 0 0,0 0 1,-1 0-1,0 0 0,-1-1 0,0 1 0,0-1 0,-1 0 0,-12 18 0,10-17-291,-1 0-1,-1 0 1,0-1 0,0 0 0,-1-1 0,0 1-1,-1-2 1,1 0 0,-2 0 0,1-1 0,-1 0 0,0-1-1,-1-1 1,-17 6 0,4-7-3671,6-3-2211</inkml:trace>
</inkml:ink>
</file>

<file path=ppt/ink/ink1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9.504"/>
    </inkml:context>
    <inkml:brush xml:id="br0">
      <inkml:brushProperty name="width" value="0.025" units="cm"/>
      <inkml:brushProperty name="height" value="0.025" units="cm"/>
    </inkml:brush>
  </inkml:definitions>
  <inkml:trace contextRef="#ctx0" brushRef="#br0">54 1 15663,'0'0'10089,"69"40"-9896,-28-36-33,5 1-769,2-1-1633,-2-4-1185,-12 0-2435,-10 0-8103</inkml:trace>
  <inkml:trace contextRef="#ctx0" brushRef="#br0" timeOffset="1">0 163 11979,'0'0'13645,"90"-15"-12332,-22 2-768,8 4-481,-3 5-576,-6 2-3396,-11 0-2402</inkml:trace>
</inkml:ink>
</file>

<file path=ppt/ink/ink1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0.847"/>
    </inkml:context>
    <inkml:brush xml:id="br0">
      <inkml:brushProperty name="width" value="0.025" units="cm"/>
      <inkml:brushProperty name="height" value="0.025" units="cm"/>
    </inkml:brush>
  </inkml:definitions>
  <inkml:trace contextRef="#ctx0" brushRef="#br0">0 478 18642,'0'0'2882,"6"-10"-1216,58-82 697,117-133 0,-56 76-939,-125 149-1413,0 1-1,0-1 1,0 0 0,0 0 0,0 0 0,0 0 0,1 0 0,-1 0-1,0 0 1,0 1 0,0-1 0,0 0 0,0 0 0,0 0 0,0 0-1,0 0 1,1 0 0,-1 0 0,0 0 0,0 0 0,0 0 0,0 0-1,0 0 1,0 0 0,1 0 0,-1 0 0,0 0 0,0 1 0,0-2-1,0 1 1,0 0 0,0 0 0,1 0 0,-1 0 0,0 0 0,0 0-1,0 0 1,0 0 0,0 0 0,0 0 0,1 0 0,-1 0 0,0 0-1,0 0 1,0 0 0,0 0 0,0 0 0,0-1 0,0 1 0,0 0-1,1 0 1,-1 0 0,0 0 0,0 0 0,0 0 0,0 0 0,0-1-1,0 1 1,0 0 0,0 0 0,0 0 0,0 0 0,0 0 0,0-1-1,0 1 1,0 0 0,0 0 0,0 0 0,0 0 0,-2 15 100,-9 21-155,-5 7 94,1 1 1,1 1-1,3 0 0,-9 84 0,20-128-157,-1 1 0,1-1 0,0 0 0,0 1 0,0-1 0,0 1 0,0-1 0,1 0 0,-1 0 0,0 1 0,1-1 0,-1 0 0,1 1 0,-1-1 0,1 0 0,0 0 0,-1 0 0,1 0 0,0 1 0,0-1 0,0 0 0,0 0 0,0-1 0,0 1 0,0 0 0,1 1 0,0-1-273,1-1 1,-1 1 0,0-1 0,1 1-1,-1-1 1,0 0 0,1 0-1,-1 0 1,1 0 0,-1-1 0,0 1-1,1-1 1,-1 1 0,0-1 0,3-1-1,30-16-5641</inkml:trace>
</inkml:ink>
</file>

<file path=ppt/ink/ink1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1.216"/>
    </inkml:context>
    <inkml:brush xml:id="br0">
      <inkml:brushProperty name="width" value="0.025" units="cm"/>
      <inkml:brushProperty name="height" value="0.025" units="cm"/>
    </inkml:brush>
  </inkml:definitions>
  <inkml:trace contextRef="#ctx0" brushRef="#br0">180 0 20852,'-13'15'2178,"-14"16"-747,1 2 1,-32 53-1,50-74-1300,1 1 0,0 0 0,1 0 0,0 1-1,1-1 1,1 1 0,0 1 0,1-1 0,0 0-1,2 1 1,-1-1 0,2 23 0,0-34-132,1 0-1,-1 0 1,1-1 0,0 1 0,0 0-1,0-1 1,0 1 0,0-1 0,1 1-1,-1-1 1,1 1 0,0-1 0,-1 0-1,1 0 1,0 0 0,0 0 0,1 0-1,-1 0 1,0-1 0,0 1 0,1-1-1,-1 1 1,1-1 0,0 0 0,-1 0-1,1 0 1,0 0 0,-1-1 0,1 1-1,0-1 1,0 1 0,0-1 0,-1 0-1,5-1 1,2 1 63,0-1-1,0 0 1,0-1-1,0 1 1,0-2-1,-1 1 1,1-1-1,-1-1 1,15-8-1,-11 5 66,-1-1 0,0 0 0,0-1-1,-1-1 1,0 1 0,-1-1 0,0-1 0,-1 0 0,0 0-1,0-1 1,-1 0 0,-1 0 0,0-1 0,-1 1 0,0-1-1,-1 0 1,0-1 0,-1 1 0,-1-1 0,0 0 0,-1 1-1,0-1 1,-1 0 0,-2-14 0,2 25-238,0 0 0,0 1 0,-1-1 0,1 0 0,-1 1 0,0-1-1,0 1 1,0-1 0,0 1 0,0-1 0,0 1 0,-1 0 0,1 0 0,-1-1 0,0 1 0,1 0 0,-1 0 0,0 1 0,0-1-1,0 0 1,-1 1 0,1-1 0,0 1 0,0 0 0,-1-1 0,1 1 0,-1 0 0,1 1 0,-1-1 0,0 0 0,1 1-1,-1-1 1,0 1 0,1 0 0,-1 0 0,0 0 0,1 0 0,-5 1 0,4 0-151,-1-1 1,1 1-1,-1 0 0,1 0 1,-1 1-1,1-1 0,-1 1 0,1-1 1,0 1-1,0 0 0,0 0 1,0 1-1,0-1 0,0 1 1,1-1-1,-1 1 0,1 0 1,0 0-1,0 0 0,0 0 1,0 0-1,0 1 0,1-1 1,-1 0-1,1 1 0,0-1 1,-1 7-1,2 0-7420</inkml:trace>
</inkml:ink>
</file>

<file path=ppt/ink/ink1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1.545"/>
    </inkml:context>
    <inkml:brush xml:id="br0">
      <inkml:brushProperty name="width" value="0.025" units="cm"/>
      <inkml:brushProperty name="height" value="0.025" units="cm"/>
    </inkml:brush>
  </inkml:definitions>
  <inkml:trace contextRef="#ctx0" brushRef="#br0">17 0 20852,'0'0'10986,"10"59"-10409,-17-14-321,0 7-160,0-1-96,3 0-256,3-5-673,1-7-545,0-8-447,7-10-65,1-8 256,-5-11-672</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2.783"/>
    </inkml:context>
    <inkml:brush xml:id="br0">
      <inkml:brushProperty name="width" value="0.025" units="cm"/>
      <inkml:brushProperty name="height" value="0.025" units="cm"/>
    </inkml:brush>
  </inkml:definitions>
  <inkml:trace contextRef="#ctx0" brushRef="#br0">0 0 6951,'0'0'8359</inkml:trace>
</inkml:ink>
</file>

<file path=ppt/ink/ink1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1.903"/>
    </inkml:context>
    <inkml:brush xml:id="br0">
      <inkml:brushProperty name="width" value="0.025" units="cm"/>
      <inkml:brushProperty name="height" value="0.025" units="cm"/>
    </inkml:brush>
  </inkml:definitions>
  <inkml:trace contextRef="#ctx0" brushRef="#br0">1 73 15375,'0'0'16239,"83"-50"-15727,-28 42-223,6 3-225,-1 2-353,-7 2-2081,-11 0-3235,-9-4-5349</inkml:trace>
</inkml:ink>
</file>

<file path=ppt/ink/ink1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2.229"/>
    </inkml:context>
    <inkml:brush xml:id="br0">
      <inkml:brushProperty name="width" value="0.025" units="cm"/>
      <inkml:brushProperty name="height" value="0.025" units="cm"/>
    </inkml:brush>
  </inkml:definitions>
  <inkml:trace contextRef="#ctx0" brushRef="#br0">0 80 19763,'0'0'3737,"11"-11"-796,36-34-272,-43 43-2589,-1-1-1,1 1 1,-1-1-1,1 1 1,0 0-1,0 0 1,0 1-1,0-1 1,0 1-1,0 0 1,0 0-1,0 0 1,0 1-1,1-1 1,-1 1-1,0 0 1,1 0-1,-1 1 1,0-1-1,0 1 1,0 0-1,1 0 1,-1 0-1,0 1 1,0-1-1,0 1 1,-1 0-1,1 0 1,0 1-1,-1-1 1,1 1-1,-1-1 1,0 1-1,0 0 1,0 1-1,0-1 1,-1 0-1,1 1 1,-1-1-1,0 1 1,0 0-1,0 0 1,0 0-1,-1 0 1,2 6-1,-3-5-79,0-1 0,0 1 0,0 0 0,0-1 0,-1 1 0,0 0 0,0-1 0,0 1 0,-1-1 0,0 1 0,0-1 0,0 0 0,0 0 0,0 0 0,-1 0 0,0 0 0,0 0 0,0-1 0,0 1 0,0-1 0,-1 0 0,0 0 0,1 0 0,-1-1 0,0 1 0,0-1 0,-1 0 0,1 0 0,0 0 0,-5 1 0,17-4-28,0 1 0,0 0 0,0 0 1,0 1-1,0 0 0,0 0 0,0 1 0,-1 0 0,1 0 1,-1 1-1,1 0 0,-1 1 0,10 5 0,-13-6 34,0 0-1,0 1 0,-1-1 0,1 1 1,-1-1-1,0 1 0,0 0 1,0 1-1,0-1 0,-1 0 0,0 1 1,0-1-1,0 1 0,0 0 1,-1 0-1,0-1 0,0 1 0,0 0 1,0 0-1,-1 0 0,0 0 1,0 0-1,0 0 0,-1 0 1,1 0-1,-3 8 0,1-6 9,-1 0 0,0 0-1,0-1 1,0 1 0,-1-1-1,1 0 1,-2 0 0,1 0 0,-1-1-1,1 1 1,-1-1 0,-1 0-1,1-1 1,-1 1 0,0-1 0,0 0-1,-12 6 1,4-5-14,-1 0 0,1 0 0,-1-2 0,-20 4 0,28-6 0,1 0 0,-1-1 0,1 1 0,-1-1 0,1-1 0,-1 1 0,1-1 0,-1 0 0,1-1 0,0 1 0,-1-1 0,-8-5 0,13 6-422,0 0 0,0-1 0,1 1-1,-1-1 1,1 0 0,-1 1 0,1-1 0,0 0 0,-1 0 0,1 0-1,0 1 1,-1-6 0,1 6 114,1 1 0,0-1-1,-1 0 1,1 0 0,0 0 0,0 0-1,0 0 1,0 0 0,0 0 0,0 0-1,0-1 1,0 1 0,0 0 0,1 0-1,-1 1 1,0-1 0,1 0 0,-1 0-1,0 0 1,1 0 0,-1 0 0,1 0-1,-1 0 1,1 0 0,0 1 0,-1-1-1,1 0 1,0 1 0,0-1 0,1 0-1,15-8-9022</inkml:trace>
</inkml:ink>
</file>

<file path=ppt/ink/ink1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2.604"/>
    </inkml:context>
    <inkml:brush xml:id="br0">
      <inkml:brushProperty name="width" value="0.025" units="cm"/>
      <inkml:brushProperty name="height" value="0.025" units="cm"/>
    </inkml:brush>
  </inkml:definitions>
  <inkml:trace contextRef="#ctx0" brushRef="#br0">351 0 18802,'0'0'11499,"-66"72"-10923,22-28-320,-1-1-127,1 2-65,8-3-32,6-9 0,9-5-96,10-10-897,4-6-769</inkml:trace>
  <inkml:trace contextRef="#ctx0" brushRef="#br0" timeOffset="1">0 90 18578,'0'0'11370,"59"13"-10088,-21 8-482,5 2-447,7 5-289,-2 5-256,0 3-2179,-4-2-3490,-8 0 768</inkml:trace>
</inkml:ink>
</file>

<file path=ppt/ink/ink1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4.036"/>
    </inkml:context>
    <inkml:brush xml:id="br0">
      <inkml:brushProperty name="width" value="0.025" units="cm"/>
      <inkml:brushProperty name="height" value="0.025" units="cm"/>
    </inkml:brush>
  </inkml:definitions>
  <inkml:trace contextRef="#ctx0" brushRef="#br0">214 95 13100,'0'0'6497,"6"-9"-2968,-3 5-2993,1 0-127,-1 0-1,1 0 0,-1 0 0,0 0 0,-1 0 1,1-1-1,-1 0 0,0 1 0,0-1 0,0 0 1,-1 0-1,0 0 0,2-7 0,-4 11-374,0 0 0,1 0 1,-1 0-1,0 0 0,0 1 0,0-1 0,0 0 1,0 1-1,0-1 0,0 1 0,0-1 0,0 1 0,0-1 1,0 1-1,0 0 0,0-1 0,0 1 0,0 0 1,-1 0-1,1 0 0,0 0 0,0 0 0,0 0 0,-2 0 1,-35 2-106,34-2 115,-7 2 48,0 0-1,0 1 1,1 1 0,-1-1 0,0 2 0,1-1 0,0 2 0,0-1 0,1 1 0,-17 14 0,21-17-75,1 1 1,-1-1-1,1 1 1,0 0-1,0 0 1,1 1-1,-1-1 1,1 1-1,0 0 1,0 0-1,0 0 1,1 0-1,0 0 1,0 0-1,0 1 0,1-1 1,-1 1-1,1-1 1,1 1-1,-1 0 1,1-1-1,0 1 1,1 8-1,0-10-103,0-1 0,1 0 0,0 0 0,-1 0 0,1 0 0,0 0 0,1 0 0,-1-1 0,0 1-1,1-1 1,-1 1 0,1-1 0,0 0 0,0 0 0,0 0 0,0 0 0,6 2 0,59 19-5678,-24-15-781</inkml:trace>
</inkml:ink>
</file>

<file path=ppt/ink/ink1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4.381"/>
    </inkml:context>
    <inkml:brush xml:id="br0">
      <inkml:brushProperty name="width" value="0.025" units="cm"/>
      <inkml:brushProperty name="height" value="0.025" units="cm"/>
    </inkml:brush>
  </inkml:definitions>
  <inkml:trace contextRef="#ctx0" brushRef="#br0">78 0 16111,'0'0'7127,"-8"1"-5317,4-1-1659,-1 0 0,1 1 0,0-1 0,0 1 1,0 0-1,0 1 0,1-1 0,-1 0 0,0 1 1,-6 4-1,8-5-136,1 1 0,-1-1 1,1 1-1,-1 0 0,1-1 1,-1 1-1,1 0 0,0 0 1,0 0-1,0 0 0,0 0 1,0 0-1,0 1 0,1-1 1,-1 0-1,1 0 0,-1 1 0,1-1 1,0 0-1,0 0 0,0 1 1,0-1-1,1 0 0,-1 1 1,0-1-1,2 2 0,-2-2-17,1 0-1,0 0 1,0 0-1,1-1 1,-1 1-1,0 0 1,0-1-1,1 1 1,-1-1-1,1 1 0,-1-1 1,1 0-1,0 0 1,0 1-1,-1-1 1,1-1-1,0 1 1,0 0-1,0 0 1,0-1-1,0 1 1,0-1-1,0 1 1,0-1-1,0 0 1,0 0-1,0 0 0,1 0 1,3-1-1,-1 1 47,0 0 0,1-1 0,-1 1 0,0-1-1,0 0 1,0-1 0,1 0 0,-1 1-1,-1-1 1,10-6 0,-11 6 107,-1 1-1,0-1 1,0 0-1,0 0 0,0-1 1,0 1-1,-1 0 1,1 0-1,-1-1 1,1 1-1,-1-1 1,0 0-1,0 1 1,0-1-1,0 0 1,-1 1-1,1-4 1,-1 5-86,0-1 0,0 1 0,0 0 0,-1-1 1,1 1-1,0 0 0,-1 0 0,1 0 0,-1-1 0,0 1 0,1 0 0,-1 0 1,0 0-1,1 0 0,-1 0 0,0 0 0,0 0 0,0 0 0,0 1 0,0-1 1,0 0-1,0 0 0,0 1 0,0-1 0,-1 1 0,1-1 0,0 1 0,0-1 1,0 1-1,-1 0 0,1 0 0,0 0 0,0-1 0,-1 1 0,1 0 0,0 0 1,-2 1-1,-6-2-36,1 1 1,0 1 0,-1 0 0,-14 3 0,21-4-74,0 0-1,0 1 1,0 0 0,0-1-1,0 1 1,1 0 0,-1 0 0,0 0-1,0 0 1,1 0 0,-1 0-1,1 0 1,-1 1 0,1-1 0,-1 1-1,1-1 1,0 1 0,0-1 0,0 1-1,0 0 1,0-1 0,0 1-1,0 0 1,1 0 0,-1 0 0,0 2-1,1-4-92,0 1 0,0-1-1,0 0 1,1 1 0,-1-1-1,0 0 1,0 1-1,0-1 1,0 0 0,1 1-1,-1-1 1,0 0 0,1 0-1,-1 1 1,0-1 0,0 0-1,1 0 1,-1 0 0,0 1-1,1-1 1,-1 0 0,0 0-1,1 0 1,-1 0-1,0 0 1,1 0 0,-1 0-1,1 1 1,-1-1 0,0 0-1,1 0 1,-1 0 0,0-1-1,1 1 1,-1 0 0,0 0-1,1 0 1,-1 0 0,1 0-1,-1-1 1,4 1-1433,18 0-6689</inkml:trace>
</inkml:ink>
</file>

<file path=ppt/ink/ink1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5.141"/>
    </inkml:context>
    <inkml:brush xml:id="br0">
      <inkml:brushProperty name="width" value="0.025" units="cm"/>
      <inkml:brushProperty name="height" value="0.025" units="cm"/>
    </inkml:brush>
  </inkml:definitions>
  <inkml:trace contextRef="#ctx0" brushRef="#br0">105 110 7719,'8'-7'737,"-2"1"-20,38-32 3483,-40 35-3479,-2 0 1,1 0 0,0 0 0,-1 0 0,1 0 0,-1-1 0,0 1 0,0-1 0,0 1 0,-1-1 0,1 0 0,1-6 0,-3 10-602,0-1 0,0 1 1,0 0-1,0-1 1,0 1-1,0 0 0,-1-1 1,1 1-1,0 0 1,0-1-1,0 1 0,0 0 1,-1-1-1,1 1 1,0 0-1,0-1 0,0 1 1,-1 0-1,1 0 1,0-1-1,-1 1 0,1 0 1,0 0-1,0 0 0,-1-1 1,1 1-1,0 0 1,-1 0-1,1 0 0,0 0 1,-1 0-1,1 0 1,-1 0-1,1 0 0,0 0 1,-1 0-1,1 0 1,-23 2 1116,-18 12-1006,27-6-48,0 0 1,0 1 0,-20 17 0,30-22-157,0-1-1,0 1 1,1 0 0,-1 0 0,1 0 0,0 1-1,0-1 1,0 1 0,1 0 0,0-1-1,0 1 1,0 0 0,0 0 0,1 1 0,-2 5-1,3-9-28,0-1 0,0 1 0,1 0 0,-1-1-1,0 1 1,0 0 0,1-1 0,-1 1 0,1-1 0,-1 1-1,1-1 1,0 1 0,0-1 0,0 1 0,0-1 0,0 0-1,0 1 1,0-1 0,0 0 0,2 2 0,1 0-94,0 0 0,0-1 1,1 0-1,-1 1 0,0-1 0,1-1 1,5 3-1,6 0-1666,1-1 1,-1 0-1,21 0 0,-2-2-5445,-2-1-5226</inkml:trace>
</inkml:ink>
</file>

<file path=ppt/ink/ink1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5.518"/>
    </inkml:context>
    <inkml:brush xml:id="br0">
      <inkml:brushProperty name="width" value="0.025" units="cm"/>
      <inkml:brushProperty name="height" value="0.025" units="cm"/>
    </inkml:brush>
  </inkml:definitions>
  <inkml:trace contextRef="#ctx0" brushRef="#br0">10 0 17040,'0'0'4554,"-3"9"-4485,2-4-64,-5 26-572,7-30 451,-1 0-1,0 0 0,1 0 0,-1 1 0,1-1 0,-1 0 0,1 0 0,0 0 0,-1 0 1,1 0-1,0-1 0,0 1 0,0 0 0,0 0 0,0 0 0,-1-1 0,1 1 0,0 0 1,1-1-1,-1 1 0,0-1 0,0 1 0,0-1 0,0 0 0,0 1 0,0-1 0,1 0 1,-1 0-1,0 0 0,2 0 0,6 1-1348,0 0 0,0-1-1,0 0 1,13-2 0,4-7 1133,-7-12 10456,-20 24-8036,-4 10-1148,-1 1 1,0-1-1,-1-1 1,0 1-1,-10 11 1,10-15-773,0 0 1,1 1 0,0-1 0,1 1 0,0 1 0,1-1 0,0 1-1,0 0 1,1 0 0,-1 11 0,7-10-2579,-2-11 2016,-1-1 1,1 0-1,0 1 0,-1-1 0,1 0 0,0 0 0,-1 0 0,1 0 1,0 0-1,-1 0 0,1 0 0,0 0 0,0 0 0,-1 0 1,1 0-1,0 0 0,-1 0 0,1 0 0,0-1 0,-1 1 1,1 0-1,0 0 0,0-1 0,15-12-17276</inkml:trace>
</inkml:ink>
</file>

<file path=ppt/ink/ink1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7.964"/>
    </inkml:context>
    <inkml:brush xml:id="br0">
      <inkml:brushProperty name="width" value="0.025" units="cm"/>
      <inkml:brushProperty name="height" value="0.025" units="cm"/>
    </inkml:brush>
  </inkml:definitions>
  <inkml:trace contextRef="#ctx0" brushRef="#br0">444 75 7143,'-14'0'635,"-187"-8"5926,200 8-6547,0 0 0,0 0 0,0 0 0,0 0 0,0 1 0,1-1 0,-1 0 0,0 0 0,0 1 0,0-1 0,0 1 0,1-1 0,-1 1 0,0-1 0,1 1 1,-1-1-1,0 1 0,1-1 0,-1 1 0,0 0 0,1 0 0,-1-1 0,1 1 0,-1 0 0,1 0 0,0-1 0,-1 1 0,1 0 0,0 0 0,0 0 0,-1 0 0,1 0 0,0-1 0,0 1 0,0 0 0,0 0 0,0 0 0,0 0 0,0 0 0,1 1 0,-1 0 2,0-1 0,0 1-1,1 0 1,-1-1-1,1 1 1,-1-1 0,1 1-1,0 0 1,-1-1-1,1 1 1,0-1 0,0 0-1,0 1 1,0-1-1,0 0 1,1 1 0,-1-1-1,0 0 1,0 0-1,1 0 1,-1 0 0,2 0-1,22 5 175,1-1-1,-1-1 1,1-1 0,-1-2-1,1 0 1,41-5 0,-3 1-114,359-19 151,-132 3-155,495-7-606,441-28-1078,-1181 48 1560,-28 2 184,-18 4-112,0 0 1,0 0-1,-1 0 1,1 0 0,0 0-1,0 0 1,0 0-1,0 0 1,0 0 0,0-1-1,0 1 1,0 0-1,0 0 1,0 0-1,0 0 1,0 0 0,0 0-1,0 0 1,0 0-1,0 0 1,0 0-1,0 0 1,0 0 0,0-1-1,0 1 1,0 0-1,0 0 1,0 0 0,0 0-1,0 0 1,0 0-1,0 0 1,0 0-1,-373-4 1125,193 6-1014,-1259 79 1305,974-52-1428,93-8 11,153 4 22,185-19-343,-1 1 0,1 2 0,1 2 1,-39 17-1,37-6-1191,23-7-199,12-15 1614,0 1 1,0-1-1,0 1 1,0-1-1,0 0 1,0 1 0,0-1-1,0 1 1,0-1-1,0 0 1,0 1-1,1-1 1,-1 0-1,0 1 1,0-1 0,0 0-1,0 1 1,1-1-1,-1 0 1,0 1-1,0-1 1,1 0-1,-1 0 1,0 1-1,1-1 1,-1 0 0,0 0-1,1 0 1,-1 1-1,0-1 1,1 0-1,-1 0 1,0 0-1,1 0 1,-1 0 0,1 0-1,-1 0 1,0 0-1,2 0 1,10 3-855,1-1 0,0-1 0,19 0 0,84-10-357,-70 4 1202,25-2 92,512-41-1595,-400 41-460</inkml:trace>
</inkml:ink>
</file>

<file path=ppt/ink/ink1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9.760"/>
    </inkml:context>
    <inkml:brush xml:id="br0">
      <inkml:brushProperty name="width" value="0.025" units="cm"/>
      <inkml:brushProperty name="height" value="0.025" units="cm"/>
    </inkml:brush>
  </inkml:definitions>
  <inkml:trace contextRef="#ctx0" brushRef="#br0">4398 1060 3011,'286'-9'5167,"-589"10"-2047,-925 29 866,583 29-2365,-185 5-1838,637-63 165,-519 21-1119,615-16 1183,50-4-34,1 1-1,0 3 0,1 1 1,-55 17-1,107-26-15,-1 1 0,1 0-1,0 0 1,0 1 0,12 1 0,20-2 75,232-31 386,425-35-131,63 45-1708,363-23-1620,-347-31 4220,452-27 1764,-1100 99-2920,231-20 1396,-356 24-1364,0 0 1,0 0 0,0 0-1,0-1 1,0 1-1,0-1 1,0 1-1,0-1 1,0 0 0,-1 0-1,1 0 1,0 0-1,0 0 1,-1 0 0,1 0-1,-1-1 1,1 1-1,-1-1 1,1 1-1,-1-1 1,2-2 0,-3 2-29,0 1 1,0-1 0,1 0-1,-2 0 1,1 1 0,0-1 0,0 0-1,0 1 1,-1-1 0,1 0-1,-1 1 1,1-1 0,-1 0 0,0 1-1,0-1 1,0 1 0,1 0-1,-1-1 1,-1 1 0,1-1 0,0 1-1,0 0 1,0 0 0,-1 0-1,-1-1 1,-12-12-64,7 7 63,0 0 0,0 0 0,1-1-1,0 0 1,-9-12 0,15 18-25,0 0 0,0 0 0,0 0 1,0 0-1,0 0 0,1-1 0,-1 1 0,1 0 1,-1 0-1,1 0 0,0-1 0,0 1 0,0 0 1,0 0-1,0-1 0,1 1 0,-1 0 0,1 0 0,-1 0 1,1-1-1,0 1 0,0 0 0,0 0 0,0 0 1,0 0-1,0 0 0,0 1 0,1-1 0,-1 0 1,1 0-1,1-1 0,27-26-13,-1-2 0,42-60 0,-63 78 24,-1 0 0,0 0 1,0-1-1,-2 0 1,1 0-1,-2-1 1,0 1-1,-1-1 0,0 0 1,-1 0-1,0-19 1,-2 15 26,-1-1 1,0 1 0,-1-1 0,-1 1 0,-1 0-1,-11-33 1,8 28 11,1 0 0,-4-26 0,-4-21 156,14 70-217,-1-1 1,0 1-1,0 0 0,0 0 0,0 0 0,0-1 0,0 1 0,0 0 0,0 0 0,0 0 1,-1 1-1,1-1 0,0 0 0,-1 0 0,1 1 0,0-1 0,-1 1 0,1-1 0,-1 1 0,1-1 1,-1 1-1,1 0 0,-1 0 0,1 0 0,-1 0 0,1 0 0,-1 0 0,0 0 0,1 1 0,-3 0 1,-53 12-82,52-12 82,-37 8-38,-1-2 0,0-2 0,0-2 0,-1-2 1,-59-5-1,65 2 19,-1286-3 141,1131 8-115,-922 60-24,656-28-56,-277 28-1445,121-51 1569,456-26-87,110 8 3,0 2 0,-1 2 1,-63 5-1,-50 3 69,121-7-26,1 1-1,-1 3 0,-49 9 1,77-7-10,0 0 0,0 1 0,1 0 0,0 2 1,0-1-1,0 1 0,1 1 0,1 0 0,-1 1 0,2 0 0,-1 1 1,1 0-1,1 1 0,-16 24 0,23-30-20,0 0 0,0 1 0,0-1 0,1 0-1,0 1 1,0-1 0,1 0 0,0 1 0,0-1 0,0 1 0,2 6-1,-1 14-2,4 82 50,28 166 0,-29-251-7,1 0 0,1 0 0,1 0 0,1-1 0,1 0 0,13 23 0,-13-31 14,1 1 0,0-2 1,2 0-1,-1 0 0,2-1 0,0 0 1,0-1-1,30 20 0,-26-20-113,45 26-535,-18-22-4348,-18-15-2065</inkml:trace>
</inkml:ink>
</file>

<file path=ppt/ink/ink1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2.875"/>
    </inkml:context>
    <inkml:brush xml:id="br0">
      <inkml:brushProperty name="width" value="0.025" units="cm"/>
      <inkml:brushProperty name="height" value="0.025" units="cm"/>
    </inkml:brush>
  </inkml:definitions>
  <inkml:trace contextRef="#ctx0" brushRef="#br0">90 1 17521,'0'0'6021,"-6"14"-4905,-3 11-797,2 1-1,0 0 1,2 0-1,1 0 1,-1 41-1,9 201-1213,5-89-4723,-7-152 4204,-2-23 1018,0 0 0,1 0 0,-2 0 0,1 0 0,0 1 1,-1-1-1,-2 8 0,2-11 187,1-1 1,-1 1-1,1 0 1,-1 0-1,0 0 0,1-1 1,-1 1-1,0 0 1,0-1-1,1 1 1,-1-1-1,0 1 0,0-1 1,0 1-1,0-1 1,0 1-1,0-1 0,0 0 1,0 1-1,0-1 1,0 0-1,0 0 1,0 0-1,0 0 0,0 0 1,0 0-1,0 0 1,0 0-1,0-1 1,0 1-1,0 0 0,0-1 1,0 1-1,0 0 1,0-1-1,0 1 0,0-1 1,0 0-1,-22-13-6875</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3.122"/>
    </inkml:context>
    <inkml:brush xml:id="br0">
      <inkml:brushProperty name="width" value="0.025" units="cm"/>
      <inkml:brushProperty name="height" value="0.025" units="cm"/>
    </inkml:brush>
  </inkml:definitions>
  <inkml:trace contextRef="#ctx0" brushRef="#br0">1 1 18065,'0'0'6064,"6"12"-5007,12 34 849,24 94-1,-30-93-1192,2 0 0,2 0 0,24 49 0,-39-94-704,-1-1-1,1 1 1,0-1 0,-1 1 0,1-1 0,0 1-1,0-1 1,0 0 0,0 1 0,0-1 0,0 0 0,0 0-1,1 0 1,-1 0 0,0 0 0,1 0 0,-1 0-1,1 0 1,-1-1 0,1 1 0,-1 0 0,1-1 0,-1 1-1,1-1 1,-1 0 0,1 1 0,0-1 0,-1 0-1,1 0 1,0 0 0,-1 0 0,1 0 0,0-1-1,-1 1 1,1 0 0,-1-1 0,1 1 0,0-1 0,-1 0-1,1 1 1,-1-1 0,0 0 0,1 0 0,-1 0-1,0 0 1,1 0 0,1-2 0,8-8-6,-1-1 1,1 0-1,-2 0 0,12-18 1,-3 3-241,-11 18 123,26-30-140,-32 38 242,0 0-1,1 0 1,-1-1 0,0 1 0,1 0 0,-1 0 0,0 0 0,1 0 0,0 0 0,-1 1 0,1-1 0,-1 0 0,1 1-1,0-1 1,0 1 0,-1 0 0,1 0 0,0-1 0,0 1 0,-1 0 0,1 0 0,2 1 0,-3 0 8,1 0 0,-1 0 1,0 0-1,0 0 1,0 0-1,0 0 0,0 0 1,0 0-1,0 1 0,0-1 1,-1 0-1,1 1 0,0-1 1,-1 1-1,1-1 0,-1 1 1,0-1-1,1 1 1,-1-1-1,0 1 0,0-1 1,0 3-1,0 41 129,0-33-86,-1-4-2,0 0 0,-1 0 0,0 0-1,0 0 1,-1 0 0,0 0 0,0-1 0,-1 1 0,0-1 0,0 0 0,-1 0 0,0 0 0,0-1 0,-1 0 0,1 0 0,-1 0 0,-8 5-1,7-5 3,0 0 0,-1-1-1,1 0 1,-1 0-1,0 0 1,-1-1-1,1-1 1,-1 1-1,0-2 1,0 1-1,0-1 1,0 0-1,0-1 1,0 0-1,-11 0 1,18-1-83,1 0-1,0 0 1,0 0 0,0-1-1,-1 1 1,1 0 0,0 0-1,0-1 1,0 1-1,0-1 1,0 1 0,0-1-1,0 1 1,0-1 0,0 0-1,0 1 1,0-1 0,0 0-1,0 0 1,0 0 0,0 0-1,1 0 1,-1 0 0,0 0-1,1 0 1,-1-1 0,0-1-172,1 1 0,-1 0 0,1-1 0,0 1 1,0 0-1,0-1 0,0 1 0,1 0 1,-1-1-1,1 1 0,-1 0 0,2-4 1,2-2-601,-1-1 1,1 1-1,1 0 1,0 1-1,0-1 1,7-8-1,16-10-5421,58-45-1,-47 42-1652</inkml:trace>
</inkml:ink>
</file>

<file path=ppt/ink/ink1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3.234"/>
    </inkml:context>
    <inkml:brush xml:id="br0">
      <inkml:brushProperty name="width" value="0.025" units="cm"/>
      <inkml:brushProperty name="height" value="0.025" units="cm"/>
    </inkml:brush>
  </inkml:definitions>
  <inkml:trace contextRef="#ctx0" brushRef="#br0">46 645 12011,'0'0'1559,"-7"-9"1345,-29-40 1767,36 49-4538,-1-1-1,1 1 0,0-1 0,0 1 1,-1-1-1,1 1 0,0-1 0,0 1 1,0-1-1,0 1 0,0-1 1,0 1-1,0-1 0,0 1 0,0-1 1,0 1-1,0 0 0,0-1 0,0 1 1,0-1-1,0 1 0,0-1 1,1 1-1,-1-1 0,1 0 0,15-15 697,-12 13-500,27-23 49,-1-1 1,-1-2 0,-2-1-1,0-1 1,-3-1 0,23-38-1,-31 44-322,-2-1 0,-1 0 0,-1-1 1,-2 0-1,0-1 0,-2 0 0,-1-1 0,5-55 0,-11 129-50,2 1 1,12 63 0,-10-73-496,3-1 1,0-1 0,2 1 0,2-2 0,18 38-1,-23-59-467,0 1-1,1-1 1,0-1 0,10 10-1,22 14-6144,-22-21-1654</inkml:trace>
</inkml:ink>
</file>

<file path=ppt/ink/ink1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3.591"/>
    </inkml:context>
    <inkml:brush xml:id="br0">
      <inkml:brushProperty name="width" value="0.025" units="cm"/>
      <inkml:brushProperty name="height" value="0.025" units="cm"/>
    </inkml:brush>
  </inkml:definitions>
  <inkml:trace contextRef="#ctx0" brushRef="#br0">101 116 6342,'-3'-11'2963,"-11"-44"909,3 7 3573,11 46-5614,-1 10-1574,0-1 0,1 0 0,0 0 0,0 1-1,1-1 1,0 0 0,3 12 0,1 12 139,12 181-455,-13-72-4965,-4-139 4962,0-1 0,0 0 0,0 0 0,0 0 0,0 0 0,0 0 0,0 0 0,0 1 0,0-1 0,0 0 0,-1 0 0,1 0 0,0 0 0,0 0 0,0 0 0,0 1 0,0-1 0,0 0 0,0 0 0,0 0-1,0 0 1,0 0 0,-1 0 0,1 0 0,0 0 0,0 0 0,0 0 0,0 1 0,0-1 0,0 0 0,-1 0 0,1 0 0,0 0 0,0 0 0,0 0 0,0 0 0,0 0 0,-1 0 0,1 0 0,0 0 0,0 0 0,0 0-1,0 0 1,0 0 0,-1-1 0,1 1 0,0 0 0,0 0 0,0 0 0,0 0 0,0 0 0,0 0 0,0 0 0,-1 0 0,-11-8-1801,-10-12-1195,-8-10-647,-3-8-427</inkml:trace>
</inkml:ink>
</file>

<file path=ppt/ink/ink1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3.933"/>
    </inkml:context>
    <inkml:brush xml:id="br0">
      <inkml:brushProperty name="width" value="0.025" units="cm"/>
      <inkml:brushProperty name="height" value="0.025" units="cm"/>
    </inkml:brush>
  </inkml:definitions>
  <inkml:trace contextRef="#ctx0" brushRef="#br0">68 314 6534,'-8'-15'1479,"1"6"-1079,-28-50 1677,32 53-1379,1 1 0,-1-1-1,1 1 1,0-1 0,1 0 0,-1 0 0,1 0 0,0 0 0,1 0 0,0-10 0,1 14-582,0 0 1,1 0 0,-1 1 0,1-1 0,-1 0 0,1 1 0,0-1-1,0 1 1,-1-1 0,1 1 0,0 0 0,0 0 0,0 0 0,1 0-1,-1 0 1,0 1 0,0-1 0,0 0 0,1 1 0,1 0 0,6-3 253,375-112 446,-317 103-3201,-24 10-3114,-37 5-16,-6 7-2348</inkml:trace>
</inkml:ink>
</file>

<file path=ppt/ink/ink1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4.278"/>
    </inkml:context>
    <inkml:brush xml:id="br0">
      <inkml:brushProperty name="width" value="0.025" units="cm"/>
      <inkml:brushProperty name="height" value="0.025" units="cm"/>
    </inkml:brush>
  </inkml:definitions>
  <inkml:trace contextRef="#ctx0" brushRef="#br0">1 99 14125,'0'0'8072,"72"-19"-6182,-22 2-577,6-4-1057,2 3-224,-1 5-929,-5 5-1313,-6 6-1057,-9 2-833,-11 0-1729</inkml:trace>
  <inkml:trace contextRef="#ctx0" brushRef="#br0" timeOffset="1.01">516 34 16239,'0'0'4132,"-6"49"-3267,3-19 0,3 6 32,0-2-321,0-1-351,3-5-161,10-3-609,2-8-1185,0-8-1088,5-9-898,0-4-1216,-4-19-898</inkml:trace>
</inkml:ink>
</file>

<file path=ppt/ink/ink1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4.651"/>
    </inkml:context>
    <inkml:brush xml:id="br0">
      <inkml:brushProperty name="width" value="0.025" units="cm"/>
      <inkml:brushProperty name="height" value="0.025" units="cm"/>
    </inkml:brush>
  </inkml:definitions>
  <inkml:trace contextRef="#ctx0" brushRef="#br0">27 1 9289,'0'0'9673,"-5"9"-9620,1-2-44,1-1 0,0 0-1,1 1 1,-1-1 0,1 1 0,1-1-1,-2 12 1,2-16-142,1 1 0,0-1 0,0 0-1,1 0 1,-1 0 0,0 1 0,1-1 0,-1 0 0,1 0 0,0 0-1,0 0 1,0 0 0,0 0 0,0 0 0,0 0 0,0 0-1,1 0 1,-1-1 0,1 1 0,-1 0 0,1-1 0,0 1-1,-1-1 1,1 0 0,0 0 0,0 1 0,0-1 0,0 0 0,0-1-1,0 1 1,0 0 0,0-1 0,5 2 0,-1-1-549,0 0 0,0-1 0,0 1 0,0-1 0,0 0 0,0 0 1,0-1-1,0 0 0,0 0 0,0-1 0,0 1 0,0-1 0,0 0 0,-1-1 0,9-4 0,-10 4 1109,0 1-1,0-1 0,-1 0 0,1 0 1,-1-1-1,0 1 0,5-7 0,-25 35 6710,-12 17-2047,24-34-4901,0 0 0,0 0-1,1 0 1,0 1 0,1 0 0,0-1 0,0 1 0,1 0 0,0 0-1,-1 18 1,5-27-167,0-1-1,1 1 1,-1-1-1,0 1 1,1-1-1,-1 0 1,0 0-1,0 0 1,0 0 0,0 0-1,0 0 1,3-2-1,-4 2-6,5-5-108,1 1-1,0 0 0,1 1 1,0-1-1,-1 1 1,1 1-1,0 0 0,1 0 1,-1 0-1,0 1 1,14-2-1,-22 4 83,1 0 1,0 0-1,0 0 0,0 1 0,-1-1 1,1 0-1,0 0 0,0 1 0,-1-1 1,1 0-1,0 1 0,-1-1 1,1 0-1,0 1 0,-1-1 0,1 1 1,-1-1-1,1 1 0,-1 0 0,1-1 1,-1 1-1,1-1 0,-1 1 1,1 0-1,-1 0 0,0-1 0,1 2 1,2 29 417,-3-25-212,-1 1 0,0 0 0,0-1 0,-1 1 0,0-1 0,-5 12 0,1-9 88,1-1 0,-2 0-1,1 0 1,-1-1 0,0 0-1,-1 0 1,0 0 0,0-1 0,0 0-1,-13 6 1,15-9-406,-1 0 1,0 0-1,-1-1 0,1 0 1,0 0-1,-1 0 0,1-1 1,-15 0-1,22-1 13,-1 0 0,1 0-1,-1 0 1,1 0 0,-1 0 0,1-1 0,-1 1-1,1 0 1,-1 0 0,1 0 0,0-1 0,-1 1-1,1 0 1,-1-1 0,1 1 0,0 0 0,-1-1-1,1 1 1,-1-1 0,1 1 0,0 0-1,0-1 1,-1 1 0,1-1 0,0 1 0,0-1-1,0 1 1,-1-1 0,1 1 0,0-1 0,0 1-1,0-1 1,0 0 0,0-20-3279,0 18 2778,4-19-4439</inkml:trace>
</inkml:ink>
</file>

<file path=ppt/ink/ink1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5.135"/>
    </inkml:context>
    <inkml:brush xml:id="br0">
      <inkml:brushProperty name="width" value="0.025" units="cm"/>
      <inkml:brushProperty name="height" value="0.025" units="cm"/>
    </inkml:brush>
  </inkml:definitions>
  <inkml:trace contextRef="#ctx0" brushRef="#br0">1 39 10858,'0'0'7629,"0"-8"-6017,0-1-1523,0-12 2082,3 42-865,2 186 1560,-8-155-2619,4 0 0,1 0 0,15 81 0,-17-130-235,0-1-1,1 0 0,-1 0 1,1 1-1,0-1 0,0 0 1,0 0-1,0 0 1,0 1-1,0-1 0,1 0 1,-1-1-1,1 1 0,-1 0 1,1 0-1,0-1 0,2 3 1,-3-4 36,0 1 0,1-1 0,-1 1 1,0-1-1,1 0 0,-1 0 0,1 0 0,-1 0 1,0 0-1,1 0 0,-1 0 0,1 0 1,-1 0-1,0-1 0,1 1 0,-1-1 1,0 1-1,1-1 0,-1 1 0,0-1 0,2-1 1,4-3 176,0 0-1,0-1 1,0 0 0,-1-1 0,0 1 0,0-1 0,5-9 0,14-22 85,-2-1-1,-1-1 1,20-54 0,-30 62-773,11-53 0,-18 62-1196,-1-1-1,1-45 0,-15 69-11985,1 6 5023</inkml:trace>
</inkml:ink>
</file>

<file path=ppt/ink/ink1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5.478"/>
    </inkml:context>
    <inkml:brush xml:id="br0">
      <inkml:brushProperty name="width" value="0.025" units="cm"/>
      <inkml:brushProperty name="height" value="0.025" units="cm"/>
    </inkml:brush>
  </inkml:definitions>
  <inkml:trace contextRef="#ctx0" brushRef="#br0">4 0 12876,'0'0'5349,"-3"65"-3139,3-38-416,0 0-577,10 0-352,1 1-641,4-2-192,3-3-96,4-5-1377,0-10-1698,1-8-1922,-3 0-3715</inkml:trace>
</inkml:ink>
</file>

<file path=ppt/ink/ink1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5.825"/>
    </inkml:context>
    <inkml:brush xml:id="br0">
      <inkml:brushProperty name="width" value="0.025" units="cm"/>
      <inkml:brushProperty name="height" value="0.025" units="cm"/>
    </inkml:brush>
  </inkml:definitions>
  <inkml:trace contextRef="#ctx0" brushRef="#br0">89 1 11082,'0'0'2937,"-9"8"-615,2-2-1951,0 0 0,0 1 1,1 0-1,0 1 1,0-1-1,1 1 0,0 0 1,0 0-1,1 1 0,0 0 1,0-1-1,1 1 0,0 1 1,1-1-1,-2 11 0,3-15-320,1-1 0,0 0 0,0 1 0,0-1-1,1 1 1,-1-1 0,1 0 0,0 1 0,3 7 0,-3-11 4,0 1 1,0-1 0,0 0 0,0 0-1,1 0 1,-1 0 0,0 0 0,0 0-1,1 0 1,-1 0 0,1 0 0,-1 0-1,0-1 1,1 1 0,0-1 0,-1 1-1,1-1 1,-1 1 0,1-1 0,-1 0 0,1 0-1,0 0 1,-1 0 0,1 0 0,0 0-1,-1 0 1,1-1 0,-1 1 0,1-1-1,2 0 1,-1 0 81,0-1 0,0 1 0,0-1-1,0 0 1,0 0 0,0 0 0,-1 0-1,1 0 1,-1-1 0,1 1 0,-1-1 0,0 1-1,0-1 1,0 0 0,0 0 0,-1 0-1,1 0 1,-1 0 0,1 0 0,-1-1 0,1-3-1,0-2 27,0 1-1,0-1 0,-1 1 1,0-1-1,0 0 1,-1 0-1,0-10 0,-1 17-147,1 0-1,-1 0 0,1 0 1,-1 1-1,0-1 0,0 0 1,0 1-1,0-1 0,0 0 1,0 1-1,0 0 0,0-1 1,-1 1-1,1-1 0,0 1 1,-1 0-1,1 0 0,-1 0 1,1 0-1,-1 0 0,0 0 1,0 1-1,1-1 0,-1 0 1,0 1-1,0-1 0,1 1 1,-1 0-1,0 0 0,0-1 1,0 1-1,0 0 0,0 1 1,0-1-1,1 0 0,-3 1 1,1-1-127,1 0 0,-1 1 0,0-1 1,1 1-1,-1 0 0,1 0 0,-1 0 0,1 0 1,0 0-1,-1 0 0,1 1 0,0-1 1,0 1-1,0-1 0,0 1 0,0 0 1,0 0-1,0 0 0,1 0 0,-1 0 1,1 0-1,-1 0 0,1 1 0,0-1 0,-2 5 1,3-7 110,0 25-3751,0-24 3492,0-1 0,1 1-1,-1 0 1,0-1 0,1 1-1,-1-1 1,1 1 0,-1-1-1,0 0 1,1 1 0,-1-1-1,1 1 1,0-1 0,-1 0-1,1 1 1,-1-1 0,1 0 0,-1 0-1,1 1 1,0-1 0,-1 0-1,1 0 1,0 0 0,0 0-1,21 1-6801</inkml:trace>
</inkml:ink>
</file>

<file path=ppt/ink/ink1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6.166"/>
    </inkml:context>
    <inkml:brush xml:id="br0">
      <inkml:brushProperty name="width" value="0.025" units="cm"/>
      <inkml:brushProperty name="height" value="0.025" units="cm"/>
    </inkml:brush>
  </inkml:definitions>
  <inkml:trace contextRef="#ctx0" brushRef="#br0">94 0 17200,'0'0'1655,"-9"11"352,3-5-1798,-41 54 1793,43-54-1842,0 0 0,0 0 0,1 0 0,0 1 0,0 0 0,1 0 1,0 0-1,0 0 0,0 0 0,0 8 0,2-15-164,0 0 1,0 1-1,0-1 0,0 1 1,0-1-1,0 1 0,0-1 1,0 1-1,0-1 0,1 1 0,-1-1 1,0 0-1,0 1 0,0-1 1,1 1-1,-1-1 0,0 0 1,0 1-1,1-1 0,-1 0 0,0 1 1,1-1-1,-1 0 0,1 1 1,-1-1-1,0 0 0,1 0 0,-1 0 1,1 1-1,-1-1 0,0 0 1,1 0-1,-1 0 0,1 0 1,-1 0-1,1 0 0,24-3-23,21-17-38,-34 12-53,1 1 0,-1 0 0,1 0 0,1 1 0,-1 1 0,1 0 0,0 1 0,0 1 0,24-4 0,-37 7 121,0 0-1,0 0 1,0 0 0,0 0-1,-1 0 1,1 0 0,0 1 0,0-1-1,0 0 1,0 0 0,0 1-1,-1-1 1,1 0 0,0 1 0,0-1-1,-1 0 1,1 1 0,0 0-1,0-1 1,-1 1 0,1-1 0,-1 1-1,1 0 1,-1-1 0,1 1-1,-1 0 1,1-1 0,-1 1 0,1 0-1,-1 0 1,0 0 0,1 1-1,-1 1 65,0 0-1,0 0 1,0 0-1,0 0 1,0 0-1,-1 0 0,1 0 1,-1 0-1,-2 5 1,-3 5 246,0 0 0,0 0 1,-10 13-1,-13 16 1230,-52 56 0,81-98-1558,0 1 0,0-1 0,0 0 0,0 0 0,0 1 0,0-1 0,0 0 0,-1 0 0,1 0 0,0 1 0,0-1 0,0 0 0,0 0-1,0 1 1,-1-1 0,1 0 0,0 0 0,0 0 0,0 0 0,-1 1 0,1-1 0,0 0 0,0 0 0,0 0 0,-1 0 0,1 0 0,0 0 0,0 0 0,-1 0 0,1 1 0,0-1 0,0 0 0,-1 0 0,1 0 0,0 0 0,0 0 0,-1 0 0,1 0 0,0-1 0,0 1 0,-1 0 0,1 0 0,0 0 0,0 0 0,-1 0 0,1 0 0,0 0 0,0 0 0,0-1 0,-1 1 0,1 0 0,0 0 0,0 0 0,0-1 0,1-18-1645,13-28-2074,51-128-8971,-44 99 5546</inkml:trace>
</inkml:ink>
</file>

<file path=ppt/ink/ink1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6.509"/>
    </inkml:context>
    <inkml:brush xml:id="br0">
      <inkml:brushProperty name="width" value="0.025" units="cm"/>
      <inkml:brushProperty name="height" value="0.025" units="cm"/>
    </inkml:brush>
  </inkml:definitions>
  <inkml:trace contextRef="#ctx0" brushRef="#br0">29 1 5285,'0'0'14670,"-3"9"-13634,-4 22-728,0 1 0,2 0 1,1 0-1,2 1 1,1-1-1,2 1 1,1-1-1,2 1 1,0-1-1,3 0 1,0-1-1,2 1 1,16 35-1,-25-67-295,0 0 0,0-1-1,0 1 1,0 0-1,0 0 1,0 0 0,0 0-1,1-1 1,-1 1 0,0 0-1,0 0 1,0 0 0,0 0-1,0 0 1,0 0-1,1 0 1,-1 0 0,0-1-1,0 1 1,0 0 0,0 0-1,0 0 1,1 0 0,-1 0-1,0 0 1,0 0-1,0 0 1,0 0 0,1 0-1,-1 0 1,0 0 0,0 0-1,0 0 1,0 0 0,1 0-1,-1 0 1,0 0-1,0 0 1,0 0 0,0 0-1,0 0 1,1 1 0,-1-1-1,0 0 1,0 0 0,0 0-1,0 0 1,0 0-1,0 0 1,1 0 0,-1 1-1,0-1 1,0 0 0,0 0-1,0 0 1,4-30 332,-3-45-474,-1 71 81,-1-39-162,0 30 129,2 15-77,-1 2 169,1 0 0,-1 0 1,1-1-1,0 1 0,0-1 0,1 1 0,-1-1 0,1 1 0,0-1 0,0 0 0,0 1 0,0-1 0,0 0 0,1 0 0,-1-1 0,1 1 0,0-1 0,0 1 0,0-1 0,0 0 1,0 0-1,1 0 0,-1 0 0,0-1 0,1 1 0,-1-1 0,1 0 0,0 0 0,6 1 0,-3-1 102,0 0 1,0-1-1,0 1 1,0-1-1,0-1 0,0 1 1,-1-1-1,1 0 1,0-1-1,0 0 0,-1 0 1,1 0-1,-1-1 1,1 0-1,8-5 0,-6 0 190,0 0 0,0 0 0,-1 0-1,11-17 1,-3 5 127,-15 19-286,-2 110 384,1-107-511,1-1-1,-1 1 1,1-1-1,-1 1 1,1-1-1,0 1 1,0-1-1,-1 0 1,1 1-1,0-1 1,0 0-1,0 0 1,0 0-1,1 0 1,-1 0 0,0 0-1,0 0 1,1 0-1,-1 0 1,1 0-1,-1-1 1,0 1-1,1 0 1,-1-1-1,1 0 1,-1 1-1,1-1 1,0 0-1,-1 0 1,1 0-1,-1 0 1,1 0-1,-1 0 1,1 0-1,0 0 1,-1-1-1,3 0 1,3 0 137,1 0-1,0-1 1,-1 0-1,1-1 1,-1 1 0,10-6-1,24-16-302,-19 10 112,0 1 0,39-15 0,-23 18-3398,3 6-3381,-31 4 1013</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3.496"/>
    </inkml:context>
    <inkml:brush xml:id="br0">
      <inkml:brushProperty name="width" value="0.025" units="cm"/>
      <inkml:brushProperty name="height" value="0.025" units="cm"/>
    </inkml:brush>
  </inkml:definitions>
  <inkml:trace contextRef="#ctx0" brushRef="#br0">1 162 12844,'0'0'15183,"1"9"-14308,0-6-820,-1 1 35,1 1 1,0-1-1,0 1 0,0-1 0,1 0 1,-1 1-1,1-1 0,3 4 0,-4-7-74,0 1-1,0-1 1,0 0-1,0 0 1,0-1-1,1 1 1,-1 0-1,0 0 1,0-1-1,1 1 1,-1 0-1,1-1 1,-1 1-1,1-1 1,-1 0-1,1 0 1,-1 1-1,0-1 1,1 0-1,0 0 1,-1 0-1,0-1 1,1 1-1,-1 0 1,1 0-1,-1-1 1,1 1-1,-1-1 1,1 1-1,-1-1 1,0 0-1,1 0 1,-1 1-1,0-1 1,1-1-1,15-9 49,-1-1 0,0 0 0,-1-1 0,26-29 0,-29 29-100,1 0 1,0 0-1,1 1 0,0 1 0,0 1 1,28-16-1,-41 25 7,0 0 1,1 1-1,-1-1 0,1 0 1,-1 0-1,1 1 1,-1-1-1,1 1 1,-1-1-1,1 1 0,0 0 1,-1 0-1,1 0 1,-1 0-1,1 0 0,0 0 1,-1 0-1,1 0 1,-1 0-1,1 1 1,0-1-1,-1 1 0,1-1 1,-1 1-1,1 0 1,-1 0-1,0-1 1,1 1-1,-1 0 0,2 2 1,0 1-88,-1 0 1,0 0 0,0 1-1,-1-1 1,1 1 0,-1-1-1,0 1 1,1 6-1,5 16-1669,-7-27 1674,0 1-1,0-1 1,0 1 0,0-1 0,0 0 0,0 1 0,0-1 0,1 1 0,-1-1 0,0 0 0,0 1 0,0-1 0,1 0 0,-1 1 0,0-1 0,0 0 0,1 1 0,-1-1 0,0 0 0,1 0 0,-1 1-1,0-1 1,1 0 0,-1 0 0,1 0 0,-1 0 0,0 1 0,1-1 0,-1 0 0,1 0 0,-1 0 0,0 0 0,1 0 0,-1 0 0,1 0 0,13-10-2351,6-18-522,-3-8-2061,0-8-5039</inkml:trace>
</inkml:ink>
</file>

<file path=ppt/ink/ink1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6.883"/>
    </inkml:context>
    <inkml:brush xml:id="br0">
      <inkml:brushProperty name="width" value="0.025" units="cm"/>
      <inkml:brushProperty name="height" value="0.025" units="cm"/>
    </inkml:brush>
  </inkml:definitions>
  <inkml:trace contextRef="#ctx0" brushRef="#br0">0 1 17905,'0'0'10810,"7"13"-10441,6 17-79,-1 1 0,-2 0 1,-1 1-1,5 36 1,8 62-126,5 39-439,-12-58-3525,-15-107 3001,2 24-1569,-4-15-934,-5-9-3979,-6-5 1669</inkml:trace>
</inkml:ink>
</file>

<file path=ppt/ink/ink1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7.225"/>
    </inkml:context>
    <inkml:brush xml:id="br0">
      <inkml:brushProperty name="width" value="0.025" units="cm"/>
      <inkml:brushProperty name="height" value="0.025" units="cm"/>
    </inkml:brush>
  </inkml:definitions>
  <inkml:trace contextRef="#ctx0" brushRef="#br0">1 435 16560,'0'0'9609,"9"-1"-7917,11-1-1234,-1-2 0,0 1 0,0-2-1,-1-1 1,1 0 0,-1-1 0,24-13 0,-32 14-382,-1 0 1,0-1 0,0 0-1,-1 0 1,0-1 0,0 0 0,-1 0-1,0-1 1,0 0 0,-1 0-1,0 0 1,0-1 0,-1 0 0,-1 0-1,5-14 1,-2-3-75,-2 0 1,-1 0-1,0 0 0,-2 0 0,-2-1 1,-3-43-1,-1 142-1096,7-53 504,0 0 1,1-1-1,0 1 1,2-1-1,11 26 1,-9-26-2218,1-1 0,21 29 0,3-6-6338</inkml:trace>
</inkml:ink>
</file>

<file path=ppt/ink/ink1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7.723"/>
    </inkml:context>
    <inkml:brush xml:id="br0">
      <inkml:brushProperty name="width" value="0.025" units="cm"/>
      <inkml:brushProperty name="height" value="0.025" units="cm"/>
    </inkml:brush>
  </inkml:definitions>
  <inkml:trace contextRef="#ctx0" brushRef="#br0">19 210 14189,'0'0'8526,"-3"11"-7966,-2 6-88,2 0-1,0 0 1,0 28-1,2-39-393,1 0 0,0 0 0,1 1 0,-1-1 0,1 0 0,0 0 0,1 0 0,0 0 0,0 0 0,0 0 0,0 0 0,1 0 0,0-1 0,1 1 0,5 7 0,-6-11-45,-1 0 0,0 0 0,1 0-1,0 0 1,0-1 0,-1 1 0,1-1 0,0 0 0,0 0 0,0 0 0,0 0-1,0 0 1,1-1 0,-1 1 0,0-1 0,0 0 0,0 0 0,0 0 0,1 0-1,-1-1 1,0 1 0,0-1 0,0 0 0,0 0 0,0 0 0,0 0 0,0 0-1,0-1 1,0 1 0,3-4 0,6-3 234,0 0 0,-1-1 0,0 0 0,-1-1 0,14-16 0,-1-2-116,-2-1 0,-1-1 0,-1-1 0,-1 0 1,-2-2-1,-1 0 0,-2 0 0,-1-1 0,7-38 0,-22 116-3371,2 46-1,1-57 832,0-27 1545,0 0-1,0 0 0,1 0 1,-1 0-1,1 0 0,0 0 1,1 0-1,3 8 0,8 6-5481</inkml:trace>
</inkml:ink>
</file>

<file path=ppt/ink/ink1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8.144"/>
    </inkml:context>
    <inkml:brush xml:id="br0">
      <inkml:brushProperty name="width" value="0.025" units="cm"/>
      <inkml:brushProperty name="height" value="0.025" units="cm"/>
    </inkml:brush>
  </inkml:definitions>
  <inkml:trace contextRef="#ctx0" brushRef="#br0">137 137 11179,'0'0'4986,"-7"8"-2723,-119 117 4971,126-125-7221,0 0 0,0 0 0,0 1 0,-1-1 1,1 0-1,0 0 0,0 0 0,0 0 0,0 0 1,0 0-1,-1 0 0,1 0 0,0 0 0,0 1 0,0-1 1,0 0-1,0 0 0,0 0 0,0 0 0,-1 0 1,1 1-1,0-1 0,0 0 0,0 0 0,0 0 1,0 0-1,0 1 0,0-1 0,0 0 0,0 0 1,0 0-1,0 1 0,0-1 0,0 0 0,0 0 0,0 0 1,0 0-1,0 1 0,0-1 0,0 0 0,0 0 1,0 0-1,1 0 0,-1 1 0,0-1 0,0 0 1,0 0-1,0 0 0,0 0 0,0 0 0,0 0 1,1 1-1,-1-1 0,0 0 0,0 0 0,0 0 0,0 0 1,1 0-1,-1 0 0,0 0 0,0 0 0,0 0 1,0 0-1,1 0 0,-1 0 0,0 0 0,0 0 1,21-3 223,26-15-21,8-10 110,147-63-17,-200 89-297,0 1-1,0 0 0,1 1 0,-1-1 1,0 0-1,0 1 0,1-1 0,-1 1 0,0 0 1,0-1-1,1 1 0,-1 0 0,0 1 1,1-1-1,-1 0 0,5 2 0,-6-1 69,0 1-1,0 0 1,0 0 0,0 0-1,0-1 1,0 1-1,0 0 1,-1 0 0,1 0-1,-1 0 1,1 0-1,-1 0 1,0 1-1,0-1 1,0 0 0,0 0-1,0 0 1,-1 2-1,-1 29 761,2-17 59,11-42-43,-2-5-631,-2-1-1,8-59 1,-14 50-5410,0 44 4602,-1 1 0,1-1-1,-1 0 1,1 0 0,0 0 0,0 0 0,1-1 0,-1 1-1,1 0 1,-1 0 0,1-1 0,2 3 0,-3-3 12,1-1 0,-1 0 0,0 1 0,1-1 1,-1 0-1,1 0 0,0 0 0,-1 0 0,1-1 1,0 1-1,0 0 0,-1-1 0,1 1 0,2 0 1,10-1-4699</inkml:trace>
</inkml:ink>
</file>

<file path=ppt/ink/ink1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8.499"/>
    </inkml:context>
    <inkml:brush xml:id="br0">
      <inkml:brushProperty name="width" value="0.025" units="cm"/>
      <inkml:brushProperty name="height" value="0.025" units="cm"/>
    </inkml:brush>
  </inkml:definitions>
  <inkml:trace contextRef="#ctx0" brushRef="#br0">1 0 3171,'0'0'2114</inkml:trace>
</inkml:ink>
</file>

<file path=ppt/ink/ink1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8.856"/>
    </inkml:context>
    <inkml:brush xml:id="br0">
      <inkml:brushProperty name="width" value="0.025" units="cm"/>
      <inkml:brushProperty name="height" value="0.025" units="cm"/>
    </inkml:brush>
  </inkml:definitions>
  <inkml:trace contextRef="#ctx0" brushRef="#br0">114 40 7175,'1'8'2004,"3"-15"6912,-9-6-585,-8 11-7366,9 3-906,-1 1-1,1 0 0,0 0 0,0 0 1,-1 0-1,2 1 0,-1-1 0,0 1 1,0 0-1,1 0 0,0 0 0,-1 1 1,1-1-1,0 1 0,1 0 0,-4 5 1,1-1-6,0 0 1,1 1 0,0 0 0,0-1-1,1 1 1,0 0 0,-2 10-1,4-17-47,1-1-1,0 0 0,-1 0 1,1 1-1,0-1 0,-1 0 1,1 0-1,0 1 0,0-1 1,0 0-1,0 1 0,0-1 1,0 0-1,1 0 0,-1 1 1,0-1-1,1 0 1,-1 0-1,1 1 0,-1-1 1,1 0-1,-1 0 0,1 0 1,0 0-1,0 0 0,-1 0 1,1 0-1,0 0 0,0 0 1,0 0-1,0-1 0,0 1 1,0 0-1,1 0 0,-1-1 1,0 1-1,0-1 0,0 1 1,1-1-1,-1 0 1,0 1-1,0-1 0,1 0 1,-1 0-1,0 0 0,1 0 1,-1 0-1,0 0 0,0 0 1,1 0-1,-1-1 0,0 1 1,2-1-1,5-1 54,-1-1-1,1 1 1,0-1 0,-1-1-1,0 1 1,0-1 0,10-8-1,-2 0 1,0-1 1,-1-1-1,15-19 0,-23 27-23,-1 0 0,-1-1 1,1 0-1,-1 0 0,-1 0 0,1 0 1,-1 0-1,0-1 0,-1 0 0,3-12 1,-5 18 11,-2 5-86,-7 17-57,-24 57 47,31-72 45,0 0 0,1 1 0,0-1-1,0 1 1,0-1 0,0 1 0,1-1 0,0 1-1,0-1 1,1 1 0,1 10 0,-1-15 0,0 0 1,0 0 0,0 0 0,0 0-1,0 0 1,0-1 0,0 1 0,0 0-1,0-1 1,0 1 0,0-1 0,0 1-1,1-1 1,-1 0 0,0 1 0,0-1-1,1 0 1,-1 0 0,0 0 0,0 0-1,1 0 1,-1 0 0,0 0 0,0 0-1,0-1 1,1 1 0,0-1 0,36-9-976,-30 6-103,-1 0 1,1-1-1,-1 0 0,13-11 1,19-31-9458,-24 20 1202</inkml:trace>
  <inkml:trace contextRef="#ctx0" brushRef="#br0" timeOffset="1">328 39 11082,'0'0'3972,"-31"56"-3876,31-49-896,0-5-1923</inkml:trace>
</inkml:ink>
</file>

<file path=ppt/ink/ink1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9.220"/>
    </inkml:context>
    <inkml:brush xml:id="br0">
      <inkml:brushProperty name="width" value="0.025" units="cm"/>
      <inkml:brushProperty name="height" value="0.025" units="cm"/>
    </inkml:brush>
  </inkml:definitions>
  <inkml:trace contextRef="#ctx0" brushRef="#br0">64 1 9289,'0'0'10719,"0"8"-9107,-2 10-1069,-1-1 0,-1 0 0,-12 32 0,-1 10-1786,10-31 598,2 0 0,-2 35 0,5 17-6778,2-67 1887</inkml:trace>
</inkml:ink>
</file>

<file path=ppt/ink/ink1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9.549"/>
    </inkml:context>
    <inkml:brush xml:id="br0">
      <inkml:brushProperty name="width" value="0.025" units="cm"/>
      <inkml:brushProperty name="height" value="0.025" units="cm"/>
    </inkml:brush>
  </inkml:definitions>
  <inkml:trace contextRef="#ctx0" brushRef="#br0">97 1 17553,'0'0'7719,"-2"8"-7431,-39 158 1388,24-111-1135,4 0 0,-9 63 0,22-116-534,-1-1-1,1 1 0,0-1 1,0 1-1,0-1 0,0 1 1,0-1-1,0 1 1,0 0-1,0-1 0,0 1 1,1-1-1,-1 1 0,1-1 1,-1 1-1,1-1 0,0 0 1,-1 1-1,1-1 1,0 0-1,0 1 0,1 0 1,-1-1 7,1-1 1,-1 0 0,0 1-1,0-1 1,0 0 0,1 0 0,-1 0-1,0 0 1,0 0 0,1 0-1,-1 0 1,0-1 0,0 1 0,0 0-1,0-1 1,1 1 0,-1-1-1,0 1 1,0-1 0,0 1 0,1-2-1,9-5 60,-1-1-1,0 0 0,16-16 1,2-7-360,-18 19 148,1 0 0,0 1 0,15-11 0,-26 21 130,1 1 0,-1-1 1,1 1-1,-1-1 1,0 1-1,1 0 0,0-1 1,-1 1-1,1 0 0,-1-1 1,1 1-1,-1 0 1,1 0-1,0 0 0,-1-1 1,1 1-1,-1 0 1,1 0-1,0 0 0,-1 0 1,1 0-1,0 0 1,-1 0-1,1 0 0,-1 1 1,1-1-1,0 0 0,-1 0 1,1 0-1,-1 1 1,1-1-1,0 0 0,-1 1 1,1-1-1,-1 0 1,1 2-1,7 26-466,-12 36-169,2-56 767,0 1 0,-1-1 0,0 0 0,-1 0 0,0 0 0,0 0 0,-1-1 0,0 0 1,0 0-1,-1 0 0,0 0 0,0-1 0,0 0 0,-1 0 0,0-1 0,0 0 0,0 0 0,-1-1 0,1 1 0,-1-2 0,0 1 0,0-1 1,-1 0-1,1-1 0,-1 0 0,1 0 0,-1-1 0,-10 0 0,19-1-223,-1 0 1,0 0-1,1-1 0,-1 1 1,1 0-1,-1 0 0,1-1 1,-1 1-1,1-1 0,-1 1 1,1-1-1,-1 1 0,1-1 1,-1 1-1,1-1 0,0 1 1,-1-1-1,1 1 0,0-1 0,0 1 1,-1-1-1,1 0 0,0 1 1,0-1-1,0 1 0,0-1 1,0 0-1,-1 1 0,1-1 1,1 0-1,-1 1 0,0-1 1,0 0-1,0 1 0,0-1 1,0 1-1,0-1 0,1 0 1,-1 1-1,0-1 0,1 1 1,-1-1-1,0 1 0,1-2 1,13-29-4414,8-2-330,6-5-1490</inkml:trace>
</inkml:ink>
</file>

<file path=ppt/ink/ink1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0.032"/>
    </inkml:context>
    <inkml:brush xml:id="br0">
      <inkml:brushProperty name="width" value="0.025" units="cm"/>
      <inkml:brushProperty name="height" value="0.025" units="cm"/>
    </inkml:brush>
  </inkml:definitions>
  <inkml:trace contextRef="#ctx0" brushRef="#br0">119 0 8200,'0'0'13751,"-4"9"-13073,-72 171 3066,67-154-3621,2 0 1,0 1-1,2 0 1,1 0-1,-2 39 1,6-65-257,0 0 0,0 0 1,-1 0-1,1 0 0,0 0 1,0 0-1,0 0 1,0 0-1,0 0 0,0 0 1,0 0-1,1 0 0,-1 0 1,0 0-1,1 0 0,-1 0 1,0 0-1,1 0 0,-1-1 1,1 1-1,-1 0 1,1 0-1,0 0 0,-1-1 1,1 1-1,0 0 0,-1-1 1,1 1-1,0 0 0,0-1 1,0 1-1,0-1 0,-1 1 1,1-1-1,0 0 1,0 1-1,0-1 0,0 0 1,0 0-1,0 1 0,0-1 1,0 0-1,2 0 0,-1-1-371,0 0 0,0 0 0,0 1 0,0-1 1,0-1-1,0 1 0,0 0 0,0 0 0,-1-1 0,1 1 0,0-1 0,-1 1 0,1-1 0,-1 0 0,0 0 0,0 1 0,1-1 0,0-4 0,12-42-6077,-8 24 8302,3 1 5626,-1 16-1572,5 13-3314,12 19-1862,-16-16 555,-5-6-944,0-1 0,-1 1 0,1-1 1,0 0-1,1 0 0,-1-1 1,0 1-1,0-1 0,1 0 0,-1 0 1,1-1-1,-1 1 0,1-1 1,5 0-1,5-1 64,0-1 0,28-8 0,8 0-300,-51 10 11,1 0 1,-1 0-1,1 0 1,-1 0-1,1 0 1,-1 0-1,1 0 1,-1 0-1,1 0 1,-1 0-1,1 1 1,-1-1-1,0 0 1,1 0-1,-1 1 1,1-1-1,-1 0 0,0 1 1,1-1-1,-1 0 1,0 1-1,1-1 1,-1 0-1,0 1 1,0-1-1,1 0 1,-1 1-1,0-1 1,0 1-1,0-1 1,0 1-1,1-1 1,-1 1-1,0 0 1,0 25 801,-9 23 1320,8-47-2062,0 0 0,1 0 0,-1 0 0,1 1 0,0-1 0,0 0 0,0 0 0,0 0 0,0 1 0,0-1 0,0 0 0,1 0-1,0 3 1,0-4-20,-1 0-1,0 0 0,1-1 0,0 1 0,-1 0 0,1-1 1,-1 1-1,1-1 0,-1 1 0,1-1 0,0 1 0,0-1 1,-1 1-1,1-1 0,0 0 0,0 1 0,-1-1 0,1 0 1,0 0-1,0 0 0,0 1 0,-1-1 0,1 0 0,1 0 1,4-1 46,0 0 1,0 0 0,-1 0 0,1-1-1,0 0 1,-1 0 0,1 0 0,6-5-1,7-2-182,22-12-666,-19 4-3903,-18 13-1032</inkml:trace>
</inkml:ink>
</file>

<file path=ppt/ink/ink1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0.405"/>
    </inkml:context>
    <inkml:brush xml:id="br0">
      <inkml:brushProperty name="width" value="0.025" units="cm"/>
      <inkml:brushProperty name="height" value="0.025" units="cm"/>
    </inkml:brush>
  </inkml:definitions>
  <inkml:trace contextRef="#ctx0" brushRef="#br0">1 101 18578,'0'0'613,"5"11"936,62 174 3885,-66-182-5363,-1 0 1,1-1-1,0 1 0,0-1 0,1 1 0,-1-1 1,0 1-1,1-1 0,-1 0 0,1 1 1,0-1-1,0 0 0,0 0 0,0 0 1,0-1-1,0 1 0,1 0 0,-1-1 0,1 0 1,2 2-1,-2-3-35,0 1-1,0-1 1,0 0 0,-1 0-1,1 0 1,0 0 0,0 0 0,0-1-1,0 1 1,0-1 0,0 0-1,0 0 1,0 0 0,-1 0 0,1 0-1,0-1 1,-1 1 0,1-1-1,2-2 1,18-15-156,0 0-1,-2-2 1,0 0 0,-2-2-1,0 0 1,-2-1 0,-1 0-1,0-1 1,-2-1 0,16-41-1,-23 41-1973,-7 26 1961,0-1-1,0 1 0,0-1 1,0 1-1,0 0 1,-1-1-1,1 1 1,0-1-1,0 1 1,0 0-1,0-1 1,-1 1-1,1 0 1,0-1-1,0 1 1,0 0-1,-1-1 1,1 1-1,0 0 0,-1 0 1,1-1-1,0 1 1,-1 0-1,1 0 1,0-1-1,-1 1 1,1 0-1,-1 0 1,1 0-1,0 0 1,-1 0-1,1 0 1,-1-1-1,1 1 1,0 0-1,-1 0 0,1 0 1,-1 0-1,1 0 1,0 1-1,-1-1 1,1 0-1,-1 0 1,1 0-1,0 0 1,-1 0-1,1 1 1,0-1-1,-1 0 1,1 0-1,-1 0 1,1 1-1,-1-1 0,-20 12-5482</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3.856"/>
    </inkml:context>
    <inkml:brush xml:id="br0">
      <inkml:brushProperty name="width" value="0.025" units="cm"/>
      <inkml:brushProperty name="height" value="0.025" units="cm"/>
    </inkml:brush>
  </inkml:definitions>
  <inkml:trace contextRef="#ctx0" brushRef="#br0">29 1 13453,'-1'9'3480,"-11"86"1222,7-66-3558,0 0 0,2 0 0,1 0 0,2 1 1,1-1-1,4 31 0,-4-58-1126,-1 1-1,1 0 1,0 0-1,0-1 1,0 1-1,0-1 1,0 1-1,1-1 1,-1 1 0,1-1-1,0 0 1,-1 1-1,1-1 1,0 0-1,0 0 1,0-1-1,1 1 1,-1 0 0,0-1-1,1 1 1,-1-1-1,1 0 1,-1 0-1,1 0 1,0 0-1,0 0 1,-1 0 0,1-1-1,0 1 1,0-1-1,-1 0 1,1 0-1,0 0 1,0 0-1,0-1 1,0 1 0,-1-1-1,1 1 1,0-1-1,-1 0 1,1 0-1,0-1 1,-1 1-1,1 0 1,-1-1 0,0 1-1,1-1 1,-1 0-1,0 0 1,0 0-1,2-3 1,10-13 203,-2-1 0,0 0 0,-1-1 0,-1 0 0,-1-1-1,-1 0 1,-1 0 0,-1-1 0,5-30 0,22-66-348,-48 210-7907,5-64 3133,-1-2-2215</inkml:trace>
  <inkml:trace contextRef="#ctx0" brushRef="#br0" timeOffset="1">168 356 13741,'0'0'4933,"52"52"-4421,-25-52 1,6-4-65,1-19-288,2-5-1217,-2-8-2626,-5 0-2243,-5-3-800</inkml:trace>
</inkml:ink>
</file>

<file path=ppt/ink/ink1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0.749"/>
    </inkml:context>
    <inkml:brush xml:id="br0">
      <inkml:brushProperty name="width" value="0.025" units="cm"/>
      <inkml:brushProperty name="height" value="0.025" units="cm"/>
    </inkml:brush>
  </inkml:definitions>
  <inkml:trace contextRef="#ctx0" brushRef="#br0">1 1 14958,'0'0'5285,"78"44"-4900,-40-41-418,4-3-1408,-4 0-1858,-2 0-929,-3-12-2883</inkml:trace>
</inkml:ink>
</file>

<file path=ppt/ink/ink1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1.387"/>
    </inkml:context>
    <inkml:brush xml:id="br0">
      <inkml:brushProperty name="width" value="0.025" units="cm"/>
      <inkml:brushProperty name="height" value="0.025" units="cm"/>
    </inkml:brush>
  </inkml:definitions>
  <inkml:trace contextRef="#ctx0" brushRef="#br0">130 272 12780,'0'0'3828,"-8"1"-1095,2 0-2481,0 0 0,0 1 0,0 0 1,1 0-1,-1 0 0,0 1 0,1 0 0,0 0 1,0 0-1,0 0 0,0 1 0,1 0 0,-1 0 0,1 0 1,0 1-1,0-1 0,0 1 0,1 0 0,0 0 0,-4 7 1,5-7-172,-1-1 0,1 0 1,0 0-1,0 1 0,1 0 1,-1-1-1,1 1 1,0 0-1,0-1 0,1 1 1,-1 0-1,1 0 0,0 0 1,2 8-1,-2-12-68,0 1 0,1-1-1,-1 0 1,1 0 0,-1 0 0,1 0-1,0 0 1,0 0 0,-1 0-1,1 0 1,0 0 0,0 0 0,0 0-1,0 0 1,0 0 0,0-1-1,0 1 1,0 0 0,0-1 0,0 1-1,3 0 1,-1 0 12,0-1 0,0 0 0,0 1 0,0-1 0,0-1 0,0 1 0,0 0 0,0-1 0,1 1 0,-1-1 0,0 0 0,4-2 0,3-2-35,-1 1-1,-1-1 0,1-1 1,-1 1-1,0-2 0,0 1 1,0-1-1,-1 0 0,0 0 1,-1-1-1,1 0 0,-2-1 1,1 1-1,-1-1 0,0 0 1,-1 0-1,0 0 0,-1-1 1,1 0-1,2-19 0,-6 29 7,1-1-1,-1 1 0,0-1 1,0 1-1,0-1 1,0 1-1,0-1 1,0 1-1,0-1 0,0 1 1,0-1-1,0 1 1,0-1-1,0 1 1,0-1-1,0 1 0,0 0 1,0-1-1,0 1 1,-1-1-1,1 1 1,0-1-1,0 1 0,-1 0 1,1-1-1,0 1 1,-1-1-1,1 1 1,0 0-1,-1-1 0,1 1 1,0 0-1,-1 0 1,1-1-1,-1 1 1,1 0-1,0 0 0,-1 0 1,1-1-1,-1 1 1,1 0-1,-1 0 1,1 0-1,-1 0 0,1 0 1,-1 0-1,1 0 1,-1 0-1,1 0 1,-1 0-1,1 0 1,-1 0-1,1 0 0,0 1 1,-1-1-1,1 0 1,-1 0-1,1 0 1,-1 1-1,1-1 0,0 0 1,-1 1-1,0-1 1,-23 21-78,22-18 69,0 0 0,1 0 0,-1 0 0,1 0-1,-1 0 1,1 0 0,0 0 0,0 1 0,-1 5-1,2-8-44,0 0-1,0 0 0,1 0 0,-1-1 1,0 1-1,0 0 0,0 0 0,1 0 1,-1 0-1,1-1 0,-1 1 0,0 0 1,1 0-1,-1-1 0,1 1 0,0 0 1,-1-1-1,1 1 0,-1-1 0,1 1 1,0-1-1,0 1 0,-1-1 0,1 1 1,0-1-1,0 0 0,-1 1 0,1-1 1,0 0-1,0 0 0,0 1 0,0-1 0,0 0 1,-1 0-1,1 0 0,0 0 0,0 0 1,0 0-1,0 0 0,0-1 0,6 1-356,-1-1-1,0 1 0,1-1 0,-1-1 1,11-3-1,-7 1-1164,0 0 1,0-1-1,0-1 0,-1 0 1,11-8-1,-7 4 220,-1-1 1,0 0-1,10-14 0,6-16 6045,-30 47 3927,-4 7-3897,1 0-4086,0 0-1,0 1 1,2-1-1,0 1 1,-3 26 0,6-21-617,0-1 0,-2 1 0,-6 35 0,7-49-17,-1-1 0,1 1 0,-1 0 0,0-1 0,0 1 0,0-1-1,0 1 1,-1-1 0,0 0 0,0 0 0,0-1 0,0 1 0,-1 0 0,1-1-1,-1 0 1,0 0 0,0 0 0,0 0 0,0-1 0,-6 3 0,11-28-1340,13-20-3126,36-78 1,-10 29-176,-14 21 2973,2-6 1189,5 3 3458,-30 73 589,-2 7-1290,1 20-418,-5 34-657,1-44-812,-7 70 1917,9-78-2154,-1-1 0,2 1 0,-1 0 0,1 0 0,0 0 0,1 0 0,0 0 0,3 7 0,-3-11-128,1-1 0,-1 0-1,1 0 1,-1-1 0,1 1 0,0 0-1,0-1 1,1 0 0,-1 0 0,0 0 0,1 0-1,-1 0 1,1-1 0,0 1 0,-1-1-1,1 0 1,0 0 0,0-1 0,0 1-1,-1-1 1,1 0 0,7 0 0,10 0 67,0-1 0,35-5 0,-27-1-69,-22 5 332,0 1 0,0-1 1,1 1-1,-1 0 0,0 1 0,11 0 0,-17 2-153,-1 0-1,1 1 1,-1-1-1,1 0 1,-1 0-1,0 1 1,0-1-1,0 0 1,0 1-1,0-1 1,0 0-1,-1 1 1,1-1-1,-2 3 1,-7 20-47,7-21-151,0 0-1,0 0 1,0 0 0,0 0-1,1 1 1,0-1-1,0 0 1,0 1-1,1-1 1,-1 1-1,1-1 1,0 1-1,0-1 1,1 1-1,1 6 1,0-9 0,0-1 0,0 0 0,0 0 0,0 0 0,1 0 0,-1 0 0,0 0 0,1-1 0,-1 1 0,0-1 0,1 1 0,-1-1 0,1 0 0,-1 0 0,1 0 0,3-1 0,44-3 0,32-17-2463,39-28-6728,-82 30-743</inkml:trace>
</inkml:ink>
</file>

<file path=ppt/ink/ink1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0.144"/>
    </inkml:context>
    <inkml:brush xml:id="br0">
      <inkml:brushProperty name="width" value="0.025" units="cm"/>
      <inkml:brushProperty name="height" value="0.025" units="cm"/>
    </inkml:brush>
  </inkml:definitions>
  <inkml:trace contextRef="#ctx0" brushRef="#br0">1 28 15791,'0'0'6342,"86"25"-5381,-37-28-545,7-10-224,3-1-160,-4 4-128,-4 2-672,-8 4-962,-10 4-929,-8 0-1440,-4 5-3076</inkml:trace>
</inkml:ink>
</file>

<file path=ppt/ink/ink1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0.766"/>
    </inkml:context>
    <inkml:brush xml:id="br0">
      <inkml:brushProperty name="width" value="0.025" units="cm"/>
      <inkml:brushProperty name="height" value="0.025" units="cm"/>
    </inkml:brush>
  </inkml:definitions>
  <inkml:trace contextRef="#ctx0" brushRef="#br0">1 103 18033,'0'0'1730,"74"1"-962,-36-5-319,4-5-289,1-3-128,0-2-160,-2 0-1121,-1-1-545,-4-1-1281,-4-3-2947</inkml:trace>
</inkml:ink>
</file>

<file path=ppt/ink/ink1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1.499"/>
    </inkml:context>
    <inkml:brush xml:id="br0">
      <inkml:brushProperty name="width" value="0.025" units="cm"/>
      <inkml:brushProperty name="height" value="0.025" units="cm"/>
    </inkml:brush>
  </inkml:definitions>
  <inkml:trace contextRef="#ctx0" brushRef="#br0">1 143 19378,'0'0'1538,"80"-6"-577,-35-7 416,10-1-320,4-1-801,5-1-192,-3 2-96,-1-3-1089,-7 3-1537,-3-4-802,-10 2-2497</inkml:trace>
</inkml:ink>
</file>

<file path=ppt/ink/ink1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5.222"/>
    </inkml:context>
    <inkml:brush xml:id="br0">
      <inkml:brushProperty name="width" value="0.025" units="cm"/>
      <inkml:brushProperty name="height" value="0.025" units="cm"/>
    </inkml:brush>
  </inkml:definitions>
  <inkml:trace contextRef="#ctx0" brushRef="#br0">32 51 13549,'0'0'8424,"12"-50"-4484,-20 67-3396,-2 15-544,0 12 0,2 7 64,4 3-32,1-1-32,3-7 0,0-8-224,8-7-481,2-7-512,3-8-416,-6-6-578,-4-8-1440</inkml:trace>
</inkml:ink>
</file>

<file path=ppt/ink/ink1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5.564"/>
    </inkml:context>
    <inkml:brush xml:id="br0">
      <inkml:brushProperty name="width" value="0.025" units="cm"/>
      <inkml:brushProperty name="height" value="0.025" units="cm"/>
    </inkml:brush>
  </inkml:definitions>
  <inkml:trace contextRef="#ctx0" brushRef="#br0">0 52 17264,'0'0'5990,"62"-5"-5157,-19 4-193,10-3-511,1 2-97,8-1-897,-2-2-1602,-2-3-1312,-7-3-1666,-3-2-4741</inkml:trace>
</inkml:ink>
</file>

<file path=ppt/ink/ink1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5.893"/>
    </inkml:context>
    <inkml:brush xml:id="br0">
      <inkml:brushProperty name="width" value="0.025" units="cm"/>
      <inkml:brushProperty name="height" value="0.025" units="cm"/>
    </inkml:brush>
  </inkml:definitions>
  <inkml:trace contextRef="#ctx0" brushRef="#br0">238 1 18481,'0'0'1591,"-10"4"-293,0 1-1059,1 1 1,-1-1 0,1 1 0,0 1-1,1 0 1,-1 0 0,2 1 0,-1 0 0,1 0-1,0 0 1,-10 17 0,-1 5 142,1 1 0,1 1 0,2 0 0,-15 49 0,23-59-334,0 1 0,2 0 1,0 0-1,2 0 0,1 0 0,0 1 0,5 40 0,-2-58-38,-1 0 0,0 0 0,1-1 1,0 1-1,1 0 0,-1-1 0,1 0 0,0 1 0,0-1 0,1 0 0,-1-1 0,1 1 0,0-1 0,0 1 0,1-1 0,-1-1 0,1 1 0,0 0 0,0-1 0,0 0 0,1 0 0,9 3 0,0-1-655,-1-1 0,1 0 1,0-1-1,0 0 0,0-1 1,0-1-1,30-1 0,5-5-5499</inkml:trace>
</inkml:ink>
</file>

<file path=ppt/ink/ink1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6.298"/>
    </inkml:context>
    <inkml:brush xml:id="br0">
      <inkml:brushProperty name="width" value="0.025" units="cm"/>
      <inkml:brushProperty name="height" value="0.025" units="cm"/>
    </inkml:brush>
  </inkml:definitions>
  <inkml:trace contextRef="#ctx0" brushRef="#br0">50 0 15214,'0'0'6214,"-8"58"-5125,5-27 0,0 8-512,0 4-417,-1 1-64,-2-2-32,0-4-32,2-5-384,-1-9-385,2-6-704,1-10-737,-1-27-10859</inkml:trace>
</inkml:ink>
</file>

<file path=ppt/ink/ink1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6.642"/>
    </inkml:context>
    <inkml:brush xml:id="br0">
      <inkml:brushProperty name="width" value="0.025" units="cm"/>
      <inkml:brushProperty name="height" value="0.025" units="cm"/>
    </inkml:brush>
  </inkml:definitions>
  <inkml:trace contextRef="#ctx0" brushRef="#br0">0 47 13068,'0'0'6535,"60"-46"-5831,-28 45-287,5 1-289,3 0-64,1 2-32,-2 6-32,-3 2-1025,-5-1-417,-11-1-1568,-10-3-706,-10 0-3491</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4.576"/>
    </inkml:context>
    <inkml:brush xml:id="br0">
      <inkml:brushProperty name="width" value="0.025" units="cm"/>
      <inkml:brushProperty name="height" value="0.025" units="cm"/>
    </inkml:brush>
  </inkml:definitions>
  <inkml:trace contextRef="#ctx0" brushRef="#br0">70 174 4837,'0'0'6614,"7"-10"-3203,-5 7-3272,27-44 3072,-25 40-2371,-2 1 1,1-1 0,-1 0 0,0 0 0,0 1 0,-1-1-1,0 0 1,1-10 0,-3 16-785,1 1-1,0-1 1,0 0 0,0 1 0,-1-1-1,1 0 1,0 1 0,-1-1-1,1 0 1,-1 1 0,1-1-1,-1 1 1,1-1 0,-1 1-1,1-1 1,-1 1 0,0-1 0,1 1-1,-1-1 1,1 1 0,-1 0-1,0 0 1,0-1 0,1 1-1,-1 0 1,0 0 0,1 0 0,-1-1-1,0 1 1,0 0 0,1 0-1,-1 0 1,0 0 0,0 1-1,1-1 1,-1 0 0,0 0-1,1 0 1,-1 0 0,0 1 0,0-1-1,1 0 1,-1 1 0,-1 0-1,-33 14-191,33-13 127,-38 30 28,39-30-24,-1-1-1,0 1 1,0 0-1,1-1 0,-1 1 1,1 0-1,-1 0 1,1 0-1,0 1 0,0-1 1,0 0-1,0 0 1,0 0-1,0 1 0,1-1 1,-1 1-1,1 3 1,47-4-1100,-43-3 930,0 1 0,0 0 1,-1 1-1,1-1 1,0 0-1,0 1 1,0 0-1,-1 0 1,1 0-1,-1 0 1,1 1-1,-1-1 1,1 1-1,2 2 1,-3-1 132,0 0-1,-1 0 1,0 1 0,1-1 0,-1 1 0,0-1-1,-1 1 1,1-1 0,-1 1 0,0 0 0,0 0 0,0 0-1,1 7 1,1 9 227,0 0 0,-1 0-1,-2 1 1,0-1 0,-4 36-1,3-49 39,-1-1 0,1 0 0,-1 0 0,0 0 0,-1 0 0,1 0 0,-1 0 0,0-1 0,-1 1 0,-4 4 0,6-7-6,-1 0 0,0-1 0,1 1 0,-1-1 0,-1 0-1,1 0 1,0 0 0,0 0 0,-1-1 0,1 1 0,-1-1 0,1 0 0,-1 0 0,0 0-1,0 0 1,1-1 0,-1 0 0,-5 0 0,8 1-206,0-1 1,1-1-1,-1 1 0,0 0 1,0 0-1,0 0 0,1 0 0,-1 0 1,0-1-1,1 1 0,-1 0 1,0-1-1,0 1 0,1 0 1,-1-1-1,0 1 0,1-1 0,-1 1 1,1-1-1,-1 1 0,1-1 1,-1 0-1,1 1 0,-1-1 1,1 0-1,0 1 0,-1-1 0,1-1 1,-1-26-175,2 21 87,0 1 0,1-1-1,0 1 1,0 0 0,1 0 0,5-10 0,11-6 50,1 1 0,1 2 0,0 0 0,1 1 1,1 1-1,50-28 0,-47 31 16,-2-1 0,0-1 0,0-1 0,-2-2 0,0 0 0,31-36 0,-52 54 12,1-1 1,-1 0 0,0 0-1,0 1 1,1-1 0,-1 0-1,-1 0 1,1 0 0,0 0-1,0 0 1,-1 0 0,1-1-1,-1-1 1,0 3-5,0 0 0,0 1 0,0-1-1,0 1 1,-1-1 0,1 1 0,0-1 0,0 1 0,-1-1 0,1 1-1,0-1 1,-1 1 0,1-1 0,0 1 0,-1-1 0,1 1-1,-1 0 1,1-1 0,-1 1 0,1 0 0,-1-1 0,1 1 0,-1 0-1,1-1 1,-1 1 0,1 0 0,-1 0 0,1 0 0,-1 0 0,0 0-1,-3-1-14,0 1-1,0 0 1,-1 1-1,1-1 1,0 1-1,0 0 0,0 0 1,0 0-1,0 0 1,1 1-1,-8 3 1,-3 3 5,0 1 0,0 1 0,1 0 0,-20 20 0,29-26 15,0 0-1,1-1 1,-1 1-1,1 1 1,0-1-1,0 0 1,0 1 0,1 0-1,0-1 1,0 1-1,0 0 1,0 0-1,1 0 1,0 0 0,0 1-1,0-1 1,0 0-1,1 11 1,1-14-120,1 0 0,-1 1 0,1-1 0,-1 0 0,1 0 1,0 0-1,0 0 0,0 0 0,0-1 0,0 1 0,0-1 0,0 1 0,0-1 1,1 0-1,-1 1 0,1-1 0,-1 0 0,1-1 0,-1 1 0,1 0 0,-1-1 0,1 0 1,0 1-1,-1-1 0,5 0 0,4 1-1370,-1-1 1,1 0-1,-1 0 1,1-1-1,13-3 1,4-8-5294</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4.214"/>
    </inkml:context>
    <inkml:brush xml:id="br0">
      <inkml:brushProperty name="width" value="0.025" units="cm"/>
      <inkml:brushProperty name="height" value="0.025" units="cm"/>
    </inkml:brush>
  </inkml:definitions>
  <inkml:trace contextRef="#ctx0" brushRef="#br0">35 103 14157,'0'0'3321,"-4"10"-1143,1-3-1846,-3 5 332,2 0 0,0 0 0,0 0 0,1 1 1,0 0-1,0 13 0,3-25-648,0-1 1,0 0-1,0 1 1,0-1-1,0 1 1,0-1-1,0 0 1,0 1-1,0-1 1,0 0 0,0 1-1,1-1 1,-1 1-1,0-1 1,0 0-1,0 1 1,1-1-1,-1 0 1,0 0-1,0 1 1,1-1-1,-1 0 1,0 0 0,0 1-1,1-1 1,-1 0-1,0 0 1,1 0-1,-1 1 1,1-1-1,-1 0 1,0 0-1,1 0 1,-1 0-1,0 0 1,1 0 0,-1 0-1,1 0 1,-1 0-1,0 0 1,1 0-1,-1 0 1,0 0-1,1 0 1,-1 0-1,1 0 1,-1-1-1,0 1 1,1 0-1,-1 0 1,0 0 0,1-1-1,-1 1 1,0 0-1,0 0 1,1-1-1,-1 1 1,0 0-1,0 0 1,1-1-1,20-17 129,-7 0-14,-2-1-1,0 0 1,-1-1 0,0 0 0,8-27-1,-19 54 12,0 17-100,2 0 0,4 26-1,-6-49-33,1 0-1,0 1 1,-1-1-1,1 1 0,0-1 1,0 0-1,0 0 1,0 0-1,0 1 1,0-1-1,0 0 0,0 0 1,0 0-1,1 0 1,-1-1-1,0 1 0,1 0 1,-1-1-1,1 1 1,-1 0-1,0-1 1,1 0-1,-1 1 0,1-1 1,-1 0-1,1 0 1,0 0-1,-1 0 0,1 0 1,-1 0-1,1 0 1,-1 0-1,1-1 1,-1 1-1,1-1 0,-1 1 1,3-2-1,4-1 73,-1 0-1,1-1 0,-1 0 1,0 0-1,10-8 0,67-63 964,-56 47-1012,38-28 1,-65 57-35,-1-1 0,0 0 1,1 0-1,-1 0 1,1 0-1,-1 0 1,0 0-1,1 1 0,-1-1 1,1 0-1,-1 0 1,0 1-1,1-1 1,-1 0-1,0 0 1,0 1-1,1-1 0,-1 0 1,0 1-1,1-1 1,-1 0-1,0 1 1,0-1-1,0 1 0,0-1 1,1 0-1,-1 1 1,0-1-1,0 1 1,0-1-1,0 0 1,0 1-1,0-1 0,0 1 1,0-1-1,0 1 1,0-1-1,0 0 1,0 1-1,0-1 0,-1 1 1,1-1-1,0 1 1,1 37 99,0-12-306,-1-26 82,0 1 0,1 0-1,-1-1 1,0 1 0,0-1-1,0 1 1,1-1 0,-1 1 0,0-1-1,1 1 1,-1-1 0,0 1-1,1-1 1,-1 0 0,1 1-1,-1-1 1,1 1 0,-1-1 0,1 0-1,-1 0 1,1 1 0,-1-1-1,1 0 1,-1 0 0,1 1-1,-1-1 1,1 0 0,-1 0 0,1 0-1,0 0 1,-1 0 0,1 0-1,-1 0 1,1 0 0,0 0 0,-1 0-1,1 0 1,0-1 0,16 0-6061</inkml:trace>
</inkml:ink>
</file>

<file path=ppt/ink/ink1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6.975"/>
    </inkml:context>
    <inkml:brush xml:id="br0">
      <inkml:brushProperty name="width" value="0.025" units="cm"/>
      <inkml:brushProperty name="height" value="0.025" units="cm"/>
    </inkml:brush>
  </inkml:definitions>
  <inkml:trace contextRef="#ctx0" brushRef="#br0">1 62 10282,'0'0'6566,"60"2"-4292,-18-15-256,11-1-609,1 1-864,-1-1-385,-5 7-96,-12 4-737,-13 3-1505,-16 1 0,-7 10-1601,-15 2-866</inkml:trace>
  <inkml:trace contextRef="#ctx0" brushRef="#br0" timeOffset="1">4 222 8968,'0'0'9834,"50"45"-8361,-22-42-63,7-2-642,4-1-447,1 0-225,3 0-32,-3 0-289,1-2-1696,-4-8-1571,-5-4-3682</inkml:trace>
</inkml:ink>
</file>

<file path=ppt/ink/ink1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7.509"/>
    </inkml:context>
    <inkml:brush xml:id="br0">
      <inkml:brushProperty name="width" value="0.025" units="cm"/>
      <inkml:brushProperty name="height" value="0.025" units="cm"/>
    </inkml:brush>
  </inkml:definitions>
  <inkml:trace contextRef="#ctx0" brushRef="#br0">255 1 5285,'0'0'15177,"-4"11"-14360,-2 2-577,-1 0 0,0-1 0,0 0 1,-1-1-1,-1 1 0,0-2 0,-19 19 1,-100 102-1122,126-129 193,0 0 0,0 0-1,0-1 1,-1 1 0,1 0 0,-1-1 0,1 0 0,-1 1 0,-4 0 0,-6 1-5238</inkml:trace>
</inkml:ink>
</file>

<file path=ppt/ink/ink1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7.865"/>
    </inkml:context>
    <inkml:brush xml:id="br0">
      <inkml:brushProperty name="width" value="0.025" units="cm"/>
      <inkml:brushProperty name="height" value="0.025" units="cm"/>
    </inkml:brush>
  </inkml:definitions>
  <inkml:trace contextRef="#ctx0" brushRef="#br0">0 1 11787,'0'0'6855,"59"16"-5830,-23 2 64,8 2-417,6 0-448,4 0-95,2-1-65,-4-1-289,-3-2-1312,-8-3-801,-10-7-2211,-5-6-4707</inkml:trace>
</inkml:ink>
</file>

<file path=ppt/ink/ink1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8.206"/>
    </inkml:context>
    <inkml:brush xml:id="br0">
      <inkml:brushProperty name="width" value="0.025" units="cm"/>
      <inkml:brushProperty name="height" value="0.025" units="cm"/>
    </inkml:brush>
  </inkml:definitions>
  <inkml:trace contextRef="#ctx0" brushRef="#br0">1 310 19186,'0'0'3748,"87"6"-3268,-39-18-160,6-2-608,0-3-2723,-4 2-2114,-10-3-4259</inkml:trace>
  <inkml:trace contextRef="#ctx0" brushRef="#br0" timeOffset="1">788 1 18449,'0'0'1858,"-3"49"-641,1-17-96,-1 5-608,3 3-289,0 0-192,0 1 0,5 0-897,3-3-576,-3-1-641,0-4-1537,-5-5-2147</inkml:trace>
</inkml:ink>
</file>

<file path=ppt/ink/ink1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8.565"/>
    </inkml:context>
    <inkml:brush xml:id="br0">
      <inkml:brushProperty name="width" value="0.025" units="cm"/>
      <inkml:brushProperty name="height" value="0.025" units="cm"/>
    </inkml:brush>
  </inkml:definitions>
  <inkml:trace contextRef="#ctx0" brushRef="#br0">80 528 12716,'0'0'8264,"71"-2"-6855,-30-10-640,6-2-481,-1-3-160,-1-2 0,-8 1-128,-8-4-736,-9 3-1250,-10-3-993,-10-3-1986,-3 1-4484</inkml:trace>
  <inkml:trace contextRef="#ctx0" brushRef="#br0" timeOffset="1">1 127 15631,'0'0'6758,"63"-45"-6085,-9 27 224,9-1-545,2 1-288,1 4-352,-7 6-2243,-9 4-2177,-11 4-2499</inkml:trace>
</inkml:ink>
</file>

<file path=ppt/ink/ink1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8.972"/>
    </inkml:context>
    <inkml:brush xml:id="br0">
      <inkml:brushProperty name="width" value="0.025" units="cm"/>
      <inkml:brushProperty name="height" value="0.025" units="cm"/>
    </inkml:brush>
  </inkml:definitions>
  <inkml:trace contextRef="#ctx0" brushRef="#br0">70 1 5445,'0'0'10832,"-8"11"-6882,1-2-3572,1-2-85,0-1 1,1 2-1,0-1 0,0 1 0,0 0 1,1 0-1,1 0 0,-1 0 1,1 1-1,1-1 0,-1 1 0,0 11 1,3-18-289,0-1 0,0 0 0,0 1 0,1-1 0,-1 0 0,1 1 0,-1-1 0,1 0 0,-1 0 0,1 0 0,0 0 0,0 1 0,-1-1 0,1 0 0,0 0 0,0 0 0,0-1 0,0 1 0,0 0 0,0 0 0,0 0 0,1-1 0,-1 1 0,0-1 0,0 1 0,0-1 0,1 1 0,-1-1 0,0 0 0,1 1 0,-1-1 0,0 0 0,1 0 0,-1 0 0,0 0 0,1 0 0,-1 0 0,0-1 0,2 1 0,5-1-81,-1 0 0,1 0 0,-1-1 0,1 0 0,13-6 0,-6 0-278,-1-1 1,0-1-1,0 0 0,-1-1 1,0 0-1,14-17 1,17-15 57,-42 55 1747,-5 7-692,-1-9-274,1-2-238,1 1 0,-1-1 0,2 0 0,-1 1 0,1-1 0,0 1 0,1 10 0,0-17-225,1-1 0,0 0 1,0 1-1,-1-1 0,1 0 0,0 1 0,0-1 0,0 0 1,0 0-1,0 0 0,1 0 0,-1 0 0,0 0 0,0-1 1,1 1-1,-1 0 0,0-1 0,1 1 0,-1 0 0,1-1 1,-1 0-1,1 1 0,-1-1 0,1 0 0,-1 0 0,1 0 1,-1 0-1,1 0 0,-1 0 0,1 0 0,1-1 1,54-5 319,-27-4-282,0 0 1,0-2 0,40-22 0,-38 18-279,0 1 0,47-15 0,-79 30 209,0 0-1,0 0 1,1 0 0,-1 0 0,0 0 0,1 0 0,-1 0 0,0 0 0,0 0 0,1 0-1,-1 0 1,0 0 0,1 0 0,-1 0 0,0 0 0,0 0 0,1 0 0,-1 0 0,0 0 0,0 0-1,1 0 1,-1 0 0,0 0 0,0 1 0,1-1 0,-1 0 0,0 0 0,0 0 0,1 1 0,-1-1-1,0 0 1,0 0 0,0 0 0,0 1 0,1-1 0,-1 0 0,0 0 0,0 1 0,0-1-1,0 0 1,0 0 0,0 1 0,0-1 0,-2 19 53,-14 22 415,15-37-439,-3 3-4,2 0-1,-1 0 0,1 0 0,0 1 1,0-1-1,1 1 0,0 0 0,0-1 1,1 13-1,0-19-91,1 1 0,-1 0 0,0-1-1,1 1 1,-1 0 0,1-1 0,0 1 0,-1-1 0,1 1 0,0-1 0,0 1 0,0-1 0,0 0 0,0 1 0,0-1 0,1 0 0,-1 0-1,3 2 1,-2-2-226,1 0 0,0 0 0,-1 0 0,1 0 0,0 0 0,0-1 0,-1 0 0,1 1 0,0-1 0,0 0 0,0 0-1,0-1 1,0 1 0,5-2 0,19-9-4972,0-13-2926</inkml:trace>
</inkml:ink>
</file>

<file path=ppt/ink/ink1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9.313"/>
    </inkml:context>
    <inkml:brush xml:id="br0">
      <inkml:brushProperty name="width" value="0.025" units="cm"/>
      <inkml:brushProperty name="height" value="0.025" units="cm"/>
    </inkml:brush>
  </inkml:definitions>
  <inkml:trace contextRef="#ctx0" brushRef="#br0">184 0 17392,'0'0'4901,"39"54"-2883,-15-23-449,6 10-287,-2 2-834,-3 7-288,-6 6-96,-10 11 96,-9 8 129,-2 12 31,-24 10-160,-17 7-160,-14 3-320,-12-6-2659,-11-13-2562,-1-21-7303</inkml:trace>
</inkml:ink>
</file>

<file path=ppt/ink/ink1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6:04.635"/>
    </inkml:context>
    <inkml:brush xml:id="br0">
      <inkml:brushProperty name="width" value="0.025" units="cm"/>
      <inkml:brushProperty name="height" value="0.025" units="cm"/>
    </inkml:brush>
  </inkml:definitions>
  <inkml:trace contextRef="#ctx0" brushRef="#br0">71 1754 11179,'-63'4'4745,"62"-4"-4739,1 0 0,0 0 0,0 0 0,0 0 0,-1 0-1,1 0 1,0 0 0,0 0 0,-1 0 0,1 0 0,0 0-1,0 0 1,0 0 0,-1 0 0,1 0 0,0-1 0,0 1-1,0 0 1,-1 0 0,1 0 0,0 0 0,0 0-1,0 0 1,-1-1 0,1 1 0,0 0 0,0 0 0,0 0-1,0 0 1,0-1 0,-1 1 0,1 0 0,0 0 0,0 0-1,0-1 1,0 1 0,0 0 0,0 0 0,0 0 0,0-1-1,0 1 1,0 0 0,0 0 0,0-1 0,0 1 0,0 0-1,0 0 1,0 0 0,0-1 0,0 1 0,0 0 0,0 0-1,0 0 1,0-1 0,0 1 0,1 0 0,-1 0 0,0 0-1,0-1 1,0 1 0,0 0 0,0 0 0,1 0-1,12-15-180,144-98 1530,-90 67-772,597-383 2623,19 24-3749,45-29-2553,-665 397 1779,-1-3 0,-2-3 0,83-77-1,-85 53-1815</inkml:trace>
</inkml:ink>
</file>

<file path=ppt/ink/ink1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6:04.979"/>
    </inkml:context>
    <inkml:brush xml:id="br0">
      <inkml:brushProperty name="width" value="0.025" units="cm"/>
      <inkml:brushProperty name="height" value="0.025" units="cm"/>
    </inkml:brush>
  </inkml:definitions>
  <inkml:trace contextRef="#ctx0" brushRef="#br0">0 1 12588,'0'0'2883,"1"54"-2819,23-1 704,9 14 97,8 17-352,10 12-225,11 8 128,10 3-31,7 6-225,5 0-128,5 2 32,2-2 0,0-10-64,-2-5-641,-4-5-1248,-6-13-1186,-12-14-1281</inkml:trace>
</inkml:ink>
</file>

<file path=ppt/ink/ink1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6:08.433"/>
    </inkml:context>
    <inkml:brush xml:id="br0">
      <inkml:brushProperty name="width" value="0.025" units="cm"/>
      <inkml:brushProperty name="height" value="0.025" units="cm"/>
    </inkml:brush>
  </inkml:definitions>
  <inkml:trace contextRef="#ctx0" brushRef="#br0">1 1 1441</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4.556"/>
    </inkml:context>
    <inkml:brush xml:id="br0">
      <inkml:brushProperty name="width" value="0.025" units="cm"/>
      <inkml:brushProperty name="height" value="0.025" units="cm"/>
    </inkml:brush>
  </inkml:definitions>
  <inkml:trace contextRef="#ctx0" brushRef="#br0">0 0 14798,'0'0'10287,"9"7"-8680,74 42 897,-81-48-2472,0 1 0,0 0 0,0 0 0,0 0 1,-1 0-1,1 1 0,-1-1 0,1 0 0,-1 1 0,0-1 1,0 1-1,0-1 0,0 1 0,0 0 0,-1-1 0,1 1 1,-1 0-1,0 2 0,-2 59 890,0-13-496,3-49-426,-1 0 1,1-1-1,0 1 1,-1-1-1,1 1 0,0 0 1,0-1-1,0 0 1,0 1-1,0-1 1,0 0-1,1 1 0,-1-1 1,0 0-1,1 0 1,-1 0-1,0 0 1,1 0-1,0 0 0,-1-1 1,1 1-1,-1 0 1,1-1-1,0 1 1,-1-1-1,1 0 0,0 1 1,0-1-1,-1 0 1,3 0-1,6 0 6,0 0 0,0 0 0,0-1 0,11-2 0,-3-1-203,0-1 0,0-1 1,0 0-1,-1-1 1,0-1-1,0-1 1,-1 0-1,0-2 1,-1 1-1,25-23 0,-38 31-138,-1 0 0,1 0 0,0 0-1,-1 0 1,0-1 0,1 1-1,-1 0 1,0-1 0,0 1-1,0-1 1,-1 1 0,1-1 0,0-3-1,-1 5-154,0-1 1,0 1-1,0 0 0,0-1 0,-1 1 0,1-1 0,0 1 1,-1 0-1,1-1 0,-1 1 0,0 0 0,1-1 0,-1 1 0,0 0 1,0 0-1,0 0 0,-1-2 0,-21-14-12888</inkml:trace>
</inkml:ink>
</file>

<file path=ppt/ink/ink1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6:09.046"/>
    </inkml:context>
    <inkml:brush xml:id="br0">
      <inkml:brushProperty name="width" value="0.025" units="cm"/>
      <inkml:brushProperty name="height" value="0.025" units="cm"/>
    </inkml:brush>
  </inkml:definitions>
  <inkml:trace contextRef="#ctx0" brushRef="#br0">563 76 2691,'-10'-5'400,"-10"-4"44,0 2-1,-1-1 1,0 2 0,0 1 0,0 1-1,0 0 1,-41 0 0,45 4-101,-1 0-1,1 1 1,0 1-1,0 1 1,0 0 0,-30 10-1,40-10-283,1 0-1,-1 1 0,0 0 1,1 0-1,0 0 1,0 1-1,1 0 0,-1 0 1,1 0-1,0 1 0,0-1 1,1 1-1,-1 1 0,1-1 1,1 0-1,-1 1 1,1 0-1,-3 10 0,-14 56-49,3 1 0,4 1-1,-5 85 1,7-51-6,-5 105 13,16-184-7,2 1 0,1-1-1,2-1 1,0 1 0,11 31 0,113 370 114,-128-428-123,2 9-23,1-1 1,0 1 0,1-1-1,0 0 1,7 12 0,-10-21 15,-1 0 0,1 0 0,-1 0 0,1 0 0,0 0 1,0 0-1,0 0 0,0-1 0,0 1 0,0 0 0,1-1 0,-1 0 0,0 0 1,1 0-1,-1 0 0,1 0 0,-1 0 0,1 0 0,0-1 0,-1 0 1,1 1-1,0-1 0,-1 0 0,1 0 0,-1 0 0,1-1 0,0 1 0,-1-1 1,1 1-1,3-2 0,2-2 1,1 0 0,-1 0 0,0-1 1,0 0-1,-1-1 0,1 1 0,-1-1 0,0-1 1,11-13-1,52-75 292,-57 76-263,28-44 58,-3-2 0,-2-2 0,-4-1 0,-2-1 0,-4-2 0,-3 0-1,-3-2 1,-3 0 0,-3-1 0,-4-1 0,2-143 0,-13 192 60,-1 0-1,-1 0 1,-1 0-1,-2 0 0,0 1 1,-2 0-1,-1 1 1,0-1-1,-21-35 1,24 50-81,0-1 0,-1 1 1,0 0-1,-1 0 0,1 1 1,-2 0-1,0 0 0,0 1 1,0 0-1,-1 1 0,0 0 1,-1 0-1,1 1 0,-1 0 1,0 1-1,-1 1 0,1 0 1,-1 0-1,0 1 0,0 0 1,0 1-1,-14 0 0,22 2-140,1 0 0,-1 0 0,1 1 0,0-1 0,-1 1 0,1 0 0,0 0 0,0 0 0,0 1 0,0-1 0,0 1 0,0-1-1,0 1 1,0 0 0,1 0 0,-1 1 0,-3 2 0,-9 8-1772,-12 4-2846</inkml:trace>
</inkml:ink>
</file>

<file path=ppt/ink/ink1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1.119"/>
    </inkml:context>
    <inkml:brush xml:id="br0">
      <inkml:brushProperty name="width" value="0.025" units="cm"/>
      <inkml:brushProperty name="height" value="0.025" units="cm"/>
    </inkml:brush>
  </inkml:definitions>
  <inkml:trace contextRef="#ctx0" brushRef="#br0">2 417 12748,'0'0'4137,"-1"-11"-2754,1 6-1348,0 1 0,0-1 1,0 0-1,0 0 0,1 0 0,0 0 1,0 0-1,0 0 0,1 0 0,-1 1 1,1-1-1,0 1 0,1-1 0,-1 1 0,1 0 1,0 0-1,0 0 0,0 0 0,6-6 1,26-23 159,1 1 0,2 2 1,0 1-1,2 2 1,1 2-1,80-36 1,-89 47-189,0 2 1,1 1 0,0 2-1,0 1 1,1 2-1,0 1 1,0 1 0,0 2-1,0 2 1,49 5 0,-66-2-16,-1 1-1,1 0 1,-1 1 0,0 1 0,-1 0 0,1 1 0,-2 1 0,17 11 0,8 9-90,53 49 0,-2-1-108,-75-65 233,1-1 0,0 0 1,1-2-1,0 0 1,0-1-1,1 0 0,0-1 1,0-2-1,0 0 0,0 0 1,1-2-1,0 0 1,-1-1-1,33-3 0,17-6 464,-2-2-1,118-35 0,-30 6-39,-97 28 137,95-8 0,-130 18-490,-1 1-1,1 1 0,-1 1 0,0 0 1,0 2-1,0 1 0,37 12 0,-53-15-74,49 20 262,68 19 0,-102-36-250,0-2 0,0 1 1,0-2-1,1-1 1,-1 0-1,0-2 0,25-3 1,-18-1 82,-1-2 1,0-1-1,0-1 1,0-1-1,-2-1 1,1-1-1,30-20 1,149-120 1741,-203 151-1698,11-7-777,-11 8 507,-1-1 0,0 1 1,0 0-1,0 0 0,0 0 0,1 0 0,-1 0 0,0 0 0,0 0 0,0 0 0,0 0 1,1 0-1,-1 0 0,0 1 0,0-1 0,0 0 0,0 0 0,1 0 0,-1 0 1,0 0-1,0 0 0,0 0 0,0 0 0,0 0 0,0 1 0,1-1 0,-1 0 1,0 0-1,0 0 0,0 0 0,0 0 0,0 0 0,0 1 0,0-1 0,0 0 1,0 0-1,0 0 0,0 0 0,1 1 0,-1-1 0,0 0 0,0 0 0,0 0 1,0 0-1,0 1 0,0-1 0,0 0 0,-1 0 0,1 0 0,0 0 0,0 1 1,0-1-1,0 0 0</inkml:trace>
</inkml:ink>
</file>

<file path=ppt/ink/ink1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1.896"/>
    </inkml:context>
    <inkml:brush xml:id="br0">
      <inkml:brushProperty name="width" value="0.025" units="cm"/>
      <inkml:brushProperty name="height" value="0.025" units="cm"/>
    </inkml:brush>
  </inkml:definitions>
  <inkml:trace contextRef="#ctx0" brushRef="#br0">69 37 6502,'0'0'10127,"0"10"-7762,-7 45-1034,-18 75 1,12-73 646,-9 100 1,21-156-1880,1 0 1,0 1 0,0-1-1,0 0 1,0 1 0,0-1-1,0 1 1,0-1 0,0 0-1,1 1 1,-1-1 0,0 1-1,1-1 1,-1 0 0,1 0-1,-1 1 1,1-1 0,0 0-1,0 0 1,0 0 0,-1 1-1,1-1 1,2 1 0,-1-1-16,-1-1-1,1 1 1,-1-1 0,1 0 0,-1 0 0,1 0 0,-1 0 0,1 0 0,-1 0-1,1-1 1,-1 1 0,1 0 0,-1-1 0,0 1 0,1-1 0,-1 1-1,0-1 1,3-1 0,8-5 416,0-1 1,0-1-1,15-14 0,-27 22-481,243-246 971,-75 69-832,-186 223-6687,-8 2-5760,13-24 1223</inkml:trace>
</inkml:ink>
</file>

<file path=ppt/ink/ink1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2.396"/>
    </inkml:context>
    <inkml:brush xml:id="br0">
      <inkml:brushProperty name="width" value="0.025" units="cm"/>
      <inkml:brushProperty name="height" value="0.025" units="cm"/>
    </inkml:brush>
  </inkml:definitions>
  <inkml:trace contextRef="#ctx0" brushRef="#br0">0 213 12011,'0'0'6086,"12"0"-3160,-4-1-2562,0 0 1,0 0 0,0-1 0,0 0 0,-1 0 0,1 0 0,0-1 0,-1-1 0,0 1 0,0-1 0,0 0 0,0-1-1,8-6 1,-9 5-126,1 0-1,-1 0 0,0 0 0,0-1 1,0 1-1,-1-1 0,0-1 0,-1 1 0,0-1 1,0 0-1,0 0 0,-1 0 0,0 0 1,-1-1-1,3-15 0,-5 24-208,0-1 0,0 1 0,0-1 0,0 1 0,0-1 0,0 1 0,0-1 0,0 1 0,0-1 0,0 1 1,0-1-1,-1 1 0,1-1 0,0 1 0,0-1 0,-1 1 0,1-1 0,0 1 0,-1-1 0,1 1 0,0 0 0,-1-1 0,1 1 0,0 0 0,-1-1 0,1 1 0,-1 0 0,1-1 0,-1 1 0,1 0 0,-1 0 0,0-1 0,-20 5 235,-17 21-336,25-11 56,0 1-1,1 0 1,0 1 0,-9 18-1,16-25 15,0 0 0,1 0-1,0 0 1,0 1-1,1 0 1,1 0 0,0 0-1,0 0 1,0 15-1,2-24 0,0 1 0,0-1 0,1 0-1,-1 1 1,0-1 0,1 0-1,0 0 1,-1 0 0,1 1 0,0-1-1,-1 0 1,1 0 0,0 0 0,0 0-1,0 0 1,0 0 0,0 0 0,0 0-1,0-1 1,0 1 0,0 0-1,1-1 1,-1 1 0,0-1 0,0 1-1,1-1 1,-1 1 0,0-1 0,1 0-1,-1 0 1,0 1 0,1-1-1,1 0 1,53-1 53,-50 0-41,21-2 30,-1-2 0,47-15-1,-51 12 206,1 2-1,-1 0 0,1 2 0,42-3 0,-64 4-207,1 0-1,-1 0 0,0-1 1,0 1-1,0 0 0,0 0 0,0-1 1,-1 1-1,0-1 0,0-3 1,1 4-31,5-129-6,-5 131 0,-1 0 0,0 1 0,1-1 0,-1 0 0,0 1 0,1-1 0,-1 0 0,1 1 0,-1-1 0,1 1 0,-1-1 0,1 1 0,-1-1 0,1 1 0,-1-1 0,1 1 0,0 0 0,-1-1 0,1 1 0,0 0 0,-1-1 0,1 1 0,0 0 0,0 0 0,-1 0 0,1 0 0,0 0 0,-1-1 0,1 1 0,0 1 0,1-1 0,33 0 0,-21 1 0,8-1-1227,1-1 0,0-1 1,0-1-1,35-9 0,-1-7-5163</inkml:trace>
</inkml:ink>
</file>

<file path=ppt/ink/ink1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3.536"/>
    </inkml:context>
    <inkml:brush xml:id="br0">
      <inkml:brushProperty name="width" value="0.025" units="cm"/>
      <inkml:brushProperty name="height" value="0.025" units="cm"/>
    </inkml:brush>
  </inkml:definitions>
  <inkml:trace contextRef="#ctx0" brushRef="#br0">0 56 15471,'0'0'10789,"2"9"-9749,-1 65 40,-2-49-974,0-1 1,5 30-1,-4-52-99,1-1-1,-1 1 1,1 0 0,0-1-1,-1 1 1,1-1-1,0 1 1,0-1 0,0 1-1,0-1 1,0 1 0,0-1-1,1 0 1,-1 0-1,0 0 1,1 1 0,-1-1-1,1-1 1,-1 1-1,1 0 1,-1 0 0,1 0-1,0-1 1,-1 1 0,1-1-1,0 1 1,-1-1-1,1 0 1,0 0 0,0 0-1,-1 0 1,1 0-1,0 0 1,3-1 0,1 1 100,0-1 0,0-1 0,0 1 0,0-1 0,0 0 0,0 0 0,-1 0 1,1-1-1,5-3 0,7-10 234,1 0 1,-2-1 0,-1-1-1,0 0 1,-1-1 0,-1-1-1,18-33 1,-27 52-330,-3 11-67,-1 14-84,-7 47 125,2-44 48,2 0-1,2 42 0,0-67-32,0 0 1,0 0-1,1 0 1,-1 0-1,1-1 1,-1 1-1,1 0 1,0 0-1,0 0 1,0 0-1,0 0 1,0-1-1,0 1 1,0-1-1,0 1 1,1 0-1,-1-1 1,1 0-1,-1 1 1,1-1-1,-1 0 1,1 0-1,0 0 1,0 0-1,0 0 1,-1 0-1,1-1 1,0 1-1,0-1 1,0 1-1,0-1 1,0 0-1,0 1 1,0-1-1,0 0 1,0 0-1,0-1 1,0 1-1,0 0 0,0-1 1,0 1-1,2-2 1,6 0 6,-1 0 0,1-1 0,-1-1 0,0 0 0,0 0 0,0-1 0,11-7 0,-11 5-8,0-1 0,0 1 0,-1-1 0,0 0 0,0-1 0,-1 0 0,0 0 0,-1-1 0,0 0 0,0 0 0,-1 0 0,-1-1 0,1 0 0,-2 0 0,1 0 0,-2 0 0,0 0 0,0-1 0,-1 1 0,0-1 0,-1-19 0,0 30 0,0 0 0,0 0 0,0 0 0,0 0 0,0 0 0,0 0 0,0 0 0,0 0 0,0 0 0,0 0 0,-1 0 0,1 0 0,0 0 0,-1 0 0,1 0 0,-1 1 0,1-1 0,-1 0 0,1 0 0,-1 0 0,1 1 0,-1-1 0,0 0 0,0 0 0,1 1 0,-1-1 0,0 1 0,0-1 0,0 1 0,0-1 0,0 1 0,1-1 0,-1 1 0,0 0 0,0-1 0,0 1 0,0 0 0,0 0 0,0 0 0,0 0 0,0 0 0,0 0 0,0 0 0,-2 0 0,1 1 0,0 0 0,0 0 0,0 0 0,0 0 0,0 0 0,0 0 0,0 1 0,0-1 0,1 0 0,-1 1 0,1 0 0,-1-1 0,1 1 0,-1 0 0,1 0 0,0 0 0,0 0 0,0 0 0,-1 2 0,1-2 0,1-1 0,-1 1 0,1-1 0,-1 0 0,1 1 0,0-1 0,0 1 0,0-1 0,0 1 0,0-1 0,0 1 0,0-1 0,0 1 0,0-1 0,1 1 0,-1-1 0,0 1 0,1-1 0,0 1 0,-1-1 0,1 0 0,0 1 0,-1-1 0,1 0 0,0 0 0,0 0 0,0 0 0,0 0 0,0 0 0,1 0 0,-1 0 0,0 0 0,0 0 0,1 0 0,-1-1 0,0 1 0,1 0 0,-1-1 0,1 1 0,-1-1 0,1 0 0,-1 1 0,1-1 0,-1 0 0,3 0 0,9 1 0,1 0 0,-1-1 0,0-1 0,15-2 0,-23 2 0,19-2 0,-1-2 0,0-1 0,0 0 0,0-2 0,-1-1 0,-1 0 0,1-2 0,-1 0 0,19-15 0,-25 10 0,-14 15 0,-1 1 0,0 0 0,0 0 0,0-1 0,0 1 0,0 0 0,0 0 0,0-1 0,0 1 0,0 0 0,0-1 0,0 1 0,0 0 0,0 0 0,0-1 0,0 1 0,0 0 0,0 0 0,0-1 0,0 1 0,0 0 0,0 0 0,0-1 0,-1 1 0,1 0 0,0 0 0,0-1 0,0 1 0,0 0 0,-1 0 0,1 0 0,0-1 0,0 1 0,-1 0 0,1 0 0,0 0 0,-2-1 0,0 1 0,0 0 0,0-1 0,0 1 0,0 0 0,0 0 0,0 1 0,0-1 0,0 0 0,0 1 0,1-1 0,-1 1 0,0-1 0,0 1 0,0 0 0,-2 2 0,-6 3 0,0 0 0,1 1 0,0 0 0,0 1 0,0 0 0,1 0 0,1 1 0,-1 0 0,2 0 0,-1 1 0,1-1 0,1 2 0,-1-1 0,-3 14 0,8-24 0,1 1 0,0 0 0,0 0 0,0-1 0,0 1 0,0 0 0,0 0 0,0-1 0,0 1 0,0 0 0,0 0 0,1-1 0,-1 1 0,0 0 0,0-1 0,1 1 0,-1 0 0,0-1 0,1 1 0,-1 0 0,1-1 0,-1 1 0,1-1 0,-1 1 0,1-1 0,-1 1 0,1-1 0,0 1 0,-1-1 0,1 0 0,0 1 0,30 3 0,33-15 0,14-21 0,-65 26 0,-1 0 0,1 0 0,0 1 0,0 1 0,1 0 0,0 1 0,23-3 0,-36 7 0,0-1 0,0 0 0,-1 0 0,1 1 0,0-1 0,0 1 0,0-1 0,0 1 0,0-1 0,0 1 0,-1 0 0,1-1 0,0 1 0,0 0 0,-1 0 0,1 0 0,-1-1 0,1 1 0,0 0 0,-1 0 0,0 0 0,1 0 0,-1 0 0,0 0 0,1 0 0,-1 1 0,1-1 0,-1 1 0,0-1 0,1 1 0,0-1 0,-1 1 0,1-1 0,0 0 0,0 0 0,0 1 0,0-1 0,0 0 0,0 0 0,0 0 0,0 0 0,0 0 0,1 0 0,-1 0 0,0 0 0,0-1 0,1 1 0,1 0 0,8 0 1,-1 0 0,1-1-1,0 0 1,-1-1 0,1 0 0,-1-1-1,0 0 1,1-1 0,-1 0 0,0 0-1,17-9 1,-15 6-8,0 1 1,1 1-1,0 0 0,0 1 1,0 0-1,23-1 1,-35 4-90,0 0 1,-1 0 0,1 0-1,-1 0 1,1 0 0,0 0 0,-1 0-1,1 0 1,-1 0 0,1 0-1,0 0 1,-1 0 0,1 1 0,-1-1-1,1 0 1,-1 0 0,1 1-1,-1-1 1,1 0 0,-1 1 0,1-1-1,-1 1 1,1-1 0,-1 1-1,0-1 1,1 0 0,-1 1 0,0 0-1,1-1 1,-1 1 0,0-1-1,0 1 1,1-1 0,-1 1-1,0-1 1,0 1 0,0 0 0,0-1-1,0 1 1,0-1 0,0 1-1,0 0 1,0-1 0,0 1 0,0 0-1,0 0-450,0 0 0,0 0 0,0 0-1,0 0 1,0 0 0,0 0-1,0 0 1,1 0 0,-1 0 0,0 0-1,1 0 1,-1 0 0,0 0 0,1 0-1,-1 0 1,1-1 0,1 2 0,4 1-7366</inkml:trace>
</inkml:ink>
</file>

<file path=ppt/ink/ink1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4.720"/>
    </inkml:context>
    <inkml:brush xml:id="br0">
      <inkml:brushProperty name="width" value="0.025" units="cm"/>
      <inkml:brushProperty name="height" value="0.025" units="cm"/>
    </inkml:brush>
  </inkml:definitions>
  <inkml:trace contextRef="#ctx0" brushRef="#br0">126 99 18578,'0'0'7783,"-11"7"-7153,-3 2-421,1 0 0,0 1 1,-14 14-1,22-20-123,1 1 0,-1 0 0,1 1 0,0-1-1,0 1 1,1 0 0,0 0 0,0 0 0,0 0 0,1 1 0,-1-1 0,-1 11 0,4-15-84,0-1 0,0 0 1,0 0-1,0 1 0,0-1 1,0 0-1,1 0 0,-1 1 1,0-1-1,1 0 0,-1 0 1,1 0-1,-1 0 0,1 0 0,0 0 1,-1 1-1,1-1 0,0-1 1,0 1-1,0 0 0,-1 0 1,1 0-1,0 0 0,0-1 1,0 1-1,1 0 0,-1-1 1,0 1-1,0-1 0,0 1 1,0-1-1,1 1 0,-1-1 0,0 0 1,0 0-1,0 0 0,1 0 1,-1 0-1,0 0 0,0 0 1,1 0-1,-1 0 0,2-1 1,5 1 50,1-1 0,0 0 1,-1-1-1,0 0 0,11-4 0,-3-1-8,-1-1 0,1 0 0,-1-2 0,-1 0 0,0 0 0,0-1 0,-1-1 0,13-15 0,-8 8 9,-2-1-1,0-1 1,-1-1-1,21-41 1,-32 50 143,-11 15 200,-12 15-94,10-8-264,1 1 0,0 0 0,0 1 0,1 0-1,1 0 1,0 0 0,0 1 0,1 0 0,0 0 0,1 0 0,1 1 0,0 0 0,-2 22-1,5-34-32,0 1-1,0-1 0,0 0 0,0 0 0,0 1 0,1-1 1,-1 0-1,0 0 0,1 1 0,-1-1 0,1 0 0,0 0 0,-1 0 1,1 0-1,0 0 0,0 0 0,-1 0 0,1 0 0,0 0 0,0 0 1,0 0-1,0-1 0,0 1 0,0 0 0,1-1 0,0 1 0,2 1 17,0-1-1,0 0 0,1 0 0,-1 0 0,0-1 0,0 1 0,0-1 0,6 0 0,2-1 25,-1-1 1,0 0 0,0 0 0,0-1-1,18-7 1,-15 4-14,0-1 0,-1-1 1,0 0-1,0-1 0,-1-1 0,0 0 1,-1 0-1,12-14 0,-26 28-13,1 0 0,0 0 0,0 0 1,0 0-1,1 1 0,-1-1 0,1 1 0,0-1 0,-1 7 0,2-10-14,-1 0 0,1 1 0,0-1-1,0 1 1,-1-1 0,1 1 0,0 0-1,0-1 1,0 1 0,1-1-1,-1 1 1,0-1 0,1 1 0,-1-1-1,0 1 1,1-1 0,0 0 0,-1 1-1,1-1 1,0 0 0,0 1-1,0-1 1,0 0 0,0 0 0,0 0-1,0 0 1,0 0 0,0 0 0,0 0-1,3 1 1,5 0-6,0 0 0,0-1 0,0-1 0,0 1 0,0-2 0,0 1 0,0-1 0,0 0 0,0-1 0,12-3 0,6-5 0,50-23 0,-77 33-17,0 0 1,1-1-1,-1 1 0,1 0 1,-1-1-1,0 1 1,1 0-1,-1 0 0,1-1 1,-1 1-1,1 0 0,-1 0 1,1 0-1,-1 0 0,1 0 1,-1 0-1,1-1 1,-1 1-1,1 0 0,-1 0 1,1 0-1,-1 1 0,1-1 1,-1 0-1,1 0 0,-1 0 1,1 0-1,-1 0 0,1 1 1,-1-1-1,1 0 1,-1 0-1,0 1 0,1-1 1,-1 0-1,1 1 0,-1-1 1,0 0-1,1 1 0,-1-1 1,0 1-1,0-1 1,1 0-1,-1 1 0,0-1 1,0 1-1,1-1 0,-1 1 1,0-1-1,0 1 0,0-1 1,0 1-1,0-1 1,0 1-1,0-1 0,0 1 1,0-1-1,0 2 0,0-1-42,0 0-1,0 0 0,0 0 1,1 1-1,-1-1 0,0 0 1,1 0-1,-1 0 1,0 0-1,1 0 0,0 0 1,-1 0-1,1 0 0,0 0 1,-1 0-1,1 0 1,0 0-1,0-1 0,0 1 1,0 0-1,0 0 0,0-1 1,1 1-1,4 1-400,0 0 1,1-1-1,-1 0 0,1-1 1,-1 0-1,1 0 0,-1 0 1,1 0-1,-1-1 1,1 0-1,-1-1 0,1 0 1,-1 1-1,0-2 0,12-5 1,-10 4 169,1 1 0,0 0-1,-1 1 1,2 0 0,-1 0 0,11-1 0,-19 34 1822,-3-5-817,-1-1-1,-1 0 0,-11 33 1,5-16 330,10-41-1048,-3 11 403,0 0-1,0-1 1,-9 18-1,11-27-274,1 0 0,-1 0 0,0-1 0,1 1 0,-1-1 0,0 1 0,0-1 0,0 1 0,0-1 0,-1 0 0,1 1 0,0-1 0,0 0 0,-1 0 0,1 0 0,-1 0 0,1 0 0,-1 0 0,0 0 0,1-1 0,-1 1 0,0-1 0,1 1 0,-1-1 0,0 1 0,1-1 0,-1 0 0,0 0 0,0 0 0,0 0 0,1 0 0,-1 0 0,-3-1 0,2-1-106,1 0-1,0 1 0,0-1 1,0 0-1,0 0 0,0-1 1,0 1-1,0 0 0,1 0 1,-1-1-1,1 1 1,-1-1-1,1 0 0,0 1 1,0-1-1,1 0 0,-1 1 1,0-1-1,1 0 0,0 0 1,-1-4-1,-1-63 96,2 69-114,0-3-171,1-1 0,-1 0 0,1 1 1,0-1-1,1 1 0,-1 0 0,1-1 0,0 1 0,0 0 1,0 0-1,0 0 0,1 0 0,-1 0 0,1 1 0,0-1 1,0 1-1,1 0 0,-1 0 0,1 0 0,0 0 0,-1 0 1,1 1-1,0 0 0,0 0 0,8-3 0,10-3-1439,0 1 0,1 2-1,-1 0 1,25-2 0,15-4-1346,-45 7 368,-1-1 0,0 0 1,26-14-1,-2-10 4451,-37 26-957,-1 1-1,0-1 1,1 0-1,-1 1 1,0-1-1,-1 0 1,1 0 0,-1-1-1,1 1 1,1-6-1,-3 8-682,0 1 0,0-1 0,0 1 0,0 0 0,1-1-1,-1 1 1,0-1 0,0 1 0,0 0 0,0-1 0,0 1 0,-1-1 0,1 1 0,0 0-1,0-1 1,0 1 0,0-1 0,0 1 0,0 0 0,-1-1 0,1 1 0,0 0 0,0-1 0,-1 1-1,1 0 1,0-1 0,0 1 0,-1 0 0,1 0 0,0-1 0,-1 1 0,1 0 0,0 0-1,-1 0 1,1-1 0,-1 1 0,1 0 0,-1 0 0,-22 1 2357,-19 15-1783,39-14-752,0 0-1,1 0 1,-1 0-1,1 0 1,0 0 0,0 1-1,-1-1 1,2 1-1,-1 0 1,0-1-1,0 1 1,1 0 0,-1 0-1,0 4 1,2-6-47,0 0 0,0 0 0,0-1 0,0 1 0,0 0 0,0 0 0,0 0 0,0 0 0,0-1 0,0 1 0,1 0 0,-1 0 0,0 0 0,1-1 0,-1 1 0,0 0 0,1-1 0,-1 1 0,1 0 0,-1-1 0,2 2 0,0-1-5,0 1 1,0-1-1,0 0 0,0 0 1,0 0-1,0 0 0,0-1 0,0 1 1,0 0-1,1-1 0,2 1 1,85 4-1163,-67-6 766,-1 2 0,1 1 0,25 5-1,-46-7 411,-1 0 0,0 1 0,1-1 0,-1 0 0,1 1 0,-1-1 0,0 1 0,1-1 0,-1 1 0,0 0 0,0-1 0,0 1 0,1 0 0,-1 0-1,0 0 1,0 0 0,0 0 0,0 0 0,0 0 0,0 2 0,-1-2 29,0-1 1,1 1-1,-1 0 0,-1 0 0,1 0 1,0 0-1,0 0 0,0 0 0,0 0 1,-1 0-1,1-1 0,0 1 0,-1 0 1,1 0-1,-1 0 0,1-1 0,-1 1 1,1 0-1,-1 0 0,1-1 0,-1 1 0,-1 0 1,-4 5 122,0-1-1,0-1 1,-1 1 0,0-1 0,-9 4 0,-1 0-102,-1-1-1,1-1 1,-1 0 0,-36 6-1,47-11-1485,0-1-1,0 0 0,-1 0 0,1-1 0,-10-1 0,-3-7-14809</inkml:trace>
</inkml:ink>
</file>

<file path=ppt/ink/ink1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5.504"/>
    </inkml:context>
    <inkml:brush xml:id="br0">
      <inkml:brushProperty name="width" value="0.025" units="cm"/>
      <inkml:brushProperty name="height" value="0.025" units="cm"/>
    </inkml:brush>
  </inkml:definitions>
  <inkml:trace contextRef="#ctx0" brushRef="#br0">1 179 16848,'0'0'243,"0"1"0,0 0 0,0 0 0,-1 0 1,1-1-1,0 1 0,0 0 0,0 0 0,0 0 0,0 0 0,1-1 0,-1 1 0,0 0 1,0 0-1,0-1 0,1 1 0,-1 0 0,1 0 0,-1-1 0,0 1 0,1 0 0,-1-1 1,1 1-1,-1 0 0,1-1 0,0 1 0,-1-1 0,1 1 0,0 0 0,1 0 14,0 0-1,0-1 1,1 1 0,-1-1-1,0 1 1,0-1-1,0 0 1,0 0-1,0 0 1,1 0-1,1 0 1,5-1 149,-1-1 1,0 1 0,0-2 0,0 1-1,12-6 1,-9 2-158,0-1 0,0 0 1,-1 0-1,0-1 0,0 0 0,12-13 1,-18 16-202,0 0 0,0 0 0,-1 0 0,1 0 0,-1-1 0,0 1 0,-1-1 1,1 0-1,-1 0 0,-1 0 0,1 0 0,-1 0 0,0 0 0,1-11 0,-2 16-30,0 0 0,0 0 0,0 0-1,0 0 1,0-1 0,0 1 0,0 0 0,-1 0-1,1 0 1,0 0 0,-1 0 0,1 0-1,-1 0 1,1 0 0,-1 0 0,1 0-1,-1 0 1,0 1 0,1-1 0,-1 0-1,0 0 1,0 0 0,1 1 0,-1-1-1,0 0 1,-1 0 0,0 1-13,0-1 0,0 1 0,0-1-1,0 1 1,0 0 0,-1 0 0,1 0 0,0 0 0,0 0 0,0 0 0,0 1-1,0-1 1,-2 2 0,-2 0-25,-1 0 1,1 1-1,0 0 0,0 0 0,0 0 1,0 1-1,-9 8 0,3 1-2,0 0-1,2 1 0,0 0 1,0 1-1,1 0 1,-7 18-1,12-25 17,0-1-1,1 2 1,1-1-1,0 0 1,0 0-1,0 1 0,1-1 1,0 1-1,1-1 1,-1 1-1,2-1 1,-1 1-1,1-1 0,4 13 1,-4-18 10,1 0 0,0 0 0,0 0 0,0 0 0,0 0 0,0 0 1,0-1-1,1 0 0,0 1 0,-1-1 0,1 0 0,0 0 0,0 0 0,0 0 0,0-1 0,0 1 0,1-1 1,-1 0-1,0 0 0,1 0 0,-1-1 0,1 1 0,-1-1 0,1 1 0,-1-1 0,1 0 0,4-1 1,3 1 40,0-1 0,0 0 0,0-1 0,0 0 0,-1-1 0,1 0 0,15-7 0,-2-3-42,-2 0 0,1-2 1,-2-1-1,0-1 0,-1 0 0,-1-2 0,0 0 1,-2-1-1,21-30 0,-37 48-3,1 0 0,-1 0 0,0 0 0,0 0 0,0 0 0,0-1 0,0 1 0,0 0 0,0-1 0,0-3 0,-6 4 0,-9 13 0,0 4 0,1 1 0,-18 28 0,28-39 0,-1 1 0,1 0 0,0 1 0,0-1 0,1 0 0,0 1 0,0-1 0,0 1 0,1 0 0,0 0 0,0 12 0,1-18 0,1 0 0,-1 0 0,0 0 0,1 0 0,0 0 0,-1 0 0,1-1 0,0 1 0,-1 0 0,1 0 0,0-1 0,0 1 0,-1 0 0,1-1 0,0 1 0,0 0 0,0-1 0,0 0 0,0 1 0,0-1 0,0 1 0,0-1 0,0 0 0,0 0 0,0 0 0,0 0 0,0 0 0,1 0 0,37 2 0,-32-2 0,65-1-139,-66-3-1764,-6-4-4078,0 7 4667,0-9-6998</inkml:trace>
</inkml:ink>
</file>

<file path=ppt/ink/ink1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6.221"/>
    </inkml:context>
    <inkml:brush xml:id="br0">
      <inkml:brushProperty name="width" value="0.025" units="cm"/>
      <inkml:brushProperty name="height" value="0.025" units="cm"/>
    </inkml:brush>
  </inkml:definitions>
  <inkml:trace contextRef="#ctx0" brushRef="#br0">50 1 15278,'0'0'12983,"2"12"-11931,-3 24-473,-1 0-1,-2 0 1,-1 0 0,-14 48-1,16-73-504,-2 7-4,1 1-1,1-1 1,0 1-1,2-1 1,0 1-1,2 29 1,-1-47-70,0-1 0,0 1 0,0-1 0,0 1 0,0-1 0,0 1 0,1-1 0,-1 0 0,0 1 0,0-1 0,0 1 0,1-1 0,-1 0 0,0 1 0,0-1 0,1 0 0,-1 1 0,0-1 0,1 0 0,-1 1 0,0-1 0,1 0 0,-1 0 0,1 1 0,-1-1 0,0 0 0,1 0 0,-1 0 0,1 0 0,-1 0 0,1 1 0,-1-1 0,0 0 0,1 0 0,-1 0 0,1 0 0,-1 0 0,1 0 0,-1-1 0,1 1 0,-1 0 0,0 0 0,1 0 0,-1 0 0,1 0 0,-1-1 0,1 1 0,-1 0 0,0 0 0,1-1 0,-1 1 0,0 0 0,1 0 0,-1-1 0,0 1 0,1 0 0,-1-1 0,0 1 0,0-1 0,0 1 0,1 0 0,-1-1 0,0 0 0,20-24 0,-14 8 0,-1 0 0,0 0 0,-1-1 0,-1 0 0,0 0 0,-1 0 0,-2-29 0,3 54 0,0-1 0,0 1 0,1-1 0,0 0 0,0 0 0,1 0 0,-1 0 0,1-1 0,0 0 0,1 0 0,-1 0 0,1 0 0,0-1 0,0 0 0,7 3 0,2-2 0,-1 0 0,1-1 0,0-1 0,0 0 0,1-1 0,-1-1 0,0 0 0,1-1 0,-1-1 0,18-3 0,-20 3 0,0-2 0,0 0 0,0 0 0,0-1 0,0-1 0,-1 0 0,0-1 0,0 0 0,0-1 0,-1 0 0,18-15 0,-26 19 0,0 0 0,0 0 0,-1 0 0,1 0 0,-1 0 0,0-1 0,0 1 0,0-1 0,0 1 0,-1-1 0,1 0 0,-1 0 0,1-4 0,-2 7 0,0-1 0,0 1 0,0-1 0,-1 1 0,1 0 0,0-1 0,0 1 0,-1 0 0,1-1 0,-1 1 0,1 0 0,-1 0 0,0 0 0,1-1 0,-1 1 0,0 0 0,0 0 0,0 0 0,0 0 0,0 0 0,0 0 0,0 0 0,0 1 0,0-1 0,0 0 0,0 1 0,-1-1 0,1 0 0,0 1 0,-1 0 0,1-1 0,0 1 0,-1 0 0,1-1 0,0 1 0,-1 0 0,1 0 0,0 0 0,-3 1 0,-4-1 0,0 0 0,0 1 0,1-1 0,-1 2 0,1-1 0,-1 1 0,1 0 0,-1 1 0,1 0 0,0 0 0,0 1 0,0-1 0,1 1 0,-1 1 0,1-1 0,0 1 0,-9 10 0,8-8 0,1 0 0,1 0 0,-1 0 0,1 1 0,0-1 0,1 1 0,0 1 0,0-1 0,1 0 0,0 1 0,0 0 0,1 0 0,0 0 0,1 0 0,-1 9 0,2-15 0,0 0 0,1 0 0,-1 0 0,0 0 0,1 0 0,0 0 0,-1-1 0,1 1 0,0 0 0,1 0 0,-1-1 0,0 1 0,1-1 0,-1 1 0,1-1 0,0 1 0,0-1 0,3 3 0,0-1 0,0-1 0,0 0 0,0 0 0,0 0 0,0-1 0,0 0 0,1 1 0,-1-2 0,7 2 0,14 1 0,-1 0 0,1-2 0,37-2 0,-42 0 0,-19 0-79,-1 0-1,0 0 1,1 0-1,-1 0 1,1 0-1,-1 0 1,0-1-1,1 1 1,-1 0-1,0-1 1,1 1-1,-1-1 1,0 1-1,1-1 1,-1 0-1,0 1 1,0-1-1,0 0 1,0 0-1,0 0 1,0 0-1,0 0 1,0 0-1,1-1 1,-1-1-326,-1 1-1,1-1 1,0 1 0,-1 0-1,0-1 1,0 1 0,0-1 0,0 1-1,0-1 1,0 1 0,-1-1 0,1 1-1,-1-1 1,0-2 0,-13-28-9434</inkml:trace>
</inkml:ink>
</file>

<file path=ppt/ink/ink1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6.564"/>
    </inkml:context>
    <inkml:brush xml:id="br0">
      <inkml:brushProperty name="width" value="0.025" units="cm"/>
      <inkml:brushProperty name="height" value="0.025" units="cm"/>
    </inkml:brush>
  </inkml:definitions>
  <inkml:trace contextRef="#ctx0" brushRef="#br0">53 13 22774,'0'0'6277,"-52"-12"-2721,60 13-3620,16 10 32,1 0-833,-2-3-2819,1-5-4740</inkml:trace>
</inkml:ink>
</file>

<file path=ppt/ink/ink1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5.676"/>
    </inkml:context>
    <inkml:brush xml:id="br0">
      <inkml:brushProperty name="width" value="0.025" units="cm"/>
      <inkml:brushProperty name="height" value="0.025" units="cm"/>
    </inkml:brush>
  </inkml:definitions>
  <inkml:trace contextRef="#ctx0" brushRef="#br0">242 1 17392,'0'0'7672,"-9"7"-7309,-14 14-150,2 2-1,0 0 1,1 1 0,1 2 0,2-1 0,0 2-1,2 0 1,1 1 0,1 1 0,2 0 0,1 1 0,1 0-1,1 0 1,-5 46 0,12-71-210,1 0-1,-1 0 1,1 0 0,1 0-1,-1 0 1,1-1 0,0 1-1,0 0 1,0 0-1,0-1 1,1 1 0,0 0-1,0-1 1,0 0 0,1 0-1,-1 1 1,1-1 0,0-1-1,0 1 1,0 0-1,7 5 1,-3-4-285,1-1 0,-1 0 0,1-1 0,0 0 0,0 0 0,0 0 0,0-1 0,0 0 0,0-1 0,1 1 0,15-1 0,32-2-3722,-2-7-2327</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5.013"/>
    </inkml:context>
    <inkml:brush xml:id="br0">
      <inkml:brushProperty name="width" value="0.025" units="cm"/>
      <inkml:brushProperty name="height" value="0.025" units="cm"/>
    </inkml:brush>
  </inkml:definitions>
  <inkml:trace contextRef="#ctx0" brushRef="#br0">1 345 20275,'0'0'6310,"8"4"-5578,-4-3-677,0 0 1,0 0-1,0 0 1,0 0-1,0-1 1,0 1-1,0-1 1,0 0 0,0-1-1,1 1 1,-1-1-1,5 0 1,2-3-78,-1 1 0,0-1 1,0-1-1,15-8 0,50-35-2978,-53 31-357,-1 0 1,0-1-1,24-29 1,-8-3-34,-27 38 7317,-7 11 2431,-5 24 2672,-1-11-10173,-4 21 2704,4-25-1338,1 0 0,0 0-1,0 0 1,1-1-1,0 2 1,1-1-1,0 0 1,0 0-1,1 0 1,1 8-1,-2-15-214,1 0 0,0-1-1,-1 1 1,1 0 0,0 0-1,0 0 1,-1-1 0,1 1-1,0 0 1,0-1-1,0 1 1,0 0 0,0-1-1,0 0 1,0 1 0,0-1-1,0 1 1,0-1 0,0 0-1,0 0 1,0 0 0,0 0-1,0 0 1,1 0 0,-1 0-1,0 0 1,0 0 0,0 0-1,0 0 1,0-1-1,0 1 1,0 0 0,0-1-1,0 1 1,0-1 0,0 1-1,1-2 1,38-20-69,-4-10-597,60-71 1,-33 32 429,-63 71 229,0-1-1,0 1 1,1-1-1,-1 1 1,0-1-1,1 1 1,-1-1-1,0 1 1,1 0-1,-1-1 1,1 1-1,-1 0 1,1-1-1,-1 1 1,0 0-1,1-1 1,0 1-1,-1 0 1,1 0 0,-1-1-1,1 1 1,-1 0-1,1 0 1,-1 0-1,1 0 1,-1 0-1,1 0 1,0 0-1,-1 0 1,1 0-1,-1 0 1,1 0-1,-1 0 1,1 0-1,-1 1 1,1-1-1,0 0 1,4 24 302,-12 35 442,3-37-497,1-9-25,0 0 0,1 0 0,1 0-1,0 1 1,1 14 0,0-27-219,1-1 0,-1 1 0,0 0-1,1-1 1,-1 1 0,0 0 0,1-1-1,-1 1 1,1 0 0,-1-1 0,1 1 0,-1-1-1,1 1 1,0-1 0,-1 1 0,1-1-1,0 1 1,-1-1 0,1 0 0,0 1-1,-1-1 1,1 0 0,0 0 0,0 0 0,-1 1-1,1-1 1,0 0 0,0 0 0,-1 0-1,1 0 1,0 0 0,0 0 0,0-1 0,-1 1-1,1 0 1,0 0 0,-1 0 0,1-1-1,0 1 1,0 0 0,-1-1 0,1 1 0,0-1-1,-1 1 1,1 0 0,-1-1 0,2 0-1,31-22-40,-26 16-286,-1-1-1,0 1 1,-1-1-1,0-1 1,0 1-1,-1-1 0,0 1 1,0-1-1,-1 0 1,0-1-1,1-11 0,-2 13-1058,-1-1 0,-1 0-1,0 1 1,0-1-1,0 1 1,-1-1 0,-4-16-1,-9-8-11546</inkml:trace>
</inkml:ink>
</file>

<file path=ppt/ink/ink1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6.253"/>
    </inkml:context>
    <inkml:brush xml:id="br0">
      <inkml:brushProperty name="width" value="0.025" units="cm"/>
      <inkml:brushProperty name="height" value="0.025" units="cm"/>
    </inkml:brush>
  </inkml:definitions>
  <inkml:trace contextRef="#ctx0" brushRef="#br0">152 10 20307,'0'0'3326,"-8"6"-1895,-4 6-1073,2 0 0,-1 0 1,1 1-1,1 1 0,0-1 0,1 1 1,1 1-1,-11 27 0,-32 122-1538,53-277-3176,10-59 3737,-11 183 2719,7 31-1289,2-2-1,18 47 1,-25-79-607,0 0 0,1 0 0,0-1 0,1 1 0,0-1 0,0 0 0,0-1 0,1 1 0,13 9-1,-17-14-94,0 0 0,0-1 0,0 1 0,0-1 0,0 0 0,0 0 0,1 0 0,-1 0 0,0 0-1,1-1 1,-1 1 0,1-1 0,-1 0 0,0 0 0,1 0 0,-1-1 0,1 1 0,-1-1 0,0 1 0,1-1-1,-1-1 1,0 1 0,0 0 0,0-1 0,0 1 0,0-1 0,0 0 0,0 0 0,2-3 0,8-5-65,-2-1 0,1 0 0,-2-1 0,0 0 1,0-1-1,-1 0 0,0-1 0,-1 0 0,-1 0 0,0-1 1,-1 1-1,-1-1 0,0-1 0,-1 1 0,-1-1 1,0 0-1,1-26 0,-4 41-88,0 0 0,0 1 0,0-1 1,0 0-1,1 0 0,-1 0 0,0 1 0,0-1 0,0 0 1,-1 0-1,1 1 0,0-1 0,0 0 0,0 0 0,-1 1 1,1-1-1,0 0 0,0 1 0,-1-1 0,1 0 0,-1 1 1,1-1-1,-1 0 0,1 1 0,-1-1 0,1 1 0,-1-1 1,1 1-1,-1-1 0,0 1 0,1 0 0,-1-1 0,0 1 1,1 0-1,-1-1 0,0 1 0,0 0 0,1 0 0,-1 0 1,0-1-1,0 1 0,1 0 0,-1 0 0,-1 0 0,1 1-91,0-1 0,0 1 0,0 0 0,0-1 0,0 1 0,0 0 0,0-1 0,0 1 0,0 0 0,0 0 0,0 0 0,0 0-1,1 0 1,-1 0 0,0 0 0,1 0 0,-1 0 0,1 1 0,-1-1 0,1 0 0,0 0 0,-1 0 0,1 1 0,0-1-1,0 0 1,0 0 0,0 2 0,0 1-640,4 24-9228,8-13 47</inkml:trace>
</inkml:ink>
</file>

<file path=ppt/ink/ink1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6.596"/>
    </inkml:context>
    <inkml:brush xml:id="br0">
      <inkml:brushProperty name="width" value="0.025" units="cm"/>
      <inkml:brushProperty name="height" value="0.025" units="cm"/>
    </inkml:brush>
  </inkml:definitions>
  <inkml:trace contextRef="#ctx0" brushRef="#br0">163 5 19731,'0'0'5311,"-10"-2"-3426,7 2-1800,-1-1 39,-1 0 0,0 1 0,1-1 0,-1 1 0,1 0 0,-1 0 0,0 1 0,1-1 0,-1 1 0,1 0 0,0 0 1,-1 1-1,1-1 0,0 1 0,-1 0 0,1 0 0,0 1 0,1-1 0,-1 1 0,-4 3 0,1 2-25,0 0 0,1 0 0,0 0-1,1 1 1,-7 15 0,10-21-83,0 1-1,1 0 1,-1 0 0,1 0-1,0-1 1,0 1 0,0 0 0,1 0-1,0 0 1,-1 0 0,1 1-1,1-1 1,-1 0 0,1 0 0,-1 0-1,1 0 1,2 4 0,-2-6-2,1 0 1,0 0 0,0 0-1,0 0 1,0-1-1,1 1 1,-1-1-1,0 0 1,1 1-1,-1-1 1,0 0 0,1 0-1,0 0 1,-1-1-1,1 1 1,-1-1-1,1 1 1,0-1 0,-1 0-1,5 0 1,4 0 95,-1 0 1,1-1 0,-1 0 0,13-3-1,-14 1-45,-1 0-1,1-1 0,0 0 1,-1 0-1,0-1 0,0 0 0,0 0 1,-1-1-1,0 0 0,0-1 1,0 0-1,-1 0 0,0 0 1,0 0-1,-1-1 0,0 0 0,0 0 1,-1-1-1,0 1 0,0-1 1,2-10-1,-6 19-66,0-1-1,0 1 1,0 0 0,0-1 0,0 1-1,0 0 1,0 0 0,1-1 0,-1 1-1,0 0 1,0-1 0,0 1-1,0 0 1,-1 0 0,1-1 0,0 1-1,0 0 1,0-1 0,0 1-1,0 0 1,0 0 0,0-1 0,0 1-1,-1 0 1,1 0 0,0-1 0,0 1-1,0 0 1,-1 0 0,1-1-1,0 1 1,0 0 0,0 0 0,-1 0-1,1 0 1,0-1 0,-1 1-1,1 0 1,-1 0 0,-12 5-255,-12 17-660,16 1-408,9-2-3668,1-20 4579,0 0 1,-1 0-1,1 1 1,0-1-1,-1 0 1,1 0-1,0 0 1,0 0-1,0 0 0,0 0 1,0 0-1,0 0 1,1 0-1,-1-1 1,0 1-1,0 0 1,0-1-1,1 1 1,-1-1-1,0 1 0,1-1 1,-1 0-1,0 1 1,1-1-1,-1 0 1,1 0-1,-1 0 1,2 0-1,28 0-5987</inkml:trace>
  <inkml:trace contextRef="#ctx0" brushRef="#br0" timeOffset="1">359 99 865</inkml:trace>
</inkml:ink>
</file>

<file path=ppt/ink/ink1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7.016"/>
    </inkml:context>
    <inkml:brush xml:id="br0">
      <inkml:brushProperty name="width" value="0.025" units="cm"/>
      <inkml:brushProperty name="height" value="0.025" units="cm"/>
    </inkml:brush>
  </inkml:definitions>
  <inkml:trace contextRef="#ctx0" brushRef="#br0">108 276 12396,'0'0'7132,"-11"8"-4863,4-4-2021,-51 44 2434,55-46-2484,0 1 1,1 0-1,-1 0 0,1 0 0,-1 0 0,1 1 0,0-1 0,0 1 0,0-1 0,1 1 0,-1 0 0,1-1 0,0 1 1,0 0-1,0 0 0,1 0 0,-1 0 0,1 6 0,1-9-179,-1 0 0,1 0 1,-1-1-1,1 1 0,0 0 0,-1-1 1,1 1-1,0 0 0,0-1 0,0 1 1,-1-1-1,1 1 0,0-1 0,0 1 1,0-1-1,0 0 0,0 0 0,0 1 1,0-1-1,0 0 0,0 0 0,0 0 1,0 0-1,-1 0 0,1 0 0,0 0 1,2-1-1,29-3 419,-21 0-346,1 0 1,-1-1-1,0-1 1,0 0-1,-1 0 1,1-1-1,-2-1 0,1 1 1,12-14-1,-9 8-63,-1-1 1,0 0-1,-1-1 0,-1 0 0,15-29 1,-18 28 17,-1 0 1,0 0 0,5-33-1,-9 41-42,-1 1-1,0-1 1,0 1 0,-1-1-1,0 1 1,-1-1-1,0 1 1,0-1-1,0 1 1,-1 0 0,-3-11-1,4 17-13,0-1 1,0 0-1,0 0 0,0 1 0,-1-1 0,1 0 1,0 1-1,-1-1 0,1 1 0,-1 0 0,1-1 1,-1 1-1,0 0 0,0 0 0,1 0 1,-1 0-1,0 0 0,0 1 0,0-1 0,0 1 1,0-1-1,0 1 0,0-1 0,-4 1 0,3 0 0,-1 1 0,0-1 0,0 1-1,1 0 1,-1 0 0,0 0-1,1 0 1,-1 0 0,1 1 0,-1 0-1,1 0 1,0 0 0,-3 2-1,3-2 7,1-1 0,0 0 0,0 1 0,0 0 0,0-1 0,1 1-1,-1 0 1,0 0 0,1 0 0,-1 0 0,1 0 0,0 0 0,-1 1-1,1-1 1,0 0 0,0 1 0,1-1 0,-1 0 0,0 1 0,1-1-1,0 1 1,-1-1 0,1 1 0,0-1 0,0 1 0,1 0 0,-1-1-1,0 1 1,1-1 0,0 0 0,-1 1 0,1-1 0,0 1 0,0-1-1,0 0 1,1 0 0,-1 1 0,0-1 0,1 0 0,0 0 0,-1-1-1,1 1 1,0 0 0,3 2 0,38 27-497,-25-19-439,0 1 0,-1 1 0,0 0 1,28 33-1,-42-43 988,1 1 1,-1-1-1,-1 1 1,1-1-1,-1 1 1,0 0-1,0 0 1,0 0-1,-1 0 1,1 1-1,-1-1 1,-1 0-1,1 1 1,-1-1-1,0 0 0,0 1 1,0-1-1,-1 0 1,0 1-1,0-1 1,0 0-1,-1 0 1,1 0-1,-1 0 1,-4 8-1,-12 16 722,-1 0 0,-27 32-1,42-56-1074,3-3-1407,4-13-11355</inkml:trace>
</inkml:ink>
</file>

<file path=ppt/ink/ink1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7.610"/>
    </inkml:context>
    <inkml:brush xml:id="br0">
      <inkml:brushProperty name="width" value="0.025" units="cm"/>
      <inkml:brushProperty name="height" value="0.025" units="cm"/>
    </inkml:brush>
  </inkml:definitions>
  <inkml:trace contextRef="#ctx0" brushRef="#br0">199 1 19058,'0'0'2231,"-6"13"-736,-27 61 1209,-42 140 0,-3 100 1871,71-255-4575,7-58 0,1-1 0,-1 0 0,0 1 0,0-1 0,0 0 0,0 1 0,0-1 0,1 0 0,-1 1 0,0-1 0,0 0 0,1 1 0,-1-1 0,0 0 0,0 0 0,1 0 0,-1 1 0,0-1 0,1 0 0,-1 0 0,0 0 0,1 0 0,-1 1 0,0-1 0,1 0 0,-1 0 0,0 0 0,1 0 0,-1 0 0,0 0 0,1 0 0,-1 0 0,0 0 0,1 0 0,-1 0 0,1 0 0,-1 0 0,0 0 0,1-1 0,-1 1 0,0 0 0,1 0 0,-1 0 0,0 0 0,0-1 0,1 1 0,-1 0 0,0 0 0,1-1 0,-1 1 0,0 0 0,0 0 0,0-1 0,1 1 0,-1-1 0,17-12 0,6-14 0,-2 0 0,-1-2 0,-1 0 0,-1-2 0,17-41 0,-17 35 0,-27 52 0,1-2 0,21-22 0,-4 2 0,-1-1 0,1 2 0,1-1 0,-1 1 0,1 1 0,17-8 0,-23 11 0,-1 1 0,1 0 0,0 0 0,-1 1 0,1-1 0,0 1 0,-1-1 0,1 1 0,0 1 0,0-1 0,-1 0 0,1 1 0,0 0 0,-1-1 0,1 1 0,-1 1 0,1-1 0,-1 1 0,1-1 0,-1 1 0,0 0 0,0 0 0,3 3 0,-2-2-21,0-1 0,-1 1-1,1-1 1,0 0 0,0 0 0,0 0 0,1 0 0,-1-1-1,0 1 1,1-1 0,-1 0 0,1-1 0,-1 1 0,7-1-1,-9 0-10,0 0 0,-1 0-1,1-1 1,0 1-1,0 0 1,-1-1 0,1 1-1,0-1 1,-1 0-1,1 1 1,0-1 0,-1 0-1,1 0 1,-1 0-1,0 0 1,1-1 0,-1 1-1,0 0 1,1 0 0,-1-1-1,0 1 1,0-1-1,0 1 1,0-1 0,-1 1-1,1-1 1,0 0-1,-1 1 1,1-1 0,-1 0-1,1 1 1,-1-1-1,0 0 1,0 0 0,0 0-1,0-2 1,-9 1-9821,7 3 7828,-6 0-7323</inkml:trace>
</inkml:ink>
</file>

<file path=ppt/ink/ink1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8.469"/>
    </inkml:context>
    <inkml:brush xml:id="br0">
      <inkml:brushProperty name="width" value="0.025" units="cm"/>
      <inkml:brushProperty name="height" value="0.025" units="cm"/>
    </inkml:brush>
  </inkml:definitions>
  <inkml:trace contextRef="#ctx0" brushRef="#br0">77 128 12107,'7'-8'4239,"-1"2"-3655,33-40 4051,-36 43-3976,0-1 0,-1 0 0,1 0 0,-1 0 0,0 0 0,0-1 0,0 1 0,0-1 0,-1 1 0,0-1 0,1-6 0,-2 10-583,0 1 0,-1-1 0,1 0 0,0 1 0,-1-1 0,1 1 0,0-1 0,-1 1 0,1-1 0,0 1 0,-1 0 0,1-1 0,-1 1 1,1-1-1,-1 1 0,1 0 0,-1-1 0,1 1 0,-1 0 0,1 0 0,-1 0 0,1-1 0,-1 1 0,0 0 0,1 0 0,-1 0 0,1 0 0,-1 0 0,1 0 0,-1 0 0,0 0 0,1 0 0,-1 0 0,1 0 0,-1 0 0,0 0 0,1 1 0,-1-1 0,1 0 0,-1 0 0,0 1 0,-28 9 9,20-4-82,0 0 0,0 0 0,1 0-1,0 1 1,0 0 0,-10 12 0,14-15-3,1 1-1,-1-1 1,1 1 0,0 0 0,0 0-1,1 0 1,-1 0 0,1 0-1,0 0 1,1 1 0,-1-1 0,1 1-1,-1 9 1,3-14 0,-1 0 0,0 0 0,0 0 0,1 0 0,-1-1 0,1 1 0,-1 0 0,1 0 0,-1-1 0,1 1 0,-1 0 0,1-1 0,0 1 0,-1 0 0,1-1 0,0 1 0,-1-1 0,1 1 0,0-1 0,0 0 0,0 1 0,-1-1 0,1 0 0,0 1 0,0-1 0,0 0 0,0 0 0,0 0 0,0 0 0,0 0 0,-1 0 0,1 0 0,0 0 0,0 0 0,0 0 0,0 0 0,0-1 0,0 1 0,-1 0 0,2-1 0,40-14 0,-30 8 0,0-1 0,-1 0 0,0-1 0,0 0 0,-1-1 0,0 0 0,-1 0 0,0-1 0,-1-1 0,0 1 0,10-23 0,-18 34 0,0 0 0,0 0 0,0 0 0,0 0 0,0 0 0,0 0 0,-1 0 0,1 0 0,0 0 0,0 1 0,0-1 0,0 0 0,0 0 0,-1 0 0,1 0 0,0 0 0,0 0 0,0 0 0,0 0 0,0 0 0,-1 0 0,1 0 0,0 0 0,0-1 0,0 1 0,0 0 0,0 0 0,-1 0 0,1 0 0,0 0 0,0 0 0,0 0 0,0 0 0,0 0 0,0 0 0,0-1 0,-1 1 0,1 0 0,0 0 0,0 0 0,0 0 0,0 0 0,0 0 0,0-1 0,0 1 0,0 0 0,0 0 0,0 0 0,0 0 0,0 0 0,0-1 0,0 1 0,0 0 0,0 0 0,-10 8 0,2 3 0,1-1 0,1 1 0,0 0 0,1 0 0,0 1 0,0-1 0,1 1 0,1 0 0,0 1 0,1-1 0,-2 18 0,5-29 0,-1 0 0,1-1 0,0 1 0,-1 0 0,1-1 0,0 1 0,-1 0 0,1-1 0,0 1 0,0-1 0,0 1 0,-1-1 0,1 1 0,0-1 0,0 0 0,0 1 0,0-1 0,0 0 0,0 0 0,0 0 0,0 0 0,-1 0 0,1 0 0,0 0 0,0 0 0,0 0 0,0 0 0,0 0 0,0-1 0,0 1 0,0 0 0,1-1 0,33-9 0,-32 9-101,-1 0 0,0-1 0,1 1 0,-1-1 0,0 1 0,0-1 0,0 0 0,0 0 0,0 0 0,-1 0 0,1 0 0,-1 0 0,1 0 0,-1-1 1,0 1-1,1-1 0,-1 1 0,-1-1 0,1 1 0,0-1 0,-1 1 0,1-4 0,-1 5-37,0 1 1,-1-1-1,1 1 0,-1 0 1,1-1-1,-1 1 0,1 0 1,0-1-1,-1 1 1,0 0-1,1-1 0,-1 1 1,1 0-1,-1 0 1,1 0-1,-1-1 0,1 1 1,-1 0-1,0 0 0,1 0 1,-1 0-1,1 0 1,-1 0-1,1 0 0,-1 0 1,0 1-1,1-1 1,-1 0-1,1 0 0,-1 0 1,1 0-1,-1 1 0,1-1 1,-1 0-1,1 1 1,-1-1-1,1 0 0,-1 1 1,1-1-1,-1 1 1,-24 13-7861,19-9 2275</inkml:trace>
</inkml:ink>
</file>

<file path=ppt/ink/ink1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9.060"/>
    </inkml:context>
    <inkml:brush xml:id="br0">
      <inkml:brushProperty name="width" value="0.025" units="cm"/>
      <inkml:brushProperty name="height" value="0.025" units="cm"/>
    </inkml:brush>
  </inkml:definitions>
  <inkml:trace contextRef="#ctx0" brushRef="#br0">253 53 14029,'0'0'6817,"1"-9"-3448,3-29-759,-4 38-2553,0 0 0,0 1 0,-1-1 0,1 0 0,0 0 0,0 0 0,0 0 0,-1 0 0,1 0 0,0 0 0,0 1 0,0-1 0,-1 0 0,1 0 0,0 0 0,0 0 0,-1 0 0,1 0 0,0 0 0,0 0 0,-1 0 0,1 0 0,0 0 0,0-1 0,-1 1 0,1 0 0,0 0 0,0 0 0,0 0 0,-1 0 0,1 0 0,0 0 0,0-1 0,0 1 0,-1 0 0,1 0 0,0 0 0,0 0 0,0-1 0,0 1 0,0 0 0,-1 0 0,1-1 0,0 1 0,0 0 0,0 0 0,0 0 0,0-1 0,0 1 0,0 0-1,0 0 1,0-1 0,0 1 0,0 0 0,0-1 0,-12 17-237,3-2 232,0 1 0,2 0 0,0 0-1,1 1 1,0 0 0,1 0 0,1 0 0,1 0 0,0 1-1,1 0 1,1 0 0,0-1 0,1 1 0,1 0-1,1 0 1,4 19 0,-2-22-41,-1 0-1,-1 0 1,-1 1 0,0-1-1,0 1 1,-1-1-1,-1 0 1,-4 23 0,3-30 2,0-1 0,0 0 1,0 0-1,-1 0 0,0 0 1,0-1-1,-1 1 1,1-1-1,-1 0 0,0 0 1,-1 0-1,1 0 0,-1-1 1,0 1-1,0-1 1,0-1-1,0 1 0,-1-1 1,0 0-1,0 0 0,-9 3 1,13-5-2,-1 1 0,1-1 0,-1 0 0,1-1 0,-1 1 0,0 0 0,1-1 0,-1 1 0,0-1 0,0 0 0,1 0 0,-1 0 0,0 0 0,0-1 0,1 1 0,-1-1 0,0 1 0,1-1 0,-1 0 0,0 0 0,1 0 0,-1-1 0,1 1 0,0 0 0,-1-1 0,1 0 0,0 1 0,0-1 0,-3-3 0,3 1-17,1 1 0,-1 0 0,1-1 1,0 1-1,0-1 0,0 0 0,1 1 1,-1-1-1,1 0 0,0 1 0,0-1 1,0 0-1,0 1 0,1-1 1,-1 1-1,1-1 0,0 0 0,0 1 1,1-1-1,-1 1 0,1 0 0,2-6 1,3-1-21,0-1 1,0 1 0,1 0-1,1 1 1,-1 0 0,1 0-1,19-13 1,82-50 1,-55 38-10,-37 23 37,103-73-11,-105 72 43,-1-1 0,-1-1 0,0 0 0,-1 0 0,15-23 0,-26 34 29,0 0 0,0-1-1,0 1 1,0-1-1,0 1 1,-1-1 0,0 1-1,0-1 1,0 0-1,0 0 1,0-7 0,-1 10-48,0 0 1,-1 0 0,1 0-1,-1 0 1,1 0 0,-1-1-1,1 1 1,-1 0 0,0 0-1,1 0 1,-1 0 0,0 1-1,0-1 1,0 0 0,0 0-1,1 0 1,-1 1 0,0-1-1,-1 0 1,1 1 0,0-1-1,0 1 1,0-1 0,0 1-1,0 0 1,0-1 0,-1 1-1,1 0 1,0 0 0,0 0-1,0 0 1,-1 0 0,1 0-1,0 0 1,0 0 0,0 0-1,-2 1 1,-8 1-18,1 1 0,0 0 0,0 0 0,1 1 0,-1 0 0,1 0 0,-1 1 0,2 1 0,-1 0 0,0 0 0,1 0 0,0 1 0,1 0 0,0 1 0,0-1 0,0 2 0,1-1 0,0 1 0,1-1 0,-1 2 0,2-1 0,-5 13 0,8-21-55,1 1 0,0 0 0,-1-1 0,1 1 0,0 0 0,0-1 0,0 1 0,0 0 0,0-1 0,1 1 0,-1 0 0,0-1 0,1 1 0,-1 0 0,1-1 0,0 1 0,0-1 0,-1 1 0,1-1-1,0 1 1,0-1 0,0 0 0,0 0 0,1 1 0,0 0 0,2 1-270,-1-1-1,1 0 1,0 0-1,0-1 1,0 1-1,0-1 1,0 1-1,0-1 1,0 0-1,5 0 1,7 0-1544,1 0 0,0-1 0,-1-1 1,26-4-1,-2-6-8279</inkml:trace>
</inkml:ink>
</file>

<file path=ppt/ink/ink1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9.415"/>
    </inkml:context>
    <inkml:brush xml:id="br0">
      <inkml:brushProperty name="width" value="0.025" units="cm"/>
      <inkml:brushProperty name="height" value="0.025" units="cm"/>
    </inkml:brush>
  </inkml:definitions>
  <inkml:trace contextRef="#ctx0" brushRef="#br0">101 0 18898,'0'0'5621,"-10"2"-4260,3-1-1236,1 0 0,-1 0 0,1 1-1,0 0 1,-1 0 0,-11 6 0,16-6-129,-1-1 1,1 1 0,0 0 0,0-1-1,0 1 1,-1 0 0,2 1 0,-1-1-1,0 0 1,0 0 0,1 1 0,-1-1-1,1 1 1,0 0 0,0-1 0,0 1 0,0 0-1,0-1 1,1 1 0,-1 0 0,1 0-1,-1 0 1,1 3 0,1-4-11,-1-1 1,1 0-1,-1 0 1,1 0-1,0 0 0,-1 1 1,1-1-1,0 0 1,0 0-1,-1 0 0,1 0 1,0-1-1,0 1 1,0 0-1,0 0 0,0-1 1,1 1-1,-1 0 1,0-1-1,0 1 1,0-1-1,1 1 0,-1-1 1,2 0-1,40 11-157,-31-9-87,-8-1 153,8 1-92,1 2-1,-1-1 0,0 1 1,0 1-1,12 7 0,-22-11 261,-1 0 0,1-1-1,0 1 1,-1 1 0,0-1-1,1 0 1,-1 0 0,0 0-1,0 1 1,1-1 0,-1 1-1,0-1 1,-1 1 0,1-1-1,0 1 1,0 0 0,-1-1-1,1 1 1,0 0 0,-1-1-1,0 1 1,1 0 0,-1 0-1,0 0 1,0-1 0,0 1 0,0 0-1,0 0 1,-1-1 0,1 1-1,-1 0 1,1 0 0,-1-1-1,1 1 1,-1 0 0,0-1-1,0 1 1,0-1 0,0 1-1,0-1 1,0 1 0,0-1-1,0 0 1,-1 1 0,1-1-1,-2 1 1,-10 11 708,-1 0-1,-27 19 1,-7 7 643,83-45-4473,-20-2 539,-1-1-1,0 0 1,0-1-1,0-1 0,14-14 1,8-10-4756</inkml:trace>
</inkml:ink>
</file>

<file path=ppt/ink/ink1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9.760"/>
    </inkml:context>
    <inkml:brush xml:id="br0">
      <inkml:brushProperty name="width" value="0.025" units="cm"/>
      <inkml:brushProperty name="height" value="0.025" units="cm"/>
    </inkml:brush>
  </inkml:definitions>
  <inkml:trace contextRef="#ctx0" brushRef="#br0">88 119 14189,'0'0'11019,"-46"63"-9290,31-33-127,1 0-481,6-1-416,3-5-513,5-6-160,0-5-705,0-8-672,9-5-1313,3 0-962,-2-15-1537,2-11-6854</inkml:trace>
  <inkml:trace contextRef="#ctx0" brushRef="#br0" timeOffset="1">74 0 17168,'0'0'6022,"-26"55"-5958,26-32-1089,12-3-2434,5-4-4709</inkml:trace>
</inkml:ink>
</file>

<file path=ppt/ink/ink1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0.413"/>
    </inkml:context>
    <inkml:brush xml:id="br0">
      <inkml:brushProperty name="width" value="0.025" units="cm"/>
      <inkml:brushProperty name="height" value="0.025" units="cm"/>
    </inkml:brush>
  </inkml:definitions>
  <inkml:trace contextRef="#ctx0" brushRef="#br0">45 166 7015,'0'0'14995,"-4"10"-13874,3-7-1070,-6 13 568,0 0 1,1 1-1,1 0 1,1 0 0,0 0-1,1 1 1,-1 21 0,5-38-597,-1 1 0,0-1 1,1 1-1,-1-1 0,1 1 1,0-1-1,-1 1 0,1-1 1,0 0-1,0 1 0,0-1 0,0 0 1,0 0-1,0 0 0,0 0 1,1 0-1,-1 0 0,0 0 1,1 0-1,-1 0 0,0 0 1,1-1-1,-1 1 0,1 0 1,-1-1-1,1 0 0,0 1 1,-1-1-1,1 0 0,-1 0 1,1 0-1,0 0 0,-1 0 1,1 0-1,-1 0 0,3-1 1,3 1 20,0-1 1,0 0 0,0-1 0,0 1 0,0-1 0,0-1 0,7-3 0,2-3 12,-1-1 0,0 0 0,-1-2-1,0 1 1,-1-2 0,-1 0 0,1 0 0,17-28-1,-21 29-16,-1 0-1,-1-1 0,0 0 0,-1 0 1,0-1-1,-1 1 0,-1-1 0,0 0 1,-1-1-1,0 1 0,0-19 0,-3 32-41,1 0-1,-1 1 0,0-1 1,0 0-1,-1 1 1,1-1-1,0 0 0,0 1 1,0-1-1,0 1 0,0-1 1,-1 0-1,1 1 1,0-1-1,-1 1 0,1-1 1,0 0-1,-1 1 0,1-1 1,-1 1-1,1-1 1,-1 1-1,1 0 0,-1-1 1,1 1-1,-1-1 0,1 1 1,-1 0-1,0 0 1,1-1-1,-1 1 0,1 0 1,-1 0-1,0 0 0,1-1 1,-1 1-1,0 0 0,1 0 1,-1 0-1,0 0 1,1 0-1,-1 0 0,0 1 1,1-1-1,-1 0 0,1 0 1,-1 0-1,0 1 1,1-1-1,-1 0 0,1 1 1,-1-1-1,0 1 0,-34 22 39,25-13 2,1 2 1,0-1-1,0 1 1,1 0 0,1 1-1,-8 16 1,12-21 4,0 0 0,1-1 1,0 1-1,0 0 0,0 0 0,1 1 1,0-1-1,1 0 0,0 0 1,0 0-1,1 1 0,3 13 0,-3-18-33,0-1-1,1 1 1,0-1-1,-1 0 1,1 0-1,1 0 1,-1 0-1,0 0 1,1 0-1,-1-1 1,1 1-1,0-1 0,0 1 1,0-1-1,0 0 1,0 0-1,1-1 1,-1 1-1,0-1 1,1 1-1,-1-1 1,1 0-1,0-1 1,-1 1-1,1 0 1,7-1-1,-3 1 15,1-1 0,-1 0 0,1 0-1,0-1 1,-1 0 0,0-1 0,1 0 0,-1 0 0,0-1-1,15-6 1,-9 0-3,1-1 0,-1-1 0,-1 0 0,0-1 1,0-1-1,-1 0 0,-1 0 0,0-1 0,-1-1 0,0 1 0,-2-2 0,1 1 0,-2-1 0,0 0 0,-1-1 0,-1 0 0,6-30 0,-11 46-28,1 1 0,-1-1 0,0 0 1,0 1-1,1-1 0,-1 0 0,0 1 0,0-1 0,0 0 0,0 1 0,0-1 0,0 0 0,0 1 0,0-1 0,0 0 0,0 1 0,0-1 1,-1 0-1,1 1 0,0-1 0,0 0 0,-1 1 0,1-1 0,0 1 0,-1-1 0,1 0 0,0 1 0,-1-1 0,1 1 0,-1-1 0,1 1 1,-1 0-1,1-1 0,-1 1 0,0-1 0,1 1 0,-1 0 0,1-1 0,-1 1 0,0 0 0,1 0 0,-1 0 0,0-1 0,1 1 0,-1 0 0,0 0 1,1 0-1,-1 0 0,0 0 0,1 0 0,-1 0 0,0 1 0,0-1 0,1 0 0,-1 0 0,1 0 0,-1 1 0,0-1 0,1 0 0,-1 1 1,0 0-1,-4 1-19,1 1 0,-1-1 1,1 1-1,0 0 1,0 1-1,-6 5 1,3 1 35,1-1 0,-1 1 1,2 1-1,-1-1 0,1 1 1,1 0-1,0 0 1,1 0-1,0 1 0,0-1 1,1 1-1,1 0 0,0-1 1,1 1-1,0 0 0,0 0 1,4 15-1,-3-17-22,1 0 0,0-1 0,1 1 0,0 0 0,1-1 1,0 1-1,0-1 0,1 0 0,0 0 0,0-1 0,1 1 0,0-1 0,1-1 0,0 1 0,0-1 0,1 0 0,0-1 0,0 0 0,0 0 1,12 6-1,-18-11-30,1 0 0,-1 0 0,0 0 1,1 0-1,-1 0 0,1-1 1,-1 1-1,1-1 0,-1 0 0,1 1 1,-1-1-1,4-1 0,-5 1 39,0 0-1,0 0 0,0-1 0,-1 1 0,1 0 1,0-1-1,0 1 0,0 0 0,-1-1 0,1 1 1,0-1-1,-1 0 0,1 1 0,0-1 1,-1 0-1,1 1 0,-1-1 0,1 0 0,-1 1 1,1-1-1,-1 0 0,1 0 0,-1-1 0,1-1-13,-1 0-1,0 0 0,0 0 0,0 0 0,0 0 1,0 0-1,-1 0 0,0 0 0,1 0 0,-1 0 1,0 0-1,0 0 0,-1 1 0,1-1 0,0 0 0,-1 1 1,0-1-1,-2-3 0,-15-15-658,-1 0 0,0 1-1,-1 0 1,-42-28 0,-46-22 3383,107 69-2529,27 1 1471,-13-1-1505,118 3 389,42 1-1369,-59-10-8747,-64-3-1676</inkml:trace>
</inkml:ink>
</file>

<file path=ppt/ink/ink1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1.677"/>
    </inkml:context>
    <inkml:brush xml:id="br0">
      <inkml:brushProperty name="width" value="0.025" units="cm"/>
      <inkml:brushProperty name="height" value="0.025" units="cm"/>
    </inkml:brush>
  </inkml:definitions>
  <inkml:trace contextRef="#ctx0" brushRef="#br0">178 159 10025,'0'-4'998,"0"0"0,0 1-1,-1-1 1,1 0 0,-1 1-1,0-1 1,0 1 0,0-1-1,-1 1 1,1-1 0,-1 1-1,0 0 1,-3-5 0,2 5-765,1 1 1,0-1 0,-1 1 0,0 0-1,0 0 1,1 0 0,-1 0-1,0 1 1,0-1 0,-1 1-1,1 0 1,0 0 0,0 0-1,-1 0 1,1 0 0,0 1 0,-1 0-1,1 0 1,-1-1 0,1 2-1,0-1 1,-1 0 0,-4 2-1,3-1-211,1 1-1,-1 0 0,1 0 0,-1 0 0,1 1 0,0-1 1,0 1-1,0 0 0,0 0 0,1 1 0,-1-1 0,1 1 1,0 0-1,0 0 0,0 0 0,0 0 0,1 0 0,0 0 1,-1 1-1,2-1 0,-1 1 0,0 0 0,1-1 1,0 1-1,0 0 0,1 0 0,-1 0 0,1 0 0,1 8 1,-1-11-19,1-1 1,0 1 0,0-1 0,0 0 0,0 0 0,0 1 0,0-1 0,0 0-1,1 0 1,-1 0 0,0 0 0,1-1 0,-1 1 0,1 0 0,-1 0 0,0-1-1,1 1 1,0-1 0,-1 1 0,1-1 0,-1 0 0,1 0 0,-1 1 0,1-1-1,0 0 1,-1-1 0,1 1 0,-1 0 0,1 0 0,1-1 0,6 0 32,-1-1 1,0 1 0,0-1 0,15-6 0,-7 0 3,-1 0 0,0-1 0,0 0 0,16-14 0,-25 18-11,0 0 1,-1 0-1,0-1 0,0 1 1,0-1-1,0 0 1,-1 0-1,0-1 0,0 1 1,-1-1-1,1 0 0,2-9 1,-6 16-31,0 0-1,0-1 1,0 1 0,0 0 0,0 0-1,0 0 1,0-1 0,0 1 0,0 0 0,1 0-1,-1 0 1,0-1 0,0 1 0,0 0-1,0 0 1,0 0 0,0-1 0,0 1-1,0 0 1,-1 0 0,1 0 0,0-1 0,0 1-1,0 0 1,0 0 0,0 0 0,0-1-1,0 1 1,0 0 0,0 0 0,-1 0 0,1 0-1,0-1 1,0 1 0,0 0 0,0 0-1,-1 0 1,1 0 0,0 0 0,0 0 0,0-1-1,0 1 1,-1 0 0,1 0 0,0 0-1,0 0 1,0 0 0,-1 0 0,1 0-1,-14 6-133,-12 15-31,17-10 165,1 1 0,0-1 0,1 2 0,0-1 0,1 1 0,0 0 1,1 0-1,1 0 0,0 1 0,1 0 0,-3 19 0,6-31 13,0 0-1,0-1 1,0 1-1,1 0 1,-1-1 0,0 1-1,1 0 1,-1-1-1,1 1 1,-1-1 0,1 1-1,0-1 1,0 1-1,0-1 1,0 1 0,0-1-1,0 0 1,0 0-1,0 1 1,0-1-1,1 0 1,-1 0 0,1 0-1,-1 0 1,0-1-1,1 1 1,-1 0 0,1-1-1,0 1 1,-1 0-1,1-1 1,-1 0 0,1 1-1,0-1 1,-1 0-1,1 0 1,0 0-1,-1 0 1,1 0 0,2-1-1,4 1 47,0-1 0,0 0 0,0 0 0,0-1 0,-1 0 1,1 0-1,10-5 0,-1-2 8,-1 0 1,0-1 0,-1-1-1,23-20 1,-32 25-14,1 0-1,-1 0 1,0-1 0,-1 0 0,0 0-1,0 0 1,0 0 0,-1-1 0,0 0-1,-1 0 1,6-16 0,-40 59-512,24-23 459,1-4 2,0 1 0,1-1 0,0 1 1,0 0-1,1 0 0,0 0 0,1 1 1,0 0-1,1-1 0,0 1 0,-1 12 0,3-21 0,0 0-1,0-1 0,0 1 1,0-1-1,0 1 0,1-1 1,-1 1-1,0 0 0,0-1 0,1 1 1,-1-1-1,0 1 0,1-1 1,-1 0-1,1 1 0,-1-1 0,0 1 1,1-1-1,-1 0 0,1 1 1,-1-1-1,1 0 0,-1 1 0,1-1 1,0 0-1,-1 0 0,1 1 1,-1-1-1,1 0 0,0 0 0,27-1 97,22-15 127,-32 7-191,-1-1 0,0-1-1,-1-1 1,24-21-1,-33 26-47,0 0-1,0 0 1,-1 0 0,0-1-1,0 0 1,-1 0-1,0 0 1,-1-1-1,1 0 1,-2 0 0,5-13-1,-8 22-2,0 0 0,0 0-1,0 0 1,0 0 0,0 0 0,0 0-1,0 0 1,0 0 0,-1 0-1,1 0 1,0 0 0,0 0 0,0 0-1,0 0 1,0 0 0,0 0 0,0 0-1,0 0 1,0 1 0,0-1-1,0 0 1,0 0 0,0 0 0,-1 0-1,1 0 1,0-1 0,0 1 0,0 0-1,0 0 1,0 0 0,0 0 0,0 0-1,0 0 1,0 0 0,0 0-1,0 0 1,0 0 0,0 0 0,0 0-1,-1 0 1,1 0 0,0 0 0,-9 13-231,-8 21 197,15-30 42,0 1-1,0 0 0,1 0 1,0-1-1,0 1 0,0 0 1,0 0-1,1 0 1,0 0-1,0 0 0,1 6 1,-1-10 6,0 0 0,1 0 1,-1 1-1,1-1 0,-1 0 0,1 0 1,-1-1-1,1 1 0,0 0 1,0 0-1,-1 0 0,1 0 1,0 0-1,0-1 0,0 1 0,0 0 1,0-1-1,0 1 0,2 0 1,0 0 10,0 0 0,0-1 0,0 1 0,0-1 0,0 0 0,0 0 1,0 0-1,0 0 0,0 0 0,5-2 0,3-1 29,0-1 0,0 0 0,-1-1 0,1 0 1,-1 0-1,0-1 0,-1 0 0,1-1 0,-1 0 0,11-12 0,-6 5-10,0 0 1,-2-1-1,1 0 0,-2-1 0,13-24 0,-16 19 34,-7 12-141,-5 11-397,-18 30 439,2 2 1,2 0 0,0 1-1,3 1 1,1 1 0,-15 57-1,24-75 93,1 0 0,1 1 1,1-1-1,1 1 0,0-1 0,3 23 0,-1-30-30,1 1 1,0-1 0,1 0-1,0 0 1,1 0 0,1 0-1,0-1 1,0 0-1,1 0 1,12 17 0,-17-78 801,-6-72-916,1 68-254,6-87 1,-2 140 162,1 0 0,-1 0 0,1 0 1,-1 0-1,1 0 0,0 0 0,0 0 0,-1 0 0,1 1 1,0-1-1,0 0 0,0 0 0,0 1 0,0-1 0,0 1 0,0-1 1,0 1-1,0-1 0,0 1 0,0-1 0,0 1 0,1 0 1,-1 0-1,0 0 0,0-1 0,0 1 0,0 0 0,0 0 1,1 1-1,-1-1 0,0 0 0,0 0 0,0 1 0,0-1 1,0 0-1,2 2 0,43 11-8818,-20-1-424</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5.357"/>
    </inkml:context>
    <inkml:brush xml:id="br0">
      <inkml:brushProperty name="width" value="0.025" units="cm"/>
      <inkml:brushProperty name="height" value="0.025" units="cm"/>
    </inkml:brush>
  </inkml:definitions>
  <inkml:trace contextRef="#ctx0" brushRef="#br0">0 0 8552,'0'0'9065</inkml:trace>
</inkml:ink>
</file>

<file path=ppt/ink/ink1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2.240"/>
    </inkml:context>
    <inkml:brush xml:id="br0">
      <inkml:brushProperty name="width" value="0.025" units="cm"/>
      <inkml:brushProperty name="height" value="0.025" units="cm"/>
    </inkml:brush>
  </inkml:definitions>
  <inkml:trace contextRef="#ctx0" brushRef="#br0">199 283 17424,'-3'-50'8395,"2"44"-7725,0-1 0,-1 0 0,0 1 0,0 0 0,-4-9 0,5 12-648,0 1 0,-1 0 0,1 0 0,0 0 0,-1 0 0,0 0 1,1 1-1,-1-1 0,0 0 0,0 1 0,0-1 0,0 1 0,0 0 0,0-1 0,0 1 1,0 0-1,-1 0 0,1 1 0,0-1 0,-1 0 0,1 1 0,-1 0 0,1-1 0,0 1 0,-1 0 1,1 0-1,-1 0 0,1 0 0,-1 1 0,1-1 0,0 1 0,-1 0 0,1-1 0,0 1 1,-1 0-1,1 0 0,0 0 0,-3 3 0,-2 0 1,0 0 1,0 1-1,0 0 0,1 1 1,0-1-1,0 1 1,1 1-1,-1-1 0,1 1 1,1-1-1,-1 1 0,1 1 1,0-1-1,1 1 0,0-1 1,0 1-1,0 0 0,1 0 1,1 0-1,-1 1 0,1-1 1,1 0-1,-1 11 1,2-17-10,-1 0 0,1 0 1,0 0-1,-1 0 0,1-1 1,0 1-1,0 0 0,0 0 1,0-1-1,1 1 0,-1-1 1,0 1-1,1-1 0,-1 0 1,1 1-1,-1-1 1,1 0-1,0 0 0,-1 0 1,1 0-1,0 0 0,0-1 1,0 1-1,-1 0 0,1-1 1,0 1-1,0-1 0,0 0 1,0 0-1,3 0 0,4 1 88,1-1-1,-1 0 0,0 0 0,0-1 0,15-4 0,-7 0-66,-1-1-1,-1-1 0,1 0 0,-1-1 1,0-1-1,-1 0 0,0-1 1,0-1-1,15-15 0,-5 3-6,-2-1 0,-1 0-1,36-56 1,-51 72-28,-1-1 0,0 0 0,-1 0 0,0-1 0,0 1 0,-1-1 0,0 0 0,0 0 0,1-12 0,-4 22 0,0-1 0,0 1 0,0-1 0,0 1 0,0-1 0,0 1 0,0-1 0,0 1 0,0 0 0,0-1 0,0 1 0,0-1 0,0 1 0,0-1 0,0 1 0,0-1 0,0 1 0,0 0 0,-1-1 0,1 1 0,0-1 0,0 1 0,-1 0 0,1-1 0,0 1 0,0-1 0,-1 1 0,1 0 0,0 0 0,-1-1 0,1 1 0,-1 0 0,0-1 0,-13 8 0,-13 21 0,5 4 0,-26 55 0,41-71 0,0 0 0,0 0 0,2 0 0,0 1 0,-5 33 0,10-49-9,0 1 0,0-1 0,0 0 0,0 1 1,0-1-1,1 0 0,-1 1 0,0-1 0,1 0 0,-1 1 0,1-1 0,-1 0 1,1 0-1,-1 0 0,1 1 0,0-1 0,0 0 0,0 0 0,-1 0 0,1 0 1,0 0-1,0 0 0,0-1 0,1 1 0,0 1 0,2 0-73,0-1 0,-1 1 0,1-1 0,0 0-1,1 0 1,-1 0 0,0 0 0,6 0 0,8-1-1013,0 0 0,34-5 0,-43 3-1136,0 0-1,0-1 1,-1 0 0,1-1-1,13-7 1,5-4-7672</inkml:trace>
</inkml:ink>
</file>

<file path=ppt/ink/ink1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2.601"/>
    </inkml:context>
    <inkml:brush xml:id="br0">
      <inkml:brushProperty name="width" value="0.025" units="cm"/>
      <inkml:brushProperty name="height" value="0.025" units="cm"/>
    </inkml:brush>
  </inkml:definitions>
  <inkml:trace contextRef="#ctx0" brushRef="#br0">168 0 12236,'0'0'6400,"-10"0"-2556,4 0-3513,-1 1-1,1-1 1,0 1 0,0 0 0,-1 0-1,1 1 1,0 0 0,0 0 0,1 1-1,-1-1 1,0 1 0,1 0 0,-1 1-1,1 0 1,0-1 0,0 1-1,1 1 1,-1-1 0,1 1 0,0 0-1,-5 8 1,5-9-268,1 0 0,-1 1 0,1 0-1,1-1 1,-1 1 0,1 0 0,0 0 0,0 0-1,0 1 1,1-1 0,-1 0 0,1 1 0,1-1-1,-1 1 1,1-1 0,0 11 0,1-15-52,0 0 1,1 1-1,-1-1 1,0 0-1,0 0 1,1 0-1,-1 0 1,1 0-1,-1 0 1,1-1-1,-1 1 0,1 0 1,-1-1-1,1 1 1,0-1-1,-1 0 1,1 1-1,0-1 1,-1 0-1,1 0 1,0 0-1,-1 0 1,1 0-1,2-1 1,45-7 251,-35 1-368,-1 0 1,1 0-1,-1-1 1,-1-1-1,1 0 0,-2-1 1,1 0-1,-1 0 1,-1-1-1,0-1 1,13-20-1,-50 57-557,20-17 647,1 0-1,0 0 1,0 1-1,1 0 1,0 0-1,1 0 0,0 1 1,0-1-1,1 1 1,-3 17-1,6-26-142,0 0 0,1 0 0,-1-1 0,0 1 0,0 0 0,1 0 0,-1 0 0,1-1 0,-1 1 0,1 0 0,-1 0 1,1-1-1,-1 1 0,1 0 0,0-1 0,-1 1 0,1-1 0,0 1 0,0-1 0,-1 1 0,1-1 0,0 1 0,0-1 0,0 0 0,0 1 0,0-1 0,-1 0 0,1 0 0,0 0 0,0 0 0,0 0 0,0 0 0,0 0 0,0 0 0,0 0 0,-1 0 0,1 0 0,0 0 0,0-1 0,0 1 0,1-1 0,40-10-4310,-3-9-1031,2-4 86</inkml:trace>
</inkml:ink>
</file>

<file path=ppt/ink/ink1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2.930"/>
    </inkml:context>
    <inkml:brush xml:id="br0">
      <inkml:brushProperty name="width" value="0.025" units="cm"/>
      <inkml:brushProperty name="height" value="0.025" units="cm"/>
    </inkml:brush>
  </inkml:definitions>
  <inkml:trace contextRef="#ctx0" brushRef="#br0">128 0 5285,'0'0'15001,"-10"3"-12578,-1-1-1888,0 2-1,1-1 0,-18 10 0,25-12-389,-1 1-1,1 0 1,-1 0 0,1 0-1,0 1 1,0-1 0,0 1-1,0 0 1,1-1 0,-1 1-1,1 1 1,0-1 0,0 0-1,0 0 1,0 1 0,0-1-1,-2 8 1,5-10-154,-1-1 1,0 1-1,1 0 0,-1-1 1,1 1-1,0 0 0,-1-1 1,1 1-1,0-1 1,-1 1-1,1-1 0,0 1 1,-1-1-1,1 0 0,0 1 1,0-1-1,-1 0 0,1 0 1,0 1-1,0-1 0,0 0 1,0 0-1,-1 0 1,1 0-1,0 0 0,0 0 1,1 0-1,37 2-752,-27-2 178,-9 0 449,9 0-169,0 1 0,0 0 1,0 1-1,0 0 1,0 1-1,0 0 1,-1 1-1,0 0 1,19 10-1,-29-13 394,1 0 0,-1 0 0,0 0 0,0 0-1,0 0 1,1 0 0,-1 1 0,0-1 0,-1 0 0,1 1 0,0-1 0,0 0-1,-1 1 1,1-1 0,0 1 0,-1-1 0,0 1 0,1 0 0,-1-1-1,0 1 1,0-1 0,0 1 0,0 0 0,0-1 0,0 1 0,0-1-1,0 1 1,-1 0 0,1-1 0,-1 1 0,1-1 0,-1 1 0,0-1-1,1 1 1,-1-1 0,0 0 0,0 1 0,0-1 0,0 0 0,0 0 0,0 0-1,-1 0 1,1 0 0,-2 2 0,-5 4 301,-1 0 1,0-1-1,0 1 1,0-2-1,-11 6 1,8-5-195,1-1 0,-1 0 0,0 0 0,0-1 0,0-1 0,-1 0 0,1-1 0,-1 0 0,-25-1 0,38-1-267,0 0 0,-1 0 0,1 0 1,-1 0-1,1 0 0,0-1 0,-1 1 0,1 0 0,-1 0 0,1-1 0,0 1 0,-1 0 0,1-1 1,0 1-1,-1 0 0,1-1 0,0 1 0,0 0 0,0-1 0,-1 1 0,1 0 0,0-1 0,0 1 1,0-1-1,0 1 0,-1-1 0,1 1 0,0 0 0,0-1 0,0 1 0,0-1 0,0 1 0,0-1 1,0 1-1,0 0 0,1-1 0,-1 1 0,0-1 0,0 1 0,0-1 0,0 1 0,0 0 0,1-1 1,-1 1-1,0 0 0,0-1 0,1 1 0,-1 0 0,0-1 0,1 1 0,-1 0 0,0-1 0,1 1 1,17-21-3654,13-5-2716,10-2-3827</inkml:trace>
</inkml:ink>
</file>

<file path=ppt/ink/ink1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3.282"/>
    </inkml:context>
    <inkml:brush xml:id="br0">
      <inkml:brushProperty name="width" value="0.025" units="cm"/>
      <inkml:brushProperty name="height" value="0.025" units="cm"/>
    </inkml:brush>
  </inkml:definitions>
  <inkml:trace contextRef="#ctx0" brushRef="#br0">118 1 17617,'0'0'8808,"-51"70"-7271,33-30-448,0 3-352,3-1-256,5 0-289,4-6-160,6-2-192,0-10-801,3-7-1506,6-9-1440,-1-8-2371</inkml:trace>
</inkml:ink>
</file>

<file path=ppt/ink/ink1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3.641"/>
    </inkml:context>
    <inkml:brush xml:id="br0">
      <inkml:brushProperty name="width" value="0.025" units="cm"/>
      <inkml:brushProperty name="height" value="0.025" units="cm"/>
    </inkml:brush>
  </inkml:definitions>
  <inkml:trace contextRef="#ctx0" brushRef="#br0">0 82 17200,'0'0'4549,"1"-10"-802,-1 7-3607,0 0-1,0 0 1,0 1 0,0-1 0,1 0-1,-1 0 1,1 1 0,0-1-1,0 0 1,0 1 0,0-1-1,0 1 1,0-1 0,1 1-1,-1 0 1,1-1 0,0 1-1,0 0 1,0 0 0,0 0 0,0 0-1,0 1 1,0-1 0,0 0-1,1 1 1,-1 0 0,1-1-1,-1 1 1,1 0 0,0 0-1,-1 1 1,1-1 0,0 0-1,-1 1 1,7 0 0,9-2-20,1 2 0,0 0 0,0 1 1,29 5-1,-39-4-209,0 0 0,0 0 0,0 1 1,0 0-1,-1 1 0,1 0 0,-1 0 1,0 1-1,0 0 0,0 0 0,9 9 0,-16-13 89,0 1-1,1-1 1,-1 1-1,0-1 1,0 1-1,0-1 0,0 1 1,0 0-1,0 0 1,-1-1-1,1 1 1,-1 0-1,1 0 1,-1 0-1,1 0 0,-1 0 1,0 0-1,0 0 1,0 0-1,0-1 1,0 1-1,-1 0 0,1 0 1,0 0-1,-1 0 1,0 0-1,1 0 1,-1-1-1,0 1 1,0 0-1,0-1 0,0 1 1,0 0-1,0-1 1,0 1-1,-3 1 1,-6 7 319,-1 0 0,0-1 0,0 0 0,-16 8 0,-3 4-62,71-20-4784,-36-1 4289,10 0-84,0 0 0,0 1-1,-1 0 1,1 1-1,24 7 1,-37-8 361,1 0 0,-1 0 0,1 0 0,-1 1 0,0-1 0,1 0 0,-1 1 0,0 0 0,0-1 1,0 1-1,0 0 0,-1 0 0,1 0 0,0 0 0,-1 1 0,2 2 0,-2-2 54,0 0 0,0 1-1,-1-1 1,1 0 0,-1 1 0,0-1-1,0 0 1,0 0 0,0 1 0,-1-1-1,1 0 1,-1 0 0,0 1 0,0-1-1,0 0 1,-3 5 0,-4 7 351,-1-2 1,-1 1-1,0-1 1,-1 0-1,0-1 0,-1-1 1,0 1-1,0-2 1,-2 0-1,1 0 1,-17 8-1,27-17-470,0 1 0,0-1-1,1 0 1,-1 0 0,0 0 0,0 0 0,0-1 0,0 1-1,0-1 1,0 1 0,0-1 0,-4 0 0,6-1-20,1 1 1,-1 0 0,0 0-1,0-1 1,0 1 0,1-1-1,-1 1 1,0 0 0,0-1-1,1 0 1,-1 1 0,0-1-1,1 1 1,-1-1 0,0 0-1,1 0 1,-1 1-1,1-1 1,0 0 0,-1 0-1,1 1 1,-1-1 0,1 0-1,0 0 1,0 0 0,0 0-1,-1 0 1,1 1 0,0-1-1,0 0 1,0 0 0,0 0-1,0 0 1,0 0 0,1 0-1,-1 0 1,0 1 0,0-1-1,1 0 1,-1 0 0,0 0-1,1 0 1,2-7-1616,0 1 0,1-1 0,0 1 0,0 0 0,0 1 0,10-12 0,17-20-9085</inkml:trace>
</inkml:ink>
</file>

<file path=ppt/ink/ink1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3.984"/>
    </inkml:context>
    <inkml:brush xml:id="br0">
      <inkml:brushProperty name="width" value="0.025" units="cm"/>
      <inkml:brushProperty name="height" value="0.025" units="cm"/>
    </inkml:brush>
  </inkml:definitions>
  <inkml:trace contextRef="#ctx0" brushRef="#br0">103 1 15086,'0'0'6631,"-41"53"-3717,21-20 129,-1 2-1217,8 2-641,5-3-672,8-4-385,0-5-449,13-6-1408,7-10-1731,4-6-992,-1-3-2402,3-10-7560</inkml:trace>
  <inkml:trace contextRef="#ctx0" brushRef="#br0" timeOffset="1">334 5 17553,'0'0'2018,"-36"61"704,20-24-960,6 0-641,3-1-609,7-1-255,0-3-225,0-4-1186,2-2-1024,1-8-544,-3-3-97,0-6-384,-8-6-352,-10-3 1569,-3-1-128,-4-14 1249,-3-8-640,3-6-1314</inkml:trace>
</inkml:ink>
</file>

<file path=ppt/ink/ink1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4.340"/>
    </inkml:context>
    <inkml:brush xml:id="br0">
      <inkml:brushProperty name="width" value="0.025" units="cm"/>
      <inkml:brushProperty name="height" value="0.025" units="cm"/>
    </inkml:brush>
  </inkml:definitions>
  <inkml:trace contextRef="#ctx0" brushRef="#br0">0 97 11723,'3'-9'4399,"-1"5"-4097,-1-1 0,1 1 1,0 0-1,0 0 0,0 0 0,0 0 1,0 1-1,1-1 0,0 1 0,0-1 1,0 1-1,0 0 0,0 0 0,1 0 0,0 1 1,-1-1-1,1 1 0,0 0 0,0 0 1,0 0-1,0 0 0,0 1 0,1 0 1,-1 0-1,7-1 0,14-3 383,1 2 0,0 0 0,31 2 0,-47 1-715,0 0 0,0 1 0,-1 1 0,1-1 0,-1 1 1,1 1-1,-1 0 0,0 0 0,0 1 0,0 0 0,14 9 0,-21-11 7,0-1 1,0 0-1,-1 1 0,1-1 1,0 1-1,-1 0 0,1-1 1,-1 1-1,0 0 0,1 0 1,-1 0-1,0 0 0,0 0 1,0 0-1,0 0 0,-1 0 1,1 1-1,-1-1 0,1 0 1,-1 0-1,0 1 1,0-1-1,0 3 0,-1-2 136,0 1 0,0 0 0,0-1 0,-1 0 1,1 1-1,-1-1 0,0 0 0,0 1 0,0-1 0,0 0 0,-1-1 0,-4 6 0,-7 3 681,1 0 0,-1-1 0,-1-1-1,-28 15 1,26-16-672,0 0 1,-1-1-1,0-1 0,0-1 0,-1-1 0,1 0 1,-1-1-1,-24 0 0,42-3-456,1 0 0,-1-1 0,1 1 0,-1 0 0,0 0 0,1-1 0,-1 1 0,1-1 1,-1 1-1,1 0 0,-1-1 0,1 1 0,-1-1 0,1 1 0,-1-1 0,1 1 0,-1-1 0,1 0 0,0 1 0,0-1 0,-1 1 0,1-1 0,0 0 1,0 1-1,0-1 0,-1 0 0,1 1 0,0-1 0,0 0 0,0 0 0,0 1 0,0-1 0,0 0 0,1 1 0,-1-1 0,0 0 0,0 1 0,0-1 1,1 1-1,-1-1 0,0 0 0,1 1 0,-1-1 0,0 1 0,1-1 0,0 0 0,13-22-15815</inkml:trace>
</inkml:ink>
</file>

<file path=ppt/ink/ink1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4.684"/>
    </inkml:context>
    <inkml:brush xml:id="br0">
      <inkml:brushProperty name="width" value="0.025" units="cm"/>
      <inkml:brushProperty name="height" value="0.025" units="cm"/>
    </inkml:brush>
  </inkml:definitions>
  <inkml:trace contextRef="#ctx0" brushRef="#br0">348 1 16912,'0'0'6203,"-2"9"-5210,1 13-303,1 0-1,0 1 1,2-1-1,1 1 1,0-1 0,13 40-1,8 60 484,-21-99-995,-1-1-1,-1 1 0,-1 0 0,-1 0 1,-1 0-1,-1 0 0,-1 0 0,-1-1 1,-1 0-1,-1 0 0,0 0 0,-2-1 1,-1 0-1,-21 34 0,9-23-748,-1-2 0,-2 0-1,0-1 1,-2-2 0,-1-1 0,-2-1 0,-37 25-1,0-12-7702</inkml:trace>
</inkml:ink>
</file>

<file path=ppt/ink/ink1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07.057"/>
    </inkml:context>
    <inkml:brush xml:id="br0">
      <inkml:brushProperty name="width" value="0.025" units="cm"/>
      <inkml:brushProperty name="height" value="0.025" units="cm"/>
    </inkml:brush>
  </inkml:definitions>
  <inkml:trace contextRef="#ctx0" brushRef="#br0">7873 437 16111,'-230'-60'174,"-224"-91"-1,343 109-142,0 6 0,-225-43 1,160 54-237,-226-4 1,-961 14 2121,1031 27-1479,-653 110-1,584-54-413,-504 95 337,772-133-109,1 5 1,2 6 0,2 6-1,2 5 1,3 6 0,2 5-1,3 5 1,-158 121 0,161-97-98,-155 160 1,217-195-128,3 2 1,2 2-1,3 3 1,-59 110 0,88-141-36,1 0 0,2 1 1,1 1-1,2 0 0,1 0 0,2 1 1,1 0-1,0 39 0,5-51 4,2-1-1,0 0 0,2 0 1,1 0-1,0 0 0,2 0 0,1-1 1,0 0-1,2 0 0,0-1 1,2 0-1,0-1 0,24 32 0,0-9 8,2-2-1,3-1 0,81 64 0,151 81 48,-172-128-53,3-4 0,2-4 0,2-5 0,2-5 0,131 29 0,-63-32-11,1-6-1,290 9 0,-79-36 51,714-88 0,372-176 44,-299-30-49,-818 178 0,418-194 0,-496 176 8,476-303 0,-717 409-116,-2-2-1,-1-2 1,-1-1 0,-2-1-1,48-59 1,-72 78 85,0 0 0,-1-1-1,0 0 1,-2 0 0,1-1 0,-2 1 0,1-1 0,-2-1 0,0 1-1,-1-1 1,0 0 0,-1 0 0,-1 1 0,0-1 0,-1 0 0,-1 0-1,0 0 1,-1 0 0,-1 0 0,-8-28 0,0 17 22,0 1 0,-1 0 0,-2 1 1,0 1-1,-1 0 0,-2 1 0,0 0 0,-34-31 0,8 14-3,-1 1-1,-2 2 0,-59-33 1,29 25 35,-3 5 1,-1 2 0,-2 5 0,-2 2-1,0 5 1,-1 3 0,-102-12 0,13 13 107,-2 9 1,-287 15-1,-316 93-254,3 66-1665,62-11-3905,356-89-353</inkml:trace>
</inkml:ink>
</file>

<file path=ppt/ink/ink1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9.634"/>
    </inkml:context>
    <inkml:brush xml:id="br0">
      <inkml:brushProperty name="width" value="0.025" units="cm"/>
      <inkml:brushProperty name="height" value="0.025" units="cm"/>
    </inkml:brush>
  </inkml:definitions>
  <inkml:trace contextRef="#ctx0" brushRef="#br0">59 1065 10954,'0'0'3166,"-9"8"-1015,-28 27-202,25-19-106,14-9-161,20-9-360,6-8-568,0-2 0,-2-1 0,1-1 0,-2-2 0,33-24 0,8-4-116,360-218 199,384-255-803,-800 510-64,18-11-419,-1-2 0,-1-1 0,0-1 1,-2-1-1,27-32 0,-50 55 336,-1-1 0,1 1 1,0-1-1,-1 0 0,1 1 0,0-1 1,-1 0-1,1 0 0,-1 1 0,1-1 1,-1 0-1,1 0 0,-1 0 0,1 0 1,-1 0-1,0 0 0,0 0 0,0 0 0,1 0 1,-1 0-1,0 0 0,0 0 0,0 0 1,0 1-1,0-1 0,-1 0 0,1 0 1,0 0-1,0 0 0,-1 0 0,0-2 1,-1 2-457,0 0 0,-1 1 0,1-1 0,0 0 0,-1 1-1,1-1 1,-1 1 0,1 0 0,-1 0 0,1 0 0,-4 0 0,-26 0-5538</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5.729"/>
    </inkml:context>
    <inkml:brush xml:id="br0">
      <inkml:brushProperty name="width" value="0.025" units="cm"/>
      <inkml:brushProperty name="height" value="0.025" units="cm"/>
    </inkml:brush>
  </inkml:definitions>
  <inkml:trace contextRef="#ctx0" brushRef="#br0">0 4 15214,'0'0'3449,"11"3"-3412,-10-2 215,23 6 444,33 4-3766,-51-10 2869,0 0 0,0-1 0,0 0-1,0 0 1,0-1 0,0 0-1,11-2 1,-15 2 420,0 0 1,0 0-1,0 0 0,-1 0 1,1 0-1,0 0 0,0 0 0,-1 0 1,1-1-1,-1 1 0,1-1 0,-1 1 1,1-1-1,-1-4 7694,-9 9-5844,-8 6-1587,3 4 54,0-1 0,1 1 0,-13 19 0,20-26-497,1 1-1,0 0 1,0-1-1,1 1 1,0 1 0,0-1-1,1 0 1,0 1-1,-3 14 1,5-20-53,1-1 0,-1 1 0,0-1 0,1 1 0,-1-1 1,1 1-1,-1-1 0,1 0 0,0 1 0,-1-1 0,1 0 0,0 0 0,0 1 0,0-1 0,0 0 1,0 0-1,0 0 0,0 0 0,1 0 0,-1-1 0,0 1 0,0 0 0,1 0 0,-1-1 0,0 1 1,1-1-1,-1 1 0,1-1 0,-1 0 0,1 1 0,-1-1 0,1 0 0,-1 0 0,1 0 0,-1 0 0,3-1 1,7 2-474,1-2 0,-1 1 1,19-5-1,35-16-2107,-55 16 2484,1 1-1,0 0 0,0 1 1,0 0-1,1 1 0,18-2 1,-30 4 153,1 0 1,-1 0-1,1 0 1,-1 1-1,0-1 1,1 0 0,-1 0-1,0 0 1,1 0-1,-1 1 1,0-1 0,1 0-1,-1 0 1,0 0-1,0 1 1,1-1 0,-1 0-1,0 1 1,0-1-1,1 0 1,-1 1 0,0-1-1,0 0 1,0 1-1,0-1 1,0 0 0,1 1-1,-1-1 1,0 0-1,0 1 1,0-1 0,0 1-1,0-1 1,0 0-1,0 1 1,0-1 0,0 0-1,0 1 1,0-1-1,-1 1 1,1-1 0,-6 19 1269,-4-6-1093,-1-1 1,0 0-1,0 0 0,-2-1 1,1-1-1,-1 0 0,-27 16 1,15-9-142,8-6-299,0 0 1,-25 10 0,-12-4-7419,24-16-8169</inkml:trace>
</inkml:ink>
</file>

<file path=ppt/ink/ink1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9.977"/>
    </inkml:context>
    <inkml:brush xml:id="br0">
      <inkml:brushProperty name="width" value="0.025" units="cm"/>
      <inkml:brushProperty name="height" value="0.025" units="cm"/>
    </inkml:brush>
  </inkml:definitions>
  <inkml:trace contextRef="#ctx0" brushRef="#br0">0 32 15887,'0'0'9380,"15"-5"-7699,-10 3-1504,10-3 191,-1 0 0,1 2 1,0-1-1,0 2 0,28-1 0,15 2 70,-22-1-307,0 2 0,0 2 0,54 9-1,-88-11-127,0 1-1,0-1 0,0 1 0,0-1 0,0 1 1,0 0-1,0 0 0,0 0 0,-1 0 0,1 0 1,0 0-1,-1 0 0,1 1 0,0-1 1,-1 1-1,3 2 0,-4-2-5,1-1 1,-1 0-1,1 1 0,-1-1 1,1 1-1,-1-1 0,0 0 1,0 1-1,0-1 0,0 1 1,0-1-1,0 1 0,0-1 1,-1 1-1,1-1 0,0 0 1,-1 1-1,0 1 0,-4 6-1,0 0 0,-1 0 0,0 0 0,0-1 0,-11 11 0,8-9 63,-39 46-412,-97 122 618,122-146-4108,-33 66 1,35-53-4833</inkml:trace>
</inkml:ink>
</file>

<file path=ppt/ink/ink1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3.517"/>
    </inkml:context>
    <inkml:brush xml:id="br0">
      <inkml:brushProperty name="width" value="0.025" units="cm"/>
      <inkml:brushProperty name="height" value="0.025" units="cm"/>
    </inkml:brush>
  </inkml:definitions>
  <inkml:trace contextRef="#ctx0" brushRef="#br0">73 1 11915,'0'0'11691,"-33"79"-11146,18-37 1056,4 6 1,3 6-481,4-3-416,3 1-449,1-8-192,0-6-32,2-9-256,4-8 32,-2-11-193,0-6-704,-2-4-1313,-2-9-1153,0-13-866,-1-9-2113</inkml:trace>
</inkml:ink>
</file>

<file path=ppt/ink/ink1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3.864"/>
    </inkml:context>
    <inkml:brush xml:id="br0">
      <inkml:brushProperty name="width" value="0.025" units="cm"/>
      <inkml:brushProperty name="height" value="0.025" units="cm"/>
    </inkml:brush>
  </inkml:definitions>
  <inkml:trace contextRef="#ctx0" brushRef="#br0">1 18 16143,'0'0'5227,"13"-3"-2670,14-3-1512,0 2 0,1 1 0,-1 1 1,33 3-1,177 8 656,-167-7-10833,-140-2-808,25 0 2770</inkml:trace>
  <inkml:trace contextRef="#ctx0" brushRef="#br0" timeOffset="1">233 60 2530,'0'0'6471,"-64"46"-2628,44-22-416,10-3-960,9-3-65,1-2-352,13-7-192,16-4-129,7-5-479,8 0-354,4 0-415,-5-10-353,-1 2-192,-11 1-1089,-15 2-1762,-44 5-12556</inkml:trace>
</inkml:ink>
</file>

<file path=ppt/ink/ink1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4.193"/>
    </inkml:context>
    <inkml:brush xml:id="br0">
      <inkml:brushProperty name="width" value="0.025" units="cm"/>
      <inkml:brushProperty name="height" value="0.025" units="cm"/>
    </inkml:brush>
  </inkml:definitions>
  <inkml:trace contextRef="#ctx0" brushRef="#br0">0 1 16335,'0'0'7079,"3"53"-5830,27-50-64,12-3-31,7 0-962,5 0-769,0 0-1985,-8-6-2051,-7-6-2593</inkml:trace>
</inkml:ink>
</file>

<file path=ppt/ink/ink1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4.552"/>
    </inkml:context>
    <inkml:brush xml:id="br0">
      <inkml:brushProperty name="width" value="0.025" units="cm"/>
      <inkml:brushProperty name="height" value="0.025" units="cm"/>
    </inkml:brush>
  </inkml:definitions>
  <inkml:trace contextRef="#ctx0" brushRef="#br0">0 63 14382,'0'0'10810,"9"7"-10490,-5-4-300,-2-1-10,0 0-1,0 0 1,0-1-1,0 1 0,1 0 1,-1-1-1,0 0 0,1 1 1,0-1-1,-1 0 1,1 0-1,0 0 0,-1-1 1,1 1-1,0-1 0,0 1 1,0-1-1,-1 0 1,1 0-1,0 0 0,0-1 1,0 1-1,-1-1 1,1 1-1,0-1 0,0 0 1,4-2-1,56-33-175,-40 23 139,0 0 1,28-11 0,-50 24 83,-1 0 0,1 0 0,0 0 0,-1 0 0,1 0 0,-1 0 0,1 0 0,0 0 1,-1 0-1,1 0 0,-1 0 0,1 0 0,0 1 0,-1-1 0,1 0 0,-1 0 1,1 1-1,-1-1 0,1 0 0,-1 1 0,1-1 0,-1 0 0,1 1 0,-1-1 0,0 1 1,1-1-1,-1 1 0,0-1 0,1 1 0,-1-1 0,0 1 0,1-1 0,-1 1 1,0 0-1,0-1 0,0 1 0,0-1 0,0 1 0,1 0 0,-1-1 0,0 1 1,0-1-1,-1 1 0,1 0 0,0-1 0,0 1 0,0-1 0,0 2 0,-4 49 1873,1-13-728,4-37-1181,-1 0 0,1 0-1,0 0 1,0 0 0,0 0-1,0 0 1,0 0 0,0 0-1,0 0 1,0-1 0,0 1-1,0 0 1,0-1 0,0 1-1,1-1 1,-1 1 0,0-1-1,0 1 1,1-1 0,-1 0 0,0 0-1,1 0 1,-1 0 0,0 1-1,1-2 1,-1 1 0,0 0-1,1 0 1,1-1 0,41-7 357,19-25-273,-55 27-265,1 1 1,0 0 0,0 0-1,0 1 1,0 0-1,1 1 1,-1-1-1,1 2 1,14-3-1,-23 10-191,0 0 0,0-1 0,-1 1 0,0 0 0,0-1 0,-1 1 0,0 5 0,-3 1-2758,1-6-4891</inkml:trace>
</inkml:ink>
</file>

<file path=ppt/ink/ink1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5.365"/>
    </inkml:context>
    <inkml:brush xml:id="br0">
      <inkml:brushProperty name="width" value="0.025" units="cm"/>
      <inkml:brushProperty name="height" value="0.025" units="cm"/>
    </inkml:brush>
  </inkml:definitions>
  <inkml:trace contextRef="#ctx0" brushRef="#br0">124 0 17328,'0'0'7608,"0"13"-5494,-11 163 1247,-3 13-1005,13-159-2370,0-22-73,1 1 0,0-1 1,0 1-1,0 0 0,1-1 1,0 1-1,1-1 0,0 1 1,4 10-1,-27-53-11743,-3 0 4844,-14-21 4787,33 48 3365,1 0 0,1 0 0,-1-1 0,1 0 0,-3-11 1,6 18-962,0 0 0,0 0 1,0 1-1,0-1 0,0 0 0,0 1 1,0-1-1,0 0 0,0 0 1,0 1-1,0-1 0,1 0 1,-1 1-1,0-1 0,0 0 1,1 1-1,-1-1 0,0 0 1,1 1-1,-1-1 0,1 1 1,-1-1-1,1 1 0,-1-1 1,1 1-1,-1-1 0,2 0 1,25-7 1569,41 6-2806,-53 3 1339,46 0-2940,10 1-4507,-1-6-4214,-33-11 14997,-32 12-2286,0 0 1,0 0-1,0-1 1,0 0-1,0 0 1,-1 0 0,0 0-1,5-7 1,-17 11 3140,-28 8-3078,21-2-898,1 1 0,0 0 0,0 1 1,0 1-1,1 0 0,1 1 0,-15 14 0,27-24-505,-1 1 0,0 0 0,0 0 0,1 0 0,-1-1 0,0 1 0,1 0 0,-1 0 0,1 0 0,-1 0 0,1 0 0,-1 0 0,1 0 0,0 0 0,0 0 0,-1 1 0,1-1 0,0 0 0,0 2 0,0-3-12,1 1 1,-1-1-1,1 1 1,-1 0-1,0-1 1,1 1-1,-1-1 0,1 1 1,-1-1-1,1 1 1,0-1-1,-1 1 1,1-1-1,-1 0 1,1 1-1,0-1 0,-1 0 1,1 0-1,0 1 1,0-1-1,-1 0 1,2 0-1,52 0 49,-40 0 7,50-5-448,-46 3 24,-1 0 0,1 1 0,0 1 0,-1 1 1,20 3-1,-36-4 367,0 0 0,1 0-1,-1 0 1,0 1 0,0-1 0,1 0 0,-1 1 0,0-1 0,0 1 0,1-1 0,-1 1 0,0 0 0,0-1 0,0 1-1,0 0 1,0 0 0,0 0 0,0 0 0,0 0 0,0 0 0,-1 0 0,1 0 0,0 0 0,-1 0 0,1 0-1,-1 0 1,1 1 0,-1-1 0,1 0 0,-1 0 0,0 1 0,1-1 0,-1 0 0,0 1 0,0-1 0,0 0-1,0 0 1,0 1 0,-1-1 0,1 0 0,0 1 0,-1-1 0,1 0 0,0 0 0,-1 1 0,0-1 0,1 0-1,-1 0 1,-1 2 0,-2 3 241,1 0-1,-2 0 1,1-1 0,-1 1-1,0-1 1,0 0-1,-10 7 1,2-2 24,-1-1 0,0-1-1,-1 0 1,1 0 0,-1-2 0,-1 0 0,0 0 0,1-2-1,-1 0 1,-33 4 0,48-8-305,0 0 0,0 0 1,0 0-1,0 1 0,0-1 0,0 0 0,0-1 1,0 1-1,0 0 0,0 0 0,0 0 0,0-1 0,0 1 1,0 0-1,0-1 0,0 1 0,0-1 0,0 1 1,1-1-1,-1 1 0,0-1 0,0 0 0,1 1 1,-1-1-1,0 0 0,1 0 0,-1 0 0,0 1 0,1-1 1,-1 0-1,1 0 0,-1-1 0,1-1-195,0 0 0,0 0-1,0 1 1,0-1-1,1 0 1,-1 0 0,1 1-1,0-1 1,0 1 0,0-1-1,2-4 1,6-9-1864,0 1-1,19-24 1,5-2-3480,5-7-1910</inkml:trace>
</inkml:ink>
</file>

<file path=ppt/ink/ink1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5.869"/>
    </inkml:context>
    <inkml:brush xml:id="br0">
      <inkml:brushProperty name="width" value="0.025" units="cm"/>
      <inkml:brushProperty name="height" value="0.025" units="cm"/>
    </inkml:brush>
  </inkml:definitions>
  <inkml:trace contextRef="#ctx0" brushRef="#br0">29 0 19186,'0'0'5178,"-1"10"-3405,-11 88 1101,5-57-2177,2-1 1,2 1-1,3 69 1,1-104-662,1 1 0,0 0-1,0 0 1,1-1 0,-1 1 0,1-1 0,7 11 0,-9-15-27,0-1 1,-1 1-1,1-1 0,0 0 1,0 1-1,0-1 0,0 0 1,1 1-1,-1-1 0,0 0 1,0 0-1,1 0 0,-1 0 1,1 0-1,-1 0 0,1-1 1,-1 1-1,1 0 0,-1-1 1,1 1-1,-1-1 0,1 1 1,0-1-1,-1 0 0,1 0 1,0 0-1,0 0 0,-1 0 1,1 0-1,0 0 0,-1-1 1,1 1-1,0 0 0,-1-1 1,1 0-1,-1 1 0,1-1 1,1-1-1,-1 0 3,0-1 0,-1 1 0,1 0 0,-1-1 1,1 1-1,-1-1 0,0 0 0,0 1 0,0-1 0,-1 0 0,1 0 0,0 0 0,-1 0 0,0 1 0,0-7 1,-2-46 108,1 52-136,1 1-1,0-1 1,-1 0 0,1 1 0,-1-1-1,0 1 1,0 0 0,0-1 0,0 1-1,0 0 1,-1-1 0,1 1 0,-1 0-1,1 0 1,-1 0 0,0 0 0,0 1-1,0-1 1,0 0 0,-3-1 0,5 3 6,0 0 1,-1 1 0,1-1-1,0 0 1,-1 0 0,1 1-1,0-1 1,0 0 0,0 1-1,-1-1 1,1 1-1,0-1 1,0 0 0,0 1-1,0-1 1,-1 0 0,1 1-1,0-1 1,0 1 0,0-1-1,0 0 1,0 1 0,0-1-1,0 1 1,0-1 0,0 0-1,1 1 1,-1-1 0,0 1-1,0-1 1,0 0-1,0 1 1,0-1 0,1 0-1,-1 1 1,0-1 0,0 0-1,1 1 1,-1-1 0,0 0-1,0 1 1,1-1 0,11 19-55,-5-14 56,1 0 1,1 0-1,-1-1 1,1 0-1,-1-1 1,1 1-1,0-2 1,1 1-1,-1-2 1,0 1-1,0-1 1,13 0-1,-8 0 22,0-1-1,0-1 1,0 0 0,0 0-1,0-2 1,0 0-1,20-7 1,-27 7 26,-1 0 0,0-1-1,0 0 1,0 0 0,-1-1 0,1 1-1,-1-1 1,6-7 0,-10 10-31,0 1 0,1 0-1,-1-1 1,0 1 0,0-1 0,0 0 0,0 1-1,0-1 1,0 0 0,0 0 0,-1 0 0,1 1-1,0-1 1,-1 0 0,0 0 0,1 0 0,-1 0-1,0 0 1,0 0 0,0 0 0,0 0 0,-1 0-1,1 0 1,0 0 0,-1 0 0,0 1 0,1-1-1,-1 0 1,0 0 0,0 0 0,0 1 0,0-1-1,0 1 1,-2-3 0,2 2-10,-1 1 0,0 0 0,0 0 0,0 0 0,0 0 0,0 0 0,0 0 0,0 0 0,0 0 0,0 1 0,0-1 0,0 1 0,0 0 0,0 0 0,0-1 0,-1 1 0,1 1 0,0-1 0,0 0 0,0 0 0,0 1 0,0-1 0,-1 1 0,1 0 0,-2 1 0,0 0 0,-1-1 0,1 2 0,0-1 0,1 0 0,-1 1 0,0 0 0,1 0 0,-1 0 0,1 0 0,-5 6 0,4-3 0,1-1 0,0 0 0,0 1 0,1 0 0,-1-1 0,1 1 0,1 0 0,-1 0 0,1 1 0,0-1 0,0 0 0,1 0 0,0 9 0,0-12 0,0 0 0,1 0 0,-1 0 0,1 0 0,0 0 0,0 0 0,0 0 0,1 0 0,-1-1 0,1 1 0,-1-1 0,1 1 0,0-1 0,0 1 0,0-1 0,0 0 0,1 0 0,-1 0 0,0 0 0,1-1 0,-1 1 0,1 0 0,0-1 0,-1 0 0,1 0 0,0 0 0,0 0 0,5 1 0,6 1-746,0-1 0,0 0 0,23-1 0,-31-1 87,1 0 1,-1-1-1,0 0 1,0 0-1,0 0 0,0-1 1,0 0-1,0 0 1,0 0-1,8-6 1,10-11-9677</inkml:trace>
</inkml:ink>
</file>

<file path=ppt/ink/ink1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7.022"/>
    </inkml:context>
    <inkml:brush xml:id="br0">
      <inkml:brushProperty name="width" value="0.025" units="cm"/>
      <inkml:brushProperty name="height" value="0.025" units="cm"/>
    </inkml:brush>
  </inkml:definitions>
  <inkml:trace contextRef="#ctx0" brushRef="#br0">2 58 6054,'0'0'7874,"0"-8"-5034,0-27 75,0 35-2816,0-1 1,-1 1-1,1 0 1,0-1-1,0 1 1,0-1 0,0 1-1,0-1 1,0 1-1,0 0 1,0-1-1,0 1 1,0-1-1,0 1 1,0-1-1,0 1 1,0 0 0,0-1-1,0 1 1,0-1-1,1 1 1,-1 0-1,0-1 1,0 1-1,1-1 1,-1 1 0,0 0-1,0-1 1,1 1-1,-1 0 1,0 0-1,1-1 1,-1 1-1,0 0 1,1 0 0,-1-1-1,1 1 1,-1 0-1,0 0 1,1 0-1,-1 0 1,1-1-1,-1 1 1,0 0 0,1 0-1,-1 0 1,1 0-1,-1 0 1,1 0-1,-1 0 1,0 0-1,1 1 1,-1-1 0,1 0-1,-1 0 1,1 0-1,-1 0 1,0 0-1,1 1 1,16 15 1566,-13-6-1328,0 0-1,0-1 1,-1 1 0,-1 0-1,0 1 1,0-1 0,0 14-1,-3 78 1114,0-69-953,-5 33-37,4-48-377,0 0-1,1 1 1,2 30-1,0-48-83,-1 0 0,0 0 0,1 1 0,-1-1 0,1 0 0,0 0 0,-1 0 0,1 0 0,0 0 0,0 0 0,0 0 0,0 0 0,0 0 0,0 0 0,0 0 0,0-1 0,0 1 0,0 0 0,0-1 0,0 1 0,0-1 0,1 1 0,-1-1 0,0 0 0,0 1 0,1-1 0,-1 0 0,0 0 0,1 0 0,-1 0 0,0 0 0,0 0 0,1 0 0,-1-1 0,0 1 0,2-1 0,4 0 0,0 0 0,0-1 0,-1 0 0,1 0 0,10-5 0,2-5 0,0 0 0,-1-1 0,31-30 0,-29 25 0,-15 19 0,-3 9 0,-1 25 0,-1-12 0,1-22 0,-1 0 0,1 0 0,0-1 0,0 1 0,0 0 0,0 0 0,0 0 0,-1-1 0,1 1 0,0 0 0,1-1 0,-1 1 0,0-1 0,0 0 0,0 1 0,0-1 0,0 0 0,0 1 0,1-1 0,-1 0 0,0 0 0,0 0 0,0 0 0,0 0 0,1 0 0,-1 0 0,0-1 0,0 1 0,0 0 0,2-1 0,37-10 0,-26 2 0,0-1 0,23-19 0,18-13 0,-54 41 0,0 0 0,0 1 0,0-1 0,-1 1 0,1-1 0,0 1 0,0-1 0,0 1 0,0 0 0,0-1 0,0 1 0,0 0 0,0 0 0,0 0 0,0 0 0,0 0 0,0 0 0,0 0 0,0 0 0,0 0 0,0 0 0,0 0 0,0 1 0,0-1 0,0 0 0,0 1 0,0-1 0,0 1 0,0-1 0,0 1 0,0-1 0,-1 1 0,1 0 0,0-1 0,0 1 0,-1 0 0,1 0 0,0-1 0,-1 1 0,1 0 0,-1 0 0,1 0 0,-1 0 0,0 0 0,1 0 0,-1 0 0,0 0 0,1 0 0,-1 0 0,0 1 0,0 0 0,1 0 0,-1-1 0,1 1 0,-1-1 0,1 1 0,0-1 0,0 0 0,-1 1 0,1-1 0,0 0 0,0 1 0,0-1 0,1 0 0,-1 0 0,0 0 0,0 0 0,1 0 0,-1 0 0,0 0 0,1-1 0,-1 1 0,1 0 0,-1-1 0,1 1 0,1 0 0,6-2-65,-1 0-1,0 0 1,0-1-1,0 0 1,-1 0-1,1 0 1,0-1 0,-1-1-1,1 1 1,-1-1-1,8-6 1,-7 5-14,0 0-1,1 0 1,0 1-1,-1 1 1,1-1 0,0 1-1,16-2 1,-24 5 75,-1 1 0,1-1 0,0 1-1,-1-1 1,1 1 0,-1 0 0,1-1 0,-1 1 0,1 0-1,-1 0 1,1-1 0,-1 1 0,1 0 0,-1 0 0,0 0-1,0 0 1,1-1 0,-1 1 0,0 0 0,0 0 0,0 0-1,0 0 1,0 0 0,0 0 0,0-1 0,-1 3 0,0 32 227,1-31-179,-12 374 1221,12-372-1265,-1-1 0,1 1 0,-1 0 0,-1-1 0,1 0 0,-1 1 0,-4 8 0,6-13 0,-1 0 0,1 0 0,0-1 0,-1 1 0,1 0 0,-1 0 0,1 0 0,-1-1 0,0 1 0,1 0 0,-1 0 0,0-1 0,1 1 0,-1-1 0,0 1 0,0-1 0,0 1 0,0-1 0,1 1 0,-1-1 0,0 0 0,0 1 0,0-1 0,0 0 0,0 0 0,0 0 0,0 0 0,0 0 0,0 0 0,0 0 0,0 0 0,0 0 0,0 0 0,0 0 0,1 0 0,-1-1 0,0 1 0,0-1 0,0 1 0,0 0 0,0-1 0,0 1 0,1-1 0,-1 0 0,0 1 0,1-1 0,-1 0 0,0 1 0,1-1 0,-1 0 0,0 0 0,1 1 0,-1-1 0,1-1 0,-6-6-32,1 0-1,0 0 1,1 0-1,0-1 1,0 1 0,1-1-1,0 0 1,1 0-1,0 0 1,-2-16 0,2 4-115,1 0-1,1-1 1,3-34 0,-2 48 110,1 1 0,0-1 0,0 1 0,0 0 1,1 0-1,0 0 0,0 0 0,1 0 0,0 1 0,0-1 0,7-7 0,3-1-366,1 0-1,28-21 1,13-12-6112,-40 28-804,-10 9 1810</inkml:trace>
</inkml:ink>
</file>

<file path=ppt/ink/ink1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7.399"/>
    </inkml:context>
    <inkml:brush xml:id="br0">
      <inkml:brushProperty name="width" value="0.025" units="cm"/>
      <inkml:brushProperty name="height" value="0.025" units="cm"/>
    </inkml:brush>
  </inkml:definitions>
  <inkml:trace contextRef="#ctx0" brushRef="#br0">152 30 18129,'0'0'12743,"-10"-7"-11884,5 3-785,3 2-41,-1 0 1,1 0-1,-1 0 0,0 0 0,0 1 0,0-1 1,0 1-1,0-1 0,-5 0 0,6 2-27,0 0 0,0 0-1,0 0 1,0 1 0,1-1 0,-1 0 0,0 1-1,0 0 1,1-1 0,-1 1 0,0 0-1,1 0 1,-1 0 0,0 0 0,1 0-1,-1 0 1,1 0 0,0 1 0,-1-1-1,1 1 1,0-1 0,0 1 0,0-1-1,-1 3 1,0-1-7,-1-1 0,2 1 0,-1 0 0,0 0 0,1-1 0,-1 1 0,1 0 0,0 0 0,0 1 0,0-1 0,0 0 0,0 0 0,1 0 0,-1 1 0,1-1-1,1 6 1,-1-7-19,1 0 0,1-1 0,-1 1 0,0 0 0,0-1 0,1 1 0,-1-1 0,1 1 0,-1-1-1,1 0 1,0 1 0,-1-1 0,1 0 0,0 0 0,0 0 0,0-1 0,0 1 0,0 0 0,0-1-1,0 1 1,0-1 0,0 0 0,0 1 0,0-1 0,0 0 0,3-1 0,46 1-838,-42-1 701,0 0 0,0 0 0,1 1 0,-1 1 0,0 0-1,0 0 1,0 1 0,0 0 0,13 5 0,-21-7 197,0 0 1,-1 1-1,1-1 0,0 1 1,-1 0-1,1-1 1,-1 1-1,1-1 1,-1 1-1,1 0 1,-1 0-1,1-1 0,-1 1 1,0 0-1,1 0 1,-1-1-1,0 1 1,0 0-1,1 0 1,-1 0-1,0-1 0,0 1 1,0 0-1,0 0 1,0 0-1,0-1 1,0 1-1,-1 0 1,1 0-1,0 0 0,0 0 1,0-1-1,-1 1 1,1 0-1,-1 0 1,1-1-1,0 1 1,-1 0-1,1-1 0,-1 1 1,0-1-1,1 1 1,-1 0-1,1-1 1,-1 1-1,0-1 0,0 1 1,-34 26 1271,35-26-1314,-20 11 60,0 0 0,0-2 0,-1 0 0,-38 12 0,49-19-975,0-1 1,-1 0-1,1-1 1,-12 1 0,12-4-7989</inkml:trace>
</inkml:ink>
</file>

<file path=ppt/ink/ink1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7.738"/>
    </inkml:context>
    <inkml:brush xml:id="br0">
      <inkml:brushProperty name="width" value="0.025" units="cm"/>
      <inkml:brushProperty name="height" value="0.025" units="cm"/>
    </inkml:brush>
  </inkml:definitions>
  <inkml:trace contextRef="#ctx0" brushRef="#br0">0 1 12812,'0'0'-9321</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6.914"/>
    </inkml:context>
    <inkml:brush xml:id="br0">
      <inkml:brushProperty name="width" value="0.025" units="cm"/>
      <inkml:brushProperty name="height" value="0.025" units="cm"/>
    </inkml:brush>
  </inkml:definitions>
  <inkml:trace contextRef="#ctx0" brushRef="#br0">198 429 18321,'0'0'1741,"-13"-7"-54,-44-20-6,54 26-1616,1 0 1,-1 1-1,1-1 0,-1 1 0,1 0 0,-1 0 0,0 0 1,1 0-1,-1 0 0,1 1 0,-1-1 0,1 1 0,-1 0 1,1-1-1,0 1 0,-1 0 0,1 0 0,0 1 1,-1-1-1,1 0 0,0 1 0,0 0 0,0-1 0,1 1 1,-1 0-1,0 0 0,0 0 0,1 0 0,0 0 0,-1 0 1,1 0-1,-2 5 0,-4 6 86,1 1-1,0 0 1,-7 28 0,12-39-118,-6 33 8,0-1 1,3 1 0,1 0-1,3 68 1,0-100-44,0 0-1,1 0 1,-1 0-1,1 0 1,0 0-1,0 0 1,0 0-1,1 0 1,-1-1-1,1 1 1,0 0-1,4 5 1,-5-8 2,-1-1 0,1 1-1,0 0 1,-1-1 0,1 1 0,0-1 0,0 1 0,0-1-1,0 1 1,-1-1 0,1 1 0,0-1 0,0 0-1,0 1 1,0-1 0,0 0 0,0 0 0,0 0 0,0 0-1,0 0 1,2 0 0,-1-1 3,0 0-1,0 1 1,0-1-1,0 0 1,0 0-1,0-1 1,0 1 0,0 0-1,-1-1 1,1 1-1,0-1 1,-1 1-1,3-4 1,8-11 94,-1-1 0,0 0 0,-1 0 0,-1-1 0,9-25 0,30-100 90,-40 116-146,0 1 0,-2-1 0,0 0 0,-3-1 1,0 1-1,-1-33 0,-2 60-39,0 0 0,0 1 1,0-1-1,0 0 0,0 1 0,0-1 0,-1 0 1,1 1-1,0-1 0,0 0 0,0 1 1,-1-1-1,1 0 0,0 1 0,0-1 0,-1 0 1,1 0-1,0 1 0,0-1 0,-1 0 0,1 0 1,0 1-1,-1-1 0,1 0 0,0 0 0,-1 0 1,1 0-1,0 0 0,-1 0 0,1 0 1,-1 1-1,1-1 0,0 0 0,-1 0 0,1 0 1,0 0-1,-1-1 0,1 1 0,-1 0 0,1 0 1,0 0-1,-1 0 0,1 0 0,0 0 0,-1-1 1,1 1-1,0 0 0,-1 0 0,1 0 1,0-1-1,0 1 0,-1 0 0,1 0 0,0-1 1,0 1-1,-1 0 0,1-1 0,0 1 0,0 0 1,0-1-1,0 1 0,-1 0 0,1-1 0,0 1 1,0 0-1,0-1 0,0 1 0,0 0 1,0-2-1,-5 12-28,0-1-1,1 1 1,0 0 0,0 0 0,1 1-1,1-1 1,-3 20 0,-2 80-20,5-72 13,1 51-55,1-83 87,0 1 1,1 0-1,0-1 0,1 1 0,-1 0 1,1-1-1,1 0 0,-1 1 0,7 10 0,-9-16 3,1 0-1,0 0 0,0 1 0,0-1 1,0 0-1,-1 0 0,2 0 0,-1 0 1,0 0-1,0 0 0,0 0 0,0 0 0,0-1 1,1 1-1,-1 0 0,0-1 0,1 1 1,-1-1-1,0 0 0,1 1 0,-1-1 1,1 0-1,-1 0 0,1 1 0,-1-1 0,1-1 1,-1 1-1,0 0 0,1 0 0,-1 0 1,1-1-1,-1 1 0,0-1 0,1 1 1,-1-1-1,0 1 0,1-1 0,-1 0 0,0 0 1,0 0-1,0 1 0,0-1 0,0 0 1,2-2-1,4-5 43,0 0 1,0 0-1,0-1 1,8-15-1,35-69-16,44-114 0,-28 58-223,-61 137 189,-4 10 2,-1 0 0,1-1 1,0 1-1,0 0 1,0 0-1,0 0 0,1-1 1,-1 1-1,0 1 1,1-1-1,0 0 1,-1 0-1,1 1 0,0-1 1,3-2-1,-4 4 1,-1 0 0,1 0 0,-1 1 0,0-1 0,1 0 0,-1 0 0,1 1 1,-1-1-1,0 0 0,1 0 0,-1 1 0,0-1 0,0 0 0,1 1 0,-1-1 0,0 1 0,0-1 0,1 0 0,-1 1 0,0-1 0,0 1 0,0-1 0,0 1 0,0-1 0,0 0 0,1 1 0,-1-1 0,0 1 0,0-1 1,0 1-1,-1-1 0,1 1 0,2 21 154,-2-21-125,-1 78 951,-1-48-787,2 0 0,1 0 0,2-1 0,7 39 0,-10-68-169,0 0 0,0 0-1,0-1 1,0 1 0,0 0-1,0 0 1,0-1 0,1 1-1,-1 0 1,0-1-1,0 1 1,0 0 0,1 0-1,-1-1 1,1 1 0,-1-1-1,0 1 1,1 0 0,-1-1-1,1 1 1,-1-1-1,1 1 1,-1-1 0,1 1-1,0-1 1,-1 1 0,1-1-1,0 0 1,-1 1 0,1-1-1,0 0 1,-1 0-1,1 0 1,0 1 0,0-1-1,-1 0 1,1 0 0,0 0-1,0 0 1,-1 0 0,1 0-1,0 0 1,0 0-1,-1-1 1,1 1 0,0 0-1,-1 0 1,1-1 0,0 1-1,-1 0 1,1-1 0,0 1-1,-1 0 1,1-1 0,-1 1-1,1-1 1,0 1-1,-1-1 1,0 0 0,2 0-1,26-39 494,29-89-49,-41 86-428,3 1 0,25-42 0,-44 83-43,0 0-1,0 1 0,1-1 0,-1 0 0,0 0 0,1 1 1,-1-1-1,0 1 0,1-1 0,-1 0 0,1 1 1,-1-1-1,1 1 0,0-1 0,-1 1 0,1-1 1,-1 1-1,1 0 0,0-1 0,-1 1 0,1 0 1,0 0-1,-1-1 0,1 1 0,0 0 0,0 0 1,-1 0-1,1 0 0,1 0 0,-1 0 0,0 1 0,0 0-1,0 0 1,-1 0 0,1 0 0,0 0 0,0 0-1,-1 0 1,1 0 0,-1 1 0,1-1-1,-1 0 1,0 0 0,1 0 0,-1 3 0,7 63 16,-6-57 40,2 51 36,-3-30-66,8 47 0,-8-78-16,0 1 0,0-1 1,0 1-1,0-1 1,0 1-1,0-1 1,0 1-1,0-1 1,0 1-1,0-1 0,1 0 1,-1 1-1,0-1 1,0 1-1,0-1 1,1 1-1,-1-1 1,0 0-1,0 1 0,1-1 1,-1 0-1,0 1 1,1-1-1,-1 0 1,1 1-1,-1-1 1,0 0-1,1 0 0,-1 1 1,1-1-1,-1 0 1,1 0-1,11-11 167,7-32 116,-17 39-268,19-48 103,-5 9-107,1 1 1,3 1-1,1 0 1,2 1-1,31-41 1,-52 79-31,0 0 0,0-1 0,0 1 0,0 0 0,0 1 0,0-1 0,0 0 0,1 1 1,-1-1-1,1 1 0,-1 0 0,1-1 0,0 1 0,4 0 0,-6 1 8,0 0-1,0 0 1,0 0 0,0 0 0,0 1-1,0-1 1,0 0 0,0 1 0,0-1-1,0 1 1,0-1 0,0 1 0,0 0-1,0-1 1,0 1 0,0 0 0,0 0-1,-1-1 1,1 1 0,0 0 0,-1 0-1,1 0 1,0 0 0,-1 0 0,1 0-1,-1 0 1,0 0 0,1 0-1,-1 0 1,0 0 0,0 0 0,0 1-1,1-1 1,-1 0 0,0 0 0,-1 1-1,7 86-168,-1-1-6244,-1-74 154</inkml:trace>
</inkml:ink>
</file>

<file path=ppt/ink/ink1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8.159"/>
    </inkml:context>
    <inkml:brush xml:id="br0">
      <inkml:brushProperty name="width" value="0.025" units="cm"/>
      <inkml:brushProperty name="height" value="0.025" units="cm"/>
    </inkml:brush>
  </inkml:definitions>
  <inkml:trace contextRef="#ctx0" brushRef="#br0">6 218 15182,'0'0'6230,"-1"9"-3470,-3 28-614,4-36-2044,0 0 1,0 0-1,0 0 0,1 0 0,-1 0 0,0 0 1,1 0-1,-1-1 0,1 1 0,-1 0 0,1 0 1,-1 0-1,1 0 0,0-1 0,-1 1 0,1 0 1,0-1-1,-1 1 0,1 0 0,0-1 0,0 1 1,0-1-1,0 1 0,0-1 0,-1 0 0,1 1 1,0-1-1,0 0 0,0 0 0,0 1 0,0-1 1,0 0-1,0 0 0,0 0 0,0 0 0,0 0 1,2-1-1,34-4 1139,-28 2-1163,-1-1-1,0-1 1,0 1 0,0-1-1,-1 0 1,0-1 0,0 0-1,0 0 1,0-1 0,9-12-1,-11 13-45,-1 1-1,0-2 0,0 1 0,0 0 1,-1-1-1,0 1 0,-1-1 1,1 0-1,-1 0 0,0 0 1,-1 0-1,0 0 0,0 0 1,0-8-1,-1 13-31,0 0 0,0 0 0,-1 0 0,1 0 0,-1 0 0,1 0 0,-1 0 0,0 0 0,0 1 0,1-1 0,-1 0 0,0 0 0,-1 1 0,1-1 0,0 1 0,0-1 0,-1 1 0,1 0 0,-1-1 0,1 1 0,-1 0 0,0 0 0,1 0 0,-1 0 0,0 0 0,0 0 0,0 1 0,1-1 0,-1 1 0,0-1 0,0 1 0,0-1 0,0 1 0,0 0 0,0 0 0,0 0 0,0 0 0,0 1 0,0-1 0,-2 1 0,-1 0 0,-1 0 0,0 0 0,1 0 0,-1 1 0,1 0 0,0 0 0,-1 1 0,1-1 0,0 1 0,1 0 0,-1 1 0,0-1 0,-4 5 0,3-1 0,1 0 0,-1 0 0,1 1 0,1 0 0,-1 0 0,1 0 0,1 0 0,-1 1 0,1-1 0,1 1 0,0 0 0,0 0 0,1 0 0,0 0 0,0 0 0,1 0 0,0 0 0,3 15 0,-2-21 0,1-1 0,-1 1 0,1-1 0,0 1 0,0-1 0,0 0 0,0 0 0,0 0 0,1 0 0,-1 0 0,1 0 0,-1 0 0,1-1 0,0 0 0,0 1 0,-1-1 0,1 0 0,0 0 0,0 0 0,0-1 0,0 1 0,0-1 0,0 0 0,0 0 0,0 0 0,4 0 0,5 0 0,0 0 0,-1-1 0,1 0 0,0-1 0,19-6 0,-19 4 0,-1-1 0,0-1 0,0 0 0,0 0 0,0-1 0,-1 0 0,0-1 0,-1 0 0,1-1 0,-2 1 0,1-2 0,-1 0 0,-1 0 0,0 0 0,0-1 0,-1 1 0,6-16 0,-30 66 0,13-30 0,0 0 0,0 1 0,1 0 0,0-1 0,1 2 0,-4 18 0,7-28 0,0-1 0,0 1 0,-1 0 0,1-1 0,0 1 0,0 0 0,0-1 0,1 1 0,-1 0 0,0-1 0,1 1 0,-1-1 0,1 1 0,-1 0 0,1-1 0,0 1 0,0-1 0,-1 0 0,1 1 0,0-1 0,0 0 0,1 1 0,-1-1 0,0 0 0,0 0 0,0 0 0,3 2 0,0-2 0,-1 0 0,1-1 0,0 1 0,-1-1 0,1 1 0,0-1 0,-1 0 0,1-1 0,0 1 0,-1-1 0,1 1 0,5-3 0,0 0-488,0 0-1,-1-1 1,1 0 0,-1 0 0,1-1-1,-1 0 1,-1 0 0,1-1-1,-1 0 1,0-1 0,0 0-1,-1 0 1,0 0 0,0 0 0,6-11-1,0-3-1832,-1 0-1,0-1 0,-2 0 1,13-44-1,-6 6-6123</inkml:trace>
</inkml:ink>
</file>

<file path=ppt/ink/ink1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8.673"/>
    </inkml:context>
    <inkml:brush xml:id="br0">
      <inkml:brushProperty name="width" value="0.025" units="cm"/>
      <inkml:brushProperty name="height" value="0.025" units="cm"/>
    </inkml:brush>
  </inkml:definitions>
  <inkml:trace contextRef="#ctx0" brushRef="#br0">72 0 14638,'0'0'4345,"-2"9"-1094,-13 51-1532,1-13 484,3 2 1,1-1-1,-4 90 1,13-112-2204,0-19 0,0 1 0,1 0 0,-1-1 0,2 1 0,-1 0 0,1-1 0,1 1 0,-1 0 0,1-1 0,0 0 0,1 1 0,0-1 0,4 8 0,-7-15 0,0 1 0,0-1 0,0 0 0,0 0 0,1 0 0,-1 0 0,0 0 0,0 0 0,0 0 1,0 1-1,0-1 0,0 0 0,0 0 0,0 0 0,0 0 0,1 0 0,-1 0 0,0 0 0,0 0 0,0 0 0,0 0 0,0 0 0,0 0 0,0 0 0,1 0 0,-1 0 0,0 0 0,0 0 0,0 0 1,0 0-1,0 0 0,0 0 0,1 0 0,-1 0 0,0 0 0,0 0 0,0 0 0,0 0 0,0 0 0,0 0 0,1 0 0,-1 0 0,0 0 0,0 0 0,0 0 0,0 0 0,0-1 0,0 1 0,0 0 1,0 0-1,0 0 0,1 0 0,-1 0 0,0 0 0,0 0 0,0 0 0,0-1 0,3-12 4,-2-20-28,-1 30 14,0-9-150,0 0-1,0 0 0,-1 0 1,0 0-1,-2 0 0,1 1 1,-1-1-1,-1 1 0,-8-20 0,5 26-76,7 16 158,9 20 118,-3-25-21,0-1-1,0 0 1,0 0 0,1 0 0,-1-1 0,1 0-1,0 0 1,1-1 0,-1 0 0,1 0 0,-1 0-1,1-1 1,0 0 0,0-1 0,0 0 0,0 0-1,12-1 1,-7 1 86,0-2-1,1 1 1,-1-1-1,0-1 1,0-1 0,0 0-1,0 0 1,0-1-1,23-12 1,-32 14-81,1-1 0,-1 0 0,0-1 0,0 1 0,0 0 1,-1-1-1,1 0 0,-1 0 0,0 0 0,0-1 0,0 1 0,-1-1 1,0 1-1,1-1 0,-2 0 0,1 0 0,0 0 0,-1 0 0,0 0 0,0 0 1,-1 0-1,1 0 0,-2-11 0,1 15-23,0 0 0,0-1 0,0 1 0,-1 0 0,1-1 0,0 1 0,-1 0 0,1-1 0,-1 1 0,0 0 0,1 0 0,-1-1 0,0 1 0,0 0 0,0 0 0,0 0 0,0 0 0,0 0 0,0 0 0,0 0 0,0 1 0,0-1 0,0 0 0,-1 1 0,1-1 0,0 1 0,0-1 0,-1 1 0,1-1 0,0 1 0,-1 0 0,1 0 0,-1-1 0,1 1 0,0 0 0,-1 1 0,-2-1 0,0 0 0,0 1 0,-1-1 0,1 1 0,0 0 0,0 0 0,-1 0 0,1 1 0,0 0 0,0-1 0,1 1 0,-8 5 0,4 0 0,-1 0 0,1 1 0,0 0 0,1 0 0,0 1 0,0 0 0,1 0 0,-9 19 0,11-20 0,0-1 0,1 0 0,0 1 0,0-1 0,1 1 0,-1 0 0,2 0 0,-1-1 0,1 1 0,1 0 0,-1 0 0,4 14 0,-3-19 0,0 0 0,1 0 0,-1 0 0,1-1 0,0 1 0,-1-1 0,1 1 0,0-1 0,1 0 0,-1 0 0,0 0 0,1 0 0,-1 0 0,1 0 0,-1-1 0,1 1 0,0-1 0,0 1 0,0-1 0,0 0 0,0-1 0,0 1 0,5 0 0,9 2 0,0-1 0,0-1 0,20-2 0,-19 1 0,-4 0-489,0-1 0,-1 0 0,1 0 0,-1-2 0,19-5 1,-30 8 318,1-1 1,-1 1 0,1-1 0,-1 0 0,0 0 0,0 0 0,1-1 0,-1 1-1,0 0 1,0-1 0,0 1 0,0-1 0,0 0 0,0 0 0,-1 0 0,1 0-1,-1 0 1,1 0 0,-1 0 0,0 0 0,0-1 0,0 1 0,0 0 0,0-1-1,0 1 1,-1-1 0,1 1 0,-1-1 0,1 1 0,-1-1 0,0 1 0,0-1-1,-1 1 1,1-1 0,-1-4 0,-9-19-6888</inkml:trace>
</inkml:ink>
</file>

<file path=ppt/ink/ink1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9.017"/>
    </inkml:context>
    <inkml:brush xml:id="br0">
      <inkml:brushProperty name="width" value="0.025" units="cm"/>
      <inkml:brushProperty name="height" value="0.025" units="cm"/>
    </inkml:brush>
  </inkml:definitions>
  <inkml:trace contextRef="#ctx0" brushRef="#br0">0 7 19955,'0'0'11467,"60"-6"-23222</inkml:trace>
</inkml:ink>
</file>

<file path=ppt/ink/ink1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0.567"/>
    </inkml:context>
    <inkml:brush xml:id="br0">
      <inkml:brushProperty name="width" value="0.025" units="cm"/>
      <inkml:brushProperty name="height" value="0.025" units="cm"/>
    </inkml:brush>
  </inkml:definitions>
  <inkml:trace contextRef="#ctx0" brushRef="#br0">323 105 7815,'9'-10'2643,"-1"1"-1759,30-35 1702,-36 40-1921,1 1-1,-1-1 1,0 0-1,0 0 1,-1 0 0,1 0-1,1-6 1,-3 10-604,0 0 1,0 0-1,0 0 1,0 0-1,0-1 1,0 1-1,0 0 1,0 0 0,0 0-1,0 0 1,0-1-1,0 1 1,0 0-1,0 0 1,0 0-1,-1 0 1,1-1-1,0 1 1,0 0-1,0 0 1,0 0-1,0 0 1,0 0-1,0-1 1,0 1-1,-1 0 1,1 0-1,0 0 1,0 0-1,0 0 1,0 0-1,0 0 1,-1 0-1,1 0 1,0-1-1,0 1 1,0 0-1,0 0 1,-1 0-1,1 0 1,0 0 0,0 0-1,0 0 1,0 0-1,-1 0 1,1 0-1,0 0 1,0 0-1,-14 4 909,-13 10-646,3 7-70,0 0-1,1 1 1,1 1-1,1 1 1,-25 39 0,8-4 1088,-43 88 1,75-134-1160,-11 21 362,-15 43-1,29-68-513,0-1-1,1 1 0,0 0 1,0 0-1,1 0 1,0 0-1,1 0 0,0 0 1,0 0-1,3 16 0,-2-22-74,0-1-1,1 1 0,-1-1 0,1 1 0,-1-1 0,1 0 0,0 1 1,0-1-1,0 0 0,0 0 0,0-1 0,1 1 0,-1 0 0,0-1 1,1 1-1,-1-1 0,1 0 0,0 0 0,-1 0 0,1 0 0,0 0 1,0 0-1,-1-1 0,1 0 0,0 1 0,0-1 0,0 0 0,5-1 0,6 1-559,-1-1 0,0-1-1,1 0 1,-1 0 0,13-5-1,-4-2-1475,-2 0 0,1-1 1,-1 0-1,36-27 0,13-17-9462</inkml:trace>
</inkml:ink>
</file>

<file path=ppt/ink/ink1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1.361"/>
    </inkml:context>
    <inkml:brush xml:id="br0">
      <inkml:brushProperty name="width" value="0.025" units="cm"/>
      <inkml:brushProperty name="height" value="0.025" units="cm"/>
    </inkml:brush>
  </inkml:definitions>
  <inkml:trace contextRef="#ctx0" brushRef="#br0">304 0 14798,'0'0'913,"-4"11"208,-29 68 924,-3-2-1,-3-1 1,-3-2-1,-4-2 1,-58 70 0,152-193-5061,21-25-359,82-154-6343,-96 128 11968,-82 157 2187,-35 101 1,55-134-3918,1 0 0,1 0 0,1 1-1,1 0 1,0 0 0,2 0 0,1 0 0,3 32 0,-2-52-476,-1 0-1,1 0 0,0 1 0,0-1 1,0 0-1,0 0 0,0 0 0,1 0 1,-1 0-1,1 0 0,0 0 0,0-1 1,0 1-1,0-1 0,1 1 0,-1-1 1,0 0-1,1 0 0,0 0 0,-1 0 1,1 0-1,0 0 0,0-1 0,0 0 1,0 1-1,1-1 0,-1 0 0,4 0 1,-6-1-36,0-1 1,-1 1-1,1-1 0,0 1 1,-1-1-1,1 0 1,0 1-1,-1-1 0,1 0 1,-1 1-1,1-1 0,-1 0 1,1 0-1,-1 0 1,0 1-1,1-1 0,-1 0 1,0 0-1,0 0 1,0 0-1,0 0 0,1 0 1,-1 1-1,0-1 1,-1 0-1,1 0 0,0 0 1,0 0-1,0 0 1,0 0-1,-1 1 0,1-1 1,-1-1-1,-8-35-181,-1 14-73,0 0 1,-2 1-1,0 0 1,-2 1-1,0 0 0,-1 1 1,-32-31-1,38 45-975,26 13 569,9-3 592,2-1 0,-1-2 0,0-1 0,0 0 1,0-2-1,0-2 0,45-10 0,34-3 154,-105 16-15,0 1 0,0 0 0,0 0 0,0 0 0,0-1 0,0 1-1,0 0 1,0 0 0,1 0 0,-1 1 0,0-1 0,0 0 0,0 0 0,0 1-1,0-1 1,0 0 0,0 1 0,0-1 0,0 1 0,0-1 0,0 1 0,0 0 0,0-1-1,0 1 1,-1 0 0,1 0 0,1 1 0,0 30 2049,-2-25-2039,-17 73 1811,16-79-1894,1-1 0,0 0 0,0 0-1,0 0 1,0 1 0,0-1 0,0 0 0,0 0-1,0 1 1,0-1 0,1 0 0,-1 0-1,0 0 1,0 1 0,0-1 0,0 0 0,0 0-1,0 0 1,0 0 0,0 1 0,0-1 0,1 0-1,-1 0 1,0 0 0,0 0 0,0 1 0,0-1-1,1 0 1,-1 0 0,0 0 0,0 0 0,0 0-1,1 0 1,-1 0 0,0 0 0,0 0-1,0 1 1,1-1 0,-1 0 0,0 0 0,0 0-1,0 0 1,1 0 0,-1 0 0,0 0 0,0 0-1,1-1 1,15-4 107,12-13-23,-1-3-38,65-43-469,-85 60 394,1-1 1,0 1-1,1 1 0,-1-1 0,1 2 0,-1-1 1,1 1-1,0 0 0,16 0 0,-24 2 19,0 0 1,0 1-1,1-1 0,-1 1 1,0 0-1,0-1 0,0 1 0,0 0 1,0 0-1,-1-1 0,1 1 0,0 0 1,0 0-1,0 0 0,-1 0 1,1 0-1,0 0 0,-1 0 0,1 0 1,-1 0-1,1 1 0,-1-1 1,0 0-1,0 0 0,1 0 0,-1 1 1,0-1-1,0 0 0,0 0 1,0 0-1,0 2 0,-1 52 162,1-40-202,2 3-592,-1-18 439,-1 1-1,0-1 1,0 1-1,1-1 1,-1 1-1,0-1 1,1 1-1,-1-1 1,0 0 0,1 1-1,-1-1 1,0 1-1,1-1 1,-1 0-1,1 0 1,-1 1-1,1-1 1,-1 0-1,1 0 1,-1 0-1,1 1 1,-1-1-1,1 0 1,-1 0-1,1 0 1,-1 0-1,1 0 1,0 0-1,2-1-642,0 0 0,-1 0 0,1 0 0,-1 0 0,1 0 0,-1 0 0,0-1 1,1 1-1,-1-1 0,0 0 0,3-3 0,17-14-6698</inkml:trace>
</inkml:ink>
</file>

<file path=ppt/ink/ink1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1.908"/>
    </inkml:context>
    <inkml:brush xml:id="br0">
      <inkml:brushProperty name="width" value="0.025" units="cm"/>
      <inkml:brushProperty name="height" value="0.025" units="cm"/>
    </inkml:brush>
  </inkml:definitions>
  <inkml:trace contextRef="#ctx0" brushRef="#br0">202 1 5894,'0'0'16602,"-10"6"-14579,-4 3-1356,0 1 0,1 1 0,1 0-1,-16 18 1,24-26-560,0 1-1,1 0 1,0 0 0,0 0-1,0 1 1,0-1 0,1 1-1,-1-1 1,1 1 0,0 0-1,1 0 1,-1 0 0,1 0-1,0 0 1,0 0-1,1 0 1,-1 0 0,1 1-1,0-1 1,1 0 0,1 10-1,2-10-125,0 1 0,1 0 0,-1-1 0,1 0 0,1 0 0,-1 0 0,1-1 0,0 1 0,0-1 0,0-1 0,10 6 0,16 10-174,-23-12 129,0 0 0,0 0 0,-1 1 0,0 0 0,0 1 0,-1 0 0,0 0 1,0 1-1,-1-1 0,7 16 0,-11-20 97,-1-1 1,1 1-1,-1 0 0,0 0 1,0 0-1,-1 0 0,0 0 1,1 0-1,-2 0 0,1-1 1,0 1-1,-1 0 0,0 0 1,0 0-1,-1 0 0,1-1 1,-1 1-1,0 0 0,0-1 1,-1 0-1,1 1 0,-1-1 1,0 0-1,0 0 0,0-1 1,-6 6-1,2-2 113,0 0 0,0 0 0,-1-1-1,0 0 1,-1 0 0,1-1 0,-1 0 0,0-1-1,0 1 1,0-2 0,-1 1 0,0-1 0,1-1 0,-1 0-1,0 0 1,0-1 0,0 0 0,-14-2 0,22 1-143,-1 0 1,1-1 0,-1 1 0,1-1 0,-1 0 0,1 0 0,-1 0-1,1 0 1,0-1 0,0 1 0,-1 0 0,1-1 0,0 0-1,0 1 1,1-1 0,-1 0 0,0 0 0,0 0 0,-1-4 0,1 2-22,0 0 1,0-1-1,1 1 1,-1-1-1,1 1 1,0-1 0,0 1-1,1-1 1,-1 0-1,2-6 1,-1 2-49,1 1 1,0-1-1,0 0 0,1 1 1,0-1-1,1 1 1,0 0-1,0 0 0,1 0 1,0 0-1,7-10 0,15-11 37,1 3 0,1 0 0,50-35 0,-45 37 59,-2-1 1,-1-1-1,29-33 1,-55 55 16,36-48 167,-37 49-187,0-1 0,-1-1-1,0 1 1,0 0 0,0 0-1,0-1 1,0 1 0,-1-1 0,0 0-1,1-7 1,-3 12-23,0 0 1,0 0-1,-1 0 1,1 0-1,0 0 1,0 0-1,0 0 1,0 0-1,0 0 1,-1 1-1,1-1 1,0 1-1,0-1 1,0 0-1,0 1 1,0 0-1,0-1 1,-1 2-1,-1 1 9,0 0-1,0 1 1,1-1-1,0 1 1,0-1-1,0 1 1,0 0-1,0 0 1,1 0 0,0 0-1,-1 0 1,0 8-1,-7 19-1045,0-31-8122,6-5 1777</inkml:trace>
</inkml:ink>
</file>

<file path=ppt/ink/ink1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2.249"/>
    </inkml:context>
    <inkml:brush xml:id="br0">
      <inkml:brushProperty name="width" value="0.025" units="cm"/>
      <inkml:brushProperty name="height" value="0.025" units="cm"/>
    </inkml:brush>
  </inkml:definitions>
  <inkml:trace contextRef="#ctx0" brushRef="#br0">1 1 3748,'0'0'192</inkml:trace>
</inkml:ink>
</file>

<file path=ppt/ink/ink1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2.606"/>
    </inkml:context>
    <inkml:brush xml:id="br0">
      <inkml:brushProperty name="width" value="0.025" units="cm"/>
      <inkml:brushProperty name="height" value="0.025" units="cm"/>
    </inkml:brush>
  </inkml:definitions>
  <inkml:trace contextRef="#ctx0" brushRef="#br0">52 196 8968,'0'0'17462,"-16"-1"-14990,25-2-2082,0-1-1,0 0 1,0 0 0,13-10 0,-5 3-283,-2-1 0,1 0 1,14-16-1,-26 24-91,0-1-1,0 1 1,-1 0-1,1-1 1,-1 0-1,0 0 1,0 0-1,0 0 1,-1-1-1,0 1 1,0-1-1,0 1 1,-1-1-1,2-10 0,-3 15-14,0 0 0,0 1 0,0-1 0,-1 0-1,1 1 1,0-1 0,0 0 0,0 1-1,0-1 1,-1 0 0,1 1 0,0-1-1,-1 0 1,1 1 0,0-1 0,-1 1-1,1-1 1,-1 1 0,1-1 0,-1 1 0,1-1-1,-1 1 1,1 0 0,-1-1 0,1 1-1,-1 0 1,0-1 0,1 1 0,-1 0-1,0 0 1,0-1 0,-28 2-22,21 1 20,0 0 1,1 1-1,-1 0 1,1 0-1,-9 5 0,4 1 92,1 1-1,-1 0 0,2 0 0,0 1 0,0 0 1,-13 20-1,19-25-54,1 0 1,-1 0 0,1 0-1,0 0 1,0 1 0,1-1-1,0 1 1,0 0 0,0-1-1,1 1 1,0 0 0,1 0-1,-1 0 1,1 0 0,1 0-1,1 9 1,-1-13-35,0-1 0,0 1-1,1-1 1,-1 0 0,1 1 0,0-1 0,0 0-1,0 0 1,0 0 0,0 0 0,0 0-1,0-1 1,1 1 0,-1-1 0,1 1 0,-1-1-1,1 0 1,0 0 0,-1 0 0,1 0 0,0-1-1,0 1 1,-1-1 0,1 1 0,0-1-1,3 0 1,13 1-127,0 0-1,31-4 1,-43 2 15,4 0-740,-1-1 0,1 0 0,-1 0 0,0-1 0,12-5 0,24-16-9846,-16 3-5773</inkml:trace>
</inkml:ink>
</file>

<file path=ppt/ink/ink1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9.081"/>
    </inkml:context>
    <inkml:brush xml:id="br0">
      <inkml:brushProperty name="width" value="0.025" units="cm"/>
      <inkml:brushProperty name="height" value="0.025" units="cm"/>
    </inkml:brush>
  </inkml:definitions>
  <inkml:trace contextRef="#ctx0" brushRef="#br0">55 81 64,'3'-9'13672,"-2"4"-11988,0-3-818,1 0 0,0 0-1,0 0 1,6-11 0,6 3 3552,-13 16-4351,-1 0-1,1 0 1,-1 0 0,1 0 0,-1 1-1,1-1 1,-1 0 0,0 0-1,1 0 1,-1 1 0,1-1 0,-1 0-1,1 1 1,-1-1 0,0 0 0,1 1-1,-1-1 1,0 0 0,1 1-1,-1-1 1,0 1 0,0-1 0,1 0-1,-1 1 1,0-1 0,0 1 0,0-1-1,0 1 1,0-1 0,1 1 0,-1-1-1,0 1 1,0-1 0,0 1-1,0-1 1,0 1 0,0-1 0,-1 1-1,1-1 1,0 1 0,1 29 749,-1-26-492,-2 33 1013,-10 59 0,5-58-563,0 49 0,7-85-766,0-1 0,0 1 0,1 0 1,-1-1-1,0 1 0,1-1 0,0 1 0,-1-1 0,1 1 0,0-1 0,0 1 0,0-1 0,0 1 0,0-1 0,0 0 0,0 0 1,0 0-1,0 0 0,1 0 0,-1 0 0,1 0 0,-1 0 0,0 0 0,1 0 0,-1-1 0,1 1 0,0-1 0,-1 1 0,1-1 0,-1 1 1,1-1-1,0 0 0,-1 0 0,1 0 0,0 0 0,2 0 0,14-1-60,-1 0 0,34-5 0,-14 1-422,-35 4 460,0 1-1,-1 0 1,1 0-1,0 0 1,0 1-1,0-1 1,0 0-1,-1 1 1,1-1-1,0 1 1,0-1-1,-1 1 1,1 0-1,-1 0 1,1 0-1,0 0 1,-1 0-1,0 0 1,1 0-1,-1 0 1,0 1-1,1-1 1,-1 0-1,2 4 1,-2-2 10,1 1 0,-1-1 0,0 1 0,0 0 0,-1-1 0,1 1 0,-1 0 0,1 0 1,-1-1-1,0 1 0,-2 6 0,1 2 80,-1-1-1,-1 1 1,0-1 0,-1 0 0,0 0 0,-1 0 0,-7 12 0,7-16-52,0 1 1,0-2-1,-1 1 0,0-1 1,0 0-1,-1 0 1,0 0-1,0-1 1,0 0-1,0-1 0,-1 1 1,0-1-1,0-1 1,0 0-1,0 0 1,-1 0-1,1-1 1,-1 0-1,1-1 0,-1 0 1,0 0-1,1-1 1,-1 0-1,0-1 1,-12-1-1,18 1-190,1 0 0,-1 0 1,1 0-1,0 0 0,-1 0 0,1 0 0,0-1 1,0 1-1,0-1 0,0 0 0,0 1 0,0-1 1,0 0-1,0 0 0,1 0 0,-1 0 1,1 0-1,0-1 0,-1 1 0,1 0 0,-1-4 1,2 4 22,-1 1 0,1 0 1,0-1-1,0 1 1,0-1-1,0 1 0,0-1 1,0 1-1,0-1 1,0 1-1,1-1 0,-1 1 1,0-1-1,1 1 1,0 0-1,-1-1 0,1 1 1,0 0-1,-1-1 1,1 1-1,0 0 0,0 0 1,0 0-1,0 0 1,0 0-1,0 0 0,1 0 1,-1 0-1,0 0 1,0 0-1,1 1 0,-1-1 1,0 1-1,1-1 1,-1 1-1,1-1 0,-1 1 1,2-1-1,62-12-9364,-25 6 2791</inkml:trace>
</inkml:ink>
</file>

<file path=ppt/ink/ink1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9.798"/>
    </inkml:context>
    <inkml:brush xml:id="br0">
      <inkml:brushProperty name="width" value="0.025" units="cm"/>
      <inkml:brushProperty name="height" value="0.025" units="cm"/>
    </inkml:brush>
  </inkml:definitions>
  <inkml:trace contextRef="#ctx0" brushRef="#br0">181 340 18129,'0'0'10068,"-9"-3"-9374,6 2-673,1 1 0,-1-1 0,0 0 0,0 1 0,0-1 0,0 1 0,0 0-1,0 0 1,1 0 0,-1 1 0,0-1 0,0 1 0,0-1 0,0 1 0,1 0 0,-1 0 0,-3 2-1,-1 1 15,0 1 0,1 0 0,-1 0-1,2 0 1,-1 1 0,-8 11 0,7-10 97,0 1 0,1 0 1,0 1-1,0-1 0,1 1 0,0 0 1,0 1-1,1-1 0,1 1 1,0 0-1,0 0 0,1 0 1,-2 14-1,4-23-117,0 0 0,0 0 1,0 0-1,0 0 0,1 1 0,-1-1 0,0 0 1,0 0-1,1 0 0,-1 0 0,1 0 0,-1 0 1,1 0-1,0 1 0,-1-2 0,1 1 1,0 0-1,0 0 0,0 0 0,-1 0 0,1 0 1,0-1-1,0 1 0,0 0 0,2 0 0,0 1 4,1-1-1,0 0 0,-1 0 0,1 0 0,0 0 0,0 0 1,0-1-1,4 0 0,2 0 25,1 0 0,-1-1 0,0 0 0,0-1 0,18-6 0,-19 5-25,-1-2-1,0 1 1,0-1 0,-1 0 0,1-1 0,-1 0-1,0 0 1,-1 0 0,0-1 0,0 0 0,0 0-1,5-9 1,-7 9-4,0 1 0,-1-1 0,0 1 0,0-1 0,0 0 0,-1 0-1,0-1 1,0 1 0,-1 0 0,0-1 0,0 1 0,-1 0 0,1-1 0,-2 1 0,-1-10 0,2 16-16,0 0 0,0-1 0,0 1 0,-1 0 0,1 0 1,-1 0-1,1 0 0,-1 0 0,1 0 0,-1 0 1,0 0-1,1 0 0,-1 0 0,0 0 0,0 0 1,0 0-1,0 1 0,0-1 0,0 0 0,0 0 1,0 1-1,0-1 0,0 1 0,0-1 0,0 1 1,0 0-1,0-1 0,0 1 0,-1 0 0,1 0 0,0 0 1,0 0-1,0 0 0,-1 0 0,1 0 0,0 0 1,0 0-1,0 0 0,0 1 0,-1-1 0,1 0 1,0 1-1,-1 0 0,-1 0-5,1 0 0,-1 0 0,0 1 1,1-1-1,0 1 0,-1-1 0,1 1 0,0 0 0,0 0 0,0 0 1,0 0-1,0 0 0,0 0 0,0 1 0,1-1 0,-1 1 1,0 2-1,1-4 7,1 0-1,-1 0 1,1 0 0,0 0 0,-1 0 0,1 0 0,0 0-1,0 0 1,0 0 0,0 0 0,0 0 0,0 0 0,0 0 0,0 0-1,0 0 1,1 0 0,-1 0 0,0 0 0,1 0 0,-1 0 0,0 0-1,1 0 1,-1 0 0,1 0 0,0 0 0,-1-1 0,1 1 0,0 0-1,-1 0 1,1-1 0,0 1 0,1 1 0,1-1 3,0 0 1,0-1 0,0 1 0,0 0-1,0-1 1,0 0 0,0 1-1,0-1 1,0-1 0,0 1-1,4-1 1,6-1 27,-1-1-1,1 0 1,-1-1-1,21-10 1,-10 1-17,-1-1 0,-1-1 1,-1-1-1,0-1 0,-1-1 1,30-36-1,-36 38-9,0-1 0,-1-1 0,-1 0 0,-1-1-1,-1 0 1,0 0 0,-1-1 0,8-35 0,-15 54-6,-1 1-1,0-1 1,1 0 0,-1 1 0,0-1-1,0 0 1,1 1 0,-1-1 0,0 0-1,0 0 1,0 1 0,0-1 0,0 0-1,0 0 1,0 1 0,0-1 0,0 0-1,0 0 1,0 1 0,-1-1-1,1 0 1,0 0 0,0 1 0,-1-1-1,1 0 1,0 1 0,-2-2 0,-12 17-75,-16 35-11,19-29 104,2 1-1,1 0 1,0 1-1,2 0 1,0 0-1,2 0 1,1 1-1,0-1 1,2 1-1,1 0 1,5 42-1,-4-58-16,2 0 0,-1 0 0,1 1 0,1-2 0,-1 1 0,1 0 0,0-1 0,1 1 0,9 10 0,-11-14 0,1 0 0,-1-1 0,1 1 0,-1-1 0,1 0 0,0 0 0,1 0 0,-1 0 0,0-1 0,1 0 0,-1 0 0,1 0 0,0 0 0,0-1 0,-1 1 0,1-1 0,9 0 0,-13-1 0,-1-1 0,1 1 0,-1-1 0,1 1 0,0-1 0,-1 1 0,1-1 0,-1 1 0,1-1 0,-1 0 0,1 1 0,-1-1 0,0 0 0,1 0 0,-1 1 0,0-1 0,0 0 0,1 0 0,-1 1 0,0-1 0,0 0 0,0 0 0,0 1 0,0-1 0,0 0 0,0 0 0,0 0 0,0 1 0,-1-1 0,1 0 0,0 0 0,0 1 0,-1-1 0,0-1 0,-8-31 0,-2 14 0,0 1 0,0 1 0,-2-1 0,0 2 0,-1 0 0,-1 0 0,-23-18 0,11 12 0,-1 1 0,-1 1 0,-55-27 0,141 41 0,58 6-1795,155-14-7925,-232 9 4451</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7.397"/>
    </inkml:context>
    <inkml:brush xml:id="br0">
      <inkml:brushProperty name="width" value="0.025" units="cm"/>
      <inkml:brushProperty name="height" value="0.025" units="cm"/>
    </inkml:brush>
  </inkml:definitions>
  <inkml:trace contextRef="#ctx0" brushRef="#br0">0 284 18674,'7'-38'364,"-1"6"948,0-1 0,2 2 0,1-1 0,2 1 1,19-40-1,-16 55 97,-7 26-910,-4 33-354,-3-41-122,-4 86 306,-22 123-1,-3 50 72,29-250-351,-1 0-1,1 1 0,1-1 0,0 0 0,1 0 1,0 0-1,6 17 0,-7-25-33,0-1-1,1 1 0,-1-1 1,1 0-1,0 1 1,0-1-1,-1 0 1,2 0-1,-1 0 1,0 0-1,0 0 1,0-1-1,1 1 0,-1-1 1,1 1-1,0-1 1,-1 0-1,1 0 1,0 0-1,-1 0 1,1-1-1,0 1 0,0-1 1,0 1-1,0-1 1,0 0-1,-1 0 1,1-1-1,0 1 1,0-1-1,0 1 1,0-1-1,-1 0 0,6-2 1,5-1 64,0-2 0,0 0 0,0 0 0,-1-1 0,0-1-1,0 0 1,-1-1 0,17-16 0,1-3-79,45-58 0,-68 78-373,0 0-1,-1 0 1,0-1 0,6-12-1,-11 20 156,1 0 0,-1 0 1,1 0-1,-1 0 0,1 0 0,-1-1 0,1 1 0,-1 0 0,0 0 0,0-1 0,0 1 0,0 0 0,0-1 0,0 1 0,0 0 1,0 0-1,0-1 0,-1 1 0,1 0 0,0 0 0,-1-1 0,1 1 0,-1 0 0,1 0 0,-1 0 0,0 0 0,1 0 0,-1 0 1,0 0-1,0 0 0,0 0 0,0 0 0,0 0 0,0 1 0,0-1 0,0 0 0,0 0 0,0 1 0,0-1 0,-1 1 0,1-1 1,-2 1-1,-32-6-6220,-10 4-4106</inkml:trace>
</inkml:ink>
</file>

<file path=ppt/ink/ink1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0.171"/>
    </inkml:context>
    <inkml:brush xml:id="br0">
      <inkml:brushProperty name="width" value="0.025" units="cm"/>
      <inkml:brushProperty name="height" value="0.025" units="cm"/>
    </inkml:brush>
  </inkml:definitions>
  <inkml:trace contextRef="#ctx0" brushRef="#br0">496 1 20884,'0'0'3267,"9"77"192,8-39-1473,2 5-192,-1 4-577,-2 5-1057,-8 8-160,-8 9 0,-6 9 0,-24 4 0,-16 3 0,-14 3 0,-14 4 0,-10-2 0,-8-4-2338,-4-8-4549,1-8-10729</inkml:trace>
</inkml:ink>
</file>

<file path=ppt/ink/ink1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6.910"/>
    </inkml:context>
    <inkml:brush xml:id="br0">
      <inkml:brushProperty name="width" value="0.025" units="cm"/>
      <inkml:brushProperty name="height" value="0.025" units="cm"/>
    </inkml:brush>
  </inkml:definitions>
  <inkml:trace contextRef="#ctx0" brushRef="#br0">10 17 11275,'-6'-6'448,"3"1"-384,3 2 288,0 2-416,0 0-320,0 1-833,5 0-1570</inkml:trace>
</inkml:ink>
</file>

<file path=ppt/ink/ink1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7.564"/>
    </inkml:context>
    <inkml:brush xml:id="br0">
      <inkml:brushProperty name="width" value="0.025" units="cm"/>
      <inkml:brushProperty name="height" value="0.025" units="cm"/>
    </inkml:brush>
  </inkml:definitions>
  <inkml:trace contextRef="#ctx0" brushRef="#br0">1 0 13004,'0'0'10576,"9"1"-9952,-3-1-531,0 0-1,0 0 0,0 1 1,0 0-1,0 1 1,0-1-1,0 1 1,6 3-1,-9-4-4,0 1 0,-1-1 0,1 1 0,-1 0 0,0 0 0,1 0 0,-1 0 0,0 0 0,0 1 0,-1-1 0,1 1 0,0-1 0,-1 1 0,1-1 0,-1 1 0,0 0 0,0 0 0,0 0 0,0-1 0,-1 1 0,1 0 0,-1 6 0,1-1 103,-2 1-1,1-1 1,-1 0-1,-1 0 1,0 1 0,0-1-1,0 0 1,-7 14-1,5-14 68,1 1-1,0 0 1,1-1 0,0 1-1,0 0 1,-1 16-1,4-23-242,0 1 0,0 0 0,-1-1-1,2 1 1,-1-1 0,0 1 0,1-1 0,-1 0-1,1 0 1,-1 1 0,1-1 0,0 0-1,0-1 1,0 1 0,0 0 0,0 0 0,4 1-1,-3 0 30,1-1-1,0 1 0,0-1 0,0 0 1,0 0-1,0-1 0,0 1 0,0-1 1,0 0-1,6 1 0,-7-9-120,-3 7 14,4 11-21,-4-11-42,0 0 0,0 0 0,0 0 0,0 0 0,0 1 0,0-1 1,0 0-1,0 0 0,0 0 0,0 0 0,0 1 0,0-1 0,0 0 0,1 0 0,-1 0 0,0 0 0,0 0 0,0 1 0,0-1 0,0 0 0,0 0 1,0 0-1,1 0 0,-1 0 0,0 0 0,0 0 0,0 1 0,0-1 0,0 0 0,1 0 0,-1 0 0,0 0 0,0 0 0,0 0 0,0 0 0,1 0 1,-1 0-1,0 0 0,0 0 0,0 0 0,0 0 0,1 0 0,-1 0 0,0 0 0,0 0 0,0 0 0,0 0 0,1 0 0,-1 0 0,0-1 0,0 1 1,0 0-1,0 0 0,1 0 0,-1 0 0,0 0 0,0-1 0,4-9-7699,-4-9-1127</inkml:trace>
</inkml:ink>
</file>

<file path=ppt/ink/ink1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9"/>
    </inkml:context>
    <inkml:brush xml:id="br0">
      <inkml:brushProperty name="width" value="0.025" units="cm"/>
      <inkml:brushProperty name="height" value="0.025" units="cm"/>
    </inkml:brush>
  </inkml:definitions>
  <inkml:trace contextRef="#ctx0" brushRef="#br0">230 39 14734,'1'-1'316,"-1"-1"0,0 1 0,0 0 0,0 0 0,0-1 0,0 1 1,0 0-1,0 0 0,0-1 0,0 1 0,-1 0 0,1 0 0,0-1 0,-1 1 0,1 0 0,-1 0 1,1 0-1,-1 0 0,0-1 0,1 1 0,-1 0 0,0 0 0,0 1 0,0-1 0,0 0 0,0 0 0,0 0 1,0 0-1,0 1 0,0-1 0,-1 0 0,-3 0-34,0 0 0,0 0 0,0 1 1,0-1-1,0 1 0,-9 1 0,0 0 109,10-1-310,-1 1 0,1 0 1,0 1-1,-1-1 0,1 1 0,0 0 0,0 0 0,0 0 1,0 1-1,1-1 0,-1 1 0,1 0 0,-5 4 0,7-6-77,-1 0 0,1 0 0,0 0 1,0 0-1,0 1 0,0-1 0,0 0 0,0 0 0,1 0 0,-1 1 0,0-1 0,1 1 0,-1-1 0,1 0 0,-1 1 0,1-1 0,-1 1 0,1-1 0,0 1 0,0-1 0,0 1 0,0-1 0,0 1 0,0-1 0,0 1 0,1-1 0,-1 1 0,1-1 0,-1 1 0,1-1 0,-1 1 0,1-1 0,0 0 0,-1 0 0,1 1 0,0-1 0,0 0 0,0 0 0,0 0 0,0 0 0,0 0 0,1 0 0,0 1 0,9 5-26,1-2-1,-1 1 1,1-2-1,0 1 0,0-2 1,19 4-1,46 16-223,-72-21 238,0 0 0,-1 1 0,1-1 0,0 1 0,-1 0-1,0 0 1,0 1 0,0-1 0,0 1 0,0 0 0,5 8 0,-7-10 39,-1 0 1,0 0 0,0 0 0,0 0 0,0 0 0,0 0 0,-1 1 0,1-1 0,-1 0 0,1 0 0,-1 0 0,0 1 0,1-1 0,-1 0 0,-1 0 0,1 1 0,0-1 0,0 0 0,-1 0-1,1 1 1,-1-1 0,0 0 0,-1 2 0,0 0 69,-1 0 1,0 0-1,0 0 0,0-1 0,0 1 0,-1-1 1,1 0-1,-1 0 0,0 0 0,-6 3 0,-7 3 186,0-1 0,-1 0 1,0-2-1,-25 7 0,-38 3 210,73-15-469,1 0 1,-1-1-1,0 1 0,1-2 1,-1 1-1,0-1 1,1 0-1,-12-4 0,18 5-88,-1-1-1,1 1 0,0-1 0,0 1 1,0-1-1,0 1 0,0-1 0,0 0 1,0 0-1,0 1 0,0-1 1,1 0-1,-1 0 0,0 0 0,0 0 1,1 0-1,-1 0 0,1 0 0,-1 0 1,1 0-1,-1 0 0,1-1 0,0 1 1,-1 0-1,1 0 0,0 0 0,0-1 1,0 1-1,0 0 0,0 0 0,0 0 1,0-1-1,0 1 0,0 0 1,1 0-1,-1 0 0,1 0 0,-1 0 1,0-1-1,2 0 0,-1-1-344,1-1-1,0 1 1,0 0-1,0 0 1,1 0-1,-1 0 1,1 0-1,-1 1 1,1-1-1,0 1 1,5-4-1,32-13-6545,42-14 1,-32 14-3567</inkml:trace>
</inkml:ink>
</file>

<file path=ppt/ink/ink1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9.591"/>
    </inkml:context>
    <inkml:brush xml:id="br0">
      <inkml:brushProperty name="width" value="0.025" units="cm"/>
      <inkml:brushProperty name="height" value="0.025" units="cm"/>
    </inkml:brush>
  </inkml:definitions>
  <inkml:trace contextRef="#ctx0" brushRef="#br0">190 30 18001,'0'0'5525,"-10"-6"-3032,5 3-2371,0 0 0,0 0-1,-1 1 1,1-1 0,-1 1 0,1 0-1,-1 1 1,0-1 0,0 1-1,1 0 1,-1 1 0,0-1 0,0 1-1,0 0 1,0 1 0,0-1-1,0 1 1,0 1 0,1-1 0,-1 1-1,0 0 1,1 0 0,-1 0-1,-9 7 1,13-8-100,-1 1 0,1 0 0,-1 0 0,1 0 0,0 1 0,0-1 0,0 0 1,0 1-1,0 0 0,1-1 0,-1 1 0,-1 4 0,3-6-18,0 0-1,0 0 1,0 1 0,0-1 0,0 0 0,0 0 0,0 0-1,0 0 1,0 0 0,1 0 0,-1 0 0,0 0 0,1 0-1,-1 0 1,1 0 0,-1 0 0,1 0 0,0 0 0,-1-1-1,1 1 1,0 0 0,0 0 0,-1 0 0,1-1 0,0 1-1,0-1 1,0 1 0,0 0 0,0-1 0,0 0 0,0 1 0,0-1-1,0 1 1,0-1 0,0 0 0,0 0 0,2 0 0,60 16 95,-46-14-155,-1 2 1,1 0 0,-1 1 0,0 1 0,0 0 0,0 1 0,24 15 0,-39-21 52,1 0 1,-1 0-1,1 1 0,-1-1 0,1 0 1,-1 1-1,0-1 0,0 0 1,0 1-1,0 0 0,0-1 0,0 1 1,0-1-1,0 1 0,-1 0 1,1 0-1,-1 0 0,1-1 0,-1 1 1,1 0-1,-1 0 0,0 3 1,-1-2 50,0 0 1,0 0 0,0 0-1,0 0 1,0 0-1,0-1 1,-1 1 0,0 0-1,1-1 1,-1 1 0,0-1-1,-4 4 1,-6 5 244,-1-1-1,0 0 1,0-1 0,-16 8 0,27-16-272,-38 20 759,-54 20-1,147-43-864,-36-4 63,-1 0 0,1-1 0,-1 0 0,-1-1 1,0-1-1,0-1 0,0 0 0,-2-1 1,1 0-1,-1-1 0,18-22 0,-14 14 14,-1-1 0,-1-1 0,0 0 0,-2-1 0,-1 0 0,0-1 0,7-26 0,-21 55-87,-7 25 155,0-1-1,2 1 1,-5 35 0,12-61-54,-1 10 21,0 0 0,1-1 0,1 1 1,0 0-1,4 16 0,-4-27-24,0-1 0,-1 1 0,1-1 0,0 1-1,0-1 1,1 1 0,-1-1 0,0 0 0,1 0 0,0 1 0,-1-1 0,1 0 0,0 0-1,0-1 1,0 1 0,0 0 0,0-1 0,1 1 0,-1-1 0,0 0 0,1 0-1,-1 0 1,1 0 0,-1 0 0,1 0 0,0-1 0,-1 1 0,1-1 0,0 1-1,-1-1 1,1 0 0,0 0 0,3-1 0,-4 1-212,0-1-1,1 1 1,-1-1 0,0 0-1,1 0 1,-1 0 0,0 0-1,0 0 1,0 0 0,0 0-1,0-1 1,0 1 0,0-1-1,0 0 1,0 1 0,-1-1-1,1 0 1,-1 0 0,0 0-1,1 0 1,-1 0 0,0 0-1,0-1 1,0 1 0,0 0-1,0-4 1,2-5-2647,0-1-1,-1-1 1,2-21 0,-2-15-11841</inkml:trace>
</inkml:ink>
</file>

<file path=ppt/ink/ink1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9.932"/>
    </inkml:context>
    <inkml:brush xml:id="br0">
      <inkml:brushProperty name="width" value="0.025" units="cm"/>
      <inkml:brushProperty name="height" value="0.025" units="cm"/>
    </inkml:brush>
  </inkml:definitions>
  <inkml:trace contextRef="#ctx0" brushRef="#br0">12 0 17585,'0'0'3395,"-11"52"-2498,30-30-545,7 1-256,7-6-2242,3-3-3171,-2-4-6470</inkml:trace>
</inkml:ink>
</file>

<file path=ppt/ink/ink1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0.451"/>
    </inkml:context>
    <inkml:brush xml:id="br0">
      <inkml:brushProperty name="width" value="0.025" units="cm"/>
      <inkml:brushProperty name="height" value="0.025" units="cm"/>
    </inkml:brush>
  </inkml:definitions>
  <inkml:trace contextRef="#ctx0" brushRef="#br0">88 306 16400,'0'0'3485,"-10"13"-799,4-6-2534,-7 10 1245,1 0 1,-15 26-1,24-38-1157,1 1-1,-1-1 0,1 0 1,0 1-1,0-1 0,0 1 0,1 0 1,0 0-1,0 0 0,1-1 0,-1 1 1,1 0-1,0 0 0,1 0 0,1 9 1,-1-13-231,0 0 1,0-1-1,1 1 1,-1-1-1,0 1 0,0-1 1,1 0-1,-1 1 1,1-1-1,-1 0 1,1 0-1,-1 0 1,1 0-1,0 0 0,0 0 1,-1-1-1,1 1 1,0-1-1,0 1 1,0-1-1,0 1 1,0-1-1,0 0 0,0 0 1,-1 0-1,1 0 1,4-1-1,1 0 23,1 1-1,-1-2 1,1 1 0,-1-1-1,0 0 1,8-4 0,-1-1-88,-1-1 1,0-1-1,-1 0 1,0-1-1,-1 0 1,1-1-1,-2 0 1,0 0-1,0-1 1,-1-1-1,-1 0 1,0 0-1,7-16 1,-5 9-74,-2 1 0,0-1 0,-2 0 0,0-1 0,-1 1 0,-1-1 0,-1 0 0,0-42 0,-2 60 118,-1 0 1,0 1-1,0-1 1,-1 0 0,1 0-1,0 0 1,-1 0-1,0 0 1,0 1-1,1-1 1,-2 0 0,1 0-1,0 1 1,0-1-1,-1 1 1,0-1-1,1 1 1,-1 0-1,0 0 1,0 0 0,0 0-1,-1 0 1,1 0-1,0 0 1,-1 1-1,1-1 1,-1 1 0,1-1-1,-1 1 1,0 0-1,1 0 1,-1 1-1,0-1 1,0 0 0,0 1-1,0 0 1,0-1-1,0 1 1,1 1-1,-1-1 1,0 0 0,0 1-1,-4 0 1,-2 1-1,1 1 1,0 0 0,0 0 0,0 0 0,0 1-1,1 0 1,-1 1 0,1-1 0,0 2 0,0-1-1,1 1 1,-11 12 0,10-12 64,1 2 0,0-1-1,1 1 1,-1-1 0,2 2 0,-1-1-1,1 0 1,0 1 0,1 0 0,0 0-1,-4 16 1,7-22-62,0 0-1,1 0 1,-1 0-1,0 0 1,1 0-1,-1 0 1,1-1-1,0 1 1,0 0-1,0 0 1,1-1-1,-1 1 1,0-1-1,1 1 1,0-1-1,-1 0 1,1 1-1,0-1 1,0 0-1,1 0 1,-1-1-1,0 1 1,1 0-1,-1-1 1,6 3-1,6 3-427,1 0 1,0-1-1,24 6 0,-22-7-493,48 18-3058,6 3-430,-24-14 5213,-45-12-637,0 0 0,0-1 0,-1 1-1,1 0 1,0-1 0,0 1-1,-1-1 1,1 0 0,0 1-1,-1-1 1,1 0 0,0 0-1,-1 0 1,0 0 0,1-1-1,2-1 1,26-29-1719,-18 19 705,10-10-703,-1 0-1,-1-1 1,-1-1-1,-1-1 0,20-38 1,-9-7 2495,-12-5 4659,-22 90 1095,-4 10-4789,-16 39-1196,15-30-88,2 0 0,2 0-1,0 1 1,3 0-1,0 53 1,3-72-592,1-1-1,0 1 1,1-1 0,1 0-1,0 0 1,1 0-1,1 0 1,0 0 0,0-1-1,2 0 1,-1 0 0,2 0-1,0-1 1,0 0-1,17 16 1,-10-17-3680,-20-25 1472,-18-23 80,-110-138 303,68 92 4041,61 78-1972,1 2-64,1 1-1,0-1 1,0 0-1,0 0 1,0 0-1,0 0 1,1 0-1,0 0 1,-1 0-1,1 0 1,0-1-1,-1-6 0,3 10-165,-1-1 0,1 1-1,-1-1 1,1 0 0,-1 1-1,1-1 1,0 1 0,-1-1-1,1 1 1,0 0 0,-1-1-1,1 1 1,0 0-1,-1-1 1,1 1 0,0 0-1,0 0 1,-1 0 0,1 0-1,0-1 1,0 1 0,0 0-1,-1 0 1,1 1-1,1-1 1,29 0-35,-23 0 43,86 4-1382,-35-1-2200,4-2-3342</inkml:trace>
</inkml:ink>
</file>

<file path=ppt/ink/ink1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1.771"/>
    </inkml:context>
    <inkml:brush xml:id="br0">
      <inkml:brushProperty name="width" value="0.025" units="cm"/>
      <inkml:brushProperty name="height" value="0.025" units="cm"/>
    </inkml:brush>
  </inkml:definitions>
  <inkml:trace contextRef="#ctx0" brushRef="#br0">193 448 12876,'3'-5'736,"0"0"-1,0 1 0,-1-1 0,1 0 1,-1 0-1,0 0 0,-1-1 1,1 1-1,0-10 0,-2 14-549,1-1 0,-1 0 0,0 1 0,0-1 0,0 0 0,0 1-1,0-1 1,0 0 0,0 1 0,0-1 0,-1 1 0,1-1 0,-1 0-1,1 1 1,-1-1 0,0 1 0,0-1 0,1 1 0,-1 0 0,0-1 0,0 1-1,0 0 1,-1 0 0,1-1 0,0 1 0,0 0 0,-1 0 0,1 0-1,0 1 1,-1-1 0,1 0 0,-1 0 0,1 1 0,-4-2 0,-1 1-80,0 1 1,-1-1 0,1 1 0,-1 0 0,1 1-1,0 0 1,-1 0 0,1 0 0,0 0-1,0 1 1,0 0 0,0 1 0,0-1-1,0 1 1,0 0 0,1 1 0,0-1 0,0 1-1,-9 8 1,8-6-76,1-1-1,-1 1 0,1 0 1,1 1-1,-1-1 0,1 1 1,1 0-1,-1 0 0,1 0 1,0 0-1,0 1 0,1-1 1,0 1-1,1-1 0,-2 16 1,3-21-27,0-1 0,0 1 0,0 0 0,0-1 0,0 1 0,0-1 1,0 1-1,1-1 0,-1 1 0,1-1 0,-1 1 0,1-1 0,-1 0 0,1 1 1,0-1-1,0 0 0,0 1 0,-1-1 0,1 0 0,1 0 0,-1 0 0,0 0 1,0 0-1,0 0 0,0 0 0,1 0 0,2 1 0,-1-1 9,1 0-1,-1 0 1,1-1 0,0 0-1,-1 1 1,1-1 0,0 0-1,-1-1 1,1 1-1,-1-1 1,6-1 0,5-2 14,0 0 1,-1-1-1,0-1 1,0 0 0,15-11-1,-8 3-249,-1 0 0,-1-2 0,29-31 0,-41 41 149,0-1 0,-1 0 0,0 0 0,0 0 0,-1-1 0,0 0 0,0 0 0,-1 0-1,0 0 1,0 0 0,-1-1 0,0 1 0,1-15 0,-3 22 61,1 1 0,-1-1 0,0 0 0,0 0 1,0 1-1,0-1 0,0 0 0,0 0 0,0 0 0,0 1 0,0-1 0,0 0 0,0 0 1,0 1-1,-1-1 0,1 0 0,0 0 0,0 1 0,-1-1 0,1 0 0,-1 1 0,1-1 1,0 0-1,-1 1 0,1-1 0,-1 1 0,0-1 0,1 1 0,-1-1 0,1 1 0,-1-1 1,0 1-1,1 0 0,-1-1 0,0 1 0,0 0 0,1-1 0,-1 1 0,0 0 0,0 0 1,1 0-1,-1 0 0,0 0 0,0 0 0,1 0 0,-1 0 0,0 0 0,0 0 0,1 0 1,-1 0-1,0 1 0,0-1 0,1 0 0,-1 0 0,0 1 0,0-1 0,1 1 0,-1-1 1,1 0-1,-1 1 0,0-1 0,1 1 0,-1 0 0,0 0 0,-4 2 26,1 1 0,-1-1 0,1 1 0,-1 0 0,1 1-1,0-1 1,-5 8 0,5-2 132,-1-1 0,1 1 0,1 0 0,0 0 0,0 0 0,1 0 0,0 0 0,0 1 0,1 15 0,1-23-105,0 1 1,0-1-1,0 0 0,1 0 0,-1 1 0,1-1 1,0 0-1,0 0 0,0 0 0,0 0 1,0 0-1,1 0 0,0 0 0,-1 0 0,1-1 1,0 1-1,0-1 0,1 1 0,-1-1 0,0 0 1,1 1-1,-1-1 0,1-1 0,0 1 1,0 0-1,-1-1 0,1 1 0,0-1 0,0 0 1,1 0-1,-1 0 0,0 0 0,5 0 0,2 0 45,0-1-1,0 0 1,0-1-1,0 1 0,0-2 1,0 0-1,0 0 1,-1-1-1,1 0 0,-1 0 1,1-1-1,-1 0 1,0-1-1,11-8 0,-14 9-67,0 0 0,0-1 1,0 0-1,-1 0 0,0 0 0,0-1 0,0 1 0,-1-1 0,0 0 0,0-1 0,-1 1 0,1-1 0,-1 1 0,-1-1 0,1 0 0,-1 0 0,0 0 1,-1 0-1,0-1 0,1-9 0,-2 17-25,0 0 0,0 0-1,0 0 1,-1-1 0,1 1 0,0 0 0,0 0 0,0 0 0,0 0 0,0 0 0,0-1-1,-1 1 1,1 0 0,0 0 0,0 0 0,0 0 0,0 0 0,-1 0 0,1 0 0,0-1 0,0 1-1,0 0 1,0 0 0,-1 0 0,1 0 0,0 0 0,0 0 0,0 0 0,-1 0 0,1 0 0,0 0-1,0 0 1,0 0 0,-1 0 0,1 0 0,0 0 0,0 1 0,0-1 0,0 0 0,-1 0-1,1 0 1,0 0 0,0 0 0,0 0 0,0 0 0,-1 0 0,1 1 0,0-1 0,0 0 0,0 0-1,0 0 1,0 0 0,0 1 0,0-1 0,-1 0 0,1 0 0,0 0 0,0 0 0,0 1 0,0-1-1,0 0 1,0 0 0,0 0 0,0 1 0,-10 12-113,6-6 128,0 1-1,1 0 1,0 0 0,0 0 0,1 0 0,0 1-1,0-1 1,1 1 0,0-1 0,1 1 0,0-1-1,1 15 1,0-20 5,-1-1 0,1 0 0,-1 1 0,1-1 0,0 1 0,0-1 0,0 0 0,0 0 1,1 0-1,-1 0 0,1 0 0,-1 0 0,1 0 0,0 0 0,-1 0 0,1-1 0,0 1 0,4 2 0,-3-3 1,1 0-1,-1 0 1,1 0 0,-1 0-1,1-1 1,-1 1 0,1-1 0,0 0-1,-1 0 1,1 0 0,0-1-1,-1 1 1,1-1 0,-1 0-1,1 0 1,5-2 0,0-1-28,-1 0 1,0-1 0,1 0-1,-2 0 1,1-1 0,-1 0-1,1 0 1,-2-1 0,12-13-1,-5 5-154,-1-2 0,-1 0 0,15-28 0,-17 25 62,0-2 0,-1 1 0,-1-1 0,-1-1 0,5-39 0,-11 77 215,0-10-77,0 0-1,-1 0 1,2-1-1,-1 1 1,1 0-1,-1 0 1,2 0-1,2 9 1,-3-12-27,0-1 0,1 1 0,-1-1 0,1 1 0,-1-1 0,1 0 0,-1 0 0,1 0 0,0 1 0,0-2 0,0 1 0,-1 0 0,1 0 0,0 0 0,0-1 0,0 1 0,0-1 0,0 0 0,0 0 1,0 1-1,0-1 0,0-1 0,1 1 0,-1 0 0,0 0 0,2-1 0,3-1 0,0 1-1,0-1 1,0 0 0,0-1 0,-1 1 0,1-1-1,-1-1 1,0 1 0,0-1 0,0 0 0,-1-1-1,1 1 1,-1-1 0,0 0 0,0 0 0,0-1-1,-1 1 1,0-1 0,5-10 0,-2 5 0,-1-1-1,-1 1 1,0-1 0,-1-1 0,0 1 0,0 0 0,-2-1-1,1 0 1,0-23 0,-3 34-6,0 1 1,0 0-1,0-1 1,0 1-1,0-1 1,0 1 0,0 0-1,-1-1 1,1 1-1,0 0 1,-1-1-1,1 1 1,-1 0-1,0 0 1,1 0-1,-1-1 1,-1-1-1,1 3-2,1 0 0,-1 0 0,0-1 0,1 1 0,-1 0 0,1 0 0,-1 0 0,0 0 0,1 0 0,-1 0 0,0 0 0,1 0 0,-1 0 0,0 0 0,1 0 0,-1 0 0,1 0 1,-1 0-1,0 1 0,1-1 0,-1 0 0,1 0 0,-1 1 0,1-1 0,-2 1 0,-1 2-2,-1-1 0,1 1 1,-1 0-1,1 1 0,0-1 1,0 1-1,0-1 0,-4 9 1,-5 13 111,1 0 0,1 1 0,1 1 0,2 0 0,0 0 0,2 0 0,1 1 0,1-1 0,1 1 0,2 0 1,0 0-1,2 0 0,2-1 0,0 1 0,1-1 0,2 0 0,13 35 0,31 44-107,-31-68 0,26 73 0,-44-107 0,-2-3 0,1 0 0,-1 0 0,0 0 0,1 0 0,-1 0 0,0 0 0,0 0 0,1 0 0,-1 0 0,0 0 0,0 0 0,0 0 0,0 0 0,0 0 0,0 0 0,-1 0 0,1 0 0,-1 1 0,-27-44 0,-10-35 0,3-1 0,-25-84 0,57 156 0,2-1 0,-1 1 0,1-1 0,-1 0 0,2 1 0,-1-14 0,1 18 0,1 0 0,-1 0 0,1 1 0,-1-1 0,1 0 0,-1 1 0,1-1 0,0 0 0,0 1 0,0-1 0,0 1 0,0-1 0,0 1 0,0 0 0,1 0 0,-1-1 0,0 1 0,1 0 0,-1 0 0,1 0 0,-1 0 0,1 0 0,0 1 0,-1-1 0,1 0 0,0 1 0,-1-1 0,1 1 0,3-1 0,33-5-2742,68-1 1,7-2-5955,-51-1-4383</inkml:trace>
</inkml:ink>
</file>

<file path=ppt/ink/ink1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2.509"/>
    </inkml:context>
    <inkml:brush xml:id="br0">
      <inkml:brushProperty name="width" value="0.025" units="cm"/>
      <inkml:brushProperty name="height" value="0.025" units="cm"/>
    </inkml:brush>
  </inkml:definitions>
  <inkml:trace contextRef="#ctx0" brushRef="#br0">23 286 6438,'6'-6'1348,"0"-1"-1,-1 1 1,0-1-1,-1-1 1,0 1-1,0 0 1,0-1 0,-1 0-1,0 0 1,0 0-1,-1 0 1,0 0-1,1-16 1,-3 24-1287,0-1 0,0 1 0,-1 0 0,1-1 0,0 1 0,0 0 0,0 0 1,-1-1-1,1 1 0,0 0 0,0-1 0,-1 1 0,1 0 0,0 0 0,0 0 0,-1-1 0,1 1 0,0 0 0,-1 0 1,1 0-1,0 0 0,-1 0 0,1 0 0,0 0 0,-1-1 0,1 1 0,-1 0 0,1 0 0,0 0 0,-1 0 0,1 0 0,0 1 1,-1-1-1,1 0 0,0 0 0,-1 0 0,1 0 0,0 0 0,-1 0 0,1 1 0,0-1 0,-1 0 0,1 0 0,0 0 0,-1 1 0,-16 9 301,11-3-275,1 1 0,0 0-1,0 0 1,1 1 0,0-1 0,1 1 0,0 0 0,0 0-1,1 0 1,0 0 0,0 0 0,1 1 0,0-1 0,1 13 0,0-20-81,1-1 1,-1 1 0,1 0 0,-1-1 0,1 1 0,-1 0 0,1-1 0,0 1 0,0-1 0,0 1 0,0-1 0,0 0-1,0 1 1,0-1 0,0 0 0,0 0 0,1 1 0,-1-1 0,0 0 0,1 0 0,-1-1 0,1 1 0,0 0 0,-1 0-1,1-1 1,-1 1 0,1-1 0,0 1 0,-1-1 0,1 0 0,0 0 0,0 0 0,-1 0 0,1 0 0,0 0 0,0 0-1,-1 0 1,1-1 0,2 0 0,5 0 28,0-1-1,-1 0 1,1 0-1,-1-1 0,1 0 1,13-8-1,-3-2-88,1 0-1,-2-1 1,0-1-1,-1-1 1,0 0-1,19-26 1,-27 30 30,0 0 1,-1-1 0,0 0 0,-1 0 0,0-1 0,-1 0 0,-1 0 0,0 0 0,-1-1 0,4-26 0,-10 22-42,-7 17-55,7 3 123,0 1 0,0 0-1,0-1 1,0 1 0,0 0 0,0 0-1,1 0 1,-1 0 0,1 0 0,-3 5-1,-5 10 187,1 0-1,1 0 1,0 1-1,1 0 1,1 1-1,1-1 1,0 1-1,2 0 1,0 0-1,1 0 1,1 0-1,4 37 1,-3-52-168,0-1 0,0 1 1,0 0-1,1-1 0,-1 1 1,1-1-1,0 1 1,0-1-1,0 0 0,0 0 1,1 0-1,-1 0 1,1 0-1,0 0 0,-1-1 1,1 1-1,1-1 0,-1 0 1,4 2-1,-2-2 21,1 1 0,0-1-1,0 0 1,0-1 0,0 0 0,0 0-1,0 0 1,0 0 0,0-1 0,0 0 0,9-1-1,-7-1-291,1 1 0,-1-1-1,1 0 1,-1-1 0,1 0-1,-1 0 1,15-9 0,-19 9-295,1 0 0,-1 0 0,0 0 0,0 0 0,0-1 1,0 0-1,-1 0 0,1 0 0,-1 0 0,0-1 0,0 1 0,4-10 1,-6 9-482,1 0 0,-1-1 0,1 1 0,-2-1 1,1 0-1,0 1 0,-1-1 0,0 1 1,-1-7-1,0 11 856,1-1 1,0 1 0,0 0-1,-1 0 1,1-1-1,0 1 1,-1 0-1,0 0 1,1-1 0,-1 1-1,0 0 1,1 0-1,-1 0 1,0 0-1,0 0 1,0 0 0,0 0-1,0 1 1,0-1-1,0 0 1,0 0 0,-2 0-1,2 0 359,-1 1 0,1 0 1,-1 0-1,0-1 0,1 1 0,-1 0 0,0 0 0,1 1 0,-1-1 0,1 0 1,-1 0-1,0 1 0,1-1 0,-3 2 0,0 0 366,0 1 0,-1 0 0,1 0-1,0 0 1,0 0 0,0 1 0,1 0 0,-1 0 0,1 0-1,0 0 1,0 0 0,1 1 0,-1-1 0,-1 6 0,-1-1 127,1 1 1,0-1-1,1 1 1,0 0-1,0 0 1,-1 12 0,4-20-631,0 0 1,0-1 0,0 1 0,0 0-1,0 0 1,1 0 0,-1 0 0,0-1 0,1 1-1,-1 0 1,1 0 0,0-1 0,0 1-1,0 0 1,-1-1 0,1 1 0,1-1-1,-1 1 1,0-1 0,0 0 0,1 1 0,-1-1-1,0 0 1,2 1 0,1 0-198,0 0 1,1 0-1,-1 0 0,0-1 0,0 1 1,1-1-1,-1 0 0,0-1 1,1 1-1,4-1 0,52-5-4931,-14-12-4058,-23 0 629</inkml:trace>
</inkml:ink>
</file>

<file path=ppt/ink/ink1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2.979"/>
    </inkml:context>
    <inkml:brush xml:id="br0">
      <inkml:brushProperty name="width" value="0.025" units="cm"/>
      <inkml:brushProperty name="height" value="0.025" units="cm"/>
    </inkml:brush>
  </inkml:definitions>
  <inkml:trace contextRef="#ctx0" brushRef="#br0">178 9 8136,'0'0'12283,"-12"-1"-9667,8 0-2450,-2 0 47,-1 0 0,1 0 0,0 0 0,0 1 0,0-1 0,-1 2 0,1-1 0,0 1 0,0 0 0,-1 0 0,1 0-1,0 1 1,0 0 0,1 0 0,-1 1 0,0 0 0,1 0 0,-10 6 0,12-6-134,0-1 0,0 1 0,0 0 0,1-1 0,-1 1 0,1 0 0,-1 1 0,1-1 0,0 0 0,0 1 0,1-1 0,-1 1-1,1-1 1,0 1 0,0 0 0,0 0 0,0 0 0,0 6 0,1-10-70,1 1 1,-1 0-1,1-1 0,-1 1 1,0 0-1,1-1 0,0 1 0,-1-1 1,1 1-1,-1 0 0,1-1 0,0 0 1,-1 1-1,1-1 0,0 1 1,0-1-1,-1 0 0,1 1 0,0-1 1,0 0-1,0 0 0,-1 0 0,1 0 1,0 0-1,0 0 0,0 0 0,1 0 1,29-1 181,-25 1-135,9-2-490,1-1 0,-1 0 0,0-1 0,0-1-1,0 0 1,0-1 0,-1-1 0,0 0 0,-1-1-1,1-1 1,22-18 0,-25 12 528,-14 8 1204,2 6-1208,-1 1 1,1 0-1,-1 0 0,1 0 1,0 0-1,-1 0 0,1 1 0,0-1 1,-1 0-1,1 1 0,0-1 1,-1 1-1,1-1 0,0 1 1,0-1-1,0 1 0,-1 0 1,1 0-1,0 0 0,-1 0 1,-2 3 38,0 0 0,0 0 1,0 0-1,0 0 1,1 1-1,0 0 1,0-1-1,0 1 1,0 0-1,1 0 1,0 1-1,0-1 1,0 0-1,0 8 1,1-10-99,0 0 0,1 0 0,0 1 0,0-1 0,0 0 0,0 0 0,0 0 0,1 1 0,0-1 0,-1 0 0,1 0 0,0 0 0,0 0 0,1 0 0,-1 0 0,1 0 0,-1 0 0,1-1 0,0 1 1,0 0-1,0-1 0,1 0 0,-1 1 0,0-1 0,4 2 0,32 16-446,13 9-351,-48-27 790,0 0 0,0 0-1,-1 0 1,1 0 0,-1 0 0,0 1-1,0-1 1,0 1 0,0 0-1,0 0 1,0-1 0,-1 1-1,3 6 1,-4-8 54,0-1 1,0 1-1,0 0 0,-1 0 0,1 0 1,0 0-1,0 0 0,0 0 1,-1 0-1,1 0 0,0-1 0,-1 1 1,1 0-1,-1 0 0,1 0 0,-1-1 1,1 1-1,-1 0 0,0-1 1,1 1-1,-1 0 0,0-1 0,1 1 1,-1-1-1,0 1 0,0-1 1,0 1-1,1-1 0,-1 0 0,0 1 1,0-1-1,0 0 0,0 0 0,0 0 1,0 0-1,-1 1 0,-41 4 454,38-4-463,-12 0-150,-53 3 316,67-3-325,-1-1 0,1 0-1,-1-1 1,1 1-1,0 0 1,-1-1 0,1 0-1,-1 0 1,1 0-1,0 0 1,0-1 0,-1 1-1,1-1 1,-4-3 0,6 4-276,0 0 1,0-1-1,0 1 1,1 0-1,-1-1 1,1 1 0,-1-1-1,1 1 1,-1-1-1,1 1 1,0-1 0,0 0-1,0 1 1,0-1-1,0 1 1,0-1-1,0 1 1,0-1 0,1-1-1,5-20-6750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7.722"/>
    </inkml:context>
    <inkml:brush xml:id="br0">
      <inkml:brushProperty name="width" value="0.025" units="cm"/>
      <inkml:brushProperty name="height" value="0.025" units="cm"/>
    </inkml:brush>
  </inkml:definitions>
  <inkml:trace contextRef="#ctx0" brushRef="#br0">1 108 14734,'0'0'6214,"66"-25"-5798,-31 1-448,-1-6-2530,-3 1-3652</inkml:trace>
</inkml:ink>
</file>

<file path=ppt/ink/ink1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3.432"/>
    </inkml:context>
    <inkml:brush xml:id="br0">
      <inkml:brushProperty name="width" value="0.025" units="cm"/>
      <inkml:brushProperty name="height" value="0.025" units="cm"/>
    </inkml:brush>
  </inkml:definitions>
  <inkml:trace contextRef="#ctx0" brushRef="#br0">0 64 12620,'0'0'2178,"46"-59"2146,-33 54-1025,-2 5-1025,-5 14-1185,-3 20-96,-3 9 192,0 11-416,0 4-160,0 1-289,0 0-224,-1-5-32,-2-3-576,0-8-1762,-3-11-1858,-2-9-1185,-6-13-4228</inkml:trace>
</inkml:ink>
</file>

<file path=ppt/ink/ink1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3.871"/>
    </inkml:context>
    <inkml:brush xml:id="br0">
      <inkml:brushProperty name="width" value="0.025" units="cm"/>
      <inkml:brushProperty name="height" value="0.025" units="cm"/>
    </inkml:brush>
  </inkml:definitions>
  <inkml:trace contextRef="#ctx0" brushRef="#br0">2 224 15150,'0'-14'1564,"0"6"-1239,-1 3-96,1-1 1,0 1-1,0 0 1,0 0 0,1-1-1,0 1 1,0 0 0,0 0-1,0 0 1,1 0 0,0 0-1,0 0 1,0 1 0,1-1-1,0 1 1,0-1-1,6-7 1,5 1 211,-1 1 0,1 0 1,1 1-1,0 0 0,0 1 0,1 1 0,0 1 1,0 0-1,1 1 0,30-6 0,-10 5 153,1 2 0,0 1-1,70 4 1,-95 0-562,-1 1 1,0 0-1,1 1 0,-1 0 0,0 1 0,0 0 0,-1 1 1,14 7-1,-22-11-31,0 1 0,0 0 1,0 0-1,0 0 0,0 0 1,0 1-1,-1-1 0,1 1 1,-1-1-1,0 1 0,0 0 1,0 0-1,0 0 0,0 0 1,-1 0-1,1 0 0,-1 0 1,0 1-1,0-1 0,0 1 1,-1-1-1,1 0 0,-1 1 1,1-1-1,-1 1 0,0-1 1,-1 1-1,1-1 1,-1 1-1,1-1 0,-1 1 1,0-1-1,0 1 0,-2 3 1,-2 2 148,-1 0 0,1 0 1,-2-1-1,1 0 0,-1 0 1,0 0-1,-1-1 1,1 0-1,-1-1 0,-1 1 1,-8 4-1,-15 8 595,-59 27-1,47-30-379,12-4-228,25-9-351,10-1-298,23-2 123,-1 2 0,0 1-1,1 1 1,33 10 0,-47-11 279,0 1 0,0 0 0,0 1 0,-1 1 1,0-1-1,0 2 0,0 0 0,-1 0 0,0 1 0,17 17 0,-25-23 154,1 0-1,-1 0 0,0 0 1,0 1-1,0-1 0,-1 1 1,1 0-1,-1-1 1,1 1-1,-1 0 0,0 0 1,0 0-1,0 0 1,0 0-1,-1 0 0,1 0 1,-1 0-1,0 0 1,0 0-1,0 0 0,0 0 1,0 0-1,-1 0 0,1 0 1,-1 0-1,0 0 1,0 0-1,0 0 0,0 0 1,-1 0-1,1-1 1,-1 1-1,0 0 0,1-1 1,-1 1-1,0-1 1,-1 0-1,1 0 0,0 0 1,-1 0-1,1 0 0,-1 0 1,1-1-1,-4 2 1,-8 5 259,-1 0 0,-1-1-1,1-1 1,-1 0 0,0-1 0,-30 5 0,17-5-294,-1-2-1,1-1 1,-1-1-1,-45-4 1,73 3-117,0 0-1,0 0 1,1-1 0,-1 1 0,0 0-1,0-1 1,0 1 0,0-1-1,1 1 1,-1-1 0,0 0-1,1 0 1,-1 0 0,1 0 0,-1 0-1,1 0 1,-1 0 0,1 0-1,0-1 1,-1 1 0,1-1-1,0 1 1,0-1 0,0 1 0,0-1-1,0 1 1,0-1 0,1 0-1,-1 0 1,1 1 0,-1-1-1,1 0 1,-1-3 0,1 2-285,1-1 0,0 0 0,-1 1 1,1-1-1,0 1 0,1-1 0,-1 1 1,1-1-1,-1 1 0,1 0 0,0 0 0,0-1 1,1 2-1,-1-1 0,5-5 0,29-25-5783,7-8-2280</inkml:trace>
</inkml:ink>
</file>

<file path=ppt/ink/ink1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4.201"/>
    </inkml:context>
    <inkml:brush xml:id="br0">
      <inkml:brushProperty name="width" value="0.025" units="cm"/>
      <inkml:brushProperty name="height" value="0.025" units="cm"/>
    </inkml:brush>
  </inkml:definitions>
  <inkml:trace contextRef="#ctx0" brushRef="#br0">57 0 19571,'0'0'1505,"-2"50"-288,-10-11 1185,0 10-1184,0 6-482,0 0-351,6 1-257,6-4-96,0-3-705,9-8-1121,12-12-832,0-10-1058,1-16-3490</inkml:trace>
</inkml:ink>
</file>

<file path=ppt/ink/ink1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4.543"/>
    </inkml:context>
    <inkml:brush xml:id="br0">
      <inkml:brushProperty name="width" value="0.025" units="cm"/>
      <inkml:brushProperty name="height" value="0.025" units="cm"/>
    </inkml:brush>
  </inkml:definitions>
  <inkml:trace contextRef="#ctx0" brushRef="#br0">354 74 17713,'0'0'1324,"0"12"-150,2 87 2032,26 192 0,-17-239-3134,-6-34-651,-1 0 1,-1 0-1,-1 0 0,0 1 0,-2 33 0,0-51 426,0 0 0,-1 0 0,1 0 0,-1 0 0,1 0 0,-1 0 0,1 0 0,-1 0 0,0 0 0,1-1 0,-1 1 0,0 0 0,0 0 0,0-1-1,0 1 1,0 0 0,1-1 0,-1 1 0,0-1 0,0 1 0,0-1 0,-1 0 0,1 1 0,0-1 0,0 0 0,0 0 0,0 1 0,0-1 0,0 0 0,0 0 0,0-1 0,0 1 0,-1 0 0,1 0 0,0 0 0,-2-1 0,-3 0-671,0-1 1,0 1 0,1-1 0,-1 0-1,-10-5 1,-3-5 300,1 0 0,1-2 0,0 0-1,1-1 1,0 0 0,-21-29 0,-70-114 5237,92 134-3547,1-1 1,1 0 0,1-1 0,-10-33-1,20 51-863,0-1 1,0 1-1,1 0 0,0 0 0,1-1 0,0 1 0,0-1 0,2-11 0,-1 16-160,0-1 1,0 1-1,1-1 0,0 1 1,0 0-1,0 0 0,0 0 1,0 0-1,1 0 0,0 0 1,0 0-1,0 1 0,0 0 1,1-1-1,-1 1 0,5-3 1,9-4 195,0 1 0,1 0 0,0 1 0,1 1 0,-1 1 0,1 0 0,0 2 0,1 0 0,26-2 0,0 3-85,-1 2 0,0 1 0,46 7 0,-53-1-103,1 1-1,43 13 1,-67-15-119,0 0-1,-1 1 1,1 0-1,-1 1 0,-1 1 1,1 0-1,-1 1 1,15 13-1,-27-21-12,1 0 0,-1 0 0,1 0 0,-1 0 0,0 0 0,0 1 0,0-1 1,0 0-1,0 1 0,0-1 0,0 1 0,0-1 0,-1 1 0,1-1 0,0 1 0,-1 0 0,1-1 0,-1 1 0,0 0 0,0-1 0,1 1 0,-1 0 0,0 0 0,-1-1 0,1 1 0,0 0 0,0-1 0,-1 1 0,1 0 0,-1-1 0,1 1 0,-1 0 0,0-1 0,0 1 0,1-1 0,-1 1 0,0-1 0,0 0 1,-1 1-1,1-1 0,0 0 0,0 0 0,-1 0 0,1 0 0,0 0 0,-1 0 0,1 0 0,-1 0 0,-2 1 0,-10 4 255,0 1 1,0-2-1,0 1 0,-20 3 1,31-8-252,-59 14-349,-1-3 1,0-3 0,-113 3-1,159-14-3855,15-6-3299</inkml:trace>
</inkml:ink>
</file>

<file path=ppt/ink/ink1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1.455"/>
    </inkml:context>
    <inkml:brush xml:id="br0">
      <inkml:brushProperty name="width" value="0.025" units="cm"/>
      <inkml:brushProperty name="height" value="0.025" units="cm"/>
    </inkml:brush>
  </inkml:definitions>
  <inkml:trace contextRef="#ctx0" brushRef="#br0">221 276 11531,'0'0'9614,"3"16"-8898,1 3-448,-1 1 1,-1-1-1,-1 0 0,-1 1 1,0-1-1,-4 22 1,-159 782 2416,140-731-2394,12-51 53,1-1 0,2 2 1,1-1-1,0 59 1,7-96-320,0 0 0,1 0 0,0 0 0,0-1 0,0 1 0,0 0 0,1 0 0,-1-1 0,1 1 0,0 0 0,0-1 0,0 0 0,0 1 0,1-1 1,0 0-1,-1 0 0,1-1 0,0 1 0,0 0 0,0-1 0,1 0 0,-1 0 0,1 0 0,-1 0 0,1 0 0,0-1 0,-1 0 0,1 1 0,0-1 0,0-1 1,6 2-1,12 1 97,0-1 1,1-1-1,-1-1 1,30-4-1,26-8 22,-1-3 1,-1-4-1,118-45 0,-123 39-86,131-46 34,181-57-648,-282 109 407,-79 16 156,1 0 0,-1-2 0,0 0 0,0-2 0,28-12 0,-45 16 16,-1 0-1,1 0 1,-1-1-1,1 1 1,-1-1-1,0-1 1,0 1-1,-1 0 0,1-1 1,-1 0-1,0 0 1,0 0-1,-1 0 1,4-8-1,1-10 9,0 1 0,4-30 0,-3 17 9,18-63 123,4 2 0,4 1 0,65-124-1,-90 201-144,-1-1-1,0 0 0,-2 0 1,0-1-1,4-22 0,-9 32 14,0 1 0,0-1-1,-1 1 1,-1-1 0,1 1-1,-1-1 1,-1 1 0,0-1 0,0 1-1,-1 0 1,0 0 0,-1 0-1,-5-9 1,-17-26 198,17 29-125,0 0-1,0-1 1,2 0 0,-7-18 0,13 31-98,-1 0 0,0 0 0,1 0 0,-1 0 0,0 1 0,-1-1 0,1 1 0,0 0 0,-1-1 0,1 1 0,-1 0 0,0 1 1,1-1-1,-1 0 0,0 1 0,-4-2 0,-58-20 155,46 17-132,-45-13-8,-2 2 0,0 4 0,-93-7 0,-205 6 49,320 14-69,-51-2-54,-504-14-1394,594 15 1435,-3 1-2163,11-2-1576,10-3 459,20-11-3947</inkml:trace>
</inkml:ink>
</file>

<file path=ppt/ink/ink1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4.386"/>
    </inkml:context>
    <inkml:brush xml:id="br0">
      <inkml:brushProperty name="width" value="0.025" units="cm"/>
      <inkml:brushProperty name="height" value="0.025" units="cm"/>
    </inkml:brush>
  </inkml:definitions>
  <inkml:trace contextRef="#ctx0" brushRef="#br0">0 71 13421,'0'0'1681,"1"-11"-346,2-30-27,-3 40-1261,0 1 1,0-1-1,0 0 1,0 1-1,0-1 1,0 0-1,0 1 1,0-1-1,0 1 1,0-1 0,0 0-1,1 1 1,-1-1-1,0 0 1,0 1-1,1-1 1,-1 1-1,0-1 1,1 1-1,-1-1 1,1 1-1,-1-1 1,0 1-1,1-1 1,-1 1-1,1 0 1,-1-1-1,1 1 1,0 0-1,-1-1 1,1 1-1,-1 0 1,1 0-1,-1-1 1,1 1 0,0 0-1,-1 0 1,1 0-1,0 0 1,-1 0-1,1 0 1,0 0-1,-1 0 1,1 0-1,-1 0 1,1 0-1,0 1 1,-1-1-1,1 0 1,-1 0-1,1 1 1,0-1-1,-1 0 1,1 1-1,0-1 1,21 24 1150,40 98 1802,-45-85-2537,1 0 1,2-1-1,2-1 1,44 56-1,-27-51-316,2-1-1,84 61 0,104 49 731,61 46-447,-234-144-302,-56-51-133,-10-6-1531,0-1-1,0 0 1,1 0 0,-13-13 0,-2-2-3045,-16-14-5125</inkml:trace>
</inkml:ink>
</file>

<file path=ppt/ink/ink1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4.790"/>
    </inkml:context>
    <inkml:brush xml:id="br0">
      <inkml:brushProperty name="width" value="0.025" units="cm"/>
      <inkml:brushProperty name="height" value="0.025" units="cm"/>
    </inkml:brush>
  </inkml:definitions>
  <inkml:trace contextRef="#ctx0" brushRef="#br0">80 486 11659,'-9'-2'614,"2"0"-307,-33-9-210,16-4 3690,54 24-382,-17-2-2491,-1-1 0,1 0-1,0-1 1,0-1 0,28 6-1,-37-9-815,-1-1 0,0 0 1,1 0-1,-1 0 0,0 0 0,1 0 0,-1-1 1,0 0-1,1 1 0,-1-1 0,0-1 0,0 1 1,0 0-1,0-1 0,0 1 0,0-1 0,0 0 0,-1 0 1,1 0-1,0 0 0,-1-1 0,0 1 0,0-1 1,1 1-1,-1-1 0,-1 0 0,1 0 0,0 0 1,-1 0-1,2-5 0,7-22 52,-2 0 0,-1-1 0,-1-1 0,-2 1 0,-1-1 0,-1 1 0,-2-1 0,-1 0 0,-2 1-1,-6-34 1,8 59-149,-1-1-17,1-1 1,-1 1 0,0 0-1,0 0 1,-1 0-1,0 0 1,-6-10 0,22 55-631,-6-28 367,1 0-1,0-1 1,1-1 0,-1 1 0,2-1 0,-1-1-1,1 0 1,0 0 0,1-1 0,0 0 0,15 5-1,0-1-1515,1-1-1,0-2 1,52 8-1,1-6-4327</inkml:trace>
</inkml:ink>
</file>

<file path=ppt/ink/ink1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5.569"/>
    </inkml:context>
    <inkml:brush xml:id="br0">
      <inkml:brushProperty name="width" value="0.025" units="cm"/>
      <inkml:brushProperty name="height" value="0.025" units="cm"/>
    </inkml:brush>
  </inkml:definitions>
  <inkml:trace contextRef="#ctx0" brushRef="#br0">337 1 19026,'0'0'6790,"-62"81"-5476,29-29-578,-6 12-383,0 9-129,1 3-128,1-2-96,7-6 0,5-10-320,6-11 63,6-19 97,12-17-929,11-27-6278,11-23 64</inkml:trace>
</inkml:ink>
</file>

<file path=ppt/ink/ink1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5.898"/>
    </inkml:context>
    <inkml:brush xml:id="br0">
      <inkml:brushProperty name="width" value="0.025" units="cm"/>
      <inkml:brushProperty name="height" value="0.025" units="cm"/>
    </inkml:brush>
  </inkml:definitions>
  <inkml:trace contextRef="#ctx0" brushRef="#br0">117 0 18802,'0'0'576,"-53"96"289,30-35 769,2 3-641,6 0 160,11-5-160,4-7-577,8-6-352,17-10-32,7-9-672,0-12-1154,-4-7-1025,-8-5-160,-11-3-2690</inkml:trace>
</inkml:ink>
</file>

<file path=ppt/ink/ink1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6.269"/>
    </inkml:context>
    <inkml:brush xml:id="br0">
      <inkml:brushProperty name="width" value="0.025" units="cm"/>
      <inkml:brushProperty name="height" value="0.025" units="cm"/>
    </inkml:brush>
  </inkml:definitions>
  <inkml:trace contextRef="#ctx0" brushRef="#br0">66 160 13421,'0'0'2066,"-10"-5"240,0-2-1489,7 5-465,0-1 0,-1 1 1,0 0-1,1 0 0,-1 1 1,0-1-1,0 1 0,0 0 1,-8-2-1,11 3 822,17 0-282,17-2-699,1-1 1,-1-2-1,0-1 1,0-2-1,-1-1 1,0-1 0,42-20-1,-42 16-143,-19 7-22,0 1 0,1 0-1,0 1 1,0 1-1,0 0 1,1 0 0,-1 2-1,22-2 1,-35 5-5,0-1 1,0 0-1,0 0 1,0 1-1,0-1 1,0 1-1,0-1 0,0 1 1,0 0-1,0-1 1,0 1-1,-1 0 1,1-1-1,0 1 1,0 0-1,-1 0 0,1 0 1,-1 0-1,1 0 1,0 0-1,-1 0 1,0 0-1,1 0 0,-1 0 1,0 0-1,1 0 1,-1 0-1,0 0 1,0 0-1,0 1 1,0 38 1191,0-32-926,-3 13 292,0 0 0,-2 0 0,-8 26 0,7-29-353,1 0 1,1 0-1,0 0 0,-1 29 0,5-46-226,0-1-1,0 0 1,0 0 0,0 1-1,0-1 1,0 0 0,0 0-1,0 0 1,0 1 0,0-1-1,0 0 1,1 0 0,-1 1-1,0-1 1,0 0-1,0 0 1,0 0 0,0 1-1,0-1 1,0 0 0,1 0-1,-1 0 1,0 0 0,0 1-1,0-1 1,0 0 0,1 0-1,-1 0 1,0 0 0,0 0-1,0 0 1,1 0 0,-1 1-1,0-1 1,0 0 0,1 0-1,-1 0 1,0 0-1,0 0 1,1 0 0,-1 0-1,14-5 67,8-11 83,48-61-162,-52 54-562,2 1 0,35-31 1,-54 52 535,-1 1 1,0-1-1,1 1 1,-1-1 0,1 1-1,-1-1 1,1 1-1,-1 0 1,1-1 0,0 1-1,-1 0 1,1-1-1,-1 1 1,1 0 0,0 0-1,-1-1 1,1 1-1,-1 0 1,1 0 0,0 0-1,-1 0 1,1 0-1,0 0 1,-1 0 0,1 0-1,0 0 1,-1 0-1,1 1 1,0-1 0,-1 0-1,1 0 1,0 0-1,-1 1 1,1-1 0,-1 0-1,1 1 1,-1-1-1,1 1 1,-1-1 0,1 1-1,-1-1 1,1 1 0,-1-1-1,1 1 1,-1-1-1,0 1 1,1-1 0,-1 2-1,10 38-1937,-6-17-221,-4-21 1807,1-1 0,-1 1 0,1 0 0,0 0 0,0 0 0,-1 0 0,1-1 0,1 1-1,-1 0 1,0-1 0,0 1 0,0-1 0,1 1 0,-1-1 0,1 0 0,-1 0 0,1 0 0,0 1-1,3 0 1,18 4-5820</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8.066"/>
    </inkml:context>
    <inkml:brush xml:id="br0">
      <inkml:brushProperty name="width" value="0.025" units="cm"/>
      <inkml:brushProperty name="height" value="0.025" units="cm"/>
    </inkml:brush>
  </inkml:definitions>
  <inkml:trace contextRef="#ctx0" brushRef="#br0">1 186 16367,'1'11'1928,"-1"-5"-1543,-1 10 613,2 0 0,0 0 0,5 19 0,-6-32-841,1 0 0,0-1 0,-1 1 0,1 0 0,1-1 0,-1 1 0,0-1 0,1 1 0,-1-1 0,1 0 0,0 1 0,1 1 0,-1-3-120,-1-1 1,0 1-1,0-1 1,0 1-1,0-1 1,0 1-1,1-1 1,-1 1-1,0-1 1,0 0-1,1 0 1,-1 0-1,0 0 1,0 0-1,1 0 1,-1 0-1,0 0 1,0 0-1,1 0 1,-1-1-1,0 1 1,0-1-1,0 1 1,1-1 0,-1 1-1,0-1 1,2-1-1,6-4 20,0-1 1,-1-1-1,1 1 0,-1-1 0,-1 0 1,0-1-1,8-12 0,44-73 123,-55 87-167,25-49 18,-20 36 107,2 0-1,19-28 0,-25 93 1556,-6 18-652,-1-18-817,8 76 0,-6-119-226,1 1 0,-1-1 0,0 0 0,1 0-1,0 1 1,-1-1 0,1 0 0,0 0 0,0 0 0,0 0 0,3 4-1,-3-6 5,-1 1-1,1-1 0,-1 0 0,1 1 0,-1-1 0,1 0 1,-1 1-1,1-1 0,-1 0 0,1 0 0,-1 1 1,1-1-1,0 0 0,-1 0 0,1 0 0,-1 0 0,1 0 1,0 0-1,-1 0 0,1 0 0,-1 0 0,1 0 0,0 0 1,-1-1-1,1 1 0,-1 0 0,1 0 0,0-1 1,3-1 24,-1-1 1,0 0 0,0 1 0,0-1 0,0-1 0,0 1 0,0 0 0,-1-1 0,0 1-1,4-8 1,16-31 46,0-2-529,47-67 1,-68 109 226,0 0-1,0 0 0,0 0 1,0 1-1,1-1 1,-1 1-1,0-1 1,1 1-1,0 0 0,-1-1 1,1 1-1,0 0 1,0 0-1,3-1 0,-4 2 133,-1 0 0,1 0-1,-1 0 1,1 1 0,-1-1 0,1 0-1,-1 1 1,1-1 0,-1 1-1,0-1 1,1 0 0,-1 1-1,0-1 1,1 1 0,-1-1-1,0 1 1,1-1 0,-1 1 0,0-1-1,0 1 1,0-1 0,1 1-1,-1 0 1,0-1 0,0 1-1,0-1 1,0 1 0,0-1-1,0 1 1,0 0 0,0 0-1,-1 9-529,1-1-1,-1 0 0,-1 1 0,0-1 1,-3 9-1,-13 27-3755,9-33 1212</inkml:trace>
</inkml:ink>
</file>

<file path=ppt/ink/ink1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6.645"/>
    </inkml:context>
    <inkml:brush xml:id="br0">
      <inkml:brushProperty name="width" value="0.025" units="cm"/>
      <inkml:brushProperty name="height" value="0.025" units="cm"/>
    </inkml:brush>
  </inkml:definitions>
  <inkml:trace contextRef="#ctx0" brushRef="#br0">159 75 14029,'0'0'1335,"-8"5"704,1-1-1707,1 1 0,-1 0 0,1 0 1,0 0-1,1 1 0,-1 0 0,1 0 0,0 0 0,1 1 0,-1 0 0,1-1 0,1 2 0,-1-1 1,1 0-1,0 1 0,1-1 0,0 1 0,-2 14 0,4-15-295,0 0 0,0 0 0,1 0 0,0 0 0,0 0 0,1 0 0,0-1 1,0 1-1,0 0 0,1-1 0,0 1 0,0-1 0,1 0 0,0 0 0,0 0 0,0-1 0,1 1 0,8 7 0,7 11-20,-11-12-52,0 0-1,-1 0 1,0 0 0,-1 1 0,-1 1 0,0-1 0,-1 1-1,0 0 1,-1 0 0,0 0 0,1 19 0,-4-26 221,-1-1 1,0 1 0,-1-1-1,1 1 1,-1 0 0,0-1-1,-1 0 1,0 1 0,0-1-1,0 0 1,-1 0 0,1 0-1,-2 0 1,1 0 0,-1-1-1,1 0 1,-1 1 0,-1-1-1,1-1 1,-1 1 0,0-1-1,0 1 1,0-1 0,-1-1-1,1 1 1,-1-1 0,-8 4-1,11-6-133,1 1-1,-1 0 0,0-1 1,1 0-1,-1 0 0,0 0 1,0 0-1,0 0 1,0 0-1,0-1 0,0 1 1,0-1-1,0 0 0,0 0 1,0 0-1,0 0 0,0-1 1,0 1-1,0-1 0,0 0 1,0 0-1,0 0 0,0 0 1,0 0-1,1-1 0,-1 1 1,0-1-1,1 0 1,-1 0-1,1 0 0,0 0 1,0 0-1,0 0 0,0-1 1,0 1-1,0-1 0,1 1 1,-1-1-1,1 0 0,-1 1 1,1-1-1,0 0 0,0 0 1,0 0-1,0-4 1,-2-6-222,1 1 0,0-1 0,1 0 1,0 0-1,1 0 0,0 0 0,1 0 1,1 0-1,5-22 0,0 15-165,1 0 0,1 1 1,1 0-1,0 1 0,24-32 0,76-81-667,-90 108 1021,14-14-2,-14 18 200,-2-1-1,-1-1 0,-1-1 1,17-29-1,-32 50-176,0-1 1,0 1-1,0-1 1,-1 1-1,1-1 1,-1 1-1,1-1 0,-1 1 1,1-1-1,-1 0 1,0 1-1,0-1 1,0 0-1,0 1 0,0-3 1,0 4-19,-1 0 0,1-1 0,0 1 0,-1 0 0,1-1 1,0 1-1,-1 0 0,1-1 0,0 1 0,-1 0 0,1 0 0,-1 0 0,1-1 0,-1 1 1,1 0-1,0 0 0,-1 0 0,1 0 0,-1 0 0,1 0 0,-1 0 0,1 0 0,-1 0 1,1 0-1,-1 0 0,1 0 0,0 0 0,-1 0 0,1 0 0,-1 1 0,1-1 0,-1 0 1,-4 2 35,1 0 1,-1 0 0,1 1 0,-1-1 0,1 1 0,0 0 0,0 0 0,-4 5-1,-7 8 129,1 1 0,0 1 0,2 1 0,-19 35 0,26-45-132,1-1 0,1 1 1,-1-1-1,1 1 0,1 0 0,0 0 1,0 1-1,1-1 0,0 0 0,0 1 1,1-1-1,1 0 0,-1 1 0,3 10 0,-2-18-72,0 0-1,0 0 0,0 0 0,0 0 0,0 0 0,0 0 0,0 0 1,1 0-1,-1-1 0,1 1 0,-1 0 0,1-1 0,0 1 0,0-1 0,-1 0 1,1 0-1,0 1 0,0-1 0,3 0 0,0 1-95,1 0-1,0 0 1,-1-1-1,1 0 1,0 0-1,0-1 1,8 0-1,-2 0-289,1-1 0,-1-1 0,0 0 0,0-1 0,0 0 0,18-7 0,-18 4-1328,0 0 0,-1-1 1,0 0-1,0-1 0,16-14 1,5-15-7533</inkml:trace>
</inkml:ink>
</file>

<file path=ppt/ink/ink1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7.004"/>
    </inkml:context>
    <inkml:brush xml:id="br0">
      <inkml:brushProperty name="width" value="0.025" units="cm"/>
      <inkml:brushProperty name="height" value="0.025" units="cm"/>
    </inkml:brush>
  </inkml:definitions>
  <inkml:trace contextRef="#ctx0" brushRef="#br0">182 0 18578,'-8'9'2135,"-17"18"48,1 0 1,-39 61-1,55-74-1759,-1 0 0,2 0 0,0 1 0,1 0 0,0 0-1,2 1 1,-1-1 0,2 1 0,-3 31 0,6-45-416,-1 0 0,2 0 0,-1 0 1,0 0-1,0 0 0,1 0 0,-1 0 0,1 0 1,-1 0-1,1 0 0,0 0 0,0 0 0,0 0 1,0 0-1,0-1 0,0 1 0,1 0 0,-1-1 0,0 1 1,1-1-1,0 1 0,-1-1 0,4 2 0,-1-1-10,0 0-1,1 0 0,-1-1 1,1 0-1,0 0 0,-1 0 0,1 0 1,0-1-1,-1 1 0,7-2 1,7 0-390,0-1-1,-1-1 1,1-1 0,28-9 0,-39 10 287,0 0 0,0 1 0,0 0 0,0 0 0,0 1 0,0 0 0,1 0 0,-1 0 0,0 1 0,1 0 0,8 2 0,-15-1 151,0-1-1,0 1 0,0 0 1,0 0-1,-1 1 1,1-1-1,0 0 0,0 0 1,-1 0-1,1 0 1,0 1-1,-1-1 0,1 0 1,-1 1-1,0-1 1,1 0-1,-1 1 0,0-1 1,0 1-1,0-1 1,0 3-1,-1 38 1009,0-35-849,0 3-107,0 0-1,-1 0 0,-1 0 0,0-1 0,0 1 1,0-1-1,-2 0 0,1 0 0,-1 0 0,0 0 1,-7 8-1,9-13-57,0 1 1,-1-1 0,0 0-1,1 0 1,-1 0 0,-1-1-1,1 1 1,0-1 0,-1 0-1,0 0 1,1-1 0,-1 1-1,0-1 1,-1 0-1,1 0 1,0-1 0,0 0-1,-1 0 1,1 0 0,-1 0-1,-8-1 1,13 0-146,-1-1 1,0 0-1,1 0 1,-1 1-1,0-1 1,1 0-1,-1 0 1,1-1-1,-1 1 1,1 0-1,0 0 1,-1-1-1,1 1 0,0-1 1,0 1-1,0-1 1,0 1-1,0-1 1,1 0-1,-1 1 1,0-1-1,1 0 1,-1 0-1,1 0 1,0 1-1,-1-1 1,1 0-1,0 0 0,0-2 1,1-61-5888,-1 62 5596,7-29-6383,6 2-3215</inkml:trace>
</inkml:ink>
</file>

<file path=ppt/ink/ink1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7.722"/>
    </inkml:context>
    <inkml:brush xml:id="br0">
      <inkml:brushProperty name="width" value="0.025" units="cm"/>
      <inkml:brushProperty name="height" value="0.025" units="cm"/>
    </inkml:brush>
  </inkml:definitions>
  <inkml:trace contextRef="#ctx0" brushRef="#br0">9 370 10025,'0'0'7672,"8"-5"-6017,37-22-737,-44 27-849,-22 30 33,16-24 211,0 0 0,1 0 0,0 0 0,1 1-1,-1-1 1,1 1 0,0 0 0,1 0 0,0 0 0,0 1 0,1-1 0,-1 0 0,2 1 0,-1-1 0,1 8 0,1-14-285,-1 0 1,1 0-1,0 0 1,-1-1-1,1 1 1,0 0-1,0-1 0,0 1 1,0 0-1,0-1 1,-1 1-1,1-1 0,0 0 1,0 1-1,0-1 1,0 0-1,0 1 0,1-1 1,-1 0-1,0 0 1,0 0-1,0 0 0,0 0 1,0 0-1,0 0 1,0 0-1,2-1 0,32-6 330,-28 4-328,1-2-1,-1 1 0,0-1 1,0 0-1,0 0 0,0-1 1,-1 0-1,8-9 0,-11 11 52,1 0-1,0-1 0,-1 0 0,0 0 1,0 0-1,0 0 0,-1 0 0,0 0 1,0-1-1,0 1 0,0-1 1,-1 1-1,1-9 0,-2 14-52,0-1-1,0 1 0,0-1 1,0 1-1,0-1 1,0 1-1,0-1 0,-1 1 1,1-1-1,0 1 1,0-1-1,0 1 0,-1-1 1,1 1-1,0 0 1,-1-1-1,1 1 0,0-1 1,-1 1-1,1 0 1,0-1-1,-1 1 0,1 0 1,-1-1-1,1 1 1,-1 0-1,1 0 0,-1 0 1,1-1-1,-1 1 1,1 0-1,-1 0 0,1 0 1,-1 0-1,1 0 1,-1 0-1,1 0 0,-1 0 1,1 0-1,-1 0 1,1 0-1,-1 0 0,1 0 1,-1 0-1,1 1 1,-1-1-1,1 0 1,-1 0-1,1 0 0,0 1 1,-1-1-1,1 0 1,-1 1-1,0 0 0,-23 17 580,22-16-574,1 0 0,0 0 0,-1 0 0,1 0 0,0 0 0,0 0 0,1 1 0,-1-1 0,0 0 1,1 1-1,-1-1 0,1 0 0,0 1 0,0-1 0,0 1 0,0 3 0,1-5-21,-1 0 0,0 0 0,1 0 1,0 0-1,-1 0 0,1 0 0,0 0 1,-1-1-1,1 1 0,0 0 0,0 0 0,0 0 1,0-1-1,0 1 0,0-1 0,0 1 1,0-1-1,0 1 0,0-1 0,0 1 0,0-1 1,0 0-1,0 1 0,1-1 0,3 0 4,0 1-1,0-1 1,0-1-1,0 1 1,0-1-1,0 1 1,-1-1-1,1-1 1,0 1-1,-1-1 1,1 0-1,-1 0 1,1 0-1,4-4 1,16-12 6,-1-2 0,0-1 0,-2-1 0,-1 0 0,31-43 0,-42 50-12,0 0 0,0-1-1,-2 0 1,0 0 0,0-1 0,-2 0 0,0-1 0,-1 1-1,-1-1 1,4-33 0,-8 50-10,0 0 0,0 0-1,1 0 1,-1 0 0,0 1 0,0-1 0,0 0-1,0 0 1,0 0 0,0 0 0,0 0 0,-1 1-1,1-1 1,0 0 0,0 0 0,-1 0-1,1 1 1,0-1 0,-1 0 0,1 0 0,-1 1-1,1-1 1,-1 0 0,0 0 0,-13 11-6,-10 30 60,17-19 30,0 0 0,1 1 0,1 0 0,1 0 0,1 0 0,1 0 0,2 43 0,0-53-48,1 0 0,0 0 0,1 0 0,1 0-1,0-1 1,0 1 0,1-1 0,1 0 0,0 0-1,0 0 1,1-1 0,0 1 0,1-2 0,0 1-1,1-1 1,10 11 0,-16-18-36,0-1 0,0 1 0,0-1 0,0 0 0,0 1 0,0-1 0,0 0 0,0 0 0,1 0 0,2 1 0,-4-2 0,-1 0-1,0-1 1,0 1-1,1 0 1,-1 0-1,0 0 1,1 0 0,-1 0-1,0 0 1,0 0-1,1 0 1,-1-1-1,0 1 1,0 0-1,1 0 1,-1 0 0,0-1-1,0 1 1,1 0-1,-1 0 1,0-1-1,0 1 1,0 0 0,0 0-1,1-1 1,-1 1-1,0 0 1,0-1-1,0 1 1,0 0-1,0 0 1,0-1 0,0 1-1,0 0 1,0-1-1,0 1 1,0 0-1,0-1 1,0 1 0,0 0-1,0 0 1,0-1-1,0 1 1,-1 0-1,1-1 1,0 1-1,0 0 1,0 0 0,0-1-1,0 1 1,-1 0-1,1 0 1,0-1-1,0 1 1,-1 0 0,1 0-1,-1-1 1,-8-15-194,-9-3-152,-1 0-1,-1 1 1,-1 1 0,-1 1-1,-30-17 1,21 12 288,-50-40 0,80 61 83,0-1 0,0 0-1,1 1 1,-1-1 0,0 0 0,0 0-1,0 1 1,1-1 0,-1 0 0,1 0-1,-1 0 1,0 0 0,1 0 0,0 0-1,-1 0 1,1 0 0,-1 0 0,1 0-1,0 0 1,0 0 0,0 0 0,0-2-1,0 2-12,1 0-1,-1 0 0,1 0 0,-1 0 0,1 1 1,0-1-1,0 0 0,-1 1 0,1-1 0,0 0 1,0 1-1,0-1 0,-1 1 0,1-1 0,0 1 1,0 0-1,0-1 0,0 1 0,2 0 0,63-7-12,-51 7 20,83-3-522,-3 0-2009,-1-5-3751,-15-4-2203</inkml:trace>
</inkml:ink>
</file>

<file path=ppt/ink/ink1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9.078"/>
    </inkml:context>
    <inkml:brush xml:id="br0">
      <inkml:brushProperty name="width" value="0.025" units="cm"/>
      <inkml:brushProperty name="height" value="0.025" units="cm"/>
    </inkml:brush>
  </inkml:definitions>
  <inkml:trace contextRef="#ctx0" brushRef="#br0">274 52 16432,'0'-1'190,"0"-1"1,0 1 0,0-1 0,0 0 0,0 1 0,0-1 0,0 0-1,0 1 1,-1-1 0,1 1 0,0-1 0,-1 1 0,0-1 0,1 1-1,-1-1 1,0 1 0,0-1 0,0 1 0,0 0 0,0 0 0,0-1-1,0 1 1,0 0 0,0 0 0,-1 0 0,1 0 0,0 0 0,-1 0-1,1 1 1,-1-1 0,1 0 0,-1 1 0,1-1 0,-1 1 0,1-1-1,-1 1 1,0 0 0,1 0 0,-1 0 0,0 0 0,1 0 0,-1 0-1,1 0 1,-3 1 0,2 0-156,0 0-1,0 0 1,0 0-1,0 0 1,0 0 0,0 1-1,0-1 1,0 1-1,1-1 1,-1 1 0,1 0-1,-1 0 1,1 0-1,-1 2 1,-13 21 343,2 1 0,2 1 1,0 1-1,1-1 0,-9 51 0,7-15 1173,-4 100-1,14-112-965,4 64-1,-1-100-515,1-1 0,0 0 0,1 0 0,1-1 0,0 1 0,0-1-1,2 1 1,0-1 0,10 18 0,-15-31-69,-1 1 0,0 0 0,1 0 0,-1 0 0,0 0 0,1-1 0,-1 1 0,1 0 0,-1 0 0,1-1 0,0 1 0,-1 0 0,1-1 0,0 1 0,-1-1 0,1 1 0,0-1 0,0 1 0,0-1 0,-1 1 0,1-1 0,0 0 0,0 1 0,0-1 0,0 0 0,0 0 0,-1 0 0,1 0 0,0 0 0,1 0 0,-1-1 0,0 0 0,0 0 0,0-1 0,0 1 0,0 0 0,-1-1 0,1 1 0,-1-1 0,1 1 0,-1-1 0,0 1 0,1-1 0,-1 1 0,0-1 0,0-1 0,-2-65 0,-2 44-184,-1 0 0,-1 1 0,-2 0 0,0 0 0,-1 1 0,-1 0 0,-2 0 0,0 1 0,-1 1 0,-1 0 0,0 0 0,-28-26 0,29 36 2,28 17-394,7 0-527,0 0-1,1-2 0,0 0 1,0-2-1,0 0 0,1-2 1,36-2-1,-43 1-498,0-2 1,-1 0-1,1-1 1,-1 0-1,0-2 1,0 1-1,0-2 1,0 0-1,-1-1 1,0-1-1,19-13 0,-22 8 4364,2-12 6590,-14 24-9066,1 1-1,-1-1 1,0 1 0,0-1-1,0 1 1,0-1 0,1 1-1,-1-1 1,0 1-1,0-1 1,0 1 0,0-1-1,0 0 1,0 1 0,-1-1-1,1 1 1,0-1-1,0 1 1,0-1 0,0 1-1,-1-1 1,1 1-1,0-1 1,0 1 0,-1-1-1,1 0 1,-2 1-132,1 0 0,0-1 0,0 1 0,0 0 0,0 0 0,0 0 0,0 0 0,-1 0 0,1 0 0,0 0 0,0 0 0,0 1 0,0-1 0,0 0 1,0 1-1,0-1 0,0 0 0,-2 2 0,-2 0-9,1 1 1,0 0 0,0 0-1,0 0 1,1 0 0,-1 1-1,1-1 1,-1 1 0,1 0-1,0 0 1,1 0 0,-1 0 0,1 1-1,-4 7 1,3-4 61,0-1-1,1 0 1,0 1 0,0 0 0,0 0 0,1-1 0,0 1-1,1 13 1,0-20-180,0 1-1,0 0 0,1-1 1,-1 1-1,1-1 0,-1 1 1,1-1-1,-1 1 1,1-1-1,0 1 0,0-1 1,0 1-1,0-1 0,0 0 1,0 1-1,0-1 1,0 0-1,0 0 0,0 0 1,1 0-1,-1 0 1,1 0-1,2 1 0,0-1-2,0 1 0,0-1 0,0 0 1,0 0-1,0-1 0,1 1 0,-1-1 0,0 0 0,6-1 0,0 0 6,0 0-1,0-1 1,0 0-1,0-1 1,-1 0-1,1 0 1,13-8 0,-4-2-14,-2-1 0,0 0 0,-1-1 0,0 0 0,-1-2 0,-1 0 0,0 0 0,-2-2 0,0 1 0,12-26 0,-25 50-57,0 1 0,1-1-1,0 0 1,0 1 0,1-1 0,-1 1 0,1-1 0,0 0 0,4 10 0,-3-13 49,0-1 0,0 0 1,0 1-1,0-1 0,0 0 1,1 0-1,-1 0 0,1 0 1,0 0-1,-1-1 0,1 1 1,0-1-1,0 0 0,0 0 0,0 0 1,0 0-1,0 0 0,0-1 1,0 1-1,0-1 0,0 0 1,0 0-1,1 0 0,-1 0 1,4-1-1,5 0 78,0-1 0,0 0-1,0 0 1,-1-2 0,17-5 0,-9 0-3,1 0 1,-1-2-1,-1 0 0,0-1 1,-1-1-1,0-1 0,24-26 1,-33 32-76,-1 0 1,0 0 0,-1-1 0,0 0 0,0 0 0,-1-1-1,0 1 1,0-1 0,-2-1 0,1 1 0,-1 0 0,0-1-1,-1 1 1,-1-1 0,1 0 0,-2-21 0,0 30-16,0 0 1,0 0 0,0 1-1,0-1 1,-1 0-1,1 0 1,-1 0-1,1 0 1,-1 0-1,0 1 1,0-1 0,0 0-1,0 1 1,0-1-1,0 1 1,0-1-1,0 1 1,-1-1 0,1 1-1,-1 0 1,1-1-1,-1 1 1,1 0-1,-1 0 1,0 0 0,1 1-1,-1-1 1,0 0-1,0 1 1,1-1-1,-1 1 1,0-1 0,0 1-1,0 0 1,0 0-1,0 0 1,0 0-1,0 0 1,0 0 0,0 0-1,-2 1 1,-2 1-11,-1-1 1,1 1 0,0 0 0,-1 0 0,1 1-1,0 0 1,0 0 0,1 1 0,-1-1 0,-9 9-1,-3 5 69,1 2-1,1 0 1,0 1-1,-18 32 1,29-44 39,0 0 0,0 1 0,1 0 0,1 0 0,-1 0 0,1 1 0,1-1 0,0 1 0,0-1 0,1 1 0,0 0 0,1-1 0,0 1 0,2 15 0,-1-20-89,1-1-1,0 0 0,0 0 0,0 0 1,0 0-1,1-1 0,0 1 0,0-1 1,0 1-1,0-1 0,0 0 0,0 0 1,1 0-1,0-1 0,0 1 0,-1-1 1,1 0-1,0 0 0,1 0 1,-1-1-1,0 1 0,0-1 0,6 1 1,10 2-1156,-1 0 0,1-1 0,36-1 0,-7-2-5535</inkml:trace>
</inkml:ink>
</file>

<file path=ppt/ink/ink1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0.065"/>
    </inkml:context>
    <inkml:brush xml:id="br0">
      <inkml:brushProperty name="width" value="0.025" units="cm"/>
      <inkml:brushProperty name="height" value="0.025" units="cm"/>
    </inkml:brush>
  </inkml:definitions>
  <inkml:trace contextRef="#ctx0" brushRef="#br0">79 437 16656,'0'-3'64,"0"-5"901,0 1 0,-1-1-1,1 0 1,-5-14 0,5 21-848,0-1-1,-1 1 1,1 0 0,0 0-1,-1 0 1,1 0-1,-1 0 1,1 1-1,-1-1 1,0 0 0,1 0-1,-1 0 1,0 0-1,0 1 1,1-1-1,-1 0 1,0 0-1,0 1 1,0-1 0,0 1-1,0-1 1,0 1-1,0-1 1,0 1-1,0 0 1,0 0 0,0-1-1,0 1 1,0 0-1,0 0 1,-1 0-1,1 0 1,0 0 0,0 0-1,0 0 1,0 1-1,0-1 1,0 0-1,0 0 1,0 1 0,0-1-1,0 1 1,0-1-1,0 1 1,0-1-1,-1 2 1,0 0-55,-1 0 0,1 0 0,0 0 1,0 0-1,-1 0 0,2 1 0,-1-1 0,0 1 0,0-1 0,1 1 1,0 0-1,-1 0 0,1 0 0,0-1 0,0 1 0,0 5 1,0-5-65,1-1 1,-1 0 0,1 1 0,-1-1 0,1 0-1,0 1 1,0-1 0,1 1 0,-1-1 0,0 0-1,1 1 1,-1-1 0,1 0 0,0 1 0,0-1-1,0 0 1,0 0 0,0 0 0,0 0 0,1 0-1,1 3 1,33 26-995,53 59 0,-76-73 1009,0 0 0,-1 1 0,0 0 0,-2 1 0,0 0 1,8 23-1,-10-18 156,-2 1-1,0-1 1,-1 2 0,-2-1 0,0 0 0,-2 1 0,-2 38-1,0-57-22,-1 0 0,1 0 0,-1-1 0,0 1 0,-1 0 0,0-1 0,0 0 0,0 1-1,-1-1 1,0-1 0,0 1 0,0 0 0,-1-1 0,0 0 0,0 0 0,0 0 0,-10 6 0,11-8-75,-1 0 1,0 0-1,0 0 1,0-1-1,0 1 1,0-1-1,0 0 1,-1-1-1,1 1 1,-1-1-1,1 0 1,-1-1-1,0 1 1,1-1-1,-1 0 1,1-1-1,-1 1 1,0-1-1,1 0 1,-1 0-1,1-1 1,-9-3-1,10 3-85,1-1 1,-1 0-1,1 1 0,0-1 1,0 0-1,0-1 0,0 1 1,1-1-1,-1 1 0,1-1 1,0 0-1,0 1 0,0-1 0,0 0 1,1-1-1,0 1 0,-1 0 1,2 0-1,-1 0 0,0-1 1,1 1-1,0 0 0,0-6 1,0-4-148,1-1 0,0 0 1,1 1-1,1-1 1,7-24-1,14-20-552,3 1-1,60-97 1,-35 66 163,-19 31 242,18-30 218,-3-3 1,68-182-1,-112 243 1697,-18 64-1419,1 1 0,1 0-1,2 1 1,2 0 0,1 1 0,2-1 0,2 1-1,1 0 1,1 0 0,9 68 0,-3-85-79,1-1-1,1 1 1,0-1-1,1-1 1,1 1 0,1-2-1,13 19 1,3 7-49,-25-42-172,-8-17-193,-24-33-296,-39-47-1,43 62 575,2-2-1,1 0 1,-28-58-1,41 56 9,11 37 18,0 1 0,0-1-1,1 0 1,-1 0 0,0 0 0,0 0-1,1 1 1,-1-1 0,0 0 0,1 0-1,-1 1 1,1-1 0,-1 0 0,1 1-1,-1-1 1,1 1 0,-1-1 0,1 0-1,0 1 1,-1-1 0,1 1-1,0 0 1,-1-1 0,1 1 0,0-1-1,0 1 1,-1 0 0,1 0 0,0-1-1,0 1 1,0 0 0,0 0 0,-1 0-1,1 0 1,0 0 0,0 0 0,0 0-1,-1 0 1,2 1 0,30 0-1861,51 10 0,-3 0-5993,-14-7-3858</inkml:trace>
</inkml:ink>
</file>

<file path=ppt/ink/ink1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1"/>
    </inkml:context>
    <inkml:brush xml:id="br0">
      <inkml:brushProperty name="width" value="0.025" units="cm"/>
      <inkml:brushProperty name="height" value="0.025" units="cm"/>
    </inkml:brush>
  </inkml:definitions>
  <inkml:trace contextRef="#ctx0" brushRef="#br0">123 314 10570,'6'-10'5424,"-4"6"-5062,23-49 2429,-23 49-2433,-1 0-1,1 0 0,-1 0 1,0 0-1,-1-1 1,1 1-1,-1 0 0,0-1 1,0 1-1,0-1 1,0 1-1,-1 0 0,-2-8 1,3 10-299,0 1 1,-1 0-1,0 0 1,1 1-1,-1-1 1,0 0-1,1 0 1,-1 0-1,0 0 1,0 1-1,0-1 1,0 0-1,0 1 1,0-1-1,0 0 1,0 1-1,0-1 1,0 1-1,0 0 1,0-1-1,0 1 1,0 0-1,0 0 1,0 0-1,0-1 1,-1 1-1,1 1 1,0-1-1,0 0 1,0 0-1,0 0 1,0 0-1,0 1 1,0-1-1,-1 0 1,1 1-1,-1 0 1,-1 0-24,-1 1 0,0 0 0,1 0 0,-1 0 0,1 0 0,0 1 0,0-1 0,0 1 0,-4 4 0,-5 9 170,1 0 0,1 1 0,0 1 0,-13 33 0,19-41-69,0 1 1,1 0-1,0 0 0,1 0 0,0 0 0,1 0 1,0 0-1,1 1 0,2 21 0,-2-31-121,0-1 0,1 0-1,-1 0 1,1 1-1,-1-1 1,1 0 0,-1 0-1,1 0 1,-1 0 0,1 1-1,0-1 1,0 0-1,0 0 1,0 0 0,0-1-1,0 1 1,0 0 0,0 0-1,0 0 1,0-1 0,0 1-1,0-1 1,0 1-1,2 0 1,0 0 22,1-1 1,-1 1-1,1-1 1,-1 0-1,1 0 1,-1 0-1,1 0 0,-1 0 1,5-2-1,3 0 93,0-1 1,0-1-1,-1 0 0,20-10 0,-4-3-75,0 0 1,-1-2-1,-2 0 0,0-2 1,0 0-1,27-37 0,-38 43-32,-1 0-1,0-2 1,-1 1 0,-1-1-1,0-1 1,-1 1 0,-1-1-1,-1-1 1,-1 1 0,0-1-1,2-27 1,-6 45-21,-1 0-1,0 0 1,1 0 0,-1 0 0,0 0 0,0-1-1,0 1 1,0 0 0,0 0 0,0 0-1,0 0 1,0 0 0,0 0 0,-1-1 0,1 1-1,0 0 1,-1 0 0,1 0 0,-1 0-1,1 0 1,-1 0 0,0 0 0,1 0-1,-1 0 1,0 1 0,1-1 0,-1 0 0,0 0-1,0 0 1,0 1 0,0-1 0,-2 0-1,1 1-3,1 0-1,-1 1 1,1-1-1,-1 1 1,0 0-1,1-1 1,-1 1 0,1 0-1,0 0 1,-1 0-1,1 0 1,0 0-1,-1 1 1,1-1-1,0 0 1,0 0-1,0 1 1,0-1-1,0 1 1,0-1-1,0 4 1,-9 12 29,1 0 0,1 1 1,1 1-1,0-1 0,2 1 1,0 1-1,1-1 0,1 0 1,0 1-1,2 0 0,0-1 1,4 31-1,-3-47-24,1 0 0,0 0 0,0 0 1,0 1-1,0-2 0,1 1 0,-1 0 0,1 0 0,0 0 1,0-1-1,0 1 0,0-1 0,0 1 0,0-1 0,1 0 1,-1 0-1,1 0 0,0 0 0,3 2 0,0-1 15,0-1 0,1 1-1,-1-1 1,1-1 0,-1 1-1,1-1 1,0 0 0,-1-1 0,8 1-1,-2-1-52,1-1-1,-1 0 0,0-1 0,0 0 0,-1-1 1,1 0-1,0-1 0,-1 0 0,0-1 1,13-7-1,-23 11 25,0 1 0,1-1-1,-1 0 1,0 0 0,0 0 0,0 0 0,0 0-1,0 0 1,0 0 0,0-1 0,0 1 0,0 0 0,0 0-1,-1-1 1,1 1 0,-1 0 0,1-1 0,-1 1-1,1-1 1,-1 1 0,0-3 0,0 3 9,0 0 0,0 1 0,-1-1 0,1 0 0,-1 0 0,1 0 0,-1 0 0,1 1 0,-1-1 0,0 0 0,1 1 0,-1-1 0,0 0 0,1 1 0,-1-1 0,0 1 0,0-1 0,0 1 0,1-1 0,-1 1 0,0-1 0,0 1 0,0 0 0,0 0 0,0-1 1,0 1-1,0 0 0,0 0 0,0 0 0,0 0 0,0 0 0,-1 0 0,-4 0 22,0 0 0,0 0 0,0 1-1,0-1 1,-1 1 0,1 1 0,1-1 0,-1 1 0,0 0 0,0 0 0,1 1 0,-10 5 0,12-6-20,0 0 0,0 1 1,0 0-1,1-1 0,-1 1 0,1 0 0,-1 0 1,1 1-1,0-1 0,0 0 0,0 1 1,1-1-1,-1 1 0,1 0 0,0 0 0,0-1 1,0 1-1,1 0 0,-1 0 0,1 0 0,0 4 1,0-5-2,1-1 1,-1 1-1,1-1 1,0 1-1,0-1 1,0 1 0,0-1-1,0 0 1,0 1-1,1-1 1,-1 0-1,1 0 1,-1 0 0,1 0-1,0 0 1,0-1-1,0 1 1,0 0-1,0-1 1,0 1 0,0-1-1,1 0 1,-1 0-1,0 0 1,1 0-1,-1 0 1,1 0 0,-1-1-1,1 1 1,0-1-1,2 0 1,14 3 26,0-1 0,1 0 0,20-2 0,-25-1-36,-2 1-11,18 1-228,50-7 0,-73 5 257,0-1 0,-1 1-1,1-1 1,-1-1 0,1 1 0,-1-1-1,0 0 1,0-1 0,0 0 0,0 0-1,11-10 1,-16 12 19,0-1 1,-1 1-1,1-1 1,0 1-1,-1-1 0,0 0 1,1 0-1,-1 0 1,0 0-1,-1 0 1,1 0-1,0 0 0,-1 0 1,0 0-1,0 0 1,0 0-1,0 0 0,0-1 1,-1 1-1,1 0 1,-1 0-1,0 0 0,0 0 1,-2-4-1,-3-9 145,-1 0 0,-1 1 0,-11-17 0,14 23-155,-10-13-18,10 14 0,-1 1 0,1-1 0,1 0 0,-1-1 0,1 1 0,1-1 0,0 0 0,-4-13 0,12 20 0,-1 1 0,1 1 0,-1-1 0,1 1 0,0-1 0,-1 1 0,1 1 0,-1-1 0,8 2 0,19 6-1776,44 17 1,17 5-4230,-42-19-1063</inkml:trace>
</inkml:ink>
</file>

<file path=ppt/ink/ink1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1.721"/>
    </inkml:context>
    <inkml:brush xml:id="br0">
      <inkml:brushProperty name="width" value="0.025" units="cm"/>
      <inkml:brushProperty name="height" value="0.025" units="cm"/>
    </inkml:brush>
  </inkml:definitions>
  <inkml:trace contextRef="#ctx0" brushRef="#br0">31 81 21396,'0'0'3113,"0"15"-1886,-2 113-146,-22 149 0,21-257-1607,2-30-768,3-34-1370,36-208-10511,-23 168 12154,1 1 4199,-5 46 193,-1 26-880,-10 12-2393,1-1-1,-1 0 1,1 1 0,-1-1-1,1 0 1,0 1-1,-1-1 1,1 1-1,-1-1 1,0 1-1,1-1 1,-1 1-1,1-1 1,-1 1-1,0 0 1,1-1 0,-1 1-1,0-1 1,0 1-1,1 0 1,-1-1-1,0 1 1,0 0-1,0 1 1,8 28 1889,1 2-691,0 0 1,2-1-1,2 0 1,17 32 0,-26-56-1157,1 0 1,0 0 0,0 0 0,1 0-1,0-1 1,0 0 0,0-1 0,1 1-1,8 5 1,-10-9-99,0 1 0,0-1 0,0 0 0,0 0 0,1-1 0,-1 1 0,0-1 0,1 0 0,-1-1 0,1 1 0,-1-1 0,1 0 0,-1-1 0,1 1 0,7-3 0,-6 1-10,-1 0 1,0-1 0,0 0 0,0-1 0,0 1 0,0-1 0,-1 0 0,0 0 0,0-1 0,0 1 0,0-1 0,-1 0 0,0-1 0,0 1 0,0-1-1,0 0 1,-1 0 0,0 0 0,0 0 0,-1 0 0,3-12 0,-2 9-14,-1 1-1,1 0 1,-2-1 0,1 1-1,-1-1 1,-1 0-1,0 1 1,0-1 0,0 0-1,-1 1 1,-1-1-1,1 1 1,-1-1 0,-1 1-1,0 0 1,-5-13 0,5 17-26,0 0 0,-1 0 0,1 0 0,-1 1 0,0-1 0,0 1 0,0 0 0,-1 0 0,1 0 1,-1 1-1,-4-3 0,8 5-81,0-1 0,0 1 0,0 0 0,0-1 0,0 1 1,0 0-1,0 0 0,0 0 0,0 0 0,0-1 0,0 2 0,0-1 1,0 0-1,1 0 0,-1 0 0,0 0 0,0 1 0,0-1 0,0 0 0,0 1 1,0-1-1,0 0 0,-1 2 0,1-1-217,0 1 0,0-1 0,1 1 0,-1-1 0,0 1 0,1 0 0,-1-1 0,1 1 0,0 0 1,-1-1-1,1 1 0,0 0 0,0-1 0,0 1 0,0 0 0,0 0 0,1-1 0,-1 1 0,1 1 0,-1-1-230,1 0 0,-1 0 1,1 0-1,0-1 0,-1 1 0,1 0 0,0 0 0,0-1 0,0 1 1,0-1-1,1 1 0,-1-1 0,0 1 0,1-1 0,1 2 1,11 8-5744</inkml:trace>
</inkml:ink>
</file>

<file path=ppt/ink/ink1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2.080"/>
    </inkml:context>
    <inkml:brush xml:id="br0">
      <inkml:brushProperty name="width" value="0.025" units="cm"/>
      <inkml:brushProperty name="height" value="0.025" units="cm"/>
    </inkml:brush>
  </inkml:definitions>
  <inkml:trace contextRef="#ctx0" brushRef="#br0">136 20 9833,'0'0'5024,"-9"3"-1827,-1 0-2353,0 1 0,0 0-1,0 1 1,1 0 0,-1 1 0,-8 6-1,14-9-548,0 1 0,0-1 0,0 1 0,1 0 0,-1 0 0,1 0 0,0 0 0,0 0 0,1 1 0,-1-1 0,1 1 0,0 0 0,0 0 0,1 0 0,-1 0 0,1 0 0,-1 6 0,2-9-239,-1 1 0,1-1-1,0 0 1,0 1 0,0-1-1,0 0 1,1 1 0,-1-1-1,0 0 1,1 1 0,0-1-1,-1 0 1,1 0 0,0 1-1,0-1 1,0 0 0,1 0-1,-1 0 1,0 0 0,1-1-1,-1 1 1,1 0 0,0-1-1,2 3 1,0-2-25,-1-1 0,1 1-1,-1-1 1,1 0 0,0 0-1,0-1 1,-1 1 0,1-1 0,0 0-1,0 0 1,0 0 0,-1 0-1,1-1 1,7-1 0,-3 0-6,0-1 0,1-1 0,-1 1 0,0-1 1,-1-1-1,1 0 0,-1 0 0,0 0 0,0-1 0,0 0 1,-1 0-1,0 0 0,0-1 0,0 0 0,-1 0 0,0-1 1,-1 1-1,0-1 0,0 0 0,0-1 0,-1 1 0,0 0 1,-1-1-1,0 0 0,0 1 0,-1-1 0,0-9 0,-1 17-26,1 1-1,-1-1 1,0 1-1,0-1 1,0 1-1,0-1 1,0 1-1,0-1 0,0 1 1,0-1-1,0 1 1,0-1-1,0 1 1,-1-1-1,1 1 1,0-1-1,0 1 0,0-1 1,-1 1-1,1-1 1,0 1-1,0 0 1,-1-1-1,1 1 1,0-1-1,-1 1 0,1 0 1,0-1-1,-1 1 1,1 0-1,-1 0 1,1-1-1,-1 1 1,1 0-1,-1 0 0,1 0 1,-1-1-1,1 1 1,-1 0-1,1 0 1,-1 0-1,1 0 1,-1 0-1,1 0 0,-1 0 1,1 0-1,-1 0 1,1 0-1,-1 0 1,1 0-1,0 1 1,-1-1-1,1 0 0,-1 0 1,1 0-1,-1 1 1,1-1-1,-1 0 1,1 1-1,-1-1 0,-1 2-12,-1-1-1,1 1 0,0 0 1,0-1-1,0 1 1,0 0-1,0 0 0,0 1 1,1-1-1,-2 3 0,1-2-156,0 0 0,0 0-1,1 1 1,0-1 0,0 1 0,0-1-1,0 1 1,0-1 0,1 1 0,0 0-1,-1-1 1,1 1 0,1-1-1,-1 1 1,0 0 0,1-1 0,0 1-1,0-1 1,1 5 0,0-6-156,0 0 1,0 1-1,1-1 0,-1 0 1,0 0-1,1-1 0,0 1 1,-1 0-1,1-1 0,0 0 1,0 1-1,0-1 0,0 0 1,0 0-1,0-1 0,0 1 1,0-1-1,0 0 0,0 1 1,0-1-1,0 0 0,4-1 1,30-2-3827,4-9-1245</inkml:trace>
</inkml:ink>
</file>

<file path=ppt/ink/ink1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2.498"/>
    </inkml:context>
    <inkml:brush xml:id="br0">
      <inkml:brushProperty name="width" value="0.025" units="cm"/>
      <inkml:brushProperty name="height" value="0.025" units="cm"/>
    </inkml:brush>
  </inkml:definitions>
  <inkml:trace contextRef="#ctx0" brushRef="#br0">127 324 6854,'-9'6'8414,"-7"4"-5885,0 1 1,-27 25-1,40-33-2226,-1 0-1,1 1 0,-1-1 1,1 0-1,0 1 1,1 0-1,-1 0 0,0 0 1,1 0-1,0 0 1,0 0-1,0 1 0,1-1 1,0 0-1,-1 1 0,1 0 1,1-1-1,-1 1 1,1 0-1,0 6 0,0-10-281,1 0 0,0 0 0,0 0 0,-1 0 0,1 0 0,0-1 0,0 1 0,0 0 0,0 0 0,0-1 0,0 1 1,0-1-1,0 1 0,1-1 0,-1 1 0,0-1 0,0 0 0,0 1 0,0-1 0,1 0 0,-1 0 0,0 0 0,0 0 0,0 0 0,1 0 0,1-1 0,34-4 137,-26 1-177,0-1 0,0 1 0,-1-2 0,1 1 0,-1-2 0,-1 1 0,1-1 0,-1-1 0,-1 1 0,1-2 0,-1 1 0,0-1 0,-1 0-1,0-1 1,-1 0 0,0 0 0,6-14 0,-4 7 32,-1-1 0,-1 0-1,0 0 1,-1 0 0,-2 0 0,0-1-1,0 0 1,-2 0 0,0 1 0,-3-21-1,1 32-53,0 0 0,0 1 0,-1-1-1,0 1 1,-1 0 0,1 0-1,-1 0 1,0 0 0,-1 0 0,0 0-1,1 1 1,-2 0 0,1 0-1,-8-8 1,9 11 22,1 0 0,0 0 0,0 1 0,-1-1 0,1 0 0,-1 1 0,1 0 0,-1 0 0,0-1 0,0 1 0,1 1 0,-1-1 0,0 0 0,0 1 0,0-1 0,0 1 0,0 0 0,0 0 1,0 0-1,1 1 0,-1-1 0,0 1 0,0-1 0,0 1 0,0 0 0,1 0 0,-1 0 0,0 0 0,1 1 0,-1-1 0,1 1 0,-1 0 0,1-1 0,0 1 0,-2 3 0,0-3 15,1 2 0,0-1 1,0 0-1,0 1 0,0-1 0,1 1 0,0 0 1,-1 0-1,1 0 0,1 0 0,-1 0 0,0 0 1,1 1-1,0-1 0,0 0 0,0 1 0,1-1 1,0 1-1,0-1 0,0 1 0,0-1 1,0 1-1,1-1 0,1 5 0,1-1-36,0 0 0,0-1 0,1 0 0,0 1 0,0-1 1,0-1-1,1 1 0,0-1 0,1 1 0,0-2 0,-1 1 0,10 6 0,35 24-814,-34-26 565,-1 1 0,0 1 0,0 0 0,-1 1 0,12 15 0,-22-24 341,-1 1 0,0-1 0,0 1 0,-1 0 1,0 0-1,0 0 0,0 0 0,0 0 0,-1 0 1,1 0-1,-1 1 0,-1-1 0,1 1 0,-1-1 0,0 0 1,0 1-1,-1-1 0,1 1 0,-1-1 0,0 0 1,-1 1-1,-2 6 0,-1 0 155,-1-1 1,0 0-1,-1 0 0,0 0 1,-17 18-1,8-9-618,18-33-5072,13-12-501</inkml:trace>
</inkml:ink>
</file>

<file path=ppt/ink/ink1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3.069"/>
    </inkml:context>
    <inkml:brush xml:id="br0">
      <inkml:brushProperty name="width" value="0.025" units="cm"/>
      <inkml:brushProperty name="height" value="0.025" units="cm"/>
    </inkml:brush>
  </inkml:definitions>
  <inkml:trace contextRef="#ctx0" brushRef="#br0">114 0 19282,'0'0'4356,"-5"10"-2370,-9 24-1471,1 1-1,2 1 0,1 0 0,-9 68 1,-3 167 2751,5-45-1961,14-204-1305,43-92 0,-28 46 0,10-21 0,1 1 0,3 2 0,1 0 0,49-57 0,-43 73 0,-32 24 0,1 1 0,-1 1 0,1-1 0,0 0 0,-1 0 0,1 1 0,0-1 0,0 1 0,-1-1 0,1 1 0,0 0 0,0 0 0,0-1 0,0 1 0,-1 1 0,1-1 0,0 0 0,0 0 0,3 2 0,-4-2 0,0 1 0,0 0 0,-1 0 0,1 0 0,0 0 0,0 0 0,-1 0 0,1 1 0,-1-1 0,1 0 0,-1 0 0,1 0 0,-1 0 0,0 1 0,1-1 0,-1 0 0,0 0 0,0 1 0,0-1 0,0 2 0,-1 31 0,1-26 0,-21 88 0,21-96 0,0 0 0,0 1 0,0-1 0,0 0 0,0 0 0,0 1 0,0-1 0,0 0 0,0 0 0,0 1 0,0-1 0,0 0 0,0 0 0,0 1 0,1-1 0,-1 0 0,0 0 0,0 0 0,0 1 0,0-1 0,0 0 0,0 0 0,1 0 0,-1 1 0,0-1 0,0 0 0,0 0 0,0 0 0,1 0 0,-1 0 0,0 1 0,0-1 0,0 0 0,1 0 0,-1 0 0,0 0 0,0 0 0,1 0 0,-1 0 0,0 0 0,0 0 0,1 0 0,-1 0 0,0 0 0,0 0 0,1 0 0,-1 0 0,0 0 0,0 0 0,0 0 0,1 0 0,-1 0 0,0 0 0,0-1 0,1 1 0,8-5 0,-5 1 0,-1 0 0,1-1 0,-1 0 0,0 1 0,0-1 0,-1 0 0,1-1 0,-1 1 0,0 0 0,-1-1 0,1 1 0,-1-1 0,1-7 0,2-79 0,-4 77 0,-9-20 0,9 34 0,0 0 0,0 0 0,0 1 0,0-1 0,-1 0 0,1 1 0,0-1 0,0 0 0,-1 1 0,1-1 0,0 0 0,-1 1 0,1-1 0,-1 1 0,1-1 0,-1 1 0,1-1 0,-1 1 0,1-1 0,-1 1 0,1-1 0,-1 1 0,0 0 0,1-1 0,-1 1 0,0 0 0,1-1 0,-1 1 0,0 0 0,1 0 0,-1 0 0,0 0 0,0 0 0,1 0 0,-1 0 0,0 0 0,1 0 0,-1 0 0,0 0 0,1 0 0,-1 0 0,0 1 0,0-1 0,1 0 0,-1 0 0,1 1 0,-1-1 0,-1 1 0,2 0-10,-1-1 0,1 1 1,-1 0-1,1-1 0,-1 1 0,1 0 0,0 0 1,-1 0-1,1-1 0,0 1 0,0 0 1,-1 0-1,1 0 0,0 0 0,0-1 0,0 1 1,0 0-1,0 0 0,0 0 0,0 0 0,0-1 1,0 1-1,1 0 0,-1 0 0,0 0 1,1 0-1,-1-1 0,0 1 0,1 0 0,-1 0 1,1-1-1,-1 1 0,1 0 0,-1-1 0,1 1 1,0-1-1,-1 1 0,1 0 0,0-1 1,-1 0-1,1 1 0,0-1 0,0 1 0,1 0 1,35 18-1441,-23-16-566,-1-1-1,1-1 0,-1 0 0,17-1 1,-21 0 446,23 0-5386</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8.407"/>
    </inkml:context>
    <inkml:brush xml:id="br0">
      <inkml:brushProperty name="width" value="0.025" units="cm"/>
      <inkml:brushProperty name="height" value="0.025" units="cm"/>
    </inkml:brush>
  </inkml:definitions>
  <inkml:trace contextRef="#ctx0" brushRef="#br0">1 8 18481,'0'0'9610,"66"7"-23672,-37-6 7368</inkml:trace>
  <inkml:trace contextRef="#ctx0" brushRef="#br0" timeOffset="1">149 16 6150,'23'-4'6539,"-23"3"-6351,1 1-1,-1 0 1,0 0 0,0 0 0,0 0 0,0 0 0,0-1-1,1 1 1,-1 0 0,0 0 0,0 0 0,0 0 0,0-1-1,0 1 1,0 0 0,0 0 0,0 0 0,0-1-1,0 1 1,0 0 0,0 0 0,0 0 0,0-1 0,0 1-1,0 0 1,0 0 0,0 0 0,0-1 0,0 1 0,0 0-1,0 0 1,0 0 0,0-1 0,-1 1 0,1 0 0,0 0-1,0 0 1,0 0 0,0-1 0,0 1 0,-1 0-1,1 0 1,0 0 0,0 0 0,0 0 0,0 0 0,-1-1-1,0 1 270,0-1 0,0 1 0,0 0 0,0-1 0,-1 1-1,1 0 1,0-1 0,0 1 0,0 0 0,-1 0 0,1 0 0,0 0-1,0 0 1,0 0 0,-3 1 0,-15 9-1562,9 0 1313,1-1 0,0 2 1,1-1-1,0 1 0,1 0 0,0 1 0,1 0 1,0 0-1,1 0 0,0 1 0,1 0 0,0 0 1,-3 20-1,8-32-212,-1-1 1,0 1 0,1-1-1,-1 1 1,0-1 0,1 1-1,-1-1 1,0 1-1,1-1 1,-1 1 0,1-1-1,-1 0 1,1 1-1,-1-1 1,1 0 0,-1 1-1,1-1 1,0 0 0,-1 0-1,1 0 1,-1 0-1,1 1 1,0-1 0,-1 0-1,1 0 1,-1 0-1,1 0 1,0 0 0,-1 0-1,1 0 1,0-1 0,-1 1-1,1 0 1,-1 0-1,1 0 1,-1-1 0,1 1-1,-1 0 1,2-1 0,27-10-188,43-28-700,-57 29 616,0 1 0,0 1 1,0 0-1,1 1 0,1 0 1,-1 2-1,1 0 0,0 0 0,0 2 1,18-2-1,-34 5 295,0 0 0,0 0-1,0 0 1,0 0 0,0 0-1,0 0 1,0 1 0,0-1-1,0 0 1,0 0 0,0 1-1,0-1 1,-1 1 0,1-1-1,0 1 1,0-1 0,0 1-1,0 0 1,-1-1 0,1 1 0,0 0-1,0 0 1,-1-1 0,1 1-1,-1 0 1,1 0 0,0 1-1,-1 0 93,1 1 0,0-1-1,-1 1 1,0-1-1,1 1 1,-1-1 0,0 1-1,-1 0 1,1-1 0,-1 5-1,-1 3 275,-1-1 1,0 1-1,-1-1 0,-9 17 0,9-18-353,0 0-1,-1-1 1,0 1 0,0-1-1,-1 0 1,0-1-1,0 0 1,-1 1-1,-11 6 1,18-12-91,0-1 0,0 0 1,-1 0-1,1 0 0,0 0 1,0 0-1,-1 1 0,1-1 0,0 0 1,-1 0-1,1 0 0,0 0 0,-1 0 1,1 0-1,0 0 0,0 0 0,-1 0 1,1 0-1,0 0 0,-1 0 0,1 0 1,0 0-1,-1 0 0,1 0 0,0-1 1,-1 1-1,1 0 0,0 0 0,0 0 1,-1 0-1,1-1 0,0 1 0,0 0 1,-1 0-1,1 0 0,0-1 0,0 1 1,0 0-1,0 0 0,-1-1 0,1 0 1,-1-17-2291,10-20-2931,8-1-1570,3-2-2387</inkml:trace>
</inkml:ink>
</file>

<file path=ppt/ink/ink1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3.846"/>
    </inkml:context>
    <inkml:brush xml:id="br0">
      <inkml:brushProperty name="width" value="0.025" units="cm"/>
      <inkml:brushProperty name="height" value="0.025" units="cm"/>
    </inkml:brush>
  </inkml:definitions>
  <inkml:trace contextRef="#ctx0" brushRef="#br0">115 76 8488,'0'0'15049,"-11"1"-12748,7-1-2155,-1 1 0,1-1 0,-1 1 0,1 0 0,0 0 0,-1 0 0,1 1 1,0 0-1,0 0 0,0 0 0,0 0 0,0 0 0,1 1 0,-1 0 0,1 0 0,-1 0 0,1 0 0,0 0 1,0 1-1,1-1 0,-1 1 0,1 0 0,-1 0 0,1 0 0,1 0 0,-1 0 0,0 0 0,1 0 0,-2 8 1,2-9-111,1-1 0,-1 0 0,0 0 1,1 1-1,-1-1 0,1 0 1,0 0-1,-1 1 0,1-1 0,1 0 1,-1 1-1,0-1 0,0 0 1,1 1-1,-1-1 0,1 0 1,0 0-1,0 1 0,0-1 0,0 0 1,0 0-1,0 0 0,0 0 1,3 3-1,-1-4-65,1 1-1,-1-1 1,0 0 0,1 0 0,-1 0 0,1 0 0,-1-1-1,1 1 1,-1-1 0,1 0 0,-1 0 0,1 0-1,-1 0 1,1-1 0,-1 1 0,4-2 0,1 0-172,-1 0 1,-1-1 0,1 0-1,0 0 1,-1-1 0,1 0-1,-1 0 1,0 0 0,0 0 0,-1-1-1,1 0 1,-1-1 0,0 1-1,6-9 1,-6 7 65,0 0 0,0 0 1,-1 0-1,0-1 0,0 0 0,-1 1 1,0-1-1,0 0 0,-1-1 0,0 1 1,0 0-1,0-10 0,-2 18 127,0 0-1,0-1 1,0 1-1,0 0 1,1-1-1,-1 1 1,0 0-1,0 0 1,0-1-1,0 1 1,0 0-1,0-1 1,0 1-1,0 0 1,0 0-1,0-1 1,0 1-1,-1 0 1,1-1-1,0 1 1,0 0-1,0 0 1,0-1-1,0 1 1,0 0-1,-1 0 1,1-1-1,0 1 1,0 0-1,0 0 1,-1 0-1,1-1 1,0 1-1,0 0 1,-1 0-1,1 0 1,0 0-1,0-1 1,-1 1-1,1 0 1,0 0-1,-1 0 0,1 0 1,0 0-1,-1 0 1,-12 11 60,-9 22 218,1 19 24,20-49-241,0 1 1,0-1-1,1 0 0,-1 0 1,0 1-1,1-1 0,0 0 1,0 1-1,0-1 0,0 0 1,1 1-1,-1-1 0,1 0 1,1 4-1,1-6-85,-1 0 0,1 0 0,0 0 0,0-1 0,-1 1 0,1-1 0,0 0 0,0 0 0,0 0 0,-1 0 0,1-1 0,0 1 0,0-1 0,4-1 0,3-3-926,0 0 0,0-1 0,0 0 0,-1-1 0,0 0 0,0 0 0,-1-1 1,0 0-1,14-18 0,5-21 468,-26 46 2332,-5 9 1078,0 0-2756,1 0-1,-1 0 0,2 1 1,-1 0-1,1-1 0,0 1 1,1 0-1,0 0 0,1 0 1,0 0-1,0 0 0,2 10 1,1-2 100,1-1 1,0 0-1,2 0 1,-1 0-1,15 25 0,-6-12-85,0 1-1,-2 0 0,8 36 0,-16-53-48,-1 1 1,-1 0-1,0-1 0,-1 1 1,0 0-1,-1 0 0,-1 0 1,0-1-1,-1 1 0,-4 14 1,4-22 149,-1 0 0,0-1 1,0 1-1,-1-1 1,1 1-1,-1-1 0,-1 0 1,1 0-1,-1-1 1,1 0-1,-1 1 1,-8 4-1,11-8-241,1 0-1,-1 1 1,0-1 0,1 0-1,-1 0 1,0 0 0,0 0-1,0 0 1,0-1 0,0 1-1,0 0 1,0-1-1,0 0 1,0 1 0,0-1-1,0 0 1,0 0 0,0 0-1,0 0 1,0-1 0,0 1-1,0 0 1,0-1 0,0 1-1,0-1 1,0 0 0,0 0-1,0 0 1,0 0 0,0 0-1,1 0 1,-1 0 0,1-1-1,-1 1 1,0-1 0,1 1-1,0-1 1,-1 1 0,1-1-1,0 0 1,-1-2 0,-2-4-233,1 0 1,0-1 0,0 0 0,1 0 0,0 0 0,0 0 0,1 0 0,0 0 0,1 0 0,0 0 0,0-1 0,1 1 0,4-17 0,-1 11-306,0 0 1,1 0 0,0 1 0,2 0-1,-1 0 1,2 1 0,13-20 0,7 0 429,1 1 1,2 2 0,1 1 0,43-30 0,-40 32 1101,-1 0 0,-1-3-1,52-61 1,-82 88-899,-1 0 0,1-1 0,-1 0 1,0 1-1,0-1 0,0 0 0,-1 0 0,2-5 0,-3 9-112,0-1 0,0 1 0,1-1 0,-1 1-1,0-1 1,0 1 0,0-1 0,-1 0-1,1 1 1,0-1 0,0 1 0,0-1 0,0 1-1,0-1 1,-1 1 0,1-1 0,0 1 0,-1-1-1,1 1 1,0-1 0,-1 1 0,1-1-1,-1 0 1,-21-2 68,12 5-27,0 1 0,0 0-1,1 0 1,-1 1 0,1 0-1,-1 1 1,1 0 0,0 1 0,1 0-1,0 0 1,0 0 0,-14 16 0,13-14 3,1 1-1,1 0 1,-1 0 0,2 1 0,-1 0 0,1 0 0,1 1 0,0 0 0,0-1 0,1 2 0,-3 12 0,7-22-66,-1 1 0,1-1 0,0 1 0,-1-1 1,1 1-1,1-1 0,-1 0 0,0 1 0,1-1 0,-1 1 0,1-1 0,0 1 0,-1-1 0,1 0 1,0 0-1,1 1 0,-1-1 0,0 0 0,4 4 0,-2-3-11,0-1-1,0 1 1,1-1-1,-1 1 1,1-1-1,0 0 0,0 0 1,0 0-1,0-1 1,7 2-1,9 1-346,1-1-1,-1-1 0,40-1 0,-46-1-94,43-1-5504,0-6-5772</inkml:trace>
</inkml:ink>
</file>

<file path=ppt/ink/ink1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7.637"/>
    </inkml:context>
    <inkml:brush xml:id="br0">
      <inkml:brushProperty name="width" value="0.025" units="cm"/>
      <inkml:brushProperty name="height" value="0.025" units="cm"/>
    </inkml:brush>
  </inkml:definitions>
  <inkml:trace contextRef="#ctx0" brushRef="#br0">170 132 11979,'0'0'4431,"-5"17"-4367,-2 4 116,1 0 0,2 0-1,0 1 1,1-1 0,-1 27 0,-3 114 329,-7-1-1,-52 241 1,49-319-490,3 1 0,4 0-1,2 112 1,8-187-57,0-1 0,1 1 0,0 0 0,1-1 0,-1 1 0,2-1 1,-1 1-1,1-1 0,1 0 0,5 11 0,-6-16 35,-1 0-1,1 1 1,0-1 0,0-1 0,1 1-1,-1 0 1,0-1 0,1 0 0,0 1 0,-1-1-1,1-1 1,0 1 0,0-1 0,0 1 0,0-1-1,0 0 1,0-1 0,1 1 0,-1-1 0,0 1-1,0-1 1,8-1 0,16-3 96,-1-1 0,1-2 0,-1 0 0,0-2 0,-1-1 0,41-21 0,11-3 185,80-24 216,270-62-1,176 9-503,-370 79-579,1 11 1,1 10-1,391 31 1,-165 11-1180,-318-29 2080,174-19 1,-310 16-285,217-19-199,-180 18 476,0 3 1,-1 1-1,46 9 1,-90-11-219,1 0 0,0 0 1,0 0-1,0-1 1,-1 1-1,1 0 1,0 0-1,0-1 1,-1 1-1,1-1 1,0 1-1,0-1 1,-1 1-1,1-1 1,-1 1-1,1-1 1,-1 1-1,1-1 1,-1 0-1,1 1 1,-1-1-1,1 0 0,-1 0 1,0 1-1,1-1 1,-1 0-1,0 0 1,0 1-1,1-3 1,8-33 830,-6 18-355,17-43 456,-7 26-871,-3 0-1,0-1 0,-2 0 1,5-58-1,-12 58-179,-1 0 0,-2 1 1,-1-1-1,-1 1 0,-14-47 0,13 63-12,-2 0 1,0 1-1,-1 0 0,-1 0 1,-1 1-1,0 0 0,-2 0 1,1 1-1,-2 1 0,0 0 0,-19-16 1,-3 3 46,-2 2 1,0 1 0,-2 2-1,0 2 1,-1 1 0,-2 3-1,1 1 1,-58-14 0,-49-5 22,-161-16 0,289 48-26,-192-20 84,-1 10 1,0 8-1,-1 10 1,-354 53-1,270-7-53,-151 21-10,330-59 12,-210-3-1,310-10-125,0-2-1,0 0 0,-34-8 0,46 7-443,0 1 0,-1-1 0,1-1 0,1 1 0,-1-1 0,0 0 0,-7-7 0,-9-13-5517</inkml:trace>
</inkml:ink>
</file>

<file path=ppt/ink/ink1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9.287"/>
    </inkml:context>
    <inkml:brush xml:id="br0">
      <inkml:brushProperty name="width" value="0.025" units="cm"/>
      <inkml:brushProperty name="height" value="0.025" units="cm"/>
    </inkml:brush>
  </inkml:definitions>
  <inkml:trace contextRef="#ctx0" brushRef="#br0">613 209 18866,'-13'1'-80,"6"0"74,2-1 3,1 0-1,-1 0 1,0 0 0,0 1-1,1 0 1,-1 0 0,1 0 0,-1 1-1,1-1 1,-1 1 0,1 0 0,0 1-1,0-1 1,0 1 0,0-1-1,1 1 1,-1 0 0,0 0 0,1 1-1,-3 4 1,-11 24 34,1 2 1,2 0-1,1 0 0,2 1 1,-11 59-1,5-22 91,-89 300 193,-9 30-214,105-365-74,2 0-1,1 1 1,2 0 0,-1 69 0,6-102 4,1-1 1,-1 1 0,1-1 0,0 1 0,0-1 0,0 1 0,1-1 0,-1 0 0,1 1 0,0-1 0,0 0 0,1 0 0,-1 0 0,1-1 0,0 1 0,0-1 0,0 1 0,0-1 0,1 0 0,-1 0 0,1-1 0,0 1 0,0-1 0,0 1 0,0-1 0,0-1 0,1 1 0,6 2-1,11 1 136,-1-1-1,1-1 0,-1-1 1,41-1-1,-43-1-56,609-12 628,-258 2-659,1337-83-1261,-451 15 1803,-605 52 654,1110-63-1114,-1707 85-158,38-2 62,150-30 1,-234 34 95,0 0 0,-1-1 1,1 0-1,-1 0 0,0-1 1,1 0-1,-2 0 0,1 0 0,0-1 1,-1 0-1,0-1 0,0 1 1,-1-1-1,1 0 0,4-8 1,-7 9-72,0 0 0,0 0 0,-1 0 0,0 0 1,0-1-1,0 1 0,-1-1 0,1 1 0,-1-1 0,-1 0 1,1 1-1,-1-1 0,0 0 0,0 0 0,-1 1 1,0-1-1,0 0 0,0 1 0,0-1 0,-1 1 0,0 0 1,-3-6-1,-4-4-138,0 2 1,-1-1-1,0 1 1,-1 1 0,0-1-1,-1 2 1,-17-13-1,-41-44-651,55 48 547,1 1 0,1-2-1,1 1 1,0-2 0,2 0-1,1 0 1,0-1 0,2 0-1,-8-36 1,5-11 171,-2-135 0,9 114-237,2 72 211,0 1-1,-1-1 0,-1 1 0,-1-1 0,-1 1 0,0 0 0,-2 1 1,0-1-1,-17-30 0,17 37 63,-1 1 0,0 0 1,0 0-1,-1 0 0,-1 1 1,0 1-1,0 0 0,0 0 1,-1 1-1,0 0 0,-1 0 0,1 2 1,-1-1-1,0 2 0,-14-5 1,-33-3-55,-1 2 1,0 3 0,0 2 0,-86 5 0,78-1 5,-1817 43 115,239 111-88,9 66 23,958-134-3,389-56-4363,215-24-52,23-4-2563</inkml:trace>
</inkml:ink>
</file>

<file path=ppt/ink/ink1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17.939"/>
    </inkml:context>
    <inkml:brush xml:id="br0">
      <inkml:brushProperty name="width" value="0.025" units="cm"/>
      <inkml:brushProperty name="height" value="0.025" units="cm"/>
    </inkml:brush>
  </inkml:definitions>
  <inkml:trace contextRef="#ctx0" brushRef="#br0">2428 68 5926,'-165'-21'9486,"-2"17"-5494,-170 23-3543,59-2-139,200-14-386,1 4 0,-132 28 0,157-21 54,1 1 1,0 3-1,1 3 0,-86 48 1,66-26 276,1 4-1,3 3 1,1 3 0,3 2-1,-60 71 1,83-82-129,3 1 1,2 2-1,2 1 0,2 1 0,2 2 0,3 1 0,1 1 0,-18 67 1,33-89-130,1 0 1,2 1-1,2 0 1,1 1-1,1-1 1,1 0-1,6 44 1,-2-57 1,1 1-1,0-1 1,1 0 0,2-1 0,0 1-1,0-1 1,2 0 0,0-1 0,1 0-1,1-1 1,1 0 0,0 0 0,16 15-1,-2-8 86,1-1-1,0-1 0,2-1 0,0-1 1,1-2-1,1-2 0,0 0 1,1-2-1,1-1 0,0-2 1,54 10-1,-10-8 225,-1-4 0,1-2 1,1-4-1,87-9 0,-80-2-174,0-5-1,-1-2 0,-1-5 1,0-3-1,-2-3 1,-1-4-1,91-50 0,-70 26 21,-2-5 0,-3-5 0,-3-3 0,156-150 0,-175 142 36,-2-2 1,81-119-1,-124 154-17,-1-2 0,-2 0 0,-2-2 0,-3-1 1,-1-1-1,22-89 0,-37 116-105,-1 0 0,-1 0 0,-1-1 1,-1 1-1,-1-1 0,-3-25 1,1 37-53,0-1 1,-1 1 0,0-1 0,-1 1 0,0 0 0,-1 1 0,0-1 0,0 1 0,-1 0 0,-1 0 0,0 0 0,0 1 0,-12-12 0,2 7-35,-2 0 0,0 0 0,-1 2 0,0 0 0,0 2 0,-1 0 0,-1 1 0,1 1-1,-2 1 1,1 1 0,-1 1 0,-38-3 0,-3 2-65,0 3 1,0 3-1,-92 12 0,44 5-3,0 5-1,2 5 1,-149 56-1,-313 158-1889,245-97-2647,117-60-2237</inkml:trace>
</inkml:ink>
</file>

<file path=ppt/ink/ink1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9:43.599"/>
    </inkml:context>
    <inkml:brush xml:id="br0">
      <inkml:brushProperty name="width" value="0.025" units="cm"/>
      <inkml:brushProperty name="height" value="0.025" units="cm"/>
    </inkml:brush>
  </inkml:definitions>
  <inkml:trace contextRef="#ctx0" brushRef="#br0">0 0 5958,'0'0'11910,"11"8"-11574,5 2-273,0 0 0,1-2 1,0 0-1,0 0 0,1-2 1,29 7-1,57 6 1248,132 7 0,110-12 1329,-87-6-1928,944 13 1594,-408-71-921,15 0-1009,-641 52-1624,-62-1-1823,-1-1-3948,-52-1-1779</inkml:trace>
</inkml:ink>
</file>

<file path=ppt/ink/ink1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10.201"/>
    </inkml:context>
    <inkml:brush xml:id="br0">
      <inkml:brushProperty name="width" value="0.025" units="cm"/>
      <inkml:brushProperty name="height" value="0.025" units="cm"/>
    </inkml:brush>
  </inkml:definitions>
  <inkml:trace contextRef="#ctx0" brushRef="#br0">4524 156 8616,'-97'-12'1236,"-820"-92"3624,-4 65-4133,752 47-729,1 7 0,1 7 1,1 8-1,1 7 1,3 7-1,1 7 0,3 7 1,2 7-1,-276 159 1,337-165 311,-172 138 1,232-166-85,2 0-1,0 3 0,3 0 0,1 2 1,1 1-1,2 2 0,-31 61 0,48-82-198,1 1 0,1 0 0,0 0 0,2 1 0,0 0 0,1 0 0,1 0 0,1 0-1,1 0 1,1 1 0,0-1 0,2 0 0,0 1 0,1-1 0,1 0 0,1-1 0,1 1 0,1-1 0,0 0-1,2-1 1,0 1 0,1-2 0,21 30 0,0-8-14,1-2-1,3-1 1,0-2 0,2-1-1,2-2 1,1-1-1,59 32 1,-5-10 12,3-5 0,139 46 0,-46-32 142,3-10-1,2-7 0,368 32 0,607-56 515,-771-41-282,-1-17 0,-2-17 0,416-114 0,-575 104-319,322-134 1,-434 144-367,-2-6-1,-3-5 1,-3-5 0,120-96-1,-192 132 63,-2-3 0,-2-1 0,-1-2 0,-2-1 0,38-57 0,-62 77 182,-2 0-1,0-1 0,-1 0 0,-1-1 1,13-45-1,-20 51 50,1 0 1,-2 1-1,-1-1 0,0 0 1,-1 0-1,0 0 0,-2 0 1,0 1-1,-7-24 0,3 21 37,-2-1 0,0 1-1,-2 1 1,0-1-1,-1 2 1,0 0-1,-2 0 1,0 1-1,-1 0 1,-28-24-1,4 7 163,-2 1 0,-2 3 0,-65-37 0,24 24 21,-1 3 0,-2 5 0,-1 3 0,-2 4-1,-177-32 1,62 32-216,-333-4 0,272 35-1253,-393 56 0,-255 105-5083,530-81 1259</inkml:trace>
</inkml:ink>
</file>

<file path=ppt/ink/ink1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31.372"/>
    </inkml:context>
    <inkml:brush xml:id="br0">
      <inkml:brushProperty name="width" value="0.025" units="cm"/>
      <inkml:brushProperty name="height" value="0.025" units="cm"/>
    </inkml:brush>
  </inkml:definitions>
  <inkml:trace contextRef="#ctx0" brushRef="#br0">54 80 5093,'0'0'8280,"-10"2"-7133,-26 7-319,29-4-329,16-1-365,14 1 82,363 5 2384,-244-12-1773,176-13 222,0 0-854,-39 15 379,738 10 170,-492-6-61,139 7 204,213 8-786,-1-44 63,-403 9-125,191 13-16,-372 4-19,431 17 17,-141-37-10,610-48-11,-200 52 10,197 21 55,-819 1-33,173-5 59,687 35-28,-197 103 375,-512-66-197,-309-47-23,-124-18-118,1-4-1,119-8 1,177-37 562,-247 25-494,-67 10-130,0-4 0,0-3 0,73-22 0,-53-5 1855,-106 38-2535,6-2-8696,5-8 892</inkml:trace>
</inkml:ink>
</file>

<file path=ppt/ink/ink1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3.600"/>
    </inkml:context>
    <inkml:brush xml:id="br0">
      <inkml:brushProperty name="width" value="0.025" units="cm"/>
      <inkml:brushProperty name="height" value="0.025" units="cm"/>
    </inkml:brush>
  </inkml:definitions>
  <inkml:trace contextRef="#ctx0" brushRef="#br0">458 63 15054,'0'0'5184,"4"-9"-2654,7-29-128,-11 38-2312,-1-1 0,1 0-1,0 0 1,-1 0-1,1 0 1,0 1 0,-1-1-1,1 0 1,-1 1-1,1-1 1,-1 0-1,0 1 1,1-1 0,-1 0-1,0 1 1,1-1-1,-1 1 1,0-1-1,0 1 1,1 0 0,-1-1-1,0 1 1,0 0-1,0-1 1,0 1-1,1 0 1,-1 0 0,0 0-1,0 0 1,0 0-1,0 0 1,0 0 0,0 0-1,-1 0 1,-36 2 682,35-2-654,-11 2 55,1 1 0,-1 1 1,1 0-1,0 1 1,0 0-1,0 1 1,1 0-1,0 1 0,-14 10 1,-14 13 245,-41 39 1,54-45-321,-33 39 0,54-55-93,-1 0 0,1 0 0,1 1-1,0 0 1,0 0 0,0 0 0,1 1-1,1 0 1,-5 15 0,8-22-11,-1-1 0,1 0 0,0 1 0,0-1 1,0 0-1,0 1 0,0-1 0,1 1 0,-1-1 0,1 0 0,-1 1 0,1-1 1,0 0-1,0 0 0,0 1 0,0-1 0,0 0 0,0 0 0,1 0 0,2 3 0,0-2 8,-1 0-1,1 0 0,0-1 0,0 1 1,0-1-1,1 0 0,-1 0 0,0 0 1,1-1-1,5 2 0,12 1-99,0-1-1,1 0 1,35-2-1,-45-1-75,138-9-3535,-51-9-3122,-23-4-3350</inkml:trace>
</inkml:ink>
</file>

<file path=ppt/ink/ink1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3.941"/>
    </inkml:context>
    <inkml:brush xml:id="br0">
      <inkml:brushProperty name="width" value="0.025" units="cm"/>
      <inkml:brushProperty name="height" value="0.025" units="cm"/>
    </inkml:brush>
  </inkml:definitions>
  <inkml:trace contextRef="#ctx0" brushRef="#br0">213 1 15278,'0'0'7976,"-55"45"-6310,23-10-353,-2 10 288,0 5-351,4 6-578,10-2-320,12-1-191,8-4-97,6-9-32,21-8-64,6-10-641,12-10-1441,9-12-1441,3-2-1058,1-22-3330</inkml:trace>
</inkml:ink>
</file>

<file path=ppt/ink/ink1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4.285"/>
    </inkml:context>
    <inkml:brush xml:id="br0">
      <inkml:brushProperty name="width" value="0.025" units="cm"/>
      <inkml:brushProperty name="height" value="0.025" units="cm"/>
    </inkml:brush>
  </inkml:definitions>
  <inkml:trace contextRef="#ctx0" brushRef="#br0">71 0 18706,'0'0'2477,"-10"10"-235,-30 33-160,38-41-1906,0-1 0,0 1 0,1 0 0,-1 0 1,1 0-1,-1 1 0,1-1 0,0 0 0,0 0 0,0 1 0,0-1 1,0 1-1,1-1 0,-1 1 0,1-1 0,-1 1 0,1 3 0,0-4-132,1-1-1,-1 0 0,1 0 1,0 0-1,-1 0 0,1 0 1,0 0-1,0 1 0,0-2 0,0 1 1,-1 0-1,1 0 0,0 0 1,1 0-1,-1-1 0,0 1 1,0 0-1,0-1 0,0 1 1,1-1-1,-1 1 0,0-1 0,2 1 1,8 1-240,-1-1 1,1 0 0,0-1-1,0 0 1,17-2-1,-12 0-1020,1-1-1,-1-1 1,1-1 0,28-12-1,-33 12 297,0-1 0,0-1 0,15-11 0,4-13 1207,-82 104 7879,3 8-5364,40-66-2720,1 0 1,0 1 0,1 0-1,1 0 1,0 1 0,1-1 0,1 1-1,-1 28 1,4-44-164,0 0 0,0 1 0,0-1 0,0 0 1,0 1-1,0-1 0,1 0 0,-1 0 0,0 1 0,1-1 0,-1 0 0,1 0 0,0 0 0,-1 0 0,1 0 0,0 1 0,0-1 1,-1 0-1,1-1 0,0 1 0,0 0 0,1 1 0,0-1-334,-1-1 1,1 1-1,-1-1 0,1 1 0,-1-1 1,1 1-1,0-1 0,-1 0 0,1 0 1,-1 0-1,1 0 0,0 0 1,-1 0-1,1 0 0,-1-1 0,1 1 1,2-1-1,12-8-7075</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4.949"/>
    </inkml:context>
    <inkml:brush xml:id="br0">
      <inkml:brushProperty name="width" value="0.025" units="cm"/>
      <inkml:brushProperty name="height" value="0.025" units="cm"/>
    </inkml:brush>
  </inkml:definitions>
  <inkml:trace contextRef="#ctx0" brushRef="#br0">149 1 14029,'0'0'2493,"-12"0"-363,3-1-1797,-52 3 1676,56-1-1813,1-1-1,0 1 1,-1 0 0,1 0 0,0 1-1,-1-1 1,1 1 0,0 0 0,0 0-1,0 0 1,0 1 0,1-1 0,-4 4-1,6-6-194,1 0 0,-1 1 0,1-1 0,0 0 0,-1 1 0,1-1 0,0 0 0,-1 1 0,1-1 0,0 1 0,0-1 0,-1 1 0,1-1 0,0 0 0,0 1 0,0-1 0,-1 1 0,1-1 0,0 1 0,0-1 0,0 1 0,0-1 0,0 1 0,0-1 0,0 1 0,0-1 0,0 1 0,0-1 0,1 1 0,-1-1 0,0 1 0,0-1 0,0 1 0,1-1 0,-1 1 0,0-1 0,0 0 0,1 1 0,-1-1 0,0 1 0,1-1 0,-1 0 0,0 1 0,1-1 0,-1 0 0,1 0 0,-1 1 0,1-1 0,-1 0 0,0 0 0,1 0 0,-1 1 0,1-1 0,-1 0 0,1 0 0,-1 0 0,1 0 0,-1 0 0,1 0 0,-1 0 0,1 0 0,-1 0 0,1 0 0,0-1 0,43 3-129,-37-3-75,8 2-92,8-2-403,0 2 0,0 1 0,0 0 0,41 11 0,-64-13 734,1 0 1,0 0-1,-1 0 1,1 1-1,0-1 1,-1 0-1,1 0 1,-1 0-1,1 1 1,-1-1-1,1 0 1,-1 0 0,1 1-1,-1-1 1,1 1-1,-1-1 1,1 0-1,-1 1 1,1-1-1,-1 1 1,0-1-1,1 1 1,-1-1-1,0 1 1,1 0-1,-1-1 1,0 1 0,0-1-1,1 1 1,-1 1-1,-14 10 2354,-28 5 1161,27-13-3121,0-1 1,0 0-1,0-1 0,-22 1 0,37-7-4938,10-4 1356,13-8-2518,9 2-1803</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8.801"/>
    </inkml:context>
    <inkml:brush xml:id="br0">
      <inkml:brushProperty name="width" value="0.025" units="cm"/>
      <inkml:brushProperty name="height" value="0.025" units="cm"/>
    </inkml:brush>
  </inkml:definitions>
  <inkml:trace contextRef="#ctx0" brushRef="#br0">84 1 12684,'0'0'14237,"-9"7"-13324,3-3-859,0 0 0,1 1 0,-1-1 0,1 2 0,0-1 0,1 0 0,-1 1 0,1 0 0,0 0 0,0 0-1,1 0 1,0 1 0,0-1 0,1 1 0,-1 0 0,2 0 0,-1 0 0,1 0 0,-1 13 0,2-19-83,0 0 1,1-1 0,-1 1 0,0 0-1,1-1 1,-1 1 0,1-1 0,-1 1-1,1-1 1,-1 1 0,1-1 0,-1 1-1,1-1 1,0 0 0,-1 1 0,1-1-1,-1 0 1,1 1 0,0-1 0,-1 0-1,1 0 1,0 0 0,0 1 0,-1-1-1,1 0 1,0 0 0,-1 0 0,2-1-1,28 2-940,-22-2 692,140 1-1330,-148 0 1652,1 0 0,-1 0 1,1 0-1,-1 0 0,1 0 0,0 0 1,-1 0-1,1 0 0,-1 0 0,1 0 1,0 0-1,-1 1 0,1-1 0,-1 0 1,1 0-1,-1 0 0,1 1 0,-1-1 1,1 0-1,-1 1 0,1-1 0,-1 1 1,1-1-1,-1 0 0,1 1 0,-1-1 1,0 1-1,1-1 0,-1 1 0,0-1 1,0 1-1,1-1 0,-1 1 0,0 0 1,0 0-1,-8 24 1284,-26 18-283,34-42-1049,-28 24 210,26-23-227,1-1 0,0 0-1,0 0 1,0 0 0,-1-1 0,1 1 0,-1 0 0,1 0 0,-1-1 0,1 1 0,-1-1 0,1 1 0,-1-1 0,1 0 0,-1 1-1,1-1 1,-1 0 0,0 0 0,-1 0 0,3-2-255,-1 0 0,1 1 0,-1-1 0,1 0 1,0 1-1,0-1 0,0 0 0,0 1 0,0-1 0,0 0 0,0 1 0,1-1 0,-1 0 0,1 1 0,0-4 0,38-73-11176,-14 28 1682</inkml:trace>
</inkml:ink>
</file>

<file path=ppt/ink/ink1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4.613"/>
    </inkml:context>
    <inkml:brush xml:id="br0">
      <inkml:brushProperty name="width" value="0.025" units="cm"/>
      <inkml:brushProperty name="height" value="0.025" units="cm"/>
    </inkml:brush>
  </inkml:definitions>
  <inkml:trace contextRef="#ctx0" brushRef="#br0">168 1 13965,'0'0'2846,"2"11"-1090,6 15-107,21 44 1,14 39 501,-40-99-1955,-1 0 0,0 0-1,-1 0 1,0 0-1,0 0 1,-1 0 0,0 0-1,-1 0 1,0 0 0,0 0-1,-1 0 1,-1 0-1,0-1 1,0 1 0,0-1-1,-7 12 1,1-7 57,0-1 0,-1 0 0,0 0 0,-1-1 0,-1 0 0,0-1 0,0 0 0,-1-1 1,-17 11-1,-24 10-663,16-20-6745,25-10-5289</inkml:trace>
</inkml:ink>
</file>

<file path=ppt/ink/ink1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4.988"/>
    </inkml:context>
    <inkml:brush xml:id="br0">
      <inkml:brushProperty name="width" value="0.025" units="cm"/>
      <inkml:brushProperty name="height" value="0.025" units="cm"/>
    </inkml:brush>
  </inkml:definitions>
  <inkml:trace contextRef="#ctx0" brushRef="#br0">1 4 15695,'0'0'11627,"95"-3"-11147,-28 12-288,12 1-159,0-1-1,-1 1-897,-12-2-2018,-22 0-2402,-19 1-4676</inkml:trace>
</inkml:ink>
</file>

<file path=ppt/ink/ink1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5.470"/>
    </inkml:context>
    <inkml:brush xml:id="br0">
      <inkml:brushProperty name="width" value="0.025" units="cm"/>
      <inkml:brushProperty name="height" value="0.025" units="cm"/>
    </inkml:brush>
  </inkml:definitions>
  <inkml:trace contextRef="#ctx0" brushRef="#br0">1 342 16912,'0'0'9769,"77"15"-8680,-7-17-640,9-3-385,3-2-64,4 2-1986,-7 2-3267,-9 2-3075</inkml:trace>
  <inkml:trace contextRef="#ctx0" brushRef="#br0" timeOffset="1">1181 13 11403,'0'0'8381,"-10"-3"-6000,1 0-1991,-1 1-1,1 0 1,-1 1 0,1 0-1,-1 1 1,0 0 0,1 0 0,-1 1-1,0 0 1,1 1 0,-13 3-1,3 1-43,0 2 1,1 0-1,0 2 0,0 0 0,1 0 0,-25 21 0,34-24-195,1-1-1,0 1 1,0 0-1,1 1 1,-1-1-1,2 2 1,-1-1-1,1 0 1,0 1-1,1 0 1,0 0 0,1 0-1,-1 1 1,2-1-1,-3 15 1,5-20-140,0 0 0,0 0 1,0-1-1,0 1 0,1 0 0,0 0 1,0 0-1,0 0 0,0-1 1,1 1-1,-1 0 0,1-1 0,0 1 1,0-1-1,0 0 0,1 0 1,-1 1-1,1-2 0,-1 1 0,1 0 1,0 0-1,0-1 0,0 0 1,1 1-1,-1-1 0,1-1 0,-1 1 1,1 0-1,-1-1 0,8 2 1,7 3-495,1-1 0,-1-1 0,1-1 1,0-1-1,19 0 0,37-1-6489,-1-3-7879</inkml:trace>
</inkml:ink>
</file>

<file path=ppt/ink/ink1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5.923"/>
    </inkml:context>
    <inkml:brush xml:id="br0">
      <inkml:brushProperty name="width" value="0.025" units="cm"/>
      <inkml:brushProperty name="height" value="0.025" units="cm"/>
    </inkml:brush>
  </inkml:definitions>
  <inkml:trace contextRef="#ctx0" brushRef="#br0">216 50 18417,'-9'2'1693,"-12"3"-670,0 1 1,1 1-1,-1 1 1,-21 11-1,37-16-916,0-1 0,0 1 0,0-1 1,0 2-1,0-1 0,1 0 0,-1 1 0,1 0 0,0 0 0,0 0 0,1 1 0,-1-1 0,1 1 0,0 0 1,0 0-1,0 0 0,1 0 0,0 0 0,0 0 0,0 1 0,1-1 0,-2 9 0,3-13-87,1 0-1,-1 1 1,0-1 0,1 0-1,-1 0 1,1 0 0,0 0-1,-1 0 1,1 0-1,0 0 1,-1 0 0,1 0-1,0 0 1,0 0 0,0 0-1,0-1 1,0 1-1,0 0 1,0-1 0,0 1-1,0 0 1,1-1 0,-1 0-1,0 1 1,0-1-1,0 0 1,0 1 0,1-1-1,-1 0 1,0 0 0,0 0-1,1 0 1,1-1-1,48-2 489,-38 1-373,-1-1 1,1-1-1,-1 0 1,0-1 0,0 0-1,-1-1 1,0 0-1,15-12 1,-20 15-67,-1-1-1,0 0 1,0 0 0,0 0 0,-1 0-1,0-1 1,1 0 0,-2 0-1,1 0 1,0 0 0,-1-1-1,0 1 1,-1-1 0,1 0 0,-1 0-1,0 0 1,0 0 0,-1 0-1,1-7 1,-2 11-55,0-1 1,-1 1-1,1 0 0,-1 0 0,1 0 1,-1-1-1,0 1 0,0 0 0,0 0 1,0 0-1,0 0 0,0 0 0,-1 1 1,1-1-1,-1 0 0,1 1 0,-1-1 1,0 0-1,1 1 0,-1 0 0,0 0 1,0-1-1,0 1 0,0 0 0,-3-1 1,-27-8-1569,1 8-5110</inkml:trace>
</inkml:ink>
</file>

<file path=ppt/ink/ink1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6.438"/>
    </inkml:context>
    <inkml:brush xml:id="br0">
      <inkml:brushProperty name="width" value="0.025" units="cm"/>
      <inkml:brushProperty name="height" value="0.025" units="cm"/>
    </inkml:brush>
  </inkml:definitions>
  <inkml:trace contextRef="#ctx0" brushRef="#br0">16 0 20275,'0'0'7719,"-11"60"-7494,8-26-129,2 3-64,1-4-32,0-4-449,1-2-960,5-8-609,-1-4-480,-5-7-1506,-9-6-3491</inkml:trace>
</inkml:ink>
</file>

<file path=ppt/ink/ink1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6.797"/>
    </inkml:context>
    <inkml:brush xml:id="br0">
      <inkml:brushProperty name="width" value="0.025" units="cm"/>
      <inkml:brushProperty name="height" value="0.025" units="cm"/>
    </inkml:brush>
  </inkml:definitions>
  <inkml:trace contextRef="#ctx0" brushRef="#br0">0 67 13196,'0'0'2179,"55"-10"63,-12 5-96,12-2-961,11 2-545,7-1-351,5 1-225,-1-2-545,-8-3-2530,-10-2-4163</inkml:trace>
</inkml:ink>
</file>

<file path=ppt/ink/ink1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7.172"/>
    </inkml:context>
    <inkml:brush xml:id="br0">
      <inkml:brushProperty name="width" value="0.025" units="cm"/>
      <inkml:brushProperty name="height" value="0.025" units="cm"/>
    </inkml:brush>
  </inkml:definitions>
  <inkml:trace contextRef="#ctx0" brushRef="#br0">350 0 14125,'0'0'7207,"-68"9"-5765,31 7-578,-5 6-255,-7 3-353,6 6-192,1 4-32,9 1 160,10 0 193,11-2-65,12-2-224,5-4-64,25-8-448,14-6-1250,10-7-1473,4-7-2338</inkml:trace>
</inkml:ink>
</file>

<file path=ppt/ink/ink1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7.516"/>
    </inkml:context>
    <inkml:brush xml:id="br0">
      <inkml:brushProperty name="width" value="0.025" units="cm"/>
      <inkml:brushProperty name="height" value="0.025" units="cm"/>
    </inkml:brush>
  </inkml:definitions>
  <inkml:trace contextRef="#ctx0" brushRef="#br0">0 1 2883,'0'0'9732,"9"2"-10159,-5 0 836,28 5-473,-31-7 376,1 0 0,-1 0 1,0 0-1,0 0 1,0-1-1,0 1 0,0 0 1,0-1-1,0 1 1,1 0-1,-1-1 0,0 0 1,0 1-1,0-1 0,-1 1 1,1-1-1,0 0 1,0 0-1,1-1 0,-5 6 419,0 1-1,0-1 1,1 1-1,0 0 0,0 0 1,0 0-1,1 0 0,-1 0 1,1 0-1,0 7 1,0-10-706,1-1 1,0 1 0,0-1 0,0 1 0,0-1 0,0 1 0,0-1-1,1 1 1,-1 0 0,0-1 0,1 1 0,-1-1 0,1 0 0,0 1-1,-1-1 1,1 1 0,0-1 0,0 0 0,0 0 0,0 1 0,0-1-1,0 0 1,0 0 0,0 0 0,1 0 0,-1 0 0,0 0-1,1-1 1,-1 1 0,1 0 0,-1-1 0,0 1 0,1-1 0,-1 1-1,1-1 1,0 0 0,2 1 0,-3-1-17,0 0 0,0 0 0,0 1-1,0-1 1,0 1 0,0-1 0,0 0 0,0 1 0,0 0 0,0-1 0,0 1 0,0 0-1,0-1 1,0 1 0,-1 0 0,1 0 0,0 0 0,-1-1 0,1 1 0,-1 0-1,1 0 1,-1 0 0,1 0 0,-1 0 0,1 0 0,-1 0 0,0 1 0,0-1 0,1 0-1,-1 0 1,0 0 0,0 0 0,0 0 0,0 0 0,-1 0 0,1 0 0,0 0-1,0 0 1,-1 1 0,1-1 0,0 0 0,-1 0 0,1 0 0,-2 1 0,-24 56 1716,21-50-1314,-11 21 259,-13 30 363,21-18-3900,19-52-14931</inkml:trace>
</inkml:ink>
</file>

<file path=ppt/ink/ink1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7.863"/>
    </inkml:context>
    <inkml:brush xml:id="br0">
      <inkml:brushProperty name="width" value="0.025" units="cm"/>
      <inkml:brushProperty name="height" value="0.025" units="cm"/>
    </inkml:brush>
  </inkml:definitions>
  <inkml:trace contextRef="#ctx0" brushRef="#br0">0 0 24311,'0'0'6342,"64"15"-13196,-30-15 1024,0-13-8456</inkml:trace>
</inkml:ink>
</file>

<file path=ppt/ink/ink1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8.234"/>
    </inkml:context>
    <inkml:brush xml:id="br0">
      <inkml:brushProperty name="width" value="0.025" units="cm"/>
      <inkml:brushProperty name="height" value="0.025" units="cm"/>
    </inkml:brush>
  </inkml:definitions>
  <inkml:trace contextRef="#ctx0" brushRef="#br0">1 101 19186,'0'0'6406,"56"34"-8488,-10-43-865,-2-7-1184,-4-6-1571</inkml:trace>
  <inkml:trace contextRef="#ctx0" brushRef="#br0" timeOffset="1">292 0 13068,'0'0'3299,"-7"13"-661,-15 25-1086,-45 88 3308,60-111-4417,1-1 0,0 1 0,1 0 0,1 0 0,0 0 0,-3 28 0,7-41-443,0-1 1,0 0-1,0 0 1,0 0-1,0 0 1,0 0 0,0 0-1,0 0 1,1 0-1,-1 1 1,0-1-1,1 0 1,-1 0-1,0 0 1,1 0-1,0 0 1,-1 0 0,1 0-1,-1-1 1,1 1-1,0 0 1,0 0-1,-1 0 1,1-1-1,0 1 1,0 0 0,0-1-1,2 2 1,31-1-857,-32-1 385,0-1 0,1 1 0,-1 0 0,1 0 0,-1 0 0,1 0 0,-1 0 0,1 0 0,-1 1 0,0-1 0,1 1 0,-1 0 0,1 0 0,-1 0 0,4 2 0,-5-2 160,-1-1 0,1 1 0,-1 0-1,1 0 1,-1 0 0,1 0 0,-1 0 0,1 0 0,-1 0 0,0 0 0,0 0 0,1 0 0,-1 0 0,0 0 0,0 0 0,0 0-1,0 0 1,0 0 0,-1 0 0,1 0 0,0 0 0,0 0 0,-1 0 0,1 0 0,0 0 0,-1 1 0,-14 24-2111,-9 3-1518</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9.407"/>
    </inkml:context>
    <inkml:brush xml:id="br0">
      <inkml:brushProperty name="width" value="0.025" units="cm"/>
      <inkml:brushProperty name="height" value="0.025" units="cm"/>
    </inkml:brush>
  </inkml:definitions>
  <inkml:trace contextRef="#ctx0" brushRef="#br0">63 388 6086,'0'0'16821,"-7"11"-14958,-2 7-1401,0 0 1,2 0-1,0 1 0,2 0 1,0 0-1,0 1 0,2-1 1,1 1-1,-1 22 0,3-41-457,0 0-1,0 0 1,0 0-1,0 0 1,0 0-1,0 0 1,0 0-1,0 1 1,0-1-1,0 0 1,1 0 0,-1 0-1,0 0 1,1 0-1,-1 0 1,1 0-1,-1 0 1,1 0-1,0 0 1,-1 0-1,1-1 1,0 1-1,-1 0 1,1 0-1,0-1 1,0 1 0,0 0-1,0-1 1,0 1-1,0-1 1,0 1-1,0-1 1,0 1-1,0-1 1,0 0-1,0 1 1,0-1-1,0 0 1,0 0-1,0 0 1,1 0 0,-1 0-1,0 0 1,0 0-1,0 0 1,0-1-1,0 1 1,0 0-1,0-1 1,0 1-1,0-1 1,2 0-1,3-2-104,0 1 0,0-1 0,-1-1 0,1 1 0,-1-1 0,1 0 0,7-8 0,-2-1-560,-1 1-1,0-1 1,-1-1 0,-1 0 0,0 0 0,-1-1 0,0 1 0,-1-2 0,-1 1 0,0-1 0,-2 1 0,3-21-1,-3 13 129,-2 0 0,-1 0-1,-1 0 1,-1 0 0,-1 0-1,-1 1 1,-1-1-1,-8-22 1,7 27 462,-18-64-1418,13 26 5758,9 45 976,-1 14-2305,1 22-2336,13 171 1073,3 16 1449,-13-205-3071,0 0-1,0-1 1,1 1 0,0 0 0,1-1 0,-1 0 0,1 1-1,0-1 1,1 0 0,7 10 0,-9-15-46,0 1 0,-1 0 1,1-1-1,0 1 0,0-1 0,0 1 0,0-1 1,1 0-1,-1 0 0,0 0 0,0 0 0,1-1 1,-1 1-1,0 0 0,1-1 0,-1 0 0,1 0 1,-1 1-1,1-1 0,-1-1 0,1 1 0,-1 0 0,0-1 1,1 1-1,-1-1 0,1 1 0,-1-1 0,0 0 1,0 0-1,0 0 0,1-1 0,-1 1 0,3-3 1,4-3-8,1-1 0,-2 0 1,1 0-1,-1 0 0,0-1 1,-1-1-1,0 1 0,-1-1 1,0 0-1,0-1 0,-1 1 1,0-1-1,4-17 0,-2 7-4,-2-1 0,0 0-1,-2 0 1,0 0 0,-2 0-1,0-29 1,-7 18-88,6 32 82,-1 0 1,1 0 0,0 0 0,0 1-1,-1-1 1,1 0 0,-1 0 0,1 0-1,-1 0 1,1 1 0,-1-1 0,1 0-1,-1 0 1,0 1 0,1-1 0,-1 1-1,0-1 1,0 0 0,1 1 0,-1-1-1,0 1 1,0 0 0,0-1 0,0 1 0,0 0-1,0-1 1,0 1 0,1 0 0,-1 0-1,-2 0 1,2 0-13,0 1 0,0 0 1,0-1-1,0 1 0,0 0 0,0 0 0,0-1 0,0 1 1,1 0-1,-1 0 0,0 0 0,1 0 0,-1 0 0,0 0 1,1 0-1,-1 0 0,1 1 0,0-1 0,-1 0 0,1 0 1,0 2-1,-7 32-21,5-27 14,0 8 4,0 0 0,0 0 0,2-1 1,0 1-1,1 0 0,0 0 0,1-1 1,1 1-1,1-1 0,0 1 0,1-1 0,11 24 1,-6-11 44,-10-25-13,1 0 0,0 1 1,0-1-1,0 0 0,1 1 0,-1-1 1,1 0-1,0 0 0,4 5 0,-6-8-6,1 1-1,-1-1 1,1 0-1,-1 1 0,1-1 1,-1 0-1,1 0 0,-1 0 1,1 0-1,-1 0 1,1 1-1,-1-1 0,1 0 1,0 0-1,-1 0 1,1 0-1,-1-1 0,1 1 1,-1 0-1,1 0 0,-1 0 1,1 0-1,0 0 1,-1-1-1,1 1 0,21-20 115,-9 4-165,-3 2-52,0 1-1,1 1 0,0 0 1,1 0-1,0 1 0,1 1 1,22-14-1,-33 23-645,0 0-39,-18 1-16756</inkml:trace>
</inkml:ink>
</file>

<file path=ppt/ink/ink1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8.904"/>
    </inkml:context>
    <inkml:brush xml:id="br0">
      <inkml:brushProperty name="width" value="0.025" units="cm"/>
      <inkml:brushProperty name="height" value="0.025" units="cm"/>
    </inkml:brush>
  </inkml:definitions>
  <inkml:trace contextRef="#ctx0" brushRef="#br0">385 8 18321,'0'0'4191,"-13"-2"-2344,-77-3 561,79 5-2283,1 0 0,-1 1 0,1 1 1,-1 0-1,1 0 0,0 1 0,0 1 0,-10 4 0,6-1-74,1 1 0,0 1 0,1 0 0,0 1-1,0 0 1,1 1 0,1 0 0,-1 1 0,2 0 0,-16 25 0,20-28-37,0 1 0,0 0 0,1 0 0,0 0 1,1 0-1,0 1 0,1-1 0,0 1 0,0 0 1,1-1-1,1 1 0,0 0 0,0 0 0,1 0 0,0-1 1,5 17-1,-4-22-53,1 1-1,-1 0 1,1-1 0,1 0 0,-1 0-1,1 0 1,0 0 0,0 0 0,0-1-1,0 1 1,1-1 0,0-1 0,0 1-1,0 0 1,0-1 0,1 0 0,0-1-1,-1 1 1,1-1 0,0 0 0,0 0-1,0-1 1,0 0 0,8 1 0,1 0-551,1 0 1,-1-1 0,1-1 0,-1-1 0,1 0 0,-1-1 0,1 0 0,25-9 0,16-15-5337,-6-8-4569</inkml:trace>
</inkml:ink>
</file>

<file path=ppt/ink/ink1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9.232"/>
    </inkml:context>
    <inkml:brush xml:id="br0">
      <inkml:brushProperty name="width" value="0.025" units="cm"/>
      <inkml:brushProperty name="height" value="0.025" units="cm"/>
    </inkml:brush>
  </inkml:definitions>
  <inkml:trace contextRef="#ctx0" brushRef="#br0">86 1 18802,'0'0'2274,"-45"75"-320,30-39-96,1 6-385,7 3-352,2 0-769,5 1-288,0 0-32,17-4-928,4-6-1795,2-12-3299,2-12-7238</inkml:trace>
</inkml:ink>
</file>

<file path=ppt/ink/ink1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9.624"/>
    </inkml:context>
    <inkml:brush xml:id="br0">
      <inkml:brushProperty name="width" value="0.025" units="cm"/>
      <inkml:brushProperty name="height" value="0.025" units="cm"/>
    </inkml:brush>
  </inkml:definitions>
  <inkml:trace contextRef="#ctx0" brushRef="#br0">213 1 16912,'0'0'5034,"-10"10"-3849,-10 12-757,1 0 0,1 1 1,2 1-1,0 1 0,1 0 0,-21 52 0,23-45-237,2 0 0,1 1 0,2 0 1,1 1-1,1 0 0,-1 35 0,7-61-195,-1 0-1,2 1 1,-1-1 0,1 0-1,0 0 1,1 1 0,0-1 0,0 0-1,1 0 1,0-1 0,0 1-1,9 13 1,-9-16-103,1-1 1,0 0-1,0 1 1,1-2-1,-1 1 0,1 0 1,0-1-1,0 0 0,0 0 1,1 0-1,-1-1 0,1 0 1,-1 0-1,1 0 1,0-1-1,-1 1 0,1-1 1,11 0-1,6 0-2076,-1 0-1,46-5 1,-13-10-4447</inkml:trace>
</inkml:ink>
</file>

<file path=ppt/ink/ink1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9.964"/>
    </inkml:context>
    <inkml:brush xml:id="br0">
      <inkml:brushProperty name="width" value="0.025" units="cm"/>
      <inkml:brushProperty name="height" value="0.025" units="cm"/>
    </inkml:brush>
  </inkml:definitions>
  <inkml:trace contextRef="#ctx0" brushRef="#br0">70 1 11115,'0'0'7377,"-9"8"-5124,-29 26-502,36-32-1599,0 0-1,0-1 1,1 1-1,-1 0 1,0 0 0,1 0-1,-1 1 1,1-1 0,0 0-1,0 0 1,0 1-1,0-1 1,0 1 0,0-1-1,1 1 1,-1-1 0,1 6-1,0-7-98,0 1 0,1-1 0,0 1 0,-1-1 0,1 1 0,0-1 0,-1 1 0,1-1-1,0 0 1,0 0 0,0 1 0,0-1 0,1 0 0,-1 0 0,0 0 0,0 0 0,1 0 0,-1 0 0,0-1 0,3 2 0,5 2-48,0-1 0,0-1 0,0 1 0,1-2 0,-1 1 0,19 0 0,-8-2-653,0 0 0,1-1 0,-1-2 1,0 0-1,0-1 0,0 0 1,-1-2-1,31-13 0,-31 11-265,-7 8 392,-14 5 727,2-5-200,-42 89 3723,31-71-3283,2 0 1,0 1-1,1 0 0,0 0 1,2 1-1,0 0 0,2 0 0,-5 39 1,9-58-482,0-1 1,0 1-1,0 0 1,0 0-1,0 0 1,0 0 0,1-1-1,-1 1 1,0 0-1,0 0 1,0 0-1,1-1 1,-1 1 0,1 0-1,-1 0 1,0-1-1,1 1 1,-1 0-1,1-1 1,0 1 0,-1 0-1,1-1 1,-1 1-1,1-1 1,1 2-1,22-1-4264,-4-6-2101</inkml:trace>
</inkml:ink>
</file>

<file path=ppt/ink/ink1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0.307"/>
    </inkml:context>
    <inkml:brush xml:id="br0">
      <inkml:brushProperty name="width" value="0.025" units="cm"/>
      <inkml:brushProperty name="height" value="0.025" units="cm"/>
    </inkml:brush>
  </inkml:definitions>
  <inkml:trace contextRef="#ctx0" brushRef="#br0">107 1 17424,'0'0'2243,"8"54"-97,9-20-609,3 4-416,-1 5-352,-4 7-481,-6 6-224,-9 6 0,0 2 32,-21 3 865,-9-3-416,-7-2-449,-2-11-64,2-16-1698,7-17-4387</inkml:trace>
</inkml:ink>
</file>

<file path=ppt/ink/ink1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0.648"/>
    </inkml:context>
    <inkml:brush xml:id="br0">
      <inkml:brushProperty name="width" value="0.025" units="cm"/>
      <inkml:brushProperty name="height" value="0.025" units="cm"/>
    </inkml:brush>
  </inkml:definitions>
  <inkml:trace contextRef="#ctx0" brushRef="#br0">1 1 14542,'0'0'8968,"79"16"-7366,-8-16-673,19 0-257,13 0-415,-2 0-225,-7 0-737,-20 0-2786,-23 0-1987,-25 0-2561</inkml:trace>
</inkml:ink>
</file>

<file path=ppt/ink/ink1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1.007"/>
    </inkml:context>
    <inkml:brush xml:id="br0">
      <inkml:brushProperty name="width" value="0.025" units="cm"/>
      <inkml:brushProperty name="height" value="0.025" units="cm"/>
    </inkml:brush>
  </inkml:definitions>
  <inkml:trace contextRef="#ctx0" brushRef="#br0">0 100 17424,'0'0'4132,"82"-1"-3171,-16-12 1506,14-5-1538,8 0-865,4 0-257,-6 1-2497,-12 2-4933</inkml:trace>
</inkml:ink>
</file>

<file path=ppt/ink/ink1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2.111"/>
    </inkml:context>
    <inkml:brush xml:id="br0">
      <inkml:brushProperty name="width" value="0.025" units="cm"/>
      <inkml:brushProperty name="height" value="0.025" units="cm"/>
    </inkml:brush>
  </inkml:definitions>
  <inkml:trace contextRef="#ctx0" brushRef="#br0">411 1 16303,'-9'0'262,"-5"-1"-104,0 2 0,0-1 0,1 2 1,-1 0-1,0 1 0,1 0 0,-24 9 0,35-11-107,-42 19 1420,-56 34 0,89-48-1156,1 1 0,-1 1 0,1 0 1,1 0-1,0 1 0,0 0 0,0 0 0,1 1 0,1 1 0,-11 16 1,17-24-285,-1 0-1,1 0 1,-1 0 0,1 0 0,0 0 0,0 1 0,0-1 0,1 0 0,-1 0-1,1 1 1,0-1 0,0 0 0,0 1 0,0-1 0,0 0 0,1 1 0,-1-1-1,1 0 1,2 6 0,-1-7-10,0 1 1,0-1-1,0 1 0,0-1 0,1 0 1,-1 1-1,1-1 0,-1-1 0,1 1 1,0 0-1,0-1 0,-1 1 1,1-1-1,0 0 0,1 0 0,3 1 1,15 2-33,0-1 0,0-1 0,0-1 0,38-4 0,-41 2-102,61-7-2778,-28-3-2017,6-5-5315</inkml:trace>
</inkml:ink>
</file>

<file path=ppt/ink/ink1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2.485"/>
    </inkml:context>
    <inkml:brush xml:id="br0">
      <inkml:brushProperty name="width" value="0.025" units="cm"/>
      <inkml:brushProperty name="height" value="0.025" units="cm"/>
    </inkml:brush>
  </inkml:definitions>
  <inkml:trace contextRef="#ctx0" brushRef="#br0">59 1 17232,'0'0'6663,"-46"73"-4774,36-45-255,8-1-769,2-1-545,3-7-224,18-5-128,8-6-929,5-8-576,4 0-321,1-11-1217,-6-10-1249,-8-5-1634,-1-2-3715</inkml:trace>
</inkml:ink>
</file>

<file path=ppt/ink/ink1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2.846"/>
    </inkml:context>
    <inkml:brush xml:id="br0">
      <inkml:brushProperty name="width" value="0.025" units="cm"/>
      <inkml:brushProperty name="height" value="0.025" units="cm"/>
    </inkml:brush>
  </inkml:definitions>
  <inkml:trace contextRef="#ctx0" brushRef="#br0">206 1 14221,'0'0'5990,"-74"74"-3748,47-40-608,-2 2 95,2 3 33,7-2-705,2-2-576,10-5-321,5 0-96,3-7-64,0 1-385,4-6-1825,3-2-2466,-5-5-4004</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9.746"/>
    </inkml:context>
    <inkml:brush xml:id="br0">
      <inkml:brushProperty name="width" value="0.025" units="cm"/>
      <inkml:brushProperty name="height" value="0.025" units="cm"/>
    </inkml:brush>
  </inkml:definitions>
  <inkml:trace contextRef="#ctx0" brushRef="#br0">51 218 10634,'0'0'8744,"-51"-36"-5541,51 22-704,24-2-1218,12-4-160,12-3-256,9 0-513,5 0-256,1 1-64,-6 1-1761,-11 2-5254</inkml:trace>
</inkml:ink>
</file>

<file path=ppt/ink/ink1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26.973"/>
    </inkml:context>
    <inkml:brush xml:id="br0">
      <inkml:brushProperty name="width" value="0.025" units="cm"/>
      <inkml:brushProperty name="height" value="0.025" units="cm"/>
    </inkml:brush>
  </inkml:definitions>
  <inkml:trace contextRef="#ctx0" brushRef="#br0">1890 119 15599,'-16'-11'213,"-4"-2"-61,-1 0-1,0 2 1,0 1-1,-1 0 1,-1 2-1,0 0 1,-43-8-1,-52 4 36,-216 6 0,306 8-154,0 2-1,0 0 1,0 2 0,1 2 0,0 0 0,0 1 0,1 2-1,1 1 1,-35 21 0,-10 12-40,-121 102 1,99-67 193,-149 167 1,199-197 59,3 2 0,1 1 0,3 2 0,3 2 0,-29 69 1,49-97-124,1 1 1,2 0 0,1 0 0,1 1 0,2 0 0,1 0-1,1 40 1,3-53-72,1 0-1,1 0 1,1 0 0,1-1-1,0 1 1,1-1-1,1 1 1,0-2 0,2 1-1,0-1 1,1 0-1,0 0 1,21 25-1,-10-20-36,-1-2-1,2 0 0,1-2 1,0 0-1,1-1 0,1-2 0,0 0 1,1-1-1,1-2 0,-1-1 1,2 0-1,54 10 0,4-5 42,1-3-1,164 0 1,-144-13-58,0-4 0,0-5 0,0-4 0,194-54 0,-236 49 4,0-4 0,-2-2 0,0-3 0,-2-2 0,-2-3 0,-1-3-1,-1-2 1,92-83 0,-120 93 199,-1 0-1,-2-2 0,0-1 1,26-46-1,-44 65-74,0 0 0,0-1 1,-1 1-1,-1-2 0,0 1 1,-1 0-1,-1-1 0,0 0 0,0 0 1,-2 0-1,0 0 0,0 0 0,-1 0 1,-1-1-1,-3-19 0,1 26-61,0 0 1,0-1-1,0 1 0,-1 0 1,0 1-1,-1-1 0,0 1 0,0 0 1,0 0-1,-11-10 0,3 5-11,0 1-1,-1 1 0,0 0 1,-30-15-1,-4 4-83,-1 1-1,-76-18 1,-50-5-904,33 9-1465,1-10-4329,29-1-5599</inkml:trace>
</inkml:ink>
</file>

<file path=ppt/ink/ink1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28.345"/>
    </inkml:context>
    <inkml:brush xml:id="br0">
      <inkml:brushProperty name="width" value="0.025" units="cm"/>
      <inkml:brushProperty name="height" value="0.025" units="cm"/>
    </inkml:brush>
  </inkml:definitions>
  <inkml:trace contextRef="#ctx0" brushRef="#br0">2611 162 12396,'-166'-31'215,"0"8"-1,-2 6 1,-293 11 0,388 11-226,1 2 0,0 4 1,0 4-1,2 2 0,0 3 0,1 4 0,1 2 0,-114 62 0,104-43 205,3 3-1,1 4 0,3 2 0,2 4 0,3 2 1,-102 122-1,131-136 69,3 2 1,1 1 0,3 2-1,1 1 1,4 1-1,1 1 1,3 2 0,-25 100-1,39-121-180,1 0-1,1 0 1,3 0-1,0 1 1,3-1-1,0 1 1,3-1-1,0 0 1,3 0-1,1 0 1,1-1-1,2 0 1,1-1-1,2-1 1,33 58-1,-19-48-25,1-2-1,2-1 1,2-2-1,1-1 1,63 51-1,-43-46 11,2-2 1,1-3-1,101 47 0,-52-39-17,0-5 0,3-4 0,1-6 1,195 27-1,-114-35-35,1-9 1,0-8 0,0-8 0,0-9 0,-1-9 0,-1-7-1,-1-9 1,294-99 0,-351 89 81,-2-7 0,-2-4-1,-3-7 1,201-139 0,-236 137 329,-3-3 0,-4-4 0,-2-4 0,-5-3 0,-3-3 0,89-135 0,-132 173-367,-1-2-1,-3-1 1,-2-1 0,-2-2 0,-2 0-1,12-56 1,-26 84-47,-1 0 0,-1 0-1,-2 0 1,0 0 0,-2 0 0,0 0 0,-2-1-1,-1 1 1,-1 0 0,0 0 0,-3 1-1,0 0 1,-1 0 0,-1 0 0,-22-39 0,11 34-6,-1 0 1,-1 1 0,-2 1 0,-1 1 0,-1 2 0,-1 0-1,-1 2 1,-1 1 0,-1 1 0,-1 2 0,-44-21-1,4 9-5,-1 2 0,-1 4 0,-1 3 0,-98-15 0,36 16-91,-1 7 1,-1 5-1,1 6 1,-248 30-1,203 0-1017,1 8 0,2 8 0,-186 72 0,94-12-2015,8 4-1841</inkml:trace>
</inkml:ink>
</file>

<file path=ppt/ink/ink1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34.592"/>
    </inkml:context>
    <inkml:brush xml:id="br0">
      <inkml:brushProperty name="width" value="0.025" units="cm"/>
      <inkml:brushProperty name="height" value="0.025" units="cm"/>
    </inkml:brush>
  </inkml:definitions>
  <inkml:trace contextRef="#ctx0" brushRef="#br0">304 147 7399,'-32'3'869,"-132"14"1413,56-4 2777,318-21-1717,1440-139-1174,-1597 145-2123,655-9 246,-673 15-311,54 12 1,-67-10 89,0-2 1,1 0 0,-1-1-1,1-1 1,42-3-1,-64 1-273,0 0 0,0-1 0,0 1 0,0 0-1,0 0 1,0-1 0,0 1 0,0-1 0,0 1-1,0-1 1,0 0 0,0 1 0,0-1 0,0 0-1,-1 1 1,1-1 0,0 0 0,0 0 0,0-1-1,5-13-5987,-1-7-5393</inkml:trace>
</inkml:ink>
</file>

<file path=ppt/ink/ink1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36.895"/>
    </inkml:context>
    <inkml:brush xml:id="br0">
      <inkml:brushProperty name="width" value="0.025" units="cm"/>
      <inkml:brushProperty name="height" value="0.025" units="cm"/>
    </inkml:brush>
  </inkml:definitions>
  <inkml:trace contextRef="#ctx0" brushRef="#br0">10 3468 12556,'0'0'3486,"-2"-9"-2765,-2-17-292,2 0 1,1-1 0,1 0 0,6-48 0,-1-6 223,5-314 1080,8-211-839,3 17-583,-11 254-259,44-232 746,-3 58 443,-50 499-1230,1-40 258,-3-55 1,1 104-238,0-1 1,0 1-1,0 0 1,0 0-1,0 0 1,0-1-1,0 1 1,-1 0-1,1 0 1,0 0-1,-1 0 1,1 0-1,-1 0 1,0 0-1,1 0 1,-1 0-1,0 0 1,1 0-1,-1 0 1,0 0-1,0 0 0,0 0 1,0 1-1,0-1 1,0 0-1,0 1 1,0-1-1,0 0 1,0 1-1,0 0 1,0-1-1,0 1 1,0 0-1,-3-1 1,3 1 3,-1 1 0,1-1 0,0 0 0,-1 1 0,1 0 0,-1-1 0,1 1 0,0 0 0,0-1 0,-1 1 0,1 0 0,0 0 0,0 0 0,0 0 0,0 0 0,0 1 0,0-1 0,0 0 1,0 0-1,1 1 0,-1-1 0,0 0 0,1 1 0,-1-1 0,1 0 0,-1 1 0,1 1 0,-2 4-1147,0 0 0,1 0 0,0 1 0,1-1 0,-1 0 0,1 0 0,1 0 0,-1 1 1,3 9-1,0-12-4276</inkml:trace>
</inkml:ink>
</file>

<file path=ppt/ink/ink1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1.119"/>
    </inkml:context>
    <inkml:brush xml:id="br0">
      <inkml:brushProperty name="width" value="0.025" units="cm"/>
      <inkml:brushProperty name="height" value="0.025" units="cm"/>
    </inkml:brush>
  </inkml:definitions>
  <inkml:trace contextRef="#ctx0" brushRef="#br0">320 10 18449,'-5'-2'388,"1"0"0,-1 1-1,1 0 1,-1 0-1,0 0 1,0 0 0,1 1-1,-1 0 1,0 0 0,0 0-1,0 0 1,1 1-1,-1 0 1,0 0 0,1 0-1,-1 0 1,0 1-1,1 0 1,0 0 0,-8 4-1,-4 4 79,0 0 0,1 1 0,-26 23 1,26-20-367,0 1 1,2 0-1,-1 1 1,2 0-1,-18 32 1,26-41-96,0 1 0,1-1 1,-1 1-1,2-1 0,-1 1 1,1 0-1,0 0 0,1 0 1,0 0-1,0 0 0,1 1 1,0-1-1,0 0 0,1 0 1,0 0-1,0 1 1,4 10-1,-3-16-114,0 1 0,0-1-1,0 1 1,0-1 0,0 0 0,1 0 0,-1 0 0,1 0 0,0 0-1,0-1 1,0 1 0,1-1 0,-1 0 0,0 0 0,1 0-1,-1 0 1,1 0 0,0-1 0,0 0 0,-1 0 0,8 1-1,-3 0-983,1-1 0,-1-1-1,0 1 1,0-1 0,1-1-1,-1 0 1,0 0-1,0 0 1,15-6 0,23-15-12291</inkml:trace>
</inkml:ink>
</file>

<file path=ppt/ink/ink1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1.461"/>
    </inkml:context>
    <inkml:brush xml:id="br0">
      <inkml:brushProperty name="width" value="0.025" units="cm"/>
      <inkml:brushProperty name="height" value="0.025" units="cm"/>
    </inkml:brush>
  </inkml:definitions>
  <inkml:trace contextRef="#ctx0" brushRef="#br0">53 57 16656,'0'0'4676,"-9"11"-2124,-26 37-865,34-47-1619,0 0 1,0 0 0,0 1-1,1-1 1,-1 0-1,0 0 1,1 1 0,-1-1-1,1 0 1,-1 0-1,1 1 1,0-1 0,0 1-1,0-1 1,-1 0-1,1 1 1,1-1-1,-1 0 1,0 1 0,0-1-1,1 3 1,0-3-52,-1 0-1,1-1 1,0 1 0,0 0 0,0 0 0,0 0-1,0-1 1,0 1 0,0 0 0,0-1 0,0 1-1,0-1 1,0 1 0,0-1 0,0 0 0,0 1-1,1-1 1,-1 0 0,1 0 0,7 1-54,-1-1 0,1 0 0,0-1 0,13-2 0,1-3-896,0-1 1,0-2-1,0 0 1,-1-1-1,-1-1 0,1-2 1,-2 0-1,0-1 1,22-19-1,-37 28 860,-3 5 135,-1-2-1,1 1 0,-1 0 0,0 0 1,1 0-1,-1-1 0,0 1 0,0-1 1,0 1-1,0-1 0,0 1 0,0-1 1,0 0-1,0 1 0,0-3 0,-25 12 2881,7 4-2101,0 1 0,0 0 0,1 1 0,1 1 0,1 1 0,-19 24 0,11-10-399,3 0 0,0 1 0,-14 34 0,28-53-422,0 0 0,1 0 0,1 0 0,0 1 0,1-1 0,-2 15 0,2 42-6470,2-51 1384</inkml:trace>
</inkml:ink>
</file>

<file path=ppt/ink/ink1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2.394"/>
    </inkml:context>
    <inkml:brush xml:id="br0">
      <inkml:brushProperty name="width" value="0.025" units="cm"/>
      <inkml:brushProperty name="height" value="0.025" units="cm"/>
    </inkml:brush>
  </inkml:definitions>
  <inkml:trace contextRef="#ctx0" brushRef="#br0">0 2 21717,'0'0'6822,"61"-2"-19122</inkml:trace>
</inkml:ink>
</file>

<file path=ppt/ink/ink1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2.753"/>
    </inkml:context>
    <inkml:brush xml:id="br0">
      <inkml:brushProperty name="width" value="0.025" units="cm"/>
      <inkml:brushProperty name="height" value="0.025" units="cm"/>
    </inkml:brush>
  </inkml:definitions>
  <inkml:trace contextRef="#ctx0" brushRef="#br0">1 0 20019,'0'0'7815,"10"54"-7847,12-49-1697,-1-4-2243,-2-1-2754</inkml:trace>
</inkml:ink>
</file>

<file path=ppt/ink/ink1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3.609"/>
    </inkml:context>
    <inkml:brush xml:id="br0">
      <inkml:brushProperty name="width" value="0.025" units="cm"/>
      <inkml:brushProperty name="height" value="0.025" units="cm"/>
    </inkml:brush>
  </inkml:definitions>
  <inkml:trace contextRef="#ctx0" brushRef="#br0">336 116 8616,'-3'-9'7789,"0"2"-7404,0 0 0,-1 1 1,0-1-1,0 1 0,0 0 1,-1 0-1,0 1 0,0-1 0,-1 1 1,1 0-1,-1 0 0,0 1 1,0 0-1,-1 0 0,1 0 1,-1 1-1,0 0 0,0 0 0,0 1 1,0 0-1,0 0 0,-10-1 1,3 2-313,0 1 1,1 0-1,-1 1 1,0 0 0,1 1-1,-24 7 1,33-8-82,0-1 1,0 2-1,0-1 1,1 0-1,-1 1 1,0 0-1,1 0 1,-1 0-1,1 0 0,0 0 1,0 1-1,0-1 1,0 1-1,0 0 1,0 0-1,1 0 1,-1 0-1,1 1 1,0-1-1,0 1 1,0-1-1,1 1 1,-1-1-1,1 1 0,0 0 1,0 0-1,-1 5 1,2-8-6,1 1 0,-1-1 0,0 0 0,1 1 0,-1-1 0,1 0 0,-1 1 0,1-1 0,0 0 0,-1 0 0,1 0 0,0 0-1,0 0 1,0 1 0,0-1 0,0-1 0,0 1 0,0 0 0,0 0 0,0 0 0,1-1 0,-1 1 0,0 0 0,0-1 0,1 1 0,1 0 0,46 11 62,-34-9-13,20 4 24,-4-1-4,49 18 0,-73-22-61,0 1-1,0-1 1,-1 2-1,1-1 1,-1 1 0,0 0-1,0 0 1,-1 1-1,1 0 1,-1 0-1,0 0 1,8 11-1,-11-13 3,0 1 0,0-1-1,0 0 1,-1 1-1,0-1 1,0 1 0,0 0-1,0-1 1,0 1-1,-1 0 1,1-1 0,-1 1-1,0 0 1,0 0 0,-1-1-1,1 1 1,-1 0-1,-1 5 1,-1-3 61,0 1-1,0-1 1,0 0 0,-1 0-1,1 0 1,-2-1 0,1 1-1,0-1 1,-8 6 0,-6 4 359,-1 0 1,0-2-1,0-1 1,-41 20-1,-67 17 315,145-59-6344,10-16 2519,-10 10 704,26-23-3339</inkml:trace>
</inkml:ink>
</file>

<file path=ppt/ink/ink1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4.383"/>
    </inkml:context>
    <inkml:brush xml:id="br0">
      <inkml:brushProperty name="width" value="0.025" units="cm"/>
      <inkml:brushProperty name="height" value="0.025" units="cm"/>
    </inkml:brush>
  </inkml:definitions>
  <inkml:trace contextRef="#ctx0" brushRef="#br0">36 1 17905,'0'0'8173,"-1"9"-7965,-15 100 687,5 2 0,3 134 0,9-245-886,-1 0 1,0-1-1,0 1 0,0 0 0,0 0 0,0 0 0,0 0 0,0 0 0,0 0 0,1 0 0,-1 0 0,0 0 0,0 0 0,0 0 0,0 0 0,0 0 0,0 0 0,1 0 0,-1 0 0,0 0 0,0 0 1,0 0-1,0 0 0,0 0 0,0 1 0,0-1 0,0 0 0,1 0 0,-1 0 0,0 0 0,0 0 0,0 0 0,0 0 0,0 0 0,0 0 0,0 0 0,0 1 0,0-1 0,0 0 0,0 0 0,0 0 1,1 0-1,-1 0 0,0 0 0,0 0 0,0 0 0,0 1 0,0-1 0,0 0 0,0 0 0,0 0 0,0 0 0,0 0 0,0 0 0,0 1 0,0-1 0,-1 0 0,1 0 0,0 0 0,0 0 0,0 0 1,0 0-1,0 0 0,0 0 0,0 1 0,0-1 0,0 0 0,0 0 0,0 0 0,7-12 482,6-18 125,-7 6-543,0 0 1,-1 0 0,-1 0-1,0-42 1,-4 69-105,0 1 0,1-1 1,-1 0-1,0 0 0,1 0 0,0 0 1,0 1-1,0-1 0,0 0 0,0 0 0,1 0 1,-1-1-1,1 1 0,0 0 0,-1-1 0,1 1 1,1-1-1,-1 1 0,3 2 0,-1-3 25,0 1 1,1 0-1,-1-1 0,1 0 0,0 0 0,-1 0 1,1 0-1,0-1 0,0 0 0,0 0 1,7 0-1,-3 0 33,0-1 1,0 0 0,0 0-1,1-1 1,-1-1-1,0 1 1,0-1 0,-1-1-1,1 0 1,0 0-1,-1-1 1,0 0 0,9-5-1,-11 4 76,1 0 0,0-1 0,-1 0 0,0 0 0,-1-1 1,1 1-1,-1-1 0,0 0 0,-1-1 0,0 1 0,0-1 0,3-9 0,-23 52-8,13-29-107,0 0 0,0 0 0,0 0 0,1 1 0,0-1 0,-2 10 0,3-14 10,1 0 0,-1-1 1,1 1-1,0 0 0,0 0 1,0 0-1,0-1 1,0 1-1,0 0 0,0 0 1,1 0-1,-1-1 0,0 1 1,1 0-1,0 0 0,-1-1 1,1 1-1,0-1 0,0 1 1,0 0-1,0-1 0,0 0 1,0 1-1,0-1 0,1 0 1,-1 1-1,2 0 0,2 0 16,-1-1-1,0 0 1,1 1-1,-1-2 1,1 1-1,-1-1 0,1 1 1,-1-1-1,1 0 1,5-2-1,0 1 15,0 0 0,-1-1 0,1-1 0,-1 0 0,0 0 0,0-1-1,0 0 1,0 0 0,-1-1 0,12-9 0,-6 4 10,0-1 0,-1-1 0,-1 0-1,0-1 1,10-15 0,-31 74-38,8-42 1,-3 5-12,0-1 0,1 1 0,0-1 1,1 1-1,0 0 0,0 0 0,1 0 1,0 0-1,1 16 0,0-25-65,0 1-1,1-1 1,-1 1-1,0 0 1,1-1-1,-1 1 1,1-1-1,-1 1 1,1 0-1,-1-1 1,1 0-1,-1 1 1,1-1-1,-1 1 1,1-1-1,-1 0 1,1 1-1,0-1 1,-1 0-1,1 1 1,0-1-1,-1 0 1,1 0-1,0 0 1,0 0 0,-1 0-1,1 0 1,0 0-1,-1 0 1,1 0-1,0 0 1,0 0-1,-1 0 1,1 0-1,0 0 1,-1-1-1,1 1 1,0-1-1,27-13-3842,-23 8 2968,0-1 1,-1 0-1,0 0 1,0 0 0,-1-1-1,0 1 1,0-1-1,-1 0 1,0 0 0,0 0-1,-1 0 1,1-10-1,1-21-1046,-4-50 0,0 41 3260,2 16 936,0-7 2022,-4 13 1462,6 54-3288,-3-23-2535,0 0 0,1-1 0,-1 1-1,1 0 1,0 0 0,0 0 0,1-1 0,-1 1 0,1-1 0,3 7 0,31 36-5105,-6-19-1799,-8-11-1028</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0.558"/>
    </inkml:context>
    <inkml:brush xml:id="br0">
      <inkml:brushProperty name="width" value="0.025" units="cm"/>
      <inkml:brushProperty name="height" value="0.025" units="cm"/>
    </inkml:brush>
  </inkml:definitions>
  <inkml:trace contextRef="#ctx0" brushRef="#br0">187 500 21685,'-2'-9'1916,"1"3"-1647,0 0 0,-1 0 0,1 0 0,-2 1 0,1-1 0,-1 0 0,0 1 1,-3-6-1,5 9-200,-1 1 0,1-1 0,-1 0 0,1 0 0,-1 1 0,0-1 1,1 1-1,-1 0 0,0-1 0,0 1 0,0 0 0,0 0 0,0 0 0,0 0 1,0 1-1,0-1 0,-1 0 0,1 1 0,0 0 0,0-1 0,-1 1 0,1 0 1,0 0-1,0 0 0,-1 1 0,1-1 0,0 0 0,0 1 0,-1-1 0,1 1 1,-2 1-1,0 0-80,0 1 1,0 0 0,0-1 0,1 1-1,-1 1 1,1-1 0,0 0-1,0 1 1,0 0 0,0 0 0,0-1-1,1 2 1,0-1 0,0 0-1,-2 7 1,-22 73-128,24-77 142,-3 15-28,0 0 0,2 1 0,-2 41 0,9-48 34,4-13 67,-6-5-49,0 1 0,0-1 0,1 0 0,-1 0 0,0 0 0,-1 0 0,1 0 0,0 0 0,0 0 0,1-4 0,23-37 607,-2-2 0,29-77 0,23-103-106,-64 191-410,-2-1 0,-1 0 1,-2-1-1,-1 0 0,1-41 0,-7 77-116,0 0-1,0 0 0,0 0 0,-1 0 0,1 0 0,0 0 1,0 0-1,0 0 0,0 0 0,0 0 0,0 0 0,0 0 0,-1 0 1,1 0-1,0 0 0,0 0 0,0 0 0,0 0 0,0 0 1,0 0-1,-1 0 0,1 0 0,0 0 0,0 0 0,0 0 1,0 0-1,0 0 0,0 0 0,0 0 0,-1 0 0,1 0 1,0 0-1,0 0 0,0-1 0,0 1 0,0 0 0,0 0 1,0 0-1,0 0 0,0 0 0,0 0 0,0 0 0,0 0 1,0-1-1,0 1 0,0 0 0,-1 0 0,1 0 0,0 0 1,0 0-1,0 0 0,0-1 0,0 1 0,1 0 0,-1 0 1,0 0-1,0 0 0,0 0 0,0 0 0,0-1 0,0 1 1,0 0-1,0 0 0,0 0 0,0 0 0,0 0 0,0 0 1,0 0-1,1-1 0,-9 14-18,-4 20-125,3 25 94,3 1 0,2 0 0,3 0 0,8 65 0,-6-105 48,2 0 0,0 0-1,8 20 1,-10-34-6,0-1 0,0 0 0,1 0 0,-1 0 0,1 0 0,0 0 0,1 0 0,-1 0 0,0-1 1,1 1-1,0-1 0,0 0 0,0 0 0,0 0 0,1 0 0,-1 0 0,1-1 0,0 0 0,5 3 0,-7-4 9,1-1 0,0 0 0,0 0 0,0 0 0,0 0 0,0-1 0,0 1 0,0-1 0,-1 0 0,1 1-1,0-1 1,0-1 0,-1 1 0,1 0 0,-1 0 0,1-1 0,-1 0 0,1 1 0,-1-1 0,0 0 0,0 0 0,0 0 0,0-1 0,0 1 0,-1 0 0,3-4 0,5-8 36,0-1 0,-1 1 0,8-19 0,-5 4-5,-1 1 1,-2-2-1,0 1 0,-2-1 1,-2 0-1,0-1 1,-2-55-1,-4 72-23,-1 17-56,-3 25-90,6 0 113,0 0 0,2-1-1,1 1 1,1 0 0,1-1-1,1 0 1,16 41 0,-21-66 14,-1 0 1,1 0 0,0 0-1,0 0 1,0 0 0,0 0-1,0 0 1,1 0 0,-1-1-1,0 1 1,1 0-1,-1-1 1,1 1 0,0-1-1,0 1 1,-1-1 0,1 0-1,0 0 1,0 0 0,0 0-1,0 0 1,3 0 0,-2-1 5,-1 0 1,0 0 0,0-1 0,0 1 0,0-1-1,0 0 1,0 1 0,0-1 0,0 0-1,0 0 1,0 0 0,0-1 0,-1 1-1,1 0 1,0-1 0,-1 1 0,1-1-1,1-2 1,6-7 24,-1 0 1,-1-1-1,1 0 0,-2-1 0,9-21 0,-11 21 61,0 0 1,0 0-1,-1 0 0,-1-1 1,-1 1-1,0-1 0,0 1 0,-3-28 1,1 36-55,0-1 0,0 0 0,0 0 0,-1 1 0,0-1-1,0 1 1,0-1 0,0 1 0,-1 0 0,0 0 0,0 0 0,-1 0 0,1 1 0,-1-1 0,0 1 0,0 0 0,-1 0 0,1 0 0,-1 1 0,0-1 0,0 1 0,0 0 0,-6-2 0,21 6-550,-1 0 0,0 0 0,1-1 0,-1 0 1,1-1-1,13-3 0,-15 3-269,46-12-5058,6-14-3523</inkml:trace>
</inkml:ink>
</file>

<file path=ppt/ink/ink1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5.121"/>
    </inkml:context>
    <inkml:brush xml:id="br0">
      <inkml:brushProperty name="width" value="0.025" units="cm"/>
      <inkml:brushProperty name="height" value="0.025" units="cm"/>
    </inkml:brush>
  </inkml:definitions>
  <inkml:trace contextRef="#ctx0" brushRef="#br0">121 0 8392,'0'0'8894,"-6"12"-7672,-3 7-965,2 0 0,0 1 0,1 0 0,1 0-1,1 1 1,1-1 0,1 1 0,0 39 0,6-36-219,0 1 1,1-1 0,2 0 0,16 40 0,-14-43 220,-2 0 1,0 1 0,-1-1 0,-1 1 0,-1 0-1,1 30 1,-5-49-56,0-1 0,0 0 0,0 0 0,-1 1-1,1-1 1,-1 0 0,0 0 0,1 1 0,-1-1-1,0 0 1,0 0 0,-1 0 0,1 0 0,0 0 0,-1 0-1,1-1 1,-1 1 0,1 0 0,-1-1 0,0 1-1,0-1 1,0 1 0,0-1 0,0 0 0,0 0-1,0 0 1,0 0 0,0 0 0,-1-1 0,-1 1 0,1 0-77,0 0 1,0-1-1,0 0 1,0 1-1,-1-1 1,1-1-1,0 1 1,0 0-1,0-1 1,0 1-1,0-1 1,0 0-1,0 0 1,0 0-1,0 0 1,1-1 0,-1 1-1,0-1 1,1 0-1,-1 0 1,1 0-1,-3-3 1,0-1-132,0 0 1,1 0-1,0 0 1,0-1-1,0 0 1,1 0-1,0 0 1,1 0-1,-1 0 0,1-1 1,1 1-1,-1-1 1,1 1-1,1-1 1,0 1-1,0-1 1,0 0-1,1 1 1,0-1-1,0 1 1,4-13-1,0 5-218,0 1 0,1 0-1,1 1 1,0-1 0,1 1-1,0 1 1,1-1 0,1 1-1,21-21 1,149-111-1508,-179 143 1722,0 1 0,1-1 0,-1 1 0,1-1 0,-1 1 0,1 0 0,-1 0 1,1 0-1,-1 0 0,1 0 0,-1 0 0,1 0 0,-1 0 0,1 0 0,-1 1 0,1-1 0,-1 0 0,1 1 0,-1 0 0,1-1 0,-1 1 0,0 0 0,1 0 0,-1-1 0,0 1 0,0 0 0,0 0 0,2 3 0,0-2 14,0 0-1,0 0 1,0-1-1,0 1 1,1 0-1,-1-1 1,0 0-1,5 1 1,15 0-22,0-2 0,0-1 0,0-1 0,0-1 0,-1 0 0,1-2 0,-1-1 0,0-1 0,0 0 0,31-17 0,-53 24 9,0 0 0,1-1 0,-1 1 0,0 0 0,0 0 1,0 0-1,1 0 0,-1 0 0,0 0 0,0 0 1,1 0-1,-1 0 0,0 0 0,0 0 0,0 0 0,1 0 1,-1 0-1,0 0 0,0 0 0,1 0 0,-1 0 1,0 0-1,0 0 0,0 0 0,1 0 0,-1 0 0,0 0 1,0 0-1,0 1 0,1-1 0,-1 0 0,0 0 1,0 0-1,0 0 0,0 0 0,1 1 0,-1-1 0,0 0 1,0 0-1,0 0 0,0 1 0,1 13-6,-11 26 288,6-25-250,2-8-22,2-1 1,-1 1 0,1 0 0,0-1 0,0 1 0,1-1 0,0 1 0,0-1 0,0 1 0,1-1 0,3 9 0,3 2 22,0-1 0,18 26 0,-18-33-19,-2 1 1,1 0 0,-2 0 0,1 1 0,-1 0-1,-1 0 1,0 0 0,0 0 0,3 22-1,-7-28 101,1 0-1,-1 0 1,0 0-1,0 0 1,-1 0 0,1 0-1,-1 0 1,0 0-1,0-1 1,-1 1-1,0 0 1,1-1-1,-2 1 1,1-1-1,-4 6 1,3-7-5,0-1 0,0 1 0,0-1 1,0 1-1,0-1 0,-1 0 0,1 0 1,-1-1-1,1 1 0,-1-1 0,0 1 0,0-1 1,1 0-1,-1-1 0,0 1 0,0-1 1,0 0-1,0 0 0,-7 0 0,7-1-81,1 1-1,0-1 0,-1 1 1,1-1-1,0 0 0,0 0 1,0-1-1,0 1 0,0 0 1,0-1-1,0 0 1,0 0-1,1 0 0,-1 0 1,1 0-1,-5-5 0,2 1 23,1 0 0,-1 0 0,1-1 0,1 0 0,-1 0 0,1 0-1,-2-8 1,0 0 9,1 0 0,1-1 0,0 1 0,1-1-1,1 0 1,1-27 0,0 36-154,1 0 0,1 1 0,-1-1 0,1 1 0,0 0-1,0 0 1,1-1 0,0 1 0,0 1 0,1-1 0,-1 0 0,1 1 0,1 0 0,-1 0 0,1 0-1,-1 0 1,1 1 0,0 0 0,12-7 0,1 1-811,1 0 0,1 2 0,-1 0 0,42-10 0,-10 5-5286</inkml:trace>
</inkml:ink>
</file>

<file path=ppt/ink/ink1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6.085"/>
    </inkml:context>
    <inkml:brush xml:id="br0">
      <inkml:brushProperty name="width" value="0.025" units="cm"/>
      <inkml:brushProperty name="height" value="0.025" units="cm"/>
    </inkml:brush>
  </inkml:definitions>
  <inkml:trace contextRef="#ctx0" brushRef="#br0">210 166 18385,'1'-1'145,"-1"0"0,0 0 0,0 0-1,0 0 1,-1 0 0,1 0 0,0 0-1,0 0 1,0 0 0,-1 0 0,1 0-1,-1 0 1,1 0 0,-1 1-1,1-1 1,-1 0 0,1 0 0,-1 0-1,0 0 1,1 1 0,-1-1 0,0 0-1,0 1 1,1-1 0,-1 1 0,-2-2-1,1 2 40,0-1 0,0 1 0,0-1 0,-1 1-1,1 0 1,0 0 0,0 0 0,0 0 0,-1 0-1,1 0 1,0 1 0,-2 0 0,-3 1 28,0 0 1,1 1-1,0-1 1,-1 1-1,1 1 0,0-1 1,-8 7-1,4-1-151,0 1-1,1 0 0,0 0 1,1 1-1,0 1 1,0-1-1,1 1 0,1 0 1,0 1-1,1-1 1,0 1-1,1 1 0,0-1 1,1 0-1,-3 27 1,6-39-55,0 0 0,0 0 0,0 0 0,0 0 0,1 0 0,-1 0 0,0 0 1,0 0-1,1 0 0,-1 0 0,0-1 0,1 1 0,-1 0 0,1 0 1,-1 0-1,1 0 0,0 0 0,-1-1 0,1 1 0,0 0 0,-1-1 0,1 1 1,0 0-1,0-1 0,0 1 0,1 0 0,1 0 57,-1-1 1,1 1-1,0 0 1,0-1-1,-1 0 1,1 0-1,0 0 0,0 0 1,5-1-1,3-1 250,0 0 0,-1-1 0,1-1 0,15-6 0,6-8-113,-1-1-1,-1-1 0,0-1 1,-2-2-1,-1-1 0,0-1 1,-2-2-1,-1 0 0,-1-1 0,-1-2 1,26-47-1,-27 28-87,-22 49-117,1 0 1,-1 0-1,1-1 0,-1 1 0,1 0 0,-1 0 1,1 0-1,-1 0 0,0 0 0,1 0 0,-1 0 0,1 0 1,-1 0-1,1 0 0,-1 0 0,0 0 0,1 0 1,-1 0-1,1 0 0,-1 1 0,1-1 0,-1 0 1,1 0-1,-1 1 0,1-1 0,-1 0 0,1 1 1,-1-1-1,0 1 0,-7 6-27,1 0 0,0 1 0,0-1 0,0 1 0,1 1 1,-8 12-1,-30 61-4,39-73 28,-1 3-3,0 1-1,1 1 0,0-1 1,1 1-1,0-1 1,-2 19-1,6-29 12,-1 0-1,1-1 1,0 1-1,0 0 1,0 0-1,0-1 1,0 1-1,1 0 1,-1-1-1,1 1 1,0 0-1,-1-1 0,1 1 1,1-1-1,-1 1 1,0-1-1,0 1 1,1-1-1,0 0 1,-1 0-1,1 0 1,0 0-1,0 0 1,0 0-1,0 0 1,0-1-1,0 1 1,1-1-1,-1 1 0,1-1 1,-1 0-1,1 0 1,-1 0-1,1 0 1,0-1-1,-1 1 1,1-1-1,3 1 1,7 0 27,0 0 0,0-1 0,0 0 0,1-1 0,-1-1 0,0 0 0,-1-1 0,22-7 0,-26 7-8,0 0-1,0-1 1,-1 0 0,1 0-1,-1-1 1,0 1 0,0-2-1,0 1 1,-1-1 0,0 0-1,0 0 1,0-1 0,-1 0-1,6-9 1,-10 15-10,0-1 1,0 0-1,0 1 1,0-1-1,-1 0 1,1 0-1,0 1 1,-1-1-1,1 0 1,-1 0-1,0 0 1,0 0-1,1 0 1,-2-3-1,1 5-10,0-1 0,0 1 0,-1 0 0,1-1 0,0 1 0,-1-1 0,1 1 0,0 0 0,-1-1 0,1 1 0,0 0 0,-1-1 0,1 1 1,-1 0-1,1-1 0,-1 1 0,1 0 0,-1 0 0,1 0 0,-1 0 0,1-1 0,-1 1 0,1 0 0,-1 0 0,1 0 0,-1 0 0,1 0 0,-1 0 0,0 0 0,1 0 0,-1 1 0,-4 0-15,1 0 0,0 0 0,0 0 0,-1 1 0,1 0 0,0 0 0,0 0 1,1 1-1,-1-1 0,-4 4 0,-5 6-2,1 0 0,-20 25 0,28-32 21,1 0 0,0 0 1,0 0-1,0 0 0,1 0 0,-1 1 0,1 0 0,1-1 0,-1 1 0,1 0 1,-1 10-1,2-14-2,0-1 0,0 1 0,1 0 0,-1-1 0,1 1 1,-1-1-1,1 1 0,-1 0 0,1-1 0,0 0 0,0 1 0,0-1 0,0 1 1,0-1-1,0 0 0,0 0 0,0 0 0,1 0 0,-1 0 0,0 0 0,1 0 1,-1 0-1,1 0 0,-1 0 0,1-1 0,-1 1 0,1-1 0,0 1 0,-1-1 1,3 1-1,58 5 109,-51-5-90,165 0-121,-176-1 105,1 0 0,0 0 0,0 1 0,0-1 0,0 0 0,0 0 1,0 0-1,0 0 0,0-1 0,0 1 0,0 0 0,-1 0 0,1 0 0,0-1 0,0 1 1,0 0-1,0-1 0,0 1 0,-1-1 0,1 1 0,0-1 0,0 1 0,-1-1 0,1 0 0,0 1 1,-1-1-1,1 0 0,-1 1 0,1-1 0,-1 0 0,1 0 0,-1 0 0,1 0 0,-1 1 1,0-1-1,0 0 0,1 0 0,-1 0 0,0 0 0,0 0 0,0 0 0,0 0 0,0 0 1,0 0-1,0 1 0,0-1 0,0 0 0,-1 0 0,1 0 0,0 0 0,-1 0 0,1 0 0,0 0 1,-1 0-1,-4-9 36,-1 1-1,0 0 1,0 0 0,-9-9 0,-2-4-1,10 11-26,1 0 0,0-1 0,0 0 0,1-1 0,1 1 0,-5-19 0,10 30-12,0 0 0,0 0 1,0 0-1,-1 1 0,1-1 0,0 0 1,0 1-1,1-1 0,-1 1 0,0-1 0,0 1 1,0 0-1,0-1 0,0 1 0,0 0 1,1 0-1,-1 0 0,0-1 0,0 1 1,0 1-1,1-1 0,-1 0 0,0 0 0,2 1 1,34 1-156,10 4-973,2 1-2177,2-3-3838,10-3-6914</inkml:trace>
</inkml:ink>
</file>

<file path=ppt/ink/ink1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6.881"/>
    </inkml:context>
    <inkml:brush xml:id="br0">
      <inkml:brushProperty name="width" value="0.025" units="cm"/>
      <inkml:brushProperty name="height" value="0.025" units="cm"/>
    </inkml:brush>
  </inkml:definitions>
  <inkml:trace contextRef="#ctx0" brushRef="#br0">402 59 14670,'1'-8'2973,"-1"6"-2870,1-2 237,-1 1 0,0 0-1,0 0 1,0 0-1,-1 0 1,1 0 0,-1 0-1,-1-6 1,1 8-243,1 0 0,-1 0 0,0 0 0,0 0 0,1 0 0,-1 0 0,0 0 0,0 1 0,0-1 0,0 0 0,0 1 0,0-1 0,0 0 0,-1 1 0,1-1 0,0 1 0,0 0 0,0-1 0,0 1 0,-1 0 1,1 0-1,0 0 0,0 0 0,-1 0 0,1 0 0,0 0 0,0 0 0,0 0 0,-1 1 0,1-1 0,0 0 0,0 1 0,0-1 0,-2 2 0,-10 3 143,0 0 0,1 1 1,-1 1-1,1 0 0,1 1 0,-1 0 0,1 1 1,1 0-1,-14 15 0,-9 12 153,-37 53-1,55-69-274,0 1 0,2 0-1,0 0 1,2 1 0,0 1 0,2 0 0,0 1 0,1-1 0,2 1-1,0 1 1,2-1 0,-2 37 0,6-55-116,0-1 0,0 0 0,1 0 0,0 0 1,0 1-1,0-1 0,0 0 0,1 0 0,0-1 0,0 1 0,0 0 0,1 0 0,0-1 1,-1 0-1,2 1 0,-1-1 0,0 0 0,5 4 0,-2-4 17,0 0 0,0 0 0,0 0 0,1-1 1,-1 0-1,1 0 0,0-1 0,0 1 0,0-2 0,0 1 0,0-1 0,13 1 0,-13-1 103,0-1-1,0 0 1,-1 0-1,1-1 1,0 1-1,0-2 0,-1 1 1,1-1-1,-1 0 1,11-4-1,-15 5-59,0-1 0,0 1-1,0-1 1,1 0 0,-2 0 0,1 1 0,0-1-1,0-1 1,-1 1 0,1 0 0,-1 0 0,1 0-1,-1-1 1,0 1 0,0-1 0,0 1-1,0-1 1,-1 1 0,1-1 0,-1 0 0,1 1-1,-1-1 1,0 1 0,0-1 0,0 0-1,0 1 1,-1-1 0,1 0 0,-1 1 0,0-3-1,0 1-44,0 0 0,-1 0 0,1 1-1,-1-1 1,0 1 0,0 0-1,0-1 1,0 1 0,-1 0-1,1 0 1,-1 0 0,0 1 0,0-1-1,0 1 1,0-1 0,0 1-1,0 0 1,-1 0 0,1 0 0,-5-1-1,-1 0-43,1 0 0,-1 0 0,0 1 0,-1 0-1,1 0 1,0 1 0,-12 0 0,21 1 22,0 0-1,-1 0 1,1 0 0,0 0 0,0 0 0,-1 0 0,1 0-1,0 0 1,-1 0 0,1 0 0,0 0 0,0 0-1,-1 1 1,1-1 0,0 0 0,0 0 0,-1 0-1,1 0 1,0 0 0,0 0 0,-1 1 0,1-1 0,0 0-1,0 0 1,0 0 0,-1 1 0,1-1 0,0 0-1,0 0 1,0 1 0,0-1 0,0 0 0,0 0 0,-1 1-1,1-1 1,0 0 0,0 0 0,0 1 0,0-1-1,0 0 1,0 1 0,0-1 0,0 0 0,0 0-1,0 1 1,0-1 0,0 0 0,0 0 0,1 1 0,-1-1-1,0 0 1,0 0 0,0 1 0,0-1 0,0 0-1,1 0 1,-1 1 0,0-1 0,0 0 0,0 0 0,0 0-1,1 1 1,-1-1 0,0 0 0,0 0 0,1 0-1,-1 0 1,0 0 0,1 1 0,11 1 10,1-1 0,-1 0 0,1-1 1,-1 0-1,0-1 0,1 0 0,-1-1 0,0 0 1,24-8-1,12-6 62,46-24 1,-53 20 20,39-25 0,-87 70-227,-41 57 158,-34 66 144,81-146-217,1 0 0,-1-1 1,0 1-1,0 0 0,1-1 0,-1 1 1,0 0-1,1 0 0,0-1 1,-1 1-1,1 0 0,0 0 1,0 0-1,0-1 0,0 1 1,1 0-1,-1 0 0,0 0 1,1-1-1,-1 1 0,1 0 1,0 0-1,-1-1 0,1 1 1,0-1-1,2 3 0,-2-3-337,1 0 0,0 0 0,0 0 0,0-1 0,-1 1 0,1-1 0,0 1-1,0-1 1,0 0 0,0 1 0,0-1 0,0 0 0,0-1 0,0 1 0,0 0 0,0 0 0,0-1 0,0 1-1,0-1 1,0 0 0,0 1 0,-1-1 0,1 0 0,3-2 0,17-12-6282</inkml:trace>
</inkml:ink>
</file>

<file path=ppt/ink/ink1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7.411"/>
    </inkml:context>
    <inkml:brush xml:id="br0">
      <inkml:brushProperty name="width" value="0.025" units="cm"/>
      <inkml:brushProperty name="height" value="0.025" units="cm"/>
    </inkml:brush>
  </inkml:definitions>
  <inkml:trace contextRef="#ctx0" brushRef="#br0">18 91 16303,'0'0'11190,"10"8"-10171,-4-3-810,-3-2-147,0 0 0,0-1-1,-1 1 1,2-1 0,-1 0 0,0 0-1,0 0 1,1 0 0,-1 0 0,1-1-1,-1 1 1,1-1 0,0 0 0,0 0-1,-1-1 1,1 1 0,0-1 0,0 0-1,0 0 1,4 0 0,-3-2 5,1 1 1,-1-1 0,0 0-1,0-1 1,0 1-1,0-1 1,0 0 0,0-1-1,-1 1 1,1-1 0,-1 1-1,0-1 1,0-1-1,0 1 1,-1 0 0,0-1-1,1 0 1,-2 0-1,1 0 1,0 0 0,-1 0-1,0-1 1,0 1 0,-1-1-1,0 1 1,1-8-1,-2 12-63,0 0-1,0 0 1,0 0-1,0 0 1,-1 1-1,1-1 1,0 0-1,-1 0 0,1 0 1,0 0-1,-1 1 1,1-1-1,-1 0 1,0 0-1,1 1 1,-1-1-1,1 0 1,-1 1-1,0-1 0,0 1 1,1-1-1,-1 1 1,0-1-1,0 1 1,0 0-1,1-1 1,-1 1-1,0 0 0,0 0 1,0-1-1,0 1 1,0 0-1,0 0 1,0 0-1,1 0 1,-1 0-1,0 0 0,0 0 1,-2 1-1,-1-1-23,-1 1-1,1 0 1,0 0-1,-1 0 0,1 0 1,0 1-1,-7 3 1,-1 3 0,1 0 0,0 1 0,0 0 0,1 0 0,0 2 1,1-1-1,-11 17 0,14-19 24,0 0 1,1 0-1,0 1 0,1 0 1,-1 0-1,2 0 0,0 0 1,0 1-1,0-1 0,1 1 1,-1 13-1,4-22-1,-1 1 0,0-1-1,1 1 1,0-1 0,-1 0 0,1 1 0,0-1-1,0 0 1,0 1 0,0-1 0,0 0 0,0 0-1,0 0 1,0 0 0,0 0 0,1 0 0,-1 0-1,0 0 1,1-1 0,-1 1 0,0 0 0,1-1-1,-1 1 1,1-1 0,-1 0 0,1 1 0,-1-1-1,1 0 1,-1 0 0,1 0 0,0 0 0,1 0-1,65-1 207,-56 0-168,12-2-5,0 0 1,0-2-1,30-10 1,-27 7-25,52-9 0,-80 20-5,-1 1 0,1-1 0,-1 0 0,0 0 0,0 0 0,0 0 0,-1-1-1,1 1 1,-1-1 0,1 1 0,-1-1 0,0 0 0,-6 4 0,8-10 42,1 1 1,-1-1 0,1 1 0,0-1 0,0 1 0,0-1-1,1 1 1,1-6 0,6-36-50,-3 15 0,15-51 0,-20 80-97,1 0 0,-1 0 0,0 0 0,1 0 0,-1 0 0,1 0 0,-1 0 0,1 0-1,-1 0 1,1 0 0,0 0 0,-1 1 0,1-1 0,0 0 0,0 0 0,-1 1 0,1-1 0,0 1 0,0-1 0,0 0 0,0 1 0,0 0 0,0-1 0,0 1 0,0 0 0,0-1-1,0 1 1,0 0 0,0 0 0,0 0 0,0 0 0,0 0 0,0 0 0,0 0 0,0 0 0,1 1 0,37 18-7019,-24-10 4151,13 5-4695</inkml:trace>
</inkml:ink>
</file>

<file path=ppt/ink/ink1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7.769"/>
    </inkml:context>
    <inkml:brush xml:id="br0">
      <inkml:brushProperty name="width" value="0.025" units="cm"/>
      <inkml:brushProperty name="height" value="0.025" units="cm"/>
    </inkml:brush>
  </inkml:definitions>
  <inkml:trace contextRef="#ctx0" brushRef="#br0">123 26 14189,'0'0'10837,"-8"-2"-9283,5 1-1489,0 0 1,0 1-1,0-1 0,0 1 1,0 0-1,1-1 0,-1 2 1,0-1-1,0 0 1,0 0-1,0 1 0,0 0 1,-4 1-1,3 0 4,1 0 0,-1 1 1,1 0-1,-1-1 0,1 1 0,0 0 0,0 1 1,0-1-1,1 0 0,-1 1 0,-2 4 0,0 1 83,-1 0-1,1 1 0,-6 18 1,8 1 43,4-28-189,-1 0 0,0 0 0,1 0 0,-1-1 1,1 1-1,-1 0 0,1 0 0,-1 0 0,1-1 0,-1 1 0,1 0 1,0-1-1,-1 1 0,1 0 0,0-1 0,0 1 0,-1-1 0,1 1 1,0-1-1,0 0 0,0 1 0,0-1 0,0 0 0,0 1 0,-1-1 1,3 0-1,4 1 32,0-1 0,0 0 1,0 0-1,0-1 0,0 0 1,0 0-1,0-1 0,-1 0 0,1 0 1,0 0-1,-1-1 0,1 0 1,-1 0-1,0-1 0,0 0 1,0 0-1,5-5 0,0 0-21,0-1-1,-1 0 1,0-1 0,0 0-1,-1-1 1,-1 0-1,10-17 1,-10 7-384,-21 34-36,-21 30 9,28-34 4,1 1 0,0-1-1,1 1 1,-7 18 0,10-23-218,0 0 1,0 0-1,1 0 0,-1 0 0,1 0 0,0 0 1,0 0-1,0 0 0,1 5 0,8 2-5520,12-7-3316</inkml:trace>
</inkml:ink>
</file>

<file path=ppt/ink/ink1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8.110"/>
    </inkml:context>
    <inkml:brush xml:id="br0">
      <inkml:brushProperty name="width" value="0.025" units="cm"/>
      <inkml:brushProperty name="height" value="0.025" units="cm"/>
    </inkml:brush>
  </inkml:definitions>
  <inkml:trace contextRef="#ctx0" brushRef="#br0">141 296 15086,'0'0'2952,"-11"5"-886,0 1-1703,0 1-1,0 0 1,1 1-1,0 0 1,0 1 0,-10 11-1,15-15-219,1 1 0,-1 0 0,1 0 0,0 0 0,0 0 0,1 1 0,0 0 0,0-1 0,0 1-1,1 0 1,0 0 0,1 0 0,-1 1 0,1 10 0,1-17-135,0 1 1,0-1-1,1 0 0,-1 0 1,0 1-1,1-1 0,-1 0 1,1 0-1,0 0 0,-1 0 0,1 0 1,0 0-1,0 0 0,0 0 1,0 0-1,-1 0 0,1 0 1,0-1-1,1 1 0,-1 0 0,0-1 1,0 1-1,0-1 0,0 1 1,0-1-1,1 1 0,-1-1 1,0 0-1,0 0 0,1 1 0,-1-1 1,0 0-1,0 0 0,1 0 1,-1-1-1,0 1 0,2 0 1,4-1 63,1 1 1,0-1 0,0-1 0,-1 1 0,10-4 0,0-3 6,-1 0 0,-1 0 0,0-1 0,0-1-1,0-1 1,-1 0 0,-1-1 0,18-20 0,1-4 466,51-77-1,-63 84-445,-2 0 0,-1-2 1,-1 0-1,21-61 0,-36 91-93,-1 1 0,0-1-1,1 0 1,-1 1-1,0-1 1,0 1-1,0-1 1,1 0 0,-1 1-1,0-1 1,0 0-1,0 1 1,0-1 0,0 0-1,0 1 1,0-1-1,0 0 1,0 1 0,-1-1-1,1 0 1,0 1-1,0-1 1,-1 1 0,1-1-1,0 0 1,-1 1-1,1-1 1,-1 0-1,-15 7 362,-19 26 257,-10 19 68,-44 67-1,78-102-539,1 0 1,0 1-1,1 0 0,1 0 0,1 1 0,1 0 0,0 0 0,1 0 0,-3 25 1,8-36-126,0-1 1,1 0 0,-1 0-1,1 0 1,0 0 0,1 0-1,-1 0 1,1 0 0,0 0-1,1 0 1,-1 0 0,1-1-1,0 0 1,5 7 0,-5-9-148,-1-1 0,0 1 0,1-1 1,0 1-1,-1-1 0,1 0 0,0 0 1,0 0-1,0 0 0,1 0 0,3 1 1,-4-2-245,1-1 1,-1 1 0,0-1 0,0 1 0,0-1-1,0 0 1,0 0 0,0 0 0,1-1-1,-1 1 1,0-1 0,0 1 0,0-1 0,4-2-1,13-14-4462,-3-11-1419</inkml:trace>
</inkml:ink>
</file>

<file path=ppt/ink/ink1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8.549"/>
    </inkml:context>
    <inkml:brush xml:id="br0">
      <inkml:brushProperty name="width" value="0.025" units="cm"/>
      <inkml:brushProperty name="height" value="0.025" units="cm"/>
    </inkml:brush>
  </inkml:definitions>
  <inkml:trace contextRef="#ctx0" brushRef="#br0">0 58 9993,'0'0'12567,"1"9"-10570,-1-6-1871,0 0 0,1-1 1,-1 1-1,0 0 1,1 0-1,0 0 0,0 0 1,0 0-1,0-1 0,0 1 1,1 0-1,-1-1 1,1 1-1,-1-1 0,1 1 1,0-1-1,0 0 1,0 0-1,0 0 0,1 0 1,-1 0-1,0 0 1,1-1-1,-1 1 0,1-1 1,0 0-1,0 0 1,-1 0-1,1 0 0,0 0 1,0 0-1,0-1 0,0 1 1,0-1-1,0 0 1,3 0-1,3 1 112,-1-1 0,1 0 0,0-1 0,0 1 0,-1-1 0,12-4 0,-17 5-197,-1-1 0,0 0 1,0 0-1,0 0 0,0 0 0,0 0 1,0 0-1,0 0 0,-1-1 1,1 1-1,0-1 0,-1 1 0,1-1 1,-1 0-1,1 1 0,-1-1 0,0 0 1,0 0-1,0 0 0,0 0 1,0 0-1,0 0 0,0 0 0,-1 0 1,1-1-1,-1 1 0,0 0 1,1 0-1,-1-4 0,0 5-31,-1-1-1,1 1 1,0 0-1,-1 0 1,1 0-1,-1 0 1,1-1-1,-1 1 1,1 0-1,-1 0 1,0 0 0,1 0-1,-1 0 1,0 1-1,0-1 1,0 0-1,0 0 1,0 0-1,0 1 1,0-1-1,0 0 1,0 1-1,0-1 1,0 1 0,0-1-1,0 1 1,0 0-1,-1-1 1,1 1-1,0 0 1,0 0-1,0 0 1,-1 0-1,1 0 1,0 0-1,0 0 1,-1 0-1,1 1 1,0-1 0,-1 1-1,-4 0-4,1-1-1,-1 2 1,1-1 0,-1 1-1,1-1 1,0 1-1,0 1 1,-5 2-1,2 1 0,1 0-1,0 0 0,1 1 0,-1 0 0,-5 9 0,10-14-4,0 1 0,1-1 1,-1 0-1,1 1 0,-1-1 0,1 0 0,0 1 0,0 0 1,0-1-1,0 1 0,0 0 0,1 0 0,-1-1 0,1 1 0,0 0 1,0 0-1,0 0 0,0-1 0,0 1 0,1 0 0,1 4 0,-2-5 4,1-1 0,1 0 0,-1 0 0,0 1-1,0-1 1,0 0 0,1 0 0,-1 0-1,1 0 1,-1 0 0,0-1 0,1 1 0,0 0-1,-1-1 1,1 1 0,-1-1 0,1 1-1,0-1 1,2 0 0,39 1 109,-30-1-98,12-1-11,-1-1 1,1-1-1,-1-1 0,1-1 1,28-11-1,115-51-7,-132 51 4,-35 18 0,-7 8 0,-12 11 0,17-21 0,-20 21 0,-32 36 0,48-50 0,0-1 0,1 1 0,-1 0 0,2 0 0,-1 0 0,1 1 0,0-1 0,0 1 0,1 0 0,0 0 0,-1 9 0,2-16 0,1 0 0,0 0 0,0-1 0,1 1 0,-1 0 0,0 0 0,0-1 0,0 1 0,0 0 0,1 0 0,-1-1 0,0 1 0,1 0 0,-1 0 0,0-1 0,1 1 0,-1 0 0,1-1 0,-1 1 0,1-1 0,-1 1 0,1-1 0,0 1 0,-1-1 0,1 1 0,0-1 0,0 1 0,28 4 0,-21-5 0,0-1 0,0 0 0,0-1 0,1 1 0,7-4 0,-4-1-538,-1 0 0,0 0 0,0-1 0,0 0 0,-1-1 0,-1 0 0,1-1 0,-1 0 0,14-19 1,5-10-3944,29-54 1,-50 81 3878,36-61-6973</inkml:trace>
</inkml:ink>
</file>

<file path=ppt/ink/ink1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8.938"/>
    </inkml:context>
    <inkml:brush xml:id="br0">
      <inkml:brushProperty name="width" value="0.025" units="cm"/>
      <inkml:brushProperty name="height" value="0.025" units="cm"/>
    </inkml:brush>
  </inkml:definitions>
  <inkml:trace contextRef="#ctx0" brushRef="#br0">254 0 20211,'0'0'9385,"-24"64"-7816,14-24-608,3 5-640,0 0-289,7 1-160,-3 1-1570,1-5-1729,-4-8-2435,1-4-4644</inkml:trace>
  <inkml:trace contextRef="#ctx0" brushRef="#br0" timeOffset="1">90 639 19635,'0'0'3523,"-53"73"609,38-38-1249,2 1-609,5-3-1954,8 2-320,0-3 0,3-6-1666,3-11-5348</inkml:trace>
</inkml:ink>
</file>

<file path=ppt/ink/ink1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49.672"/>
    </inkml:context>
    <inkml:brush xml:id="br0">
      <inkml:brushProperty name="width" value="0.025" units="cm"/>
      <inkml:brushProperty name="height" value="0.025" units="cm"/>
    </inkml:brush>
  </inkml:definitions>
  <inkml:trace contextRef="#ctx0" brushRef="#br0">3 0 18546,'3'0'7174,"-2"4"-6469,1 13-225,-1 6 129,4 5-321,1 4-160,-1 2-96,-3-2-672,4-3-609,-4-3-289,-2-4-544,0-6-833,-2-4-896,-13-7-2115,-4-5-3491</inkml:trace>
</inkml:ink>
</file>

<file path=ppt/ink/ink1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0.100"/>
    </inkml:context>
    <inkml:brush xml:id="br0">
      <inkml:brushProperty name="width" value="0.025" units="cm"/>
      <inkml:brushProperty name="height" value="0.025" units="cm"/>
    </inkml:brush>
  </inkml:definitions>
  <inkml:trace contextRef="#ctx0" brushRef="#br0">0 110 15150,'3'-10'2445,"-1"6"-2098,-1-1 0,1 0 0,0 0 0,0 1 0,0-1 0,1 1 0,-1 0 0,1-1 0,0 1 0,0 1 0,1-1 0,-1 0 0,1 1 0,0 0 0,0 0 0,0 0 0,0 0 0,0 0 0,1 1 0,8-4 0,3 2 132,0 0 0,0 0-1,1 2 1,-1 0 0,21 0 0,-27 2-431,0 0 1,0 1-1,0 0 1,-1 1-1,1 0 1,0 0-1,-1 1 1,1 0-1,17 9 1,-26-11-37,1 0 0,0 0 1,0 0-1,-1 0 0,1 1 0,-1-1 1,1 0-1,-1 1 0,1 0 0,-1-1 0,0 1 1,0 0-1,0-1 0,0 1 0,0 0 1,0 0-1,0 0 0,-1 0 0,1 0 0,-1 0 1,1 0-1,-1 0 0,0 0 0,0 0 1,0 0-1,0 0 0,0 0 0,0 0 0,-1 1 1,1-1-1,-1 0 0,1 0 0,-1-1 0,0 1 1,0 0-1,1 0 0,-2 0 0,0 2 1,-7 8 283,1 0 1,-1-1-1,-1 0 0,-16 15 1,6-7-233,20-19-74,-1 0 1,1 1-1,0-1 0,-1 0 0,1 1 0,0-1 0,-1 1 1,1-1-1,0 1 0,-1-1 0,1 1 0,0-1 0,0 1 0,0-1 1,-1 1-1,1-1 0,0 1 0,0-1 0,0 1 0,0-1 0,0 1 1,0-1-1,0 1 0,0-1 0,0 1 0,0-1 0,0 1 1,0 0-1,1-1 0,-1 1 0,0-1 0,0 1 0,1-1 0,-1 1 1,0-1-1,0 0 0,1 1 0,-1-1 0,1 1 0,-1-1 0,0 0 1,1 1-1,-1-1 0,1 0 0,-1 1 0,1-1 0,-1 0 1,1 0-1,-1 1 0,1-1 0,-1 0 0,1 0 0,-1 0 0,1 0 1,-1 0-1,1 0 0,0 0 0,46 8-572,-26-5 75,-17-2 416,0-1 1,0 2-1,0-1 0,0 0 0,0 1 1,0 0-1,-1-1 0,1 2 0,-1-1 1,1 0-1,-1 1 0,0-1 0,0 1 1,0 0-1,0 0 0,-1 0 0,1 0 1,-1 1-1,0-1 0,0 1 1,0 0-1,0-1 0,2 9 0,-3-8 180,-1 1-1,1 0 1,-1 0-1,0 0 1,-1-1-1,1 1 0,-1 0 1,0 0-1,0-1 1,-1 1-1,1-1 1,-1 1-1,0-1 1,0 1-1,-1-1 0,1 0 1,-1 0-1,0 0 1,0-1-1,-5 6 1,-4 4 334,-1-1 0,0-1 0,-1 0 0,0 0 0,-30 15 0,37-22-293,0 0 0,-1-1-1,0 0 1,1 0 0,-1-1 0,0 0-1,0-1 1,-1 1 0,1-1-1,0-1 1,0 0 0,0 0 0,-1-1-1,-15-2 1,22 3-265,0-1 0,0 1 0,0-1 0,1 1 1,-1-1-1,0 1 0,0-1 0,0 0 0,0 0 0,1 0 0,-1 0 0,0 0 0,1-1 0,-1 1 1,1 0-1,-1-1 0,1 1 0,0-1 0,0 1 0,-1-1 0,1 0 0,0 0 0,0 1 0,1-1 1,-1 0-1,0 0 0,1 0 0,-1 0 0,1 0 0,-1 0 0,1 0 0,0 0 0,0 0 0,0 0 1,0 0-1,0 0 0,1-2 0,0 0-267,1 1 1,-1 0-1,0 0 1,1 0-1,0 0 1,0 0-1,0 1 1,0-1-1,0 0 1,1 1-1,-1 0 0,1 0 1,-1-1-1,1 1 1,0 1-1,0-1 1,0 0-1,0 1 1,0-1-1,0 1 1,5-1-1,18-3-8412</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1.025"/>
    </inkml:context>
    <inkml:brush xml:id="br0">
      <inkml:brushProperty name="width" value="0.025" units="cm"/>
      <inkml:brushProperty name="height" value="0.025" units="cm"/>
    </inkml:brush>
  </inkml:definitions>
  <inkml:trace contextRef="#ctx0" brushRef="#br0">0 0 20948,'0'0'512,"2"78"321,-2-23 865,0 2-866,0 2-543,0-8-129,0-9-128,4-11 32,5-13-801,2-16-1056,-1-2-1058,-5-23-1377,-5-10-4388</inkml:trace>
</inkml:ink>
</file>

<file path=ppt/ink/ink1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0.814"/>
    </inkml:context>
    <inkml:brush xml:id="br0">
      <inkml:brushProperty name="width" value="0.025" units="cm"/>
      <inkml:brushProperty name="height" value="0.025" units="cm"/>
    </inkml:brush>
  </inkml:definitions>
  <inkml:trace contextRef="#ctx0" brushRef="#br0">209 14 12139,'0'0'13507,"-5"-2"-12007,-1-1-1259,-1 1 1,1 0 0,0 1 0,0-1-1,-1 1 1,1 1 0,-1-1-1,1 1 1,-1 0 0,1 1-1,0-1 1,-1 1 0,1 0 0,-1 1-1,1 0 1,0 0 0,-6 3-1,10-5-252,0 1 0,-1-1 0,1 1 0,0 0 0,0 0-1,0 0 1,0 0 0,1 0 0,-1 0 0,0 1 0,0-1 0,1 0-1,-1 1 1,1 0 0,-1-1 0,1 1 0,-1 0 0,1 0-1,0-1 1,0 1 0,0 0 0,0 0 0,0 0 0,1 0-1,-1 1 1,1-1 0,-1 0 0,0 4 0,2-4-35,0 1 1,0 0-1,0-1 0,0 1 1,0-1-1,0 1 1,1-1-1,-1 0 1,1 0-1,0 1 0,0-1 1,-1 0-1,1 0 1,1-1-1,-1 1 1,0 0-1,0-1 0,1 1 1,-1-1-1,0 0 1,1 0-1,3 2 0,26 7-134,-25-9 157,-1 1 0,0 0-1,-1 0 1,1 0 0,0 0 0,0 1 0,-1 0-1,0 0 1,1 0 0,-1 1 0,8 7-1,-13-10 56,1-1 0,0 1-1,-1 0 1,1 0 0,-1 0-1,1 0 1,-1-1 0,1 1-1,-1 0 1,0 0 0,0 0 0,1 0-1,-1 0 1,0 0 0,0 0-1,0 0 1,0 0 0,0 0-1,0 0 1,0 0 0,0 0-1,0 0 1,-1 0 0,1 0-1,0 0 1,0 0 0,-1 0-1,1-1 1,-1 1 0,0 2-1,-1-2 57,0 1-1,-1 0 0,1-1 0,0 1 0,0-1 1,-1 0-1,1 0 0,-1 0 0,1 0 0,-1 0 1,-3 0-1,-8 2 260,-1-1 0,-28 0 0,22-1-314,15 0-33,1 0 0,0-1-1,0 0 1,-1 0 0,1 0 0,0-1 0,0 0 0,0 0 0,0 0 0,-6-2 0,11 3-59,-1-1 0,1 1 0,-1-1 0,0 1 0,1-1 0,-1 1 0,1-1 0,0 1 0,-1-1 0,1 1 0,-1-1 0,1 0 0,0 1 0,-1-1 0,1 1 1,0-1-1,0 0 0,0 1 0,-1-1 0,1 0 0,0 0 0,0 1 0,0-1 0,0 0 0,0 1 0,0-1 0,0 0 0,0 1 0,1-1 0,-1 0 0,0 1 0,0-1 0,1 0 0,-1 1 0,0-1 0,0 0 0,1 1 0,-1-1 0,1 1 0,-1-1 0,1 1 0,-1-1 0,1 1 0,-1-1 0,1 1 0,-1-1 0,1 1 1,0 0-1,-1-1 0,1 1 0,-1 0 0,2-1 0,39-21-5574,-38 21 4915,31-15-5437,5-3-3582</inkml:trace>
</inkml:ink>
</file>

<file path=ppt/ink/ink1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1.314"/>
    </inkml:context>
    <inkml:brush xml:id="br0">
      <inkml:brushProperty name="width" value="0.025" units="cm"/>
      <inkml:brushProperty name="height" value="0.025" units="cm"/>
    </inkml:brush>
  </inkml:definitions>
  <inkml:trace contextRef="#ctx0" brushRef="#br0">96 13 19571,'0'0'7649,"-6"12"-6266,-5 10-991,0 0-1,2 1 1,1 0 0,1 0 0,1 1-1,0 0 1,-3 49 0,11 18-331,0-62 61,-1 1 1,-2-1-1,-1 0 0,-9 51 0,7-72-73,2-10 8,-3-22 60,2-37 18,5 27-135,1 0 0,1-1 0,2 1 0,1 1 0,2-1 0,1 1 0,2 1 0,1 0 0,1 0 0,21-32 0,-32 59 0,0 0 0,0 1 0,1-1 0,-1 1 0,1-1 0,0 1 0,0 0 0,0 0 0,1 1 0,0 0 0,-1-1 0,1 1 0,0 1 0,0-1 0,1 1 0,-1 0 0,0 0 0,1 0 0,0 1 0,-1 0 0,1 0 0,0 0 0,-1 1 0,1 0 0,0 0 0,-1 0 0,9 2 0,-12-1 0,0-1 0,0 1 0,0 0 0,0-1 0,0 1 0,0 0 0,0 0 0,0 0 0,-1 0 0,1 1 0,0-1 0,-1 0 0,1 1 0,-1-1 0,1 1 0,-1-1 0,0 1 0,0 0 0,0 0 0,0-1 0,0 1 0,0 0 0,0 0 0,-1 0 0,1 0 0,0 0 0,-1 0 0,0 0 0,1 0 0,-1 0 0,0 0 0,0 0 0,0 0 0,-1 1 0,0 1 0,1 2 0,-1-1 0,0 0 0,-1 1 0,0-1 0,1 0 0,-2 0 0,1 0 0,0 0 0,-1 0 0,0 0 0,0-1 0,-6 6 0,1-2 0,-1 0 0,0-1 0,-1 0 0,1 0 0,-2-1 0,1-1 0,0 0 0,-1 0 0,0-1 0,0 0 0,0-1 0,-1 0 0,1-1 0,-1 0 0,1-1 0,-21 0 0,32-1-5,0 0 0,0 0 0,-1 0 0,1 0 0,0 0 0,0 0 0,0 0 0,0 0 0,-1-1 0,1 1 0,0 0 1,0 0-1,0 0 0,0 0 0,-1 0 0,1 0 0,0 0 0,0 0 0,0-1 0,0 1 0,0 0 0,0 0 0,0 0 0,-1 0 0,1 0 0,0-1 0,0 1 0,0 0 0,0 0 0,0 0 0,0 0 0,0 0 0,0-1 0,0 1 1,0 0-1,0 0 0,0 0 0,0 0 0,0-1 0,0 1 0,0 0 0,0 0 0,0 0 0,0 0 0,0-1 0,0 1 0,0 0 0,1 0 0,-1 0 0,0 0 0,0-1 0,0 1 0,0 0 0,0 0 0,0 0 0,0 0 0,1 0 1,-1 0-1,0 0 0,0-1 0,0 1 0,0 0 0,0 0 0,1 0 0,-1 0 0,0 0 0,0 0 0,0 0 0,1 0 0,10-8-2104,32-4-9470,-16 7 2136</inkml:trace>
</inkml:ink>
</file>

<file path=ppt/ink/ink1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1.705"/>
    </inkml:context>
    <inkml:brush xml:id="br0">
      <inkml:brushProperty name="width" value="0.025" units="cm"/>
      <inkml:brushProperty name="height" value="0.025" units="cm"/>
    </inkml:brush>
  </inkml:definitions>
  <inkml:trace contextRef="#ctx0" brushRef="#br0">0 11 15086,'0'0'17681,"15"3"-24183,-5-17-11243</inkml:trace>
</inkml:ink>
</file>

<file path=ppt/ink/ink1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2.499"/>
    </inkml:context>
    <inkml:brush xml:id="br0">
      <inkml:brushProperty name="width" value="0.025" units="cm"/>
      <inkml:brushProperty name="height" value="0.025" units="cm"/>
    </inkml:brush>
  </inkml:definitions>
  <inkml:trace contextRef="#ctx0" brushRef="#br0">228 61 13741,'0'0'6417,"5"-9"-4020,14-28-310,-19 36-2023,0 1 0,0-1 0,1 1 0,-1 0-1,0-1 1,0 1 0,0-1 0,0 1 0,0-1 0,-1 1 0,1-1 0,0 1-1,0-1 1,0 1 0,0-1 0,0 1 0,-1 0 0,1-1 0,0 1 0,0-1-1,-1 1 1,1 0 0,0-1 0,0 1 0,-1 0 0,1-1 0,0 1 0,-1 0 0,1-1-1,-1 1 1,1 0 0,0 0 0,-1 0 0,1-1 0,-1 1 0,1 0 0,-1 0-1,1 0 1,-1 0 0,1 0 0,-1 0 0,1 0 0,0 0 0,-1 0 0,1 0 0,-1 0-1,1 0 1,-1 0 0,1 0 0,-1 0 0,1 0 0,-1 1 0,-26 2 490,12 1-361,1 1 0,1 1 0,-1 0 0,1 1 1,0 1-1,0 0 0,1 0 0,0 2 0,1-1 1,0 1-1,0 1 0,1 0 0,1 0 0,0 1 0,-8 14 1,15-24-168,0 1 1,1 0-1,0 0 1,-1 0-1,1-1 1,0 1 0,1 0-1,-1 1 1,0-1-1,1 0 1,0 0-1,0 0 1,0 0 0,0 0-1,0 0 1,0 0-1,1 1 1,1 4-1,0-5-10,-1-1-1,1 0 0,0 0 0,-1 0 0,1 0 0,0 0 0,0-1 1,0 1-1,0-1 0,1 1 0,-1-1 0,0 0 0,1 0 1,-1 1-1,1-2 0,-1 1 0,1 0 0,-1-1 0,1 1 0,0-1 1,4 1-1,32 2-449,53-1-1,-6-9-5001,-31-3-2481</inkml:trace>
</inkml:ink>
</file>

<file path=ppt/ink/ink1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3.639"/>
    </inkml:context>
    <inkml:brush xml:id="br0">
      <inkml:brushProperty name="width" value="0.025" units="cm"/>
      <inkml:brushProperty name="height" value="0.025" units="cm"/>
    </inkml:brush>
  </inkml:definitions>
  <inkml:trace contextRef="#ctx0" brushRef="#br0">128 29 17392,'1'-1'220,"-1"0"0,0 0 0,0 0 0,0 0 0,0-1-1,0 1 1,0 0 0,0 0 0,0 0 0,0 0 0,-1 0-1,1 0 1,0 0 0,-1 0 0,1 0 0,-1 0-1,1 0 1,-1 0 0,1 0 0,-1 0 0,0 0 0,1 0-1,-1 1 1,0-1 0,0 0 0,0 0 0,-1 0 0,0 1-145,1 0 0,-1 0 0,1 1 1,-1-1-1,1 1 0,-1-1 0,1 1 1,-1 0-1,1 0 0,0-1 0,-1 1 1,1 0-1,0 0 0,0 0 0,0 0 1,0 0-1,0 1 0,0-1 0,0 0 1,-2 3-1,-7 10 97,0 1 1,0 0-1,1 1 1,1 0-1,1 0 1,0 1-1,1 0 1,1 0-1,0 0 1,2 1-1,0-1 1,1 1-1,0 0 1,2 0-1,1 25 1,0-39-247,0 0 0,0 0 0,0 0 1,1 0-1,-1-1 0,1 1 0,0 0 1,0-1-1,0 1 0,0-1 0,1 0 1,-1 1-1,1-1 0,0 0 1,0-1-1,0 1 0,0 0 0,0-1 1,1 0-1,-1 0 0,1 0 0,0 0 1,-1-1-1,1 1 0,6 1 0,3 0-1145,0 0 0,0 0-1,0-1 1,0-1 0,1-1-1,22-1 1,7-4-5934</inkml:trace>
</inkml:ink>
</file>

<file path=ppt/ink/ink1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3.982"/>
    </inkml:context>
    <inkml:brush xml:id="br0">
      <inkml:brushProperty name="width" value="0.025" units="cm"/>
      <inkml:brushProperty name="height" value="0.025" units="cm"/>
    </inkml:brush>
  </inkml:definitions>
  <inkml:trace contextRef="#ctx0" brushRef="#br0">56 1 18738,'0'0'2648,"-9"9"-1223,-27 31-512,35-39-878,0 0 1,0 0-1,0 1 0,0-1 1,0 0-1,1 0 1,-1 0-1,0 1 1,1-1-1,-1 0 0,1 1 1,-1-1-1,1 1 1,0-1-1,-1 0 0,1 1 1,0-1-1,0 1 1,0-1-1,0 1 0,1-1 1,-1 1-1,0-1 1,0 0-1,1 1 1,0 1-1,0-2-16,1 1 1,-1-1-1,1 0 1,-1 1-1,1-1 0,0 0 1,0 0-1,0 0 0,-1 0 1,1 0-1,0-1 1,0 1-1,0 0 0,0-1 1,4 1-1,7 0-174,0 0 0,0 0 0,25-3 0,-29 0-317,-1 0 0,0 0 1,0-1-1,0 1 1,0-2-1,0 1 0,12-9 1,-17 11 55,0-1-1,0 0 1,0 0 0,0-1 0,0 1 0,0 0-1,-1-1 1,1 0 0,-1 0 0,0 0 0,1 0-1,-2 0 1,1 0 0,0 0 0,0 0 0,-1-1-1,0 1 1,0-1 0,0 1 0,1-5 0,-28 34 6197,9 0-3086,-23 48-1,35-63-2337,0 0-1,1 0 1,1 1 0,0-1-1,0 1 1,1 0 0,-1 18-1,3-29-402,0 1 0,0-1-1,0 0 1,1 1 0,-1-1-1,0 1 1,0-1-1,1 0 1,-1 1 0,1-1-1,-1 0 1,1 0-1,0 0 1,-1 1 0,1-1-1,0 0 1,0 0-1,0 0 1,0 0 0,0 0-1,0 0 1,0 0-1,0-1 1,2 2 0,14 4-3133,2-2-3903,-16-4 5973,8 1-10961</inkml:trace>
</inkml:ink>
</file>

<file path=ppt/ink/ink1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4.354"/>
    </inkml:context>
    <inkml:brush xml:id="br0">
      <inkml:brushProperty name="width" value="0.025" units="cm"/>
      <inkml:brushProperty name="height" value="0.025" units="cm"/>
    </inkml:brush>
  </inkml:definitions>
  <inkml:trace contextRef="#ctx0" brushRef="#br0">145 1 14734,'0'0'3000,"4"8"-2204,5 13 163,0 0 0,-2 1 0,-1 0 0,7 35 0,-12-46-658,0 0 1,0 0-1,-1-1 0,0 1 0,-1 0 1,0 0-1,-1-1 0,0 1 1,0-1-1,-1 1 0,-1-1 0,-8 18 1,0-9 29,0 0 0,-29 34 0,35-46-496,-1 0 0,0 0 0,0-1 0,0 0 0,-1 0 0,0-1 0,0 0 0,0 0 0,-15 5 0,23-9 4,-1-1 0,1 0 0,0 0 0,-1 0 0,1 1 0,-1-1 0,1 0 0,-1 0-1,1 0 1,-1 0 0,1 0 0,-1 0 0,1 0 0,-1 0 0,1 0 0,-1 0 0,1 0 0,0 0 0,-1 0 0,1 0 0,-1 0-1,1-1 1,-1 1 0,1 0 0,-1 0 0,1 0 0,0-1 0,-1 1 0,1 0 0,0-1 0,-1 1 0,0-1 0,2-16-6194,10-12-4236</inkml:trace>
</inkml:ink>
</file>

<file path=ppt/ink/ink1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4.699"/>
    </inkml:context>
    <inkml:brush xml:id="br0">
      <inkml:brushProperty name="width" value="0.025" units="cm"/>
      <inkml:brushProperty name="height" value="0.025" units="cm"/>
    </inkml:brush>
  </inkml:definitions>
  <inkml:trace contextRef="#ctx0" brushRef="#br0">134 1 13837,'0'0'14414,"66"14"-13389,-37-12-673,3 0-256,1-1-416,-3-1-1282,-5 0-1152,-10 3 576,-8-2-1602</inkml:trace>
  <inkml:trace contextRef="#ctx0" brushRef="#br0" timeOffset="1">0 146 11307,'0'0'12331,"74"29"-10089,-23-29-736,8-1-1090,0-6-384,-7 0 32,-5 3-1537,-11 2-2146,-6 2-2691,-5 0-7463</inkml:trace>
</inkml:ink>
</file>

<file path=ppt/ink/ink1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5.616"/>
    </inkml:context>
    <inkml:brush xml:id="br0">
      <inkml:brushProperty name="width" value="0.025" units="cm"/>
      <inkml:brushProperty name="height" value="0.025" units="cm"/>
    </inkml:brush>
  </inkml:definitions>
  <inkml:trace contextRef="#ctx0" brushRef="#br0">1 251 17553,'0'0'9096,"15"3"-7895,-14-3-1185,6 2 60,0-1 1,0 0 0,0 0 0,0 0 0,0-1 0,0 0 0,0-1 0,0 1 0,-1-1 0,1-1 0,0 1 0,0-1 0,-1-1 0,1 1 0,-1-1 0,13-7 0,8-7 25,0-2 0,-1-1 0,-1-2 0,-1 0 0,-1-1 0,-1-1 0,-1-2 0,24-36 0,-49 93-497,-11 12 321,-17 59-174,29-91-198,1 0 0,1 0-1,0 0 1,0 0 0,1 0 0,0 0 0,3 14 0,-3-23 230,0 0 0,1 0 0,0-1 1,-1 1-1,1 0 0,0-1 0,0 1 1,0 0-1,0-1 0,0 1 0,0-1 1,0 0-1,1 1 0,-1-1 0,0 0 1,1 0-1,-1 0 0,1 0 1,-1 0-1,1 0 0,0 0 0,-1 0 1,1-1-1,0 1 0,0-1 0,-1 1 1,1-1-1,4 1 0,-1-1-680,1 0 0,0 0-1,-1 0 1,1 0 0,-1-1 0,1 0-1,-1 0 1,9-4 0,24-14-8537</inkml:trace>
</inkml:ink>
</file>

<file path=ppt/ink/ink1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5.945"/>
    </inkml:context>
    <inkml:brush xml:id="br0">
      <inkml:brushProperty name="width" value="0.025" units="cm"/>
      <inkml:brushProperty name="height" value="0.025" units="cm"/>
    </inkml:brush>
  </inkml:definitions>
  <inkml:trace contextRef="#ctx0" brushRef="#br0">126 0 15855,'0'0'2744,"-8"6"-1100,-4 4-1198,1 0-1,0 0 1,1 1 0,0 0-1,-15 24 1,20-28-259,0 1 1,0 0-1,1 1 0,0-1 1,1 1-1,0 0 0,0 0 1,1 0-1,0 0 0,1 0 0,0 0 1,0 10-1,2-16-158,-1-1 0,1 0-1,-1 0 1,1 1 0,0-1 0,0 0 0,0 0-1,0 0 1,0 0 0,0 0 0,0 0 0,1 0-1,-1 0 1,1-1 0,0 1 0,-1 0 0,1-1-1,0 0 1,0 1 0,0-1 0,0 0 0,0 0 0,0 0-1,0 0 1,1 0 0,-1 0 0,0-1 0,0 1-1,1-1 1,-1 0 0,0 1 0,1-1 0,-1 0-1,0 0 1,3-1 0,2 1 61,0 0-1,0-1 1,0 0 0,0 0-1,0 0 1,0-1 0,0 0-1,-1-1 1,1 1 0,12-8-1,-11 4 90,-1-1 0,1 1-1,-1-1 1,0-1 0,0 1-1,-1-1 1,0-1-1,-1 1 1,8-15 0,-10 17-91,-1 0 0,1 0 0,-1-1 1,-1 1-1,1 0 0,-1-1 0,0 1 0,0-1 1,-1 0-1,0 1 0,0-1 0,0 1 0,-1-1 1,0 1-1,-4-13 0,4 17-94,0 0 1,1 0-1,-1 0 0,-1 0 1,1 1-1,0-1 1,0 0-1,-1 1 0,1-1 1,-1 1-1,1-1 0,-1 1 1,0-1-1,1 1 1,-1 0-1,0 0 0,0 0 1,0 0-1,0 0 0,0 1 1,0-1-1,0 0 1,0 1-1,0 0 0,0-1 1,0 1-1,0 0 0,-1 0 1,1 0-1,0 0 1,0 1-1,0-1 0,0 1 1,0-1-1,-4 2 0,0 0-47,0 0 1,0 0-1,0 1 0,0 0 0,0 0 0,1 1 0,-1-1 0,1 1 0,0 1 0,-7 5 0,9-6-242,0-1-1,0 0 0,1 1 1,-1 0-1,1 0 0,0-1 1,0 2-1,0-1 0,0 0 1,1 0-1,0 0 0,0 1 1,0-1-1,-1 7 1,3-9-54,-1 0 0,1-1 1,-1 1-1,1 0 1,0 0-1,-1 0 1,1-1-1,0 1 0,0 0 1,0-1-1,0 1 1,1-1-1,-1 1 1,0-1-1,1 0 0,-1 1 1,1-1-1,-1 0 1,1 0-1,0 0 1,-1 0-1,1 0 1,0 0-1,0-1 0,-1 1 1,1-1-1,0 1 1,0-1-1,0 0 1,0 1-1,0-1 0,0 0 1,0 0-1,3-1 1,31 2-8162</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1.382"/>
    </inkml:context>
    <inkml:brush xml:id="br0">
      <inkml:brushProperty name="width" value="0.025" units="cm"/>
      <inkml:brushProperty name="height" value="0.025" units="cm"/>
    </inkml:brush>
  </inkml:definitions>
  <inkml:trace contextRef="#ctx0" brushRef="#br0">1 171 13901,'0'0'6054,"38"-63"-4549,-7 41-63,9 0-321,2 0-545,0 2-416,-4 7-128,-7 5-576,-6 8-1698,-14 0-1282,-9 9-2433</inkml:trace>
  <inkml:trace contextRef="#ctx0" brushRef="#br0" timeOffset="1">150 309 13036,'0'0'11563,"53"4"-10057,-21-28-706,3-3-671,-4 0-386,-3 4-1568,-8 7-1442,-11 8-1442</inkml:trace>
</inkml:ink>
</file>

<file path=ppt/ink/ink1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6.285"/>
    </inkml:context>
    <inkml:brush xml:id="br0">
      <inkml:brushProperty name="width" value="0.025" units="cm"/>
      <inkml:brushProperty name="height" value="0.025" units="cm"/>
    </inkml:brush>
  </inkml:definitions>
  <inkml:trace contextRef="#ctx0" brushRef="#br0">129 10 16752,'0'0'4863,"-10"3"-3448,4-1-1215,-1 0 1,1 0-1,0 0 1,-1 1-1,1 0 0,1 1 1,-1-1-1,0 1 1,1 0-1,0 1 1,0-1-1,0 1 0,0 0 1,1 0-1,0 1 1,0-1-1,0 1 1,1 0-1,0 0 0,0 0 1,-2 7-1,3-9-144,1 0-1,0 0 0,0 0 0,0 0 1,0 0-1,0 0 0,1 0 0,0 1 1,0-1-1,0 0 0,0 0 1,1 1-1,0-1 0,-1 0 0,2 0 1,2 7-1,-3-8-25,1-1-1,0 1 1,1-1-1,-1 1 1,0-1 0,1 0-1,-1 0 1,1 0-1,0 0 1,0-1 0,-1 1-1,1-1 1,0 1-1,0-1 1,1 0 0,-1 0-1,0-1 1,0 1-1,0-1 1,1 1 0,5-1-1,-2 0 42,0 0 1,1 0-1,-1-1 0,0 0 0,0 0 0,0 0 1,0-1-1,0 0 0,0-1 0,0 0 0,-1 0 1,1 0-1,-1-1 0,0 0 0,7-5 0,-10 6 23,1 0 0,-1 0 1,0-1-1,-1 1 0,1-1 0,-1 1 0,1-1 0,-1 0 0,0 0 0,0 0 0,-1 0 0,1 0 0,-1-1 0,0 1 0,0 0 0,0 0 0,-1-1 0,0 1 0,1-1 0,-2 1 0,1-1 0,0 1 0,-1 0 0,0-1 0,0 1 0,-2-7 0,0 6-157,0 0 0,-1 0 0,1 0 0,-1 1 0,0-1 0,0 1 0,0 0 0,-1 0 0,0 0 0,1 1-1,-1 0 1,-1 0 0,1 0 0,0 0 0,-1 1 0,1 0 0,-1 0 0,0 0 0,1 1 0,-1 0 0,0 0 0,0 0 0,0 1 0,0 0-1,0 0 1,-7 1 0,12-1-308,0 1-1,0-1 1,0 1-1,0 0 1,0-1-1,0 1 0,0 0 1,1 0-1,-1-1 1,0 1-1,0 0 1,0 0-1,1 0 1,-1 0-1,1 0 1,-1 0-1,0 0 0,1 0 1,-1 2-1,-2 11-6514</inkml:trace>
</inkml:ink>
</file>

<file path=ppt/ink/ink1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6.862"/>
    </inkml:context>
    <inkml:brush xml:id="br0">
      <inkml:brushProperty name="width" value="0.025" units="cm"/>
      <inkml:brushProperty name="height" value="0.025" units="cm"/>
    </inkml:brush>
  </inkml:definitions>
  <inkml:trace contextRef="#ctx0" brushRef="#br0">4 0 18257,'0'0'5803,"0"14"-4725,-2 27-156,0-1 92,3 53 0,-1-84-1053,1-1-1,0 1 1,0-1-1,1 0 1,0 0-1,1 1 1,0-1-1,0-1 1,0 1-1,1 0 1,0-1-1,1 0 1,5 7-1,-9-12-219,1 0 0,-1-1-1,1 0 1,-1 1-1,1-1 1,0 0 0,0 0-1,-1 0 1,1 0 0,0 0-1,0 0 1,0 0-1,0-1 1,0 1 0,0-1-1,4 1 1,-4-7-5067,-13-21-762,-8 4 718</inkml:trace>
</inkml:ink>
</file>

<file path=ppt/ink/ink1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7.202"/>
    </inkml:context>
    <inkml:brush xml:id="br0">
      <inkml:brushProperty name="width" value="0.025" units="cm"/>
      <inkml:brushProperty name="height" value="0.025" units="cm"/>
    </inkml:brush>
  </inkml:definitions>
  <inkml:trace contextRef="#ctx0" brushRef="#br0">1 1 7655,'0'0'18770,"88"4"-18033,-33 1-417,6-2-224,-4-3-1858,-11 0-3106,-10-5-5158</inkml:trace>
</inkml:ink>
</file>

<file path=ppt/ink/ink1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7.843"/>
    </inkml:context>
    <inkml:brush xml:id="br0">
      <inkml:brushProperty name="width" value="0.025" units="cm"/>
      <inkml:brushProperty name="height" value="0.025" units="cm"/>
    </inkml:brush>
  </inkml:definitions>
  <inkml:trace contextRef="#ctx0" brushRef="#br0">191 129 8680,'0'0'6556,"4"-10"-3022,16-33-470,-20 42-2943,1 0 0,0 0 0,-1 0 0,0 0 0,1 0 0,-1 0 0,0 0 0,1 0 1,-1 0-1,0 0 0,0-1 0,0 1 0,0 0 0,0 0 0,0 0 0,0 0 0,-1 0 0,1 0 0,0 0 0,-1 0 0,1 0 0,0 0 0,-1 0 0,1 0 1,-1 0-1,0 0 0,1 0 0,-1 0 0,0 0 0,1 1 0,-1-1 0,0 0 0,0 1 0,0-1 0,0 0 0,1 1 0,-1-1 0,0 1 0,0-1 0,0 1 0,0-1 1,0 1-1,-1 0 0,1 0 0,0 0 0,0-1 0,0 1 0,0 0 0,0 0 0,0 0 0,0 0 0,-2 1 0,-5-1-11,1 1-1,0 0 1,0 0-1,0 0 1,-14 5-1,12-1-73,-1 0-1,1 1 0,0 0 0,0 1 1,1-1-1,0 2 0,0-1 0,1 1 1,0 0-1,-8 12 0,11-15-10,1 0-1,0 0 1,-1 0 0,2 0-1,-1 1 1,1-1 0,-1 1-1,1 0 1,1 0 0,-1 0-1,1 0 1,0 0 0,1 0-1,0 0 1,-1 0 0,2 0-1,-1 0 1,1 0 0,2 11-1,-1-15-7,0 1-1,0 0 1,0-1 0,0 1-1,0-1 1,1 1 0,-1-1-1,1 0 1,0 0 0,0 0-1,-1 0 1,1-1-1,0 1 1,0-1 0,1 0-1,-1 0 1,0 0 0,0 0-1,1 0 1,-1-1-1,0 1 1,1-1 0,-1 0-1,4 0 1,3 0 120,1 0-1,-1-1 1,0 0-1,0 0 1,0-1 0,20-7-1,-21 5-74,0 0 0,0-1 0,0 0-1,-1-1 1,0 0 0,0 0 0,0-1 0,-1 0-1,0 0 1,0-1 0,0 1 0,-1-2 0,-1 1-1,1-1 1,-1 0 0,-1 0 0,0 0 0,0 0-1,-1-1 1,0 0 0,0 1 0,-1-1 0,-1 0-1,0-1 1,0-19 0,-1 28-89,0-1-1,0 1 1,-1-1 0,1 1-1,-1-1 1,1 1-1,-1-1 1,0 1 0,0-1-1,0 1 1,0 0 0,-1 0-1,1 0 1,0 0 0,-1-1-1,0 2 1,1-1 0,-1 0-1,0 0 1,0 1-1,0-1 1,0 1 0,0-1-1,-1 1 1,1 0 0,0 0-1,-1 0 1,1 0 0,0 0-1,-1 1 1,1-1 0,-1 1-1,1-1 1,-1 1-1,0 0 1,1 0 0,-1 0-1,1 0 1,-3 1 0,1 0-59,0 0 1,0-1 0,0 1 0,1 1 0,-1-1-1,0 0 1,1 1 0,0 0 0,-1 0 0,1 0-1,0 0 1,0 1 0,0-1 0,0 1-1,0-1 1,1 1 0,-1 0 0,1 0 0,0 1-1,-1-1 1,2 0 0,-1 1 0,0-1 0,1 1-1,-3 6 1,3-4-689,0 0-1,0-1 1,1 1-1,-1 0 1,1-1 0,1 1-1,-1 0 1,1 0-1,0-1 1,0 1-1,0-1 1,1 1-1,3 6 1,12 8-5669</inkml:trace>
</inkml:ink>
</file>

<file path=ppt/ink/ink1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8.205"/>
    </inkml:context>
    <inkml:brush xml:id="br0">
      <inkml:brushProperty name="width" value="0.025" units="cm"/>
      <inkml:brushProperty name="height" value="0.025" units="cm"/>
    </inkml:brush>
  </inkml:definitions>
  <inkml:trace contextRef="#ctx0" brushRef="#br0">65 0 11563,'0'0'10954,"-23"64"-8263,11-30-417,0-1-897,0 6-640,7-5-449,5-1-224,0-8 0,0-3-608,5-9-513,8-8-993,0-5-1505,-4-5-2243,2-16-10441</inkml:trace>
</inkml:ink>
</file>

<file path=ppt/ink/ink1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8.687"/>
    </inkml:context>
    <inkml:brush xml:id="br0">
      <inkml:brushProperty name="width" value="0.025" units="cm"/>
      <inkml:brushProperty name="height" value="0.025" units="cm"/>
    </inkml:brush>
  </inkml:definitions>
  <inkml:trace contextRef="#ctx0" brushRef="#br0">185 18 16912,'0'0'11328,"-6"-5"-10436,4 4-817,1-1 0,-1 1 0,0 0 0,1 0 0,-1 0 1,0 0-1,0 0 0,0 0 0,0 1 0,1-1 0,-1 1 0,0-1 1,0 1-1,0 0 0,-1 0 0,1-1 0,0 2 0,0-1 1,0 0-1,0 0 0,0 1 0,-2 0 0,0 1 82,0 0 0,0 0 1,0 1-1,0 0 0,0 0 0,0 0 0,1 0 0,-1 1 0,1-1 0,0 1 1,-3 5-1,3-5-155,0 0 0,1 0 0,-1 0 1,1 0-1,0 1 0,0-1 0,1 0 0,-1 1 1,1 0-1,0-1 0,-1 6 0,2-9-2,0 1 0,0-1 0,1 1 0,-1-1 0,0 1-1,1-1 1,-1 1 0,0-1 0,1 1 0,0-1 0,-1 0 0,1 1-1,0-1 1,0 0 0,-1 1 0,1-1 0,0 0 0,0 0 0,1 0-1,-1 0 1,0 0 0,0 0 0,0 0 0,1-1 0,-1 1 0,0 0-1,1-1 1,-1 1 0,1-1 0,-1 1 0,0-1 0,1 1 0,-1-1-1,1 0 1,-1 0 0,4 0 0,3 0 0,0 0 0,-1 0 0,1-1 0,0 0 0,0 0 0,-1-1 0,1 0 0,0 0 0,-1-1 0,0 0 0,10-5 0,-13 6 0,0 0 0,-1 0 0,1-1 0,-1 1 0,1-1 0,-1 0 0,0 0 0,0 0 0,0 0 0,-1 0 0,1-1 0,-1 1 0,0-1 0,0 0 0,0 0 0,0 1 0,-1-1 0,1 0 0,-1-1 0,0 1 0,0 0 0,0-7 0,-1 11 0,0-1 0,-1 1 0,1-1 0,0 1 0,0-1 0,0 1 0,-1 0 0,1-1 0,0 1 0,-1-1 0,1 1 0,0 0 0,-1 0 0,1-1 0,-1 1 0,1 0 0,0-1 0,-1 1 0,1 0 0,-1 0 0,1 0 0,-1 0 0,1-1 0,-1 1 0,1 0 0,-1 0 0,1 0 0,-1 0 0,1 0 0,0 0 0,-1 0 0,1 0 0,-1 0 0,1 0 0,-1 1 0,1-1 0,-1 0 0,1 0 0,-1 0 0,1 1 0,0-1 0,-1 0 0,1 0 0,-1 1 0,1-1 0,0 0 0,-1 1 0,1-1 0,-1 1 0,-22 14 0,8 1 0,1 0 0,-21 33 0,31-44 0,1 1 0,-1 0 0,1 0 0,1 0 0,-1 0 0,1 1 0,0-1 0,0 0 0,1 1 0,0 0 0,0-1 0,1 1 0,0 8 0,0-14 0,1 1 0,0 0 0,0-1 0,0 1 0,0-1 0,0 1 0,0-1 0,1 0 0,-1 1 0,0-1 0,1 0 0,-1 0 0,1 0 0,-1 0 0,1 0 0,0 0 0,-1-1 0,1 1 0,0 0 0,-1-1 0,3 1 0,46 11 0,-38-10 0,-10-1 0,1-1 0,-1 0 0,0 1 0,1 0 0,-1-1 0,0 1 0,0 0 0,0 0 0,0 0 0,0 0 0,0 1 0,0-1 0,0 0 0,-1 1 0,1-1 0,0 1 0,-1 0 0,1 0 0,-1 0 0,0-1 0,1 1 0,-1 0 0,0 0 0,1 5 0,-1-5 0,-1 1 0,0 0 0,-1 0 0,1-1 0,0 1 0,-1 0 0,0 0 0,1-1 0,-1 1 0,0-1 0,0 1 0,-1-1 0,1 1 0,0-1 0,-1 1 0,0-1 0,1 0 0,-1 0 0,0 0 0,-4 4 0,-2 0 0,1 0 0,-1-1 0,0 0 0,0 0 0,-1 0 0,1-1 0,-1 0 0,0-1 0,0 0 0,0-1 0,-1 1 0,1-2 0,-1 1 0,1-2 0,-1 1 0,1-1 0,-1 0 0,1-1 0,-1 0 0,1-1 0,-11-3 0,19 5-56,-1 0 1,1-1-1,-1 1 0,1-1 1,-1 1-1,1-1 0,-1 0 1,1 1-1,0-1 1,0 0-1,-1 0 0,1 0 1,0 0-1,0 0 0,0 0 1,0-1-1,0 1 0,0 0 1,1 0-1,-1-1 0,0 1 1,0-1-1,1 1 0,-1 0 1,1-1-1,0 1 0,-1-1 1,1 1-1,0-1 1,0 1-1,0-1 0,0-2 1,1 2-308,0-1 1,0 0-1,0 1 1,1 0 0,-1-1-1,1 1 1,0 0 0,-1-1-1,1 1 1,0 0-1,0 1 1,0-1 0,1 0-1,-1 0 1,0 1-1,6-3 1,17-9-9930</inkml:trace>
</inkml:ink>
</file>

<file path=ppt/ink/ink1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9.265"/>
    </inkml:context>
    <inkml:brush xml:id="br0">
      <inkml:brushProperty name="width" value="0.025" units="cm"/>
      <inkml:brushProperty name="height" value="0.025" units="cm"/>
    </inkml:brush>
  </inkml:definitions>
  <inkml:trace contextRef="#ctx0" brushRef="#br0">0 0 21268,'0'0'11499,"51"0"-11499,-34 4 0,-1-2-192,0 1-2595,-3-1-2882,-3-2-2435</inkml:trace>
</inkml:ink>
</file>

<file path=ppt/ink/ink1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9.640"/>
    </inkml:context>
    <inkml:brush xml:id="br0">
      <inkml:brushProperty name="width" value="0.025" units="cm"/>
      <inkml:brushProperty name="height" value="0.025" units="cm"/>
    </inkml:brush>
  </inkml:definitions>
  <inkml:trace contextRef="#ctx0" brushRef="#br0">0 38 17809,'0'0'10602,"57"21"-10442,-32-19-288,1-2-321,2 0-608,2 0-832,-1-5-289,2-6-1154,-6-2-928,-1-2-96,-6-1-1345</inkml:trace>
</inkml:ink>
</file>

<file path=ppt/ink/ink1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9.985"/>
    </inkml:context>
    <inkml:brush xml:id="br0">
      <inkml:brushProperty name="width" value="0.025" units="cm"/>
      <inkml:brushProperty name="height" value="0.025" units="cm"/>
    </inkml:brush>
  </inkml:definitions>
  <inkml:trace contextRef="#ctx0" brushRef="#br0">300 0 5637,'0'0'19939,"-9"7"-18599,-19 14-681,1 1 0,1 2-1,1 1 1,-40 51 0,48-53-339,1-1-1,1 2 1,1 0-1,1 1 1,2 0 0,0 1-1,-7 28 1,17-51-563,0 0 0,0 0 0,1 0 0,-1 0 0,1 0 0,0 0 0,0 0 0,0 0 0,0 0 0,2 6 0,-2-8 32,1 0 1,-1 0 0,1-1-1,0 1 1,0 0 0,-1 0-1,1 0 1,0-1 0,0 1-1,0 0 1,-1-1 0,1 1-1,0-1 1,0 1 0,0-1-1,0 1 1,0-1 0,0 0-1,0 0 1,0 1 0,1-1-1,-1 0 1,0 0 0,0 0-1,0 0 1,0 0 0,0 0-1,0 0 1,0-1 0,0 1-1,0 0 1,2-1 0,15-5-10259</inkml:trace>
</inkml:ink>
</file>

<file path=ppt/ink/ink1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0.588"/>
    </inkml:context>
    <inkml:brush xml:id="br0">
      <inkml:brushProperty name="width" value="0.025" units="cm"/>
      <inkml:brushProperty name="height" value="0.025" units="cm"/>
    </inkml:brush>
  </inkml:definitions>
  <inkml:trace contextRef="#ctx0" brushRef="#br0">250 61 10922,'0'0'6129,"2"-9"-3631,5-27-15,-7 35-2393,0 1 1,0-1 0,0 1-1,0-1 1,0 0 0,0 1 0,0-1-1,-1 1 1,1-1 0,0 0 0,0 1-1,-1-1 1,1 1 0,0-1 0,0 1-1,-1-1 1,1 1 0,-1-1 0,1 1-1,0 0 1,-1-1 0,1 1 0,-1-1-1,1 1 1,-1 0 0,1-1-1,-1 1 1,1 0 0,-1 0 0,0-1-1,1 1 1,-1 0 0,1 0 0,-1 0-1,0 0 1,1 0 0,-2 0 0,-23 1 859,21 0-704,-9 2-94,0 1-1,0 0 1,0 1 0,1 0-1,0 1 1,0 1 0,0 0-1,1 0 1,0 1 0,0 1-1,1 0 1,0 0 0,0 1-1,1 0 1,1 1 0,-10 15-1,15-22-129,1-1-1,0 1 1,1 0-1,-1 0 0,1 0 1,-1 1-1,1-1 1,0 0-1,1 0 0,-1 1 1,1-1-1,0 0 1,0 1-1,0-1 1,1 7-1,0-8-58,1 0 0,-1 0 0,0 0 0,1 0 0,0 0-1,0 0 1,0 0 0,0-1 0,0 1 0,0-1 0,0 1 0,1-1 0,0 0 0,-1 0 0,7 3 0,2 0-799,0 0 0,1 0 0,-1-2 0,1 1 0,0-2 0,0 0 0,0 0 0,0-1 0,18 0 0,12-1-5426</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1.724"/>
    </inkml:context>
    <inkml:brush xml:id="br0">
      <inkml:brushProperty name="width" value="0.025" units="cm"/>
      <inkml:brushProperty name="height" value="0.025" units="cm"/>
    </inkml:brush>
  </inkml:definitions>
  <inkml:trace contextRef="#ctx0" brushRef="#br0">1 262 13933,'0'0'5125,"54"34"-4324,-23-54 256,0-9-833,4-8-192,-2-3-1377,-7-3-1346,-5-2-1313,-8 4-288,-4 0-1377</inkml:trace>
</inkml:ink>
</file>

<file path=ppt/ink/ink1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1.024"/>
    </inkml:context>
    <inkml:brush xml:id="br0">
      <inkml:brushProperty name="width" value="0.025" units="cm"/>
      <inkml:brushProperty name="height" value="0.025" units="cm"/>
    </inkml:brush>
  </inkml:definitions>
  <inkml:trace contextRef="#ctx0" brushRef="#br0">41 0 11915,'0'0'7933,"-5"10"-6929,3-6-1056,-18 46 1714,17-42-775,1 1 1,-1 0-1,1 1 0,1-1 1,-1 10-1,2-18-864,1-1-1,-1 1 1,1-1 0,-1 1-1,1-1 1,-1 0-1,1 1 1,-1-1 0,1 0-1,0 1 1,-1-1-1,1 0 1,-1 0-1,1 0 1,0 1 0,-1-1-1,1 0 1,0 0-1,-1 0 1,1 0 0,0 0-1,-1 0 1,1 0-1,-1 0 1,1-1-1,0 1 1,-1 0 0,1 0-1,-1 0 1,1-1-1,0 1 1,-1 0 0,2-1-1,23-9 251,-12 4-128,-5 2-50,1 0 0,-1-1 0,0 0 0,0 0 0,-1 0 0,1-1 0,-1-1 0,0 1 0,7-10 0,-13 15-70,-1 1 0,0 0 1,0 0-1,0 0 0,0-1 0,0 1 1,0 0-1,0 0 0,0-1 1,0 1-1,0 0 0,0 0 1,0-1-1,0 1 0,0 0 1,0 0-1,0-1 0,0 1 0,0 0 1,0 0-1,0 0 0,0-1 1,0 1-1,-1 0 0,1 0 1,0 0-1,0-1 0,0 1 1,0 0-1,0 0 0,-1 0 1,1 0-1,0-1 0,0 1 0,0 0 1,-1 0-1,1 0 0,0 0 1,0 0-1,0 0 0,-1 0 1,1-1-1,0 1 0,-19-3 262,-30 2-312,39 1 347,10 0-310,-1 0-1,0 0 1,1 0 0,-1 0-1,0-1 1,1 1 0,-1 0-1,0 0 1,1 0-1,-1 1 1,0-1 0,0 0-1,1 0 1,-1 0-1,0 0 1,1 1 0,-1-1-1,0 0 1,1 0 0,-1 1-1,1-1 1,-1 1-1,1-1 1,-1 1 0,0-1-1,1 1 1,-1-1-1,1 1 1,0-1 0,-1 1-1,1-1 1,0 1 0,-1 0-1,1-1 1,0 1-1,-1 0 1,1-1 0,0 1-1,0 0 1,0 1-1,8 6-2449,9-6-4317,-5-5 573</inkml:trace>
</inkml:ink>
</file>

<file path=ppt/ink/ink1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1.849"/>
    </inkml:context>
    <inkml:brush xml:id="br0">
      <inkml:brushProperty name="width" value="0.025" units="cm"/>
      <inkml:brushProperty name="height" value="0.025" units="cm"/>
    </inkml:brush>
  </inkml:definitions>
  <inkml:trace contextRef="#ctx0" brushRef="#br0">297 32 18225,'0'0'10720,"-10"-6"-9920,4 1-692,3 3-88,1 0 0,-1 0 0,1 0 1,-1 0-1,0 1 0,1-1 0,-1 1 0,0 0 0,0-1 1,0 1-1,0 1 0,-1-1 0,1 0 0,0 1 0,0 0 1,0-1-1,0 1 0,-1 0 0,1 1 0,0-1 0,0 1 1,-6 1-1,-7 6-17,0 0 0,0 2 0,1 0 0,0 0 0,1 1 0,0 1 0,1 1 0,0 0 0,1 0 0,0 1 0,1 1 0,1 0 0,-10 19 0,18-31-3,1 0 0,0 0 0,-1 0-1,1 0 1,0 1 0,1-1 0,-1 0-1,1 1 1,-1-1 0,1 6 0,0-8-2,0 0 0,1 0 0,-1 0 1,0 0-1,1 0 0,-1 0 1,1 0-1,-1 0 0,1 0 1,-1 0-1,1 0 0,0 0 1,0 0-1,-1-1 0,1 1 0,0 0 1,0 0-1,0-1 0,0 1 1,0 0-1,0-1 0,0 1 1,0-1-1,0 1 0,0-1 1,0 0-1,0 1 0,0-1 0,0 0 1,0 0-1,0 0 0,2 0 1,19 2-492,1-1 0,-1-1 1,0-1-1,42-8 0,-15-5-4171,-5-9-4261,-25 10-3721</inkml:trace>
</inkml:ink>
</file>

<file path=ppt/ink/ink1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2.270"/>
    </inkml:context>
    <inkml:brush xml:id="br0">
      <inkml:brushProperty name="width" value="0.025" units="cm"/>
      <inkml:brushProperty name="height" value="0.025" units="cm"/>
    </inkml:brush>
  </inkml:definitions>
  <inkml:trace contextRef="#ctx0" brushRef="#br0">28 0 14958,'0'0'12417,"-5"10"-11557,2-2-712,0-3-86,0 0-1,1 0 1,-1 0-1,1 1 1,1-1-1,-1 0 0,1 1 1,0 0-1,0-1 1,0 1-1,1 6 1,1-11-64,-1 0 1,1 0-1,0 0 1,-1 0-1,1 0 0,0-1 1,0 1-1,0 0 1,-1 0-1,1-1 1,0 1-1,0-1 0,0 1 1,0-1-1,0 1 1,0-1-1,0 0 1,1 1-1,-1-1 0,0 0 1,0 0-1,0 0 1,0 0-1,0 0 1,0 0-1,0 0 0,2 0 1,33-3-1194,-22-3-342,-1 0-1,0-1 1,0 0 0,0-1-1,-1-1 1,-1 0-1,1-1 1,-1 0-1,11-13 1859,-31 31 4588,-6 16-3547,12-20-544,-53 88 5961,-21 48-3554,74-135-3473,1 1 0,-1-1 0,1 0 0,0 1 0,0-1 0,0 1 1,1 0-1,-1 11 0,10-15-13125</inkml:trace>
</inkml:ink>
</file>

<file path=ppt/ink/ink1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9.796"/>
    </inkml:context>
    <inkml:brush xml:id="br0">
      <inkml:brushProperty name="width" value="0.025" units="cm"/>
      <inkml:brushProperty name="height" value="0.025" units="cm"/>
    </inkml:brush>
  </inkml:definitions>
  <inkml:trace contextRef="#ctx0" brushRef="#br0">0 34 12780,'3'-9'1794,"7"-15"7698,-5 23-5874,-1 15-3372,0 27 600,-2 56-1,-1-22-1547,6-2-5566,-8-62-3293,-7-10 1083</inkml:trace>
</inkml:ink>
</file>

<file path=ppt/ink/ink1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0.139"/>
    </inkml:context>
    <inkml:brush xml:id="br0">
      <inkml:brushProperty name="width" value="0.025" units="cm"/>
      <inkml:brushProperty name="height" value="0.025" units="cm"/>
    </inkml:brush>
  </inkml:definitions>
  <inkml:trace contextRef="#ctx0" brushRef="#br0">1 46 16912,'0'0'10250,"77"3"-9674,-36-6-255,2-2-257,-3 1-32,-4-1 0,-9 1-513,-9 2-384,-7 0-544,-7-1-705,-4-3-737,-4 0-1088,-11-3-2724</inkml:trace>
</inkml:ink>
</file>

<file path=ppt/ink/ink1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0.468"/>
    </inkml:context>
    <inkml:brush xml:id="br0">
      <inkml:brushProperty name="width" value="0.025" units="cm"/>
      <inkml:brushProperty name="height" value="0.025" units="cm"/>
    </inkml:brush>
  </inkml:definitions>
  <inkml:trace contextRef="#ctx0" brushRef="#br0">0 95 13453,'0'0'13933,"68"-44"-13292,-20 36-321,11 0-224,-3 1-64,5-2-320,-10 4-1986,-6 0-2051,-15 0-1985,-7 2-4548</inkml:trace>
  <inkml:trace contextRef="#ctx0" brushRef="#br0" timeOffset="1">472 102 17424,'0'0'6695,"65"4"-4613,-31-4-1089,2-4-865,-5 1-224,-2 1-1538,-8 2-576,-6 0-1313,-8 0-961,-5 5-3300</inkml:trace>
</inkml:ink>
</file>

<file path=ppt/ink/ink1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0.797"/>
    </inkml:context>
    <inkml:brush xml:id="br0">
      <inkml:brushProperty name="width" value="0.025" units="cm"/>
      <inkml:brushProperty name="height" value="0.025" units="cm"/>
    </inkml:brush>
  </inkml:definitions>
  <inkml:trace contextRef="#ctx0" brushRef="#br0">0 2 18962,'0'0'7783,"65"3"-6534,-28-5-896,-1 0-321,-1 2-224,-2 0-1346,-6 0-1280,-7 0-1731,-8 0-3554</inkml:trace>
</inkml:ink>
</file>

<file path=ppt/ink/ink1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3.416"/>
    </inkml:context>
    <inkml:brush xml:id="br0">
      <inkml:brushProperty name="width" value="0.025" units="cm"/>
      <inkml:brushProperty name="height" value="0.025" units="cm"/>
    </inkml:brush>
  </inkml:definitions>
  <inkml:trace contextRef="#ctx0" brushRef="#br0">17 73 8488,'-13'-24'9110,"10"6"-3364,3 17-5625,1-1 0,0 1 0,0 0 1,0-1-1,1 1 0,-1 0 0,0-1 0,0 1 0,1 0 0,-1 0 0,1 0 0,-1 0 0,1 0 0,-1 1 0,1-1 0,-1 0 0,1 1 0,0-1 0,-1 1 0,1-1 0,0 1 0,0 0 0,3 0 0,6-3-39,-1 1 0,1 0 0,0 0 0,0 2 0,0-1 0,0 1 0,22 3 0,-32-2-73,0-1-1,-1 1 0,1-1 0,0 1 0,-1-1 0,1 1 0,0-1 0,-1 1 0,1 0 0,0-1 0,-1 1 0,1 0 0,-1-1 0,0 1 0,1 0 0,-1 0 0,1 0 0,-1-1 0,0 1 1,0 0-1,0 0 0,1 0 0,-1 0 0,0 0 0,0 0 0,0-1 0,0 1 0,0 0 0,0 0 0,-1 0 0,1 0 0,0 0 0,0-1 0,-1 1 0,1 0 0,0 0 0,-1 0 0,0 1 0,-20 29 725,7-19-460,0-1 8,0 0 1,1 2-1,-18 20 1,29-30-271,-1 0-1,1 0 1,0 1 0,0-1 0,0 0 0,0 1 0,1 0 0,-1-1 0,1 1 0,0 0 0,0-1-1,1 1 1,-1 0 0,1 0 0,-1 0 0,1 0 0,0 0 0,1 0 0,-1-1 0,1 1 0,0 0-1,1 5 1,-1-7-167,1 1 0,-1-1 0,0 0 0,1 0 0,0 0 0,-1 0 0,1 0 0,0 0 0,0 0 1,0-1-1,0 1 0,0-1 0,4 2 0,33 12-6629,-9-10-2317</inkml:trace>
</inkml:ink>
</file>

<file path=ppt/ink/ink1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3.774"/>
    </inkml:context>
    <inkml:brush xml:id="br0">
      <inkml:brushProperty name="width" value="0.025" units="cm"/>
      <inkml:brushProperty name="height" value="0.025" units="cm"/>
    </inkml:brush>
  </inkml:definitions>
  <inkml:trace contextRef="#ctx0" brushRef="#br0">140 1 22293,'-10'0'1196,"2"0"-754,0 0 0,0 1-1,0 0 1,0 0 0,0 1 0,1-1 0,-11 5 0,14-4-328,1 0 1,0 0-1,-1 0 0,1 0 1,0 0-1,0 1 0,0-1 1,0 1-1,1 0 0,-1 0 1,1 0-1,0 0 0,-1 0 1,1 0-1,1 1 0,-1-1 1,0 1-1,1 0 0,0-1 1,-1 6-1,1-6-115,0-1 0,0 0 0,1 0 0,-1 0 0,1 0 0,-1 0 0,1 1 0,0-1-1,0 0 1,0 0 0,0 1 0,1-1 0,-1 0 0,0 0 0,1 0 0,0 0 0,-1 1 0,1-1 0,0 0 0,0 0-1,0 0 1,0 0 0,1-1 0,-1 1 0,1 0 0,-1 0 0,1-1 0,2 3 0,1-2 0,0 0 0,0 0 0,1 0 0,-1-1 0,1 0 0,-1 0 0,1 0 0,-1-1 0,1 0-1,7 0 1,-5-1 21,0 1 0,0-1 0,0-1 0,0 1-1,0-2 1,-1 1 0,1-1 0,-1 0 0,13-7-1,-17 9 27,0-1 0,0 0 0,-1 0 0,1 0 0,0 0 0,-1 0-1,0 0 1,1-1 0,-1 1 0,0-1 0,0 1 0,0-1 0,-1 0-1,1 0 1,-1 0 0,0 0 0,1 0 0,-1 0 0,0 0 0,-1 0-1,1-1 1,-1 1 0,1 0 0,-1-1 0,0 1 0,-1-5-1,0 6-10,0-1-1,-1 0 0,1 1 0,-1-1 0,0 1 0,0-1 0,0 1 0,0 0 0,-1 0 0,1 0 0,0 0 0,-1 0 0,1 0 0,-1 1 0,0-1 1,0 1-1,0 0 0,1 0 0,-1 0 0,0 0 0,0 0 0,0 1 0,0 0 0,0-1 0,-1 1 0,1 0 0,-4 1 0,3-1-139,1 0-1,-1 0 0,1 0 0,0 1 0,-1-1 1,1 1-1,0 0 0,-1 0 0,1 1 0,0-1 0,-5 3 1,7-3-98,-1 0 0,1 0 0,0 0 0,0 0-1,-1 1 1,1-1 0,0 0 0,0 1 0,0-1 0,1 0 0,-1 1 0,0-1 0,0 1 0,1 0 0,-1-1 0,1 1 0,0-1 0,-1 1 0,1 0 0,0-1 0,0 1 0,0 0 0,0-1 0,0 3 0,0-3-19,0 0 1,1-1 0,-1 1-1,0 0 1,1 0 0,-1 0-1,0-1 1,1 1-1,-1 0 1,1-1 0,-1 1-1,1 0 1,-1-1 0,1 1-1,-1 0 1,1-1-1,0 1 1,-1-1 0,1 1-1,0-1 1,-1 1 0,1-1-1,0 0 1,0 1-1,0-1 1,-1 0 0,3 1-1,25 1-4414,-22-2 3166,27 0-5822</inkml:trace>
</inkml:ink>
</file>

<file path=ppt/ink/ink1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4.119"/>
    </inkml:context>
    <inkml:brush xml:id="br0">
      <inkml:brushProperty name="width" value="0.025" units="cm"/>
      <inkml:brushProperty name="height" value="0.025" units="cm"/>
    </inkml:brush>
  </inkml:definitions>
  <inkml:trace contextRef="#ctx0" brushRef="#br0">150 27 16656,'0'0'1938,"-12"5"-401,-2 3-877,0 0 1,0 1-1,1 0 0,-22 20 1,31-26-550,0 1 1,0-1-1,1 1 1,-1 0-1,1 0 1,0 0-1,0 0 1,0 0-1,1 1 1,-1-1-1,1 1 1,0 0 0,0 0-1,1-1 1,-1 1-1,1 0 1,1 1-1,-1-1 1,0 0-1,1 0 1,0 0-1,1 9 1,1-12-79,-1-1 1,0 1-1,1-1 1,-1 1-1,1-1 0,-1 1 1,1-1-1,-1 0 1,1 0-1,0 0 1,0 0-1,0 0 0,0 0 1,0 0-1,0 0 1,0-1-1,0 1 0,0-1 1,0 0-1,0 0 1,0 1-1,0-1 1,0 0-1,3-1 0,55-3 1198,-50 2-980,0-1-1,0 0 1,0 0 0,0-1 0,0 0 0,-1-1-1,1 0 1,-1-1 0,9-7 0,-13 10-136,-1-1 1,0 0-1,0 0 1,0 0-1,0 0 1,-1 0-1,0-1 1,0 0 0,0 1-1,0-1 1,-1 0-1,0-1 1,0 1-1,0 0 1,0-1-1,-1 1 1,0-1-1,0-9 1,-1 12-115,-1 0 0,1 0 1,-1 0-1,0 0 0,0 0 0,0 0 0,0 0 1,-1 1-1,1-1 0,-1 1 0,0-1 0,0 1 0,1-1 1,-2 1-1,1 0 0,0 0 0,0 0 0,-1 0 1,1 0-1,-1 1 0,1-1 0,-1 1 0,0-1 1,0 1-1,0 0 0,-5-1 0,-3-2-28,0 1 1,-1 0-1,0 1 0,1 1 1,-21-1-1,31 2-126,0 0 0,-1 0 0,1 0 0,0 0 0,0 0 0,-1 0 0,1 1 0,0-1 1,0 0-1,0 1 0,-1 0 0,1-1 0,0 1 0,0-1 0,0 1 0,0 0 0,0 0 0,0 0 0,0-1 0,0 1 0,-1 2 1,-2 5-4112,3 3-3365,1-3-5845</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2.083"/>
    </inkml:context>
    <inkml:brush xml:id="br0">
      <inkml:brushProperty name="width" value="0.025" units="cm"/>
      <inkml:brushProperty name="height" value="0.025" units="cm"/>
    </inkml:brush>
  </inkml:definitions>
  <inkml:trace contextRef="#ctx0" brushRef="#br0">4 580 2338,'0'-11'729,"0"-9"5901,0 13-419,0 22-3888,-1 36 7,-1-31-1899,1 0 0,1 0 1,1 0-1,1 0 0,1 0 0,9 34 1,-12-52-390,0-1 1,1 1-1,-1 0 1,1-1-1,0 1 1,-1-1-1,1 1 1,0-1-1,0 0 1,0 1-1,0-1 1,0 0-1,0 1 1,1-1 0,-1 0-1,0 0 1,1 0-1,-1 0 1,0 0-1,1-1 1,-1 1-1,1 0 1,0-1-1,1 1 1,-1-1 11,0 0 0,0 0 0,0-1 0,-1 1 0,1-1 0,0 1 0,0-1 0,0 0 0,-1 0 0,1 0-1,0 0 1,-1 0 0,1 0 0,-1-1 0,1 1 0,-1 0 0,2-2 0,7-9 197,-1-1 0,0 0 0,13-24 0,-21 34-252,98-197 135,-99 199-142,0 0 1,0 0-1,0 0 1,1 1-1,-1-1 1,0 0-1,1 0 1,-1 0-1,1 1 1,-1-1-1,1 0 1,-1 1-1,1-1 1,0 0-1,-1 1 1,1-1-1,0 1 1,-1-1-1,1 1 1,0-1 0,0 1-1,-1-1 1,1 1-1,0 0 1,0 0-1,1-1 1,-1 2 13,0 0 0,0 0 1,-1-1-1,1 1 0,0 0 1,-1 0-1,1 0 0,-1 0 0,1 1 1,-1-1-1,1 0 0,-1 0 1,0 0-1,0 0 0,1 0 1,-1 3-1,4 69 388,-4-59-405,0-11 30,5 44 157,4-30 276,-8-17-422,-1 0 0,1 0 0,0 0 0,-1 1 0,1-1 0,-1 0 0,1 0 0,-1 0 0,1 0 0,0 0 0,-1 0 0,1 0 0,-1 0 0,1 0 0,-1 0 0,1-1 0,-1 1 0,1 0 0,0 0 0,-1 0 0,1-1 0,-1 1 0,1 0 0,-1-1 0,0 1 0,1 0 0,-1-1 0,1 1 0,-1-1 0,0 1 0,1-1 0,9-11 243,-1 0-1,0 0 1,-1-1 0,0-1 0,8-19 0,5-9-207,-10 22-67,37-60 28,-45 75-38,1 1 0,-1-1-1,1 1 1,0 0-1,0 0 1,1 1-1,-1-1 1,1 1-1,-1 0 1,1 0 0,0 0-1,0 1 1,7-3-1,-11 5 4,0 0-1,0-1 1,0 1 0,1 0-1,-1 0 1,0 0 0,0 1-1,0-1 1,0 0-1,0 0 1,0 1 0,0-1-1,1 0 1,-1 1-1,0-1 1,0 1 0,0-1-1,0 1 1,-1 0 0,1-1-1,0 1 1,0 0-1,0 0 1,0 0 0,-1 0-1,1-1 1,0 1-1,-1 0 1,1 0 0,-1 0-1,1 0 1,-1 1 0,0-1-1,1 0 1,-1 0-1,0 0 1,0 0 0,1 2-1,3 49-129,-4-48 75,1 20-440,0-17-23,-1 0 0,1-1 0,-1 1 0,0 0 0,-1 0 0,0 0 0,0 0 0,0 0 0,-1-1 0,0 1 0,0 0 0,-5 8 0,7-14 287,0-1 0,-1 1 0,1-1 0,-1 1 0,1-1 0,-1 1-1,1-1 1,-1 0 0,1 1 0,-1-1 0,1 0 0,-1 1-1,1-1 1,-1 0 0,0 0 0,1 0 0,-1 0 0,0 1-1,1-1 1,-1 0 0,1 0 0,-1 0 0,0 0 0,1 0 0,-1 0-1,0-1 1,1 1 0,-1 0 0,1 0 0,-1 0 0,0-1-1,1 1 1,-1 0 0,0-1 0,-10-14-7972</inkml:trace>
  <inkml:trace contextRef="#ctx0" brushRef="#br0" timeOffset="1">422 0 12396,'0'0'4132,"-4"63"-6182,4-44-2659</inkml:trace>
</inkml:ink>
</file>

<file path=ppt/ink/ink1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5.852"/>
    </inkml:context>
    <inkml:brush xml:id="br0">
      <inkml:brushProperty name="width" value="0.025" units="cm"/>
      <inkml:brushProperty name="height" value="0.025" units="cm"/>
    </inkml:brush>
  </inkml:definitions>
  <inkml:trace contextRef="#ctx0" brushRef="#br0">197 106 6951,'0'0'7740,"2"-10"-4830,-1 8-2684,12-39 2421,-12 38-2156,0 0 0,0 0 0,-1 0 0,1 0 0,-1 0 0,1 0 0,-1-1 0,0 1 0,-1 0 0,1 0 0,0 0 0,-3-6 0,2 8-421,0 1-1,0-1 0,0 0 0,0 1 0,0-1 1,0 1-1,0-1 0,-1 1 0,1-1 1,0 1-1,0 0 0,-1 0 0,1 0 0,0 0 1,0 0-1,-1 0 0,1 0 0,0 0 0,0 0 1,-1 0-1,1 1 0,0-1 0,0 0 1,-2 2-1,-30 11 106,21-3-111,-1-1-1,2 2 1,0 0 0,0 0-1,1 1 1,0 1-1,1-1 1,0 2-1,1-1 1,1 1 0,0 0-1,1 1 1,0-1-1,2 1 1,-1 0-1,2 1 1,0-1 0,1 0-1,0 1 1,1 0-1,2 17 1,-1-31-58,1 0 0,-1 0 0,1 1-1,-1-1 1,1 0 0,0 0 0,0 0 0,0 0 0,0 0 0,1 0 0,-1-1 0,0 1-1,1 0 1,-1-1 0,1 1 0,0-1 0,-1 1 0,1-1 0,0 0 0,0 1 0,2 0 0,1 0 9,-1 0 0,1-1 0,0 1 0,-1-1 1,1 0-1,0 0 0,0-1 0,0 0 1,-1 1-1,6-2 0,-4 1 50,-1-1 1,0 0-1,1 0 0,-1 0 1,0-1-1,0 1 0,0-1 0,0-1 1,5-2-1,-8 4 19,0 0-1,0-1 0,0 1 1,0-1-1,0 0 1,0 1-1,0-1 1,-1 0-1,1 0 1,-1 0-1,1 0 0,-1-1 1,0 1-1,0 0 1,0 0-1,0-1 1,0 1-1,0-5 1,0 5-82,-1 1 1,0-1 0,0 0 0,0 1 0,0-1-1,0 0 1,0 1 0,0-1 0,-1 1 0,1-1-1,-1 0 1,1 1 0,-1-1 0,1 1 0,-1-1-1,0 1 1,0 0 0,0-1 0,0 1 0,0 0-1,0 0 1,0-1 0,0 1 0,0 0 0,0 0-1,-1 0 1,1 0 0,-1 0 0,1 1 0,-2-2-1,-1 1-3,0 0 0,1 0-1,-1 0 1,0 1 0,0-1-1,0 1 1,1 0 0,-1 0-1,0 1 1,0-1 0,0 1-1,-5 1 1,9-2 1,1 0 0,-1 0 0,1 0 0,0 0 0,-1 1 0,1-1 0,-1 0 0,1 0 0,-1 1 0,1-1 0,-1 0 0,1 0 0,-1 1 0,0-1 0,1 1 0,-1-1 0,1 0 0,-1 1 0,0-1 0,1 1 0,-1-1 0,0 1 0,0-1 0,1 1 0,-1-1 0,0 1 0,0-1 0,0 1 0,0-1 0,1 1 0,-1-1 0,0 1 0,0 0 0,0-1 0,0 1 0,0-1 0,-1 1 0,1-1 0,0 1 0,0-1 0,0 1 0,0 0 0,0-1 0,-1 1 0,1-1 0,0 1 0,-1-1 0,1 0 0,0 1 0,-1-1 0,1 1 0,0-1 0,-1 1 0,1-1 0,-1 0 0,1 1 0,-1-1 0,1 0 0,-1 0 0,1 1 0,-1-1 0,0 0 0,14-1 0,0 0 0,0-2 0,-1 1 0,1-2 0,-1 1 0,1-2 0,-1 0 0,-1 0 0,1-1 0,18-13 0,22-9 0,-52 30 0,1-1 0,-1 1 0,1 0 0,-1 0 0,0-1 0,0 1 0,0 0 0,0 0 0,0 0 0,0-1 0,0 1 0,-1 0 0,0 2 0,-18 52 0,14-44 0,1-1 0,0 1 0,1 0 0,0-1 0,1 1 0,-1 16 0,3-28-83,0 1 0,1 0 1,-1 0-1,1 0 0,-1 0 0,1-1 0,-1 1 1,1 0-1,-1-1 0,1 1 0,0 0 0,0-1 0,-1 1 1,1-1-1,0 1 0,0-1 0,-1 1 0,1-1 1,0 1-1,0-1 0,0 0 0,0 0 0,0 1 1,0-1-1,0 0 0,0 0 0,0 0 0,-1 0 0,1 0 1,0 0-1,0 0 0,0 0 0,0-1 0,0 1 1,0 0-1,0 0 0,0-1 0,-1 1 0,3-1 1,37-14-7155,-17-5-2233</inkml:trace>
</inkml:ink>
</file>

<file path=ppt/ink/ink1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6.194"/>
    </inkml:context>
    <inkml:brush xml:id="br0">
      <inkml:brushProperty name="width" value="0.025" units="cm"/>
      <inkml:brushProperty name="height" value="0.025" units="cm"/>
    </inkml:brush>
  </inkml:definitions>
  <inkml:trace contextRef="#ctx0" brushRef="#br0">1 9 22293,'0'0'8456,"51"-8"-8488,-21 8-160,3 1-737,-6 2-512,0 2-1090,-4-1-416,-8 0-640,-9 0-1217</inkml:trace>
</inkml:ink>
</file>

<file path=ppt/ink/ink1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6.535"/>
    </inkml:context>
    <inkml:brush xml:id="br0">
      <inkml:brushProperty name="width" value="0.025" units="cm"/>
      <inkml:brushProperty name="height" value="0.025" units="cm"/>
    </inkml:brush>
  </inkml:definitions>
  <inkml:trace contextRef="#ctx0" brushRef="#br0">1 0 18129,'0'0'8937,"64"7"-7624,-18-6-352,7 1-577,4-1-256,-3-1-800,-7 0-2820,-11 0-3682,-10-1-9290</inkml:trace>
</inkml:ink>
</file>

<file path=ppt/ink/ink1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7.083"/>
    </inkml:context>
    <inkml:brush xml:id="br0">
      <inkml:brushProperty name="width" value="0.025" units="cm"/>
      <inkml:brushProperty name="height" value="0.025" units="cm"/>
    </inkml:brush>
  </inkml:definitions>
  <inkml:trace contextRef="#ctx0" brushRef="#br0">96 0 15727,'0'0'15438,"1"5"-14941,-14 61-171,14-65-328,-1-1 0,0 1 0,1 0 0,-1-1 0,0 1 0,1-1 0,-1 0 0,1 1 0,-1-1 0,1 1 0,-1-1 0,1 0 0,-1 1 0,1-1 0,-1 0 0,1 1 0,0-1 0,-1 0 0,1 0 0,0 0 0,-1 0 0,1 1 0,-1-1 0,1 0 0,0 0 0,-1 0 0,1 0 0,1-1 0,25 1 5,-19 0-23,3 0-81,0 1 1,-1 1-1,1-1 0,0 1 1,-1 1-1,1 0 0,-1 1 1,0 0-1,11 6 0,-18-9 98,-1 1 0,1 0 0,-1-1 0,1 1 0,-1 0 0,0 0 0,0 0 0,0 0 0,0 0 0,0 1-1,0-1 1,-1 1 0,1-1 0,-1 1 0,1 0 0,-1-1 0,0 1 0,0 0 0,-1 0 0,1 0 0,0 0 0,-1 0 0,0 0 0,0-1-1,0 1 1,0 0 0,0 0 0,0 0 0,-1 0 0,1 0 0,-1 0 0,0 0 0,0 0 0,0-1 0,0 1 0,-1 0 0,1-1 0,-4 5-1,0 1 113,-1 0-1,0 0 1,-1-1-1,0 0 0,0 0 1,0 0-1,-1-1 1,0 0-1,-1-1 0,1 1 1,-11 3-1,7-3-40,1-1 0,-2 0 0,1-1-1,0-1 1,-1 0 0,1 0 0,-1-1 0,-15 0 0,26-2-210,0 0 1,1 0-1,-1 0 1,1-1-1,-1 1 1,0-1 0,1 1-1,-1-1 1,1 1-1,-1-1 1,1 0 0,-1 1-1,1-1 1,-1 0-1,1 0 1,0 0-1,-1 0 1,1-1 0,0 1-1,0 0 1,0 0-1,0-1 1,0 1-1,0-1 1,0 1 0,0-3-1,-10-46-10196,10 50 10198,-3-39-11919</inkml:trace>
</inkml:ink>
</file>

<file path=ppt/ink/ink1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7.427"/>
    </inkml:context>
    <inkml:brush xml:id="br0">
      <inkml:brushProperty name="width" value="0.025" units="cm"/>
      <inkml:brushProperty name="height" value="0.025" units="cm"/>
    </inkml:brush>
  </inkml:definitions>
  <inkml:trace contextRef="#ctx0" brushRef="#br0">1 14 9257,'0'0'14926,"69"-14"-12396,-34 14-1345,10 0-864,5 0-289,2 0-417,-2 2-2914,-8-2-2883,-6 0-9288</inkml:trace>
</inkml:ink>
</file>

<file path=ppt/ink/ink1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7.786"/>
    </inkml:context>
    <inkml:brush xml:id="br0">
      <inkml:brushProperty name="width" value="0.025" units="cm"/>
      <inkml:brushProperty name="height" value="0.025" units="cm"/>
    </inkml:brush>
  </inkml:definitions>
  <inkml:trace contextRef="#ctx0" brushRef="#br0">133 18 20275,'-9'5'1975,"0"-1"-1521,1 1 0,-1 0 0,1 1-1,0 0 1,1 0 0,0 0 0,-1 1-1,2 0 1,-1 1 0,1 0 0,1 0 0,-1 0-1,1 0 1,1 1 0,-1 0 0,1 0-1,-4 16 1,7-20-415,0-1-1,0 1 1,1 0 0,-1-1-1,1 1 1,0 0 0,1 0-1,-1-1 1,1 1 0,0 0-1,0-1 1,0 1 0,1-1-1,-1 1 1,1-1 0,0 0-1,1 0 1,4 8 0,-3-9-16,0 1 1,0-1 0,1 0 0,-1 0 0,1 0 0,-1-1-1,1 0 1,0 0 0,0 0 0,0 0 0,0-1 0,0 1 0,0-2-1,1 1 1,-1 0 0,0-1 0,6 0 0,-2 0 23,0-1 1,-1 1-1,1-2 1,0 1-1,-1-1 1,1 0-1,-1-1 1,0 0-1,0 0 1,0-1-1,0 0 1,0 0-1,10-9 1,-14 10-28,0 0 1,0-1 0,0 0 0,-1 0 0,1 0-1,-1 0 1,0 0 0,-1 0 0,1-1 0,-1 0 0,1 1-1,-2-1 1,1 0 0,0 0 0,-1 0 0,0 0-1,0 0 1,0-1 0,-1 1 0,0 0 0,0 0 0,0-1-1,-1 1 1,0-6 0,-1 5-30,0 1 1,-1-1-1,1 1 1,-1-1-1,0 1 0,0 0 1,-1 0-1,1 1 0,-1-1 1,0 1-1,-1-1 1,-5-4-1,-61-41-776,48 40-3336,8 8-5830</inkml:trace>
</inkml:ink>
</file>

<file path=ppt/ink/ink1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5.376"/>
    </inkml:context>
    <inkml:brush xml:id="br0">
      <inkml:brushProperty name="width" value="0.025" units="cm"/>
      <inkml:brushProperty name="height" value="0.025" units="cm"/>
    </inkml:brush>
  </inkml:definitions>
  <inkml:trace contextRef="#ctx0" brushRef="#br0">751 34 1537,'-266'-32'4069,"228"31"-3034,1 1-1,-1 2 1,1 1 0,0 2-1,-40 11 1,57-11-298,-82 26 2578,92-27-2960,1 0 0,-1 0 0,1 1 0,-1 0 0,2 1 0,-1 0 0,-13 12 0,22-18-332,-1 1 0,0-1 1,0 1-1,0 0 0,0-1 0,1 1 1,-1 0-1,0 0 0,1-1 0,-1 1 1,1 0-1,-1 0 0,1 0 0,-1 0 1,1 0-1,0 0 0,-1 0 0,1 0 1,0 0-1,0 0 0,-1 0 1,1 0-1,0 0 0,0 0 0,0 0 1,0 0-1,1 0 0,-1 0 0,0 0 1,0 0-1,1 0 0,-1 0 0,0 0 1,1 0-1,-1 0 0,1 0 1,-1 0-1,1-1 0,0 1 0,-1 0 1,1 0-1,0 0 0,0-1 0,-1 1 1,1-1-1,0 1 0,0 0 0,0-1 1,0 1-1,0-1 0,0 0 0,0 1 1,0-1-1,0 0 0,0 1 1,1-1-1,10 4 261,1-1 1,-1-1 0,22 3-1,-25-4-42,485 27 2305,-282-21-2190,139 8-137,1239 33 516,-623-76-549,-934 22 377,-23 3 233,-20 0 420,-66 3-1700,50 3-2288,2 2-3589</inkml:trace>
</inkml:ink>
</file>

<file path=ppt/ink/ink1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58.836"/>
    </inkml:context>
    <inkml:brush xml:id="br0">
      <inkml:brushProperty name="width" value="0.025" units="cm"/>
      <inkml:brushProperty name="height" value="0.025" units="cm"/>
    </inkml:brush>
  </inkml:definitions>
  <inkml:trace contextRef="#ctx0" brushRef="#br0">6 121 10378,'0'0'11040,"-1"0"-11017,1 0 0,0-1 0,-1 1 0,1 0 0,0 0 0,0 0 0,-1-1 0,1 1 0,0 0 0,-1-1 0,1 1 0,0 0 0,0 0 0,0-1 0,-1 1 0,1-1 0,0 1 0,0 0 0,0-1 0,0 1 0,0 0 0,0-1 0,0 1 0,0 0 0,0-1 0,0 1 0,0-1 0,0 1 0,0 0 0,0-1 0,0 0 0,37 7 374,-13 0-228,0-3-83,1 0-1,0-2 0,0-1 1,0 0-1,0-2 1,43-9-1,-24 0-12,0-2 0,74-33 0,-114 44-72,12-5 10,0-1-1,0 2 1,1 0-1,-1 1 1,2 1-1,32-4 1,-49 8-10,-1 0 0,1 0 0,0 0 1,-1 0-1,1 0 0,-1 0 0,1 0 1,-1 0-1,1 1 0,0-1 0,-1 0 1,1 0-1,-1 0 0,1 1 0,-1-1 1,1 0-1,-1 1 0,1-1 0,-1 0 1,1 1-1,-1-1 0,0 1 0,1-1 1,-1 0-1,1 1 0,-1-1 0,0 1 1,0-1-1,1 1 0,-1 0 0,0-1 1,0 1-1,0-1 0,1 1 0,-1-1 1,0 1-1,0 0 0,0-1 0,0 1 1,0-1-1,0 1 0,0-1 0,0 1 1,-1 0-1,1-1 0,0 1 0,0-1 1,0 1-1,0-1 0,-1 1 0,1-1 1,0 1-1,-1-1 0,1 1 0,0-1 1,-1 1-1,1-1 0,-1 1 0,0 0 1,-26 30 254,4-16 29,-1-1 0,-1-1 0,0-1 0,-1-2 0,0 0 0,-1-2 0,1-1 0,-51 7 0,-1-5 851,-119-2-1,199-7-1143,165-5-2724,-139 3 986,0-2-1,0-2 0,51-15 1,16-17-6257</inkml:trace>
</inkml:ink>
</file>

<file path=ppt/ink/ink1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0.689"/>
    </inkml:context>
    <inkml:brush xml:id="br0">
      <inkml:brushProperty name="width" value="0.025" units="cm"/>
      <inkml:brushProperty name="height" value="0.025" units="cm"/>
    </inkml:brush>
  </inkml:definitions>
  <inkml:trace contextRef="#ctx0" brushRef="#br0">1 92 10346,'0'0'1046,"10"-9"-629,-9 7-414,5-3-3,-1 0 1,1-1 0,0 2 0,0-1 0,0 1 0,1 0 0,-1 0 0,1 1 0,0 0 0,0 0 0,1 0 0,-1 1 0,11-2 0,120-8-284,200 9 0,-174 5 603,533-9 3460,280 2-1026,-478 40-1850,-5 35-312,-121-16-502,-148-28 162,2-9 1,267-16 0,-479-1-267,81-10 136,-90 9-135,0 0 0,0 0 0,0-1 0,-1 0 0,1 0 1,0 0-1,-1-1 0,0 0 0,0 0 0,0 0 1,0-1-1,8-7 0,-12 11-111,-1-1 0,1 1 0,-1-1 0,1 0 0,-1 1 0,1-1 0,-1 0 0,0 1 0,1-1 0,-1 0 0,0 0-1,1 0 1,-1 1 0,0-1 0,0 0 0,0 0 0,0 0 0,0 1 0,0-1 0,0 0 0,0 0 0,0 0 0,0 1 0,0-1 0,-1 0 0,1 0 0,0 1 0,-1-1 0,1 0 0,0 0 0,-1 1 0,1-1 0,-1 0 0,1 1 0,-1-1 0,1 1 0,-1-1-1,1 1 1,-1-1 0,0 1 0,1-1 0,-1 1 0,0-1 0,1 1 0,-1 0 0,0-1 0,0 1 0,1 0 0,-1 0 0,-1-1 0,-23-12-4595</inkml:trace>
</inkml:ink>
</file>

<file path=ppt/ink/ink1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6.102"/>
    </inkml:context>
    <inkml:brush xml:id="br0">
      <inkml:brushProperty name="width" value="0.025" units="cm"/>
      <inkml:brushProperty name="height" value="0.025" units="cm"/>
    </inkml:brush>
  </inkml:definitions>
  <inkml:trace contextRef="#ctx0" brushRef="#br0">433 262 7143,'4'-18'1038,"1"1"-229,-1 1-1,0-1 0,-2 0 1,0 0-1,-1 0 1,0 0-1,-3-23 1,2 38-758,-1 1-1,1-1 1,0 1 0,-1 0 0,1-1 0,0 1 0,-1 0 0,0-1 0,1 1 0,-1 0 0,0 0 0,0-1 0,0 1 0,1 0 0,-1 0 0,0 0 0,-1 0 0,1 0 0,0 1 0,0-1 0,0 0 0,0 0 0,-1 1 0,1-1 0,0 0 0,-1 1 0,1 0 0,0-1 0,-1 1 0,1 0 0,-1 0 0,1-1 0,0 1 0,-1 0 0,1 0 0,-1 1 0,1-1 0,-1 0 0,1 0 0,0 1 0,-1-1-1,1 1 1,0-1 0,-1 1 0,1 0 0,-1 0 0,-6 3-6,0 0-1,1 0 1,0 1-1,0-1 0,0 2 1,-9 9-1,-16 19-6,2 3-1,2 0 1,1 1-1,-32 64 1,25-33-12,-49 144 0,69-168 41,-15 87-1,26-111-35,1-1-1,0 1 1,2 0-1,1-1 1,0 1 0,8 35-1,-8-51-34,0 0-1,1 0 0,0 0 0,0-1 1,0 1-1,0 0 0,1-1 0,0 1 1,0-1-1,0 0 0,1 0 0,-1 0 1,1 0-1,0-1 0,0 0 0,0 1 1,0-1-1,1-1 0,-1 1 0,1-1 1,0 0-1,-1 0 0,1 0 0,0 0 1,0-1-1,0 0 0,9 1 0,-4-1 45,0-1 0,1 0 0,-1-1 0,0 0 0,0-1 0,1 0 0,-1 0 0,0-1 0,-1-1 0,1 0 0,-1 0 0,1 0 0,9-8 0,14-11 263,-1-2 0,-2-1 0,0-1-1,-2-2 1,-1-1 0,29-41 0,-11 6 118,-3-2 1,41-89 0,-63 116-322,-2-1 0,-1 0 0,-2-2 0,-3 0-1,-1 0 1,8-69 0,-18 103-90,0 0 0,-1 1 0,0-1 0,-1 1 0,0-1 0,0 1 0,-1-1 0,0 1 0,-1-1 0,-5-12 0,6 17-16,-1 0 0,0 0 0,0 0 0,0 1 0,0-1 0,0 1 0,-1-1 0,1 1 0,-1 0 0,0 1 0,0-1 0,0 1 0,0-1 0,-1 1 0,1 1 0,-1-1 0,1 0 0,-1 1 0,0 0 0,-4 0 0,-3 0-127,1 0 0,0 1-1,0 1 1,-1 0 0,1 0-1,0 2 1,0-1 0,0 1-1,0 1 1,1-1-1,-1 2 1,1 0 0,0 0-1,0 1 1,-16 12 0,-3 4-345,1 2-1,1 1 1,-39 46 0,29-25-1215,2 1 1,-45 82 0,22-17-2621</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2.424"/>
    </inkml:context>
    <inkml:brush xml:id="br0">
      <inkml:brushProperty name="width" value="0.025" units="cm"/>
      <inkml:brushProperty name="height" value="0.025" units="cm"/>
    </inkml:brush>
  </inkml:definitions>
  <inkml:trace contextRef="#ctx0" brushRef="#br0">1 57 11179,'0'0'3427,"0"-9"-299,3-27-763,0 25-327,2 12-1034,2 12-373,0 30 349,-2 1 0,-2-1 0,-5 86 1,0-74-513,7 92 1,-5-146-470,0 1 0,1 0 0,-1 0 1,0 0-1,1-1 0,-1 1 0,1 0 1,-1-1-1,1 1 0,0 0 0,-1-1 0,1 1 1,0-1-1,0 1 0,0-1 0,1 1 0,-1-1 1,0 0-1,3 2 0,-3-2-76,0-1 0,0 0 0,1 1 0,-1-1 0,0 0 0,1 0 0,-1 0 0,0 0 0,1 0 0,-1 0 0,0 0 0,0 0 0,1 0 0,-1-1 0,0 1 0,0-1 0,1 1 0,-1-1 0,0 1 0,2-2 0,26-21-4146,-9-5-3609,-8 2-3715</inkml:trace>
</inkml:ink>
</file>

<file path=ppt/ink/ink1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8.977"/>
    </inkml:context>
    <inkml:brush xml:id="br0">
      <inkml:brushProperty name="width" value="0.025" units="cm"/>
      <inkml:brushProperty name="height" value="0.025" units="cm"/>
    </inkml:brush>
  </inkml:definitions>
  <inkml:trace contextRef="#ctx0" brushRef="#br0">384 275 6598,'2'-11'459,"-1"5"-695,1-3 748,0 0 0,-1 1 0,-1-1 0,1 0-1,-1 0 1,-2-10 0,2 16-372,-1 0 0,1 0 0,-1 0 0,0 0-1,0 1 1,-1-1 0,1 0 0,-1 1 0,1-1 0,-1 1-1,0-1 1,0 1 0,0 0 0,0 0 0,0 0 0,0 0-1,-1 0 1,1 0 0,-1 0 0,1 1 0,-1 0 0,1-1-1,-1 1 1,0 0 0,-5-1 0,2 1-48,-1-1 0,1 2 0,-1-1 0,1 1 1,-1 0-1,0 0 0,1 1 0,-1-1 0,1 2 0,-1-1 0,1 1 0,0 0 0,-1 0 1,1 1-1,0-1 0,1 1 0,-1 1 0,0-1 0,1 1 0,0 0 0,0 0 1,0 1-1,0-1 0,-7 10 0,-5 7 5,1 1-1,1 0 1,2 1 0,-22 45 0,19-30 95,1 1 1,1 1 0,3 0 0,-8 50 0,15-65-45,1 1 1,1-1-1,1 0 1,2 0-1,0 1 1,2-1-1,0 0 1,9 30-1,-9-46-126,0 1-1,1-1 1,0 0-1,1-1 0,-1 1 1,1-1-1,1 0 1,0 0-1,0 0 0,1-1 1,-1 0-1,2 0 1,-1-1-1,1 1 0,9 5 1,-10-9 6,1 1 1,-1-1-1,1 0 1,-1-1-1,1 1 1,0-2-1,0 1 1,0-1 0,0 0-1,0-1 1,0 0-1,0 0 1,1 0-1,-1-1 1,0-1-1,0 1 1,-1-1-1,1-1 1,7-3-1,6-3 289,-1-2-1,0 0 1,-1-1-1,-1-1 1,0-1-1,0 0 0,30-34 1,-5-1 771,55-82 1,-68 87-784,-3-2 1,-1 0 0,23-59 0,-41 85-219,0-1 1,-2 0 0,0 0 0,-1 0 0,-2-1-1,0 0 1,-1 1 0,-1-1 0,-1 0 0,-5-32-1,4 45-60,-1 1 0,0 0 0,0 0 0,-1 1 0,0-1 0,-1 1-1,1-1 1,-1 1 0,-1 0 0,1 0 0,-1 1 0,0-1 0,-1 1-1,0 0 1,0 1 0,0-1 0,-1 1 0,1 0 0,-1 1 0,0 0-1,0 0 1,-1 0 0,1 1 0,-1 0 0,0 0 0,0 1 0,0 0-1,-13-1 1,5 2-32,-1 0 0,1 0 1,0 2-1,0 0 0,0 1 0,0 1 0,0 0 0,0 1 0,0 1 0,1 0 0,0 1 0,0 1 0,-24 14 0,9 0 33,0 1 0,2 2 0,1 0-1,-37 43 1,49-50-548,1 1 1,1 0-1,0 1 1,1 1-1,2 0 1,0 0-1,1 1 0,-9 31 1,13-17-3159,4-35 3550,1 0 1,0 0 0,0 1 0,0-1-1,0 0 1,0 0 0,0 1-1,0-1 1,0 0 0,0 0 0,0 1-1,0-1 1,0 0 0,0 0-1,0 1 1,0-1 0,0 0-1,0 1 1,0-1 0,0 0 0,0 0-1,0 1 1,0-1 0,0 0-1,1 0 1,-1 1 0,0-1 0,0 0-1,0 0 1,0 0 0,1 1-1,-1-1 1,0 0 0,0 0 0,0 0-1,1 0 1,-1 1 0,0-1-1,0 0 1,1 0 0,-1 0-1,0 0 1,0 0 0,1 0 0,21-4-8612</inkml:trace>
</inkml:ink>
</file>

<file path=ppt/ink/ink1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5.901"/>
    </inkml:context>
    <inkml:brush xml:id="br0">
      <inkml:brushProperty name="width" value="0.025" units="cm"/>
      <inkml:brushProperty name="height" value="0.025" units="cm"/>
    </inkml:brush>
  </inkml:definitions>
  <inkml:trace contextRef="#ctx0" brushRef="#br0">1 1 13293,'0'0'11146,"71"8"-9512,-12-8-802,8-1-607,0-2-193,-1 3-705,-9 0-1857,-16 0-801,-23 8-962,-13 3-1952</inkml:trace>
</inkml:ink>
</file>

<file path=ppt/ink/ink1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6.245"/>
    </inkml:context>
    <inkml:brush xml:id="br0">
      <inkml:brushProperty name="width" value="0.025" units="cm"/>
      <inkml:brushProperty name="height" value="0.025" units="cm"/>
    </inkml:brush>
  </inkml:definitions>
  <inkml:trace contextRef="#ctx0" brushRef="#br0">50 0 8680,'0'0'9834,"-50"22"-8329,50-17-448,4-5-545,24 0 129,13 0 288,10 0-545,11-5-288,2 0-704,-3 3-2627,-4-1-1570,-7-5-1345</inkml:trace>
</inkml:ink>
</file>

<file path=ppt/ink/ink1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6.602"/>
    </inkml:context>
    <inkml:brush xml:id="br0">
      <inkml:brushProperty name="width" value="0.025" units="cm"/>
      <inkml:brushProperty name="height" value="0.025" units="cm"/>
    </inkml:brush>
  </inkml:definitions>
  <inkml:trace contextRef="#ctx0" brushRef="#br0">193 1 19795,'0'0'1158,"-2"8"-176,1-5-948,-1 0 144,1 0 1,0 1 0,0-1 0,0 0-1,1 0 1,-1 0 0,1 0 0,0 1 0,-1-1-1,1 0 1,1 0 0,-1 1 0,1-1 0,-1 0-1,1 0 1,0 0 0,0 0 0,0 0 0,0 0-1,1 0 1,-1 0 0,1 0 0,2 3 0,4 3-41,0 0 1,-1 0 0,-1 1 0,1 0 0,-2 0 0,1 1 0,-1 0 0,-1 0 0,4 13 0,-6-16-141,-1 0 1,-1-1-1,1 1 1,-1 0 0,0 0-1,-1-1 1,0 1-1,0 0 1,0-1 0,-1 1-1,0-1 1,-1 1-1,0-1 1,0 0 0,-5 8-1,-17 27-143,-1-1 1,-33 38-1,-27 17-4423,60-72-968,7-13-6523</inkml:trace>
</inkml:ink>
</file>

<file path=ppt/ink/ink1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2.688"/>
    </inkml:context>
    <inkml:brush xml:id="br0">
      <inkml:brushProperty name="width" value="0.025" units="cm"/>
      <inkml:brushProperty name="height" value="0.025" units="cm"/>
    </inkml:brush>
  </inkml:definitions>
  <inkml:trace contextRef="#ctx0" brushRef="#br0">1 1 12043,'0'0'14841,"8"11"-13053,16 19-362,45 42 0,-57-60-1346,1-1 0,1 0 0,0 0 0,0-1 0,1-1 0,0 0 0,17 6 0,5-10-3419,-34-5 2781,-1 0 0,0-1 1,0 1-1,0-1 0,1 1 0,-1-1 0,0 0 0,0 0 0,0 0 0,0 0 0,0 0 0,0-1 0,0 1 1,1-2-1,15-18-7215</inkml:trace>
</inkml:ink>
</file>

<file path=ppt/ink/ink1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3.032"/>
    </inkml:context>
    <inkml:brush xml:id="br0">
      <inkml:brushProperty name="width" value="0.025" units="cm"/>
      <inkml:brushProperty name="height" value="0.025" units="cm"/>
    </inkml:brush>
  </inkml:definitions>
  <inkml:trace contextRef="#ctx0" brushRef="#br0">194 0 18065,'0'0'2723,"-46"61"-449,23-18 64,-4 4-224,3 9-416,-1 1-353,5 1-576,5-4-513,4-6-224,8-9-32,3-7-96,0-8-609,0-9-480,6-2-481,2-8-1152,-1-5-417,2 0-257,-1-13-2049</inkml:trace>
</inkml:ink>
</file>

<file path=ppt/ink/ink1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3.360"/>
    </inkml:context>
    <inkml:brush xml:id="br0">
      <inkml:brushProperty name="width" value="0.025" units="cm"/>
      <inkml:brushProperty name="height" value="0.025" units="cm"/>
    </inkml:brush>
  </inkml:definitions>
  <inkml:trace contextRef="#ctx0" brushRef="#br0">52 1 17681,'0'0'11835,"2"9"-11451,-1 5-246,0 0 0,-1 0-1,-1 0 1,0 0 0,-1 0 0,0 0-1,-2 0 1,1 0 0,-10 21-1,-7 36-1922,17-58-68,0 1 0,1-1 0,0 19 0</inkml:trace>
</inkml:ink>
</file>

<file path=ppt/ink/ink1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3.736"/>
    </inkml:context>
    <inkml:brush xml:id="br0">
      <inkml:brushProperty name="width" value="0.025" units="cm"/>
      <inkml:brushProperty name="height" value="0.025" units="cm"/>
    </inkml:brush>
  </inkml:definitions>
  <inkml:trace contextRef="#ctx0" brushRef="#br0">45 44 17328,'0'0'6134,"11"-7"-4954,-5 3-1036,0 0-11,0 0 0,0 0 0,0 1 0,0 0 0,1 0 1,0 1-1,-1-1 0,1 1 0,0 1 0,0 0 0,0 0 0,8-1 0,4 2-25,-1 1-1,0 1 1,1 1 0,-1 0 0,0 1 0,33 13 0,-45-15-100,0 0 0,-1 1 1,1-1-1,-1 1 0,0 1 0,0-1 0,0 1 1,-1 0-1,1 0 0,-1 0 0,0 1 1,0-1-1,0 1 0,-1 0 0,1 0 1,-1 0-1,0 1 0,-1-1 0,0 1 0,1 0 1,-2-1-1,1 1 0,-1 0 0,2 12 1,-3-10 218,0 1 0,0-1 1,0 1-1,-1-1 0,0 1 1,-1-1-1,0 0 0,0 0 1,-1 0-1,0 0 0,-8 15 1,5-14 13,-1-1 0,1 0 1,-1 0-1,0-1 0,-1 1 0,0-2 1,0 1-1,-1-1 0,-13 7 1,5-3-231,0-1 1,0-1-1,-1-1 1,0-1-1,0 0 1,0-1-1,-1-1 1,0-1-1,0-1 1,0 0-1,0-2 0,-21-1 1,39 1-26,-1 0 0,0 0 0,0-1 0,0 1 0,1-1 0,-1 1 0,0-1-1,1 1 1,-1-1 0,1 0 0,-1 0 0,0 0 0,1 0 0,0 0 0,-1 0 0,1-1 0,0 1 0,0 0 0,-1-1 0,1 1 0,0-1-1,0 1 1,0-1 0,1 1 0,-1-1 0,0 0 0,1 1 0,-1-1 0,1 0 0,-1 0 0,1 1 0,0-1 0,0 0 0,0-2 0,0 0-131,0 0 1,1 0-1,-1 0 1,1 0-1,0 0 1,1 0 0,-1 0-1,0 1 1,1-1-1,0 0 1,0 1-1,0-1 1,6-5 0,23-23-5225,-8 12-2219,5-1-9708</inkml:trace>
</inkml:ink>
</file>

<file path=ppt/ink/ink1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5.545"/>
    </inkml:context>
    <inkml:brush xml:id="br0">
      <inkml:brushProperty name="width" value="0.025" units="cm"/>
      <inkml:brushProperty name="height" value="0.025" units="cm"/>
    </inkml:brush>
  </inkml:definitions>
  <inkml:trace contextRef="#ctx0" brushRef="#br0">1 0 10762,'0'0'13389,"56"2"-12236,-11-2 32,5 0-480,7 0-577,-1 0-96,-6 0-449,-7 0-1216,-14 0-225,-12 0 129,-17 4-578,-2 1-1184,-25 2-2531</inkml:trace>
</inkml:ink>
</file>

<file path=ppt/ink/ink1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5.903"/>
    </inkml:context>
    <inkml:brush xml:id="br0">
      <inkml:brushProperty name="width" value="0.025" units="cm"/>
      <inkml:brushProperty name="height" value="0.025" units="cm"/>
    </inkml:brush>
  </inkml:definitions>
  <inkml:trace contextRef="#ctx0" brushRef="#br0">1 1 15599,'0'0'7527,"80"22"-5605,-28-22-321,8 0-992,1 0-481,-2 0-288,-8-4-2723,-12-5-4836</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2.940"/>
    </inkml:context>
    <inkml:brush xml:id="br0">
      <inkml:brushProperty name="width" value="0.025" units="cm"/>
      <inkml:brushProperty name="height" value="0.025" units="cm"/>
    </inkml:brush>
  </inkml:definitions>
  <inkml:trace contextRef="#ctx0" brushRef="#br0">32 153 4965,'0'0'3817,"8"-1"-1378,-5 1-2135,-1-1 0,1 1 0,0-1 0,-1 0 1,1 0-1,-1 0 0,1 0 0,-1 0 0,1 0 0,-1-1 0,0 1 0,0-1 0,0 1 0,4-5 0,-4 3 324,0-1 0,0 1 0,0-1 0,0 0 0,-1 0 0,1 0 0,-1 0 0,0 0 0,0 0 0,-1-1 0,1-5 0,-1 7-295,0-49 4957,0 51-5217,0 0 0,0 0 1,0 0-1,0 0 0,-1 0 1,1 0-1,0 0 1,-1 0-1,1 0 0,-1 0 1,1 0-1,-1 0 0,1 1 1,-1-1-1,0 0 1,0 0-1,1 0 0,-1 1 1,0-1-1,0 0 0,0 1 1,1-1-1,-1 1 1,0-1-1,0 1 0,0 0 1,0-1-1,0 1 0,0 0 1,0-1-1,0 1 1,0 0-1,0 0 0,0 0 1,0 0-1,0 0 0,0 0 1,-1 0-1,1 0 1,0 1-1,0-1 0,0 0 1,-1 1-1,-1 1-72,-1 0 0,1 0 0,0 0 0,0 1 0,0-1 0,0 1 0,0 0 0,1 0 0,-1 0 0,1 0 0,0 0 0,0 0 0,0 1 0,0-1 0,0 1-1,1-1 1,0 1 0,-1 0 0,0 4 0,-2 7-38,1 0 1,0 1-1,-1 19 0,4-33 22,0 0 0,0 0 0,-1 0 0,1-1 0,1 1 0,-1 0 0,0 0 0,0 0-1,1 0 1,-1-1 0,1 1 0,-1 0 0,1-1 0,0 1 0,0 0 0,-1-1 0,4 4 0,-3-5 10,0 0 0,0 1 0,0-1 0,0 0 0,0 0 0,0 0 0,0 0 0,0 0 0,0 0 0,0 0-1,0 0 1,0-1 0,0 1 0,0 0 0,0-1 0,0 1 0,0 0 0,0-1 0,0 1 0,0-1 0,-1 0 0,1 1 0,0-1 0,0 0 0,0 1 0,-1-1 0,1 0 0,0 0 0,-1 0 0,1 0 0,0-1 0,8-10-105,0-1 1,-1 1 0,0-1-1,-1-1 1,-1 1 0,6-18-1,11-23-1068,-14 132-268,2 17 2416,43 171 1,-22-128 61,-29-119-925,0-1-1,-1 1 0,-1-1 1,-2 38-1,0-51-86,1 0 0,-1 0-1,0 0 1,-1 0 0,1-1 0,-1 1 0,0-1-1,0 1 1,0-1 0,-5 7 0,5-9-7,0 0 0,0 0 0,1-1 0,-1 1 1,0-1-1,0 0 0,0 1 0,0-1 0,-1 0 0,1 0 0,0 0 0,0-1 1,-1 1-1,1 0 0,-1-1 0,1 1 0,0-1 0,-1 0 0,1 0 0,-1 0 1,1 0-1,-4-1 0,2 0-4,1 1 0,0-1 0,0 0 0,0 0 0,0 0 0,0-1 0,0 1 0,1-1 0,-1 1 0,0-1 0,1 0 0,-1 0-1,1 0 1,0 0 0,-1-1 0,-3-4 0,3 1-36,-1 0-1,0-1 1,1 1-1,1-1 0,-1 0 1,1 1-1,-2-10 1,0-8-267,1 0 0,1 1 0,2-38 0,1 43 39,1 1 0,1-1 0,0 1 0,1 0 0,12-31 0,44-76-1736,-15 36-3781,-35 65 1620,-1 1 0,6-27 0,-7 18-2633</inkml:trace>
</inkml:ink>
</file>

<file path=ppt/ink/ink1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0.484"/>
    </inkml:context>
    <inkml:brush xml:id="br0">
      <inkml:brushProperty name="width" value="0.025" units="cm"/>
      <inkml:brushProperty name="height" value="0.025" units="cm"/>
    </inkml:brush>
  </inkml:definitions>
  <inkml:trace contextRef="#ctx0" brushRef="#br0">296 83 9545,'0'0'7025,"7"-10"-4339,21-30-87,-27 39-2383,-1 0 0,1 0 0,0 0 0,-1 0 0,1 0-1,-1 0 1,1 0 0,-1 0 0,1 0 0,-1-1 0,0 1-1,0 0 1,0 0 0,1 0 0,-1 0 0,0-1 0,-1 1 0,1-2-1,0 2-134,-1 1 0,1-1 1,-1 0-1,1 1 0,-1-1 0,1 1 0,-1-1 0,1 1 0,-1-1 0,1 1 0,-1-1 0,0 1 0,1 0 0,-1-1 0,0 1 0,1 0 0,-1-1 0,0 1 1,0 0-1,1 0 0,-2 0 0,-39 2 585,38-2-565,-11 3-2,0 1 0,1 0 0,-1 1 0,1 1 0,0 0 0,0 1 0,-21 15 0,14-8 199,1 0 1,1 2-1,-31 34 1,43-43-216,0 0 0,1 0-1,0 1 1,1 0 0,0 0 0,-6 14 0,10-20-68,-1 0 0,0 0 0,0 0-1,1 0 1,-1 0 0,1 1 0,0-1 0,0 0 0,0 0 0,0 0 0,0 1 0,0-1 0,0 0 0,1 0-1,-1 0 1,1 1 0,-1-1 0,1 0 0,0 0 0,0 0 0,0 0 0,0 0 0,1 0 0,-1-1-1,0 1 1,1 0 0,-1-1 0,1 1 0,-1-1 0,1 1 0,3 1 0,5 2 29,1 0 0,0-1 0,0 0 0,0-1 0,0-1 0,0 1 0,17 0 0,86 0-1180,-85-3 35,-17 0 443,0 0-856,-1 0 0,0 0 0,1-1 0,-1-1 0,11-3 0,14-10-7807</inkml:trace>
</inkml:ink>
</file>

<file path=ppt/ink/ink1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0.811"/>
    </inkml:context>
    <inkml:brush xml:id="br0">
      <inkml:brushProperty name="width" value="0.025" units="cm"/>
      <inkml:brushProperty name="height" value="0.025" units="cm"/>
    </inkml:brush>
  </inkml:definitions>
  <inkml:trace contextRef="#ctx0" brushRef="#br0">52 1 11018,'0'0'12588,"-12"56"-11082,-1-24-193,3 3-416,2-3-417,4-1-320,1-4-95,2-4-33,1-6-32,0-4-321,0-4-1184,0-3-641</inkml:trace>
</inkml:ink>
</file>

<file path=ppt/ink/ink1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1.170"/>
    </inkml:context>
    <inkml:brush xml:id="br0">
      <inkml:brushProperty name="width" value="0.025" units="cm"/>
      <inkml:brushProperty name="height" value="0.025" units="cm"/>
    </inkml:brush>
  </inkml:definitions>
  <inkml:trace contextRef="#ctx0" brushRef="#br0">0 158 15246,'0'0'12748,"83"-4"-12491,-38 6-161,4 3-897,-6-4-2434,-4-1-2274,-7 0-4709</inkml:trace>
  <inkml:trace contextRef="#ctx0" brushRef="#br0" timeOffset="1">891 0 21941,'0'0'7303,"-30"72"-7143,27-45-128,3 2 0,0-3 0,0 1-288,3-2-673,-2-2-513,-1-2-832,0-5-897,0-4-1089,-16-3-2722</inkml:trace>
</inkml:ink>
</file>

<file path=ppt/ink/ink1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1.499"/>
    </inkml:context>
    <inkml:brush xml:id="br0">
      <inkml:brushProperty name="width" value="0.025" units="cm"/>
      <inkml:brushProperty name="height" value="0.025" units="cm"/>
    </inkml:brush>
  </inkml:definitions>
  <inkml:trace contextRef="#ctx0" brushRef="#br0">0 53 15022,'0'0'10346,"62"2"-8937,-22-2-672,7 0-513,1 0-96,0-7-64,-1 0-224,-11-2-1633,-8 3-1090,-8-2-448,-11-1-1250,-8 0-3298</inkml:trace>
</inkml:ink>
</file>

<file path=ppt/ink/ink1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1.871"/>
    </inkml:context>
    <inkml:brush xml:id="br0">
      <inkml:brushProperty name="width" value="0.025" units="cm"/>
      <inkml:brushProperty name="height" value="0.025" units="cm"/>
    </inkml:brush>
  </inkml:definitions>
  <inkml:trace contextRef="#ctx0" brushRef="#br0">0 96 18193,'0'0'5862,"48"-23"-5029,-1 23 31,6 0-351,6 0-321,2 4-128,-2 2-256,-2 1-1538,-11-4-1249,-5-3-1377,-8 0-4036</inkml:trace>
  <inkml:trace contextRef="#ctx0" brushRef="#br0" timeOffset="1">1012 1 21620,'0'0'5670,"-46"55"-3909,38-29-607,1 1-610,7 2-288,0 0-96,6 3-160,6-4 33,2 3-514,-1-2-1024,3-5-1186,-5-2-1697,-3-9-1345</inkml:trace>
</inkml:ink>
</file>

<file path=ppt/ink/ink1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2.198"/>
    </inkml:context>
    <inkml:brush xml:id="br0">
      <inkml:brushProperty name="width" value="0.025" units="cm"/>
      <inkml:brushProperty name="height" value="0.025" units="cm"/>
    </inkml:brush>
  </inkml:definitions>
  <inkml:trace contextRef="#ctx0" brushRef="#br0">1 28 20083,'0'0'7655,"53"-10"-7399,-18 10-191,8 0-1,4 0-1314,0-3-2017,0-3-1377,-4-2-3075</inkml:trace>
</inkml:ink>
</file>

<file path=ppt/ink/ink1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2.541"/>
    </inkml:context>
    <inkml:brush xml:id="br0">
      <inkml:brushProperty name="width" value="0.025" units="cm"/>
      <inkml:brushProperty name="height" value="0.025" units="cm"/>
    </inkml:brush>
  </inkml:definitions>
  <inkml:trace contextRef="#ctx0" brushRef="#br0">360 17 17200,'0'0'5856,"-12"-4"-3715,11 4-2095,-9-3 316,0 0-1,0 1 1,0 0 0,-1 1 0,1 0 0,0 1 0,-1 0 0,1 0 0,0 1 0,-1 1-1,-9 2 1,1 2-98,1 2 0,0 0 0,1 1 0,0 1 0,0 0 0,-18 15-1,29-20-192,0 0-1,1 0 0,-1 1 0,1 0 1,0-1-1,0 2 0,0-1 0,1 1 1,0-1-1,1 1 0,-1 0 0,1 0 1,1 1-1,-1-1 0,1 1 0,1-1 1,-1 1-1,0 9 0,3-13-70,-1 0 0,1 0 0,0 0 0,0 0 0,1-1 0,-1 1 0,1 0 0,0-1 0,0 1 0,0-1 0,0 1 0,0-1 0,1 0 0,0 0 0,-1 0 0,1-1 0,0 1 0,1 0 0,-1-1 0,0 0 0,1 0 0,-1 0 0,1 0 0,-1-1 0,1 1 0,0-1 0,6 1 0,0 2 0,1-2 0,0 1 0,0-1 0,0-1 0,0 0 0,0-1 0,0 0 0,0 0 0,12-3 0,-20 2 0,0 0 0,0-1 0,0 1 0,0-1 0,0 1 0,0-1 0,0 0 0,0 0 0,-1 0 0,1 0 0,-1-1 0,1 1 0,-1-1 0,0 1 0,0-1 0,0 0 0,2-6 0,-3 8 0,0 0 0,-1-1 0,1 1 0,-1-1 0,1 1 0,-1 0 0,0-1 0,1 1 0,-1-1 0,0 1 0,0-1 0,0 1 0,0-1 0,0 1 0,-1-1 0,1 1 0,0-1 0,-1 1 0,1-1 0,-1 1 0,1 0 0,-1-1 0,0 1 0,1 0 0,-1-1 0,0 1 0,0 0 0,0 0 0,0 0 0,0 0 0,0 0 0,0 0 0,-1 0 0,1 0 0,0 0 0,0 0 0,-1 1 0,1-1 0,-1 1 0,1-1 0,-2 0 0,-5-1 0,0 0 0,-1 0 0,1 0 0,-1 1 0,1 0 0,0 1 0,-16 1 0,24-1 0,0 0 0,1 1 0,-1-1 0,0 0 0,1 0 0,-1 1 0,0-1 0,0 0 0,1 0 0,-1 1 0,0-1 0,0 0 0,1 1 0,-1-1 0,0 0 0,0 1 0,0-1 0,0 0 0,1 1 0,-1-1 0,0 1 0,0-1 0,0 0 0,0 1 0,0-1 0,0 1 0,0-1 0,0 0 0,0 1 0,0-1 0,0 0 0,0 1 0,-1-1 0,1 1 0,0-1 0,0 0 0,0 1 0,0-1 0,-1 0 0,1 1 0,0-1 0,0 0 0,-1 1 0,1-1 0,0 0 0,0 0 0,-1 1 0,1-1 0,0 0 0,-1 0 0,1 0 0,0 1 0,-1-1 0,1 0 0,-1 0 0,1 0 0,0 0 0,-1 0 0,1 0 0,-1 0 0,1 0 0,32 17 0,-14-13-110,0 0 0,0-2 1,31 1-1,-41-2 74,0-2-1,0 1 1,1-1 0,-1 0 0,0-1-1,-1 0 1,1 0 0,0-1-1,-1 0 1,14-7 0,-49 58 671,22-37-625,-1 0-1,1 0 0,1 0 1,0 1-1,0-1 1,1 1-1,1 0 1,0 0-1,1 1 1,0-1-1,1 1 0,0 18 1,1-30-163,0 1 1,0-1-1,0 0 1,0 1-1,1-1 1,-1 0-1,0 0 1,1 1-1,-1-1 1,0 0-1,1 0 1,0 0-1,-1 1 1,1-1-1,0 0 1,-1 0-1,1 0 0,0 0 1,0 0-1,0 0 1,0-1-1,0 1 1,0 0-1,0 0 1,0-1-1,0 1 1,2 0-1,18 1-6514</inkml:trace>
</inkml:ink>
</file>

<file path=ppt/ink/ink1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8.304"/>
    </inkml:context>
    <inkml:brush xml:id="br0">
      <inkml:brushProperty name="width" value="0.025" units="cm"/>
      <inkml:brushProperty name="height" value="0.025" units="cm"/>
    </inkml:brush>
  </inkml:definitions>
  <inkml:trace contextRef="#ctx0" brushRef="#br0">372 58 7623,'0'0'6134,"-5"-8"-3524,3 3-2383,0 1 0,0 0 0,-1 1 0,0-1 0,0 0-1,0 1 1,0-1 0,0 1 0,-6-4 0,7 6-146,0 0 1,-1-1-1,1 1 1,0 1-1,-1-1 1,1 0-1,-1 1 1,1-1 0,-1 1-1,1 0 1,-1-1-1,1 1 1,-1 1-1,0-1 1,1 0-1,-1 1 1,1-1-1,0 1 1,-1 0-1,1-1 1,-1 1-1,1 0 1,0 1 0,0-1-1,-3 2 1,-5 4-28,0 1 1,0 0-1,0 1 0,1 0 1,1 0-1,-1 1 1,1 0-1,1 1 1,-9 17-1,-49 107 1,64-133-51,-24 60 80,-32 119 1,49-144 53,1-1 0,2 1 0,2 0 0,2 71 0,2-97-115,0 0-1,1 0 0,0 0 0,0-1 0,1 1 0,1-1 1,0 0-1,0 0 0,1 0 0,0 0 0,1-1 0,0 0 1,0 0-1,9 9 0,-10-13 43,1 0 0,0-1 0,0 1 0,0-1 0,1 0 0,-1 0 0,1-1 0,0 0 0,0 0 0,0-1 0,0 0-1,1 0 1,-1 0 0,0-1 0,1-1 0,0 1 0,-1-1 0,1 0 0,-1-1 0,1 1 0,8-3 0,1-2 202,0 0 0,0-1 0,-1 0 0,1-2 0,-1 0 0,-1 0 0,0-2 0,27-21-1,-12 5 11,-1-1-1,-1-1 0,23-31 0,-36 38-107,0 1 0,-2-2-1,0 0 1,-2-1-1,0 0 1,-2-1 0,0 0-1,-2 0 1,0-1-1,-2 0 1,3-34-1,-6 39-98,-2 1-1,0-1 0,-1 0 0,0 0 0,-2 0 0,0 1 0,-2-1 0,0 1 0,-1 0 0,-1 0 0,-1 1 0,0 0 0,-1 0 0,-23-31 0,27 42-51,-1 0 0,0 1-1,0 0 1,-1 0 0,0 1 0,0-1-1,-13-7 1,18 12-169,-1 0 0,1 0 0,0 0 0,-1 0 0,1 0 0,0 0 0,-1 0 1,1 1-1,-1 0 0,0-1 0,1 1 0,-1 0 0,1 0 0,-1 0 0,1 0 0,-1 1 0,1-1 0,-1 1 0,1 0 0,-1-1 0,1 1 0,-1 0 0,1 0 0,0 1 0,0-1 0,0 0 0,-1 1 0,1 0 1,1-1-1,-3 3 0,-14 19-4563,0-1-2808</inkml:trace>
</inkml:ink>
</file>

<file path=ppt/ink/ink1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9.475"/>
    </inkml:context>
    <inkml:brush xml:id="br0">
      <inkml:brushProperty name="width" value="0.025" units="cm"/>
      <inkml:brushProperty name="height" value="0.025" units="cm"/>
    </inkml:brush>
  </inkml:definitions>
  <inkml:trace contextRef="#ctx0" brushRef="#br0">411 92 10218,'0'-9'1793,"0"1"-1600,1 3 304,-1 0 0,0 0 0,-1 0 0,1 0 0,-1 0 0,0 0 0,-3-9 0,3 12-356,0 1 0,0-1 0,0 0 0,0 1 0,0-1 0,-1 1 0,1 0 0,-1-1 0,1 1-1,-1 0 1,1 0 0,-1 0 0,0 0 0,0 0 0,1 0 0,-1 1 0,0-1 0,0 0 0,0 1-1,0 0 1,0-1 0,0 1 0,0 0 0,0 0 0,0 0 0,0 0 0,-2 1 0,0-1-63,-1 1-1,1 0 1,0 0 0,0 1 0,0-1 0,0 1 0,1 0-1,-1 0 1,0 0 0,1 1 0,-1-1 0,1 1 0,0 0-1,0 0 1,0 0 0,-3 4 0,-43 65 426,40-58-345,-27 52 201,2 1 0,4 2 1,3 1-1,2 1 0,4 1 1,3 1-1,-9 85 0,26-151-355,-5 36 16,1-1-1,2 48 1,3-81-27,0 1-1,1-1 1,0 0-1,0 1 1,1-1-1,1 0 1,-1 0-1,1 0 0,1 0 1,-1-1-1,2 1 1,-1-1-1,1 0 1,0 0-1,12 12 1,-13-16 9,1-1 0,0 0 0,0 1 1,0-2-1,0 1 0,0-1 0,0 0 0,1 0 0,-1 0 0,1-1 1,0 0-1,-1 0 0,1 0 0,0-1 0,-1 1 0,1-1 0,0-1 1,0 1-1,-1-1 0,1 0 0,8-3 0,2-1 117,-1 0 0,1-2-1,-1 1 1,-1-2 0,1 0 0,16-13-1,8-9 86,-2-1 0,-1-3 0,-1 0 0,-2-2-1,-2-2 1,-1-1 0,-2-1 0,32-62-1,-42 69-42,-3-1-1,0 0 1,-2-1-1,-2 0 0,-1-1 1,-2 0-1,-1-1 0,-2 1 1,-2-1-1,-1 0 1,-5-65-1,1 90-140,-1 0-1,0-1 1,-1 2 0,0-1-1,-1 0 1,0 1 0,-1 0-1,0 0 1,-1 0 0,-15-18-1,19 25-129,0 0 0,-1 0 0,0 0 0,0 0 0,0 1 0,-1-1 0,1 1 0,-1 0 0,1 0 0,-1 1 0,0 0 0,0-1 0,0 2-1,-1-1 1,1 0 0,0 1 0,-1 0 0,1 1 0,-1-1 0,1 1 0,-1 0 0,1 0 0,-1 0 0,1 1 0,-1 0 0,-9 3 0,8-1-395,1 1 1,0 0 0,0 0-1,0 0 1,0 0-1,1 1 1,0 0 0,0 0-1,0 1 1,-6 8-1,-22 37-6583,10-6-1834</inkml:trace>
</inkml:ink>
</file>

<file path=ppt/ink/ink1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5:55.367"/>
    </inkml:context>
    <inkml:brush xml:id="br0">
      <inkml:brushProperty name="width" value="0.025" units="cm"/>
      <inkml:brushProperty name="height" value="0.025" units="cm"/>
    </inkml:brush>
  </inkml:definitions>
  <inkml:trace contextRef="#ctx0" brushRef="#br0">233 85 6150,'-11'0'2818,"-65"1"864,-70 1 6746,233-2-8118,-37 2-2317,62-7-1,86-36 134,5-1 63,-203 42-176,0 0 1,0 0-1,0 0 0,1-1 0,-1 1 0,0 0 0,0 0 1,1 0-1,-1 0 0,0 0 0,0 0 0,1 0 0,-1 0 1,0-1-1,0 1 0,1 0 0,-1 0 0,0 0 0,0 0 1,1 0-1,-1 0 0,0 1 0,0-1 0,1 0 0,-1 0 1,0 0-1,0 0 0,1 0 0,-1 0 0,0 0 0,0 0 1,0 1-1,1-1 0,-1 0 0,0 0 0,0 0 0,0 0 1,1 1-1,-1-1 0,0 0 0,0 0 0,0 0 0,0 1 1,0-1-1,0 0 0,1 0 0,-1 1 0,0-1 0,0 0 1,0 1-1,-13 11 368,-23 10-24,-27 3-151,-1-2 0,0-4 0,-2-2 0,-75 8 0,116-21-195,-48 1-1,72-5-154,16 5-2498,11 7 268,25 8-5956,-24-15-1492</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5.384"/>
    </inkml:context>
    <inkml:brush xml:id="br0">
      <inkml:brushProperty name="width" value="0.025" units="cm"/>
      <inkml:brushProperty name="height" value="0.025" units="cm"/>
    </inkml:brush>
  </inkml:definitions>
  <inkml:trace contextRef="#ctx0" brushRef="#br0">140 185 15054,'0'0'6422,"-9"0"-4975,1 1-1215,0 0-1,0 0 1,1 0-1,-1 1 1,1 1-1,0-1 1,-1 1-1,-9 6 1,13-8-126,1 1 0,-1 1 0,1-1 0,0 0 0,0 1 0,0-1 0,0 1 0,0 0-1,0 0 1,1 0 0,-1 1 0,1-1 0,0 0 0,0 1 0,1 0 0,-1-1 0,1 1 0,-1 0 0,1 0 0,0 0 0,0 5 0,1-8-105,0 1 0,0-1 0,0 0 1,0 0-1,1 0 0,-1 0 0,0 0 0,1 0 1,-1 0-1,1 0 0,-1 0 0,1 0 0,-1 0 1,1 0-1,0 0 0,-1-1 0,1 1 0,0 0 1,0 0-1,-1-1 0,1 1 0,0 0 0,0-1 1,0 1-1,0-1 0,0 1 0,0-1 0,0 1 1,0-1-1,0 0 0,0 0 0,0 1 1,2-1-1,41 3 141,-36-4-106,3 1-67,-1-1 0,0-1 0,0 0 1,0-1-1,0 0 0,0 0 0,0-1 1,-1 0-1,1-1 0,-1 0 0,0 0 1,-1-1-1,1-1 0,-1 1 0,-1-1 1,14-15-1,-13 14 11,0-2 1,-1 1-1,0-1 0,-1 0 1,0 0-1,-1-1 1,0 0-1,0 0 1,-1 0-1,-1 0 0,0-1 1,0 0-1,-1 1 1,1-17-1,-3 26-9,0 0 1,0 0-1,0 0 1,0 0-1,0 0 0,-1 1 1,1-1-1,0 0 1,-1 0-1,0 0 1,1 1-1,-1-1 0,0 0 1,0 1-1,0-1 1,0 0-1,0 1 0,0-1 1,0 1-1,-1 0 1,1-1-1,0 1 1,-1 0-1,-2-2 0,1 2 0,0 0 0,0 0 0,0 0 0,-1 1-1,1-1 1,0 1 0,0 0 0,0 0 0,-1 0-1,1 0 1,0 1 0,0-1 0,-4 2-1,-5 1 40,0 1-1,0 0 1,0 1-1,1 0 1,0 1-1,-15 10 1,24-14 6,-31 26 719,31-27-687,1 0 1,0 1-1,-1-1 0,1 1 0,0 0 0,0-1 0,0 1 0,0 0 0,0 0 0,0-1 1,1 1-1,-1 0 0,1 0 0,-1 0 0,1 0 0,0 0 0,-1 0 0,1 2 1,1-2-42,0-1 0,-1 0 0,1 0 0,0 0 1,-1-1-1,1 1 0,0 0 0,0 0 0,0 0 1,0 0-1,0-1 0,0 1 0,0 0 1,0-1-1,0 1 0,0-1 0,1 1 0,-1-1 1,0 0-1,0 1 0,0-1 0,0 0 1,1 0-1,1 0 0,38 3-29,-31-3-104,19 1-515,-16-1 255,0 1-1,0 0 0,1 0 0,-1 1 0,16 6 0,-26-8 367,0 2 0,-1-1 0,1 0 0,0 1 0,-1-1-1,1 1 1,-1 0 0,1 0 0,-1 0 0,0 0 0,0 0 0,0 0 0,0 1 0,0-1-1,0 1 1,-1-1 0,1 1 0,-1 0 0,0-1 0,0 1 0,0 0 0,0 0 0,0 0-1,0 0 1,-1 0 0,0 0 0,0 0 0,0 4 0,-7 56 1400,5-52-1226,0 0 0,1 1 1,0-1-1,1 20 0,0-30-264,0-1 0,1 1 0,-1 0 0,1 0 0,-1 0 0,0-1 0,1 1 0,-1 0 0,1 0 0,0-1 0,-1 1 0,1-1 0,0 1 0,-1 0 0,1-1 0,0 1 0,-1-1 0,1 0 1,0 1-1,0-1 0,0 0 0,-1 1 0,1-1 0,0 0 0,0 0 0,0 0 0,0 1 0,0-1 0,0 0 0,-1 0 0,1-1 0,1 1 0,31-5-7247,-8-9-1943</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3.533"/>
    </inkml:context>
    <inkml:brush xml:id="br0">
      <inkml:brushProperty name="width" value="0.025" units="cm"/>
      <inkml:brushProperty name="height" value="0.025" units="cm"/>
    </inkml:brush>
  </inkml:definitions>
  <inkml:trace contextRef="#ctx0" brushRef="#br0">74 38 9257,'0'0'10340,"-9"4"-9646,6-2-611,-1 0-1,0-1 0,1 1 1,0 1-1,-1-1 0,1 0 1,0 1-1,0 0 0,1-1 1,-1 1-1,0 0 0,1 1 1,0-1-1,0 0 0,0 1 1,0-1-1,0 1 0,1-1 1,-1 1-1,1 0 0,0 0 1,0 0-1,1 0 0,-1 0 1,1 3-1,-1 3 77,-2 8 363,1 0 0,1 38-1,1-53-458,0-1-1,0 1 0,0-1 1,0 1-1,1-1 0,-1 1 1,1-1-1,-1 1 0,1-1 1,0 1-1,0-1 0,0 1 1,0-1-1,1 0 0,-1 0 1,0 0-1,1 0 0,0 0 1,-1 0-1,1 0 0,0 0 1,0-1-1,0 1 0,0-1 1,1 1-1,-1-1 0,0 0 1,0 0-1,1 0 0,2 1 1,-2-2 1,0 0 0,0 0 0,0 0 0,-1-1 1,1 0-1,0 1 0,0-1 0,-1 0 0,1 0 1,-1 0-1,1-1 0,-1 1 0,1-1 0,-1 1 0,0-1 1,0 0-1,1 0 0,-1 0 0,-1 0 0,1 0 1,3-5-1,32-55 916,-34 57-970,6-11 45,-1 0 0,0-1 0,-1 0 1,-1-1-1,-1 1 0,0-1 0,-1 0 0,2-27 0,-6 45-50,0 0-1,0-1 0,0 1 1,1 0-1,-1-1 0,0 1 1,0 0-1,0-1 0,0 1 1,0 0-1,0 0 0,0-1 1,0 1-1,0 0 0,-1-1 1,1 1-1,0 0 0,0-1 1,0 1-1,0 0 0,0-1 1,0 1-1,-1 0 0,1 0 0,0-1 1,0 1-1,0 0 0,-1 0 1,1-1-1,0 1 0,0 0 1,-1 0-1,1 0 0,0 0 1,-1-1-1,0 1 0,-9 8-13,-7 21-131,10-10-86,2 1 1,0-1-1,1 1 0,2 0 0,0 0 1,1 33-1,0-49 10,1-1 1,1 1 0,-1 0-1,0 0 1,1 0-1,0-1 1,0 1-1,2 6 1,-2-9-50,0 0 0,0 1 1,0-1-1,0 0 0,0 1 1,0-1-1,1 0 0,-1 0 1,0 0-1,0 0 0,1 0 1,-1-1-1,1 1 0,-1 0 1,1-1-1,-1 1 0,1 0 1,-1-1-1,1 0 0,0 1 1,2-1-1,17 1-6130</inkml:trace>
</inkml:ink>
</file>

<file path=ppt/ink/ink1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5:56.742"/>
    </inkml:context>
    <inkml:brush xml:id="br0">
      <inkml:brushProperty name="width" value="0.025" units="cm"/>
      <inkml:brushProperty name="height" value="0.025" units="cm"/>
    </inkml:brush>
  </inkml:definitions>
  <inkml:trace contextRef="#ctx0" brushRef="#br0">169 107 12812,'0'0'1618,"-11"-2"469,5 1-1691,0 1 35,0-1-1,0 0 1,0 0-1,0 0 1,1-1 0,-1 0-1,0 0 1,1 0-1,-1-1 1,1 0-1,0 0 1,0 0-1,0-1 1,-6-4-1,11 7-396,0 1 0,-1-1 0,1 1 0,0 0 0,0-1 0,0 1-1,0-1 1,-1 1 0,1-1 0,0 1 0,0-1 0,0 1 0,0-1-1,0 1 1,0-1 0,0 1 0,0-1 0,0 1 0,0-1 0,1 1-1,-1-1 1,0 1 0,0-1 0,0 1 0,1-1 0,-1 1 0,0-1-1,0 1 1,1 0 0,-1-1 0,0 1 0,1-1 0,-1 1 0,0 0-1,1 0 1,-1-1 0,1 1 0,-1 0 0,1-1 0,-1 1 0,1 0 0,-1 0-1,1 0 1,-1 0 0,1 0 0,0-1 0,30-6-209,-24 6 280,126-18-12,169-3 1,-582 38 979,92-3-491,614-17-454,-271 5-32,-367-17 475,-168 14 208,374 3-783,0-1 0,0 1 0,-1-1 0,1 2 0,0-1 0,-6 3 0,-3 10-1920,14-13 1584,1 0 1,0 1 0,0-1-1,0 0 1,0 0 0,0 1-1,0-1 1,0 0 0,0 1-1,0-1 1,0 0 0,1 0-1,-1 1 1,0-1-1,1 0 1,-1 0 0,2 2-1,10 12-6551</inkml:trace>
</inkml:ink>
</file>

<file path=ppt/ink/ink1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5:58.541"/>
    </inkml:context>
    <inkml:brush xml:id="br0">
      <inkml:brushProperty name="width" value="0.025" units="cm"/>
      <inkml:brushProperty name="height" value="0.025" units="cm"/>
    </inkml:brush>
  </inkml:definitions>
  <inkml:trace contextRef="#ctx0" brushRef="#br0">1 23 11435,'15'-1'5303,"6"-3"-3784,31-3-1172,273-3 128,-352 15-7996,2-5-354</inkml:trace>
</inkml:ink>
</file>

<file path=ppt/ink/ink1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0.285"/>
    </inkml:context>
    <inkml:brush xml:id="br0">
      <inkml:brushProperty name="width" value="0.025" units="cm"/>
      <inkml:brushProperty name="height" value="0.025" units="cm"/>
    </inkml:brush>
  </inkml:definitions>
  <inkml:trace contextRef="#ctx0" brushRef="#br0">0 79 6182,'0'0'11413,"13"-7"-10729,-5 3-576,1-1-6,0 1 0,0 0 0,0 1 0,0-1-1,1 2 1,0-1 0,-1 1 0,16 0 0,208 0 450,-121 4-1058,213-25 0,-294 15 569,-31 9-58,0-1 0,0 0 0,0 0 0,0 0 0,-1 0 0,1 0 1,0 0-1,0 0 0,0 0 0,0 0 0,0 0 0,-1 0 0,1 0 0,0 0 1,0 0-1,0 0 0,0 0 0,0 0 0,0 0 0,-1 0 0,1 0 0,0 0 1,0 0-1,0 0 0,0 0 0,0-1 0,0 1 0,-1 0 0,1 0 0,0 0 1,0 0-1,0 0 0,0 0 0,0 0 0,0 0 0,0-1 0,0 1 0,0 0 0,0 0 1,0 0-1,-1 0 0,1 0 0,0 0 0,0-1 0,0 1 0,0 0 0,0 0 1,0 0-1,0 0 0,0 0 0,0-1 0,0 1 0,0 0 0,0 0 0,0 0 1,1 0-1,-1 0 0,0 0 0,0-1 0,0 1 0,0 0 0,0 0 0,-57-3 358,-67 7 263,0 5 1,-180 38-1,268-38-528,18-1-226,18-7 109,-1-1 0,1 0 1,0 0-1,0 0 1,0 0-1,-1 0 0,1 0 1,0 1-1,0-1 1,0 0-1,-1 0 0,1 0 1,0 0-1,0 1 1,0-1-1,0 0 0,0 0 1,-1 1-1,1-1 1,0 0-1,0 0 0,0 1 1,0-1-1,0 0 1,0 0-1,0 1 0,0-1 1,0 0-1,0 0 1,0 1-1,0-1 0,0 0 1,0 0-1,0 1 1,0-1-1,0 0 1,0 0-1,0 1 0,1-1 1,-1 0-1,0 1 1,2 0-130,0 0 1,0 0-1,0 0 1,0 0 0,0 0-1,1 0 1,-1 0-1,0-1 1,1 1 0,-1-1-1,0 0 1,0 0 0,1 0-1,-1 0 1,1 0-1,3-1 1,7 1-561,45-2-2751,9-13-1880</inkml:trace>
</inkml:ink>
</file>

<file path=ppt/ink/ink1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40.906"/>
    </inkml:context>
    <inkml:brush xml:id="br0">
      <inkml:brushProperty name="width" value="0.025" units="cm"/>
      <inkml:brushProperty name="height" value="0.025" units="cm"/>
    </inkml:brush>
  </inkml:definitions>
  <inkml:trace contextRef="#ctx0" brushRef="#br0">692 50 14670,'-14'-4'215,"0"1"1,-1 0 0,0 1-1,1 1 1,-1 1-1,0 0 1,0 0 0,1 2-1,-1-1 1,-28 9-1,26-4-1,-1 1-1,1 1 1,0 1-1,1 0 0,0 1 1,1 0-1,0 2 1,-17 15-1,-1 6 21,1 1 0,1 2 0,2 0 0,2 2 0,1 2 1,2 0-1,2 1 0,-20 50 0,27-52-20,2-1-1,1 1 1,2 1 0,2 0-1,1 1 1,3-1 0,1 1 0,2 0-1,6 66 1,-2-88-197,0-1-1,1 0 1,1 0 0,1-1-1,0 1 1,1-1 0,1 0-1,1-1 1,0 0 0,1 0-1,1-1 1,14 15 0,-16-20-16,1 0 1,1-1 0,0 0-1,0-1 1,1 0 0,0-1 0,0 0-1,0-1 1,1-1 0,0 0-1,0 0 1,1-1 0,-1-1-1,1 0 1,-1-1 0,25 0 0,-17-3 60,1-1 1,-1 0 0,0-2 0,0-1 0,0-1-1,-1 0 1,0-2 0,0 0 0,0-1 0,-1-1 0,-1-1-1,0-1 1,0 0 0,-1-1 0,25-25 0,-13 9 43,-2 0 1,-1-2-1,-1-1 1,-1-1 0,-3-1-1,0-1 1,24-57-1,-29 49-46,-1-1 0,-3 0 0,-1-1 0,-2-1-1,3-61 1,-9 71-10,-3 1 0,-1-1 0,-1 0 0,-2 1 0,-1 0 0,-3 0-1,-15-48 1,17 66-56,-1 1-1,0 0 1,-2 0-1,0 1 1,0 0-1,-2 0 0,0 1 1,0 0-1,-24-21 1,29 30-77,0 0-1,-1 1 1,1 0 0,-1 0 0,0 0-1,0 1 1,0 0 0,0 0 0,0 0 0,-1 1-1,1 1 1,-1-1 0,0 1 0,0 0-1,1 1 1,-1 0 0,0 0 0,0 0 0,1 1-1,-1 1 1,0-1 0,1 1 0,-1 0 0,-12 6-1,9-2-468,0 1-1,1 0 1,0 0-1,0 1 1,1 0-1,-1 1 1,2 0-1,-1 0 1,-11 18-1,-19 34-5255</inkml:trace>
</inkml:ink>
</file>

<file path=ppt/ink/ink1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42.865"/>
    </inkml:context>
    <inkml:brush xml:id="br0">
      <inkml:brushProperty name="width" value="0.025" units="cm"/>
      <inkml:brushProperty name="height" value="0.025" units="cm"/>
    </inkml:brush>
  </inkml:definitions>
  <inkml:trace contextRef="#ctx0" brushRef="#br0">48 89 14029,'0'0'11526,"9"0"-10138,-1 1-1014,-6 0-253,1-1 1,0 1 0,0-1-1,0 0 1,0 0 0,0 0-1,-1 0 1,1-1-1,0 1 1,0-1 0,0 1-1,-1-1 1,4-1-1,-6 2-85,1-1 0,-1 1-1,1 0 1,-1 0 0,1 0-1,-1-1 1,1 1 0,-1 0-1,1-1 1,-1 1-1,0 0 1,1-1 0,-1 1-1,0-1 1,1 1 0,-1-1-1,0 1 1,1-1-1,-1 1 1,0-1 0,0 1-1,0-1 1,0 1 0,1-1-1,-1 1 1,0-1 0,0 1-1,0-1 1,0 1-1,0-1 1,0 1 0,0-1-1,0 1 1,0-1 0,-1 1-1,1-1 1,0 1 0,0-1-1,0 1 1,-1-1-1,1 1 1,0-1 0,-1 1-1,1-1 1,0 1 0,-1-1-1,1 1 1,0 0-1,-1-1 1,1 1 0,-1 0-1,1-1 1,0 1 0,-1 0-1,1 0 1,-1-1 0,1 1-1,-1 0 1,-1 0-1,-29-14 1575,29 14-1610,0 0 0,0-1 0,0 1 0,0 0 0,1 0 0,-1 1 0,0-1 0,0 0 0,0 1 0,1-1 0,-1 1 0,0-1 0,0 1 0,1 0 0,-1-1 0,0 1 0,1 0 0,-1 0 0,1 1 0,0-1 0,-1 0 0,1 0 0,0 1 0,-1-1 0,0 2 0,1-1 0,0 1 0,0 0 0,0-1 0,1 1 0,-1-1 0,1 1 0,0 0 0,-1-1 0,1 1 0,0 0 0,0-1 0,1 1 0,-1 0 0,1-1 0,-1 1 0,1 0 0,1 3 0,-1-5 0,-1 1 0,1 0 0,0-1 0,0 1 0,0-1 0,0 1 0,0-1 0,0 1 0,0-1 0,0 1 0,1-1 0,-1 0 0,0 0 0,1 0 0,-1 0 0,1 0 0,-1 0 0,1 0 0,0 0 0,-1-1 0,1 1 0,0-1 0,0 1 0,-1-1 0,4 1 0,-4-1 0,0 0 0,1 0 0,-1 0 0,0-1 0,0 1 0,1 0 0,-1-1 0,0 1 0,0-1 0,0 1 0,0-1 0,1 1 0,-1-1 0,0 0 0,0 1 0,0-1 0,0 0 0,0 0 0,-1 0 0,1 0 0,0 0 0,0 0 0,-1 0 0,1 0 0,0 0 0,-1 0 0,1 0 0,-1-1 0,1 1 0,-1 0 0,0 0 0,0 0 0,1-1 0,-1 1 0,0 0 0,0-2 0,0-1 0,0-1 0,0 1 0,0-1 0,0 1 0,-1 0 0,0-1 0,0 1 0,0 0 0,0-1 0,-3-4 0,3 7 0,0 1 0,0-1 0,0 1 0,0 0 0,0 0 0,0 0 0,0-1 0,0 1 0,0 0 0,0 0 0,-1 1 0,1-1 0,0 0 0,-1 0 0,1 1 0,-1-1 0,1 0 0,-1 1 0,1 0 0,-1-1 0,1 1 0,-1 0 0,0 0 0,1 0 0,-1 0 0,1 0 0,-1 0 0,1 0 0,-1 0 0,1 1 0,-1-1 0,-2 2 0,1-1 0,1 0 0,0 1 0,-1 0 0,1-1 0,0 1 0,0 0 0,0 0 0,1 0 0,-1 1 0,0-1 0,1 0 0,-1 1 0,1-1 0,0 0 0,0 1 0,0 0 0,0-1 0,0 1 0,0 0 0,1-1 0,-1 1 0,1 3 0,-5 65 0,5-69 0,0 1 0,0-1 0,0 1 0,0-1 0,0 0 0,0 1 0,1-1 0,-1 0 0,1 1 0,0-1 0,0 0 0,0 0 0,0 0 0,0 1 0,0-1 0,0 0 0,1 0 0,-1-1 0,1 1 0,-1 0 0,1 0 0,3 2 0,-3-3 0,1 0 0,-1 0 0,1 0 0,-1-1 0,1 1 0,0-1 0,-1 1 0,1-1 0,0 0 0,0 0 0,-1 0 0,1 0 0,0 0 0,-1-1 0,1 1 0,0-1 0,-1 0 0,1 0 0,3-2 0,1 0 0,-2 0 0,1-1 0,0 0 0,-1 0 0,1-1 0,-1 1 0,0-1 0,-1 0 0,1-1 0,-1 1 0,0-1 0,3-6 0,-5 8 0,1 1 0,-1-1 0,0 0 0,-1 0 0,1 0 0,-1-1 0,1 1 0,-1 0 0,0 0 0,-1-1 0,1 1 0,-1-1 0,0 1 0,0 0 0,0-1 0,-1 1 0,0 0 0,1-1 0,-2 1 0,0-5 0,1 7 0,0 1 0,0-1 0,0 1 0,0 0 0,0-1 0,0 1 0,0 0 0,0 0 0,0-1 0,-1 1 0,1 0 0,0 0 0,-1 1 0,1-1 0,-1 0 0,1 0 0,-1 1 0,1-1 0,-1 1 0,1-1 0,-1 1 0,0 0 0,1-1 0,-1 1 0,0 0 0,1 0 0,-1 0 0,0 0 0,1 1 0,-4 0 0,2-1 0,1 1 0,-1 0 0,1 0 0,-1 0 0,1 0 0,-1 1 0,1-1 0,0 1 0,0 0 0,0-1 0,0 1 0,0 0 0,0 0 0,0 0 0,1 0 0,-1 0 0,-2 5 0,0 1 0,1 0 0,1 0 0,-1 0 0,1 0 0,0 0 0,1 0 0,-1 13 0,2-21 0,0 1 0,0-1 0,0 0 0,0 0 0,0 0 0,0 1 0,0-1 0,0 0 0,0 0 0,0 1 0,0-1 0,0 0 0,0 0 0,0 1 0,0-1 0,0 0 0,0 0 0,1 0 0,-1 1 0,0-1 0,0 0 0,0 0 0,0 0 0,0 0 0,1 1 0,-1-1 0,0 0 0,0 0 0,0 0 0,1 0 0,-1 0 0,0 0 0,0 0 0,0 1 0,1-1 0,-1 0 0,0 0 0,0 0 0,1 0 0,-1 0 0,0 0 0,0 0 0,1 0 0,12-6 0,10-13 0,15-37 0,-36 54 0,-1-1 0,1 0 0,-1 0 0,0 0 0,0 0 0,0 0 0,0 0 0,-1 0 0,1 0 0,-1 0 0,1 0 0,-1 0 0,0 0 0,0 0 0,-1 0 0,1 0 0,-1 0 0,1 0 0,-3-5 0,3 7 0,0 0 0,0 1 0,-1-1 0,1 0 0,-1 1 0,1-1 0,-1 0 0,1 1 0,-1-1 0,1 1 0,-1-1 0,1 1 0,-1-1 0,0 1 0,1-1 0,-1 1 0,0-1 0,0 1 0,1 0 0,-1 0 0,0-1 0,0 1 0,1 0 0,-1 0 0,0 0 0,0 0 0,1 0 0,-2 0 0,-19 13 0,-8 32 0,25-34 0,0 0 0,0 0 0,1 0 0,1 0 0,0 1 0,1-1 0,0 1 0,0 16 0,2-27 0,-1 1 0,0-1 0,0 0 0,1 0 0,-1 0 0,0-1 0,1 1 0,-1 0 0,1 0 0,-1 0 0,1 0 0,-1 0 0,1 0 0,0-1 0,-1 1 0,1 0 0,0 0 0,0-1 0,0 1 0,0-1 0,-1 1 0,1-1 0,0 1 0,0-1 0,0 1 0,0-1 0,0 0 0,0 1 0,0-1 0,0 0 0,0 0 0,0 0 0,0 0 0,0 0 0,0 0 0,0 0 0,0 0 0,1-1 0,0 1 0,4-1 0,-1 0 0,1-1 0,-1 1 0,0-1 0,0 0 0,8-5 0,0-1 0,0 0 0,0-2 0,-1 1 0,20-22 0,-27 26 0,-1 1 0,0-1 0,0 0 0,-1-1 0,0 1 0,0-1 0,0 1 0,0-1 0,-1 0 0,0 0 0,0 0 0,-1 0 0,1-1 0,0-10 0,-2 17 0,0-1 0,0 0 0,0 1 0,0-1 0,0 1 0,0-1 0,0 0 0,0 1 0,0-1 0,-1 1 0,1-1 0,0 0 0,0 1 0,0-1 0,-1 1 0,1-1 0,0 1 0,-1-1 0,1 1 0,0-1 0,-1 1 0,1-1 0,-1 1 0,1-1 0,0 1 0,-1 0 0,1-1 0,-1 1 0,0 0 0,1 0 0,-1-1 0,1 1 0,-1 0 0,1 0 0,-2-1 0,-24 9 0,18-4 0,0 1 0,0 0 0,1 0 0,-9 9 0,1 3 0,1 0 0,-13 24 0,23-36 0,0 1 0,1 0 0,0 0 0,0 0 0,1 0 0,0 1 0,0-1 0,0 1 0,1-1 0,0 1 0,-1 9 0,21-21 0,-11 0 0,0-1 0,-1 0 0,0-1 0,-1 0 0,1 0 0,-1 0 0,-1-1 0,1 0 0,-1 0 0,-1 0 0,1-1 0,-1 1 0,-1-1 0,0 0 0,4-18 0,-7 27 0,0-1 0,0 1 0,0-1 0,0 1 0,0 0 0,0-1 0,0 1 0,0 0 0,-1-1 0,1 1 0,0-1 0,0 1 0,0 0 0,-1-1 0,1 1 0,0 0 0,0 0 0,-1-1 0,1 1 0,0 0 0,-1 0 0,1-1 0,0 1 0,-1 0 0,1 0 0,0 0 0,-1-1 0,1 1 0,0 0 0,-1 0 0,1 0 0,0 0 0,-1 0 0,1 0 0,-1 0 0,1 0 0,0 0 0,-1 0 0,1 0 0,-1 0 0,1 0 0,0 0 0,-1 0 0,1 1 0,0-1 0,-1 0 0,-19 9 0,14-3-324,1 0 0,0 0 0,0 0 0,0 1 0,1-1 0,-1 1 0,2 0 0,-1 1 0,1-1 0,0 1 0,0-1 0,-1 11 0,1-6-887,1-1 0,0 1 0,1-1-1,0 1 1,1 0 0,0 0 0,4 22 0,4-15-12882</inkml:trace>
</inkml:ink>
</file>

<file path=ppt/ink/ink1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29.774"/>
    </inkml:context>
    <inkml:brush xml:id="br0">
      <inkml:brushProperty name="width" value="0.025" units="cm"/>
      <inkml:brushProperty name="height" value="0.025" units="cm"/>
    </inkml:brush>
  </inkml:definitions>
  <inkml:trace contextRef="#ctx0" brushRef="#br0">34 12448 7559,'0'0'11440,"-3"3"-10511,-17 7 1710,20-10-2536,-1 0-1,0-1 1,1 1 0,-1 0-1,1-1 1,-1 1 0,0 0-1,1-1 1,-1 1 0,1 0 0,-1-1-1,1 1 1,0-1 0,-1 1-1,1-1 1,-1 1 0,1-1-1,0 0 1,-1 1 0,1-1-1,0 1 1,0-1 0,0 0-1,-1 1 1,1-1 0,0 0-1,0 1 1,0-1 0,0 0-1,0 1 1,0-1 0,0 0 0,0 1-1,0-1 1,1 1 0,-1-2-1,38-8 865,27-32-306,-53 33-533,-1 0 0,0 0 0,0-1 0,-1 0 0,0-1 0,12-17 0,-9 12-153,20-25 157,-19 22-141,0 1 0,2 1 0,25-23 0,-19 20 33,0-2 0,24-32 0,30-30 27,87-84-19,-103 108-20,19-23 8,321-436 1,-288 381-18,211-202-1,497-501 4,15-51-6,-395 474-2,157-160 4,-258 228 25,223-240-54,1186-1381 32,-907 1013 6,11-16 31,-632 719-65,512-627 78,-177 145-25,-41-27 74,-242 347 606,-262 393-518,-10 24-286,0-1 0,0 1 0,0-1 0,0 1 0,0-1 0,0 1-1,0-1 1,0 1 0,0 0 0,0-1 0,0 1 0,0-1 0,-1 1 0,1-1 0,0 1-1,0 0 1,0-1 0,-1 1 0,1 0 0,0-1 0,-1 1 0,1 0 0,0-1 0,-1 1-1,1 0 1,0-1 0,-1 1 0,0 0 0,-1-1-595,0 1 0,-1 0 0,1 0 0,-1 0 0,1 0 0,-1 0 0,1 0 1,-1 1-1,1-1 0,0 1 0,-1 0 0,1 0 0,0 0 0,-4 2 0,-12 5-7393</inkml:trace>
</inkml:ink>
</file>

<file path=ppt/ink/ink1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8.389"/>
    </inkml:context>
    <inkml:brush xml:id="br0">
      <inkml:brushProperty name="width" value="0.025" units="cm"/>
      <inkml:brushProperty name="height" value="0.025" units="cm"/>
    </inkml:brush>
  </inkml:definitions>
  <inkml:trace contextRef="#ctx0" brushRef="#br0">10 0 9449,'0'0'2082,"0"54"-1794,0-39 1634,0-4-192,0-7-1442,-1-4-929,-8-13-3362</inkml:trace>
</inkml:ink>
</file>

<file path=ppt/ink/ink1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4.548"/>
    </inkml:context>
    <inkml:brush xml:id="br0">
      <inkml:brushProperty name="width" value="0.025" units="cm"/>
      <inkml:brushProperty name="height" value="0.025" units="cm"/>
    </inkml:brush>
  </inkml:definitions>
  <inkml:trace contextRef="#ctx0" brushRef="#br0">1 3 11915,'0'0'10410,"72"9"-8424,-19-9-705,9 0-576,1-5-513,-5 1-128,-8 2-160,-13 2-833,-17 0-512,-20 10-641,-3 5-1153,-27 2-2178</inkml:trace>
</inkml:ink>
</file>

<file path=ppt/ink/ink1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4.907"/>
    </inkml:context>
    <inkml:brush xml:id="br0">
      <inkml:brushProperty name="width" value="0.025" units="cm"/>
      <inkml:brushProperty name="height" value="0.025" units="cm"/>
    </inkml:brush>
  </inkml:definitions>
  <inkml:trace contextRef="#ctx0" brushRef="#br0">0 1 15214,'0'0'8040,"72"16"-6150,-24-16-705,9 0-641,2 0-447,0 0-162,-5 0-2305,-8-7-3107,-10-3-6438</inkml:trace>
</inkml:ink>
</file>

<file path=ppt/ink/ink1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5.921"/>
    </inkml:context>
    <inkml:brush xml:id="br0">
      <inkml:brushProperty name="width" value="0.025" units="cm"/>
      <inkml:brushProperty name="height" value="0.025" units="cm"/>
    </inkml:brush>
  </inkml:definitions>
  <inkml:trace contextRef="#ctx0" brushRef="#br0">1 405 10826,'0'0'9524,"10"-10"-7896,7-7-994,131-143 1799,-128 137-1689,-1-2-1,-1 0 0,-2-2 1,0 1-1,14-38 0,-25 52-216,0-3 186,-6 21-154,-3 8-687,-8 31-274,1 0 1,3 0-1,-6 79 0,14-123 272,0 0 0,0 0 0,0 0 0,1 0 0,-1 0 0,0 0 0,0 0 0,1 0 0,-1 0 0,0 0 0,1 0 0,-1 0 0,1 0 0,-1 0 0,1 0 0,0 0 0,-1-1-1,1 1 1,0 0 0,-1 0 0,1-1 0,0 1 0,0 0 0,0-1 0,0 1 0,0-1 0,0 1 0,0-1 0,0 1 0,0-1 0,0 0 0,0 0 0,0 1 0,0-1 0,0 0 0,1 0 0,2 0-638,0 0 1,0 0-1,0-1 1,0 1-1,-1-1 1,1 0-1,0 0 1,0 0-1,4-3 1,24-15-6323</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4.331"/>
    </inkml:context>
    <inkml:brush xml:id="br0">
      <inkml:brushProperty name="width" value="0.025" units="cm"/>
      <inkml:brushProperty name="height" value="0.025" units="cm"/>
    </inkml:brush>
  </inkml:definitions>
  <inkml:trace contextRef="#ctx0" brushRef="#br0">11 250 13068,'0'0'11521,"8"-2"-10411,-1-1-941,0 0 1,-1 0-1,0 0 0,1-1 0,-1 0 1,-1 0-1,1-1 0,-1 1 1,0-1-1,0-1 0,0 1 1,0-1-1,-1 1 0,0-1 1,0 0-1,-1-1 0,0 1 0,0-1 1,0 1-1,2-11 0,-3 11-112,0 0-1,-1 0 0,1 0 0,-1 0 0,0 0 0,-1 0 1,1 0-1,-1-1 0,-1-6 0,1 11-44,-1 1 1,1 0-1,0 0 0,-1 0 0,1-1 0,0 1 1,-1 0-1,0 0 0,1 0 0,-1 0 0,0 0 1,1 0-1,-1 0 0,0 0 0,0 0 0,0 0 1,0 1-1,0-1 0,0 0 0,-1 0 0,0 0-10,0 1-1,0-1 1,0 1-1,-1 0 1,1 0-1,0-1 1,0 1-1,0 1 1,0-1-1,0 0 1,0 1-1,0-1 1,0 1-1,0-1 1,0 1-1,-2 1 1,-1 0-15,0 1 0,1 0-1,0 0 1,-1 0 0,1 1 0,1-1 0,-1 1 0,0 0-1,1 0 1,0 1 0,0-1 0,0 1 0,0-1 0,1 1 0,0 0-1,0 0 1,0 0 0,-1 9 0,-2 4-65,1 1 0,1-1 0,1 1-1,0 19 1,2-32 54,0 0-1,0 0 0,1-1 1,0 1-1,0 0 1,0 0-1,1 0 1,2 6-1,-4-11 22,1 0 0,-1 0 0,1 0 0,0 0 0,-1 0 0,1 0 0,0-1 0,0 1 0,-1 0 0,1 0 0,0-1 0,0 1 0,0 0 0,0-1 0,0 1 0,0-1 0,0 1 0,0-1 0,0 0 0,2 1 0,-1-1 1,0 0 1,0 0 0,0 0-1,1-1 1,-1 1 0,0-1-1,0 1 1,0-1 0,0 0-1,0 0 1,0 0 0,0 0 0,0 0-1,2-2 1,17-14 22,0-1 0,-2-1 0,0 0 0,-2-2 0,25-35 0,8-8 2,-36 46-19,-11 12-1,1 1-1,0 0 1,0 0 0,0 1 0,1-1 0,0 1 0,0 0 0,0 0 0,8-4-1,-13 8-1,1 0-1,-1 0 1,0-1-1,1 1 0,-1 0 1,1 0-1,-1 0 1,0 0-1,1 0 0,-1 1 1,0-1-1,1 0 0,-1 0 1,1 0-1,-1 0 1,0 0-1,1 0 0,-1 1 1,0-1-1,1 0 1,-1 0-1,0 1 0,1-1 1,-1 0-1,0 0 0,1 1 1,-1-1-1,0 0 1,0 1-1,0-1 0,1 0 1,-1 1-1,0-1 1,0 0-1,0 1 0,0-1 1,0 1-1,1-1 1,-1 0-1,0 1 0,0-1 1,0 1-1,0-1 0,0 0 1,0 1-1,0 24 403,0-21-231,0 111 1381,0-115-1548,0 1 1,0-1-1,0 1 0,0-1 0,-1 1 0,1-1 0,0 0 0,0 1 0,0-1 0,0 1 0,0-1 0,0 1 0,1-1 0,-1 1 0,0-1 0,0 0 0,0 1 0,0-1 0,0 1 0,1-1 0,-1 0 0,0 1 0,0-1 0,1 1 0,-1-1 0,0 0 0,1 1 0,-1-1 1,0 0-1,1 0 0,-1 1 0,0-1 0,1 0 0,-1 0 0,1 1 0,-1-1 0,0 0 0,1 0 0,-1 0 0,2 0 0,17-12 407,18-31 248,-35 41-652,20-29-33,27-32-264,-46 59 218,1 0 0,-1 0 1,1 0-1,1 1 0,-1 0 0,0 0 0,1 0 0,-1 0 1,1 1-1,0 0 0,7-3 0,-10 5-196,-1 0 0,0 0 0,1 0 0,-1-1 0,1 1 0,-1 1 0,1-1 0,-1 0 0,0 0 0,1 0 0,-1 1 0,0-1 0,1 1-1,-1-1 1,0 1 0,1 0 0,-1-1 0,0 1 0,0 0 0,0 0 0,1 0 0,-1 0 0,0 0 0,0 0 0,-1 0 0,1 0 0,0 0 0,0 0 0,0 1 0,-1-1 0,1 0-1,-1 1 1,1-1 0,-1 0 0,1 1 0,-1-1 0,0 1 0,1 1 0,1 21-8013</inkml:trace>
</inkml:ink>
</file>

<file path=ppt/ink/ink1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6.249"/>
    </inkml:context>
    <inkml:brush xml:id="br0">
      <inkml:brushProperty name="width" value="0.025" units="cm"/>
      <inkml:brushProperty name="height" value="0.025" units="cm"/>
    </inkml:brush>
  </inkml:definitions>
  <inkml:trace contextRef="#ctx0" brushRef="#br0">169 0 15855,'0'0'2616,"-10"11"-694,-14 16-654,2 0 1,-26 42 0,39-54-884,-1 2 0,2-1 0,0 1 0,1 0 0,1 0 0,0 1 0,-4 25 0,10-41-376,0 0 0,-1 0 1,1 0-1,0 0 0,0 0 0,0 0 0,0 0 0,1 0 1,-1 0-1,0 0 0,1 0 0,-1 0 0,1 0 0,0 0 1,0 0-1,0 0 0,0-1 0,0 1 0,0 0 0,0-1 0,1 1 1,-1-1-1,0 1 0,1-1 0,-1 1 0,1-1 0,0 0 1,-1 0-1,1 0 0,0 0 0,0 0 0,0 0 0,-1-1 1,1 1-1,0-1 0,0 1 0,0-1 0,0 0 0,0 1 0,0-1 1,0 0-1,0 0 0,0-1 0,4 1 0,3-1 74,0 0 0,0-1 0,-1 1 0,1-2 0,0 1 0,0-1 0,-1-1 0,14-7 0,-13 6 40,-1-2 0,-1 1 0,1-1 0,-1 0 0,-1-1 0,1 1 0,-1-1 0,0-1 0,-1 1 0,0-1 0,0 0 0,-1 0 0,-1 0 0,1-1 0,-1 1 0,-1-1 0,0 0 0,0 0 0,-1 0 0,0 0 0,0 0 0,-3-19 0,2 27-124,0 0 1,1 0 0,-2 0-1,1 0 1,0 0-1,0 0 1,-1 0 0,1 0-1,-1 0 1,1 0-1,-1 0 1,0 0-1,0 0 1,0 1 0,0-1-1,0 0 1,0 1-1,-1-1 1,1 1 0,0-1-1,-1 1 1,1-1-1,-1 1 1,0 0-1,1 0 1,-1 0 0,0 0-1,0 0 1,0 0-1,0 1 1,1-1-1,-1 0 1,0 1 0,0 0-1,0-1 1,0 1-1,0 0 1,0 0 0,0 0-1,0 0 1,0 0-1,0 1 1,-3 0-1,0 0-149,0 0-1,0 1 1,1-1-1,-1 1 1,0 0-1,1 1 0,-1-1 1,1 1-1,-1 0 1,1 0-1,0 1 0,0-1 1,1 1-1,-1-1 1,1 1-1,-4 6 0,4-5-234,1-1 0,0 1 0,0 0 0,0-1 0,0 1 0,1 0-1,0 0 1,0 0 0,0 1 0,0-1 0,1 5 0,0-8 76,1 1 1,-1-1-1,0 0 1,1 0-1,-1 0 0,1 0 1,0 0-1,0 0 1,0 0-1,0 0 1,0 0-1,0 0 1,1 0-1,-1 0 1,1-1-1,-1 1 1,1-1-1,-1 1 1,1-1-1,0 0 1,0 1-1,0-1 1,0 0-1,-1 0 1,2 0-1,-1-1 0,3 2 1,26 5-5607</inkml:trace>
</inkml:ink>
</file>

<file path=ppt/ink/ink1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6.579"/>
    </inkml:context>
    <inkml:brush xml:id="br0">
      <inkml:brushProperty name="width" value="0.025" units="cm"/>
      <inkml:brushProperty name="height" value="0.025" units="cm"/>
    </inkml:brush>
  </inkml:definitions>
  <inkml:trace contextRef="#ctx0" brushRef="#br0">157 1 15727,'0'0'2488,"-10"4"-471,-2 2-1607,0 1-1,1 0 0,0 0 0,1 1 0,-1 1 0,1 0 1,-15 18-1,20-22-301,1 0 1,0 0-1,0 0 1,0 1-1,1-1 1,0 1-1,0 0 1,0 0-1,1 0 1,-1 0-1,2 1 1,-1-1-1,1 0 1,0 1-1,0-1 1,0 1-1,1 0 1,0-1-1,1 1 1,0 6-1,1-11-90,-1 0-1,0 0 1,1 0-1,0 0 0,-1 0 1,1 0-1,0 0 0,0-1 1,0 1-1,0-1 1,0 1-1,0-1 0,1 0 1,-1 0-1,0 0 0,1 0 1,-1 0-1,1-1 1,-1 1-1,1-1 0,-1 1 1,1-1-1,-1 0 0,1 0 1,-1 0-1,4-1 0,6 1 174,0-1-1,0 0 0,0-1 0,14-3 0,-16 2-62,-1-1-1,0 1 1,1-2-1,-2 1 1,1-1-1,0 0 1,-1-1-1,0 0 1,11-11-1,-15 13 69,0 0-1,0-1 1,-1 1-1,0-1 1,1 0-1,-2 0 1,1 0-1,0 0 1,-1 0-1,0-1 1,0 1-1,-1-1 1,0 1-1,1-1 1,-2 0-1,1 0 1,-1-10-1,0 14-172,-1 0-1,0 0 1,0 0 0,1 0-1,-1 0 1,0 0-1,0 0 1,-1 1-1,1-1 1,0 0-1,-1 1 1,1-1 0,-1 1-1,1-1 1,-1 1-1,0 0 1,1-1-1,-1 1 1,0 0 0,0 0-1,0 1 1,0-1-1,0 0 1,0 1-1,0-1 1,0 1 0,0-1-1,-4 1 1,-10-2-71,0 0 0,-28 2 0,31 0 34,-24 3-563,37-3 443,-1 0 0,0 0 0,0 0 0,0 0 0,0 1 0,0-1 0,1 0 0,-1 0 0,0 1 0,0-1 0,0 0 0,1 1 0,-1-1 0,0 0-1,0 1 1,1-1 0,-1 1 0,0-1 0,1 1 0,-1 0 0,1-1 0,-1 1 0,1 0 0,-1-1 0,1 1 0,-1 0 0,1 0 0,-1-1 0,1 1 0,0 0 0,0 0-1,-1 0 1,1 0 0,0-1 0,0 3 0,5 1-4892,7-3 1671,-9-2 1369,15 1-8781</inkml:trace>
</inkml:ink>
</file>

<file path=ppt/ink/ink1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7.216"/>
    </inkml:context>
    <inkml:brush xml:id="br0">
      <inkml:brushProperty name="width" value="0.025" units="cm"/>
      <inkml:brushProperty name="height" value="0.025" units="cm"/>
    </inkml:brush>
  </inkml:definitions>
  <inkml:trace contextRef="#ctx0" brushRef="#br0">5 1 16848,'0'0'6630,"1"63"-5797,-4-31-128,3 6-353,-2-5-288,2-1-32,0-4 0,0-3-32,7-6-32,-2-6-1025,2-8-993,-7-14-14029</inkml:trace>
</inkml:ink>
</file>

<file path=ppt/ink/ink1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7.562"/>
    </inkml:context>
    <inkml:brush xml:id="br0">
      <inkml:brushProperty name="width" value="0.025" units="cm"/>
      <inkml:brushProperty name="height" value="0.025" units="cm"/>
    </inkml:brush>
  </inkml:definitions>
  <inkml:trace contextRef="#ctx0" brushRef="#br0">1 86 11787,'0'0'13453,"32"-50"-12909,4 46-351,5-1-161,8 0-32,4-2-1410,-1 0-2049,0 0-3492</inkml:trace>
</inkml:ink>
</file>

<file path=ppt/ink/ink1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7.936"/>
    </inkml:context>
    <inkml:brush xml:id="br0">
      <inkml:brushProperty name="width" value="0.025" units="cm"/>
      <inkml:brushProperty name="height" value="0.025" units="cm"/>
    </inkml:brush>
  </inkml:definitions>
  <inkml:trace contextRef="#ctx0" brushRef="#br0">221 6 4036,'0'0'18796,"-12"-2"-17600,6 1-1081,2 0-59,0 0-1,0 1 0,0-1 0,0 1 1,0 0-1,-1 0 0,1 1 0,0-1 1,0 1-1,0 0 0,0 0 0,0 0 1,1 0-1,-1 1 0,0-1 1,0 1-1,1 0 0,-1 0 0,1 1 1,-6 4-1,-2 2 27,1 2-1,0-1 1,0 1 0,1 1 0,1-1-1,0 2 1,1-1 0,0 1 0,0 0-1,2 0 1,0 1 0,0 0 0,1 0-1,1 0 1,-3 28 0,5-40-77,1-1 0,0 1 1,0-1-1,0 1 0,1-1 0,-1 1 1,0-1-1,0 1 0,1-1 1,-1 1-1,1-1 0,-1 1 0,1-1 1,0 0-1,0 1 0,-1-1 0,1 0 1,0 1-1,0-1 0,0 0 1,1 0-1,-1 0 0,0 0 0,0 0 1,0 0-1,1-1 0,-1 1 0,0 0 1,1 0-1,-1-1 0,1 1 1,-1-1-1,1 0 0,-1 1 0,1-1 1,-1 0-1,1 0 0,-1 0 1,1 0-1,-1 0 0,1 0 0,-1 0 1,1 0-1,-1-1 0,1 1 0,-1-1 1,3 0-1,2-1 98,1 0 0,0 0-1,-1-1 1,1 0 0,-1 0 0,0-1 0,0 0-1,0 0 1,7-7 0,-5 3 19,0 0 0,-1-1 1,0 0-1,0-1 0,-1 1 0,-1-1 0,1 0 0,-2-1 0,1 0 1,-2 1-1,1-1 0,-1 0 0,-1-1 0,0 1 0,-1 0 1,1-18-1,-2 27-139,0 1 0,0-1 0,0 0 0,0 1 0,0-1 0,-1 0 1,1 1-1,0-1 0,-1 1 0,1-1 0,-1 1 0,0-1 0,1 1 0,-1-1 1,0 1-1,0 0 0,0-1 0,0 1 0,0 0 0,0 0 0,0-1 0,-1 1 0,1 0 1,0 0-1,-1 1 0,1-1 0,0 0 0,-1 0 0,1 1 0,-1-1 0,0 1 1,1-1-1,-1 1 0,1-1 0,-1 1 0,0 0 0,1 0 0,-1 0 0,1 0 1,-1 0-1,0 0 0,1 1 0,-4 0 0,1 0-228,0 0 0,1 0 0,-1 1 0,0-1 0,1 1 0,-1 0 0,1 0 1,-1 0-1,1 1 0,0-1 0,0 1 0,0-1 0,0 1 0,1 0 0,-1 1 0,1-1 0,-3 5 0,3-3-716,0-1 0,1 1 0,-1 0 1,1 0-1,0 0 0,1 1 0,-1 6 0,1 7-5792</inkml:trace>
</inkml:ink>
</file>

<file path=ppt/ink/ink1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8.264"/>
    </inkml:context>
    <inkml:brush xml:id="br0">
      <inkml:brushProperty name="width" value="0.025" units="cm"/>
      <inkml:brushProperty name="height" value="0.025" units="cm"/>
    </inkml:brush>
  </inkml:definitions>
  <inkml:trace contextRef="#ctx0" brushRef="#br0">43 0 15983,'0'0'2595,"-15"59"704,7-21-417,0 0-639,2 1-1058,2-3-673,3-3-416,1-7-64,0-7-288,6-5-545,8-12-896,4-2-770,-1-9-1472,-1-13-3492</inkml:trace>
</inkml:ink>
</file>

<file path=ppt/ink/ink1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8.640"/>
    </inkml:context>
    <inkml:brush xml:id="br0">
      <inkml:brushProperty name="width" value="0.025" units="cm"/>
      <inkml:brushProperty name="height" value="0.025" units="cm"/>
    </inkml:brush>
  </inkml:definitions>
  <inkml:trace contextRef="#ctx0" brushRef="#br0">222 145 12043,'1'-8'3711,"-1"-4"-2842,1 3 178,-1-1-1,0 0 1,-1 0-1,0 0 1,-3-12-1,3 19-894,0 0 0,0 0 1,0 1-1,-1-1 0,1 0 0,-1 0 0,1 1 0,-1-1 0,0 1 0,0-1 1,0 1-1,0 0 0,-1 0 0,1 0 0,0 0 0,-1 0 0,1 1 0,-1-1 1,0 1-1,0-1 0,0 1 0,0 0 0,-4-1 0,1 1-90,0 1 0,0-1 1,-1 1-1,1 1 0,0-1 0,0 1 0,0 0 1,0 0-1,0 1 0,0 0 0,0 0 0,0 0 1,0 1-1,1 0 0,0 0 0,-1 0 0,1 1 0,0 0 1,0 0-1,1 0 0,-1 0 0,1 1 0,0 0 1,0 0-1,1 0 0,0 0 0,-1 0 0,2 1 0,-1 0 1,1-1-1,-1 1 0,2 0 0,-1 0 0,1 0 1,0 0-1,-1 9 0,2-14-52,0 0 0,0 1 0,0-1 1,0 0-1,1 0 0,-1 1 0,0-1 0,1 0 0,-1 0 0,1 1 1,-1-1-1,1 0 0,-1 0 0,1 0 0,0 0 0,0 0 0,0 0 1,-1 0-1,1 0 0,0 0 0,0 0 0,0-1 0,0 1 0,0 0 1,1-1-1,1 2 0,0-1 18,1 0-1,0 0 1,0 0 0,0 0 0,0-1 0,0 0-1,0 0 1,8 0 0,0-2 19,-1 0 0,1 0 0,-1-1 0,1-1 0,14-5 0,-15 2-127,1 1 0,-1-2 0,0 0 0,0 0 0,-1-1 0,0 0 0,17-20-1,-30 35 19,0 0 0,0 0 0,1 1-1,-1-1 1,2 1 0,-3 12-1,-1 0 88,2-6 8,-1 1 0,2-1 0,0 0 0,1 1 0,0 0-1,1 19 1,2-25-13,-1 0 0,1 0-1,0-1 1,0 1 0,1 0-1,0-1 1,0 0 0,1 0-1,0 0 1,0 0 0,1-1-1,7 9 1,-9-13 58,-1 0 0,0 0 0,-1 0 0,1 0-1,0 1 1,-1-1 0,1 0 0,-1 1 0,1 0 0,-1-1 0,0 1-1,0-1 1,-1 1 0,1 0 0,0 0 0,-1 0 0,0-1 0,1 1-1,-1 0 1,0 0 0,-1 0 0,1 0 0,-1 4 0,-1-5-6,0 1 0,1-1 0,-1 0 0,0 0 1,0 0-1,0 0 0,-1 0 0,1-1 0,0 1 0,-1-1 1,1 1-1,-1-1 0,1 0 0,-1 0 0,0 0 0,1 0 1,-1-1-1,0 1 0,0-1 0,0 0 0,1 1 0,-1-1 1,0 0-1,-3-1 0,-8 1-72,0 0 0,1-1 0,-28-6 0,35 6 0,1 0 0,0-1 0,-1 0 0,1 0 0,0-1 0,1 1 0,-1-1 0,0 0 0,1 0 0,-1-1 0,1 1 0,0-1 0,-4-5 0,7 9-42,1-1 1,-1 1-1,1-1 1,-1 1-1,1-1 0,0 1 1,-1-1-1,1 0 1,0 1-1,-1-1 0,1 1 1,0-1-1,-1 0 1,1 1-1,0-1 0,0 0 1,0 1-1,0-1 1,0 0-1,0 1 0,0-1 1,0 0-1,0 1 1,0-1-1,0 0 0,0 1 1,0-1-1,1 0 0,-1 1 1,0-1-1,0 1 1,1-1-1,-1 0 0,0 1 1,1-1-1,-1 1 1,1-1-1,-1 1 0,1-1 1,-1 1-1,1-1 1,-1 1-1,1 0 0,-1-1 1,1 1-1,-1 0 1,2-1-1,37-9-4540,-25 7 2251,16-6-5159</inkml:trace>
</inkml:ink>
</file>

<file path=ppt/ink/ink1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9.514"/>
    </inkml:context>
    <inkml:brush xml:id="br0">
      <inkml:brushProperty name="width" value="0.025" units="cm"/>
      <inkml:brushProperty name="height" value="0.025" units="cm"/>
    </inkml:brush>
  </inkml:definitions>
  <inkml:trace contextRef="#ctx0" brushRef="#br0">2 0 14286,'0'0'12529,"-1"10"-11408,1-4-1003,-1-1 0,1 1 0,0-1-1,1 0 1,-1 1 0,1-1 0,0 1 0,0-1 0,1 0 0,2 6 0,-2-8-117,-1 0-1,1 0 1,0 0 0,0-1-1,0 1 1,1-1 0,-1 0 0,0 0-1,1 1 1,0-2 0,-1 1-1,1 0 1,0 0 0,0-1-1,0 0 1,0 1 0,0-1 0,0 0-1,1-1 1,-1 1 0,0 0-1,6-1 1,-1 1-665,1 0 1,-1-1-1,0-1 0,1 1 0,-1-1 1,1-1-1,-1 1 0,9-4 1,-9 2-635,0-1 1,0 0 0,0 0 0,-1 0-1,1-1 1,-1 0 0,11-11 0,9-11-5868</inkml:trace>
</inkml:ink>
</file>

<file path=ppt/ink/ink1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9.871"/>
    </inkml:context>
    <inkml:brush xml:id="br0">
      <inkml:brushProperty name="width" value="0.025" units="cm"/>
      <inkml:brushProperty name="height" value="0.025" units="cm"/>
    </inkml:brush>
  </inkml:definitions>
  <inkml:trace contextRef="#ctx0" brushRef="#br0">186 1 8232,'0'0'11979,"-38"52"-9288,14-15-770,2 5-383,-2 6-481,-1 1-288,4-1-289,6-1-96,5-7-287,4-6-97,6-8-32,1-12-897,17-13-1217,2-1-1186,1-9-2369,0-11-11307</inkml:trace>
</inkml:ink>
</file>

<file path=ppt/ink/ink1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0.619"/>
    </inkml:context>
    <inkml:brush xml:id="br0">
      <inkml:brushProperty name="width" value="0.025" units="cm"/>
      <inkml:brushProperty name="height" value="0.025" units="cm"/>
    </inkml:brush>
  </inkml:definitions>
  <inkml:trace contextRef="#ctx0" brushRef="#br0">12 0 15695,'0'0'7751,"0"57"-6726,-3-18-128,-2 7-609,2 2-224,2-3-32,1-7 0,0-4-96,1-9-929,7-7-672,-1-9-705,-2-9-1250</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5.032"/>
    </inkml:context>
    <inkml:brush xml:id="br0">
      <inkml:brushProperty name="width" value="0.025" units="cm"/>
      <inkml:brushProperty name="height" value="0.025" units="cm"/>
    </inkml:brush>
  </inkml:definitions>
  <inkml:trace contextRef="#ctx0" brushRef="#br0">42 1 10730,'0'0'12860,"-7"14"-12262,2-3-472,-1 0-1,2 1 1,-1 0-1,2 0 0,0 0 1,0 1-1,1-1 1,0 1-1,1 21 1,11 81 1408,39 178 1,-29-193-761,-15-70-584,-2-9 92,1-1 1,0 0-1,2 0 1,0-1-1,14 31 1,-19-49-271,-1 0 0,0-1 0,0 1-1,0 0 1,1-1 0,-1 1 0,0 0 0,1-1 0,-1 1 0,1 0 0,-1-1 0,1 1-1,-1-1 1,1 1 0,-1-1 0,1 1 0,-1-1 0,1 1 0,0-1 0,-1 0 0,1 1 0,0-1-1,-1 0 1,1 0 0,0 1 0,-1-1 0,2 0 0,2-18 375,-9-34 9,-8 13-265,-23-51 1,25 68-157,1-2-1,1 1 0,1-1 1,1 0-1,1 0 1,2-1-1,-4-39 0,9 61-198,0 1-1,1 0 0,-1-1 1,1 1-1,-1 0 1,1 0-1,0 0 1,0 0-1,0 0 0,0 0 1,0 0-1,0 0 1,0 1-1,1 0 0,-1-1 1,4 0-1,17-16-1615,12-31 479,-30 41 1059,0 0 1,1 0-1,-1 0 0,1 1 1,1-1-1,-1 2 0,12-10 0,-15 14-564,0 1 0,1 0 0,-1 0 0,0 0 0,0 0 0,1 1 0,-1-1 0,0 1 0,6 0 0,2-1-1999,6 0-3045</inkml:trace>
</inkml:ink>
</file>

<file path=ppt/ink/ink1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0.948"/>
    </inkml:context>
    <inkml:brush xml:id="br0">
      <inkml:brushProperty name="width" value="0.025" units="cm"/>
      <inkml:brushProperty name="height" value="0.025" units="cm"/>
    </inkml:brush>
  </inkml:definitions>
  <inkml:trace contextRef="#ctx0" brushRef="#br0">0 53 13004,'0'0'10378,"80"-8"-9225,-34 2-672,4-2-353,7-1-192,-3 0-2819,-5-4-3363</inkml:trace>
</inkml:ink>
</file>

<file path=ppt/ink/ink1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3.378"/>
    </inkml:context>
    <inkml:brush xml:id="br0">
      <inkml:brushProperty name="width" value="0.025" units="cm"/>
      <inkml:brushProperty name="height" value="0.025" units="cm"/>
    </inkml:brush>
  </inkml:definitions>
  <inkml:trace contextRef="#ctx0" brushRef="#br0">0 108 5285,'14'-38'11568,"10"8"-5956,-19 25-5319,1 1-1,-1 0 0,1 1 0,0-1 0,0 1 1,0 0-1,0 0 0,0 1 0,1 0 0,-1 0 0,1 0 1,0 1-1,-1 0 0,1 1 0,8-1 0,-14 1-285,-1 0 0,1 0 0,-1 0 0,1 0 0,-1 0 0,1 0 0,-1 1 0,1-1 0,-1 0 0,1 0 0,-1 0 0,1 1 0,-1-1 0,1 0 0,-1 0 0,1 1 0,-1-1 0,0 0-1,1 1 1,-1-1 0,1 1 0,-1-1 0,0 1 0,0-1 0,1 0 0,-1 1 0,0-1 0,0 1 0,1-1 0,-1 1 0,0-1 0,0 2 0,-2 23 261,-16 21 227,-41 30 335,42-56-350,1 0 0,-23 37-1,38-55-463,0-1 0,0 1 0,1-1 0,-1 1-1,0 0 1,1-1 0,-1 1 0,1 0 0,0 0 0,-1-1 0,1 1-1,0 0 1,0 0 0,0-1 0,1 5 0,-1-5-9,1 0 0,-1 0 0,1-1 0,-1 1 0,1 0 0,-1 0 0,1 0 0,0 0 0,-1-1 0,1 1 0,0 0 0,0-1 0,0 1 0,0 0 0,0-1 0,-1 1 0,1-1 0,0 1 0,2 0 0,5 0-94,1 1 1,-1-1-1,0-1 0,0 1 1,14-2-1,-5 0-385,80-4-5300,-33-8-2522,-13-5-4145</inkml:trace>
</inkml:ink>
</file>

<file path=ppt/ink/ink1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3.736"/>
    </inkml:context>
    <inkml:brush xml:id="br0">
      <inkml:brushProperty name="width" value="0.025" units="cm"/>
      <inkml:brushProperty name="height" value="0.025" units="cm"/>
    </inkml:brush>
  </inkml:definitions>
  <inkml:trace contextRef="#ctx0" brushRef="#br0">144 26 19378,'0'0'1863,"-12"3"-277,5-2-1405,1 0 0,0 1 1,0-1-1,-1 1 0,1 1 0,1-1 1,-1 1-1,0 0 0,1 1 0,-1-1 0,1 1 1,0 0-1,0 0 0,1 1 0,-1-1 1,1 1-1,0 0 0,-4 6 0,5-5-78,-1 0 0,1 1 0,0-1 0,1 1 0,-1 0 0,1 0-1,1 0 1,-1 0 0,1 0 0,0 0 0,1 0 0,0 0 0,1 9 0,-1-13-87,1 0 0,0 0 0,0-1 0,0 1 0,0 0 0,0 0 0,1 0 0,-1-1 0,1 1 0,0-1 0,0 1 0,0-1 0,0 0 0,0 0 0,1 0 0,-1 0 0,0 0 0,1 0 0,0-1 1,-1 1-1,1-1 0,0 1 0,0-1 0,0 0 0,0 0 0,0-1 0,0 1 0,0-1 0,0 1 0,0-1 0,6 0 0,-2 0 57,1-1 0,-1 1 0,0-1 0,1 0 1,-1-1-1,0 0 0,0 0 0,0-1 0,0 1 0,0-2 0,-1 1 0,1-1 0,-1 0 0,0 0 1,0 0-1,0-1 0,9-10 0,-11 10 43,0 0-1,0 1 1,-1-1 0,1-1-1,-1 1 1,0 0 0,-1-1-1,1 1 1,-1-1 0,0 0 0,-1 0-1,1 0 1,-1 0 0,0 0-1,-1 0 1,0 0 0,0 0 0,0-1-1,0 1 1,-1 0 0,0 0-1,-3-8 1,3 10-105,-1 0 1,0 1-1,-1-1 0,1 1 1,0 0-1,-1 0 0,0 0 0,0 0 1,0 0-1,0 1 0,0-1 0,0 1 1,-1 0-1,1 0 0,-1 0 1,1 0-1,-1 1 0,0-1 0,0 1 1,-4-1-1,-1 0-173,0 0-1,0 0 1,0 1-1,0 0 1,0 1 0,0 0-1,-18 2 1,26-1 60,-1-1 0,0 0 0,1 1 0,-1-1 1,0 1-1,1 0 0,-1-1 0,1 1 0,-1 0 0,1 0 0,-1 0 1,1 0-1,0 0 0,0 0 0,-1 1 0,-1 2 0,3-3-148,-1 0 0,0 1-1,1-1 1,-1 1 0,1-1-1,0 1 1,0 0 0,-1-1-1,1 1 1,0-1 0,0 1-1,0-1 1,1 1 0,-1 0-1,0-1 1,1 1 0,-1-1-1,1 1 1,-1-1 0,1 1 0,0-1-1,-1 0 1,1 1 0,0-1-1,0 0 1,0 1 0,0-1-1,0 0 1,0 0 0,0 0-1,1 0 1,-1 0 0,0 0-1,1 0 1,-1-1 0,0 1-1,1 0 1,-1-1 0,4 1-1,30 8-4137,8-5-1329</inkml:trace>
</inkml:ink>
</file>

<file path=ppt/ink/ink1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4.096"/>
    </inkml:context>
    <inkml:brush xml:id="br0">
      <inkml:brushProperty name="width" value="0.025" units="cm"/>
      <inkml:brushProperty name="height" value="0.025" units="cm"/>
    </inkml:brush>
  </inkml:definitions>
  <inkml:trace contextRef="#ctx0" brushRef="#br0">82 59 16464,'0'0'6496,"-9"2"-5657,5-1-738,1 0 1,-1 1 0,0 0 0,0-1 0,0 1-1,1 1 1,-1-1 0,1 0 0,0 1 0,0 0-1,0-1 1,0 1 0,0 1 0,0-1 0,1 0 0,0 1-1,-1-1 1,1 1 0,1-1 0,-1 1 0,0 0-1,1 0 1,0 0 0,0 0 0,0 0 0,0 0-1,1 7 1,-1-9-39,1 1 0,-1 0 0,1-1 0,0 1 0,0-1 0,0 1 1,0 0-1,0-1 0,1 1 0,-1 0 0,1-1 0,0 1 0,0-1 0,0 1 0,0-1 0,0 0 0,0 1 0,1-1 0,-1 0 0,1 0 0,2 3 0,-1-3-3,0 0-1,1-1 1,-1 1-1,1-1 1,0 0-1,-1 0 1,1 0-1,0 0 1,0-1-1,0 1 1,-1-1-1,1 0 1,0 0-1,5-1 1,1 0 117,-1-1 0,1 0 0,-1 0-1,1-1 1,-1-1 0,0 1 0,0-1 0,-1-1 0,1 0 0,-1 0 0,10-8 0,-13 9-91,0 1 0,0-1-1,-1 0 1,0-1 0,0 1 0,0-1-1,0 1 1,-1-1 0,0 0 0,0-1-1,0 1 1,0-1 0,-1 1 0,0-1-1,0 0 1,-1 1 0,0-1-1,0 0 1,1-10 0,-3 14-86,0-1 0,0 0 0,0 0 0,0 1 0,0-1 0,0 1 0,-1-1 0,1 1 0,-1-1 0,0 1 0,0 0 0,0 0 0,0 0 0,0 0 0,0 0 0,-1 0 0,1 1 0,0-1 0,-1 1 0,1 0 0,-1-1 0,0 1 0,1 0 0,-1 1 0,0-1 0,0 0 0,-5 0 0,-9-2 0,0 1 0,0 0 0,-22 1 0,27 0-2,-39 3-205,50-2 174,-1 0 0,1 0 0,-1 1 0,1-1 0,-1 0-1,1 1 1,0-1 0,-1 1 0,1-1 0,0 1 0,0 0 0,-1-1 0,1 1 0,0 0-1,0 0 1,0 0 0,0 0 0,0 0 0,0 0 0,0 0 0,0 0 0,0 1 0,1-1-1,-1 0 1,0 0 0,1 1 0,-1-1 0,0 2 0,2-2-154,-1-1 0,0 1 0,0 0 0,1-1 0,-1 1 0,1-1 0,-1 1 0,0-1 0,1 0 0,-1 1 0,1-1 0,-1 1 0,1-1 0,-1 0 1,1 1-1,-1-1 0,1 0 0,-1 1 0,1-1 0,0 0 0,-1 0 0,1 0 0,-1 0 0,1 0 0,0 1 0,-1-1 0,2 0 0,25 3-3548,-20-2 1772,21 2-4641</inkml:trace>
</inkml:ink>
</file>

<file path=ppt/ink/ink1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4.470"/>
    </inkml:context>
    <inkml:brush xml:id="br0">
      <inkml:brushProperty name="width" value="0.025" units="cm"/>
      <inkml:brushProperty name="height" value="0.025" units="cm"/>
    </inkml:brush>
  </inkml:definitions>
  <inkml:trace contextRef="#ctx0" brushRef="#br0">15 0 14189,'0'0'11489,"0"12"-9776,-15 239 2451,15-247-4271,1 1 0,-1 0 0,1 0 0,0-1 1,0 1-1,0 0 0,3 5 0,-3-8-468,-1-1 1,1 1 0,0 0-1,0-1 1,1 1-1,-1 0 1,0-1 0,0 0-1,1 1 1,-1-1-1,1 0 1,2 2 0</inkml:trace>
</inkml:ink>
</file>

<file path=ppt/ink/ink1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4.812"/>
    </inkml:context>
    <inkml:brush xml:id="br0">
      <inkml:brushProperty name="width" value="0.025" units="cm"/>
      <inkml:brushProperty name="height" value="0.025" units="cm"/>
    </inkml:brush>
  </inkml:definitions>
  <inkml:trace contextRef="#ctx0" brushRef="#br0">0 71 11851,'0'0'17136,"62"-49"-16911,-24 44-161,5 2-96,2 2-1250,-5-2-2081,-4-1-2050,-8-2-3331</inkml:trace>
</inkml:ink>
</file>

<file path=ppt/ink/ink1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5.188"/>
    </inkml:context>
    <inkml:brush xml:id="br0">
      <inkml:brushProperty name="width" value="0.025" units="cm"/>
      <inkml:brushProperty name="height" value="0.025" units="cm"/>
    </inkml:brush>
  </inkml:definitions>
  <inkml:trace contextRef="#ctx0" brushRef="#br0">145 36 15150,'0'0'8056,"-9"10"-5953,0 0-1561,-34 41 1558,40-46-1876,-1 0 0,1 0 0,0 0-1,0 1 1,0-1 0,1 1-1,0-1 1,0 1 0,-2 9 0,5-14-222,-1 0 1,0 0-1,1-1 1,-1 1-1,0 0 1,1 0 0,-1-1-1,1 1 1,-1-1-1,1 1 1,-1 0 0,1-1-1,-1 1 1,1-1-1,0 1 1,-1-1-1,1 0 1,0 1 0,-1-1-1,1 0 1,0 1-1,0-1 1,-1 0 0,1 0-1,0 1 1,0-1-1,0 0 1,-1 0-1,1 0 1,0 0 0,0 0-1,1-1 1,37 1 136,-28 0-118,9-1-63,-11 0 12,1 1 0,-1 0-1,0 0 1,0 1 0,0 0 0,9 3-1,-16-3 32,-1-1-1,0 1 1,1-1-1,-1 1 1,0 0-1,0-1 1,1 1-1,-1 0 1,0 0-1,0 0 0,0 0 1,0 0-1,0 0 1,0 0-1,0 0 1,-1 0-1,1 1 1,1 1-1,-2-1 13,0 0-1,1 0 1,-1 1 0,0-1-1,0 0 1,0 1 0,0-1-1,0 0 1,-1 0 0,1 1-1,-1-1 1,1 0-1,-1 0 1,0 0 0,-1 3-1,-6 8 158,0 0 0,0-1-1,-1 0 1,-1-1 0,0 0 0,0 0-1,-1-1 1,-1 0 0,1-1-1,-2-1 1,1 1 0,-1-2-1,-15 7 1,26-13-295,0 0-1,1 0 1,-1 0 0,0 0 0,0-1-1,0 1 1,0 0 0,0-1-1,0 0 1,0 1 0,0-1-1,0 0 1,0 0 0,0 0 0,0 0-1,0-1 1,0 1 0,0 0-1,0-1 1,0 1 0,0-1-1,0 0 1,0 0 0,0 0 0,-2-1-1,2-2-454,0 1 0,0 0 0,0 0 0,1-1 0,-1 1-1,1-1 1,0 0 0,0 1 0,0-1 0,0 0 0,1 1 0,-1-7-1,-2-23-9279</inkml:trace>
  <inkml:trace contextRef="#ctx0" brushRef="#br0" timeOffset="1">55 13 21300,'0'0'6214,"72"-13"-5253,-38 13-801,-3 2-160,2 5-1025,-1 2-2626,-2-3-1859,0-3-3778</inkml:trace>
</inkml:ink>
</file>

<file path=ppt/ink/ink1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5.529"/>
    </inkml:context>
    <inkml:brush xml:id="br0">
      <inkml:brushProperty name="width" value="0.025" units="cm"/>
      <inkml:brushProperty name="height" value="0.025" units="cm"/>
    </inkml:brush>
  </inkml:definitions>
  <inkml:trace contextRef="#ctx0" brushRef="#br0">246 0 20211,'-8'1'1863,"-2"1"-1383,-1 0 1,1 0-1,-1 2 0,1-1 0,0 1 1,0 1-1,1 0 0,-1 0 0,1 1 0,0 0 1,1 0-1,-1 1 0,1 0 0,-7 9 1,6-7-289,0 0 0,1 1 0,0-1 0,1 2 0,0-1 0,0 1 0,1 0 0,1 0 0,0 1 0,1 0 0,0 0 0,-4 19 0,7-28-179,1 0-1,0 1 1,0-1-1,0 0 1,0 0-1,0 0 1,1 0 0,-1 1-1,1-1 1,0 0-1,0 0 1,0 0-1,0 0 1,0 0 0,1-1-1,-1 1 1,1 0-1,0-1 1,0 1-1,0-1 1,3 3 0,-2-2-4,1 0 0,1-1 1,-1 1-1,0-1 0,0 0 1,1 0-1,0-1 0,-1 1 1,1-1-1,0 0 0,-1 0 1,10 0-1,-4-1-5,1 0 0,0 0 0,0-1 0,-1-1-1,1 0 1,0 0 0,-1-1 0,0 0 0,0-1 0,0 0 0,0-1 0,10-6-1,-10 4 33,-1-1-1,0 0 0,-1 0 0,0-1 0,0 0 0,0 0 0,6-13 0,-10 16-16,-1 0 0,0 0-1,-1 0 1,1 0 0,-1-1 0,0 0 0,0 1 0,-1-1 0,0 0-1,0 0 1,-1 1 0,0-1 0,-1-13 0,-1 16-35,1-1 0,-1 1 0,0 0 0,-1-1 0,1 1 0,-1 0-1,1 0 1,-1 1 0,-1-1 0,1 0 0,0 1 0,-1 0 0,1 0 0,-1 0 0,0 0 0,0 1 0,0-1 0,-1 1 0,1 0 0,0 1-1,-1-1 1,-6-1 0,-4-2-241,-1 1-1,0 0 0,0 1 0,0 1 0,-22 0 1,30 2-992,1 0-1180,1 0-4709</inkml:trace>
</inkml:ink>
</file>

<file path=ppt/ink/ink1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8.948"/>
    </inkml:context>
    <inkml:brush xml:id="br0">
      <inkml:brushProperty name="width" value="0.025" units="cm"/>
      <inkml:brushProperty name="height" value="0.025" units="cm"/>
    </inkml:brush>
  </inkml:definitions>
  <inkml:trace contextRef="#ctx0" brushRef="#br0">0 1 10025,'0'0'15663,"88"22"-14446,-36-22-736,8 0-321,-1 0-96,-3-2-384,-14 2-1218,-14 1-1152,-23 10-930,-7 4-1344,-24-1-6888</inkml:trace>
</inkml:ink>
</file>

<file path=ppt/ink/ink1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9.288"/>
    </inkml:context>
    <inkml:brush xml:id="br0">
      <inkml:brushProperty name="width" value="0.025" units="cm"/>
      <inkml:brushProperty name="height" value="0.025" units="cm"/>
    </inkml:brush>
  </inkml:definitions>
  <inkml:trace contextRef="#ctx0" brushRef="#br0">1 20 18129,'0'0'3556,"90"4"-1058,-34-4-1025,11-5-512,4 1-641,4 0-352,-5 2-1889,-7-2-2564,-12 0-5540</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5.659"/>
    </inkml:context>
    <inkml:brush xml:id="br0">
      <inkml:brushProperty name="width" value="0.025" units="cm"/>
      <inkml:brushProperty name="height" value="0.025" units="cm"/>
    </inkml:brush>
  </inkml:definitions>
  <inkml:trace contextRef="#ctx0" brushRef="#br0">148 185 15278,'0'0'5494,"-9"0"-2937,6-1-2431,0 1 0,-1 0 0,1 0 0,0 1 0,0-1 0,0 1 0,-1-1 1,1 1-1,0 0 0,0 0 0,0 1 0,0-1 0,1 0 0,-1 1 0,0 0 0,0 0 0,1 0 0,-1 0 1,1 0-1,0 0 0,0 1 0,0-1 0,0 1 0,0-1 0,0 1 0,0 0 0,1 0 0,-3 5 1,-7 16 239,2 0 0,0 0 1,1 1-1,2 0 0,0 0 1,2 0-1,-3 48 0,7-72-362,0-1-1,0 1 0,0 0 1,0-1-1,0 1 1,0 0-1,0-1 0,0 1 1,0 0-1,0-1 0,0 1 1,0 0-1,1-1 1,-1 1-1,0 0 0,1-1 1,-1 1-1,0 0 0,1-1 1,-1 1-1,0-1 1,1 1-1,-1-1 0,1 1 1,-1-1-1,1 1 0,-1-1 1,1 1-1,0-1 0,-1 0 1,1 1-1,-1-1 1,1 0-1,0 0 0,-1 1 1,1-1-1,0 0 0,-1 0 1,1 0-1,0 0 1,0 0-1,-1 0 0,1 0 1,0 0-1,-1 0 0,1 0 1,0 0-1,-1 0 1,1-1-1,0 1 0,-1 0 1,1 0-1,0-1 0,-1 1 1,1 0-1,-1-1 1,1 1-1,-1-1 0,1 1 1,-1-1-1,2 0 0,36-32 226,-20 9-143,0 0 1,-2-1-1,20-42 1,-29 52-100,0-1 1,-1 0-1,-1 0 1,0 0-1,-1-1 1,-1 0-1,1-29 1,-6 39-74,-3 14-31,-4 17-59,-2 24 116,3 1-1,2-1 1,0 64 0,6-111 38,0-1-1,0 1 0,0-1 1,0 0-1,0 1 1,-1-1-1,1 1 0,0-1 1,0 1-1,0-1 0,0 0 1,0 1-1,0-1 0,1 1 1,-1-1-1,0 1 1,0-1-1,0 0 0,0 1 1,0-1-1,1 1 0,-1-1 1,0 0-1,0 1 1,1-1-1,-1 0 0,0 1 1,0-1-1,1 0 0,-1 0 1,0 1-1,1-1 0,-1 0 1,1 0-1,-1 1 1,0-1-1,1 0 0,-1 0 1,1 0-1,-1 0 0,0 0 1,1 0-1,-1 1 0,1-1 1,-1 0-1,1 0 1,-1 0-1,0 0 0,1-1 1,-1 1-1,1 0 0,-1 0 1,1 0-1,-1 0 0,0 0 1,1 0-1,-1-1 1,1 1-1,-1 0 0,0 0 1,1-1-1,-1 1 0,0 0 1,1-1-1,-1 1 1,0 0-1,1-1 0,22-23-1016,-8-3-91,-2 0-1,0 0 1,-2-2 0,0 1 0,8-46-1,21-53 818,-38 122 349,0 0 0,-1 0 0,2 0 0,-1 1 0,0-1 0,1 1 0,0-1 0,0 1 1,0 0-1,1 0 0,-1 0 0,1 1 0,0-1 0,0 1 0,0 0 0,1 0 0,-1 1 0,1-1 0,-1 1 0,1 0 0,0 0 0,0 0 0,0 1 0,0 0 0,0 0 0,0 0 0,0 0 0,1 1 0,-1 0 0,0 0 0,8 1 0,-12-1 8,1 1 0,-1-1-1,1 0 1,-1 1 0,1-1-1,-1 1 1,1-1 0,-1 1 0,1 0-1,-1-1 1,0 1 0,1 0-1,-1 0 1,0 0 0,0 0-1,0 0 1,1 1 0,-1-1-1,0 0 1,-1 0 0,1 1 0,1 2-1,0 0 199,0 0 1,-1 1-1,0-1 0,0 0 0,0 1 1,-1-1-1,1 1 0,-1 5 0,-1 3 399,0 0 0,-1-1 0,0 1 0,-1 0 0,-4 12 0,-2-4 132,-2 1 1,-19 29-1,19-34-543,1 0 0,1 0 0,1 1 0,-8 20 0,16-38-233,0 0 0,0 1 0,0-1 0,0 0 0,0 0 0,-1 1 0,1-1 0,0 0 0,0 0 0,0 0 0,0 1 0,0-1 0,0 0 0,0 0 0,0 1 0,0-1 0,0 0 0,0 0 0,0 1 0,0-1 0,0 0 0,0 0 0,1 1 0,-1-1 0,0 0 0,0 0 0,0 0 0,0 1 0,0-1 0,0 0 0,1 0 0,-1 0 0,0 1 0,0-1 0,0 0 0,0 0 0,1 0 0,-1 0 0,0 0 0,0 1 0,1-1 0,-1 0 0,0 0 0,0 0 0,1 0 0,14-4 18,15-13 81,-3-3-574,-1 0 1,0-2-1,44-50 0,-56 48-2310,-14 23 2457,0 1 1,0-1-1,1 0 0,-1 0 1,0 0-1,0 0 0,0 1 1,0-1-1,0 0 1,0 0-1,0 0 0,0 0 1,-1 1-1,1-1 0,0 0 1,0 0-1,-1 0 0,1 1 1,-1-2-1,-10-7-6806</inkml:trace>
</inkml:ink>
</file>

<file path=ppt/ink/ink1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0.843"/>
    </inkml:context>
    <inkml:brush xml:id="br0">
      <inkml:brushProperty name="width" value="0.025" units="cm"/>
      <inkml:brushProperty name="height" value="0.025" units="cm"/>
    </inkml:brush>
  </inkml:definitions>
  <inkml:trace contextRef="#ctx0" brushRef="#br0">1 97 16464,'0'0'2386,"12"-10"0,2-2-1495,0 0-1,2 2 1,23-14-1,-30 19-567,0 1 0,0 0 0,1 1 1,-1 0-1,1 0 0,-1 1 0,1 1 0,0-1 0,0 1 0,11 1 0,-20 0-323,0 0 0,0 0 0,1 0-1,-1 0 1,0 0 0,0 0 0,0 1 0,0-1-1,0 0 1,0 1 0,0-1 0,0 1 0,0-1-1,0 1 1,0-1 0,0 1 0,0 0 0,0 0-1,0-1 1,0 1 0,-1 0 0,1 0 0,0 0-1,0 0 1,-1 0 0,1 0 0,-1 0 0,1 1-1,0 0 11,-1 1 1,0-1-1,0 1 0,0-1 0,0 1 0,0-1 0,-1 0 0,1 1 0,-1-1 0,1 1 0,-1-1 0,-2 4 0,-1 3 89,-1 0 1,0 0-1,0 0 0,-1 0 1,-8 9-1,-103 84 547,117-102-647,-1 1 1,1-1 0,0 0-1,-1 0 1,1 1-1,-1-1 1,1 1 0,0-1-1,-1 0 1,1 1-1,0-1 1,0 1 0,-1-1-1,1 0 1,0 1 0,0-1-1,0 1 1,-1-1-1,1 1 1,0-1 0,0 1-1,0-1 1,0 1-1,0-1 1,0 1 0,0-1-1,0 1 1,0-1-1,0 1 1,0-1 0,1 1-1,14 6-5,39-7-33,-38 0-5,-10-1 29,0 1-1,-1 1 1,1-1-1,0 1 0,-1 0 1,1 0-1,0 0 1,-1 1-1,0 0 0,1 0 1,-1 1-1,0-1 1,0 1-1,0 0 0,0 1 1,-1-1-1,0 1 1,1 0-1,-1 0 0,0 0 1,-1 0-1,1 1 1,-1 0-1,0-1 1,0 1-1,0 0 0,-1 1 1,0-1-1,0 0 1,0 1-1,0-1 0,-1 1 1,0 0-1,0-1 1,-1 1-1,0 0 0,0 10 1,0-11 24,0 0 1,0 0-1,-1 0 1,0 0 0,0 0-1,0-1 1,0 1-1,-1 0 1,1 0-1,-1-1 1,-1 1-1,1-1 1,0 0-1,-1 0 1,0 0 0,0 0-1,-7 6 1,4-5 102,0 0 0,0-1 0,-1 0 0,0-1 0,1 0 0,-1 0 0,-1 0 0,1-1 0,0 0 0,0 0 0,-10 1 0,-76 7 1836,55-7-2140,32-4-1085,12-1-1124,4-1 690,0-1-1,-1 0 1,1 0-1,9-6 1,17-12-5667</inkml:trace>
</inkml:ink>
</file>

<file path=ppt/ink/ink1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1.184"/>
    </inkml:context>
    <inkml:brush xml:id="br0">
      <inkml:brushProperty name="width" value="0.025" units="cm"/>
      <inkml:brushProperty name="height" value="0.025" units="cm"/>
    </inkml:brush>
  </inkml:definitions>
  <inkml:trace contextRef="#ctx0" brushRef="#br0">185 1 15439,'0'0'7286,"-10"3"-5796,-2 3-1213,-1 1 1,1 0-1,0 0 1,-19 17-1,26-20-222,0-1 0,1 2 0,-1-1-1,1 0 1,0 1 0,1 0 0,-1 0-1,1 0 1,0 0 0,0 1 0,0-1-1,1 1 1,0 0 0,0-1 0,-2 10-1,4-14-49,0 0-1,1 0 1,-1 0 0,0 0-1,1 0 1,-1 0-1,0-1 1,1 1-1,-1 0 1,1 0-1,-1 0 1,1-1-1,0 1 1,-1 0-1,1-1 1,0 1-1,-1-1 1,1 1-1,0 0 1,0-1 0,-1 0-1,1 1 1,0-1-1,0 1 1,0-1-1,0 0 1,0 0-1,0 1 1,0-1-1,-1 0 1,1 0-1,1 0 1,40 2 208,-31-1-165,-6-1-24,11 0-67,0 1 0,0 1 0,-1 0 0,1 1-1,26 9 1,-38-11 46,-1 1-1,0-1 0,0 1 0,0 0 0,0 0 0,0 0 1,-1 0-1,1 1 0,-1-1 0,1 1 0,-1 0 0,0-1 1,0 1-1,0 0 0,0 0 0,0 0 0,-1 1 1,1-1-1,-1 0 0,0 1 0,0-1 0,0 0 0,-1 1 1,1-1-1,-1 1 0,0-1 0,0 1 0,0-1 0,0 1 1,-1 0-1,-1 5 0,0-2 184,0-1 0,0 0 1,-1 0-1,0 0 0,0 0 0,-1 0 1,0-1-1,0 1 0,0-1 0,0 0 0,-1-1 1,0 1-1,0-1 0,0 1 0,0-2 1,-11 7-1,1-1 170,-1 0 1,-1-1 0,0-1-1,-32 10 1,43-15-617,0-1 1,0 0 0,0 0-1,0 0 1,0-1 0,0 0-1,-8 0 1,-8-10-4872,20 8 4421,1 0 0,-1 1 1,1-1-1,0 0 1,0 1-1,0-1 0,0 0 1,0 0-1,0 0 0,0 0 1,0-3-1,-6-28-13511</inkml:trace>
</inkml:ink>
</file>

<file path=ppt/ink/ink1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1.542"/>
    </inkml:context>
    <inkml:brush xml:id="br0">
      <inkml:brushProperty name="width" value="0.025" units="cm"/>
      <inkml:brushProperty name="height" value="0.025" units="cm"/>
    </inkml:brush>
  </inkml:definitions>
  <inkml:trace contextRef="#ctx0" brushRef="#br0">0 17 17745,'0'0'3811,"72"-16"-2113,-34 15-1442,4 1-192,5 0-736,3 0-2884,-1 0-3330</inkml:trace>
</inkml:ink>
</file>

<file path=ppt/ink/ink1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1.901"/>
    </inkml:context>
    <inkml:brush xml:id="br0">
      <inkml:brushProperty name="width" value="0.025" units="cm"/>
      <inkml:brushProperty name="height" value="0.025" units="cm"/>
    </inkml:brush>
  </inkml:definitions>
  <inkml:trace contextRef="#ctx0" brushRef="#br0">185 0 15791,'-8'6'2392,"-9"5"-1464,0 2 0,1 0 0,1 0 0,0 2 0,-18 22 0,25-27-610,1 0 1,0 0-1,1 1 1,0 0-1,1 0 1,0 0-1,1 0 1,0 1-1,0 0 1,2 0-1,-3 16 1,5-25-296,-1 0 0,1 0 0,0 0-1,0 0 1,0 0 0,1-1 0,-1 1 0,1 0 0,0 0 0,-1 0 0,1-1 0,1 1 0,-1 0 0,0-1 0,0 1 0,1-1 0,0 0 0,-1 1-1,1-1 1,0 0 0,0 0 0,4 3 0,-2-3 3,0 1-1,1-1 1,-1 0-1,1 0 1,-1-1-1,1 1 1,0-1-1,-1 0 1,1-1-1,0 1 1,0-1-1,7 0 1,-1 0 8,-1-1 0,1 0 0,-1-1 0,0 0 0,1-1 1,-1 0-1,0 0 0,0-1 0,-1-1 0,1 1 0,-1-1 0,10-8 0,-14 9 67,-1-1 0,0 1 0,0-1-1,0 0 1,-1 0 0,0 0 0,0 0-1,0-1 1,0 1 0,-1-1 0,0 0-1,0 1 1,-1-1 0,0 0 0,0 0-1,0 0 1,0 0 0,-1 0 0,0 0-1,-1-1 1,1 1 0,-1 0 0,0 0-1,0 0 1,-1 1 0,0-1-1,0 0 1,0 0 0,-1 1 0,0 0-1,-4-7 1,3 7-300,1 0-1,-1 0 1,0 1-1,0 0 1,-1 0-1,1 0 1,-1 0-1,0 1 0,0-1 1,0 1-1,0 0 1,0 1-1,-1-1 1,1 1-1,-1 0 1,0 1-1,0-1 1,1 1-1,-1 1 1,-11-1-1,17 1 44,0 0 1,0 0-1,0 0 0,1 0 1,-1 0-1,0 0 0,0 1 0,0-1 1,1 0-1,-1 0 0,0 0 1,0 1-1,0-1 0,0 0 0,0 0 1,0 0-1,1 1 0,-1-1 1,0 0-1,0 0 0,0 1 0,0-1 1,0 0-1,0 0 0,0 1 1,0-1-1,0 0 0,0 0 1,0 1-1,0-1 0,0 0 0,0 0 1,0 1-1,0-1 0,-1 0 1,1 0-1,0 1 0,0-1 0,0 0 1,0 0-1,0 0 0,0 1 1,-1-1-1,1 0 0,0 0 1,0 0-1,0 0 0,-1 1 0,1-1 1,0 0-1,0 0 0,-1 0 1,1 0-1,0 0 0,0 0 0,0 0 1,-1 0-1,1 1 0,0-1 1,0 0-1,-1 0 0,1 0 0,0 0 1,0 0-1,-1 0 0,1-1 1,17 15-4820,5-1-544</inkml:trace>
  <inkml:trace contextRef="#ctx0" brushRef="#br0" timeOffset="1">724 40 14926,'0'0'10346,"-49"74"-9353,36-39-417,2 1-383,6 0-65,3-4-32,2-1-32,0-7-384,8-3-1410,3-9-833,-2-7-832,-3-5-1537</inkml:trace>
</inkml:ink>
</file>

<file path=ppt/ink/ink1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2.227"/>
    </inkml:context>
    <inkml:brush xml:id="br0">
      <inkml:brushProperty name="width" value="0.025" units="cm"/>
      <inkml:brushProperty name="height" value="0.025" units="cm"/>
    </inkml:brush>
  </inkml:definitions>
  <inkml:trace contextRef="#ctx0" brushRef="#br0">0 40 11851,'0'0'11723,"57"-36"-11082,-24 33-257,7 2-288,0 1-32,-1 0-832,-4 0-1987,1 0-2626,0 0-8104</inkml:trace>
</inkml:ink>
</file>

<file path=ppt/ink/ink1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2.839"/>
    </inkml:context>
    <inkml:brush xml:id="br0">
      <inkml:brushProperty name="width" value="0.025" units="cm"/>
      <inkml:brushProperty name="height" value="0.025" units="cm"/>
    </inkml:brush>
  </inkml:definitions>
  <inkml:trace contextRef="#ctx0" brushRef="#br0">242 88 15695,'0'0'7185,"-12"-7"-5642,4 1-1292,5 3-185,-1 1 0,1-1 0,-1 1 0,1 0 0,-1-1 0,0 2 0,0-1 1,0 0-1,0 1 0,0 0 0,0 0 0,0 0 0,-1 0 0,1 1 0,0-1 0,0 1 1,-1 0-1,1 1 0,0-1 0,-7 2 0,2 2 53,0 1-1,0 0 1,1 1-1,0 0 1,0 0 0,0 0-1,1 1 1,0 1-1,0-1 1,-10 16 0,12-17-76,1 0 0,1 0 0,-1 0 0,1 0 1,0 1-1,1-1 0,-1 1 0,1 0 1,0 0-1,1 0 0,0 0 0,0 0 0,1 0 1,-1 0-1,2 0 0,0 7 0,-1-12-32,1 0 0,0-1 0,0 1-1,0-1 1,0 1 0,0-1 0,0 1 0,0-1-1,0 0 1,1 0 0,-1 1 0,0-1 0,1 0-1,-1 0 1,1 0 0,-1 0 0,1-1 0,0 1-1,-1 0 1,1-1 0,0 1 0,-1-1 0,1 1-1,0-1 1,0 0 0,-1 0 0,1 0 0,3 0-1,3 0 57,0 0 0,0-1 0,0 1 1,1-2-1,7-1 0,-2-2 35,-1-1 1,-1 1 0,1-2 0,-1 0 0,0 0 0,0-1 0,-1-1-1,20-19 1,-23 20-12,-1 1 0,0-1 0,0 0 0,-1 0 0,0-1 0,0 0 0,-1 0 0,0-1 0,-1 1 0,0-1 0,-1 0 0,4-17 0,-6 25-71,-1 0-1,0-1 1,0 1 0,0 0-1,0-1 1,-1 1-1,1 0 1,-1-1-1,1 1 1,-1 0 0,0 0-1,0 0 1,0-1-1,0 1 1,0 0-1,0 0 1,-1 0 0,1 1-1,-1-1 1,1 0-1,-1 0 1,0 1-1,1-1 1,-1 1 0,0 0-1,0-1 1,0 1-1,0 0 1,-1 0-1,1 0 1,0 1 0,0-1-1,0 0 1,-1 1-1,1-1 1,0 1-1,-1 0 1,1 0 0,0 0-1,-4 0 1,2 0-148,0 0 0,0 0 0,0 0 1,0 1-1,0 0 0,0-1 0,0 1 1,0 1-1,0-1 0,1 0 1,-1 1-1,1 0 0,-1 0 0,1 0 1,-1 0-1,1 1 0,0-1 0,0 1 1,0 0-1,0 0 0,1 0 0,-1 0 1,-2 5-1,4-5-254,0-1 0,0 1 0,0-1 0,1 1 0,-1 0 0,1 0-1,-1-1 1,1 1 0,0 0 0,0 0 0,1-1 0,-1 1 0,0 0 0,2 3 0,-1-4-98,-1 0 0,1 0 0,0 0 0,0 0 0,0-1 0,1 1 0,-1 0 0,0-1 0,1 1 0,-1 0 0,1-1 0,-1 0 0,1 1 0,0-1 0,0 0 0,-1 0-1,1 0 1,4 1 0,24 6-8365</inkml:trace>
</inkml:ink>
</file>

<file path=ppt/ink/ink1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3.183"/>
    </inkml:context>
    <inkml:brush xml:id="br0">
      <inkml:brushProperty name="width" value="0.025" units="cm"/>
      <inkml:brushProperty name="height" value="0.025" units="cm"/>
    </inkml:brush>
  </inkml:definitions>
  <inkml:trace contextRef="#ctx0" brushRef="#br0">72 0 18225,'0'0'1602,"-27"54"928,12-23-448,1 5-544,3-4-33,7-4-512,4-3-705,0-6-224,4-7-160,11-8-1153,1-4-1153,1-2-993,-2-14-2275,-2-6-5316</inkml:trace>
</inkml:ink>
</file>

<file path=ppt/ink/ink1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3.681"/>
    </inkml:context>
    <inkml:brush xml:id="br0">
      <inkml:brushProperty name="width" value="0.025" units="cm"/>
      <inkml:brushProperty name="height" value="0.025" units="cm"/>
    </inkml:brush>
  </inkml:definitions>
  <inkml:trace contextRef="#ctx0" brushRef="#br0">208 112 14221,'1'-9'3017,"0"-3"-2369,1 4 470,-2 0 0,1 0 0,-1 0 0,0 0 0,-2-15 0,1 21-1019,1 1 0,0-1 0,-1 1 1,1 0-1,-1-1 0,1 1 0,-1 0 0,0 0 1,0-1-1,0 1 0,1 0 0,-1 0 0,0 0 1,0 0-1,-1 0 0,1 0 0,0 0 0,0 0 1,0 1-1,-1-1 0,1 0 0,0 1 0,-1-1 1,1 1-1,0-1 0,-1 1 0,1 0 0,-1-1 1,1 1-1,0 0 0,-1 0 0,1 0 0,-1 0 1,1 0-1,-1 1 0,1-1 0,0 0 0,-1 1 1,1-1-1,-1 1 0,1-1 0,-2 2 0,-5 2-34,1-1 0,0 2 0,0-1 0,0 1 0,0 0-1,1 1 1,-1 0 0,1 0 0,1 0 0,-1 0 0,1 1 0,1 0-1,-1 0 1,1 0 0,0 1 0,0 0 0,1-1 0,0 1 0,-3 16 0,6-23-60,0-1 0,0 1 1,0 0-1,0 0 1,0 0-1,1 0 0,-1 0 1,0 0-1,0-1 1,1 1-1,-1 0 1,0 0-1,1 0 0,-1-1 1,1 1-1,-1 0 1,1-1-1,-1 1 1,1 0-1,0-1 0,-1 1 1,1 0-1,0-1 1,-1 1-1,1-1 1,0 0-1,1 1 0,29 3 141,-22-5-119,-1-1 0,1 1 0,-1-1 0,0-1 0,10-4 0,-9 3-68,-1 0 1,0-1-1,0-1 1,0 1 0,-1-1-1,0 0 1,0-1-1,-1 0 1,1 0-1,-2 0 1,1-1 0,-1 0-1,8-15 1,-21 46 89,1 1 0,1-1 0,1 2 1,1-1-1,2 0 0,0 1 0,1 0 1,5 42-1,-1-51 316,-2-15-324,-1 0-1,1 0 0,-1 0 1,0 0-1,1 1 0,-1-1 1,0 0-1,1 0 0,-1 0 1,0 0-1,0 1 0,0-1 1,0 0-1,-1 0 0,1 0 1,0 1-1,0-1 0,-1 0 1,1 0-1,0 0 0,-1 0 1,1 0-1,-1 0 0,0 0 1,1 0-1,-1 0 0,0 0 1,0 0-1,1 0 0,-1 0 1,0 0-1,0-1 0,0 1 1,0 0-1,0-1 0,0 1 1,0-1-1,0 1 0,0-1 1,-1 1-1,1-1 0,0 0 1,0 0-1,0 1 0,-2-1 1,-15 6-35,-1-1-1,1-1 1,-1-1 0,0 0 0,0-2 0,0 0 0,0-1 0,-24-3 0,42 4-10,1-1-1,-1 0 1,1 0-1,-1 0 1,1-1-1,-1 1 1,1 0-1,-1 0 1,1 0-1,-1 0 1,1 0 0,-1 0-1,1-1 1,0 1-1,-1 0 1,1 0-1,-1-1 1,1 1-1,0 0 1,-1-1-1,1 1 1,-1 0 0,1-1-1,0 1 1,0-1-1,-1 1 1,1-1-1,0 1 1,0 0-1,-1-1 1,1 1-1,0-1 1,0 0 0,10-14-504,23-9-1897,33-6-9361,-27 13-1014</inkml:trace>
</inkml:ink>
</file>

<file path=ppt/ink/ink1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4.229"/>
    </inkml:context>
    <inkml:brush xml:id="br0">
      <inkml:brushProperty name="width" value="0.025" units="cm"/>
      <inkml:brushProperty name="height" value="0.025" units="cm"/>
    </inkml:brush>
  </inkml:definitions>
  <inkml:trace contextRef="#ctx0" brushRef="#br0">1 1 19218,'0'0'9449,"7"62"-8680,11-46-449,6-5-192,6-1-32,5-3-64,1-6-672,2-1-1090,-4-2-1217,-8-11-832,-2-3-1122,-9-2-1441</inkml:trace>
</inkml:ink>
</file>

<file path=ppt/ink/ink1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4.568"/>
    </inkml:context>
    <inkml:brush xml:id="br0">
      <inkml:brushProperty name="width" value="0.025" units="cm"/>
      <inkml:brushProperty name="height" value="0.025" units="cm"/>
    </inkml:brush>
  </inkml:definitions>
  <inkml:trace contextRef="#ctx0" brushRef="#br0">146 0 14574,'0'0'5605,"-35"61"-3203,19-29-224,-1 3-288,-3-1-192,2 4-609,3-1-609,2 0-288,4-2-159,6 0-1,3-7-1218,0-9-2081,7-11-3107,7-8-11403</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6.048"/>
    </inkml:context>
    <inkml:brush xml:id="br0">
      <inkml:brushProperty name="width" value="0.025" units="cm"/>
      <inkml:brushProperty name="height" value="0.025" units="cm"/>
    </inkml:brush>
  </inkml:definitions>
  <inkml:trace contextRef="#ctx0" brushRef="#br0">0 269 13773,'0'0'5637,"81"42"-5573,-46-51-1313,1-14-3683,-4-6-6920</inkml:trace>
  <inkml:trace contextRef="#ctx0" brushRef="#br0" timeOffset="1">338 0 9833,'0'0'9930,"-12"53"-8361,6-18-416,1 8-384,0 9-321,-3-4-127,5-3 287,3-9-191,0-10-321,0-13-320,11-13-1314,9-16-512,1-16-1986,-1-9-5733</inkml:trace>
</inkml:ink>
</file>

<file path=ppt/ink/ink1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1.998"/>
    </inkml:context>
    <inkml:brush xml:id="br0">
      <inkml:brushProperty name="width" value="0.025" units="cm"/>
      <inkml:brushProperty name="height" value="0.025" units="cm"/>
    </inkml:brush>
  </inkml:definitions>
  <inkml:trace contextRef="#ctx0" brushRef="#br0">346 185 5733,'0'0'1549,"-8"-9"-300,4 5-1140,-10-13 25,-2 0 0,0 0 0,-1 2-1,-1 0 1,0 1 0,-25-15 0,26 21 274,0 1-1,-1 0 1,1 1 0,-1 1 0,-1 0-1,1 2 1,-36-3 0,54 6-404,-1-1 0,1 1-1,0 0 1,-1 0 0,1 0 0,-1 0 0,1 0 0,-1 0 0,1 0-1,-1 0 1,1 0 0,0 0 0,-1 0 0,1 1 0,-1-1 0,1 0 0,-1 0-1,1 0 1,0 1 0,-1-1 0,1 0 0,0 0 0,-1 1 0,1-1-1,0 0 1,-1 0 0,1 1 0,0-1 0,-1 1 0,1-1 0,0 0 0,0 1-1,0-1 1,-1 0 0,1 1 0,0-1 0,0 1 0,0-1 0,0 1-1,0-1 1,0 0 0,0 1 0,0-1 0,0 1 0,0-1 0,0 1 0,0-1-1,0 1 1,0-1 0,0 0 0,0 1 0,1-1 0,-1 1 0,0-1-1,0 0 1,0 1 0,1 0 0,0 1-37,0-1 0,0 1 0,0 0 0,1 0 0,-1-1 1,1 1-1,-1-1 0,1 1 0,-1-1 0,1 0 0,2 2 0,16 3 164,-1 0 0,1-2 0,1 0 0,-1-1 0,0-1-1,1-1 1,-1-1 0,27-3 0,16 2 314,427 28 356,-4-1-743,865-13-608,-1035-14 369,181 8 2444,-378 6-1746,62 2 1096,-202-7-7896,6-8 1441</inkml:trace>
</inkml:ink>
</file>

<file path=ppt/ink/ink1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3.631"/>
    </inkml:context>
    <inkml:brush xml:id="br0">
      <inkml:brushProperty name="width" value="0.025" units="cm"/>
      <inkml:brushProperty name="height" value="0.025" units="cm"/>
    </inkml:brush>
  </inkml:definitions>
  <inkml:trace contextRef="#ctx0" brushRef="#br0">1 165 4420,'0'0'769,"20"-5"1452,2 0-1619,1 1 1,-1 1 0,1 1 0,0 0-1,-1 2 1,28 4 0,137 26-814,-147-22 335,96 15-1468,1-7 0,0-6 0,150-8 0,414-54 4308,-235 11 120,738-23-633,-1180 64-2373,29 0 171,0-2 0,-1-3 0,1-2 0,93-24 0,-145 31-185,1 0-1,-1-1 1,0 1-1,0 0 1,1-1-1,-1 1 0,0-1 1,0 1-1,0-1 1,0 1-1,1-1 1,-1 0-1,0 0 1,0 0-1,-1 1 0,1-1 1,0 0-1,0 0 1,0 0-1,0 0 1,-1 0-1,1-1 0,-1 1 1,1 0-1,-1 0 1,1 0-1,-1-1 1,1 1-1,-1 0 0,0 0 1,0-1-1,0 1 1,0-2-1,0 3-114,0 0 0,0 0 0,0-1 1,0 1-1,0 0 0,-1 0 0,1 0 0,0-1 0,0 1 0,0 0 0,-1 0 0,1 0 0,0-1 0,0 1 0,0 0 1,-1 0-1,1 0 0,0 0 0,0 0 0,-1 0 0,1 0 0,0 0 0,0 0 0,-1 0 0,1 0 0,0 0 1,-1 0-1,1 0 0,0 0 0,0 0 0,-1 0 0,1 0 0,0 0 0,0 0 0,-1 0 0,1 0 0,0 0 0,0 0 1,-1 0-1,1 1 0,0-1 0,0 0 0,0 0 0,-1 0 0,1 0 0,0 1 0,0-1 0,0 0 0,0 0 1,-1 0-1,1 1 0,0-1 0,0 0 0,0 0 0,0 1 0,0-1 0,0 0 0,0 0 0,0 1 0,-13 12-5323</inkml:trace>
</inkml:ink>
</file>

<file path=ppt/ink/ink1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4.892"/>
    </inkml:context>
    <inkml:brush xml:id="br0">
      <inkml:brushProperty name="width" value="0.025" units="cm"/>
      <inkml:brushProperty name="height" value="0.025" units="cm"/>
    </inkml:brush>
  </inkml:definitions>
  <inkml:trace contextRef="#ctx0" brushRef="#br0">158 204 9897,'0'0'1292,"-9"0"-91,6 0-1145,0 0 70,-1 0 1,1 0-1,0 0 0,-1 0 0,1 1 1,0-1-1,0 1 0,-1 0 0,1 0 1,0 0-1,0 1 0,0-1 0,0 1 1,0 0-1,0-1 0,1 1 0,-1 0 1,0 1-1,1-1 0,0 0 0,0 1 0,-1-1 1,-1 5-1,-4 10 71,0-1 0,2 2 0,0-1 0,0 1 0,2 0 0,0 0 0,-1 31 0,3 130 208,2-164-408,1-1 1,1 0-1,0 0 1,1 0 0,1 0-1,0 0 1,1-1 0,10 23-1,-12-31 6,1 1 0,-1-2 0,0 1 0,1 0 0,0-1 0,0 1 0,1-1-1,-1 0 1,1-1 0,0 1 0,0-1 0,0 0 0,0 0 0,0 0 0,1-1-1,0 0 1,-1 0 0,1 0 0,0-1 0,0 0 0,0 0 0,-1 0 0,9-1 0,-2-1 94,0-1 1,1 0-1,-1 0 1,0-1-1,-1-1 1,1 0-1,-1-1 1,0 0-1,0-1 1,0 0-1,0 0 1,-1-1-1,0-1 1,-1 1 0,10-12-1,-3 4 253,-1-1-1,-1 0 0,-1-1 1,0-1-1,-1 0 1,-1-1-1,16-36 1,-22 40-155,-1 0 0,0 0 0,-1 0-1,-1-1 1,0 1 0,-2-1 0,1 1 0,-2-1 0,0 1 0,-1-1 0,0 1 0,-1-1 0,-1 1 0,-1 0 0,0 1 0,0-1 0,-2 1 0,0 0 0,0 0 0,-2 1 0,1 0 0,-15-16 0,10 14-231,0 0 1,-1 0-1,-1 1 1,0 1-1,-1 1 1,0 0-1,-1 1 1,0 0-1,-1 2 1,0 0-1,-1 1 1,1 1 0,-2 1-1,1 0 1,0 1-1,-37-3 1,-17 7-922,44 1-2256,33 0-1720,2-3 2422,-2 0 159,18-8-7054</inkml:trace>
</inkml:ink>
</file>

<file path=ppt/ink/ink1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4:04.221"/>
    </inkml:context>
    <inkml:brush xml:id="br0">
      <inkml:brushProperty name="width" value="0.025" units="cm"/>
      <inkml:brushProperty name="height" value="0.025" units="cm"/>
    </inkml:brush>
  </inkml:definitions>
  <inkml:trace contextRef="#ctx0" brushRef="#br0">1 117 14670,'0'0'7335,"59"18"-7495,4-31 320,23-9 224,17-4 1,15 0-225,1 2-128,0 9 0,-8 7-801,-8 8-2082,-17 0-2498</inkml:trace>
</inkml:ink>
</file>

<file path=ppt/ink/ink1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4:05.003"/>
    </inkml:context>
    <inkml:brush xml:id="br0">
      <inkml:brushProperty name="width" value="0.025" units="cm"/>
      <inkml:brushProperty name="height" value="0.025" units="cm"/>
    </inkml:brush>
  </inkml:definitions>
  <inkml:trace contextRef="#ctx0" brushRef="#br0">1 1 18866,'0'0'-38,"17"5"-239,43 10 345,1-2-1,96 7 1,934 33 4681,4 0-3802,-1081-52-1007,571 31 1773,-476-32-1706,-1-5 0,0-4 0,144-33 0,-220 35-1029,-1-1-1,-1-2 0,0-1 0,33-16 0,-11-11-4876</inkml:trace>
</inkml:ink>
</file>

<file path=ppt/ink/ink1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49.340"/>
    </inkml:context>
    <inkml:brush xml:id="br0">
      <inkml:brushProperty name="width" value="0.025" units="cm"/>
      <inkml:brushProperty name="height" value="0.025" units="cm"/>
    </inkml:brush>
  </inkml:definitions>
  <inkml:trace contextRef="#ctx0" brushRef="#br0">17 6695 5125,'0'0'3214,"-3"6"613,-10 25-1788,12-20-1669,3 9 5298,-2-19-5483,0-1 0,0 1 0,0-1 0,0 0 0,0 1 0,0-1 0,0 1 0,0-1 0,1 1 0,-1-1 0,0 0 0,0 1 0,1-1 0,-1 0 0,0 1 0,0-1 0,1 0 0,-1 1 0,0-1 0,1 0 0,-1 1 0,1-1 0,-1 0 0,0 0 0,1 0 0,-1 1 0,1-1 0,-1 0 0,0 0 0,1 0 0,11-7 305,93-71 647,-77 53-1045,50-36-1,-21 18-13,3-6 390,-21 16-304,57-36 0,15-8-102,-64 42-69,54-29 0,63-36 18,188-151 0,-79 52-12,-182 136 3,470-290 28,66-18-30,237-130 10,-144 89 12,-552 309-14,615-360-16,1322-752 8,-1158 621 7,-17 11-8,430-238 54,-1138 674 235,-221 146-682,0 0 0,-1 0-1,1 0 1,0 1 0,0-1 0,-1 0 0,1 0-1,0 0 1,-1 0 0,1 0 0,-1 0-1,0 0 1,1 0 0,-1-1 0,0 1-1,0 0 1,1 0 0,-1 0 0,0 0-1,0-2 1,1-6-3477,3-14-10719</inkml:trace>
</inkml:ink>
</file>

<file path=ppt/ink/ink1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0.200"/>
    </inkml:context>
    <inkml:brush xml:id="br0">
      <inkml:brushProperty name="width" value="0.025" units="cm"/>
      <inkml:brushProperty name="height" value="0.025" units="cm"/>
    </inkml:brush>
  </inkml:definitions>
  <inkml:trace contextRef="#ctx0" brushRef="#br0">0 1 23895,'0'0'2882,"4"70"-1889,4-41-32,5 1-673,5-7-191,9-2-97,6-10-161,4-7-575,5-4-770,1-13-672,1-12-929,-5-6-1569,-4-3-2659</inkml:trace>
</inkml:ink>
</file>

<file path=ppt/ink/ink1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0.545"/>
    </inkml:context>
    <inkml:brush xml:id="br0">
      <inkml:brushProperty name="width" value="0.025" units="cm"/>
      <inkml:brushProperty name="height" value="0.025" units="cm"/>
    </inkml:brush>
  </inkml:definitions>
  <inkml:trace contextRef="#ctx0" brushRef="#br0">197 0 13997,'0'0'3331,"-26"50"-896,2-7 95,-5 7-736,-2 8-449,1 1-256,6 0 192,5-5-544,7-8-609,11-10-32,1-11-576,6-11-1314,10-13-672,1-1-1826,0-11-3235</inkml:trace>
</inkml:ink>
</file>

<file path=ppt/ink/ink1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0.902"/>
    </inkml:context>
    <inkml:brush xml:id="br0">
      <inkml:brushProperty name="width" value="0.025" units="cm"/>
      <inkml:brushProperty name="height" value="0.025" units="cm"/>
    </inkml:brush>
  </inkml:definitions>
  <inkml:trace contextRef="#ctx0" brushRef="#br0">15 0 20852,'0'0'4356,"0"50"-3139,-1-18-128,-4 8-544,1-1-417,-1-1-64,5-3-321,0-6-1024,0-8-1089,8-9-705,-4-10-1537</inkml:trace>
</inkml:ink>
</file>

<file path=ppt/ink/ink1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1.243"/>
    </inkml:context>
    <inkml:brush xml:id="br0">
      <inkml:brushProperty name="width" value="0.025" units="cm"/>
      <inkml:brushProperty name="height" value="0.025" units="cm"/>
    </inkml:brush>
  </inkml:definitions>
  <inkml:trace contextRef="#ctx0" brushRef="#br0">1 30 15919,'0'0'9097,"10"-5"-8441,7-1-484,0 1-1,0 1 0,1 0 1,-1 2-1,1 0 0,0 0 1,0 2-1,0 0 1,27 5-1,-30-4-169,0 2 0,0 0 0,0 0 0,0 2-1,-1-1 1,18 10 0,-27-12 10,-1 1-1,1 0 0,0 0 0,-1 0 1,0 0-1,0 1 0,0-1 1,0 1-1,-1 0 0,1 1 0,-1-1 1,0 0-1,-1 1 0,1 0 1,-1 0-1,1 0 0,-2 0 0,1 0 1,0 0-1,-1 0 0,1 7 0,-1-3 97,-1 0-1,0 0 0,0 0 0,-1-1 0,0 1 0,0 0 0,-1 0 0,0 0 0,-1-1 0,0 1 0,0-1 0,-1 0 0,0 0 0,-1 0 0,0 0 0,0-1 0,0 1 0,-1-1 0,0-1 0,0 1 0,-1-1 0,0 0 0,0-1 0,-10 7 0,0-2 116,0 0-1,-1-1 0,0-1 0,-1-1 0,1-1 0,-2 0 0,1-1 1,0-1-1,-1-1 0,-22 1 0,39-4-295,0 0 1,1 1-1,-1-1 1,0-1-1,0 1 1,0 0-1,0-1 0,1 1 1,-1-1-1,0 0 1,0 0-1,1 0 1,-1 0-1,0 0 0,-4-4 1,6 3-97,0 1 0,0-1 1,0 0-1,0 1 0,0-1 0,1 0 0,-1 0 1,0 0-1,1 0 0,-1 0 0,1 1 0,0-1 1,0 0-1,0 0 0,0 0 0,0 0 0,0 0 1,0 0-1,1 0 0,-1 0 0,1 0 0,-1 0 1,1 0-1,1-2 0,17-32-7679</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6.675"/>
    </inkml:context>
    <inkml:brush xml:id="br0">
      <inkml:brushProperty name="width" value="0.025" units="cm"/>
      <inkml:brushProperty name="height" value="0.025" units="cm"/>
    </inkml:brush>
  </inkml:definitions>
  <inkml:trace contextRef="#ctx0" brushRef="#br0">124 189 13421,'0'0'7207,"-8"15"-5665,-14 42 71,2 0-1,-20 99 0,28-103-616,3 0 1,-3 100-1,12-150-991,0-1-1,0 1 1,0 0-1,0 0 1,1 0-1,-1 0 1,1 0-1,0-1 1,0 1-1,0 0 1,0-1-1,0 1 1,1 0-1,-1-1 1,1 0-1,-1 1 1,1-1-1,3 3 1,-3-4 4,0 0 0,0 1 0,0-1 0,0-1 0,1 1 0,-1 0 1,0 0-1,1-1 0,-1 1 0,1-1 0,-1 0 0,0 0 0,1 0 0,-1 0 1,1 0-1,-1 0 0,0-1 0,1 1 0,-1-1 0,0 1 0,1-1 0,-1 0 1,2-1-1,4-3 17,0 1 0,0-1 1,-1 0-1,0-1 0,0 0 1,0 0-1,-1-1 0,0 1 1,0-1-1,-1-1 0,6-9 1,2-5-90,0 0 0,16-44 1,-23 51 27,-1-1 1,0 0 0,-1 0-1,-1 0 1,-1 0-1,0-1 1,-1 1 0,-2-19-1,-2 30 30,-3 11-61,-4 13-66,2 12 136,0 0-1,3 1 1,0-1 0,2 1-1,2 50 1,1-81-8,0 1 1,0-1-1,0 0 1,0 0 0,0 0-1,0 0 1,0 1-1,0-1 1,1 0-1,-1 0 1,0 0 0,1 0-1,-1 0 1,1 0-1,-1 0 1,1 0-1,0 0 1,-1 0 0,1 0-1,0 0 1,0 0-1,0 0 1,-1-1-1,1 1 1,0 0 0,2 0-1,-2-1 5,1 0 0,-1 0 0,1 0 0,-1 0 0,1 0 0,-1 0 1,1 0-1,-1-1 0,1 1 0,-1-1 0,1 1 0,-1-1 0,1 0 0,-1 1 0,0-1 0,3-2 0,4-3 20,-1 0-1,0-1 0,1 1 1,-2-2-1,7-7 1,16-29-216,-1-2 1,-3-1-1,-2-1 1,-1-1 0,-3 0-1,-3-2 1,-1 0-1,-2-1 1,-3 0 0,-2-1-1,1-69 1,-43 239 1096,16-21-112,4 0 0,-4 189 0,24-266-902,6-18 74,-10-2 28,-1 0 1,1 0-1,-1 0 0,1-1 1,-1 1-1,1 0 0,-1-1 1,0 1-1,0-1 0,0 1 0,0-1 1,0 0-1,0 1 0,0-1 1,0 0-1,0-2 0,2-8-118,-2 0-1,0 0 0,0 0 1,-1 0-1,0 0 0,-1 0 1,0 1-1,-1-1 0,-1 0 1,-5-16-1,1 7 153,-1 1-1,-1 0 1,-1 0-1,-21-33 1,29 50 12,2 3-70,4 6-631,1 0 0,0 0 0,0-1 0,0 0 0,9 7 0,-7-9-621,0 0 0,0 0 0,0 0 0,0-1 0,0 0 0,1 0 0,-1-1 0,1 0 0,12 0 0,11-1-8873</inkml:trace>
</inkml:ink>
</file>

<file path=ppt/ink/ink1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1.585"/>
    </inkml:context>
    <inkml:brush xml:id="br0">
      <inkml:brushProperty name="width" value="0.025" units="cm"/>
      <inkml:brushProperty name="height" value="0.025" units="cm"/>
    </inkml:brush>
  </inkml:definitions>
  <inkml:trace contextRef="#ctx0" brushRef="#br0">0 19 19218,'0'0'7399,"62"11"-5413,-14-11-801,12 0-800,5-5-289,1-4-64,-7 2-1249,-11 2-2915,-21 1-1442,-13 4-1120</inkml:trace>
</inkml:ink>
</file>

<file path=ppt/ink/ink1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1.913"/>
    </inkml:context>
    <inkml:brush xml:id="br0">
      <inkml:brushProperty name="width" value="0.025" units="cm"/>
      <inkml:brushProperty name="height" value="0.025" units="cm"/>
    </inkml:brush>
  </inkml:definitions>
  <inkml:trace contextRef="#ctx0" brushRef="#br0">0 28 13773,'0'0'6086,"69"23"-4453,-14-23-255,11 0-674,5-10-544,2-3-576,-9-1-4517,-10 0-10793</inkml:trace>
</inkml:ink>
</file>

<file path=ppt/ink/ink1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3.457"/>
    </inkml:context>
    <inkml:brush xml:id="br0">
      <inkml:brushProperty name="width" value="0.025" units="cm"/>
      <inkml:brushProperty name="height" value="0.025" units="cm"/>
    </inkml:brush>
  </inkml:definitions>
  <inkml:trace contextRef="#ctx0" brushRef="#br0">377 51 13068,'1'-2'328,"-1"1"-1,0-1 0,0 0 0,0 1 0,0-1 1,0 0-1,0 0 0,0 1 0,0-1 0,-1 1 1,1-1-1,-1 0 0,1 1 0,-1-1 1,0 1-1,1-1 0,-1 1 0,0-1 0,0 1 1,0 0-1,0-1 0,0 1 0,-1 0 0,1 0 1,0 0-1,0 0 0,-1 0 0,-2-2 1,-2 2 56,0-1 1,0 1-1,0 0 1,0 0 0,0 1-1,-12 0 1,14 0-310,-10 1 101,0 0-1,0 1 1,0 1-1,0 0 1,1 1 0,0 0-1,0 1 1,0 1-1,-14 8 1,10-5 175,0 2 1,0 0 0,2 1-1,-1 1 1,-25 27-1,38-37-322,1 0-1,-1 0 1,1 0-1,0 0 0,0 0 1,0 0-1,0 1 1,1-1-1,-1 0 0,1 1 1,0 0-1,0-1 1,0 1-1,0 0 1,1-1-1,-1 1 0,1 0 1,0 0-1,0 3 1,1-4-29,0-1-1,0 1 1,1 0 0,-1-1 0,0 1 0,1-1 0,0 0 0,-1 1 0,1-1 0,0 0 0,0 0-1,0 0 1,1 0 0,-1-1 0,0 1 0,1-1 0,-1 1 0,1-1 0,-1 0 0,1 0 0,0 0 0,-1 0-1,1 0 1,0-1 0,3 1 0,17 4-788,0-2-1,0-1 1,26 0-1,30-5-7251,-32-1-1906</inkml:trace>
</inkml:ink>
</file>

<file path=ppt/ink/ink1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3.801"/>
    </inkml:context>
    <inkml:brush xml:id="br0">
      <inkml:brushProperty name="width" value="0.025" units="cm"/>
      <inkml:brushProperty name="height" value="0.025" units="cm"/>
    </inkml:brush>
  </inkml:definitions>
  <inkml:trace contextRef="#ctx0" brushRef="#br0">72 12 18962,'0'0'2349,"-9"8"-75,-31 28-512,38-34-1646,0-1 1,0 1 0,0 0-1,1 0 1,-1-1 0,1 1-1,-1 0 1,1 0 0,0 1 0,0-1-1,0 0 1,0 0 0,0 0-1,0 1 1,1-1 0,-1 1-1,0 3 1,2-5-93,-1 0 0,0 0 0,1 0 0,-1 0 0,1 0 0,0 1 0,-1-1 0,1 0 0,0 0 0,-1-1 0,1 1 0,0 0 0,0 0 0,0 0 0,0 0 0,0-1 0,0 1 1,0 0-1,0-1 0,0 1 0,0-1 0,0 1 0,2-1 0,7 3 13,0-1 0,0 0 0,-1-1-1,1 0 1,17-1 0,-19-1-15,-1 0 0,0 0-1,0-1 1,0 1 0,0-2-1,0 1 1,0-1 0,0 0-1,-1 0 1,7-5 0,-10 6 8,0 0 0,1 0 1,-1 0-1,0-1 0,-1 1 1,1-1-1,0 0 0,-1 0 1,0 0-1,1 0 0,-1 0 1,0-1-1,-1 1 0,1-1 1,-1 1-1,1-1 1,-1 0-1,0 1 0,0-1 1,0-7-1,-1 10 14,0 0 0,0 0-1,0 0 1,-1 0 0,1 0 0,0 0 0,0 0 0,-1 0-1,1 0 1,-1 1 0,1-1 0,-1 0 0,1 0 0,-1 0-1,1 0 1,-1 1 0,0-1 0,1 0 0,-1 1 0,0-1-1,0 0 1,1 1 0,-1-1 0,0 1 0,0-1 0,-1 1-1,-33-6 347,28 6-388,-1 1 1,1 0-1,0 0 0,-1 1 0,1-1 0,0 2 1,-9 3-1,-6 12-98,20-10-631,16-4-1061,-5-4 86,0 0 1,0 0-1,0-1 0,14-4 0,15-8-5622</inkml:trace>
</inkml:ink>
</file>

<file path=ppt/ink/ink1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4.129"/>
    </inkml:context>
    <inkml:brush xml:id="br0">
      <inkml:brushProperty name="width" value="0.025" units="cm"/>
      <inkml:brushProperty name="height" value="0.025" units="cm"/>
    </inkml:brush>
  </inkml:definitions>
  <inkml:trace contextRef="#ctx0" brushRef="#br0">47 1 17232,'0'0'5926,"-32"48"-4677,25-19 64,1 1-608,4 1-481,2-3-128,2 0-128,8-3-993,1-4-96,-2-3-320,-2-4-641,-4-5-160</inkml:trace>
</inkml:ink>
</file>

<file path=ppt/ink/ink1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4.503"/>
    </inkml:context>
    <inkml:brush xml:id="br0">
      <inkml:brushProperty name="width" value="0.025" units="cm"/>
      <inkml:brushProperty name="height" value="0.025" units="cm"/>
    </inkml:brush>
  </inkml:definitions>
  <inkml:trace contextRef="#ctx0" brushRef="#br0">1 221 14798,'0'0'9801,"56"-11"-9192,-20 11-513,6 0-32,-1 0-1025,-3 0-2434,-5-2-2050,-3-8-5285</inkml:trace>
  <inkml:trace contextRef="#ctx0" brushRef="#br0" timeOffset="1">563 1 9129,'0'0'9160,"-33"52"-7110,22-28-480,2 3-225,5-1-672,2 1-353,2-3-192,0 3-32,0-6-768,4-2-802,-1-1-832,-1-8-1089,-2-2-2114</inkml:trace>
</inkml:ink>
</file>

<file path=ppt/ink/ink1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4.844"/>
    </inkml:context>
    <inkml:brush xml:id="br0">
      <inkml:brushProperty name="width" value="0.025" units="cm"/>
      <inkml:brushProperty name="height" value="0.025" units="cm"/>
    </inkml:brush>
  </inkml:definitions>
  <inkml:trace contextRef="#ctx0" brushRef="#br0">9 341 12492,'0'0'13933,"67"6"-13068,-20-15-737,1 0-64,-1-4-609,-5 4-928,-8-1-929,-8 1-865,-11 1-929,-7 0-641</inkml:trace>
  <inkml:trace contextRef="#ctx0" brushRef="#br0" timeOffset="1">1 68 15599,'0'0'7975,"7"-49"-7014,21 42-224,5 2-257,8 2 33,5-1-353,0 4-96,3 0-32,-8 0-865,-7 0-2562,-9 0-3908</inkml:trace>
</inkml:ink>
</file>

<file path=ppt/ink/ink1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5.186"/>
    </inkml:context>
    <inkml:brush xml:id="br0">
      <inkml:brushProperty name="width" value="0.025" units="cm"/>
      <inkml:brushProperty name="height" value="0.025" units="cm"/>
    </inkml:brush>
  </inkml:definitions>
  <inkml:trace contextRef="#ctx0" brushRef="#br0">125 0 18001,'0'0'4901,"-18"64"-2723,12-34-961,3 4-256,3-2-673,0 4-224,0-1-64,4 1-1345,4-3-897,-1 0-1025,-2-6 128,-2-3-289,-3-9-1024</inkml:trace>
  <inkml:trace contextRef="#ctx0" brushRef="#br0" timeOffset="1">0 246 15759,'0'0'7015,"74"-26"-6855,-37 26-128,8 0-577,1 0-2754,0 0-2338,5 0-6567</inkml:trace>
</inkml:ink>
</file>

<file path=ppt/ink/ink1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5.603"/>
    </inkml:context>
    <inkml:brush xml:id="br0">
      <inkml:brushProperty name="width" value="0.025" units="cm"/>
      <inkml:brushProperty name="height" value="0.025" units="cm"/>
    </inkml:brush>
  </inkml:definitions>
  <inkml:trace contextRef="#ctx0" brushRef="#br0">267 0 14926,'-12'2'2029,"-3"0"-1490,-1 1 1,1 1 0,0 1-1,1 0 1,-1 0-1,1 2 1,0 0 0,1 0-1,0 2 1,0-1 0,-13 13-1,17-13-60,1 0 0,0 0 0,0 1-1,1 1 1,-8 12 0,13-19-355,0 1 0,0 0 0,0 1 0,0-1 0,0 0 0,1 1 0,0-1 0,0 0 0,0 1 0,1 0 0,-1-1 0,1 1 0,0-1 0,0 1 0,1-1 0,1 8 0,-1-9-92,1 0 0,0 0 0,0-1 0,0 1 0,0 0 0,0-1 0,0 0 1,0 1-1,1-1 0,0 0 0,-1 0 0,1 0 0,0-1 0,0 1 0,0-1 0,0 1 0,0-1 0,0 0 0,0 0 1,0-1-1,0 1 0,6 0 0,10 2 28,0-1-1,29-1 1,-47-1-59,5 0-38,4 0-22,0 0 0,0 0 0,-1-1 0,19-5 0,-26 6 59,0-1-1,0 1 1,0-1 0,0 0-1,0 0 1,0 0 0,0 0-1,-1 0 1,1 0 0,0-1-1,-1 1 1,1 0 0,-1-1 0,0 1-1,1-1 1,-1 0 0,0 1-1,0-1 1,0 0 0,0 0-1,0 0 1,0 0 0,-1 0-1,1 0 1,0 0 0,-1 0-1,0 0 1,1 0 0,-1-4-1,-1 5 3,1 0 0,-1 0-1,0 0 1,1 0 0,-1 0-1,0 0 1,0 1 0,0-1 0,1 0-1,-1 0 1,0 1 0,0-1-1,0 0 1,0 1 0,0-1-1,0 1 1,-1-1 0,1 1-1,0 0 1,0-1 0,0 1-1,0 0 1,0 0 0,-1 0-1,1 0 1,0 0 0,0 0-1,0 0 1,0 0 0,-1 0-1,-1 1 1,0-1 5,-1 1 1,1-1-1,0 0 0,-1 1 0,1 0 1,-1 0-1,1 0 0,0 0 0,0 0 1,-5 4-1,7-5 1,0 1 0,0-1 0,0 1 0,1 0 0,-1-1 0,0 1 0,1 0 0,-1 0 0,0-1 0,1 1 0,-1 0 1,1 0-1,-1 0 0,1 0 0,-1 0 0,1 0 0,0 0 0,0 0 0,-1 0 0,1 0 0,0 0 0,0 0 0,0 0 0,0 0 0,0 0 0,0 0 0,0 0 0,1 0 0,-1 0 1,0 1-1,2-1 7,-1 1 1,1-1 0,-1 0-1,1 0 1,-1 0 0,1 0 0,-1 0-1,1 0 1,0 0 0,0 0 0,0-1-1,-1 1 1,1-1 0,3 1-1,12 2-171,-1-1 1,29-1-1,-41-1-33,73-5-2614,-76 5 3076,-7 8 826,1-3-903,-20 28 940,24-31-1236,0-1 0,0 1-1,0-1 1,1 1 0,-1-1 0,0 1-1,1 0 1,-1 0 0,1-1 0,0 1 0,-1 0-1,1 0 1,0-1 0,0 1 0,0 0 0,0 0-1,1 0 1,-1-1 0,1 4 0,8 0-6696,9-4-8547</inkml:trace>
</inkml:ink>
</file>

<file path=ppt/ink/ink1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6.148"/>
    </inkml:context>
    <inkml:brush xml:id="br0">
      <inkml:brushProperty name="width" value="0.025" units="cm"/>
      <inkml:brushProperty name="height" value="0.025" units="cm"/>
    </inkml:brush>
  </inkml:definitions>
  <inkml:trace contextRef="#ctx0" brushRef="#br0">24 1 18834,'0'0'5605,"-21"73"-5028,18-45-161,3-1-256,0-1-128,0-3-96,9-5-673,-2-2-480,-3-5-672,-4-4-1058,-14-5-14894</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7.332"/>
    </inkml:context>
    <inkml:brush xml:id="br0">
      <inkml:brushProperty name="width" value="0.025" units="cm"/>
      <inkml:brushProperty name="height" value="0.025" units="cm"/>
    </inkml:brush>
  </inkml:definitions>
  <inkml:trace contextRef="#ctx0" brushRef="#br0">74 502 11979,'0'0'11787,"-8"3"-10868,3 0-869,0 0 1,1 0 0,0 0 0,0 0-1,0 1 1,0 0 0,0 0-1,1 0 1,-1 0 0,1 0 0,0 1-1,1-1 1,-1 1 0,1 0-1,0 0 1,0 0 0,0 0 0,1 0-1,-1 0 1,1 0 0,0 11-1,1 9 332,0-25-374,0 0 0,0 1 0,0-1 1,1 0-1,-1 1 0,0-1 1,0 1-1,0-1 0,1 0 0,-1 0 1,0 1-1,1-1 0,-1 0 0,0 1 1,0-1-1,1 0 0,-1 0 1,0 0-1,1 1 0,-1-1 0,1 0 1,-1 0-1,0 0 0,1 0 0,-1 0 1,1 0-1,-1 0 0,0 1 1,1-1-1,0-1 0,2 1 19,-1-1 1,1-1-1,0 1 0,-1 0 1,1-1-1,0 1 0,-1-1 1,0 0-1,1 0 0,-1 0 1,0 0-1,3-5 0,27-30-232,-1-2 0,-2-1 0,-2-2 0,-2 0 0,-2-2-1,23-59 1,-49 113 226,-12 30 704,2-1 0,1 2 0,3-1 0,-6 52 0,15-91-697,-1 1-1,1 0 1,0-1-1,0 1 1,0-1-1,0 1 0,0 0 1,0-1-1,1 1 1,-1-1-1,1 1 0,-1-1 1,1 1-1,-1-1 1,1 1-1,0-1 0,-1 1 1,1-1-1,0 0 1,1 2-1,-1-3-11,0 1-1,0-1 1,0 0 0,0 0-1,0 0 1,0 0-1,0 0 1,0 0 0,0 0-1,0 0 1,0 0 0,0 0-1,0 0 1,0 0-1,0-1 1,0 1 0,0-1-1,0 1 1,-1 0 0,1-1-1,0 1 1,0-1-1,1 0 1,6-5 87,-1-1-1,1 1 0,-1-1 1,11-15-1,5-10-37,-2-1-1,0-2 1,-3 0 0,25-63-1,-23 39-1,-2-1 0,13-76 1,-28 113-87,-6 34-193,-3 10 220,-2 7-29,-51 189 533,51-179-378,2 0 0,1 0 0,1 69 0,4-108-131,0 0-1,0-1 1,1 1-1,-1 0 1,0 0-1,1 0 1,-1 0-1,1 0 1,-1 0-1,1 0 1,0 0-1,-1 0 1,1 0-1,0 0 0,0 0 1,-1 1-1,1-1 1,0 0-1,0 0 1,0 1-1,0-1 1,0 1-1,0-1 1,0 1-1,0-1 1,0 1-1,0 0 1,1-1-1,-1 1 1,0 0-1,0 0 1,0 0-1,0 0 1,0 0-1,1 0 0,-1 0 1,0 0-1,0 0 1,0 1-1,0-1 1,0 0-1,0 1 1,0-1-1,0 1 1,0-1-1,0 1 1,0-1-1,0 1 1,0 0-1,0 0 1,0-1-1,0 1 1,0 0-1,-1 0 0,1 0 1,0 0-1,-1 0 1,1 0-1,-1 0 1,1 0-1,-1 0 1,0 0-1,1 0 1,-1 0-1,0 0 1,0 1-1,1-1 1,-1 0-1,0 1 1,0-6-201,-1-1 0,1 0 0,-1 0 1,1 0-1,-2 1 0,1-1 1,0 0-1,-1 1 0,0-1 0,0 1 1,0 0-1,-1 0 0,1 0 1,-1 0-1,0 0 0,0 0 0,0 0 1,-5-3-1,-11-10-1270,-1 0-1,-27-18 1,14 11-491,23 17 1428,7 6 472,1-1 0,-1 0 0,1 1 1,-1-1-1,1 0 0,0 0 0,-1 0 0,1 0 1,0-1-1,0 1 0,1 0 0,-1-1 0,-2-4 1,41 6-50,-19 1-212,28-1 603,-18-8-6699,-16-1-6120</inkml:trace>
</inkml:ink>
</file>

<file path=ppt/ink/ink1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6.537"/>
    </inkml:context>
    <inkml:brush xml:id="br0">
      <inkml:brushProperty name="width" value="0.025" units="cm"/>
      <inkml:brushProperty name="height" value="0.025" units="cm"/>
    </inkml:brush>
  </inkml:definitions>
  <inkml:trace contextRef="#ctx0" brushRef="#br0">0 24 15791,'0'0'6854,"64"-14"-5861,-23 11 160,7 1-384,9 2-577,-1 0-192,0-1-2242,-7-2-4997</inkml:trace>
</inkml:ink>
</file>

<file path=ppt/ink/ink1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6.880"/>
    </inkml:context>
    <inkml:brush xml:id="br0">
      <inkml:brushProperty name="width" value="0.025" units="cm"/>
      <inkml:brushProperty name="height" value="0.025" units="cm"/>
    </inkml:brush>
  </inkml:definitions>
  <inkml:trace contextRef="#ctx0" brushRef="#br0">245 7 18546,'0'0'2306,"-11"-2"-235,7 2-1898,-4-2-14,0 1-1,-1 0 1,1 0 0,0 1-1,0 0 1,0 1 0,0 0-1,0 0 1,0 0-1,0 1 1,-15 6 0,12-2 123,0 1 1,0 1-1,0 0 1,1 0-1,0 1 1,-13 16-1,20-22-205,0 0 0,0 1-1,0-1 1,1 1-1,0 0 1,-1 0 0,1 0-1,1 0 1,-1 0 0,1 0-1,-1 0 1,1 1 0,0-1-1,1 0 1,-1 1-1,1-1 1,0 0 0,0 1-1,0-1 1,1 1 0,-1-1-1,1 0 1,2 8 0,-1-9-61,0 0 1,0 0 0,1 0 0,-1-1 0,1 1 0,-1-1 0,1 1 0,0-1 0,0 0 0,0 0-1,0 0 1,0 0 0,1-1 0,-1 1 0,5 0 0,59 17-274,-54-16-13,54 9-3987,-21-9-4228,-21-3-1696</inkml:trace>
</inkml:ink>
</file>

<file path=ppt/ink/ink1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7.238"/>
    </inkml:context>
    <inkml:brush xml:id="br0">
      <inkml:brushProperty name="width" value="0.025" units="cm"/>
      <inkml:brushProperty name="height" value="0.025" units="cm"/>
    </inkml:brush>
  </inkml:definitions>
  <inkml:trace contextRef="#ctx0" brushRef="#br0">68 1 10794,'0'0'6892,"-7"6"-2893,-2 1-3070,1 0 1,1 1 0,-1 0-1,1 1 1,-6 9 0,12-17-769,0 1 0,0 0 1,0 0-1,0-1 0,0 1 0,1 0 0,-1 0 1,1 0-1,-1 0 0,1 0 0,-1 0 1,1 0-1,0 0 0,0 0 0,0 0 0,0 0 1,1 2-1,0-2-142,0-1 1,0 1-1,0-1 1,0 1-1,0-1 1,1 0-1,-1 1 0,0-1 1,1 0-1,-1 0 1,1 0-1,-1 0 1,1 0-1,0 0 1,-1-1-1,1 1 1,0 0-1,-1-1 0,1 1 1,0-1-1,0 0 1,0 0-1,2 1 1,10 0-631,0 1 0,0-2 0,0 0 0,0 0 1,-1-1-1,22-5 0,-27 4-383,1 0 0,-1-1 0,0 0 1,0 0-1,-1-1 0,1 0 0,-1 0 0,0 0 0,0-1 0,0-1 1,11-10-1,-76 93 10691,52-68-9498,1 0 1,0 0-1,0 1 1,0 0-1,1-1 0,1 2 1,0-1-1,0 0 0,-2 20 1,8-21-3154,4-8-1849,5-1-5906</inkml:trace>
</inkml:ink>
</file>

<file path=ppt/ink/ink1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7.579"/>
    </inkml:context>
    <inkml:brush xml:id="br0">
      <inkml:brushProperty name="width" value="0.025" units="cm"/>
      <inkml:brushProperty name="height" value="0.025" units="cm"/>
    </inkml:brush>
  </inkml:definitions>
  <inkml:trace contextRef="#ctx0" brushRef="#br0">0 14 23094,'0'0'6630,"65"-4"-14830,-47-6-6822</inkml:trace>
</inkml:ink>
</file>

<file path=ppt/ink/ink1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7.936"/>
    </inkml:context>
    <inkml:brush xml:id="br0">
      <inkml:brushProperty name="width" value="0.025" units="cm"/>
      <inkml:brushProperty name="height" value="0.025" units="cm"/>
    </inkml:brush>
  </inkml:definitions>
  <inkml:trace contextRef="#ctx0" brushRef="#br0">26 0 19410,'0'0'5163,"-4"11"-2975,-15 32-730,18-42-1418,1 1 1,-1-1 0,1 0-1,0 1 1,0-1 0,-1 1-1,1-1 1,0 0 0,0 1-1,0-1 1,0 1 0,1-1-1,-1 0 1,0 1 0,1-1-1,-1 1 1,1-1 0,-1 0-1,1 0 1,-1 1 0,1-1-1,0 0 1,0 0 0,0 0-1,0 0 1,-1 0 0,1 0-1,1 0 1,-1 0 0,0 0-1,0 0 1,0 0 0,0-1-1,1 1 1,-1 0 0,2 0-1,4 2-52,1-1 0,-1 0-1,0 0 1,15 1 0,-19-2-1,9 0-757,-1 0 0,1 0 0,-1-1-1,1 0 1,-1-1 0,1 0 0,-1-1-1,1-1 1,13-4 0,-18 4 7,0 0 1,-1 0 0,1-1-1,-1 0 1,0 0-1,0 0 1,-1-1-1,1 0 1,-1 0-1,0-1 1,-1 1 0,1-1-1,-1 0 1,0 0-1,6-13 1,-7 12 6027,-6 6-1696,-10 13-50,-19 24-668,28-32-2596,-11 15 1306,0 0 0,1 1 0,-19 35 0,30-48-1452,0-1 0,1 1 0,0 0 0,0 0 0,0 1 0,-1 13 0,3-16-374,0 0 0,1 0-1,-1 0 1,1 0 0,0 0-1,0 0 1,1 0 0,-1-1-1,1 1 1,0-1-1,4 7 1,1 2-5420,-2-1-3407</inkml:trace>
</inkml:ink>
</file>

<file path=ppt/ink/ink1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8.450"/>
    </inkml:context>
    <inkml:brush xml:id="br0">
      <inkml:brushProperty name="width" value="0.025" units="cm"/>
      <inkml:brushProperty name="height" value="0.025" units="cm"/>
    </inkml:brush>
  </inkml:definitions>
  <inkml:trace contextRef="#ctx0" brushRef="#br0">1 53 3555,'0'0'17521,"64"-1"-16592,-11-9-192,6-2-577,3 1-96,-4 0-769,-8 5-1761,-12 4-833,-19 2-897</inkml:trace>
</inkml:ink>
</file>

<file path=ppt/ink/ink1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8.776"/>
    </inkml:context>
    <inkml:brush xml:id="br0">
      <inkml:brushProperty name="width" value="0.025" units="cm"/>
      <inkml:brushProperty name="height" value="0.025" units="cm"/>
    </inkml:brush>
  </inkml:definitions>
  <inkml:trace contextRef="#ctx0" brushRef="#br0">0 36 11147,'0'0'9224,"54"33"-7782,2-33-546,11-7-415,4-5-289,1 1-160,-5-3-1153,-11 1-4132,-10 1-6214</inkml:trace>
</inkml:ink>
</file>

<file path=ppt/ink/ink1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9.427"/>
    </inkml:context>
    <inkml:brush xml:id="br0">
      <inkml:brushProperty name="width" value="0.025" units="cm"/>
      <inkml:brushProperty name="height" value="0.025" units="cm"/>
    </inkml:brush>
  </inkml:definitions>
  <inkml:trace contextRef="#ctx0" brushRef="#br0">1 43 17873,'0'0'5098,"9"-6"-3491,6 0-1278,0 0 1,0 0-1,1 1 1,-1 1 0,1 1-1,0 1 1,0 0-1,0 0 1,1 2-1,16 1 1,-31-1-330,-1 0 1,0 0 0,1 0-1,-1 0 1,1 0 0,-1 1 0,1-1-1,-1 0 1,0 1 0,1-1-1,-1 1 1,0 0 0,0-1-1,1 1 1,-1 0 0,0 0-1,0 0 1,2 1 0,-2-1 6,-1 0 0,0 0 0,1 0 0,-1 0 1,0 0-1,0 0 0,1 0 0,-1 0 0,0 0 0,0 0 0,0 0 1,0 0-1,0 0 0,0 0 0,-1 0 0,1 0 0,0-1 1,0 1-1,-1 0 0,0 2 0,-1 2 74,-1-1 0,0 1 0,-1 0 0,1-1 0,-1 1 0,1-1 0,-9 6 0,-67 44 597,156-40-1489,-67-11 715,-1 0-1,0 1 1,0 0 0,0 1 0,-1 0 0,0 0 0,0 1 0,12 10-1,-18-15 96,0 1 0,0 0-1,-1 0 1,1 0 0,0 0-1,-1 0 1,1 0-1,-1 0 1,0 0 0,1 1-1,-1-1 1,0 0-1,0 1 1,-1-1 0,1 1-1,-1-1 1,1 1-1,-1 0 1,0-1 0,0 1-1,0-1 1,0 1-1,0 0 1,0-1 0,-1 1-1,0-1 1,1 1-1,-1-1 1,0 1 0,0-1-1,0 1 1,0-1-1,-1 0 1,1 0 0,-1 0-1,1 0 1,-3 3-1,-2 0 218,1 0 0,-1-1 0,1 1 0,-1-1 0,-1 0-1,1-1 1,0 1 0,-1-1 0,0-1 0,0 1 0,1-1-1,-14 2 1,-3 0 386,0-2 1,-38 0-1,60-1-636,0-1 1,0 0-1,1 0 1,-1 0 0,0 0-1,0 0 1,1 0-1,-1 0 1,0 0-1,0 0 1,1 0-1,-1-1 1,0 1-1,0 0 1,1 0 0,-1-1-1,0 1 1,1 0-1,-1-1 1,0 1-1,1-1 1,-1 1-1,1-1 1,-1 1-1,1-1 1,-2 0 0,11-15-4395,28-12-6144,-5 9 1940</inkml:trace>
</inkml:ink>
</file>

<file path=ppt/ink/ink1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9.803"/>
    </inkml:context>
    <inkml:brush xml:id="br0">
      <inkml:brushProperty name="width" value="0.025" units="cm"/>
      <inkml:brushProperty name="height" value="0.025" units="cm"/>
    </inkml:brush>
  </inkml:definitions>
  <inkml:trace contextRef="#ctx0" brushRef="#br0">73 0 18385,'0'0'10613,"-8"4"-10362,7-4-285,-32 14 254,32-14-245,0 1-1,0-1 0,0 1 1,0-1-1,0 1 0,0 0 0,0-1 1,0 1-1,0 0 0,0 0 1,0-1-1,0 1 0,1 0 1,-1 0-1,0 0 0,1 0 1,-1 0-1,0 0 0,1 1 1,-1-1-1,1 0 0,0 0 1,-1 0-1,1 0 0,0 0 1,0 1-1,0-1 0,0 0 1,0 0-1,0 1 0,0 0 1,3 1-169,1-1 1,-1 0-1,1-1 0,-1 1 1,1-1-1,0 1 1,0-1-1,-1 0 0,1 0 1,0-1-1,0 1 1,0-1-1,4 0 1,9 2-573,-1 2 58,-5-3 237,1 1 0,-1 1 0,0 0 0,0 1 0,0 0 0,-1 0 0,1 1 0,-1 1 0,12 7 0,-21-12 535,0 0-1,0 0 1,0 0-1,0 0 1,0 0-1,0 0 1,-1 0 0,1 0-1,0 1 1,-1-1-1,1 0 1,0 0 0,-1 0-1,0 1 1,1-1-1,-1 0 1,0 1-1,0-1 1,1 0 0,-1 1-1,0-1 1,0 0-1,-1 1 1,1 1-1,-1 0 110,0 0 0,-1-1 0,1 0-1,0 1 1,-1-1 0,0 0-1,1 0 1,-1 1 0,0-1 0,0-1-1,-4 4 1,-7 4 616,0 0 0,-1-1 0,-20 8 0,26-12-656,-5 2 73,0 0 0,-1 0 1,0-2-1,0 1 1,-26 3-1,39-8-400,0 0-1,0 0 1,0 0-1,1 0 1,-1-1-1,0 1 1,0 0 0,1 0-1,-1 0 1,0-1-1,0 1 1,1-1-1,-1 1 1,0 0 0,1-1-1,-1 1 1,1-1-1,-1 1 1,0-1-1,1 0 1,-1 1-1,1-1 1,-1 0 0,1 1-1,0-1 1,-1 0-1,1 1 1,0-1-1,-1 0 1,1 0 0,0 1-1,0-1 1,0 0-1,0 0 1,0 0-1,0 1 1,0-1-1,0 0 1,0 0 0,0 0-1,0 1 1,0-1-1,0 0 1,1 0-1,0-1 1,-1-4-1282,0-26-8614</inkml:trace>
</inkml:ink>
</file>

<file path=ppt/ink/ink1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0.129"/>
    </inkml:context>
    <inkml:brush xml:id="br0">
      <inkml:brushProperty name="width" value="0.025" units="cm"/>
      <inkml:brushProperty name="height" value="0.025" units="cm"/>
    </inkml:brush>
  </inkml:definitions>
  <inkml:trace contextRef="#ctx0" brushRef="#br0">0 0 17681,'0'0'5925,"60"0"-5476,-27 3-65,7 4-288,4-3-993,3 0-3587,2-4-4068</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7.678"/>
    </inkml:context>
    <inkml:brush xml:id="br0">
      <inkml:brushProperty name="width" value="0.025" units="cm"/>
      <inkml:brushProperty name="height" value="0.025" units="cm"/>
    </inkml:brush>
  </inkml:definitions>
  <inkml:trace contextRef="#ctx0" brushRef="#br0">1 113 19635,'0'0'5253</inkml:trace>
  <inkml:trace contextRef="#ctx0" brushRef="#br0" timeOffset="1">112 1 22421,'0'0'6566,"-39"59"-5028,31-41-673,3 2-641,3-2-320,-3-5-2338,-3-4-4005,-8-3-9352</inkml:trace>
</inkml:ink>
</file>

<file path=ppt/ink/ink1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0.489"/>
    </inkml:context>
    <inkml:brush xml:id="br0">
      <inkml:brushProperty name="width" value="0.025" units="cm"/>
      <inkml:brushProperty name="height" value="0.025" units="cm"/>
    </inkml:brush>
  </inkml:definitions>
  <inkml:trace contextRef="#ctx0" brushRef="#br0">159 6 14061,'0'0'2702,"-10"5"-17,-4 2-1749,1 0-1,0 2 1,1-1 0,0 2 0,-20 18-1,27-23-707,0 1 0,0-1 0,1 1-1,0 0 1,0 0 0,0 0 0,1 1-1,0-1 1,0 1 0,0 0 0,1 0-1,0 0 1,0 0 0,1 0 0,0 0-1,0 11 1,1-16-217,1 0-1,0 0 1,-1 0 0,1 0 0,0 0-1,0 0 1,0 0 0,0 0-1,0-1 1,1 1 0,-1 0 0,0-1-1,1 1 1,-1-1 0,1 1-1,0-1 1,0 0 0,-1 0 0,1 0-1,0 0 1,0 0 0,0 0-1,0 0 1,0-1 0,0 1 0,0-1-1,0 1 1,0-1 0,0 0-1,0 0 1,1 0 0,-1 0 0,4 0-1,1 0 19,0 0-1,-1-1 0,1 0 0,0 0 0,0 0 0,0-1 0,-1 0 1,1 0-1,9-5 0,-10 3-4,-1 0-1,0-1 1,0 0-1,-1 0 1,1 0-1,-1 0 1,0-1-1,0 0 1,-1 0 0,0 0-1,0 0 1,0 0-1,-1-1 1,0 1-1,0-1 1,-1 1-1,2-10 1,-3 12 10,1 0 0,-1 0 0,1 0 0,-1-1 0,0 1 0,-1 0 1,1 0-1,-1 0 0,0 0 0,0 0 0,0 0 0,0 0 0,-1 0 0,0 1 0,1-1 0,-1 0 0,-1 1 1,1 0-1,0-1 0,-1 1 0,0 0 0,0 0 0,0 0 0,0 1 0,0-1 0,0 1 0,-1-1 1,1 1-1,-6-2 0,9 4-119,-1-1 0,0 1 1,0-1-1,1 1 0,-1 0 1,0-1-1,0 1 0,0 0 1,1-1-1,-1 1 0,0 0 0,0 0 1,0 0-1,0 0 0,0 0 1,1 0-1,-1 0 0,0 0 1,0 0-1,0 1 0,0-1 1,1 0-1,-1 0 0,0 1 1,0-1-1,1 0 0,-1 1 1,0-1-1,0 1 0,1-1 0,-1 1 1,1 0-1,-1-1 0,0 1 1,1-1-1,-1 1 0,1 0 1,-1 0-1,1-1 0,0 1 1,-1 1-1,0 1-1000,0 1 1,1-1-1,0 1 0,0 0 0,0-1 1,0 1-1,0-1 0,2 8 0,3 6-5924</inkml:trace>
</inkml:ink>
</file>

<file path=ppt/ink/ink1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0.831"/>
    </inkml:context>
    <inkml:brush xml:id="br0">
      <inkml:brushProperty name="width" value="0.025" units="cm"/>
      <inkml:brushProperty name="height" value="0.025" units="cm"/>
    </inkml:brush>
  </inkml:definitions>
  <inkml:trace contextRef="#ctx0" brushRef="#br0">108 0 21428,'0'0'8456,"-3"50"-7783,3-24-257,0 1-288,9 0-64,5-1 1,-1-7-514,0-1-896,-3-5-545,-2-4-768</inkml:trace>
  <inkml:trace contextRef="#ctx0" brushRef="#br0" timeOffset="1">0 94 13869,'0'0'12716,"57"-33"-12556,-14 33-96,1 0-128,5 0-1249,-6 0-2402,-1-1-5286</inkml:trace>
</inkml:ink>
</file>

<file path=ppt/ink/ink1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1.595"/>
    </inkml:context>
    <inkml:brush xml:id="br0">
      <inkml:brushProperty name="width" value="0.025" units="cm"/>
      <inkml:brushProperty name="height" value="0.025" units="cm"/>
    </inkml:brush>
  </inkml:definitions>
  <inkml:trace contextRef="#ctx0" brushRef="#br0">207 48 15246,'0'0'6828,"-10"-6"-4100,7 3-2618,-1 0 0,0 1 1,0-1-1,0 1 0,-1 0 0,1 0 0,0 0 0,-1 0 0,1 1 1,-1 0-1,0 0 0,1 0 0,-1 0 0,0 1 0,0 0 1,1 0-1,-1 0 0,0 1 0,0-1 0,1 1 0,-1 0 0,1 1 1,-1-1-1,1 1 0,-1 0 0,1 0 0,0 0 0,0 0 0,-7 6 1,6-3-74,-1 1 0,1 1 0,0-1 0,0 1 0,1-1 0,0 1 0,0 1 0,0-1 0,1 1 0,0-1 0,-2 12 0,4-16-7,0-1 1,1 1-1,-1-1 0,1 1 1,-1 0-1,1-1 1,0 1-1,0 0 1,0 0-1,0-1 0,1 1 1,-1 0-1,1-1 1,-1 1-1,1-1 0,0 1 1,0-1-1,0 1 1,0-1-1,1 1 0,-1-1 1,1 0-1,-1 0 1,1 0-1,0 0 1,0 0-1,0 0 0,0 0 1,0 0-1,0-1 1,1 1-1,-1-1 0,0 0 1,1 0-1,-1 0 1,6 2-1,0-2 50,0 1 1,0-1-1,0 0 0,0-1 1,0 1-1,0-2 1,1 1-1,-1-1 0,0-1 1,0 1-1,0-1 0,-1-1 1,1 1-1,0-1 0,-1-1 1,1 1-1,-1-1 1,8-6-1,-10 6-44,0 0-1,0 0 1,-1 0 0,1-1-1,-1 1 1,0-1-1,0 0 1,-1-1 0,0 1-1,0 0 1,0-1 0,0 0-1,-1 0 1,0 0 0,0 0-1,0 0 1,-1 0 0,0 0-1,0 0 1,-1-1 0,0 1-1,0 0 1,0 0 0,-2-8-1,1 11-42,0 1 0,0 0 0,0-1 0,0 1 0,-1 0-1,1 0 1,0 0 0,-1 0 0,0 0 0,1 0 0,-1 0-1,0 1 1,0-1 0,0 1 0,0-1 0,-1 1 0,1 0 0,-4-2-1,6 3-99,-1-1-1,0 0 1,0 1-1,0 0 1,0-1-1,1 1 1,-1 0-1,0-1 1,0 1-1,0 0 1,0 0-1,0 0 1,0-1-1,0 1 1,0 0-1,0 0 0,0 1 1,0-1-1,1 0 1,-1 0-1,0 0 1,0 1-1,0-1 1,0 0-1,0 1 1,0-1-1,0 1 1,1-1-1,-1 1 1,0-1-1,0 1 1,1-1-1,-1 1 1,0 0-1,1 0 1,-1-1-1,1 1 0,-1 0 1,1 0-1,-1 0 1,1-1-1,0 1 1,-1 0-1,1 0 1,-1 2-1,1-1-509,-1 0-1,1 0 0,0 1 0,0-1 1,0 0-1,0 0 0,0 1 1,0-1-1,0 0 0,1 0 1,-1 1-1,1-1 0,0 0 0,-1 0 1,1 0-1,0 0 0,0 0 1,1 0-1,-1 0 0,0 0 1,1 0-1,-1-1 0,4 4 1,15 9-10674</inkml:trace>
</inkml:ink>
</file>

<file path=ppt/ink/ink1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1.953"/>
    </inkml:context>
    <inkml:brush xml:id="br0">
      <inkml:brushProperty name="width" value="0.025" units="cm"/>
      <inkml:brushProperty name="height" value="0.025" units="cm"/>
    </inkml:brush>
  </inkml:definitions>
  <inkml:trace contextRef="#ctx0" brushRef="#br0">68 0 16271,'0'0'2371,"-18"57"-33,6-22-384,-3-3-673,3 0 64,5-5-352,4-5-769,3-8-160,0-6-1249,16-8-769,1-4-1569,4-15-3844</inkml:trace>
</inkml:ink>
</file>

<file path=ppt/ink/ink1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2.343"/>
    </inkml:context>
    <inkml:brush xml:id="br0">
      <inkml:brushProperty name="width" value="0.025" units="cm"/>
      <inkml:brushProperty name="height" value="0.025" units="cm"/>
    </inkml:brush>
  </inkml:definitions>
  <inkml:trace contextRef="#ctx0" brushRef="#br0">137 1 18770,'0'0'10009,"-9"8"-9886,-24 25 43,32-32-144,0 0 0,-1 0 0,1 0 0,0 0 0,0 1 1,0-1-1,0 0 0,1 1 0,-1-1 0,0 0 1,0 1-1,1-1 0,-1 1 0,1 0 0,0-1 1,-1 1-1,1-1 0,0 1 0,0 0 0,0-1 1,0 1-1,0-1 0,0 1 0,0 0 0,1-1 1,-1 2-1,1-1-1,0-1 1,0 0-1,0 0 1,0 0-1,0 0 1,0 0-1,0-1 1,0 1-1,1 0 1,-1 0 0,0-1-1,0 1 1,1-1-1,-1 1 1,0-1-1,1 1 1,-1-1-1,1 0 1,-1 0-1,0 0 1,1 1-1,1-2 1,7 1-41,1 0 1,0-1 0,0-1-1,17-4 1,-24 5-72,0-1 0,0 1 0,0-1 0,0 0 0,0 0 0,0 0 0,0 0 0,-1-1 0,1 0 0,-1 1 0,0-1 0,0-1 0,0 1 0,4-6 1,-7 9 89,1 0 0,-1-1 1,0 1-1,0 0 1,0 0-1,0 0 0,1-1 1,-1 1-1,0 0 1,0 0-1,0 0 1,0-1-1,0 1 0,0 0 1,0 0-1,0-1 1,0 1-1,0 0 1,0 0-1,0-1 0,0 1 1,0 0-1,0 0 1,0-1-1,0 1 1,0 0-1,0 0 0,0 0 1,0-1-1,0 1 1,-1 0-1,1 0 1,0-1-1,0 1 0,0 0 1,0 0-1,0 0 1,-1 0-1,1-1 0,0 1 1,0 0-1,0 0 1,-1 0-1,1 0 1,0 0-1,0-1 0,0 1 1,-1 0-1,1 0 1,-20 0 122,-19 11 293,-24 34 630,60-43-957,1 0-1,-1 0 1,1 0 0,0 0-1,-1 0 1,1 1-1,1-1 1,-1 1-1,0 0 1,0-1 0,1 1-1,0 0 1,-1 0-1,1 0 1,0 0-1,1 0 1,-1 0 0,0 0-1,1 1 1,0-1-1,0 5 1,1-6-73,0 0-1,0 0 1,0 0 0,0 0-1,1 0 1,-1-1 0,1 1-1,-1 0 1,1-1-1,0 1 1,0-1 0,-1 0-1,1 0 1,0 1 0,4 0-1,41 18-125,-26-11-382,-11-4 116,-3-2 271,-1-1 1,0 1 0,-1 1 0,1-1-1,0 1 1,7 7 0,-12-10 130,0 0 1,-1 0-1,1-1 0,-1 1 1,1 0-1,-1 0 0,1 0 0,-1 0 1,1 0-1,-1 0 0,0 0 1,0 0-1,0-1 0,1 1 1,-1 0-1,0 0 0,0 0 1,0 0-1,0 0 0,-1 2 1,1-1 65,-1 0 1,0-1 0,0 1 0,0 0 0,0 0 0,-1 0 0,1-1 0,0 1-1,-1-1 1,1 1 0,-1-1 0,0 1 0,-2 1 0,-6 3-87,0 0 1,-1-1-1,1 1 1,-1-2-1,-1 0 0,1 0 1,-1-1-1,1 0 1,-1-1-1,0-1 0,0 0 1,0 0-1,0-1 1,-19-3-1,29 3-20,0 0 1,1 0-1,-1 0 1,0 0-1,1-1 0,-1 1 1,1-1-1,-1 1 1,1-1-1,-1 0 0,1 1 1,-1-1-1,1 0 1,0 0-1,-1 0 1,1 0-1,0 0 0,0 0 1,0 0-1,0-1 1,0 1-1,0 0 0,0-1 1,0 1-1,0-1 1,0-1-1,1 2-36,0-1 1,0 1-1,0 0 0,0 0 1,0-1-1,1 1 0,-1 0 1,0 0-1,1 0 0,-1 0 1,1-1-1,-1 1 0,1 0 1,0 0-1,0 0 1,-1 0-1,1 0 0,0 0 1,0 0-1,0 1 0,0-1 1,0 0-1,0 0 0,0 1 1,0-1-1,0 1 0,0-1 1,0 1-1,1-1 0,-1 1 1,0-1-1,0 1 0,3 0 1,38-13-9096,-20 6 1992</inkml:trace>
</inkml:ink>
</file>

<file path=ppt/ink/ink1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2.704"/>
    </inkml:context>
    <inkml:brush xml:id="br0">
      <inkml:brushProperty name="width" value="0.025" units="cm"/>
      <inkml:brushProperty name="height" value="0.025" units="cm"/>
    </inkml:brush>
  </inkml:definitions>
  <inkml:trace contextRef="#ctx0" brushRef="#br0">12 0 16976,'0'0'10026,"-12"48"-8489,20-32-224,11-5-320,10 0-320,8-5-481,6-2-160,-2-4-1185,-1 0-1538,-6-6-1441,-8-7-608,-8-3-833,-6 2-2371</inkml:trace>
</inkml:ink>
</file>

<file path=ppt/ink/ink1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3.045"/>
    </inkml:context>
    <inkml:brush xml:id="br0">
      <inkml:brushProperty name="width" value="0.025" units="cm"/>
      <inkml:brushProperty name="height" value="0.025" units="cm"/>
    </inkml:brush>
  </inkml:definitions>
  <inkml:trace contextRef="#ctx0" brushRef="#br0">245 1 8552,'0'0'11435,"-48"55"-8969,27-26 1,-1 7-33,-4 5-704,1 2-770,5 0-447,-1 0-353,6-3-128,4-3 32,2-5-865,1-4-2241,-2-6-2788,2-3-7623</inkml:trace>
</inkml:ink>
</file>

<file path=ppt/ink/ink1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4.461"/>
    </inkml:context>
    <inkml:brush xml:id="br0">
      <inkml:brushProperty name="width" value="0.025" units="cm"/>
      <inkml:brushProperty name="height" value="0.025" units="cm"/>
    </inkml:brush>
  </inkml:definitions>
  <inkml:trace contextRef="#ctx0" brushRef="#br0">153 44 10762,'0'0'15855,"0"-7"-14739,0 5-1068,1 0 1,-1 1-1,0-1 1,0 0-1,0 0 1,0 0-1,-1 1 1,1-1-1,0 0 1,-1 1-1,1-1 1,-1 0-1,0 1 1,1-1-1,-1 0 1,-2-2-1,2 3-32,-1 1 0,1-1 0,-1 1 1,0-1-1,1 1 0,-1-1 0,1 1 0,-1 0 0,0 0 0,1 0 1,-1 0-1,0 0 0,1 0 0,-1 1 0,1-1 0,-1 0 0,0 1 1,1-1-1,-1 1 0,1 0 0,-1-1 0,1 1 0,0 0 0,-1 0 1,-1 1-1,-29 16 46,19-10-33,0-1-1,0-1 1,-20 7-1,78-25-9066,-20 2 358</inkml:trace>
</inkml:ink>
</file>

<file path=ppt/ink/ink1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8.046"/>
    </inkml:context>
    <inkml:brush xml:id="br0">
      <inkml:brushProperty name="width" value="0.025" units="cm"/>
      <inkml:brushProperty name="height" value="0.025" units="cm"/>
    </inkml:brush>
  </inkml:definitions>
  <inkml:trace contextRef="#ctx0" brushRef="#br0">33 0 3844,'-5'71'2850,"-1"-2"-1825,-1 1-929,0-1-480,-1 0-2274</inkml:trace>
</inkml:ink>
</file>

<file path=ppt/ink/ink1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4.978"/>
    </inkml:context>
    <inkml:brush xml:id="br0">
      <inkml:brushProperty name="width" value="0.025" units="cm"/>
      <inkml:brushProperty name="height" value="0.025" units="cm"/>
    </inkml:brush>
  </inkml:definitions>
  <inkml:trace contextRef="#ctx0" brushRef="#br0">9552 994 21909,'-5'-10'299,"-7"-14"-252,-43-74-520,47 85 329,0 1 1,-1 0-1,-1 1 1,0 0 0,-22-19-1,7 13-2,-2 0 0,0 2 0,0 1 0,-2 1 0,-40-12 0,-157-34-1820,157 43 927,-494-107-884,-762-118 7303,981 182-5079,-451-58 943,-6 60-464,281 62-699,-560 76 0,-501 191-291,864-87 299,561-134-40,1 7-1,-215 113 0,312-139 129,2 1 0,1 4-1,-98 84 1,136-106-121,1 1 0,1 0 0,1 1 0,0 1 0,1 0 0,1 1 0,1 0-1,1 1 1,0 0 0,1 1 0,2 0 0,0 0 0,1 0 0,1 1 0,-3 29 0,8-37-59,0 1 1,0 0-1,2-1 1,0 1-1,0-1 1,1 0-1,1 1 1,1-1-1,0-1 1,13 27-1,-7-21-7,2 0 0,0-1 0,1 0 0,0-1 0,2 0 0,25 21 0,3-5-55,0-2 1,2-2-1,1-2 0,2-2 1,59 22-1,15-3-558,1-5 0,206 36 0,265 7-791,1394 116 2247,-1106-139 3,2-38 1,1681-181-1,-2268 119 109,314-85 1,-481 90-135,-1-5 0,-3-6 0,-1-6 1,207-121-1,-297 152-597,0-2 0,-2-2 0,-1-1 0,-1-2 0,43-48 0,-64 63-136,-1-1 0,0 0 0,0 0 0,-2-1 0,0 0 0,10-31 0,-14 35-56,-2 0-1,1 0 0,-1-1 1,-1 1-1,0-1 1,-1 1-1,-1-1 1,1 1-1,-2-1 0,-5-20 1,2 15-40,-2 1 0,0 0 1,-1 0-1,0 1 0,-1 0 0,-1 1 1,-1 0-1,0 0 0,-1 1 1,-17-16-1,-8-4-284,-1 2 1,-74-46-1,28 27-1401,-179-77 0,-112-12-4639,68 41-849</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8.023"/>
    </inkml:context>
    <inkml:brush xml:id="br0">
      <inkml:brushProperty name="width" value="0.025" units="cm"/>
      <inkml:brushProperty name="height" value="0.025" units="cm"/>
    </inkml:brush>
  </inkml:definitions>
  <inkml:trace contextRef="#ctx0" brushRef="#br0">0 0 16464,'0'0'8135</inkml:trace>
</inkml:ink>
</file>

<file path=ppt/ink/ink1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5.855"/>
    </inkml:context>
    <inkml:brush xml:id="br0">
      <inkml:brushProperty name="width" value="0.025" units="cm"/>
      <inkml:brushProperty name="height" value="0.025" units="cm"/>
    </inkml:brush>
  </inkml:definitions>
  <inkml:trace contextRef="#ctx0" brushRef="#br0">1 0 15054,'0'0'13069,"12"65"-12717,5-36-128,3-1-128,2-4-32,5-4-256,3-10-1249,6-10-1090,2-5 321,3-21-1089,-2-8-1826,-6-4-3907</inkml:trace>
</inkml:ink>
</file>

<file path=ppt/ink/ink1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6.199"/>
    </inkml:context>
    <inkml:brush xml:id="br0">
      <inkml:brushProperty name="width" value="0.025" units="cm"/>
      <inkml:brushProperty name="height" value="0.025" units="cm"/>
    </inkml:brush>
  </inkml:definitions>
  <inkml:trace contextRef="#ctx0" brushRef="#br0">269 0 14862,'0'0'7687,"-57"37"-7270,34 7 31,-1 11 353,-5 13 64,-1 7-97,2 4 33,0 2-192,5-7-353,5-9-128,10-11-96,8-13-1249,0-18-1826,16-13-544,8-10-705,1-7-4581</inkml:trace>
</inkml:ink>
</file>

<file path=ppt/ink/ink1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6.607"/>
    </inkml:context>
    <inkml:brush xml:id="br0">
      <inkml:brushProperty name="width" value="0.025" units="cm"/>
      <inkml:brushProperty name="height" value="0.025" units="cm"/>
    </inkml:brush>
  </inkml:definitions>
  <inkml:trace contextRef="#ctx0" brushRef="#br0">10 0 16496,'0'0'3267,"2"54"-1698,-2-19-320,0 8-672,-5 2-257,1-4-224,3-5-32,-1-5 0,2-9-832,0-8-834,0-9-864</inkml:trace>
</inkml:ink>
</file>

<file path=ppt/ink/ink1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6.981"/>
    </inkml:context>
    <inkml:brush xml:id="br0">
      <inkml:brushProperty name="width" value="0.025" units="cm"/>
      <inkml:brushProperty name="height" value="0.025" units="cm"/>
    </inkml:brush>
  </inkml:definitions>
  <inkml:trace contextRef="#ctx0" brushRef="#br0">0 50 10090,'0'0'12395,"13"-7"-12037,-6 3-319,1-1 31,1 0 0,0 0-1,0 1 1,0 0 0,1 1 0,0 0-1,-1 1 1,1 0 0,15-2 0,4 3 36,-1 1 0,1 1 0,-1 2 0,41 8 0,-59-9-169,0 1-1,0 0 1,0 0-1,0 1 1,-1 1-1,0 0 1,0 0-1,0 0 1,0 1-1,-1 1 1,0-1-1,-1 1 0,1 1 1,-1-1-1,10 16 1,-14-19 48,-1 0 1,1-1-1,-1 2 1,0-1-1,-1 0 1,1 0-1,-1 0 1,0 1-1,0-1 1,0 1-1,0-1 1,-1 1-1,0-1 1,0 1-1,0-1 1,-1 1-1,1-1 1,-2 7-1,-1-5 200,1 1 1,-1-1-1,0-1 0,-1 1 0,0 0 0,1-1 1,-2 0-1,1 0 0,0 0 0,-1 0 1,-7 5-1,-10 5 702,0-1 0,-1 0 1,0-2-1,-1-1 0,-29 10 1,32-13-569,-1-2 1,0 0-1,0-1 1,0-1-1,0-1 1,-40-1 0,60-2-366,-1 0 1,0 0 0,1 0 0,-1 0-1,0-1 1,1 0 0,-1 1 0,1-1-1,-1 0 1,1 0 0,-1 0 0,1-1-1,0 1 1,-1-1 0,1 1 0,0-1-1,0 0 1,0 0 0,0 1 0,0-1-1,1-1 1,-1 1 0,1 0 0,-1 0-1,1-1 1,0 1 0,0 0-1,0-1 1,0 0 0,-1-4 0,2 4-275,-1 0 0,1 0 0,0 0 1,0 0-1,0 0 0,1 0 0,-1 0 1,1 0-1,0 0 0,0 1 0,0-1 0,0 0 1,0 0-1,0 1 0,1-1 0,-1 0 1,1 1-1,0 0 0,0-1 0,0 1 0,0 0 1,0 0-1,0 0 0,1 0 0,-1 0 1,1 1-1,3-3 0,24-9-4570,2 2-1799</inkml:trace>
</inkml:ink>
</file>

<file path=ppt/ink/ink1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7.340"/>
    </inkml:context>
    <inkml:brush xml:id="br0">
      <inkml:brushProperty name="width" value="0.025" units="cm"/>
      <inkml:brushProperty name="height" value="0.025" units="cm"/>
    </inkml:brush>
  </inkml:definitions>
  <inkml:trace contextRef="#ctx0" brushRef="#br0">1 1 19442,'0'0'5414,"93"17"-4486,-37-17-639,7 0-193,0 0-1474,-4-4-2177,-12-1-1538,-14 3-3106</inkml:trace>
</inkml:ink>
</file>

<file path=ppt/ink/ink1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7.669"/>
    </inkml:context>
    <inkml:brush xml:id="br0">
      <inkml:brushProperty name="width" value="0.025" units="cm"/>
      <inkml:brushProperty name="height" value="0.025" units="cm"/>
    </inkml:brush>
  </inkml:definitions>
  <inkml:trace contextRef="#ctx0" brushRef="#br0">1 0 16271,'0'0'9898,"87"22"-8841,-30-22-609,3-1-352,2-4-544,-3 3-2275,-8 1-1345,-9 0-1505,-4-3-5381</inkml:trace>
</inkml:ink>
</file>

<file path=ppt/ink/ink1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7.995"/>
    </inkml:context>
    <inkml:brush xml:id="br0">
      <inkml:brushProperty name="width" value="0.025" units="cm"/>
      <inkml:brushProperty name="height" value="0.025" units="cm"/>
    </inkml:brush>
  </inkml:definitions>
  <inkml:trace contextRef="#ctx0" brushRef="#br0">16 54 16464,'0'0'12075,"-16"60"-10986,26-46-673,6-5-287,9-4-65,6-3 0,7-2-224,1-7-1090,0-8-2401,0-6-1346,-9-2-896,-2 1-1058</inkml:trace>
  <inkml:trace contextRef="#ctx0" brushRef="#br0" timeOffset="1">355 1 9737,'0'0'9481,"-50"73"-6758,20-30-353,-4 4 256,-1 2-351,-1 4-610,2-3-736,4-4-641,9-5-224,9-1-128,6-4-1313,5-1-1089,1-7-2211,0-3-3394</inkml:trace>
</inkml:ink>
</file>

<file path=ppt/ink/ink1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10.542"/>
    </inkml:context>
    <inkml:brush xml:id="br0">
      <inkml:brushProperty name="width" value="0.025" units="cm"/>
      <inkml:brushProperty name="height" value="0.025" units="cm"/>
    </inkml:brush>
  </inkml:definitions>
  <inkml:trace contextRef="#ctx0" brushRef="#br0">2516 434 8552,'-16'-6'6614,"-144"-52"-3792,-181-93-1,79 23-159,216 110-2445,0 2-1,-2 1 1,-92-14 0,73 22-134,-1 3 0,0 2 1,1 4-1,-1 3 0,1 3 0,0 2 1,1 4-1,0 2 0,1 3 0,2 4 1,0 1-1,1 4 0,1 2 1,-61 42-1,86-47-69,3 2-1,0 1 1,1 1 0,2 2 0,1 1 0,2 1-1,1 2 1,1 0 0,3 2 0,0 0 0,-25 66-1,36-75-22,1 1 1,1 0-1,2 1 0,1 0 0,1 0 0,2 0 0,1 1 0,1-1 0,1 1 0,2 0 0,1-1 1,2 0-1,1 0 0,1 0 0,2-1 0,0 0 0,16 31 0,-9-30-46,1 0 0,1-1 0,2-1 0,1 0 1,1-2-1,1-1 0,2 0 0,0-2 0,1-1 0,1-1 0,2-1 0,35 19 0,-17-15-88,1-3 0,0-1 0,2-3 0,0-2 0,1-1 0,0-4 0,72 7 0,-2-9 137,1-5-1,-1-5 1,0-6-1,197-37 0,-171 12-146,-1-6 0,-2-6 0,187-87 0,-231 86-91,183-119 0,-244 139 288,-2-2 1,-1-1-1,-2-2 0,-1-1 0,-1-2 1,-2-1-1,35-53 0,-55 72 150,-1 0 1,-1-1-1,-1 0 1,0-1-1,-1 1 0,-1-1 1,-1 0-1,0 0 0,-2-1 1,2-26-1,-4 30-24,-1 0 0,0 0 0,-1 0 0,-1 1 0,0-1-1,-1 1 1,-1 0 0,0-1 0,-1 2 0,0-1 0,-1 1 0,-1 0-1,-11-15 1,-3 2-65,-2 1 0,0 1-1,-2 1 1,0 2-1,-2 0 1,0 2 0,-1 1-1,-1 1 1,-1 2-1,0 1 1,-58-18 0,10 9-191,-1 4 0,0 4 1,-146-10-1,88 20-826,-84-8-5516,147-3-491</inkml:trace>
</inkml:ink>
</file>

<file path=ppt/ink/ink1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4.946"/>
    </inkml:context>
    <inkml:brush xml:id="br0">
      <inkml:brushProperty name="width" value="0.025" units="cm"/>
      <inkml:brushProperty name="height" value="0.025" units="cm"/>
    </inkml:brush>
  </inkml:definitions>
  <inkml:trace contextRef="#ctx0" brushRef="#br0">87 0 17072,'0'0'1826,"-61"0"320,43 0-1121,10 5-352,8 3 63,2 2 129,24 0 0,13-1 256,15 0-160,14-1-513,13-3-320,2-2-96,-4-3-1505,-9 0-1250,-15 0-864,-16-11-1474,-20-8-4484</inkml:trace>
</inkml:ink>
</file>

<file path=ppt/ink/ink1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5.304"/>
    </inkml:context>
    <inkml:brush xml:id="br0">
      <inkml:brushProperty name="width" value="0.025" units="cm"/>
      <inkml:brushProperty name="height" value="0.025" units="cm"/>
    </inkml:brush>
  </inkml:definitions>
  <inkml:trace contextRef="#ctx0" brushRef="#br0">67 4 17296,'0'0'577,"14"-1"202,11-1-531,1 1-1,0 2 0,0 0 1,-1 2-1,29 6 0,-28-2-67,1 2 0,-2 0 0,1 2 0,-2 1 0,36 23 0,-52-30-137,-1 0 1,-1 1 0,1 0-1,-1 0 1,0 1 0,0-1-1,-1 1 1,0 0 0,6 13 0,-8-15 18,-1 0 0,0 1 0,-1-1 0,1 1 0,-1-1 1,0 1-1,-1 0 0,1-1 0,-1 1 0,0 0 0,-1-1 1,1 1-1,-1 0 0,0-1 0,-1 1 0,-1 6 0,-2-1 169,-1 0-1,0 0 0,0 0 1,-1-1-1,0 1 0,-1-2 1,0 1-1,-18 16 0,-86 63 1404,88-71-1385,-85 66 473,3-2-1666,35-32-5710,50-36-3366</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4.517"/>
    </inkml:context>
    <inkml:brush xml:id="br0">
      <inkml:brushProperty name="width" value="0.025" units="cm"/>
      <inkml:brushProperty name="height" value="0.025" units="cm"/>
    </inkml:brush>
  </inkml:definitions>
  <inkml:trace contextRef="#ctx0" brushRef="#br0">1 515 3107,'1'-10'3134,"7"-44"-627,2 1 1,3 0-1,2 1 1,2 0-1,3 1 1,48-90-1,-65 135-2083,-2 3-153,0 0 0,1 0 0,-1 1 0,0-1 0,1 0-1,0 1 1,0-1 0,0 1 0,0 0 0,0 0 0,0 0 0,0 0 0,1 0 0,-1 0 0,1 0 0,0 1 0,3-2 0,-6 3-215,1 0 0,0 0 0,-1 1 0,1-1-1,0 0 1,-1 1 0,1-1 0,0 1 0,-1-1 0,1 0 0,-1 1-1,1-1 1,0 1 0,-1 0 0,1-1 0,-1 1 0,0-1-1,1 1 1,-1 0 0,0-1 0,1 1 0,-1 0 0,0-1 0,0 1-1,1 0 1,-1 0 0,0-1 0,0 1 0,0 0 0,0 0-1,5 31 548,-4-26-374,5 72 293,-6 136 0,-2-138-456,-11 266-840,11-330-1799,2-12 2322,0 0 1,-1 0-1,1 1 0,0-1 1,0 0-1,-1 1 0,1-1 1,0 0-1,-1 0 0,1 0 1,0 1-1,-1-1 1,1 0-1,0 0 0,-1 0 1,1 0-1,-1 0 0,1 0 1,0 1-1,-1-1 0,1 0 1,0 0-1,-1 0 1,1 0-1,-1 0 0,1-1 1,0 1-1,-1 0 0,1 0 1,-1 0-1,1 0 0,0 0 1,-1 0-1,1-1 1,0 1-1,-1 0 0,1 0 1,0-1-1,-1 1 0,-16-11-8253</inkml:trace>
</inkml:ink>
</file>

<file path=ppt/ink/ink1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7.353"/>
    </inkml:context>
    <inkml:brush xml:id="br0">
      <inkml:brushProperty name="width" value="0.025" units="cm"/>
      <inkml:brushProperty name="height" value="0.025" units="cm"/>
    </inkml:brush>
  </inkml:definitions>
  <inkml:trace contextRef="#ctx0" brushRef="#br0">34 1 14542,'0'0'12694,"1"12"-12064,1 32-272,-2 0-1,-3 0 1,-11 69-1,5-49 410,-1 71-1,13-131-338,3-10-268,7-12 96,139-280 740,-112 211-898,-37 89-98,-1 10 0,-1 14 0,-21 90 0,12-78 0,-4 41 0,12-79 0,0 1 0,0-1 0,0 1 0,0-1 0,0 0 0,0 1 0,0-1 0,0 1 0,0-1 0,0 0 0,0 1 0,0-1 0,0 1 0,0-1 0,0 1 0,0-1 0,1 0 0,-1 1 0,0-1 0,0 0 0,0 1 0,1-1 0,-1 0 0,0 1 0,0-1 0,1 0 0,-1 1 0,0-1 0,1 0 0,-1 0 0,0 1 0,1-1 0,-1 0 0,0 0 0,1 0 0,-1 1 0,1-1 0,0 0 0,18-6 0,16-21 0,178-186 0,-212 212 0,-1 1 0,1-1 0,0 0 0,-1 1 0,1-1 0,0 0 0,0 1 0,-1-1 0,1 1 0,0-1 0,0 1 0,0-1 0,0 1 0,0-1 0,0 1 0,-1 0 0,1 0 0,0 0 0,0-1 0,0 1 0,0 0 0,0 0 0,2 1 0,-2-1 0,-1 1 0,1-1 0,0 1 0,-1 0 0,1-1 0,-1 1 0,1 0 0,0 0 0,-1 0 0,0-1 0,1 1 0,-1 0 0,0 0 0,1 0 0,-1 0 0,0 0 0,0 0 0,0 0 0,1 1 0,-3 59 0,0-51 0,-8 50 0,7-45 0,0 0 0,-1 30 0,4-45-3,0 0-1,1 1 1,-1-1 0,0 1-1,1-1 1,-1 1 0,1-1-1,-1 0 1,0 1-1,1-1 1,-1 0 0,1 1-1,-1-1 1,1 0 0,-1 0-1,1 0 1,-1 1 0,1-1-1,-1 0 1,1 0 0,0 0-1,-1 0 1,1 0 0,-1 0-1,1 0 1,-1 0 0,1 0-1,-1 0 1,1 0-1,0-1 1,-1 1 0,1 0-1,-1 0 1,1 0 0,-1-1-1,1 1 1,-1 0 0,0-1-1,1 1 1,-1 0 0,1-1-1,0 0 1,25-12-1006,-7 0-3014,-1-1-1,24-23 1,-16 9-2773</inkml:trace>
</inkml:ink>
</file>

<file path=ppt/ink/ink1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8.341"/>
    </inkml:context>
    <inkml:brush xml:id="br0">
      <inkml:brushProperty name="width" value="0.025" units="cm"/>
      <inkml:brushProperty name="height" value="0.025" units="cm"/>
    </inkml:brush>
  </inkml:definitions>
  <inkml:trace contextRef="#ctx0" brushRef="#br0">144 176 19603,'0'0'2183,"-12"9"91,-2 4-1446,0 1 0,1 0 0,0 1 0,-11 17-1,16-21-470,2-1-1,-1 1 0,2 1 0,0-1 1,0 1-1,1 0 0,0 0 0,-4 23 1,7-31-342,1-1 0,0 1 0,-1-1 0,1 1 0,0-1 0,1 1 0,-1-1 0,1 1 0,-1-1 0,1 1 0,0-1 0,0 0 0,1 1 0,-1-1 0,1 0 0,3 6 0,-3-8-9,0 1 1,1 0-1,-1-1 1,0 0-1,1 1 1,-1-1-1,1 0 1,-1 0-1,1 0 1,-1-1-1,1 1 1,0-1-1,-1 1 1,1-1-1,0 0 1,-1 0-1,1 0 1,0 0-1,0-1 1,-1 1-1,1-1 1,0 1-1,2-2 1,2-1 19,-1 1 1,0-1 0,0 0 0,0-1-1,0 0 1,0 0 0,-1 0-1,0 0 1,0-1 0,0 0-1,0 0 1,-1 0 0,0-1-1,0 1 1,0-1 0,-1 0 0,0 0-1,5-12 1,-4 8 10,0 0 0,-1 0 0,0 0 0,-1-1 0,0 1-1,0-1 1,-1 0 0,0 1 0,-1-1 0,0 0 0,-3-15 0,3 25-42,0 1-1,-1-1 1,1 0-1,0 1 1,0-1 0,-1 1-1,1-1 1,0 1-1,-1-1 1,1 0 0,0 1-1,-1-1 1,1 1 0,-1 0-1,1-1 1,-1 1-1,1-1 1,-1 1 0,1 0-1,-1-1 1,1 1-1,-1 0 1,1-1 0,-1 1-1,0 0 1,1 0-1,-1 0 1,1 0 0,-1-1-1,0 1 1,1 0-1,-1 0 1,0 0 0,1 0-1,-1 1 1,0-1 0,1 0-1,-1 0 1,1 0-1,-1 0 1,0 1 0,1-1-1,-1 0 1,1 0-1,-1 1 1,1-1 0,-1 1-1,1-1 1,-1 0-1,1 1 1,-1 0 0,-26 24-292,26-24 284,0 0-1,0 0 1,0 0-1,0 0 1,0 0-1,1 0 1,-1 0-1,0 0 1,1 1-1,-1-1 1,1 0-1,-1 1 1,1-1-1,0 0 1,-1 1-1,1-1 1,0 1-1,0-1 1,0 0-1,0 1 0,0 2 1,1-4-34,0 1 0,0-1 0,0 0 0,0 1 0,0-1 0,0 0 0,0 1 0,0-1 0,0 0 0,0 0 0,0 0-1,0 0 1,0 0 0,0 0 0,0 0 0,0 0 0,0-1 0,0 1 0,0 0 0,0 0 0,1-2 0,10-2-451,0-1-1,0 0 1,14-9 0,-6-1-699,-16 11 1011,0 1 0,0-1-1,0 1 1,0 0 0,0 0-1,1 1 1,-1 0 0,1-1-1,0 1 1,8-2 0,-13 31 570,-5 41 1483,3-55-1647,1 1 0,0 0 1,0-1-1,2 1 0,-1 0 0,2-1 1,0 1-1,7 24 0,18 26-98,-14-34-140,0 1 0,-2 0 0,12 57 0,-21-80 87,-1 1 0,0-1 0,-1 1 0,0-1 0,0 1 0,-1 0 0,0-1 0,0 0 0,-1 1 0,0-1 0,-1 0 0,0 0 1,0 0-1,-1 0 0,1-1 0,-2 1 0,1-1 0,-1 0 0,-8 9 0,11-13-43,0-1 1,0 0-1,0 1 0,0-1 1,0 0-1,0 0 1,-1-1-1,1 1 0,-1 0 1,1-1-1,-1 0 0,1 1 1,-1-1-1,0 0 0,0 0 1,0-1-1,0 1 1,1-1-1,-1 1 0,0-1 1,0 0-1,0 0 0,0 0 1,0 0-1,0-1 1,0 1-1,0-1 0,0 0 1,1 0-1,-1 0 0,0 0 1,-3-2-1,1-1 12,0 1 1,1-1-1,-1 0 1,1-1-1,0 1 0,1-1 1,-1 0-1,1 0 0,0 0 1,0 0-1,0 0 1,1-1-1,0 1 0,0-1 1,-1-7-1,0-5-56,0 1 1,2-1-1,0 0 1,1 1-1,1-1 1,0 0-1,2 1 1,0-1-1,1 1 1,0 0-1,2 0 1,11-26-1,11-15-86,3 1 0,42-59 0,-38 62 78,134-208 15,-185 293 9,1 1 0,2 1 0,1-1 0,-7 36 0,14-52 87,1 1 1,1 0-1,-1 27 0,4-41-76,-1 0-1,1-1 1,0 1-1,0 0 1,0 0-1,0 0 1,1 0-1,-1 0 1,1 0-1,0-1 1,0 1-1,0 0 1,0 0-1,0-1 0,0 1 1,1-1-1,-1 1 1,1-1-1,0 0 1,0 1-1,0-1 1,0 0-1,0 0 1,0-1-1,0 1 1,1 0-1,-1-1 1,5 3-1,-1-2-8,1-1 0,-1 0 0,0 0 0,1 0 0,-1-1 0,0 0 0,1 0 0,-1-1 0,0 1 0,0-2 0,1 1 0,-1 0 0,0-1 0,0-1 0,0 1 0,0-1 0,-1 1 0,1-2 0,-1 1 0,0-1 0,0 1 0,0-2 0,0 1 0,5-6 0,-4 3 0,1-1 0,-1 0 0,-1 0 0,0-1 0,0 1 0,0-1 0,-1 0 0,-1 0 0,1-1 0,-2 1 0,1-1 0,-1 1 0,0-1 0,0-18 0,-6 26 0,-3 8 0,-6 9 0,5 0 0,1 2 0,0-1 0,1 0 0,-5 24 0,9-30 0,0 0 0,0 1 0,1-1 0,1 0 0,0 1 0,0-1 0,1 1 0,3 18 0,-3-27 2,0 0 0,0 0 0,0 0 0,0 0 0,0 0 0,0-1 0,1 1 0,-1 0 0,1 0 0,-1-1 0,1 1 0,0-1 1,-1 1-1,1-1 0,0 0 0,0 0 0,0 0 0,0 0 0,0 0 0,0 0 0,0-1 0,1 1 0,-1-1 0,0 1 0,0-1 0,0 0 0,1 0 0,-1 0 0,0 0 0,0 0 0,1 0 0,-1-1 0,0 1 0,0-1 0,3 0 0,2-1-70,0 0 0,-1 0-1,1 0 1,0-1 0,-1 0 0,0 0-1,1 0 1,-1-1 0,-1 0-1,7-6 1,-6 3-1203,0 0-1,-1-1 1,1 0-1,-2 0 0,1-1 1,-1 1-1,-1-1 1,1 0-1,-1 0 1,2-16-1,6-25-8054</inkml:trace>
</inkml:ink>
</file>

<file path=ppt/ink/ink1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8.667"/>
    </inkml:context>
    <inkml:brush xml:id="br0">
      <inkml:brushProperty name="width" value="0.025" units="cm"/>
      <inkml:brushProperty name="height" value="0.025" units="cm"/>
    </inkml:brush>
  </inkml:definitions>
  <inkml:trace contextRef="#ctx0" brushRef="#br0">42 0 19538,'0'0'5446,"-42"55"-5446,42-42-1410,0-5-2337,9-4-2884</inkml:trace>
</inkml:ink>
</file>

<file path=ppt/ink/ink1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9.039"/>
    </inkml:context>
    <inkml:brush xml:id="br0">
      <inkml:brushProperty name="width" value="0.025" units="cm"/>
      <inkml:brushProperty name="height" value="0.025" units="cm"/>
    </inkml:brush>
  </inkml:definitions>
  <inkml:trace contextRef="#ctx0" brushRef="#br0">72 372 16816,'-3'8'3758,"1"-4"-3123,-13 43 2781,14-46-3362,1 0-1,0 0 0,-1 0 0,1 0 1,0 0-1,0 0 0,0 0 0,0 0 1,0 0-1,0 0 0,0 1 1,0-1-1,0 0 0,0 0 0,1 0 1,-1 0-1,0 0 0,1 0 1,-1 0-1,1 0 0,-1 0 0,1 0 1,0-1-1,-1 1 0,1 0 0,0 0 1,0 0-1,-1-1 0,1 1 1,0 0-1,0-1 0,0 1 0,0-1 1,0 1-1,0-1 0,0 1 1,0-1-1,0 0 0,0 1 0,0-1 1,0 0-1,2 0 0,3 0 25,0-1 1,0 1-1,0-2 0,0 1 0,0-1 0,0 1 1,-1-2-1,1 1 0,0-1 0,-1 1 0,0-2 1,0 1-1,0 0 0,0-1 0,0 0 0,-1 0 1,1-1-1,-1 1 0,0-1 0,-1 0 0,1 0 1,3-8-1,2-1-54,-1-2 1,0 1-1,-2-1 1,1-1-1,-2 1 1,6-32-1,-6 22-6,-2 0 0,0 0-1,-2 0 1,-1-1 0,-5-39 0,5 64-14,0-1 1,0 1-1,-1 0 1,1 0-1,-1 0 1,1 0-1,-1 0 1,0 0-1,0 0 1,0 0-1,0 0 1,0 0-1,0 0 1,0 1-1,-1-1 1,1 0-1,-1 1 1,1-1-1,-1 1 1,0-1-1,1 1 1,-1 0-1,0 0 1,0 0-1,0 0 1,0 0-1,0 0 1,0 0-1,0 1 1,0-1-1,0 1 1,0 0-1,0-1 1,-1 1-1,1 0 1,0 0-1,0 0 1,0 1-1,0-1 1,-4 1-1,-2 2 12,0 0 0,0 0-1,0 1 1,0-1 0,1 2-1,-1-1 1,1 1 0,-12 11-1,1 1 207,-32 37 0,45-48-126,0 0 0,1 0 0,0 0 0,0 1 0,0 0 0,1 0 0,0 0 0,1 0 0,-1 1 0,-1 12 0,4-18-94,0-1-1,0 0 0,0 1 1,0-1-1,0 0 0,1 1 0,-1-1 1,1 0-1,-1 1 0,1-1 1,-1 0-1,1 0 0,0 1 0,-1-1 1,1 0-1,0 0 0,0 0 1,0 0-1,0 0 0,0 0 0,0 0 1,0 0-1,0-1 0,0 1 1,1 0-1,-1-1 0,0 1 0,0-1 1,1 1-1,-1-1 0,2 1 0,49 8-163,-41-8 33,37 2-708,-20-1-615,44 7-1,-66-8 1341,1 1-1,-1 0 0,0 0 1,0 0-1,0 0 1,0 1-1,-1 0 1,1 0-1,-1 1 0,1-1 1,-1 1-1,6 7 1,-8-8 203,-1-1 0,0 1 1,0 0-1,0 1 1,-1-1-1,1 0 1,-1 1-1,0-1 0,1 0 1,-1 1-1,-1 0 1,1-1-1,-1 1 1,1-1-1,-1 1 0,0 6 1,-2 2 615,0 1 0,-1-1 1,-6 18-1,-4 24-473,13-54-287,0 0 0,0 0 0,0 1 0,0-1 0,0 0-1,0 0 1,0 0 0,0 1 0,0-1 0,0 0 0,0 0-1,0 0 1,0 1 0,0-1 0,0 0 0,1 0 0,-1 0-1,0 1 1,0-1 0,0 0 0,0 0 0,0 0 0,0 1-1,0-1 1,1 0 0,-1 0 0,0 0 0,0 0 0,0 0-1,0 1 1,1-1 0,-1 0 0,0 0 0,0 0 0,0 0 0,1 0-1,-1 0 1,0 0 0,0 0 0,0 0 0,1 0 0,-1 0-1,0 0 1,0 0 0,1 0 0,-1 0 0,0 0 0,1 0-1,15-7-2180,12-12-3107,-2-10-3216</inkml:trace>
</inkml:ink>
</file>

<file path=ppt/ink/ink1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9.383"/>
    </inkml:context>
    <inkml:brush xml:id="br0">
      <inkml:brushProperty name="width" value="0.025" units="cm"/>
      <inkml:brushProperty name="height" value="0.025" units="cm"/>
    </inkml:brush>
  </inkml:definitions>
  <inkml:trace contextRef="#ctx0" brushRef="#br0">113 1 5285,'0'0'13650,"-8"10"-9550,-5 4-3517,-40 51 3382,48-57-3613,-1 0 1,1 0-1,1 0 1,-1 1-1,1-1 0,1 1 1,-3 9-1,9-13-230,9-9-123,9-9-462,-16 7 202,1 1-1,0 1 0,0-1 0,0 1 1,12-6-1,-17 9 300,1 1 0,-1-1 1,0 1-1,1-1 0,-1 1 0,1-1 0,-1 1 1,0 0-1,1 0 0,-1 0 0,1 0 1,-1 0-1,1 0 0,-1 0 0,0 0 1,1 1-1,-1-1 0,1 0 0,-1 1 1,0-1-1,1 1 0,-1 0 0,0-1 1,0 1-1,0 0 0,1 0 0,-1 0 1,0 0-1,0 0 0,0 0 0,0 0 1,0 0-1,-1 0 0,1 0 0,0 0 1,0 1-1,0 1 0,1 0 67,0 1-1,0 0 1,0-1-1,0 1 1,1-1-1,-1 1 1,1-1-1,0 0 1,0 0-1,0-1 1,1 1 0,-1 0-1,1-1 1,7 4-1,-6-5 1,0 1-1,1-1 1,-1 0 0,0 0-1,1-1 1,-1 0 0,1 0-1,0 0 1,-1 0 0,0-1-1,9-2 1,-1-1-105,0 0 0,-1-1 0,1-1 0,18-10 0,-22 10 0,0 1 0,0 0 0,1 1 0,-1 0 0,1 1 0,0 0 0,0 0 0,0 1 0,11-1 0,-19 4 0,0 0 0,-1 0 0,1 0 0,-1 0 0,1 0 0,-1 1 0,1-1 0,-1 1 0,0-1 0,0 1 0,0-1 0,0 1 0,0 0 0,0-1 0,0 1 0,-1 0 0,1 0 0,-1 0 0,1-1 0,0 5 0,11 21 0,-8-24-245,-1-1-1,1 0 1,-1 0-1,1-1 1,0 1-1,0-1 1,0 1-1,0-1 1,0-1-1,0 1 1,0 0-1,0-1 1,0 0-1,8-1 1,-9 1-169,0 0 1,0 0-1,0 0 1,0-1-1,0 0 1,1 1-1,-2-1 1,1-1-1,0 1 1,0 0-1,0-1 1,0 1-1,-1-1 1,1 0-1,-1 0 0,1 0 1,-1 0-1,0 0 1,2-3-1,3-9-10375</inkml:trace>
</inkml:ink>
</file>

<file path=ppt/ink/ink1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9.727"/>
    </inkml:context>
    <inkml:brush xml:id="br0">
      <inkml:brushProperty name="width" value="0.025" units="cm"/>
      <inkml:brushProperty name="height" value="0.025" units="cm"/>
    </inkml:brush>
  </inkml:definitions>
  <inkml:trace contextRef="#ctx0" brushRef="#br0">1 128 19571,'0'0'5252,"27"-58"-2881,22 35-866,21 5 65,14 4-609,11 4-705,12 5-512,-1 5-2723,-1 0-5285</inkml:trace>
</inkml:ink>
</file>

<file path=ppt/ink/ink1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0.275"/>
    </inkml:context>
    <inkml:brush xml:id="br0">
      <inkml:brushProperty name="width" value="0.025" units="cm"/>
      <inkml:brushProperty name="height" value="0.025" units="cm"/>
    </inkml:brush>
  </inkml:definitions>
  <inkml:trace contextRef="#ctx0" brushRef="#br0">70 343 12236,'-10'3'1558,"-3"1"-825,8-3-344,0 0 0,0 1 0,0 0 0,1 0 0,-1 0 0,1 0 0,-1 0 0,-4 4 0,9-5-321,0-1 1,1 0-1,-1 1 1,0-1-1,0 0 1,0 0-1,1 1 1,-1-1-1,0 0 1,0 0-1,1 1 1,-1-1-1,0 0 1,0 0-1,1 0 1,-1 0-1,0 1 1,1-1-1,-1 0 0,0 0 1,1 0-1,-1 0 1,0 0-1,1 0 1,-1 0-1,0 0 1,1 0-1,-1 0 1,0 0-1,1 0 1,-1 0-1,0 0 1,1 0-1,-1 0 1,0 0-1,1-1 1,-1 1-1,0 0 1,0 0-1,1-1 1,53-2 1801,0-2 1,91-22 0,-39 5-1125,1172-131 3246,-296 47-4082,-868 89 112,-8 0 34,159-5 0,-278 30-10418,-5-8-1057</inkml:trace>
</inkml:ink>
</file>

<file path=ppt/ink/ink1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1.287"/>
    </inkml:context>
    <inkml:brush xml:id="br0">
      <inkml:brushProperty name="width" value="0.025" units="cm"/>
      <inkml:brushProperty name="height" value="0.025" units="cm"/>
    </inkml:brush>
  </inkml:definitions>
  <inkml:trace contextRef="#ctx0" brushRef="#br0">250 176 7495,'0'0'2274,"9"-7"-977,-1 0-877,49-48 1118,-53 51-1092,-1 0 0,1-1 0,-1 1 0,-1-1-1,1 0 1,0 1 0,-1-1 0,0-1 0,0 1 0,-1 0 0,1 0-1,-1-1 1,1-9 0,-2 14-270,-1 0-1,1 0 0,0 0 0,0 0 1,0 0-1,0 0 0,-1 0 1,1 0-1,0 0 0,-1 0 1,1 0-1,-1 0 0,1 0 1,-1 0-1,0 0 0,1 1 1,-1-1-1,0 0 0,0 0 0,0 1 1,1-1-1,-1 0 0,0 1 1,0-1-1,0 1 0,-2-1 1,-1-1 38,1 1 0,-1 0 0,0 1 1,0-1-1,0 1 0,1-1 0,-9 2 0,1 0-70,0 0-1,1 1 1,-1 0-1,-19 8 0,13-2-89,1 1-1,1 0 0,0 1 0,0 1 0,1 1 1,1 0-1,0 0 0,0 1 0,1 1 0,1 0 1,-12 20-1,16-23 14,0 0 0,1 1 1,0-1-1,1 1 0,1 0 1,0 1-1,0-1 0,1 1 1,1 0-1,0-1 0,1 1 1,0 0-1,1 0 0,0 0 1,1 0-1,4 19 0,-3-28-62,0 1-1,0-1 1,0-1 0,0 1-1,1 0 1,-1-1-1,1 1 1,0-1-1,0 1 1,0-1 0,1 0-1,-1-1 1,1 1-1,-1-1 1,1 1-1,0-1 1,0 0-1,0 0 1,1-1 0,-1 1-1,0-1 1,0 0-1,1 0 1,4 0-1,5 1 32,0 0-1,0-1 1,1-1 0,-1 0-1,0-1 1,19-3-1,-26 2 7,-1 0 0,1-1 0,-1 0 0,1 0 0,-1 0 0,0 0 0,-1-1 0,1 0 0,0 0 0,-1-1-1,9-9 1,-13 13 0,0-1 0,1 1-1,-1 0 1,0-1-1,0 1 1,0-1 0,0 1-1,0-1 1,-1 0-1,1 1 1,0-1 0,-1 0-1,1 0 1,-1 0-1,0 1 1,1-1-1,-1 0 1,0 0 0,0 0-1,0 0 1,0 1-1,-1-1 1,1 0 0,0 0-1,-1 0 1,1 1-1,-1-1 1,0 0 0,0 1-1,1-1 1,-1 0-1,0 1 1,0-1 0,-1 1-1,1 0 1,0-1-1,0 1 1,-1 0 0,1 0-1,-1-1 1,1 1-1,-1 0 1,1 1-1,-1-1 1,0 0 0,1 0-1,-1 1 1,-2-1-1,-5-3-12,0 0 0,-1 1 0,1 1 0,-1-1 0,-19 0 0,26 2-45,-1 1 1,1 0 0,-1 0 0,1 1 0,-1-1 0,1 1 0,0 0 0,-1 0 0,-3 1 0,6-1 13,0-1-1,0 1 1,-1 0 0,1-1-1,0 1 1,0 0 0,0 0 0,0 0-1,0 0 1,1 0 0,-1 0 0,0 0-1,0 0 1,1 0 0,-1 0 0,1 1-1,-1-1 1,1 0 0,-1 0-1,1 1 1,0-1 0,-1 0 0,1 3-1,0-3 1,0-1 0,0 1 0,0 0 0,0-1 0,0 1 0,1 0 0,-1-1 0,0 1 0,0-1 1,1 1-1,-1 0 0,0-1 0,1 1 0,-1-1 0,0 1 0,1-1 0,-1 1 0,1-1 0,-1 1 0,1-1 0,-1 1 0,1-1 0,-1 0 0,1 1 0,0-1 0,-1 0 0,1 1 0,1-1 0,27 5 6,31-9 103,-29-3-85,0-2 1,-1-1-1,0-1 1,57-31-1,-42 19-70,-45 23 44,0 0-1,1 0 1,-1 0 0,0-1 0,0 1-1,0 0 1,1 0 0,-1 0 0,0 0-1,0 0 1,0 0 0,1 0 0,-1 0 0,0 0-1,0 0 1,1 0 0,-1-1 0,0 1-1,0 1 1,1-1 0,-1 0 0,0 0-1,0 0 1,0 0 0,1 0 0,-1 0-1,0 0 1,0 0 0,1 0 0,-1 0 0,0 0-1,0 0 1,0 1 0,0-1 0,1 0-1,-1 0 1,0 0 0,0 0 0,0 1-1,0-1 1,1 0 0,-1 0 0,0 0-1,0 1 1,0-1 0,0 0 0,0 0 0,0 1-1,-2 16-118,-10 18 294,-2-5 152,5-12-163,1 0 1,1 1-1,0 0 1,2 0 0,-6 30-1,11-49-180,0 0 0,0 1-1,0-1 1,0 0 0,0 1-1,0-1 1,0 0 0,0 1 0,1-1-1,-1 0 1,0 1 0,0-1-1,0 0 1,0 0 0,0 1-1,1-1 1,-1 0 0,0 1 0,0-1-1,0 0 1,1 0 0,-1 1-1,0-1 1,0 0 0,1 0-1,-1 0 1,0 0 0,1 1 0,-1-1-1,0 0 1,0 0 0,1 0-1,-1 0 1,0 0 0,1 0-1,-1 0 1,0 0 0,1 0 0,-1 0-1,0 0 1,1 0 0,-1 0-1,0 0 1,1 0 0,-1 0-1,0 0 1,1 0 0,-1 0 0,0-1-1,0 1 1,1 0 0,-1 0-1,1 0 1,18-10-1537,-7 0-5,-1 0 0,-1 0 0,0-1 0,0 0-1,-1-1 1,0 0 0,8-15 0,9-24-7257</inkml:trace>
</inkml:ink>
</file>

<file path=ppt/ink/ink1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1.616"/>
    </inkml:context>
    <inkml:brush xml:id="br0">
      <inkml:brushProperty name="width" value="0.025" units="cm"/>
      <inkml:brushProperty name="height" value="0.025" units="cm"/>
    </inkml:brush>
  </inkml:definitions>
  <inkml:trace contextRef="#ctx0" brushRef="#br0">57 1 18001,'0'0'6849,"1"14"-5552,-1 17-318,-1-1-1,-2 1 0,-12 54 0,4-42-736,2 0 0,1 1-1,-2 63 1,10-105-339,0 0 1,0 0-1,0-1 1,0 1 0,0 0-1,1 0 1,-1 0 0,0-1-1,1 1 1,-1 0-1,1 0 1,0-1 0,0 1-1,-1-1 1,1 1-1,0 0 1,0-1 0,2 2-1,-2-2-62,0-1-1,0 0 1,0 1 0,0-1 0,0 1-1,0-1 1,0 0 0,0 0-1,0 1 1,0-1 0,0 0-1,0 0 1,0 0 0,0 0-1,0 0 1,0-1 0,0 1-1,0 0 1,0 0 0,0-1-1,0 1 1,1-1 0,3-2-787,-1 1 1,0-1-1,0 0 0,0 0 1,0 0-1,0 0 1,-1-1-1,1 0 1,-1 0-1,0 0 1,4-6-1,9-24-7953</inkml:trace>
</inkml:ink>
</file>

<file path=ppt/ink/ink1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1.975"/>
    </inkml:context>
    <inkml:brush xml:id="br0">
      <inkml:brushProperty name="width" value="0.025" units="cm"/>
      <inkml:brushProperty name="height" value="0.025" units="cm"/>
    </inkml:brush>
  </inkml:definitions>
  <inkml:trace contextRef="#ctx0" brushRef="#br0">0 60 12396,'0'0'11483,"3"9"-10763,-2-6-645,-1 0-1,1-1 0,0 1 0,0 0 1,0 0-1,0-1 0,1 1 1,-1-1-1,1 1 0,-1-1 1,1 0-1,0 0 0,0 1 1,0-1-1,0 0 0,0-1 0,0 1 1,1 0-1,-1-1 0,1 1 1,-1-1-1,1 0 0,-1 0 1,1 0-1,0 0 0,0 0 0,-1 0 1,1-1-1,0 0 0,0 1 1,0-1-1,0 0 0,0 0 1,-1-1-1,1 1 0,4-1 1,-2 0 51,-1 0 1,1 0 0,0 0 0,-1 0-1,1-1 1,-1 0 0,0 0 0,1 0 0,-1 0-1,0-1 1,0 1 0,-1-1 0,1 0 0,-1 0-1,1-1 1,-1 1 0,0-1 0,0 1-1,0-1 1,-1 0 0,1 0 0,-1 0 0,0-1-1,0 1 1,0 0 0,-1-1 0,0 1 0,0-1-1,0 0 1,0 1 0,0-9 0,-1 13-105,0-1 1,0 1-1,0-1 1,0 0-1,0 1 1,0-1-1,0 1 0,0-1 1,-1 1-1,1-1 1,0 0-1,0 1 1,0-1-1,-1 1 1,1-1-1,0 1 1,-1-1-1,1 1 1,0-1-1,-1 1 1,1-1-1,-1 1 1,1 0-1,-1-1 1,1 1-1,-1 0 0,1-1 1,-1 1-1,1 0 1,-1-1-1,0 1 1,-20 5 58,17-3-99,0 1 1,0 0 0,0 0 0,0 0-1,1 0 1,-1 0 0,-4 6 0,4-1 30,-1 0 1,1 0 0,0 0 0,1 0-1,0 1 1,1-1 0,-1 1-1,2 0 1,-1-1 0,1 1 0,0 0-1,1 0 1,2 18 0,-2-26-5,2 1 0,-1 0 0,0-1 0,0 1 0,1-1 0,-1 1 0,0-1 1,1 1-1,0-1 0,-1 0 0,1 0 0,0 0 0,-1 0 0,1 0 0,0 0 0,0 0 0,0-1 0,0 1 0,0-1 1,0 1-1,0-1 0,0 0 0,0 0 0,0 0 0,0 0 0,0 0 0,0 0 0,0 0 0,0-1 0,3 0 0,2 0 24,1 0-1,0-1 0,0 0 0,0 0 1,-1-1-1,12-5 0,-4-3-32,0-1 0,-1 0 0,-1-1 0,0 0 0,-1-1 0,0-1 0,-1 0 0,14-25 0,-17 27 0,-10 47-160,1-29 161,-3 7-2,1 1-1,0-1 1,1 1 0,0 0-1,1 0 1,1 0 0,0 0 0,3 21-1,-3-33-51,0 0-1,0 0 1,1 0-1,-1 0 1,1 0-1,-1 0 0,1 0 1,-1-1-1,1 1 1,-1 0-1,1 0 1,0 0-1,0-1 1,-1 1-1,1 0 1,0 0-1,0-1 1,0 1-1,0-1 1,0 1-1,0-1 0,0 1 1,0-1-1,0 0 1,0 1-1,0-1 1,0 0-1,0 0 1,0 0-1,0 0 1,0 0-1,0 0 1,0 0-1,0 0 1,0 0-1,0-1 1,0 1-1,0 0 0,2-1 1,0 0-431,-1 0 1,1 0 0,0-1-1,-1 1 1,1-1-1,-1 0 1,1 1-1,-1-1 1,0 0-1,0 0 1,0-1-1,0 1 1,2-3-1,8-23-5687,-2-4-3272</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6.166"/>
    </inkml:context>
    <inkml:brush xml:id="br0">
      <inkml:brushProperty name="width" value="0.025" units="cm"/>
      <inkml:brushProperty name="height" value="0.025" units="cm"/>
    </inkml:brush>
  </inkml:definitions>
  <inkml:trace contextRef="#ctx0" brushRef="#br0">114 131 11627,'-8'1'4954,"0"0"-4317,0 0 1,0 1-1,1 0 0,-1 0 1,-13 7-1,18-8-397,0 1-1,0-1 0,0 1 1,0 0-1,0 0 0,1 0 1,-1 0-1,1 0 0,-1 1 1,1-1-1,0 1 0,0 0 1,0-1-1,0 1 0,1 0 1,-1 0-1,1 0 0,0 0 1,-2 6-1,3-8-218,0 1 1,0-1-1,1 0 0,-1 0 1,0 0-1,0 0 1,1 1-1,-1-1 0,1 0 1,-1 0-1,1 0 0,0 0 1,-1 0-1,1 0 1,0 0-1,-1 0 0,1 0 1,0 0-1,0-1 0,0 1 1,0 0-1,0 0 1,0-1-1,0 1 0,0-1 1,0 1-1,1-1 1,-1 1-1,0-1 0,0 0 1,0 0-1,0 1 0,1-1 1,-1 0-1,0 0 1,0 0-1,3-1 0,54 2 182,-52-2-140,3 0-218,0-1 0,0 0 0,-1-1 0,0 0 0,1 0 0,-1-1 0,0 0 0,0 0 0,-1-1 0,1 0 0,-1 0 0,0-1 0,-1 0 0,1 0 0,-1 0 0,0-1 0,-1 0 0,0 0 0,0-1 0,0 1 0,-1-1 0,0 0 0,-1 0 0,4-13 0,-15 25 985,-4 6-625,9-6-64,-1-1 0,1 1 0,0-1 0,1 1 0,-1 0-1,1 0 1,0 0 0,0 0 0,0 0 0,0 1 0,1-1 0,-1 1 0,1-1-1,0 1 1,1-1 0,-1 1 0,1 6 0,1-10-144,0 0-1,0 1 1,0-1 0,0 0-1,0 0 1,1 0 0,-1 0 0,0-1-1,1 1 1,-1 0 0,0-1-1,1 1 1,-1 0 0,1-1 0,-1 0-1,1 1 1,-1-1 0,1 0-1,-1 0 1,1 0 0,0 0-1,-1 0 1,1 0 0,1 0 0,41-3-855,-34 0 627,1-1 0,0 1-1,-1-2 1,0 1 0,0-2-1,0 1 1,0-1 0,-1-1-1,0 0 1,0 0 0,-1 0-1,0-1 1,0-1 0,-1 1-1,0-1 1,-1 0 0,11-20-1,-17 29 262,0-1 0,1 1 0,-1 0 0,0 0 0,0 0 0,0-1 0,0 1 0,1 0 0,-1 0 0,0-1 0,0 1 0,0 0-1,0 0 1,0-1 0,0 1 0,0 0 0,0 0 0,0-1 0,0 1 0,0 0 0,0 0 0,0-1 0,0 1 0,0 0 0,0-1 0,0 1-1,0 0 1,0 0 0,0-1 0,0 1 0,0 0 0,0 0 0,-1-1 0,1 1 0,0 0 0,0 0 0,0 0 0,0-1 0,-1 1-1,1 0 1,0 0 0,0 0 0,-1-1 0,-11 8 696,-15 18 34,19-15-343,1 0 0,0 1-1,1 0 1,-9 20 0,13-26-262,0 0-1,0 0 1,0 1 0,1-1-1,0 0 1,0 1 0,1-1-1,-1 1 1,1-1 0,0 0-1,1 1 1,-1-1 0,4 11-1,-3-15-146,0 1 1,0 0-1,0 0 0,1-1 0,-1 1 0,1 0 0,-1-1 0,1 1 0,0-1 0,0 0 0,-1 0 0,1 0 0,0 0 0,0 0 1,0 0-1,0 0 0,0-1 0,1 1 0,-1 0 0,0-1 0,0 0 0,0 0 0,0 0 0,0 0 0,1 0 0,3 0 0,0-1 30,1 1-1,0-1 1,0 0-1,-1-1 1,1 1-1,-1-1 1,11-5-1,-7 1-34,-1-1 0,0 0 0,0-1 0,0 0-1,-1 0 1,0-1 0,-1 0 0,0 0 0,0 0 0,8-16 0,-8 11 4,0-1 0,-1 1 1,0-1-1,-1 0 1,0 0-1,-2-1 1,3-16-1,-20 106-461,13-50 562,2 0 0,1-1 0,0 1 0,11 39 0,-11-53-103,2 1 0,-1-1 0,1 0 0,1 0-1,0 0 1,0 0 0,1-1 0,0 0 0,1 0 0,0-1 0,0 0 0,13 11-1,-8-13 47,-12-16 156,-14-19-59,-49-55-105,24 33-128,-61-104-1,92 130 21,7 25 57,1-1 1,0 1 0,0-1-1,1 0 1,-1 1 0,0-1-1,0 1 1,0-1 0,0 1-1,0-1 1,0 1 0,1-1-1,-1 1 1,0-1 0,1 1-1,-1-1 1,0 1 0,1-1-1,-1 1 1,0 0 0,1-1-1,-1 1 1,1 0 0,0-1-1,2 0-32,1 0 0,-1 0 0,1 0 0,0 1 0,0-1-1,-1 1 1,1 0 0,0 0 0,4 1 0,1 0 1,93 10-1931,-21 0-2343,-1-6-2931</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4.861"/>
    </inkml:context>
    <inkml:brush xml:id="br0">
      <inkml:brushProperty name="width" value="0.025" units="cm"/>
      <inkml:brushProperty name="height" value="0.025" units="cm"/>
    </inkml:brush>
  </inkml:definitions>
  <inkml:trace contextRef="#ctx0" brushRef="#br0">2 30 17136,'0'0'2034,"0"11"-705,-1 11-292,1 0 0,1 0 0,0 0-1,8 31 1,2-12 199,49 158 2263,-51-174-3194,1-1 0,2-1 0,0 1 1,1-2-1,29 38 0,-39-57-294,-1 0 0,1 1 0,0-2 0,0 1 0,0 0 0,0 0 0,1-1 0,-1 0 1,1 0-1,0 0 0,-1 0 0,1 0 0,0-1 0,0 0 0,0 0 0,0 0 0,0 0 0,6 0 0,-5-1 1,1-1 1,-1 0-1,0 0 1,0 0 0,0-1-1,0 1 1,0-1-1,0 0 1,-1-1-1,1 1 1,-1-1-1,8-5 1,6-8 16,0-1 0,-1-1 0,-1-1 0,25-36 0,-40 53-29,134-203-2652,-16-10-4076,-89 151-2438</inkml:trace>
</inkml:ink>
</file>

<file path=ppt/ink/ink1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2.319"/>
    </inkml:context>
    <inkml:brush xml:id="br0">
      <inkml:brushProperty name="width" value="0.025" units="cm"/>
      <inkml:brushProperty name="height" value="0.025" units="cm"/>
    </inkml:brush>
  </inkml:definitions>
  <inkml:trace contextRef="#ctx0" brushRef="#br0">14 0 5926,'0'0'8263,"-13"61"-7910,13-36-513,0 1-1954,0-4-2563</inkml:trace>
</inkml:ink>
</file>

<file path=ppt/ink/ink1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2.676"/>
    </inkml:context>
    <inkml:brush xml:id="br0">
      <inkml:brushProperty name="width" value="0.025" units="cm"/>
      <inkml:brushProperty name="height" value="0.025" units="cm"/>
    </inkml:brush>
  </inkml:definitions>
  <inkml:trace contextRef="#ctx0" brushRef="#br0">22 370 11050,'0'0'6044,"-2"10"-3343,0 0-2037,-1-2-87,1 0 0,0 1 0,0-1 0,1 1 0,0-1-1,1 1 1,1 15 0,-1-24-553,0 1-1,1 0 1,-1-1-1,1 1 1,-1-1-1,1 1 1,0-1 0,-1 1-1,1-1 1,-1 1-1,1-1 1,0 0-1,-1 1 1,1-1-1,0 0 1,0 0-1,-1 1 1,1-1-1,0 0 1,-1 0-1,1 0 1,0 0-1,0 0 1,-1 0-1,1 0 1,0 0-1,0 0 1,-1 0-1,1-1 1,0 1-1,0 0 1,-1 0-1,1-1 1,0 1-1,-1-1 1,1 1-1,-1 0 1,1-1-1,0 1 1,0-2-1,28-17 572,-19 7-552,0 0 0,0-1 0,-1 0 0,-1-1 0,0 0 0,-1 0-1,0 0 1,-1-1 0,-1 0 0,7-31 0,-7 18 63,-1 0-1,-1 0 1,-2 0-1,0 0 1,-5-38-1,3 60-53,0 1-1,0-1 1,-1 0-1,1 1 1,-1-1-1,0 1 1,-4-7-1,5 11-38,1 0 0,-1 0 0,0 0-1,1 0 1,-1 0 0,0 0 0,0 0-1,0 0 1,1 0 0,-1 0 0,0 1 0,0-1-1,0 0 1,0 1 0,0-1 0,0 1-1,-1-1 1,1 1 0,0-1 0,0 1-1,0 0 1,0 0 0,-1 0 0,1-1-1,0 1 1,0 0 0,0 0 0,-1 1-1,1-1 1,0 0 0,0 0 0,0 1 0,0-1-1,-1 0 1,1 1 0,0-1 0,0 1-1,0-1 1,0 1 0,0 0 0,0-1-1,-1 3 1,-10 7 99,1 1 0,0 0 0,0 1 1,2 0-1,-1 0 0,1 1 0,1 1 0,1 0 0,-8 17 0,14-29-103,1-1 0,0 0 0,-1 1 0,1-1-1,0 0 1,0 1 0,0-1 0,0 0 0,0 1 0,0-1-1,1 1 1,-1-1 0,0 0 0,1 0 0,-1 1 0,1-1 0,-1 0-1,1 0 1,0 1 0,-1-1 0,1 0 0,0 0 0,0 0-1,0 0 1,0 0 0,0 0 0,0 0 0,0 0 0,0-1-1,0 1 1,0 0 0,1-1 0,-1 1 0,0-1 0,2 2 0,7 1 29,1 1 1,-1-2 0,19 4 0,-7-2-70,-11-2-71,1 1 0,-1 1-1,0 0 1,-1 0 0,1 1-1,-1 0 1,14 9 0,-20-10 145,0-1 1,-1 1-1,1-1 0,-1 1 0,1 0 1,-1 0-1,-1 1 0,1-1 1,-1 0-1,1 1 0,-1 0 1,0-1-1,-1 1 0,1 0 1,-1 0-1,0 0 0,0 0 1,-1 0-1,1 6 0,-1 6-147,1 51 2199,-8-25-9152</inkml:trace>
</inkml:ink>
</file>

<file path=ppt/ink/ink1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4.035"/>
    </inkml:context>
    <inkml:brush xml:id="br0">
      <inkml:brushProperty name="width" value="0.025" units="cm"/>
      <inkml:brushProperty name="height" value="0.025" units="cm"/>
    </inkml:brush>
  </inkml:definitions>
  <inkml:trace contextRef="#ctx0" brushRef="#br0">71 181 6951,'0'0'5931,"7"-8"-1410,4-3-3454,42-48 4681,-48 53-5163,-1 0 0,0 1 0,0-2-1,0 1 1,-1 0 0,0-1 0,0 0-1,-1 0 1,3-10 0,-5 17-546,0 0 0,0-1 0,0 1 0,0-1 0,0 1 0,-1-1 0,1 1-1,0 0 1,0-1 0,0 1 0,0 0 0,0-1 0,0 1 0,-1-1 0,1 1 0,0 0 0,0-1 0,-1 1 0,1 0 0,0 0 0,-1-1 0,1 1 0,0 0 0,-1-1 0,1 1 0,0 0 0,-1 0 0,1 0 0,0 0 0,-1-1 0,1 1 0,0 0 0,-1 0-1,1 0 1,-1 0 0,1 0 0,-1 0 0,1 0 0,0 0 0,-1 0 0,1 0 0,-1 0 0,-19 5 458,12-1-496,1 1 0,-1 0 0,1 0 0,1 1 0,-1 0 0,1 1 0,0-1 0,0 1 0,-9 15 0,4-5-8,0 2-1,2-1 0,-9 24 0,13-31-11,2 0 0,-1 1 0,1-1 0,-2 24-1,4-33 10,1 0 0,0 0 0,0 0 0,0-1 0,0 1 0,0 0-1,0 0 1,1 0 0,-1-1 0,1 1 0,-1 0 0,1 0-1,0-1 1,-1 1 0,1 0 0,0-1 0,0 1 0,0-1 0,0 1-1,0-1 1,1 0 0,-1 1 0,0-1 0,1 0 0,-1 0 0,1 0-1,-1 0 1,1 0 0,-1 0 0,1 0 0,0-1 0,-1 1-1,1-1 1,0 1 0,0-1 0,0 1 0,-1-1 0,1 0 0,3 0-1,68-7-398,-7-1-1216,-63 9 1552,-1-1 0,0 0 0,1 1-1,-1 0 1,0 0 0,1-1-1,-1 1 1,0 0 0,0 1-1,0-1 1,0 0 0,0 1-1,0-1 1,0 1 0,0 0 0,-1-1-1,1 1 1,-1 0 0,1 0-1,-1 0 1,0 0 0,1 0-1,-1 0 1,0 1 0,0-1 0,-1 0-1,1 1 1,0-1 0,-1 0-1,1 5 1,2 10 103,-1-1 1,-1 1 0,-1 22-1,0-29-15,0 10 369,-1 0 1,-1 0-1,-1 0 1,-1 0-1,0 0 0,-14 33 1,15-44-245,0-1 1,-1 0-1,-1 0 1,1 0-1,-1-1 1,-1 1 0,1-1-1,-1 0 1,0-1-1,-1 0 1,0 0 0,0 0-1,0-1 1,0 1-1,-1-2 1,0 1-1,-13 4 1,19-8-141,0 0 1,1 0-1,-1-1 0,0 1 1,0-1-1,0 1 1,0-1-1,0 0 0,0 0 1,0 0-1,0 0 0,0 0 1,0 0-1,0-1 0,0 1 1,0-1-1,0 1 1,0-1-1,0 0 0,0 0 1,0 0-1,1 0 0,-4-2 1,3 1-1,0-1 1,0 0 0,0 1-1,0-1 1,0 0 0,1 0-1,-1 0 1,1 0 0,0-1-1,0 1 1,0 0 0,-1-7-1,0-7-17,1 0 0,1 0-1,0 0 1,4-26 0,-1 25-85,1 1 0,1-1 0,1 1 0,0 0 0,1 1 0,1-1 0,0 2 1,1-1-1,13-16 0,16-17-254,60-60 0,-59 69-268,56-75 0,-92 111 662,26-43-16,-27 45 27,-1 0-1,0 0 1,0-1-1,0 1 1,0 0 0,0-1-1,0 1 1,-1-1-1,1 1 1,-1-1-1,1 1 1,-1-1 0,0 1-1,0-1 1,0 1-1,-1-5 1,0 7-22,0-1 1,1 1-1,-1 0 0,0 0 1,0-1-1,0 1 1,1 0-1,-1 0 0,0 0 1,0 0-1,0 0 0,0 0 1,0 0-1,1 0 1,-1 0-1,0 0 0,0 0 1,0 1-1,1-1 0,-1 0 1,0 1-1,0-1 0,1 1 1,-1-1-1,0 0 1,0 1-1,1 0 0,-1-1 1,1 1-1,-1-1 0,0 2 1,-23 17 73,5-1-26,1 2 0,1 0-1,-18 27 1,29-38-4,0 0 0,1 0 0,0 1-1,0 0 1,1-1 0,1 2 0,-1-1 0,1 0 0,1 1-1,-2 18 1,4-28-69,1 0 1,-1 0-1,0 0 0,0 0 0,1 0 1,-1 0-1,1 0 0,-1 0 0,1 0 1,-1 0-1,1 0 0,0 0 0,-1-1 1,1 1-1,0 0 0,0 0 0,0-1 1,-1 1-1,1 0 0,0-1 0,0 1 1,0-1-1,0 1 0,0-1 0,0 0 1,0 1-1,0-1 0,0 0 0,0 0 1,1 0-1,-1 0 0,0 0 0,0 0 1,0 0-1,0 0 0,0 0 0,1 0 1,45-8 18,-31 3-21,0-1 0,0-1 0,-1-1 0,0 0 0,-1-1 0,0-1 0,0 0 0,-1-1 0,0 0 0,-1-1 0,0 0 0,-1-1 0,0 0 0,14-25 0,-58 116 0,26-62 0,1 1 0,1 0 0,0 1 0,2-1 0,-3 24 0,6-40 0,0-1 0,0 1 0,0 0 0,0-1 0,0 1 0,0-1 0,0 1 0,0 0 0,0-1 0,0 1 0,0 0 0,1-1 0,-1 1 0,0-1 0,0 1 0,1-1 0,-1 1 0,0-1 0,1 1 0,-1-1 0,0 1 0,1-1 0,-1 1 0,1-1 0,-1 1 0,1-1 0,-1 0 0,1 1 0,-1-1 0,1 0 0,0 1 0,-1-1 0,1 0 0,23-6 0,21-26 0,-27 14 0,-2-1 0,24-33 0,-33 42 0,-1 0 0,0-1 0,-1 0 0,0 0 0,0 0 0,-2 0 0,5-21 0,-44 124 0,19-24 0,16-62 0,0 0 0,0 0 0,1 0 0,0 0 0,0 0 0,0-1 0,1 1 0,0 0 0,2 10 0,-1-14 0,0 0 0,0 1 0,-1-2 0,1 1 0,0 0 0,1 0 0,-1 0 0,0-1 0,0 0 0,1 1 0,-1-1 0,1 0 0,-1 0 0,1 0 0,0 0 0,-1-1 0,1 1 0,0-1 0,-1 1 0,1-1 0,0 0 0,0 0 0,-1 0 0,6-2 0,-1 2 0,1-1 0,-1 0 0,1 0 0,-1-1 0,1 0 0,-1 0 0,0 0 0,7-5 0,-7 3 0,-1-1 0,1 0 0,-1 0 0,0-1 0,-1 1 0,1-1 0,-1-1 0,0 1 0,-1-1 0,1 0 0,-1 0 0,6-15 0,-6 9 0,0 0 0,0-1 0,-1 1 0,-1-1 0,-1 0 0,1-23 0,-2 37 0,0-1 0,0 1 0,0-1 0,0 1 0,0 0 0,0-1 0,0 1 0,0-1 0,0 1 0,0 0 0,-1-1 0,1 1 0,0-1 0,0 1 0,0 0 0,-1-1 0,1 1 0,0 0 0,0-1 0,0 1 0,-1 0 0,1-1 0,0 1 0,-1 0 0,1 0 0,0-1 0,-1 1 0,1 0 0,0 0 0,-1 0 0,1-1 0,-1 1 0,1 0 0,0 0 0,-1 0 0,1 0 0,-1 0 0,1 0 0,0 0 0,-1 0 0,1 0 0,-1 0 0,1 0 0,0 0 0,-1 0 0,1 0 0,-1 0 0,1 1 0,0-1 0,-1 0 0,1 0 0,0 0 0,-1 1 0,1-1 0,0 0 0,-1 0 0,1 1 0,0-1 0,-1 0 0,1 1 0,0-1 0,-1 1 0,-19 20 0,19-19 0,-1 0 0,1 0 0,1 1 0,-1-1 0,0 0 0,0 1 0,1-1 0,-1 1 0,1-1 0,0 1 0,0-1 0,0 0 0,0 1 0,0-1 0,1 1 0,-1-1 0,1 1 0,-1-1 0,1 0 0,0 1 0,0-1 0,0 0 0,0 0 0,1 1 0,-1-1 0,0 0 0,1 0 0,0-1 0,-1 1 0,3 2 0,-1-3 0,-1 1 0,1-1 0,-1 0 0,0-1 0,1 1 0,0 0 0,-1-1 0,1 1 0,-1-1 0,1 0 0,0 0 0,-1 0 0,1 0 0,-1 0 0,1-1 0,0 1 0,-1-1 0,1 0 0,-1 1 0,1-1 0,-1 0 0,0-1 0,1 1 0,-1 0 0,0-1 0,0 1 0,0-1 0,3-2 0,4-6 0,0 0 0,-1-1 0,0 0 0,-1 0 0,0 0 0,0-1 0,-1 0 0,-1-1 0,0 1 0,5-23 0,-29 135 0,17-92 0,-9 50 0,11-54 0,-1-1 0,1 0 0,0 1 0,0-1 0,0 0 0,0 1 0,1-1 0,-1 0 0,1 0 0,0 0 0,0 1 0,0-1 0,0 0 0,2 3 0,-2-5-60,0 0-1,0 0 1,0 0 0,1 0 0,-1 0-1,0-1 1,0 1 0,0-1-1,1 1 1,-1 0 0,0-1 0,1 0-1,-1 1 1,0-1 0,1 0 0,-1 0-1,0 0 1,1 0 0,-1 0-1,1 0 1,-1 0 0,0 0 0,1 0-1,-1-1 1,0 1 0,1-1-1,-1 1 1,0-1 0,3-1 0,-1 1-385,0-1 1,1 0 0,-1 0-1,0 0 1,0-1 0,0 1 0,-1-1-1,1 1 1,3-6 0,9-18-6048,-2-6-2385</inkml:trace>
</inkml:ink>
</file>

<file path=ppt/ink/ink1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4.377"/>
    </inkml:context>
    <inkml:brush xml:id="br0">
      <inkml:brushProperty name="width" value="0.025" units="cm"/>
      <inkml:brushProperty name="height" value="0.025" units="cm"/>
    </inkml:brush>
  </inkml:definitions>
  <inkml:trace contextRef="#ctx0" brushRef="#br0">35 1 19987,'-10'0'3779,"2"0"-1729,0 8-1217,2 8-737,3 3-96,3 1-865,0 1-2113,6-2-2596,5-5-7078</inkml:trace>
</inkml:ink>
</file>

<file path=ppt/ink/ink1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5.113"/>
    </inkml:context>
    <inkml:brush xml:id="br0">
      <inkml:brushProperty name="width" value="0.025" units="cm"/>
      <inkml:brushProperty name="height" value="0.025" units="cm"/>
    </inkml:brush>
  </inkml:definitions>
  <inkml:trace contextRef="#ctx0" brushRef="#br0">63 346 18033,'0'0'2498,"-9"11"6,4-5-2129,-28 38 1512,31-41-1677,0 1 0,0-1 0,0 1 0,1-1 0,0 1 0,-1 0 0,1-1 0,0 1 1,1 0-1,-1 0 0,1 0 0,0 0 0,0-1 0,0 7 0,1-9-199,0 0 0,-1 0 0,1 1-1,0-1 1,-1 0 0,1 0 0,0-1 0,0 1-1,0 0 1,0 0 0,0 0 0,0 0 0,0-1-1,0 1 1,0-1 0,0 1 0,0-1 0,1 1 0,-1-1-1,0 1 1,0-1 0,0 0 0,1 0 0,-1 0-1,0 0 1,0 0 0,1 0 0,-1 0 0,0 0-1,2 0 1,40-10 279,-33 4-267,-1 0-1,0 0 1,0-1 0,0 0 0,-1-1 0,0 0 0,-1 0-1,0-1 1,0 0 0,-1 0 0,0 0 0,0-1-1,-1 0 1,0 0 0,3-13 0,1-1 62,-1 0 0,-2-1 0,-1 0 0,0 0 0,1-41 0,-6 61-46,0-6 9,1-1 0,-2 0 1,1 1-1,-2-1 0,-3-16 0,4 27-55,1-1 0,-1 1 0,1-1 0,-1 1 0,0-1 0,1 1 0,-1 0 0,0-1 0,0 1 0,0 0 0,0 0-1,0 0 1,0 0 0,-1 0 0,1 0 0,0 0 0,-1 0 0,1 0 0,-3-1 0,2 2-15,-1 0 0,1-1 0,-1 1 0,1 1 0,-1-1 0,1 0 0,0 0 0,-1 1 1,1 0-1,-1-1 0,1 1 0,0 0 0,0 0 0,0 0 0,-1 0 0,1 1 0,-2 1 0,-8 5 23,0 1 0,1 1 0,1 0 0,0 0-1,0 1 1,-16 23 0,21-27 1,1 0-1,-1 0 0,1 0 1,1 0-1,0 0 0,0 1 1,0 0-1,1-1 1,0 1-1,0 0 0,1 0 1,0 0-1,1 0 0,0 10 1,0-16-50,1 1 1,0-1-1,0 1 0,1-1 1,-1 0-1,0 0 0,1 1 1,-1-1-1,1 0 1,0 0-1,0-1 0,-1 1 1,1 0-1,0-1 0,1 1 1,-1-1-1,0 1 0,0-1 1,1 0-1,-1 0 1,1 0-1,-1 0 0,1-1 1,-1 1-1,4 0 0,10 2-966,0 0 0,29 0 0,-36-2 255,46-1-2354,22 3 816,-28 6 4488,-34 3-401,-6-5-2626,8-20-1212,45-78-3286,-7-5 4150,22-35 5764,-73 127-1097,-3 7-1308,-5 17-551,-11 28-882,-1-12-124,2 1 0,1 0-1,2 0 1,2 1 0,1 0 0,3 1 0,-2 43 0,6-81-616,1 1 0,0 0 0,0 0 0,1-1 0,-1 1 0,0 0 0,1 0 0,-1-1 0,1 1 0,-1 0 0,1-1 0,0 1 0,0 0 0,-1-1 0,1 1 0,1-1 1,-1 0-1,0 1 0,0-1 0,0 0 0,1 1 0,2 1 0,-3-3-12,0 0-1,1 1 1,-1-1 0,0 0 0,1 0 0,-1 0 0,1 0 0,-1 0 0,0 0 0,1 0-1,-1 0 1,0-1 0,1 1 0,-1 0 0,0-1 0,1 1 0,-1-1 0,0 0 0,0 1-1,1-1 1,-1 0 0,0 0 0,0 0 0,0 0 0,0 0 0,0 0 0,0 0 0,0 0-1,-1 0 1,2-2 0,4-7-83,-1 1-1,-1-1 0,0 0 1,0 0-1,-1-1 1,0 1-1,-1-1 1,0 0-1,-1 1 0,0-1 1,0 0-1,-2 0 1,1 0-1,-1 0 0,-1 1 1,-4-18-1,6 27 95,0 0-1,0-1 0,-1 1 0,1-1 0,0 1 0,-1 0 1,0-1-1,1 1 0,-1 0 0,0 0 0,0-1 1,1 1-1,-1 0 0,0 0 0,0 0 0,0 0 1,0 0-1,-1 0 0,1 0 0,0 0 0,0 1 1,0-1-1,-1 0 0,1 1 0,0-1 0,-1 1 1,-1-1-1,2 2 12,0-1 1,0 1 0,0-1-1,0 1 1,0 0-1,0 0 1,1 0 0,-1-1-1,0 1 1,0 0-1,1 0 1,-1 0 0,1 0-1,-1 0 1,1 0-1,-1 0 1,1 0 0,0 0-1,0 1 1,-1-1-1,1 0 1,0 0 0,0 0-1,0 0 1,0 0-1,0 0 1,0 0 0,1 1-1,-1-1 1,0 0-1,0 0 1,1 0 0,-1 0-1,1 0 1,0 1-1,0 1 1,0 0-1,1-1 0,-1 1 0,1-1 0,-1 1 0,1-1 1,0 0-1,0 1 0,0-1 0,0 0 0,0 0 0,0-1 1,1 1-1,-1 0 0,1-1 0,-1 1 0,1-1 0,-1 0 1,1 0-1,0 0 0,0 0 0,0 0 0,-1-1 0,1 1 1,5-1-1,8 2-35,0-1 0,0-1 0,19-1 0,-25-1 2,0 1 1,0-2-1,0 0 1,0 0-1,-1 0 1,1-1 0,-1-1-1,10-6 1,-15 9 52,1 0 0,-1-1 0,-1 1 0,1-1 0,0 0 1,-1 0-1,1-1 0,-1 1 0,0-1 0,0 1 0,0-1 0,-1 0 1,1 0-1,-1 0 0,0 0 0,0-1 0,0 1 0,-1-1 1,2-7-1,-3 11 0,0 0-1,0 0 1,0 1 0,0-1 0,0 0-1,0 0 1,-1 0 0,1 0 0,0 1 0,-1-1-1,1 0 1,0 0 0,-1 0 0,1 1 0,-1-1-1,1 0 1,-1 1 0,1-1 0,-1 0-1,0 1 1,1-1 0,-1 1 0,0-1 0,1 1-1,-1-1 1,0 1 0,-1-1 0,-29-3 202,23 5-234,-1 0-1,1 0 0,0 1 1,-1 0-1,-9 4 1,8-1 52,0 1 0,1-1 0,0 1-1,1 1 1,-1 0 0,1 0 0,0 1 0,-13 16 0,17-18-22,0-1 0,0 1 0,0 1 0,1-1 0,0 0 0,0 1 0,1-1 1,-1 1-1,1 0 0,1 0 0,-1 0 0,1 0 0,1 0 0,-1 12 0,2-17-30,-1 1 0,1-1 0,0 1 0,0-1 0,0 0 0,0 1 0,0-1 0,0 0 0,1 0 0,-1 1 0,1-1 0,-1 0 0,1-1 0,0 1 0,0 0 0,0 0 0,0-1 0,0 1 0,0-1 0,0 0 0,1 1 0,-1-1 0,1 0 0,-1 0 0,0-1 0,1 1 0,-1 0 0,4-1 0,10 3 0,-1-1 0,1 0 0,23-2 0,-27 1 0,78-4-4426,-51-7-3992</inkml:trace>
</inkml:ink>
</file>

<file path=ppt/ink/ink1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7.547"/>
    </inkml:context>
    <inkml:brush xml:id="br0">
      <inkml:brushProperty name="width" value="0.025" units="cm"/>
      <inkml:brushProperty name="height" value="0.025" units="cm"/>
    </inkml:brush>
  </inkml:definitions>
  <inkml:trace contextRef="#ctx0" brushRef="#br0">1 252 12812,'0'0'988,"8"0"-497,1516-55-4,1-86-104,-1147 105 749,499 16-1,-839 30-2670,-34-8 902,-1-1 0,1 1 0,0-1 0,0 0 0,-1 0 0,1-1 0,0 1 0,0-1 0,0 0 0,7 0 0,9-5-4814</inkml:trace>
</inkml:ink>
</file>

<file path=ppt/ink/ink1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1.200"/>
    </inkml:context>
    <inkml:brush xml:id="br0">
      <inkml:brushProperty name="width" value="0.025" units="cm"/>
      <inkml:brushProperty name="height" value="0.025" units="cm"/>
    </inkml:brush>
  </inkml:definitions>
  <inkml:trace contextRef="#ctx0" brushRef="#br0">0 1 8776,'3'2'16647,"16"11"-14198,130 143 885,-37-37-1773,-102-108-1883,-9-9 139,0 0 0,0 0 0,0 0 0,0-1 0,1 1 0,-1-1 0,1 1-1,-1-1 1,1 0 0,0 1 0,0-1 0,-1 0 0,1 0 0,0 0 0,2 1 0,-3-2-64,-1-1 0,0 1 0,1 0 0,-1 0 0,0 0 0,1 0 0,-1-1 0,0 1 0,1 0 0,-1 0 0,0-1 0,1 1 0,-1 0 0,0 0 0,0-1 0,0 1 0,1 0 0,-1-1 0,0 1 0,0 0 1,0-1-1,0 1 0,1 0 0,-1-1 0,0 1 0,0 0 0,0-1 0,0 1 0,0-1 0,0 1 0,1-3-1359,4-19-6765</inkml:trace>
</inkml:ink>
</file>

<file path=ppt/ink/ink1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1.543"/>
    </inkml:context>
    <inkml:brush xml:id="br0">
      <inkml:brushProperty name="width" value="0.025" units="cm"/>
      <inkml:brushProperty name="height" value="0.025" units="cm"/>
    </inkml:brush>
  </inkml:definitions>
  <inkml:trace contextRef="#ctx0" brushRef="#br0">284 1 21268,'0'0'2936,"-5"9"-640,-79 181 837,-81 272 1,154-431-3075,7-23-113,1-1 1,1 1-1,-1-1 1,1 1 0,1 0-1,-2 14 1,23-57-9866,-6 7 2921</inkml:trace>
</inkml:ink>
</file>

<file path=ppt/ink/ink1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1.885"/>
    </inkml:context>
    <inkml:brush xml:id="br0">
      <inkml:brushProperty name="width" value="0.025" units="cm"/>
      <inkml:brushProperty name="height" value="0.025" units="cm"/>
    </inkml:brush>
  </inkml:definitions>
  <inkml:trace contextRef="#ctx0" brushRef="#br0">113 1 18802,'0'0'11862,"1"12"-10773,-1 3-965,0 0 1,-1 0 0,-1 1 0,0-1 0,-1 0-1,-1 0 1,-7 19 0,-33 102-188,29-77-2314,11-50 266,4-9 1883,0 0-1,-1 1 1,1-1 0,0 0-1,-1 1 1,1-1 0,0 0 0,-1 0-1,1 1 1,0-1 0,-1 0-1,1 0 1,-1 0 0,1 0-1,-1 0 1,1 1 0,0-1 0,-1 0-1,1 0 1,-1 0 0,1 0-1,0 0 1,-1 0 0,1 0 0,-1 0-1,1 0 1,-1-1 0,1 1-1,0 0 1,-1 0 0,1 0-1,-1 0 1,1-1 0,0 1 0,-1 0-1,1 0 1,0-1 0,-1 1-1,1 0 1,0-1 0,-1 1-1,1 0 1,0-1 0,0 1 0,-1 0-1,1-1 1,0 1 0,0-1-1,-10-15-5573</inkml:trace>
</inkml:ink>
</file>

<file path=ppt/ink/ink1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2.241"/>
    </inkml:context>
    <inkml:brush xml:id="br0">
      <inkml:brushProperty name="width" value="0.025" units="cm"/>
      <inkml:brushProperty name="height" value="0.025" units="cm"/>
    </inkml:brush>
  </inkml:definitions>
  <inkml:trace contextRef="#ctx0" brushRef="#br0">1 49 16367,'0'0'11232,"13"-7"-10313,-9 4-854,6-2 56,-1 0 0,1 0 0,0 1 0,1 1 0,-1-1 0,1 2 0,-1-1 0,1 2 0,12-2 1,12 2 182,-6-1-209,0 1-1,1 2 0,-1 1 1,39 8-1,-62-9-100,0 0 1,0 1 0,0 0-1,0 0 1,0 0-1,-1 1 1,1 0-1,-1 0 1,0 1 0,1-1-1,-2 1 1,1 0-1,0 1 1,-1-1-1,0 1 1,0-1 0,0 1-1,0 1 1,-1-1-1,0 0 1,0 1 0,0 0-1,-1 0 1,0-1-1,0 1 1,1 7-1,-1 0 64,-1-1-1,0 0 0,-1 1 0,0-1 0,-1 0 0,0 1 1,-1-1-1,0 0 0,-1 0 0,0 0 0,-1 0 0,-1-1 1,0 1-1,0-1 0,-1 0 0,0-1 0,-1 1 0,-1-1 0,1-1 1,-1 1-1,-1-1 0,0-1 0,0 1 0,-1-2 0,0 1 1,0-1-1,-1-1 0,1 0 0,-2 0 0,1-1 0,0-1 1,-1 0-1,0 0 0,0-1 0,0-1 0,0 0 0,-1 0 0,1-2 1,-1 1-1,-23-3 0,31 1-71,0 0 1,0 0-1,0-1 0,0 1 0,0-1 1,0 0-1,1-1 0,-1 1 1,1-1-1,-1 0 0,1 0 1,0 0-1,0 0 0,0-1 0,1 1 1,-1-1-1,1 0 0,0-1 1,0 1-1,0 0 0,0-1 1,1 1-1,0-1 0,0 0 0,0 0 1,1 0-1,0 0 0,0 0 1,-1-9-1,2 13-401,0 0 0,0-1 0,0 1 0,1-1 0,-1 1 0,0 0 0,1-1 0,-1 1 0,1 0 0,-1 0-1,1-1 1,0 1 0,0 0 0,-1 0 0,1 0 0,0 0 0,0 0 0,0 0 0,0 0 0,0 0 0,1 0 0,1-1 0,-3 2-11,21-17-12125</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5.652"/>
    </inkml:context>
    <inkml:brush xml:id="br0">
      <inkml:brushProperty name="width" value="0.025" units="cm"/>
      <inkml:brushProperty name="height" value="0.025" units="cm"/>
    </inkml:brush>
  </inkml:definitions>
  <inkml:trace contextRef="#ctx0" brushRef="#br0">1 1 18033,'0'0'3465,"2"9"-2179,14 54 814,-3 1 0,7 101 0,-15-99-1901,4 0 0,30 119 0,-36-178-193,-1 0-1,1 0 0,0 0 1,0 0-1,1 0 0,0-1 1,8 10-1,-11-14 8,0-1 1,1 0-1,-1 0 1,0 0-1,1 0 0,-1 0 1,1 0-1,-1 0 1,1 0-1,0-1 1,-1 1-1,1 0 0,0-1 1,-1 0-1,1 1 1,0-1-1,0 0 1,-1 0-1,1 0 0,0 0 1,0 0-1,-1 0 1,1 0-1,0-1 0,-1 1 1,1-1-1,0 1 1,-1-1-1,1 0 1,0 1-1,-1-1 0,1 0 1,-1 0-1,0 0 1,1 0-1,-1-1 0,0 1 1,2-2-1,8-8 139,1-2-1,-2 1 1,0-1-1,0-1 1,-2 0-1,1 0 1,5-17 0,43-112 119,-40 97-381,-3-1 0,-1 0-1,-3-1 1,-2 0 0,4-82-1,-28 173-7095,7-10 1291,0 3-2776</inkml:trace>
</inkml:ink>
</file>

<file path=ppt/ink/ink1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2.822"/>
    </inkml:context>
    <inkml:brush xml:id="br0">
      <inkml:brushProperty name="width" value="0.025" units="cm"/>
      <inkml:brushProperty name="height" value="0.025" units="cm"/>
    </inkml:brush>
  </inkml:definitions>
  <inkml:trace contextRef="#ctx0" brushRef="#br0">0 1 16239,'0'0'10058,"11"4"-7848,6 2-1818,1-1-1,0-1 1,0-1 0,0 0 0,26-1-1,110-2 1400,-115-2-1672,39-2-99,-45 1-56,0 2 1,0 1-1,47 6 0,-60 4-1109,-19-9 850,-1-1 0,1 1 0,-1 0 0,1 0 1,-1 0-1,1-1 0,-1 1 0,0 0 1,0 0-1,1 0 0,-1 0 0,0 0 0,0 0 1,0 0-1,0 0 0,0 0 0,0 0 0,0 0 1,0 0-1,0 0 0,-1-1 0,1 1 0,0 0 1,0 0-1,-1 0 0,1 0 0,-1 0 0,1 0 1,-1-1-1,1 1 0,-1 0 0,1 0 0,-1-1 1,0 1-1,0 0 0,1-1 0,-1 1 0,0-1 1,0 1-1,1-1 0,-1 1 0,0-1 1,0 0-1,0 1 0,0-1 0,-1 0 0,-21 9-6490</inkml:trace>
</inkml:ink>
</file>

<file path=ppt/ink/ink1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3.166"/>
    </inkml:context>
    <inkml:brush xml:id="br0">
      <inkml:brushProperty name="width" value="0.025" units="cm"/>
      <inkml:brushProperty name="height" value="0.025" units="cm"/>
    </inkml:brush>
  </inkml:definitions>
  <inkml:trace contextRef="#ctx0" brushRef="#br0">1 0 16976,'0'0'9289,"71"9"-6727,-20-9-320,10 0-640,9 0-1506,-2-4-96,-5-1 0,-8 5 0,-9 0 0,-12 0-993,-14 11-1730,-7 1-2209,-3-1-3268</inkml:trace>
</inkml:ink>
</file>

<file path=ppt/ink/ink1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3.497"/>
    </inkml:context>
    <inkml:brush xml:id="br0">
      <inkml:brushProperty name="width" value="0.025" units="cm"/>
      <inkml:brushProperty name="height" value="0.025" units="cm"/>
    </inkml:brush>
  </inkml:definitions>
  <inkml:trace contextRef="#ctx0" brushRef="#br0">4 0 23766,'0'0'8280,"-1"11"-7634,0-6-643,0 1 0,0-1 0,1 0-1,0 1 1,0 0 0,1-1 0,-1 0-1,1 1 1,0-1 0,1 1 0,-1-1-1,1 0 1,0 0 0,0 0 0,1 0 0,0 0-1,-1 0 1,2-1 0,-1 1 0,0-1-1,1 0 1,0 0 0,0 0 0,0-1-1,0 1 1,6 2 0,-4-2-268,1-1 1,0 0-1,0 0 1,0-1-1,0 0 1,0 0-1,0 0 1,14 0-1,-15-2-220,0 0 0,0 0-1,0 0 1,0-1 0,0 0 0,0 0 0,0 0-1,0-1 1,-1 0 0,1 0 0,-1-1 0,1 1-1,-1-1 1,0 0 0,0-1 0,0 1 0,7-7-1,11-17-8642</inkml:trace>
</inkml:ink>
</file>

<file path=ppt/ink/ink1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3.841"/>
    </inkml:context>
    <inkml:brush xml:id="br0">
      <inkml:brushProperty name="width" value="0.025" units="cm"/>
      <inkml:brushProperty name="height" value="0.025" units="cm"/>
    </inkml:brush>
  </inkml:definitions>
  <inkml:trace contextRef="#ctx0" brushRef="#br0">334 1 19186,'0'0'6951,"-47"65"-3972,27-28-801,-3 6-705,-4 5-1473,0 2 0,-1 5 0,-3 1 0,4-2 0,2-3 0,3-1 0,5-4 0,-2-3 0,6-10-4324,6-11-4677</inkml:trace>
</inkml:ink>
</file>

<file path=ppt/ink/ink1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7.331"/>
    </inkml:context>
    <inkml:brush xml:id="br0">
      <inkml:brushProperty name="width" value="0.025" units="cm"/>
      <inkml:brushProperty name="height" value="0.025" units="cm"/>
    </inkml:brush>
  </inkml:definitions>
  <inkml:trace contextRef="#ctx0" brushRef="#br0">0 1 8904,'0'0'12556,"75"1"-10153,-29-1-1,6 0-512,11 0-801,-1 0-641,2 0-384,-5 0-64,-9 0-769,-13 0-480,-14 4-609,-10-4-768,-21 0-8168</inkml:trace>
</inkml:ink>
</file>

<file path=ppt/ink/ink1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7.706"/>
    </inkml:context>
    <inkml:brush xml:id="br0">
      <inkml:brushProperty name="width" value="0.025" units="cm"/>
      <inkml:brushProperty name="height" value="0.025" units="cm"/>
    </inkml:brush>
  </inkml:definitions>
  <inkml:trace contextRef="#ctx0" brushRef="#br0">0 0 20531,'0'0'7367,"83"22"-5349,-30-19-448,4-2-866,3 0-575,-2 1-322,-12 4-2049,-7 0-3235,-12-3-4420</inkml:trace>
</inkml:ink>
</file>

<file path=ppt/ink/ink1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8.468"/>
    </inkml:context>
    <inkml:brush xml:id="br0">
      <inkml:brushProperty name="width" value="0.025" units="cm"/>
      <inkml:brushProperty name="height" value="0.025" units="cm"/>
    </inkml:brush>
  </inkml:definitions>
  <inkml:trace contextRef="#ctx0" brushRef="#br0">288 64 9513,'0'0'6769,"4"-9"-3673,10-26-555,-14 34-2453,1 0 1,-1 1-1,0-1 0,0 0 0,0 1 0,0-1 0,-1 1 0,1-1 0,0 0 0,0 1 0,0-1 0,0 0 0,-1 1 0,1-1 0,0 1 0,0-1 0,-1 0 0,1 1 0,-1-1 0,1 1 0,0-1 0,-1 1 0,1 0 1,-1-1-1,1 1 0,-1-1 0,1 1 0,-1 0 0,0-1 0,1 1 0,-1 0 0,1 0 0,-1-1 0,0 1 0,1 0 0,-1 0 0,1 0 0,-1 0 0,0 0 0,-1 0 0,-29-1 806,26 1-604,-5 1-208,1 0-1,-1 1 1,0 0-1,1 1 1,-1 0 0,1 0-1,0 1 1,0 1-1,0-1 1,1 1-1,-1 0 1,1 1-1,1 0 1,-1 1 0,1-1-1,0 1 1,0 1-1,-10 15 1,6-9 88,2 0 0,0 1 0,0 0 1,2 1-1,0 0 0,0 0 0,2 0 1,0 1-1,1 0 0,-3 19 0,6-30-124,1 0 0,0 1-1,0-1 1,0 1 0,1-1 0,0 0-1,0 1 1,0-1 0,1 0 0,0 0-1,0 0 1,5 9 0,-5-11 5,1-1 1,0 1 0,0-1 0,0 0-1,0 0 1,0 0 0,0 0-1,1-1 1,-1 0 0,1 1-1,0-1 1,0 0 0,0-1-1,0 1 1,0-1 0,0 0-1,0 0 1,1 0 0,5 1-1,6-1-9,-1 0 0,1-1 0,0-1 0,-1 0 0,1-1 0,-1 0-1,0-1 1,1-1 0,-1-1 0,-1 0 0,1-1 0,-1 0 0,0-2 0,0 1-1,13-12 1,-19 14-28,0-2-1,0 1 0,-1-1 1,0-1-1,0 1 0,-1-1 1,0 0-1,0-1 0,-1 1 1,0-1-1,-1 0 1,0 0-1,0-1 0,-1 1 1,0-1-1,-1 0 0,0 1 1,0-1-1,-1 0 0,0 0 1,-1-1-1,0 1 0,-1 0 1,-2-14-1,1 16-21,-1 1-1,1 0 1,-1 0-1,0 0 1,-1 0-1,0 0 1,0 0-1,0 1 1,-1 0-1,0 0 1,0 0-1,-1 1 1,-8-8-1,10 10-23,0 0-1,0 0 0,0 0 1,0 0-1,0 1 0,0 0 1,-1 0-1,1 0 0,-1 0 1,0 1-1,0 0 0,1 0 1,-1 0-1,0 0 0,0 1 1,0 0-1,0 0 0,0 0 1,0 1-1,1-1 0,-1 1 1,-6 2-1,9-2-222,1 0-1,0 0 1,-1 0 0,1 0 0,0 0-1,0 1 1,0-1 0,-1 0 0,2 1 0,-1-1-1,0 1 1,0-1 0,0 1 0,1-1-1,-1 1 1,0-1 0,1 1 0,0 0 0,-1-1-1,1 1 1,0 1 0,0-1-225,0-1 0,0 0 0,0 0 0,0 0 0,0 0 0,0 0 0,0 1 0,1-1 0,-1 0 0,0 0 0,1 0 0,-1 0 0,1 0 0,-1 0 0,1 0 0,-1 0 0,1 0 0,0 0 0,0 0 0,1 1 0,19 8-10117</inkml:trace>
</inkml:ink>
</file>

<file path=ppt/ink/ink1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8.811"/>
    </inkml:context>
    <inkml:brush xml:id="br0">
      <inkml:brushProperty name="width" value="0.025" units="cm"/>
      <inkml:brushProperty name="height" value="0.025" units="cm"/>
    </inkml:brush>
  </inkml:definitions>
  <inkml:trace contextRef="#ctx0" brushRef="#br0">69 1 20948,'0'0'6758,"4"9"-4959,-1 0-1535,0-1 1,0 1-1,-1 0 0,0 0 0,0 0 1,-1 0-1,0 0 0,-1 0 0,0 0 1,0 0-1,-4 18 0,-33 93-158,27-95-109,1 1 1,2 0 0,0 1 0,2 0 0,1 0 0,-2 47 0,6-73-25,0 0 1,0 0-1,0 0 1,0 1-1,0-1 1,0 0-1,0 0 1,1 0-1,-1 0 0,0 0 1,1 0-1,-1 0 1,1 0-1,-1 0 1,1 0-1,-1 0 0,1 0 1,0 0-1,-1 0 1,1-1-1,0 1 1,0 0-1,0 0 1,-1-1-1,1 1 0,0-1 1,0 1-1,0-1 1,0 1-1,0-1 1,0 1-1,0-1 0,0 0 1,1 1-1,-1-1 1,0 0-1,0 0 1,0 0-1,0 0 1,2 0-1,-2-3-937,-1 1 0,1 0 1,-1-1-1,1 1 0,-1 0 0,0-1 0,0 1 1,0-1-1,0 1 0,0 0 0,-1-1 1,0-2-1,-9-21-7070</inkml:trace>
</inkml:ink>
</file>

<file path=ppt/ink/ink1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9.168"/>
    </inkml:context>
    <inkml:brush xml:id="br0">
      <inkml:brushProperty name="width" value="0.025" units="cm"/>
      <inkml:brushProperty name="height" value="0.025" units="cm"/>
    </inkml:brush>
  </inkml:definitions>
  <inkml:trace contextRef="#ctx0" brushRef="#br0">1 5 17905,'0'0'8552,"61"-4"-6854,-13 4-353,9 0-192,0 0-673,0 0-383,-7 0-33,-14 0-160,-8 0-865,-12 0-1025,-7 0-2819</inkml:trace>
</inkml:ink>
</file>

<file path=ppt/ink/ink1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9.746"/>
    </inkml:context>
    <inkml:brush xml:id="br0">
      <inkml:brushProperty name="width" value="0.025" units="cm"/>
      <inkml:brushProperty name="height" value="0.025" units="cm"/>
    </inkml:brush>
  </inkml:definitions>
  <inkml:trace contextRef="#ctx0" brushRef="#br0">1 256 13229,'0'0'15726,"10"3"-14284,-7-2-1366,1 0 31,1 1 1,-1-1 0,1 0-1,-1 0 1,1-1-1,0 1 1,-1-1-1,1 0 1,0-1 0,-1 1-1,1-1 1,-1 1-1,1-2 1,-1 1 0,1 0-1,-1-1 1,6-3-1,53-32-17,-3-4-1,-1-2 1,77-74-1,-119 102-89,-18 15 0,1 0 0,0 1 0,0-1 0,1 0 0,-1 0 0,0 1 0,0-1 0,0 0 0,0 0 0,0 0 0,0 1 0,0-1 0,0 0 0,0 0 0,0 1 0,1-1 0,-1 0 0,0 0 0,0 0 0,0 0 0,0 1 0,0-1 0,1 0 0,-1 0 0,0 0 0,0 0 0,0 0 0,1 0 0,-1 1 0,0-1 0,0 0 0,1 0 0,-1 0 0,0 0 0,0 0 0,0 0 0,1 0 0,-1 0 0,0 0 0,0 0 0,1 0 0,-1 0 0,0 0 0,0 0 0,1 0 0,-1 0 0,0-1 0,0 1 0,0 0 0,1 0 0,-1 0 0,0 0 0,0 0 0,0 0 0,-5 28 0,-1-1 0,-1 0 0,-1 0 0,-18 39 0,5-15 0,12-26 0,5-17 0,0 0 0,1 1 0,0 0 0,0-1 0,1 1 0,0 0 0,1 1 0,-1 11 0,3-21-66,-1 1-1,1-1 1,-1 1-1,1-1 1,0 0-1,-1 1 1,1-1 0,-1 0-1,1 1 1,0-1-1,-1 0 1,1 0 0,0 0-1,-1 1 1,1-1-1,0 0 1,-1 0-1,1 0 1,0 0 0,-1 0-1,1 0 1,0 0-1,-1-1 1,1 1 0,0 0-1,-1 0 1,1 0-1,0-1 1,0 1-1,22-9-5056,-9-7-2175</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6.010"/>
    </inkml:context>
    <inkml:brush xml:id="br0">
      <inkml:brushProperty name="width" value="0.025" units="cm"/>
      <inkml:brushProperty name="height" value="0.025" units="cm"/>
    </inkml:brush>
  </inkml:definitions>
  <inkml:trace contextRef="#ctx0" brushRef="#br0">1 179 10570,'0'0'8968,"0"8"-8653,2 29-141,-3-23 773,1 0-1,0 0 1,1 0-1,1-1 1,1 1-1,-1 0 1,7 16-1,-8-29-902,-1 0 0,0 0-1,1 0 1,0 0 0,-1 0-1,1-1 1,-1 1 0,1 0-1,0 0 1,0-1 0,-1 1-1,1 0 1,0-1 0,0 1-1,0 0 1,0-1 0,0 1-1,0-1 1,0 0 0,0 1-1,0-1 1,0 0 0,0 0-1,0 1 1,0-1 0,0 0-1,0 0 1,0 0 0,1 0-1,1-1 13,-1 0-1,1 0 1,-1 0 0,0 0-1,1-1 1,-1 1-1,0-1 1,0 1 0,0-1-1,0 0 1,3-2-1,4-7 144,0 0-1,0 0 1,8-16-1,-7 10-33,-1 0 0,0 0 0,-1-1 0,-1 0 0,-1-1 0,-1 1 0,0-1 0,-1 0 0,-1 0 0,1-38 0,-4 56-154,0-1-1,0 0 0,0 0 1,0 0-1,0 0 1,0 0-1,-1 1 1,1-1-1,0 0 1,-1 0-1,0 0 1,1 1-1,-1-1 0,0 0 1,0 1-1,0-1 1,0 0-1,0 1 1,0 0-1,0-1 1,-1 1-1,1-1 1,-1 1-1,1 0 0,0 0 1,-1 0-1,0 0 1,1 0-1,-1 0 1,0 1-1,1-1 1,-1 0-1,0 1 1,0-1-1,0 1 0,0 0 1,1 0-1,-1 0 1,0-1-1,0 2 1,-2-1-1,0 1-2,0 0 0,0 0 0,0 0 0,0 1 0,0-1 0,0 1 0,0 0 0,1 0 0,-1 1 0,1-1-1,-1 1 1,1-1 0,0 1 0,0 0 0,0 0 0,0 1 0,-3 4 0,0 3-13,1-1 1,0 1-1,0 0 1,1 0-1,1 1 1,0-1-1,0 1 1,1-1-1,1 1 1,0 0-1,0 0 1,2 18-1,-1-29-49,0 0-1,1 0 1,-1 0 0,0 0-1,0 0 1,1 0-1,-1 0 1,1 0-1,-1 0 1,1-1-1,-1 1 1,1 0 0,-1 0-1,1 0 1,0-1-1,-1 1 1,1 0-1,0-1 1,0 1-1,-1-1 1,1 1 0,0-1-1,0 1 1,0-1-1,0 1 1,0-1-1,0 0 1,0 1 0,0-1-1,0 0 1,-1 0-1,1 0 1,0 0-1,0 0 1,0 0-1,0 0 1,0 0 0,0 0-1,0 0 1,0-1-1,2 0 1,1 0-470,1 0 1,-1-1-1,1 1 1,-1-1-1,0-1 0,0 1 1,0 0-1,5-5 1,23-25-4271,0-8-1452</inkml:trace>
</inkml:ink>
</file>

<file path=ppt/ink/ink1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0.103"/>
    </inkml:context>
    <inkml:brush xml:id="br0">
      <inkml:brushProperty name="width" value="0.025" units="cm"/>
      <inkml:brushProperty name="height" value="0.025" units="cm"/>
    </inkml:brush>
  </inkml:definitions>
  <inkml:trace contextRef="#ctx0" brushRef="#br0">0 1 24695,'0'0'8072,"17"13"-8072,-17-11-737,-14 3-16175</inkml:trace>
</inkml:ink>
</file>

<file path=ppt/ink/ink1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0.464"/>
    </inkml:context>
    <inkml:brush xml:id="br0">
      <inkml:brushProperty name="width" value="0.025" units="cm"/>
      <inkml:brushProperty name="height" value="0.025" units="cm"/>
    </inkml:brush>
  </inkml:definitions>
  <inkml:trace contextRef="#ctx0" brushRef="#br0">1 0 19314,'0'0'12225,"6"11"-11173,-2-1-1037,2-1-1,0-1 1,0 1 0,0-1-1,1 0 1,0-1 0,1 1-1,-1-1 1,2-1 0,-1 0-1,16 10 1,-12-10-1652,0 0 0,0-1 0,23 6 0,-31-10 957,0 0 0,0 0 0,0-1 0,0 1 0,0-1 0,0 0 0,0 0 0,0 0 0,0 0 0,0-1 0,1 0 0,-2 0 0,1 0 0,0 0 0,0-1 0,6-2 0,9-12-11545</inkml:trace>
</inkml:ink>
</file>

<file path=ppt/ink/ink1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0.819"/>
    </inkml:context>
    <inkml:brush xml:id="br0">
      <inkml:brushProperty name="width" value="0.025" units="cm"/>
      <inkml:brushProperty name="height" value="0.025" units="cm"/>
    </inkml:brush>
  </inkml:definitions>
  <inkml:trace contextRef="#ctx0" brushRef="#br0">536 1 15150,'0'0'9070,"-9"7"-7175,-43 49 89,1 1 0,-74 113 1,63-84-1286,-40 55-3619,-19 27-4452,107-150-785</inkml:trace>
</inkml:ink>
</file>

<file path=ppt/ink/ink1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7.705"/>
    </inkml:context>
    <inkml:brush xml:id="br0">
      <inkml:brushProperty name="width" value="0.025" units="cm"/>
      <inkml:brushProperty name="height" value="0.025" units="cm"/>
    </inkml:brush>
  </inkml:definitions>
  <inkml:trace contextRef="#ctx0" brushRef="#br0">55 0 10954,'-7'65'769,"-2"-8"-1762,3-4-4388</inkml:trace>
  <inkml:trace contextRef="#ctx0" brushRef="#br0" timeOffset="1">19 636 10186,'-5'58'128,"-1"-3"-128,1-1 0,5-5-2114,-2-3-897,2 2-2146</inkml:trace>
</inkml:ink>
</file>

<file path=ppt/ink/ink1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9.291"/>
    </inkml:context>
    <inkml:brush xml:id="br0">
      <inkml:brushProperty name="width" value="0.025" units="cm"/>
      <inkml:brushProperty name="height" value="0.025" units="cm"/>
    </inkml:brush>
  </inkml:definitions>
  <inkml:trace contextRef="#ctx0" brushRef="#br0">0 150 10634,'10'0'1287,"39"-1"-357,58-10 0,134-35-8072,-47 7 6760,-157 34 1000,1 1 0,41 2 0,153 20-4159,-110-6 3189,-1-6 3949,-31-10-2673,-1-4-1,91-21 1,-59 9 2370,38 5 327,1 13-5382,-140 2 1283,54 0-3509</inkml:trace>
</inkml:ink>
</file>

<file path=ppt/ink/ink1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7.331"/>
    </inkml:context>
    <inkml:brush xml:id="br0">
      <inkml:brushProperty name="width" value="0.025" units="cm"/>
      <inkml:brushProperty name="height" value="0.025" units="cm"/>
    </inkml:brush>
  </inkml:definitions>
  <inkml:trace contextRef="#ctx0" brushRef="#br0">0 1 13549,'0'0'9102,"0"9"-8798,0 233-1212,3-59-8615,-4-79 2452,0-1 6670,2 209 14859,-1-187-12751,0-1-8793,0-69 1539</inkml:trace>
</inkml:ink>
</file>

<file path=ppt/ink/ink1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9.618"/>
    </inkml:context>
    <inkml:brush xml:id="br0">
      <inkml:brushProperty name="width" value="0.025" units="cm"/>
      <inkml:brushProperty name="height" value="0.025" units="cm"/>
    </inkml:brush>
  </inkml:definitions>
  <inkml:trace contextRef="#ctx0" brushRef="#br0">1 152 12748,'69'0'1602,"-2"6"-1154,3 2-224,4-2-96,1-2-96,5-3-192,3-1-544,1 0-834,2 0-960,0-1-2499</inkml:trace>
  <inkml:trace contextRef="#ctx0" brushRef="#br0" timeOffset="1">1288 135 4612,'84'-5'4677,"-1"2"-2339,1-1-160,-2 0-1121,3-2-609,2-4-223,2-7-193,2-2-1217,3-3-1922,1-1-1634,0 1-256</inkml:trace>
</inkml:ink>
</file>

<file path=ppt/ink/ink1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9.962"/>
    </inkml:context>
    <inkml:brush xml:id="br0">
      <inkml:brushProperty name="width" value="0.025" units="cm"/>
      <inkml:brushProperty name="height" value="0.025" units="cm"/>
    </inkml:brush>
  </inkml:definitions>
  <inkml:trace contextRef="#ctx0" brushRef="#br0">0 95 1666,'1'0'681,"235"-1"9522,117-28-9119,-230 12-941,2 5 0,-1 6 0,139 10-1,-158-1 854,190-22-1,-284 18-770,287-4 1122,-168 7-4621,-92-4 412,-4-9-3005</inkml:trace>
</inkml:ink>
</file>

<file path=ppt/ink/ink1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1.910"/>
    </inkml:context>
    <inkml:brush xml:id="br0">
      <inkml:brushProperty name="width" value="0.025" units="cm"/>
      <inkml:brushProperty name="height" value="0.025" units="cm"/>
    </inkml:brush>
  </inkml:definitions>
  <inkml:trace contextRef="#ctx0" brushRef="#br0">0 0 10314,'0'0'10693,"6"8"-9508,5 7-722,1 0 0,0-2 0,1 1 1,1-2-1,0 0 0,1 0 0,22 13 0,134 68 694,-65-37-953,4 12-118,-77-45-166,1-1-1,2-2 1,0-1 0,0-2 0,45 14 0,-58-26-1198,-17-4-1745,-15-4-5189,-15-4 44</inkml:trace>
</inkml:ink>
</file>

<file path=ppt/ink/ink1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2.347"/>
    </inkml:context>
    <inkml:brush xml:id="br0">
      <inkml:brushProperty name="width" value="0.025" units="cm"/>
      <inkml:brushProperty name="height" value="0.025" units="cm"/>
    </inkml:brush>
  </inkml:definitions>
  <inkml:trace contextRef="#ctx0" brushRef="#br0">23 380 12075,'0'0'7992,"10"9"-7181,-7-5-564,37 35 171,-38-37-239,0 0-1,0 0 0,1-1 0,-1 1 0,0-1 0,1 0 0,0 1 1,-1-1-1,1 0 0,0 0 0,-1-1 0,1 1 0,0 0 0,0-1 1,-1 0-1,1 0 0,0 0 0,0 0 0,4-1 0,-5-1 35,-1 0 0,0-1-1,0 1 1,-1-1-1,1 1 1,0-1-1,-1 1 1,1-1 0,-1 0-1,0 1 1,0-1-1,0 1 1,0-1 0,-1 0-1,0-2 1,1-3 149,-1-18-40,-2 0 0,0 0 0,-2 0-1,-1 0 1,-1 1 0,-11-26 0,-2 3-308,-2 1 0,-30-50 0,83 114-638,-10-5 516,0 0 0,1-1 1,0-1-1,0-2 0,1 0 0,39 8 1,42 1-3363,1-7-5551,-52-6-2125</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6.402"/>
    </inkml:context>
    <inkml:brush xml:id="br0">
      <inkml:brushProperty name="width" value="0.025" units="cm"/>
      <inkml:brushProperty name="height" value="0.025" units="cm"/>
    </inkml:brush>
  </inkml:definitions>
  <inkml:trace contextRef="#ctx0" brushRef="#br0">128 56 13325,'-7'13'4777,"-11"22"-3146,2 1 0,2 0 0,-14 54 0,-9 106 2446,33-166-3787,2 0-1,1 0 1,1 0 0,6 49-1,-6-77-286,0 0 0,0 0 1,1 0-1,-1 0 0,0 0 0,1-1 0,-1 1 0,1 0 0,0 0 0,-1 0 0,1 0 0,0-1 1,0 1-1,0 0 0,0-1 0,1 1 0,-1 0 0,0-1 0,1 0 0,-1 1 0,1-1 0,-1 0 1,1 0-1,0 0 0,-1 0 0,1 0 0,0 0 0,0 0 0,0-1 0,0 1 0,-1-1 1,1 1-1,0-1 0,0 0 0,0 1 0,0-1 0,0 0 0,3-1 0,0 0 8,0-1 0,0 1 0,0-1-1,0 0 1,0-1 0,-1 1 0,1-1 0,-1 0-1,0 0 1,0-1 0,0 1 0,0-1 0,5-7-1,13-16-46,-3-2 0,0 0-1,-2-1 1,-1-1-1,-1-1 1,-2 0-1,-1-1 1,9-39-1,-8 11 440,-3 0-1,-2-1 0,0-103 1,-12 245-296,-20 114-1,-4 56 38,28-237-191,-1-8 74,1 1 1,0 0-1,0 0 0,0 0 1,1-1-1,1 8 0,-1-12-56,-1 0-1,1 0 0,-1 0 1,1 0-1,-1 0 1,1 0-1,0 0 1,-1-1-1,1 1 0,0 0 1,0 0-1,-1 0 1,1-1-1,0 1 1,0-1-1,0 1 0,0 0 1,0-1-1,0 0 1,0 1-1,0-1 1,0 0-1,0 1 1,1-1-1,-1 0 0,0 0 1,0 0-1,0 0 1,0 0-1,0 0 1,0 0-1,0 0 0,1-1 1,-1 1-1,0 0 1,2-1-1,0-1-479,1 1 0,-1-1 0,1 1 0,-1-1 0,0 0 1,0 0-1,0 0 0,0-1 0,0 1 0,0-1 0,0 0 0,-1 1 0,1-1 0,1-4 0,18-27-6537</inkml:trace>
</inkml:ink>
</file>

<file path=ppt/ink/ink1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3.082"/>
    </inkml:context>
    <inkml:brush xml:id="br0">
      <inkml:brushProperty name="width" value="0.025" units="cm"/>
      <inkml:brushProperty name="height" value="0.025" units="cm"/>
    </inkml:brush>
  </inkml:definitions>
  <inkml:trace contextRef="#ctx0" brushRef="#br0">0 0 16784,'0'0'8808,"33"64"-8295,-19-41-289,5-2-128,4-4-32,-1-4-64,1-4-224,4-3-609,-3-5-704,-2-1-1506,-2 0-2306,-4-9-6150</inkml:trace>
</inkml:ink>
</file>

<file path=ppt/ink/ink1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3.410"/>
    </inkml:context>
    <inkml:brush xml:id="br0">
      <inkml:brushProperty name="width" value="0.025" units="cm"/>
      <inkml:brushProperty name="height" value="0.025" units="cm"/>
    </inkml:brush>
  </inkml:definitions>
  <inkml:trace contextRef="#ctx0" brushRef="#br0">66 0 16560,'0'0'3523,"-31"57"-1889,20-22-481,1 6 352,2 9-384,4 3-544,2 0-449,2-7-64,6-4-256,6-9-1794,6-12-1345,-3-13-1730,2-8-9641</inkml:trace>
</inkml:ink>
</file>

<file path=ppt/ink/ink1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4.064"/>
    </inkml:context>
    <inkml:brush xml:id="br0">
      <inkml:brushProperty name="width" value="0.025" units="cm"/>
      <inkml:brushProperty name="height" value="0.025" units="cm"/>
    </inkml:brush>
  </inkml:definitions>
  <inkml:trace contextRef="#ctx0" brushRef="#br0">15 1 18706,'0'0'4132,"-3"68"-3075,-3-24-353,1 2-544,4 1-96,1-4-224,0-7-1313,1-5-833,4-9-929,-2-12-2339</inkml:trace>
</inkml:ink>
</file>

<file path=ppt/ink/ink1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4.420"/>
    </inkml:context>
    <inkml:brush xml:id="br0">
      <inkml:brushProperty name="width" value="0.025" units="cm"/>
      <inkml:brushProperty name="height" value="0.025" units="cm"/>
    </inkml:brush>
  </inkml:definitions>
  <inkml:trace contextRef="#ctx0" brushRef="#br0">0 114 13773,'0'0'2418,"5"-9"-661,-2 3-1619,0 1 0,1 0 0,-1-1 1,1 2-1,1-1 0,-1 0 0,1 1 1,-1 0-1,1 0 0,1 0 1,-1 1-1,0-1 0,1 1 0,0 0 1,-1 1-1,1 0 0,0 0 0,1 0 1,7-1-1,16-5 30,0 1 0,0 2 0,1 0 1,0 3-1,0 0 0,0 2 0,36 5 0,-63-5-107,-1 0 0,1 1 0,-1 0 0,1 0 1,-1 0-1,0 0 0,0 1 0,0-1 0,0 1 0,0 0 0,0 0 0,0 0 0,0 0 0,0 1 0,-1-1 0,0 0 0,1 1 0,-1 0 1,0 0-1,0 0 0,0 0 0,-1 0 0,1 0 0,-1 0 0,1 0 0,-1 1 0,0-1 0,-1 0 0,1 1 0,0-1 0,-1 1 0,0 5 0,0-1 130,0 0 0,-1 0 0,-1 0 0,1 0 0,-1 0 0,0 0-1,-1-1 1,0 1 0,0-1 0,0 0 0,-1 0 0,-1 0-1,-5 9 1,-3-1 122,0 0 0,-1-1 0,0 0 0,-1-1 0,-1-1 0,0 0 0,0-1 0,-1-1 0,-1 0 0,0-2 0,0 0 0,0-1 0,-1 0 0,0-2 0,-29 5 0,46-9-313,0-1 0,0 0 0,0 0 1,0 0-1,0 0 0,0 0 0,0 0 1,0-1-1,0 1 0,0-1 0,0 1 0,0-1 1,0 0-1,0 1 0,1-1 0,-4-2 1,5 2-124,-1 1 0,0-1 0,1 0 0,-1 0 0,1 0 1,-1 0-1,1 0 0,0 0 0,-1 0 0,1 0 0,0 0 0,0 0 1,-1 0-1,1 1 0,0-2 0,0 1 0,0 0 0,0 0 1,0 0-1,1 0 0,-1 1 0,0-1 0,1-1 0,1-4-850,0 1-1,0 0 1,1 0 0,-1 1-1,1-1 1,1 0-1,-1 1 1,0 0-1,9-8 1,16-11-6730</inkml:trace>
</inkml:ink>
</file>

<file path=ppt/ink/ink1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4.903"/>
    </inkml:context>
    <inkml:brush xml:id="br0">
      <inkml:brushProperty name="width" value="0.025" units="cm"/>
      <inkml:brushProperty name="height" value="0.025" units="cm"/>
    </inkml:brush>
  </inkml:definitions>
  <inkml:trace contextRef="#ctx0" brushRef="#br0">0 10 17969,'0'0'5349,"80"0"-4004,-36 0-31,7-3-610,2 0-480,1 2-127,-4-1-194,-7 2-1440,-12 0-1282,-15 2-832,-14 7-994,-7 0-7206</inkml:trace>
</inkml:ink>
</file>

<file path=ppt/ink/ink1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5.230"/>
    </inkml:context>
    <inkml:brush xml:id="br0">
      <inkml:brushProperty name="width" value="0.025" units="cm"/>
      <inkml:brushProperty name="height" value="0.025" units="cm"/>
    </inkml:brush>
  </inkml:definitions>
  <inkml:trace contextRef="#ctx0" brushRef="#br0">1 98 4933,'0'0'15278,"72"10"-13228,-17-19-769,18-8-32,8-5-672,5 3-417,-6 2-480,-6 2-3011,-19 6-4901</inkml:trace>
</inkml:ink>
</file>

<file path=ppt/ink/ink1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5.731"/>
    </inkml:context>
    <inkml:brush xml:id="br0">
      <inkml:brushProperty name="width" value="0.025" units="cm"/>
      <inkml:brushProperty name="height" value="0.025" units="cm"/>
    </inkml:brush>
  </inkml:definitions>
  <inkml:trace contextRef="#ctx0" brushRef="#br0">0 12 17360,'0'0'6892,"9"-3"-5621,-6 2-1225,-1 0 28,0-1 1,0 1-1,1 1 0,-1-1 1,0 0-1,1 1 0,-1-1 0,1 1 1,-1-1-1,1 1 0,-1 0 0,0 0 1,1 1-1,-1-1 0,1 0 1,-1 1-1,1-1 0,-1 1 0,0 0 1,0 0-1,1 0 0,-1 0 0,0 0 1,0 0-1,0 1 0,0-1 1,0 1-1,0-1 0,0 1 0,2 3 1,4 3-53,0 0 1,0-1-1,1-1 1,0 1-1,0-2 1,0 1-1,1-1 0,0 0 1,16 5-1,-16-7-535,0-1-1,0 0 0,1 0 0,-1-1 1,19 0-1,-19-2-661,0 0-1,0 0 1,-1-1-1,19-6 1,-19 5-467,0-1 0,-1 0-1,1-1 1,-1 0 0,10-7-1,-39 40 11499,-9 36-5950,22-46-2571,-9 20 247,-15 50 0,28-76-1515,1 0 0,0 0-1,1 1 1,1-1-1,0 1 1,0-1 0,1 1-1,4 21 1,-4-32-237,0-1 1,0 0-1,0 0 1,1 1-1,-1-1 0,0 0 1,1 0-1,-1 0 1,1 0-1,0 0 1,-1 1-1,1-1 0,0 0 1,-1-1-1,1 1 1,0 0-1,0 0 0,0 0 1,0 0-1,0-1 1,0 1-1,0 0 1,0-1-1,0 1 0,1-1 1,-1 1-1,0-1 1,0 1-1,2-1 0,16 1-5878</inkml:trace>
</inkml:ink>
</file>

<file path=ppt/ink/ink1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6.370"/>
    </inkml:context>
    <inkml:brush xml:id="br0">
      <inkml:brushProperty name="width" value="0.025" units="cm"/>
      <inkml:brushProperty name="height" value="0.025" units="cm"/>
    </inkml:brush>
  </inkml:definitions>
  <inkml:trace contextRef="#ctx0" brushRef="#br0">1 19 16271,'0'0'5830,"55"0"-5350,-3-4 449,12-1-96,6 0-545,2 1-224,-2 4-224,-8 0-1762,-15 0-1921,-12 0-898,-14 4-2530</inkml:trace>
</inkml:ink>
</file>

<file path=ppt/ink/ink1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6.714"/>
    </inkml:context>
    <inkml:brush xml:id="br0">
      <inkml:brushProperty name="width" value="0.025" units="cm"/>
      <inkml:brushProperty name="height" value="0.025" units="cm"/>
    </inkml:brush>
  </inkml:definitions>
  <inkml:trace contextRef="#ctx0" brushRef="#br0">0 73 17873,'0'0'7015,"60"-20"-6407,0 9 449,8-2-512,14 2-417,0 3-160,-2 1-1762,-14 6-2242,-10 0-800,-14 0-2884</inkml:trace>
</inkml:ink>
</file>

<file path=ppt/ink/ink1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7.074"/>
    </inkml:context>
    <inkml:brush xml:id="br0">
      <inkml:brushProperty name="width" value="0.025" units="cm"/>
      <inkml:brushProperty name="height" value="0.025" units="cm"/>
    </inkml:brush>
  </inkml:definitions>
  <inkml:trace contextRef="#ctx0" brushRef="#br0">0 39 16400,'13'-4'1147,"26"-6"-327,1 2-1,1 1 1,79-2-1,-102 9-497,-2-1-199,0 1-1,0 1 1,0 0 0,0 1-1,25 7 1,-38-8-80,0 0 1,0 0-1,0 0 0,0 1 1,0-1-1,-1 1 0,1 0 0,-1 0 1,1 0-1,-1 0 0,0 0 0,0 0 1,1 1-1,-2-1 0,1 1 0,0-1 1,0 1-1,-1 0 0,0 0 1,1 0-1,-1 0 0,0 0 0,0 0 1,-1 0-1,1 0 0,-1 0 0,1 0 1,-1 0-1,0 0 0,0 1 0,-1-1 1,1 0-1,0 0 0,-1 0 1,-1 4-1,-1 3 203,0 1 1,-1-1-1,0 0 0,-1 0 1,0 0-1,0-1 1,-11 14-1,-54 63 426,39-52-475,-13 22 55,5-7-847,13-19-2756,18-22-3253</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6.745"/>
    </inkml:context>
    <inkml:brush xml:id="br0">
      <inkml:brushProperty name="width" value="0.025" units="cm"/>
      <inkml:brushProperty name="height" value="0.025" units="cm"/>
    </inkml:brush>
  </inkml:definitions>
  <inkml:trace contextRef="#ctx0" brushRef="#br0">24 110 21364,'-3'12'1826,"2"-7"-1620,-15 64 2872,15-64-2757,0 1 0,1 0 0,-1 0 0,1 0 1,0-1-1,0 1 0,1 0 0,0 0 0,0 0 0,0-1 0,3 7 0,-3-10-286,0-1 0,0 0 0,0 0 0,0 1 0,1-1 0,-1 0 0,0 0 0,1 0 0,-1 0 0,0 0 0,1 0 0,-1-1 0,1 1 0,0 0 0,-1-1-1,1 1 1,-1-1 0,1 0 0,0 0 0,-1 1 0,1-1 0,0 0 0,-1 0 0,1 0 0,0-1 0,-1 1 0,1 0 0,0-1 0,-1 1 0,3-2 0,2 1-4,-1-1-1,0 0 1,1-1 0,-1 1 0,0-1 0,-1 0 0,1 0 0,4-5 0,0-1 1,0-1 0,-1 0 1,0-1-1,-1 0 0,0 0 1,0-1-1,-1 0 0,-1 0 1,0 0-1,-1-1 0,0 1 1,-1-1-1,-1 0 0,0 0 1,0 0-1,-1-20 1,-1 32-26,0 0 1,1-1 0,-1 1 0,0 0 0,0-1 0,0 1 0,0 0 0,-1 0 0,1-1 0,0 1-1,0 0 1,-1-1 0,1 1 0,-1 0 0,1 0 0,-1 0 0,0-1 0,1 1 0,-1 0 0,0 0-1,0 0 1,0 0 0,0 0 0,0 0 0,0 0 0,0 1 0,0-1 0,0 0 0,0 0 0,0 1-1,0-1 1,-1 1 0,1-1 0,0 1 0,-1 0 0,1-1 0,-2 1 0,1 0 3,-1 1 1,0-1-1,1 1 0,0-1 1,-1 1-1,1 0 1,-1 0-1,1 0 0,0 0 1,0 1-1,-1-1 1,1 1-1,0-1 1,0 1-1,0 0 0,1 0 1,-1 0-1,0 0 1,-1 2-1,-5 8-11,1 1 0,0 0 0,1 0 0,0 0 0,1 1 0,1 0 0,0 0 0,1 0 0,0 1 0,1-1 0,1 1 0,0-1 0,1 1 0,0-1 0,5 22 0,-4-31-221,0-1 1,1 0-1,0 1 0,0-1 0,0 0 1,0 0-1,1 0 0,0 0 0,-1-1 1,1 1-1,1-1 0,-1 0 0,0 1 1,8 4-1,-7-6-463,0 1 1,0-1-1,0 0 1,1 0-1,-1 0 0,1-1 1,-1 0-1,1 1 1,-1-1-1,1-1 1,0 1-1,-1-1 0,1 0 1,8-1-1,14-5-17461</inkml:trace>
</inkml:ink>
</file>

<file path=ppt/ink/ink1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7.930"/>
    </inkml:context>
    <inkml:brush xml:id="br0">
      <inkml:brushProperty name="width" value="0.025" units="cm"/>
      <inkml:brushProperty name="height" value="0.025" units="cm"/>
    </inkml:brush>
  </inkml:definitions>
  <inkml:trace contextRef="#ctx0" brushRef="#br0">148 158 10378,'0'0'-150,"10"-6"22,-5 3-89,9-5 1307,-1-1 0,1 0 0,13-13 0,-24 20-654,0 0 1,-1-1-1,1 1 0,-1-1 0,1 0 0,-1 0 0,0 0 0,0 0 0,0 0 0,-1 0 0,1 0 1,-1-1-1,1 1 0,-1-1 0,0 1 0,-1-1 0,1 1 0,-1-1 0,1 1 0,-1-1 0,0 0 1,-1-6-1,0 9-293,0-1 1,0 0 0,0 1-1,-1 0 1,1-1 0,0 1-1,-1 0 1,1-1 0,-1 1-1,1 0 1,-1 0 0,0 0-1,1 0 1,-1 1 0,0-1-1,0 0 1,1 1 0,-1-1-1,0 1 1,0 0 0,0-1-1,0 1 1,0 0 0,0 0-1,0 0 1,1 0 0,-4 1-1,-5 0-64,1-1-1,-1 2 1,0-1-1,-10 4 0,9-1-41,1 1 0,-1 0 0,1 0-1,1 1 1,-1 0 0,1 1-1,0 0 1,-14 14 0,17-16-22,1 1-1,0-1 1,1 1-1,-1 0 1,1 1 0,0-1-1,1 1 1,-1 0 0,1 0-1,1 0 1,-1 0-1,1 0 1,1 1 0,-2 7-1,3-14-18,0 0 0,0 0 0,0 0 0,0 0 0,0 0 0,0 1-1,1-1 1,-1 0 0,0 0 0,1 0 0,-1 0 0,0 0 0,1 0 0,0 0-1,-1 0 1,1 0 0,-1 0 0,1 0 0,0 0 0,0-1 0,0 1 0,-1 0-1,1 0 1,0-1 0,0 1 0,0-1 0,0 1 0,2 0 0,1 0 3,0 1 1,0-2 0,0 1 0,0 0 0,0-1 0,0 0 0,0 0-1,7 0 1,2-2 0,-1 0 0,1-1-1,0 0 1,19-7 0,5-9-361,-1-2 1,38-29-1,-67 46 289,-7 3 56,0 1-1,1 0 1,-1 0-1,0 0 1,1 0-1,-1 0 1,0 0-1,1 0 1,-1 0-1,0 0 0,0 0 1,1 0-1,-1 0 1,0 0-1,1 0 1,-1 0-1,0 0 1,0 0-1,1 0 1,-1 1-1,0-1 1,0 0-1,1 0 0,-1 0 1,0 0-1,0 1 1,1-1-1,-1 0 1,0 0-1,0 0 1,0 1-1,1-1 1,-1 0-1,0 0 0,0 1 1,0-1-1,0 0 1,0 0-1,0 1 1,1-1-1,-1 0 1,0 1-1,0-1 1,0 0-1,0 1 1,0-1-1,0 0 0,0 0 1,0 1-1,0-1 1,0 0-1,-1 1 1,1-1-1,0 0 1,0 0-1,0 1 1,0-1-1,0 1 0,-2 23-164,2-23 196,-20 477 3016,20-447-2715,0-22-150,0 0 0,0 0 0,-1 0 0,-1 0-1,1 0 1,-2 0 0,1-1 0,-1 1 0,0-1 0,-7 12 0,8-17-140,0 0 0,0 0 0,0-1 0,-1 1 1,1 0-1,-1-1 0,0 0 0,0 0 0,0 0 0,0 0 1,0 0-1,-1 0 0,1-1 0,0 1 0,-1-1 1,1 0-1,-1 0 0,1-1 0,-1 1 0,0-1 0,1 1 1,-1-1-1,1 0 0,-1 0 0,0-1 0,1 1 1,-1-1-1,-4-1 0,-1-1-25,1 0 1,0 0-1,-1-1 0,1 0 1,1-1-1,-1 0 0,1 0 1,0 0-1,0-1 0,0 0 1,1 0-1,0-1 1,0 0-1,0 0 0,-8-15 1,9 15-6,1-1 1,-1-1 0,2 1-1,-1 0 1,1-1-1,0 0 1,1 0 0,0 0-1,0 0 1,1 0 0,0 0-1,1 0 1,0-1 0,0 1-1,3-14 1,-1 17-136,0 0-1,1 1 1,-1-1 0,1 1-1,1 0 1,-1-1 0,1 2 0,-1-1-1,1 0 1,1 1 0,-1 0-1,1-1 1,8-4 0,9-6-2233,45-22 0,-34 20-260,21-14-3918,2-2-5104</inkml:trace>
</inkml:ink>
</file>

<file path=ppt/ink/ink1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8.321"/>
    </inkml:context>
    <inkml:brush xml:id="br0">
      <inkml:brushProperty name="width" value="0.025" units="cm"/>
      <inkml:brushProperty name="height" value="0.025" units="cm"/>
    </inkml:brush>
  </inkml:definitions>
  <inkml:trace contextRef="#ctx0" brushRef="#br0">89 106 20403,'0'0'8873,"9"-3"-8334,-7 3-516,9-4 94,0-1 1,0 0-1,16-9 0,-25 13-100,1-1 0,0 0 0,-1 0 0,1 0 0,-1 0 0,0 0 0,1 0 0,-1-1 0,0 1 0,0-1 0,-1 1-1,1-1 1,0 0 0,-1 0 0,0 0 0,0 0 0,0 0 0,0 0 0,0 0 0,0 0 0,0-4 0,-2 6-13,1 1 0,0-1 1,0 0-1,0 1 0,0-1 1,-1 0-1,1 1 0,0-1 1,-1 0-1,1 1 0,0-1 0,-1 0 1,1 1-1,-1-1 0,1 1 1,-1-1-1,1 1 0,-1-1 1,1 1-1,-1 0 0,0-1 1,1 1-1,-1 0 0,0-1 1,1 1-1,-1 0 0,0 0 1,1-1-1,-1 1 0,0 0 0,1 0 1,-1 0-1,0 0 0,0 0 1,1 0-1,-1 0 0,0 0 1,1 0-1,-1 0 0,0 1 1,0-1-1,-33 12-79,21-1 77,1 0-1,0 1 1,1 0-1,0 0 1,1 1-1,1 1 1,0 0-1,1 0 1,0 0-1,1 1 1,1 0-1,0 1 1,1 0-1,1-1 1,0 2-1,1-1 1,0 18-1,3-33-16,0 1 1,0 0-1,1 0 0,-1-1 1,1 1-1,-1 0 0,1 0 0,0-1 1,0 1-1,-1-1 0,1 1 1,0-1-1,1 1 0,-1-1 0,0 1 1,0-1-1,1 0 0,-1 0 1,0 0-1,1 0 0,-1 0 0,1 0 1,-1 0-1,1 0 0,0 0 0,-1-1 1,1 1-1,0-1 0,0 1 1,-1-1-1,1 0 0,0 0 0,0 0 1,0 0-1,-1 0 0,1 0 1,3-1-1,5 1-376,0-1 1,-1 0-1,1-1 0,-1 0 1,1 0-1,8-4 0,-3-1-1402,-1 0-1,0-1 0,0 0 1,15-13-1,13-15-6187</inkml:trace>
</inkml:ink>
</file>

<file path=ppt/ink/ink1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8.665"/>
    </inkml:context>
    <inkml:brush xml:id="br0">
      <inkml:brushProperty name="width" value="0.025" units="cm"/>
      <inkml:brushProperty name="height" value="0.025" units="cm"/>
    </inkml:brush>
  </inkml:definitions>
  <inkml:trace contextRef="#ctx0" brushRef="#br0">104 1 3748,'0'0'5898,"-6"9"-2812,-14 15-1484,3-2 2738,-30 46 0,47-67-4292,0-1 0,-1 1 0,1-1 1,0 1-1,0-1 0,0 1 0,1 0 0,-1-1 1,0 1-1,0-1 0,0 1 0,0-1 0,0 1 1,1-1-1,-1 1 0,0-1 0,0 1 0,1-1 1,-1 1-1,0-1 0,1 1 0,-1-1 0,1 0 1,-1 1-1,0-1 0,1 0 0,-1 1 0,1-1 1,-1 0-1,1 1 0,-1-1 0,1 0 0,-1 0 1,1 0-1,0 0 0,-1 1 0,1-1 1,-1 0-1,1 0 0,-1 0 0,1 0 0,-1 0 1,1 0-1,0 0 0,0-1 0,39 4-143,-28-3 247,0 1-37,2 0-369,1 0 1,-1 1 0,0 1-1,22 6 1,-34-8 341,0 0 0,0-1 0,0 1 0,0 0 0,0 0 0,0 0 0,0 0 0,0 0 0,-1 0 0,1 1 0,0-1 0,-1 1 0,1-1 0,-1 1 0,0 0 0,1-1 0,-1 1 0,0 0 0,0 0 0,0 0 0,0 0 0,0 0 0,-1 0 0,1 0 0,-1 0 0,1 0 0,-1 0 0,0 0 0,1 0 0,-1 1 0,0-1 0,-1 0 0,1 0-1,0 0 1,-1 0 0,1 0 0,-1 0 0,-1 4 0,-1-1 94,0 0 0,0 0 0,-1 0 0,1 0 0,-1 0 0,-1-1 0,1 0 0,0 1 0,-1-2 0,0 1 0,0-1 0,0 1 0,0-1 0,-1-1 0,-8 4 0,2-1 145,0 0 0,0-1 0,0-1 0,-1 0-1,1-1 1,-19 2 0,30-4-536,-1 0 1,0 1-1,1-1 1,-1 0-1,0 0 0,0 0 1,1-1-1,-1 1 1,0 0-1,1-1 0,-1 1 1,0-1-1,1 1 1,-1-1-1,1 0 0,-1 0 1,1 1-1,-1-1 1,1 0-1,0 0 0,-1-1 1,-1-1-1,3 1-68,0 1 0,0-1 0,0 1 1,0 0-1,0-1 0,1 1 0,-1-1 0,0 1 0,1-1 0,-1 1 0,1 0 1,0-1-1,-1 1 0,1 0 0,0 0 0,0 0 0,0-1 0,0 1 0,0 0 1,0 0-1,0 0 0,0 0 0,0 0 0,0 1 0,0-1 0,1 0 0,0 0 0,23-17-6262</inkml:trace>
</inkml:ink>
</file>

<file path=ppt/ink/ink1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9.224"/>
    </inkml:context>
    <inkml:brush xml:id="br0">
      <inkml:brushProperty name="width" value="0.025" units="cm"/>
      <inkml:brushProperty name="height" value="0.025" units="cm"/>
    </inkml:brush>
  </inkml:definitions>
  <inkml:trace contextRef="#ctx0" brushRef="#br0">179 0 14414,'0'0'3630,"-11"2"-1020,2-1-2306,0 1 0,0 0 0,1 1 0,-1 0 0,1 0 0,0 1 1,0 0-1,0 0 0,0 1 0,1 0 0,0 0 0,0 1 0,0 0 0,1 0 0,0 0 0,0 1 0,0 0 0,1 0 0,0 1 0,1-1 0,-8 17 0,11-21-211,0 0 0,0 0 0,0 0 0,1 0 0,-1 1 0,1-1 0,0 0 0,0 0 0,0 0 0,0 1 0,1-1 0,-1 0 0,2 5 0,-1-6-64,0 0-1,0 0 1,0-1 0,0 1-1,1 0 1,-1-1-1,0 1 1,1-1 0,-1 1-1,1-1 1,-1 0-1,1 0 1,0 1-1,-1-1 1,1 0 0,3 1-1,4 0 2,0 0 1,0 0-1,0-1 0,0 0 1,0 0-1,0-1 0,0 0 1,11-2-1,-7 0-51,1 0 0,-1-1 0,0 0 0,0-1 0,0-1-1,-1 0 1,1-1 0,-1 0 0,0 0 0,14-12 0,7-8-124,58-58-1,-87 80 146,-10 35 96,-6-3 148,8-22-162,1 1 0,1-1 0,-1 1 0,1 0 0,0 0 0,0-1 0,1 1 0,-1 9 0,2-15-66,1 0 0,-1 0 0,0 0 0,1 1 0,-1-1 0,1 0 0,-1 0 0,1 0 0,-1 0 0,1-1 0,0 1 0,-1 0 0,1 0 1,0 0-1,0 0 0,0-1 0,0 1 0,0 0 0,0-1 0,0 1 0,0-1 0,0 1 0,0-1 0,0 1 0,0-1 0,0 0 0,0 0 0,0 1 0,0-1 0,0 0 0,0 0 0,1 0 0,-1 0 0,2-1 0,44-2 154,-21-5-286,1-2 1,-1 0-1,-1-1 0,0-2 0,-1-1 0,40-28 0,-50 34 121,-14 8-4,0-1 0,1 1 0,-1 0 0,0 0-1,0 0 1,0 0 0,1 0 0,-1 0 0,0 0 0,0 0-1,0 0 1,1 0 0,-1 0 0,0 0 0,0 0 0,0 0-1,1 0 1,-1 0 0,0 0 0,0 0 0,1 0 0,-1 0-1,0 0 1,0 0 0,0 0 0,0 1 0,1-1 0,-1 0-1,0 0 1,0 0 0,0 0 0,0 0 0,1 1 0,-1-1-1,0 0 1,0 0 0,0 0 0,0 0 0,0 1 0,0-1-1,0 0 1,0 0 0,1 0 0,-1 1 0,0-1 0,0 0-1,0 0 1,0 1 0,0-1 0,0 0 0,0 0 0,0 0-1,0 1 1,-1-1 0,0 10 263,-17 29 595,15-33-767,0 0 0,0 0 0,0 0 0,1 0 0,-1 1 0,2-1 0,-1 1 0,0 7 0,2-13-83,0 0-1,1 0 1,-1-1 0,1 1 0,-1 0-1,1 0 1,0-1 0,-1 1 0,1 0 0,0-1-1,-1 1 1,1 0 0,0-1 0,0 1-1,-1-1 1,1 0 0,0 1 0,0-1-1,0 1 1,0-1 0,0 0 0,0 0-1,0 0 1,0 0 0,-1 1 0,1-1 0,0 0-1,0 0 1,0-1 0,0 1 0,0 0-1,0 0 1,1-1 0,38-4 152,-23-1-163,1 0-1,-1-2 1,-1 0 0,1-1-1,17-12 1,-19 10-90,1 2 0,1 0-1,0 0 1,35-11 0,-51 20 92,0 0-1,0 0 1,-1 0 0,1 0-1,0 0 1,0 0 0,0 1 0,0-1-1,0 0 1,0 1 0,0-1 0,0 0-1,-1 1 1,1-1 0,0 1-1,0-1 1,0 1 0,-1 0 0,1-1-1,0 1 1,-1 0 0,1-1 0,-1 1-1,1 0 1,-1 0 0,1-1-1,-1 1 1,1 0 0,-1 0 0,0 0-1,1 0 1,-1 0 0,0 0 0,0 0-1,0 0 1,0 0 0,0-1-1,0 1 1,0 0 0,0 0 0,0 0-1,0 1 1,-3 58 378,2-39-392,1-20-18,1 0-1,-1 0 0,1 0 1,0 0-1,-1-1 0,1 1 1,0 0-1,0 0 0,-1 0 1,1-1-1,0 1 1,0-1-1,0 1 0,0 0 1,0-1-1,0 1 0,0-1 1,0 0-1,0 1 1,0-1-1,0 0 0,0 0 1,0 0-1,1 0 0,-1 0 1,0 0-1,0 0 1,0 0-1,0 0 0,0 0 1,0 0-1,0-1 0,0 1 1,1-1-1,44-9-3512,-38 6 2121,0-1 1,1 0-1,-1 0 1,-1 0-1,13-11 1,8-13-4626</inkml:trace>
</inkml:ink>
</file>

<file path=ppt/ink/ink1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9.584"/>
    </inkml:context>
    <inkml:brush xml:id="br0">
      <inkml:brushProperty name="width" value="0.025" units="cm"/>
      <inkml:brushProperty name="height" value="0.025" units="cm"/>
    </inkml:brush>
  </inkml:definitions>
  <inkml:trace contextRef="#ctx0" brushRef="#br0">280 1 15567,'0'0'11221,"-10"10"-10757,1 1-214,0 0-1,1 0 0,0 1 1,0 0-1,2 0 0,-1 0 1,2 1-1,0 0 0,-7 26 0,7-11 35,1 1-1,1 0 1,2-1-1,4 51 0,-2-63-372,2 0 0,0 1-1,0-2 1,2 1 0,0 0-1,0-1 1,2 0-1,0 0 1,16 25 0,-65-77-4241,16 18 3770,-23-20 356,31 26 639,1 0 0,0-1 1,1-1-1,1-1 0,-24-29 0,39 44-404,-1 0 1,0 0-1,1 0 0,-1 1 0,1-1 0,0 0 0,-1 0 0,1 0 0,0 0 1,-1 0-1,1 0 0,0 0 0,0 0 0,0 0 0,0 0 0,0 0 1,0 0-1,0 0 0,0 0 0,0 0 0,1 0 0,-1 0 0,0 0 0,1 0 1,-1 0-1,0 0 0,1 0 0,-1 1 0,1-1 0,0 0 0,-1 0 1,1 0-1,0 1 0,-1-1 0,1 0 0,0 1 0,0-1 0,-1 1 0,1-1 1,0 1-1,0-1 0,0 1 0,0-1 0,0 1 0,0 0 0,2-1 1,55-10 1170,-47 10-1129,106-8-1795,-75 7-1030,1-2 0,41-9 0,-40 0-9819</inkml:trace>
</inkml:ink>
</file>

<file path=ppt/ink/ink1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0.551"/>
    </inkml:context>
    <inkml:brush xml:id="br0">
      <inkml:brushProperty name="width" value="0.025" units="cm"/>
      <inkml:brushProperty name="height" value="0.025" units="cm"/>
    </inkml:brush>
  </inkml:definitions>
  <inkml:trace contextRef="#ctx0" brushRef="#br0">1 113 11147,'0'0'5882,"7"-11"-2833,-3 3-2672,2 1 1,-1 0 0,1 0 0,0 0 0,1 1-1,-1 0 1,1 0 0,0 0 0,1 1 0,-1 0-1,1 1 1,13-6 0,-12 6-203,1 1-1,0 0 1,1 1 0,-1 0-1,1 0 1,15 0-1,-25 2-179,0 0 0,-1 0 0,1 0 0,0 0 0,0 0-1,-1 1 1,1-1 0,0 0 0,-1 0 0,1 1-1,0-1 1,-1 0 0,1 1 0,0-1 0,-1 0-1,1 1 1,0-1 0,-1 1 0,1-1 0,-1 1-1,1-1 1,-1 1 0,1 0 0,-1-1 0,0 1-1,1 0 1,-1-1 0,0 1 0,1 1 0,-1 27 19,-17 29 320,-16 10 86,21-47-195,1 1 1,1 1 0,1 0-1,-9 35 1,18-57-200,-1 0 0,1-1-1,0 1 1,0 0 0,0 0 0,0 0 0,0 0 0,0 0 0,0 0 0,0 0-1,0 0 1,0 0 0,0 0 0,1 0 0,-1 0 0,0-1 0,1 1 0,-1 0-1,0 0 1,1 0 0,-1 0 0,1-1 0,0 1 0,-1 0 0,1 0 0,-1-1 0,1 1-1,0-1 1,1 2 0,0-1 22,0-1-1,0 1 0,0-1 1,1 1-1,-1-1 1,0 0-1,0 0 0,0 0 1,1 0-1,-1 0 1,0 0-1,3-1 0,5-2 88,0 0 0,0 0-1,0-1 1,14-7 0,-5-1-84,-1 0-1,0-1 1,0-1 0,23-25 0,-32 30-35,-1 0 0,0-1 1,-1 1-1,0-1 0,-1-1 0,0 1 0,0-1 1,-1 0-1,7-22 0,-18 42-57,0 1-1,1 0 1,-6 18 0,8-17 48,1 0 0,0 0 0,0 0 0,1 0 0,1 1 0,1 11 0,-1-20 9,0-1 0,1 1 0,-1 0 0,1-1 0,-1 1 0,1 0 0,0-1 0,0 1 0,1-1 0,-1 0 0,0 1 0,1-1 0,-1 0 0,1 0 0,0 0 0,0 0 0,0 0 0,0 0 0,0 0-1,0-1 1,0 1 0,0-1 0,1 1 0,-1-1 0,1 0 0,-1 0 0,1 0 0,-1 0 0,1-1 0,4 2 0,1-2 33,1 1 0,0-1 0,0-1 0,0 1-1,0-1 1,-1-1 0,1 0 0,0 0 0,-1-1 0,0 0-1,1 0 1,-1-1 0,0 0 0,-1 0 0,1-1 0,-1 0 0,0 0-1,0-1 1,-1 0 0,1 0 0,-1-1 0,-1 0 0,1 0-1,-1 0 1,0 0 0,-1-1 0,0 0 0,0 0 0,0 0 0,-1 0-1,-1-1 1,1 1 0,-1-1 0,-1 0 0,0 1 0,0-1-1,0 0 1,-1 0 0,-2-16 0,2 23-49,0 0 0,-1 1 0,1-1 0,0 0 0,0 0 0,-1 0 0,1 1 0,-1-1 0,0 0 0,1 1 0,-1-1 0,0 0 0,0 1 0,0-1 0,0 1 0,0-1 0,0 1 0,-1 0 0,1-1 0,0 1 0,-1 0 0,1 0 0,-1 0 0,1 0 0,-1 0 0,1 0 0,-1 1 0,0-1 0,0 0 0,1 1 0,-1-1 0,0 1 0,0 0 0,1 0 0,-1-1 0,0 1 0,-3 1 0,3-1 0,-1 1 0,1-1 0,-1 1 0,1 0 0,-1 0 0,1 0 0,0 0 0,-1 1 0,1-1 0,0 1 0,0-1 0,0 1 0,0 0 0,0 0 0,0 0 0,1 0 0,-1 0 0,1 0 0,-1 0 0,1 0 0,0 1 0,0-1 0,0 0 0,0 1 0,-1 3 0,1-4 0,1-1 0,-1 1 0,1 0 0,0-1 0,-1 1 0,1 0 0,0-1 0,0 1 0,0 0 0,0 0 0,0-1 0,1 1 0,-1 0 0,0 0 0,1-1 0,0 1 0,-1-1 0,1 1 0,0 0 0,0-1 0,-1 1 0,1-1 0,0 0 0,1 1 0,0 1 0,1-2 0,-1 1 0,1-1 0,-1 0 0,1 0 0,-1 0 0,1-1 0,-1 1 0,1-1 0,0 1 0,0-1 0,-1 0 0,1 0 0,0 0 0,4-1 0,2 0 0,0 0 0,0-1 0,-1-1 0,1 1 0,-1-1 0,1-1 0,-1 0 0,0 0 0,9-6 0,-10 4 0,0-1 0,0 0 0,0-1 0,-1 1 0,0-1 0,8-14 0,-23 51 3,6-24-5,1 0 1,1 0-1,-1 0 0,1 0 1,0 0-1,0 1 1,0-1-1,1 0 1,0 1-1,0-1 1,2 11-1,-2-15-100,1 1 0,0-1 0,0 0 0,0 0 0,0 0 0,0 0 0,0 0 0,1 0 0,-1 0 0,0 0 0,0 0 0,1-1 0,-1 1 0,0 0 0,1-1 0,-1 1 0,1-1 0,-1 0 0,1 1 0,-1-1 0,1 0 0,-1 0 0,1 0 0,-1 0 0,1 0 0,-1 0 0,1 0 0,-1-1 0,1 1-1,1-1 1,3 0-1070,0 0-1,0-1 1,-1 0-1,1 1 0,-1-2 1,10-4-1,1-5-4832</inkml:trace>
</inkml:ink>
</file>

<file path=ppt/ink/ink1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1.598"/>
    </inkml:context>
    <inkml:brush xml:id="br0">
      <inkml:brushProperty name="width" value="0.025" units="cm"/>
      <inkml:brushProperty name="height" value="0.025" units="cm"/>
    </inkml:brush>
  </inkml:definitions>
  <inkml:trace contextRef="#ctx0" brushRef="#br0">0 175 10826,'0'0'18023,"2"-10"-17372,-1 5-581,1-1-1,-1 1 1,1 0 0,1-1-1,-1 1 1,1 0 0,0 0-1,0 1 1,0-1 0,1 0 0,0 1-1,0 0 1,0 0 0,0 0-1,0 1 1,1-1 0,7-4-1,18-14 119,-19 13-132,0 1 0,0 0 0,1 1 0,-1 0 0,26-10 0,-59 50 189,1-13 381,19-19-201,11-14-232,-7 10-193,0 0 0,0 1 0,1-1 0,-1 0 0,0 1 0,1 0 0,0 0 0,-1 0 0,1 0 0,0 0 0,0 0 0,0 1 0,0 0 0,4-2 0,-12 27 0,-3-7 0,-8 13 0,-15 44 0,27-64 0,1 0 0,1 0 0,0 0 0,0 0 0,1 1 0,0-1 0,1 0 0,0 1 0,2 10 0,-2-20 0,0-1 0,0 1 0,0 0 0,0-1 0,0 1 0,1-1 0,-1 1 0,0 0 0,0-1 0,0 1 0,1-1 0,-1 1 0,0-1 0,1 1 0,-1-1 0,0 1 0,1-1 0,-1 1 0,1-1 0,-1 1 0,1-1 0,-1 0 0,1 1 0,-1-1 0,1 0 0,-1 1 0,1-1 0,0 0 0,-1 0 0,1 1 0,-1-1 0,1 0 0,0 0 0,-1 0 0,1 0 0,0 0 0,-1 0 0,1 0 0,-1 0 0,1 0 0,0 0 0,-1 0 0,1-1 0,-1 1 0,1 0 0,0 0 0,-1-1 0,1 1 0,-1 0 0,1-1 0,-1 1 0,1 0 0,-1-1 0,1 1 0,-1-1 0,1 1 0,-1-1 0,1 0 0,35-33 0,-28 25 0,15-13 0,2 1 0,29-19 0,-47 35 0,0 0 0,0 1 0,1 0 0,0 0 0,0 1 0,0 0 0,0 0 0,0 1 0,1 0 0,-1 1 0,0 0 0,1 0 0,10 1 0,-18 0 0,0 0 0,0 0 0,0 0 0,-1 0 0,1 0 0,0 1 0,0-1 0,-1 0 0,1 1 0,0-1 0,0 1 0,-1-1 0,1 0 0,0 1 0,-1-1 0,1 1 0,-1 0 0,1-1 0,-1 1 0,1-1 0,-1 1 0,1 0 0,-1 0 0,0-1 0,1 1 0,-1 0 0,1 1 0,-2 27 0,-1-24 0,1 0 0,-1 1 0,0-1 0,0 0 0,-1 0 0,1 0 0,-1-1 0,-5 7 0,-9-1 0,13-20 0,14-25 0,-9 33-6,5-7-984,-1 0 0,0-1 1,0 1-1,-1-1 1,-1 0-1,1 0 0,-1-1 1,-1 1-1,2-14 0,-4-7-6019</inkml:trace>
</inkml:ink>
</file>

<file path=ppt/ink/ink1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1.973"/>
    </inkml:context>
    <inkml:brush xml:id="br0">
      <inkml:brushProperty name="width" value="0.025" units="cm"/>
      <inkml:brushProperty name="height" value="0.025" units="cm"/>
    </inkml:brush>
  </inkml:definitions>
  <inkml:trace contextRef="#ctx0" brushRef="#br0">0 1 16912,'0'0'10474,"65"4"-11275,-34-4-2338,-4 0-2754,-2-4-4966</inkml:trace>
</inkml:ink>
</file>

<file path=ppt/ink/ink1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2.299"/>
    </inkml:context>
    <inkml:brush xml:id="br0">
      <inkml:brushProperty name="width" value="0.025" units="cm"/>
      <inkml:brushProperty name="height" value="0.025" units="cm"/>
    </inkml:brush>
  </inkml:definitions>
  <inkml:trace contextRef="#ctx0" brushRef="#br0">144 1 11883,'0'0'11574,"2"11"-10458,0 21-229,-1 1 1,-1-1 0,-2 0 0,-11 60 0,-3 62-10,17 87-542,1-86-6251,-5-147 1842,-4-15 2357,-5-16 480,-11-36 1187,-26-103 1,39 121 2520,-5-69 0,15 108-2313,-1 0 1,1 0-1,0 0 1,-1 0-1,1-1 1,0 1-1,0 0 1,0 0-1,1 0 1,-1 0-1,1 0 1,-1 0-1,1 0 1,-1 0-1,1 0 1,0 0-1,0 0 1,0 0-1,0 0 0,1 1 1,-1-1-1,0 0 1,1 1-1,2-3 1,-1 3-140,1 0-1,-1 0 1,0 1 0,1 0 0,-1 0-1,1 0 1,-1 0 0,0 0 0,1 0-1,-1 1 1,1 0 0,-1 0-1,0 0 1,0 0 0,4 2 0,114 41-6480,-74-33 1730</inkml:trace>
</inkml:ink>
</file>

<file path=ppt/ink/ink1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3.173"/>
    </inkml:context>
    <inkml:brush xml:id="br0">
      <inkml:brushProperty name="width" value="0.025" units="cm"/>
      <inkml:brushProperty name="height" value="0.025" units="cm"/>
    </inkml:brush>
  </inkml:definitions>
  <inkml:trace contextRef="#ctx0" brushRef="#br0">136 86 11403,'0'0'2621,"10"-8"75,-5 4-1943,32-23 1069,-34 25-1381,-1 0 0,0 0 0,0 0 0,0 0 0,-1 0 0,1 0 0,0 0 0,-1-1 0,1 1 0,-1 0-1,0-1 1,0 1 0,0-1 0,0 0 0,1-4 0,-5 6-292,1 0 0,-1 0 0,0 0-1,1 1 1,-1-1 0,0 1 0,1 0-1,-1 0 1,0 0 0,0 0 0,1 0-1,-1 0 1,0 1 0,-2 0 0,-5 3-103,0-1 0,0 1 1,1 1-1,-1 0 0,1 0 0,0 1 1,1 0-1,-9 7 0,11-8-36,1-1-1,0 1 1,0 0-1,0 1 0,0-1 1,1 1-1,0 0 1,0 0-1,1 0 1,-1 1-1,1-1 0,-3 12 1,6-16-19,0-1 0,0 1 1,0 0-1,0-1 0,0 1 1,1 0-1,-1-1 0,1 1 0,-1-1 1,1 1-1,-1-1 0,1 1 1,0-1-1,0 1 0,0-1 0,0 1 1,0-1-1,0 0 0,0 0 1,0 1-1,0-1 0,1 0 0,-1 0 1,0 0-1,1-1 0,-1 1 1,1 0-1,-1 0 0,1-1 0,-1 1 1,4 0-1,59 13-629,-51-12 471,27 4-317,-23-5 27,0 2 0,0 0 1,33 11-1,-49-14 463,0 0 0,-1 0 0,1 0 0,0 1 0,0-1 0,-1 0 0,1 0 0,0 1 0,-1-1 0,1 1 1,0-1-1,-1 0 0,1 1 0,-1-1 0,1 1 0,0-1 0,-1 1 0,1 0 0,-1-1 0,0 1 0,1-1 0,-1 1 1,1 0-1,-1 0 0,0-1 0,0 1 0,1 0 0,-1-1 0,0 1 0,0 0 0,0 0 0,0-1 0,0 1 0,0 1 0,-1 0 69,0 0-1,0-1 1,0 1-1,-1 0 0,1-1 1,0 0-1,-1 1 0,0-1 1,1 0-1,-1 1 1,1-1-1,-4 1 0,-59 25 1482,62-26-1563,-37 13 504,19-6-494,0 0 1,-1-2-1,1 0 0,-1-2 1,-36 4-1,70-18-3707,27-11-3213,55-20 1,-70 31 4317,22-9-2328</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7.699"/>
    </inkml:context>
    <inkml:brush xml:id="br0">
      <inkml:brushProperty name="width" value="0.025" units="cm"/>
      <inkml:brushProperty name="height" value="0.025" units="cm"/>
    </inkml:brush>
  </inkml:definitions>
  <inkml:trace contextRef="#ctx0" brushRef="#br0">1 91 16656,'0'0'1495,"1"-8"464,-1 5-1789,0 0 1,1 0-1,0 0 1,-1 0-1,1 0 1,0 0-1,1 0 1,-1 0-1,0 1 1,1-1-1,-1 1 0,1-1 1,0 1-1,0-1 1,0 1-1,0 0 1,0 0-1,1 0 1,-1 0-1,1 0 1,-1 1-1,1-1 1,-1 1-1,1-1 1,0 1-1,0 0 1,0 0-1,0 0 1,0 1-1,4-1 1,68-14 1800,-70 14-1910,-1 0-1,1 1 1,-1 0-1,1 0 0,-1 0 1,1 0-1,-1 1 0,1 0 1,-1 0-1,0 0 1,1 0-1,-1 1 0,0-1 1,7 5-1,-9-3-21,0-1 0,0 0 0,0 1 0,-1 0 0,0-1-1,1 1 1,-1 0 0,0 0 0,0-1 0,0 1 0,-1 0 0,1 0 0,-1 0 0,0 0-1,1 0 1,-1 0 0,-1 0 0,1 5 0,-13 56 477,-35 66-159,35-101-96,1 0 0,1 0 0,2 1-1,1 1 1,1 0 0,-4 58 0,11-88-254,0 1 0,0 0 0,0-1 0,0 1 0,0 0 0,0-1 0,1 1 0,-1 0 0,1-1 0,-1 1 0,1 0 0,0-1 0,0 1 0,-1-1 0,1 1 0,0-1 0,0 0 0,1 1 0,-1-1 0,0 0 0,0 0 0,1 0 0,-1 0 0,0 0 0,1 0 1,-1 0-1,1 0 0,-1 0 0,1-1 0,0 1 0,-1-1 0,1 1 0,0-1 0,-1 0 0,1 1 0,0-1 0,-1 0 0,1 0 0,0 0 0,0 0 0,-1-1 0,1 1 0,0 0 0,1-1 0,5-1-5,0 0-1,0 0 1,0-1 0,0 0-1,0 0 1,-1-1 0,0 0-1,9-5 1,-1-3-73,-1 0 0,0 0 1,0-1-1,-2-1 0,1 0 0,-2-1 0,0 0 1,-1-1-1,0 0 0,-2 0 0,1-1 0,-2 0 1,-1-1-1,0 1 0,-1-1 0,-1-1 0,0 1 0,1-28 1,-5 46 80,0 0 1,0 1-1,-1-1 1,1 0-1,0 0 1,0 1-1,0-1 1,0 0-1,-1 0 1,1 0-1,0 0 1,0 1-1,-1-1 1,1 0-1,0 0 1,0 0-1,-1 0 1,1 0-1,0 0 1,0 0-1,-1 0 1,1 1-1,0-1 1,0 0-1,-1 0 1,1 0-1,0 0 1,0 0-1,-1-1 1,1 1-1,0 0 1,-1 0-1,1 0 1,0 0-1,0 0 0,-1 0 1,1 0-1,0 0 1,0-1-1,0 1 1,-1 0-1,1 0 1,0 0-1,0 0 1,0-1-1,-1 1 1,1 0-1,0 0 1,0-1-1,0 1 1,0 0-1,0 0 1,0 0-1,-1-1 1,1 1-1,0 0 1,0-1-1,0 1 1,0 0-1,0 0 1,0-1-1,0 1 1,-14 20 134,6 0-83,1 0 1,0 0-1,2 1 1,0 0-1,2 0 1,0 0-1,1 0 0,2 0 1,2 38-1,-2-58-56,0 0-1,0 0 0,0 0 0,0 0 0,1 0 0,-1 0 0,0 0 0,1 0 0,-1 0 1,0 0-1,1 0 0,-1-1 0,1 1 0,-1 0 0,1 0 0,0 0 0,-1 0 1,1-1-1,0 1 0,-1 0 0,1-1 0,0 1 0,0 0 0,0-1 0,0 1 0,0-1 1,0 1-1,0-1 0,-1 0 0,1 1 0,0-1 0,0 0 0,0 0 0,0 0 0,1 0 1,-1 0-1,0 0 0,0 0 0,0 0 0,0 0 0,0 0 0,0 0 0,0-1 1,1 0-1,2 0 30,0-1 1,0 0 0,0 0-1,-1 0 1,1-1 0,-1 1 0,1-1-1,-1 0 1,5-5 0,5-8-33,-1-1 1,-1-1 0,-1 0 0,0 0 0,-1-1-1,-1 0 1,-1-1 0,-1 0 0,0 0 0,-2 0 0,0-1-1,-1 1 1,0-34 0,-6 49-4,-3 15 0,-4 19 0,5-1 0,2 0 0,2 0 0,3 55 0,-2-80-69,0 0 0,0 0 0,1 0 0,-1 0 1,1 0-1,0 0 0,0-1 0,0 1 0,0 0 0,0 0 0,1-1 0,-1 1 0,1-1 0,0 0 1,3 5-1,-3-6-76,0 0 0,-1 0-1,1 0 1,0 0 0,0 0 0,-1 0 0,1-1 0,0 1 0,0-1 0,0 1 0,0-1 0,0 0 0,0 0 0,0 1 0,0-1 0,0-1 0,0 1 0,2 0 0,2-2-367,0 0 0,0 0 0,-1 0 0,1 0 1,-1-1-1,1 0 0,-1 0 0,0-1 0,0 1 1,-1-1-1,1 0 0,-1-1 0,6-6 0,18-29-7074</inkml:trace>
</inkml:ink>
</file>

<file path=ppt/ink/ink1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3.580"/>
    </inkml:context>
    <inkml:brush xml:id="br0">
      <inkml:brushProperty name="width" value="0.025" units="cm"/>
      <inkml:brushProperty name="height" value="0.025" units="cm"/>
    </inkml:brush>
  </inkml:definitions>
  <inkml:trace contextRef="#ctx0" brushRef="#br0">0 414 4100,'0'0'4655,"9"-5"48,26-12-753,-34 17-3874,-1-1-1,0 1 0,0 0 1,1 0-1,-1 0 0,0-1 1,0 1-1,1 0 0,-1 0 0,0 0 1,1 0-1,-1 0 0,0 0 1,1-1-1,-1 1 0,0 0 1,1 0-1,-1 0 0,0 0 0,1 0 1,-1 0-1,0 0 0,1 0 1,-1 0-1,0 1 0,1-1 1,-1 0-1,0 0 0,1 0 0,-1 0 1,0 0-1,0 1 0,1-1 1,-1 0-1,0 0 0,0 0 1,1 1-1,-1-1 0,0 0 0,0 0 1,1 1-1,-1-1 0,0 0 1,0 1-1,0-1 0,0 0 1,1 0-1,-1 1 0,0-1 0,0 0 1,0 1-1,0-1 0,0 0 1,0 1-1,-3 17 814,3-17-651,-12 34 1165,9-28-1155,0-1 0,0 1 1,1 0-1,0-1 1,1 1-1,-1 0 1,1 0-1,1 0 0,-1 11 1,2-17-225,-1 0 1,1 0 0,-1-1-1,1 1 1,-1 0 0,1-1-1,0 1 1,-1-1-1,1 1 1,-1-1 0,1 1-1,0-1 1,0 1-1,-1-1 1,1 0 0,0 1-1,0-1 1,0 0 0,-1 0-1,1 1 1,0-1-1,0 0 1,0 0 0,0 0-1,-1 0 1,1 0 0,0 0-1,0 0 1,1-1-1,25-2 412,-17-1-391,-1 1 0,0-2 0,0 1 0,0-1 0,-1 0 0,0-1 0,0 0 0,0 0 0,-1-1 0,1 0 0,-2 0 0,1-1 0,10-15 0,-7 8-24,-1-1-1,-1 1 1,0-1 0,-1-1-1,-1 1 1,0-1 0,3-18 0,-4 8 25,-1-1 0,-1 0 0,-1-35 0,-2 56-38,0-1 0,0 1 1,-1-1-1,0 1 0,-1 0 0,1-1 0,-1 1 0,-1 0 0,1 0 1,-1 0-1,-1 1 0,1-1 0,-1 1 0,0-1 0,0 1 0,-1 0 0,-6-6 1,8 10-9,1 0 0,-1 0 1,1 1-1,-1-1 1,0 1-1,0-1 1,0 1-1,0 0 0,0 0 1,0 0-1,0 1 1,0-1-1,0 1 1,-1-1-1,1 1 0,0 0 1,0 0-1,0 1 1,0-1-1,0 1 1,-4 0-1,2 1-1,-1 1 0,1-1 0,0 1 0,0-1 1,1 1-1,-1 1 0,0-1 0,1 1 0,0 0 0,0 0 0,-6 7 0,6-5-1,-1 0 1,1 1-1,-1 0 0,2 0 0,-1 0 0,1 1 0,0-1 0,-2 10 1,4-12 0,0-1 0,0 0 1,1 0-1,0 1 1,-1-1-1,1 0 1,1 1-1,-1-1 0,1 1 1,0-1-1,0 0 1,0 0-1,0 0 1,4 8-1,3-2-209,0 0 1,0 0 0,2-1-1,-1 0 1,1-1-1,0 0 1,1-1-1,20 12 1,-14-9-229,-1 1 1,-1 0-1,18 16 1,-29-22 242,0 0 1,0 0 0,0 0 0,0 1 0,-1-1 0,0 1-1,0 0 1,-1 0 0,0 0 0,0 0 0,2 12 0,-2-9 310,-2 1 0,1-1 0,-1 1 1,-1-1-1,1 0 0,-2 1 1,1-1-1,-1 0 0,-1 0 1,0 0-1,-8 18 0,11-26-400,-8 18 1059,9-12-2015,8-9-3942,9-10-535</inkml:trace>
</inkml:ink>
</file>

<file path=ppt/ink/ink1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4.466"/>
    </inkml:context>
    <inkml:brush xml:id="br0">
      <inkml:brushProperty name="width" value="0.025" units="cm"/>
      <inkml:brushProperty name="height" value="0.025" units="cm"/>
    </inkml:brush>
  </inkml:definitions>
  <inkml:trace contextRef="#ctx0" brushRef="#br0">104 322 15118,'0'0'7341,"-11"12"-5078,4-6-2015,-42 49 1578,44-49-1514,1 0 0,0 0 0,0 0 0,1 1 0,-1-1 0,1 1 0,1 0 0,0 0 0,-3 14 0,4-20-297,1 0 1,0 0-1,0 0 0,0 0 0,0 0 0,0 0 0,0 0 0,0 0 1,1 0-1,-1 0 0,0-1 0,0 1 0,1 0 0,-1 0 1,1 0-1,-1 0 0,1-1 0,-1 1 0,1 0 0,-1 0 0,1-1 1,0 1-1,-1 0 0,1-1 0,0 1 0,1 0 0,27 4 169,-20-5-161,-1-1 0,1-1 0,-1 0 0,0 0 1,10-4-1,-10 2-70,-1 0 0,1 0 0,-1-1 0,0 0 0,0 0 0,-1 0 0,0-1 0,0 0-1,0-1 1,0 1 0,-1-1 0,0 0 0,-1 0 0,1-1 0,-2 1 0,1-1 0,-1 0 0,0 0 0,0 0 0,-1 0 0,0-1 0,-1 1 0,0-1 0,0 1 0,-1-14 0,0 21 45,0 1 0,0-1-1,0 1 1,0 0 0,0-1 0,0 1-1,-1 0 1,1-1 0,0 1 0,0 0-1,0-1 1,0 1 0,-1 0 0,1-1-1,0 1 1,0 0 0,-1-1 0,1 1-1,0 0 1,0 0 0,-1-1 0,1 1-1,0 0 1,-1 0 0,1 0 0,0-1-1,-1 1 1,1 0 0,-1 0 0,1 0-1,0 0 1,-1 0 0,1 0 0,0 0-1,-1 0 1,1 0 0,-1 0 0,1 0-1,0 0 1,-1 0 0,1 0 0,0 0-1,-1 0 1,1 0 0,-1 1-1,1-1 1,0 0 0,-1 0 0,1 0-1,0 1 1,0-1 0,-1 0 0,1 0-1,0 1 1,-1-1 0,1 0 0,0 1-1,0-1 1,0 0 0,-1 1 0,1-1-1,0 0 1,0 1 0,-17 21 23,14-16-16,1 0-1,0 0 1,0 1-1,0-1 1,1 1-1,0-1 1,0 12-1,1-17-2,0 1 1,0 0-1,0-1 0,1 1 0,-1 0 0,0-1 1,1 1-1,-1 0 0,1-1 0,0 1 0,-1-1 0,1 1 1,0-1-1,0 1 0,0-1 0,0 0 0,0 1 0,0-1 1,0 0-1,1 0 0,-1 0 0,0 0 0,1 0 1,-1 0-1,0 0 0,1 0 0,-1 0 0,1-1 0,0 1 1,-1-1-1,1 1 0,-1-1 0,1 0 0,2 1 1,6-1-15,0 0 0,0-1 1,0 0-1,0 0 0,0-1 1,0 0-1,0-1 1,-1 0-1,1-1 0,-1 0 1,0 0-1,0-1 1,0 0-1,-1-1 0,1 0 1,-1 0-1,-1-1 1,1 1-1,10-15 0,-8 11-15,-2-1 0,1 0 0,-2 0-1,1-1 1,-2 0 0,1 0 0,-2-1 0,0 1-1,0-1 1,-1 0 0,-1-1 0,0 1-1,-1-1 1,1-14 0,-3 28 26,0 0 0,0 0 0,0-1 0,0 1 0,0 0 0,0-1 0,0 1 0,0 0 0,0-1 0,0 1 0,0 0 0,0 0 0,0-1 0,0 1 0,0 0 0,0-1 0,-1 1 0,1 0 0,0 0 0,0-1 0,0 1 0,0 0 0,-1 0 0,1-1 0,0 1 0,0 0 0,-1 0 0,1 0 0,0 0 0,0-1 0,-1 1 0,1 0 0,0 0 0,0 0 0,-1 0 0,1 0 0,0 0 0,-1 0 0,1 0 0,0 0 0,-1 0 0,1 0 0,0 0 0,0 0 0,-1 0 0,1 0 0,0 0 0,-1 0 0,1 0 0,0 0 0,0 0 0,-1 0 0,1 1 0,0-1 0,-1 0 0,1 0 0,-16 12 37,3 3 39,1 0 0,1 0 0,0 1 0,1 1 0,1 0 0,1 0 0,0 1 0,1 0 0,1 0 0,1 1 1,1-1-1,0 1 0,1 0 0,0 32 0,3-47-77,0-1 0,1 1 1,0 0-1,0-1 0,0 1 0,0 0 1,0-1-1,1 1 0,0-1 0,-1 0 1,1 1-1,0-1 0,1 0 1,-1 0-1,1-1 0,-1 1 0,1 0 1,0-1-1,0 1 0,0-1 0,0 0 1,0 0-1,0 0 0,1-1 0,-1 1 1,1-1-1,-1 0 0,1 0 0,0 0 1,-1 0-1,1 0 0,0-1 0,0 0 1,-1 0-1,1 0 0,0 0 0,0 0 1,-1-1-1,1 0 0,0 0 0,-1 0 1,1 0-1,-1 0 0,1-1 0,-1 1 1,1-1-1,-1 0 0,5-5 1,10-11 122,-1-1 0,-1-1 0,-1-1 1,-1 0-1,12-26 0,52-118 449,-76 160-576,12-27 27,-6 17-26,0-1 0,-2 0 0,0-1-1,0 1 1,-2-1 0,5-33-1,-30 96-405,11-13 352,1 1 0,2 0 0,1 0 0,-1 35 0,3 144 13,4-155 67,0-57-11,0 0-1,0 0 1,0 0 0,0 1-1,0-1 1,1 0 0,-1 0 0,0 0-1,1 0 1,-1 1 0,1-1-1,-1 0 1,1 0 0,-1 0-1,1 0 1,0 0 0,-1 0-1,1-1 1,0 1 0,0 0-1,0 0 1,1 1 0,-1-2-1,0 0-1,-1 0 1,1 0 0,0 0-1,-1 0 1,1 0 0,0 0-1,-1 0 1,1 0 0,0 0 0,-1 0-1,1 0 1,0 0 0,-1-1-1,1 1 1,0 0 0,-1 0 0,1-1-1,-1 1 1,1 0 0,-1-1-1,1 1 1,-1-1 0,1 1 0,-1-1-1,1 1 1,-1-1 0,1 1-1,-1-1 1,0 1 0,1-1 0,-1 0-1,0 1 1,0-1 0,1 0-1,-1 1 1,0-1 0,0 0 0,0 0-1,3-7 6,-1 0 0,0 0-1,-1 0 1,0 0 0,0 0-1,-1-1 1,0 1 0,0 0-1,-1 0 1,0 0 0,0-1-1,-1 1 1,0 1 0,0-1-1,-1 0 1,0 0 0,-1 1-1,-5-10 1,-3-2 22,-1 1 0,-1 0 0,0 1 0,-1 0-1,-26-21 1,41 38-34,0 0-1,0-1 1,0 1-1,0 0 0,0 0 1,0 0-1,0 0 0,0 0 1,0 0-1,0 0 1,0-1-1,0 1 0,0 0 1,0 0-1,0 0 0,0 0 1,0 0-1,0 0 1,0-1-1,0 1 0,0 0 1,0 0-1,0 0 1,0 0-1,0 0 0,0 0 1,0-1-1,0 1 0,0 0 1,0 0-1,0 0 1,0 0-1,0 0 0,1 0 1,-1 0-1,0 0 1,0 0-1,0 0 0,0 0 1,0-1-1,0 1 0,0 0 1,1 0-1,-1 0 1,0 0-1,0 0 0,0 0 1,0 0-1,0 0 1,0 0-1,1 0 0,-1 0 1,0 0-1,0 0 0,0 0 1,0 0-1,0 0 1,0 0-1,1 0 0,-1 1 1,0-1-1,0 0 0,0 0 1,0 0-1,0 0 1,0 0-1,0 0 0,1 0 1,20 1 38,39 6-152,-43-5-18,1 0-349,72 7-3574,-31-12-5301,-30-4-2080</inkml:trace>
</inkml:ink>
</file>

<file path=ppt/ink/ink1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5.214"/>
    </inkml:context>
    <inkml:brush xml:id="br0">
      <inkml:brushProperty name="width" value="0.025" units="cm"/>
      <inkml:brushProperty name="height" value="0.025" units="cm"/>
    </inkml:brush>
  </inkml:definitions>
  <inkml:trace contextRef="#ctx0" brushRef="#br0">110 62 10186,'10'-15'2672,"-7"11"-1738,0 0 0,0 0 0,-1 0 0,0 0 0,1 0 0,-2 0-1,1-1 1,0 1 0,0-5 0,-15 19 1618,-1 5-2192,1 0 0,0 1 1,2 1-1,0 0 0,0 1 1,2 0-1,0 0 0,2 1 1,0 0-1,0 0 0,2 1 1,1 0-1,-4 39 1,7-56-330,1 0 1,0 0-1,0 0 1,1 0-1,-1 1 1,0-1-1,1 0 1,0 0-1,0 0 1,0-1-1,0 1 1,0 0-1,1 0 1,-1 0-1,1-1 1,0 1-1,0-1 1,0 1-1,0-1 1,0 0-1,3 3 1,-1-3 6,0 0 0,1 0 0,-1 0 0,0 0-1,1-1 1,-1 1 0,1-1 0,0 0 0,-1-1 0,1 1 0,0-1 0,8 0 0,1-2 27,1 1 1,0-2 0,-1 0 0,0-1-1,0 0 1,0-1 0,0-1-1,15-8 1,47-39 89,-71 50-141,-1-1 0,0 0 0,1 0 1,-1 0-1,-1 0 0,1-1 0,-1 0 0,0 0 0,0 0 0,0 0 0,0 0 0,-1 0 0,3-11 1,-28 60-229,20-34 242,0 1 0,0 0 0,1-1 0,0 1 0,0 18 0,2-27-12,0 0 1,0 1 0,0-1-1,0 1 1,1-1-1,-1 0 1,0 1 0,1-1-1,0 1 1,0-1 0,0 0-1,0 0 1,0 0 0,0 1-1,0-1 1,1 0-1,-1 0 1,1-1 0,-1 1-1,1 0 1,0 0 0,0-1-1,-1 1 1,1-1 0,0 0-1,1 1 1,-1-1-1,0 0 1,0 0 0,4 1-1,2-1 7,1 0-1,-1 0 1,1 0 0,0-1-1,0 0 1,-1-1-1,1 0 1,-1-1-1,1 1 1,-1-1-1,1-1 1,-1 0-1,0 0 1,0-1 0,0 0-1,-1 0 1,1-1-1,-1 1 1,0-2-1,-1 1 1,1-1-1,-1 0 1,0 0-1,0-1 1,7-11 0,-8 11-153,-1 0 1,0 0-1,-1 0 1,1-1-1,-2 1 1,1-1-1,-1 1 1,0-1-1,0 0 1,-1 0-1,0 0 1,-1 0-1,1 0 1,-2 0-1,1 0 1,-1 0-1,0 0 1,-3-8 0,4 14-14,0 0 0,-1 0 0,1 0 0,-1 0 1,0 0-1,0 0 0,1 0 0,-1 0 1,0 1-1,-1-1 0,1 0 0,0 1 0,0-1 1,-1 1-1,1-1 0,-1 1 0,1-1 1,-1 1-1,0 0 0,1 0 0,-1 0 0,0 0 1,0 0-1,0 0 0,0 1 0,0-1 1,0 1-1,0-1 0,0 1 0,0 0 0,0-1 1,0 1-1,0 0 0,0 0 0,0 1 0,-3-1 1,-31 15-4087,6 11-3300,14-8-1722</inkml:trace>
</inkml:ink>
</file>

<file path=ppt/ink/ink1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5.587"/>
    </inkml:context>
    <inkml:brush xml:id="br0">
      <inkml:brushProperty name="width" value="0.025" units="cm"/>
      <inkml:brushProperty name="height" value="0.025" units="cm"/>
    </inkml:brush>
  </inkml:definitions>
  <inkml:trace contextRef="#ctx0" brushRef="#br0">1 1 9033,'0'0'10377</inkml:trace>
</inkml:ink>
</file>

<file path=ppt/ink/ink1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5.981"/>
    </inkml:context>
    <inkml:brush xml:id="br0">
      <inkml:brushProperty name="width" value="0.025" units="cm"/>
      <inkml:brushProperty name="height" value="0.025" units="cm"/>
    </inkml:brush>
  </inkml:definitions>
  <inkml:trace contextRef="#ctx0" brushRef="#br0">233 335 18289,'0'0'2926,"-8"-2"191,-5 0-2443,0 0-1,-1 0 0,1 1 0,0 1 0,0 0 0,0 1 1,-1 1-1,-16 3 0,26-4-653,-1 0-1,1 0 1,0 0 0,-1 1-1,1 0 1,0-1 0,0 2-1,0-1 1,0 0-1,1 1 1,-1-1 0,1 1-1,-1 0 1,1 0 0,0 1-1,0-1 1,0 1 0,1-1-1,-1 1 1,1 0 0,0 0-1,0 0 1,0 0-1,0 0 1,1 1 0,0-1-1,0 0 1,0 1 0,0-1-1,1 5 1,0-7-20,0 1-1,0-1 1,0 0-1,0 1 1,1-1-1,-1 0 1,1 0 0,0 1-1,-1-1 1,1 0-1,0 0 1,1 0 0,-1 0-1,0 0 1,0 0-1,1 0 1,-1-1-1,1 1 1,0 0 0,-1-1-1,3 2 1,1 0 9,0 0 1,0-1 0,0 1-1,0-1 1,0 0 0,0-1-1,1 0 1,9 2 0,2-1 25,0-2 0,0 1 0,0-2 0,0 0 0,19-5 0,-18 2-26,-1-1-1,1-1 0,-1-1 1,-1-1-1,1 0 1,-1-1-1,0 0 0,-1-2 1,0 0-1,-1 0 1,0-1-1,-1-1 0,0-1 1,15-20-1,-16 17 11,0 0-1,-1 0 1,-2-1 0,1-1-1,-2 1 1,-1-2 0,0 1-1,-1-1 1,-1 1 0,-1-2-1,-1 1 1,1-34 0,-3 52-20,-1 0 1,0 0-1,0 0 1,0 0 0,0 1-1,0-1 1,0 0-1,-1 0 1,1 0 0,0 0-1,-1 1 1,0-1-1,1 0 1,-1 0 0,0 1-1,0-1 1,0 0-1,0 1 1,0-1 0,0 1-1,0 0 1,-1-1-1,1 1 1,0 0 0,-1-1-1,1 1 1,-1 0 0,0 0-1,1 1 1,-1-1-1,0 0 1,1 0 0,-1 1-1,0-1 1,0 1-1,0-1 1,0 1 0,1 0-1,-1 0 1,0 0-1,0 0 1,0 0 0,-2 1-1,-3 0-11,-1 1-1,1-1 1,0 2-1,1-1 1,-1 1-1,0 0 1,1 1-1,-1-1 1,1 1-1,-6 5 1,-14 13 29,-43 45 0,62-59 19,-1 0-1,2 1 1,-1 1-1,1-1 1,1 1-1,-1 0 1,2 0-1,-1 0 1,-3 16 0,7-24-35,1 0 0,0 0 0,0 0 0,0 1 0,0-1 0,0 0 0,0 0 0,0 0 0,1 0 0,-1 0 0,1 0 0,-1 0 0,1 0 0,0 0 0,0 0 0,0-1 0,0 1 0,0 0 0,0 0 0,0-1 0,1 1 0,-1-1 0,0 1 0,1-1 0,0 1 0,-1-1 0,1 0 0,0 0 0,-1 0 0,1 0 0,0 0 0,0 0 0,0 0 0,0-1 0,0 1 0,0-1 0,0 0 0,0 1 0,4-1 0,11 2-197,0 0 0,0-2-1,31-2 1,-32 1-191,118-16-1930,-134 17 2345,1 0 0,-1 0 1,1 0-1,0 0 0,-1 0 0,1 0 0,-1 1 0,1-1 1,-1 0-1,1 0 0,-1 0 0,1 1 0,-1-1 1,1 0-1,-1 0 0,1 1 0,-1-1 0,1 1 1,-1-1-1,0 0 0,1 1 0,-1-1 0,0 1 1,1-1-1,-1 1 0,0-1 0,1 1 0,-1-1 1,0 1-1,0-1 0,1 2 0,-1 22 857,-14 23 446,9-34-1185,-1-2-14,1 1 1,1 0-1,0 0 1,0 0-1,1 0 1,1 0-1,-2 20 1,4-32-208,0 1-1,0 0 1,0 0 0,0 0 0,0-1-1,0 1 1,1 0 0,-1 0-1,0 0 1,0-1 0,1 1-1,-1 0 1,0 0 0,1-1 0,-1 1-1,1 0 1,-1-1 0,1 1-1,-1-1 1,1 1 0,0 0 0,-1-1-1,1 1 1,0-1 0,-1 0-1,1 1 1,0-1 0,0 0-1,-1 1 1,2-1 0,26 2-5392,-23-2 4385,12-1-6947</inkml:trace>
</inkml:ink>
</file>

<file path=ppt/ink/ink1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6.341"/>
    </inkml:context>
    <inkml:brush xml:id="br0">
      <inkml:brushProperty name="width" value="0.025" units="cm"/>
      <inkml:brushProperty name="height" value="0.025" units="cm"/>
    </inkml:brush>
  </inkml:definitions>
  <inkml:trace contextRef="#ctx0" brushRef="#br0">28 111 20019,'0'0'8355,"8"2"-6615,2 0-1525,0-1 1,0 0-1,0 0 0,0-1 1,0 0-1,1-1 0,17-3 1,-22 2-154,1 1 0,-1-1 0,0 0 0,0 0 0,0-1 0,0 0 0,0 0 0,-1-1 0,1 1 0,-1-1 0,0 0 0,0-1 0,0 1 0,8-11 0,-12 14-62,0 0 0,0 0 0,0 0 0,0 0 0,0-1 0,0 1 0,-1 0 0,1-1 0,0 1 0,-1 0 0,1-1 0,-1 1 0,0-1 0,1 1 0,-1-1 0,0 1 0,0-1 0,0 1 0,0-1 0,0 1 0,0-1 0,0 1 0,0-1 0,-1 1 0,1-1 0,-2-2 0,1 3 0,-1 0 0,1-1 0,-1 1 0,1 0 0,-1 0 0,0 0 0,0 0 0,0 0 0,0 0 0,0 0 0,0 1 0,0-1 0,0 1 0,0-1 0,0 1 0,-3 0 0,-5-1 0,0 1 0,0 0 0,0 1 0,0 0 0,0 1 0,0 0 0,-10 3 0,11 0-9,0 0-1,0 0 1,0 1-1,1 0 1,-1 0-1,2 1 1,-1 0-1,-7 9 1,12-13 4,0 0 0,1 0 0,-1 0 0,1 1 0,0-1 0,0 1 0,0-1 0,0 1 1,1 0-1,-1-1 0,1 1 0,0 0 0,0 0 0,0 0 0,1 0 0,-1 0 0,1 0 0,0 0 1,0 0-1,1 0 0,-1 0 0,1 0 0,2 7 0,-2-9-49,1 1 0,0 0 0,0-1-1,0 0 1,0 1 0,0-1 0,1 0 0,-1 0 0,1 0-1,-1 0 1,1-1 0,0 1 0,-1-1 0,1 1 0,0-1-1,0 0 1,0 0 0,0-1 0,0 1 0,5 0 0,68 4-3167,-67-5 2598,7-1-1113,0 0-1,0-1 0,0 0 0,0-2 1,0 0-1,-1 0 0,1-2 0,20-10 1,17-11-8199</inkml:trace>
</inkml:ink>
</file>

<file path=ppt/ink/ink1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6.686"/>
    </inkml:context>
    <inkml:brush xml:id="br0">
      <inkml:brushProperty name="width" value="0.025" units="cm"/>
      <inkml:brushProperty name="height" value="0.025" units="cm"/>
    </inkml:brush>
  </inkml:definitions>
  <inkml:trace contextRef="#ctx0" brushRef="#br0">260 2 11371,'0'0'12075,"-9"-1"-10473,2 0-1470,1 1 1,0 0-1,-1 1 1,1 0 0,0 0-1,-1 0 1,1 0-1,-12 5 1,16-5-123,0 0 1,0 0-1,0 0 1,0 0-1,0 0 1,0 0-1,0 0 0,1 1 1,-1-1-1,1 1 1,-1-1-1,1 1 1,-1 0-1,1-1 1,0 1-1,-1 0 1,1 0-1,0 0 1,0 0-1,1 0 0,-1 0 1,0 0-1,1 0 1,-1 0-1,1 0 1,0 1-1,-1-1 1,1 0-1,0 0 1,1 0-1,-1 1 1,0-1-1,0 0 0,1 0 1,0 0-1,0 3 1,1-2-172,-1 0 1,1-1-1,0 1 1,0-1-1,-1 1 1,2-1-1,-1 0 1,0 0 0,0 0-1,1 0 1,-1 0-1,1 0 1,0-1-1,4 3 1,47 18-1738,-36-15 1783,-4-2 183,31 14-575,-43-18 647,0 0 0,0 0 0,-1 0 0,1 0 0,0 0 0,-1 1 0,1-1 0,-1 0-1,1 1 1,-1-1 0,0 1 0,0 0 0,0-1 0,0 1 0,0 0 0,0 0 0,0 0-1,0 0 1,0 2 0,-1-2 76,-1-1-1,1 1 0,-1 0 0,0-1 1,1 1-1,-1-1 0,0 1 0,0-1 1,0 1-1,0-1 0,0 0 1,0 1-1,-1-1 0,1 0 0,0 0 1,-1 0-1,1 0 0,-1 0 1,1 0-1,-1-1 0,1 1 0,-1 0 1,-2 0-1,-49 19 648,43-17-679,-24 8-417,0-1-1,-49 7 1,16-12-9722,33-5-7545</inkml:trace>
</inkml:ink>
</file>

<file path=ppt/ink/ink1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7.610"/>
    </inkml:context>
    <inkml:brush xml:id="br0">
      <inkml:brushProperty name="width" value="0.025" units="cm"/>
      <inkml:brushProperty name="height" value="0.025" units="cm"/>
    </inkml:brush>
  </inkml:definitions>
  <inkml:trace contextRef="#ctx0" brushRef="#br0">217 373 2659,'12'-13'3832,"42"-47"-3058,57-63 2227,-44 43 1734,-34 29-1139,-26 22-1921,-7 28-1629,0 0-1,0 1 1,-1-1 0,1 0 0,0 0 0,0 1-1,-1-1 1,1 0 0,0 1 0,-1-1 0,1 0 0,-1 1-1,1-1 1,-1 1 0,1-1 0,-1 1 0,1-1-1,-1 1 1,0-1 0,1 1 0,-1-1 0,1 1 0,-1 0-1,0-1 1,0 1 0,1 0 0,-1 0 0,0-1-1,0 1 1,1 0 0,-2 0 0,-6-1 16,0 1 0,0 0 0,0 1 0,0 0 0,0 0 0,0 1 0,0 0 0,1 0 0,-1 0 0,1 1-1,-1 0 1,-7 5 0,-11 7 0,-48 35 0,43-25 418,1 0 1,1 2-1,2 2 1,-28 35-1,42-48-151,1 2 0,1-1 0,0 2-1,1-1 1,1 2 0,1-1 0,0 1 0,2 0 0,-6 28-1,11-43-314,0-1 0,1 0-1,-1 0 1,1 1 0,0-1-1,0 0 1,1 0 0,-1 1-1,1-1 1,0 0 0,0 0-1,1 0 1,-1 0 0,1 0-1,0 0 1,0 0 0,0-1-1,0 1 1,1-1 0,-1 1-1,7 5 1,-4-5-13,1 0-1,0 0 1,0-1 0,0 0-1,1 0 1,-1-1 0,1 1 0,-1-2-1,1 1 1,0-1 0,0 1-1,12-1 1,3 0 41,0-1 0,0-1 0,1 0 0,-1-2 0,0-1 1,36-11-1,-42 10-38,-1 0 0,-1-2 0,1 0 1,-1 0-1,0-1 0,-1-1 1,0 0-1,0-1 0,-1-1 0,12-12 1,-21 20-8,-1 0 1,1 0 0,0 0 0,-1 0-1,0 0 1,0-1 0,0 1-1,0-1 1,0 1 0,-1-1-1,0 0 1,1 1 0,-2-1 0,1 0-1,0 0 1,-1 0 0,1 0-1,-1 0 1,0 0 0,0 0-1,-2-5 1,1 6 1,-1 0-1,1 0 1,-1 0 0,0 1-1,0-1 1,0 0 0,0 1-1,0 0 1,-1-1 0,1 1-1,-1 0 1,1 0 0,-1 1-1,0-1 1,0 0 0,0 1-1,0 0 1,0 0 0,0 0-1,0 0 1,0 0 0,0 0-1,0 1 1,-1 0 0,-3-1-1,-7 0 5,0 0 0,0 1-1,-1 1 1,-24 4 0,35-5-3,0 1-1,0-1 1,0 1 0,0 1 0,0-1 0,1 0 0,-1 1 0,0 0 0,1 0-1,0 0 1,-1 0 0,1 0 0,0 1 0,0-1 0,0 1 0,0 0 0,1 0 0,-1 0-1,1 0 1,0 1 0,-4 6 0,6-10-4,0 1 1,0-1-1,0 1 0,0-1 0,0 1 1,0-1-1,0 1 0,0-1 1,0 1-1,0-1 0,0 1 0,0-1 1,0 1-1,0 0 0,0-1 0,1 1 1,-1-1-1,0 0 0,0 1 1,1-1-1,-1 1 0,0-1 0,1 1 1,-1-1-1,0 0 0,1 1 0,-1-1 1,1 1-1,-1-1 0,0 0 1,1 0-1,-1 1 0,1-1 0,-1 0 1,1 0-1,-1 0 0,1 1 1,-1-1-1,1 0 0,-1 0 0,1 0 1,0 0-1,0 0 0,31 1-114,-25-1 80,12-1-124,0 0 0,-1-2 0,1 0 0,-1-1 0,25-9 0,88-40-1736,-62 22 1335,-68 31 577,-1 0 0,0 0 0,0 0 0,0 0 0,1 0 0,-1 0 0,0 0 0,0 0 0,0 0 0,1-1-1,-1 1 1,0 0 0,0 0 0,0 0 0,1 0 0,-1 1 0,0-1 0,0 0 0,0 0 0,1 0 0,-1 0 0,0 0 0,0 0 0,0 0 0,1 0 0,-1 0-1,0 0 1,0 0 0,0 1 0,0-1 0,1 0 0,-1 0 0,0 0 0,0 0 0,0 1 0,0-1 0,0 0 0,0 0 0,1 0 0,-1 0 0,0 1 0,0-1-1,0 0 1,0 0 0,0 1 0,0-1 0,0 0 0,0 1 0,-1 16 465,-9 15 308,-11 16 253,9-21-778,0 0 1,2 0-1,1 1 1,1 0-1,1 1 1,-3 36-1,10-64-315,-1 0 1,1 0-1,0 0 0,0 0 1,0 0-1,0 0 1,1 0-1,-1 0 0,0 0 1,0 0-1,1 0 0,-1 0 1,0 0-1,1 0 0,-1 0 1,1 0-1,-1 0 0,1 0 1,0 0-1,-1-1 1,1 1-1,0 0 0,0 0 1,-1-1-1,1 1 0,0 0 1,0-1-1,0 1 0,0-1 1,0 1-1,0-1 0,0 0 1,0 1-1,0-1 1,0 0-1,0 0 0,0 1 1,0-1-1,0 0 0,0 0 1,0 0-1,0 0 0,0-1 1,0 1-1,0 0 0,0 0 1,0-1-1,0 1 1,0 0-1,0-1 0,0 1 1,0-1-1,1 0 0,5-2-838,0 0 0,-1 0 0,1-1 0,-1 0 0,0 0 0,9-9-1,16-21-5236</inkml:trace>
</inkml:ink>
</file>

<file path=ppt/ink/ink1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7.969"/>
    </inkml:context>
    <inkml:brush xml:id="br0">
      <inkml:brushProperty name="width" value="0.025" units="cm"/>
      <inkml:brushProperty name="height" value="0.025" units="cm"/>
    </inkml:brush>
  </inkml:definitions>
  <inkml:trace contextRef="#ctx0" brushRef="#br0">65 0 13132,'0'0'7079,"-4"85"-5157,-7-28-513,0 12-31,-2 1-33,3 2-576,-1-8-193,7-6-224,4-11-255,0-13-65,2-11-193,11-8-1344,0-9-1378,2-6-1921,-5-8-2755</inkml:trace>
</inkml:ink>
</file>

<file path=ppt/ink/ink1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8.300"/>
    </inkml:context>
    <inkml:brush xml:id="br0">
      <inkml:brushProperty name="width" value="0.025" units="cm"/>
      <inkml:brushProperty name="height" value="0.025" units="cm"/>
    </inkml:brush>
  </inkml:definitions>
  <inkml:trace contextRef="#ctx0" brushRef="#br0">1 107 17168,'0'0'1340,"2"11"641,-1-6-1821,0-1 15,-1 0 1,1 0-1,0-1 1,0 1-1,0 0 1,0 0-1,1-1 1,0 1-1,-1-1 1,1 1-1,0-1 0,1 0 1,-1 1-1,1-1 1,-1 0-1,1-1 1,0 1-1,0 0 1,0-1-1,0 0 0,1 0 1,-1 0-1,1 0 1,-1 0-1,1-1 1,0 1-1,-1-1 1,1 0-1,5 1 1,-3-2-102,0 0 1,0-1 0,0 1 0,0-1-1,0 0 1,0-1 0,-1 1 0,1-1-1,-1 0 1,1-1 0,-1 1 0,1-1-1,-1 0 1,0-1 0,-1 1 0,1-1-1,7-7 1,-9 8-62,-1 1 1,0-1-1,1 0 0,-1 0 0,-1 0 1,1 0-1,0 0 0,-1-1 0,1 1 1,-1 0-1,0-1 0,0 1 0,0-1 1,-1 1-1,1-1 0,-1 1 0,0-1 1,0 0-1,0 1 0,0-1 0,-1 1 1,0-1-1,1 1 0,-1-1 0,0 1 1,-1-1-1,1 1 0,-1 0 0,1 0 1,-5-6-1,4 6-18,-1 0 1,0 0-1,0 0 1,1 0-1,-2 0 1,1 1-1,0 0 1,-1-1-1,1 1 1,-1 1-1,1-1 1,-1 0-1,0 1 1,0 0 0,0 0-1,0 0 1,0 0-1,0 0 1,0 1-1,0 0 1,0 0-1,0 0 1,0 0-1,0 1 1,0 0-1,0 0 1,0 0-1,0 0 1,1 0-1,-1 1 1,0-1-1,1 1 1,-1 0-1,1 0 1,-1 1-1,1-1 1,0 1-1,0 0 1,0-1-1,0 1 1,1 1-1,-1-1 1,-2 5-1,-1 2 13,1 0 0,0-1-1,1 2 1,0-1 0,1 0-1,0 1 1,1-1 0,0 1-1,-1 16 1,3-24 6,0 0 1,0 0-1,0 0 0,0 1 1,0-1-1,1 0 0,0 0 1,-1 0-1,1 0 0,0 0 1,0 0-1,1 0 0,-1 0 1,1 0-1,-1-1 0,1 1 1,0 0-1,0-1 0,0 1 1,0-1-1,1 0 0,-1 0 1,1 0-1,-1 0 0,1 0 1,0-1-1,-1 1 0,1-1 1,0 1-1,0-1 0,0 0 1,0 0-1,0-1 0,1 1 1,4 0-1,6 0 10,-1 0-1,1-1 1,0-1 0,-1 0 0,1-1-1,-1 0 1,0-1 0,0-1 0,0 0-1,0-1 1,0 0 0,-1-1 0,0 0-1,0-1 1,-1 0 0,14-11 0,-6 1-79,0 0-1,-2-1 1,0 0 0,-1-2 0,-1 0 0,-1-1 0,23-44 0,-64 145 10,15-40 271,10-35-205,-4 13 259,0-1 0,1 1 0,1 1 0,0-1 0,2 1 0,-1 33 0,3-50-282,0 0 0,1 0 0,-1 0 1,1-1-1,0 1 0,-1 0 0,1 0 0,0-1 1,0 1-1,0-1 0,0 1 0,1-1 1,-1 1-1,0-1 0,1 0 0,-1 1 1,0-1-1,1 0 0,0 0 0,-1 0 1,1 0-1,0-1 0,-1 1 0,1 0 1,0-1-1,0 1 0,-1-1 0,1 1 1,0-1-1,0 0 0,0 0 0,0 0 0,0 0 1,0 0-1,3-1 0,33-9-2302,-35 9 1700,0 0 0,-1 0 0,1-1 0,-1 1 0,0-1 0,0 0 0,1 0 0,-1 0 0,0 0 0,2-3 0,10-21-7344</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8.356"/>
    </inkml:context>
    <inkml:brush xml:id="br0">
      <inkml:brushProperty name="width" value="0.025" units="cm"/>
      <inkml:brushProperty name="height" value="0.025" units="cm"/>
    </inkml:brush>
  </inkml:definitions>
  <inkml:trace contextRef="#ctx0" brushRef="#br0">32 1 8936,'0'0'16331,"0"13"-15424,-10 441 4613,13-428-5330,5-34 177,3-41 149,-10 42-516,1-9 0,-1 1 0,0 0 0,-1-1 0,-1 1 0,0 0 0,-1-1 0,-1 1 0,0 0 0,-1 0 0,-7-17 0,11 31 0,-1 0 0,1 0 0,0 0 0,-1 0 0,1 1 0,0-1 0,-1 0 0,0 0 0,1 0 0,-1 1 0,1-1 0,-1 0 0,0 0 0,1 1 0,-1-1 0,0 1 0,0-1 0,0 1 0,1-1 0,-1 1 0,0-1 0,-1 1 0,-6 14 0,7 36 0,1-48 0,0 1 0,1-1 0,-1 0 0,1 1 0,-1-1 0,1 0 0,0 1 0,0-1 0,0 0 0,0 0 0,0 0 0,1 0 0,-1 0 0,0 0 0,1 0 0,0 0 0,-1-1 0,1 1 0,0 0 0,0-1 0,0 0 0,0 1 0,0-1 0,0 0 0,0 0 0,0 0 0,1 0 0,-1-1 0,0 1 0,1-1 0,-1 1 0,0-1 0,1 0 0,-1 0 0,1 0 0,-1 0 0,0 0 0,1 0 0,-1-1 0,1 1 0,2-2 0,2 1 0,0-1 0,0-1 0,0 1 0,0-1 0,0 0 0,0-1 0,-1 1 0,1-2 0,-1 1 0,0 0 0,-1-1 0,7-7 0,-7 6 0,0 0 0,-1 0 0,0-1 0,-1 0 0,0 1 0,0-1 0,0 0 0,-1-1 0,0 1 0,0 0 0,-1-1 0,1 1 0,-2-1 0,1 1 0,-1-8 0,0 14 0,0 1 0,0 0 0,0 0 0,0 0 0,0 0 0,0 0 0,0 0 0,0 0 0,0-1 0,0 1 0,0 0 0,0 0 0,0 0 0,0 0 0,0 0 0,0-1 0,0 1 0,0 0 0,0 0 0,0 0 0,0 0 0,0 0 0,0 0 0,0 0 0,0-1 0,0 1 0,0 0 0,0 0 0,-1 0 0,1 0 0,0 0 0,0 0 0,0 0 0,0 0 0,0-1 0,0 1 0,0 0 0,0 0 0,-1 0 0,1 0 0,0 0 0,0 0 0,0 0 0,0 0 0,0 0 0,0 0 0,-1 0 0,1 0 0,0 0 0,0 0 0,0 0 0,0 0 0,0 0 0,0 0 0,-1 0 0,1 0 0,0 0 0,0 0 0,0 0 0,0 0 0,0 0 0,0 0 0,0 0 0,-1 1 0,-8 9 0,-6 15 0,8-3 0,1 1 0,2 0 0,0 0 0,2 0 0,0 41 0,2-63 0,-1 0 0,1 0 0,0 0 0,0 0 0,0 0 0,-1 0 0,1-1 0,0 1 0,1 0 0,-1 0 0,0 0 0,0 0 0,0 0 0,0 0 0,1 0 0,-1 0 0,0 0 0,1 0 0,-1-1 0,1 1 0,-1 0 0,1 0 0,-1-1 0,1 1 0,0 0 0,-1 0 0,1-1 0,0 1 0,0-1 0,-1 1 0,1-1 0,0 1 0,0-1 0,0 1 0,-1-1 0,1 0 0,0 1 0,0-1 0,0 0 0,0 0 0,0 0 0,0 0 0,0 0 0,0 0 0,0 0 0,0 0 0,0 0 0,0 0 0,-1 0 0,1-1 0,0 1 0,0 0 0,0-1 0,0 1 0,1-1 0,3-2 0,0 1 0,0-1 0,0-1 0,0 1 0,-1-1 0,1 0 0,6-7 0,-1-2 0,0-1 0,-2 1 0,1-1 0,-2-1 0,0 1 0,-1-1 0,0-1 0,-1 1 0,-1-1 0,0 0 0,-1 1 0,-1-2 0,-1 1 0,0-26 0,-7 132 0,3-63 0,0-1 0,3 1 0,3 43 0,-3-70-83,0 1 1,0 0-1,0 0 1,0 0-1,0 0 1,0-1-1,0 1 1,0 0-1,1 0 1,-1 0-1,0-1 1,1 1-1,-1 0 1,0 0-1,1-1 1,-1 1-1,1 0 1,0-1-1,-1 1 1,1 0-1,-1-1 1,1 1-1,0-1 1,-1 1-1,1-1 1,0 1-1,0-1 0,-1 0 1,1 1-1,0-1 1,0 0-1,0 0 1,-1 0-1,1 1 1,0-1-1,0 0 1,0 0-1,0 0 1,-1 0-1,1 0 1,0 0-1,0-1 1,0 1-1,0 0 1,-1 0-1,1-1 1,0 1-1,0 0 1,-1-1-1,1 1 1,0-1-1,1 0 1,1-1-912,1-1 0,0 1 0,-1-1 0,1 0 0,-1 0 0,0 0 0,0 0 0,4-6 0,6-16-9998</inkml:trace>
</inkml:ink>
</file>

<file path=ppt/ink/ink1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8.673"/>
    </inkml:context>
    <inkml:brush xml:id="br0">
      <inkml:brushProperty name="width" value="0.025" units="cm"/>
      <inkml:brushProperty name="height" value="0.025" units="cm"/>
    </inkml:brush>
  </inkml:definitions>
  <inkml:trace contextRef="#ctx0" brushRef="#br0">3 1 17681,'0'0'833,"-2"54"-577,12-31-320,11 0-1538,3-4-2402,8-3-8039</inkml:trace>
</inkml:ink>
</file>

<file path=ppt/ink/ink1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9.015"/>
    </inkml:context>
    <inkml:brush xml:id="br0">
      <inkml:brushProperty name="width" value="0.025" units="cm"/>
      <inkml:brushProperty name="height" value="0.025" units="cm"/>
    </inkml:brush>
  </inkml:definitions>
  <inkml:trace contextRef="#ctx0" brushRef="#br0">69 413 13901,'-8'13'2109,"3"-5"-1773,-33 61 3048,35-63-2951,0 1 0,1 0 0,0 0 0,0 0 0,0 0 0,1 0 0,0 0 0,0 1 0,1-1 0,0 8 0,0-14-399,0 0 1,0 0 0,1 0-1,-1 0 1,0 0 0,1 0-1,-1 0 1,1 0 0,-1-1-1,1 1 1,-1 0 0,1 0 0,0 0-1,-1-1 1,1 1 0,0 0-1,0-1 1,-1 1 0,1-1-1,0 1 1,0-1 0,0 1-1,0-1 1,1 1 0,31 2 272,-22-5-278,-1 0-1,0 0 1,0-1 0,12-4 0,-6-1-89,-1 0 0,0-1 0,-1 0 0,0-2 0,-1 1 0,0-2 0,0 1 0,-1-2 0,-1 0 0,0 0 0,-1-1 0,-1 0 0,0-1 0,0 0 0,8-22 0,-9 17 137,-1 0-1,0-1 0,-2 0 1,0 0-1,-1-1 1,-2 1-1,0-1 1,-1 0-1,-1 1 1,-1-1-1,-7-39 0,7 56-75,0 0-1,-1 1 0,1-1 0,-1 0 0,0 1 0,0-1 0,-1 1 0,1 0 1,-1-1-1,0 1 0,0 0 0,0 1 0,-1-1 0,0 1 0,1-1 0,-1 1 1,0 0-1,-6-3 0,7 5-9,0-1 0,-1 1 0,1 0 0,-1 0 0,1 0 0,-1 1 0,1-1 0,-1 1 1,1 0-1,-1 0 0,1 0 0,-1 1 0,1-1 0,-1 1 0,1-1 0,-1 1 0,1 0 0,-1 1 0,1-1 0,0 1 0,0-1 1,0 1-1,0 0 0,0 0 0,-5 5 0,-1 0 13,0 1-1,1 1 1,0-1 0,0 1 0,1 1 0,1-1-1,-1 1 1,2 1 0,-8 14 0,12-21-6,-1 0 0,1 0 0,0 0 0,0 1-1,0-1 1,0 0 0,1 0 0,0 1 0,0-1 0,0 0 0,0 0 0,1 1 0,0-1 0,0 0 0,0 0 0,0 0 0,0 0 0,1 0 0,0 0 0,0 0 0,0 0 0,0-1 0,1 1 0,-1-1 0,1 1 0,0-1 0,0 0 0,6 4-1,50 38-333,-37-29 84,0 0-1,-2 1 0,21 22 0,-35-32 251,-1 0 1,1 0-1,-1 0 0,-1 1 0,1 0 1,-1 0-1,-1 0 0,0 0 0,0 1 1,0-1-1,-1 1 0,0 0 0,1 12 1,-4 67 686,-1-34-4702,2-48-1935</inkml:trace>
</inkml:ink>
</file>

<file path=ppt/ink/ink1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0.090"/>
    </inkml:context>
    <inkml:brush xml:id="br0">
      <inkml:brushProperty name="width" value="0.025" units="cm"/>
      <inkml:brushProperty name="height" value="0.025" units="cm"/>
    </inkml:brush>
  </inkml:definitions>
  <inkml:trace contextRef="#ctx0" brushRef="#br0">163 142 15951,'-8'-1'3550,"6"1"-3399,-3-1 169,0 1 0,0-1 0,0 1 1,0 0-1,0 1 0,0-1 0,0 1 1,0 0-1,0 0 0,0 1 0,0-1 1,0 1-1,1 0 0,-1 0 0,1 1 0,-8 4 1,6-1 13,0 0 0,0 0 1,0 1-1,1-1 0,0 1 1,0 1-1,1-1 0,0 1 0,-4 10 1,6-14-338,1-1 0,0 1 0,0 0 0,0 0 0,0-1 0,1 1 0,0 0 0,-1 0 0,1 0 0,1 0 0,-1-1 0,0 1 1,1 0-1,0 0 0,0-1 0,0 1 0,0 0 0,1-1 0,0 1 0,-1-1 0,1 1 0,0-1 0,4 4 0,11 11-620,2-1-1,1 0 0,25 16 1,-24-18 256,1 1 0,32 34-1,-48-44 362,-1 1-1,1 0 0,-1 1 0,0-1 1,-1 1-1,0 0 0,0 0 0,-1 0 1,0 0-1,0 1 0,-1-1 0,2 13 1,-2-3 218,0 0 0,-2 0 0,0 0 1,-1 0-1,-1 0 0,0-1 1,-7 23-1,7-30 19,-2-1 1,1 1 0,-1-1-1,0-1 1,-1 1 0,0 0-1,0-1 1,-1 0 0,0 0-1,-1-1 1,1 0 0,-1 0-1,-1 0 1,-13 9 0,19-14-163,-1-1 1,0 1-1,1 0 1,-1-1 0,0 1-1,1-1 1,-1 0-1,0 0 1,0 0 0,0 0-1,0-1 1,0 1-1,0-1 1,0 0 0,0 0-1,0 0 1,-1 0-1,-3-1 1,5 0-45,0 0 0,0 0 1,0 0-1,0-1 0,0 1 0,0-1 0,1 1 0,-1-1 1,1 1-1,-1-1 0,1 0 0,-1 0 0,1 0 1,0 0-1,0 0 0,0 0 0,0 0 0,-1-4 0,-2-10-103,1 0-1,0 0 1,1-1-1,1 1 1,1-21 0,0 33 34,1-24-319,1 1-1,1 0 1,1 0-1,2 0 1,0 1-1,2 0 1,19-44 0,-7 30-85,1 0 0,3 2 1,52-68-1,-65 94 505,-7 8 21,0-1-1,0 0 1,0 0 0,0 0 0,0 0 0,-1-1 0,0 1 0,0-1 0,-1 0-1,3-8 1,-18 24 606,5-1-565,1 1 0,0-1 1,1 1-1,0 1 1,0-1-1,1 1 1,1 0-1,0 0 1,0 0-1,1 1 0,0-1 1,1 1-1,1 0 1,0-1-1,0 15 1,2-23-108,0-1 0,0 1 0,0-1 0,1 1 0,-1-1 0,0 0 0,1 1 0,0-1 0,-1 0 0,1 0 0,0 0 0,0 0 0,0-1 0,0 1 0,1 0 0,-1-1 0,0 0 0,1 1 0,-1-1 0,1 0 0,-1 0 0,1 0 0,-1-1 0,1 1 0,0-1 0,-1 1 0,1-1 0,0 0 0,0 0 0,2 0 0,7 0 25,0 0-1,0-1 1,0 0 0,0 0 0,19-6-1,-20 2-69,1 0 0,-1-1 0,0 0 0,0-1 0,-1 0 0,0-1 0,0 0 0,-1 0 0,0-1 0,0-1 0,-1 1 0,0-1-1,-1-1 1,0 1 0,-1-1 0,0 0 0,0-1 0,-1 1 0,-1-1 0,0 0 0,-1-1 0,0 1 0,-1 0 0,0-1 0,0-16 0,-2 28 36,0 1 0,1-1 0,-1 1 1,0-1-1,0 1 0,0 0 0,0-1 1,0 1-1,0-1 0,0 1 0,0-1 0,0 1 1,0-1-1,0 1 0,0-1 0,0 1 1,0-1-1,-1 1 0,1-1 0,0 1 0,0-1 1,0 1-1,-1-1 0,1 1 0,0 0 1,-1-1-1,1 1 0,0-1 0,-1 1 0,1 0 1,0 0-1,-1-1 0,1 1 0,-1 0 1,1-1-1,0 1 0,-1 0 0,1 0 1,-1 0-1,1 0 0,-1-1 0,1 1 0,-1 0 1,1 0-1,-1 0 0,1 0 0,-1 0 1,1 0-1,-1 0 0,1 0 0,-1 1 0,1-1 1,-1 0-1,1 0 0,-1 0 0,1 0 1,-1 1-1,1-1 0,-1 0 0,-1 2 27,0-1-1,-1 1 1,1 0-1,0-1 1,0 1-1,1 0 1,-1 0-1,0 0 1,0 0-1,-1 3 1,-1 4 66,0 0 1,0 1 0,1-1 0,0 0 0,0 1 0,1 0 0,1 0-1,-1-1 1,2 1 0,-1 0 0,1 0 0,1 0 0,2 16 0,-2-24-86,1 1 0,-1-1 0,1 0 0,-1 1 0,1-1 0,0 0 0,-1 0 0,1 0 0,0 0 0,1-1 0,-1 1-1,0 0 1,0-1 0,1 0 0,-1 1 0,1-1 0,-1 0 0,1 0 0,-1 0 0,1-1 0,0 1 0,-1 0 0,1-1 0,0 0 0,0 0 0,-1 0 0,1 0 0,0 0 0,0 0 0,-1-1 0,4 0 0,3-1 2,0 1-1,1-1 1,-2-1-1,1 0 1,0 0-1,0-1 1,-1 0-1,9-5 1,-5 0-78,-1 0-1,0-1 1,-1 0 0,0-1 0,16-21 0,-21 26 63,0-1 0,-1 0 1,0 0-1,-1-1 0,1 1 1,-1-1-1,-1 0 0,0 0 1,0 0-1,0 0 1,1-14-1,-6 21-83,-4 10 57,-5 14 45,8-8 36,0-1 0,0 1-1,2-1 1,0 1 0,0 0 0,1 0 0,1 0 0,1 0-1,2 16 1,-2-29-45,-1 1 0,1 0 0,0-1 0,0 1 0,1-1 0,-1 1 0,0-1 0,1 0 0,0 0 0,-1 1 0,1-1 0,0 0 0,0-1 0,0 1 0,0 0 0,1 0-1,-1-1 1,0 0 0,1 1 0,-1-1 0,1 0 0,-1 0 0,1 0 0,-1 0 0,1-1 0,0 1 0,0-1 0,-1 0 0,1 1 0,0-1 0,0-1 0,-1 1 0,6-1 0,-1 0 9,1 0 0,-1 0 0,1-1 0,-1 0 0,0-1 0,0 0 0,0 0 0,0 0 0,-1-1 0,1 0 0,6-5 0,-7 3-14,1-1 0,-1 0-1,-1 0 1,1 0-1,-1-1 1,0 1-1,-1-1 1,0 0-1,0-1 1,-1 1-1,0-1 1,0 1-1,-1-1 1,0 0 0,-1 0-1,0 0 1,0 0-1,-1 0 1,0 0-1,-3-17 1,3 27-4,0-1 0,0 0 1,0 0-1,0 0 0,-1 0 1,1 1-1,0-1 0,0 0 1,0 0-1,0 0 0,0 0 0,-1 0 1,1 0-1,0 0 0,0 1 1,0-1-1,-1 0 0,1 0 1,0 0-1,0 0 0,0 0 0,-1 0 1,1 0-1,0 0 0,0 0 1,0 0-1,-1 0 0,1 0 1,0 0-1,0 0 0,0 0 1,-1 0-1,1 0 0,0-1 0,0 1 1,0 0-1,0 0 0,-1 0 1,1 0-1,0 0 0,0 0 1,0 0-1,0-1 0,-1 1 0,1 0 1,0 0-1,0 0 0,0 0 1,0-1-1,0 1 0,0 0 1,0 0-1,0 0 0,0 0 0,-1-1 1,1 1-1,0 0 0,0 0 1,0 0-1,0-1 0,0 1 1,0 0-1,0 0 0,0 0 1,0-1-1,1 1 0,-1 0 0,0 0 1,-7 14-43,7-12 44,0 0-1,0-1 0,1 1 1,-1 0-1,0-1 1,0 1-1,1 0 1,-1-1-1,1 1 1,-1-1-1,1 1 1,0-1-1,0 1 0,0-1 1,0 1-1,0-1 1,0 0-1,0 1 1,0-1-1,0 0 1,0 0-1,1 0 0,-1 0 1,0 0-1,1 0 1,-1 0-1,1-1 1,-1 1-1,1 0 1,0-1-1,-1 0 1,1 1-1,-1-1 0,1 0 1,0 1-1,-1-1 1,1 0-1,0 0 1,0 0-1,-1-1 1,1 1-1,-1 0 1,3-1-1,3-1-2,0 1 0,-1-1 1,1 0-1,-1 0 0,0-1 0,1 1 0,-1-2 1,0 1-1,-1-1 0,7-4 0,-5 2 2,0-1 1,-1 1-1,1-1 0,-1 0 1,-1-1-1,1 1 0,-1-1 0,-1 0 1,0-1-1,0 1 0,0-1 1,-1 1-1,0-1 0,-1 0 1,0 0-1,0-1 0,0-16 0,-2 25 6,-1 1 0,1 0 0,0 0 0,-1 0 0,1 0 0,0 0-1,-1-1 1,1 1 0,0 0 0,-1 0 0,1 0 0,-1 0 0,1 0-1,0 0 1,-1 0 0,1 1 0,0-1 0,-1 0 0,1 0 0,0 0-1,-1 0 1,1 0 0,0 0 0,-1 1 0,1-1 0,0 0-1,-1 0 1,1 1 0,0-1 0,-1 0 0,-3 5-1,0 1 1,1-1 0,-1 1-1,1-1 1,0 1-1,1 0 1,-1 0-1,1 0 1,0 0-1,1 1 1,-1-1-1,0 9 1,0 1 0,1 0 0,0 0 0,3 32 0,-2-46-6,0 1 0,1 0 0,-1-1 0,0 1 0,1-1 0,0 1 0,-1-1 0,1 1 0,0-1 0,0 1 0,1-1 0,-1 0 0,0 1 0,1-1 0,0 0 0,-1 0 0,1 0 0,0 0 0,0 0 0,0-1 0,0 1 0,0-1 0,0 1 0,1-1 0,-1 0 0,0 0 0,1 0 0,-1 0 0,1 0 0,-1 0 0,1-1 0,0 1 0,-1-1 0,1 0 0,0 1 0,-1-1 0,5-1 0,0 0 0,0 0 0,-1-1 0,1 0 0,-1 0 0,1 0 0,-1-1 0,0 0 0,0 0 0,0-1 0,-1 1 0,1-1 0,-1-1 0,8-7 0,-8 7-409,-1 0-1,0 0 1,-1-1 0,1 1-1,-1-1 1,0 0-1,0 0 1,-1 0 0,0 0-1,3-11 1,-4 8-665,0 1-1,0-1 1,-1 0-1,0 0 1,-1 1-1,0-1 1,0 1-1,-1-1 1,0 1 0,-1-1-1,0 1 1,-4-9-1,-5-11-11684</inkml:trace>
</inkml:ink>
</file>

<file path=ppt/ink/ink1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0.436"/>
    </inkml:context>
    <inkml:brush xml:id="br0">
      <inkml:brushProperty name="width" value="0.025" units="cm"/>
      <inkml:brushProperty name="height" value="0.025" units="cm"/>
    </inkml:brush>
  </inkml:definitions>
  <inkml:trace contextRef="#ctx0" brushRef="#br0">31 0 20563,'-11'13'2787,"0"2"0,5 2-769,3 4-1282,3-1-319,0-3-321,0-2-64,13-1-801,6-2-1729,3-2-1602,2-2-2306,3 0-9225</inkml:trace>
</inkml:ink>
</file>

<file path=ppt/ink/ink1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1.073"/>
    </inkml:context>
    <inkml:brush xml:id="br0">
      <inkml:brushProperty name="width" value="0.025" units="cm"/>
      <inkml:brushProperty name="height" value="0.025" units="cm"/>
    </inkml:brush>
  </inkml:definitions>
  <inkml:trace contextRef="#ctx0" brushRef="#br0">220 392 18802,'0'0'4831,"-9"-3"-3539,3 1-1076,-1 0-1,1 1 1,0-1 0,0 1 0,-1 1 0,1-1-1,0 1 1,-1 0 0,1 1 0,-1-1 0,1 1-1,0 1 1,0-1 0,-1 1 0,1 0-1,0 0 1,1 1 0,-7 3 0,6-3-37,0 1 1,0 0 0,0 0-1,0 0 1,1 1 0,0 0-1,0 0 1,0 0 0,1 1-1,-1 0 1,1 0-1,1 0 1,-1 0 0,1 0-1,0 1 1,0-1 0,1 1-1,0 0 1,-1 7 0,3-12-177,0-1 1,0 1 0,0-1 0,0 1 0,0-1-1,0 1 1,1-1 0,-1 0 0,1 1 0,-1-1 0,1 0-1,-1 1 1,1-1 0,0 0 0,0 0 0,-1 1-1,1-1 1,0 0 0,0 0 0,0 0 0,0 0-1,1 0 1,-1 0 0,2 1 0,2 0 1,-1 0 1,0 0-1,1-1 1,0 1-1,-1-1 0,1 0 1,9 1-1,1-2-3,0 1 1,0-2-1,0 0 0,20-5 0,-18 1-77,-1 0 1,0-2-1,0 0 1,-1-1-1,0 0 1,-1-1-1,1-1 1,-2 0-1,1-1 1,-2-1-1,1 0 1,11-15-1,-9 9-31,-1-1 0,0 0 0,-1-1 1,-1 0-1,-1-1 0,-1 0 0,-1-1 0,8-29 0,-14 42 106,-1-1-1,0 1 1,-1-1-1,0 0 0,0 1 1,-1-1-1,0 0 1,-1 1-1,-3-15 1,4 22-5,-1 0 1,0 0-1,0 0 1,1 0-1,-1 0 1,-1 0 0,1 0-1,0 0 1,0 1-1,-1-1 1,1 0-1,-1 1 1,1-1-1,-1 1 1,0-1-1,0 1 1,0 0-1,-2-1 1,1 1-1,-1 0 1,1 0-1,-1 0 0,1 1 1,-1 0-1,1 0 0,-1 0 1,1 0-1,-1 0 0,1 1 1,-1-1-1,1 1 0,-1 0 1,-6 3-1,1 0 8,0 0 0,0 1 0,0 1 0,0 0 1,1 0-1,0 0 0,0 1 0,1 1 0,0-1 0,0 1 0,1 0 0,-7 11 0,8-12 6,1-1-1,0 1 0,0 0 0,1 0 0,0 0 0,0 0 0,1 1 1,0-1-1,0 1 0,1-1 0,-1 1 0,2 0 0,-1 0 0,1-1 0,1 1 1,-1 0-1,3 8 0,-1-11-88,0 0 0,1 0-1,0 0 1,0 0 0,1-1 0,-1 0 0,1 1 0,0-1 0,0 0 0,0-1-1,1 1 1,0-1 0,-1 0 0,1 0 0,0 0 0,0-1 0,0 0 0,1 0-1,-1 0 1,10 2 0,6 1-884,0-1-1,1 0 0,43 1 1,-48-5 867,0 0-1,0-1 1,-1 0 0,1-2 0,21-5 0,-27 4 396,0 0 0,0-1 0,0 0 0,-1-1 0,0 0 0,0-1 0,0 0 0,11-12 0,0 0-158,-1-2-1,-1 0 0,-1-1 1,21-33-1,-31 43-139,-1-1 1,-1 1-1,1-1 0,-2-1 0,0 1 0,-1-1 1,0 0-1,-1 0 0,0 0 0,0-21 1,-3 34 7,0 1 1,1-1 0,-1 0 0,0 1-1,0-1 1,0 0 0,0 1 0,0-1-1,0 0 1,0 1 0,-1-1-1,1 0 1,0 1 0,0-1 0,0 0-1,-1 1 1,1-1 0,0 1 0,-1-1-1,1 0 1,-1 1 0,1-1 0,0 1-1,-1-1 1,1 1 0,-1-1-1,1 1 1,-1 0 0,0-1 0,1 1-1,-1 0 1,1-1 0,-1 1 0,0 0-1,1 0 1,-1-1 0,0 1 0,1 0-1,-1 0 1,0 0 0,1 0-1,-1 0 1,0 0 0,1 0 0,-1 0-1,0 0 1,1 0 0,-1 1 0,0-1-1,1 0 1,-1 0 0,0 1 0,1-1-1,-1 0 1,1 1 0,-1-1-1,0 0 1,1 1 0,-1-1 0,1 1-1,-1-1 1,1 1 0,-5 3 81,0-1 1,1 0 0,-1 1-1,1 0 1,0 0 0,-5 8-1,-1 5 97,2-1 0,0 2 0,2-1 1,-1 1-1,2 0 0,1 0 0,0 0 0,1 1 0,1 0 0,0-1 0,2 1 0,2 27 1,-1-28-134,1 0 0,1 0 0,1 0 0,1-1 0,0 1 0,1-1 0,0 0-1,2-1 1,0 1 0,1-1 0,0-1 0,22 26 0,-6-19-294,-16-18-552,-15-16-757,-18-18 188,-2 1 0,-45-41 0,-2 0 1308,47 44 277,16 18 125,1-1 0,0 1 0,1-1-1,0-1 1,0 0 0,1 0 0,0 0 0,1-1 0,0 0-1,-5-15 1,11 25-312,0 0 0,0 1-1,0-1 1,0 1-1,1-1 1,-1 0 0,0 1-1,0-1 1,1 0 0,-1 1-1,0-1 1,1 1-1,-1-1 1,1 1 0,-1-1-1,1 1 1,-1-1 0,1 1-1,-1-1 1,1 1-1,-1 0 1,1-1 0,-1 1-1,1 0 1,0 0 0,-1-1-1,1 1 1,0 0-1,-1 0 1,1 0 0,0 0-1,-1 0 1,1 0 0,0 0-1,-1 0 1,2 0-1,33-1 158,-29 1-95,153 7 166,-99-2-1241,1-3 0,95-9 1,-149 6 475,-1 0 1,1-1-1,0 0 1,-1 0 0,1 0-1,-1-1 1,1 0-1,-1-1 1,8-5-1,-8 5-569,-1 0-1,0-1 0,-1 0 0,1 0 0,7-10 0,10-23-6949</inkml:trace>
</inkml:ink>
</file>

<file path=ppt/ink/ink1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1.416"/>
    </inkml:context>
    <inkml:brush xml:id="br0">
      <inkml:brushProperty name="width" value="0.025" units="cm"/>
      <inkml:brushProperty name="height" value="0.025" units="cm"/>
    </inkml:brush>
  </inkml:definitions>
  <inkml:trace contextRef="#ctx0" brushRef="#br0">95 0 19506,'0'0'6855,"-51"47"-5926,39-13 192,1 4-609,7 2-416,4 3-992,3-2-2916,12-3-3075</inkml:trace>
  <inkml:trace contextRef="#ctx0" brushRef="#br0" timeOffset="1">75 614 1153,'0'0'24888,"-43"86"-22550,28-47-512,3-2-609,8-3-545,4-7-415,0-5-257,16-17-1570,6-5-5573</inkml:trace>
</inkml:ink>
</file>

<file path=ppt/ink/ink1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53.142"/>
    </inkml:context>
    <inkml:brush xml:id="br0">
      <inkml:brushProperty name="width" value="0.025" units="cm"/>
      <inkml:brushProperty name="height" value="0.025" units="cm"/>
    </inkml:brush>
  </inkml:definitions>
  <inkml:trace contextRef="#ctx0" brushRef="#br0">0 259 13421,'0'0'8594,"1"-9"-6319,1-26-514,-2 34-1691,1 0 0,-1 1 0,0-1-1,1 0 1,-1 1 0,0-1 0,1 0-1,-1 1 1,1-1 0,-1 1 0,1-1-1,-1 1 1,1-1 0,0 1 0,-1 0-1,1-1 1,0 1 0,-1 0 0,1-1-1,0 1 1,-1 0 0,1 0 0,0-1-1,-1 1 1,1 0 0,0 0 0,0 0-1,-1 0 1,2 0 0,24 1-230,-21-1 336,0 1-94,-1-1-1,0 0 1,0 0-1,0-1 1,0 1 0,0-1-1,1 0 1,-1 0-1,0 0 1,0-1 0,-1 0-1,1 1 1,0-1-1,-1 0 1,1-1 0,-1 1-1,1-1 1,-1 1-1,0-1 1,0 0 0,0 0-1,-1 0 1,1-1-1,-1 1 1,0-1 0,1 1-1,-2-1 1,1 0-1,0 0 1,-1 0 0,0 0-1,0 0 1,0 0-1,1-8 1,-2-11 455,-8 15 66,6 8-589,1 1 0,-1-1 0,1 1 0,-1 0 1,1 0-1,0 0 0,-1-1 0,1 1 0,0 1 1,0-1-1,-1 0 0,1 0 0,0 0 0,0 0 1,0 1-1,0-1 0,1 0 0,-1 1 0,0-1 1,1 1-1,-2 2 0,-3 12-16,-1 0 0,2 1 1,1 0-1,0 0 0,1 0 0,0 0 1,1 0-1,2 0 0,-1 0 0,2 0 0,7 31 1,-9-45 4,1 0 0,0 0 1,1 0-1,-1 0 0,0 0 1,1 0-1,-1 0 0,1-1 1,0 1-1,0-1 0,0 1 1,0-1-1,1 0 0,4 4 1,-6-5 2,1-1-1,0 1 1,0 0 0,-1-1 0,1 1 0,0-1-1,0 1 1,0-1 0,0 0 0,0 0-1,0 0 1,-1 0 0,1 0 0,0 0 0,0-1-1,0 1 1,0-1 0,3 0 0,0-2 5,0 0-1,-1 1 1,1-2 0,0 1-1,-1 0 1,0-1 0,0 0-1,0 0 1,0 0 0,0-1-1,-1 1 1,0-1 0,0 0-1,4-9 1,-4 6-11,0-1 0,0-1 0,-1 1 0,0 0 0,-1 0 0,0-1 0,-1 1 0,0-1 0,0 1 0,-1-1 0,-2-12 0,2 19 0,1 0 0,-1 0 0,1-1 0,-1 1 0,0 0 0,-1 0 0,1 0 0,0 0 0,-1 0 0,0 1 0,1-1 0,-1 0 0,0 1 0,-1-1 0,1 1 0,0 0 0,-1 0 0,1 0 0,-1 0 0,1 0 0,-1 0 0,0 1 0,0-1 0,0 1 0,0 0 0,0 0 0,0 0 0,0 0 0,-1 0 0,1 1 0,0-1 0,0 1 0,-1 0 0,1 0 0,-6 1 0,7 0 0,1-1 0,-1 1 0,1-1 0,-1 1 0,1 0 0,0 0 0,-1 0 0,1-1 0,0 1 0,-1 1 0,1-1 0,0 0 0,0 0 0,0 0 0,0 1 0,0-1 0,0 0 0,1 1 0,-1-1 0,0 1 0,1-1 0,-1 1 0,1-1 0,-1 1 0,1-1 0,0 1 0,0 2 0,-1 46 0,2-49 0,-1 0 0,0-1 0,1 1 0,-1 0 0,1 0 0,-1-1 0,1 1 0,-1 0 0,1-1 0,-1 1 0,1 0 0,0-1 0,-1 1 0,1-1 0,0 1 0,-1-1 0,1 0 0,0 1 0,0-1 0,-1 1 0,1-1 0,0 0 0,0 0 0,0 0 0,0 1 0,-1-1 0,1 0 0,0 0 0,0 0 0,0 0 0,0 0 0,0 0 0,-1-1 0,1 1 0,0 0 0,0 0 0,0-1 0,-1 1 0,1 0 0,1-1 0,34-17 0,-28 11 0,-1 0 0,0-1 0,0 1 0,-1-2 0,0 1 0,0-1 0,-1 0 0,0 0 0,0 0 0,-1-1 0,-1 1 0,1-1 0,-2 0 0,1 0 0,-1 0 0,-1-1 0,0 1 0,0-11 0,-1 20 0,0 0 0,0 0 0,0 0 0,0 0 0,0 0 0,-1 0 0,1 0 0,0 0 0,-1 0 0,1 0 0,0 0 0,-1 0 0,1 0 0,-1 0 0,0 0 0,1 0 0,-1 1 0,0-1 0,1 0 0,-1 0 0,0 1 0,0-1 0,0 0 0,0 1 0,0-1 0,1 1 0,-1-1 0,0 1 0,0 0 0,0-1 0,0 1 0,0 0 0,0 0 0,0 0 0,-1 0 0,1-1 0,0 1 0,-2 1 0,1-1 0,-1 1 0,0-1 0,1 1 0,-1 0 0,1 0 0,-1 0 0,1 0 0,-1 0 0,1 1 0,0-1 0,-1 1 0,1 0 0,0-1 0,-3 4 0,-4 8 0,0 0 0,1 1 0,1 0 0,0 0 0,1 0 0,0 1 0,1 0 0,1 0 0,0 1 0,2-1 0,-1 1 0,2-1 0,0 1 0,1 0 0,2 21 0,-2-36 0,0 1 0,0-1 0,1 0 0,-1 1 0,0-1 0,1 1 0,-1-1 0,1 0 0,-1 0 0,1 1 0,0-1 0,0 0 0,-1 0 0,1 0 0,0 0 0,0 0 0,0 0 0,0 0 0,0 0 0,0 0 0,0 0 0,1 0 0,-1-1 0,0 1 0,2 0 0,-1-1 0,1 1 0,-1-1 0,0 0 0,1 0 0,-1-1 0,0 1 0,0 0 0,1-1 0,-1 1 0,0-1 0,0 0 0,1 0 0,2-2 0,4-1 0,-1-2 0,0 1 0,0-1 0,0 0 0,12-15 0,-15 15-18,0 0 1,-1-1-1,1 0 1,-2 0-1,1 0 0,-1 0 1,0 0-1,0-1 1,-1 0-1,0 1 0,-1-1 1,0 0-1,0 0 1,0 0-1,-1-9 0,-1 13-1,1 1 0,-1 0 0,1-1 0,-1 1 0,0 0 0,0-1 0,0 1 0,-1 0 0,1 0 0,-1 0 0,0 0-1,0 1 1,0-1 0,0 0 0,0 1 0,0-1 0,-1 1 0,1 0 0,-1 0 0,0 0 0,0 0 0,0 0 0,0 0-1,0 1 1,0 0 0,0-1 0,0 1 0,-1 0 0,1 1 0,0-1 0,-1 0 0,1 1 0,0 0 0,-1 0 0,1 0-1,-6 1 1,6-1-84,0 0 0,0 1-1,0-1 1,0 1-1,0 0 1,0 0-1,0 0 1,0 0 0,0 0-1,1 1 1,-1-1-1,0 1 1,1 0-1,-1 0 1,1 0 0,0 0-1,0 0 1,-3 3-1,1 1-103,0 0-1,0 0 1,1 0-1,0 0 1,0 1-1,0 0 1,-2 10-1,0 6-1659,1 0 0,1 0 0,0 42 0,3-26-4694</inkml:trace>
</inkml:ink>
</file>

<file path=ppt/ink/ink1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5.835"/>
    </inkml:context>
    <inkml:brush xml:id="br0">
      <inkml:brushProperty name="width" value="0.025" units="cm"/>
      <inkml:brushProperty name="height" value="0.025" units="cm"/>
    </inkml:brush>
  </inkml:definitions>
  <inkml:trace contextRef="#ctx0" brushRef="#br0">1 170 10602,'0'0'5995,"14"-1"-3860,39-5 99,-1-3-1,-1-2 1,64-22-1,39-8-31,-47 20-912,199-13 0,-27 27-6203,-274 6 488,-5-5-2253</inkml:trace>
</inkml:ink>
</file>

<file path=ppt/ink/ink1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6.926"/>
    </inkml:context>
    <inkml:brush xml:id="br0">
      <inkml:brushProperty name="width" value="0.025" units="cm"/>
      <inkml:brushProperty name="height" value="0.025" units="cm"/>
    </inkml:brush>
  </inkml:definitions>
  <inkml:trace contextRef="#ctx0" brushRef="#br0">54 184 18097,'-2'-8'1901,"1"2"-1674,0 3-38,0 0 1,0 0-1,1 0 0,-1 0 0,1 0 0,0 0 0,-1-1 0,2 1 0,-1 0 0,0 0 0,0 0 0,1 0 0,0 0 1,0 0-1,0 0 0,0 0 0,0 0 0,0 0 0,1 0 0,-1 0 0,1 1 0,0-1 0,0 1 0,0-1 0,0 1 1,4-3-1,12-7 41,0 1 1,1 0-1,1 2 1,0 0-1,0 2 1,0 0-1,1 1 1,0 1-1,0 1 1,28-2-1,-47 5-255,0 1 0,0-1-1,1 1 1,-1 0 0,0 0-1,0 0 1,0 0 0,0 1-1,1-1 1,-1 0-1,0 1 1,0 0 0,0-1-1,0 1 1,0 0 0,0 0-1,0 0 1,0 0 0,0 1-1,-1-1 1,1 0 0,0 1-1,-1-1 1,1 1-1,-1 0 1,1-1 0,-1 1-1,2 2 1,-2 1-3,0-1 0,-1 1 0,1 0 0,-1-1 0,0 1 0,0 0 0,0-1 1,-1 1-1,1 0 0,-1-1 0,0 1 0,-1-1 0,-1 7 0,-13 23 226,0 0 0,-2-1 0,-2 0 0,-1-2 0,-44 51 0,34-43 611,31-39-805,0 1 1,-1-1 0,1 0-1,-1 1 1,1-1-1,0 1 1,0-1 0,-1 0-1,1 1 1,0-1 0,-1 1-1,1-1 1,0 1 0,0-1-1,0 1 1,0-1 0,0 1-1,-1-1 1,1 1 0,0-1-1,0 1 1,0-1 0,0 1-1,0-1 1,1 1 0,-1-1-1,0 1 1,0-1 0,0 1-1,0-1 1,0 1 0,1-1-1,-1 0 1,0 1 0,0-1-1,1 1 1,22 5 88,50-11-88,-47 2-62,-18 3-46,1-1 0,-1 1 0,0 0 0,1 1 0,-1 0 0,0 1 0,0-1 0,12 5 1,-17-4 80,0-1 1,0 1-1,-1 0 1,1 0-1,0 0 1,-1 1-1,0-1 1,1 1 0,-1-1-1,0 1 1,0 0-1,0 0 1,-1-1-1,1 1 1,-1 0-1,0 1 1,1-1-1,-1 0 1,-1 0 0,1 1-1,0-1 1,-1 0-1,0 1 1,1 3-1,-1 2 59,0 0 0,-1 0-1,1-1 1,-1 1-1,-1 0 1,0 0 0,0-1-1,-1 1 1,0-1-1,-7 13 1,2-6 246,0-1-1,-2-1 1,0 0-1,0 0 1,-15 14-1,-7 2 503,-1-2 0,-1-1 0,-56 32-1,84-55-774,-61 33 29,62-34-42,0 0-1,0 0 1,0 0-1,-1-1 1,1 1-1,-1-1 1,1-1-1,-1 1 1,1-1-1,-11 0 1,15-1-74,1 1 1,-1-1-1,1 1 1,-1-1-1,1 1 1,-1-1-1,1 1 1,-1-1-1,1 1 1,0-1-1,-1 0 1,1 1-1,0-1 1,-1 0-1,1 1 1,0-1-1,0 0 1,0 1-1,0-1 1,0 0-1,0 0 1,0 1-1,0-1 1,0 0-1,0 1 1,0-1-1,0 0 1,0 1-1,0-1 1,1 0-1,-1 1 1,0-1-1,0 0 1,1 1-1,-1-1 1,1 0-1,12-27-3156,43-51-5699,-20 29 2820</inkml:trace>
</inkml:ink>
</file>

<file path=ppt/ink/ink1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7.284"/>
    </inkml:context>
    <inkml:brush xml:id="br0">
      <inkml:brushProperty name="width" value="0.025" units="cm"/>
      <inkml:brushProperty name="height" value="0.025" units="cm"/>
    </inkml:brush>
  </inkml:definitions>
  <inkml:trace contextRef="#ctx0" brushRef="#br0">129 0 20115,'0'0'6892,"-6"9"-6198,-3 3-540,0 1 0,2 0-1,-1 1 1,2 0 0,0 0 0,0 1 0,2-1 0,0 1-1,0 0 1,-2 30 0,6-43-155,1-1 0,-1 0 0,1 1 1,-1-1-1,1 0 0,0 1 0,-1-1 0,1 0 0,0 0 0,0 0 0,0 0 1,0 0-1,0 0 0,0 0 0,0 0 0,0 0 0,0 0 0,0 0 0,1-1 0,-1 1 1,0 0-1,1-1 0,-1 1 0,0-1 0,1 0 0,-1 1 0,0-1 0,3 0 1,53 8 1,-29-5 2,-23-2 9,-1 0-1,1 1 1,0-1 0,-1 1-1,1 0 1,-1 0 0,1 0 0,-1 1-1,0-1 1,0 1 0,0 0-1,-1 0 1,1 1 0,-1-1 0,1 1-1,-1 0 1,0-1 0,0 2-1,-1-1 1,1 0 0,-1 0 0,2 7-1,-1-2 16,-1-1 0,-1 1 0,1-1 0,-2 1 0,1 0 0,-1-1 0,0 1 0,-1 0-1,0-1 1,0 1 0,-1-1 0,-3 10 0,1-6 36,-1-1 0,0 0-1,-1 0 1,0 0 0,0-1 0,-1 0 0,-1 0-1,0-1 1,-12 12 0,15-15-152,-1-1 0,-1 1-1,1-1 1,-1 0 0,0-1 0,0 1 0,-1-1-1,1-1 1,-1 0 0,1 0 0,-1 0 0,0-1-1,-1 0 1,-11 1 0,19-3-148,-1 0 1,1 0-1,-1 0 0,1 0 1,-1 0-1,1-1 0,0 1 1,-1 0-1,1-1 0,-1 0 1,1 1-1,0-1 0,-1 0 1,1 1-1,0-1 0,0 0 1,0 0-1,0 0 0,0 0 1,0 0-1,0 0 0,-2-3 1,-11-33-7105,12 30 5898,-12-42-9735</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8.714"/>
    </inkml:context>
    <inkml:brush xml:id="br0">
      <inkml:brushProperty name="width" value="0.025" units="cm"/>
      <inkml:brushProperty name="height" value="0.025" units="cm"/>
    </inkml:brush>
  </inkml:definitions>
  <inkml:trace contextRef="#ctx0" brushRef="#br0">50 14 10154,'0'0'21588,"-49"-13"-20563,57 13-1537,4 2-1378,1-2-2402,-5 0-2947</inkml:trace>
</inkml:ink>
</file>

<file path=ppt/ink/ink1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7.643"/>
    </inkml:context>
    <inkml:brush xml:id="br0">
      <inkml:brushProperty name="width" value="0.025" units="cm"/>
      <inkml:brushProperty name="height" value="0.025" units="cm"/>
    </inkml:brush>
  </inkml:definitions>
  <inkml:trace contextRef="#ctx0" brushRef="#br0">1 145 13933,'0'0'8072,"75"-55"-6182,-37 43-641,6 1-513,7-1-575,3 2-450,-1-2-2209,-2-3-1922,-7-2-2659</inkml:trace>
</inkml:ink>
</file>

<file path=ppt/ink/ink1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8.002"/>
    </inkml:context>
    <inkml:brush xml:id="br0">
      <inkml:brushProperty name="width" value="0.025" units="cm"/>
      <inkml:brushProperty name="height" value="0.025" units="cm"/>
    </inkml:brush>
  </inkml:definitions>
  <inkml:trace contextRef="#ctx0" brushRef="#br0">12 0 13837,'0'0'5664,"0"12"-4281,-6 134 2470,1-87-2951,4 65 0,2-106-722,1-1-1,0 1 0,1-1 0,1 0 1,1 0-1,0 0 0,2 0 0,9 19 1,-14-33-166,-1 0 0,1 0 1,0 0-1,0 0 1,0 0-1,1 0 1,-1 0-1,0-1 0,1 1 1,0-1-1,0 0 1,0 0-1,0 0 0,0 0 1,0-1-1,6 3 1,-7-3 67,1-1-1,0 0 1,0 1 0,0-1 0,0 0 0,0-1 0,-1 1 0,1 0 0,0-1-1,0 0 1,0 0 0,-1 1 0,1-1 0,0-1 0,-1 1 0,4-3-1,4-3 169,-1 0-1,1-1 1,-2-1-1,1 1 0,-1-1 1,-1-1-1,0 1 0,8-16 1,-2 4-189,-2-1 0,-1 0-1,0-1 1,-2 0 0,0 0 0,-2-1 0,-1 0 0,0 0 0,-2 0 0,-1-1 0,-1-38 0,-2 57-255,1 1-1,-1-1 1,-1 0 0,1 1 0,-1-1-1,0 1 1,0 0 0,0 0-1,-1-1 1,0 1 0,0 1 0,0-1-1,-1 0 1,0 1 0,1 0-1,-2 0 1,1 0 0,0 0 0,-1 1-1,1-1 1,-1 1 0,0 1-1,0-1 1,-1 1 0,-10-4 0,9 3-286,-1 1 0,1 1 1,-1 0-1,0 0 1,0 0-1,1 1 1,-1 0-1,0 0 1,0 1-1,0 0 1,1 0-1,-1 1 1,1 0-1,-1 1 0,1-1 1,0 1-1,-1 1 1,-8 5-1,1 4-9316</inkml:trace>
</inkml:ink>
</file>

<file path=ppt/ink/ink1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2.905"/>
    </inkml:context>
    <inkml:brush xml:id="br0">
      <inkml:brushProperty name="width" value="0.025" units="cm"/>
      <inkml:brushProperty name="height" value="0.025" units="cm"/>
    </inkml:brush>
  </inkml:definitions>
  <inkml:trace contextRef="#ctx0" brushRef="#br0">671 122 10666,'0'0'6171,"8"-9"-4019,-3 3-1948,0 1 354,-1 0 1,0 0-1,1-1 1,-2 1-1,1-1 1,-1 0 0,0 0-1,0 0 1,0 0-1,-1-1 1,0 1-1,0-1 1,1-8-1,-4 14-489,1 0 0,-1 0-1,1 0 1,-1 0-1,0 1 1,1-1 0,-1 0-1,0 0 1,0 0 0,1 1-1,-1-1 1,0 0 0,0 1-1,0-1 1,0 1-1,0-1 1,0 1 0,0-1-1,0 1 1,0 0 0,0-1-1,0 1 1,0 0 0,0 0-1,0 0 1,-1 0-1,1 0 1,-2 0 0,-41-1-56,36 2 124,-14-1 56,-1 2 1,1 0 0,0 2-1,0 0 1,0 1-1,0 2 1,1 0-1,0 1 1,1 1 0,-23 13-1,27-12-132,0 1-1,1 0 0,1 0 1,-1 2-1,2 0 1,0 0-1,1 1 1,0 1-1,1 0 0,0 1 1,2 0-1,-13 27 1,18-35-37,1 0 0,1 1 1,-1-1-1,1 1 0,1 0 0,-1-1 1,2 1-1,-1 0 0,1 0 1,0 0-1,1 0 0,0 0 1,3 10-1,0-7 1,0-1-1,0 0 1,1 0 0,0 0-1,1-1 1,1 1 0,0-1-1,0-1 1,9 10 0,-6-8-14,-1-1 0,0 1-1,0 1 1,-1 0 0,-1 0 0,8 17 0,-13-25-9,-1 1-1,0 0 1,0-1-1,0 1 1,0 0-1,-1 0 1,0 0 0,0 0-1,0 0 1,0-1-1,-1 1 1,0 0-1,0 0 1,0 0-1,-1-1 1,1 1 0,-1-1-1,0 1 1,-1-1-1,1 0 1,-1 0-1,-3 4 1,-18 23-2,-2-2 0,-1-1 0,-31 25 0,34-34 0,1 2 0,1 1 0,1 1 0,1 1 0,-32 49 0,51-73 0,0 1 0,1-1 0,-1 1 0,1 0 0,-1-1 0,1 1 0,0-1 0,-1 1 0,1 0 0,-1 0 0,1-1 0,0 1 0,0 0 0,-1-1 0,1 1 0,0 0 0,0 0 0,0-1 0,0 1 0,0 0 0,0 0 0,0-1 0,0 1 0,0 0 0,0 0 0,1-1 0,-1 1 0,0 0 0,0 0 0,1-1 0,-1 1 0,0 0 0,1-1 0,-1 1 0,1 0 0,-1-1 0,1 1 0,-1-1 0,1 1 0,-1-1 0,1 1 0,0-1 0,-1 1 0,1-1 0,0 0 0,0 1 0,41 0 0,-24-2 0,15 0 0,-20 0 0,0 1 0,0 0 0,-1 0 0,1 1 0,0 1 0,20 5 0,-31-6 0,1 0 0,-1 0 0,1 0 0,-1 1 0,0-1 0,1 1 0,-1-1 0,0 1 0,0 0 0,0 0 0,0 0 0,-1 0 0,1 0 0,0 0 0,1 4 0,-2-2 0,1-1 0,-1 1 0,0 0 0,0 0 0,-1 0 0,1 0 0,-1 1 0,0-1 0,0 0 0,0 0 0,0 0 0,-1 0 0,-1 4 0,0 0 0,0 0 0,-1 0 0,-1 0 0,1 0 0,-1 0 0,-1-1 0,1 0 0,-1 0 0,-8 9 0,-61 59 0,38-40 0,16-15 0,-37 40 0,53-56 0,1 0 0,0 0 0,0 0 0,1 1 0,-1-1 0,1 1 0,0 0 0,0 0 0,1 0 0,-1 0 0,1 0 0,-1 8 0,4-9 0,0 0 0,0-1 0,0 1 0,0-1 0,0 0 0,1 1 0,0-1 0,-1 0 0,1-1 0,0 1 0,1 0 0,-1-1 0,0 0 0,1 1 0,6 2 0,19 17 0,-25-18 0,0 1 0,-1 0 0,0 0 0,0 1 0,0-1 0,0 1 0,-1-1 0,0 1 0,0 0 0,0 0 0,-1 0 0,0 0 0,0 0 0,-1 0 0,0 0 0,0 1 0,0-1 0,0 0 0,-1 0 0,-2 8 0,-4 10 0,0 0 0,-1-1 0,-19 36 0,21-44 0,4-13 0,1 1 0,-1-1 0,1 1 0,0-1 0,0 1 0,0 0 0,0 0 0,1-1 0,-1 1 0,1 0 0,0 0 0,-1 0 0,1 0 0,0 0 0,1 0 0,-1-1 0,1 1 0,-1 0 0,1 0 0,0 0 0,0-1 0,0 1 0,0 0 0,0-1 0,1 1 0,-1-1 0,1 1 0,0-1 0,0 0 0,0 0 0,4 4 0,1-1 0,1-1 0,0 1 0,1-2 0,-1 1 0,1-1 0,0 0 0,0-1 0,0 0 0,9 1 0,18 3-879,0-2-1,46-2 1,-62-2-233,1-2 1,0 0 0,-1-1 0,1-1 0,27-10 0,6-7-9219</inkml:trace>
</inkml:ink>
</file>

<file path=ppt/ink/ink1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5.311"/>
    </inkml:context>
    <inkml:brush xml:id="br0">
      <inkml:brushProperty name="width" value="0.025" units="cm"/>
      <inkml:brushProperty name="height" value="0.025" units="cm"/>
    </inkml:brush>
  </inkml:definitions>
  <inkml:trace contextRef="#ctx0" brushRef="#br0">359 60 9993,'0'0'9332,"-1"-9"-7277,1 6-1965,0 1 37,0 0-1,0 0 1,0 1 0,0-1-1,0 0 1,0 0-1,0 1 1,-1-1 0,1 0-1,0 1 1,-1-1 0,0 0-1,1 1 1,-1-1-1,0 0 1,0 1 0,0 0-1,0-1 1,0 1-1,0-1 1,0 1 0,0 0-1,-1 0 1,1 0 0,0 0-1,-1 0 1,1 0-1,-1 0 1,0 0 0,1 0-1,-1 1 1,1-1-1,-1 1 1,0-1 0,0 1-1,1 0 1,-1-1 0,0 1-1,1 0 1,-1 0-1,-3 1 1,-3-1 20,-1 1-1,0 0 1,0 0-1,1 1 1,-1 0-1,1 1 1,-1 0 0,1 0-1,0 0 1,0 1-1,-8 6 1,3-1 70,1 0-1,0 1 1,1 0 0,0 1-1,1 0 1,-10 14 0,5-3 94,1 0 0,1 1 0,0 1 1,2 0-1,1 0 0,1 1 0,-7 30 0,12-39-285,1-1-1,1 1 1,0 0-1,1 0 0,1 0 1,0 0-1,5 28 0,-4-39-24,0 0-1,0 0 0,1 0 1,0-1-1,0 1 1,0-1-1,0 1 0,1-1 1,0 0-1,-1 0 0,2 0 1,-1 0-1,0 0 0,1-1 1,0 0-1,0 0 1,0 0-1,0 0 0,0 0 1,0-1-1,1 1 0,-1-1 1,1-1-1,0 1 1,0-1-1,-1 1 0,1-1 1,8 0-1,3 1-702,0-1-1,0-1 1,0 0-1,-1-1 1,26-5-1,-36 5 415,-1 1 0,0-1-1,0 0 1,0 0-1,0-1 1,0 1 0,-1-1-1,1 0 1,0 0 0,-1 0-1,1-1 1,-1 1 0,0-1-1,0 1 1,0-1-1,0 0 1,0-1 0,0 1-1,-1 0 1,0-1 0,0 1-1,0-1 1,0 0-1,0 0 1,-1 0 0,2-5-1,-2-10-8241</inkml:trace>
</inkml:ink>
</file>

<file path=ppt/ink/ink1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5.714"/>
    </inkml:context>
    <inkml:brush xml:id="br0">
      <inkml:brushProperty name="width" value="0.025" units="cm"/>
      <inkml:brushProperty name="height" value="0.025" units="cm"/>
    </inkml:brush>
  </inkml:definitions>
  <inkml:trace contextRef="#ctx0" brushRef="#br0">168 0 16528,'0'0'12769,"-11"5"-11381,0 1-1214,0 1-1,0 0 1,1 1-1,-1 0 1,2 1-1,-1-1 1,1 2-1,1-1 1,0 2-1,0-1 0,-9 18 1,11-16-174,1 0 0,0 0 0,0 1 0,2-1 0,-4 19 0,6-29 0,1 1 0,-1-1 0,1 1 0,-1-1 0,1 1 0,0 0 0,0-1 0,0 1 0,1-1 0,-1 1 0,1-1 0,-1 1 0,1-1 0,0 1 0,0-1 0,0 1 0,0-1 0,0 0 0,1 1 0,-1-1 0,0 0 0,1 0 0,0 0 0,0 0 0,-1-1 0,1 1 0,0 0 0,1-1 0,-1 1 0,0-1 0,0 0 0,1 1 0,3 0 0,1 0 0,1-1 0,0-1 0,-1 1 0,1-1 0,0 0 0,0-1 0,-1 0 0,1 0 0,-1 0 0,1-1 0,-1-1 0,1 1 0,-1-1 0,0 0 0,0 0 0,-1-1 0,1 0 0,-1-1 0,12-9 0,-13 10 0,0 0 0,0-1 0,-1 1 0,0-1 0,0 0 0,0 0 0,0-1 0,-1 1 0,0-1 0,0 1 0,-1-1 0,1 0 0,-1 0 0,0 0 0,-1-1 0,0 1 0,0 0 0,0-1 0,0 1 0,-1 0 0,0-1 0,-1 1 0,0 0 0,-2-13 0,1 16 3,1-1 0,-1 1 0,1 0-1,-1 0 1,0 0 0,0 0 0,-1 1 0,1-1 0,-1 1 0,1-1 0,-1 1-1,0 0 1,0 0 0,0 0 0,0 0 0,0 0 0,0 1 0,0-1 0,-7-1-1,1 0-88,1 1-1,-1 1 0,0-1 0,0 1 1,0 0-1,-16 2 0,25-1-44,-1 0-1,1 0 0,0 0 1,0 0-1,0 0 1,-1 0-1,1 0 0,0 0 1,0 0-1,0 0 1,0 0-1,-1 1 0,1-1 1,0 0-1,0 0 1,0 0-1,0 0 0,0 0 1,-1 0-1,1 1 1,0-1-1,0 0 0,0 0 1,0 0-1,0 0 1,0 1-1,0-1 0,0 0 1,0 0-1,0 0 1,0 0-1,0 1 1,0-1-1,0 0 0,0 0 1,0 0-1,0 1 1,0-1-1,0 0 0,0 0 1,0 0-1,0 0 1,0 1-1,0-1 0,0 0 1,0 0-1,0 1 1,5 1-6055,11-2-1325</inkml:trace>
</inkml:ink>
</file>

<file path=ppt/ink/ink1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6.088"/>
    </inkml:context>
    <inkml:brush xml:id="br0">
      <inkml:brushProperty name="width" value="0.025" units="cm"/>
      <inkml:brushProperty name="height" value="0.025" units="cm"/>
    </inkml:brush>
  </inkml:definitions>
  <inkml:trace contextRef="#ctx0" brushRef="#br0">12 0 22549,'0'0'6540,"0"11"-5184,-8 348 966,8-353-2319,0-4-26,-1-1 0,1 1 0,0 0 0,0 0 0,0-1 0,0 1 0,0 0 0,1 0 0,-1-1 0,0 1 0,1 0 0,-1-1 0,1 1 0,0 0 0,-1-1 0,1 1 0,0-1 0,0 1 0,0-1 0,2 2 0,-2-4-766,-1-1 1,0 0 0,1 0 0,-1 0 0,0 0 0,0 0-1,0 0 1,0 0 0,0 0 0,-1 0 0,1 0-1,0 0 1,-2-2 0,-11-25-9317</inkml:trace>
</inkml:ink>
</file>

<file path=ppt/ink/ink1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6.433"/>
    </inkml:context>
    <inkml:brush xml:id="br0">
      <inkml:brushProperty name="width" value="0.025" units="cm"/>
      <inkml:brushProperty name="height" value="0.025" units="cm"/>
    </inkml:brush>
  </inkml:definitions>
  <inkml:trace contextRef="#ctx0" brushRef="#br0">1 234 17136,'0'0'11467,"53"-1"-10282,-14-1-640,9 0-481,1-1-64,4 2-1025,-9 1-2178,-4-2-1922,-3-3-3331</inkml:trace>
  <inkml:trace contextRef="#ctx0" brushRef="#br0" timeOffset="1">543 0 6822,'0'0'17975,"-1"13"-15824,-3 20-1595,-23 289 4707,30-172-11899</inkml:trace>
</inkml:ink>
</file>

<file path=ppt/ink/ink1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6.779"/>
    </inkml:context>
    <inkml:brush xml:id="br0">
      <inkml:brushProperty name="width" value="0.025" units="cm"/>
      <inkml:brushProperty name="height" value="0.025" units="cm"/>
    </inkml:brush>
  </inkml:definitions>
  <inkml:trace contextRef="#ctx0" brushRef="#br0">0 463 20019,'0'0'9097,"62"18"-7176,-21-18-800,4 0-640,5 0-353,-2-9-128,-5-3 0,-5 1 0,-7 0-192,-9-1-769,-7 0-448,-8-2-866,-7 2-2113,0-5-1057,-10-4-5765</inkml:trace>
  <inkml:trace contextRef="#ctx0" brushRef="#br0" timeOffset="1">23 1 18866,'0'0'10794,"62"4"-9128,-14 1-962,7-2-608,3-3 0,-1 0-256,-3 0-801,-6 0-1569,-9 0-2563,-3 0-2466</inkml:trace>
</inkml:ink>
</file>

<file path=ppt/ink/ink1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7.120"/>
    </inkml:context>
    <inkml:brush xml:id="br0">
      <inkml:brushProperty name="width" value="0.025" units="cm"/>
      <inkml:brushProperty name="height" value="0.025" units="cm"/>
    </inkml:brush>
  </inkml:definitions>
  <inkml:trace contextRef="#ctx0" brushRef="#br0">1 0 19474,'0'0'7912,"3"9"-5910,8 24-1033,-2 0 0,-2 0 0,4 38 1,-7-37-1825,1-1 1,2 1 0,2-2-1,15 42 1,-21-67 118,-3-6-2296</inkml:trace>
</inkml:ink>
</file>

<file path=ppt/ink/ink1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7.464"/>
    </inkml:context>
    <inkml:brush xml:id="br0">
      <inkml:brushProperty name="width" value="0.025" units="cm"/>
      <inkml:brushProperty name="height" value="0.025" units="cm"/>
    </inkml:brush>
  </inkml:definitions>
  <inkml:trace contextRef="#ctx0" brushRef="#br0">1 22 14286,'0'0'13420,"52"-16"-13324,-17 16-64,0 0-256,-1 0-1153,-3 0-1762,0 0-2050,-6-5-3940</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9.447"/>
    </inkml:context>
    <inkml:brush xml:id="br0">
      <inkml:brushProperty name="width" value="0.025" units="cm"/>
      <inkml:brushProperty name="height" value="0.025" units="cm"/>
    </inkml:brush>
  </inkml:definitions>
  <inkml:trace contextRef="#ctx0" brushRef="#br0">36 0 15375,'0'0'7254,"-4"10"-5177,-3 8-1387,2 0 1,0 0-1,1 0 1,1 0-1,-1 29 1,2 110 1336,2-97-1444,-1-13-286,0-8 44,4 40 0,-2-69-308,0-1 0,1 1 0,0-1 0,0 0-1,1 1 1,0-1 0,1 0 0,0-1 0,8 14 0,-11-20-33,1 0 0,-1 0 0,1 0 0,0 0 0,0 0 0,-1 0 0,1 0 0,0-1 0,1 1 0,-1-1 0,0 1 0,0-1 0,1 0 0,-1 0 0,1 0 0,-1 0 0,1 0 0,-1-1 0,1 1 0,-1-1 0,1 1 0,0-1 0,-1 0 0,1 0 0,-1 0 0,1-1 0,0 1 0,-1-1 0,1 1 0,4-3 0,-2 1 0,-1 0 0,1-1 0,0 1 0,-1-1 0,0 0 0,0-1 0,0 1 0,0-1 0,0 0 0,-1 0 0,1 0 0,-1 0 0,0-1 0,2-4 0,3-10 0,-1 0 0,-1 0 0,-1 0 0,0-1 0,-2 0 0,0 0 0,-1 0 0,-2 0 0,-1-22 0,1 42-1,0 0 0,0 0 0,0 0 0,0 0 0,0 0 0,0 1 0,0-1 0,0 0 0,-1 0 0,1 0 0,0 0 0,0 0 0,0 0 0,0 0 0,0 0 0,0 0 0,-1 0 0,1 0 0,0 0 0,0 0 0,0 0 0,0 0 0,0 0 1,0 0-1,-1 0 0,1 0 0,0 0 0,0 0 0,0 0 0,0 0 0,0 0 0,0-1 0,-1 1 0,1 0 0,0 0 0,0 0 0,0 0 0,0 0 0,0 0 0,0 0 0,0 0 0,0 0 0,0-1 0,-1 1 0,-5 15-99,-4 70 7,10-79 104,-1 0-1,1 1 1,1-1 0,-1 0 0,1 1 0,0-1 0,0 0 0,1 0 0,0 0-1,0 0 1,4 7 0,-4-11-9,-1 0 0,1 0 0,0 0 0,0 0 0,0 0 0,0-1 0,0 1 0,1-1 0,-1 1 0,0-1 0,1 0 0,-1 0 0,1 0 0,-1 0 0,1-1 0,-1 1 0,1-1 0,0 1 0,-1-1 0,1 0 0,0 0 0,-1 0 0,1-1 0,0 1 0,-1 0 0,1-1 0,-1 0 0,1 0 0,-1 1 0,6-4 0,2-1 5,0 0 1,1 0-1,-2-1 1,1-1-1,15-12 1,-9 3-8,0 1 0,0-2 0,19-28 0,-29 37 0,-1 1 0,0-1 0,-1-1 0,0 1 0,0-1 0,-1 1 0,0-1 0,-1 0 0,0 0 0,0 0 0,1-14 0,-6 44 0,2-12 0,-1 0 0,2 1 0,-1-1 0,2 13 0,-1-20 0,0 0 0,0-1 0,1 1 0,-1 0 0,1 0 0,-1 0 0,1-1 0,-1 1 0,1 0 0,0-1 0,0 1 0,0-1 0,0 1 0,0-1 0,0 1 0,1-1 0,-1 1 0,0-1 0,1 0 0,-1 0 0,1 0 0,-1 0 0,1 0 0,0 0 0,-1 0 0,1-1 0,0 1 0,2 0 0,12 2-49,-1-2 0,1 0 1,22-1-1,-25-1-28,-1 1 0,1 0 0,-1 1 0,21 5 0,-28-5 64,-1 1-1,1-1 1,-1 1 0,1 1 0,-1-1 0,0 1 0,0-1 0,0 1 0,0 0 0,0 1-1,0-1 1,-1 1 0,0 0 0,0-1 0,5 9 0,3 8 50,0 1 0,-1 0 0,-2 0 0,0 1 0,-1 0 0,7 43 0,-9-28 82,-1 0 1,-2 0-1,-3 56 1,0-83-113,-1 0 0,0 0 1,-1 0-1,0 0 1,0 0-1,-1 0 1,0-1-1,-8 13 0,11-19-7,-1 0-1,0 0 1,0 0-1,0 0 1,0 0-1,-1 0 1,1-1 0,-1 1-1,0-1 1,1 0-1,-1 1 1,0-1-1,0-1 1,0 1-1,-1 0 1,1-1-1,0 0 1,-1 1-1,1-1 1,-1 0-1,1-1 1,-1 1-1,1-1 1,-1 0-1,1 1 1,-1-2-1,-4 1 1,5-2 0,0 1 0,0 0 0,0-1 0,1 0 0,-1 0 0,0 0 0,1 0 0,-1 0 0,1-1 0,-1 1 0,1-1 0,0 0 0,0 1 0,1-1 0,-1 0 0,0 0 0,1 0 0,0 0 0,-2-4 0,-18-66 0,20 70 0,-5-25 0,1-1 0,1 0 0,2-1 0,1 1 0,3-45 0,0 57 0,1 0 0,0 0 0,1 1 0,1-1 0,1 1 0,0 0 0,1 0 0,0 1 0,2 0 0,17-25 0,31-22 0,-42 47 0,0 0 0,-1-1 0,13-20 0,-19 16-1449,-8 19 1223,0 0 1,0 0 0,0 0 0,0 1 0,-1-1 0,1 0-1,0 0 1,0 0 0,-1 1 0,1-1 0,0 0 0,-1 0-1,1 1 1,-1-1 0,1 0 0,-1 0 0,1 1 0,-1-1-1,0 1 1,1-1 0,-1 1 0,0-1 0,1 1-1,-2-1 1,-20-10-10056</inkml:trace>
</inkml:ink>
</file>

<file path=ppt/ink/ink1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7.810"/>
    </inkml:context>
    <inkml:brush xml:id="br0">
      <inkml:brushProperty name="width" value="0.025" units="cm"/>
      <inkml:brushProperty name="height" value="0.025" units="cm"/>
    </inkml:brush>
  </inkml:definitions>
  <inkml:trace contextRef="#ctx0" brushRef="#br0">234 8 7976,'0'0'11723,"-11"-2"-6743,7 0-4705,-1 1 0,0 0-1,0 0 1,-1 1 0,1-1-1,0 1 1,0 0 0,0 0 0,0 1-1,0 0 1,0 0 0,0 0-1,0 0 1,0 1 0,0 0-1,1 0 1,-1 0 0,0 0-1,1 1 1,0 0 0,-5 3-1,-2 6-169,0-1-1,1 2 0,0-1 0,1 1 0,1 1 1,0 0-1,1 0 0,0 0 0,1 1 0,1 0 1,0 0-1,-3 21 0,6-26-73,0-1 1,1 1-1,0 0 0,0-1 1,1 1-1,0 0 1,1-1-1,0 1 0,1 0 1,0-1-1,0 1 0,1-1 1,0 0-1,1 0 0,0 0 1,1 0-1,-1-1 1,1 0-1,1 0 0,0 0 1,8 8-1,-8-10-31,1-2 0,0 1 0,0-1 0,1 0 0,-1 0 0,1-1 0,-1 0 0,1 0 0,0-1 0,0 0 0,1-1 0,-1 0 0,11 1 0,-14-2 0,0 1 0,0-1 0,-1 0 0,1-1 0,0 1 0,0-1 0,-1 0 0,1 0 0,0-1 0,-1 1 0,1-1 0,-1 0 0,0 0 0,1 0 0,-1-1 0,0 1 0,0-1 0,-1 0 0,1-1 0,-1 1 0,1 0 0,-1-1 0,5-7 0,-7 10 0,0-1 0,0 1 0,0-1 0,-1 0 0,1 1 0,0-1 0,-1 1 0,1-1 0,-1 0 0,0 0 0,1 1 0,-1-1 0,0 0 0,0 0 0,0 1 0,0-1 0,-1 0 0,1 1 0,0-1 0,-1 0 0,1 0 0,-1 1 0,1-1 0,-1 1 0,0-1 0,-1-1 0,0 1 0,0 0 0,-1 0 0,1 0 0,-1 0 0,0 0 0,1 1 0,-1-1 0,0 1 0,0 0 0,0 0 0,0 0 0,0 0 0,-4 0 0,-10-2 0,-1 2 0,1 0 0,-34 2 0,47-1 0,1 0 0,-1 1 0,1-1 0,-1 1 0,0-1 0,1 1 0,0 0 0,-1 0 0,1 1 0,-1-1 0,1 1 0,0-1 0,0 1 0,0 0 0,0 0 0,0 1 0,1-1 0,-1 1 0,-3 3 0,6-6 0,1 1 0,-1-1 0,0 1 0,1-1 0,-1 0 0,0 1 0,0-1 0,1 0 0,-1 1 0,1-1 0,-1 0 0,0 0 0,1 1 0,-1-1 0,1 0 0,-1 0 0,0 0 0,1 1 0,-1-1 0,1 0 0,-1 0 0,1 0 0,-1 0 0,1 0 0,-1 0 0,1 0 0,-1 0 0,1 0 0,-1 0 0,0 0 0,1 0 0,-1-1 0,1 1 0,22-1 0,-6-3-24,-1 0-1,1 0 1,-1-2 0,0 0-1,0-1 1,0-1 0,-1 0-1,15-11 1,6-7-85,63-57-1,-96 85 179,-6 10 81,-5 13 69,6-20-219,-67 174 0,63-158 0,0 0 0,2 0 0,0 1 0,1 0 0,1-1 0,2 38 0,0-57-123,0-1 0,0 1-1,0-1 1,0 0 0,1 1 0,-1-1 0,0 0-1,0 1 1,1-1 0,-1 0 0,1 1 0,0-1-1,-1 0 1,1 0 0,0 1 0,0-1 0,-1 0 0,1 0-1,0 0 1,0 0 0,0 0 0,0 0 0,1-1-1,-1 1 1,2 1 0,13 0-8205</inkml:trace>
</inkml:ink>
</file>

<file path=ppt/ink/ink1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1.235"/>
    </inkml:context>
    <inkml:brush xml:id="br0">
      <inkml:brushProperty name="width" value="0.025" units="cm"/>
      <inkml:brushProperty name="height" value="0.025" units="cm"/>
    </inkml:brush>
  </inkml:definitions>
  <inkml:trace contextRef="#ctx0" brushRef="#br0">1581 132 5733,'-16'-7'6620,"15"6"-6511,-112-48 3296,70 32-3112,0 2 0,-80-18 1,94 28-157,0 3 0,0 0 0,-1 1 0,1 2 0,0 1 0,0 2 0,0 0 0,0 2 0,1 2 0,0 0 0,-49 22 0,-311 144-30,344-155 115,0 1 1,2 3 0,0 1 0,-71 56 0,98-68-183,1 1 0,0 1 1,1 1-1,0 0 0,1 0 1,1 1-1,1 0 0,0 1 1,1 1-1,1-1 0,0 1 1,1 1-1,2-1 0,-8 37 0,8-18 43,1 1 0,2 0-1,1 0 1,3 0 0,0 0-1,3 0 1,1-1-1,17 57 1,-16-74-78,0 1-1,2-1 1,0 0 0,2 0-1,0-2 1,1 1-1,1-1 1,1-1 0,0 0-1,1-1 1,1-1-1,0 0 1,1-1 0,1-1-1,0-1 1,22 12 0,0-6 5,0-1 0,1-2 0,0-2 0,1-2 1,0-2-1,72 7 0,268-5 155,-295-12-161,12-3-67,-1-3 1,1-5 0,151-39-1,-105 10 84,233-99 0,-346 126 306,0-2-1,0-1 1,-2-2 0,0 0 0,-1-2 0,-2-1 0,0-2 0,39-43 0,-53 51-95,-1 0 1,-1 0 0,0-1-1,-2 0 1,1-1 0,-2 0-1,-1 0 1,0-1 0,-1 0-1,-1 0 1,-1 0 0,-1-1-1,0 1 1,-2-1 0,0 0-1,-4-39 1,1 43-201,-1-1 0,-1 1 0,0 0 0,-2 0 0,1 0 0,-2 0 0,0 1 0,-1 0 0,-18-25 0,11 21-40,-1 1 1,0 0-1,-1 1 0,-1 1 1,-1 1-1,-26-17 1,7 9-32,-2 1 0,0 3 0,-2 1 0,0 2 0,0 2 0,-87-17 0,-187 2-200,194 22-3588,-1-5-6515,85 7-1514</inkml:trace>
</inkml:ink>
</file>

<file path=ppt/ink/ink1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2.928"/>
    </inkml:context>
    <inkml:brush xml:id="br0">
      <inkml:brushProperty name="width" value="0.025" units="cm"/>
      <inkml:brushProperty name="height" value="0.025" units="cm"/>
    </inkml:brush>
  </inkml:definitions>
  <inkml:trace contextRef="#ctx0" brushRef="#br0">100 41 15375,'0'-2'189,"0"0"1,-1 0 0,1-1 0,-1 1-1,0 0 1,0 0 0,0 0 0,0 0 0,0 0-1,0 0 1,-1 0 0,1 0 0,-1 0 0,1 1-1,-1-1 1,1 1 0,-1-1 0,0 1-1,-4-3 1,5 4-137,0 0-1,0-1 0,-1 1 0,1 0 0,0 0 1,-1 0-1,1 0 0,0 0 0,-1 1 1,1-1-1,0 0 0,0 1 0,-1-1 0,1 0 1,0 1-1,0 0 0,0-1 0,-1 1 1,1 0-1,0-1 0,0 1 0,0 0 0,0 0 1,0 0-1,1 0 0,-1 0 0,0 0 1,0 0-1,1 0 0,-1 0 0,0 1 0,1-1 1,-1 0-1,1 0 0,0 0 0,-1 3 1,-7 17 294,1 0 1,1 1 0,2-1-1,0 1 1,-2 43 0,8 115 1886,-2-162-2033,3 30 197,3-1 0,1 1-1,2-1 1,2 0 0,34 86 0,-43-163 1855,-8-26-1939,-47-171-474,53 229 150,1 0 1,0 1-1,0-1 0,0 0 0,0 0 0,0-1 1,0 1-1,1 0 0,-1 0 0,1-1 0,-1 1 1,1 0-1,-1-1 0,1 0 0,0 1 0,0-1 1,0 0-1,0 0 0,2 1 0,1 0-41,0 0 0,1-1-1,-1 1 1,1-1 0,-1-1 0,1 1-1,10-1 1,-6 0-14,1-1-1,0 0 1,0-1-1,-1-1 0,0 1 1,1-2-1,-1 1 1,16-9-1,-11 2 87,0 1-1,-1-2 0,0 0 0,0-1 0,-1 0 1,18-24-1,-25 29-10,0-1 1,-1 0-1,0 0 1,-1 0-1,0-1 1,0 1-1,-1-1 1,0 0-1,0 0 1,-1-1-1,0 1 1,-1 0-1,0-1 1,-1-11-1,1 21-13,-1-1-1,0 0 1,0 0-1,0 1 1,0-1-1,0 0 1,0 0-1,0 0 1,-1 1-1,1-1 0,0 0 1,0 0-1,0 1 1,-1-1-1,1 0 1,-1 1-1,1-1 1,0 0-1,-1 1 1,1-1-1,-1 1 1,1-1-1,-1 1 1,0-1-1,1 1 1,-1-1-1,1 1 0,-1-1 1,0 1-1,1 0 1,-1-1-1,0 1 1,0 0-1,1 0 1,-1-1-1,0 1 1,0 0-1,1 0 1,-1 0-1,0 0 1,0 0-1,1 0 1,-1 0-1,0 0 1,0 0-1,1 1 0,-1-1 1,0 0-1,0 0 1,1 1-1,-2-1 1,-1 2-32,-1 0 0,0 0 0,1 0 0,0 0 0,0 0 0,-1 1 0,1-1 0,0 1-1,-3 4 1,-7 11 18,0 1 1,1 0-1,1 1 0,-10 25 0,16-34 59,1 1 0,0 0 0,1 0 0,0 0 0,1 0 0,0 0 0,1 1 1,0-1-1,1 17 0,1-27-35,0-1 0,0 1-1,0-1 1,0 1 0,0-1 0,0 1 0,0-1 0,0 0 0,0 0 0,1 0 0,-1 0 0,0 0 0,1 0 0,-1 0-1,1 0 1,-1 0 0,1 0 0,0-1 0,-1 1 0,1-1 0,0 1 0,-1-1 0,1 0 0,0 0 0,0 0 0,-1 0-1,1 0 1,3 0 0,53-4 220,17-10-751,-57 10-840,0-2 0,0 0 0,-1-1 0,18-10 0,-26 12 725,-1 0 1,0 0 0,0-1 0,-1 0-1,1 0 1,-1-1 0,-1 0-1,1 0 1,-1 0 0,-1-1-1,1 0 1,-1 0 0,0 0-1,-1-1 1,0 0 0,-1 0-1,5-14 1,-5 5 1047,0 0 0,1-34 1,-6-6 3401,2 57-3626,0-1 0,0 1 0,0-1 0,-1 1 0,1 0 0,0-1 0,-1 1 0,1-1 0,-1 1 0,1-1 0,-1 1 0,0 0 0,1-1 0,-1 1 0,0 0 0,0 0 0,0 0 0,0 0 0,0-1 0,0 1 0,0 1 0,0-1 0,-1 0 0,1 0 0,-2-1 0,1 2-40,0 0 0,0-1 0,0 1 0,-1 0-1,1 0 1,0 1 0,0-1 0,0 0 0,0 1 0,0-1-1,-1 1 1,1 0 0,0-1 0,0 1 0,-2 1 0,-5 3 78,0 1 0,1 0 0,-1 0 1,1 1-1,-13 12 0,16-11-88,-1-1 1,2 1-1,-1 0 0,1 0 0,-4 9 1,3 15 15,5-31-155,0 0 1,0 0-1,0-1 1,1 1-1,-1 0 1,0 0-1,1 0 1,-1 0-1,0-1 1,1 1-1,-1 0 1,1 0-1,-1-1 1,1 1-1,0 0 1,-1-1-1,1 1 1,0 0-1,-1-1 1,1 1-1,0-1 1,0 0-1,0 1 1,-1-1-1,1 1 1,0-1-1,2 1 1,22 1-10,1 0 0,0-1 1,0-1-1,0-2 0,50-9 0,-70 10-38,39-6-288,85 1 0,-129 5 335,1 1 0,-1 0 0,0 0 1,0 0-1,0 0 0,0 0 0,1 1 0,-1-1 1,0 0-1,0 0 0,0 1 0,0-1 0,0 1 0,0-1 1,0 1-1,0-1 0,0 1 0,0 0 0,0-1 1,0 1-1,0 0 0,0 0 0,0 0 0,-1 0 0,1 0 1,0-1-1,-1 1 0,1 1 0,-1-1 0,1 0 1,-1 0-1,1 0 0,-1 0 0,0 0 0,0 0 1,1 0-1,-1 1 0,0-1 0,0 0 0,0 0 0,0 0 1,0 0-1,0 1 0,-1-1 0,1 0 0,0 0 1,-1 0-1,1 0 0,-1 0 0,1 0 0,-1 0 0,0 1 1,-2 6 177,-1 0 1,1-1-1,-2 0 1,1 0-1,-1 0 1,-7 8-1,-16 13 803,-63 51-1,75-67-748,-1 0 0,0-1 0,-1-1 0,0-1 0,-36 13 0,54-21-232,-1-1 1,0 0-1,0 1 1,0-1-1,0 0 1,1 1-1,-1-1 1,0 0-1,0 0 1,0 0-1,0 0 1,0 0-1,0 0 1,0 0-1,0 0 1,0 0-1,1 0 1,-1 0-1,0-1 1,0 1-1,0 0 1,0-1-1,0 1 1,1 0-1,-1-1 1,0 1-1,0-1 1,1 0-1,-1 1 0,0-1 1,0 0-1,0-1-76,1 0 0,-1 0-1,1 0 1,0 0-1,0 0 1,0 0-1,0 0 1,0 1 0,1-1-1,-1 0 1,0 0-1,1 0 1,0 0-1,0-2 1,34-66-2921,-33 68 2858,24-43-1637,101-189-8563,-96 158 5378</inkml:trace>
</inkml:ink>
</file>

<file path=ppt/ink/ink1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3.288"/>
    </inkml:context>
    <inkml:brush xml:id="br0">
      <inkml:brushProperty name="width" value="0.025" units="cm"/>
      <inkml:brushProperty name="height" value="0.025" units="cm"/>
    </inkml:brush>
  </inkml:definitions>
  <inkml:trace contextRef="#ctx0" brushRef="#br0">25 126 1569,'12'-66'4482,"-6"31"278,-1 11 4982,-14 52-9404,1 1 0,1 0 1,2 0-1,1 1 0,1 0 0,2 0 1,0-1-1,3 1 0,7 51 0,-6-66-280,1 1 0,0-1 0,1 0 0,0-1-1,1 1 1,1-1 0,1 0 0,0-1 0,0 0-1,1 0 1,1-1 0,0 0 0,1 0 0,0-1-1,1-1 1,0 0 0,1-1 0,-1 0 0,2-1-1,19 10 1,-32-18-49,-1 1 0,1-1 1,0 1-1,-1-1 0,1 0 0,0 1 0,-1-1 0,1 0 0,0 0 1,0 0-1,-1 0 0,1 1 0,0-1 0,0 0 0,-1 0 0,1 0 1,0 0-1,0-1 0,0 1 0,-1 0 0,1 0 0,1-1 0,-2-12 348,-20-22 5,-75-81-257,-6-7 137,97 117-100,0 1 0,1-1 0,-1-1 0,1 1 0,-4-11 0,6 15-126,1 1 0,0-1 0,-1 1 1,1-1-1,0 0 0,0 1 0,0-1 1,0 1-1,0-1 0,0 1 1,0-1-1,0 1 0,1-1 0,-1 1 1,1-1-1,-1 1 0,1-1 0,0 1 1,-1-1-1,1 1 0,0 0 0,0 0 1,0-1-1,0 1 0,0 0 0,0 0 1,0 0-1,0 0 0,1 0 0,-1 0 1,2-1-1,10-4-169,0 1 1,0 1-1,0 0 0,1 0 1,-1 2-1,26-3 0,7-2-1058,40-11-1890,7-5-1506</inkml:trace>
</inkml:ink>
</file>

<file path=ppt/ink/ink1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4.431"/>
    </inkml:context>
    <inkml:brush xml:id="br0">
      <inkml:brushProperty name="width" value="0.025" units="cm"/>
      <inkml:brushProperty name="height" value="0.025" units="cm"/>
    </inkml:brush>
  </inkml:definitions>
  <inkml:trace contextRef="#ctx0" brushRef="#br0">462 79 11531,'-11'-7'694,"-2"-3"-178,-1 1 0,0 0 0,0 2 0,-1-1 0,0 2 1,-21-7-1,30 11-342,-1 0 0,1 1 1,-1-1-1,1 1 0,-1 1 0,0-1 1,0 1-1,1 0 0,-1 0 1,0 1-1,1 0 0,-1 0 0,0 1 1,1 0-1,0 0 0,-1 1 1,1-1-1,0 1 0,0 0 0,0 1 1,-5 4-1,-2 5-105,1 0 1,1 1 0,0 1-1,1 0 1,0 0-1,1 1 1,1 0-1,1 0 1,0 1 0,-6 24-1,-4 23 397,-13 94 1,18-76-184,0 112 1,12-154-265,1 1 0,3-1 0,1 0 0,19 71 0,-18-92-33,0-1 0,1 0 1,2 0-1,-1 0 1,17 23-1,-20-34 4,0-1 0,0 1 0,1-1 0,-1-1 0,1 1 0,0-1 1,1 0-1,-1-1 0,1 1 0,0-1 0,0 0 0,1-1 0,-1 0 0,1 0 0,15 3 0,-13-4 38,1-1-1,0 0 1,0-1-1,0 0 1,0-1-1,-1 0 1,1 0-1,0-1 1,-1-1-1,1 0 1,16-7-1,-11 2 88,0 0 0,-1-1 0,-1-1 0,0 0 0,0-1 0,20-21 0,-2-4 505,-2-1-1,-2-1 1,-1-2 0,30-60 0,-25 41 879,40-109 0,-63 140-1303,-1 0 0,-1-1 1,-1 1-1,-2-1 0,-1 0 0,0-45 1,-4 64-183,0-1 1,-1 0 0,0 0-1,0 1 1,-1-1-1,0 1 1,-1 0-1,0 0 1,-1 0 0,0 1-1,-1-1 1,0 1-1,0 0 1,-1 1 0,0 0-1,0 0 1,-1 0-1,0 1 1,-11-8 0,4 5-316,-1 1 1,0 0 0,0 1 0,-1 1-1,0 0 1,0 2 0,0 0 0,-1 0-1,0 2 1,-31-3 0,7 4-1973,-46 3 0,4 11-3917,36 0-2004</inkml:trace>
</inkml:ink>
</file>

<file path=ppt/ink/ink1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7.289"/>
    </inkml:context>
    <inkml:brush xml:id="br0">
      <inkml:brushProperty name="width" value="0.025" units="cm"/>
      <inkml:brushProperty name="height" value="0.025" units="cm"/>
    </inkml:brush>
  </inkml:definitions>
  <inkml:trace contextRef="#ctx0" brushRef="#br0">178 15 13036,'0'0'4997,"-9"-3"-2376,2 1-2256,-1-1 1,1 1-1,0 1 0,-1-1 0,1 1 0,-10 0 0,14 2-290,0-1 0,0 0 0,0 1 0,0-1-1,0 1 1,0 0 0,0 0 0,0 0-1,1 1 1,-1-1 0,0 1 0,1-1 0,-1 1-1,1 0 1,-1 0 0,1 0 0,0 0-1,0 0 1,0 1 0,0-1 0,-2 5 0,-4 8 22,0 2 0,2-1 1,0 1-1,1 0 1,0 0-1,2 1 1,0-1-1,1 1 0,0 0 1,2 0-1,3 34 1,-3-49-85,0 1 1,0-1 0,1 1 0,0-1 0,-1 0-1,1 1 1,0-1 0,1 0 0,-1 1 0,1-1-1,-1 0 1,1 0 0,0 0 0,0-1 0,0 1-1,0 0 1,5 3 0,-5-4 56,1-1 1,-1 1-1,1-1 1,0 0-1,0 0 0,-1 0 1,1 0-1,0 0 1,0-1-1,0 1 0,0-1 1,0 0-1,0 0 0,0 0 1,0 0-1,5-1 1,-1-1 83,-1 0 1,1 0-1,0 0 1,-1-1 0,0 0-1,1 0 1,-1-1-1,0 1 1,-1-1 0,1-1-1,-1 1 1,0-1-1,0 0 1,0 0 0,0 0-1,3-8 1,-4 6-46,0 0-1,-1 0 1,0 0 0,-1-1 0,1 0 0,-1 1-1,-1-1 1,0 0 0,0 0 0,0 0-1,-1 0 1,0 0 0,-1 0 0,0 1 0,-2-14-1,2 17-107,-1-1 0,1 1 0,-1 0-1,0-1 1,0 1 0,0 0 0,0 0-1,-1 0 1,1 0 0,-1 0 0,0 1-1,0-1 1,-1 1 0,1 0 0,-1 0-1,1 0 1,-1 1 0,0-1 0,0 1-1,0 0 1,-1 0 0,1 0 0,0 0-1,-1 1 1,1 0 0,-1 0 0,-5-1-1,9 2-61,-1 0 0,1 0 0,0 0-1,0-1 1,-1 1 0,1 1-1,0-1 1,-1 0 0,1 0-1,0 0 1,0 1 0,0-1 0,-1 0-1,1 1 1,0-1 0,0 1-1,0 0 1,0-1 0,0 1-1,0 0 1,0 0 0,0-1 0,0 1-1,0 0 1,0 0 0,0 0-1,1 0 1,-1 0 0,0 0 0,1 0-1,-1 1 1,1-1 0,-1 0-1,1 0 1,-1 0 0,1 1-1,0-1 1,0 0 0,0 0 0,0 1-1,0-1 1,0 0 0,0 0-1,0 1 1,0 1 0,1-1-336,-1 1 1,1-1 0,-1 1-1,1-1 1,0 1-1,0-1 1,0 0 0,0 0-1,0 1 1,0-1-1,1 0 1,-1 0 0,1 0-1,0 0 1,-1 0 0,1-1-1,0 1 1,0 0-1,0-1 1,0 0 0,0 1-1,5 1 1,24 1-6768,6-3-4474</inkml:trace>
</inkml:ink>
</file>

<file path=ppt/ink/ink1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7.743"/>
    </inkml:context>
    <inkml:brush xml:id="br0">
      <inkml:brushProperty name="width" value="0.025" units="cm"/>
      <inkml:brushProperty name="height" value="0.025" units="cm"/>
    </inkml:brush>
  </inkml:definitions>
  <inkml:trace contextRef="#ctx0" brushRef="#br0">245 1 17360,'0'0'7170,"-8"7"-7101,-1 5-34,6-8 47,0 0 1,0 0 0,0 0 0,-1-1 0,0 1-1,1-1 1,-1 0 0,-8 5 0,-2 5 4501,-6 17-4585,7-9 94,-25 27 40,18-24-103,1 1-1,2 1 1,-25 45-1,41-70-33,1 1 0,-1-1-1,0 0 1,1 0 0,-1 1 0,1-1 0,-1 0 0,1 1-1,0-1 1,0 0 0,-1 1 0,1-1 0,0 0 0,0 1-1,0-1 1,0 1 0,1-1 0,-1 0 0,0 1-1,1-1 1,-1 0 0,0 1 0,1-1 0,0 0 0,-1 0-1,3 3 1,-2-3-1,1 0 0,0 1 0,0-1 0,0 0-1,0-1 1,0 1 0,0 0 0,1-1 0,-1 1-1,0-1 1,0 1 0,0-1 0,1 0 0,-1 0 0,2 0-1,13-2 25,0 0 0,0-1 0,21-6 0,-36 8-11,87-27-131,30-9-602,-78 30-3648,0 4-3656</inkml:trace>
</inkml:ink>
</file>

<file path=ppt/ink/ink1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8.241"/>
    </inkml:context>
    <inkml:brush xml:id="br0">
      <inkml:brushProperty name="width" value="0.025" units="cm"/>
      <inkml:brushProperty name="height" value="0.025" units="cm"/>
    </inkml:brush>
  </inkml:definitions>
  <inkml:trace contextRef="#ctx0" brushRef="#br0">140 22 15118,'0'0'9476,"8"-4"-8969,23-10 69,-22 11 111,-26 15-140,-1 0-97,0 1 1,1 1-1,1 0 1,-24 27-1,33-33-385,1-1 1,0 1-1,0 1 0,0-1 1,1 1-1,1 0 0,0 0 1,0 0-1,0 1 0,1-1 1,1 1-1,-2 12 0,4-21-58,-1 0 0,2 1 0,-1-1 0,0 0 0,0 1 0,0-1 0,0 0 0,1 1 0,-1-1 0,1 0 0,-1 0 0,1 1 0,-1-1 0,1 0 0,0 0 0,-1 0 0,1 0-1,0 0 1,0 0 0,0 0 0,0 0 0,0 0 0,0 0 0,0-1 0,0 1 0,0 0 0,2 0 0,2 1 22,-1 0 1,1-1-1,0 0 0,-1 0 0,1 0 1,0-1-1,0 1 0,5-1 0,6-1 22,1 0 0,-1-1 0,31-8 0,-30 5-503,41-15-1084,-56 19 963,0 0-1,1 0 1,-1 0 0,0-1 0,0 1 0,0-1-1,0 0 1,0 1 0,0-1 0,-1 0 0,3-3-1,0-6-4994</inkml:trace>
</inkml:ink>
</file>

<file path=ppt/ink/ink1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8.696"/>
    </inkml:context>
    <inkml:brush xml:id="br0">
      <inkml:brushProperty name="width" value="0.025" units="cm"/>
      <inkml:brushProperty name="height" value="0.025" units="cm"/>
    </inkml:brush>
  </inkml:definitions>
  <inkml:trace contextRef="#ctx0" brushRef="#br0">1 41 18674,'0'0'9465,"10"2"-9401,-7 0-103,1-1 1,-1 0 0,1 0 0,-1 0 0,1-1 0,-1 1-1,1-1 1,0 0 0,-1 0 0,1 0 0,-1-1-1,1 1 1,0-1 0,-1 0 0,1 0 0,-1 0-1,0 0 1,1 0 0,-1-1 0,0 0 0,0 0 0,0 0-1,0 0 1,0 0 0,4-4 0,4-5-177,6-3-790,-16 15 980,0 0 0,-1 0-1,1 0 1,-1 0 0,1 0 0,-1 0 0,1 0 0,-1 0 0,1 0 0,-1 0 0,0 1-1,0-1 1,1 0 0,-1 0 0,0 0 0,0 0 0,0 0 0,0 1 0,-1-1 0,1 0 0,0 2-1,-5 75-40,3-46 316,1 44-1,1-76-232,0 1-1,0 0 1,1-1 0,-1 1-1,0-1 1,0 1 0,0 0-1,1-1 1,-1 1 0,0-1 0,0 1-1,1-1 1,-1 1 0,1-1-1,-1 1 1,0-1 0,1 1 0,-1-1-1,1 1 1,-1-1 0,1 0-1,-1 1 1,1-1 0,0 0-1,-1 1 1,1-1 0,-1 0 0,1 0-1,-1 0 1,2 1 0,25-3 46,-22 0-309,0 1 1,1-1-1,-1 0 1,0 0-1,0-1 1,0 0 0,5-3-1,-16 35 203,-29 43 742,23-50-289,1 0 0,1 1 0,1 0 1,-11 42-1,20-65-433,-1 0 0,1 1 1,0-1-1,0 1 0,0-1 1,-1 0-1,1 1 0,0-1 1,0 0-1,0 1 0,0-1 1,0 1-1,0-1 1,0 0-1,0 1 0,0-1 1,0 1-1,0-1 0,0 0 1,0 1-1,0-1 0,0 1 1,0-1-1,0 0 0,0 1 1,1-1-1,-1 0 0,0 1 1,0-1-1,0 1 0,1-1 1,-1 0-1,0 0 0,1 1 1,-1-1-1,0 0 0,0 0 1,1 1-1,-1-1 0,1 0 1,-1 0-1,0 0 0,1 1 1,-1-1-1,0 0 0,1 0 1,-1 0-1,1 0 1,-1 0-1,0 0 0,1 0 1,-1 0-1,1 0 0,-1 0 1,0 0-1,1 0 0,-1 0 1,1 0-1,-1 0 0,0 0 1,1-1-1,-1 1 0,0 0 1,1 0-1,-1 0 0,1-1 1,-1 1-1,23-19-6503,-8-4-3536</inkml:trace>
</inkml:ink>
</file>

<file path=ppt/ink/ink1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9.099"/>
    </inkml:context>
    <inkml:brush xml:id="br0">
      <inkml:brushProperty name="width" value="0.025" units="cm"/>
      <inkml:brushProperty name="height" value="0.025" units="cm"/>
    </inkml:brush>
  </inkml:definitions>
  <inkml:trace contextRef="#ctx0" brushRef="#br0">197 1 21588,'0'0'8601,"-12"12"-8468,-82 104-8,78-94-109,1 1-1,0 0 1,2 1-1,-13 32 1,25-54-11,0-1 0,1 0 0,-1 1 0,0-1 0,1 0 0,0 1 1,-1-1-1,1 1 0,0-1 0,-1 1 0,1-1 0,0 1 0,0-1 0,0 0 0,0 1 1,1-1-1,-1 1 0,0-1 0,1 1 0,-1-1 0,1 1 0,-1-1 0,1 0 0,-1 1 0,1-1 1,0 0-1,0 0 0,0 0 0,0 1 0,0-1 0,0 0 0,0 0 0,0 0 0,0 0 0,0-1 1,1 1-1,-1 0 0,0 0 0,0-1 0,1 1 0,1 0 0,6 1 25,1-1 1,-1 0-1,0-1 1,0 0-1,17-2 0,1 1-127,-6 1-429,67-2-3670,-30-9-5245,-34 3 884</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10.009"/>
    </inkml:context>
    <inkml:brush xml:id="br0">
      <inkml:brushProperty name="width" value="0.025" units="cm"/>
      <inkml:brushProperty name="height" value="0.025" units="cm"/>
    </inkml:brush>
  </inkml:definitions>
  <inkml:trace contextRef="#ctx0" brushRef="#br0">1 1117 16143,'3'-9'2136,"3"4"-1771,0 0 0,0 1 0,1 0 0,-1 0 0,1 0 1,0 1-1,0 0 0,15-4 0,14-7 507,635-279 4072,352-117-5537,-845 345-277,220-85 87,-143 35 3007,-233 102-1334,-19 7-934,-34 3-3699,20 3 2017,-27 0-5860</inkml:trace>
</inkml:ink>
</file>

<file path=ppt/ink/ink1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9.690"/>
    </inkml:context>
    <inkml:brush xml:id="br0">
      <inkml:brushProperty name="width" value="0.025" units="cm"/>
      <inkml:brushProperty name="height" value="0.025" units="cm"/>
    </inkml:brush>
  </inkml:definitions>
  <inkml:trace contextRef="#ctx0" brushRef="#br0">1 454 20467,'0'0'8905,"8"-9"-7448,163-167-361,65-74-254,-216 231-902,-20 19 56,1 0 1,-1 0 0,0 0 0,0 1 0,1-1-1,-1 0 1,0 0 0,0 0 0,1 0 0,-1 0-1,0 1 1,0-1 0,0 0 0,1 0 0,-1 0 0,0 1-1,0-1 1,0 0 0,0 0 0,0 0 0,1 1-1,-1-1 1,0 0 0,0 0 0,0 1 0,0-1-1,0 0 1,0 1 0,0-1 0,0 0 0,0 0 0,0 1-1,0-1 1,0 0 0,0 0 0,0 1 0,0-1-1,0 0 1,0 0 0,-1 1 0,1-1 0,0 0-1,0 0 1,0 1 0,-17 54-307,12-37 258,-37 147-417,39-145-229,0 0 0,1 0 0,1 1 1,1-1-1,1 0 0,4 26 0,-4-43 221,-1 0 1,1 0-1,0 1 0,0-1 1,1 0-1,-1 0 1,1-1-1,-1 1 1,1 0-1,2 3 0,21 11-9500</inkml:trace>
</inkml:ink>
</file>

<file path=ppt/ink/ink1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42.372"/>
    </inkml:context>
    <inkml:brush xml:id="br0">
      <inkml:brushProperty name="width" value="0.025" units="cm"/>
      <inkml:brushProperty name="height" value="0.025" units="cm"/>
    </inkml:brush>
  </inkml:definitions>
  <inkml:trace contextRef="#ctx0" brushRef="#br0">560 119 9705,'2'-8'1719,"-1"2"-1206,0-1 0,-1 1 0,1 0-1,-1 0 1,-1-1 0,1 1 0,-1 0 0,-2-9-1,2 13-401,0-1-1,0 0 0,-1 1 0,1-1 1,-1 1-1,1 0 0,-1-1 1,0 1-1,0 0 0,0 0 0,0 0 1,0 0-1,-1 0 0,1 1 1,-1-1-1,1 1 0,-1-1 0,1 1 1,-1 0-1,0 0 0,0 0 1,1 0-1,-1 1 0,-4-1 0,-2 0-107,0 1-1,0-1 0,0 2 0,0 0 0,0 0 0,0 0 0,0 1 1,0 1-1,0-1 0,1 1 0,0 1 0,-1 0 0,1 0 0,0 0 1,1 1-1,-1 0 0,1 1 0,0-1 0,-7 9 0,-13 13-20,1 1-1,1 1 0,-24 37 0,21-25 42,2 2 0,1 1 0,2 1-1,3 0 1,-23 73 0,33-85 49,2 1 1,2 0 0,0 0-1,3 0 1,0 0 0,3 1-1,0-1 1,11 66-1,-9-89-72,1 0 0,0 0 0,0 0 0,1 0 0,0-1 0,1 0 0,1 1-1,-1-2 1,1 1 0,1-1 0,0 0 0,0 0 0,1-1 0,0 0-1,18 13 1,-18-15 25,1-1 0,1 0 0,-1-1 0,0 0 0,1-1 1,0 1-1,0-2 0,0 0 0,0 0 0,1-1 0,-1 0 0,0 0 0,1-2 0,-1 1 0,0-1 0,1 0 0,16-6 0,2-1 394,0-2 1,-1-2-1,-1 0 1,0-2-1,-1 0 1,32-25-1,-1-3 566,79-78 0,-108 93-777,-2-2 1,-1 0-1,-1-2 1,-1 0-1,-2-2 1,24-49-1,-37 65-143,0-1-1,-2 1 0,0-2 0,-1 1 1,0 0-1,-2-1 0,0 0 1,-2 0-1,0 0 0,0 0 0,-2 0 1,0 0-1,-2 0 0,-9-37 1,9 47-158,0 0 1,-1 1-1,0-1 1,-1 1 0,0-1-1,0 1 1,-1 1 0,0-1-1,0 1 1,-1 0-1,0 0 1,0 1 0,0 0-1,-1 0 1,0 1 0,0 0-1,-1 1 1,1-1-1,-1 1 1,0 1 0,0 0-1,-10-2 1,3 1-508,0 1 1,-1 1-1,1 1 0,-1 0 0,0 1 1,1 1-1,-1 0 0,0 1 1,1 1-1,0 1 0,-29 10 1,-20 13-4830,8 1-5040</inkml:trace>
</inkml:ink>
</file>

<file path=ppt/ink/ink1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45.684"/>
    </inkml:context>
    <inkml:brush xml:id="br0">
      <inkml:brushProperty name="width" value="0.025" units="cm"/>
      <inkml:brushProperty name="height" value="0.025" units="cm"/>
    </inkml:brush>
  </inkml:definitions>
  <inkml:trace contextRef="#ctx0" brushRef="#br0">1640 109 9129,'-5'-7'91,"-1"-1"0,0 1 0,-1 0 0,1 0 0,-1 0 0,0 1 0,-1 0 0,0 1 1,1 0-1,-2 0 0,1 0 0,-1 1 0,1 0 0,-1 1 0,0 0 0,-16-3 0,-10 0 265,-1 2 0,1 1 0,-41 3 0,62 0-163,-36 1 306,0 2 0,0 3 0,1 2 0,0 2 0,0 2 0,1 2 0,1 2 0,-52 26 1,46-15-335,2 2 1,1 2-1,1 2 1,1 3 0,2 1-1,-61 66 1,64-56-137,2 2-1,2 2 0,3 1 1,2 2-1,2 1 0,2 2 1,4 0-1,1 2 1,4 1-1,1 1 0,4 1 1,2 0-1,-10 119 1,21-131-2,3-1 0,1 1 1,3 0-1,2-1 1,2 0-1,2-1 0,22 65 1,-25-94-32,2 0 0,0 0 1,1-1-1,1 0 0,0-1 1,1 0-1,1-1 0,27 25 1,-28-30-1,2-1 1,0 0 0,0-1 0,0 0 0,1-2-1,0 1 1,1-2 0,0 0 0,0-1-1,0 0 1,0-2 0,19 3 0,-1-4 70,1 0 1,0-2 0,0-2-1,0-2 1,0 0-1,-1-3 1,1-1 0,-2-1-1,1-2 1,-1-1 0,56-30-1,-19 3 313,-2-3 0,-2-3 0,-2-3 1,66-64-1,-67 53-89,-3-3 0,-2-3-1,-4-2 1,-2-3 0,62-111 0,-89 136-206,-2-2 0,-2 0 0,-2-1 0,-2-1 0,-3-1 0,-2 0 0,-1-1 0,-3 0 0,-3 0 0,0-74 0,-6 105-45,-1-1 1,0 1-1,-2 0 1,0 0-1,-2 0 1,0 1-1,-1 0 1,-10-21-1,9 26-43,1 1 0,-2 1-1,0 0 1,-1 0 0,0 1 0,0 0-1,-1 1 1,-1 0 0,1 0 0,-2 1-1,-19-11 1,4 7-92,-1 0-1,1 2 0,-2 1 1,1 2-1,-1 1 1,-1 1-1,1 1 0,-1 2 1,0 1-1,0 1 0,-59 7 1,30 3-508,0 2-1,1 2 1,0 3 0,1 3-1,-61 28 1,-44 33-2450,17 2-1992</inkml:trace>
</inkml:ink>
</file>

<file path=ppt/ink/ink1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47.480"/>
    </inkml:context>
    <inkml:brush xml:id="br0">
      <inkml:brushProperty name="width" value="0.025" units="cm"/>
      <inkml:brushProperty name="height" value="0.025" units="cm"/>
    </inkml:brush>
  </inkml:definitions>
  <inkml:trace contextRef="#ctx0" brushRef="#br0">5 297 16271,'0'0'1346,"-1"10"-364,1-6-932,-1-1 20,0 0-1,1-1 0,-1 1 1,1 0-1,0 0 0,0 0 1,0 0-1,0 0 0,1 0 1,-1 0-1,1 0 0,0 0 1,0 0-1,0-1 0,0 1 1,0 0-1,1 0 0,-1-1 0,1 1 1,-1-1-1,1 0 0,0 1 1,0-1-1,0 0 0,0 0 1,1 0-1,-1 0 0,1-1 1,-1 1-1,1-1 0,4 3 1,5-1 77,0 0-1,0 0 1,0-1 0,1-1 0,-1 0-1,0-1 1,1 0 0,-1-1 0,0 0-1,0-1 1,0-1 0,0 0 0,0 0-1,13-6 1,19-10 584,0-2-1,53-34 1,-26 14 6,31-8 642,213-69 0,-147 60-982,-114 35 89,-53 23-155,-4 2 341,-39 40 207,31-31-864,0 1 1,0-2-1,-1 1 0,-15 8 1,27-18-38,0-2-4,0 1 0,0 0 0,0 0-1,0 0 1,1-1 0,-1 1 0,0 0 0,0 0-1,0 0 1,0-1 0,0 1 0,0 0-1,0 0 1,0-1 0,0 1 0,0 0 0,0 0-1,0-1 1,0 1 0,0 0 0,0 0-1,-1 0 1,1-1 0,0 1 0,0 0 0,0 0-1,0 0 1,0-1 0,0 1 0,0 0-1,-1 0 1,1 0 0,0-1 0,0 1-1,0 0 1,-1 0 0,1 0 0,0 0 0,0 0-1,0 0 1,-1 0 0,1-1 0,0 1-1,0 0 1,0 0 0,-1 0 0,1 0 0,0 0-1,0 0 1,-1 0 0,1 0 0,0 0-1,0 0 1,-1 0 0,1 0 0,0 0 0,0 1-1,0-1 1,-1 0 0,1 0 0,0 0-1,0 0 1,0 0 0,-1 0 0,1 0-1,0 1 1,0-1 0,-1 0 0,1-29-4058,-3-10-3150</inkml:trace>
</inkml:ink>
</file>

<file path=ppt/ink/ink1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06.141"/>
    </inkml:context>
    <inkml:brush xml:id="br0">
      <inkml:brushProperty name="width" value="0.025" units="cm"/>
      <inkml:brushProperty name="height" value="0.025" units="cm"/>
    </inkml:brush>
  </inkml:definitions>
  <inkml:trace contextRef="#ctx0" brushRef="#br0">2128 306 9289,'0'0'1377,"-5"-10"-283,-2-4-893,-1-1 0,-1 1 0,0 1-1,0 0 1,-2 0 0,0 1 0,0 0-1,-1 1 1,-18-14 0,-1 5 241,-2 1 1,0 2 0,-1 1 0,-1 2 0,0 1-1,-1 2 1,-1 1 0,-68-9 0,1 9 113,-202 6 1,254 7-525,1 2 0,0 3 0,1 1 0,0 3 0,0 2 0,1 3 0,1 1 0,1 2 0,0 3 0,2 1 0,1 3 0,1 1 0,1 2 0,-66 63 0,54-43-3,2 3-1,2 2 0,-74 108 0,102-129 28,2 0 0,1 2-1,2 0 1,2 2 0,1-1-1,2 1 1,2 1 0,-9 65-1,12-41-43,2-1-1,7 104 0,0-142-17,0-1 0,2 0 0,1 0 0,1 0 0,1-1 0,0 0 0,2 0 0,1-1 0,0 0 0,19 27 0,-18-35 17,0 0-1,0-1 1,2 0-1,-1-1 1,1-1-1,1 0 1,0-1-1,0 0 1,1-1 0,0-1-1,0 0 1,1-1-1,0-1 1,33 7-1,1-4 68,2-2 0,-1-2 0,82-5 0,-35-6 1,-1-3-1,142-36 1,187-72 45,-414 115-121,763-253-249,-713 232 501,-1-3-1,76-45 0,-116 59 45,-1-1 1,0-1 0,0 0-1,-2-1 1,0-2-1,-1 1 1,0-2-1,-2 0 1,21-34 0,-30 41-164,0 0 0,0-1 0,-1 0 0,-1 0 0,0 0 1,-1 0-1,0-1 0,-1 1 0,-1-1 0,0 0 0,0 0 0,-2 1 1,0-1-1,0 0 0,-1 1 0,-1-1 0,0 1 0,-6-15 0,1 10 0,0 1 0,-1 0 0,0 0-1,-2 1 1,0 0 0,0 1-1,-2 0 1,0 1 0,0 0-1,-2 1 1,1 1 0,-24-15-1,-3 2-86,-1 2-1,-1 2 1,-1 2-1,-1 2 1,-62-16-1,-239-37-45,-207 1-1086,184 40-4571,321 26 2366,-92-20-1,64 0-4211</inkml:trace>
</inkml:ink>
</file>

<file path=ppt/ink/ink1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13.803"/>
    </inkml:context>
    <inkml:brush xml:id="br0">
      <inkml:brushProperty name="width" value="0.025" units="cm"/>
      <inkml:brushProperty name="height" value="0.025" units="cm"/>
    </inkml:brush>
  </inkml:definitions>
  <inkml:trace contextRef="#ctx0" brushRef="#br0">676 124 7399,'-7'-9'464,"0"-1"0,0 1 0,0 0 1,-1 1-1,-1 0 0,1 0 0,-1 1 0,-1 0 0,1 1 0,-1 0 1,0 0-1,0 1 0,-1 0 0,0 1 0,0 0 0,0 1 0,-21-4 1,20 6-311,0 0 0,0 0 0,0 1 1,0 1-1,0-1 0,1 2 1,-1 0-1,0 1 0,1 0 1,-1 0-1,-21 11 0,20-7-133,0 1-1,1 0 0,0 1 1,0 1-1,1 0 0,0 0 1,1 1-1,0 1 0,-10 15 1,-6 13-7,2 2-1,3 0 1,0 2 0,3 0-1,2 1 1,2 0 0,2 1-1,-13 93 1,9 23-1542,7 202 0,9-346 1322,0 31 118,8 59 1,-6-93 89,0-1 0,1 1 1,1-1-1,1 0 0,0 0 0,0 0 1,1-1-1,12 19 0,-14-27 17,-1 0 0,1-1-1,0 0 1,0 0 0,1 0 0,-1 0-1,1-1 1,0 1 0,0-1 0,0 0-1,0-1 1,1 1 0,-1-1 0,1 0-1,-1-1 1,1 1 0,0-1 0,-1 0-1,1-1 1,0 1 0,0-1 0,0 0-1,0-1 1,0 1 0,-1-1 0,1 0-1,0-1 1,-1 1 0,7-3 0,11-5 259,-1 0 0,0-1 0,0-2 0,-1 0 0,32-24 1,5-9 91,-2-3 0,-2-2 1,-2-2-1,-2-2 0,-3-3 1,-2-1-1,48-85 0,-76 111-119,-1-1-1,-2 0 1,-1-2-1,-2 1 0,-1-1 1,8-60-1,-16 74-33,0 1 0,-1-1-1,0 0 1,-2 0 0,-1 0-1,-1 1 1,0-1 0,-1 1-1,-2 0 1,0 0 0,-1 0-1,-19-36 1,20 46-144,-1 0 0,0 1 0,0 0 1,-1 1-1,-1 0 0,1 0 0,-1 0 0,-1 1 0,1 1 0,-1-1 1,0 2-1,-1-1 0,1 1 0,-21-6 0,19 8-378,0 0 0,0 1 0,0 0-1,-1 0 1,1 2 0,0-1 0,-1 2 0,-18 2-1,21 1-2021,6 1-3620</inkml:trace>
</inkml:ink>
</file>

<file path=ppt/ink/ink1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14.769"/>
    </inkml:context>
    <inkml:brush xml:id="br0">
      <inkml:brushProperty name="width" value="0.025" units="cm"/>
      <inkml:brushProperty name="height" value="0.025" units="cm"/>
    </inkml:brush>
  </inkml:definitions>
  <inkml:trace contextRef="#ctx0" brushRef="#br0">816 161 6726,'1'-22'354,"0"11"457,-1 0-1,0 0 1,0 0-1,-1 1 0,-1-1 1,-3-15-1,4 23-647,-1 0-1,1 0 1,-1 0-1,1 1 1,-1-1-1,0 0 1,0 1-1,0 0 0,0-1 1,-1 1-1,1 0 1,0 0-1,-1 0 1,0 0-1,1 1 0,-1-1 1,0 1-1,0 0 1,0-1-1,0 1 1,0 1-1,0-1 1,0 0-1,0 1 0,-1-1 1,1 1-1,-3 0 1,-7 0-90,1 1 0,0 0 0,1 1 1,-1 0-1,0 1 0,0 0 0,1 1 1,0 0-1,0 1 0,0 0 0,0 1 0,1 0 1,-16 12-1,-11 11 187,2 1 1,-36 40 0,70-69-259,-55 59 293,2 2 0,2 3-1,-52 89 1,80-115-171,3 0-1,1 1 1,2 1-1,2 1 1,2 1 0,2 0-1,-12 74 1,22-101-116,1 0 1,0 0 0,1 0 0,1 0-1,1 1 1,0-1 0,1-1-1,1 1 1,0 0 0,1-1-1,1 0 1,8 17 0,-8-22-9,0 0 1,1-1-1,0 0 1,1 0-1,0-1 1,0 1 0,0-2-1,1 1 1,1-2-1,-1 1 1,1-1-1,0 0 1,0-1-1,1 0 1,-1-1-1,1 0 1,21 4 0,-4-3 17,1-2 1,0-1 0,0-1 0,0-1 0,0-2 0,0-1 0,0-1 0,-1-2 0,0 0 0,0-2 0,0-1 0,-1-2 0,0 0-1,-1-2 1,28-18 0,-21 11 220,-1-2 0,0-1 0,-2-1 0,-1-2 0,-1-1 0,-1-1 0,-2-1 0,-1-1 0,-1-1-1,37-67 1,-48 70-34,0-1-1,-2 0 1,-1 0-1,-1-1 1,-2 0-1,-1 0 1,-1-1-1,-1 1 1,-2-1-1,-2 0 1,-6-53-1,4 65-240,0 1-1,-2-1 0,0 1 0,0 0 1,-2 0-1,0 1 0,-2 0 0,1 0 0,-2 0 1,0 2-1,-1-1 0,-1 1 0,0 1 0,-1 0 1,-1 1-1,0 0 0,0 1 0,-1 0 1,-1 2-1,-18-11 0,24 17-213,1 0 0,-1 0 0,0 1 0,0 0 0,-1 1 0,-15-2 0,-33 2-8042,49 2-1242</inkml:trace>
</inkml:ink>
</file>

<file path=ppt/ink/ink1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17.421"/>
    </inkml:context>
    <inkml:brush xml:id="br0">
      <inkml:brushProperty name="width" value="0.025" units="cm"/>
      <inkml:brushProperty name="height" value="0.025" units="cm"/>
    </inkml:brush>
  </inkml:definitions>
  <inkml:trace contextRef="#ctx0" brushRef="#br0">0 273 20371,'0'0'2637,"11"-5"-1681,-2 0-626,0 0 0,0-1 1,0 0-1,-1 0 0,0-1 0,0 0 0,-1 0 0,0-1 1,0 0-1,-1-1 0,0 1 0,0-1 0,-1 0 1,0 0-1,-1-1 0,0 0 0,0 1 0,-1-1 0,2-12 1,-3 14-115,-2 0 1,1 0-1,-1 0 1,-1-1 0,0 1-1,-1-8 1,2 14-200,-1 1 0,1-1 0,0 1 0,-1-1 0,1 1 0,-1-1 0,1 1 0,-1-1 0,0 1 1,0 0-1,1-1 0,-1 1 0,0 0 0,0 0 0,0 0 0,0 0 0,-1 0 0,1 0 0,0 0 0,0 0 0,-1 0 1,1 0-1,0 0 0,-1 1 0,1-1 0,-1 1 0,1-1 0,-1 1 0,1 0 0,-1-1 0,1 1 0,-1 0 0,1 0 1,-1 0-1,1 0 0,-1 0 0,1 1 0,-1-1 0,-2 1 0,3 0-17,-1 0 0,0 0 0,0 0 0,1 0 0,-1 1 0,0-1 0,1 0 0,-1 1 0,1-1 0,0 1 0,0 0 0,-1-1 0,1 1 0,0 0 0,1 0 0,-1 0 0,0 0 0,0 0 0,1 0 0,-1 0 0,1 0 0,0 0 0,-1 0 0,1 4 0,-1 60 0,1-51 0,0-12 0,0 0 0,0 1 0,1-1 0,-1 0 0,1 0 0,-1 0 0,1 0 0,0 0 0,0-1 0,0 1 0,1 0 0,-1 0 0,1-1 0,-1 1 0,1-1 0,0 1 0,0-1 0,0 0 0,0 1 0,1-1 0,2 2 0,-3-3 0,0 0 0,0-1 0,0 1 0,0 0 0,0-1 0,0 0 0,0 1 0,0-1 0,0 0 0,0 0 0,0 0 0,0 0 0,0-1 0,0 1 0,0 0 0,0-1 0,0 1 0,0-1 0,0 0 0,0 0 0,-1 0 0,1 0 0,0 0 0,0 0 0,-1 0 0,1-1 0,-1 1 0,1 0 0,-1-1 0,0 1 0,1-1 0,1-3 0,1 0 0,-1 0 0,0-1 0,0 0 0,0 1 0,-1-1 0,0 0 0,0 0 0,0 0 0,0 0 0,-1-1 0,-1 1 0,1 0 0,-1-1 0,0-10 0,0 14 0,-1 0 0,1 0 0,0 0 0,-1 1 0,0-1 0,0 0 0,1 1 0,-2-1 0,1 0 0,0 1 0,0-1 0,-1 1 0,1 0 0,-1 0 0,0-1 0,0 1 0,0 0 0,0 0 0,0 1 0,0-1 0,0 0 0,-1 1 0,1-1 0,-1 1 0,1 0 0,-1 0 0,0 0 0,1 0 0,-1 0 0,0 0 0,1 1 0,-1 0 0,0-1 0,-5 1 0,6 0 0,0 0 0,0 1 0,1-1 0,-1 0 0,0 1 0,0-1 0,1 1 0,-1 0 0,0-1 0,1 1 0,-1 0 0,0 0 0,1 0 0,-1 0 0,1 0 0,0 1 0,-1-1 0,1 0 0,0 0 0,0 1 0,-1 1 0,-1 2 0,0 0 0,0 0 0,1 0 0,0 1 0,0-1 0,-2 11 0,1 6 0,1 0 0,0 34 0,2-52 0,3 35 0,-3-38 0,0 0 0,0-1 0,1 1 0,-1 0 0,0-1 0,0 1 0,1-1 0,-1 1 0,0 0 0,1-1 0,-1 1 0,0-1 0,1 1 0,-1-1 0,1 1 0,-1-1 0,1 1 0,-1-1 0,1 1 0,-1-1 0,1 0 0,0 1 0,-1-1 0,1 0 0,0 1 0,-1-1 0,1 0 0,-1 0 0,1 0 0,0 0 0,0 0 0,-1 1 0,1-1 0,0 0 0,-1-1 0,1 1 0,0 0 0,-1 0 0,1 0 0,0 0 0,-1 0 0,1-1 0,0 1 0,-1 0 0,1-1 0,-1 1 0,1 0 0,0-1 0,0 0 0,4-3-300,-1 0 0,0 0 0,0 0 0,0-1 0,0 0 0,-1 0 0,1 0 0,-1 0 0,0 0 1,-1-1-1,4-10 0,-1 3-1239,-1 0 1,0 0 0,-1 0 0,1-18-1,-3 20-8086</inkml:trace>
</inkml:ink>
</file>

<file path=ppt/ink/ink1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27.577"/>
    </inkml:context>
    <inkml:brush xml:id="br0">
      <inkml:brushProperty name="width" value="0.025" units="cm"/>
      <inkml:brushProperty name="height" value="0.025" units="cm"/>
    </inkml:brush>
  </inkml:definitions>
  <inkml:trace contextRef="#ctx0" brushRef="#br0">43 253 10090,'0'0'1964,"1"-9"-603,21-73 1208,-13 53 1437,11-57 0,-24 100-149,-8 16-2694,-10 25-1533,17-37 366,1 0 1,0 0-1,1 0 1,1 0-1,1 24 0,1-41 2,-1-1 0,1 1 0,0-1-1,1 1 1,-1-1 0,0 1-1,0-1 1,0 0 0,0 1-1,0-1 1,0 1 0,1-1-1,-1 1 1,0-1 0,0 0 0,0 1-1,1-1 1,-1 1 0,0-1-1,1 0 1,-1 1 0,0-1-1,1 0 1,-1 0 0,0 1-1,1-1 1,-1 0 0,1 0 0,-1 0-1,1 1 1,-1-1 0,0 0-1,1 0 1,0 0 0,18-7 27,12-19 180,-25 18-73,1-1-1,-1 0 1,0 0 0,-1 0-1,0-1 1,0 1 0,-1-1-1,-1 0 1,0-1 0,0 1-1,-1-1 1,0 1 0,0-1-1,-1-17 1,-1 26-87,0 0-1,-1 1 1,1-1-1,0 1 1,-1-1-1,1 0 1,-1 1 0,0-1-1,0 1 1,1-1-1,-1 1 1,0 0-1,0-1 1,0 1-1,0 0 1,0 0 0,-1-1-1,1 1 1,0 0-1,-1 0 1,1 1-1,0-1 1,-1 0-1,1 0 1,-1 1-1,1-1 1,-1 0 0,0 1-1,1 0 1,-1-1-1,1 1 1,-1 0-1,0 0 1,1 0-1,-3 0 1,0 0-45,0 0 0,0 1 1,1-1-1,-1 1 0,0 0 0,0 0 0,1 1 1,-1-1-1,1 1 0,-1-1 0,1 1 0,0 0 1,-1 0-1,-3 4 0,1 0-16,1 0 1,0 1-1,0 0 0,0 0 0,0 0 1,1 1-1,1-1 0,-1 1 1,1 0-1,1 0 0,-1 0 1,1 1-1,1-1 0,-1 0 0,1 1 1,1 15-1,0-23 14,0-1 0,0 1 1,0 0-1,0-1 0,0 1 0,0-1 1,1 1-1,-1-1 0,0 1 0,0 0 0,1-1 1,-1 1-1,0-1 0,1 1 0,-1-1 0,0 0 1,1 1-1,-1-1 0,1 1 0,-1-1 0,1 0 1,-1 1-1,1-1 0,-1 0 0,1 1 1,-1-1-1,1 0 0,-1 0 0,1 0 0,0 1 1,-1-1-1,1 0 0,-1 0 0,1 0 0,-1 0 1,1 0-1,0 0 0,-1 0 0,1 0 0,-1 0 1,1-1-1,0 1 0,-1 0 0,1 0 1,0-1-1,27-13 73,-12 2 7,-1-1 0,-1-1-1,-1 0 1,17-22 0,-23 26-41,1 0 1,-2-1-1,1 0 1,-1 0-1,-1 0 1,0-1-1,6-24 1,-10 36-38,-1-1 0,0 0 0,0 1 0,1-1 0,-1 0 0,0 1 0,0-1 0,0 0 0,0 0 0,0 1 0,0-1 0,0 0 0,0 1 0,0-1 0,0 0 0,0 0 0,-1 1 0,1-1 0,0 0 0,0 1 0,-1-1 0,1 1 0,0-1 0,-1 0 0,1 1 0,-1-1 0,1 1 0,-1-1 0,0 0 0,-19 6 0,-18 27 0,27-17 0,0 0 0,2 1 0,0 0 0,1 0 0,0 1 0,2 0 0,0 0 0,-7 30 0,14-47 0,-1-1 0,0 1 0,0 0 0,1 0 0,-1-1 0,0 1 0,1 0 0,-1 0 0,0 0 0,1 0 0,-1 0 0,0-1 0,1 1 0,-1 0 0,0 0 0,1 0 0,-1 0 0,1 0 0,-1 0 0,0 0 0,1 0 0,-1 0 0,0 0 0,1 0 0,-1 1 0,0-1 0,1 0 0,-1 0 0,0 0 0,1 0 0,-1 1 0,0-1 0,1 0 0,-1 0 0,0 0 0,1 1 0,-1-1 0,0 0 0,0 1 0,0-1 0,1 0 0,-1 0 0,0 1 0,0-1 0,0 0 0,0 1 0,1-1 0,-1 0 0,0 1 0,0-1 0,0 1 0,0-1 0,0 0 0,0 1 0,0-1 0,0 0 0,0 1 0,27-34 0,-1-3 0,37-65 0,-60 96 0,-12 24-47,1 1 0,1-1 0,0 2 1,2-1-1,0 1 0,1-1 0,1 1 0,0 25 0,3-43-91,4 25-2711,8-16-2401,5-10-2971</inkml:trace>
</inkml:ink>
</file>

<file path=ppt/ink/ink1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45.657"/>
    </inkml:context>
    <inkml:brush xml:id="br0">
      <inkml:brushProperty name="width" value="0.025" units="cm"/>
      <inkml:brushProperty name="height" value="0.025" units="cm"/>
    </inkml:brush>
  </inkml:definitions>
  <inkml:trace contextRef="#ctx0" brushRef="#br0">1821 85 7431,'-13'-7'2509,"-16"-6"-2077,0 0-1,-1 2 1,0 1 0,0 2-1,-1 1 1,-37-4 0,18 8 67,-1 2-1,1 2 1,-1 2 0,1 3 0,0 2 0,-66 19 0,48-5-85,1 2-1,2 4 0,-121 69 1,118-57-50,3 4 0,1 2 0,3 3-1,1 3 1,3 2 0,-97 122 0,126-139-145,1 2 1,2 2-1,3 0 0,0 1 0,3 1 0,2 1 1,1 0-1,3 1 0,1 1 0,3 0 0,1 1 1,-2 88-1,10-112-191,1 1 0,1-1 0,1 0 0,1 0 0,1 0 0,1 0 0,1-1 0,1 0 0,0-1 0,2 1 0,1-2-1,0 1 1,2-2 0,0 1 0,1-2 0,1 0 0,1-1 0,0 0 0,1-1 0,30 21 0,-2-9-5,2-2 1,0-1-1,2-3 0,0-2 1,1-2-1,1-3 0,1-1 1,81 9-1,35-4 62,228-5-1,-292-15-12,134-19 0,-172 10-119,-1-3 1,-1-3-1,76-28 1,-101 28 91,-2 0 1,0-3-1,-1-1 0,-1-1 0,-1-2 1,37-33-1,-47 34 139,-1-1-1,-1-1 1,-1-1-1,-1-1 1,-2-1 0,0-1-1,-2 0 1,21-50-1,-21 34 64,-2 0-1,-1-1 1,-3-1-1,-2 1 0,-1-2 1,-3 1-1,-2-1 0,-2 1 1,-6-51-1,2 56-113,-2 1 0,-2 0-1,-2 1 1,-1 0 0,-2 0-1,-2 2 1,-1-1 0,-2 2 0,-1 0-1,-41-55 1,40 67-99,-1 0-1,-1 2 1,-1 0-1,-1 2 1,0 0-1,-2 2 1,0 0-1,-46-21 1,33 22-63,-1 1 1,0 2-1,-1 2 1,-1 2-1,-72-9 1,29 13-541,1 5 0,-1 2 0,1 5 0,-1 3 0,-154 38 0,65 1-1653,-37 7-3548,129-39 976</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7.408"/>
    </inkml:context>
    <inkml:brush xml:id="br0">
      <inkml:brushProperty name="width" value="0.025" units="cm"/>
      <inkml:brushProperty name="height" value="0.025" units="cm"/>
    </inkml:brush>
  </inkml:definitions>
  <inkml:trace contextRef="#ctx0" brushRef="#br0">0 169 6438,'16'0'3940,"616"-30"2806,-375 14-5202,-159 10-1400,1624-67 929,-147 86 694,-1541-12-1762,407 0 65,-428-2-71,-7 2 7,0-1 0,-1 0 0,1-1 0,0 1-1,-1-1 1,1 0 0,-1-1 0,1 1 0,-1-1 0,0 0 0,11-5 0,-16 6-53,0 1 0,0-1-1,0 1 1,0 0 0,0-1 0,0 1 0,0-1 0,0 1 0,0-1 0,0 1 0,-1 0 0,1-1 0,0 1 0,0-1 0,0 1 0,0 0 0,-1-1 0,1 1 0,0 0-1,0-1 1,-1 1 0,1 0 0,0-1 0,-1 1 0,1 0 0,0 0 0,-1-1 0,1 1 0,0 0 0,-1 0 0,1 0 0,0-1 0,-1 1 0,1 0 0,-1 0 0,-19-10-2462,16 9 1395,-36-17-8287</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4.673"/>
    </inkml:context>
    <inkml:brush xml:id="br0">
      <inkml:brushProperty name="width" value="0.025" units="cm"/>
      <inkml:brushProperty name="height" value="0.025" units="cm"/>
    </inkml:brush>
  </inkml:definitions>
  <inkml:trace contextRef="#ctx0" brushRef="#br0">1 48 14798,'0'0'6438,"59"36"-4772,-9-36-449,13 0-352,12-10-545,5-5-224,-2-3-128,-7 0-833,-11 2-320,-22 9-961,-22 7-352,-44 11-8200</inkml:trace>
</inkml:ink>
</file>

<file path=ppt/ink/ink1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57.509"/>
    </inkml:context>
    <inkml:brush xml:id="br0">
      <inkml:brushProperty name="width" value="0.025" units="cm"/>
      <inkml:brushProperty name="height" value="0.025" units="cm"/>
    </inkml:brush>
  </inkml:definitions>
  <inkml:trace contextRef="#ctx0" brushRef="#br0">0 149 3299,'0'0'1159,"12"1"-145,212-6 4324,258-16-3796,31-3-868,-382 10-530,680-48 1564,-692 62-1678,-29 0 113,104-11-1,-171 5-21,-31 2 87,-38 1-73,-1 5-40,1 2 0,0 2 0,-75 20 0,81-21-2305,12-5-2083,-2-2-3672</inkml:trace>
</inkml:ink>
</file>

<file path=ppt/ink/ink1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58.567"/>
    </inkml:context>
    <inkml:brush xml:id="br0">
      <inkml:brushProperty name="width" value="0.025" units="cm"/>
      <inkml:brushProperty name="height" value="0.025" units="cm"/>
    </inkml:brush>
  </inkml:definitions>
  <inkml:trace contextRef="#ctx0" brushRef="#br0">11 0 11050,'0'0'2082,"-3"15"-2130,-1 10 179,2 1-1,1-1 1,3 41-1,15 96 597,-5-49-449,24 1112 269,-36-1114-549,9 67-1306,5-61-3475,-9-83 907</inkml:trace>
</inkml:ink>
</file>

<file path=ppt/ink/ink1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21.298"/>
    </inkml:context>
    <inkml:brush xml:id="br0">
      <inkml:brushProperty name="width" value="0.025" units="cm"/>
      <inkml:brushProperty name="height" value="0.025" units="cm"/>
    </inkml:brush>
  </inkml:definitions>
  <inkml:trace contextRef="#ctx0" brushRef="#br0">1876 333 15054,'-252'-16'-532,"136"6"-260,20 0 62,45 4 949,-65 0 1,96 7-120,1 0-1,0 2 1,0 0-1,0 1 1,0 1-1,-35 14 1,3 5-65,0 3 1,2 2-1,-70 55 1,-122 126 25,155-126-53,4 3 0,3 5 0,-131 199 0,194-265 3,2 1 0,0 0 0,2 1 0,1 1 0,2 0 0,0 0 0,2 1 0,1 0 0,2 0 0,1 0 0,1 1 0,1 0 0,2-1 0,1 1 0,2-1 0,1 0-1,9 32 1,3-7 67,2-1 0,3-1 0,1-1 0,3-1 0,3-1 0,1-1 0,64 77 0,-67-96-30,1-1-1,1-1 0,2-1 0,0-1 0,2-2 1,1-2-1,0-1 0,2-1 0,0-2 0,1-2 1,69 21-1,-44-23-59,1-3-1,0-2 1,1-4-1,0-2 1,0-3 0,-1-2-1,1-4 1,0-2 0,-2-3-1,85-25 1,-54 6-10,-1-3 0,-2-5 1,-2-3-1,-1-4 0,-3-4 0,87-66 1,-109 68 174,-1-3 1,-3-2 0,-2-3-1,-3-3 1,53-73 0,-79 94-52,-2-2 0,-2 0 0,-2-1 0,-1-1 0,-2-1 0,-2-1 0,-2-1 0,-2 0 0,-1 0 0,5-58 0,-13 51 153,-2-1 1,-2 0-1,-2 1 0,-3 0 0,-2 0 0,-2 0 0,-3 1 1,-1 1-1,-3 0 0,-1 1 0,-3 1 0,-2 1 1,-2 0-1,-33-44 0,23 40-35,-3 0 1,-1 3-1,-3 1 0,-2 2 1,-1 2-1,-2 2 0,-81-52 1,96 73-177,0 2 0,-1 1 0,-1 2 0,0 1 0,-71-16 0,77 24-59,-1 1 1,1 1-1,-1 2 0,0 0 1,0 2-1,1 2 0,-1 0 1,-37 11-1,30-3-49,-1 2 1,2 2-1,0 1 1,1 2-1,1 1 1,1 1-1,0 2 0,2 2 1,0 0-1,-28 32 1,-33 42-1336,-119 165 1,158-193 484,-101 118-3335,-1-33-2739</inkml:trace>
</inkml:ink>
</file>

<file path=ppt/ink/ink1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23.307"/>
    </inkml:context>
    <inkml:brush xml:id="br0">
      <inkml:brushProperty name="width" value="0.025" units="cm"/>
      <inkml:brushProperty name="height" value="0.025" units="cm"/>
    </inkml:brush>
  </inkml:definitions>
  <inkml:trace contextRef="#ctx0" brushRef="#br0">1399 326 9897,'0'0'-811,"-10"0"603,4 0 320,-2 2 216,1-1 0,-1-1 1,0 1-1,1-2 0,-1 1 1,0-1-1,-14-3 0,6-8 1563,-10-5 51,7 12-1713,-2 1 1,1 0-1,0 2 0,0 0 0,-1 2 0,1 0 1,-1 1-1,-24 4 0,-23 8 412,-69 23 1,123-33-635,-70 23 28,1 2 0,-94 48 0,132-54-11,2 2 1,1 2-1,1 1 0,2 3 0,-53 49 1,72-58 6,1 1 0,1 0-1,1 1 1,1 1 0,2 1 0,0 0 0,1 1 0,2 0 0,0 1 0,2 0 0,1 1 0,1 0-1,2 0 1,0 1 0,2-1 0,1 1 0,2 0 0,3 37 0,0-53-25,0 0 1,1 0-1,0-1 0,1 1 1,1-1-1,0 0 0,0-1 0,1 0 1,0 0-1,1 0 0,1-1 1,0 0-1,0 0 0,0-1 1,1-1-1,1 1 0,-1-2 1,2 1-1,12 6 0,3 0 42,0-1-1,1-1 1,0-1 0,0-1-1,1-2 1,1-1-1,41 4 1,-16-7-36,-1-3 0,1-2 0,0-3 1,-1-2-1,0-2 0,62-19 0,308-118-1,-371 124-40,-2-2 0,-1-2 0,-1-3 0,-1-1 0,79-66 0,-106 76 94,-1 0 0,-1-2 0,-1 0 0,-1-1 0,26-43 0,-34 47 41,0 0 1,-1 0-1,-1-1 1,-1 0-1,-1 0 1,0-1 0,-2 1-1,3-39 1,-6 36-49,-2 1 0,-1-1 1,0 1-1,-1-1 1,-2 1-1,0 1 1,-1-1-1,-1 1 0,-1 0 1,-12-20-1,-4-1-50,-1 1-1,-2 1 1,-50-54-1,51 65 193,0 2-1,-2 1 1,-2 1-1,0 1 0,-1 2 1,-1 1-1,-62-28 1,71 39-128,0 0 1,0 1 0,-1 2 0,0 0-1,0 2 1,0 0 0,0 2 0,-1 1-1,1 1 1,-1 1 0,1 1 0,-45 10-1,57-8-147,1 0 0,-1 1 0,2 0-1,-1 1 1,0 0 0,1 1 0,0 1-1,1-1 1,0 2 0,0-1 0,0 1 0,-11 15-1,6-5-719,1 1 0,1 1 0,1 0-1,0 1 1,-13 38 0,-7 34-5531</inkml:trace>
</inkml:ink>
</file>

<file path=ppt/ink/ink1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24.539"/>
    </inkml:context>
    <inkml:brush xml:id="br0">
      <inkml:brushProperty name="width" value="0.025" units="cm"/>
      <inkml:brushProperty name="height" value="0.025" units="cm"/>
    </inkml:brush>
  </inkml:definitions>
  <inkml:trace contextRef="#ctx0" brushRef="#br0">1060 261 14798,'-15'0'1324,"-38"-2"-1104,-1 3 0,1 2 1,-66 12-1,88-7 42,1 1 0,-1 2 1,2 2-1,0 0 0,0 2 1,1 1-1,1 1 0,1 1 0,1 2 1,0 1-1,2 0 0,-26 30 1,17-12-239,2 1 0,1 1 0,3 2 0,1 1 1,2 0-1,2 2 0,-15 50 0,-9 42 49,-36 191 1,66-243-49,4 1-1,3 0 1,7 135 0,2-201-19,1-1 0,1 1-1,1-1 1,1 1 0,1-1 0,1-1 0,0 1 0,19 33 0,-20-44-38,0 1 0,1-1 1,0 0-1,0 0 0,1-1 1,1 1-1,-1-2 0,1 0 0,0 0 1,1 0-1,-1-1 0,1 0 1,1-1-1,-1-1 0,1 1 0,0-1 1,15 3-1,1-3 0,1-1 1,-1-1-1,1-2 0,-1-1 1,0 0-1,1-2 0,-1-2 1,0 0-1,-1-2 1,43-15-1,-33 8 111,-2-2 1,1-1 0,-2-1-1,0-2 1,-1-1-1,-2-2 1,33-30-1,-32 21-81,-2-2 0,-1-1 0,-2 0 0,-1-2 0,-2-2 0,-1 0 0,18-48 1,-1-11 19,47-195 1,-61 187 247,-4-1 1,-5-1 0,-5 0 0,-4-1 0,-14-199 0,4 282-183,-1-1 0,-1 1 0,-1 0 0,-2 0 0,0 1 0,-2 0 0,0 1 0,-20-33 0,23 46-91,0 1 0,-1 0 0,0 0 0,-1 1 0,0 0-1,0 0 1,-1 1 0,0 0 0,-1 1 0,1 0 0,-1 1 0,-1 0 0,1 1 0,-1 0-1,0 1 1,0 0 0,0 1 0,0 0 0,-22-2 0,10 4-1513,-1 0 1,-28 3-1,0 6-4480</inkml:trace>
</inkml:ink>
</file>

<file path=ppt/ink/ink1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8.149"/>
    </inkml:context>
    <inkml:brush xml:id="br0">
      <inkml:brushProperty name="width" value="0.025" units="cm"/>
      <inkml:brushProperty name="height" value="0.025" units="cm"/>
    </inkml:brush>
  </inkml:definitions>
  <inkml:trace contextRef="#ctx0" brushRef="#br0">0 0 22709,'0'0'-10954</inkml:trace>
</inkml:ink>
</file>

<file path=ppt/ink/ink1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8.478"/>
    </inkml:context>
    <inkml:brush xml:id="br0">
      <inkml:brushProperty name="width" value="0.025" units="cm"/>
      <inkml:brushProperty name="height" value="0.025" units="cm"/>
    </inkml:brush>
  </inkml:definitions>
  <inkml:trace contextRef="#ctx0" brushRef="#br0">501 40 9705,'-10'12'4271,"-28"35"-2199,-113 153 5120,127-164-6743,2 1 0,1 1 0,2 1 0,-14 41 0,15-42-386,18-37-107,-1-1-1,1 1 1,-1-1-1,1 1 1,-1-1 0,0 1-1,1-1 1,-1 1-1,1-1 1,-1 1 0,0-1-1,1 0 1,-1 1 0,0-1-1,0 0 1,1 0-1,-1 0 1,0 1 0,0-1-1,1 0 1,-1 0-1,0 0 1,0 0 0,1 0-1,-1 0 1,0-1-1,0 1 1,1 0 0,-1 0-1,0 0 1,1-1 0,-1 1-1,0 0 1,1-1-1,-1 1 1,0 0 0,1-1-1,-1 1 1,1-1-1,-1 1 1,0-1 0,1 0-1,0 1 1,-1-1-1,1 1 1,-1-1 0,1 0-1,0 1 1,-1-1-1,1 0 1,0 0 0,-1 0-1,-8-16-1714,0 0-1,1 0 1,0-1 0,-9-35-1,-13-82-3549,25 106 4206,-8-33-1750,-2-15 840,6 26 3412,-1-34 12158,20 95-12751,17 17 470,2-1 1,1-1-1,0-2 0,2-1 0,45 23 1,180 77-602,-91-59-5378,-103-44-1602</inkml:trace>
</inkml:ink>
</file>

<file path=ppt/ink/ink1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5.639"/>
    </inkml:context>
    <inkml:brush xml:id="br0">
      <inkml:brushProperty name="width" value="0.025" units="cm"/>
      <inkml:brushProperty name="height" value="0.025" units="cm"/>
    </inkml:brush>
  </inkml:definitions>
  <inkml:trace contextRef="#ctx0" brushRef="#br0">188 1 17008,'-7'10'1030,"-6"12"-447,1 0 0,1 0 0,0 2-1,2-1 1,-12 49 0,-14 100 706,8 1-1,-6 197 1,25 354-206,48-175-297,-17-342-1609,-6 268 0,-18-466 386,0 0-1,0-1 0,0 1 1,-1 0-1,-4 11 0,5-18 8,0 1 0,0-1-1,0 1 1,-1-1-1,1 1 1,-1-1 0,0 0-1,0 0 1,1 1-1,-1-1 1,0-1 0,-3 3-1,-8 0-5185</inkml:trace>
</inkml:ink>
</file>

<file path=ppt/ink/ink1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6.200"/>
    </inkml:context>
    <inkml:brush xml:id="br0">
      <inkml:brushProperty name="width" value="0.025" units="cm"/>
      <inkml:brushProperty name="height" value="0.025" units="cm"/>
    </inkml:brush>
  </inkml:definitions>
  <inkml:trace contextRef="#ctx0" brushRef="#br0">0 278 19699,'0'0'2615,"17"2"-2401,54 1 696,0-3 0,88-11 0,156-33 385,-92 10-1124,115 0-98,2 15 0,465 33 0,-545-2 2,412-32-1,-177 4-1999,-447 16 621,-41 1 761,0-2 1,0 1-1,0-1 1,1 0 0,-1 0-1,0-1 1,-1 0 0,1 0-1,0-1 1,9-5-1,-12 5-24,0 0 0,0 0-1,0 0 1,0 0 0,-1-1-1,0 0 1,1 0 0,-1 0-1,-1 0 1,1 0 0,-1 0-1,1-1 1,-1 1 0,0-1-1,2-9 1,4-26-4024</inkml:trace>
</inkml:ink>
</file>

<file path=ppt/ink/ink1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6.528"/>
    </inkml:context>
    <inkml:brush xml:id="br0">
      <inkml:brushProperty name="width" value="0.025" units="cm"/>
      <inkml:brushProperty name="height" value="0.025" units="cm"/>
    </inkml:brush>
  </inkml:definitions>
  <inkml:trace contextRef="#ctx0" brushRef="#br0">1 78 6694,'0'-9'5638,"0"-28"-839,0 35-4621,0 1 0,0 0-1,0 0 1,1-1 0,-1 1 0,0 0 0,1 0-1,-1 0 1,1 0 0,-1-1 0,1 1 0,0 0-1,-1 0 1,1 0 0,0 0 0,0 0 0,-1 0 0,1 0-1,0 1 1,0-1 0,0 0 0,0 0 0,0 1-1,1-1 1,-1 1 0,0-1 0,0 1 0,0-1 0,0 1-1,2-1 1,41 0 1171,-29 1-598,16 0-70,17-2 293,95 11 0,-130-7-859,-1 0-1,1 1 0,-1 0 1,0 1-1,0 1 1,0-1-1,0 2 0,-1 0 1,0 0-1,0 1 1,0 0-1,14 14 0,-21-17-98,0 1 0,0-1 0,0 1-1,-1-1 1,0 1 0,0 0 0,0 0-1,0 0 1,-1 1 0,0-1 0,0 1-1,-1-1 1,1 1 0,-1 0-1,0 10 1,-1-8 21,0 0 0,-1-1-1,-1 1 1,1 0-1,-1 0 1,-1-1 0,1 1-1,-1-1 1,0 0 0,-6 10-1,-6 4 149,0 1-1,-1-2 1,-2 0-1,0-1 1,-38 31-1,-1-5-268,-1-3 1,-86 46-1,109-71-2542,12-12-3466</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5.047"/>
    </inkml:context>
    <inkml:brush xml:id="br0">
      <inkml:brushProperty name="width" value="0.025" units="cm"/>
      <inkml:brushProperty name="height" value="0.025" units="cm"/>
    </inkml:brush>
  </inkml:definitions>
  <inkml:trace contextRef="#ctx0" brushRef="#br0">86 5 14414,'0'0'2850,"-70"45"-896,55-27 160,15-2-704,5-5-353,27-7-321,13-4-31,16 0-353,11-10-160,3-6-128,2-2-2274,-5-7-2626,-12-5-3780</inkml:trace>
</inkml:ink>
</file>

<file path=ppt/ink/ink1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7.077"/>
    </inkml:context>
    <inkml:brush xml:id="br0">
      <inkml:brushProperty name="width" value="0.025" units="cm"/>
      <inkml:brushProperty name="height" value="0.025" units="cm"/>
    </inkml:brush>
  </inkml:definitions>
  <inkml:trace contextRef="#ctx0" brushRef="#br0">0 628 15150,'0'0'7725,"14"-7"-6636,33-21-609,-1-3 0,-2-1 1,-1-2-1,-2-2 0,42-47 0,180-227 787,-249 293-1267,-5 5 12,-6 8-19,-1 0 0,1 1 0,-1 0 0,1-1 0,0 1 0,1 0 1,-1 0-1,0 1 0,1-1 0,5-2 0,-9 5-1,0 0 0,1 0 0,-1 0 0,1 0 0,-1 0 0,1 0 0,-1 0 0,0 0 0,1 0-1,-1 0 1,1 1 0,-1-1 0,0 0 0,1 0 0,-1 0 0,0 0 0,1 1 0,-1-1 0,0 0 0,1 1 0,-1-1 0,0 0 0,1 0 0,-1 1 0,0-1 0,0 1 0,1-1 0,-1 0 0,0 1 0,0-1 0,0 0 0,0 1 0,0-1 0,1 1 0,-1-1-1,0 0 1,0 1 0,0-1 0,0 1 0,0 0 0,2 23-32,-1-19 15,1 20-142,4 49 600,23 108 0,-23-157-902,2 0 0,20 46 0,-21-57-317,0-1-1,1 0 1,0-1-1,1 0 0,1 0 1,12 12-1,6-4-4018,-10-14-2764</inkml:trace>
</inkml:ink>
</file>

<file path=ppt/ink/ink1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7.456"/>
    </inkml:context>
    <inkml:brush xml:id="br0">
      <inkml:brushProperty name="width" value="0.025" units="cm"/>
      <inkml:brushProperty name="height" value="0.025" units="cm"/>
    </inkml:brush>
  </inkml:definitions>
  <inkml:trace contextRef="#ctx0" brushRef="#br0">85 1 13645,'0'0'2851,"14"83"-1314,-8-27-800,-1 12-257,-5 11-352,0 9 32,-3 1-95,-7-2-97,-2-5-129,-1-10-479,0-9-1,0-13-64,1-15-864,-1-12-641,2-13-1634,2-10-1825</inkml:trace>
</inkml:ink>
</file>

<file path=ppt/ink/ink1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7.822"/>
    </inkml:context>
    <inkml:brush xml:id="br0">
      <inkml:brushProperty name="width" value="0.025" units="cm"/>
      <inkml:brushProperty name="height" value="0.025" units="cm"/>
    </inkml:brush>
  </inkml:definitions>
  <inkml:trace contextRef="#ctx0" brushRef="#br0">6 569 2210,'-2'-34'783,"-1"-12"1024,2-1-1,2 1 1,9-59-1,-8 92-1498,1 0 0,1-1 0,0 1-1,1 0 1,0 1 0,1-1 0,0 1 0,1 0 0,0 1 0,1-1 0,0 2-1,1-1 1,0 1 0,1 0 0,17-13 0,-11 12-43,0 1-1,1 0 1,0 2-1,1 0 1,0 0-1,0 2 1,0 0-1,28-4 1,-12 5 234,0 1 0,0 2 0,64 3 0,-97-1-459,0 0-1,0 0 0,0 0 0,0 0 0,-1 0 0,1 0 0,0 1 0,0-1 0,0 0 0,0 1 1,0-1-1,0 0 0,-1 1 0,1-1 0,0 1 0,0-1 0,-1 1 0,1-1 0,0 1 0,0 0 1,-1-1-1,1 1 0,-1 0 0,1 0 0,-1-1 0,1 1 0,-1 0 0,1 1 0,-1 1 89,1-1 0,-1 0-1,0 0 1,0 0 0,-1 0 0,1 0-1,0 0 1,-1 0 0,1 0-1,-1 0 1,0 0 0,-1 3 0,-3 5 572,0 0 0,-1-1 0,-13 17 0,-10 7 372,-2-2 1,-1-1-1,-50 36 0,-46 19-5462,155-102-2134,14-14-3320</inkml:trace>
</inkml:ink>
</file>

<file path=ppt/ink/ink1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9.031"/>
    </inkml:context>
    <inkml:brush xml:id="br0">
      <inkml:brushProperty name="width" value="0.025" units="cm"/>
      <inkml:brushProperty name="height" value="0.025" units="cm"/>
    </inkml:brush>
  </inkml:definitions>
  <inkml:trace contextRef="#ctx0" brushRef="#br0">1 1907 12908,'0'0'1420,"9"-3"-768,8-4-348,-1 0 1,0-1-1,0-1 1,-1-1-1,18-14 1,79-72 1931,-69 58-1639,436-388 3071,180-155-2454,21 29-2642,-624 513 1285,-39 28-101,0 0 0,-1-1 1,0-1-1,16-18 1,-24 16-895,-15 7-703,-26 6-2259,20 2 2840,-37-4-4543</inkml:trace>
</inkml:ink>
</file>

<file path=ppt/ink/ink1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9.419"/>
    </inkml:context>
    <inkml:brush xml:id="br0">
      <inkml:brushProperty name="width" value="0.025" units="cm"/>
      <inkml:brushProperty name="height" value="0.025" units="cm"/>
    </inkml:brush>
  </inkml:definitions>
  <inkml:trace contextRef="#ctx0" brushRef="#br0">1 0 17008,'0'0'2258,"-1"9"-2204,2-3 17,0 0 1,0 0-1,0 1 1,1-1-1,-1-1 1,2 1-1,-1 0 1,0 0 0,1-1-1,0 1 1,1-1-1,3 6 1,61 68 1455,-35-42-1256,458 497 548,46-50-4468,-397-384 3972,300 159 0,-433-255-409,29 15 403,-1 1-1,57 43 1,-82-54-542,-1-1 0,0 2-1,0-1 1,-1 1 0,9 14 0,-13-17-315,0-1 0,-1 1 0,0 0 0,0 0 0,-1 0 0,0 0 0,0 1 0,0-1 0,-1 0 0,0 9 0,-1 16-8028</inkml:trace>
</inkml:ink>
</file>

<file path=ppt/ink/ink1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0.213"/>
    </inkml:context>
    <inkml:brush xml:id="br0">
      <inkml:brushProperty name="width" value="0.025" units="cm"/>
      <inkml:brushProperty name="height" value="0.025" units="cm"/>
    </inkml:brush>
  </inkml:definitions>
  <inkml:trace contextRef="#ctx0" brushRef="#br0">1 94 19667,'0'0'3587,"96"-29"-3587,-25 20 0,16-2-801,19-1-1281,1-5-993,1 2-2242</inkml:trace>
</inkml:ink>
</file>

<file path=ppt/ink/ink1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0.570"/>
    </inkml:context>
    <inkml:brush xml:id="br0">
      <inkml:brushProperty name="width" value="0.025" units="cm"/>
      <inkml:brushProperty name="height" value="0.025" units="cm"/>
    </inkml:brush>
  </inkml:definitions>
  <inkml:trace contextRef="#ctx0" brushRef="#br0">1 1 13933,'0'0'2723,"51"26"-930,-43-12-319,7 1-898,3 5-480,6-2-288,3-1-1730,4-7-1889,0-9-2147</inkml:trace>
</inkml:ink>
</file>

<file path=ppt/ink/ink1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0.899"/>
    </inkml:context>
    <inkml:brush xml:id="br0">
      <inkml:brushProperty name="width" value="0.025" units="cm"/>
      <inkml:brushProperty name="height" value="0.025" units="cm"/>
    </inkml:brush>
  </inkml:definitions>
  <inkml:trace contextRef="#ctx0" brushRef="#br0">52 0 12716,'-10'26'1513,"0"0"-1,2 0 1,-10 48 0,15-53-1530,1-1 0,1 0 1,1 1-1,1 0 0,1-1 0,0 0 0,2 1 1,0-1-1,11 29 0,2-1-843,-2 1 1,-2 1-1,-2 1 1,-2-1 0,3 91-1,-15 116 6319,1-104-2783,2-52-4095,0-96-3589</inkml:trace>
</inkml:ink>
</file>

<file path=ppt/ink/ink1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1.567"/>
    </inkml:context>
    <inkml:brush xml:id="br0">
      <inkml:brushProperty name="width" value="0.025" units="cm"/>
      <inkml:brushProperty name="height" value="0.025" units="cm"/>
    </inkml:brush>
  </inkml:definitions>
  <inkml:trace contextRef="#ctx0" brushRef="#br0">1 128 16720,'0'0'2984,"8"-6"-1746,3-1-1051,1 1 0,-1 1 0,1 0 0,0 1 0,1 0 0,-1 1-1,1 0 1,-1 1 0,1 0 0,24 0 0,455-12 362,-158 7-479,722-26-556,-774 9 534,-359 30-4783,46-6-64</inkml:trace>
</inkml:ink>
</file>

<file path=ppt/ink/ink1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2.197"/>
    </inkml:context>
    <inkml:brush xml:id="br0">
      <inkml:brushProperty name="width" value="0.025" units="cm"/>
      <inkml:brushProperty name="height" value="0.025" units="cm"/>
    </inkml:brush>
  </inkml:definitions>
  <inkml:trace contextRef="#ctx0" brushRef="#br0">0 371 18449,'0'0'2146,"9"1"-1996,25 1 488,0-1 0,0-2 0,67-10 0,112-33 38,-99 19-653,653-105-424,5 31-614,-491 65 1214,-42 8-89,-174 21-4832,-96 5-2395</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5.390"/>
    </inkml:context>
    <inkml:brush xml:id="br0">
      <inkml:brushProperty name="width" value="0.025" units="cm"/>
      <inkml:brushProperty name="height" value="0.025" units="cm"/>
    </inkml:brush>
  </inkml:definitions>
  <inkml:trace contextRef="#ctx0" brushRef="#br0">81 8 18674,'0'0'3128,"12"-1"-1478,-7 0-1533,23-2 1365,51 0 0,-71 3-1336,0 1 1,0-1 0,-1 1 0,1 1-1,-1-1 1,1 1 0,-1 1 0,0-1-1,1 1 1,-1 1 0,-1-1 0,1 1-1,8 6 1,-12-6-97,0-1 0,0 1 0,-1 0-1,0-1 1,0 1 0,0 0 0,0 0 0,-1 0-1,1 1 1,-1-1 0,0 0 0,0 0 0,-1 1 0,1-1-1,-1 1 1,0-1 0,0 0 0,0 1 0,-1-1-1,0 0 1,-2 9 0,0 1 59,-2 1 0,0-1 1,0 0-1,-1-1 0,-9 15 0,-14 18-31,-3-2-1,-1-1 1,-52 51 0,-1-8-2967,64-67-2503,12-12-4292</inkml:trace>
</inkml:ink>
</file>

<file path=ppt/ink/ink1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3.848"/>
    </inkml:context>
    <inkml:brush xml:id="br0">
      <inkml:brushProperty name="width" value="0.025" units="cm"/>
      <inkml:brushProperty name="height" value="0.025" units="cm"/>
    </inkml:brush>
  </inkml:definitions>
  <inkml:trace contextRef="#ctx0" brushRef="#br0">51 0 23382,'-6'11'678,"-1"2"-547,1-1 0,0 2 0,0-1 0,1 0 1,1 1-1,1 0 0,0 0 0,-2 18 0,6 2-23,1 0 0,1-1-1,12 51 1,-11-65-101,-1 15-86,-2-24 249,-2-22 619,-1-12-799,0-1 0,2 0 0,0 0 0,2 0 0,1 1 0,1-1-1,0 1 1,2 0 0,18-45 0,-23 66 6,1 1-1,0-1 1,-1 1 0,1 0 0,0-1-1,0 1 1,1 0 0,-1 0-1,0 0 1,1 0 0,-1 1 0,1-1-1,-1 1 1,1-1 0,0 1 0,0 0-1,0 0 1,0 0 0,0 0-1,3 0 1,8 0-7,-1 0 0,0 0-1,20 3 1,-2-1 45,8 0-31,-19 0 30,1 0-1,24-4 1,-32-1 103,-12-1 930,-22-1 588,1 9-1537,-1 0 0,1 0 0,1 2 0,-1 1 0,1 0 0,0 1 1,0 1-1,1 1 0,0 1 0,0 0 0,1 2 0,1 0 0,-26 23 0,38-27-3280,18-11 889,20-14-1049,11-16-1562,5-8-2781</inkml:trace>
</inkml:ink>
</file>

<file path=ppt/ink/ink1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4.314"/>
    </inkml:context>
    <inkml:brush xml:id="br0">
      <inkml:brushProperty name="width" value="0.025" units="cm"/>
      <inkml:brushProperty name="height" value="0.025" units="cm"/>
    </inkml:brush>
  </inkml:definitions>
  <inkml:trace contextRef="#ctx0" brushRef="#br0">212 5 16271,'-9'7'4015,"-5"3"-3094,-82 67 4605,86-69-5273,1 1-1,0 0 0,0 1 1,1-1-1,1 2 1,0-1-1,-12 23 1,19-32-267,-1 0 0,0 0 0,1 0 0,0 0 0,-1 1 1,1-1-1,-1 0 0,1 0 0,0 0 0,0 0 1,0 0-1,0 0 0,0 1 0,0-1 0,0 0 0,0 0 1,0 0-1,0 0 0,1 0 0,-1 0 0,0 1 1,1-1-1,-1 0 0,1 0 0,0 1 0,0-1-33,0-1-1,0 1 1,1-1 0,-1 0-1,0 1 1,0-1-1,0 0 1,1 0 0,-1 0-1,0 1 1,0-1-1,1-1 1,-1 1-1,0 0 1,0 0 0,1 0-1,-1-1 1,2 0-1,5-1-240,0-1 0,-1-1 0,1 1-1,-1-1 1,12-9 0,1-3-433,-2-1 0,29-35-1,-42 47 678,0-1-1,-1 0 0,0 0 0,0 0 1,-1 0-1,1-1 0,-1 0 0,-1 1 1,1-1-1,-1 0 0,-1 0 1,1-1-1,-1 1 0,0-8 0,-1 14 46,0 1-1,0 0 1,0-1-1,0 1 0,0 0 1,0-1-1,0 1 1,0 0-1,0-1 0,0 1 1,0 0-1,-1-1 1,1 1-1,0 0 0,0-1 1,0 1-1,-1 0 1,1 0-1,0-1 0,0 1 1,-1 0-1,1 0 1,0-1-1,-1 1 0,1 0 1,0 0-1,0 0 1,-1 0-1,1 0 0,0-1 1,-1 1-1,1 0 1,-1 0-1,1 0 1,0 0-1,-1 0 0,-17 5-49,-12 15-45,9-1 157,0 1 0,1 2 0,-19 27 0,29-37 72,2 1 0,-1 1 1,1 0-1,1 0 1,1 0-1,0 1 0,-6 23 1,12-37-134,-1 1 1,1 0-1,-1 0 1,1 0-1,0 0 1,0 0-1,0-1 1,0 1-1,0 0 1,0 0-1,0 0 1,1 0-1,-1 0 1,1 0-1,-1-1 1,1 1-1,1 3 1,-1-5-10,0 1 0,0 0 0,0-1 0,-1 1 0,1-1 1,0 1-1,0-1 0,0 0 0,0 1 0,0-1 0,0 0 1,0 0-1,-1 0 0,1 0 0,0 1 0,0-1 0,0 0 0,0-1 1,0 1-1,0 0 0,0 0 0,0 0 0,0 0 0,1-1 1,4-1-73,-1-1 0,1 1 1,-1-1-1,0 0 0,0 0 1,0-1-1,0 1 0,-1-1 1,5-5-1,0-1-67,-1-1 0,0 0 0,-1 0 0,0-1 0,-1 1 0,0-2 1,-1 1-1,-1-1 0,0 1 0,0-1 0,-1 0 0,-1-1 0,0 1 0,0-17 0,-2 30 181,0-1 0,0 0-1,1 1 1,-1-1 0,0 1-1,0-1 1,0 0 0,0 1-1,0-1 1,0 1 0,0-1-1,0 0 1,0 1 0,0-1 0,0 1-1,0-1 1,-1 0 0,1 1-1,0-1 1,0 1 0,-1-1-1,1 1 1,0-1 0,-1 0-1,1 1 1,0 0 0,-1-1 0,1 1-1,-1-1 1,1 1 0,-1-1-1,1 1 1,-1 0 0,1-1-1,-1 1 1,1 0 0,-1 0-1,0-1 1,1 1 0,-1 0-1,1 0 1,-1 0 0,0 0 0,1 0-1,-1 0 1,1 0 0,-1 0-1,0 0 1,1 0 0,-1 0-1,1 0 1,-1 0 0,0 0-1,1 1 1,-1-1 0,1 0-1,-1 0 1,1 1 0,-1-1 0,1 0-1,-1 1 1,1-1 0,-1 1-1,0 0 1,-2 1 40,0 0 0,0 1 0,0-1 0,1 1 0,-1 0 0,1 0 0,0 0 0,-1 0 0,1 0 0,-1 4 0,1-4-54,1 1-1,0-1 1,0 0-1,0 1 1,1-1-1,-1 1 1,1-1-1,0 1 1,0-1-1,0 1 0,0-1 1,0 0-1,1 1 1,1 4-1,-1-6-21,0 0 1,0 0-1,0-1 0,0 1 0,1 0 1,-1-1-1,0 1 0,1-1 0,0 1 1,-1-1-1,1 0 0,0 1 0,0-1 0,-1 0 1,1 0-1,0-1 0,0 1 0,0 0 1,0-1-1,0 1 0,1-1 0,-1 1 1,3-1-1,56 4-1444,-1-11-3692,-19-7-1152</inkml:trace>
</inkml:ink>
</file>

<file path=ppt/ink/ink1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5.157"/>
    </inkml:context>
    <inkml:brush xml:id="br0">
      <inkml:brushProperty name="width" value="0.025" units="cm"/>
      <inkml:brushProperty name="height" value="0.025" units="cm"/>
    </inkml:brush>
  </inkml:definitions>
  <inkml:trace contextRef="#ctx0" brushRef="#br0">48 1 14478,'0'0'4132,"1"11"-2269,11 185 1574,-7 12-4584,-23-240-444,11 9 1605,0-1-1,2 0 1,1-1 0,1 1-1,1 0 1,2-1 0,0 0-1,4-25 1,-3 44 38,1-1 0,0 2 0,0-1 0,0 0 1,1 0-1,0 1 0,0-1 0,1 1 0,-1 0 0,1 0 1,0 1-1,0-1 0,1 1 0,0-1 0,-1 1 1,1 1-1,0-1 0,7-3 0,-3 2 18,0 0 0,0 1 0,0 0 0,1 0 0,-1 1 0,1 1 0,-1-1 0,1 1 0,0 1 0,15-1 0,-24 2-29,0 0-1,0 0 1,-1 0 0,1 1-1,0-1 1,0 0-1,0 0 1,-1 0-1,1 1 1,0-1-1,-1 0 1,1 1-1,0-1 1,0 1-1,-1-1 1,1 1-1,-1-1 1,1 1-1,-1-1 1,1 1-1,-1 0 1,1-1-1,-1 1 1,1 0-1,-1-1 1,0 1-1,1 0 1,-1 0-1,0-1 1,1 1-1,-1 0 1,0 0-1,0-1 1,0 1-1,0 0 1,0 0-1,0 0 1,0-1-1,0 1 1,0 0-1,0 0 1,-1 0-1,1-1 1,0 1-1,0 0 1,-1 0-1,1-1 1,-1 1-1,1 0 1,-1 0-1,-1 3 275,0 1-1,0-1 0,0 1 0,-1-1 0,1 0 1,-8 7-1,1-2-253,0-1 0,-1 0 0,-1 0 0,1-1 0,-1-1 0,0 0 0,-1 0 0,0-1 0,1-1 0,-1 0 0,-1 0 1,1-2-1,-1 1 0,1-1 0,-19 0 0,31-2-179,-1 0 1,1-1-1,-1 1 1,1 0-1,-1 0 1,1 0-1,0 0 1,-1-1-1,1 1 1,0 0 0,-1-1-1,1 1 1,0 0-1,-1-1 1,1 1-1,0 0 1,-1-1-1,1 1 1,0 0-1,0-1 1,0 1-1,-1-1 1,1 1-1,0 0 1,0-1-1,0 1 1,0-1-1,0 1 1,0-1-1,0 1 1,0-1 0,0 1-1,0 0 1,0-1-1,0 1 1,0-1-1,0 1 1,1-1-1,3-20-4664,5-3-2014</inkml:trace>
</inkml:ink>
</file>

<file path=ppt/ink/ink1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5.500"/>
    </inkml:context>
    <inkml:brush xml:id="br0">
      <inkml:brushProperty name="width" value="0.025" units="cm"/>
      <inkml:brushProperty name="height" value="0.025" units="cm"/>
    </inkml:brush>
  </inkml:definitions>
  <inkml:trace contextRef="#ctx0" brushRef="#br0">1 90 13293,'0'0'8840,"59"-53"-7174,-11 39-642,9 1-671,5 4-321,2 8-32,-3 1-897,-8 10-1345,-13 7-1602,-8 4-2946</inkml:trace>
</inkml:ink>
</file>

<file path=ppt/ink/ink1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6.137"/>
    </inkml:context>
    <inkml:brush xml:id="br0">
      <inkml:brushProperty name="width" value="0.025" units="cm"/>
      <inkml:brushProperty name="height" value="0.025" units="cm"/>
    </inkml:brush>
  </inkml:definitions>
  <inkml:trace contextRef="#ctx0" brushRef="#br0">14 0 19154,'0'0'2002,"0"9"-897,4 48-151,2 1-1,19 75 1,-16-91-948,-3-11-43,-2 1-1,2 56 1,-6-74 119,-1-1 0,0 0-1,-1 0 1,0-1-1,-1 1 1,0 0 0,-1-1-1,-1 1 1,-8 16-1,2-19 341,6-19 71,2-30 175,3 31-676,0 8 10,-1-191 295,2 172-326,1-1 0,1 1 1,1 0-1,0 0 1,2 0-1,0 1 0,16-32 1,-21 48 21,1-1 0,0 1 0,-1 0 0,1 0 0,0 0 0,0 0 0,1 0 0,-1 0 0,0 0 0,1 1 0,-1-1 1,1 1-1,-1 0 0,1-1 0,-1 1 0,1 1 0,0-1 0,0 0 0,0 1 0,-1-1 0,1 1 0,0 0 0,0 0 0,0 0 0,3 0 0,2 1-12,0 1-1,0-1 1,0 1-1,-1 0 1,1 1-1,-1 0 1,14 7-1,-20-10 34,-1 0 1,1 1-1,0-1 0,-1 0 0,1 0 0,-1 1 0,1-1 0,0 0 0,-1 1 0,1-1 0,-1 1 0,1-1 0,-1 1 0,1-1 1,-1 1-1,0-1 0,1 1 0,-1-1 0,1 1 0,-1 0 0,0-1 0,0 1 0,1-1 0,-1 1 0,0 0 0,0-1 0,0 1 1,0 0-1,0-1 0,0 1 0,0 0 0,0-1 0,0 1 0,0 0 0,0-1 0,0 1 0,0 0 0,-1-1 0,1 1 1,0 0-1,0-1 0,-1 1 0,1-1 0,0 1 0,-1 0 0,1-1 0,-1 1 0,1-1 0,-1 1 0,1-1 0,-1 0 0,1 1 1,-1 0-1,-36 20 1007,31-18-950,0 0-297,-91 39 646,88-39-1626,0-1 0,-1 1 0,1-2 0,-1 1 0,-10-1 0</inkml:trace>
</inkml:ink>
</file>

<file path=ppt/ink/ink1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6.464"/>
    </inkml:context>
    <inkml:brush xml:id="br0">
      <inkml:brushProperty name="width" value="0.025" units="cm"/>
      <inkml:brushProperty name="height" value="0.025" units="cm"/>
    </inkml:brush>
  </inkml:definitions>
  <inkml:trace contextRef="#ctx0" brushRef="#br0">1 72 17809,'0'0'6918,"55"17"-5444,3-28 63,12-4-640,7-6-448,0 2-225,-3 5-128,-9 6-384,-11 8-1154,-12 0-2081,-13 13-2275,-6-1-5797</inkml:trace>
</inkml:ink>
</file>

<file path=ppt/ink/ink1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3.047"/>
    </inkml:context>
    <inkml:brush xml:id="br0">
      <inkml:brushProperty name="width" value="0.025" units="cm"/>
      <inkml:brushProperty name="height" value="0.025" units="cm"/>
    </inkml:brush>
  </inkml:definitions>
  <inkml:trace contextRef="#ctx0" brushRef="#br0">135 108 14029,'0'0'3155,"-9"5"-1484,-3 1-1116,-25 16 1575,80-21 1105,2-9-2295,21-4-270,104-6 0,-22 12-586,-131 4 3547,-354 5-2606,295 2-782,1 1 0,0 3 0,-64 21 0,216-61-243,-51 10-71,140-45-701,-167 57 625,1 2 0,0 1 0,69-2 0,-104 8 146,1 0-1,0 0 1,0 0-1,-1 0 0,1 1 1,0-1-1,0 0 1,0 0-1,-1 0 0,1 1 1,0-1-1,0 0 1,0 0-1,0 1 1,-1-1-1,1 0 0,0 0 1,0 1-1,0-1 1,0 0-1,0 0 1,0 1-1,0-1 0,0 0 1,0 1-1,0-1 1,0 0-1,0 0 0,0 1 1,0-1-1,0 0 1,0 1-1,0-1 1,0 0-1,0 0 0,1 1 1,-1-1-1,0 0 1,0 0-1,0 1 0,0-1 1,1 0-1,-1 0 1,0 0-1,0 1 1,0-1-1,1 0 0,-1 0 1,0 0-1,0 0 1,1 1-1,-1-1 0,0 0 1,0 0-1,1 0 1,-1 0-1,0 0 1,1 0-1,-1 0 0,0 0 1,0 0-1,1 0 1,-22 15 266,-17 1-82,-1-3 0,0-1 0,-54 9 0,-124 8 350,306-29-533,61 0 0,-100-7 0,0-1 0,85-27 0,-239 35 0,40 5 0,15-2 0,-56 11 0,115-13 0,5 0 0,-1-1 0,1 0 0,21-3 0,-17-3 0,1-1 0,-1-1 0,30-17 0,-29 15 0,0 0 0,37-13 0,-48 25 0,-16 8 0,-16 11 0,9-13 0,-1-1 0,-26 10 0,-9 4 0,49-20 0,-1 0 0,1 0 0,0 1 0,0-1 0,1 0 0,-1 1 0,0-1 0,0 1 0,1 0 0,-1-1 0,1 1 0,-1-1 0,1 1 0,0 0 0,0-1 0,-1 1 0,1 0 0,0-1 0,1 1 0,-1 0 0,0-1 0,1 4 0,0-3 0,-1 1 0,0-1 0,0 0 0,0 0 0,0 0 0,0 1 0,0-1 0,0 0 0,-1 0 0,1 0 0,-1 1 0,0-1 0,1 0 0,-1 0 0,-2 2 0,2-4 0,-2 9 0,3-8 0,-2-1 0,1 0 0,1 0 0,-1 1 0,2-1-107,-1 1 0,0-1 0,0 0 0,0 0 0,0 0 0,0 1 0,1-1 0,-1 0 0,0 0 0,0 1 0,0-1 0,0 0 0,0 0 0,0 1 0,0-1 0,0 0 0,0 1 0,0-1 0,0 0 0,0 0 0,0 1 0,0-1 0,0 0 0,0 0 0,0 1 0,0-1 0,-1 0-1,1 0 1,0 1 0,0-1 0,0 0 0,0 0 0,-1 0 0,1 1 0,0-1 0,0 0 0,0 0 0,-1 0 0,1 1 0,0-1 0,0 0 0,0 0 0,-1 0 0,1 0 0,0 0 0,0 0 0,-1 0 0,-4-6-9838,-1-5-4825</inkml:trace>
</inkml:ink>
</file>

<file path=ppt/ink/ink1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4.264"/>
    </inkml:context>
    <inkml:brush xml:id="br0">
      <inkml:brushProperty name="width" value="0.025" units="cm"/>
      <inkml:brushProperty name="height" value="0.025" units="cm"/>
    </inkml:brush>
  </inkml:definitions>
  <inkml:trace contextRef="#ctx0" brushRef="#br0">1 0 12236,'0'0'3347,"0"10"-2429,0-7-820,-1 0 0,1 0 0,0 0-1,0 0 1,0 0 0,1 0 0,-1 0 0,1 0 0,-1 0 0,1 0 0,0 0-1,0 0 1,1 0 0,-1-1 0,0 1 0,1 0 0,0-1 0,-1 1-1,1-1 1,0 0 0,0 0 0,1 0 0,-1 0 0,0 0 0,1 0 0,-1 0-1,1-1 1,-1 1 0,1-1 0,0 0 0,0 0 0,0 0 0,-1 0 0,1 0-1,4 0 1,27 3 578,0-1 0,1-1 0,51-5 0,-2 0 122,288 23 329,-193-7-1058,-166-12-66,680 27 2113,-509-33-1463,-1-8 1,202-41-1,-299 37-455,-38 6-126,1 2 0,0 3 0,73-1-1,-115 8 11,-1 0 0,1 1 0,0 1-1,0-1 1,-1 1 0,1 0-1,11 8 1,-10-6-107,1 0 1,1-1-1,-1 0 1,11 3-1,6-6-4257,-1-14-4779,-4-12-6164</inkml:trace>
</inkml:ink>
</file>

<file path=ppt/ink/ink1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5.623"/>
    </inkml:context>
    <inkml:brush xml:id="br0">
      <inkml:brushProperty name="width" value="0.025" units="cm"/>
      <inkml:brushProperty name="height" value="0.025" units="cm"/>
    </inkml:brush>
  </inkml:definitions>
  <inkml:trace contextRef="#ctx0" brushRef="#br0">9 0 8616,'0'0'6769,"-3"9"-6160,2-7-590,1 0 0,-1-1-1,0 1 1,0 0 0,1 0 0,-1 0 0,1 0 0,0 1 0,0-1 0,0 0 0,0 0-1,0 0 1,0 0 0,0 0 0,1 3 0,1-3 30,0 0 0,0 0 0,0 0-1,0 0 1,0 0 0,0 0 0,1-1 0,-1 1 0,1-1-1,-1 0 1,1 1 0,-1-1 0,1-1 0,0 1 0,5 1-1,103 30 664,2-5-1,1-5 0,1-5 0,209 5 0,49-37 78,40 1 192,-331 16-960,0 3-1,0 5 1,84 20-1,31 23-93,-100-24 703,1-5 0,105 13 0,-172-33-1050,1-2 0,0-2 0,-1-1 0,1-1 0,0-1 0,-1-2 0,0-1 0,0-2 0,-1-1 1,52-22-1,-1-12-5906</inkml:trace>
</inkml:ink>
</file>

<file path=ppt/ink/ink1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6.747"/>
    </inkml:context>
    <inkml:brush xml:id="br0">
      <inkml:brushProperty name="width" value="0.025" units="cm"/>
      <inkml:brushProperty name="height" value="0.025" units="cm"/>
    </inkml:brush>
  </inkml:definitions>
  <inkml:trace contextRef="#ctx0" brushRef="#br0">0 1 20115,'12'0'534,"634"44"-1369,9 50-304,-521-73 1367,135 22-446,393 56 3187,5-45 1562,-106-46-3786,-189-7-6620,-295-3 1647,-16-9-2349</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6.141"/>
    </inkml:context>
    <inkml:brush xml:id="br0">
      <inkml:brushProperty name="width" value="0.025" units="cm"/>
      <inkml:brushProperty name="height" value="0.025" units="cm"/>
    </inkml:brush>
  </inkml:definitions>
  <inkml:trace contextRef="#ctx0" brushRef="#br0">1 174 14350,'6'-9'3470,"1"-2"-3118,1 0 1,0 1 0,1 0 0,1 0 0,-1 1-1,1 0 1,1 1 0,0 0 0,0 1 0,13-6 0,-6 3 140,0 1 1,1 1 0,0 1 0,0 1 0,0 0-1,1 2 1,37-4 0,-56 7-464,0 1 0,0 0 0,0 0 0,0 0 0,1 0 0,-1 0-1,0 0 1,0 1 0,0-1 0,0 0 0,1 0 0,-1 1 0,0-1 0,0 1 0,0-1 0,0 1 0,0-1 0,0 1 0,0 0 0,0 0 0,-1-1-1,1 1 1,0 0 0,0 0 0,0 0 0,-1 0 0,1 0 0,-1 0 0,1 0 0,0 0 0,-1 0 0,0 0 0,1 0 0,-1 0 0,0 0 0,1 1 0,-1-1-1,0 0 1,0 0 0,0 0 0,0 0 0,0 1 0,0-1 0,-1 0 0,1 0 0,0 0 0,0 0 0,-1 0 0,0 2 0,-2 6 205,0 0 1,0 0-1,-1-1 0,0 0 1,-7 10-1,-22 28 238,-45 50-1,47-61-132,2 1 0,-43 70 0,68-100-274,1 1 0,0 0 0,0 0 0,1 0 0,0 0 0,0 0 0,1 0-1,0 1 1,-1 8 0,2-13-55,0-1 0,0 0 0,1 1 0,-1-1 0,0 0 0,1 1 0,0-1 0,-1 0 0,1 0 0,0 0 0,0 1-1,0-1 1,0 0 0,1 0 0,-1 0 0,1-1 0,-1 1 0,1 0 0,-1 0 0,1-1 0,0 1 0,0-1 0,0 0-1,0 1 1,0-1 0,0 0 0,0 0 0,0 0 0,1 0 0,-1-1 0,5 2 0,7 0 16,1-1-1,0 0 1,-1 0 0,1-2 0,0 0-1,0-1 1,-1 0 0,1-1 0,-1-1-1,0 0 1,17-7 0,-20 6-397,0 0-1,-1 0 1,1-1 0,-1-1 0,-1 1 0,1-2-1,-1 1 1,14-16 0,-22 22 57,1-1 0,-1 1 0,0-1 0,0 0 0,0 0 0,0 0 0,0 0-1,-1 0 1,1 0 0,0 0 0,-1 0 0,1-3 0,-1 3-119,0 1 0,0 0 0,0-1 0,0 1 0,-1-1 0,1 1 0,0 0 0,-1-1 0,1 1 0,-1-1 0,1 1 0,-1 0 0,0 0 0,0 0-1,1-1 1,-1 1 0,0 0 0,0 0 0,-2-1 0,-24-16-9198</inkml:trace>
</inkml:ink>
</file>

<file path=ppt/ink/ink1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7.257"/>
    </inkml:context>
    <inkml:brush xml:id="br0">
      <inkml:brushProperty name="width" value="0.025" units="cm"/>
      <inkml:brushProperty name="height" value="0.025" units="cm"/>
    </inkml:brush>
  </inkml:definitions>
  <inkml:trace contextRef="#ctx0" brushRef="#br0">1323 272 9545,'-16'-9'5152,"-7"-3"-4704,-1 1 0,0 0 1,-1 2-1,-1 1 1,1 1-1,-36-4 1,-22 2 219,0 4 1,0 4-1,-95 11 1,143-4-616,1 1-1,0 2 1,0 2 0,0 0 0,2 3-1,-1 0 1,2 3 0,0 0-1,1 2 1,1 1 0,1 1-1,1 2 1,0 0 0,-26 33 0,32-32 44,1 1 1,2 1-1,0 1 1,2 0-1,1 1 1,-23 59-1,30-63 55,1 0 0,2 0 1,0 1-1,1 0 0,2 0 0,0 0 0,2 0 1,1 0-1,4 33 0,-2-41-137,1-1-1,0 1 1,1-1 0,1 0 0,0 0-1,1-1 1,1 0 0,0 0-1,1-1 1,0 0 0,21 22 0,-15-21-19,1 0 1,0-1 0,1-1 0,1-1 0,0 0-1,1-2 1,0 0 0,28 11 0,-6-8 11,1-1 1,1-2-1,-1-2 1,2-1-1,-1-3 1,0-1-1,1-3 1,71-7-1,-47-3 27,0-3-1,-1-3 1,0-3 0,-1-3-1,75-36 1,-62 20 324,-1-5 0,-2-2 0,115-91 0,-151 103-57,-1-1-1,-2-3 0,-1-1 1,-2-2-1,52-79 1,-71 95-241,-2 0 1,0-1 0,-2 0-1,0-1 1,-2-1 0,-1 1 0,-1-1-1,-1-1 1,-2 1 0,-1-1-1,-1 0 1,-2-40 0,-1 56-42,0 0 1,-1 1 0,0-1-1,-1 0 1,-1 1 0,0 0-1,0 0 1,-1 0-1,0 0 1,-1 1 0,0 0-1,-1 0 1,0 0 0,-1 1-1,-13-13 1,9 12-28,0 1 0,-1 0 0,0 1 0,0 1 0,0 0 0,-1 0 0,0 2 0,-1 0 0,1 0-1,-1 1 1,-28-3 0,-1 3-370,-1 1 0,1 3 0,-1 1 0,1 3 0,-86 17 0,-210 79-7151,218-61 588</inkml:trace>
</inkml:ink>
</file>

<file path=ppt/ink/ink1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20.474"/>
    </inkml:context>
    <inkml:brush xml:id="br0">
      <inkml:brushProperty name="width" value="0.025" units="cm"/>
      <inkml:brushProperty name="height" value="0.025" units="cm"/>
    </inkml:brush>
  </inkml:definitions>
  <inkml:trace contextRef="#ctx0" brushRef="#br0">16 279 9737,'0'0'11339,"0"-9"-9487,-1-4-1124,0-20 762,3 8 2287,-2 25-3703,1-1 0,0 1-1,-1-1 1,1 1 0,-1-1-1,1 1 1,0 0 0,0 0-1,-1-1 1,1 1-1,0 0 1,-1 0 0,1 0-1,0 0 1,0-1 0,0 1-1,-1 0 1,1 0 0,0 1-1,0-1 1,-1 0 0,1 0-1,0 0 1,-1 0-1,1 1 1,1-1 0,26 7 296,-23-5-241,-4-2-121,0 0-1,-1 0 0,1 1 1,0-1-1,0 0 1,0 0-1,-1 0 1,1 0-1,0 0 1,0 0-1,0 0 1,-1 0-1,1-1 1,0 1-1,0 0 0,-1 0 1,1-1-1,0 1 1,0 0-1,-1-1 1,1 1-1,0-1 1,-1 1-1,1-1 1,0 1-1,-1-1 1,1 0-1,-1 1 1,1-1-1,-1 1 0,1-2 1,0 0 25,-1 0 0,1 0 0,-1 0 0,1 1 0,-1-1 0,0 0 0,0 0 1,0 0-1,0 0 0,0 0 0,0 0 0,-1 0 0,0-3 0,1 3-9,-1 0 0,1-1 1,-1 1-1,0 0 0,1 0 0,-1-1 1,0 1-1,-1 0 0,1 0 0,0 0 0,-1 0 1,1 0-1,-1 1 0,1-1 0,-1 0 1,0 1-1,0-1 0,0 1 0,0 0 0,0-1 1,0 1-1,0 0 0,0 0 0,0 0 1,0 1-1,-5-2 0,6 2-24,0 0 0,-1 1 0,1-1 0,0 1 0,0-1 0,0 1 0,0-1 0,0 1 0,0-1 0,0 1 0,0 0 0,0 0 0,0-1 0,0 1 0,1 0 0,-1 0 0,0 0 0,0 0 0,1 0 0,-1 0 0,1 0 0,-1 0 0,1 0 0,-1 0 0,1 0 0,0 1 0,-1-1 0,1 0 0,0 0 0,0 0 0,0 1 0,0-1 0,0 0 0,0 0 0,0 0 0,0 0 0,1 1 0,-1-1 0,0 0 0,1 1 0,0-1 0,-1-1 0,0 0 0,0 0 0,1 1 0,-1-1 0,0 0 0,1 0 0,-1 0 0,0 1 0,1-1 0,-1 0 0,0 0 0,1 0 0,-1 0 0,0 0 0,1 0 0,-1 0 0,1 0 0,-1 0 0,0 0 0,1 0 0,-1 0 0,0 0 0,1 0 0,-1 0 0,0 0 0,1 0 0,-1 0 0,0-1 0,1 1 0,-1 0 0,0 0 0,1 0 0,-1 0 0,0-1 0,1 1 0,-1-1 0,13-8 0,-9 2 0,1 1 0,-1-1 0,-1 0 0,1 0 0,-1-1 0,-1 1 0,3-8 0,-4 10 0,1 0 0,-1 0 0,0 0 0,-1 0 0,1 0 0,-1 0 0,0-1 0,0 1 0,0 0 0,-1 0 0,0 0 0,-2-6 0,3 11 0,0-1 0,0 0 0,-1 0 0,1 1 0,-1-1 0,1 0 0,-1 1 0,1-1 0,-1 0 0,1 1 0,-1-1 0,0 1 0,1-1 0,-1 1 0,0-1 0,1 1 0,-1-1 0,0 1 0,0 0 0,1 0 0,-1-1 0,0 1 0,0 0 0,0 0 0,1 0 0,-1 0 0,0-1 0,0 1 0,0 1 0,0-1 0,1 0 0,-1 0 0,0 0 0,0 0 0,0 0 0,1 1 0,-1-1 0,0 0 0,0 1 0,1-1 0,-1 1 0,0-1 0,1 1 0,-1-1 0,0 1 0,1-1 0,-1 1 0,1 0 0,-1-1 0,0 2 0,-3 2 0,0-1 0,1 2 0,-1-1 0,1 0 0,0 1 0,-3 6 0,1 0 0,1 1 0,1 0 0,0 0 0,0 0 0,2 1 0,-1-1 0,1 24 0,1-36 0,0 1 0,0-1 0,0 1 0,0-1 0,0 0 0,0 1 0,0-1 0,0 1 0,0-1 0,0 1 0,0-1 0,0 1 0,0-1 0,0 0 0,0 1 0,0-1 0,0 1 0,0-1 0,1 1 0,-1-1 0,0 0 0,0 1 0,0-1 0,1 0 0,-1 1 0,0-1 0,1 0 0,-1 1 0,0-1 0,1 0 0,-1 1 0,0-1 0,1 0 0,-1 0 0,1 0 0,-1 1 0,0-1 0,1 0 0,-1 0 0,1 0 0,-1 0 0,1 0 0,-1 0 0,1 0 0,-1 0 0,0 0 0,1 0 0,-1 0 0,1 0 0,-1 0 0,1 0 0,-1 0 0,0 0 0,1 0 0,-1-1 0,1 1 0,-1 0 0,0 0 0,1-1 0,-1 1 0,1 0 0,-1 0 0,0-1 0,1 1 0,-1 0 0,0-1 0,0 1 0,1-1 0,-1 1 0,22-27 0,-19 19 0,0 1 0,-1-1 0,0 1 0,-1-1 0,1 0 0,-1 0 0,-1 1 0,0-15 0,0 21 0,0 1 0,0-1 0,0 1 0,0 0 0,0-1 0,0 1 0,0 0 0,0-1 0,0 1 0,0-1 0,-1 1 0,1 0 0,0-1 0,0 1 0,0 0 0,0-1 0,-1 1 0,1 0 0,0-1 0,0 1 0,-1 0 0,1 0 0,0-1 0,0 1 0,-1 0 0,1 0 0,0-1 0,-1 1 0,1 0 0,0 0 0,-1 0 0,1 0 0,0 0 0,-1 0 0,1-1 0,-1 1 0,1 0 0,0 0 0,-1 0 0,1 0 0,0 0 0,-1 0 0,1 0 0,-1 0 0,1 1 0,0-1 0,-1 0 0,1 0 0,0 0 0,-1 0 0,1 0 0,0 1 0,-1-1 0,1 0 0,0 0 0,-1 0 0,1 1 0,0-1 0,0 0 0,-1 1 0,-16 18 0,11 1 0,1-1 0,0 1 0,2 0 0,1 0 0,0 1 0,1-1 0,4 35 0,-3-55 0,0 0 0,0 0 0,-1 1 0,1-1 0,0 0 0,0 1 0,0-1 0,0 0 0,0 0 0,0 1 0,1-1 0,-1 0 0,0 0 0,0 1 0,0-1 0,0 0 0,0 0 0,0 1 0,0-1 0,0 0 0,1 0 0,-1 0 0,0 1 0,0-1 0,0 0 0,1 0 0,-1 0 0,0 1 0,0-1 0,0 0 0,1 0 0,-1 0 0,0 0 0,0 0 0,1 0 0,-1 1 0,0-1 0,1 0 0,8-7 0,5-14 0,-9 11 0,-1 1 0,-1-2 0,0 1 0,0 0 0,-1 0 0,-1-1 0,1-15 0,-4 24 0,-3 8 0,-3 11 0,4 14 0,0 60 0,4-91 0,0 0 0,0 0 0,0-1 0,0 1 0,0 0 0,1 0 0,-1 0 0,0-1 0,0 1 0,0 0 0,0 0 0,1 0 0,-1 0 0,0 0 0,0-1 0,1 1 0,-1 0 0,0 0 0,0 0 0,0 0 0,1 0 0,-1 0 0,0 0 0,0 0 0,1 0 0,-1 0 0,0 0 0,0 0 0,1 0 0,-1 0 0,0 0 0,0 0 0,1 0 0,-1 0 0,0 0 0,0 0 0,0 0 0,1 1 0,-1-1 0,0 0 0,0 0 0,0 0 0,1 0 0,-1 1 0,0-1 0,0 0 0,0 0 0,0 0 0,1 0 0,-1 1 0,0-1 0,0 0 0,0 0 0,0 1 0,0-1 0,0 0 0,0 0 0,0 1 0,0-1 0,0 1 0,1-2 0,7-10 0,0-1 0,-1 0 0,0-1 0,0 0 0,-2 0 0,1 0 0,-2-1 0,0 1 0,0-1 0,2-26 0,-16 146-892,10-81-1528,0 3-5265,0-8-3643</inkml:trace>
</inkml:ink>
</file>

<file path=ppt/ink/ink1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9.227"/>
    </inkml:context>
    <inkml:brush xml:id="br0">
      <inkml:brushProperty name="width" value="0.025" units="cm"/>
      <inkml:brushProperty name="height" value="0.025" units="cm"/>
    </inkml:brush>
  </inkml:definitions>
  <inkml:trace contextRef="#ctx0" brushRef="#br0">694 148 9673,'0'0'822,"-9"-11"-106,-5-3-182,0 0 0,-1 1 1,-1 1-1,0 0 1,-1 1-1,0 1 1,0 0-1,-28-10 0,34 16-336,-1 0-1,0 0 1,0 1-1,0 1 0,-1 0 1,1 1-1,0 0 0,-15 1 1,20 1-158,-1 0 0,1 1 0,0 0 0,0 0 0,1 0 0,-1 1 1,0 0-1,1 0 0,0 1 0,-1-1 0,2 2 0,-1-1 0,0 0 0,1 1 1,-8 8-1,-11 16-31,0 2-1,2 0 1,2 1 0,-22 45 0,13-13 14,-31 96 1,44-108 32,3 1 0,2 0 1,3 1-1,2 0 0,2 1 1,2-1-1,8 73 0,-2-90-41,1 0-1,2 0 1,2-1-1,1 0 1,2 0-1,1-1 1,2-1-1,1-1 1,2 0-1,1-1 1,37 47-1,-48-69 2,2 0 1,-1 0-1,1-1 1,1 0-1,0-1 0,0 0 1,0-1-1,1-1 0,0 1 1,0-2-1,1 0 0,0 0 1,0-1-1,0-1 1,0 0-1,0-1 0,1 0 1,-1-1-1,1 0 0,-1-1 1,1-1-1,-1 0 0,1-1 1,-1-1-1,0 0 0,0 0 1,0-1-1,0-1 1,0 0-1,17-11 0,18-12 205,-1-2 0,-1-2 0,-2-1 0,62-64 0,-42 32-162,-3-4 0,52-77-1,-89 110-15,-1 0 0,-2-2 0,-1 0 0,-2-1-1,-2-1 1,-2 0 0,-1-1 0,-3-1-1,9-62 1,-17 79 11,0 0-1,-2 0 0,-1 0 1,-1 0-1,-1 0 0,-2 0 1,-10-36-1,9 42-4,-2 1 0,0 0 0,-1 0 0,0 0 0,-2 1 0,0 1 0,-1 0 0,-1 0 0,0 1 0,-20-17 0,20 21-36,0 1 0,-1 0 0,0 1 0,0 1 1,-1 0-1,0 1 0,-1 0 0,0 1 0,0 1 0,0 0 0,0 2 0,-1 0 1,1 0-1,-1 2 0,0 0 0,0 1 0,0 0 0,1 2 0,-26 4 1,11 1-86,0 2 1,1 1 0,0 1 0,0 1 0,1 2 0,1 1 0,0 1 0,2 2 0,-33 26-1,-76 75-5607,111-98 3313,-50 47-9554</inkml:trace>
</inkml:ink>
</file>

<file path=ppt/ink/ink1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47.730"/>
    </inkml:context>
    <inkml:brush xml:id="br0">
      <inkml:brushProperty name="width" value="0.025" units="cm"/>
      <inkml:brushProperty name="height" value="0.025" units="cm"/>
    </inkml:brush>
  </inkml:definitions>
  <inkml:trace contextRef="#ctx0" brushRef="#br0">1 27 9033,'0'0'9993,"2"-16"-9776,-2 10-9029,-3 1 1776</inkml:trace>
</inkml:ink>
</file>

<file path=ppt/ink/ink1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56.677"/>
    </inkml:context>
    <inkml:brush xml:id="br0">
      <inkml:brushProperty name="width" value="0.025" units="cm"/>
      <inkml:brushProperty name="height" value="0.025" units="cm"/>
    </inkml:brush>
  </inkml:definitions>
  <inkml:trace contextRef="#ctx0" brushRef="#br0">17 1517 11563,'0'0'13960,"-1"0"-13909,1 0 0,-1 0 0,1 0 0,-1 0 0,1 0 0,0 0 0,-1 0 0,1 0 0,-1-1 0,1 1 0,-1 0 0,1 0 0,0 0 0,-1-1 0,1 1 0,0 0-1,-1 0 1,1-1 0,-1 1 0,1 0 0,0-1 0,0 1 0,-1 0 0,1-1 0,0 1 0,0 0 0,-1-1 0,1 1 0,0-1 0,0 1 0,0 0 0,0-1 0,0 1 0,0-1 0,0 1 0,0-1 0,-1 1 0,2-1 0,-1 0 0,-3-16 309,1-1 0,1 0 0,1 0 0,1 1 0,0-1 0,4-18 0,13-61 36,5 0 1,39-108-1,-18 64-341,-30 94-34,166-631 198,-170 589 651,-75 233-822,14 36-44,-43 278 0,59-264-172,-8 77-443,18-108 362,22-158 280,-2-19 33,0-23 7,2-16-68,2 0 1,3 0-1,2 0 1,14-68-1,63-207 55,-11 52-64,-18-9-148,-26 134 79,-27 170-27,1-9 41,-1-1 1,1 1 0,-2 0-1,1-1 1,-5 16-1,-13 23 23,3 2 0,2 0 0,3 0 0,1 1 0,3 0 0,-1 54-1,5 133-5372,6-78-3127,0-83 333</inkml:trace>
</inkml:ink>
</file>

<file path=ppt/ink/ink1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01.367"/>
    </inkml:context>
    <inkml:brush xml:id="br0">
      <inkml:brushProperty name="width" value="0.025" units="cm"/>
      <inkml:brushProperty name="height" value="0.025" units="cm"/>
    </inkml:brush>
  </inkml:definitions>
  <inkml:trace contextRef="#ctx0" brushRef="#br0">273 147 7143,'0'0'13116,"-8"6"-11376,-1 0-1258,6-5-307,0 1-1,0-1 1,0 1 0,0 0 0,1 1-1,-1-1 1,1 0 0,-1 1 0,1-1-1,0 1 1,-3 3 0,42-11 2889,9-7-2134,63-9 0,-65 14-851,82-24 0,-95 22-47,-20 6-6,0-1 1,0 1 0,0-2 0,14-7 0,-64 8 1793,-46 4-1639,-37-1 289,-182 21 0,283-20-470,34-9 0,36-10 0,2 7 0,1 2 0,102-6 0,91 12 0,-190 5 0,-151-2 0,-174 5 0,216 0 0,1 2 0,0 3 0,-53 14 0,97-18 0,21-3 0,21-2 0,131-31 0,-3 1 0,154 17-128,-289 18 139,-26-5-10,0 1 0,1-1 1,-1 0-1,0 1 0,0-1 0,0 0 0,0 1 1,0-1-1,0 0 0,0 1 0,0-1 0,0 0 1,0 1-1,0-1 0,0 0 0,-1 1 1,1-1-1,0 0 0,0 1 0,0-1 0,0 0 1,-1 1-1,1-1 0,0 0 0,0 1 1,0-1-1,-1 0 0,1 0 0,0 0 0,-1 1 1,1-1-1,0 0 0,0 0 0,-1 0 0,1 1 1,-1-1-1,-44 21 71,-30-3-72,-2-4 0,1-3 0,-102 2 0,83-8 0,-137 25 0,213-25 0,99-15 0,89-31-53,-87 18-21,0 4 1,1 4-1,117-7 1,-198 22 69,-1 0-1,0-1 1,0 1 0,1 0 0,-1 0-1,0 0 1,0 0 0,1 0-1,-1 1 1,0-1 0,0 0 0,0 1-1,1-1 1,-1 0 0,0 1-1,0-1 1,0 1 0,0 0 0,0-1-1,0 1 1,0 0 0,0 0-1,0 0 1,1 1 0,-2-1 7,0 0 1,0 0-1,0 0 0,0 0 1,0 1-1,0-1 1,-1 0-1,1 0 0,0 0 1,-1 0-1,1 0 0,-1 0 1,1 0-1,-1 0 1,0 0-1,1 0 0,-1 0 1,0 0-1,0 0 0,0 0 1,-7 8 34,-1-1 1,0-1-1,-18 13 0,10-11-60,0 0 0,-1-1-1,0 0 1,0-2-1,-1 0 1,0-1 0,-34 4-1,36-8-991,-1 0-1,1 0 0,0-2 1,0 0-1,-23-5 0,34 5-346,0-1 0,0 0-1,0 0 1,0-1 0,0 1-1,0-1 1,1 0 0,-7-6 0,-4-7-7629</inkml:trace>
</inkml:ink>
</file>

<file path=ppt/ink/ink1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06.138"/>
    </inkml:context>
    <inkml:brush xml:id="br0">
      <inkml:brushProperty name="width" value="0.025" units="cm"/>
      <inkml:brushProperty name="height" value="0.025" units="cm"/>
    </inkml:brush>
  </inkml:definitions>
  <inkml:trace contextRef="#ctx0" brushRef="#br0">66 167 19122,'0'0'2162,"-8"11"-1094,-26 34-155,34-45-870,-1 1 1,0 0-1,1-1 1,-1 1-1,0 0 1,1 0-1,-1-1 1,1 1-1,-1 0 1,1 0-1,-1 0 1,1 0-1,0 0 1,-1 0-1,1 0 1,0 0-1,0 0 1,0 0-1,-1 0 1,1 0-1,0 0 1,1 0-1,-1 0 1,0 0-1,0 0 1,0-1-1,0 1 1,1 0-1,-1 0 1,0 0-1,1 0 1,-1 0-1,1 0 1,-1 0-1,1-1 1,0 1-1,-1 0 1,1 0-1,0-1 1,-1 1-1,1 0 1,0-1-1,0 1 1,0-1-1,0 1 1,-1-1-1,1 1 1,0-1-1,0 0 1,0 1-1,0-1 1,0 0-1,0 0 1,0 0-1,0 0 1,0 0-1,0 0 1,2 0-1,56-3 880,-58 3-857,183-45 1871,-76 17-1712,-67 20-149,-29 6 27,0 0 1,0 0 0,0-2-1,0 1 1,0-1-1,14-8 1,-24 11-67,-1 0 1,0-1-1,1 1 1,-1 0-1,0 0 1,0-1-1,0 1 1,0-1-1,-1 1 1,1-1 0,0 1-1,0-1 1,-1 0-1,1 1 1,-1-1-1,0 0 1,1 1-1,-1-1 1,0 0-1,0 1 1,0-1-1,0 0 1,0 1-1,-1-1 1,1 0-1,0 0 1,-1 1-1,1-1 1,-2-1-1,1-2-2,-1 0 0,0 1 1,0-1-1,0 1 0,-1 0 0,0 0 0,0 0 0,-6-7 0,3 6-5,-1 0 0,0 1 1,0 0-1,0 0 0,-1 0 0,1 1 0,-1 0 0,0 1 0,0 0 0,0 0 1,0 1-1,-15-1 0,-12 0 104,-56 5 1,77-2-107,-234 36 677,231-33-700,78-13-67,102-14 16,227-2-1,-532 43 346,-87-19-299,123-2 0,105 3-54,-1 0 1,1-1-1,-1 1 0,1 0 0,0 0 1,-1 1-1,1-1 0,0 0 1,-1 0-1,1 1 0,0-1 0,-1 1 1,1-1-1,0 1 0,-1-1 1,1 1-1,0 0 0,0 0 0,0 0 1,0 0-1,0-1 0,0 1 1,0 0-1,0 1 0,0-1 0,0 0 1,0 2-1,0-1-122,1 0 1,0 0-1,0 0 0,-1 0 1,2 0-1,-1 0 0,0 0 1,0 0-1,1 0 0,-1 0 0,1 0 1,-1 0-1,1 0 0,0 0 1,0 0-1,0 0 0,0-1 1,1 3-1,16 17-4911,3-6-2953</inkml:trace>
</inkml:ink>
</file>

<file path=ppt/ink/ink1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5.853"/>
    </inkml:context>
    <inkml:brush xml:id="br0">
      <inkml:brushProperty name="width" value="0.025" units="cm"/>
      <inkml:brushProperty name="height" value="0.025" units="cm"/>
    </inkml:brush>
  </inkml:definitions>
  <inkml:trace contextRef="#ctx0" brushRef="#br0">1 0 10762,'0'0'4933,"0"81"-3300,3-36-608,-1 7-224,2 6-384,2-1-289,0 0-96,1-7-32,6-6-545,-2-5-544,0-9-1345,0-2-3075</inkml:trace>
</inkml:ink>
</file>

<file path=ppt/ink/ink1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10.801"/>
    </inkml:context>
    <inkml:brush xml:id="br0">
      <inkml:brushProperty name="width" value="0.025" units="cm"/>
      <inkml:brushProperty name="height" value="0.025" units="cm"/>
    </inkml:brush>
  </inkml:definitions>
  <inkml:trace contextRef="#ctx0" brushRef="#br0">42 83 11339,'0'0'10474,"-1"11"-9727,9 210 1687,-8-198-1884,1-14 120,-1-14 641,17-335-852,-17 340-429,0 0-1,0 0 1,0 0 0,0 0 0,0 0 0,0 0-1,0 0 1,0 0 0,0 0 0,-1 0-1,1 0 1,0 0 0,0 0 0,0 0 0,0 0-1,0 0 1,0 0 0,0 0 0,0 0-1,0 0 1,0 0 0,-1 0 0,1 0 0,0 0-1,0 0 1,0 0 0,0 0 0,0-1 0,0 1-1,0 0 1,0 0 0,0 0 0,0 0-1,0 0 1,0 0 0,0 0 0,0 0 0,0 0-1,0 0 1,0 0 0,-1-1 0,1 1 0,0 0-1,-6 17 371,-7 25-295,2 23-28,3 0 1,3 1-1,6 104 0,2-153-78,4-28 1,3-29 39,-1-10 13,-3-1 0,-2 1 1,-2 0-1,-6-62 0,4 112-50,0 0-1,0 0 1,0 1-1,0-1 1,0 0-1,0 0 1,0 0 0,0 0-1,0 0 1,0 0-1,0 0 1,0 0-1,0 0 1,-1 0-1,1 0 1,0 0-1,0 0 1,0 1-1,0-1 1,0 0-1,0 0 1,0 0-1,0 0 1,-1 0-1,1 0 1,0 0-1,0 0 1,0 0-1,0 0 1,0 0-1,0 0 1,0 0-1,0 0 1,-1 0-1,1 0 1,0-1-1,0 1 1,0 0-1,0 0 1,0 0-1,0 0 1,0 0-1,0 0 1,0 0-1,-1 0 1,1 0-1,0 0 1,0 0-1,0 0 1,0 0-1,0-1 1,0 1-1,0 0 1,0 0-1,0 0 1,0 0-1,0 0 1,0 0 0,0 0-1,0 0 1,0-1-1,0 1 1,0 0-1,0 0 1,-6 12 1,-6 40-29,2 1 0,3 0 0,-1 81 0,4-74 18,-3 142-441,7-202 430,0 0-1,0 0 1,0 0-1,0 0 0,0 0 1,0 0-1,0 0 1,0 0-1,0 0 0,0 0 1,0 0-1,0 0 1,1 0-1,-1 0 0,0 0 1,0 0-1,0 0 1,0 0-1,0 0 1,0 0-1,0 0 0,0 0 1,0 0-1,0 0 1,0 0-1,1 0 0,-1 0 1,0 0-1,0 0 1,0 0-1,0 0 0,0 0 1,0 0-1,0 0 1,0 0-1,0 0 0,0 0 1,0 0-1,0 0 1,0 0-1,0 0 1,1 1-1,-1-1 0,0 0 1,0 0-1,0 0 1,0 0-1,0 0 0,0 0 1,0 0-1,0 0 1,0 0-1,0 0 0,0 1 1,0-1-1,0 0 1,0 0-1,0 0 0,0 0 1,0 0-1,0 0 1,4-7-843,9-55-8299,-10 29-1639</inkml:trace>
</inkml:ink>
</file>

<file path=ppt/ink/ink1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16.233"/>
    </inkml:context>
    <inkml:brush xml:id="br0">
      <inkml:brushProperty name="width" value="0.025" units="cm"/>
      <inkml:brushProperty name="height" value="0.025" units="cm"/>
    </inkml:brush>
  </inkml:definitions>
  <inkml:trace contextRef="#ctx0" brushRef="#br0">320 190 9001,'0'0'64,"-10"0"1083,-2 0-331,0-1-1,0 0 0,-20-5 1,27 5-87,1 0 0,-1-1 0,1 0 1,0 1-1,-1-2 0,1 1 0,0 0 1,0-1-1,-6-5 0,10 7-669,0 0 0,0 1 0,1-1 0,-1 1 0,0-1 1,1 0-1,-1 1 0,0-1 0,1 1 0,-1-1 0,1 1 0,-1-1 0,1 1 0,-1-1 0,1 1 0,-1 0 0,1-1 0,-1 1 0,1 0 0,-1-1 0,1 1 0,0 0 0,-1 0 0,1-1 0,0 1 0,-1 0 0,1 0 0,0 0 0,-1 0 0,2 0 0,24-7 65,44-5 254,107-6-1,-24 5-313,-7-13-23,-91 14-12,0 3 1,82-3 0,-136 12-20,0-1 0,1 1 0,-1 0 0,0 0 0,0 0 0,0 0 0,0 0 0,0 0 0,1 0 0,-1 0 1,0 0-1,0 1 0,0-1 0,0 0 0,0 1 0,0-1 0,0 1 0,0-1 0,0 1 0,0-1 0,0 1 0,0 0 0,0 0 0,0-1 0,0 1 1,-1 0-1,1 0 0,0 0 0,-1 0 0,1 0 0,0 0 0,-1 0 0,1 0 0,-1 0 0,0 0 0,1 0 0,-1 0 0,0 0 0,0 1 0,1 0 1,-2 0 73,0 0 1,1 0 0,-1 0 0,0 0 0,0 0 0,0 0 0,0 0 0,0-1-1,0 1 1,-1 0 0,1-1 0,-1 1 0,1-1 0,-1 0 0,1 1 0,-1-1-1,0 0 1,0 0 0,0 0 0,0 0 0,1 0 0,-4 0 0,-51 17 567,-1-2 0,-71 10 0,-123 5-387,206-27-110,-346 13-108,391-17-54,0 0 0,-1 0 1,1 0-1,0 0 0,0-1 1,0 1-1,0 0 0,0 0 1,0 0-1,0-1 0,0 1 1,0 0-1,0 0 0,0 0 1,0-1-1,0 1 0,0 0 1,0 0-1,0 0 0,0-1 1,0 1-1,0 0 0,0 0 1,0 0-1,0 0 0,0-1 1,0 1-1,0 0 0,0 0 1,1 0-1,-1 0 0,0-1 1,0 1-1,0 0 0,0 0 1,0 0-1,1 0 0,-1 0 1,0 0-1,0-1 0,0 1 1,0 0-1,1 0 0,-1 0 1,0 0-1,0 0 0,0 0 1,1 0-1,16-9-38,0 2-1,0 0 1,1 1 0,0 0-1,0 2 1,31-5 0,-29 6 34,70-9-81,0 3 1,134 6-1,24-2-999,-514 25 2895,132-10-1674,-233-14-1,360 4-103,-34-5-90,35 0-102,26-1-93,150-31 10,142-26 316,-229 50-528,148-4 1,-226 17 439,-1 0 0,1 1 1,-1-1-1,1 1 0,-1 0 1,1 0-1,-1 0 1,5 2-1,-8-3 21,-1 1-1,1-1 1,-1 0-1,1 0 1,-1 1 0,0-1-1,1 0 1,-1 1-1,0-1 1,1 1 0,-1-1-1,0 0 1,1 1 0,-1-1-1,0 1 1,0-1-1,1 1 1,-1-1 0,0 1-1,0-1 1,0 1-1,0-1 1,0 1 0,1-1-1,-1 1 1,0-1 0,0 1-1,-1 0 1,1 1 15,-1-1 1,0 1 0,1-1 0,-1 1-1,0-1 1,0 1 0,0-1-1,-1 1 1,1-1 0,0 0-1,0 0 1,-1 1 0,-1 0-1,-19 14 285,0-1 0,-1-1 0,-1-2 0,0 0 0,-33 12 0,-134 33 1070,143-45-1230,0-2-1,-1-2 1,0-2 0,0-3 0,-1-1 0,1-3-1,-88-13 1,130 13-135,-55-15-27,58 15 11,1 0-1,0 0 1,0-1 0,-1 1-1,1-1 1,0 0-1,0 0 1,1 0 0,-1 0-1,0 0 1,1-1-1,-1 1 1,1-1-1,0 1 1,-2-4 0,3 5 0,1 0 1,0 1 0,0-1 0,-1 0 0,1 0-1,0 1 1,0-1 0,0 0 0,0 0 0,0 0-1,0 1 1,0-1 0,0 0 0,0 0-1,1 1 1,-1-1 0,0 0 0,0 0 0,1 1-1,-1-1 1,0 0 0,1 1 0,-1-1 0,1 0-1,-1 1 1,1-1 0,0 0 0,25-16-199,34-2-26,-58 19 229,49-11-680,0 3 0,0 2 0,55 2-1,157 12-5891,-185-4 3531,14-2-3120</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6.528"/>
    </inkml:context>
    <inkml:brush xml:id="br0">
      <inkml:brushProperty name="width" value="0.025" units="cm"/>
      <inkml:brushProperty name="height" value="0.025" units="cm"/>
    </inkml:brush>
  </inkml:definitions>
  <inkml:trace contextRef="#ctx0" brushRef="#br0">1 4 12620,'0'0'4591,"9"5"-2861,0 0-1272,1-1 1,1 0-1,-1 0 1,1-1-1,-1 0 1,1-1-1,0 0 1,20 1-1,4-4-238,0-1 0,0-2 0,-1-1 0,65-18 0,-66 19-762,-33 5 551,1-1 0,0 0-1,0 0 1,0 1 0,0-1 0,0 0 0,-1 1-1,1-1 1,0 1 0,0-1 0,-1 1 0,1 0-1,0-1 1,-1 1 0,1 0 0,-1-1 0,1 1 0,-1 0-1,1 0 1,0 0 0,0 4 290,0 0 1,0 1-1,-1-1 0,1 0 1,-1 0-1,0 0 0,0 0 1,-2 8-1,1-10-100,-4 29 1454,4-25-1397,-1 0 1,1 0-1,0 0 1,1 0-1,-1 0 0,1 1 1,1-1-1,1 7 1,-2-12-238,1-1 1,0 0 0,0 0 0,0 0 0,0 0-1,0 0 1,0 0 0,1 0 0,-1 0 0,0-1-1,0 1 1,1 0 0,-1-1 0,0 1 0,1-1-1,-1 1 1,0-1 0,1 1 0,-1-1 0,1 0-1,-1 0 1,1 0 0,-1 0 0,1 0 0,-1 0-1,1 0 1,-1-1 0,0 1 0,3-1 0,44-14 283,-30 4-214,-1-1 1,24-20 0,-26 19-159,2 0 1,25-15 0,-41 28 58,-1-1 1,1 1 0,-1 0-1,1 0 1,-1-1 0,1 1-1,0 0 1,-1 0 0,1 0-1,-1-1 1,1 1 0,0 0-1,-1 0 1,1 0 0,-1 0-1,1 0 1,0 0 0,-1 0 0,1 0-1,-1 1 1,1-1 0,0 0-1,-1 0 1,1 0 0,-1 1-1,1-1 1,-1 0 0,1 1-1,-1-1 1,1 0 0,0 1-1,7 22 11,-8 43 362,-1-47-274,1-18-130,-1-1 0,1 1 0,0-1 0,0 1-1,0 0 1,0-1 0,0 1 0,0-1 0,0 1 0,0 0-1,0-1 1,0 1 0,0-1 0,0 1 0,1-1-1,-1 1 1,0 0 0,0-1 0,0 1 0,1-1 0,-1 1-1,0-1 1,1 1 0,-1-1 0,1 1 0,-1-1-1,0 0 1,1 1 0,-1-1 0,1 0 0,-1 1 0,1-1-1,-1 0 1,1 1 0,-1-1 0,1 0 0,0 0-1,-1 0 1,1 1 0,-1-1 0,1 0 0,0 0 0,-1 0-1,1 0 1,-1 0 0,1 0 0,-1 0 0,1 0-1,0-1 1,-1 1 0,1 0 0,-1 0 0,1 0 0,-1-1-1,1 1 1,-1 0 0,1 0 0,-1-1 0,1 1-1,-1-1 1,1 1 0,0-1 0,3-1-899,-1-1 1,1 0-1,-1 0 1,1 0-1,-1 0 1,0-1-1,3-4 0,8-17-7339</inkml:trace>
</inkml:ink>
</file>

<file path=ppt/ink/ink1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19.656"/>
    </inkml:context>
    <inkml:brush xml:id="br0">
      <inkml:brushProperty name="width" value="0.025" units="cm"/>
      <inkml:brushProperty name="height" value="0.025" units="cm"/>
    </inkml:brush>
  </inkml:definitions>
  <inkml:trace contextRef="#ctx0" brushRef="#br0">421 120 3203,'-10'0'7132,"-81"6"-3410,-36 1 6468,189 2-10281,-18-9 129,0-2-1,0-2 0,0-2 1,66-18-1,-80 16-28,10-4-2,1 1 0,1 3-1,0 1 1,51-1 0,-92 8 78,-169 29 3438,-39 27-2646,104-26-816,-109 17 0,210-46-60,1-1 0,-1 1 0,0-1 0,1 0 0,-1 0-1,0 0 1,1 0 0,-1 0 0,0 0 0,1 0 0,-1-1 0,0 1 0,1 0 0,-1-1 0,-1 0 0,2 0-12,0-1 0,1 1 0,-1 0 0,1 0 1,-1 0-1,1 0 0,0-1 0,0 1 0,-1 0 0,1 0 0,0 0 0,0-1 0,0 1 1,0 0-1,0 0 0,1-1 0,-1 1 0,0 0 0,0 0 0,1 0 0,0-3 1,2-3-11,0-1 0,1 1 1,0-1-1,0 1 1,0 1-1,1-1 1,0 0-1,0 1 1,1 0-1,0 0 0,0 1 1,8-6-1,0 0 3,1 1 0,0 0 0,0 2 0,28-12 0,-19 12 9,0 1 1,0 1-1,0 1 0,1 2 1,0 0-1,0 2 0,0 0 1,28 4-1,-23 0-205,-1 1 0,0 2 0,0 1 1,0 0-1,-1 3 0,39 18 0,-67-25 508,-11 0-102,-14 0-5,-450 77 669,268-38-805,202-41-41,-37 8-157,36-5-71,28-2-94,56-7 179,-1-3 1,129-29-1,-137 21-418,0 3 1,0 4 0,130-2-1,-196 11 527,0 0 11,0 0 1,1-1 0,-1 2 0,0-1 0,0 0-1,1 1 1,-1-1 0,0 1 0,0 0 0,0 0-1,0 0 1,0 1 0,0-1 0,0 1 0,0-1-1,0 1 1,-1 0 0,4 3 0,-6-4 21,0 0 1,1-1-1,-1 1 1,0 0-1,0-1 1,0 1-1,0 0 1,0 0-1,-1-1 1,1 1-1,0 0 1,0-1-1,0 1 0,-1 0 1,1-1-1,0 1 1,0 0-1,-1-1 1,1 1-1,-1-1 1,1 1-1,-1-1 1,1 1-1,-1-1 1,1 1-1,-1-1 1,1 1-1,-1-1 1,1 0-1,-1 1 1,-1 0-1,-24 11 392,21-10-294,-33 13 468,-1-2-1,0-2 1,0-2-1,-67 8 1,35-11-346,-127-6 0,117-9-463,77 9-231,12 1-388,6 0-13,68 9 238,143-3 0,-192-8 424,1-2 1,-1-2 0,0-1 0,-1-1-1,1-2 1,-1-1 0,36-17-1,-59 23 168,-1-1 0,0 0 0,0-1-1,0 0 1,0 0 0,-1-1 0,0 0-1,9-12 1,-14 17 54,-1 0 0,0 0 0,0 0 0,0 0 0,0 0 0,0 0 0,0 0 0,0 0 0,-1 0 0,1-1 0,-1 1 1,1 0-1,-1 0 0,0-1 0,0 1 0,0 0 0,-1-3 0,0 2 31,0 1 1,0 0 0,0 0-1,0 0 1,0 0 0,-1 0-1,1 1 1,-1-1 0,0 0-1,1 1 1,-1-1 0,0 1-1,0-1 1,0 1 0,0 0-1,0 0 1,0 0-1,0 0 1,0 0 0,-4-1-1,-8-1 27,0-1-1,1 2 0,-1 0 0,0 0 0,0 1 0,0 1 0,0 0 0,0 1 0,0 1 0,0 0 0,0 1 0,1 0 0,-1 1 0,1 1 0,0 0 0,0 1 1,1 0-1,-1 1 0,-10 8 0,-5 4-377,2 0 0,0 2 0,1 1 1,2 0-1,0 2 0,1 1 0,-18 28 1,32-40-815,-7 7-1285,3-10-3622,3-8-6090</inkml:trace>
</inkml:ink>
</file>

<file path=ppt/ink/ink1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50.152"/>
    </inkml:context>
    <inkml:brush xml:id="br0">
      <inkml:brushProperty name="width" value="0.025" units="cm"/>
      <inkml:brushProperty name="height" value="0.025" units="cm"/>
    </inkml:brush>
  </inkml:definitions>
  <inkml:trace contextRef="#ctx0" brushRef="#br0">405 0 5733,'0'0'5931,"-9"4"-5696,-1 0-49,-39 15 373,9-13 4318,41-6-4787,-1 1 1,1-1-1,0 0 1,-1 0 0,1 1-1,-1-1 1,1 0-1,-1 1 1,1-1-1,-1 1 1,1-1 0,-1 0-1,0 1 1,1-1-1,-1 1 1,0-1 0,1 1-1,-1-1 1,0 1-1,1 0 1,-1-1 0,0 1-1,0-1 1,0 1-1,0 0 1,0-1-1,0 1 1,1-1 0,-1 1-1,0 0 1,-1-1-1,1 1 1,0-1 0,0 1-1,0 0 1,0-1-1,0 1 1,-1-1 0,1 1-1,0-1 1,0 1-1,-1 0 1,1-1-1,0 1 1,-1-1 0,1 0-1,-1 1 1,1-1-1,-1 1 1,1-1 0,-1 0-1,1 1 1,-1-1-1,1 0 1,-1 1 0,1-1-1,-1 0 1,1 0-1,-1 0 1,0 1 0,1-1-1,-1 0 1,1 0-1,-2 0 1,24 3-47,0 0 0,0-2 1,1-1-1,-1 0 0,0-2 0,28-5 0,32-6 6,-64 8 1180,-58 8 453,-234 16 2320,137-11-3527,216-14-557,167-9 34,-216 15 37,-14-1 18,1 0-1,0 2 1,-1 0-1,1 1 1,-1 1-1,19 4 1,-74 2 889,-135-2-564,63-4-102,-114 19 0,224-22-231,1 0 0,0 0 0,-1 0 0,1 0 0,0 0 0,-1 0 0,1 0 0,-1 0 0,1 0 0,0 0 0,-1 0 0,1 0 0,0 0 0,-1 0 0,1 0 0,-1 0 0,1 1 0,0-1 0,-1 0 0,1 0 0,0 0 0,-1 1 0,1-1 0,0 0 0,0 0 0,-1 1 0,1-1 0,0 0 0,0 1 0,-1-1 0,1 0 0,0 1 0,0-1 0,0 0 0,0 1 0,0-1 0,-1 0 0,1 1 0,0-1 0,0 1 0,0-1 0,0 0 0,0 1 0,0-1 0,0 1 0,0-1 0,0 0 0,0 1 0,1-1 0,-1 0 0,0 1 0,0-1 0,0 0 0,0 1 0,1-1 0,-1 0 0,0 1 0,0-1 0,0 0 0,1 1 0,-1-1 0,0 0 0,1 0 0,-1 1 0,0-1 0,1 0 0,-1 0 0,1 1 0,23 15 0,0-7-13,-1-1 0,1-2 0,1 0 0,-1-1 1,48 2-1,-13-5-34,80-7 0,-88-2 77,-1-2 1,72-22-1,-167 31 50,-32 15-80,-80 26 0,-29 6 0,146-38 0,-1-3 0,0-1 0,-50 0 0,90-5 0,1 0 0,-1 0 0,0 0 0,1 0 0,-1 0 0,0 0 0,1 0 0,-1 0 0,0-1 0,1 1 0,-1 0 0,0 0 0,1 0 0,-1-1 0,1 1 0,-1 0 0,1-1 0,-1 1 0,0-1 0,1 1 0,-1-1 0,1 1 0,0-1 0,-1 1 0,1-1 0,-1 1 0,1-1 0,0 1 0,-1-1 0,1 0 0,0 1 0,-1-2 0,1 1 0,1-1 0,-1 1 0,0 0 0,0-1 0,1 1 0,-1 0 0,1-1 0,-1 1 0,1 0 0,-1 0 0,1 0 0,0-1 0,0 1 0,-1 0 0,1 0 0,0 0 0,2-1 0,11-9 0,0 1 0,0 1 0,1 0 0,0 1 0,1 0 0,0 1 0,21-5 0,-11 2 0,46-16-174,89-21 0,-123 38-10,1 3 1,0 1 0,0 1-1,48 3 1,-85 1 83,0 0 0,0 0-1,0 0 1,0 0 0,-1 0 0,1 1 0,0-1 0,0 1 0,-1 0-1,1-1 1,0 1 0,-1 0 0,1 0 0,-1 0 0,1 0-1,1 2 1,-2-2 5,0-1 0,-1 1-1,1 0 1,-1 0 0,1 0-1,-1 0 1,0 0 0,1 0-1,-1 1 1,0-1 0,0 0-1,0 0 1,1 0 0,-1 0-1,0 0 1,-1 0 0,1 0-1,0 0 1,0 1 0,-1 0-1,0 2-163,-1 1 0,0-1 0,0 1 0,-1-1-1,1 0 1,-1 0 0,0 0 0,0 0 0,0 0-1,-6 5 1,-8 5-1174,0-1 0,-1-1 0,-1 0 0,0-1 0,0-1 0,-37 13 0,-10-3-6147</inkml:trace>
</inkml:ink>
</file>

<file path=ppt/ink/ink1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58.584"/>
    </inkml:context>
    <inkml:brush xml:id="br0">
      <inkml:brushProperty name="width" value="0.025" units="cm"/>
      <inkml:brushProperty name="height" value="0.025" units="cm"/>
    </inkml:brush>
  </inkml:definitions>
  <inkml:trace contextRef="#ctx0" brushRef="#br0">1893 196 8456,'0'0'14488,"0"-4"-13041,0 4-1357,0-1 0,0 0 0,0 0-1,0 1 1,-1-1 0,1 0 0,0 1 0,0-1 0,0 0-1,0 1 1,-1-1 0,1 0 0,0 1 0,-1-1 0,1 1-1,-1-1 1,1 1 0,0-1 0,-1 1 0,1-1 0,-1 1-1,1-1 1,-1 1 0,0-1 0,1 1 0,-1 0 0,1-1 0,-1 1-1,0 0 1,1 0 0,-1-1 0,0 1 0,-31-1 2153,21 1-2524,-62-1 1455,-129-20-1,29 2-71,69 12-1102,-470-50 0,501 49 0,0 3 0,-83 5 0,-70-3 0,153-8 44,46 7-123,0 0 1,-29 0-1,62 3-1223,0 1 0,-1-1 0,1-1 0,0 1 0,-1-1 0,8-3 0,-7 2 70,29-12-4886</inkml:trace>
</inkml:ink>
</file>

<file path=ppt/ink/ink1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59.133"/>
    </inkml:context>
    <inkml:brush xml:id="br0">
      <inkml:brushProperty name="width" value="0.025" units="cm"/>
      <inkml:brushProperty name="height" value="0.025" units="cm"/>
    </inkml:brush>
  </inkml:definitions>
  <inkml:trace contextRef="#ctx0" brushRef="#br0">0 1 3203,'0'0'641</inkml:trace>
</inkml:ink>
</file>

<file path=ppt/ink/ink1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1.345"/>
    </inkml:context>
    <inkml:brush xml:id="br0">
      <inkml:brushProperty name="width" value="0.025" units="cm"/>
      <inkml:brushProperty name="height" value="0.025" units="cm"/>
    </inkml:brush>
  </inkml:definitions>
  <inkml:trace contextRef="#ctx0" brushRef="#br0">159 198 4036,'0'0'459,"0"-9"-881,5-64-447,0 17 4028,-3 32-286,-4-6 7177,-1 25-2790,2 35-7199,-5 46-6586,-17 39 5583,0 3 1148,8 12 390,1 163-1,14-285-392,0 0 0,0 1 0,-1-1 0,0 0 1,-1 0-1,0 0 0,0 1 0,-1-2 0,0 1 0,0 0 0,-1-1 1,0 1-1,0-1 0,-1 0 0,0 0 0,0-1 0,-8 9 1,13-55 644,44-131-805,-43 170-11,-4 23 308,-1-1 1,-1 0-1,0 0 0,-2-1 0,0 0 1,-2 0-1,-18 33 0,22-44 291,16-57-621,52-99-357,-73 210 337,-1-25 115,1 1 0,-9 73 0,22-134-63,1 0 0,2 0 0,0 0 1,1 1-1,1 0 0,12-22 0,15-40-1,-57 159-650,17-63 440,4-9 1,0 0 1,-1 0-1,1 0 1,-1 0 0,0 0-1,0 0 1,-1-1-1,-4 7 1,5-64-4072,6 1 2449,3-1 0,20-78 0,-3 21-1066,-8 20 2043,-4-1 0,-1-99-1,-11 190 876,0 1-1,0-1 0,0 1 0,0-1 1,0 0-1,-1 1 0,1-1 0,0 1 1,0-1-1,-1 1 0,1-1 0,0 1 1,-1-1-1,1 1 0,0-1 0,-1 1 1,1 0-1,-1-1 0,1 1 1,0-1-1,-1 1 0,1 0 0,-1 0 1,1-1-1,-1 1 0,0 0 0,1 0 1,-1-1-1,1 1 0,-1 0 0,1 0 1,-1 0-1,0 0 0,1 0 0,-1 0 1,1 0-1,-1 0 0,1 0 1,-1 0-1,0 0 0,1 0 0,-1 1 1,1-1-1,-1 0 0,1 0 0,-1 1 1,0-1-1,-35 15 3569,27-10-1771,8-3-1691,0 0 0,-1 0 1,1 0-1,0 0 0,0 1 0,1-1 1,-1 0-1,0 1 0,1-1 1,-1 1-1,1-1 0,0 0 1,0 1-1,0 3 0,0 2-18,-20 151 646,-37 522 1787,59-716-2524,3 0 0,0 1-1,18-55 1,-9 36-59,0-7 8,53-233 68,-52 214-38,6-136 0,-66 385-208,17-53 102,-49 248 381,76-338-272,1-26-47,0-1 0,0 0 1,0 0-1,0 0 0,0 0 0,0 1 0,0-1 1,0 0-1,0 0 0,1 0 0,-1 0 1,0 0-1,0 1 0,0-1 0,0 0 1,0 0-1,0 0 0,0 0 0,0 0 0,1 0 1,-1 1-1,0-1 0,0 0 0,0 0 1,0 0-1,0 0 0,1 0 0,-1 0 1,0 0-1,0 0 0,0 0 0,0 0 0,1 0 1,-1 0-1,0 0 0,0 0 0,0 0 1,0 0-1,0 0 0,1 0 0,-1 0 0,0 0 1,0 0-1,0 0 0,0 0 0,1 0 1,-1 0-1,0 0 0,0 0 0,0-1 1,0 1-1,0 0 0,0 0 0,1 0 0,-1 0 1,0 0-1,0 0 0,0-1 0,24-38-292,-5-11 326,-1-1-1,16-81 0,6-110-71,-41 237 142,-2 11-67,-9 30-91,-14 56-4,7-21 114,-56 278 236,75-349-289,0 0 0,1 0 0,-1 0 0,0 0-1,0 0 1,0 0 0,0 0 0,0 0 0,0 0 0,0 0-1,1 0 1,-1 0 0,0 0 0,0 0 0,0 0 0,0 0 0,0 0-1,0 0 1,0 0 0,1 0 0,-1 0 0,0 0 0,0 0-1,0 0 1,0 0 0,0 0 0,0 0 0,0 0 0,0 0-1,0 1 1,0-1 0,1 0 0,-1 0 0,0 0 0,0 0 0,0 0-1,0 0 1,0 0 0,0 0 0,0 1 0,0-1 0,0 0-1,0 0 1,0 0 0,0 0 0,0 0 0,0 1 0,12-21-62,14-29 132,31-81 50,-6-2 1,46-187-1,-90 275 22,-107 379-620,66-209 345,-29 130 64,62-228-56,1-27 86,0-1-1,0 0 1,1 1 0,-1-1-1,0 0 1,0 1 0,0-1-1,0 0 1,1 1 0,-1-1-1,0 0 1,0 0 0,1 1-1,-1-1 1,0 0-1,1 0 1,-1 1 0,0-1-1,0 0 1,1 0 0,-1 0-1,0 1 1,1-1 0,-1 0-1,1 0 1,-1 0 0,0 0-1,1 0 1,-1 0 0,0 0-1,1 0 1,-1 0 0,1 0-1,4-2-639,-1 1-1,0-1 1,0 0 0,0-1-1,0 1 1,0-1 0,5-3-1,10-8-2588,-3 5-2409</inkml:trace>
</inkml:ink>
</file>

<file path=ppt/ink/ink1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6.172"/>
    </inkml:context>
    <inkml:brush xml:id="br0">
      <inkml:brushProperty name="width" value="0.025" units="cm"/>
      <inkml:brushProperty name="height" value="0.025" units="cm"/>
    </inkml:brush>
  </inkml:definitions>
  <inkml:trace contextRef="#ctx0" brushRef="#br0">1088 51 2402,'0'0'15989,"-6"4"-11034,-21 11-1257,-7-10-2591,0-2 0,-1-1 0,-43-4 0,6 0-746,-135-17 272,72 4-332,119 14-301,9 1 0,-1 0 0,0-1 0,0 0 0,1 0 0,-15-5 0,18-17 0,5 15 0,-1 18 0,17 128 0,-15-68 0,-1-15 0,16 105 0,-17-161 0,-1-1 0,0 1 0,1 0 0,-1 0 0,0 1 0,0-1 0,0 0 0,1 0 0,-1 0 0,0 0 0,0 1 0,0-1 0,0 0 0,-1 1 0,1-1 0,0 1 0,0 0 0,0-1 0,0 1 0,0 0 0,-2-1 0,-45-5 0,25 5 0,-1 1 0,-24 4 0,12 2 0,8 0 0,-1-2 0,0-1 0,0-1 0,1-2 0,-30-3 0,42-2-2493,22-5-2842,4-4 1050,3-12-2212</inkml:trace>
</inkml:ink>
</file>

<file path=ppt/ink/ink1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26.582"/>
    </inkml:context>
    <inkml:brush xml:id="br0">
      <inkml:brushProperty name="width" value="0.025" units="cm"/>
      <inkml:brushProperty name="height" value="0.025" units="cm"/>
    </inkml:brush>
  </inkml:definitions>
  <inkml:trace contextRef="#ctx0" brushRef="#br0">0 127 2402,'0'0'8467,"9"-13"-6508,-5 12-1829,0 0 0,0 0 0,0 1-1,0-1 1,0 1 0,0 0 0,0 0 0,0 0 0,0 0-1,0 1 1,0 0 0,4 1 0,5 0 195,149 10 830,178-9 0,-178-4-641,-167-2 2268,-36-7-2169,-279 4 449,-3-1 1741,292 0-1930,31 6-857,0 1 1,0 0-1,0-1 0,1 1 0,-1 0 1,0-1-1,0 1 0,0-1 0,0 1 0,0 0 1,0-1-1,1 1 0,-1 0 0,0-1 1,0 1-1,1 0 0,-1-1 0,0 1 0,0 0 1,1 0-1,-1-1 0,0 1 0,1 0 1,-1 0-1,0-1 0,1 1 0,-1 0 0,0 0 1,1 0-1,-1 0 0,1 0 0,-1 0 1,0 0-1,1 0 0,-1-1 0,1 2 0,60-16 176,80 0-241,250 6 0,-259 10 9,-22 4 259,-854 52 1142,953-71-1126,-62-2-162,-14 3-150,201-46 1,-332 57 75,-11 1 8,-30-2 20,-56 1 36,-447 23 1538,564-21-2921,-6 1-350,0-1 1,-1 0 0,20-4 0,34-16-5388</inkml:trace>
</inkml:ink>
</file>

<file path=ppt/ink/ink1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0.875"/>
    </inkml:context>
    <inkml:brush xml:id="br0">
      <inkml:brushProperty name="width" value="0.025" units="cm"/>
      <inkml:brushProperty name="height" value="0.025" units="cm"/>
    </inkml:brush>
  </inkml:definitions>
  <inkml:trace contextRef="#ctx0" brushRef="#br0">83 1 10410,'0'0'7399,"-49"63"-6791,34-31-191,4 4-129,6 4 32,3 0-95,2 3-225,0 2-481,5 3-352,1 4 1,1 1-129,-4 4-96,-2 2-705,-1 2-2434</inkml:trace>
</inkml:ink>
</file>

<file path=ppt/ink/ink1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1.202"/>
    </inkml:context>
    <inkml:brush xml:id="br0">
      <inkml:brushProperty name="width" value="0.025" units="cm"/>
      <inkml:brushProperty name="height" value="0.025" units="cm"/>
    </inkml:brush>
  </inkml:definitions>
  <inkml:trace contextRef="#ctx0" brushRef="#br0">55 1 10570,'-11'68'1602,"-2"-2"-642,1-3 194,3-3 63,1-2-128,7-3 288,1 2-640,0 0-577,4 1-128,10 0-384,1 0-1026,1-3-1985,4-1-5157</inkml:trace>
</inkml:ink>
</file>

<file path=ppt/ink/ink1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2.420"/>
    </inkml:context>
    <inkml:brush xml:id="br0">
      <inkml:brushProperty name="width" value="0.025" units="cm"/>
      <inkml:brushProperty name="height" value="0.025" units="cm"/>
    </inkml:brush>
  </inkml:definitions>
  <inkml:trace contextRef="#ctx0" brushRef="#br0">0 13 4132,'0'0'6401,"10"0"-4319,132-6 1264,25 0-5550,-136 6-1255,3 0-3188</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6.993"/>
    </inkml:context>
    <inkml:brush xml:id="br0">
      <inkml:brushProperty name="width" value="0.025" units="cm"/>
      <inkml:brushProperty name="height" value="0.025" units="cm"/>
    </inkml:brush>
  </inkml:definitions>
  <inkml:trace contextRef="#ctx0" brushRef="#br0">1 1 17232,'0'0'7186,"6"9"-7581,-3-5 186,0 0-155,0 0 0,0 0 0,0 0 0,1 0 0,0 0 0,0-1 0,6 6 0,-7-8-481,0 1-1,1-1 1,-1 1 0,0-1 0,0 0 0,1 0 0,-1 0 0,1-1 0,-1 1 0,6-1 0,54-1-9193,-42-1 11163,-1 3 17878,-29 12-14761,-12 12-2490,11-14-1064,5-7-654,0 0-1,1 1 1,0-1 0,0 1 0,0 0 0,1 0 0,0 0 0,0 1 0,0-1 0,0 1 0,-3 10 0,10-16-473,-1 0 0,0-1 1,1 1-1,-1-1 0,0 1 1,0-1-1,0 0 1,1 0-1,3-3 0,-5 4-6,-2-1 429,1 1-1,-1 0 0,1-1 0,-1 1 0,1 0 1,0 0-1,-1-1 0,1 1 0,-1 0 1,1 0-1,0 0 0,-1 0 0,1 0 1,0 0-1,-1 0 0,1 0 0,-1 0 0,1 0 1,0 0-1,-1 0 0,1 0 0,-1 1 1,1-1-1,0 0 0,-1 0 0,1 1 0,0 0 1,-5 13 222,-21 17 324,-31 1 1661,33-22-2785,19-8-1846,6-3-2082,41-24-3592,-14 8 2338</inkml:trace>
</inkml:ink>
</file>

<file path=ppt/ink/ink1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2.746"/>
    </inkml:context>
    <inkml:brush xml:id="br0">
      <inkml:brushProperty name="width" value="0.025" units="cm"/>
      <inkml:brushProperty name="height" value="0.025" units="cm"/>
    </inkml:brush>
  </inkml:definitions>
  <inkml:trace contextRef="#ctx0" brushRef="#br0">0 1 12107,'0'0'6193,"11"0"-5600,461 20-27,-291-10-5373,-2-2-4971,36-2 18513,-144-5-9183,1 0-3830,-18-1-1306</inkml:trace>
</inkml:ink>
</file>

<file path=ppt/ink/ink1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3.104"/>
    </inkml:context>
    <inkml:brush xml:id="br0">
      <inkml:brushProperty name="width" value="0.025" units="cm"/>
      <inkml:brushProperty name="height" value="0.025" units="cm"/>
    </inkml:brush>
  </inkml:definitions>
  <inkml:trace contextRef="#ctx0" brushRef="#br0">1 2 6919,'0'0'2946,"51"0"-639,-28 0-1250,2-1 64,4 1 32,5 0-128,6 0-737,14 0-288,7 0-1730,14 0-3587</inkml:trace>
</inkml:ink>
</file>

<file path=ppt/ink/ink1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3.431"/>
    </inkml:context>
    <inkml:brush xml:id="br0">
      <inkml:brushProperty name="width" value="0.025" units="cm"/>
      <inkml:brushProperty name="height" value="0.025" units="cm"/>
    </inkml:brush>
  </inkml:definitions>
  <inkml:trace contextRef="#ctx0" brushRef="#br0">1 74 15855,'0'0'3214,"8"-1"-2467,501-25-2194,-492 24 2301,-1 0-1,1-1 0,25-8 0,-28 6-560,1 2 1,0-1-1,1 2 0,20-2 1,-35 2-3327,-1-6-1680</inkml:trace>
</inkml:ink>
</file>

<file path=ppt/ink/ink1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1.137"/>
    </inkml:context>
    <inkml:brush xml:id="br0">
      <inkml:brushProperty name="width" value="0.025" units="cm"/>
      <inkml:brushProperty name="height" value="0.025" units="cm"/>
    </inkml:brush>
  </inkml:definitions>
  <inkml:trace contextRef="#ctx0" brushRef="#br0">0 47 8264,'0'0'17633,"11"-4"-16000,14-6-709,0 2-1,1 2 1,0 0-1,45-4 1,325 8-305,-374 4-619,-1 1 0,0 1 0,1 1 0,-2 1 0,27 11 0,-26-9 0,0-1 0,1-1 0,0 0 0,40 4 0,244-9 0,-248-14 0,-47 10 0,0 0 0,0 1 0,0 0 0,0 0 0,12 0 0,-24 3 46,1 0-76,0-1-1,0 0 0,0 0 0,0 1 0,0-1 0,0 0 0,-1 0 0,1 0 0,0 0 1,0 1-1,0-1 0,-1 0 0,1 0 0,0 0 0,0 0 0,-1 0 0,1 1 0,0-1 0,0 0 1,-1 0-1,1 0 0,0 0 0,0 0 0,-1 0 0,1 0 0,0 0 0,0 0 0,-1 0 1,1 0-1,0 0 0,0 0 0,-1 0 0,1 0 0,0 0 0,0-1 0,-1 1 0,1 0 1,0 0-1,0 0 0,0 0 0,-1 0 0,1-1 0,0 1 0,0 0 0,0 0 0,-1 0 1,1-1-1,0 1 0,0 0 0,0 0 0,0 0 0,0-1 0,0 1 0,0 0 0,-1 0 0,1-1 1,0 1-1,0 0 0,0 0 0,0-1 0,0 1 0,0 0 0,0 0 0,0-1 0,0 1 1,0 0-1,-7-13-7475,-3-4-6956</inkml:trace>
</inkml:ink>
</file>

<file path=ppt/ink/ink1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3.043"/>
    </inkml:context>
    <inkml:brush xml:id="br0">
      <inkml:brushProperty name="width" value="0.025" units="cm"/>
      <inkml:brushProperty name="height" value="0.025" units="cm"/>
    </inkml:brush>
  </inkml:definitions>
  <inkml:trace contextRef="#ctx0" brushRef="#br0">38 730 10378,'0'0'13116,"-4"-9"-12176,-2-9-325,1 0 0,1-1 1,0 0-1,2 1 0,0-1 0,1 0 1,1 0-1,3-27 0,33-163 202,-23 156-570,-3-1 0,6-98-1,-16 142-167,-2-21 254,2 30-327,0 0 1,0 0-1,0 1 0,-1-1 0,1 0 0,0 0 0,-1 1 1,1-1-1,-1 0 0,1 0 0,-1 1 0,1-1 0,-1 0 0,0 1 1,1-1-1,-1 1 0,0-1 0,1 1 0,-1-1 0,0 1 0,1 0 1,-1-1-1,0 1 0,0 0 0,0-1 0,1 1 0,-1 0 0,0 0 1,0 0-1,0 0 0,-1 0 0,-3 37 74,-8 44-75,-3 17 161,-6 164-1,22-260-145,0-2-15,0 1-1,0-1 0,0 0 1,0 1-1,0-1 0,1 0 1,-1 1-1,0-1 0,0 1 0,0-1 1,0 0-1,0 1 0,0-1 1,-1 0-1,1 1 0,0-1 1,0 0-1,0 1 0,0-1 0,0 1 1,0-1-1,-1 0 0,1 0 1,0 1-1,0-1 0,-1 0 1,1 1-1,0-1 0,0 0 0,-1 0 1,1 1-1,0-1 0,-1 0 1,1 0-1,0 0 0,-1 1 1,1-1-1,0 0 0,-1 0 0,1 0 1,0 0-1,-1 0 0,1 0 1,-1 0-1,-1-46-4,3 13-346,1 1 0,2-1 0,1 1 0,11-41 0,-16 73 323,0 0-1,0 0 0,0 0 0,0 0 0,0 1 0,0-1 1,0 0-1,0 0 0,0 0 0,0 0 0,1 0 0,-1 0 1,0 0-1,0 0 0,0 0 0,0 0 0,0 0 1,0 1-1,0-1 0,0 0 0,0 0 0,0 0 0,0 0 1,0 0-1,0 0 0,0 0 0,1 0 0,-1 0 0,0 0 1,0 0-1,0 0 0,0 0 0,0 0 0,0 0 1,0 0-1,0 0 0,0 0 0,0 0 0,1 0 0,-1 0 1,1 20-459,0 27 45,6 190-1343,5-80-7431,-10-133 957</inkml:trace>
</inkml:ink>
</file>

<file path=ppt/ink/ink1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3.917"/>
    </inkml:context>
    <inkml:brush xml:id="br0">
      <inkml:brushProperty name="width" value="0.025" units="cm"/>
      <inkml:brushProperty name="height" value="0.025" units="cm"/>
    </inkml:brush>
  </inkml:definitions>
  <inkml:trace contextRef="#ctx0" brushRef="#br0">34 1 14798,'-19'7'3682,"4"-2"2227,32-7-3238,20-3-2169,0 2 0,1 1 0,-1 3 0,0 0-1,1 3 1,-1 0 0,49 15 0,-6-12 295,-17-2-1480,-21 6-3168,-29-7-104,-4-3-3888</inkml:trace>
</inkml:ink>
</file>

<file path=ppt/ink/ink1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4.277"/>
    </inkml:context>
    <inkml:brush xml:id="br0">
      <inkml:brushProperty name="width" value="0.025" units="cm"/>
      <inkml:brushProperty name="height" value="0.025" units="cm"/>
    </inkml:brush>
  </inkml:definitions>
  <inkml:trace contextRef="#ctx0" brushRef="#br0">1 280 15663,'0'0'12166,"3"-13"-11515,83-236 305,-85 243-741,2-6-406,-7 18-2438,4-5 2162,-1-1 1,1 1-1,-1 0 1,1-1 0,-1 1-1,1 0 1,-1-1-1,1 1 1,-1-1 0,1 1-1,-1-1 1,0 1-1,1-1 1,-1 1-1,0-1 1,1 1 0,-1-1-1,0 0 1,0 0-1,0 1 1,1-1 0,-1 0-1,0 0 1,0 0-1,0 0 1,0 0-1,-6 0-8485</inkml:trace>
</inkml:ink>
</file>

<file path=ppt/ink/ink1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4.621"/>
    </inkml:context>
    <inkml:brush xml:id="br0">
      <inkml:brushProperty name="width" value="0.025" units="cm"/>
      <inkml:brushProperty name="height" value="0.025" units="cm"/>
    </inkml:brush>
  </inkml:definitions>
  <inkml:trace contextRef="#ctx0" brushRef="#br0">1 38 10314,'0'0'10559,"2"-6"-9523,-2 4-944,1 0 0,-1 1 1,1-1-1,-1 1 0,1-1 1,0 0-1,0 1 0,-1-1 0,1 1 1,0 0-1,1-1 0,-1 1 1,0 0-1,0 0 0,0 0 0,1-1 1,-1 1-1,1 1 0,-1-1 1,3-1-1,0 1 45,-1 0 1,1 1-1,0 0 1,-1 0-1,1 0 1,0 0-1,-1 1 0,1-1 1,-1 1-1,1 0 1,5 2-1,0 0-6,0-2 0,1 1 0,-1-1-1,0-1 1,1 1 0,-1-2 0,0 1 0,16-4-1,1 1-2975,2 2-4482,-24 1 371</inkml:trace>
</inkml:ink>
</file>

<file path=ppt/ink/ink1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4.949"/>
    </inkml:context>
    <inkml:brush xml:id="br0">
      <inkml:brushProperty name="width" value="0.025" units="cm"/>
      <inkml:brushProperty name="height" value="0.025" units="cm"/>
    </inkml:brush>
  </inkml:definitions>
  <inkml:trace contextRef="#ctx0" brushRef="#br0">0 20 11082,'0'0'14286,"6"52"-13741,13-49-161,5-3-192,0 0-96,0-3-160,4-10-865,-3-5-1537,-1-3-1442,-4 2-2306</inkml:trace>
</inkml:ink>
</file>

<file path=ppt/ink/ink1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6.197"/>
    </inkml:context>
    <inkml:brush xml:id="br0">
      <inkml:brushProperty name="width" value="0.025" units="cm"/>
      <inkml:brushProperty name="height" value="0.025" units="cm"/>
    </inkml:brush>
  </inkml:definitions>
  <inkml:trace contextRef="#ctx0" brushRef="#br0">5 0 16047,'-2'79'1217,"0"-11"-512,2-9-417,0-9-576,2-4-3556</inkml:trace>
  <inkml:trace contextRef="#ctx0" brushRef="#br0" timeOffset="1">62 1298 15246,'1'103'2211,"-1"-12"-2468,0-10-1408,0-7-4421</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7.351"/>
    </inkml:context>
    <inkml:brush xml:id="br0">
      <inkml:brushProperty name="width" value="0.025" units="cm"/>
      <inkml:brushProperty name="height" value="0.025" units="cm"/>
    </inkml:brush>
  </inkml:definitions>
  <inkml:trace contextRef="#ctx0" brushRef="#br0">159 25 5733,'0'0'20628,"-9"-6"-19235,7 4-1367,0 0-1,0 1 0,-1-1 1,1 0-1,-1 1 1,1-1-1,-1 1 0,0 0 1,1 0-1,-1 0 1,0 0-1,0 1 0,0-1 1,1 1-1,-1-1 1,0 1-1,0 0 0,0 0 1,0 1-1,0-1 1,0 0-1,0 1 0,1 0 1,-1 0-1,0-1 1,0 2-1,1-1 0,-1 0 1,0 1-1,1-1 1,0 1-1,-4 2 0,-34 33-90,38-35 59,0 1 1,1-1-1,-1 0 1,0 1-1,1 0 0,-1-1 1,1 1-1,0 0 1,0 0-1,0-1 1,1 1-1,-1 0 0,0 0 1,1 0-1,0 6 1,1-9-24,0 1 0,0 0 1,0-1-1,-1 1 1,2 0-1,-1-1 1,0 1-1,0-1 0,0 0 1,0 1-1,0-1 1,0 0-1,0 0 1,0 0-1,1 0 1,-1 0-1,0 0 0,0 0 1,0 0-1,0 0 1,0 0-1,0-1 1,1 1-1,0-1 0,1 1-316,-1 0 0,1-1 0,0 1 0,0-1 0,-1 0-1,1 0 1,0 0 0,-1 0 0,1-1 0,2-1 0,5-23-9211,-10 18 3897</inkml:trace>
</inkml:ink>
</file>

<file path=ppt/ink/ink1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6.556"/>
    </inkml:context>
    <inkml:brush xml:id="br0">
      <inkml:brushProperty name="width" value="0.025" units="cm"/>
      <inkml:brushProperty name="height" value="0.025" units="cm"/>
    </inkml:brush>
  </inkml:definitions>
  <inkml:trace contextRef="#ctx0" brushRef="#br0">1 1 6534,'4'101'4324,"-4"-14"-5157,0-9-2946</inkml:trace>
</inkml:ink>
</file>

<file path=ppt/ink/ink1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6.899"/>
    </inkml:context>
    <inkml:brush xml:id="br0">
      <inkml:brushProperty name="width" value="0.025" units="cm"/>
      <inkml:brushProperty name="height" value="0.025" units="cm"/>
    </inkml:brush>
  </inkml:definitions>
  <inkml:trace contextRef="#ctx0" brushRef="#br0">0 1 13837,'21'306'3387,"-10"-102"-6286,-1-8-6237,-4-94 8620,7 48 3929,7 116 3262,-4 175-5212,-10 4-7149,0-327 8339,33 188-1,-4-67-3099,-17-11-420,15 108 1456,-6-176 1474,15 109-982,-33-87 4578,-27 3-4682,18-183-1023,5 81 455,-5-77-731,1 0 0,1 0 0,-1 0-1,1 0 1,0 0 0,0 0 0,1 0-1,0-1 1,0 1 0,7 9 0,-8-23-11273</inkml:trace>
</inkml:ink>
</file>

<file path=ppt/ink/ink1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9.603"/>
    </inkml:context>
    <inkml:brush xml:id="br0">
      <inkml:brushProperty name="width" value="0.025" units="cm"/>
      <inkml:brushProperty name="height" value="0.025" units="cm"/>
    </inkml:brush>
  </inkml:definitions>
  <inkml:trace contextRef="#ctx0" brushRef="#br0">0 1 11275,'0'0'1441,"9"96"-1409,-5-37 0,2 4-224,2-5-1570,-1-9-4131</inkml:trace>
</inkml:ink>
</file>

<file path=ppt/ink/ink1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9.948"/>
    </inkml:context>
    <inkml:brush xml:id="br0">
      <inkml:brushProperty name="width" value="0.025" units="cm"/>
      <inkml:brushProperty name="height" value="0.025" units="cm"/>
    </inkml:brush>
  </inkml:definitions>
  <inkml:trace contextRef="#ctx0" brushRef="#br0">31 1 4740,'-4'243'3790,"-9"-1"-9597,0 525 17002,14-499-10897,11 59-1246,3-109-2871,-10-157-1210</inkml:trace>
  <inkml:trace contextRef="#ctx0" brushRef="#br0" timeOffset="1">69 2780 7335,'9'126'1730,"-3"-3"-1666,-3-6-3363</inkml:trace>
</inkml:ink>
</file>

<file path=ppt/ink/ink1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1.530"/>
    </inkml:context>
    <inkml:brush xml:id="br0">
      <inkml:brushProperty name="width" value="0.025" units="cm"/>
      <inkml:brushProperty name="height" value="0.025" units="cm"/>
    </inkml:brush>
  </inkml:definitions>
  <inkml:trace contextRef="#ctx0" brushRef="#br0">64 1 12876,'-16'94'1470,"3"2"-1,5-1 0,5 138 1,17-133-5218,-2-23-1430,-9-24 4527,-7 28 2684,-18 108 0,-4 58 4311,25-191-5190,3 0 0,2 0 1,22 108-1,-16-117-1130,-3 1 0,2 93-1,-17 99-276,2-132-558,6-99 390,-1 23-583,-7-19-3203,-1-12-1040</inkml:trace>
</inkml:ink>
</file>

<file path=ppt/ink/ink1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27.644"/>
    </inkml:context>
    <inkml:brush xml:id="br0">
      <inkml:brushProperty name="width" value="0.025" units="cm"/>
      <inkml:brushProperty name="height" value="0.025" units="cm"/>
    </inkml:brush>
  </inkml:definitions>
  <inkml:trace contextRef="#ctx0" brushRef="#br0">1 215 12268,'0'0'3288,"11"-9"-2274,5-4-711,1 1-1,0 1 0,1 0 0,0 1 1,1 1-1,0 1 0,23-6 1,24-1-31,0 3 0,1 3 0,1 4 1,133 5-1,-197 0-262,7-1 6,0 1-1,1 1 1,-1 0 0,0 0-1,0 1 1,0 0-1,0 1 1,0 1-1,-1 0 1,12 5-1,-22-9 1,0 0 0,0 0 0,-1 0-1,1 0 1,0 0 0,0 0 0,-1 0-1,1 0 1,0 1 0,0-1 0,0 0-1,-1 0 1,1 0 0,0 0 0,0 0-1,0 0 1,0 0 0,-1 0 0,1 1-1,0-1 1,0 0 0,0 0 0,0 0 0,-1 0-1,1 1 1,0-1 0,0 0 0,0 0-1,0 0 1,0 1 0,0-1 0,0 0-1,0 0 1,0 0 0,0 1 0,0-1-1,0 0 1,-1 0 0,1 1 0,1-1-1,-1 0 1,0 0 0,0 0 0,0 1-1,0-1 1,0 0 0,0 0 0,0 0-1,0 1 1,0-1 0,0 0 0,0 0-1,1 0 1,-1 1 0,0-1 0,0 0-1,0 0 1,0 0 0,0 0 0,1 1-1,-26-1 1089,21 0-980,-398-30 3051,283 17-2218,77 6-212,33 1-350,30-2-371,98-10-1269,185-4 0,-212 18 195,94 0-7,-181 7 525,-16 4 374,-23 6 101,-150 46-1808,60-26-4160,44-14-3632</inkml:trace>
</inkml:ink>
</file>

<file path=ppt/ink/ink1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28.287"/>
    </inkml:context>
    <inkml:brush xml:id="br0">
      <inkml:brushProperty name="width" value="0.025" units="cm"/>
      <inkml:brushProperty name="height" value="0.025" units="cm"/>
    </inkml:brush>
  </inkml:definitions>
  <inkml:trace contextRef="#ctx0" brushRef="#br0">1055 62 12780,'-16'-8'529,"-1"-1"-258,-1 1 0,-1 1 1,1 0-1,-1 2 0,-38-7 1,12 8 97,0 2-1,0 2 1,0 3 0,0 1-1,0 2 1,1 2 0,-1 1-1,2 3 1,-43 18 0,59-20-115,1 2 1,0 1-1,1 0 0,0 2 1,1 1-1,1 1 0,1 1 1,0 1-1,1 1 0,1 1 1,2 1-1,0 0 0,1 2 1,1 0-1,-16 32 0,25-41-126,0 0-1,1 1 0,1 0 0,1 0 1,0 1-1,1-1 0,1 1 0,1 0 1,0 0-1,3 31 0,0-35-108,0 0 0,1 0 1,1-1-1,0 1 0,0-1 0,1 0 0,1 0 0,0-1 0,1 1 1,0-1-1,1-1 0,0 1 0,0-2 0,14 13 0,1-2 15,1-2-1,1 0 1,0-2-1,2-1 1,-1-1-1,2-1 1,0-2-1,0 0 1,46 9-1,-9-6 21,0-4 0,1-2 0,85-1-1,-120-6 96,1-2-1,-1-1 1,1-2 0,-1-1-1,-1-1 1,1-2-1,34-13 1,-49 14 103,0-1 0,0 0 0,0-1 1,-1-1-1,0 0 0,-1-1 0,-1-1 0,1 0 0,-2-1 1,0-1-1,0 1 0,-1-2 0,16-29 0,-16 24-157,-2 0 0,0 0 0,-1-1 0,-2 0 0,0 0 0,-1-1 0,-1 1 1,-1-1-1,-1 0 0,-1-44 0,-2 57-140,0-1-1,0 0 1,-1 1 0,0-1 0,0 1 0,-1 0 0,-1 0 0,1 0 0,-1 0 0,-1 1 0,0-1 0,0 1 0,-1 0 0,0 1 0,0-1 0,0 1 0,-1 0 0,0 1 0,-1 0 0,0 0 0,0 0 0,0 1 0,0 0 0,-1 1 0,0 0 0,-17-6 0,6 5-408,-1 1 0,0 0 1,0 1-1,-1 2 1,1 0-1,0 1 1,-1 1-1,1 1 1,-37 9-1,2 3-2905,1 3-1,-73 33 1,33-8-7804</inkml:trace>
</inkml:ink>
</file>

<file path=ppt/ink/ink1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58.222"/>
    </inkml:context>
    <inkml:brush xml:id="br0">
      <inkml:brushProperty name="width" value="0.025" units="cm"/>
      <inkml:brushProperty name="height" value="0.025" units="cm"/>
    </inkml:brush>
  </inkml:definitions>
  <inkml:trace contextRef="#ctx0" brushRef="#br0">8 23 8456,'0'0'4783,"0"8"-3758,0-8-1069,-1 30 1593,1-30-1500,0 0-1,0 0 0,0 0 1,0 0-1,0 0 1,0 0-1,0 0 1,0 0-1,0 0 1,0 0-1,0 0 1,0 0-1,0 0 1,0 0-1,0 0 1,0 0-1,-1 0 1,1 0-1,0 0 1,0 0-1,0 0 1,0 0-1,0 0 0,0 0 1,0 0-1,0 0 1,0 0-1,0 0 1,0 0-1,0 0 1,0 0-1,0 0 1,-1 0-1,1 0 1,0 0-1,0 0 1,-4-24 1014,4 24-1128,0-1 0,0 1 0,0-1 1,0 1-1,0-1 0,0 1 1,0 0-1,0-1 0,0 1 0,0-1 1,0 1-1,0-1 0,0 1 0,0-1 1,0 1-1,1-1 0,-1 1 1,0 0-1,0-1 0,1 1 0,-1-1 1,0 1-1,0 0 0,1-1 1,-1 1-1,0 0 0,1-1 0,-1 1 1,0 0-1,1 0 0,-1-1 0,1 1 1,0 0-340,0-1 0,-1 1 0,1-1 0,0 1 0,-1 0 0,1-1 0,-1 1 0,1-1 1,-1 0-1,1 1 0,-1-1 0,1 1 0,-1-1 0,0 0 0,1 1 0,-1-1 0,0 0 0,0 1 0,1-1 0,-1-1 1,1-9-6964</inkml:trace>
</inkml:ink>
</file>

<file path=ppt/ink/ink1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59.170"/>
    </inkml:context>
    <inkml:brush xml:id="br0">
      <inkml:brushProperty name="width" value="0.025" units="cm"/>
      <inkml:brushProperty name="height" value="0.025" units="cm"/>
    </inkml:brush>
  </inkml:definitions>
  <inkml:trace contextRef="#ctx0" brushRef="#br0">11 9 11915,'0'0'769,"0"1"-257,0 3-383,0 0 127,0-3-96,0 2-96,-3-3 160,0 0 481,1 0 32,1 0-289,-1-4 65,2 1-289,0 0-192,0 1-673,6 0-800,0-1-1250,2-1-2113</inkml:trace>
</inkml:ink>
</file>

<file path=ppt/ink/ink1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3.748"/>
    </inkml:context>
    <inkml:brush xml:id="br0">
      <inkml:brushProperty name="width" value="0.025" units="cm"/>
      <inkml:brushProperty name="height" value="0.025" units="cm"/>
    </inkml:brush>
  </inkml:definitions>
  <inkml:trace contextRef="#ctx0" brushRef="#br0">19 1 19859,'-3'8'2466,"2"-4"-2262,-3 8 875,1-1-1,1 0 0,0 1 0,-1 16 0,3-26-956,-1 1 0,1-1 0,0 1 0,1 0 0,-1-1 0,0 1 0,1 0 0,0-1 0,-1 1 0,1-1 0,0 1 0,0-1 0,1 1 0,-1-1 0,0 0 0,1 0 0,-1 0 0,1 1 0,0-1 0,0-1 0,0 1 0,0 0 0,0 0 0,0-1 0,0 1 0,0-1 0,5 2 0,3 1-372,0-2 1,0 1-1,1-1 0,-1-1 0,1 0 0,-1 0 0,1-1 0,-1-1 0,1 0 1,-1 0-1,0-1 0,1 0 0,-1 0 0,16-8 0,-17 7-381,-1-1 0,1 0 0,-1 0 0,0-1-1,0 0 1,-1-1 0,0 1 0,1-2 0,-2 1 0,1-1 0,-1 0-1,0 0 1,-1 0 0,1-1 0,-1 0 0,5-13 1537,-13 43 2932,-31 77 1204,-35 46-1931,33-71-2108,-6 8-347,16-34-1358,-22 62 0,46-106-89,-1 6-106,3-3-5545</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7.696"/>
    </inkml:context>
    <inkml:brush xml:id="br0">
      <inkml:brushProperty name="width" value="0.025" units="cm"/>
      <inkml:brushProperty name="height" value="0.025" units="cm"/>
    </inkml:brush>
  </inkml:definitions>
  <inkml:trace contextRef="#ctx0" brushRef="#br0">196 13 9897,'0'0'18423,"-9"-3"-18028,6 1-372,0 1-1,1-1 1,-1 1-1,0 0 1,0 0-1,0 1 1,0-1-1,-1 1 1,1-1-1,0 1 1,0 0-1,0 0 1,0 0-1,0 1 1,0-1-1,-1 1 1,1 0-1,0 0 1,0 0-1,0 0 1,1 0-1,-1 0 1,0 1-1,0 0 1,1-1-1,-1 1 1,-3 4-1,-24 12 877,21-14-724,2 1-1,-1 0 1,0 0-1,1 0 1,0 1-1,0 0 1,-9 11 0,16-17-176,0 1 1,-1-1 0,1 0 0,0 1 0,0-1 0,0 1-1,0-1 1,0 1 0,0-1 0,0 0 0,0 1 0,0-1-1,0 1 1,0-1 0,0 1 0,0-1 0,0 0 0,0 1-1,0-1 1,0 1 0,0-1 0,1 0 0,-1 1 0,0-1-1,0 1 1,1-1 0,-1 0 0,0 1 0,0-1 0,1 0-1,-1 0 1,0 1 0,1-1 0,-1 0 0,0 0 0,1 1-1,-1-1 1,1 0 0,-1 0 0,0 0 0,1 0 0,-1 1-1,1-1 1,-1 0 0,1 0 0,-1 0 0,1 0 0,27 4 11,-21-3-20,22 1-137,23 3-666,-49-4 779,0-1-1,0 1 0,-1-1 0,1 1 1,0 0-1,-1 0 0,1 1 0,0-1 0,-1 1 1,0-1-1,1 1 0,-1 0 0,4 3 1,-5-3 72,0 0 0,0 0 0,-1 0 0,1 0 0,0 0 0,-1 1 0,0-1 0,1 0 0,-1 0 0,0 0 0,0 1 0,0-1 0,0 0-1,-1 0 1,1 1 0,0-1 0,-1 0 0,0 0 0,0 0 0,1 0 0,-1 0 0,0 0 0,-1 0 0,1 0 0,0 0 0,0 0 0,-1-1 0,1 1 0,-1 0 0,0-1 0,-2 3 0,-8 7 399,0 0 0,-25 17 0,36-27-437,-4 2 0,0 1-7,0 0-1,0-1 0,0 1 0,0-1 0,-1 0 1,0-1-1,1 1 0,-1-1 0,0-1 0,0 1 1,-6 0-1,11-2-208,1-1 0,0 0 1,0 1-1,0-1 0,0 1 0,0-1 0,0 0 0,0 1 1,0-1-1,0 0 0,0 1 0,0-1 0,0 1 1,1-1-1,-1 0 0,0 1 0,0-1 0,1 1 1,-1-1-1,0 1 0,1-1 0,-1 0 0,0 1 1,1 0-1,-1-1 0,1 1 0,-1-1 0,1 1 1,-1-1-1,1 1 0,0-1 0,17-20-5627,5-1-1765</inkml:trace>
</inkml:ink>
</file>

<file path=ppt/ink/ink1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4.122"/>
    </inkml:context>
    <inkml:brush xml:id="br0">
      <inkml:brushProperty name="width" value="0.025" units="cm"/>
      <inkml:brushProperty name="height" value="0.025" units="cm"/>
    </inkml:brush>
  </inkml:definitions>
  <inkml:trace contextRef="#ctx0" brushRef="#br0">34 150 19282,'0'0'3310,"-6"9"-385,-16 26-458,21-35-2426,1 1 1,0-1 0,-1 0-1,1 0 1,0 0 0,0 1-1,-1-1 1,1 0 0,0 0-1,-1 1 1,1-1 0,0 0-1,0 0 1,0 1 0,-1-1-1,1 0 1,0 1-1,0-1 1,0 0 0,0 1-1,0-1 1,0 0 0,0 1-1,0-1 1,0 1 0,0-1-1,0 0 1,0 1 0,0-1-1,0 0 1,0 1 0,0-1-1,0 0 1,0 1 0,0-1-1,0 0 1,0 1-1,1-1 1,-1 0 0,0 1-1,0-1 1,0 0 0,1 0-1,-1 1 1,0-1 0,0 0-1,1 0 1,-1 1 0,0-1-1,1 0 1,-1 0 0,0 0-1,1 1 1,-1-1 0,0 0-1,1 0 1,-1 0-1,0 0 1,1 0 0,-1 0-1,1 0 1,19-5 522,-20 5-529,25-12 66,-1-2-1,0-1 0,-1-1 0,-1-1 0,35-33 0,-29 25-311,-9 7-56,-14 13 212,0 0 0,1 0 0,-1 0 0,1 1 1,0 0-1,11-5 0,-17 11 67,1 1-1,-1-1 1,1 1-1,-1 0 1,0 0 0,0-1-1,-1 1 1,1 0 0,0-1-1,-2 5 1,-15 46 134,-20 79 767,33-112-2207,2 0-1,-1 31 1,4-41-6516</inkml:trace>
</inkml:ink>
</file>

<file path=ppt/ink/ink1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8.230"/>
    </inkml:context>
    <inkml:brush xml:id="br0">
      <inkml:brushProperty name="width" value="0.025" units="cm"/>
      <inkml:brushProperty name="height" value="0.025" units="cm"/>
    </inkml:brush>
  </inkml:definitions>
  <inkml:trace contextRef="#ctx0" brushRef="#br0">63 159 11499,'0'0'1009,"-9"-1"870,0 2-1177,5 0-422,1-1 0,0 0 1,0 0-1,0 0 0,0 0 0,0 0 1,0-1-1,0 1 0,0-1 1,0 0-1,0 0 0,-5-2 0,68 2 2229,66 13-990,-5 1-448,764-16 800,3-48-1892,-322 15 226,878-5 580,-1423 38-1747,-51-4-4121,-14-3-2459,30-2 3031,2-1-2717</inkml:trace>
</inkml:ink>
</file>

<file path=ppt/ink/ink1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8.575"/>
    </inkml:context>
    <inkml:brush xml:id="br0">
      <inkml:brushProperty name="width" value="0.025" units="cm"/>
      <inkml:brushProperty name="height" value="0.025" units="cm"/>
    </inkml:brush>
  </inkml:definitions>
  <inkml:trace contextRef="#ctx0" brushRef="#br0">173 8 12908,'0'0'8002,"11"-2"-7046,9-1-761,0 1 1,0 1-1,0 1 1,29 3-1,96 18-76,-64-8-57,-5-2 9,260 46 531,-334-56-536,0-1 1,0 0-1,0 1 1,0-1-1,-1 1 0,1 0 1,0 0-1,0 0 1,-1-1-1,1 2 0,0-1 1,-1 0-1,1 0 0,1 2 1,-3-2-30,0-1 1,1 1-1,-1 0 0,0-1 1,0 1-1,0-1 1,0 1-1,0-1 0,0 1 1,0 0-1,0-1 1,0 1-1,0-1 0,0 1 1,-1-1-1,1 1 1,0 0-1,0-1 1,0 1-1,-1-1 0,1 1 1,0-1-1,-1 1 1,1-1-1,0 0 0,-1 1 1,1-1-1,-1 1 1,0 0-1,-6 4 345,-1 1-1,0-2 1,0 1-1,-13 5 1,12-6-148,-387 202 4182,21 34-5250,300-187-3041,8-7-4186</inkml:trace>
</inkml:ink>
</file>

<file path=ppt/ink/ink1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0.384"/>
    </inkml:context>
    <inkml:brush xml:id="br0">
      <inkml:brushProperty name="width" value="0.025" units="cm"/>
      <inkml:brushProperty name="height" value="0.025" units="cm"/>
    </inkml:brush>
  </inkml:definitions>
  <inkml:trace contextRef="#ctx0" brushRef="#br0">127 0 8712,'0'0'10362,"-11"4"-8675,7-2-1524,-1-1-77,1 0 0,0 0 0,0 1 0,0 0 0,0 0 0,0 0 1,0 0-1,0 1 0,1-1 0,-1 1 0,1 0 0,-1 0 0,1 0 0,0 1 1,1-1-1,-1 1 0,1-1 0,-4 7 0,-2 10 266,0 1 0,2 0 1,0 1-1,-4 39 0,8-51-299,1 0 0,1 0 0,-1 0 0,2 0 0,-1 0 0,2 0 0,-1 0 0,1 0 0,1 0 0,0-1 0,0 1 0,9 16 0,-10-22 6,1-1 0,-1 0 0,1 1 0,0-1 0,0 0 0,0 0 0,1-1-1,-1 1 1,1-1 0,-1 1 0,1-1 0,0 0 0,0-1 0,0 1 0,0-1-1,0 1 1,0-1 0,0 0 0,0-1 0,1 1 0,-1-1 0,0 0 0,1 0 0,-1 0-1,0 0 1,0-1 0,1 0 0,-1 0 0,0 0 0,0 0 0,0-1 0,0 0 0,5-2-1,4-3 22,1 0 1,-1-1-1,0 0 0,-1-1 0,0 0 0,0-1 0,-1-1 0,10-11 0,-12 12-59,0-1 1,-1-1-1,0 1 0,0-1 1,-1 0-1,-1-1 0,0 1 1,5-18-1,-11 29-20,0 1-1,0 0 1,0 0 0,0 0-1,0 0 1,0 0 0,0-1-1,0 1 1,0 0 0,1 0 0,-1 0-1,0 0 1,0 0 0,0-1-1,0 1 1,0 0 0,0 0-1,0 0 1,0 0 0,0-1-1,0 1 1,0 0 0,0 0-1,0 0 1,0 0 0,-1-1-1,1 1 1,0 0 0,0 0-1,0 0 1,0 0 0,0 0-1,0-1 1,0 1 0,0 0-1,0 0 1,-1 0 0,1 0-1,0 0 1,0 0 0,0 0-1,0 0 1,0-1 0,-1 1-1,1 0 1,0 0 0,0 0 0,0 0-1,0 0 1,0 0 0,-1 0-1,1 0 1,0 0 0,-9 6-22,1 3 21,1 0 0,1 1 1,0 0-1,0 0 0,1 0 0,0 0 0,0 1 0,2 0 0,-4 13 1,1 2 153,0-1 0,2 2 1,0 26-1,3-48-114,1 0-1,0 0 0,0 0 0,1 0 0,-1 0 0,1 0 1,0 0-1,1 0 0,-1 0 0,1-1 0,0 1 0,0 0 1,0-1-1,1 0 0,0 1 0,-1-1 0,1 0 1,1 0-1,-1-1 0,6 6 0,-3-5 36,-1-1-1,1 0 1,-1 0 0,1-1 0,0 0-1,0 0 1,0 0 0,0 0-1,0-1 1,1 0 0,-1-1-1,0 1 1,1-1 0,-1 0 0,0-1-1,9-1 1,-5 0-6,1 0 0,0-1 0,-1-1 0,0 0-1,0 0 1,0-1 0,0 0 0,-1-1 0,1 0 0,-2-1 0,1 0 0,-1 0 0,0 0-1,0-1 1,-1 0 0,0-1 0,0 0 0,-1 0 0,9-19 0,-7 13-57,-1 0 0,-1-1 1,0 0-1,-1 0 0,-1-1 0,0 1 1,-2-1-1,0 0 0,0 0 1,-2 0-1,0 0 0,-3-22 0,3 37-15,0-1 0,-1 1 0,1-1 0,0 1 0,-1-1 0,0 1 0,1 0 0,-1-1-1,0 1 1,0 0 0,-1 0 0,1-1 0,0 1 0,-1 0 0,1 0 0,-1 1-1,1-1 1,-1 0 0,0 0 0,0 1 0,0-1 0,0 1 0,0 0 0,0 0 0,-1-1-1,1 1 1,0 0 0,0 1 0,-1-1 0,1 0 0,-1 1 0,1-1 0,-1 1-1,1 0 1,-5 0 0,3 1-117,0 0 0,1-1-1,-1 2 1,1-1 0,0 0-1,-1 1 1,1-1 0,0 1-1,0 0 1,0 0 0,0 1-1,0-1 1,0 0 0,1 1-1,-1 0 1,1-1 0,-1 1-1,1 0 1,0 0 0,1 1-1,-1-1 1,0 0 0,-1 6-1,-5 39-5181,14-18-3324,9-13-2376</inkml:trace>
</inkml:ink>
</file>

<file path=ppt/ink/ink1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0.856"/>
    </inkml:context>
    <inkml:brush xml:id="br0">
      <inkml:brushProperty name="width" value="0.025" units="cm"/>
      <inkml:brushProperty name="height" value="0.025" units="cm"/>
    </inkml:brush>
  </inkml:definitions>
  <inkml:trace contextRef="#ctx0" brushRef="#br0">6 71 10154,'0'0'3251,"0"-9"-315,0 2-1944,-3-25 860,9 10 3279,-6 29-1660,1 13-2707,0-3-349,-6 39 839,3-45-1097,0 0 0,1 0 0,1 1 0,0-1 0,0 0-1,1 0 1,3 16 0,-3-25-147,0 0 0,0 0 0,1-1 0,-1 1 1,0 0-1,1 0 0,0-1 0,-1 1 0,1-1 0,0 1 0,0-1 0,0 0 0,0 0 0,0 0 1,0 0-1,0 0 0,0 0 0,0 0 0,0-1 0,1 1 0,-1-1 0,0 1 0,0-1 0,1 0 0,-1 0 1,0 0-1,1 0 0,-1-1 0,0 1 0,4-2 0,4 1 27,1-1 0,-1-1-1,0 1 1,-1-2 0,16-6 0,21-19-80,-33 20 1,1 1 1,-1 0 0,17-7 0,-29 15 37,-1 0 0,0-1 0,1 1 0,-1 0 0,1 0 0,-1 0 0,0 0 0,1-1-1,-1 1 1,1 0 0,-1 0 0,1 0 0,-1 0 0,0 0 0,1 0 0,-1 0 0,1 0 0,-1 0 0,1 0 0,-1 0 0,0 1 0,1-1 0,-1 0 0,1 0 0,-1 0 0,0 0 0,1 1 0,-1-1 0,0 0 0,1 0 0,-1 1 0,0-1 0,1 0 0,-1 1 0,1 0 0,-2 16 3,-16 21 184,7-23-88,6-11-66,1 1 0,0-1 0,0 0 0,0 1 0,1 0 0,0-1 0,0 1 0,0 0 0,-2 7-1,28-23 309,8-11-468,55-35 133,-25 22-3295,-57 31 1930,1 0 1,-1-1-1,0 1 0,0-1 1,-1 0-1,1 0 1,-1 0-1,0-1 0,-1 1 1,1-1-1,4-12 0,6-14-7546</inkml:trace>
</inkml:ink>
</file>

<file path=ppt/ink/ink1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1.179"/>
    </inkml:context>
    <inkml:brush xml:id="br0">
      <inkml:brushProperty name="width" value="0.025" units="cm"/>
      <inkml:brushProperty name="height" value="0.025" units="cm"/>
    </inkml:brush>
  </inkml:definitions>
  <inkml:trace contextRef="#ctx0" brushRef="#br0">103 0 11627,'0'0'13394,"-6"12"-12406,-14 28 692,-26 79-1,38-95-1425,2 0-1,1 0 0,0 1 0,2 0 1,0 37-1,3-60-244,0 1 1,0-1-1,0 1 1,0-1-1,1 1 1,-1-1-1,1 1 0,0-1 1,-1 0-1,1 1 1,0-1-1,1 0 1,-1 0-1,0 0 1,1 0-1,-1 0 1,1 0-1,-1 0 0,1 0 1,0-1-1,0 1 1,0-1-1,0 1 1,0-1-1,0 0 1,0 1-1,0-1 0,1 0 1,-1-1-1,0 1 1,1 0-1,-1-1 1,1 1-1,-1-1 1,0 0-1,1 0 1,-1 1-1,1-2 0,4 1 1,1-1 12,0 0 0,0-1-1,0 0 1,0 0 0,0-1 0,0 1 0,-1-2 0,1 1 0,-1-1 0,0 0 0,7-6-1,1-3 25,0-1 0,-1 0 0,-1-1 0,20-29 0,-25 33-127,-2 1 1,0-1-1,0 0 0,-1 0 1,0-1-1,-1 0 0,0 0 1,3-21-1,-7 32-71,0 0-1,1 1 1,-1-1 0,0 1-1,0-1 1,0 1 0,0-1-1,0 1 1,0-1 0,-1 0-1,1 1 1,0-1-1,0 1 1,0-1 0,0 1-1,-1-1 1,1 1 0,0-1-1,0 1 1,-1-1 0,1 1-1,0 0 1,-1-1 0,1 1-1,-1-1 1,1 1 0,0 0-1,-1-1 1,1 1 0,-1 0-1,1 0 1,-1-1 0,1 1-1,-1 0 1,1 0-1,-1 0 1,0-1 0,-22 4-8499,4 4-1407</inkml:trace>
</inkml:ink>
</file>

<file path=ppt/ink/ink1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1.757"/>
    </inkml:context>
    <inkml:brush xml:id="br0">
      <inkml:brushProperty name="width" value="0.025" units="cm"/>
      <inkml:brushProperty name="height" value="0.025" units="cm"/>
    </inkml:brush>
  </inkml:definitions>
  <inkml:trace contextRef="#ctx0" brushRef="#br0">3 50 14990,'0'0'3321,"-1"8"-278,0 30-11,1-37-2873,0-1 1,0 1-1,0 0 1,1 0-1,-1 0 1,0 0 0,0 0-1,1-1 1,-1 1-1,1 0 1,-1 0-1,0 0 1,1-1-1,0 1 1,-1 0 0,1-1-1,-1 1 1,1 0-1,0-1 1,0 1-1,-1-1 1,1 1-1,0-1 1,0 1-1,-1-1 1,1 0 0,0 1-1,0-1 1,0 0-1,0 0 1,0 0-1,0 0 1,-1 1-1,3-1 1,35-2 673,-30 1-604,5 0-248,-1-1 1,1 0-1,-1-1 1,0-1-1,15-5 0,6-7-2657,56-35 0,-49 26 271,-56 65 4599,14-37-1999,1 0 0,0 1-1,-1-1 1,2 0 0,-1 1-1,0-1 1,1 1 0,-1 0-1,1-1 1,0 1 0,1 6-1,-1-9-162,1 0 0,0 0 0,-1 1 0,1-1 0,0 0 0,0 0 0,0 0 0,0 0 0,0 0 0,0 0 0,0 0-1,0 0 1,1 0 0,-1-1 0,0 1 0,0 0 0,1-1 0,-1 1 0,0-1 0,1 0 0,-1 1 0,1-1 0,-1 0 0,0 0-1,1 1 1,-1-1 0,1-1 0,-1 1 0,3 0 0,10-1-189,0-1 1,0 0-1,0 0 0,0-2 1,-1 0-1,0 0 0,26-13 1,17-5-1212,-55 21 1373,0 1-1,0-1 1,-1 1 0,1-1-1,0 1 1,0 0 0,-1-1-1,1 1 1,0 0-1,0 0 1,0 0 0,0 0-1,-1 0 1,1 0 0,0 0-1,0 0 1,0 0 0,0 0-1,-1 0 1,1 0 0,0 0-1,0 1 1,0-1 0,-1 0-1,1 1 1,0-1 0,0 1-1,-1-1 1,1 1-1,0-1 1,-1 1 0,1-1-1,-1 1 1,1-1 0,-1 1-1,1 0 1,-1 0 0,1-1-1,-1 1 1,1 1 0,0 37 1069,-3-17-631,3-5-289,1 0 0,1 0 0,0 0-1,2 0 1,-1-1 0,2 1 0,0-1-1,11 18 1,-2 1-134,-7-14-17,0-1 0,-2 1 0,4 22-1,-8-33 5,0-1-1,-1 0 0,-1 1 1,0-1-1,0 0 1,0 1-1,-1-1 0,-1 0 1,-3 15-1,4-21 44,0 0 0,0-1 0,0 1 0,-1-1-1,1 0 1,0 1 0,-1-1 0,0 0 0,1 0 0,-1 0 0,0 0 0,0 0-1,0 0 1,0 0 0,-1-1 0,1 1 0,0-1 0,-1 0 0,1 1 0,-1-1 0,1 0-1,-1-1 1,1 1 0,-1 0 0,0-1 0,0 1 0,1-1 0,-1 0 0,0 0-1,-4-1 1,3 1 46,0-1 0,0 0-1,0 0 1,0 0 0,0-1-1,0 1 1,1-1 0,-1 0-1,1 0 1,-1-1-1,1 1 1,0-1 0,0 1-1,0-1 1,0 0 0,0 0-1,1 0 1,-1-1 0,-3-6-1,0-3-89,0 0 0,1 0 0,1-1 0,0 0 1,0 0-1,2-1 0,-1 1 0,2 0 0,0-1 0,1 1 0,0-1 0,2 1 0,-1-1 0,6-18 0,-5 28-52,0 1-1,0-1 1,0 1-1,1 0 1,0-1-1,0 1 1,0 1-1,0-1 1,0 0-1,1 1 1,0 0 0,0 0-1,0 0 1,7-4-1,4-1-522,0 2 0,1 0 0,18-4-1,-19 6-488,-1-1 0,1 0 0,20-11-1,-2-6-9094</inkml:trace>
</inkml:ink>
</file>

<file path=ppt/ink/ink1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2.632"/>
    </inkml:context>
    <inkml:brush xml:id="br0">
      <inkml:brushProperty name="width" value="0.025" units="cm"/>
      <inkml:brushProperty name="height" value="0.025" units="cm"/>
    </inkml:brush>
  </inkml:definitions>
  <inkml:trace contextRef="#ctx0" brushRef="#br0">4 107 6022,'0'0'11034,"-1"-9"-8189,0 7-2644,1-1-1,-1 1 0,1-1 0,0 1 0,0-1 0,0 0 0,0 1 0,0-1 0,0 1 0,1-1 0,-1 0 0,1 1 0,0-1 0,0 1 0,0 0 0,0-1 0,0 1 0,1 0 0,-1-1 0,0 1 0,1 0 0,0 0 0,0 0 0,-1 1 0,1-1 0,0 0 0,0 1 0,1-1 0,-1 1 0,0-1 0,4 0 0,5-3 253,0 1 0,0 0 0,1 0 0,-1 2 0,15-3 0,-24 5-441,0-1 1,0 1-1,0-1 1,0 1-1,0 0 1,0 0-1,0 0 1,0 0-1,0 0 1,0 0-1,0 1 1,0-1-1,0 1 1,0-1-1,0 1 1,0 0-1,0 0 1,0 0-1,-1 0 1,1 0-1,0 0 1,-1 0-1,1 1 1,-1-1-1,1 1 1,-1-1-1,0 1 1,1-1-1,-1 1 1,0 0-1,0-1 1,0 1-1,0 0 1,-1 0-1,1 0 1,0 0-1,0 3 1,-1 8 8,0 0 1,-1 0-1,0 0 1,-1 0-1,0-1 1,-1 1-1,-7 17 1,6-15 31,0-1 0,0 1 0,1 0 0,-1 25 0,5-39-34,-1 0-1,1 0 0,-1 0 0,1 0 1,-1 0-1,1 0 0,0 0 0,-1 0 0,1 0 1,0-1-1,0 1 0,0 0 0,0-1 1,0 1-1,0 0 0,0-1 0,0 1 1,0-1-1,0 1 0,0-1 0,0 0 1,0 1-1,0-1 0,0 0 0,0 0 1,0 0-1,1 0 0,-1 0 0,0 0 1,0 0-1,0 0 0,0-1 0,0 1 0,0 0 1,2-1-1,46-9 276,-32 3-300,1-1 1,-1-1 0,-1 0-1,0-1 1,0-1 0,-1 0-1,0-2 1,-1 1 0,0-2-1,-1 1 1,-1-2-1,16-23 1,-49 70-545,-12 19 561,32-48-6,-1 0 0,1 0-1,0-1 1,0 1 0,0 0-1,1 0 1,-1 0 0,1 0-1,-1 0 1,1 0-1,0 0 1,0 0 0,0 1-1,1-1 1,1 5 0,-1-6 8,0-1 1,1 1 0,0-1-1,-1 1 1,1-1 0,0 0 0,0 0-1,0 0 1,0 0 0,0 0-1,0 0 1,0 0 0,0-1-1,0 1 1,0-1 0,0 1-1,0-1 1,0 0 0,1 0 0,-1 0-1,0 0 1,4-1 0,52-5 215,-30 0-191,0-3-1,51-21 0,20-7-5,-99 36-28,1 1-1,1-1 1,-1 1-1,0-1 1,0 1-1,0 0 1,0 0-1,0-1 1,0 1-1,0 0 1,0 0-1,0 0 1,1 0-1,-1 0 1,0 1-1,0-1 1,0 0-1,0 0 0,0 1 1,0-1-1,0 1 1,0-1-1,0 1 1,1 0-1,2 20 202,-4-19-195,0-1 0,-1 0 0,1 1 0,0-1 1,0 0-1,0 0 0,0 1 0,0-1 0,0 0 1,1 1-1,-1-1 0,0 0 0,1 0 0,-1 1 1,1-1-1,-1 0 0,1 0 0,-1 0 0,1 0 1,0 0-1,0 0 0,-1 0 0,1 0 0,0 0 1,0 0-1,0 0 0,0 0 0,0-1 0,0 1 1,1 0-1,-1-1 0,0 1 0,0-1 0,0 1 1,1-1-1,-1 1 0,0-1 0,0 0 0,3 0 1,22 1 95,0-2 0,-1-1 1,1-1-1,-1-1 0,49-15 1,-45 11-9,0 1 0,1 1 0,54-3 0,-83 9-117,1 0 1,-1 0-1,0 0 1,1 0-1,-1 0 1,0 0-1,1 0 1,-1 1-1,0-1 0,0 0 1,1 1-1,-1-1 1,0 1-1,0 0 1,0-1-1,0 1 1,1 0-1,-1 0 0,0 0 1,0-1-1,0 1 1,-1 0-1,1 0 1,0 1-1,0-1 1,0 0-1,-1 0 0,1 0 1,-1 0-1,1 1 1,-1-1-1,1 0 1,-1 0-1,0 1 1,0-1-1,1 0 0,-1 1 1,0-1-1,0 0 1,0 1-1,0-1 1,-1 0-1,1 1 1,0-1-1,-1 1 0,1 0-50,-1-1-1,1 0 0,0 0 1,-1 1-1,1-1 0,0 0 0,0 0 1,0 1-1,0-1 0,0 0 1,1 0-1,-1 0 0,0 1 0,0-1 1,1 0-1,-1 0 0,1 0 1,-1 1-1,1-1 0,0 0 0,-1 0 1,1 0-1,0 0 0,0 0 1,0 0-1,-1 0 0,1-1 0,0 1 1,0 0-1,0 0 0,0-1 0,1 1 1,-1-1-1,0 1 0,0-1 1,0 1-1,0-1 0,1 0 0,-1 1 1,0-1-1,0 0 0,1 0 1,-1 0-1,0 0 0,0 0 0,1 0 1,-1 0-1,0 0 0,0-1 1,0 1-1,2-1 0,19-3-6822</inkml:trace>
</inkml:ink>
</file>

<file path=ppt/ink/ink1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3.462"/>
    </inkml:context>
    <inkml:brush xml:id="br0">
      <inkml:brushProperty name="width" value="0.025" units="cm"/>
      <inkml:brushProperty name="height" value="0.025" units="cm"/>
    </inkml:brush>
  </inkml:definitions>
  <inkml:trace contextRef="#ctx0" brushRef="#br0">335 140 10346,'5'-13'3464,"-4"10"-2990,20-51 2424,-20 52-2671,0 0-1,-1 0 1,1 0-1,-1-1 1,1 1-1,-1 0 1,0 0 0,1-1-1,-1 1 1,0 0-1,-1-1 1,1 1-1,0 0 1,-1 0-1,1-1 1,-1 1 0,0 0-1,0 0 1,1 0-1,-1 0 1,-1 0-1,1 0 1,0 0-1,0 0 1,-3-2-1,0 2-63,-1 0-1,1 0 0,-1 1 0,0 0 1,0-1-1,1 2 0,-1-1 0,0 0 0,0 1 1,0 0-1,0 0 0,1 1 0,-1-1 0,0 1 1,0 0-1,1 0 0,-1 1 0,0-1 1,1 1-1,-1 0 0,1 0 0,0 1 0,-6 4 1,-7 3 77,0 2-1,2 0 1,-1 0 0,-18 21 0,15-12 64,0 1 0,2 0 0,-19 32 0,29-43-169,1 0 1,1 0-1,0 1 0,0 0 0,1 0 0,1 0 1,0 0-1,0 1 0,0 20 0,3-30-125,0-1 1,0 1-1,0-1 0,0 1 1,1 0-1,0-1 1,-1 0-1,1 1 0,0-1 1,0 1-1,0-1 0,0 0 1,1 1-1,-1-1 0,0 0 1,1 0-1,0 0 0,-1 0 1,1-1-1,3 3 1,-1-1 2,0 0 0,1-1 0,-1 0 1,1 0-1,-1 0 0,1-1 1,0 1-1,0-1 0,0 0 0,6 0 1,1 0 11,0-1-1,0 0 1,0-1 0,0 0 0,0-1 0,0 0 0,0-1-1,14-5 1,-16 3-13,-1 1 0,0-1 1,0 0-1,-1-1 0,1 0 0,12-13 0,-18 16 0,1-1-1,-1 1 1,0-1 0,0 0 0,0-1-1,0 1 1,-1 0 0,1-1 0,-1 0-1,0 1 1,-1-1 0,1 0-1,-1 0 1,0 0 0,1-7 0,-2 11-10,0 0 0,-1 0 0,1 0 0,0 0 1,0 0-1,0 0 0,-1-1 0,1 1 0,-1 0 1,1 0-1,-1 0 0,1 0 0,-1 0 0,1 0 1,-1 1-1,0-1 0,0 0 0,1 0 0,-1 0 0,0 0 1,0 1-1,0-1 0,0 0 0,0 1 0,0-1 1,0 1-1,0-1 0,0 1 0,0 0 0,0-1 1,0 1-1,0 0 0,0 0 0,-1 0 0,1 0 1,0 0-1,0 0 0,0 0 0,0 0 0,0 0 1,0 0-1,-1 1 0,1-1 0,0 0 0,0 1 1,0-1-1,-1 1 0,-4 1 0,0 0 0,0 0 1,1 0-1,-1 1 0,1-1 0,-1 1 0,-7 6 0,8-5 37,0 0-1,0 1 1,0-1-1,1 1 1,0 0-1,0 0 1,0 0-1,1 1 1,0-1-1,0 1 1,0 0-1,1 0 1,-4 10 0,7-15-31,-1 1 1,1-1 0,-1 0 0,1 0-1,-1 0 1,1 0 0,0 0 0,0 0-1,-1-1 1,1 1 0,0 0 0,0 0 0,0-1-1,0 1 1,0 0 0,0-1 0,0 1-1,0-1 1,0 1 0,0-1 0,1 1-1,-1-1 1,0 0 0,0 0 0,0 0 0,0 0-1,1 0 1,-1 0 0,0 0 0,0 0-1,0 0 1,2-1 0,46-2 118,-36 0-130,1 0 0,-1-2 1,17-7-1,-21 7-99,0 1 0,1 0 0,-1 1 0,1 0 0,0 1 0,0 0 0,0 0 0,12 0 0,-22 3 90,1-1 0,-1 1 0,1 0 0,-1 0 0,0-1 0,0 1 0,1 0 0,-1 0 0,0 0 0,0-1 0,0 1 1,0 0-1,0 0 0,0 0 0,0 0 0,0 0 0,0-1 0,0 1 0,0 0 0,0 0 0,-1 0 0,1-1 0,-1 2 0,-5 21-16,-6 2-106,-7 21-373,18-16-4318,5-27-80,12-6-739,5-9-5764</inkml:trace>
</inkml:ink>
</file>

<file path=ppt/ink/ink1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3.935"/>
    </inkml:context>
    <inkml:brush xml:id="br0">
      <inkml:brushProperty name="width" value="0.025" units="cm"/>
      <inkml:brushProperty name="height" value="0.025" units="cm"/>
    </inkml:brush>
  </inkml:definitions>
  <inkml:trace contextRef="#ctx0" brushRef="#br0">224 0 18674,'0'0'2028,"-10"8"-458,-22 17 1058,-48 50 1,67-62-2220,1 1 1,0 0-1,1 1 0,1 0 0,0 1 0,1 0 0,-7 19 0,14-33-413,1 1-1,0 0 0,0 0 1,0 0-1,0 1 1,1-1-1,-1 0 0,1 0 1,0 0-1,0 0 0,0 1 1,0-1-1,0 0 0,1 0 1,0 0-1,-1 0 0,1 0 1,0 0-1,0 0 0,1 0 1,-1 0-1,1 0 0,-1 0 1,1-1-1,0 1 0,0-1 1,0 1-1,1-1 0,-1 0 1,0 0-1,1 0 0,-1 0 1,1 0-1,0-1 0,0 1 1,-1-1-1,1 1 0,0-1 1,0 0-1,6 1 0,11 3-60,1-2 0,0 0-1,-1-1 1,42-1-1,-50-1 61,-8 0 24,0-1 0,-1 0-1,1 1 1,0-2 0,-1 1-1,1 0 1,-1-1 0,0 1-1,1-1 1,-1 0 0,3-3 0,-5 5-12,0-1 1,0 1 0,0-1-1,-1 1 1,1-1 0,0 0-1,-1 1 1,1-1 0,0 0-1,-1 0 1,1 1 0,-1-1-1,1 0 1,-1 0 0,0 0 0,1 0-1,-1 0 1,0 0 0,1 1-1,-1-1 1,0 0 0,0 0-1,0 0 1,0 0 0,0 0-1,0 0 1,0 0 0,0 0-1,0 0 1,-1 0 0,1 0 0,0 0-1,-1 0 1,1 1 0,0-1-1,-1 0 1,1 0 0,-1 0-1,1 1 1,-1-1 0,0 0-1,1 0 1,-1 1 0,0-1-1,1 1 1,-1-1 0,0 0 0,0 1-1,-1-1 1,-2-2 39,-1 1-1,0 0 1,0 0 0,0 1-1,0-1 1,0 1 0,0 0 0,0 1-1,-1-1 1,1 1 0,0 0-1,0 0 1,-1 0 0,-5 2-1,2-1-28,1 1 0,-1 0-1,1 0 1,0 1 0,0 0-1,0 0 1,0 1 0,-7 4-1,13-6 25,0-1-1,0 1 1,0 0-1,0 0 1,0 0 0,1 0-1,-1 0 1,1 0-1,-1 0 1,-1 4-1,3-5-36,0-1 0,0 1 0,-1-1 0,1 1 1,0 0-1,0-1 0,0 1 0,0-1 0,0 1 0,0 0 0,0-1 0,0 1 0,0 0 0,1-1 0,-1 1 0,0-1 0,0 1 0,0-1 0,1 1 0,-1 0 1,0-1-1,1 1 0,-1-1 0,0 1 0,1-1 0,-1 0 0,1 1 0,-1-1 0,0 1 0,1-1 0,-1 0 0,1 1 0,0-1 0,-1 0 0,1 1 1,-1-1-1,1 0 0,-1 0 0,1 0 0,0 0 0,-1 1 0,1-1 0,-1 0 0,1 0 0,0 0 0,-1 0 0,1 0 0,-1-1 0,2 1 0,21 0-189,1-1-1,0-1 1,0-1-1,-1-1 1,0-1-1,0-2 1,0 0 0,38-18-1,18-4-466,-80 30 674,1-1 1,0 0-1,0 1 1,0-1-1,0 0 1,0 1-1,0-1 0,-1 0 1,1 1-1,0-1 1,0 0-1,0 1 1,0-1-1,0 0 1,0 1-1,0-1 0,0 0 1,1 1-1,-1-1 1,0 0-1,0 1 1,0-1-1,0 0 1,0 1-1,1-1 0,-1 0 1,0 1-1,0-1 1,0 0-1,1 0 1,-1 1-1,0-1 1,0 0-1,1 0 0,-1 1 1,0-1-1,1 0 1,-1 0-1,0 0 1,0 0-1,1 0 1,-1 1-1,1-1 1,-1 0-1,0 0 0,1 0 1,-1 0-1,0 0 1,1 0-1,-1 0 1,0 0-1,1 0 1,-1 0-1,0 0 0,1 0 1,-1-1-1,0 1 1,1 0-1,-1 0 1,1 0-1,-23 30 730,18-25-635,-2 2-57,1 0 0,0 1 0,0 0 1,0 0-1,-5 15 0,5 8-2729</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8.475"/>
    </inkml:context>
    <inkml:brush xml:id="br0">
      <inkml:brushProperty name="width" value="0.025" units="cm"/>
      <inkml:brushProperty name="height" value="0.025" units="cm"/>
    </inkml:brush>
  </inkml:definitions>
  <inkml:trace contextRef="#ctx0" brushRef="#br0">118 388 10378,'0'0'16084,"-11"4"-14295,3-1-1583,-1 1 1,1 0 0,0 1 0,1 0-1,-1 0 1,1 0 0,-12 12-1,16-14-172,0 1-1,0-1 0,0 0 1,1 1-1,-1 0 0,1 0 1,0 0-1,0 0 0,0 0 0,0 0 1,1 0-1,0 1 0,0-1 1,0 0-1,0 1 0,1-1 1,0 1-1,0-1 0,0 1 0,0-1 1,2 7-1,-1-9-50,0 0 0,0-1 0,0 1 0,0 0-1,0-1 1,1 1 0,-1-1 0,1 0 0,-1 0 0,1 1 0,-1-1 0,1 0-1,0 0 1,-1 0 0,1 0 0,0-1 0,0 1 0,0 0 0,-1-1 0,1 1-1,0-1 1,0 0 0,0 0 0,0 0 0,0 0 0,0 0 0,0 0 0,0 0 0,4-1-1,2 0-129,0 0-1,0 0 0,0-1 0,0 0 0,0 0 1,8-4-1,-7 0-179,0 1-1,0-2 1,0 1 0,-1-1-1,0-1 1,0 1 0,0-1 0,-1-1-1,11-17 1,-5 5 262,-1-1-1,-1-1 1,10-29 0,-17 46 22,-1 0-1,1 0 1,0 1 0,0-1-1,1 1 1,8-8 0,13-16 154,-4 0 89,-2-2 0,-1 0 0,-1-1 0,-2-1 1,20-57-1,-34 77 1313,-5 10-640,-16 23-423,-20 38-329,19-24 452,2 1 0,-26 71 0,39-88-403,0 0 0,0 0-1,2 0 1,0 0-1,1 0 1,1 1 0,1-1-1,3 29 1,-3-45-170,0 0 0,0 0 0,1 0 0,-1 0 0,0 0 0,1 0 0,-1 0 0,1 0 0,0 0 0,0 0 0,0-1 0,0 1 0,0 0 0,0-1 0,0 1 0,0 0 0,1-1 0,-1 1 0,0-1 0,1 0 0,0 1 0,2 0 0,-2-1 0,0-1 0,0 0 0,0-1 0,0 1 0,-1 0 0,1-1 0,0 1 0,0-1 0,0 1 0,0-1 0,-1 0 0,1 0 0,0 0 0,-1 0 0,1 0 0,0 0 0,-1 0 0,0-1 0,1 1 0,-1 0 0,0-1 0,1 1 0,0-3 0,8-7-19,51-52-436,-57 59 427,0 1 0,0-1 0,0 1 0,1 0 0,-1 1 0,1-1 0,0 1 1,0 0-1,0 0 0,0 0 0,0 1 0,0 0 0,9-1 0,-14 2 29,1 1-1,0-1 1,0 1-1,-1-1 1,1 1 0,0 0-1,-1-1 1,1 1-1,-1 0 1,1 0 0,-1-1-1,1 1 1,-1 0-1,0 0 1,1 0-1,-1-1 1,0 1 0,1 0-1,-1 0 1,0 0-1,0 0 1,0 0-1,0 0 1,0 0 0,0-1-1,0 1 1,0 0-1,0 0 1,-1 0-1,1 1 1,-6 32 109,-24 17-73,25-45 0,1 0-1,-1 0 1,2 0-1,-1 0 0,1 1 1,0 0-1,0-1 1,0 1-1,1 0 1,-2 11-1,8-18-3,-1 1 0,0-1 1,0 1-1,0-1 0,0 0 0,1 0 1,-1-1-1,5 0 0,10-4-355,-1-1 0,0 0 0,0-1 0,-1-1 0,0 0 1,0-1-1,-1-1 0,0-1 0,18-16 0,-31 25-218,-1 0 1,1 0-1,0 0 1,-1 0-1,1-1 1,-1 1-1,0 0 0,1-1 1,-1 1-1,-1 0 1,1-1-1,0 1 1,0-5-1,0-11-6624</inkml:trace>
</inkml:ink>
</file>

<file path=ppt/ink/ink1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5.377"/>
    </inkml:context>
    <inkml:brush xml:id="br0">
      <inkml:brushProperty name="width" value="0.025" units="cm"/>
      <inkml:brushProperty name="height" value="0.025" units="cm"/>
    </inkml:brush>
  </inkml:definitions>
  <inkml:trace contextRef="#ctx0" brushRef="#br0">28 349 2819,'0'0'12326,"-5"-10"-9369,2 5-2895,-15-40 3481,17 43-3348,1-1-1,0 1 1,-1-1 0,1 1-1,0-1 1,0 1 0,1 0-1,-1-1 1,0 1 0,1-1-1,0 1 1,-1 0 0,1-1 0,0 1-1,0 0 1,0 0 0,1 0-1,-1 0 1,0 0 0,1 0-1,-1 0 1,4-2 0,2-3-42,0 2 0,1-1 0,0 1 0,0 0 1,0 0-1,1 1 0,-1 0 0,1 1 0,0 0 0,0 0 0,0 1 1,0 0-1,1 1 0,-1 0 0,15 0 0,-23 2-154,1 0 0,-1-1 0,1 1 0,0 0 0,-1 0 0,0 0 0,1 0 0,-1 0 0,0 1 0,1-1 0,-1 0 0,0 0 0,0 1 0,0-1 0,0 1 0,0-1 0,0 1-1,-1 0 1,1-1 0,0 1 0,-1 0 0,0-1 0,1 1 0,-1 0 0,0-1 0,0 1 0,0 0 0,0 0 0,0-1 0,0 3 0,-7 59 1,2-42 40,-2 1 0,-14 28-1,13-31-19,0 0-1,2 0 1,-7 27 0,13-46-12,0 1 0,0-1 1,-1 1-1,1 0 1,0-1-1,0 1 0,0-1 1,0 1-1,0 0 0,0-1 1,0 1-1,0-1 1,0 1-1,0 0 0,0-1 1,0 1-1,1 0 1,-1-1-1,0 1 0,0-1 1,1 1-1,-1-1 1,0 1-1,1-1 0,-1 1 1,0-1-1,1 1 1,-1-1-1,1 1 0,-1-1 1,1 0-1,-1 1 1,1-1-1,-1 1 0,1-1 1,-1 0-1,2 1 0,27-8 328,28-26 3,-39 21-348,0-2 0,0 0 1,-2-1-1,1 0 1,-2-2-1,0 0 1,-1 0-1,-1-2 1,14-25-1,-30 52-20,-1 1-1,2-1 1,-1 0-1,1 1 1,0-1-1,1 1 1,0 0-1,0 0 1,1-1 0,2 18-1,-2-23 52,1 0-1,0 0 1,0 0-1,0 0 0,0 0 1,1 0-1,-1 0 1,1 0-1,-1-1 1,1 1-1,0 0 1,0-1-1,0 0 1,1 1-1,-1-1 1,1 0-1,-1 0 0,1 0 1,-1 0-1,1-1 1,0 1-1,0-1 1,0 0-1,0 0 1,0 0-1,0 0 1,0 0-1,1-1 1,-1 1-1,0-1 1,0 0-1,4 0 0,4 0 113,0 0-1,0-1 0,0 0 0,0-1 0,0 0 0,0-1 0,0 0 0,12-6 0,-17 6-100,0 0 0,0 0 1,0 0-1,-1-1 0,1 1 0,-1-1 1,0-1-1,0 1 0,0-1 0,-1 0 1,0 0-1,0 0 0,0 0 1,0-1-1,3-8 0,-6 13-33,0-1 0,-1 1 0,1-1 0,-1 0 0,1 1 0,-1-1 0,1 0 0,-1 1-1,0-1 1,0 0 0,0 1 0,0-1 0,0 0 0,0 1 0,0-1 0,-1 0 0,1 1 0,-1-1 0,1 1 0,-1-1 0,0 1-1,1-1 1,-1 1 0,0-1 0,0 1 0,0-1 0,0 1 0,0 0 0,0 0 0,-1 0 0,1-1 0,0 1 0,0 0 0,-1 1-1,1-1 1,-1 0 0,1 0 0,-1 0 0,1 1 0,-1-1 0,0 1 0,1 0 0,-1-1 0,0 1 0,1 0 0,-1 0 0,0 0-1,1 0 1,-1 0 0,0 0 0,1 0 0,-3 1 0,2-1-1,0 0 0,-1 0 0,1 0-1,-1 0 1,1 1 0,-1-1 0,1 1 0,0 0 0,-1-1 0,1 1-1,0 0 1,0 0 0,0 1 0,0-1 0,0 0 0,0 1-1,0-1 1,0 1 0,0 0 0,0-1 0,1 1 0,-1 0-1,1 0 1,0 0 0,-1 0 0,1 0 0,0 1 0,0-1 0,0 0-1,1 1 1,-1-1 0,0 0 0,1 1 0,-1-1 0,1 1-1,0-1 1,0 3 0,1-4 4,-1 0-1,0 0 1,1 0-1,0 0 1,-1 1-1,1-1 1,0 0-1,-1 0 0,1-1 1,0 1-1,0 0 1,0 0-1,0 0 1,0-1-1,0 1 1,0 0-1,0-1 1,0 1-1,0-1 1,0 1-1,0-1 1,1 1-1,-1-1 1,0 0-1,0 0 1,0 1-1,3-1 1,40 1 114,-32-1-90,0-1-15,0 0 0,-1-1 0,1 0 0,-1-1 0,1-1 0,-1 1 0,0-2 0,0 1 0,-1-1 0,1-1 0,-1 0 0,0-1 0,-1 0 0,0 0 0,0-1 0,0 0 0,-1-1 0,0 1 0,11-19 0,-13 10 27,-12 10-78,5 7 32,-1 0 0,1 0 0,-1 0 0,0 1 0,1-1-1,-1 0 1,1 1 0,-1 0 0,1-1 0,-1 1 0,1 0 0,0-1-1,-1 1 1,1 0 0,0 0 0,-1 0 0,0 2 0,-6 4 9,1 0 0,0 1 0,1 1 0,0-1 0,-7 12 0,11-16 39,-1 0 0,1 0 0,0 1 0,1-1 1,-1 0-1,1 1 0,0-1 0,0 1 0,0 0 1,0-1-1,1 1 0,0 0 0,0-1 0,1 7 1,0-10-41,0 0 1,0 0 0,0 1 0,0-1 0,0 0-1,0 0 1,0 0 0,0 0 0,1 0 0,-1 0-1,0-1 1,1 1 0,-1 0 0,1-1 0,-1 1-1,1-1 1,-1 1 0,1-1 0,-1 0 0,1 1-1,0-1 1,-1 0 0,1 0 0,-1 0 0,3-1-1,43-3-10,-38 2 9,0-1 0,0 0 0,0-1 0,-1 0 0,0 0 0,0-1 0,0 0 0,0 0 0,-1-1 0,0 0 0,0 0 0,0-1 0,-1 0 0,0 0 0,0-1 0,8-15 0,-13 23-1,-1 0-1,0-1 1,0 1 0,1-1 0,-1 1-1,0 0 1,0-1 0,0 1 0,1-1-1,-1 1 1,0 0 0,0-1 0,0 1-1,0-1 1,0 1 0,0-1 0,0 1-1,0-1 1,0 1 0,0 0-1,0-1 1,0 1 0,0-1 0,0 1-1,-1-1 1,1 1 0,0 0 0,0-1-1,0 1 1,-1-1 0,1 1 0,-1-1-1,-12 6-89,-15 19-43,22-17 152,0 1 0,1 1-1,1-1 1,-1 1 0,1 0 0,1 0 0,-1 0-1,2 0 1,-1 1 0,1-1 0,1 1 0,0-1-1,0 1 1,1 10 0,1-18-18,-1 1 0,1-1 0,0 0 0,1 0 0,-1 0 0,0 0 0,0 0 0,1 0 0,0 0 0,-1-1 0,1 1 0,0-1 0,-1 1 0,1-1 0,0 1 0,0-1 0,0 0 0,1 0 0,-1 0 0,0 0 0,0 0 0,0-1 0,1 1 0,-1-1 0,0 1 0,1-1 0,-1 0 0,0 0 0,5 0 0,7 0 0,-1 0 0,0-1 0,0 0 0,14-4 0,-11 1-40,0 0 1,-1-2-1,1 1 0,-1-2 1,-1 0-1,27-18 0,-35 21-6,0 0-1,-1 0 0,1-1 1,-1 1-1,0-1 1,0-1-1,-1 1 0,0 0 1,0-1-1,0 0 0,0 0 1,-1-1-1,0 1 0,-1 0 1,1-1-1,-1 0 1,0 0-1,1-9 0,-1-43-2599,-2 38 1427,1-1-1,0 1 0,2 0 1,0 0-1,2 0 0,13-40 0,-13 50 1353,5-13 81,-8 8 4794,-16 22-2478,4 3-2289,1 0-1,1 0 1,0 1-1,0 0 0,1 1 1,0 0-1,1 0 1,-6 13-1,2 0 491,1 0 0,-12 50-1,19-63-690,-1 0-1,2 1 0,0-1 1,0 0-1,1 0 1,0 1-1,1-1 0,4 19 1,-4-25-175,1-1 0,-1 1 0,1-1 1,1 1-1,-1-1 0,0 0 0,1 1 1,0-1-1,0-1 0,0 1 0,1 0 0,-1-1 1,1 0-1,0 1 0,0-2 0,0 1 1,0 0-1,0-1 0,1 0 0,-1 0 1,10 3-1,-13-4-829,0-1 64</inkml:trace>
</inkml:ink>
</file>

<file path=ppt/ink/ink1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5.757"/>
    </inkml:context>
    <inkml:brush xml:id="br0">
      <inkml:brushProperty name="width" value="0.025" units="cm"/>
      <inkml:brushProperty name="height" value="0.025" units="cm"/>
    </inkml:brush>
  </inkml:definitions>
  <inkml:trace contextRef="#ctx0" brushRef="#br0">21 29 22709,'-9'-15'2563,"0"5"-225,7 6-1409,5 4-1377,8 0-2435,-1 0-4804</inkml:trace>
</inkml:ink>
</file>

<file path=ppt/ink/ink1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6.351"/>
    </inkml:context>
    <inkml:brush xml:id="br0">
      <inkml:brushProperty name="width" value="0.025" units="cm"/>
      <inkml:brushProperty name="height" value="0.025" units="cm"/>
    </inkml:brush>
  </inkml:definitions>
  <inkml:trace contextRef="#ctx0" brushRef="#br0">183 236 15567,'0'-9'2834,"0"4"-2322,0 0-1,-1-1 0,1 1 0,-1 0 0,0 0 0,-1 0 1,1 0-1,-1 0 0,-5-9 0,6 12-344,0 0-1,-1 0 1,1 0-1,-1 1 1,0-1-1,1 0 0,-1 1 1,0-1-1,0 1 1,0 0-1,0-1 1,0 1-1,0 0 1,-1 0-1,1 1 1,0-1-1,0 0 0,-1 1 1,1-1-1,0 1 1,-1 0-1,1 0 1,-1 0-1,1 0 1,0 0-1,-1 0 1,1 1-1,0-1 1,-4 2-1,-1 0-87,1 1-1,0 1 1,0-1 0,0 1-1,0 0 1,0 0 0,1 1-1,-1 0 1,1 0 0,1 0-1,-1 0 1,1 1 0,0 0 0,0 0-1,0 0 1,1 0 0,0 1-1,0-1 1,1 1 0,0 0-1,0-1 1,-1 10 0,3-16-76,0 1 1,0 0-1,0 0 1,1 0-1,-1-1 1,0 1-1,1 0 1,-1 0 0,0-1-1,1 1 1,-1 0-1,1-1 1,-1 1-1,1 0 1,-1-1-1,1 1 1,-1-1-1,1 1 1,0-1 0,-1 1-1,1-1 1,0 1-1,0-1 1,-1 0-1,1 1 1,0-1-1,0 0 1,-1 0-1,1 0 1,0 1 0,0-1-1,0 0 1,0 0-1,-1 0 1,1 0-1,0 0 1,0-1-1,0 1 1,-1 0-1,1 0 1,0 0 0,0-1-1,-1 1 1,1 0-1,1-1 1,40-14 212,-27 5-198,-1-1 0,0 0-1,0 0 1,-2-1 0,1-1 0,-2-1 0,1 1 0,-2-2 0,0 1 0,-1-1 0,0-1 0,-2 0-1,1 0 1,-2 0 0,0-1 0,6-34 0,-15 64-80,-1-1 0,0 0 0,-9 17 0,-7 17 187,11-20 108,2 1 0,0-1 1,2 1-1,0 1 0,0 35 0,5-61-227,0-1 1,0 1-1,0 0 1,0 0-1,0-1 0,1 1 1,-1 0-1,1 0 1,-1-1-1,1 1 1,0-1-1,0 1 0,-1 0 1,1-1-1,0 1 1,0-1-1,1 0 1,-1 1-1,0-1 0,0 0 1,1 0-1,-1 0 1,0 0-1,1 0 1,2 1-1,0 0 20,0-1-1,0 0 0,0 0 1,0 0-1,0 0 1,1-1-1,-1 1 1,0-1-1,1 0 1,5-1-1,-1-1-531,0 1 0,0-1 0,0 0 0,0-1 0,0 0 0,-1 0 0,0-1 0,1 0 0,14-10 1,-23 14 378,1-1 1,-1 1 0,0 0-1,1 0 1,-1-1 0,1 1-1,-1-1 1,1 1-1,-1 0 1,0-1 0,1 1-1,-1-1 1,0 1 0,1-1-1,-1 1 1,0-1 0,0 1-1,1-1 1,-1 1 0,0-1-1,0 1 1,0-1 0,0 0-1,0 1 1,0-1 0,0 1-1,0-1 1,0 1 0,0-1-1,0 1 1,0-1 0,0 0-1,0 1 1,-1-1 0,1 0-1,-21-8-1006,-32 5 6562,51 4-3313,26 20-1823,1 0-3583,-3-15-9173,-14-6-1572</inkml:trace>
</inkml:ink>
</file>

<file path=ppt/ink/ink1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6.710"/>
    </inkml:context>
    <inkml:brush xml:id="br0">
      <inkml:brushProperty name="width" value="0.025" units="cm"/>
      <inkml:brushProperty name="height" value="0.025" units="cm"/>
    </inkml:brush>
  </inkml:definitions>
  <inkml:trace contextRef="#ctx0" brushRef="#br0">212 28 19506,'0'0'6060,"-10"-5"-3882,6 2-2094,-1 0 0,0 0 0,0 1 0,1 0 0,-2 0 0,1 0 0,0 1 0,0-1 0,0 1 0,-1 0 0,1 1 1,0-1-1,-1 1 0,1 0 0,0 1 0,-1-1 0,1 1 0,0 0 0,-1 0 0,1 1 0,0-1 0,0 1 0,-9 5 0,6-1 25,0 0-1,1 0 1,0 1-1,0 0 0,-6 9 1,11-14-45,0 1 0,0 0 0,0-1 0,0 1 0,1 0 0,-1 0 1,1 0-1,0 1 0,0-1 0,0 0 0,0 0 0,0 1 0,1-1 0,0 0 1,-1 1-1,1-1 0,1 7 0,0-9-50,1 1 1,-1-1-1,1 1 1,-1-1-1,1 0 1,-1 1-1,1-1 1,0 0-1,0 0 0,-1 0 1,1 0-1,0 0 1,0-1-1,0 1 1,0-1-1,0 1 1,0-1-1,0 0 1,0 0-1,1 1 1,-1-2-1,0 1 1,0 0-1,2-1 0,56-5 175,-45 2-216,0-1 0,0 0 0,26-15 0,-34 17-47,1-1 1,-1-1-1,-1 1 1,1-1-1,-1-1 0,0 1 1,0-1-1,0 0 1,5-8-1,-39 37-337,23-15 449,0-1 0,0 1 0,1 0 1,0 0-1,-3 11 0,6-17-153,0-1-1,1 0 1,-1 0 0,1 1 0,-1-1 0,1 0 0,-1 1 0,1-1-1,0 1 1,0-1 0,-1 0 0,1 1 0,0-1 0,1 1 0,-1-1 0,0 0-1,0 1 1,0-1 0,1 1 0,-1-1 0,1 0 0,-1 1 0,1-1 0,0 0-1,-1 0 1,1 0 0,0 1 0,0-1 0,0 0 0,0 0 0,0 0-1,0 0 1,0 0 0,0 0 0,0-1 0,0 1 0,1 0 0,-1-1 0,0 1-1,0 0 1,3 0 0,2-1-866,1 1 1,-1-1-1,1 0 0,-1 0 0,0-1 0,1 0 1,-1 0-1,0-1 0,0 0 0,0 0 1,0 0-1,0 0 0,0-1 0,0 0 0,-1-1 1,0 1-1,10-9 0,15-14-6562</inkml:trace>
</inkml:ink>
</file>

<file path=ppt/ink/ink1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7.072"/>
    </inkml:context>
    <inkml:brush xml:id="br0">
      <inkml:brushProperty name="width" value="0.025" units="cm"/>
      <inkml:brushProperty name="height" value="0.025" units="cm"/>
    </inkml:brush>
  </inkml:definitions>
  <inkml:trace contextRef="#ctx0" brushRef="#br0">141 53 6502,'0'0'4586,"2"-8"-566,2-25-1090,-3 32-2865,-1 1 0,0 0 0,0-1 0,0 1 0,0 0 0,0-1 0,0 1 0,0-1 0,0 1 0,0 0 0,0-1 0,0 1 0,0 0 0,0-1 0,0 1 0,0 0 0,-1-1 0,1 1 0,0 0 0,0-1 0,0 1 0,0 0 0,-1 0 0,1-1 0,0 1-1,0 0 1,-1 0 0,1-1 0,0 1 0,0 0 0,-1 0 0,1 0 0,0-1 0,-1 1 0,1 0 0,0 0 0,-1 0 0,1 0 0,0 0 0,-1 0 0,1 0 0,0-1 0,-1 1 0,1 0 0,-1 0 0,1 1 0,0-1 0,-1 0 0,1 0 0,0 0 0,-1 0 0,1 0 0,0 0-1,-1 0 1,1 0 0,0 1 0,0-1 0,-1 0 0,1 0 0,0 0 0,-1 1 0,1-1 0,0 0 0,-1 1 0,-16 11 730,16-11-785,0 0-1,0 0 0,1 0 0,-1 0 0,0 0 0,1 0 0,-1 0 0,1 0 0,-1 0 0,1 1 0,-1-1 0,1 0 0,0 0 0,-1 1 0,1-1 0,0 0 0,0 0 0,0 1 0,0-1 0,0 0 0,0 0 0,1 1 1,-1-1-1,0 0 0,1 0 0,-1 1 0,1-1 0,-1 0 0,1 0 0,-1 0 0,1 0 0,1 2 0,3 2 34,1 0 1,-1 0-1,1-1 0,0 0 1,8 5-1,-9-6-26,0 0 0,0 1 0,0-1 0,0 1 0,0 0 0,6 8 0,-8-8-5,-1 0-1,1 0 0,-1 0 0,0 0 0,0 0 0,-1 1 0,1-1 0,-1 1 1,0-1-1,0 1 0,-1-1 0,1 1 0,-1 0 0,0-1 0,0 1 0,-1-1 1,1 1-1,-1 0 0,0-1 0,0 1 0,-1-1 0,1 1 0,-1-1 0,0 0 0,0 0 1,0 0-1,-1 0 0,0 0 0,1 0 0,-1-1 0,-1 1 0,-4 4 0,1-2-325,0 0-1,-1 0 0,0-1 0,0 0 0,0 0 0,0-1 0,-1 0 0,0-1 1,1 1-1,-2-2 0,1 1 0,0-1 0,0-1 0,-1 0 0,-10 0 0,-13-2-14200</inkml:trace>
</inkml:ink>
</file>

<file path=ppt/ink/ink1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8.359"/>
    </inkml:context>
    <inkml:brush xml:id="br0">
      <inkml:brushProperty name="width" value="0.025" units="cm"/>
      <inkml:brushProperty name="height" value="0.025" units="cm"/>
    </inkml:brush>
  </inkml:definitions>
  <inkml:trace contextRef="#ctx0" brushRef="#br0">236 0 1473,'0'0'25283,"-8"9"-24274,-59 68 416,-94 144 1,205-260-2184,58-78-2610,-89 100 2967,-1 1-1,-1-2 1,-1 1-1,-1-2 1,12-28-1,-61 145 1417,19-51 28,2 2-1,-15 55 1,30-82-986,7-31-508,5-39-361,-8 42 805,0 0 0,0-1 1,-1 1-1,0 0 1,0-1-1,-1 1 1,1 0-1,-1 0 0,-1 0 1,1 0-1,-1 0 1,-3-5-1,6 10 13,0 1 0,1-1 0,-1 0-1,1 1 1,-1-1 0,1 1 0,-1-1 0,1 1 0,-1-1-1,1 1 1,0-1 0,-1 1 0,1 0 0,0-1 0,-1 1-1,1 0 1,0 0 0,0-1 0,-1 1 0,1 0 0,0 0-1,-1 0 1,1 0 0,0 0 0,0 0 0,-1 0 0,1 0-1,0 0 1,0 0 0,1 1 0,38-2 142,-34 1-141,288-4-2921,-292 4 2923,-1 0 1,0 0-1,0 0 1,1 0-1,-1 0 1,0 1-1,0-1 1,1 0-1,-1 1 1,0-1-1,0 1 1,0-1-1,0 1 0,0-1 1,0 1-1,1 0 1,-2 0-1,1 0 1,0-1-1,0 1 1,0 0-1,0 0 1,0 0-1,-1 0 1,1 0-1,0 1 1,-1-1-1,1 0 1,-1 0-1,0 0 1,1 1-1,-1-1 1,0 0-1,0 0 1,1 0-1,-1 1 1,0-1-1,0 0 1,0 1-1,-1-1 1,1 0-1,0 0 1,0 1-1,-1-1 0,1 0 1,-1 0-1,0 2 1,-3 9 548,0-1 1,0 1-1,-12 19 1,12-23-392,4-8-177,0 0 0,0 0 1,0 0-1,0 0 0,0 0 1,0 0-1,0 0 0,0 0 1,0 0-1,1-1 0,-1 1 0,0 0 1,0 0-1,0 0 0,0 0 1,0 0-1,0 0 0,0 0 1,0 0-1,0 0 0,0 0 1,1 0-1,-1 0 0,0 0 1,0 0-1,0 0 0,0 0 1,0 0-1,0 0 0,0 0 0,0 1 1,0-1-1,0 0 0,0 0 1,1 0-1,-1 0 0,0 0 1,0 0-1,0 0 0,0 0 1,0 0-1,0 0 0,0 0 1,0 0-1,0 0 0,0 0 0,0 1 1,0-1-1,0 0 0,0 0 1,0 0-1,0 0 0,0 0 1,0 0-1,0 0 0,0 0 1,0 0-1,0 0 0,0 1 1,0-1-1,0 0 0,0 0 0,13-7-675,13-10-982,4-8-1390,47-34-5226,-71 55 8644,1 0 1,0 0-1,1 1 1,-1 0-1,11-3 1,-16 9-69,0 0 0,-1 0 1,0 0-1,0 0 1,0 0-1,0 0 0,0 0 1,-1 1-1,1-1 0,-1 0 1,0 5-1,7 24-247,16 21 208,-8-20 643,18 53 1,-30-76-615,-1-1 0,0 1 0,0 0 0,-1 0 0,-1 0 0,1-1 0,-1 1 0,-1 0 0,0 0 0,-3 15 0,2-21-18,0 1 0,-1-1 0,1 1 0,-1-1 0,0 0 0,0 0 0,0 0 0,0 0 0,-1-1 0,0 1 0,1-1 0,-1 0 0,0 0 0,-1-1 0,-6 4 0,9-4-180,0-1 0,0 0 0,0 0 0,0 0 0,0 0 0,0-1 0,-1 1 0,1 0 1,0-1-1,0 0 0,-1 1 0,1-1 0,0 0 0,-1 0 0,1 0 0,0-1 0,0 1 0,-1 0 0,1-1 0,0 0 0,0 1 0,-1-1 1,1 0-1,0 0 0,0 0 0,0-1 0,0 1 0,0 0 0,1-1 0,-1 1 0,0-1 0,1 0 0,-1 1 0,-2-4 0,1-2-130,0 1 0,0 0 0,0-1 0,1 1 0,0-1 0,0 0 0,0 0 0,1 0 0,0 0 0,1 0 0,-1 0 0,1 0 0,1 0 0,-1 0-1,1 0 1,1 0 0,-1 0 0,1 0 0,0 1 0,5-10 0,-2 5-41,0 1 0,1 0 0,0 0-1,1 1 1,0 0 0,1 0 0,0 0 0,0 1-1,1 0 1,0 1 0,16-11 0,63-25-6,-68 35 62,-1-1 1,0-1-1,0 0 0,26-21 1,-44 31 36,0-1 0,1 0 0,-1 0 0,0 0 0,0-1 1,0 1-1,0 0 0,0 0 0,0-1 0,0 1 0,0 0 1,0-1-1,-1 1 0,1-1 0,0 1 0,-1-1 0,0 1 0,1-1 1,-1 1-1,0-1 0,0 0 0,1 1 0,-2-3 0,1 3 17,-1 0 0,0 0 0,1 0 0,-1 0-1,0 0 1,0 0 0,0 0 0,0 0 0,0 0-1,0 0 1,0 1 0,0-1 0,0 0 0,0 1-1,-1-1 1,1 1 0,0-1 0,0 1 0,-1 0-1,1-1 1,0 1 0,0 0 0,-1 0 0,1 0-1,0 0 1,-1 0 0,-1 0 0,-3 1 0,-1 0 1,1 0-1,-1 1 1,1-1-1,0 1 1,0 0-1,0 1 1,0 0-1,0 0 1,0 0-1,1 1 1,-1-1 0,1 1-1,0 1 1,1-1-1,-1 1 1,0-1-1,1 1 1,0 1-1,1-1 1,-1 1-1,1-1 1,0 1-1,0 0 1,1 0-1,-1 0 1,1 0-1,1 1 1,-1-1-1,1 1 1,0 11-1,0-16-25,1-1 0,0 1 0,1 0 0,-1 0 0,0-1 0,0 1 0,1 0 0,-1-1-1,1 1 1,-1 0 0,1-1 0,0 1 0,0-1 0,0 1 0,0-1 0,0 1 0,0-1-1,0 1 1,0-1 0,0 0 0,1 0 0,-1 0 0,0 0 0,3 2 0,0-2-156,-1 1 0,1-1 0,0 0 0,0 0 0,0 0 0,0 0 0,-1-1 0,1 0 1,0 0-1,7 0 0,-1-1-835,-1 0 0,0-1 0,0 0 0,0 0-1,0-1 1,0 0 0,0-1 0,16-9 0,3-11-3956,-3-5-1741</inkml:trace>
</inkml:ink>
</file>

<file path=ppt/ink/ink1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9.248"/>
    </inkml:context>
    <inkml:brush xml:id="br0">
      <inkml:brushProperty name="width" value="0.025" units="cm"/>
      <inkml:brushProperty name="height" value="0.025" units="cm"/>
    </inkml:brush>
  </inkml:definitions>
  <inkml:trace contextRef="#ctx0" brushRef="#br0">90 0 13677,'-7'4'7801,"-22"30"-6041,19-18-932,2 1 1,0 0-1,-11 33 1,17-44-742,0 0 0,1 1 1,-1-1-1,1 1 0,1 0 0,-1-1 1,1 1-1,0 0 0,1-1 1,-1 1-1,1 0 0,1-1 0,-1 1 1,4 8-1,-2-12-135,-1 1 0,1-1 0,0 0 0,0 0 0,0-1 0,1 1 0,-1-1 0,1 1 0,-1-1 0,1 0 0,0 0 0,0-1 0,0 1 0,0-1 0,0 0 0,0 0 0,0 0 0,0-1 0,1 1 0,-1-1 0,7 0 0,12 0-1367,1-1 0,31-5 0,-50 6 1264,25-2 156,-30 3 58,1-1 1,0 0 0,-1 0 0,1 0-1,-1 1 1,1-1 0,-1 0 0,0 1 0,1-1-1,-1 0 1,1 1 0,-1-1 0,0 1-1,1-1 1,-1 1 0,0-1 0,1 1-1,-1-1 1,0 1 0,0-1 0,1 1-1,-1-1 1,0 1 0,0-1 0,0 1-1,0-1 1,0 1 0,0-1 0,0 1-1,0 0 1,0-1 0,0 1 0,0-1 0,0 1-1,0-1 1,0 1 0,-1-1 0,1 1-1,0 0 1,0-1 0,-1 1 0,1-1-1,0 0 1,0 1 0,-2 0 0,-1 4 348,0 0 1,-1 0-1,0-1 1,0 1-1,0-1 0,0 0 1,-1 0-1,0-1 1,0 1-1,-8 4 1,-56 26 1434,61-30-1653,-1-1 0,1 0 0,-1-1 0,0 0 0,-16 2-1,24-4-265,-1 0-1,1 0 0,0 0 1,0 0-1,-1 0 0,1 0 0,0 0 1,-1 0-1,1-1 0,0 1 0,0 0 1,-1-1-1,1 1 0,0-1 1,0 0-1,0 1 0,0-1 0,0 0 1,0 0-1,0 0 0,0 0 1,0 0-1,0 0 0,0 0 0,0 0 1,1 0-1,-1 0 0,0 0 1,1 0-1,-1 0 0,1-1 0,-1 1 1,1 0-1,0 0 0,-1-1 0,1 1 1,0 0-1,0-1 0,0 1 1,0 0-1,0-1 0,0 1 0,1 0 1,-1 0-1,0-1 0,1 1 1,0-2-1,0-1-540,1 1 0,-1-1-1,1 0 1,0 1 0,0-1 0,1 1 0,-1-1 0,1 1-1,0 0 1,-1 0 0,1 0 0,1 1 0,-1-1 0,0 1-1,1 0 1,-1 0 0,1 0 0,5-2 0,12-6-2419,43-13-1,-57 21 2597,15-7 110,5-1 1323,-9 7 6623,-21 5-4071,-12 13-2064,14-13-1410,0 0 0,-1 0 0,1 0 1,0 1-1,0-1 0,1 0 0,-1 1 0,0-1 1,1 0-1,-1 1 0,1-1 0,0 1 0,0-1 0,0 1 1,0-1-1,0 1 0,1-1 0,-1 0 0,1 1 0,-1-1 1,3 5-1,-1-4-34,0 0 0,0-1 1,0 1-1,1-1 0,-1 0 0,1 1 1,-1-1-1,1 0 0,0 0 1,0-1-1,0 1 0,0-1 0,0 1 1,4 0-1,1 1-36,1-1 0,-1 0 0,1 0 0,-1-1 0,1 0 0,0-1 0,-1 0 0,1 0 0,0-1 0,-1 0 0,16-4 0,-14 1-42,0-1 0,0 0-1,0-1 1,-1 0 0,0-1 0,0 1 0,-1-2 0,0 1 0,0-1-1,-1 0 1,0-1 0,0 0 0,-1 0 0,7-13 0,-7 11 233,0-1 0,-1 0 1,0-1-1,-1 1 0,-1-1 1,0 0-1,0 0 0,-2 0 1,1 0-1,-2-1 0,0-19 1,0 32-188,0 0-1,0 0 1,0 0 0,0 0 0,0 0 0,0 0 0,0 0-1,-1 0 1,1 0 0,0 0 0,0 0 0,-1 0-1,1 0 1,-1 0 0,1 0 0,-1 0 0,1 0 0,-1 1-1,0-1 1,1 0 0,-1 0 0,0 0 0,0 1 0,1-1-1,-1 1 1,0-1 0,0 0 0,0 1 0,0-1-1,0 1 1,0 0 0,0-1 0,0 1 0,0 0 0,0 0-1,0-1 1,0 1 0,0 0 0,0 0 0,0 0-1,0 0 1,0 0 0,-2 1 0,0 0 13,1 0 1,-1 0-1,1 0 1,-1 0-1,1 1 1,0-1-1,0 1 1,-1-1-1,1 1 0,0 0 1,0 0-1,1 0 1,-1 0-1,0 0 1,-2 5-1,1-2-6,0 0 0,1 0 0,-1 1-1,1-1 1,0 1 0,1-1 0,-1 1-1,1 0 1,0 0 0,1 0 0,-1 0-1,1 0 1,1 0 0,-1-1 0,1 1 0,0 0-1,0 0 1,0 0 0,1-1 0,0 1-1,0 0 1,0-1 0,1 0 0,0 0 0,0 0-1,0 0 1,1 0 0,0 0 0,0-1-1,0 0 1,0 1 0,0-2 0,1 1-1,0 0 1,0-1 0,0 0 0,0 0 0,0-1-1,1 1 1,-1-1 0,1 0 0,0-1-1,9 2 1,75 1-827,-107-5 708,-1-2 0,1 0 0,0 0 0,0-2 0,-26-10 0,-78-43 1196,174 48 695,65 5-1495,19-2-2242,-48-6-7290,-50 2-1828</inkml:trace>
</inkml:ink>
</file>

<file path=ppt/ink/ink1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0.110"/>
    </inkml:context>
    <inkml:brush xml:id="br0">
      <inkml:brushProperty name="width" value="0.025" units="cm"/>
      <inkml:brushProperty name="height" value="0.025" units="cm"/>
    </inkml:brush>
  </inkml:definitions>
  <inkml:trace contextRef="#ctx0" brushRef="#br0">93 211 9641,'25'-49'2262,"-17"38"-706,-2-1-1,1 0 0,-2-1 1,0 1-1,0-1 1,-1 0-1,-1 0 0,4-24 1,-7 37-1495,-1 0 1,1-1 0,0 1-1,0-1 1,0 1-1,0-1 1,-1 1 0,1 0-1,0-1 1,0 1-1,-1-1 1,1 1-1,0 0 1,-1-1 0,1 1-1,0 0 1,-1 0-1,1-1 1,-1 1 0,1 0-1,0 0 1,-1-1-1,1 1 1,-1 0 0,1 0-1,-1 0 1,1 0-1,-1 0 1,1 0-1,0 0 1,-1 0 0,1 0-1,-1 0 1,1 0-1,-1 0 1,1 0 0,-1 0-1,1 0 1,-1 0-1,1 0 1,0 1 0,-1-1-1,1 0 1,-1 0-1,0 1 1,-23 10 532,13-2-499,0 1-1,1 0 1,0 1 0,1 1-1,0-1 1,0 1-1,1 1 1,1-1 0,0 1-1,1 1 1,0-1-1,1 1 1,1 0 0,0 0-1,1 1 1,0-1-1,0 16 1,3-29-93,0 0 1,1 0-1,-1 0 0,0 0 1,1 0-1,-1 0 1,0 0-1,1 0 0,-1 0 1,1 0-1,0 0 0,-1-1 1,1 1-1,0 0 0,0 0 1,-1-1-1,1 1 0,0 0 1,0-1-1,0 1 0,0 0 1,0-1-1,0 0 1,0 1-1,0-1 0,0 1 1,0-1-1,0 0 0,0 0 1,0 0-1,0 0 0,0 0 1,0 0-1,0 0 0,0 0 1,0 0-1,0 0 0,1 0 1,-1-1-1,0 1 1,1-1-1,4 0 27,1-1 1,-1 1-1,0-1 0,0-1 1,0 1-1,8-5 0,9-9-89,0-1 0,-1 0 0,-1-2 0,0-1-1,-2 0 1,0-2 0,-1 0 0,-2-1 0,0 0 0,14-29-1,-21 30-5,-13 25-70,-17 37 157,17-31 26,1 1 0,-1 0 0,2 1 0,0-1 0,0 0 0,1 1 0,0 14-1,0-22-33,1 0-1,0-1 1,0 1-1,1 0 1,-1-1-1,0 1 1,1-1-1,0 1 1,-1 0 0,1-1-1,0 1 1,0-1-1,1 0 1,-1 1-1,0-1 1,1 0-1,0 0 1,-1 0-1,1 0 1,0 0-1,0 0 1,0 0-1,0-1 1,0 1-1,1-1 1,-1 1-1,0-1 1,1 0-1,-1 0 1,1 0-1,-1 0 1,1-1-1,3 2 1,0-2 4,0 1 0,0-1 0,0 0 0,0 0 0,0-1 0,0 1 0,-1-1 1,1-1-1,0 1 0,0-1 0,-1 0 0,1 0 0,-1-1 0,10-5 0,-4 0-33,-1-1 0,-1 1 0,1-2 0,-2 1 0,14-19 0,-26 37-16,0 0 0,0 0 0,1 0 0,1 1 0,-1-1 0,2 1 0,-1 0 0,1 0-1,1 0 1,0-1 0,0 1 0,3 15 0,-3-24 37,1 1 1,-1 0-1,0-1 0,1 1 0,0 0 0,-1-1 0,1 1 0,0-1 0,0 1 1,0-1-1,0 0 0,0 1 0,0-1 0,0 0 0,0 0 0,1 1 0,-1-1 1,0 0-1,1 0 0,-1-1 0,1 1 0,-1 0 0,1 0 0,0-1 0,-1 1 1,1-1-1,-1 1 0,1-1 0,0 0 0,0 1 0,-1-1 0,1 0 0,0 0 1,-1 0-1,1-1 0,0 1 0,3-1 0,-2 0 2,1 0 1,-1 0-1,0 0 0,0 0 0,1-1 1,-1 1-1,0-1 0,0 0 1,0 0-1,0 0 0,-1 0 0,1 0 1,-1-1-1,1 1 0,-1-1 0,0 0 1,4-5-1,-4 2 58,0 0-1,0 0 1,-1 0 0,0 0 0,0 0-1,0 0 1,-1 0 0,0 0 0,0 0-1,0 0 1,-1 0 0,0 0 0,0 0-1,-1 0 1,-2-9 0,-6-30 95,11 44-193,-1 0 1,1 1-1,-1-1 0,1 0 1,0 1-1,-1-1 1,1 0-1,0 1 0,0-1 1,0 1-1,-1-1 1,1 1-1,0-1 0,0 1 1,0 0-1,0 0 1,0-1-1,0 1 0,0 0 1,0 0-1,0 0 1,0 0-1,0 0 0,0 0 1,0 0-1,0 0 1,0 0-1,-1 1 0,1-1 1,2 1-1,2-1-168,110 0-7145,-66-1 1314</inkml:trace>
</inkml:ink>
</file>

<file path=ppt/ink/ink1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0.942"/>
    </inkml:context>
    <inkml:brush xml:id="br0">
      <inkml:brushProperty name="width" value="0.025" units="cm"/>
      <inkml:brushProperty name="height" value="0.025" units="cm"/>
    </inkml:brush>
  </inkml:definitions>
  <inkml:trace contextRef="#ctx0" brushRef="#br0">39 0 11851,'0'0'4757,"1"11"-2857,-4 46 914,-13 82 0,6-74-1312,0 77 0,13-138-660,5-10-439,5-11-35,-3-4-547,-2 0 1,-1-1 0,0 0 0,-2-1 0,0 1 0,-2-1 0,0 0 0,-2 0 0,0 0-1,-4-32 1,3 54 159,0-1 1,0 1-1,1 0 0,-1 0 0,0 0 0,-1-1 0,1 1 0,0 0 1,0 0-1,0 0 0,-1 0 0,1 0 0,-1-1 0,1 1 0,-1 0 1,1 0-1,-1 0 0,0 0 0,1 0 0,-1 0 0,0 0 0,0 1 0,0-2 1,0 3 14,0-1-1,0 1 1,0 0 0,1 0 0,-1 0 0,0 0 0,1 0 0,-1 0 0,1 0 0,-1 0 0,1 0-1,0 0 1,-1 0 0,1 0 0,0 0 0,0 0 0,0 0 0,0 1 0,-1-1 0,2 0 0,-1 0-1,0 0 1,0 0 0,1 2 0,-1 12 129,0-1-1,2 1 0,0 0 1,1 0-1,0-1 1,1 0-1,1 1 0,0-1 1,9 16-1,-12-25-52,1 0 0,0 0 1,0-1-1,1 1 0,-1-1 0,1 0 0,0 0 0,0 0 1,0-1-1,0 1 0,1-1 0,-1 0 0,1 0 0,0-1 0,0 1 1,0-1-1,0 0 0,1 0 0,-1-1 0,0 0 0,1 0 1,-1 0-1,1 0 0,-1-1 0,1 0 0,-1 0 0,1-1 0,6 0 1,-6-1 1,-1 0-1,1 0 1,-1 0 0,1-1 0,-1 0 0,0 0 0,0 0 0,0 0 0,0-1-1,-1 0 1,1 0 0,-1 0 0,0-1 0,0 1 0,-1-1 0,1 0 0,-1 0-1,0 0 1,-1 0 0,1-1 0,-1 1 0,2-9 0,2-3-4,-1-1 0,0 0 0,-2-1 0,0 1 0,0-36 0,-4 47-63,1-1 0,-2 1 0,1 0 0,-1 0 0,0 0 0,-1 1 0,1-1 0,-1 0 0,-6-8 0,8 13-16,1 1 0,-1-1 1,0 1-1,0-1 0,0 1 0,0 0 1,0-1-1,0 1 0,0 0 0,-1 0 1,1 0-1,0 0 0,-1 0 0,1 0 1,-1 0-1,1 0 0,-1 1 0,1-1 1,-1 0-1,1 1 0,-1-1 0,0 1 1,1 0-1,-1-1 0,0 1 0,1 0 1,-1 0-1,0 0 0,1 1 0,-1-1 0,0 0 1,1 0-1,-1 1 0,0-1 0,1 1 1,-1 0-1,1-1 0,-1 1 0,1 0 1,-1 0-1,1 0 0,-1 0 0,1 0 1,0 0-1,0 0 0,-2 2 0,1 0-160,-1 1 0,0-1 1,1 1-1,0 0 0,0 0 0,0 0 0,0 0 0,1 0 0,0 0 0,0 0 0,0 0 0,0 1 0,0-1 0,1 0 1,0 1-1,0-1 0,0 1 0,1 4 0,10 37-4585,10-10-3986,0-14-2674</inkml:trace>
</inkml:ink>
</file>

<file path=ppt/ink/ink1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1.304"/>
    </inkml:context>
    <inkml:brush xml:id="br0">
      <inkml:brushProperty name="width" value="0.025" units="cm"/>
      <inkml:brushProperty name="height" value="0.025" units="cm"/>
    </inkml:brush>
  </inkml:definitions>
  <inkml:trace contextRef="#ctx0" brushRef="#br0">95 18 16496,'0'0'5519,"-11"2"-3244,10-2-2254,-49 15 1835,48-14-1760,0 0-1,0-1 0,0 1 1,1 0-1,-1 0 0,0 0 1,1 0-1,-1 0 0,1 0 1,-1 1-1,1-1 0,0 0 1,0 1-1,-1-1 0,1 1 1,0 0-1,0-1 0,0 1 0,1 0 1,-1-1-1,0 1 0,1 0 1,-1 0-1,1 0 0,-1 0 1,1 0-1,0 0 0,0-1 1,0 1-1,0 0 0,0 0 1,1 3-1,2-4-64,1 0 0,-1 0 1,1-1-1,0 1 0,-1-1 0,1 1 1,-1-1-1,1 0 0,0 0 0,-1-1 0,1 1 1,3-2-1,4-1-105,-1-1 1,1 0-1,-1 0 1,-1-1-1,1 0 1,-1-1-1,0 0 1,0-1-1,0 1 1,-1-2-1,0 1 1,12-17-1,-22 29-128,0-1 0,0 1 0,0 0-1,1 0 1,-1 0 0,1 0 0,0 0 0,0 0-1,1 1 1,0-1 0,0 9 0,0-12 91,0 0-1,0 1 1,1-1 0,-1 1-1,0-1 1,1 0 0,0 1-1,-1-1 1,1 0 0,0 0 0,0 0-1,0 1 1,1-1 0,-1 0-1,0 0 1,1-1 0,0 1-1,-1 0 1,1 0 0,0-1 0,0 1-1,0-1 1,0 1 0,0-1-1,0 0 1,0 0 0,0 0-1,0 0 1,5 1 0,1-1-682,-1 0 0,1 0 0,-1-1-1,1 0 1,-1 0 0,1 0 0,-1-1 0,1-1 0,-1 1 0,1-1 0,-1 0 0,0-1 0,0 0 0,0 0 0,7-5-1,15-13-7464</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8.820"/>
    </inkml:context>
    <inkml:brush xml:id="br0">
      <inkml:brushProperty name="width" value="0.025" units="cm"/>
      <inkml:brushProperty name="height" value="0.025" units="cm"/>
    </inkml:brush>
  </inkml:definitions>
  <inkml:trace contextRef="#ctx0" brushRef="#br0">61 68 13196,'0'0'6118,"-54"-22"-3876,47 15 129,7 0-321,13 3-1282,17-1-479,15 0-193,6 2-96,10 0-897,-4-3-3203,0 1-7591</inkml:trace>
</inkml:ink>
</file>

<file path=ppt/ink/ink1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1.649"/>
    </inkml:context>
    <inkml:brush xml:id="br0">
      <inkml:brushProperty name="width" value="0.025" units="cm"/>
      <inkml:brushProperty name="height" value="0.025" units="cm"/>
    </inkml:brush>
  </inkml:definitions>
  <inkml:trace contextRef="#ctx0" brushRef="#br0">75 245 4484,'0'0'7762,"-8"3"-3432,2 0-3773,0-1 1,1 1 0,-1 0 0,1 0 0,0 1 0,-9 7-1,12-10-351,1 1 0,-1 0 0,0 0-1,1 0 1,-1 0 0,1 0 0,0 0-1,-1 1 1,1-1 0,0 0 0,1 1-1,-1-1 1,0 1 0,1-1 0,-1 1-1,1-1 1,0 1 0,0-1 0,0 1-1,0-1 1,0 1 0,0-1 0,1 1-1,0 2 1,0-4-151,0 1 0,0-1-1,0 0 1,0 0 0,0 0 0,0-1-1,0 1 1,0 0 0,1 0 0,-1 0-1,0-1 1,1 1 0,-1-1 0,0 1-1,1-1 1,-1 0 0,1 1 0,-1-1-1,0 0 1,1 0 0,-1 0 0,1 0-1,-1 0 1,1 0 0,-1 0 0,2-1-1,42-8 331,-33 3-340,1 0 0,-1-1 0,0-1-1,-1 0 1,0 0 0,0-1 0,-1-1-1,0 0 1,-1 0 0,0 0 0,9-14-1,-11 14-118,-1-1 0,0 1 0,0-1 0,-1 0 0,0 0-1,-1-1 1,-1 1 0,1-1 0,-2 0 0,0 0 0,0 0-1,0-23 1,-3 32 45,1 1 0,0 0-1,0-1 1,-1 1 0,1 0-1,-1-1 1,0 1 0,0 0 0,0 0-1,0-1 1,0 1 0,0 0-1,0 0 1,-1 0 0,1 1 0,-1-1-1,0 0 1,1 0 0,-1 1-1,0-1 1,0 1 0,0 0-1,0-1 1,0 1 0,0 0 0,0 0-1,-1 0 1,1 1 0,0-1-1,0 0 1,-1 1 0,1 0-1,-1-1 1,1 1 0,0 0 0,-1 0-1,1 0 1,0 1 0,-1-1-1,-2 1 1,4 0 30,-1 0-1,0-1 1,1 1-1,-1 0 1,1 0-1,-1 0 1,1 0-1,-1 1 1,1-1-1,0 0 1,-1 1-1,1-1 1,0 1-1,0-1 1,0 1-1,0-1 1,0 1-1,1 0 0,-1 0 1,0-1-1,1 1 1,-1 0-1,1 0 1,0 0-1,-1 3 1,-2 53 83,3-49-95,1 4 18,1 0 1,0-1-1,1 1 1,1-1-1,-1 0 1,2 0-1,5 12 1,-4-11-93,-1 0 0,0 0 0,-1 1 0,0-1 0,-1 1 1,1 15-1,-3-19-6,-1 1 0,-1-1 0,0 1 1,0-1-1,-1 0 0,0 1 0,-1-1 1,0 0-1,0 0 0,-7 12 0,25-42-3939,3-6-2867</inkml:trace>
</inkml:ink>
</file>

<file path=ppt/ink/ink1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2.117"/>
    </inkml:context>
    <inkml:brush xml:id="br0">
      <inkml:brushProperty name="width" value="0.025" units="cm"/>
      <inkml:brushProperty name="height" value="0.025" units="cm"/>
    </inkml:brush>
  </inkml:definitions>
  <inkml:trace contextRef="#ctx0" brushRef="#br0">124 1 16752,'0'0'2786,"-8"11"-517,-6 11-1080,1 0 0,1 1 0,2 0 0,0 1 0,1 1 0,-6 26 0,8-1-254,-3 87 0,9-87-578,-14 82 0,22-158-339,1 1 1,1 0-1,24-44 1,47-74-953,-77 138 872,21-31-4,-23 35 60,0 0-1,0 0 1,-1 0 0,1 0 0,0 0 0,0 0 0,0 0-1,0 0 1,1 0 0,-1 1 0,0-1 0,0 0 0,0 1 0,1-1-1,-1 1 1,0-1 0,0 1 0,1-1 0,-1 1 0,0 0 0,1 0-1,-1 0 1,1 0 0,-1 0 0,2 0 0,-1 1-4,-1 1 1,0-1-1,0 0 1,0 0-1,0 1 1,0-1-1,0 1 1,0-1-1,0 1 1,0 0-1,-1-1 1,1 1-1,-1 0 1,1-1-1,-1 1 1,0 0-1,0 0 1,0-1-1,1 1 1,-2 3-1,1 43 13,-1-41 2,1-4 52,0 0 1,0-1-1,0 1 0,-1 0 1,1-1-1,-1 1 1,0 0-1,1-1 1,-1 1-1,0-1 0,-1 1 1,-2 4-1,1-12 496,7-21-662,2 1-318,-1 4-1172,1 0 0,1 0 0,12-27 1,-19 48 1564,1-1 1,-1 1-1,0 0 1,1-1 0,-1 1-1,1-1 1,-1 1-1,1 0 1,-1 0-1,0-1 1,1 1 0,-1 0-1,1 0 1,-1-1-1,1 1 1,0 0 0,-1 0-1,1 0 1,-1 0-1,1 0 1,-1 0-1,1 0 1,-1 0 0,1 0-1,-1 0 1,1 0-1,0 0 1,-1 0-1,1 0 1,-1 1 0,1-1-1,-1 0 1,1 0-1,-1 1 1,1-1 0,0 1-1,22 15 20,-14-9-428,-3-3-301,1 0 0,0-1-1,1 1 1,-1-2-1,12 4 1,40 0-7539,-30-6 915</inkml:trace>
</inkml:ink>
</file>

<file path=ppt/ink/ink1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2.834"/>
    </inkml:context>
    <inkml:brush xml:id="br0">
      <inkml:brushProperty name="width" value="0.025" units="cm"/>
      <inkml:brushProperty name="height" value="0.025" units="cm"/>
    </inkml:brush>
  </inkml:definitions>
  <inkml:trace contextRef="#ctx0" brushRef="#br0">112 49 3940,'0'0'16709,"-11"-1"-14558,8 0-2003,-1 1-1,1-1 1,-1 1 0,0 0-1,1 0 1,-1 0-1,1 1 1,-1-1 0,1 1-1,-1 0 1,1 0 0,-1 0-1,1 0 1,0 0-1,-1 1 1,1 0 0,0-1-1,0 1 1,0 1-1,0-1 1,1 0 0,-1 1-1,1-1 1,-1 1-1,1 0 1,0-1 0,0 1-1,0 0 1,0 1-1,0-1 1,1 0 0,0 0-1,-1 1 1,1-1-1,1 1 1,-1-1 0,0 1-1,1-1 1,-1 7-1,2-9-132,-1 0 0,0 0 0,1 0-1,-1 0 1,1 0 0,-1 0-1,1-1 1,-1 1 0,1 0-1,-1 0 1,1 0 0,0-1-1,-1 1 1,1 0 0,0 0 0,0-1-1,0 1 1,0-1 0,-1 1-1,1-1 1,0 1 0,0-1-1,0 0 1,0 1 0,0-1-1,0 0 1,0 0 0,0 0 0,0 1-1,0-1 1,0 0 0,0-1-1,0 1 1,0 0 0,1 0-1,-1 0 1,0 0 0,1-1-1,42-11-127,-31 5-867,0 0 0,0-1 1,-1 0-1,0-1 1,-1 0-1,0-1 0,0-1 1,-1 0-1,17-23 1,-26 33 995,-24 29 3336,20-24-3043,0 1 0,0-1 0,0 1-1,1 0 1,0-1 0,0 1 0,0 0 0,1 1-1,-1-1 1,1 0 0,1 0 0,-1 8 0,1-13-292,0 1 0,0-1 0,0 1 0,0-1 1,0 1-1,0-1 0,0 1 0,1-1 0,-1 1 0,0-1 1,0 1-1,1-1 0,-1 1 0,0-1 0,1 0 1,-1 1-1,0-1 0,1 1 0,-1-1 0,1 0 1,-1 1-1,1-1 0,-1 0 0,0 0 0,1 1 0,-1-1 1,1 0-1,-1 0 0,1 0 0,0 1 0,24-1 186,22-12-896,-29 1-1027,0-1 0,-1 0-1,29-27 1,-69 82 2035,13-20 331,0-1-1,2 1 1,0 1-1,2-1 1,0 1-1,2 1 1,1-1-1,-1 27 1,-9 55-450,13-104-131,-1 1 0,1-1 0,0 0 0,-1 0 0,1 0 0,-1 0 0,0 0 1,0 0-1,0 0 0,0-1 0,0 1 0,0 0 0,0 0 0,-1-1 0,1 1 0,-1-1 0,-2 3 1,4-4-38,-1 0 1,1 1 0,0-1-1,-1 0 1,1 0 0,0 0-1,-1 0 1,1 0 0,0 0-1,-1 0 1,1 0 0,0-1 0,-1 1-1,1 0 1,0 0 0,-1 0-1,1 0 1,0 0 0,-1 0-1,1-1 1,0 1 0,0 0-1,-1 0 1,1 0 0,0-1 0,0 1-1,-1 0 1,1 0 0,0-1-1,0 1 1,0 0 0,-1-1-1,1 1 1,0-1 0,-5-24 245,5 1-549,0 1 0,2-1 0,0 0-1,2 1 1,11-42 0,-9 50 112,-1 1 0,2 0 0,0 0 0,1 1 0,0 0 1,1 0-1,0 1 0,1 0 0,1 1 0,12-12 0,10-3 155,-25 21 95,0 0 0,-1-1 0,0 0 0,0-1 0,0 1 0,-1-1 0,11-15 1,-17 21-57,0 1 0,0-1 0,0 1 0,0 0 0,0-1 0,0 1 0,0-1 0,0 1 0,0 0 0,0-1 0,0 1 0,0 0 0,-1-1 0,1 1 0,0-1 0,0 1 0,0 0 0,-1 0 0,1-1 0,0 1 1,0 0-1,-1-1 0,1 1 0,0 0 0,-1 0 0,1-1 0,0 1 0,-1 0 0,1 0 0,0 0 0,-1-1 0,1 1 0,0 0 0,-1 0 0,1 0 0,0 0 0,-1 0 0,1 0 0,-1 0 0,1 0 0,0 0 0,-1 0 1,1 0-1,-1 0 0,1 0 0,0 0 0,-1 0 0,1 0 0,0 1 0,-1-1 0,0 0 0,-23 4 186,19-1-117,0-1 0,1 1 0,-1 0 0,1 0 0,0 1 0,0-1 0,0 1 0,0 0 1,1 0-1,-1 0 0,1 0 0,0 1 0,1-1 0,-1 1 0,1 0 0,0 0 0,0 0 0,-2 8 1,3-10-46,0-1 1,0 1-1,1-1 1,-1 1 0,1-1-1,0 1 1,-1-1-1,1 1 1,0-1 0,1 1-1,-1-1 1,0 1 0,1-1-1,-1 1 1,1-1-1,0 1 1,0-1 0,0 1-1,0-1 1,0 0-1,0 0 1,1 1 0,-1-1-1,1 0 1,0 0 0,-1-1-1,1 1 1,0 0-1,0 0 1,0-1 0,0 1-1,1-1 1,-1 0-1,0 0 1,0 0 0,1 0-1,-1 0 1,1 0 0,3 0-1,11 2-202,1-1 0,-1 0 0,0-2 0,24-1 0,-4-5-3204,-5-5-3763,1-9-7678</inkml:trace>
</inkml:ink>
</file>

<file path=ppt/ink/ink1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3.687"/>
    </inkml:context>
    <inkml:brush xml:id="br0">
      <inkml:brushProperty name="width" value="0.025" units="cm"/>
      <inkml:brushProperty name="height" value="0.025" units="cm"/>
    </inkml:brush>
  </inkml:definitions>
  <inkml:trace contextRef="#ctx0" brushRef="#br0">249 99 16239,'0'-5'526,"0"1"-1,-1-1 1,0 1-1,0-1 1,0 1-1,-1-1 0,0 1 1,1 0-1,-1 0 1,-1 0-1,1 0 1,-1 0-1,1 0 1,-1 1-1,0-1 0,-1 1 1,1 0-1,0 0 1,-1 0-1,-4-3 1,5 4-460,1 1 1,-1-1-1,0 1 1,1 0-1,-1-1 1,0 1 0,0 0-1,0 1 1,0-1-1,0 1 1,0-1-1,0 1 1,1 0 0,-1 0-1,0 0 1,0 0-1,0 1 1,0-1-1,0 1 1,0 0 0,0 0-1,0 0 1,0 0-1,1 0 1,-1 0-1,0 1 1,1 0 0,0-1-1,-1 1 1,1 0-1,-4 4 1,-5 6 32,1 1-1,1 1 1,0-1 0,0 1 0,1 1 0,1 0 0,1 0-1,0 0 1,0 1 0,2 0 0,0 0 0,-3 28-1,5-14 47,1 0-1,1 1 1,2-1-1,1 0 0,1-1 1,8 32-1,-2-21-82,-3 0-1,-1 0 1,1 59-1,-10-93 121,-2-12 95,-5-14 86,-5-54-415,3 0 1,-2-84-1,14 157-158,1 0 0,-1 1 0,0-1 0,1 0-1,-1 0 1,1 1 0,0-1 0,-1 0 0,1 1 0,0-1-1,-1 0 1,1 1 0,0-1 0,0 1 0,-1-1 0,1 1-1,0 0 1,0-1 0,0 1 0,0 0 0,-1 0 0,1-1-1,0 1 1,0 0 0,0 0 0,0 0 0,0 0 0,0 0-1,1 0 1,41 0-4412,-27 0 2080,22-3-3463,3-2-3417</inkml:trace>
</inkml:ink>
</file>

<file path=ppt/ink/ink1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4.171"/>
    </inkml:context>
    <inkml:brush xml:id="br0">
      <inkml:brushProperty name="width" value="0.025" units="cm"/>
      <inkml:brushProperty name="height" value="0.025" units="cm"/>
    </inkml:brush>
  </inkml:definitions>
  <inkml:trace contextRef="#ctx0" brushRef="#br0">133 235 17072,'0'0'4853,"-11"0"-3097,7 0-1625,-1 0-1,1 0 0,0 0 1,0 0-1,0 1 1,0-1-1,0 1 1,0 0-1,0 1 1,0-1-1,0 1 1,0-1-1,0 1 1,1 0-1,-1 1 1,1-1-1,0 0 1,-1 1-1,1 0 0,0 0 1,1 0-1,-1 0 1,0 0-1,-3 8 1,2-4 199,0 1 1,0 1-1,1-1 1,0 1-1,1-1 1,-3 18-1,4-24-296,1 0 1,-1 0-1,1 0 0,0 0 0,0-1 1,0 1-1,0 0 0,0 0 1,0 0-1,0 0 0,1 0 1,-1 0-1,1 0 0,-1 0 0,1 0 1,0-1-1,0 1 0,-1 0 1,1 0-1,1-1 0,-1 1 0,0-1 1,0 1-1,0-1 0,1 1 1,-1-1-1,1 0 0,-1 0 1,1 0-1,0 0 0,-1 0 0,1 0 1,0 0-1,0 0 0,0-1 1,2 2-1,4-2-11,0 0 1,0-1-1,0 0 0,0 0 1,0-1-1,-1 0 1,1 0-1,-1-1 0,1 0 1,-1 0-1,0-1 1,0 0-1,0 0 0,-1 0 1,1-1-1,-1 0 0,0 0 1,-1-1-1,1 0 1,6-10-1,-4 7-132,0 0 0,-1-1-1,0 0 1,-1 0 0,-1-1 0,1 0-1,-1 0 1,-1 0 0,0-1 0,-1 1-1,0-1 1,2-23 0,-5 35 92,0 0-1,-1 0 1,1 0 0,0 0-1,0 0 1,0 1-1,-1-1 1,1 0 0,0 0-1,0 0 1,-1 0 0,1 0-1,0 0 1,0 0 0,-1 0-1,1 0 1,0 0 0,0 0-1,-1 0 1,1 0-1,0 0 1,0 0 0,-1 0-1,1 0 1,0 0 0,0 0-1,0 0 1,-1-1 0,1 1-1,0 0 1,0 0-1,0 0 1,-1 0 0,1 0-1,0-1 1,0 1 0,0 0-1,0 0 1,-1 0 0,1-1-1,0 1 1,0 0-1,0 0 1,0 0 0,0-1-1,0 1 1,-1-1 0,-9 26-42,9-23 64,1-1 0,-1 1 0,1 0-1,0 0 1,-1 0 0,1-1 0,0 1-1,0 0 1,0 0 0,0 0 0,1 0-1,-1-1 1,0 1 0,1 0 0,-1 0-1,1-1 1,0 1 0,0 0 0,-1-1-1,1 1 1,0 0 0,0-1 0,1 0-1,-1 1 1,0-1 0,0 1-1,1-1 1,-1 0 0,1 0 0,-1 0-1,1 0 1,2 1 0,0-1 42,1 0 1,-1-1 0,0 1-1,1-1 1,-1 0-1,0-1 1,0 1 0,1-1-1,-1 0 1,0 0-1,0 0 1,0 0-1,0-1 1,5-2 0,7-3-10,-1-2 1,0 0-1,0-1 1,0 0 0,-1-1-1,-1-1 1,0 0-1,-1-1 1,0 0 0,-1-1-1,0 0 1,14-28-1,-23 39-50,0 0-1,-1 0 0,0 0 0,1-1 0,-1 1 0,-1 0 0,1-1 0,0 1 0,-1 0 0,0-1 0,0 1 0,0-1 0,0-4 0,-1 7-4,1 0 0,0 0 0,0 0-1,-1 1 1,1-1 0,-1 0 0,1 0 0,-1 1 0,1-1 0,-1 0-1,1 1 1,-1-1 0,1 1 0,-1-1 0,0 1 0,0-1-1,1 1 1,-1-1 0,0 1 0,0-1 0,-1 1 0,0-1-7,0 1 0,0 0 0,0 0 1,-1-1-1,1 2 0,0-1 1,0 0-1,0 0 0,-1 1 0,1-1 1,-4 2-1,-2 2 35,0 0 0,0 0 0,1 0 0,-1 1 0,1 1 0,0-1 0,0 1-1,0 0 1,1 1 0,0-1 0,-9 15 0,6-9 123,1 0 0,1 1 0,0 1-1,0-1 1,1 1 0,-5 20 0,10-30-123,-1 0 1,1 0-1,1 1 1,-1-1 0,1 0-1,-1 1 1,1-1 0,0 1-1,1-1 1,-1 0-1,1 1 1,0-1 0,0 0-1,3 9 1,-2-11-158,0 1 0,0-1 0,0 0 0,0 1 0,1-1 0,-1 0 0,1 0 0,-1-1 0,1 1 0,-1 0 0,1-1 0,0 1 0,0-1 0,0 0 0,0 0 0,0 0 0,0-1 0,0 1 0,0-1 0,0 1 0,4-1 0,42-1-4846,-16-6-1114,10-11-7304</inkml:trace>
</inkml:ink>
</file>

<file path=ppt/ink/ink1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4.835"/>
    </inkml:context>
    <inkml:brush xml:id="br0">
      <inkml:brushProperty name="width" value="0.025" units="cm"/>
      <inkml:brushProperty name="height" value="0.025" units="cm"/>
    </inkml:brush>
  </inkml:definitions>
  <inkml:trace contextRef="#ctx0" brushRef="#br0">165 169 19218,'-10'7'1703,"-6"5"-481,0 1 0,1 0 1,-26 30-1,37-38-1017,0-1 0,0 1 1,1 0-1,-1 1 0,1-1 1,0 0-1,1 1 0,-1 0 1,1 0-1,0-1 0,1 1 1,-1 0-1,1 1 0,1-1 1,-1 0-1,1 0 0,0 0 1,0 0-1,2 13 0,1-15-383,-1 1 0,1-1-1,0 0 1,0 0-1,0 0 1,1 0 0,-1 0-1,1-1 1,0 1-1,0-1 1,0 0 0,0 0-1,1-1 1,7 4-1,-5-2-587,0 0-1,-1 0 0,1 1 1,-1 0-1,11 10 0,-14-10 648,1 0 0,-1 0 0,0 1 0,0-1 0,-1 1 0,0-1 0,0 1 0,2 8 0,-3-8 311,0 0 0,0 0-1,-1 1 1,1-1 0,-2 0 0,1 0 0,-1 0 0,0 1 0,0-1 0,0 0 0,-1 0 0,-3 7 0,3-8-8,0-1 0,0 0 0,-1 0-1,1 0 1,-1 0 0,0 0 0,0-1 0,0 1 0,-1-1 0,1 0 0,-1 0-1,0 0 1,0 0 0,0-1 0,0 1 0,0-1 0,0 0 0,-1 0-1,1-1 1,-1 1 0,0-1 0,1 0 0,-1-1 0,0 1 0,1-1 0,-1 1-1,0-2 1,0 1 0,-7-1 0,10 0-161,1 1 1,-1 0-1,0-1 0,1 1 1,-1-1-1,1 1 0,-1-1 1,0 0-1,1 1 1,0-1-1,-1 0 0,1 0 1,0 0-1,-1 0 0,1-1 1,0 1-1,0 0 0,0 0 1,0-1-1,0 1 0,0 0 1,0-1-1,-1-3 0,1 2-66,0-1 0,0 0-1,1 0 1,-1 0-1,1 0 1,0 0 0,0 0-1,1 0 1,-1 1-1,2-6 1,1-3-306,0 0-1,1 0 1,1 0 0,-1 1 0,12-19-1,188-237-3930,-19 27 7306,-174 221-2174,-17 24 40,-20 31-111,18-20-598,1 0 1,1 1-1,1 0 1,0 1 0,1-1-1,1 1 1,0 0-1,2 0 1,0 34-1,2-38-273,0-1 1,0 0-1,1 0 1,1-1-1,0 1 0,1 0 1,0-1-1,1 0 1,1 0-1,0 0 0,0-1 1,1 0-1,0 0 1,12 13-1,-12-17-3548,-3-4-193,-60-58-13475,40 41 16565,-31-28 2754,34 30-259,0 0 1,1-1 0,0-1-1,1 0 1,0 0-1,-9-19 1,19 31-1612,0 1 1,1-1-1,-1 0 0,1 1 1,-1-1-1,1 0 1,-1 1-1,1-1 0,0 0 1,0 0-1,0 1 1,0-1-1,0 0 0,0 0 1,0 1-1,1-1 1,-1 0-1,0 0 0,1 1 1,0-1-1,-1 1 1,1-1-1,0 0 0,0 1 1,0-1-1,0 1 1,0 0-1,0-1 0,0 1 1,0 0-1,1 0 1,-1 0-1,1 0 0,-1 0 1,1 0-1,-1 0 1,1 0-1,-1 0 0,1 1 1,0-1-1,-1 1 1,1-1-1,2 0 0,10-3 61,1 1 1,0 0-1,0 1 0,15 0 0,-21 1-215,84-2-407,-10 1-5314,-22-3-5089</inkml:trace>
</inkml:ink>
</file>

<file path=ppt/ink/ink1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2.942"/>
    </inkml:context>
    <inkml:brush xml:id="br0">
      <inkml:brushProperty name="width" value="0.025" units="cm"/>
      <inkml:brushProperty name="height" value="0.025" units="cm"/>
    </inkml:brush>
  </inkml:definitions>
  <inkml:trace contextRef="#ctx0" brushRef="#br0">1 25 16271,'0'0'12839,"9"-1"-12011,337-5 1435,-197 8-8722,-147-2 6098,0 0-25,-1 0-1,0 0 0,0 0 1,1 0-1,-1 0 0,0 0 1,0 0-1,1 0 0,-1 0 1,0-1-1,0 1 0,0 0 1,0-1-1,1 1 0,-1-1 1,0 1-1,0-1 0,0 0 1,0 0-1,0 1 0,1-2 1,2-10-7168</inkml:trace>
</inkml:ink>
</file>

<file path=ppt/ink/ink1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3.285"/>
    </inkml:context>
    <inkml:brush xml:id="br0">
      <inkml:brushProperty name="width" value="0.025" units="cm"/>
      <inkml:brushProperty name="height" value="0.025" units="cm"/>
    </inkml:brush>
  </inkml:definitions>
  <inkml:trace contextRef="#ctx0" brushRef="#br0">1 41 15407,'0'0'10185,"72"-34"-10121,-42 34-64,0 0-160,-7 0-897,-5 0-833,-9 0-224,-7 0 577,-9-2-4165,-11-3-6149</inkml:trace>
</inkml:ink>
</file>

<file path=ppt/ink/ink1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3.614"/>
    </inkml:context>
    <inkml:brush xml:id="br0">
      <inkml:brushProperty name="width" value="0.025" units="cm"/>
      <inkml:brushProperty name="height" value="0.025" units="cm"/>
    </inkml:brush>
  </inkml:definitions>
  <inkml:trace contextRef="#ctx0" brushRef="#br0">43 41 12364,'0'0'8744,"11"-7"-7287,-4 3-1360,0-1 0,0 1 0,0 1 0,0 0 1,1 0-1,-1 0 0,1 1 0,0 0 0,0 0 0,0 1 0,0 0 0,0 1 0,0 0 0,0 0 0,0 0 0,14 3 0,-2 2-26,0 1 0,0 0 0,0 2 0,-1 0 0,0 1 0,34 23 0,-48-28 27,1 0 1,-1 0-1,-1 0 1,1 1-1,-1 0 1,1 0 0,-1 0-1,-1 1 1,1-1-1,-1 1 1,4 9 0,-5-10 36,-1-1 1,-1 0 0,1 0-1,0 0 1,-1 1 0,0-1-1,0 0 1,0 0 0,-1 1 0,0-1-1,1 0 1,-1 0 0,-1 0-1,1 0 1,-1 0 0,1 0-1,-1 0 1,0 0 0,-5 5-1,-3 5 220,0 0 0,-2-1 0,0 0 0,0-1 0,-25 18 0,-80 48 929,37-26-886,75-49-491,-61 48 534,61-47-770,0 1 0,0-1 0,0 1 0,1 1 0,0-1 0,0 1 0,0-1 0,1 1 1,-4 9-1,6-7-6045</inkml:trace>
</inkml:ink>
</file>

<file path=ppt/ink/ink1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4.131"/>
    </inkml:context>
    <inkml:brush xml:id="br0">
      <inkml:brushProperty name="width" value="0.025" units="cm"/>
      <inkml:brushProperty name="height" value="0.025" units="cm"/>
    </inkml:brush>
  </inkml:definitions>
  <inkml:trace contextRef="#ctx0" brushRef="#br0">77 63 15278,'0'0'2371,"3"-10"116,8-31 348,-3 30 1247,-4 22-3017,-1 21-916,-6 10 414,-1 0 1,-3 0 0,-2-1-1,-1 0 1,-16 40 0,-13 56 399,37-130-947,0-1 1,1 1-1,0 0 0,0 0 0,1 0 0,0 0 0,0 0 0,2 13 1,-1-17-17,0 0 0,0-1 1,0 1-1,0-1 1,1 0-1,-1 1 0,1-1 1,-1 0-1,1 0 0,0 0 1,0 0-1,0 0 1,0 0-1,0-1 0,1 1 1,-1-1-1,0 1 0,1-1 1,-1 0-1,1 0 0,0 0 1,-1 0-1,1-1 1,5 2-1,9 1-435,1 0-1,0-1 1,1-1-1,18-2 1,-14 0-808,-1-2 0,0 0 0,0-2-1,0 0 1,32-12 0,0-8-5969</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1.951"/>
    </inkml:context>
    <inkml:brush xml:id="br0">
      <inkml:brushProperty name="width" value="0.025" units="cm"/>
      <inkml:brushProperty name="height" value="0.025" units="cm"/>
    </inkml:brush>
  </inkml:definitions>
  <inkml:trace contextRef="#ctx0" brushRef="#br0">1 148 11243,'0'0'4868,"0"-10"-1670,-1 5-2891,1 1 0,0-1 0,0 1 0,1-1 0,-1 0 0,1 1 1,0-1-1,1 1 0,-1 0 0,1-1 0,0 1 0,0 0 0,0 0 0,0 0 0,1 0 0,-1 0 0,1 1 0,0-1 1,0 1-1,5-4 0,-1 1-160,1 1-1,0 0 1,0 0 0,0 1 0,1 0 0,-1 1-1,1 0 1,0 0 0,0 1 0,0 0 0,1 0-1,-1 1 1,0 0 0,1 1 0,-1 0 0,0 0-1,15 3 1,-22-2-151,0-1 0,0 1 0,0 0-1,0-1 1,0 1 0,0 0 0,0 0-1,-1 0 1,1 0 0,0 1 0,-1-1 0,1 0-1,-1 1 1,1-1 0,-1 1 0,0 0-1,1-1 1,-1 1 0,0 0 0,0 0-1,1 3 1,-1-1 4,0 0-1,0 0 1,-1 0-1,1 0 1,-1 0-1,0 0 1,0 0 0,0 0-1,-1 0 1,-1 6-1,-1 1 14,0 0-1,-1 0 1,0 0-1,0 0 1,-2-1-1,-11 19 1,-2-7 17,0 0 0,-26 21 1,24-24 255,1 2 0,-21 25 1,40-44-275,-1-1 0,1 1 0,-1 0 0,1-1 0,0 1 0,0 0 0,-1 0 0,1 0 0,1 0 0,-1 0 0,0 0 0,0 0 0,1 0 0,-1 0 0,1 1 0,0-1 0,-1 0 0,1 0 0,0 0 1,0 1-1,1-1 0,-1 0 0,0 0 0,1 0 0,1 4 0,0-4-3,0 0 0,0 0 0,0 0 0,0 0 0,0-1-1,1 1 1,-1 0 0,1-1 0,-1 0 0,1 0 0,0 1 0,0-2 0,-1 1 0,1 0 0,0 0 0,4-1 0,15 3 12,-1-2 0,1-1 0,41-5 1,-45 3-443,-1 0-1,0-2 1,0 0 0,0-2 0,0 1 0,-1-2 0,31-17 0,-46 24 232,-1 0-1,1-1 0,0 1 1,-1 0-1,1-1 1,0 1-1,-1-1 0,1 1 1,-1-1-1,1 1 1,0-1-1,-1 1 1,0-1-1,1 0 0,-1 1 1,1-1-1,-1 0 1,0 1-1,1-1 1,-1 0-1,0 1 0,0-1 1,0 0-1,1 0 1,-1 1-1,0-1 0,0 0 1,0 0-1,0 0 1,0 1-1,0-1 1,-1 0-1,1 0 0,0 1 1,0-1-1,0 0 1,-1 1-1,1-1 1,0 0-1,-1 0 0,-23-11-7668</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9.477"/>
    </inkml:context>
    <inkml:brush xml:id="br0">
      <inkml:brushProperty name="width" value="0.025" units="cm"/>
      <inkml:brushProperty name="height" value="0.025" units="cm"/>
    </inkml:brush>
  </inkml:definitions>
  <inkml:trace contextRef="#ctx0" brushRef="#br0">78 199 15983,'7'-12'3310,"-4"7"-2967,2-3 301,-1 1 0,0-1 0,0 0 0,-1 0 0,0 0 0,0 0-1,0 0 1,-1-1 0,-1 1 0,0-1 0,0 0 0,0 1 0,-2-12 0,1 19-604,0 1-1,0-1 0,-1 1 1,1-1-1,0 1 1,-1-1-1,1 1 1,0-1-1,-1 1 0,1-1 1,-1 1-1,1 0 1,-1-1-1,1 1 1,-1-1-1,1 1 0,-1 0 1,0 0-1,1-1 1,-1 1-1,1 0 1,-1 0-1,1 0 0,-1 0 1,0 0-1,1 0 1,-1 0-1,0 0 1,1 0-1,-1 0 1,1 0-1,-1 0 0,0 0 1,1 0-1,-1 0 1,0 1-1,-23 9 98,16-3-107,1 1 0,0 0 0,0 0 0,1 1 0,0-1 0,1 1 0,0 1 0,0-1 0,1 1 0,0 0 0,0 0 0,1 0 0,1 0 0,0 1 0,0-1 0,1 1 0,1-1 0,-1 1 0,2 0 0,0 10 0,1-19-14,-1-1-1,0 1 1,0 0 0,1-1-1,-1 1 1,0-1-1,1 0 1,0 1 0,-1-1-1,1 0 1,0 0-1,0 0 1,-1 0-1,1 0 1,0 0 0,0-1-1,0 1 1,0-1-1,0 1 1,0-1 0,0 0-1,0 0 1,0 0-1,1 0 1,-1 0 0,0 0-1,0 0 1,3-2-1,6 1 112,0 0-1,0-2 0,-1 1 1,14-5-1,-3-3-82,-1-1 0,1 0 0,-2-1 0,0-1 1,0-1-1,-2-1 0,1 0 0,-2-2 0,0 1 0,-1-2 0,-1 0 0,0-1 1,-2 0-1,12-24 0,-17 19 47,-19 32-251,-21 35 15,29-36 146,-20 34 34,-22 48-1,40-77-8,1 0 1,1 0 0,0 1-1,1-1 1,0 1 0,1 0 0,1-1-1,0 1 1,1 19 0,0-31-26,0 1 0,0-1 0,1 1 0,-1 0 0,0-1-1,1 1 1,0-1 0,-1 1 0,1-1 0,0 0 0,0 1 0,0-1 0,0 0 0,0 1 0,0-1 0,0 0 0,0 0 0,0 0 0,0 0 0,1 0 0,2 1 0,-1 0 0,1-1-1,-1 0 1,1 0-1,-1 0 1,1 0-1,-1-1 1,1 1-1,0-1 1,5 0-1,0-1 0,1 0-1,-1 0 0,0-1 1,0 0-1,0-1 0,0 0 1,10-5-1,11-11-21,0-1 0,-2-1 0,50-48-1,-46 40 16,-31 28 1,-1 1 0,0 0 0,0-1 0,0 1 0,0 0 0,1-1 0,-1 1 0,0 0 0,0-1 0,0 1 0,1 0-1,-1 0 1,0-1 0,1 1 0,-1 0 0,0 0 0,1-1 0,-1 1 0,0 0 0,1 0 0,-1 0 0,0 0 0,1 0 0,-1 0 0,0 0 0,1-1 0,-1 1 0,1 0 0,-1 0 0,0 0 0,1 0 0,-1 1 0,0-1 0,1 0 0,-1 0 0,1 0 0,-1 0 0,0 0 0,1 0 0,-1 0-1,0 1 1,1-1 0,-1 0 0,0 0 0,0 1 0,1-1 0,-1 0 0,0 0 0,1 1 0,-1-1 0,0 1 0,1 27-118,-16 35 92,-1-14 63,9-33-26,1 0-1,1 1 1,1 0 0,0 0-1,-2 23 1,8-40 12,-1-1-1,1 1 1,-1-1 0,1 0-1,-1 0 1,0 0 0,1 0-1,-1 0 1,0 0 0,0 0-1,0 0 1,0-1 0,0 1-1,0 0 1,1-3 0,7-14 48,0-1 0,-2 0 0,9-37 0,-12 38-80,1 1 0,1 0 0,0 0 0,1 0 1,13-22-1,-17 36-323,1-1 1,-1 1 0,1 0-1,-1 0 1,1 0 0,0 0 0,0 1-1,1-1 1,-1 1 0,0 0-1,1 1 1,-1-1 0,1 1 0,-1-1-1,1 1 1,0 1 0,0-1-1,7 1 1,-6-1-467,30-4-5719</inkml:trace>
</inkml:ink>
</file>

<file path=ppt/ink/ink1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4.772"/>
    </inkml:context>
    <inkml:brush xml:id="br0">
      <inkml:brushProperty name="width" value="0.025" units="cm"/>
      <inkml:brushProperty name="height" value="0.025" units="cm"/>
    </inkml:brush>
  </inkml:definitions>
  <inkml:trace contextRef="#ctx0" brushRef="#br0">175 35 17072,'-10'0'2386,"4"-1"-2017,0 1 1,-1-1-1,1 2 0,-1-1 0,1 1 0,-1 0 0,1 0 0,0 1 0,0 0 0,0 0 0,0 0 0,0 1 0,0 0 0,0 0 1,1 0-1,0 1 0,-1 0 0,1 0 0,1 0 0,-1 1 0,-5 6 0,6-5-191,0-1-1,1 0 0,0 1 1,0-1-1,0 1 1,1 0-1,0 0 1,0 0-1,0 0 1,1 0-1,0 1 0,0-1 1,0 8-1,1-12-149,1 1 0,-1-1-1,0 1 1,1 0 0,0-1 0,-1 1-1,1-1 1,0 0 0,0 1 0,1-1-1,-1 0 1,0 1 0,1-1 0,-1 0-1,1 0 1,0 0 0,0 0 0,0-1-1,0 1 1,0 0 0,0-1 0,0 1-1,0-1 1,1 0 0,-1 0-1,0 0 1,1 0 0,-1 0 0,1 0-1,-1-1 1,1 1 0,-1-1 0,4 0-1,5 1-12,0 0 0,0-1 0,0-1 0,0 1-1,0-2 1,-1 0 0,1 0 0,0-1 0,-1 0 0,1-1-1,-1 0 1,0-1 0,0 0 0,14-10 0,-17 11-32,-1-1 0,1 0 0,-1 0 0,0-1 0,-1 0 0,1 0 0,-1 0 0,-1-1 0,1 0 0,-1 0 0,0 0 0,0 0 0,-1 0 0,0-1 1,0 0-1,-1 1 0,0-1 0,-1 0 0,1 0 0,-1-12 0,-1 20 14,0 0 0,0-1 0,0 1 0,0-1 0,-1 1 0,1 0 0,0-1 0,0 1 0,0 0 0,0-1 0,-1 1 0,1 0 0,0 0 0,0-1 0,-1 1 0,1 0 0,0 0 0,-1-1 1,1 1-1,0 0 0,-1 0 0,1 0 0,0 0 0,-1-1 0,1 1 0,0 0 0,-1 0 0,1 0 0,0 0 0,-1 0 0,1 0 0,-1 0 0,1 0 0,0 0 0,-1 0 0,1 0 0,0 0 0,-1 0 0,1 0 0,0 0 0,-1 1 0,1-1 0,0 0 0,-1 0 0,1 0 0,0 0 0,-1 1 0,1-1 1,0 0-1,-1 0 0,1 1 0,0-1 0,0 0 0,-1 1 0,-18 14-96,12-7 101,0 1 0,1 0 0,0 0 0,0 1 0,1-1 0,1 1 0,0 0 0,0 1-1,1-1 1,0 1 0,1-1 0,0 1 0,-1 19 0,3-29-26,0 1 0,0-1 0,0 1 0,0-1 0,0 0 0,0 1 0,1-1-1,-1 1 1,0-1 0,1 0 0,-1 1 0,1-1 0,0 0 0,-1 0 0,1 1 0,0-1 0,0 0 0,0 0 0,0 0 0,0 0 0,0 0 0,0 0 0,0 0-1,0 0 1,0-1 0,3 2 0,-1-1-95,0 0-1,1 0 1,-1-1-1,0 1 1,1-1-1,-1 0 1,0 0-1,1 0 1,-1 0-1,0-1 1,5-1-1,3 0-582,-1-1 0,1-1 0,-1 0 0,1-1 0,-1 0-1,13-9 1,-11 4-641,0 0 0,-1 0 0,0-1 0,-1-1 0,17-24 0,-21 27 1045,-1 1 0,0-1 1,-1 0-1,0 0 0,0-1 0,-1 1 1,0-1-1,-1 0 0,0 0 1,0-10-1,-2 20 353,0 0 0,0 0 0,0 0 0,0-1 0,0 1 0,0 0-1,0 0 1,0 0 0,0 0 0,1 0 0,-1 0 0,-1-1 0,1 1 0,0 0 0,0 0 0,0 0 0,0 0 0,0 0-1,0 0 1,0 0 0,0-1 0,0 1 0,0 0 0,0 0 0,0 0 0,0 0 0,0 0 0,0 0 0,0 0 0,0 0 0,-1-1-1,1 1 1,0 0 0,0 0 0,0 0 0,0 0 0,0 0 0,0 0 0,0 0 0,-1 0 0,1 0 0,0 0 0,0 0 0,0 0-1,0 0 1,0 0 0,0 0 0,-1 0 0,1 0 0,0 0 0,0 0 0,0 0 0,0 0 0,0 0 0,0 0 0,-1 0 0,1 0-1,0 0 1,0 0 0,0 0 0,0 0 0,0 1 0,-11 8 1528,-8 14-60,10-9-792,0 1-1,1 0 0,1 1 1,1-1-1,0 1 1,-5 23-1,9-31-634,1-1 1,0 1-1,0-1 1,0 1-1,1-1 1,1 1-1,-1-1 1,1 1-1,1-1 1,-1 0-1,1 1 1,0-1-1,1 0 0,0 0 1,0 0-1,0-1 1,5 7-1,0-1-51,7 9-2,0 1 1,13 29-1,-25-45-36,0 0 0,-1-1 0,0 1 0,0 0 1,0 1-1,-1-1 0,0 0 0,0 0 0,-1 0 0,0 1 0,0-1 0,0 0 0,-1 1 0,1-1 0,-3 7 1,1-9 155,-1 1 0,0-1 1,1 0-1,-2 0 0,1 0 1,0 0-1,-1 0 0,0-1 1,1 1-1,-1-1 0,-1 0 1,1-1-1,0 1 0,-1-1 1,1 1-1,-1-1 0,0-1 0,0 1 1,0-1-1,0 0 0,-9 2 1,7-2-69,1 0 0,-1 0 0,0-1 0,0 1 0,0-1 0,0-1 0,0 1 0,0-1 0,0-1 0,1 1 0,-1-1 1,0 0-1,1-1 0,-1 1 0,-9-7 0,13 7-314,-1-1 0,1 0 0,-1 1 0,1-1 0,0-1 1,0 1-1,1 0 0,-1-1 0,1 1 0,0-1 0,0 0 0,0 0 1,0 0-1,0 0 0,1 0 0,0 0 0,0 0 0,0-1 0,0 1 1,1 0-1,0-1 0,-1 1 0,2-5 0,0 3-341,1 0-1,0 0 0,0 0 1,0 0-1,1 0 1,0 1-1,0-1 1,0 1-1,1 0 1,0 0-1,0 0 1,0 0-1,1 1 0,-1 0 1,9-6-1,26-18-3715,2-1-950</inkml:trace>
</inkml:ink>
</file>

<file path=ppt/ink/ink1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5.114"/>
    </inkml:context>
    <inkml:brush xml:id="br0">
      <inkml:brushProperty name="width" value="0.025" units="cm"/>
      <inkml:brushProperty name="height" value="0.025" units="cm"/>
    </inkml:brush>
  </inkml:definitions>
  <inkml:trace contextRef="#ctx0" brushRef="#br0">42 107 12043,'4'-10'2830,"-2"6"-2297,14-36 1684,-15 37-1891,0 0 0,0 0 0,-1 1 0,1-1 0,-1 0 0,1 0 0,-1 0 0,0 0 0,0 0 0,0 0 0,0 0-1,-1 0 1,0-4 0,0 7-296,1-1-1,-1 1 0,1-1 0,-1 1 0,1-1 0,-1 1 1,1-1-1,-1 1 0,0-1 0,1 1 0,-1-1 1,0 1-1,1 0 0,-1 0 0,0-1 0,1 1 1,-1 0-1,0 0 0,0 0 0,1 0 0,-1 0 0,0 0 1,0 0-1,1 0 0,-1 0 0,0 0 0,0 0 1,1 0-1,-1 0 0,0 1 0,1-1 0,-1 0 0,0 1 1,1-1-1,-1 0 0,0 1 0,1-1 0,-1 1 1,1-1-1,-1 1 0,1-1 0,-1 1 0,-24 22-638,24-22 421,1-1 232,0-1-1,0 1 0,0 0 1,0 0-1,-1 0 1,1 0-1,0 0 1,0-1-1,0 1 0,0 0 1,0 0-1,0 0 1,0 0-1,-1 0 0,1 0 1,0-1-1,0 1 1,0 0-1,0 0 0,0 0 1,-1 0-1,1 0 1,0 0-1,0 0 0,0 0 1,0 0-1,-1 0 1,1 0-1,0 0 1,0 0-1,0 0 0,0 0 1,-1 0-1,1 0 1,0 0-1,0 0 0,0 0 1,0 0-1,-1 0 1,1 0-1,0 0 0,0 0 1,0 1-1,0-1 1,-1 0-1,1 0 0,0 0 1,0 0-1,0 0 1,0 0-1,0 1 0,0-1 1,0 0-1,-1 0 1,1 0-119,-4 9-14552</inkml:trace>
</inkml:ink>
</file>

<file path=ppt/ink/ink1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5.613"/>
    </inkml:context>
    <inkml:brush xml:id="br0">
      <inkml:brushProperty name="width" value="0.025" units="cm"/>
      <inkml:brushProperty name="height" value="0.025" units="cm"/>
    </inkml:brush>
  </inkml:definitions>
  <inkml:trace contextRef="#ctx0" brushRef="#br0">0 170 16752,'0'0'4041,"12"0"-1569,-1 0-2141,5 1 338,0 0 0,1-2-1,-1 0 1,0-1-1,0-1 1,0 0-1,23-8 1,-25 4-320,0 0 0,-1-1 1,0 0-1,19-17 0,-28 23-316,-1-1 0,0 0-1,1-1 1,-1 1 0,-1-1 0,1 1 0,0-1-1,-1 0 1,0 0 0,0 0 0,0 0 0,0 0-1,-1-1 1,1 1 0,-1 0 0,0-1 0,-1 1-1,1-1 1,-1-8 0,0 13-32,0-1 0,0 0-1,-1 1 1,1-1 0,0 1 0,-1-1 0,1 1-1,-1-1 1,1 1 0,-1-1 0,1 1 0,-1 0 0,1-1-1,-1 1 1,1-1 0,-1 1 0,1 0 0,-1 0-1,1-1 1,-1 1 0,0 0 0,1 0 0,-1 0-1,1 0 1,-1 0 0,0 0 0,1 0 0,-1 0 0,0 0-1,1 0 1,-1 0 0,0 0 0,1 0 0,-1 0-1,1 0 1,-1 1 0,0-1 0,1 0 0,-1 1-1,1-1 1,-1 0 0,0 1 0,-27 14 12,20-6 16,0-1 1,1 1-1,0 0 1,0 0-1,-8 15 0,12-19 6,1 1 0,-1-1 0,1 1 0,0 0 0,1-1 0,-1 1 0,1 0 0,0 0-1,1 0 1,-1 0 0,1 0 0,1 8 0,0-12-23,-1 0 1,1 0-1,0-1 0,0 1 0,0-1 1,0 1-1,0 0 0,0-1 1,0 0-1,1 1 0,-1-1 1,0 0-1,1 0 0,-1 1 0,1-1 1,-1 0-1,1-1 0,0 1 1,-1 0-1,1 0 0,0-1 1,0 1-1,-1-1 0,1 1 0,0-1 1,0 0-1,3 0 0,62 2 141,-49-3-148,40-8-399,-6-1 147,-55 13 325,2-2-51,0 0-1,1 0 1,-1 0 0,0 0 0,0 0-1,0 0 1,1 0 0,-1-1 0,0 1 0,0 0-1,0-1 1,0 1 0,-1-1 0,1 1-1,0-1 1,0 1 0,0-1 0,0 0 0,0 1-1,-1-1 1,1 0 0,0 0 0,0 0-1,0 0 1,-1 0 0,1 0 0,0-1-1,0 1 1,-2-1 0,2-4-27,0-1 0,1 0 0,-1 0 0,1 0 0,1 1 0,1-10 0,-2 12-133,0-1 0,1 1 0,-1 0 1,1 0-1,0 0 0,0 1 0,0-1 0,1 0 0,-1 0 0,1 1 1,-1-1-1,1 0 0,0 1 0,0 0 0,0-1 0,0 1 1,0 0-1,1 0 0,-1 0 0,1 0 0,-1 1 0,1-1 0,0 1 1,0-1-1,-1 1 0,7-2 0,4 1-939,-1 0 1,1 1-1,0 0 0,0 1 0,16 1 1,4 0-715,15-1-4092,4 0-5108</inkml:trace>
</inkml:ink>
</file>

<file path=ppt/ink/ink1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6.407"/>
    </inkml:context>
    <inkml:brush xml:id="br0">
      <inkml:brushProperty name="width" value="0.025" units="cm"/>
      <inkml:brushProperty name="height" value="0.025" units="cm"/>
    </inkml:brush>
  </inkml:definitions>
  <inkml:trace contextRef="#ctx0" brushRef="#br0">189 92 8040,'0'0'4174,"7"-9"-821,-2 3-2432,17-25 1168,-15 0 3335,-8 30-5279,1 0 0,-1 0 0,0 0 0,1 0-1,-1 0 1,0 0 0,0 1 0,1-1 0,-1 0-1,0 0 1,0 1 0,0-1 0,0 1 0,0-1-1,0 1 1,0-1 0,0 1 0,0-1 0,0 1-1,0 0 1,0 0 0,0-1 0,0 1 0,-1 0 0,1 0-1,0 0 1,0 0 0,0 0 0,0 1 0,-2-1-1,-40 6 631,33-2-648,0 1 0,0 1 0,0-1 0,0 2 0,1-1 0,0 1 0,0 0 0,1 1 0,-14 17 0,17-19-26,0 0 0,0 0 1,0 1-1,1 0 0,0 0 0,1 1 0,-1-1 0,1 1 0,1-1 0,0 1 0,0 0 0,0 0 0,1 0 1,-1 13-1,3-19-93,-1 0 0,1 1 0,0-1 0,0 0 0,0 0 0,0 0 0,0 0 1,0 0-1,1 0 0,-1-1 0,1 1 0,-1 0 0,1-1 0,0 1 0,-1-1 0,1 1 0,0-1 1,0 0-1,0 0 0,0 0 0,0 0 0,0 0 0,1 0 0,-1-1 0,0 1 0,0-1 1,0 1-1,1-1 0,-1 0 0,0 0 0,4 0 0,5 1 23,0-1-1,0 0 1,0-1 0,0 0-1,16-4 1,-16 1-47,0 0 0,0-1 0,-1 0 0,0-1 0,0 0 0,0-1 0,-1 0 0,0 0 0,0-1 0,-1 0 0,0 0 0,0-1 0,-1 0 0,0-1 0,-1 0 0,6-11-1,-6 3 75,-10 13 122,2 5-166,0 1 0,1 0 0,-1 0 0,0 0 1,1 0-1,-1 0 0,1 0 0,0 1 0,-1-1 0,1 0 0,0 1 0,0-1 0,0 1 0,-2 2 0,0 2-4,-1-1 1,1 1-1,1 0 0,-1 0 0,1 1 1,-2 8-1,3-14-9,1 0-1,0 0 1,0 0-1,0 0 1,0 0-1,0 1 1,0-1-1,0 0 1,0 0 0,0 0-1,0 0 1,0 1-1,1-1 1,-1 0-1,1 0 1,-1 0-1,1 0 1,-1 0 0,1 0-1,-1 0 1,1 0-1,0 0 1,0 0-1,-1-1 1,1 1-1,0 0 1,0 0 0,0-1-1,0 1 1,0 0-1,0-1 1,0 1-1,0-1 1,0 1 0,0-1-1,0 0 1,0 1-1,1-1 1,-1 0-1,0 0 1,0 0-1,1 0 1,17 1-1,0-2 0,0 0 0,0-1 0,-1-1 0,1-1 0,-1-1 0,0 0 0,33-15 0,-1 2 0,-49 17 0,0 1 0,0-1 0,0 1 0,0 0 0,0-1 0,0 1 0,1 0 0,-1 0 0,0 0 0,0 0 0,0 0 0,0 0 0,0 0 0,0 0 0,0 0 0,0 0 0,0 1 0,0-1 0,0 0 0,0 1 0,0-1 0,0 1 0,0-1 0,0 1 0,0 0 0,0-1 0,-1 1 0,1 0 0,0-1 0,0 1 0,-1 0 0,1 0 0,0 0 0,-1 0 0,1 0 0,-1 0 0,1-1 0,-1 1 0,0 0 0,1 2 0,0-1 0,-1 0 0,1-1 0,0 1 0,0 0 0,0-1 0,0 1 0,0-1 0,0 1 0,1-1 0,-1 0 0,0 1 0,1-1 0,-1 0 0,1 0 0,-1 0 0,1 0 0,0 0 0,-1 0 0,1-1 0,0 1 0,0 0 0,2 0 0,40 2-1010,-40-3 452,0 0 0,1-1 1,-1 1-1,1-1 0,-1 0 1,0 0-1,8-3 0,9-11-8191</inkml:trace>
</inkml:ink>
</file>

<file path=ppt/ink/ink1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7.221"/>
    </inkml:context>
    <inkml:brush xml:id="br0">
      <inkml:brushProperty name="width" value="0.025" units="cm"/>
      <inkml:brushProperty name="height" value="0.025" units="cm"/>
    </inkml:brush>
  </inkml:definitions>
  <inkml:trace contextRef="#ctx0" brushRef="#br0">19 11 12236,'0'0'11990,"3"8"-10699,4 13-706,-2 0 0,-1 1 0,0 0 0,-1-1 0,-1 26 0,-2-2 386,-9 78-1,-15-11 421,11-55-983,13-57-408,0 0 0,0 0 0,0 0 0,0 0 0,0-1 0,0 1 0,1 0 0,-1 0 0,0 0 0,0 0 0,0 0 0,0 0 0,0 0 0,1 0 0,-1 0 0,0 0 0,0 0 0,0 0 0,0 0 0,1 0 0,-1 0 0,0 0 0,0 0 0,0 0 0,0 0 0,1 0 0,-1 0 0,0 0 0,0 0 0,0 0 0,0 0 0,1 0 0,-1 0 0,0 0 0,0 1 0,0-1 0,0 0 0,0 0 0,0 0 0,1 0 0,-1 0 0,0 0 0,0 1 0,0-1 0,0 0 0,0 0 0,0 0 0,0 0 0,0 0 0,0 1 0,12-15 0,41-70-1,81-175 0,-86 160-24,-45 93-17,0 0-1,0 1 0,0 0 0,1 0 0,0 0 1,0 0-1,8-7 0,-11 11 24,-1 1 0,1-1 0,0 1-1,0-1 1,0 1 0,0-1 0,0 1 0,0-1 0,0 1 0,0 0-1,0-1 1,0 1 0,0 0 0,0 0 0,0 0 0,0 0 0,1 0-1,-1 0 1,2 0 0,-2 1-10,1 0 1,-1 0-1,0 0 0,1 0 0,-1 0 0,0 0 0,0 0 1,1 0-1,-1 0 0,0 1 0,0-1 0,-1 0 1,1 1-1,0-1 0,0 0 0,0 1 0,0 2 0,0-1 5,1 0-1,-1 0 1,0 0-1,0 1 1,0-1-1,-1 0 1,1 1-1,-1-1 1,1 0-1,-1 1 1,0-1-1,-1 1 1,1-1-1,-1 0 1,1 1-1,-1-1 1,0 0-1,0 0 1,0 0-1,-3 5 1,1-3 60,-1-1 0,1 0 0,-1 0 0,0 0-1,0 0 1,0-1 0,0 0 0,-1 0 0,1 0 0,-1 0 0,-9 3 0,-3 1-200,0-2-1,0 0 1,-1-1 0,0 0 0,0-2 0,-31 1-1,80-14-7500,-14 3 5145,20-4-2680,4-3-1446</inkml:trace>
</inkml:ink>
</file>

<file path=ppt/ink/ink1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7.564"/>
    </inkml:context>
    <inkml:brush xml:id="br0">
      <inkml:brushProperty name="width" value="0.025" units="cm"/>
      <inkml:brushProperty name="height" value="0.025" units="cm"/>
    </inkml:brush>
  </inkml:definitions>
  <inkml:trace contextRef="#ctx0" brushRef="#br0">146 10 15951,'0'0'9406,"-10"5"-8103,-2 2-958,0 0-1,1 1 1,0 0-1,1 1 1,0 0 0,-9 10-1,13-13-197,1 0-1,1 0 0,-1 0 1,1 0-1,0 1 0,0-1 1,1 1-1,0 0 0,0 0 0,1 1 1,0-1-1,0 0 0,1 1 1,-2 10-1,3-17-141,0 0 0,0 0 0,1 0 0,-1 0 0,0 0 0,0 0 0,0-1 0,1 1-1,-1 0 1,1 0 0,-1 0 0,0 0 0,1 0 0,0-1 0,-1 1 0,1 0 0,-1 0 0,1-1 0,0 1 0,-1 0 0,1-1 0,0 1 0,0-1 0,0 1 0,0-1 0,1 1 0,31 4 130,-25-6-111,0 0 0,1 0 0,-1-1 0,0 0 1,0 0-1,9-5 0,-7 2-16,-1-1 1,0 0 0,0-1-1,-1 0 1,0 0 0,0-1-1,0 0 1,-1 0-1,-1-1 1,1 1 0,-1-2-1,-1 1 1,0-1 0,0 1-1,-1-1 1,0-1 0,0 1-1,-1-1 1,-1 1 0,2-19-1,-4 28-10,0 1-1,0 0 1,0 0 0,0-1-1,0 1 1,0 0 0,0 0-1,0-1 1,0 1 0,0 0-1,0 0 1,-1 0 0,1-1-1,0 1 1,0 0 0,0 0-1,0 0 1,0 0 0,-1-1-1,1 1 1,0 0 0,0 0-1,0 0 1,-1 0 0,1 0-1,0 0 1,0-1-1,-1 1 1,1 0 0,0 0-1,0 0 1,0 0 0,-1 0-1,1 0 1,0 0 0,0 0-1,-1 0 1,1 0 0,0 0-1,0 0 1,-1 0 0,1 0-1,0 0 1,0 1 0,-1-1-1,1 0 1,0 0 0,0 0-1,0 0 1,-1 0 0,1 0-1,0 1 1,0-1 0,0 0-1,0 0 1,-1 0-1,1 0 1,0 1 0,-13 9-31,6-3 36,1 0 0,1 0 0,-1 0 0,1 1 0,0 0-1,1 0 1,0 0 0,0 1 0,1-1 0,0 1 0,0 0 0,1 0-1,0 0 1,0 17 0,2-26-38,0 1 1,0 0-1,0 0 0,0 0 0,0-1 1,0 1-1,1 0 0,-1 0 1,0-1-1,1 1 0,-1 0 0,1 0 1,-1-1-1,0 1 0,1-1 1,0 1-1,-1 0 0,1-1 0,-1 1 1,1-1-1,0 1 0,-1-1 0,1 1 1,0-1-1,-1 0 0,1 1 1,1-1-1,29 4-1768,-22-4 501,1-1 0,-1 0 1,0-1-1,16-5 1,9-11-4262,0-5-1772</inkml:trace>
</inkml:ink>
</file>

<file path=ppt/ink/ink1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7.956"/>
    </inkml:context>
    <inkml:brush xml:id="br0">
      <inkml:brushProperty name="width" value="0.025" units="cm"/>
      <inkml:brushProperty name="height" value="0.025" units="cm"/>
    </inkml:brush>
  </inkml:definitions>
  <inkml:trace contextRef="#ctx0" brushRef="#br0">141 1 14029,'0'0'9076,"-8"0"-7753,1 0-1102,0 0 0,0 1 0,0 0 0,0 1-1,0 0 1,0 0 0,-9 4 0,13-5-194,0 0 0,1 0-1,-1 0 1,0 1 0,1-1 0,-1 1 0,1-1 0,0 1 0,-1 0 0,1 0 0,0 0 0,0 0 0,1 1 0,-1-1 0,0 0 0,1 1-1,-1-1 1,1 1 0,0 0 0,0-1 0,0 1 0,0 0 0,0 0 0,0 0 0,1 3 0,4-4-226,0 0 1,0-1-1,0 1 1,0-1-1,1 0 1,-1 0-1,1 0 0,-1-1 1,1 1-1,7-2 1,-6 2-213,12 0-377,-3 0 436,1 0 0,-1 1 0,0 0 1,0 1-1,-1 1 0,1 0 0,16 8 0,-31-12 439,1 0 0,-1 0 0,1 1 0,-1-1-1,1 0 1,-1 1 0,1-1 0,-1 0 0,1 1 0,-1-1 0,1 1 0,-1-1 0,1 1 0,-1-1 0,0 1-1,1-1 1,-1 1 0,0-1 0,0 1 0,1-1 0,-1 1 0,0 0 0,0-1 0,0 1 0,0-1 0,0 1-1,0 0 1,0-1 0,0 1 0,0-1 0,0 1 0,0 0 0,0-1 0,0 1 0,0-1 0,-1 1-1,1 0 1,0-1 0,0 1 0,-1-1 0,1 1 0,0-1 0,-1 1 0,1-1 0,0 1 0,-1-1 0,1 1-1,-1-1 1,1 0 0,-1 1 0,1-1 0,-1 0 0,1 1 0,-2-1 0,-30 19 2499,32-19-2580,-1 0 51,-38 18 1760,-41 13 1,68-27-2016,-1-1 0,1-1 0,0 0-1,-22 1 1,34-8-4452,14-14 134,8 0-721,9-3-1681</inkml:trace>
</inkml:ink>
</file>

<file path=ppt/ink/ink1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8.297"/>
    </inkml:context>
    <inkml:brush xml:id="br0">
      <inkml:brushProperty name="width" value="0.025" units="cm"/>
      <inkml:brushProperty name="height" value="0.025" units="cm"/>
    </inkml:brush>
  </inkml:definitions>
  <inkml:trace contextRef="#ctx0" brushRef="#br0">212 1 10698,'0'0'10063,"-12"0"-7122,-2 0-2303,0 1 0,1 1 0,-1 0 0,0 1 0,-18 6-1,24-7-499,0 1 0,1 0 0,-1 0 0,1 1 1,-1 0-1,1 0 0,0 1 0,0 0 0,1 0 0,0 0 0,0 1 0,-7 9 0,17-10-1080,14-2 420,26-3-430,-38 0 549,36-1-789,-25-1 913,-1 2 0,33 2 0,-48-2 312,0 1 0,0-1 0,0 0-1,0 0 1,0 1 0,0-1 0,0 1-1,0-1 1,0 1 0,0-1-1,0 1 1,0 0 0,-1-1 0,1 1-1,0 0 1,0 0 0,-1 0-1,1-1 1,-1 1 0,1 0 0,0 0-1,-1 0 1,0 0 0,1 0 0,-1 0-1,0 0 1,1 0 0,-1 0-1,0 0 1,0 0 0,0 0 0,0 0-1,0 0 1,0 0 0,0 0-1,0 1 1,0-1 0,-1 0 0,1 0-1,0 0 1,-1 0 0,1 0 0,0-1-1,-1 1 1,0 0 0,0 1-1,-2 4 289,1 0-1,-2 0 0,1-1 0,-1 1 1,0-1-1,-4 5 0,-5 2 318,0-1 0,0 0 1,-28 16-1,36-24-670,0 0-1,-1 0 1,1-1 0,-1 1 0,1-1 0,-1-1 0,0 1 0,0-1 0,1 0 0,-1 0 0,0 0 0,0-1 0,0 0-1,-10-1 1,16-1-744,0 1 0,0-1-1,0 1 1,0-1 0,0 1-1,0-1 1,1 1 0,-1-1 0,0 1-1,1 0 1,-1-1 0,1 1-1,-1-1 1,1 1 0,0 0-1,0 0 1,0-1 0,1-1-1,15-13-12109</inkml:trace>
</inkml:ink>
</file>

<file path=ppt/ink/ink1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9.175"/>
    </inkml:context>
    <inkml:brush xml:id="br0">
      <inkml:brushProperty name="width" value="0.025" units="cm"/>
      <inkml:brushProperty name="height" value="0.025" units="cm"/>
    </inkml:brush>
  </inkml:definitions>
  <inkml:trace contextRef="#ctx0" brushRef="#br0">48 21 13261,'0'0'13895,"-6"10"-12683,-1 0-958,1 0 0,1 1-1,0 0 1,0 0 0,-3 16-1,7-24-230,0-1-1,0 0 0,0 1 1,1-1-1,-1 1 1,1-1-1,0 0 0,0 1 1,0-1-1,0 1 1,0-1-1,0 1 0,1-1 1,-1 1-1,1-1 1,0 0-1,0 1 1,0-1-1,0 0 0,0 0 1,0 1-1,0-1 1,1 0-1,-1 0 0,1-1 1,0 1-1,-1 0 1,1 0-1,0-1 0,0 1 1,0-1-1,0 1 1,0-1-1,0 0 0,1 0 1,-1 0-1,0 0 1,1-1-1,2 2 0,5 0-55,-1-1-1,1 1 1,-1-2-1,1 1 1,0-1-1,0-1 1,-1 0-1,1 0 1,0-1-1,-1 0 1,0 0-1,1-1 1,15-8-1,0-3-10,0-1 0,-1-1 0,29-25 0,-51 39 81,-1 1 240,-8 42 113,7-40-387,0-1 1,0 0-1,0 1 0,0-1 0,0 1 1,0-1-1,0 0 0,0 1 0,0-1 1,0 1-1,0-1 0,0 0 0,1 1 1,-1-1-1,0 0 0,0 1 0,0-1 1,1 1-1,-1-1 0,0 0 0,0 0 1,1 1-1,-1-1 0,0 0 0,1 1 1,-1-1-1,0 0 0,1 0 0,-1 0 1,0 1-1,1-1 0,-1 0 0,1 0 1,-1 0-1,1 0 0,21 1-41,23-12-543,-14-4-197,-24 11 569,1 0 0,0 0 0,-1 1 0,1 0 0,0 1 0,1-1 0,10-1 0,-12 51 273,24 26-739,-26-65 660,0 1 0,0 0 0,-1 0-1,-1 0 1,1 0 0,-1 1 0,-1-1 0,0 1 0,0 0 0,-1 0 0,0 0 0,-1-1 0,-2 20 0,0-24 41,0 0 1,0-1-1,-1 0 1,1 1-1,-1-1 1,0 0-1,0 0 1,-1-1-1,1 1 1,-1-1-1,0 0 1,0 0-1,0 0 1,0 0-1,0-1 1,-1 1-1,1-1 0,-1 0 1,-5 1-1,3 0 150,0 0 0,-1-1-1,1 0 1,0 0 0,-1-1-1,0 1 1,1-2 0,-1 1-1,0-1 1,0-1-1,-12-1 1,19 2-153,1-1 0,-1 1 0,0-1 1,1 1-1,-1-1 0,0 0 0,1 1 0,-1-1 0,1 0 0,-1 1 0,1-1 0,-1 0 1,1 0-1,-1 0 0,1 1 0,0-1 0,0 0 0,-1 0 0,1 0 0,0 0 0,0 1 1,0-1-1,0 0 0,0 0 0,0 0 0,0 0 0,0 0 0,0 0 0,1 0 0,6-28-6,-1 18-213,1 0 0,0 0 0,1 1 0,0 0 0,18-18 0,56-43-1790,-61 55 1550,69-52-151,-56 44 1412,-1-1 1,53-52 0,-85 76-789,-1 1-1,1 0 1,0-1 0,-1 1 0,1-1 0,-1 1 0,1 0-1,-1-1 1,1 1 0,-1-1 0,0 0 0,1 1-1,-1-1 1,0 1 0,1-1 0,-1 0 0,0 1-1,1-1 1,-1 0 0,0 1 0,0-1 0,0 0-1,0 1 1,0-1 0,0 0 0,0 1 0,0-1 0,0 0-1,0 1 1,0-1 0,0 0 0,-1-1 0,-22 1 303,-33 18 694,51-15-903,-1 0-1,1 1 1,1-1-1,-1 1 1,0 0 0,-6 6-1,10-8-118,1-1-1,-1 1 1,0 0-1,1 0 1,-1-1-1,1 1 1,-1 0-1,1 0 1,-1-1 0,1 1-1,0 0 1,-1 0-1,1 0 1,0 0-1,0 0 1,0 0-1,0-1 1,0 1-1,0 0 1,0 0-1,0 0 1,0 0 0,0 0-1,0 0 1,0 0-1,1 0 1,-1-1-1,0 1 1,1 0-1,-1 0 1,0 0-1,1-1 1,-1 1-1,1 0 1,0 0 0,-1-1-1,1 1 1,-1 0-1,1-1 1,0 1-1,0-1 1,-1 1-1,1-1 1,0 1-1,0-1 1,0 0-1,1 1 1,26 17-1801,19 12-5636,-29-17-17</inkml:trace>
</inkml:ink>
</file>

<file path=ppt/ink/ink1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0.186"/>
    </inkml:context>
    <inkml:brush xml:id="br0">
      <inkml:brushProperty name="width" value="0.025" units="cm"/>
      <inkml:brushProperty name="height" value="0.025" units="cm"/>
    </inkml:brush>
  </inkml:definitions>
  <inkml:trace contextRef="#ctx0" brushRef="#br0">25 219 13805,'-25'0'3626,"42"0"-662,46 0-1082,717-37 1411,-433 15-2609,2404-76-508,-2691 99-206,-22 1-312,0-2 0,0-2 0,73-13 0,-110 15 184,0 0 1,-1 0 0,1 0-1,0 0 1,0 0 0,0 0-1,0 0 1,0-1 0,0 1-1,0 0 1,0-1 0,0 1-1,0-1 1,-1 1-1,1-1 1,0 1 0,0-1-1,-1 1 1,1-1 0,0 0-1,-1 0 1,1 1 0,0-1-1,-1 0 1,1 0 0,-1 0-1,0 1 1,1-1 0,-1 0-1,0 0 1,1 0 0,-1 0-1,0 0 1,0 0-1,0 0 1,0 0 0,0 0-1,0 0 1,0-1 0,-2-20-7563</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9.869"/>
    </inkml:context>
    <inkml:brush xml:id="br0">
      <inkml:brushProperty name="width" value="0.025" units="cm"/>
      <inkml:brushProperty name="height" value="0.025" units="cm"/>
    </inkml:brush>
  </inkml:definitions>
  <inkml:trace contextRef="#ctx0" brushRef="#br0">78 1 19186,'0'0'7976,"-13"54"-7015,-3 1 64,1 8-321,0 9-512,2-1-160,8-10 0,5-9-32,0-12-832,7-13-706,9-13-448,4-14-416,-4-3-865,-5-20-1666,-4-9-5156</inkml:trace>
</inkml:ink>
</file>

<file path=ppt/ink/ink1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0.905"/>
    </inkml:context>
    <inkml:brush xml:id="br0">
      <inkml:brushProperty name="width" value="0.025" units="cm"/>
      <inkml:brushProperty name="height" value="0.025" units="cm"/>
    </inkml:brush>
  </inkml:definitions>
  <inkml:trace contextRef="#ctx0" brushRef="#br0">191 0 18962,'0'0'3529,"-11"0"-2040,-8 1-981,1 0 1,-34 6-1,45-5-482,0-1 0,0 1 0,0 0 0,1 1 0,-1 0 0,1 0 0,-1 0 0,1 1 0,0 0 0,0 0 0,1 1 0,-9 7 0,55-10 70,-6-2-66,-4-1-64,0 2 1,34 4-1,-57-4 8,0 1 1,0 0-1,0 0 0,-1 0 0,1 1 0,-1 0 0,1 1 1,-1-1-1,0 1 0,0 1 0,-1-1 0,1 1 1,6 8-1,-11-12 55,-1 0 0,0 0 0,0 1 0,1-1 1,-1 0-1,0 1 0,0-1 0,-1 1 0,1 0 0,0-1 1,0 1-1,-1 0 0,1-1 0,-1 1 0,1 0 0,-1 0 1,0-1-1,0 1 0,0 0 0,0 0 0,0 0 0,0-1 1,0 1-1,-1 3 0,0-3 91,-1 1 0,0 0 1,1-1-1,-1 0 0,0 1 0,0-1 0,0 0 1,0 0-1,-1 0 0,1 0 0,-1 0 1,1 0-1,-4 1 0,-10 5 572,-1-1 0,0 0 1,-31 7-1,43-13-663,-14 5 266,4-1-148,0-1-1,0 0 1,0-1 0,-1-1-1,0 0 1,1-1-1,-29-2 1,44 1-153,0 0-1,-1-1 1,1 1 0,0-1-1,-1 1 1,1-1 0,0 1-1,0-1 1,-1 1 0,1-1-1,0 0 1,0 1 0,0-1-1,0 1 1,0-1 0,0 1-1,0-1 1,0 0 0,0 1-1,0-1 1,0 1-1,0-1 1,0 1 0,1-1-1,-1 1 1,0-1 0,0 1-1,0-1 1,1 1 0,-1-1-1,0 1 1,1-1 0,-1 1-1,0-1 1,1 1 0,0-1-1,11-10-951,0 1-1,1 0 1,1 1-1,-1 1 0,1 0 1,28-11-1,4-3-2426,11-10-1526,-1-1-1431</inkml:trace>
</inkml:ink>
</file>

<file path=ppt/ink/ink1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1.232"/>
    </inkml:context>
    <inkml:brush xml:id="br0">
      <inkml:brushProperty name="width" value="0.025" units="cm"/>
      <inkml:brushProperty name="height" value="0.025" units="cm"/>
    </inkml:brush>
  </inkml:definitions>
  <inkml:trace contextRef="#ctx0" brushRef="#br0">62 1 12588,'0'0'11243,"-5"62"-9930,-9-32-128,0 4-160,1-3-256,2-2-353,6-7-224,5-6-128,0-8-448,13-8-1122,6 0-383,3-18-930,0-5-1505,-2-8-2146,-4 2-4933</inkml:trace>
</inkml:ink>
</file>

<file path=ppt/ink/ink1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1.623"/>
    </inkml:context>
    <inkml:brush xml:id="br0">
      <inkml:brushProperty name="width" value="0.025" units="cm"/>
      <inkml:brushProperty name="height" value="0.025" units="cm"/>
    </inkml:brush>
  </inkml:definitions>
  <inkml:trace contextRef="#ctx0" brushRef="#br0">0 204 11435,'0'0'2701,"1"8"-1345,0-2-1145,0-1 1,0 0-1,1 1 0,0-1 1,0 0-1,0 0 1,0 0-1,4 5 0,-5-8-46,1 0-1,0 0 0,0 0 0,0 0 0,0 0 1,0-1-1,1 1 0,-1-1 0,0 1 0,1-1 0,-1 0 1,1 0-1,-1 0 0,1 0 0,0 0 0,-1-1 1,1 1-1,0-1 0,0 0 0,-1 1 0,4-2 1,8 0 148,-1 0 1,0-1-1,0-1 1,0 0-1,0-1 1,0-1-1,-1 0 1,0 0-1,0-1 1,13-9-1,-30 18-190,0 0-1,1 0 0,0 1 1,0 0-1,0-1 1,0 1-1,0 1 1,1-1-1,-1 0 1,1 1-1,0 0 1,1 0-1,-1 0 0,1 0 1,-2 8-1,4-13-109,0 1 0,1-1 0,-1 1-1,1-1 1,-1 1 0,1-1 0,-1 1-1,1-1 1,-1 1 0,1-1 0,-1 0 0,1 1-1,-1-1 1,1 0 0,0 0 0,-1 1-1,1-1 1,0 0 0,-1 0 0,1 0-1,0 0 1,-1 0 0,1 0 0,0 0-1,-1 0 1,1 0 0,-1 0 0,1 0 0,0 0-1,-1 0 1,1-1 0,0 1 0,-1 0-1,1-1 1,-1 1 0,2-1 0,25-8 449,-14 1-397,1-1 1,-1 0 0,-1-1 0,0 0-1,0-1 1,-1 0 0,0-1 0,17-26 0,-22 29-40,0 0 0,-1 0 1,0-1-1,-1 0 0,0 0 1,0 0-1,-1 0 1,0 0-1,-1-1 0,0 0 1,-1 1-1,0-1 0,-1 0 1,-1-11-1,1 20-35,0 1 0,-1 0-1,1-1 1,0 1 0,-1 0-1,1 0 1,-1-1 0,1 1 0,-1 0-1,0 0 1,0 0 0,1 0 0,-1 0-1,0 0 1,0 0 0,0 0-1,0 0 1,0 0 0,0 0 0,0 1-1,-1-1 1,1 0 0,0 1-1,0-1 1,0 1 0,-1-1 0,1 1-1,0 0 1,-1 0 0,1-1 0,0 1-1,-1 0 1,1 0 0,0 0-1,-1 0 1,1 1 0,0-1 0,-1 0-1,1 1 1,0-1 0,0 0-1,-3 2 1,-3 0-12,-1 1 1,1 0-1,0 0 0,0 1 1,-13 8-1,-38 37 45,53-45 7,1-1-1,1 2 0,-1-1 1,1 0-1,-1 1 1,1 0-1,1 0 1,-1 0-1,1 0 1,-1 0-1,-1 8 1,4-12-26,0 0 0,0 0-1,0 0 1,0 0 0,1 1 0,-1-1 0,0 0 0,0 0 0,1 0 0,-1 0 0,1 0 0,-1 0-1,1 0 1,-1 0 0,1 0 0,0 0 0,-1 0 0,1 0 0,0 0 0,0 0 0,0-1 0,0 1 0,0 0-1,-1-1 1,1 1 0,1 0 0,-1-1 0,0 1 0,0-1 0,0 0 0,0 1 0,0-1 0,0 0 0,2 1-1,48 6-204,-37-6-145,1 1-205,0 0-1,0 1 1,0 0-1,26 11 1,-37-13 563,-1 1 0,0-1 0,1 1 0,-1 0 0,0 0 0,0 0 0,0 1 0,0-1 0,-1 1 0,1 0 0,-1-1 0,1 1 0,-1 0 0,0 0 1,0 1-1,0-1 0,-1 0 0,1 1 0,-1-1 0,0 1 0,0-1 0,0 1 0,0-1 0,-1 1 0,1 6 0,-13 87 1727,12-97-1812,0 1-1,0-1 1,0 1-1,1-1 1,-1 0-1,0 1 1,0-1-1,0 0 1,0 1-1,1-1 1,-1 0-1,0 1 1,1-1 0,-1 0-1,0 0 1,0 1-1,1-1 1,-1 0-1,0 0 1,1 1-1,-1-1 1,0 0-1,1 0 1,-1 0-1,1 0 1,-1 0-1,0 0 1,1 1-1,-1-1 1,1 0-1,-1 0 1,0 0-1,1 0 1,-1 0-1,1-1 1,-1 1-1,0 0 1,1 0-1,0 0 1,17-6-3627,3-11-2253</inkml:trace>
</inkml:ink>
</file>

<file path=ppt/ink/ink1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1.950"/>
    </inkml:context>
    <inkml:brush xml:id="br0">
      <inkml:brushProperty name="width" value="0.025" units="cm"/>
      <inkml:brushProperty name="height" value="0.025" units="cm"/>
    </inkml:brush>
  </inkml:definitions>
  <inkml:trace contextRef="#ctx0" brushRef="#br0">48 14 18866,'0'0'3593,"-1"9"-1928,-5 50 994,7-59-2627,-1 1 1,1 0 0,-1 0 0,1 0 0,-1 0-1,1 0 1,-1 0 0,1-1 0,0 1-1,0 0 1,-1-1 0,1 1 0,0 0 0,0-1-1,0 1 1,0-1 0,-1 1 0,1-1-1,0 0 1,0 1 0,0-1 0,0 0 0,0 0-1,0 1 1,0-1 0,0 0 0,0 0-1,0 0 1,0 0 0,0 0 0,0-1 0,0 1-1,0 0 1,0 0 0,0-1 0,0 1-1,0-1 1,1 0 0,2 1-17,0-1 0,0 0-1,-1 0 1,1 0 0,-1-1 0,1 1 0,-1-1-1,1 0 1,-1 0 0,4-3 0,-6 3-55,1 1 0,-1-1 0,0 0 0,1 0 0,-1 0 0,0 0 0,0 0 0,0 0 0,0 0 0,-1 0 1,1 0-1,-1 0 0,1 0 0,-1-1 0,0 1 0,1 0 0,-1 0 0,-1-4 0,1 4-19,-1 1 0,1-1 1,-1 1-1,0-1 0,1 1 0,-1-1 1,0 1-1,0 0 0,0-1 0,0 1 0,0 0 1,-1 0-1,1-1 0,0 1 0,0 0 0,-1 0 1,1 1-1,-1-1 0,-1-1 0,0 1 24,0 0-1,0 0 1,0 0 0,0 0-1,0 1 1,0-1 0,-1 1-1,1 0 1,0 0 0,0 0-1,0 0 1,0 0-1,-1 1 1,1-1 0,0 1-1,0 0 1,0 0 0,0 0-1,0 1 1,1-1 0,-1 0-1,0 1 1,1 0-1,-5 3 1,5-3 81,-1 0 0,1 0-1,-1 1 1,1-1 0,0 0 0,0 1 0,0 0-1,0 0 1,1-1 0,-1 1 0,1 0 0,0 0-1,-1 0 1,1 0 0,1 1 0,-1-1 0,0 0-1,1 0 1,0 1 0,-1-1 0,1 0-1,1 0 1,-1 1 0,0-1 0,1 0 0,0 0-1,-1 0 1,1 1 0,0-1 0,1 0 0,-1 0-1,1 0 1,-1-1 0,1 1 0,0 0 0,0-1-1,0 1 1,0-1 0,0 1 0,1-1-1,-1 0 1,1 0 0,0 0 0,-1 0 0,1-1-1,0 1 1,0-1 0,0 1 0,0-1 0,4 1-1,62 17-486,-64-19-390,0 1 0,0-1-1,0 1 1,1-2 0,-1 1 0,9-2 0,-10-3-4983,-4-9-5441</inkml:trace>
</inkml:ink>
</file>

<file path=ppt/ink/ink1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2.278"/>
    </inkml:context>
    <inkml:brush xml:id="br0">
      <inkml:brushProperty name="width" value="0.025" units="cm"/>
      <inkml:brushProperty name="height" value="0.025" units="cm"/>
    </inkml:brush>
  </inkml:definitions>
  <inkml:trace contextRef="#ctx0" brushRef="#br0">1 0 15375,'0'0'5893,"84"31"-6021,-41-16-2979,4-1-6726</inkml:trace>
  <inkml:trace contextRef="#ctx0" brushRef="#br0" timeOffset="1">712 34 20756,'0'0'3043,"-19"52"-1570,8-20-384,1 6-609,5 2-287,5 1-129,0 0-225,0-3-1664,3-9-1186,4-7-2050,-5-10-3107</inkml:trace>
</inkml:ink>
</file>

<file path=ppt/ink/ink1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2.732"/>
    </inkml:context>
    <inkml:brush xml:id="br0">
      <inkml:brushProperty name="width" value="0.025" units="cm"/>
      <inkml:brushProperty name="height" value="0.025" units="cm"/>
    </inkml:brush>
  </inkml:definitions>
  <inkml:trace contextRef="#ctx0" brushRef="#br0">1 69 14382,'0'0'6811,"5"-10"-3714,-4 8-2891,1-2-78,-1 1 0,1 0 0,-1 0 0,1 0 0,0 0 0,0 1 0,0-1 0,0 0 0,1 1 0,-1 0 0,1-1 0,0 1 0,-1 0 0,1 0 0,0 1 0,0-1 0,0 0 0,0 1 0,1 0 0,-1 0 0,0 0 0,1 0-1,4 0 1,25-3 106,0 2 0,61 5 0,-80-2-207,1 1 0,-1 1 0,0 0 0,0 0 0,0 2 0,0 0 0,-1 0 0,0 2 0,13 7 0,-24-13-4,0 0 0,0 0 0,0 1 0,0-1 0,0 1 1,-1-1-1,1 1 0,0-1 0,-1 1 0,0 0 0,1 0 0,-1 0 0,0 0 0,0 0 0,0 0 0,0 0 0,0 0 1,1 5-1,-3-5 33,1 0 1,0 0-1,0 0 1,-1-1-1,1 1 1,-1 0-1,1 0 1,-1 0-1,0 0 1,0-1-1,0 1 1,0 0-1,0-1 1,0 1-1,0-1 1,-1 1-1,-2 1 1,-7 6 338,0-1 1,-1 0-1,0-1 1,-25 11-1,23-11-251,-14 5 83,19-9-174,1 1 0,-1 0 0,1 0 0,0 0 0,0 1 0,1 0 0,-10 9 0,17-14-63,0 0-1,0 1 1,0-1-1,0 1 1,0-1-1,0 0 1,0 1 0,0-1-1,0 1 1,0-1-1,1 1 1,-1-1-1,0 0 1,0 1 0,0-1-1,0 0 1,1 1-1,-1-1 1,0 0-1,0 1 1,1-1 0,-1 0-1,0 1 1,0-1-1,1 0 1,-1 1-1,0-1 1,1 0-1,-1 0 1,0 0 0,1 1-1,-1-1 1,1 0-1,-1 0 1,0 0-1,1 0 1,-1 0 0,1 0-1,-1 0 1,0 0-1,1 0 1,-1 0-1,1 0 1,-1 0 0,1 0-1,-1 0 1,1 0-1,30 4-971,-25-3 693,13 1-392,5 0 342,-1 1-1,0 2 1,1 0-1,-2 1 1,42 17-1,-63-23 367,0 0 0,0 0-1,-1 1 1,1-1 0,0 0-1,0 1 1,0-1 0,0 1-1,0-1 1,0 1 0,-1 0-1,1-1 1,0 1 0,0 0-1,-1-1 1,1 1 0,0 0-1,-1 0 1,1 0 0,-1 0-1,1 0 1,-1-1 0,0 1-1,1 0 1,-1 0 0,0 0-1,0 0 1,1 0 0,-1 0-1,0 0 1,0 0 0,0 0-1,0 0 1,0 0 0,-1 0 0,1 0-1,0 0 1,0 0 0,-1 0-1,1 0 1,0 0 0,-1 0-1,1 0 1,-1 0 0,1 0-1,-1-1 1,0 1 0,1 0-1,-1 0 1,0-1 0,1 1-1,-3 1 1,-4 4 418,-1-1-1,0 1 1,0-1 0,-13 5-1,14-7-429,-18 10 157,-94 44 330,105-51-479,0-1 1,0 0-1,0-1 1,-1-1-1,1 0 1,-22 0-1,35-3-31,1 0 0,0 0 0,0 0-1,0 0 1,-1 1 0,1-2 0,0 1 0,0 0 0,-1 0-1,1 0 1,0 0 0,0 0 0,0 0 0,-1 0 0,1 0-1,0 0 1,0 0 0,0 0 0,-1 0 0,1-1 0,0 1-1,0 0 1,0 0 0,0 0 0,-1 0 0,1 0 0,0-1-1,0 1 1,0 0 0,0 0 0,0 0 0,0-1 0,0 1-1,-1 0 1,1 0 0,0 0 0,0-1 0,0 1 0,0 0-1,0 0 1,0 0 0,0-1 0,0 1 0,0 0 0,0 0-1,0-1 1,0 1 0,0 0 0,1 0 0,-1 0 0,0-1-1,0 1 1,10-17-1171,17-11-2708,50-39-9111,-29 27 618</inkml:trace>
</inkml:ink>
</file>

<file path=ppt/ink/ink1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3.087"/>
    </inkml:context>
    <inkml:brush xml:id="br0">
      <inkml:brushProperty name="width" value="0.025" units="cm"/>
      <inkml:brushProperty name="height" value="0.025" units="cm"/>
    </inkml:brush>
  </inkml:definitions>
  <inkml:trace contextRef="#ctx0" brushRef="#br0">84 0 16111,'0'0'10346,"-22"56"-8744,5-21-545,0 5-353,4 2-223,4 1-257,5-4-96,2-3-384,2-7-1250,0-6-1088,8-10-513,4-12-929,4-1-1537,2-19-6951</inkml:trace>
</inkml:ink>
</file>

<file path=ppt/ink/ink1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3.431"/>
    </inkml:context>
    <inkml:brush xml:id="br0">
      <inkml:brushProperty name="width" value="0.025" units="cm"/>
      <inkml:brushProperty name="height" value="0.025" units="cm"/>
    </inkml:brush>
  </inkml:definitions>
  <inkml:trace contextRef="#ctx0" brushRef="#br0">357 12 16496,'0'0'6694,"-20"51"-5189,13-19-736,3 3-160,4 1-417,0 1-96,0-2-32,3 0-416,3-2-801,-2-3-1025,-4-2-97,0-5 1090,0-4-640,-6-7-2948,-7-7-4195</inkml:trace>
  <inkml:trace contextRef="#ctx0" brushRef="#br0" timeOffset="1">13 143 17008,'-2'-11'3102,"-8"-34"-49,10 43-2918,0 0-1,0 0 1,0-1-1,0 1 0,0 0 1,0 0-1,1 0 1,-1 0-1,1-1 0,-1 1 1,1 0-1,0 0 1,0 0-1,0 0 1,0 0-1,0 0 0,0 1 1,1-1-1,-1 0 1,1 1-1,-1-1 0,1 0 1,0 1-1,-1 0 1,1-1-1,0 1 1,0 0-1,0 0 0,0 0 1,4-1-1,5-2 24,1 0-1,0 1 0,-1 0 1,16-1-1,-20 3-45,42-5-45,0 2 1,0 2-1,1 3 0,-1 1 0,0 3 0,66 15 0,-109-19-45,56 19 47,-60-19-63,0-1 0,0 1 1,0 0-1,0 0 1,0 0-1,0 1 0,0-1 1,-1 0-1,1 1 1,0-1-1,-1 1 1,1-1-1,-1 1 0,1 0 1,-1 0-1,0-1 1,0 1-1,0 0 1,0 0-1,0 0 0,0 0 1,-1 1-1,1-1 1,0 4-1,-2-4 99,0 0 0,1 0 0,-1 0 0,0 0 0,0 0 0,0 0 0,-1 0 0,1 0 1,0 0-1,-1 0 0,0 0 0,1-1 0,-1 1 0,0-1 0,0 1 0,1-1 0,-1 0 0,0 0 0,0 0 0,-1 0 0,-3 1 0,-57 21 1108,51-20-1118,-32 11-15,0-3-1,-50 7 0,78-16-1219,0-1 1,-30-2-1,34-4-6195,10-10-6614</inkml:trace>
</inkml:ink>
</file>

<file path=ppt/ink/ink1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0.339"/>
    </inkml:context>
    <inkml:brush xml:id="br0">
      <inkml:brushProperty name="width" value="0.025" units="cm"/>
      <inkml:brushProperty name="height" value="0.025" units="cm"/>
    </inkml:brush>
  </inkml:definitions>
  <inkml:trace contextRef="#ctx0" brushRef="#br0">0 1 11307,'3'132'512,"-3"-3"-512,1-7-1826,-1-9-1313,0-13 2467,0-15 1184,0-12-255,0-11-3236</inkml:trace>
</inkml:ink>
</file>

<file path=ppt/ink/ink1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0.681"/>
    </inkml:context>
    <inkml:brush xml:id="br0">
      <inkml:brushProperty name="width" value="0.025" units="cm"/>
      <inkml:brushProperty name="height" value="0.025" units="cm"/>
    </inkml:brush>
  </inkml:definitions>
  <inkml:trace contextRef="#ctx0" brushRef="#br0">0 0 8776,'20'246'3883,"24"122"-4268,-29-247 437,15 234 3841,-14-140-2698,-8-68-330,-8-146-839,0-1 1,0 1-1,0-1 1,0 0 0,0 1-1,0-1 1,0 1-1,0-1 1,0 0-1,0 1 1,0-1 0,0 1-1,-1-1 1,1 0-1,0 1 1,0-1-1,0 1 1,-1-1 0,1 0-1,0 1 1,0-1-1,-1 0 1,1 0-1,0 1 1,-1-1 0,1 0-1,0 0 1,-1 1-1,1-1 1,0 0-1,-1 0 1,1 0 0,-1 0-1,1 1 1,0-1-1,-1 0 1,1 0-1,-1 0 1,1 0 0,0 0-1,-2 0 1,-9 4-4250,7 1-1052</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0.211"/>
    </inkml:context>
    <inkml:brush xml:id="br0">
      <inkml:brushProperty name="width" value="0.025" units="cm"/>
      <inkml:brushProperty name="height" value="0.025" units="cm"/>
    </inkml:brush>
  </inkml:definitions>
  <inkml:trace contextRef="#ctx0" brushRef="#br0">61 117 9705,'0'0'3780,"-1"-74"-1058,1 55-383,18 6-97,2 8-609,7 1-288,2 2-159,5 2-418,4 0-287,0 0-257,-1 0-128,-4 0-96,-5 2-1121,-7 2-545,-11 0-608,-10 0-705,0 1-2594,-18 0-2050</inkml:trace>
  <inkml:trace contextRef="#ctx0" brushRef="#br0" timeOffset="1">80 144 2434,'0'0'10186,"-60"55"-7271,43-36-737,14 0-673,3-6-544,13-5 0,16-7-224,8-1-321,9-1-224,4-12-160,-1 0-736,-9-3-2051,-9 0-4612</inkml:trace>
</inkml:ink>
</file>

<file path=ppt/ink/ink1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1.179"/>
    </inkml:context>
    <inkml:brush xml:id="br0">
      <inkml:brushProperty name="width" value="0.025" units="cm"/>
      <inkml:brushProperty name="height" value="0.025" units="cm"/>
    </inkml:brush>
  </inkml:definitions>
  <inkml:trace contextRef="#ctx0" brushRef="#br0">53 0 18417,'0'0'5221,"-8"12"-2471,-1-1-2129,6-7-473,-1 0 0,1 1 0,0-1 0,0 1 0,0-1 0,1 1-1,0 0 1,0 0 0,0 0 0,0 0 0,1 1 0,0-1 0,0 0 0,0 8 0,0-3 98,0 2-78,1 0 0,0 0 0,0 0 1,1 0-1,5 20 0,-5-30-173,-1 0 1,1 1-1,0-1 1,0 0-1,0 0 0,1 1 1,-1-1-1,0 0 1,1-1-1,0 1 0,-1 0 1,1 0-1,0-1 1,0 1-1,0-1 0,0 1 1,0-1-1,0 0 1,0 0-1,0 0 0,1 0 1,-1 0-1,0 0 1,1-1-1,-1 1 0,1-1 1,-1 1-1,1-1 1,-1 0-1,0 0 0,1 0 1,-1-1-1,1 1 1,2-1-1,3-1-52,-1 0 0,0 0 0,0-1 0,0 0 0,0 0 0,-1-1 0,1 1 0,-1-2 0,0 1 0,0-1-1,0 1 1,5-8 0,13-13-1046,27-37 0,-33 38-86,40-52-4171,-57 76 5353,-1 0 1,0 0-1,0 0 0,0 0 0,1 0 0,-1 0 1,0 0-1,0 0 0,0 0 0,0 0 1,1 0-1,-1 0 0,0 0 0,0 0 1,0 0-1,1 0 0,-1 0 0,0 0 1,0 0-1,0 0 0,0 1 0,1-1 0,-1 0 1,0 0-1,0 0 0,0 0 0,0 0 1,0 0-1,0 1 0,1-1 0,-1 0 1,0 0-1,0 0 0,0 0 0,0 1 1,0-1-1,0 0 0,0 0 0,0 0 1,0 0-1,0 1 0,0-1 0,0 0 0,0 0 1,0 0-1,0 1 0,0-1 0,0 0 1,0 0-1,0 0 0,0 0 0,0 1 1,0-1-1,0 0 0,0 0 0,0 0 1,0 0-1,0 1 0,0-1 0,-1 0 0,1 0 1,0 0-1,0 17 486,-13 36 1394,-1-2 0,-23 53 0,19-58-1175,2 1 1,-16 84-1,33-117-1510,8-16-2270,11-17-2270,-1-7-2079</inkml:trace>
</inkml:ink>
</file>

<file path=ppt/ink/ink1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1.537"/>
    </inkml:context>
    <inkml:brush xml:id="br0">
      <inkml:brushProperty name="width" value="0.025" units="cm"/>
      <inkml:brushProperty name="height" value="0.025" units="cm"/>
    </inkml:brush>
  </inkml:definitions>
  <inkml:trace contextRef="#ctx0" brushRef="#br0">1 246 19987,'0'0'8312,"8"-5"-8099,3-2-183,-1 0 0,0-1 0,0 0 0,-1-1 0,0 0 0,13-17 1,47-75-100,-28 38-41,-41 63 111,0 0-1,0 0 0,0 0 1,0 0-1,0-1 1,0 1-1,0 0 0,0 0 1,0 0-1,0 0 1,0 0-1,0 0 0,0-1 1,1 1-1,-1 0 0,0 0 1,0 0-1,0 0 1,0 0-1,0 0 0,0 0 1,1 0-1,-1 0 1,0-1-1,0 1 0,0 0 1,0 0-1,0 0 0,1 0 1,-1 0-1,0 0 1,0 0-1,0 0 0,0 0 1,0 0-1,1 0 0,-1 0 1,0 0-1,0 0 1,0 0-1,0 0 0,0 0 1,1 1-1,-1-1 1,0 0-1,0 0 0,0 0 1,0 0-1,0 0 0,0 0 1,1 0-1,-1 0 1,0 0-1,0 1 0,0-1 1,0 0-1,0 0 1,0 0-1,0 0 0,0 0 1,0 1-1,0-1 0,0 0 1,1 0-1,-1 0 1,0 0-1,3 20 131,-3 32 159,0-47-272,-9 77 217,6-64-717,0 1 1,1 0 0,2 0-1,-1 0 1,4 25 0,10-58-7863,-2-14 197</inkml:trace>
</inkml:ink>
</file>

<file path=ppt/ink/ink1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1.864"/>
    </inkml:context>
    <inkml:brush xml:id="br0">
      <inkml:brushProperty name="width" value="0.025" units="cm"/>
      <inkml:brushProperty name="height" value="0.025" units="cm"/>
    </inkml:brush>
  </inkml:definitions>
  <inkml:trace contextRef="#ctx0" brushRef="#br0">8 1 7431,'0'0'20083,"-5"84"-18962,3-36-608,2 3-449,0-3-225,0-10-2049,5-13-4260</inkml:trace>
</inkml:ink>
</file>

<file path=ppt/ink/ink1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3.047"/>
    </inkml:context>
    <inkml:brush xml:id="br0">
      <inkml:brushProperty name="width" value="0.025" units="cm"/>
      <inkml:brushProperty name="height" value="0.025" units="cm"/>
    </inkml:brush>
  </inkml:definitions>
  <inkml:trace contextRef="#ctx0" brushRef="#br0">2945 182 9385,'0'0'4826,"-11"-2"-3193,-195-33 3266,-117-4-2529,-219-4-92,512 41-1847,-555-36 3100,-288 16-2941,819 22-786,0 3 1,0 2-1,0 3 0,1 2 0,-53 16 1,113-27-538,-1 0 0,1 0 0,-1 0-1,1 1 1,-1 0 0,8 1 0,28-2-1833,4-10-1476,3-3-2161</inkml:trace>
</inkml:ink>
</file>

<file path=ppt/ink/ink1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3.423"/>
    </inkml:context>
    <inkml:brush xml:id="br0">
      <inkml:brushProperty name="width" value="0.025" units="cm"/>
      <inkml:brushProperty name="height" value="0.025" units="cm"/>
    </inkml:brush>
  </inkml:definitions>
  <inkml:trace contextRef="#ctx0" brushRef="#br0">1225 28 13100,'0'0'5942,"-10"-5"-4282,1 1-1414,-1 0 0,0 0 0,0 1 0,0 1 0,-1 0 0,1 0 0,0 1 0,-1 1 0,1-1 0,-1 2 0,1-1 0,0 1 0,-13 4 0,-136 31 1932,-164 61 1,-30 9-1759,152-58-302,199-48-122,1 0 1,-1 1 0,1-1-1,-1 1 1,1-1-1,-1 1 1,1 0-1,0-1 1,-1 1 0,1 0-1,0 0 1,-1 0-1,1 0 1,0 0 0,-2 2-1,3-2 0,0-1 0,0 1-1,0-1 1,0 1 0,0-1 0,0 1 0,0-1-1,1 1 1,-1-1 0,0 1 0,0-1-1,0 1 1,0-1 0,1 1 0,-1-1 0,0 0-1,1 1 1,-1-1 0,0 1 0,1-1 0,-1 0-1,0 1 1,1-1 0,-1 0 0,1 1-1,-1-1 1,0 0 0,1 0 0,-1 1 0,1-1-1,7 3-53,-1 0 0,0 0 1,1 0-1,14 2 0,418 61-2457,-159-27 38,33 7-4137,-171-25-673</inkml:trace>
</inkml:ink>
</file>

<file path=ppt/ink/ink1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5.989"/>
    </inkml:context>
    <inkml:brush xml:id="br0">
      <inkml:brushProperty name="width" value="0.025" units="cm"/>
      <inkml:brushProperty name="height" value="0.025" units="cm"/>
    </inkml:brush>
  </inkml:definitions>
  <inkml:trace contextRef="#ctx0" brushRef="#br0">80 3155 13613,'0'0'2418,"-11"0"-886,0 1-1164,8-1-266,-1 1-1,0-1 1,1 0-1,-1 0 1,0 0-1,0 0 1,1 0-1,-1-1 0,0 0 1,1 0-1,-1 0 1,1 0-1,-4-2 1,3-2 2031,15 3-1681,16 4-454,5 10 132,0 0 0,-1 3 0,0 0 0,-1 2 0,40 30 0,-47-32-77,63 43 43,-10-6-55,101 52 0,-149-90-9,2-2 0,-1 0-1,2-2 1,-1-1 0,1-2 0,1-1 0,45 3 0,-34-8 223,0-3 1,1-2-1,-1-1 1,0-3 0,-1-1-1,0-2 1,77-32-1,3-11-100,143-89 0,-115 51-88,-5-7 0,-4-6 0,-4-6 0,-6-6 0,-5-6 1,217-274-1,-41-8 988,213-264-226,-308 428-625,275-360-98,-470 584-106,11-16-56,31-60 0,-50 84 4,0 1-1,0-1 1,-1 0-1,0 0 0,-1-1 1,0 1-1,0-1 0,-1 1 1,0-1-1,0 1 1,-1-1-1,-3-15 0,2 22-48,0 0-1,0 0 0,-1 0 1,1 0-1,-1 1 0,0-1 1,0 0-1,0 1 0,0 0 1,0-1-1,-1 1 1,1 0-1,-1 0 0,0 0 1,1 1-1,-1-1 0,0 1 1,0-1-1,0 1 0,0 0 1,0 0-1,0 0 0,0 0 1,0 1-1,-1-1 1,-3 1-1,-6-1-1087,1 0 1,-1 1-1,0 0 0,1 1 1,-19 3-1,2 4-4603</inkml:trace>
</inkml:ink>
</file>

<file path=ppt/ink/ink1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6.382"/>
    </inkml:context>
    <inkml:brush xml:id="br0">
      <inkml:brushProperty name="width" value="0.025" units="cm"/>
      <inkml:brushProperty name="height" value="0.025" units="cm"/>
    </inkml:brush>
  </inkml:definitions>
  <inkml:trace contextRef="#ctx0" brushRef="#br0">54 532 19250,'-9'0'1239,"8"0"-1114,-30 1 461,18-1 220,21-1 1072,43-9-1228,1-1 1,-2-3-1,0-3 1,54-24-1,-34 13-464,642-298-229,-661 300-37,-24 12 66,46-20 8,-67 32 0,0 0 0,0 0 0,1 1 0,-1-1 0,0 1 0,0 1 0,0-1 0,1 1 0,11 2 0,-16-2 9,-1 1 0,1 0 0,0 0 0,-1 0-1,1 0 1,-1 0 0,0 0 0,1 0 0,-1 0 0,0 1 0,0-1 0,0 0 0,1 1 0,-2-1-1,1 1 1,0-1 0,0 1 0,0 0 0,-1-1 0,1 1 0,-1 0 0,1-1 0,-1 1 0,0 0-1,1 0 1,-1-1 0,0 1 0,0 0 0,-1 2 0,-3 57 425,4-60-420,-11 45 207,-2-1 0,-1 0 1,-3 0-1,-2-2 0,-35 62 0,31-64-912,2 2 1,1 0 0,2 1-1,3 1 1,-17 76-1,26-59-6141,5-10-6562</inkml:trace>
</inkml:ink>
</file>

<file path=ppt/ink/ink1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7.230"/>
    </inkml:context>
    <inkml:brush xml:id="br0">
      <inkml:brushProperty name="width" value="0.025" units="cm"/>
      <inkml:brushProperty name="height" value="0.025" units="cm"/>
    </inkml:brush>
  </inkml:definitions>
  <inkml:trace contextRef="#ctx0" brushRef="#br0">4 139 13164,'0'-14'2750,"-1"-5"-1798,-1 3 242,1 0 1,1 0-1,1 0 0,3-21 1,-4 37-1149,0 1-1,0-1 1,0 0 0,1 0 0,-1 1 0,0-1 0,0 0 0,0 1 0,1-1 0,-1 0-1,0 0 1,0 0 0,1 1 0,-1-1 0,0 0 0,0 0 0,1 0 0,-1 0 0,0 1-1,1-1 1,-1 0 0,0 0 0,1 0 0,-1 0 0,0 0 0,1 0 0,-1 0 0,0 0-1,1 0 1,-1 0 0,0 0 0,0 0 0,1 0 0,-1 0 0,0 0 0,1-1 0,-1 1-1,0 0 1,1 0 0,-1 0 0,0 0 0,0 0 0,1-1 0,-1 1 0,0 0 0,0 0-1,1-1 1,-1 1 0,0 0 0,0 0 0,0-1 0,1 1 0,-1 0 0,0-1 0,0 1 0,0 0-1,0 0 1,0-1 0,0 1 0,0 0 0,0-1 0,0 1 0,0 0 0,0-1 0,0 1-1,0 0 1,0-1 0,0 0 0,12 27 936,0 38-301,-2 0 0,-3 1 0,-3 0 1,-6 71-1,2-72-527,-2-11-67,1 42-2,2-86-29,-1 0 0,1-1 0,1 1 0,0 0 0,0-1 0,0 0-1,7 15 1,-8-22-40,0 0 0,0 1 0,0-1 0,1 1 0,-1-1 0,0 0 0,1 0 0,-1 0 0,0 0 0,1 0 0,-1 0 0,1 0 0,0 0 0,-1-1 0,1 1 0,0-1 0,-1 1 0,1-1 0,0 1 0,0-1 0,-1 0 0,1 0 0,0 0 0,0 0 0,-1 0 0,1 0 0,0-1 0,0 1 0,-1-1 0,1 1 0,0-1 0,2-1 0,5-1 17,0-1 1,0-1-1,0 1 0,12-10 0,45-30-148,58-42-4304,-106 71 492,0-1 1,17-19-1,-10 4-6878</inkml:trace>
</inkml:ink>
</file>

<file path=ppt/ink/ink1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7.606"/>
    </inkml:context>
    <inkml:brush xml:id="br0">
      <inkml:brushProperty name="width" value="0.025" units="cm"/>
      <inkml:brushProperty name="height" value="0.025" units="cm"/>
    </inkml:brush>
  </inkml:definitions>
  <inkml:trace contextRef="#ctx0" brushRef="#br0">125 70 16207,'0'0'3331,"-12"6"-816,5-2-2238,0 0 0,0 0 1,1 1-1,-1 0 0,1 0 1,0 1-1,0-1 0,1 1 1,0 0-1,0 1 0,0-1 0,1 1 1,0 0-1,0 0 0,1 0 1,0 1-1,-4 11 0,2 2 91,1-1-1,1 1 0,1-1 0,0 36 1,2-54-358,0 1 0,0-1 0,1 0 0,-1 0 0,0 1 1,1-1-1,-1 0 0,1 0 0,-1 0 0,1 0 0,0 0 0,0 0 1,0 0-1,0 0 0,1 0 0,-1 0 0,2 2 0,-2-4-6,1 1 0,-1 0 0,0 0 0,1-1 0,-1 1 0,0 0 0,1-1 0,-1 0 0,1 1 0,-1-1 0,1 0 0,-1 0 0,1 0 0,-1 1 0,1-2 0,-1 1 0,1 0 0,-1 0 0,3-1 0,1-1 9,0 0 1,1 0-1,-1 0 0,0-1 0,0 1 1,-1-1-1,1-1 0,0 1 1,-1-1-1,0 0 0,7-8 0,3-7 27,-1-1-1,-2 0 0,0-1 0,-1 0 1,-1 0-1,-1-1 0,-1-1 1,-1 1-1,0-1 0,-2 0 0,-1 0 1,-1 0-1,-1-25 0,-1 43-12,-2 7 3,-3 15 33,-3 24 9,5 1-86,0 0 0,8 81 0,-5-120-7,1 0 0,-1-1 1,1 1-1,0 0 0,-1 0 1,1 0-1,1 0 0,-1-1 1,0 1-1,1 0 0,-1-1 1,4 4-1,-4-5-82,0 0-1,0 0 1,0 0 0,0 0 0,0-1-1,1 1 1,-1 0 0,0-1-1,1 1 1,-1-1 0,0 1 0,1-1-1,-1 1 1,1-1 0,-1 0 0,0 0-1,1 0 1,2 0 0,0-1-188,-1 0-1,1 0 1,-1 0 0,0 0 0,1-1 0,-1 0 0,0 1 0,0-1 0,0 0 0,0-1 0,0 1-1,0 0 1,-1-1 0,1 0 0,-1 1 0,1-1 0,-1 0 0,2-4 0,22-41-5389,0-8-3449</inkml:trace>
</inkml:ink>
</file>

<file path=ppt/ink/ink1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8.201"/>
    </inkml:context>
    <inkml:brush xml:id="br0">
      <inkml:brushProperty name="width" value="0.025" units="cm"/>
      <inkml:brushProperty name="height" value="0.025" units="cm"/>
    </inkml:brush>
  </inkml:definitions>
  <inkml:trace contextRef="#ctx0" brushRef="#br0">37 399 14670,'-3'13'634,"-8"35"3014,3 0 1,-6 91-1,14-137-3592,0 0 1,0-1 0,0 1-1,0 0 1,0 0 0,0-1-1,0 1 1,0 0 0,1-1-1,-1 1 1,1 0 0,-1-1-1,1 1 1,0-1-1,0 1 1,0-1 0,0 1-1,0-1 1,0 0 0,0 1-1,0-1 1,2 2 0,-1-2-36,0-1 0,-1 1 0,1-1 1,0 0-1,-1 0 0,1 0 1,0 0-1,0 0 0,-1 0 0,1 0 1,0 0-1,-1 0 0,1-1 0,0 1 1,-1-1-1,1 1 0,-1-1 0,3-1 1,6-4-124,0 0 0,0 0-1,0-1 1,-1-1 0,10-8 0,-14 10-255,34-29-1225,-39 35 1572,1-1 0,0 1 0,-1-1 0,1 1 0,0-1 0,0 1-1,-1-1 1,1 1 0,0-1 0,0 1 0,0 0 0,-1 0 0,1-1 0,0 1 0,0 0 0,0 0-1,0 0 1,0 0 0,0 0 0,-1 0 0,1 0 0,0 0 0,0 0 0,0 0 0,0 1 0,0-1 0,-1 0-1,1 1 1,0-1 0,0 0 0,0 1 0,-1-1 0,1 1 0,0-1 0,-1 1 0,1 0 0,0-1 0,-1 1-1,1-1 1,-1 1 0,1 0 0,-1 0 0,1-1 0,-1 1 0,0 0 0,1 0 0,0 1 0,5 26 594,-1 0 0,-2 1 1,0-1-1,-4 56 0,1-50-340,0-7-37,2-2 132,-2-1 1,-1 1-1,-1-1 0,-1 0 0,-1 0 0,-1 0 0,-10 31 0,14-53-285,1-1-1,-1 1 1,1 0-1,-1-1 0,0 1 1,0-1-1,1 1 1,-1-1-1,0 0 0,-1 1 1,1-1-1,0 0 1,0 1-1,0-1 0,-1 0 1,1 0-1,-1 0 1,-2 1-1,4-2-38,-1 0 1,0-1-1,0 1 1,0 0-1,1-1 1,-1 1-1,0 0 1,1-1-1,-1 1 1,0-1-1,1 1 1,-1-1-1,0 0 1,1 1-1,-1-1 1,1 1-1,-1-1 1,1 0-1,0 0 1,-1 1-1,1-1 1,0 0-1,-1 0 1,1 1-1,0-3 1,-4-7-14,2-1-1,0 1 1,0-1-1,0-15 1,4-68-504,4-1 1,36-182 0,-12 98 595,-24 142 80,0-73-1,-11 89 7,-6 18-8,9 4-163,0 0 0,1 0 0,-1 0 0,0 1 0,1-1 0,-1 0 0,1 1 0,-1-1 0,1 1 1,0-1-1,0 1 0,-1 0 0,1 0 0,0-1 0,-1 4 0,-6 15 61,1 1 0,1 0 0,0 0 0,2 1 0,0 0 0,2-1 0,-1 31 0,3-50-65,0-1 0,0 1 0,0 0-1,0 0 1,0-1 0,0 1 0,1 0-1,-1-1 1,0 1 0,1 0 0,0-1-1,-1 1 1,1 0 0,0-1-1,0 1 1,0-1 0,0 0 0,0 1-1,0-1 1,0 0 0,0 1 0,1-1-1,-1 0 1,0 0 0,3 1 0,-1-1-2,-1 0 1,1 0-1,1-1 1,-1 1-1,0-1 1,0 0-1,0 0 1,0 0-1,0 0 1,0 0-1,0-1 1,0 1-1,4-2 1,11-4 4,0 0-1,-1-1 1,28-16 0,-41 21-3,137-66 59,19-11 5,-158 78-69,0 0 0,0 1 0,0-1 0,-1 0 0,1 0 0,0 0 0,-1-1 0,1 1 0,-1 0 0,1-1 0,-1 1 0,0-1 0,0 1 0,1-1 0,-1 1 0,0-1 0,-1 0 0,1 0 0,0 1 0,0-1 0,-1 0 0,1 0 0,-1 0 0,1-3 0,-2 2 0,0 0 0,0 1 0,0-1 0,0 1 0,0-1 0,-1 1 0,1 0 0,-1 0 0,1-1 0,-1 1 0,0 0 0,0 0 0,0 1 0,0-1 0,0 0 0,-1 1 0,-2-2 0,-62-38 0,47 30 0,0 0 0,1-2 0,0 0 0,-32-31 0,51 43-52,-1 1 1,1-1-1,-1 1 0,1-1 0,0 0 1,-1 0-1,1 1 0,0-1 0,-1 0 1,1 0-1,0 1 0,0-1 0,0 0 1,0 0-1,0 1 0,0-1 0,0 0 1,0 0-1,0 0 0,0 1 0,0-1 1,0 0-1,1 0 0,-1 1 0,0-1 1,1 0-1,-1 0 0,0 1 0,1-1 1,-1 0-1,1 1 0,-1-1 0,1 1 1,-1-1-1,1 1 0,0-1 0,-1 1 1,1-1-1,-1 1 0,1-1 0,0 1 1,0 0-1,0-1 0,42-20-6082,-28 15 2448,24-13-9681</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0.632"/>
    </inkml:context>
    <inkml:brush xml:id="br0">
      <inkml:brushProperty name="width" value="0.025" units="cm"/>
      <inkml:brushProperty name="height" value="0.025" units="cm"/>
    </inkml:brush>
  </inkml:definitions>
  <inkml:trace contextRef="#ctx0" brushRef="#br0">46 99 12524,'-7'9'5397,"3"-3"-4586,-20 30 1476,23-33-2001,-1 0 0,1-1-1,0 1 1,0 0 0,0 0-1,0-1 1,0 1-1,1 0 1,-1 0 0,1 0-1,0 0 1,0 0 0,0 0-1,0 4 1,1-6-241,0 0-1,0-1 1,0 1 0,0 0 0,0 0 0,0 0-1,0 0 1,0-1 0,0 1 0,0-1-1,1 1 1,-1-1 0,0 1 0,0-1-1,0 1 1,1-1 0,-1 0 0,0 0 0,1 0-1,-1 0 1,0 0 0,0 0 0,1 0-1,0 0 1,37-3 118,-39 3-148,17-5-77,-1 1-1,0-2 0,0 0 1,0-1-1,-1 0 0,0-1 1,0-1-1,-1-1 0,0 0 1,-1 0-1,0-2 1,-1 1-1,0-2 0,15-19 1,-12 13-38,-17 33 393,-4 17 346,6-30-587,-1 0 0,1 1-1,0-1 1,0 1 0,0-1-1,0 0 1,0 1 0,0-1-1,0 0 1,0 1 0,1-1-1,-1 0 1,1 1-1,-1-1 1,1 0 0,-1 1-1,1-1 1,0 0 0,-1 0-1,1 0 1,0 0 0,0 0-1,0 0 1,0 0 0,1 2-1,1-2 24,0-1-1,0 1 1,0 0-1,0-1 1,0 1-1,0-1 1,0 0-1,0 0 1,0 0-1,-1-1 1,7 0-1,9-3 16,-1-2-1,1 1 1,-1-2-1,0 0 1,0-1-1,28-19 0,-22 13-132,0 1 0,29-10 0,-52 22 56,1 1 1,-1 0 0,1 0-1,-1-1 1,1 1 0,-1 0-1,1 0 1,-1 0 0,1 0-1,-1 0 1,1 0 0,0 0-1,-1 0 1,1 0 0,-1 0 0,1 0-1,-1 0 1,1 0 0,-1 1-1,1-1 1,-1 0 0,1 0-1,-1 1 1,1-1 0,-1 0-1,1 0 1,-1 1 0,0-1-1,2 1 1,2 19 592,-13 40 503,3-26-1035,6-33-80,0-1 0,0 1-1,0 0 1,1-1 0,-1 1 0,0 0 0,0-1-1,1 1 1,-1-1 0,0 1 0,1-1 0,-1 1-1,1-1 1,-1 1 0,1-1 0,-1 1 0,1-1-1,-1 1 1,1-1 0,-1 0 0,1 1 0,-1-1-1,1 0 1,0 1 0,-1-1 0,1 0 0,-1 0-1,1 0 1,0 1 0,-1-1 0,1 0 0,0 0-1,-1 0 1,1 0 0,0 0 0,-1 0 0,1-1-1,0 1 1,-1 0 0,1 0 0,0 0 0,-1-1-1,2 1 1,29-14-1830,5-28-5392,-20 14-320</inkml:trace>
</inkml:ink>
</file>

<file path=ppt/ink/ink1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9.074"/>
    </inkml:context>
    <inkml:brush xml:id="br0">
      <inkml:brushProperty name="width" value="0.025" units="cm"/>
      <inkml:brushProperty name="height" value="0.025" units="cm"/>
    </inkml:brush>
  </inkml:definitions>
  <inkml:trace contextRef="#ctx0" brushRef="#br0">168 403 16400,'0'0'2562,"-11"-3"102,5 0-2173,3 2-323,1-1 0,-1 1 1,0 0-1,0 0 0,0 0 1,0 0-1,0 1 1,0-1-1,0 1 0,0-1 1,-1 1-1,1 0 1,0 1-1,0-1 0,0 0 1,0 1-1,0 0 0,0 0 1,0 0-1,0 0 1,0 0-1,0 0 0,1 1 1,-1-1-1,-2 3 0,-2 4 119,0 0 0,1 0 0,0 0 0,0 1 0,1-1 0,0 1 0,1 1 0,0-1 0,1 1 0,-1 0-1,-2 17 1,3-12-223,1 1-1,0-1 1,1 1-1,1 0 1,0-1-1,1 1 0,4 16 1,-5-30-62,0 0-1,0 0 1,0 0 0,1 0-1,-1 0 1,0 0 0,1 0 0,0-1-1,-1 1 1,1 0 0,0 0 0,0-1-1,0 1 1,0 0 0,0-1-1,1 1 1,-1-1 0,0 0 0,1 1-1,-1-1 1,1 0 0,-1 0 0,1 0-1,-1 0 1,1 0 0,0 0-1,0 0 1,-1-1 0,1 1 0,0 0-1,0-1 1,0 0 0,0 1-1,0-1 1,0 0 0,0 0 0,0 0-1,0 0 1,-1-1 0,1 1 0,3-1-1,1-1 20,0-1 1,-1 1-1,1-1 0,-1 0 0,0-1 0,0 1 0,0-1 0,0 0 0,-1 0 0,1-1 1,-1 1-1,4-6 0,11-18 115,-2 0 0,0-1 0,-2-1 0,-1-1 0,-1 0 1,-2 0-1,-1-1 0,-2-1 0,8-62 0,-19 164-283,11 125 0,-7-182-112,2-1 0,0 0 0,0 0-1,1 0 1,9 20 0,-11-29 76,-1 0 0,0 1 0,1-1 0,0 0 0,-1 0 0,1 0 0,0 0 0,0 0 0,0-1 0,0 1 0,0 0 0,1-1 0,4 3 0,-6-4-11,1 0 0,0 1 0,0-1 0,-1 0 0,1 0-1,0 0 1,0 0 0,-1 0 0,1-1 0,0 1 0,0-1 0,-1 1 0,1-1-1,0 1 1,-1-1 0,1 0 0,-1 0 0,1 0 0,-1 0 0,1 0 0,-1 0-1,1 0 1,1-2 0,4-5-557,-1 0 1,1 0-1,-1-1 0,-1 1 0,0-1 1,0-1-1,-1 1 0,0-1 0,4-13 1,1-9-4059,9-57 0,-11 26 550,-3-1 3430,-10-127 9707,6 183-8383,-9-61 3036,-5 30 1646,9 77-1477,3 19-2402,2 78 188,1-124-1297,0 1 1,1 0-1,0-1 1,1 0-1,0 1 1,1-1-1,0 0 1,11 19-1,-13-27-178,-1-1-1,1 1 0,-1-1 1,1 0-1,0 0 0,0 0 1,0 0-1,0 0 0,0 0 1,0 0-1,0-1 0,1 1 1,-1-1-1,1 0 0,-1 0 1,1 1-1,-1-2 0,1 1 0,0 0 1,-1 0-1,1-1 0,0 0 1,0 1-1,-1-1 0,1 0 1,0 0-1,0-1 0,0 1 1,-1-1-1,5 0 0,2-3 20,0 0 1,-1 0-1,1 0 0,-1-1 0,0-1 0,-1 1 0,11-10 0,-18 14 5,0 1 1,1 0 0,-1-1-1,0 1 1,1-1 0,-1 1-1,0 0 1,1-1-1,-1 1 1,0 0 0,1-1-1,-1 1 1,1 0-1,-1 0 1,0-1 0,1 1-1,-1 0 1,1 0-1,-1 0 1,1 0 0,-1-1-1,1 1 1,-1 0 0,1 0-1,-1 0 1,1 0-1,-1 0 1,1 0 0,-1 0-1,1 1 1,-1-1-1,1 0 1,-1 0 0,1 0-1,-1 0 1,1 1-1,0-1 1,0 21 1167,-17 30 517,4-29-1565,0-1 0,-2-1-1,-20 26 1,29-40-145,1-1 0,-1 0 0,0 0 0,0 0 0,0-1 0,-1 1 1,0-1-1,1-1 0,-2 1 0,1-1 0,0 0 0,0 0 0,-1-1 0,0 0 0,1 0 0,-11 1 0,16-3-69,0 0 0,0 0 0,0 0 0,0 0 0,0 0 0,0 0 0,0-1 0,0 1 0,0 0 0,0-1 0,0 1 0,0 0 0,1-1 0,-1 0 0,0 1 0,0-1 0,0 1 0,0-1 0,1 0 0,-1 0 0,0 1 0,1-1 0,-1 0 0,1 0 0,-1 0 0,1 0 0,-1-1 0,0-1-396,0 0 0,0-1-1,0 1 1,1 0 0,-1-1 0,1 1-1,0-1 1,0-4 0,1-2-1278,0 0 1,1 0 0,0 0-1,1 0 1,5-12 0,13-18-9927</inkml:trace>
</inkml:ink>
</file>

<file path=ppt/ink/ink1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9.588"/>
    </inkml:context>
    <inkml:brush xml:id="br0">
      <inkml:brushProperty name="width" value="0.025" units="cm"/>
      <inkml:brushProperty name="height" value="0.025" units="cm"/>
    </inkml:brush>
  </inkml:definitions>
  <inkml:trace contextRef="#ctx0" brushRef="#br0">0 0 19571,'0'0'6133,"3"15"-3693,27 87-147,70 162 1,-90-241-2258,-5-9-36,28 57 0,-31-68 0,0 0 0,0 0 0,0 0 0,0 0 0,1 0 0,-1 0 0,1-1 0,0 1 0,-1-1 0,1 1 0,0-1 0,0 0 0,1-1 0,-1 1 0,0 0 0,8 1 0,-10-3 0,1 0 0,0 0 0,0 0 0,-1 0 0,1-1 0,0 1 0,-1-1 0,1 0 0,0 1 0,-1-1 0,1 0 0,-1 0 0,1 0 0,-1 0 0,1 0 0,-1 0 0,0 0 0,0-1 0,1 1 0,-1 0 0,0-1 0,0 1 0,0-1 0,0 1 0,-1-1 0,1 1 0,0-1 0,-1 0 0,1-2 0,18-59 0,-16 49 0,5-31 0,-7 34 0,1 0 0,0 1 0,0-1 0,1 1 0,0 0 0,5-10 0,-8 20 0,0 0 0,0 0 0,0 0 0,0 0 0,0 1 0,0-1 0,0 0 0,0 0 0,0 0 0,0 0 0,0 1 0,0-1 0,0 0 0,0 0 0,0 0 0,0 0 0,0 1 0,0-1 0,0 0 0,0 0 0,0 0 0,0 1 0,0-1 0,0 0 0,0 0 0,0 0 0,0 0 0,0 1 0,1-1 0,-1 0 0,0 0 0,0 0 0,0 0 0,0 0 0,0 0 0,0 1 0,1-1 0,-1 0 0,0 0 0,0 0 0,0 0 0,0 0 0,1 0 0,-1 0 0,0 0 0,0 0 0,0 0 0,1 0 0,-1 0 0,0 0 0,0 0 0,0 0 0,0 0 0,1 0 0,-1 0 0,0 0 0,0 0 0,0 0 0,1 0 0,-1 0 0,0 0 0,0 0 0,0 0 0,0 0 0,0-1 0,1 1 0,-1 0 0,2 17 0,-1 3 0,-2-1 0,0 0 0,0 1 0,-2-1 0,0 0 0,-2 0 0,-12 35 0,14-48 0,1 0 0,-1 0 0,-1 0 0,1 0 0,-1 0 0,0-1 0,0 0 0,-1 0 0,0 0 0,1 0 0,-2-1 0,1 1 0,0-2 0,-1 1 0,0 0 0,0-1 0,0 0 0,0-1 0,0 1 0,-1-1 0,1 0 0,-1-1 0,0 1 0,1-1 0,-1-1 0,-9 1 0,15-1-55,0 0 1,0-1-1,-1 1 0,1 0 1,0 0-1,0-1 1,0 1-1,0-1 0,0 1 1,0-1-1,0 1 0,0-1 1,0 1-1,1-1 1,-1 0-1,0 0 0,0 1 1,0-1-1,1 0 0,-1 0 1,0 0-1,1 0 1,-1 0-1,1 0 0,-1 0 1,1 0-1,0 0 0,-1 0 1,1 0-1,0 0 1,0 0-1,-1 0 0,1-1 1,0 1-1,0 0 0,0 0 1,1 0-1,-1 0 1,0 0-1,0 0 0,1 0 1,-1 0-1,1-2 0,0-4-766,1 0 0,0 0 0,0 0 0,1 1 0,6-13 0,20-22-5104,7 0-1768</inkml:trace>
</inkml:ink>
</file>

<file path=ppt/ink/ink1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0.199"/>
    </inkml:context>
    <inkml:brush xml:id="br0">
      <inkml:brushProperty name="width" value="0.025" units="cm"/>
      <inkml:brushProperty name="height" value="0.025" units="cm"/>
    </inkml:brush>
  </inkml:definitions>
  <inkml:trace contextRef="#ctx0" brushRef="#br0">132 258 13741,'0'0'8557,"-8"1"-5941,3 0-2373,-1 0 1,1 0-1,0 1 0,-1 0 0,1 0 1,0 0-1,0 1 0,0 0 0,0 0 1,1 0-1,-1 0 0,1 1 0,0-1 1,0 1-1,0 0 0,0 1 0,1-1 1,-1 1-1,1-1 0,0 1 0,1 0 1,-4 8-1,2-4-115,0 1 0,1 1 0,0-1 0,1 0 0,0 1 1,0-1-1,1 1 0,0 0 0,1-1 0,1 1 0,2 18 0,-2-27-124,-1-1 0,1 1 0,0-1-1,-1 1 1,1-1 0,0 1 0,0-1-1,0 1 1,0-1 0,0 0 0,1 0-1,-1 0 1,0 0 0,1 0 0,-1 0 0,0 0-1,1 0 1,-1 0 0,1 0 0,-1-1-1,1 1 1,0-1 0,-1 1 0,1-1-1,0 0 1,-1 1 0,1-1 0,0 0-1,0 0 1,-1 0 0,1 0 0,0-1-1,2 0 1,1 1 5,1-2-1,-1 1 1,0-1-1,1 0 1,-1 0 0,0 0-1,0-1 1,0 1-1,5-5 1,7-8 25,-1 0 0,0-2 0,-2 1 1,0-2-1,0 0 0,-2 0 0,18-37 0,-17 28 5,-1 0 0,-1-1 0,-2 0 0,-1 0 0,7-42 0,-25 121-39,3-1 0,-1 80 0,8-128 0,0-1 0,0 0 0,0 0 0,0 1 0,0-1 0,0 0 0,0 1 0,1-1 0,-1 0 0,0 0 0,1 1 0,-1-1 0,1 0 0,-1 0 0,1 0 0,0 0 0,-1 0 0,1 0 0,0 0 0,0 0 0,0 0 0,0 0 0,0 0 0,0 0 0,0 0 0,0-1 0,0 1 0,0 0 0,0-1 0,1 1 0,-1-1 0,0 0 0,0 1 0,1-1 0,-1 0 0,0 0 0,0 1 0,1-1 0,-1 0 0,0 0 0,1-1 0,-1 1 0,0 0 0,0 0 0,1 0 0,-1-1 0,0 1 0,0-1 0,1 1 0,-1-1 0,0 0 0,2-1 0,4-1 0,0-2 0,0 1 0,0-1 0,-1 0 0,1 0 0,10-13 0,-5 1 0,0 0 0,0-1 0,-2-1 0,-1 0 0,0 0 0,-1-1 0,-1 0 0,-1 0 0,5-31 0,-15 130 0,2-66 0,-3 9 0,2 1 0,0 0 0,2 0 0,1 28 0,0-50 0,0 0 0,0-1 0,0 1 0,0 0 0,0-1 0,0 1 0,1 0 0,-1-1 0,0 1 0,1 0 0,-1-1 0,0 1 0,1 0 0,-1-1 0,1 1 0,-1-1 0,0 1 0,1-1 0,0 1 0,-1-1 0,1 1 0,-1-1 0,1 1 0,0-1 0,-1 0 0,1 0 0,0 1 0,-1-1 0,1 0 0,0 0 0,-1 1 0,1-1 0,0 0 0,-1 0 0,1 0 0,0 0 0,0 0 0,-1 0 0,1 0 0,0-1 0,0 1 0,-1 0 0,1 0 0,0 0 0,-1-1 0,1 1 0,0 0 0,-1-1 0,1 1 0,-1-1 0,1 1 0,-1 0 0,1-1 0,0 1 0,-1-1 0,1-1 0,34-29 0,-5-15 0,-2-1 0,-2-1 0,-3-1 0,23-64 0,-45 110 0,3-4 0,-1 12 0,0 28 0,-5 46 0,0-52 7,0-11-69,1 1-1,1-1 0,0 1 1,5 27-1,-5-41-6,1 0 1,-1 0-1,1 0 1,0 0-1,0 0 0,0 0 1,1 0-1,-1 0 0,1-1 1,0 1-1,-1-1 0,1 1 1,0-1-1,1 1 0,-1-1 1,0 0-1,1 0 0,-1 0 1,1-1-1,-1 1 0,1 0 1,0-1-1,0 0 0,0 1 1,0-1-1,0-1 0,0 1 1,0 0-1,0-1 0,5 1 1,23-4-7123,0-17-6534</inkml:trace>
</inkml:ink>
</file>

<file path=ppt/ink/ink1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8.165"/>
    </inkml:context>
    <inkml:brush xml:id="br0">
      <inkml:brushProperty name="width" value="0.025" units="cm"/>
      <inkml:brushProperty name="height" value="0.025" units="cm"/>
    </inkml:brush>
  </inkml:definitions>
  <inkml:trace contextRef="#ctx0" brushRef="#br0">1 0 12620,'0'0'8787,"3"12"-8355,-3-12-431,2 8 142,1 0 1,0 0-1,0 0 1,1 0 0,0 0-1,0-1 1,0 0 0,1 0-1,0 0 1,7 7-1,67 62 1404,150 112-1,-146-131-1410,2-3 0,3-3 0,2-5-1,2-4 1,2-4 0,1-3 0,133 28 0,717 69 1077,-732-111-1299,802 72-384,5-45 822,-783-46-220,505 18 1631,-534-5-1149,319 65 0,-484-70-572,-7-1 12,0-1 1,1-1-1,-1-3 1,1-1-1,59-2 1,-96-1-106,1 0 0,-1 0 0,1 1 0,0-1-1,-1 0 1,1 0 0,0 0 0,-1 0 0,1-1 0,0 1 0,-1 0 0,1 0 0,-1 0 0,1 0 0,0-1 0,-1 1 0,1 0 0,-1 0 0,1-1 0,-1 1 0,1-1 0,-1 1 0,1 0-1,-1-1 1,1 1 0,-1-1 0,0 1 0,1-1 0,-1 1 0,1-1 0,-1 0 0,0 1 0,0-1 0,1 1 0,-1-1 0,0 0 0,0 1 0,0-1 0,0 1 0,0-1 0,0 0 0,0 1 0,0-1-1,0 0 1,0 1 0,0-1 0,0 0 0,0 1 0,0-1 0,-1 1 0,1-1 0,0 0 0,0 1 0,-1-1 0,1 1 0,-1-2 0,-2-1-690,0-1 1,0 0-1,0 1 0,-1-1 1,1 1-1,-1 0 0,-4-3 1,-55-29-9841</inkml:trace>
</inkml:ink>
</file>

<file path=ppt/ink/ink1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8.741"/>
    </inkml:context>
    <inkml:brush xml:id="br0">
      <inkml:brushProperty name="width" value="0.025" units="cm"/>
      <inkml:brushProperty name="height" value="0.025" units="cm"/>
    </inkml:brush>
  </inkml:definitions>
  <inkml:trace contextRef="#ctx0" brushRef="#br0">1 1077 10890,'4'8'2958,"-4"-7"-2956,2 3 490,1 1-1,0 0 1,0 0-1,0-1 1,0 1-1,1-1 1,5 5-1,-8-8-348,1 0 1,0 0-1,-1 0 0,1 0 0,0 0 0,0 0 0,0 0 0,0-1 0,-1 1 0,1-1 0,0 1 1,0-1-1,0 0 0,0 0 0,0 0 0,0 0 0,0 0 0,0 0 0,0 0 0,0-1 0,0 1 0,0-1 1,0 0-1,0 1 0,-1-1 0,1 0 0,0 0 0,0 0 0,-1 0 0,4-3 0,7-7 261,0-2 0,-1 1 0,-1-1 0,0-1 0,-1 1 0,0-2 0,-1 1 0,0-1 0,5-19 0,-7 21-210,22-51 77,-3-1 1,-2-1 0,-4-1 0,-3 0-1,-2-2 1,-4 0 0,-2 0-1,-4-1 1,-6-96 0,0 140-48,-1 1 0,-1 0 1,-1-1-1,-2 2 0,-13-35 0,43 104-232,1 0 0,3-2-1,1-1 1,2-1 0,2-1-1,2-2 1,1-2 0,77 62-1,-83-77-78,2-1-1,0-1 0,1-1 0,1-2 0,0-2 0,1-1 0,0-1 1,45 8-1,-37-12-1097,1-1 0,57 0 0,-52-7-2963,92-12 0,23-23-11216</inkml:trace>
</inkml:ink>
</file>

<file path=ppt/ink/ink1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9.413"/>
    </inkml:context>
    <inkml:brush xml:id="br0">
      <inkml:brushProperty name="width" value="0.025" units="cm"/>
      <inkml:brushProperty name="height" value="0.025" units="cm"/>
    </inkml:brush>
  </inkml:definitions>
  <inkml:trace contextRef="#ctx0" brushRef="#br0">115 171 18770,'13'-14'491,"128"-135"705,-138 142-40,-13 10-3,-14 13 531,3 3-1233,1 2 0,1-1 0,1 2 0,0 1 0,2 0 0,1 1 0,1 0 1,1 1-1,-16 45 0,27-67-426,1 1 0,0-1 0,0 1 0,0-1 0,0 1 0,1-1 0,0 1 0,-1 0 0,1-1 0,0 1 0,1 0 0,-1-1 0,1 1 0,-1 0 0,1-1 0,0 1 0,1-1 0,1 4 0,-1-4-23,0-1 0,1 1 1,0-1-1,-1 0 0,1 0 0,0 0 1,0 0-1,0 0 0,0-1 0,0 1 1,1-1-1,-1 0 0,0 0 0,1 0 1,-1-1-1,1 1 0,-1-1 0,6 1 1,61-1 62,-43-1-112,45 4-1,-67-3 40,1 1-1,-1 0 0,1 0 1,-1 0-1,0 1 1,1 0-1,-1 0 1,0 0-1,0 1 0,0 0 1,-1 0-1,1 0 1,7 7-1,-9-6 34,0-1-1,-1 1 1,0 0-1,1 0 1,-1 1-1,-1-1 1,1 0-1,0 1 1,-1-1 0,0 1-1,0-1 1,-1 1-1,1 0 1,-1-1-1,0 1 1,0 0-1,0-1 1,-1 1-1,0 0 1,0-1 0,0 1-1,-3 7 1,-2 3 255,0 0 1,-1-1-1,0 0 1,-1 0-1,-13 17 1,2-6-82,-1-2 1,-1 0 0,-35 31 0,45-45-164,0 0-1,-1-1 1,1 0-1,-2-1 1,1 0-1,-1-1 1,0-1-1,0 0 1,-1-1-1,-13 3 1,25-6-66,0-1-1,0 0 1,0 1 0,-1-1 0,1 0-1,0 0 1,0-1 0,0 1 0,0 0-1,0-1 1,0 1 0,0-1 0,0 0-1,0 1 1,0-1 0,1 0 0,-1 0-1,0 0 1,0-1 0,1 1 0,-1 0-1,1-1 1,-1 1 0,1-1 0,-1 1-1,1-1 1,0 0 0,0 1 0,0-1-1,0 0 1,0 0 0,0 0 0,1 0-1,-1 0 1,0 0 0,1 0-1,0 0 1,-1-4 0,0-9-608,0 1-1,0-1 1,2 0-1,2-21 1,-3 36 606,10-62-4976,23-77 1,-30 125 4254,33-119-8002</inkml:trace>
</inkml:ink>
</file>

<file path=ppt/ink/ink1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0.057"/>
    </inkml:context>
    <inkml:brush xml:id="br0">
      <inkml:brushProperty name="width" value="0.025" units="cm"/>
      <inkml:brushProperty name="height" value="0.025" units="cm"/>
    </inkml:brush>
  </inkml:definitions>
  <inkml:trace contextRef="#ctx0" brushRef="#br0">144 1 2050,'0'0'15903,"2"14"-10607,1 35-3652,-3 1 0,-2-1 0,-8 55 1,-3 61 394,12-122-1796,1 0 0,3 0 0,10 58 0,-10-86-253,0 0 1,1-1-1,1 0 1,1 0-1,0 0 0,0 0 1,2-1-1,-1 0 1,2-1-1,0 0 1,0 0-1,1-1 1,13 13-1,-22-23-40,0 0 1,0 0-1,-1 0 1,1-1-1,0 1 0,0 0 1,0 0-1,0-1 1,0 1-1,0 0 0,0-1 1,0 1-1,0-1 0,0 1 1,1-1-1,-1 0 1,0 1-1,0-1 0,0 0 1,0 0-1,1 0 1,-1 0-1,0 0 0,0 0 1,0 0-1,2-1 1,-2 0-41,-1 0 1,1-1 0,-1 1-1,0-1 1,1 1 0,-1-1-1,0 1 1,0-1 0,0 1-1,0-1 1,0 1 0,0-1-1,-1 1 1,1-1 0,-1 1-1,1-1 1,-1 1 0,1-1-1,-1 1 1,0 0 0,-1-3-1,-19-33-1181,-1 0 0,-2 2 0,-1 1 0,-31-32 0,5 4 414,-23-27 3313,82 95-2179,-1-1 0,1 1 1,0-2-1,0 1 0,1-1 0,-1 0 1,1-1-1,0 0 0,0-1 0,0 0 1,0 0-1,0 0 0,17-1 0,1 1-907,-1-2 0,1 0 0,-1-2 0,28-6 0,-34 4-690,-1-2-1,1 0 0,-1-1 1,-1-1-1,29-16 1,-40 20 975,-1 0 1,1 0 0,-1 0 0,1-1-1,-1 0 1,-1-1 0,1 1 0,-1-1-1,0 0 1,0 0 0,0-1 0,-1 1-1,0-1 1,-1 0 0,1 0 0,-1-1 0,2-6-1,-5 13 427,0 1 0,0 0 0,1-1 0,-1 1 0,0-1 0,0 1 0,0 0 0,0-1 0,0 1 0,0 0 0,0-1 0,0 1 0,0-1 0,0 1 0,0 0 0,0-1 0,0 1 0,0-1 0,0 1-1,0 0 1,-1-1 0,1 1 0,0 0 0,0-1 0,0 1 0,-1 0 0,1-1 0,0 1 0,0 0 0,-1-1 0,1 1 0,0 0 0,0 0 0,-1 0 0,1-1 0,0 1 0,-1 0 0,1 0 0,0 0 0,-1-1 0,1 1 0,-1 0-1,1 0 1,0 0 0,-1 0 0,1 0 0,-1 0 0,1 0 0,0 0 0,-1 0 0,1 0 0,0 0 0,-1 0 0,1 0 0,-1 0 0,1 1 0,0-1 0,-1 0 0,1 0 0,-1 1 0,-22 12 2542,12-2-1897,2 0 0,-1 0 0,2 1 0,-1 0 0,1 1 0,1 0 1,1 0-1,0 0 0,-8 27 0,6-14 162,1 1 1,1 0-1,2 0 0,-2 39 0,6-60-789,0-1 0,0 0 1,0 1-1,1-1 0,0 0 0,0 1 0,0-1 0,1 0 0,0 0 0,4 10 0,-4-14-88,-1 1-1,0 0 1,0-1-1,1 1 0,-1-1 1,1 0-1,0 1 1,-1-1-1,1 0 1,0 0-1,-1 0 1,1 0-1,0 0 0,0-1 1,0 1-1,0 0 1,0-1-1,0 0 1,0 1-1,0-1 1,0 0-1,0 0 1,0 0-1,0 0 0,0 0 1,0-1-1,0 1 1,0-1-1,0 1 1,0-1-1,0 0 1,2-1-1,7-3 23,-1 0 1,0-1-1,-1 0 0,1-1 0,-1 0 1,0-1-1,-1 1 0,0-2 1,0 1-1,-1-1 0,11-17 0,-4 4-3,0-1 0,-2-1 0,0 0 0,8-27 0,-15 36-13,0-1 0,-1 0 1,-1 0-1,0 0 0,-1-1 1,0-25-1,-8 26-49,-5 19-42,-11 24-79,12-5 177,1 1 1,1 1 0,1-1-1,1 1 1,1 0 0,1 1-1,2-1 1,0 1-1,2 28 1,0-49-85,0 0 0,1 0 0,-1 0 1,1 0-1,0-1 0,0 1 0,0 0 0,0 0 0,1-1 1,-1 1-1,1 0 0,0-1 0,0 0 0,0 1 0,1-1 0,-1 0 1,1 0-1,0 0 0,0-1 0,5 5 0,-5-6-36,0 1 0,1-1 0,-1 0 0,0 0 1,1 0-1,-1 0 0,1-1 0,-1 1 0,1-1 0,-1 0 0,1 0 0,-1 0 0,1-1 0,-1 1 0,1-1 0,-1 0 1,0 0-1,1 0 0,-1 0 0,0-1 0,0 1 0,0-1 0,0 0 0,4-2 0,3-4-648,0 0-1,0 0 1,-1-1 0,-1 0-1,1 0 1,-1-1-1,-1 0 1,11-20-1,-4 4-1435,-2 0 0,17-50 0,-5-12-2829</inkml:trace>
</inkml:ink>
</file>

<file path=ppt/ink/ink1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0.386"/>
    </inkml:context>
    <inkml:brush xml:id="br0">
      <inkml:brushProperty name="width" value="0.025" units="cm"/>
      <inkml:brushProperty name="height" value="0.025" units="cm"/>
    </inkml:brush>
  </inkml:definitions>
  <inkml:trace contextRef="#ctx0" brushRef="#br0">79 1 13613,'-4'8'3886,"-7"15"-1972,1 0-1,-7 28 0,6-10-408,3 0 1,1 1-1,1-1 0,1 55 0,5-92-1432,0 0 0,0 1 0,0-1 0,1 0 0,0 1 0,-1-1 0,1 0 1,1 1-1,-1-1 0,1 0 0,-1 0 0,1 0 0,1 0 0,-1 0 0,0-1 0,4 4 0,-3-4-61,1 0-1,-1 0 1,1-1 0,0 0 0,0 0-1,0 0 1,0 0 0,0-1 0,1 0-1,-1 0 1,0 0 0,1 0 0,-1 0-1,1-1 1,-1 0 0,5 0-1,8-2-121,-1 0 0,0 0 0,0-2 0,0 0 0,-1-1 0,0-1 0,1 0 0,-2-1 0,21-12 0,21-9-829,-55 27 927,1 0-1,-1 0 1,1 1 0,-1-1-1,1 0 1,0 0-1,-1 1 1,1-1-1,0 1 1,0-1 0,-1 1-1,1 0 1,0 0-1,0 0 1,-1 0-1,1 0 1,0 0 0,0 0-1,0 1 1,2 0-1,-3 0 33,-1 0 0,1 0 0,-1 0 0,0 0 0,1 0-1,-1 1 1,0-1 0,0 0 0,0 0 0,0 0 0,0 0-1,0 0 1,0 0 0,0 0 0,0 1 0,0-1 0,-1 0-1,1 0 1,-1 0 0,1 0 0,0 0 0,-1 0 0,0 1-1,-7 13 506,0-1-1,-19 26 1,24-37-502,-90 111 573,82-102-568,-1-1-1,0 0 0,-1 0 1,0-1-1,0-1 1,-28 15-1,39-23-134,-1 1-1,1-1 1,0 0 0,-1 0-1,1 0 1,-1 0-1,0 0 1,1-1 0,-1 1-1,1-1 1,-1 0 0,0 1-1,0-1 1,1-1 0,-1 1-1,0 0 1,1 0 0,-1-1-1,1 0 1,-1 1-1,0-1 1,1 0 0,-1 0-1,1-1 1,0 1 0,-1 0-1,1-1 1,0 1 0,0-1-1,0 0 1,0 0 0,0 0-1,0 0 1,1 0-1,-1 0 1,1 0 0,-1-1-1,1 1 1,0 0 0,0-1-1,0 1 1,-1-4 0,0-2-471,0 1 1,1-1-1,0 0 1,0 0 0,1 0-1,0 0 1,0 0-1,1 0 1,0 0 0,0 0-1,1 1 1,0-1-1,5-12 1,14-18-7030</inkml:trace>
</inkml:ink>
</file>

<file path=ppt/ink/ink1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0.714"/>
    </inkml:context>
    <inkml:brush xml:id="br0">
      <inkml:brushProperty name="width" value="0.025" units="cm"/>
      <inkml:brushProperty name="height" value="0.025" units="cm"/>
    </inkml:brush>
  </inkml:definitions>
  <inkml:trace contextRef="#ctx0" brushRef="#br0">48 1 21717,'0'0'3555,"-23"58"-993,11-16 257,2 9-1666,8 2-512,2-3-321,5-3-320,13-8 0,10-13 0,8-14 0,-1-12-1281,1-3-1025,-6-20-1506,-6-14-928,-10-8-1635,-8-13-5187</inkml:trace>
</inkml:ink>
</file>

<file path=ppt/ink/ink1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1.075"/>
    </inkml:context>
    <inkml:brush xml:id="br0">
      <inkml:brushProperty name="width" value="0.025" units="cm"/>
      <inkml:brushProperty name="height" value="0.025" units="cm"/>
    </inkml:brush>
  </inkml:definitions>
  <inkml:trace contextRef="#ctx0" brushRef="#br0">6 212 20852,'0'0'5658,"0"15"-4083,-6 317 3081,33 186-5367,-24-500 591,3-4-4174,2-11-1871,1-20 436,0-13-2914</inkml:trace>
  <inkml:trace contextRef="#ctx0" brushRef="#br0" timeOffset="1">265 0 20884,'0'0'3363,"-1"73"-1409,-1-16-673,2 12 64,0 6 33,0 3-129,2-2-513,7-4-351,1-7-193,1-11-192,-2-12-1313,1-14-1314,-7-17-2690</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0.956"/>
    </inkml:context>
    <inkml:brush xml:id="br0">
      <inkml:brushProperty name="width" value="0.025" units="cm"/>
      <inkml:brushProperty name="height" value="0.025" units="cm"/>
    </inkml:brush>
  </inkml:definitions>
  <inkml:trace contextRef="#ctx0" brushRef="#br0">50 1 20339,'0'0'8072,"-49"19"-7560,49-12-608</inkml:trace>
</inkml:ink>
</file>

<file path=ppt/ink/ink1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1.419"/>
    </inkml:context>
    <inkml:brush xml:id="br0">
      <inkml:brushProperty name="width" value="0.025" units="cm"/>
      <inkml:brushProperty name="height" value="0.025" units="cm"/>
    </inkml:brush>
  </inkml:definitions>
  <inkml:trace contextRef="#ctx0" brushRef="#br0">1 48 22229,'0'0'10538,"0"-23"-13549,0 13-2082,0-5-2594</inkml:trace>
</inkml:ink>
</file>

<file path=ppt/ink/ink1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1.751"/>
    </inkml:context>
    <inkml:brush xml:id="br0">
      <inkml:brushProperty name="width" value="0.025" units="cm"/>
      <inkml:brushProperty name="height" value="0.025" units="cm"/>
    </inkml:brush>
  </inkml:definitions>
  <inkml:trace contextRef="#ctx0" brushRef="#br0">1 3 24631,'0'0'6182,"51"-3"-5990,-40 37-96,-4 11-32,1 9-128,-7 5-1217,-1 2-1890,0-5-1217,-6-6-577,-2-7-2466</inkml:trace>
</inkml:ink>
</file>

<file path=ppt/ink/ink1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2.098"/>
    </inkml:context>
    <inkml:brush xml:id="br0">
      <inkml:brushProperty name="width" value="0.025" units="cm"/>
      <inkml:brushProperty name="height" value="0.025" units="cm"/>
    </inkml:brush>
  </inkml:definitions>
  <inkml:trace contextRef="#ctx0" brushRef="#br0">22 0 19090,'0'0'12812,"-22"51"-12459,26-45-289,8 0-32,-3 2-641,2 2-448,0 0-480,-6 2-994,0-1-384,-5-4-576</inkml:trace>
</inkml:ink>
</file>

<file path=ppt/ink/ink1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2.470"/>
    </inkml:context>
    <inkml:brush xml:id="br0">
      <inkml:brushProperty name="width" value="0.025" units="cm"/>
      <inkml:brushProperty name="height" value="0.025" units="cm"/>
    </inkml:brush>
  </inkml:definitions>
  <inkml:trace contextRef="#ctx0" brushRef="#br0">10 0 24695,'0'0'4453,"-10"85"-4453,12-41-64,12 5-961,4 5-481,3 7-384,-3 5-416,-3-1-1121,-6-2-2947</inkml:trace>
  <inkml:trace contextRef="#ctx0" brushRef="#br0" timeOffset="1">182 971 19122,'0'0'3011,"15"48"576,-8-26-63,-3-2-1474,0-4-577,-1-2-1473,0-5 0,-3-1 0,3-4 0,-3-3 0</inkml:trace>
</inkml:ink>
</file>

<file path=ppt/ink/ink1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3.344"/>
    </inkml:context>
    <inkml:brush xml:id="br0">
      <inkml:brushProperty name="width" value="0.025" units="cm"/>
      <inkml:brushProperty name="height" value="0.025" units="cm"/>
    </inkml:brush>
  </inkml:definitions>
  <inkml:trace contextRef="#ctx0" brushRef="#br0">78 144 6182,'0'-25'2237,"-3"-38"3609,3 59-5131,0 0 1,-1 0-1,1 0 0,-1 1 0,0-1 1,0 0-1,-1 0 0,1 0 0,-1 1 1,0-1-1,-3-3 0,5 6-604,0 1 0,-1-1 0,1 1 0,-1-1 0,1 1 0,0 0 0,-1-1 0,1 1 0,-1 0 0,1-1 0,-1 1-1,1 0 1,-1 0 0,1 0 0,-1-1 0,1 1 0,-1 0 0,0 0 0,1 0 0,-1 0 0,1 0 0,-1 0 0,1 0 0,-1 0 0,1 0-1,-1 0 1,0 0 0,1 0 0,-1 1 0,1-1 0,-1 0 0,1 0 0,-1 0 0,1 1 0,-1-1 0,1 0 0,-1 1 0,1-1 0,0 0-1,-1 1 1,1-1 0,-1 1 0,-12 21 618,7-3-642,1 0 0,1 0 0,0 1 0,2-1 0,0 1-1,1-1 1,1 1 0,1 0 0,0-1 0,2 1 0,0-1 0,1 0 0,7 19 0,-9-32-74,1-1 0,0 0 1,-1 0-1,2 0 0,-1 0 0,0 0 1,1 0-1,0-1 0,0 0 0,0 0 1,1 0-1,-1 0 0,1-1 0,8 5 1,-10-7 12,1 0 1,-1 0-1,0 0 0,0 0 1,1-1-1,-1 1 1,0-1-1,1 0 1,-1 0-1,0 0 1,1-1-1,-1 1 1,0-1-1,1 0 0,-1 0 1,0 0-1,0 0 1,0 0-1,0-1 1,0 1-1,0-1 1,0 0-1,-1 0 0,1 0 1,0 0-1,3-5 1,9-8 145,-1-1 1,-1-1-1,0 0 0,-2-1 1,0 0-1,-1 0 0,11-28 1,-14 30-87,-1-1 0,-1 0 1,0 0-1,-1 0 0,-1-1 1,0 1-1,-2-1 0,0 0 1,-2-19-1,1 37-85,0 1 0,0-1 0,-1 1 0,1-1-1,0 0 1,0 0 0,-1 1 0,1-1 0,0 0 0,-1 1 0,1-1 0,0 0 0,-1 0 0,1 0-1,0 1 1,-1-1 0,1 0 0,0 0 0,-1 0 0,1 0 0,-1 0 0,1 0 0,0 0-1,-1 0 1,1 0 0,-1 0 0,1 0 0,-1 0 0,1 0 0,0 0 0,-1 0 0,1 0 0,0 0-1,-1 0 1,1 0 0,-1-1 0,1 1 0,0 0 0,-1 0 0,1 0 0,0-1 0,-1 1 0,1 0-1,0-1 1,0 1 0,-1 0 0,1-1 0,0 1 0,0 0 0,-1-1 0,1 1 0,0 0-1,0-1 1,0 1 0,0 0 0,0-1 0,0 1 0,-1-1 0,1 1 0,0 0 0,0-1 0,0 1-1,0-1 1,0 1 0,1 0 0,-1-1 0,-18 28-13,11-2 12,0 0 0,1 0 0,2 0 0,0 1 0,2 0 0,1-1 0,1 1 0,5 37 0,-5-59 0,0 0 0,1-1 0,0 1 0,0 0 0,0-1 0,0 1 0,1-1 0,-1 1 0,1-1 0,0 1 0,0-1 0,0 0 0,0 0 0,1 0 0,-1 0 0,1-1 0,0 1 0,0-1 0,0 1 0,4 2 0,-4-4 0,0 0 0,0 0 0,0 0 0,0 0 0,0-1 0,0 1 0,0-1 0,0 0 0,0 1 0,1-1 0,-1-1 0,0 1 0,0 0 0,0-1 0,0 0 0,0 0 0,0 0 0,0 0 0,0 0 0,0 0 0,0-1 0,-1 1 0,1-1 0,4-3 0,9-10 0,1 0 0,-2-1 0,0-1 0,24-35 0,7-9 0,-45 60 0,0 0 0,-1 0 0,1 0 0,0 0 0,0 0 0,0 0 0,0 1 0,0-1 0,0 0 0,0 0 0,0 1 0,0-1 0,0 1 0,0-1 0,1 1 0,-1-1 0,0 1 0,0-1 0,3 1 0,-3 0 0,0 1 0,-1-1 0,1 0 0,0 1 0,0-1 0,-1 1 0,1-1 0,0 1 0,-1-1 0,1 1 0,-1 0 0,1-1 0,-1 1 0,1 0 0,-1-1 0,1 1 0,-1 0 0,0 0 0,1-1 0,-1 1 0,0 0 0,1 1 0,1 9 0,0 0 0,0 1 0,-1 18 0,1-12 0,-1 0 0,-1-11 0,1-1 0,-1 1 0,1 0 0,0-1 0,1 1 0,-1-1 0,1 0 0,0 1 0,1-1 0,0 0 0,5 9 0,-7-14 0,-1-1 0,1 0 0,-1 1 0,1-1 0,-1 0 0,1 1 0,0-1 0,-1 0 0,1 0 0,0 1 0,-1-1 0,1 0 0,0 0 0,-1 0 0,1 0 0,0 0 0,-1 0 0,1 0 0,0 0 0,-1 0 0,1 0 0,0 0 0,-1-1 0,1 1 0,0 0 0,-1 0 0,1-1 0,-1 1 0,1 0 0,0-1 0,-1 1 0,1-1 0,-1 1 0,1 0 0,-1-1 0,0 1 0,1-1 0,-1 0 0,1 0 0,17-28 0,-15 24 0,3-6 0,28-44 0,-33 53 0,1 0 0,0-1 0,0 1 0,0 0 0,0 0 0,0 0 0,0 0 0,0 1 0,1-1 0,-1 1 0,1-1 0,-1 1 0,1 0 0,-1 0 0,1 0 0,0 0 0,0 0 0,5 0 0,-7 1-15,1 1 0,-1-1 0,1 1 0,-1 0 0,1-1 0,-1 1 0,1 0 0,-1 0 0,0 0 0,1 0 0,-1 0 0,0 0 0,0 1 0,0-1 0,0 0 0,0 0 0,0 1 1,0-1-1,0 1 0,0-1 0,-1 1 0,1-1 0,-1 1 0,1 2 0,12 47-1053,-11-39 599,-1-7 268,15 48-5219,-16-52 5243,0 0 0,1-1 0,-1 1 1,0 0-1,1 0 0,-1-1 1,1 1-1,-1 0 0,1-1 0,-1 1 1,1 0-1,0-1 0,-1 1 1,1-1-1,0 1 0,-1-1 0,1 1 1,0-1-1,0 1 0,-1-1 0,1 0 1,0 1-1,0-1 0,0 0 1,0 0-1,-1 0 0,1 0 0,0 0 1,0 0-1,0 0 0,0 0 1,0 0-1,-1 0 0,1 0 0,0 0 1,0-1-1,0 1 0,0 0 1,-1-1-1,1 1 0,0 0 0,0-1 1,-1 1-1,1-1 0,0 1 0,-1-1 1,1 1-1,0-1 0,-1 0 1,1 1-1,-1-1 0,1 0 0,-1 0 1,0 1-1,1-1 0,-1 0 1,1-1-1,16-30-4916,1-11-3230</inkml:trace>
</inkml:ink>
</file>

<file path=ppt/ink/ink1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3.941"/>
    </inkml:context>
    <inkml:brush xml:id="br0">
      <inkml:brushProperty name="width" value="0.025" units="cm"/>
      <inkml:brushProperty name="height" value="0.025" units="cm"/>
    </inkml:brush>
  </inkml:definitions>
  <inkml:trace contextRef="#ctx0" brushRef="#br0">1 182 7591,'5'-39'1835,"-2"5"3029,18-64 0,-17 87-1858,-1 11-1050,1 20-253,-3 39-584,-1-57-906,-14 172 1901,8-126-1507,1-1 0,3 1 1,6 79-1,-4-126-603,0 1-1,0-1 1,0 0 0,0 1-1,0-1 1,0 1-1,0-1 1,1 0 0,-1 1-1,1-1 1,-1 0 0,1 1-1,-1-1 1,1 0-1,0 0 1,-1 0 0,1 1-1,0-1 1,0 0 0,0 0-1,0 0 1,0 0 0,0-1-1,0 1 1,0 0-1,0 0 1,1 0 0,-1-1-1,0 1 1,0-1 0,1 1-1,-1-1 1,0 1-1,1-1 1,-1 0 0,0 0-1,1 0 1,1 0 0,0 0 10,-1-1 0,1 0 0,-1 0 0,1 0 0,-1-1 1,0 1-1,0-1 0,1 1 0,-1-1 0,0 0 1,0 1-1,0-1 0,-1 0 0,1 0 0,0-1 0,-1 1 1,1 0-1,1-4 0,5-16-35,0-1-1,-1 0 1,-1 0 0,4-35-1,-11 61 21,1 1-1,0-1 0,1 0 1,-1 0-1,1 0 0,-1 0 1,1 0-1,0-1 1,0 1-1,0 0 0,0 0 1,1 0-1,-1-1 0,1 1 1,-1-1-1,1 1 0,0-1 1,0 0-1,0 1 1,1-1-1,-1 0 0,0 0 1,1-1-1,-1 1 0,1 0 1,0-1-1,-1 0 0,1 1 1,0-1-1,0 0 0,0-1 1,0 1-1,0 0 1,0-1-1,0 0 0,0 1 1,0-1-1,5-1 0,-1 1 10,0-1 0,0 0-1,0 0 1,0 0 0,0-1-1,0 0 1,0 0 0,-1-1-1,1 0 1,-1 0 0,0-1-1,0 0 1,0 0 0,0 0-1,10-10 1,7-20 38,-21 32-40,-1 1-1,0-1 1,-1 0-1,1 1 0,0-1 1,0 0-1,-1 1 1,1-1-1,-1 0 1,1 0-1,-1 0 0,0 0 1,0 1-1,1-1 1,-2 0-1,1 0 1,0 0-1,0 0 0,-1-2 1,0 4 4,1-1 1,-1 1-1,1 0 0,-1 0 1,0-1-1,1 1 1,-1 0-1,0 0 0,1 0 1,-1 0-1,1 0 1,-1 0-1,0 0 0,1 0 1,-1 0-1,0 0 1,1 0-1,-1 0 0,0 0 1,1 1-1,-1-1 0,1 0 1,-1 1-1,0-1 1,1 0-1,-1 1 0,1-1 1,-1 0-1,1 1 1,-1-1-1,1 1 0,0-1 1,-1 1-1,1-1 1,-1 1-1,1-1 0,-1 2 1,-16 19 117,10-8-125,0-1-1,1 2 1,0-1 0,1 0-1,0 1 1,2 0 0,-1 0-1,2 1 1,0-1 0,0 0-1,2 28 1,0-39-3,1 0 0,-1-1 0,1 1 0,-1 0 0,1-1 0,0 1 0,0-1 0,0 1 0,1-1 0,-1 1 0,1-1 0,-1 0 0,1 0 0,0 1 0,-1-1 0,1 0 0,0-1 0,0 1 0,1 0 0,-1-1 0,0 1 0,1-1 0,-1 1 0,1-1 0,-1 0 0,1 0 0,-1 0 0,1-1 0,0 1 0,-1-1 0,1 1 0,0-1 0,3 0 0,2 0 0,0 1 0,0-2 0,0 1 0,0-1 0,-1-1 0,1 1 0,0-1 0,-1-1 0,1 1 0,12-8 0,-5 1 0,0-1 0,-1 0 0,0-1 0,-1-1 0,17-19 0,-24 25 0,-1 0 0,0 0 0,-1 0 0,0 0 0,0-1 0,0 0 0,-1 0 0,1 0 0,-2 0 0,1 0 0,-1-1 0,0 1 0,-1-1 0,2-14 0,-4 20 0,1 1 0,0-1 0,0 0 0,-1 0 0,1 0 0,-1 1 0,1-1 0,-1 0 0,0 0 0,1 1 0,-1-1 0,0 1 0,0-1 0,-1 1 0,1-1 0,0 1 0,0-1 0,-1 1 0,1 0 0,0 0 0,-1 0 0,0 0 0,-2-2 0,-46-11 0,4 0 0,91 13-64,39 0-3623,1-7-6789,-13-4-4989</inkml:trace>
</inkml:ink>
</file>

<file path=ppt/ink/ink1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4.942"/>
    </inkml:context>
    <inkml:brush xml:id="br0">
      <inkml:brushProperty name="width" value="0.025" units="cm"/>
      <inkml:brushProperty name="height" value="0.025" units="cm"/>
    </inkml:brush>
  </inkml:definitions>
  <inkml:trace contextRef="#ctx0" brushRef="#br0">114 346 11531,'2'-9'2226,"3"-3"-1504,10-37 2632,-14 44-2517,0 1-1,0-1 1,0 0 0,-1 1-1,1-1 1,-1 0-1,0 0 1,-1-6 0,0 11-763,1-1 0,0 1 0,-1-1 0,1 1 0,-1-1 0,1 1 0,-1 0 0,1-1 1,-1 1-1,1 0 0,-1-1 0,1 1 0,-1 0 0,1 0 0,-1 0 0,0-1 0,1 1 1,-1 0-1,1 0 0,-1 0 0,0 0 0,1 0 0,-1 0 0,1 0 0,-1 0 0,0 0 0,1 0 1,-1 1-1,1-1 0,-1 0 0,0 0 0,1 0 0,-1 1 0,1-1 0,-1 0 0,1 1 0,-1-1 1,1 0-1,-1 1 0,1-1 0,0 1 0,-1-1 0,0 2 0,-22 17 461,12-5-381,0 0-1,1 1 0,1 1 1,0 0-1,-12 30 1,17-34-100,0-1 1,0 1 0,2-1 0,-1 1-1,1 0 1,1 0 0,0 0 0,1 0 0,2 20-1,-2-30-49,0 0 0,1 0 0,-1-1 0,1 1 0,-1 0 0,1-1 0,0 1 0,0-1 0,0 1 0,0-1 0,0 1 0,0-1 0,0 0 0,0 1 0,1-1 0,-1 0 0,0 0 0,1 0 0,-1 0 0,1 0 0,-1 0 0,1 0 0,0 0 0,-1-1 0,1 1 0,0-1 0,-1 1 0,1-1 0,0 0 0,0 0 0,-1 1 0,1-1 0,0 0 0,0-1 0,0 1 0,-1 0 0,1 0 0,0-1 0,2 0 0,5-1 25,-1-1 1,0 0-1,0 0 1,0 0-1,0-1 0,0 0 1,7-6-1,15-13 86,0-1-1,-1-2 0,-2-1 0,-1-1 0,29-40 0,-39 46-96,0-1 0,-2-1 0,-1-1-1,-1 0 1,-1 0 0,-1-1-1,-1 0 1,6-29 0,-11 15 25,-8 23-40,4 17-5,0-1-1,0 1 0,-1 0 0,1 0 1,-1-1-1,1 1 0,0 0 1,-1 0-1,1 0 0,0 0 0,-1 0 1,1 0-1,-1 0 0,1-1 0,0 1 1,-1 0-1,1 0 0,-1 1 0,1-1 1,0 0-1,-1 0 0,1 0 0,0 0 1,-1 0-1,1 0 0,-1 0 0,1 1 1,0-1-1,-1 0 0,1 0 0,0 0 1,-1 1-1,1-1 0,0 0 0,0 1 1,-1-1-1,-8 9-12,1 1 0,0 0 0,1 0 1,0 1-1,0-1 0,1 1 0,0 1 0,1-1 1,-4 14-1,0-4 45,-6 14 68,2 0 0,1 1-1,2 0 1,2 1 0,1 0 0,1 0-1,0 68 1,6-101-91,0 0-1,0 0 0,0-1 1,1 1-1,0 0 1,0 0-1,0 0 0,0 0 1,0-1-1,1 1 1,0-1-1,0 1 1,0-1-1,0 0 0,0 1 1,0-1-1,5 4 1,-4-5-7,0-1 1,-1 1 0,1 0 0,0-1 0,1 0-1,-1 0 1,0 0 0,0 0 0,0 0-1,1 0 1,-1-1 0,0 0 0,1 1 0,-1-1-1,1-1 1,-1 1 0,0 0 0,1-1-1,-1 0 1,6-2 0,0 0-2,-1-1 0,0 0 0,0 0 0,0-1 0,0 0 0,-1-1 0,1 1 0,-2-1 0,1-1 0,-1 1 0,1-1 0,8-15 0,-5 7 0,0 0 0,-1-1 0,-1 0 0,0-1 0,8-28 0,-13 33 0,0 1 0,-1-1 0,-1 0 0,1-23 0,-2 33 0,0 1 0,0-1 0,-1 0 0,1 0 0,0 0 0,-1 0 0,1 0 0,-1 1 0,0-1 0,1 0 0,-1 1 0,0-1 0,0 0 0,0 1 0,0-1 0,-3-2 0,3 4 0,0-1 0,-1 1 0,1-1 0,-1 1 0,1-1 0,0 1 0,-1 0 0,1 0 0,-1 0 0,1 0 0,-1 0 0,1 0 0,-1 0 0,1 0 0,-1 1 0,1-1 0,-1 0 0,1 1 0,0-1 0,-1 1 0,1 0 0,0-1 0,-1 1 0,1 0 0,-1 1 0,-4 2 0,0 1 0,0 0 0,1 0 0,0 0 0,0 1 0,1 0 0,-1 0 0,1 0 0,1 0 0,-1 1 0,-4 11 0,0 1 0,1 1 0,-9 38 0,13-46 0,1-1 0,1 0 0,0 1 0,1 22 0,0-32 0,0 1 0,1-1 0,-1 1 0,0 0 0,1-1 0,0 1 0,0-1 0,0 1 0,0-1 0,0 0 0,0 1 0,0-1 0,1 0 0,-1 0 0,1 0 0,0 0 0,-1 0 0,1 0 0,0-1 0,0 1 0,0 0 0,1-1 0,-1 0 0,0 1 0,0-1 0,1 0 0,3 1 0,1 0 0,1-1 0,-1 0 0,1 0 0,-1 0 0,1-1 0,0 0 0,-1-1 0,1 0 0,-1 0 0,1 0 0,-1-1 0,0 0 0,11-5 0,3-4 0,0 0 0,-2-1 0,21-15 0,-23 14 0,1 0 0,1 2 0,28-13 0,-46 23 0,0 1 0,-1 0 0,1 0 0,0 0 0,0 0 0,-1 0 0,1 0 0,0 0 0,0 0 0,-1 0 0,1 1 0,0-1 0,-1 0 0,1 0 0,0 1 0,-1-1 0,1 0 0,0 1 0,-1-1 0,1 1 0,-1-1 0,1 1 0,0-1 0,-1 1 0,1-1 0,-1 1 0,0 0 0,1-1 0,-1 1 0,1-1 0,-1 1 0,0 0 0,0 0 0,1-1 0,-1 1 0,0 0 0,0-1 0,0 1 0,0 0 0,0 0 0,0-1 0,0 1 0,0 0 0,0 0 0,0 1 0,0 49 0,-1-37 0,1-6 0,-1 17 0,3-20 0,3-14 0,13-29 0,16-40 0,-32 73 0,0 0 0,-1 0 0,0 0 0,0 0 0,0-1 0,-1 1 0,0 0 0,0 0 0,0-1 0,-1 1 0,1 0 0,-4-10 0,-1-9 0,25 21 0,-4 3 0,36 0 63,-10 2-295,0-2 0,-1-3 0,81-13 0,-91 4-5149,-8-4-5093</inkml:trace>
</inkml:ink>
</file>

<file path=ppt/ink/ink1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6.001"/>
    </inkml:context>
    <inkml:brush xml:id="br0">
      <inkml:brushProperty name="width" value="0.025" units="cm"/>
      <inkml:brushProperty name="height" value="0.025" units="cm"/>
    </inkml:brush>
  </inkml:definitions>
  <inkml:trace contextRef="#ctx0" brushRef="#br0">0 9 15375,'4'0'3449,"19"-5"-1229,-19 4-1902,1 0-1,-1 0 1,1 1 0,-1-1 0,1 1-1,-1 0 1,1 0 0,-1 1 0,1-1-1,-1 1 1,1 0 0,-1 0-1,0 0 1,0 1 0,1 0 0,-1-1-1,4 4 1,-5-2-119,0 0 0,0-1-1,0 1 1,-1 1 0,0-1 0,1 0-1,-1 0 1,-1 1 0,1-1 0,0 1 0,-1 0-1,0 0 1,1-1 0,-2 1 0,1 0-1,0 0 1,-1 0 0,0 0 0,0 7-1,-1 13 78,-1 0 0,-2 0 1,0-1-1,-2 1 0,-12 32 0,-9 41 96,24-61-3773,9-26-648,10-17-1388,3-16-10215</inkml:trace>
</inkml:ink>
</file>

<file path=ppt/ink/ink1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7.190"/>
    </inkml:context>
    <inkml:brush xml:id="br0">
      <inkml:brushProperty name="width" value="0.025" units="cm"/>
      <inkml:brushProperty name="height" value="0.025" units="cm"/>
    </inkml:brush>
  </inkml:definitions>
  <inkml:trace contextRef="#ctx0" brushRef="#br0">200 45 16111,'0'0'7741,"-9"-6"-5729,6 4-1919,-3-2 118,1 1 1,0-1 0,-1 1 0,1 1 0,-1-1 0,-7-1 0,10 3-144,1 1 1,-1-1 0,1 1 0,-1 0-1,1 0 1,-1 0 0,1 0-1,-1 0 1,1 1 0,-1-1 0,1 1-1,-1-1 1,1 1 0,0 0-1,-1 0 1,1 0 0,0 1 0,0-1-1,-1 0 1,1 1 0,0-1-1,1 1 1,-3 2 0,-5 5-28,0 1 1,1 0-1,1 0 1,0 1-1,0 0 1,1 0-1,1 0 1,0 1-1,0 0 1,1 0-1,0 0 1,-3 26-1,7-38-42,0 0 0,0 1 1,0-1-1,0 1 0,0-1 0,0 1 1,0-1-1,0 0 0,0 1 0,0-1 1,0 1-1,0-1 0,0 0 0,0 1 0,0-1 1,0 1-1,0-1 0,1 0 0,-1 1 1,0-1-1,0 0 0,0 1 0,1-1 1,-1 0-1,0 1 0,1-1 0,-1 0 0,0 1 1,1-1-1,-1 0 0,0 0 0,1 0 1,-1 1-1,0-1 0,1 0 0,0 0 0,17-6 35,20-24 53,-34 27-88,1-1-22,0-1 0,1 1 0,0 0 0,0 1 0,0-1 0,0 1 0,1 1 1,12-5-1,-16 7 10,-1-1 1,0 1-1,0 0 1,1-1-1,-1 1 1,0 0-1,1 1 1,-1-1-1,0 0 1,1 1-1,-1-1 1,0 1 0,0 0-1,0 0 1,0 0-1,1 0 1,-1 0-1,0 0 1,-1 0-1,1 1 1,0-1-1,0 1 1,-1-1-1,1 1 1,0 0 0,-1-1-1,0 1 1,1 0-1,-1 0 1,1 2-1,5 11 0,-1 0-1,0 0 1,-1 0-1,-1 1 1,-1 0 0,4 31-1,-3 104 429,-4-120-266,0-4 129,-2-1-1,-1 0 1,-1 0-1,-1 0 1,-15 44 0,16-58-171,0 0 1,-1-1-1,-1 1 1,0-1-1,0 0 1,-1-1-1,-1 1 1,0-1-1,0-1 1,-1 0-1,0 0 1,0-1-1,-21 15 1,28-22-108,1 0 0,-1 0 0,0 0 0,1 0 0,-1-1 0,0 1 0,1 0 0,-1-1 0,0 1 0,0-1 0,0 0 0,1 1 0,-1-1 0,0 0 0,0 0 0,0 0 0,0-1 0,1 1 0,-1 0 0,-3-1 0,4 0 0,0 0 0,-1 0 0,1 0 0,0 0 0,0-1 0,0 1 0,0 0 0,0 0 0,0-1 0,0 1 0,0-1 0,0 1 0,1-1 0,-1 1 0,0-1 0,1 1 0,0-1 0,-1-1 0,-1-8 0,1 0 0,1 0 0,-1 0 0,2 0 0,2-16 0,1 2 1,1 0 1,2 1-1,0-1 0,2 2 1,11-24-1,67-114-9,-28 56-29,-36 64-55,-5 10 45,-1-2 0,-2 1 0,-1-2 0,-1 0 0,11-50 0,-25 65 36,-9 19-60,-14 28-61,13-9 199,1 1-1,1 0 1,1 0-1,1 1 1,1 0-1,0 0 0,2 1 1,-4 39-1,8-58-65,0-1 0,0 0 0,0 0 0,1 1-1,-1-1 1,1 0 0,-1 0 0,1 0 0,0 1-1,0-1 1,0 0 0,0 0 0,0 0 0,0-1 0,0 1-1,1 0 1,-1 0 0,1-1 0,-1 1 0,1 0-1,0-1 1,0 0 0,-1 1 0,1-1 0,0 0-1,0 0 1,0 0 0,0 0 0,1-1 0,-1 1 0,0 0-1,0-1 1,0 0 0,1 1 0,-1-1 0,0 0-1,0 0 1,1 0 0,-1 0 0,3-1 0,6 0-2,-1 0 0,1-1 0,-1 0 0,0 0 1,1-1-1,-1-1 0,14-6 0,5-7 1,-1-2 0,-1 0 0,0-2 0,24-26 0,9-5 0,-60 52 0,0-1 0,0 1 0,0 0 0,0 0 0,0 0 0,1 0 0,-1 0 0,0-1 0,0 1 0,0 0 0,0 0 0,1 0 0,-1 0 0,0 0 0,0 0 0,0 0 0,1 0 0,-1 0 0,0 0 0,0 0 0,0 0 0,1 0 0,-1 0 0,0 0 0,0 0 0,0 0 0,1 0 0,-1 0 0,0 0 0,0 0 0,0 0 0,1 0 0,-1 0 0,0 0 0,0 0 0,0 0 0,0 1 0,1-1 0,-1 0 0,0 0 0,0 0 0,0 0 0,0 0 0,1 1 0,2 12 0,-4 22 0,1-31 0,-6 53 0,4-40 0,0-1 0,1 1 0,0 0 0,1-1 0,3 22 0,-2-38 0,-1 1 0,0 0 0,0-1 0,1 1 0,-1-1 0,0 1 0,1 0 0,-1-1 0,0 1 0,1-1 0,-1 1 0,1-1 0,-1 1 0,1-1 0,-1 1 0,1-1 0,-1 1 0,1-1 0,0 0 0,-1 1 0,1-1 0,-1 0 0,1 0 0,0 0 0,-1 1 0,1-1 0,0 0 0,0 0 0,-1 0 0,1 0 0,0 0 0,-1 0 0,1 0 0,0 0 0,-1 0 0,1 0 0,0-1 0,-1 1 0,2-1 0,26-12 0,-1-8 0,-1-2 0,28-32 0,-27 26 0,39-31 0,-64 59 0,-1 0 0,0 0 0,0 0 0,1 0 0,-1 0 0,1 0 0,-1 0 0,0 1 0,1-1 0,-1 1 0,1-1 0,0 1 0,-1-1 0,1 1 0,2 0 0,-4 0 0,1 0 0,-1 0 0,1 1 0,0-1 0,-1 0 0,1 1 0,-1-1 0,1 0 0,-1 1 0,1-1 0,-1 1 0,1-1 0,-1 0 0,1 1 0,-1-1 0,1 1 0,-1 0 0,0-1 0,1 1 0,-1-1 0,0 1 0,0 0 0,1-1 0,-1 1 0,0 0 0,1 7 0,0 0 0,0-1 0,-1 1 0,0 0 0,-1 8 0,0 2 0,0-9 0,1-1 0,1 0 0,-1 0 0,1 1 0,1-1 0,3 14 0,-4-21 0,0 1 0,-1-1 0,1 0 0,-1 0 0,1 0 0,0 0 0,0 0 0,0 0 0,0 0 0,0 0 0,0 0 0,0-1 0,0 1 0,0 0 0,0 0 0,0-1 0,0 1 0,0-1 0,1 1 0,0-1 0,1 1 0,0-1 0,-1 0 0,1 0 0,0-1 0,0 1 0,-1-1 0,1 1 0,-1-1 0,1 0 0,0 0 0,-1 0 0,1 0 0,3-3 0,4-3 0,0 0 0,0-1 0,-1 0 0,0-1 0,0 0 0,-1 0 0,11-17 0,-11 15 0,1 0 0,0 1 0,0 0 0,1 0 0,21-15 0,-30 27 0,-1 1 0,1 0 0,0 0 0,-1 0 0,0 0 0,0 0 0,0 0 0,0 1 0,-1 2 0,-1 8-477,1-5-716,0-1-1,0 1 1,0-1 0,1 1 0,1-1 0,1 10 0,-2-16 957,0-1 1,0 0-1,1 0 0,-1 0 1,1 0-1,-1 0 0,1 0 1,-1 0-1,1 0 1,-1-1-1,1 1 0,0 0 1,0 0-1,-1 0 0,1-1 1,0 1-1,0 0 0,0-1 1,0 1-1,0 0 1,2 0-1,-1-1-9,0 0-1,0 1 1,1-1 0,-1 0 0,0-1 0,1 1-1,-1 0 1,0-1 0,1 1 0,-1-1-1,0 1 1,0-1 0,0 0 0,4-2 0,20-14-5510</inkml:trace>
</inkml:ink>
</file>

<file path=ppt/ink/ink1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7.530"/>
    </inkml:context>
    <inkml:brush xml:id="br0">
      <inkml:brushProperty name="width" value="0.025" units="cm"/>
      <inkml:brushProperty name="height" value="0.025" units="cm"/>
    </inkml:brush>
  </inkml:definitions>
  <inkml:trace contextRef="#ctx0" brushRef="#br0">144 0 13004,'0'0'10645,"-9"4"-8910,-1 2-1453,1 0 0,0 0 1,0 1-1,0 0 0,1 0 0,0 1 1,1 0-1,0 1 0,0-1 0,0 1 0,1 1 1,1-1-1,0 1 0,-6 14 0,8-17-43,0 1 0,0-1 0,1 1-1,-1 0 1,0 11 0,3-17-230,0-1 0,0 0-1,0 0 1,0 0 0,0 0 0,0 0 0,0 0 0,0 0 0,0 0 0,1 0 0,-1 0 0,1 0-1,-1 1 1,0-2 0,1 1 0,0 0 0,-1 0 0,1 0 0,0 0 0,-1 0 0,1 0 0,0-1-1,0 1 1,-1 0 0,1-1 0,0 1 0,0 0 0,0-1 0,0 1 0,0-1 0,0 0 0,0 1-1,0-1 1,0 0 0,0 1 0,1-1 0,-1 0 0,0 0 0,0 0 0,0 0 0,0 0 0,0 0-1,0 0 1,0-1 0,0 1 0,0 0 0,0-1 0,2 0 0,5-1 7,0-1 0,0 0 0,0 0 0,0-1 0,-1 0 0,1 0 0,-1-1 0,0 0 0,-1 0 0,1-1 0,-1 0 0,6-7 0,11-13-192,30-42 0,-42 51 185,0 3-160,-17 31 52,-13 23 148,13-29-24,0 0-1,1 1 0,0-1 1,0 1-1,2 1 1,-1-1-1,2 0 0,-1 1 1,2 0-1,-1-1 1,2 14-1,0-24-77,1-1 0,-1 0 0,1 0 0,-1 0-1,1 1 1,-1-1 0,1 0 0,0 0 0,0 0 0,0 0 0,-1 0 0,1 0-1,0 0 1,0-1 0,0 1 0,0 0 0,1 0 0,-1-1 0,0 1 0,0-1-1,0 1 1,0-1 0,1 1 0,-1-1 0,0 0 0,0 0 0,1 1 0,-1-1-1,0 0 1,1 0 0,-1 0 0,0-1 0,0 1 0,1 0 0,1-1 0,4 0-521,1 0 0,-1-1 1,0 0-1,-1 0 0,10-4 1,0-3-1577,-1-1 0,0 0 0,19-16 0,9-10-5410</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1.331"/>
    </inkml:context>
    <inkml:brush xml:id="br0">
      <inkml:brushProperty name="width" value="0.025" units="cm"/>
      <inkml:brushProperty name="height" value="0.025" units="cm"/>
    </inkml:brush>
  </inkml:definitions>
  <inkml:trace contextRef="#ctx0" brushRef="#br0">92 0 16207,'0'0'9759,"-3"16"-8414,-61 346 3252,59-337-4542,-1-2-133,1 0 0,1 0 0,2 1 0,0-1 0,1 0 0,4 33-1,-3-54-29,0-1-1,1 0 0,-1 1 0,1-1 1,-1 0-1,1 1 0,-1-1 0,1 0 1,0 0-1,0 0 0,0 0 0,0 0 1,0 0-1,0 0 0,0 0 0,0 0 1,0 0-1,0 0 0,0 0 0,1-1 0,-1 1 1,0-1-1,1 1 0,-1-1 0,0 1 1,1-1-1,-1 0 0,0 1 0,1-1 1,-1 0-1,1 0 0,-1 0 0,0 0 1,1-1-1,-1 1 0,1 0 0,1-1 1,3 0-431,0-1-1,-1 1 1,1-1 0,-1 0 0,0-1 0,1 1 0,8-7 0,4-6-2671,0-1 0,17-20 0,-1-2-4269</inkml:trace>
</inkml:ink>
</file>

<file path=ppt/ink/ink1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8.505"/>
    </inkml:context>
    <inkml:brush xml:id="br0">
      <inkml:brushProperty name="width" value="0.025" units="cm"/>
      <inkml:brushProperty name="height" value="0.025" units="cm"/>
    </inkml:brush>
  </inkml:definitions>
  <inkml:trace contextRef="#ctx0" brushRef="#br0">178 249 18802,'-9'7'1943,"-14"11"-414,2 1 0,-35 38 0,49-48-1026,-1 0-1,1 0 0,1 1 0,-1 0 0,2 0 0,-1 0 0,1 1 0,1 0 1,0 0-1,-4 20 0,8-29-487,-1-1 0,1 0 0,0 0 0,0 0 0,0 0 0,0 0 0,0 0 0,0 1 0,0-1 0,0 0 0,1 0 1,-1 0-1,0 0 0,1 0 0,-1 0 0,1 0 0,-1 0 0,1 0 0,-1 0 0,1 0 0,0 0 0,0 0 0,-1 0 0,1-1 0,0 1 0,0 0 0,0 0 0,0-1 0,0 1 1,1 0-1,1 0-2,1 0 0,-1 0 0,0-1 0,0 0 0,1 1 0,-1-1 0,0 0 0,0-1 0,1 1 0,5-2 0,4-1-17,0-1-1,0 0 0,-1-1 1,19-9-1,-13 3-35,-1 0 0,0-1 0,-1 0-1,0-2 1,-1 0 0,0-1 0,-1 0 0,-1-1 0,0 0 0,-1-2-1,-1 1 1,-1-1 0,0-1 0,-2 1 0,0-2 0,-1 1-1,-1-1 1,0 0 0,-2 0 0,0-1 0,-2 1 0,1-30 0,-3 47 35,0 0 0,0 0 0,0 0 0,-1 0 0,1 0 0,-1 0 1,0 0-1,0 0 0,0 0 0,0 0 0,0 0 0,-1 0 0,1 1 1,-1-1-1,0 1 0,0-1 0,0 1 0,0-1 0,-3-1 0,3 3-5,0 0-1,0 0 0,-1 0 0,1 0 0,-1 0 0,1 0 0,-1 1 1,1-1-1,-1 1 0,1 0 0,-1-1 0,1 1 0,-1 1 0,1-1 1,-1 0-1,1 1 0,-1-1 0,1 1 0,-1 0 0,1-1 0,-1 1 1,1 0-1,-4 3 0,-4 2 27,1 0 0,0 1 0,1 0 0,0 1 0,0 0 0,0 0 0,1 0 0,0 1 0,1 0 0,0 1 0,0 0 0,1-1 0,0 2 0,1-1 0,0 0 0,1 1 0,0 0 0,0 0 0,-1 18 0,4-27-15,0-1 0,1 1 0,-1-1 0,0 1 0,1-1 0,-1 0 0,1 1-1,0-1 1,-1 1 0,1-1 0,0 0 0,0 0 0,0 1 0,-1-1 0,2 0 0,-1 0 0,0 0-1,0 0 1,0 0 0,0 0 0,1 0 0,-1-1 0,0 1 0,1 0 0,-1-1 0,0 1 0,1-1 0,-1 1-1,1-1 1,-1 0 0,1 0 0,2 1 0,61 0-430,-43-2 1,12 0-393,-19-1 525,-1 2 0,0 0 0,1 1 0,-1 0 1,16 4-1,-27-4 345,0-1 0,-1 1 0,1 0 0,0 1 1,0-1-1,-1 0 0,1 1 0,0 0 0,-1-1 0,0 1 1,1 0-1,-1 0 0,0 0 0,0 1 0,0-1 0,0 0 1,-1 1-1,1-1 0,-1 1 0,1 0 0,-1-1 0,0 1 1,0 0-1,0 0 0,0 0 0,-1 0 0,1 0 0,-1 0 1,0 5-1,0 3 143,0 0 0,-1 0 0,-1 0 0,0 0 1,-1 0-1,0-1 0,-7 19 0,10-29-192,-3 17-3687,16-31 256,17-31-1831,25-72-5181,-24 36 7068,-5 16 5486,7-1 16335,-33 66-18230,0 0 0,0 25 2640,-8 37-1635,-4-6-264,2 1 0,3 0 0,1 69 0,5-124-957,1 1 0,0-1 0,1 0 0,-1 0 0,0 0 0,0 1 0,1-1 0,0 0 0,-1 0 0,1 0 0,0 0 0,0 0 0,0 0 0,0 0 0,0 0 0,2 1 0,-2-2 0,0 0 0,0 0 0,0 0 0,0-1 0,1 1 0,-1-1 0,0 1 0,0-1 0,0 1 0,1-1 0,-1 1 0,0-1 0,1 0 0,-1 0 0,0 0 0,1 0 0,-1 0 0,0 0 0,3 0 0,0-2 0,1 1 0,-1 0 0,0-1 0,-1 0 0,1 0 0,0 0 0,0 0 0,-1 0 0,1-1 0,-1 0 0,0 0 0,0 0 0,0 0 0,0 0 0,2-4 0,2-4-92,-1 0 0,-1 0 0,0 0 0,-1-1 0,0 1 0,0-1 0,-1 0 0,-1 0 0,0 0 0,-1-1 0,0 1 0,-1-14 0,0 25 87,0 1 0,0-1 1,0 0-1,0 0 0,0 0 0,0 1 0,0-1 0,0 0 0,-1 0 1,1 0-1,0 1 0,0-1 0,-1 0 0,1 0 0,0 1 0,-1-1 1,1 0-1,-1 1 0,1-1 0,-1 0 0,1 1 0,-1-1 0,1 1 1,-2-1-1,-13 7 242,-10 25 293,22-25-475,1 0 0,0 1 0,0-1 0,0 0 0,1 1 0,0-1 0,0 1 0,1-1 0,0 8 0,0-13-55,0-1 0,1 1 0,-1 0 0,0-1 0,1 1 0,-1 0 0,1 0 0,-1-1 0,1 1 0,-1-1 0,1 1 0,-1-1 0,1 1 0,0-1 0,-1 1 0,1-1 0,0 1 0,0-1 0,-1 0 0,1 1 0,0-1 0,0 0 0,-1 0 0,1 1 0,0-1 0,0 0 0,0 0 0,-1 0 0,1 0 0,0 0 0,0 0 0,0 0 0,-1 0 0,1-1 0,0 1 0,0 0 0,-1 0 0,1-1 0,1 0 0,33-12 0,20-34-416,-58 83 213,0-26 249,0-2 14,1 1 0,0-1 0,1 1-1,0-1 1,0 13 0,1-19-54,0 0 0,0-1 0,0 1 0,1-1 0,-1 1 0,0 0 0,1-1 0,0 1 0,-1-1 0,1 1 0,0-1-1,0 0 1,-1 1 0,1-1 0,0 0 0,0 1 0,1-1 0,-1 0 0,0 0 0,0 0 0,1 0 0,-1 0 0,0 0 0,1-1 0,-1 1 0,1 0 0,-1-1 0,1 1-1,-1-1 1,1 1 0,0-1 0,-1 0 0,1 0 0,-1 1 0,3-1 0,4 0-6,1 0 0,-1-1 0,0 0 0,1 0 0,-1 0 0,0-1 0,0 0 0,0-1 0,0 0 0,9-5 0,7-5 0,40-30 0,-44 28 0,2 1 0,23-12 0,-44 25 0,-1 1 0,1 0 0,-1-1 0,1 1 0,-1 0 0,1-1 0,-1 1 0,1 0 0,-1 0 0,1 0 0,-1 0 0,1-1 0,-1 1 0,1 0 0,0 0 0,-1 0 0,1 0 0,-1 0 0,1 0 0,-1 0 0,1 0 0,0 1 0,-1-1 0,1 0 0,-1 0 0,1 0 0,-1 1 0,1-1 0,-1 0 0,1 0 0,-1 1 0,1-1 0,-1 1 0,0-1 0,1 0 0,-1 1 0,1-1 0,-1 1 0,0-1 0,1 1 0,-1-1 0,0 1 0,0-1 0,0 1 0,1-1 0,-1 1 0,0-1 0,0 1 0,0-1 0,0 1 0,0 0 0,0-1 0,0 1 0,0-1 0,0 1 0,0-1 0,0 1 0,0 0 0,-9 52 0,3-7 0,6-45 4,1 0 0,-1-1 1,1 1-1,0-1 0,-1 1 0,1-1 0,0 1 1,-1-1-1,1 1 0,0-1 0,0 0 1,0 1-1,-1-1 0,1 0 0,0 0 0,0 0 1,0 1-1,0-1 0,-1 0 0,1 0 0,0 0 1,0 0-1,0-1 0,0 1 0,1 0 0,23-5-1063,2-11-3740,3-10-4987</inkml:trace>
</inkml:ink>
</file>

<file path=ppt/ink/ink1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9.480"/>
    </inkml:context>
    <inkml:brush xml:id="br0">
      <inkml:brushProperty name="width" value="0.025" units="cm"/>
      <inkml:brushProperty name="height" value="0.025" units="cm"/>
    </inkml:brush>
  </inkml:definitions>
  <inkml:trace contextRef="#ctx0" brushRef="#br0">193 180 11915,'35'-57'2249,"14"-21"1770,-11 33 1500,-45 71-2721,-165 312 1301,43-96-3484,122-222-577,10-17-81,8-10-113,16-21-393,0-1-1,-3-1 0,0-1 0,33-60 1,-50 80 340,22-33-680,-2-1-1,-3-1 1,-1-1-1,17-52 1,-84 189 2304,-38 148 2400,70-194-3022,2-1 0,2 1 1,-4 74-1,15-84-723,-3-33-65,-1-1 0,1 1-1,0-1 1,0 1-1,0-1 1,0 1 0,0 0-1,0-1 1,0 1-1,1-1 1,-1 1 0,0-1-1,0 1 1,0-1 0,1 1-1,-1-1 1,0 1-1,0-1 1,1 1 0,-1-1-1,0 1 1,1-1-1,-1 1 1,1-1 0,-1 0-1,1 1 1,-1-1-1,1 0 1,-1 1 0,1-1-1,-1 0 1,1 0-1,-1 1 1,1-1 0,-1 0-1,1 0 1,-1 0-1,1 0 1,-1 0 0,1 0-1,0 0 1,-1 0 0,1 0-1,-1 0 1,1 0-1,-1 0 1,1 0 0,0 0-1,-1-1 1,1 1-1,-1 0 1,1-1 0,1-2 19,-1 0 1,1 0 0,-1 0 0,0-1 0,-1 1 0,1 0 0,0-1 0,-1 1-1,0-1 1,0 1 0,0 0 0,0-1 0,-2-6 0,2-1 11,-10-109-382,5 78-277,1-43 1,4 83 608,0-1-1,0 1 1,1 0-1,-1-1 0,1 1 1,-1 0-1,1 0 1,0 0-1,0-1 1,0 1-1,0 0 1,0 0-1,0 0 1,1 0-1,-1 1 1,1-1-1,-1 0 0,1 1 1,0-1-1,2-1 1,1 0 2,-1 0 1,1 1-1,-1 0 0,1 0 1,0 0-1,0 1 1,0-1-1,0 1 0,6 0 1,1 0 20,1 0 0,-1 1 1,1 1-1,-1 0 0,0 0 1,1 1-1,14 5 0,-22-5 6,1-1-1,-1 2 1,0-1-1,0 1 1,0-1-1,-1 1 1,1 1-1,0-1 1,-1 1-1,0-1 1,0 1-1,0 0 1,-1 1-1,1-1 1,-1 1-1,0-1 1,0 1 0,0 0-1,-1 0 1,0 1-1,2 5 1,0 6 197,-1 1 0,-1 1 0,0-1 0,-1 0 0,-2 19 1,1-14 121,0-22-333,0-1 0,0 0-1,0 1 1,0-1-1,0 0 1,0 1 0,0-1-1,0 0 1,1 0 0,-1 1-1,0-1 1,0 0-1,0 1 1,0-1 0,1 0-1,-1 0 1,0 1 0,0-1-1,0 0 1,1 0 0,-1 1-1,0-1 1,0 0-1,1 0 1,-1 0 0,0 0-1,1 1 1,-1-1 0,0 0-1,1 0 1,-1 0-1,0 0 1,1 0 0,-1 0-1,0 0 1,1 0 0,-1 0-1,0 0 1,1 0-1,-1 0 1,0 0 0,1 0-1,-1 0 1,0 0 0,0 0-1,1 0 1,-1-1 0,0 1-1,1 0 1,-1 0-1,0 0 1,1-1 0,17-10-8,0-3-17,-1-1-1,-1 0 1,16-20-1,-18 18-6,0 2-1,1 0 0,33-24 1,-48 38 32,1 0 0,0 1-1,-1-1 1,1 1 0,0-1 0,0 0 0,-1 1 0,1 0 0,0-1 0,0 1 0,0-1 0,0 1-1,0 0 1,0 0 0,0 0 0,0-1 0,0 1 0,-1 0 0,1 0 0,0 0 0,0 0 0,0 1-1,0-1 1,0 0 0,0 0 0,0 1 0,0-1 0,1 1 0,-1 0 4,0 1 0,0-1-1,-1 0 1,1 1 0,0-1 0,-1 0 0,1 1 0,-1-1 0,0 1 0,1-1-1,-1 1 1,0-1 0,0 1 0,0-1 0,-1 4 0,0 6 25,0 1 0,-2-1 0,-4 18 0,-4 0-5,6-20-54,2 1 1,-1-1-1,1 1 0,1 0 0,0 0 1,-2 13-1,19-33-5806,15-37-5392,-13 15 86</inkml:trace>
</inkml:ink>
</file>

<file path=ppt/ink/ink1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9.855"/>
    </inkml:context>
    <inkml:brush xml:id="br0">
      <inkml:brushProperty name="width" value="0.025" units="cm"/>
      <inkml:brushProperty name="height" value="0.025" units="cm"/>
    </inkml:brush>
  </inkml:definitions>
  <inkml:trace contextRef="#ctx0" brushRef="#br0">62 1 15439,'0'0'4596,"-2"9"-1713,-17 49 562,9-32-1850,1 1-1,2 0 0,-7 41 0,14-67-1593,0 0 0,0 0-1,0 0 1,0 0 0,0 0 0,0 1-1,0-1 1,0 0 0,0 0-1,1 0 1,-1 0 0,0 0 0,0 0-1,1 0 1,-1 0 0,1 0-1,-1 0 1,1 0 0,0-1-1,-1 1 1,1 0 0,0 0 0,-1 0-1,1-1 1,0 1 0,0 0-1,0-1 1,0 1 0,0-1 0,0 1-1,0-1 1,0 1 0,0-1-1,0 0 1,0 1 0,0-1 0,0 0-1,0 0 1,0 0 0,0 0-1,0 0 1,0 0 0,0 0 0,0 0-1,0 0 1,2-1 0,3 0-2,0 0 0,-1-1 0,1 0 0,-1 0 1,1 0-1,-1-1 0,8-5 0,11-10-285,-2-1-1,39-42 1,-10 8-8,-51 53 297,1 0 1,-1-1-1,0 1 1,0 0 0,0 0-1,0-1 1,0 1-1,1 0 1,-1 0-1,0-1 1,0 1-1,0 0 1,1 0-1,-1 0 1,0-1-1,0 1 1,1 0-1,-1 0 1,0 0-1,1 0 1,-1 0 0,0 0-1,0 0 1,1-1-1,-1 1 1,0 0-1,1 0 1,-1 0-1,0 0 1,1 0-1,-1 0 1,0 0-1,0 1 1,1-1-1,-1 0 1,0 0-1,1 0 1,-1 0-1,0 0 1,0 0 0,1 0-1,-1 1 1,0-1-1,0 0 1,1 0-1,0 18 209,-9 24 49,7-38-304,-3 9-196,0 0 1,1 1-1,0 0 0,1-1 0,1 1 0,0 0 0,2 17 0,6-22-5652,0-9-806,6-4-10305</inkml:trace>
</inkml:ink>
</file>

<file path=ppt/ink/ink1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0.307"/>
    </inkml:context>
    <inkml:brush xml:id="br0">
      <inkml:brushProperty name="width" value="0.025" units="cm"/>
      <inkml:brushProperty name="height" value="0.025" units="cm"/>
    </inkml:brush>
  </inkml:definitions>
  <inkml:trace contextRef="#ctx0" brushRef="#br0">193 126 17200,'0'0'7020,"-5"-9"-3779,-18-30-1058,21 37-2134,1 1-1,0 0 1,0-1-1,0 1 1,-1 0 0,1-1-1,-1 1 1,1 0-1,-1 0 1,1 0 0,-1 0-1,0 0 1,1 1-1,-1-1 1,0 0-1,0 1 1,1-1 0,-1 1-1,0 0 1,0 0-1,0-1 1,0 1 0,0 0-1,1 1 1,-1-1-1,0 0 1,0 1 0,0-1-1,0 0 1,1 1-1,-1 0 1,-3 1 0,0 1 12,0 0 0,0 0 0,0 1 0,0 0 0,0 0 0,1 0 1,-7 8-1,4-4 12,1 0 1,0 0-1,0 1 1,1 0 0,0 0-1,0 0 1,1 0-1,0 1 1,1 0 0,0-1-1,1 1 1,0 0-1,-1 14 1,3-23-74,0 1 0,1-1 0,-1 0 0,1 0 0,-1 0 0,1 0 0,-1 0 0,1 0 0,0 0 0,0 0 0,0 0 0,-1 0 0,1 0 0,0 0 0,0 0 0,0-1 0,0 1 0,0 0 0,1-1 0,-1 1 0,0-1 0,0 1 0,0-1 0,0 1 0,1-1 0,-1 0 0,0 0 0,0 0 0,1 1 0,-1-1 0,0 0 0,0-1 0,1 1 0,-1 0 0,0 0 0,0 0 0,1-1 0,0 0 0,54-13 0,-41 7 0,-1-1 0,0 0 0,0-1 0,-1 0 0,0-1 0,-1 0 0,20-23 0,-23 24 0,-1-1 0,0 0 0,-1 0 0,0-1 0,-1 0 0,0-1 0,-1 1 0,0-1 0,-1 0 0,5-18 0,-11 14 0,-8 19 0,-12 22 0,12-8-61,1-1 0,-10 31 0,16-40-59,1 0 0,0 1 0,0-1 0,1 1 0,0-1 0,1 1 0,-1-1 0,1 1 0,2 11 0,-2-17-236,1-1 1,0 1-1,-1-1 0,1 1 0,0-1 0,0 1 0,0-1 0,0 1 0,0-1 0,0 0 1,0 1-1,0-1 0,1 0 0,-1 0 0,1 0 0,-1 0 0,0 0 0,1 0 0,0-1 1,-1 1-1,1 0 0,-1-1 0,1 1 0,0-1 0,-1 0 0,1 0 0,0 1 0,0-1 1,-1 0-1,1 0 0,0 0 0,-1-1 0,1 1 0,0 0 0,2-2 0,23-4-6845</inkml:trace>
</inkml:ink>
</file>

<file path=ppt/ink/ink1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0.903"/>
    </inkml:context>
    <inkml:brush xml:id="br0">
      <inkml:brushProperty name="width" value="0.025" units="cm"/>
      <inkml:brushProperty name="height" value="0.025" units="cm"/>
    </inkml:brush>
  </inkml:definitions>
  <inkml:trace contextRef="#ctx0" brushRef="#br0">75 59 9065,'1'-11'6667,"0"-36"4130,-1 47-10655,-8 17 1307,-8 25-859,3 3 24,1-1 0,3 1 0,1 1-1,3 0 1,0 47 0,5-89-605,0 0 0,0 0-1,0 0 1,1 0 0,0-1 0,-1 1-1,1 0 1,0-1 0,1 1-1,-1 0 1,1-1 0,0 1 0,0-1-1,0 0 1,3 4 0,-4-6-2,1 1 0,0-1 0,0 1 0,1-1 0,-1 0-1,0 0 1,0 0 0,1 0 0,-1 0 0,0 0 0,1-1 0,-1 1 0,1-1 0,-1 0 0,0 1 0,1-1 0,-1-1 0,1 1 0,-1 0 0,1 0 0,-1-1 0,1 1 0,-1-1 0,0 0 0,4-1 0,2-2-54,0-1 0,-1 1 0,1-1 0,-1 0 0,0-1 1,0 0-1,-1 0 0,1 0 0,-1-1 0,8-12 0,7-10 204,20-40-1,-45 105 100,-3-12-256,4-17 0,0 0 0,1 0 0,0 0 0,0 1 0,1-1 0,0 0 0,0 1 0,1-1 0,0 1 0,0-1 0,1 0 0,1 9 0,0-14 0,-1-1 0,0 0 0,0 0 0,1 0 0,-1 0 0,0-1 0,1 1 0,-1 0 0,1 0 0,-1-1 0,1 1 0,-1-1 0,1 0 0,0 1 0,-1-1 0,1 0 0,0 0 0,-1 0 0,1 0 0,0 0 0,-1 0 0,1 0 0,-1-1 0,4 0 0,40-13 0,-23 1 0,0-1 0,31-27 0,30-19 0,-82 60 0,-1-1 0,0 1 0,1 0 0,-1-1 0,0 1 0,1 0 0,-1-1 0,0 1 0,1 0 0,-1-1 0,1 1 0,-1 0 0,0 0 0,1 0 0,-1 0 0,1-1 0,-1 1 0,1 0 0,-1 0 0,1 0 0,-1 0 0,1 0 0,-1 0 0,1 0 0,-1 0 0,1 0 0,-1 0 0,0 1 0,1-1 0,-1 0 0,1 0 0,-1 0 0,1 0 0,-1 1 0,0-1 0,1 0 0,-1 0 0,1 1 0,-1-1 0,0 0 0,1 1 0,-4 23 0,-21 28 0,22-48 0,-2 2 0,1 0 0,-1 1 0,1 0 0,1-1 0,-1 1 0,-1 11 0,4-18 0,0 1 0,0-1 0,-1 0 0,1 0 0,0 1 0,0-1 0,0 0 0,1 0 0,-1 1 0,0-1 0,0 0 0,0 0 0,0 1 0,0-1 0,0 0 0,0 0 0,0 1 0,0-1 0,0 0 0,1 0 0,-1 0 0,0 1 0,0-1 0,0 0 0,1 0 0,-1 0 0,0 1 0,0-1 0,0 0 0,1 0 0,-1 0 0,0 0 0,0 0 0,1 0 0,-1 0 0,0 1 0,0-1 0,1 0 0,-1 0 0,1 0 0,15-3 0,14-10 0,69-61-315,2-1-11,-99 74 330,-1 0 0,0 0 0,0 0 0,1 0 0,-1 1 0,1-1 0,-1 0 1,0 1-1,1-1 0,-1 1 0,1-1 0,0 1 0,-1 0 0,1-1 0,-1 1 0,1 0 0,-1 0 0,1 0 0,0 1 0,-1-1 0,1 0 0,-1 0 0,3 1 0,-3 1 6,0-1 1,0 0 0,0 0-1,-1 0 1,1 1 0,0-1-1,0 0 1,-1 1 0,1-1 0,-1 0-1,1 1 1,-1-1 0,0 1-1,0-1 1,1 1 0,-1-1-1,0 1 1,0-1 0,-1 3-1,0 11 73,-1 0-1,-1 0 1,-7 21-1,10-34-81,-3 6 6,1-3-23,1 0 0,-1 0-1,1 0 1,0 0 0,0 0 0,0 0 0,1 0 0,0 0-1,0 0 1,1 6 0,1-10-508,0 0 1,0-1-1,0 1 0,0-1 0,0 0 0,0 0 1,0 0-1,0 0 0,0 0 0,0 0 0,0 0 1,0-1-1,0 1 0,0-1 0,0 1 1,2-2-1,18-12-6155,3-4-2262</inkml:trace>
</inkml:ink>
</file>

<file path=ppt/ink/ink1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1.465"/>
    </inkml:context>
    <inkml:brush xml:id="br0">
      <inkml:brushProperty name="width" value="0.025" units="cm"/>
      <inkml:brushProperty name="height" value="0.025" units="cm"/>
    </inkml:brush>
  </inkml:definitions>
  <inkml:trace contextRef="#ctx0" brushRef="#br0">20 119 21300,'0'0'8136,"-4"8"-6374,-12 25-673,16-32-1079,0-1 0,1 1 1,-1 0-1,0-1 0,0 1 1,1 0-1,-1-1 1,0 1-1,1-1 0,-1 1 1,0 0-1,1-1 0,-1 1 1,1-1-1,-1 1 1,1-1-1,-1 0 0,1 1 1,-1-1-1,1 1 0,0-1 1,-1 0-1,1 0 1,-1 1-1,1-1 0,0 0 1,-1 0-1,1 0 1,0 0-1,-1 1 0,1-1 1,0 0-1,-1 0 0,1 0 1,0-1-1,0 1 1,-1 0-1,1 0 0,0 0 1,33-2 54,-33 2-65,8-1 0,-1-1 0,0-1 0,0 1 0,0-2 0,0 1 0,0-1 0,-1 0 0,1 0 0,-1-1 0,0 0 0,-1 0 0,1-1 0,-1 0 0,0 0 0,0 0 0,-1-1 0,0 0 0,0 0 0,-1 0 0,1 0 0,-2-1 0,1 0 0,-1 0 0,4-15 0,-7 22 0,0 1 0,0-1 0,0 0 0,1 0 0,-1 1 0,0-1 0,-1 0 0,1 0 0,0 0 0,0 1 0,0-1 0,0 0 0,-1 0 0,1 1 0,0-1 0,-1 0 0,1 0 0,0 1 0,-1-1 0,1 0 0,-1 1 0,1-1 0,-1 1 0,1-1 0,-1 1 0,0-1 0,1 1 0,-1-1 0,0 1 0,1-1 0,-1 1 0,0 0 0,1-1 0,-1 1 0,0 0 0,0 0 0,0 0 0,1 0 0,-1-1 0,0 1 0,0 0 0,1 0 0,-1 0 0,0 1 0,0-1 0,0 0 0,1 0 0,-3 1 0,-1 0 0,-1 0 0,0 0 0,0 0 0,1 1 0,-1 0 0,1 0 0,-6 3 0,-2 4 0,1 0 0,0 0 0,1 1 0,0 0 0,0 1 0,1 0 0,-13 22 0,18-26 0,0-1 0,0 1 0,1 1 0,-1-1 0,1 0 0,1 1 0,0-1 0,0 1 0,0 0 0,1 0 0,0 0 0,1 0 0,-1 0 0,2 0 0,1 12 0,-2-18 0,1-1 0,-1 1 0,1-1 0,0 1 0,-1-1 0,1 0 0,0 1 0,0-1 0,0 0 0,0 0 0,0 0 0,0 1 0,1-1 0,-1 0 0,0 0 0,0-1 0,1 1 0,-1 0 0,1 0 0,2 0 0,0 1 0,1-1 0,-1 0 0,1 0 0,0-1 0,0 1 0,-1-1 0,6 0 0,2-1 0,0 0 0,0-1 0,0-1 0,21-7 0,3-6-177,-1-2 0,43-29 0,25-14-130,-102 60 312,0 0 0,1 1 0,-1-1 0,0 0 0,1 1 0,-1-1 0,0 1 0,1-1 0,-1 1 0,1 0 0,-1-1 0,1 1 0,-1 0 0,1 0 0,-1 0 0,1 0 0,-1 0 0,1 1 0,1-1 0,-2 1 5,0 0-1,-1-1 0,1 1 1,-1 0-1,1 0 1,-1-1-1,0 1 0,1 0 1,-1 0-1,0 0 1,1-1-1,-1 1 0,0 0 1,0 0-1,0 0 1,0 0-1,0 0 0,0 0 1,0-1-1,0 1 1,0 0-1,0 0 0,-1 2 1,-3 10 104,0 0 1,-1 1-1,-8 15 0,6-12-59,5-14-55,1 1 0,-1-1 0,1 1 0,0-1 0,0 1 0,1-1 0,-1 1 0,1 0 0,0 6 0,0-9 0,1 0 0,-1 0 0,1 0 0,0 0 0,-1 0 0,1 0 0,0 0 0,-1 0 0,1 0 0,0-1 0,0 1 0,0 0 0,0 0 0,0-1 0,-1 1 0,1-1 0,0 1 0,1-1 0,-1 1 0,0-1 0,0 0 0,0 1 0,0-1 0,0 0 0,0 0 0,0 0 0,1 0 0,-1 0 0,0 0 0,0 0 0,0 0 0,0 0 0,2-1 0,12-1-18,1-1 1,-1-1-1,0-1 1,0 0-1,-1-1 0,1 0 1,-1-1-1,0-1 0,23-16 1,-22 13-1,1 1-1,1 1 1,-1 0 0,2 2-1,-1 0 1,24-7 0,-40 14 19,0 0 1,0-1 0,0 1-1,0 0 1,0 0 0,0 0-1,0 0 1,0 0 0,0 0-1,0 0 1,0 0 0,0 1-1,0-1 1,0 0 0,0 0-1,0 1 1,0-1-1,0 1 1,0-1 0,0 1-1,0-1 1,-1 1 0,1-1-1,0 1 1,0 0 0,1 1-1,-1 0 6,-1 0 0,1 0 1,0 0-1,-1 0 0,1 0 0,-1 0 0,1 0 0,-1 0 0,0 0 0,0 0 0,0 1 0,-1 2 0,-1 10 34,-1-1-1,-1 0 0,-6 16 1,7-22-35,0 2-543,0-1-1,1 0 1,0 1-1,0 0 1,0 13 0,4-15-6152,7-7-4410</inkml:trace>
</inkml:ink>
</file>

<file path=ppt/ink/ink1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1.809"/>
    </inkml:context>
    <inkml:brush xml:id="br0">
      <inkml:brushProperty name="width" value="0.025" units="cm"/>
      <inkml:brushProperty name="height" value="0.025" units="cm"/>
    </inkml:brush>
  </inkml:definitions>
  <inkml:trace contextRef="#ctx0" brushRef="#br0">10 0 6951,'0'0'21588,"42"96"-19602,-42-25-128,-2 6-1474,-8 7-384,-1 1 0,5-4 0,0-2 0,2-4-288,1-7-3011,-2-9-2819,1-9-2626</inkml:trace>
</inkml:ink>
</file>

<file path=ppt/ink/ink1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2.136"/>
    </inkml:context>
    <inkml:brush xml:id="br0">
      <inkml:brushProperty name="width" value="0.025" units="cm"/>
      <inkml:brushProperty name="height" value="0.025" units="cm"/>
    </inkml:brush>
  </inkml:definitions>
  <inkml:trace contextRef="#ctx0" brushRef="#br0">32 0 24087,'0'0'8680,"-31"55"-8680,31-49 0,0-1 0</inkml:trace>
</inkml:ink>
</file>

<file path=ppt/ink/ink1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7.871"/>
    </inkml:context>
    <inkml:brush xml:id="br0">
      <inkml:brushProperty name="width" value="0.025" units="cm"/>
      <inkml:brushProperty name="height" value="0.025" units="cm"/>
    </inkml:brush>
  </inkml:definitions>
  <inkml:trace contextRef="#ctx0" brushRef="#br0">1 42 12204,'0'0'12107,"0"-41"-12107,2 41-2114</inkml:trace>
</inkml:ink>
</file>

<file path=ppt/ink/ink1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7.969"/>
    </inkml:context>
    <inkml:brush xml:id="br0">
      <inkml:brushProperty name="width" value="0.025" units="cm"/>
      <inkml:brushProperty name="height" value="0.025" units="cm"/>
    </inkml:brush>
  </inkml:definitions>
  <inkml:trace contextRef="#ctx0" brushRef="#br0">1 91 7431,'0'0'10298,"11"-3"-9786,-2 1-474,0 0 0,0 0 0,1 1-1,-1 0 1,1 1 0,-1 0 0,0 0 0,1 1-1,-1 0 1,0 1 0,1 0 0,10 4-1,-2 3-7,1-1-1,1-1 0,0-1 1,0 0-1,0-2 1,0 0-1,1-1 0,-1-2 1,1 0-1,0-1 0,34-4 1,81-24 40,-86 16-79,0 3 0,56-5-1,680-48 229,-596 50 617,204 15-1,-116 3-296,-211-3-513,82 15 0,50 2 51,186-6 2191,-358-12-2253,-4 0 181,-1-1-1,1 0 1,0-2 0,37-5-1,-56 2-801,-11 0-1184,1 1 385,-10-11-4045</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2.030"/>
    </inkml:context>
    <inkml:brush xml:id="br0">
      <inkml:brushProperty name="width" value="0.025" units="cm"/>
      <inkml:brushProperty name="height" value="0.025" units="cm"/>
    </inkml:brush>
  </inkml:definitions>
  <inkml:trace contextRef="#ctx0" brushRef="#br0">64 196 11499,'0'0'14013,"-6"11"-12529,0 0-1184,-2 3-55,0 0 0,1 1-1,0 0 1,2 0-1,-1 1 1,-4 27 0,10-42-245,0-1 1,0 1 0,0 0-1,0 0 1,0 0 0,0 0-1,0 0 1,0 0 0,0 0-1,0 0 1,0-1 0,1 1-1,-1 0 1,0 0-1,1 0 1,-1 0 0,1-1-1,-1 1 1,1 0 0,-1-1-1,1 1 1,-1 0 0,1-1-1,0 1 1,-1 0 0,1-1-1,0 1 1,0-1 0,-1 1-1,1-1 1,1 1-1,1-1 3,0 1-1,0-1 0,-1 0 0,1 0 1,0 0-1,0 0 0,0 0 0,-1-1 1,1 1-1,4-2 0,5-2 5,-1 0 1,1-1-1,19-11 1,-14 5-70,0-2 1,0 1 0,-1-2 0,-1 0 0,0-1 0,-1 0-1,-1-1 1,0-1 0,-1 0 0,16-32 0,-59 128-19,27-69 84,1-1 1,1 1 0,0 0-1,0 0 1,1 0 0,0 0-1,1 12 1,0-21-7,1 0 0,-1 0-1,1 0 1,-1-1 0,0 1-1,1 0 1,0-1 0,-1 1-1,1 0 1,-1-1 0,1 1-1,0-1 1,-1 1 0,1-1-1,0 1 1,0-1 0,-1 1-1,1-1 1,0 0 0,0 1-1,0-1 1,-1 0 0,1 0-1,0 0 1,0 0 0,0 0-1,0 0 1,-1 0 0,1 0-1,0 0 1,0 0 0,0 0-1,0 0 1,0-1 0,-1 1 0,1 0-1,0 0 1,1-2 0,34-11 124,-19 1-88,25-13-392,-40 24 329,0 0 0,0 0 0,0 0 0,0 0 0,0 1 0,0-1 0,0 0 0,0 1 0,0 0 0,1 0 0,-1-1 0,0 1 0,0 0 0,0 1 0,0-1 0,4 1 0,-5 0 13,0 0 0,0 0 0,0 0 0,0 1 0,0-1 0,0 0 0,0 0 0,0 1 0,0-1 0,-1 1-1,1-1 1,-1 1 0,1-1 0,-1 1 0,1-1 0,-1 1 0,0-1 0,0 1 0,0-1 0,0 3 0,0 43 54,-1-31-27,1 16 238,-2 1 0,-1-1-1,-2 0 1,-1 0 0,-1-1 0,-1 1 0,-2-2-1,-2 1 1,0-1 0,-2-1 0,-2 0-1,0-1 1,-2-1 0,-22 27 0,39-53-215,0 0 0,0 1-1,0-1 1,0 0 0,0 0 0,0 0 0,-1 0 0,1 0 0,0 0 0,-1 0 0,1 0 0,-1-1 0,1 1 0,-1 0 0,-2 0-1,3-1-22,1-1-1,0 1 0,-1 0 0,1 0 1,-1-1-1,1 1 0,-1 0 0,1-1 0,0 1 1,-1 0-1,1-1 0,0 1 0,-1-1 0,1 1 1,0 0-1,-1-1 0,1 1 0,0-1 1,0 1-1,0-1 0,-1 1 0,1-1 0,0 1 1,0-1-1,0 1 0,0-1 0,0 1 0,0-1 1,0 0-1,0 0 0,0-7-8,1 0 0,0 0 1,0-1-1,4-13 0,11-26-459,1 2 1,42-80 0,65-84-689,-54 95 493,-28 48 458,-25 43 240,-1-2 1,-1 0-1,-1 0 0,18-53 1,-33 75 831,-6 9-665,-8 11-167,3 3 32,0 1 0,0 0 1,-12 32-1,21-43 6,-1 0 1,1 0-1,1 0 0,0 0 0,0 0 0,1 0 1,0 1-1,0-1 0,1 0 0,1 1 0,1 13 1,-1-21-65,0 0 0,0 0 0,0 1 1,1-1-1,-1-1 0,0 1 0,1 0 1,0 0-1,-1 0 0,1-1 0,0 1 1,0-1-1,0 0 0,0 1 0,0-1 1,0 0-1,0 0 0,0 0 0,0 0 1,0-1-1,1 1 0,-1 0 0,0-1 1,1 0-1,-1 0 0,5 1 0,6-1 36,1 0-1,-1 0 1,19-4-1,0-3-36,-1-2-1,0-2 1,-1 0-1,0-2 1,-1-2 0,32-20-1,12-4 34,-55 32-57,-11 9 43,-13 22 90,5-23-125,0 1 0,0 0 0,0-1 0,0 1 0,1 0 0,-1 0 0,1-1 0,-1 1 0,1 0 1,0 0-1,0 0 0,0-1 0,0 1 0,0 0 0,0 0 0,1 3 0,4-4-162,0 0 0,0-1 0,0 1-1,0-1 1,0 0 0,10-2 0,-5 2-1140,-5 0 478,9 0-2484,-4 1-1916,-1 0-4137</inkml:trace>
</inkml:ink>
</file>

<file path=ppt/ink/ink1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8.968"/>
    </inkml:context>
    <inkml:brush xml:id="br0">
      <inkml:brushProperty name="width" value="0.025" units="cm"/>
      <inkml:brushProperty name="height" value="0.025" units="cm"/>
    </inkml:brush>
  </inkml:definitions>
  <inkml:trace contextRef="#ctx0" brushRef="#br0">189 1 11147,'0'0'8370,"-8"3"-7911,5-1-433,0-1 0,0 1 0,0-1 0,0 1 0,1 0 0,-1 0 0,0 0-1,1 0 1,0 1 0,-1-1 0,1 1 0,0-1 0,1 1 0,-4 4 0,2 2 17,0-1 1,0 1 0,0 0 0,1 0 0,-1 13 0,-61 544 3068,18-134-2461,33-347-256,25-144-6369,0 12-1019</inkml:trace>
</inkml:ink>
</file>

<file path=ppt/ink/ink1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9.589"/>
    </inkml:context>
    <inkml:brush xml:id="br0">
      <inkml:brushProperty name="width" value="0.025" units="cm"/>
      <inkml:brushProperty name="height" value="0.025" units="cm"/>
    </inkml:brush>
  </inkml:definitions>
  <inkml:trace contextRef="#ctx0" brushRef="#br0">65 0 6887,'0'0'7014,"-10"5"-3998,-43 20 646,51-25-2519,13 0 207,22-3-484,-19 1-617,0 1 0,0 0 0,0 1 0,0 0 0,-1 1 0,1 1 0,0 0 0,22 7 0,-12-2 129,0 0-1,1-1 1,-1-1-1,1-2 1,0 0-1,43-2 1,151-23-256,-147 12-98,86-2 1,-141 12-62,1 1 0,0 0 1,-1 1-1,1 1 0,-1 1 1,0 0-1,18 7 0,-21-7-942,10-3 3698,-12-5-4199,-12 0-2866,-5-2-3553,-6-3-2409</inkml:trace>
</inkml:ink>
</file>

<file path=ppt/ink/ink1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9.931"/>
    </inkml:context>
    <inkml:brush xml:id="br0">
      <inkml:brushProperty name="width" value="0.025" units="cm"/>
      <inkml:brushProperty name="height" value="0.025" units="cm"/>
    </inkml:brush>
  </inkml:definitions>
  <inkml:trace contextRef="#ctx0" brushRef="#br0">132 0 10218,'0'0'16335,"-9"10"-16089,2-4-242,1 1 0,0 0 0,1 1 0,0-1 0,0 1 0,1 0 0,0 1 0,0-1 0,1 1 0,0-1 0,-3 17 0,-42 271-622,40-233-2659,2 0-3324,4-50-2671</inkml:trace>
</inkml:ink>
</file>

<file path=ppt/ink/ink1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0.817"/>
    </inkml:context>
    <inkml:brush xml:id="br0">
      <inkml:brushProperty name="width" value="0.025" units="cm"/>
      <inkml:brushProperty name="height" value="0.025" units="cm"/>
    </inkml:brush>
  </inkml:definitions>
  <inkml:trace contextRef="#ctx0" brushRef="#br0">1 56 15022,'0'0'7607,"10"-6"-6742,7-3-833,1 2-1,0 0 1,1 0-1,0 2 0,-1 1 1,2 0-1,-1 1 1,25-1-1,108 5-1844,-108-1-961,1 1-3310,-31-1-168</inkml:trace>
</inkml:ink>
</file>

<file path=ppt/ink/ink1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1.146"/>
    </inkml:context>
    <inkml:brush xml:id="br0">
      <inkml:brushProperty name="width" value="0.025" units="cm"/>
      <inkml:brushProperty name="height" value="0.025" units="cm"/>
    </inkml:brush>
  </inkml:definitions>
  <inkml:trace contextRef="#ctx0" brushRef="#br0">39 0 9545,'0'0'14061,"-7"60"-13356,3-26-449,0 3-160,0 3-32,0 2-32,-1-1-480,2 1-993,0-9-1762,-1-10-2275</inkml:trace>
</inkml:ink>
</file>

<file path=ppt/ink/ink1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8.858"/>
    </inkml:context>
    <inkml:brush xml:id="br0">
      <inkml:brushProperty name="width" value="0.025" units="cm"/>
      <inkml:brushProperty name="height" value="0.025" units="cm"/>
    </inkml:brush>
  </inkml:definitions>
  <inkml:trace contextRef="#ctx0" brushRef="#br0">18 126 9449,'0'0'18754,"27"22"-15813,-27-23-2911,0 0 0,0 0 0,1 0 0,-1 0 0,0-1 0,0 1 0,0 0 0,0 0 0,0 0 0,-1 0 0,1 0 0,0 0 0,0 0-1,-1 0 1,1 0 0,-1 0 0,1 0 0,-1 0 0,1 0 0,-1 0 0,0 0 0,0-1 0,0 2-14,0 1 0,0-1 0,0 1 0,0-1 0,0 1 0,0 0 0,1-1 0,-1 1 0,0 0 0,1-1 0,-1 1 0,0 0 0,1 0 0,-1 0 0,1 0 0,-1-1 0,1 1 0,-1 1 0,-21 55 21,21-55-43,1-1-1,-1 0 0,1 1 0,0-1 1,-1 0-1,1 1 0,0-1 0,0 0 1,0 1-1,0-1 0,0 0 0,0 1 1,1-1-1,-1 0 0,0 1 0,1-1 1,-1 0-1,1 0 0,-1 1 0,1-1 1,0 0-1,-1 0 0,1 0 0,0 0 1,0 0-1,0 0 0,0 0 1,0 0-1,0 0 0,0 0 0,0-1 1,0 1-1,1 0 0,1 0 2,-1-1 0,0 0 0,1 0 0,-1 0 0,1-1 0,-1 1-1,0 0 1,0-1 0,1 0 0,-1 1 0,0-1 0,0 0 0,0 0 0,0 0 0,0-1 0,0 1 0,0 0 0,0-1 0,2-1-1,3-4 53,0 1-1,0-1 0,0-1 0,-1 1 0,0-1 1,0 0-1,-1 0 0,0-1 0,-1 0 0,0 0 0,0 0 1,-1 0-1,0 0 0,0-1 0,-1 1 0,-1-1 0,1 0 1,-2 0-1,0-19 0,0 28-46,0 0 0,0 0 0,0-1 0,0 1 0,0 0 0,-1 0 0,1 0 0,0 0 0,-1 0 0,1 0 0,-1 0 0,1 0 0,-1 0 0,0 0 0,1 0 0,-1 0 0,0 0 0,1 0 0,-1 0 0,0 1 0,0-1 0,0 0 0,0 0 0,0 1 0,0-1 0,0 1 0,0-1 0,0 1 0,0-1 0,0 1 0,0 0 0,-1 0 0,1-1 0,0 1 0,0 0 0,0 0 0,0 0 0,0 0 0,-1 0 0,1 1 0,0-1 0,0 0 0,0 0 0,0 1 0,0-1 0,0 1 0,-2 0 0,-2 1 0,0 1 0,1 0 0,-1 0 0,1 0 0,0 0 0,0 1 0,0 0 0,-6 7 0,4-5 0,1 0 0,1 0 0,-1 1 0,1-1 0,0 1 0,1 0 0,0 1 0,0-1 0,0 0 0,1 1 0,0-1 0,0 1 0,1 0 0,0 13 0,1-20 0,0-1 0,1 1 1,-1 0-1,1 0 0,-1 0 0,1 0 1,-1 0-1,1-1 0,0 1 0,-1 0 1,1-1-1,0 1 0,0 0 0,-1-1 1,1 1-1,0-1 0,0 1 0,0-1 1,0 1-1,0-1 0,0 0 0,0 0 1,0 1-1,0-1 0,0 0 0,0 0 1,0 0-1,0 0 0,0 0 0,0 0 1,0 0-1,1-1 0,34-5-40,-21-2-193,0 0-1,-1-1 1,0-1 0,-1 0 0,0-1-1,0 0 1,-1-1 0,-1-1-1,11-14 1,-38 50-6520,-4 4 1404,-19 15-7346</inkml:trace>
</inkml:ink>
</file>

<file path=ppt/ink/ink1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0.730"/>
    </inkml:context>
    <inkml:brush xml:id="br0">
      <inkml:brushProperty name="width" value="0.025" units="cm"/>
      <inkml:brushProperty name="height" value="0.025" units="cm"/>
    </inkml:brush>
  </inkml:definitions>
  <inkml:trace contextRef="#ctx0" brushRef="#br0">1 83 18449,'0'0'7880,"60"-54"-10378,-24 36-1538,-6 8-4004</inkml:trace>
</inkml:ink>
</file>

<file path=ppt/ink/ink1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1.295"/>
    </inkml:context>
    <inkml:brush xml:id="br0">
      <inkml:brushProperty name="width" value="0.025" units="cm"/>
      <inkml:brushProperty name="height" value="0.025" units="cm"/>
    </inkml:brush>
  </inkml:definitions>
  <inkml:trace contextRef="#ctx0" brushRef="#br0">121 191 18097,'0'0'6102,"-9"-5"-3839,-3-1-1595,-25-16 1686,38 22-2289,0 1 0,0-1-1,0 0 1,0 0 0,0 1 0,0-1 0,0 0-1,1 0 1,-1 0 0,0 0 0,0-1 0,0 1 0,0 0-1,0 0 1,0-1 0,0 1 0,0 0 0,0-1 0,0 1-1,0-1 1,0 0 0,0 1 0,0-1 0,0 0-1,-1 1 1,1-1 0,0 0 0,0 0 0,-1 0 0,1 0-1,0 0 1,-1 1 0,1-1 0,0-2 0,-2-2 1,0 0 0,0 0-1,-1 0 1,0 0 0,1 0 0,-2 0 0,1 0 0,0 0 0,-6-6 0,7 9-57,1 1 0,-1-1 0,0 1 0,0 0 1,0 0-1,0-1 0,0 1 0,0 0 0,0 0 0,0 0 0,0 0 0,0 0 0,0 0 0,-1 0 1,1 1-1,0-1 0,-1 0 0,1 1 0,-1-1 0,1 1 0,-1-1 0,1 1 0,-1 0 0,1 0 1,-1-1-1,1 1 0,-1 0 0,1 1 0,-1-1 0,1 0 0,-1 0 0,1 1 0,-1-1 0,1 0 1,-1 1-1,1 0 0,0-1 0,-2 2 0,0 1-9,1 0 1,0 0-1,0 0 0,0 0 1,0 0-1,1 1 0,-1-1 0,1 1 1,0-1-1,0 1 0,0-1 1,0 1-1,1 0 0,-1-1 1,1 1-1,0 6 0,0-8 0,0-1-1,0 0 1,0 1-1,0-1 1,0 0-1,0 1 1,1-1-1,-1 0 1,0 0-1,1 1 1,-1-1-1,1 0 1,-1 0-1,1 0 0,0 1 1,-1-1-1,1 0 1,0 0-1,0 0 1,0 0-1,-1 0 1,1 0-1,0 0 1,1-1-1,-1 1 1,0 0-1,0 0 1,0-1-1,0 1 1,0-1-1,1 1 1,-1-1-1,0 0 1,1 1-1,-1-1 0,0 0 1,1 0-1,-1 0 1,0 0-1,1 0 1,-1 0-1,0 0 1,0 0-1,1-1 1,-1 1-1,0 0 1,1-1-1,-1 1 1,0-1-1,2-1 1,2 0-169,0 0 1,-1-1-1,1 0 0,-1 0 1,1-1-1,-1 1 1,0-1-1,-1 0 1,1 0-1,6-9 0,-3 2-1685,0-1-1,0 0 1,6-17-1,6-25-9062</inkml:trace>
</inkml:ink>
</file>

<file path=ppt/ink/ink1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1.745"/>
    </inkml:context>
    <inkml:brush xml:id="br0">
      <inkml:brushProperty name="width" value="0.025" units="cm"/>
      <inkml:brushProperty name="height" value="0.025" units="cm"/>
    </inkml:brush>
  </inkml:definitions>
  <inkml:trace contextRef="#ctx0" brushRef="#br0">0 21 16912,'0'0'2626,"58"-14"-2658,-26 11-1025,1-1-2210,6 4-4228</inkml:trace>
</inkml:ink>
</file>

<file path=ppt/ink/ink1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2.102"/>
    </inkml:context>
    <inkml:brush xml:id="br0">
      <inkml:brushProperty name="width" value="0.025" units="cm"/>
      <inkml:brushProperty name="height" value="0.025" units="cm"/>
    </inkml:brush>
  </inkml:definitions>
  <inkml:trace contextRef="#ctx0" brushRef="#br0">1 23 22870,'0'0'6886,"9"-3"-12459,1-7 1249,-4 0-2851</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2.837"/>
    </inkml:context>
    <inkml:brush xml:id="br0">
      <inkml:brushProperty name="width" value="0.025" units="cm"/>
      <inkml:brushProperty name="height" value="0.025" units="cm"/>
    </inkml:brush>
  </inkml:definitions>
  <inkml:trace contextRef="#ctx0" brushRef="#br0">0 25 21717,'22'-5'672,"7"-1"193,16 1 897,9 0-1090,15 4-480,2 0-127,2 0-97,-15 1-2243,-14 0-4067</inkml:trace>
</inkml:ink>
</file>

<file path=ppt/ink/ink1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2.430"/>
    </inkml:context>
    <inkml:brush xml:id="br0">
      <inkml:brushProperty name="width" value="0.025" units="cm"/>
      <inkml:brushProperty name="height" value="0.025" units="cm"/>
    </inkml:brush>
  </inkml:definitions>
  <inkml:trace contextRef="#ctx0" brushRef="#br0">1 1 13036,'0'0'15919</inkml:trace>
</inkml:ink>
</file>

<file path=ppt/ink/ink1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26.112"/>
    </inkml:context>
    <inkml:brush xml:id="br0">
      <inkml:brushProperty name="width" value="0.025" units="cm"/>
      <inkml:brushProperty name="height" value="0.025" units="cm"/>
    </inkml:brush>
  </inkml:definitions>
  <inkml:trace contextRef="#ctx0" brushRef="#br0">3625 640 15118,'-109'-19'145,"-157"-6"0,260 24-157,-10 1 11,1-1 1,0 0 0,0-1-1,0-1 1,0-1-1,0 0 1,0 0 0,1-2-1,0 0 1,0 0-1,1-2 1,-19-12 0,13 7-82,0 1 1,-1 1 0,-1 1 0,1 0 0,-2 1-1,1 2 1,-1 0 0,0 1 0,-1 1 0,-24-2-1,-31 1 668,-126 5-1,174 2-377,-69 5 179,1 4 0,-105 24-1,-191 64-1547,-52 10 260,383-97 1306,1 3-1,0 3 1,1 2 0,-110 52-1,106-35-369,1 3 0,3 2 0,1 4-1,2 1 1,2 3 0,2 3 0,-67 84-1,89-96-29,1 2 0,3 1 0,1 2 0,3 0 0,1 2 0,3 0-1,1 1 1,3 1 0,2 1 0,2 1 0,-9 78 0,19-71 54,2 0 1,2-1 0,3 1-1,2-1 1,3 0-1,2-1 1,3 0 0,2-1-1,3-1 1,1-1-1,47 81 1,-18-51-32,3-2 0,5-3 0,2-2 0,4-3 0,139 123-1,412 267-274,-415-331 178,6-9-1,6-9 1,4-9-1,5-10 1,283 81 0,302 24 329,-597-163-329,405 16 0,-547-51-132,0-3-1,-1-3 1,1-3-1,-2-2 1,1-4-1,-1-2 1,72-28-1,-55 8 643,-1-3 1,-2-4-1,-2-3 0,-2-4 0,-2-2 0,-3-4 0,-2-3 1,-3-3-1,-2-2 0,-3-3 0,-3-3 0,-3-2 1,69-121-1,-34 12 28,-8-3 1,90-299 0,-142 384-458,-3-1-1,-5-1 1,-5-1-1,-4 0 1,-4-1-1,-5 0 1,-4 0-1,-5-1 1,-4 2-1,-5 0 1,-4 0-1,-39-120 1,25 123 130,-5 1 1,-4 2 0,-4 2 0,-4 2 0,-68-91 0,70 117-117,-3 2 0,-3 3 1,-2 1-1,-3 4 0,-2 2 1,-3 3-1,-76-47 0,66 54-110,-2 4 0,-2 2 0,-1 4 0,-85-23 0,56 27-377,-1 5 0,-176-17 0,116 31-1410,-179 11 0,-164 44-5625,183-4-4073</inkml:trace>
</inkml:ink>
</file>

<file path=ppt/ink/ink1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3.750"/>
    </inkml:context>
    <inkml:brush xml:id="br0">
      <inkml:brushProperty name="width" value="0.025" units="cm"/>
      <inkml:brushProperty name="height" value="0.025" units="cm"/>
    </inkml:brush>
  </inkml:definitions>
  <inkml:trace contextRef="#ctx0" brushRef="#br0">2841 74 17873,'-160'-30'619,"-170"-10"0,257 37-552,0 2 1,0 4-1,1 2 0,-128 28 1,78 1-507,2 6 1,2 4-1,2 6 1,2 5-1,3 4 1,-131 94-1,165-98 479,3 2-1,3 4 0,2 4 1,3 2-1,4 2 1,2 4-1,4 2 1,-56 97-1,70-97-44,4 3-1,3 1 0,3 1 1,4 2-1,3 1 1,5 1-1,2 0 0,5 2 1,-3 90-1,13-82 9,4 0-1,5 0 0,17 94 1,-10-120 13,3-1 0,3-1 0,3-1 1,55 115-1,-30-95-64,4-3 0,3-1 0,4-3 0,3-3 0,4-3 0,102 90-1,-33-49 7,5-6-1,252 148 0,-208-155 26,4-9-1,4-7 1,4-9-1,232 57 1,-126-61 478,2-13 1,360 22 0,-395-63-119,1-11 0,0-13 1,494-74-1,-579 44-339,-1-8 0,208-81 0,-251 71-19,-4-7-1,-2-6 1,153-102 0,-204 113 7,-3-3 1,-2-4 0,136-145 0,-177 166 2,-1-2 0,-3-1 0,-1-2 0,-2-1-1,-3-2 1,-2 0 0,-2-2 0,22-77 0,-27 55 328,-3-1 0,-4 0 0,-3-1 0,-3 0 0,-4 0 1,-14-129-1,0 112 165,-4 0 1,-4 1 0,-5 1 0,-3 1-1,-42-88 1,27 87-406,-4 1 0,-4 3-1,-4 2 1,-3 2 0,-100-106 0,78 105-16,-4 5 0,-4 3 0,-3 4 1,-152-92-1,72 69-24,-3 7 1,-5 8 0,-201-62-1,74 51-869,-355-60-1,-176 42-5014,766 102 4972,-214-23-4192</inkml:trace>
</inkml:ink>
</file>

<file path=ppt/ink/ink1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5.589"/>
    </inkml:context>
    <inkml:brush xml:id="br0">
      <inkml:brushProperty name="width" value="0.025" units="cm"/>
      <inkml:brushProperty name="height" value="0.025" units="cm"/>
    </inkml:brush>
  </inkml:definitions>
  <inkml:trace contextRef="#ctx0" brushRef="#br0">27 164 24151,'0'0'1132,"-3"11"-1116,-7 43-514,3-1-1,2 1 1,4 95 0,1-111-82,3-32 2335,3-13-769,6-15 362,2-14 68,-1 0 1,16-69 0,-19 48-1040,-2-1 0,1-104 0,-12 149-437,-2 24-142,-4 25-6,8-27 190,0 1-1,0-1 0,1 1 1,1-1-1,-1 0 1,2 1-1,3 17 1,-4-24 18,1-1 1,-1 1-1,1-1 0,-1 0 0,1 1 1,0-1-1,0 0 0,0 0 1,0 0-1,0-1 0,0 1 1,1 0-1,-1-1 0,1 1 0,-1-1 1,1 0-1,-1 0 0,1 0 1,-1 0-1,1-1 0,0 1 1,0-1-1,-1 1 0,1-1 0,0 0 1,0 0-1,0 0 0,-1 0 1,1-1-1,5-1 0,0 1 40,1-1-1,-1 0 1,0-1 0,0 0-1,0 0 1,0-1 0,-1 0-1,1 0 1,-1-1-1,0 0 1,-1 0 0,1-1-1,-1 1 1,0-1 0,9-13-1,0 1 70,-2-2 0,0 0 1,-1 0-1,13-33 0,-25 91-109,-21 68-48,15-81-64,0 0 1,2 0 0,0 1 0,2 0 0,1 34 0,1-58 19,0-1 1,0 1 0,0-1 0,1 1-1,-1 0 1,0-1 0,1 1 0,-1-1-1,1 1 1,0-1 0,-1 1 0,1-1-1,0 0 1,0 1 0,0-1 0,0 0-1,0 0 1,0 1 0,1-1 0,-1 0-1,0 0 1,0 0 0,1-1 0,2 3-1,-1-3-124,0 1-1,0 0 1,0-1 0,1 1-1,-1-1 1,0 0-1,0 0 1,1 0-1,-1-1 1,0 1 0,6-2-1,2-2-808,0 1 0,-1-2 0,1 1 0,-1-1 0,0-1 0,12-8 0,23-25-5680</inkml:trace>
</inkml:ink>
</file>

<file path=ppt/ink/ink1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6.026"/>
    </inkml:context>
    <inkml:brush xml:id="br0">
      <inkml:brushProperty name="width" value="0.025" units="cm"/>
      <inkml:brushProperty name="height" value="0.025" units="cm"/>
    </inkml:brush>
  </inkml:definitions>
  <inkml:trace contextRef="#ctx0" brushRef="#br0">231 0 14061,'0'0'4858,"-14"11"-1719,-9 9-2141,2 1 1,0 2-1,1 0 0,1 1 1,1 1-1,1 0 0,-19 41 0,26-43-639,1 0 0,-6 24-1,13-41-359,1 1 0,-1-1-1,1 0 1,0 1-1,1-1 1,0 0-1,0 1 1,0-1-1,1 1 1,0-1-1,0 0 1,4 13-1,-4-17 8,0 0 0,1 0 0,-1 0-1,1 0 1,0 0 0,-1-1 0,1 1-1,0 0 1,0-1 0,0 1 0,0-1-1,0 0 1,0 1 0,1-1-1,-1 0 1,0 0 0,0-1 0,1 1-1,-1 0 1,1-1 0,-1 0 0,1 1-1,-1-1 1,1 0 0,-1 0 0,1 0-1,-1-1 1,0 1 0,1-1 0,-1 1-1,1-1 1,-1 0 0,3-1 0,1 0 82,0 0 0,0-1 0,-1 1 0,1-1 0,-1 0 0,1-1 0,-1 1 0,0-1 0,-1 0 0,1-1 0,-1 1 0,5-6 0,-7 6-69,1-1 0,-1 0 0,1 1-1,-1-1 1,-1 0 0,1 0 0,-1 0 0,1-1-1,-2 1 1,1 0 0,0 0 0,-1-1-1,-1-8 1,1 12-17,-1 0-1,1 1 1,-1-1-1,1 0 1,-1 0-1,0 1 1,1-1-1,-1 1 1,0-1-1,0 1 1,0-1-1,0 1 1,-1-1-1,1 1 1,0 0-1,-1 0 1,1-1-1,0 1 1,-1 0-1,1 1 1,-1-1-1,0 0 1,1 0-1,-1 1 1,0-1-1,1 0 1,-1 1-1,0 0 1,0-1-1,0 1 1,1 0-1,-1 0 1,0 0-1,0 0 1,0 1-1,1-1 0,-1 0 1,0 1-1,0-1 1,1 1-1,-4 1 1,-2 1-2,0 1 0,-1 0 0,1 1 0,1-1 0,-1 1 0,1 1 0,-1-1 0,2 1 0,-1 0 0,1 1 0,0-1 0,0 1 0,0 0 0,1 0 0,0 1 0,1-1 0,0 1 0,0 0 0,-3 14 0,6-22 0,0 1 0,1-1 0,-1 1 0,0-1 0,1 1 0,-1-1 0,0 1 0,1-1 0,-1 0 0,0 1 0,1-1 0,-1 1 0,1-1 0,-1 0 0,1 0 0,-1 1 0,1-1 0,-1 0 0,1 0 0,0 0 0,-1 1 0,1-1 0,-1 0 0,1 0 0,-1 0 0,1 0 0,-1 0 0,1 0 0,0 0 0,-1 0 0,1-1 0,-1 1 0,1 0 0,-1 0 0,1 0 0,-1 0 0,2-1 0,24-5 0,-7-4-57,0 0 0,-1-1 0,0-1 1,0-1-1,-2 0 0,21-20 0,11-9-159,-47 42 200,-1 0 0,0 0-1,0 0 1,1 0 0,-1 0 0,0 0 0,0 0 0,0 0-1,1 0 1,-1 1 0,0-1 0,0 0 0,0 0-1,1 0 1,-1 0 0,0 0 0,0 1 0,0-1-1,0 0 1,1 0 0,-1 0 0,0 1 0,0-1-1,0 0 1,0 0 0,0 1 0,0-1 0,0 0-1,0 0 1,0 0 0,1 1 0,-1-1 0,0 0-1,0 0 1,0 1 0,-1-1 0,1 0 0,0 0-1,0 1 1,0-1 0,0 0 0,0 0 0,0 1-1,0-1 1,0 0 0,0 0 0,-1 1 0,0 16-178,-30 70 143,22-66 115,0 1-1,2 0 0,-6 28 0,13-49-69,-1 0-1,1 0 0,0 0 1,-1 0-1,1 1 0,0-1 1,-1 0-1,1 0 0,0 0 0,0 1 1,0-1-1,0 0 0,0 0 1,1 0-1,-1 1 0,0-1 1,1 0-1,-1 0 0,0 0 1,1 0-1,-1 0 0,1 0 0,0 0 1,-1 0-1,1 0 0,0 0 1,0 0-1,-1 0 0,1 0 1,0 0-1,0 0 0,0-1 1,0 1-1,0 0 0,0-1 0,0 1 1,0-1-1,0 1 0,1-1 1,-1 0-1,0 1 0,0-1 1,0 0-1,1 0 0,-1 0 1,0 0-1,0 0 0,0 0 0,1 0 1,-1 0-1,0 0 0,2-1 1,4-1-350,0 0 1,0 0 0,0-1-1,0 0 1,0 0-1,-1-1 1,9-5 0,-1-2-1990,-1 0 0,0 0 1,-1-2-1,13-15 1,11-18-11878</inkml:trace>
</inkml:ink>
</file>

<file path=ppt/ink/ink1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6.478"/>
    </inkml:context>
    <inkml:brush xml:id="br0">
      <inkml:brushProperty name="width" value="0.025" units="cm"/>
      <inkml:brushProperty name="height" value="0.025" units="cm"/>
    </inkml:brush>
  </inkml:definitions>
  <inkml:trace contextRef="#ctx0" brushRef="#br0">221 1 20884,'-12'7'2834,"-12"8"-1068,1 1-1,1 1 0,-35 35 1,49-45-1646,1 2 0,0-1 0,0 1 0,1 0 0,0 0 0,0 1 0,1 0 0,1 0 0,-1 0 0,2 1 0,-1-1 0,1 1 0,1 0 0,-1 12 0,2-17-127,1 1 0,0-1-1,0 0 1,1 0 0,-1 1 0,1-1-1,1 0 1,-1 0 0,1 0 0,0 0-1,6 9 1,-6-12 15,0 0-1,0 0 1,0-1-1,1 1 1,-1-1-1,1 0 1,0 0-1,-1 0 1,1 0-1,0 0 1,0 0-1,0-1 1,1 0-1,-1 1 1,0-1-1,1 0 1,-1-1-1,0 1 1,1-1-1,-1 1 1,1-1-1,4 0 1,-4 0-3,1 0 1,-1 0-1,0 0 1,0-1 0,0 1-1,0-1 1,0 0 0,0 0-1,0-1 1,0 1-1,0-1 1,-1 0 0,7-4-1,-7 4-3,-1-1-1,0 1 0,0-1 0,0 0 0,0 1 0,-1-1 1,1 0-1,-1 0 0,0 0 0,1 0 0,-2-1 1,1 1-1,0 0 0,0 0 0,-1 0 0,0-1 1,0 1-1,0-4 0,0 4-1,-1 0 0,1 0 0,-1 1 0,0-1 0,0 0 0,0 0 0,0 1 0,0-1 0,0 0 0,-1 1 0,0 0 0,1-1 0,-1 1 0,0 0 0,0 0 0,0 0 0,0 0 0,0 0 0,-1 0 0,1 1 0,-1-1 0,1 1 0,-1-1 0,1 1 0,-1 0 0,0 0 0,0 0 0,1 1 0,-1-1 0,-5 0 0,1 0 0,-1-1 0,0 1 0,0 0 0,0 1 0,0 0 0,0 1 0,0-1 0,0 1 0,0 1 0,-10 2 0,17-3 0,0-1 0,-1 1 0,1-1 0,0 1 0,0-1 0,0 1 0,0 0 0,0 0 0,0-1 0,0 1 0,0 0 0,0 0 0,0 0 0,0 0 0,0 0 0,1 0 0,-1 0 0,0 0 0,1 1 0,-1-1 0,0 2 0,1-2 0,0 0 0,1-1 0,-1 1 0,0 0 0,0-1 0,0 1 0,1 0 0,-1-1 0,0 1 0,1 0 0,-1-1 0,1 1 0,-1 0 0,1-1 0,-1 1 0,1-1 0,-1 1 0,1-1 0,0 1 0,-1-1 0,1 0 0,-1 1 0,1-1 0,0 0 0,0 1 0,-1-1 0,1 0 0,0 0 0,-1 0 0,1 0 0,0 0 0,0 1 0,-1-1 0,1-1 0,0 1 0,0 0 0,1 0 0,29-1 0,1-1 0,0-2 0,-1-1 0,0-2 0,0-1 0,48-18 0,39-10 0,-117 35 0,0 1 0,1-1 0,-1 1 0,1-1 0,-1 1 0,0 0 0,1 0 0,-1 0 0,1 0 0,-1 0 0,1 0 0,-1 0 0,1 0 0,-1 0 0,1 1 0,-1-1 0,0 0 0,1 1 0,-1 0 0,3 0 0,-4 0 0,0 0 0,1 0 0,-1 0 0,1 0 0,-1 0 0,0 0 0,0 0 0,0 0 0,0 0 0,1 0 0,-1 0 0,0 0 0,-1 0 0,1 0 0,0 0 0,0 0 0,0 0 0,0 0 0,-1 0 0,1-1 0,-1 1 0,0 2 0,-6 11 0,-1-1 0,0 0 0,-11 14 0,6-10 0,1 2 9,5-10-26,0 1 0,1 0 0,0 0 0,0 1 0,1 0 0,1 0 0,0 0 0,-3 13 0,7-24-85,0 0-1,0 0 1,0 1 0,0-1 0,0 0 0,0 0 0,0 1-1,0-1 1,0 0 0,0 0 0,0 1 0,0-1-1,0 0 1,0 0 0,0 1 0,0-1 0,0 0-1,0 0 1,1 1 0,-1-1 0,0 0 0,0 0-1,0 0 1,0 1 0,1-1 0,-1 0 0,0 0-1,0 0 1,0 1 0,1-1 0,-1 0 0,0 0 0,0 0-1,0 0 1,1 0 0,-1 0 0,0 0 0,0 1-1,1-1 1,-1 0 0,0 0 0,0 0 0,1 0-1,-1 0 1,0 0 0,1 0 0,-1 0 0,0 0-1,0 0 1,1-1 0,-1 1 0,0 0 0,0 0-1,1 0 1,-1 0 0,0 0 0,0 0 0,0 0 0,1-1-1,-1 1 1,0 0 0,0 0 0,0 0 0,1-1-1,-1 1 1,0 0 0,0 0 0,0 0 0,0-1-1,17-14-9127</inkml:trace>
</inkml:ink>
</file>

<file path=ppt/ink/ink1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36.851"/>
    </inkml:context>
    <inkml:brush xml:id="br0">
      <inkml:brushProperty name="width" value="0.025" units="cm"/>
      <inkml:brushProperty name="height" value="0.025" units="cm"/>
    </inkml:brush>
  </inkml:definitions>
  <inkml:trace contextRef="#ctx0" brushRef="#br0">37 56 3619,'0'0'16443,"-6"-4"-15360,3 1-680,1 2-216,1 0 0,-1 0 0,1-1 0,-1 1 0,1 0 0,-1 0 0,1 0 0,-1 1 0,0-1 0,0 0 0,1 1 1,-1-1-1,0 1 0,-2-1 3229,30-13-1745,-12 9-1607,1 0 0,0 2 1,0 0-1,0 1 0,0 0 0,1 1 0,-1 1 0,21 2 0,7 4-59,68 18 0,-108-23 1,26 4 36,1-1 0,-1-1 1,1-2-1,49-3 0,-4 0-82,-110 27 312,-1-9-206,-1-1-1,0-3 1,-1-1 0,-40 7-1,-158 11-9,232-29-71,3 0 6,-1 0 0,1 0 0,-1 0-1,1 0 1,-1 0 0,1 0 0,-1 1 0,1-1-1,-1 0 1,1 1 0,0-1 0,-1 1 0,1-1 0,0 1-1,-1 0 1,1 0 0,0-1 0,0 1 0,-1 0-1,0 2 1,26-1-647,122-9 612,191-35 0,-298 37 46,-27 3 12,-8 2-2,0 0 0,0 0 0,0-1 0,0 0 0,0 0 0,0 0 0,-1 0 0,1 0 0,0-1 0,0 1 0,-1-1 0,1 0 0,3-3 0,-7 5-5,0 0 1,0 0 0,0-1-1,0 1 1,0 0 0,0 0-1,0 0 1,0 0 0,0-1-1,0 1 1,0 0 0,0 0-1,0 0 1,0 0 0,0-1-1,0 1 1,0 0 0,0 0-1,0 0 1,0 0 0,0-1-1,0 1 1,0 0 0,0 0-1,0 0 1,0 0 0,0-1-1,0 1 1,0 0 0,-1 0-1,1 0 1,0 0 0,0 0-1,0-1 1,0 1 0,0 0-1,0 0 1,-1 0 0,1 0-1,0 0 1,0 0 0,0 0-1,0 0 1,-1 0 0,1 0-1,0 0 1,-15-4 246,-15 3 49,30 1-297,-47 0 199,-92 14 1,117-10-428,0 1 0,0 1 0,0 1 0,1 1 0,0 1 1,-24 13-1,30-9-749,7-6-1683</inkml:trace>
</inkml:ink>
</file>

<file path=ppt/ink/ink1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38.010"/>
    </inkml:context>
    <inkml:brush xml:id="br0">
      <inkml:brushProperty name="width" value="0.025" units="cm"/>
      <inkml:brushProperty name="height" value="0.025" units="cm"/>
    </inkml:brush>
  </inkml:definitions>
  <inkml:trace contextRef="#ctx0" brushRef="#br0">145 126 7559,'0'0'86,"-9"0"-129,-25 1 1021,-67 9 7738,109-5-4517,32 14-3283,-25-18-573,1 0 1,0-2-1,0 1 1,-1-2-1,1 0 1,0-1-1,-1-1 1,0 0-1,18-8 1,25-5-229,13-1-82,176-41 108,-198 51-266,-1 1 0,1 3 0,56 2 0,-91 3-35,0 1 0,0 1 0,-1 1-1,0-1 1,0 2 0,0 0 0,0 1 0,0 0 0,14 10 0,27 12 74,-50-25 124,1-1-1,-1 0 1,1-1 0,-1 1 0,1-1-1,0 0 1,-1 0 0,1 0 0,0 0-1,0-1 1,0 0 0,0 0 0,-1-1-1,1 1 1,0-1 0,0 0 0,-1 0-1,1 0 1,0-1 0,-1 0-1,1 0 1,-1 0 0,0 0 0,0-1-1,0 0 1,0 1 0,0-1 0,4-5-1,-8 8-15,1 0 0,-1-1 0,0 1 0,1 0 0,-1 0 0,0-1 0,0 1 0,1 0 0,-1-1 0,0 1 0,0 0 0,0-1 0,1 1 0,-1 0 0,0-1 0,0 1 0,0-1 0,0 1 0,0 0 0,0-1 0,0 1-1,0-1 1,0 1 0,0 0 0,0-1 0,0 1 0,0 0 0,0-1 0,0 1 0,0-1 0,0 1 0,-1 0 0,1-1 0,0 1 0,0 0 0,0-1 0,-1 1 0,1 0 0,0-1 0,0 1 0,-1 0 0,1-1 0,0 1 0,0 0 0,-1 0 0,1-1-1,-1 1 1,1 0 0,0 0 0,-1 0 0,1 0 0,0 0 0,-1-1 0,1 1 0,-1 0 0,1 0 0,0 0 0,-1 0 0,1 0 0,-1 0 0,1 0 0,-1 0 0,-34 0 476,23 1-463,-179 15 1153,44-1-486,-104-14-440,-31 2-295,275-1-238,16 1-77,18 2-47,106-11 336,254-43 0,23-2-2476,-410 50 2482,1 1 1,0 0-1,-1 0 1,1-1-1,0 1 1,0 0-1,-1 0 1,1 0-1,0 0 1,0 0 0,-1 0-1,1 0 1,0 0-1,0 0 1,-1 0-1,1 0 1,0 0-1,0 0 1,-1 1-1,1-1 1,0 0-1,-1 1 1,1-1-1,0 0 1,-1 1-1,1-1 1,0 1-1,0 0 1,-25 13-679,-271 93 881,139-55-108,123-40-85,-5 3-143,0-2 1,-2-1-1,1-2 0,-69 8 1,102-18-158,0 1 1,1-1 0,-1-1 0,0 1 0,0-1-1,0 0 1,1 0 0,-1 0 0,-6-3 0,6 0-495,0 0 0,0 0 1,1 0-1,0-1 1,0 1-1,-8-11 0</inkml:trace>
</inkml:ink>
</file>

<file path=ppt/ink/ink1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0.608"/>
    </inkml:context>
    <inkml:brush xml:id="br0">
      <inkml:brushProperty name="width" value="0.025" units="cm"/>
      <inkml:brushProperty name="height" value="0.025" units="cm"/>
    </inkml:brush>
  </inkml:definitions>
  <inkml:trace contextRef="#ctx0" brushRef="#br0">0 350 14990,'0'0'13031,"1"-12"-12743,5-24 57,1 1-1,2 0 0,1 0 1,2 0-1,1 2 0,2-1 1,37-60-1,-54 170-4716,1-70 3303,-5 14-3058,-4-15-5272,2-5 1562</inkml:trace>
</inkml:ink>
</file>

<file path=ppt/ink/ink1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0.968"/>
    </inkml:context>
    <inkml:brush xml:id="br0">
      <inkml:brushProperty name="width" value="0.025" units="cm"/>
      <inkml:brushProperty name="height" value="0.025" units="cm"/>
    </inkml:brush>
  </inkml:definitions>
  <inkml:trace contextRef="#ctx0" brushRef="#br0">1 187 10122,'0'0'13650,"-1"-6"-13362,3-7 8,0 0 1,1 1-1,1-1 0,0 0 0,0 1 1,2 0-1,7-14 0,11-30 1989,-24 55-2279,0 1 0,0 0 0,0-1 1,0 1-1,0 0 0,0-1 0,0 1 0,0 0 0,0-1 0,0 1 0,0 0 0,0 0 0,0-1 0,0 1 0,0 0 1,0-1-1,0 1 0,1 0 0,-1-1 0,0 1 0,0 0 0,0 0 0,1-1 0,-1 1 0,0 0 0,0 0 1,1-1-1,-1 1 0,0 0 0,0 0 0,1 0 0,-1 0 0,0-1 0,1 1 0,-1 0 0,0 0 0,0 0 1,1 0-1,-1 0 0,0 0 0,1 0 0,-1 0 0,0 0 0,1 0 0,-1 0 0,0 0 0,1 0 0,-1 0 0,1 0 1,6 21 8,1 35-40,-8-54 50,2 28 0,-3-22-98,1 1 0,1 0 0,-1 0 0,2-1-1,-1 1 1,1 0 0,0-1 0,1 0 0,0 1 0,4 7 0,-7-16-63,1 1 0,-1 0 0,0-1 0,1 1 0,-1-1 0,1 1 0,-1-1 0,1 1 0,-1-1 0,1 0 0,0 1 0,-1-1 0,1 0 0,-1 1 1,1-1-1,0 0 0,-1 1 0,1-1 0,0 0 0,-1 0 0,1 0 0,0 0 0,-1 0 0,1 0 0,0 0 0,-1 0 0,1 0 0,0 0 0,-1 0 0,1 0 0,0-1 0,-1 1 0,1 0 0,0 0 0,-1-1 0,1 1 0,-1 0 0,1-1 0,0 1 0,0-1 0,15-22-6055,-6-12-3220</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3.805"/>
    </inkml:context>
    <inkml:brush xml:id="br0">
      <inkml:brushProperty name="width" value="0.025" units="cm"/>
      <inkml:brushProperty name="height" value="0.025" units="cm"/>
    </inkml:brush>
  </inkml:definitions>
  <inkml:trace contextRef="#ctx0" brushRef="#br0">114 105 13357,'0'-12'4345,"1"6"-3600,1-48 621,-2 51-1027,0 1 0,-1-1 0,1 0 0,-1 1 0,1-1 0,-1 1 0,0-1 0,0 1 0,0-1 0,-3-4 0,4 8-208,-1 1 0,0-1-1,0 0 1,1 0-1,-1 0 1,0 1 0,1-1-1,-1 0 1,1 1 0,0-1-1,-1 0 1,1 1 0,0-1-1,0 1 1,0-1-1,0 3 1,-27 748 4882,30-724-4894,3-16-48,-6-12-68,0 1-1,0-1 0,0 0 0,1 0 0,-1 0 0,0 0 0,0 0 0,0 0 0,1 1 0,-1-1 0,0 0 0,0 0 0,1 0 0,-1 0 1,0 0-1,0 0 0,1 0 0,-1 0 0,0 0 0,0 0 0,1 0 0,-1 0 0,0 0 0,0-1 0,0 1 0,1 0 0,-1 0 0,0 0 0,0 0 1,1 0-1,-1 0 0,0-1 0,0 1 0,0 0 0,0 0 0,1 0 0,-1 0 0,0-1 0,0 1 0,0 0 0,0-1 0,2-3 12,0 0-1,-1 0 0,0 0 0,0-1 0,0 1 0,0 0 1,-1-1-1,1 1 0,-1-1 0,0 1 0,-1 0 1,0-7-1,0-8-19,1-13-121,-1 0 0,-2 0-1,-1 1 1,-2-1 0,-1 1 0,-1 0 0,-2 0 0,-1 1 0,-1 0-1,-20-34 1,30 65-278,2 11 186,8 17 5,-3-22-124,0 0 0,0 0 0,1-1 1,0 0-1,1 0 0,-1 0 0,1-1 0,0 0 0,0 0 0,1 0 1,-1-1-1,1 0 0,0-1 0,0 0 0,0 0 0,1-1 0,-1 0 1,1 0-1,-1-1 0,1 0 0,0-1 0,15 0 0,-14 0-246,1-1 0,-1 1 0,1-2-1,-1 1 1,1-2 0,-1 1 0,0-1-1,0-1 1,0 0 0,0 0 0,-1-1 0,0 0-1,0-1 1,0 0 0,0 0 0,-1-1-1,0 0 1,10-13 0,-15 16 714,-1-1 0,1 1 0,-1-1 0,0 0 0,-1 0 0,1 1 0,-1-1 0,0 0 0,0-1 0,-1 1 0,1-10 1,-1 13 37,0 1 0,0-1 0,0 0 1,0 0-1,-1 1 0,1-1 1,0 0-1,-1 1 0,1-1 1,-1 0-1,0 1 0,1-1 1,-1 0-1,0 1 0,0-1 1,0 1-1,0 0 0,0-1 1,0 1-1,-1 0 0,1 0 1,0-1-1,-1 1 0,1 0 1,0 0-1,-1 1 0,0-1 1,1 0-1,-1 0 0,1 1 1,-1-1-1,0 1 0,1-1 1,-1 1-1,0 0 0,-2 0 1,2 0-90,0 1 0,0 0 0,0 0 1,0 0-1,0 0 0,0 0 0,0 0 1,0 0-1,1 1 0,-1-1 0,1 1 1,-1-1-1,1 1 0,-1 0 0,1-1 1,0 1-1,0 0 0,0 0 0,0 0 1,0 0-1,0 0 0,1 0 0,-1 0 1,0 4-1,-15 60 604,15-59-539,-1 1 93,1 0 0,0 1 1,0-1-1,1 0 1,0 1-1,0-1 0,1 0 1,2 9-1,-3-15-182,0-1-1,1 1 0,0-1 0,-1 1 1,1-1-1,0 0 0,0 1 0,0-1 1,0 0-1,0 0 0,0 1 0,0-1 1,0 0-1,1 0 0,-1 0 1,0 0-1,0-1 0,4 3 0,-2-3-51,0 1 0,0 0 0,0-1 0,0 0 0,0 0 0,0 0 0,0 0 0,0 0-1,0 0 1,0-1 0,0 0 0,0 1 0,4-3 0,-1 1-238,1-1 1,-1 0-1,0 0 0,0-1 0,-1 0 1,1 0-1,-1 0 0,8-8 0,18-25-5019,-18 14 44</inkml:trace>
</inkml:ink>
</file>

<file path=ppt/ink/ink1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1.327"/>
    </inkml:context>
    <inkml:brush xml:id="br0">
      <inkml:brushProperty name="width" value="0.025" units="cm"/>
      <inkml:brushProperty name="height" value="0.025" units="cm"/>
    </inkml:brush>
  </inkml:definitions>
  <inkml:trace contextRef="#ctx0" brushRef="#br0">36 0 14798,'0'0'13303,"0"9"-13143,-6 87-709,-18 100-1,19-164-662,5-31-181,0-34-7645,0 13 4217,-1-4-1553</inkml:trace>
</inkml:ink>
</file>

<file path=ppt/ink/ink1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1.686"/>
    </inkml:context>
    <inkml:brush xml:id="br0">
      <inkml:brushProperty name="width" value="0.025" units="cm"/>
      <inkml:brushProperty name="height" value="0.025" units="cm"/>
    </inkml:brush>
  </inkml:definitions>
  <inkml:trace contextRef="#ctx0" brushRef="#br0">30 26 10602,'0'0'11067,"-4"14"-10785,-3 12-89,2 0-1,1 0 0,-1 49 0,3-38-114,1-26-56,0-1 1,1 1-1,0-1 1,0 1-1,1 0 1,5 18-1,-6-28-1,0 0-1,1-1 1,-1 1 0,0 0 0,1-1-1,-1 1 1,0 0 0,1-1-1,-1 1 1,1 0 0,-1-1 0,1 1-1,0-1 1,-1 1 0,1-1-1,-1 1 1,1-1 0,0 0-1,-1 1 1,1-1 0,0 0 0,-1 1-1,1-1 1,0 0 0,0 0-1,-1 0 1,3 0 0,21-8 601,19-30 592,-39 35-1057,174-158 1755,-117 110-3679,1-1-3380,-36 30-3816</inkml:trace>
</inkml:ink>
</file>

<file path=ppt/ink/ink1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8.915"/>
    </inkml:context>
    <inkml:brush xml:id="br0">
      <inkml:brushProperty name="width" value="0.025" units="cm"/>
      <inkml:brushProperty name="height" value="0.025" units="cm"/>
    </inkml:brush>
  </inkml:definitions>
  <inkml:trace contextRef="#ctx0" brushRef="#br0">237 1 20724,'0'0'5140,"-9"11"-4707,1 0-376,0 1 0,0 0 1,1 1-1,1-1 0,0 1 1,0 0-1,2 1 0,-1-1 1,2 1-1,0 0 0,0 0 0,2 0 1,0 1-1,0 17 0,2-29-64,-1-1 0,1 1-1,0 0 1,0 0 0,0-1-1,1 1 1,-1 0 0,0-1-1,1 1 1,0-1 0,0 0-1,-1 1 1,1-1 0,0 0-1,1 0 1,-1 0-1,0-1 1,1 1 0,-1 0-1,1-1 1,-1 0 0,1 1-1,0-1 1,-1 0 0,1-1-1,0 1 1,0 0 0,4 0-1,10 1 27,0 0 0,0-1-1,30-2 1,-20 0 34,60-1-128,-87 2 88,1 0 0,-1 0 0,1 0 0,-1 0 0,1 0-1,0 0 1,-1 0 0,1 0 0,-1 0 0,1 0 0,-1 0 0,1 0-1,-1 1 1,1-1 0,-1 0 0,1 0 0,-1 1 0,1-1 0,-1 0-1,1 1 1,-1-1 0,1 0 0,-1 1 0,0-1 0,1 1 0,-1-1 0,0 1-1,1-1 1,-1 0 0,0 1 0,0-1 0,1 1 0,-1 0 0,-6 20 881,-23 16 806,17-29-1556,0 0 0,0-1 0,-1-1 0,0 0-1,0-1 1,0 0 0,-1-1 0,1 0-1,-1-1 1,-20 1 0,-11 0 434,-86-4 1,125-1-579,0 1 0,0 0 0,-1 0 0,1-1 0,0 0 0,0 0 0,0-1 0,-1 1 0,-8-5 0,43 2-4180,129 13-7447,-88-8 817</inkml:trace>
</inkml:ink>
</file>

<file path=ppt/ink/ink1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9.272"/>
    </inkml:context>
    <inkml:brush xml:id="br0">
      <inkml:brushProperty name="width" value="0.025" units="cm"/>
      <inkml:brushProperty name="height" value="0.025" units="cm"/>
    </inkml:brush>
  </inkml:definitions>
  <inkml:trace contextRef="#ctx0" brushRef="#br0">144 1 17392,'0'0'6503,"-1"9"-5665,1-6-755,-1 0 1,1 1-1,0-1 1,0 0-1,0 0 1,1 1-1,-1-1 1,1 0-1,0 0 1,-1 1-1,1-1 1,1 0 0,-1 0-1,0 0 1,1 0-1,0-1 1,0 1-1,0 0 1,0-1-1,0 1 1,0-1-1,0 1 1,1-1-1,-1 0 1,1 0-1,0 0 1,0-1-1,0 1 1,-1-1-1,5 2 1,16 7-60,0-2 1,0 0-1,1-2 0,0 0 1,0-2-1,35 2 1,-80 8 1144,-90 41-179,-125 82 0,214-118-1532,22-19 460,0 0 0,0 1 0,0-1 0,-1 0 0,1 0 0,0 1-1,0-1 1,0 0 0,0 0 0,0 1 0,0-1 0,0 0 0,0 0 0,0 0 0,0 1 0,0-1 0,0 0 0,0 0 0,0 1 0,0-1 0,0 0 0,0 0 0,0 1 0,0-1 0,1 0 0,-1 0 0,0 1 0,0-1 0,0 0 0,0 0 0,0 0 0,1 0 0,-1 1-1,0-1 1,0 0 0,0 0 0,1 0 0,-1 0 0,0 1 0,0-1 0,0 0 0,1 0 0,-1 0 0,0 0 0,0 0 0,1 0 0,4 1-911,0-1 0,0 0 0,-1 0 0,1 0 0,0 0 0,0-1 0,0 0 0,6-2 0,35-12-9075</inkml:trace>
</inkml:ink>
</file>

<file path=ppt/ink/ink1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9.602"/>
    </inkml:context>
    <inkml:brush xml:id="br0">
      <inkml:brushProperty name="width" value="0.025" units="cm"/>
      <inkml:brushProperty name="height" value="0.025" units="cm"/>
    </inkml:brush>
  </inkml:definitions>
  <inkml:trace contextRef="#ctx0" brushRef="#br0">307 38 512,'0'0'20105,"-10"-4"-14804,1 1-5088,1 0 0,-1 1 0,1 0 1,-1 0-1,0 1 0,0 0 0,0 0 0,1 1 0,-1 0 1,0 1-1,0 0 0,0 0 0,0 1 0,-11 4 1,5 0-66,1 0 1,0 1 0,1 0-1,0 1 1,-18 14 0,26-18-139,1-1 1,0 1-1,0 0 0,0 0 1,0 0-1,1 1 0,-1-1 1,1 1-1,0 0 0,1 0 1,-1 0-1,1 0 0,0 1 1,0-1-1,1 0 1,0 1-1,0-1 0,-1 8 1,2-11-10,0 1 0,1-1 0,-1 1 0,0-1 0,1 1 0,0-1 0,-1 0 0,1 1 0,0-1 0,0 0 0,1 1 0,-1-1 0,0 0 0,1 0 0,-1 0 0,1 0 0,0 0 0,2 2 0,0-1 13,1 0-1,0 0 0,-1 0 1,1 0-1,0-1 1,0 0-1,0 0 0,7 1 1,8 1 60,-1-1 1,1-1-1,34 0 0,-42-2 25,1 0 0,-1-1 0,0-1-1,0 0 1,0-1 0,-1 0 0,1-1-1,-1 0 1,0-1 0,18-10 0,-23 12-52,-1-1 0,1 0 0,-1 0 0,0-1 1,0 0-1,-1 0 0,1 0 0,-1 0 0,0 0 1,-1-1-1,1 0 0,-1 0 0,0 0 0,-1 0 1,1 0-1,-1-1 0,-1 1 0,1-1 0,-1 1 1,0-1-1,0-6 0,-1 9-61,0 1-1,0-1 1,0 1 0,0-1-1,-1 1 1,1-1-1,-1 1 1,0 0 0,0-1-1,-1 1 1,1 0 0,0 0-1,-1 0 1,0 0 0,0 0-1,0 0 1,0 0-1,-5-4 1,3 3-63,-1 1 0,1 0 0,-1 1 0,0-1-1,0 1 1,0 0 0,0 0 0,0 0 0,0 0 0,0 1 0,-8-1 0,1 1-368,-1 0 0,0 1 0,1 0 0,-1 1 0,1 1 0,-1 0 0,1 0 0,-1 1 0,-21 9 0,9-1-7872</inkml:trace>
</inkml:ink>
</file>

<file path=ppt/ink/ink1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2.550"/>
    </inkml:context>
    <inkml:brush xml:id="br0">
      <inkml:brushProperty name="width" value="0.025" units="cm"/>
      <inkml:brushProperty name="height" value="0.025" units="cm"/>
    </inkml:brush>
  </inkml:definitions>
  <inkml:trace contextRef="#ctx0" brushRef="#br0">0 0 5381,'0'0'128</inkml:trace>
</inkml:ink>
</file>

<file path=ppt/ink/ink1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2.915"/>
    </inkml:context>
    <inkml:brush xml:id="br0">
      <inkml:brushProperty name="width" value="0.025" units="cm"/>
      <inkml:brushProperty name="height" value="0.025" units="cm"/>
    </inkml:brush>
  </inkml:definitions>
  <inkml:trace contextRef="#ctx0" brushRef="#br0">157 31 4516,'5'-26'14958,"-8"22"-8103,-5 16-4811,-92 249 993,81-205-2881,13-40-110,0-2-16,1 0 1,1 1-1,0 0 0,-3 29 0,7-43-31,0-1 0,0 1 0,0-1-1,0 1 1,0-1 0,0 1 0,1 0 0,-1-1-1,0 1 1,0-1 0,0 1 0,0-1-1,1 1 1,-1-1 0,0 1 0,1-1-1,-1 1 1,0-1 0,1 1 0,-1-1 0,0 0-1,1 1 1,-1-1 0,1 1 0,-1-1-1,1 0 1,-1 0 0,1 1 0,-1-1-1,1 0 1,-1 0 0,1 0 0,0 1-1,-1-1 1,1 0 0,-1 0 0,1 0 0,-1 0-1,1 0 1,0 0 0,-1 0 0,1 0-1,-1 0 1,1 0 0,-1-1 0,1 1-1,-1 0 1,1 0 0,-1-1 0,2 1 0,30-15 165,58-46 115,-57 37-247,42-24 0,-66 43-38,1-1 0,0 2 0,0 0 0,1 0 0,0 1 0,-1 0 0,1 1 0,0 0 0,12 0 0,-21 2-3,1 0 1,-1 1-1,1-1 1,-1 0-1,0 1 1,1 0 0,-1 0-1,0-1 1,0 2-1,1-1 1,-1 0-1,0 0 1,0 0-1,0 1 1,0 0-1,-1-1 1,1 1 0,0 0-1,-1-1 1,1 1-1,-1 0 1,1 0-1,-1 0 1,0 1-1,0-1 1,0 0-1,0 0 1,0 1 0,-1-1-1,1 0 1,-1 1-1,0-1 1,1 1-1,-1-1 1,0 0-1,-1 4 1,2 2 16,-1 0 1,-1 0 0,1-1-1,-1 1 1,-1 0-1,0-1 1,0 1-1,0 0 1,-1-1-1,-5 12 1,-1-7 27,0 0 0,0-1 0,-1 0 0,-1 0-1,0-1 1,0 0 0,-1-1 0,0 0 0,-1-1 0,1-1 0,-19 8 0,12-6 15,0-2 0,0 0 0,0-2-1,-1 0 1,0-1 0,0-1 0,-36 1 0,54-3-72,0-1 0,0 0 0,0 0 0,-1 0 0,1-1 0,0 1 0,0 0 0,0-1-1,0 1 1,0-1 0,1 0 0,-1 0 0,0 0 0,0 0 0,0 0 0,1 0 0,-1 0 0,0 0 0,1-1 0,-1 1 0,1-1 0,-1 1 0,1-1 0,0 0-1,0 1 1,0-1 0,0 0 0,0 0 0,0 0 0,0 0 0,0-3 0,0 2-71,1 0 1,0 1-1,0-1 1,0 0-1,1 0 0,-1 0 1,0 1-1,1-1 0,0 0 1,0 0-1,0 1 1,0-1-1,0 1 0,0-1 1,1 1-1,-1 0 0,1-1 1,0 1-1,0 0 1,-1 0-1,1 0 0,4-3 1,54-32-8696,-27 19 656</inkml:trace>
</inkml:ink>
</file>

<file path=ppt/ink/ink1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3.274"/>
    </inkml:context>
    <inkml:brush xml:id="br0">
      <inkml:brushProperty name="width" value="0.025" units="cm"/>
      <inkml:brushProperty name="height" value="0.025" units="cm"/>
    </inkml:brush>
  </inkml:definitions>
  <inkml:trace contextRef="#ctx0" brushRef="#br0">164 0 19410,'0'0'7095,"10"10"-6492,-4-2-543,42 39 201,-44-44-239,1 1-1,0-1 1,0 0 0,0 0 0,0-1-1,0 1 1,1-1 0,-1 0 0,1-1-1,-1 1 1,1-1 0,6 0 0,-12-1-9,1 0 1,-1 0-1,1 0 1,-1 0-1,1 0 1,-1 1-1,1-1 1,-1 0-1,0 0 1,1 0 0,-1 0-1,1 1 1,-1-1-1,1 0 1,-1 0-1,1 1 1,-1-1-1,0 0 1,1 1 0,-1-1-1,0 0 1,1 1-1,-1-1 1,0 1-1,1-1 1,-1 0-1,0 1 1,0-1-1,0 1 1,1-1 0,-1 1-1,0-1 1,0 1-1,0-1 1,0 1-1,0-1 1,0 1-1,0-1 1,0 1-1,0-1 1,0 1 0,0-1-1,0 1 1,0-1-1,-1 1 1,1-1-1,0 1 1,0-1-1,0 1 1,-1-1 0,1 0-1,0 1 1,-1-1-1,1 1 1,0-1-1,-1 0 1,1 1-1,-22 28 1068,22-28-1052,-20 21 168,-90 99 1595,92-104-1558,1-1 0,-2 0 0,0-2 1,-36 21-1,29-26-1010,25-9 736,1 0 0,0 0 0,0 0 0,0 0 0,-1 0 0,1-1 0,0 1 0,0 0 0,0 0 0,0 0 0,-1 0 0,1 0 0,0-1 0,0 1 0,0 0 0,0 0 0,0 0 0,0-1 0,0 1 0,-1 0 0,1 0 0,0 0 0,0-1 0,0 1 0,0 0 0,0 0 0,0-1 0,0 1 0,0 0 0,0 0 0,0 0 0,0-1 0,0 1 0,0 0 0,1 0 0,-1-1 0,0 1 0,0 0 0,0 0 0,0 0 0,0-1 0,0 1 0,0 0 0,1 0 0,-1 0 0,0 0 0,0-1 0,0 1 0,1 0 0,2-5-773,1 0 0,0 1 0,0-1 0,0 1 0,1 0 0,5-4 0,23-15-7344,5 0-6545</inkml:trace>
</inkml:ink>
</file>

<file path=ppt/ink/ink1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3.617"/>
    </inkml:context>
    <inkml:brush xml:id="br0">
      <inkml:brushProperty name="width" value="0.025" units="cm"/>
      <inkml:brushProperty name="height" value="0.025" units="cm"/>
    </inkml:brush>
  </inkml:definitions>
  <inkml:trace contextRef="#ctx0" brushRef="#br0">310 4 20499,'0'0'3241,"-13"-1"-705,10 0-2424,-5 0 55,-1 1 1,1-1-1,-1 2 0,1-1 0,0 1 1,-1 0-1,1 0 0,0 1 0,0 1 0,0-1 1,-11 6-1,-1 3 181,1 1 0,0 0 0,1 1 0,-32 31 0,45-39-313,-1 0 0,1 1 0,1-1 1,-1 1-1,1 0 0,0 0 0,0 1 0,1-1 0,0 1 0,0 0 0,0 0 1,1 0-1,0 0 0,0 0 0,1 0 0,0 1 0,0-1 0,1 15 0,1-19-32,0 0-1,1 0 1,-1 1-1,0-1 0,1 0 1,0 0-1,0 0 0,0-1 1,0 1-1,0 0 0,0-1 1,1 1-1,-1-1 0,1 0 1,0 0-1,0 0 0,0 0 1,0 0-1,0-1 0,0 1 1,0-1-1,0 0 1,1 0-1,-1 0 0,0 0 1,1-1-1,5 1 0,4 1 81,0-1 0,0-1 0,0 0 0,0 0 0,0-1 0,16-4-1,-19 3-13,0-2-1,0 1 0,0-1 1,-1-1-1,0 0 0,1 0 1,-2-1-1,1 0 0,-1-1 0,10-9 1,-14 13-43,0-1-1,0 0 1,0 0 0,-1-1 0,0 1-1,0-1 1,0 1 0,0-1 0,-1 0 0,1 0-1,-1-1 1,-1 1 0,1 0 0,-1 0 0,0-1-1,0 1 1,0-1 0,-1 1 0,0-1-1,0 1 1,-1-9 0,-1 10-48,0 0-1,1 0 1,-1 0 0,-1 0 0,1 0-1,0 1 1,-1-1 0,0 1-1,0-1 1,0 1 0,0 0-1,-1 0 1,1 0 0,-1 1 0,1-1-1,-1 1 1,0 0 0,0 0-1,0 0 1,-1 1 0,1-1-1,0 1 1,-5-1 0,-4-1-269,0 1 1,0 0 0,0 1-1,0 0 1,0 1 0,-21 2-1,13 3-4118,8 2-3380</inkml:trace>
</inkml:ink>
</file>

<file path=ppt/ink/ink1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2.623"/>
    </inkml:context>
    <inkml:brush xml:id="br0">
      <inkml:brushProperty name="width" value="0.025" units="cm"/>
      <inkml:brushProperty name="height" value="0.025" units="cm"/>
    </inkml:brush>
  </inkml:definitions>
  <inkml:trace contextRef="#ctx0" brushRef="#br0">181 0 19763,'0'0'7591,"-9"9"-7265,-7 10-100,0 1 0,1 0 1,1 1-1,1 0 1,1 1-1,1 0 1,1 1-1,1 0 0,1 1 1,1 0-1,-5 32 1,12-54-209,0 0-1,0-1 1,0 1 0,0-1 0,0 1-1,0-1 1,1 1 0,-1-1 0,1 1 0,-1-1-1,1 1 1,-1-1 0,1 0 0,0 1 0,0-1-1,-1 0 1,1 1 0,0-1 0,0 0-1,1 0 1,-1 0 0,0 0 0,0 0 0,0 0-1,1 0 1,-1 0 0,0-1 0,1 1-1,-1 0 1,1-1 0,-1 1 0,1-1 0,-1 0-1,1 1 1,-1-1 0,2 0 0,8 1 50,0 0 0,0-1 0,0-1-1,13-1 1,-15 1-8,20-3 54,0-2-1,30-10 1,-39 10-111,0 0 0,0 1 0,0 2 0,0 0 1,0 1-1,37 1 0,-55 1 4,-1 0 1,1 0 0,0 0 0,0 0-1,-1 1 1,1-1 0,0 1 0,-1-1-1,1 1 1,-1 0 0,1 0-1,-1 0 1,1-1 0,-1 2 0,1-1-1,-1 0 1,0 0 0,1 0-1,-1 0 1,0 1 0,0-1 0,0 1-1,0-1 1,0 1 0,-1-1 0,1 1-1,0-1 1,-1 1 0,1 0-1,-1-1 1,1 1 0,-1 0 0,0-1-1,0 1 1,0 0 0,0 0-1,0-1 1,0 1 0,0 0 0,0 0-1,-1-1 1,1 1 0,-1 0 0,1-1-1,-2 3 1,0 2 37,0 0-1,-1-1 1,1 1-1,-1-1 1,0 1-1,-1-1 1,1 0-1,-1 0 1,0-1-1,0 1 1,-1-1-1,-5 5 1,-1-3-43,-1 0 0,1-1 1,-1 0-1,0 0 0,0-1 0,-1-1 1,1 0-1,-17 1 0,-13-1-4,-48-1 0,75-2 2,2-1 0,-1 0 0,1 0 0,0-1 0,-17-5 0,25 6 0,1 0 0,0-1 0,0 1 0,0-1 0,0 0 0,0 0 0,0 0 0,1-1 0,-1 0 0,1 1 0,-1-1 0,1 0 0,0 0 0,0-1 0,1 1 0,-5-7 0,7 9-12,-1 1 0,1 0 0,0-1 0,0 1 0,0 0 0,0-1 0,0 1 0,-1 0 0,1-1 0,0 1 0,0 0 0,0-1 0,0 1 0,0 0 0,0-1 0,0 1 0,0 0 0,0-1 0,0 1 0,0 0 0,1-1 0,-1 1 0,0 0 0,0 0 0,0-1 0,0 1 0,0 0 0,1-1 0,-1 1 0,0 0 0,0 0 0,1-1 0,-1 1 0,0 0 0,0 0 0,1-1 0,-1 1 0,0 0 0,0 0 0,1 0 0,-1 0 0,0 0 0,1-1 0,-1 1 0,0 0 0,1 0 0,-1 0 0,1 0 0,20-1-1509,-15 2 833,147 11-10534,-88-11 2403</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4.197"/>
    </inkml:context>
    <inkml:brush xml:id="br0">
      <inkml:brushProperty name="width" value="0.025" units="cm"/>
      <inkml:brushProperty name="height" value="0.025" units="cm"/>
    </inkml:brush>
  </inkml:definitions>
  <inkml:trace contextRef="#ctx0" brushRef="#br0">26 26 16464,'0'0'6507,"11"-5"-5599,39-14-156,-49 19-703,1-1 0,-1 1 0,0 0 0,1-1 0,-1 1-1,1 0 1,-1 0 0,1 0 0,-1 0 0,1 0 0,-1 0 0,1 1-1,-1-1 1,1 0 0,-1 1 0,0-1 0,1 1 0,-1 0-1,0-1 1,1 1 0,-1 0 0,0 0 0,0 0 0,0 0 0,1 0-1,-1 0 1,0 0 0,0 0 0,-1 0 0,1 0 0,0 1 0,0-1-1,0 0 1,-1 1 0,1-1 0,-1 0 0,1 1 0,-1-1-1,0 1 1,1-1 0,-1 3 0,1 3 231,0 0 1,-1 0-1,1 0 1,-1 0-1,-1 0 0,-1 12 1,-3-7 69,0 1 0,0-1 0,-1 0-1,0 0 1,-1 0 0,-1-1 0,-15 18 0,-24 41 460,43-64-784,1 0 0,1 0-1,-1 0 1,1 0 0,0 0-1,1 1 1,0-1 0,0 1-1,0-1 1,0 9-1,2-14-25,-1 0-1,1 0 0,-1 0 0,1 0 0,-1 0 1,1 0-1,0 0 0,0-1 0,-1 1 0,1 0 1,0 0-1,0-1 0,0 1 0,0 0 0,0-1 0,0 1 1,0-1-1,0 1 0,0-1 0,0 0 0,0 1 1,0-1-1,0 0 0,0 0 0,0 1 0,0-1 0,0 0 1,1 0-1,-1-1 0,0 1 0,0 0 0,2 0 1,40-6-27,-31 1-138,0 1 0,1-2 0,-2 0 0,1 0 0,14-11 1,22-24-4185,-35 22-666,-10 3-2435,-3-2-7231</inkml:trace>
</inkml:ink>
</file>

<file path=ppt/ink/ink1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2.967"/>
    </inkml:context>
    <inkml:brush xml:id="br0">
      <inkml:brushProperty name="width" value="0.025" units="cm"/>
      <inkml:brushProperty name="height" value="0.025" units="cm"/>
    </inkml:brush>
  </inkml:definitions>
  <inkml:trace contextRef="#ctx0" brushRef="#br0">448 0 22453,'-15'5'2792,"-29"12"-1960,0 2 1,-73 43-1,-92 71 982,190-120-1795,24-15-17,1 1 1,-1-1-1,0 1 1,1 1 0,-1-1-1,9 1 1,-1-1 0,7 0-161,0 1 1,-1 0-1,1 1 0,0 1 1,-1 1-1,1 1 1,-1 1-1,22 8 0,-12-1-434,0 1-1,-1 1 0,0 2 0,33 25 0,-57-38 114,17 11-3443,-5-9-1580,2-3-3754</inkml:trace>
</inkml:ink>
</file>

<file path=ppt/ink/ink1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3.355"/>
    </inkml:context>
    <inkml:brush xml:id="br0">
      <inkml:brushProperty name="width" value="0.025" units="cm"/>
      <inkml:brushProperty name="height" value="0.025" units="cm"/>
    </inkml:brush>
  </inkml:definitions>
  <inkml:trace contextRef="#ctx0" brushRef="#br0">430 29 19987,'0'0'3854,"-12"-6"-784,4 2-2910,0 1 0,0-1-1,0 2 1,-1-1 0,1 1 0,-1 0 0,0 1 0,0 0-1,1 1 1,-1-1 0,0 2 0,0-1 0,0 1 0,1 0 0,-1 1-1,0 0 1,-8 4 0,-3 3-116,0 0 0,1 1-1,0 2 1,1 0 0,1 0 0,0 2-1,-22 21 1,31-27-23,0 0-1,0 1 1,1 0-1,0 0 1,1 0-1,0 1 1,0 0-1,1 0 1,1 1-1,-1-1 1,2 1-1,-1 0 1,2 0-1,-1 0 1,0 22-1,3-30-14,0 1-1,0-1 1,1 0-1,-1 1 1,1-1-1,0 0 1,0 0-1,0 0 1,0 0-1,1 0 1,-1 0-1,1 0 1,0 0-1,0 0 1,0-1-1,0 1 1,5 3-1,-2-2 14,0-1 0,0 1 0,0-1 0,1 0 0,-1-1 0,1 1 0,-1-1 0,1-1 0,7 2-1,9 1 47,0-1-1,0-2 0,0 0 0,30-3 0,-39 1-2,1-1 1,-1 0-1,0-1 0,1-1 1,-1 0-1,-1 0 1,1-1-1,-1-1 1,1 0-1,-2-1 1,1 0-1,-1-1 0,16-14 1,-20 16-28,-1 0 1,0-1 0,-1 0-1,0 0 1,0 0-1,0 0 1,-1-1-1,0 0 1,0 0 0,-1 0-1,0 0 1,0-1-1,-1 1 1,-1-1-1,1 0 1,-1 1 0,0-1-1,-1 0 1,0 0-1,-1 1 1,0-1-1,-2-9 1,2 13-161,0 0-1,0-1 1,-1 1-1,0 0 1,0 0-1,-1 0 1,1 0-1,-1 0 1,0 0-1,-1 1 1,1 0 0,-1-1-1,0 1 1,0 0-1,0 1 1,0-1-1,0 1 1,-1 0-1,0 0 1,0 0 0,-5-2-1,-2 1-675,-1 0-1,0 0 1,0 2-1,0-1 1,0 1 0,0 1-1,-23 1 1,-3 1-7805</inkml:trace>
</inkml:ink>
</file>

<file path=ppt/ink/ink1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8.689"/>
    </inkml:context>
    <inkml:brush xml:id="br0">
      <inkml:brushProperty name="width" value="0.025" units="cm"/>
      <inkml:brushProperty name="height" value="0.025" units="cm"/>
    </inkml:brush>
  </inkml:definitions>
  <inkml:trace contextRef="#ctx0" brushRef="#br0">157 1 17969,'0'0'5680,"-1"8"-4110,-33 138 2600,21-98-3660,2 0 1,-9 90-1,20-136-486,0 1-1,0-1 1,-1 0 0,1 0-1,1 0 1,-1 1 0,0-1-1,0 0 1,1 0 0,-1 0 0,1 1-1,0-1 1,0 0 0,0 0-1,0 0 1,0 0 0,0 0-1,0-1 1,1 1 0,1 2-1,0-3 2,-1 0 0,1 1 0,0-2-1,-1 1 1,1 0 0,0 0 0,0-1-1,0 0 1,0 0 0,-1 1 0,1-2-1,0 1 1,0 0 0,0 0 0,0-1-1,2-1 1,17-3 53,0-1 0,-1-1 0,-1-2 0,29-14 0,-34 15-92,0 0 0,1 1 0,-1 0 1,1 2-1,1 0 0,-1 1 0,1 0 0,0 1 0,24-1 0,-39 4 9,-1 1 0,1-1 0,0 0 0,0 0 0,0 1 0,-1-1 0,1 1 0,0-1 0,-1 1 0,1 0 0,0-1 0,-1 1 0,1 0 0,-1 0 0,1 0 0,-1 1 0,0-1 0,1 0 0,-1 0 0,0 1 0,0-1 0,0 1 0,0-1 0,0 1 0,0-1 0,0 1 0,-1 0 0,1-1 0,0 1 0,-1 0 0,1-1 0,-1 1 0,0 0 0,0 0 0,0 0 0,0-1 0,0 1 0,0 0 0,0 0 0,0 0 0,-1-1 0,1 1 0,-1 0 0,0 2 0,-1 3 20,0 0-1,0 0 1,0 0 0,-1-1-1,0 1 1,-1-1-1,1 1 1,-1-1 0,-1 0-1,-4 5 1,-3 0 24,-1 0 0,-1-2 0,0 1 0,0-2 0,-1 0 1,0 0-1,0-2 0,-1 0 0,-28 7 0,11-5 49,-2-2 0,1-1-1,-56 0 1,83-5-88,0 0 0,1-1 0,-1 1 0,0-2 0,1 1 0,-1-1 0,1 1 0,0-2 0,-9-3 0,14 5 0,-1 0 0,0 0 0,1 0 0,0 0 0,-1 0 0,1 0 0,-1-1 0,1 1 0,0-1 0,0 1 0,0-1 0,0 1 0,0-1 0,0 0 0,0 1 0,1-1 0,-1 0 0,1 0 0,-1 1 0,1-1 0,0 0 0,-1 0 0,1 0 0,0 0 0,0 1 0,0-1 0,0 0 0,1 0 0,-1 0 0,1 0 0,-1 1 0,1-1 0,-1 0 0,1 0 0,0 1 0,0-1 0,0 1 0,2-4 0,0 1-245,0 0 0,0 0 1,1 1-1,-1-1 0,1 1 0,0 0 0,0 0 0,0 0 1,0 0-1,1 1 0,-1-1 0,1 1 0,0 0 0,-1 1 1,10-3-1,13-2-3700,47-5 0,-42 7 1114,24-4-6842</inkml:trace>
</inkml:ink>
</file>

<file path=ppt/ink/ink1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9.083"/>
    </inkml:context>
    <inkml:brush xml:id="br0">
      <inkml:brushProperty name="width" value="0.025" units="cm"/>
      <inkml:brushProperty name="height" value="0.025" units="cm"/>
    </inkml:brush>
  </inkml:definitions>
  <inkml:trace contextRef="#ctx0" brushRef="#br0">333 0 19891,'0'0'12662,"-10"5"-12475,-37 24-181,2 2-1,0 2 0,3 2 1,-59 61-1,101-96-5,-34 43 0,33-42 0,1-1 0,-1 1 0,0 0 0,0 0 0,1 1 0,-1-1 0,0 0 0,1 0 0,-1 0 0,1 0 0,0 0 0,-1 1 0,1-1 0,0 0 0,-1 0 0,1 1 0,0-1 0,0 0 0,0 0 0,0 1 0,1-1 0,-1 0 0,0 0 0,0 1 0,1-1 0,-1 0 0,1 0 0,-1 0 0,1 0 0,-1 1 0,1-1 0,0 0 0,-1 0 0,1 0 0,0 0 0,0-1 0,0 1 0,2 2 0,12 1-1,0 0 0,0-1-1,1 0 1,0-1 0,-1-1 0,1-1 0,30-2 0,-6 1-97,40 1-858,12-1-2270,-2 2-4219,-40 0 345</inkml:trace>
</inkml:ink>
</file>

<file path=ppt/ink/ink1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9.426"/>
    </inkml:context>
    <inkml:brush xml:id="br0">
      <inkml:brushProperty name="width" value="0.025" units="cm"/>
      <inkml:brushProperty name="height" value="0.025" units="cm"/>
    </inkml:brush>
  </inkml:definitions>
  <inkml:trace contextRef="#ctx0" brushRef="#br0">428 85 14542,'-3'-11'9390,"2"8"-9225,1-1 1,-1 0-1,0 1 0,-1-1 1,1 1-1,0-1 0,-1 1 1,0 0-1,0 0 0,0 0 1,0 0-1,0 0 0,-1 0 1,1 0-1,-1 1 0,0-1 1,0 1-1,0 0 0,0 0 1,0 0-1,0 0 0,-1 1 1,1-1-1,0 1 0,-1 0 1,0 0-1,1 0 0,-1 0 1,1 1-1,-1-1 0,0 1 1,-5 0-1,-3 1-139,0 1 0,0 1 0,1-1 1,-1 2-1,1 0 0,-1 0 0,1 1 0,1 0 1,-1 1-1,1 0 0,0 1 0,0 0 0,-10 11 1,1-2 25,1 2 1,0 0 0,2 1 0,0 1-1,-18 30 1,27-37 50,0 0 0,0 1 0,2-1 1,-1 1-1,2 1 0,0-1 0,1 0 0,-3 21 0,6-30-82,-1 0 1,1 0-1,0 0 0,1 0 0,-1 0 0,1 0 1,0 0-1,0 0 0,0 0 0,1-1 0,-1 1 1,1 0-1,1-1 0,-1 0 0,0 1 0,1-1 1,0 0-1,0 0 0,0 0 0,1-1 0,-1 1 0,1-1 1,0 0-1,0 0 0,0 0 0,0 0 0,1-1 1,4 3-1,3-1 8,-1 0-1,1-1 1,0 0-1,0-1 1,0 0 0,1-1-1,-1 0 1,0-1-1,0 0 1,1-1-1,-1 0 1,0-1 0,0-1-1,0 0 1,0 0-1,-1-1 1,1-1 0,-1 0-1,0 0 1,12-9-1,-13 8 0,1-1 0,-1-1-1,-1 1 1,0-2 0,0 1-1,0-1 1,-1-1-1,0 1 1,-1-2 0,0 1-1,-1-1 1,0 1 0,-1-2-1,0 1 1,-1-1 0,0 1-1,0-1 1,-1 0-1,2-23 1,-5 30-211,0-1 0,0 1 0,0 0-1,-1 0 1,1 0 0,-1 0 0,-1-1 0,1 1 0,-1 0-1,1 1 1,-1-1 0,-1 0 0,1 1 0,-1-1 0,0 1-1,0-1 1,0 1 0,0 0 0,-1 1 0,0-1 0,0 0-1,0 1 1,0 0 0,-5-3 0,-1 1-586,0 0-1,-1 0 1,1 1 0,-1 1-1,0 0 1,0 0 0,-1 1-1,1 0 1,0 1 0,-14 1-1,-11 0-8801</inkml:trace>
</inkml:ink>
</file>

<file path=ppt/ink/ink1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39.223"/>
    </inkml:context>
    <inkml:brush xml:id="br0">
      <inkml:brushProperty name="width" value="0.025" units="cm"/>
      <inkml:brushProperty name="height" value="0.025" units="cm"/>
    </inkml:brush>
  </inkml:definitions>
  <inkml:trace contextRef="#ctx0" brushRef="#br0">45 1 7527,'0'0'12284,"-9"5"-9684,-27 16-289,36-21-2241,1 0 0,-1 0 0,1 0 0,-1 1-1,0-1 1,1 0 0,-1 0 0,0 0 0,1 0 0,-1 0 0,0 0 0,1 1-1,-1-1 1,0 0 0,1 0 0,-1 1 0,0-1 0,0 0 0,1 0 0,-1 1-1,0-1 1,0 0 0,0 1 0,1-1 0,-1 0 0,0 1 0,0-1 0,0 0-1,0 1 1,0-1 0,0 0 0,0 1 0,1-1 0,-1 0 0,0 1 0,0-1-1,0 0 1,-1 1 0,1-1 0,0 1 0,0-1 0,0 0 0,0 1 0,0-1-1,0 0 1,0 1 0,-1-1 0,1 0 0,0 1 0,0-1 0,0 0 0,-1 0-1,1 1 1,0-1 0,0 0 0,-1 0 0,1 1 0,0-1 0,-1 0 0,1 0-1,0 0 1,-1 1 0,1-1 0,0 0 0,-1 0 0,31 4 78,-29-4 83,414 4 2400,-275-6-2208,-124 2-499,75-4-3068,-81 3 2027,1-1 0,-1 0 0,0 0 0,0-1 0,0-1-1,15-7 1,5-7-13051</inkml:trace>
</inkml:ink>
</file>

<file path=ppt/ink/ink1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6.966"/>
    </inkml:context>
    <inkml:brush xml:id="br0">
      <inkml:brushProperty name="width" value="0.025" units="cm"/>
      <inkml:brushProperty name="height" value="0.025" units="cm"/>
    </inkml:brush>
  </inkml:definitions>
  <inkml:trace contextRef="#ctx0" brushRef="#br0">330 60 20435,'-11'-9'1693,"1"2"-1266,0 0 0,-1 1 0,1 0 0,-1 1 0,-21-7 0,26 10-325,-1 0-1,1 1 1,-1 0-1,1 0 0,0 1 1,-1 0-1,1 0 1,-1 0-1,1 1 0,-1 0 1,1 0-1,-1 0 1,1 1-1,0 0 1,-10 5-1,7-2-9,0 1-1,0 0 1,0 0-1,1 1 1,0 0 0,1 0-1,0 1 1,0 0-1,-9 15 1,11-17-52,1 1 0,0 0-1,1 0 1,-1 0 0,1 1 0,1-1 0,0 1-1,0 0 1,0-1 0,1 1 0,0 0 0,1 0-1,0 12 1,0-17-34,1-1 0,0 1 0,0-1 0,0 0 0,0 1 0,0-1 0,1 0 0,-1 0 0,1 1 0,-1-1 0,1 0 0,0-1 0,0 1 0,0 0 0,0 0 0,0-1 0,0 1 0,1-1 0,-1 0 0,0 0 0,1 0 0,-1 0 0,1 0-1,-1 0 1,1-1 0,-1 1 0,1-1 0,-1 1 0,1-1 0,3 0 0,7 1 105,1-1-1,-1 0 0,1-1 1,23-5-1,-18 2-28,-1-2-1,0 0 1,0-1 0,0-1 0,-1-1-1,27-18 1,-33 20 108,0-1-1,0 0 1,-1-1 0,0 0-1,-1 0 1,0-1 0,-1 0-1,1-1 1,-2 0 0,10-18-1,-11 9 395,-12 23-524,-15 31-255,15-17 218,1-1 1,0 0-1,1 1 0,1 0 0,0 0 1,0 23-1,3-34-158,0-1 1,1 0-1,-1 1 0,1-1 0,0 0 0,1 0 1,-1 0-1,1 0 0,0 0 0,5 8 1,-5-10-204,1 0 1,-1 0 0,1 0 0,-1 0 0,1-1-1,0 0 1,0 1 0,0-1 0,0 0-1,1 0 1,-1 0 0,0-1 0,1 1 0,-1-1-1,1 0 1,6 1 0,42 2-7745</inkml:trace>
</inkml:ink>
</file>

<file path=ppt/ink/ink1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7.807"/>
    </inkml:context>
    <inkml:brush xml:id="br0">
      <inkml:brushProperty name="width" value="0.025" units="cm"/>
      <inkml:brushProperty name="height" value="0.025" units="cm"/>
    </inkml:brush>
  </inkml:definitions>
  <inkml:trace contextRef="#ctx0" brushRef="#br0">1 39 14958,'0'0'12652,"10"-6"-12534,6-1-99,-1 2 1,1 0 0,0 0 0,0 2-1,1 0 1,-1 1 0,1 0 0,-1 2-1,23 1 1,-3-1-300,0 1 1,-1 2-1,1 2 0,49 12 0,-83-17 241,0 1-1,-1-1 1,1 0-1,-1 1 1,1 0-1,-1-1 1,1 1-1,-1 0 1,1-1-1,-1 1 0,0 0 1,1 0-1,-1 0 1,0 0-1,0 0 1,1 1-1,-1-1 1,0 0-1,0 0 1,1 3-1,-2-3 26,0 0 0,-1 0 0,1 0 0,0 0 0,0 0 0,-1 0 0,1 0 0,0 0 0,-1 0 0,1 0 0,-1 0 0,1-1 0,-1 1 0,0 0 0,1 0 0,-1 0 0,0-1 0,1 1 0,-1 0 0,0-1 0,0 1 0,0-1 0,-1 1 0,-9 6 121,-1 0-1,0-2 0,-18 7 1,28-11-77,-105 35 1362,63-23-857,1 2 1,0 1 0,-53 31-1,94-47-541,1 1 0,0-1-1,0 1 1,0 0-1,-1-1 1,1 1 0,0 0-1,0 0 1,0 0-1,0 0 1,1 0 0,-1 0-1,0 0 1,0 0-1,0 1 1,0 1 0,1-2-37,0-1 1,0 1 0,0-1 0,1 1-1,-1-1 1,0 1 0,0-1 0,1 0-1,-1 1 1,0-1 0,1 1 0,-1-1-1,0 0 1,1 1 0,-1-1 0,0 0-1,1 1 1,-1-1 0,1 0 0,-1 0-1,1 1 1,-1-1 0,1 0 0,-1 0-1,1 0 1,-1 0 0,1 0-1,0 1 1,47 3-2953,5-5-715,9-5-1938</inkml:trace>
</inkml:ink>
</file>

<file path=ppt/ink/ink1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8.149"/>
    </inkml:context>
    <inkml:brush xml:id="br0">
      <inkml:brushProperty name="width" value="0.025" units="cm"/>
      <inkml:brushProperty name="height" value="0.025" units="cm"/>
    </inkml:brush>
  </inkml:definitions>
  <inkml:trace contextRef="#ctx0" brushRef="#br0">276 10 21396,'-11'-2'1137,"0"0"-937,0 0-1,1 0 1,-1 1-1,0 1 1,0 0-1,1 0 1,-1 1-1,0 0 1,0 1 0,1 0-1,-1 1 1,1 0-1,0 1 1,0 0-1,-14 7 1,16-4-17,0-1 0,0 2 0,1-1 0,0 1 0,0 0 0,1 0 0,-1 0 0,-6 15 0,11-21-174,1 0 1,0 0-1,0 0 0,0 1 0,0-1 0,0 0 0,1 0 0,-1 0 0,0 1 0,1-1 1,0 0-1,0 1 0,-1-1 0,1 0 0,1 1 0,-1-1 0,0 0 0,1 1 0,-1-1 0,1 0 1,-1 1-1,1-1 0,0 0 0,0 0 0,0 0 0,0 0 0,1 0 0,-1 0 0,0 0 1,1 0-1,-1-1 0,1 1 0,0 0 0,0-1 0,0 1 0,-1-1 0,1 0 0,0 0 1,1 0-1,-1 0 0,0 0 0,3 1 0,10 3 49,0-1 1,-1-1 0,1 0-1,1-1 1,-1-1-1,0 0 1,24-2-1,-29 0 21,0 0-1,0 0 1,-1-1-1,1 0 1,0-1 0,-1 0-1,0 0 1,1-1-1,-2-1 1,1 1-1,0-1 1,12-10-1,-19 13 16,1 0-1,-1-1 1,1 1-1,-1-1 0,0 0 1,0 0-1,0 0 1,0 0-1,0 0 0,-1 0 1,1 0-1,-1 0 1,0-1-1,0 1 0,0-1 1,0 1-1,-1-1 1,1 1-1,-1-1 0,0 1 1,0-1-1,0 1 1,-1-1-1,1 1 0,-1-1 1,0 1-1,-2-7 1,1 7-106,0-1 1,0 0 0,-1 1-1,1-1 1,-1 1-1,0 0 1,0-1 0,0 1-1,0 1 1,0-1-1,-1 0 1,0 1 0,1 0-1,-1 0 1,0 0 0,0 0-1,0 1 1,0-1-1,0 1 1,0 0 0,-9-1-1,7 1-335,-1 1 1,0 0-1,1 0 0,-1 0 0,1 1 0,-1 0 0,1 1 0,-14 3 1,-24 16-10001,23-10-4153</inkml:trace>
</inkml:ink>
</file>

<file path=ppt/ink/ink1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1.190"/>
    </inkml:context>
    <inkml:brush xml:id="br0">
      <inkml:brushProperty name="width" value="0.025" units="cm"/>
      <inkml:brushProperty name="height" value="0.025" units="cm"/>
    </inkml:brush>
  </inkml:definitions>
  <inkml:trace contextRef="#ctx0" brushRef="#br0">399 39 19026,'-14'-5'2888,"-4"-1"-1936,0 1 0,-1 1 0,-33-4 0,42 7-781,0 1 0,-1 0-1,1 0 1,0 1 0,0 0-1,0 1 1,0 0 0,0 1-1,1 0 1,-16 7-1,13-3-132,0 0-1,0 2 0,1-1 1,0 1-1,1 1 0,0 0 1,1 0-1,0 1 0,-10 15 1,14-19-21,1 0 0,0 1 0,0-1 0,0 1 0,1 0 0,0 0 0,0 0 0,1 0 0,0 0 0,1 1-1,0-1 1,0 1 0,1-1 0,0 1 0,0-1 0,3 14 0,-2-20-16,0 0 0,0 1 0,0-1 0,1 0-1,-1 0 1,0 0 0,1 0 0,0 0 0,-1 0-1,1 0 1,0 0 0,0-1 0,0 1-1,0-1 1,0 1 0,1-1 0,-1 0 0,0 0-1,1 0 1,-1 0 0,1 0 0,-1-1 0,1 1-1,-1-1 1,1 1 0,-1-1 0,1 0 0,-1 0-1,1 0 1,-1 0 0,1-1 0,3 0-1,6-1 59,-1 0-1,0 0 0,0-1 0,0 0 0,0-1 0,12-6 0,3-5 211,0-1 1,-2 0-1,0-2 0,0-1 1,-2-1-1,-1-1 1,0-1-1,-1-1 0,-2-1 1,0 0-1,-2-1 0,16-31 1,-52 101-408,-18 67 0,32-93-229,1 1-1,1-1 0,1 1 0,1 0 0,1 0 0,2 39 0,-1-55 61,1-1 0,-1 1-1,1-1 1,0 0 0,0 1 0,1-1 0,-1 0-1,1 0 1,-1 0 0,1 0 0,0 0 0,0 0-1,0 0 1,1-1 0,-1 1 0,4 2-1,-2-2-346,-1-1 0,1 0 0,0 0 0,0 0-1,0-1 1,0 0 0,0 1 0,0-1 0,0-1-1,0 1 1,0-1 0,1 1 0,4-1-1,42-5-8126</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2.308"/>
    </inkml:context>
    <inkml:brush xml:id="br0">
      <inkml:brushProperty name="width" value="0.025" units="cm"/>
      <inkml:brushProperty name="height" value="0.025" units="cm"/>
    </inkml:brush>
  </inkml:definitions>
  <inkml:trace contextRef="#ctx0" brushRef="#br0">0 41 19090,'0'0'1313,"56"-1"1410,-12-9-33,10 0-1569,5 3-864,-4 0-193,-7 5-1153,-10 2-1762,-12-2-1313,-8 1-3875</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4.541"/>
    </inkml:context>
    <inkml:brush xml:id="br0">
      <inkml:brushProperty name="width" value="0.025" units="cm"/>
      <inkml:brushProperty name="height" value="0.025" units="cm"/>
    </inkml:brush>
  </inkml:definitions>
  <inkml:trace contextRef="#ctx0" brushRef="#br0">0 119 10570,'0'0'13741,"77"28"-13453,-36-28-224,3-6-1281,4-8-2947,-2-3-3779</inkml:trace>
  <inkml:trace contextRef="#ctx0" brushRef="#br0" timeOffset="1">401 0 7335,'0'0'16143,"-25"69"-14349,14-34-385,-1 3-480,8 1-256,-1-6-225,5-6-288,0-6-128,8-9-544,2-9-1186,2-3-1056,-3-9-2948,-3-11-8103</inkml:trace>
</inkml:ink>
</file>

<file path=ppt/ink/ink1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1.535"/>
    </inkml:context>
    <inkml:brush xml:id="br0">
      <inkml:brushProperty name="width" value="0.025" units="cm"/>
      <inkml:brushProperty name="height" value="0.025" units="cm"/>
    </inkml:brush>
  </inkml:definitions>
  <inkml:trace contextRef="#ctx0" brushRef="#br0">331 1 21204,'0'0'2813,"-11"10"-795,-198 192 2456,187-182-4444,3-4 8,1 1 0,-24 30 0,41-47-44,0 1 1,0 0-1,0 0 0,1 0 1,-1 0-1,0 1 0,1-1 1,-1 0-1,1 0 0,-1 0 1,1 0-1,-1 1 0,1-1 0,0 0 1,0 0-1,0 1 0,0-1 1,0 0-1,0 0 0,0 1 1,0-1-1,0 0 0,0 0 1,1 1-1,-1-1 0,0 0 1,1 0-1,-1 0 0,1 1 1,0-1-1,-1 0 0,1 0 1,0 0-1,-1 0 0,1 0 1,0 0-1,0 0 0,0-1 0,0 1 1,0 0-1,0 0 0,0-1 1,0 1-1,1-1 0,-1 1 1,0-1-1,0 1 0,0-1 1,1 0-1,-1 1 0,2-1 1,10 4 35,1-1 0,0-1 0,24 2-1,-27-3-8,106 6 56,30 4-2004,-51 6-4775,-56-7-2528</inkml:trace>
</inkml:ink>
</file>

<file path=ppt/ink/ink1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2.112"/>
    </inkml:context>
    <inkml:brush xml:id="br0">
      <inkml:brushProperty name="width" value="0.025" units="cm"/>
      <inkml:brushProperty name="height" value="0.025" units="cm"/>
    </inkml:brush>
  </inkml:definitions>
  <inkml:trace contextRef="#ctx0" brushRef="#br0">190 31 17745,'0'0'5797,"-12"2"-3806,7-1-1872,0 0 0,-1 0-1,1 0 1,0 1 0,0 0-1,0 0 1,0 0 0,0 0-1,0 1 1,1 0-1,-1 0 1,1 0 0,0 1-1,-1-1 1,2 1 0,-1 0-1,-5 7 1,-6 11 226,1 1-1,1 0 1,-11 26-1,20-38-290,0-1 0,0 1 0,1 0 0,1 0-1,0 0 1,0 0 0,1 1 0,1-1 0,0 20-1,1-29-57,-1 0 0,1-1 0,-1 1 0,1 0 0,0 0 0,0-1 0,-1 1 0,1 0 0,1-1 0,-1 1 0,0-1 0,0 1 0,0-1 0,1 0 0,-1 1 0,1-1 0,-1 0 0,1 0 0,-1 0 0,1 0 0,0 0-1,-1 0 1,1-1 0,0 1 0,0-1 0,0 1 0,-1-1 0,1 0 0,0 1 0,0-1 0,0 0 0,0 0 0,0 0 0,0 0 0,-1-1 0,1 1 0,3-1 0,4-1 60,-1 0 1,1 0 0,-1 0-1,1-1 1,-1 0-1,0-1 1,8-4-1,-3-1 110,-1 0-1,1-1 1,-2 0 0,1-1-1,-1 0 1,-1-1-1,0 0 1,12-19-1,-17 23-79,0 0-1,-1-1 1,0 0-1,0 1 0,-1-1 1,0 0-1,-1-1 0,0 1 1,0 0-1,-1-1 0,0 1 1,-1-1-1,0 1 1,-1-1-1,-1-10 0,1 16-83,0 0-1,-1 0 0,1 1 0,-1-1 1,0 0-1,0 1 0,0 0 0,0-1 1,-1 1-1,1 0 0,-1 0 0,0 0 1,0 1-1,0-1 0,0 1 0,0-1 1,-1 1-1,1 0 0,-5-2 0,6 3-43,0 0 0,-1 0-1,1 1 1,0-1 0,0 1-1,-1-1 1,1 1 0,0 0-1,0-1 1,-1 1 0,1 0-1,0 1 1,-1-1 0,1 0-1,0 1 1,-1-1 0,1 1-1,0 0 1,0 0 0,0 0-1,0 0 1,0 0-1,0 0 1,0 0 0,0 1-1,0-1 1,0 1 0,1-1-1,-1 1 1,1 0 0,-1 0-1,1-1 1,-3 5 0,0 3-678,0 0 0,1 0 0,0 0 0,0 0 0,1 0 0,0 1 0,0 11 0,0 25-6429</inkml:trace>
</inkml:ink>
</file>

<file path=ppt/ink/ink1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4.506"/>
    </inkml:context>
    <inkml:brush xml:id="br0">
      <inkml:brushProperty name="width" value="0.025" units="cm"/>
      <inkml:brushProperty name="height" value="0.025" units="cm"/>
    </inkml:brush>
  </inkml:definitions>
  <inkml:trace contextRef="#ctx0" brushRef="#br0">1 0 23702,'0'0'2435,"11"51"-1827,-8-11 1,-1 7-481,0 2 0,1 1-64,8-5-1441,4-6-1506,-3-12-1921,-3-9-4037</inkml:trace>
</inkml:ink>
</file>

<file path=ppt/ink/ink1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4.850"/>
    </inkml:context>
    <inkml:brush xml:id="br0">
      <inkml:brushProperty name="width" value="0.025" units="cm"/>
      <inkml:brushProperty name="height" value="0.025" units="cm"/>
    </inkml:brush>
  </inkml:definitions>
  <inkml:trace contextRef="#ctx0" brushRef="#br0">1 112 14157,'0'0'6567,"94"7"-5062,-25-19-480,9-2-96,8-3-609,-1-1-192,-9 3-448,-20 1-2082,-24 0-2275,-21 0-3715</inkml:trace>
</inkml:ink>
</file>

<file path=ppt/ink/ink1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5.194"/>
    </inkml:context>
    <inkml:brush xml:id="br0">
      <inkml:brushProperty name="width" value="0.025" units="cm"/>
      <inkml:brushProperty name="height" value="0.025" units="cm"/>
    </inkml:brush>
  </inkml:definitions>
  <inkml:trace contextRef="#ctx0" brushRef="#br0">1 131 18674,'0'0'3683,"21"-49"-2145,17 29-962,16 0-256,12 2-223,9 5-65,4 4-737,-1 7-2210,-12 2-2146,-12 0-7783</inkml:trace>
</inkml:ink>
</file>

<file path=ppt/ink/ink1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5.552"/>
    </inkml:context>
    <inkml:brush xml:id="br0">
      <inkml:brushProperty name="width" value="0.025" units="cm"/>
      <inkml:brushProperty name="height" value="0.025" units="cm"/>
    </inkml:brush>
  </inkml:definitions>
  <inkml:trace contextRef="#ctx0" brushRef="#br0">606 105 14926,'-56'4'502,"1"2"0,-1 3 0,2 3-1,-1 1 1,2 3 0,-65 29 0,107-39-442,0 0 0,0 1 0,1 0 0,0 0 0,0 1 0,1 1 0,0 0 0,1 0 0,0 0 0,0 1 0,1 0 0,0 1 1,1 0-1,0 0 0,1 0 0,-6 16 0,8-17-10,1 0-1,0 0 1,0 0 0,1 0 0,0 0-1,0 0 1,1 0 0,1 0 0,0 0-1,0 0 1,1 0 0,0 0 0,1 0-1,0-1 1,0 1 0,1-1 0,0 0-1,1 0 1,0 0 0,10 13 0,-1-8-22,-1 1 0,2-2 0,0 0 0,0-1 0,1 0 0,0-1 0,1-1 0,1-1 0,0 0 0,0-2 0,0 0 0,1 0-1,24 3 1,1 0 35,0-3 0,1-2-1,0-2 1,78-3-1,-98-3 159,0 0 0,1-1 0,-2-1 0,1-2 0,-1-1 0,0 0 0,0-2 0,-1 0 0,0-2 0,-1-1 0,-1 0-1,0-2 1,23-20 0,-27 20 95,-1-1 0,-1-1 0,0 0 0,-1-1 0,-1 0 0,0-1 0,-2-1 0,0 0-1,-1-1 1,-1 0 0,-1 0 0,-1-1 0,-1 0 0,6-43 0,-11 55-323,0 0 0,-1-1 0,0 1 0,-1 0 0,0 0 0,0-1 0,-1 1 0,-1 0 0,0 0 0,0 1 0,-1-1 0,0 1 0,0-1 0,-1 1 1,-10-13-1,8 13-89,-1 0 0,-1 0 0,0 1 1,0 0-1,0 0 0,-1 1 0,0 0 1,-1 1-1,0 0 0,0 1 0,0 0 1,-22-6-1,7 5-22,-1 0 0,1 2 1,-1 1-1,0 2 0,0 0 0,0 2 1,0 0-1,0 2 0,0 1 1,-26 8-1,33-7-221,1 1 1,0 0 0,0 2-1,0 0 1,1 1 0,0 1-1,0 1 1,2 0-1,-1 1 1,1 1 0,1 1-1,0 0 1,-23 29-1,34-37-222,1-1-1,-1 1 1,1 0-1,0 0 1,0 0-1,1 0 1,0 1-1,0-1 1,0 1-1,1 0 1,0-1-1,0 1 1,1 0-1,-1-1 1,2 8-1,7 31-10184</inkml:trace>
</inkml:ink>
</file>

<file path=ppt/ink/ink1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5.883"/>
    </inkml:context>
    <inkml:brush xml:id="br0">
      <inkml:brushProperty name="width" value="0.025" units="cm"/>
      <inkml:brushProperty name="height" value="0.025" units="cm"/>
    </inkml:brush>
  </inkml:definitions>
  <inkml:trace contextRef="#ctx0" brushRef="#br0">45 72 24375,'0'0'2498,"-39"82"-1248,33-41-1058,6 6-160,0-1-64,11-5-513,11-7-1248,4-9-930,2-8-1569,0-14-2050</inkml:trace>
  <inkml:trace contextRef="#ctx0" brushRef="#br0" timeOffset="1">306 0 21268,'0'0'577,"-68"62"352,41-22-97,4 2-672,8-1-95,14-2-97,1-10-385,18-11-2049,7-11-1314,-2-7-4516</inkml:trace>
</inkml:ink>
</file>

<file path=ppt/ink/ink1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6.213"/>
    </inkml:context>
    <inkml:brush xml:id="br0">
      <inkml:brushProperty name="width" value="0.025" units="cm"/>
      <inkml:brushProperty name="height" value="0.025" units="cm"/>
    </inkml:brush>
  </inkml:definitions>
  <inkml:trace contextRef="#ctx0" brushRef="#br0">1 165 20788,'0'0'2402,"109"-31"-2082,-22 5 257,23-1 63,10 3-511,6-1-386,-5 7-1889,-20 5-4676</inkml:trace>
</inkml:ink>
</file>

<file path=ppt/ink/ink1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6.553"/>
    </inkml:context>
    <inkml:brush xml:id="br0">
      <inkml:brushProperty name="width" value="0.025" units="cm"/>
      <inkml:brushProperty name="height" value="0.025" units="cm"/>
    </inkml:brush>
  </inkml:definitions>
  <inkml:trace contextRef="#ctx0" brushRef="#br0">479 33 11499,'-48'-8'2402,"-6"-2"-993,-2 4-159,-1-1-514,1 6-608,5 1-63,4 0 159,8 5 160,9 11-128,7 3-95,10 4-161,8 0-161,5 0-1376,3-2-2050,8-5-674,1-3-479</inkml:trace>
</inkml:ink>
</file>

<file path=ppt/ink/ink1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6.896"/>
    </inkml:context>
    <inkml:brush xml:id="br0">
      <inkml:brushProperty name="width" value="0.025" units="cm"/>
      <inkml:brushProperty name="height" value="0.025" units="cm"/>
    </inkml:brush>
  </inkml:definitions>
  <inkml:trace contextRef="#ctx0" brushRef="#br0">0 181 12844,'0'0'13677,"61"-44"-12492,-1 25-288,9-1-801,11 0-64,6 2-192,3 3-1313,1-3-1698,-12 4-1506,-11 1-2241</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4.901"/>
    </inkml:context>
    <inkml:brush xml:id="br0">
      <inkml:brushProperty name="width" value="0.025" units="cm"/>
      <inkml:brushProperty name="height" value="0.025" units="cm"/>
    </inkml:brush>
  </inkml:definitions>
  <inkml:trace contextRef="#ctx0" brushRef="#br0">34 66 23446,'0'0'8168,"-33"-54"-8136,33 50-128,9 0-1666,5 3-2113,1 0-2660,-1-1-5989</inkml:trace>
</inkml:ink>
</file>

<file path=ppt/ink/ink1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7.303"/>
    </inkml:context>
    <inkml:brush xml:id="br0">
      <inkml:brushProperty name="width" value="0.025" units="cm"/>
      <inkml:brushProperty name="height" value="0.025" units="cm"/>
    </inkml:brush>
  </inkml:definitions>
  <inkml:trace contextRef="#ctx0" brushRef="#br0">1035 140 15663,'-58'-29'958,"-1"4"-1,-100-31 1,128 48-614,0 1-1,0 2 1,0 0-1,-1 2 1,1 2-1,-1 1 1,-43 5-1,58-1-155,0 1 0,0 0 1,1 1-1,-1 1 0,1 0 0,1 1 0,0 1 0,0 1 1,0 0-1,1 1 0,1 0 0,-20 21 0,6-2 36,1 0 0,2 1 0,1 2 0,-28 53 0,36-55-135,0 0 1,2 0-1,2 1 0,1 1 1,1 0-1,2 0 0,-5 47 0,11-60-120,0-1-1,1 1 1,1 0-1,1-1 0,1 1 1,1-1-1,0 1 1,2-1-1,0-1 0,1 1 1,0-1-1,2 0 1,0-1-1,13 17 0,-2-8-38,1-2 0,1-1 0,1 0 0,1-2 0,1-1 0,1 0-1,1-2 1,0-2 0,1 0 0,1-2 0,0-1 0,40 12 0,-31-13 114,0-1 0,1-3 0,0-1 0,1-2 1,-1-1-1,1-2 0,0-2 0,-1-2 0,64-11 1,-71 5 185,-1-1 1,0-2 0,-1-1-1,0-2 1,-1 0 0,0-2-1,-2-1 1,0-2 0,-1 0-1,0-2 1,-2-1 0,-1 0-1,0-2 1,-2-1 0,21-30-1,-26 32-63,0-1 0,-1-1 0,-2 0 0,-1-1 0,0-1 0,-2 1 0,-1-2-1,-1 1 1,-2-1 0,-1 0 0,-1-1 0,-1 1 0,-1-1 0,-2 0-1,-1 1 1,-1-1 0,-9-41 0,7 54-248,-1 1 0,-1-1 0,0 1 1,-2 0-1,1 1 0,-2 0 0,0 0 0,0 0 0,-2 1 0,1 1 1,-2 0-1,1 0 0,-2 1 0,1 1 0,-2 0 0,1 1 1,-1 0-1,0 1 0,-1 0 0,0 1 0,-1 1 0,-31-8 0,23 8-189,-1 1 0,0 1-1,0 1 1,0 1 0,-1 1-1,1 2 1,0 0 0,0 2-1,0 1 1,0 1-1,0 1 1,1 1 0,0 1-1,-32 15 1,-36 32-2900,36-15-2484,11-7-6021</inkml:trace>
</inkml:ink>
</file>

<file path=ppt/ink/ink1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7.851"/>
    </inkml:context>
    <inkml:brush xml:id="br0">
      <inkml:brushProperty name="width" value="0.025" units="cm"/>
      <inkml:brushProperty name="height" value="0.025" units="cm"/>
    </inkml:brush>
  </inkml:definitions>
  <inkml:trace contextRef="#ctx0" brushRef="#br0">4 1 20916,'0'0'512,"3"67"417,-3-17 609,0 8-1058,-4 4-320,1-3-64,3-5-64,7-17-864,18-11-1699,6-21-800,10-10-2531,1-28-4451</inkml:trace>
</inkml:ink>
</file>

<file path=ppt/ink/ink1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8.181"/>
    </inkml:context>
    <inkml:brush xml:id="br0">
      <inkml:brushProperty name="width" value="0.025" units="cm"/>
      <inkml:brushProperty name="height" value="0.025" units="cm"/>
    </inkml:brush>
  </inkml:definitions>
  <inkml:trace contextRef="#ctx0" brushRef="#br0">100 0 13741,'0'0'4036,"-51"88"-3460,31-34-319,2 0 95,9-2 192,8-10 225,1-14-641,18-16-224,10-12 256,10-19-352,1-16-448,0-7-674,-6-5-1120,-8 2-1153,-13 4-769</inkml:trace>
  <inkml:trace contextRef="#ctx0" brushRef="#br0" timeOffset="1">168 144 10122,'0'0'1505,"-33"87"897,21-47-160,5-3-1217,7-7-897,0-7-1217,5-13-2306,12-9-4356</inkml:trace>
</inkml:ink>
</file>

<file path=ppt/ink/ink1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8.568"/>
    </inkml:context>
    <inkml:brush xml:id="br0">
      <inkml:brushProperty name="width" value="0.025" units="cm"/>
      <inkml:brushProperty name="height" value="0.025" units="cm"/>
    </inkml:brush>
  </inkml:definitions>
  <inkml:trace contextRef="#ctx0" brushRef="#br0">29 92 16111,'0'0'3075,"-28"-58"-1121,48 49-1474,19 1-287,18 1 95,17 2 160,17 2-95,12 2-161,7 1-96,8 0-96,-9 0-1730,-15 4-2498,-25 1-7239</inkml:trace>
</inkml:ink>
</file>

<file path=ppt/ink/ink1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8.912"/>
    </inkml:context>
    <inkml:brush xml:id="br0">
      <inkml:brushProperty name="width" value="0.025" units="cm"/>
      <inkml:brushProperty name="height" value="0.025" units="cm"/>
    </inkml:brush>
  </inkml:definitions>
  <inkml:trace contextRef="#ctx0" brushRef="#br0">1 148 19827,'0'0'1858,"79"-17"-673,-15-6-64,18 0-96,10-2-385,7 3-544,2 5-256,-5 7-1954,-9 3-2530,-13 3-3812</inkml:trace>
</inkml:ink>
</file>

<file path=ppt/ink/ink1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9.272"/>
    </inkml:context>
    <inkml:brush xml:id="br0">
      <inkml:brushProperty name="width" value="0.025" units="cm"/>
      <inkml:brushProperty name="height" value="0.025" units="cm"/>
    </inkml:brush>
  </inkml:definitions>
  <inkml:trace contextRef="#ctx0" brushRef="#br0">1227 33 12524,'-52'-11'639,"0"2"1,-1 3-1,1 2 1,-1 2-1,0 3 1,0 1-1,0 4 1,0 1-1,-69 20 1,81-15-454,2 1 1,0 2-1,0 2 1,2 1-1,0 2 1,1 2-1,1 1 0,1 1 1,2 2-1,0 2 1,2 1-1,-38 45 1,52-53-160,1 1-1,1 1 1,1 0 0,1 1-1,0 0 1,2 0 0,2 1-1,0 1 1,1 0 0,1-1-1,2 2 1,1-1 0,0 1 0,2-1-1,2 1 1,0-1 0,1 1-1,2-1 1,1 0 0,1 0-1,1 0 1,1-1 0,1 0-1,2-1 1,0 1 0,1-2 0,2 0-1,0-1 1,2 0 0,0-1-1,1-1 1,1 0 0,1-2-1,27 21 1,-19-19-7,1-3-1,1 0 1,0-2 0,1 0-1,1-3 1,0 0 0,1-2-1,0-2 1,0 0 0,1-2-1,0-2 1,0-1 0,62-3-1,-40-3 36,0-2-1,0-3 0,0-2 1,-1-3-1,-1-2 0,0-2 1,75-36-1,-86 32 335,0-2 0,-2-1 0,-1-2-1,-1-2 1,-1-1 0,-2-2 0,-1-2 0,36-43-1,-54 57-149,-1-2 0,-1 1 0,-1-2 0,-1 0-1,-1 0 1,0-1 0,-2 0 0,-1-1 0,-1 0 0,-1-1-1,-1 1 1,-1-1 0,-1 0 0,-1 0 0,-1 0-1,-6-49 1,3 60-270,-1-1 0,-1 1-1,0 0 1,-1 1-1,0-1 1,-1 1 0,-1 0-1,0 0 1,-1 1 0,0 0-1,-1 0 1,0 1 0,-1 0-1,0 1 1,-1 0-1,0 0 1,-1 1 0,1 1-1,-2 0 1,1 0 0,-24-9-1,17 9-383,0 1 1,-1 1-1,0 0 0,-1 2 0,1 0 0,-1 1 0,0 1 0,0 1 0,1 1 0,-1 1 1,0 1-1,0 1 0,1 0 0,-34 11 0,-30 20-3984,12 4-2343</inkml:trace>
</inkml:ink>
</file>

<file path=ppt/ink/ink1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0.984"/>
    </inkml:context>
    <inkml:brush xml:id="br0">
      <inkml:brushProperty name="width" value="0.025" units="cm"/>
      <inkml:brushProperty name="height" value="0.025" units="cm"/>
    </inkml:brush>
  </inkml:definitions>
  <inkml:trace contextRef="#ctx0" brushRef="#br0">404 149 13068,'0'0'993,"2"-11"561,1 2-1318,-1 1 417,0-1-1,-1 1 1,0-1-1,0 0 1,-1-15-1,-1 21-491,1 1-1,0-1 1,-1 0 0,0 1-1,1-1 1,-1 1 0,0 0-1,-1-1 1,1 1-1,0 0 1,-1-1 0,1 1-1,-1 0 1,0 0-1,1 0 1,-1 0 0,0 1-1,0-1 1,0 0 0,0 1-1,-1 0 1,1-1-1,0 1 1,-1 0 0,1 0-1,-5-1 1,-4-1 9,1 2 0,-1-1 0,0 1 1,0 1-1,0 0 0,0 0 0,0 1 0,1 0 1,-1 1-1,0 1 0,1-1 0,-1 2 0,1-1 0,0 1 1,0 1-1,0 0 0,1 0 0,-10 8 0,4-2-97,0 0-1,0 1 0,1 0 0,1 1 0,0 1 1,1 0-1,1 1 0,0 0 0,-16 29 1,25-40-52,0 0 0,0 0 0,0 1 0,0-1 0,1 0 1,0 1-1,-1-1 0,2 1 0,-1-1 0,1 1 0,-1 0 1,1-1-1,0 1 0,1 0 0,1 8 0,-1-11-17,-1-1-1,1 1 1,0-1-1,0 1 0,0-1 1,0 0-1,0 0 1,0 1-1,0-1 0,0 0 1,1 0-1,-1 0 1,0 0-1,1 0 1,-1 0-1,1-1 0,1 2 1,1-1 6,0 0 1,0 0 0,0 0 0,0-1-1,0 1 1,0-1 0,0 0-1,0-1 1,7 0 0,5-2 39,0-2 1,0 0 0,0 0 0,0-2 0,-1 0-1,0 0 1,0-2 0,-1 0 0,14-11 0,-5 3 2,-2-1 0,0-1 0,-2-1 1,30-38-1,-45 54 15,-1-1 1,1 0-1,-1 0 0,0 0 1,0 0-1,-1-1 1,1 1-1,-1-1 1,0 1-1,1-10 0,-17 29 87,4 1-138,0 1 0,2 0 0,0 1 0,0-1 0,-6 26-1,10-30-69,1 1 0,0-1-1,1 1 1,0 0 0,1 0-1,0 0 1,1 0 0,3 20-1,-3-31-144,1 1 0,0 0-1,0-1 1,0 1 0,1 0-1,-1-1 1,0 0 0,1 1 0,0-1-1,0 0 1,-1 1 0,1-1-1,1 0 1,-1-1 0,0 1-1,0 0 1,1-1 0,-1 1 0,1-1-1,-1 1 1,1-1 0,-1 0-1,1 0 1,0-1 0,3 2-1,-2-2-417,-1 1-1,1-1 0,0 1 1,0-1-1,0 0 0,-1 0 1,1-1-1,0 1 0,0-1 1,-1 0-1,8-3 0,20-17-10161</inkml:trace>
</inkml:ink>
</file>

<file path=ppt/ink/ink1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1.423"/>
    </inkml:context>
    <inkml:brush xml:id="br0">
      <inkml:brushProperty name="width" value="0.025" units="cm"/>
      <inkml:brushProperty name="height" value="0.025" units="cm"/>
    </inkml:brush>
  </inkml:definitions>
  <inkml:trace contextRef="#ctx0" brushRef="#br0">33 0 19795,'0'0'4463,"8"1"-3481,49 5 150,1 3-1,97 27 1,-154-36-1117,0 1 1,0-1-1,0 0 1,0 0-1,0 0 0,0 1 1,0-1-1,0 0 0,0 1 1,0-1-1,0 1 1,0-1-1,0 1 0,0-1 1,0 1-1,-1 0 0,1-1 1,0 1-1,0 0 1,-1 0-1,1 0 0,0 0 1,-1 0-1,1 0 0,-1-1 1,1 1-1,-1 0 1,0 0-1,1 1 0,-1-1 1,0 0-1,0 0 0,1 0 1,-1 0-1,0 0 1,0 0-1,0 0 0,0 0 1,-1 0-1,1 0 0,0 0 1,0 0-1,-1 0 1,1 0-1,-1 0 0,1 0 1,0 0-1,-1 0 0,0 0 1,1 0-1,-1 0 1,0 0-1,1-1 0,-1 1 1,0 0-1,-1 1 0,-8 7 332,1 0-1,-2 0 0,-18 12 1,19-14-143,-30 22 71,5-5 3,0 2 0,3 1 1,0 1-1,-34 40 0,51-41-1145,15-27 768,0 1-1,0 0 1,0 0-1,0-1 1,0 1-1,0 0 1,0 0 0,0 0-1,0-1 1,0 1-1,0 0 1,1 0-1,-1-1 1,0 1-1,1 0 1,-1-1-1,0 1 1,1 0-1,-1-1 1,1 1 0,0 0-1,1 1-291,1-1 0,-1 1 0,1-1 0,0 0 0,-1 0 0,1 0 0,0 0 0,0-1 0,0 1 0,0-1 0,0 1 0,-1-1 0,1 0 0,3-1 0,26 1-6160</inkml:trace>
</inkml:ink>
</file>

<file path=ppt/ink/ink1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1.767"/>
    </inkml:context>
    <inkml:brush xml:id="br0">
      <inkml:brushProperty name="width" value="0.025" units="cm"/>
      <inkml:brushProperty name="height" value="0.025" units="cm"/>
    </inkml:brush>
  </inkml:definitions>
  <inkml:trace contextRef="#ctx0" brushRef="#br0">328 66 22998,'-13'-1'1297,"-3"-1"-976,1 1 0,-1 1 0,1 0 0,-1 1-1,1 1 1,-1 0 0,1 1 0,-25 8 0,25-4-148,0 0 1,1 1-1,0 0 0,-25 21 0,34-25-146,0 0-1,1 0 1,0 1 0,0 0-1,0 0 1,0 0 0,1 0-1,0 1 1,0 0-1,0-1 1,1 1 0,-1 0-1,2 0 1,-1 0-1,-1 10 1,3-13-18,0 0 0,0 0 0,0-1 1,1 1-1,-1 0 0,1-1 0,0 1 0,0 0 0,0-1 1,0 1-1,0-1 0,1 0 0,-1 1 0,0-1 0,1 0 1,0 0-1,0 0 0,0 0 0,0 0 0,0 0 0,0 0 1,0-1-1,0 1 0,1-1 0,-1 0 0,0 1 0,1-1 1,-1 0-1,1-1 0,0 1 0,-1 0 0,1-1 0,4 1 1,11 2 99,0 0 1,0-2 0,31 0-1,-48-1-101,15-1 144,-1-1 0,0 0 0,-1-1 0,1-1 0,0 0 0,-1-1-1,0-1 1,0 0 0,-1 0 0,1-2 0,16-11 0,-24 15-89,-1 0 1,1 0-1,-1-1 1,0 0-1,0 0 0,0 0 1,-1 0-1,0-1 0,0 1 1,0-1-1,0 0 0,-1 0 1,0-1-1,-1 1 1,1-1-1,-1 1 0,-1-1 1,1 0-1,-1 0 0,0 0 1,0 0-1,-1 0 1,0 0-1,-1 1 0,1-1 1,-4-14-1,2 17-84,0 0 0,0 0 0,0 0 0,-1 0-1,0 1 1,0-1 0,0 1 0,0-1 0,0 1 0,-1 0 0,0 0 0,1 0 0,-1 1-1,0 0 1,0-1 0,0 1 0,-1 0 0,1 1 0,0-1 0,-1 1 0,1 0 0,-1 0 0,1 1-1,-1-1 1,0 1 0,-4 0 0,0-1-112,1 1 1,0 0-1,-1 0 0,1 1 0,0 0 0,-1 0 1,1 1-1,0 0 0,0 1 0,0 0 0,1 0 1,-1 0-1,-11 8 0,0 7-3807,6-3-3688</inkml:trace>
</inkml:ink>
</file>

<file path=ppt/ink/ink1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3.946"/>
    </inkml:context>
    <inkml:brush xml:id="br0">
      <inkml:brushProperty name="width" value="0.025" units="cm"/>
      <inkml:brushProperty name="height" value="0.025" units="cm"/>
    </inkml:brush>
  </inkml:definitions>
  <inkml:trace contextRef="#ctx0" brushRef="#br0">34 1 19250,'0'0'10955,"-15"59"-10571,9-14-160,2 1-192,-2-1 0,3-7-192,3-4-929,0-7-1313,3-11-1538,7-12-1377,-1-4-2338</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5.226"/>
    </inkml:context>
    <inkml:brush xml:id="br0">
      <inkml:brushProperty name="width" value="0.025" units="cm"/>
      <inkml:brushProperty name="height" value="0.025" units="cm"/>
    </inkml:brush>
  </inkml:definitions>
  <inkml:trace contextRef="#ctx0" brushRef="#br0">79 0 18674,'-2'8'2562,"-16"56"1527,-27 115 802,40-151-4715,1-1 0,1 0 0,2 1 0,3 47 0,-2-73-173,0 0 0,0 0 0,0 0 0,0 0-1,1 1 1,-1-1 0,1 0 0,-1 0 0,1 0 0,0 0 0,0 0 0,0 0 0,0-1-1,0 1 1,0 0 0,0 0 0,1-1 0,-1 1 0,1-1 0,-1 1 0,1-1-1,0 0 1,-1 1 0,1-1 0,0 0 0,0 0 0,0 0 0,0 0 0,0-1-1,0 1 1,0-1 0,0 1 0,0-1 0,0 1 0,0-1 0,0 0 0,1 0 0,-1 0-1,4-1 1,0 0 21,1-1 0,-1 0 0,0 0-1,0 0 1,0-1 0,0 0 0,-1 0-1,1 0 1,-1-1 0,1 1 0,8-10-1,12-16 33,-2 0 0,-1-2 0,25-45 0,-28 44 110,-28 47-6,2 0-1,0 0 1,-6 25-1,6-19-108,4-13-38,-1 0 0,1 1 0,1-1 0,0 1 0,0-1 0,1 1 0,1 16 0,-1-24-10,0 1-1,0-1 1,1 0 0,-1 1-1,0-1 1,1 0 0,-1 0-1,1 1 1,0-1-1,-1 0 1,1 0 0,0 0-1,0 0 1,0 0 0,-1 0-1,1 0 1,0 0 0,0 0-1,1-1 1,-1 1 0,0 0-1,2 0 1,-1 0-1,1-1-1,-1 0 1,1 0-1,-1 0 1,1 0 0,-1 0-1,1-1 1,-1 1-1,1-1 1,-1 1-1,1-1 1,-1 0 0,0 0-1,1 0 1,-1 0-1,3-3 1,7-4-2,0-1 0,-1 0 0,0-1 0,0 0 0,-1 0 0,-1-1 0,0-1 0,0 0 0,-1 0 0,-1 0 0,0-1 0,0 0 0,6-20 0,-31 74-777,14-33 329,0 0 1,0 1 0,0 0 0,1-1 0,0 2 0,1-1 0,0 0-1,1 0 1,0 1 0,0 15 0,1-25 253,0 0 0,0 1 0,1-1 0,-1 1 0,0-1 0,1 0 0,-1 1 0,0-1 0,1 0-1,-1 0 1,0 1 0,1-1 0,-1 0 0,1 0 0,-1 1 0,0-1 0,1 0 0,-1 0 0,1 0 0,-1 0 0,1 0 0,-1 0 0,1 0 0,-1 0 0,1 0 0,-1 0 0,0 0 0,1 0 0,-1 0 0,1 0-1,-1 0 1,1 0 0,-1 0 0,1-1 0,-1 1 0,0 0 0,1 0 0,-1 0 0,1-1 0,-1 1 0,0 0 0,1-1 0,-1 1 0,0 0 0,1-1 0,18-13-5929,4-11-5451</inkml:trace>
</inkml:ink>
</file>

<file path=ppt/ink/ink1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4.282"/>
    </inkml:context>
    <inkml:brush xml:id="br0">
      <inkml:brushProperty name="width" value="0.025" units="cm"/>
      <inkml:brushProperty name="height" value="0.025" units="cm"/>
    </inkml:brush>
  </inkml:definitions>
  <inkml:trace contextRef="#ctx0" brushRef="#br0">15 128 20595,'0'0'4298,"-2"10"-3038,-3 17-523,1 0 1,0 29-1,4-45-525,1 0 0,0-1 0,0 1-1,4 13 1,-5-21-180,1 0 0,0 1-1,1-1 1,-1 0 0,1 1 0,-1-1-1,1 0 1,0 0 0,0 0-1,1-1 1,-1 1 0,0 0 0,6 3-1,-6-5 13,-1 0 0,1 0 0,0 0 0,-1 0-1,1-1 1,0 1 0,0-1 0,0 1 0,0-1-1,0 0 1,-1 1 0,1-1 0,0 0 0,0 0 0,0-1-1,0 1 1,0 0 0,0-1 0,0 1 0,-1-1 0,1 1-1,0-1 1,0 0 0,-1 0 0,1 0 0,0 0-1,-1 0 1,1 0 0,-1 0 0,1-1 0,0-1 0,6-5 322,0 0 1,-1-1-1,13-18 1,-16 21-337,16-27-30,-1 0 0,-2-2 0,-1 0 0,-1-1 0,-2 0 0,10-51 0,-19 94-2991,3 9-7353</inkml:trace>
</inkml:ink>
</file>

<file path=ppt/ink/ink1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5.089"/>
    </inkml:context>
    <inkml:brush xml:id="br0">
      <inkml:brushProperty name="width" value="0.025" units="cm"/>
      <inkml:brushProperty name="height" value="0.025" units="cm"/>
    </inkml:brush>
  </inkml:definitions>
  <inkml:trace contextRef="#ctx0" brushRef="#br0">1 101 11851,'0'0'7655,"76"-32"-6758,-19 21-224,14-5-417,6 1 0,5 2-95,3 4-97,-8 4-96,-13 5-2018,-15 0-2787,-16 0-2818</inkml:trace>
</inkml:ink>
</file>

<file path=ppt/ink/ink1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5.434"/>
    </inkml:context>
    <inkml:brush xml:id="br0">
      <inkml:brushProperty name="width" value="0.025" units="cm"/>
      <inkml:brushProperty name="height" value="0.025" units="cm"/>
    </inkml:brush>
  </inkml:definitions>
  <inkml:trace contextRef="#ctx0" brushRef="#br0">0 88 11179,'0'0'3459,"52"5"-1505,-1-12 768,16-11-672,16-5-1025,5 1-224,-3 4-289,-10 13-448,-10 5-896,-17 2-2884,-18 10-2177</inkml:trace>
</inkml:ink>
</file>

<file path=ppt/ink/ink1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5.870"/>
    </inkml:context>
    <inkml:brush xml:id="br0">
      <inkml:brushProperty name="width" value="0.025" units="cm"/>
      <inkml:brushProperty name="height" value="0.025" units="cm"/>
    </inkml:brush>
  </inkml:definitions>
  <inkml:trace contextRef="#ctx0" brushRef="#br0">999 63 11371,'-31'-13'581,"-2"2"0,1 1 0,-1 2 1,0 1-1,-1 1 0,1 2 0,-1 2 0,0 1 0,-48 4 1,52 1-345,0 1 0,1 1 0,-1 2 0,2 1 0,-1 1-1,1 1 1,1 2 0,0 1 0,1 1 0,-45 34 0,48-31-75,2 0-1,0 2 0,1 1 0,1 0 0,1 2 1,1 0-1,1 1 0,-24 48 0,27-42-31,1 1 1,2 1-1,1-1 0,1 2 1,2-1-1,1 1 0,-1 48 0,6-42-117,0 0 0,3 0-1,1 0 1,2-1-1,2 1 1,1-1 0,2-1-1,17 38 1,-21-58-1,1 0-1,1-1 1,0 0 0,1 0-1,1-1 1,0-1 0,1 1-1,0-2 1,1 0 0,1 0-1,0-2 1,1 1 0,0-2-1,1 0 1,0-1 0,0 0-1,1-2 1,0 0 0,21 6-1,-8-7 174,1-1 0,0-1-1,0-2 1,1-1 0,-1-2 0,0-1-1,0-1 1,0-2 0,0-1-1,-1-1 1,51-19 0,-31 6 121,0-2 0,-2-3 0,-1-1-1,-1-2 1,82-67 0,-102 73-42,-1-2 1,0 0-1,-2-2 0,-1-1 0,-1 0 0,-2-2 1,28-52-1,-38 62-79,-1 0-1,-1 0 1,-1-1 0,0 0 0,-2 0-1,0 0 1,-1-1 0,-1 1-1,-1-1 1,-1 0 0,-1 1 0,0-1-1,-2 1 1,-5-25 0,2 29-174,1 0 1,-2 1 0,0 0-1,-1 0 1,-1 0 0,0 1-1,-1 1 1,0-1-1,-1 2 1,-1-1 0,0 1-1,0 1 1,-1 1 0,0-1-1,-1 2 1,-1 0-1,1 1 1,-1 0 0,-25-8-1,14 6-130,0 1 0,-1 1 0,0 2 0,-1 0 0,1 2 0,-1 1 0,0 2 0,0 0 0,0 2 0,1 1 0,-32 6 0,45-5-234,0 1-1,0 1 1,0 0 0,1 0-1,0 2 1,0-1 0,-12 10-1,15-9-548,1 0-1,1 0 0,0 1 1,0 0-1,-11 14 1,-4 16-5115</inkml:trace>
</inkml:ink>
</file>

<file path=ppt/ink/ink1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7.098"/>
    </inkml:context>
    <inkml:brush xml:id="br0">
      <inkml:brushProperty name="width" value="0.025" units="cm"/>
      <inkml:brushProperty name="height" value="0.025" units="cm"/>
    </inkml:brush>
  </inkml:definitions>
  <inkml:trace contextRef="#ctx0" brushRef="#br0">319 187 10890,'0'0'6102,"0"-11"-2627,-1 4-2998,1 0 0,-1 1-1,1-1 1,-2 1 0,1 0-1,-1-1 1,0 1 0,-4-8-1,5 11-286,-1 0-1,0 0 1,-1 0-1,1 0 1,0 0-1,-1 1 1,0-1-1,1 1 1,-1-1-1,0 1 1,0 0-1,-1 0 1,1 0-1,0 1 1,-1-1-1,1 1 1,-1 0-1,1 0 1,-1 0-1,-4 0 1,0 0-178,0 1 1,-1 0 0,1 0 0,0 1 0,0 0-1,0 0 1,1 1 0,-1 0 0,0 1 0,1-1 0,-1 1-1,1 1 1,0 0 0,0 0 0,0 0 0,0 1 0,1 0-1,0 0 1,-11 11 0,9-7-2,0 0 1,0 0-1,1 1 1,1-1-1,-1 2 1,2-1-1,-1 1 0,1-1 1,1 2-1,0-1 1,1 0-1,0 1 0,-2 12 1,5-23-7,0 1 1,0-1-1,0 0 1,0 1-1,0-1 1,0 1-1,0-1 0,1 1 1,-1-1-1,1 0 1,-1 1-1,1-1 1,-1 0-1,1 1 1,0-1-1,-1 0 1,1 0-1,0 1 0,0-1 1,0 0-1,0 0 1,0 0-1,0 0 1,0 0-1,0 0 1,1-1-1,-1 1 0,0 0 1,1-1-1,-1 1 1,0-1-1,1 1 1,-1-1-1,0 1 1,1-1-1,-1 0 1,1 0-1,-1 0 0,1 0 1,-1 0-1,3 0 1,5 0 33,0-1 0,0 0 1,0-1-1,-1 0 0,17-5 0,0-4 13,0 0-1,-1-1 0,0-2 1,-2 0-1,1-2 0,35-32 0,-31 22 466,-1 0-1,-1-2 1,-1-1-1,28-46 1,-63 97-736,1 0 0,1 1 0,1 0 0,1 0 0,1 1 1,1 0-1,1 0 0,-1 29 0,5-51 33,0 1 0,0-1 0,1 0 0,-1 1 0,1-1 0,-1 0 0,1 0 0,0 1 0,-1-1 0,1 0 0,0 0-1,1 0 1,-1 0 0,0 0 0,0 0 0,1 0 0,-1 0 0,1-1 0,0 1 0,0 0 0,-1-1 0,1 0 0,0 1 0,0-1 0,4 2 0,-2-2-384,0 0 0,0 0 0,0 0 0,1 0 0,-1 0 0,0-1 0,0 0 0,1 0 0,-1 0 0,0-1 0,1 1 0,-1-1 0,7-2-1,31-18-6246</inkml:trace>
</inkml:ink>
</file>

<file path=ppt/ink/ink1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7.470"/>
    </inkml:context>
    <inkml:brush xml:id="br0">
      <inkml:brushProperty name="width" value="0.025" units="cm"/>
      <inkml:brushProperty name="height" value="0.025" units="cm"/>
    </inkml:brush>
  </inkml:definitions>
  <inkml:trace contextRef="#ctx0" brushRef="#br0">248 1 18834,'0'0'6385,"-5"11"-4293,-11 15-1304,-2 0-1,0-1 0,-2-1 1,-1-1-1,-29 25 1,-49 52-612,107-98-316,-1-1 0,1 0 0,-1 0 0,16-1 0,-6-1-9,0 2-1,0 0 0,0 0 0,0 2 0,0 0 0,0 1 0,-1 1 0,0 0 0,0 1 0,0 1 0,20 11 0,-28-13-502,-2-1-722,1 0-1,0 0 1,0-1-1,0 0 1,8 3-1,15-3-8068</inkml:trace>
</inkml:ink>
</file>

<file path=ppt/ink/ink1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8.033"/>
    </inkml:context>
    <inkml:brush xml:id="br0">
      <inkml:brushProperty name="width" value="0.025" units="cm"/>
      <inkml:brushProperty name="height" value="0.025" units="cm"/>
    </inkml:brush>
  </inkml:definitions>
  <inkml:trace contextRef="#ctx0" brushRef="#br0">242 71 17072,'0'0'3459,"-2"-10"-111,2 6-3118,0 2-84,0-1 0,0 1 0,-1 0 0,1 0 0,0-1 0,-1 1 0,1 0 0,-1 0 0,0 0 0,1 0 0,-1 0 0,0 0 0,0 0 0,-1 0 0,1 0 0,0 0 0,-1 0 0,1 0 0,-1 1 0,1-1 0,-1 1 0,0-1 0,0 1 0,0 0 0,0 0 0,1 0-1,-2 0 1,1 0 0,0 0 0,0 0 0,0 1 0,0-1 0,0 1 0,-1-1 0,1 1 0,0 0 0,0 0 0,-1 0 0,-2 0 0,-2 3-113,0-1 0,0 1 1,0-1-1,0 2 0,0-1 0,1 1 0,0 0 0,-1 1 0,1-1 0,1 1 0,-1 0 0,1 1 0,0-1 0,0 1 0,1 0 0,-5 8 0,-2 3-43,0 1 0,2 0 1,0 1-1,-11 33 0,17-43 7,0 1 0,1-1 0,0 1 0,1-1 0,0 1 0,0 0 0,1-1 0,0 1 0,3 17 0,-2-24 3,0 1-1,0-1 1,0 0-1,1 1 0,-1-1 1,1 0-1,0 0 0,0 0 1,0-1-1,0 1 1,1 0-1,-1-1 0,1 1 1,-1-1-1,1 0 0,0 0 1,0 0-1,0 0 1,0 0-1,0-1 0,1 1 1,-1-1-1,0 0 0,1 0 1,-1 0-1,1-1 1,-1 1-1,1-1 0,3 0 1,6 1 79,-1-2 0,1 0 1,-1 0-1,0-1 0,0-1 0,0 0 1,0 0-1,0-1 0,-1-1 1,1 0-1,-1-1 0,-1 0 0,1 0 1,17-15-1,-21 15-24,1 0 1,-2 0-1,1 0 1,0-1-1,-1 0 1,-1 0-1,1-1 1,-1 0-1,0 0 1,-1 0-1,0 0 1,0-1-1,-1 0 1,0 0-1,0 0 1,-1 0-1,0 0 1,-1 0-1,0 0 1,-1-12-1,0 18-162,0 0-1,0 0 1,-1 0 0,1 0-1,-1 0 1,0 0-1,0 0 1,0 0 0,0 0-1,-1 1 1,1-1 0,-1 1-1,0-1 1,1 1 0,-1-1-1,0 1 1,0 0 0,-1 0-1,1 0 1,0 0-1,-1 0 1,1 1 0,-1-1-1,0 1 1,1-1 0,-1 1-1,0 0 1,0 0 0,0 0-1,0 1 1,0-1-1,0 1 1,0-1 0,0 1-1,-3 0 1,-2 0-464,1 1 0,0-1-1,-1 2 1,1-1 0,0 1 0,0 0 0,0 0-1,0 1 1,0-1 0,0 2 0,1-1 0,0 1-1,-9 6 1,-4 8-9444</inkml:trace>
</inkml:ink>
</file>

<file path=ppt/ink/ink1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2.544"/>
    </inkml:context>
    <inkml:brush xml:id="br0">
      <inkml:brushProperty name="width" value="0.025" units="cm"/>
      <inkml:brushProperty name="height" value="0.025" units="cm"/>
    </inkml:brush>
  </inkml:definitions>
  <inkml:trace contextRef="#ctx0" brushRef="#br0">303 66 19282,'0'-9'1986,"0"9"-1983,-8-36 2341,8 35-2253,-1 0 0,1 0 0,0 0 0,0 0 0,-1 0 0,1 0 0,0 0 0,-1 1-1,1-1 1,-1 0 0,1 0 0,-1 0 0,0 0 0,1 1 0,-1-1 0,0 0 0,0 1-1,1-1 1,-1 1 0,0-1 0,0 0 0,0 1 0,0 0 0,1-1 0,-1 1 0,0 0 0,0-1-1,0 1 1,0 0 0,0 0 0,0 0 0,0 0 0,0 0 0,0 0 0,0 0 0,0 0 0,0 0-1,0 0 1,0 0 0,0 1 0,0-1 0,0 0 0,0 1 0,0-1 0,1 1 0,-1-1 0,-2 2-1,0 1-55,0 1 0,-1-1 0,1 1 0,0 0 0,1 0-1,-1 0 1,1 0 0,-1 0 0,1 1 0,1-1-1,-1 1 1,1-1 0,-2 7 0,-11 70 113,13-70-106,-10 127 801,9 181-1,5-149 1045,-3-169-1786,-3-8-169,0 0 1,0 0-1,0 0 0,-1 1 0,0-1 1,0 1-1,0 0 0,-7-7 0,-3-5-640,-124-179-3632,137 196 4381,1 0 1,-1 1-1,1-1 0,-1 1 1,1-1-1,-1 0 1,1 1-1,0-1 1,0 0-1,-1 0 1,1 1-1,0-1 1,0 0-1,0 1 1,0-1-1,0 0 0,0 0 1,0 0-1,0 1 1,0-1-1,0 0 1,0 0-1,0 1 1,0-1-1,1 0 1,-1 1-1,0-1 1,1-1-1,0 1-8,1 0 1,-1 0-1,0 0 1,0 1-1,1-1 0,-1 0 1,1 0-1,-1 1 1,1-1-1,-1 1 0,1 0 1,-1-1-1,4 1 0,67 0-8,-47 1 138,89-5-709,-39-10-3248,-12-6-3322</inkml:trace>
</inkml:ink>
</file>

<file path=ppt/ink/ink1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2.903"/>
    </inkml:context>
    <inkml:brush xml:id="br0">
      <inkml:brushProperty name="width" value="0.025" units="cm"/>
      <inkml:brushProperty name="height" value="0.025" units="cm"/>
    </inkml:brush>
  </inkml:definitions>
  <inkml:trace contextRef="#ctx0" brushRef="#br0">201 1 18129,'0'0'6924,"-12"8"-5637,-3 3-919,0 1 0,1 1 1,1 1-1,0 0 0,0 0 1,2 1-1,-15 24 0,13-16-98,1 1 0,-16 47-1,24-59-281,1 1-1,0-1 0,1 1 0,0 0 0,1 0 1,0 0-1,1 0 0,2 13 0,-1-22 5,0 0 0,0 0 0,0 0 0,1 0 0,-1 0 0,1-1 0,0 1 0,1-1 0,-1 1 0,0-1 0,1 0 0,0 0 0,0 0 0,0 0 0,0 0 0,0-1 0,0 1 0,1-1-1,-1 0 1,1 0 0,0 0 0,-1 0 0,1-1 0,0 0 0,0 0 0,8 2 0,8 0-973,0 0-1,1-1 1,40-1 0,-51-1-439,1-1 0,-1 0 0,1 0 0,-1-1 0,1-1 0,-1 0 0,16-6 0,20-15-9727</inkml:trace>
</inkml:ink>
</file>

<file path=ppt/ink/ink1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3.262"/>
    </inkml:context>
    <inkml:brush xml:id="br0">
      <inkml:brushProperty name="width" value="0.025" units="cm"/>
      <inkml:brushProperty name="height" value="0.025" units="cm"/>
    </inkml:brush>
  </inkml:definitions>
  <inkml:trace contextRef="#ctx0" brushRef="#br0">244 1 19635,'0'0'8488,"-50"72"-6631,28-31-415,-1 4-609,3-2-545,4-4-256,4-8 0,1-4 0,3-6-32,4-7-352,3-4-609,1-6-1025,0-22-13965</inkml:trace>
  <inkml:trace contextRef="#ctx0" brushRef="#br0" timeOffset="1">0 145 18353,'0'0'11403,"3"50"-11018,22-36-161,10-3-160,5-4 32,3 0-64,1-5-993,2 0-1537,-5-2-1250,-5 0-1345,-8 0-2146</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6.179"/>
    </inkml:context>
    <inkml:brush xml:id="br0">
      <inkml:brushProperty name="width" value="0.025" units="cm"/>
      <inkml:brushProperty name="height" value="0.025" units="cm"/>
    </inkml:brush>
  </inkml:definitions>
  <inkml:trace contextRef="#ctx0" brushRef="#br0">104 76 15631,'0'0'8130,"-5"12"-7366,-12 33-122,3 0 0,1 1 0,3 1 0,1 0 0,3 0 0,-1 81 0,9-123-728,4-12-313,2-16-653,-10-41-466,2 62 1517,0 0-1,0-1 1,-1 1-1,1 0 1,-1 0-1,1 0 0,-1-1 1,0 1-1,0 0 1,0 0-1,0 0 0,0 0 1,0 0-1,-1 1 1,1-1-1,-1 0 0,1 1 1,-1-1-1,0 0 1,1 1-1,-1 0 1,0-1-1,0 1 0,0 0 1,-2-1-1,3 2 4,1 0-1,0 0 1,0 0 0,0 0-1,-1 0 1,1 0-1,0 1 1,0-1-1,0 0 1,-1 0 0,1 0-1,0 0 1,0 0-1,0 0 1,0 1 0,0-1-1,-1 0 1,1 0-1,0 0 1,0 0 0,0 1-1,0-1 1,0 0-1,0 0 1,0 0-1,0 0 1,0 1 0,0-1-1,0 0 1,0 0-1,0 0 1,0 1 0,0-1-1,0 0 1,0 0-1,0 0 1,0 1 0,0-1-1,0 0 1,0 0-1,0 0 1,0 1-1,0-1 1,0 0 0,0 0-1,0 0 1,0 0-1,1 1 1,-1-1 0,0 0-1,0 0 1,0 0-1,0 0 1,0 0 0,1 1-1,7 11-79,-2-8-177,0-1 0,0 0 0,0 0 1,1-1-1,-1 0 0,1 0 0,-1 0 0,1-1 1,0 0-1,0 0 0,0-1 0,-1 0 0,10 0 1,-5-1-251,0 1 1,-1-2 0,1 0-1,0 0 1,0 0 0,-1-2-1,17-6 1,-23 8 619,0 0 1,0 0-1,-1 0 0,1 0 1,-1 0-1,1-1 0,-1 0 0,0 1 1,0-1-1,0-1 0,-1 1 1,1 0-1,-1-1 0,4-6 1,-8 7 3676,-14 5-2550,8 3-1005,1 1 0,-1 0 0,1 0 0,0 1 0,1 0 1,-1 0-1,2 0 0,-1 1 0,1 0 0,0 0 0,0 0 0,1 1 1,0-1-1,1 1 0,0 0 0,0 0 0,1 1 0,-1 9 0,2-17-220,1-1 0,0 1 0,0 0 0,0 0 0,0-1 0,0 1 0,1 0 0,-1-1-1,0 1 1,1 0 0,-1-1 0,1 1 0,0 0 0,-1-1 0,1 1 0,0-1 0,0 0-1,0 1 1,0-1 0,0 1 0,0-1 0,1 0 0,1 2 0,-1-2-17,1 0 0,-1 0 1,1 0-1,-1 0 0,1-1 0,0 1 1,-1-1-1,1 1 0,0-1 0,-1 0 1,1 0-1,0 0 0,4-1 0,4-1-92,-1-1 0,1 0 0,0 0 0,-1-1 0,0-1 0,13-7 0,0-2-281,0-2 0,-2 0 0,0-1 0,-1-1 0,19-22 0,-28 28 364,-1-1 0,-1 0 0,0-1 0,0 1 0,-1-2 1,-1 1-1,0-1 0,-1 0 0,6-25 0,-12 40 22,0-1 0,0 1 1,1 0-1,-1-1 0,0 1 0,0 0 1,1-1-1,-1 1 0,0 0 0,0-1 1,0 1-1,0 0 0,0-1 0,0 1 0,1-1 1,-1 1-1,0 0 0,0-1 0,0 1 1,0 0-1,0-1 0,-1 1 0,1-1 1,0 1-1,0 0 0,0-1 0,0 1 1,0 0-1,0-1 0,-1 1 0,1 0 0,0-1 1,0 1-1,0 0 0,-1-1 0,1 1 1,0 0-1,0 0 0,-1-1 0,1 1 1,0 0-1,-1 0 0,0-1 0,-14 15 380,-16 30-33,24-31-168,0-1 1,0 1 0,1 0 0,1 0-1,0 1 1,1 0 0,0 0 0,-3 27-1,7-40-177,0 0-1,0 0 0,0 0 0,0 0 0,0 1 0,1-1 0,-1 0 0,0 0 0,0 0 0,1 0 0,-1 0 0,1 0 0,-1 0 0,1 0 0,-1 0 0,1 0 0,-1 0 0,1 0 0,0 0 0,0-1 0,-1 1 0,1 0 0,0 0 0,0-1 0,0 1 0,1 0 0,0 0 3,1 0-1,-1 0 1,1-1 0,-1 1-1,1-1 1,0 1 0,-1-1-1,1 0 1,-1 0 0,1 0-1,2-1 1,3 0 12,1-1 1,-1 0-1,0 0 1,0-1-1,-1 0 1,12-6-1,-1-3-91,-1-1 0,-1 0 0,0-1 0,-1-1 0,0 0 1,-1-1-1,-1-1 0,18-28 0,-13 13 112,-1-1 1,-1 0 0,-2-1-1,10-37 1,-15 34 1,-9 26 29,-10 23 256,-4 16-271,0 0 0,2 1 0,1 0 1,2 1-1,1 0 0,1 1 0,1 0 0,2 0 0,-1 56 1,5-79-71,1-1 0,0 1 0,0 0 0,1-1 0,0 1-1,0-1 1,1 0 0,0 0 0,0 1 0,5 5 0,-6-10-46,0 1 0,0-1 0,0 0 0,1 0 0,-1 0-1,1-1 1,0 1 0,0-1 0,0 0 0,0 1 0,0-1-1,1 0 1,-1-1 0,0 1 0,1-1 0,0 1 0,-1-1 0,1 0-1,0-1 1,-1 1 0,9 0 0,-12-1 47,1-1 0,-1 1 1,1 0-1,0-1 0,-1 1 0,1-1 1,-1 1-1,1-1 0,-1 1 0,1-1 1,-1 1-1,0-1 0,1 0 1,-1 1-1,0-1 0,1 1 0,-1-1 1,0 0-1,0 1 0,0-1 0,1 0 1,-1 0-1,0 1 0,0-1 0,0 0 1,0 1-1,0-1 0,0 0 0,0 1 1,-1-1-1,1 0 0,0 0 0,0 1 1,0-1-1,-1 1 0,1-1 0,0 0 1,-1 1-1,0-2 0,-12-30-368,-32-34-631,-84-93 0,113 140 1538,15 19-500,1-1 0,-1 1 0,1 0 0,0-1-1,-1 1 1,1-1 0,-1 1 0,1-1 0,0 0-1,-1 1 1,1-1 0,0 1 0,0-1 0,-1 0-1,1 1 1,0-1 0,0 1 0,0-1 0,0 0-1,0 1 1,0-1 0,0 0 0,0 1 0,0-1-1,0 0 1,0 1 0,0-1 0,1 0 0,-1 1-1,0-1 1,0 1 0,1-1 0,-1 1 0,0-1-1,1 0 1,-1 1 0,0-1 0,1 1 0,-1-1-1,1 1 1,-1 0 0,1-1 0,-1 1 0,1-1-1,-1 1 1,1 0 0,0 0 0,-1-1 0,1 1-1,-1 0 1,1 0 0,0 0 0,-1-1 0,1 1-1,0 0 1,-1 0 0,1 0 0,0 0 0,-1 0 0,1 0-1,0 1 1,59-4-833,-41 3 319,31-4-2874,-17-1-2264,9-3-7202</inkml:trace>
</inkml:ink>
</file>

<file path=ppt/ink/ink1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3.635"/>
    </inkml:context>
    <inkml:brush xml:id="br0">
      <inkml:brushProperty name="width" value="0.025" units="cm"/>
      <inkml:brushProperty name="height" value="0.025" units="cm"/>
    </inkml:brush>
  </inkml:definitions>
  <inkml:trace contextRef="#ctx0" brushRef="#br0">1 0 23190,'0'0'6139,"10"0"-5520,1 0-611,-1 1 1,0 0-1,0 0 0,0 1 0,0 0 0,0 1 0,-1 0 1,1 0-1,-1 1 0,0 0 0,0 1 0,0 0 0,0 1 0,-1 0 1,0 0-1,0 0 0,-1 1 0,8 9 0,-11-10-28,0 0 1,0 0-1,-1 1 0,0-1 1,0 1-1,0 0 0,-1 0 1,0 0-1,0 0 0,-1 0 1,0 0-1,0 1 0,-1-1 1,0 0-1,0 0 0,-1 1 1,0-1-1,0 0 0,0 0 1,-1 0-1,0 0 0,-1 0 1,0 0-1,0-1 0,-5 9 1,-3 5 48,-2-1 1,0-1 0,-2 0-1,0 0 1,0-2-1,-32 26 1,16-20-1636,10-14-4507,5-6-9016</inkml:trace>
</inkml:ink>
</file>

<file path=ppt/ink/ink1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3.998"/>
    </inkml:context>
    <inkml:brush xml:id="br0">
      <inkml:brushProperty name="width" value="0.025" units="cm"/>
      <inkml:brushProperty name="height" value="0.025" units="cm"/>
    </inkml:brush>
  </inkml:definitions>
  <inkml:trace contextRef="#ctx0" brushRef="#br0">0 0 19186,'0'0'8616,"53"5"-7879,-4-5 320,13 0-577,6 0-448,1 0 1,-6 3-290,-7 5-1761,-12 2-1793,-13-1-97,-17 0-704,-14-3-3396</inkml:trace>
</inkml:ink>
</file>

<file path=ppt/ink/ink1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4.343"/>
    </inkml:context>
    <inkml:brush xml:id="br0">
      <inkml:brushProperty name="width" value="0.025" units="cm"/>
      <inkml:brushProperty name="height" value="0.025" units="cm"/>
    </inkml:brush>
  </inkml:definitions>
  <inkml:trace contextRef="#ctx0" brushRef="#br0">0 2 13997,'0'0'11083,"86"36"-9033,-38-36-481,6 0-992,1 0-449,2-7-96,-9-2-1441,-7-3-5286,-11 2-10409</inkml:trace>
</inkml:ink>
</file>

<file path=ppt/ink/ink1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6.027"/>
    </inkml:context>
    <inkml:brush xml:id="br0">
      <inkml:brushProperty name="width" value="0.025" units="cm"/>
      <inkml:brushProperty name="height" value="0.025" units="cm"/>
    </inkml:brush>
  </inkml:definitions>
  <inkml:trace contextRef="#ctx0" brushRef="#br0">241 88 19378,'-9'-2'2130,"2"0"-1856,1 0-1,-1 1 1,1-1-1,-1 1 1,1 1 0,-1-1-1,0 1 1,1 0-1,-1 1 1,0 0-1,1 0 1,-1 0-1,1 1 1,-1 0-1,1 0 1,0 0-1,0 1 1,0 0-1,0 0 1,-6 5-1,3 0-268,1 1-1,0 0 0,0 0 0,1 1 1,0 0-1,1 1 0,0-1 0,1 1 0,0 0 1,1 0-1,0 1 0,0-1 0,1 1 0,1 0 1,0 0-1,1 0 0,0 0 0,1 16 1,0-26 10,0 0 0,1 0 1,-1 0-1,1 0 1,0 0-1,-1 0 1,1 0-1,0 0 1,0-1-1,0 1 1,0 0-1,1-1 1,-1 1-1,0-1 1,1 1-1,-1-1 0,1 1 1,-1-1-1,1 0 1,0 0-1,0 0 1,-1 0-1,1 0 1,0 0-1,0-1 1,0 1-1,0 0 1,0-1-1,0 0 1,0 1-1,0-1 1,0 0-1,0 0 0,0 0 1,4-1-1,2 1 93,-1-1 0,1 0 0,-1-1-1,1 1 1,-1-1 0,1-1 0,-1 0 0,10-5-1,0-2 125,-2-1-1,1-1 0,-2-1 1,1 0-1,-2-1 0,0 0 1,0-1-1,18-29 0,-24 32-90,0 0-1,0 0 1,-1-1-1,0 0 0,-1 0 1,-1 0-1,0 0 1,-1-1-1,-1 0 1,0 0-1,0 1 1,-2-28-1,0 41-140,0 0 0,-1 0 0,1-1 0,0 1 0,-1 0 0,1 0 0,-1 0 0,1 0 0,0-1 0,-1 1 0,1 0 0,0 0 0,-1 0 0,1 0 0,-1 0 0,1 0 0,0 0 0,-1 0 0,1 0 0,-1 0 0,1 0 0,0 0 0,-1 0 0,1 1 0,-1-1 0,1 0 0,0 0 0,-1 0 0,1 0 0,0 1 0,-1-1 0,1 0 0,0 0 0,-1 1 0,1-1 0,0 0 0,0 1 0,-1-1 0,1 0 0,0 1 0,0-1 0,-1 0 0,1 1 0,0 0 0,-10 15 0,1 0 0,1 1 0,0 0 0,1 1 0,1 0 0,0 0 0,2 0 0,0 1 0,-2 30 0,5-46 1,1 0-1,-1 0 1,1 0 0,0 0-1,0 0 1,0 0 0,0 0 0,1 0-1,-1 0 1,1 0 0,0 0-1,0 0 1,0 0 0,0-1-1,0 1 1,1 0 0,-1 0-1,1-1 1,-1 1 0,1-1 0,0 0-1,0 1 1,0-1 0,1 0-1,-1 0 1,4 2 0,2-1-11,-1 0 1,0-1 0,1 0-1,0 0 1,-1-1 0,1 0-1,0 0 1,0-1 0,8 0-1,-3-1-509,-1 1-1,1-1 0,-1-1 1,0 0-1,0-1 1,21-7-1,-24 6-1353,0 0 1,0-1-1,0 0 1,-1-1-1,11-8 1,8-10-12425</inkml:trace>
</inkml:ink>
</file>

<file path=ppt/ink/ink1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6.385"/>
    </inkml:context>
    <inkml:brush xml:id="br0">
      <inkml:brushProperty name="width" value="0.025" units="cm"/>
      <inkml:brushProperty name="height" value="0.025" units="cm"/>
    </inkml:brush>
  </inkml:definitions>
  <inkml:trace contextRef="#ctx0" brushRef="#br0">3 1 18417,'0'0'5382,"31"59"-4293,-31-13-64,-9 10-161,0 0-223,-1 0-353,5-4-192,5-6-96,0-13-64,1-8-128,10-7-929,1-9-929,-2-9-1537,-4 0-3428</inkml:trace>
</inkml:ink>
</file>

<file path=ppt/ink/ink1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6.711"/>
    </inkml:context>
    <inkml:brush xml:id="br0">
      <inkml:brushProperty name="width" value="0.025" units="cm"/>
      <inkml:brushProperty name="height" value="0.025" units="cm"/>
    </inkml:brush>
  </inkml:definitions>
  <inkml:trace contextRef="#ctx0" brushRef="#br0">1 67 20499,'0'0'6663,"85"-17"-5542,-32 8-288,9 3-609,8-3-224,1 2-1666,1 0-3138,-14 1 544,-5 1 1121</inkml:trace>
</inkml:ink>
</file>

<file path=ppt/ink/ink1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7.071"/>
    </inkml:context>
    <inkml:brush xml:id="br0">
      <inkml:brushProperty name="width" value="0.025" units="cm"/>
      <inkml:brushProperty name="height" value="0.025" units="cm"/>
    </inkml:brush>
  </inkml:definitions>
  <inkml:trace contextRef="#ctx0" brushRef="#br0">174 0 22133,'0'0'6342,"-9"10"-4420,2-2-1725,0 0 1,1 0-1,0 1 1,0 0-1,1 0 1,0 1-1,1-1 1,0 1-1,0 0 1,1 0-1,-2 11 1,3-7-198,0 0 0,1 1 0,1-1 0,0 0 0,3 22 0,-2-32 0,-1-1 0,1 0 0,0 0 0,0 1 0,1-1 0,-1 0 0,1 0 0,-1 0 0,1 0 0,0-1 0,0 1 0,0 0 0,1-1 0,-1 1 0,0-1 0,1 0 0,0 0 0,-1 0 0,1 0 0,0 0 0,0-1 0,0 1 0,0-1 0,1 0 0,-1 0 0,0 0 0,0 0 0,6 0 0,9 1 0,0-2 0,31-2 0,-35 1 0,0 0 0,0 1 0,0 0 0,0 1 0,19 4 0,-31-5 0,-1 1 0,1-1 0,0 1 0,0 0 0,-1 0 0,1-1 0,-1 1 0,1 0 0,-1 1 0,1-1 0,-1 0 0,1 0 0,-1 1 0,0-1 0,0 1 0,0-1 0,0 1 0,0-1 0,0 1 0,0 0 0,0-1 0,-1 1 0,1 0 0,-1 0 0,1-1 0,-1 1 0,0 0 0,1 0 0,-1 0 0,0 0 0,0-1 0,-1 1 0,1 0 0,0 0 0,-1 2 0,0 1 0,0 0 0,-1 0 0,1-1 0,-1 1 0,0-1 0,0 1 0,-1-1 0,1 0 0,-1 0 0,0 0 0,0 0 0,-5 5 0,-5 1 0,1-1 0,-1 0 0,-1-1 0,1-1 0,-1 0 0,-1-1 0,1-1 0,-17 5 0,5-4 0,1-1 0,0-1 0,-1-1 0,-28-1 0,51-2 0,0 0 0,1 0 0,-1 0 0,0 0 0,0-1 0,0 1 0,0-1 0,1 0 0,-1 0 0,0 0 0,1 0 0,-1 0 0,1-1 0,-1 1 0,1-1 0,0 0 0,-1 1 0,-2-4 0,4 2 0,0 1 0,-1 0 0,1 0 0,1 0 0,-1 0 0,0-1 0,0 1 0,1 0 0,0-1 0,-1 1 0,1 0 0,0-1 0,0 1 0,0-1 0,0 1 0,1 0 0,-1-1 0,1 1 0,-1 0 0,1-1 0,0 1 0,0 0 0,2-4 0,0 0-203,1 0 0,-1 1-1,1-1 1,0 1 0,1 0 0,-1 0-1,1 0 1,0 0 0,0 1 0,7-4-1,63-36-4790,-52 33 3256,13-8-5469</inkml:trace>
</inkml:ink>
</file>

<file path=ppt/ink/ink1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7.430"/>
    </inkml:context>
    <inkml:brush xml:id="br0">
      <inkml:brushProperty name="width" value="0.025" units="cm"/>
      <inkml:brushProperty name="height" value="0.025" units="cm"/>
    </inkml:brush>
  </inkml:definitions>
  <inkml:trace contextRef="#ctx0" brushRef="#br0">411 1 20083,'0'0'11195,"-9"9"-9914,-23 24-1152,-27 27-103,3 3 1,-70 99-1,120-147-917,1-4-1149,3-16-746,2-16-3546,0-6-3528</inkml:trace>
  <inkml:trace contextRef="#ctx0" brushRef="#br0" timeOffset="1">1 60 21268,'0'0'4773,"52"49"-1282,-10-24-1089,7 0-1569,7 4-833,-2-1 0,0 2 0,-7 0 0,-2 5 0,-7-3-1473,-5-1-4837,-4-7-7463</inkml:trace>
</inkml:ink>
</file>

<file path=ppt/ink/ink1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3.112"/>
    </inkml:context>
    <inkml:brush xml:id="br0">
      <inkml:brushProperty name="width" value="0.025" units="cm"/>
      <inkml:brushProperty name="height" value="0.025" units="cm"/>
    </inkml:brush>
  </inkml:definitions>
  <inkml:trace contextRef="#ctx0" brushRef="#br0">264 94 14221,'-1'-9'5072,"1"5"-4849,-1 1-1,0-1 1,1 0-1,-1 0 1,-1 0-1,1 1 1,0-1 0,-1 0-1,0 1 1,0-1-1,0 1 1,0 0-1,0 0 1,-1 0 0,0 0-1,1 0 1,-1 0-1,0 1 1,0-1 0,0 1-1,-1 0 1,1 0-1,-1 0 1,1 0-1,-1 1 1,0-1 0,1 1-1,-1 0 1,0 0-1,0 1 1,0-1 0,0 1-1,0-1 1,1 1-1,-9 1 1,6 1-160,-1 1 0,0 0 1,1 0-1,-1 0 0,1 1 0,0-1 1,0 2-1,1-1 0,-1 1 0,1-1 1,0 1-1,0 1 0,0-1 0,-6 11 0,2-2-17,0 1 0,0 0-1,2 0 1,0 1 0,-5 17-1,8-23-15,2 0-1,-1 0 0,1 1 1,1-1-1,0 16 0,0-24-24,1 0 0,0 0-1,0 1 1,1-1 0,-1 0-1,0 0 1,1 1 0,-1-1-1,1 0 1,0 0 0,0 0-1,0 0 1,0 0 0,0 0-1,0 0 1,0 0 0,1-1-1,-1 1 1,1 0-1,-1-1 1,1 1 0,0-1-1,-1 1 1,1-1 0,0 0-1,0 0 1,0 0 0,0 0-1,0 0 1,5 1 0,5-1 77,0 0 1,0-1 0,0 0-1,0-1 1,1 0 0,-1-1 0,0-1-1,-1 0 1,1 0 0,0-1-1,-1 0 1,0-1 0,0-1 0,0 0-1,-1 0 1,18-14 0,-8 4 5,0 0 0,-1-2 0,0 0 0,-2-1 1,0-1-1,28-43 0,-28 25 601,-27 43-358,1 7-336,1 1 0,0 0 0,1 1 0,0-1 0,1 1 0,1 1 0,0-1 0,1 1 0,1 0 0,0 0 0,1 0 0,-1 23 0,4-36-78,-1 1-1,0-1 0,1 1 0,0-1 0,0 0 1,-1 1-1,1-1 0,1 0 0,-1 1 0,0-1 1,0 0-1,1 0 0,-1 0 0,1 0 0,0-1 1,0 1-1,0 0 0,-1-1 0,1 1 0,1-1 1,-1 0-1,0 1 0,0-1 0,0 0 0,1 0 1,-1-1-1,0 1 0,1 0 0,-1-1 0,1 1 1,-1-1-1,1 0 0,4 0 0,4 0-1238,0 0-1,-1-1 0,1 0 1,0 0-1,0-1 1,19-7-1,30-19-12151</inkml:trace>
</inkml:ink>
</file>

<file path=ppt/ink/ink1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3.922"/>
    </inkml:context>
    <inkml:brush xml:id="br0">
      <inkml:brushProperty name="width" value="0.025" units="cm"/>
      <inkml:brushProperty name="height" value="0.025" units="cm"/>
    </inkml:brush>
  </inkml:definitions>
  <inkml:trace contextRef="#ctx0" brushRef="#br0">5 1 21076,'0'0'3331,"3"70"-1793,-6-38-834,2 3-480,-2 1-160,3-4-1153,0-6-2017,4-9-2340,7-13-6789</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6.614"/>
    </inkml:context>
    <inkml:brush xml:id="br0">
      <inkml:brushProperty name="width" value="0.025" units="cm"/>
      <inkml:brushProperty name="height" value="0.025" units="cm"/>
    </inkml:brush>
  </inkml:definitions>
  <inkml:trace contextRef="#ctx0" brushRef="#br0">4 0 19442,'-3'0'3684,"2"3"-1090,1 24-544,0 8-160,0 8-833,0 3-544,0-2-385,0-7-96,9-7-64,1-8-673,7-12-800,1-10-1154,1 0-960,-4-17-673,-2-10-2114</inkml:trace>
</inkml:ink>
</file>

<file path=ppt/ink/ink1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4.348"/>
    </inkml:context>
    <inkml:brush xml:id="br0">
      <inkml:brushProperty name="width" value="0.025" units="cm"/>
      <inkml:brushProperty name="height" value="0.025" units="cm"/>
    </inkml:brush>
  </inkml:definitions>
  <inkml:trace contextRef="#ctx0" brushRef="#br0">181 0 6534,'0'0'17622,"-8"8"-16559,-9 11-521,1 0 1,1 1 0,1 0 0,-18 35-1,24-41-448,1 1 0,0 1 1,1-1-1,1 1 0,0 0 0,1 0 0,1 1 0,-2 24 0,5-40-97,0 1 0,0-1 0,0 0 1,0 0-1,1 1 0,-1-1 0,0 0 0,0 0 0,1 1 0,-1-1 0,1 0 0,-1 0 0,1 0 0,-1 0 0,1 0 0,0 0 1,0 0-1,-1 0 0,1 0 0,0 0 0,0 0 0,0 0 0,0 0 0,0-1 0,0 1 0,2 1 0,0-1 21,0-1-1,0 1 0,0 0 1,0-1-1,1 0 0,-1 0 1,0 0-1,0 0 0,0 0 1,5-1-1,8-3 45,0 0 1,-1-1-1,18-8 0,-32 12-70,30-14-41,35-13-32,-61 26 79,0 0 0,0 1-1,0 0 1,0 0 0,0 0-1,0 1 1,0-1 0,0 1-1,1 0 1,7 2 0,-12-1 11,0-1 1,-1 1-1,1 0 0,0 0 1,-1 0-1,1 0 1,0 0-1,-1 0 1,1 0-1,-1 0 1,1 0-1,-1 0 0,0 0 1,1 0-1,-1 0 1,0 0-1,0 0 1,0 0-1,0 0 0,0 0 1,0 0-1,0 0 1,0 0-1,0 1 1,-1-1-1,1 1 0,-8 33 586,4-27-498,-1-1 1,0 1 0,0-1-1,0 0 1,-1 0 0,0 0-1,0-1 1,-1 1 0,0-2-1,0 1 1,0-1 0,0 0-1,-1-1 1,0 1 0,-9 2-1,5-2 29,1-1-1,0 0 0,-1-1 1,0 0-1,0-1 0,1 0 1,-1-1-1,-1-1 0,1 0 1,-22-2-1,30 1-172,-1-1 0,1 1 0,0-1 0,0 0 0,-1 0 0,1-1 0,1 1 0,-1-1 0,0 0 0,1 0 0,-1 0-1,1 0 1,0-1 0,0 1 0,-4-8 0,24 16-27002</inkml:trace>
</inkml:ink>
</file>

<file path=ppt/ink/ink1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4.910"/>
    </inkml:context>
    <inkml:brush xml:id="br0">
      <inkml:brushProperty name="width" value="0.025" units="cm"/>
      <inkml:brushProperty name="height" value="0.025" units="cm"/>
    </inkml:brush>
  </inkml:definitions>
  <inkml:trace contextRef="#ctx0" brushRef="#br0">1 51 17873,'0'0'3828,"11"-6"-2099,3-1-1395,0 1 0,0 0 0,0 1 0,1 1 0,0 0 0,0 1 0,0 1 0,27-1 0,6 2 37,-16-2-271,0 2 0,0 2 0,0 1 0,0 1 0,61 15 0,-89-12 753,-13 1-240,-17 3 184,26-10-759,-62 19 549,1 2 1,1 3-1,-107 60 0,164-83-621,1 1 0,-1-1-1,0 0 1,1 1 0,-1 0 0,1 0-1,0 0 1,-1 0 0,1 0 0,0 0 0,0 0-1,0 1 1,1-1 0,-1 1 0,0 0 0,1-1-1,0 1 1,0 0 0,0 0 0,0 0 0,-1 5-1,2-7-94,0 0 0,1-1 0,-1 1 0,0 0-1,1 0 1,-1-1 0,1 1 0,-1 0 0,1-1-1,-1 1 1,1-1 0,-1 1 0,1-1 0,0 1 0,-1-1-1,1 1 1,0-1 0,0 1 0,-1-1 0,1 0 0,0 1-1,0-1 1,-1 0 0,1 0 0,0 0 0,0 0-1,0 1 1,-1-1 0,3 0 0,31 0-3298,-26 0 1932,32 0-4773</inkml:trace>
</inkml:ink>
</file>

<file path=ppt/ink/ink1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5.330"/>
    </inkml:context>
    <inkml:brush xml:id="br0">
      <inkml:brushProperty name="width" value="0.025" units="cm"/>
      <inkml:brushProperty name="height" value="0.025" units="cm"/>
    </inkml:brush>
  </inkml:definitions>
  <inkml:trace contextRef="#ctx0" brushRef="#br0">451 0 18001,'0'0'9801,"-12"4"-7788,-32 14-1685,2 2 0,0 2 0,1 1 0,1 3 0,2 1 0,0 1 0,2 3 0,-52 56 0,87-87-328,-25 35 0,26-34 0,-1 0 0,1-1 0,0 1 0,-1 0 0,1-1 0,0 1 0,0 0 0,-1-1 0,1 1 0,0 0 0,0-1 0,0 1 0,0 0 0,0 0 0,0-1 0,0 1 0,0 0 0,0-1 0,1 1 0,-1 0 0,0 0 0,0-1 0,1 1 0,-1 0 0,0-1 0,1 1 0,-1-1 0,0 1 0,1 0 0,-1-1 0,1 1 0,-1-1 0,1 1 0,-1-1 0,1 0 0,0 1 0,-1-1 0,1 1 0,-1-1 0,1 0 0,0 0 0,-1 1 0,1-1 0,0 0 0,0 0 0,-1 0 0,1 0 0,0 0 0,-1 1 0,1-1 0,0-1 0,1 1 0,50 3-1298,0-3 0,0-2-1,0-3 1,83-17 0,18-2-2573,-118 20-1750</inkml:trace>
</inkml:ink>
</file>

<file path=ppt/ink/ink1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5.953"/>
    </inkml:context>
    <inkml:brush xml:id="br0">
      <inkml:brushProperty name="width" value="0.025" units="cm"/>
      <inkml:brushProperty name="height" value="0.025" units="cm"/>
    </inkml:brush>
  </inkml:definitions>
  <inkml:trace contextRef="#ctx0" brushRef="#br0">510 249 13549,'4'-14'3059,"0"0"-1908,0-1 1,-2 1 0,1-1-1,-2 0 1,0-26 0,-1 36-913,0 0-1,-1 0 1,1 0 0,-1 0 0,-1 0 0,1 0 0,-1 0 0,0 1-1,0-1 1,0 1 0,0-1 0,-1 1 0,0 0 0,0 0 0,0 0-1,0 0 1,-1 0 0,1 1 0,-1 0 0,0 0 0,0 0 0,-1 0 0,1 0-1,-7-2 1,4 2-144,-1 0-1,1 1 0,-1 0 1,1 0-1,-1 1 0,0 0 1,0 0-1,0 1 0,1 0 1,-1 0-1,0 1 1,-9 2-1,5 0-49,-1 0 0,1 1 0,0 1 0,0 0 0,0 1 0,-19 13 1,7-2 1,1 1 0,1 1 0,1 1 0,1 1 1,-33 44-1,43-52 38,0 1-1,2 0 1,-1 1 0,2 0-1,-1 0 1,2 0 0,0 1-1,1 0 1,1 0-1,1 1 1,0-1 0,1 1-1,-1 19 1,4-30-78,-1-1-1,1 1 1,0-1-1,0 1 1,0-1-1,1 1 1,-1-1-1,2 0 1,-1 0 0,0 0-1,1 0 1,0 0-1,0-1 1,0 1-1,8 7 1,-4-6 1,0 0 1,0-1-1,1 0 1,-1 0-1,1-1 1,0 0-1,0-1 1,1 1-1,9 2 1,9 0 3,0-2 1,0 0 0,0-1 0,0-2 0,44-3 0,-48 0-13,1-1 0,-1-1 0,0-1 0,-1-1 0,1-1 0,-1-1 0,-1-1 0,1 0 0,33-23 0,-47 27 0,0 0 0,0-1 0,0-1 0,-1 1 0,0-1 0,0 0 0,-1-1 0,0 0 0,0 0 0,0 0 0,-1 0 0,-1-1 0,1 0 0,-2 0 0,1 0 0,-1-1 0,0 1 0,-1-1 0,0 0 0,-1 1 0,0-1 0,0 0 0,-1 0 0,-1 0 0,-1-13 0,0 15-228,0 0 0,0 0 0,0 0 1,-1 0-1,0 1 0,-1-1 0,0 1 0,0 0 0,0 0 1,-1 0-1,0 1 0,-1-1 0,1 1 0,-1 1 0,0-1 0,-1 1 1,-6-5-1,1 3-499,1 0 1,-1 1 0,-1 1-1,1 0 1,-1 0-1,0 1 1,0 1-1,0 0 1,-24-2 0,-23 4-6423</inkml:trace>
</inkml:ink>
</file>

<file path=ppt/ink/ink1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0.911"/>
    </inkml:context>
    <inkml:brush xml:id="br0">
      <inkml:brushProperty name="width" value="0.025" units="cm"/>
      <inkml:brushProperty name="height" value="0.025" units="cm"/>
    </inkml:brush>
  </inkml:definitions>
  <inkml:trace contextRef="#ctx0" brushRef="#br0">483 53 16848,'0'0'2402,"-10"-8"-427,3 3-1717,0 0 0,-1 0 0,1 1 0,-1 0 0,0 0-1,0 0 1,0 1 0,0 1 0,-1-1 0,1 1 0,-1 1 0,1 0-1,-1 0 1,0 0 0,1 1 0,-1 1 0,0-1 0,1 1-1,-17 5 1,11-1-146,1 1 0,-1 1-1,1 0 1,1 1 0,0 0-1,0 1 1,0 1 0,1 0 0,-12 14-1,3-2 38,1 2 1,1 0-1,-24 43 0,33-50-119,0 0-1,2 1 1,0 0 0,1 1-1,0-1 1,2 1 0,0 0-1,1 1 1,1-1 0,1 0-1,3 39 1,-1-47-108,1 1 0,0-1 0,1 0 0,1 0 0,-1 0 0,2-1 0,-1 1 0,2-1 0,-1 0-1,1 0 1,1-1 0,-1 0 0,2 0 0,-1-1 0,1 1 0,1-2 0,-1 1 0,1-1 0,1 0 0,-1-1 0,15 7 0,-9-6-763,1-1 1,-1 0-1,1-1 1,1-1-1,-1 0 1,28 1 0,53-1-7654,-40-4-629</inkml:trace>
</inkml:ink>
</file>

<file path=ppt/ink/ink1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1.577"/>
    </inkml:context>
    <inkml:brush xml:id="br0">
      <inkml:brushProperty name="width" value="0.025" units="cm"/>
      <inkml:brushProperty name="height" value="0.025" units="cm"/>
    </inkml:brush>
  </inkml:definitions>
  <inkml:trace contextRef="#ctx0" brushRef="#br0">404 81 11691,'0'0'2920,"1"-10"214,-1-31-294,0 40-2696,0-1-1,0 1 1,-1-1 0,1 1 0,-1-1-1,0 1 1,1 0 0,-1-1 0,0 1-1,0 0 1,0 0 0,0-1 0,0 1-1,0 0 1,0 0 0,0 0 0,0 0-1,0 0 1,-1 1 0,1-1 0,0 0-1,-1 0 1,1 1 0,0-1 0,-1 1-1,1-1 1,-1 1 0,1 0-1,-1 0 1,1-1 0,-1 1 0,1 0-1,-3 1 1,-49 3 772,41-1-872,-1 1 1,1 1 0,0 0 0,1 0 0,-1 1-1,1 1 1,0 0 0,1 0 0,-13 12-1,0 2 60,2 0-1,-35 44 1,46-53-101,1 1 1,0 0-1,1 0 1,0 0-1,1 1 1,1 0 0,0 0-1,1 1 1,0 0-1,1 0 1,1 0-1,0 0 1,2 1 0,-1 25-1,2-37 8,1 0-1,0 0 1,0 0-1,0 0 1,0 0-1,1-1 1,-1 1-1,1 0 1,0-1-1,0 1 1,0-1-1,1 0 1,-1 0-1,1 1 1,0-2-1,-1 1 1,1 0-1,1-1 1,3 4 0,0-2 11,0-1 1,-1 0 0,1 0 0,0 0 0,0-1 0,1 0 0,-1 0 0,0-1 0,1 0 0,10 0 0,-9-1 35,0 0-1,0-1 1,0 0 0,0 0 0,0-1-1,0 0 1,0-1 0,13-5 0,-17 6 5,-1-1 1,1 1-1,-1-1 0,0 0 1,0 0-1,0 0 0,0 0 1,0-1-1,-1 0 0,0 0 1,1 0-1,-1 0 1,-1 0-1,1 0 0,2-7 1,-2 3 52,0 0 1,-1 0 0,0 0 0,0 0 0,-1-1 0,0 1-1,-1-1 1,0 1 0,0 0 0,0-1 0,-1 1-1,-1 0 1,1-1 0,-1 1 0,-1 0 0,-6-15 0,38 52-492,-26-28 376,-1 1 1,1 0 0,0 0-1,-1 1 1,1-1-1,-1 0 1,0 1-1,0-1 1,0 1-1,0 0 1,0 0-1,-1 0 1,1 0-1,-1 0 1,0 0-1,1 0 1,0 7 0,-2 6 83,-1 1 0,-1 0 1,0-1-1,-1 1 0,-1-1 1,-11 31-1,7-24-19,2 1 0,-5 28 0,10-51-164,1 0 0,0 0 0,0-1 0,-1 1 0,1 0 0,0 0 0,0-1 0,0 1 0,0 0 0,0 0 1,0-1-1,0 1 0,0 0 0,0 0 0,0-1 0,0 1 0,0 0 0,1 0 0,-1-1 0,0 1 0,0 0 0,1-1 0,-1 1 0,1 0 0,-1-1 0,1 1 0,-1 0 0,1-1 1,-1 1-1,1-1 0,-1 1 0,1-1 0,0 1 0,-1-1 0,1 0 0,0 1 0,-1-1 0,1 0 0,1 1 0,-1-1-328,1-1-1,0 1 1,0-1-1,0 0 1,0 1-1,-1-1 1,1 0-1,0 0 1,-1 0-1,1 0 1,-1 0-1,1-1 1,-1 1-1,1 0 1,-1-1 0,2-1-1,20-27-7351</inkml:trace>
</inkml:ink>
</file>

<file path=ppt/ink/ink1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2.155"/>
    </inkml:context>
    <inkml:brush xml:id="br0">
      <inkml:brushProperty name="width" value="0.025" units="cm"/>
      <inkml:brushProperty name="height" value="0.025" units="cm"/>
    </inkml:brush>
  </inkml:definitions>
  <inkml:trace contextRef="#ctx0" brushRef="#br0">0 160 14478,'0'0'9369,"12"-5"-8104,13-4-738,-3 1 552,0 0 1,39-22 0,-56 27-950,-1 1-1,0 0 1,0-1 0,-1 0-1,1 0 1,0 0 0,-1 0 0,0-1-1,0 1 1,0-1 0,0 0-1,0 0 1,-1 0 0,1 0-1,-1 0 1,0-1 0,-1 1 0,1-1-1,-1 1 1,0-1 0,1-7-1,-2 12-126,0-1 0,0 1 0,0-1 0,0 1-1,-1-1 1,1 1 0,0-1 0,0 1 0,0-1-1,-1 1 1,1-1 0,0 1 0,-1-1 0,1 1-1,0-1 1,-1 1 0,1 0 0,-1-1 0,1 1-1,-1-1 1,1 1 0,-1 0 0,1 0 0,-1-1-1,1 1 1,-1 0 0,1 0 0,-1 0 0,1 0-1,-1-1 1,1 1 0,-1 0 0,1 0 0,-1 0 0,0 0-1,1 0 1,-1 0 0,1 0 0,-1 1 0,1-1-1,-1 0 1,1 0 0,-1 0 0,1 1 0,-1-1-1,0 1 1,-26 13-257,20-8 246,1 1 1,1 0 0,-1 0 0,1 0-1,0 1 1,1 0 0,0 0 0,0 0-1,1 0 1,-1 1 0,2-1 0,0 1-1,-2 10 1,4-19 3,0 1 0,0 0 0,0 0 0,0-1 0,0 1 0,0 0 0,0 0 0,0-1 1,1 1-1,-1 0 0,0-1 0,0 1 0,1 0 0,-1-1 0,0 1 0,1 0 0,-1-1 0,1 1 0,-1-1 0,1 1 0,-1-1 0,1 1 0,-1-1 0,1 1 0,0-1 0,-1 1 0,1-1 0,-1 0 0,1 1 0,0-1 0,1 1 1,30-1 64,30-19 52,-34 8-278,-11 3 39,-1 1-1,1 1 0,1 1 1,-1 0-1,1 1 0,29-3 1,-46 7 126,1 0 0,-1 1 1,1-1-1,-1 0 1,1 0-1,-1 1 0,1-1 1,-1 1-1,0-1 1,1 1-1,-1 0 0,1-1 1,-1 1-1,0 0 1,0 0-1,0 0 1,1 0-1,-1 0 0,0 0 1,0 0-1,0 1 1,0-1-1,-1 0 0,1 0 1,0 1-1,-1-1 1,1 1-1,0-1 0,-1 0 1,1 3-1,4 51 775,-5-38-420,4-10-117,3-14 141,5-14 125,-8 6-504,-1 0 0,-1 0 0,0-1 0,-1 1 0,0-1 0,-1 0 0,-3-17 0,-2 19-211,-2 16-387,6-1 525,1-1-1,0 1 0,-1 0 0,1 0 1,0 0-1,0 0 0,0 0 0,0 0 1,0 0-1,0 0 0,0-1 1,0 1-1,0 0 0,0 0 0,0 0 1,0 0-1,1 0 0,-1 0 0,0 0 1,1 0-1,-1-1 0,0 1 1,1 0-1,-1 0 0,1 0 0,0-1 1,-1 1-1,2 1 0,3 2-907,-1-1-1,1 1 1,0-1 0,1 0-1,-1 0 1,0-1 0,1 1-1,-1-1 1,1-1-1,0 1 1,6 0 0,21 3-7966</inkml:trace>
</inkml:ink>
</file>

<file path=ppt/ink/ink1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2.498"/>
    </inkml:context>
    <inkml:brush xml:id="br0">
      <inkml:brushProperty name="width" value="0.025" units="cm"/>
      <inkml:brushProperty name="height" value="0.025" units="cm"/>
    </inkml:brush>
  </inkml:definitions>
  <inkml:trace contextRef="#ctx0" brushRef="#br0">159 0 18033,'-9'0'2787,"1"1"-2188,0 1 0,0-1 0,-1 1 0,1 0 1,0 1-1,1 0 0,-1 1 0,-13 7 0,16-8-368,0 0-1,0 0 1,1 1-1,-1 0 1,1-1-1,0 1 0,0 1 1,0-1-1,1 1 1,0-1-1,-1 1 1,2 0-1,-1 0 0,0 0 1,1 1-1,-2 6 1,4-12-228,0 1 0,0 0 0,0-1 1,-1 1-1,1 0 0,0 0 0,0-1 1,0 1-1,0 0 0,0-1 0,1 1 0,-1 0 1,0-1-1,0 1 0,0 0 0,1-1 1,-1 1-1,0 0 0,0-1 0,1 1 0,-1 0 1,1-1-1,-1 1 0,1-1 0,-1 1 1,1-1-1,-1 1 0,1-1 0,0 1 0,24 4 208,-17-6-145,-1 0-1,0 0 0,0-1 1,1 1-1,8-5 0,-3-1-19,-1 0 0,0-1 0,0-1 0,-1 0 0,0-1 0,0 0 0,-1 0 0,10-15 0,2 1 63,-20 59-733,-5-11 628,2-14 76,0 1 1,0-1-1,1 20 1,0-28-143,1-1 1,-1 1 0,0-1-1,0 1 1,1 0 0,-1-1-1,1 1 1,-1-1 0,1 1-1,0-1 1,-1 0 0,1 1 0,0-1-1,0 0 1,0 1 0,0-1-1,0 0 1,0 0 0,1 0-1,-1 0 1,0 0 0,0 0-1,1 0 1,-1-1 0,1 1-1,-1 0 1,1-1 0,-1 1 0,1-1-1,2 1 1,2 0-518,0-1 0,1 0 0,-1 0 0,0-1 0,0 0 0,0 0 0,0 0 0,0-1 0,0 0 0,-1 0 0,1 0 0,0-1 0,-1 0 0,0 0 0,0 0 0,0-1 0,0 0 0,0 0 0,-1 0 0,1 0 0,6-10 1,13-15-6069</inkml:trace>
</inkml:ink>
</file>

<file path=ppt/ink/ink1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2.856"/>
    </inkml:context>
    <inkml:brush xml:id="br0">
      <inkml:brushProperty name="width" value="0.025" units="cm"/>
      <inkml:brushProperty name="height" value="0.025" units="cm"/>
    </inkml:brush>
  </inkml:definitions>
  <inkml:trace contextRef="#ctx0" brushRef="#br0">101 131 14350,'0'0'3566,"-9"11"-742,2-3-2530,-50 66 3279,54-68-3327,-1-1-1,1 1 0,0 0 1,0 0-1,1 0 1,0 1-1,0-1 0,0 0 1,1 1-1,0-1 0,0 1 1,0 0-1,1 7 1,1-13-233,-1 0 1,1 0 0,0 1 0,-1-1-1,1 0 1,0 0 0,0 0 0,-1 0-1,1 0 1,0 0 0,0 0 0,0 0-1,0 0 1,1 0 0,-1-1 0,0 1 0,0 0-1,0-1 1,1 1 0,-1-1 0,0 1-1,0-1 1,1 0 0,-1 0 0,0 1-1,1-1 1,-1 0 0,0 0 0,1 0-1,-1 0 1,1-1 0,-1 1 0,2-1-1,3 1 55,1-1 0,-1 0 0,1 0 0,-1-1 0,12-4 0,-9 0-40,0 0 0,0 0 0,-1-1 1,1 0-1,-2 0 0,1-1 0,-1 0 0,0-1 0,-1 0 0,0 0 0,0 0 1,-1 0-1,0-1 0,-1 0 0,4-12 0,3-10 93,-1-1 0,-2 0 0,6-50 0,-16 79 208,-4 9-124,-14 21-44,-20 38 52,1 18 431,37-75-628,0 0 1,0 0 0,0 0-1,1 1 1,0-1 0,0 0-1,1 1 1,0-1 0,0 1 0,2 9-1,-1-15-5,0 0 0,0 0 0,0 0 0,1 0 0,-1 0 0,0-1 0,1 1 0,0 0 0,-1-1 0,1 1 0,0-1 0,0 1 0,0-1 0,0 0 0,0 0 0,0 0 0,0 0 0,0 0 0,0 0 0,0-1 0,1 1 0,2 0 0,57 8-1895,-53-8 851,38 1-9184,-32-2 3747</inkml:trace>
</inkml:ink>
</file>

<file path=ppt/ink/ink1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3.265"/>
    </inkml:context>
    <inkml:brush xml:id="br0">
      <inkml:brushProperty name="width" value="0.025" units="cm"/>
      <inkml:brushProperty name="height" value="0.025" units="cm"/>
    </inkml:brush>
  </inkml:definitions>
  <inkml:trace contextRef="#ctx0" brushRef="#br0">0 27 13196,'0'0'13731,"10"-4"-13400,3 2-419,-1 0 0,1 0 0,-1 1-1,1 1 1,18 1 0,-24-3 471,-13-3 185,-16-3 264,20 7-809,0 1 0,-1 0 0,1-1 0,0 1 1,-1 0-1,1 1 0,0-1 0,-1 0 0,1 1 0,0-1 0,0 1 0,-1 0 0,1-1 0,0 1 0,0 0 0,0 0 0,0 1 0,0-1 0,0 0 0,0 1 0,1-1 0,-1 1 0,0 0 0,1-1 0,-1 1 1,1 0-1,-1 0 0,1 0 0,0 0 0,0 0 0,0 0 0,0 0 0,1 1 0,-1-1 0,0 0 0,1 0 0,-1 1 0,1-1 0,0 0 0,0 5 0,0-6-15,0 0-1,0 0 1,1 0-1,-1 0 1,0 0-1,0-1 1,1 1-1,-1 0 1,0 0-1,1 0 1,-1-1-1,1 1 1,-1 0-1,1-1 1,-1 1-1,1 0 1,0-1-1,-1 1 1,1 0-1,0-1 1,-1 1-1,1-1 1,0 1-1,0-1 1,-1 0-1,1 1 1,0-1-1,1 0 1,34 5 250,-24-6-281,0 0 0,0-1 0,21-6 1,2-7-561,-27 11 513,0 0 0,0 1 0,0-1 0,0 2 0,0-1 0,1 1 0,8-1 0,-16 48 1992,-1-44-1903,0 0 0,0 1-1,0-1 1,1 0 0,-1 1 0,0-1 0,1 0 0,-1 0-1,1 1 1,-1-1 0,1 0 0,-1 0 0,1 0-1,0 0 1,0 0 0,0 0 0,0 0 0,-1 0 0,1 0-1,0 0 1,0 0 0,1 0 0,-1-1 0,1 2-1,2-1 63,-1 1-1,1-1 0,0 0 1,0 0-1,0 0 0,0 0 0,0-1 1,5 1-1,2-1 79,0 0 0,0-1 0,-1-1-1,1 1 1,15-6 0,-4-1-1944,-16 5 398,-1 1-1,1 0 0,-1 0 0,1 0 1,0 1-1,0 0 0,8-1 0</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6.970"/>
    </inkml:context>
    <inkml:brush xml:id="br0">
      <inkml:brushProperty name="width" value="0.025" units="cm"/>
      <inkml:brushProperty name="height" value="0.025" units="cm"/>
    </inkml:brush>
  </inkml:definitions>
  <inkml:trace contextRef="#ctx0" brushRef="#br0">1 0 11243,'0'0'8360,"1"43"-9353,11-23-481,7-5-544,3-5-1921,5 1-4069</inkml:trace>
</inkml:ink>
</file>

<file path=ppt/ink/ink1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4.563"/>
    </inkml:context>
    <inkml:brush xml:id="br0">
      <inkml:brushProperty name="width" value="0.025" units="cm"/>
      <inkml:brushProperty name="height" value="0.025" units="cm"/>
    </inkml:brush>
  </inkml:definitions>
  <inkml:trace contextRef="#ctx0" brushRef="#br0">213 319 16207,'0'0'11814,"0"-9"-10885,1 0-743,-1 6-140,0 0 1,1 0-1,-1 0 1,0-1-1,0 1 1,-1 0-1,1 0 1,-1 0-1,1 0 1,-1 0-1,0 0 1,-3-5-1,4 7-40,0 1 1,0-1-1,0 1 0,-1-1 0,1 1 1,0-1-1,-1 1 0,1-1 0,0 1 1,-1 0-1,1-1 0,-1 1 0,1-1 1,0 1-1,-1 0 0,1-1 0,-1 1 1,1 0-1,-1 0 0,1-1 0,-1 1 1,1 0-1,-1 0 0,0 0 0,1 0 1,-1 0-1,1 0 0,-1 0 0,1 0 1,-1 0-1,-1 0 0,-14 13-224,-5 24-31,17-26 217,0 0-1,1 0 0,0 0 0,1 0 1,-1 12-1,3-18 9,-1-1 0,1 1 0,0-1 0,1 0 0,-1 1 0,1-1 0,0 1 0,0-1 1,0 0-1,1 0 0,-1 0 0,1 0 0,0 0 0,0 0 0,1 0 0,2 4 0,11 8 6,-2 1 0,0 1 0,-1 1 0,-1 0 1,-1 0-1,13 30 0,-22-43 25,0-1 0,0 1 0,-1 0 1,0 0-1,0 0 0,0-1 0,0 1 0,-1 0 1,0 0-1,-1 0 0,1 0 0,-1 0 0,0 0 1,0 0-1,-1-1 0,0 1 0,0-1 0,0 1 1,-1-1-1,1 1 0,-1-1 0,-1 0 0,1-1 1,-1 1-1,0 0 0,0-1 0,0 0 0,0 0 1,-7 5-1,3-3 44,0-1 0,-1 0 0,1 0 0,-1 0 1,0-1-1,0-1 0,0 0 0,-1 0 0,1 0 1,-1-1-1,0-1 0,1 0 0,-1 0 0,0-1 1,0 0-1,-14-2 0,22 2-47,0-1 1,0 1-1,0-1 1,1 0-1,-1 1 1,0-1-1,0 0 1,0 0-1,0 0 1,1 0-1,-1-1 0,0 1 1,1 0-1,-1-1 1,1 1-1,0-1 1,-1 1-1,1-1 1,0 0-1,0 0 1,-2-3-1,2 1-4,0-1 0,0 1 0,0-1 1,0 1-1,1-1 0,0 1 0,0-1 0,0 1 0,2-8 0,0-3-11,2 1 0,0 0 0,0 0-1,1 1 1,11-19 0,27-38 40,3 2 0,74-84 0,44-61 103,-159 206-119,30-52 82,-33 56-76,-1 0 0,1 0 0,-1 0 0,0 0 0,1-1 0,-2 1 0,1 0-1,0-1 1,-1 1 0,1-1 0,-1 1 0,0-1 0,0 1 0,-1 0 0,0-7 0,0 10-14,1-1 0,-1 0 0,1 1 0,-1-1 0,1 1 0,-1-1-1,0 1 1,1-1 0,-1 1 0,0 0 0,0-1 0,1 1 0,-1 0 0,0 0 0,0-1 0,1 1 0,-1 0 0,0 0 0,0 0 0,0 0 0,1 0 0,-1 0 0,0 0-1,0 0 1,0 0 0,1 0 0,-1 0 0,0 1 0,0-1 0,1 0 0,-1 1 0,0-1 0,0 0 0,0 1 0,-26 15-109,16-6 87,0 1-1,0 1 1,1 0 0,1 0-1,0 1 1,1 0-1,-9 19 1,12-23 7,1 1 1,0-1 0,1 1-1,0 0 1,1 0-1,0 0 1,0 0 0,1 0-1,0 0 1,1 1-1,0-1 1,2 13 0,-1-21 9,-1 0 0,1 0-1,-1 0 1,1 0 0,0 0 0,0 0 0,0 0 0,0 0 0,0 0 0,1 0 0,-1 0 0,1-1 0,-1 1 0,1-1 0,-1 1 0,1-1 0,0 1 0,0-1-1,0 0 1,3 2 0,0-1 17,0-1 0,0 1-1,0-1 1,0 0 0,0 0 0,0-1-1,0 0 1,10 0 0,-4-1 22,0 0 1,0-1-1,0 0 0,0-1 1,-1 0-1,1-1 1,18-9-1,-22 9-48,-1-1-1,1 0 1,-1 0-1,1 0 1,-2-1-1,1 0 1,-1 0-1,8-12 1,-17 27-56,0 0 1,0 0-1,1 0 0,0 1 1,0-1-1,1 1 1,0 0-1,1 0 0,0 18 1,1-27 70,0 0 0,1 0 0,-1 0 0,0 0 0,1 0 0,-1 0 1,1 0-1,0 0 0,-1 0 0,1 0 0,-1-1 0,1 1 0,0 0 0,0 0 1,-1-1-1,1 1 0,0-1 0,0 1 0,0-1 0,0 1 0,0-1 0,0 1 0,0-1 1,0 0-1,0 1 0,0-1 0,0 0 0,0 0 0,0 0 0,0 0 0,0 0 1,0 0-1,0 0 0,0 0 0,0 0 0,0-1 0,0 1 0,1-1 0,42-11 573,-29 4-465,-1 0 1,0-1 0,-1 0-1,13-13 1,-19 17-83,-1-1 1,0 0-1,0-1 0,0 0 1,-1 0-1,0 0 0,0 0 1,-1-1-1,5-10 0,-17 39-115,2 0-1,0 0 0,2 1 1,0 0-1,0 38 1,4-59 90,0-1 1,0 1-1,1 0 1,-1-1 0,0 1-1,1 0 1,-1-1-1,0 1 1,1-1-1,-1 1 1,1 0 0,-1-1-1,1 1 1,0-1-1,-1 1 1,1-1 0,-1 0-1,1 1 1,0-1-1,-1 0 1,1 1 0,0-1-1,-1 0 1,1 0-1,0 0 1,0 1-1,-1-1 1,1 0 0,0 0-1,0 0 1,-1 0-1,1 0 1,0 0 0,0-1-1,-1 1 1,1 0-1,0 0 1,-1 0 0,1-1-1,0 1 1,1-1-1,31-14 353,-26 9-630,1 1 1,-1-1-1,-1-1 1,1 1 0,-1-1-1,-1 0 1,11-16 0,-14 18-976,1 0 0,-1-1 1,0 1-1,0-1 0,-1 0 1,0 1-1,0-1 1,0-10-1,0-17-10980</inkml:trace>
</inkml:ink>
</file>

<file path=ppt/ink/ink1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4.955"/>
    </inkml:context>
    <inkml:brush xml:id="br0">
      <inkml:brushProperty name="width" value="0.025" units="cm"/>
      <inkml:brushProperty name="height" value="0.025" units="cm"/>
    </inkml:brush>
  </inkml:definitions>
  <inkml:trace contextRef="#ctx0" brushRef="#br0">1 0 14189,'0'0'13389,"53"14"-18770,-25-7-1826</inkml:trace>
</inkml:ink>
</file>

<file path=ppt/ink/ink1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5.437"/>
    </inkml:context>
    <inkml:brush xml:id="br0">
      <inkml:brushProperty name="width" value="0.025" units="cm"/>
      <inkml:brushProperty name="height" value="0.025" units="cm"/>
    </inkml:brush>
  </inkml:definitions>
  <inkml:trace contextRef="#ctx0" brushRef="#br0">69 284 20083,'0'0'3032,"-10"10"-234,-29 36-466,37-44-2217,0 0 0,0 1 0,0-1 0,1 0 0,-1 1 0,1-1 0,0 1-1,-1 0 1,1 0 0,0-1 0,1 1 0,-1 0 0,0 0 0,1 0 0,-1 5-1,2-6-103,-1-1 1,1 0-1,-1 0 0,0 0 0,1 0 0,0 0 0,-1 0 0,1 1 0,0-1 0,0 0 0,-1-1 0,1 1 0,0 0 1,0 0-1,0 0 0,0 0 0,0-1 0,0 1 0,0-1 0,0 1 0,1 0 0,-1-1 0,0 0 0,2 1 0,2 0-58,1 0 0,-1 0 0,0-1 0,0 0 0,1 0 0,-1 0 0,0-1 0,1 0 0,-1 0 0,0 0 0,0 0 0,0-1 0,0 0 0,5-3 0,-1-1-7,0 0 0,0-1 1,0 0-1,-1-1 0,0 0 1,-1 0-1,0 0 0,0-1 1,-1-1-1,0 1 0,0-1 1,-1 0-1,0 0 0,-1 0 0,-1 0 1,5-19-1,-1-3 106,-2 0 1,-2 0-1,-1 0 0,-2-48 0,0 79-55,0 0 0,0 0 0,1 0 0,-1 0 0,0 0-1,0 1 1,0-1 0,0 0 0,-1 0 0,1 0 0,0 0-1,0 0 1,0 0 0,-1 0 0,1 0 0,-1 0 0,1 0-1,0 1 1,-1-1 0,1 0 0,-1 0 0,0 1 0,1-1-1,-1 0 1,0 1 0,1-1 0,-1 0 0,-1 0 0,1 1-2,-1 1 1,1-1 0,0 1-1,0-1 1,-1 1 0,1-1-1,0 1 1,0 0 0,0-1 0,0 1-1,0 0 1,0 0 0,0 0-1,0 0 1,0 0 0,-1 2-1,-34 51-32,27-38 154,1 0 0,0 1 1,1 0-1,1 0 1,0 0-1,2 1 1,-5 34-1,8-50-117,1-1 1,0 1-1,0 0 0,0 0 0,0-1 1,0 1-1,1 0 0,-1 0 0,0-1 0,1 1 1,0 0-1,-1-1 0,1 1 0,0-1 1,0 1-1,-1-1 0,1 1 0,1-1 0,-1 1 1,0-1-1,0 0 0,0 0 0,1 0 1,1 2-1,0-2 13,0 1 1,1-1-1,-1 1 0,1-1 1,-1 0-1,1-1 1,-1 1-1,1-1 0,0 1 1,-1-1-1,5 0 0,6-1 27,-1-1 0,1 0 0,-1-1 0,0 0 0,19-8 0,20-17-746,-42 22 543,1-1 1,0 2-1,22-9 1,-32 18 253,0 0-1,0 1 1,0-1 0,-1 1 0,0-1 0,0 1-1,0 0 1,0-1 0,-2 6 0,2-7 47,0-1-103,-1-1 0,1 1-1,0 0 1,0 0 0,0 0 0,0 0-1,0-1 1,0 1 0,1 0-1,-1 0 1,1 0 0,-1-1 0,1 1-1,0 0 1,-1-1 0,1 1 0,0 0-1,0-1 1,0 1 0,0-1-1,1 0 1,-1 1 0,0-1 0,1 0-1,-1 0 1,0 1 0,3 0 0,0-1 26,0 0 0,-1 0 1,1 0-1,0-1 0,0 0 1,0 1-1,0-1 0,0 0 1,0-1-1,0 1 0,0-1 1,-1 0-1,5-1 0,0-1 2,1 0 0,-1-1 0,0 0-1,-1 0 1,10-7 0,-13 7-250,2 1 1,-1-1-1,0 1 0,1 0 1,0 0-1,-1 1 0,1 0 1,0 0-1,0 0 1,0 1-1,12-2 0,-17 4 170,-1-1-1,1 0 1,0 0-1,-1 1 0,1-1 1,-1 0-1,1 1 1,-1-1-1,1 0 1,-1 1-1,0-1 1,1 1-1,-1-1 0,1 1 1,-1-1-1,0 1 1,1-1-1,-1 1 1,0-1-1,0 1 0,1-1 1,-1 1-1,0 0 1,0-1-1,0 1 1,0-1-1,0 1 1,0 0-1,0 0 0,1 25 20,-1-20-11,-2 20 172,-1-1-1,-1 0 1,-9 34 0,-5 21 382,8 23 938,7-61-1138,-9 43 0,11-81-338,0 1 0,0-1 1,-1 1-1,1-1 0,-1 0 0,0 1 0,-1-1 1,1 0-1,-5 5 0,6-8-5,0 0-1,0 0 1,0 0-1,0 0 1,-1 0-1,1 0 1,0 0-1,0-1 1,-1 1 0,1 0-1,0-1 1,-1 1-1,1-1 1,-1 0-1,1 1 1,0-1-1,-1 0 1,1 0 0,-1 0-1,1 0 1,-1 0-1,1 0 1,-1 0-1,1 0 1,0-1-1,-1 1 1,1-1 0,-1 1-1,1-1 1,0 1-1,-1-1 1,1 0-1,0 0 1,0 0-1,-2-1 1,-4-4-2,1 0 0,0 0 0,1 0 0,-1-1 0,1 0 0,1 0 0,-1 0 0,1 0 0,1-1 0,-1 0 0,1 0 0,0 0 0,1 0 0,-2-9 0,0-7 0,0 0 0,2 0 0,0-42 0,3 58-266,-1-1-1,1 1 1,1 0 0,0 0 0,0 0-1,0 0 1,1 0 0,0 0-1,1 1 1,-1-1 0,2 1-1,-1 0 1,1 0 0,9-10 0,2 1-1320,0 1 1,1 1 0,1 1 0,25-16-1,-8 7-7569</inkml:trace>
</inkml:ink>
</file>

<file path=ppt/ink/ink1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5.764"/>
    </inkml:context>
    <inkml:brush xml:id="br0">
      <inkml:brushProperty name="width" value="0.025" units="cm"/>
      <inkml:brushProperty name="height" value="0.025" units="cm"/>
    </inkml:brush>
  </inkml:definitions>
  <inkml:trace contextRef="#ctx0" brushRef="#br0">41 0 15086,'0'0'17425,"-37"64"-17393,34-26-32,3 3-96,2 1-1442,8-2-960,2 0-1474,1-8-1281,0-4-2626</inkml:trace>
  <inkml:trace contextRef="#ctx0" brushRef="#br0" timeOffset="1">133 411 7944,'0'0'20467,"-44"52"-19378,33-39-384,5 1-513,3-3-224,3-3-1762</inkml:trace>
</inkml:ink>
</file>

<file path=ppt/ink/ink1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6.106"/>
    </inkml:context>
    <inkml:brush xml:id="br0">
      <inkml:brushProperty name="width" value="0.025" units="cm"/>
      <inkml:brushProperty name="height" value="0.025" units="cm"/>
    </inkml:brush>
  </inkml:definitions>
  <inkml:trace contextRef="#ctx0" brushRef="#br0">125 0 11787,'0'0'12204,"53"72"-10955,-30-33-384,0 7-321,1 9-320,-9 7-127,-3 8-33,-12 9 448,-5 8 481,-20 7 128,-11 4-705,-7-4-319,-12-11-33,0-16-2723,0-22-12011</inkml:trace>
</inkml:ink>
</file>

<file path=ppt/ink/ink1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9.990"/>
    </inkml:context>
    <inkml:brush xml:id="br0">
      <inkml:brushProperty name="width" value="0.025" units="cm"/>
      <inkml:brushProperty name="height" value="0.025" units="cm"/>
    </inkml:brush>
  </inkml:definitions>
  <inkml:trace contextRef="#ctx0" brushRef="#br0">364 1 12075,'0'-1'5906,"-1"6"-5229,-23 114 625,-14 209 1,28 56 13,-20 327 1916,9 5-2826,4-69 437,-17 422-47,15-280-999,-34 640 286,27-692 298,-18 1592 1888,56-1566-1640,-5 357-441,-8-1086-245,2 3-96,-3 0 0,0 0 0,-3 0 0,-16 64 0,11-86-2163,9-14 2106,1-1 0,-1 0 0,1 0 0,-1 0 0,1 0 0,-1 0 0,1 0 0,-1-1 0,1 1 0,-1 0 0,1 0 0,-1 0 0,1 0 1,-1 0-1,1-1 0,0 1 0,-1 0 0,1-1 0,-1 1 0,1 0 0,-1 0 0,1-1 0,0 1 0,-1-1 0,1 1 0,0 0 0,0-1 0,-1 1 0,1-1 0,0 1 0,0-1 0,-1 1 0,1-1 0,0 1 0,0-1 1,0 0-1,-11-28-8844</inkml:trace>
</inkml:ink>
</file>

<file path=ppt/ink/ink1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1.005"/>
    </inkml:context>
    <inkml:brush xml:id="br0">
      <inkml:brushProperty name="width" value="0.025" units="cm"/>
      <inkml:brushProperty name="height" value="0.025" units="cm"/>
    </inkml:brush>
  </inkml:definitions>
  <inkml:trace contextRef="#ctx0" brushRef="#br0">54 435 16784,'-12'2'1116,"10"-2"-1027,-1 0 0,0 0 0,1 1 0,-1-1 0,0 1 0,1-1 0,-1 1 0,1 0 0,-1 0 0,1 0 1,0 0-1,-1 1 0,1-1 0,0 1 0,-3 1 0,5-2-120,1 0 1,-1-1 0,0 1-1,0-1 1,0 1-1,1-1 1,-1 1-1,0-1 1,0 0-1,1 1 1,-1-1-1,1 1 1,-1-1-1,0 1 1,1-1 0,-1 0-1,1 1 1,-1-1-1,1 0 1,-1 0-1,1 1 1,-1-1-1,1 0 1,-1 0-1,1 0 1,-1 1-1,1-1 1,-1 0 0,1 0-1,-1 0 1,1 0-1,-1 0 1,1 0-1,0 0 1,-1 0-1,1-1 1,-1 1-1,1 0 1,31 1-412,-30-1 449,1556-77 821,240-25 1501,-1148 71-2149,1862-53 512,-1391 55 46,746-3 1121,-749 18-1406,310-26-315,622-6 444,-110 58-273,-142-1-100,-1774-10-549,72-4-2163,-34-10-2394,-24-2-1755</inkml:trace>
</inkml:ink>
</file>

<file path=ppt/ink/ink1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1.394"/>
    </inkml:context>
    <inkml:brush xml:id="br0">
      <inkml:brushProperty name="width" value="0.025" units="cm"/>
      <inkml:brushProperty name="height" value="0.025" units="cm"/>
    </inkml:brush>
  </inkml:definitions>
  <inkml:trace contextRef="#ctx0" brushRef="#br0">0 17 11307,'0'0'9144,"9"-1"-8023,71-9 472,-1 4 0,160 9-1,-223-1-1571,0 1 0,-1 0 0,1 1-1,-1 0 1,0 2 0,0 0 0,-1 0-1,0 1 1,0 1 0,0 0 0,-1 1 0,17 15-1,-25-19 29,0 0-1,0 0 0,-1 0 0,1 1 1,-1 0-1,-1 0 0,1 0 1,-1 0-1,0 0 0,0 1 0,-1-1 1,0 1-1,0 0 0,0-1 1,-1 1-1,0 0 0,-1 0 1,1 0-1,-1 0 0,-1 0 0,1 0 1,-1 0-1,0 0 0,-1 0 1,0-1-1,0 1 0,0 0 0,-1-1 1,0 0-1,-5 10 0,-7 9 374,-2 0 0,0-1 0,-1 0-1,-2-2 1,0 0 0,-24 20 0,-148 104 1253,18-15-2395,148-105-861,16-9-2523,30-22-15253</inkml:trace>
</inkml:ink>
</file>

<file path=ppt/ink/ink1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2.175"/>
    </inkml:context>
    <inkml:brush xml:id="br0">
      <inkml:brushProperty name="width" value="0.025" units="cm"/>
      <inkml:brushProperty name="height" value="0.025" units="cm"/>
    </inkml:brush>
  </inkml:definitions>
  <inkml:trace contextRef="#ctx0" brushRef="#br0">99 709 8680,'-9'9'7720,"-7"6"-6239,-7 8 15,-27 33 0,65-59-177,2-9-647,0-1 0,-1-1 0,-1 0 0,25-32 0,-11 15-71,459-576 1422,-476 590-2007,-8 11-15,0 0 1,0 0-1,1 0 0,0 1 1,0 0-1,1 0 0,11-9 1,-17 14-10,1 0 0,0-1 1,-1 1-1,1 0 1,0 0-1,-1-1 0,1 1 1,0 0-1,0 0 1,-1 0-1,1 0 0,0 0 1,0 0-1,-1 0 1,1 1-1,0-1 0,0 0 1,-1 0-1,1 0 1,0 1-1,-1-1 0,1 0 1,0 1-1,-1-1 0,1 1 1,-1-1-1,1 1 1,-1-1-1,1 1 0,-1-1 1,1 1-1,-1-1 1,1 1-1,-1 0 0,1-1 1,-1 1-1,0-1 1,0 1-1,1 0 0,-1 0 1,0-1-1,0 1 0,0 0 1,0 0-1,1-1 1,-1 1-1,0 0 0,-1 1 1,5 45-154,-4-39 172,1 122 78,8 123-3563,-7-236 1043,0-1 0,9 28 1,15 13-14573</inkml:trace>
</inkml:ink>
</file>

<file path=ppt/ink/ink1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1.780"/>
    </inkml:context>
    <inkml:brush xml:id="br0">
      <inkml:brushProperty name="width" value="0.025" units="cm"/>
      <inkml:brushProperty name="height" value="0.025" units="cm"/>
    </inkml:brush>
  </inkml:definitions>
  <inkml:trace contextRef="#ctx0" brushRef="#br0">234 108 15887,'7'-85'4067,"-8"62"-921,-7 61-2138,-7 95 634,6 0 0,8 135 0,2-134-808,-1-112-731,0 35 70,0-54-167,0 0-1,1 0 1,-1 0-1,1 0 0,0-1 1,-1 1-1,1 0 1,1-1-1,-1 1 1,0 0-1,0-1 1,1 1-1,0-1 0,3 4 1,-5-6-4,0 0 1,0 0-1,1 0 1,-1 0-1,0 0 1,1 0-1,-1 0 1,0 0-1,0 0 1,1-1-1,-1 1 1,0 0-1,0 0 1,0 0-1,1 0 1,-1 0-1,0-1 1,0 1-1,0 0 1,1 0-1,-1 0 1,0-1-1,0 1 1,0 0-1,0 0 1,0-1-1,0 1 1,1 0-1,-1 0 1,0-1-1,0 1 1,0 0-1,0 0 1,0-1-1,0 1 1,0 0 0,0-1-1,0 1 1,0 0-1,0 0 1,0-1-1,0 1 1,-1 0-1,1 0 1,0-1-1,0 1 1,0 0-1,0 0 1,-1-1-1,0-18-228,-1 9-419,-1-1 1,-1 1 0,0 0 0,-1 0-1,1 0 1,-2 1 0,1 0 0,-2 0 0,-7-10-1,-74-74-6371,58 64 5906,16 16 1080,10 10 277,0 1-1,1-1 0,-1 0 0,1 0 0,0-1 0,0 1 0,0-1 1,1 1-1,-1-1 0,1 0 0,0 0 0,0 0 0,-2-5 1,7 7-53,1 0 0,0 1 1,-1-1-1,1 1 1,0 0-1,0 0 0,0 1 1,-1-1-1,1 1 0,6 0 1,-3-1 58,37-4-421,0-2 0,-1-3 0,63-20 0,-39 0-4221</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7.313"/>
    </inkml:context>
    <inkml:brush xml:id="br0">
      <inkml:brushProperty name="width" value="0.025" units="cm"/>
      <inkml:brushProperty name="height" value="0.025" units="cm"/>
    </inkml:brush>
  </inkml:definitions>
  <inkml:trace contextRef="#ctx0" brushRef="#br0">182 0 9641,'0'0'12166,"-12"5"-9929,-9 2-1611,-59 23 1978,73-27-2416,0 0 0,0 0 0,1 1 0,-1 0 0,1 0 0,0 1 0,0 0 0,-10 10 0,16-15-191,0 0 0,0 0-1,0 0 1,0 1 0,0-1 0,0 0 0,0 0-1,0 0 1,-1 0 0,1 1 0,0-1 0,0 0-1,0 0 1,0 0 0,0 1 0,0-1 0,0 0-1,0 0 1,0 0 0,0 1 0,0-1 0,0 0-1,0 0 1,0 0 0,1 1 0,-1-1 0,0 0-1,0 0 1,0 0 0,0 0 0,0 1-1,0-1 1,0 0 0,1 0 0,-1 0 0,0 0-1,0 1 1,0-1 0,0 0 0,0 0 0,1 0-1,-1 0 1,0 0 0,0 0 0,0 0 0,1 0-1,-1 0 1,17 4-71,28-4-143,-35 0 48,6 0-102,0 1 0,1 1 0,-1 0-1,31 9 1,-43-10 284,0 1 0,0-1 1,0 1-1,-1 0 0,1 0 0,0 0 0,-1 1 0,0-1 0,1 1 0,-1 0 0,3 3 0,-5-4 60,1 0-1,-1 0 0,0 0 0,0 1 0,0-1 1,0 0-1,-1 0 0,1 1 0,0-1 0,-1 0 1,0 1-1,0-1 0,1 0 0,-1 1 0,-1-1 1,1 1-1,0-1 0,0 0 0,-1 1 0,0-1 1,-1 3-1,1-1 38,-1-1 0,0 0 0,1 0 0,-2 0 0,1 0 0,0 0-1,-1 0 1,1 0 0,-1-1 0,0 1 0,0-1 0,0 0 0,0 0 0,0 0 0,0 0 0,-1-1 0,1 1 0,0-1 0,-1 0 0,-6 2 0,-4 0 233,0 0 0,0-2 0,0 1 1,-15-1-1,28-1-474,0 0-1,0 0 1,0 0 0,0 0-1,0-1 1,0 1 0,0 0 0,0 0-1,0-1 1,0 1 0,0 0-1,0-1 1,0 1 0,0-1-1,0 1 1,1-1 0,-1 0-1,0 1 1,0-1 0,0 0 0,1 0-1,-1 1 1,0-1 0,1 0-1,-1 0 1,1 0 0,-1 0-1,1 0 1,-1 0 0,1-1-1,-1-1-830,1 0-1,-1 0 0,1-1 0,0 1 1,0 0-1,0 0 0,0-1 0,1 1 0,1-4 1,4-11-12566</inkml:trace>
</inkml:ink>
</file>

<file path=ppt/ink/ink1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2.153"/>
    </inkml:context>
    <inkml:brush xml:id="br0">
      <inkml:brushProperty name="width" value="0.025" units="cm"/>
      <inkml:brushProperty name="height" value="0.025" units="cm"/>
    </inkml:brush>
  </inkml:definitions>
  <inkml:trace contextRef="#ctx0" brushRef="#br0">183 1 22069,'0'0'256,"-74"72"1442,37-25-33,5 6-191,8 2-161,10-2-672,13-7-481,4-9-160,22-3-64,11-14-64,11-8 95,7-12-767,2 0-1763,-3-19-1633,-9-7-2402,-8-6-7944</inkml:trace>
  <inkml:trace contextRef="#ctx0" brushRef="#br0" timeOffset="1">454 111 15375,'0'0'10505,"-58"85"-8903,29-36-33,-4 3-383,4-1-674,8-6-384,4-7-128,10-9-544,7-13-1474,0-13-1922,9-3-1761,0-20-6791</inkml:trace>
</inkml:ink>
</file>

<file path=ppt/ink/ink1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2.494"/>
    </inkml:context>
    <inkml:brush xml:id="br0">
      <inkml:brushProperty name="width" value="0.025" units="cm"/>
      <inkml:brushProperty name="height" value="0.025" units="cm"/>
    </inkml:brush>
  </inkml:definitions>
  <inkml:trace contextRef="#ctx0" brushRef="#br0">0 1 7175,'0'0'19250,"61"24"-17616,-21-12-898,9 3-576,8 1-160,3 0-2146,-4-2-3459,-6-2-5317</inkml:trace>
</inkml:ink>
</file>

<file path=ppt/ink/ink1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2.855"/>
    </inkml:context>
    <inkml:brush xml:id="br0">
      <inkml:brushProperty name="width" value="0.025" units="cm"/>
      <inkml:brushProperty name="height" value="0.025" units="cm"/>
    </inkml:brush>
  </inkml:definitions>
  <inkml:trace contextRef="#ctx0" brushRef="#br0">109 0 13805,'0'0'10154,"40"73"-8040,-25-33-609,-7 5-416,-5 6-416,-3 7-225,-5 5-256,-18 0-64,-7 5-160,-5-1-1441,-5-10-1954,-2-12-3684</inkml:trace>
</inkml:ink>
</file>

<file path=ppt/ink/ink1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3.478"/>
    </inkml:context>
    <inkml:brush xml:id="br0">
      <inkml:brushProperty name="width" value="0.025" units="cm"/>
      <inkml:brushProperty name="height" value="0.025" units="cm"/>
    </inkml:brush>
  </inkml:definitions>
  <inkml:trace contextRef="#ctx0" brushRef="#br0">533 1 19186,'0'0'4837,"-54"47"-4165,14 7 321,-9 11 449,-5 9-321,-2 4-160,6-2-577,7-8-352,5-5-32,5-7-512,2-11-642,5-17-1120,3-19-672,3-10-1923,5-30-6502</inkml:trace>
</inkml:ink>
</file>

<file path=ppt/ink/ink1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3.820"/>
    </inkml:context>
    <inkml:brush xml:id="br0">
      <inkml:brushProperty name="width" value="0.025" units="cm"/>
      <inkml:brushProperty name="height" value="0.025" units="cm"/>
    </inkml:brush>
  </inkml:definitions>
  <inkml:trace contextRef="#ctx0" brushRef="#br0">0 0 8456,'0'0'9737,"52"44"-8616,-19-11 1698,11 5-353,4 6-1120,2 0-514,5 1-351,2-1-321,5-1-192,-1-6-2466,-7-7-3876</inkml:trace>
</inkml:ink>
</file>

<file path=ppt/ink/ink1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54.604"/>
    </inkml:context>
    <inkml:brush xml:id="br0">
      <inkml:brushProperty name="width" value="0.025" units="cm"/>
      <inkml:brushProperty name="height" value="0.025" units="cm"/>
    </inkml:brush>
  </inkml:definitions>
  <inkml:trace contextRef="#ctx0" brushRef="#br0">0 10 14574,'0'0'9427,"0"9"-8850,1-1-448,-1 1 0,1 0 0,0 0-1,1-1 1,0 1 0,1-1 0,5 14 0,-6-18-112,0 0 1,0 0-1,0-1 1,0 1-1,0-1 1,1 1-1,-1-1 0,1 0 1,0 0-1,0 0 1,0-1-1,1 1 1,-1-1-1,1 1 1,-1-1-1,1 0 0,0 0 1,0-1-1,0 1 1,0-1-1,4 1 1,-1-1-26,-1 0 0,0-1 1,1 0-1,-1-1 1,0 1-1,1-1 0,5-1 1,-4-1-535,0 1 0,0-1 0,0-1 0,-1 1 0,1-1 0,-1-1 0,0 1 0,8-8 0,-6 4-318,0 0 0,-1-1 0,0 0 0,0 0 0,7-14 0,10-28 298,-24 50 2174,-2 4-288,-4 19-436,-1 0 1,0 0-1,-2-1 1,-1 0-1,-14 23 1,-3 13 261,15-33-802,1-5-275,1 1 1,1 1-1,1-1 0,1 1 0,1 0 1,0 1-1,-2 33 0,7-55-192,0 1 0,0 0 0,0 0 0,0-1-1,0 1 1,0 0 0,0-1 0,1 1 0,-1 0 0,0-1 0,0 1 0,1 0-1,-1-1 1,0 1 0,1-1 0,-1 1 0,1 0 0,-1-1 0,1 1 0,-1-1 0,1 1-1,-1-1 1,1 0 0,-1 1 0,1-1 0,-1 1 0,1-1 0,0 0 0,-1 0 0,1 1-1,0-1 1,-1 0 0,1 0 0,0 0 0,-1 0 0,2 0 0,18-5-6129,1-12-3751</inkml:trace>
</inkml:ink>
</file>

<file path=ppt/ink/ink1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54.930"/>
    </inkml:context>
    <inkml:brush xml:id="br0">
      <inkml:brushProperty name="width" value="0.025" units="cm"/>
      <inkml:brushProperty name="height" value="0.025" units="cm"/>
    </inkml:brush>
  </inkml:definitions>
  <inkml:trace contextRef="#ctx0" brushRef="#br0">1 14 14734,'0'0'12300,"86"-6"-11660,-27 1-512,0 2-352,-5 3-2114,-16 4-705,-13 14-320,-16 1-545,-9 3-320,-6 2-4516</inkml:trace>
</inkml:ink>
</file>

<file path=ppt/ink/ink1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55.287"/>
    </inkml:context>
    <inkml:brush xml:id="br0">
      <inkml:brushProperty name="width" value="0.025" units="cm"/>
      <inkml:brushProperty name="height" value="0.025" units="cm"/>
    </inkml:brush>
  </inkml:definitions>
  <inkml:trace contextRef="#ctx0" brushRef="#br0">0 31 10794,'0'0'13517,"49"15"-11948,13-21-832,6-2-577,2-1-1697,-9-2-3588,-12 0-5637</inkml:trace>
</inkml:ink>
</file>

<file path=ppt/ink/ink1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5.346"/>
    </inkml:context>
    <inkml:brush xml:id="br0">
      <inkml:brushProperty name="width" value="0.025" units="cm"/>
      <inkml:brushProperty name="height" value="0.025" units="cm"/>
    </inkml:brush>
  </inkml:definitions>
  <inkml:trace contextRef="#ctx0" brushRef="#br0">73 1 18033,'0'0'3000,"-9"2"-581,6-1-2335,0-1 0,-1 1 0,1 0 0,0 1 1,0-1-1,0 0 0,0 1 0,0 0 1,0 0-1,1 0 0,-1 0 0,0 0 0,1 0 1,0 1-1,-1-1 0,1 1 0,0 0 1,0-1-1,1 1 0,-1 0 0,1 0 1,-1 0-1,1 1 0,0-1 0,0 0 0,0 0 1,1 1-1,-1-1 0,1 0 0,-1 1 1,1-1-1,0 0 0,1 1 0,-1-1 0,2 6 1,-1-6-57,1 0 1,-1 0-1,1 0 0,0-1 1,0 1-1,0 0 1,0-1-1,1 1 1,-1-1-1,1 0 1,-1 0-1,1 0 0,0 0 1,0-1-1,0 1 1,0-1-1,0 1 1,0-1-1,0 0 1,0 0-1,0-1 0,1 1 1,-1-1-1,0 1 1,7-1-1,-1 1 328,0-1 1,0 0-1,0 0 0,0 0 0,0-1 0,0-1 0,0 0 1,13-4-1,-19 5-319,-1 0-1,0 1 1,0-1 0,1 0 0,-1 0 0,0-1-1,0 1 1,0 0 0,0-1 0,0 1-1,0-1 1,-1 0 0,1 0 0,-1 1 0,1-1-1,-1 0 1,1 0 0,-1 0 0,0-1 0,0 1-1,0 0 1,0 0 0,0-1 0,-1 1 0,1 0-1,-1-1 1,0 1 0,1-1 0,-1 1 0,0 0-1,0-1 1,-1 1 0,1-1 0,0 1-1,-1-1 1,-1-3 0,1 3 6,-1 0-1,0-1 1,0 1-1,-1 0 0,1 0 1,-1 0-1,1 0 1,-1 1-1,0-1 1,0 1-1,0 0 1,-1 0-1,1 0 1,0 0-1,-1 0 1,1 1-1,-1-1 1,0 1-1,1 0 1,-1 0-1,0 0 1,-6 0-1,-13 3-6,14 1-72,12 2-108,0-4-376,1 0 0,-1-1 0,1 1 0,-1-1 0,1 0 0,-1 0 0,1 0-1,-1 0 1,1 0 0,-1-1 0,7-2 0,29-15-7733</inkml:trace>
</inkml:ink>
</file>

<file path=ppt/ink/ink1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6.455"/>
    </inkml:context>
    <inkml:brush xml:id="br0">
      <inkml:brushProperty name="width" value="0.025" units="cm"/>
      <inkml:brushProperty name="height" value="0.025" units="cm"/>
    </inkml:brush>
  </inkml:definitions>
  <inkml:trace contextRef="#ctx0" brushRef="#br0">76 5489 6054,'-6'6'754,"1"1"1,-1-2 0,0 1 0,0-1-1,-11 8 1,-6-2 5345,22-11-5970,1 1-1,-1-1 1,1 1-1,-1-1 0,1 0 1,0 1-1,-1-1 1,1 1-1,-1-1 0,1 1 1,0 0-1,0-1 1,-1 1-1,1-1 0,0 1 1,0 0-1,0-1 1,0 1-1,-1-1 0,1 1 1,0 0-1,0-1 1,0 1-1,1 0 0,-1-1 1,0 1-1,0-1 1,0 1-1,0 0 0,0-1 1,1 1-1,-1-1 1,0 1-1,1 0 0,-1-1 1,0 1-1,1-1 1,-1 1-1,1 0 0,0 0-85,0 1-1,0 0 0,0-1 0,0 1 1,0-1-1,0 0 0,1 1 0,-1-1 1,0 0-1,1 1 0,-1-1 0,1 0 1,2 1-1,-3-2 5,0 0 0,0 0-1,1 1 1,-1-1 0,0-1 0,0 1 0,0 0 0,1 0 0,-1 0-1,0-1 1,0 1 0,0 0 0,0-1 0,0 1 0,0-1-1,1 0 1,-1 1 0,0-1 0,-1 0 0,1 1 0,0-1 0,0 0-1,0 0 1,1-2 0,19-32 1371,-19 31-1102,0-1-1,0 1 1,1-1-1,0 1 1,0 0 0,7-8-1,80-48 23,-58 40-306,39-30 1,932-805-614,-390 328 840,-304 264-262,889-733 52,-867 739-12,809-650-124,-500 387 983,337-286 747,-936 772-1612,-17 15 80,0-1-1,-1-1 0,-1-1 0,-2-1 0,32-45 0,-45 47-14,-14 11-1055,-31 9-6376,27 2 3336,-12 0-11483</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7.657"/>
    </inkml:context>
    <inkml:brush xml:id="br0">
      <inkml:brushProperty name="width" value="0.025" units="cm"/>
      <inkml:brushProperty name="height" value="0.025" units="cm"/>
    </inkml:brush>
  </inkml:definitions>
  <inkml:trace contextRef="#ctx0" brushRef="#br0">86 0 16015,'0'0'6337,"7"15"-4485,5 14-1089,-1 1-1,-2 1 0,0 0 1,3 36-1,47 268-671,-58-319-1305,-1-16 979,0 1-1,0-1 0,0 1 1,0-1-1,0 1 0,0-1 1,-1 1-1,1-1 1,0 0-1,0 1 0,0-1 1,0 1-1,-1-1 0,1 0 1,0 1-1,-1-1 1,1 0-1,0 1 0,-1-1 1,1 0-1,0 1 0,-1-1 1,1 0-1,0 0 1,-1 1-1,1-1 0,-1 0 1,0 0-1,-1 0-426,0 0 0,0 0 1,0-1-1,0 1 0,0 0 0,0-1 0,0 0 0,0 0 0,0 1 1,0-1-1,0 0 0,0 0 0,0-1 0,-1-1 0,-24-18-7420</inkml:trace>
  <inkml:trace contextRef="#ctx0" brushRef="#br0" timeOffset="1">48 437 7559,'0'0'8328,"-48"-60"-5637,48 55-321,0 2-737,17 3-1056,5 0-1,13 3-95,5 2-385,10 1-32,7-2-833,1-4-1857,5 0-3140,-2 0-7782</inkml:trace>
</inkml:ink>
</file>

<file path=ppt/ink/ink1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7.525"/>
    </inkml:context>
    <inkml:brush xml:id="br0">
      <inkml:brushProperty name="width" value="0.025" units="cm"/>
      <inkml:brushProperty name="height" value="0.025" units="cm"/>
    </inkml:brush>
  </inkml:definitions>
  <inkml:trace contextRef="#ctx0" brushRef="#br0">0 1 11082,'0'0'15247,"34"70"-14735,-26-34-255,1 2-129,4 3-96,2-1-256,-1-2-1058,-3-2-1632,-8-5-257,-3-8-1089,-13-6-4581</inkml:trace>
</inkml:ink>
</file>

<file path=ppt/ink/ink1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7.868"/>
    </inkml:context>
    <inkml:brush xml:id="br0">
      <inkml:brushProperty name="width" value="0.025" units="cm"/>
      <inkml:brushProperty name="height" value="0.025" units="cm"/>
    </inkml:brush>
  </inkml:definitions>
  <inkml:trace contextRef="#ctx0" brushRef="#br0">0 116 2370,'0'0'18001,"83"-11"-15855,-27-6-352,11-3-705,6-1-544,-4 2-417,-10 2-64,-14 10-128,-13 4-1121,-19 3-1410</inkml:trace>
</inkml:ink>
</file>

<file path=ppt/ink/ink1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8.196"/>
    </inkml:context>
    <inkml:brush xml:id="br0">
      <inkml:brushProperty name="width" value="0.025" units="cm"/>
      <inkml:brushProperty name="height" value="0.025" units="cm"/>
    </inkml:brush>
  </inkml:definitions>
  <inkml:trace contextRef="#ctx0" brushRef="#br0">1 203 14446,'0'0'5125,"71"-53"-2499,-19 27-1057,18-2-159,8 1-385,8 1-609,-1 6-352,-8 7-704,-14 6-2499,-13 5-2178,-18 2-3908</inkml:trace>
</inkml:ink>
</file>

<file path=ppt/ink/ink1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8.557"/>
    </inkml:context>
    <inkml:brush xml:id="br0">
      <inkml:brushProperty name="width" value="0.025" units="cm"/>
      <inkml:brushProperty name="height" value="0.025" units="cm"/>
    </inkml:brush>
  </inkml:definitions>
  <inkml:trace contextRef="#ctx0" brushRef="#br0">609 6 14478,'-32'-3'237,"-1"1"-1,1 2 1,-1 1 0,-60 10 0,76-7 4,0 1-1,0 0 1,1 1 0,0 1 0,0 0 0,1 1-1,0 1 1,0 0 0,1 1 0,-24 22 0,21-14 51,0 1 0,0 1 1,2 0-1,1 1 0,0 1 1,2 0-1,0 1 0,2 0 1,0 1-1,-6 25 0,6-9-150,1 0-1,2 0 0,2 1 0,2 0 0,2 60 0,2-80-148,0-1 0,2 0-1,0 0 1,2 0 0,0 0-1,1-1 1,1 0 0,1 0-1,0 0 1,2-1 0,16 25-1,-15-29 43,1 0 0,0-1 0,1 0 0,0 0 0,1-2 0,0 0 0,1 0-1,1-1 1,-1-1 0,1-1 0,1 0 0,0-1 0,19 5 0,-7-4 140,-1-2 0,1-1 0,0-1 0,0-2 0,0-1 0,0-1 0,0-1 0,0-2 0,36-7 0,-30 2 252,-1-2 0,0 0 0,0-3-1,-1 0 1,-1-3 0,0 0 0,42-30-1,-51 29-93,0-1 0,-1-1 0,0-1 0,-2-1 0,-1 0 1,0-2-1,-2 0 0,0-1 0,16-34 0,-23 38-218,-1 0 0,-1-1 0,-1 0 1,-1-1-1,-1 1 0,-1-1 0,-1 0 1,-1-1-1,-1 1 0,0 0 0,-2 0 1,-7-43-1,5 51-119,0 0-1,-1 0 1,0 0-1,-2 1 1,1-1 0,-2 1-1,0 1 1,0-1-1,-1 1 1,-1 0 0,-12-14-1,7 13-12,0 0-1,-1 1 0,0 0 1,-1 1-1,0 1 1,-1 0-1,-31-12 0,12 9-37,-1 1 0,-1 2 0,1 2 0,-2 2-1,1 1 1,-1 2 0,-75 4 0,73 1-343,1 3-1,1 2 1,-1 1 0,-64 22 0,79-20-393,1 1 0,0 0 0,-25 18 0,34-19-432,0 1 0,0 1 0,1 1 1,0 0-1,-11 15 0,2 7-7751</inkml:trace>
</inkml:ink>
</file>

<file path=ppt/ink/ink1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49.499"/>
    </inkml:context>
    <inkml:brush xml:id="br0">
      <inkml:brushProperty name="width" value="0.025" units="cm"/>
      <inkml:brushProperty name="height" value="0.025" units="cm"/>
    </inkml:brush>
  </inkml:definitions>
  <inkml:trace contextRef="#ctx0" brushRef="#br0">624 227 8872,'-10'-5'27,"-22"-11"3167,-1 1-1,-56-17 1,70 27-2813,-1 0 0,0 1-1,0 1 1,-1 1 0,1 0 0,-37 4-1,48-1-314,0 2 0,1-1 0,0 1-1,-1 0 1,1 1 0,0 0 0,1 0-1,-1 1 1,1-1 0,0 2-1,0-1 1,0 1 0,1 0 0,0 1-1,0-1 1,0 1 0,-4 9 0,-5 6 53,1 1-1,1 1 1,2 0 0,-14 37 0,9-11-97,1 1 0,3 0 0,2 0 0,3 1 0,1 0 0,3 1 0,6 84 0,0-119-34,0 0 0,2 0 0,0-1 0,1 0 0,0 0-1,2 0 1,0-1 0,1 0 0,0 0 0,2-1 0,-1-1 0,2 0 0,0 0-1,1-1 1,0 0 0,0-1 0,2-1 0,-1 0 0,22 11 0,-13-9 17,1 0 1,0-2-1,0 0 1,1-2-1,0-1 1,0-1-1,1-1 1,0-1-1,0-1 1,1-2-1,-1 0 1,47-5-1,-52 0 63,0-2 1,0 0-1,-1-1 0,0-2 0,0 0 0,-1-1 0,0 0 0,28-20 0,13-14 959,59-55-1,-114 94-953,186-177 2237,-169 157-1823,-1-1 1,-1-1-1,-1-1 1,-2-1 0,0 0-1,12-31 1,-24 46-367,0-1 0,-1 0 0,-1 0 0,0 0 0,0-1 0,-2 1 1,1-20-1,-3 25-92,1 0 0,-1 1 0,-1-1 0,0 0 0,0 0 1,0 1-1,-1-1 0,-1 1 0,1 0 0,-1 0 0,-1 0 1,1 1-1,-7-8 0,-33-33-44,-3 3 1,-1 1-1,-2 3 1,-60-38-1,87 62-29,3 3-466,-13-11-250,-47-25 0,19 25-3368,52 22 2200,-1 1 1,0 0-1,1 1 0,-18-1 0,1 2-12234</inkml:trace>
</inkml:ink>
</file>

<file path=ppt/ink/ink1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2.215"/>
    </inkml:context>
    <inkml:brush xml:id="br0">
      <inkml:brushProperty name="width" value="0.025" units="cm"/>
      <inkml:brushProperty name="height" value="0.025" units="cm"/>
    </inkml:brush>
  </inkml:definitions>
  <inkml:trace contextRef="#ctx0" brushRef="#br0">0 53 15118,'10'-7'1673,"0"1"0,0 0 1,0 1-1,1 0 0,15-5 0,-13 7-1041,0 0 0,0 0 1,0 1-1,0 0 0,0 2 1,0-1-1,24 3 0,-36-2-630,1 1 0,-1-1 0,0 0 0,1 0 0,-1 0 0,0 1 1,1-1-1,-1 1 0,0-1 0,0 1 0,0-1 0,0 1 0,1 0 0,-1 0 0,0 0 0,0-1 0,0 1 0,-1 0 0,1 0 0,0 0 0,0 0 0,0 0 0,-1 1 0,1-1 0,0 0 0,0 2 0,-1 0-9,1-1 0,-1 1-1,0 0 1,0 0 0,0 0 0,0-1-1,-1 1 1,1 0 0,-1 0 0,0-1-1,-2 6 1,-1 3-11,-1-1 0,-1 0 1,1 0-1,-2 0 0,-7 9 0,-8 4 56,-44 36 0,41-39 18,-32 34-1,56-53-57,1-1 0,-1 0 1,1 1-1,-1-1 0,1 1 0,-1-1 0,1 1 0,-1-1 0,1 1 0,-1-1 0,1 1 0,0 0 0,-1-1 0,1 1 1,0-1-1,0 1 0,-1 0 0,1-1 0,0 1 0,0 0 0,0-1 0,0 1 0,0 0 0,0-1 0,0 1 0,0 0 0,0-1 1,0 1-1,0 0 0,0-1 0,0 1 0,1 0 0,-1-1 0,0 1 0,0 0 0,1 0 0,1 0 12,0 0 1,0 0-1,0 0 0,0 0 0,0-1 0,0 1 0,0-1 1,0 1-1,0-1 0,0 0 0,0 0 0,2 0 0,65-5 84,-12-9-2390,-53 12 1486,-1 1 0,0-1-1,-1 1 1,1-1 0,0 0-1,0 0 1,-1 0 0,1 0-1,3-4 1,2-11-8927</inkml:trace>
</inkml:ink>
</file>

<file path=ppt/ink/ink1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2.575"/>
    </inkml:context>
    <inkml:brush xml:id="br0">
      <inkml:brushProperty name="width" value="0.025" units="cm"/>
      <inkml:brushProperty name="height" value="0.025" units="cm"/>
    </inkml:brush>
  </inkml:definitions>
  <inkml:trace contextRef="#ctx0" brushRef="#br0">0 20 17873,'0'0'7559,"63"-11"-6470,-17 8-128,10 2-705,8 0-224,-5-1-3267,-6 0-5093</inkml:trace>
  <inkml:trace contextRef="#ctx0" brushRef="#br0" timeOffset="1">501 71 17489,'0'0'5925,"-27"48"-3651,25-31-1633,2-3-545,0-7-1698,16-6-3362,1-1-1955</inkml:trace>
</inkml:ink>
</file>

<file path=ppt/ink/ink1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2.917"/>
    </inkml:context>
    <inkml:brush xml:id="br0">
      <inkml:brushProperty name="width" value="0.025" units="cm"/>
      <inkml:brushProperty name="height" value="0.025" units="cm"/>
    </inkml:brush>
  </inkml:definitions>
  <inkml:trace contextRef="#ctx0" brushRef="#br0">4 1 19442,'0'0'9033,"-2"63"-8969,0-28-512,2 2-2691,0-2-1634,0-4-2690</inkml:trace>
</inkml:ink>
</file>

<file path=ppt/ink/ink1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3.243"/>
    </inkml:context>
    <inkml:brush xml:id="br0">
      <inkml:brushProperty name="width" value="0.025" units="cm"/>
      <inkml:brushProperty name="height" value="0.025" units="cm"/>
    </inkml:brush>
  </inkml:definitions>
  <inkml:trace contextRef="#ctx0" brushRef="#br0">1 59 15727,'0'0'1607,"8"-9"245,-4 4-1530,-1 1-165,0 1 0,-1-1 1,1 1-1,0 0 0,0 0 0,1 0 0,-1 1 0,1-1 0,-1 1 0,1 0 0,0 0 0,0 0 0,0 0 0,0 1 1,0-1-1,0 1 0,8-1 0,-1 2 190,0-1 0,0 2 0,0 0 0,-1 0 0,1 1 0,-1 0 0,1 1-1,16 6 1,-23-8-310,-1 1 0,0 0 0,1-1 0,-1 1 0,0 0 0,0 1 1,0-1-1,0 1 0,0-1 0,-1 1 0,1 0 0,-1 0 0,0 0 0,1 0 0,-1 0 0,-1 1 0,1-1 0,0 0 0,-1 1 0,0 0 0,0-1 0,0 1 0,0 0 0,-1-1 0,1 1 0,-1 0 0,0 0 0,0 4 0,-1-4 116,0 0 1,0 0-1,-1 0 1,1-1 0,-1 1-1,0 0 1,0-1-1,0 1 1,0-1-1,-1 1 1,0-1-1,1 0 1,-1 0-1,0 0 1,0-1 0,-1 1-1,1-1 1,-1 0-1,-5 4 1,-5 1 421,0 0-1,-1-1 1,-26 8 0,60-17-1186,0 1 0,1 0-1,-1 2 1,1 0 0,26 4 0,-43-4 566,-1 0 1,1 0-1,-1 1 1,0-1-1,1 1 0,-1-1 1,0 1-1,1 0 1,-1 0-1,0 0 1,0 0-1,0 0 1,0 1-1,0-1 1,0 1-1,0-1 0,0 1 1,-1 0-1,1 0 1,-1-1-1,1 1 1,-1 0-1,1 1 1,-1-1-1,0 0 1,0 0-1,0 0 0,-1 1 1,1-1-1,0 0 1,-1 1-1,1-1 1,-1 4-1,0-2 108,-1 0 0,1 0 0,-1-1 0,0 1 0,0 0 0,-1 0 0,1 0-1,-1-1 1,1 1 0,-1-1 0,0 1 0,-1-1 0,1 0 0,-1 0 0,1 0 0,-1 0 0,0 0 0,0-1 0,-5 4-1,-8 4 481,0-1-1,0 0 0,-1-1 0,-27 8 0,34-13-334,0 0 0,0 0-1,-1-2 1,1 1 0,0-1 0,-1-1 0,1 0-1,0 0 1,-17-3 0,26 3-222,1 0 0,-1 0 0,0 0 0,0 0 0,1 0 0,-1 0 0,0 0 0,1 0 0,-1-1 0,0 1 0,1 0 0,-1-1 0,0 1 0,1 0 0,-1-1 0,1 1 0,-1 0 0,1-1 0,-1 1 0,1-1 0,-1 1 0,1-1 0,-1 1 0,1-1 0,-1 0 0,1 1 0,0-1 0,-1 1 0,1-1 0,0 0 0,0 1 0,0-1 0,-1 0 0,1 0 0,0 1 0,0-1 0,0 0-1,0 1 1,0-1 0,0 0 0,0 1 0,0-1 0,1 0 0,-1 1 0,0-1 0,0 0 0,0 1 0,1-1 0,-1 0 0,0 1 0,1-1 0,-1 0 0,1 0 0,2-2-391,-1 0 0,1 0-1,-1 0 1,1 1 0,0-1 0,0 1-1,0-1 1,4-1 0,18-8-8932,3 2-9401</inkml:trace>
</inkml:ink>
</file>

<file path=ppt/ink/ink1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3.585"/>
    </inkml:context>
    <inkml:brush xml:id="br0">
      <inkml:brushProperty name="width" value="0.025" units="cm"/>
      <inkml:brushProperty name="height" value="0.025" units="cm"/>
    </inkml:brush>
  </inkml:definitions>
  <inkml:trace contextRef="#ctx0" brushRef="#br0">53 21 20788,'0'0'8381,"-8"7"-8119,2-3-212,1 1 1,0 0-1,0 1 1,1-1-1,-8 13 1,11-17-38,0 0 0,0 0 1,1 0-1,-1 1 0,0-1 0,1 0 1,-1 0-1,1 1 0,-1-1 0,1 1 1,0-1-1,-1 0 0,1 1 0,0-1 1,0 1-1,0-1 0,0 0 0,0 1 1,0-1-1,1 1 0,-1-1 0,0 0 1,1 1-1,-1-1 0,1 0 0,0 1 1,-1-1-1,1 0 0,0 0 0,0 0 1,-1 1-1,1-1 0,0 0 0,0 0 1,0 0-1,0 0 0,1-1 1,-1 1-1,0 0 0,0 0 0,0-1 1,1 1-1,-1-1 0,0 1 0,1-1 1,-1 1-1,2-1 0,2 1 55,0 0 0,0 0 0,-1 0 0,1-1 0,0 0 0,0 0 0,0 0 0,0 0 0,-1-1 0,1 0 0,0 0 0,0 0 0,-1-1 0,1 0 0,-1 0 0,1 0 0,-1 0 0,0 0 0,0-1-1,0 0 1,7-6 0,-5 3-26,1-1 0,-1 0-1,0 0 1,0 0 0,-1-1-1,0 0 1,0 0 0,-1 0 0,0-1-1,5-13 1,-14 38-353,1-5 327,0 0-1,1 0 1,1 1 0,0-1 0,-1 17 0,3-25-201,0 0 0,0-1-1,1 1 1,-1 0-1,1-1 1,0 1 0,0 0-1,0-1 1,0 1 0,0-1-1,0 0 1,2 4-1,-1-4-256,0 0 0,0 0 0,0-1 0,0 1 0,0 0 0,0-1 0,1 1 0,-1-1 0,0 0 0,1 0 0,-1 0-1,1 0 1,-1 0 0,6 0 0,19 2-7026</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8.344"/>
    </inkml:context>
    <inkml:brush xml:id="br0">
      <inkml:brushProperty name="width" value="0.025" units="cm"/>
      <inkml:brushProperty name="height" value="0.025" units="cm"/>
    </inkml:brush>
  </inkml:definitions>
  <inkml:trace contextRef="#ctx0" brushRef="#br0">172 340 18610,'0'0'2087,"-7"-9"550,0 1-1903,-1 1 0,0 0-1,0 0 1,0 0 0,-1 1-1,-16-9 1,23 14-686,0 0 0,0-1 0,0 1-1,0 1 1,0-1 0,-1 0 0,1 0-1,0 1 1,-1-1 0,1 1 0,0 0 0,-1 0-1,1 0 1,0 0 0,-1 0 0,1 0-1,-1 1 1,1-1 0,0 1 0,0 0 0,-1-1-1,1 1 1,0 0 0,0 0 0,0 0 0,0 1-1,0-1 1,0 1 0,0-1 0,0 1-1,1-1 1,-1 1 0,1 0 0,-1 0 0,1 0-1,-1 0 1,1 0 0,0 0 0,0 0 0,0 0-1,0 0 1,0 3 0,0-2-49,-1-1 1,1 0-1,0 0 0,1 0 1,-1 1-1,0-1 1,1 0-1,-1 1 0,1-1 1,0 1-1,0-1 1,0 1-1,0-1 0,0 0 1,0 1-1,1-1 0,-1 1 1,1-1-1,-1 0 1,1 1-1,0-1 0,2 3 1,-1-3 5,0-1 0,-1 1-1,1-1 1,0 0 0,0 0 0,1 0 0,-1 0 0,0 0 0,0 0 0,0-1-1,1 1 1,-1-1 0,0 0 0,0 1 0,1-1 0,-1 0 0,0 0 0,5-1 0,6-1 21,1-1 0,-1 0 0,0 0 0,0-2 0,-1 1 0,23-13 0,-6 0 3,-1-2 0,0-2 0,-1 0 0,30-32 0,-42 38 8,-1-1 1,-1-1-1,0 0 0,-1-1 1,-1 0-1,-1 0 0,0-1 1,7-22-1,-11 15 374,-6 26-405,0 0 0,0 0 0,0 0 0,0 0 0,0 0 0,0-1 0,0 1 0,0 0 0,0 0 1,-1 0-1,1 0 0,0 0 0,0 0 0,0 0 0,0-1 0,0 1 0,0 0 0,0 0 0,0 0 0,0 0 0,0 0 0,-1 0 0,1 0 0,0 0 1,0 0-1,0 0 0,0 0 0,0-1 0,0 1 0,-1 0 0,1 0 0,0 0 0,0 0 0,0 0 0,0 0 0,0 0 0,-1 0 0,1 0 0,0 0 1,0 0-1,0 0 0,0 0 0,0 1 0,0-1 0,-1 0 0,1 0 0,0 0 0,0 0 0,0 0 0,0 0 0,0 0 0,0 0 0,0 0 0,-1 0 1,1 0-1,0 1 0,0-1 0,0 0 0,0 0 0,0 0 0,0 0 0,0 0 0,0 0 0,0 0 0,0 1 0,-25 38 74,-30 101-125,51-125 47,0-1 0,1 1 0,0 0 0,1 0 0,1 0 0,0 0 1,1 0-1,2 15 0,-1-27 3,0-1 1,0 1-1,0 0 0,0-1 1,0 1-1,0-1 1,1 1-1,-1-1 0,1 1 1,0-1-1,-1 0 1,1 0-1,0 0 1,0 0-1,1 0 0,-1-1 1,0 1-1,1-1 1,-1 1-1,1-1 0,-1 0 1,1 0-1,-1 0 1,1 0-1,0 0 1,0-1-1,-1 1 0,1-1 1,0 0-1,0 1 1,0-1-1,0-1 0,-1 1 1,5-1-1,2 0-3,-1 0 0,1 0-1,-1-1 1,0 0 0,1 0-1,-1-1 1,0 0 0,0-1 0,-1 0-1,10-6 1,-10 5 8,0-1-1,-1-1 1,0 1 0,0-1-1,0 0 1,-1 0 0,0-1-1,0 0 1,-1 0 0,0 0-1,-1 0 1,1-1 0,-2 1-1,1-1 1,-1 0-1,0 1 1,-1-1 0,0 0-1,-1 0 1,0-17 0,0 25-7,0 1 0,0-1 0,0 0 0,0 0 0,0 0 1,0 1-1,0-1 0,0 0 0,0 0 0,0 0 0,0 1 0,0-1 0,-1 0 0,1 0 1,0 1-1,-1-1 0,1 0 0,0 1 0,-1-1 0,1 0 0,-1 1 0,1-1 1,-1 0-1,1 1 0,-1-1 0,0 1 0,1-1 0,-1 1 0,0 0 0,1-1 1,-1 1-1,0-1 0,1 1 0,-1 0 0,0 0 0,0-1 0,1 1 0,-1 0 1,0 0-1,0 0 0,0 0 0,1 0 0,-1 0 0,0 0 0,0 0 0,0 0 0,1 1 1,-1-1-1,0 0 0,0 0 0,1 1 0,-1-1 0,0 0 0,1 1 0,-1-1 1,0 1-1,1-1 0,-2 2 0,-3 0 2,1 1 0,-1 1 0,1-1 0,0 1 0,0-1 0,0 1 0,-5 6 0,4-2-5,0 1 0,1-1 0,-1 1 0,2 0 0,-1 0 0,-2 10 0,6-18 0,-1 1 0,0 0 0,1 0 0,0 0 0,-1 0 0,1 0 0,0 0 0,0 0 0,0 0 0,0 0 0,0 0 0,1-1 0,-1 1 0,0 0 0,1 0 0,0 0 0,-1 0 0,1 0 0,0-1 0,0 1 0,0 0 0,0-1 0,0 1 0,0 0 0,1-1 0,-1 0 0,0 1 0,1-1 0,-1 0 0,1 1 0,0-1 0,-1 0 0,1 0 0,0-1 0,3 2 0,19 3-26,0-1 0,0-1 0,0-2 0,0 0 0,39-5 0,6 2-10,29 2 137,-97-1-99,-1 1 1,1-1-1,0 1 0,-1-1 0,1 0 0,0 1 1,-1-1-1,1 0 0,-1 1 0,1-1 0,-1 0 0,1 0 1,-1 0-1,0 0 0,1 1 0,-1-1 0,0 0 0,0 0 1,0 0-1,1 0 0,-1 0 0,0 0 0,0 0 1,0 0-1,-1 0 0,1 1 0,0-1 0,0 0 0,-1-2 1,-5-32 22,-16-24-16,-6-16-8,26 68-8,1 1 0,0 0 0,0 0 0,0-1 1,1 1-1,0 0 0,0-1 0,0 1 0,3-11 0,-3 15-117,1 1-1,-1 0 0,1 0 0,0-1 1,0 1-1,-1 0 0,1 0 1,0 0-1,0 0 0,0 0 0,0 0 1,0 0-1,0 0 0,0 0 1,1 0-1,-1 1 0,0-1 0,0 0 1,1 1-1,-1-1 0,2 0 1,33-5-6174,-27 4 3734,29-2-8706</inkml:trace>
</inkml:ink>
</file>

<file path=ppt/ink/ink1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4.189"/>
    </inkml:context>
    <inkml:brush xml:id="br0">
      <inkml:brushProperty name="width" value="0.025" units="cm"/>
      <inkml:brushProperty name="height" value="0.025" units="cm"/>
    </inkml:brush>
  </inkml:definitions>
  <inkml:trace contextRef="#ctx0" brushRef="#br0">0 0 18866,'0'0'9951,"12"3"-9578,-11-3-388,106 29 402,-91-24-1492,0 1 1,26 14 0,-41-20 1073,-1 0 0,1 0 1,-1 0-1,1 0 0,-1 0 1,1 0-1,-1 1 0,1-1 1,-1 0-1,1 0 0,-1 1 0,1-1 1,-1 0-1,0 1 0,1-1 1,-1 0-1,1 1 0,-1-1 1,0 1-1,1-1 0,-1 0 0,0 1 1,0-1-1,1 1 0,-1-1 1,0 1-1,0-1 0,0 1 1,0-1-1,1 1 0,-1-1 1,0 1-1,0-1 0,0 1 0,0 0 1,0-1-1,0 1 0,0-1 1,-1 1-1,1-1 0,0 1 1,0-1-1,0 1 0,0-1 0,-1 1 1,1-1-1,0 1 0,-1-1 1,1 0-1,0 1 0,-1-1 1,1 1-1,0-1 0,-1 0 0,1 1 1,-1-1-1,1 0 0,-1 1 1,1-1-1,0 0 0,-1 0 1,1 0-1,-1 1 0,0-1 0,0 0 1,-42 13 1055,35-11-777,-7 1 403,-35 12 377,48-14-1002,0-1 0,0 1 0,0 0 0,0 0 0,0 0 0,0 1-1,0-1 1,0 0 0,0 1 0,0-1 0,1 1 0,-1 0 0,1-1 0,-1 1 0,1 0 0,0 0 0,-2 3 0,3-5-151,0 0-1,0 1 1,0-1 0,0 0-1,0 1 1,0-1 0,0 1-1,0-1 1,0 0 0,0 1-1,0-1 1,0 0 0,1 1-1,-1-1 1,0 0 0,0 1-1,0-1 1,0 0 0,1 1-1,-1-1 1,0 0 0,0 0-1,1 1 1,-1-1 0,0 0-1,1 0 1,-1 0 0,0 1-1,1-1 1,-1 0 0,0 0-1,1 0 1,-1 0 0,0 0-1,1 1 1,-1-1 0,0 0-1,1 0 1,-1 0 0,0 0-1,1 0 1,-1 0 0,1 0-1,-1 0 1,0-1 0,1 1-1,-1 0 1,0 0 0,1 0-1,-1 0 1,1-1-1,1 1-659,17 0-6774</inkml:trace>
</inkml:ink>
</file>

<file path=ppt/ink/ink1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4.953"/>
    </inkml:context>
    <inkml:brush xml:id="br0">
      <inkml:brushProperty name="width" value="0.025" units="cm"/>
      <inkml:brushProperty name="height" value="0.025" units="cm"/>
    </inkml:brush>
  </inkml:definitions>
  <inkml:trace contextRef="#ctx0" brushRef="#br0">0 28 19378,'0'0'7303,"54"-18"-6470,-15 14 32,7 1-353,4 1-384,-1 2-96,-6 0-64,-8 0-736,-11 0-610,-8 0-383,-7 5-321,-9 3-801,0 1 257,-6-1-770,-7 0-2529</inkml:trace>
</inkml:ink>
</file>

<file path=ppt/ink/ink1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5.282"/>
    </inkml:context>
    <inkml:brush xml:id="br0">
      <inkml:brushProperty name="width" value="0.025" units="cm"/>
      <inkml:brushProperty name="height" value="0.025" units="cm"/>
    </inkml:brush>
  </inkml:definitions>
  <inkml:trace contextRef="#ctx0" brushRef="#br0">1 0 14478,'0'0'13741,"50"5"-13293,-8-5-320,-2 0-96,-1 0-1217,-6 0-1473,-10 4-1186,-8-1-1793,-9-2-3972</inkml:trace>
</inkml:ink>
</file>

<file path=ppt/ink/ink1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5.655"/>
    </inkml:context>
    <inkml:brush xml:id="br0">
      <inkml:brushProperty name="width" value="0.025" units="cm"/>
      <inkml:brushProperty name="height" value="0.025" units="cm"/>
    </inkml:brush>
  </inkml:definitions>
  <inkml:trace contextRef="#ctx0" brushRef="#br0">0 1 16688,'0'0'12524,"9"65"-12140,-8-41-320,-1-2-192,2 0-1634,0-7-2370,1-6-3074</inkml:trace>
</inkml:ink>
</file>

<file path=ppt/ink/ink1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6.015"/>
    </inkml:context>
    <inkml:brush xml:id="br0">
      <inkml:brushProperty name="width" value="0.025" units="cm"/>
      <inkml:brushProperty name="height" value="0.025" units="cm"/>
    </inkml:brush>
  </inkml:definitions>
  <inkml:trace contextRef="#ctx0" brushRef="#br0">52 1 20275,'0'0'10426,"-3"9"-9577,-9 45-983,-12 111 1,18-132-2773,-1 4-7080,7-30 3254</inkml:trace>
</inkml:ink>
</file>

<file path=ppt/ink/ink1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6.702"/>
    </inkml:context>
    <inkml:brush xml:id="br0">
      <inkml:brushProperty name="width" value="0.025" units="cm"/>
      <inkml:brushProperty name="height" value="0.025" units="cm"/>
    </inkml:brush>
  </inkml:definitions>
  <inkml:trace contextRef="#ctx0" brushRef="#br0">2 1 19506,'0'0'13133,"-2"53"-13005,2-38-128,0 3 0,0-2 0,0-1 0,2-1-833,1-1-1025,-2-3-736,0-3-577</inkml:trace>
</inkml:ink>
</file>

<file path=ppt/ink/ink1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7.048"/>
    </inkml:context>
    <inkml:brush xml:id="br0">
      <inkml:brushProperty name="width" value="0.025" units="cm"/>
      <inkml:brushProperty name="height" value="0.025" units="cm"/>
    </inkml:brush>
  </inkml:definitions>
  <inkml:trace contextRef="#ctx0" brushRef="#br0">62 1 11819,'0'0'18023,"-3"7"-17810,-1 1-184,3-6-30,-1 1 0,1-1 0,0 1 0,-1 0 0,1-1-1,0 1 1,1 0 0,-1 0 0,0 0 0,1 0 0,0 5 0,1-6-63,1-1-1,-1 1 1,1 0 0,0-1-1,0 1 1,0-1-1,0 0 1,0 1 0,0-1-1,0 0 1,0 0-1,0 0 1,1-1-1,-1 1 1,0 0 0,1-1-1,-1 0 1,4 1-1,6 2-489,0 1-40,0 1 0,0 0 0,0 1 0,0 0-1,20 15 1,-30-20 698,0 1 0,0-1-1,0 0 1,-1 1 0,1 0-1,0-1 1,-1 1 0,1 0-1,-1 0 1,0 0 0,0 0 0,1 0-1,-1 0 1,-1 0 0,1 0-1,0 0 1,0 0 0,-1 1-1,1-1 1,-1 0 0,0 1 0,0-1-1,0 0 1,0 0 0,0 1-1,0-1 1,0 0 0,-1 1-1,0-1 1,1 0 0,-1 0 0,0 0-1,0 1 1,0-1 0,0 0-1,0 0 1,0 0 0,-1-1-1,1 1 1,-1 0 0,-3 3 0,-4 4 112,-1 0 1,0 0-1,0-1 1,-1 0-1,0-1 1,0 0 0,-1-1-1,0 0 1,0-1-1,-1 0 1,1-1 0,-1-1-1,-13 3 1,25-6-305,0 0 1,0 0 0,0 0 0,0-1-1,0 1 1,0 0 0,0 0-1,0-1 1,0 1 0,1 0-1,-1-1 1,0 1 0,0-1-1,0 1 1,1-1 0,-1 0 0,0 1-1,0-1 1,1 0 0,-1 1-1,1-1 1,-1 0 0,1 0-1,-1 1 1,1-1 0,-1 0 0,1 0-1,0 0 1,-1 0 0,1 0-1,0 0 1,0 0 0,-1-1-1,0-41-5932,1 29 3408,0-31-6885</inkml:trace>
</inkml:ink>
</file>

<file path=ppt/ink/ink1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7.438"/>
    </inkml:context>
    <inkml:brush xml:id="br0">
      <inkml:brushProperty name="width" value="0.025" units="cm"/>
      <inkml:brushProperty name="height" value="0.025" units="cm"/>
    </inkml:brush>
  </inkml:definitions>
  <inkml:trace contextRef="#ctx0" brushRef="#br0">1 1 5221,'0'0'17905,"70"0"-15791,-37 0-481,1 7-255,-1 3-994,-2 0-416,-5-2-2755,-6-4-4355</inkml:trace>
</inkml:ink>
</file>

<file path=ppt/ink/ink1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0.135"/>
    </inkml:context>
    <inkml:brush xml:id="br0">
      <inkml:brushProperty name="width" value="0.025" units="cm"/>
      <inkml:brushProperty name="height" value="0.025" units="cm"/>
    </inkml:brush>
  </inkml:definitions>
  <inkml:trace contextRef="#ctx0" brushRef="#br0">21 3475 4132,'0'0'14611,"-3"-6"-13436,1 4-929,0 1-154,1-1 1,-1 1 0,1-1-1,0 1 1,0-1-1,-1 0 1,1 1 0,0-1-1,1 0 1,-1 0-1,0 0 1,0 0 0,0-2-1,28-6 2193,29-12-1801,-28 10-390,0 1 0,1 2-1,0 0 1,1 2 0,47-5-1,34 1 51,142-31-1,106-46-38,-169 39-107,935-297 949,-749 220-1477,1404-483 1128,-850 286-369,982-303-192,26 89 1,-1318 371-706,-18-51-415,-489 168-328,211-85-7407,-253 109 4163</inkml:trace>
</inkml:ink>
</file>

<file path=ppt/ink/ink1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1.570"/>
    </inkml:context>
    <inkml:brush xml:id="br0">
      <inkml:brushProperty name="width" value="0.025" units="cm"/>
      <inkml:brushProperty name="height" value="0.025" units="cm"/>
    </inkml:brush>
  </inkml:definitions>
  <inkml:trace contextRef="#ctx0" brushRef="#br0">4 0 24343,'0'0'6438,"-4"79"-6374,4-39 32,0 1-32,0-2-288,8-4-513,5-4-608,2-8-1089,-4-5-1057,-1-9-1538,-5-9-2402</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9.015"/>
    </inkml:context>
    <inkml:brush xml:id="br0">
      <inkml:brushProperty name="width" value="0.025" units="cm"/>
      <inkml:brushProperty name="height" value="0.025" units="cm"/>
    </inkml:brush>
  </inkml:definitions>
  <inkml:trace contextRef="#ctx0" brushRef="#br0">16 1 16143,'0'0'4191,"1"11"-2867,-9 155 3104,0-14-2167,8-151-2248,0 0 0,0 0 0,0 0 0,0 0 0,0-1 0,0 1 0,0 0 0,0 0 0,1 0 0,-1 0 1,0 0-1,1 0 0,-1 0 0,0-1 0,1 1 0,-1 0 0,1 0 0,-1-1 0,1 1 0,0 0 0,-1 0 0,1-1 0,0 1 0,-1-1 1,1 1-1,0-1 0,0 1 0,0-1 0,-1 1 0,1-1 0,0 0 0,0 1 0,0-1 0,0 0 0,0 0 0,0 0 0,0 0 0,0 0 0,-1 0 1,1 0-1,0 0 0,0 0 0,0 0 0,0 0 0,0 0 0,0-1 0,0 1 0,0 0 0,-1-1 0,1 1 0,0-1 0,1 0 0,5-2 36,0 0-1,-1 0 0,1-1 1,0 0-1,7-7 0,18-18-99,-1-1-1,44-58 1,-16 18-78,-59 69 135,1-1 1,0 1-1,-1 0 0,1 1 0,0-1 0,0 0 0,0 0 1,0 0-1,0 0 0,0 1 0,0-1 0,0 0 1,0 1-1,0-1 0,0 1 0,0-1 0,0 1 0,1 0 1,-1-1-1,0 1 0,0 0 0,1 0 0,1 0 1,-2 0 5,0 1 1,0 0-1,-1 0 1,1-1 0,0 1-1,0 0 1,0 0 0,-1 0-1,1 0 1,0 0 0,-1 0-1,1 0 1,-1 0 0,1 0-1,-1 0 1,0 0-1,1 0 1,-1 1 0,0 1-1,2 13 135,-1 0-1,-1 29 0,0-30-121,0-11-22,0 6 28,0 0 1,1 0-1,0-1 1,3 12-1,-4-20-13,0 0-1,1-1 0,-1 1 1,0 0-1,1 0 0,-1 0 1,0 0-1,1-1 1,-1 1-1,1 0 0,-1 0 1,1-1-1,0 1 0,-1-1 1,1 1-1,0 0 1,-1-1-1,1 1 0,0-1 1,0 1-1,-1-1 0,2 1 1,0-1 22,-1 0 1,1-1 0,-1 1-1,0 0 1,1-1-1,-1 1 1,0-1 0,1 1-1,-1-1 1,0 0-1,0 1 1,1-1 0,-1 0-1,0 0 1,0 0 0,0 0-1,0 0 1,0 0-1,1-2 1,36-48-44,-24 28-2850</inkml:trace>
</inkml:ink>
</file>

<file path=ppt/ink/ink1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1.911"/>
    </inkml:context>
    <inkml:brush xml:id="br0">
      <inkml:brushProperty name="width" value="0.025" units="cm"/>
      <inkml:brushProperty name="height" value="0.025" units="cm"/>
    </inkml:brush>
  </inkml:definitions>
  <inkml:trace contextRef="#ctx0" brushRef="#br0">10 1 20179,'0'0'7719,"-2"61"-6566,-3-28-256,2 6-480,3 1-289,0-6-96,3-2 32,8-6-480,1-5-481,-2-11-1025,1-9-1569,-2-1-2275,-6-11-10409</inkml:trace>
</inkml:ink>
</file>

<file path=ppt/ink/ink1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2.269"/>
    </inkml:context>
    <inkml:brush xml:id="br0">
      <inkml:brushProperty name="width" value="0.025" units="cm"/>
      <inkml:brushProperty name="height" value="0.025" units="cm"/>
    </inkml:brush>
  </inkml:definitions>
  <inkml:trace contextRef="#ctx0" brushRef="#br0">0 99 16624,'0'0'7271,"23"49"-6086,12-42 0,10-7-96,9 0-481,10-14-479,-6-8-33,2-2-353,-10-2-768,-8 4-1057,-9 3-1729,-7 4-1602,-5 2-5510</inkml:trace>
</inkml:ink>
</file>

<file path=ppt/ink/ink1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2.722"/>
    </inkml:context>
    <inkml:brush xml:id="br0">
      <inkml:brushProperty name="width" value="0.025" units="cm"/>
      <inkml:brushProperty name="height" value="0.025" units="cm"/>
    </inkml:brush>
  </inkml:definitions>
  <inkml:trace contextRef="#ctx0" brushRef="#br0">640 86 14029,'-11'-9'1575,"6"5"-1361,-5-4 204,1 1 0,-2 0 0,1 0-1,-1 1 1,0 1 0,0 0 0,0 0 0,-1 1-1,0 0 1,-14-2 0,10 5-197,1 1 0,-1 1 0,0 0 1,0 0-1,1 2 0,-1 0 0,1 1 0,0 0 0,0 1 0,0 1 0,-22 13 1,17-8-119,2 1 0,-1 2 0,2-1 0,0 2 0,0 0 0,2 1 0,-26 34 0,27-30-79,0 1 1,1 0-1,0 2 1,2-1-1,1 1 1,1 1-1,1 0 1,1 0 0,1 0-1,1 1 1,1 0-1,2 0 1,0 0-1,1 0 1,5 37-1,-3-51-37,2-1-1,-1 0 0,1 0 0,1 0 0,-1-1 1,2 1-1,-1-1 0,1 0 0,1 0 1,0-1-1,0 1 0,0-1 0,10 8 1,-6-7-38,2 1 1,-1-2 0,1 0 0,1 0-1,0-1 1,0 0 0,0-2 0,22 8-1,-2-5 39,0-1 0,1-1 0,0-2 0,0-1 0,1-2 0,-1-1-1,42-6 1,-44 1 368,0-2 0,-1 0 0,1-3 0,-2 0 0,0-2 0,0-1 0,-1-1 1,-1-2-1,0-1 0,-1-1 0,-1-1 0,25-24 0,-33 26 39,-1-1 0,0 0 0,-2-2 0,0 0 0,-1 0 0,-1-1 1,11-25-1,-17 29-265,0 0 1,-1-1-1,-1 1 1,-1-1-1,0 0 1,-2 0-1,0-1 1,-1 1-1,0 0 0,-3-23 1,0 30-131,0 0 0,0-1 0,-2 1 0,1 0 0,-1 0 0,-1 0 0,0 1 0,0 0 0,-1 0 0,0 0 0,-1 1 0,0-1 0,0 1 0,-1 1 0,0 0 0,-1 0 0,0 1 0,0 0 0,-1 0 0,1 1 0,-2 0 0,1 1 0,-12-5 0,0 2 0,0 0 0,0 1 0,-1 2 0,0 0 0,0 1 0,-1 1 0,1 2 0,-1 0 0,1 2 0,-37 4 0,44-2-401,1 1 0,0 0-1,0 1 1,0 0 0,-15 9 0,9-3-1090,1 1-1,1 1 1,0 0 0,0 2 0,-19 19-1,11-5-8741</inkml:trace>
</inkml:ink>
</file>

<file path=ppt/ink/ink1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3.422"/>
    </inkml:context>
    <inkml:brush xml:id="br0">
      <inkml:brushProperty name="width" value="0.025" units="cm"/>
      <inkml:brushProperty name="height" value="0.025" units="cm"/>
    </inkml:brush>
  </inkml:definitions>
  <inkml:trace contextRef="#ctx0" brushRef="#br0">184 30 16335,'0'0'4244,"-9"-6"-1062,5 4-2864,2 0-185,0 0 0,0 0 0,-1 0 1,1 0-1,-1 1 0,1-1 0,-1 1 1,1 0-1,-1-1 0,0 1 0,0 1 0,1-1 1,-1 0-1,0 1 0,0-1 0,0 1 1,0 0-1,0 0 0,0 0 0,0 0 0,1 1 1,-1-1-1,0 1 0,0-1 0,0 1 1,1 0-1,-1 0 0,0 1 0,1-1 0,-1 0 1,1 1-1,-1 0 0,-2 2 0,-3 5-98,0 0-1,0 1 0,2 0 0,-1 0 1,1 0-1,0 1 0,1 0 0,1 0 0,0 0 1,0 1-1,1-1 0,0 1 0,1 0 1,1 0-1,0 0 0,0 14 0,1-25-26,0 1 0,0 0-1,0 0 1,0 0 0,1 0-1,-1-1 1,1 1 0,-1 0 0,1 0-1,0-1 1,-1 1 0,1 0-1,0-1 1,0 1 0,0 0-1,0-1 1,0 0 0,1 1 0,-1-1-1,0 0 1,1 1 0,1 0-1,0 0 52,0-1-1,0 0 0,1 0 1,-1 0-1,0 0 0,0 0 1,1-1-1,-1 1 0,0-1 1,1 0-1,5-1 0,1 0 118,0 0-1,0-1 0,0-1 1,0 0-1,0 0 0,0-1 0,13-7 1,-6 2-84,0-1 1,-1-1 0,0-1-1,-1 0 1,-1-1 0,0 0-1,0-2 1,-1 1 0,-1-2-1,-1 1 1,0-2 0,-1 1-1,9-21 1,-15 21-93,-14 27 0,-14 28 0,24-37-1,-7 13-638,1 1 0,1 0 1,-6 33-1,10-46 412,1 0 0,0 1 0,0-1 0,0 0 0,0 1 0,1-1 1,-1 0-1,1 1 0,0-1 0,0 0 0,2 6 0,-2-7 82,0-1 0,0 1 1,1-1-1,-1 1 0,0-1 0,1 0 0,-1 1 0,1-1 0,-1 0 0,1 0 1,0 0-1,-1 0 0,1 0 0,0-1 0,0 1 0,0 0 0,0-1 1,-1 0-1,1 1 0,0-1 0,0 0 0,2 0 0,28 1-8284</inkml:trace>
</inkml:ink>
</file>

<file path=ppt/ink/ink1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5.751"/>
    </inkml:context>
    <inkml:brush xml:id="br0">
      <inkml:brushProperty name="width" value="0.025" units="cm"/>
      <inkml:brushProperty name="height" value="0.025" units="cm"/>
    </inkml:brush>
  </inkml:definitions>
  <inkml:trace contextRef="#ctx0" brushRef="#br0">103 95 12204,'3'-10'4548,"-1"-2"-3010,8-32 1807,-7 15 5534,-6 69-8377,-2 0 0,-1 0 0,-17 53 0,7-28-257,-20 89-245,36-154 0,-1 0 0,1 0 0,0 1 0,0-1 0,0 0 0,0 0 0,-1 1 0,1-1 0,0 0 0,0 1 0,0-1 0,0 0 0,0 0 0,0 1 0,0-1 0,0 0 0,0 1 0,0-1 0,0 0 0,0 1 0,0-1 0,0 0 0,0 1 0,0-1 0,0 0 0,0 0 0,0 1 0,0-1 0,0 0 0,0 1 0,1-1 0,-1 0 0,0 0 0,0 1 0,0-1 0,1 0 0,-1 0 0,0 0 0,0 1 0,1-1 0,-1 0 0,0 0 0,0 0 0,1 0 0,-1 1 0,0-1 0,0 0 0,1 0 0,-1 0 0,0 0 0,1 0 0,-1 0 0,0 0 0,1 0 0,-1 0 0,0 0 0,1 0 0,-1 0 0,0 0 0,0 0 0,1 0 0,-1 0 0,0 0 0,1-1 0,-1 1 0,0 0 0,11-8 0,-2 2 0,-1 1 0,1-1 0,0 2 0,0-1 0,0 1 0,1 1 0,0-1 0,-1 2 0,1-1 0,0 2 0,0-1 0,20 0 0,-26 2 0,-1 0 0,1 0 0,0 1 0,-1-1 0,1 1 0,0 0 0,-1 0 0,1 0 0,-1 0 0,1 0 0,-1 1 0,0 0 0,1 0 0,-1 0 0,0 0 0,0 0 0,0 0 0,-1 1 0,1 0 0,0-1 0,-1 1 0,0 0 0,0 0 0,0 0 0,0 0 0,0 1 0,0-1 0,-1 1 0,0-1 0,0 1 0,0-1 0,0 1 0,0 0 0,-1-1 0,1 1 0,-1 0 0,-1 6 0,1-6 0,0-1 0,-1 1 0,1-1 0,-1 0 0,0 1 0,0-1 0,0 0 0,0 1 0,-1-1 0,0 0 0,1 0 0,-1 0 0,0 0 0,0-1 0,-4 4 0,0 1 0,-1-1 0,1-1 0,-1 0 0,-1 0 0,-14 8 0,2-4 0,0-1 0,0 0 0,-1-2 0,-26 6 0,42-11 0,0 0 0,0-1 0,0 1 0,0-1 0,0 0 0,-1 0 0,1 0 0,0-1 0,0 0 0,-6-1 0,10 1 0,1 1 0,-1 0 0,0-1 0,0 1 0,1-1 0,-1 1 0,0-1 0,0 0 0,1 1 0,-1-1 0,1 1 0,-1-1 0,1 0 0,-1 0 0,1 1 0,-1-1 0,1 0 0,-1 0 0,1 0 0,0 0 0,0 1 0,-1-1 0,1-2 0,0 1 0,0-1 0,1 1 0,-1-1 0,0 1 0,1-1 0,0 1 0,0-1 0,0 1 0,0 0 0,0-1 0,0 1 0,2-3 0,37-46-2576,-23 30-1318,18-22-7573</inkml:trace>
</inkml:ink>
</file>

<file path=ppt/ink/ink1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6.812"/>
    </inkml:context>
    <inkml:brush xml:id="br0">
      <inkml:brushProperty name="width" value="0.025" units="cm"/>
      <inkml:brushProperty name="height" value="0.025" units="cm"/>
    </inkml:brush>
  </inkml:definitions>
  <inkml:trace contextRef="#ctx0" brushRef="#br0">96 138 13613,'0'-13'2749,"0"0"-1893,2-53 3423,9 21 2752,-11 69-3997,2-7-2779,-8 44-58,-2-1 0,-2 0 0,-28 84 0,-5 34-35,41-172-162,-2 24 0,4-29 0,0-1 0,0 1 0,0-1 0,0 1 0,0-1 0,0 1 0,1-1 0,-1 0 0,0 1 0,0-1 0,0 1 0,0-1 0,1 0 0,-1 1 0,0-1 0,0 1 0,1-1 0,-1 0 0,0 1 0,1-1 0,-1 0 0,0 0 0,1 1 0,-1-1 0,1 0 0,-1 0 0,0 1 0,1-1 0,-1 0 0,1 0 0,-1 0 0,0 0 0,1 0 0,-1 0 0,1 0 0,-1 0 0,1 1 0,-1-2 0,1 1 0,-1 0 0,0 0 0,1 0 0,-1 0 0,1 0 0,-1 0 0,1 0 0,-1-1 0,0 1 0,1 0 0,-1 0 0,1 0 0,-1-1 0,1 0 0,16-8 0,0-1 0,-1-1 0,22-19 0,20-14 0,-46 35 0,2 0 0,0 1 0,0 0 0,0 1 0,1 0 0,0 1 0,0 1 0,0 1 0,1 0 0,29-3 0,-44 7 0,0 0 0,0 0 0,0 0 0,0 0 0,0 0 0,0 1 0,0-1 0,0 0 0,0 1 0,0-1 0,-1 0 0,1 1 0,0-1 0,0 1 0,0-1 0,0 1 0,-1 0 0,1-1 0,0 1 0,-1 0 0,1 0 0,0-1 0,-1 1 0,1 0 0,0 1 0,4 30 0,-6-21 0,-1 0 0,0 0 0,-6 21 0,2-18 0,0 0 0,0-1 0,-1 1 0,-1-1 0,0-1 0,-1 1 0,0-2 0,-19 19 0,25-27 0,0 1 0,0-1 0,-1 0 0,1-1 0,-1 1 0,0 0 0,0-1 0,0 0 0,0 0 0,0 0 0,0-1 0,0 1 0,-1-1 0,1 0 0,-1 0 0,1-1 0,-1 1 0,1-1 0,-1 0 0,1 0 0,-1 0 0,1-1 0,-1 0 0,1 0 0,0 0 0,-1 0 0,1-1 0,0 1 0,0-1 0,0 0 0,0 0 0,0-1 0,-4-3 0,-1-1 0,1 0 0,0-1 0,0 0 0,0 0 0,1-1 0,1 0 0,-1 0 0,1-1 0,1 0 0,0 0 0,0 0 0,-3-12 0,10 12-2760,7 9-5319,-6 1 4846,11 0-14021</inkml:trace>
</inkml:ink>
</file>

<file path=ppt/ink/ink1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7.597"/>
    </inkml:context>
    <inkml:brush xml:id="br0">
      <inkml:brushProperty name="width" value="0.025" units="cm"/>
      <inkml:brushProperty name="height" value="0.025" units="cm"/>
    </inkml:brush>
  </inkml:definitions>
  <inkml:trace contextRef="#ctx0" brushRef="#br0">7 38 18193,'-7'3'8905,"23"-3"-7944,14-3-1,14-3 129,10-3-384,7 0-481,-2 1-192,-5 3-384,-13 5-1185,-13 0-1314,-15 5-672,-13 11-449,-15 2-384,-18 2-5382</inkml:trace>
</inkml:ink>
</file>

<file path=ppt/ink/ink1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7.954"/>
    </inkml:context>
    <inkml:brush xml:id="br0">
      <inkml:brushProperty name="width" value="0.025" units="cm"/>
      <inkml:brushProperty name="height" value="0.025" units="cm"/>
    </inkml:brush>
  </inkml:definitions>
  <inkml:trace contextRef="#ctx0" brushRef="#br0">1 11 10602,'0'0'13613,"69"17"-11883,-28-17-866,7 0-671,4-1-322,-4-11-2369,-2-2-4356</inkml:trace>
</inkml:ink>
</file>

<file path=ppt/ink/ink1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8.283"/>
    </inkml:context>
    <inkml:brush xml:id="br0">
      <inkml:brushProperty name="width" value="0.025" units="cm"/>
      <inkml:brushProperty name="height" value="0.025" units="cm"/>
    </inkml:brush>
  </inkml:definitions>
  <inkml:trace contextRef="#ctx0" brushRef="#br0">265 50 17553,'0'0'5776,"-9"-4"-3475,6 1-2215,-1 1 0,0 0 0,1 0 1,-1 0-1,0 0 0,0 1 0,0 0 1,-1 0-1,1 0 0,0 0 1,0 0-1,-1 1 0,1 0 0,0 0 1,-1 0-1,1 1 0,0-1 0,0 1 1,0 0-1,-1 0 0,1 0 0,0 1 1,0-1-1,-6 5 0,-4 3 23,0 2 0,1 0 0,0 0 0,1 1 0,0 1 0,-14 20 0,20-26-63,1 0 0,1 0 1,-1 1-1,1 0 0,1-1 1,0 2-1,0-1 0,0 0 1,1 0-1,0 1 0,0-1 1,1 1-1,1 0 0,0 13 1,0-20-38,0 0 0,1-1 1,0 1-1,-1-1 0,1 1 1,0-1-1,0 0 0,-1 1 1,1-1-1,0 0 0,1 1 1,-1-1-1,0 0 0,0 0 1,0 0-1,1 0 0,-1 0 1,0 0-1,1-1 0,-1 1 1,1 0-1,-1-1 0,1 1 1,-1-1-1,1 1 1,0-1-1,-1 0 0,1 1 1,-1-1-1,1 0 0,0 0 1,-1 0-1,4-1 0,3 0 100,-1 1 0,1-1-1,0-1 1,-1 1 0,1-1-1,7-4 1,-3 1-3,0-1 1,0-1-1,-1 0 0,0-1 1,0 0-1,-1 0 0,0-1 0,0 0 1,-1-1-1,0 0 0,-1-1 1,0 0-1,-1 0 0,0 0 1,-1-1-1,0 0 0,-1 0 0,0-1 1,-1 0-1,0 0 0,-1 0 1,2-17-1,-5 29-124,0-1 0,1 1 0,-1-1 0,0 1 0,0 0 0,0-1 0,0 1 0,0 0 0,0-1 0,0 1 0,-1 0 0,1-1 0,0 1 0,-1 0 0,1-1 0,-1 1 0,0 0 0,1 0 0,-1-1 0,0 1 0,0 0 0,1 0 0,-1 0 0,0 0 0,0 0 0,0 0 0,0 0 0,0 0 0,-1 1 0,1-1 0,0 0 0,0 1 0,-1-1 0,1 1 0,0-1 0,0 1 0,-1 0 0,1-1 0,0 1 0,-1 0 0,1 0 0,-1 0 0,1 0 0,0 0 0,-1 0 0,1 0 0,0 0 0,-1 1 0,1-1 0,0 1 0,-1-1 0,0 1 0,-4 1-160,0 1 0,1-1 1,0 1-1,-1 0 0,1 0 0,0 0 1,1 1-1,-1 0 0,0 0 0,-7 9 1,-11 31-4800,17-12-4305,5-14-3018</inkml:trace>
</inkml:ink>
</file>

<file path=ppt/ink/ink1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8.642"/>
    </inkml:context>
    <inkml:brush xml:id="br0">
      <inkml:brushProperty name="width" value="0.025" units="cm"/>
      <inkml:brushProperty name="height" value="0.025" units="cm"/>
    </inkml:brush>
  </inkml:definitions>
  <inkml:trace contextRef="#ctx0" brushRef="#br0">93 0 22774,'0'0'2146,"-44"73"224,24-30-737,4-1-960,6-1-449,7-6-224,3-7-2050,0-12-3043,11-11-3170</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2.656"/>
    </inkml:context>
    <inkml:brush xml:id="br0">
      <inkml:brushProperty name="width" value="0.025" units="cm"/>
      <inkml:brushProperty name="height" value="0.025" units="cm"/>
    </inkml:brush>
  </inkml:definitions>
  <inkml:trace contextRef="#ctx0" brushRef="#br0">39 101 17713,'0'0'1014,"-6"9"459,-1-1-877,4-5-414,1-1 0,-1 1 0,1 0 0,0 0 0,0 0 1,0 0-1,0 1 0,1-1 0,-1 0 0,1 1 0,0-1 0,-1 6 0,2-9-161,0 1-1,1-1 0,-1 1 1,0-1-1,1 0 1,-1 1-1,0-1 0,1 1 1,-1-1-1,1 0 1,-1 1-1,1-1 0,-1 0 1,1 0-1,-1 1 1,1-1-1,-1 0 0,1 0 1,-1 0-1,1 0 1,-1 1-1,1-1 0,-1 0 1,1 0-1,-1 0 1,1 0-1,0 0 0,-1 0 1,1-1-1,-1 1 1,1 0-1,-1 0 0,1 0 1,0-1-1,25-4 142,-3-4-167,-1-1-1,34-21 1,-41 22-42,0 0-1,0 0 1,0 2 0,1 0-1,1 1 1,-1 1-1,31-7 1,-46 12 130,0 1 1,0-1-1,0 0 1,0 1 0,0-1-1,0 0 1,0 1-1,0-1 1,0 1-1,-1-1 1,1 1 0,0 0-1,0-1 1,-1 1-1,1 0 1,0 0-1,-1-1 1,1 1 0,-1 0-1,1 0 1,-1 0-1,1 0 1,-1 0-1,0 0 1,1 0 0,-1-1-1,0 1 1,0 0-1,0 0 1,0 0-1,1 0 1,-1 0 0,-1 0-1,1 2 1,0 47 2385,-1-35-2295,2-15-133,0 0 0,0 1 0,0-1 1,0 0-1,0 0 0,0 0 0,0-1 0,0 1 1,0 0-1,0 0 0,0 0 0,0-1 1,0 1-1,0-1 0,0 1 0,0-1 0,1 0 1,71-47 265,18-12-383,-82 56 39,0-1 1,1 1 0,0 0-1,-1 1 1,1 0 0,0 1-1,1 0 1,11-1 0,-21 3 38,0 0 0,1 0 1,-1 0-1,0 0 1,0 1-1,0-1 1,0 0-1,0 0 1,0 1-1,0-1 1,0 1-1,0-1 0,0 1 1,0-1-1,0 1 1,0-1-1,0 1 1,0 0-1,-1 0 1,1-1-1,0 1 1,0 0-1,-1 0 0,1 0 1,0 0-1,0 2 1,0 0 84,0 0-1,0 0 1,0 0 0,-1 1 0,1-1-1,-1 0 1,0 0 0,0 1 0,0 4 0,-1-2-3,1-1 1,-1 1-1,0-1 1,0 0 0,-1 1-1,0-1 1,0 0 0,0 0-1,-1 0 1,1-1-1,-1 1 1,-4 4 0,7-8-185,0-1 0,0 0 0,0 0 0,0 0 0,0 1 1,-1-1-1,1 0 0,0 0 0,0 0 0,0 0 1,0 1-1,-1-1 0,1 0 0,0 0 0,0 0 0,0 0 1,-1 0-1,1 0 0,0 0 0,0 0 0,-1 0 1,1 0-1,0 0 0,0 0 0,0 0 0,-1 0 1,1 0-1,0 0 0,0 0 0,-1 0 0,1 0 0,0 0 1,0 0-1,0 0 0,-1 0 0,1 0 0,0 0 1,0 0-1,0-1 0,-1 1 0,1 0 0,0 0 1,0 0-1,0 0 0,0 0 0,-1-1 0,1 1 0,0 0 1,0 0-1,0 0 0,0-1 0,0 1 0,0 0 1,0 0-1,0-1 0,-1 1 0,1 0 0,0-1 1,-1-15-7224,1 13 5838,-2-19-10233</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9.657"/>
    </inkml:context>
    <inkml:brush xml:id="br0">
      <inkml:brushProperty name="width" value="0.025" units="cm"/>
      <inkml:brushProperty name="height" value="0.025" units="cm"/>
    </inkml:brush>
  </inkml:definitions>
  <inkml:trace contextRef="#ctx0" brushRef="#br0">13 121 21428,'0'0'6721,"8"-2"-6593,-1 0-129,-1-1 0,1 1 0,-1-1-1,0 0 1,10-8 0,-14 10-10,0 0-1,0-1 1,0 1-1,-1-1 1,1 0-1,-1 1 1,1-1 0,-1 0-1,1 0 1,-1 0-1,0 0 1,0 0 0,0 0-1,-1-1 1,1 1-1,0 0 1,-1 0-1,1-1 1,-1 1 0,0 0-1,0-1 1,0 1-1,0 0 1,0-1 0,-1-3-1,1 5 15,0 1 1,-1-1-1,1 1 0,-1-1 0,1 0 0,0 1 1,-1-1-1,1 1 0,-1-1 0,1 1 0,-1 0 1,1-1-1,-1 1 0,1-1 0,-1 1 1,0 0-1,1 0 0,-1-1 0,1 1 0,-1 0 1,0 0-1,1 0 0,-1-1 0,0 1 1,1 0-1,-1 0 0,0 0 0,1 0 0,-1 0 1,0 0-1,1 1 0,-1-1 0,0 0 0,1 0 1,-1 0-1,0 1 0,1-1 0,-1 0 1,1 0-1,-1 1 0,1-1 0,-1 1 0,0 0 1,-26 19 121,21-8-130,0 1 0,0 0 0,1 0 0,1 0 1,1 0-1,-1 1 0,2 0 0,0 0 0,1 0 0,0-1 0,3 29 0,-3-40 11,1 1 0,0 0 0,0-1-1,0 1 1,1-1 0,-1 1 0,1-1-1,-1 1 1,1-1 0,0 1 0,0-1 0,0 0-1,0 1 1,0-1 0,1 0 0,-1 0-1,0 0 1,1 0 0,0 0 0,0 0-1,-1 0 1,1 0 0,0-1 0,0 1-1,1-1 1,-1 1 0,0-1 0,0 0 0,1 0-1,-1 0 1,1 0 0,-1 0 0,1-1-1,-1 1 1,1-1 0,-1 0 0,1 0-1,-1 1 1,1-2 0,-1 1 0,1 0-1,5-2 1,1 1 57,0-2-1,-1 1 0,1-1 1,0 0-1,-1-1 1,1 0-1,-1-1 0,-1 0 1,1 0-1,14-12 1,-7 2 77,-1 0 0,0-1 1,18-28-1,-27 36-62,-1 1 0,0-1 0,0-1 0,0 1 0,-1 0 1,-1-1-1,1 0 0,-1 0 0,-1 0 0,1-15 0,-2 24-85,0 0 1,0-1 0,-1 1 0,1 0 0,0 0 0,-1 0 0,1 0-1,-1 0 1,1 0 0,0 0 0,-1 0 0,1 0 0,0 0-1,-1 0 1,1 0 0,0 0 0,-1 0 0,1 0 0,0 0 0,-1 1-1,1-1 1,0 0 0,-1 0 0,1 0 0,0 0 0,0 1 0,-1-1-1,1 0 1,0 0 0,0 1 0,-1-1 0,1 1 0,-5 6-12,0 0 0,0 1 0,1-1 0,1 1 0,-1 0 1,1 0-1,0 1 0,-1 9 0,-1 3 114,1 1 1,-2 25-1,5-44-22,1 0 0,0 0 0,0 0 0,0 0 0,0 0 0,0-1 0,0 1 0,1 0 1,0 0-1,-1 0 0,1 0 0,0-1 0,0 1 0,0 0 0,1-1 0,-1 1 0,1-1 0,2 4 0,-2-5-37,0 0-1,1 0 0,-1 0 0,0-1 0,0 1 0,1-1 0,-1 1 0,0-1 0,1 0 0,-1 0 1,0 0-1,1 0 0,-1 0 0,0 0 0,1-1 0,-1 1 0,0-1 0,0 1 0,1-1 1,-1 0-1,0 0 0,0 0 0,4-3 0,7-3-31,0-1 0,-1-1 0,0 0 0,0 0 0,-1-1 0,0-1 0,18-22 0,-8 6-8,-2-1 1,23-42-1,-25 29 3,-9 23 0,-14 38 0,-5 16 0,1 1 0,2 0 0,1 1 0,-2 53 0,8-90-7,1 1-1,0-1 1,0 0-1,0 0 1,1 1-1,-1-1 1,0 0-1,0 0 1,1 1-1,-1-1 1,1 0-1,-1 0 1,1 0-1,-1 1 1,1-1-1,0 0 1,-1 0-1,1 0 1,0 0-1,0 0 1,0-1-1,0 1 1,0 0-1,2 1 1,-1-1-39,0 0-1,1-1 1,-1 1 0,0-1-1,1 1 1,-1-1 0,0 0 0,1 0-1,-1 0 1,0 0 0,1-1 0,3 0-1,2-1-337,1-1 1,-1 0-1,0 0 0,0-1 0,0 0 1,10-6-1,-10 3-2094,0 1 0,-1-1-1,1 0 1,7-11 0,5-8-8818</inkml:trace>
</inkml:ink>
</file>

<file path=ppt/ink/ink1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8.984"/>
    </inkml:context>
    <inkml:brush xml:id="br0">
      <inkml:brushProperty name="width" value="0.025" units="cm"/>
      <inkml:brushProperty name="height" value="0.025" units="cm"/>
    </inkml:brush>
  </inkml:definitions>
  <inkml:trace contextRef="#ctx0" brushRef="#br0">82 30 23414,'0'0'4180,"10"-5"-1212,-1 0-2682,0 1 0,0 1 0,1 0 0,-1 0-1,16-2 1,-23 4-276,-1 1 0,1 0 0,0 0 0,-1 0 0,1-1 0,0 1 0,-1 1 0,1-1 0,0 0 0,-1 0 0,1 1 0,0-1 0,-1 1 0,1-1 0,-1 1 0,1 0 0,-1-1 0,1 1 0,-1 0 0,1 0 0,-1 0 0,0 0 0,0 0 0,1 1 0,-1-1 0,0 0 0,0 1 0,0-1 0,0 0 0,-1 1 0,1-1 0,0 1 0,-1-1 0,1 1 0,-1 0 0,1-1 0,-1 1 0,0 0 0,1-1 0,-1 1 0,0 0 0,0-1 0,0 1 0,0 0 0,-1-1 0,1 1 0,0-1 0,-2 3 0,1 3-10,-1 0 0,-1-1 0,1 1 0,-1-1 0,0 0 0,-1 0 0,1 0 0,-1 0 0,0-1 0,-1 1 0,1-1 0,-8 6 0,-8 7 0,-39 28 0,79-44 0,14-6 0,-34 4 0,74-12 0,-67 12 0,0-1 0,-1 1 0,1 0 0,0 0 0,0 1 0,0 0 0,-1 0 0,12 4 0,-16-5-8,-1 1 0,0 0-1,0-1 1,0 1 0,0 0 0,0 0 0,0 0-1,0 0 1,0 0 0,0 0 0,0 0 0,-1 0-1,1 0 1,0 0 0,-1 0 0,1 0 0,-1 0 0,1 1-1,-1-1 1,1 0 0,-1 0 0,0 1 0,0-1-1,0 0 1,0 1 0,0-1 0,0 0 0,0 1-1,0-1 1,0 0 0,0 0 0,-1 1 0,1-1-1,-1 0 1,0 2 0,0 1-1,0-1 1,-1 0-1,0 1 1,0-1-1,0 0 0,0 0 1,0 0-1,-1 0 1,1 0-1,-6 5 0,-7 1 37,1-1 0,-1 0 0,0-1 0,-1-1-1,1 0 1,-1-1 0,0-1 0,-1 0 0,1-1 0,-1-1 0,1-1-1,-1 0 1,-20-2 0,36 1-73,0 0 0,0 0 0,0 0 1,0 0-1,0 0 0,0-1 0,0 1 0,0 0 0,0-1 0,0 1 1,0 0-1,0-1 0,0 1 0,0-1 0,0 0 0,0 1 1,0-1-1,1 0 0,-1 0 0,0 1 0,1-1 0,-1 0 0,0 0 1,1 0-1,-1 0 0,1 0 0,-1 0 0,0-2 0,1 2-202,0 0-1,0-1 1,0 1-1,0 0 1,0-1-1,0 1 0,0 0 1,0-1-1,1 1 1,-1 0-1,0-1 1,1 1-1,-1 0 0,1 0 1,0-1-1,0 0 1,12-13-10003</inkml:trace>
</inkml:ink>
</file>

<file path=ppt/ink/ink1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0.034"/>
    </inkml:context>
    <inkml:brush xml:id="br0">
      <inkml:brushProperty name="width" value="0.025" units="cm"/>
      <inkml:brushProperty name="height" value="0.025" units="cm"/>
    </inkml:brush>
  </inkml:definitions>
  <inkml:trace contextRef="#ctx0" brushRef="#br0">1 54 18065,'0'0'2013,"8"-8"-102,-3 4-1613,-1 0-107,0 0 0,0 1 1,0-1-1,1 1 0,-1 0 0,1 0 0,-1 1 0,1-1 0,0 1 1,0 0-1,0 0 0,1 1 0,-1-1 0,10 0 0,-5 1 25,0 1-1,-1 0 0,1 1 0,0 0 0,0 0 0,0 1 0,-1 0 0,1 1 0,13 6 0,-20-8-202,0 1 1,0 0-1,0 0 0,0 0 0,-1 0 1,1 0-1,0 1 0,-1-1 1,0 1-1,0-1 0,0 1 0,0 0 1,0 0-1,0 0 0,-1 0 1,1 1-1,-1-1 0,0 0 0,0 0 1,0 1-1,-1-1 0,1 1 1,-1-1-1,0 1 0,0-1 0,0 0 1,0 1-1,0-1 0,-1 1 1,-1 6-1,-1-2 80,1 1 0,-1 0 1,0-1-1,-1 0 0,0 0 1,-1 0-1,1 0 0,-12 13 0,-54 52 203,53-59-257,2 2 0,0 0 1,-24 33-1,38-48-43,1 0 0,-1 0-1,1-1 1,-1 1 0,1 0 0,-1 0 0,1 0 0,0 0 0,-1-1 0,1 1 0,0 0 0,0 0-1,0 0 1,-1 0 0,1 0 0,0 0 0,0 0 0,1 0 0,-1 0 0,0 0 0,0 0-1,0-1 1,1 1 0,-1 0 0,0 0 0,1 0 0,-1 0 0,0 0 0,1-1 0,0 2-1,1 0-18,0 0-1,1-1 0,-1 0 0,0 1 1,0-1-1,1 0 0,-1 0 0,0 0 1,1-1-1,-1 1 0,4 0 0,12 2-1023,0-2-1,29 0 1,-38-1-181,30 0-5979,-5 0-5968</inkml:trace>
</inkml:ink>
</file>

<file path=ppt/ink/ink1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0.377"/>
    </inkml:context>
    <inkml:brush xml:id="br0">
      <inkml:brushProperty name="width" value="0.025" units="cm"/>
      <inkml:brushProperty name="height" value="0.025" units="cm"/>
    </inkml:brush>
  </inkml:definitions>
  <inkml:trace contextRef="#ctx0" brushRef="#br0">1 5 16848,'0'0'8072,"77"0"-8617,-25 2-1633,6-2-3235,1-2-9225</inkml:trace>
  <inkml:trace contextRef="#ctx0" brushRef="#br0" timeOffset="1">478 0 22229,'0'0'4324,"-56"54"-2274,47-40-1602,9-2-287,2-8-193,19-4-1794,8-9-2947,2-16-3458</inkml:trace>
</inkml:ink>
</file>

<file path=ppt/ink/ink1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0.739"/>
    </inkml:context>
    <inkml:brush xml:id="br0">
      <inkml:brushProperty name="width" value="0.025" units="cm"/>
      <inkml:brushProperty name="height" value="0.025" units="cm"/>
    </inkml:brush>
  </inkml:definitions>
  <inkml:trace contextRef="#ctx0" brushRef="#br0">36 0 9961,'0'0'5317,"-32"71"-3138,28-40-1122,4 7-321,0 0-448,0 1-191,0 2-226,3-10-2465,1-2-3876</inkml:trace>
</inkml:ink>
</file>

<file path=ppt/ink/ink1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1.080"/>
    </inkml:context>
    <inkml:brush xml:id="br0">
      <inkml:brushProperty name="width" value="0.025" units="cm"/>
      <inkml:brushProperty name="height" value="0.025" units="cm"/>
    </inkml:brush>
  </inkml:definitions>
  <inkml:trace contextRef="#ctx0" brushRef="#br0">1 74 12556,'0'0'5290,"4"-8"-1889,-2 4-3166,0 0 0,1 0-1,-1 0 1,1 0 0,0 1 0,0-1 0,1 1 0,-1 0 0,0 0 0,1 0 0,0 1-1,0-1 1,0 1 0,0 0 0,0 0 0,0 0 0,1 1 0,-1-1 0,0 1 0,1 0-1,0 0 1,-1 1 0,8-1 0,-4 0 10,21-2 478,45 1 0,-68 2-709,0 0 0,0 0 0,0 1 0,0 0 0,0 0 0,0 1 0,0-1 0,0 1 0,0 1 0,-1-1 0,1 1 0,-1 0 0,0 0 0,6 5 0,-9-6-12,-1 0 1,1 0 0,0 0-1,0 1 1,-1-1 0,0 0-1,1 1 1,-1-1-1,0 1 1,0 0 0,0-1-1,0 1 1,-1 0 0,1 0-1,-1 0 1,0-1 0,0 1-1,0 0 1,0 0 0,0 0-1,-1-1 1,1 1 0,-1 0-1,1 0 1,-1-1 0,0 1-1,0 0 1,-1-1 0,1 1-1,0-1 1,-1 0 0,1 1-1,-4 2 1,-5 7 403,0 0 0,-1 0 0,-1-1 0,-17 14 0,24-21-204,-61 46 1426,89-52-1697,3-7-522,-16 4 264,1 1 1,0 0-1,0 1 0,0 0 0,0 1 1,0 0-1,0 1 0,1 0 1,-1 1-1,0 0 0,12 2 1,-21-2 243,0 1 1,0-1-1,0 1 1,0 0-1,-1 0 1,1-1-1,0 1 1,-1 0-1,1 1 1,0-1-1,-1 0 1,0 0-1,1 1 1,-1-1-1,0 1 1,1-1 0,-1 1-1,0-1 1,0 1-1,0 0 1,-1-1-1,1 1 1,0 0-1,-1 0 1,1 0-1,-1 0 1,1 0-1,-1-1 1,0 1-1,0 0 1,0 0-1,0 0 1,0 0-1,0 0 1,0 0-1,-1 0 1,-1 3 0,1 2 149,-1-1 0,0 0 0,-1 0 0,1 0 0,-1 0 0,0 0 0,-1-1 0,1 1 0,-1-1 0,-5 5 0,-6 4 400,0-2 0,-1 1 1,0-2-1,-1 0 0,0-1 0,-1-1 1,0-1-1,0 0 0,-1-1 1,0-1-1,0-1 0,0-1 0,-1 0 1,-31 1-1,50-5-494,-1 0 0,1 0 0,-1 0 0,1 0-1,-1 0 1,0 0 0,1 0 0,-1-1 0,1 1 0,-1 0 0,1-1 0,-1 1 0,1-1-1,0 0 1,-1 0 0,1 1 0,0-1 0,-1 0 0,0-2 0,1 3-38,1-1 0,0 0 0,-1 0-1,1 0 1,0 0 0,0 0 0,0 0 0,0 0 0,0 0 0,0 0 0,0 0 0,0 0 0,0 0 0,0 1-1,0-1 1,0 0 0,1 0 0,-1 0 0,1 0 0,-1 0 0,0 0 0,2-1 0,2-3-571,-1-1 1,2 1 0,-1 0 0,1 0-1,-1 1 1,1-1 0,9-5 0,26-14-8142,5 1-7099</inkml:trace>
</inkml:ink>
</file>

<file path=ppt/ink/ink1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1.456"/>
    </inkml:context>
    <inkml:brush xml:id="br0">
      <inkml:brushProperty name="width" value="0.025" units="cm"/>
      <inkml:brushProperty name="height" value="0.025" units="cm"/>
    </inkml:brush>
  </inkml:definitions>
  <inkml:trace contextRef="#ctx0" brushRef="#br0">0 0 16047,'0'0'16720</inkml:trace>
</inkml:ink>
</file>

<file path=ppt/ink/ink1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6.218"/>
    </inkml:context>
    <inkml:brush xml:id="br0">
      <inkml:brushProperty name="width" value="0.025" units="cm"/>
      <inkml:brushProperty name="height" value="0.025" units="cm"/>
    </inkml:brush>
  </inkml:definitions>
  <inkml:trace contextRef="#ctx0" brushRef="#br0">1 51 14734,'0'0'16784,"87"4"-15535,-26-16-1249,9-2 0,1 3 0,-8 0 0,-7 6 0,-16 3 0,-9 2 0,-13 4 0,-10 6-1345,-8-5-3492</inkml:trace>
</inkml:ink>
</file>

<file path=ppt/ink/ink1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7.079"/>
    </inkml:context>
    <inkml:brush xml:id="br0">
      <inkml:brushProperty name="width" value="0.025" units="cm"/>
      <inkml:brushProperty name="height" value="0.025" units="cm"/>
    </inkml:brush>
  </inkml:definitions>
  <inkml:trace contextRef="#ctx0" brushRef="#br0">64 127 9801,'0'0'5162,"2"-10"-2423,9-35 59,2-10 3741,-12 55-6393,-1-1-1,0 1 1,0-1-1,1 1 1,-1-1-1,0 1 1,0-1 0,0 0-1,1 1 1,-1-1-1,0 1 1,0-1 0,0 1-1,0-1 1,0 0-1,0 1 1,0-1 0,-1 1-1,1-1 1,0 1-1,0-1 1,0 1 0,0-1-1,-1 1 1,1-1-1,0 1 1,-1-1 0,1 1-1,0-1 1,-1 0-1,-14 10 870,-13 27-1221,21-24 217,1 0 1,0 0-1,1 0 0,0 1 0,1 0 0,1 0 0,0 0 0,0 0 0,1 0 1,1 1-1,1 20 0,0-33-9,0 1-1,0-1 1,0 1 0,1-1 0,-1 0 0,0 1-1,1-1 1,-1 0 0,1 1 0,0-1 0,-1 0-1,1 0 1,0 0 0,0 1 0,0-1 0,0 0-1,0 0 1,0 0 0,0 0 0,0-1 0,0 1 0,0 0-1,1 0 1,-1-1 0,2 2 0,0-1 7,1-1 0,0 1 1,-1 0-1,1-1 0,0 0 1,-1 0-1,1 0 0,0 0 1,6-1-1,2-2 17,1 0 1,-1-1-1,1-1 1,20-10-1,-10 3-26,-1-2 0,-1-1 0,24-21 0,-36 29 0,-1-1 0,0 0 0,0-1 0,-1 0 0,0 0 0,-1-1 0,0 1 0,0-1 0,7-19 0,-11 13 0,-12 24 0,-12 24 0,13-16 0,1 0 0,0 0 0,1 1 0,1 0 0,1 0 0,0 0 0,1 1 0,1 0 0,-2 29 0,6-46-14,-1 1-1,1 0 1,-1 0 0,1 0-1,0-1 1,-1 1-1,1 0 1,0-1 0,0 1-1,0-1 1,0 1 0,1-1-1,-1 1 1,0-1-1,1 0 1,-1 0 0,1 1-1,-1-1 1,1 0 0,-1 0-1,1-1 1,0 1-1,0 0 1,-1 0 0,1-1-1,0 1 1,0-1 0,0 0-1,-1 1 1,1-1-1,0 0 1,0 0 0,0 0-1,3-1 1,1 1-350,0 0 1,0-1 0,1 0-1,-1 0 1,0 0-1,0-1 1,0 0 0,-1 0-1,12-6 1,11-14-8024</inkml:trace>
</inkml:ink>
</file>

<file path=ppt/ink/ink1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7.873"/>
    </inkml:context>
    <inkml:brush xml:id="br0">
      <inkml:brushProperty name="width" value="0.025" units="cm"/>
      <inkml:brushProperty name="height" value="0.025" units="cm"/>
    </inkml:brush>
  </inkml:definitions>
  <inkml:trace contextRef="#ctx0" brushRef="#br0">195 95 8456,'0'0'12075,"5"-3"-10051,19-11-167,-18 11 5073,-35-12-6730,6 2 193,-46-16 1,62 26-354,-1 1-1,-1 0 1,1 0 0,0 1 0,0 0 0,0 1 0,-1 0-1,1 0 1,0 1 0,-10 1 0,18-2-153,0 0 0,-1 0 0,1 0 0,0 0 0,-1 0 0,1 0 0,0 0 0,-1 0 0,1 0 0,-1 0 0,1 0 0,0 1 0,-1-1 0,1 0 0,0 0 0,-1 0 0,1 0 0,0 1 1,0-1-1,-1 0 0,1 0 0,0 1 0,0-1 0,-1 0 0,1 1 0,0-1 0,0 0 0,0 1 0,-1-1 0,1 0 0,0 1 0,0-1 0,0 0 0,0 1 0,0-1 0,0 0 0,0 1 0,0-1 0,0 1 0,0-1-207,1 1 0,-1-1 0,1 0 1,-1 0-1,1 1 0,-1-1 0,1 0 0,-1 0 0,1 0 0,-1 0 0,1 0 0,-1 0 1,1 0-1,0 0 0,-1 0 0,1 0 0,-1 0 0,1 0 0,-1 0 0,1 0 0,-1 0 1,1-1-1,-1 1 0,1 0 0,-1 0 0,1-1 0,-1 1 0,1 0 0,-1-1 0,1 1 1,0-1-1,16-15-14233</inkml:trace>
</inkml:ink>
</file>

<file path=ppt/ink/ink1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4.083"/>
    </inkml:context>
    <inkml:brush xml:id="br0">
      <inkml:brushProperty name="width" value="0.025" units="cm"/>
      <inkml:brushProperty name="height" value="0.025" units="cm"/>
    </inkml:brush>
  </inkml:definitions>
  <inkml:trace contextRef="#ctx0" brushRef="#br0">1 0 14862,'0'0'16592,"14"50"-16400,-14-19-128,0-1-32,0-2 0,0-5-288,0-2-1410,0-11-2434</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0.016"/>
    </inkml:context>
    <inkml:brush xml:id="br0">
      <inkml:brushProperty name="width" value="0.025" units="cm"/>
      <inkml:brushProperty name="height" value="0.025" units="cm"/>
    </inkml:brush>
  </inkml:definitions>
  <inkml:trace contextRef="#ctx0" brushRef="#br0">0 153 17328,'0'0'5937,"3"9"-3220,-2-4-2515,-1-3-74,0 1 1,1-1-1,0 1 0,-1-1 0,1 1 0,0-1 0,0 0 0,0 1 0,0-1 1,0 0-1,1 0 0,-1 0 0,1 0 0,-1 0 0,1 0 0,0 0 1,0 0-1,0-1 0,0 1 0,0-1 0,0 1 0,0-1 0,1 0 1,-1 0-1,0 0 0,1 0 0,-1 0 0,0-1 0,1 1 0,4 0 1,2-2-47,0 1 0,1-1 1,-1-1-1,0 1 1,0-1-1,0-1 0,0 0 1,-1 0-1,1-1 1,-1 0-1,0-1 1,0 1-1,13-11 0,-10 6-36,-1 1 0,0-1-1,0-1 1,-1 0-1,0 0 1,-1-1-1,0 0 1,12-23 0,-18 32-35,-1 0 0,0 0 0,0-1 0,0 1 0,0 0 0,-1 0 0,1-1-1,-1 1 1,1 0 0,-1-1 0,0 1 0,1-1 0,-1 1 0,-1 0 0,1-1 0,0 1 0,0-1 0,-2-3 0,1 5 3,0 0 1,0 0-1,0 0 0,0 0 0,0 0 0,0 1 1,0-1-1,0 0 0,0 0 0,0 1 0,0-1 0,-1 1 1,1-1-1,0 1 0,0 0 0,-1-1 0,1 1 1,0 0-1,-1 0 0,1 0 0,0 0 0,0 0 1,-1 0-1,-1 0 0,-3 1 20,0 1 1,0-1-1,0 1 1,1 0-1,-1 0 1,0 0-1,1 1 1,-1 0-1,1 0 1,0 0-1,0 1 1,0 0-1,-6 5 1,2 3-35,0 0 0,0 1 0,1 0 0,0 0 0,-5 15 0,10-21 0,0 0 0,0 0 0,1 0 0,0 0 0,1 1 0,-1-1 0,2 1 0,-1-1 0,1 1 0,0 0 0,0-1 0,2 9 0,-1-13-71,1 0 1,-1 0-1,1 0 1,-1 0-1,1-1 1,0 1-1,0 0 0,0-1 1,1 0-1,-1 1 1,1-1-1,-1 0 0,1 0 1,0 0-1,0 0 1,0-1-1,0 1 1,0-1-1,0 0 0,0 0 1,0 0-1,0 0 1,1 0-1,-1-1 1,6 1-1,2 0-874,1 0 0,0-1 0,0 0 0,-1 0 0,1-2-1,13-2 1,20-12-11296</inkml:trace>
</inkml:ink>
</file>

<file path=ppt/ink/ink1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4.414"/>
    </inkml:context>
    <inkml:brush xml:id="br0">
      <inkml:brushProperty name="width" value="0.025" units="cm"/>
      <inkml:brushProperty name="height" value="0.025" units="cm"/>
    </inkml:brush>
  </inkml:definitions>
  <inkml:trace contextRef="#ctx0" brushRef="#br0">0 31 20595,'0'0'9610,"58"5"-9450,-21-14-160,1 1-929,1-2-1153,-5 6-673,-7 2 385,-9 2-96,-8 0-257,-7-2-1953</inkml:trace>
</inkml:ink>
</file>

<file path=ppt/ink/ink1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4.761"/>
    </inkml:context>
    <inkml:brush xml:id="br0">
      <inkml:brushProperty name="width" value="0.025" units="cm"/>
      <inkml:brushProperty name="height" value="0.025" units="cm"/>
    </inkml:brush>
  </inkml:definitions>
  <inkml:trace contextRef="#ctx0" brushRef="#br0">0 65 19571,'0'0'8263,"70"-41"-7174,-32 35-704,0 2-353,0 1-1057,0 1-1570,-9-2-1473,-8 0-3074</inkml:trace>
</inkml:ink>
</file>

<file path=ppt/ink/ink1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5.120"/>
    </inkml:context>
    <inkml:brush xml:id="br0">
      <inkml:brushProperty name="width" value="0.025" units="cm"/>
      <inkml:brushProperty name="height" value="0.025" units="cm"/>
    </inkml:brush>
  </inkml:definitions>
  <inkml:trace contextRef="#ctx0" brushRef="#br0">343 59 6022,'0'0'8963,"-12"-2"-5915,4 0-2821,2 0-121,0 1 0,0 0 1,0 0-1,-1 0 0,1 0 1,0 1-1,0 0 0,-1 1 1,1 0-1,0-1 0,0 2 1,-1-1-1,1 1 0,0 0 1,1 0-1,-1 1 0,-6 3 1,-4 7-207,0 2 0,1 0 0,1 0 1,0 1-1,1 1 0,1 0 0,1 1 1,0 0-1,1 1 0,1 0 0,-7 24 1,4-9 637,3-1 1,0 1-1,2 1 1,2 0-1,-2 66 1,7-95-450,0 0-1,0 0 1,1 0 0,-1 0 0,1 0 0,1-1 0,-1 1 0,1 0 0,4 9 0,-4-12-84,0-1 0,0 1 0,0-1 0,1 1 1,-1-1-1,0 0 0,1 0 0,-1 0 0,1 0 1,0 0-1,0-1 0,0 1 0,0-1 0,0 0 1,0 0-1,0 0 0,0 0 0,0 0 0,5 0 1,3-1 39,0 0 0,0 0 0,-1-1 1,1-1-1,0 0 0,-1 0 0,1-1 1,-1 0-1,0-1 0,0 0 0,0 0 1,-1-1-1,1-1 0,-1 0 1,0 0-1,9-9 0,15-13 473,-1-1-1,46-55 1,-59 62-151,-1-1 0,-1 0 1,-1-1-1,13-29 0,-23 39-127,0 0-1,0 0 1,-2-1 0,0 1 0,0-1-1,-2 0 1,1 0 0,-2-1-1,0-21 1,-2 31-208,1 1-1,-1-1 0,0 1 1,0-1-1,0 1 1,-1 0-1,0-1 0,0 1 1,0 0-1,-1 0 0,0 0 1,0 0-1,0 1 1,0-1-1,-1 1 0,-4-4 1,2 2-5,-1 1 0,0 0 0,-1 0 0,1 0 0,-1 1 0,0 1 0,0-1 0,0 1 0,-13-3 0,1 2-928,0 0 0,0 2 0,-27-1 0,-51 7-10189,60 2-1253</inkml:trace>
</inkml:ink>
</file>

<file path=ppt/ink/ink1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6.196"/>
    </inkml:context>
    <inkml:brush xml:id="br0">
      <inkml:brushProperty name="width" value="0.025" units="cm"/>
      <inkml:brushProperty name="height" value="0.025" units="cm"/>
    </inkml:brush>
  </inkml:definitions>
  <inkml:trace contextRef="#ctx0" brushRef="#br0">243 139 4132,'0'0'2552,"-2"-10"42,-1-3-2113,0 0 1071,0 0-1,-1 0 1,-7-17-1,10 27-1156,0 0 0,0 0 0,-1 1 0,1-1 0,-1 0 0,0 1-1,0-1 1,0 1 0,0 0 0,0-1 0,-1 1 0,1 0 0,-1 0 0,1 1 0,-1-1-1,0 1 1,1-1 0,-1 1 0,0 0 0,0 0 0,-6-2 0,4 3-222,-1 0 1,1 1-1,-1-1 0,1 1 1,0 0-1,-1 0 1,1 1-1,0-1 1,0 1-1,0 0 0,0 1 1,1-1-1,-1 1 1,0 0-1,1 0 1,0 0-1,0 1 1,0 0-1,0 0 0,0 0 1,1 0-1,0 0 1,0 1-1,0-1 1,0 1-1,-3 7 1,-1 3-27,1 0 0,0 0 1,1 1-1,1 0 0,0 0 1,1 0-1,-1 29 0,3-44-135,1 0-1,0 0 1,0 1-1,0-1 1,0 0 0,0 0-1,0 1 1,0-1-1,0 0 1,1 0-1,-1 0 1,0 1-1,1-1 1,-1 0 0,1 0-1,-1 0 1,1 0-1,0 0 1,-1 0-1,1 0 1,0 0-1,0 0 1,0 0 0,0 0-1,0 0 1,0-1-1,0 1 1,0 0-1,0-1 1,0 1 0,0-1-1,0 1 1,0-1-1,0 1 1,1-1-1,-1 0 1,0 0-1,0 1 1,1-1 0,-1 0-1,0 0 1,0 0-1,0 0 1,1-1-1,1 1 1,2-1 37,1-1 0,-1 1 0,1-1-1,-1 0 1,0 0 0,1-1 0,-1 1 0,8-7 0,2-2-9,0-1-1,-1 0 1,-1-1 0,0-1-1,-1 0 1,0 0 0,-1-1 0,12-22-1,-36 101 4,10-52 16,1-1 1,0 1-1,0 0 0,1 0 1,1 1-1,1 16 0,-1-27-124,1 0-1,-1 0 0,1 0 1,-1 0-1,1 0 0,0 0 1,-1 0-1,1 0 0,0 0 1,0 0-1,1 0 0,-1 0 1,0-1-1,0 1 0,1-1 0,-1 1 1,4 2-1,-3-3-155,1-1 0,-1 1 0,0 0 0,1-1 0,-1 1 0,0-1-1,1 0 1,-1 0 0,1 0 0,-1 0 0,0 0 0,1 0 0,-1-1 0,0 1 0,1-1 0,-1 0 0,0 1-1,1-1 1,3-2 0,21-18-5790,-3-10-4810</inkml:trace>
</inkml:ink>
</file>

<file path=ppt/ink/ink1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6.618"/>
    </inkml:context>
    <inkml:brush xml:id="br0">
      <inkml:brushProperty name="width" value="0.025" units="cm"/>
      <inkml:brushProperty name="height" value="0.025" units="cm"/>
    </inkml:brush>
  </inkml:definitions>
  <inkml:trace contextRef="#ctx0" brushRef="#br0">29 1 19571,'0'0'7078,"-10"54"-5188,3-24-737,2 1-544,1-2-577,2-3-32,2-7-385,0-10-608,13-6-416,-3-3-224,0-7 287,3-11-800,-1-3-1569,-2-3-2819,1 0-5606</inkml:trace>
</inkml:ink>
</file>

<file path=ppt/ink/ink1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6.944"/>
    </inkml:context>
    <inkml:brush xml:id="br0">
      <inkml:brushProperty name="width" value="0.025" units="cm"/>
      <inkml:brushProperty name="height" value="0.025" units="cm"/>
    </inkml:brush>
  </inkml:definitions>
  <inkml:trace contextRef="#ctx0" brushRef="#br0">52 0 8520,'0'0'14958,"-30"52"-13965,19-30 32,4-4-64,3 0-609,4-1-288,0-7-1089,1 0-1281,11-7-256,0-3-545,-3 0-3684</inkml:trace>
</inkml:ink>
</file>

<file path=ppt/ink/ink1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7.288"/>
    </inkml:context>
    <inkml:brush xml:id="br0">
      <inkml:brushProperty name="width" value="0.025" units="cm"/>
      <inkml:brushProperty name="height" value="0.025" units="cm"/>
    </inkml:brush>
  </inkml:definitions>
  <inkml:trace contextRef="#ctx0" brushRef="#br0">46 12 16047,'0'0'11243,"72"-12"-10122,-26 15-769,0-1-288,4 1 0,-2-2-32,-2 1-993,-7-1-1985,-11 1-1603,-11-2-2689</inkml:trace>
  <inkml:trace contextRef="#ctx0" brushRef="#br0" timeOffset="1">1 451 11115,'0'0'9224,"56"13"-6629,-13-30-738,6-3-735,4-1-674,1 2-384,-8 6-32,-4 4-576,-10 7-1474,-12 1-3267,-10 0-4869</inkml:trace>
</inkml:ink>
</file>

<file path=ppt/ink/ink1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7.650"/>
    </inkml:context>
    <inkml:brush xml:id="br0">
      <inkml:brushProperty name="width" value="0.025" units="cm"/>
      <inkml:brushProperty name="height" value="0.025" units="cm"/>
    </inkml:brush>
  </inkml:definitions>
  <inkml:trace contextRef="#ctx0" brushRef="#br0">393 33 11307,'-14'-4'1820,"-11"-3"-552,0 0 0,-37-4 0,53 9-937,-1 2 0,1-1-1,0 1 1,-1 0 0,1 1 0,0 0-1,0 1 1,-1-1 0,1 2 0,0 0-1,1 0 1,-11 5 0,9-2-205,0 1 0,0 1 0,0 0 0,1 0 0,1 1 0,-1 0 0,1 0 0,1 1 0,0 0 0,0 0 0,1 1 0,0 0 0,1 0 0,0 0 0,1 1 0,0 0 0,1-1 0,-3 22 0,4-22-81,1 1 1,1-1-1,-1 1 0,2-1 0,0 1 1,0-1-1,1 1 0,0-1 0,1 0 1,0 0-1,1 0 0,1 0 0,-1 0 0,1-1 1,1 0-1,0 0 0,1 0 0,0-1 1,13 15-1,-11-16-52,0 0 0,1 0 0,0-1 0,0 0 0,0-1 0,1 0 0,0 0 0,0-1 0,1-1 0,-1 0 0,1 0-1,0-1 1,0-1 0,0 0 0,0-1 0,1 0 0,-1-1 0,0 0 0,20-3 0,-14-1 161,-1 0-1,0-1 0,0-1 0,-1 0 1,1-1-1,-1-1 0,-1-1 1,0 0-1,0-1 0,-1 0 1,0-1-1,24-25 0,-25 21-49,1-1 0,-2 0-1,0-1 1,-1 0 0,-1-1-1,10-22 1,-17 32-42,-1 0 0,1 1 1,-1-1-1,0 0 0,-1-1 0,0 1 1,0 0-1,-1-9 0,0 13-7,-1-1 0,0 1 0,0 0-1,0-1 1,0 1 0,0 0 0,-1 0-1,0 0 1,0 0 0,0 0 0,0 1-1,-1-1 1,1 1 0,-1-1 0,-6-5-1,-1 1-85,-1 1 1,1 0-1,-1 1 0,-1 0 0,1 0 0,-1 1 0,0 1 0,0 0 0,-1 1 0,1 0 0,-1 1 0,1 0 0,-1 1 0,0 1 1,-15 0-1,2 2-413,-1 0-1,1 1 1,0 2 0,0 1 0,1 1 0,-34 13 0,-1 8-3138,12 2-3235</inkml:trace>
</inkml:ink>
</file>

<file path=ppt/ink/ink1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9.597"/>
    </inkml:context>
    <inkml:brush xml:id="br0">
      <inkml:brushProperty name="width" value="0.025" units="cm"/>
      <inkml:brushProperty name="height" value="0.025" units="cm"/>
    </inkml:brush>
  </inkml:definitions>
  <inkml:trace contextRef="#ctx0" brushRef="#br0">0 44 19314,'0'0'6919,"74"7"-4997,-24-7-449,5-1-800,5-9-385,-2-1-192,-7 1-64,-10 1 32,-10 1-64,-11 6-128,-10 2-577,-11 9-4035,-14-5-129,-2-4-6117</inkml:trace>
</inkml:ink>
</file>

<file path=ppt/ink/ink1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0.907"/>
    </inkml:context>
    <inkml:brush xml:id="br0">
      <inkml:brushProperty name="width" value="0.025" units="cm"/>
      <inkml:brushProperty name="height" value="0.025" units="cm"/>
    </inkml:brush>
  </inkml:definitions>
  <inkml:trace contextRef="#ctx0" brushRef="#br0">217 94 6374,'0'0'8275,"7"-9"-5339,19-31-86,-25 39-2550,0 0 0,0 0 0,0 0 0,-1 0 0,1-1 0,0 1 0,-1 0 0,1 0 0,-1 0 0,0-1 0,1 1 0,-1 0-1,0 0 1,0-1 0,1 1 0,-1 0 0,0-1 0,-1 1 0,1 0 0,0-1 0,0 1 0,0 0 0,-1 0 0,1-1 0,-1-1 0,-1 2-159,1 0 1,0 0-1,0 0 1,-1 0 0,1 0-1,-1 1 1,1-1 0,-1 0-1,1 1 1,-1-1-1,1 1 1,-1-1 0,1 1-1,-1 0 1,0 0 0,1 0-1,-3 0 1,-4 0-110,-1 0 1,0 1 0,0 0-1,0 1 1,-13 4 0,12-1-42,0 0 1,0 1 0,0 0-1,1 1 1,-1 0 0,1 0 0,1 1-1,0 1 1,0-1 0,1 1-1,-12 18 1,13-19 6,1 1-1,0 0 1,0 0-1,1 1 1,0 0 0,1-1-1,0 1 1,1 0-1,0 0 1,0 1-1,1-1 1,0 0 0,1 15-1,0-24 5,0 1 0,1-1-1,-1 0 1,0 1 0,1-1-1,-1 0 1,0 1 0,1-1 0,-1 0-1,1 0 1,0 1 0,-1-1-1,1 0 1,0 0 0,0 0-1,0 0 1,0 0 0,0 0 0,0 0-1,0 0 1,0 0 0,0-1-1,0 1 1,2 0 0,0 0 9,-1 0 1,1-1 0,0 1-1,-1-1 1,1 0 0,0 0-1,-1 0 1,1 0 0,0-1-1,-1 1 1,6-2 0,0-1 29,1 0 1,-1 0 0,1-1 0,-1-1 0,0 1-1,10-9 1,8-8 35,-2-2 0,32-38-1,-47 51-6,0-1-1,-1 0 0,0-1 1,-1 0-1,-1 0 0,0 0 1,-1-1-1,7-23 0,-40 74 423,23-28-499,0 0 1,1 0 0,1 0-1,-1 1 1,1-1 0,1 1-1,0 0 1,1 0 0,0 0-1,0 12 1,1-22-65,1 1-1,-1-1 1,0 1 0,1-1-1,-1 0 1,1 1 0,-1-1-1,1 0 1,0 0 0,0 1-1,-1-1 1,1 0 0,0 0-1,0 0 1,0 0-1,0 0 1,0 0 0,1 0-1,-1 0 1,0-1 0,0 1-1,0 0 1,1-1 0,-1 1-1,0-1 1,1 1 0,-1-1-1,1 0 1,-1 1-1,0-1 1,3 0 0,0 0-634,0 1 0,0-1 0,1-1 1,-1 1-1,0 0 0,0-1 0,0 0 0,0 0 0,8-3 1,14-15-8211</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0.530"/>
    </inkml:context>
    <inkml:brush xml:id="br0">
      <inkml:brushProperty name="width" value="0.025" units="cm"/>
      <inkml:brushProperty name="height" value="0.025" units="cm"/>
    </inkml:brush>
  </inkml:definitions>
  <inkml:trace contextRef="#ctx0" brushRef="#br0">13 187 13453,'-3'-10'4009,"1"2"-3505,-6-41 2563,8 46-2798,0 0 1,0 0-1,1 0 0,-1 0 0,0 0 0,1 0 0,0 0 0,0 0 0,0 0 0,0 1 1,0-1-1,1 0 0,-1 0 0,1 1 0,-1-1 0,5-4 0,3 0 1,-1 1 1,2-1-1,-1 2 0,0-1 0,1 1 1,0 0-1,1 1 0,-1 1 0,0-1 0,22-2 1,-11 2-138,-1 2 1,2 0 0,-1 1-1,39 4 1,-56-3-132,1 0 0,-1 1 0,1 0 0,-1-1 0,1 2 0,-1-1 0,1 0 0,-1 1 0,0 0 0,0 0 0,0 0 0,0 1 0,0-1 0,0 1 0,-1 0 0,1 0 0,-1 0 0,0 0 0,0 1 1,0-1-1,0 1 0,-1 0 0,0 0 0,1 0 0,-1 0 0,0 0 0,-1 0 0,1 1 0,-1-1 0,0 0 0,0 1 0,0-1 0,-1 1 0,0 5 0,0 4 68,-1 1-1,-1-1 1,0 0 0,-1 0 0,-1 0 0,0-1-1,-1 1 1,0-1 0,-14 25 0,-15 16 160,-41 51 1,37-55 531,-32 56 1,65-96-649,0 0 0,0 0 0,1 0 0,-4 12-1,8-21-108,-1 0-1,1 0 1,-1 1-1,1-1 1,0 0-1,-1 1 1,1-1-1,0 0 1,0 1-1,0-1 1,0 0-1,0 1 1,0-1-1,1 0 1,-1 1-1,0-1 1,1 0-1,-1 0 1,1 1-1,-1-1 1,1 0-1,-1 0 1,1 0-1,0 0 1,0 0-1,0 0 1,-1 0-1,1 0 1,0 0-1,0 0 1,0 0-1,1 0 1,-1 0-1,0-1 1,0 1-1,0-1 1,1 1-1,-1-1 1,0 1-1,0-1 1,1 0-1,2 1 1,10 0 3,0 0-1,1-1 1,-1-1-1,1 0 1,-1 0 0,0-2-1,17-4 1,97-39-39,-21 6-309,-101 39-646,20-8 734,-19 4-3417,-14 0-6355,-16-1-1897</inkml:trace>
</inkml:ink>
</file>

<file path=ppt/ink/ink1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1.501"/>
    </inkml:context>
    <inkml:brush xml:id="br0">
      <inkml:brushProperty name="width" value="0.025" units="cm"/>
      <inkml:brushProperty name="height" value="0.025" units="cm"/>
    </inkml:brush>
  </inkml:definitions>
  <inkml:trace contextRef="#ctx0" brushRef="#br0">67 0 5701,'0'0'21333,"-25"49"-20308,11-13-33,2 2-607,2-2-225,4-3-128,6-9 0,0-8-192,6-9-1057,9-7-385,3-5 65,0-13-769,-2-5-1986,-2-4-3684</inkml:trace>
</inkml:ink>
</file>

<file path=ppt/ink/ink1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1.862"/>
    </inkml:context>
    <inkml:brush xml:id="br0">
      <inkml:brushProperty name="width" value="0.025" units="cm"/>
      <inkml:brushProperty name="height" value="0.025" units="cm"/>
    </inkml:brush>
  </inkml:definitions>
  <inkml:trace contextRef="#ctx0" brushRef="#br0">84 0 7335,'0'0'12524,"-35"53"-10058,20-30-480,3 1 128,0-2-192,5-1-1089,5-7-641,2-4-192,0-3-256,12-1-801,2-1-1089,3-1-1186,-2 0-1696,-4-4-2532</inkml:trace>
</inkml:ink>
</file>

<file path=ppt/ink/ink1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2.238"/>
    </inkml:context>
    <inkml:brush xml:id="br0">
      <inkml:brushProperty name="width" value="0.025" units="cm"/>
      <inkml:brushProperty name="height" value="0.025" units="cm"/>
    </inkml:brush>
  </inkml:definitions>
  <inkml:trace contextRef="#ctx0" brushRef="#br0">36 1 12684,'0'0'12892,"-1"8"-11450,-34 109 2716,36-116-4427,-1-1-1,0 1 1,1-1 0,-1 1-1,1-1 1,-1 0-1,1 1 1,-1-1 0,1 1-1,-1-1 1,1 0 0,-1 1-1,1-1 1,-1 0-1,1 0 1,0 0 0,-1 1-1,1-1 1,-1 0 0,1 0-1,0 0 1,-1 0-1,1 0 1,0 0 0,-1 0-1,1 0 1,-1 0-1,1 0 1,0-1 0,-1 1-1,1 0 1,-1 0 0,1 0-1,0-1 1,-1 1-1,1 0 1,-1-1 0,1 0-1,10-7-5602</inkml:trace>
</inkml:ink>
</file>

<file path=ppt/ink/ink1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2.568"/>
    </inkml:context>
    <inkml:brush xml:id="br0">
      <inkml:brushProperty name="width" value="0.025" units="cm"/>
      <inkml:brushProperty name="height" value="0.025" units="cm"/>
    </inkml:brush>
  </inkml:definitions>
  <inkml:trace contextRef="#ctx0" brushRef="#br0">65 1 15663,'0'0'9609,"73"9"-7399,-32-9-801,5 0-896,5 0-417,-5 0-96,2-1-1441,-14 1-2179,-9 0-1345,-11 0-1921</inkml:trace>
  <inkml:trace contextRef="#ctx0" brushRef="#br0" timeOffset="1">0 441 11563,'0'0'10858,"87"-36"-8904,-41 19-577,8 1 97,-1 4-834,-1 5-415,-4 2-193,-6 5-1666,-10 0-2242,-10 0-2466,-7 0-7046</inkml:trace>
</inkml:ink>
</file>

<file path=ppt/ink/ink1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2.944"/>
    </inkml:context>
    <inkml:brush xml:id="br0">
      <inkml:brushProperty name="width" value="0.025" units="cm"/>
      <inkml:brushProperty name="height" value="0.025" units="cm"/>
    </inkml:brush>
  </inkml:definitions>
  <inkml:trace contextRef="#ctx0" brushRef="#br0">534 9 13613,'-28'-4'483,"0"1"0,-1 2 1,1 0-1,0 2 0,-1 1 0,1 2 1,0 0-1,-53 17 0,67-16-309,1 0-1,0 1 1,1 0-1,-1 1 1,1 1 0,0 0-1,1 1 1,0 0-1,0 0 1,1 1-1,0 1 1,1 0 0,0 0-1,1 0 1,0 1-1,1 1 1,0-1-1,1 1 1,-7 22 0,9-23-103,0 0 0,1 1 0,1 0 1,0-1-1,0 1 0,1 0 1,1 0-1,1 0 0,-1 0 0,2 0 1,0 0-1,0-1 0,7 21 0,-5-24-61,0 0-1,1-1 0,0 1 1,0-1-1,1 0 0,0 0 1,0-1-1,0 0 0,1 0 0,1 0 1,-1-1-1,1 0 0,0 0 1,0-1-1,1 0 0,-1-1 0,1 1 1,15 3-1,0 0-24,0-2-1,1-1 1,0-1-1,0-1 1,0-1-1,0-1 1,1-2 0,-1 0-1,0-1 1,36-9-1,-34 4 172,0 0-1,0-2 0,0-1 0,-2-1 1,1-1-1,-2-2 0,1 0 0,-2-1 0,27-23 1,-38 27 199,0-1-1,0-1 1,-1 1 0,0-2 0,-2 0 0,1 0-1,9-21 1,-14 26-146,-1-1 0,0 0 1,-1 0-1,0 0 0,-1-1 0,0 1 0,0-1 0,-1 1 0,0-1 1,-1 1-1,-1-1 0,-2-20 0,1 25-247,0 0 0,0 0 1,-1 0-1,0 0 0,0 1 0,0-1 1,-1 1-1,1 0 0,-1 0 0,-1 0 1,1 0-1,-1 1 0,1-1 0,-1 1 1,-1 0-1,1 1 0,0 0 0,-1-1 0,0 2 1,0-1-1,0 1 0,0-1 0,0 2 1,0-1-1,-8 0 0,-3-2-783,0 2-1,-1 0 0,1 1 1,-1 1-1,0 0 1,1 2-1,-1 0 1,-17 4-1,-19 13-4639,8 3-5029</inkml:trace>
</inkml:ink>
</file>

<file path=ppt/ink/ink1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4.763"/>
    </inkml:context>
    <inkml:brush xml:id="br0">
      <inkml:brushProperty name="width" value="0.025" units="cm"/>
      <inkml:brushProperty name="height" value="0.025" units="cm"/>
    </inkml:brush>
  </inkml:definitions>
  <inkml:trace contextRef="#ctx0" brushRef="#br0">41 10 7399,'0'0'10538,"-8"-2"-9129,-24-6-336,84 21 160,152 90-478,122 56-554,-163-89 99,-4 7 1,-3 7-1,276 198 0,47 115 2278,37 28 668,444 207-2474,-351-249-748,67 77 73,83 55-61,111 52 236,178 119-181,-188-122 754,-423-293-2986,6-13-9172,-360-212 4368</inkml:trace>
</inkml:ink>
</file>

<file path=ppt/ink/ink1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6.836"/>
    </inkml:context>
    <inkml:brush xml:id="br0">
      <inkml:brushProperty name="width" value="0.025" units="cm"/>
      <inkml:brushProperty name="height" value="0.025" units="cm"/>
    </inkml:brush>
  </inkml:definitions>
  <inkml:trace contextRef="#ctx0" brushRef="#br0">0 54 17617,'0'0'4612,"17"-54"-2082,-10 54-928,2 1-609,0 21-577,0 9-256,-1 10-96,-3 6 33,-2-1-65,1-5-321,1-9-640,7-12-576,4-15 608,7-5 160,7-23-1344,3-14-1379,-2-10-3715</inkml:trace>
</inkml:ink>
</file>

<file path=ppt/ink/ink1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7.164"/>
    </inkml:context>
    <inkml:brush xml:id="br0">
      <inkml:brushProperty name="width" value="0.025" units="cm"/>
      <inkml:brushProperty name="height" value="0.025" units="cm"/>
    </inkml:brush>
  </inkml:definitions>
  <inkml:trace contextRef="#ctx0" brushRef="#br0">120 9 20083,'-5'11'1698,"-27"57"761,-20 45 696,45-97-2854,2 0 0,0 0 0,0 0 0,2 0 0,-2 19 0,5-34-304,-1 0 0,1 1 0,0-1-1,0 0 1,0 0 0,0 0 0,0 1 0,0-1 0,0 0 0,1 0 0,-1 0-1,0 0 1,1 1 0,-1-1 0,1 0 0,-1 0 0,1 0 0,-1 0 0,1 0-1,0 0 1,-1 0 0,1 0 0,0 0 0,0-1 0,0 1 0,0 0 0,0 0-1,0-1 1,0 1 0,0-1 0,0 1 0,0-1 0,0 1 0,0-1 0,0 1-1,1-1 1,-1 0 0,0 0 0,0 0 0,0 1 0,0-1 0,1 0 0,-1-1-1,0 1 1,0 0 0,0 0 0,1 0 0,-1-1 0,0 1 0,2-1 0,5-2-123,0 0 1,-1 0 0,1 0 0,-1-1 0,0 0-1,10-7 1,-1-2-572,0-1 0,-1 0-1,0-1 1,-1-1 0,-1-1-1,20-31 1,-25 35 520,-1-1-1,0 1 1,-1-1-1,-1-1 1,0 1-1,0-1 1,-2 0-1,0 0 1,0 0 0,-1-16-1,-2 31 225,0 0 1,0 1-1,0-1 0,-1 0 0,1 0 1,0 0-1,0 1 0,-1-1 0,1 0 1,0 0-1,0 0 0,-1 0 0,1 1 1,0-1-1,-1 0 0,1 0 0,0 0 1,0 0-1,-1 0 0,1 0 0,0 0 1,-1 0-1,1 0 0,0 0 0,-1 0 1,1 0-1,0 0 0,0 0 0,-1 0 1,1-1-1,0 1 0,-1 0 1,1 0-1,0 0 0,0 0 0,-1 0 1,1-1-1,0 1 0,0 0 0,0 0 1,-1 0-1,1-1 0,0 1 0,0 0 1,0 0-1,0-1 0,-1 1 0,1 0 1,0-1-1,0 1 0,0 0 0,0 0 1,0-1-1,0 1 0,0 0 0,0-1 1,0 1-1,0 0 0,0-1 0,-17 24 1058,3 1-424,1 0 1,1 1-1,-12 40 1,19-50-538,0 1-1,2 0 1,0 0 0,1 0-1,0 0 1,2 1 0,1 20 0,-1-33-188,1-1 0,-1 0 1,1 0-1,0 0 1,1-1-1,-1 1 1,0 0-1,1 0 1,-1-1-1,1 1 1,0 0-1,0-1 0,0 0 1,0 0-1,1 1 1,-1-1-1,0 0 1,1-1-1,-1 1 1,1 0-1,0-1 0,3 2 1,-4-2-237,0-1 0,0 1 0,0-1 0,0 1-1,0-1 1,1 0 0,-1 0 0,0 1 0,0-2 0,0 1 0,0 0 0,1 0-1,-1-1 1,0 1 0,0-1 0,0 0 0,0 1 0,0-1 0,0 0 0,0 0 0,2-2-1,9-13-5687</inkml:trace>
</inkml:ink>
</file>

<file path=ppt/ink/ink1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7.520"/>
    </inkml:context>
    <inkml:brush xml:id="br0">
      <inkml:brushProperty name="width" value="0.025" units="cm"/>
      <inkml:brushProperty name="height" value="0.025" units="cm"/>
    </inkml:brush>
  </inkml:definitions>
  <inkml:trace contextRef="#ctx0" brushRef="#br0">0 72 18930,'0'0'2755,"58"-12"-1122,2 7 289,23-5 512,22-2-896,17 0-513,15 1-481,0 2-384,-3 8-128,-15 1-352,-24 6-1506,-27 10-1889,-28 3-1218,-23-4-1761</inkml:trace>
</inkml:ink>
</file>

<file path=ppt/ink/ink1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7.864"/>
    </inkml:context>
    <inkml:brush xml:id="br0">
      <inkml:brushProperty name="width" value="0.025" units="cm"/>
      <inkml:brushProperty name="height" value="0.025" units="cm"/>
    </inkml:brush>
  </inkml:definitions>
  <inkml:trace contextRef="#ctx0" brushRef="#br0">1 287 18001,'0'0'2947,"109"-39"-161,-24 3 417,22-2-1185,18-5-993,6 5-512,-5 4-353,-11 10-384,-16 6-2178,-23 8-2980,-21 3-3778</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0.860"/>
    </inkml:context>
    <inkml:brush xml:id="br0">
      <inkml:brushProperty name="width" value="0.025" units="cm"/>
      <inkml:brushProperty name="height" value="0.025" units="cm"/>
    </inkml:brush>
  </inkml:definitions>
  <inkml:trace contextRef="#ctx0" brushRef="#br0">1 48 1057,'0'0'26169,"58"-40"-25368,-13 37-545,6 1-160,4 1-192,3 0-1826,-3 1-2530,-4 0-3075</inkml:trace>
</inkml:ink>
</file>

<file path=ppt/ink/ink1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8.222"/>
    </inkml:context>
    <inkml:brush xml:id="br0">
      <inkml:brushProperty name="width" value="0.025" units="cm"/>
      <inkml:brushProperty name="height" value="0.025" units="cm"/>
    </inkml:brush>
  </inkml:definitions>
  <inkml:trace contextRef="#ctx0" brushRef="#br0">1608 82 8104,'-47'-17'2099,"0"1"0,-1 3 0,-1 2 0,-73-7 0,63 13-1108,0 3 1,1 3-1,-92 13 1,89-4-677,0 3 0,1 2 0,0 3 0,2 3 0,0 2 0,1 3 0,2 2 0,-74 50 0,96-55-315,2 2 0,1 1 0,1 1 0,1 1 1,2 2-1,1 0 0,1 2 0,1 1 0,2 1 0,-27 60 0,38-72-28,1 1 0,2 0 0,0 1 0,1 0-1,1 0 1,2 0 0,0 1 0,2-1 0,0 1 0,2-1-1,1 1 1,0-1 0,2 1 0,1-1 0,1 0 0,1-1 0,1 0-1,14 29 1,-8-27 31,0-1 0,2-1-1,0 0 1,1-2-1,2 0 1,0-1 0,1 0-1,1-2 1,1 0 0,0-2-1,1 0 1,1-2 0,0 0-1,1-2 1,1-1 0,0 0-1,30 6 1,-19-7 192,0-2-1,0-2 1,1-1 0,0-2-1,0-2 1,0-1 0,-1-2-1,1-2 1,0-1 0,-1-2-1,0-2 1,42-15 0,-15-1 251,-2-2 0,-1-4-1,-1-2 1,-2-2 0,-1-3 0,53-48 0,-67 50-305,-3-2 0,-1-2 0,-2-2 0,-1-1 0,-3-2 0,-1-1 0,45-90 0,-64 107-132,-1-1 0,-2 0-1,-1 0 1,-1-1 0,-1 0 0,-2 0-1,-2-1 1,0-61 0,-3 78-34,-1-1 0,-1 1 0,0 0-1,-1 0 1,-1 0 0,0 1 0,-2-1 0,1 1 0,-1 0 0,-1 1 0,-1-1 0,0 1-1,0 1 1,-1 0 0,-1 0 0,0 0 0,-1 1 0,0 1 0,0 0 0,-18-11 0,12 11-91,0 1 0,-1 1 1,0 0-1,-1 1 1,0 1-1,0 1 1,0 1-1,0 1 0,-1 0 1,1 1-1,-1 2 1,1 0-1,-1 0 1,0 2-1,-24 5 1,3 2-479,0 2 1,1 2 0,0 1 0,1 2 0,1 2 0,-39 24 0,-47 37-3112,10-1-2845</inkml:trace>
</inkml:ink>
</file>

<file path=ppt/ink/ink1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9.503"/>
    </inkml:context>
    <inkml:brush xml:id="br0">
      <inkml:brushProperty name="width" value="0.025" units="cm"/>
      <inkml:brushProperty name="height" value="0.025" units="cm"/>
    </inkml:brush>
  </inkml:definitions>
  <inkml:trace contextRef="#ctx0" brushRef="#br0">87 0 21172,'0'0'3646,"1"12"-2119,-1 41-621,-3 1 0,-2-1 0,-16 74 1,16-99-881,1-1 1,-1 53 0,6-78-16,-1-1 1,0 1-1,0-1 0,1 1 1,-1-1-1,1 1 1,-1-1-1,1 1 1,0-1-1,-1 1 0,1-1 1,0 0-1,0 0 1,0 1-1,0-1 1,0 0-1,0 0 0,1 0 1,-1 0-1,0 0 1,1 0-1,-1 0 1,0-1-1,1 1 0,-1 0 1,1-1-1,-1 1 1,1-1-1,-1 1 1,1-1-1,-1 0 0,1 0 1,-1 0-1,1 0 1,0 0-1,-1 0 1,1 0-1,-1 0 0,1-1 1,1 0-1,11 0 104,0-2-1,0 0 0,18-7 0,-26 9-126,90-24 48,-89 24-32,-1 0 0,1 0-1,0 1 1,0-1 0,-1 2 0,1-1-1,0 1 1,0 0 0,-1 0 0,1 0 0,0 1-1,9 4 1,-14-4 25,0-1 1,0 1-1,0-1 1,0 1-1,-1 0 1,1 0-1,0 0 1,-1 0-1,1 0 1,-1 0-1,0 0 0,0 0 1,0 0-1,0 1 1,0-1-1,0 1 1,0-1-1,-1 0 1,1 1-1,-1-1 0,0 1 1,0-1-1,0 1 1,0 0-1,0-1 1,-1 1-1,1-1 1,-1 0-1,0 4 1,0-2 22,0 0 0,-1 0 0,0 1 0,1-1 1,-1 0-1,-1 0 0,1-1 0,0 1 0,-1 0 1,0-1-1,0 1 0,0-1 0,0 0 1,-1 0-1,-6 4 0,-1-2-52,0 0 0,0-1 0,-1-1 0,0 0 0,1 0 0,-1-1 0,0 0 0,-1-1 0,1-1 0,0 0 0,0-1 0,-21-3 0,22 2 0,1 1 0,0-2 0,0 0 0,0 0 0,0-1 0,0 0 0,1 0 0,0-1 0,0-1 0,0 1 0,0-2 0,1 1 0,0-1 0,1 0 0,-8-8 0,14 12-42,-1 1-1,0 0 1,1-1 0,-1 1 0,1-1-1,0 1 1,-1-1 0,1 0 0,1 1-1,-1-1 1,0 0 0,1 0 0,-1-4-1,1 6-46,0-1 0,1 1 1,-1-1-1,0 1 0,1-1 0,-1 1 0,1-1 0,-1 1 0,1 0 0,0-1 0,0 1 0,-1 0 0,1 0 0,0 0 0,0-1 0,0 1 0,1 0 0,1-1 0,3-2-529,0 1 1,0 0 0,0 0-1,1 1 1,-1 0 0,1 0-1,0 0 1,-1 1-1,10-1 1,33-3-8191</inkml:trace>
</inkml:ink>
</file>

<file path=ppt/ink/ink1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0.397"/>
    </inkml:context>
    <inkml:brush xml:id="br0">
      <inkml:brushProperty name="width" value="0.025" units="cm"/>
      <inkml:brushProperty name="height" value="0.025" units="cm"/>
    </inkml:brush>
  </inkml:definitions>
  <inkml:trace contextRef="#ctx0" brushRef="#br0">33 39 20692,'0'0'7473,"-4"11"-6277,1-1-995,-3 3 27,1 0-1,1 1 1,0 0 0,-2 22 0,6-36-260,0 1 0,-1 0 0,1-1 0,0 1 0,0 0 0,0 0 0,1-1 0,-1 1 0,0 0 1,0-1-1,0 1 0,0-1 0,1 1 0,-1 0 0,0-1 0,0 1 0,1 0 0,-1-1 0,1 1 0,-1-1 0,1 1 0,-1-1 0,0 1 0,1-1 0,0 0 0,-1 1 0,1-1 0,-1 1 0,1-1 0,-1 0 1,1 1-1,1-1 0,25-2-1579,-20-1 1081,0 0 0,-1 0 0,1 0 0,0-1 0,8-6 0,-8 4-461,-1 0 0,0-1 0,-1 0 1,1 0-1,-1 0 0,0 0 1,-1-1-1,0 0 0,0 0 0,-1 0 1,3-12-1,-4 16 2708,-1 6-391,-1 13 386,-5 22-424,4-35-1205,-2 5 430,1-1 0,0 1 0,1 0-1,-1 0 1,0 12 0,15-26 763,7-11-1262,-2-1 0,-1-2 0,0 1 0,23-41 0,-65 121 3485,21-49-3700,1 1-1,1-1 1,0 0 0,-1 16 0,3-27 2,0 0 0,0 1 0,0-1 1,0 0-1,0 1 0,0-1 0,0 0 0,0 0 1,1 1-1,-1-1 0,0 0 0,0 1 1,0-1-1,0 0 0,1 0 0,-1 1 1,0-1-1,0 0 0,0 0 0,1 0 1,-1 1-1,0-1 0,0 0 0,1 0 0,-1 0 1,0 0-1,1 0 0,-1 1 0,0-1 1,0 0-1,1 0 0,-1 0 0,0 0 1,1 0-1,-1 0 0,0 0 0,1 0 1,-1 0-1,0 0 0,1 0 0,-1 0 0,0 0 1,0 0-1,1-1 0,-1 1 0,0 0 1,1 0-1,-1 0 0,0 0 0,0 0 1,1-1-1,-1 1 0,0 0 0,0 0 1,1 0-1,-1-1 0,0 1 0,0 0 0,1-1 1,3-14-10970</inkml:trace>
</inkml:ink>
</file>

<file path=ppt/ink/ink1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0.742"/>
    </inkml:context>
    <inkml:brush xml:id="br0">
      <inkml:brushProperty name="width" value="0.025" units="cm"/>
      <inkml:brushProperty name="height" value="0.025" units="cm"/>
    </inkml:brush>
  </inkml:definitions>
  <inkml:trace contextRef="#ctx0" brushRef="#br0">0 38 18065,'0'0'4388,"57"-18"-2370,-6 9-801,14 4 257,6 1-577,1 3-513,-3 1-288,-10 0-224,-11 11-2050,-16 4-1313,-14-1-1666,-17-3-1506</inkml:trace>
</inkml:ink>
</file>

<file path=ppt/ink/ink1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1.086"/>
    </inkml:context>
    <inkml:brush xml:id="br0">
      <inkml:brushProperty name="width" value="0.025" units="cm"/>
      <inkml:brushProperty name="height" value="0.025" units="cm"/>
    </inkml:brush>
  </inkml:definitions>
  <inkml:trace contextRef="#ctx0" brushRef="#br0">1 104 16560,'0'0'9224,"82"-27"-7526,-36 9-481,11 1-480,-2 0-545,2 5-224,-8 4-2146,-5 3-3043,-12 5-1890,-10 0-6470</inkml:trace>
</inkml:ink>
</file>

<file path=ppt/ink/ink1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1.443"/>
    </inkml:context>
    <inkml:brush xml:id="br0">
      <inkml:brushProperty name="width" value="0.025" units="cm"/>
      <inkml:brushProperty name="height" value="0.025" units="cm"/>
    </inkml:brush>
  </inkml:definitions>
  <inkml:trace contextRef="#ctx0" brushRef="#br0">719 34 16239,'-14'-5'491,"-5"-2"-273,0 2-1,-1 0 0,1 1 1,-1 1-1,0 1 0,0 0 0,0 2 1,1 0-1,-38 6 0,26 4 155,-1 1 0,1 2 0,1 1 0,0 2 0,2 0 0,-1 2 0,2 1-1,1 2 1,0 0 0,1 2 0,-30 35 0,43-44-236,0 2 1,1-1-1,1 1 0,1 1 0,0 0 0,1 0 1,0 0-1,2 1 0,-5 19 0,9-31-132,1 0-1,0 0 0,0 0 0,0 0 0,1 0 0,0 0 0,0 0 0,1 0 1,-1 0-1,1 0 0,1 0 0,-1 0 0,1 0 0,0-1 0,0 1 1,1 0-1,-1-1 0,1 0 0,1 0 0,-1 0 0,1 0 0,0 0 1,0-1-1,0 1 0,0-1 0,1 0 0,0 0 0,0-1 0,0 1 1,0-1-1,9 3 0,4 2 27,2-2 1,-1 0-1,1-1 1,-1-2 0,1 1-1,0-2 1,1-1-1,35-2 1,-16-2 45,0-1 1,-1-3 0,58-16 0,-51 9 575,1-3 0,82-42 0,-108 48-123,-1-2 0,0 0 0,-1-1 0,0-1-1,-1-1 1,-1 0 0,29-37 0,-41 47-470,-1 0 0,0 0 0,-1 0 1,0 0-1,0-1 0,0 0 0,0 1 0,-1-1 1,-1 0-1,1 0 0,-1 0 0,0 0 0,0-11 1,-1 14-44,-1-1 0,0 0 0,0 0 1,0 1-1,-1-1 0,1 1 0,-1-1 0,0 1 1,0-1-1,-1 1 0,1 0 0,-1 0 0,0 0 1,0 1-1,0-1 0,-1 1 0,1-1 0,-1 1 1,0 0-1,-4-3 0,-12-5-383,1 0 1,-1 1-1,-1 1 1,0 1-1,0 1 1,0 1-1,-36-6 1,14 6-998,1 3 1,-1 1-1,-44 3 0,58 2-4438</inkml:trace>
</inkml:ink>
</file>

<file path=ppt/ink/ink1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2.679"/>
    </inkml:context>
    <inkml:brush xml:id="br0">
      <inkml:brushProperty name="width" value="0.025" units="cm"/>
      <inkml:brushProperty name="height" value="0.025" units="cm"/>
    </inkml:brush>
  </inkml:definitions>
  <inkml:trace contextRef="#ctx0" brushRef="#br0">0 13 17232,'6'-2'399,"-1"0"0,1 0 0,0 0 0,0 1 0,-1-1 0,1 2 0,0-1 0,0 0 0,0 1 0,0 0 1,0 1-1,0-1 0,0 1 0,0 0 0,-1 1 0,1-1 0,0 1 0,-1 0 0,11 6 0,-13-6-372,0-1 0,0 2 0,0-1 0,0 0 1,-1 1-1,1-1 0,-1 1 0,1 0 0,-1 0 0,0 0 1,0 0-1,0 0 0,-1 0 0,1 0 0,-1 1 1,0-1-1,0 1 0,0-1 0,0 1 0,0-1 0,-1 1 1,1 0-1,-1-1 0,0 1 0,-1 0 0,1-1 0,0 1 1,-1-1-1,0 1 0,0 0 0,0-1 0,0 0 1,-4 7-1,0 0 175,-2 0 0,1 0 0,-1 0 0,-1-1 0,0 0 0,0-1 0,-16 13 0,-30 34 1647,50-51-1705,1 1 0,0-1 0,0 1 0,0 0 0,0 0 0,1 0 0,0 1 1,0-1-1,1 1 0,-3 10 0,4-14-116,0 0-1,0 0 1,0 0 0,0 1 0,1-1 0,-1 0-1,1 0 1,-1 0 0,1 0 0,0 0-1,0 0 1,-1 0 0,2 0 0,-1 0 0,0 0-1,0 0 1,0 0 0,1-1 0,-1 1-1,1-1 1,0 1 0,-1-1 0,1 1 0,0-1-1,0 0 1,0 0 0,0 0 0,0 0-1,0 0 1,0 0 0,0-1 0,0 1 0,0-1-1,4 1 1,10 2-131,-1-1 0,1-1 0,29-1 0,-30 0-318,-9 0 32,28-3-1994,-32 3 2008,-1 0 0,0-1 1,0 1-1,0-1 0,0 1 0,0-1 0,0 1 0,0-1 0,0 0 0,0 1 0,0-1 1,0 0-1,0 0 0,0 0 0,-1 0 0,1 0 0,0 1 0,0-2 0,-1 1 0,1 0 1,-1 0-1,1 0 0,-1 0 0,0 0 0,1-2 0,0-14-10136</inkml:trace>
</inkml:ink>
</file>

<file path=ppt/ink/ink1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3.053"/>
    </inkml:context>
    <inkml:brush xml:id="br0">
      <inkml:brushProperty name="width" value="0.025" units="cm"/>
      <inkml:brushProperty name="height" value="0.025" units="cm"/>
    </inkml:brush>
  </inkml:definitions>
  <inkml:trace contextRef="#ctx0" brushRef="#br0">0 3 18129,'0'0'6118,"70"-3"-5574,-25 8-415,4-1-290,0 1-2913,-6-5-4325</inkml:trace>
  <inkml:trace contextRef="#ctx0" brushRef="#br0" timeOffset="1">407 73 18417,'0'0'6374,"62"-11"-30973</inkml:trace>
</inkml:ink>
</file>

<file path=ppt/ink/ink1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3.380"/>
    </inkml:context>
    <inkml:brush xml:id="br0">
      <inkml:brushProperty name="width" value="0.025" units="cm"/>
      <inkml:brushProperty name="height" value="0.025" units="cm"/>
    </inkml:brush>
  </inkml:definitions>
  <inkml:trace contextRef="#ctx0" brushRef="#br0">84 0 19314,'0'0'257,"-14"68"191,6-33-320,3 4 0,-1-2-96,4-4-1922,-3-3-3202,2-7 1792,-4-6 2660,-1-7 1248,-5-9-319,1-1-2724</inkml:trace>
</inkml:ink>
</file>

<file path=ppt/ink/ink1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3.756"/>
    </inkml:context>
    <inkml:brush xml:id="br0">
      <inkml:brushProperty name="width" value="0.025" units="cm"/>
      <inkml:brushProperty name="height" value="0.025" units="cm"/>
    </inkml:brush>
  </inkml:definitions>
  <inkml:trace contextRef="#ctx0" brushRef="#br0">44 103 8712,'0'-10'3598,"0"9"-3585,0-5 524,0 1-1,0-1 0,1 0 1,-1 0-1,1 1 0,1-1 1,2-7-1,-3 10-311,0 1 1,1 0-1,-1-1 0,1 1 1,-1 0-1,1 0 0,0 0 1,0 0-1,0 0 0,0 1 1,0-1-1,1 1 0,-1-1 1,0 1-1,1 0 0,-1 0 1,1 0-1,-1 0 0,1 0 1,0 0-1,-1 1 0,6-1 1,3 0 80,0 0 1,0 1 0,1 0 0,-1 1-1,0 0 1,0 1 0,0 0-1,-1 1 1,15 5 0,-21-7-209,0 0 0,-1 1 0,1 0 0,0 0 0,-1 0 0,1 0 0,-1 0 1,1 1-1,-1-1 0,0 1 0,0 0 0,0 0 0,-1 0 0,1 1 0,-1-1 0,0 0 0,0 1 0,0 0 0,0-1 0,0 1 1,-1 0-1,0 0 0,0 0 0,0 0 0,0 0 0,0 0 0,-1 8 0,0-10 47,-1 1-1,1-1 1,-1 0 0,1 1-1,-1-1 1,0 0-1,0 0 1,0 1 0,0-1-1,-1 0 1,1 0 0,0 0-1,-1-1 1,1 1-1,-1 0 1,0 0 0,0-1-1,0 1 1,0-1-1,0 0 1,0 1 0,0-1-1,-4 1 1,3 0-14,0-1-1,1 1 1,-1 0 0,0-1-1,1 1 1,0 0 0,-1 0 0,1 1-1,0-1 1,0 0 0,-3 5 0,7-6-245,0 1 0,0 0 0,0-1 0,0 1 0,0-1 0,0 0 0,0 0 0,1 0 0,-1 0 0,0 0 0,0 0 0,1 0 0,-1-1 0,5 1 0,-3 0-146,4 2-254,1 0 0,0 0 0,-1 1 0,0 0 0,0 0 0,13 11 0,-19-15 479,-1 1 0,0 0-1,0 0 1,0 0 0,0 0-1,-1 0 1,1 1 0,0-1-1,0 0 1,-1 0 0,1 0-1,0 1 1,-1-1 0,1 0-1,-1 1 1,0-1 0,1 1 0,-1-1-1,0 0 1,0 3 0,-1-2 92,1 0 1,-1 0-1,0 0 1,0 0-1,0 0 1,-1 0-1,1 0 1,0-1-1,-1 1 1,1 0 0,-1-1-1,1 0 1,-1 1-1,0-1 1,0 0-1,1 0 1,-1 1-1,-3 0 1,-27 12 609,0-1-1,-1-2 1,-1-1-1,0-1 1,0-2 0,0-2-1,-52 2 1,80-9-1301,14-3-2529,-7 5 1536,22-13-7555</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1.484"/>
    </inkml:context>
    <inkml:brush xml:id="br0">
      <inkml:brushProperty name="width" value="0.025" units="cm"/>
      <inkml:brushProperty name="height" value="0.025" units="cm"/>
    </inkml:brush>
  </inkml:definitions>
  <inkml:trace contextRef="#ctx0" brushRef="#br0">37 491 18642,'0'0'1649,"-6"8"785,-18 30-79,24-37-2289,-1-1 1,1 1-1,-1-1 1,1 1 0,-1-1-1,1 1 1,0 0-1,-1-1 1,1 1-1,-1-1 1,1 1-1,0 0 1,0-1 0,0 1-1,-1 0 1,1 0-1,0-1 1,0 1-1,0 0 1,0-1 0,0 1-1,0 0 1,0 0-1,0-1 1,0 1-1,0 0 1,1-1-1,-1 1 1,0 0 0,0-1-1,1 1 1,-1 0-1,0-1 1,1 1-1,-1 0 1,1-1 0,-1 1-1,1-1 1,-1 1-1,1-1 1,-1 1-1,1-1 1,0 0-1,-1 1 1,1-1 0,-1 0-1,1 1 1,0-1-1,-1 0 1,1 0-1,0 1 1,0-1 0,-1 0-1,1 0 1,0 0-1,37-4 1022,-25-1-940,0-1 0,-1 0-1,1-1 1,-1 0 0,-1-1 0,0 0-1,0 0 1,0-2 0,-1 1 0,0-1 0,-1-1-1,0 0 1,-1 0 0,0 0 0,-1-1 0,0 0-1,-1-1 1,9-24 0,-14 34-142,-1 1 0,1-1-1,-1 0 1,1 1 0,-1-1 0,0 1 0,0-1 0,0 0-1,-1 1 1,0-5 0,1 6-6,0 1 1,0-1-1,-1 1 1,1 0-1,0-1 1,0 1-1,-1-1 1,1 1-1,0 0 1,-1-1-1,1 1 1,0 0-1,-1-1 1,1 1-1,-1 0 1,1-1-1,0 1 1,-1 0-1,1 0 1,-1 0-1,1-1 1,-1 1-1,1 0 1,-1 0-1,1 0 1,-1 0-1,1 0 1,-1 0-1,1 0 1,-1 0-1,1 0 1,-1 0-1,-3 2-1,2-1 0,-1 0 0,0 1 0,0 0 0,0 0 0,1-1 0,-1 2 0,1-1 0,0 0 0,-1 0 0,1 1 0,0-1 0,0 1 0,0 0 0,-1 3 0,-5 8 1,1 0 0,0 1 0,1 0 0,0 0 0,1 0 0,1 1 0,1 0 0,0 0 0,-1 27 0,4-42 0,-1 1 0,1-1 0,0 0 0,1 0 0,-1 1 0,0-1 0,0 0 0,1 1 0,-1-1 0,0 0 0,1 0 0,-1 0 0,1 1 0,0-1 0,-1 0 0,1 0 0,0 0 0,0 0 0,-1 0 0,1 0 0,0 0 0,0 0 0,0 0 0,0-1 0,0 1 0,1 0 0,-1-1 0,0 1 0,0-1 0,0 1 0,0-1 0,1 1 0,-1-1 0,0 0 0,1 0 0,-1 1 0,0-1 0,0 0 0,1 0 0,-1-1 0,0 1 0,1 0 0,-1 0 0,0 0 0,0-1 0,3 0 0,4-1 0,0-1 0,-1 1 0,1-1 0,-1-1 0,0 0 0,9-5 0,6-8-138,-1-1 1,-1 0-1,-1-1 0,18-24 1,-3 5-136,-34 38 239,0 0 1,0 0-1,0 0 0,0 0 0,0 0 1,0 0-1,0 0 0,0 0 1,1 0-1,-1 0 0,0 0 0,0 0 1,0 0-1,0 0 0,0 0 0,0 0 1,1 0-1,-1 0 0,0 0 1,0 0-1,0 0 0,0 0 0,0 0 1,0 0-1,1 0 0,-1 0 0,0 0 1,0 0-1,0 0 0,0 0 0,0 0 1,0 0-1,0 1 0,0-1 1,1 0-1,-1 0 0,0 0 0,0 0 1,0 0-1,0 0 0,0 0 0,0 0 1,0 1-1,0-1 0,0 0 1,0 0-1,0 0 0,0 0 0,0 0 1,0 0-1,0 0 0,0 1 0,0-1 1,0 0-1,0 0 0,0 0 1,0 0-1,0 0 0,0 0 0,0 1 1,0-1-1,0 0 0,0 0 0,1 19-539,-2 27 1003,0-38-632,1-6 195,0 0-1,-1-1 1,1 1-1,0 0 0,0-1 1,1 1-1,-1 0 1,0-1-1,0 1 1,1 0-1,-1-1 0,1 1 1,0-1-1,-1 1 1,1 0-1,0-1 1,0 0-1,0 1 0,0-1 1,1 2-1,0-2-27,-1-1-1,0 1 1,0-1-1,0 0 0,1 1 1,-1-1-1,0 0 1,0 0-1,1 1 1,-1-1-1,0 0 1,0 0-1,1-1 1,-1 1-1,0 0 0,1 0 1,-1-1-1,0 1 1,0 0-1,2-2 1,4-1-120,0-1 0,0 0 0,0 0 0,-1-1-1,0 1 1,1-2 0,5-6 0,6-8-26,-1-1-1,-1-1 0,0-1 1,-2 0-1,-1-1 0,-1-1 1,11-29-1,-13 25 594,-1-1 0,-2 0 0,0 0 0,-2-1 0,-2 0 0,0-32 0,-4 74-406,0 1-1,-1-1 1,-1 0 0,0 0-1,-8 20 1,-4 13-19,13-36-11,-41 170 775,38-150-450,1 1 0,1 0 0,2 0 0,2 37 0,0-62-268,-1 0 0,1-1 0,0 1-1,0 0 1,0-1 0,0 1 0,1-1 0,-1 0 0,1 1 0,0-1 0,0 0 0,0 0-1,3 3 1,-3-4-17,-1-1 0,1 0 0,-1 1 0,1-1 0,-1 0 0,1 0 0,0 0 0,0 0 0,-1-1 0,1 1 0,0 0 0,0-1 0,0 1 0,0-1 0,0 0 0,0 0 0,0 1 0,0-1 0,0 0 0,0-1 0,0 1 0,0 0-1,-1-1 1,1 1 0,4-2 0,-5 1-17,0 1 0,0-1 0,0 0-1,0 0 1,0 0 0,0 0 0,0 0-1,0 0 1,0 0 0,0-1 0,-1 1 0,1 0-1,0 0 1,-1-1 0,1 1 0,-1 0-1,0-1 1,1 1 0,-1 0 0,0-1-1,0 1 1,0-1 0,0 1 0,0 0 0,0-1-1,0 1 1,0-1 0,-1-1 0,-11-42-423,-8 12 129,-2 0-1,0 1 1,-2 1 0,-2 2-1,-42-40 1,122 73 2404,46 4-1750,-34-9-4946,-49-2-2060,-9-7-4174</inkml:trace>
</inkml:ink>
</file>

<file path=ppt/ink/ink1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4.549"/>
    </inkml:context>
    <inkml:brush xml:id="br0">
      <inkml:brushProperty name="width" value="0.025" units="cm"/>
      <inkml:brushProperty name="height" value="0.025" units="cm"/>
    </inkml:brush>
  </inkml:definitions>
  <inkml:trace contextRef="#ctx0" brushRef="#br0">10 7 8680,'-10'0'18386,"17"0"-16881,22-1-1185,11-3 193,12 2-289,6 2-192,7 0-705,-6 0-2498,-11 6-1377,-16 1-2659</inkml:trace>
</inkml:ink>
</file>

<file path=ppt/ink/ink1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4.879"/>
    </inkml:context>
    <inkml:brush xml:id="br0">
      <inkml:brushProperty name="width" value="0.025" units="cm"/>
      <inkml:brushProperty name="height" value="0.025" units="cm"/>
    </inkml:brush>
  </inkml:definitions>
  <inkml:trace contextRef="#ctx0" brushRef="#br0">1 38 16271,'0'0'11211,"53"3"-11019,7-6-96,13-6-1313,2-2-2851,-1-6-6181</inkml:trace>
</inkml:ink>
</file>

<file path=ppt/ink/ink1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5.314"/>
    </inkml:context>
    <inkml:brush xml:id="br0">
      <inkml:brushProperty name="width" value="0.025" units="cm"/>
      <inkml:brushProperty name="height" value="0.025" units="cm"/>
    </inkml:brush>
  </inkml:definitions>
  <inkml:trace contextRef="#ctx0" brushRef="#br0">0 45 22005,'0'0'8168,"72"-14"-7304,-27 7-159,5 2-513,1 1-512,-5-2-2915,-5-2-4869</inkml:trace>
</inkml:ink>
</file>

<file path=ppt/ink/ink1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8.801"/>
    </inkml:context>
    <inkml:brush xml:id="br0">
      <inkml:brushProperty name="width" value="0.025" units="cm"/>
      <inkml:brushProperty name="height" value="0.025" units="cm"/>
    </inkml:brush>
  </inkml:definitions>
  <inkml:trace contextRef="#ctx0" brushRef="#br0">228 65 9385,'0'0'8194,"-7"-10"-4275,3 2-3218,3 6-533,0-1 1,-1 0-1,1 0 1,-1 0-1,1 1 0,-1-1 1,0 1-1,0-1 1,0 1-1,-1 0 1,1 0-1,0 0 0,-1 0 1,1 0-1,-1 0 1,0 1-1,0-1 1,0 1-1,1 0 0,-1 0 1,0 0-1,-4-1 1,0 2-58,0 1 0,0-1 0,1 1 0,-1 0 0,0 1 0,0 0 0,1 0 0,-1 0 0,1 1 0,0 0 0,-1 0 0,1 0 0,1 1 0,-1 0 0,0 0 0,1 1 0,0-1 0,0 1 0,1 0 0,-1 1 0,1-1 0,0 1 1,0 0-1,1 0 0,0 0 0,0 0 0,0 0 0,1 1 0,0 0 0,0-1 0,0 1 0,1 0 0,0 0 0,1 0 0,-1-1 0,1 1 0,1 0 0,-1 0 0,3 12 0,-1-16-102,0 1 0,0 0-1,0-1 1,1 0 0,-1 1 0,1-1-1,0 0 1,0-1 0,0 1-1,0 0 1,0-1 0,0 1 0,1-1-1,-1 0 1,1 0 0,0-1-1,-1 1 1,1-1 0,0 0 0,0 0-1,0 0 1,0 0 0,0-1-1,8 1 1,-3 0 25,0-1-1,0 0 1,0 0-1,0-1 1,0 0 0,0 0-1,0-1 1,-1-1-1,1 1 1,10-6-1,-13 5 4,-1 0-1,1 0 0,-1-1 0,0 0 0,0 0 0,0-1 0,-1 1 0,0-1 0,0 0 0,0 0 0,0 0 0,-1-1 1,1 1-1,-1-1 0,-1 0 0,1 0 0,-1 0 0,0 0 0,-1 0 0,1 0 0,-1-1 0,0 1 0,-1 0 1,0-7-1,0 12-34,0 1 0,0 0 1,1-1-1,-1 1 0,0-1 1,-1 1-1,1-1 1,0 1-1,0-1 0,0 1 1,0 0-1,0-1 0,0 1 1,0-1-1,-1 1 0,1 0 1,0-1-1,0 1 0,-1-1 1,1 1-1,0 0 1,0-1-1,-1 1 0,1 0 1,0 0-1,-1-1 0,1 1 1,-1 0-1,1 0 0,0-1 1,-1 1-1,1 0 1,-1 0-1,1 0 0,0 0 1,-1 0-1,1-1 0,-1 1 1,1 0-1,-1 0 0,1 0 1,-1 0-1,1 0 1,0 0-1,-1 1 0,1-1 1,-1 0-1,1 0 0,-1 0 1,1 0-1,0 0 0,-1 1 1,1-1-1,-1 0 0,1 0 1,0 1-1,-1-1 1,1 0-1,0 1 0,-1-1 1,-23 21-201,17-8 174,0 0 0,0 0-1,1 1 1,1-1 0,-6 21 0,4 22-1745,7-51 1184,1 0 0,-1 0 0,1 0 0,0 0 0,0 0 0,1-1-1,-1 1 1,4 6 0,14 11-4976,-2-15-1023,6-5-4119</inkml:trace>
</inkml:ink>
</file>

<file path=ppt/ink/ink1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9.145"/>
    </inkml:context>
    <inkml:brush xml:id="br0">
      <inkml:brushProperty name="width" value="0.025" units="cm"/>
      <inkml:brushProperty name="height" value="0.025" units="cm"/>
    </inkml:brush>
  </inkml:definitions>
  <inkml:trace contextRef="#ctx0" brushRef="#br0">57 1 15951,'0'0'4132,"-14"50"-1762,-1-15-480,0 4-1217,5-1-193,7-2-160,3-6-320,6-11-2850,13-7-3140,2-10-10986</inkml:trace>
</inkml:ink>
</file>

<file path=ppt/ink/ink1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9.520"/>
    </inkml:context>
    <inkml:brush xml:id="br0">
      <inkml:brushProperty name="width" value="0.025" units="cm"/>
      <inkml:brushProperty name="height" value="0.025" units="cm"/>
    </inkml:brush>
  </inkml:definitions>
  <inkml:trace contextRef="#ctx0" brushRef="#br0">135 73 18642,'0'0'1532,"-9"-1"-86,7 1-1298,-48-6 1387,48 5-1365,0 1 0,0 0 0,0 0 0,0 0 0,0 0 0,0 0 1,0 0-1,0 1 0,0-1 0,0 1 0,0-1 0,0 1 0,0 0 1,0 0-1,0 0 0,0 0 0,0 0 0,1 0 0,-1 0 0,0 0 1,1 1-1,-1-1 0,-1 3 0,3-4-141,1 1 0,-1-1 0,0 1 0,0 0 1,0-1-1,0 1 0,0-1 0,0 1 0,1-1 0,-1 1 0,0-1 1,1 1-1,-1-1 0,0 1 0,1-1 0,-1 1 0,0-1 0,1 1 0,-1-1 1,1 0-1,-1 1 0,1-1 0,-1 0 0,1 1 0,-1-1 0,1 0 1,-1 0-1,1 0 0,0 1 0,23 9 183,-16-6-129,16 6 43,-2 0-152,0 1 0,-1 0 0,0 2 1,36 28-1,-53-38-3,0 0-1,0 1 1,-1 0 0,1-1 0,-1 1-1,0 1 1,0-1 0,-1 0 0,1 1-1,-1-1 1,0 1 0,0 0 0,-1 0-1,1 0 1,-1-1 0,0 2 0,-1-1-1,1 0 1,-1 0 0,0 0 0,0 0-1,0 0 1,-1 0 0,0 0-1,0 0 1,0 0 0,0 0 0,-1 0-1,-4 7 1,2-3 150,-1 0-1,-1-1 0,0 0 0,0 0 1,0 0-1,-1-1 0,0 0 1,-1 0-1,0-1 0,0 0 1,0 0-1,0-1 0,-1 0 1,0-1-1,0 1 0,0-2 1,-1 1-1,0-1 0,1-1 1,-1 0-1,0 0 0,0-1 1,0 0-1,0-1 0,-15-1 0,22 1-71,1-1 0,0 0 0,0 0 0,0 1 0,0-1 0,0 0 0,0-1 0,0 1 0,0 0 0,0-1 0,1 1 0,-1-1 0,0 1 0,1-1 0,0 0 0,-1 1 0,1-1 0,0 0 0,0 0 0,0 0 0,0 0 0,0 0 0,0 0 0,0-1 0,1 1 0,-1 0 0,1 0 0,0 0 0,0-1 0,-1 1 0,2-3 0,-1-1-58,0 1 0,0-1 1,1 1-1,0-1 0,0 1 0,0-1 1,1 1-1,0 0 0,0 0 1,0 0-1,6-10 0,5 1-4,0-1 1,1 2-1,1 0 0,0 1 0,1 0 0,0 1 0,25-12 1,-21 12 67,-1-1 0,-1 0 1,0-1-1,0-1 0,20-22 1,-36 34-44,1 0 0,-1-1 0,0 0 0,0 1 0,0-1 0,-1 0 0,1 0 0,-1 0 0,1 0 0,-1 0 0,0 0 0,0-1 0,0 1 0,-1 0 0,1-1 0,-1 1 0,0 0 0,0-5 0,0 5-6,-1 1 0,0-1 0,0 0 0,0 1 0,-1-1 0,1 1 1,-1-1-1,1 1 0,-1-1 0,0 1 0,1 0 0,-1 0 0,-1 0 0,1 0 0,0 0 0,0 0 0,-3-1 0,-4-2-54,0 1-1,0 0 1,0 0 0,0 1 0,-1 0 0,1 0 0,-1 1 0,0 1 0,0-1 0,-17 1 0,16 3-2879,4 5-3702,4 1-4555</inkml:trace>
</inkml:ink>
</file>

<file path=ppt/ink/ink1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1.093"/>
    </inkml:context>
    <inkml:brush xml:id="br0">
      <inkml:brushProperty name="width" value="0.025" units="cm"/>
      <inkml:brushProperty name="height" value="0.025" units="cm"/>
    </inkml:brush>
  </inkml:definitions>
  <inkml:trace contextRef="#ctx0" brushRef="#br0">1 4 12139,'0'0'14991,"58"9"-13262,-2-8-608,10 3-512,12 0-417,7 1-160,-3-1 32,-3-3-224,-9-1-545,-11 0-544,-14 0-1409,-10-10-2147,-13-12-4291</inkml:trace>
</inkml:ink>
</file>

<file path=ppt/ink/ink1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2.045"/>
    </inkml:context>
    <inkml:brush xml:id="br0">
      <inkml:brushProperty name="width" value="0.025" units="cm"/>
      <inkml:brushProperty name="height" value="0.025" units="cm"/>
    </inkml:brush>
  </inkml:definitions>
  <inkml:trace contextRef="#ctx0" brushRef="#br0">134 48 17104,'0'0'5493,"-11"-5"-2898,-36-15-1132,45 20-1425,1 0 0,-1-1 0,0 1 0,0 0 0,0 0 1,0 0-1,1 0 0,-1 0 0,0 0 0,0 1 0,0-1 1,0 0-1,1 1 0,-1 0 0,0-1 0,0 1 1,1 0-1,-1 0 0,1 0 0,-1 0 0,1 0 0,-1 0 1,1 0-1,0 1 0,-1-1 0,1 0 0,0 1 0,0-1 1,-2 4-1,0 1 0,0-1-1,0 1 1,0 0 0,1 0-1,0 1 1,-2 6 0,3-6 15,-1-1 0,1 1 0,0 0 1,1 0-1,-1 0 0,2 0 0,-1 0 0,1 0 1,2 13-1,-2-18-36,0 0 1,0 1 0,1-1-1,-1 0 1,0 0-1,1 0 1,-1 0 0,1-1-1,-1 1 1,1 0 0,0-1-1,0 1 1,0-1 0,0 1-1,0-1 1,0 0-1,0 0 1,1 0 0,-1 0-1,0 0 1,0 0 0,1-1-1,-1 1 1,1-1-1,-1 0 1,0 0 0,1 0-1,-1 0 1,1 0 0,3-1-1,3 0 48,1-1 0,-1 0 0,0-1 0,-1 0-1,1 0 1,0-1 0,-1 0 0,0 0 0,0-1 0,0 0-1,0-1 1,-1 0 0,0 0 0,7-7 0,-2 0-3,-1 0 0,0 0 1,0-1-1,-2 0 1,1-1-1,11-27 1,-14 22 571,-12 20 150,-14 30-473,13-18-285,1 0 0,1 1 1,0-1-1,1 1 0,0 0 0,1 0 0,1 0 0,-1 23 0,2-34-29,0-1 0,1 1 0,-1 0 0,0-1 0,0 1 0,1 0 0,-1-1 0,1 1 0,0-1 0,-1 1 0,1-1 0,0 1 0,0-1 0,0 0 0,0 1 0,0-1 0,0 0 0,0 0 0,1 0 0,-1 0 0,0 0 0,4 2 0,-2-1-28,0-1 0,1 0 0,-1 0 0,1 0 1,-1 0-1,1-1 0,0 1 0,-1-1 0,1 0 0,4-1 0,0 1-708,0-1 0,0-1 0,0 1 0,-1-1 0,1-1 0,-1 1 0,1-1 0,-1 0 0,10-7 0,7-10-6233</inkml:trace>
</inkml:ink>
</file>

<file path=ppt/ink/ink1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2.948"/>
    </inkml:context>
    <inkml:brush xml:id="br0">
      <inkml:brushProperty name="width" value="0.025" units="cm"/>
      <inkml:brushProperty name="height" value="0.025" units="cm"/>
    </inkml:brush>
  </inkml:definitions>
  <inkml:trace contextRef="#ctx0" brushRef="#br0">3 0 7751,'1'4'16467,"-1"8"-8784,0 4-5655,0 34-5819,0-33 5737,-2 3-2027,0 24-424,6-20-3495,-4-24 3750,1 1-1,-1-1 1,0 0-1,0 0 1,1 1 0,-1-1-1,0 0 1,0 0-1,1 0 1,-1 0 0,0 1-1,1-1 1,-1 0-1,0 0 1,1 0-1,-1 0 1,0 0 0,1 0-1,-1 0 1,0 0-1,1 0 1,-1 0 0,0 0-1,1 0 1,-1 0-1,0 0 1,1 0 0,-1 0-1,0 0 1,0 0-1,1 0 1,-1-1-1,0 1 1,1 0 0,-1 0-1,0 0 1,0-1-1,1 1 1,-1 0 0,0 0-1,0-1 1,1 1-1,-1 0 1,0 0 0,0-1-1,0 1 1,0 0-1,1-1 1,-1 1 0,0 0-1,0-1 1,0 1-1,0-1 1,6-14-9498</inkml:trace>
</inkml:ink>
</file>

<file path=ppt/ink/ink1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3.337"/>
    </inkml:context>
    <inkml:brush xml:id="br0">
      <inkml:brushProperty name="width" value="0.025" units="cm"/>
      <inkml:brushProperty name="height" value="0.025" units="cm"/>
    </inkml:brush>
  </inkml:definitions>
  <inkml:trace contextRef="#ctx0" brushRef="#br0">21 24 13837,'0'0'12172,"-2"10"-10603,1-8-1463,-14 72 1876,14-70-1881,0-1 1,1 1-1,-1-1 0,1 1 0,0-1 0,0 1 0,0-1 0,1 1 1,-1-1-1,1 1 0,0-1 0,0 1 0,0-1 0,0 0 0,1 0 1,-1 1-1,1-1 0,0 0 0,0 0 0,0 0 0,4 3 1,-5-6-90,0 1 1,0-1 0,0 0 0,0 1 0,0-1 0,0 0 0,0 0 0,0 0 0,0 0 0,0 0 0,1 0 0,-1 0 0,0 0 0,0-1 0,0 1 0,0 0 0,0-1 0,0 1 0,0-1 0,0 1 0,0-1 0,0 1 0,0-1 0,-1 0 0,1 1 0,0-1 0,0 0 0,0 0 0,-1 1 0,1-1 0,0 0 0,-1 0 0,1 0 0,-1 0 0,1 0 0,-1-1 0,23-44 362,-20 38-355,24-73-20,-18 73-3160,-8 7 2754,-1 1 1,1-1-1,0 1 1,-1-1-1,1 1 1,-1 0-1,1-1 1,-1 0-1,1 1 1,-1-1-1,1 1 1,-1-1-1,0 0 1,1 1-1,-1-1 0,0 0 1,0 1-1,1-1 1,-1 0-1,0 1 1,0-1-1,0 0 1,0 0-1,0 1 1,0-1-1,0-1 1,0-8-10149</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1.840"/>
    </inkml:context>
    <inkml:brush xml:id="br0">
      <inkml:brushProperty name="width" value="0.025" units="cm"/>
      <inkml:brushProperty name="height" value="0.025" units="cm"/>
    </inkml:brush>
  </inkml:definitions>
  <inkml:trace contextRef="#ctx0" brushRef="#br0">1 1 18930,'0'0'5413</inkml:trace>
  <inkml:trace contextRef="#ctx0" brushRef="#br0" timeOffset="1">728 273 545</inkml:trace>
</inkml:ink>
</file>

<file path=ppt/ink/ink1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3.665"/>
    </inkml:context>
    <inkml:brush xml:id="br0">
      <inkml:brushProperty name="width" value="0.025" units="cm"/>
      <inkml:brushProperty name="height" value="0.025" units="cm"/>
    </inkml:brush>
  </inkml:definitions>
  <inkml:trace contextRef="#ctx0" brushRef="#br0">1 39 18578,'0'0'11723,"79"-25"-10570,-37 18-641,3 3-384,0 2-96,-9 2-608,-4 0-1538,-13 4-2146,-7 6-1185,-10 0-1570</inkml:trace>
</inkml:ink>
</file>

<file path=ppt/ink/ink1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4.009"/>
    </inkml:context>
    <inkml:brush xml:id="br0">
      <inkml:brushProperty name="width" value="0.025" units="cm"/>
      <inkml:brushProperty name="height" value="0.025" units="cm"/>
    </inkml:brush>
  </inkml:definitions>
  <inkml:trace contextRef="#ctx0" brushRef="#br0">1 53 12588,'0'0'15182,"70"4"-13324,-34-16-801,3 0-609,-3 1-383,-3 4-65,-2 3-705,-6 4-1441,-6-2-1345,-2 1-1955,-7-7-1889</inkml:trace>
</inkml:ink>
</file>

<file path=ppt/ink/ink1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4.352"/>
    </inkml:context>
    <inkml:brush xml:id="br0">
      <inkml:brushProperty name="width" value="0.025" units="cm"/>
      <inkml:brushProperty name="height" value="0.025" units="cm"/>
    </inkml:brush>
  </inkml:definitions>
  <inkml:trace contextRef="#ctx0" brushRef="#br0">479 9 6246,'-11'-2'7095,"-9"-1"-6377,0 1 1,0 1 0,0 1-1,-1 0 1,1 2 0,0 0-1,0 1 1,-26 8 0,32-6-585,-1 1 1,1 0 0,-1 0 0,2 2 0,-1 0 0,1 0 0,0 1-1,1 1 1,0 0 0,1 1 0,0 0 0,-12 15 0,13-12 140,1-1-1,0 2 1,1-1 0,0 1 0,2 1 0,-1-1 0,2 1-1,0 0 1,1 0 0,1 1 0,-3 30 0,5-37-231,1-1-1,0 0 1,1 0 0,0 1-1,1-1 1,-1 0 0,2 0-1,-1 0 1,1-1 0,1 1-1,-1-1 1,2 1 0,-1-1-1,1 0 1,0-1 0,1 1-1,-1-1 1,1 0 0,1-1-1,0 1 1,0-1 0,13 9-1,-4-6-63,1 0 0,1-1 1,-1-1-1,1-1 0,0-1 0,1 0 0,-1-1 0,1-1 0,0 0 0,0-2 0,0 0 0,0-2 0,21-2 0,-22 1 116,1 0 1,-1-2 0,-1 0-1,1-1 1,-1-1-1,0 0 1,0-2 0,0 0-1,-1 0 1,0-2 0,-1 0-1,0 0 1,22-23-1,-22 18 368,-2-2-1,0 1 0,-1-2 0,-1 0 0,0 0 0,-2-1 1,9-20-1,-14 27-303,1-1 1,-2 1-1,1-1 1,-2 1-1,0-1 1,0 0-1,-1 0 1,-1 0-1,0 0 1,-1 0 0,0 0-1,-6-22 1,5 29-159,-1 1 1,1-1-1,-2 1 1,1-1-1,0 1 1,-1 0-1,0 0 1,0 1 0,-1-1-1,1 1 1,-1 0-1,0 0 1,0 0-1,0 1 1,-1 0-1,1 0 1,-1 0 0,0 1-1,0-1 1,0 1-1,-8-1 1,-8-2-42,-1 0 0,1 2 0,-1 0 0,-34 2 0,39 1-502,1 2 0,0 0 1,-1 0-1,1 2 0,0 0 0,-20 8 1,15-2-2841,0 0 0,-20 13 0,7 0-10253</inkml:trace>
</inkml:ink>
</file>

<file path=ppt/ink/ink1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8.989"/>
    </inkml:context>
    <inkml:brush xml:id="br0">
      <inkml:brushProperty name="width" value="0.025" units="cm"/>
      <inkml:brushProperty name="height" value="0.025" units="cm"/>
    </inkml:brush>
  </inkml:definitions>
  <inkml:trace contextRef="#ctx0" brushRef="#br0">22 32 7655,'0'0'12535,"-3"-5"-11089,-12-16 129,12 15 2007,6 10-3321,0 0-1,0 1 0,0-1 0,-1 0 1,0 1-1,1 0 0,1 8 0,7 15 705,0-1 0,16 28 0,72 101-741,-16-27-92,98 212-27,1 0-17,186 369 98,137 220 76,-102-294-262,-280-489 0,14 20 0,-99-122 3,-30-37-5,-1 0-1,0 0 0,-1 1 0,1-1 1,-2 1-1,8 14 0,-13-22-472,-4-8-8029,-5-5-1239</inkml:trace>
</inkml:ink>
</file>

<file path=ppt/ink/ink1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1.321"/>
    </inkml:context>
    <inkml:brush xml:id="br0">
      <inkml:brushProperty name="width" value="0.025" units="cm"/>
      <inkml:brushProperty name="height" value="0.025" units="cm"/>
    </inkml:brush>
  </inkml:definitions>
  <inkml:trace contextRef="#ctx0" brushRef="#br0">24 0 9769,'0'0'15636,"0"5"-15075,-6 272 1848,0-62-2410,24 395 1538,-36-15-1094,7 140 1313,11-633-1747,5 1 0,18 102 0,-12-138 306,4 132 0,-10-195-2853,0-14-4181,-5-10-3370</inkml:trace>
</inkml:ink>
</file>

<file path=ppt/ink/ink1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2.638"/>
    </inkml:context>
    <inkml:brush xml:id="br0">
      <inkml:brushProperty name="width" value="0.025" units="cm"/>
      <inkml:brushProperty name="height" value="0.025" units="cm"/>
    </inkml:brush>
  </inkml:definitions>
  <inkml:trace contextRef="#ctx0" brushRef="#br0">16 1 22549,'0'0'5381,"6"60"-4195,-8-24-514,-5 2-384,1 5-223,0-2-65,6-6-961,0-6-1249,0-10-1570,12-14-576,0-5-1986,2-12-6150</inkml:trace>
</inkml:ink>
</file>

<file path=ppt/ink/ink1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2.969"/>
    </inkml:context>
    <inkml:brush xml:id="br0">
      <inkml:brushProperty name="width" value="0.025" units="cm"/>
      <inkml:brushProperty name="height" value="0.025" units="cm"/>
    </inkml:brush>
  </inkml:definitions>
  <inkml:trace contextRef="#ctx0" brushRef="#br0">43 12 16720,'-4'9'913,"-25"86"3681,26-86-4048,1 0 1,0 1 0,1-1 0,0 1 0,1 0 0,0-1 0,0 1 0,1 0 0,3 14 0,-3-22-496,0-1 1,-1 1-1,1 0 1,0 0 0,0-1-1,0 1 1,0 0-1,0-1 1,0 1 0,1-1-1,-1 0 1,0 1-1,1-1 1,-1 0 0,1 0-1,-1 0 1,1 0 0,0 0-1,-1 0 1,1 0-1,0-1 1,0 1 0,0 0-1,-1-1 1,1 0-1,0 1 1,0-1 0,0 0-1,0 0 1,0 0-1,0 0 1,0 0 0,0-1-1,-1 1 1,1-1 0,0 1-1,0-1 1,2-1-1,2 0 181,0-1-1,0 1 1,0-1-1,-1-1 1,0 1-1,1-1 1,-1 0-1,-1 0 1,1 0-1,5-7 1,5-12-134,-1 0 1,-1-1-1,-1-1 1,12-34-1,-2 6-78,-22 51-73</inkml:trace>
</inkml:ink>
</file>

<file path=ppt/ink/ink1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3.315"/>
    </inkml:context>
    <inkml:brush xml:id="br0">
      <inkml:brushProperty name="width" value="0.025" units="cm"/>
      <inkml:brushProperty name="height" value="0.025" units="cm"/>
    </inkml:brush>
  </inkml:definitions>
  <inkml:trace contextRef="#ctx0" brushRef="#br0">1 3 13837,'0'0'11531,"67"-3"-9417,-12 11-480,12-3-962,10 3-512,2-2-128,1 3-288,-12-2-1730,-11 0-2562,-16-2-2307,-15-2-8679</inkml:trace>
</inkml:ink>
</file>

<file path=ppt/ink/ink1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3.689"/>
    </inkml:context>
    <inkml:brush xml:id="br0">
      <inkml:brushProperty name="width" value="0.025" units="cm"/>
      <inkml:brushProperty name="height" value="0.025" units="cm"/>
    </inkml:brush>
  </inkml:definitions>
  <inkml:trace contextRef="#ctx0" brushRef="#br0">0 0 17168,'0'0'8296,"72"27"-6150,-16-27-737,11-4-736,10-5-417,5 4-224,-5 4-320,-8 1-1762,-10 0-3587,-13 0-3556</inkml:trace>
</inkml:ink>
</file>

<file path=ppt/ink/ink1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4.030"/>
    </inkml:context>
    <inkml:brush xml:id="br0">
      <inkml:brushProperty name="width" value="0.025" units="cm"/>
      <inkml:brushProperty name="height" value="0.025" units="cm"/>
    </inkml:brush>
  </inkml:definitions>
  <inkml:trace contextRef="#ctx0" brushRef="#br0">1074 144 9865,'-29'-19'563,"-1"1"0,-1 1 0,0 2 0,-1 0 0,0 3 0,-2 1 0,1 1 0,-1 1 0,0 3 0,-47-4 0,54 8-155,0 2 0,1 1 0,-1 1 0,0 2 0,1 0 0,0 2 0,0 1 0,0 1 0,1 1 0,0 1 0,0 1 0,2 1 0,-44 30 0,43-23-181,1 0-1,0 2 1,2 0-1,0 1 1,2 2 0,0 0-1,2 0 1,0 2 0,-16 35-1,24-42-170,0 1 0,2 0 0,0 0 0,1 0 0,2 1 0,0 0 1,1 0-1,1 0 0,0 0 0,2 0 0,1 0 0,0 1 0,2-1 0,5 23 0,-4-32-71,-1 0 0,2-1 1,0 1-1,0-1 0,1 0 1,0 0-1,1-1 0,0 0 1,1 0-1,0 0 0,14 11 1,-9-10-20,1 0 1,1-1-1,-1-1 1,2 0-1,-1-1 1,1-1-1,24 8 1,-4-5 178,1-1 1,0-2 0,0-2-1,0-2 1,1-1-1,-1-2 1,39-4 0,-34-1 277,-1-2 1,-1-1 0,1-2-1,-2-2 1,0-2 0,0-1-1,-1-3 1,-1 0 0,40-28-1,-54 30-171,-1-1 1,0 0-1,-2-2 0,0 0 0,-1-2 0,22-30 0,-31 35-142,0 0-1,0 0 0,-2-2 1,0 1-1,-1-1 0,0 0 0,-2 0 1,0-1-1,4-35 0,-8 44-103,-1 0 0,0 0-1,0 1 1,-1-1 0,0 0 0,-1 1-1,0-1 1,0 1 0,-1-1-1,0 1 1,-1 0 0,0 0 0,0 0-1,-6-7 1,2 5-10,-1 0 1,1 1-1,-2 1 1,1-1-1,-2 2 1,1-1-1,-1 1 1,0 1-1,-15-8 1,-4 1-146,-1 2 0,0 0-1,-1 3 1,0 0 0,0 2 0,-1 2 0,-50-3 0,35 6-520,1 2 1,0 2-1,0 2 0,0 2 1,-60 16-1,72-12-1360,2 2 0,-1 1 0,2 1 0,-46 28-1,8 4-10878</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2.200"/>
    </inkml:context>
    <inkml:brush xml:id="br0">
      <inkml:brushProperty name="width" value="0.025" units="cm"/>
      <inkml:brushProperty name="height" value="0.025" units="cm"/>
    </inkml:brush>
  </inkml:definitions>
  <inkml:trace contextRef="#ctx0" brushRef="#br0">17 19 16560,'0'0'9716,"2"-3"-9145,-1 2-506,1-1 0,0 1 1,-1 0-1,1-1 1,0 1-1,0 0 0,0 0 1,-1 0-1,1 0 0,0 1 1,0-1-1,1 0 0,-1 1 1,0-1-1,0 1 1,0 0-1,0 0 0,0 0 1,0 0-1,1 0 0,-1 0 1,0 1-1,0-1 0,0 1 1,0-1-1,0 1 0,0 0 1,0 0-1,0 0 1,0 0-1,0 0 0,2 2 1,-1-1-28,0 0 0,0 0 1,0 0-1,0 0 1,0 1-1,-1-1 0,1 1 1,-1 0-1,1 0 0,-1 0 1,0 0-1,0 0 1,0 1-1,-1-1 0,1 1 1,-1-1-1,0 1 0,0-1 1,0 1-1,0 3 1,-1 0 16,0 1 0,-1-1 0,0 0 0,0-1 0,-1 1 0,0 0 0,0 0 1,0-1-1,-7 13 0,-39 52 218,37-57-263,1 0 0,1 0 1,0 1-1,-10 23 0,19-37 7,-1 0-1,0 0 1,1 0-1,0 0 1,-1 0 0,1 1-1,0-1 1,-1 0-1,1 0 1,0 0 0,0 1-1,0-1 1,0 0-1,0 0 1,1 1 0,-1-1-1,0 0 1,0 0-1,1 0 1,-1 0-1,1 1 1,-1-1 0,1 0-1,-1 0 1,2 2-1,0-2 23,0 0-1,-1 0 0,1-1 0,-1 1 0,1 0 0,0 0 1,0-1-1,0 1 0,-1-1 0,1 0 0,0 1 0,0-1 0,0 0 1,3 0-1,6-1 45,0 0 0,-1-1 1,1 0-1,18-7 0,-7 0-33,-1 0-1,39-24 1,-50 26-534,0 1-1,-1-2 1,0 1 0,0-1-1,-1 0 1,0-1-1,12-15 1,-9-8-4673,-12 11-1543,-8-2-5978</inkml:trace>
</inkml:ink>
</file>

<file path=ppt/ink/ink1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7.589"/>
    </inkml:context>
    <inkml:brush xml:id="br0">
      <inkml:brushProperty name="width" value="0.025" units="cm"/>
      <inkml:brushProperty name="height" value="0.025" units="cm"/>
    </inkml:brush>
  </inkml:definitions>
  <inkml:trace contextRef="#ctx0" brushRef="#br0">120 45 15791,'8'-31'5248,"-5"18"-339,-3 31-2585,-8 71-1620,3-61-264,3 1-1,0 0 1,2 0 0,1 0-1,5 32 1,-6-57-416,1-1-1,-1 0 1,1 1 0,0-1 0,0 0-1,0 0 1,1 0 0,-1 0-1,1 0 1,0 0 0,0 0 0,0 0-1,0-1 1,0 1 0,0-1 0,1 1-1,-1-1 1,1 0 0,0 0-1,0 0 1,0 0 0,0-1 0,0 1-1,0-1 1,0 0 0,7 2 0,-4-2 10,0-1 0,0 0 0,0 0 0,0-1 0,0 1 1,0-1-1,0-1 0,0 1 0,0-1 0,0 0 0,0 0 1,-1-1-1,0 0 0,8-4 0,8-9-34,-17 12 0,0 1 0,0 0 0,1 0 0,-1 0 0,1 1 0,6-4 0,-9 49-294,-3-38 297,1 1 0,-2-1 0,1 1 0,0-1-1,-1 0 1,0 0 0,0 0 0,-1 0 0,0 0-1,1 0 1,-1-1 0,-1 1 0,1-1 0,-1 0-1,0 0 1,0 0 0,-4 3 0,1-2 6,-1 0 0,1-1 0,-1 0 0,0 0 0,0 0 1,0-1-1,0-1 0,0 1 0,-1-1 0,-12 1 0,12-2 1,-1 0 0,1-1 0,-1 0 0,0-1-1,1 0 1,-1-1 0,1 0 0,0 0 0,-13-5 0,16 5-8,1-1 1,0 1 0,-1-1 0,1 0-1,1 0 1,-1-1 0,0 0 0,1 0 0,0 0-1,0 0 1,0 0 0,0-1 0,1 0-1,-1 0 1,-3-7 0,7 11-93,-1 1 0,1-1 0,-1 0 0,1 1 1,-1-1-1,1 0 0,0 0 0,-1 1 0,1-1 0,0 0 0,0 0 0,-1 0 0,1 1 0,0-1 1,0 0-1,0 0 0,0 0 0,0 0 0,0 1 0,0-1 0,0 0 0,1 0 0,-1 0 0,0 0 1,0 1-1,1-1 0,-1 0 0,0 0 0,1 1 0,-1-1 0,1 0 0,-1 1 0,1-1 0,-1 0 1,1 1-1,0-1 0,-1 1 0,1-1 0,0 1 0,-1-1 0,2 0 0,38-2-8010,-21 3 4158,23-3-8138</inkml:trace>
</inkml:ink>
</file>

<file path=ppt/ink/ink1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8.648"/>
    </inkml:context>
    <inkml:brush xml:id="br0">
      <inkml:brushProperty name="width" value="0.025" units="cm"/>
      <inkml:brushProperty name="height" value="0.025" units="cm"/>
    </inkml:brush>
  </inkml:definitions>
  <inkml:trace contextRef="#ctx0" brushRef="#br0">47 46 19122,'5'-5'416,"0"1"0,0 0 0,0 0 1,1 0-1,-1 1 0,1-1 0,0 1 0,0 1 0,0-1 0,1 1 0,-1 0 1,1 0-1,-1 1 0,1 0 0,-1 0 0,1 1 0,0-1 0,-1 1 1,10 2-1,-15-2-413,0 0 0,0 0-1,0 0 1,0 0 0,0 0 0,0 1 0,0-1 0,0 0 0,0 1 0,0-1 0,0 0 0,0 1 0,0 0 0,0-1 0,0 1 0,0-1 0,-1 1 0,1 0 0,0 0-1,0-1 1,-1 1 0,1 0 0,-1 0 0,1 0 0,-1 0 0,1 0 0,-1 0 0,1 1 0,-1 0-4,1 1-1,-1-1 1,0 0-1,0 1 1,-1-1-1,1 1 1,0-1-1,-1 0 1,1 1-1,-1-1 1,-2 4-1,-1 4 15,-1 0 1,-1-1-1,0 0 0,-10 12 0,-42 38 207,41-43 242,1 0-1,0 1 1,-26 36-1,41-51-425,0-1 0,0 0 0,0 1 0,0-1 0,1 1 0,-1-1 0,0 1 0,1-1 0,-1 1 0,1-1 0,-1 1 0,1 0 0,0-1 0,-1 1 0,1-1 1,0 1-1,0 0 0,0-1 0,0 1 0,1 0 0,-1-1 0,0 1 0,1 0 0,-1-1 0,1 1 0,0-1 0,-1 1 0,1-1 0,0 1 0,0-1 0,0 0 0,0 1 0,0-1 0,0 0 0,0 0 0,1 0 0,-1 0 0,0 0 0,1 0 0,-1 0 0,0 0 0,1 0 0,-1 0 0,1-1 0,0 1 0,-1-1 0,1 1 0,1-1 1,11 4 82,0-1 1,0-1-1,0 0 1,21-1-1,-26 0-80,150 0-2409,-151-3-571,-12-3-1378,-16-3-2498</inkml:trace>
</inkml:ink>
</file>

<file path=ppt/ink/ink1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9.021"/>
    </inkml:context>
    <inkml:brush xml:id="br0">
      <inkml:brushProperty name="width" value="0.025" units="cm"/>
      <inkml:brushProperty name="height" value="0.025" units="cm"/>
    </inkml:brush>
  </inkml:definitions>
  <inkml:trace contextRef="#ctx0" brushRef="#br0">1 0 15086,'0'0'5253,"79"21"-4548,-37-10-481,2 0-224,1-1-2851,1-8-5156</inkml:trace>
  <inkml:trace contextRef="#ctx0" brushRef="#br0" timeOffset="1">444 43 20531,'0'0'2755</inkml:trace>
</inkml:ink>
</file>

<file path=ppt/ink/ink1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9.520"/>
    </inkml:context>
    <inkml:brush xml:id="br0">
      <inkml:brushProperty name="width" value="0.025" units="cm"/>
      <inkml:brushProperty name="height" value="0.025" units="cm"/>
    </inkml:brush>
  </inkml:definitions>
  <inkml:trace contextRef="#ctx0" brushRef="#br0">224 58 18578,'0'0'678,"-6"13"-59,-1 0-498,1 0-1,1 1 1,0 0 0,1 0 0,0 0-1,1 0 1,-2 24 0,10 105-5999,-5-142 5731,-1 1-1,1-1 0,0 0 0,-1 1 0,1-1 0,-1 0 0,1 1 0,-1-1 1,0 0-1,0 0 0,1 0 0,-1 1 0,0-1 0,0 0 0,0 0 0,0 0 1,0 0-1,-1-1 0,1 1 0,0 0 0,0 0 0,0-1 0,-1 1 0,1-1 1,0 1-1,-1-1 0,1 1 0,0-1 0,-1 0 0,1 0 0,-1 0 0,1 1 1,-1-1-1,1-1 0,0 1 0,-1 0 0,1 0 0,-3-1 0,0 1-414,-1-1-1,0 0 0,1 0 1,-1 0-1,1 0 1,-1-1-1,1 1 0,-1-1 1,1 0-1,0 0 1,-5-5-1,1 0 985,1-1 0,1 0 0,-1-1 0,1 0 0,1 0-1,-1 0 1,2-1 0,-1 0 0,1 0 0,1 0 0,-3-12 0,1-3 1037,1 1 1,1-1-1,0-41 1,3 63-1193,0-1 1,0 1-1,0-1 1,1 1-1,0-1 0,-1 1 1,1 0-1,0-1 1,1 1-1,-1 0 1,1 0-1,-1 0 0,1 0 1,0 0-1,0 0 1,0 1-1,0-1 1,1 1-1,3-4 0,-1 3 32,0-1 0,0 1 0,0 1 0,1-1 0,-1 1 0,1 0 0,0 0 0,-1 1 0,1-1 0,9 0 0,2 1 45,0 1 0,-1 0-1,1 1 1,0 1 0,-1 1-1,0 0 1,23 7 0,-29-6-266,-1 0 0,0 0 0,0 1 1,0 0-1,0 0 0,-1 1 0,8 7 0,-14-12-47,-1 0-1,0 1 0,0-1 0,1 0 0,-1 0 1,0 0-1,0 1 0,0-1 0,0 1 0,0-1 0,-1 0 1,1 1-1,0 0 0,-1-1 0,1 1 0,-1-1 1,1 1-1,-1 0 0,0-1 0,0 1 0,0 0 1,0-1-1,0 1 0,0 0 0,0-1 0,0 1 1,-1 0-1,1-1 0,-1 1 0,1 0 0,-1-1 1,0 1-1,1-1 0,-1 1 0,0-1 0,0 0 1,0 1-1,0-1 0,0 0 0,0 1 0,-1-1 1,1 0-1,0 0 0,-1 0 0,1 0 0,-1 0 0,1-1 1,-1 1-1,-1 0 0,-10 6 335,1-1 0,-1-1 1,0 0-1,0 0 0,-1-2 0,0 1 0,1-2 0,-1 0 0,-18 0 1,46 1-628,0 1 0,-1 1 1,1 0-1,-1 0 1,0 1-1,-1 1 0,0 0 1,0 1-1,0 0 1,-1 1-1,15 15 1,-25-23 258,0 0 0,0 0 1,0 1-1,0-1 1,0 0-1,0 1 0,0-1 1,-1 1-1,1-1 1,0 1-1,-1-1 0,1 1 1,-1-1-1,0 1 0,0 0 1,1-1-1,-1 1 1,0 0-1,0-1 0,0 1 1,-1-1-1,1 1 1,0 0-1,-1-1 0,0 3 1,0-2 87,-1 1 1,0-1 0,0 0-1,0 1 1,0-1-1,0 0 1,0 0 0,-1 0-1,1 0 1,-1-1-1,1 1 1,-5 1 0,-8 4 609,0-1 1,-1-1-1,-26 5 1,41-10-685,-37 7 363,-1-3-1,-70-1 1,107-3-3054,16 0-13912</inkml:trace>
</inkml:ink>
</file>

<file path=ppt/ink/ink1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0.520"/>
    </inkml:context>
    <inkml:brush xml:id="br0">
      <inkml:brushProperty name="width" value="0.025" units="cm"/>
      <inkml:brushProperty name="height" value="0.025" units="cm"/>
    </inkml:brush>
  </inkml:definitions>
  <inkml:trace contextRef="#ctx0" brushRef="#br0">1 1 16239,'0'0'6599,"8"0"-4838,14 0-351,9 0 832,11 0-1217,8 0-769,1 0-192,2 0-32,-10 0-256,-10 0-641,-11 0-1121,-13 0-704,-26 0-3813,-15 0-671</inkml:trace>
</inkml:ink>
</file>

<file path=ppt/ink/ink1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0.868"/>
    </inkml:context>
    <inkml:brush xml:id="br0">
      <inkml:brushProperty name="width" value="0.025" units="cm"/>
      <inkml:brushProperty name="height" value="0.025" units="cm"/>
    </inkml:brush>
  </inkml:definitions>
  <inkml:trace contextRef="#ctx0" brushRef="#br0">0 23 16624,'0'0'7463,"75"3"-4933,-19-4-1056,11-6-1026,2 1-384,0 4-192,-13-1-2338,-14 1-2403,-10-3-4516</inkml:trace>
</inkml:ink>
</file>

<file path=ppt/ink/ink1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2.617"/>
    </inkml:context>
    <inkml:brush xml:id="br0">
      <inkml:brushProperty name="width" value="0.025" units="cm"/>
      <inkml:brushProperty name="height" value="0.025" units="cm"/>
    </inkml:brush>
  </inkml:definitions>
  <inkml:trace contextRef="#ctx0" brushRef="#br0">0 37 18802,'0'0'11242,"69"-14"-10377,-31 8-705,5 0-128,4 2-384,-6 3-1634,-2-3-2946,-5 3-2948</inkml:trace>
</inkml:ink>
</file>

<file path=ppt/ink/ink1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3.193"/>
    </inkml:context>
    <inkml:brush xml:id="br0">
      <inkml:brushProperty name="width" value="0.025" units="cm"/>
      <inkml:brushProperty name="height" value="0.025" units="cm"/>
    </inkml:brush>
  </inkml:definitions>
  <inkml:trace contextRef="#ctx0" brushRef="#br0">39 80 15631,'0'0'5717,"10"-9"-3469,-2 2-1947,0 0 1,0 0 0,1 1-1,0 0 1,0 1-1,0 0 1,1 0 0,0 1-1,0 0 1,0 1-1,15-4 1,-13 5-17,-1 1 0,0 0 0,1 1 0,-1 0 0,22 3-1,-32-3-252,0 0 0,1 0 0,-1 1-1,1-1 1,-1 1 0,1-1-1,-1 1 1,0 0 0,0 0 0,1-1-1,-1 1 1,0 0 0,0 0-1,0 0 1,0 0 0,0 0 0,0 1-1,0-1 1,0 0 0,0 0-1,0 2 1,0 0-13,-1-1 1,0 1-1,0-1 0,0 1 1,0-1-1,0 1 0,-1-1 1,1 1-1,-1-1 0,1 0 1,-1 1-1,0-1 0,0 0 0,0 0 1,0 1-1,-1-1 0,-2 3 1,-10 14 132,-2-1 0,0-1 0,-1 0 0,0-1 1,-2-1-1,0-1 0,-28 16 0,-43 35 238,88-63-359,0-1-1,0 1 1,0 0 0,0 0 0,1 0 0,-1 0 0,0 0 0,1 0 0,0 0 0,-1 0 0,-1 5 0,3-6-23,0-1 0,0 1 1,0-1-1,0 1 0,0-1 0,0 1 0,0-1 0,0 1 1,0-1-1,1 1 0,-1-1 0,0 1 0,0-1 0,1 1 0,-1-1 1,0 1-1,0-1 0,1 1 0,-1-1 0,1 1 0,-1-1 1,0 0-1,1 1 0,-1-1 0,1 0 0,-1 1 0,1-1 1,-1 0-1,1 0 0,-1 1 0,1-1 0,0 0 0,8 2 33,-1 0 0,1-1 0,0 0 0,-1-1 0,12 0 0,-11 0-36,162-5-1307,-57-8-5249,-47 0-3170</inkml:trace>
</inkml:ink>
</file>

<file path=ppt/ink/ink1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5.061"/>
    </inkml:context>
    <inkml:brush xml:id="br0">
      <inkml:brushProperty name="width" value="0.025" units="cm"/>
      <inkml:brushProperty name="height" value="0.025" units="cm"/>
    </inkml:brush>
  </inkml:definitions>
  <inkml:trace contextRef="#ctx0" brushRef="#br0">24 0 20499,'0'0'6086,"1"63"-4356,-6-28-545,-4 3-833,3 2-256,1-6-64,5-5-256,0-6-769,5-12-512,7-8-545,1-3-577,-1-3-1088,-6-9-3428</inkml:trace>
</inkml:ink>
</file>

<file path=ppt/ink/ink1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5.421"/>
    </inkml:context>
    <inkml:brush xml:id="br0">
      <inkml:brushProperty name="width" value="0.025" units="cm"/>
      <inkml:brushProperty name="height" value="0.025" units="cm"/>
    </inkml:brush>
  </inkml:definitions>
  <inkml:trace contextRef="#ctx0" brushRef="#br0">1 57 16496,'0'0'9288,"54"5"-6533,-11-5-641,11-6-480,9-5-1154,-2-2-480,-3-1 0,-5 5 0,-11 2-1377,-12 6-1570,-12 1-2242,-12 0-1057</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2.559"/>
    </inkml:context>
    <inkml:brush xml:id="br0">
      <inkml:brushProperty name="width" value="0.025" units="cm"/>
      <inkml:brushProperty name="height" value="0.025" units="cm"/>
    </inkml:brush>
  </inkml:definitions>
  <inkml:trace contextRef="#ctx0" brushRef="#br0">0 109 8104,'0'0'12006,"1"8"-10757,-1-5-1214,0-1 0,0 0 0,0 1 0,0-1 0,1 0 0,0 0 0,-1 1 0,1-1 0,0 0 0,0 0 0,0 0 0,0 0 0,0 0 0,1 0 0,1 2 0,-1-2-38,1 0 1,0 0 0,0 0 0,0-1 0,0 1-1,0-1 1,0 0 0,0 0 0,0 0-1,1 0 1,-1-1 0,0 1 0,6-1-1,57 1 8,-48-2-1299,0-2 1,-1 0 0,20-6-1,48-24-4124,-27 4 4987,-56 28 822,1 0-1,-1-1 1,1 1-1,-1 0 1,1 0 0,0 1-1,0-1 1,-1 1 0,1-1-1,0 1 1,3 0 0,-5 0-193,0 0 0,0 0 0,0 1 1,0-1-1,0 0 0,0 1 1,0-1-1,0 1 0,0-1 0,0 1 1,0-1-1,0 1 0,0 0 1,0 0-1,0-1 0,-1 1 0,1 0 1,0 0-1,-1 0 0,2 1 1,0 4 594,0 0 1,0 1 0,0 0 0,-1-1 0,0 1-1,0 0 1,0 10 0,-1-9-303,1-1-1,0 1 1,0-1-1,0 1 1,6 13-1,-6-18-414,0-1-1,1 0 1,-1 0-1,1-1 1,0 1-1,-1 0 1,1 0-1,0-1 1,0 1-1,0-1 1,0 0-1,0 1 1,1-1-1,-1 0 1,0 0-1,1-1 0,-1 1 1,0 0-1,1-1 1,-1 1-1,1-1 1,-1 0-1,1 0 1,-1 0-1,1 0 1,-1 0-1,0-1 1,1 1-1,-1-1 1,4-1-1,6-1 80,-1-1-1,0 0 1,0 0-1,20-13 0,5-6-97,-1-1 0,-1-2 0,-1-1 0,-1-2 0,46-54 0,-83 126-270,-9 5 220,8-27-77,0 0 0,1 1 0,1 0 1,-1 33-1,5-55 49,0 0 1,0 0-1,0 1 0,0-1 1,0 0-1,0 0 1,0 0-1,1 1 0,-1-1 1,0 0-1,0 0 1,0 0-1,0 1 0,0-1 1,1 0-1,-1 0 1,0 0-1,0 0 0,0 0 1,1 1-1,-1-1 1,0 0-1,0 0 0,0 0 1,1 0-1,-1 0 1,0 0-1,0 0 0,1 0 1,-1 0-1,0 0 1,0 0-1,0 0 0,1 0 1,-1 0-1,0 0 1,0 0-1,1 0 1,-1 0-1,0 0 0,0 0 1,1 0-1,-1 0 1,0 0-1,0-1 0,0 1 1,1 0-1,-1 0 1,0 0-1,0 0 0,0 0 1,0-1-1,1 1 1,-1 0-1,0 0 0,12-10-1911,10-36-9834,-22 46 11660,12-32-13582</inkml:trace>
</inkml:ink>
</file>

<file path=ppt/ink/ink1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5.825"/>
    </inkml:context>
    <inkml:brush xml:id="br0">
      <inkml:brushProperty name="width" value="0.025" units="cm"/>
      <inkml:brushProperty name="height" value="0.025" units="cm"/>
    </inkml:brush>
  </inkml:definitions>
  <inkml:trace contextRef="#ctx0" brushRef="#br0">522 18 16143,'-13'0'1570,"0"-1"-1207,1 0 1,-1 1-1,1 1 1,-1 0-1,1 1 0,-1 0 1,1 1-1,0 1 1,0 0-1,1 0 1,-12 6-1,-5 8-178,1 1 1,1 1-1,1 2 0,1 0 0,1 2 0,1 0 1,1 1-1,1 2 0,2 0 0,-21 39 0,26-42-96,2 0 0,0 1 0,2 0 0,1 1 0,0 0 0,2 0 0,2 1 0,0-1 0,1 1 0,2 0 0,1 0 0,1 0 0,5 27 0,-4-42-89,1-1-1,0 0 1,0 0 0,1-1-1,1 1 1,0-1-1,0 0 1,1 0-1,0 0 1,1-1-1,0 0 1,1 0 0,0-1-1,0 0 1,1 0-1,-1-1 1,2 0-1,-1 0 1,1-1-1,0-1 1,0 1 0,1-2-1,-1 1 1,1-2-1,0 1 1,21 2-1,-8-2 211,-1-1-1,1-1 1,0-1-1,-1-2 1,1 0 0,0-1-1,-1-2 1,1 0-1,-1-2 1,-1 0-1,1-1 1,25-13-1,-19 5 18,0-2-1,-1 0 1,-1-2-1,0-1 0,-2-2 1,0 0-1,-1-2 1,-2 0-1,0-1 1,-2-2-1,18-30 0,-26 39-116,-1-2 1,-1 0-1,0 0 0,-2-1 0,-1 0 0,0 0 0,-1-1 0,-2 0 0,0 0 0,-1 0 0,-1 0 0,-1-1 0,-2 1 0,0 0 0,-1-1 0,-1 1 0,-8-30 0,7 41-129,0-1 1,-1 1-1,-1 0 0,0 0 0,0 0 1,-1 1-1,0 0 0,-1 0 0,0 1 1,-1 0-1,0 0 0,0 1 0,-1 0 1,0 1-1,0 0 0,-1 1 0,0 0 1,0 0-1,0 1 0,-1 1 0,1 0 1,-19-4-1,14 4-103,-1 2 1,0-1-1,0 2 1,0 0-1,0 2 1,0-1-1,0 2 1,1 0-1,-1 1 1,0 1-1,1 1 1,0 0-1,0 1 0,0 0 1,-26 16-1,-1 8-4093,20-9-2866,9-8-6665</inkml:trace>
</inkml:ink>
</file>

<file path=ppt/ink/ink1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7.552"/>
    </inkml:context>
    <inkml:brush xml:id="br0">
      <inkml:brushProperty name="width" value="0.025" units="cm"/>
      <inkml:brushProperty name="height" value="0.025" units="cm"/>
    </inkml:brush>
  </inkml:definitions>
  <inkml:trace contextRef="#ctx0" brushRef="#br0">0 67 19987,'0'0'11723,"57"-5"-10666,-10-4-1057,11-6 0,3 1 0,2 1 0,-6 3 0,-2 9 0,-10 1 0,-8 0-4388,-7 4-5093</inkml:trace>
</inkml:ink>
</file>

<file path=ppt/ink/ink1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0.058"/>
    </inkml:context>
    <inkml:brush xml:id="br0">
      <inkml:brushProperty name="width" value="0.025" units="cm"/>
      <inkml:brushProperty name="height" value="0.025" units="cm"/>
      <inkml:brushProperty name="color" value="#E71224"/>
    </inkml:brush>
  </inkml:definitions>
  <inkml:trace contextRef="#ctx0" brushRef="#br0">42 60 13325,'0'0'15203,"-5"13"-15064,-3 8-109,2 0 1,0 1-1,0-1 0,2 1 0,-2 41 1,6-62-30,0 1 0,0-1 0,0 0 1,0 1-1,1-1 0,-1 1 0,0-1 1,1 0-1,-1 1 0,1-1 0,0 0 1,-1 1-1,1-1 0,0 0 0,0 0 0,-1 0 1,1 0-1,0 0 0,0 0 0,0 0 1,1 0-1,-1 0 0,0 0 0,0 0 1,0-1-1,1 1 0,-1-1 0,0 1 1,1-1-1,-1 1 0,0-1 0,1 0 1,-1 1-1,1-1 0,-1 0 0,0 0 1,1 0-1,-1 0 0,1 0 0,-1-1 0,0 1 1,1 0-1,-1 0 0,1-1 0,1 0 1,4-1 76,-1 0 0,1-1 1,0 1-1,-1-1 0,1-1 0,-1 1 1,11-8-1,0-6 212,-1 1-1,0-2 1,-2 0-1,0-1 1,0-1 0,-2 0-1,18-39 1,-32 64-373,1 0-1,0 1 1,0-1 0,0 1 0,1-1 0,0 8 0,-2 14 83,0-15 18,-1 0-45,1 0 0,0 1 0,1-1 0,0 0 0,1 1 0,1-1 0,1 13 0,-1-24 36,-1 0 1,1 1-1,0-1 0,-1 0 0,1 0 0,0 0 0,0 0 0,0 0 0,0 0 0,0 0 0,0 0 0,0-1 0,0 1 0,0 0 0,0-1 0,0 1 0,0 0 1,1-1-1,-1 1 0,0-1 0,0 0 0,1 1 0,-1-1 0,0 0 0,0 0 0,1 0 0,-1 0 0,0 0 0,1 0 0,-1 0 0,0-1 0,1 1 0,-1 0 1,0-1-1,0 1 0,0-1 0,1 1 0,-1-1 0,0 1 0,2-2 0,3-1 122,1 0 1,-1-1-1,0 1 1,0-1-1,0 0 1,5-6-1,-1 0-68,0-1 0,-1-1 0,0 1 0,8-18 0,-13 23-55,-1 0-1,0 0 1,-1 0 0,0 0-1,0 0 1,0-1-1,-1 1 1,1-1-1,-2 0 1,1 1-1,-1-11 1,0 16-8,-1 1 0,1 0 0,0 0 0,0-1 0,-1 1 0,1 0 0,0 0 0,-1 0 0,1-1 0,0 1 0,-1 0 0,1 0 0,0 0 0,-1 0 0,1 0 0,-1 0 0,1 0 0,0 0 0,-1 0 0,1 0 0,0 0 0,-1 0 0,1 0 0,0 0 0,-1 0 0,1 0 0,0 1 0,-1-1 0,1 0 0,0 0 0,-1 0 0,1 1 0,0-1 0,-1 0 0,1 0 0,0 0 0,0 1 0,-1-1 0,1 0 0,0 1 0,0-1 0,0 0 0,-1 1 0,1-1 0,0 1 0,-15 13 0,15-13 0,-28 39 0,27-37 0,-1-1 0,1 1 0,0 0 0,-1-1 0,1 1 0,0 0 0,1-1 0,-1 1 0,0 0 0,1 0 0,0 0 0,-1 0 0,1 0 0,1 4 0,-1-6 0,1-1 0,0 0 0,-1 1 0,1-1 0,-1 0 0,1 0 0,0 1 0,-1-1 0,1 0 0,0 0 0,-1 0 0,1 0 0,0 0 0,-1 0 0,1 0 0,0 0 0,-1 0 0,1 0 0,-1 0 0,1 0 0,0-1 0,-1 1 0,1 0 0,0 0 0,-1-1 0,1 1 0,-1 0 0,2-1 0,17-9 0,-13 6 0,0 0 0,0-1 0,-1 0 0,1 0 0,-1 0 0,0-1 0,-1 1 0,1-1 0,-1 0 0,-1-1 0,1 1 0,-1-1 0,0 0 0,0 1 0,2-12 0,-5 19-2,0-1 0,0 0 0,0 0 0,0 0 0,0 0 0,0 1 0,0-1 0,0 0 0,0 0 0,0 0 0,0 0 0,0 0 0,-1 1 0,1-1 0,0 0 0,0 0-1,0 0 1,0 0 0,0 0 0,0 0 0,0 1 0,-1-1 0,1 0 0,0 0 0,0 0 0,0 0 0,0 0 0,-1 0 0,1 0 0,0 0 0,0 0 0,0 0 0,0 0 0,-1 0 0,1 0 0,0 0 0,0 0 0,0 0 0,0 0 0,-1 0 0,1 0 0,0 0 0,0 0 0,0 0 0,0 0 0,-1 0 0,1 0 0,0 0-1,0 0 1,0-1 0,0 1 0,0 0 0,0 0 0,-1 0 0,1 0 0,0 0 0,0 0 0,0-1 0,0 1 0,0 0 0,0 0 0,0 0 0,0 0 0,0 0 0,0-1 0,-1 1 0,-8 11-214,5-4 201,-1 0 0,2 0 0,-1 0 1,1 0-1,0 1 0,1 0 0,-1-1 0,2 1 1,-1 0-1,1 0 0,0 0 0,1 11 0,1-18 21,0 0 0,0 0 0,0 1-1,0-1 1,0 0 0,1 0-1,-1-1 1,0 1 0,1 0-1,-1 0 1,0-1 0,1 1-1,-1 0 1,1-1 0,0 0-1,-1 1 1,1-1 0,-1 0-1,1 0 1,-1 0 0,1 0-1,0 0 1,-1 0 0,1 0-1,-1-1 1,3 0 0,44-6 150,2-9-118,-39 11-97,0 1-1,1 1 0,-1 0 1,1 0-1,0 1 1,12 0-1,-23 2 51,0 1 1,0-1-1,0 1 0,0-1 0,0 1 1,0 0-1,0-1 0,-1 1 0,1 0 0,0 0 1,-1 0-1,1 0 0,0 0 0,-1 0 1,1 0-1,-1 0 0,1 0 0,-1 0 1,0 0-1,1 0 0,-1 0 0,0 0 1,0 0-1,0 0 0,0 0 0,0 0 0,0 0 1,0 0-1,0 2 0,0-1 49,0 1 0,0-1 0,0 0 0,0 0 0,-1 0 0,1 0 0,0 0 0,-1 0 0,0 0 0,1 0 0,-1 0 0,0-1 0,0 1 0,0 0 0,0 0 0,-2 3-1,1-40 159,3 17-198,0 0 0,1 0 0,1-1 0,1 2 0,1-1 0,0 0 0,9-17 0,-12 33-233,0 1 0,0 0 0,0 0 0,1 0-1,-1 0 1,0 0 0,0 1 0,1-1 0,-1 0 0,0 1 0,1 0 0,-1 0 0,0 0-1,1 0 1,-1 0 0,0 0 0,1 0 0,-1 1 0,0-1 0,4 2 0,28-1-4545,-30-6-1730,-1-8-4889</inkml:trace>
</inkml:ink>
</file>

<file path=ppt/ink/ink1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0.399"/>
    </inkml:context>
    <inkml:brush xml:id="br0">
      <inkml:brushProperty name="width" value="0.025" units="cm"/>
      <inkml:brushProperty name="height" value="0.025" units="cm"/>
      <inkml:brushProperty name="color" value="#E71224"/>
    </inkml:brush>
  </inkml:definitions>
  <inkml:trace contextRef="#ctx0" brushRef="#br0">1 1 16592,'0'0'3491,"53"32"-6534,-30-22-10666</inkml:trace>
</inkml:ink>
</file>

<file path=ppt/ink/ink1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0.756"/>
    </inkml:context>
    <inkml:brush xml:id="br0">
      <inkml:brushProperty name="width" value="0.025" units="cm"/>
      <inkml:brushProperty name="height" value="0.025" units="cm"/>
      <inkml:brushProperty name="color" value="#E71224"/>
    </inkml:brush>
  </inkml:definitions>
  <inkml:trace contextRef="#ctx0" brushRef="#br0">64 259 21076,'0'0'2525,"-9"7"-5,6-4-2253,-32 29 1629,33-30-1831,1-1 0,-1 1 1,1 0-1,0-1 1,-1 1-1,1 0 0,0 0 1,0 0-1,0 0 1,0 0-1,1 0 1,-1 0-1,1 0 0,-1 0 1,1 1-1,0-1 1,-1 0-1,1 0 1,0 0-1,1 0 0,-1 1 1,1 1-1,-1-3-76,1 0 0,0-1 0,0 1-1,-1 0 1,1-1 0,0 1 0,0-1 0,0 1-1,0-1 1,0 1 0,0-1 0,0 0 0,0 0 0,0 1-1,0-1 1,0 0 0,0 0 0,0 0 0,0 0-1,0 0 1,0 0 0,0 0 0,0-1 0,0 1-1,2-1 1,25-6-264,-18 1 323,0 0-1,0 0 0,0-1 0,-1-1 1,0 0-1,0 0 0,-1 0 0,0-1 1,-1-1-1,0 1 0,6-12 1,6-10 170,-3 0 0,19-47 1,-29 63-158,-2 6 68,0-1 1,0 0-1,-1 0 0,-1 0 0,1 0 1,0-17-1,-27 65 213,12-14-291,2 0 0,-13 36 1,21-53-98,0 1 1,0-1 0,1 0-1,0 1 1,0-1 0,1 0 0,0 1-1,0-1 1,0 1 0,1-1-1,0 1 1,1-1 0,4 12-1,-5-16-372,0-1 0,1 1-1,0-1 1,-1 0-1,1 0 1,0 1 0,0-1-1,0 0 1,0-1 0,1 1-1,-1 0 1,0-1 0,1 1-1,-1-1 1,1 0-1,0 0 1,-1 0 0,5 1-1,24 3-9804</inkml:trace>
</inkml:ink>
</file>

<file path=ppt/ink/ink1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1.447"/>
    </inkml:context>
    <inkml:brush xml:id="br0">
      <inkml:brushProperty name="width" value="0.025" units="cm"/>
      <inkml:brushProperty name="height" value="0.025" units="cm"/>
      <inkml:brushProperty name="color" value="#E71224"/>
    </inkml:brush>
  </inkml:definitions>
  <inkml:trace contextRef="#ctx0" brushRef="#br0">153 116 18257,'0'0'2509,"6"-9"710,-4 6-2737,25-40 2724,-25 41-2978,-1 0 0,0-1 0,0 1 0,0 0 0,0-1 0,0 1 0,0 0 0,0-1 0,-1 1 0,0-1 0,1 1 0,-1-1 0,0 0 0,0 1 0,0-1 0,-1 1 0,1-1 0,0 1 0,-2-5 0,1 7-209,0-1 0,0 0 0,0 0 0,0 0 0,0 1 0,0-1 0,0 1 0,-1-1 0,1 1 0,0-1 0,0 1 0,0 0 0,-1-1 0,1 1 0,0 0 0,-1 0 0,1 0 0,0 0 0,0 0 0,-1 0 0,1 1 0,0-1 0,0 0 0,-2 1 0,-31 11 40,25-7-60,0 1 0,0 1 0,1-1 0,0 1-1,0 1 1,0 0 0,1 0 0,0 0 0,1 1 0,0 0 0,0 0 0,1 0-1,0 1 1,1 0 0,0 0 0,0 0 0,1 0 0,-3 19 0,6-28-6,0 0-1,0-1 1,0 1 0,0 0 0,0 0 0,0 0 0,0 0 0,0 0 0,0 0 0,1 0 0,-1 0 0,0 0-1,1-1 1,-1 1 0,1 0 0,-1 0 0,1 0 0,-1-1 0,1 1 0,-1 0 0,1-1 0,0 1 0,-1 0-1,1-1 1,0 1 0,0-1 0,-1 1 0,1-1 0,0 0 0,0 1 0,0-1 0,1 1 0,2-1 4,0 1 0,-1-1 1,1 0-1,0 0 0,0 0 1,0 0-1,-1-1 1,7-1-1,66-26-92,-73 27 58,58-21-285,-60 21 304,1 0 0,-1 1-1,1-1 1,-1 1 0,1-1 0,-1 1 0,1 0 0,-1 0 0,1 0 0,-1 0-1,1 0 1,-1 0 0,1 0 0,-1 0 0,1 0 0,-1 1 0,1-1 0,-1 1-1,1-1 1,-1 1 0,0-1 0,1 1 0,-1 0 0,0 0 0,0 0-1,1 0 1,-1 0 0,0 0 0,0 0 0,0 0 0,0 0 0,0 0 0,0 1-1,0-1 1,-1 0 0,2 2 0,-1 8-12,0 1-1,0-1 1,-1 1-1,0-1 1,-1 1-1,0-1 1,-1 0 0,0 1-1,-1-1 1,-1 0-1,1 0 1,-2-1-1,1 1 1,-1-1 0,-13 18-1,10-15 58,-1 0 1,0-1-1,-1-1 0,0 1 0,-1-2 1,0 1-1,-1-1 0,0-1 0,-1 0 0,0-1 1,-21 10-1,33-17 3,-1 0 0,0 0 1,0 0-1,0 0 0,0-1 0,0 1 0,0 0 1,0-1-1,0 0 0,0 1 0,0-1 1,0 0-1,0 0 0,0 0 0,0 0 0,0-1 1,0 1-1,0 0 0,0-1 0,0 1 1,0-1-1,-3-1 0,4 0-18,0 1 0,0-1 0,0 1-1,0-1 1,0 1 0,1-1 0,-1 0 0,1 1-1,-1-1 1,1 0 0,0 1 0,0-1 0,-1 0 0,1 0-1,0 1 1,0-1 0,1 0 0,-1 0 0,0 1 0,1-4-1,3-7-66,0-1-1,0 0 0,1 1 0,1-1 0,11-17 0,1 1 1,2 0 0,1 2 0,2 1 0,0 0 1,2 2-1,0 1 0,2 1 0,0 1 0,38-21 0,-62 40 67,0 0 1,1 0-1,0 1 1,-1 0-1,1 0 1,0 0-1,0 0 1,-1 0-1,1 1 1,0-1-1,5 1 1,-8 1-15,0-1 1,0 0 0,0 1-1,1-1 1,-1 1-1,0-1 1,0 1-1,0 0 1,0-1-1,0 1 1,0 0 0,0 0-1,0 0 1,0-1-1,0 1 1,0 0-1,-1 0 1,1 1 0,0-1-1,-1 0 1,1 0-1,-1 0 1,1 0-1,-1 0 1,1 1-1,-1-1 1,0 0 0,0 0-1,0 1 1,0-1-1,1 0 1,-2 1-1,1 1 1,-8 116 102,10-119-23,0 1-1,0-2 0,0 1 0,0 0 1,0 0-1,0-1 0,0 1 0,0-1 0,0 1 1,0-1-1,0 0 0,0 0 0,0 0 1,2-1-1,7-7-51,-1 0-1,0 0 1,0-1 0,-1 0 0,0 0-1,8-15 1,-13 20-29,0-1 1,0-1-1,-1 1 1,0 0-1,0-1 1,-1 0-1,1 1 0,-2-1 1,1 0-1,-1 0 1,0 0-1,0 0 1,-1-11-1,0 16 3,-1 0 0,1 0 0,-1 1 0,0-1 0,1 1 0,-1-1 0,0 0 0,0 1 0,0 0 0,0-1 0,-1 1 0,1-1 0,0 1 0,-1 0 0,1 0 0,0 0 0,-1 0 0,1 0 0,-1 0 0,0 0 0,1 1 0,-1-1 0,0 0 0,-2 0 0,0 0 0,0 0 0,0 0 0,0 1 0,0-1 0,0 1 0,0 0 0,0 0 0,0 0 0,-8 2 0,12-2 0,-1 0-1,1 0 1,0 0 0,-1 0 0,1 0-1,-1 0 1,1 1 0,0-1-1,-1 0 1,1 0 0,-1 0-1,1 0 1,0 1 0,-1-1 0,1 0-1,0 0 1,0 1 0,-1-1-1,1 0 1,0 0 0,-1 1 0,1-1-1,0 0 1,0 1 0,0-1-1,-1 1 1,1-1 0,0 0 0,0 1-1,0-1 1,0 0 0,0 1-1,0-1 1,0 1 0,0-1-1,0 0 1,0 1 0,0-1 0,0 1-1,0-1 1,0 0 0,0 1-1,0-1 1,0 1 0,0-1 0,0 0-1,1 1 1,-1-1 0,0 0-1,0 1 1,0-1 0,1 0-1,-1 1 1,0-1 0,1 0 0,-1 1-1,0-1 1,1 0 0,-1 0-1,0 1 1,1-1 0,-1 0 0,1 0-1,23 15-482,40-6-4232,2-8-4119,-26-1 560</inkml:trace>
</inkml:ink>
</file>

<file path=ppt/ink/ink1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2.119"/>
    </inkml:context>
    <inkml:brush xml:id="br0">
      <inkml:brushProperty name="width" value="0.025" units="cm"/>
      <inkml:brushProperty name="height" value="0.025" units="cm"/>
      <inkml:brushProperty name="color" value="#E71224"/>
    </inkml:brush>
  </inkml:definitions>
  <inkml:trace contextRef="#ctx0" brushRef="#br0">145 165 20756,'0'0'6475,"-11"5"-5140,-7 3-864,0 0 1,-21 15 0,35-21-437,-1 1 0,1 0 1,0 0-1,0 0 0,0 0 0,1 1 1,-1-1-1,1 1 0,0 0 1,0 0-1,0 0 0,0 1 0,1-1 1,0 1-1,0-1 0,0 1 0,-2 7 1,7-12-125,-1 1-1,1-1 1,0 1 0,-1-1 0,1 0 0,0 0 0,0 0 0,-1 0 0,1 0 0,0-1-1,-1 1 1,3-2 0,11-3 19,-1 0 1,0-2-1,14-7 0,-19 8-83,0 1 1,0 0-1,0 0 0,1 1 0,0 1 0,0 0 0,0 0 0,12 0 0,-23 3 153,1 0 1,0 0-1,-1 1 0,1-1 0,-1 0 0,1 1 0,-1-1 1,1 1-1,-1-1 0,1 1 0,-1-1 0,1 1 0,-1-1 0,1 1 1,-1-1-1,0 1 0,1-1 0,-1 1 0,0 0 0,0-1 1,1 1-1,-1 0 0,0-1 0,0 1 0,0 0 0,0-1 1,0 1-1,0 0 0,0-1 0,0 1 0,0 0 0,0-1 0,0 1 1,0 0-1,0-1 0,-1 1 0,1 0 0,0-1 0,-1 1 1,1-1-1,0 1 0,-1 0 0,-12 32 287,-37 45 206,37-61-416,1 0 0,0 1-1,2 1 1,0 0 0,1 0-1,-7 21 1,38-54 73,10-20-332,-1-2 1,-2-1 0,40-68-1,-39 57 892,1 2 0,43-46 0,-71 88-593,54-51 747,-54 52-856,1 0 0,0 0 1,-1 1-1,1-1 0,0 1 0,1 0 1,-1 0-1,0 1 0,1-1 0,-1 1 1,1 0-1,-1 0 0,1 0 0,4 0 1,-8 2-18,-1-1 1,0 0-1,1 1 1,-1-1-1,1 0 1,-1 1-1,1-1 1,-1 1-1,0-1 1,1 1 0,-1-1-1,0 1 1,0-1-1,1 1 1,-1-1-1,0 1 1,0-1-1,0 1 1,1-1-1,-1 1 1,0-1-1,0 1 1,0 0-1,0-1 1,0 1-1,0-1 1,0 1 0,0-1-1,-1 1 1,1 0-1,0-1 1,0 1-1,0-1 1,-1 1-1,1 0 1,-8 22-88,3-14 121,-1 0-1,-1 0 0,1-1 0,-1 0 0,-9 8 1,-20 25 625,40-39-713,-1-1 1,1 1-1,0-1 1,0 0-1,0-1 1,0 1-1,0-1 1,7 0-1,11 3-810,-16-2 647,-1 1 1,1 0-1,-1 0 1,0 0 0,1 0-1,-1 1 1,0 0-1,-1 0 1,1 0-1,-1 1 1,1 0-1,-1 0 1,4 5 0,-6-8 248,-1 1 1,0 0-1,0 0 1,0 0-1,0 0 1,0 0-1,0 1 1,-1-1 0,1 0-1,-1 0 1,1 0-1,-1 1 1,0-1-1,0 0 1,0 0-1,0 1 1,0-1-1,-1 0 1,1 0 0,-1 0-1,1 1 1,-1-1-1,0 0 1,0 0-1,0 0 1,0 0-1,0 0 1,0 0-1,0-1 1,-1 1 0,1 0-1,-1 0 1,0-1-1,1 1 1,-1-1-1,-2 2 1,-5 5 224,-51 40 2175,57-45-2314,-1 0 0,1-1 0,-1 0 0,0 0 0,0 0 1,0-1-1,0 1 0,-1-1 0,1 0 0,0 0 0,0 0 1,-1-1-1,1 1 0,-7-1 0,10-1-126,0 0 1,0 0-1,0 0 0,0 0 1,0 0-1,0 0 0,0 0 1,0-1-1,1 1 0,-1 0 0,0 0 1,1-1-1,-1 1 0,1 0 1,-1-1-1,1 1 0,0 0 1,-1-1-1,1 1 0,0-1 1,0 1-1,0-1 0,0 1 1,0 0-1,1-3 0,6-39-2042,9 25-3642,-3 7-994,4-2-7307</inkml:trace>
</inkml:ink>
</file>

<file path=ppt/ink/ink1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2.604"/>
    </inkml:context>
    <inkml:brush xml:id="br0">
      <inkml:brushProperty name="width" value="0.025" units="cm"/>
      <inkml:brushProperty name="height" value="0.025" units="cm"/>
      <inkml:brushProperty name="color" value="#E71224"/>
    </inkml:brush>
  </inkml:definitions>
  <inkml:trace contextRef="#ctx0" brushRef="#br0">0 198 15407,'0'0'16052,"10"-2"-15246,1-1-725,0-1-1,-1 1 1,1-2 0,17-9-1,-26 13-77,1-1 1,-1 1-1,1-1 0,-1 1 0,0-1 0,0 0 1,0 1-1,0-1 0,0 0 0,0-1 0,0 1 0,-1 0 1,1 0-1,-1-1 0,1 1 0,-1-1 0,0 1 1,0-1-1,0 0 0,0 1 0,-1-1 0,1 0 1,-1 0-1,0 1 0,1-1 0,-1 0 0,0 0 0,-1 1 1,1-1-1,-1-3 0,0 5-3,1 1 0,-1-1 0,1 0 0,-1 0 0,0 1 0,1-1 0,-1 1 0,0-1 0,0 1 0,1-1 0,-1 1 0,0-1 0,0 1 0,0 0 0,0-1 0,0 1 0,1 0 0,-1 0 0,0-1 0,0 1 0,0 0 0,0 0 0,0 0 0,0 0 0,0 1 0,0-1 0,0 0 0,0 0 0,1 0 0,-1 1 0,-2 0 0,-27 11 0,26-8 0,-1 1 0,1-1 0,0 1 0,0-1 0,1 1 0,0 1 0,0-1 0,0 0 0,-3 8 0,5-12 0,1 0 0,-1 1 0,1-1 0,-1 0 0,1 0 0,-1 1 0,1-1 0,0 0 0,0 1 0,0-1 0,-1 0 0,1 1 0,1-1 0,-1 0 0,0 1 0,0-1 0,0 0 0,1 1 0,-1-1 0,1 0 0,-1 1 0,1-1 0,-1 0 0,1 0 0,0 0 0,-1 0 0,1 0 0,0 1 0,0-1 0,0-1 0,0 1 0,0 0 0,0 0 0,0 0 0,0 0 0,0-1 0,1 1 0,-1-1 0,0 1 0,0-1 0,1 1 0,-1-1 0,0 0 0,1 1 0,-1-1 0,3 0 0,37 4 0,78-5 0,-48 0 0,-70 1 0,-1 0 0,0-1 0,1 1 0,-1 0 0,0 0 0,0 0 0,1 0 0,-1-1 0,0 1 0,0 0 0,1 0 0,-1-1 0,0 1 0,0 0 0,0 0 0,0-1 0,1 1 0,-1 0 0,0-1 0,0 1 0,0 0 0,0 0 0,0-1 0,0 1 0,0 0 0,0-1 0,0 1 0,0 0 0,0-1 0,0 1 0,0 0 0,0-1 0,0 1 0,0 0 0,0-1 0,0 1 0,0 0 0,0 0 0,-1-1 0,1 1 0,0 0 0,0 0 0,0-1 0,-1 1 0,1 0 0,0 0 0,0-1 0,-12-21 0,8 16 0,-25-63 0,27 64 0,0 1 0,1-1 0,0 0 0,0 0 0,0 0 0,1 0 0,0 0 0,-1 0 0,2 0 0,-1 0 0,1 0 0,-1 1 0,3-6 0,-2 8 2,0 0 0,1 1 0,-1-1 0,0 1 0,1 0 0,-1 0 0,1-1 0,0 1 0,-1 0 0,1 0 0,0 0 0,0 1 0,0-1 0,0 0 0,0 1 0,0-1-1,-1 1 1,1-1 0,0 1 0,0 0 0,4 0 0,46 1-148,-46-1 73,25 5-2951,-12 2-3812,-14-4 505</inkml:trace>
</inkml:ink>
</file>

<file path=ppt/ink/ink1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2.932"/>
    </inkml:context>
    <inkml:brush xml:id="br0">
      <inkml:brushProperty name="width" value="0.025" units="cm"/>
      <inkml:brushProperty name="height" value="0.025" units="cm"/>
      <inkml:brushProperty name="color" value="#E71224"/>
    </inkml:brush>
  </inkml:definitions>
  <inkml:trace contextRef="#ctx0" brushRef="#br0">1 49 20980,'0'0'4548,"87"-11"-2370,-25 2-1345,8 3-769,-1-3-448,-7 4-4869,-13-4-9033</inkml:trace>
</inkml:ink>
</file>

<file path=ppt/ink/ink1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3.946"/>
    </inkml:context>
    <inkml:brush xml:id="br0">
      <inkml:brushProperty name="width" value="0.025" units="cm"/>
      <inkml:brushProperty name="height" value="0.025" units="cm"/>
      <inkml:brushProperty name="color" value="#E71224"/>
    </inkml:brush>
  </inkml:definitions>
  <inkml:trace contextRef="#ctx0" brushRef="#br0">0 19 13261,'0'0'9822,"12"-3"-9080,1-1-588,0 1 0,1 0 0,-1 0 0,1 2 0,19-1 0,-30 2-101,0 0 1,-1 0-1,1 0 0,0 0 1,-1 1-1,1-1 0,0 1 1,-1-1-1,1 1 1,-1 0-1,1 0 0,-1 0 1,1 1-1,-1-1 1,0 0-1,0 1 0,1 0 1,-1-1-1,0 1 0,-1 0 1,1 0-1,0 0 1,0 0-1,-1 0 0,1 1 1,-1-1-1,0 0 0,0 1 1,0-1-1,0 1 1,0-1-1,0 1 0,-1-1 1,1 1-1,-1 0 1,0-1-1,1 1 0,-1 0 1,-1-1-1,0 6 0,0-1 178,-1 0 0,-1 0 0,1-1 0,-1 1 0,0-1 0,-1 1 0,1-1-1,-1 0 1,0-1 0,-1 1 0,0-1 0,1 0 0,-2 0 0,-8 7 0,-24 28 1329,38-39-1552,-1-1 0,1 0 0,0 1 0,-1-1 0,1 0 0,0 1 0,-1-1 0,1 1 0,0-1 0,-1 1 0,1-1 0,0 1 0,0-1 0,0 1 0,0-1 0,-1 1 0,1-1-1,0 1 1,0 0 0,0-1 0,0 1 0,0-1 0,0 1 0,1-1 0,-1 1 0,0-1 0,0 1 0,0-1 0,0 1 0,1-1 0,-1 1 0,0-1 0,1 1 0,19 7 133,38-8-491,-50-1 90,0 1-626,0-1-1,-1 0 0,1 0 0,-1-1 0,1 0 0,-1 0 1,11-5-1,11-10-7062</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2.982"/>
    </inkml:context>
    <inkml:brush xml:id="br0">
      <inkml:brushProperty name="width" value="0.025" units="cm"/>
      <inkml:brushProperty name="height" value="0.025" units="cm"/>
    </inkml:brush>
  </inkml:definitions>
  <inkml:trace contextRef="#ctx0" brushRef="#br0">186 24 16816,'0'0'12716,"10"4"-12161,8 0-727,0 0 0,0 0-1,0-2 1,1 0 0,0-2 0,-1 0-1,1 0 1,-1-2 0,1-1 0,-1 0-1,0-1 1,0-1 0,0 0 0,19-10-1,-16 9 555,-39 22 480,-3 2-648,1 0 78,-2 1 426,1 2-1,-28 35 1,49-56-719,-1 1 1,1-1 0,-1 1 0,1-1-1,-1 1 1,1-1 0,0 1 0,-1-1-1,1 1 1,0-1 0,-1 1 0,1-1-1,0 1 1,0 0 0,0-1 0,-1 1-1,1 0 1,0-1 0,0 1-1,0 0 1,0-1 0,0 1 0,0-1-1,0 1 1,0 0 0,0-1 0,1 1-1,-1 0 1,0-1 0,0 1 0,1-1-1,-1 1 1,0 0 0,1-1 0,-1 1-1,0-1 1,1 1 0,-1-1 0,1 1-1,-1-1 1,1 1 0,-1-1-1,1 0 1,-1 1 0,1-1 0,-1 0-1,1 1 1,0-1 0,-1 0 0,1 0-1,-1 0 1,1 1 0,0-1 0,45 4-1272,-27-3 396,-18-1 848,21 3-1200,0 0 0,0 2 0,30 10 0,-47-13 1186,0 0-1,1 1 1,-1 0 0,0 0-1,0 0 1,-1 0 0,1 1-1,5 5 1,-8-7 174,0 0 0,-1 0 1,1 1-1,-1-1 0,0 0 0,1 1 1,-1-1-1,0 1 0,0-1 0,-1 1 1,1-1-1,0 1 0,-1 0 0,0-1 1,1 1-1,-1 0 0,0-1 0,-1 6 1,0-3 56,-1-1-1,1 1 1,-1 0 0,0-1 0,0 0 0,-1 1-1,1-1 1,-1 0 0,0 0 0,0 0 0,-1-1 0,1 1-1,-1-1 1,-4 4 0,-63 42 523,60-42-674,-53 31-529,-97 42 0,3-18-6423,51-26-2140</inkml:trace>
</inkml:ink>
</file>

<file path=ppt/ink/ink1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4.336"/>
    </inkml:context>
    <inkml:brush xml:id="br0">
      <inkml:brushProperty name="width" value="0.025" units="cm"/>
      <inkml:brushProperty name="height" value="0.025" units="cm"/>
      <inkml:brushProperty name="color" value="#E71224"/>
    </inkml:brush>
  </inkml:definitions>
  <inkml:trace contextRef="#ctx0" brushRef="#br0">367 7 10954,'-11'-2'2707,"3"1"-2353,-1-1 0,1 2 0,-1-1 0,1 1 0,-1 0 0,1 1 0,-1 0 0,1 0 0,0 1 0,-1 0 0,1 0 0,0 1 0,0 0 0,1 1 0,-11 5 0,-1 6-55,1 0-1,1 2 1,0 0-1,2 1 1,-1 0-1,2 1 1,1 1 0,0 0-1,1 1 1,2 0-1,0 1 1,1 0 0,-8 32-1,13-38-156,0 1 0,2-1 0,0 1 1,1 0-1,0 0 0,1-1 0,1 1 0,6 29 0,-4-34-135,0 0 0,1-1 1,0 0-1,1 1 0,1-2 0,-1 1 0,2 0 0,-1-1 0,1-1 0,1 1 1,0-1-1,18 16 0,-16-17 10,0 0 0,1-1 1,0 0-1,0 0 0,0-2 1,1 1-1,0-1 0,0-1 1,0 0-1,0-1 0,1 0 1,13 0-1,-9-2 279,0 0 0,0-2 0,0 0 1,0-1-1,0 0 0,0-2 0,0 0 0,21-8 1,-14 2 31,0 0 0,-2-2 0,1-1 1,-1 0-1,-1-2 0,0 0 1,-2-1-1,1-2 0,-2 0 1,0 0-1,-2-2 0,16-22 1,-23 27-288,0 0-1,-1 0 1,0-1 0,-2 0 0,0 0 0,0-1 0,-2 0 0,0 0 0,-1 0 0,2-28-1,-5 37-27,0-1-1,-1 0 0,1 1 0,-2-1 1,1 1-1,-1-1 0,-1 1 0,1 0 1,-1 0-1,-1 0 0,1 0 0,-1 0 1,-1 1-1,0 0 0,0 0 0,0 0 1,-1 0-1,0 1 0,0 0 0,0 0 1,-1 1-1,-13-9 0,6 6-279,0 1 0,0 1 0,-1 0 0,1 1 0,-1 0 0,-1 1 1,1 1-1,-1 0 0,-23 0 0,21 3-396,1 0 1,-1 1 0,1 0-1,-1 2 1,1 0 0,0 1-1,0 1 1,1 0 0,-1 1-1,1 1 1,1 1 0,-1 0-1,-22 17 1,17-8-9305</inkml:trace>
</inkml:ink>
</file>

<file path=ppt/ink/ink1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6.258"/>
    </inkml:context>
    <inkml:brush xml:id="br0">
      <inkml:brushProperty name="width" value="0.025" units="cm"/>
      <inkml:brushProperty name="height" value="0.025" units="cm"/>
      <inkml:brushProperty name="color" value="#E71224"/>
    </inkml:brush>
  </inkml:definitions>
  <inkml:trace contextRef="#ctx0" brushRef="#br0">14 1 19442,'0'0'6390,"6"11"-5845,-1 0-416,0 0 0,-1-1 0,-1 2 0,1-1 0,-2 0 0,0 1 0,0-1 0,-1 1-1,-1 0 1,0-1 0,0 1 0,-3 17 0,1-3 149,8-18 317,-3-9-484,0-1 0,0 1 1,0 0-1,0-1 0,0 0 1,-1 0-1,1 0 0,-1 0 0,3-2 1,10-8-53,-9 7-42,1 1-1,0 0 1,0 0 0,0 0 0,1 1 0,-1 0-1,1 0 1,-1 1 0,1 0 0,14-2 0,-19 4-11,0 0 0,0 0 0,0 0 0,-1 0 1,1 1-1,0-1 0,0 1 0,-1 0 0,1 0 0,0 0 1,-1 0-1,1 0 0,-1 0 0,1 1 0,-1-1 1,0 1-1,1-1 0,-1 1 0,0 0 0,0 0 0,0 0 1,-1 0-1,1 1 0,0-1 0,-1 0 0,1 1 1,-1-1-1,0 1 0,0-1 0,0 1 0,0 0 0,0 0 1,0 4-1,0-3 47,0 1-1,0-1 1,0 0 0,0 1 0,-1-1 0,0 1-1,0-1 1,0 1 0,-1-1 0,1 0-1,-1 1 1,0-1 0,0 0 0,-1 1 0,1-1-1,-1 0 1,0 0 0,0 0 0,0 0-1,-1-1 1,-3 6 0,2-6 12,-1 1 1,1-1-1,-1 0 1,0 0-1,0 0 1,0 0-1,-1-1 1,1 0-1,-1 0 1,1-1-1,-1 0 1,0 1-1,1-2 1,-1 1-1,0-1 1,-6 0-1,-1 0-65,1-1 0,0 0 0,0 0 0,-17-5 0,24 5 0,0-1 0,0 1 0,1-1 0,-1 0 0,0-1 0,1 1 0,0-1 0,-1 0 0,1 0 0,0 0 0,0 0 0,1-1 0,-5-4 0,9 7-28,0 0 0,1 1 0,-1-1 0,0 1 0,1-1 0,-1 1 0,1-1 0,-1 1 1,0 0-1,1 0 0,-1 0 0,1 0 0,1 0 0,52 5-7690,-23-5-637</inkml:trace>
</inkml:ink>
</file>

<file path=ppt/ink/ink1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8.420"/>
    </inkml:context>
    <inkml:brush xml:id="br0">
      <inkml:brushProperty name="width" value="0.025" units="cm"/>
      <inkml:brushProperty name="height" value="0.025" units="cm"/>
      <inkml:brushProperty name="color" value="#E71224"/>
    </inkml:brush>
  </inkml:definitions>
  <inkml:trace contextRef="#ctx0" brushRef="#br0">57 49 15086,'-2'2'6571,"-3"7"-3372,-28 66-3135,32-70-56,-3 6 167,1 1-1,0 0 1,1 0-1,0 1 0,1-1 1,1 0-1,1 21 1,-1-32-127,1 0 0,0 0 1,-1 0-1,1 0 0,0 0 1,0 0-1,0 0 0,0 0 1,0 0-1,0 0 0,0 0 1,0-1-1,1 1 0,-1 0 1,0-1-1,0 1 0,1-1 1,-1 1-1,0-1 0,1 0 1,-1 0-1,0 1 0,1-1 1,-1 0-1,0 0 0,1 0 1,-1 0-1,0-1 0,1 1 1,-1 0-1,0-1 0,1 1 1,-1 0-1,0-1 0,2-1 1,48-19 1147,-32 9-1088,-1-1-1,0-1 1,-1-1 0,0 0 0,-2-1 0,0-1 0,0-1-1,-2 0 1,20-33 0,-28 37-6,-9 17-93,-12 23-35,12-15 24,-1-1 0,2 1-1,-1 1 1,2-1-1,-1 0 1,2 1-1,-1-1 1,1 1 0,1-1-1,2 18 1,-2-28 17,0 0 1,1 0-1,-1-1 0,0 1 1,1 0-1,-1 0 1,1 0-1,-1 0 1,1 0-1,0 0 1,-1-1-1,1 1 0,0 0 1,0-1-1,-1 1 1,1 0-1,0-1 1,0 1-1,0-1 0,0 1 1,0-1-1,0 0 1,0 1-1,0-1 1,0 0-1,0 0 0,0 1 1,0-1-1,0 0 1,0 0-1,0 0 1,0 0-1,0 0 0,0-1 1,0 1-1,0 0 1,0 0-1,2-1 1,2-1 117,0 1-1,0-1 1,0 0 0,0 0 0,0 0 0,7-5 0,4-4 13,-1-1-1,0-1 1,16-18 0,-25 26-125,-1-1 1,0 0-1,-1-1 0,1 1 0,-1-1 1,0 1-1,-1-1 0,0 0 0,0-1 1,-1 1-1,3-10 0,-5 17-21,0 0-1,0-1 0,0 1 1,1 0-1,-1 0 1,0-1-1,0 1 1,0 0-1,0-1 1,0 1-1,0 0 1,0 0-1,0-1 1,0 1-1,0 0 1,0 0-1,-1-1 1,1 1-1,0 0 1,0-1-1,0 1 1,0 0-1,0 0 1,0 0-1,-1-1 1,1 1-1,0 0 1,0 0-1,0-1 1,0 1-1,-1 0 1,1 0-1,0 0 1,0 0-1,-1-1 1,1 1-1,0 0 1,0 0-1,-1 0 1,1 0-1,0 0 1,0 0-1,-1 0 1,1 0-1,0 0 1,-1 0-1,1 0 1,0 0-1,0 0 1,-1 0-1,1 0 1,0 0-1,0 0 0,-1 0 1,1 0-1,0 0 1,-1 0-1,1 1 1,0-1-1,0 0 1,0 0-1,-1 0 1,1 0-1,0 1 1,0-1-1,-1 0 1,1 1-1,-13 9-81,9-5 78,0 1 0,1 0 0,0-1 0,1 1 0,-1 1 1,1-1-1,0 0 0,1 0 0,0 1 0,0-1 1,0 1-1,0-1 0,2 13 0,-1-19 7,1 1 0,-1 0 0,1-1-1,-1 1 1,1-1 0,-1 1 0,1-1 0,-1 1 0,1-1-1,0 0 1,-1 1 0,1-1 0,0 0 0,-1 0 0,1 1-1,0-1 1,-1 0 0,1 0 0,0 0 0,0 0 0,-1 0-1,1 0 1,0 0 0,0 0 0,-1 0 0,1 0 0,0 0-1,0 0 1,-1-1 0,1 1 0,0 0 0,0-1 0,24-9 74,-13 2-77,1 0 0,-2 0 0,1-2 0,-2 1 0,11-13 0,-16 18 0,-1-1 0,1 0 0,-2 0 0,1 0 0,0-1 0,-1 1 0,0-1 0,0 0 0,-1 0 0,0 0 0,0 0 0,0 0 0,1-11 0,-4 17 0,0 0 0,0 0 0,0 1 0,0-1 0,0 1 0,0-1 0,0 1 0,0-1 0,0 1 0,0-1 0,0 1 0,1 0 0,-1 0 0,0-1 0,0 1 0,-1 2 0,-2 4 0,-1 0 0,1 0 0,0 0 0,1 1 0,0 0 0,0-1 0,1 1 0,-1 0 0,2 1 0,-1-1 0,0 12 0,2-20 0,0 1 0,1 0 0,-1-1 0,0 1 0,0-1 0,0 1 0,0-1 0,0 1 0,1-1 0,-1 1 0,0-1 0,1 1 0,-1-1 0,0 1 0,1-1 0,-1 0 0,0 1 0,1-1 0,-1 1 0,1-1 0,-1 0 0,1 1 0,-1-1 0,1 0 0,-1 0 0,1 1 0,-1-1 0,1 0 0,-1 0 0,1 0 0,-1 0 0,2 0 0,27-1 0,27-14 0,-56 15 0,20-7 0,-10 3 0,0 0 0,0 1 0,1 1 0,-1-1 0,1 1 0,19 0 0,-28 3 0,0-1 0,-1 1 0,1 0 0,-1 1 0,1-1 0,-1 0 0,1 0 0,-1 1 0,0-1 0,0 0 0,1 1 0,-1-1 0,0 1 0,0 0 0,-1-1 0,1 1 0,0 0 0,0 0 0,-1-1 0,1 1 0,-1 0 0,0 0 0,0 0 0,1 0 0,-1-1 0,0 1 0,-1 3 0,2-1 0,-1 0 0,0 0 0,0 1 0,0-1 0,0 0 0,-1 0 0,1 0 0,-1 0 0,0 0 0,-1 0 0,1 0 0,-2 4 0,3-8 0,0 1 0,-1-1 0,1 0 0,0 0 0,0 0 0,0 0 0,0 1 0,0-1 0,0 0 0,-1 0 0,1 0 0,0 0 0,0 1 0,0-1 0,0 0 0,-1 0 0,1 0 0,0 0 0,0 0 0,0 0 0,-1 0 0,1 0 0,0 0 0,0 0 0,0 0 0,-1 0 0,1 0 0,0 0 0,0 0 0,-1 0 0,1 0 0,0 0 0,0 0 0,0 0 0,-1 0 0,1 0 0,0 0 0,0 0 0,0 0 0,-1 0 0,1 0 0,0-1 0,0 1 0,0 0 0,0 0 0,-1 0 0,1 0 0,0 0 0,0-1 0,0 1 0,0 0 0,0 0 0,-1-1 0,-4-18 0,2-24 0,3 43 0,-1-111 0,1 110-2,0 0-1,1 1 1,-1-1-1,1 1 1,-1-1 0,1 1-1,-1-1 1,1 1 0,-1-1-1,1 1 1,-1-1-1,1 1 1,0 0 0,-1-1-1,1 1 1,-1 0-1,1 0 1,0-1 0,0 1-1,-1 0 1,1 0 0,0 0-1,-1 0 1,1 0-1,0 0 1,-1 0 0,1 0-1,0 0 1,0 0 0,-1 0-1,1 0 1,0 1-1,-1-1 1,2 1 0,32 7-634,-30-7 351,-3-1-88,19 4-2857,-9-7-5979,-7-6-2343</inkml:trace>
</inkml:ink>
</file>

<file path=ppt/ink/ink1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8.776"/>
    </inkml:context>
    <inkml:brush xml:id="br0">
      <inkml:brushProperty name="width" value="0.025" units="cm"/>
      <inkml:brushProperty name="height" value="0.025" units="cm"/>
      <inkml:brushProperty name="color" value="#E71224"/>
    </inkml:brush>
  </inkml:definitions>
  <inkml:trace contextRef="#ctx0" brushRef="#br0">0 1 19859,'0'0'3395,"54"47"-3043,-28-29-768,1-1-3203,-3-1-5382</inkml:trace>
</inkml:ink>
</file>

<file path=ppt/ink/ink1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9.135"/>
    </inkml:context>
    <inkml:brush xml:id="br0">
      <inkml:brushProperty name="width" value="0.025" units="cm"/>
      <inkml:brushProperty name="height" value="0.025" units="cm"/>
      <inkml:brushProperty name="color" value="#E71224"/>
    </inkml:brush>
  </inkml:definitions>
  <inkml:trace contextRef="#ctx0" brushRef="#br0">150 142 18385,'0'0'7378,"-10"-1"-5131,5 1-2185,0 0-1,0 0 0,0 0 0,0 1 0,0-1 1,0 1-1,0 1 0,0-1 0,1 1 0,-1 0 1,0 0-1,1 0 0,-1 0 0,1 1 0,0 0 0,-1 0 1,1 0-1,1 0 0,-1 1 0,0-1 0,1 1 1,0 0-1,0 0 0,0 1 0,-3 6 0,2-5-18,1-1-1,0 0 0,0 1 0,1-1 1,0 1-1,0 0 0,0 0 0,1 0 1,-1 0-1,2 0 0,-1 8 0,1-14-33,0 1 0,0-1 0,0 1 0,0-1 0,0 1 0,0 0 0,0-1 0,0 1 0,1-1 0,-1 1 0,0-1 0,0 1 0,1-1 0,-1 1 0,0-1 0,1 1 0,-1-1 0,1 0 0,-1 1 0,0-1 0,1 1 0,-1-1 0,1 0-1,-1 1 1,1-1 0,-1 0 0,1 0 0,-1 1 0,1-1 0,0 0 0,-1 0 0,2 0 0,25-3 298,22-18 404,-32 8-608,-1-1 1,0 0-1,-1-1 1,-1 0-1,0-1 1,-1-1-1,-1 0 1,0-1-1,-2-1 1,0 1-1,-1-1 1,10-31-1,-18 49-103,0 0 0,-1 0 0,0 0 0,1 0 0,-1-1 0,1 1 0,-1 0 0,0 0 0,0 0 0,0 0 0,0 0 0,0 0 0,0-1 0,0 1 0,0 0 0,0 0 0,0 0 0,-1 0 0,1 0 0,0 0 0,-2-2 0,-14 15 0,-17 36 0,25-35-191,2 0-1,0 1 1,0-1 0,2 1 0,-7 27-1,10-39 127,1 1-1,-1 0 1,1 0-1,-1-1 0,1 1 1,0 0-1,0 0 1,0-1-1,0 1 1,1 0-1,-1 0 0,1-1 1,0 1-1,0 0 1,0-1-1,0 1 1,0-1-1,0 1 0,1-1 1,-1 0-1,1 1 1,0-1-1,-1 0 1,1 0-1,0 0 1,0 0-1,1-1 0,-1 1 1,0 0-1,1-1 1,-1 0-1,0 1 1,1-1-1,0 0 0,-1 0 1,1 0-1,0-1 1,3 1-1,29 2-3852,4-3-2680</inkml:trace>
</inkml:ink>
</file>

<file path=ppt/ink/ink1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0.024"/>
    </inkml:context>
    <inkml:brush xml:id="br0">
      <inkml:brushProperty name="width" value="0.025" units="cm"/>
      <inkml:brushProperty name="height" value="0.025" units="cm"/>
      <inkml:brushProperty name="color" value="#E71224"/>
    </inkml:brush>
  </inkml:definitions>
  <inkml:trace contextRef="#ctx0" brushRef="#br0">0 114 4452,'19'-39'6364,"-13"25"-3616,1 0 0,0 0 0,15-18-1,-22 32-2680,0 1-1,0-1 0,0 0 0,0 1 1,0-1-1,0 1 0,0-1 0,0 0 1,0 1-1,1-1 0,-1 1 0,0-1 1,0 0-1,0 1 0,1-1 0,-1 0 1,0 1-1,0-1 0,1 0 0,-1 1 1,0-1-1,1 0 0,-1 0 0,0 1 0,1-1 1,-1 0-1,0 0 0,1 0 0,-1 0 1,1 1-1,-1-1 0,0 0 0,1 0 1,-1 0-1,1 0 0,-1 0 0,1 0 1,-1 0-1,0 0 0,1 0 0,-1 0 1,1 0-1,-1 0 0,0-1 0,1 1 1,-1 0-1,1 0 0,-1 0 0,0 0 1,1-1-1,-1 1 0,0 0 0,1 0 1,-1-1-1,0 1 0,1 0 0,-1-1 1,0 1-1,0 0 0,0-1 0,1 1 1,-1 0-1,0-1 0,0 1 0,0-1 1,1 1-1,-1 0 0,0-1 0,1 39 138,-1-32 178,-1 55 172,-4 0-1,-16 85 0,19-139-540,-2 14 38,1 0 0,-1 29 0,4-50-37,0 0 0,0 0 0,0 1 0,0-1 0,0 0 0,0 0-1,0 1 1,0-1 0,0 0 0,0 0 0,0 1 0,0-1 0,0 0 0,1 0 0,-1 0 0,0 1 0,0-1 0,0 0 0,0 0 0,1 0 0,-1 0 0,0 1 0,0-1-1,0 0 1,1 0 0,-1 0 0,0 0 0,0 0 0,0 0 0,1 0 0,-1 0 0,0 0 0,0 0 0,1 1 0,-1-1 0,0 0 0,0 0 0,1 0 0,-1 0 0,0-1-1,0 1 1,1 0 0,-1 0 0,0 0 0,0 0 0,0 0 0,1 0 0,-1 0 0,13-6 483,7-9 36,-1 0 0,0-1 0,33-37 1,-7 7-324,0-1-51,-30 30-217,0 1-1,1 1 1,33-25 0,-74 63-16844,0-7 1565</inkml:trace>
</inkml:ink>
</file>

<file path=ppt/ink/ink1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0.353"/>
    </inkml:context>
    <inkml:brush xml:id="br0">
      <inkml:brushProperty name="width" value="0.025" units="cm"/>
      <inkml:brushProperty name="height" value="0.025" units="cm"/>
      <inkml:brushProperty name="color" value="#E71224"/>
    </inkml:brush>
  </inkml:definitions>
  <inkml:trace contextRef="#ctx0" brushRef="#br0">1 1 17521,'0'0'7591,"56"49"-6342,-36-24-833,-4 0-288,-3 2-736,0-3-2179,-4-5-2338,-1-10-7110</inkml:trace>
</inkml:ink>
</file>

<file path=ppt/ink/ink1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0.681"/>
    </inkml:context>
    <inkml:brush xml:id="br0">
      <inkml:brushProperty name="width" value="0.025" units="cm"/>
      <inkml:brushProperty name="height" value="0.025" units="cm"/>
      <inkml:brushProperty name="color" value="#E71224"/>
    </inkml:brush>
  </inkml:definitions>
  <inkml:trace contextRef="#ctx0" brushRef="#br0">43 0 15791,'0'0'5958,"0"10"-4597,0 28-227,-1 0 1,-2 0-1,-13 56 1,8-49-845,1 0 0,-1 76 0,8-120-365,0-1 0,1 1 0,-1 0 1,0 0-1,0 0 0,0-1 0,0 1 1,1 0-1,-1 0 0,0-1 0,1 1 1,-1 0-1,1-1 0,-1 1 0,1 0 1,-1-1-1,1 1 0,-1-1 0,1 1 1,0-1-1,-1 1 0,1-1 0,0 1 1,-1-1-1,1 1 0,0-1 0,1 1 1,-1-1-354,0 0 0,0 0 0,0 0 0,0 0 0,0 0 0,0 0 0,0 0 0,0 0 0,0 0 0,0 0 0,0 0 0,0-1 0,0 1 0,0 0 0,0-1 0,0 1 0,0-1 0,0 1 0,0-1 0,0 1 0,-1-1 0,2-1 0,8-10-6864</inkml:trace>
</inkml:ink>
</file>

<file path=ppt/ink/ink1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1.354"/>
    </inkml:context>
    <inkml:brush xml:id="br0">
      <inkml:brushProperty name="width" value="0.025" units="cm"/>
      <inkml:brushProperty name="height" value="0.025" units="cm"/>
      <inkml:brushProperty name="color" value="#E71224"/>
    </inkml:brush>
  </inkml:definitions>
  <inkml:trace contextRef="#ctx0" brushRef="#br0">1 51 14189,'0'0'8195,"9"6"-7304,0 0-677,0-1 0,1-1 0,0 0-1,0-1 1,0 1 0,16 2 0,-23-6-121,-1 0 0,0 1 0,0-1 0,0 0 1,1 0-1,-1 0 0,0-1 0,0 1 0,1 0 1,-1-1-1,0 1 0,0-1 0,0 0 1,0 0-1,0 0 0,0 0 0,3-3 0,-3 3 32,-1-1 0,0 0 0,1-1 0,-1 1 0,0 0-1,-1 0 1,1 0 0,0-1 0,-1 1 0,1 0 0,-1-1-1,0 1 1,1 0 0,-1-1 0,0 1 0,-1 0 0,1-1-1,0 1 1,-1 0 0,1-1 0,-2-3 0,1 5-106,1-1 1,0 1-1,-1 0 1,1 0-1,-1-1 1,1 1-1,-1 0 1,0 0 0,1 0-1,-1 0 1,0 0-1,0 0 1,0 0-1,0 0 1,0 0-1,0 0 1,0 0-1,0 1 1,0-1 0,-1 0-1,1 1 1,0-1-1,0 1 1,0-1-1,-1 1 1,1 0-1,0-1 1,-1 1-1,1 0 1,0 0 0,-1 0-1,1 0 1,0 0-1,-1 0 1,1 0-1,0 1 1,-1-1-1,1 0 1,-2 1 0,0 0-37,0 0 0,0 0 0,0 1 0,-1-1 0,1 1 0,0 0 0,1-1 0,-1 1 0,0 0 1,1 1-1,-1-1 0,1 0 0,-1 1 0,-2 4 0,1 0 8,0 1-1,1 0 1,0 0-1,0 0 1,1 0 0,0 0-1,-1 12 1,3-18 10,0 0 0,-1-1 0,1 1 0,0 0 0,0 0 0,0-1 0,0 1 0,1 0 0,-1-1 0,0 1 0,1 0 0,-1-1 1,1 1-1,-1 0 0,1-1 0,0 1 0,0-1 0,0 1 0,0-1 0,0 0 0,0 1 0,0-1 0,0 0 0,1 0 0,-1 0 0,0 0 0,1 0 0,-1 0 0,1 0 1,-1 0-1,1 0 0,-1-1 0,1 1 0,0-1 0,-1 1 0,1-1 0,0 1 0,-1-1 0,1 0 0,3 0 0,3 0 25,0-1 0,-1 0-1,1-1 1,0 1 0,0-1-1,-1-1 1,0 1 0,1-1 0,-1-1-1,0 1 1,11-9 0,-13 9-42,0-1 1,0 0-1,0 0 0,-1 0 1,1-1-1,-1 0 0,0 1 1,0-1-1,-1-1 1,1 1-1,-1-1 0,0 1 1,-1-1-1,1 0 0,1-8 1,-4 13-39,-2 3 27,0-1-1,0 1 0,1-1 0,-1 1 1,0 0-1,1 0 0,-1 0 0,1 0 0,-1 0 1,-1 4-1,1-4 18,-2 5 98,-1 0-1,0 0 1,1 0-1,1 1 0,-1 0 1,1-1-1,1 1 0,-1 0 1,1 0-1,-1 12 0,3-20-72,1 1 0,-1 0-1,0-1 1,1 1 0,-1 0-1,1-1 1,-1 1-1,1-1 1,-1 1 0,1-1-1,-1 1 1,1-1 0,0 0-1,-1 1 1,1-1 0,0 0-1,-1 1 1,1-1-1,0 0 1,0 0 0,-1 0-1,1 0 1,0 1 0,-1-1-1,1 0 1,0 0 0,0 0-1,-1 0 1,1-1-1,0 1 1,0 0 0,-1 0-1,1 0 1,0-1 0,-1 1-1,1 0 1,0-1 0,-1 1-1,1 0 1,1-2-1,32-12 337,121-94-800,-154 108 450,-1 0 0,0 0 0,1-1 0,-1 1 0,0 0 0,0 0 0,1 0 0,-1 0 0,0 0 0,1 0 0,-1 0 0,0 0 0,1 0 0,-1 0 0,0 0 0,1 0 0,-1 0 0,0 0 0,1 0-1,-1 0 1,0 0 0,1 0 0,-1 0 0,0 0 0,1 0 0,-1 1 0,0-1 0,0 0 0,1 0 0,-1 0 0,0 1 0,0-1 0,1 0 0,-1 0 0,0 1 0,0-1 0,0 0 0,1 0 0,-1 1 0,0-1 0,5 21 93,-7 36 113,1-40-169,2-17-16,0 1-1,1-1 1,-1 0 0,1 0-1,-1 0 1,0 0 0,1 0-1,-1 0 1,1 0 0,-1 0-1,0-1 1,1 1-1,-1 0 1,0-1 0,1 1-1,-1-1 1,0 1 0,2-2-1,45-37 253,-44 33-280,1 1 0,0 0 0,0 1-1,0-1 1,1 1 0,0 0 0,0 0-1,0 1 1,0-1 0,0 1 0,1 1 0,-1-1-1,13-2 1,-17 10 61,-1 0 0,0 0 0,0 0 0,-1 0 0,0 0 0,1 0 0,-3 10 0,2-9-30,0 11 176,1-21-1293,-2-11-2342,1-2-3388,-3-6-4869</inkml:trace>
</inkml:ink>
</file>

<file path=ppt/ink/ink1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1.683"/>
    </inkml:context>
    <inkml:brush xml:id="br0">
      <inkml:brushProperty name="width" value="0.025" units="cm"/>
      <inkml:brushProperty name="height" value="0.025" units="cm"/>
      <inkml:brushProperty name="color" value="#E71224"/>
    </inkml:brush>
  </inkml:definitions>
  <inkml:trace contextRef="#ctx0" brushRef="#br0">1 0 20083,'0'0'12588,"59"42"-14382,-41-25-2081,-3-2-1955,-1 1-3074</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3.339"/>
    </inkml:context>
    <inkml:brush xml:id="br0">
      <inkml:brushProperty name="width" value="0.025" units="cm"/>
      <inkml:brushProperty name="height" value="0.025" units="cm"/>
    </inkml:brush>
  </inkml:definitions>
  <inkml:trace contextRef="#ctx0" brushRef="#br0">435 749 13965,'-164'55'1714,"-106"30"6224,842-220-1091,20 17-4973,609-85-2369,193-64-1570,-1179 207 164,-80 11-2226,-13-8-4056</inkml:trace>
</inkml:ink>
</file>

<file path=ppt/ink/ink1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2.136"/>
    </inkml:context>
    <inkml:brush xml:id="br0">
      <inkml:brushProperty name="width" value="0.025" units="cm"/>
      <inkml:brushProperty name="height" value="0.025" units="cm"/>
      <inkml:brushProperty name="color" value="#E71224"/>
    </inkml:brush>
  </inkml:definitions>
  <inkml:trace contextRef="#ctx0" brushRef="#br0">124 103 7559,'0'0'13058,"5"0"-12684,13-1 1610,-38-1 2048,-46 1 1728,67 1-5760,0 0 0,-1 0 0,1 0 0,-1 0 0,1 1 0,-1-1 0,1 0 0,-1 1 0,1-1 0,0 0 0,-1 1 0,0-1 0,1 1 0,-1-1 0,1 1 0,-1-1 0,0 1 0,1-1 0,-1 1 0,0-1 0,1 1 0,-1-1 0,0 1 0,0 0 0,0-1 0,1 1 0,-1-1 0,0 1 0,0 0 0,0-1 0,0 1 0,0 0 0,0-1 0,0 1 0,0-1 0,-1 1 0,1 0 0,0-1 0,0 1 0,0-1 0,-1 1 0,1-1 0,0 1 0,-1 0 0,1-1 0,0 1 0,-1-1 0,1 1 0,-1-1 0,1 0 0,0 1 0,-1-1 0,1 1 0,-1-1 0,0 0 0,1 0 0,-1 1 0,1-1 0,-1 0 0,1 0 0,-1 1 0,0-1 0,1 0 0,-2 0 0,8-1 0,-1 1 0,1-1 0,-1 0 0,0-1 0,0 1 0,0-1 0,0 0 0,0 0 0,0-1 0,0 0 0,-1 1 0,1-2 0,-1 1 0,5-5 0,58-57 0,-63 61 0,-4 4 0,1 0 0,-1 0 0,0 0 0,0-1 0,1 1 0,-1 0 0,0 0 0,0-1 0,1 1 0,-1 0 0,0 0 0,0-1 0,0 1 0,1 0 0,-1-1 0,0 1 0,0 0 0,0-1 0,0 1 0,0 0 0,0-1 0,0 1 0,0 0 0,0-1 0,0 1 0,0-1 0,0 1 0,0 0 0,0-1 0,0 1 0,0 0 0,0-1 0,0 1 0,0 0 0,0-1 0,-1 1 0,1 0 0,0 0 0,0-1 0,0 1 0,-1-1 0,-17-4 0,-24 7 0,31 0 0,1 1 0,0 0 0,1 0 0,-1 1 0,0 0 0,1 1 0,-10 6 0,14-8 0,0 1 0,0-1 0,0 1 0,0 0 0,1 0 0,0 0 0,-1 1 0,1-1 0,1 1 0,-1 0 0,1 0 0,0 1 0,-4 7 0,7-12 0,0 0 0,0 1 0,0-1 0,0 0 0,0 1 0,0-1 0,0 0 0,0 1 0,0-1 0,1 0 0,-1 1 0,1-1 0,-1 0 0,1 0 0,-1 0 0,1 1 0,0-1 0,-1 0 0,1 0 0,0 0 0,0 0 0,0 0 0,0 0 0,0 0 0,0-1 0,0 1 0,0 0 0,0 0 0,0-1 0,0 1 0,1-1 0,-1 1 0,0-1 0,0 1 0,1-1 0,-1 0 0,0 0 0,1 0 0,-1 1 0,2-2 0,66 5 0,-58-4 0,34-2 0,-32 0 0,0 1 0,0 0 0,1 1 0,-1 1 0,0 0 0,0 1 0,24 6 0,-34-6 0,0 0 0,-1 0 0,1 0 0,0 0 0,-1 1 0,1-1 0,-1 1 0,0 0 0,0-1 0,0 1 0,0 0 0,-1 0 0,1 0 0,-1 0 0,0 1 0,1-1 0,-1 0 0,-1 0 0,1 1 0,0-1 0,-1 6 0,6 17 0,-6-26 0,1 1 0,-1 0 0,0-1 0,0 1 0,0-1 0,0 1 0,1-1 0,-1 1 0,0 0 0,1-1 0,-1 1 0,0-1 0,1 0 0,-1 1 0,1-1 0,-1 1 0,1-1 0,-1 0 0,1 1 0,-1-1 0,1 0 0,-1 1 0,1-1 0,-1 0 0,1 0 0,-1 1 0,1-1 0,-1 0 0,1 0 0,1 0 0,16-9 0,11-25 0,-21 19 0,-1-1 0,0 0 0,8-30 0,-11 32 0,0 0 0,1 0 0,1 1 0,0-1 0,14-21 0,-17 33-1,0 0-1,0 0 1,0 1-1,0-1 1,0 1-1,0-1 1,0 1-1,1 0 1,-1 0-1,0 1 1,1-1-1,-1 1 1,1-1-1,-1 1 1,0 0-1,1 0 1,-1 1-1,7 1 1,8-2-238,5 0-497,18 0-2607,1-1-3602,24-5-9855</inkml:trace>
</inkml:ink>
</file>

<file path=ppt/ink/ink1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2.196"/>
    </inkml:context>
    <inkml:brush xml:id="br0">
      <inkml:brushProperty name="width" value="0.025" units="cm"/>
      <inkml:brushProperty name="height" value="0.025" units="cm"/>
      <inkml:brushProperty name="color" value="#E71224"/>
    </inkml:brush>
  </inkml:definitions>
  <inkml:trace contextRef="#ctx0" brushRef="#br0">1 74 19154,'0'0'7041,"1"-9"-4318,11-55 1051,-13 81-3752,0 1 0,0 0-1,4 26 1,-1-3-34,-2-15 12,5 69 0,-5-86 0,2 1 0,0-1 0,0 0 0,0 0 0,1 0 0,0-1 0,8 15 0,-7-23-754,-2-8-1304,0-12-4734,-2 9-2246</inkml:trace>
</inkml:ink>
</file>

<file path=ppt/ink/ink1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2.856"/>
    </inkml:context>
    <inkml:brush xml:id="br0">
      <inkml:brushProperty name="width" value="0.025" units="cm"/>
      <inkml:brushProperty name="height" value="0.025" units="cm"/>
      <inkml:brushProperty name="color" value="#E71224"/>
    </inkml:brush>
  </inkml:definitions>
  <inkml:trace contextRef="#ctx0" brushRef="#br0">0 75 17873,'0'0'10404,"10"2"-8818,32-1-1151,1-2 1,-1-1-1,1-3 0,-1-1 1,64-18-1,1 1-143,-80 18-292,1 1 0,38-1 0,-65 8 0,-8 4 0,-11 4 0,-51 10 0,-108 16 0,-10 3 0,216-52 0,177-70 0,-72 55-400,-269 27-2188,66 0-1858,2 0-5747,45 0 2004</inkml:trace>
</inkml:ink>
</file>

<file path=ppt/ink/ink1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3.418"/>
    </inkml:context>
    <inkml:brush xml:id="br0">
      <inkml:brushProperty name="width" value="0.025" units="cm"/>
      <inkml:brushProperty name="height" value="0.025" units="cm"/>
      <inkml:brushProperty name="color" value="#E71224"/>
    </inkml:brush>
  </inkml:definitions>
  <inkml:trace contextRef="#ctx0" brushRef="#br0">19 58 15855,'0'0'11301,"12"-3"-9763,71-10-203,0 3 1,135 1-1,-90 5-2827,-124 2 997,-12-2 419,-16-1 119,-11 1 46,0 1 0,0 2 0,0 2 1,1 1-1,-1 2 0,0 1 0,1 1 1,0 2-1,1 2 0,0 1 0,0 1 0,1 2 1,-40 24-1,124-46-367,15-13 255,21-6-312,144-28-1,-387 122-683,132-57 670,-2-2 0,1-1 0,-1-1 1,0 0-1,-43 2 0,52-12-3409,12-15-2456</inkml:trace>
</inkml:ink>
</file>

<file path=ppt/ink/ink1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6.055"/>
    </inkml:context>
    <inkml:brush xml:id="br0">
      <inkml:brushProperty name="width" value="0.025" units="cm"/>
      <inkml:brushProperty name="height" value="0.025" units="cm"/>
      <inkml:brushProperty name="color" value="#E71224"/>
    </inkml:brush>
  </inkml:definitions>
  <inkml:trace contextRef="#ctx0" brushRef="#br0">0 71 6470,'0'0'9097,"16"-54"-7047,-15 45-513,-1 3-960,0 5-545</inkml:trace>
</inkml:ink>
</file>

<file path=ppt/ink/ink1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7.353"/>
    </inkml:context>
    <inkml:brush xml:id="br0">
      <inkml:brushProperty name="width" value="0.025" units="cm"/>
      <inkml:brushProperty name="height" value="0.025" units="cm"/>
      <inkml:brushProperty name="color" value="#E71224"/>
    </inkml:brush>
  </inkml:definitions>
  <inkml:trace contextRef="#ctx0" brushRef="#br0">0 277 19795,'15'-10'7279,"3"-2"-4135,51-37-2122,50-61-122,-102 94-743,-2 0-1,0-1 1,20-30 0,-92 175-157,51-111 0,1 0 0,1 0 0,0 1 0,1-1 0,-1 34 0,4-50-12,-1-1-1,1 1 1,0 0-1,0-1 1,0 1-1,0 0 1,0 0-1,0-1 1,0 1-1,0 0 1,0-1-1,0 1 1,0 0-1,0-1 1,1 1-1,-1 0 1,0-1-1,0 1 1,1 0-1,-1-1 1,0 1-1,1-1 1,-1 1-1,1-1 1,-1 1-1,1-1 1,-1 1-1,1-1 1,-1 1-1,1-1 1,-1 1-1,1-1 1,0 0-1,-1 0 1,1 1-1,-1-1 1,1 0-1,0 0 1,-1 1-1,1-1 1,0 0-1,0 0 1,-1 0-1,1 0 1,0 0-1,-1 0 1,1 0-1,0 0 1,-1-1 0,1 1-1,0 0 1,0-1-1,2 0-173,0 0 0,-1-1 0,1 1 0,-1-1 0,1 1 0,-1-1 0,0 0 0,0 0 0,0 0 1,0-1-1,3-3 0,-3 2-1028,0-1 0,0 1 0,0-1 0,0 1 0,-1-1 0,1 0 0,-1 1 0,0-1 0,0-7 0,1-21-10434</inkml:trace>
</inkml:ink>
</file>

<file path=ppt/ink/ink1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8.119"/>
    </inkml:context>
    <inkml:brush xml:id="br0">
      <inkml:brushProperty name="width" value="0.025" units="cm"/>
      <inkml:brushProperty name="height" value="0.025" units="cm"/>
      <inkml:brushProperty name="color" value="#E71224"/>
    </inkml:brush>
  </inkml:definitions>
  <inkml:trace contextRef="#ctx0" brushRef="#br0">459 50 3171,'0'0'8670,"-8"-9"-4811,8 9-3844,-3-4 185,0 1 0,0 0-1,0 0 1,0 0-1,-1 0 1,1 0 0,-1 1-1,0-1 1,0 1-1,0 0 1,0 0 0,0 1-1,0-1 1,0 1 0,-1 0-1,1 0 1,0 0-1,-1 1 1,1-1 0,-1 1-1,1 0 1,-1 1-1,1-1 1,-1 1 0,-4 1-1,-4 3-172,0 1 1,0 0-1,1 1 0,0 1 1,0 0-1,1 0 0,0 1 0,0 1 1,-13 14-1,0 4 124,0 1 0,-28 45 0,32-41 268,1 1 0,-20 51 0,32-67-344,1 0 0,1 1 0,0-1 1,2 1-1,0 0 0,0 36 0,3-51-81,0 0 1,0 0-1,1 1 0,0-1 1,-1 0-1,2 0 0,-1 0 1,0 0-1,1 0 0,0 0 1,0 0-1,0 0 0,0 0 1,0-1-1,1 0 0,0 1 1,4 3-1,-2-3 2,0 0-1,0-1 0,0 0 1,1 0-1,-1 0 1,1 0-1,0-1 1,0 0-1,0 0 0,12 1 1,0-1 58,0-1 1,0 0-1,0-2 0,0 0 1,0-1-1,0-1 1,27-7-1,-21 2 264,-1 0 1,0-2-1,0-1 1,0-1-1,-2 0 0,1-2 1,-2-1-1,0 0 0,-1-1 1,34-37-1,-43 41-106,0 0 0,0 0 0,-1-1 1,-1-1-1,0 1 0,-1-1 0,-1 0 0,0-1 0,-1 0 0,0 0 0,-1 0 1,-1 0-1,0-1 0,-1 1 0,-1-1 0,0 1 0,-1-1 0,-4-27 1,2 36-215,0 0 0,0 1 1,-1-1-1,1 1 1,-2-1-1,1 1 0,-1 0 1,1 0-1,-2 1 0,1-1 1,-1 1-1,0 0 1,0 0-1,0 0 0,0 0 1,-1 1-1,0 0 1,0 1-1,0-1 0,0 1 1,-1 0-1,1 1 1,-1-1-1,-9-1 0,7 2-262,0 0 0,-1 0-1,1 1 1,-1 0-1,1 1 1,-1 0 0,0 0-1,1 1 1,-1 0-1,1 1 1,0 0 0,-1 0-1,1 1 1,0 1-1,0-1 1,1 1 0,-13 8-1,-20 21-3931,6 2-2824</inkml:trace>
</inkml:ink>
</file>

<file path=ppt/ink/ink1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8.765"/>
    </inkml:context>
    <inkml:brush xml:id="br0">
      <inkml:brushProperty name="width" value="0.025" units="cm"/>
      <inkml:brushProperty name="height" value="0.025" units="cm"/>
      <inkml:brushProperty name="color" value="#E71224"/>
    </inkml:brush>
  </inkml:definitions>
  <inkml:trace contextRef="#ctx0" brushRef="#br0">104 105 14926,'3'-11'3016,"2"-3"-1974,-3 7-458,1 1 1,-2-1-1,1 0 1,-1 0-1,0 0 1,0 0-1,-1-8 1,0 14-508,0 1 1,0-1 0,0 1-1,0-1 1,0 1 0,0-1 0,0 0-1,0 1 1,0-1 0,0 1-1,0-1 1,0 1 0,0-1-1,-1 1 1,1-1 0,0 1-1,0-1 1,-1 1 0,1-1 0,0 1-1,-1-1 1,1 1 0,0 0-1,-1-1 1,1 1 0,-1 0-1,1-1 1,-1 1 0,1 0 0,0-1-1,-1 1 1,1 0 0,-1 0-1,0-1 1,1 1 0,-1 0-1,1 0 1,-1 0 0,1 0-1,-1 0 1,1 0 0,-1 0 0,1 0-1,-1 0 1,0 0 0,1 0-1,-1 0 1,1 1 0,-1-1-1,1 0 1,-1 0 0,1 0-1,-1 1 1,1-1 0,-1 0 0,1 1-1,0-1 1,-1 0 0,0 1-1,-28 24 504,20-13-462,0 1 0,1 0 0,1 1 0,0-1 0,1 1-1,1 0 1,0 1 0,0-1 0,2 1 0,-4 28 0,7-41-93,0-1-1,-1 0 1,1 0 0,0 1 0,0-1-1,0 0 1,0 1 0,1-1 0,-1 0-1,0 0 1,1 1 0,-1-1 0,0 0-1,1 0 1,-1 1 0,1-1-1,0 0 1,-1 0 0,1 0 0,0 0-1,0 0 1,0 0 0,0 0 0,0 0-1,0 0 1,1 0 0,0 0 34,0 0 1,1-1 0,-1 1-1,0-1 1,0 0-1,1 1 1,-1-1-1,0 0 1,0 0 0,1-1-1,-1 1 1,0 0-1,4-2 1,6-2 130,-1 0 0,0-1 0,0 0 0,18-12 0,5-8-176,-1-1 0,-1-2-1,45-50 1,-78 93 1,-8 12-96,-20 57-1441,22-27-4485,7-39-80</inkml:trace>
</inkml:ink>
</file>

<file path=ppt/ink/ink1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25.438"/>
    </inkml:context>
    <inkml:brush xml:id="br0">
      <inkml:brushProperty name="width" value="0.025" units="cm"/>
      <inkml:brushProperty name="height" value="0.025" units="cm"/>
      <inkml:brushProperty name="color" value="#E71224"/>
    </inkml:brush>
  </inkml:definitions>
  <inkml:trace contextRef="#ctx0" brushRef="#br0">399 149 11115,'0'0'5525,"1"-10"-3304,2-5-1665,-1 3 224,1 1 0,-2-1 0,1 0 0,-2 0 0,0 0 0,-2-21 0,1 32-749,0 0 1,1-1-1,-1 1 1,0 0-1,0 0 0,0 0 1,0-1-1,-1 1 1,1 0-1,0 0 1,0 1-1,-1-1 0,1 0 1,0 0-1,-1 1 1,1-1-1,-1 1 1,1-1-1,-1 1 0,1-1 1,-1 1-1,1 0 1,-1 0-1,1 0 1,-1 0-1,1 0 1,-1 0-1,1 0 0,-1 0 1,0 1-1,1-1 1,-1 1-1,1-1 1,0 1-1,-3 1 0,-4 0-47,1 1 0,-1 0 0,1 0 0,0 1 0,-12 7 1,-9 12 25,1 1 0,0 1 0,2 1 0,1 2 0,1 0 0,1 1 0,-24 45 0,33-50 0,1 1 0,2-1 0,0 2 0,1-1 1,2 2-1,1-1 0,0 0 0,3 1 0,0 0 1,1 45-1,2-67-18,0 0 0,1 0 1,-1 0-1,1 0 0,0-1 0,0 1 1,1 0-1,0 0 0,0-1 0,0 1 1,0-1-1,0 1 0,1-1 1,0 0-1,0 0 0,0 0 0,1 0 1,4 3-1,-3-3 14,0-1 0,0-1-1,0 1 1,1-1 0,-1 0 0,1 0 0,-1-1 0,1 1-1,0-1 1,-1 0 0,1-1 0,0 0 0,0 0 0,0 0-1,9-2 1,2-1 313,1-1-1,-1 0 1,0-2-1,0 0 1,0-1-1,-1-1 1,0 0-1,28-20 1,-7 1 161,-1-1 1,43-45-1,-58 52-258,-1-2-1,-1 0 0,-1-1 1,-1-1-1,16-32 0,-27 45-138,0-1 0,0-1 0,-1 1 1,-1-1-1,0 0 0,-1 0 0,0 0 0,-1 0 0,-1 0 0,0-1 0,-1 1 0,-4-28 0,3 38-85,0-1 1,0 1-1,-1-1 0,1 1 0,-1 0 1,0-1-1,0 1 0,-1 0 0,1 0 1,-1 1-1,0-1 0,0 0 0,0 1 1,-1 0-1,1 0 0,-1 0 0,-5-4 1,1 3-14,1 0 1,-1 1 0,-1-1 0,1 1 0,0 1 0,-1 0 0,1 0-1,-17-1 1,7 2-68,1 1-1,0 0 0,-1 1 1,1 1-1,0 1 1,0 1-1,0 0 0,-31 12 1,2 10-1994,22-2-5660</inkml:trace>
</inkml:ink>
</file>

<file path=ppt/ink/ink1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0.677"/>
    </inkml:context>
    <inkml:brush xml:id="br0">
      <inkml:brushProperty name="width" value="0.025" units="cm"/>
      <inkml:brushProperty name="height" value="0.025" units="cm"/>
      <inkml:brushProperty name="color" value="#E71224"/>
    </inkml:brush>
  </inkml:definitions>
  <inkml:trace contextRef="#ctx0" brushRef="#br0">5 5039 6022,'-2'14'2988,"0"6"4863,2-20-7716,1 0 1,-1 0 0,0 1 0,1-1 0,-1 0-1,1 0 1,-1 0 0,1 0 0,-1 0 0,1 0-1,-1 0 1,1 0 0,-1 0 0,1 0 0,-1 0 0,1 0-1,-1 0 1,1 0 0,-1 0 0,0 0 0,1-1-1,-1 1 1,1 0 0,-1 0 0,1-1 0,-1 1 0,0 0-1,1 0 1,-1-1 0,0 1 0,1 0 0,-1-1-1,0 1 1,1-1 0,-1 1 0,0 0 0,0-1-1,1 1 1,-1-2 0,103-77 3947,26-24-4034,-7-5 1463,-60 54-989,104-114-1,-144 142-487,35-45-7,2 4-1,85-74 1,-105 108-26,385-335 140,70-42-128,25 30-2,643-568-6,-566 400 59,367-310-8,-296 393-50,-642 449-8,-10 6 1,22-14 19,37-31 0,-66 48-9,1 0-1,-1-1 1,-1 0-1,1 0 1,-1-1-1,-1 0 1,0-1-1,0 1 1,7-17-1,-13 25-141,4-17-667,-10 9-4761,-9 5-1279</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3.013"/>
    </inkml:context>
    <inkml:brush xml:id="br0">
      <inkml:brushProperty name="width" value="0.025" units="cm"/>
      <inkml:brushProperty name="height" value="0.025" units="cm"/>
    </inkml:brush>
  </inkml:definitions>
  <inkml:trace contextRef="#ctx0" brushRef="#br0">55 1 17200,'0'0'4832,"9"5"-4331,-2 0-74,8 6-1343,1-1 0,1 0 0,0-1 1,0-1-1,1 0 0,27 7 0,47-9-4917,-78-6 9858,-8 0 5630,-14 1-8981,1 0 0,-1 1 0,1 0 0,-1 1 0,1 0 0,0 0 0,-8 5 0,10-6-561,1 0-1,0 0 1,0 1-1,0 0 1,0 0-1,0 0 1,1 0-1,0 0 1,-1 1-1,1 0 1,0-1-1,-4 9 1,7-12-117,0 1-1,0-1 1,0 1 0,0-1 0,0 1-1,0-1 1,0 0 0,0 1 0,0-1-1,0 1 1,0-1 0,1 0 0,-1 1-1,0-1 1,0 0 0,0 1 0,1-1-1,-1 0 1,0 1 0,1-1 0,-1 0-1,0 1 1,0-1 0,1 0 0,-1 0-1,1 0 1,-1 1 0,0-1 0,1 0 0,-1 0-1,0 0 1,1 0 0,-1 1 0,1-1-1,-1 0 1,0 0 0,1 0 0,-1 0-1,1 0 1,-1 0 0,1 0 0,-1 0-1,1-1 1,25 1-305,-20 0 116,26 0-862,-11-1 54,0 1 0,25 3 0,-41-2 1034,1 0 0,-1 0 0,0 0 0,0 1-1,0 0 1,0 0 0,0 0 0,0 0 0,0 1 0,-1 0 0,1 0-1,-1 0 1,7 7 0,-10-9 71,0 1-1,1 0 1,-1 0 0,0-1-1,0 1 1,0 0-1,0 0 1,-1 0 0,1 0-1,-1 0 1,1 0-1,-1 0 1,1 0 0,-1 0-1,0 1 1,0-1-1,0 0 1,0 0 0,-1 0-1,1 0 1,0 0-1,-1 0 1,0 0 0,1 0-1,-1 0 1,0 0-1,0 0 1,0 0 0,0-1-1,0 1 1,-1 0-1,1-1 1,0 1 0,-1-1-1,1 1 1,-1-1-1,0 1 1,-2 0 0,-8 8 197,-1 0 1,0-1 0,-25 13 0,33-20-270,-33 18-592,-1-3 0,-53 17 1,-28-3-8305,55-18 456</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1.114"/>
    </inkml:context>
    <inkml:brush xml:id="br0">
      <inkml:brushProperty name="width" value="0.025" units="cm"/>
      <inkml:brushProperty name="height" value="0.025" units="cm"/>
    </inkml:brush>
  </inkml:definitions>
  <inkml:trace contextRef="#ctx0" brushRef="#br0">176 56 13741,'10'-9'3118,"33"-27"-540,-42 35-2418,-1 0-1,1 0 0,0 1 1,0-1-1,0 0 1,0 0-1,0 1 1,0-1-1,0 1 1,0-1-1,0 1 1,0-1-1,0 1 0,0-1 1,1 1-1,-1 0 1,0 0-1,0 0 1,0 0-1,1 0 1,-1 0-1,0 0 1,0 0-1,0 0 0,0 0 1,1 1-1,-1-1 1,1 1-1,-1 0-32,0 1-1,0-1 0,0 1 0,-1-1 0,1 1 1,0-1-1,-1 1 0,0 0 0,1-1 0,-1 1 1,0 0-1,0-1 0,0 1 0,0 0 0,0-1 1,0 4-1,-2 11 575,-1-1 0,-8 27-1,-13 28 15,-3-2-1,-3 0 0,-3-2 1,-76 114-1,104-173-641,2-4-54,1 0 0,0 0 0,0 0 0,0 0 0,0 1 0,0-1 0,0 0 0,1 1 0,0-1 0,0 1 0,0 0 0,0-1 0,0 1 0,0 5 0,2-8-23,0 0 1,-1 0-1,1 0 1,0-1 0,0 1-1,0 0 1,0-1 0,0 1-1,0-1 1,0 1-1,0-1 1,0 1 0,0-1-1,0 0 1,0 1 0,0-1-1,0 0 1,0 0-1,0 0 1,0 0 0,0 0-1,0 0 1,0 0 0,0 0-1,2-1 1,31-2-32,-14-2-351,0 0 1,0-1-1,28-14 1,59-34-4620,-48 23-193,3 0-2169</inkml:trace>
</inkml:ink>
</file>

<file path=ppt/ink/ink1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2.055"/>
    </inkml:context>
    <inkml:brush xml:id="br0">
      <inkml:brushProperty name="width" value="0.025" units="cm"/>
      <inkml:brushProperty name="height" value="0.025" units="cm"/>
      <inkml:brushProperty name="color" value="#E71224"/>
    </inkml:brush>
  </inkml:definitions>
  <inkml:trace contextRef="#ctx0" brushRef="#br0">0 1 20019,'0'0'8072,"20"47"-6983,-13-11-353,1 3-447,-2-1-257,-2-2 0,4-5 0,1-4-192,1-5-129,-4-7-127,2-2-385,0-2-1281,-6-4-1313,-2-3-1185,0 1-2883</inkml:trace>
</inkml:ink>
</file>

<file path=ppt/ink/ink1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2.399"/>
    </inkml:context>
    <inkml:brush xml:id="br0">
      <inkml:brushProperty name="width" value="0.025" units="cm"/>
      <inkml:brushProperty name="height" value="0.025" units="cm"/>
      <inkml:brushProperty name="color" value="#E71224"/>
    </inkml:brush>
  </inkml:definitions>
  <inkml:trace contextRef="#ctx0" brushRef="#br0">1 148 14318,'0'0'15310,"92"-26"-13740,-28 2-866,2-2-608,-2 0-64,-7 4-320,-11 8-577,-13 6-736,-15 7-193,-12 1-384,-6 7-3427,-16-4 896,-7-1-5124</inkml:trace>
</inkml:ink>
</file>

<file path=ppt/ink/ink1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2.743"/>
    </inkml:context>
    <inkml:brush xml:id="br0">
      <inkml:brushProperty name="width" value="0.025" units="cm"/>
      <inkml:brushProperty name="height" value="0.025" units="cm"/>
      <inkml:brushProperty name="color" value="#E71224"/>
    </inkml:brush>
  </inkml:definitions>
  <inkml:trace contextRef="#ctx0" brushRef="#br0">7 267 17200,'0'0'9930,"-6"-49"-8425,32 26-288,16-4-224,9-4-576,10-1-321,6 1-64,0 6-673,-1 5-1889,-10 5-2659,-10 2-2883</inkml:trace>
</inkml:ink>
</file>

<file path=ppt/ink/ink1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3.215"/>
    </inkml:context>
    <inkml:brush xml:id="br0">
      <inkml:brushProperty name="width" value="0.025" units="cm"/>
      <inkml:brushProperty name="height" value="0.025" units="cm"/>
      <inkml:brushProperty name="color" value="#E71224"/>
    </inkml:brush>
  </inkml:definitions>
  <inkml:trace contextRef="#ctx0" brushRef="#br0">1 147 15214,'0'0'16064,"4"-9"-15306,12-14-612,0 0 0,1 1 0,1 1 1,30-27-1,-47 50-155,0 0-1,-1 0 1,1 0 0,-1 0 0,0 0-1,0 0 1,0 0 0,0 0 0,0 0-1,0 0 1,0 0 0,0 0 0,-1 0-1,0 3 1,-14 47-23,10-38 40,0 1 0,2 0-1,-1 0 1,2 0 0,0 0-1,0 0 1,2 0 0,1 18 0,-1-33-39,0 1 0,0 0 0,0 0-1,0 0 1,0-1 0,1 1 0,-1 0 0,0 0 0,0-1 0,1 1 0,-1 0 0,1-1 0,-1 1 0,0 0 0,1-1 0,0 1 0,-1-1 0,1 1 0,-1-1 0,1 1 0,-1-1 0,1 1 0,0-1 0,0 0 0,-1 1 0,1-1 0,0 0 0,-1 1 0,1-1 0,0 0 0,0 0 0,-1 0 0,1 0 0,0 0 0,0 0 0,0 0 0,-1 0 0,1 0 0,0 0 0,0 0 0,-1 0 0,1-1 0,1 1 0,1-1-206,-1 0 0,1 0 0,-1-1 1,1 1-1,-1 0 0,0-1 0,1 0 0,-1 1 0,0-1 1,0 0-1,2-2 0,0-3-1028,1 0 0,-1 1-1,-1-2 1,1 1 0,-1 0 0,0-1 0,1-8-1,5-27-8615</inkml:trace>
</inkml:ink>
</file>

<file path=ppt/ink/ink1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3.575"/>
    </inkml:context>
    <inkml:brush xml:id="br0">
      <inkml:brushProperty name="width" value="0.025" units="cm"/>
      <inkml:brushProperty name="height" value="0.025" units="cm"/>
      <inkml:brushProperty name="color" value="#E71224"/>
    </inkml:brush>
  </inkml:definitions>
  <inkml:trace contextRef="#ctx0" brushRef="#br0">217 106 13901,'0'0'2264,"-12"7"-513,-10 6-872,0 1 0,0 1 0,1 1 1,1 1-1,-27 29 0,42-40-725,0 0-1,0 0 0,1 0 1,-1 1-1,1-1 0,1 1 1,-1 0-1,1 0 0,0 1 1,1-1-1,0 1 0,0-1 0,1 1 1,0 0-1,0-1 0,0 1 1,1 0-1,0 0 0,1 0 1,0-1-1,0 1 0,1 0 1,0-1-1,0 1 0,4 7 1,-2-8-110,0 0 1,0 0 0,0-1-1,1 0 1,0 0-1,0 0 1,1-1 0,0 1-1,0-1 1,0-1 0,0 1-1,1-1 1,0 0-1,-1-1 1,2 0 0,-1 0-1,0 0 1,0-1 0,1 0-1,0 0 1,-1-1-1,1 0 1,14 0 0,-7 0 122,-1-1 0,1-1 0,0 0 0,-1-1 0,1-1 0,-1 0 0,1-1 0,-1-1 0,0 0 0,-1-1 0,23-12 0,-21 7-65,-1 0 1,0-1 0,-1 0-1,-1-1 1,0-1 0,0 0-1,-2 0 1,0-1 0,0-1-1,-1 0 1,-1 0 0,-1 0-1,9-29 1,-13 36-40,-1 0-1,0-1 1,-1 1 0,0-1-1,0 1 1,-1-1-1,-1 1 1,1-1 0,-1 1-1,-1-1 1,-5-16 0,4 18-44,0 1 0,0 0 0,-1 1 0,0-1 0,-1 1 1,1 0-1,-1 0 0,0 0 0,-1 1 0,1-1 0,-1 1 0,0 1 0,0-1 1,-1 1-1,0 0 0,-9-4 0,3 2-81,-1 2-1,1 0 1,-1 0 0,0 1-1,0 1 1,0 0 0,0 1-1,0 0 1,0 1 0,0 1 0,0 0-1,-18 4 1,23-3-149,0 0 1,0 0-1,0 1 0,1 0 1,-1 0-1,1 1 0,-1 0 1,1 1-1,0 0 0,1 0 1,-1 1-1,1-1 0,0 2 1,1-1-1,-1 1 0,1 0 1,1 0-1,-1 1 0,-6 11 1,5 4-8380</inkml:trace>
</inkml:ink>
</file>

<file path=ppt/ink/ink1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9.468"/>
    </inkml:context>
    <inkml:brush xml:id="br0">
      <inkml:brushProperty name="width" value="0.025" units="cm"/>
      <inkml:brushProperty name="height" value="0.025" units="cm"/>
      <inkml:brushProperty name="color" value="#E71224"/>
    </inkml:brush>
  </inkml:definitions>
  <inkml:trace contextRef="#ctx0" brushRef="#br0">15 162 7143,'0'0'15278,"-1"-5"-14594,-1-2-1022,1 6 470,1 0 1,0 1-1,-1-1 1,1 0 0,0 0-1,0 1 1,0-1-1,0 0 1,0 0 0,0 1-1,0-1 1,0 0-1,0 0 1,0 1 0,0-1-1,0 0 1,0 0-1,1 1 1,-1-1-1,0 0 1,1 0 0,-1 1-1,0-1 1,1 1-1,-1-1 1,1 0 0,-1 1-1,1-1 1,-1 1-1,1-1 1,-1 1-1,1-1 1,0 1 0,1-1-1,12-8 925,-12 8-898,0 1 0,-1-1 1,1 0-1,0 0 1,-1 0-1,1 0 0,-1 0 1,1 0-1,-1 0 0,1 0 1,-1 0-1,0-1 1,0 1-1,1-1 0,-1 1 1,0-1-1,-1 1 1,1-1-1,0 0 0,0 0 1,-1 1-1,1-1 0,-1 0 1,1 0-1,-1 1 1,1-4-1,-46 8-159,44-3 0,0-1 0,0 1 0,0-1 0,0 0 0,0 1 0,1-1 0,-1 0 0,0 1 0,0-1 0,0 0 0,1 0 0,-1 0 0,0 0 0,1 0 0,-1 0 0,1 0 0,-1 0 0,1 0 0,-1 0 0,1 0 0,0 0 0,0 0 0,-1 0 0,1-2 0,0 1 0,-3 94-358,3-84 168,0 0 0,1 0 0,0 1 0,1-1-1,5 14 1,-7-20 162,0-1 0,0 0 0,1 0 0,-1 0 0,1 0 0,-1 0 0,1 0 0,-1 0 0,1 0 0,0 0 0,0 0 0,-1 0 0,1 0 0,0 0 0,0 0 0,0-1 0,0 1 0,0 0 0,0 0 0,0-1 0,0 1 0,0-1 0,0 1 0,0-1 0,1 0 0,-1 1 0,0-1 0,0 0-1,0 0 1,0 0 0,1 0 0,-1 0 0,0 0 0,0 0 0,0 0 0,1 0 0,-1-1 0,0 1 0,0 0 0,0-1 0,0 1 0,0-1 0,0 1 0,1-1 0,-1 0 0,-1 1 0,1-1 0,0 0 0,0 0 0,0 0 0,0 0 0,1-1 0,3-4 50,0 1 0,0-1 1,-1 0-1,1-1 0,-1 1 0,-1-1 1,1 0-1,-1 0 0,0 0 0,-1 0 0,0 0 1,2-10-1,-1-1 55,0 0-1,-1 0 1,-1 0 0,-1-21-1,0 39-76,0-1 0,0 1-1,0-1 1,0 1-1,0-1 1,0 1 0,0-1-1,0 1 1,0-1-1,0 0 1,0 1-1,0-1 1,0 1 0,0-1-1,-1 1 1,1-1-1,0 1 1,0-1-1,-1 1 1,1 0 0,0-1-1,-1 1 1,1-1-1,0 1 1,-1 0 0,1-1-1,-1 1 1,1 0-1,0-1 1,-1 1-1,1 0 1,-1 0 0,1-1-1,-1 1 1,1 0-1,-1 0 1,1 0-1,-1 0 1,0 0 0,1-1-1,-1 1 1,1 0-1,-1 0 1,1 0-1,-1 1 1,1-1 0,-1 0-1,1 0 1,-1 0-1,1 0 1,-2 1 0,0 0-93,0 0 0,1 0 0,-1 0 0,0 0 1,0 1-1,1-1 0,-1 0 0,1 1 1,-1-1-1,1 1 0,0 0 0,-2 2 1,-11 36-3009,11-17-301,7-6-4183,3-15-2622</inkml:trace>
</inkml:ink>
</file>

<file path=ppt/ink/ink1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50.423"/>
    </inkml:context>
    <inkml:brush xml:id="br0">
      <inkml:brushProperty name="width" value="0.025" units="cm"/>
      <inkml:brushProperty name="height" value="0.025" units="cm"/>
      <inkml:brushProperty name="color" value="#E71224"/>
    </inkml:brush>
  </inkml:definitions>
  <inkml:trace contextRef="#ctx0" brushRef="#br0">755 87 11371,'-6'-8'871,"-1"0"1,-1 1 0,1 0 0,-1 0-1,0 1 1,-1 0 0,-15-8 0,14 10-635,1 0 0,0 0 0,-1 1 1,1 1-1,-1-1 0,0 2 0,-14-2 0,11 3-254,0 1 0,1 0 0,-1 0 0,0 1 0,1 1 0,-1 0 0,1 1 0,0 0-1,0 1 1,0 0 0,1 1 0,0 0 0,-14 11 0,-10 10-44,0 1 1,2 2-1,2 2 0,1 1 1,1 1-1,2 1 1,-39 66-1,48-69 65,2 0 0,1 0-1,1 2 1,2-1 0,2 2 0,1 0 0,1 0-1,2 0 1,2 1 0,0 36 0,4-58-1,0-1 0,2 0 0,-1 0 0,2 0 0,0 0 0,0-1 0,1 1 0,1-1 0,0 0 0,1 0 0,0 0 0,11 15 0,-10-19 7,0 1 0,1-1 0,0 0 0,0-1 1,1 1-1,0-2 0,0 1 0,1-2 1,0 1-1,0-1 0,0 0 0,0-1 1,1-1-1,21 6 0,-3-5 150,0-1 0,0-1 1,0-1-1,0-2 0,0-1 0,0-1 0,0-1 1,-1-2-1,0-1 0,55-21 0,-35 8 65,-1-2 0,-1-2 0,-2-2 0,0-1 0,53-46 0,-77 56-205,0-1 0,-2 0-1,0-1 1,-1-2-1,-1 1 1,-1-2 0,-1 0-1,15-32 1,-24 45-28,-1-1 0,0 0 0,0 0 0,-2-1 0,1 1 0,-1-1 1,0 1-1,-1-1 0,-1 0 0,1 1 0,-2-1 0,0 0 0,0 1 0,0-1 0,-2 0 0,1 1 0,-1 0 1,-1 0-1,0 0 0,0 0 0,-1 0 0,-10-15 0,1 7-12,-1 1 1,0 1-1,-1 0 1,-1 1-1,0 1 1,-1 1-1,-1 0 0,0 1 1,0 1-1,-1 1 1,-30-10-1,7 5-814,-2 1 0,1 3 1,-1 2-1,-70-5 0,72 10-4008</inkml:trace>
</inkml:ink>
</file>

<file path=ppt/ink/ink1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2.713"/>
    </inkml:context>
    <inkml:brush xml:id="br0">
      <inkml:brushProperty name="width" value="0.025" units="cm"/>
      <inkml:brushProperty name="height" value="0.025" units="cm"/>
      <inkml:brushProperty name="color" value="#E71224"/>
    </inkml:brush>
  </inkml:definitions>
  <inkml:trace contextRef="#ctx0" brushRef="#br0">186 22 10410,'0'0'14600,"-11"-5"-12795,4 2-1498,5 1-235,0 1 1,0-1-1,-1 1 1,1-1 0,-1 1-1,1 0 1,-1 0-1,0 1 1,1-1 0,-1 0-1,0 1 1,1-1-1,-1 1 1,0 0-1,0 0 1,1 0 0,-1 1-1,0-1 1,0 0-1,1 1 1,-1 0-1,1 0 1,-1 0 0,0 0-1,-3 2 1,-5 5 231,1 1-1,1 0 1,-1 1 0,2-1-1,-14 20 1,18-24-227,1 1-1,0-1 0,0 1 1,1-1-1,0 1 0,-1 0 1,2 0-1,-1 0 1,1 0-1,0 0 0,0 0 1,1 1-1,0-1 1,0 7-1,0-12-63,1 0 1,-1 0-1,1 0 1,-1 0-1,1-1 0,-1 1 1,1 0-1,-1 0 1,1 0-1,0-1 1,-1 1-1,1 0 0,0-1 1,0 1-1,0-1 1,-1 1-1,1-1 1,0 1-1,0-1 0,0 1 1,0-1-1,0 0 1,0 0-1,0 1 1,0-1-1,0 0 0,0 0 1,0 0-1,0 0 1,0 0-1,0 0 1,2-1-1,33-7 334,-25 1-347,0-1 0,-1 0 0,0-1 0,-1 0 0,0 0 0,0-1 0,-1 0 0,0-1 0,9-16 0,-25 44 0,4-10 0,1 1 0,-1-1 0,1 1 0,0 0 0,1 0 0,0 0 0,0 0 0,1 0 0,0 0 0,0 0 0,1 0 0,0 12 0,1-19-54,0 0-1,0 1 1,-1-1-1,1 0 1,0 0-1,0 0 1,0 0-1,0 0 1,0 0-1,1 0 1,-1 0-1,0 0 1,0 0-1,1 0 1,-1-1-1,0 1 1,1-1-1,-1 1 1,1-1-1,-1 1 1,0-1-1,1 0 1,-1 0-1,1 0 1,-1 0-1,1 0 1,-1 0-1,1 0 1,1-1-1,-1 2-227,1-2 0,0 1-1,-1 0 1,1 0 0,-1-1 0,1 0 0,-1 1-1,1-1 1,-1 0 0,1 0 0,-1 0-1,0 0 1,0-1 0,0 1 0,1-1-1,1-1 1,5-14-7314</inkml:trace>
</inkml:ink>
</file>

<file path=ppt/ink/ink1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3.072"/>
    </inkml:context>
    <inkml:brush xml:id="br0">
      <inkml:brushProperty name="width" value="0.025" units="cm"/>
      <inkml:brushProperty name="height" value="0.025" units="cm"/>
      <inkml:brushProperty name="color" value="#E71224"/>
    </inkml:brush>
  </inkml:definitions>
  <inkml:trace contextRef="#ctx0" brushRef="#br0">41 1 19571,'0'0'10217,"-26"54"-8551,18-33-673,3-1-673,3-1-320,2-5 0,0-3 0,5-4 0,3-1 0,-1 1-1473,-4 1-1891,-3 0-2465,0-2-2211</inkml:trace>
</inkml:ink>
</file>

<file path=ppt/ink/ink1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3.463"/>
    </inkml:context>
    <inkml:brush xml:id="br0">
      <inkml:brushProperty name="width" value="0.025" units="cm"/>
      <inkml:brushProperty name="height" value="0.025" units="cm"/>
      <inkml:brushProperty name="color" value="#E71224"/>
    </inkml:brush>
  </inkml:definitions>
  <inkml:trace contextRef="#ctx0" brushRef="#br0">42 228 17777,'0'0'12524,"63"18"-11563,-26-18-769,0 0-160,-3 0-545,-3-1-768,-9 1-449,-6 0-127,-6 0-257</inkml:trace>
  <inkml:trace contextRef="#ctx0" brushRef="#br0" timeOffset="1">0 76 15631,'0'0'13356,"79"-28"-12555,-37 18-609,2 0-128,0 2-32,-7 3-32,-3 2-896,-8 2-2660,-6-2-3683,-5-4-10377</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1.441"/>
    </inkml:context>
    <inkml:brush xml:id="br0">
      <inkml:brushProperty name="width" value="0.025" units="cm"/>
      <inkml:brushProperty name="height" value="0.025" units="cm"/>
    </inkml:brush>
  </inkml:definitions>
  <inkml:trace contextRef="#ctx0" brushRef="#br0">1 1 8360,'0'0'1313</inkml:trace>
</inkml:ink>
</file>

<file path=ppt/ink/ink1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4.256"/>
    </inkml:context>
    <inkml:brush xml:id="br0">
      <inkml:brushProperty name="width" value="0.025" units="cm"/>
      <inkml:brushProperty name="height" value="0.025" units="cm"/>
      <inkml:brushProperty name="color" value="#E71224"/>
    </inkml:brush>
  </inkml:definitions>
  <inkml:trace contextRef="#ctx0" brushRef="#br0">0 139 5093,'0'0'24434,"11"-7"-23110,10-8-1005,0-2 0,-2 0 1,0-1-1,-1 0 1,20-28-1,-45 62-319,0 1 0,1 0 0,1 0 0,0 0 0,-2 19 0,6-31-48,-2 30-1520,2-35 1494,1 1 1,0-1-1,0 1 1,0 0-1,0-1 1,0 1-1,0 0 0,0-1 1,0 1-1,0-1 1,0 1-1,1 0 1,-1-1-1,0 1 0,0 0 1,0-1-1,1 1 1,-1-1-1,0 1 1,1-1-1,-1 1 0,1-1 1,-1 1-1,0-1 1,1 1-1,-1-1 1,1 1-1,-1-1 0,1 0 1,0 1-1,-1-1 1,1 0-1,-1 0 0,1 1 1,-1-1-1,1 0 1,0 0-1,-1 0 1,2 0-1,2-2-4976,1-5-2990</inkml:trace>
</inkml:ink>
</file>

<file path=ppt/ink/ink1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08.500"/>
    </inkml:context>
    <inkml:brush xml:id="br0">
      <inkml:brushProperty name="width" value="0.025" units="cm"/>
      <inkml:brushProperty name="height" value="0.025" units="cm"/>
      <inkml:brushProperty name="color" value="#E71224"/>
    </inkml:brush>
  </inkml:definitions>
  <inkml:trace contextRef="#ctx0" brushRef="#br0">1 111 3587,'0'0'26575,"4"-7"-25956,-1 2-410,0 0 0,0 0-1,1 0 1,0 0 0,0 1 0,0 0 0,1 0-1,7-6 1,-8 8-202,-1-1 0,1 0 1,-1 0-1,0 0 0,0 0 0,0 0 0,0-1 0,0 1 0,-1-1 0,1 0 1,-1 0-1,0 1 0,0-2 0,1-5 0,-23 18-7,12-1 0,1 0 0,0 0 0,0 0 0,1 1 0,-8 11 0,12-16 0,0 0 0,0-1 0,1 1 0,-1 0 0,1 0 0,0 0 0,-1 0 0,1 0 0,1 0 0,-1 0 0,0 0 0,1 0 0,-1 0 0,1 1 0,0-1 0,0 0 0,0 0 0,1 1 0,-1-1 0,2 5 0,0-7 0,-1 0 0,0 0 0,1 0 0,-1 0 0,0 0 0,1 0 0,-1 0 0,1-1 0,-1 1 0,1-1 0,-1 1 0,1-1 0,0 0 0,-1 1 0,1-1 0,0 0 0,-1 0 0,1 0 0,-1 0 0,1 0 0,0-1 0,-1 1 0,1 0 0,1-2 0,1 2 0,-1-1 0,0 0 0,1 0 0,-1 0 0,0 0 0,1 0 0,-1-1 0,0 1 0,0-1 0,4-3 0,-6 4 0,0 0 0,0 0 0,0 0 0,0 0 0,0 0 0,0 0 0,0 0 0,-1 0 0,1 0 0,0 0 0,-1-1 0,1 1 0,-1 0 0,1 0 0,-1-1 0,1 1 0,-1 0 0,0-1 0,0 1 0,1-1 0,-1 1 0,0 0 0,0-1 0,-1 1 0,1 0 0,0-1 0,0 1 0,-1-1 0,1 1 0,-1 0 0,1 0 0,-1-1 0,1 1 0,-1 0 0,0 0 0,0 0 0,0-1 0,1 1 0,-1 0 0,0 0 0,0 0 0,0 1 0,-1-1 0,0-1 0,0 1 0,0 0 0,0 1 0,-1-1 0,1 1 0,0-1 0,0 1 0,-1 0 0,1 0 0,0 0 0,0 0 0,-1 0 0,1 1 0,0-1 0,0 0 0,0 1 0,-1 0 0,1 0 0,0-1 0,0 1 0,0 0 0,0 1 0,0-1 0,0 0 0,1 0 0,-1 1 0,0-1 0,-2 4 0,2-2 0,-1-1 0,1 1 0,0 0 0,0 0 0,0 0 0,0 1 0,0-1 0,1 0 0,0 1 0,-1-1 0,1 1 0,1-1 0,-2 6 0,4-8 0,0-1 0,0 1 0,0-1 0,0 0 0,0 0 0,0 0 0,0 0 0,0 0 0,0 0 0,1-1 0,-1 1 0,0 0 0,-1-1 0,1 0 0,0 0 0,2-1 0,4-2 0,0-1 0,0-1 0,-1 0 0,0 0 0,0 0 0,10-13 0,-13 15 0,-1 0 0,0 0 0,0-1 0,0 0 0,0 1 0,-1-1 0,1 0 0,-1 0 0,0 0 0,-1-1 0,0 1 0,2-10 0,-3 14 0,0 1 0,0 0 0,0 0 0,0 0 0,0-1 0,0 1 0,0 0 0,0 0 0,0 0 0,0-1 0,0 1 0,0 0 0,0 0 0,0 0 0,-1-1 0,1 1 0,0 0 0,0 0 0,0 0 0,0 0 0,0-1 0,0 1 0,-1 0 0,1 0 0,0 0 0,0 0 0,0 0 0,0 0 0,-1 0 0,1-1 0,0 1 0,0 0 0,0 0 0,-1 0 0,1 0 0,0 0 0,0 0 0,0 0 0,-1 0 0,1 0 0,0 0 0,0 0 0,-1 0 0,1 0 0,0 0 0,0 0 0,-15 7 0,-7 9 0,-8 24 0,28-38 0,1 1 0,0-1 0,0 0 0,0 0 0,0 1 0,0-1 0,0 1 0,0-1 0,1 1 0,-1-1 0,1 1 0,0-1 0,0 1 0,0-1 0,0 1 0,0-1 0,1 4 0,2-5-17,-1 0-1,1 0 1,0 0-1,0 0 1,-1-1-1,1 1 1,0-1-1,0 0 1,0 0 0,0 0-1,0 0 1,-1-1-1,1 1 1,5-2-1,19-10-3165,-10 1-4444,3-5-9904</inkml:trace>
</inkml:ink>
</file>

<file path=ppt/ink/ink1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09.825"/>
    </inkml:context>
    <inkml:brush xml:id="br0">
      <inkml:brushProperty name="width" value="0.025" units="cm"/>
      <inkml:brushProperty name="height" value="0.025" units="cm"/>
      <inkml:brushProperty name="color" value="#E71224"/>
    </inkml:brush>
  </inkml:definitions>
  <inkml:trace contextRef="#ctx0" brushRef="#br0">1 1 9897,'0'0'12722,"9"-1"-11537,7 2-865,0 1 0,-1 1 1,1 0-1,-1 1 0,0 1 1,0 0-1,-1 1 0,26 15 1,-10-5-98,-1 2 1,-1 0-1,-1 2 1,0 1-1,-2 1 1,0 2-1,-2 0 1,34 46-1,-41-47 47,-1 0 1,-2 1-1,0 1 1,-1 1-1,-2 0 1,-1 0-1,0 0 0,-2 1 1,-2 1-1,5 52 1,-7-41-50,0-14-75,-1 0-1,-1-1 1,-2 1-1,0 0 1,-8 40-1,9-64-198,-1 0 0,1 1-1,0-1 1,-1 0 0,1 0 0,-1 1-1,1-1 1,-1 0 0,1 0 0,-1 0 0,0 0-1,0 0 1,1 0 0,-1 0 0,0 0-1,-2 1 1,3-2-29,-1 0 0,1 0-1,-1 0 1,1 0 0,-1 0 0,1 0-1,-1 0 1,1-1 0,-1 1-1,1 0 1,-1 0 0,1 0 0,0-1-1,-1 1 1,1 0 0,-1-1 0,1 1-1,0 0 1,-1-1 0,1 1-1,0 0 1,-1-1 0,1 1 0,0-1-1,0 1 1,-1-1 0,1 1-1,0-1 1,-19-52-7163,12 31 2956,-3 4-6766</inkml:trace>
</inkml:ink>
</file>

<file path=ppt/ink/ink1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0.187"/>
    </inkml:context>
    <inkml:brush xml:id="br0">
      <inkml:brushProperty name="width" value="0.025" units="cm"/>
      <inkml:brushProperty name="height" value="0.025" units="cm"/>
      <inkml:brushProperty name="color" value="#E71224"/>
    </inkml:brush>
  </inkml:definitions>
  <inkml:trace contextRef="#ctx0" brushRef="#br0">1 173 13421,'0'0'8990,"3"9"-7763,5 11-502,1 0 0,1-1-1,0 0 1,2-1 0,19 25-1,83 90 1529,-81-97-1978,-27-29-141,28 27 1123,-32-34-1225,-1 1 0,1 0 0,-1 0 0,0 0 0,1 0 0,-1-1-1,1 1 1,0-1 0,-1 1 0,1-1 0,-1 0 0,1 0 0,0 0 0,-1 1 0,1-1 0,0-1 0,-1 1 0,1 0 0,0 0-1,-1-1 1,1 1 0,-1-1 0,1 1 0,-1-1 0,1 0 0,1-1 0,4-3-32,-1 0 0,0-1 0,-1 0 0,1 0 0,-1 0 0,0-1 0,-1 1 0,8-16 0,27-67 0,-33 75 0,24-69 0,-4-1 0,18-97 0,-38 171-1493,4 9-4049,-7 1 3742</inkml:trace>
</inkml:ink>
</file>

<file path=ppt/ink/ink1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1.451"/>
    </inkml:context>
    <inkml:brush xml:id="br0">
      <inkml:brushProperty name="width" value="0.025" units="cm"/>
      <inkml:brushProperty name="height" value="0.025" units="cm"/>
      <inkml:brushProperty name="color" value="#E71224"/>
    </inkml:brush>
  </inkml:definitions>
  <inkml:trace contextRef="#ctx0" brushRef="#br0">1 0 20019,'0'0'10319,"5"10"-9150,50 119-539,72 250 0,-129-392-1146,1 0 0,0 0-1,1 1 1,2-21 0,0-9-2781,-2 15-4860,-3-1-5194</inkml:trace>
</inkml:ink>
</file>

<file path=ppt/ink/ink1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1.900"/>
    </inkml:context>
    <inkml:brush xml:id="br0">
      <inkml:brushProperty name="width" value="0.025" units="cm"/>
      <inkml:brushProperty name="height" value="0.025" units="cm"/>
      <inkml:brushProperty name="color" value="#E71224"/>
    </inkml:brush>
  </inkml:definitions>
  <inkml:trace contextRef="#ctx0" brushRef="#br0">70 306 10570,'0'0'10303,"-9"9"-8467,-23 26-76,29-29-1182,-1-1 1,1 1-1,0 0 0,0 0 1,0 0-1,1 0 0,0 0 1,0 1-1,1-1 0,0 1 1,0-1-1,0 10 1,4 11-194,4-38-152,8-48-75,-13 50-155,31-203-3,-11 55 0,-22 157 0,0-1 0,0 1 0,0-1 0,0 0 0,0 1 0,0-1 0,0 0 0,0 1 0,0-1 0,0 1 0,0-1 0,0 0 0,0 1 0,1-1 0,-1 1 0,0-1 0,1 1 0,-1-1 0,0 0 0,1 1 0,-1 0 0,0-1 0,1 1 0,-1-1 0,1 1 0,-1-1 0,1 1 0,-1 0 0,1-1 0,-1 1 0,1 0 0,0 0 0,-1-1 0,1 1 0,-1 0 0,1 0 0,0 0 0,-1 0 0,1 0 0,0 0 0,-1 0 0,1 0 0,-1 0 0,1 0 0,0 0 0,-1 0 0,1 0 0,-1 0 0,1 1 0,0-1 0,-1 0 0,1 0 0,-1 1 0,1-1 0,-1 0 0,1 1 0,-1-1 0,1 1 0,-1-1 0,1 1 0,-1-1 0,0 0 0,1 1 0,-1 0 0,0-1 0,1 1 0,-1 0 0,35 47 0,-27-35 0,-3-7-81,-1 0-1,2 0 1,-1 0 0,1-1-1,0 1 1,0-2 0,0 1-1,1-1 1,-1 0 0,1 0-1,0 0 1,0-1-1,1 0 1,-1-1 0,1 0-1,-1 0 1,1 0 0,0-1-1,-1 0 1,11 0 0,-4-5-6368,-6-13-4868</inkml:trace>
</inkml:ink>
</file>

<file path=ppt/ink/ink1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2.943"/>
    </inkml:context>
    <inkml:brush xml:id="br0">
      <inkml:brushProperty name="width" value="0.025" units="cm"/>
      <inkml:brushProperty name="height" value="0.025" units="cm"/>
      <inkml:brushProperty name="color" value="#E71224"/>
    </inkml:brush>
  </inkml:definitions>
  <inkml:trace contextRef="#ctx0" brushRef="#br0">0 1 14574,'0'0'15102,"12"13"-14355,12 16-513,-1 1-1,36 63 0,-43-59-208,-13-24-24,1 0 0,1 0-1,0-1 1,0 1 0,0-1 0,2 0-1,-1-1 1,15 15 0,-20-25-234,0 0 0,0 0 0,-1 0 1,1 0-1,0 0 0,-1 0 0,0 0 0,1 0 1,-1 0-1,0-1 0,0 1 0,0 0 0,0 0 1,-1-3-1,1 2-311,-2-26-4816,-8-3-3363</inkml:trace>
</inkml:ink>
</file>

<file path=ppt/ink/ink1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3.286"/>
    </inkml:context>
    <inkml:brush xml:id="br0">
      <inkml:brushProperty name="width" value="0.025" units="cm"/>
      <inkml:brushProperty name="height" value="0.025" units="cm"/>
      <inkml:brushProperty name="color" value="#E71224"/>
    </inkml:brush>
  </inkml:definitions>
  <inkml:trace contextRef="#ctx0" brushRef="#br0">0 380 22005,'0'0'9972,"11"-7"-9289,-4 3-677,0-1-1,0 0 1,0 0 0,-1 0-1,0-1 1,0 0 0,0-1-1,-1 1 1,0-1-1,0 0 1,-1 0 0,0-1-1,0 1 1,0-1 0,-1 0-1,0 0 1,-1 0-1,3-14 1,-5 2-6,0-1 0,-1 1 0,-1 0 0,-1-1 0,0 1 0,-2 1 0,-9-26 0,8 22 0,5 23 0,1-1 0,0 0 0,-1 1 0,1-1 0,0 1 0,-1-1 0,1 0 0,0 1 0,0-1 0,-1 0 0,1 1 0,0-1 0,0 0 0,0 1 0,0-1 0,0 0 0,0 1 0,0-1 0,0 0 0,0 1 0,0-1 0,1 0 0,-1 1 0,0-1 0,0 0 0,1 1 0,-1-1 0,0 1 0,1-1 0,-1 1 0,0-1 0,1 0 0,-1 1 0,1-1 0,-1 1 0,1 0 0,-1-1 0,1 1 0,0-1 0,0 1 0,1 0 0,1 0 0,-1 1 0,1-1 0,-1 1 0,1 0 0,-1 0 0,0 0 0,1 0 0,-1 0 0,0 0 0,3 2 0,62 48 0,-65-49 0,103 78-1300,-88-69 172,1-1 0,0 0 0,0-1 0,28 8 0,-32-15-9453</inkml:trace>
</inkml:ink>
</file>

<file path=ppt/ink/ink1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6.556"/>
    </inkml:context>
    <inkml:brush xml:id="br0">
      <inkml:brushProperty name="width" value="0.025" units="cm"/>
      <inkml:brushProperty name="height" value="0.025" units="cm"/>
      <inkml:brushProperty name="color" value="#E71224"/>
    </inkml:brush>
  </inkml:definitions>
  <inkml:trace contextRef="#ctx0" brushRef="#br0">52 4785 5958,'0'0'8482,"-8"-9"-8412,-24-32-33,24 25-808,5-3 3762,4 16 442,1 19-1916,-3-15-1457,1 0 0,0 0 0,0 0 1,0 0-1,0 0 0,0 0 0,0 0 1,0 0-1,0 0 0,1-1 1,-1 1-1,0 0 0,0 0 0,1 0 1,-1 0-1,1 0 0,-1-1 0,1 1 1,-1 0-1,1 0 0,-1-1 0,1 1 1,-1 0-1,1-1 0,0 1 1,0-1-1,-1 1 0,1-1 0,0 1 1,0-1-1,0 1 0,-1-1 0,1 0 1,0 1-1,0-1 0,0 0 1,0 0-1,0 0 0,0 0 0,0 0 1,-1 0-1,1 0 0,0 0 0,0 0 1,0 0-1,0 0 0,0-1 0,0 1 1,0 0-1,-1 0 0,1-1 1,0 1-1,0-1 0,0 1 0,-1-1 1,2 0-1,52-34 1800,-47 29-1657,0 2-130,0 1-1,0-1 1,1 1 0,-1 1-1,1-1 1,0 1 0,0 1-1,-1-1 1,1 2 0,9-1-1,-6 0 21,0 0 0,0-1 0,0 0-1,0-1 1,12-4 0,193-98 676,38-17-646,132-27-1,-370 144-88,249-91 127,-200 69 75,-2-2 0,62-40 0,64-61 525,54-33 277,185-67-1303,-46 26 28,0-15 284,557-299 183,164-63-346,45-23 8,-862 463 118,537-271 28,-18-30 10,-381 204 584,-183 105-666,-230 129-380,3-3-987,-8-1-9361,-1-7-385</inkml:trace>
</inkml:ink>
</file>

<file path=ppt/ink/ink1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1.874"/>
    </inkml:context>
    <inkml:brush xml:id="br0">
      <inkml:brushProperty name="width" value="0.025" units="cm"/>
      <inkml:brushProperty name="height" value="0.025" units="cm"/>
      <inkml:brushProperty name="color" value="#E71224"/>
    </inkml:brush>
  </inkml:definitions>
  <inkml:trace contextRef="#ctx0" brushRef="#br0">0 1 13773,'0'0'18289,"33"66"-18096,-31-30-97,-1-2-64,0 1-481,2-1-416,-1-5-96,-1-2-704,1-5-1314,-2-3-1922,-5-2-2786</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1.831"/>
    </inkml:context>
    <inkml:brush xml:id="br0">
      <inkml:brushProperty name="width" value="0.025" units="cm"/>
      <inkml:brushProperty name="height" value="0.025" units="cm"/>
    </inkml:brush>
  </inkml:definitions>
  <inkml:trace contextRef="#ctx0" brushRef="#br0">216 0 16720,'0'0'7708,"1"14"-6373,-1 18-660,-1-1 0,-1 1 1,-2-1-1,-1 1 0,-12 38 0,-60 167 527,55-175-994,-67 165-2338,92-237-2389,-3-7 2447,0-3 52,7-30-3419,0-11-1341</inkml:trace>
</inkml:ink>
</file>

<file path=ppt/ink/ink1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2.219"/>
    </inkml:context>
    <inkml:brush xml:id="br0">
      <inkml:brushProperty name="width" value="0.025" units="cm"/>
      <inkml:brushProperty name="height" value="0.025" units="cm"/>
      <inkml:brushProperty name="color" value="#E71224"/>
    </inkml:brush>
  </inkml:definitions>
  <inkml:trace contextRef="#ctx0" brushRef="#br0">1 153 22934,'0'0'7783,"67"-13"-6245,-17-4-1026,13-2-512,-2-3 0,1 0 0,-11 4-961,-10 4-1858,-14 4-1312,-15 2 479,-12 3-320,-11 0-3747</inkml:trace>
</inkml:ink>
</file>

<file path=ppt/ink/ink1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2.564"/>
    </inkml:context>
    <inkml:brush xml:id="br0">
      <inkml:brushProperty name="width" value="0.025" units="cm"/>
      <inkml:brushProperty name="height" value="0.025" units="cm"/>
      <inkml:brushProperty name="color" value="#E71224"/>
    </inkml:brush>
  </inkml:definitions>
  <inkml:trace contextRef="#ctx0" brushRef="#br0">4 88 18642,'0'0'7014,"-3"-51"-3907,21 39-1217,8 4-673,9-1-448,4 6-641,6-2-128,2 5 0,1 0-769,2 0-1633,-9 0-2435,-7 0-2626</inkml:trace>
</inkml:ink>
</file>

<file path=ppt/ink/ink1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2.936"/>
    </inkml:context>
    <inkml:brush xml:id="br0">
      <inkml:brushProperty name="width" value="0.025" units="cm"/>
      <inkml:brushProperty name="height" value="0.025" units="cm"/>
      <inkml:brushProperty name="color" value="#E71224"/>
    </inkml:brush>
  </inkml:definitions>
  <inkml:trace contextRef="#ctx0" brushRef="#br0">0 84 18642,'0'0'4425,"14"-9"-2364,2-1-1566,0 1 0,1 0 0,0 1 0,0 1 0,0 1 1,1 1-1,26-6 0,-27 9-229,-7-1-161,0 1 1,1 1 0,-1 0 0,0 1-1,1-1 1,-1 2 0,0 0-1,12 2 1,-22-3-73,1 1 0,0-1 0,-1 1 0,1 0 0,-1-1 0,1 1 0,-1 0 0,0-1 0,1 1 0,-1 0 0,0 0 0,0-1-1,1 1 1,-1 0 0,0 0 0,0 0 0,0-1 0,0 1 0,0 0 0,0 0 0,0 0 0,0-1 0,0 1 0,0 0 0,0 0 0,-1 0 0,1-1 0,0 1 0,-1 0 0,1-1 0,0 1 0,-1 0 0,1 0 0,-1-1 0,1 1 0,-1-1 0,1 1-1,-1 0 1,1-1 0,-2 1 0,-22 27 666,6-11-567,-32 34 85,47-47-212,0 0 0,0 0 1,0 0-1,1 1 0,0-1 0,-1 1 0,1 0 0,1-1 1,-1 1-1,1 0 0,-1 7 0,2-11-5,0 1 0,1-1 0,-1 1 0,0-1 0,1 1 0,0-1 0,-1 1 0,1-1 0,0 0 0,-1 0 0,1 1 0,0-1 0,0 0 0,0 0 0,0 0 0,0 0 0,1 0 0,-1 0 0,0 0 0,0 0 0,1 0 0,-1-1 0,0 1 0,1 0 0,-1-1 0,0 1 0,1-1 0,-1 0 0,1 1 0,-1-1 0,1 0 0,-1 0 0,1 0 0,1 0 0,68 1 0,-55-1 0,-3 0-1573,0-1 0,0 0 0,0-1 0,-1 0 0,20-6 0,-23 3-4956,-6-2-3192</inkml:trace>
</inkml:ink>
</file>

<file path=ppt/ink/ink1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3.281"/>
    </inkml:context>
    <inkml:brush xml:id="br0">
      <inkml:brushProperty name="width" value="0.025" units="cm"/>
      <inkml:brushProperty name="height" value="0.025" units="cm"/>
      <inkml:brushProperty name="color" value="#E71224"/>
    </inkml:brush>
  </inkml:definitions>
  <inkml:trace contextRef="#ctx0" brushRef="#br0">366 35 9513,'-14'-1'2157,"4"0"-1770,-2 0 258,0 0-1,0 0 0,0 1 1,-1 1-1,1 0 0,0 1 1,0 0-1,1 0 0,-1 2 1,0-1-1,-12 7 0,10-1-256,0 0 0,1 1-1,0 1 1,1 0 0,0 1-1,1 0 1,0 0 0,1 2-1,0-1 1,1 1 0,0 0-1,2 1 1,0 0 0,0 0-1,1 1 1,1 0 0,1 0-1,0 0 1,1 0 0,-2 28-1,5-37-347,0-1-1,1 0 1,-1 1-1,1-1 0,0 0 1,1 0-1,-1 0 0,1 0 1,0 0-1,1 0 1,0 0-1,-1-1 0,2 1 1,-1-1-1,1 0 1,6 8-1,-3-7 1,0 0-1,1 0 1,-1 0 0,1-1 0,1 0-1,-1-1 1,1 1 0,0-2 0,-1 1-1,11 1 1,8 1 31,-1-1-1,1-1 1,0-1 0,1-2 0,-1-1-1,50-6 1,-62 3 20,0 0 0,-1-1 1,1-1-1,-1 0 0,0-1 0,0-1 0,-1 0 1,0-1-1,0 0 0,-1-1 0,0-1 0,0 0 1,-1 0-1,-1-1 0,0 0 0,0-1 0,11-17 0,-13 16 3,0-1 0,0 1 0,-1-1-1,-1-1 1,0 1 0,-1-1 0,-1 0-1,0 0 1,-1 0 0,0-1 0,-2 1-1,0-1 1,0 1 0,-2-1 0,0 1-1,-5-31 1,4 41-97,1 0 0,-1 0 0,0 0 0,0 1 0,0-1 0,-1 0 0,0 1 0,0 0 0,0 0 0,0 0 0,0 0 0,-1 0 0,0 0 0,0 1 0,0 0 0,-6-4 0,3 3-22,-1 0 1,0 1 0,0 0-1,0 0 1,0 1-1,0 0 1,-1 1 0,1-1-1,-11 1 1,-1 1-176,1 1 0,-1 0 0,1 2 0,0 0 0,0 1 0,0 1 0,-36 15 0,9 2-3895,4-3-3432</inkml:trace>
</inkml:ink>
</file>

<file path=ppt/ink/ink1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4.301"/>
    </inkml:context>
    <inkml:brush xml:id="br0">
      <inkml:brushProperty name="width" value="0.025" units="cm"/>
      <inkml:brushProperty name="height" value="0.025" units="cm"/>
      <inkml:brushProperty name="color" value="#66CC00"/>
    </inkml:brush>
  </inkml:definitions>
  <inkml:trace contextRef="#ctx0" brushRef="#br0">602 66 7271,'-9'-9'3342,"5"5"-2813,-1-1-4,0 0 0,0 1 0,0-1 0,0 1 0,-1 0 0,1 1 0,-1-1 0,0 1 0,0 0 0,0 1 0,-1-1 0,1 1 0,-10-2 0,0 3-233,0 0-1,-1 1 0,1 1 1,0 1-1,0 0 0,0 1 1,0 0-1,0 1 0,1 1 1,0 1-1,0 0 0,0 1 1,0 1-1,1 0 0,1 1 1,-1 0-1,1 1 1,1 0-1,-15 16 0,9-6-280,0 1 0,1 0 0,1 2 0,1 0 0,1 0 0,1 1 0,1 1-1,1 0 1,2 1 0,-13 50 0,14-33-11,2-1 0,1 1-1,3 1 1,1-1 0,8 65 0,-2-73-5,1-1 1,2 0-1,1 0 1,1-1-1,2 0 1,2-1-1,21 39 1,-27-58-23,0 0 0,0-1 1,1 0-1,1-1 1,0 0-1,1 0 0,0-1 1,0-1-1,1 0 0,20 12 1,-22-16 118,1 0-1,0-1 1,0 0 0,1 0 0,-1-1 0,1-1 0,-1 0 0,1 0-1,0-2 1,0 1 0,0-1 0,-1-1 0,22-3 0,-7-3 352,0 0-1,0-2 1,-1-1 0,-1-1 0,0-1 0,-1-1 0,0 0-1,0-2 1,22-21 0,-13 9-201,-1-1 1,-2-2-1,0-1 1,-3-1-1,28-42 1,-40 52-124,-1-1 0,-1 0 0,-2 0 0,0-1 0,-1-1 0,-1 0 0,-2 0 0,0 0 0,2-29 0,-7 43-134,-1 0 0,1 0-1,-2-1 1,0 1 0,0 0-1,-1 0 1,0 0-1,-1 0 1,0 0 0,-1 0-1,0 1 1,-1-1 0,0 1-1,0 1 1,-1-1-1,0 1 1,-1 0 0,0 0-1,-1 0 1,0 1 0,0 1-1,-17-14 1,11 13-310,1 1 1,-1 0 0,0 0-1,-1 2 1,0-1 0,0 2 0,0 0-1,0 1 1,-1 0 0,1 2-1,-1 0 1,1 0 0,-27 3-1,28 0-400,1 0 0,-1 0 0,1 2 1,0-1-1,0 2 0,0 0 0,1 0 0,-1 1 0,-19 13 0,-17 20-6317</inkml:trace>
</inkml:ink>
</file>

<file path=ppt/ink/ink1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4.926"/>
    </inkml:context>
    <inkml:brush xml:id="br0">
      <inkml:brushProperty name="width" value="0.025" units="cm"/>
      <inkml:brushProperty name="height" value="0.025" units="cm"/>
      <inkml:brushProperty name="color" value="#66CC00"/>
    </inkml:brush>
  </inkml:definitions>
  <inkml:trace contextRef="#ctx0" brushRef="#br0">633 312 9993,'-6'-27'1019,"0"-3"433,-2-1 0,-1 2-1,-23-54 1,28 75-1222,0 1 0,0 0-1,-1 0 1,0 1-1,0-1 1,0 1 0,-1 0-1,0 0 1,0 1 0,0-1-1,-1 2 1,0-1 0,0 1-1,0 0 1,0 0 0,-1 1-1,0-1 1,1 2 0,-15-4-1,12 4-125,-1 1 1,0 0-1,1 0 0,-1 1 0,0 1 0,1 0 0,-1 0 0,1 1 0,-1 0 1,1 1-1,0 0 0,-1 1 0,-8 4 0,5-1-27,1 1 0,1 1-1,0-1 1,0 2 0,1 0 0,0 0 0,0 1-1,-12 18 1,3-1-12,2 1-1,1 1 0,2 0 1,1 1-1,1 1 0,2 0 1,-12 53-1,13-37 75,2 1 0,2 0 0,2 1 0,3-1 0,7 77 0,-3-100-85,1 0 0,1 0 0,1 0 1,1-1-1,1 0 0,2 0 0,1-1 0,0 0 0,2-1 0,0 0 0,2-1 0,17 20 1,-23-32 79,1 0 1,0-1 0,0 0 0,1-1-1,0 0 1,0-1 0,1 0 0,0-1-1,0 0 1,0-1 0,1 0 0,0-1 0,0-1-1,0 0 1,0 0 0,1-2 0,-1 1-1,1-2 1,-1 0 0,1 0 0,-1-2-1,1 1 1,24-8 0,-14 2 59,0-1 1,-1-1-1,-1 0 0,0-2 0,0-1 1,-1-1-1,0-1 0,-1 0 1,-1-2-1,0 0 0,-2-1 0,21-24 1,-19 15-99,-1 1 1,-1-2-1,-2-1 1,0 0-1,-2 0 1,-1-2-1,-1 1 1,10-48 0,-16 56-57,-1-1 0,-1 0 1,-1 0-1,0-1 0,-2 1 1,-1 0-1,0 0 0,-2 0 1,-1 0-1,0 0 0,-2 0 1,-14-36-1,15 48-170,0 0 0,-1 0 0,0 0-1,0 1 1,-1 0 0,0 0 0,-1 1 0,0 0 0,-1 0-1,1 0 1,-1 2 0,-1-1 0,1 1 0,-1 0 0,0 1-1,-1 0 1,1 1 0,-1 0 0,0 0 0,0 1 0,0 1-1,0 0 1,0 0 0,-1 1 0,1 1 0,0 0 0,-1 0-1,1 1 1,0 1 0,-1 0 0,1 0 0,0 1 0,-18 7-1,5 2-1354,1 0-1,0 1 0,0 1 0,2 1 0,-23 21 0,-31 28-7594</inkml:trace>
</inkml:ink>
</file>

<file path=ppt/ink/ink1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5.502"/>
    </inkml:context>
    <inkml:brush xml:id="br0">
      <inkml:brushProperty name="width" value="0.025" units="cm"/>
      <inkml:brushProperty name="height" value="0.025" units="cm"/>
      <inkml:brushProperty name="color" value="#66CC00"/>
    </inkml:brush>
  </inkml:definitions>
  <inkml:trace contextRef="#ctx0" brushRef="#br0">1210 0 13132,'0'0'4549,"-7"11"-2953,-7 10-935,1 0-1,2 1 1,-18 44-1,27-58-422,-5 13 472,-1 0 1,-18 36-1,22-50-507,-1-1-1,1 1 1,-1-1-1,-1 0 1,1 0-1,-1 0 1,0-1-1,0 0 1,-1 0 0,1-1-1,-13 7 1,-219 84 1696,105-45-1877,57-19-27,-120 44 1307,169-67-1103,0-1-1,-1-1 1,0-1-1,0-2 1,-36 1-1,59-4-184,0-1-1,0 1 1,0-1 0,1 0-1,-1 0 1,0 0 0,0-1-1,1 1 1,-1-1 0,1 0-1,0-1 1,-1 1 0,1-1-1,0 0 1,0 0 0,-5-6-1,3 3-18,1 0 1,1-1-1,-1 0 0,1 0 0,0 0 0,1 0 0,0-1 0,0 0 0,-2-9 0,-2-14-79,2-1 0,1 1-1,2-1 1,2-32 0,0 59 71,0-91 72,-4 90-222,-3 13-254,-6 13-797,12-17 898,1 0-1,-1 0 1,1 0-1,0 0 1,0 0-1,0-1 0,0 1 1,0 0-1,0 0 1,2 4-1,-2-6 134,1-1-1,-1 1 1,1 0 0,-1-1-1,1 1 1,-1 0-1,1-1 1,-1 1-1,1-1 1,-1 1-1,1-1 1,0 1-1,-1-1 1,1 0 0,0 1-1,0-1 1,-1 0-1,1 1 1,0-1-1,0 0 1,-1 0-1,1 0 1,0 0 0,0 1-1,0-1 1,-1 0-1,1-1 1,0 1-1,0 0 1,0 0-1,-1 0 1,1 0-1,0-1 1,0 1 0,-1 0-1,1-1 1,0 1-1,-1 0 1,1-1-1,0 1 1,-1-1-1,1 1 1,0-1 0,-1 1-1,1-2 1,31-27-8199</inkml:trace>
</inkml:ink>
</file>

<file path=ppt/ink/ink1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6.190"/>
    </inkml:context>
    <inkml:brush xml:id="br0">
      <inkml:brushProperty name="width" value="0.025" units="cm"/>
      <inkml:brushProperty name="height" value="0.025" units="cm"/>
      <inkml:brushProperty name="color" value="#66CC00"/>
    </inkml:brush>
  </inkml:definitions>
  <inkml:trace contextRef="#ctx0" brushRef="#br0">3614 59 13229,'0'0'6187,"2"-8"-3235,4-25-1180,-6 32-1732,0 0-1,0 1 0,0-1 1,-1 0-1,1 0 0,0 1 1,0-1-1,-1 0 1,1 0-1,0 1 0,-1-1 1,1 0-1,0 1 0,-1-1 1,1 1-1,-1-1 1,1 0-1,-1 1 0,1-1 1,-1 1-1,0-1 0,1 1 1,-1 0-1,0-1 1,1 1-1,-1 0 0,0-1 1,0 1-1,1 0 0,-1 0 1,0 0-1,1-1 1,-1 1-1,0 0 0,0 0 1,0 0-1,1 0 0,-1 0 1,0 1-1,0-1 0,-1 0 1,-33 5-146,2 4 87,1 2-1,-43 21 0,0 0 223,-273 91 2379,-30 11-1763,-219 122-272,-718 425 0,1237-636-551,-476 261 14,533-294-365,-15 7 392,16-14-6280,34-6 4233,0-1 1,0-1-1,-1 0 1,25-9-1,-15 5 9,38-12-3572</inkml:trace>
</inkml:ink>
</file>

<file path=ppt/ink/ink1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6.546"/>
    </inkml:context>
    <inkml:brush xml:id="br0">
      <inkml:brushProperty name="width" value="0.025" units="cm"/>
      <inkml:brushProperty name="height" value="0.025" units="cm"/>
      <inkml:brushProperty name="color" value="#66CC00"/>
    </inkml:brush>
  </inkml:definitions>
  <inkml:trace contextRef="#ctx0" brushRef="#br0">49 455 13036,'-9'4'3518,"-30"15"-1281,39-19-2198,0 0 1,1 0-1,-1 0 0,0 0 1,1 0-1,-1 0 0,0 0 0,0 1 1,1-1-1,-1 0 0,0 0 1,0 0-1,1 1 0,-1-1 1,0 0-1,0 0 0,0 0 0,1 1 1,-1-1-1,0 0 0,0 0 1,0 1-1,0-1 0,0 0 1,1 1-1,-1-1 0,0 0 0,0 1 1,0-1-1,0 0 0,0 0 1,0 1-1,0-1 0,0 0 1,0 1-1,0-1 0,0 0 0,-1 1 1,1-1-1,0 0 0,0 0 1,0 1-1,0-1 0,0 0 1,0 1-1,-1-1 0,1 0 0,0 0 1,0 0-1,0 1 0,-1-1 1,1 0-1,33 1-71,-31-1 148,26-2 212,-1-1-1,0-2 1,0-1-1,50-17 1,101-51 175,220-141-207,-191 96-202,-189 109-40,-12 6-41,0 0 0,0 0 0,1 1 0,-1 0 1,1 0-1,0 0 0,-1 1 0,1 0 0,1 0 0,-1 1 0,0 0 0,10 0 0,-16 1-18,-1 0 0,0 1 1,1-1-1,-1 0 0,1 0 0,-1 1 0,0-1 0,1 1 0,-1-1 0,0 0 1,1 1-1,-1-1 0,0 1 0,1-1 0,-1 1 0,0-1 0,0 1 1,0-1-1,0 0 0,1 1 0,-1 0 0,0-1 0,0 1 0,0-1 1,0 1-1,0-1 0,0 1 0,0-1 0,0 1 0,0-1 0,-1 1 1,1-1-1,0 1 0,0-1 0,0 1 0,-1-1 0,1 1 0,-9 20-45,-1-4-397,-2-1-1,0 0 1,0-1 0,-30 26-1,-25 17-3721</inkml:trace>
</inkml:ink>
</file>

<file path=ppt/ink/ink1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7.980"/>
    </inkml:context>
    <inkml:brush xml:id="br0">
      <inkml:brushProperty name="width" value="0.025" units="cm"/>
      <inkml:brushProperty name="height" value="0.025" units="cm"/>
      <inkml:brushProperty name="color" value="#66CC00"/>
    </inkml:brush>
  </inkml:definitions>
  <inkml:trace contextRef="#ctx0" brushRef="#br0">178 74 18129,'-11'-1'2605,"6"0"-2428,1 0-1,-1 1 0,0-1 1,0 1-1,0 0 0,1 0 1,-1 1-1,0 0 1,0-1-1,1 1 0,-1 1 1,0-1-1,1 1 0,-1 0 1,1 0-1,0 0 0,0 0 1,0 1-1,0 0 1,0 0-1,0 0 0,1 0 1,-1 1-1,1-1 0,0 1 1,-5 7-1,0 4-81,1 0 1,1 1-1,0-1 0,1 1 0,1 0 1,0 1-1,2-1 0,-1 1 1,2-1-1,0 1 0,1 0 0,4 24 1,-4-35-47,1-1 0,0 1 1,0-1-1,1 1 0,0-1 1,0 0-1,0 0 0,0 0 1,1 0-1,0 0 1,0-1-1,7 9 0,-8-11-23,0 0-1,0 0 0,0-1 1,0 1-1,1 0 0,-1-1 1,1 0-1,-1 1 1,1-1-1,-1 0 0,1 0 1,-1-1-1,1 1 0,0 0 1,0-1-1,-1 0 0,1 0 1,0 0-1,0 0 1,-1 0-1,1 0 0,0-1 1,0 1-1,-1-1 0,1 0 1,0 1-1,-1-1 1,4-2-1,3-3 98,0 0 0,-1 0 1,1-1-1,-2 0 0,1 0 1,-1-1-1,0 0 0,0-1 0,-1 1 1,0-1-1,7-16 0,5-9 66,23-68 1,-30 63-84,-2 0 1,-2 0 0,3-47 0,-11 104-316,-2 15 199,2 0 1,4 44-1,-2-70-121,-1 0-1,1 0 1,1 0-1,-1-1 1,1 1-1,0 0 1,1-1-1,-1 0 0,1 1 1,0-1-1,1 0 1,0-1-1,0 1 1,0-1-1,0 1 1,1-1-1,9 8 1,-10-11-100,-1 0 1,1 0-1,-1 0 0,1-1 1,0 1-1,0-1 1,0 0-1,0 0 1,-1-1-1,1 1 1,0-1-1,0 1 0,0-1 1,0-1-1,0 1 1,0 0-1,0-1 1,0 0-1,0 0 1,0 0-1,6-3 0,-2 0-490,-1 0-1,0 0 0,0-1 1,-1 0-1,1 0 0,-1-1 1,0 1-1,0-1 0,7-11 1,20-33-7863</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2.175"/>
    </inkml:context>
    <inkml:brush xml:id="br0">
      <inkml:brushProperty name="width" value="0.025" units="cm"/>
      <inkml:brushProperty name="height" value="0.025" units="cm"/>
    </inkml:brush>
  </inkml:definitions>
  <inkml:trace contextRef="#ctx0" brushRef="#br0">236 83 11627,'-13'-7'2659,"10"5"-2564,-6-3 576,-1 0 0,0 0-1,0 1 1,0 0 0,-14-3 0,21 6-476,-1 0 1,0 1 0,1-1-1,-1 1 1,1 0 0,-1 0-1,1 0 1,-1 1-1,0-1 1,1 1 0,-1 0-1,1 0 1,0 0 0,-1 0-1,1 1 1,0 0 0,0-1-1,-1 1 1,2 0-1,-1 0 1,0 1 0,0-1-1,1 0 1,-4 5 0,-2 4 128,1 0 0,0 0 0,1 1 0,0 0 0,1 0 1,1 0-1,0 1 0,-3 16 0,4-20-101,2 0 0,-1 0-1,1 1 1,1-1 0,0 0 0,0 0-1,1 0 1,0 0 0,0 0 0,1 0 0,0 0-1,6 16 1,-5-22-176,-1 1 0,0-1 0,1 1 0,-1-1 0,1 0 0,0 0 0,0 0 0,0 0 0,1-1 0,-1 1 0,1-1 0,-1 0 0,1 0 0,0 0 0,0-1-1,0 1 1,0-1 0,0 0 0,0 0 0,0 0 0,0 0 0,0-1 0,1 0 0,-1 0 0,0 0 0,0 0 0,0-1 0,1 1 0,-1-1 0,6-3 0,3 1 85,-1-1 0,0 0-1,-1-1 1,1-1 0,-1 1 0,0-2 0,0 0 0,19-16 0,-22 15-96,-1 0 0,0-1 0,0 1 1,-1-1-1,0-1 0,0 1 0,-1-1 0,-1 0 1,0 0-1,0-1 0,-1 1 0,0-1 0,-1 0 1,0 0-1,1-12 0,-3 17-23,0 1 0,0 0 0,0-1 1,0 1-1,-1-1 0,0 1 0,0 0 0,-1 0 1,1-1-1,-1 1 0,0 0 0,-1 0 0,1 1 1,-1-1-1,0 0 0,0 1 0,0 0 0,-1 0 0,1 0 1,-1 0-1,0 0 0,0 1 0,-1-1 0,1 1 1,-1 0-1,1 1 0,-1-1 0,0 1 0,0 0 0,0 0 1,0 0-1,-7 0 0,7 0-104,0 1 0,0 0 0,0 1 0,0-1 0,0 1 0,-1 0 0,1 0 0,0 1 0,0-1 0,0 1 0,0 0 0,0 1 0,1-1 0,-1 1 0,0 0 0,0 0 0,1 0 0,-1 1 0,-3 3 0,3-2-87,1 0 0,-1 1 0,1 0 0,0 0 0,1 0 1,-1 0-1,1 0 0,0 1 0,1-1 0,-1 1 0,1 0 1,0 0-1,0 0 0,1 0 0,-1 8 0,-2 47-4897,11-22-1482,9-12-1136</inkml:trace>
</inkml:ink>
</file>

<file path=ppt/ink/ink1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8.340"/>
    </inkml:context>
    <inkml:brush xml:id="br0">
      <inkml:brushProperty name="width" value="0.025" units="cm"/>
      <inkml:brushProperty name="height" value="0.025" units="cm"/>
      <inkml:brushProperty name="color" value="#66CC00"/>
    </inkml:brush>
  </inkml:definitions>
  <inkml:trace contextRef="#ctx0" brushRef="#br0">3 0 10314,'0'0'4292,"-3"94"-1217,3-32-1442,0 3-1184,14-2-289,7-13 128,5-20-224,6-22-833,-1-15-1441,-6-33-1986,-5-21-7623</inkml:trace>
</inkml:ink>
</file>

<file path=ppt/ink/ink1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8.670"/>
    </inkml:context>
    <inkml:brush xml:id="br0">
      <inkml:brushProperty name="width" value="0.025" units="cm"/>
      <inkml:brushProperty name="height" value="0.025" units="cm"/>
      <inkml:brushProperty name="color" value="#66CC00"/>
    </inkml:brush>
  </inkml:definitions>
  <inkml:trace contextRef="#ctx0" brushRef="#br0">10 1 21236,'0'0'2514,"-1"17"-1505,-1 13-717,-5 219 5032,7-245-5275,0-1-1,0 1 0,1-1 1,-1 1-1,1-1 1,0 0-1,0 1 0,0-1 1,0 0-1,0 0 0,1 1 1,-1-1-1,1 0 0,0 0 1,0-1-1,0 1 1,4 3-1,-4-5-35,0 0-1,0 0 1,0 0-1,0-1 1,0 1-1,0 0 1,1-1-1,-1 0 1,0 1 0,0-1-1,1 0 1,-1 0-1,0 0 1,0-1-1,1 1 1,-1 0 0,0-1-1,0 0 1,0 1-1,0-1 1,1 0-1,-1 0 1,0 0 0,-1 0-1,1-1 1,0 1-1,3-3 1,9-7-230,-1 0-1,0-1 1,0-1 0,18-24 0,-19 21-733,1 1 0,1 1 1,24-21-1,-37 34 924,0 0 0,0 1 0,0-1-1,0 0 1,0 0 0,0 0 0,0 1 0,0-1-1,0 1 1,0-1 0,1 1 0,-1-1-1,0 1 1,0-1 0,0 1 0,1 0 0,-1 0-1,0 0 1,1 0 0,-1 0 0,0 0 0,0 0-1,1 0 1,-1 0 0,0 0 0,0 1-1,0-1 1,3 2 0,-3-1 78,0 1-1,0 0 1,1-1-1,-2 1 1,1 0-1,0 0 1,0 0-1,0 0 0,-1 0 1,1 0-1,-1 0 1,0 0-1,1 0 1,-1 0-1,0 3 1,-1 11 605,0-1-1,0 1 1,-7 23 0,1-14-321,-1-1 0,-1 0 1,-2-1-1,0 0 0,-1 0 1,-2-1-1,0-1 0,-1 0 1,-28 30-1,41-50-371,1 1 1,-1 0-1,0-1 1,1 1-1,-1-1 1,0 1-1,0-1 1,0 0-1,0 0 0,0 1 1,0-2-1,0 1 1,-1 0-1,1 0 1,0-1-1,0 1 1,-4-1-1,4 0-42,1-1 1,0 1-1,0-1 1,0 0-1,0 0 0,1 0 1,-1 1-1,0-1 1,0 0-1,0 0 1,1 0-1,-1 0 0,0 0 1,1-1-1,-1 1 1,1 0-1,-1 0 0,1 0 1,0 0-1,-1-1 1,1 1-1,0 0 0,0 0 1,0 0-1,0-1 1,0 1-1,0 0 0,0 0 1,1-1-1,-1 1 1,0 0-1,1-2 0,5-34-4668,8-8-1421</inkml:trace>
</inkml:ink>
</file>

<file path=ppt/ink/ink1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9.433"/>
    </inkml:context>
    <inkml:brush xml:id="br0">
      <inkml:brushProperty name="width" value="0.025" units="cm"/>
      <inkml:brushProperty name="height" value="0.025" units="cm"/>
      <inkml:brushProperty name="color" value="#66CC00"/>
    </inkml:brush>
  </inkml:definitions>
  <inkml:trace contextRef="#ctx0" brushRef="#br0">84 167 8776,'0'0'4458,"-8"-3"-150,-26-12-320,33 14-3843,0 1 1,-1-1 0,1 1 0,0 0-1,0 0 1,0 0 0,0-1 0,0 1-1,0 0 1,-1 0 0,1 1 0,0-1-1,0 0 1,0 0 0,0 0-1,0 1 1,0-1 0,0 1 0,-1-1-1,1 1 1,0-1 0,0 1 0,1 0-1,-1-1 1,0 1 0,0 0 0,0 0-1,0-1 1,1 1 0,-1 0-1,0 0 1,1 0 0,-1 0 0,1 0-1,-1 0 1,1 0 0,-1 0 0,1 0-1,0 1 1,-1-1 0,1 0 0,0 1-1,-4 55 112,4-48 64,0 31-45,2-1 0,1 1 0,11 44 0,-11-67-250,1-1-1,1 0 0,1 0 0,0 0 1,1-1-1,0 0 0,1 0 0,1-1 1,1 0-1,13 16 0,-21-28-19,-1 0 1,1 0-1,0 0 0,0 0 0,0 0 1,0 0-1,0-1 0,1 1 0,-1-1 1,0 0-1,1 1 0,-1-1 0,1 0 1,-1 0-1,1-1 0,0 1 0,-1 0 1,1-1-1,0 0 0,-1 1 0,1-1 1,0 0-1,0 0 0,-1-1 0,1 1 1,0-1-1,-1 1 0,1-1 0,0 0 1,-1 0-1,1 0 0,-1 0 0,1-1 1,-1 1-1,0 0 0,0-1 0,1 0 1,-1 0-1,0 1 0,0-1 0,-1 0 1,1-1-1,0 1 0,2-4 0,2-2-25,-1-1 0,0 1-1,-1-1 1,1 0-1,-2 0 1,1 0-1,-1-1 1,-1 1-1,1-1 1,-2 1 0,2-13-1,-15 28 186,-3 17-206,0 1 1,2 0 0,0 1-1,2 1 1,-10 30 0,7-18 67,-56 153 836,88-228-1778,2 0-1,1 2 1,30-40-1,1-2-445,-32 46 1048,18-27-555,31-66 0,-60 106 1031,-1-1-1,-1 0 0,0-1 0,-2 1 1,0-1-1,-1 0 0,-1 0 0,0-24 1,-3 44-134,0 0 1,0 0 0,0 1-1,0-1 1,-1 0 0,1 0 0,0 0-1,0 0 1,0 0 0,0 1-1,-1-1 1,1 0 0,0 0-1,0 0 1,0 0 0,0 0-1,-1 0 1,1 0 0,0 0-1,0 0 1,0 0 0,-1 0-1,1 0 1,0 0 0,0 0 0,0 0-1,-1 0 1,1 0 0,0 0-1,0 0 1,0 0 0,-1 0-1,1 0 1,0 0 0,0 0-1,0 0 1,-1 0 0,1 0-1,0-1 1,0 1 0,0 0 0,0 0-1,-1 0 1,1 0 0,0 0-1,0-1 1,0 1 0,0 0-1,0 0 1,0 0 0,0-1-1,0 1 1,-1 0 0,1 0-1,0 0 1,0-1 0,0 1 0,0 0-1,0 0 1,0 0 0,0-1-1,0 1 1,0 0 0,-10 16 386,7-7-251,1 1 0,-1 0 0,2 0 0,0 0 0,0 1 0,1-1 0,0 0 1,1 0-1,1 11 0,-1-19-127,-1 1 0,1-1 0,-1 1-1,1-1 1,0 1 0,0-1 0,0 0 0,1 1 0,-1-1 0,0 0 0,1 0 0,-1 0 0,1 0 0,0 0-1,0 0 1,0-1 0,0 1 0,0-1 0,0 1 0,0-1 0,0 0 0,0 1 0,1-1 0,-1 0-1,1-1 1,-1 1 0,1 0 0,-1-1 0,1 1 0,-1-1 0,1 0 0,-1 0 0,1 0 0,-1 0 0,1 0-1,0-1 1,-1 1 0,1-1 0,-1 1 0,4-3 0,6-1 70,0 0-1,0-2 1,-1 1 0,0-2-1,0 1 1,0-1 0,-1-1-1,0 0 1,15-16 0,1-4-279,45-61 0,-57 68 15,-2-1 0,12-25 0,3-8 241,-23 97-54,-4-41 3,1 15 119,0 0 0,2 0-1,3 16 1,-5-30-138,-1 1 0,1-1 0,0 0 0,0 1 0,0-1 0,0 0 0,0 0-1,1 0 1,-1 0 0,1 0 0,-1 0 0,1 0 0,2 1 0,-3-2-3,0-1 0,0 1 0,0-1 0,0 0 0,0 1 0,0-1 0,0 0 1,1 0-1,-1 0 0,0 0 0,0 0 0,0 0 0,0 0 0,0 0 0,1-1 0,-1 1 0,0 0 0,0-1 1,0 1-1,0-1 0,0 1 0,0-1 0,0 1 0,0-1 0,0 0 0,0 1 0,0-1 0,-1 0 1,2-1-1,2-3-199,0 1 1,0-1 0,-1 1 0,0-1 0,0 0 0,0 0-1,0-1 1,-1 1 0,0 0 0,0-1 0,-1 1 0,2-11-1,-1 5-1536,0-1-1,-1 0 1,-1 0-1,0 0 0,-2-17 1,-10-19-7300</inkml:trace>
</inkml:ink>
</file>

<file path=ppt/ink/ink1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9.792"/>
    </inkml:context>
    <inkml:brush xml:id="br0">
      <inkml:brushProperty name="width" value="0.025" units="cm"/>
      <inkml:brushProperty name="height" value="0.025" units="cm"/>
      <inkml:brushProperty name="color" value="#66CC00"/>
    </inkml:brush>
  </inkml:definitions>
  <inkml:trace contextRef="#ctx0" brushRef="#br0">1 0 15278,'0'0'7784,"24"61"-7464,2-51-256,7-6-384,8-4-2563,10-12-2274,3-11-4996</inkml:trace>
</inkml:ink>
</file>

<file path=ppt/ink/ink1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0.136"/>
    </inkml:context>
    <inkml:brush xml:id="br0">
      <inkml:brushProperty name="width" value="0.025" units="cm"/>
      <inkml:brushProperty name="height" value="0.025" units="cm"/>
      <inkml:brushProperty name="color" value="#66CC00"/>
    </inkml:brush>
  </inkml:definitions>
  <inkml:trace contextRef="#ctx0" brushRef="#br0">151 346 16976,'-9'11'3224,"-12"17"-1267,1 2-1,-31 60 0,43-72-1382,0 1-1,1 0 1,0 0 0,2 0-1,0 1 1,2-1 0,-3 30-1,6-47-547,0 1-1,0-1 0,0 0 0,0 1 1,0-1-1,1 1 0,-1-1 1,1 1-1,-1-1 0,1 0 0,0 1 1,0-1-1,0 0 0,0 0 1,1 0-1,-1 0 0,2 2 0,-1-2-12,-1-1-1,1 0 0,0 0 1,0 0-1,0-1 0,0 1 1,0 0-1,0-1 0,0 1 1,0-1-1,0 0 0,0 0 1,0 1-1,0-1 0,0-1 0,0 1 1,0 0-1,0 0 0,0-1 1,0 1-1,2-2 0,4-1 45,-1 0 0,1 0 0,-1-1-1,0 0 1,0 0 0,0-1 0,-1 0 0,0 0-1,0-1 1,0 0 0,0 0 0,7-11-1,3-5-10,0-2 0,16-33 0,-17 24-170,-2 0 0,-2-1 1,-1 0-1,-2-1 0,-1 0 0,-1 0 1,-2 0-1,-2-1 0,-1 0 0,-8-69 1,6 99 107,-8-52-84,9 55 115,-1 0 0,0-1 0,0 1-1,0 0 1,0 0 0,-1 0-1,1 0 1,-1 0 0,0 0 0,1 0-1,-1 0 1,-1 1 0,-3-5-1,6 7-5,-1 0-1,1 0 0,0 0 1,-1 0-1,1 0 0,0 0 1,-1 0-1,1 0 0,0 0 1,-1 0-1,1 0 0,-1 0 1,1 0-1,0 0 0,-1 0 1,1 0-1,0 1 0,-1-1 1,1 0-1,0 0 0,-1 0 1,1 1-1,0-1 0,0 0 1,-1 0-1,1 1 0,0-1 1,0 0-1,-1 0 0,1 1 1,0-1-1,0 0 0,0 1 1,0-1-1,-1 0 0,1 1 1,0-1-1,0 0 0,0 1 1,0-1-1,0 0 0,0 1 1,0-1-1,0 1 0,0-1 1,-4 23-2,4-21 8,-5 39 115,1 0 0,3 1 0,4 54 0,-2-86-97,0 1-1,0-1 0,1 0 0,0 1 0,1-1 0,0-1 1,1 1-1,0 0 0,1-1 0,0 0 0,0 0 0,1 0 1,0 0-1,0-1 0,1 0 0,0-1 0,1 1 0,-1-1 1,10 5-1,-9-7-234,1-1 1,0 0-1,0-1 0,0 0 1,0 0-1,1-1 1,-1 0-1,1-1 0,14 1 1,-13-2-1382,-1 0 0,1-1 1,-1 0-1,21-5 0,8-11-7721</inkml:trace>
</inkml:ink>
</file>

<file path=ppt/ink/ink1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0.744"/>
    </inkml:context>
    <inkml:brush xml:id="br0">
      <inkml:brushProperty name="width" value="0.025" units="cm"/>
      <inkml:brushProperty name="height" value="0.025" units="cm"/>
      <inkml:brushProperty name="color" value="#66CC00"/>
    </inkml:brush>
  </inkml:definitions>
  <inkml:trace contextRef="#ctx0" brushRef="#br0">48 86 17328,'-5'-13'1858,"-15"-41"689,8 35 123,12 19-2625,-1 0 0,1 0 0,0 0 0,0 0 0,-1 0-1,1 0 1,0 0 0,0 0 0,-1 0 0,1 0-1,0 0 1,0 1 0,-1-1 0,1 0 0,0 0-1,0 0 1,0 0 0,-1 0 0,1 1 0,0-1 0,0 0-1,0 0 1,-1 0 0,1 0 0,0 1 0,0-1-1,0 0 1,0 0 0,0 1 0,0-1 0,-1 0-1,1 0 1,0 1 0,0-1 0,0 0 0,0 0 0,0 1-1,0-1 1,-4 33 950,4-32-1017,1 45 522,1 1 0,2-1-1,2-1 1,2 1-1,2-1 1,27 74-1,-25-88-351,1 0-1,1 0 0,2-2 1,1 0-1,1-1 0,2 0 1,1-2-1,0 0 0,51 45 0,-68-67-128,1 0-1,-1 0 0,1-1 0,0 1 0,0-1 1,0 0-1,0 0 0,0-1 0,1 1 0,-1-1 1,1-1-1,0 1 0,-1-1 0,1 0 1,0 0-1,7 0 0,-12-1-11,1-1 1,-1 0-1,0 1 0,0-1 0,0 0 1,0 1-1,0-1 0,-1 0 0,1 0 1,0 0-1,0 0 0,0 0 0,-1 0 1,1 0-1,-1 0 0,1 0 1,0 0-1,-1-1 0,0 1 0,1 0 1,-1 0-1,0 0 0,0-1 0,0 1 1,1 0-1,-1 0 0,-1-1 1,1 1-1,0-2 0,-4-42 138,4 44-145,-5-18 0,0 0 0,-1 0 0,-1 0 0,-1 1 0,0 0 0,-1 1 0,-14-19 0,4 8 0,-1 0 0,-1 2 0,-35-33 0,53 56-10,0 0 0,0 1 0,0-1 0,-1 0 0,1 1-1,-1 0 1,0 0 0,-5-2 0,8 4 7,1 0 0,-1-1 0,1 1 0,-1 0 0,1 0 0,-1 0 0,1 0 0,-1 0 0,1 0 0,-1 0 0,1 0 1,-1 1-1,1-1 0,-1 0 0,1 0 0,-1 0 0,1 0 0,-1 1 0,1-1 0,0 0 0,-1 0 0,1 1 0,-1-1 0,1 0 0,0 1 0,-1 0 0,-2 21-72,3-20 67,0 0-1,0 0 0,0 0 1,1 0-1,-1 0 0,1 0 1,0 0-1,-1 0 0,1 0 1,0-1-1,0 1 0,0 0 1,0 0-1,1-1 0,-1 1 1,0-1-1,1 1 0,-1-1 1,1 1-1,-1-1 0,1 0 1,2 2-1,0-2-5,-1 0 1,0 0 0,1 0-1,-1 0 1,1-1 0,-1 1-1,1-1 1,0 0 0,-1 0-1,1 0 1,-1-1 0,4 0-1,3-1 26,0 0 0,-1-1 0,0 0 0,1-1-1,-1 0 1,0 0 0,-1-1 0,13-9 0,-12 6 11,-1 0 0,1 0 0,-2-1 1,1 0-1,-1-1 0,-1 1 1,1-1-1,-2-1 0,0 1 0,0-1 1,0 0-1,-2 0 0,1 0 1,-1 0-1,-1-1 0,0 0 1,-1 1-1,0-1 0,-1 0 0,0 1 1,-3-23-1,2 32-27,0-1 0,0 0-1,0 1 1,0-1 0,0 0 0,-1 1-1,1-1 1,-1 1 0,0 0 0,0 0 0,-3-4-1,-9 3-52,13 3 53,0 1 0,1-1 0,-1 1 0,0 0 1,0 0-1,1-1 0,-1 1 0,0 0 0,1 0 0,-1 0 0,0 0 1,1 0-1,0 0 0,-1 0 0,1 0 0,-1 0 0,1 0 0,0 1 0,-4 13 18,2 1 0,-1-1 0,2 0 0,0 1 0,1-1 0,1 1 0,0-1 0,1 1 0,0-1 0,2 0 0,0 0 0,8 20 0,-11-32-24,0 0 0,1-1 1,0 1-1,0 0 0,0-1 0,0 1 0,0-1 1,0 0-1,0 1 0,1-1 0,-1 0 0,1-1 1,0 1-1,0 0 0,-1-1 0,1 1 0,0-1 1,0 0-1,0 0 0,1 0 0,-1-1 0,0 1 1,0-1-1,0 1 0,1-1 0,-1 0 0,0 0 1,5-1-1,-4 0-64,1-1 0,0 1 0,-1-1-1,1 0 1,-1 0 0,0 0 0,0-1 0,0 0 0,0 1 0,0-1 0,0-1 0,-1 1 0,1 0 0,-1-1 0,0 0 0,0 0 0,4-8-1,-3 4-788,0 0 0,-1 0 0,0 0 0,0-1 0,2-14-1,-1-46-8413,-6 18-2323</inkml:trace>
</inkml:ink>
</file>

<file path=ppt/ink/ink1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1.464"/>
    </inkml:context>
    <inkml:brush xml:id="br0">
      <inkml:brushProperty name="width" value="0.025" units="cm"/>
      <inkml:brushProperty name="height" value="0.025" units="cm"/>
      <inkml:brushProperty name="color" value="#66CC00"/>
    </inkml:brush>
  </inkml:definitions>
  <inkml:trace contextRef="#ctx0" brushRef="#br0">20 373 5189,'-1'11'10597,"-4"26"-7236,-9 103 4296,14-140-7642,0 0 1,0 1-1,0-1 0,0 0 1,0 0-1,0 1 0,0-1 0,0 0 1,0 1-1,0-1 0,0 0 1,1 0-1,-1 1 0,0-1 1,0 0-1,0 1 0,0-1 0,0 0 1,1 0-1,-1 0 0,0 1 1,0-1-1,0 0 0,0 0 0,1 0 1,-1 1-1,0-1 0,0 0 1,1 0-1,-1 0 0,0 0 1,0 1-1,1-1 0,-1 0 0,0 0 1,1 0-1,-1 0 0,14-5 243,14-15-262,-25 19-14,19-17-2045,1 2 1,1 1-1,38-18 1,-51 27 1391,1 1 1,0 1-1,0 0 1,1 1-1,-1 0 1,1 1-1,0 0 1,-1 1-1,1 0 1,13 2-1,-24-1 934,0 1 0,0 0 0,0-1-1,0 1 1,0 0 0,0 0 0,0 0 0,0 1-1,-1-1 1,1 0 0,0 1 0,-1-1 0,1 1-1,-1-1 1,0 1 0,1 0 0,-1 0 0,0-1-1,0 1 1,0 0 0,0 0 0,-1 0-1,1 0 1,0 0 0,-1 0 0,1 0 0,-1 1-1,0-1 1,0 0 0,0 0 0,0 0 0,0 4-1,-1 6 683,1-1-1,-1 1 1,-1-1-1,-5 20 0,-16 30 704,22-57-1593,-1 0 0,0 0 0,-1 0-1,1 0 1,-1-1 0,1 1 0,-1-1-1,0 0 1,0 0 0,0 0-1,-1 0 1,-4 3 0,7-6-58,0 0-1,1 0 1,-1 0-1,0 0 1,0 0 0,1 0-1,-1 0 1,0 0-1,0 0 1,1 0 0,-1 0-1,0 0 1,0-1 0,1 1-1,-1 0 1,0-1-1,1 1 1,-1 0 0,1-1-1,-1 1 1,0-1 0,1 1-1,-1-1 1,1 1-1,-1-1 1,1 0 0,-1 1-1,1-1 1,0 1-1,-1-1 1,1 0 0,0 0-1,-1 1 1,1-1 0,0 0-1,0 1 1,0-1-1,0-1 1,-10-37-1491,8 31 942,-44-176-7776,0 6 3804,34 121 5363,-5-64 1,17 80 2089,5 35-940,6 24-1089,5 23 1016,18 76 0,6 20 161,-33-121-1836,-1 0 0,2 0 1,0-1-1,1 0 0,0-1 0,12 14 0,-19-25-218,0-1 0,0 1-1,0-1 1,1 0 0,-1 0 0,0 0 0,1 0 0,0-1-1,-1 1 1,1-1 0,0 1 0,0-1 0,0 0-1,6 2 1,-8-3 2,1 0-1,0 0 0,0 0 1,0-1-1,0 1 0,0 0 1,-1-1-1,1 1 0,0-1 1,0 0-1,-1 1 0,1-1 1,0 0-1,-1 0 1,1 0-1,-1 0 0,1 0 1,2-3-1,0-1 18,0 0 1,0-1-1,0 0 0,-1 0 1,0 0-1,0 0 0,0 0 1,-1-1-1,0 1 1,0-1-1,1-12 0,1-32 15,-2 1 0,-6-70 0,4 117 71,1 7-98,0 0 1,0 0-1,1-1 0,0 1 0,-1 0 1,1-1-1,1 1 0,3 4 0,-4-5 17,1 0-1,-1 0 1,1-1-1,0 1 0,0-1 1,0 1-1,0-1 1,0 0-1,0 0 0,1 0 1,-1-1-1,1 1 1,-1-1-1,1 0 0,0 0 1,-1 0-1,1 0 1,0-1-1,0 0 0,6 0 1,-4 0 39,-1-2 0,0 1 0,1-1 0,-1 0 1,0 0-1,0 0 0,0-1 0,0 1 0,0-1 0,-1 0 0,1-1 1,7-7-1,-4 3-18,0 0 0,0-1 0,-1 0 0,-1 0 0,1-1 1,-1 1-1,-1-2 0,0 1 0,0 0 0,-1-1 0,0 0 0,-1 0 1,2-15-1,-5 24-69,1 1 1,-1-1-1,0 0 1,0 0 0,0 1-1,0-1 1,0 0-1,-1 0 1,1 1-1,0-1 1,-1 0 0,1 0-1,-1 1 1,0-1-1,0 1 1,1-1-1,-1 0 1,0 1 0,0 0-1,0-1 1,-1 1-1,1 0 1,0-1 0,0 1-1,-1 0 1,1 0-1,-1 0 1,-1-1-1,1 2-1,0-1-1,0 1 0,0 0 0,0 0 0,0 0 1,0 0-1,0 0 0,0 1 0,0-1 0,0 1 0,0-1 1,0 1-1,1 0 0,-1-1 0,0 1 0,0 0 1,1 0-1,-1 0 0,0 1 0,1-1 0,-1 0 0,1 1 1,-1-1-1,1 0 0,-2 3 0,-3 4 5,0-1-1,1 1 0,0 0 1,0 1-1,1-1 1,0 1-1,0 0 0,1 0 1,1 0-1,-1 0 1,1 1-1,1-1 0,0 0 1,0 1-1,1 0 1,0-1-1,0 1 1,4 17-1,-2-23-35,-1-1 0,1 0 0,0 0 0,0-1 0,0 1 0,0 0 0,0 0 0,1-1 0,-1 0 0,1 1 0,0-1 0,0 0 0,0 0 0,0-1-1,0 1 1,0 0 0,0-1 0,0 0 0,1 0 0,-1 0 0,0 0 0,1 0 0,-1-1 0,1 0 0,-1 1 0,1-1 0,-1 0 0,6-1 0,2 0-780,0 0 0,0 0-1,0-1 1,0-1 0,0 0 0,-1 0 0,19-9 0,30-26-5657,1-10-1291</inkml:trace>
</inkml:ink>
</file>

<file path=ppt/ink/ink1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1.804"/>
    </inkml:context>
    <inkml:brush xml:id="br0">
      <inkml:brushProperty name="width" value="0.025" units="cm"/>
      <inkml:brushProperty name="height" value="0.025" units="cm"/>
      <inkml:brushProperty name="color" value="#66CC00"/>
    </inkml:brush>
  </inkml:definitions>
  <inkml:trace contextRef="#ctx0" brushRef="#br0">63 168 18738,'-10'-3'1393,"-28"-12"1121,37 15-2432,0 0 0,0-1 0,0 1 0,1-1 0,-1 1-1,0-1 1,0 1 0,1-1 0,-1 1 0,0-1 0,1 0 0,-1 1-1,0-1 1,1 0 0,-1 1 0,1-1 0,0 0 0,-1 0-1,1 0 1,-1 0 0,1 1 0,0-1 0,0 0 0,-1 0 0,1 0-1,0 0 1,0 0 0,0 0 0,0 0 0,0 1 0,0-1-1,1 0 1,-1 0 0,0 0 0,0 0 0,0 0 0,1 0-1,-1 1 1,1-1 0,0-1 0,21-23 847,-22 25-879,15-12 264,1 0-1,0 1 0,0 1 1,1 1-1,18-7 1,-25 11-257,0 1 0,0 1 0,1 0 0,-1 0 0,1 1 0,0 1 1,0 0-1,-1 0 0,1 1 0,15 1 0,-23 0-19,-1 0 0,0-1 0,1 1 0,-1 0-1,0 0 1,1 0 0,-1 1 0,0-1 0,0 0 0,0 1 0,0-1-1,-1 1 1,1 0 0,0 0 0,0 0 0,-1 0 0,0 0-1,1 0 1,-1 0 0,0 0 0,0 0 0,0 1 0,0-1 0,0 0-1,-1 1 1,2 3 0,0 8 350,0-1 0,-1 1 1,-1 23-1,0-22-139,-2 51 65,0-27-244,8 75 0,-6-112-70,0 1 0,0 0 0,1-1 0,-1 1 0,1-1 0,0 1 0,0-1 0,0 0 0,0 1 0,0-1 0,0 0 0,1 1 0,-1-1 0,1 0 0,-1 0 0,1 0 0,0 0 0,0-1 0,0 1 0,0 0 0,0-1 0,0 0 0,1 1 0,-1-1 0,0 0 0,1 0 0,-1 0 0,1 0 0,-1-1 0,1 1 0,-1-1 0,1 1 0,-1-1 0,1 0 0,0 0 0,-1 0 0,1 0 0,2-1 0,5-1 0,0 0 0,0-1 0,-1 0 0,1 0 0,-1-1 0,0 0 0,0-1 0,13-8 0,63-52-2082,-79 59 1750,1 0 0,-1 0 0,0 0 0,-1-1 0,0 0 0,0 0 0,0-1 0,-1 1 0,0-1 1,3-9-1,-6 16 151,-1 1 0,0-1 0,0 0 0,1 0 0,-1 1 0,0-1 0,0 0 0,0 0 0,0 1 0,0-1 0,0 0 0,0 0 0,0 1 0,0-1 0,0 0 0,0 0 0,-1 1 0,1-1 0,0 0 0,0 1 0,-1-1 0,1 0 0,0 1 0,-1-1 0,1 0 1,-1 1-1,1-1 0,-1 1 0,1-1 0,-1 1 0,0-1 0,1 1 0,-1-1 0,1 1 0,-2-1 0,-26-2-6709,25 3 6255,-37 0-10757</inkml:trace>
</inkml:ink>
</file>

<file path=ppt/ink/ink1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2.133"/>
    </inkml:context>
    <inkml:brush xml:id="br0">
      <inkml:brushProperty name="width" value="0.025" units="cm"/>
      <inkml:brushProperty name="height" value="0.025" units="cm"/>
      <inkml:brushProperty name="color" value="#66CC00"/>
    </inkml:brush>
  </inkml:definitions>
  <inkml:trace contextRef="#ctx0" brushRef="#br0">57 172 13164,'0'0'4837,"-48"9"-1442,40-9-320,18-3-2594,16-13-33,12-6-288,11-4-64,5-1-672,0-2-1730,-3-1-2371,-10 2-5444</inkml:trace>
</inkml:ink>
</file>

<file path=ppt/ink/ink1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2.524"/>
    </inkml:context>
    <inkml:brush xml:id="br0">
      <inkml:brushProperty name="width" value="0.025" units="cm"/>
      <inkml:brushProperty name="height" value="0.025" units="cm"/>
      <inkml:brushProperty name="color" value="#66CC00"/>
    </inkml:brush>
  </inkml:definitions>
  <inkml:trace contextRef="#ctx0" brushRef="#br0">77 407 3267,'0'0'14029,"-8"8"-8114,-2 4-5004,0-1 0,0 2-1,-9 14 1,16-23-729,1 0 0,0-1 1,0 1-1,0 0 0,0 0 0,1 0 0,0 0 1,-1 0-1,1 0 0,1 0 0,-1 1 1,1-1-1,-1 0 0,1 0 0,1 1 0,-1-1 1,0 0-1,1 0 0,2 8 0,-2-10-142,0 0 0,1-1 0,-1 1 0,0-1 0,1 1 0,-1-1 0,1 0 0,0 0 0,-1 0 0,1 0 0,0 0 0,0 0-1,0 0 1,-1 0 0,1-1 0,0 1 0,0-1 0,0 1 0,0-1 0,0 0 0,0 0 0,0 0 0,0 0 0,0 0 0,0 0 0,0 0 0,4-2 0,0 1-1,1 0 0,0-1 0,-1 0 0,1 0 0,-1-1 0,0 0 0,7-4 0,-2-1-95,0 0 0,-1-1 0,-1 0 0,1-1 0,-1 0 0,-1 0 1,0-1-1,0 0 0,-1-1 0,10-22 0,-13 23 15,1 0 0,-1 0 0,-1 0 0,0-1 0,-1 1 0,0-1 0,-1 1 0,0-1 0,-1 1 0,0-1 0,0 0 0,-5-21 0,5 33 39,0 1-1,0-1 1,-1 0-1,1 0 1,0 0 0,0 0-1,0 0 1,0 0-1,0 1 1,0-1 0,0 0-1,-1 0 1,1 0-1,0 0 1,0 0 0,0 0-1,0 0 1,0 0-1,-1 0 1,1 0 0,0 0-1,0 0 1,0 0-1,0 0 1,-1 0 0,1 0-1,0 0 1,0 0-1,0 0 1,0 0 0,0 0-1,-1 0 1,1 0-1,0 0 1,0 0-1,0 0 1,0 0 0,0 0-1,-1 0 1,1 0-1,0-1 1,0 1 0,0 0-1,0 0 1,0 0-1,0 0 1,0 0 0,-1 0-1,1-1 1,0 1-1,0 0 1,0 0 0,-4 16-95,4 1 117,0 1 0,1-1 0,1 1-1,5 24 1,-6-38-10,0 1-1,1-1 0,0 0 0,-1 0 1,1 0-1,1 0 0,-1 0 0,0 0 1,1 0-1,4 4 0,-5-7-4,-1 1 0,1-1-1,0 0 1,0 0 0,0 0 0,0 0-1,0 0 1,0 0 0,0 0-1,0-1 1,0 1 0,0-1-1,1 1 1,-1-1 0,0 0 0,0 0-1,0 0 1,1 0 0,-1 0-1,0-1 1,0 1 0,3-1 0,-2-1-52,0 1 0,0-1 0,0 0 0,-1 0 1,1 0-1,-1 0 0,1 0 0,-1 0 0,0 0 1,0-1-1,0 0 0,0 1 0,0-1 1,-1 0-1,1 0 0,-1 0 0,1 1 0,-1-2 1,0 1-1,-1 0 0,1 0 0,0-6 1,3-10-1100,-2 1 1,0-29 0,-2 45 1034,1-23-1147,-1 0 1,-1 0 0,-2 0 0,0 0 0,-1 0-1,-2 0 1,-1 1 0,0 0 0,-20-41 0,26 64 1406,1 0 0,0 0 1,-1 0-1,1 1 1,-1-1-1,1 0 1,-1 1-1,1-1 1,-1 0-1,1 1 0,-1-1 1,1 1-1,-1-1 1,0 0-1,1 1 1,-1 0-1,0-1 0,0 1 1,1-1-1,-1 1 1,-2-1-1,-4 13 2417,2 30 102,5-40-2600,-1 18 741,0-3 66,0 1 0,2 0 0,0 0 0,0 0 1,6 20-1,-6-34-792,0-1 1,0 1-1,0-1 1,0 1-1,1-1 1,0 0 0,0 0-1,0 0 1,0 0-1,0 0 1,0 0-1,1-1 1,-1 1-1,1-1 1,0 1 0,0-1-1,0 0 1,0 0-1,0 0 1,0-1-1,1 1 1,-1-1 0,1 0-1,-1 1 1,1-2-1,-1 1 1,1 0-1,-1-1 1,1 1 0,0-1-1,5-1 1,-1 0-148,0 0 0,-1 0 0,1-1 0,0 0 1,-1-1-1,0 0 0,0 0 0,0 0 0,0-1 0,0 0 1,-1-1-1,1 1 0,-1-1 0,0 0 0,-1-1 1,9-9-1,-2 0-312,0 0-1,-1-1 1,-1 0 0,-1-1 0,13-30 0,-24 61 1048,1 1 0,0-1-1,1 23 1,1-17-466,-1-17-191,0 1 0,0 0-1,1-1 1,0 1 0,0-1-1,0 0 1,0 1 0,0-1-1,0 0 1,1 1 0,0-1-1,0 0 1,0 0 0,0 0-1,3 3 1,-4-5-62,1 0 1,-1 0-1,0 0 0,0-1 0,0 1 1,1 0-1,-1 0 0,0-1 1,1 1-1,-1-1 0,1 0 1,-1 1-1,0-1 0,1 0 0,-1 0 1,1 1-1,-1-1 0,1-1 1,-1 1-1,1 0 0,-1 0 0,1 0 1,-1-1-1,1 1 0,-1-1 1,0 1-1,1-1 0,-1 1 0,0-1 1,0 0-1,1 0 0,-1 0 1,0 0-1,0 0 0,0 0 1,0 0-1,0 0 0,0 0 0,1-2 1,2-2-895,-1 0 0,0-1 1,0 1-1,0-1 0,-1 1 0,0-1 1,0 0-1,0 0 0,-1 0 1,1 0-1,-1 0 0,-1 0 1,1-8-1,-1-29-9485</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2.531"/>
    </inkml:context>
    <inkml:brush xml:id="br0">
      <inkml:brushProperty name="width" value="0.025" units="cm"/>
      <inkml:brushProperty name="height" value="0.025" units="cm"/>
    </inkml:brush>
  </inkml:definitions>
  <inkml:trace contextRef="#ctx0" brushRef="#br0">36 124 19090,'0'9'2226,"1"10"-987,-1 7 531,2-1-1,6 32 0,-7-52-1649,0 0 0,0 0 0,0 0 0,1-1 0,0 1-1,0 0 1,0 0 0,0-1 0,1 0 0,-1 1 0,1-1 0,0 0-1,1 0 1,-1-1 0,1 1 0,-1-1 0,1 1 0,7 3 0,-9-5-101,0-1 0,1 0 0,-1-1 0,0 1 0,0 0 0,0-1 0,0 1 0,1-1 0,-1 0 0,0 1 0,1-1 0,-1 0 0,0-1 0,0 1 0,1 0 0,-1-1 0,0 1 0,0-1 0,1 1 0,-1-1 0,0 0 0,3-2 0,-2 1 50,0-1 0,0 0 1,0 0-1,-1 0 0,1 0 0,-1 0 0,0 0 1,0 0-1,0-1 0,0 1 0,-1-1 1,2-4-1,2-8 189,-1 0-1,-1-1 1,0 1 0,0-34 0,-3 39-258,-1 0 0,-1 0 0,0 0 0,0 0 0,-1 1 0,0-1 0,-1 1 0,0-1 0,0 1 0,-11-16 0,13 22 0,0 1 0,0-1 0,-1 1 0,1 0 0,-1 0 0,0 0 0,0 0 0,0 0 0,0 1 0,0-1 0,0 1 0,-1 0 0,1 0 0,-1 0 0,0 0 0,1 1 0,-1-1 0,0 1 0,0 0 0,0 0 0,0 1 0,0-1 0,0 1 0,0 0 0,0 0 0,0 0 0,0 0 0,0 1 0,0 0 0,0-1 0,0 2 0,-6 1 0,7-1-191,0 0 0,0 0-1,0 1 1,0-1 0,0 1 0,0 0 0,1 0 0,0 0-1,-1 0 1,1 0 0,0 0 0,1 0 0,-1 1 0,0-1-1,1 1 1,0 0 0,0-1 0,0 1 0,0 0 0,1-1-1,-1 1 1,1 0 0,0 0 0,1 7 0,-2-6-325,2 0 0,-1 0 0,1 0 1,-1-1-1,1 1 0,1 0 0,-1 0 1,1 0-1,-1-1 0,1 1 0,1-1 0,-1 1 1,1-1-1,-1 0 0,1 0 0,0 0 0,1-1 1,6 7-1,22 5-12035</inkml:trace>
</inkml:ink>
</file>

<file path=ppt/ink/ink1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2.854"/>
    </inkml:context>
    <inkml:brush xml:id="br0">
      <inkml:brushProperty name="width" value="0.025" units="cm"/>
      <inkml:brushProperty name="height" value="0.025" units="cm"/>
      <inkml:brushProperty name="color" value="#66CC00"/>
    </inkml:brush>
  </inkml:definitions>
  <inkml:trace contextRef="#ctx0" brushRef="#br0">0 0 16432,'0'0'9256,"14"84"-7174,-4-40-256,-2 0-385,5-1-640,4-1-449,4-9-223,1-5-33,2-10-865,2-6-865,-5-11-1473,-3-1-2402,-3-15-5445</inkml:trace>
</inkml:ink>
</file>

<file path=ppt/ink/ink1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3.212"/>
    </inkml:context>
    <inkml:brush xml:id="br0">
      <inkml:brushProperty name="width" value="0.025" units="cm"/>
      <inkml:brushProperty name="height" value="0.025" units="cm"/>
      <inkml:brushProperty name="color" value="#66CC00"/>
    </inkml:brush>
  </inkml:definitions>
  <inkml:trace contextRef="#ctx0" brushRef="#br0">1 238 10666,'0'0'14713,"1"8"-12840,-1-5-1682,1 1-1,-1-1 1,1 0-1,0 0 0,0 0 1,0 0-1,0 0 1,1 0-1,1 3 0,-2-5-119,-1-1-1,1 1 0,-1-1 1,1 1-1,-1-1 0,1 1 0,0-1 1,-1 1-1,1-1 0,0 1 0,-1-1 1,1 0-1,0 0 0,-1 1 0,1-1 1,0 0-1,0 0 0,-1 0 0,1 0 1,0 0-1,1 0 0,0 0 18,0 0 0,-1-1 0,1 0 0,0 1 0,0-1 0,-1 0 0,1 0 0,0 0 0,-1 0 0,1 0 0,-1-1 0,1 1 0,1-2 0,1-1-122,0-1 0,1 1-1,-1-1 1,-1 0 0,1 0 0,-1-1-1,0 1 1,0-1 0,0 1-1,-1-1 1,0 0 0,0 0 0,-1 0-1,1 0 1,-1 0 0,0-1-1,-1 1 1,0-9 0,0 15 15,0-1 0,0 0 1,-1 1-1,1-1 0,0 0 0,0 1 0,-1-1 1,1 0-1,0 1 0,-1-1 0,1 1 1,-1-1-1,1 1 0,-1-1 0,1 1 0,-1-1 1,1 1-1,-1-1 0,1 1 0,-1 0 1,0-1-1,1 1 0,-1 0 0,1 0 0,-1-1 1,0 1-1,1 0 0,-1 0 0,0 0 1,0 0-1,1 0 0,-1 0 0,0 0 0,1 0 1,-1 0-1,0 0 0,1 0 0,-1 0 0,0 1 1,1-1-1,-1 0 0,0 0 0,1 1 1,-1-1-1,1 0 0,-1 1 0,1-1 0,-1 1 1,0-1-1,1 1 0,-1 0 0,-29 24-328,26-19 387,1 1-1,0 0 1,0 0-1,1 0 1,-1 1-1,1-1 1,1 0-1,0 1 1,0-1-1,0 1 1,1 13 0,0-18 8,1 0 0,-1 0 0,0 0 0,1 0 1,0 0-1,-1 0 0,1 0 0,0 0 1,1 0-1,-1-1 0,0 1 0,1 0 1,0-1-1,-1 1 0,1-1 0,0 1 1,0-1-1,1 0 0,-1 0 0,0 0 0,1 0 1,-1 0-1,1-1 0,0 1 0,-1-1 1,1 1-1,0-1 0,0 0 0,0 0 1,6 1-1,1-2-20,0 0 0,0 0 0,0-1 1,0 0-1,0 0 0,0-2 0,0 1 0,0-1 0,-1 0 1,1-1-1,-1 0 0,0-1 0,0 0 0,-1 0 0,1-1 1,-1 0-1,0 0 0,8-10 0,3-2 15,-1 0 1,-1-2-1,-1 0 0,0-1 0,-2-1 1,12-23-1,-25 42-43,2 0 0,-1-1 0,0 0 0,0 1 0,0-1 0,-1 0 0,1 0 0,-1 0 0,0-1 0,0 1 0,-1 0 0,1-8 0,-2 12 0,1-1 0,-1 1 0,1 0 0,-1 1 0,0-1 0,1 0 0,-1 0 0,1 0 0,-1 0 0,0 0 0,1 1 0,-1-1 0,1 0 0,-1 0 0,1 1 0,-1-1 0,1 0 0,-1 1 0,1-1 0,-1 1 0,1-1 0,0 0 0,-1 1 0,1-1 0,-1 1 0,1-1 0,0 1 0,0 0 0,-1-1 0,1 1 0,0-1 0,0 1 0,0-1 0,-1 2 0,-10 19 0,8-13-38,1 0-1,-1 0 1,1 1 0,1-1 0,-2 13-1,3-20 23,0 0 0,0 0 0,-1 0 0,1 0 0,0 0 0,0 0 0,0 0 0,0 0-1,0 0 1,0 0 0,0 0 0,1 0 0,-1 0 0,0 0 0,0 0 0,1 0 0,-1 0-1,1 0 1,-1 0 0,1 0 0,-1 0 0,1 0 0,0-1 0,-1 1 0,1 0 0,0 0-1,0-1 1,-1 1 0,1 0 0,0-1 0,0 1 0,0-1 0,0 1 0,0-1 0,0 0-1,0 1 1,0-1 0,0 0 0,0 1 0,0-1 0,0 0 0,0 0 0,0 0 0,0 0-1,0 0 1,0 0 0,0-1 0,0 1 0,0 0 0,0 0 0,0-1 0,0 1 0,0 0-1,0-1 1,1 0 0,2-1-387,-1-1-1,0 1 0,0-1 0,0 1 1,0-1-1,0 0 0,-1 0 0,1 0 0,-1 0 1,0 0-1,0-1 0,0 1 0,0-1 1,-1 0-1,3-5 0,16-62-9172,-11 18-2275</inkml:trace>
</inkml:ink>
</file>

<file path=ppt/ink/ink1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3.540"/>
    </inkml:context>
    <inkml:brush xml:id="br0">
      <inkml:brushProperty name="width" value="0.025" units="cm"/>
      <inkml:brushProperty name="height" value="0.025" units="cm"/>
      <inkml:brushProperty name="color" value="#66CC00"/>
    </inkml:brush>
  </inkml:definitions>
  <inkml:trace contextRef="#ctx0" brushRef="#br0">0 0 19827,'0'0'1025,"0"56"800,0-16 193,0 6-288,7-2-321,12-3-768,10-6-353,4-7-128,2-6-1409,-2-8-2819,-4-9-4356</inkml:trace>
  <inkml:trace contextRef="#ctx0" brushRef="#br0" timeOffset="1">222 494 16335,'0'0'7111,"-6"53"-2018,6-33-2595,2-4-1184,10-2-898,3-8-416,1-3 0,0-3-705,-4 0-5797</inkml:trace>
</inkml:ink>
</file>

<file path=ppt/ink/ink1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6.736"/>
    </inkml:context>
    <inkml:brush xml:id="br0">
      <inkml:brushProperty name="width" value="0.025" units="cm"/>
      <inkml:brushProperty name="height" value="0.025" units="cm"/>
      <inkml:brushProperty name="color" value="#66CC00"/>
    </inkml:brush>
  </inkml:definitions>
  <inkml:trace contextRef="#ctx0" brushRef="#br0">260 403 14125,'0'0'1949,"-6"-11"-1901,1 3-67,1 0 0,0 0 0,1-1 0,0 1 0,0-1 0,1 0 0,0 0 1,0 0-1,1 0 0,0-9 0,3-9-371,0 1 0,11-43 0,-8 43 789,0 0 0,1-47-1,-6 71-129,0 0 0,-1-1 0,1 1 0,-1 0 0,0-1 0,0 1 1,0 0-1,0 0 0,0 0 0,0-1 0,0 1 0,-1 0 0,-2-2 0,4 3-196,-1 0 0,0 1 0,1-1 0,-1 1 0,0-1 1,1 1-1,-1-1 0,0 1 0,1-1 0,-1 1 0,0 0 1,0 0-1,1-1 0,-1 1 0,0 0 0,0 0 1,0 0-1,0 0 0,1 0 0,-1 0 0,0 0 0,0 0 1,0 0-1,0 0 0,1 0 0,-1 0 0,0 1 0,0-1 1,0 0-1,1 1 0,-1-1 0,0 0 0,1 1 0,-1-1 1,0 1-1,1-1 0,-1 1 0,0 0 0,1-1 0,-1 1 1,1-1-1,-1 1 0,1 0 0,0 0 0,-1 0 0,-6 11-38,0 0-1,1 0 1,1 1-1,0 0 1,1 0-1,0 0 1,1 0-1,-2 17 0,-7 113 228,11-82 218,2-1 1,3 1-1,3-1 1,2 0-1,3 0 0,3-1 1,2-1-1,45 101 1,-48-133 663,-38-60-719,-130-115-4985,49 52 3632,104 96 942,1 1 0,-1 0 0,0-1-1,1 1 1,-1 0 0,1-1 0,0 1-1,-1-1 1,1 1 0,-1-1 0,1 1-1,-1-1 1,1 1 0,0-1 0,0 1-1,-1-1 1,1 0 0,0 1 0,0-1 0,0 1-1,-1-1 1,1 0 0,0 1 0,0-1-1,0 0 1,0 1 0,0-1 0,0 0-1,0 1 1,0-1 0,1 1 0,-1-1-1,0 0 1,0 1 0,0-1 0,1 1-1,-1-1 1,0 0 0,1 1 0,-1-1-1,0 1 1,1-1 0,-1 1 0,1 0-1,-1-1 1,1 1 0,-1-1 0,1 1-1,-1 0 1,1-1 0,-1 1 0,1 0-1,1-1 1,43-10-209,-22 6 283,-5-1-354,0-1-1,0 0 1,26-16 0,-36 18-455,1-1 0,-1 0 0,0 0 0,-1-1 0,0 0 0,0 0 0,0-1 0,8-13 0,11-28-6032</inkml:trace>
</inkml:ink>
</file>

<file path=ppt/ink/ink1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7.110"/>
    </inkml:context>
    <inkml:brush xml:id="br0">
      <inkml:brushProperty name="width" value="0.025" units="cm"/>
      <inkml:brushProperty name="height" value="0.025" units="cm"/>
      <inkml:brushProperty name="color" value="#66CC00"/>
    </inkml:brush>
  </inkml:definitions>
  <inkml:trace contextRef="#ctx0" brushRef="#br0">1 1 14253,'0'0'7271,"17"52"-6214,1-12-256,6 1-449,0-1-223,4-6-33,0-1 0,2-7-32,-2 0-32,1-4-449,-5 3-992,-5-2-1121,-3-6-1218,-7-7-2562</inkml:trace>
</inkml:ink>
</file>

<file path=ppt/ink/ink1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7.438"/>
    </inkml:context>
    <inkml:brush xml:id="br0">
      <inkml:brushProperty name="width" value="0.025" units="cm"/>
      <inkml:brushProperty name="height" value="0.025" units="cm"/>
      <inkml:brushProperty name="color" value="#66CC00"/>
    </inkml:brush>
  </inkml:definitions>
  <inkml:trace contextRef="#ctx0" brushRef="#br0">144 51 11851,'0'0'5408,"-4"-8"-3561,-10-26-149,14 34-1635,0-1 0,-1 1 0,1-1 0,0 1 0,0 0 0,0-1 1,0 1-1,0 0 0,-1-1 0,1 1 0,0 0 0,0-1 0,-1 1 0,1 0 1,0-1-1,-1 1 0,1 0 0,0 0 0,0-1 0,-1 1 0,1 0 0,-1 0 1,1 0-1,0-1 0,-1 1 0,1 0 0,0 0 0,-1 0 0,1 0 0,-1 0 1,1 0-1,0 0 0,-1 0 0,1 0 0,-1 0 0,1 0 0,0 0 0,-1 0 1,1 0-1,-1 0 0,1 0 0,0 1 0,-1-1 0,1 0 0,0 0 0,-1 0 1,1 1-1,0-1 0,-1 0 0,1 0 0,0 1 0,-1-1 0,1 0 0,0 1 1,0-1-1,-1 0 0,1 1 0,0-1 0,0 0 0,0 1 0,0-1 0,0 1 1,-1-1-1,1 0 0,0 1 0,0-1 0,0 1 0,0-1 0,0 1 0,-12 33-484,11-30 625,-74 293 479,67-252-646,3 0 1,1 0-1,2 0 1,8 82-1,-5-119-54,0 0 0,0 0 0,1 0-1,1-1 1,-1 1 0,1-1 0,0 1-1,1-1 1,-1 0 0,1 0 0,1 0 0,0-1-1,0 0 1,0 0 0,0 0 0,1 0 0,0-1-1,0 0 1,1 0 0,-1-1 0,12 6 0,-8-5-348,1-1-1,-1-1 1,1 0 0,0-1 0,0 0 0,0 0 0,0-1 0,0-1 0,0 0 0,0 0 0,0-1 0,0-1 0,0 1 0,0-2 0,11-3 0,24-14-1978,-17 2-2692,1-6-4777</inkml:trace>
</inkml:ink>
</file>

<file path=ppt/ink/ink1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7.766"/>
    </inkml:context>
    <inkml:brush xml:id="br0">
      <inkml:brushProperty name="width" value="0.025" units="cm"/>
      <inkml:brushProperty name="height" value="0.025" units="cm"/>
      <inkml:brushProperty name="color" value="#66CC00"/>
    </inkml:brush>
  </inkml:definitions>
  <inkml:trace contextRef="#ctx0" brushRef="#br0">212 0 12780,'0'0'10981,"-11"8"-10223,3-3-659,0 1 0,1-1 0,0 2 0,0-1 0,0 1 0,1 0 0,0 1 0,0-1 0,1 1 0,-8 16 0,-69 176 1121,73-170-1184,1 0 0,1 0 0,1 0 0,2 1 0,0 33 0,10-68-2937,0-10 1072,-5-19-2649,-1-11-2916</inkml:trace>
</inkml:ink>
</file>

<file path=ppt/ink/ink1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8.144"/>
    </inkml:context>
    <inkml:brush xml:id="br0">
      <inkml:brushProperty name="width" value="0.025" units="cm"/>
      <inkml:brushProperty name="height" value="0.025" units="cm"/>
      <inkml:brushProperty name="color" value="#66CC00"/>
    </inkml:brush>
  </inkml:definitions>
  <inkml:trace contextRef="#ctx0" brushRef="#br0">0 413 14542,'0'0'5445,"10"56"-3812,17-37-287,9-2-578,9-9-479,8-8-65,3 0-256,-2-21-1217,-4-7-449,-7-10-480,-10-4-1634,-12-5-1697,-10-7-3075</inkml:trace>
  <inkml:trace contextRef="#ctx0" brushRef="#br0" timeOffset="1">346 0 9545,'0'0'11707,"12"11"-11088,18 13-117,1-1 0,1-2 0,52 25 0,-60-35-329,-6-3-139,0 1 0,0 0 0,-1 2 0,0 0 0,16 13-1,-29-20 0,-1 0-1,1 0 0,-1 0 1,1 0-1,-1 0 0,0 1 1,-1-1-1,1 1 0,-1 0 1,0 0-1,0 0 0,0 0 1,-1 0-1,0 0 0,0 1 1,0-1-1,-1 0 0,1 1 1,-1-1-1,0 0 0,-1 1 1,0-1-1,1 0 0,-3 6 1,-2 6 122,-1-1 0,-1 0 1,0 0-1,-1 0 0,-1-1 1,-11 16-1,-72 85 71,72-92-194,-2 3-138,-111 126-2866,36-59-7878,61-63 2341</inkml:trace>
</inkml:ink>
</file>

<file path=ppt/ink/ink1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8.613"/>
    </inkml:context>
    <inkml:brush xml:id="br0">
      <inkml:brushProperty name="width" value="0.025" units="cm"/>
      <inkml:brushProperty name="height" value="0.025" units="cm"/>
      <inkml:brushProperty name="color" value="#66CC00"/>
    </inkml:brush>
  </inkml:definitions>
  <inkml:trace contextRef="#ctx0" brushRef="#br0">0 522 7559,'0'0'14083,"12"-11"-12658,92-78 56,192-126 0,-2 42-5169,-287 170 3427,59-27-3546,-65 30 3744,-1 0 1,0 0-1,0 0 0,0 0 0,1 0 0,-1-1 1,0 1-1,0 0 0,0 0 0,1 0 0,-1 0 1,0 0-1,0 0 0,0 1 0,1-1 0,-1 0 0,0 0 1,0 0-1,0 0 0,1 0 0,-1 0 0,0 0 1,0 0-1,0 0 0,0 0 0,1 1 0,-1-1 1,0 0-1,0 0 0,0 0 0,0 0 0,0 0 0,0 1 1,1-1-1,-1 0 0,0 0 0,0 0 0,0 0 1,0 1-1,0-1 0,0 0 0,0 0 0,0 0 1,0 1-1,0-1 0,0 0 0,0 0 0,0 0 0,0 1 1,0-1-1,0 0 0,0 0 0,0 0 0,0 1 1,0-1-1,0 0 0,0 0 0,-1 0 0,1 1 1,0-1-1,0 0 0,-6 14-1109,-9 4 461,0 0 0,-1-2 0,-1 0 0,-24 18 1,5-3-161,-179 147-1847,78-66 2847,4 4 4638,89-72-1137,44-43-3600,0-1-1,0 0 1,0 0 0,0 0 0,0 1 0,0-1-1,0 0 1,0 0 0,0 1 0,0-1 0,0 0-1,0 0 1,0 0 0,0 1 0,0-1 0,0 0-1,0 0 1,0 0 0,0 1 0,0-1 0,1 0-1,-1 0 1,0 0 0,0 0 0,0 1 0,0-1-1,1 0 1,-1 0 0,0 0 0,0 0 0,0 0-1,0 0 1,1 1 0,-1-1 0,0 0 0,0 0-1,0 0 1,1 0 0,-1 0 0,0 0 0,0 0-1,1 0 1,-1 0 0,0 0 0,0 0 0,0 0-1,1 0 1,-1 0 0,0 0 0,0 0 0,0 0-1,1 0 1,-1-1 0,0 1 0,0 0 0,1 0 0,16-2 492,3-4 219,0-2 1,-1 0-1,0-1 1,0-1-1,33-24 1,-16 10-120,112-75 1283,-80 50-1374,3 4-1,124-60 1,-135 86-959,-11 5-2232,-6-10-5698,-17 1-3589</inkml:trace>
</inkml:ink>
</file>

<file path=ppt/ink/ink1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40.336"/>
    </inkml:context>
    <inkml:brush xml:id="br0">
      <inkml:brushProperty name="width" value="0.025" units="cm"/>
      <inkml:brushProperty name="height" value="0.025" units="cm"/>
      <inkml:brushProperty name="color" value="#66CC00"/>
    </inkml:brush>
  </inkml:definitions>
  <inkml:trace contextRef="#ctx0" brushRef="#br0">6 93 10922,'0'-9'5515,"-3"-45"-1668,1 27-335,2 24-1217,0 11 415,3 29-2324,2-1 1,2 0-1,1 0 1,23 62-1,-30-93-350,1-1 0,-1 1 1,1-1-1,0 1 0,1-1 0,-1 0 0,1 0 1,0 0-1,0 0 0,0-1 0,1 1 0,-1-1 1,1 0-1,0 0 0,5 4 0,-5-6-11,-1 0 1,0 0-1,0 0 0,1 0 0,-1-1 0,1 1 0,-1-1 1,1 0-1,-1 0 0,0 0 0,1 0 0,-1-1 1,1 0-1,-1 1 0,0-1 0,1 0 0,-1-1 1,0 1-1,0 0 0,0-1 0,0 0 0,4-2 1,43-34 217,-42 30-250,1 1 0,0-1 1,1 2-1,0-1 1,0 1-1,0 1 1,0 0-1,1 0 0,0 1 1,18-4-1,-28 8 16,0 0 0,1 0-1,-1 1 1,0-1 0,1 0-1,-1 1 1,0-1-1,0 1 1,0 0 0,1-1-1,-1 1 1,0 0 0,0 0-1,0-1 1,0 1 0,0 0-1,0 0 1,0 0 0,-1 0-1,1 0 1,0 1-1,-1-1 1,1 0 0,0 0-1,-1 0 1,1 1 0,-1-1-1,0 0 1,1 1 0,-1-1-1,0 0 1,0 1-1,0-1 1,0 0 0,0 1-1,0-1 1,-1 3 0,1 1 28,0 0 1,0 0 0,-1 0-1,1 0 1,-1 0-1,0 0 1,-1 0 0,0 0-1,-3 8 1,-5-1-38,-1 0 0,0-1 0,0 0 0,-1 0 0,0-1 0,-1-1 0,0 0 0,-1-1 0,0 0 0,0-1 0,-1-1 0,0 0 0,0-1 0,0-1 0,0 0 0,-1-1 0,0-1 0,-15 1 0,30-3 2,0 0 0,1 0 0,-1 0 0,0 1 0,0-1 0,1 0 0,-1-1 0,0 1 0,1 0 0,-1 0 0,0 0 0,1 0 0,-1 0 0,0-1 0,1 1 0,-1 0 0,0-1 0,1 1 0,-1 0 0,1-1 0,-1 1 0,0-1 0,1 1 0,-1-1 0,1 1 0,0-1 0,-1 0 0,1 1 0,-1-1 0,1 1 0,0-1 0,-1 0 0,1 1 0,0-1 0,0 0 0,0 1 0,-1-1 0,1 0 0,0 1 0,0-1 0,0 0 0,0 0 0,0 1 0,0-1 0,1-1 0,-1 0-31,1 0 1,-1 0-1,1 1 0,0-1 0,0 0 0,0 0 1,0 1-1,0-1 0,0 0 0,0 1 1,1-1-1,-1 1 0,0 0 0,1-1 0,2-1 1,24-17-4750,-5-7-4313,-6 1-3577</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3.296"/>
    </inkml:context>
    <inkml:brush xml:id="br0">
      <inkml:brushProperty name="width" value="0.025" units="cm"/>
      <inkml:brushProperty name="height" value="0.025" units="cm"/>
    </inkml:brush>
  </inkml:definitions>
  <inkml:trace contextRef="#ctx0" brushRef="#br0">120 268 3972,'0'-10'395,"3"-32"581,10-36 5036,-2 17-1501,-10 56-3958,-1 0 0,1 0 0,-1 0 1,0 0-1,0 0 0,-1 0 0,1 0 1,-1 0-1,-3-8 0,4 12-429,-1 0 1,0-1-1,1 1 0,-1 0 0,0 0 0,0 0 0,0 0 1,0 0-1,0 0 0,0 0 0,0 0 0,0 1 0,0-1 1,0 0-1,0 0 0,0 1 0,-1-1 0,1 1 0,0-1 1,-1 1-1,1 0 0,0 0 0,-1-1 0,1 1 0,0 0 1,-1 0-1,1 0 0,0 0 0,-1 0 0,1 1 0,0-1 1,-1 0-1,1 1 0,0-1 0,-1 1 0,1-1 0,0 1 1,0 0-1,0-1 0,-2 2 0,-1 1-5,-1 0 0,1 0 0,0 1 0,1-1 0,-1 1 0,1 0 0,-1 0 0,1 0 0,0 0 0,0 1 1,1-1-1,0 1 0,0 0 0,0 0 0,-2 7 0,-3 10 34,1 1 1,-3 25-1,3-9 98,-1 77 1,6-104-161,2 1 1,0-1 0,0 1-1,1-1 1,1 0 0,0 0-1,1 0 1,0 0-1,0 0 1,9 13 0,-12-22-60,1 0 1,-1-1 0,1 1-1,-1-1 1,1 1 0,0-1-1,0 0 1,0 0 0,1 1-1,-1-2 1,0 1-1,1 0 1,-1 0 0,1-1-1,0 1 1,-1-1 0,1 0-1,0 0 1,0 0 0,0 0-1,0-1 1,0 1 0,0-1-1,0 1 1,0-1 0,0 0-1,0 0 1,0-1-1,0 1 1,0-1 0,0 1-1,0-1 1,0 0 0,0 0-1,-1 0 1,1 0 0,0-1-1,2-1 1,3-2 61,-1-1 0,1 0 0,-2 0 0,1-1 0,-1 0 0,0 0 1,0 0-1,-1-1 0,0 1 0,0-1 0,5-12 0,-4 5-94,-1-1 0,-1 1 0,0-1 0,-1 0 0,-1 0 0,0-1 0,-2 1 0,1 0 0,-2-1 0,0 1 0,-1 0 0,-6-25 0,6 34 0,0-1 0,0 0 0,-1 1 0,0-1 0,0 1 0,0 0 0,-1 0 0,0 0 0,-1 1 0,0 0 0,0-1 0,0 1 0,0 1 0,-1-1 0,0 1 0,0 0 0,-1 1 0,1-1 0,-1 1 0,0 0 0,0 1 0,-1 0 0,1 0 0,0 0 0,-1 1 0,0 0 0,-11-1 0,17 3-144,-1 0-1,0 0 1,0 0-1,0 0 1,1 0-1,-1 0 1,0 1-1,0-1 1,1 1-1,-1 0 1,0 0-1,1 0 1,-1 0-1,1 0 1,-1 1-1,1-1 1,0 1-1,-1 0 1,1-1-1,0 1 1,0 0-1,0 0 1,0 1-1,1-1 1,-3 4-1,2-2-315,0 0 0,0 1-1,0 0 1,1-1 0,0 1 0,0 0-1,0 0 1,0 0 0,1-1 0,0 1-1,0 0 1,0 0 0,1 0 0,1 5-1,6 14-6655</inkml:trace>
</inkml:ink>
</file>

<file path=ppt/ink/ink1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41.003"/>
    </inkml:context>
    <inkml:brush xml:id="br0">
      <inkml:brushProperty name="width" value="0.025" units="cm"/>
      <inkml:brushProperty name="height" value="0.025" units="cm"/>
      <inkml:brushProperty name="color" value="#66CC00"/>
    </inkml:brush>
  </inkml:definitions>
  <inkml:trace contextRef="#ctx0" brushRef="#br0">271 83 15439,'-16'5'1153,"4"-1"-987,0 0 0,0 0 0,1 2 1,-1-1-1,1 1 0,0 1 0,1 0 0,-1 1 1,1 0-1,1 0 0,0 1 0,0 0 0,1 1 1,-10 13-1,4 2-40,1 0 1,2 1 0,0 0 0,2 1-1,1 0 1,1 0 0,1 1 0,2 0-1,0 0 1,2 0 0,2 0 0,0 0-1,2 1 1,10 54 0,-7-54-73,2 0 1,2-1-1,0 0 0,2 0 1,0-1-1,2-1 1,2 0-1,0-1 1,1 0-1,2-1 0,0-1 1,1-1-1,2-1 1,28 24-1,-38-36 153,0-1-1,0 0 1,1-1 0,-1-1-1,2 0 1,-1 0 0,1-1 0,0 0-1,0-1 1,0-1 0,0 0-1,1-1 1,-1-1 0,1 0-1,0 0 1,-1-1 0,1-1-1,0 0 1,-1-1 0,0-1 0,1 0-1,-1-1 1,0 0 0,0-1-1,-1 0 1,0-1 0,1-1-1,-2 0 1,1 0 0,-1-1 0,20-19-1,-12 6 87,-1-2 0,-1 0 0,-1-1-1,-1-1 1,-1 0 0,-1-1 0,-1 0-1,-1-1 1,-2 0 0,-1-1 0,9-55-1,-11 49-210,-3 0 0,0 0-1,-2 0 1,-2 0 0,-1-1-1,-2 1 1,-1 1-1,-2-1 1,-18-57 0,16 69-80,-1 0 0,-1 0 0,0 1 1,-2 1-1,0 0 0,-2 0 0,0 2 0,-1 0 1,-1 0-1,0 2 0,-21-15 0,29 24-2,0 0 0,-1 1 0,0 0-1,-1 1 1,1 0 0,-1 1 0,0 0 0,0 1-1,0 0 1,0 1 0,-1 0 0,1 0 0,-1 2-1,1-1 1,-1 1 0,1 1 0,-1 0 0,1 1-1,0 0 1,-1 1 0,1 0 0,0 0-1,0 1 1,-19 11 0,13-5-199,0 2 1,0 0-1,1 1 0,1 0 0,0 1 1,1 1-1,0 0 0,1 1 1,-19 31-1,20-27-235,1 1 1,1-1-1,1 2 1,1-1 0,0 1-1,2 0 1,0 1-1,-3 31 1,10 5-4489,13-16-2397</inkml:trace>
</inkml:ink>
</file>

<file path=ppt/ink/ink1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08.150"/>
    </inkml:context>
    <inkml:brush xml:id="br0">
      <inkml:brushProperty name="width" value="0.025" units="cm"/>
      <inkml:brushProperty name="height" value="0.025" units="cm"/>
    </inkml:brush>
  </inkml:definitions>
  <inkml:trace contextRef="#ctx0" brushRef="#br0">873 44 9385,'-10'-2'2322,"-13"-1"-1783,0 1 0,0 1 1,0 1-1,0 1 0,0 1 0,0 1 0,-23 6 0,-44 15 818,28-9-174,2 2-1,0 3 0,-86 42 0,131-53-1082,0 0-1,1 2 1,0-1-1,1 1 1,0 1-1,1 1 1,0 0-1,1 0 1,-16 25-1,14-16-29,2 0 0,0 1-1,1 0 1,1 1-1,1 0 1,-5 30-1,6-17-22,3 0 0,0 0-1,3 1 1,1-1 0,1 0-1,3 1 1,0-1 0,3 0-1,12 38 1,-6-31-16,3 0 1,1-2-1,2 0 1,2-1-1,2-1 0,48 64 1,-59-88-33,1-1 0,1 0 0,0-2 0,1 1 0,0-2 0,1 0 0,0 0 0,1-2 0,1 0 0,-1-1 0,2-1 0,-1-1 0,1 0 0,0-1 1,0-1-1,0-1 0,40 3 0,-35-7 38,-1-1 1,1-1 0,-1 0-1,0-2 1,0-1-1,0-1 1,41-17 0,-32 9 38,0-2 0,-2-2 0,0 0 0,49-40 0,-33 16 154,-1-1 0,-3-3 0,-1-1 0,-2-2-1,52-87 1,-60 82 96,-3-1 0,-1-1-1,22-71 1,-38 91-109,-1-1-1,-2-1 1,-1 0-1,-2 1 1,-2-2-1,-2-50 1,-2 76-131,0-1-1,-1 0 1,0 1-1,-2 0 1,1-1-1,-1 1 1,-1 0 0,-1 1-1,0-1 1,0 1-1,-1 0 1,0 1 0,-1 0-1,-18-19 1,13 18-30,0 0 0,-1 1-1,0 1 1,-1 1 0,0 0 0,0 1 0,-1 0-1,0 1 1,-1 1 0,1 1 0,-22-5 0,1 3-49,0 2 1,0 1-1,0 2 1,0 2-1,0 1 1,-1 2-1,2 2 1,-1 1-1,0 1 1,1 3-1,-54 20 1,37-7-304,1 2 0,1 2 0,1 2 1,2 2-1,1 3 0,-74 67 0,53-30-1998,62-63 1316,0 0 0,1 0-1,0 0 1,-5 14 0,8-11-4510</inkml:trace>
</inkml:ink>
</file>

<file path=ppt/ink/ink1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23.613"/>
    </inkml:context>
    <inkml:brush xml:id="br0">
      <inkml:brushProperty name="width" value="0.025" units="cm"/>
      <inkml:brushProperty name="height" value="0.025" units="cm"/>
    </inkml:brush>
  </inkml:definitions>
  <inkml:trace contextRef="#ctx0" brushRef="#br0">3593 309 6246,'0'0'1724,"-5"-9"-715,1 3-738,0 0 1,0 0-1,-1 0 0,1 1 0,-1 0 0,0 0 0,-1 0 1,1 1-1,-1-1 0,0 1 0,0 1 0,0-1 1,-1 1-1,-11-4 0,-56-13 2459,-105-16-1,34 9-1414,-32-14-839,43 8-378,-1 6 0,-184-13-1,90 39-14,-406 49 0,-20-1 1235,616-46-1167,1 2 0,-1 2 0,1 1 0,0 2-1,0 1 1,-55 23 0,65-19-172,0 1 0,1 1-1,0 2 1,1 0 0,1 2 0,1 1-1,0 0 1,-31 38 0,29-27 2,1 0 0,2 2-1,1 0 1,2 2 0,1 0 0,2 1 0,1 1 0,2 0-1,-14 63 1,22-70 7,1 0 1,1 1-1,2 0 0,2-1 0,0 1 0,2 0 0,2-1 0,0 1 1,2-1-1,2 0 0,0-1 0,2 0 0,14 30 0,-4-17-8,2-2-1,1 0 0,2-1 0,2-2 0,1-1 1,2-1-1,1-1 0,2-2 0,1-1 0,1-2 1,2-1-1,1-2 0,1-1 0,1-3 0,1-1 1,0-2-1,2-1 0,77 19 0,-22-15 21,0-4 0,195 8 0,205-29 183,-445 2-168,285-9 63,552-11 9,86-28-51,-749 23-42,-2-10-1,280-83 0,-415 91-161,-1-3-1,-2-4 0,127-72 0,-177 86 153,-1-2 1,-2-1-1,0-2 0,-1-2 0,-2-1 0,-1-1 1,-1-1-1,-2-2 0,-1-1 0,23-41 1,-40 58 67,0 1 0,-2-2 0,0 1 0,-1-1 0,-1 0 0,0 0 0,-2-1 1,0 1-1,1-34 0,-5 38 20,0 1 1,0 0-1,-1 0 0,0-1 1,-2 2-1,1-1 0,-1 0 1,-1 1-1,-1 0 1,1 0-1,-2 0 0,0 0 1,0 1-1,-14-15 0,-5-1-13,-2 2-1,-1 1 0,-1 1 0,0 1 0,-2 2 1,-1 1-1,0 1 0,-1 3 0,-48-17 1,-40-7 15,-173-31 1,22 21-90,-308-15 1,150 44-1722,-2 15-3370,186 5-2181</inkml:trace>
</inkml:ink>
</file>

<file path=ppt/ink/ink1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03.342"/>
    </inkml:context>
    <inkml:brush xml:id="br0">
      <inkml:brushProperty name="width" value="0.025" units="cm"/>
      <inkml:brushProperty name="height" value="0.025" units="cm"/>
    </inkml:brush>
  </inkml:definitions>
  <inkml:trace contextRef="#ctx0" brushRef="#br0">63 23 10634,'0'0'2936,"-10"0"-902,4 1-2779,-35 1 6201,35-4-1847,30-3-2058,62-6-747,1 4 0,162 7 0,-210 1-697,302 13 33,142 3-45,552-35 1561,276 4-162,-1190 17-1219,0 6 0,-1 5 0,190 48 0,-296-57-208,-3-2 76,-16-13-65,-2 3-64,5 5-27,0 0 1,0-1 0,0 1-1,0 0 1,1 0-1,-1-1 1,1 1-1,0-1 1,-1 0 0,1 1-1,0-1 1,0 0-1,0-3 1,6 4-816,-1 1-1,1 0 1,0 1 0,0-1 0,-1 1-1,1 0 1,0 0 0,5 1 0,-5-1-681,16 0-3397,-1 4-1981</inkml:trace>
</inkml:ink>
</file>

<file path=ppt/ink/ink1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0.322"/>
    </inkml:context>
    <inkml:brush xml:id="br0">
      <inkml:brushProperty name="width" value="0.025" units="cm"/>
      <inkml:brushProperty name="height" value="0.025" units="cm"/>
    </inkml:brush>
  </inkml:definitions>
  <inkml:trace contextRef="#ctx0" brushRef="#br0">1 0 24023,'0'0'1665,"0"51"-31,0-24-481,10 4-384,7 0-289,5-5-384,4-6-64,6-7-480,1-9-385,0-4 64,-2 0-448,0-16-384,0-3-930,-5-6-1088,-5-1-1314,-3-1-1953</inkml:trace>
</inkml:ink>
</file>

<file path=ppt/ink/ink1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0.666"/>
    </inkml:context>
    <inkml:brush xml:id="br0">
      <inkml:brushProperty name="width" value="0.025" units="cm"/>
      <inkml:brushProperty name="height" value="0.025" units="cm"/>
    </inkml:brush>
  </inkml:definitions>
  <inkml:trace contextRef="#ctx0" brushRef="#br0">161 20 512,'2'-20'16624,"-7"29"-14510,-6 17 96,-2 9 64,-7 11-608,-1 12-385,-1 9-416,-2 2-64,5 3-385,4-8-352,5-10-64,7-9-897,3-14-1281,1-15-961,10-15-3363</inkml:trace>
</inkml:ink>
</file>

<file path=ppt/ink/ink1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1.024"/>
    </inkml:context>
    <inkml:brush xml:id="br0">
      <inkml:brushProperty name="width" value="0.025" units="cm"/>
      <inkml:brushProperty name="height" value="0.025" units="cm"/>
    </inkml:brush>
  </inkml:definitions>
  <inkml:trace contextRef="#ctx0" brushRef="#br0">0 0 22357,'0'0'2563,"18"63"-2467,-17-20-32,-1 5-192,0 0-705,0-5-737,0-6-416,0-10-288,-6-8-608,-7-11-3236</inkml:trace>
</inkml:ink>
</file>

<file path=ppt/ink/ink1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1.352"/>
    </inkml:context>
    <inkml:brush xml:id="br0">
      <inkml:brushProperty name="width" value="0.025" units="cm"/>
      <inkml:brushProperty name="height" value="0.025" units="cm"/>
    </inkml:brush>
  </inkml:definitions>
  <inkml:trace contextRef="#ctx0" brushRef="#br0">1 115 16848,'0'0'3272,"13"-10"-1510,3-3-1379,0 1 1,1 1-1,0 1 0,1 0 1,0 2-1,1 0 0,0 0 0,0 2 1,28-6-1,-21 9-394,1 1-1,32 0 1,-52 2-24,-1 1 1,0-1 0,0 1 0,0 0 0,0 1-1,0-1 1,0 1 0,0 1 0,0-1-1,0 1 1,-1 0 0,1 0 0,-1 0 0,0 1-1,7 6 1,-10-7 30,1 1 0,-1 0 0,1 0 0,-1 0-1,0 1 1,-1-1 0,1 0 0,-1 1 0,0-1 0,0 1 0,0 0 0,0-1-1,-1 1 1,0 0 0,0-1 0,0 1 0,-1-1 0,1 1 0,-1 0 0,0-1-1,-1 1 1,1-1 0,-1 1 0,-3 5 0,-2 7 419,-2 0-1,0-1 1,-1 0-1,-20 25 1,20-28-145,0-1-1,-1 0 1,-1 0 0,0-1 0,-1 0-1,0-1 1,0-1 0,-1 0-1,0-1 1,-1 0 0,0-1 0,0-1-1,0 0 1,-1-1 0,0-1-1,0 0 1,0-1 0,0-1 0,0-1-1,-27 0 1,40-1-332,1-1 1,-1 1-1,0 0 1,1-1-1,-1 0 1,1 1-1,-1-1 0,1 0 1,-1-1-1,1 1 1,-1 0-1,1-1 1,0 1-1,0-1 0,0 0 1,0 1-1,0-1 1,0 0-1,0 0 1,1 0-1,-3-4 0,4 5-25,-1-1-1,1 1 0,-1-1 1,1 1-1,0-1 0,-1 1 1,1-1-1,0 0 0,0 1 1,0-1-1,0 1 0,0-1 1,1 1-1,-1-1 0,0 0 1,1 1-1,-1-1 0,1 1 1,0-1-1,-1 1 0,1 0 1,0-1-1,0 1 0,0 0 1,0-1-1,0 1 0,0 0 0,0 0 1,0 0-1,1 0 0,-1 0 1,0 0-1,1 0 0,-1 1 1,3-2-1,50-23-10824,-27 13 519</inkml:trace>
</inkml:ink>
</file>

<file path=ppt/ink/ink1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1.679"/>
    </inkml:context>
    <inkml:brush xml:id="br0">
      <inkml:brushProperty name="width" value="0.025" units="cm"/>
      <inkml:brushProperty name="height" value="0.025" units="cm"/>
    </inkml:brush>
  </inkml:definitions>
  <inkml:trace contextRef="#ctx0" brushRef="#br0">25 0 25592,'0'0'4452,"50"1"-3683,-9-1 128,8 0-609,4 0-256,-2 0-1345,-4 0-2499,-13 0-1280,-12 0-738</inkml:trace>
  <inkml:trace contextRef="#ctx0" brushRef="#br0" timeOffset="1">0 230 18546,'0'0'7206,"72"0"-6661,-12-13-257,14-5-160,-2 2-1697,-7-1-4965</inkml:trace>
</inkml:ink>
</file>

<file path=ppt/ink/ink1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5.088"/>
    </inkml:context>
    <inkml:brush xml:id="br0">
      <inkml:brushProperty name="width" value="0.025" units="cm"/>
      <inkml:brushProperty name="height" value="0.025" units="cm"/>
    </inkml:brush>
  </inkml:definitions>
  <inkml:trace contextRef="#ctx0" brushRef="#br0">1 78 20724,'0'0'2114,"91"-15"-961,-24-2-385,16 2-415,8-2 31,1 7-256,-10 6-480,-18 4-2851,-21 0-2018,-24 10-4933</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19.494"/>
    </inkml:context>
    <inkml:brush xml:id="br0">
      <inkml:brushProperty name="width" value="0.025" units="cm"/>
      <inkml:brushProperty name="height" value="0.025" units="cm"/>
    </inkml:brush>
  </inkml:definitions>
  <inkml:trace contextRef="#ctx0" brushRef="#br0">1 874 11115,'0'0'3859,"11"-10"-2097,31-23-955,2 2-1,67-36 1,117-50 903,-149 78-1340,774-342 271,-659 299-673,-160 68-20,-18 9-114,-1-1 1,0 0-1,-1-1 0,0-1 0,0 0 1,0-1-1,14-13 0,-28 22 117,1 0-1,-1-1 1,0 1-1,1 0 1,-1 0-1,0 0 1,1-1-1,-1 1 1,0 0-1,1-1 1,-1 1-1,0 0 1,0-1 0,1 1-1,-1 0 1,0-1-1,0 1 1,0-1-1,0 1 1,1 0-1,-1-1 1,0 1-1,0-1 1,0 1-1,0-1 1,0 1-1,0 0 1,0-1-1,0 1 1,0-1-1,0 1 1,-1 0-1,1-1 1,0 1-1,0-1 1,0 1-1,0 0 1,-1-1-1,1 1 1,0 0-1,0-1 1,0 1-1,-1 0 1,1-1-1,0 1 1,-1 0-1,1-1 1,-1 1-1,-21-6-2940,20 6 2677,-38-5-4977</inkml:trace>
</inkml:ink>
</file>

<file path=ppt/ink/ink1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5.430"/>
    </inkml:context>
    <inkml:brush xml:id="br0">
      <inkml:brushProperty name="width" value="0.025" units="cm"/>
      <inkml:brushProperty name="height" value="0.025" units="cm"/>
    </inkml:brush>
  </inkml:definitions>
  <inkml:trace contextRef="#ctx0" brushRef="#br0">1 23 18065,'0'0'5189,"84"9"-3876,-17-9-64,10 0-704,13-3-417,2-5-416,-8 0-3876,-6-4-6054</inkml:trace>
</inkml:ink>
</file>

<file path=ppt/ink/ink1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9.840"/>
    </inkml:context>
    <inkml:brush xml:id="br0">
      <inkml:brushProperty name="width" value="0.025" units="cm"/>
      <inkml:brushProperty name="height" value="0.025" units="cm"/>
    </inkml:brush>
  </inkml:definitions>
  <inkml:trace contextRef="#ctx0" brushRef="#br0">278 57 12075,'0'0'7133,"-2"-9"-3220,2 7-3750,0 0 0,0 0 0,-1 0 0,1 0 1,0 0-1,-1 0 0,0 0 0,0 0 0,1 0 1,-1 0-1,0 0 0,0 0 0,-1 1 0,1-1 1,0 0-1,-1 1 0,1-1 0,-4-2 0,1 2 55,0 1-1,-1-1 1,1 1-1,-1 0 1,1 0-1,-1 0 1,0 1-1,1 0 1,-1-1-1,-6 2 1,2 0-173,-1 0-1,1 1 1,0 0 0,0 1 0,0 0-1,0 0 1,0 1 0,1 0 0,-1 0 0,1 1-1,0 0 1,1 1 0,-1-1 0,1 2-1,0-1 1,0 1 0,1 0 0,0 0 0,0 1-1,1 0 1,0 0 0,0 0 0,1 0 0,0 1-1,1 0 1,-1 0 0,2 0 0,-1 0-1,1 0 1,1 0 0,0 1 0,0-1 0,0 1-1,2-1 1,0 13 0,1-18-51,-1 0 0,0-1 0,1 1 0,0-1 0,-1 0 0,1 1-1,1-1 1,-1 0 0,0 0 0,1 0 0,0-1 0,-1 1 0,1-1 0,0 1 0,1-1 0,-1 0 0,0 0 0,0 0 0,1-1 0,-1 1-1,1-1 1,0 0 0,-1 0 0,8 1 0,9 2-632,0 0 0,0-2 0,26 0-1,-42-2 381,118-1-8209,-63-3 1810</inkml:trace>
</inkml:ink>
</file>

<file path=ppt/ink/ink1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0.171"/>
    </inkml:context>
    <inkml:brush xml:id="br0">
      <inkml:brushProperty name="width" value="0.025" units="cm"/>
      <inkml:brushProperty name="height" value="0.025" units="cm"/>
    </inkml:brush>
  </inkml:definitions>
  <inkml:trace contextRef="#ctx0" brushRef="#br0">11 5 13132,'0'0'16085,"-3"10"-15055,-4 28-576,7-37-451,0 0-1,1 0 1,-1-1-1,0 1 1,1 0-1,-1 0 1,1 0-1,-1-1 1,1 1-1,-1 0 1,1-1-1,0 1 1,-1 0-1,1-1 1,0 1-1,-1-1 1,1 1-1,0-1 1,0 1-1,0-1 1,-1 0-1,1 1 1,0-1-1,0 0 1,0 0-1,0 0 1,0 1-1,0-1 1,-1 0-1,1 0 1,0 0-1,0 0 1,1-1-1,33-1-530,-31 2 384,5-2-262,0 0 1,0-1 0,0 0 0,0-1-1,-1 1 1,1-2 0,-1 1-1,0-1 1,13-10 0,7-5-101,-29 50 2358,-10-4-492,-24 45 1,26-57-1267,1 0 1,0 1 0,2 0-1,-1 0 1,2 1 0,0 0 0,1 0-1,0 0 1,-1 19 0,5-35-178,0 1 0,0 0 1,0-1-1,0 1 0,0-1 1,1 1-1,-1 0 0,0-1 0,0 1 1,0 0-1,0-1 0,1 1 1,-1-1-1,0 1 0,1-1 1,-1 1-1,0-1 0,1 1 1,-1-1-1,0 1 0,1-1 0,-1 1 1,1-1-1,0 1 0,16-1-5275,-2-7-802</inkml:trace>
</inkml:ink>
</file>

<file path=ppt/ink/ink1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0.517"/>
    </inkml:context>
    <inkml:brush xml:id="br0">
      <inkml:brushProperty name="width" value="0.025" units="cm"/>
      <inkml:brushProperty name="height" value="0.025" units="cm"/>
    </inkml:brush>
  </inkml:definitions>
  <inkml:trace contextRef="#ctx0" brushRef="#br0">0 57 28187,'0'0'4580,"72"-37"-8103,-40 18-7464</inkml:trace>
</inkml:ink>
</file>

<file path=ppt/ink/ink1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1.408"/>
    </inkml:context>
    <inkml:brush xml:id="br0">
      <inkml:brushProperty name="width" value="0.025" units="cm"/>
      <inkml:brushProperty name="height" value="0.025" units="cm"/>
    </inkml:brush>
  </inkml:definitions>
  <inkml:trace contextRef="#ctx0" brushRef="#br0">1 1 17232,'0'0'9930,"28"52"-7944,-17-18-545,3 4-448,1 1-641,3-1-256,9-8-64,7-4-896,4-12-1186,5-10-1666,3-4-64,-7-14-672,-7-13-4164</inkml:trace>
</inkml:ink>
</file>

<file path=ppt/ink/ink1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1.754"/>
    </inkml:context>
    <inkml:brush xml:id="br0">
      <inkml:brushProperty name="width" value="0.025" units="cm"/>
      <inkml:brushProperty name="height" value="0.025" units="cm"/>
    </inkml:brush>
  </inkml:definitions>
  <inkml:trace contextRef="#ctx0" brushRef="#br0">358 0 13036,'0'0'8745,"-54"86"-5991,19-35-1376,-7 12 351,0 7 257,0-1-609,6-1-512,5-7-448,8-5-289,6-10-96,6-6-64,3-6-929,5-2-1602,-4-4-2786,0 2-3843</inkml:trace>
</inkml:ink>
</file>

<file path=ppt/ink/ink1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2.182"/>
    </inkml:context>
    <inkml:brush xml:id="br0">
      <inkml:brushProperty name="width" value="0.025" units="cm"/>
      <inkml:brushProperty name="height" value="0.025" units="cm"/>
    </inkml:brush>
  </inkml:definitions>
  <inkml:trace contextRef="#ctx0" brushRef="#br0">303 61 14382,'0'0'10153,"3"-8"-6774,9-27-1088,-12 34-2257,0 1 1,0-1 0,0 1 0,0-1 0,1 1 0,-1-1 0,0 1-1,0-1 1,0 0 0,0 1 0,0-1 0,-1 1 0,1-1-1,0 1 1,0-1 0,0 1 0,0-1 0,-1 1 0,1-1 0,0 1-1,0-1 1,-1 1 0,1-1 0,0 1 0,-1-1 0,1 1-1,-1 0 1,1-1 0,0 1 0,-1 0 0,1-1 0,-1 1 0,1 0-1,-1-1 1,1 1 0,-1 0 0,1 0 0,-1 0 0,1-1 0,-1 1-1,1 0 1,-1 0 0,0 0 0,1 0 0,-1 0 0,1 0-1,-2 0 1,-27 3 846,27-2-872,-10 2-9,-1 1 0,1 0 0,0 1 0,1 1 0,-1 0 0,1 0 0,0 1 0,-19 16 0,11-7 0,2 0 0,0 1 0,2 1 0,-15 20 0,24-29 0,0 0 0,0 0 0,1 1 0,0-1 0,0 2 0,2-1 0,-1 0 0,1 1 0,-3 19 0,6-26 0,-1 0 0,2 0 0,-1-1 0,0 1 0,1 0 0,-1 0 0,1-1 0,0 1 0,0 0 0,0-1 0,1 1 0,0-1 0,-1 1 0,1-1 0,0 0 0,0 0 0,1 0 0,-1 0 0,1 0 0,-1 0 0,1-1 0,0 1 0,0-1 0,0 0 0,1 0 0,-1 0 0,0 0 0,1-1 0,-1 1 0,8 1 0,6 3-620,1-2-1,0 0 1,34 2-1,-19-4-1816,0-2 0,0-1 0,34-7 0,9-9-9099</inkml:trace>
</inkml:ink>
</file>

<file path=ppt/ink/ink1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2.554"/>
    </inkml:context>
    <inkml:brush xml:id="br0">
      <inkml:brushProperty name="width" value="0.025" units="cm"/>
      <inkml:brushProperty name="height" value="0.025" units="cm"/>
    </inkml:brush>
  </inkml:definitions>
  <inkml:trace contextRef="#ctx0" brushRef="#br0">162 0 26521,'0'0'2819,"-48"66"-1730,39-32-673,5-1 33,4 4-129,0-6-288,0 1-32,11-5-801,-1-5-1057,2-3-1281,-6-7-1249,-3-7-2722</inkml:trace>
  <inkml:trace contextRef="#ctx0" brushRef="#br0" timeOffset="1">0 194 19538,'0'0'7496,"71"-7"-6247,-26 3-481,12-1-639,0-3-898,-4-1-4804,-2-1-7047</inkml:trace>
</inkml:ink>
</file>

<file path=ppt/ink/ink1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2.895"/>
    </inkml:context>
    <inkml:brush xml:id="br0">
      <inkml:brushProperty name="width" value="0.025" units="cm"/>
      <inkml:brushProperty name="height" value="0.025" units="cm"/>
    </inkml:brush>
  </inkml:definitions>
  <inkml:trace contextRef="#ctx0" brushRef="#br0">0 1 6246,'0'0'15599,"6"50"-14318,-6-20 192,0 3-256,-5 6 33,4-1-578,1 0-544,4-4-224,11-2-737,5-9-1056,-7-3-1571,-5-6-3202</inkml:trace>
</inkml:ink>
</file>

<file path=ppt/ink/ink1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3.254"/>
    </inkml:context>
    <inkml:brush xml:id="br0">
      <inkml:brushProperty name="width" value="0.025" units="cm"/>
      <inkml:brushProperty name="height" value="0.025" units="cm"/>
    </inkml:brush>
  </inkml:definitions>
  <inkml:trace contextRef="#ctx0" brushRef="#br0">47 481 20211,'0'0'2178,"48"2"737,-1-2-641,14-9-736,11-9-449,5-5-705,-1-3-288,-12 3-128,-13-4-865,-17 4-1025,-16 1-1793,-18-2-1955,-4 3-2593</inkml:trace>
  <inkml:trace contextRef="#ctx0" brushRef="#br0" timeOffset="1">1 64 14734,'0'0'6854,"49"-14"-4932,3 5-512,16-1-482,17 0-575,7 2-321,-4 0-2050,-10 4-5221</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19.822"/>
    </inkml:context>
    <inkml:brush xml:id="br0">
      <inkml:brushProperty name="width" value="0.025" units="cm"/>
      <inkml:brushProperty name="height" value="0.025" units="cm"/>
    </inkml:brush>
  </inkml:definitions>
  <inkml:trace contextRef="#ctx0" brushRef="#br0">687 1 14061,'-36'14'811,"1"2"0,1 2 0,0 1-1,1 2 1,1 1 0,1 1 0,-47 48-1,46-40-712,-276 305 376,308-336-474,-27 41-64,27-40 61,-1-1 1,0 1 0,1 0 0,-1 0 0,1-1 0,-1 1-1,1 0 1,0 0 0,-1 0 0,1-1 0,0 1 0,-1 0 0,1 0-1,0 0 1,0 0 0,0 0 0,0 0 0,0-1 0,0 1-1,0 0 1,0 0 0,0 0 0,0 0 0,1 0 0,-1 0-1,0-1 1,1 1 0,-1 0 0,0 0 0,1 0 0,-1-1 0,1 1-1,-1 0 1,1 0 0,0-1 0,-1 1 0,1-1 0,0 1-1,-1 0 1,1-1 0,0 1 0,0-1 0,-1 0 0,1 1-1,0-1 1,2 1 0,11 1-7,1-1 0,0 0 0,0-1 0,0-1 0,0 0 0,0-1 0,17-5 0,107-34 288,-58 14-203,46-6-1184,256-31 1,-305 54-2246,-11-2-3250</inkml:trace>
</inkml:ink>
</file>

<file path=ppt/ink/ink1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3.586"/>
    </inkml:context>
    <inkml:brush xml:id="br0">
      <inkml:brushProperty name="width" value="0.025" units="cm"/>
      <inkml:brushProperty name="height" value="0.025" units="cm"/>
    </inkml:brush>
  </inkml:definitions>
  <inkml:trace contextRef="#ctx0" brushRef="#br0">26 0 18514,'0'0'4932,"-21"66"-3683,16-37-960,5 5-97,0 2-96,5 1-96,5 0-961,2 0-96,-3-2 320,1-3-256,-5-8-2274,-3-7-4612</inkml:trace>
</inkml:ink>
</file>

<file path=ppt/ink/ink1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3.916"/>
    </inkml:context>
    <inkml:brush xml:id="br0">
      <inkml:brushProperty name="width" value="0.025" units="cm"/>
      <inkml:brushProperty name="height" value="0.025" units="cm"/>
    </inkml:brush>
  </inkml:definitions>
  <inkml:trace contextRef="#ctx0" brushRef="#br0">1 88 17040,'0'0'11147,"85"-40"-10603,-30 30-63,12 0-385,13 3-993,0 0-3555,-4 0-2563,-7 0-9160</inkml:trace>
</inkml:ink>
</file>

<file path=ppt/ink/ink1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4.246"/>
    </inkml:context>
    <inkml:brush xml:id="br0">
      <inkml:brushProperty name="width" value="0.025" units="cm"/>
      <inkml:brushProperty name="height" value="0.025" units="cm"/>
    </inkml:brush>
  </inkml:definitions>
  <inkml:trace contextRef="#ctx0" brushRef="#br0">330 13 18898,'-9'-3'5199,"2"1"-4659,0 0 0,0 0 0,-1 1 0,1 0-1,0 0 1,-1 1 0,1-1 0,-11 3-1,10-1-423,0 0 0,0 1 0,1 0 0,-1 0 0,1 1-1,-1 0 1,1 1 0,0-1 0,-8 7 0,1 0-33,0 1 1,1 0-1,1 1 1,0 0-1,0 1 1,1 0-1,1 1 1,0 0-1,-8 17 1,12-20-3,1 0-1,0 1 1,1 0 0,0 0-1,1 0 1,0 1 0,1-1-1,0 1 1,1-1 0,1 1-1,0 0 1,0-1 0,3 15-1,-2-22-69,1 0-1,-1 0 0,1 0 0,0-1 1,0 1-1,0-1 0,0 1 0,1-1 0,0 0 1,0 0-1,0 0 0,1 0 0,-1 0 1,1-1-1,0 1 0,0-1 0,7 4 1,-4-3 9,0 0 1,0-1 0,0 0 0,1 0-1,0-1 1,-1 0 0,1 0-1,0-1 1,0 0 0,15 0 0,-16-1-6,0 0 0,0-1 0,0 0-1,0 0 1,0-1 0,0 0 0,-1 0 0,1-1 0,0 1 0,-1-1 0,0-1 0,8-4 0,-11 5-11,1 0 0,0-1 0,-1 1 0,0 0 0,0-1 1,0 0-1,0 0 0,-1 0 0,1 0 0,-1 0 0,0-1 0,0 1 0,0-1 0,-1 1 0,0-1 1,0 0-1,0 1 0,0-1 0,-1-6 0,0 9-4,0 0 0,0 0 0,-1 0 0,1 0 0,-1 0 0,1-1 0,-1 1 0,0 0 0,0 0 0,0 1 0,0-1 0,0 0 0,-1 0 0,1 0 0,0 1 0,-1-1 0,0 1 0,1-1 0,-1 1 0,0-1 0,1 1 0,-1 0 0,0 0 0,0 0 0,0 0 0,0 0 0,0 0 0,0 1 0,0-1 0,-1 1 0,1-1 0,-3 1 0,2-1 0,1 1 0,-1 0 0,1-1 0,-1 1 0,1 0 0,-1 0 0,1 0 0,-1 1 0,0-1 0,1 1 0,-1-1 0,1 1 0,0 0 0,-1 0 0,1 0 0,0 0 0,-1 0 0,1 1 0,0-1 0,0 1 0,0-1 0,0 1 0,0 0 0,0 0 0,1 0 0,-3 3 0,3-4 0,1-1 0,0 1 0,0 0 0,-1-1 0,1 1 0,0 0 0,0 0 0,0-1 0,0 1 0,0 0 0,0 0 0,0-1 0,0 1 0,0 0 0,0 0 0,0-1 0,0 1 0,0 0 0,1-1 0,-1 1 0,0 0 0,1-1 0,-1 1 0,0 0 0,1-1 0,-1 1 0,1 0 0,-1-1 0,1 1 0,-1-1 0,1 1 0,-1-1 0,1 0 0,0 1 0,-1-1 0,1 1 0,0-1 0,-1 0 0,1 0 0,0 1 0,-1-1 0,1 0 0,0 0 0,0 0 0,-1 0 0,1 0 0,1 0 0,42 3 0,-35-4 0,17 1-532,0-1-1,0-2 1,-1 0 0,1-2-1,-1-1 1,29-10 0,-80 55 2918,20-33-2379,1 1 0,1-1 0,-1 1 0,1 0 0,0 1 0,1-1 0,0 1 0,0-1 0,0 1 0,1 0 0,0 0 0,-1 16 0,5-11-4342,10-11-5936</inkml:trace>
</inkml:ink>
</file>

<file path=ppt/ink/ink1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6.167"/>
    </inkml:context>
    <inkml:brush xml:id="br0">
      <inkml:brushProperty name="width" value="0.025" units="cm"/>
      <inkml:brushProperty name="height" value="0.025" units="cm"/>
    </inkml:brush>
  </inkml:definitions>
  <inkml:trace contextRef="#ctx0" brushRef="#br0">321 58 15503,'0'0'4553,"-5"-9"-2754,4 6-1673,-1 0 0,0 0 0,0 0 0,0 0 0,0 0 0,0 0 0,0 1 0,-1-1 0,1 1 0,-1 0 0,0-1 0,0 1 0,0 1 0,0-1 0,0 0 0,0 1 0,0-1 0,-1 1 0,1 0 0,-1 0 0,1 0 0,0 1 0,-1-1 0,1 1 0,-1 0 0,0 0 0,1 0 0,-1 0 0,-5 2 0,-4 0 59,1 1 0,0 0 0,0 1 0,0 1 0,0 0 0,0 1 0,1 0 0,0 0 0,1 1 0,-1 1 0,1-1 0,-10 11 0,14-12-120,1-1-1,-1 0 0,1 1 1,0 0-1,0 0 1,1 1-1,0-1 1,0 1-1,0 0 0,1 0 1,0 0-1,0 1 1,1-1-1,0 1 1,0-1-1,1 1 0,0 0 1,0 0-1,1-1 1,1 15-1,0-19-60,0 0 0,1 0 1,-1 0-1,1 0 0,-1 0 0,1 0 0,0 0 1,0-1-1,1 1 0,-1-1 0,0 1 0,1-1 0,0 0 1,-1 0-1,1 0 0,0 0 0,0 0 0,0-1 0,0 1 1,0-1-1,1 0 0,-1 0 0,0 0 0,5 0 0,11 3-106,1-1 0,-1-1-1,20-1 1,-31 0-9,30-1-2352,0-1 0,49-8 0,-5-8-7818</inkml:trace>
</inkml:ink>
</file>

<file path=ppt/ink/ink1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6.933"/>
    </inkml:context>
    <inkml:brush xml:id="br0">
      <inkml:brushProperty name="width" value="0.025" units="cm"/>
      <inkml:brushProperty name="height" value="0.025" units="cm"/>
    </inkml:brush>
  </inkml:definitions>
  <inkml:trace contextRef="#ctx0" brushRef="#br0">171 41 19090,'0'0'5664,"-9"-3"-3406,6 2-2174,-1-1 0,0 1 1,1 0-1,-1 0 0,0 0 0,1 0 0,-1 1 0,0-1 0,0 1 1,0 0-1,1 0 0,-1 1 0,0-1 0,0 1 0,1 0 0,-1 0 0,0 0 1,1 0-1,-1 1 0,1-1 0,-1 1 0,1 0 0,0 0 0,-6 5 1,3-2-21,0 1 1,0 0 0,1 0 0,0 1 0,0 0 0,1 0 0,-1 0-1,2 0 1,-1 1 0,1-1 0,0 1 0,0 0 0,1 0 0,0 0-1,1 0 1,0 0 0,0 1 0,1-1 0,0 11 0,1-17-59,-1 0 1,1-1-1,0 1 1,0 0 0,0 0-1,0 0 1,0-1-1,0 1 1,0 0-1,0-1 1,1 1 0,-1-1-1,1 0 1,-1 1-1,1-1 1,0 0-1,-1 0 1,1 0 0,0 0-1,0 0 1,0 0-1,0-1 1,0 1-1,0-1 1,0 1 0,0-1-1,0 0 1,0 0-1,0 0 1,0 0-1,0 0 1,0 0 0,0 0-1,0-1 1,2 0-1,4 0 38,-1 0 0,1-1-1,-1 0 1,1-1 0,-1 0 0,0 0-1,0 0 1,8-6 0,-5 1 47,1 0 0,-1-1 0,0 0 0,-1-1 0,13-17 1,-19 24-55,0-1 1,-1 0 0,1 0 0,-1-1 0,0 1-1,0 0 1,0-1 0,-1 1 0,0-1-1,0 0 1,0 1 0,0-1 0,-1 0 0,1 0-1,-1 0 1,0 1 0,-1-1 0,1 0-1,-2-5 1,1 8-152,-1 0 0,1 0 0,0 0 0,0 0 0,-1 0 0,1 0 0,-1 1-1,0-1 1,1 1 0,-1-1 0,0 1 0,0 0 0,0-1 0,0 1 0,0 0 0,0 0-1,0 1 1,0-1 0,-1 0 0,-3 0 0,-1-1-1648,14-5-7276,11 0 1676</inkml:trace>
</inkml:ink>
</file>

<file path=ppt/ink/ink1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7.263"/>
    </inkml:context>
    <inkml:brush xml:id="br0">
      <inkml:brushProperty name="width" value="0.025" units="cm"/>
      <inkml:brushProperty name="height" value="0.025" units="cm"/>
    </inkml:brush>
  </inkml:definitions>
  <inkml:trace contextRef="#ctx0" brushRef="#br0">40 1 22742,'0'0'3907,"-23"69"-3715,15-30-96,1 3-63,6-3-1,1-7-289,0-6-1184,6-7-385,2-8-160,-3-6-608</inkml:trace>
</inkml:ink>
</file>

<file path=ppt/ink/ink1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7.612"/>
    </inkml:context>
    <inkml:brush xml:id="br0">
      <inkml:brushProperty name="width" value="0.025" units="cm"/>
      <inkml:brushProperty name="height" value="0.025" units="cm"/>
    </inkml:brush>
  </inkml:definitions>
  <inkml:trace contextRef="#ctx0" brushRef="#br0">1 244 17457,'0'0'5573,"75"-10"-3844,-25 0-319,7-2-609,6 1-641,5-4-865,-6 1-2882,-4-2-3973</inkml:trace>
  <inkml:trace contextRef="#ctx0" brushRef="#br0" timeOffset="1">805 1 18001,'0'0'2979,"-66"61"-449,35-28-384,10 4-448,8-2-289,10 0-736,3-7-641,16-1-449,5-5-1761,-1-5-1665,-7-6-1891,-7-2-3170</inkml:trace>
</inkml:ink>
</file>

<file path=ppt/ink/ink1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7.987"/>
    </inkml:context>
    <inkml:brush xml:id="br0">
      <inkml:brushProperty name="width" value="0.025" units="cm"/>
      <inkml:brushProperty name="height" value="0.025" units="cm"/>
    </inkml:brush>
  </inkml:definitions>
  <inkml:trace contextRef="#ctx0" brushRef="#br0">1 492 17521,'0'0'5253,"58"-11"-3171,-10-5-481,10-6-160,6 2-800,-1-3-449,-6 2-128,-9 2-1217,-11 1-2178,-13 1-1890,-14 1-1794</inkml:trace>
  <inkml:trace contextRef="#ctx0" brushRef="#br0" timeOffset="1">32 22 18898,'0'0'10762,"49"-17"-9993,1 13-65,12 3-543,2 1-161,3 0-1794,-8 1-3203,-8 8-2594</inkml:trace>
</inkml:ink>
</file>

<file path=ppt/ink/ink1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8.318"/>
    </inkml:context>
    <inkml:brush xml:id="br0">
      <inkml:brushProperty name="width" value="0.025" units="cm"/>
      <inkml:brushProperty name="height" value="0.025" units="cm"/>
    </inkml:brush>
  </inkml:definitions>
  <inkml:trace contextRef="#ctx0" brushRef="#br0">237 0 9033,'0'0'9577,"-3"50"-6214,-6-19-641,6 4-1216,2 2-353,1 0-577,3-2-447,9-2-194,0-7-1504,4-4-609,-5-9-641,-5-8-1056</inkml:trace>
  <inkml:trace contextRef="#ctx0" brushRef="#br0" timeOffset="1">0 178 16656,'0'0'8648,"66"-29"-8007,-17 25-129,10 2-352,1-1-96,6 3-576,4 0-1666,-7 0-2050,-1 0 2050,-6 0-7784</inkml:trace>
</inkml:ink>
</file>

<file path=ppt/ink/ink1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8.650"/>
    </inkml:context>
    <inkml:brush xml:id="br0">
      <inkml:brushProperty name="width" value="0.025" units="cm"/>
      <inkml:brushProperty name="height" value="0.025" units="cm"/>
    </inkml:brush>
  </inkml:definitions>
  <inkml:trace contextRef="#ctx0" brushRef="#br0">204 0 16271,'0'0'7437,"-13"1"-5345,6-1-1903,-1 1 0,1 1-1,-1-1 1,1 1 0,-1 0-1,1 1 1,0 0-1,0 0 1,0 0 0,1 1-1,-1 0 1,1 0 0,0 1-1,0 0 1,0 0-1,1 0 1,-7 9 0,4-5-57,1 2 0,0-1 0,1 1 0,0 0 0,1 0 0,0 1 0,1-1 1,0 1-1,0 0 0,2 1 0,-1-1 0,2 0 0,0 1 0,0 20 0,1-28-86,1 1-1,-1-1 1,1 0-1,0 1 1,0-1-1,1 0 0,-1 0 1,1 0-1,0 0 1,1 0-1,-1 0 0,1 0 1,0-1-1,0 1 1,1-1-1,-1 0 1,1 0-1,0 0 0,0 0 1,0-1-1,0 0 1,1 0-1,0 0 0,-1 0 1,1-1-1,0 0 1,0 0-1,0 0 1,0 0-1,1-1 0,-1 0 1,0 0-1,1 0 1,10-1-1,-11 1-45,0-1 0,0 0 0,0 0 0,0 0 0,-1-1 0,1 0 0,0 0 0,0 0 0,0 0 0,-1-1 0,1 1 0,6-5 0,-9 4 0,0 0 0,0 0 0,0 0 0,0 0 0,0 0 0,-1-1 0,1 1 0,-1-1 0,1 1 0,-1-1 0,0 0 0,0 0 0,0 1 0,-1-1 0,1 0 0,0 0 0,-1 0 0,0 0 0,0 0 0,0 0 0,0 0 0,-1-3 0,1 3 0,0 1 0,-1-1 0,1 1 0,-1-1 0,1 1 0,-1 0 0,0-1 0,0 1 0,0 0 0,0 0 0,-1 0 0,1-1 0,-1 1 0,1 0 0,-1 1 0,0-1 0,1 0 0,-1 0 0,0 1 0,0-1 0,0 1 0,0 0 0,-1 0 0,1-1 0,0 1 0,-3 0 0,-1-1 0,0 0 0,0 0 0,0 1 0,0 0 0,-1 1 0,1-1 0,0 1 0,-1 0 0,-8 2 0,14-2 0,-1 0 0,1 0 0,0 1 0,0-1 0,0 0 0,0 0 0,0 1 0,0-1 0,0 1 0,0-1 0,0 1 0,0-1 0,0 1 0,0 0 0,1-1 0,-1 1 0,0 0 0,0 0 0,1 0 0,-1-1 0,0 1 0,1 0 0,-1 0 0,1 0 0,-1 0 0,1 0 0,-1 0 0,1 0 0,0 0 0,0 0 0,-1 0 0,1 1 0,0-1 0,0 0 0,0 0 0,0 0 0,0 0 0,0 0 0,1 0 0,-1 0 0,0 0 0,1 0 0,-1 0 0,0 0 0,1 0 0,-1 0 0,1 0 0,-1 0 0,1 0 0,0 0 0,-1 0 0,1 0 0,0-1 0,0 1 0,0 0 0,0 0 0,-1-1 0,1 1 0,0-1 0,0 1 0,0-1 0,0 1 0,0-1 0,0 0 0,0 1 0,1-1 0,1 0 0,13 2 0,1-1 0,0 0 0,-1-2 0,1 0 0,0-1 0,-1 0 0,0-1 0,1-1 0,-1-1 0,0 0 0,-1-1 0,28-16 0,-42 22 0,-1 0 0,0 0 0,0 0 0,0 0 0,1 0 0,-1 0 0,0 0 0,0 0 0,1 0 0,-1 0 0,0 0 0,0 0 0,1 0 0,-1 0 0,0 0 0,0 1 0,0-1 0,1 0 0,-1 0 0,0 0 0,0 0 0,0 0 0,1 0 0,-1 1 0,0-1 0,0 0 0,0 0 0,0 0 0,0 0 0,1 1 0,-1-1 0,0 0 0,0 0 0,0 0 0,0 1 0,0-1 0,0 0 0,0 0 0,0 1 0,0-1 0,0 0 0,0 0 0,0 0 0,0 1 0,0-1 0,0 0 0,0 0 0,0 1 0,0-1 0,0 0 0,0 0 0,0 0 0,0 1 0,0-1 0,-1 0 0,-1 14 0,-13 28 0,12-36 0,0 0 0,0 0 0,0 1 0,1-1 0,0 1 0,1 0 0,-1 0 0,1 0 0,1-1 0,-1 1 0,1 0 0,2 13 0,-2-20-54,0 1 1,0-1-1,0 1 1,1-1-1,-1 0 1,0 1-1,1-1 1,-1 0-1,0 1 0,1-1 1,-1 0-1,0 1 1,1-1-1,-1 0 1,0 0-1,1 1 1,-1-1-1,1 0 1,-1 0-1,1 0 0,-1 0 1,0 0-1,1 1 1,-1-1-1,1 0 1,-1 0-1,1 0 1,-1 0-1,1 0 0,-1 0 1,1 0-1,-1-1 1,1 1-1,9-3-6779,11-12-10810</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4.449"/>
    </inkml:context>
    <inkml:brush xml:id="br0">
      <inkml:brushProperty name="width" value="0.025" units="cm"/>
      <inkml:brushProperty name="height" value="0.025" units="cm"/>
    </inkml:brush>
  </inkml:definitions>
  <inkml:trace contextRef="#ctx0" brushRef="#br0">106 119 15727,'-9'3'1393,"-24"11"5,-28 11 4294,61-25-5649,0 0 1,0 0-1,0 0 1,0 0-1,0 0 1,0-1 0,0 1-1,0 0 1,0 0-1,0 0 1,1 0 0,-1 0-1,0 0 1,0 0-1,0 0 1,0 0 0,0 0-1,0-1 1,0 1-1,0 0 1,0 0-1,0 0 1,0 0 0,0 0-1,0 0 1,0 0-1,0 0 1,0-1 0,0 1-1,-1 0 1,1 0-1,0 0 1,0 0-1,0 0 1,0 0 0,0 0-1,0 0 1,0 0-1,0 0 1,0 0 0,0-1-1,0 1 1,0 0-1,0 0 1,-1 0-1,1 0 1,0 0 0,0 0-1,0 0 1,0 0-1,0 0 1,0 0 0,0 0-1,0 0 1,0 0-1,-1 0 1,1 0-1,0 0 1,0 0 0,0 0-1,0 0 1,0 0-1,0 0 1,0 0 0,0 0-1,-1 0 1,9-13 535,13-13-721,2 6 198,48-34 1,-62 48-49,1 0 1,-1 1 0,1 0 0,0 1 0,1 0 0,-1 0 0,0 1 0,22-3 0,-31 6-5,1 0 1,0 0 0,0 0-1,-1 0 1,1 0 0,0 0 0,0 1-1,-1-1 1,1 1 0,0-1 0,-1 1-1,1 0 1,-1-1 0,1 1-1,-1 0 1,1 0 0,-1 0 0,0 0-1,1 0 1,1 3 0,-1-1 18,1 0 1,-1 0 0,0 1-1,-1-1 1,1 1 0,-1 0 0,1-1-1,-1 1 1,1 4 0,1 11 107,-1 1-1,-1 0 1,0 20 0,-1-18-46,0-3 17,0-8-78,0 1 0,0-1 0,2 0 1,3 19-1,-4-28 11,-1 1 1,1-1-1,0 0 0,0 0 1,0 1-1,0-1 0,1 0 1,-1 0-1,0 0 0,1 0 1,0-1-1,-1 1 0,1 0 1,0-1-1,0 1 0,0-1 1,0 1-1,0-1 0,0 0 1,0 0-1,0 0 0,0 0 1,1 0-1,-1-1 0,0 1 1,1-1-1,3 1 0,8-1 151,0-1 0,0 0 0,-1-1 0,1 0 0,-1-1 0,1-1 0,-1 0-1,0 0 1,0-2 0,15-8 0,7-5 77,0-2 1,39-32-1,-51 29-2437,0 0-9831,-8 13 5348</inkml:trace>
</inkml:ink>
</file>

<file path=ppt/ink/ink1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9.138"/>
    </inkml:context>
    <inkml:brush xml:id="br0">
      <inkml:brushProperty name="width" value="0.025" units="cm"/>
      <inkml:brushProperty name="height" value="0.025" units="cm"/>
    </inkml:brush>
  </inkml:definitions>
  <inkml:trace contextRef="#ctx0" brushRef="#br0">44 1 15887,'0'0'13325,"-21"60"-12044,12-28-480,-2 4-225,9-2-384,2 0-192,5-6-608,12-6-1346,5-3-1121,-1-10-1217,-4-7-1794</inkml:trace>
</inkml:ink>
</file>

<file path=ppt/ink/ink1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9.479"/>
    </inkml:context>
    <inkml:brush xml:id="br0">
      <inkml:brushProperty name="width" value="0.025" units="cm"/>
      <inkml:brushProperty name="height" value="0.025" units="cm"/>
    </inkml:brush>
  </inkml:definitions>
  <inkml:trace contextRef="#ctx0" brushRef="#br0">1 15 14029,'0'0'4260,"50"10"-3043,-11-7 1506,16-1-961,13-2-385,5 0-320,2 0-929,-4-6-1249,-12-4-4164,-12-4-12428</inkml:trace>
</inkml:ink>
</file>

<file path=ppt/ink/ink1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12.384"/>
    </inkml:context>
    <inkml:brush xml:id="br0">
      <inkml:brushProperty name="width" value="0.025" units="cm"/>
      <inkml:brushProperty name="height" value="0.025" units="cm"/>
    </inkml:brush>
  </inkml:definitions>
  <inkml:trace contextRef="#ctx0" brushRef="#br0">344 233 7847,'6'-10'4202,"4"-7"-2904,0-1 1,0-1-1,-2 0 0,-1 0 1,0-1-1,-1 1 1,-1-1-1,3-29 0,-8 48-1204,0 0-1,0 0 0,0 0 1,0 0-1,0 1 0,0-1 1,0 0-1,0 0 0,-1 0 1,1 0-1,0 1 0,0-1 1,-1 0-1,1 0 0,-1 1 1,1-1-1,-1 0 0,1 0 1,-1 1-1,1-1 0,-1 1 0,0-1 1,1 0-1,-1 1 0,0-1 1,0 1-1,-1-1 0,0 0-1,0 1 0,0 0-1,0-1 1,0 1-1,-1 0 1,1 0-1,0 0 1,0 0 0,0 1-1,0-1 1,-3 1-1,-4 2-6,0 0 0,1 0 1,-1 1-1,-13 8 0,-5 6-67,2 1-1,0 2 1,0 0 0,2 2 0,1 0 0,1 2-1,-32 48 1,38-50-4,2 0-1,1 1 1,0 0-1,2 1 1,1 0-1,1 0 1,1 1-1,1 0 1,-4 50-1,10-68 1,-1 0 0,2 1 0,-1-1 1,1 0-1,0 0 0,1 0 0,0-1 0,0 1 0,1 0 0,0-1 0,0 1 0,1-1 0,0 0 0,0 0 0,0 0 0,1-1 0,10 11 0,-8-10-5,1-1 0,0 0 0,0-1-1,0 0 1,1 0 0,0-1 0,0 0-1,0 0 1,0-1 0,0 0 0,1-1-1,-1 0 1,1-1 0,14 1 0,-14-1 58,1-1 0,-1-1 0,1 0 0,0 0 0,-1-1 0,1 0 0,-1-1 0,0 0 0,0-1 0,0 0 1,0 0-1,-1-1 0,0 0 0,0-1 0,0 0 0,11-10 0,-14 10 59,0-1-1,0 1 1,-1-1 0,0 0-1,0 0 1,0-1 0,-1 1-1,0-1 1,-1 0 0,0 0-1,0 0 1,0-1 0,-1 1-1,-1 0 1,1-1 0,-1 0 0,-1 1-1,0-1 1,0 0 0,-2-13-1,1 17-119,1 1-1,-1 0 0,0-1 1,-1 1-1,1 0 0,-1 0 1,0 0-1,0 0 0,0 0 1,0 1-1,0-1 0,-1 1 1,0-1-1,0 1 0,0 0 1,0 0-1,0 0 0,-1 0 1,1 1-1,-1 0 0,0-1 1,0 1-1,0 0 0,0 1 1,0-1-1,0 1 0,0 0 1,0 0-1,-1 0 0,1 0 1,0 1-1,-1 0 0,1 0 1,-8 1-1,10-1-12,0 1 0,1-1 0,-1 1 1,0 0-1,1 0 0,-1 0 0,1 0 0,-1 0 0,1 0 0,-1 0 0,1 1 1,0-1-1,-1 0 0,1 1 0,0-1 0,0 1 0,0-1 0,0 1 0,0 0 1,1-1-1,-1 1 0,0 0 0,1 0 0,-1 0 0,1-1 0,0 1 0,-1 0 1,1 0-1,0 0 0,0 0 0,1-1 0,-1 1 0,0 0 0,0 0 0,1 0 1,-1 0-1,1-1 0,0 1 0,-1 0 0,1-1 0,0 1 0,0 0 0,0-1 1,0 1-1,0-1 0,1 1 0,-1-1 0,0 0 0,1 0 0,-1 1 0,1-1 0,-1 0 1,1 0-1,-1 0 0,1-1 0,0 1 0,-1 0 0,4 0 0,8 1 5,-1-1-1,0-1 1,0 0-1,1 0 0,-1-2 1,0 1-1,0-1 1,0-1-1,13-5 0,11-5-64,53-29-1,-17 7-246,-72 34 311,0 1 0,1 0 0,-1-1 0,1 1 0,-1 0-1,1 0 1,-1-1 0,0 1 0,1 0 0,-1 0 0,1 0 0,-1 0 0,1-1-1,-1 1 1,1 0 0,-1 0 0,1 0 0,-1 0 0,1 0 0,-1 0 0,1 0-1,-1 1 1,1-1 0,-1 0 0,1 0 0,-1 0 0,1 0 0,-1 1 0,1-1-1,-1 0 1,1 0 0,-1 1 0,0-1 0,1 0 0,-1 1 0,0-1 0,1 1-1,-1-1 1,0 0 0,1 1 0,-1-1 0,0 1 0,0-1 0,1 1 0,-1-1-1,0 0 1,0 1 0,0-1 0,0 1 0,0-1 0,0 1 0,1-1 0,-1 1-1,0-1 1,-1 1 0,1 0 0,0-1 0,0 1 0,0-1 0,0 0 0,0 1-1,-1 0 1,-10 38 6,10-34 68,-16 39 305,10-29-327,1 0 1,0 0 0,1 1-1,1 0 1,1 0 0,0 0-1,1 0 1,0 28 0,2-43-96,0 1 1,0-1 0,1 0 0,-1 0 0,0 1-1,1-1 1,0 0 0,-1 0 0,1 0 0,-1 0-1,1 0 1,0 0 0,0 0 0,0 0-1,0 0 1,0 0 0,0-1 0,0 1 0,0 0-1,0 0 1,0-1 0,0 1 0,0-1 0,0 1-1,0-1 1,1 0 0,-1 1 0,0-1 0,0 0-1,1 0 1,-1 0 0,0 0 0,0 0 0,1 0-1,-1 0 1,0 0 0,0 0 0,1-1-1,-1 1 1,0 0 0,0-1 0,0 1 0,2-2-1,3 0-542,0 0-1,0 0 0,0-1 0,0 0 0,-1 0 1,1-1-1,8-6 0,18-28-5465,-3-8-3934</inkml:trace>
</inkml:ink>
</file>

<file path=ppt/ink/ink1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12.741"/>
    </inkml:context>
    <inkml:brush xml:id="br0">
      <inkml:brushProperty name="width" value="0.025" units="cm"/>
      <inkml:brushProperty name="height" value="0.025" units="cm"/>
    </inkml:brush>
  </inkml:definitions>
  <inkml:trace contextRef="#ctx0" brushRef="#br0">0 1 11883,'0'0'12428,"24"95"-10794,-13-34-513,3 9-673,1 2-320,3-4-32,3-1-256,-1-6-865,0-9-288,-2-7-289,-4-11-1408,-8-10-1347,-6-12-2849</inkml:trace>
</inkml:ink>
</file>

<file path=ppt/ink/ink1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13.069"/>
    </inkml:context>
    <inkml:brush xml:id="br0">
      <inkml:brushProperty name="width" value="0.025" units="cm"/>
      <inkml:brushProperty name="height" value="0.025" units="cm"/>
    </inkml:brush>
  </inkml:definitions>
  <inkml:trace contextRef="#ctx0" brushRef="#br0">0 674 3619,'0'0'21044,"6"-13"-19528,74-144 1898,-54 112-3190,-1-1-1,-3-1 1,-2-1 0,-2-1 0,13-54 0,-24 56-117,1-62 0,-8 101-97,1 8-16,-1 0 0,0-1 0,0 1 0,1 0 0,-1 0 0,0 0 0,0 0 0,1 0 0,-1 0 0,0 0 0,1 0 0,-1-1 0,0 1 0,0 0 0,1 0 0,-1 0 0,0 0 0,1 0 0,-1 1 0,0-1 0,0 0 0,1 0 0,-1 0 0,0 0 0,0 0 0,1 0 0,-1 0 0,0 0 0,1 1 0,-1-1 0,0 0 0,0 0 0,0 0 0,1 1 0,-1-1 0,0 0 0,0 0 0,0 1 0,0-1 0,1 0 0,-1 0 0,0 1 1,0-1-1,0 0 0,0 0 0,0 1 0,0-1 0,0 1 0,23 33-209,26 57 1,-35-63 195,0 0 0,2-1 0,2 0 0,30 36 0,-40-55-533,0 0-1,0 0 1,1-1-1,-1 0 1,2 0-1,-1-1 1,1 0-1,0-1 1,16 7-1,30-1-6776</inkml:trace>
</inkml:ink>
</file>

<file path=ppt/ink/ink1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17.994"/>
    </inkml:context>
    <inkml:brush xml:id="br0">
      <inkml:brushProperty name="width" value="0.025" units="cm"/>
      <inkml:brushProperty name="height" value="0.025" units="cm"/>
    </inkml:brush>
  </inkml:definitions>
  <inkml:trace contextRef="#ctx0" brushRef="#br0">3374 1104 16528,'0'0'5007,"0"-8"-4356,-1-75 1785,3 58-1944,-2 0 0,-1 0-1,-1 0 1,0 1 0,-3-1-1,-7-26 1,-3 13-348,-2 1 0,-1 1 1,-3 1-1,0 0 0,-2 2 1,-2 1-1,-1 0 0,-33-30 0,1 7-26,-2 3-1,-3 3 0,-81-50 0,97 71-110,-2 2 1,-1 3-1,-1 1 0,-1 3 1,-1 2-1,-75-14 1,10 12 38,-226-6 0,222 21-35,-475 0-1,458 16 418,-156 35 0,54-7-50,-107-5-656,199-31-6902,144-4 5939,-5-1-1178,6-2-4198</inkml:trace>
</inkml:ink>
</file>

<file path=ppt/ink/ink1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18.525"/>
    </inkml:context>
    <inkml:brush xml:id="br0">
      <inkml:brushProperty name="width" value="0.025" units="cm"/>
      <inkml:brushProperty name="height" value="0.025" units="cm"/>
    </inkml:brush>
  </inkml:definitions>
  <inkml:trace contextRef="#ctx0" brushRef="#br0">289 765 11243,'0'0'13271,"-2"-13"-11659,-9-46-449,-3 0-1,-38-101 1,-66-116-743,81 203-417,23 49 131,2-1 0,-16-43 0,28 68-133,0 0 0,0-1-1,0 1 1,0-1 0,0 1-1,1 0 1,-1-1 0,0 1-1,0 0 1,0-1 0,1 1-1,-1 0 1,0-1 0,0 1-1,1 0 1,-1 0 0,0-1-1,1 1 1,-1 0 0,0 0-1,1-1 1,-1 1 0,0 0-1,1 0 1,-1 0 0,0 0-1,1 0 1,-1 0 0,1 0-1,-1 0 1,0 0 0,1 0-1,-1 0 1,1 0 0,-1 0-1,0 0 1,1 0 0,-1 0-1,0 0 1,1 0 0,-1 0-1,1 0 1,-1 1 0,0-1-1,1 0 1,-1 0 0,0 0-1,1 1 1,-1-1 0,24 8-232,38 18 86,-16-5 160,0-2 0,2-3 0,-1-1 0,77 13 1,-76-23 35,0-2 0,-1-1 0,50-7 0,-73 3-327,0-1-1,-1-1 1,1-2-1,-1 0 1,-1-1-1,1-2 1,41-21-1,-58 26-556,1 0-1,-1 0 0,0-1 1,-1 0-1,8-7 0,10-26-8524</inkml:trace>
</inkml:ink>
</file>

<file path=ppt/ink/ink1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19.504"/>
    </inkml:context>
    <inkml:brush xml:id="br0">
      <inkml:brushProperty name="width" value="0.025" units="cm"/>
      <inkml:brushProperty name="height" value="0.025" units="cm"/>
    </inkml:brush>
  </inkml:definitions>
  <inkml:trace contextRef="#ctx0" brushRef="#br0">314 2 18321,'-11'-1'1346,"6"1"-1147,-1-1 1,1 1-1,-1 0 1,1 1-1,0 0 1,0-1 0,-1 2-1,1-1 1,0 0-1,0 1 1,-9 5-1,6-3 17,1 1-1,0 0 1,0 1 0,0 0-1,1 0 1,0 0-1,0 1 1,-6 9-1,-10 18 82,1 0-1,2 1 0,2 1 1,1 0-1,1 1 0,3 1 0,1 1 1,1-1-1,3 2 0,1-1 0,-2 60 1,8-91-241,0 1 0,0-1 0,1 1 0,0-1 0,0 0 0,1 0 0,0 1 0,0-1 0,4 8 0,-4-14-37,-1 1 0,1-1 0,0 1 0,0-1 0,0 0 0,0 0 0,0 0 0,0 0 0,0 0 1,1 0-1,-1 0 0,1-1 0,0 1 0,-1-1 0,1 0 0,0 0 0,0 0 0,-1 0 0,1 0 0,0-1 0,0 1 1,0-1-1,0 0 0,0 0 0,0 0 0,0 0 0,5-1 0,1-1 93,-1-1 1,1 1-1,-1-1 1,1-1-1,-1 1 0,0-1 1,0-1-1,-1 0 1,1 0-1,-1 0 0,0-1 1,-1 0-1,1 0 1,-1-1-1,10-13 0,-6 6 19,0 0-1,-1 0 0,0-1 0,-2 0 0,0-1 1,0 0-1,6-25 0,-7 9 74,-6 31-177,0 0 0,1-1 1,-1 1-1,0 0 0,0 0 1,0 0-1,0 0 0,0 0 1,0-1-1,0 1 0,0 0 1,0 0-1,0 0 0,-1 0 1,1 0-1,-1 0 0,1-1 1,0 1-1,-1 0 0,0 0 1,1 0-1,-1 0 0,-1-1 1,1 2-22,0 1 1,0-1 0,0 0-1,-1 1 1,1-1 0,0 1 0,0-1-1,0 1 1,0-1 0,0 1-1,0 0 1,0 0 0,0-1-1,1 1 1,-1 0 0,0 0 0,0 0-1,1 0 1,-1 0 0,0 0-1,1 0 1,-1 0 0,1 0 0,0 0-1,-1 1 1,1-1 0,0 0-1,-1 1 1,-9 40-131,10-39 128,-3 11-10,1 1 0,0-1 0,1 0 0,1 1 0,0-1 0,4 21 0,-4-34 2,0 0 1,0 1 0,1-1 0,-1 0-1,1 0 1,-1 1 0,1-1 0,-1 0-1,1 0 1,0 0 0,0 0 0,0 1-1,-1-1 1,1 0 0,0 0 0,0-1-1,0 1 1,1 0 0,-1 0 0,0 0-1,0-1 1,0 1 0,0-1 0,3 2-1,-2-2 3,1 0 0,0 1-1,0-1 1,0 0-1,-1-1 1,1 1-1,0 0 1,0-1-1,-1 0 1,1 1-1,4-3 1,3-1 18,-1-1 0,1 0 1,-1 0-1,1-1 1,9-10-1,21-21 131,49-61-1,-27 28-63,-62 70-84,0 0 0,1 0 0,-1 0 0,0 0 0,0 1 0,0-1 0,0 0 0,0 0 0,0 0 0,0 0 0,0 0 0,0 1 0,0-1 0,0 0 0,1 0 0,-1 0 0,0 0 0,0 0 0,0 0 0,0 1 0,0-1 0,0 0 0,1 0 0,-1 0 0,0 0 0,0 0 0,0 0 0,0 0 0,1 0 0,-1 0 0,0 0 0,0 0 0,0 0 0,0 0 0,1 0 0,-1 0 0,0 0 0,0 0 0,0 0 0,0 0 0,1 0 0,-1 0 0,0 0 0,0 0 0,0 0 0,0-1 0,0 1 0,1 0 0,-1 0 0,0 0 0,0 0 0,0 0 0,0 0 0,0 0 0,0-1 0,0 1 0,0 0 0,1 0 0,-1 0 0,0 0 0,0 0 0,0-1 0,0 1 0,0 0 0,0 0 0,0 0 0,0 0 0,0-1 0,0 1 0,-1 15 0,-26 109-650,18-90-278,1 0 0,1 1-1,3 0 1,0 0 0,2 50 0,2-83 357,0-1 1,0 0-1,0 1 0,1-1 1,-1 0-1,0 0 1,0 1-1,1-1 1,-1 0-1,1 1 0,-1-1 1,1 0-1,0 0 1,-1 0-1,1 0 1,1 2-1,17 0-16277</inkml:trace>
</inkml:ink>
</file>

<file path=ppt/ink/ink1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0.455"/>
    </inkml:context>
    <inkml:brush xml:id="br0">
      <inkml:brushProperty name="width" value="0.025" units="cm"/>
      <inkml:brushProperty name="height" value="0.025" units="cm"/>
    </inkml:brush>
  </inkml:definitions>
  <inkml:trace contextRef="#ctx0" brushRef="#br0">1 1 14958</inkml:trace>
</inkml:ink>
</file>

<file path=ppt/ink/ink1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0.782"/>
    </inkml:context>
    <inkml:brush xml:id="br0">
      <inkml:brushProperty name="width" value="0.025" units="cm"/>
      <inkml:brushProperty name="height" value="0.025" units="cm"/>
    </inkml:brush>
  </inkml:definitions>
  <inkml:trace contextRef="#ctx0" brushRef="#br0">234 1 16912,'0'0'7682,"-4"16"-7223,-196 607 4404,193-602-4717,-15 50 194,23-54-380,11-20-110,14-25-204,-2-5-828,-1-1 0,-2-1 1,23-50-1,-16 19-5247,21-73 0,-24 53-5139</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4.790"/>
    </inkml:context>
    <inkml:brush xml:id="br0">
      <inkml:brushProperty name="width" value="0.025" units="cm"/>
      <inkml:brushProperty name="height" value="0.025" units="cm"/>
    </inkml:brush>
  </inkml:definitions>
  <inkml:trace contextRef="#ctx0" brushRef="#br0">0 16 18129,'0'0'12780,"88"32"-12299,-43-38-353,2-4 0,-2 1-160,-3 1-1089,-11 1-1249,-6 4-2403,-15-2-2978</inkml:trace>
</inkml:ink>
</file>

<file path=ppt/ink/ink1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1.173"/>
    </inkml:context>
    <inkml:brush xml:id="br0">
      <inkml:brushProperty name="width" value="0.025" units="cm"/>
      <inkml:brushProperty name="height" value="0.025" units="cm"/>
    </inkml:brush>
  </inkml:definitions>
  <inkml:trace contextRef="#ctx0" brushRef="#br0">275 1 13261,'0'0'2370,"-25"90"-320,11-31-801,8 2-544,5-2 576,1-3 224,4-7-768,15-6-449,9-5-128,3-5-128,5-3 32,2-4-128,-2-7-640,-4-3-610,-5-3-447,-12-5-97,-13-4-1281</inkml:trace>
  <inkml:trace contextRef="#ctx0" brushRef="#br0" timeOffset="1">1 582 15759,'0'0'7591,"88"40"-6150,-18-59-95,9-11-610,7-2-575,1-4-225,-10 3-2819,-11-1-2690,-14 0-7816</inkml:trace>
</inkml:ink>
</file>

<file path=ppt/ink/ink1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1.641"/>
    </inkml:context>
    <inkml:brush xml:id="br0">
      <inkml:brushProperty name="width" value="0.025" units="cm"/>
      <inkml:brushProperty name="height" value="0.025" units="cm"/>
    </inkml:brush>
  </inkml:definitions>
  <inkml:trace contextRef="#ctx0" brushRef="#br0">1 226 14414,'0'0'10698,"62"-25"-8905,-19 2-95,11-4-609,6-6-448,6 2-321,0 0-256,-1 4-64,-9 9-737,-13 7-960,-12 11-706,-17 1-95,-14 19-961,-16 7-2403</inkml:trace>
</inkml:ink>
</file>

<file path=ppt/ink/ink1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1.969"/>
    </inkml:context>
    <inkml:brush xml:id="br0">
      <inkml:brushProperty name="width" value="0.025" units="cm"/>
      <inkml:brushProperty name="height" value="0.025" units="cm"/>
    </inkml:brush>
  </inkml:definitions>
  <inkml:trace contextRef="#ctx0" brushRef="#br0">0 311 15631,'0'0'6566,"89"-34"-5125,-31-2-159,13-9 95,6-2-608,1 3-545,0 4-352,-10 11-2339,-17 7-3458,-12 9-3268</inkml:trace>
</inkml:ink>
</file>

<file path=ppt/ink/ink1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2.342"/>
    </inkml:context>
    <inkml:brush xml:id="br0">
      <inkml:brushProperty name="width" value="0.025" units="cm"/>
      <inkml:brushProperty name="height" value="0.025" units="cm"/>
    </inkml:brush>
  </inkml:definitions>
  <inkml:trace contextRef="#ctx0" brushRef="#br0">0 3 8040,'0'0'17456,"60"-3"-15310,-39 24-544,0 7-321,1 9-705,1 4-383,1 4-129,-2-2 0,-2-6-32,-2-5-545,-4-3-992,-7-8-609,-7-4-897,-1-7-1057,-22-5-2146</inkml:trace>
</inkml:ink>
</file>

<file path=ppt/ink/ink1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2.683"/>
    </inkml:context>
    <inkml:brush xml:id="br0">
      <inkml:brushProperty name="width" value="0.025" units="cm"/>
      <inkml:brushProperty name="height" value="0.025" units="cm"/>
    </inkml:brush>
  </inkml:definitions>
  <inkml:trace contextRef="#ctx0" brushRef="#br0">1 241 18161,'0'0'4036,"54"-18"-1666,-14 0-672,11-4 64,9-3-930,5-5-736,1 2-512,-5-4-3107,-7-1-3300,-11-2-9160</inkml:trace>
</inkml:ink>
</file>

<file path=ppt/ink/ink1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3.074"/>
    </inkml:context>
    <inkml:brush xml:id="br0">
      <inkml:brushProperty name="width" value="0.025" units="cm"/>
      <inkml:brushProperty name="height" value="0.025" units="cm"/>
    </inkml:brush>
  </inkml:definitions>
  <inkml:trace contextRef="#ctx0" brushRef="#br0">26 308 12908,'0'0'17772,"-2"10"-17660,1-5-119,-2 37 19,3-40-19,0 0-1,1 0 1,-1 0-1,1 0 1,-1 0-1,1-1 1,0 1-1,0 0 1,0 0-1,0-1 1,0 1 0,0-1-1,1 1 1,-1-1-1,0 1 1,1-1-1,-1 0 1,1 1-1,-1-1 1,1 0-1,0 0 1,0 0-1,-1-1 1,4 2-1,3 1-57,1-1-1,-1 0 1,1-1-1,-1 1 1,1-2-1,0 1 1,0-1-1,-1-1 0,11-1 1,79-21-99,-80 17 129,0 0 1,0 2 0,0 0 0,1 2 0,36-2-1,-53 4 27,1 1 0,-1-1 0,0 0 0,0 1 0,0 0 0,0-1 0,0 1 0,0 0 0,0 0 0,0 0 0,0 0 0,0 1 0,0-1 0,-1 0 0,1 1 0,0-1 0,-1 1 0,0 0 0,1-1 0,-1 1 0,0 0 0,0 0 0,0 0 0,0 0 0,0 0 0,0 0 0,0 0 0,-1 0 0,1 0 0,-1 1-1,1-1 1,-1 0 0,0 0 0,0 0 0,0 1 0,0-1 0,-1 0 0,0 4 0,0 3 24,0 0 0,-1 0 0,0 0-1,-1 0 1,0 0 0,-1 0 0,1-1 0,-7 11-1,-3 2 219,-2-1 0,0 0-1,-1-1 1,-1 0-1,-1-2 1,0 0-1,-1-1 1,-1-1-1,0 0 1,-1-2 0,-35 17-1,52-28-358,0-1 0,0 0-1,0 1 1,0-1 0,1-1 0,-1 1-1,-1-1 1,1 1 0,0-1 0,0 0-1,0 0 1,0-1 0,0 1 0,0-1-1,-5-2 1,6 2-418,-1-1 0,1-1 0,-1 1 0,1 0 0,0-1 0,0 1 0,0-1 0,0 0 0,1 0 0,-1 0 0,1 0 0,-1-1-1,1 1 1,0-1 0,-1-4 0,-18-40-8906</inkml:trace>
  <inkml:trace contextRef="#ctx0" brushRef="#br0" timeOffset="1">1 249 16976,'0'0'8648,"74"-31"-6085,-31 12-577,14-5-865,5-2-897,4-2-192,2 1-929,-8-2-1377,-6 0-2242,-10-6-2243</inkml:trace>
</inkml:ink>
</file>

<file path=ppt/ink/ink1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4.196"/>
    </inkml:context>
    <inkml:brush xml:id="br0">
      <inkml:brushProperty name="width" value="0.025" units="cm"/>
      <inkml:brushProperty name="height" value="0.025" units="cm"/>
    </inkml:brush>
  </inkml:definitions>
  <inkml:trace contextRef="#ctx0" brushRef="#br0">0 266 12011,'2'-11'4784,"1"-3"-3393,-3 8-674,1 0 0,0 0 0,0 0 1,1 0-1,0 0 0,4-9 0,-3 14 2125,0 10-2113,18 109 364,-15-72-1036,2 1 0,3-2 0,1 1 1,2-1-1,24 51 0,-38-95-56,0 0 0,1 0 0,-1 0 0,1-1 0,-1 1 0,0 0 0,1-1 0,-1 1 0,1 0 0,-1-1 0,1 1 0,0 0 0,-1-1 0,1 1 0,0-1 0,-1 1 0,1-1 0,0 0 0,0 1 0,-1-1 0,2 1 0,7-11 450,-1-29 854,-3 4-1124,-2-1 0,-1 0 0,-2-1 0,-2 1 0,-1 0 0,-1 1 0,-3-1 1,0 1-1,-3 0 0,-1 0 0,-16-34 0,26 66-184,-1-1 0,1 1 0,-1 1 0,0-1 1,0 0-1,0 0 0,0 1 0,0-1 0,-1 1 1,1 0-1,-5-3 0,7 5 0,-1-1-1,1 1 1,0 0-1,-1 0 1,1 0 0,0 0-1,-1 0 1,1 0 0,0 0-1,-1 0 1,1 0 0,-1 0-1,1 0 1,0 0 0,-1 0-1,1 0 1,0 0 0,-1 0-1,1 0 1,0 0 0,-1 0-1,1 1 1,0-1 0,-1 0-1,1 0 1,0 0 0,-1 1-1,1-1 1,0 0 0,0 0-1,-1 1 1,1-1 0,0 1-1,-5 23-190,5-9 160,0-1-1,2 1 0,0-1 1,0 1-1,1-1 1,1 0-1,11 27 1,-14-37 32,1 0 1,0-1-1,0 1 1,0 0-1,0-1 1,1 1-1,-1-1 1,1 0-1,0 0 1,0 0-1,0 0 1,1 0-1,-1-1 1,1 0-1,-1 1 1,1-1-1,0 0 1,0-1-1,-1 1 1,1-1-1,0 0 1,1 0-1,-1 0 1,0 0-1,0-1 1,0 1-1,1-1 1,-1 0-1,0-1 1,0 1-1,0-1 1,7-1-1,-5 0 36,0-1 0,0 0 0,0 0 0,-1-1 0,1 0 0,-1 0-1,0 0 1,0 0 0,0-1 0,-1 0 0,1 0 0,-1 0 0,0 0-1,-1-1 1,1 0 0,-1 0 0,0 0 0,3-9 0,5-14 175,-1 0 0,9-46 0,-4-36-209,-16 163 5,0-4-23,1 0 0,3 0 0,2 0 0,11 52 0,-15-95-85,1 0 0,0 0 0,0 0 0,0 0 1,0 0-1,1-1 0,0 1 0,0-1 0,0 1 1,0-1-1,1 0 0,-1 0 0,7 4 0,-8-7 58,0 0 0,0 0-1,0 0 1,0 0 0,0 0-1,0-1 1,0 1-1,0-1 1,0 1 0,0-1-1,0 0 1,1 0 0,-1 0-1,0 0 1,0 0 0,0-1-1,0 1 1,1-1-1,-1 1 1,0-1 0,0 0-1,0 0 1,0 0 0,0 0-1,-1 0 1,1 0 0,0 0-1,0-1 1,-1 1 0,1-1-1,-1 1 1,1-1-1,-1 1 1,2-4 0,12-14-381,-2-2 0,0 1 0,-1-1 0,-1-1 0,-1 0 0,-1-1 1,-2 0-1,8-31 0,-15 54 433,0 0 0,0 0 0,0 0 0,1 0 0,-1 0 0,0 0 0,0 0 0,0 0 0,0 0 0,0 0 0,0 0 0,1 0 0,-1 0 1,0 0-1,0 0 0,0 0 0,0 0 0,0 0 0,0 0 0,1 0 0,-1 0 0,0 0 0,0 0 0,0 0 0,0 0 0,0 0 0,0 0 0,1 0 0,-1 0 0,0 0 0,0 0 0,0 0 0,0-1 1,0 1-1,0 0 0,0 0 0,0 0 0,0 0 0,0 0 0,1 0 0,-1 0 0,0-1 0,0 1 0,0 0 0,0 0 0,0 0 0,0 0 0,0 0 0,0 0 0,0-1 0,0 1 0,0 0 1,0 0-1,0 0 0,0 0 0,0 0 0,0 0 0,0-1 0,-1 1 0,5 18 258,-1 34 304,-2-45-364,-1-4-155,0 15 81,1-1 1,1 0 0,1 0 0,0 0-1,1 0 1,7 18 0,-10-34-105,-1 0 0,0 1 0,0-1 0,1 0 0,-1 0 0,1 0 0,-1 0 0,1 0 0,0 0-1,-1-1 1,1 1 0,0 0 0,0 0 0,-1 0 0,1-1 0,0 1 0,0 0 0,0-1 0,0 1 0,0 0 0,0-1 0,0 0 0,0 1 0,0-1 0,0 1 0,0-1 0,2 0-1,-2 0 65,1-1 0,-1 0 0,1 1 0,-1-1 0,0 0 0,0 0 0,0 0 0,1 0-1,-1 0 1,0 0 0,0 0 0,0 0 0,0-1 0,0 1 0,-1 0 0,2-3 0,3-5 351,-1 0 0,0-1 0,-1 1 1,4-18-1,-4 6-442,-2 1 0,0 0 0,-2-34 0,0 47 0,0-1 0,0 0 0,-1 1 0,0-1 0,0 1 0,0-1 0,-1 1 0,-1 0 0,1 0 0,-1 1 0,0-1 0,-8-9 0,11 15-4,0 0 0,1 0 0,-1 0 0,0 0 1,0 0-1,0 1 0,0-1 0,0 0 0,0 0 0,-1 1 0,1-1 0,0 1 1,0-1-1,0 1 0,-3-1 0,4 1-3,0 0 1,-1 0 0,1 0-1,-1 0 1,1 0-1,0 1 1,-1-1-1,1 0 1,0 0 0,-1 0-1,1 0 1,0 1-1,-1-1 1,1 0-1,0 0 1,-1 1-1,1-1 1,0 0 0,0 1-1,-1-1 1,1 0-1,0 1 1,0-1-1,0 0 1,0 1-1,-1-1 1,1 0 0,0 1-1,0-1 1,0 0-1,0 2 1,0-1-36,0 1 0,0 0 0,0 0 0,0-1 0,0 1 0,1 0 0,-1-1 0,1 1 0,-1 0 0,1-1 0,-1 1 0,1-1 0,0 1 0,0 0 0,0-1 1,0 0-1,0 1 0,0-1 0,0 0 0,1 1 0,-1-1 0,2 1 0,3 2-368,0-1 1,1 0 0,-1 0-1,1 0 1,-1-1 0,1 0-1,-1-1 1,1 1 0,0-1-1,0 0 1,0-1 0,0 0-1,0 0 1,0 0 0,0-1-1,0 0 1,-1 0 0,1-1-1,0 0 1,9-4 0,1-1-1399,0-1 0,-1-1 0,0 0 0,-1-1 0,1 0 0,19-20 0,6-10-4534</inkml:trace>
</inkml:ink>
</file>

<file path=ppt/ink/ink1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4.556"/>
    </inkml:context>
    <inkml:brush xml:id="br0">
      <inkml:brushProperty name="width" value="0.025" units="cm"/>
      <inkml:brushProperty name="height" value="0.025" units="cm"/>
    </inkml:brush>
  </inkml:definitions>
  <inkml:trace contextRef="#ctx0" brushRef="#br0">107 373 6470,'0'0'11366,"-11"5"-8751,7-3-2431,-1 0-1,0 1 1,1 0-1,0 0 0,-1 0 1,1 0-1,0 1 1,1-1-1,-1 1 0,1 0 1,-6 8-1,4-3 71,0 0 0,1 1-1,0-1 1,0 1 0,1 0 0,-3 13-1,2-3 310,1 0-1,1 0 0,1 0 1,0 1-1,5 33 0,-4-52-557,0 0 0,0-1 0,1 1 0,-1 0 0,0 0 0,1 0 0,0-1 0,-1 1-1,1 0 1,0 0 0,0-1 0,0 1 0,0-1 0,0 1 0,0-1 0,1 0 0,-1 1 0,0-1 0,1 0-1,-1 0 1,1 0 0,-1 0 0,1 0 0,0 0 0,-1 0 0,1 0 0,0-1 0,0 1 0,-1-1-1,1 1 1,0-1 0,0 0 0,2 1 0,0-2 38,0 1 0,0 0 0,0-1 0,0 0 0,0 0 0,0 0 0,0 0 0,0-1 0,-1 0 0,1 0 0,0 0 0,-1 0 0,0 0 0,5-4 0,6-8 257,0-1 1,-1 0-1,0-1 1,-2 0-1,0-1 0,0-1 1,-2 1-1,0-2 1,10-30-1,-5 5-115,-2 0-1,-2-1 1,6-52-1,-7-115-371,-9 209 165,0 0-1,0 1 1,-1-1-1,1 0 1,-1 0-1,0 0 1,1 0-1,-1 0 1,-1 1-1,-1-4 1,3 5 17,0 1 0,0 0 0,0-1-1,-1 1 1,1 0 0,0 0 0,0 0 0,0-1 0,-1 1 0,1 0-1,0 0 1,-1 0 0,1-1 0,0 1 0,0 0 0,-1 0 0,1 0-1,0 0 1,-1 0 0,1 0 0,0 0 0,-1 0 0,1 0 0,0 0-1,0 0 1,-1 0 0,1 0 0,0 0 0,-1 0 0,1 0 0,0 0-1,-1 0 1,1 1 0,-13 16-294,6 0 214,2-1-1,0 0 1,1 1-1,1 0 1,-2 24-1,0 89 82,5-118-49,1 0-1,-1-1 1,2 1 0,0 0 0,0-1 0,1 1 0,1-1 0,0 0 0,0 0 0,6 10 0,-6-16-142,-1 1 1,1-1-1,0 0 0,0 0 1,0-1-1,1 1 0,0-1 1,0 0-1,0 0 1,0-1-1,1 1 0,-1-1 1,1 0-1,0-1 0,-1 0 1,1 1-1,1-2 0,-1 1 1,0-1-1,8 1 1,-6-1-503,0 0 1,0-1-1,0 0 1,0-1-1,0 0 1,0 0 0,0 0-1,0-1 1,-1 0-1,12-5 1,24-21-8198</inkml:trace>
</inkml:ink>
</file>

<file path=ppt/ink/ink1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5.039"/>
    </inkml:context>
    <inkml:brush xml:id="br0">
      <inkml:brushProperty name="width" value="0.025" units="cm"/>
      <inkml:brushProperty name="height" value="0.025" units="cm"/>
    </inkml:brush>
  </inkml:definitions>
  <inkml:trace contextRef="#ctx0" brushRef="#br0">166 97 13485,'7'-13'3646,"3"0"-2626,-6 8-563,-1 0-1,1 0 0,-1 0 1,0-1-1,-1 1 0,1-1 1,-1 0-1,0 1 0,2-11 1,-7 9 2482,-6 13-1933,-5 9-862,1 0 1,0 1-1,1 1 1,1 0-1,1 1 1,-10 23-1,-42 118-66,51-126 19,1 0 0,2 1 0,2-1 1,-4 47-1,10-76-91,0 0 1,-1 0-1,2 0 1,-1 0-1,0 0 0,1-1 1,-1 1-1,1 0 1,0 0-1,1 0 1,-1-1-1,1 1 1,1 3-1,-1-5-5,0-1-1,-1 1 1,1 0-1,0-1 1,0 1-1,1-1 1,-1 0-1,0 0 1,0 0-1,1 0 1,-1 0-1,0 0 1,1 0-1,-1-1 1,1 1 0,-1-1-1,1 0 1,-1 0-1,1 0 1,4 0-1,8-2 32,-1 0 0,1-1 0,0-1 0,-1 0 0,0-1-1,0-1 1,-1 0 0,1-1 0,-1 0 0,-1-1 0,13-9 0,13-12-108,-1-1 0,36-40 0,-57 55-360,-1-1-1,13-19 1,-25 30-222,1-1-1,-1 1 1,0-1 0,0 0-1,-1 1 1,0-1 0,0 0 0,0 0-1,0-1 1,-1 1 0,1-10-1,-5-15-7733</inkml:trace>
</inkml:ink>
</file>

<file path=ppt/ink/ink1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5.383"/>
    </inkml:context>
    <inkml:brush xml:id="br0">
      <inkml:brushProperty name="width" value="0.025" units="cm"/>
      <inkml:brushProperty name="height" value="0.025" units="cm"/>
    </inkml:brush>
  </inkml:definitions>
  <inkml:trace contextRef="#ctx0" brushRef="#br0">0 366 19955,'0'0'1377,"81"-65"-32,-12 15 1634,13-9-961,3 1-384,3 7-705,-7 10-769,-7 14-192,-17 12-705,-16 15-1313,-19 0-1890,-20 19-192,-4 7-224,-30 6-5445</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21.597"/>
    </inkml:context>
    <inkml:brush xml:id="br0">
      <inkml:brushProperty name="width" value="0.025" units="cm"/>
      <inkml:brushProperty name="height" value="0.025" units="cm"/>
    </inkml:brush>
  </inkml:definitions>
  <inkml:trace contextRef="#ctx0" brushRef="#br0">6045 953 9961,'-41'-66'502,"-2"3"-1,-2 1 0,-4 2 0,-2 2 0,-2 3 0,-3 2 1,-2 3-1,-66-44 0,49 44-560,-2 4-1,-2 3 1,-2 3-1,-2 4 1,-1 4-1,-140-34 1,80 37-159,0 6 0,-2 6 0,0 7 0,-290 18 0,160 20 368,-458 108 0,479-71 250,3 11 1,-314 140-1,385-131 3,3 7 0,4 8 0,-261 200 0,356-237-304,3 2-1,3 5 1,3 2-1,4 3 1,2 4-1,-76 123 1,110-150-95,3 2 1,2 1-1,2 1 1,-29 112-1,42-120-33,2 0 0,2 1-1,2 0 1,2 0 0,2 0 0,12 82-1,-4-88-15,1 0-1,2-1 1,2 0-1,2-1 1,2 0-1,1-1 1,25 39-1,-12-31 24,2-2 0,1-1 0,3-2 0,81 75 1,-45-59 21,2-2 1,3-4-1,2-4 1,2-3-1,2-3 1,129 45 0,-17-23 16,2-8 0,396 59 1,425-48 42,-704-73-8,1-13 1,427-81-1,-374 22 35,594-204 0,-285 2 7,-553 217-110,-3-6 1,-3-5-1,132-108 1,-199 139-29,-2-3 1,-3-2 0,71-89 0,-97 107 42,-1 0 1,-1-2 0,-2 0-1,-1-1 1,-2 0 0,-1-2-1,-2 1 1,12-57 0,-17 53 46,-2 0 0,-1-1 0,-2 1 0,-2-1 0,-1 1 0,-2-1 0,-13-52 1,4 42 81,-2 0 0,-2 2 1,-2 0-1,-2 1 0,-29-46 1,2 18 75,-3 3 1,-3 2 0,-3 3 0,-3 2 0,-2 2 0,-86-63 0,52 53-156,-2 5 1,-3 4 0,-3 4 0,-2 5 0,-135-47 0,94 50-8,-3 8 0,-2 5 1,-224-23-1,145 40-602,-397 17-1,-218 91-3009,349-6-1064,-4 11-4025</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3.357"/>
    </inkml:context>
    <inkml:brush xml:id="br0">
      <inkml:brushProperty name="width" value="0.025" units="cm"/>
      <inkml:brushProperty name="height" value="0.025" units="cm"/>
    </inkml:brush>
  </inkml:definitions>
  <inkml:trace contextRef="#ctx0" brushRef="#br0">1 334 17969,'0'0'3988,"9"4"-2627,8 2-882,1-1 1,-1-1-1,1-1 0,0 0 1,0-1-1,31-1 1,128-12 979,-130 7-1256,415-32 959,613-58-1496,-732 46 273,-245 30 70,136-45 0,-156 32-779,-33 4-3201,-12-2-5131</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5.341"/>
    </inkml:context>
    <inkml:brush xml:id="br0">
      <inkml:brushProperty name="width" value="0.025" units="cm"/>
      <inkml:brushProperty name="height" value="0.025" units="cm"/>
    </inkml:brush>
  </inkml:definitions>
  <inkml:trace contextRef="#ctx0" brushRef="#br0">0 1 14350,'0'0'11258,"4"8"-9507,1 3-1471,-1 0-1,-1 0 1,0 1-1,0 0 1,-1-1-1,-1 1 1,0 0-1,0 14 1,-10 109 311,0-20-479,7-69-267,1 24-3,4-26-7739</inkml:trace>
</inkml:ink>
</file>

<file path=ppt/ink/ink2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5.712"/>
    </inkml:context>
    <inkml:brush xml:id="br0">
      <inkml:brushProperty name="width" value="0.025" units="cm"/>
      <inkml:brushProperty name="height" value="0.025" units="cm"/>
    </inkml:brush>
  </inkml:definitions>
  <inkml:trace contextRef="#ctx0" brushRef="#br0">1 443 12107,'0'0'6727,"62"-27"-4998,-4-8-383,23-14 255,13-3 161,14-4-705,7 3-673,0 6-256,-9 2-1889,-20 4-2179,-13 4-7815</inkml:trace>
</inkml:ink>
</file>

<file path=ppt/ink/ink2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6.103"/>
    </inkml:context>
    <inkml:brush xml:id="br0">
      <inkml:brushProperty name="width" value="0.025" units="cm"/>
      <inkml:brushProperty name="height" value="0.025" units="cm"/>
    </inkml:brush>
  </inkml:definitions>
  <inkml:trace contextRef="#ctx0" brushRef="#br0">2944 184 8264,'-16'-7'902,"-9"-5"-413,0 2 0,-1 1 0,-1 1-1,1 1 1,-1 1 0,-48-3 0,-54 6 114,-1 6 1,1 5-1,0 7 0,1 4 1,-151 44-1,98-8 824,4 7 0,-333 167 0,425-184-1366,2 3 1,3 5 0,-113 94-1,151-109 65,2 1-1,2 2 0,1 1 1,3 3-1,1 0 0,3 2 1,-35 71-1,38-57-24,4 2 0,1 0-1,4 1 1,-20 129 0,29-110-103,3-1 0,4 1 0,14 130 0,-8-178 18,1-1-1,2 0 1,1-1-1,2 0 1,1 0-1,2-1 1,1 0-1,1-2 1,22 33-1,-26-46-4,2-1 1,0 0-1,1 0 0,1-1 1,0-1-1,1-1 0,0 0 1,1-1-1,0-1 0,1 0 1,0-1-1,1-1 0,0-1 0,1-1 1,-1-1-1,30 6 0,-1-5 144,-1-3 0,1-2 0,0-2 1,0-2-1,0-3 0,-1-1 0,0-2 0,0-2 0,63-24 0,31-18 124,221-116 0,-60 2-701,509-373 1,-346 160-1557,-369 287 1664,-3-3 0,118-159-1,-176 206 288,-3-2-1,51-105 1,-70 124 264,-1 1-1,-2-1 1,-1-1 0,-2 0 0,-1 0 0,3-58-1,-8 75-34,-1 0 0,0 0 0,-1 1 0,-1-1 0,0 1 0,-2-1-1,1 1 1,-1 0 0,-1 0 0,-1 0 0,0 1 0,-1 0 0,0 0-1,-1 0 1,0 1 0,-1 0 0,0 1 0,-1 0 0,0 1 0,-1-1 0,0 2-1,-1 0 1,0 0 0,0 1 0,-1 1 0,-21-10 0,0 2-72,0 2 0,-1 2 0,0 1 0,-1 1 1,-73-7-1,21 11-48,-123 7 0,77 9 123,0 6 0,-249 66 0,-248 124-484,193-32-3301,10 23-3597,243-108 969</inkml:trace>
</inkml:ink>
</file>

<file path=ppt/ink/ink2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01.532"/>
    </inkml:context>
    <inkml:brush xml:id="br0">
      <inkml:brushProperty name="width" value="0.025" units="cm"/>
      <inkml:brushProperty name="height" value="0.025" units="cm"/>
    </inkml:brush>
  </inkml:definitions>
  <inkml:trace contextRef="#ctx0" brushRef="#br0">474 307 6534,'1'-24'823,"-2"0"-1,-1 0 1,-1 0-1,-1 0 1,-12-39-1,13 56-525,1 0-1,-1 0 1,0 0-1,0 1 0,-1-1 1,0 1-1,0 0 1,0 0-1,-1 1 0,0-1 1,0 1-1,0 0 1,-1 0-1,1 1 0,-1 0 1,0 0-1,-1 0 1,1 1-1,-1 0 0,1 0 1,-1 0-1,0 1 1,-10-2-1,9 2-128,-1 1 0,0 0 0,0 1 0,1 0 0,-1 0 0,0 1 0,0 0 0,1 0 0,-1 1 0,1 0 0,-1 1 0,1-1 0,0 2 0,-11 5 0,10-3-83,0 0-1,0 1 0,1 0 0,0 1 0,0 0 0,0 0 0,1 1 0,1-1 0,-1 1 0,2 1 0,-6 11 0,-4 10-3,2 2 0,1 0 0,1 0 0,3 1 0,0 1 0,-3 45 0,6-27-41,3 1-1,2 0 1,11 77 0,-8-107-39,1-2 1,2 1-1,0 0 1,1-1 0,1-1-1,2 1 1,0-1-1,1-1 1,1 0-1,26 35 1,-30-46-13,1 0 1,0 0-1,0 0 0,0-1 0,1-1 1,0 0-1,1 0 0,0-1 0,0 0 1,0-1-1,1 0 0,-1-1 0,1 0 1,0-1-1,0 0 0,1-1 0,-1 0 1,0-1-1,1-1 0,-1 0 0,22-2 1,-17-2 49,1-1 0,-1 0 0,0-1 0,0 0 0,0-2 0,-1 0 0,-1-1 0,1 0 0,-1-2 0,-1 1 0,0-2 0,0 0 0,-1 0 0,-1-2 0,0 1 0,14-22 0,-5 4 332,-1-1 0,-2-1 1,0 0-1,-3-1 0,-1-1 0,19-71 0,-27 82-164,-2 0-1,0 0 0,-2 0 0,-1 0 0,0 0 0,-2-1 0,-1 1 1,-1 0-1,-1 0 0,-1 0 0,-12-35 0,11 43-147,-2-1 0,0 1 0,0 1 0,-2-1 0,0 2 0,-1-1 0,0 1 0,-1 1-1,0 0 1,-1 1 0,-1 0 0,0 1 0,0 1 0,-1 0 0,-1 1 0,-19-9 0,16 10-43,0 0-1,0 2 1,-1 0 0,1 2 0,-1 0-1,0 1 1,-1 1 0,1 0 0,0 2-1,-32 3 1,37-1-37,0 1 0,0 0 0,1 1 0,-1 0-1,1 1 1,0 1 0,0 0 0,1 1 0,0 0 0,0 1-1,1 1 1,0 0 0,0 1 0,-16 17 0,24-23-200,1 0 0,-1 0 0,1 0 0,0 1 0,0-1 0,1 1 0,-1-1 0,1 1 0,0 0 0,0 0 0,1 0 1,-2 8-1,3-12 99,0-1 1,0 1 0,0-1 0,0 1-1,0 0 1,0-1 0,0 1 0,0-1-1,0 1 1,0-1 0,1 1 0,-1 0-1,0-1 1,0 1 0,0-1 0,1 1-1,-1-1 1,0 1 0,1-1 0,-1 0-1,0 1 1,1-1 0,-1 1 0,1-1-1,-1 0 1,1 1 0,-1-1 0,1 0-1,-1 1 1,1-1 0,0 0 0,22 0-2571,25-16-3095,6-17-5087</inkml:trace>
</inkml:ink>
</file>

<file path=ppt/ink/ink2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02.573"/>
    </inkml:context>
    <inkml:brush xml:id="br0">
      <inkml:brushProperty name="width" value="0.025" units="cm"/>
      <inkml:brushProperty name="height" value="0.025" units="cm"/>
    </inkml:brush>
  </inkml:definitions>
  <inkml:trace contextRef="#ctx0" brushRef="#br0">48 0 13549,'0'0'8274,"-8"9"-7436,4-2-717,0-1-1,0 1 0,0-1 0,0 1 1,1 0-1,1 1 0,-1-1 0,1 0 0,0 1 1,-1 13-1,0 14 601,1 44 0,3-48-416,11 240 890,53 297-1,-16-185-1090,-24-98-52,12 100 154,-23-286-837,49 175 0,-49-237-106,-5-14-1614,-5-8-3214,-11-34 2218,-13-15-1111</inkml:trace>
</inkml:ink>
</file>

<file path=ppt/ink/ink2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02.901"/>
    </inkml:context>
    <inkml:brush xml:id="br0">
      <inkml:brushProperty name="width" value="0.025" units="cm"/>
      <inkml:brushProperty name="height" value="0.025" units="cm"/>
    </inkml:brush>
  </inkml:definitions>
  <inkml:trace contextRef="#ctx0" brushRef="#br0">1 401 14318,'0'0'2391,"2"13"-1345,17 76 545,54 154 0,-24-94-1158,147 582 1579,-192-713-1678,-3-13-198,0 0 1,0 0 0,0 0-1,0 0 1,1 0-1,0 0 1,0-1 0,0 1-1,1-1 1,4 7 0,-7-11-125,1 1 1,-1-1 0,0 0 0,1 0 0,-1 1 0,0-1 0,1 0 0,-1 0 0,0 0 0,1 0 0,-1 0 0,0 1 0,1-1 0,-1 0 0,1 0 0,-1 0 0,0 0 0,1 0 0,-1 0-1,1 0 1,-1 0 0,0 0 0,1-1 0,-1 1 0,1 0 0,-1 0 0,0 0 0,1 0 0,-1 0 0,0-1 0,1 1 0,-1 0 0,0 0 0,1-1 0,-1 1 0,0 0 0,0-1 0,1 1 0,-1 0-1,0 0 1,0-1 0,0 1 0,1 0 0,-1-1 0,0 1 0,0-1 0,7-13 115,0-1 0,-1 0-1,-1 0 1,-1 0 0,5-27 0,-1 8 167,92-451 2485,81-296-2922,-166 732-1990,3 0 0,46-93 0,-31 100-3767</inkml:trace>
</inkml:ink>
</file>

<file path=ppt/ink/ink2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07.223"/>
    </inkml:context>
    <inkml:brush xml:id="br0">
      <inkml:brushProperty name="width" value="0.025" units="cm"/>
      <inkml:brushProperty name="height" value="0.025" units="cm"/>
    </inkml:brush>
  </inkml:definitions>
  <inkml:trace contextRef="#ctx0" brushRef="#br0">253 2649 3075,'-11'12'2536,"-92"80"1476,-23 7 4825,125-99-8757,1 0 0,-1 0 1,0 1-1,1-1 0,-1 0 0,1 0 0,-1 1 0,0-1 0,1 1 0,-1-1 1,1 0-1,-1 1 0,1-1 0,0 1 0,-1-1 0,1 1 0,-1-1 0,1 1 1,0-1-1,-1 1 0,1-1 0,0 1 0,0 0 0,-1-1 0,1 1 1,0 0-1,0-1 0,0 1 0,0-1 0,0 1 0,0 0 0,0-1 0,0 1 1,0 1-1,23 3 525,37-12-411,-52 4-93,0-1 0,-1 0 1,1-1-1,-1 1 1,0-2-1,0 1 0,-1-1 1,1 0-1,-1 0 1,0 0-1,-1-1 0,7-10 1,7-13 495,25-55 1,-41 78-576,106-222 738,292-599 448,34 19-1056,-203 434-112,-5 8 309,-223 360-248,-1 3 39,0 0 0,-1-1 0,0 1 0,0 0 0,0-1 0,0 0 0,0 1 0,-1-1-1,1-7 1,-18 15 293,-1 8-432,1 0-1,0 1 1,-25 25 0,5-4-949,33-30 352,0 1 1,1-1 0,-1 1-1,1 0 1,0 0-1,0 0 1,0 0-1,1 0 1,-1 0-1,1 0 1,0 0-1,0 1 1,0 7-1,-6 20-1739,-9 4-1086,-5 5-1293</inkml:trace>
</inkml:ink>
</file>

<file path=ppt/ink/ink2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07.585"/>
    </inkml:context>
    <inkml:brush xml:id="br0">
      <inkml:brushProperty name="width" value="0.025" units="cm"/>
      <inkml:brushProperty name="height" value="0.025" units="cm"/>
    </inkml:brush>
  </inkml:definitions>
  <inkml:trace contextRef="#ctx0" brushRef="#br0">325 1000 5958,'-38'25'1518,"-14"9"2298,-2-1 0,-104 46 1,157-78-3639,1-1 0,-1 1 0,0-1 0,0 1 0,0-1 0,0 0 1,0 0-1,0 1 0,0-1 0,0 0 0,0 0 0,0 0 1,0 0-1,0 0 0,0 0 0,0 0 0,0 0 0,0 0 1,0 0-1,0-1 0,-1 0 0,2 1-127,0-1 0,-1 0 0,1 0 0,0 0 0,0 1 0,0-1-1,0 0 1,1 0 0,-1 1 0,0-1 0,0 0 0,0 0 0,1 1 0,-1-1 0,0 0 0,1 0 0,-1 1 0,1-1-1,-1 0 1,1 0 0,42-51-794,-33 40 1174,180-209 741,270-329-540,-257 276-471,-197 267-166,19-22 84,-24 28-73,0 0 0,0 0 1,0 0-1,0 0 0,0 1 1,0-1-1,1 0 0,-1 0 1,0 1-1,0-1 0,1 1 1,-1-1-1,1 1 0,-1 0 1,0-1-1,1 1 0,-1 0 1,1 0-1,-1 0 0,0 0 1,2 0-1,-1 1 2,-1 0-1,0 0 1,0 0 0,0 0 0,0 0-1,0 0 1,0 0 0,0 1-1,-1-1 1,1 0 0,0 0-1,-1 1 1,1-1 0,0 1 0,-1-1-1,0 0 1,1 1 0,-1-1-1,0 1 1,0-1 0,0 1-1,0-1 1,0 1 0,0-1 0,0 1-1,-1 1 1,1 4 51,1 53 264,-2-1-1,-3 1 1,-13 61 0,-48 176 237,37-182-313,-3 10-22,10-48-131,3 1 0,-12 129 0,30-203-157,0 0-1,0 0 1,1 0 0,-1 0-1,1 0 1,0 0 0,0 0-1,0 0 1,3 6-1,-3-9-21,-1 0-1,0-1 0,1 1 0,-1 0 1,1-1-1,-1 1 0,1-1 0,0 1 0,-1 0 1,1-1-1,-1 0 0,1 1 0,0-1 0,-1 1 1,1-1-1,0 0 0,0 1 0,-1-1 1,1 0-1,0 0 0,1 0 0,-1 0-143,1 0 0,-1 0 0,1-1 0,-1 1-1,0 0 1,1-1 0,-1 0 0,0 1 0,1-1 0,-1 0-1,0 0 1,0 1 0,0-1 0,1 0 0,-1 0 0,1-2-1,25-36-7751</inkml:trace>
</inkml:ink>
</file>

<file path=ppt/ink/ink2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3.258"/>
    </inkml:context>
    <inkml:brush xml:id="br0">
      <inkml:brushProperty name="width" value="0.025" units="cm"/>
      <inkml:brushProperty name="height" value="0.025" units="cm"/>
    </inkml:brush>
  </inkml:definitions>
  <inkml:trace contextRef="#ctx0" brushRef="#br0">2782 215 16496,'-103'-48'590,"-1"5"1,-155-44 0,215 76-447,-1 2 1,1 2 0,-1 2-1,0 2 1,-1 1 0,1 3 0,0 2-1,0 2 1,-49 11 0,45-2-103,1 2 1,0 2-1,1 2 1,1 2-1,1 2 1,-52 38-1,13-1-59,4 3 0,-81 83-1,64-47-223,5 4 1,4 4-1,6 4 0,-80 141 0,78-99-699,6 5-1,-106 313 1,118-255 1152,-72 419 0,120-504 216,6 0-1,6 1 1,6 0 0,26 210-1,-14-268-314,3-1 0,4-1 0,3-1-1,2-1 1,4-1 0,74 131-1,-70-148-97,4-1 0,1-2 0,2-2 0,3-2 0,2-1 0,1-2 0,2-2 0,96 62 0,-81-67 72,2-2 0,1-3-1,1-3 1,2-2 0,0-4 0,2-3 0,0-3-1,1-3 1,0-3 0,87 1 0,-61-10 38,-1-5 1,0-4-1,0-5 1,-1-3 0,0-5-1,-2-4 1,101-41-1,-29-4 147,-3-7 0,-4-7-1,-4-6 1,194-151 0,-118 57 111,382-397 0,-136 18-330,-401 458-65,-5-3 0,-5-2 0,87-202 0,-128 249 9,-3 0 0,-3-1-1,-2-1 1,-4 0 0,-2-1 0,1-67-1,-10 80 29,-3 1-1,-1-1 1,-3 1-1,-3 0 1,-1 1-1,-3 0 1,-2 0-1,-24-52 1,4 30 151,-3 2 0,-3 1 0,-3 2 0,-3 3 0,-3 1 0,-2 2 0,-3 3 0,-3 3 0,-2 2 0,-3 2 0,-122-76 0,101 78-71,-2 4 1,-2 3 0,-2 5 0,-1 3 0,-2 5 0,0 3 0,-2 5 0,-1 3 0,-142-8 0,148 25-106,0 3 1,1 4-1,-1 4 1,1 4 0,-95 27-1,74-8-89,1 5 0,2 4 0,-154 84 0,120-43-539,-252 191-1,-82 153-2069,-268 420-8054,400-406-1067</inkml:trace>
</inkml:ink>
</file>

<file path=ppt/ink/ink2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6.776"/>
    </inkml:context>
    <inkml:brush xml:id="br0">
      <inkml:brushProperty name="width" value="0.025" units="cm"/>
      <inkml:brushProperty name="height" value="0.025" units="cm"/>
    </inkml:brush>
  </inkml:definitions>
  <inkml:trace contextRef="#ctx0" brushRef="#br0">1 1 17969,'6'18'155,"26"68"515,47 90 0,552 894 6013,-469-809-5433,334 577 1243,-490-821-3456,-17-21-906,-21-25-1005,31 28 2857,-125-126-11370,36 34 753</inkml:trace>
</inkml:ink>
</file>

<file path=ppt/ink/ink2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7.134"/>
    </inkml:context>
    <inkml:brush xml:id="br0">
      <inkml:brushProperty name="width" value="0.025" units="cm"/>
      <inkml:brushProperty name="height" value="0.025" units="cm"/>
    </inkml:brush>
  </inkml:definitions>
  <inkml:trace contextRef="#ctx0" brushRef="#br0">1 935 6854,'0'0'15322,"5"-15"-14046,53-120 1441,23-54-203,12-121-1096,-25 78-1128,-67 227-289,1-1-1,0 1 1,0 0 0,0 0-1,1 0 1,0 0-1,6-8 1,-9 13-3,1-1 0,-1 1 0,1-1 0,-1 1 1,1 0-1,-1-1 0,1 1 0,-1 0 0,1-1 0,-1 1 1,1 0-1,-1 0 0,1 0 0,0-1 0,-1 1 1,1 0-1,-1 0 0,1 0 0,0 0 0,-1 0 0,1 0 1,-1 0-1,1 0 0,0 0 0,-1 1 0,1-1 1,-1 0-1,2 1 0,0 0-3,0 1 1,0 0 0,0-1-1,0 1 1,-1 0-1,1 0 1,-1 0 0,1 0-1,-1 1 1,0-1-1,2 4 1,85 216 1079,-6-11-666,-52-147-402,56 89-1,-73-132-253,2 0 0,0-1 0,2-1-1,0-1 1,1 0 0,0-1 0,36 24 0,-47-36-190,1 0-1,0-1 1,0 0 0,0-1 0,0 1 0,1-2 0,-1 1 0,1-1 0,-1 0 0,1-1 0,0 0 0,0-1 0,0 1 0,12-3 0,33-11-5777</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5.701"/>
    </inkml:context>
    <inkml:brush xml:id="br0">
      <inkml:brushProperty name="width" value="0.025" units="cm"/>
      <inkml:brushProperty name="height" value="0.025" units="cm"/>
    </inkml:brush>
  </inkml:definitions>
  <inkml:trace contextRef="#ctx0" brushRef="#br0">160 0 18001,'0'0'9097,"0"6"-8798,-1 6-123,0-1 1,-1 1-1,0-1 1,-1 0-1,0 1 1,-10 20-1,-39 70 701,21-44-726,19-35-535,-19 44 496,22-22-7143</inkml:trace>
</inkml:ink>
</file>

<file path=ppt/ink/ink2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8.404"/>
    </inkml:context>
    <inkml:brush xml:id="br0">
      <inkml:brushProperty name="width" value="0.025" units="cm"/>
      <inkml:brushProperty name="height" value="0.025" units="cm"/>
    </inkml:brush>
  </inkml:definitions>
  <inkml:trace contextRef="#ctx0" brushRef="#br0">21 157 11018,'1'-13'4437,"0"-65"123,-1 13 2176,0 64-6480,0 46-491,-11 182 2123,4-152-861,3 0-1,4 1 1,11 91 0,-4-93-1027,-5-49 0,0 1 0,12 46 0,-8-84 0,166-630 0,-164 617 8,-2 8-33,0-1 0,-2 0 0,0-1 0,2-28 0,-6 46-44,0 1 0,0 0 0,0 0 0,0 0 0,0 0 0,0-1 0,-1 1 0,1 0 0,0 0 0,0 0 1,0 0-1,0 0 0,-1 0 0,1 0 0,0 0 0,0 0 0,0-1 0,0 1 0,-1 0 0,1 0 0,0 0 0,0 0 1,0 0-1,-1 0 0,1 0 0,0 0 0,0 0 0,0 0 0,-1 0 0,1 1 0,0-1 0,0 0 0,0 0 1,0 0-1,-1 0 0,1 0 0,0 0 0,0 0 0,0 0 0,0 1 0,-1-1 0,1 0 0,0 0 0,0 0 1,0 0-1,0 0 0,0 1 0,0-1 0,0 0 0,-1 0 0,1 0 0,0 0 0,0 1 0,0-1 0,0 0 0,0 0 1,0 0-1,0 1 0,0-1 0,0 0 0,-10 13-3009,-5 11-2778,0 0-940</inkml:trace>
</inkml:ink>
</file>

<file path=ppt/ink/ink2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9.018"/>
    </inkml:context>
    <inkml:brush xml:id="br0">
      <inkml:brushProperty name="width" value="0.025" units="cm"/>
      <inkml:brushProperty name="height" value="0.025" units="cm"/>
    </inkml:brush>
  </inkml:definitions>
  <inkml:trace contextRef="#ctx0" brushRef="#br0">221 1 16528,'0'0'10559,"0"8"-9929,75 717 2851,-64-689-4587,-11-36 1068,0 0-1,0 0 1,0 0-1,0 1 1,0-1 0,0 0-1,0 0 1,0 0-1,0 0 1,0 0 0,0 0-1,0 0 1,1 0-1,-1 1 1,0-1 0,0 0-1,0 0 1,0 0-1,0 0 1,0 0 0,0 0-1,0 0 1,0 0-1,0 0 1,0 0 0,0 0-1,0 0 1,1 1-1,-1-1 1,0 0 0,0 0-1,0 0 1,0 0-1,0 0 1,0 0 0,0 0-1,0 0 1,0 0-1,1 0 1,-1 0 0,0 0-1,0 0 1,0 0-1,0 0 1,0 0 0,0 0-1,0 0 1,0 0-1,1 0 1,-1 0 0,0 0-1,0-1 1,0 1-1,0 0 1,0 0 0,0 0-1,0 0 1,0 0-1,0 0 1,0 0 0,0 0-1,1 0 1,-1 0-1,0 0 1,0 0 0,0-1-1,0 1 1,0 0-1,0-20-2334,-1 12 1621,-1 0 0,0 1-1,-1-1 1,1 1 0,-2-1 0,1 1 0,-1 0-1,0 0 1,0 0 0,-1 1 0,0 0-1,0 0 1,-1 0 0,0 0 0,1 1 0,-2 0-1,-6-5 1,-56-35-3750,4 12 5403,40 20 760,-17-7 2578,12 14 5315,105 4-3467,-51 0-5847,0-1 0,37-10 0,43-12-1300,-59 16-2881,2-1-6230,-30 6-2252</inkml:trace>
</inkml:ink>
</file>

<file path=ppt/ink/ink2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9.724"/>
    </inkml:context>
    <inkml:brush xml:id="br0">
      <inkml:brushProperty name="width" value="0.025" units="cm"/>
      <inkml:brushProperty name="height" value="0.025" units="cm"/>
    </inkml:brush>
  </inkml:definitions>
  <inkml:trace contextRef="#ctx0" brushRef="#br0">146 420 18898,'0'0'6854,"-12"4"-6218,5-2-603,1 1 0,-1 0 0,0 0 0,1 1 0,-1-1 0,1 2 0,0-1 0,1 0 0,-1 1 0,1 0 0,0 1 0,0-1 0,0 1 0,1 0 0,-7 10 0,6-4 240,-1 0 0,1 0 0,1 0 0,0 1-1,1-1 1,0 1 0,1 0 0,-1 23 0,3-36-259,0 1 0,-1 0 0,1 0 0,0 0 1,0 0-1,0 0 0,0 0 0,0-1 0,0 1 0,1 0 1,-1 0-1,0 0 0,0 0 0,1 0 0,-1-1 1,0 1-1,1 0 0,-1 0 0,1 0 0,-1-1 0,1 1 1,-1 0-1,1-1 0,-1 1 0,1 0 0,0-1 0,0 1 1,-1-1-1,1 1 0,0-1 0,0 1 0,-1-1 0,1 0 1,1 1-1,1-1 20,-1-1 0,1 1 0,-1 0 0,1-1 0,-1 0 0,0 1 0,1-1 0,-1 0 0,0 0 0,0-1-1,0 1 1,3-2 0,7-6 148,1-1 0,-2 0 0,13-13 0,-7 3-137,0-1-1,0 0 1,-2-2-1,-1 0 1,-1 0-1,-1-1 1,-1-1-1,13-41 1,-30 114-277,1 90-1,4-135 231,1 0-1,1 0 0,-1 0 1,0 0-1,1 0 0,0 0 1,-1 0-1,1-1 1,0 1-1,0 0 0,1 0 1,-1-1-1,1 1 0,-1-1 1,1 1-1,2 1 0,-3-2-2,1-1-1,0 0 1,-1 0 0,1 0-1,0 0 1,0 0-1,0 0 1,0-1-1,-1 1 1,1-1-1,0 1 1,0-1-1,0 1 1,0-1-1,0 0 1,0 0 0,1 0-1,-1 0 1,0-1-1,0 1 1,0-1-1,0 1 1,-1-1-1,1 1 1,2-2-1,3-1-1,0-1 0,-1 0-1,0 0 1,0-1 0,0 1-1,0-1 1,-1-1 0,0 1-1,0-1 1,0 0 0,0 0-1,3-7 1,4-7-34,-1 0 0,15-39 0,-15 27 33,-2 0 1,-1 0-1,-2-1 1,3-38-1,-2-133 40,-10 183-67,-4 43-186,-4 52 360,5 1 0,3 103-1,2-166-97,2 0-1,0-1 1,0 1 0,1 0-1,1 0 1,0-1-1,0 0 1,8 18-1,-9-25-22,1 0 0,0 1 0,0-1-1,0 0 1,0 0 0,0 0 0,1-1 0,0 1-1,0-1 1,0 0 0,0 0 0,0-1 0,0 1-1,1-1 1,-1 0 0,1 0 0,0 0 0,0 0-1,0-1 1,0 0 0,0 0 0,7 0-1,-10 0-1,0-1-1,0 0 1,1 0-1,-1 0 1,0 0-1,0 0 1,1 0-1,-1-1 1,0 1-1,0-1 1,1 1-1,-1-1 1,0 0-1,0 0 1,0 0-1,0 0 1,0 0-1,0 0 1,0-1-1,-1 1 1,3-2-1,-4 1-13,1 1-1,-1-1 0,1 1 0,-1-1 0,0 0 1,0 1-1,0-1 0,0 1 0,0-1 0,0 1 1,0-1-1,0 0 0,0 1 0,-1-1 0,1 1 0,-1-1 1,1 1-1,-1-1 0,0 1 0,1 0 0,-1-1 1,0 1-1,0 0 0,0-1 0,0 1 0,0 0 1,0 0-1,0 0 0,-1 0 0,1 0 0,-2-1 1,-10-8-79,1 0 1,-1 1-1,0 0 1,-1 1 0,0 1-1,0 0 1,-21-6 0,4 3 91,0 2 0,-51-7 0,81 15-9,1 0 1,-1 0 0,1 0-1,-1 0 1,0 0 0,1 0-1,-1 0 1,1 0-1,-1 0 1,1 0 0,-1 0-1,0-1 1,1 1 0,-1 0-1,1 0 1,-1-1 0,1 1-1,-1 0 1,1 0 0,-1-1-1,1 1 1,0-1 0,-1 1-1,1 0 1,-1-1-1,1 1 1,0-1 0,-1 1-1,1-1 1,0 1 0,-1-1-1,1 1 1,0-1 0,0 1-1,0-1 1,0 1 0,-1-1-1,1-1 1,17-18 490,37-14 204,-32 23-1610,44-15 0,27 0-5152,-48 14 1347,-9 1-13602</inkml:trace>
</inkml:ink>
</file>

<file path=ppt/ink/ink2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0.723"/>
    </inkml:context>
    <inkml:brush xml:id="br0">
      <inkml:brushProperty name="width" value="0.025" units="cm"/>
      <inkml:brushProperty name="height" value="0.025" units="cm"/>
    </inkml:brush>
  </inkml:definitions>
  <inkml:trace contextRef="#ctx0" brushRef="#br0">43 46 14125,'-6'-31'4077,"6"30"-3947,0 1 0,0-1 0,-1 0 0,1 0 0,0 1 0,0-1 0,-1 1 0,1-1 0,0 0 0,-1 1 0,1-1 0,-1 1 0,1-1 0,-1 1 0,1-1 0,-1 1 0,1-1 0,-1 1 0,1-1 0,-1 1 0,0 0 0,1-1 0,-1 1 0,0 0 0,1-1 0,-1 1 0,0 0 0,1 0 0,-1 0 0,0 0 0,0 0 0,1 0 0,-1 0 0,0 0 0,1 0 0,-1 0 0,0 0 0,0 0 0,1 1 0,-2-1 0,1 1-59,0 0 0,-1 1 1,1-1-1,0 0 1,0 0-1,1 1 0,-1-1 1,0 1-1,0-1 1,1 1-1,-1-1 0,0 1 1,1-1-1,0 1 1,-1-1-1,1 1 0,0 0 1,0-1-1,0 3 1,-1 39 77,1-31 9,1 80 930,4-1-1,4 0 1,3-1 0,35 128 0,-44-210-1047,15 45 76,-17-51-104,0 0-1,0 0 1,0 0 0,0 0 0,0-1 0,0 1 0,1 0 0,-1-1-1,1 1 1,-1 0 0,1-1 0,-1 0 0,1 1 0,0-1-1,0 0 1,0 0 0,0 0 0,0 0 0,0 0 0,4 0-1,-5-1 6,0 0 0,0 0 0,0-1 0,0 1-1,0-1 1,0 1 0,0-1 0,0 1-1,0-1 1,0 0 0,0 0 0,0 1-1,0-1 1,-1 0 0,1 0 0,0 0 0,-1 0-1,1 0 1,0 0 0,-1 0 0,1 0-1,-1 0 1,1 0 0,-1 0 0,0 0 0,0 0-1,1-2 1,8-39 358,-8 35-305,6-40 8,-3-1 0,-1 0 0,-3 0 0,-7-61 0,6 101-79,0 0 0,0 0 0,-1 1 0,-5-15 0,9 85-507,-1-57 512,0-1-1,1 1 1,-1 0-1,2-1 1,-1 1-1,0-1 1,1 0-1,0 0 1,0 0-1,1 0 1,0 0-1,-1-1 1,1 1-1,1-1 1,-1 0-1,1 0 1,-1-1-1,1 1 1,11 4-1,-11-6 17,1 0 0,0 0 0,0-1 0,0 0 0,0 0-1,1 0 1,-1-1 0,0 0 0,0 0 0,0-1 0,0 0 0,0 0-1,0 0 1,0-1 0,0 0 0,0 0 0,0 0 0,-1-1 0,8-4-1,11-8 47,-1-1-1,-1-2 0,36-34 0,-22 19-37,-36 32-31,0 1 0,1-1 0,-1 1 0,1-1 0,-1 1 0,1-1 0,-1 1 0,1-1 0,0 1-1,-1-1 1,1 1 0,0-1 0,-1 1 0,1 0 0,0 0 0,-1-1 0,1 1 0,0 0 0,0 0 0,-1 0 0,1 0 0,0 0 0,0 0 0,-1 0 0,1 0 0,0 0 0,0 0 0,-1 0-1,1 0 1,0 0 0,-1 1 0,1-1 0,0 0 0,0 1 0,-1-1 0,1 0 0,-1 1 0,1-1 0,0 1 0,-1-1 0,1 1 0,-1-1 0,1 1 0,-1-1 0,1 1 0,-1 0 0,0-1-1,1 2 1,13 43-129,-9-24 139,-2-13 6,-1-1 1,1 0-1,0 0 0,1 0 1,-1 0-1,1 0 1,1-1-1,-1 0 1,7 7-1,-9-12-12,0 1 1,0-1-1,0 0 1,0 0-1,1 1 0,-1-1 1,0-1-1,0 1 1,1 0-1,-1-1 1,1 1-1,-1-1 0,0 0 1,1 0-1,-1 1 1,1-2-1,-1 1 1,1 0-1,-1 0 0,0-1 1,1 0-1,-1 1 1,0-1-1,1 0 1,-1 0-1,0 0 0,0 0 1,0-1-1,0 1 1,0 0-1,0-1 1,3-3-1,15-12-2,32-34 0,10-8 0,-61 58-38,-1 0 1,1 0-1,0 1 0,0-1 1,-1 0-1,1 0 0,0 1 1,0-1-1,0 1 0,0-1 1,0 1-1,0-1 0,0 1 1,-1-1-1,2 1 0,-1 0 1,0-1-1,0 1 1,0 0-1,0 0 0,0 0 1,0 0-1,0 0 0,0 0 1,0 0-1,0 0 0,0 1 1,0-1-1,0 0 0,0 1 1,0-1-1,0 0 0,0 1 1,0-1-1,0 1 0,0 0 1,0-1-1,-1 1 0,1 0 1,1 1-1,1 3-471,0 1-1,0 0 1,-1-1-1,1 1 1,-2 1-1,3 6 1,-4-8 92,1-1-1,0 0 1,1 0 0,-1 1 0,1-1-1,-1 0 1,1 0 0,1 0 0,-1-1-1,6 8 1,-7-10-319,0-1 0,0 1 1,0 0-1,0-1 0,1 1 0,-1-1 0,0 1 0,1-1 0,-1 0 1,0 1-1,0-1 0,1 0 0,-1 0 0,0 0 0,1 0 0,-1 0 1,0 0-1,3-1 0,13-5-8350</inkml:trace>
</inkml:ink>
</file>

<file path=ppt/ink/ink2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1.051"/>
    </inkml:context>
    <inkml:brush xml:id="br0">
      <inkml:brushProperty name="width" value="0.025" units="cm"/>
      <inkml:brushProperty name="height" value="0.025" units="cm"/>
    </inkml:brush>
  </inkml:definitions>
  <inkml:trace contextRef="#ctx0" brushRef="#br0">56 152 15439,'0'0'12673,"-7"-3"-11979,6 2-636,0 0 1,-1 1-1,1-1 0,-1 0 1,1 0-1,-1 1 0,0-1 1,1 1-1,-1-1 1,0 1-1,1 0 0,-1 0 1,0 0-1,1 0 0,-1 0 1,0 0-1,1 0 0,-1 0 1,0 1-1,1-1 1,-1 0-1,0 1 0,1 0 1,-1-1-1,1 1 0,-1 0 1,1 0-1,-1 0 1,-1 1-1,22-39-208,-9-2-3337,-6-18-9623,-4 40 6315</inkml:trace>
</inkml:ink>
</file>

<file path=ppt/ink/ink2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1.441"/>
    </inkml:context>
    <inkml:brush xml:id="br0">
      <inkml:brushProperty name="width" value="0.025" units="cm"/>
      <inkml:brushProperty name="height" value="0.025" units="cm"/>
    </inkml:brush>
  </inkml:definitions>
  <inkml:trace contextRef="#ctx0" brushRef="#br0">25 0 9993,'0'0'20115,"0"9"-19485,-11 198 545,-1 15-321,12-221-854,0-1 0,-1 0 0,1 1 0,0-1 0,0 1 0,0-1 0,0 0 0,0 1 0,0-1 0,0 1 0,0-1 0,0 1 0,0-1 0,0 0 0,0 1 0,0-1 0,0 1 0,0-1 0,0 0 0,0 1 0,0-1 0,1 1 0,-1-1 0,0 0 0,0 1 0,1-1 0,-1 0 0,0 1 0,0-1 0,1 0 0,-1 1 0,0-1 0,1 0 0,-1 0 0,0 1 0,1-1 0,-1 0 0,1 0 0,-1 0 0,0 1 0,1-1 0,-1 0 0,1 0 0,-1 0 0,1 0 0,17-17 0,15-35 0,-9 7 0,-1-2 0,-3 0 0,-2-1 0,-2-1 0,16-79 0,-32 121-368,-13 39-10528,11-27 9028,-11 17-5628</inkml:trace>
</inkml:ink>
</file>

<file path=ppt/ink/ink2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1.784"/>
    </inkml:context>
    <inkml:brush xml:id="br0">
      <inkml:brushProperty name="width" value="0.025" units="cm"/>
      <inkml:brushProperty name="height" value="0.025" units="cm"/>
    </inkml:brush>
  </inkml:definitions>
  <inkml:trace contextRef="#ctx0" brushRef="#br0">2 84 14510,'0'0'7142,"-2"60"-4387,2-42-192,6-2-770,3-3-928,6-2-609,2-3-160,-1-4-576,1-4-1218,1-4-896,2-12-225,-1-10-896,1-8-449,-2-5 1729,-2-6 289,-1-5-4196</inkml:trace>
</inkml:ink>
</file>

<file path=ppt/ink/ink2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2.126"/>
    </inkml:context>
    <inkml:brush xml:id="br0">
      <inkml:brushProperty name="width" value="0.025" units="cm"/>
      <inkml:brushProperty name="height" value="0.025" units="cm"/>
    </inkml:brush>
  </inkml:definitions>
  <inkml:trace contextRef="#ctx0" brushRef="#br0">9 86 8264,'3'-12'4233,"15"-62"3097,-20 86-3199,1 9-2446,-1 13-1079,-7 11 148,2 0 1,2 1-1,2 0 1,3 0-1,6 65 1,-5-106-735,0 0 0,1 1 0,0-1 0,0 0-1,1 0 1,4 8 0,-6-13 1,-1 1 1,0 0-1,1-1 0,-1 1 0,0 0 0,1-1 0,-1 1 1,1 0-1,-1-1 0,1 1 0,-1-1 0,1 1 0,0-1 0,-1 1 1,1-1-1,0 1 0,-1-1 0,1 0 0,0 1 0,0-1 0,-1 0 1,1 0-1,0 0 0,0 1 0,-1-1 0,1 0 0,0 0 1,0 0-1,0 0 0,-1 0 0,1 0 0,0-1 0,0 1 0,-1 0 1,1 0-1,0 0 0,0-1 0,-1 1 0,1 0 0,0-1 0,-1 1 1,1-1-1,0 1 0,-1-1 0,1 1 0,-1-1 0,1 1 1,-1-1-1,1 0 0,-1 1 0,1-1 0,-1 0 0,1 1 0,-1-1 1,1-1-1,3-6 33,-1-1 1,1 0-1,-1 1 0,-1-1 1,0 0-1,0 0 1,0 0-1,-1-16 0,-2-75 124,-4 82-198,-3 19-27,7 1 40,-1 0 0,1 0 1,0 0-1,0 0 0,0 0 0,0 1 0,0-1 0,0 0 0,1 1 0,-1-1 0,0 4 1,0 0 1,1 1 1,-1-1 0,1 1 0,0-1 0,1 0 0,0 1-1,0-1 1,0 0 0,3 10 0,-2-13 11,-1-1-1,1 0 1,-1 0-1,1 0 1,0 0-1,0 0 1,0 0-1,0 0 1,0-1-1,0 1 1,0-1-1,1 1 1,-1-1-1,0 0 1,1 0-1,-1 0 1,1 0-1,0 0 1,-1-1 0,1 1-1,-1-1 1,1 0-1,0 0 1,-1 0-1,5 0 1,1-1-6,0 1 1,0-2-1,0 1 1,0-1-1,0 0 1,-1-1 0,1 0-1,-1 0 1,0-1-1,0 1 1,0-2-1,0 1 1,0-1 0,-1 0-1,0 0 1,6-7-1,-3 3-1,-1 0-1,0-1 0,0 0 1,-1 0-1,-1 0 0,0-1 1,6-12-1,-20 43 1,1 1 0,1 1 0,0-1 0,2 1 0,1 0 0,-1 24 0,4-45 0,0 0 0,0 0 0,0 1 0,0-1 0,0 0 0,1 0 0,-1 0 0,0 1 0,1-1 0,-1 0 0,1 0 0,-1 0 0,1 0 0,0 0 0,-1 0 0,1 0 0,0 0 0,0 0 0,0 0 0,-1 0 0,1-1 0,0 1 0,0 0 0,0-1 0,1 1 0,-1 0 0,0-1 0,0 1 0,0-1 0,0 0 0,0 1 0,1-1 0,-1 0 0,0 0 0,0 1 0,0-1 0,1 0 0,-1-1 0,0 1 0,0 0 0,1 0 0,-1 0 0,0-1 0,0 1 0,0 0 0,2-2 0,2 1 0,-1 0 0,0-1 0,0 1 0,0-1 0,0 0 0,0 0 0,0-1 0,0 1 0,0-1 0,-1 0 0,0 0 0,5-4 0,-6 3-324,0 0 0,0 0 0,0 0-1,-1 0 1,1-1 0,-1 1 0,0 0 0,0-1 0,0-5-1,0-3-1777,-1 0 0,-1 0 0,0 0 0,-3-13 0,-4-9-7656</inkml:trace>
  <inkml:trace contextRef="#ctx0" brushRef="#br0" timeOffset="1">323 119 14574,'0'0'9481,"-31"61"-9065,31-45-320,8-1-352,7-3-1474,4-3-1216,1 0-1379,4-2-895,-3-3-2179</inkml:trace>
</inkml:ink>
</file>

<file path=ppt/ink/ink2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2.689"/>
    </inkml:context>
    <inkml:brush xml:id="br0">
      <inkml:brushProperty name="width" value="0.025" units="cm"/>
      <inkml:brushProperty name="height" value="0.025" units="cm"/>
    </inkml:brush>
  </inkml:definitions>
  <inkml:trace contextRef="#ctx0" brushRef="#br0">0 439 4388,'7'1'1218,"2"0"947,-1 0-1,0 0 0,0 1 0,0 0 0,0 1 0,0 0 0,10 5 1,10 15 2488,-26-21-4537,1 0 1,-1 0-1,1-1 1,0 1 0,-1-1-1,1 1 1,0-1-1,0 0 1,0 0-1,0 0 1,0 0 0,0-1-1,0 1 1,0-1-1,0 0 1,0 0-1,0 0 1,0 0-1,1 0 1,-1-1 0,0 0-1,0 1 1,0-1-1,4-2 1,8-3-380,0 0 0,0-1 1,18-13-1,-23 14-122,-10 6 354,44-21-2524,-43 20 2504,0 1-1,1-1 1,-1 1 0,0-1-1,0 1 1,0 0-1,1-1 1,-1 1-1,0 0 1,0 0 0,1 0-1,-1 0 1,0 0-1,0 0 1,1 0-1,-1 1 1,0-1 0,0 0-1,0 1 1,1-1-1,-1 0 1,0 1-1,0 0 1,0-1 0,0 1-1,0 0 1,0-1-1,0 1 1,0 0-1,0 0 1,0 0 0,0 0-1,0 1 1,1 2 61,-1-1 0,0 0 0,1 0 1,0 0-1,0 0 0,0 0 0,0-1 1,0 1-1,1 0 0,-1-1 0,5 4 1,-5-5 2,0-1 0,0 1 0,0 0 0,0-1 0,-1 1 0,1-1 1,0 0-1,0 1 0,0-1 0,0 0 0,0 0 0,0-1 0,0 1 0,0 0 0,0 0 1,0-1-1,-1 0 0,1 1 0,0-1 0,0 0 0,-1 0 0,1 0 0,2-1 0,9-7-197,-1 0-1,-1 0 0,0-1 0,0 0 0,-1-1 0,16-20 0,45-79-2076,-2-22 1742,-62 114 776,0 0-1,-1 0 1,-1 0-1,0-1 0,3-31 1,-24 83 1770,4-11-1481,3 2-115,0 1 0,2 0 0,1 0 0,1 0 0,1 1 0,2-1 0,0 1 0,3 47 0,0-59-347,1 0 0,0-1 1,1 1-1,1-1 1,-1 0-1,2 0 0,0 0 1,1-1-1,0 0 1,1 0-1,0 0 0,1-1 1,0 0-1,1 0 1,0-1-1,0 0 1,1-1-1,15 11 0,-22-18-120,0 0 0,-1 0-1,1-1 1,0 0 0,0 1-1,0-1 1,0 0 0,0 0 0,0-1-1,0 1 1,0-1 0,5 1-1,-7-1 6,0-1-1,0 1 1,0 0-1,0 0 1,-1-1-1,1 1 1,0-1-1,0 1 1,0-1-1,0 1 1,-1-1-1,1 1 1,0-1-1,-1 0 1,1 1-1,0-1 1,-1 0-1,1 0 1,-1 1-1,1-1 1,-1 0-1,1 0 1,-1 0-1,0 0 1,1 0-1,-1 1 1,0-1-1,0 0 1,0 0 0,0 0-1,0 0 1,0 0-1,0 0 1,0 0-1,0 0 1,0 0-1,0 0 1,0 0-1,-1 0 1,1 0-1,0 1 1,-1-1-1,0-1 1,-1-4-83,0 1 0,-1 0 0,0 0 0,1 0 0,-2 0 0,1 0 0,-1 1 0,1-1 0,-1 1 0,-1 0 0,1 0 0,0 1 0,-1-1 0,0 1 0,0 0 0,-6-3 0,-8-4-301,-1 0 1,-40-12-1,24 13 354,-1 0-1,-55-4 1,21 6 2333,50 5-933,21 2-1283,-1 0 0,1 0 0,0 0 0,0 0-1,-1 0 1,1 0 0,0 0 0,-1 0 0,1 0 0,0 0-1,0 0 1,-1 0 0,1 0 0,0 0 0,0 0 0,-1 0-1,1 0 1,0 0 0,-1 0 0,1 0 0,0 0 0,0-1-1,-1 1 1,1 0 0,0 0 0,0 0 0,0-1 0,-1 1 0,1 0-1,0 0 1,0 0 0,0-1 0,0 1 0,-1 0 0,1 0-1,0-1 1,0 1 0,0 0 0,0 0 0,0-1 0,10-8 781,20-5-611,297-127-114,-195 65-3433,-117 67 191,-1-1 0,22-21 0,-11 5-5539</inkml:trace>
</inkml:ink>
</file>

<file path=ppt/ink/ink2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3.036"/>
    </inkml:context>
    <inkml:brush xml:id="br0">
      <inkml:brushProperty name="width" value="0.025" units="cm"/>
      <inkml:brushProperty name="height" value="0.025" units="cm"/>
    </inkml:brush>
  </inkml:definitions>
  <inkml:trace contextRef="#ctx0" brushRef="#br0">0 1 20243,'0'0'9065,"8"62"-7912,-8-20-513,0 9-383,0 3-129,8 2-32,-1-1-64,1 1-801,-3-3-1441,-2-7-3427,-3-7-3396</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6.042"/>
    </inkml:context>
    <inkml:brush xml:id="br0">
      <inkml:brushProperty name="width" value="0.025" units="cm"/>
      <inkml:brushProperty name="height" value="0.025" units="cm"/>
    </inkml:brush>
  </inkml:definitions>
  <inkml:trace contextRef="#ctx0" brushRef="#br0">150 11 16432,'0'0'1505,"-9"-2"-106,5 1-1272,1 0-29,0 0 0,0 0 1,0 0-1,0 1 0,0-1 0,0 1 0,0 0 0,0 0 0,0 0 0,0 0 0,0 1 0,0-1 0,0 1 0,0 0 1,0 0-1,0 0 0,1 0 0,-1 0 0,0 0 0,0 1 0,1 0 0,-1-1 0,1 1 0,0 0 0,-1 0 1,-1 3-1,-3 2 125,1 1 1,0 0-1,1 1 1,0-1 0,0 1-1,1 0 1,0 1-1,0-1 1,1 1-1,0-1 1,1 1 0,0 0-1,1 0 1,0 0-1,0 0 1,2 11 0,-1-20-175,0 0 1,0 0-1,1 0 1,-1 0-1,0 0 1,1 0-1,-1 0 1,1 0-1,-1 0 1,1 0-1,0 0 1,-1 0-1,1-1 1,0 1-1,0 0 1,-1-1-1,1 1 1,0 0-1,0-1 1,0 1 0,0-1-1,0 1 1,0-1-1,0 1 1,1-1-1,33 2 1129,-27-4-939,1 1 1,-1-1-1,0-1 1,0 0-1,15-7 1,-14 4-112,0 0 0,0-1 0,-1 0 0,0 0 0,-1-1 0,1 0 1,6-10-1,-10 13-74,-1 0 0,0 0 1,0 0-1,-1 0 1,0 0-1,0 0 0,0-1 1,0 1-1,-1-1 1,0 0-1,0 1 0,0-1 1,-1 0-1,0 0 1,0-6-1,-1 10-64,1 0 0,-1 1 0,1-1-1,-1 0 1,0 1 0,0-1 0,0 0 0,1 1 0,-2-1-1,1 1 1,0-1 0,0 1 0,0 0 0,-1-1 0,1 1 0,0 0-1,-1 0 1,1 0 0,-1 0 0,0 0 0,1 0 0,-1 1-1,0-1 1,1 0 0,-1 1 0,0 0 0,0-1 0,1 1 0,-1 0-1,0 0 1,0 0 0,0 0 0,0 0 0,1 0 0,-1 0-1,0 1 1,-3 0 0,0 0-95,-1 0 0,1 1 1,0-1-1,-1 1 0,1 0 0,0 0 0,0 1 0,0 0 0,1-1 1,-1 2-1,-7 6 0,6-3-229,0 1 0,1 0 1,0 0-1,1 1 0,0-1 1,0 1-1,1 0 0,-5 16 0,7-19-302,0-1-1,-1 1 0,2 0 0,-1 0 1,1 0-1,0 0 0,0 0 1,0 0-1,1 0 0,0 0 0,0 0 1,1 0-1,0 0 0,0-1 0,3 7 1,16 13-5509</inkml:trace>
</inkml:ink>
</file>

<file path=ppt/ink/ink2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3.393"/>
    </inkml:context>
    <inkml:brush xml:id="br0">
      <inkml:brushProperty name="width" value="0.025" units="cm"/>
      <inkml:brushProperty name="height" value="0.025" units="cm"/>
    </inkml:brush>
  </inkml:definitions>
  <inkml:trace contextRef="#ctx0" brushRef="#br0">19 1 22966,'0'0'7046,"-18"52"-6085,18-43-672,10 0-353,8-2-2147,0-5-3458,3 0-3235</inkml:trace>
  <inkml:trace contextRef="#ctx0" brushRef="#br0" timeOffset="1">107 147 16271,'0'0'1634</inkml:trace>
</inkml:ink>
</file>

<file path=ppt/ink/ink2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3.733"/>
    </inkml:context>
    <inkml:brush xml:id="br0">
      <inkml:brushProperty name="width" value="0.025" units="cm"/>
      <inkml:brushProperty name="height" value="0.025" units="cm"/>
    </inkml:brush>
  </inkml:definitions>
  <inkml:trace contextRef="#ctx0" brushRef="#br0">1 7 22774,'0'0'5680,"8"-2"-5152,-6 1-514,0 0 0,0 1-1,0-1 1,0 1 0,0-1 0,0 1-1,0 0 1,0 0 0,0 0 0,0 0-1,0 0 1,0 0 0,0 0 0,0 1-1,0-1 1,0 1 0,3 0 0,-3 2-4,1-1-1,-1 1 1,0 0 0,0-1 0,0 1-1,0 0 1,0 0 0,-1 0 0,1 0-1,-1 1 1,0-1 0,0 0 0,1 6-1,11 40 187,-3-1 0,-2 1 0,2 53 0,-5 151 1175,-3-42-1006,-1-199-597,5 62 142,-5-69-453,-1-1 0,1 1 0,1 0 0,-1-1 0,1 1 0,-1-1 0,1 1 0,1-1 0,-1 0 0,0 0 0,7 8 0,2-7-7043,1-4-5840</inkml:trace>
  <inkml:trace contextRef="#ctx0" brushRef="#br0" timeOffset="1">171 946 2723,'0'0'25304,"-26"55"-24247,29-54-673,11-1-160,4-5-288,2-14-2530,-4-12-4261,-1-9-5188</inkml:trace>
</inkml:ink>
</file>

<file path=ppt/ink/ink2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4.109"/>
    </inkml:context>
    <inkml:brush xml:id="br0">
      <inkml:brushProperty name="width" value="0.025" units="cm"/>
      <inkml:brushProperty name="height" value="0.025" units="cm"/>
    </inkml:brush>
  </inkml:definitions>
  <inkml:trace contextRef="#ctx0" brushRef="#br0">1 1 24375,'0'0'5509,"32"54"-5477,-19-10 0,1 13-640,-2 9-834,-1 6-864,-4 4 288,1 1 1025,-6-2-1825,-2-8 1024,0-8-3843</inkml:trace>
  <inkml:trace contextRef="#ctx0" brushRef="#br0" timeOffset="1">151 1028 21813,'0'0'10954,"23"3"-25207</inkml:trace>
</inkml:ink>
</file>

<file path=ppt/ink/ink2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4.423"/>
    </inkml:context>
    <inkml:brush xml:id="br0">
      <inkml:brushProperty name="width" value="0.025" units="cm"/>
      <inkml:brushProperty name="height" value="0.025" units="cm"/>
    </inkml:brush>
  </inkml:definitions>
  <inkml:trace contextRef="#ctx0" brushRef="#br0">0 775 14189,'0'0'6844,"16"5"-5787,-2-2-784,1 0 0,-1-1-1,1-1 1,-1 0 0,1-1-1,-1 0 1,1-1 0,-1-1 0,1 0-1,-1-1 1,24-8 0,1255-330 2738,250-9 608,-1258 294-3108,-209 45-379,137-2-1,-207 14-632,0-1-1,1 1 1,-1 0-1,0 0 1,0 1-1,0 0 1,0 0-1,7 3 1,7 3-2396</inkml:trace>
</inkml:ink>
</file>

<file path=ppt/ink/ink2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14.987"/>
    </inkml:context>
    <inkml:brush xml:id="br0">
      <inkml:brushProperty name="width" value="0.025" units="cm"/>
      <inkml:brushProperty name="height" value="0.025" units="cm"/>
    </inkml:brush>
  </inkml:definitions>
  <inkml:trace contextRef="#ctx0" brushRef="#br0">10 91 11627,'0'0'10020,"-3"-9"-8595,2 7-1365,0 0-5,1 1-1,-1-1 1,0 1-1,1-1 1,-1 0 0,1 1-1,-1-1 1,1 0-1,0 1 1,-1-1 0,1 0-1,0 1 1,0-1-1,0 0 1,1 0-1,-1 1 1,0-1 0,1 0-1,-1 1 1,1-1-1,-1 0 1,1 1-1,0-1 1,0 1 0,-1-1-1,1 1 1,0 0-1,0-1 1,1 1-1,-1 0 1,0-1 0,0 1-1,1 0 1,-1 0-1,1 0 1,-1 0-1,0 1 1,1-1 0,0 0-1,-1 1 1,1-1-1,0 0 1,2 1-1,19-6-17,-1 1-1,1 2 1,0 0-1,0 1 1,0 1-1,27 3 0,-34 0-46,1 0 0,-1 0 0,0 1 0,0 1 0,-1 1 0,1 1 0,-1 0 0,0 0 0,20 13 0,-32-17 8,0 0-1,0 0 1,0 1-1,0-1 1,0 1 0,-1-1-1,1 1 1,-1 0-1,0 0 1,0 0-1,0 0 1,0 0-1,0 1 1,-1-1-1,1 0 1,-1 1 0,0-1-1,0 1 1,0 0-1,0 5 1,-1-4 35,-1-1 1,0 0 0,1 0 0,-2 0-1,1 0 1,0 0 0,-1 0-1,1 0 1,-1-1 0,0 1 0,0 0-1,-1-1 1,1 0 0,-1 1-1,0-1 1,0 0 0,-6 5-1,-25 18 856,-1-2 0,-1-1 0,-63 29 0,-42 26 109,140-78-1010,0 1 0,0-1-1,0 1 1,0 0 0,0-1 0,0 1 0,0 0-1,0 0 1,0 0 0,0 0 0,1 0-1,-1 0 1,0 0 0,0 0 0,1 0-1,-1 0 1,1 0 0,-1 1 0,1-1-41,0-1-1,1 1 1,-1-1 0,0 1 0,1-1-1,-1 1 1,0-1 0,1 0 0,-1 1-1,1-1 1,-1 1 0,1-1-1,-1 0 1,0 0 0,1 1 0,-1-1-1,1 0 1,0 0 0,-1 0 0,1 1-1,-1-1 1,1 0 0,-1 0 0,1 0-1,-1 0 1,2 0 0,49 0-3972,-47 0 3682,37-6-4424,3-7-2349</inkml:trace>
</inkml:ink>
</file>

<file path=ppt/ink/ink2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15.332"/>
    </inkml:context>
    <inkml:brush xml:id="br0">
      <inkml:brushProperty name="width" value="0.025" units="cm"/>
      <inkml:brushProperty name="height" value="0.025" units="cm"/>
    </inkml:brush>
  </inkml:definitions>
  <inkml:trace contextRef="#ctx0" brushRef="#br0">324 5 20724,'0'0'2194,"-10"-2"-1420,3 1-742,0 0 1,0 0 0,0 1-1,0 0 1,0 1-1,-1-1 1,1 1-1,0 1 1,0-1 0,0 1-1,1 0 1,-1 1-1,0 0 1,1 0 0,-1 0-1,1 1 1,0 0-1,-8 7 1,-6 3 178,1 2 0,1 0 0,0 1 1,-23 29-1,34-36-175,0 0 1,0 0-1,1 0 1,1 1 0,0 0-1,0 0 1,1 0-1,0 1 1,1-1 0,0 1-1,-1 15 1,4-23-34,-1 0 1,1 0 0,0 0-1,1 0 1,-1 1 0,1-1-1,0 0 1,0 0-1,0-1 1,0 1 0,1 0-1,0 0 1,0 0 0,0-1-1,0 1 1,0-1-1,1 0 1,-1 0 0,4 4-1,0-2 54,0-1-1,0 0 1,0 1 0,1-2-1,0 1 1,0-1-1,0 0 1,0 0-1,13 2 1,7 0 263,0-1-1,0-1 1,0-2 0,50-3 0,-64 1-144,-1-1 1,1 0 0,-1 0-1,1-1 1,-1-1 0,0 0 0,-1-1-1,1 0 1,-1-1 0,0 0 0,0-1-1,0 0 1,-1 0 0,15-15-1,-18 14-88,-1 1-1,0-1 0,0 0 0,-1-1 0,1 1 0,-2-1 0,0 0 1,0 0-1,0-1 0,-1 1 0,0-1 0,-1 0 0,0 0 0,-1 0 0,0 1 1,-1-1-1,1 0 0,-2 0 0,-1-11 0,1 15-72,0 0-1,0-1 1,0 1 0,-1 0-1,0 0 1,0 0 0,-1 1-1,0-1 1,0 0 0,0 1-1,-1 0 1,1 0-1,-1 0 1,0 0 0,-1 1-1,1-1 1,-1 1 0,0 0-1,0 0 1,0 1 0,-1 0-1,-10-6 1,4 5-264,1 0 1,-1 0-1,1 1 1,-18-2-1,-51-1-5529</inkml:trace>
</inkml:ink>
</file>

<file path=ppt/ink/ink2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1.150"/>
    </inkml:context>
    <inkml:brush xml:id="br0">
      <inkml:brushProperty name="width" value="0.025" units="cm"/>
      <inkml:brushProperty name="height" value="0.025" units="cm"/>
    </inkml:brush>
  </inkml:definitions>
  <inkml:trace contextRef="#ctx0" brushRef="#br0">685 112 12107,'0'0'2760,"1"-8"-192,1-2-2484,0 3 831,-1-1 0,0 1 0,0 0 1,-1-1-1,0-10 0,0 16-792,0 0 1,-1 0 0,1 1-1,-1-1 1,1 0-1,-1 1 1,1-1-1,-1 0 1,0 1 0,0-1-1,0 1 1,0-1-1,0 1 1,0-1-1,0 1 1,0 0 0,-1 0-1,1 0 1,0-1-1,-1 1 1,1 0-1,-1 1 1,1-1 0,-1 0-1,0 0 1,1 1-1,-1-1 1,0 1-1,0-1 1,1 1 0,-4 0-1,-2-1-124,0 2 0,0-1 0,0 1-1,0 0 1,0 0 0,0 1 0,0 0 0,0 1 0,1-1-1,-1 1 1,1 0 0,0 1 0,-8 4 0,-13 11 0,-38 34 0,39-30 51,24-22-51,-15 13 20,0 1-1,-23 27 0,36-37-37,0-1 0,1 1 0,0 0 0,0-1 0,0 2 0,1-1 0,-1 0 0,1 0 0,1 1 0,-1-1 0,1 1 0,0 0-1,0-1 1,0 1 0,1 10 0,1-13 1,-1 0 0,1 0 0,0 0 0,0 0-1,1-1 1,-1 1 0,1 0 0,-1-1 0,1 1-1,0-1 1,0 0 0,0 0 0,0 1 0,0-1 0,1 0-1,-1-1 1,0 1 0,1 0 0,0-1 0,-1 1-1,1-1 1,4 1 0,11 5-26,0 0 1,29 5-1,-7-2-101,-37-9 132,0 0 0,-1 0 0,1 0 1,0 0-1,-1 0 0,1 1 0,-1-1 0,1 1 0,-1-1 0,0 1 0,0 0 0,1 0 0,-1 0 0,-1 0 0,1 0 0,0 1 0,0-1 0,-1 1 1,0-1-1,1 1 0,-1-1 0,2 6 0,-3-5 1,0 0-1,0 1 1,-1-1 0,1 0 0,-1 1 0,1-1 0,-1 0 0,0 0-1,0 1 1,0-1 0,-1 0 0,1 0 0,-1 0 0,0-1-1,1 1 1,-1 0 0,-1-1 0,-3 5 0,-28 25 543,0-1 0,-2-2 0,-76 47 0,18-13-151,78-48-408,18-4-698,31 1-1242,-2-3 1641,-29-8 308,0 0 0,0 0 0,0 0 0,0 1-1,0-1 1,0 1 0,0-1 0,0 1 0,-1 0-1,1 0 1,-1 0 0,1-1 0,-1 2 0,0-1-1,0 0 1,0 0 0,0 0 0,0 0 0,0 1 0,0 2-1,0 0 10,-1-1 0,0 1 1,0 0-1,0-1 0,-1 1 0,0-1 0,1 1 0,-2-1 0,1 1 0,-2 3 0,-4 9 165,-1-1 0,-1 0-1,0 0 1,-16 18 0,-64 74 1239,50-63 135,-46 68 0,83-111-1515,1 1 0,0-1-1,-1 0 1,1 0 0,0 1-1,0-1 1,0 1 0,0-1-1,1 1 1,-1 0 0,1-1 0,-1 1-1,1-1 1,0 1 0,0 0-1,1 3 1,-1-4-7,1 0-1,0 0 1,0-1 0,0 1-1,0 0 1,0-1-1,0 1 1,0-1 0,0 1-1,1-1 1,-1 1-1,0-1 1,1 0 0,-1 0-1,1 0 1,0 0-1,2 2 1,8 1 15,0 0 0,-1 0 0,2-1 0,-1-1 0,20 2 0,-15-2 23,60 9-609,0-4-1,122-5 1,-187-3-312,0 0 0,-1-1 0,24-7 0,7-10-4476,10-12-8234</inkml:trace>
</inkml:ink>
</file>

<file path=ppt/ink/ink2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2.056"/>
    </inkml:context>
    <inkml:brush xml:id="br0">
      <inkml:brushProperty name="width" value="0.025" units="cm"/>
      <inkml:brushProperty name="height" value="0.025" units="cm"/>
    </inkml:brush>
  </inkml:definitions>
  <inkml:trace contextRef="#ctx0" brushRef="#br0">464 32 14638,'0'0'1932,"-8"-6"38,3 3-1831,0 0 0,0 0 0,0 0-1,-1 1 1,1 0 0,-1 0 0,1 0 0,-1 0-1,0 1 1,0 0 0,0 0 0,0 1 0,0 0-1,0 0 1,1 0 0,-1 1 0,0-1 0,0 1-1,0 1 1,-10 3 0,-7 4 87,1 1 0,0 0-1,1 2 1,0 0 0,1 2 0,0 0 0,1 1 0,-26 28 0,33-32-122,1 1 0,1 1 0,0 0 0,0 0 0,2 1 1,0 0-1,0 1 0,1 0 0,1 0 0,0 0 1,2 1-1,-1 0 0,-2 25 0,6-36-94,1-1 0,0 1 0,0 0 0,0 0 0,0 0 0,1-1 0,0 1 0,0 0 0,0 0 0,0-1 0,1 1-1,0-1 1,0 1 0,0-1 0,1 0 0,-1 0 0,1 0 0,0 0 0,0 0 0,0-1 0,7 6 0,-3-4 17,0-1 0,1 0 0,-1 0 0,1-1 1,0 0-1,0 0 0,1-1 0,-1 0 0,0 0 0,1-1 1,12 0-1,13 1-146,0-2 1,0-1 0,66-11-1,-80 7-1449,0 0-1,0-1 0,0-1 0,26-14 1,-17 4-3627</inkml:trace>
</inkml:ink>
</file>

<file path=ppt/ink/ink2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2.400"/>
    </inkml:context>
    <inkml:brush xml:id="br0">
      <inkml:brushProperty name="width" value="0.025" units="cm"/>
      <inkml:brushProperty name="height" value="0.025" units="cm"/>
    </inkml:brush>
  </inkml:definitions>
  <inkml:trace contextRef="#ctx0" brushRef="#br0">244 17 6054,'0'0'12257,"-9"-3"-11035,4 1-1154,0 0-1,1 0 1,-1 0-1,0 1 0,0 0 1,0 0-1,0 0 1,0 0-1,0 1 1,0 0-1,0 0 1,0 0-1,0 1 1,0-1-1,0 1 0,0 1 1,1-1-1,-1 1 1,0-1-1,1 1 1,-7 4-1,0 2 110,1 0 0,0 1 0,0 0 0,1 1 0,0 0 0,1 0 0,0 1-1,-11 20 1,15-24-27,0 0 1,1 0-1,-1 1 0,2-1 0,-1 1 0,1-1 0,0 1 0,1 0 0,0 0 0,0 0 0,0 0 0,1 0 0,1 0 0,-1 0 0,4 14 0,-3-20-132,0 0 0,1 0 0,-1 0 0,1 0 0,-1 0-1,1 0 1,0 0 0,0-1 0,-1 1 0,1-1 0,1 1 0,-1-1 0,0 0-1,0 1 1,0-1 0,1 0 0,-1-1 0,0 1 0,1 0 0,-1-1-1,1 1 1,-1-1 0,1 0 0,-1 0 0,4 0 0,4 1 82,0-1 1,0-1-1,0 0 1,1 0-1,9-3 1,-9 0-21,-1 0 0,1-1-1,-1 0 1,0-1 0,0 0 0,0 0 0,-1-1-1,0 0 1,0-1 0,7-9 0,-12 14-54,-1 0-1,0-1 1,1 1 0,-1-1-1,-1 0 1,1 0-1,-1 0 1,1 0 0,-1 0-1,-1-1 1,1 1 0,0-1-1,-1 1 1,0-1 0,0 1-1,0-1 1,-1 0 0,0 0-1,0 1 1,0-1 0,0 0-1,-1 0 1,1 1 0,-1-1-1,-1 1 1,1-1 0,-3-6-1,2 8-22,-1-1 0,0 1 1,1 0-1,-1 0 0,-1 0 0,1 0 0,0 0 0,-1 1 0,1-1 1,-1 1-1,0 0 0,0 0 0,0 1 0,-4-2 0,0 0-398,-1 0 0,1 1 1,-1 1-1,0-1 0,-16 1 0,26 1 272,-1 0 0,0 0 0,0 0 0,0 0 1,0 0-1,0 0 0,0 0 0,0 1 0,0-1 0,0 0 0,0 0 0,0 0 0,0 0 1,-1 0-1,1 0 0,0 1 0,0-1 0,0 0 0,0 0 0,0 0 0,0 0 0,0 0 1,0 0-1,0 0 0,0 0 0,0 0 0,0 1 0,0-1 0,-1 0 0,1 0 0,0 0 1,0 0-1,0 0 0,0 0 0,0 0 0,0 0 0,0 0 0,-1 0 0,1 0 0,0 0 1,15 4-3766,13-4-2320</inkml:trace>
</inkml:ink>
</file>

<file path=ppt/ink/ink2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2.775"/>
    </inkml:context>
    <inkml:brush xml:id="br0">
      <inkml:brushProperty name="width" value="0.025" units="cm"/>
      <inkml:brushProperty name="height" value="0.025" units="cm"/>
    </inkml:brush>
  </inkml:definitions>
  <inkml:trace contextRef="#ctx0" brushRef="#br0">59 0 17328,'0'0'8745,"-23"75"-8009,10-32-640,2 0 1,1 1-33,8-2 0,2-11-257,0-4-543,7-10-193,4-5-609,-2-10-928,-3-2-1474</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6.415"/>
    </inkml:context>
    <inkml:brush xml:id="br0">
      <inkml:brushProperty name="width" value="0.025" units="cm"/>
      <inkml:brushProperty name="height" value="0.025" units="cm"/>
    </inkml:brush>
  </inkml:definitions>
  <inkml:trace contextRef="#ctx0" brushRef="#br0">102 33 10218,'0'0'12177,"-3"11"-9252,-10 21-1407,6-18-854,1 0 1,0 0-1,2 0 0,-1 1 1,-2 18-1,8-32-659,-1-1 0,0 1 0,0 0 0,0-1 0,1 1 0,-1 0 0,0-1 0,1 1 0,-1-1 0,0 1 0,1 0 0,-1-1 1,1 1-1,-1-1 0,1 1 0,-1-1 0,1 0 0,-1 1 0,1-1 0,0 1 0,-1-1 0,1 0 0,-1 0 0,1 1 0,0-1 0,-1 0 0,1 0 0,0 0 0,0 0 0,-1 0 1,1 1-1,0-1 0,-1-1 0,1 1 0,0 0 0,-1 0 0,1 0 0,0 0 0,-1 0 0,1-1 0,0 1 0,0 0 0,33-11 557,-27 6-496,1 0 0,-2-1 0,1 0 0,0 0 0,-1 0 0,0 0 0,-1-1 0,1 0 0,-1-1 0,6-11 0,-9 17-55,-1-1 0,0 1-1,0 0 1,0 0 0,0 0-1,0-1 1,0 1 0,0-1-1,-1 1 1,1 0 0,-1-1-1,0 1 1,0-1 0,0 1-1,0-1 1,0 1 0,0-1-1,-1 1 1,1-1 0,-1 1-1,0-1 1,0 1 0,0 0 0,0 0-1,0-1 1,0 1 0,0 0-1,-1 0 1,1 0 0,-1 0-1,0 0 1,1 0 0,-1 1-1,0-1 1,0 1 0,0-1-1,0 1 1,0 0 0,-1-1-1,-3 0 1,0-1-242,1 1 0,-1 1 0,1-1 0,-1 1 1,0 0-1,0 0 0,1 1 0,-1 0 0,0 0 0,0 0 0,0 0 0,1 1 0,-1 0 1,0 0-1,1 1 0,-1 0 0,1 0 0,-1 0 0,1 0 0,0 1 0,0 0 1,0 0-1,-8 7 0,-2 8-6816</inkml:trace>
</inkml:ink>
</file>

<file path=ppt/ink/ink2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3.104"/>
    </inkml:context>
    <inkml:brush xml:id="br0">
      <inkml:brushProperty name="width" value="0.025" units="cm"/>
      <inkml:brushProperty name="height" value="0.025" units="cm"/>
    </inkml:brush>
  </inkml:definitions>
  <inkml:trace contextRef="#ctx0" brushRef="#br0">1 238 13100,'0'0'9193,"59"-18"-8552,-3 16-33,8 1-384,7 1-95,3-2-450,-3-2-2914,-5-6-2594,-10-5-2339</inkml:trace>
  <inkml:trace contextRef="#ctx0" brushRef="#br0" timeOffset="1">811 0 12075,'0'0'5285,"-42"73"-3747,21-36-33,4 6-256,5 3-576,2 0-417,8-1-192,2-3-864,0-6-802,2-7 417,2-10-128,-4-5-1890,0-7-4805</inkml:trace>
</inkml:ink>
</file>

<file path=ppt/ink/ink2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3.432"/>
    </inkml:context>
    <inkml:brush xml:id="br0">
      <inkml:brushProperty name="width" value="0.025" units="cm"/>
      <inkml:brushProperty name="height" value="0.025" units="cm"/>
    </inkml:brush>
  </inkml:definitions>
  <inkml:trace contextRef="#ctx0" brushRef="#br0">0 459 13485,'0'0'7463,"56"-2"-5766,-4-10-159,12-4-577,10-3-481,0-4-320,-2-1-128,-9 1-192,-12 5-769,-13 0-608,-17 4-161,-14 0-2690,-7 0-2274</inkml:trace>
  <inkml:trace contextRef="#ctx0" brushRef="#br0" timeOffset="1">124 65 11883,'0'0'9449,"77"-45"-8520,-26 36-481,2 3-287,4 2-97,-1 4-32,-2 0-1217,-6 0-1090,-3 0-2113,-7-1-3619</inkml:trace>
</inkml:ink>
</file>

<file path=ppt/ink/ink2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3.773"/>
    </inkml:context>
    <inkml:brush xml:id="br0">
      <inkml:brushProperty name="width" value="0.025" units="cm"/>
      <inkml:brushProperty name="height" value="0.025" units="cm"/>
    </inkml:brush>
  </inkml:definitions>
  <inkml:trace contextRef="#ctx0" brushRef="#br0">253 0 12684,'0'0'6822,"-14"68"-5124,7-37-193,-1 4-672,4 4-544,2 3-193,2-2-64,0-2-641,5-3-384,2-7-448,-4-7-417,-1-12-1537</inkml:trace>
  <inkml:trace contextRef="#ctx0" brushRef="#br0" timeOffset="1">1 239 16111,'0'0'5317,"51"-5"-4548,-5 5-257,8 0-383,11 0-450,3-5-2658,-2-8-704,-1-6-4773</inkml:trace>
</inkml:ink>
</file>

<file path=ppt/ink/ink2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4.557"/>
    </inkml:context>
    <inkml:brush xml:id="br0">
      <inkml:brushProperty name="width" value="0.025" units="cm"/>
      <inkml:brushProperty name="height" value="0.025" units="cm"/>
    </inkml:brush>
  </inkml:definitions>
  <inkml:trace contextRef="#ctx0" brushRef="#br0">181 18 2498,'0'0'11537,"-8"-4"-6711,3 2-4393,3 1-298,-1-1-1,0 1 0,0-1 0,0 1 1,0 0-1,0 0 0,0 1 0,0-1 1,0 1-1,-1-1 0,1 1 0,0 0 1,0 0-1,0 0 0,0 1 0,-1-1 1,1 1-1,0 0 0,0-1 0,0 2 1,0-1-1,0 0 0,0 0 0,-5 4 1,0 4-53,0 0 1,1 0-1,-1 1 0,2-1 1,-1 2-1,2-1 1,-1 1-1,1-1 0,1 1 1,0 1-1,1-1 0,0 1 1,0-1-1,0 13 1,-1 21 614,2 0 0,5 60 0,-2-82 49,-1-19-651,0 1 0,1-1-1,-1 0 1,1 0 0,1 0 0,-1 0 0,0 0 0,1 0-1,0 0 1,0 0 0,0-1 0,0 1 0,0-1 0,4 5-1,-4-7-57,0 1 0,0 0 0,0 0 0,1-1 0,-1 1-1,0-1 1,0 0 0,1 0 0,-1 0 0,1 0-1,-1 0 1,1 0 0,-1-1 0,1 1 0,0-1 0,-1 0-1,1 1 1,0-1 0,-1 0 0,1-1 0,0 1-1,-1 0 1,5-2 0,-5 1 23,0 0 0,0 1 0,-1-1 0,1 0 0,-1 0 0,1 0 0,-1-1 0,1 1 0,-1 0 0,0 0 0,1-1 0,-1 1 0,0-1 0,0 1 0,0-1 0,0 1 0,0-1 0,0 0-1,-1 0 1,1 1 0,-1-1 0,1 0 0,-1 0 0,1 0 0,-1 1 0,0-1 0,0 0 0,0 0 0,0 0 0,-1-2 0,1-4 140,-1 0 0,0 0 0,-1 1 0,0-1 0,-5-12 0,8 18-214,1 0 0,-1 0 0,0 0 0,1 0 0,-1 1 0,1-1 0,-1 0 0,1 1 0,0 0 1,-1-1-1,1 1 0,0 0 0,0 0 0,0 0 0,0 0 0,4-1 0,6-5 27,-9 5 4,0 0 0,0-1 0,0 1 0,0-1 0,0 0-1,0 0 1,-1 0 0,1 0 0,-1 0 0,0 0 0,0-1 0,0 1 0,0-1 0,-1 0 0,1 1 0,-1-1 0,0 0 0,0 0 0,0 0 0,-1 0 0,0 1 0,1-6 0,-1 7-7,0 1 0,0 0-1,0 0 1,0 0 0,0-1 0,0 1 0,0 0 0,-1 0 0,1-1 0,0 1 0,-1 0 0,1 0 0,-1 0 0,1 0 0,-1 0 0,1 0 0,-1 0 0,0 0 0,-1-2 0,0 2-20,0 0-1,0 1 1,0-1 0,0 0-1,-1 1 1,1-1-1,0 1 1,0 0 0,0 0-1,-1 0 1,-2 0-1,-3 0 7,0 1 0,1-1-1,-1 1 1,1 1 0,0-1 0,-1 1-1,-8 4 1,14-5 2,-1 0 1,1 0-1,0 0 1,0 1-1,0-1 1,0 0-1,0 1 1,0 0-1,0-1 0,0 1 1,0 0-1,1 0 1,-1 0-1,1 0 1,-1 0-1,1 1 1,0-1-1,0 0 0,0 1 1,0-1-1,1 0 1,-1 1-1,0-1 1,1 1-1,-1 4 1,2-6 4,-1-1 0,1 0 0,-1 1 1,1-1-1,-1 0 0,1 1 1,-1-1-1,1 0 0,-1 1 0,1-1 1,-1 0-1,1 0 0,0 0 1,-1 1-1,1-1 0,-1 0 0,1 0 1,0 0-1,-1 0 0,1 0 1,-1 0-1,1 0 0,0-1 0,-1 1 1,1 0-1,-1 0 0,1 0 1,-1 0-1,2-1 0,16-4 53,-1-2-54,-7 1-5,1 2-1,0-1 1,0 1-1,1 1 0,-1 0 1,1 0-1,15 0 1,15-2-82,-33 3 44,0 0 0,0 1 1,1 0-1,-1 1 0,0 0 0,1 0 0,16 3 1,-25 1 21,0-1 0,-1 1 0,1-1 0,-1 1 0,0 0 0,0-1 0,0 1 0,0-1 1,-1 1-1,0-1 0,1 1 0,-3 4 0,-14 40 321,11-37-270,2 0 1,0 0 0,0 0 0,1 1 0,0-1 0,1 1-1,0 0 1,1 0 0,0 18 0,1-29-131,0-1-1,0 1 1,1-1 0,-1 0 0,0 1-1,0-1 1,0 1 0,0-1 0,0 1-1,1-1 1,-1 0 0,0 1-1,0-1 1,1 0 0,-1 1 0,0-1-1,0 0 1,1 1 0,-1-1 0,0 0-1,1 1 1,-1-1 0,1 0 0,-1 0-1,0 0 1,1 1 0,-1-1-1,1 0 1,-1 0 0,0 0 0,1 0-1,-1 0 1,1 0 0,-1 0 0,1 0-1,-1 0 1,1 0 0,-1 0 0,0 0-1,1 0 1,-1 0 0,1 0-1,-1 0 1,1-1 0,-1 1 0,0 0-1,1 0 1,-1 0 0,0-1 0,1 1-1,-1 0 1,0-1 0,1 1 0,17-18-8695</inkml:trace>
</inkml:ink>
</file>

<file path=ppt/ink/ink2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5.854"/>
    </inkml:context>
    <inkml:brush xml:id="br0">
      <inkml:brushProperty name="width" value="0.025" units="cm"/>
      <inkml:brushProperty name="height" value="0.025" units="cm"/>
    </inkml:brush>
  </inkml:definitions>
  <inkml:trace contextRef="#ctx0" brushRef="#br0">0 1 11307,'0'0'14990,"2"13"-14440,6 178 705,-7-104-9546,-9-102-8797</inkml:trace>
</inkml:ink>
</file>

<file path=ppt/ink/ink2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6.198"/>
    </inkml:context>
    <inkml:brush xml:id="br0">
      <inkml:brushProperty name="width" value="0.025" units="cm"/>
      <inkml:brushProperty name="height" value="0.025" units="cm"/>
    </inkml:brush>
  </inkml:definitions>
  <inkml:trace contextRef="#ctx0" brushRef="#br0">0 0 8168,'0'0'5354,"7"2"-11269,-5-2 6010,0 1 1,0-1-1,0 1 0,0 0 0,0 0 0,0 0 1,0 0-1,0 0 0,0 0 0,-1 1 0,1-1 1,0 1-1,-1-1 0,1 1 0,-1-1 0,1 1 1,0 2-1,1 2 614,-1-1 0,0 1 1,0 0-1,0 0 0,-1 0 0,1 9 1,3 16 1506,15 82 1612,-18-104-3597,1 0 1,0 0-1,1 1 1,0-2 0,0 1-1,1 0 1,0-1-1,0 0 1,8 9-1,-11-15-113,0 0 0,0 0 0,0-1 0,0 1-1,0 0 1,0-1 0,1 1 0,-1-1-1,0 0 1,1 0 0,-1 0 0,1 0 0,-1 0-1,1-1 1,0 1 0,-1-1 0,1 1-1,0-1 1,-1 0 0,1 0 0,3-1 0,-1 0 90,0 0 0,0-1 0,-1 0 1,1 0-1,-1 0 0,1 0 0,-1-1 1,0 0-1,0 0 0,6-6 0,4-4 64,-2 0 0,0-1 0,-1-1 0,0 0-1,9-18 1,-12 18-428,0 0-1,-1 0 0,0-1 1,-2 0-1,0 0 1,0 0-1,-1-1 1,1-23-1</inkml:trace>
</inkml:ink>
</file>

<file path=ppt/ink/ink2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6.604"/>
    </inkml:context>
    <inkml:brush xml:id="br0">
      <inkml:brushProperty name="width" value="0.025" units="cm"/>
      <inkml:brushProperty name="height" value="0.025" units="cm"/>
    </inkml:brush>
  </inkml:definitions>
  <inkml:trace contextRef="#ctx0" brushRef="#br0">155 0 15022,'0'0'11382,"-2"15"-10502,-22 133-498,-53 178 0,77-326-509,0 1 0,0-1 1,0 1-1,0-1 0,0 1 0,0-1 0,-1 0 1,1 1-1,0-1 0,0 1 0,0-1 1,0 0-1,-1 1 0,1-1 0,0 0 0,-1 1 1,1-1-1,0 0 0,0 1 0,-1-1 1,1 0-1,0 0 0,-1 1 0,1-1 0,-1 0 1,1 0-1,0 0 0,-1 1 0,1-1 1,-1 0-1,1 0 0,-1 0 0,1 0 0,0 0 1,-1 0-1,1 0 0,-1 0 0,1 0 1,-1 0-1,1 0 0,0 0 0,-1 0 0,1 0 1,-1-1-1,-17-14-6825,-2-7-3250</inkml:trace>
</inkml:ink>
</file>

<file path=ppt/ink/ink2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6.933"/>
    </inkml:context>
    <inkml:brush xml:id="br0">
      <inkml:brushProperty name="width" value="0.025" units="cm"/>
      <inkml:brushProperty name="height" value="0.025" units="cm"/>
    </inkml:brush>
  </inkml:definitions>
  <inkml:trace contextRef="#ctx0" brushRef="#br0">0 158 14350,'0'0'9737,"50"-49"-8840,-5 37 224,13-3-609,12 1-384,1 0-96,4-2-1921,-14-1-2596,-5-4-4195</inkml:trace>
</inkml:ink>
</file>

<file path=ppt/ink/ink2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7.288"/>
    </inkml:context>
    <inkml:brush xml:id="br0">
      <inkml:brushProperty name="width" value="0.025" units="cm"/>
      <inkml:brushProperty name="height" value="0.025" units="cm"/>
    </inkml:brush>
  </inkml:definitions>
  <inkml:trace contextRef="#ctx0" brushRef="#br0">216 80 10282,'0'0'13591,"-3"12"-12544,-3 8-955,-2 1 1,0-2 0,-1 1-1,-1-1 1,-1 0 0,-19 23 0,-93 110 453,116-146-829,6-9 26,6-10-457,14-20-3223,27-36 1,-19 31 32,15-22-4151</inkml:trace>
  <inkml:trace contextRef="#ctx0" brushRef="#br0" timeOffset="1">295 1 5509,'4'0'7848,"-4"4"-5478,-12 26-705,-11 8 161,5 7-192,-1 6-257,4 2-192,3-4-224,7-4-320,5-5-65,0-10-288,8-6-352,7-8-192,0-7-1409,-5-3-1923,-5-4-1441</inkml:trace>
</inkml:ink>
</file>

<file path=ppt/ink/ink2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7.820"/>
    </inkml:context>
    <inkml:brush xml:id="br0">
      <inkml:brushProperty name="width" value="0.025" units="cm"/>
      <inkml:brushProperty name="height" value="0.025" units="cm"/>
    </inkml:brush>
  </inkml:definitions>
  <inkml:trace contextRef="#ctx0" brushRef="#br0">1 426 8584,'0'0'11216,"14"-4"-10308,49-11 1624,62-16-4087,-84 19-1300,0-1-1,70-34 1,-95 38 2279,0 0 1,-1 0 0,-1-2-1,1 0 1,-2 0 0,1-1-1,12-16 1,-19 19 794,0 0 0,-1-1 0,0 0 0,9-19 0,-11 18 550,0 0-1,-1 0 0,0 0 1,-1-1-1,1-13 0,-3 22-529,1 1-1,-1-1 1,0 0-1,0 1 0,0-1 1,0 1-1,-1-1 1,1 1-1,-1 0 1,0-1-1,1 1 0,-1-1 1,0 1-1,0 0 1,0 0-1,-1-1 0,-2-2 1,3 4-185,-1 0-1,0 0 1,1 0 0,-1 0 0,0 0 0,1 1 0,-1-1-1,0 1 1,0-1 0,0 1 0,0 0 0,1-1-1,-1 1 1,0 0 0,0 0 0,0 1 0,0-1 0,0 0-1,1 1 1,-1-1 0,0 1 0,0-1 0,1 1 0,-1 0-1,-2 1 1,-5 3 110,1 0 0,0 0 0,0 1 0,0 0 0,0 0 0,1 1 0,0 0 0,1 1 0,-8 10 0,-4 7 738,-25 47-1,36-59-551,1 0-1,0 1 0,1-1 0,0 2 0,1-1 0,1 0 0,0 1 0,-1 20 0,4-31-311,0-1-1,0 1 1,0 0-1,1 0 0,-1 0 1,1 0-1,0 0 1,0-1-1,0 1 1,0 0-1,1-1 0,-1 1 1,1-1-1,0 0 1,0 1-1,1-1 1,-1 0-1,0 0 1,1 0-1,0-1 0,0 1 1,0-1-1,0 1 1,0-1-1,0 0 1,1 0-1,-1 0 1,1-1-1,-1 1 0,1-1 1,0 0-1,-1 0 1,1 0-1,0 0 1,6-1-1,0 2 3,0-2 0,0 0 0,0 0 0,-1-1 1,1 0-1,0 0 0,0-1 0,-1 0 0,1-1 0,-1 0 0,14-7 0,-18 7-9,-1 1-1,1-1 0,-1 0 0,1-1 0,-1 1 0,0-1 0,0 1 0,-1-1 1,1 0-1,-1-1 0,0 1 0,0 0 0,0-1 0,-1 0 0,1 0 1,-1 0-1,0 0 0,-1 0 0,1 0 0,-1 0 0,0 0 0,0-10 0,0 14-7,-1 0-1,0 1 0,0-1 0,0 0 0,0 0 0,0 0 0,0 0 0,0 0 1,0 0-1,0 1 0,0-1 0,0 0 0,-1 0 0,1 0 0,0 0 0,-1 0 0,1 1 1,0-1-1,-1 0 0,1 0 0,-1 1 0,0-1 0,1 0 0,-1 1 0,1-1 1,-1 0-1,0 1 0,1-1 0,-1 1 0,0-1 0,0 1 0,0 0 0,1-1 0,-1 1 1,0 0-1,0-1 0,0 1 0,0 0 0,1 0 0,-1 0 0,0 0 0,0 0 1,0 0-1,0 0 0,0 0 0,0 0 0,0 0 0,1 0 0,-1 1 0,0-1 0,0 0 1,-1 1-1,-1 1-31,-1-1 1,1 0 0,-1 1 0,1 0-1,0 0 1,0 0 0,0 0 0,0 0-1,0 1 1,0 0 0,-3 4-1,5-6 6,0 0-1,0 0 0,0 0 0,1 0 1,-1 0-1,0 0 0,1 0 0,-1 1 0,1-1 1,-1 0-1,1 0 0,0 1 0,-1-1 1,1 0-1,0 0 0,0 1 0,0-1 1,0 0-1,0 1 0,0-1 0,1 2 0,-1-2-1,1 0-1,0-1 0,-1 1 1,1-1-1,0 1 0,0-1 1,-1 1-1,1-1 0,0 1 1,0-1-1,0 0 0,0 0 0,0 1 1,0-1-1,-1 0 0,1 0 1,0 0-1,0 0 0,0 0 1,0 0-1,0 0 0,1 0 1,6-1-2,0-1 1,0 0 0,-1 0 0,1 0 0,13-7 0,26-19-534,-37 20 194,1 1 0,-1 1 1,1 0-1,1 0 0,-1 1 0,1 1 1,0 0-1,17-4 0,-28 9 335,0-1 0,-1 1 0,1-1 0,0 1 0,-1-1 0,1 1 0,-1 0 0,1-1 0,-1 1 0,1 0 0,-1 0 0,1-1 0,-1 1 0,0 0 0,0 0 1,1-1-1,-1 1 0,0 0 0,0 0 0,0 0 0,0 0 0,1-1 0,-1 1 0,-1 0 0,1 0 0,0 0 0,0 0 0,0-1 0,0 1 0,-1 0 0,1 0 0,0 0 0,0-1 0,-2 2 0,-7 34 139,-10 17 60,-1 5-759,9-21-3760,10-27-3693</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5.784"/>
    </inkml:context>
    <inkml:brush xml:id="br0">
      <inkml:brushProperty name="width" value="0.025" units="cm"/>
      <inkml:brushProperty name="height" value="0.025" units="cm"/>
    </inkml:brush>
  </inkml:definitions>
  <inkml:trace contextRef="#ctx0" brushRef="#br0">0 61 11018,'0'0'4004,"14"1"-2845,891-31 4103,-305-2-4102,437 56 377,-764-17 748,-339-8-13127,46-2 4516</inkml:trace>
</inkml:ink>
</file>

<file path=ppt/ink/ink2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8.411"/>
    </inkml:context>
    <inkml:brush xml:id="br0">
      <inkml:brushProperty name="width" value="0.025" units="cm"/>
      <inkml:brushProperty name="height" value="0.025" units="cm"/>
    </inkml:brush>
  </inkml:definitions>
  <inkml:trace contextRef="#ctx0" brushRef="#br0">1444 156 13837,'-166'57'1207,"-232"114"-1,170-67 977,156-74-1315,-23 11 382,-93 53-1,162-78-1195,0 0-1,1 2 1,0 1 0,1 1-1,2 1 1,0 0-1,-37 50 1,50-58-48,1 1 1,0 0-1,1 1 1,0-1-1,1 2 0,1-1 1,1 1-1,0-1 1,0 1-1,2 0 0,0 0 1,1 0-1,1 1 1,0-1-1,1 0 1,1 0-1,0 0 0,1 0 1,1 0-1,1 0 1,0-1-1,1 0 0,0 0 1,10 16-1,5-2 7,2-1 1,0 0-1,2-2 0,1-1 0,0-1 1,2-2-1,1 0 0,1-2 1,0-1-1,2-2 0,0 0 0,66 22 1,-39-20-44,2-2 0,0-3 0,1-3 0,0-2 0,0-3 0,104-3 0,-115-7 248,1-2 0,-1-3 0,-1-2-1,1-2 1,-2-2 0,0-2 0,-1-2 0,-1-3 0,-1-1 0,72-50 0,-78 46 252,-1-3-1,-2-1 1,0-1 0,-3-3 0,-1 0-1,-1-3 1,-2 0 0,-2-2 0,-1-1 0,-3-1-1,28-64 1,-39 73-322,-2-1 1,-1 0-1,-2 0 0,-1-1 1,-2 0-1,-1 0 0,-2-1 0,-1 1 1,-2-1-1,-2 1 0,-9-50 1,6 60-175,0 1 1,-2 0 0,0 1 0,-2 0-1,0 0 1,-2 1 0,0 0 0,-2 1 0,0 0-1,-1 2 1,-2-1 0,1 2 0,-2 0-1,-1 1 1,0 1 0,-39-25 0,30 26-221,0 1 1,-1 1 0,0 1-1,-1 2 1,0 1-1,-1 1 1,0 2 0,0 1-1,0 1 1,-1 2 0,1 1-1,-1 1 1,1 2-1,-61 12 1,32-1-407,2 3-1,0 2 1,1 3-1,1 2 1,1 3-1,-94 60 1,-108 99-7414,151-105-3609</inkml:trace>
</inkml:ink>
</file>

<file path=ppt/ink/ink2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6.193"/>
    </inkml:context>
    <inkml:brush xml:id="br0">
      <inkml:brushProperty name="width" value="0.025" units="cm"/>
      <inkml:brushProperty name="height" value="0.025" units="cm"/>
    </inkml:brush>
  </inkml:definitions>
  <inkml:trace contextRef="#ctx0" brushRef="#br0">1151 149 9001,'0'0'4970,"2"-9"-2333,-2 6-2473,1-1 1,0 0-1,-1 1 1,0-1-1,0 0 1,0 1-1,0-1 1,-1 1-1,1-1 1,-1 0-1,0 1 1,0-1-1,0 1 1,-1 0-1,1-1 1,-1 1-1,0 0 1,0 0-1,0 0 1,0 0-1,0 0 1,-1 1-1,1-1 1,-1 0-1,0 1 1,-4-3-1,-4-2 144,0 1-1,0 0 1,0 0 0,-1 2-1,0-1 1,0 1 0,0 1-1,0 0 1,0 1-1,-1 0 1,1 1 0,-1 1-1,0-1 1,1 2-1,-1 0 1,-15 3 0,-23 6-46,1 3 1,-79 29 0,108-35-19,-48 18 267,2 4 0,-125 71 1,160-80-384,0 2 1,1 1-1,2 1 1,0 2 0,2 1-1,1 1 1,-33 45 0,51-60-90,0-1 1,1 1-1,0 0 1,1 1-1,-5 15 1,10-26-36,0 0-1,0 0 1,0-1 0,1 1-1,-1 0 1,1 0 0,-1 1 0,1-1-1,0 0 1,0 0 0,0 0-1,1 0 1,-1 0 0,1 0 0,0 0-1,0 0 1,0-1 0,0 1-1,0 0 1,0 0 0,1-1 0,-1 1-1,1 0 1,0-1 0,0 0-1,0 1 1,0-1 0,0 0-1,1 0 1,4 3 0,19 6 62,0-1 0,1-1 0,0-2 0,0-1 0,1-1 0,31 2 0,8 3-53,-26-4-37,3 1-36,44 12-1,-77-16 47,-1 0-1,1 1 1,-1 0 0,0 1-1,0 0 1,0 1 0,-1 0-1,1 0 1,11 12 0,-18-15 4,0 1 0,0 0 1,0 0-1,-1 0 0,1 0 1,-1 0-1,0 0 0,0 1 1,-1-1-1,1 1 0,-1 0 1,0-1-1,0 1 0,-1 0 0,1 0 1,-1-1-1,0 1 0,0 0 1,-1 0-1,1 0 0,-1-1 1,0 1-1,-1 0 0,1-1 1,-1 1-1,0-1 0,0 1 1,-4 6-1,-4 6 71,-1 1 0,-1-2 0,0 0 0,-1 0 0,-22 19 0,-132 100 850,119-100-544,2 2 1,-67 69-1,109-102-438,0 0 0,1 0 0,0 1 0,0 0 0,0-1 0,0 1 0,1 0 0,0 0 0,-2 7 0,3-10 39,1 0-1,0 0 1,0 0 0,0-1 0,0 1 0,0 0-1,0 0 1,0 0 0,0 0 0,1-1-1,-1 1 1,1 0 0,0 0 0,-1-1 0,1 1-1,0 0 1,0-1 0,0 1 0,0-1 0,0 1-1,0-1 1,0 1 0,1-1 0,-1 0 0,1 0-1,-1 1 1,1-1 0,-1 0 0,3 1 0,18 8-84,1 0 0,0-2 0,1-1 0,-1 0 0,1-2 0,31 3 0,-23-3 66,0 1 1,55 19-1,-83-24 44,0 1 1,0 0-1,0-1 1,0 1-1,0 1 1,-1-1-1,1 0 1,-1 1-1,1 0 1,-1 0-1,0 0 1,0 0-1,0 1 1,-1-1-1,1 1 1,-1-1 0,0 1-1,0 0 1,0 0-1,0 0 1,-1 0-1,1 0 1,-1 0-1,0 1 1,-1-1-1,1 0 1,-1 1-1,1-1 1,-1 0-1,-1 1 1,1-1-1,-1 0 1,1 1-1,-1-1 1,-1 0 0,1 0-1,0 0 1,-4 7-1,-4 6 154,0-1-1,0 0 1,-2-1 0,0 0-1,-22 23 1,-76 66 691,60-60-530,-11 11 33,27-28-260,2 2-1,1 1 0,-33 44 0,60-69-198,-1 1 0,1 0 0,0 0 0,1 0 0,-1 0 0,1 0 0,0 0 1,1 1-1,0-1 0,0 0 0,0 1 0,1 12 0,1 2-98,2-1 0,9 36 0,-8-38 252,0 1 0,-1-1 0,1 24-1,-6 30 164,1-32-126,1 1 0,5 40 0,-3-73-59,0 0 0,0 0 0,1-1 0,0 1 0,1-1 0,0 0-1,0 0 1,0 0 0,1 0 0,0-1 0,0 1 0,1-1 0,0-1 0,0 1 0,0-1 0,1 0-1,-1-1 1,13 7 0,-5-3-502,0-1-1,1 0 1,22 6 0,-22-9-1077,1 0 0,-1-1 0,19 1 0,37-2-9204</inkml:trace>
</inkml:ink>
</file>

<file path=ppt/ink/ink2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7.607"/>
    </inkml:context>
    <inkml:brush xml:id="br0">
      <inkml:brushProperty name="width" value="0.025" units="cm"/>
      <inkml:brushProperty name="height" value="0.025" units="cm"/>
    </inkml:brush>
  </inkml:definitions>
  <inkml:trace contextRef="#ctx0" brushRef="#br0">392 74 12684,'5'-8'3833,"13"-29"16,-17 37-3650,-1-1-1,1 0 1,-1 1 0,0-1-1,1 0 1,-1 0 0,0 0-1,0 1 1,0-1 0,0 0-1,1 0 1,-1 0 0,0 0-1,0 0 1,-1 1 0,1-1-1,0 0 1,0 0 0,0 0-1,0 1 1,-1-1 0,1 0-1,0 0 1,-1 0 0,1 1-1,-2-2 1,1 1-78,0 0 0,0 0-1,0 1 1,-1-1 0,1 1-1,0-1 1,0 1 0,-1-1-1,1 1 1,0 0 0,-1 0 0,1 0-1,-1 0 1,-1 0 0,-46 9 567,34-3-636,0 1 0,0 1 0,1 0 0,0 1 0,1 1 0,0 0-1,0 0 1,-15 17 0,2 2 84,0 1 1,-30 46-1,36-45 333,-28 58 0,43-79-415,1 1 1,0-1-1,0 1 1,1 0-1,1-1 1,0 1-1,0 0 1,1 1-1,0-1 1,2 15-1,0-24-43,-1 1-1,1 0 0,0-1 0,0 1 1,1-1-1,-1 1 0,0-1 0,1 1 1,0-1-1,-1 0 0,1 0 0,0 0 1,0 0-1,0 0 0,1 0 0,-1-1 1,0 1-1,0-1 0,1 1 0,-1-1 1,1 0-1,0 0 0,-1 0 0,1 0 1,0-1-1,-1 1 0,1-1 0,4 1 1,10 1-30,0-1 1,0-1 0,24-2-1,-35 2-39,10-2-475,1-1 0,0 0 1,-1-1-1,19-7 0,29-15-6914,-36 12 779</inkml:trace>
</inkml:ink>
</file>

<file path=ppt/ink/ink2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7.947"/>
    </inkml:context>
    <inkml:brush xml:id="br0">
      <inkml:brushProperty name="width" value="0.025" units="cm"/>
      <inkml:brushProperty name="height" value="0.025" units="cm"/>
    </inkml:brush>
  </inkml:definitions>
  <inkml:trace contextRef="#ctx0" brushRef="#br0">186 1 18738,'0'0'2567,"-11"8"-1189,-14 14-387,1 0 1,-29 37-1,44-49-652,1 0-1,1 0 1,0 1 0,0 0-1,1 0 1,0 1 0,1 0-1,0 0 1,1 0 0,-4 23-1,7-34-318,1 0-1,0-1 1,0 1 0,0 0-1,0-1 1,0 1-1,0-1 1,0 1-1,0 0 1,0-1-1,0 1 1,1 0-1,-1-1 1,0 1-1,0-1 1,1 1-1,-1 0 1,0-1-1,1 1 1,-1-1-1,0 1 1,1-1-1,-1 1 1,1-1-1,-1 0 1,1 1-1,-1-1 1,1 1-1,-1-1 1,1 0-1,-1 1 1,1-1-1,1 0 1,24-3 606,-18 0-473,-1 0 0,0 0 0,0-1 1,13-9-1,-8 3-5,-1-2 0,0 0 0,0 0 0,15-25 0,-21 29-94,-1 1-1,0-1 1,0 0-1,-1-1 1,0 1-1,0-1 1,-1 1-1,0-1 1,-1 0-1,1-11 1,-2 19-56,0 0 0,0 0 0,0 0 0,0 0-1,0 0 1,0 0 0,-1 0 0,1 0 0,0 0 0,-1 1 0,1-1 0,-1 0-1,1 0 1,-1 0 0,1 1 0,-1-1 0,1 0 0,-1 0 0,0 1 0,0-1-1,1 0 1,-1 1 0,0-1 0,0 1 0,0-1 0,1 1 0,-2-1 0,-33-2-162,28 3 103,1 1 0,-1 1-1,0-1 1,1 1 0,-1 0 0,1 0-1,-1 1 1,-5 3 0,11-5-41,-1 0 1,1-1-1,0 1 0,0 0 1,0-1-1,0 1 0,0 0 1,0 0-1,0 0 0,1 0 1,-1 0-1,0 0 0,0 0 1,1 0-1,-1 0 1,1 0-1,-2 3 0,3-4-44,-1 1 0,1-1 0,-1 0 0,0 1 0,1-1 0,-1 1 1,1-1-1,-1 0 0,1 0 0,-1 1 0,1-1 0,-1 0 0,1 0 0,-1 0 0,1 1 0,-1-1 0,1 0 0,-1 0 0,1 0 0,0 0 0,-1 0 0,1 0 0,-1 0 0,1 0 0,-1 0 0,2-1 0,4 1-755,1-1-1,-1 0 1,1-1-1,-1 1 1,1-1 0,6-3-1,31-22-4436</inkml:trace>
</inkml:ink>
</file>

<file path=ppt/ink/ink2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8.306"/>
    </inkml:context>
    <inkml:brush xml:id="br0">
      <inkml:brushProperty name="width" value="0.025" units="cm"/>
      <inkml:brushProperty name="height" value="0.025" units="cm"/>
    </inkml:brush>
  </inkml:definitions>
  <inkml:trace contextRef="#ctx0" brushRef="#br0">332 1 19090,'0'0'2370,"-54"73"161,19-24-834,2 5 1,4-2-225,6-4-864,9-7-481,8-6-128,6-8-545,0-12-1312,9-8-994,-1-7-1409,-5-3-2178</inkml:trace>
  <inkml:trace contextRef="#ctx0" brushRef="#br0" timeOffset="1">1 267 14926,'0'0'11563,"54"-12"-9577,-7-2-993,16-1-865,7-4-352,6-6-2082,-6-2-2563,-6-2-4035</inkml:trace>
</inkml:ink>
</file>

<file path=ppt/ink/ink2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8.633"/>
    </inkml:context>
    <inkml:brush xml:id="br0">
      <inkml:brushProperty name="width" value="0.025" units="cm"/>
      <inkml:brushProperty name="height" value="0.025" units="cm"/>
    </inkml:brush>
  </inkml:definitions>
  <inkml:trace contextRef="#ctx0" brushRef="#br0">304 1 20692,'0'0'2402,"-22"77"-865,9-33 129,0 2-353,0 4-832,3-1-353,-3-3-64,5-3-353,-1-6-639,-2-2-546,-1-8-512,-4-8-2178,-4-7-3939</inkml:trace>
  <inkml:trace contextRef="#ctx0" brushRef="#br0" timeOffset="1">1 489 19282,'0'0'6598,"65"-15"-4067,-21-4-385,10-2-801,3-2-896,1 0-353,-3 6-673,-10 1-1889,-11-2-2627,-14 2-2242</inkml:trace>
</inkml:ink>
</file>

<file path=ppt/ink/ink2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9.005"/>
    </inkml:context>
    <inkml:brush xml:id="br0">
      <inkml:brushProperty name="width" value="0.025" units="cm"/>
      <inkml:brushProperty name="height" value="0.025" units="cm"/>
    </inkml:brush>
  </inkml:definitions>
  <inkml:trace contextRef="#ctx0" brushRef="#br0">1 13 14638,'0'0'8968,"53"-12"-7142,-12 12 512,13 0-1121,4 0-992,4 0-161,-3 6-417,-5 1-1280,-11-3-2211,-9-1-3747</inkml:trace>
</inkml:ink>
</file>

<file path=ppt/ink/ink2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9.332"/>
    </inkml:context>
    <inkml:brush xml:id="br0">
      <inkml:brushProperty name="width" value="0.025" units="cm"/>
      <inkml:brushProperty name="height" value="0.025" units="cm"/>
    </inkml:brush>
  </inkml:definitions>
  <inkml:trace contextRef="#ctx0" brushRef="#br0">170 0 16111,'0'0'5862,"-26"62"-2819,7-19-577,0 6-929,2 0-415,5 0-386,0-4-576,9-5-160,3-8-672,0-6-930,0-9-576,8-6-865,-1-11-736,-7-9-9418</inkml:trace>
  <inkml:trace contextRef="#ctx0" brushRef="#br0" timeOffset="1">0 231 7399,'0'0'18642,"51"-35"-18098,-10 35-352,6 0-160,7 0-480,-1 2-2627,4 0-3523</inkml:trace>
</inkml:ink>
</file>

<file path=ppt/ink/ink2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9.709"/>
    </inkml:context>
    <inkml:brush xml:id="br0">
      <inkml:brushProperty name="width" value="0.025" units="cm"/>
      <inkml:brushProperty name="height" value="0.025" units="cm"/>
    </inkml:brush>
  </inkml:definitions>
  <inkml:trace contextRef="#ctx0" brushRef="#br0">342 6 17008,'0'0'2461,"-9"-2"214,5 1-2470,-1 0 0,0 1 1,0-1-1,1 1 1,-1 0-1,0 0 0,0 0 1,0 1-1,1 0 1,-1 0-1,0 0 0,1 0 1,-1 1-1,1 0 1,-1 0-1,1 0 0,0 0 1,0 1-1,0-1 1,-7 7-1,-15 14 373,2 0-1,1 2 1,1 0 0,-33 49-1,44-57-275,0 1-1,1 0 1,2 0 0,-1 1-1,2 0 1,1 0-1,0 1 1,1 0 0,-2 22-1,7-39-292,-1 0 0,1 0-1,0 0 1,0 0-1,1 0 1,-1 0 0,1 0-1,-1 0 1,1 0-1,0 0 1,0 0 0,0-1-1,1 1 1,-1 0 0,1-1-1,-1 1 1,1-1-1,0 0 1,0 1 0,0-1-1,4 4 1,-1-3 1,0-1 1,-1 1-1,1-1 1,0 1-1,1-1 1,-1-1-1,0 1 0,1-1 1,-1 0-1,0 0 1,8 0-1,1-1-1,-1 0 0,1-1 0,-1 0 1,1-1-1,-1-1 0,1 0 0,-1-1 0,0 0 0,15-8 0,15-16-9,-42 27 0,0 0 0,1 0 0,-1 0 0,0 0 0,0-1 0,0 1 0,1 0 0,-1 0 0,-1-1 0,1 1 0,0-1 0,0 1 0,0-1 0,-1 1 0,1-1 0,-1 1 0,1-1 0,-1 0 0,0 1 0,1-1 0,-1 0 0,0 1 0,0-1 0,0 0 0,-1 1 0,1-1 0,0 1 0,-1-3 0,0 3 0,0 0 0,0 0 0,-1 0 0,1 0 0,0 0 0,-1 0 0,1 0 0,0 0 0,-1 1 0,1-1 0,-1 0 0,1 1 0,-1 0 0,1-1 0,-1 1 0,1 0 0,-1 0 0,0-1 0,-2 2 0,-38 0 0,34-1 0,1 1 0,1 0 0,-1 0 0,0 0 0,1 1 0,-11 4 0,15-5 0,0-1 0,0 1 0,0 0 0,0 0 0,1 0 0,-1 0 0,0 0 0,1 0 0,-1 1 0,1-1 0,-1 0 0,1 1 0,0-1 0,0 1 0,-1-1 0,1 1 0,0 0 0,0 0 0,1-1 0,-1 1 0,0 0 0,0 3 0,1-4 0,0 0 0,0-1 0,1 1 0,-1-1 0,0 0 0,1 1 0,-1-1 0,1 1 0,-1-1 0,1 0 0,-1 1 0,1-1 0,-1 0 0,1 1 0,-1-1 0,1 0 0,-1 0 0,1 1 0,-1-1 0,1 0 0,-1 0 0,1 0 0,0 0 0,-1 0 0,1 0 0,-1 0 0,1 0 0,0 0 0,0 0 0,24 0 0,-21 0 0,12-2 0,0-1 0,1-1 0,-2 0 0,1-1 0,0-1 0,-1 0 0,0-1 0,16-10 0,30-12 0,-75 58 0,6-18 5,2-4-18,1-1 1,0 2-1,0-1 1,0 0-1,1 1 0,0 0 1,1 0-1,0 0 1,0 0-1,-2 13 1,13-24-6752,2-13-1682</inkml:trace>
</inkml:ink>
</file>

<file path=ppt/ink/ink2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0.055"/>
    </inkml:context>
    <inkml:brush xml:id="br0">
      <inkml:brushProperty name="width" value="0.025" units="cm"/>
      <inkml:brushProperty name="height" value="0.025" units="cm"/>
    </inkml:brush>
  </inkml:definitions>
  <inkml:trace contextRef="#ctx0" brushRef="#br0">22 0 11851,'0'0'20916,"26"64"-20916,-26-22 0,-8 0 0,3-2 0,0-9 0,2-6-769,0-4-576,1-10-769,-4-11-1730,-1 0-1697,-1-18-4260</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6.644"/>
    </inkml:context>
    <inkml:brush xml:id="br0">
      <inkml:brushProperty name="width" value="0.025" units="cm"/>
      <inkml:brushProperty name="height" value="0.025" units="cm"/>
    </inkml:brush>
  </inkml:definitions>
  <inkml:trace contextRef="#ctx0" brushRef="#br0">3067 509 9961,'-6'-10'785,"-12"-14"-220,-1 0 1,-2 1-1,0 1 0,-1 1 1,-1 1-1,-1 1 0,0 2 0,-36-20 1,-24-8-323,-2 5 1,-2 3 0,-1 5-1,-161-38 1,116 45-73,-2 5-1,-231-3 0,-216 49 438,478-13-460,1 6 1,0 4-1,-151 54 0,221-64 3,1 1-1,0 1 1,1 2-1,1 2 1,1 0 0,0 2-1,2 2 1,-30 28-1,44-37-91,1 2 0,0-1 0,2 2 1,-1-1-1,2 2 0,0-1 0,1 2 0,1-1 0,1 1 0,0 0 1,2 0-1,0 1 0,1 0 0,1 0 0,-1 39 0,5-37-51,2 1-1,0-1 0,1 0 1,1 0-1,1 0 1,1-1-1,1 0 0,0 0 1,2-1-1,1 0 0,0-1 1,1 0-1,1-1 1,17 18-1,6 4 29,2-1 1,2-2 0,1-2-1,82 53 1,-46-42-30,3-3-1,2-3 1,1-4 0,2-4-1,1-4 1,1-3 0,98 14-1,-19-14 85,1-8 0,320-7 0,-373-16 16,-2-5 1,1-5 0,111-31 0,-145 26 167,-2-4 1,0-3 0,-2-4 0,138-80-1,-184 94-209,0-2 0,-2 0 0,0-2 0,-1-1 0,-1-2 0,-2 0 0,37-51 0,-52 64-32,-1 0 0,0 0 0,0-1 1,-2 0-1,1 0 0,-2 0 0,0-1 1,0 1-1,-2-1 0,1 0 0,-2 0 1,0 0-1,0-1 0,-2 1 1,1 0-1,-2 0 0,0 0 0,-1 0 1,0 1-1,-1-1 0,-9-20 0,3 13-25,-1 1 0,-1 1 0,-1 0 0,0 1 0,-2 0 0,0 1 0,-1 0-1,0 1 1,-1 1 0,-1 1 0,-1 1 0,0 0 0,-30-14 0,7 6-268,-1 3-1,-2 1 1,1 2 0,-2 2 0,-72-11 0,-12 5-2667,3 4-2247</inkml:trace>
</inkml:ink>
</file>

<file path=ppt/ink/ink2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0.399"/>
    </inkml:context>
    <inkml:brush xml:id="br0">
      <inkml:brushProperty name="width" value="0.025" units="cm"/>
      <inkml:brushProperty name="height" value="0.025" units="cm"/>
    </inkml:brush>
  </inkml:definitions>
  <inkml:trace contextRef="#ctx0" brushRef="#br0">0 12 9513,'0'0'15727,"75"0"-13613,-34 0-1057,7 0-801,1 0-192,0 0-1537,-6-2-3396,-10-7-4484</inkml:trace>
</inkml:ink>
</file>

<file path=ppt/ink/ink2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0.738"/>
    </inkml:context>
    <inkml:brush xml:id="br0">
      <inkml:brushProperty name="width" value="0.025" units="cm"/>
      <inkml:brushProperty name="height" value="0.025" units="cm"/>
    </inkml:brush>
  </inkml:definitions>
  <inkml:trace contextRef="#ctx0" brushRef="#br0">305 1 21685,'0'0'9806,"-6"10"-8717,-116 172-855,-3 4-281,124-184-63,4-4-201,9-10-792,16-18-2199,1-10 928,16-22-5312,8-11-1590,-17 25 6700,-6 9 4663,1 1 5326,-36 47 1156,-9 23-5044,-9 17-2572,11-26-803,1 1 1,1 0-1,1 1 0,1 0 0,2 0 0,0 1 0,2 0 0,-2 31 0,6-54-236,0-1 0,0 0 1,0 1-1,1-1 0,-1 0 0,1 1 0,-1-1 1,1 0-1,0 1 0,0-1 0,0 0 0,0 0 1,3 4-1,-4-5-295,1 0 1,0 0-1,0 0 1,0 0-1,1-1 1,-1 1-1,0 0 1,0-1-1,0 1 1,0-1-1,1 1 1,-1-1-1,0 0 1,1 1-1,-1-1 1,0 0-1,2 0 1,7 0-7019</inkml:trace>
  <inkml:trace contextRef="#ctx0" brushRef="#br0" timeOffset="1">1 442 18257,'0'0'9417,"51"16"-8808,-4-16-417,-1-2-256,6-8-2434,-4-1-2083,-7 0-3266</inkml:trace>
</inkml:ink>
</file>

<file path=ppt/ink/ink2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1.220"/>
    </inkml:context>
    <inkml:brush xml:id="br0">
      <inkml:brushProperty name="width" value="0.025" units="cm"/>
      <inkml:brushProperty name="height" value="0.025" units="cm"/>
    </inkml:brush>
  </inkml:definitions>
  <inkml:trace contextRef="#ctx0" brushRef="#br0">144 1 22709,'0'0'2803,"-11"4"-710,4-1-1878,0 0 1,0 1-1,0 0 0,1 0 1,-1 1-1,1 0 1,0 0-1,0 0 1,1 0-1,-1 1 0,1 0 1,1 0-1,-1 1 1,1-1-1,0 1 0,-5 14 1,2-5-106,1 1 0,1 0-1,1 0 1,1 0 0,0 1 0,1-1 0,1 1 0,1 0-1,3 31 1,-2-41-85,0-1 0,1 0 0,0 0 0,0 0-1,0 0 1,1 0 0,0-1 0,1 1 0,0-1 0,0 0-1,6 9 1,-6-11-19,1-1 0,-1 1 1,0-1-1,1 1 0,0-1 0,0 0 0,0-1 0,0 1 0,0-1 0,0 0 0,1-1 0,-1 1 1,1-1-1,-1 0 0,1 0 0,8 0 0,-10-1-6,-1 0 0,0-1 0,1 1 0,-1-1 0,0 1 0,0-1 0,0 0 0,1 0 0,-1-1 0,0 1 0,3-3 0,-5 4 0,0-1 0,0 0 0,0 1 0,-1-1 0,1 1 0,0-1 0,-1 0 0,1 0 0,0 1 0,-1-1 0,1 0 0,-1 0 0,0 0 0,1 0 0,-1 0 0,1 0 0,-1 1 0,0-1 0,0 0 0,0 0 0,0 0 0,0 0 0,1 0 0,-2 0 0,1 0 0,0 0 0,0 0 0,0 0 0,0 0 0,-1 0 0,1 0 0,0 0 0,-1 0 0,1 1 0,-1-1 0,1 0 0,-1 0 0,1 0 0,-1 1 0,1-1 0,-1 0 0,0 0 0,-1 0 0,-24-11 0,11 6 0,26 1 0,178-40-8814,-189 45 8865,1 0-1,-1 0 1,0 0-1,0 0 1,0 0-1,0 0 0,1 0 1,-1 0-1,0 0 1,0 0-1,0 0 1,0 0-1,1 0 1,-1 0-1,0 0 1,0 0-1,0 1 0,0-1 1,1 0-1,-1 0 1,0 0-1,0 0 1,0 0-1,0 0 1,0 0-1,1 0 0,-1 1 1,0-1-1,0 0 1,0 0-1,0 0 1,0 0-1,0 0 1,0 1-1,0-1 1,0 0-1,0 0 0,0 0 1,1 0-1,-1 1 1,0-1-1,0 0 1,0 0-1,0 0 1,0 0-1,0 1 0,0-1 1,-1 0-1,-3 13 1223,-11 13-34,14-25-1173,-46 77 762,33-43-8361</inkml:trace>
</inkml:ink>
</file>

<file path=ppt/ink/ink2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2.266"/>
    </inkml:context>
    <inkml:brush xml:id="br0">
      <inkml:brushProperty name="width" value="0.025" units="cm"/>
      <inkml:brushProperty name="height" value="0.025" units="cm"/>
    </inkml:brush>
  </inkml:definitions>
  <inkml:trace contextRef="#ctx0" brushRef="#br0">487 50 15214,'0'0'9775,"-3"-8"-7832,1 5-1831,1 0 1,0 0-1,0 0 0,-1 1 0,0-1 1,1 1-1,-1-1 0,0 1 0,0 0 1,-1 0-1,1 0 0,-3-2 0,2 3-61,1-1 0,-1 1 0,0 0-1,0 1 1,-1-1 0,1 0 0,0 1-1,0 0 1,0 0 0,0 0 0,0 0 0,0 0-1,-1 1 1,1-1 0,0 1 0,-5 2-1,-34 12 259,0 3 0,0 1 0,2 2-1,1 2 1,-49 37 0,85-57-271,-15 9 275,2 0 1,-21 20 0,34-29-283,0-1 1,1 1 0,-1 0-1,0 1 1,1-1 0,0 0-1,-1 1 1,1-1-1,1 1 1,-1 0 0,1 0-1,-1 0 1,1-1 0,0 1-1,0 0 1,1 0 0,-1 1-1,1 5 1,0-8-28,1 0 0,0 0-1,-1 0 1,1 0 0,0 0 0,0 0 0,0 0 0,1 0 0,-1 0-1,0-1 1,1 1 0,-1-1 0,1 1 0,-1-1 0,1 1-1,0-1 1,-1 0 0,1 0 0,0 0 0,0 0 0,4 2-1,49 12-27,-46-13 17,76 12-209,40 8-458,-113-19 571,0 1 0,-1 0 0,0 0 1,1 1-1,-2 0 0,1 1 0,18 14 0,-26-17 93,0-1 0,0 1 0,0 0 0,-1 1 0,1-1 0,-1 1 0,0-1 0,0 1 0,0-1 0,0 1 0,-1 0 0,1 0 0,-1 0 0,0 0 0,0 0 0,-1 0 0,1 0 0,-1 0 0,0 1 0,0-1-1,0 0 1,-1 0 0,1 0 0,-1 0 0,0 0 0,0 0 0,-1 0 0,1 0 0,-1 0 0,1 0 0,-4 4 0,-4 8 121,-1-1-1,0 1 0,-1-1 1,-1-1-1,-21 20 0,-133 106 961,78-69-743,144-68-1801,-49-3 1201,6-2-62,0 2 0,0 0-1,0 1 1,-1 0 0,1 0 0,14 5 0,-24-5 304,0 0 1,0 1-1,0-1 0,0 1 0,0-1 0,-1 1 0,1 0 0,-1 0 0,1 0 0,-1 1 0,0-1 1,1 0-1,-1 1 0,0 0 0,-1-1 0,1 1 0,0 0 0,-1 0 0,0 0 0,0 0 0,0 0 1,0 0-1,0 0 0,0 1 0,-1-1 0,1 0 0,-1 0 0,0 1 0,-1 4 0,0 1 134,0 0-1,-1 0 0,0 0 1,-1 0-1,1-1 1,-2 1-1,1-1 0,-1 0 1,-1 0-1,1 0 1,-2-1-1,1 1 0,-11 10 1,-13 13 1292,-52 44-1,57-54-840,2-3-339,-17 18-245,69-28 29,-13-4-1104,-1 0 1,29 13-1,7 2-3155,-18-11-2040</inkml:trace>
</inkml:ink>
</file>

<file path=ppt/ink/ink2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3.031"/>
    </inkml:context>
    <inkml:brush xml:id="br0">
      <inkml:brushProperty name="width" value="0.025" units="cm"/>
      <inkml:brushProperty name="height" value="0.025" units="cm"/>
    </inkml:brush>
  </inkml:definitions>
  <inkml:trace contextRef="#ctx0" brushRef="#br0">261 34 16592,'0'0'2648,"9"-6"202,30-19-138,-29 23 290,-13 9-2559,3-7-263,-22 28 1465,-44 46 0,25-30-1380,-145 156-1455,413-418-15140,-121 134 19394,-106 84-3011,0 0 0,0 0 0,0 1 1,0-1-1,0 0 0,0 0 0,0 0 0,0 0 0,0 0 1,0 0-1,0 0 0,0 0 0,0 1 0,0-1 0,0 0 1,0 0-1,0 0 0,0 0 0,0 0 0,0 0 0,0 0 1,1 0-1,-1 0 0,0 0 0,0 0 0,0 1 0,0-1 1,0 0-1,0 0 0,0 0 0,0 0 0,1 0 0,-1 0 1,0 0-1,0 0 0,0 0 0,0 0 0,0 0 0,0 0 0,0 0 1,1 0-1,-1 0 0,0 0 0,0 0 0,0 0 0,0 0 1,0 0-1,0 0 0,0-1 0,0 1 0,0 0 0,1 0 1,-1 0-1,0 0 0,0 0 0,0 0 0,0 0 0,0 0 1,0 0-1,-6 16 986,-16 22-451,22-38-520,-16 29 821,1 0 0,2 1 0,1 0 0,-12 46 1,18-55-685,2 0 0,1 0 0,0 1-1,2 0 1,0-1 0,1 1 0,6 37 0,4-28-3821,0-13-6413</inkml:trace>
</inkml:ink>
</file>

<file path=ppt/ink/ink2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3.388"/>
    </inkml:context>
    <inkml:brush xml:id="br0">
      <inkml:brushProperty name="width" value="0.025" units="cm"/>
      <inkml:brushProperty name="height" value="0.025" units="cm"/>
    </inkml:brush>
  </inkml:definitions>
  <inkml:trace contextRef="#ctx0" brushRef="#br0">1 55 18257,'0'0'6214,"52"-4"-6246,-1 4 384,17 0-223,9-2-866,3-10-2530,-3-4-1217,-6-5-4389</inkml:trace>
</inkml:ink>
</file>

<file path=ppt/ink/ink2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3.732"/>
    </inkml:context>
    <inkml:brush xml:id="br0">
      <inkml:brushProperty name="width" value="0.025" units="cm"/>
      <inkml:brushProperty name="height" value="0.025" units="cm"/>
    </inkml:brush>
  </inkml:definitions>
  <inkml:trace contextRef="#ctx0" brushRef="#br0">324 54 11275,'0'0'3753,"-4"-9"-823,3 6-2829,1 1 0,-1 0-1,0-1 1,0 1 0,0 0 0,0 0-1,-1 0 1,1 0 0,-1 0 0,1 0-1,-1 0 1,0 0 0,1 0-1,-1 1 1,0-1 0,0 1 0,0-1-1,0 1 1,0 0 0,-1 0-1,1 0 1,0 0 0,-1 0 0,1 1-1,0-1 1,-1 1 0,1-1-1,-1 1 1,1 0 0,-1 0 0,1 0-1,-1 0 1,1 0 0,0 1-1,-1-1 1,1 1 0,-1 0 0,1-1-1,0 1 1,0 0 0,-1 1-1,1-1 1,0 0 0,-2 2 0,-15 9 196,1 0 0,1 1-1,0 1 1,1 0 0,1 2 0,0-1 0,1 2 0,1 0 0,0 1 0,2 0 0,0 1 0,1 0 0,0 0 0,2 1 0,-7 24 0,13-38-148,0 1-1,1 0 1,0 0 0,0 0 0,0 0-1,1 0 1,0 0 0,1-1 0,-1 1 0,1 0-1,1 0 1,-1 0 0,4 8 0,-3-11-118,1 0 1,-1 0-1,1-1 1,0 1-1,0-1 1,0 1-1,0-1 1,1 0-1,-1-1 1,1 1-1,-1 0 1,1-1-1,0 0 1,0 0-1,0 0 1,1 0-1,-1-1 1,0 0-1,1 0 1,-1 0-1,7 1 1,3 0 26,1-1-1,-1 0 1,1-1 0,0 0 0,-1-2 0,1 1 0,22-7-1,-29 6 12,0 0 0,0-1 0,0 0 0,0-1-1,0 0 1,-1 0 0,0 0 0,0-1 0,0 0-1,0 0 1,-1-1 0,0 0 0,0 0 0,7-10-1,-12 15-52,1-1 0,-1 0 0,1 0-1,-1 0 1,0-1 0,0 1 0,0 0-1,0 0 1,0-1 0,0 1-1,-1-1 1,1 1 0,-1 0 0,0-1-1,1 1 1,-1-1 0,0 1-1,-1-1 1,1 1 0,-1-5 0,0 5 6,-1 0 1,1 0 0,0 0 0,-1 0-1,1 0 1,-1 1 0,0-1 0,0 1 0,1-1-1,-1 1 1,0 0 0,0-1 0,-1 1-1,1 0 1,0 0 0,0 1 0,-4-2-1,-10-2 81,0 1 0,-1 1 0,1 0 0,-28 2-1,42 0-101,-15-1-1,10 1 0,0 0 0,0 0 0,0 0 0,0 1 0,0 0 0,0 0 0,-8 3 0,90-16 0,-51 4-39,4-2-289,1 2-1,0 0 1,0 2-1,0 1 1,1 1-1,55 1 1,-82 3 291,0 0 0,-1 1 0,1-1 0,-1 1 0,1 0 0,-1-1 0,1 1 0,-1 0 0,1 0 0,-1 1 0,0-1 0,0 0 0,0 1 1,1 0-1,-1-1 0,-1 1 0,1 0 0,0 0 0,0 0 0,-1 0 0,1 0 0,1 4 0,-1-1 19,0 0 1,-1 1-1,1-1 1,-1 0-1,-1 0 0,1 1 1,-1-1-1,0 1 1,0-1-1,-1 8 1,-3 9 44,-1-1 0,0 1 0,-2-1 0,-12 27 0,-2-1-1874,3-8-4303</inkml:trace>
</inkml:ink>
</file>

<file path=ppt/ink/ink2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5.423"/>
    </inkml:context>
    <inkml:brush xml:id="br0">
      <inkml:brushProperty name="width" value="0.025" units="cm"/>
      <inkml:brushProperty name="height" value="0.025" units="cm"/>
    </inkml:brush>
  </inkml:definitions>
  <inkml:trace contextRef="#ctx0" brushRef="#br0">0 0 23254,'1'55'705,"-1"18"-769,0 16 192,0 13-32,0 9-64,0-2-32,0-7-32,0-12-1378,0-15-1408,0-19-129,0-27-2754</inkml:trace>
</inkml:ink>
</file>

<file path=ppt/ink/ink2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5.753"/>
    </inkml:context>
    <inkml:brush xml:id="br0">
      <inkml:brushProperty name="width" value="0.025" units="cm"/>
      <inkml:brushProperty name="height" value="0.025" units="cm"/>
    </inkml:brush>
  </inkml:definitions>
  <inkml:trace contextRef="#ctx0" brushRef="#br0">1 839 19442,'0'0'2130,"8"-15"-1174,40-78 456,114-225 699,-129 242-1285,-3-1-1,29-111 1,-48 116 2148,-16 142-2783,6 114-1,1-157-334,1-1-1,1 1 1,1-1 0,2 0-1,1-1 1,0 0-1,21 39 1,-24-55-413,0 0 0,0-1 1,1 1-1,0-2 1,13 13-1,-15-16-309,0-1 1,0 0-1,0-1 0,0 1 1,0-1-1,0 0 0,1 0 1,4 2-1,37 0-16329</inkml:trace>
</inkml:ink>
</file>

<file path=ppt/ink/ink2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6.505"/>
    </inkml:context>
    <inkml:brush xml:id="br0">
      <inkml:brushProperty name="width" value="0.025" units="cm"/>
      <inkml:brushProperty name="height" value="0.025" units="cm"/>
    </inkml:brush>
  </inkml:definitions>
  <inkml:trace contextRef="#ctx0" brushRef="#br0">6 1 20980,'0'0'5093,"-5"114"-4901,14-25-32,12 19-96,7 14 0,4 4-288,1-9-1025,-2-14-641,-5-18-961,-6-22-416,-13-22 993,-7-26-256,-7-15-4293</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7.349"/>
    </inkml:context>
    <inkml:brush xml:id="br0">
      <inkml:brushProperty name="width" value="0.025" units="cm"/>
      <inkml:brushProperty name="height" value="0.025" units="cm"/>
    </inkml:brush>
  </inkml:definitions>
  <inkml:trace contextRef="#ctx0" brushRef="#br0">1 74 16528,'0'0'6310,"95"0"-4613,-23-2-480,12-4-608,13 1-481,3 0-32,0-2-32,-5 1-32,-13-1-480,-12 2-929,-14-1-1570,-15-4-993,-15-5-2594</inkml:trace>
</inkml:ink>
</file>

<file path=ppt/ink/ink2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6.833"/>
    </inkml:context>
    <inkml:brush xml:id="br0">
      <inkml:brushProperty name="width" value="0.025" units="cm"/>
      <inkml:brushProperty name="height" value="0.025" units="cm"/>
    </inkml:brush>
  </inkml:definitions>
  <inkml:trace contextRef="#ctx0" brushRef="#br0">0 793 14894,'0'0'6123,"9"-14"-5658,50-90 198,-4-4 0,-6-1 0,-3-3 0,41-161 0,-86 271-660,15-50 71,-3 34-71,-13 18-5,0 0 0,1 0 0,-1 0 1,0 0-1,1 0 0,-1 0 1,1 0-1,-1 0 0,0 0 1,1 0-1,-1 0 0,0 0 1,1 0-1,-1 0 0,1 0 0,-1 0 1,0 0-1,1 0 0,-1 0 1,0 1-1,1-1 0,-1 0 1,0 0-1,1 1 0,-1-1 1,0 0-1,0 0 0,1 1 0,-1-1 1,0 0-1,0 0 0,1 1 1,-1-1-1,0 0 0,0 1 1,0-1-1,0 0 0,1 1 1,-1-1-1,0 1 0,0-1 0,0 0 1,0 1-1,14 36 230,17 65-1,0 5 156,-14-58-615,1 0 0,3-1 0,1-1-1,3-1 1,40 56 0,2-29-4188</inkml:trace>
</inkml:ink>
</file>

<file path=ppt/ink/ink2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2.174"/>
    </inkml:context>
    <inkml:brush xml:id="br0">
      <inkml:brushProperty name="width" value="0.025" units="cm"/>
      <inkml:brushProperty name="height" value="0.025" units="cm"/>
    </inkml:brush>
  </inkml:definitions>
  <inkml:trace contextRef="#ctx0" brushRef="#br0">14 1 15855,'-2'36'1157,"-10"360"4581,15-328-5381,2 0 0,4 0 0,30 120 0,17 17-4215,-38-126-1890,17 157 0,-33-191 2017</inkml:trace>
</inkml:ink>
</file>

<file path=ppt/ink/ink2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2.590"/>
    </inkml:context>
    <inkml:brush xml:id="br0">
      <inkml:brushProperty name="width" value="0.025" units="cm"/>
      <inkml:brushProperty name="height" value="0.025" units="cm"/>
    </inkml:brush>
  </inkml:definitions>
  <inkml:trace contextRef="#ctx0" brushRef="#br0">74 0 7431,'-2'59'13581,"-11"13"-12396,1 13-544,-2 13-225,2 3-384,3 0-64,0-5-128,6-7-449,3-13-512,0-13-512,2-12-513,4-7-3556</inkml:trace>
</inkml:ink>
</file>

<file path=ppt/ink/ink2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3.050"/>
    </inkml:context>
    <inkml:brush xml:id="br0">
      <inkml:brushProperty name="width" value="0.025" units="cm"/>
      <inkml:brushProperty name="height" value="0.025" units="cm"/>
    </inkml:brush>
  </inkml:definitions>
  <inkml:trace contextRef="#ctx0" brushRef="#br0">0 0 9065,'0'0'7399,"28"16"-8456,-25-16-32,2 0-1250,-2 0 129,0 0-480</inkml:trace>
</inkml:ink>
</file>

<file path=ppt/ink/ink2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3.398"/>
    </inkml:context>
    <inkml:brush xml:id="br0">
      <inkml:brushProperty name="width" value="0.025" units="cm"/>
      <inkml:brushProperty name="height" value="0.025" units="cm"/>
    </inkml:brush>
  </inkml:definitions>
  <inkml:trace contextRef="#ctx0" brushRef="#br0">0 0 993,'44'62'1057,"-44"-47"0,0 2 64,0 1-64,0 0-448,0 5-417,0-2-160,0-1-192,0 0-513,0-1-2594</inkml:trace>
</inkml:ink>
</file>

<file path=ppt/ink/ink2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3.772"/>
    </inkml:context>
    <inkml:brush xml:id="br0">
      <inkml:brushProperty name="width" value="0.025" units="cm"/>
      <inkml:brushProperty name="height" value="0.025" units="cm"/>
    </inkml:brush>
  </inkml:definitions>
  <inkml:trace contextRef="#ctx0" brushRef="#br0">104 0 10218,'0'9'2018,"0"-4"-2032,1 31 2498,-1-35-2571,0 0 0,0 0 0,0 0 0,0 0 0,1 0 0,-1 0 0,0 0 0,1 0 0,-1 0 0,1 0 0,-1 0 0,1 0 0,-1 0 0,1 0 0,0-1 0,-1 1 0,1 0 0,0 0 0,0-1 0,0 1 0,-1-1 0,1 1 0,0 0 0,0-1 0,0 0 0,0 1 0,0-1 0,0 1 0,0-1 0,0 0 0,0 0 0,2 0 0,1 11-7257,-3 19 8316,-2-24-744,-13 236 6806,-14-81-12851,22-138 2721</inkml:trace>
  <inkml:trace contextRef="#ctx0" brushRef="#br0" timeOffset="1">56 644 1890,'0'0'4612,"-24"78"-1185,12-41-1184,2-2-194,4-8-735,2-4-353,4-6-609,0-7-384,0-1-1281,4-5-1730,2 5-1185,-1 1 448</inkml:trace>
  <inkml:trace contextRef="#ctx0" brushRef="#br0" timeOffset="2">18 993 6150,'0'9'3208,"-2"59"470,1-35-2117,1-29-1127,0-13-336,0-5-7841,0 11 6662,0-22-1637</inkml:trace>
</inkml:ink>
</file>

<file path=ppt/ink/ink2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4.118"/>
    </inkml:context>
    <inkml:brush xml:id="br0">
      <inkml:brushProperty name="width" value="0.025" units="cm"/>
      <inkml:brushProperty name="height" value="0.025" units="cm"/>
    </inkml:brush>
  </inkml:definitions>
  <inkml:trace contextRef="#ctx0" brushRef="#br0">1 296 6374,'0'-71'769,"0"-1"-1570,0-3 224,0-2-3619</inkml:trace>
</inkml:ink>
</file>

<file path=ppt/ink/ink2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4.618"/>
    </inkml:context>
    <inkml:brush xml:id="br0">
      <inkml:brushProperty name="width" value="0.025" units="cm"/>
      <inkml:brushProperty name="height" value="0.025" units="cm"/>
    </inkml:brush>
  </inkml:definitions>
  <inkml:trace contextRef="#ctx0" brushRef="#br0">11 213 5765,'0'-10'3545,"8"-121"-2665,-3 60 2041,-22 128-1613,11 21-1174,5 104 1,2-30 1865,2 140 421,25-2-4052,-12-166-139,-2 161 1,-14 128 3546,-4-393-437,-5-28 477,-8-32 98,12 19-1704,0 0 0,2 0 1,0 0-1,2 0 0,0-33 1,17-111 966,-9 110-1062,4-75-849,-8-186-1,-37-130-740,28 388 1468,2-1 0,4 0 0,1 1 0,4-1 0,1 1 0,4 0 0,23-82 0,-28 129 63,-2 10 15,0 22 99,-3 51 109,-1-61-257,-12 246 708,-1 68 705,15-195-1054,26 193 0,-6-196-1645,-3-19-3491,-11-56-824</inkml:trace>
</inkml:ink>
</file>

<file path=ppt/ink/ink2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1.444"/>
    </inkml:context>
    <inkml:brush xml:id="br0">
      <inkml:brushProperty name="width" value="0.025" units="cm"/>
      <inkml:brushProperty name="height" value="0.025" units="cm"/>
    </inkml:brush>
  </inkml:definitions>
  <inkml:trace contextRef="#ctx0" brushRef="#br0">62 186 12043,'0'0'2675,"-10"-3"-470,-29-12-273,27 7-178,14 1-585,17 1-189,35 0-622,0 2 1,93 6 0,-47 0-96,286 11 438,76-1-601,-350-15-166,0-5 0,123-24 1,-14-22-66,-38 8 1015,-58 24 2553,-129 23-2595,-25 9-826,6-9-5187,10-8-2303</inkml:trace>
</inkml:ink>
</file>

<file path=ppt/ink/ink2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1.455"/>
    </inkml:context>
    <inkml:brush xml:id="br0">
      <inkml:brushProperty name="width" value="0.025" units="cm"/>
      <inkml:brushProperty name="height" value="0.025" units="cm"/>
    </inkml:brush>
  </inkml:definitions>
  <inkml:trace contextRef="#ctx0" brushRef="#br0">0 1 13645,'0'0'3876,"0"76"-2179,0-27-223,2 9-161,3 9-673,2 5-543,2 2-386,4 6-960,2 0-641,-1-2-736,-2 4-2243,-5-3-5701</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7.694"/>
    </inkml:context>
    <inkml:brush xml:id="br0">
      <inkml:brushProperty name="width" value="0.025" units="cm"/>
      <inkml:brushProperty name="height" value="0.025" units="cm"/>
    </inkml:brush>
  </inkml:definitions>
  <inkml:trace contextRef="#ctx0" brushRef="#br0">666 42 11915,'-8'-5'1933,"-2"-2"-1803,-36-18 4129,43 24-4059,1 0 0,-1 0 0,1 1 0,-1-1 0,1 1 1,-1 0-1,0-1 0,1 1 0,-1 0 0,1 0 0,-1 1 1,0-1-1,1 1 0,-1-1 0,1 1 0,-1 0 0,1 0 0,-1 0 1,-4 2-1,-97 60 2219,-117 51 0,91-50-654,115-56-1576,-32 17 211,45-24-395,-1 1-1,1-1 1,0 1-1,0 0 1,0 0-1,0 0 1,0 0-1,1 0 1,-1 0-1,0 0 1,1 0-1,0 1 1,-1-1-1,-1 6 1,3-7-46,1 0-1,-1 0 1,0 0 0,0 0 0,0 0-1,1 0 1,-1 0 0,0 0 0,1 0-1,-1 0 1,1 0 0,-1 0 0,1 0-1,-1 0 1,1 0 0,0-1 0,0 1-1,-1 0 1,1 0 0,0-1 0,0 1-1,0-1 1,0 1 0,0 0 0,0-1-1,0 0 1,1 1 0,34 13-766,-29-11 644,137 49-829,127 41-1028,-219-79-3104,82 10 0,-48-15-8158</inkml:trace>
</inkml:ink>
</file>

<file path=ppt/ink/ink2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1.801"/>
    </inkml:context>
    <inkml:brush xml:id="br0">
      <inkml:brushProperty name="width" value="0.025" units="cm"/>
      <inkml:brushProperty name="height" value="0.025" units="cm"/>
    </inkml:brush>
  </inkml:definitions>
  <inkml:trace contextRef="#ctx0" brushRef="#br0">64 1 7431,'-10'75'737,"3"1"896,3 3 65,3-2-609,-2 0-1185,0-1-4292</inkml:trace>
  <inkml:trace contextRef="#ctx0" brushRef="#br0" timeOffset="1">30 1911 12204,'0'91'3267,"0"-6"-2178,0-5-1057,0-6-481,0-3 321,-2-3 256,-3 1 289,-3-2 127,4 1-288,1-6-544,0-3-2402,-2-1-2179</inkml:trace>
</inkml:ink>
</file>

<file path=ppt/ink/ink2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5.116"/>
    </inkml:context>
    <inkml:brush xml:id="br0">
      <inkml:brushProperty name="width" value="0.025" units="cm"/>
      <inkml:brushProperty name="height" value="0.025" units="cm"/>
    </inkml:brush>
  </inkml:definitions>
  <inkml:trace contextRef="#ctx0" brushRef="#br0">70 2519 8488,'0'0'7185,"-6"-10"-5935,-4-6-641,2-1 1,0 0 0,1 0 0,0 0-1,1-1 1,2 0 0,-1 0 0,-1-30 0,3-80 75,7 1-1,22-152 1,6-139 2279,-36 377-2380,-4 23-289,7 17-294,1 1 1,0 0-1,-1 0 0,1-1 0,-1 1 0,1 0 0,0 0 0,-1-1 0,1 1 1,-1 0-1,1 0 0,-1 0 0,1 0 0,-1 0 0,1 0 0,-1 0 1,1 0-1,-1 0 0,1 0 0,-1 0 0,1 0 0,0 0 0,-1 0 0,1 0 1,-1 0-1,1 1 0,-1-1 0,1 0 0,-1 0 0,1 1 0,0-1 1,-1 0-1,0 1 0,0 2-197,-1-1 1,1 1-1,0 0 0,0-1 1,0 1-1,0 0 1,0 0-1,1 0 0,-1 0 1,1 0-1,0 0 0,0 0 1,0 4-1,0-29-1288,0 17 1489,0 0 1,0 0-1,0 0 0,1 0 0,0 0 1,0 0-1,0 1 0,0-1 0,4-7 1,-4 11 1,0 0 1,0 0-1,0 0 1,0 0-1,0 0 1,0 0-1,1 0 1,-1 0-1,0 0 1,1 0-1,-1 1 1,0-1-1,1 1 1,-1-1-1,1 1 1,-1-1-1,1 1 1,-1 0-1,1 0 1,-1 0-1,1 0 1,0 0-1,-1 0 1,1 0-1,-1 0 1,1 0-1,-1 1 1,1-1-1,-1 1 1,1-1-1,-1 1 1,0 0-1,1 0 1,0 0-1,15 6 55,0-2 0,1 0 0,-1-1 0,1-1 0,0 0 0,0-2 0,0 0 0,22-1-1,12-6 209,77-17 0,-66 10-70,70-2-34,-105 14-141,0-2-1,0 0 0,0-2 1,-1-1-1,1-1 0,33-14 1,-49 15 0,-8 4 46,0 0 1,0 0-1,0 0 1,0 0 0,1 1-1,-1 0 1,9-2 0,-12 4 18,-1 0 0,1 0 0,0 1 0,-1-1 0,0 0 0,1 0 0,-1 0 0,0 1 0,1-1 0,-1 0 0,0 0 0,0 1 0,0-1 0,0 0 0,0 1 0,0-1 0,-1 0 0,1 2 0,-1-2-88,1 1 0,0-1 0,-1 1 0,1-1 0,0 0-1,0 1 1,0-1 0,0 1 0,0-1 0,0 0 0,1 1-1,-1-1 1,0 1 0,1-1 0,-1 0 0,1 0-1,-1 1 1,1-1 0,0 0 0,-1 0 0,3 2 0,19-11-2097,-21 7 1873,0 0 0,-1 1 1,1-1-1,0 0 0,0 1 0,-1-1 0,1 1 0,0-1 0,0 1 0,0 0 1,0-1-1,0 1 0,-1 0 0,1-1 0,0 1 0,0 0 0,0 0 1,0 0-1,0 0 0,0 0 0,0 0 0,0 0 0,0 0 0,0 0 0,0 1 1,0-1-1,0 0 0,0 1 0,-1-1 0,1 0 0,0 1 0,0-1 1,0 1-1,0-1 0,-1 1 0,1 0 0,0-1 0,-1 1 0,1 0 0,0 0 1,-1-1-1,1 1 0,0 1 0,6 17-2772,5 13-756,-4-21 4579,0-14 7759,-2-10-5589,2-17-2892,-7 24 904,23-110 606,-5-1-1,-5-2 0,-2-153 0,5 418-2507,-17-219 923,0 72-38,30 9-421,-21-7 427,0-1 0,0 0-1,1-1 1,-1 0 0,0 0-1,0-1 1,0 0 0,0-1-1,0 0 1,-1 0 0,1-1-1,14-9 1,-14 8-11,0 0 0,0 1-1,0 0 1,0 1 0,0 0 0,1 0 0,0 1-1,-1 0 1,1 1 0,0 0 0,17 0 0,15 16 20,3 1-105,-44-15 93,1-1 0,0 0-1,-1 0 1,1 0 0,0 0-1,-1 0 1,1 0 0,0 0-1,-1-1 1,1 1 0,0 0 0,-1-1-1,1 1 1,-1-1 0,1 0-1,-1 0 1,1 0 0,-1 1 0,1-1-1,-1-1 1,0 1 0,0 0-1,2-1 1,4-9 96,-6 9-64,1 0 1,-1 0 0,0 0 0,1 0 0,-1 0-1,1 0 1,0 0 0,0 1 0,-1-1-1,1 0 1,0 1 0,0 0 0,0-1-1,4 0 1,-5 5-40,1 0 0,-1 0 0,0 0-1,0 1 1,0-1 0,0 1 0,0-1 0,-1 0-1,0 1 1,0 5 0,1-5 31,-1 0 19,4 26 53,-4-30-91,0 0-1,-1 1 1,1-1 0,0 1 0,0-1 0,0 0-1,0 1 1,0-1 0,0 1 0,0-1 0,0 1-1,0-1 1,0 0 0,1 1 0,-1-1 0,0 1-1,0-1 1,0 0 0,0 1 0,1-1 0,-1 1-1,0-1 1,0 0 0,1 1 0,-1-1 0,0 0-1,1 0 1,-1 1 0,0-1 0,1 0 0,-1 0-1,0 1 1,1-1 0,-1 0 0,0 0 0,1 0 0,-1 0-1,1 1 1,-1-1 0,1 0 0,-1 0 0,0 0-1,1 0 1,-1 0 0,1 0 0,-1 0 0,1 0-1,7-11 168,-8 11-173,0-1 0,0 1 0,1-1-1,-1 1 1,1-1 0,-1 1 0,0-1 0,1 1-1,-1 0 1,1-1 0,-1 1 0,1 0-1,-1-1 1,1 1 0,-1 0 0,1-1 0,-1 1-1,1 0 1,-1 0 0,1 0 0,-1 0-1,1-1 1,0 1 0,-1 0 0,1 0 0,-1 0-1,1 0 1,-1 0 0,1 0 0,0 1 0,-1-1-1,1 0 1,-1 0 0,2 1 0,-1-2 4,0 1 0,-1 0 0,1-1 1,0 1-1,0-1 0,0 1 0,0-1 0,0 0 1,-1 1-1,1-1 0,0 0 0,0 0 0,-1 1 1,1-1-1,-1 0 0,1 0 0,0 0 1,-1 0-1,0 0 0,1 0 0,-1 1 0,0-1 1,1 0-1,-1 0 0,0 0 0,0-2 0,6-35 157,-5 27-122,5-21 106,5-32 592,5-116 368,-4 249-1271,-4-57 169,-1-17 69,5-31 126,-1 3-172,-7 32-54,0 0 1,0 0 0,-1 1 0,1 0 0,0-1 0,0 1 0,0 1-1,0-1 1,0 1 0,4 0 0,6 1 53,-3-2-15,0 0 0,0-1 0,0-1 0,0 0 0,0 0 0,0-1 0,0 0 0,-1-1 0,1-1 0,-1 1 0,0-1 0,11-9 0,25-10 4,-41 22-15,-1 0 1,1 0-1,-1 0 0,1 1 1,0 0-1,0 0 1,0 0-1,0 0 1,-1 1-1,1 0 1,0 0-1,0 0 0,0 0 1,0 1-1,0 0 1,0 0-1,-1 0 1,1 1-1,0 0 0,-1 0 1,1 0-1,-1 0 1,0 1-1,0-1 1,0 1-1,5 4 1,-8-5 8,1-1 1,-1 0 0,0 0-1,1 0 1,-1-1 0,1 1-1,-1 0 1,1 0 0,0-1-1,-1 1 1,1-1 0,-1 0-1,1 1 1,0-1 0,-1 0-1,1 0 1,0 0 0,-1 0-1,1 0 1,0 0 0,-1-1-1,1 1 1,0 0 0,-1-1-1,3 0 1,-2-1 19,0 0 1,0 0-1,0 0 1,0 0-1,-1 0 0,1 0 1,-1 0-1,0 0 1,1-1-1,-1 1 0,0-1 1,0 1-1,0-1 1,0-3-1,-1 5 391,-2 17-346,2-31 17,2 0 0,0 0 0,1 0 0,0 0 0,1 0 0,1 1 0,1 0 0,0 0 0,10-17 0,-14 23-87,1 1 0,-1-1 0,0 1 0,-1-1 0,0 0 0,0 0 0,-1 0 0,0-13 0,0 13 0,39-3-4361,-26-2-2617</inkml:trace>
</inkml:ink>
</file>

<file path=ppt/ink/ink2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2.918"/>
    </inkml:context>
    <inkml:brush xml:id="br0">
      <inkml:brushProperty name="width" value="0.025" units="cm"/>
      <inkml:brushProperty name="height" value="0.025" units="cm"/>
    </inkml:brush>
  </inkml:definitions>
  <inkml:trace contextRef="#ctx0" brushRef="#br0">79 0 15599,'-19'150'1782,"6"2"-5337,6-80 6440,-30 90 9721,36-160-12514,0-46-7133,2 4-2195</inkml:trace>
</inkml:ink>
</file>

<file path=ppt/ink/ink2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4.854"/>
    </inkml:context>
    <inkml:brush xml:id="br0">
      <inkml:brushProperty name="width" value="0.025" units="cm"/>
      <inkml:brushProperty name="height" value="0.025" units="cm"/>
    </inkml:brush>
  </inkml:definitions>
  <inkml:trace contextRef="#ctx0" brushRef="#br0">0 0 19250,'0'0'10410,"42"59"-9641,-12-36-545,0-1-160,0-2-32,0-2 0,-1-5-416,3-6-609,0-7-224,3 0-961,1-17-1442,-2-9-1216,-4-7-3652</inkml:trace>
</inkml:ink>
</file>

<file path=ppt/ink/ink2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5.180"/>
    </inkml:context>
    <inkml:brush xml:id="br0">
      <inkml:brushProperty name="width" value="0.025" units="cm"/>
      <inkml:brushProperty name="height" value="0.025" units="cm"/>
    </inkml:brush>
  </inkml:definitions>
  <inkml:trace contextRef="#ctx0" brushRef="#br0">329 1 11082,'0'0'8072,"-36"57"-6534,0-7 832,-5 16-673,-8 8-191,0 6-97,5-2-608,8-8-577,12-10-192,10-10-32,14-17-544,3-19-2051,15-14-2594,3-7-4612</inkml:trace>
</inkml:ink>
</file>

<file path=ppt/ink/ink2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5.769"/>
    </inkml:context>
    <inkml:brush xml:id="br0">
      <inkml:brushProperty name="width" value="0.025" units="cm"/>
      <inkml:brushProperty name="height" value="0.025" units="cm"/>
    </inkml:brush>
  </inkml:definitions>
  <inkml:trace contextRef="#ctx0" brushRef="#br0">63 0 19314,'0'0'10923,"-37"75"-10347,25-25-320,2 3-192,7 1-384,3-10-1442,7-11-2786,12-19-4068</inkml:trace>
</inkml:ink>
</file>

<file path=ppt/ink/ink2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7.502"/>
    </inkml:context>
    <inkml:brush xml:id="br0">
      <inkml:brushProperty name="width" value="0.025" units="cm"/>
      <inkml:brushProperty name="height" value="0.025" units="cm"/>
    </inkml:brush>
  </inkml:definitions>
  <inkml:trace contextRef="#ctx0" brushRef="#br0">80 52 13453,'-9'4'3064,"2"-3"-2488,2 0-237,-1 1 1,0-1 0,1 1-1,-1 0 1,1 1-1,-1-1 1,1 1 0,0 0-1,-8 7 1,13-10-288,-1 1 1,1-1 0,0 0-1,0 1 1,0-1-1,0 0 1,0 1 0,0-1-1,0 0 1,0 1 0,0-1-1,0 1 1,0-1-1,0 0 1,0 1 0,0-1-1,0 0 1,0 1 0,1-1-1,-1 1 1,0-1-1,0 0 1,0 1 0,1-1-1,-1 0 1,0 0 0,0 1-1,1-1 1,-1 0-1,0 0 1,1 1 0,-1-1-1,0 0 1,0 0 0,1 0-1,-1 1 1,1-1-1,-1 0 1,0 0 0,1 0-1,-1 0 1,0 0 0,1 0-1,-1 0 1,1 0-1,-1 0 1,0 0 0,1 0-1,-1 0 1,0 0 0,1 0-1,0 0 1,27 2 539,-26-2-439,591-35 2881,-269 8-2785,1283-9 76,-1606 36-326,22-1-339,1 2-1,0 1 1,0 1 0,41 11 0,-56-9-2369,-17-5-122,-19-7-3999,8-11-2725</inkml:trace>
</inkml:ink>
</file>

<file path=ppt/ink/ink2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7.846"/>
    </inkml:context>
    <inkml:brush xml:id="br0">
      <inkml:brushProperty name="width" value="0.025" units="cm"/>
      <inkml:brushProperty name="height" value="0.025" units="cm"/>
    </inkml:brush>
  </inkml:definitions>
  <inkml:trace contextRef="#ctx0" brushRef="#br0">98 13 17617,'0'0'3977,"11"-3"-2936,6 0-779,1 0 0,0 1 0,0 1 1,-1 0-1,1 2 0,26 3 0,120 24 901,-129-20-1166,7 0 61,63 12 26,-2 5-1,117 43 1,-217-67-87,0 0 1,0 0-1,0 0 0,0 1 0,0 0 1,-1-1-1,1 1 0,0 0 0,-1 0 1,1 0-1,-1 1 0,3 2 0,-5-4 3,1 0-1,-1-1 0,0 1 0,0 0 0,0 0 0,0-1 0,1 1 0,-1 0 0,0-1 0,0 1 0,-1 0 0,1 0 0,0-1 0,0 1 0,0 0 0,0-1 0,-1 1 1,1 0-1,0-1 0,-1 1 0,1 0 0,0-1 0,-1 1 0,1-1 0,-1 1 0,1-1 0,-1 1 0,1-1 0,-1 1 0,1-1 0,-1 1 0,-1 0 0,-8 5 105,-1-1 0,0 0 0,0 0-1,-24 5 1,25-6 74,-121 34 982,15-5-287,-139 59 0,223-78-1031,1 1-1,1 2 1,0 0 0,1 2 0,1 2 0,1 0 0,1 2-1,1 1 1,-23 28 0,38-40-946,2 0 1,0 1-1,-7 14 0,-6 31-7384</inkml:trace>
</inkml:ink>
</file>

<file path=ppt/ink/ink2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0.028"/>
    </inkml:context>
    <inkml:brush xml:id="br0">
      <inkml:brushProperty name="width" value="0.025" units="cm"/>
      <inkml:brushProperty name="height" value="0.025" units="cm"/>
    </inkml:brush>
  </inkml:definitions>
  <inkml:trace contextRef="#ctx0" brushRef="#br0">1 1 19154,'0'0'5445,"49"22"-3907,7-12 544,14-1-705,16-1-704,7 0-545,-4 0-64,-9 0-705,-17 2-1537,-22-1-993,-20 2-96,-21-4-961,-18-2-961,-25-3-4932</inkml:trace>
</inkml:ink>
</file>

<file path=ppt/ink/ink2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0.387"/>
    </inkml:context>
    <inkml:brush xml:id="br0">
      <inkml:brushProperty name="width" value="0.025" units="cm"/>
      <inkml:brushProperty name="height" value="0.025" units="cm"/>
    </inkml:brush>
  </inkml:definitions>
  <inkml:trace contextRef="#ctx0" brushRef="#br0">91 0 10282,'0'0'2306,"-75"21"352,60-11 97,14 0-1282,5 1-159,28-1 95,17 1 96,19 1-768,7-2-513,5-1-160,2 0-1793,-8-5-1795,-9-4-768,-12-3-1377</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9.799"/>
    </inkml:context>
    <inkml:brush xml:id="br0">
      <inkml:brushProperty name="width" value="0.025" units="cm"/>
      <inkml:brushProperty name="height" value="0.025" units="cm"/>
    </inkml:brush>
  </inkml:definitions>
  <inkml:trace contextRef="#ctx0" brushRef="#br0">216 210 3011,'0'0'8173,"6"-9"-5525,0 2-2340,29-45 2121,-33 49-2072,0 0 0,-1 0-1,1-1 1,-1 1 0,1 0 0,-1-1-1,0 1 1,0-1 0,0 1 0,-1-1-1,0 0 1,1 1 0,-1-1 0,0 1-1,-1-7 1,0 9-222,0 0 1,0 0-1,0 0 0,1 0 1,-1 1-1,0-1 0,0 0 0,-1 0 1,1 1-1,0-1 0,0 1 1,0-1-1,0 1 0,0-1 0,-1 1 1,1 0-1,0-1 0,0 1 1,-1 0-1,1 0 0,0 0 0,0 0 1,-1 0-1,-1 1 0,-32 4 919,25-1-917,0 0 1,1 1-1,0 0 0,0 1 0,1 0 0,0 0 0,0 1 0,0 0 1,0 0-1,1 1 0,1 0 0,-7 9 0,-1 3-28,1 0 0,1 1 0,1 1 0,-10 24 0,14-28 72,1 0-1,-7 36 1,12-49-144,1 0 0,-1 0 1,1 0-1,0 0 0,1 1 1,-1-1-1,2 5 0,-2-8-26,1 0 0,-1 0 0,1-1 1,0 1-1,0 0 0,0-1 0,0 1 0,0 0 0,0-1 0,0 0 0,0 1 0,0-1 0,1 1 1,-1-1-1,0 0 0,1 0 0,-1 0 0,1 0 0,3 1 0,2 1 36,1-1-1,0-1 1,0 1 0,0-2-1,0 1 1,0-1 0,1 0-1,-1 0 1,0-1-1,0 0 1,0-1 0,0 0-1,0 0 1,-1 0-1,1-1 1,-1 0 0,1-1-1,7-5 1,12-6 127,-2-2-1,0-1 1,33-30-1,-38 30-56,0-1 1,-2-1-1,0-1 0,20-31 0,-33 45-91,0 0 1,-1 0-1,0-1 0,0 0 0,-1 0 0,0 0 1,0 0-1,-1 0 0,0-1 0,-1 1 0,0-1 1,0 1-1,0-1 0,-1 1 0,-1-1 0,1 1 1,-2-1-1,-1-8 0,2 14-48,0 0 0,0 1 0,-1-1 0,1 0 0,-1 1 0,1-1 1,-1 1-1,0-1 0,0 1 0,0 0 0,0 0 0,-1 0 0,1 0 0,-1 0 0,1 0 0,-1 1 0,1-1 0,-1 1 0,0 0 0,0 0 1,0 0-1,0 0 0,0 0 0,0 0 0,0 1 0,0 0 0,-4-1 0,3 1-48,0 0-1,0 1 1,1-1-1,-1 1 1,0 0 0,0 0-1,0 0 1,1 0-1,-1 0 1,0 1 0,1 0-1,0 0 1,-1 0-1,1 0 1,0 0-1,0 1 1,0-1 0,0 1-1,0 0 1,-4 6-1,2 0-834,-1 1 0,1 0 0,1 0 0,0 0 0,1 1 0,-4 14 0,0 36-10003,6-32-2267</inkml:trace>
</inkml:ink>
</file>

<file path=ppt/ink/ink2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0.729"/>
    </inkml:context>
    <inkml:brush xml:id="br0">
      <inkml:brushProperty name="width" value="0.025" units="cm"/>
      <inkml:brushProperty name="height" value="0.025" units="cm"/>
    </inkml:brush>
  </inkml:definitions>
  <inkml:trace contextRef="#ctx0" brushRef="#br0">46 0 17681,'0'0'2621,"8"0"-972,39 2-637,0 2 0,-1 2-1,1 2 1,-2 2 0,51 19-1,-89-27-1015,-2 0-1,1 0 0,0 1 1,0 0-1,-1 1 0,1-1 1,-1 1-1,0 0 1,7 8-1,-10-10-7,-1 0 1,1 0-1,-1 0 0,1 1 0,-1-1 1,0 0-1,0 1 0,-1-1 0,1 1 1,0-1-1,-1 1 0,1 0 0,-1-1 1,0 1-1,0-1 0,0 1 1,0 0-1,0-1 0,-1 1 0,1-1 1,-1 1-1,0-1 0,0 1 0,0-1 1,0 1-1,-2 3 0,-4 5 24,0 1 0,-1-1 0,0-1 0,-1 0 0,0 0 0,-15 12 0,-73 54 172,48-40-94,-106 94-75,96-69-5406,41-38-3380</inkml:trace>
</inkml:ink>
</file>

<file path=ppt/ink/ink2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1.806"/>
    </inkml:context>
    <inkml:brush xml:id="br0">
      <inkml:brushProperty name="width" value="0.025" units="cm"/>
      <inkml:brushProperty name="height" value="0.025" units="cm"/>
    </inkml:brush>
  </inkml:definitions>
  <inkml:trace contextRef="#ctx0" brushRef="#br0">1 0 21588,'0'0'5125,"48"64"-3075,-25-33-865,4 0-352,3 1-449,0-4-287,9-7-354,1-8-1216,4-12-1057,2-1-962,-5-23-1152,-5-10-2531</inkml:trace>
</inkml:ink>
</file>

<file path=ppt/ink/ink2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2.134"/>
    </inkml:context>
    <inkml:brush xml:id="br0">
      <inkml:brushProperty name="width" value="0.025" units="cm"/>
      <inkml:brushProperty name="height" value="0.025" units="cm"/>
    </inkml:brush>
  </inkml:definitions>
  <inkml:trace contextRef="#ctx0" brushRef="#br0">279 1 19538,'0'0'4068,"-32"56"-2690,7-10-65,-5 13-352,-5 7-417,2 5-384,0 1-95,1-4-33,8-5 0,3-9-481,11-10-832,7-12-1281,3-16-1154,5-16-2946</inkml:trace>
</inkml:ink>
</file>

<file path=ppt/ink/ink2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2.476"/>
    </inkml:context>
    <inkml:brush xml:id="br0">
      <inkml:brushProperty name="width" value="0.025" units="cm"/>
      <inkml:brushProperty name="height" value="0.025" units="cm"/>
    </inkml:brush>
  </inkml:definitions>
  <inkml:trace contextRef="#ctx0" brushRef="#br0">67 1 21749,'0'0'3427,"-10"46"-1698,-3-11 482,1 4-642,-3 4-544,6 1-673,3-6-256,4-3-96,2-8-512,6-10-1090,6-13-2433,-3-4-3621</inkml:trace>
</inkml:ink>
</file>

<file path=ppt/ink/ink2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2.929"/>
    </inkml:context>
    <inkml:brush xml:id="br0">
      <inkml:brushProperty name="width" value="0.025" units="cm"/>
      <inkml:brushProperty name="height" value="0.025" units="cm"/>
    </inkml:brush>
  </inkml:definitions>
  <inkml:trace contextRef="#ctx0" brushRef="#br0">33 1 17745,'0'0'13330,"11"1"-12828,57 12-143,132 43 0,-106-27-1846,-83-26 1094,2 0-195,-1 0 0,0 2 0,19 7 0,-30-11 544,0-1-1,0 1 1,0-1 0,0 0-1,1 1 1,-1 0-1,0-1 1,0 1 0,0 0-1,0 0 1,0-1-1,0 1 1,-1 0 0,1 0-1,0 0 1,0 0-1,-1 0 1,1 0 0,0 0-1,-1 0 1,1 1-1,-1-1 1,1 0 0,-1 0-1,0 0 1,0 1-1,1-1 1,-1 0 0,0 0-1,0 0 1,0 1 0,0-1-1,0 0 1,-1 0-1,1 1 1,0-1 0,0 0-1,-1 0 1,1 0-1,-1 1 1,1-1 0,-1 0-1,0 0 1,1 0-1,-1 0 1,-1 1 0,-13 11 393,0-1 0,0-1 0,-1-1 0,-1 0 0,1-1 0,-2-1 0,-17 6 0,-10 7 435,-240 112 2430,284-133-3233,0 0 0,0 0 0,0 1 0,0-1 0,-1 0 0,1 1-1,0-1 1,0 1 0,0-1 0,0 1 0,1-1 0,-1 1 0,0 0 0,0-1 0,0 1 0,0 0 0,1 0 0,-1 0 0,0 0 0,1 0-1,-1 0 1,0-1 0,0 3 0,32-8-1984,11-14-2668,8-9-3668</inkml:trace>
</inkml:ink>
</file>

<file path=ppt/ink/ink2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3.412"/>
    </inkml:context>
    <inkml:brush xml:id="br0">
      <inkml:brushProperty name="width" value="0.025" units="cm"/>
      <inkml:brushProperty name="height" value="0.025" units="cm"/>
    </inkml:brush>
  </inkml:definitions>
  <inkml:trace contextRef="#ctx0" brushRef="#br0">1 0 17969,'0'0'6342,"15"59"-3459,-6-31-993,0 2-577,5-2-480,6-1-577,9-5-128,12-9 0,10-10-512,14-3-769,5-12-1538,1-14-2210,-8-7-3875</inkml:trace>
</inkml:ink>
</file>

<file path=ppt/ink/ink2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3.788"/>
    </inkml:context>
    <inkml:brush xml:id="br0">
      <inkml:brushProperty name="width" value="0.025" units="cm"/>
      <inkml:brushProperty name="height" value="0.025" units="cm"/>
    </inkml:brush>
  </inkml:definitions>
  <inkml:trace contextRef="#ctx0" brushRef="#br0">410 1 19346,'0'0'2531,"-102"83"-481,42-31 224,0 9-64,2 2-577,8 0-159,9-4-866,15-3-544,13-8-416,13-12-2178,3-10-3908,15-9-7431</inkml:trace>
</inkml:ink>
</file>

<file path=ppt/ink/ink2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6.271"/>
    </inkml:context>
    <inkml:brush xml:id="br0">
      <inkml:brushProperty name="width" value="0.025" units="cm"/>
      <inkml:brushProperty name="height" value="0.025" units="cm"/>
    </inkml:brush>
  </inkml:definitions>
  <inkml:trace contextRef="#ctx0" brushRef="#br0">473 1 11115,'0'0'13805,"-6"13"-12834,-7 15-601,-1-2-1,-1 0 1,-2 0-1,-37 44 0,-104 98 663,42-46-601,106-111-524,-7 7-685,1 1-1,-21 32 0,56-62-6972,11-21 1510</inkml:trace>
</inkml:ink>
</file>

<file path=ppt/ink/ink2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6.617"/>
    </inkml:context>
    <inkml:brush xml:id="br0">
      <inkml:brushProperty name="width" value="0.025" units="cm"/>
      <inkml:brushProperty name="height" value="0.025" units="cm"/>
    </inkml:brush>
  </inkml:definitions>
  <inkml:trace contextRef="#ctx0" brushRef="#br0">47 1 18161,'0'0'6257,"-4"9"-5729,-6 21-235,1 0-1,2 0 1,1 1 0,1 0-1,2 0 1,1 0-1,3 52 1,3-39-393,2 0 0,1-1 0,3 0 0,1-1 0,19 45 0,-26-76-611,9 24-1633,-14-16-3783,-7-13-1545</inkml:trace>
</inkml:ink>
</file>

<file path=ppt/ink/ink2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6.955"/>
    </inkml:context>
    <inkml:brush xml:id="br0">
      <inkml:brushProperty name="width" value="0.025" units="cm"/>
      <inkml:brushProperty name="height" value="0.025" units="cm"/>
    </inkml:brush>
  </inkml:definitions>
  <inkml:trace contextRef="#ctx0" brushRef="#br0">0 1 18289,'0'0'5029,"85"29"-3491,-18-29 479,12 0-767,9 0-930,0-4-320,-4 1-2530,-15 1-2563,-15-2-2082</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0.687"/>
    </inkml:context>
    <inkml:brush xml:id="br0">
      <inkml:brushProperty name="width" value="0.025" units="cm"/>
      <inkml:brushProperty name="height" value="0.025" units="cm"/>
    </inkml:brush>
  </inkml:definitions>
  <inkml:trace contextRef="#ctx0" brushRef="#br0">8 34 17969,'0'0'8226,"0"13"-7110,-7 190 1692,6-202-2771,1 1 1,0-1-1,0 1 0,0-1 0,0 0 1,1 1-1,-1-1 0,0 0 1,1 1-1,-1-1 0,0 0 0,1 0 1,0 1-1,-1-1 0,1 0 0,0 0 1,-1 0-1,1 0 0,0 0 0,0 0 1,0 0-1,0 0 0,0 0 1,0 0-1,0 0 0,1-1 0,-1 1 1,0 0-1,0-1 0,0 1 0,1-1 1,-1 0-1,0 1 0,1-1 0,-1 0 1,0 0-1,1 1 0,-1-1 0,0 0 1,1 0-1,-1-1 0,0 1 1,3-1-1,1 1 52,0-2-1,0 1 1,0 0 0,0-1 0,0 0-1,0 0 1,-1-1 0,1 1-1,-1-1 1,6-4 0,2-4-86,-1-1-1,0 0 1,0-1 0,-2 0-1,1 0 1,-2-1 0,0 0-1,0-1 1,-2 0 0,1 0-1,5-24 1,-16 52-3,0 0 0,0 0 0,1 1 0,-3 26 0,11-39 0,-1 1 0,1-1 0,0 0 0,-1 0 0,1-1 0,0 1 0,0-1 0,0 0 0,0 0 0,6-2 0,-2 2 0,124 0-2141,-131 0 2136,0-1-1,0 1 0,0-1 1,0 1-1,0-1 0,0 0 1,-1 0-1,1 0 0,0 0 0,-1 0 1,1 0-1,-1-1 0,1 1 1,-1 0-1,1-1 0,-1 1 1,0-1-1,0 1 0,0-1 1,0 0-1,0 1 0,0-1 1,0 0-1,-1 0 0,1 0 0,0 0 1,-1 0-1,0 1 0,1-1 1,-1-3-1,5-65 202,-5 63-200,0 4 27,0-1-1,0 1 0,-1-1 1,1 1-1,-1-1 0,0 1 0,0-1 1,0 1-1,0 0 0,-4-7 1,5 10-15,-1-1 0,1 1 0,0 0 1,-1-1-1,1 1 0,0-1 0,-1 1 1,1 0-1,-1-1 0,1 1 0,-1 0 1,1-1-1,-1 1 0,1 0 1,-1 0-1,0 0 0,1-1 0,-1 1 1,1 0-1,-1 0 0,1 0 0,-1 0 1,0 0-1,1 0 0,-1 0 0,0 0 1,-1 1-6,1 0 1,-1 0-1,1 0 1,-1 0-1,1 0 1,-1 0-1,1 0 1,-1 0 0,1 0-1,0 1 1,0-1-1,0 1 1,-2 1-1,-5 9 24,0 1 0,1 0-1,0 0 1,1 0 0,0 1-1,1 0 1,1 0 0,0 0-1,1 1 1,0-1 0,0 25-1,3-38-24,0 1 0,1 0 0,-1-1 0,1 1 0,-1-1 0,1 1 0,0-1 0,-1 1-1,1-1 1,0 0 0,0 1 0,0-1 0,0 0 0,0 0 0,0 1 0,1-1-1,-1 0 1,0 0 0,0 0 0,1-1 0,-1 1 0,1 0 0,-1 0 0,1-1 0,-1 1-1,1-1 1,-1 1 0,1-1 0,0 0 0,-1 0 0,1 1 0,-1-1 0,1 0-1,0-1 1,-1 1 0,1 0 0,2-1 0,2 1 17,-1-1-1,1 1 1,-1-1 0,1 0 0,-1-1-1,1 0 1,-1 1 0,0-2 0,0 1-1,7-5 1,16-27 177,-7 7-707,-56 34-2729,12-1-345,7-5-3432,8-1 531</inkml:trace>
</inkml:ink>
</file>

<file path=ppt/ink/ink2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9.389"/>
    </inkml:context>
    <inkml:brush xml:id="br0">
      <inkml:brushProperty name="width" value="0.025" units="cm"/>
      <inkml:brushProperty name="height" value="0.025" units="cm"/>
    </inkml:brush>
  </inkml:definitions>
  <inkml:trace contextRef="#ctx0" brushRef="#br0">0 0 12107,'0'0'12460,"49"61"-10698,-21-33-481,1 1-672,6-2-417,0-7-64,4-6-640,0-5-610,-4-8-799,1-1-962,-10-8-1057,-4-13-2914</inkml:trace>
</inkml:ink>
</file>

<file path=ppt/ink/ink2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9.732"/>
    </inkml:context>
    <inkml:brush xml:id="br0">
      <inkml:brushProperty name="width" value="0.025" units="cm"/>
      <inkml:brushProperty name="height" value="0.025" units="cm"/>
    </inkml:brush>
  </inkml:definitions>
  <inkml:trace contextRef="#ctx0" brushRef="#br0">167 1 15983,'0'0'6438,"-52"76"-4516,34-31-352,0 8-225,0 3-352,0 1-417,3-1-352,3-2-127,3-10-33,3-7-417,6-7-1184,0-10-865,0-9-2339,9-11-3523</inkml:trace>
</inkml:ink>
</file>

<file path=ppt/ink/ink2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0.106"/>
    </inkml:context>
    <inkml:brush xml:id="br0">
      <inkml:brushProperty name="width" value="0.025" units="cm"/>
      <inkml:brushProperty name="height" value="0.025" units="cm"/>
    </inkml:brush>
  </inkml:definitions>
  <inkml:trace contextRef="#ctx0" brushRef="#br0">8 1 22101,'0'0'7655,"70"9"-6726,-11-9-545,7 0-288,1 0-512,-5-1-1538,-12 1-1601,-15 0-737,-17 0-1410,-18 7-736</inkml:trace>
  <inkml:trace contextRef="#ctx0" brushRef="#br0" timeOffset="1">1 190 15214,'0'0'11756,"64"19"-10379,-6-32-833,12-1-416,5 0-544,-3-3-3075,-9 0-2755,-12 5-5349</inkml:trace>
</inkml:ink>
</file>

<file path=ppt/ink/ink2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0.819"/>
    </inkml:context>
    <inkml:brush xml:id="br0">
      <inkml:brushProperty name="width" value="0.025" units="cm"/>
      <inkml:brushProperty name="height" value="0.025" units="cm"/>
    </inkml:brush>
  </inkml:definitions>
  <inkml:trace contextRef="#ctx0" brushRef="#br0">1 1 20756,'0'0'6934,"5"12"-5439,9 29-701,-8-21-424,0-2 0,2 1-1,16 30 1,-22-44-480,1-1 0,0 0 1,0 0-1,0 0 0,1 0 0,-1 0 1,1-1-1,0 0 0,0 0 0,0 0 1,0 0-1,0 0 0,1-1 0,-1 0 1,1 0-1,0 0 0,-1 0 0,1-1 0,0 0 1,9 1-1,-5-2-511,0 0 0,0-1 1,0 0-1,0-1 0,0 0 1,0 0-1,0-1 0,-1 0 0,1-1 1,-1 1-1,0-2 0,10-5 0,-13 6 197,0 1-1,0-1 1,0 1-1,-1-1 1,1-1-1,-1 1 1,0-1-1,0 0 1,-1 1-1,1-2 1,-1 1-1,0 0 1,-1-1-1,1 1 1,-1-1-1,0 0 1,0 0-1,-1 0 1,1-8-1,-2 14 524,0 0 0,0 0 0,0 0 0,0 0 0,0 0 0,0 0 0,0-1 0,0 1 0,0 0 0,0 0 0,0 0 0,0 0 0,0 0 0,0 0 0,0 0 0,0 0 0,0 0 0,0-1 0,0 1 0,0 0 0,0 0 0,-1 0 0,1 0 0,0 0 0,0 0 0,0 0 0,0 0 0,0 0 0,0 0 0,0 0 0,0 0-1,0 0 1,-1 0 0,1 0 0,0 0 0,0 0 0,0 0 0,0 0 0,0 0 0,0 0 0,0 0 0,0 0 0,-1 0 0,1 0 0,0 0 0,0 0 0,0 0 0,0 0 0,0 0 0,0 0 0,0 0 0,0 0 0,0 0 0,-1 0 0,1 0 0,0 0 0,0 1 0,0-1 0,0 0 0,0 0 0,0 0 0,0 0 0,0 0 0,0 0 0,0 0 0,0 0 0,0 1 0,-12 9 1962,-8 16-806,-17 30 125,2 1-1,3 2 0,3 2 1,-26 77-1,52-129-1727,0 1 1,2-1-1,-1 0 0,1 1 0,0 11 0,1-21 182,0 0 0,0 1 0,0-1 0,0 0 0,0 1 0,0-1 0,0 0 0,0 0 0,0 1 0,0-1 0,0 0 0,0 1 0,0-1 0,0 0 0,0 0 0,0 1 0,0-1 0,0 0 0,1 0 0,-1 1 0,0-1 0,0 0 0,0 0-1,0 0 1,1 1 0,-1-1 0,0 0 0,0 0 0,1 0 0,-1 0 0,0 1 0,0-1 0,1 0 0,-1 0 0,0 0 0,0 0 0,1 0 0,-1 0 0,0 0 0,0 0 0,1 0 0,-1 0 0,0 0 0,1 0 0,-1 0 0,0 0 0,0 0 0,1 0 0,-1 0 0,1 0 0,1 0-917,12 0-8841</inkml:trace>
</inkml:ink>
</file>

<file path=ppt/ink/ink2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1.146"/>
    </inkml:context>
    <inkml:brush xml:id="br0">
      <inkml:brushProperty name="width" value="0.025" units="cm"/>
      <inkml:brushProperty name="height" value="0.025" units="cm"/>
    </inkml:brush>
  </inkml:definitions>
  <inkml:trace contextRef="#ctx0" brushRef="#br0">10 0 22069,'0'0'5925,"2"77"-4515,-6-43-577,-1 4-513,3 0-288,2-6 32,0-2-416,0-7-833,5-5-1506,2-10-1793,4-7-4068</inkml:trace>
</inkml:ink>
</file>

<file path=ppt/ink/ink2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1.522"/>
    </inkml:context>
    <inkml:brush xml:id="br0">
      <inkml:brushProperty name="width" value="0.025" units="cm"/>
      <inkml:brushProperty name="height" value="0.025" units="cm"/>
    </inkml:brush>
  </inkml:definitions>
  <inkml:trace contextRef="#ctx0" brushRef="#br0">0 5 23831,'0'0'7719,"77"0"-6502,-41 0-1217,6 0 0,3 0 0,1 0-961,-6-1-2242,-7 0-2274,-6-1-2082,-6 1-6214</inkml:trace>
</inkml:ink>
</file>

<file path=ppt/ink/ink2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1.867"/>
    </inkml:context>
    <inkml:brush xml:id="br0">
      <inkml:brushProperty name="width" value="0.025" units="cm"/>
      <inkml:brushProperty name="height" value="0.025" units="cm"/>
    </inkml:brush>
  </inkml:definitions>
  <inkml:trace contextRef="#ctx0" brushRef="#br0">0 1 19795,'0'0'12289,"13"8"-11697,4 3-580,1-1-1,1 0 0,-1-1 1,2-1-1,-1-1 0,1-1 1,30 6-1,-20-8-2224,1-2 0,39-1 1,-61-1 1524,-1 0 0,0-1-1,0 0 1,0-1 0,0 0 0,0 0 0,0-1 0,0 0 0,-1 0 0,0-1 0,1 0 0,-1 0 0,11-10 0,-1-3-6263</inkml:trace>
</inkml:ink>
</file>

<file path=ppt/ink/ink2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2.240"/>
    </inkml:context>
    <inkml:brush xml:id="br0">
      <inkml:brushProperty name="width" value="0.025" units="cm"/>
      <inkml:brushProperty name="height" value="0.025" units="cm"/>
    </inkml:brush>
  </inkml:definitions>
  <inkml:trace contextRef="#ctx0" brushRef="#br0">245 0 15855,'0'0'3011,"-45"56"352,17-17-224,-4 5 64,-1 4-929,1 4-672,3 1-1282,7-3-320,7-6 0,7-9 0,8-14-1602,3-14-4611,15-7-8457</inkml:trace>
</inkml:ink>
</file>

<file path=ppt/ink/ink2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49.681"/>
    </inkml:context>
    <inkml:brush xml:id="br0">
      <inkml:brushProperty name="width" value="0.025" units="cm"/>
      <inkml:brushProperty name="height" value="0.025" units="cm"/>
    </inkml:brush>
  </inkml:definitions>
  <inkml:trace contextRef="#ctx0" brushRef="#br0">38 1 22197,'0'0'2274,"-3"13"-1591,-9 45 211,3 0-1,-3 91 0,12-113-872,-1-17 80,0 0 0,2 0 0,0 0 0,1 0-1,1 0 1,0 0 0,11 31 0,-10-45-1084,-4-11-5225,-7-11 240</inkml:trace>
</inkml:ink>
</file>

<file path=ppt/ink/ink2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0.040"/>
    </inkml:context>
    <inkml:brush xml:id="br0">
      <inkml:brushProperty name="width" value="0.025" units="cm"/>
      <inkml:brushProperty name="height" value="0.025" units="cm"/>
    </inkml:brush>
  </inkml:definitions>
  <inkml:trace contextRef="#ctx0" brushRef="#br0">0 99 8840,'0'0'20852,"92"-18"-19314,-26 4-898,6-3-352,0-1-191,-4 2-97,-14 5-161,-9 8-1408,-15 2-1538,-9 1-2530,-6 0-4869</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8.751"/>
    </inkml:context>
    <inkml:brush xml:id="br0">
      <inkml:brushProperty name="width" value="0.025" units="cm"/>
      <inkml:brushProperty name="height" value="0.025" units="cm"/>
    </inkml:brush>
  </inkml:definitions>
  <inkml:trace contextRef="#ctx0" brushRef="#br0">27 1 16592,'0'0'6053,"-10"65"-4771,5-22-418,-1 3-671,2 3-129,3-2 0,1-8-32,0-6-192,5-11-577,4-9 64,1-12-127,-2-1-834,-7-5-1985,-1-17-5030</inkml:trace>
</inkml:ink>
</file>

<file path=ppt/ink/ink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1.075"/>
    </inkml:context>
    <inkml:brush xml:id="br0">
      <inkml:brushProperty name="width" value="0.025" units="cm"/>
      <inkml:brushProperty name="height" value="0.025" units="cm"/>
    </inkml:brush>
  </inkml:definitions>
  <inkml:trace contextRef="#ctx0" brushRef="#br0">3 0 11627,'0'0'17051,"0"9"-15887,-1 60-94,0-39-697,0-52-663,3 20-2608</inkml:trace>
</inkml:ink>
</file>

<file path=ppt/ink/ink2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0.384"/>
    </inkml:context>
    <inkml:brush xml:id="br0">
      <inkml:brushProperty name="width" value="0.025" units="cm"/>
      <inkml:brushProperty name="height" value="0.025" units="cm"/>
    </inkml:brush>
  </inkml:definitions>
  <inkml:trace contextRef="#ctx0" brushRef="#br0">411 0 15663,'0'0'13538,"1"11"-12727,0 0-701,-1 0-1,-1 0 1,0-1-1,-1 1 1,0 0-1,0 0 0,-1-1 1,0 1-1,-1-1 1,0 0-1,-1 0 1,0-1-1,-7 10 1,-21 29 77,-2-2 1,-2-2 0,-68 63 0,-45 54-5947,142-150 688</inkml:trace>
</inkml:ink>
</file>

<file path=ppt/ink/ink2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0.741"/>
    </inkml:context>
    <inkml:brush xml:id="br0">
      <inkml:brushProperty name="width" value="0.025" units="cm"/>
      <inkml:brushProperty name="height" value="0.025" units="cm"/>
    </inkml:brush>
  </inkml:definitions>
  <inkml:trace contextRef="#ctx0" brushRef="#br0">298 0 24247,'0'0'3609,"10"9"-2349,2 2-997,-1 0 0,0 1 0,-1 0 0,0 1 0,-1 0 0,13 27 0,9 29-263,30 100-1,-33-64-2731,-27-101 2085,4 23-3566,-7-10-5084</inkml:trace>
  <inkml:trace contextRef="#ctx0" brushRef="#br0" timeOffset="1">1 473 19250,'0'0'6502,"14"50"-4516,36-48-256,16-2-321,9 0-768,4-7-545,-4-5 32,-12 1-480,-13 4-1954,-19-1-2915,-13-3-5189</inkml:trace>
</inkml:ink>
</file>

<file path=ppt/ink/ink2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1.670"/>
    </inkml:context>
    <inkml:brush xml:id="br0">
      <inkml:brushProperty name="width" value="0.025" units="cm"/>
      <inkml:brushProperty name="height" value="0.025" units="cm"/>
    </inkml:brush>
  </inkml:definitions>
  <inkml:trace contextRef="#ctx0" brushRef="#br0">389 133 9929,'7'-12'6641,"20"-40"-3427,-26 50-2964,0 0 1,0-1-1,0 1 0,-1 0 0,1 0 1,0-1-1,-1 1 0,0 0 1,0-1-1,0 1 0,0-1 0,0 1 1,0 0-1,0-1 0,-1 1 0,1 0 1,-2-3-1,1 3-90,0 1 1,0-1-1,0 1 0,0-1 0,0 1 1,0 0-1,-1-1 0,1 1 0,-1 0 1,1 0-1,-1 0 0,1 0 0,-1 1 1,1-1-1,-1 0 0,0 0 0,-2 0 1,-3 0 28,0 0-1,0 0 1,1 1 0,-1 0 0,0 0 0,0 0 0,0 1-1,0 0 1,-9 3 0,5 0-147,-1 1 0,1 1 1,0 0-1,1 0 0,-1 1 0,1 0 0,1 1 0,-1 0 0,2 1 0,-1 0 1,1 0-1,-9 14 0,-11 17 210,-39 74 0,53-89-192,1 1 1,1 0-1,1 1 1,2 0-1,1 1 1,1 0-1,1 0 1,-2 30-1,7-54-55,1 0-1,0 0 0,0 0 0,1 1 0,-1-1 1,1 0-1,0 0 0,0 0 0,0 0 1,0 0-1,1 0 0,0 0 0,0 0 0,0 0 1,0-1-1,0 1 0,1-1 0,4 6 1,-2-6 16,0 1 0,0-1 1,0 0-1,0 0 0,0-1 1,1 0-1,-1 0 0,1 0 1,0 0-1,-1-1 0,1 0 1,11 1-1,-1-2 83,0 1-1,0-2 1,0 0-1,0-1 1,0-1-1,-1 0 1,1-1-1,28-11 1,-38 12-72,0 1 1,0-1 0,0 0 0,0 0-1,-1-1 1,1 0 0,-1 0 0,0 0 0,0 0-1,-1-1 1,1 0 0,-1 0 0,0 0-1,0 0 1,-1-1 0,1 1 0,-1-1 0,-1 0-1,1 0 1,-1 0 0,0-1 0,0 1-1,-1 0 1,1-10 0,-2 13-33,0 1 0,0-1 0,0 0 0,-1 0 0,1 0 0,-1 0 0,0 1 0,0-1 0,0 0 0,0 0 0,-1 1 0,1-1 0,0 1 0,-1 0 0,0-1 0,0 1 0,0 0 0,0 0 0,-3-3 0,-1 1 0,1 0 0,-1 0 0,0 1 0,0 0 0,0 0 0,0 0 0,-1 1 0,-10-2 0,10 2 0,0 0 0,0 1 0,0 0 0,-1 0 0,1 0 0,0 1 0,0 1 0,-1-1 0,1 1 0,0 0 0,0 1 0,0 0 0,0 0 0,0 0 0,0 1 0,-12 7 0,17-9 0,0 0 0,1 0 0,-1 0 0,1 1 0,-1-1 0,1 1 0,-1-1 0,1 1 0,0-1 0,0 1 0,0 0 0,0 0 0,0 0 0,0 0 0,0-1 0,1 1 0,-1 0 0,0 4 0,1-5 0,1 0 0,-1 0 0,1 0 0,-1 0 0,1 0 0,-1 0 0,1-1 0,0 1 0,-1 0 0,1 0 0,0 0 0,0-1 0,-1 1 0,1 0 0,0-1 0,0 1 0,0-1 0,0 1 0,0-1 0,0 1 0,0-1 0,0 0 0,0 1 0,2-1 0,8 2 0,1 0 0,0-1 0,-1-1 0,1 0 0,12-1 0,23-6 0,-1-2 0,0-2 0,85-33 0,-11 4 0,-120 40 0,0 0 0,1 0 0,-1-1 0,0 1 0,1 0 0,-1 0 0,0 0 0,1 0 0,-1 0 0,0 0 0,0 0 0,1 0 0,-1 0 0,0 0 0,1 0 0,-1 0 0,0 1 0,1-1 0,-1 0 0,0 0 0,1 0 0,-1 0 0,0 0 0,0 1 0,1-1 0,-1 0 0,0 0 0,0 0 0,1 1 0,-1-1 0,0 0 0,0 0 0,0 1 0,0-1 0,1 0 0,-1 1 0,0-1 0,0 0 0,0 1 0,0-1 0,0 0 0,0 1 0,0-1 0,0 0 0,0 0 0,0 1 0,0-1 0,0 1 0,-1 11 0,-5 11 0,-1 0 0,0-1 0,-2 1 0,-18 33 0,-2 6 0,23-47 0,2-8 0,1 0 0,0 0 0,0 0 0,1 1 0,0-1 0,0 1 0,1-1 0,0 1 0,0 9 0,1-17-66,0 1 1,0 0-1,0-1 1,0 1-1,1-1 1,-1 1-1,0 0 1,0-1-1,1 1 1,-1-1-1,0 1 1,1-1-1,-1 1 1,1-1-1,-1 1 1,1-1-1,-1 0 0,1 1 1,-1-1-1,1 1 1,-1-1-1,1 0 1,-1 0-1,1 1 1,0-1-1,-1 0 1,1 0-1,0 0 1,-1 0-1,1 0 1,-1 0-1,1 0 0,0 0 1,-1 0-1,1 0 1,0 0-1,-1 0 1,1 0-1,-1 0 1,1 0-1,0-1 1,-1 1-1,1 0 1,0-1-1,0 1-364,23-7-6088</inkml:trace>
</inkml:ink>
</file>

<file path=ppt/ink/ink2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0.740"/>
    </inkml:context>
    <inkml:brush xml:id="br0">
      <inkml:brushProperty name="width" value="0.025" units="cm"/>
      <inkml:brushProperty name="height" value="0.025" units="cm"/>
    </inkml:brush>
  </inkml:definitions>
  <inkml:trace contextRef="#ctx0" brushRef="#br0">2886 379 18385,'-9'-20'-32,"-1"0"-1,-1 1 1,-1 0 0,-1 1-1,0 1 1,-1 0-1,-1 1 1,-1 0-1,0 1 1,-1 1-1,0 1 1,-1 0 0,-1 1-1,0 1 1,-22-9-1,-9-2 41,0 3 1,0 2-1,-2 3 0,0 1 0,-63-6 1,29 10 412,-1 5 0,0 3 1,0 4-1,0 3 1,1 5-1,0 3 0,1 4 1,1 4-1,1 3 1,-153 70-1,137-47-80,3 4 0,2 4 0,3 5-1,2 3 1,3 4 0,3 4 0,4 3 0,-89 109 0,132-141-299,3 2 1,1 1-1,3 2 1,2 1-1,1 1 0,-36 106 1,54-129-39,1 0-1,1 1 1,1 0 0,2 0 0,0 0 0,2 0-1,2 0 1,0 0 0,2 0 0,1 0 0,1 0-1,1-1 1,1 0 0,2 0 0,20 44 0,-10-37-4,1-1 0,1 0 0,2-2 1,1 0-1,1-2 0,2 0 1,49 40-1,-33-37 5,1-1-1,1-2 1,2-2 0,99 41 0,-57-37 19,1-4-1,1-4 1,1-3 0,2-5-1,-1-4 1,98-1 0,-116-9-2,-1-4 1,0-3 0,0-4-1,-1-2 1,108-34 0,-123 27-9,-1-3 0,-1-2 1,-1-3-1,-2-2 1,0-3-1,-2-2 0,53-45 1,-40 20 123,-3-3-1,-2-2 1,-3-3 0,-3-2 0,-3-2 0,-4-3 0,-2-1 0,-4-3 0,-3-1 0,-4-1 0,44-165 0,-65 197-33,-2-1 0,-3 1 0,-1-2 1,-3 1-1,-5-80 0,1 109-88,-2 0 0,0 0 0,-1 0-1,-1 1 1,-1 0 0,-1 0 0,0 0 0,-2 1 0,0 0 0,-1 0 0,0 1-1,-2 1 1,0 0 0,-1 0 0,0 1 0,-22-18 0,10 15-67,0 1 0,0 2 0,-2 0 0,0 2 0,0 1 0,-1 1 0,-1 1 0,0 2 0,0 1 0,-38-5 0,-13 3-440,-1 4 1,-126 7 0,130 4-594,0 4 0,-94 23-1,-37 22-7882,192-51 7777,-50 12-9851</inkml:trace>
</inkml:ink>
</file>

<file path=ppt/ink/ink2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31.543"/>
    </inkml:context>
    <inkml:brush xml:id="br0">
      <inkml:brushProperty name="width" value="0.025" units="cm"/>
      <inkml:brushProperty name="height" value="0.025" units="cm"/>
    </inkml:brush>
  </inkml:definitions>
  <inkml:trace contextRef="#ctx0" brushRef="#br0">1128 75 12812,'-73'-4'1186,"-114"10"-1,157-3-854,1 2 0,0 1 0,0 1 0,0 1 0,1 2-1,-47 23 1,33-9-45,2 2 1,0 1-1,2 3 0,1 1 0,1 1 0,2 3 1,2 0-1,1 2 0,2 2 0,1 0 0,2 2 1,2 1-1,-31 74 0,29-51-230,3 2 0,2 0 0,4 1 0,3 1 0,2 0 0,4 1 0,3 0 0,6 126 0,7-119-378,3-1-1,4 0 0,3 0 1,3-2-1,4-1 1,66 138-1,-76-182 301,2 0 0,0 0 0,2-2 0,1-1 0,2 0 1,0-2-1,1 0 0,30 22 0,-41-36 32,1-1 1,0 0-1,1-1 0,0-1 1,0 0-1,1-1 1,0-1-1,0 0 0,0-1 1,0 0-1,1-1 1,-1-1-1,1-1 0,0 0 1,-1-1-1,1 0 1,0-2-1,-1 1 0,19-6 1,-8-1 214,-1-2 1,0 0-1,-1-2 1,0 0-1,0-2 1,-2 0-1,0-2 1,29-26 0,13-17 558,72-87 0,-58 53-364,-5-3 1,-4-3-1,-4-3 1,95-203-1,-122 215-130,-4 0 0,-3-3 0,-5 0 0,-4-2 0,-4 0 0,9-147 0,-25 203-201,-2-1 0,-1 1 1,-2-1-1,-2 1 1,-1 0-1,-19-61 1,20 85-127,-1 1 0,0-1 0,-1 1 0,-1 0 0,0 1 0,-1 0 0,0 0 0,-1 1 0,0 0 1,-1 0-1,0 1 0,-1 1 0,0 0 0,-1 1 0,0 0 0,-1 1 0,1 0 0,-2 1 0,-19-7 1,8 6-239,-2 1 1,1 1-1,-1 1 1,0 2 0,-29 0-1,7 3-698,-97 12 0,97-1-296,0 1 1,0 3 0,2 1-1,-89 45 1,65-26-3494</inkml:trace>
</inkml:ink>
</file>

<file path=ppt/ink/ink2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38.004"/>
    </inkml:context>
    <inkml:brush xml:id="br0">
      <inkml:brushProperty name="width" value="0.025" units="cm"/>
      <inkml:brushProperty name="height" value="0.025" units="cm"/>
    </inkml:brush>
  </inkml:definitions>
  <inkml:trace contextRef="#ctx0" brushRef="#br0">3731 231 9097,'-26'-21'1118,"-1"1"0,-1 1 1,-1 1-1,-1 1 0,-36-14 1,20 13-716,0 2 1,-95-18-1,11 16-688,-227-1 1,-271 35 552,507-4-210,0 6 1,1 4-1,-136 46 0,116-19 34,3 6-1,1 6 1,4 6-1,3 6 1,3 5-1,-212 173 1,295-214 143,2 3 1,1 1-1,2 2 0,2 1 0,-42 71 1,56-79-95,2 2 0,2 0 0,2 1 0,1 1 1,2 0-1,2 1 0,-11 82 0,17-77-78,3-1 0,1 0 0,3 1 0,1-1 0,2 0 0,3 0 0,1 0 0,18 52 0,-15-66-49,0-1 0,2-1 0,1 0 0,1-1 0,1-1 0,2 0-1,1-1 1,0-2 0,2 0 0,1-1 0,1-1 0,36 25-1,-14-17-22,1-3 0,2-2 0,0-2 0,2-2-1,0-2 1,1-3 0,1-2 0,81 11 0,-14-11 10,1-5-1,214-12 1,-220-6 78,-1-6 1,0-5-1,-1-4 0,195-71 0,-189 48 133,-3-5 1,-1-5-1,-4-5 0,119-86 1,-166 101 70,-1-4-1,-3-1 1,-2-4 0,-3-2 0,-2-2 0,84-125 0,-112 143-157,-2 0 0,-2-2 1,-1-1-1,-3-1 0,14-56 0,-22 65-60,-3-1-1,0-1 1,-3 1-1,-1-1 1,-2 1-1,-2-1 1,-7-46-1,4 60-55,0 0 0,-2 0-1,-1 1 1,-1 0 0,0 0-1,-2 1 1,-1 0 0,-1 1-1,-29-37 1,23 35 15,-2 2-1,-1 0 0,-1 2 1,-1 0-1,0 1 1,-1 2-1,-42-22 1,26 19-304,-2 2 1,0 2-1,-1 2 1,0 2-1,-1 1 1,0 3 0,-1 2-1,0 1 1,0 3-1,-89 6 1,104 0-1256,-49 13 0,13 3-3715,16 2-5562</inkml:trace>
</inkml:ink>
</file>

<file path=ppt/ink/ink2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3.863"/>
    </inkml:context>
    <inkml:brush xml:id="br0">
      <inkml:brushProperty name="width" value="0.025" units="cm"/>
      <inkml:brushProperty name="height" value="0.025" units="cm"/>
    </inkml:brush>
  </inkml:definitions>
  <inkml:trace contextRef="#ctx0" brushRef="#br0">0 251 19346,'1'-7'126,"1"-1"0,-1 1 0,1 0 0,1 0-1,-1 0 1,1 0 0,0 0 0,1 1 0,0-1-1,0 1 1,0 0 0,1 0 0,0 1 0,0-1 0,0 1-1,1 0 1,-1 0 0,1 1 0,11-7 0,6-1 123,0 0 1,1 1-1,0 2 0,39-11 1,23 1 93,0 3-1,2 4 1,0 4 0,168 5-1,-230 3-319,0 1-1,0 2 0,1 0 0,-1 2 1,49 14-1,-71-17-36,0-1 0,0 1 0,0 0 0,0 0 0,-1 1 0,1-1-1,-1 1 1,1-1 0,-1 1 0,0 0 0,0 1 0,0-1 0,0 0 0,3 6 0,-5-6 40,0-1 0,-1 1 0,1 0-1,0 0 1,-1-1 0,0 1 0,1 0 0,-1 0 0,0 0 0,0 0 0,-1-1 0,1 1-1,-1 0 1,1 0 0,-1-1 0,0 1 0,0 0 0,0-1 0,0 1 0,0-1 0,-1 1-1,-2 3 1,-5 6 333,-1 0-1,0 0 0,-1-1 0,0 0 1,-1-1-1,-18 12 0,-89 52 1344,74-48-1155,-32 18 307,33-21-249,2 3 0,-53 40 0,91-63-605,1 0 0,-1 1 0,1-1 0,-1 1 0,1-1 0,0 1 0,1 0 0,-1 0 0,1 0 0,-1 1 0,1-1 0,-3 9 0,5-11 0,0 0 0,0 0 0,0 0 0,0 0 0,1 0 0,-1 0 0,0-1 0,1 1 0,0 0 0,-1 0 0,1 0 0,0-1 0,0 1 0,0 0 0,0-1 0,0 1 0,0-1 0,0 1 0,0-1 0,1 1 0,-1-1 0,1 0 0,-1 0 0,1 0 0,-1 0 0,1 0 0,0 0 0,-1 0 0,1 0 0,0-1 0,0 1 0,0-1 0,0 1 0,2-1 0,44 12-1390,1-3 1,1-2-1,0-2 0,81-2 1,-70-2-813,9 0-6105</inkml:trace>
</inkml:ink>
</file>

<file path=ppt/ink/ink2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4.221"/>
    </inkml:context>
    <inkml:brush xml:id="br0">
      <inkml:brushProperty name="width" value="0.025" units="cm"/>
      <inkml:brushProperty name="height" value="0.025" units="cm"/>
    </inkml:brush>
  </inkml:definitions>
  <inkml:trace contextRef="#ctx0" brushRef="#br0">72 0 16944,'0'0'12524,"-51"45"-10474,36-35-801,10-2-1249,5 0 0,0-3 0,8-2 0,15-2 0,4-1 0,4-9-2562,-3-18-8553</inkml:trace>
</inkml:ink>
</file>

<file path=ppt/ink/ink2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3.978"/>
    </inkml:context>
    <inkml:brush xml:id="br0">
      <inkml:brushProperty name="width" value="0.025" units="cm"/>
      <inkml:brushProperty name="height" value="0.025" units="cm"/>
    </inkml:brush>
  </inkml:definitions>
  <inkml:trace contextRef="#ctx0" brushRef="#br0">62 1 13869,'0'0'9769,"-2"90"-9064,-18-38-513,7 8 129,-1 3-225,5-3-64,5-6-353,4-5-2273,0-11-2819,1-13-5061</inkml:trace>
</inkml:ink>
</file>

<file path=ppt/ink/ink2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4.572"/>
    </inkml:context>
    <inkml:brush xml:id="br0">
      <inkml:brushProperty name="width" value="0.025" units="cm"/>
      <inkml:brushProperty name="height" value="0.025" units="cm"/>
    </inkml:brush>
  </inkml:definitions>
  <inkml:trace contextRef="#ctx0" brushRef="#br0">219 77 18033,'3'-9'2701,"2"0"-1738,-4 6-623,1 0 0,0 0 0,-1 0 0,0-1 0,0 1 0,0 0 0,0-1 0,0 1 0,-1 0 0,1-1 0,-1 1 0,0-1 0,-1-3 0,1 6-236,-1 1 0,1-1 0,-1 0 0,0 1 0,1-1 0,-1 1 0,0-1-1,0 1 1,1-1 0,-1 1 0,0-1 0,0 1 0,0 0 0,0 0 0,0-1 0,0 1 0,1 0 0,-1 0 0,0 0 0,0 0-1,0 0 1,0 0 0,0 0 0,0 0 0,0 0 0,0 1 0,1-1 0,-1 0 0,-1 1 0,-28 6 237,9 3-300,0 0-1,2 2 1,-1 0-1,1 1 0,1 1 1,-24 23-1,40-36-42,1 0 0,0 0 0,-1 0 0,1 0 0,0 1 0,0-1-1,0 0 1,0 1 0,0-1 0,1 0 0,-1 1 0,0-1 0,1 1 0,-1 0-1,1-1 1,-1 1 0,1 1 0,0-2-3,0 0 0,0 0-1,1-1 1,-1 1 0,1 0-1,-1-1 1,0 1 0,1 0 0,-1-1-1,1 1 1,-1-1 0,1 1-1,-1-1 1,1 1 0,0-1 0,-1 1-1,1-1 1,0 0 0,-1 1-1,1-1 1,0 0 0,-1 0 0,1 1-1,0-1 1,1 0 0,9 2-57,0-1 0,-1 0 1,1-1-1,12-1 1,-7 1 21,13 0-108,68 2-445,-89-1 558,0 0 1,1 0-1,-1 1 0,-1 0 0,1 0 0,0 1 0,0 0 1,-1 1-1,9 4 0,-15-7 15,1 0-1,-1 0 1,1 1 0,-1-1-1,1 0 1,-1 0 0,0 1-1,1-1 1,-1 1-1,0-1 1,0 1 0,0-1-1,0 1 1,0 0 0,-1-1-1,1 1 1,0 0 0,-1 0-1,1 0 1,-1 0 0,0-1-1,0 1 1,0 0-1,0 3 1,0-2 26,-1 0-1,0 1 1,-1-1 0,1 0-1,-1 0 1,1 1 0,-1-1-1,0-1 1,0 1 0,0 0-1,0 0 1,-4 2 0,-6 7 155,-1-2-1,0 0 1,-1 0 0,-19 10-1,5-5 280,-47 18-1,65-30-325,0 1 0,0-1 0,-1-1 0,1 0 1,-1 0-1,1-1 0,-1-1 0,-16 0 0,26-1-118,0 1 1,0 0-1,0 0 0,0-1 0,1 1 1,-1 0-1,0-1 0,0 1 1,1-1-1,-1 1 0,0-1 0,1 1 1,-1-1-1,0 0 0,1 1 0,-1-1 1,1 0-1,-1 1 0,1-1 0,-1 0 1,1 0-1,0 1 0,-1-1 0,1 0 1,0 0-1,0 0 0,-1 0 0,1 1 1,0-1-1,0 0 0,0 0 0,0 0 1,0 0-1,0 0 0,0 1 0,1-1 1,-1 0-1,0 0 0,0 0 0,1 0 1,-1 1-1,1-2 0,16-36-1351,70-70-5457,-38 50 860,8-12-4159</inkml:trace>
</inkml:ink>
</file>

<file path=ppt/ink/ink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1.955"/>
    </inkml:context>
    <inkml:brush xml:id="br0">
      <inkml:brushProperty name="width" value="0.025" units="cm"/>
      <inkml:brushProperty name="height" value="0.025" units="cm"/>
    </inkml:brush>
  </inkml:definitions>
  <inkml:trace contextRef="#ctx0" brushRef="#br0">127 0 14990,'0'0'6855,"-7"11"-6338,-8 18-35,1 0 0,2 1-1,-12 38 1,-22 110 2983,45-171-3296,-1 1 171,0 0 1,1-1 0,0 1 0,0 0 0,1 14-1,0-20-311,0-1 0,1 0 0,-1 0 0,0 0 0,1 1 0,-1-1-1,1 0 1,-1 0 0,1 0 0,0 0 0,-1 0 0,1 0 0,0 0-1,0 0 1,0 0 0,0 0 0,0 0 0,0-1 0,0 1 0,0 0-1,0-1 1,0 1 0,0-1 0,0 1 0,0-1 0,1 1 0,-1-1-1,0 0 1,0 0 0,1 1 0,-1-1 0,0 0 0,0 0 0,1 0-1,-1 0 1,0-1 0,0 1 0,1 0 0,-1 0 0,0-1-1,0 1 1,2-2 0,9-2 38,-1 0 0,0-1 0,0 0 0,0-1 0,-1 0 0,0-1 0,0 0 0,13-13 0,-15 12-69,0 1 1,1 0-1,1 0 1,-1 1-1,1 0 1,0 1-1,0 0 1,1 0-1,18-4 0,-28 9 6,0 0-1,1 0 0,-1 0 0,0 0 0,0 1 0,0-1 0,0 0 0,0 1 0,0-1 0,0 1 0,0-1 1,0 1-1,0 0 0,0-1 0,0 1 0,0 0 0,0 0 0,0 0 0,-1-1 0,1 1 0,0 0 0,-1 0 1,1 0-1,0 0 0,-1 0 0,1 1 0,-1-1 0,0 0 0,1 0 0,-1 0 0,0 0 0,0 0 1,0 0-1,0 1 0,0-1 0,0 0 0,0 0 0,0 2 0,-2 55 749,1-53-706,0 3-42,-1 0 1,0 0-1,0 0 0,-1 0 1,0-1-1,0 1 1,-1-1-1,0 1 1,0-1-1,-1-1 1,1 1-1,-2-1 0,1 1 1,-8 5-1,10-8-4,-1-1-1,0 0 1,0 0-1,0 0 1,-1 0-1,1-1 1,-1 0-1,1 0 1,-1 0-1,0 0 0,0-1 1,1 0-1,-1 0 1,0 0-1,0 0 1,0-1-1,0 0 1,0 0-1,0 0 1,0-1-1,0 0 1,0 0-1,0 0 1,-6-2-1,9 2-202,1 1-1,-1-1 1,0 1-1,1-1 1,-1 0-1,1 0 1,0 0-1,-1 0 1,1 0-1,0 0 1,-1 0-1,1 0 1,0 0-1,0 0 1,0-1-1,0 1 1,0 0-1,0-1 1,0 1-1,1-1 1,-1 1-1,0-4 1,1 4 4,0 0 1,1 0 0,-1 0 0,0 0 0,1 0-1,-1 0 1,1 0 0,0 0 0,-1 0 0,1 0 0,0 0-1,-1 1 1,1-1 0,0 0 0,0 0 0,0 1-1,0-1 1,0 0 0,0 1 0,0-1 0,0 1-1,0 0 1,0-1 0,0 1 0,0 0 0,0-1 0,0 1-1,0 0 1,0 0 0,0 0 0,0 0 0,1 0-1,0 0 1,23-3-4468,2 0-1414</inkml:trace>
</inkml:ink>
</file>

<file path=ppt/ink/ink2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4.915"/>
    </inkml:context>
    <inkml:brush xml:id="br0">
      <inkml:brushProperty name="width" value="0.025" units="cm"/>
      <inkml:brushProperty name="height" value="0.025" units="cm"/>
    </inkml:brush>
  </inkml:definitions>
  <inkml:trace contextRef="#ctx0" brushRef="#br0">195 1 19891,'0'0'6630,"-18"54"-5285,5-8-31,4 10-353,5 3-449,4 1-384,3-1-32,13-6-64,1-5-64,1-8-897,-5-8-992,-2-7-514,-11-9-832,0-11-2434,-17-5-3780</inkml:trace>
  <inkml:trace contextRef="#ctx0" brushRef="#br0" timeOffset="1">10 325 15887,'0'0'3267,"-10"-49"0,10 35-128,23 1-897,11 3-928,11 2-514,9 4-543,10 3-225,0 1-929,-5-4-3684,-2-5-6277</inkml:trace>
</inkml:ink>
</file>

<file path=ppt/ink/ink2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5.880"/>
    </inkml:context>
    <inkml:brush xml:id="br0">
      <inkml:brushProperty name="width" value="0.025" units="cm"/>
      <inkml:brushProperty name="height" value="0.025" units="cm"/>
    </inkml:brush>
  </inkml:definitions>
  <inkml:trace contextRef="#ctx0" brushRef="#br0">368 1 18033,'0'0'10186,"-22"50"-9674,-19 7-127,-9 13-321,-7 5 0,0 1-32,8-7 0,8-10-417,11-14-544,12-15 1,15-21-770,18-26-4836,9-19 160</inkml:trace>
</inkml:ink>
</file>

<file path=ppt/ink/ink2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6.258"/>
    </inkml:context>
    <inkml:brush xml:id="br0">
      <inkml:brushProperty name="width" value="0.025" units="cm"/>
      <inkml:brushProperty name="height" value="0.025" units="cm"/>
    </inkml:brush>
  </inkml:definitions>
  <inkml:trace contextRef="#ctx0" brushRef="#br0">1 1 12780,'0'0'9444,"8"9"-8174,8 13-403,-1 0 0,-1 1 0,0 1 0,16 43 0,37 94 418,-17-55-5693,-35-64-3301,-15-29 545</inkml:trace>
</inkml:ink>
</file>

<file path=ppt/ink/ink2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6.599"/>
    </inkml:context>
    <inkml:brush xml:id="br0">
      <inkml:brushProperty name="width" value="0.025" units="cm"/>
      <inkml:brushProperty name="height" value="0.025" units="cm"/>
    </inkml:brush>
  </inkml:definitions>
  <inkml:trace contextRef="#ctx0" brushRef="#br0">1 67 15182,'0'0'9962,"112"26"-7944,-28-32-897,14-12-833,7-1-192,-2 1-224,-15 2-3267,-19 0-5606</inkml:trace>
</inkml:ink>
</file>

<file path=ppt/ink/ink2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7.424"/>
    </inkml:context>
    <inkml:brush xml:id="br0">
      <inkml:brushProperty name="width" value="0.025" units="cm"/>
      <inkml:brushProperty name="height" value="0.025" units="cm"/>
    </inkml:brush>
  </inkml:definitions>
  <inkml:trace contextRef="#ctx0" brushRef="#br0">284 115 14798,'8'-11'2450,"-7"10"-2142,26-40 1550,-26 39-1641,0 0 1,1 1-1,-1-1 0,0 0 0,0 0 0,-1 0 0,1 0 0,0 0 1,-1 0-1,1 0 0,-1 0 0,0 0 0,1 0 0,-1-1 1,0 1-1,0 0 0,-1 0 0,1 0 0,0 0 0,-1 0 0,1 0 1,-1 0-1,-1-4 0,0 5-117,1 0 0,-1 0 0,0 0 0,1 0 0,-1 0 0,0 0 0,0 1 0,0-1 0,0 1 0,0-1 0,0 1 0,0 0 0,0-1 0,0 1 0,0 0 0,1 1 0,-1-1 0,0 0 0,0 0 0,-3 2 0,-41 14 213,30-6-230,1 1 0,0 1-1,1 0 1,0 1 0,1 0 0,0 1 0,1 1 0,1 0 0,-11 18-1,7-7 340,0 0-1,2 1 1,1 1-1,-16 56 1,25-76-364,1 0 0,0 0 0,1 0 0,0 0 0,1 0 0,-1 1 0,1-1 0,1 0 0,0 1-1,0-1 1,3 10 0,-3-14-41,1-1-1,0 1 0,0-1 0,0 0 0,0 1 0,1-1 1,-1 0-1,1-1 0,-1 1 0,1 0 0,0-1 0,0 1 1,0-1-1,1 0 0,-1 0 0,1 0 0,-1-1 0,1 1 1,-1-1-1,1 0 0,0 0 0,0 0 0,-1 0 0,1-1 1,7 1-1,1-1 64,-1 1 1,1-1-1,0-1 1,0 0 0,-1-1-1,1 0 1,-1-1-1,0 0 1,1-1-1,20-10 1,-27 11-48,0 0 0,0 0 0,0 0 0,0 0 0,-1-1-1,1 0 1,-1 0 0,0 0 0,0-1 0,0 1 0,-1-1 0,0 0 0,0 0 0,0 0 0,0 0 0,-1-1 0,0 1-1,0-1 1,0 0 0,-1 1 0,0-1 0,0 0 0,0-10 0,-1 15-33,1-1 0,-1 1 0,0-1 0,0 1 0,0 0 0,-1-1 0,1 1 0,0 0 0,0-1 0,-1 1 0,1 0 0,-1-1 0,1 1 0,-1 0 0,0 0 0,1-1 0,-1 1 0,0 0 0,0 0 0,0 0 0,0 0 0,0 0 0,0 0 0,0 0 0,0 0 0,0 1 0,0-1 0,-1 0 0,1 1 0,0-1 0,0 1 0,-1-1 0,1 1 0,0-1 0,-1 1 0,1 0 0,-1 0 0,1 0 0,0 0 0,-1 0 0,1 0 0,-1 0 0,1 0 0,0 1 0,-1-1 0,1 0 0,-3 2 0,2-2 0,-1 1 0,1 0 0,-1 0 0,1 1 0,0-1 0,-1 0 0,1 1 0,0 0 0,0-1 0,0 1 0,0 0 0,0 0 0,1 0 0,-1 0 0,0 0 0,1 0 0,-1 1 0,1-1 0,0 1 0,0-1 0,0 0 0,0 1 0,0 0 0,1-1 0,-1 1 0,1 2 0,0-4 0,0 1 0,1-1 0,-1 0 0,1 0 0,-1 0 0,1 0 0,0 0 0,-1 0 0,1 0 0,0 0 0,0 0 0,0 0 0,0 0 0,-1-1 0,1 1 0,0 0 0,0 0 0,1-1 0,-1 1 0,0-1 0,0 1 0,0-1 0,0 1 0,0-1 0,1 0 0,-1 0 0,0 0 0,0 1 0,0-1 0,1 0 0,-1 0 0,1-1 0,52 1 0,-43-1 0,6-1 0,-1-1 0,1 0 0,-1-2 0,19-6 0,45-10 0,-79 20 0,-1 1 0,1 0 0,-1 0 0,1 0 0,-1 0 0,1 0 0,-1 0 0,1 1 0,-1-1 0,0 0 0,1 0 0,-1 0 0,1 0 0,-1 0 0,1 1 0,-1-1 0,0 0 0,1 0 0,-1 1 0,1-1 0,-1 0 0,0 1 0,1-1 0,-1 0 0,0 1 0,0-1 0,1 0 0,-1 1 0,0-1 0,0 1 0,1-1 0,-1 1 0,0-1 0,0 0 0,0 1 0,0-1 0,0 1 0,0-1 0,0 1 0,0-1 0,0 1 0,0-1 0,0 1 0,-3 23 0,3-24 0,-7 24 11,-1-1 0,-14 28 0,15-36-150,0 0-1,1 0 0,1 0 1,0 1-1,1-1 1,1 1-1,-2 26 0,7-27-3778,9-12-3252</inkml:trace>
</inkml:ink>
</file>

<file path=ppt/ink/ink2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9.278"/>
    </inkml:context>
    <inkml:brush xml:id="br0">
      <inkml:brushProperty name="width" value="0.025" units="cm"/>
      <inkml:brushProperty name="height" value="0.025" units="cm"/>
    </inkml:brush>
  </inkml:definitions>
  <inkml:trace contextRef="#ctx0" brushRef="#br0">466 10 17040,'29'-10'3614,"-40"15"-761,-43 19-1462,-126 54-653,-44 23 740,222-100-1459,0 0 0,0 0 0,0 0 0,1 0 0,-1 0 0,0 1 0,1-1 0,-1 0 0,1 1 0,-1-1 0,1 1 0,0 0 0,0-1 1,-2 4-1,3-5-14,0 1 1,0 0-1,0 0 1,0-1-1,-1 1 1,2 0-1,-1 0 1,0 0-1,0-1 1,0 1-1,0 0 1,0 0-1,1-1 1,-1 1-1,0 0 1,1 0-1,-1-1 1,0 1-1,1 0 1,-1-1-1,1 1 1,-1-1 0,1 1-1,-1-1 1,2 2-1,5 2 24,-1 1 0,2-1-1,-1 0 1,0-1 0,14 5 0,-9-3 41,105 41 75,84 35-2836,-186-74-505,2-1 0,30 8 0,-15-9-6338</inkml:trace>
</inkml:ink>
</file>

<file path=ppt/ink/ink2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9.619"/>
    </inkml:context>
    <inkml:brush xml:id="br0">
      <inkml:brushProperty name="width" value="0.025" units="cm"/>
      <inkml:brushProperty name="height" value="0.025" units="cm"/>
    </inkml:brush>
  </inkml:definitions>
  <inkml:trace contextRef="#ctx0" brushRef="#br0">510 0 18065,'0'0'9609,"-77"27"-8552,23 10-32,-14 7-576,-4 4-321,5 2-64,6-2 0,15-4-64,9-9-353,16-7-447,15-9-449,6-10-1282,9-9-960,17-4-1057,3-19-3300</inkml:trace>
</inkml:ink>
</file>

<file path=ppt/ink/ink2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9.962"/>
    </inkml:context>
    <inkml:brush xml:id="br0">
      <inkml:brushProperty name="width" value="0.025" units="cm"/>
      <inkml:brushProperty name="height" value="0.025" units="cm"/>
    </inkml:brush>
  </inkml:definitions>
  <inkml:trace contextRef="#ctx0" brushRef="#br0">42 1 16432,'0'0'8440,"-1"15"-7250,-14 82 203,5-38-1072,-5 91-1,14-138-617,1 0 1,1 1-1,0-1 0,0 1 1,1-1-1,1 0 0,0 0 1,0 0-1,2 0 0,-1-1 1,1 0-1,1 0 0,9 14 1,-10-15-553,-4-6-1809</inkml:trace>
</inkml:ink>
</file>

<file path=ppt/ink/ink2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0.323"/>
    </inkml:context>
    <inkml:brush xml:id="br0">
      <inkml:brushProperty name="width" value="0.025" units="cm"/>
      <inkml:brushProperty name="height" value="0.025" units="cm"/>
    </inkml:brush>
  </inkml:definitions>
  <inkml:trace contextRef="#ctx0" brushRef="#br0">1 318 17585,'0'0'7943,"53"43"-5701,7-36-1057,11-3-864,9-4-225,-1 0-32,-2 0-577,-8-2-1793,-11-7-1537,-11 0-962,-13-4-2402</inkml:trace>
  <inkml:trace contextRef="#ctx0" brushRef="#br0" timeOffset="1">698 1 15471,'0'0'9513,"5"67"-7303,8-40-993,2 0-897,5-4-192,4-5-96,3-6-352,6-8-705,4-4-1057,-1-8-1057,1-13-224,-5-3-481,-5-3-1473,-5 3-2594</inkml:trace>
</inkml:ink>
</file>

<file path=ppt/ink/ink2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0.671"/>
    </inkml:context>
    <inkml:brush xml:id="br0">
      <inkml:brushProperty name="width" value="0.025" units="cm"/>
      <inkml:brushProperty name="height" value="0.025" units="cm"/>
    </inkml:brush>
  </inkml:definitions>
  <inkml:trace contextRef="#ctx0" brushRef="#br0">152 1 4901,'0'0'10730,"-10"24"-7271,-12 10-32,-3 11-960,-1 6-738,-1 4-415,7 3-354,7-1-479,5-1-193,8-7-192,0-3-64,8-5-256,5-11-1185,-1-11-2499,1-11-3875</inkml:trace>
</inkml:ink>
</file>

<file path=ppt/ink/ink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2.423"/>
    </inkml:context>
    <inkml:brush xml:id="br0">
      <inkml:brushProperty name="width" value="0.025" units="cm"/>
      <inkml:brushProperty name="height" value="0.025" units="cm"/>
    </inkml:brush>
  </inkml:definitions>
  <inkml:trace contextRef="#ctx0" brushRef="#br0">0 280 15951,'0'0'7762,"11"-8"-4521,6-5-2215,0-2 0,-1 0 1,24-28-1,-34 36-944,0-1-1,0 0 0,-1 0 0,0 0 1,-1-1-1,1 1 0,-2-1 0,1 0 1,-1 0-1,-1 0 0,1-1 0,1-18 1,-17 39 147,3 2-194,1 1 1,0 1-1,1 0 0,0 0 0,2 1 0,0 0 0,0 0 0,2 0 1,0 1-1,0 0 0,-1 30 0,5-45-35,0 0 0,0 0 0,1 0 0,-1 0 0,0 0 0,1 0 0,-1 0 0,1 0 0,0 0 0,-1 0 0,1 0 0,0-1 0,0 1 0,0 0 0,1 0 0,-1-1 0,0 1 0,1-1 0,-1 1 0,1-1 0,-1 0 0,1 1 0,2 0 0,0 0 0,0 0 0,0-1 0,0 1 0,0-1 0,0 0 0,0 0 0,0-1 0,0 1 0,1-1 0,-1 0 0,5-1 0,-2 1 0,0-1 0,-1 0 0,1 0 0,-1-1 0,1 1 0,-1-1 0,1-1 0,-1 1 0,0-1 0,0 0 0,0-1 0,-1 0 0,1 1 0,9-10 0,-13 10 0,0 1 0,0-1 0,0 1 0,-1-1 0,1 0 0,-1 0 0,0 0 0,1 0 0,-1 1 0,-1-2 0,1 1 0,0 0 0,-1 0 0,1 0 0,-1 0 0,0 0 0,0 0 0,0-1 0,-1 1 0,1 0 0,-1 0 0,0 0 0,1 0 0,-1 0 0,-1 0 0,1 0 0,-2-3 0,-4-4 0,-1 0 0,0 1 0,0-1 0,-1 2 0,-18-14 0,19 16 0,0-1 0,1 1 0,-1-1 0,2-1 0,-1 1 0,1-1 0,-6-9 0,11 15 0,1 1 0,-1 0 0,1 0 0,0-1 0,-1 1 0,1 0 0,0 0 0,0-1 0,0 1 0,0 0 0,0-1 0,0 1 0,0 0 0,0 0 0,1-1 0,-1 1 0,0 0 0,1 0 0,-1-1 0,1 1 0,-1 0 0,1 0 0,0 0 0,0 0 0,-1 0 0,1 0 0,0 0 0,0 0 0,0 0 0,0 0 0,0 0 0,0 1 0,0-1 0,0 0 0,1 1 0,-1-1 0,0 1 0,2-1 0,54-16 0,-49 15 0,21-2-2078,0 0-1,50 1 1</inkml:trace>
</inkml:ink>
</file>

<file path=ppt/ink/ink2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1.840"/>
    </inkml:context>
    <inkml:brush xml:id="br0">
      <inkml:brushProperty name="width" value="0.025" units="cm"/>
      <inkml:brushProperty name="height" value="0.025" units="cm"/>
    </inkml:brush>
  </inkml:definitions>
  <inkml:trace contextRef="#ctx0" brushRef="#br0">0 162 13325,'5'-9'459,"0"1"0,0 0 0,1 0 1,0 1-1,1-1 0,0 1 0,0 1 1,0-1-1,1 1 0,0 1 1,0-1-1,0 1 0,1 1 0,-1-1 1,15-3-1,8-4 226,0 3 1,1 0-1,40-4 0,-45 8-470,1 2-1,-1 1 0,1 1 1,-1 1-1,33 4 1,-57-4-214,-1 0 1,0 1 0,1-1 0,-1 0-1,0 1 1,1-1 0,-1 1 0,0 0-1,0 0 1,0 0 0,1 0-1,-1 0 1,0 0 0,0 0 0,-1 1-1,1-1 1,0 1 0,0-1 0,-1 1-1,1 0 1,-1 0 0,1 0 0,-1 0-1,0 0 1,0 0 0,0 0-1,0 0 1,0 0 0,0 0 0,-1 1-1,1-1 1,-1 0 0,1 1 0,-1-1-1,0 0 1,0 1 0,0 4-1,-2-1 14,0 1 0,0-1 0,0 1 0,-1-1 0,0 0 0,0 0 0,0 0 0,-1 0 0,0-1 0,0 0 0,-10 10 0,-104 84 421,90-79 76,1 1 0,2 1-1,0 1 1,-41 50 0,63-70-487,0 1 0,0 0 0,1 0 0,-1 0 0,1 1 0,0-1 0,0 0 0,0 1 0,1-1 0,-1 1 0,1 0 0,0 0 0,1-1 0,-1 1-1,1 0 1,0 0 0,0 0 0,0-1 0,1 1 0,0 0 0,0 0 0,0-1 0,0 1 0,1 0 0,0-1 0,0 0 0,0 1 0,0-1 0,1 0 0,-1 0 0,1 0 0,0 0 0,1-1 0,-1 1 0,0-1 0,1 0 0,0 0 0,0 0-1,6 3 1,10 7-993,0-2-1,35 15 0,12-4-10165,-41-17-3765</inkml:trace>
</inkml:ink>
</file>

<file path=ppt/ink/ink2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2.170"/>
    </inkml:context>
    <inkml:brush xml:id="br0">
      <inkml:brushProperty name="width" value="0.025" units="cm"/>
      <inkml:brushProperty name="height" value="0.025" units="cm"/>
    </inkml:brush>
  </inkml:definitions>
  <inkml:trace contextRef="#ctx0" brushRef="#br0">0 1 11979,'0'0'-288</inkml:trace>
</inkml:ink>
</file>

<file path=ppt/ink/ink2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3.321"/>
    </inkml:context>
    <inkml:brush xml:id="br0">
      <inkml:brushProperty name="width" value="0.025" units="cm"/>
      <inkml:brushProperty name="height" value="0.025" units="cm"/>
    </inkml:brush>
  </inkml:definitions>
  <inkml:trace contextRef="#ctx0" brushRef="#br0">5 31 14574,'-5'1'15182,"15"-1"-15150,6 0-672,3-5-2531,0-4-2178,-2-9-4389</inkml:trace>
</inkml:ink>
</file>

<file path=ppt/ink/ink2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3.820"/>
    </inkml:context>
    <inkml:brush xml:id="br0">
      <inkml:brushProperty name="width" value="0.025" units="cm"/>
      <inkml:brushProperty name="height" value="0.025" units="cm"/>
    </inkml:brush>
  </inkml:definitions>
  <inkml:trace contextRef="#ctx0" brushRef="#br0">127 125 13965,'13'-11'2488,"7"-7"-1089,2 1 1,0 1-1,32-17 1,-47 28-1112,0 2 1,0-1-1,1 1 0,-1 0 1,0 0-1,1 1 0,0 0 1,0 0-1,0 1 1,-1 0-1,1 1 0,0-1 1,0 2-1,0-1 0,0 1 1,0 0-1,0 1 1,0-1-1,8 5 0,-13-5-273,1 1-1,-1 0 1,0 0-1,0 0 0,-1 1 1,1-1-1,-1 1 1,1 0-1,-1-1 1,0 1-1,1 0 0,-2 0 1,1 1-1,0-1 1,-1 0-1,1 0 1,-1 1-1,0-1 0,0 1 1,0-1-1,-1 1 1,1 0-1,-1-1 0,0 1 1,0 0-1,0-1 1,0 1-1,-2 4 1,1 1-10,-1 0 1,0-1 0,-1 1-1,0-1 1,0 0 0,-1 1-1,0-1 1,0-1-1,-1 1 1,-9 11 0,-15 10 38,-2-2 1,0 0 0,-1-3-1,-2-1 1,-40 22-1,-59 40 388,128-81-360,0 1 0,0-1-1,0 1 1,0 0 0,0 0 0,1 0-1,0 0 1,0 1 0,-3 7-1,6-12-62,0 1 0,1 0 0,-1 0 0,0 0 0,1 0 0,0 0 0,-1 0 0,1 0-1,0 0 1,0 0 0,0 1 0,0-1 0,0 0 0,1 0 0,-1 0 0,0 0 0,1 0-1,0 0 1,-1 0 0,1-1 0,0 1 0,0 0 0,0 0 0,0 0 0,1-1 0,-1 1-1,0-1 1,1 1 0,-1-1 0,1 1 0,-1-1 0,1 0 0,2 1 0,20 13-382,2-2-1,-1-1 1,2-2 0,-1 0 0,51 10 0,-6 1-5951,-38-11-45</inkml:trace>
</inkml:ink>
</file>

<file path=ppt/ink/ink2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4.150"/>
    </inkml:context>
    <inkml:brush xml:id="br0">
      <inkml:brushProperty name="width" value="0.025" units="cm"/>
      <inkml:brushProperty name="height" value="0.025" units="cm"/>
    </inkml:brush>
  </inkml:definitions>
  <inkml:trace contextRef="#ctx0" brushRef="#br0">1 17 19378,'0'0'13005,"47"-2"-22711,-47-12-4867</inkml:trace>
</inkml:ink>
</file>

<file path=ppt/ink/ink2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2.138"/>
    </inkml:context>
    <inkml:brush xml:id="br0">
      <inkml:brushProperty name="width" value="0.025" units="cm"/>
      <inkml:brushProperty name="height" value="0.025" units="cm"/>
    </inkml:brush>
  </inkml:definitions>
  <inkml:trace contextRef="#ctx0" brushRef="#br0">209 24 7911,'-9'-3'3711,"-12"-3"-1631,-1 1 0,0 1 0,1 1 0,-1 1 1,-38 1-1,59 1-1981,-1 0 1,1 0-1,0 0 0,0 0 1,0 0-1,-1 0 0,1 1 1,0-1-1,0 0 1,0 1-1,0-1 0,0 0 1,0 1-1,-1 0 0,1-1 1,0 1-1,1-1 0,-1 1 1,0 0-1,0 0 1,0 0-1,0-1 0,0 1 1,1 0-1,-1 0 0,0 0 1,1 0-1,-1 0 1,1 1-1,-1-1 0,1 0 1,0 0-1,-1 0 0,1 0 1,0 2-1,0-1-39,1 0-1,-1-1 1,1 1-1,0 0 1,-1-1-1,1 1 1,0-1 0,0 1-1,0-1 1,1 0-1,-1 1 1,0-1-1,0 0 1,1 0-1,-1 0 1,1 0 0,-1 0-1,1 0 1,-1 0-1,1-1 1,-1 1-1,1 0 1,0-1-1,3 1 1,35 7 373,0-3 0,0-1 0,1-2-1,52-3 1,-25 0-328,20-1-45,-40 0-77,0 1-1,0 3 0,77 13 0,-121-14 4,0 0 0,0 0-1,0 0 1,0 1 0,0-1 0,-1 1-1,1 0 1,0 0 0,-1 0 0,1 1-1,-1-1 1,0 1 0,5 5-1,-7-6 13,0 0 0,0 0-1,0-1 1,0 1-1,0 0 1,-1 0 0,1 0-1,-1 0 1,0 0-1,0 0 1,1 0-1,-1 0 1,0 0 0,0 0-1,-1 0 1,1 0-1,0 0 1,-1 0-1,1 0 1,-1 0 0,0 0-1,0 0 1,0 0-1,0 0 1,0-1 0,0 1-1,0 0 1,0-1-1,-3 3 1,-7 8 88,0 0-1,0-1 1,-1-1 0,-1 0-1,1-1 1,-2 0 0,-22 12-1,-112 43 778,111-49-799,-81 30-64,46-19 0,-129 67 0,256-91-3283,24-15-5525,-35 4 2001</inkml:trace>
</inkml:ink>
</file>

<file path=ppt/ink/ink2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2.953"/>
    </inkml:context>
    <inkml:brush xml:id="br0">
      <inkml:brushProperty name="width" value="0.025" units="cm"/>
      <inkml:brushProperty name="height" value="0.025" units="cm"/>
    </inkml:brush>
  </inkml:definitions>
  <inkml:trace contextRef="#ctx0" brushRef="#br0">86 688 11659,'0'0'3732,"-9"5"26,1 0-2699,-31 16 2699,10-12 3468,29-20-5651,5-4-1575,1 1 0,1-1 0,0 1 0,1 0 0,0 1 0,1 0 0,18-21 0,6-9 0,129-204 0,-130 193 0,-3-1 0,37-101 0,-58 127 0,-42 83 0,3 5 0,-33 94 0,54-124 0,2 2 0,0-1 0,2 1 0,2 0 0,-2 45 0,6-40 0,1 1 0,2-1 0,1-1 0,17 66 0,-14-87-2005,-7-14 1742,0 1-1,1 0 1,-1 0 0,1-1 0,0 1 0,-1-1 0,1 1 0,-1 0-1,1-1 1,0 1 0,-1-1 0,1 1 0,0-1 0,0 0-1,-1 1 1,1-1 0,0 0 0,0 0 0,0 1 0,-1-1 0,1 0-1,0 0 1,0 0 0,0 0 0,0 0 0,-1 0 0,1 0-1,0 0 1,0 0 0,0-1 0,0 1 0,-1 0 0,1 0 0,0-1-1,0 1 1,-1-1 0,1 1 0,0 0 0,0-1 0,-1 1-1,2-2 1,11-18-6954</inkml:trace>
</inkml:ink>
</file>

<file path=ppt/ink/ink2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3.327"/>
    </inkml:context>
    <inkml:brush xml:id="br0">
      <inkml:brushProperty name="width" value="0.025" units="cm"/>
      <inkml:brushProperty name="height" value="0.025" units="cm"/>
    </inkml:brush>
  </inkml:definitions>
  <inkml:trace contextRef="#ctx0" brushRef="#br0">31 262 18481,'5'-12'1767,"3"-6"-1005,0 2 0,1-1-1,1 1 1,1 0 0,0 1-1,1 1 1,1 0-1,25-23 1,-25 27-565,0 0-1,1 1 1,-1 0-1,2 1 1,-1 1-1,1 0 1,0 1-1,0 1 1,1 0-1,24-4 1,-39 9-187,0-1 0,0 1 0,0 0 0,1 0 0,-1 0 0,0 0 0,0 0 0,0 0 0,0 0 0,0 0 0,0 0 0,0 1 0,0-1-1,0 0 1,0 1 0,0-1 0,0 0 0,0 1 0,0-1 0,0 1 0,-1 0 0,1-1 0,0 1 0,0 0 0,-1-1 0,1 1 0,0 0 0,0 1 0,0 0 7,-1 0 0,0-1-1,0 1 1,0 0 0,0-1 0,0 1 0,0 0-1,-1 0 1,1-1 0,0 1 0,-1 0 0,1-1-1,-1 1 1,0-1 0,-1 3 0,-3 6 173,-1 0 1,0-1 0,-1 0-1,-9 11 1,-87 76 532,-11 13 138,99-92-780,1 0 1,0 1-1,1 0 1,-20 39-1,31-54-81,0 1 0,0 0 0,0 0 0,1 0 0,-1 0 0,1 0 0,0 0 0,0 0 0,1 0 0,-1 0 0,1 0 0,0 0 0,0 1 0,0-1 0,0 0 0,1 0 0,0 0 0,0 0 0,0 0 0,0 0 0,1 0 0,-1 0 0,1 0 0,0 0 0,0-1 0,1 1 0,-1-1 0,1 0 0,-1 1 0,1-1 0,0 0 0,0-1 0,1 1 0,-1 0 0,1-1 0,-1 0 0,1 0 0,0 0 0,-1 0 0,6 1 0,68 24-1604,6 1-2066,-77-26 3263,0 1 0,0 0 0,0 1 1,0-1-1,-1 1 0,0 0 0,1 1 0,-2-1 1,10 11-1,-6 3-6512,-7 0-3437</inkml:trace>
</inkml:ink>
</file>

<file path=ppt/ink/ink2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3.668"/>
    </inkml:context>
    <inkml:brush xml:id="br0">
      <inkml:brushProperty name="width" value="0.025" units="cm"/>
      <inkml:brushProperty name="height" value="0.025" units="cm"/>
    </inkml:brush>
  </inkml:definitions>
  <inkml:trace contextRef="#ctx0" brushRef="#br0">0 5 10634,'0'0'20275,"51"20"-20243,-61-31-10762,0-2-1185</inkml:trace>
</inkml:ink>
</file>

<file path=ppt/ink/ink2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4.056"/>
    </inkml:context>
    <inkml:brush xml:id="br0">
      <inkml:brushProperty name="width" value="0.025" units="cm"/>
      <inkml:brushProperty name="height" value="0.025" units="cm"/>
    </inkml:brush>
  </inkml:definitions>
  <inkml:trace contextRef="#ctx0" brushRef="#br0">334 112 10282,'4'-9'8776,"0"1"-8105,-1 0 0,1 0-1,1 1 1,0-1 0,0 1 0,0 0 0,0 1-1,8-7 1,-9 9-566,0 1 0,0 0 0,0 0 0,1 1-1,-1-1 1,1 1 0,-1 0 0,1 0 0,0 1 0,0-1-1,0 1 1,0 0 0,0 0 0,0 1 0,0 0-1,0 0 1,0 0 0,5 1 0,-8-1-103,-1 0 0,1 0 0,-1 0 1,1 0-1,-1 1 0,1-1 0,-1 1 0,0-1 0,1 1 1,-1-1-1,0 1 0,1 0 0,-1 0 0,0 0 0,0 0 1,0 0-1,0 0 0,1 0 0,-1 0 0,-1 0 0,1 0 1,0 0-1,0 1 0,0-1 0,0 2 0,0 0-6,-1 0-1,1 0 1,-1 0-1,0 0 1,0 0-1,0 0 0,0 0 1,-1 0-1,1 0 1,-1 0-1,0 0 1,-1 3-1,-2 4 15,0-1-1,0 1 1,-1-1-1,-1 0 1,0-1-1,-11 14 1,-23 15 606,-1-1 0,-66 43-1,72-56-282,1 1 0,1 2 0,1 1-1,1 2 1,-44 54 0,71-77-316,0 0-1,0 0 1,0 0 0,1 1 0,0-1 0,0 1 0,1 0 0,-1 0 0,2 0 0,-1 0-1,0 9 1,2-12-6,0-1 0,0 0 0,1 0 0,-1 1 0,1-1 0,0 0 0,0 0-1,0 0 1,0 0 0,0 0 0,1 0 0,-1 0 0,1 0 0,0 0 0,0-1-1,0 1 1,0-1 0,1 1 0,-1-1 0,1 0 0,-1 0 0,1 0 0,0 0 0,-1-1-1,1 1 1,5 1 0,12 5-16,1-1 0,0-1 0,1-1 0,0-1 0,-1-1 0,25 1 0,-19-2-1200,0 1 1,0 2 0,31 9 0,-55-14 828,-1 1 1,0-1 0,0 1 0,0 0-1,1 0 1,-1 0 0,0 0 0,0 0 0,0 0-1,-1 1 1,1-1 0,0 1 0,0-1 0,-1 1-1,1 0 1,-1-1 0,1 1 0,-1 0-1,0 0 1,1 2 0,0 13-5924</inkml:trace>
</inkml:ink>
</file>

<file path=ppt/ink/ink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2.782"/>
    </inkml:context>
    <inkml:brush xml:id="br0">
      <inkml:brushProperty name="width" value="0.025" units="cm"/>
      <inkml:brushProperty name="height" value="0.025" units="cm"/>
    </inkml:brush>
  </inkml:definitions>
  <inkml:trace contextRef="#ctx0" brushRef="#br0">1 89 13421,'0'0'6374,"39"-52"-4132,-7 35-384,9 4-1250,6 7-512,2 6-384,2 0-2883,-2 0-4004</inkml:trace>
</inkml:ink>
</file>

<file path=ppt/ink/ink2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4.386"/>
    </inkml:context>
    <inkml:brush xml:id="br0">
      <inkml:brushProperty name="width" value="0.025" units="cm"/>
      <inkml:brushProperty name="height" value="0.025" units="cm"/>
    </inkml:brush>
  </inkml:definitions>
  <inkml:trace contextRef="#ctx0" brushRef="#br0">18 45 12075,'0'0'19763,"45"5"-20051,-30-7-1314,3-9-1761,-3-5-2050,0-5-3748</inkml:trace>
  <inkml:trace contextRef="#ctx0" brushRef="#br0" timeOffset="1">1 76 12300,'0'0'11402</inkml:trace>
</inkml:ink>
</file>

<file path=ppt/ink/ink2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5.041"/>
    </inkml:context>
    <inkml:brush xml:id="br0">
      <inkml:brushProperty name="width" value="0.025" units="cm"/>
      <inkml:brushProperty name="height" value="0.025" units="cm"/>
    </inkml:brush>
  </inkml:definitions>
  <inkml:trace contextRef="#ctx0" brushRef="#br0">3847 421 12556,'-11'-30'63,"1"1"29,-2 0 1,-1 1-1,-19-33 1,26 53 152,-1-1 0,1 0 0,-2 1 0,1 1 1,-1-1-1,0 1 0,0 0 0,-1 1 0,0 0 0,0 0 0,0 1 1,-1 1-1,-12-6 0,-6 2 74,1 0 0,-1 2 1,0 1-1,-31-1 0,-118 2-256,128 4 24,-95-1-60,-440 9 466,446 1 81,0 7 0,-167 39 0,130-7 43,1 8 0,-219 102 0,157-43-374,-220 146 1,397-225-56,1 3 1,1 3-1,3 2 0,-84 87 1,121-112-100,2 2 0,0 0-1,1 0 1,1 1 0,1 1 0,-17 45 0,23-50-37,1 1 0,1-1 0,1 1 0,1 0 0,0 0 0,1-1-1,1 1 1,1 0 0,1 0 0,5 26 0,1-16 42,1-1-1,2 0 0,0 0 0,2-1 1,1-1-1,1 0 0,27 35 1,7 1 80,92 90 0,-81-94-260,3-3 0,2-2 0,3-3 0,1-4 0,3-2 0,126 56 0,-138-75-106,2-3 0,1-3 0,1-2 0,0-3 1,1-3-1,0-3 0,1-3 0,-1-2 1,71-7-1,-59-5 242,0-3 0,0-4 0,132-45 0,210-115 1084,-169 47 343,-6-11 0,406-309 0,-319 169-525,-291 240-822,-1-2-1,-2-1 1,-1-2 0,-3-1-1,41-77 1,-63 101-94,-2-1 1,0-1-1,-1 1 1,-1-1-1,-2-1 0,0 1 1,-2-1-1,0 0 0,-2-25 1,-1 31 1,-2-1 0,0 1 0,-1 0 1,-1 0-1,0 0 0,-2 0 0,0 1 0,-1 0 1,-1 0-1,-1 1 0,-21-32 0,6 20-29,-1 1 1,-1 2-1,-1 0 1,-1 2-1,-1 1 1,-1 1-1,-2 2 0,0 1 1,0 2-1,-2 1 1,-40-14-1,-9 2-100,-1 3 0,-1 5 0,-141-17 0,84 23-818,-2 6 0,1 6 0,0 7-1,0 6 1,-250 52 0,36 39-4971,13 42-3920,158-47 821</inkml:trace>
</inkml:ink>
</file>

<file path=ppt/ink/ink2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49.088"/>
    </inkml:context>
    <inkml:brush xml:id="br0">
      <inkml:brushProperty name="width" value="0.025" units="cm"/>
      <inkml:brushProperty name="height" value="0.025" units="cm"/>
    </inkml:brush>
  </inkml:definitions>
  <inkml:trace contextRef="#ctx0" brushRef="#br0">1112 426 10314,'-10'-8'-2098,"-43"-29"2394,2 2-3495,-94-83 0,140 112 3623,-2 0 0,1 1 0,0-1 0,-1 2 0,0-1-1,0 1 1,-1 0 0,1 0 0,-1 1 0,0 0 0,0 0 0,0 1 0,0 0 0,0 1 0,0 0 0,-15-1 0,10 3-222,0 0 1,0 1 0,0 0 0,1 1 0,-1 1 0,1 0 0,0 0 0,0 1-1,1 1 1,-14 8 0,-63 42 249,4 3 0,-101 91 0,166-133-205,1 2 0,1 0-1,1 1 1,1 1 0,1 0-1,0 1 1,2 0 0,0 1-1,2 1 1,-12 35 0,13-23-192,0 0 0,3 0 1,1 0-1,1 0 1,3 1-1,4 64 1,-1-84-68,1 0 0,0 0 0,1 0 0,1 0 0,1-1 0,0 1 0,1-1 0,1-1 0,1 1 0,0-2 0,1 1 0,0-1 0,1 0 0,1-1 0,18 16 0,-15-15-4,1-2 0,1 0 0,0-1 0,1 0 0,0-2 0,0 0 0,1-1 0,0-1 0,1 0 0,-1-2 0,1 0-1,39 3 1,-39-6 27,-1-2-1,1 0 0,0-2 0,-1 0 0,1-1 1,-1-1-1,0 0 0,0-2 0,25-10 0,-19 4 125,0-2-1,0 0 0,-1-2 0,-1-1 1,39-37-1,-27 20-5,-1-2 0,-3-2 0,0 0 0,-3-2 0,-1-1 0,-3-2 0,-1 0 0,20-52 0,-28 56-56,-2-1-1,-2 0 0,-2 0 1,-1-1-1,-2 0 0,-2 0 0,-1 0 1,-3-1-1,-9-82 0,5 106 45,0-1-1,-1 1 0,-2 0 1,1 1-1,-2 0 0,0 0 1,-1 0-1,-1 1 0,-1 1 1,0-1-1,-1 2 0,0-1 1,-1 2-1,-16-14 0,12 13-16,-1 0 0,-1 1 0,0 1-1,-1 1 1,0 0 0,0 2-1,-1 0 1,-1 2 0,1 0-1,-1 1 1,-32-4 0,26 7-60,0 1-1,0 2 1,0 0-1,0 2 1,0 1 0,0 2-1,1 0 1,-45 15 0,50-11-131,1 0-1,0 1 1,0 1 0,1 1 0,1 1 0,0 1 0,0 0-1,2 1 1,0 1 0,-27 33 0,-10 33-1802,45-65 658,-1-1 0,-1 1-1,-1-2 1,0 0 0,-26 25-1,-16-6-3013</inkml:trace>
</inkml:ink>
</file>

<file path=ppt/ink/ink2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1.520"/>
    </inkml:context>
    <inkml:brush xml:id="br0">
      <inkml:brushProperty name="width" value="0.025" units="cm"/>
      <inkml:brushProperty name="height" value="0.025" units="cm"/>
    </inkml:brush>
  </inkml:definitions>
  <inkml:trace contextRef="#ctx0" brushRef="#br0">94 1647 9833,'0'0'3139,"0"7"-7159,3 17 4680,0-46 350,2-61 27,-2-162-754,-5 209-261,-2 1-1,-1-1 0,-2 0 0,-21-61 1,15 65-31,2-1 1,1 1 0,2-2-1,1 1 1,2-1-1,-2-53 1,11 12 820,4-1 0,33-144 0,-23 146-1309,-4 0 0,8-150 0,-22 222 514,0 0 1,0 0-1,0 0 1,-1-1-1,1 1 0,-1 0 1,0 0-1,1 0 1,-1 0-1,0 0 0,0 0 1,0 0-1,-1 0 1,1 0-1,0 0 0,-1 1 1,1-1-1,-1 1 1,1-1-1,-1 1 0,0-1 1,0 1-1,0 0 1,-2-2-1,-2 1 312,1 0 0,0 0 0,-1 0 0,1 1 0,-1 0-1,1 0 1,-1 0 0,-9 1 0,15 0-275,32 38-209,-13-7 3,-14-23-127,-1 0-1,1-1 1,0 1 0,1-1-1,0 0 1,0 0 0,9 7-1,-15-14 223,0 0-1,0 0 0,1 1 1,-1-1-1,0 0 0,0 0 1,0 0-1,0 0 0,1 0 0,-1 0 1,0 0-1,0 0 0,0 0 1,1 0-1,-1 0 0,0 0 1,0 0-1,0 0 0,1 0 1,-1 0-1,0 0 0,0 0 0,0 0 1,0 0-1,1 0 0,-1-1 1,0 1-1,0 0 0,0 0 1,0 0-1,1 0 0,-1 0 0,0 0 1,0-1-1,0 1 0,0 0 1,0 0-1,0 0 0,0 0 1,1-1-1,-1 1 0,0 0 0,0 0 1,0 0-1,0 0 0,0-1 1,0 1-1,0 0 0,0 0 1,0 0-1,0-1 0,0 1 1,0 0-1,0 0 0,0-15-1476,0 11 1015,0-21-2620</inkml:trace>
</inkml:ink>
</file>

<file path=ppt/ink/ink2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1.878"/>
    </inkml:context>
    <inkml:brush xml:id="br0">
      <inkml:brushProperty name="width" value="0.025" units="cm"/>
      <inkml:brushProperty name="height" value="0.025" units="cm"/>
    </inkml:brush>
  </inkml:definitions>
  <inkml:trace contextRef="#ctx0" brushRef="#br0">0 1 12139,'12'4'27,"24"8"-299,0-1 0,1-1-1,72 8 1,142-23-1533,-16 0 215,-182 7 1677,-1 2-887,1-3 0,0-2 0,0-3 0,72-13 0,-49-4-855</inkml:trace>
</inkml:ink>
</file>

<file path=ppt/ink/ink2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2.672"/>
    </inkml:context>
    <inkml:brush xml:id="br0">
      <inkml:brushProperty name="width" value="0.025" units="cm"/>
      <inkml:brushProperty name="height" value="0.025" units="cm"/>
    </inkml:brush>
  </inkml:definitions>
  <inkml:trace contextRef="#ctx0" brushRef="#br0">181 493 7719,'0'0'-576,"-8"-7"613,-19-11 729,0 1 0,0 1 0,-59-23 0,86 39-751,-1 0 0,1 0-1,0 0 1,0 0-1,-1 0 1,1-1 0,0 1-1,0 0 1,0 0 0,-1 0-1,1 0 1,0 0-1,0 0 1,0 0 0,-1 0-1,1-1 1,0 1 0,0 0-1,0 0 1,0 0-1,0 0 1,-1 0 0,1-1-1,0 1 1,0 0 0,0 0-1,0 0 1,0-1-1,0 1 1,0 0 0,0 0-1,0 0 1,0-1 0,-1 1-1,1 0 1,0 0-1,0-1 1,0 1 0,0 0-1,1 0 1,-1 0 0,0-1-1,0 1 1,0 0-1,0 0 1,0-1 0,0 1-1,0 0 1,0 0 0,0 0-1,0 0 1,1-1-1,15-9 144,26-6-272,-40 15 171,43-12 95,73-11 0,-74 16-145,-1-1 0,47-16 0,-29-1-13,59-33 0,-83 38-8,2 1 0,0 2 0,1 2 0,0 2 0,48-11 0,-73 23 178,0 0 0,0 1 0,0 1-1,0 0 1,0 1 0,0 1-1,0 0 1,25 7 0,-36-8-225,-1 0 1,0 0-1,1-1 0,-1 1 1,0-1-1,1 0 0,-1 0 1,0 0-1,1-1 0,-1 1 1,0-1-1,1 0 0,-1 0 1,0 0-1,0 0 0,0 0 1,0-1-1,0 0 1,0 1-1,4-4 0,0-1-674,-1 0-1,0 0 1,-1 0-1,0-1 1,0 1-1,8-16 1,-2 3-2815</inkml:trace>
</inkml:ink>
</file>

<file path=ppt/ink/ink2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3.127"/>
    </inkml:context>
    <inkml:brush xml:id="br0">
      <inkml:brushProperty name="width" value="0.025" units="cm"/>
      <inkml:brushProperty name="height" value="0.025" units="cm"/>
    </inkml:brush>
  </inkml:definitions>
  <inkml:trace contextRef="#ctx0" brushRef="#br0">169 1 9289,'-12'4'-54,"2"1"309,-20 7-758,-44 26 0,36-9 2803,38-28-2286,-1-1 1,1 0 0,0 1 0,-1 0 0,1-1 0,-1 1-1,1-1 1,0 1 0,0-1 0,-1 1 0,1 0-1,0-1 1,0 1 0,0-1 0,0 1 0,-1 0 0,1-1-1,0 1 1,0 0 0,0-1 0,1 1 0,-1 0 0,0-1-1,0 1 1,0-1 0,0 1 0,1 0 0,-1-1 0,0 1-1,0-1 1,1 1 0,-1 0 0,0-1 0,1 1 0,-1-1-1,1 1 1,-1-1 0,1 0 0,-1 1 0,1-1-1,-1 1 1,1-1 0,-1 0 0,1 1 0,0-1 0,29 9-4125,-22-9 726</inkml:trace>
</inkml:ink>
</file>

<file path=ppt/ink/ink2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4.386"/>
    </inkml:context>
    <inkml:brush xml:id="br0">
      <inkml:brushProperty name="width" value="0.025" units="cm"/>
      <inkml:brushProperty name="height" value="0.025" units="cm"/>
    </inkml:brush>
  </inkml:definitions>
  <inkml:trace contextRef="#ctx0" brushRef="#br0">31 613 15375,'2'-11'149,"-2"7"-140,1 0-8,0 0 1,-1 1 0,1-1-1,-1 0 1,0 1-1,0-1 1,0 0 0,-1 1-1,0-1 1,1 0 0,-1 1-1,0-1 1,-1 1-1,1-1 1,0 1 0,-1 0-1,0-1 1,0 1-1,0 0 1,-3-4 0,3 5-101,0-1 0,0 0 1,1 0-1,0 0 0,-1 0 0,1-1 1,0 1-1,1 0 0,-1 0 0,0-1 1,1 1-1,0-1 0,0 1 0,0 0 1,0-1-1,1 1 0,-1 0 0,1-1 1,1-4-1,25-65 138,-22 62-84,78-178 99,-79 187-129,0 1 0,0 0 0,1 0 0,-1 0 1,0 1-1,0-1 0,0 1 0,0 0 1,0 1-1,8 0 0,-2-1 43,18 0 356,0 1 0,0 1 0,0 1 0,-1 2 0,33 9 0,-31-5-289,0-2 1,1-1-1,0-1 1,1-1 0,53-2-1,-51-7-142,-39-14-1612,-7 7 1532,11 10 187,-1 0 0,1 0 0,0 0 1,-1 0-1,1-1 0,0 1 1,0-1-1,1 1 0,-1-1 0,0 0 1,1 0-1,0 0 0,0 0 0,0 0 1,0 0-1,0 0 0,0 0 1,1 0-1,-1 0 0,1 0 0,0-1 1,1-3-1,-2-1 0,1 1 0,0 0 0,0 0 0,1 0 0,0 0 0,1 0 0,-1 0 0,1 0 0,0 0 0,1 1 0,0-1 0,0 1 0,0-1 0,1 1 0,7-9 0,-8 15 74,-1-1 0,1 1-1,0 1 1,-1-1 0,1 0 0,0 1 0,-1-1 0,1 1-1,-1 0 1,1-1 0,-1 2 0,1-1 0,-1 0-1,0 0 1,4 3 0,7 2-6,15 0-61,1-1-1,-1-1 1,1-2-1,-1-1 1,44-4-1,-3 1 73,-59 2-24,-1-1 0,1 0 1,0-1-1,-1 0 0,1 0 1,-1-1-1,15-7 1,-24 10-139,1 0 1,-1 0 0,0 0 0,1 0 0,-1 0-1,0-1 1,0 1 0,1 0 0,-1 0 0,0 0-1,1 0 1,-1 0 0,0-1 0,0 1-1,1 0 1,-1 0 0,0-1 0,0 1 0,0 0-1,1 0 1,-1-1 0,0 1 0,0 0 0,0 0-1,0-1 1,0 1 0,0 0 0,1-1-1,-1 1 1,0 0 0,0-1 0,0 1 0,0 0-1,0-1 1,0 1 0,0 0 0,0 0 0,0-1-1,0 1 1,-1 0 0,1-1 0,0 1 0,0 0-1,0-1 1,-9-8-5902</inkml:trace>
</inkml:ink>
</file>

<file path=ppt/ink/ink2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28.956"/>
    </inkml:context>
    <inkml:brush xml:id="br0">
      <inkml:brushProperty name="width" value="0.025" units="cm"/>
      <inkml:brushProperty name="height" value="0.025" units="cm"/>
    </inkml:brush>
  </inkml:definitions>
  <inkml:trace contextRef="#ctx0" brushRef="#br0">157 142 9065,'-157'2'13381,"167"-6"-12158,16-1-811,811-12 4441,-565 18-4629,295 6-116,229-2-552,-793-5 437,39 1-23,0-3 0,0-1 0,0-1 0,0-3 0,62-18 0,-89 16 418,-19 1 363,-28-2-230,-197-21-483,-246 0 0,436 29-34,-1734 52-340,1729-47 336,219 3-342,643 21 356,287 0-1581,-658-62-51,-422 30 1637,-20-1 319,-8 5-278,0-1 1,0 1-1,0 0 1,-1 0-1,1 0 1,0 1-1,-1-1 0,1 1 1,-6 0-1,-1158-31 1585,1015 31-1555,-13-1-39,-317 4 31,3 36-167,453-36-803,-1 2-1,1 1 0,-33 11 0,47-9-3921,18-7-2514</inkml:trace>
</inkml:ink>
</file>

<file path=ppt/ink/ink2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32.083"/>
    </inkml:context>
    <inkml:brush xml:id="br0">
      <inkml:brushProperty name="width" value="0.025" units="cm"/>
      <inkml:brushProperty name="height" value="0.025" units="cm"/>
    </inkml:brush>
  </inkml:definitions>
  <inkml:trace contextRef="#ctx0" brushRef="#br0">1 262 11403,'0'0'2754,"15"4"-1723,31 4-78,0-2 0,1-2 0,-1-2 0,56-4 1,204-28 482,-207 17-1147,1603-199 485,-1524 186-710,-302 30 257,-623 37-49,-275 25-64,1062-69-142,53 4 1,-19 1-34,863 44 624,-802-36-674,-70-5 34,31 3-44,0-4 0,116-10 0,-205 5 41,-1 0 1,0 0-1,0-1 1,0 0-1,0 0 0,0-1 1,-1 0-1,10-5 1,-14 7-12,0 0 1,0 1 0,0-1 0,-1 0 0,1 0-1,0 1 1,0-1 0,-1 0 0,1 0 0,0 0-1,-1 0 1,1 0 0,-1 0 0,1 0 0,-1 0-1,0 0 1,1 0 0,-1 0 0,0 0 0,0-1-1,0 0 1,0 0-2,-1 0 0,1 1 0,-1-1 0,0 0 0,0 1 0,0-1 0,0 1 0,0-1 0,0 1 0,0 0 0,0 0 0,-1-1 0,1 1 0,0 0 0,-1 0 0,1 0 0,-1 0 0,-2-1 0,-17-7-11,0 1 1,0 0-1,0 2 1,-1 0-1,-35-3 1,51 8 6,-186-27-19,-252-5 0,-196 36 121,224 30 222,211 7-1280,142-23-1356,-69 28 1,70-19-2711</inkml:trace>
</inkml:ink>
</file>

<file path=ppt/ink/ink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4.048"/>
    </inkml:context>
    <inkml:brush xml:id="br0">
      <inkml:brushProperty name="width" value="0.025" units="cm"/>
      <inkml:brushProperty name="height" value="0.025" units="cm"/>
    </inkml:brush>
  </inkml:definitions>
  <inkml:trace contextRef="#ctx0" brushRef="#br0">22 358 4676,'2'-11'1725,"13"-67"2238,18-64 6433,-27 116-8014,-1 1 1495,-9 36-1396,-12 42-1782,-3 24-172,4 0 1,3 1-1,-4 145 0,16-221-516,0 0 0,0 0 0,0 1-1,0-1 1,0 0 0,1 0 0,-1 0 0,1 0 0,-1-1 0,1 1 0,0 0 0,0 0 0,-1 0-1,1 0 1,0-1 0,1 1 0,-1 0 0,0-1 0,0 1 0,1-1 0,-1 1 0,1-1 0,2 2-1,-2-3-2,-1 1-1,1-1 0,0 0 0,0 1 0,0-1 0,-1 0 0,1 0 0,0 0 0,0-1 0,0 1 0,0 0 0,-1-1 0,1 1 0,0-1 0,0 1 0,-1-1 0,1 0 0,0 0 1,-1 0-1,1 0 0,-1 0 0,1 0 0,-1 0 0,0-1 0,1 1 0,-1 0 0,1-2 0,13-14-7,-1 0 0,-1-1 0,-1-1 0,0 0 0,11-25 0,40-107 0,-60 146 0,21-62 0,-2 0 0,24-132 0,-56 245 0,-2 0 0,-3 0 0,-20 44 0,-24 75 0,52-139 0,0 0 0,2 0 0,1 1 0,0 40 0,3-65-98,1 0 1,0 0-1,0 0 0,0 0 1,0 0-1,0-1 0,0 1 1,0 0-1,1 0 0,-1 0 1,1 0-1,-1 0 1,1-1-1,0 1 0,0 0 1,0 0-1,0-1 0,0 1 1,0-1-1,0 1 0,0-1 1,1 1-1,-1-1 0,1 0 1,-1 0-1,1 1 0,-1-1 1,1 0-1,0 0 0,-1-1 1,1 1-1,0 0 0,0-1 1,-1 1-1,1-1 0,0 1 1,0-1-1,0 0 1,0 0-1,2 0 0,-3 0-402,1-1 0,-1 1 0,0-1-1,0 1 1,0-1 0,0 0 0,0 0-1,0 1 1,-1-1 0,1 0 0,0 0-1,0 0 1,-1 0 0,1 0 0,0 0-1,-1 0 1,1 0 0,-1-1 0,1 1 0,-1 0-1,0 0 1,1-2 0,1-2-2937,6-13-10256</inkml:trace>
</inkml:ink>
</file>

<file path=ppt/ink/ink2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21.117"/>
    </inkml:context>
    <inkml:brush xml:id="br0">
      <inkml:brushProperty name="width" value="0.025" units="cm"/>
      <inkml:brushProperty name="height" value="0.025" units="cm"/>
    </inkml:brush>
  </inkml:definitions>
  <inkml:trace contextRef="#ctx0" brushRef="#br0">669 230 14221,'3'-15'2211,"-1"3"-1806,1 3 154,-1-2-1,0 1 1,0 0 0,-1 0-1,-1-17 1,0 25-447,0-1 0,0 1 0,-1-1 0,1 1 0,-1-1 1,0 1-1,0-1 0,0 1 0,0 0 0,0 0 0,0-1 0,0 1 1,-1 0-1,1 0 0,-1 0 0,0 1 0,0-1 0,1 0 0,-1 0 0,0 1 1,0-1-1,0 1 0,-1 0 0,1 0 0,0 0 0,0 0 0,-1 0 1,1 0-1,-1 0 0,1 1 0,-5-1 0,-7 0-52,0 1-1,0 0 1,0 1 0,0 0-1,1 1 1,-1 1 0,0 0-1,1 1 1,0 1 0,0 0-1,0 0 1,-16 10 0,-8 7 80,0 2 0,-53 44 0,62-44-9,1 1 0,1 1 0,2 1 0,0 1 0,2 1 0,1 2 0,-23 43-1,35-55-86,0 0-1,1 1 1,1-1-1,0 1 0,2 1 1,0-1-1,2 1 0,0 0 1,1 0-1,1 0 0,1 0 1,1 0-1,1 0 0,6 26 1,-6-39-44,0 0 1,1-1 0,0 1-1,0-1 1,1 0 0,0 0 0,0 0-1,0 0 1,1-1 0,0 1-1,0-1 1,1-1 0,0 1 0,7 5-1,-3-5 40,0 1 0,0-2-1,0 1 1,1-2 0,0 1 0,0-1-1,0-1 1,23 4 0,-9-4 142,0-1 0,0-1 0,1-2 0,-1 0 0,0-1 0,0-2 1,0-1-1,35-11 0,-31 6-37,0-1 0,-1-2 1,0-1-1,-1-1 0,-1-1 0,0-2 1,-2 0-1,0-2 0,-1 0 0,0-2 1,22-28-1,-31 32-41,-1 1 1,-1-2-1,-1 0 0,0-1 1,-1 1-1,-2-2 1,0 0-1,-1 0 1,-1 0-1,0 0 0,-2-1 1,-1 0-1,-1 0 1,0 0-1,-2-1 0,-3-29 1,0 35-174,0 0 0,-2 0 1,0 0-1,0 1 0,-2-1 0,0 1 1,-1 1-1,-1-1 0,0 1 0,-1 1 1,0 0-1,-2 0 0,1 1 0,-2 1 1,1 0-1,-26-18 0,25 21-325,-1-1-1,-1 2 0,1 0 1,-1 1-1,-1 1 1,1 0-1,-1 1 0,0 1 1,-1 0-1,-32-3 1,40 7-343,0-1-1,0 1 1,0 1 0,1 0 0,-1 0 0,0 1 0,0 0 0,1 1 0,-1 0 0,1 0 0,0 0 0,0 1 0,-15 10-1,-35 30-10921</inkml:trace>
</inkml:ink>
</file>

<file path=ppt/ink/ink2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22.004"/>
    </inkml:context>
    <inkml:brush xml:id="br0">
      <inkml:brushProperty name="width" value="0.025" units="cm"/>
      <inkml:brushProperty name="height" value="0.025" units="cm"/>
    </inkml:brush>
  </inkml:definitions>
  <inkml:trace contextRef="#ctx0" brushRef="#br0">717 249 18161,'-42'0'354,"-1"2"-1,1 2 1,-51 11 0,70-9-326,0 1 0,0 0 0,0 2 0,1 1 0,1 1 0,0 0 0,-24 19 0,20-11 53,0 2 0,2 1 0,0 2 0,2 0 0,0 0 0,2 2 0,1 1 0,1 0 0,1 1 0,1 1 0,2 0 0,1 1 0,1 1 0,2-1 0,1 2 0,1-1-1,2 1 1,1 0 0,2 0 0,1 0 0,1 1 0,2-1 0,9 51 0,-8-67-73,1 0-1,1 0 1,1-1-1,0 1 0,0-1 1,2 0-1,0-1 1,0 0-1,2 0 1,-1-1-1,2 0 0,0-1 1,0 0-1,1-1 1,1 0-1,0-1 1,0 0-1,1-1 1,0-1-1,0 0 0,1 0 1,0-2-1,1 0 1,-1-1-1,1 0 1,0-1-1,20 1 0,-5-3 258,0-2-1,0-1 0,0-1 0,0-2 0,0-1 1,-1-1-1,0-2 0,0-1 0,-1-2 0,0 0 1,43-25-1,-31 13 61,-2-2 0,-1-1 0,-2-2 0,0-2 0,-2-1 0,-1-1 0,34-45 0,-49 53-148,-1-1 0,-2-1 0,0 0 1,-1-1-1,-2 0 0,-1-1 0,-1-1 0,-2 0 0,0 0 0,-2 0 0,-1-1 0,-2 0 0,-1 0 1,-3-56-1,-1 57-86,-2 0 1,-1 1 0,-1-1 0,-1 1 0,-2 0 0,-1 1 0,-1 0 0,-1 1 0,-1 0-1,-2 1 1,0 0 0,-2 1 0,0 1 0,-2 1 0,-29-29 0,33 39-188,0 0-1,0 0 1,-1 1 0,-1 1 0,1 1 0,-2 1-1,1 0 1,-1 1 0,-25-6 0,-28 2-3862,57 11 1751,0 0 1,0 1-1,-16 3 0,-3 7-9553</inkml:trace>
</inkml:ink>
</file>

<file path=ppt/ink/ink2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0.312"/>
    </inkml:context>
    <inkml:brush xml:id="br0">
      <inkml:brushProperty name="width" value="0.025" units="cm"/>
      <inkml:brushProperty name="height" value="0.025" units="cm"/>
    </inkml:brush>
  </inkml:definitions>
  <inkml:trace contextRef="#ctx0" brushRef="#br0">77 58 14958,'0'0'8136,"11"-8"-6076,-9 6-1958,4-3 164,0 0 0,0 0 1,1 1-1,0-1 0,-1 2 0,1-1 0,1 1 0,-1 0 0,0 1 1,1-1-1,-1 1 0,1 1 0,8-1 0,-10 1-131,0 1 0,-1 0-1,1 1 1,0-1 0,-1 1-1,1 0 1,-1 0 0,11 5 0,-15-6-116,0 1 0,1 0 0,-1 0 0,0 0 0,0 0 0,0 0 1,0 1-1,0-1 0,0 0 0,0 0 0,0 1 0,0-1 0,0 0 1,-1 1-1,1-1 0,-1 1 0,1-1 0,-1 1 0,1-1 0,-1 1 1,0-1-1,0 1 0,0 0 0,0-1 0,0 1 0,0-1 0,0 1 1,0-1-1,-1 1 0,1-1 0,-1 1 0,1-1 0,-1 1 1,1-1-1,-1 1 0,0-1 0,0 0 0,-1 2 0,-2 5 71,-1 0-1,0-1 0,0 0 0,-1 0 1,0 0-1,0 0 0,-11 7 1,-59 42 816,36-27-701,22-16-205,-36 28 0,52-40 0,0 1 0,0 0 0,0 0 0,0 0 0,1 0 0,-1 0 0,0 0 0,1 1 0,0-1 0,-1 0 0,1 1 0,0-1 0,0 1 0,1-1 0,-1 1 0,0 0 0,1-1 0,0 1 0,-1 3 0,3-4 0,-1 0 0,1-1 0,-1 1 0,1 0 0,0-1 0,0 1 0,0-1 0,0 0 0,0 0 0,0 1 0,0-2 0,0 1 0,0 0 0,0 0 0,1 0 0,-1-1 0,0 0 0,1 1 0,-1-1 0,5 0 0,-2 1 0,182 24-5621,-142-20 2968,-18-3-5953</inkml:trace>
</inkml:ink>
</file>

<file path=ppt/ink/ink2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6.505"/>
    </inkml:context>
    <inkml:brush xml:id="br0">
      <inkml:brushProperty name="width" value="0.025" units="cm"/>
      <inkml:brushProperty name="height" value="0.025" units="cm"/>
    </inkml:brush>
  </inkml:definitions>
  <inkml:trace contextRef="#ctx0" brushRef="#br0">1144 118 7303,'0'0'4516,"-11"-8"-2252,-17-7-1118,1 0 1,-2 1 0,0 2-1,-53-15 1,39 18-1026,-1 2 1,-1 1-1,1 3 0,-1 1 1,-65 7-1,85-3-135,1 2 1,-1 1-1,1 1 1,-1 2-1,2 0 1,-1 1-1,1 1 1,1 1-1,0 1 1,1 2-1,-26 19 1,19-9 88,2 2 1,0 1-1,2 1 1,1 1-1,1 0 1,2 2-1,1 1 0,1 0 1,-14 39-1,20-40 203,0 0-1,2 1 1,2 1-1,1-1 1,1 1-1,2 1 0,1-1 1,2 0-1,1 1 1,6 40-1,-3-54-225,2 0-1,0-1 0,1 0 1,1 0-1,1 0 0,0-1 1,1 0-1,1-1 0,14 19 1,-6-14-40,1 0 1,0-1 0,2-1-1,0-1 1,46 32 0,-30-28-53,2-1 1,0-2-1,2-1 1,0-2 0,1-3-1,0 0 1,1-3 0,54 7-1,-49-13 163,-1-2-1,2-2 1,-1-2 0,0-2-1,-1-2 1,1-2-1,-1-2 1,0-3 0,49-18-1,-67 19 138,1-1 1,-2-1-1,0-2 0,0-1 1,-2-1-1,0-1 0,-1-2 0,-1 0 1,0-1-1,-2-2 0,-1 0 0,0-2 1,-2 0-1,28-49 0,-37 54-149,-1 0 0,-1-1-1,-1-1 1,0 1 0,-2-1 0,-1 0-1,0 0 1,-2 0 0,0-1 0,-2 1-1,0-1 1,-2 1 0,0 0-1,-2 0 1,0 0 0,-1 0 0,-2 0-1,0 1 1,-10-21 0,4 16-133,0 0 1,-2 2 0,-1-1 0,0 2-1,-2 0 1,-1 1 0,0 1-1,-2 1 1,0 1 0,-2 1 0,0 0-1,0 2 1,-2 1 0,-36-17-1,20 15-297,0 2 0,-1 2-1,0 2 1,-1 2-1,0 2 1,-49-2 0,-88 8-3067,7 22-3661,58 3-1579</inkml:trace>
</inkml:ink>
</file>

<file path=ppt/ink/ink2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2.692"/>
    </inkml:context>
    <inkml:brush xml:id="br0">
      <inkml:brushProperty name="width" value="0.025" units="cm"/>
      <inkml:brushProperty name="height" value="0.025" units="cm"/>
    </inkml:brush>
  </inkml:definitions>
  <inkml:trace contextRef="#ctx0" brushRef="#br0">701 122 8072,'-5'-9'7735,"2"4"-7428,1 1 1,-1-1-1,0 1 0,0 0 0,-1 0 1,1 0-1,-1 0 0,0 0 1,0 1-1,0 0 0,-1 0 1,1 0-1,-1 0 0,1 1 1,-1-1-1,0 1 0,0 1 0,0-1 1,0 1-1,-1-1 0,1 1 1,-6 0-1,-5 1-229,0 1 0,-1 0 0,1 1 0,0 1-1,0 0 1,0 1 0,1 1 0,-1 0 0,1 2 0,0-1 0,1 2 0,0 0 0,0 0 0,0 2-1,-19 17 1,5-2-63,1 1 0,1 2-1,2 0 1,1 2 0,-35 58 0,35-46 234,1 1 0,2 1 1,2 0-1,-16 67 1,25-78-151,3 0 0,0 1 0,3 0 0,0-1 0,2 1 0,2 0 0,5 36 0,-4-59-86,0 0 1,0 0 0,1 0-1,0-1 1,1 0-1,0 1 1,1-2 0,0 1-1,0 0 1,1-1-1,0 0 1,1 0-1,0-1 1,1 0 0,-1 0-1,2-1 1,-1 1-1,1-2 1,0 1 0,0-2-1,0 1 1,1-1-1,0 0 1,0-1 0,1 0-1,-1-1 1,1 0-1,-1-1 1,1 0-1,0-1 1,0 0 0,12 0-1,4-2 259,-1 0 0,1-2 1,-1-1-1,0-1 0,0-1 0,0-1 0,-1-1 0,0-2 0,-1 0 0,29-18 1,-8 1 145,-1-1 1,-2-2 0,-1-2 0,49-49 0,-63 53-350,-1-1 0,-2-1 0,0-1 0,-2-1 0,-2-1 1,-1 0-1,-1-2 0,-2 0 0,12-41 0,-22 54-42,0 0-1,-2 0 1,-1 0-1,0-1 1,-2 1-1,0-1 1,-4-29 0,0 35-20,0 0 0,0 0 0,-2 0 0,0 1 0,-1 0 0,-1 0 1,-1 0-1,0 1 0,0 0 0,-16-19 0,14 22-15,0 1-1,0 0 1,-1 0 0,-1 2-1,0-1 1,0 2 0,-1-1-1,0 2 1,0-1 0,0 2-1,-1 0 1,-1 1 0,1 0 0,0 1-1,-1 0 1,-22-1 0,20 3-56,0 1 0,-1 1 0,1 0 0,0 2 0,-1 0 0,1 1 0,0 0 0,0 2 1,1 0-1,-1 0 0,1 2 0,0 0 0,1 1 0,-16 10 0,8-1-1711,0 0 0,2 2 0,-29 31 0,13-4-5592</inkml:trace>
</inkml:ink>
</file>

<file path=ppt/ink/ink2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27.407"/>
    </inkml:context>
    <inkml:brush xml:id="br0">
      <inkml:brushProperty name="width" value="0.025" units="cm"/>
      <inkml:brushProperty name="height" value="0.025" units="cm"/>
    </inkml:brush>
  </inkml:definitions>
  <inkml:trace contextRef="#ctx0" brushRef="#br0">7469 170 17521,'-169'1'683,"-229"9"-5434,-110 27 5380,-62 2 1075,-335-64-1518,-434-4 1024,719 28-765,581 1-433,-551 5 166,451 3 175,1 6 0,-168 40 1,169-19-90,1 5 1,1 7 0,3 5 0,-217 121-1,345-171-264,-26 15-5,0 2 0,2 1 0,-30 26 0,51-40 3,1 0 1,-1 1-1,1 0 0,0 1 1,1-1-1,0 1 1,0 0-1,1 0 0,0 1 1,0-1-1,1 1 1,0 0-1,0 0 0,1 0 1,1 0-1,-2 15 0,4-6 18,0 0 0,2 0 0,0-1 0,1 1 0,0-1 0,2 0 0,0 0 0,1 0 0,0-1 0,2 0 0,-1-1 0,2 0 0,20 25 0,-3-9 46,1 0 0,2-2 0,1 0 0,63 43 0,-38-38-42,2-1-1,1-3 1,2-3 0,0-3-1,1-2 1,107 22 0,401 41-92,-526-80 65,2043 121-175,-837-163-250,1453-173-99,-2681 208 528,34-2 2,410-43 20,-339 28-9,202-56 0,-299 67-11,-1-2 1,0-1-1,0-2 1,-1 0 0,47-32-1,-66 39 1,0-2 0,0 1 0,-1-1 0,0 0-1,0-1 1,-1 0 0,0 0 0,0-1 0,-1 1 0,-1-1 0,1-1-1,-2 1 1,1-1 0,-2 0 0,1 0 0,-1 0 0,-1 0-1,2-21 1,-3 12-8,-1 0 0,-1 0 0,0 0 1,-2 1-1,0-1 0,-1 1 0,-1-1 0,-1 1 0,0 1 0,-2-1 0,-13-24 0,7 20-2,-1 1 0,-1 0 0,-2 0 0,0 2 0,-1 0 0,0 2 0,-35-26 0,1 9 46,0 3 1,-3 1-1,0 4 1,-1 2-1,-2 2 1,-95-23-1,-367-54 136,-9 41-6,224 27-130,-34-6-30,-759-78 57,-4 58-9,-1579 172-6,1767 10 14,714-81-344,1 9-1,-280 112 1,436-147-437,1 2 0,1 2 0,-67 44 0,99-58 666,1 0 1,-1 1 0,1 0 0,1 1 0,-1-1 0,2 2 0,-1-1 0,1 1 0,1 0 0,0 1 0,0 0-1,1 0 1,0 0 0,1 0 0,0 1 0,1-1 0,0 1 0,1 0 0,-1 19 0,3-10 109,1-1 1,0 1-1,2 0 1,0-1-1,2 1 0,0-1 1,1 0-1,1 0 1,1-1-1,13 25 1,-5-19 6,0 0 0,2-1 0,1 0 0,0-2 0,2 0 0,35 29 0,-2-11-1,2-2 1,2-2 0,1-3 0,1-3 0,109 39-1,365 88 204,14-43-160,-89-41-59,4-20 0,1-20 0,608-35 0,65-115-194,-8-75 143,-160-14 102,-20-71 747,-922 267-841,102-40 64,-118 45-83,-1 0-1,1-1 1,-1-1 0,0 0 0,0 0 0,-1-1 0,0 0-1,14-16 1,-20 19 6,0 0 0,0 1 0,-1-1 0,1 0 0,-1 0 0,0-1 0,-1 1 0,1 0 0,-1-1-1,0 1 1,-1-1 0,1 1 0,-1-1 0,0 1 0,0-1 0,-1 1 0,1-1 0,-1 1 0,0 0 0,-1-1-1,0 1 1,1 0 0,-2 0 0,1 0 0,0 0 0,-1 0 0,0 0 0,-7-7 0,-3-5-64,-1 0 1,-1 1 0,-1 1 0,-1 0 0,-35-24-1,3 8-156,-1 3-1,-2 1 1,-96-34 0,-177-35-231,-395-30 930,-12 60 432,664 61-867,-1218-64 455,-5 34-64,1073 30-406,-537 2 15,3 65-24,431-3-594,3 14 1,-462 171-1,555-163-2531,23-7-2641</inkml:trace>
</inkml:ink>
</file>

<file path=ppt/ink/ink2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37.902"/>
    </inkml:context>
    <inkml:brush xml:id="br0">
      <inkml:brushProperty name="width" value="0.025" units="cm"/>
      <inkml:brushProperty name="height" value="0.025" units="cm"/>
    </inkml:brush>
  </inkml:definitions>
  <inkml:trace contextRef="#ctx0" brushRef="#br0">1091 245 12876,'-8'-15'4239,"0"-2"-3723,-1 1 1,-1 0 0,-19-26-1,23 36-358,1 0 0,-1 0 0,0 0 0,0 1-1,-1 0 1,0 0 0,0 0 0,0 1 0,0 0 0,-1 1-1,1-1 1,-1 1 0,-12-2 0,5 3-66,1 1-1,0 1 1,0 0 0,0 1-1,0 0 1,-1 1 0,2 1 0,-1 0-1,0 1 1,1 1 0,-1 0-1,1 0 1,0 1 0,1 1 0,0 1-1,0-1 1,-14 14 0,-19 16 10,2 2 1,-68 80 0,111-119-103,-60 71 142,3 2 1,3 2-1,4 3 1,-55 114-1,80-138-139,2 0 1,3 1-1,3 1 0,1 1 1,4 0-1,2 1 0,2 0 1,0 63-1,8-97-41,1 0 0,1 0 0,2 0 0,0-1 0,1 0 0,1 1 0,18 42 0,-19-56 5,1 1 0,0 0 0,0-1 0,1 0 0,0-1 0,1 0 0,0 0 0,1 0 1,-1-1-1,2 0 0,-1-1 0,1 0 0,0-1 0,0 0 0,1 0 0,0-1 0,19 6 0,-13-6 65,1-1 0,0 0 0,1-1 0,-1-2 0,0 0 0,1 0 0,-1-2 0,1 0 0,17-4 0,-10-1 77,-1-1 0,0 0 0,-1-2 0,0-1 0,42-23 0,-26 8 224,-2-2 0,-1-1 0,-1-2 0,-1-1 0,-2-2 0,53-68 0,-38 34-20,-4-2 0,-2-2 0,-4-2 0,-2-1 0,-5-2 0,-2-1 0,-4-1 0,-3-2 0,-4 0 0,9-90 0,-22 133-290,-3 0 0,-1 0 0,-1-1 0,-2 1 0,-14-70 0,13 95-56,0 0 0,-1-1 0,0 2 0,-1-1 0,0 0 0,-1 1 0,-1 0 1,1 0-1,-2 1 0,1 0 0,-2 0 0,1 1 0,-1 0 0,-1 0 0,1 1 0,-1 0 0,-1 1 0,0 0 0,0 1 0,0 0 0,-12-4 0,6 4-70,0 0 0,0 2 0,-1 0 1,1 1-1,-1 1 0,0 0 0,0 2 0,0 0 1,-24 3-1,17 1-39,0 1 1,1 1-1,0 2 0,0 0 1,0 1-1,-23 14 1,9-2-289,1 3 1,1 0-1,2 3 0,0 1 1,2 1-1,1 2 1,-39 48-1,44-43-1142,1 0 0,2 1-1,-33 75 1,19-19-4476</inkml:trace>
</inkml:ink>
</file>

<file path=ppt/ink/ink2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6:22.315"/>
    </inkml:context>
    <inkml:brush xml:id="br0">
      <inkml:brushProperty name="width" value="0.025" units="cm"/>
      <inkml:brushProperty name="height" value="0.025" units="cm"/>
    </inkml:brush>
  </inkml:definitions>
  <inkml:trace contextRef="#ctx0" brushRef="#br0">2622 399 9225,'-18'-2'5979,"-174"-14"-3552,-128 16-2885,150 1 806,116 1-227,0 2 1,0 2-1,0 3 1,1 1-1,1 4 1,0 1-1,0 3 1,2 2-1,0 2 1,-56 35-1,41-16 92,3 2-1,2 3 1,1 3-1,3 2 1,2 2-1,-82 106 1,81-89-65,3 3 0,3 2 0,4 3 0,-47 108 0,78-153 63,2 1 0,1 0 0,2 1 0,1 0 0,2 0 0,2 1 0,1-1 0,1 1 0,2 0 0,2 0 0,1-1 0,2 1 0,16 60 0,-1-38-148,2 0 0,3-2 0,2-1 0,3-2 0,2 0 0,2-2 0,2-2 0,3-1 0,1-2 0,3-2 0,1-1 1,60 42-1,-55-48-33,2-2 1,1-3-1,2-2 1,1-3-1,1-1 1,1-4 0,1-1-1,1-4 1,1-2-1,0-2 1,0-4-1,74 4 1,-84-12-2,-1-2-1,1-3 1,-1-1-1,0-2 1,0-3-1,-1-2 1,0-2 0,-1-2-1,-1-2 1,-1-1-1,0-3 1,-1-2 0,74-55-1,-55 28-13,-3-3-1,-1-3 0,-4-2 0,-2-2 0,68-103 1,-48 48-14,-5-3 1,76-185 0,-104 205-46,-4-1 1,33-159-1,-57 196 36,-2-1-1,-4 0 1,-2-1-1,-3 1 1,-10-93 0,3 120 28,-1 0 1,-2 1 0,-1 0-1,-2 0 1,-2 1 0,-1 1 0,-2 0-1,-1 2 1,-1 0 0,-2 0-1,-1 2 1,-2 1 0,0 1 0,-37-33-1,19 26 103,-2 0-1,-1 3 0,-1 2 0,-2 2 0,-1 2 0,-1 2 0,-1 3 0,0 1 1,-59-13-1,23 12-45,-1 4 0,-1 4 1,0 4-1,-1 3 1,1 5-1,-1 3 0,-99 16 1,131-8-64,0 3 1,1 2-1,1 2 0,1 3 1,0 3-1,-56 32 1,46-17 17,2 3 1,2 2-1,1 3 1,-64 66-1,44-29-3,3 3 0,-73 108-1,-100 207-158,44 14-1269,168-325-950,5 2 0,-36 161 0,50-124-4553</inkml:trace>
</inkml:ink>
</file>

<file path=ppt/ink/ink2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27.935"/>
    </inkml:context>
    <inkml:brush xml:id="br0">
      <inkml:brushProperty name="width" value="0.025" units="cm"/>
      <inkml:brushProperty name="height" value="0.025" units="cm"/>
    </inkml:brush>
  </inkml:definitions>
  <inkml:trace contextRef="#ctx0" brushRef="#br0">208 47 10922,'-146'-37'8959,"110"28"-2095,191 37-5905,169 8 0,163-13-474,-462-22-491,752 3-277,-758-5 241,4 0 23,1 0-1,40-9 0,-59 6 21,-18 2 89,-164 6 22,-216 31 1,175-12-82,-643 50 353,833-67-444,61-4-200,1121-15 452,-1042 14-174,173-7-52,-275 5 39,-6 1-5,0 0 1,-1 0-1,1 0 1,0-1-1,-1 0 1,1 1-1,-1-1 1,1-1-1,-1 1 0,1 0 1,-1-1-1,5-3 1,-8 5 0,0 0-1,0 0 1,0 0 0,1 0 0,-1-1 0,0 1 0,0 0-1,0 0 1,0 0 0,0-1 0,0 1 0,1 0-1,-1 0 1,0-1 0,0 1 0,0 0 0,0 0 0,0-1-1,0 1 1,0 0 0,0 0 0,0 0 0,0-1-1,0 1 1,0 0 0,0 0 0,0-1 0,-1 1 0,1 0-1,0 0 1,0-1 0,0 1 0,0 0 0,0 0 0,0 0-1,-1 0 1,1-1 0,0 1 0,0 0 0,0 0-1,0 0 1,-1 0 0,1-1 0,0 1 0,0 0 0,0 0-1,-1 0 1,1 0 0,0 0 0,0 0 0,-1 0-1,-8-4 18,0 1-1,0 0 0,0 1 0,0 0 1,0 0-1,0 1 0,-17 0 0,1-2 6,-1187-32 112,1041 35-30,90-1-13,5 0 148,-128 14-1,182-6-247,47-2-171,516 5-19,-253-11 12,324 24-1256,-163-3-1093,-422-19 2472,36-2 131,-60-1 11,-9-3 56,-12-2-2,0 1 1,-1 0 0,0 1 0,-21-2-1,20 3-81,-210-34 25,-2 11-1,-459 5 1,622 26-2554,47 0-3209,32-3-4590</inkml:trace>
</inkml:ink>
</file>

<file path=ppt/ink/ink2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30.535"/>
    </inkml:context>
    <inkml:brush xml:id="br0">
      <inkml:brushProperty name="width" value="0.025" units="cm"/>
      <inkml:brushProperty name="height" value="0.025" units="cm"/>
    </inkml:brush>
  </inkml:definitions>
  <inkml:trace contextRef="#ctx0" brushRef="#br0">191 192 7495,'10'-3'7880,"279"-65"335,41-10-7264,-315 74-888,-10 3 102,0 0 0,0 0 0,0 0 0,0-1 0,-1 0 0,1 0 0,-1 0 0,8-5 0,-12 6-138,0 1 0,1 0 0,-1 0-1,0 0 1,0 0 0,0-1 0,0 1 0,0 0 0,0 0 0,1 0 0,-1-1 0,0 1 0,0 0 0,0 0 0,0-1 0,0 1 0,0 0 0,0 0 0,0-1-1,0 1 1,0 0 0,0 0 0,0 0 0,0-1 0,0 1 0,0 0 0,0 0 0,0-1 0,-1 1 0,1 0 0,0 0 0,0 0 0,0-1 0,0 1 0,0 0-1,0 0 1,-1 0 0,1 0 0,0-1 0,0 1 0,0 0 0,-1 0 0,1 0 0,0 0 0,0 0 0,0 0 0,-1-1 0,1 1 0,0 0 0,0 0 0,0 0-1,-1 0 1,1 0 0,0 0 0,0 0 0,-1 0 0,1 0 0,0 0 0,0 0 0,-1 0 0,1 0 0,0 0 0,0 0 0,-1 1 0,-33-5 45,0 3 0,-1 1 1,-45 5-1,-107 22 259,131-17-108,-105 18 375,-130 19-43,618-109-347,331 2-1446,-882 69 1577,-286 50 0,491-56-338,-3-1-21,0 2-1,1 1 1,-23 7 0,43-12-4,1 0 1,-1 0 0,1 0-1,-1 0 1,1 0-1,-1 0 1,1 0 0,0 0-1,-1 0 1,1 1-1,-1-1 1,1 0 0,-1 0-1,1 0 1,0 1-1,-1-1 1,1 0 0,0 0-1,-1 1 1,1-1-1,0 0 1,-1 1 0,1-1-1,0 0 1,-1 1-1,1-1 1,0 1 0,0-1-1,0 0 1,-1 1-1,1-1 1,0 1 0,0-1-1,0 1 1,0-1-1,0 0 1,0 1 0,0-1-1,0 1 1,0-1-1,0 2 1,21 6-1962,14-4-1610,66-1 0,-77-3 2003,94 0-8439</inkml:trace>
</inkml:ink>
</file>

<file path=ppt/ink/ink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5.014"/>
    </inkml:context>
    <inkml:brush xml:id="br0">
      <inkml:brushProperty name="width" value="0.025" units="cm"/>
      <inkml:brushProperty name="height" value="0.025" units="cm"/>
    </inkml:brush>
  </inkml:definitions>
  <inkml:trace contextRef="#ctx0" brushRef="#br0">26 37 14798,'3'-15'2431,"0"-4"1241,-1 17-1050,-2 10 782,-2 32-2626,-12 68 0,7-67-553,-3 69 1,10-109-210,0-1 1,0 1-1,0 0 0,0-1 1,0 1-1,0 0 0,0 0 1,0-1-1,1 1 0,-1 0 1,0 0-1,0-1 0,1 1 1,-1 0-1,0-1 0,1 1 1,-1-1-1,1 1 0,-1 0 1,1-1-1,-1 1 0,1-1 1,-1 1-1,1-1 0,-1 0 1,1 1-1,0-1 0,-1 1 1,1-1-1,0 0 0,-1 0 1,1 1-1,0-1 1,0 0-1,-1 0 0,1 0 1,0 0-1,-1 0 0,1 0 1,0 0-1,0 0 0,-1 0 1,1 0-1,0 0 0,0 0 1,-1-1-1,1 1 0,0 0 1,-1-1-1,1 1 0,1-1 1,36-21 777,-12 0-592,31-35 0,-36 34-136,1 2 1,30-24 0,-51 44-62,-1 1 0,0-1 1,1 1-1,-1 0 1,1-1-1,-1 1 0,1 0 1,-1-1-1,1 1 1,-1 0-1,1 0 0,-1-1 1,1 1-1,-1 0 1,1 0-1,-1 0 1,1 0-1,0 0 0,-1 0 1,1 0-1,-1 0 1,1 0-1,-1 0 0,1 0 1,-1 0-1,1 0 1,0 0-1,-1 1 1,1-1-1,-1 0 0,1 0 1,-1 1-1,1-1 1,-1 0-1,1 1 0,6 22 185,-10 34 174,2-56-349,-13 49 163,11-42-115,0 0-1,0 1 1,1-1-1,-2 16 1,5-23-148,0 0 1,0-1-1,1 1 0,-1-1 1,1 1-1,-1-1 0,0 1 1,1-1-1,-1 0 1,1 1-1,-1-1 0,1 0 1,-1 0-1,0 0 0,1 0 1,-1 0-1,1-1 0,-1 1 1,1 0-1,1-2 0,7-1-1469,-1 0-1,1-1 0,-1 0 0,0 0 0,-1-1 1,1-1-1,12-10 0,11-9-5839</inkml:trace>
</inkml:ink>
</file>

<file path=ppt/ink/ink2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7.398"/>
    </inkml:context>
    <inkml:brush xml:id="br0">
      <inkml:brushProperty name="width" value="0.025" units="cm"/>
      <inkml:brushProperty name="height" value="0.025" units="cm"/>
    </inkml:brush>
  </inkml:definitions>
  <inkml:trace contextRef="#ctx0" brushRef="#br0">416 1 10922,'0'0'18813,"-6"8"-17756,-36 46-614,-3-2 0,-84 77 0,10-12-315,45-35-1030,178-197-8531,-57 59 2541</inkml:trace>
</inkml:ink>
</file>

<file path=ppt/ink/ink2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7.772"/>
    </inkml:context>
    <inkml:brush xml:id="br0">
      <inkml:brushProperty name="width" value="0.025" units="cm"/>
      <inkml:brushProperty name="height" value="0.025" units="cm"/>
    </inkml:brush>
  </inkml:definitions>
  <inkml:trace contextRef="#ctx0" brushRef="#br0">66 1 12716,'0'0'8259,"-6"9"-6215,-3 7-868,-1 0 0,2 1 0,1 1 0,-10 29 0,15-38-956,0-1-1,0 1 1,1 0-1,0 0 1,0 0-1,1 0 0,1-1 1,-1 1-1,1 0 1,1 0-1,0 0 1,0-1-1,6 15 1,7 11-310,24 35 1,-16-36-3511,0-4-5188,-19-26 2772</inkml:trace>
</inkml:ink>
</file>

<file path=ppt/ink/ink2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8.101"/>
    </inkml:context>
    <inkml:brush xml:id="br0">
      <inkml:brushProperty name="width" value="0.025" units="cm"/>
      <inkml:brushProperty name="height" value="0.025" units="cm"/>
    </inkml:brush>
  </inkml:definitions>
  <inkml:trace contextRef="#ctx0" brushRef="#br0">0 141 12812,'0'0'10282,"91"35"-7880,-33-35-160,12-13-1089,6-7-736,-1-1-321,-4-3-288,-11 0-1986,-7 0-1570,-10 1-224,-4-3-2818</inkml:trace>
</inkml:ink>
</file>

<file path=ppt/ink/ink2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8.473"/>
    </inkml:context>
    <inkml:brush xml:id="br0">
      <inkml:brushProperty name="width" value="0.025" units="cm"/>
      <inkml:brushProperty name="height" value="0.025" units="cm"/>
    </inkml:brush>
  </inkml:definitions>
  <inkml:trace contextRef="#ctx0" brushRef="#br0">308 2 18417,'-10'0'4058,"-4"-1"-3330,0 1 0,0 0 1,0 1-1,0 0 1,1 1-1,-1 1 1,0 0-1,1 1 1,0 1-1,-16 7 1,19-6-635,0 0 1,1 1 0,0 0 0,1 1 0,-1 0 0,1 0 0,1 1 0,0 0 0,0 0 0,1 0 0,0 1 0,0 0 0,1 1 0,0-1 0,1 1 0,1 0 0,-1 0 0,2 0 0,-1 0 0,2 0 0,-1 1 0,2-1 0,0 19 0,1-25-95,-1-1 0,1 0 0,0 1 0,1-1 0,-1 0 0,1 0 0,-1 0 0,1 0 0,0 0 0,1 0 0,-1-1 0,1 1 0,0-1 0,-1 1 0,2-1 0,-1 0 0,0 0 0,0-1 0,1 1 0,0-1 0,-1 1 0,1-1 0,0 0 0,0-1 0,0 1 0,1-1 0,-1 1 0,6 0 0,7 2 0,1-1 0,-1-1 0,1 0 0,-1-2 0,33-1 0,-47 0 0,0 1 0,0 0 0,1-1 0,-1 1 0,0-1 0,0 0 0,0 0 0,0 0 0,0-1 0,0 1 0,0-1 0,0 1 0,-1-1 0,1 0 0,-1 0 0,1 0 0,-1-1 0,0 1 0,1-1 0,-1 1 0,-1-1 0,1 0 0,0 1 0,-1-1 0,1 0 0,-1 0 0,0 0 0,0 0 0,0 0 0,0-1 0,0 1 0,-1 0 0,0 0 0,0 0 0,1-1 0,-2 1 0,1 0 0,0 0 0,-1-1 0,0-3 0,-1 5 0,1 0 0,-1 0 0,1-1 0,-1 2 0,0-1 0,0 0 0,0 0 0,0 0 0,0 1 0,0-1 0,0 1 0,0 0 0,-1-1 0,1 1 0,0 0 0,-1 1 0,1-1 0,-1 0 0,1 1 0,-1-1 0,-3 1 0,0-1 0,-1 0 0,0 0 0,0 1 0,1 0 0,-1 0 0,0 1 0,-7 1 0,3 5 0,26-2 0,23-2 0,31-13-30,-6 0-20,-63 10 51,1 1 0,0-1-1,0 0 1,-1 1 0,1 0 0,0-1 0,-1 1-1,1-1 1,0 1 0,-1 0 0,1 0 0,-1-1-1,1 1 1,-1 0 0,1 0 0,-1-1 0,0 1-1,0 0 1,1 0 0,-1 0 0,0 0 0,0 0-1,0 0 1,0-1 0,0 1 0,0 0 0,0 0-1,0 0 1,0 0 0,0 0 0,0 0 0,-1 0-1,1-1 1,-1 2 0,-6 37 51,-16 22-43,17-46-18,0 0-1,0 1 1,2-1-1,0 1 1,-3 24-1,6-37-80,4 15-1606,9-12-5807,15-5-8144</inkml:trace>
</inkml:ink>
</file>

<file path=ppt/ink/ink2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4.185"/>
    </inkml:context>
    <inkml:brush xml:id="br0">
      <inkml:brushProperty name="width" value="0.025" units="cm"/>
      <inkml:brushProperty name="height" value="0.025" units="cm"/>
    </inkml:brush>
  </inkml:definitions>
  <inkml:trace contextRef="#ctx0" brushRef="#br0">0 1 12139,'0'0'14895,"65"29"-13870,-23-27-481,7-2-384,3 3-96,1 0-64,-1 2-1313,-2-5-2338,-8 0-2211,-7-1-4868</inkml:trace>
</inkml:ink>
</file>

<file path=ppt/ink/ink2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4.542"/>
    </inkml:context>
    <inkml:brush xml:id="br0">
      <inkml:brushProperty name="width" value="0.025" units="cm"/>
      <inkml:brushProperty name="height" value="0.025" units="cm"/>
    </inkml:brush>
  </inkml:definitions>
  <inkml:trace contextRef="#ctx0" brushRef="#br0">0 1 16496,'12'0'1115,"34"1"-503,-1 2 1,0 2-1,0 2 0,0 1 0,82 29 0,-124-36-609,0 0 0,-1 0 0,1 0 0,0 0 0,0 0 0,-1 1 0,1-1 0,-1 1 0,1 0 0,-1 0 0,0-1 0,0 2 0,0-1 0,0 0 0,0 0 0,0 1 0,0-1 0,-1 1 0,1-1 0,-1 1 0,0 0 0,0-1 0,0 1 0,0 0 0,0 0 0,-1 0 0,1 0 0,-1 0 0,0 0 0,0 0 0,0 0 0,0 0-1,0 0 1,-1-1 0,1 1 0,-1 0 0,0 0 0,0 0 0,0 0 0,0-1 0,-1 1 0,-1 3 0,-12 16 607,-1 0 0,0-2-1,-2 0 1,0-1 0,-29 23-1,6-4-258,-58 67-4,65-57-4441,29-35-3294</inkml:trace>
</inkml:ink>
</file>

<file path=ppt/ink/ink2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5.468"/>
    </inkml:context>
    <inkml:brush xml:id="br0">
      <inkml:brushProperty name="width" value="0.025" units="cm"/>
      <inkml:brushProperty name="height" value="0.025" units="cm"/>
    </inkml:brush>
  </inkml:definitions>
  <inkml:trace contextRef="#ctx0" brushRef="#br0">34 1 17200,'0'0'10827,"4"9"-9899,-2 1-761,1 0 0,-2 0-1,1 0 1,-1 0 0,-1 0-1,0 0 1,0 0-1,-1 0 1,0-1 0,-1 1-1,0 0 1,0 0 0,-5 9-1,1 3-83,-1-1-54,2 0 1,0 0-1,1 0 0,0 26 1,4-46-28,0 0 0,0-1 0,0 1-1,0-1 1,0 1 0,0 0 0,0-1 0,1 1 0,-1-1 0,0 1 0,0 0 0,1-1 0,-1 1 0,0-1 0,1 1-1,-1-1 1,0 1 0,1-1 0,-1 1 0,1-1 0,-1 0 0,1 1 0,-1-1 0,1 0 0,0 1 0,-1-1 0,1 0-1,-1 0 1,1 1 0,-1-1 0,1 0 0,0 0 0,-1 0 0,1 0 0,0 0 0,-1 0 0,1 0 0,-1 0-1,1 0 1,0 0 0,-1 0 0,1 0 0,0 0 0,0-1 0,32-11 173,6-11-70,-1-1 0,-1-3-1,-1-1 1,48-48-1,-78 70-93,4-3-25,4-4-32,0 0-1,0-1 1,-1 0-1,-1-1 0,11-17 1,-23 32-82,0 0 1,0 0 0,0-1 0,0 1 0,0 0 0,0 0 0,0 0-1,0 0 1,0 0 0,0-1 0,0 1 0,0 0 0,0 0 0,0 0-1,0 0 1,0 0 0,0-1 0,0 1 0,0 0 0,0 0 0,0 0-1,0 0 1,0 0 0,0-1 0,0 1 0,0 0 0,-1 0 0,1 0-1,0 0 1,0 0 0,0 0 0,0 0 0,0-1 0,0 1 0,0 0-1,0 0 1,-1 0 0,1 0 0,0 0 0,0 0 0,0 0 0,0 0-1,0 0 1,-1 0 0,1 0 0,0 0 0,0 0 0,0 0 0,0 0-1,0 0 1,-1 0 0,1 0 0,0 0 0,0 0 0,0 0 0,0 0-1,0 0 1,-1 0 0,1 0 0,0 0 0,0 0 0,0 0 0,0 0-1,-1 1 1,-1-1-737,-11 0-6620</inkml:trace>
</inkml:ink>
</file>

<file path=ppt/ink/ink2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5.797"/>
    </inkml:context>
    <inkml:brush xml:id="br0">
      <inkml:brushProperty name="width" value="0.025" units="cm"/>
      <inkml:brushProperty name="height" value="0.025" units="cm"/>
    </inkml:brush>
  </inkml:definitions>
  <inkml:trace contextRef="#ctx0" brushRef="#br0">11 1 12908,'0'0'5157,"-11"53"-2498,11-27 63,0 0-576,4 1-672,18-5-513,9-1-769,5-10-128,6-8-2050,0-3-1762,-1-9-1377,-5-15-5765</inkml:trace>
</inkml:ink>
</file>

<file path=ppt/ink/ink2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6.546"/>
    </inkml:context>
    <inkml:brush xml:id="br0">
      <inkml:brushProperty name="width" value="0.025" units="cm"/>
      <inkml:brushProperty name="height" value="0.025" units="cm"/>
    </inkml:brush>
  </inkml:definitions>
  <inkml:trace contextRef="#ctx0" brushRef="#br0">0 117 15439,'0'0'8936,"14"0"-8386,1-1-499,1 0 0,0-1 0,-1-1 0,23-6 0,-32 7 44,0 0 1,-1 0-1,1 0 1,0-1 0,0 1-1,-1-1 1,0-1-1,1 1 1,-1-1-1,-1 0 1,1 0 0,0 0-1,-1-1 1,0 0-1,0 1 1,-1-2 0,4-4-1,-6 9-45,-1 1-1,1-1 0,-1 0 1,1 1-1,-1-1 1,1 0-1,-1 1 1,0-1-1,1 0 1,-1 0-1,0 1 1,0-1-1,0 0 0,1 0 1,-1 1-1,0-1 1,0 0-1,0 0 1,0 0-1,0 1 1,-1-1-1,1 0 1,0 0-1,0 0 0,0 1 1,-1-1-1,1 0 1,0 0-1,-1 1 1,1-1-1,0 0 1,-1 1-1,1-1 1,-1 1-1,0-1 0,1 0 1,-1 1-1,1-1 1,-1 1-1,0-1 1,1 1-1,-1 0 1,0-1-1,1 1 1,-1 0-1,0-1 0,0 1 1,1 0-1,-1 0 1,0 0-1,0 0 1,0-1-1,1 1 1,-1 0-1,-1 1 0,-2-1 8,1 0 0,-1 1 0,0-1 0,0 1 0,1 0 0,-1 0 0,1 0 0,-1 1 0,1-1-1,-6 5 1,0 0-12,0 2 0,1-1 0,-1 1 0,-10 14 0,17-20-29,0 1 0,0 0 1,0 0-1,0 0 0,1 0 0,-1 0 1,1 0-1,-1 0 0,1 0 0,0 0 1,0 1-1,1-1 0,-1 0 1,1 1-1,0-1 0,0 1 0,0-1 1,0 0-1,1 6 0,0-7-11,1-1 0,-1 0 0,0 0 0,1 1 0,-1-1 0,1 0 0,-1 0 0,1-1 0,0 1 0,-1 0 0,1 0 0,0-1 0,0 1 0,-1-1 0,1 0 0,0 1 0,0-1 0,0 0 1,0 0-1,-1 0 0,4-1 0,42-2 44,-37-1-140,0 1-1,0-2 1,0 1-1,-1-1 1,0 0-1,0-1 1,0 0 0,-1-1-1,0 0 1,14-15-1,6-4-124,-38 58-58,9-32 292,1 1 0,0-1 1,0 1-1,0 0 0,0-1 1,0 1-1,0-1 0,0 1 1,0 0-1,0-1 0,0 1 1,0 0-1,0-1 0,1 1 1,-1-1-1,0 1 0,0-1 1,1 1-1,-1-1 0,0 1 1,1 0-1,-1-1 0,1 0 0,0 2 1,0-2-11,0 0 0,1 0 0,-1 0 0,0 0 1,0 0-1,1 0 0,-1 0 0,0 0 0,0 0 0,1-1 0,-1 1 1,0-1-1,0 1 0,0 0 0,0-1 0,0 0 0,1 1 1,-1-1-1,1-1 0,9-4 115,-7 3-165,0 0-1,1 0 1,-1 1 0,1 0-1,0 0 1,0 0 0,5-1-1,-9 3 27,0 0 0,-1 0 0,1 0 0,0 0 0,-1 0 0,1 0 0,0 0 0,-1 1-1,1-1 1,0 0 0,0 0 0,-1 1 0,1-1 0,-1 0 0,1 0 0,0 1 0,-1-1-1,1 1 1,-1-1 0,1 1 0,-1-1 0,1 1 0,0 1-8,0 0 0,0 0 0,0-1 0,0 1 0,-1 0 0,1 0 0,-1 0 1,0 0-1,1 0 0,-1 0 0,0 0 0,0 2 0,-1 22 84,0 1 0,-2 0-1,-1 0 1,-15 50 0,14-59 142,-1-1 0,0 0 1,-2 0-1,0-1 0,-1 0 1,0 0-1,-2-1 0,-14 17 0,24-30-178,0-1 0,-1 1 0,1-1 0,0 0 0,-1 1-1,1-1 1,0 0 0,-1 0 0,0 0 0,1 0 0,-1 0 0,1 0-1,-1 0 1,0-1 0,0 1 0,0-1 0,1 1 0,-1-1 0,0 0-1,-3 1 1,4-2-18,0 1 0,-1-1-1,1 0 1,0 1 0,0-1-1,0 0 1,0 0 0,0 0 0,0 0-1,1 0 1,-1 0 0,0 0 0,0 0-1,1 0 1,-1 0 0,1 0-1,-1 0 1,1 0 0,-1-1 0,1 1-1,-1 0 1,1-2 0,-2-6-80,1 1 0,0-1 1,0 0-1,1 0 0,1 0 0,-1 0 1,3-12-1,1 9 27,0 1-1,0-1 1,2 1 0,-1 1 0,1-1-1,1 1 1,0 0 0,0 0 0,1 1-1,0 0 1,0 0 0,16-12-1,1 2 49,0 0-1,2 2 0,46-24 0,-65 37-3,-1 0 0,1 1 0,0 0 0,0 0 1,0 1-1,0 0 0,0 0 0,0 1 0,1 0 0,8 0 0,-16 2 7,-1-1 0,1 1 1,0-1-1,-1 1 0,1-1 0,0 1 0,-1 0 0,1-1 1,0 1-1,-1 0 0,1-1 0,-1 1 0,0 0 1,1 0-1,-1-1 0,1 1 0,-1 0 0,0 0 0,0 0 1,1 0-1,-1 0 0,0-1 0,0 1 0,0 0 0,0 0 1,0 0-1,0 0 0,0 0 0,-1 0 0,1 0 1,-1 1-1,-6 31 364,-24 17 1068,31-47-1356,8-4-60,9-6-40,49-33 20,-34 19 0,0 2 0,52-22 0,-84 41 0,1 0 0,-1 0 0,1-1 0,-1 1 0,0 0 0,1 0 0,-1 0 0,1 0 0,-1 0 0,1 0 0,-1 0 0,1 0 0,-1 0 0,0 0 0,1 0 0,-1 0 0,1 1 0,-1-1 0,1 0 0,-1 0 0,0 0 0,1 1 0,-1-1 0,0 0 0,1 0 0,-1 1 0,1-1 0,-1 0 0,0 1 0,0-1 0,1 0 0,-1 1 0,0-1 0,0 0 0,1 1 0,-1-1 0,0 1 0,0-1 0,0 0 0,0 1 0,0-1 0,1 1 0,-1-1 0,0 1 0,0-1 0,0 1 0,0-1 0,0 0 0,0 1 0,-1-1 0,1 1 0,0-1 0,0 1 0,0-1 0,0 0 0,0 1 0,-1-1 0,1 1 0,0-1 0,-12 44 0,5-18 0,7-25-166,1 0 0,-1 0 0,1-1 0,-1 1 0,1 0 0,-1 0 0,1 0 0,0 0 0,-1 0 0,1-1 0,0 1 0,0 0 0,0-1 0,0 1 0,0-1 0,0 1 0,-1-1 0,1 1 0,0-1 0,0 1 0,0-1 0,1 0 0,-1 0 0,0 0 0,0 1 0,0-1 0,0 0 0,0 0 0,0-1 0,0 1 0,2 0 0,38-4-11359,-13-4-4021</inkml:trace>
</inkml:ink>
</file>

<file path=ppt/ink/ink2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6.887"/>
    </inkml:context>
    <inkml:brush xml:id="br0">
      <inkml:brushProperty name="width" value="0.025" units="cm"/>
      <inkml:brushProperty name="height" value="0.025" units="cm"/>
    </inkml:brush>
  </inkml:definitions>
  <inkml:trace contextRef="#ctx0" brushRef="#br0">114 6 20083,'0'0'3988,"-8"0"-742,1-1-2566,-46-3 2214,50 4-2853,1 0 0,0 0-1,0 0 1,0 0 0,0 0 0,0 1 0,0-1 0,-1 1 0,1-1 0,0 1-1,0 0 1,0-1 0,1 1 0,-1 0 0,0 1 0,0-1 0,0 0 0,1 0-1,-1 1 1,0-1 0,-1 3 0,3-2-118,0-1 1,0 0-1,0 0 1,0 0-1,0 0 0,0 1 1,0-1-1,1 0 0,-1 0 1,0 0-1,1 0 1,-1 0-1,1 0 0,-1 0 1,1 0-1,0 0 0,-1 0 1,1 0-1,0 0 1,0 0-1,0-1 0,-1 1 1,1 0-1,0 0 0,0-1 1,0 1-1,0-1 1,0 1-1,0-1 0,0 1 1,2-1-1,41 19-752,-37-16 560,32 7-502,-32-9 643,0 0-1,-1 1 1,1-1-1,0 2 1,-1-1-1,1 1 1,9 5-1,-15-7 188,-1-1 0,1 1 0,-1-1 0,0 1 0,1-1 0,-1 1 0,0 0 0,0-1 0,1 1 0,-1-1 0,0 1 0,0 0 0,0-1 0,0 1 0,1 0 0,-1-1 0,0 1 0,0 0-1,0-1 1,-1 1 0,1 0 0,0-1 0,0 1 0,0-1 0,0 1 0,-1 0 0,1-1 0,0 1 0,0-1 0,-1 1 0,1 0 0,-1-1 0,1 1 0,0-1 0,-1 1 0,1-1 0,-1 0 0,1 1 0,-1-1 0,1 1 0,-1-1 0,0 0 0,1 1 0,-1-1 0,1 0 0,-1 0 0,0 0 0,0 1 0,-36 16 1669,34-16-1536,-9 3 269,0 2-298,-1-1 1,0-1-1,-1 0 0,1-1 1,-23 3-1,62-21-4699,-17 8 2736,20-11-4532,3-4-3538</inkml:trace>
</inkml:ink>
</file>

<file path=ppt/ink/ink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5.343"/>
    </inkml:context>
    <inkml:brush xml:id="br0">
      <inkml:brushProperty name="width" value="0.025" units="cm"/>
      <inkml:brushProperty name="height" value="0.025" units="cm"/>
    </inkml:brush>
  </inkml:definitions>
  <inkml:trace contextRef="#ctx0" brushRef="#br0">152 39 17360,'0'0'3598,"-8"2"-555,-1 0-2549,1 1 0,0 1 0,0-1 0,0 1-1,0 1 1,1-1 0,-1 1 0,1 1 0,-7 6 0,8-7-300,1 0 1,-1 1-1,1-1 1,1 1 0,-1 0-1,1 0 1,0 1 0,0-1-1,1 1 1,0-1 0,0 1-1,-3 12 1,6-18-195,0-1 0,0 1 0,0 0 0,-1-1 0,1 1 0,0 0 0,0-1 0,1 1 0,-1 0 0,0-1 0,0 1 0,0-1 0,0 1 0,0 0 0,1-1 0,-1 1 0,0-1 0,0 1 0,1 0 0,-1-1 0,1 1 0,-1-1 0,0 1 0,1-1 0,-1 0 0,1 1 0,-1-1 0,1 1 0,-1-1 0,1 0 0,0 1 0,24 1 17,27-14 19,-32 4-196,0 0 0,-1-2 0,0 0 0,-1-1 0,18-15 0,-25 18 110,-1-1-1,0 0 0,0 0 0,-1-1 0,-1 0 0,1 0 1,-2-1-1,1 0 0,7-16 0,-53 75 14,15-13 65,-35 55-10,52-79-12,0-1-1,1 1 1,1 0 0,0 0-1,0 0 1,-2 18-1,6-28-7,0-1 1,0 1-1,0-1 0,1 1 1,-1-1-1,0 1 0,0-1 0,1 1 1,-1-1-1,0 1 0,1-1 1,-1 1-1,0-1 0,1 1 1,-1-1-1,1 0 0,-1 1 0,0-1 1,1 0-1,-1 1 0,1-1 1,-1 0-1,1 0 0,0 0 0,-1 1 1,1-1-1,-1 0 0,1 0 1,-1 0-1,1 0 0,0 0 0,-1 0 1,1 0-1,-1 0 0,1 0 1,-1 0-1,1 0 0,-1 0 0,1-1 1,0 1-1,-1 0 0,1 0 1,-1 0-1,1-1 0,0 0 1,29-8-156,-17 3-557,-1 0-1,0-1 0,0-1 0,14-10 1,-15 8-1291,0 1 0,-1-2 1,0 1-1,9-14 0,3-10-6931</inkml:trace>
</inkml:ink>
</file>

<file path=ppt/ink/ink2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7.218"/>
    </inkml:context>
    <inkml:brush xml:id="br0">
      <inkml:brushProperty name="width" value="0.025" units="cm"/>
      <inkml:brushProperty name="height" value="0.025" units="cm"/>
    </inkml:brush>
  </inkml:definitions>
  <inkml:trace contextRef="#ctx0" brushRef="#br0">69 129 17040,'0'0'12172,"-40"62"-10251,27-32-575,3 1-1058,4-3-288,6-5 0,0-5 0,9-5-1409,6-8-609,1-5-224,1-3-3716,-4-16-5028</inkml:trace>
  <inkml:trace contextRef="#ctx0" brushRef="#br0" timeOffset="1">103 0 14125,'0'0'15471,"-22"50"-16176,29-32-2338,5-2-2017,5-2-3877</inkml:trace>
</inkml:ink>
</file>

<file path=ppt/ink/ink2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7.656"/>
    </inkml:context>
    <inkml:brush xml:id="br0">
      <inkml:brushProperty name="width" value="0.025" units="cm"/>
      <inkml:brushProperty name="height" value="0.025" units="cm"/>
    </inkml:brush>
  </inkml:definitions>
  <inkml:trace contextRef="#ctx0" brushRef="#br0">192 0 17777,'0'0'6587,"-11"1"-4638,3-1-1674,0 1 1,0 1 0,0-1-1,0 1 1,0 0-1,1 1 1,-1 0-1,0 0 1,1 1-1,0 0 1,0 0-1,-12 10 1,12-9 29,-38 40 1008,43-43-1296,1 0 1,-1 0 0,0 1-1,1-1 1,-1 1-1,1-1 1,0 1 0,0-1-1,0 1 1,0 0-1,0-1 1,1 1 0,-1 0-1,1 0 1,0-1-1,0 1 1,0 0 0,0 0-1,0 3 1,1-4-14,0-1 0,-1 0 0,1 0 1,0 0-1,-1 0 0,1 0 0,0 0 0,0 0 1,0 0-1,0 0 0,0 0 0,0-1 0,0 1 0,0 0 1,0-1-1,1 1 0,-1 0 0,0-1 0,0 0 1,1 1-1,-1-1 0,0 0 0,0 0 0,3 1 1,38-1 160,-28 0-142,-6 0-39,0-1 0,0 1 0,0-1 0,0-1 0,0 0 0,-1 0 0,1 0 0,0-1 0,-1 0 0,0 0 0,0-1 0,0 0 0,0 0 0,0-1 0,-1 0 0,0 0 0,0 0 0,0-1 0,-1 0 0,6-7 0,-12 14 63,0 1 0,0-1 0,0 1 1,0 0-1,0-1 0,1 1 0,-1 0 0,1 0 0,-1-1 0,1 1 0,0 0 1,-1 3-1,1-4-38,1-1 0,-1 1 0,0 0 1,0 0-1,1-1 0,-1 1 0,0-1 1,1 1-1,-1 0 0,1-1 0,-1 1 0,0-1 1,1 1-1,0-1 0,-1 1 0,1-1 1,-1 1-1,1-1 0,-1 1 0,1-1 1,0 0-1,-1 1 0,1-1 0,0 0 0,0 0 1,-1 0-1,1 1 0,0-1 0,-1 0 1,1 0-1,0 0 0,0 0 0,-1 0 1,1 0-1,1-1 0,21 0-58,0-1 1,44-11-1,-44 8 25,-1 0-1,45-2 1,-66 11 45,0 1 0,0-1 1,0 0-1,0 0 0,-1 0 0,0 0 0,0 0 0,0 1 0,-1 3 0,1-3-13,0-2 5,0-1 0,0 0 0,0 1 0,0-1 0,0 0 0,1 0 0,-1 1 0,1-1 0,0 0 1,0 0-1,-1 0 0,1 0 0,1 0 0,-1 0 0,0 0 0,0 0 0,3 3 0,-2-4-91,-1-1-1,1 1 1,-1 0 0,1 0-1,0-1 1,0 1 0,-1-1 0,1 1-1,0-1 1,0 0 0,0 1-1,0-1 1,0 0 0,-1 0-1,1 0 1,0-1 0,0 1 0,0 0-1,-1-1 1,1 1 0,0-1-1,0 0 1,2-1 0,11-8-6734</inkml:trace>
</inkml:ink>
</file>

<file path=ppt/ink/ink2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8.172"/>
    </inkml:context>
    <inkml:brush xml:id="br0">
      <inkml:brushProperty name="width" value="0.025" units="cm"/>
      <inkml:brushProperty name="height" value="0.025" units="cm"/>
    </inkml:brush>
  </inkml:definitions>
  <inkml:trace contextRef="#ctx0" brushRef="#br0">45 0 24471,'0'0'7175,"-34"51"-6759,26-31-256,5 1-127,3 0-578,0-6-1409,1-1-1185,8-7-608,-1-6 672,-5-1-192,-3-6-2339</inkml:trace>
</inkml:ink>
</file>

<file path=ppt/ink/ink2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8.517"/>
    </inkml:context>
    <inkml:brush xml:id="br0">
      <inkml:brushProperty name="width" value="0.025" units="cm"/>
      <inkml:brushProperty name="height" value="0.025" units="cm"/>
    </inkml:brush>
  </inkml:definitions>
  <inkml:trace contextRef="#ctx0" brushRef="#br0">0 0 14157,'0'0'9257,"56"54"-12300,-25-52-1409,0 1-4132</inkml:trace>
</inkml:ink>
</file>

<file path=ppt/ink/ink2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8.891"/>
    </inkml:context>
    <inkml:brush xml:id="br0">
      <inkml:brushProperty name="width" value="0.025" units="cm"/>
      <inkml:brushProperty name="height" value="0.025" units="cm"/>
    </inkml:brush>
  </inkml:definitions>
  <inkml:trace contextRef="#ctx0" brushRef="#br0">157 1 10794,'0'0'12951,"-9"9"-10367,-22 19-895,-2-2-1,-51 33 1,84-59-1692,0 0-1,0 0 1,1 0 0,-1 0 0,0 0-1,0 0 1,0 0 0,0 0-1,0 0 1,0 0 0,0 0 0,1 0-1,-1 0 1,0 0 0,0 0 0,0 0-1,0 0 1,0 0 0,0 1-1,0-1 1,0 0 0,0 0 0,1 0-1,-1 0 1,0 0 0,0 0-1,0 0 1,0 0 0,0 0 0,0 1-1,0-1 1,0 0 0,0 0-1,0 0 1,0 0 0,0 0 0,0 0-1,0 1 1,0-1 0,0 0-1,0 0 1,0 0 0,0 0 0,0 0-1,0 0 1,0 0 0,0 1-1,0-1 1,0 0 0,0 0 0,0 0-1,0 0 1,0 0 0,-1 0-1,1 0 1,0 0 0,0 0 0,0 1-1,0-1 1,0 0 0,0 0-1,0 0 1,0 0 0,0 0 0,-1 0-1,1 0 1,0 0 0,0 0 0,0 0-1,18 3-418,40-1-1056,-29-1 47,57 9-1852,-80-9 3030,0 1 0,0-1 0,0 1 0,0 0 0,-1 1 0,1-1-1,-1 1 1,1 0 0,-1 1 0,0-1 0,8 8 0,-12-10 313,0-1 0,-1 1 1,1 0-1,0 0 0,-1 0 1,1 0-1,-1-1 0,1 1 1,-1 0-1,1 0 0,-1 0 0,0 0 1,1 0-1,-1 0 0,0 0 1,0 1-1,0-1 0,0 0 1,0 0-1,0 0 0,0 0 1,0 0-1,0 0 0,0 0 1,-1 0-1,1 1 0,-2 0 136,1 0 0,0 0 1,0-1-1,-1 1 0,1 0 0,-1-1 0,0 0 0,1 1 0,-1-1 0,0 0 0,0 0 0,-2 1 1,-6 3 764,0-1 0,-1-1 1,-20 5-1,-51 4 1059,75-11-1886,-1-1 1,0 0-1,0 0 1,0-1-1,0 0 1,0 0-1,0 0 1,-7-4-1,14 5-188,0 0 0,1 0 0,-1 0 0,0-1 0,0 1 0,1 0 0,-1-1 0,1 1 0,-1 0 0,0-1 0,1 1 0,-1-1 0,1 1 0,-1-1 0,1 1 0,-1-1 0,1 1 0,-1-1 0,1 0 0,0 1 0,-1-1 0,1 0 0,0 1 0,-1-1 0,1 0 0,0 1 0,0-1 0,0 0 0,0 0 0,0 1 0,0-1 0,0 0 0,0 1 0,0-1 0,0 0 0,0 0 0,0 1 0,0-1 0,0 0 0,1 1 0,-1-1 0,0 0 0,1 1 1,-1-1-1,0 0 0,1 1 0,-1-1 0,1 1 0,-1-1 0,1 1 0,-1-1 0,1 0 0,31-22-5498,3 9-1340,7 2-3876</inkml:trace>
</inkml:ink>
</file>

<file path=ppt/ink/ink2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9.247"/>
    </inkml:context>
    <inkml:brush xml:id="br0">
      <inkml:brushProperty name="width" value="0.025" units="cm"/>
      <inkml:brushProperty name="height" value="0.025" units="cm"/>
    </inkml:brush>
  </inkml:definitions>
  <inkml:trace contextRef="#ctx0" brushRef="#br0">106 336 15631,'0'0'8589,"-10"0"-6912,5 0-1547,-1 1 0,1-1 1,0 1-1,-1 0 0,1 1 1,0-1-1,0 1 1,0 0-1,-9 4 0,11-4-49,1 0 0,0-1 0,-1 1-1,1 0 1,0 0 0,0 0-1,0 0 1,0 1 0,0-1-1,0 1 1,1-1 0,-1 1-1,1-1 1,0 1 0,0 0-1,0 0 1,0-1 0,0 1-1,0 0 1,1 0 0,0 0 0,-1 0-1,1 5 1,1-7-64,-1 1 0,0-1 0,1 1-1,0-1 1,-1 0 0,1 1 0,-1-1 0,1 0 0,0 1 0,0-1 0,0 0 0,0 0 0,0 0-1,0 0 1,0 0 0,0 0 0,1 0 0,-1 0 0,0 0 0,0 0 0,1-1 0,-1 1 0,0 0-1,1-1 1,-1 0 0,1 1 0,-1-1 0,1 0 0,-1 1 0,1-1 0,1 0 0,59 1 847,-48-2-438,-2 0-392,1 0 0,-1-2 0,0 1-1,0-2 1,0 0 0,0 0 0,0-1 0,-1 0 0,0-1-1,0-1 1,0 1 0,-1-2 0,0 1 0,-1-2 0,1 1 0,-2-1-1,1 0 1,-1-1 0,-1 0 0,8-13 0,-5 9-22,-1-2 1,-1 0-1,0 0 1,-1 0-1,-1-1 1,0 0 0,-1 0-1,-1 0 1,-1-1-1,0 0 1,-2 1-1,0-1 1,-2-32-1,1 48-13,-1 0-1,1 1 0,-1-1 1,1 0-1,-1 0 0,0 1 1,0-1-1,0 0 0,1 1 1,-2-1-1,1 1 1,0-1-1,0 1 0,0 0 1,-1-1-1,1 1 0,-1 0 1,1 0-1,-1 0 1,1 0-1,-1 0 0,0 0 1,1 0-1,-1 1 0,0-1 1,0 0-1,1 1 0,-1 0 1,0-1-1,0 1 1,0 0-1,0 0 0,0 0 1,1 0-1,-1 0 0,0 1 1,0-1-1,0 1 1,0-1-1,-1 2 0,-6 0 27,0 0 0,0 1 0,0 0-1,1 0 1,0 1 0,-15 10 0,13-7 30,0 0 0,1 1 0,1 0-1,-1 1 1,1 0 0,1 0 0,-11 16 0,17-22-40,-1-1 0,1 0 0,0 1 0,0-1 0,0 1 0,1-1 0,-1 1 0,1 0 0,-1-1 0,1 1 0,0-1 0,0 1 0,0 0 0,0-1 0,0 1 0,2 3 0,-1-3-10,0-1 1,0 1-1,1-1 1,0 0 0,-1 1-1,1-1 1,0 0 0,0 0-1,0 0 1,0 0-1,0-1 1,1 1 0,-1-1-1,0 1 1,1-1 0,-1 0-1,1 0 1,0 0-1,2 1 1,69 16-693,6 2-655,-73-18 1261,-1 0 1,0 1-1,1 0 1,-1 0-1,-1 0 0,1 1 1,0 0-1,-1 0 1,6 6-1,-9-8 96,0 0-1,-1 0 0,1 0 1,-1 1-1,0-1 0,1 0 0,-1 1 1,0-1-1,0 1 0,0-1 1,-1 1-1,1 0 0,-1-1 1,1 1-1,-1 0 0,0-1 1,0 1-1,0 0 0,-1-1 1,0 5-1,-1 3 240,-1 1 1,-1-1-1,-9 19 1,10-23-469,0 1 1,0 0-1,0 0 1,1 0-1,0 0 1,0 0-1,-1 9 1,4-16 57,-1 1 0,0-1 1,0 1-1,0-1 0,0 1 0,1-1 1,-1 1-1,0-1 0,1 0 1,-1 1-1,0-1 0,1 1 0,-1-1 1,0 0-1,1 1 0,-1-1 1,0 0-1,1 0 0,-1 1 1,1-1-1,-1 0 0,1 0 0,-1 0 1,1 1-1,-1-1 0,1 0 1,-1 0-1,1 0 0,-1 0 0,1 0 1,-1 0-1,1 0 0,-1 0 1,1 0-1,-1 0 0,1 0 1,-1-1-1,1 1 0,-1 0 0,1 0 1,-1 0-1,1-1 0,-1 1 1,0 0-1,1 0 0,-1-1 1,1 1-1,-1 0 0,0-1 0,1 0 1,24-16-7551,-9-5-457</inkml:trace>
</inkml:ink>
</file>

<file path=ppt/ink/ink2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9.623"/>
    </inkml:context>
    <inkml:brush xml:id="br0">
      <inkml:brushProperty name="width" value="0.025" units="cm"/>
      <inkml:brushProperty name="height" value="0.025" units="cm"/>
    </inkml:brush>
  </inkml:definitions>
  <inkml:trace contextRef="#ctx0" brushRef="#br0">0 73 11371,'0'0'15849,"10"0"-14007,19 2-1077,-10-1-121,0 0 0,31-2-1,-46 1-595,0-1 0,0 1 0,-1-1 0,1 0 1,0 0-1,-1 0 0,1 0 0,-1 0 0,1-1 0,-1 0 0,1 0 0,-1 0 0,0 0 0,0 0 0,0 0 0,0-1 0,-1 0 0,1 1 0,-1-1 0,3-4 0,-4 7-48,-1-1 0,1 0 0,-1 0 0,1 0 0,-1 0 0,1 0 0,-1 0 0,0 0 0,0 1 0,1-1 0,-1 0 0,0 0 0,0 0 0,0 0 0,0 0 0,0 0 0,0 0 0,0 0 0,0 0 0,-1 0 0,1 0 0,0 0 0,-1 0 0,1 0 0,0 0 0,-1 0 0,1 0 0,-1 1 0,1-1 0,-1 0 0,0 0 0,1 1 0,-1-1 0,0 0 0,0 1 0,1-1 0,-1 0 0,0 1 0,0-1 0,0 1 0,0 0 0,0-1 0,1 1 0,-1 0 0,0-1 0,0 1 0,0 0 0,0 0 0,0 0 0,0 0 0,0 0 0,0 0 0,0 0 0,-2 0 0,-3 0 0,-1 0 0,0 0 0,1 0 0,-1 1 0,0 0 0,-11 4 0,12-2 0,0 0 0,0 1 0,1 0 0,-1 0 0,1 0 0,0 1 0,0 0 0,0 0 0,1 0 0,0 0 0,0 1 0,0 0 0,-3 7 0,5-10 0,0-1 0,1 1 0,0-1 0,0 1 0,-1-1 0,1 1 0,1 0 0,-1 0 0,0-1 0,1 1 0,-1 0 0,1 0 0,0 0 0,0 0 0,0-1 0,0 1 0,1 0 0,-1 0 0,1 0 0,0 0 0,-1-1 0,1 1 0,1 0 0,-1-1 0,0 1 0,1-1 0,-1 1 0,1-1 0,-1 0 0,1 0 0,0 1 0,0-1 0,4 2 0,0 0-211,1 0-1,0-1 1,1 0-1,-1 0 1,0-1-1,1 0 1,-1 0-1,14 1 1,-2-2-2094,0 0-1,28-3 1,6-5-10881</inkml:trace>
</inkml:ink>
</file>

<file path=ppt/ink/ink2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03.418"/>
    </inkml:context>
    <inkml:brush xml:id="br0">
      <inkml:brushProperty name="width" value="0.025" units="cm"/>
      <inkml:brushProperty name="height" value="0.025" units="cm"/>
    </inkml:brush>
  </inkml:definitions>
  <inkml:trace contextRef="#ctx0" brushRef="#br0">0 31 16015,'0'0'12748,"85"48"-11787,-26-48-609,10-7-223,4-5-97,-3 1 0,-3 2-128,-9 3-641,-8 1-672,-12 2-1122,-10-2-608,-7-3-1249,-10-5-3908</inkml:trace>
</inkml:ink>
</file>

<file path=ppt/ink/ink2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03.807"/>
    </inkml:context>
    <inkml:brush xml:id="br0">
      <inkml:brushProperty name="width" value="0.025" units="cm"/>
      <inkml:brushProperty name="height" value="0.025" units="cm"/>
    </inkml:brush>
  </inkml:definitions>
  <inkml:trace contextRef="#ctx0" brushRef="#br0">0 0 18834,'0'0'2642,"12"1"-1163,58 6-575,-1 3 1,0 3-1,0 3 0,97 36 1,-156-49-961,-2 1 0,1-1 1,0 2-1,-1-1 0,0 1 1,0 0-1,9 8 0,-16-12 60,1 0 1,-1 0-1,0 1 0,0-1 0,0 1 0,0-1 0,0 1 0,0-1 0,-1 1 0,1-1 0,0 1 0,-1 0 0,1-1 0,-1 1 0,0 0 0,1 0 0,-1 3 0,-1-3 51,1 1 0,-1-1 0,0 1 0,0-1 0,0 0 0,0 1-1,0-1 1,0 0 0,-1 0 0,1 0 0,-1 0 0,1 0 0,-1 0 0,0 0-1,0-1 1,-2 3 0,-44 33 1853,-77 45-1,90-62-1811,2 1-1,0 1 1,1 2-1,1 2 1,2 0 0,-27 32-1,34-27-1741,14-9-6210</inkml:trace>
</inkml:ink>
</file>

<file path=ppt/ink/ink2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59.702"/>
    </inkml:context>
    <inkml:brush xml:id="br0">
      <inkml:brushProperty name="width" value="0.025" units="cm"/>
      <inkml:brushProperty name="height" value="0.025" units="cm"/>
    </inkml:brush>
  </inkml:definitions>
  <inkml:trace contextRef="#ctx0" brushRef="#br0">353 59 14446,'0'0'2519,"10"-8"-127,50-42 2055,-97 86-745,4-2-3080,-82 63 1321,71-63-1654,3 2-1,0 1 0,3 2 0,-35 45 0,122-142-11242,-19 18 3945</inkml:trace>
</inkml:ink>
</file>

<file path=ppt/ink/ink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6.392"/>
    </inkml:context>
    <inkml:brush xml:id="br0">
      <inkml:brushProperty name="width" value="0.025" units="cm"/>
      <inkml:brushProperty name="height" value="0.025" units="cm"/>
    </inkml:brush>
  </inkml:definitions>
  <inkml:trace contextRef="#ctx0" brushRef="#br0">121 337 16496,'0'0'5237,"0"-9"-2819,4-33-683,-4 41-1676,0 1 0,0-1 0,1 0-1,-1 0 1,0 0 0,0 0 0,0 0 0,0 1 0,0-1 0,0 0 0,0 0 0,-1 0 0,1 0-1,0 0 1,0 0 0,-1 1 0,1-1 0,0 0 0,-1 0 0,1 1 0,-1-1 0,1 0 0,-1 0-1,0 1 1,1-1 0,-1 0 0,1 1 0,-1-1 0,0 1 0,0-1 0,1 1 0,-1-1 0,0 1 0,0 0-1,0-1 1,1 1 0,-1 0 0,0 0 0,0-1 0,0 1 0,0 0 0,0 0 0,1 0 0,-1 0-1,0 0 1,0 0 0,0 0 0,-1 1 0,-1 0-57,0-1 0,0 1 0,0 0 0,0 1 0,0-1 0,0 0 0,1 1-1,-1 0 1,0 0 0,1-1 0,-3 4 0,-4 5 22,1 0-1,1 1 1,0 0-1,-10 21 1,14-27-2,1 1 1,0-1-1,0 1 1,0-1-1,1 1 1,-1-1-1,2 1 1,-1 0-1,0 0 1,1-1-1,0 1 1,1 0-1,1 8 1,-1-12-15,0 0 0,0 0 0,1 1 1,-1-1-1,1 0 0,0 0 0,0 0 0,-1-1 1,1 1-1,0 0 0,1-1 0,-1 1 1,0-1-1,0 0 0,1 1 0,-1-1 1,1 0-1,-1-1 0,1 1 0,-1 0 0,1-1 1,-1 1-1,1-1 0,-1 0 0,1 0 1,0 0-1,4-1 0,5 1 28,1-1 0,-1 0 0,1-1 1,19-6-1,-14 2-55,-1-1-1,1-1 1,-1-1 0,-1-1 0,0 0 0,0-1 0,-1 0 0,0-2-1,-1 0 1,0 0 0,11-16 0,-14 16 1,0-1 1,-1-1-1,-1 1 0,0-2 1,-1 1-1,0-1 0,-2 0 1,0-1-1,0 0 1,-2 1-1,0-2 0,2-18 1,-6 33 18,0 0 0,1-1 0,-1 1 0,-1 0 0,1 0 0,0 0 0,-1-1 0,0 1 0,1 0 0,-1 0 0,0 0 0,-1 0 0,1 0-1,0 1 1,-1-1 0,0 0 0,0 1 0,0-1 0,0 1 0,0-1 0,-4-3 0,3 5-3,0-1-1,1 1 0,-1 0 1,0 1-1,1-1 0,-1 0 1,0 1-1,0-1 0,0 1 1,1 0-1,-1 0 0,0 0 1,0 0-1,0 1 0,0-1 0,1 1 1,-1-1-1,0 1 0,1 0 1,-1 0-1,0 1 0,1-1 1,-1 0-1,1 1 0,-4 2 1,-8 7 97,0 1 0,1 1 0,0 0 1,1 0-1,0 1 0,1 1 0,1 0 1,0 0-1,1 1 0,1 0 1,0 1-1,-6 23 0,13-38-78,0 0 0,0 0 0,1 0-1,-1 0 1,1 0 0,-1 0 0,1 0 0,0 1-1,0-1 1,0 0 0,0 0 0,0 0 0,1 1 0,-1-1-1,1 0 1,-1 0 0,1 0 0,0 0 0,0 0 0,0 0-1,0 0 1,0 0 0,0 0 0,0-1 0,1 1 0,-1 0-1,1-1 1,-1 1 0,1-1 0,-1 1 0,1-1-1,0 0 1,0 0 0,0 0 0,0 0 0,0 0 0,4 1-1,5 0 6,0 0 0,0-1-1,0-1 1,0 0 0,0 0-1,13-2 1,-18 1-1,22-4-204,-2-1 0,1-1 0,-1-1 0,0-2 0,-1 0 0,0-2 1,43-28-1,-42 33 250,-26 7-50,1 0 0,0 0 0,-1 0 0,1 0 0,-1 1 1,1-1-1,0 0 0,-1 1 0,1-1 0,-1 0 0,1 1 0,-1-1 0,1 1 0,-1-1 0,1 0 0,-1 1 0,1-1 0,-1 1 0,0 0 0,1-1 0,-1 1 0,0-1 0,1 2 0,0 3 112,0 0 0,0 0 0,0 1 0,-1-1 0,0 0 0,0 11 0,-1 0-56,0 6 272,1-12-188,-1 0 0,1 0 0,1 0-1,0-1 1,3 13 0,-4-20-153,1 0 1,-1 0-1,1 0 0,0 0 1,0 0-1,0 0 0,0-1 1,0 1-1,0 0 0,1-1 1,-1 1-1,0-1 0,1 1 0,-1-1 1,1 0-1,0 1 0,-1-1 1,1 0-1,0 0 0,0 0 1,0 0-1,0-1 0,0 1 1,0 0-1,0-1 0,0 0 1,0 1-1,0-1 0,0 0 1,4 0-1,0-1-107,0 1 0,0-2 0,0 1 1,0-1-1,0 1 0,0-2 0,0 1 1,0-1-1,-1 0 0,0 0 0,1 0 0,-1-1 1,0 0-1,0 0 0,-1 0 0,1 0 0,-1-1 1,0 0-1,0 0 0,-1 0 0,0 0 1,4-6-1,8-18-18,-1 0 0,-1-1 0,9-34 0,-9 28 11,7-9 92,-15 35 140,0 0-1,0-1 1,-1 0 0,0 0 0,-1 0-1,0 0 1,2-17 0,-23 40 647,10 1-751,0-1 1,1 1 0,1 1 0,0-1 0,1 1-1,0 0 1,1 1 0,1-1 0,0 1 0,1-1-1,0 1 1,2 17 0,0 6 60,2 0 0,2 0 0,12 58 0,6-2 242,-22-93-562,-3-16-415,-17-24 299,-1 0 0,-53-69 1,4 6 1255,55 69-68,15 32-812,0 0-1,0 1 0,0-1 1,0 0-1,0 0 0,0 0 1,0 1-1,0-1 0,1 0 1,-1 0-1,0 1 0,0-1 0,1 0 1,-1 0-1,0 1 0,1-1 1,-1 0-1,1 1 0,-1-1 1,1 0-1,-1 1 0,1-1 1,-1 1-1,1-1 0,0 1 1,-1-1-1,1 1 0,0 0 1,-1-1-1,1 1 0,0 0 0,0-1 1,-1 1-1,1 0 0,0 0 1,0 0-1,-1-1 0,1 1 1,1 0-1,35-3-206,-1 1 0,0 1 0,55 7 1,9 0-5746,-49-6-1508</inkml:trace>
</inkml:ink>
</file>

<file path=ppt/ink/ink2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0.032"/>
    </inkml:context>
    <inkml:brush xml:id="br0">
      <inkml:brushProperty name="width" value="0.025" units="cm"/>
      <inkml:brushProperty name="height" value="0.025" units="cm"/>
    </inkml:brush>
  </inkml:definitions>
  <inkml:trace contextRef="#ctx0" brushRef="#br0">18 0 15791,'0'0'6588,"2"9"-4704,0 10-1008,-1 0 0,0 1-1,-1-1 1,-1 0 0,-1 1 0,-6 25 0,-4 68-269,11-102-589,2 0 1,-1 0-1,2 0 0,-1 0 0,1 0 1,1-1-1,0 1 0,5 11 0,6 7-23,6 13-1517,-12-15-3170,-8-27 4424,0 1 0,0-1 0,0 1-1,0-1 1,0 1 0,0-1 0,0 1-1,0-1 1,0 1 0,0-1 0,0 1 0,0-1-1,0 1 1,0-1 0,0 1 0,0-1-1,-1 0 1,1 1 0,0-1 0,0 1 0,-1-1-1,1 1 1,0-1 0,0 0 0,-1 1 0,1-1-1,-1 1 1,1-1 0,0 0 0,-1 0-1,1 1 1,-1-1 0,1 0 0,-1 0 0,1 1-1,0-1 1,-1 0 0,1 0 0,-1 0-1,0 0 1,-20 4-8748</inkml:trace>
</inkml:ink>
</file>

<file path=ppt/ink/ink2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0.406"/>
    </inkml:context>
    <inkml:brush xml:id="br0">
      <inkml:brushProperty name="width" value="0.025" units="cm"/>
      <inkml:brushProperty name="height" value="0.025" units="cm"/>
    </inkml:brush>
  </inkml:definitions>
  <inkml:trace contextRef="#ctx0" brushRef="#br0">0 7 14894,'0'0'11211,"73"0"-9674,-15-2-832,6-1-353,2 1-224,-4 2-128,-6 0-672,-9 0-1923,-9 8-832,-7-2-2755</inkml:trace>
</inkml:ink>
</file>

<file path=ppt/ink/ink2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0.736"/>
    </inkml:context>
    <inkml:brush xml:id="br0">
      <inkml:brushProperty name="width" value="0.025" units="cm"/>
      <inkml:brushProperty name="height" value="0.025" units="cm"/>
    </inkml:brush>
  </inkml:definitions>
  <inkml:trace contextRef="#ctx0" brushRef="#br0">15 43 18962,'0'0'8990,"-3"10"-7544,-8 32-405,11-40-992,0 0-1,0 0 0,1 0 0,-1 0 0,1 0 0,-1 0 0,1 0 0,0 0 0,-1 0 0,1 0 0,0-1 0,0 1 1,0 0-1,1-1 0,-1 1 0,0 0 0,1-1 0,-1 0 0,1 1 0,-1-1 0,1 0 0,0 0 0,-1 0 0,1 0 1,0 0-1,2 1 0,47 15 266,-35-14-524,0 0 1,-1-2-1,1 0 0,0 0 1,0-2-1,0 0 1,0-1-1,0 0 1,0-1-1,23-8 0,22-17-4139,-4-10-3533,-31 15 681</inkml:trace>
  <inkml:trace contextRef="#ctx0" brushRef="#br0" timeOffset="1">471 0 6342,'0'0'13421,"-49"61"-10154,14-16-513,-8 10-319,-2 5-385,0 5-129,-2-1-1344,9-2-577,8-5 0,9-6 0,11-10 0,7-5-256,3-13-3011,1-9-3684,10-7-6854</inkml:trace>
</inkml:ink>
</file>

<file path=ppt/ink/ink2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3.972"/>
    </inkml:context>
    <inkml:brush xml:id="br0">
      <inkml:brushProperty name="width" value="0.025" units="cm"/>
      <inkml:brushProperty name="height" value="0.025" units="cm"/>
    </inkml:brush>
  </inkml:definitions>
  <inkml:trace contextRef="#ctx0" brushRef="#br0">0 155 11050,'0'0'20286,"7"-4"-19933,16-10-226,-1-2 1,29-25-1,-30 22-461,2 1 0,39-24 0,-62 42 325,1 0 0,-1 0 0,0 0 0,1 0 0,-1 0 0,0 0 0,0 0 0,1 0 0,-1 1 0,0-1 0,0 0 0,1 0 0,-1 0 0,0 0 0,0 1 0,0-1 0,1 0 0,-1 0 0,0 1-1,0-1 1,0 0 0,0 0 0,0 1 0,1-1 0,-1 0 0,0 0 0,0 1 0,0-1 0,0 0 0,0 0 0,0 1 0,0-1 0,0 0 0,0 1 0,0-1 0,0 0 0,0 0 0,0 1 0,0-1 0,0 0 0,0 1 0,-1-1-1,1 0 1,0 0 0,0 1 0,0-1 0,0 0 0,0 0 0,-1 1 0,1-1 0,0 0 0,-6 20-86,-26 51 67,24-56-93,0 1-1,1-1 1,0 1-1,1 1 1,1-1-1,1 1 1,0 0-1,-1 22 0,5-38-16,0-1 0,0 1-1,-1-1 1,1 1-1,0-1 1,0 1-1,0-1 1,0 1-1,0-1 1,1 1 0,-1-1-1,0 1 1,0-1-1,0 1 1,0-1-1,0 1 1,1-1-1,-1 0 1,0 1 0,0-1-1,1 1 1,-1-1-1,0 0 1,1 1-1,-1-1 1,0 0 0,1 1-1,-1-1 1,1 0-1,-1 1 1,1-1-1,-1 0 1,0 0-1,1 0 1,-1 1 0,2-1-1,16-11-8101,-2-13-3104</inkml:trace>
</inkml:ink>
</file>

<file path=ppt/ink/ink2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4.442"/>
    </inkml:context>
    <inkml:brush xml:id="br0">
      <inkml:brushProperty name="width" value="0.025" units="cm"/>
      <inkml:brushProperty name="height" value="0.025" units="cm"/>
    </inkml:brush>
  </inkml:definitions>
  <inkml:trace contextRef="#ctx0" brushRef="#br0">496 56 14286,'-10'-8'3726,"-1"1"-2963,1 1 1,-1-1 0,0 1 0,-21-7-1,26 11-577,0 1-1,-1-1 1,1 1 0,-1 0-1,1 0 1,0 1-1,-1 0 1,0 0 0,1 0-1,-1 1 1,1 0-1,0 0 1,-11 4-1,5 1-87,0 0 0,0 1 0,1 0-1,0 1 1,0 0 0,1 1-1,0 0 1,-16 19 0,1 2 76,-37 61 0,44-62 25,3 1-1,0 1 1,2 0 0,-14 51-1,21-59-77,1-1 0,1 1 0,1 0-1,1 0 1,1 0 0,1 0 0,5 35-1,-4-51-119,0 0 0,1-1 1,-1 1-1,1-1 0,1 1 0,-1-1 0,1 0 0,0 0 0,0 0 0,1 0 0,0-1 0,0 1 0,0-1 0,0 0 0,1 0 0,0-1 0,0 0 0,1 1 0,-1-1 0,1-1 0,-1 1 0,1-1 0,7 3 0,-2-3 46,0 0-1,0-1 1,0 0 0,0-1-1,0 0 1,0 0 0,0-1-1,0-1 1,0 0 0,0-1-1,0 0 1,0 0 0,16-6-1,0-4 266,0 0 0,0-1 0,-1-2 0,-1-1 0,-1-1 0,0-1 0,-1-1 0,-1-1 0,-1 0 0,-1-2-1,-1-1 1,-1 0 0,28-48 0,-38 55-300,0-1 0,-1 0 1,-1 0-1,-1-1 0,-1 1 0,0-1 0,-1 0 0,-1 0 0,-1-1 1,-1-34-1,-1 44-14,0-1 1,0 1 0,-1-1 0,0 1 0,-1-1-1,0 1 1,0 0 0,-1 0 0,0 1 0,-1-1-1,1 1 1,-2 0 0,1 0 0,-1 0 0,-1 1-1,1 0 1,-1 0 0,0 1 0,-1 0-1,1 0 1,-17-9 0,19 13-296,-1-1-1,0 1 1,1 0-1,-1 0 1,0 1-1,0 0 1,-1 0-1,1 0 1,0 1-1,0 0 1,0 0 0,0 0-1,0 1 1,0 0-1,-1 0 1,1 1-1,1-1 1,-1 1-1,0 1 1,0-1-1,1 1 1,-1 0 0,1 0-1,-8 7 1,-14 15-7481</inkml:trace>
</inkml:ink>
</file>

<file path=ppt/ink/ink2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6.151"/>
    </inkml:context>
    <inkml:brush xml:id="br0">
      <inkml:brushProperty name="width" value="0.025" units="cm"/>
      <inkml:brushProperty name="height" value="0.025" units="cm"/>
    </inkml:brush>
  </inkml:definitions>
  <inkml:trace contextRef="#ctx0" brushRef="#br0">0 66 8008,'0'0'20622,"12"-3"-19816,2-1-709,0 0 0,0-1-1,-1-1 1,0 0 0,0-1 0,15-11 0,-3 5-29,-25 13-60,0 0 1,1 0-1,-1 0 1,0 0-1,1 0 0,-1 0 1,0 0-1,1 0 1,-1 0-1,0 0 1,1 0-1,-1 0 1,0 1-1,1-1 0,-1 0 1,0 0-1,0 0 1,1 0-1,-1 1 1,0-1-1,1 0 1,-1 0-1,0 0 0,0 1 1,0-1-1,1 0 1,-1 0-1,0 1 1,0-1-1,0 0 1,1 1-1,-1-1 0,0 0 1,0 1-1,0-1 1,0 0-1,0 1 1,0 3 96,0 1 1,-1-1 0,1 0 0,-1 1 0,0-1-1,0 0 1,0 0 0,-1 0 0,-1 4 0,-7 13 66,2 0 0,0 0 1,2 1-1,0 0 0,2 0 1,-3 31-1,7-52-246,0 0 1,0 0-1,0 0 1,0-1-1,0 1 1,0 0-1,0 0 1,0 0-1,0-1 1,1 1-1,-1 0 1,0 0-1,1-1 1,-1 1-1,0 0 1,1 0-1,-1-1 1,1 1-1,-1-1 1,1 1-1,0 0 1,-1-1-1,1 1 1,0-1-1,-1 1 1,1-1-1,0 0 1,-1 1-1,1-1 1,0 0-1,0 1 1,-1-1-1,1 0 1,0 0-1,0 0 1,0 0-1,-1 0 1,1 0-1,0 0 1,0 0-1,0 0 1,0 0-1,-1 0 1,1 0-1,0 0 1,0-1-1,-1 1 1,1 0-1,0-1 1,1 0-1,3 0-1096,-1-1-1,1-1 1,0 1-1,-1-1 1,1 1-1,6-7 1,12-14-9437</inkml:trace>
</inkml:ink>
</file>

<file path=ppt/ink/ink2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6.573"/>
    </inkml:context>
    <inkml:brush xml:id="br0">
      <inkml:brushProperty name="width" value="0.025" units="cm"/>
      <inkml:brushProperty name="height" value="0.025" units="cm"/>
    </inkml:brush>
  </inkml:definitions>
  <inkml:trace contextRef="#ctx0" brushRef="#br0">1 1 17360,'0'0'14131,"14"4"-13293,34 4-1067,1-1-1,0-3 1,73-3-1,-114-1-463,29 0-1227,-36-1 1623,0 1 0,0 0-1,0 0 1,0 0 0,0 0-1,0 0 1,0 0 0,-1 0 0,1 0-1,0 1 1,0-1 0,0 0-1,0 0 1,0 1 0,0-1 0,0 1-1,0-1 1,-1 1 0,1-1-1,0 1 1,0-1 0,-1 1-1,2 1 1,-2-1 58,0 0-1,-1 0 0,1 0 1,0 0-1,-1-1 0,1 1 1,-1 0-1,1 0 0,-1 0 1,1-1-1,-1 1 0,0 0 1,1-1-1,-1 1 0,0 0 1,0-1-1,1 1 0,-1-1 1,0 1-1,0-1 0,0 0 1,0 1-1,0-1 0,0 0 1,1 1-1,-3-1 0,-1 1-763,-24 10-5178</inkml:trace>
</inkml:ink>
</file>

<file path=ppt/ink/ink2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6.903"/>
    </inkml:context>
    <inkml:brush xml:id="br0">
      <inkml:brushProperty name="width" value="0.025" units="cm"/>
      <inkml:brushProperty name="height" value="0.025" units="cm"/>
    </inkml:brush>
  </inkml:definitions>
  <inkml:trace contextRef="#ctx0" brushRef="#br0">0 0 11851,'0'0'16496,"71"50"-14831,-15-50-736,4 0-640,-1 0-193,-8-4-897,-10-2-1986,-13-2-2978,-10 2-4997</inkml:trace>
</inkml:ink>
</file>

<file path=ppt/ink/ink2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04.743"/>
    </inkml:context>
    <inkml:brush xml:id="br0">
      <inkml:brushProperty name="width" value="0.025" units="cm"/>
      <inkml:brushProperty name="height" value="0.025" units="cm"/>
    </inkml:brush>
  </inkml:definitions>
  <inkml:trace contextRef="#ctx0" brushRef="#br0">1531 165 15759,'-8'-12'2146,"1"1"-1909,0 1 0,-1 0-1,-1 1 1,0 0 0,0 0 0,-1 1 0,0 0-1,0 1 1,-1 0 0,1 0 0,-2 1-1,1 1 1,-16-6 0,-17 0-193,-1 3 0,-1 1 0,1 2 0,-1 2 0,0 2-1,0 2 1,1 2 0,-73 14 0,71-6 226,1 2 0,1 2 0,0 2 0,1 2 0,1 2-1,1 1 1,1 3 0,-69 53 0,66-42 142,2 2 1,1 2-1,3 1 1,1 2-1,2 2 0,2 1 1,-30 56-1,48-74-284,1 0 0,1 2-1,2 0 1,1 0-1,1 1 1,1 0 0,2 0-1,-2 41 1,7-55-93,1 1 0,1 0-1,0-1 1,1 1 0,1-1 0,1 0 0,0 0-1,1 0 1,1 0 0,1-1 0,0 0 0,1 0-1,1-1 1,0 0 0,1-1 0,17 19 0,-4-10 30,1-1 0,1-1 0,1-2 1,0 0-1,1-2 0,1-1 1,1-1-1,1-1 0,-1-2 1,2-1-1,44 10 0,-11-8 76,0-2 0,1-3 1,0-3-1,109-5 0,-114-4 52,0-3 0,-1-2-1,0-3 1,0-3 0,98-38 0,-116 36-78,-1-2 0,-1-1 1,0-2-1,-2-2 0,0-2 0,-2-1 1,-1-2-1,46-49 0,-64 59-115,-1-1 0,-1 0 0,-1-1 0,0 0 0,-2-1 0,0-1 0,-1 0 0,-2 0 0,0-1 0,-2 0 0,0 0 0,-2-1 0,-1 1 0,-1-1 0,0 0 0,-2 0 0,-5-34 0,1 29 0,-2 1 0,0 0 0,-3 0 0,0 1 0,-2 0 0,-1 0 0,-1 1 0,-1 1 0,-1 0 0,-2 1 0,0 1 0,-2 1 0,0 0 0,-25-21 0,18 21-346,-2 1 0,0 1-1,-1 1 1,-1 2 0,-1 1 0,-1 1 0,-48-17 0,43 22-523,1 1 0,-1 1 0,-1 2 0,1 2 0,-1 1 0,0 2 0,0 2 0,0 1 0,0 2 0,0 2 0,-44 11 1,14 2-11016</inkml:trace>
</inkml:ink>
</file>

<file path=ppt/ink/ink2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0.269"/>
    </inkml:context>
    <inkml:brush xml:id="br0">
      <inkml:brushProperty name="width" value="0.025" units="cm"/>
      <inkml:brushProperty name="height" value="0.025" units="cm"/>
    </inkml:brush>
  </inkml:definitions>
  <inkml:trace contextRef="#ctx0" brushRef="#br0">193 0 11050,'0'0'13261,"-48"27"-12749,18 5-383,-5 10 415,4 9 161,4 4-129,9 3-351,15-3-129,3-1-32,16-9-32,18-5-513,13-14-864,11-12-1057,7-12-1058,1-2-3042</inkml:trace>
</inkml:ink>
</file>

<file path=ppt/ink/ink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7.332"/>
    </inkml:context>
    <inkml:brush xml:id="br0">
      <inkml:brushProperty name="width" value="0.025" units="cm"/>
      <inkml:brushProperty name="height" value="0.025" units="cm"/>
    </inkml:brush>
  </inkml:definitions>
  <inkml:trace contextRef="#ctx0" brushRef="#br0">21 24 20435,'-13'-9'1666,"8"-1"576,2 7 993,3 1-1633,9 2-481,12 0 96,8 0-577,10 0-511,7 2-97,8 2 0,2 0-128,0 1-1154,-12-2-1825,-13-3-2818,-15 0-3332</inkml:trace>
</inkml:ink>
</file>

<file path=ppt/ink/ink2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0.611"/>
    </inkml:context>
    <inkml:brush xml:id="br0">
      <inkml:brushProperty name="width" value="0.025" units="cm"/>
      <inkml:brushProperty name="height" value="0.025" units="cm"/>
    </inkml:brush>
  </inkml:definitions>
  <inkml:trace contextRef="#ctx0" brushRef="#br0">43 0 18546,'0'0'2818,"-22"66"-1152,11-33-545,4 2-641,4 1-288,3-2-127,0-7-962,8-5-1858,5-9-608,-7-7-1185</inkml:trace>
</inkml:ink>
</file>

<file path=ppt/ink/ink2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0.953"/>
    </inkml:context>
    <inkml:brush xml:id="br0">
      <inkml:brushProperty name="width" value="0.025" units="cm"/>
      <inkml:brushProperty name="height" value="0.025" units="cm"/>
    </inkml:brush>
  </inkml:definitions>
  <inkml:trace contextRef="#ctx0" brushRef="#br0">0 81 15951,'0'0'1634,"4"-9"-273,-2 5-1259,1 0 0,-1 0 0,1 0 1,0 0-1,0 0 0,0 1 0,0-1 0,1 1 0,-1 0 0,1 0 1,0 0-1,0 0 0,0 1 0,0 0 0,1-1 0,-1 2 1,1-1-1,-1 0 0,1 1 0,-1 0 0,9-1 0,11-2 246,0 1 0,0 1 0,0 1 1,27 3-1,-45-2-308,0 1 1,0-1 0,0 1 0,0 0-1,0 1 1,0-1 0,0 1 0,-1 0 0,1 1-1,0 0 1,-1-1 0,0 2 0,0-1-1,0 1 1,0-1 0,0 1 0,-1 1-1,1-1 1,-1 1 0,0-1 0,4 8 0,-6-5 78,0-1 0,0 1 0,0 0 0,-1 0 0,0-1 0,-1 1 1,1 0-1,-1 0 0,-1 0 0,1 0 0,-1 0 0,0 0 1,-1 0-1,1-1 0,-1 1 0,-1 0 0,1-1 0,-1 0 0,-1 0 1,-6 12-1,-1-1 532,-1-1 1,0 0-1,-2-1 1,1 0-1,-32 26 1,37-35-470,0 0-1,0-1 1,-1 0 0,1-1 0,-1 1-1,0-2 1,0 1 0,0-1-1,-1-1 1,1 1 0,-1-2 0,0 1-1,-12-1 1,18-1-193,1 0 1,-1 0-1,1-1 0,-1 0 0,1 0 1,-1 0-1,1 0 0,0 0 0,-1-1 1,1 1-1,0-1 0,0 0 1,0 0-1,0 0 0,-4-5 0,4 4-144,0-1 0,1 0-1,-1 0 1,1 0 0,0 0 0,0 0-1,1 0 1,-1-1 0,1 1 0,0 0-1,0-1 1,1 1 0,-1-1-1,1 1 1,0-7 0,0 9-128,0 0 0,0 0 0,0 0 0,0 1 0,0-1 0,1 0 0,-1 0 0,0 1 0,1-1 1,0 0-1,-1 0 0,1 1 0,0-1 0,0 1 0,0-1 0,0 1 0,0-1 0,0 1 0,0 0 0,0-1 0,1 1 0,-1 0 0,1 0 0,-1 0 0,1 0 1,-1 0-1,1 0 0,-1 0 0,1 1 0,0-1 0,-1 0 0,1 1 0,2-1 0,22-5-6486</inkml:trace>
</inkml:ink>
</file>

<file path=ppt/ink/ink2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1.453"/>
    </inkml:context>
    <inkml:brush xml:id="br0">
      <inkml:brushProperty name="width" value="0.025" units="cm"/>
      <inkml:brushProperty name="height" value="0.025" units="cm"/>
    </inkml:brush>
  </inkml:definitions>
  <inkml:trace contextRef="#ctx0" brushRef="#br0">0 112 13325,'0'0'11621,"12"5"-10153,-12-4-1463,4 1 65,0 0 1,0 0-1,0 0 0,1 0 0,-1 0 1,1-1-1,-1 0 0,1 0 1,-1 0-1,1-1 0,0 1 0,-1-1 1,1 0-1,0-1 0,-1 1 0,1-1 1,0 0-1,-1 0 0,1 0 1,-1-1-1,1 1 0,-1-1 0,0 0 1,5-3-1,-4 1-86,0 1 0,0-1 1,-1 0-1,1 0 0,-1 0 1,0-1-1,0 0 0,0 1 0,0-1 1,-1-1-1,0 1 0,0 0 0,-1-1 1,1 0-1,-1 1 0,0-1 0,-1 0 1,1 0-1,0-7 0,-3 13 3,1-1 0,0 1 0,0-1 0,0 1 0,0-1 0,-1 1 0,1-1 0,0 0-1,0 1 1,-1-1 0,1 1 0,0 0 0,-1-1 0,1 1 0,-1-1 0,1 1 0,-1-1 0,1 1 0,-1 0 0,1 0 0,-1-1 0,1 1 0,-1 0 0,1 0 0,-1-1-1,1 1 1,-1 0 0,1 0 0,-1 0 0,0 0 0,1 0 0,-1 0 0,1 0 0,-1 0 0,0 0 0,1 0 0,-1 0 0,1 0 0,-1 0 0,1 0 0,-1 1-1,0-1 1,1 0 0,-1 0 0,1 1 0,-1-1 0,1 0 0,-1 1 0,1-1 0,-1 1 0,-28 17-287,23-12 298,1 1 0,0 0 1,0 0-1,1 0 0,0 1 1,-6 15-1,9-21 19,0-1-1,1 1 1,-1-1-1,1 1 1,-1-1 0,1 1-1,0-1 1,-1 1 0,1-1-1,0 1 1,0-1 0,0 1-1,0-1 1,1 1-1,-1-1 1,0 1 0,1-1-1,-1 1 1,0-1 0,1 1-1,0-1 1,-1 1-1,1-1 1,0 0 0,0 1-1,0-1 1,0 0 0,0 0-1,0 0 1,0 0 0,0 0-1,0 0 1,1 0-1,-1 0 1,0 0 0,1 0-1,-1-1 1,1 1 0,-1 0-1,0-1 1,1 0 0,-1 1-1,1-1 1,1 1-1,17 1 27,0 0 0,-1-1-1,1-1 1,0-1-1,-1-1 1,1-1-1,27-6 1,-6-3-989,-1-1-1,54-26 1,-94 38 994,1 1 0,-1 0-1,0 0 1,1-1 0,-1 1-1,0 0 1,1 0 0,-1-1 0,1 1-1,-1 0 1,0 0 0,1 0-1,-1 0 1,1 0 0,-1 0 0,1 0-1,-1-1 1,1 1 0,-1 0-1,0 1 1,1-1 0,-1 0 0,1 0-1,-1 0 1,1 0 0,-1 0-1,0 0 1,1 0 0,-1 1 0,1-1-1,-1 0 1,0 0 0,1 1-1,0-1 1,-2 16 1339,1-16-1354,0 1 0,-1 0 0,1-1 0,0 1 0,-1 0 0,1-1 0,0 1 0,0 0-1,0-1 1,0 1 0,0 0 0,-1 0 0,2-1 0,-1 1 0,0 0 0,0 0 0,0-1 0,0 1 0,0 0 0,0-1 0,1 1 0,-1 0 0,0-1 0,1 1 0,-1 0 0,0-1 0,1 1-1,-1-1 1,1 1 0,-1 0 0,1-1 0,-1 1 0,1-1 0,-1 1 0,1-1 0,0 0 0,-1 1 0,1-1 0,0 0 0,-1 1 0,1-1 0,0 0 0,13 0 80,0-1 0,0-1 0,0-1 0,0 0 0,15-5-1,-15 4-487,1 0-1,-1 1 0,1 0 0,20 0 1,-34 3 395,0 0 0,0 1 0,0-1 0,0 1 0,-1-1 0,1 1 0,0-1 0,0 1 0,-1 0 0,1-1 0,0 1 0,-1 0 0,1 0 0,-1-1 0,1 1 0,-1 0 0,1 0 0,-1 0 0,0-1 0,1 1 0,-1 0 0,0 0 0,0 0 0,1 0 0,-1 0 1,0 0-1,0 0 0,0 0 0,0 0 0,0 0 0,-1 1 0,1 0 62,0 0 1,0-1-1,0 1 1,1-1 0,-1 1-1,0 0 1,1-1-1,-1 1 1,1-1-1,0 1 1,-1-1-1,1 1 1,0-1-1,0 1 1,0-1 0,2 3-1,5-2-6,1 1 0,-1-1 0,1-1 0,0 1-1,0-1 1,0-1 0,-1 0 0,1 0 0,16-3 0,6 2-2239,-14 0-3020,-2 0-4683</inkml:trace>
</inkml:ink>
</file>

<file path=ppt/ink/ink2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2.217"/>
    </inkml:context>
    <inkml:brush xml:id="br0">
      <inkml:brushProperty name="width" value="0.025" units="cm"/>
      <inkml:brushProperty name="height" value="0.025" units="cm"/>
    </inkml:brush>
  </inkml:definitions>
  <inkml:trace contextRef="#ctx0" brushRef="#br0">3 0 12556,'0'0'12342,"0"10"-11824,-1-6-487,0 3 102,1 1-1,0 0 0,0 0 0,1-1 1,1 8-1,-2-12-93,1-1 0,-1 0 0,1 0 0,0 1 0,-1-1 0,1 0 1,0 0-1,1 0 0,-1 0 0,0 0 0,0 0 0,1-1 0,-1 1 0,1 0 1,0-1-1,-1 1 0,1-1 0,0 0 0,0 1 0,0-1 0,0 0 0,0 0 0,0 0 1,0 0-1,4 0 0,4 1 133,1 0 1,0-1-1,0-1 1,0 0-1,-1 0 1,1-1-1,0 0 0,20-6 1,5-4 31,44-19 0,-55 19-215,1 1 0,1 2 0,38-9 0,-64 17 10,0-1 0,1 1-1,-1 0 1,0 0 0,1 0 0,-1-1-1,0 1 1,1 0 0,-1 1 0,0-1-1,1 0 1,-1 0 0,0 1 0,0-1-1,1 0 1,-1 1 0,0-1 0,0 1-1,0 0 1,0-1 0,0 1 0,1 0-1,-1 0 1,-1 0 0,1 0 0,0 0-1,0 0 1,0 0 0,0 0 0,-1 0-1,1 0 1,0 0 0,-1 0-1,2 3 1,-1 2 79,0 1 0,-1-1 0,1 1 0,-1 0 0,0-1 0,-2 8 0,2 27-30,0-41-159,0 0 1,1 1-1,-1-1 1,0 1-1,0-1 0,1 0 1,-1 1-1,0-1 0,1 0 1,-1 1-1,0-1 0,1 0 1,-1 0-1,0 1 1,1-1-1,-1 0 0,1 0 1,-1 0-1,1 1 0,-1-1 1,0 0-1,1 0 0,-1 0 1,1 0-1,-1 0 1,1 0-1,-1 0 0,1 0 1,-1 0-1,0 0 0,1 0 1,-1 0-1,1 0 0,-1-1 1,1 1-1,-1 0 1,0 0-1,1 0 0,0-1 1,13-7-5747</inkml:trace>
</inkml:ink>
</file>

<file path=ppt/ink/ink2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0.433"/>
    </inkml:context>
    <inkml:brush xml:id="br0">
      <inkml:brushProperty name="width" value="0.025" units="cm"/>
      <inkml:brushProperty name="height" value="0.025" units="cm"/>
    </inkml:brush>
  </inkml:definitions>
  <inkml:trace contextRef="#ctx0" brushRef="#br0">76 1 20628,'0'0'4841,"-4"14"-3314,-14 54 170,-21 83-45,34-127-1636,1 1-1,1 0 1,1-1 0,2 28-1,0-50-6,0-1-1,0 0 1,1 0-1,-1 0 0,0 1 1,1-1-1,-1 0 0,1 0 1,-1 0-1,1 0 0,-1 0 1,1 0-1,0 0 0,0 0 1,-1 0-1,1 0 1,0 0-1,0-1 0,0 1 1,0 0-1,0 0 0,0-1 1,0 1-1,0-1 0,1 1 1,-1-1-1,0 1 0,0-1 1,0 0-1,0 0 1,1 1-1,-1-1 0,0 0 1,0 0-1,1 0 0,-1 0 1,0-1-1,0 1 0,0 0 1,1 0-1,-1-1 1,0 1-1,0-1 0,2 0 1,5-2 189,0 1 0,0-2 0,0 1 0,-1-1 0,12-7 0,20-20-137,-1-1 1,-2-3 0,-1 0 0,-2-2-1,-1-2 1,32-52 0,-64 91-154,0 0-1,0 0 1,0 0-1,0 0 1,0 0 0,0 0-1,-1 0 1,1 0-1,0 0 1,0 0 0,0 0-1,0 0 1,0 0-1,0 0 1,0 0 0,0 0-1,0 0 1,0 0-1,0 0 1,0 0 0,-1 0-1,1 0 1,0 0 0,0 0-1,0 0 1,0-1-1,0 1 1,0 0 0,0 0-1,0 0 1,0 0-1,0 0 1,0 0 0,0 0-1,0 0 1,0 0-1,0 0 1,0 0 0,0 0-1,0 0 1,0-1-1,0 1 1,0 0 0,0 0-1,0 0 1,0 0-1,0 0 1,0 0 0,0 0-1,0 0 1,0 0-1,0 0 1,0 0 0,0 0-1,0-1 1,0 1-1,0 0 1,0 0 0,0 0-1,0 0 1,0 0 0,-9 3-2758,8-2 1835,-19 8-7014</inkml:trace>
</inkml:ink>
</file>

<file path=ppt/ink/ink2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0.775"/>
    </inkml:context>
    <inkml:brush xml:id="br0">
      <inkml:brushProperty name="width" value="0.025" units="cm"/>
      <inkml:brushProperty name="height" value="0.025" units="cm"/>
    </inkml:brush>
  </inkml:definitions>
  <inkml:trace contextRef="#ctx0" brushRef="#br0">1 0 19218,'0'0'7047,"10"55"-5798,12-43-929,8-1-288,8 1-1217,6-6-2915,1-2-1313,-1-4-4100</inkml:trace>
</inkml:ink>
</file>

<file path=ppt/ink/ink2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1.121"/>
    </inkml:context>
    <inkml:brush xml:id="br0">
      <inkml:brushProperty name="width" value="0.025" units="cm"/>
      <inkml:brushProperty name="height" value="0.025" units="cm"/>
    </inkml:brush>
  </inkml:definitions>
  <inkml:trace contextRef="#ctx0" brushRef="#br0">169 2 3107,'0'0'12412,"-9"-1"-7250,2 1-4856,0 0 0,0 0-1,0 0 1,0 1 0,0 0 0,0 1 0,0-1-1,0 1 1,0 1 0,1-1 0,-1 1 0,1 0-1,0 1 1,0 0 0,0 0 0,0 0 0,1 0 0,-1 1-1,1 0 1,-8 11 0,11-14-306,0 0 0,1 0 0,-1 0-1,0 0 1,1 1 0,0-1 0,0 1 0,-1-1 0,2 1-1,-1 0 1,0-1 0,0 1 0,0 3 0,2-5-4,-1-1-1,0 1 1,1 0 0,-1 0-1,1 0 1,-1 0 0,1 0 0,0 0-1,-1-1 1,1 1 0,0 0 0,0 0-1,-1-1 1,1 1 0,0-1-1,0 1 1,0 0 0,0-1 0,0 0-1,-1 1 1,1-1 0,0 0 0,0 1-1,0-1 1,0 0 0,0 0 0,0 0-1,0 0 1,0 0 0,1 0-1,-1 0 1,0 0 0,0 0 0,0 0-1,0-1 1,1 1 0,13-2-63,0-1 0,-1-1-1,1 0 1,-1 0 0,0-2 0,22-11 0,-23 11-171,-1 0 1,1 0-1,1 1 1,-1 1-1,0 0 1,1 1-1,25-2 1,-38 5 277,0 0 1,0 0 0,-1 0-1,1 0 1,0 1 0,0-1 0,0 0-1,-1 0 1,1 1 0,0-1-1,-1 1 1,1-1 0,0 1 0,-1-1-1,1 1 1,-1-1 0,1 1-1,-1 0 1,1-1 0,-1 1 0,1 0-1,-1-1 1,1 1 0,-1 0-1,0 0 1,0-1 0,1 1 0,-1 0-1,0 0 1,0-1 0,0 1-1,0 0 1,0 1 0,0 37 1728,0-13-855,1-25-877,-1-1 0,1 1 0,0-1 0,-1 1 0,1-1 0,0 1 0,-1-1 0,1 0 0,0 1 0,0-1 0,0 0 0,0 1 0,-1-1 0,1 0 0,0 0 0,0 0 0,0 0 0,0 0 0,0 0 0,-1 0 0,1 0 0,0 0 0,0 0 0,0-1 0,1 1 0,24-5 277,34-20-2173,-21 5-3966,-28 14 3329,15-9-5997</inkml:trace>
</inkml:ink>
</file>

<file path=ppt/ink/ink2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1.507"/>
    </inkml:context>
    <inkml:brush xml:id="br0">
      <inkml:brushProperty name="width" value="0.025" units="cm"/>
      <inkml:brushProperty name="height" value="0.025" units="cm"/>
    </inkml:brush>
  </inkml:definitions>
  <inkml:trace contextRef="#ctx0" brushRef="#br0">194 2 18642,'-9'-1'3801,"-9"1"-2226,0 0 1,0 1 0,-23 4 0,36-5-1496,0 1 0,0 0 0,0 0 1,0 1-1,0 0 0,0 0 0,0 0 0,1 0 0,-1 1 0,1-1 0,-1 1 1,1 0-1,0 1 0,0-1 0,0 1 0,1 0 0,-1 0 0,-4 7 1,8-11-130,0 1 1,0 0 0,0-1-1,0 1 1,0 0 0,0-1-1,0 1 1,0 0 0,0 0-1,0-1 1,0 1 0,0 0-1,0-1 1,1 1-1,-1 0 1,0-1 0,0 1-1,1-1 1,-1 1 0,1 0-1,-1-1 1,0 1 0,1-1-1,-1 1 1,1-1 0,-1 1-1,1-1 1,0 0 0,-1 1-1,1-1 1,-1 1 0,1-1-1,0 0 1,-1 0 0,1 1-1,0-1 1,-1 0 0,1 0-1,0 0 1,-1 0 0,1 0-1,0 0 1,-1 0 0,1 0-1,0 0 1,1 0 0,46 2-718,-36-2-24,2 1 18,59 7-3138,-69-8 3827,0 1 0,1 0 0,-1 0 0,1 1-1,-1-1 1,0 1 0,0 0 0,0 0 0,0 1 0,0-1 0,-1 1 0,1 0 0,3 3-1,-6-5 265,1 1 0,-1 0 0,0-1 0,0 1 0,0 0 0,0 0 0,0 0 0,0 0 0,0 0 0,0 0 0,-1 0 0,1 0 0,-1 0 0,0 0 0,1 0 0,-1 0 0,0 0 0,0 1 0,-1-1 0,1 0 0,0 0 0,-2 4 1,1-2 34,-1-1 0,0 1 0,0 0 0,-1-1 0,1 0 0,-1 1 0,0-1 0,0 0 0,0 0 0,-6 4 0,-5 3 428,-1-1-1,1-1 1,-1 0 0,-24 8 0,34-13-571,0-1-1,-1 0 1,1-1-1,0 1 1,-1-1 0,0 0-1,1-1 1,-1 1-1,-8-1 1,14-1-165,0 1-1,-1 0 1,1 0 0,0-1 0,-1 1-1,1 0 1,0-1 0,-1 1-1,1 0 1,0-1 0,0 1-1,0 0 1,-1-1 0,1 1-1,0 0 1,0-1 0,0 1-1,0-1 1,0 1 0,0 0 0,-1-1-1,1 1 1,0-1 0,0 1-1,0-1 1,1 1 0,-1 0-1,0-1 1,0 1 0,0-1-1,0 1 1,0 0 0,0-1-1,0 1 1,1-1 0,-1 1 0,0 0-1,0-1 1,1 1 0,-1 0-1,0-1 1,1 1 0,-1 0-1,0 0 1,1-1 0,-1 1-1,0 0 1,1 0 0,-1-1-1,1 1 1,15-17-3571,11-5-3186,5-2-5616</inkml:trace>
</inkml:ink>
</file>

<file path=ppt/ink/ink2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1.853"/>
    </inkml:context>
    <inkml:brush xml:id="br0">
      <inkml:brushProperty name="width" value="0.025" units="cm"/>
      <inkml:brushProperty name="height" value="0.025" units="cm"/>
    </inkml:brush>
  </inkml:definitions>
  <inkml:trace contextRef="#ctx0" brushRef="#br0">90 0 19474,'0'0'1687,"-10"8"561,9-7-2237,-9 6 569,1 0 1,0 1 0,0 0 0,-8 11-1,14-16-358,1 1 0,-1 0-1,1-1 1,-1 1-1,1 1 1,1-1-1,-1 0 1,0 0-1,1 1 1,0-1 0,0 0-1,0 1 1,1-1-1,-1 1 1,1 0-1,0-1 1,1 7-1,0-9-215,0 0 0,0 0 0,0 0 0,0-1 0,0 1 0,0 0 0,0-1 0,1 1 0,-1-1 0,1 1 0,-1-1 0,1 0 0,-1 1 0,1-1 0,0 0 0,0 0 0,-1 0 0,1 0 0,0-1 0,0 1 0,0 0 0,0-1 0,0 1 0,0-1 0,0 0-1,0 0 1,0 0 0,0 0 0,0 0 0,0 0 0,0 0 0,3-1 0,2 0-19,0 1-1,0-1 1,0-1-1,1 1 0,-1-1 1,-1-1-1,1 1 1,7-5-1,-5 1 16,-1 0 0,0-1 0,-1 0 0,1-1 0,-1 1 1,-1-2-1,1 1 0,7-14 0,4-5 59,-17 26-23,-6 19-33,-1-4 194,3-9 3,1 0 1,0 1 0,0-1 0,1 0-1,-1 0 1,1 1 0,-1 9-1,3-14-193,0-1-1,-1 1 1,1-1 0,0 1-1,-1-1 1,1 1 0,0-1-1,0 1 1,-1-1-1,1 0 1,0 1 0,0-1-1,0 0 1,-1 0-1,1 0 1,0 0 0,0 1-1,0-1 1,0 0-1,0 0 1,-1-1 0,1 1-1,0 0 1,0 0-1,0 0 1,0-1 0,-1 1-1,1 0 1,0-1 0,1 0-1,30-9 163,-20 3-246,1-1 1,-2 0-1,14-12 1,23-17-140,-48 38 213,1 0 1,-1 0-1,1 0 1,-1-1 0,1 1-1,-1 0 1,1 0 0,-1 0-1,0 0 1,1 0 0,-1 0-1,0 0 1,0 0 0,0 0-1,0 0 1,0 0 0,0 0-1,0 0 1,0 0 0,0 1-1,0-2 3,-3 21 95,3-18-67,-1 1 0,1-1 0,-1 0 0,1 1 1,0-1-1,0 1 0,1-1 0,0 6 0,0-8-24,-1 0-1,1 0 0,0 0 1,0 0-1,0 0 0,0 0 1,-1 0-1,1 0 0,0 0 1,1 0-1,-1-1 0,0 1 1,0 0-1,0-1 1,0 1-1,0-1 0,1 1 1,-1-1-1,0 1 0,1-1 1,-1 0-1,0 0 0,0 0 1,1 0-1,-1 0 0,0 0 1,3 0-1,10-1-5,0 0 0,0-2 0,0 1 0,0-2 0,0 0 0,-1 0 0,17-9 0,-16 7 0,0 1 0,1 0 0,-1 1 0,1 0 0,29-3 0,-44 7 0,1 0 0,0 0 0,-1 0 0,1 0 0,0 0 0,0 1 0,-1-1 0,1 0 0,-1 0 0,1 0 0,0 0 0,-1 1 0,1-1 0,0 0 0,-1 1 0,1-1 0,-1 0 0,1 1 0,-1-1 0,1 1 0,-1-1 0,1 1 0,-1-1 0,1 1 0,-1-1 0,0 1 0,1 0 0,-1-1 0,1 2 0,2 23 0,2 8 0,-5-32 0,1 0 0,-1 0 0,1 0 0,0 0 0,0 0 0,-1 0 0,1 0 0,0 0 0,0 0 0,0-1 0,0 1 0,0 0 0,0 0 0,0-1 0,0 1 0,0-1 0,0 1 0,0-1 0,1 1 0,-1-1 0,0 0 0,0 1 0,0-1 0,3 0 0,25 1-2240,-1-1-1,50-7 1,-54 3-5132</inkml:trace>
</inkml:ink>
</file>

<file path=ppt/ink/ink2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2.481"/>
    </inkml:context>
    <inkml:brush xml:id="br0">
      <inkml:brushProperty name="width" value="0.025" units="cm"/>
      <inkml:brushProperty name="height" value="0.025" units="cm"/>
    </inkml:brush>
  </inkml:definitions>
  <inkml:trace contextRef="#ctx0" brushRef="#br0">54 1 14029,'0'0'13442,"-3"9"-12176,-9 26-679,2 0 0,1 1 0,2 0 0,1 1 1,0 44-1,5-78-572,1-1 0,0 1 0,0-1 0,1 1 0,-1 0 0,1-1 0,-1 1 0,1-1 0,0 0 0,-1 1 0,1-1 0,1 1 0,-1-1 0,0 0 0,0 0 0,1 0 0,0 0 0,-1 0 0,1 0 0,0 0 0,0 0 0,4 2 1,-3-2-6,1-1 0,-1 0 0,1 1 0,0-2 0,-1 1 0,1 0 0,0-1 0,-1 0 0,1 1 0,0-2 1,0 1-1,-1 0 0,1-1 0,0 1 0,6-3 0,-2 0-10,-1 0 0,0-1 0,0 1 0,0-1 0,0-1 0,-1 1 0,8-7 0,31-20 0,-44 31 0,-1 0 0,1 0 0,-1 0 0,0 0 0,1 0 0,-1 1 0,1-1 0,-1 0 0,1 0 0,-1 1 0,1-1 0,-1 0 0,0 1 0,1-1 0,-1 0 0,0 1 0,1-1 0,-1 1 0,0-1 0,0 0 0,1 1 0,-1-1 0,0 1 0,0-1 0,0 1 0,1-1 0,-1 1 0,0-1 0,0 1 0,0-1 0,0 1 0,0-1 0,0 1 0,0-1 0,0 1 0,0-1 0,0 1 0,0-1 0,-1 1 0,1 0 0,-1 33 0,1-28 0,0-3-154,-1-1 1,1 1-1,0-1 0,0 1 1,0-1-1,0 1 0,1-1 1,-1 1-1,1-1 0,-1 1 1,1-1-1,0 1 0,0-1 1,0 0-1,0 0 0,1 1 1,-1-1-1,1 0 0,-1 0 1,3 2-1,-1-2-145,0-1 0,1 0 1,-1 0-1,0 0 0,0-1 0,1 1 0,-1-1 1,0 1-1,1-1 0,-1 0 0,1-1 1,-1 1-1,0 0 0,1-1 0,4-1 0,-2 0-819,0 0-1,1-1 0,-2 1 1,1-1-1,0 0 0,-1-1 1,1 1-1,6-7 0,16-13-8063</inkml:trace>
</inkml:ink>
</file>

<file path=ppt/ink/ink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7.767"/>
    </inkml:context>
    <inkml:brush xml:id="br0">
      <inkml:brushProperty name="width" value="0.025" units="cm"/>
      <inkml:brushProperty name="height" value="0.025" units="cm"/>
    </inkml:brush>
  </inkml:definitions>
  <inkml:trace contextRef="#ctx0" brushRef="#br0">85 0 16335,'0'0'8553,"8"58"-7208,-19-11-544,0 6-545,0 3-192,0-1-32,4-3 0,3-6 32,2-2-64,2-7-320,0-7-769,-1-7-865,-4-4-1666,-7-9-2145,-6-1-7464</inkml:trace>
</inkml:ink>
</file>

<file path=ppt/ink/ink2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2.872"/>
    </inkml:context>
    <inkml:brush xml:id="br0">
      <inkml:brushProperty name="width" value="0.025" units="cm"/>
      <inkml:brushProperty name="height" value="0.025" units="cm"/>
    </inkml:brush>
  </inkml:definitions>
  <inkml:trace contextRef="#ctx0" brushRef="#br0">110 0 11179,'0'0'8189,"-9"10"-5931,-27 28-465,36-37-1702,0-1-1,0 0 0,-1 0 0,1 0 0,0 1 0,-1-1 0,1 0 0,0 0 0,0 0 0,-1 1 0,1-1 0,0 0 0,0 1 0,0-1 0,-1 0 0,1 0 0,0 1 0,0-1 0,0 0 0,0 1 0,0-1 0,0 0 0,0 1 0,0-1 0,0 0 0,0 1 0,0-1 0,0 0 0,0 1 0,0-1 0,0 1 0,0-1 0,0 0 0,0 1 0,0-1 0,0 0 0,0 0 0,1 1 0,13-2 840,17-10-769,-17 2-134,23-12 73,-36 20-145,0 0-1,1 1 1,-1-1-1,1 1 1,-1-1-1,1 1 1,-1-1 0,1 1-1,-1 0 1,1 0-1,-1 0 1,1 0-1,0 0 1,-1 0-1,1 0 1,-1 0 0,1 1-1,-1-1 1,1 0-1,1 2 1,-1 1-6,-1-1 1,0 1-1,0 0 1,0 0-1,-1 0 1,1 0-1,-1 0 1,0 0-1,0 0 1,0 0-1,0 0 0,0 0 1,-1 5-1,0 4-10,1 23 640,-2 0-1,-2-1 1,-1 1-1,-1 0 1,-2-1-1,-1-1 1,-24 55-1,30-82-439,0-1 0,0 1-1,-1-1 1,0 0 0,0 0-1,-1 0 1,-9 7-1,13-11-123,0 0 0,0 0 0,-1 0-1,1 0 1,0 0 0,0-1 0,-1 1-1,1 0 1,0-1 0,-1 1 0,1-1-1,0 1 1,-1-1 0,1 0 0,-1 0-1,1 0 1,-1 0 0,1 0 0,-1 0-1,1 0 1,0 0 0,-1 0 0,1-1-1,-1 1 1,1 0 0,0-1 0,-1 0-1,1 1 1,0-1 0,-1 0 0,1 1-1,0-1 1,0 0 0,0 0 0,0 0-1,0 0 1,0 0 0,0 0 0,0 0-1,-1-3 1,-3-4-14,0 0 1,1 0-1,0 0 0,1-1 1,0 1-1,0-1 0,1 0 1,0 0-1,0 0 0,0-18 1,2 22-6,0-1 0,0 1 1,1-1-1,0 1 0,0-1 1,0 1-1,1 0 0,-1-1 1,1 1-1,1 0 0,-1 0 1,1 0-1,0 1 0,0-1 1,0 1-1,1-1 0,-1 1 1,1 0-1,5-4 0,13-8-1907,0 2-1,47-23 1,-11 7-7590,-15 4-3904</inkml:trace>
</inkml:ink>
</file>

<file path=ppt/ink/ink2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3.279"/>
    </inkml:context>
    <inkml:brush xml:id="br0">
      <inkml:brushProperty name="width" value="0.025" units="cm"/>
      <inkml:brushProperty name="height" value="0.025" units="cm"/>
    </inkml:brush>
  </inkml:definitions>
  <inkml:trace contextRef="#ctx0" brushRef="#br0">170 0 18417,'-8'12'2488,"-11"19"-358,1 2 0,2 0 0,-22 60 0,29-63-1521,1 0-1,-8 58 1,12-58-566,3-6-27,-2 0 0,-1-1 0,0 1 0,-15 41 0,17-85 708,8-23-55,0 22-669,58-175 0,-51 164 0,1 0 0,1 1 0,37-55 0,-47 80-237,0 1-1,0 0 1,1 0 0,0 0-1,0 0 1,0 1 0,1 0-1,0 0 1,-1 1 0,1 0-1,8-3 1,-14 6 173,1-1 1,0 0-1,0 0 0,0 1 1,0-1-1,0 1 0,0 0 1,0-1-1,0 1 0,0 0 1,0 0-1,0 0 0,0 0 1,0 1-1,0-1 1,0 1-1,0-1 0,-1 1 1,1 0-1,0-1 0,0 1 1,0 0-1,-1 0 0,1 0 1,0 0-1,-1 1 0,1-1 1,-1 0-1,1 1 0,-1-1 1,0 1-1,0 0 0,1-1 1,-1 1-1,0 0 0,-1-1 1,1 1-1,0 0 0,0 0 1,-1 0-1,1 0 0,-1 0 1,0 0-1,1 0 1,-1 3-1,0-4 121,0 1-1,0 0 1,0-1-1,0 1 1,0 0 0,0-1-1,-1 1 1,1 0 0,-1-1-1,1 1 1,-1-1 0,1 1-1,-1-1 1,0 1 0,0-1-1,0 1 1,0-1 0,0 0-1,0 0 1,0 1-1,-2 0 1,-1 1 170,0 0 0,0-1 0,0 1 0,0-1 0,0 0 0,-1 0 0,-6 1 0,-9 2 647,0-1 0,-34 2 0,47-6-846,-16 1-165,19-4-4034,38-13-8038,0 3-1479</inkml:trace>
</inkml:ink>
</file>

<file path=ppt/ink/ink2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3.640"/>
    </inkml:context>
    <inkml:brush xml:id="br0">
      <inkml:brushProperty name="width" value="0.025" units="cm"/>
      <inkml:brushProperty name="height" value="0.025" units="cm"/>
    </inkml:brush>
  </inkml:definitions>
  <inkml:trace contextRef="#ctx0" brushRef="#br0">112 37 19346,'0'0'10090,"-11"1"-9562,7-1-496,-1 1 0,1-1 0,0 0 0,0 1 0,0 0 0,0 0-1,0 1 1,0-1 0,0 1 0,0 0 0,0-1 0,0 2 0,1-1 0,-1 0-1,1 1 1,0 0 0,0 0 0,0 0 0,0 0 0,0 0 0,0 0-1,1 1 1,0 0 0,0-1 0,0 1 0,0 0 0,0 0 0,1 0 0,0 0-1,0 0 1,0 0 0,-1 6 0,2-7-24,-1 0 0,1 0-1,0 0 1,-1 0 0,1 0-1,1 1 1,-1-1 0,0 0 0,1 0-1,0 0 1,0 0 0,0 0 0,0 0-1,0 0 1,0 0 0,1 0 0,-1-1-1,1 1 1,0 0 0,0-1 0,0 1-1,0-1 1,5 4 0,-4-4 23,0-1 0,0 1 0,0-1-1,1 0 1,-1 0 0,0 0 0,1 0 0,-1 0 0,1-1 0,-1 0-1,1 1 1,-1-1 0,1-1 0,-1 1 0,1 0 0,-1-1 0,1 0-1,-1 0 1,1 0 0,-1 0 0,6-3 0,-4 2-3,-1-1 0,1 0 0,-1 0 1,0 0-1,0-1 0,0 1 0,0-1 0,0 0 0,-1 0 1,0 0-1,0-1 0,0 1 0,0-1 0,-1 0 0,1 1 1,-1-1-1,2-7 0,-1 1 26,0-1 0,-1 1 0,0-1 1,-1 1-1,0-1 0,-2-21 0,1 32-58,0 0 0,0 0 0,0 1-1,0-1 1,0 0 0,0 0 0,0 0 0,0 0 0,-1 0-1,1 0 1,0 1 0,-1-1 0,1 0 0,0 0 0,-1 0-1,1 1 1,-1-1 0,0 0 0,1 1 0,-1-1 0,1 0-1,-1 1 1,0-1 0,0 1 0,1-1 0,-1 1 0,0-1 0,0 1-1,0 0 1,1-1 0,-1 1 0,0 0 0,0 0 0,0-1-1,0 1 1,0 0 0,0 0 0,1 0 0,-1 0 0,0 0-1,0 0 1,-2 1 0,2-1-24,-1 1 0,1-1-1,0 1 1,-1 0 0,1-1-1,-1 1 1,1 0 0,0 0 0,0 0-1,-1 0 1,1 0 0,0 0-1,0 0 1,0 1 0,0-1-1,0 0 1,0 0 0,1 1 0,-1-1-1,0 1 1,1-1 0,-1 1-1,1-1 1,-1 3 0,0-2-222,1 1 1,0-1-1,-1 0 0,1 0 1,0 0-1,0 0 1,0 0-1,1 0 0,-1 0 1,0 0-1,1 0 0,0 0 1,-1 0-1,1 0 1,0 0-1,0-1 0,0 1 1,1 2-1,0-3-242,-1 1 1,1-1-1,-1 0 0,1 0 1,-1 0-1,1-1 0,0 1 1,0 0-1,-1 0 0,1-1 0,0 0 1,0 1-1,0-1 0,3 1 1,26-1-9247</inkml:trace>
</inkml:ink>
</file>

<file path=ppt/ink/ink2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4.188"/>
    </inkml:context>
    <inkml:brush xml:id="br0">
      <inkml:brushProperty name="width" value="0.025" units="cm"/>
      <inkml:brushProperty name="height" value="0.025" units="cm"/>
    </inkml:brush>
  </inkml:definitions>
  <inkml:trace contextRef="#ctx0" brushRef="#br0">25 0 22261,'0'0'7089,"-3"12"-6229,-5 28-221,2 1 0,3 0 1,1 66-1,1-63-639,0-21 0,1 0 0,0 0 0,6 30 0,-6-53-1,0 0 1,1-1-1,-1 1 0,0 0 0,0 0 1,0 0-1,0 0 0,0 0 0,0 0 1,0 0-1,0 0 0,1 0 0,-1 0 1,0 0-1,0 0 0,0 0 0,0 0 1,0 0-1,0 0 0,0 0 0,1 0 1,-1 0-1,0 0 0,0 0 0,0 0 1,0 0-1,0 0 0,0 0 0,1 0 1,-1 0-1,0 0 0,0 0 0,0 0 1,0 0-1,0 0 0,0 0 0,0 0 1,1 0-1,-1 0 0,0 0 0,0 1 1,0-1-1,0 0 0,0 0 0,0 0 1,0 0-1,0 0 0,0 0 0,0 0 1,0 0-1,0 1 0,0-1 0,0 0 1,0 0-1,0 0 0,0 0 0,0 0 1,0 0-1,0 1 0,0-1 0,0 0 1,0 0-1,0 0 0,0 0 0,0 0 1,0 1-1,7-16-109,1-21-50,-7 32 164,3-71-121,-4 68 50,0 1 0,-1-1 0,0 0 0,0 0 0,0 0 0,-1 1 0,0-1 0,-4-9 0,10 20 33,-1 0 0,1 0 0,0-1 0,0 1 0,0-1 0,0 0 0,0-1-1,1 1 1,-1-1 0,1 1 0,0-1 0,-1-1 0,1 1 0,0-1 0,0 0-1,0 0 1,0 0 0,8 0 0,-4 0 46,0 0-1,1-1 0,-1 0 1,0-1-1,1 0 1,-1 0-1,0-1 1,0 0-1,17-6 1,-17 3 29,-1 0 1,1 0-1,-1-1 1,0 0-1,0 0 1,-1-1-1,0 0 1,0-1-1,-1 1 1,0-1 0,0 0-1,-1-1 1,0 1-1,0-1 1,-1 0-1,0 0 1,-1-1-1,0 1 1,0-1-1,-1 0 1,0 1 0,0-12-1,-2 21-44,0-1 1,0 0-1,0 0 0,0 0 0,-1 1 1,1-1-1,0 0 0,0 1 0,0-1 1,-1 0-1,1 0 0,0 1 0,-1-1 1,1 0-1,-1 1 0,1-1 0,-1 1 1,1-1-1,-1 1 0,1-1 0,-1 1 1,0-1-1,1 1 0,-1-1 0,0 1 1,1 0-1,-1-1 0,0 1 0,1 0 1,-1 0-1,0-1 0,0 1 0,1 0 1,-1 0-1,0 0 0,0 0 0,1 0 1,-1 0-1,0 0 0,0 0 1,1 0-1,-1 0 0,0 1 0,0-1 1,1 0-1,-1 0 0,-1 1 0,-36 18-14,22-5 115,0 0 0,1 1 1,-19 25-1,28-32-57,-1 1 0,2 0 1,-1 0-1,1 0 0,0 1 0,1 0 0,0 0 0,-4 18 0,8-26-46,0-1-1,0 1 1,0-1-1,0 1 1,0-1 0,0 0-1,0 1 1,0-1-1,1 1 1,-1-1 0,1 0-1,-1 1 1,1-1-1,-1 0 1,1 1 0,0-1-1,0 0 1,-1 0-1,1 0 1,0 0 0,0 0-1,0 0 1,0 0-1,0 0 1,1 0 0,-1 0-1,0 0 1,0-1-1,1 1 1,-1-1 0,0 1-1,0-1 1,1 1-1,-1-1 1,1 0 0,-1 1-1,1-1 1,1 0-1,10 1-194,1 0 0,-1-1 0,20-1 1,-9-1-382,9 1-1353,-22 0 1635,0 0-1,0 1 0,0 0 1,0 1-1,14 3 1,-24-4 433,0 1 0,0-1 0,0 1 0,0-1 0,0 1 0,0 0 0,0 0 0,0-1 0,0 1 0,0 0 0,-1 0 0,1 0 0,0 0 0,-1 0 0,1 0 0,-1 0 0,1 0 1,-1 0-1,1 0 0,-1 1 0,0-1 0,0 0 0,1 0 0,-1 0 0,0 0 0,0 1 0,0 1 0,-5 38 447,2-20-4125,14-20-9509</inkml:trace>
</inkml:ink>
</file>

<file path=ppt/ink/ink2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4.529"/>
    </inkml:context>
    <inkml:brush xml:id="br0">
      <inkml:brushProperty name="width" value="0.025" units="cm"/>
      <inkml:brushProperty name="height" value="0.025" units="cm"/>
    </inkml:brush>
  </inkml:definitions>
  <inkml:trace contextRef="#ctx0" brushRef="#br0">1 35 18706,'0'0'9443,"11"3"-8087,-1-1-1034,13 4 125,0-2 0,36 3 0,-55-6-423,1 0 1,-1-1-1,1 0 1,-1 0-1,0 0 1,1-1-1,-1 0 1,1 1-1,-1-1 1,0-1-1,0 1 1,1-1-1,-1 0 1,0 1-1,0-2 1,-1 1-1,1 0 1,0-1-1,-1 0 1,1 0-1,-1 0 1,3-4-1,-5 7-15,-1-1 0,0 1 0,1-1 0,-1 1-1,0-1 1,1 1 0,-1-1 0,0 1 0,0-1-1,0 1 1,1-1 0,-1 1 0,0-1 0,0 1-1,0-1 1,0 1 0,0-1 0,0 0 0,0 1-1,0-1 1,0 1 0,0-1 0,-1 1 0,1-1-1,0 1 1,0-1 0,0 1 0,-1-1 0,1 1-1,0-1 1,-1 1 0,1-1 0,0 1 0,-1 0-1,1-1 1,0 1 0,-1 0 0,1-1 0,-1 1-1,1 0 1,-1-1 0,1 1 0,-1 0 0,1 0-1,-1-1 1,1 1 0,-1 0 0,1 0 0,-1 0-1,1 0 1,-1 0 0,1 0 0,-1 0 0,1 0-1,-1 0 1,0 0 0,1 0 0,-1 0 0,0 1-1,-37 5-50,30-2 41,1 1 1,-1 0-1,1 0 0,0 0 0,0 1 0,1 0 1,0 0-1,0 1 0,0 0 0,1 0 0,0 0 1,1 1-1,-1 0 0,1 0 0,1 0 0,-1 0 1,2 0-1,-1 1 0,-2 14 0,5-22-89,0 1-1,1 0 0,-1 0 1,1-1-1,-1 1 1,1 0-1,-1-1 1,1 1-1,0 0 1,0-1-1,0 1 1,0-1-1,0 1 0,0-1 1,0 0-1,0 1 1,0-1-1,1 0 1,-1 0-1,1 0 1,-1 0-1,1 0 0,-1 0 1,1 0-1,-1-1 1,1 1-1,0-1 1,-1 1-1,1-1 1,0 1-1,0-1 0,-1 0 1,1 0-1,0 0 1,0 0-1,3 0 1,5 0-1565,0 0 1,-1-1 0,1 0-1,0-1 1,16-4 0,18-13-9039</inkml:trace>
</inkml:ink>
</file>

<file path=ppt/ink/ink2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4.887"/>
    </inkml:context>
    <inkml:brush xml:id="br0">
      <inkml:brushProperty name="width" value="0.025" units="cm"/>
      <inkml:brushProperty name="height" value="0.025" units="cm"/>
    </inkml:brush>
  </inkml:definitions>
  <inkml:trace contextRef="#ctx0" brushRef="#br0">154 2 19955,'0'0'8755,"-9"-1"-7068,2 0-1558,0 1-1,1 0 1,-1 1 0,0-1 0,1 1 0,-1 1 0,1-1 0,-1 1-1,1 0 1,-8 4 0,10-4-79,-1 0 0,1 0 1,0 0-1,0 1 0,1-1 0,-1 1 0,0 0 0,1 0 0,0 0 1,-1 1-1,1-1 0,1 1 0,-1 0 0,0 0 0,1 0 1,0 0-1,0 0 0,-3 8 0,5-11-57,0 1-1,0-1 1,0 0 0,0 1-1,0-1 1,0 0 0,1 1-1,-1-1 1,0 0 0,1 1-1,-1-1 1,1 0 0,-1 0-1,1 1 1,-1-1 0,1 0-1,0 0 1,0 0 0,0 0-1,-1 0 1,1 0 0,0 0-1,0 0 1,1 0 0,-1 0-1,0-1 1,0 1 0,0 0-1,0-1 1,1 1 0,-1-1-1,0 1 1,1-1 0,-1 0-1,0 1 1,1-1 0,0 0-1,67 8-730,-46-7 292,18 3-1132,-30-4 1472,1 1-1,0 0 1,-1 0 0,0 1 0,1 1-1,12 5 1,-23-8 132,0 0 0,-1 0 0,1 1 0,0-1 0,0 1 0,0-1-1,-1 0 1,1 1 0,0-1 0,-1 1 0,1 0 0,0-1 0,-1 1 0,1 0 0,-1-1 0,1 1-1,-1 0 1,1-1 0,-1 1 0,0 0 0,1 0 0,-1 0 0,0-1 0,0 1 0,1 0 0,-1 0 0,0 0-1,0 0 1,0-1 0,0 2 0,-1 0 72,1 0 1,-1 0-1,0 0 0,0 0 1,0 0-1,0-1 0,0 1 0,-1 0 1,1-1-1,0 1 0,-1-1 0,-1 2 1,-46 31 1605,-6-8-1704,51-25 0,0 0 0,0 1 0,0-1 0,0 0 0,0-1 0,0 1 0,0-1 0,-1 0 0,1 0 0,0 0 0,0-1 0,-6 0 0,9 0-74,0 1-1,1-1 1,-1 1-1,0-1 1,0 1-1,0-1 1,0 1 0,1-1-1,-1 0 1,0 0-1,1 1 1,-1-1 0,1 0-1,-1 0 1,1 0-1,-1 1 1,1-1-1,-1 0 1,1 0 0,0 0-1,-1 0 1,1 0-1,0 0 1,0 0 0,0 0-1,0 0 1,0 0-1,0 0 1,0 0-1,0 0 1,0 0 0,0 0-1,0 0 1,1 0-1,-1 0 1,0 0-1,1 1 1,-1-1 0,1 0-1,-1 0 1,2-1-1,0-2-706,0 0 0,0 0 0,1 0 0,0 0 0,0 0 0,0 1 0,5-5 0,18-10-6789,5 1-3801</inkml:trace>
</inkml:ink>
</file>

<file path=ppt/ink/ink2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5.216"/>
    </inkml:context>
    <inkml:brush xml:id="br0">
      <inkml:brushProperty name="width" value="0.025" units="cm"/>
      <inkml:brushProperty name="height" value="0.025" units="cm"/>
    </inkml:brush>
  </inkml:definitions>
  <inkml:trace contextRef="#ctx0" brushRef="#br0">53 73 10762,'0'0'21823,"7"4"-21657,-4-1-165,1-1-1,-1 0 1,1 0-1,0 0 1,0 0-1,0-1 1,0 0-1,0 0 1,0 0-1,0 0 1,0 0-1,0-1 1,0 0-1,1 0 1,-1 0-1,0 0 1,0-1-1,0 0 1,1 1-1,-1-2 1,0 1-1,0 0 1,-1-1-1,1 0 1,0 0-1,0 0 1,-1 0-1,1 0 1,-1-1-1,6-5 1,-8 7-1,1 0 0,-1-1 0,1 1 0,-1 0 0,0-1 0,0 0 0,0 1 0,0-1 0,0 1 0,0-1 0,0 0 0,0 0 0,-1 0 0,1 1 0,-1-1 0,1 0 0,-1 0 0,0 0 0,0 0 0,1 0 0,-1 0 0,-1 0 0,1 0 0,0 0 0,0 0 0,-1 1 0,0-4 0,-1 4 0,1-1 0,0 1 0,-1 0 0,0-1 0,1 1 0,-1 0 0,0 0 0,0 0 0,1 0 0,-1 0 0,0 1 0,0-1 0,0 1 0,0-1 0,0 1 0,0-1 0,0 1 0,0 0 0,0 0 0,0 0 0,0 0 0,0 1 0,0-1 0,0 0 0,-3 2 0,-2 0 0,0 0 0,-1 1 0,1 0 0,0 0 0,0 1 0,1 0 0,-1 0 0,1 1 0,0 0 0,0 0 0,0 0 0,1 1 0,0-1 0,-8 11 0,8-8 0,-1 0 0,1 0 0,0 1 0,1 0 0,-1-1 0,2 2 0,0-1 0,0 0 0,0 0 0,1 1 0,-1 11 0,3-19 1,0 1 0,1-1 0,-1 1 0,1-1 0,-1 1 0,1-1 0,0 0 0,0 1 0,0-1 1,0 0-1,0 0 0,1 0 0,-1 0 0,1 0 0,-1 0 0,1 0 0,0 0 0,-1 0 0,1-1 0,0 1 0,0-1 0,1 1 0,-1-1 0,0 0 0,0 0 0,0 0 0,1 0 0,-1 0 0,1-1 1,-1 1-1,1-1 0,-1 1 0,3-1 0,12 2-37,0 0 1,0-1 0,28-2-1,-38 0-2,33-4-1346,-1-8-3382,-4-5-2777</inkml:trace>
</inkml:ink>
</file>

<file path=ppt/ink/ink2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5.589"/>
    </inkml:context>
    <inkml:brush xml:id="br0">
      <inkml:brushProperty name="width" value="0.025" units="cm"/>
      <inkml:brushProperty name="height" value="0.025" units="cm"/>
    </inkml:brush>
  </inkml:definitions>
  <inkml:trace contextRef="#ctx0" brushRef="#br0">71 1 24407,'0'0'7912,"-36"51"-7464,26-17-448,3 6 0,1 3 0,4 2 0,2 1 0,0-1 0,2-5-1377,9-7-5542,2-7-5861</inkml:trace>
  <inkml:trace contextRef="#ctx0" brushRef="#br0" timeOffset="1">18 545 20435,'0'0'11691,"-18"52"-11050,20-45-641,10-4-352,2-3-3492,2 0-7783</inkml:trace>
</inkml:ink>
</file>

<file path=ppt/ink/ink2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7.885"/>
    </inkml:context>
    <inkml:brush xml:id="br0">
      <inkml:brushProperty name="width" value="0.025" units="cm"/>
      <inkml:brushProperty name="height" value="0.025" units="cm"/>
    </inkml:brush>
  </inkml:definitions>
  <inkml:trace contextRef="#ctx0" brushRef="#br0">1 45 5125,'0'0'448,"50"-29"-352,-23 13-608</inkml:trace>
</inkml:ink>
</file>

<file path=ppt/ink/ink2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8.213"/>
    </inkml:context>
    <inkml:brush xml:id="br0">
      <inkml:brushProperty name="width" value="0.025" units="cm"/>
      <inkml:brushProperty name="height" value="0.025" units="cm"/>
    </inkml:brush>
  </inkml:definitions>
  <inkml:trace contextRef="#ctx0" brushRef="#br0">252 57 4869,'0'0'3042,"10"-6"-1429,4-4 280,31-23 5358,-45 33-7120,0 0-1,0 0 1,0 0-1,0 0 1,1 0-1,-1 0 1,0 0-1,0-1 1,0 1-1,0 0 1,1 0-1,-1 0 1,0 0 0,0 0-1,0 0 1,0 0-1,0-1 1,0 1-1,0 0 1,1 0-1,-1 0 1,0 0-1,0 0 1,0-1-1,0 1 1,0 0-1,0 0 1,0 0-1,0 0 1,0-1-1,0 1 1,0 0-1,0 0 1,0 0-1,0 0 1,0-1-1,0 1 1,0 0-1,0 0 1,0 0-1,0 0 1,0-1-1,0 1 1,0 0-1,0 0 1,-1 0-1,1 0 1,0 0-1,0-1 1,0 1 0,0 0-1,0 0 1,-13 0 1540,-18 9-1654,3 4 388,0 2 1,1 1-1,1 1 1,-39 33-1,56-41-331,-1-1-1,1 1 0,1 0 1,0 1-1,0 0 1,1 0-1,0 1 0,1-1 1,0 2-1,1-1 1,0 0-1,1 1 0,0 0 1,-3 17-1,7-26-72,-1-1-1,1 1 1,0 0 0,0-1 0,0 1-1,0 0 1,1-1 0,-1 1-1,1-1 1,0 1 0,-1-1-1,1 1 1,0-1 0,0 1-1,1-1 1,-1 0 0,1 1 0,-1-1-1,1 0 1,-1 0 0,3 2-1,0-1-9,0 0-1,1-1 0,-1 1 1,0-1-1,1 0 0,-1 0 0,1 0 1,0-1-1,0 1 0,7 0 1,10 0-1009,0 0-1,0-2 1,43-4 0,-5-8-4496,0-9-3967</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9.094"/>
    </inkml:context>
    <inkml:brush xml:id="br0">
      <inkml:brushProperty name="width" value="0.025" units="cm"/>
      <inkml:brushProperty name="height" value="0.025" units="cm"/>
    </inkml:brush>
  </inkml:definitions>
  <inkml:trace contextRef="#ctx0" brushRef="#br0">0 30 17585,'0'0'5861,"57"-9"-4644,-21 8-288,3-2-576,5 1-289,1-2 0,-6 0-385,-3 0-896,-7 3-1217,-10 0-1089,-11 1-2499</inkml:trace>
</inkml:ink>
</file>

<file path=ppt/ink/ink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8.096"/>
    </inkml:context>
    <inkml:brush xml:id="br0">
      <inkml:brushProperty name="width" value="0.025" units="cm"/>
      <inkml:brushProperty name="height" value="0.025" units="cm"/>
    </inkml:brush>
  </inkml:definitions>
  <inkml:trace contextRef="#ctx0" brushRef="#br0">0 178 14894,'0'0'11115,"18"-52"-9898,19 37-320,13-1-257,15 0-352,7 0-191,2-2-1,-2 5-353,-12 3-1632,-16 2-2051,-17 2-32,-20-2-1665</inkml:trace>
</inkml:ink>
</file>

<file path=ppt/ink/ink2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8.572"/>
    </inkml:context>
    <inkml:brush xml:id="br0">
      <inkml:brushProperty name="width" value="0.025" units="cm"/>
      <inkml:brushProperty name="height" value="0.025" units="cm"/>
    </inkml:brush>
  </inkml:definitions>
  <inkml:trace contextRef="#ctx0" brushRef="#br0">220 0 14958,'0'0'12898,"-9"2"-12546,-1 2-169,0 1 0,0-1 1,1 1-1,-1 1 0,1 0 0,0 0 0,1 1 1,0 0-1,0 0 0,0 1 0,1 0 0,-10 15 1,5-7 114,0 1 1,1 0 0,1 1 0,1 0 0,0 1 0,-8 27 0,15-40-289,1 0 1,-1 0 0,1 1 0,0-1 0,1 0 0,0 1 0,0-1-1,0 0 1,0 1 0,1-1 0,0 0 0,1 0 0,2 10 0,-2-12-54,1 0 1,-1-1 0,0 1 0,1-1 0,0 0 0,0 0 0,0 0 0,0 0 0,0 0 0,0 0 0,1-1-1,-1 0 1,1 0 0,0 0 0,0 0 0,0 0 0,0-1 0,0 0 0,0 0 0,0 0 0,5 1 0,58 3-3924,-55-5 1821,0-1 0,0 0 0,18-5 0,11-9-6775</inkml:trace>
</inkml:ink>
</file>

<file path=ppt/ink/ink2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8.914"/>
    </inkml:context>
    <inkml:brush xml:id="br0">
      <inkml:brushProperty name="width" value="0.025" units="cm"/>
      <inkml:brushProperty name="height" value="0.025" units="cm"/>
    </inkml:brush>
  </inkml:definitions>
  <inkml:trace contextRef="#ctx0" brushRef="#br0">56 1 16976,'0'0'9673,"-8"7"-6721,-26 27-1110,33-33-1822,0 0-1,0 0 0,0 0 1,0 0-1,0 0 1,0 0-1,0 0 1,0 0-1,1 0 0,-1 0 1,0 1-1,1-1 1,-1 0-1,1 1 1,-1-1-1,1 0 1,0 1-1,0-1 0,-1 0 1,1 1-1,0-1 1,0 0-1,1 1 1,-1-1-1,0 0 0,0 1 1,0-1-1,1 1 1,-1-1-1,1 0 1,-1 0-1,1 1 1,0-1-1,-1 0 0,1 0 1,0 0-1,0 0 1,0 0-1,0 0 1,0 0-1,0 0 1,0 0-1,0 0 0,0 0 1,0-1-1,0 1 1,1 0-1,-1-1 1,0 1-1,0-1 0,1 0 1,1 1-1,6 2 30,0 0 0,0-1 0,0 0 0,1 0 0,11 0 0,-7-1-1003,0-1 0,0 0 1,0-1-1,0-1 0,14-2 0,-22 2 483,0 0 0,-1-1 0,1 1-1,-1-1 1,0 0 0,0 0 0,0-1 0,0 1-1,0-1 1,-1 0 0,0 0 0,1-1 0,-2 1-1,5-7 1,2-3-3095,1 1 3804,-6 9 2200,-11 19 593,-10 15-356,-12 24 1353,-26 69 0,48-106-4451,1 0 0,0 0 0,2 0 0,0 0 0,0 1 0,2-1 0,0 1 0,3 34 0,3-38-6031,7-9-4250</inkml:trace>
</inkml:ink>
</file>

<file path=ppt/ink/ink2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9.253"/>
    </inkml:context>
    <inkml:brush xml:id="br0">
      <inkml:brushProperty name="width" value="0.025" units="cm"/>
      <inkml:brushProperty name="height" value="0.025" units="cm"/>
    </inkml:brush>
  </inkml:definitions>
  <inkml:trace contextRef="#ctx0" brushRef="#br0">203 0 18610,'0'0'6406,"-3"57"-4132,11-24-256,2 6-577,3 1-352,0 7-256,-3 3-737,-7 6-96,-3 3 0,-6 0 0,-18 4 0,-13 2 0,-7-2 0,-4 0-320,-2-9-3108,2-9-4675</inkml:trace>
</inkml:ink>
</file>

<file path=ppt/ink/ink2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3.912"/>
    </inkml:context>
    <inkml:brush xml:id="br0">
      <inkml:brushProperty name="width" value="0.025" units="cm"/>
      <inkml:brushProperty name="height" value="0.025" units="cm"/>
    </inkml:brush>
  </inkml:definitions>
  <inkml:trace contextRef="#ctx0" brushRef="#br0">1 1 15727,'0'0'9289,"71"0"-8296,-31 0-225,16 0-415,8 0-225,10 0-128,-2 0-1474,-5 0-1472,-17 0-1218,-18 0-3203</inkml:trace>
</inkml:ink>
</file>

<file path=ppt/ink/ink2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4.271"/>
    </inkml:context>
    <inkml:brush xml:id="br0">
      <inkml:brushProperty name="width" value="0.025" units="cm"/>
      <inkml:brushProperty name="height" value="0.025" units="cm"/>
    </inkml:brush>
  </inkml:definitions>
  <inkml:trace contextRef="#ctx0" brushRef="#br0">0 0 14926,'0'0'8040,"45"56"-6375,11-51-544,14 3-640,12 1-385,-3 0-865,-6 1-4163,-8 1-6695</inkml:trace>
</inkml:ink>
</file>

<file path=ppt/ink/ink2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4.769"/>
    </inkml:context>
    <inkml:brush xml:id="br0">
      <inkml:brushProperty name="width" value="0.025" units="cm"/>
      <inkml:brushProperty name="height" value="0.025" units="cm"/>
    </inkml:brush>
  </inkml:definitions>
  <inkml:trace contextRef="#ctx0" brushRef="#br0">418 123 15246,'0'0'3540,"10"-12"-513,31-36-524,-40 47-2307,1-1 0,-1 1 0,0-1 0,0 1 0,1-1 0,-1 0 0,0 0 0,0 1 0,0-1 0,-1 0 0,1 0 0,0 0 0,-1 0 0,1 0 0,-1 0 0,0 0 0,0 0 0,0 0 0,0 0 0,0 0 0,0-4 0,-1 4-101,0 1 0,0 0 0,-1 0 0,1-1 0,0 1 0,0 0 0,-1 0-1,1 0 1,0 0 0,-1 1 0,1-1 0,-1 0 0,1 1 0,-1-1 0,1 0 0,-1 1-1,0 0 1,1-1 0,-1 1 0,-2 0 0,-8-1 15,-1 1 0,0 0 0,0 1 0,-23 4 0,10 2-92,1 2-1,0 0 1,0 2 0,1 1 0,0 0 0,1 2-1,1 1 1,0 0 0,1 2 0,1 0 0,-23 25-1,36-33 27,-1 0-1,1 1 1,0-1-1,1 1 0,1 1 1,-1-1-1,1 1 1,-4 14-1,8-22-34,0 1 0,0 0 0,1-1 0,-1 1 0,1 0 0,0 0 0,0 0 0,0-1 0,0 1 0,0 0 0,1 0 0,0 0 0,0-1 0,0 1 0,0-1 0,1 1 0,-1 0 0,1-1 0,0 0 0,0 0 0,0 1 0,0-1 0,1 0 0,-1-1 0,1 1 0,0 0 0,0-1 0,5 4 0,2 0-78,0 0 1,1-1-1,0-1 1,0 1-1,0-2 1,1 1-1,-1-2 1,1 0 0,12 1-1,20 0-2476,47-3 1,-48-1-1270,15 0-4028</inkml:trace>
</inkml:ink>
</file>

<file path=ppt/ink/ink2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5.113"/>
    </inkml:context>
    <inkml:brush xml:id="br0">
      <inkml:brushProperty name="width" value="0.025" units="cm"/>
      <inkml:brushProperty name="height" value="0.025" units="cm"/>
    </inkml:brush>
  </inkml:definitions>
  <inkml:trace contextRef="#ctx0" brushRef="#br0">93 1 5765,'0'0'14355,"-9"5"-12214,3-2-1885,1 0 1,-1 0-1,1 1 0,0 0 0,0 0 1,1 0-1,-1 1 0,1-1 0,0 1 0,0 0 1,1 0-1,-1 1 0,1-1 0,0 1 1,1 0-1,-1-1 0,-2 12 0,3-9-81,0-1 0,1 1-1,0 0 1,0 0-1,0-1 1,1 1 0,1 0-1,0 8 1,0-14-122,-1 1 1,1-1 0,0 1-1,-1-1 1,1 0 0,0 1 0,1-1-1,-1 0 1,0 0 0,1 0-1,-1 0 1,1 0 0,0 0-1,-1 0 1,1 0 0,0-1-1,0 1 1,0-1 0,0 1 0,1-1-1,-1 0 1,0 0 0,0 0-1,1 0 1,-1 0 0,1-1-1,-1 1 1,5 0 0,0-1 59,-1 1 1,1-1 0,0 0-1,-1-1 1,1 0 0,-1 0-1,1 0 1,-1-1-1,0 0 1,0 0 0,0-1-1,0 0 1,10-5 0,-12 5-56,0 1 1,-1-1 0,1 0-1,0 0 1,-1 0 0,0-1 0,0 1-1,0-1 1,0 0 0,0 0 0,-1 0-1,1 0 1,-1-1 0,0 1-1,-1 0 1,1-1 0,-1 1 0,0-1-1,1-8 1,-2 12-59,0-1 0,0 0 0,0 1 0,0-1 0,0 1 0,-1-1 0,1 1 0,0-1 0,-1 1 0,1-1 0,-1 1 0,0-1 0,0 1 0,1 0 0,-1-1 0,0 1 0,0 0 0,0 0 0,0 0 0,0 0 0,-2-2 0,-1 1 0,1 0 0,-1 0 0,0 0 0,1 0 0,-1 0 0,0 1 0,0 0 0,-5-1 0,-8-1 0,-1 1 0,-33 0 0,46 2 0,-1 0 14,4 0-29,0-1 0,0 1 0,0 0 1,-1 0-1,1 0 0,0 0 0,0 0 0,0 0 0,0 1 0,0-1 0,0 1 0,0 0 0,-1-1 0,2 1 1,-1 0-1,0 0 0,0 0 0,0 0 0,0 1 0,-1 1 0,3-3-103,0 0 0,0 1 0,0-1 0,0 0 1,0 1-1,0-1 0,0 0 0,0 1 0,0-1 0,0 0 0,0 0 0,0 1 0,1-1 0,-1 0 1,0 1-1,0-1 0,0 0 0,1 0 0,-1 1 0,0-1 0,0 0 0,0 0 0,1 0 0,-1 1 0,0-1 1,1 0-1,-1 0 0,0 0 0,0 0 0,1 0 0,-1 1 0,0-1 0,1 0 0,-1 0 0,0 0 1,1 0-1,-1 0 0,0 0 0,1 0 0,-1 0 0,0 0 0,1 0 0,-1 0 0,0 0 0,1-1 1,-1 1-1,23-1-5794,-21 1 4964,29-4-9542</inkml:trace>
</inkml:ink>
</file>

<file path=ppt/ink/ink2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5.472"/>
    </inkml:context>
    <inkml:brush xml:id="br0">
      <inkml:brushProperty name="width" value="0.025" units="cm"/>
      <inkml:brushProperty name="height" value="0.025" units="cm"/>
    </inkml:brush>
  </inkml:definitions>
  <inkml:trace contextRef="#ctx0" brushRef="#br0">1 0 19282,'0'0'10378,"0"64"-8680,0-30-481,0 5-1025,0 2-192,0-4 0,0-4 0,7-7 0,2-6-577,-2-6-1088,0-4-577,-4-10-1922</inkml:trace>
</inkml:ink>
</file>

<file path=ppt/ink/ink2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5.816"/>
    </inkml:context>
    <inkml:brush xml:id="br0">
      <inkml:brushProperty name="width" value="0.025" units="cm"/>
      <inkml:brushProperty name="height" value="0.025" units="cm"/>
    </inkml:brush>
  </inkml:definitions>
  <inkml:trace contextRef="#ctx0" brushRef="#br0">1 37 18225,'0'0'10026,"83"-21"-8969,-36 18-449,2 1-480,3 2-96,2 0-896,-5-1-2724,-6-1-2850,-5-6-7463</inkml:trace>
</inkml:ink>
</file>

<file path=ppt/ink/ink2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6.173"/>
    </inkml:context>
    <inkml:brush xml:id="br0">
      <inkml:brushProperty name="width" value="0.025" units="cm"/>
      <inkml:brushProperty name="height" value="0.025" units="cm"/>
    </inkml:brush>
  </inkml:definitions>
  <inkml:trace contextRef="#ctx0" brushRef="#br0">362 4 19442,'0'0'9844,"-13"-2"-8803,1 1-861,0 1 0,0 0 1,0 0-1,0 2 0,0-1 0,0 2 0,0-1 0,1 1 0,-1 1 0,-17 8 0,8-1-110,1 0 0,0 1 0,1 1 0,-30 26 0,42-33-64,1 0 1,0 1 0,0 0 0,0-1 0,1 2 0,0-1-1,0 1 1,1 0 0,0 0 0,1 0 0,-1 0 0,1 0-1,1 1 1,0 0 0,-1 11 0,2-17-53,1 0 1,0 0-1,0-1 1,1 1-1,-1 0 1,1 0-1,-1 0 0,1 0 1,0 0-1,0 0 1,0-1-1,1 1 1,-1 0-1,0-1 0,1 1 1,0-1-1,0 0 1,0 1-1,0-1 1,3 3-1,0-2-198,1 1 0,-1-1-1,1 1 1,0-2 0,0 1 0,0-1-1,0 0 1,0 0 0,7 1 0,13 1-1449,0-1 1,0-2-1,42-2 0,-22-5-6992,-5-7-5195</inkml:trace>
</inkml:ink>
</file>

<file path=ppt/ink/ink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8.453"/>
    </inkml:context>
    <inkml:brush xml:id="br0">
      <inkml:brushProperty name="width" value="0.025" units="cm"/>
      <inkml:brushProperty name="height" value="0.025" units="cm"/>
    </inkml:brush>
  </inkml:definitions>
  <inkml:trace contextRef="#ctx0" brushRef="#br0">0 18 17200,'0'0'8873,"87"-17"-8137,-19 19-543,4-2-97,-1 0-128,-3 0-1218,-14 0-1536,-13 0-1346,-12 0-1666,-13 1-4772</inkml:trace>
</inkml:ink>
</file>

<file path=ppt/ink/ink2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6.516"/>
    </inkml:context>
    <inkml:brush xml:id="br0">
      <inkml:brushProperty name="width" value="0.025" units="cm"/>
      <inkml:brushProperty name="height" value="0.025" units="cm"/>
    </inkml:brush>
  </inkml:definitions>
  <inkml:trace contextRef="#ctx0" brushRef="#br0">63 7 16592,'0'0'5562,"-8"4"-3207,2-1-1817,0 1 0,1-1 0,-1 1 0,1 0 0,0 1 1,-5 5-1,9-10-452,0 1 0,0 0 1,0 0-1,0 0 1,0 0-1,1 0 0,-1 1 1,0-1-1,1 0 0,-1 0 1,1 0-1,-1 1 0,1-1 1,-1 0-1,1 0 0,0 1 1,0-1-1,-1 0 1,1 1-1,0-1 0,0 0 1,1 1-1,-1-1 0,0 0 1,0 1-1,1-1 0,-1 0 1,0 1-1,1-1 1,-1 0-1,1 0 0,0 0 1,-1 1-1,1-1 0,0 0 1,0 0-1,0 0 0,0 0 1,0 0-1,0-1 0,0 1 1,0 0-1,0 0 1,0-1-1,0 1 0,2 0 1,4 2-63,-1 0 1,0 0 0,1-1 0,0 0 0,-1-1 0,1 1 0,0-1 0,0-1 0,0 1-1,0-1 1,-1 0 0,1-1 0,8-1 0,-3 0-13,0 0 0,-1-1 0,1-1 0,0 0 0,-1 0 0,16-10 0,-21 12-12,-1-1 0,0 0 0,-1 0 0,1-1 0,0 1 0,-1-1 0,0 0 0,0 0 0,0-1 0,0 1 0,-1-1 0,0 0 0,0 0 0,0 0 0,0 0 0,2-8 0,-6 13 0,-1 0 0,1 0 0,-1 1 0,1-1 0,0 0 0,-1 1 0,1-1 0,0 1 0,0-1 0,-1 1 0,1 0 0,0-1 0,0 1 0,0 0 0,0 0 0,0 0 0,-2 2 0,-12 11-132,0 2 0,2 0 0,0 0 0,0 1 0,2 1 0,-14 25 0,20-32-174,1-1 0,-1 1 0,2 0 0,0 0-1,0 1 1,1-1 0,0 1 0,1-1 0,0 1 0,1 0-1,0-1 1,1 1 0,2 12 0,0-13-7937</inkml:trace>
</inkml:ink>
</file>

<file path=ppt/ink/ink2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6.888"/>
    </inkml:context>
    <inkml:brush xml:id="br0">
      <inkml:brushProperty name="width" value="0.025" units="cm"/>
      <inkml:brushProperty name="height" value="0.025" units="cm"/>
    </inkml:brush>
  </inkml:definitions>
  <inkml:trace contextRef="#ctx0" brushRef="#br0">1 27 6246,'0'0'26521,"50"-3"-28827,-31-8-4517,-1-2-6597</inkml:trace>
</inkml:ink>
</file>

<file path=ppt/ink/ink2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7.965"/>
    </inkml:context>
    <inkml:brush xml:id="br0">
      <inkml:brushProperty name="width" value="0.025" units="cm"/>
      <inkml:brushProperty name="height" value="0.025" units="cm"/>
    </inkml:brush>
  </inkml:definitions>
  <inkml:trace contextRef="#ctx0" brushRef="#br0">1 0 13965,'6'0'4260,"3"0"-1537,-2 9-545,4 9-288,-4 9 96,4 1-449,1 3-480,-3-3-384,3-1-353,4-5-192,4-8-64,6-7-32,2-7-448,1 0-1154,-1-8-2145,-5-12-2307,-3-5-4676</inkml:trace>
</inkml:ink>
</file>

<file path=ppt/ink/ink2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8.340"/>
    </inkml:context>
    <inkml:brush xml:id="br0">
      <inkml:brushProperty name="width" value="0.025" units="cm"/>
      <inkml:brushProperty name="height" value="0.025" units="cm"/>
    </inkml:brush>
  </inkml:definitions>
  <inkml:trace contextRef="#ctx0" brushRef="#br0">234 1 18642,'0'0'2754,"-31"49"513,11-13-736,-5 5-225,-2 7-384,-5-1-577,0 4-1345,6 0 0,8-5 0,5-1-384,8-2-2179,1-9-3394,3-7-7240</inkml:trace>
</inkml:ink>
</file>

<file path=ppt/ink/ink2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2.632"/>
    </inkml:context>
    <inkml:brush xml:id="br0">
      <inkml:brushProperty name="width" value="0.025" units="cm"/>
      <inkml:brushProperty name="height" value="0.025" units="cm"/>
    </inkml:brush>
  </inkml:definitions>
  <inkml:trace contextRef="#ctx0" brushRef="#br0">0 116 13421,'0'0'2786,"14"-6"-159,37-13 31,1 3 1,70-14-1,-3 11-2073,227-7-1,-393 42 479,-235 21 1,8-2-228,415-46-430,349-40-353,-649 56 636,115 0-664,-381 57 628,424-62-653,-9 2-121,1 0 0,-1 0-1,1 1 1,0 0 0,0 1-1,-12 6 1,22-10 59,-1 0 0,0 0 0,0 0-1,0 0 1,0 0 0,0 0 0,0 0 0,1 0-1,-1 0 1,0 0 0,0 1 0,0-1 0,0 0-1,0 0 1,0 0 0,0 0 0,0 0 0,0 0 0,0 1-1,0-1 1,0 0 0,1 0 0,-1 0 0,0 0-1,0 0 1,0 0 0,0 1 0,0-1 0,0 0-1,0 0 1,0 0 0,0 0 0,0 0 0,-1 1-1,1-1 1,0 0 0,0 0 0,0 0 0,0 0-1,0 0 1,0 0 0,0 0 0,0 1 0,0-1-1,0 0 1,0 0 0,0 0 0,-1 0 0,1 0 0,0 0-1,0 0 1,0 0 0,0 0 0,0 1 0,0-1-1,0 0 1,-1 0 0,1 0 0,0 0 0,0 0-1,0 0 1,-1 0 0,16-1-5319,23-8-6572</inkml:trace>
</inkml:ink>
</file>

<file path=ppt/ink/ink2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4.602"/>
    </inkml:context>
    <inkml:brush xml:id="br0">
      <inkml:brushProperty name="width" value="0.025" units="cm"/>
      <inkml:brushProperty name="height" value="0.025" units="cm"/>
    </inkml:brush>
  </inkml:definitions>
  <inkml:trace contextRef="#ctx0" brushRef="#br0">1 212 11883,'0'0'4944,"8"-5"-3060,27-9-792,2 1 1,0 2-1,0 1 1,1 2-1,46-3 0,6-4-557,26-6-268,150-47 0,-266 68-235,0 0-1,0 0 0,0 0 0,-1 0 1,1 0-1,0 0 0,0 0 1,0 0-1,0 0 0,0 0 0,0-1 1,0 1-1,0 0 0,0 0 1,0 0-1,0 0 0,0 0 1,0 0-1,0 0 0,0 0 0,0 0 1,0 0-1,0-1 0,0 1 1,0 0-1,0 0 0,0 0 0,0 0 1,0 0-1,0 0 0,0 0 1,0 0-1,0 0 0,0-1 1,0 1-1,0 0 0,0 0 0,0 0 1,0 0-1,-22-1 354,-35 6-276,-315 81 969,176-36 198,182-45-1043,40-10-151,307-81-343,-142 50-330,59-13 2,-312 47 882,-166 31 1000,56-4-2662,58-19-6173,81-6-4896</inkml:trace>
</inkml:ink>
</file>

<file path=ppt/ink/ink2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5.646"/>
    </inkml:context>
    <inkml:brush xml:id="br0">
      <inkml:brushProperty name="width" value="0.025" units="cm"/>
      <inkml:brushProperty name="height" value="0.025" units="cm"/>
    </inkml:brush>
  </inkml:definitions>
  <inkml:trace contextRef="#ctx0" brushRef="#br0">437 0 16111,'0'0'11590,"-10"12"-9850,-243 253 877,106-118-1908,127-123-709,13-11-4,11-11-76,8-6-717,10-10-2148,-1-2-1,-1 0 1,37-37-1,-11 5-4986</inkml:trace>
</inkml:ink>
</file>

<file path=ppt/ink/ink2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5.988"/>
    </inkml:context>
    <inkml:brush xml:id="br0">
      <inkml:brushProperty name="width" value="0.025" units="cm"/>
      <inkml:brushProperty name="height" value="0.025" units="cm"/>
    </inkml:brush>
  </inkml:definitions>
  <inkml:trace contextRef="#ctx0" brushRef="#br0">3 0 9513,'0'0'12898,"1"10"-11665,-2 78 1169,-1-64-1681,1 1 0,2 0 0,4 38 0,-4-57-782,0 0 0,1 0 0,-1 0 0,1-1-1,0 1 1,1 0 0,-1-1 0,1 0 0,0 0-1,0 0 1,1 0 0,0 0 0,0-1-1,0 1 1,0-1 0,1 0 0,-1 0 0,1-1-1,10 6 1,3-2-3993,-9-7-5078</inkml:trace>
</inkml:ink>
</file>

<file path=ppt/ink/ink2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6.332"/>
    </inkml:context>
    <inkml:brush xml:id="br0">
      <inkml:brushProperty name="width" value="0.025" units="cm"/>
      <inkml:brushProperty name="height" value="0.025" units="cm"/>
    </inkml:brush>
  </inkml:definitions>
  <inkml:trace contextRef="#ctx0" brushRef="#br0">80 5 15599,'0'0'2818,"-59"7"353,44-3 353,9 2-1474,6 0-449,21-3-608,18-2 160,14-1 32,11 0-512,13 0-673,0-6 0,-3-2-160,-11 2-2723,-10-1-5092,-10 2-13165</inkml:trace>
</inkml:ink>
</file>

<file path=ppt/ink/ink2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6.847"/>
    </inkml:context>
    <inkml:brush xml:id="br0">
      <inkml:brushProperty name="width" value="0.025" units="cm"/>
      <inkml:brushProperty name="height" value="0.025" units="cm"/>
    </inkml:brush>
  </inkml:definitions>
  <inkml:trace contextRef="#ctx0" brushRef="#br0">371 12 15182,'0'0'11216,"-12"-3"-10356,2 0-712,0 1 0,-1 1 0,1-1 0,-1 2 0,1-1 0,-1 2 0,0-1 0,1 2 0,-1-1 0,-12 5 0,2 0 188,0 1 0,0 1 0,1 0 0,0 2 0,-23 15 0,36-21-278,1 1-1,0 0 1,0 0 0,0 0 0,0 0-1,1 1 1,0 0 0,1 0-1,-1 1 1,1-1 0,0 1-1,1 0 1,-1 0 0,1 0 0,1 0-1,-1 0 1,1 1 0,-1 10-1,3-15-46,0 0 0,0 0 0,0-1 0,1 1 0,-1 0 0,1-1 0,0 1 0,0 0 0,0-1 0,0 1 0,0-1 0,1 1 0,-1-1 0,1 0 0,-1 0 0,1 1 0,0-1 0,0 0 0,0 0 0,0-1 0,0 1 0,0 0 0,1-1 0,-1 0 0,1 1 0,-1-1 0,1 0-1,-1 0 1,1 0 0,0 0 0,4 0 0,10 3-506,1 0-1,-1-2 0,30 2 0,-44-4 303,53 1-4314,-19-2-1701,4-3-6844</inkml:trace>
</inkml:ink>
</file>

<file path=ppt/ink/ink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9.107"/>
    </inkml:context>
    <inkml:brush xml:id="br0">
      <inkml:brushProperty name="width" value="0.025" units="cm"/>
      <inkml:brushProperty name="height" value="0.025" units="cm"/>
    </inkml:brush>
  </inkml:definitions>
  <inkml:trace contextRef="#ctx0" brushRef="#br0">31 184 12492,'-1'13'3133,"-9"57"75,2-26-546,2 0 1,1 63-1,5-106-2628,0 0 0,0 0-1,0 0 1,1 0 0,-1 0 0,1 0-1,-1 1 1,1-2 0,-1 1 0,1 0-1,-1 0 1,1 0 0,0 0 0,-1 0-1,1 0 1,0-1 0,0 1-1,0 0 1,0-1 0,0 1 0,0 0-1,0-1 1,0 1 0,0-1 0,0 0-1,0 1 1,0-1 0,0 0 0,0 0-1,0 1 1,0-1 0,0 0 0,0 0-1,0 0 1,1 0 0,-1 0 0,0-1-1,0 1 1,0 0 0,0-1 0,0 1-1,1-1 1,5-1 70,0 1 0,-1-2 0,0 1 0,0-1-1,1 0 1,5-4 0,15-13-184,-2-2 0,0-1 0,-1-1 0,-1-1 0,22-32 0,-45 56 80,0 1 1,0 0-1,0 0 1,0-1-1,0 1 1,0 0 0,0 0-1,1-1 1,-1 1-1,0 0 1,0 0-1,0 0 1,0-1-1,0 1 1,1 0 0,-1 0-1,0 0 1,0-1-1,0 1 1,1 0-1,-1 0 1,0 0-1,0 0 1,0 0 0,1 0-1,-1 0 1,0-1-1,0 1 1,1 0-1,-1 0 1,0 0-1,0 0 1,1 0 0,-1 0-1,0 0 1,0 0-1,1 0 1,-1 0-1,0 0 1,0 0-1,1 1 1,-1-1 0,0 0-1,0 0 1,1 0-1,-1 0 1,0 0-1,0 0 1,0 1-1,1-1 1,-1 0 0,0 0-1,0 0 1,0 0-1,0 1 1,1-1-1,-1 0 1,0 0-1,0 1 1,0-1 0,0 0-1,0 0 1,0 0-1,0 1 1,0-1-1,0 1 1,3 29 84,-9 36 70,5-60-153,0-1 21,1 0 0,-1 0 0,1 0 0,-1 0 1,2 1-1,-1-1 0,0 0 0,2 5 0,-2-9-25,1 0 0,-1-1 1,0 1-1,1 0 0,-1-1 0,1 1 0,-1-1 0,1 1 1,-1 0-1,1-1 0,-1 1 0,1-1 0,-1 0 0,1 1 1,0-1-1,-1 1 0,1-1 0,0 0 0,-1 1 0,1-1 1,0 0-1,-1 0 0,2 0 0,1 1-32,0-2 0,-1 1 0,1 0 0,0 0 0,-1-1 0,1 0 0,-1 1 0,1-1 0,-1 0 0,4-2 0,12-6-1108,0-2 0,0 0 0,-1-1 0,0-1 0,-1 0 0,-1-2 1,0 1-1,-1-2 0,0 0 0,21-35 0,-14 18-398,26-58-1,-1-32 4462,-43 105 1408,-10 30-2217,-21 51-875,19-43-465,-4 8-201,-60 145 2541,64-150-2899,2 1 1,0 0 0,2 1 0,1-1-1,-2 33 1,6-55-205,0 0 0,0 0 0,0-1 1,0 1-1,0 0 0,0 0 0,0-1 0,1 1 0,-1 0 0,1-1 0,-1 1 1,1 0-1,-1-1 0,1 1 0,0-1 0,0 1 0,0-1 0,0 1 1,0-1-1,0 0 0,2 2 0,-1-2 2,-1 0 0,0-1 0,1 0 0,-1 1 0,1-1 0,-1 0 0,1 1 0,-1-1 0,1 0 0,-1 0 0,1 0 0,-1-1 0,1 1 0,-1 0 0,1-1 0,-1 1 0,1 0 0,-1-1 0,2 0 0,4-2 18,-1-1 0,0 1 1,-1-1-1,1 0 1,-1 0-1,0-1 1,1 1-1,-2-1 1,7-8-1,-3-1-14,-1-1 0,0 1 0,-1-1 0,0 0-1,-2-1 1,0 1 0,0-1 0,-2 0-1,0 0 1,-1 0 0,0 0 0,-4-32 0,4 48-19,-1-1 0,0 1 0,0 0 0,0 0 0,0-1 0,0 1 0,0 0 0,0 0 0,0-1 0,0 1 0,0 0 0,0 0 0,0-1 0,0 1 0,0 0 0,0 0 0,0-1 0,0 1 0,0 0 0,-1 0 0,1-1 0,0 1 0,0 0 0,0 0 0,0 0 0,0-1 0,-1 1 0,1 0 0,0 0 0,0 0 0,0-1 1,-1 1-1,1 0 0,0 0 0,0 0 0,-1 0 0,1 0 0,0 0 0,0 0 0,0-1 0,-1 1 0,1 0 0,0 0 0,-1 0 0,1 0 0,0 0 0,0 0 0,-1 0 0,1 0 0,-7 13-235,6-8 225,0 0-1,1 0 1,0-1 0,0 1 0,0 0-1,0 0 1,1 0 0,-1 0 0,1 0 0,1-1-1,-1 1 1,1 0 0,-1-1 0,1 1-1,5 6 1,-4-8 19,0 1-1,0-1 0,0 0 1,1-1-1,0 1 0,-1-1 1,1 1-1,0-1 0,0 0 1,0 0-1,1-1 0,-1 1 1,0-1-1,1 0 0,-1 0 1,1-1-1,6 1 0,3 0 94,0-1-1,0 0 0,0-1 1,0 0-1,0-1 1,21-7-1,-31 9-63,-1-1-1,1 0 1,-1 0 0,1 0-1,-1-1 1,0 1-1,1-1 1,-1 0 0,0 0-1,0 0 1,0 0 0,0 0-1,-1-1 1,1 1-1,-1-1 1,1 0 0,-1 0-1,0 0 1,0 0 0,0 0-1,-1 0 1,1-1 0,-1 1-1,1 0 1,-1-1-1,0 1 1,-1-1 0,1 1-1,-1-1 1,1-5 0,-2 8-34,1-1-1,-1 0 1,0 1 0,1-1 0,-1 1 0,0 0 0,0-1 0,0 1 0,0 0-1,0-1 1,-1 1 0,1 0 0,0 0 0,-1 0 0,1 0 0,0 0 0,-1 0 0,1 1-1,-1-1 1,1 0 0,-1 1 0,0-1 0,1 1 0,-1 0 0,0-1 0,1 1 0,-1 0-1,0 0 1,1 0 0,-1 0 0,0 0 0,1 0 0,-3 1 0,2-1-7,1 0 0,-1 0 0,0 0 0,1 1 0,-1-1 0,0 0 0,1 1 0,-1-1 0,0 1 0,1 0 0,-1-1 0,1 1 0,-1 0 0,1 0 0,0 0 0,-1 0 0,1 0 0,0 0 0,0 0 0,-1 1 0,1-1 1,0 0-1,0 1 0,0-1 0,1 1 0,-1-1 0,0 1 0,1-1 0,-1 1 0,0-1 0,1 1 0,0 0 0,-1-1 0,1 1 0,0 0 0,0 2 0,1-3 2,-1 0 0,1 0 1,0 0-1,0 0 0,0 0 0,0-1 1,-1 1-1,1 0 0,1 0 0,-1 0 0,0-1 1,0 1-1,0-1 0,0 1 0,0-1 1,0 1-1,1-1 0,-1 0 0,0 1 0,0-1 1,3 0-1,38 6-30,-29-4 4,15 1 26,-1 1 0,0 1-1,0 2 1,-1 1 0,0 1-1,0 1 1,-1 1 0,0 2-1,28 18 1,-51-34 178,-1 0 1,0 0-1,-1 0 1,1 0-1,0 0 1,-1 0-1,0-1 0,1 1 1,-1 0-1,-1-6 1,1 7-155,-1-30-19,-2 0 0,-1 0 0,-1 1 0,-17-57 0,22 87-1,0 1 1,0 0-1,0 0 1,0 0-1,0-1 1,0 1-1,0 0 1,0 0-1,0 0 1,0 0-1,0-1 1,0 1-1,0 0 1,0 0-1,0 0 1,1 0-1,-1-1 1,0 1-1,0 0 1,0 0-1,0 0 1,0 0-1,1 0 1,-1 0-1,0-1 0,0 1 1,0 0-1,1 0 1,-1 0-1,0 0 1,0 0-1,0 0 1,0 0-1,1 0 1,-1 0-1,0 0 1,0 0-1,0 0 1,1 0-1,-1 0 1,0 0-1,0 0 1,0 0-1,1 0 1,-1 0-1,0 0 1,0 0-1,0 1 1,0-1-1,1 0 1,-1 0-1,0 0 0,0 0 1,0 0-1,0 0 1,1 1-1,-1-1 1,13 5-548,-13-5 448,18 8-1671,0-1 1,1-1-1,0 0 1,0-2-1,21 3 1,20-3-6393,-35-4 2804</inkml:trace>
</inkml:ink>
</file>

<file path=ppt/ink/ink2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5.604"/>
    </inkml:context>
    <inkml:brush xml:id="br0">
      <inkml:brushProperty name="width" value="0.025" units="cm"/>
      <inkml:brushProperty name="height" value="0.025" units="cm"/>
    </inkml:brush>
  </inkml:definitions>
  <inkml:trace contextRef="#ctx0" brushRef="#br0">0 16 16976,'0'0'11275,"48"19"-9642,-3-19-448,11-5-512,4-6-449,0-1-160,-4 8-32,-9 2-384,-10 2-1474,-15 4-992,-9 10-1250,-12 0-481,-1-1-2113</inkml:trace>
</inkml:ink>
</file>

<file path=ppt/ink/ink2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5.936"/>
    </inkml:context>
    <inkml:brush xml:id="br0">
      <inkml:brushProperty name="width" value="0.025" units="cm"/>
      <inkml:brushProperty name="height" value="0.025" units="cm"/>
    </inkml:brush>
  </inkml:definitions>
  <inkml:trace contextRef="#ctx0" brushRef="#br0">0 0 11787,'0'0'16175,"83"36"-14957,-24-38-770,4-5-352,0 1-64,-7-2-2178,-8 3-4388,-3-1-7944</inkml:trace>
</inkml:ink>
</file>

<file path=ppt/ink/ink2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7.935"/>
    </inkml:context>
    <inkml:brush xml:id="br0">
      <inkml:brushProperty name="width" value="0.025" units="cm"/>
      <inkml:brushProperty name="height" value="0.025" units="cm"/>
    </inkml:brush>
  </inkml:definitions>
  <inkml:trace contextRef="#ctx0" brushRef="#br0">143 107 7527,'0'0'3006,"8"-8"-1181,5-2-1166,30-28 3106,-16 8 2584,-26 30-6109,-1 0-1,1-1 1,-1 1 0,0-1-1,1 1 1,-1-1 0,1 1-1,-1-1 1,0 1 0,1-1-1,-1 0 1,0 1-1,0-1 1,1 1 0,-1-1-1,0 0 1,0 1 0,0-1-1,0 0 1,0 1 0,0-1-1,0 0 1,0 1-1,0-1 1,0 0 0,0 1-1,0-1 1,-1 0 0,-15-2 1823,-26 14-1691,29-5-352,0 1 0,1 1 1,0 0-1,0 1 0,1 0 0,0 1 0,0 1 0,1-1 0,-9 14 1,12-16-18,1 2 1,0-1 0,0 1 0,1-1 0,0 2-1,1-1 1,0 0 0,1 1 0,0 0 0,1 0-1,0 0 1,-1 18 0,3-26-33,0-1 1,0 1-1,1-1 1,-1 0-1,1 1 1,0-1-1,-1 0 1,1 0-1,0 1 1,0-1-1,1 0 1,-1 0-1,0 0 0,1 0 1,-1 0-1,1 0 1,-1-1-1,5 4 1,-1-1-156,0-1 0,0 0-1,1 1 1,0-2 0,0 1 0,0-1 0,6 2 0,6 1-780,0-1 1,1-1-1,-1-1 0,22 0 1,-2-4-6073,-6-6-3406</inkml:trace>
</inkml:ink>
</file>

<file path=ppt/ink/ink2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8.279"/>
    </inkml:context>
    <inkml:brush xml:id="br0">
      <inkml:brushProperty name="width" value="0.025" units="cm"/>
      <inkml:brushProperty name="height" value="0.025" units="cm"/>
    </inkml:brush>
  </inkml:definitions>
  <inkml:trace contextRef="#ctx0" brushRef="#br0">54 1 20115,'0'0'3657,"-7"8"-790,4-5-2587,-28 31 2162,30-32-2289,0-1 0,-1 1 0,1 0 0,0 0 1,0 0-1,0-1 0,0 1 0,0 0 0,1 0 0,-1 1 0,0-1 0,1 0 1,0 0-1,-1 0 0,1 0 0,0 0 0,0 0 0,0 1 0,1-1 0,-1 0 1,1 3-1,2-3-151,-1-1 0,1 0 1,0 1-1,0-1 0,0-1 1,0 1-1,0 0 0,0-1 1,0 1-1,0-1 0,0 0 1,0 0-1,0 0 0,0 0 1,0-1-1,3 0 0,3 0-4,3 0-922,0-1 1,0 0-1,0-1 1,0-1-1,0 0 1,-1-1-1,0 0 0,0 0 1,0-1-1,14-11 1,30-14-1340,-76 64 7772,11-22-4525,-17 23 1532,-27 42 0,48-66-2431,1 0 0,-1 0 0,2 0-1,-1 1 1,1-1 0,1 1 0,0 0 0,1 1 0,-3 18 0,8-11-2012,10-15-6540,-2-4-2583</inkml:trace>
</inkml:ink>
</file>

<file path=ppt/ink/ink2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8.952"/>
    </inkml:context>
    <inkml:brush xml:id="br0">
      <inkml:brushProperty name="width" value="0.025" units="cm"/>
      <inkml:brushProperty name="height" value="0.025" units="cm"/>
    </inkml:brush>
  </inkml:definitions>
  <inkml:trace contextRef="#ctx0" brushRef="#br0">34 1 22485,'0'0'8680,"-28"51"-7238,22-39-1282,6-2-160,0-3 0,7-7 0,12 0-480,9-4-1923,-2-12-2113,-4-4-2563</inkml:trace>
</inkml:ink>
</file>

<file path=ppt/ink/ink2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9.326"/>
    </inkml:context>
    <inkml:brush xml:id="br0">
      <inkml:brushProperty name="width" value="0.025" units="cm"/>
      <inkml:brushProperty name="height" value="0.025" units="cm"/>
    </inkml:brush>
  </inkml:definitions>
  <inkml:trace contextRef="#ctx0" brushRef="#br0">257 1 14926,'0'0'11307,"-36"65"-8873,8-31-640,-3 6-641,-8 2-577,3-2-383,3-4-193,8-7 0,6-8-289,10-8-95,24-27-5253,6-10 1569,1-8-1602,4-6-5796</inkml:trace>
</inkml:ink>
</file>

<file path=ppt/ink/ink2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9.654"/>
    </inkml:context>
    <inkml:brush xml:id="br0">
      <inkml:brushProperty name="width" value="0.025" units="cm"/>
      <inkml:brushProperty name="height" value="0.025" units="cm"/>
    </inkml:brush>
  </inkml:definitions>
  <inkml:trace contextRef="#ctx0" brushRef="#br0">274 1 15759,'0'0'8456,"-40"63"-6310,23-25-128,-3 4-641,5-2-736,5-4-385,5-3-192,5-8-32,0-5 0,0-3 0,9-3 32,3 0-929,0-3-2498,-4-2-2242,-8-2-5446</inkml:trace>
  <inkml:trace contextRef="#ctx0" brushRef="#br0" timeOffset="1">1 351 18674,'0'0'13869,"53"-5"-13645,-5 5-224,7 0 0,5 0-609,-7 1-1889,-2 1-2371,-11-2-4195</inkml:trace>
</inkml:ink>
</file>

<file path=ppt/ink/ink2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0.038"/>
    </inkml:context>
    <inkml:brush xml:id="br0">
      <inkml:brushProperty name="width" value="0.025" units="cm"/>
      <inkml:brushProperty name="height" value="0.025" units="cm"/>
    </inkml:brush>
  </inkml:definitions>
  <inkml:trace contextRef="#ctx0" brushRef="#br0">0 0 12492,'0'0'19795,"51"53"-19315,-38-40-480,5-3 0,8-5 0,0-5 0,4 0-1249,4 0-1538,-2-12-2402,-4-4-1729,-8 0-5702</inkml:trace>
</inkml:ink>
</file>

<file path=ppt/ink/ink2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0.366"/>
    </inkml:context>
    <inkml:brush xml:id="br0">
      <inkml:brushProperty name="width" value="0.025" units="cm"/>
      <inkml:brushProperty name="height" value="0.025" units="cm"/>
    </inkml:brush>
  </inkml:definitions>
  <inkml:trace contextRef="#ctx0" brushRef="#br0">177 1 13613,'0'0'4965,"-43"55"-1538,13-19-1057,1 3-160,1-1-96,5 2-640,8-8-802,6-5-512,9-9-224,1-8-833,16-10-1633,2-5-2947,1-13-6278</inkml:trace>
</inkml:ink>
</file>

<file path=ppt/ink/ink2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0.725"/>
    </inkml:context>
    <inkml:brush xml:id="br0">
      <inkml:brushProperty name="width" value="0.025" units="cm"/>
      <inkml:brushProperty name="height" value="0.025" units="cm"/>
    </inkml:brush>
  </inkml:definitions>
  <inkml:trace contextRef="#ctx0" brushRef="#br0">0 153 13613,'0'0'15289,"11"-5"-13303,25-15-1520,-1-3-1,-1 0 1,51-47 0,-70 58-450,-15 13-16,0-1 0,0 0 0,-1 0 0,1 1 0,0-1 0,0 0 0,0 0 0,0 0 0,0 1 0,0-1 0,0 0 0,0 0 0,0 1 0,0-1 0,-1 0 0,1 0 0,0 1 0,0-1 0,1 0 0,-1 1 0,0-1 0,0 0 0,0 0 0,0 1 0,0-1 0,0 0 0,0 0 0,0 0 0,0 1 0,1-1 0,-1 0 0,0 0 0,0 1 0,0-1 0,0 0 0,1 0 0,-1 0 0,0 0 0,0 1 0,0-1 0,1 0 0,-1 0 0,0 0 0,0 0 0,1 0 0,-1 0 0,0 0 0,0 0 0,1 0 0,-1 0 0,0 0 0,0 0 0,1 0 0,-1 0 0,0 0 0,0 0 0,1 0 0,-1 0 0,0 0 0,0 0 0,1 0 0,-1 0 0,0 0 0,1 0 0,-1 0 0,-27 58 0,21-48 0,0 0 0,1 1 0,1-1 0,0 1 0,0 0 0,1 0 0,1 1 0,0-1 0,-1 13 0,3-23-53,0 0 1,0-1-1,0 1 1,0 0-1,0 0 1,0 0-1,0-1 0,0 1 1,1 0-1,-1 0 1,0-1-1,0 1 0,1 0 1,-1 0-1,1-1 1,-1 1-1,0-1 1,1 1-1,-1 0 0,1-1 1,0 1-1,-1-1 1,1 1-1,0 0 0,1-1-306,-1 1-1,0-1 0,1 0 0,-1 1 0,0-1 0,1 0 0,-1 0 0,0 0 0,1 0 0,-1 0 0,0 0 0,1-1 0,-1 1 0,0 0 1,2-1-1,19-9-10952</inkml:trace>
</inkml:ink>
</file>

<file path=ppt/ink/ink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9.859"/>
    </inkml:context>
    <inkml:brush xml:id="br0">
      <inkml:brushProperty name="width" value="0.025" units="cm"/>
      <inkml:brushProperty name="height" value="0.025" units="cm"/>
    </inkml:brush>
  </inkml:definitions>
  <inkml:trace contextRef="#ctx0" brushRef="#br0">124 1 18033,'0'0'4911,"-10"14"-2893,-5 10-1061,0 0 0,2 1-1,0 1 1,-13 42-1,26-67-942,-7 19 320,1 0 0,0 0 1,2 0-1,1 0 0,0 1 0,1-1 1,2 1-1,1 28 0,-1-47-339,1 0 1,-1 0-1,0 0 1,1 0-1,-1 1 1,1-1-1,0 0 0,-1 0 1,1 0-1,0 0 1,0 0-1,1-1 1,-1 1-1,0 0 0,1 0 1,-1-1-1,1 1 1,-1-1-1,1 1 1,0-1-1,-1 0 0,1 0 1,0 1-1,0-1 1,0-1-1,0 1 1,0 0-1,0 0 0,0-1 1,0 1-1,1-1 1,-1 0-1,0 1 1,0-1-1,0 0 0,0 0 1,1-1-1,-1 1 1,0 0-1,3-1 0,9-4-45,0 0-1,0 0 0,0-1 1,-1-1-1,13-9 0,10-3-23,-28 16 34,-1 0-1,1 0 1,-1 1-1,1 0 1,10-1-1,-16 3 35,-1 0 0,0 0 0,1 0 0,-1 0 0,0 0 0,1 0-1,-1 0 1,0 0 0,1 0 0,-1 1 0,0-1 0,1 1 0,-1-1 0,0 1 0,0-1 0,1 1 0,-1 0 0,0-1-1,0 1 1,0 0 0,0 0 0,0 0 0,0 0 0,0 0 0,0 0 0,-1 0 0,1 0 0,0 0 0,0 1-1,-1-1 1,1 0 0,-1 0 0,1 1 0,-1-1 0,0 0 0,1 1 0,-1-1 0,0 2 0,0 4 30,1 0 0,-2-1 0,1 1 0,-1 0 0,0-1 1,0 1-1,-1-1 0,0 1 0,0-1 0,0 0 0,-1 1 0,0-1 1,-1-1-1,1 1 0,-1 0 0,0-1 0,0 0 0,0 0 0,-1 0 1,0 0-1,-7 4 0,4-2 13,0-1-1,-1-1 1,0 0 0,-1 0 0,1 0 0,-1-1-1,0-1 1,0 0 0,0 0 0,0-1 0,0 0-1,-1-1 1,-12 0 0,22 0-111,0-1 0,0 0 1,0 0-1,0 0 0,0 0 0,0 0 0,0 0 1,0-1-1,-1 1 0,1 0 0,0-1 0,0 1 1,0 0-1,0-1 0,0 1 0,0-1 0,0 0 1,0 1-1,1-1 0,-1 0 0,0 1 0,0-1 1,0 0-1,1 0 0,-1 0 0,0 0 0,1 0 0,-1 1 1,1-1-1,-1 0 0,1-1 0,0 1 0,-1 0 1,1 0-1,0 0 0,-1 0 0,1 0 0,0 0 1,0-2-1,1 1-154,-1 0 1,0-1-1,1 1 1,-1 0-1,1 0 1,0 0-1,0 0 1,0 0-1,0 1 1,0-1-1,0 0 1,1 0-1,-1 1 1,0-1-1,1 1 1,-1-1-1,1 1 1,0-1-1,-1 1 1,4-2-1,22-8-3597,-1 0-1,1 2 1,42-9 0,28-9 1746,-82 22 3289,-1-1 1,1 0-1,-2-1 1,21-14-1,-24 14 170,-2 2-429,-1 0 0,1 0 0,-1-1 0,0 0 0,0 0 0,-1 0 0,0-1 0,0 0 0,-1-1 0,5-7 0,-38 48 916,8-12-1492,-20 38 1389,38-55-1576,-1 1-1,1-1 1,1 0-1,-1 1 0,0-1 1,1 1-1,0-1 1,0 1-1,0-1 1,1 1-1,0 0 0,0 9 1,1-13-164,-1 0 0,1-1 1,0 1-1,-1 0 0,1 0 0,0-1 0,0 1 1,0 0-1,0-1 0,0 1 0,0-1 0,0 1 1,0-1-1,0 1 0,0-1 0,0 0 0,0 1 1,0-1-1,0 0 0,0 0 0,0 0 0,0 0 1,0 0-1,0 0 0,2 0 0,32-2 88,-32 2-95,16-4-14,-1 0 0,0-2-1,0 0 1,0 0 0,-1-2 0,25-14 0,-18 9-5,0 2 1,27-9 0,-43 22 1,-9 11 0,-14 24 0,7-20 0,8-16-3,0 0 0,-1 0 0,1-1-1,0 1 1,0 0 0,0-1 0,0 1 0,-1 0 0,1 0 0,0-1-1,0 1 1,0 0 0,1 0 0,-1-1 0,0 1 0,0 0 0,0 0-1,0-1 1,1 1 0,-1 0 0,0 0 0,1-1 0,-1 1 0,1-1-1,-1 1 1,0 0 0,1-1 0,0 1 0,-1-1 0,1 1 0,-1-1-1,1 1 1,-1-1 0,1 1 0,0-1 0,-1 0 0,1 1 0,0-1-1,1 0 1,2 1-35,-1-1-1,1 0 0,0 0 1,0 0-1,0 0 0,0-1 1,-1 0-1,8-2 0,71-29-1147,-29 0-2396,-7-7-3929,-17 4-780</inkml:trace>
</inkml:ink>
</file>

<file path=ppt/ink/ink2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1.069"/>
    </inkml:context>
    <inkml:brush xml:id="br0">
      <inkml:brushProperty name="width" value="0.025" units="cm"/>
      <inkml:brushProperty name="height" value="0.025" units="cm"/>
    </inkml:brush>
  </inkml:definitions>
  <inkml:trace contextRef="#ctx0" brushRef="#br0">1 1 13741,'0'0'16848,"71"17"-16368,-22-15-384,7 3-96,-2 0-1921,-8 1-2660,-10-1-2209,-15 0-6695</inkml:trace>
</inkml:ink>
</file>

<file path=ppt/ink/ink2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1.440"/>
    </inkml:context>
    <inkml:brush xml:id="br0">
      <inkml:brushProperty name="width" value="0.025" units="cm"/>
      <inkml:brushProperty name="height" value="0.025" units="cm"/>
    </inkml:brush>
  </inkml:definitions>
  <inkml:trace contextRef="#ctx0" brushRef="#br0">1 5 15919,'0'0'13293,"61"2"-13229,-7-6-769,7 2-2722,-2 2-1186,-5 0-1120,-8 0-2723</inkml:trace>
</inkml:ink>
</file>

<file path=ppt/ink/ink2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1.784"/>
    </inkml:context>
    <inkml:brush xml:id="br0">
      <inkml:brushProperty name="width" value="0.025" units="cm"/>
      <inkml:brushProperty name="height" value="0.025" units="cm"/>
    </inkml:brush>
  </inkml:definitions>
  <inkml:trace contextRef="#ctx0" brushRef="#br0">333 9 19859,'0'0'9096,"-12"-3"-6549,2 1-2450,0 0 0,0 1 1,0 0-1,0 1 0,0 0 1,0 1-1,0 0 0,0 0 1,0 1-1,0 1 0,0-1 1,-13 7-1,4 0-97,-1 2 0,1 0 0,-32 27 0,44-34 0,1 2 0,1-1 0,-1 1 0,1-1 0,0 2 0,0-1 0,1 0 0,-1 1 0,1 0 0,1 0 0,0 0 0,0 1 0,0-1 0,-2 10 0,5-15 0,0-1 0,0 1 1,0 0-1,0 0 0,1-1 0,-1 1 1,0 0-1,1 0 0,-1-1 0,1 1 0,0 0 1,-1-1-1,1 1 0,0-1 0,0 1 1,0-1-1,0 0 0,0 1 0,0-1 0,1 0 1,-1 1-1,0-1 0,1 0 0,-1 0 1,1 0-1,-1 0 0,1-1 0,-1 1 0,1 0 1,-1-1-1,1 1 0,0-1 0,0 1 1,2-1-1,8 3-7,1-1 1,-1-1 0,22 1-1,-24-2-7,9 0 2,67 2-4369,0-6-8047,-53-2 2504</inkml:trace>
</inkml:ink>
</file>

<file path=ppt/ink/ink2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2.142"/>
    </inkml:context>
    <inkml:brush xml:id="br0">
      <inkml:brushProperty name="width" value="0.025" units="cm"/>
      <inkml:brushProperty name="height" value="0.025" units="cm"/>
    </inkml:brush>
  </inkml:definitions>
  <inkml:trace contextRef="#ctx0" brushRef="#br0">66 1 12524,'0'0'17803,"-8"10"-15753,3-5-1840,-30 40 64,33-42-280,0 0 1,0 1-1,0-1 0,0 0 0,1 1 0,-1 0 0,1-1 0,0 1 0,0 0 0,1-1 0,-1 1 1,1 0-1,0 0 0,0-1 0,0 7 0,1-9 6,0 0 0,0 0 0,0 0 0,0 0 0,0 0 0,0 0 0,0 0 0,0-1 0,0 1 0,0 0 0,1-1 0,-1 1 0,0 0 0,0-1 0,1 0 0,-1 1 0,0-1 0,0 0 0,1 0 0,-1 1 0,1-1 0,-1 0 0,0 0 0,1-1 0,-1 1 0,0 0 0,2-1 0,39-6 0,-28 1 0,-1-1 0,0-1 0,0 1 0,-1-2 0,16-13 0,-9 7 0,-17 17 0,-6 10 0,-7 10 0,2-6 24,-32 62 155,38-73-259,1 0-1,0 1 1,1-1-1,-1 1 1,1 0-1,1 0 1,-1-1-1,1 1 1,-1 0-1,2 0 1,-1 0-1,2 8 1,4-8-4848,5-5-3683</inkml:trace>
</inkml:ink>
</file>

<file path=ppt/ink/ink2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2.532"/>
    </inkml:context>
    <inkml:brush xml:id="br0">
      <inkml:brushProperty name="width" value="0.025" units="cm"/>
      <inkml:brushProperty name="height" value="0.025" units="cm"/>
    </inkml:brush>
  </inkml:definitions>
  <inkml:trace contextRef="#ctx0" brushRef="#br0">1 21 25752,'0'0'7015,"64"17"-7015,-40-32-5125,-4-7-8488</inkml:trace>
</inkml:ink>
</file>

<file path=ppt/ink/ink2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5.845"/>
    </inkml:context>
    <inkml:brush xml:id="br0">
      <inkml:brushProperty name="width" value="0.025" units="cm"/>
      <inkml:brushProperty name="height" value="0.025" units="cm"/>
    </inkml:brush>
  </inkml:definitions>
  <inkml:trace contextRef="#ctx0" brushRef="#br0">231 1 8648,'7'1'10727,"-5"5"-4401,-8 14-2676,-13 11-5393,13-23 3469,-32 42-900,-2-3-1,-62 58 0,73-77-578,92-85-14629,-29 19 1480</inkml:trace>
</inkml:ink>
</file>

<file path=ppt/ink/ink2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6.190"/>
    </inkml:context>
    <inkml:brush xml:id="br0">
      <inkml:brushProperty name="width" value="0.025" units="cm"/>
      <inkml:brushProperty name="height" value="0.025" units="cm"/>
    </inkml:brush>
  </inkml:definitions>
  <inkml:trace contextRef="#ctx0" brushRef="#br0">276 1 20948,'0'0'7367,"-47"72"-5702,32-37-351,3-1-610,3-1-447,3-2-193,6-2-32,0-4-64,5-3-961,5-4-929,-5 0-929,-2-5-928,-3-3-1090</inkml:trace>
  <inkml:trace contextRef="#ctx0" brushRef="#br0" timeOffset="1">1 300 12139,'0'0'15119,"69"22"-14479,-18-19-415,9-3-257,0 0-2627,-1-10-2754,-8-5-6022</inkml:trace>
</inkml:ink>
</file>

<file path=ppt/ink/ink2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6.615"/>
    </inkml:context>
    <inkml:brush xml:id="br0">
      <inkml:brushProperty name="width" value="0.025" units="cm"/>
      <inkml:brushProperty name="height" value="0.025" units="cm"/>
    </inkml:brush>
  </inkml:definitions>
  <inkml:trace contextRef="#ctx0" brushRef="#br0">216 0 19923,'0'0'3310,"-12"3"-481,3-2-2593,0 1-1,1 1 1,0-1 0,-1 1-1,1 1 1,0-1 0,0 2-1,1-1 1,-1 1 0,1 0-1,0 0 1,1 1-1,-12 12 1,7-4-64,0 0 1,1 0-1,1 1 0,-14 30 0,20-36-112,-1 0-1,1 0 1,0 0-1,1 0 1,0 1 0,1-1-1,0 1 1,0-1-1,1 1 1,1 13-1,0-21-51,-1 0 0,1-1 0,-1 1 0,1 0 1,-1-1-1,1 1 0,0 0 0,0-1 0,0 1 0,0-1 0,0 1 0,0-1 0,0 0 0,1 0 0,-1 1 0,0-1 0,1 0 0,-1 0 1,1 0-1,2 1 0,1 0 25,0 0 0,0 0 0,-1-1 1,1 0-1,0 0 0,0 0 0,8 0 1,-1-1 22,0-1 1,-1 1-1,1-2 0,0 0 1,21-6-1,18-16 44,-49 23-76,0-1 0,0 1 0,0 0-1,0-1 1,0 1 0,0-1-1,0 0 1,0 0 0,-1 0-1,1 0 1,-1 0 0,0 0 0,1 0-1,-1 0 1,0 0 0,0 0-1,0-1 1,-1 1 0,1-1-1,0-1 1,-1 3-11,-1 0-1,1 1 0,0-1 1,-1 1-1,1 0 0,-1-1 1,1 1-1,-1-1 1,1 1-1,-1 0 0,1-1 1,-1 1-1,0 0 1,1 0-1,-1-1 0,1 1 1,-1 0-1,0 0 0,1 0 1,-1 0-1,1 0 1,-1 0-1,0 0 0,1 0 1,-1 0-1,0 0 0,1 0 1,-2 0-1,-20 2 147,17-1-159,0 1 0,0 0 0,-1-1 0,1 1 0,0 1 0,1-1 0,-1 1 0,0 0 0,1 0 0,0 0 0,-1 1 0,1 0 0,1-1 0,-1 1 0,0 1 0,1-1 0,-6 10 0,10-14 0,-1 0 0,0 1 0,0-1 0,1 1 0,-1-1 0,0 1 0,1-1 0,-1 0 0,1 1 0,-1-1 0,0 0 0,1 1 0,-1-1 0,1 0 0,-1 0 0,1 0 0,-1 1 0,1-1 0,-1 0 0,1 0 0,-1 0 0,1 0 0,-1 0 0,1 0 0,-1 0 0,1 0 0,0 0 0,-1 0 0,1 0 0,-1 0 0,1-1 0,22 0 0,-23 1 0,11-2-82,0-1 0,-1 0 0,1 0 0,-1-1 1,0-1-1,15-8 0,-16 8 8,-1 0 0,0 1 0,1 0 0,0 0 0,0 1 0,0 1 0,0-1 0,18-1 0,-26 4 90,-1 1 0,1-1 0,-1 1-1,1-1 1,-1 1 0,1-1 0,-1 1-1,0-1 1,1 1 0,-1-1-1,0 1 1,1-1 0,-1 1 0,0 0-1,0-1 1,0 1 0,1 0-1,-1-1 1,0 1 0,0 0 0,0-1-1,0 1 1,0 0 0,0-1 0,0 1-1,-1 0 1,1-1 0,0 1-1,0-1 1,0 1 0,-1 0 0,1-1-1,0 1 1,-1-1 0,1 1-1,-1 0 1,-9 26 460,7-21-571,-18 38 494,16-12-3351,6-26-4495</inkml:trace>
</inkml:ink>
</file>

<file path=ppt/ink/ink2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7.149"/>
    </inkml:context>
    <inkml:brush xml:id="br0">
      <inkml:brushProperty name="width" value="0.025" units="cm"/>
      <inkml:brushProperty name="height" value="0.025" units="cm"/>
    </inkml:brush>
  </inkml:definitions>
  <inkml:trace contextRef="#ctx0" brushRef="#br0">0 1 2498,'0'0'28251,"81"1"-27674,-36 4-449,4 2-96,2-3-513,-3-3-1505,-6-1-2177,-15 0-1539,-10 0-2722</inkml:trace>
</inkml:ink>
</file>

<file path=ppt/ink/ink2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7.525"/>
    </inkml:context>
    <inkml:brush xml:id="br0">
      <inkml:brushProperty name="width" value="0.025" units="cm"/>
      <inkml:brushProperty name="height" value="0.025" units="cm"/>
    </inkml:brush>
  </inkml:definitions>
  <inkml:trace contextRef="#ctx0" brushRef="#br0">1 16 16592,'0'0'6566,"82"28"-5093,-23-28-320,12-6-832,1-6-289,-5-2-3139,-10 3-5702</inkml:trace>
</inkml:ink>
</file>

<file path=ppt/ink/ink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0.220"/>
    </inkml:context>
    <inkml:brush xml:id="br0">
      <inkml:brushProperty name="width" value="0.025" units="cm"/>
      <inkml:brushProperty name="height" value="0.025" units="cm"/>
    </inkml:brush>
  </inkml:definitions>
  <inkml:trace contextRef="#ctx0" brushRef="#br0">84 1 19955,'0'0'3753,"-7"9"-1554,-3 7-1513,0 0 0,1 1 0,1 0 0,0 0 0,2 1 0,0 0 0,1 0 0,0 1 0,-2 34 0,6-39-686,0-6 0,0 0 0,1-1 0,1 1 0,-1 0 0,1 0 0,2 9 0,-2-15 0,-1-1 0,1 1 0,0-1 0,0 1 0,0-1 0,-1 1 0,1-1 0,1 1 0,-1-1 0,0 0 0,0 0 0,0 0 0,1 1 0,-1-1 0,1-1 0,-1 1 0,1 0 0,-1 0 0,1 0 0,-1-1 0,1 1 0,0-1 0,-1 1 0,1-1 0,0 0 0,0 0 0,-1 1 0,1-1 0,0 0 0,-1-1 0,1 1 0,0 0 0,3-1 0,-2 0-44,1 0 0,0 0-1,-1-1 1,1 1 0,-1-1 0,0 0-1,1 0 1,-1 0 0,0 0 0,0 0 0,0-1-1,3-4 1,33-40-960,-26 31 731,16-22-266,-10 13 39,1 0 1,1 2 0,46-41 0,-48 53-2069,-21 24-1256,-24 24-3386,0-9-777</inkml:trace>
</inkml:ink>
</file>

<file path=ppt/ink/ink2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8.026"/>
    </inkml:context>
    <inkml:brush xml:id="br0">
      <inkml:brushProperty name="width" value="0.025" units="cm"/>
      <inkml:brushProperty name="height" value="0.025" units="cm"/>
    </inkml:brush>
  </inkml:definitions>
  <inkml:trace contextRef="#ctx0" brushRef="#br0">149 17 18674,'0'0'8381,"-11"-2"-8189,7 1-192,0 0-1,0 1 0,0-1 1,0 1-1,0 0 1,0 0-1,0 1 1,0-1-1,0 1 0,0 0 1,0 0-1,0 0 1,0 1-1,1-1 1,-1 1-1,0 0 0,1 0 1,0 0-1,-1 1 1,1-1-1,0 1 1,0-1-1,0 1 0,0 0 1,1 0-1,-1 1 1,-2 5-1,0-4 46,1 1 1,0 0-1,0 1 0,1-1 0,0 1 1,0-1-1,1 1 0,0 0 1,0 0-1,-1 9 0,3-14-14,-1 0-1,2 0 1,-1 0-1,0 0 1,0 0-1,1 0 1,-1 0-1,1 0 1,-1 0-1,1 0 1,0 0-1,0 0 1,0 0-1,0-1 1,0 1 0,0 0-1,0-1 1,1 1-1,-1-1 1,1 1-1,-1-1 1,1 0-1,-1 1 1,1-1-1,0 0 1,0 0-1,0 0 1,-1 0-1,1-1 1,0 1-1,0 0 1,0-1-1,0 1 1,0-1-1,0 0 1,0 0 0,0 0-1,0 0 1,3 0-1,7 0 9,-1 0 1,1-1-1,0 0 0,-1-1 0,1 0 0,-1-1 1,0 0-1,0 0 0,0-2 0,0 1 1,-1-1-1,1-1 0,-1 0 0,-1 0 0,1-1 1,-1 0-1,0-1 0,-1 0 0,0 0 1,0-1-1,0 0 0,5-10 0,-11 17-14,-1 0 0,0 0 1,1 0-1,-1 0 0,0 0 0,0 0 0,0 0 0,-1 0 0,1 0 0,0 0 1,-1 0-1,1-1 0,-1 1 0,0 0 0,0 0 0,0-1 0,0 1 0,0 0 0,0 0 1,-2-5-1,1 6 22,0-1 0,0 1 1,0-1-1,0 1 0,0 0 1,-1 0-1,1 0 0,0 0 1,-1 0-1,1 0 0,-1 0 1,1 0-1,-1 0 0,0 1 1,1-1-1,-1 1 0,0-1 1,1 1-1,-1-1 0,-3 1 1,-1-1 45,0 1-1,0 0 1,0 0 0,0 1 0,0 0 0,0 0 0,0 0 0,0 1 0,1-1 0,-1 1-1,0 1 1,1-1 0,0 1 0,-9 6 0,10-6-165,0 1 0,1 0 0,-1 0 0,1 1 0,0-1 0,1 1 0,-1-1 0,1 1 0,-1 0 0,1 0 0,1 0 0,-3 8 0,4-11-2,-1 0-1,1 0 0,0 0 1,-1 0-1,1 1 0,0-1 1,0 0-1,1 0 0,-1 0 0,0 0 1,1 0-1,-1 0 0,1 0 1,0 0-1,-1 0 0,1 0 1,0 0-1,0 0 0,0 0 1,1 0-1,-1-1 0,0 1 0,1-1 1,-1 1-1,1-1 0,-1 1 1,1-1-1,0 0 0,0 0 1,-1 1-1,1-1 0,4 1 0,22 5-4195,0-3-2345</inkml:trace>
</inkml:ink>
</file>

<file path=ppt/ink/ink2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8.370"/>
    </inkml:context>
    <inkml:brush xml:id="br0">
      <inkml:brushProperty name="width" value="0.025" units="cm"/>
      <inkml:brushProperty name="height" value="0.025" units="cm"/>
    </inkml:brush>
  </inkml:definitions>
  <inkml:trace contextRef="#ctx0" brushRef="#br0">70 1 18866,'0'0'3843,"-38"46"-768,24-19-576,2-1-994,6-2-608,6-1-769,0-7-576,19-6-2051,4-7-1953,1-3-929,1-13-7047</inkml:trace>
</inkml:ink>
</file>

<file path=ppt/ink/ink2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8.716"/>
    </inkml:context>
    <inkml:brush xml:id="br0">
      <inkml:brushProperty name="width" value="0.025" units="cm"/>
      <inkml:brushProperty name="height" value="0.025" units="cm"/>
    </inkml:brush>
  </inkml:definitions>
  <inkml:trace contextRef="#ctx0" brushRef="#br0">211 3 22197,'-11'-1'2984,"1"1"-2245,-7-1 241,0 1 1,0 1-1,-24 3 1,37-4-865,1 1 0,-1 0 1,0-1-1,1 1 0,-1 0 1,1 1-1,-1-1 0,1 1 1,0 0-1,-1-1 0,1 1 1,0 1-1,0-1 0,0 0 1,1 1-1,-1 0 0,0-1 1,1 1-1,0 0 0,0 0 1,0 0-1,0 1 0,-3 6 1,5-9-115,0-1 0,0 1 0,0 0 0,0 0 1,0 0-1,0-1 0,1 1 0,-1 0 0,0 0 1,0-1-1,1 1 0,-1 0 0,0 0 0,1-1 1,-1 1-1,1 0 0,-1-1 0,1 1 1,-1 0-1,1-1 0,-1 1 0,1-1 0,-1 1 1,1-1-1,0 1 0,-1-1 0,1 0 0,0 1 1,0-1-1,-1 0 0,1 0 0,0 1 0,0-1 1,0 0-1,-1 0 0,1 0 0,0 0 0,0 0 1,0 0-1,-1 0 0,1 0 0,1 0 0,44-1 35,-38 0-35,1 0-62,-1-1 0,1 0-1,0 0 1,0-1 0,-1 0 0,13-6 0,10-4-53,-31 13 108,0 0 0,0 0 0,0 0 0,1 0 0,-1 0 0,0 0 0,0 0 0,1 0 0,-1 0 0,0 0 0,0 0 0,0 0 0,1 0 0,-1 0 0,0 0 0,0 0 0,0 0 0,1 0 0,-1 0 0,0 1 0,0-1 0,0 0 0,1 0 0,-1 0 0,0 0 0,0 0 0,0 1 0,0-1 0,0 0 0,1 0 0,-1 0 0,0 1 0,0-1 0,0 0 0,0 0 0,0 0 0,0 1 0,0-1 0,0 0 0,0 0 0,0 0 0,0 1 0,0-1 0,0 0 0,0 0 0,0 1 0,0-1 0,0 0 0,0 0 0,0 0 0,0 1 0,0-1 0,0 0 0,0 0 0,0 0 0,-1 1 0,1-1 0,0 0 0,-5 18-22,4-16 56,-6 16 22,1-3 35,1-1 1,0 1-1,1 0 0,0 0 0,2 0 0,-1 0 1,2 1-1,0 28 0,2-42-86,0 0 0,-1-1 0,1 0 0,0 1 0,0-1 0,0 1 0,0-1 0,0 0 0,0 0 0,1 1 0,-1-1 0,0 0 0,0 0 0,1 0 0,-1-1 0,1 1 0,-1 0 0,4 1 0,8 9 0,-13-10 0,-1 0 0,1 0 0,-1 0 0,1 0 0,-1 0 0,0 0 0,1 0 0,-1-1 0,0 1 0,0 0 0,0 0 0,0-1 0,0 1 0,0 0 0,0-1 0,0 1 0,0-1 0,0 1 0,0-1 0,0 0 0,-2 1 0,-6 2 0,-1 0 0,1 0 0,-1-1 0,1 0 0,-1 0 0,0-1 0,-17-1 0,20 0 0,0 0 0,0-1 0,0 0 0,1 0 0,-1 0 0,0-1 0,1 0 0,-1-1 0,1 1 0,-1-1 0,-8-6 0,15 9-46,0-1 1,1 1-1,-1-1 1,1 1-1,-1-1 0,1 1 1,-1 0-1,1-1 0,-1 1 1,1 0-1,-1-1 1,1 1-1,-1 0 0,1 0 1,0 0-1,-1 0 1,1-1-1,-1 1 0,1 0 1,0 0-1,-1 0 0,1 0 1,0 0-1,-1 0 1,1 1-1,-1-1 0,2 0 1,25-1-3691,7-1-2109,4-3-2035</inkml:trace>
</inkml:ink>
</file>

<file path=ppt/ink/ink2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9.090"/>
    </inkml:context>
    <inkml:brush xml:id="br0">
      <inkml:brushProperty name="width" value="0.025" units="cm"/>
      <inkml:brushProperty name="height" value="0.025" units="cm"/>
    </inkml:brush>
  </inkml:definitions>
  <inkml:trace contextRef="#ctx0" brushRef="#br0">0 1 23510,'0'0'9257,"50"24"-35073</inkml:trace>
</inkml:ink>
</file>

<file path=ppt/ink/ink2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9.419"/>
    </inkml:context>
    <inkml:brush xml:id="br0">
      <inkml:brushProperty name="width" value="0.025" units="cm"/>
      <inkml:brushProperty name="height" value="0.025" units="cm"/>
    </inkml:brush>
  </inkml:definitions>
  <inkml:trace contextRef="#ctx0" brushRef="#br0">110 90 18129,'0'0'14158,"-8"6"-13742,-23 20-352,30-25-96,1-1-1,-1 0 1,0 1 0,1-1 0,-1 1-1,1 0 1,-1-1 0,1 1 0,-1-1-1,1 1 1,0 0 0,-1-1-1,1 1 1,0 0 0,-1 0 0,1-1-1,0 1 1,0 0 0,0 0 0,0-1-1,-1 1 1,1 0 0,0 0 0,0-1-1,1 1 1,-1 0 0,0 0-1,0-1 1,0 1 0,0 0 0,1 0-1,-1-1 1,0 1 0,1 0 0,-1-1-1,1 1 1,-1 0 0,0-1-1,1 1 1,-1-1 0,1 1 0,0-1-1,-1 1 1,1-1 0,-1 1 0,2 0-1,34 15-2776,-30-14 2112,5 2-502,0 0 0,-1 1 0,0 1 1,0 0-1,10 8 0,-18-13 1297,-1 0 0,1 1-1,-1-1 1,0 1 0,1-1-1,-1 1 1,0 0 0,0-1 0,0 1-1,0 0 1,0 0 0,-1-1-1,1 1 1,0 0 0,-1 0-1,1 2 1,-1-2 245,0 0-1,-1 0 1,1 0-1,-1 0 1,1 0-1,-1-1 1,0 1-1,1 0 1,-1 0-1,0 0 1,0-1-1,0 1 1,0-1-1,-1 1 1,1-1-1,0 1 1,-1-1-1,1 1 1,-4 1-1,-10 9 511,-1 0-1,-32 17 0,42-25-763,0-1-1,0 0 0,0-1 0,0 0 1,-1 0-1,1 0 0,0-1 1,-1 0-1,0 0 0,1 0 0,-1-1 1,-9 0-1,15-1-162,1 1 1,-1 0-1,0-1 1,1 1-1,-1 0 1,0-1-1,1 1 1,-1-1-1,1 1 1,-1-1-1,1 1 1,-1-1-1,1 1 1,-1-1-1,1 0 1,-1 1-1,1-1 0,0 1 1,-1-1-1,1 0 1,0 0-1,0 1 1,0-1-1,-1 0 1,1 1-1,0-1 1,0-1-1,0-26-4973,1 18 2106,-1-26-6166</inkml:trace>
  <inkml:trace contextRef="#ctx0" brushRef="#br0" timeOffset="1">114 17 18321,'0'0'6567,"71"-15"-4870,-39 13-544,3 2-672,-4 0-385,5 3-481,3 3-3234,4-2-3684</inkml:trace>
</inkml:ink>
</file>

<file path=ppt/ink/ink2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9.749"/>
    </inkml:context>
    <inkml:brush xml:id="br0">
      <inkml:brushProperty name="width" value="0.025" units="cm"/>
      <inkml:brushProperty name="height" value="0.025" units="cm"/>
    </inkml:brush>
  </inkml:definitions>
  <inkml:trace contextRef="#ctx0" brushRef="#br0">82 0 14574,'0'0'15310,"63"5"-14445,-27-5-641,1 0-192,0 0-384,-4 0-1314,-9 0-2017,-9 5-1730,-15 1-577,-1 3-1985</inkml:trace>
  <inkml:trace contextRef="#ctx0" brushRef="#br0" timeOffset="1">1 147 7143,'0'0'18449,"76"28"-18064,-30-28-257,2 0-96,-3 0-417,-2 0-736,-5-4-2050,-6-5-3971</inkml:trace>
</inkml:ink>
</file>

<file path=ppt/ink/ink2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0.201"/>
    </inkml:context>
    <inkml:brush xml:id="br0">
      <inkml:brushProperty name="width" value="0.025" units="cm"/>
      <inkml:brushProperty name="height" value="0.025" units="cm"/>
    </inkml:brush>
  </inkml:definitions>
  <inkml:trace contextRef="#ctx0" brushRef="#br0">81 0 16944,'0'0'13874,"-1"10"-12512,-3 10-1264,0 0 0,-2-1 0,0 1 0,-1-1 0,-11 18 0,-2 12-99,17-43 1,1 0 0,0 0 0,0 1 0,0-1 0,1 0 0,0 1 0,-1 12 0,3-18 0,-1 1 0,0 0 0,1-1 0,-1 1 0,1-1 0,-1 1 0,1-1 0,0 1 0,0-1 0,-1 1 0,1-1 0,0 0 0,0 0 0,1 1 0,-1-1 0,0 0 0,0 0 0,0 0 0,1 0 0,-1 0 0,1 0 0,-1-1 0,0 1 0,1 0 0,0-1 0,-1 1 0,1-1 0,-1 1 0,1-1 0,-1 0 0,1 0 0,0 0 0,-1 0 0,1 0 0,1 0 0,75-2-2499,-68 1 1586,1 0 0,-1-2-1,0 1 1,0-1-1,0 0 1,-1-1 0,1 0-1,-1-1 1,12-7 0,6-10-8499</inkml:trace>
</inkml:ink>
</file>

<file path=ppt/ink/ink2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0.556"/>
    </inkml:context>
    <inkml:brush xml:id="br0">
      <inkml:brushProperty name="width" value="0.025" units="cm"/>
      <inkml:brushProperty name="height" value="0.025" units="cm"/>
    </inkml:brush>
  </inkml:definitions>
  <inkml:trace contextRef="#ctx0" brushRef="#br0">72 0 12460,'0'0'12171,"-53"71"-8487,42-46-1826,3 1-513,8-4-641,0-1-511,11-6-225,14-6-1474,2-6-2946,3-3-4420</inkml:trace>
</inkml:ink>
</file>

<file path=ppt/ink/ink2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0.930"/>
    </inkml:context>
    <inkml:brush xml:id="br0">
      <inkml:brushProperty name="width" value="0.025" units="cm"/>
      <inkml:brushProperty name="height" value="0.025" units="cm"/>
    </inkml:brush>
  </inkml:definitions>
  <inkml:trace contextRef="#ctx0" brushRef="#br0">242 1 24439,'0'0'7271,"-11"5"-6310,2-1-944,1 1 0,-1 0 0,1 1 1,0 0-1,0 0 0,-10 11 0,15-14-18,0 0 0,0 1 0,0-1-1,1 1 1,-1-1 0,1 1 0,0 0 0,0 0 0,0 0 0,0 0-1,1 1 1,0-1 0,0 0 0,0 1 0,0-1 0,1 0 0,0 1-1,-1-1 1,2 1 0,0 6 0,0-9-10,-1 0 1,1 0-1,0 0 0,1-1 1,-1 1-1,0 0 1,0-1-1,1 1 0,-1-1 1,1 0-1,-1 1 0,1-1 1,0 0-1,-1 0 0,1 0 1,0 0-1,0 0 0,0 0 1,-1-1-1,1 1 1,0 0-1,0-1 0,4 1 1,56 5-861,-44-5 305,-2 0-288,-6-1 253,1 1 1,0 1 0,0-1 0,-1 2 0,1-1-1,15 7 1,-25-8 701,0 0 1,-1-1-1,1 1 0,0 0 0,-1-1 1,1 1-1,0 0 0,-1 0 0,1 0 0,-1 0 1,0-1-1,1 1 0,-1 0 0,0 0 1,1 0-1,-1 0 0,0 0 0,0 0 0,0 0 1,0 0-1,0 0 0,0 0 0,0 0 0,0 0 1,0 0-1,0 0 0,-1 0 0,1 0 1,0 0-1,-1 0 0,1-1 0,-1 1 0,1 0 1,-1 0-1,1 0 0,-1 0 0,1-1 0,-1 1 1,0 0-1,0 0 0,-34 39 2287,27-32-2295,-14 17 18,8-8-109,-1-1-1,0-1 1,-24 19-1,32-30-15,-1-1 0,0 1 0,0-1 0,0-1 0,0 0 0,0 0-1,0 0 1,-1-1 0,1 0 0,0-1 0,-1 0 0,1 0 0,-1-1 0,1 0 0,0 0 0,0-1 0,0 0 0,-1-1 0,2 0 0,-1 0-1,-13-8 1,19 10-80,0 0-1,1 0 0,0-1 1,-1 1-1,1-1 0,0 1 1,0-1-1,0 1 0,0-1 1,0 0-1,0 1 0,0-1 1,0 0-1,1 0 0,-1 0 1,1 0-1,0 0 0,-1 1 1,1-1-1,0 0 0,0-3 0,1 0-1232,-1 0-1,1 0 0,0 1 0,1-1 0,-1 1 1,1-1-1,3-5 0,5-12-8174</inkml:trace>
</inkml:ink>
</file>

<file path=ppt/ink/ink2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1.308"/>
    </inkml:context>
    <inkml:brush xml:id="br0">
      <inkml:brushProperty name="width" value="0.025" units="cm"/>
      <inkml:brushProperty name="height" value="0.025" units="cm"/>
    </inkml:brush>
  </inkml:definitions>
  <inkml:trace contextRef="#ctx0" brushRef="#br0">1 9 20403,'0'0'8136,"62"-3"-6470,-25 2-417,6 0-577,-1-2-415,0 3-225,-5 0-225,-6 0-1664,-11 0-1955,-12 5-2242,-8 4-2177</inkml:trace>
</inkml:ink>
</file>

<file path=ppt/ink/ink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0.562"/>
    </inkml:context>
    <inkml:brush xml:id="br0">
      <inkml:brushProperty name="width" value="0.025" units="cm"/>
      <inkml:brushProperty name="height" value="0.025" units="cm"/>
    </inkml:brush>
  </inkml:definitions>
  <inkml:trace contextRef="#ctx0" brushRef="#br0">5 1 16848,'0'0'2979,"-4"51"-993,4-32 160,17-3-673,8-5-832,8-6-481,4-5-801,-2 0-3651,-1-18-3940</inkml:trace>
</inkml:ink>
</file>

<file path=ppt/ink/ink2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1.638"/>
    </inkml:context>
    <inkml:brush xml:id="br0">
      <inkml:brushProperty name="width" value="0.025" units="cm"/>
      <inkml:brushProperty name="height" value="0.025" units="cm"/>
    </inkml:brush>
  </inkml:definitions>
  <inkml:trace contextRef="#ctx0" brushRef="#br0">1 0 17360,'0'0'15407,"11"74"-15407,-11-38 0,0-2 0,0 5 0,-2 1 0,1 0 0,1 3 0,3-5 0,8-7-4164,7-8-7015</inkml:trace>
</inkml:ink>
</file>

<file path=ppt/ink/ink2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2.860"/>
    </inkml:context>
    <inkml:brush xml:id="br0">
      <inkml:brushProperty name="width" value="0.025" units="cm"/>
      <inkml:brushProperty name="height" value="0.025" units="cm"/>
    </inkml:brush>
  </inkml:definitions>
  <inkml:trace contextRef="#ctx0" brushRef="#br0">1 0 20756,'0'0'6886,"10"58"-5989,-2-31-288,1 1-417,10-7-96,9-7-96,10-9-673,9-5-288,6-4-864,2-16-1026,-7-2-1377,-7-1-2114,-10 4-2723</inkml:trace>
</inkml:ink>
</file>

<file path=ppt/ink/ink2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3.202"/>
    </inkml:context>
    <inkml:brush xml:id="br0">
      <inkml:brushProperty name="width" value="0.025" units="cm"/>
      <inkml:brushProperty name="height" value="0.025" units="cm"/>
    </inkml:brush>
  </inkml:definitions>
  <inkml:trace contextRef="#ctx0" brushRef="#br0">242 1 12780,'0'0'6150,"-65"81"-3748,32-35-768,-5 7-769,2 2-257,5-3-159,5-6-257,16-9-96,7-10-288,3-11-2435,15-16-1249,10-2-3843</inkml:trace>
</inkml:ink>
</file>

<file path=ppt/ink/ink2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3.576"/>
    </inkml:context>
    <inkml:brush xml:id="br0">
      <inkml:brushProperty name="width" value="0.025" units="cm"/>
      <inkml:brushProperty name="height" value="0.025" units="cm"/>
    </inkml:brush>
  </inkml:definitions>
  <inkml:trace contextRef="#ctx0" brushRef="#br0">0 5 21877,'0'0'7174,"59"4"-6437,-22-4 128,12 0-417,8 0-351,0 0-130,-1-2-831,-5-2-898,-9 1-1089,-12 3-31,-13 0 1440</inkml:trace>
  <inkml:trace contextRef="#ctx0" brushRef="#br0" timeOffset="1">43 117 15054,'0'0'10570,"85"22"-8680,-28-22-1121,3-4-577,3-1-128,-7 4-544,-5 1-2179,-8 0-2146,-1 0-2369</inkml:trace>
</inkml:ink>
</file>

<file path=ppt/ink/ink2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3.919"/>
    </inkml:context>
    <inkml:brush xml:id="br0">
      <inkml:brushProperty name="width" value="0.025" units="cm"/>
      <inkml:brushProperty name="height" value="0.025" units="cm"/>
    </inkml:brush>
  </inkml:definitions>
  <inkml:trace contextRef="#ctx0" brushRef="#br0">336 28 11179,'0'0'18454,"-13"-6"-17770,5 2-618,3 2-43,1-1 0,0 1 0,-1 0 0,0 0 0,1 1 0,-1-1 1,0 1-1,0 0 0,0 1 0,0-1 0,0 1 0,0 0 0,0 0 0,0 0 1,0 1-1,0 0 0,0 0 0,1 0 0,-9 3 0,-16 9 125,0 2 1,-37 24-1,59-35-131,0 1 0,1 0 1,-1 0-1,1 1 0,0 0 1,0 0-1,1 0 0,0 1 1,0 0-1,0 0 0,1 0 1,0 0-1,1 1 1,-5 13-1,7-19-14,1 1 0,-1-1 0,1 0 1,0 0-1,0 1 0,0-1 0,0 0 1,0 0-1,0 1 0,1-1 0,-1 0 0,1 0 1,-1 1-1,1-1 0,0 0 0,0 0 0,0 0 1,0 0-1,1 0 0,-1 0 0,0 0 0,1-1 1,-1 1-1,1 0 0,0-1 0,-1 1 1,1-1-1,0 0 0,0 1 0,0-1 0,0 0 1,0 0-1,0 0 0,0-1 0,3 2 0,8 1-104,0 0-1,1 0 1,-1-1-1,24 0 1,-26-1-62,-3-1 31,138 3-5050,-124-4 2265,0-2-1,29-6 0,-3-3-5714</inkml:trace>
</inkml:ink>
</file>

<file path=ppt/ink/ink2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4.291"/>
    </inkml:context>
    <inkml:brush xml:id="br0">
      <inkml:brushProperty name="width" value="0.025" units="cm"/>
      <inkml:brushProperty name="height" value="0.025" units="cm"/>
    </inkml:brush>
  </inkml:definitions>
  <inkml:trace contextRef="#ctx0" brushRef="#br0">156 1 14574,'0'0'13581,"-4"56"-12813,4-26-383,7 1-289,4 2-32,-1-2-224,3-1-1442,-5-5-864,3-5-577,-5-7-2690</inkml:trace>
  <inkml:trace contextRef="#ctx0" brushRef="#br0" timeOffset="1">1 178 14830,'0'0'7367,"50"-27"-5413,-9 18-1666,8 2-160,4 1-96,3-1-897,-7 0-3715,-5 1-5606</inkml:trace>
</inkml:ink>
</file>

<file path=ppt/ink/ink2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4.635"/>
    </inkml:context>
    <inkml:brush xml:id="br0">
      <inkml:brushProperty name="width" value="0.025" units="cm"/>
      <inkml:brushProperty name="height" value="0.025" units="cm"/>
    </inkml:brush>
  </inkml:definitions>
  <inkml:trace contextRef="#ctx0" brushRef="#br0">223 0 23190,'0'0'5349,"-11"65"-4004,9-29-576,2 3-513,0 3-192,0 2 0,2-2-608,4-2-930,-3-3-1184,1-2 768,-2-8-320,-2-6-1505,0-3-4133</inkml:trace>
  <inkml:trace contextRef="#ctx0" brushRef="#br0" timeOffset="1">0 371 15054,'0'0'13997,"67"-47"-13708,-17 41-257,7 1 0,8 0-449,-4 0-1376,-5-3-1346,-10 2-993,-15-6-1185,-14-1-5189</inkml:trace>
</inkml:ink>
</file>

<file path=ppt/ink/ink2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4.977"/>
    </inkml:context>
    <inkml:brush xml:id="br0">
      <inkml:brushProperty name="width" value="0.025" units="cm"/>
      <inkml:brushProperty name="height" value="0.025" units="cm"/>
    </inkml:brush>
  </inkml:definitions>
  <inkml:trace contextRef="#ctx0" brushRef="#br0">1 60 10826,'0'0'15599,"60"-22"-14638,-2 16 416,13 1-864,11-2-321,0 3-64,-3-1-192,-10 2-1217,-14-1-3716,-12 1-4132</inkml:trace>
  <inkml:trace contextRef="#ctx0" brushRef="#br0" timeOffset="1">849 42 18962,'0'0'8072,"0"63"-6631,0-33-672,3 5-545,-1 3-96,1 2-480,-1-3-1762,1-3-2563,-1-7-2401,1-9-2435</inkml:trace>
</inkml:ink>
</file>

<file path=ppt/ink/ink2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5.301"/>
    </inkml:context>
    <inkml:brush xml:id="br0">
      <inkml:brushProperty name="width" value="0.025" units="cm"/>
      <inkml:brushProperty name="height" value="0.025" units="cm"/>
    </inkml:brush>
  </inkml:definitions>
  <inkml:trace contextRef="#ctx0" brushRef="#br0">0 52 13837,'0'0'14254,"84"-46"-14254,-37 46 32,4 0-1378,2-1-2465,1-3-2371</inkml:trace>
</inkml:ink>
</file>

<file path=ppt/ink/ink2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5.940"/>
    </inkml:context>
    <inkml:brush xml:id="br0">
      <inkml:brushProperty name="width" value="0.025" units="cm"/>
      <inkml:brushProperty name="height" value="0.025" units="cm"/>
    </inkml:brush>
  </inkml:definitions>
  <inkml:trace contextRef="#ctx0" brushRef="#br0">338 58 18610,'0'0'4270,"0"-8"-437,0 5-3678,0 1 0,0 0 0,0 0 0,0 0 0,0 0 0,-1-1 0,1 1 0,-1 0 0,1 0 0,-1 0 0,0 0 0,0 0 0,0 0 0,0 0 0,0 0 0,0 1 0,-2-3 0,1 3-112,-1-1-1,1 1 1,-1 0-1,0 0 1,1 0-1,-1 0 1,0 0-1,0 1 1,1-1 0,-1 1-1,0 0 1,0 0-1,0 0 1,0 0-1,0 0 1,1 1-1,-4 0 1,-7 1-36,1 1 0,0 1-1,0 0 1,0 1 0,0 0 0,1 0 0,0 2 0,0-1 0,0 1 0,1 1 0,0 0 0,-14 14 0,11-9-9,1 1 0,0-1 1,1 2-1,1 0 0,0 0 1,1 1-1,0 0 0,-7 21 0,14-31 9,0 0-1,0 0 1,1 0-1,-1 0 0,1 1 1,1-1-1,-1 0 1,1 0-1,0 1 1,1-1-1,-1 0 0,1 0 1,3 11-1,-2-13 6,0-1 0,0 1 0,0 0 0,1-1 0,-1 1 0,1-1 0,0 0 0,0 1 0,0-1 0,0-1 0,0 1 0,1 0 0,-1-1 0,1 0 0,0 0 0,0 0 0,0 0 0,0 0 0,0-1 0,6 2 0,3 0 27,0 0-1,0-1 1,0-1-1,1 0 1,-1 0-1,0-2 1,1 1 0,-1-2-1,21-4 1,-30 5 13,0 0 1,1 0-1,-1 0 1,0-1-1,0 0 1,0 0-1,0 0 1,0 0-1,0 0 1,-1-1-1,1 0 1,-1 0-1,1 0 1,-1 0-1,0 0 1,0-1-1,-1 1 1,1-1-1,-1 0 1,0 0-1,0 0 1,0 0-1,0 0 1,-1 0-1,1 0 1,-1-1-1,0 1 1,0 0-1,-1-1 1,0 1-1,0-7 1,0 7-52,-1 1-1,0 0 1,1-1 0,-2 1-1,1 0 1,0 0 0,-1 0 0,1 0-1,-1 0 1,0 0 0,0 0-1,0 1 1,0-1 0,-1 1-1,1-1 1,-1 1 0,1 0-1,-1 0 1,0 0 0,0 0-1,0 1 1,0-1 0,0 1 0,0 0-1,0-1 1,0 1 0,-1 1-1,-4-2 1,-9-1-2,1 0 0,-1 1 1,0 0-1,-23 2 0,35 0 1,0 1 0,0-1 0,0 1 0,0 0 0,0 1 0,0-1 0,-7 4 0,11-5 0,0 1 0,0 0 0,0-1 0,-1 1 0,1 0 0,0-1 0,0 1 0,0 0 0,0 0 0,0 0 0,0 0 0,0 0 0,1 0 0,-1 0 0,0 0 0,1 0 0,-1 1 0,0-1 0,1 0 0,-1 0 0,1 1 0,0-1 0,-1 0 0,1 0 0,0 1 0,0-1 0,0 0 0,0 1 0,0-1 0,0 0 0,0 1 0,1 1 0,0-2 0,0 1 0,-1-1 0,1 0 0,0 1 0,0-1 0,1 0 0,-1 0 0,0 1 0,0-1 0,1 0 0,-1 0 0,0 0 0,1 0 0,-1-1 0,1 1 0,-1 0 0,1-1 0,-1 1 0,1-1 0,2 1 0,39 7 0,-33-7 0,73 5-114,-62-6-40,0 2-1,0 0 1,0 1-1,25 7 1,-44-10 52,-1 0 0,0 1 0,0-1 0,0 1 1,0 0-1,1-1 0,-1 1 0,0 0 0,0 0 0,0 0 0,-1 0 1,1 0-1,0 0 0,0 0 0,0 0 0,-1 0 0,1 0 1,0 0-1,-1 0 0,1 0 0,-1 1 0,1-1 0,-1 0 0,0 0 1,0 1-1,1-1 0,-1 0 0,0 0 0,0 1 0,0-1 0,0 0 1,-1 1-1,1-1 0,0 0 0,0 0 0,-1 1 0,1-1 1,-1 0-1,1 0 0,-1 0 0,0 1 0,1-1 0,-1 0 0,-1 1 1,-4 9-917,-1-1 1,0 1-1,-14 14 1,13-16-244,-9 13-2545,6-7-2728</inkml:trace>
</inkml:ink>
</file>

<file path=ppt/ink/ink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0.906"/>
    </inkml:context>
    <inkml:brush xml:id="br0">
      <inkml:brushProperty name="width" value="0.025" units="cm"/>
      <inkml:brushProperty name="height" value="0.025" units="cm"/>
    </inkml:brush>
  </inkml:definitions>
  <inkml:trace contextRef="#ctx0" brushRef="#br0">1 84 21236,'0'0'9374,"8"7"-9043,-6-4-321,1 0-1,-1-1 1,1 1 0,0-1-1,-1 0 1,1 0 0,0 0-1,0 0 1,1 0-1,-1-1 1,0 0 0,0 1-1,1-1 1,-1 0-1,1-1 1,-1 1 0,1 0-1,-1-1 1,1 0-1,-1 0 1,1 0 0,0 0-1,-1-1 1,1 1 0,-1-1-1,0 0 1,1 0-1,-1 0 1,7-4 0,-2 1-168,1-2 0,-1 1 0,0-1 1,0 0-1,8-9 0,-14 13 103,0 1 0,0-1 0,0 0 0,-1 0 0,1 0 0,0-1 0,-1 1-1,1 0 1,-1-1 0,0 1 0,0-1 0,0 1 0,0-1 0,0 1 0,-1-1 0,1 0-1,-1 1 1,0-1 0,0 0 0,0 1 0,0-1 0,0 0 0,-1-4 0,0 7 10,1-1 0,-1 0 0,0 1 0,1-1 0,-1 1 0,0-1 0,0 1 1,0-1-1,1 1 0,-1-1 0,0 1 0,0 0 0,0-1 0,0 1 0,0 0 0,0 0 1,0 0-1,0 0 0,0 0 0,0 0 0,1 0 0,-1 0 0,0 0 0,0 0 0,0 0 0,-1 1 1,-26 7-47,18-3 209,0 1 0,0 1 0,1 0 0,-1 0-1,2 1 1,-14 13 0,18-16 63,-1 1 0,0-1 0,1 1 0,0 0-1,0 0 1,1 0 0,0 0 0,0 1 0,0 0 0,1-1 0,0 1 0,-1 8 0,2-14-166,1 0 1,0 0-1,0-1 1,1 1-1,-1 0 1,0 0-1,0 0 1,0 0-1,1 0 1,-1 0-1,0 0 1,1 0-1,-1 0 1,1 0-1,-1 0 1,1-1-1,-1 1 1,1 0-1,0 0 0,-1-1 1,1 1-1,0 0 1,0-1-1,-1 1 1,1-1-1,1 2 1,32 5 178,34-15-342,-42 2-536,-1-3 1,27-12-1,-35 14 707,-1 0 0,1 1 0,0 0 0,0 2 0,0 0 0,34-4 0,-51 8 0,1 0 0,0 1 0,-1-1 1,1 0-1,0 0 0,-1 0 0,1 0 0,-1 0 0,1 1 0,0-1 0,-1 0 0,1 1 0,-1-1 1,1 0-1,-1 1 0,1-1 0,-1 1 0,1-1 0,-1 1 0,1-1 0,-1 1 0,0-1 0,1 1 1,-1-1-1,0 1 0,1-1 0,-1 1 0,0 0 0,0-1 0,0 1 0,1 0 0,-1-1 0,0 1 1,0 0-1,0-1 0,0 1 0,0-1 0,0 2 0,-6 36 1463,5-35-1364,0 1-1,0 0 0,1-1 1,-1 1-1,1 0 0,0 0 1,0 7-1,2-10-121,0 0 0,-1 1 0,1-1 0,0 0 0,0 0 0,0 0 0,-1 0 0,1-1 0,0 1 0,0 0 0,0-1 0,1 1 0,-1-1 0,0 0 0,0 0 0,0 0 0,0 0 0,0 0 0,3-1 0,45-2 0,-23-2-183,0-1 0,28-11 0,-38 10 58,-1 2 0,1 0-1,0 1 1,1 1 0,-1 0 0,0 1-1,1 1 1,19 1 0,-37 0 113,1 1 0,0-1 1,0 0-1,-1 1 0,1-1 0,0 1 1,0-1-1,-1 1 0,1-1 1,-1 1-1,1-1 0,0 1 0,-1-1 1,1 1-1,-1 0 0,0-1 1,1 1-1,-1 0 0,1 0 1,-1-1-1,0 1 0,0 0 0,1 0 1,-1-1-1,0 1 0,0 0 1,0 0-1,0 1 0,-2 22-6348,-3-17-2560</inkml:trace>
</inkml:ink>
</file>

<file path=ppt/ink/ink2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6.706"/>
    </inkml:context>
    <inkml:brush xml:id="br0">
      <inkml:brushProperty name="width" value="0.025" units="cm"/>
      <inkml:brushProperty name="height" value="0.025" units="cm"/>
    </inkml:brush>
  </inkml:definitions>
  <inkml:trace contextRef="#ctx0" brushRef="#br0">1090 298 12172,'1'-10'2380,"0"1"-1848,0 2 167,0-1 1,-1 0 0,0 0 0,0 0 0,-2-8 0,2 13-521,-1 0 1,0 0 0,0 0-1,0 0 1,0 1-1,0-1 1,-1 0 0,1 1-1,-1-1 1,0 1-1,0 0 1,0-1 0,0 1-1,0 0 1,0 0 0,0 0-1,-1 0 1,1 1-1,-4-3 1,-7-1 13,0 0-1,1 0 1,-2 1 0,1 1-1,0 0 1,-1 1 0,1 1-1,-18-1 1,-3 2-129,-1 2 1,-37 6-1,11 5-6,1 1 0,0 4 1,2 1-1,0 4 0,1 2 0,1 2 0,2 3 0,-80 58 0,116-75 64,1 2 0,0 0 0,2 0 0,0 2 0,0 0 0,2 0 0,0 1 0,1 1 0,-13 26 0,22-38-91,0 0 1,0 1-1,0-1 0,1 1 0,0-1 1,1 1-1,-1 0 0,1 0 0,1 0 0,0 0 1,0 0-1,0-1 0,1 1 0,1 0 1,-1 0-1,1 0 0,0-1 0,1 1 1,0-1-1,0 0 0,0 0 0,1 0 0,0 0 1,1 0-1,-1-1 0,1 0 0,0 0 1,1 0-1,6 5 0,7 4-36,1-1 0,0-1 0,0-1 0,2-1 0,-1-1-1,1 0 1,1-2 0,0-1 0,0 0 0,41 5 0,18-2-47,144 0 0,-182-10 394,-1-2 1,1-2-1,-1-2 1,0-1 0,58-19-1,-68 14-17,-1-1 0,0-1 0,0-2 0,-2-1 0,0-1 0,-1-2 0,32-28 0,-36 25-242,-1 0 1,0-2-1,-2-1 1,-1 0-1,-1-2 0,-2 0 1,23-46-1,-32 56-75,-2 0 1,0-1-1,0 0 0,-2 0 0,-1 0 0,0 0 1,-1-1-1,-1 0 0,-1 1 0,-1-1 0,-1 0 0,0 0 1,-2 1-1,-5-24 0,5 33-8,-1 0 0,0-1 0,-1 1 0,0 1 0,0-1 0,-1 1 0,0 0 0,-1 0 0,0 1 0,0 0 0,-1 0 0,0 0 0,0 1 0,-1 1 0,0-1 0,0 1 0,-1 1 0,0 0 0,0 0 0,0 1 0,0 0 0,0 1 0,-18-4 0,-5 1 0,0 1 0,-1 1 0,0 2 0,0 2 0,0 1 0,-49 7 0,35 0-32,0 2-1,0 2 1,-79 32 0,97-32-50,0 2 1,1 1-1,1 1 1,1 2-1,0 1 1,-38 34 0,56-44-375,1 0 1,0 1 0,0 0-1,1 0 1,0 0 0,1 1-1,0 0 1,1 1 0,0-1-1,-5 21 1,8-24-862,0 1-1,1 0 1,0 0-1,1 0 1,-1 0 0,2 0-1,0 0 1,0 0 0,3 15-1,11 8-8499</inkml:trace>
</inkml:ink>
</file>

<file path=ppt/ink/ink2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6.264"/>
    </inkml:context>
    <inkml:brush xml:id="br0">
      <inkml:brushProperty name="width" value="0.025" units="cm"/>
      <inkml:brushProperty name="height" value="0.025" units="cm"/>
    </inkml:brush>
  </inkml:definitions>
  <inkml:trace contextRef="#ctx0" brushRef="#br0">0 1 18642,'0'0'8776,"0"51"-8456,0-19-224,0-1-64,0-3 32,5-3-416,2-7-1346,-3-4-800,-3-8-1153</inkml:trace>
</inkml:ink>
</file>

<file path=ppt/ink/ink2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6.624"/>
    </inkml:context>
    <inkml:brush xml:id="br0">
      <inkml:brushProperty name="width" value="0.025" units="cm"/>
      <inkml:brushProperty name="height" value="0.025" units="cm"/>
    </inkml:brush>
  </inkml:definitions>
  <inkml:trace contextRef="#ctx0" brushRef="#br0">65 79 16143,'0'0'3225,"12"-10"-1570,-12 10-1645,8-8 276,0 1 1,1 1-1,0 0 0,0 0 0,0 1 1,1 0-1,-1 0 0,1 1 0,0 1 0,1 0 1,-1 0-1,15-2 0,-8 4-92,0 0 1,1 1-1,-1 1 1,0 0-1,17 5 0,-30-6-173,0 1-1,0 0 1,-1 0 0,1 1-1,0-1 1,-1 1-1,1-1 1,-1 1-1,0 0 1,1 1-1,-1-1 1,0 0-1,0 1 1,-1 0-1,1 0 1,0 0-1,-1 0 1,0 0-1,0 0 1,0 0 0,0 1-1,0-1 1,0 1-1,-1 0 1,0-1-1,0 1 1,0 0-1,0 5 1,0-3 40,0 0 0,-1 0 0,0 0 0,-1-1 0,1 1 0,-1 0 0,0 0 0,-1 0 0,1 0 0,-1-1 0,0 1 0,-1-1 0,1 1 0,-1-1 0,0 0 0,0 0 0,-6 6 0,2-4 153,0 0-1,-1 0 1,1-1-1,-2 0 1,1-1-1,0 0 1,-1 0-1,0-1 1,-16 6-1,-6-1 290,0-2 0,0 0 0,-1-3 0,0 0 0,-46-1 0,70-3-496,-23-2-158,31 2 130,-1 0-1,1 0 1,-1-1-1,1 1 1,0 0 0,-1 0-1,1-1 1,-1 1-1,1 0 1,0 0-1,-1-1 1,1 1-1,0 0 1,-1-1-1,1 1 1,0-1 0,0 1-1,-1 0 1,1-1-1,0 1 1,0-1-1,0 1 1,0-1-1,-1 1 1,1-1-1,0 1 1,0 0 0,0-1-1,0 1 1,0-1-1,0 1 1,0-1-1,0 1 1,0-1-1,0 1 1,1-1-1,-1 1 1,0-1-1,0 1 1,0 0 0,1-1-1,-1 1 1,0-1-1,0 1 1,1 0-1,-1-1 1,0 1-1,1 0 1,-1-1-1,0 1 1,1 0 0,-1-1-1,0 1 1,1 0-1,0-1 1,31-28-6059,-10 10-578,15-14-10457</inkml:trace>
</inkml:ink>
</file>

<file path=ppt/ink/ink2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7.448"/>
    </inkml:context>
    <inkml:brush xml:id="br0">
      <inkml:brushProperty name="width" value="0.025" units="cm"/>
      <inkml:brushProperty name="height" value="0.025" units="cm"/>
    </inkml:brush>
  </inkml:definitions>
  <inkml:trace contextRef="#ctx0" brushRef="#br0">132 1 19378,'0'0'4324,"-11"54"-3267,0 4 609,-1 17-417,-2 17-448,-2 12-385,-2 9-320,1 0-96,3-7-960,3-13-1347,7-16-319,1-18-994,3-22-1312,0-20-5542</inkml:trace>
</inkml:ink>
</file>

<file path=ppt/ink/ink2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7.807"/>
    </inkml:context>
    <inkml:brush xml:id="br0">
      <inkml:brushProperty name="width" value="0.025" units="cm"/>
      <inkml:brushProperty name="height" value="0.025" units="cm"/>
    </inkml:brush>
  </inkml:definitions>
  <inkml:trace contextRef="#ctx0" brushRef="#br0">1 760 16528,'0'0'11221,"14"-9"-9641,11-9-1242,-1-2 0,-1 0 0,-1-2-1,-1 0 1,-1-2 0,29-43 0,-10 9-185,-4-2 1,-2-2-1,-3 0 0,-2-2 0,-4-1 1,28-117-1,-50 178-177,-1 9-38,1 26-126,-3 46-77,-2-28 196,0-4-23,3 70 0,1-104-222,0 0 0,0 0 0,1-1 0,1 1 1,0 0-1,0-1 0,1 1 0,0-1 0,1 0 0,0 0 0,12 15 0,-14-21-427,1 0-1,0 0 1,0 0 0,0-1 0,0 1-1,7 3 1,26 7-8537</inkml:trace>
</inkml:ink>
</file>

<file path=ppt/ink/ink2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7.761"/>
    </inkml:context>
    <inkml:brush xml:id="br0">
      <inkml:brushProperty name="width" value="0.025" units="cm"/>
      <inkml:brushProperty name="height" value="0.025" units="cm"/>
    </inkml:brush>
  </inkml:definitions>
  <inkml:trace contextRef="#ctx0" brushRef="#br0">0 1 18546,'0'0'10313,"84"39"-9384,-36-39-609,5-1-191,-4-6-65,-7 3-449,-10 4-1376,-14 0-1955,-16 4-1697,-2 6-2050</inkml:trace>
</inkml:ink>
</file>

<file path=ppt/ink/ink2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8.105"/>
    </inkml:context>
    <inkml:brush xml:id="br0">
      <inkml:brushProperty name="width" value="0.025" units="cm"/>
      <inkml:brushProperty name="height" value="0.025" units="cm"/>
    </inkml:brush>
  </inkml:definitions>
  <inkml:trace contextRef="#ctx0" brushRef="#br0">1 11 16047,'0'0'8712,"77"16"-7430,-27-16-962,6-2-480,4-4-2851,-4-2-2530,-5-3-5542</inkml:trace>
</inkml:ink>
</file>

<file path=ppt/ink/ink2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8.448"/>
    </inkml:context>
    <inkml:brush xml:id="br0">
      <inkml:brushProperty name="width" value="0.025" units="cm"/>
      <inkml:brushProperty name="height" value="0.025" units="cm"/>
    </inkml:brush>
  </inkml:definitions>
  <inkml:trace contextRef="#ctx0" brushRef="#br0">176 38 19635,'0'0'6331,"-5"8"-5819,3-5-429,-2 3 76,0 1 0,0 0 0,0-1 0,-5 16 0,9-21-147,-1 0-1,1 1 1,-1-1-1,1 0 0,0 1 1,-1-1-1,1 1 1,0-1-1,0 1 1,0-1-1,0 1 0,0-1 1,1 0-1,-1 1 1,0-1-1,1 1 1,-1-1-1,1 0 1,-1 1-1,1-1 0,-1 0 1,1 1-1,0-1 1,0 0-1,0 0 1,0 0-1,0 0 0,0 0 1,0 0-1,0 0 1,0 0-1,0 0 1,1 0-1,-1-1 1,0 1-1,1 0 0,-1-1 1,3 1-1,52 11-71,-41-10 15,0 1-1,0 0 1,0 2 0,19 7 0,-31-11 39,0 1-1,0 0 1,0-1-1,1 2 1,-2-1-1,1 0 0,0 0 1,0 1-1,-1 0 1,1-1-1,-1 1 1,0 0-1,0 0 1,0 0-1,0 1 1,-1-1-1,1 0 0,-1 1 1,0-1-1,0 1 1,0-1-1,0 1 1,0 3-1,-1-1 132,0 1 0,0-1-1,-1 1 1,0-1 0,0 0-1,0 0 1,-1 1 0,0-1-1,0 0 1,-1 0 0,0-1-1,0 1 1,0-1 0,0 1-1,-1-1 1,0 0 0,0 0-1,0 0 1,-1-1 0,0 0-1,0 1 1,0-2 0,0 1-1,0-1 1,-1 1 0,0-1-1,-6 2 1,-1 1-32,0-1 0,0-1-1,0 0 1,0 0 0,0-1 0,-1-1 0,1-1 0,-1 1 0,0-2-1,0 0 1,1-1 0,-16-2 0,25 2-310,1 0 1,0 0-1,0-1 0,-1 1 1,1 0-1,0-1 0,0 0 1,0 0-1,0 0 0,1 0 1,-1 0-1,1-1 0,-4-3 1,2 1-754,0 0 0,0-1 0,1 0 0,0 0 0,0 1 0,-2-10 0,-8-28-7491</inkml:trace>
  <inkml:trace contextRef="#ctx0" brushRef="#br0" timeOffset="1">102 1 19859,'0'0'4100,"58"0"-1890,-29 0-481,7 0-543,2 5-994,4 0-192,-2-5-2274,2 0-4197,-2-6-12747</inkml:trace>
</inkml:ink>
</file>

<file path=ppt/ink/ink2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6.937"/>
    </inkml:context>
    <inkml:brush xml:id="br0">
      <inkml:brushProperty name="width" value="0.025" units="cm"/>
      <inkml:brushProperty name="height" value="0.025" units="cm"/>
    </inkml:brush>
  </inkml:definitions>
  <inkml:trace contextRef="#ctx0" brushRef="#br0">73 14 15567,'0'0'13170,"-10"9"-13080,4-3-71,1-1-1,-1 1 1,1 0-1,0 1 1,1-1-1,0 1 1,0 0-1,0 0 1,1 1 0,0-1-1,0 1 1,1-1-1,0 1 1,0 0-1,1 0 1,-1 10-1,1-12 7,1 1 0,0-1 0,0 0 0,0 1 0,1-1 0,0 0 0,0 0 0,1 0 0,-1 0 0,1 0-1,3 6 1,-3-9 14,0 0-1,1-1 0,-1 1 1,0-1-1,1 1 0,-1-1 0,1 0 1,0 0-1,0 0 0,0-1 1,0 1-1,0-1 0,0 1 0,0-1 1,0 0-1,1 0 0,-1 0 1,0-1-1,1 1 0,-1-1 0,0 0 1,5 0-1,4-1 40,-1 0 0,0-1 0,1-1 0,-1 0 0,0 0 0,0-1 0,-1 0 0,1-1 0,-1 0 0,0-1 0,-1 0 0,1-1 0,-1 0 0,0 0 0,-1-1 0,1 0 0,-2 0 0,1-1 0,-1 0 0,-1 0 1,1-1-1,-2 0 0,1 0 0,-1 0 0,4-13 0,-27 57 338,16-27-416,0 0 0,1 1 0,0-1 0,0 1 0,1-1 0,0 1 0,0-1 0,2 12 0,-1-16 0,-1-1 0,1 0 0,0 1 0,0-1 0,0 0 0,0 0 0,1 0 0,-1 0 0,1 0 0,-1 0 0,1 0 0,0 0 0,-1 0 0,1-1 0,0 1 0,0-1 0,0 0 0,0 1 0,1-1 0,-1 0 0,0 0 0,0 0 0,1 0 0,-1-1 0,0 1 0,1-1 0,-1 1 0,1-1 0,2 0 0,4 0 0,0 0 0,0 0 0,0-1 0,-1 0 0,1-1 0,0 1 0,-1-2 0,1 1 0,-1-1 0,1-1 0,-1 0 0,-1 0 0,14-9 0,-15 9 0,-1 1 0,0-1 0,0-1 0,-1 1 0,1-1 0,-1 0 0,0 0 0,0 0 0,-1 0 0,0-1 0,0 1 0,0-1 0,0 0 0,-1 0 0,0 0 0,0 0 0,-1 0 0,1 0 0,-2-1 0,2-6 0,-7 25 0,-3 14 0,8-25 0,0-1 0,-1 1 0,1 0 0,0-1 0,1 1 0,-1 0 0,0-1 0,0 1 0,0-1 0,0 1 0,0 0 0,1-1 0,-1 1 0,0-1 0,0 1 0,1-1 0,-1 1 0,1-1 0,-1 1 0,0-1 0,1 1 0,-1-1 0,1 1 0,-1-1 0,1 0 0,-1 1 0,1-1 0,-1 0 0,1 1 0,-1-1 0,1 0 0,0 0 0,-1 1 0,1-1 0,-1 0 0,1 0 0,1 0 0,5 0 0,0 1 0,0-1 0,0-1 0,0 0 0,0 0 0,0 0 0,0-1 0,-1 0 0,1 0 0,-1 0 0,1-1 0,-1 0 0,0-1 0,10-6 0,-5 3 0,-1-1 0,-1 0 0,1 0 0,-2-1 0,1 0 0,-1-1 0,10-15 0,-22 71 0,3-44 0,1 1 0,-1-1 0,0 1 0,1-1 0,0 1 0,-1-1 0,1 1 0,0-1 0,0 1 0,1-1 0,-1 1 0,1 0 0,-1-1 0,1 1 0,0-1 0,-1 0 0,1 1 0,1-1 0,-1 0 0,0 1 0,0-1 0,1 0 0,-1 0 0,1 0 0,3 3 0,0-3 0,1 0 0,-1 0 0,1 0 0,-1-1 0,1 1 0,0-1 0,0-1 0,-1 1 0,1-1 0,9-1 0,-6 1 0,0-1 0,0 0 0,0 0 0,0-1 0,-1 0 0,1-1 0,0 0 0,-1 0 0,0-1 0,0 0 0,13-8 0,-17 9 0,1 0 0,-1-1 0,0 0 0,0 1 0,0-1 0,-1 0 0,1-1 0,-1 1 0,0-1 0,0 1 0,-1-1 0,1 0 0,-1 0 0,0 0 0,0 0 0,-1-1 0,0 1 0,0 0 0,0-1 0,0-7 0,-1 12 0,0 1 0,0 0 0,0-1 0,0 1 0,0-1 0,0 1 0,0-1 0,0 1 0,0-1 0,0 1 0,0-1 0,0 1 0,0 0 0,-1-1 0,1 1 0,0-1 0,0 1 0,-1 0 0,1-1 0,0 1 0,0-1 0,-1 1 0,1 0 0,0 0 0,-1-1 0,1 1 0,0 0 0,-1-1 0,1 1 0,-1 0 0,1 0 0,-1 0 0,1-1 0,-1 1 0,-17 5 0,-13 20 0,29-23 0,0 0 0,1 0 0,-1 0 0,1 0 0,0 1 0,-1-1 0,1 0 0,0 1 0,0-1 0,1 1 0,-1-1 0,0 1 0,1-1 0,0 1 0,-1 0 0,1-1 0,0 1 0,0-1 0,1 1 0,-1 0 0,0-1 0,1 1 0,0-1 0,-1 1 0,1-1 0,0 1 0,0-1 0,1 0 0,-1 1 0,0-1 0,1 0 0,-1 0 0,1 0 0,0 0 0,0 0 0,0 0 0,0-1 0,0 1 0,0-1 0,0 1 0,0-1 0,1 0 0,-1 1 0,0-1 0,1-1 0,3 2 0,9 3 0,1 0 0,-1-1 0,1-1 0,-1-1 0,1 0 0,21-1 0,-35-1 7,-1 1 0,1-1 0,0 0 0,0 0 0,0 0-1,-1-1 1,1 1 0,0 0 0,0-1 0,-1 1 0,1-1 0,0 0 0,-1 1 0,1-1 0,-1 0 0,1 0 0,0 0-1,-1 0 1,0 0 0,1 0 0,0-2 0,-1 1-40,-1 0 0,1 1 0,-1-1 0,0 0 0,0 0 0,0 1 0,0-1 0,0 0-1,0 0 1,0 1 0,-1-1 0,1 0 0,-1 0 0,1 1 0,-1-1 0,0 1 0,1-1 0,-1 0 0,0 1 0,0-1 0,0 1-1,-2-3 1,-15-22-4093,-5-8-4944</inkml:trace>
</inkml:ink>
</file>

<file path=ppt/ink/ink2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7.265"/>
    </inkml:context>
    <inkml:brush xml:id="br0">
      <inkml:brushProperty name="width" value="0.025" units="cm"/>
      <inkml:brushProperty name="height" value="0.025" units="cm"/>
    </inkml:brush>
  </inkml:definitions>
  <inkml:trace contextRef="#ctx0" brushRef="#br0">0 1 21652,'0'0'11115,"70"19"-11115,-45-14-352,1 1-6086,-8 2-5029</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1.281"/>
    </inkml:context>
    <inkml:brush xml:id="br0">
      <inkml:brushProperty name="width" value="0.025" units="cm"/>
      <inkml:brushProperty name="height" value="0.025" units="cm"/>
    </inkml:brush>
  </inkml:definitions>
  <inkml:trace contextRef="#ctx0" brushRef="#br0">1 32 20628,'0'0'11498,"55"5"-11081,-19-5-353,10 0-481,10-1-2177,0-13-3748,-1-7-5029</inkml:trace>
</inkml:ink>
</file>

<file path=ppt/ink/ink2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7.736"/>
    </inkml:context>
    <inkml:brush xml:id="br0">
      <inkml:brushProperty name="width" value="0.025" units="cm"/>
      <inkml:brushProperty name="height" value="0.025" units="cm"/>
    </inkml:brush>
  </inkml:definitions>
  <inkml:trace contextRef="#ctx0" brushRef="#br0">120 213 17713,'0'0'5194,"-10"6"-1793,8-4-3218,-13 8 691,0 0 1,1 2 0,-14 13-1,24-23-838,1 1 0,1 0 0,-1 0 0,0 0 0,1 0 0,-1 0 0,1 0 0,0 1 0,0-1 0,1 1 0,-1-1 0,1 1-1,-1 0 1,1 0 0,0 0 0,1 0 0,-1-1 0,0 1 0,1 0 0,0 0 0,0 0 0,1 0 0,-1 0 0,2 5 0,-2-8-34,1 0-1,1 0 1,-1 1 0,0-1 0,0 0-1,0 0 1,0 0 0,1 0-1,-1-1 1,1 1 0,-1 0 0,0 0-1,1-1 1,-1 1 0,1-1 0,0 0-1,-1 1 1,1-1 0,-1 0-1,1 0 1,-1 0 0,1 0 0,0 0-1,-1 0 1,1 0 0,-1 0 0,1-1-1,0 1 1,1-1 0,3-1 29,1 1 1,-1-1-1,0 0 1,0-1-1,0 1 1,7-5-1,-1-2 45,0-1-1,-1-1 1,0 0-1,-1 0 1,0-1 0,0 0-1,-1-1 1,-1 0-1,0 0 1,10-26 0,-8 14 53,-1 0 0,-1 0 0,-1-1 1,-1 0-1,3-37 0,-10 46-129,-3 13 0,-12 24 0,-14 44 0,26-54 0,1 0 0,0 0 0,1 1 0,0-1 0,1 1 0,0-1 0,1 1 0,0 0 0,2 11 0,-1-17 0,0-1 0,0 0 0,0 0 0,1 0 0,-1 0 0,1 0 0,0 0 0,0 0 0,1 0 0,-1-1 0,1 0 0,0 1 0,0-1 0,0 0 0,0 0 0,1 0 0,-1-1 0,1 1 0,-1-1 0,1 0 0,0 0 0,0 0 0,0 0 0,6 1 0,4 1 0,0-1 0,0 0 0,0 0 0,0-2 0,0 0 0,0 0 0,15-2 0,-23 0 0,0 1 0,0-1 0,0 0 0,0-1 0,-1 1 0,1-1 0,0 0 0,-1-1 0,1 1 0,-1-1 0,0 0 0,0 0 0,0-1 0,0 0 0,0 1 0,-1-2 0,0 1 0,7-9 0,-10 13 0,-1-1 0,1 1 0,-1-1 0,0 1 0,1-1 0,-1 1 0,1-1 0,-1 0 0,0 1 0,0-1 0,1 1 0,-1-1 0,0 0 0,0 1 0,0-1 0,0 0 0,0 1 0,0-1 0,0 0 0,0 1 0,0-1 0,0 1 0,0-1 0,0-1 0,-14 1 0,-19 16 0,-16 23 0,46-36 0,1 0 0,0 0 0,0 0 0,0 1 0,0-1 0,1 1 0,-1-1 0,1 1 0,-1 0 0,1 0 0,0-1 0,0 1 0,0 0 0,1 0 0,-1 0 0,1 0 0,-1 0 0,1 4 0,1-5 0,0 0 0,0 0 0,0 0 0,0 0 0,0 0 0,0-1 0,1 1 0,-1 0 0,1-1 0,-1 1 0,1-1 0,-1 1 0,1-1 0,0 0 0,0 0 0,0 0 0,-1 0 0,1 0 0,0 0 0,0 0 0,1-1 0,-1 1 0,0-1 0,4 1 0,55 6 0,-55-6 0,0-1 0,1 1 0,-1-1 0,0-1 0,0 1 0,1-1 0,-1 0 0,8-2 0,-13 2 0,0 1 0,0-1 0,0 1 0,0-1 0,0 1 0,-1-1 0,1 0 0,0 1 0,0-1 0,0 0 0,-1 0 0,1 0 0,0 0 0,-1 1 0,1-1 0,-1 0 0,1 0 0,-1 0 0,1-2 0,-1 1 0,0-1 0,1 1 0,-1-1 0,-1 1 0,1 0 0,0-1 0,0 1 0,-1-1 0,0 1 0,1 0 0,-1 0 0,-1-3 0,-26-52 0,21 46 0,1-1 0,1 0 0,0 1 0,0-2 0,1 1 0,0 0 0,-3-24 0,7 36 0,0-1 0,0 0 0,1 1 0,-1-1 0,0 1 0,0-1 0,0 1 0,0-1 0,0 1 0,1 0 0,-1-1 0,0 1 0,0-1 0,1 1 0,-1-1 0,0 1 0,1 0 0,-1-1 0,0 1 0,1-1 0,-1 1 0,0 0 0,1 0 0,-1-1 0,1 1 0,-1 0 0,1 0 0,-1-1 0,1 1 0,-1 0 0,1 0 0,-1 0 0,1 0 0,-1 0 0,1 0 0,-1 0 0,2 0 0,22 1 0,-20 0 0,104 22-2604,-75-14-2548,60 8 0,-11-12-12849</inkml:trace>
</inkml:ink>
</file>

<file path=ppt/ink/ink2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8.406"/>
    </inkml:context>
    <inkml:brush xml:id="br0">
      <inkml:brushProperty name="width" value="0.025" units="cm"/>
      <inkml:brushProperty name="height" value="0.025" units="cm"/>
    </inkml:brush>
  </inkml:definitions>
  <inkml:trace contextRef="#ctx0" brushRef="#br0">45 0 21364,'-5'9'1874,"-2"8"-1180,0 1-1,2-1 1,0 2 0,0-1-1,2 0 1,0 1 0,0 23-1,2 6 713,8 89-1,-5-124-1327,0 1 0,1-1 0,0 0 0,0-1 0,2 1 0,0-1 0,0 1 0,1-1 1,8 12-1,-11-19-63,0-1 0,1 0-1,-1 0 1,1 0 0,0-1 0,0 1 0,0-1 0,0 0 0,1 0 0,-1 0 0,1 0 0,0-1 0,-1 0 0,1 0 0,0 0 0,1-1 0,-1 0 0,0 0-1,0 0 1,0 0 0,1-1 0,-1 0 0,0 0 0,1-1 0,7-1 0,-3 0-15,-1 0 0,0-1 0,0-1 0,0 1 0,0-1 0,0-1 0,-1 0 0,0 0 0,8-7 0,10-10 0,29-31 0,-8 5 0,-46 48 0,-1-1 0,0 1 0,1-1 0,-1 1 0,1 0 0,-1-1 0,0 1 0,1-1 0,-1 1 0,1 0 0,-1-1 0,1 1 0,-1 0 0,1 0 0,-1-1 0,1 1 0,0 0 0,-1 0 0,1 0 0,-1 0 0,1 0 0,-1 0 0,1 0 0,0 0 0,-1 0 0,1 0 0,-1 0 0,1 0 0,0 0 0,0 1 0,4 16 0,-10 34 0,4-48 0,-5 29 14,3-19-124,0 0 1,1 0-1,1 1 1,-1 21-1,3-35 2,-1 1 0,0 0 0,0 0 0,0 0 0,1-1 0,-1 1-1,0 0 1,1-1 0,-1 1 0,1 0 0,-1-1 0,1 1 0,-1 0 0,1-1 0,-1 1-1,1-1 1,0 1 0,-1-1 0,1 1 0,0-1 0,-1 1 0,1-1 0,0 0 0,-1 1 0,1-1-1,0 0 1,0 0 0,0 0 0,-1 0 0,1 1 0,0-1 0,0 0 0,0 0 0,-1 0 0,1-1-1,0 1 1,0 0 0,-1 0 0,1 0 0,0 0 0,0-1 0,-1 1 0,2-1 0,2 0-411,-1 0 0,1-1 0,0 1 0,-1-1 0,1 0 0,-1 0 0,0 0 0,4-3 0,2-5-2288,-1 1 0,0-1 1,12-20-1,1-8-6242</inkml:trace>
</inkml:ink>
</file>

<file path=ppt/ink/ink2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8.982"/>
    </inkml:context>
    <inkml:brush xml:id="br0">
      <inkml:brushProperty name="width" value="0.025" units="cm"/>
      <inkml:brushProperty name="height" value="0.025" units="cm"/>
    </inkml:brush>
  </inkml:definitions>
  <inkml:trace contextRef="#ctx0" brushRef="#br0">85 289 5221,'0'0'12380,"-5"11"-9247,-8 13-1576,2-6-719,2 1 0,0-1-1,0 1 1,2 1 0,0-1-1,2 1 1,-4 25 0,8-44-817,1 0 0,0 0 0,0 0 0,0 0 0,0 0 0,0 0 0,0 0 0,1 0 0,-1 0 0,0 0 0,1 0 0,-1 0 0,0 0 0,1 0 0,-1 0 0,1 0 0,-1 0 0,1-1 0,0 1 0,-1 0 0,1 0 0,0-1 0,0 1 0,-1 0 0,1-1 1,0 1-1,0-1 0,1 2 0,1-2-2,-1 1 0,0-1 0,1 0 0,-1 0 0,1 0 0,-1 0 0,0 0 0,1 0 0,-1 0 0,0-1 0,1 0 0,1 0 0,5-2-2,-1 0 0,0-1 1,0 0-1,0 0 0,14-11 1,-9 2-140,-1 0 1,-1-1-1,0-1 0,0 0 1,-2 0-1,0-1 1,0-1-1,-2 1 1,0-1-1,-1 0 1,0-1-1,4-29 1,-12 60 37,1 0 0,1 0 1,0 0-1,0 0 0,4 21 1,-3-33 109,-1 0 0,1 0 1,0 0-1,-1 0 0,1 0 1,0 0-1,0 0 0,-1-1 1,1 1-1,0 0 0,0 0 1,0-1-1,0 1 0,0-1 1,0 1-1,0-1 0,0 1 1,0-1-1,0 1 1,0-1-1,1 0 0,-1 0 1,0 0-1,0 1 0,0-1 1,0 0-1,0 0 0,1-1 1,-1 1-1,0 0 0,0 0 1,2-1-1,36-13 1208,-26 5-1126,-1-1-1,0-1 1,0 0-1,-2-1 1,1 0-1,-1 0 1,-1-1 0,0-1-1,-1 1 1,6-16-1,-4 8-3,-1 0 0,-1-1 0,0 0 0,-2-1 0,-1 0 0,3-27 0,-9 22-196,1 28 88,0 0-1,0 0 1,0 0 0,0 0-1,0-1 1,0 1 0,0 0-1,-1 0 1,1 0 0,0 0-1,0 0 1,0 0 0,0 0-1,0-1 1,-1 1 0,1 0-1,0 0 1,0 0 0,0 0-1,0 0 1,-1 0 0,1 0-1,0 0 1,0 0 0,0 0-1,0 0 1,-1 0-1,1 0 1,0 0 0,0 0-1,0 0 1,-1 0 0,1 0-1,0 0 1,0 0 0,0 0-1,0 1 1,0-1 0,-1 0-1,1 0 1,0 0 0,0 0-1,0 0 1,0 0 0,0 0-1,-1 1 1,1-1 0,0 0-1,0 0 1,0 0 0,0 0-1,0 0 1,0 1 0,0-1-1,0 0 1,0 0 0,-23 43-105,12-18 134,1 1 0,2 0 1,1 1-1,1-1 0,-5 48 0,10-64-70,0-1-1,0 1 0,1 0 0,1 0 1,0 0-1,0-1 0,1 1 0,0 0 1,1-1-1,0 0 0,0 1 0,1-1 1,0 0-1,1-1 0,0 1 0,0-1 1,1 0-1,0 0 0,8 8 0,-13-15 31,-1-1 0,1 1 0,-1-1 0,1 1 0,-1 0 0,1-1 0,0 1 1,-1-1-1,1 0 0,0 1 0,-1-1 0,1 1 0,0-1 0,0 0 0,-1 0 0,1 1 0,0-1 0,0 0 0,0 0 0,-1 0 0,1 0 0,0 0 0,2 0 0,0-15-148,-15-28 2,0 25 143,-1 1 0,-1 0 0,-23-23 0,20 23 60,1-1-1,-20-27 1,35 44-2,0-1 0,0 1 0,0-1 0,1 1 0,-1-1 0,0 1 0,0-1 0,1 1 0,-1-1 0,1 0 0,-1 1-1,1-1 1,0 0 0,0 1 0,0-1 0,0 0 0,0 1 0,0-1 0,0 0 0,1-1 0,-1 2-23,1-1 1,0 1 0,0 0 0,0 0-1,0 0 1,0 0 0,0 0 0,0 0-1,0 0 1,0 1 0,0-1-1,1 0 1,-1 1 0,0-1 0,1 0-1,-1 1 1,0 0 0,1-1 0,1 1-1,10-2-43,1 1-1,-1 0 1,1 1-1,16 2 0,-6-1-114,129 10-4707,-60-1-3469,-30-6-4260</inkml:trace>
</inkml:ink>
</file>

<file path=ppt/ink/ink2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9.323"/>
    </inkml:context>
    <inkml:brush xml:id="br0">
      <inkml:brushProperty name="width" value="0.025" units="cm"/>
      <inkml:brushProperty name="height" value="0.025" units="cm"/>
    </inkml:brush>
  </inkml:definitions>
  <inkml:trace contextRef="#ctx0" brushRef="#br0">166 0 15951,'0'0'9070,"-12"1"-5995,-61 7-151,67-6-2778,0-1-1,0 1 1,0 0-1,-1 0 1,2 1 0,-1-1-1,0 1 1,0 1-1,1-1 1,0 1-1,-7 6 1,12-10-161,-1 1 0,1-1 0,0 0 0,-1 1 0,1-1 0,0 1-1,-1-1 1,1 1 0,0-1 0,0 1 0,0-1 0,-1 1 0,1-1 0,0 1 0,0-1 0,0 1 0,0-1 0,0 1 0,0-1-1,0 1 1,0-1 0,0 1 0,0-1 0,0 1 0,0-1 0,1 1 0,-1-1 0,0 1 0,0-1 0,0 1 0,1-1 0,-1 1-1,0-1 1,1 1 0,-1-1 0,0 0 0,1 1 0,-1-1 0,1 1 0,-1-1 0,0 0 0,1 0 0,-1 1 0,1-1 0,-1 0-1,1 0 1,-1 1 0,1-1 0,-1 0 0,1 0 0,-1 0 0,1 0 0,-1 0 0,1 0 0,-1 0 0,2 0 0,38 7-1378,-32-6 1136,79 9-1874,-28-3 1715,96 22 0,-154-29 504,1 0 0,-1 1-1,0-1 1,1 0 0,-1 1 0,0-1-1,0 1 1,0 0 0,0-1 0,1 1 0,-1 0-1,0-1 1,0 1 0,0 0 0,0 0-1,-1 0 1,1 0 0,0 0 0,0 0-1,0 0 1,0 2 0,-1-2-26,0 0 1,0 0 0,0 1-1,0-1 1,0 0-1,0 0 1,0 0 0,-1 0-1,1 0 1,-1 0-1,1 0 1,0 1 0,-1-1-1,0 0 1,1 0-1,-1-1 1,0 1 0,1 0-1,-2 1 1,-6 6 173,0-1 0,0 0 0,-1 0 0,-10 5 0,10-6-83,-21 14 185,13-9-132,1 1 0,-26 23 0,42-35-211,0 0 1,0 0-1,0 0 1,0 0-1,0 0 0,0 0 1,0 0-1,1 0 1,-1 0-1,0 0 0,0 0 1,0 0-1,0 0 1,0 0-1,0 0 0,0 0 1,0 0-1,1 0 1,-1 0-1,0 0 0,0 0 1,0 0-1,0 0 1,0 0-1,0 0 0,0 0 1,0 0-1,0 1 1,1-1-1,-1 0 0,0 0 1,0 0-1,0 0 1,0 0-1,0 0 0,0 0 1,0 0-1,0 0 1,0 0-1,0 1 0,0-1 1,0 0-1,0 0 1,0 0-1,0 0 0,0 0 1,0 0-1,0 0 1,0 0-1,0 1 0,0-1 1,0 0-1,0 0 1,0 0-1,0 0 0,0 0 1,0 0-1,0 0 1,0 0-1,0 0 0,0 1 1,0-1-1,0 0 1,0 0-1,0 0 0,-1 0 1,1 0-1,16-2-816,18-7-1643,61-39-8912,-37 16-1741</inkml:trace>
</inkml:ink>
</file>

<file path=ppt/ink/ink2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9.653"/>
    </inkml:context>
    <inkml:brush xml:id="br0">
      <inkml:brushProperty name="width" value="0.025" units="cm"/>
      <inkml:brushProperty name="height" value="0.025" units="cm"/>
    </inkml:brush>
  </inkml:definitions>
  <inkml:trace contextRef="#ctx0" brushRef="#br0">93 174 17072,'0'0'10533,"-10"12"-8761,1-3-1530,1 1 0,0 0 1,0 0-1,1 1 0,1 0 0,0 0 0,0 0 0,1 1 0,1 0 0,0 0 1,1 0-1,0 1 0,-2 19 0,5-27-239,0 0 0,1 0 0,-1 0 0,1 0 0,0 0 0,1-1 0,-1 1 0,1 0 0,0-1 0,0 1 0,0-1-1,1 0 1,4 6 0,-6-8-8,1-1-1,-1 1 1,0-1-1,1 0 0,0 1 1,-1-1-1,1 0 1,0 0-1,0 0 0,-1-1 1,1 1-1,0 0 1,0-1-1,0 1 1,0-1-1,0 1 0,0-1 1,0 0-1,0 0 1,0 0-1,0 0 0,0 0 1,0-1-1,0 1 1,0 0-1,0-1 0,0 0 1,0 1-1,0-1 1,-1 0-1,1 0 0,0 0 1,-1 0-1,1 0 1,0 0-1,2-3 1,2-2-238,-1 1 1,1-1 0,-1-1 0,-1 1 0,1 0 0,-1-1 0,0 0 0,0 0 0,-1 0 0,0-1 0,0 1 0,2-15 0,2-7-886,4-60 0,-9 66 710,2-8-1019,-2 0 0,-1 0 0,-5-48 0,3 78 1457,1 0 1,0 0-1,0 0 0,0 0 1,0-1-1,-1 1 0,1 0 0,-1 0 1,1 0-1,-1 0 0,1 0 0,-1 0 1,1 0-1,-1 0 0,0 1 0,1-1 1,-1 0-1,0 0 0,-1-1 0,1 2 22,0 0 0,1 0 0,-1 0-1,0 0 1,1 0 0,-1 0-1,0 0 1,0 0 0,1 0-1,-1 0 1,0 0 0,1 0 0,-1 0-1,0 1 1,1-1 0,-1 0-1,0 0 1,1 1 0,-1-1-1,0 1 1,1-1 0,-1 1 0,-2 2 76,0-1 0,0 1 0,0 0 0,1 0 1,0 0-1,-1 0 0,1 1 0,0-1 0,-1 5 1,0-2-60,1 1-1,0 0 1,1 0 0,-1 0 0,1 0 0,1 0 0,-1 0 0,2 7 0,9 18-2246,-9-29 1668,1-1-1,-1 0 1,1 0-1,0 0 1,0 0-1,0 0 1,0 0-1,0-1 1,0 1-1,0-1 1,3 2 0,22 9-7996</inkml:trace>
</inkml:ink>
</file>

<file path=ppt/ink/ink2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0.013"/>
    </inkml:context>
    <inkml:brush xml:id="br0">
      <inkml:brushProperty name="width" value="0.025" units="cm"/>
      <inkml:brushProperty name="height" value="0.025" units="cm"/>
    </inkml:brush>
  </inkml:definitions>
  <inkml:trace contextRef="#ctx0" brushRef="#br0">141 458 11563,'0'0'10602,"-11"9"-8461,1 0-1961,-60 57 3398,64-61-3223,1 1 1,0 0-1,1 0 1,-1 1-1,1-1 1,0 1-1,1 0 0,0 0 1,0 1-1,1-1 1,-3 11-1,5-17-345,0 0 0,0 1 0,0-1-1,0 1 1,1-1 0,-1 0 0,0 1-1,1-1 1,-1 1 0,1-1 0,-1 0-1,1 0 1,0 1 0,-1-1 0,1 0-1,0 0 1,0 0 0,0 0 0,0 0 0,0 0-1,0 0 1,0 0 0,0 0 0,1 0-1,-1-1 1,0 1 0,0 0 0,1-1-1,-1 1 1,1-1 0,-1 0 0,0 1-1,1-1 1,-1 0 0,1 0 0,-1 0-1,3 0 1,6 1 4,-1-1-1,1 0 0,0 0 1,13-3-1,-7 0-44,0-2 0,-1 1 1,1-2-1,-1 0 0,0-1 0,-1-1 0,0 0 1,0-1-1,0 0 0,-1-1 0,-1 0 1,0-1-1,0-1 0,19-24 0,-13 12-16,-1 0-1,-1-1 0,-2-1 0,0 0 1,-2-1-1,-1 0 0,12-41 1,-17 43 99,-1 0 1,0-1-1,-2 1 1,-1-1 0,-1 1-1,-3-28 1,2 50-53,0 0 0,0 0 0,-1 0 0,1 0 1,-1 0-1,0 0 0,1 0 0,-1 0 0,-1 0 0,1 0 0,0 1 1,-1-1-1,1 1 0,-1-1 0,0 1 0,0-1 0,0 1 1,0 0-1,0 0 0,-1 0 0,1 0 0,-4-2 0,2 3 4,0 0-1,-1 0 1,1 0 0,0 0-1,0 1 1,0-1 0,-1 1-1,1 0 1,0 0-1,0 1 1,0 0 0,-1-1-1,1 1 1,-4 2-1,-12 4 29,1 1-1,0 1 0,1 0 1,0 2-1,-20 14 0,19-11 22,0 0 0,-23 25 0,37-34-47,0 0-1,1 0 1,-1 1-1,1 0 0,0-1 1,1 2-1,-1-1 1,1 0-1,1 1 1,-1-1-1,1 1 1,-2 11-1,4-16-3,0 1-1,0 0 1,1 0-1,-1 0 1,1-1-1,0 1 1,-1 0-1,1-1 1,1 1-1,-1-1 1,0 1-1,1-1 1,-1 1-1,1-1 1,-1 0-1,1 0 1,0 0-1,0 0 1,0 0-1,0 0 1,1 0-1,-1-1 1,0 1-1,1-1 1,3 2-1,10 5-47,0-1-1,32 10 1,-38-13-14,61 16-1227,-46-14-72,1 1-1,-2 1 0,1 1 0,-1 1 0,-1 2 1,29 17-1,-49-26 1276,1-1 0,-1 1 0,0 0 0,0 0 0,0 0-1,0 1 1,-1-1 0,1 1 0,-1 0 0,0-1 0,0 1 0,0 0 0,-1 0 0,3 8 0,-4-8-223,1-1 0,-1 1 0,0-1 0,0 1 0,0 0 1,0-1-1,-1 1 0,0-1 0,1 1 0,-1-1 0,-3 7 1,-11 15-5182</inkml:trace>
</inkml:ink>
</file>

<file path=ppt/ink/ink2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0.623"/>
    </inkml:context>
    <inkml:brush xml:id="br0">
      <inkml:brushProperty name="width" value="0.025" units="cm"/>
      <inkml:brushProperty name="height" value="0.025" units="cm"/>
    </inkml:brush>
  </inkml:definitions>
  <inkml:trace contextRef="#ctx0" brushRef="#br0">164 112 13004,'0'0'13320,"-11"-7"-11617,5 2-1402,-27-15 415,31 20-674,0-1-1,1 1 1,-1-1-1,0 1 1,1 0-1,-1-1 1,0 1-1,1 0 1,-1 0-1,0 1 1,0-1-1,1 0 1,-1 0-1,0 1 1,1-1-1,-1 1 1,0-1-1,1 1 1,-1 0-1,1 0 1,-1 0-1,1 0 1,-1 0-1,0 1 1,-5 5-16,0-1 0,1 1 0,0 1 0,0 0 0,1-1 0,0 2 0,0-1 1,1 0-1,0 1 0,1 0 0,0 0 0,0 0 0,1 0 0,0 1 0,0-1 0,1 0 0,0 15 1,1-22-26,0-1 0,1 1 1,-1-1-1,0 0 1,0 1-1,1-1 1,-1 1-1,0-1 1,1 0-1,-1 1 0,1-1 1,0 0-1,0 1 1,-1-1-1,1 0 1,0 0-1,0 0 1,0 0-1,0 0 0,0 0 1,0 0-1,0 0 1,1 0-1,1 1 1,1-1 11,-1 0 0,1 1-1,-1-2 1,1 1 0,0 0 0,-1-1 0,1 0 0,0 0 0,6 0 0,2-2 51,0 0 0,-1 0 0,1-1 0,-1 0 0,19-9 0,-7 0-20,-1-1 0,0-1-1,0-1 1,-2-1-1,0 0 1,0-2 0,-2 0-1,0-1 1,-2-1-1,0-1 1,23-39 0,-32 39-33,-7 21-15,0 0-1,0 0 1,0 0 0,0-1-1,0 1 1,0 0 0,0 0-1,0 0 1,0 0 0,0 0-1,0-1 1,0 1 0,0 0 0,0 0-1,0 0 1,0 0 0,0 0-1,0 0 1,0-1 0,0 1-1,0 0 1,0 0 0,0 0 0,-1 0-1,1 0 1,0 0 0,0 0-1,0 0 1,0 0 0,0-1-1,0 1 1,0 0 0,-1 0 0,1 0-1,0 0 1,0 0 0,0 0-1,0 0 1,0 0 0,-1 0-1,1 0 1,0 0 0,0 0-1,0 0 1,0 0 0,0 0 0,-1 0-1,1 0 1,0 0 0,0 0-1,0 0 1,0 0 0,0 0-1,0 1 1,-1-1 0,1 0 0,-26 25-328,6 4 295,1 0 0,-21 44 0,34-61 30,1-1 0,1 1 0,0 0 0,0 0 0,1 0 0,1 1 0,0-1 1,1 0-1,0 1 0,1 15 0,0-25-54,1-1 1,0 0-1,-1 1 0,1-1 0,0 0 1,0 0-1,0 1 0,0-1 1,1 0-1,-1 0 0,0 0 1,1 0-1,0 0 0,-1-1 1,1 1-1,0 0 0,0-1 1,0 1-1,0-1 0,0 0 0,0 0 1,0 0-1,1 0 0,-1 0 1,0 0-1,1 0 0,-1-1 1,1 1-1,-1-1 0,0 0 1,1 0-1,-1 0 0,4 0 0,2 0-661,-1 0 0,1-1-1,-1 0 1,1 0 0,-1-1-1,0 0 1,1 0 0,-1-1-1,0 0 1,7-4-1,25-20-8416</inkml:trace>
</inkml:ink>
</file>

<file path=ppt/ink/ink2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0.966"/>
    </inkml:context>
    <inkml:brush xml:id="br0">
      <inkml:brushProperty name="width" value="0.025" units="cm"/>
      <inkml:brushProperty name="height" value="0.025" units="cm"/>
    </inkml:brush>
  </inkml:definitions>
  <inkml:trace contextRef="#ctx0" brushRef="#br0">138 1 20243,'-11'9'2087,"-5"4"-1229,-46 43 2287,56-50-2710,1-1 0,0 2 0,0-1 0,0 0 0,0 1-1,1 0 1,0 0 0,-4 11 0,8-17-414,0 0-1,-1 0 0,1 0 1,0 0-1,-1 0 0,1 0 1,0 0-1,0 0 0,0 0 1,0 0-1,0 0 0,0 0 1,0 1-1,1-1 0,-1 0 1,0 0-1,0 0 0,1 0 1,-1 0-1,1 0 0,-1 0 1,1-1-1,-1 1 0,1 0 1,0 0-1,-1 0 0,1 0 1,1 0-1,0 1 18,1-1-1,-1 0 0,0 0 1,0-1-1,1 1 0,-1 0 1,1-1-1,-1 0 1,1 1-1,-1-1 0,1 0 1,2 0-1,6-1 53,0-1 0,1 0 1,-1 0-1,18-7 0,-14 3-187,-1-1 0,0 0-1,0-1 1,-1-1 0,1 0 0,-2-1-1,0 0 1,0-1 0,-1 0 0,0-1-1,-1-1 1,0 1 0,13-25 0,-22 35-10,-14 23-293,-17 44 478,28-60-77,1-1 0,0 0 0,-1 0 0,2 1-1,-1-1 1,0 1 0,1-1 0,0 1 0,0-1 0,0 1 0,1-1 0,-1 0-1,3 9 1,-1-12-89,-1 1 0,1 0-1,0 0 1,-1-1-1,1 1 1,0 0 0,0-1-1,0 0 1,1 0-1,-1 1 1,0-1 0,0-1-1,1 1 1,-1 0-1,0 0 1,1-1 0,-1 0-1,1 1 1,-1-1-1,0 0 1,1 0 0,3-1-1,5 2-1019,0-2 0,0 0 0,20-4 1,14-14-3479,0-5-2477</inkml:trace>
</inkml:ink>
</file>

<file path=ppt/ink/ink2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1.307"/>
    </inkml:context>
    <inkml:brush xml:id="br0">
      <inkml:brushProperty name="width" value="0.025" units="cm"/>
      <inkml:brushProperty name="height" value="0.025" units="cm"/>
    </inkml:brush>
  </inkml:definitions>
  <inkml:trace contextRef="#ctx0" brushRef="#br0">179 1 14318,'-13'8'3213,"-2"1"-2644,-128 86 9432,142-95-9975,1 0 0,0 0-1,-1 0 1,1 0 0,0 0 0,-1 1-1,1-1 1,0 0 0,-1 0-1,1 0 1,0 1 0,-1-1 0,1 0-1,0 0 1,0 1 0,-1-1 0,1 0-1,0 0 1,0 1 0,-1-1-1,1 0 1,0 1 0,0-1 0,0 0-1,0 1 1,0-1 0,-1 0 0,1 1-1,0-1 1,0 1 0,0-1-1,0 0 1,0 1 0,0-1 0,0 0-1,0 1 1,0-1 0,1 0-1,-1 1 1,0-1 0,0 0 0,0 1-1,0-1 1,0 0 0,1 1 0,-1-1-1,0 1 1,25 4 357,47-9-1372,-63 3 611,25-2-1489,-12 0 470,1 1 0,-1 1 0,0 1 0,1 1 0,41 6-1,-62-6 1485,0-1 0,-1 0-1,1 1 1,-1 0 0,1-1-1,-1 1 1,1 0-1,-1-1 1,1 1 0,-1 0-1,0 0 1,1 0 0,-1 0-1,0 0 1,0 1-1,0-1 1,0 0 0,0 0-1,0 1 1,1 2-1,-1-2 152,-1-1 0,0 0 0,0 1-1,0-1 1,0 1 0,0-1-1,-1 1 1,1-1 0,0 1-1,-1-1 1,1 0 0,-1 1 0,1-1-1,-1 0 1,0 1 0,1-1-1,-1 0 1,-1 2 0,-32 28 4522,12-17-4383,1-3 539,-2-1 0,-44 13 1,54-20-1484,0 0-1,-1-1 1,-24 1 0,15-6-6319,9-8-7347</inkml:trace>
</inkml:ink>
</file>

<file path=ppt/ink/ink2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1.931"/>
    </inkml:context>
    <inkml:brush xml:id="br0">
      <inkml:brushProperty name="width" value="0.025" units="cm"/>
      <inkml:brushProperty name="height" value="0.025" units="cm"/>
    </inkml:brush>
  </inkml:definitions>
  <inkml:trace contextRef="#ctx0" brushRef="#br0">306 61 8872,'0'0'12273,"3"-8"-11242,2 0-696,7-13-209,-9-1 2776,-12 20 608,-15 2-2516,20 0-491,-5 1-418,-1-1 0,1 1 0,0 0 0,0 1 0,0 0 0,0 0 0,0 1 0,0 0-1,1 1 1,0 0 0,-1 0 0,1 1 0,1 0 0,-1 0 0,-7 8 0,3-2 11,1 1-1,1 0 1,0 1 0,1 0 0,0 0 0,1 1-1,1 0 1,-6 16 0,11-27-96,-8 18 0,1-1 0,1 2 0,1-1 0,1 1 0,1 0 0,0 0 0,-1 30 0,7-50 0,-1 0 0,1 0 0,-1 0 0,1 0 0,0 0 0,0 0 0,0 0 0,0 0 0,0 0 0,0 0 0,0-1 0,1 1 0,-1 0 0,1-1 0,-1 1 0,1-1 0,0 0 0,-1 1 0,1-1 0,0 0 0,0 0 0,0 0 0,0 0 0,0-1 0,0 1 0,0 0 0,0-1 0,0 0 0,4 1 0,9 2 0,0-1 0,29 1 0,-41-3 0,7 0-26,65-1-1060,-70 0 999,1 0 0,-1 0 0,0 0 0,0-1 0,0 1 0,0-1 0,0-1 0,0 1-1,0 0 1,-1-1 0,8-6 0,-12 9 89,1 0 0,-1-1 0,1 1 0,-1 0 0,1-1 0,-1 1 0,1-1 0,-1 1 0,1 0 0,-1-1 0,0 1 0,1-1 0,-1 1 0,0-1 0,1 0 0,-1 1 0,0-1 0,0 1 0,0-1 0,1 1 0,-1-1 0,0 0 0,0 1 0,0-1 0,0 1 0,0-1 0,0 0 0,0 1 0,0-1 0,0 1 0,-1-1 0,1 0 0,-19-8 87,-34 5-38,50 4-70,-35 0-918,14 0-7532</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5.454"/>
    </inkml:context>
    <inkml:brush xml:id="br0">
      <inkml:brushProperty name="width" value="0.025" units="cm"/>
      <inkml:brushProperty name="height" value="0.025" units="cm"/>
    </inkml:brush>
  </inkml:definitions>
  <inkml:trace contextRef="#ctx0" brushRef="#br0">300 151 11403,'0'0'5797,"6"-11"-2829,-6 10-3000,6-10 1018,-1 1 0,0-1 0,-1 0 0,6-22 0,-10 31-862,1 0 0,-1 0-1,1 0 1,-1 0 0,0 0 0,0 0 0,0 0 0,0 0 0,0 0-1,0 0 1,0 0 0,-1 0 0,1 0 0,-1 0 0,1 0-1,-1 0 1,0 1 0,0-1 0,0 0 0,0 0 0,0 1 0,0-1-1,0 0 1,-1 1 0,1-1 0,-1 1 0,1 0 0,-1-1 0,1 1-1,-1 0 1,0 0 0,0 0 0,1 0 0,-1 0 0,0 1-1,0-1 1,0 0 0,0 1 0,0-1 0,0 1 0,0 0 0,-3 0-1,-4 0-56,0 0 0,0 1-1,-1 0 1,1 1 0,0 0-1,1 1 1,-1 0 0,0 0-1,1 0 1,-1 1 0,1 1-1,0-1 1,1 1 0,-1 1-1,1-1 1,-9 10-1,-5 4 23,1 1-1,1 1 1,1 1-1,-15 25 0,29-42-65,1 1-1,-1 0 0,1 0 1,0 1-1,1-1 0,-1 0 1,-2 13-1,5-18-25,0 0 0,0 1 0,0-1-1,0 0 1,0 1 0,0-1 0,0 0-1,0 1 1,1-1 0,-1 0 0,0 1 0,1-1-1,-1 0 1,1 0 0,0 1 0,-1-1-1,1 0 1,0 0 0,0 0 0,-1 0 0,1 0-1,0 0 1,0 0 0,0 0 0,0 0 0,0-1-1,1 1 1,-1 0 0,0-1 0,0 1-1,0-1 1,1 1 0,-1-1 0,0 1 0,0-1-1,1 0 1,-1 0 0,0 0 0,1 0-1,-1 0 1,0 0 0,1 0 0,1 0 0,20-1-305,0 0 1,26-6-1,-28 4 27,0 0-1,40 1 1,-60 2 281,1 0 0,0 0 1,0 0-1,-1 0 1,1 1-1,0-1 0,-1 0 1,1 1-1,0 0 1,-1-1-1,1 1 1,-1 0-1,1 0 0,-1 0 1,1 0-1,-1 0 1,1 0-1,-1 0 0,0 0 1,0 1-1,0-1 1,0 1-1,0-1 0,0 0 1,0 1-1,0 0 1,0-1-1,-1 1 0,1-1 1,-1 1-1,1 0 1,-1 0-1,0-1 1,1 1-1,-1 0 0,0 0 1,0-1-1,0 1 1,-1 0-1,1-1 0,0 1 1,-1 3-1,-1 1 142,1 0-1,-1 0 0,0 0 1,-1 0-1,1 0 0,-1-1 1,0 1-1,-1-1 0,1 0 1,-1 0-1,-4 5 0,-1-2-88,-1 0-1,0 0 0,0-1 0,0-1 1,-1 0-1,0 0 0,0-1 1,0 0-1,-1-1 0,0 0 1,0-1-1,0-1 0,0 0 1,-19 1-1,40-13-2630,86-50-12616,-50 33 3466</inkml:trace>
</inkml:ink>
</file>

<file path=ppt/ink/ink2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2.306"/>
    </inkml:context>
    <inkml:brush xml:id="br0">
      <inkml:brushProperty name="width" value="0.025" units="cm"/>
      <inkml:brushProperty name="height" value="0.025" units="cm"/>
    </inkml:brush>
  </inkml:definitions>
  <inkml:trace contextRef="#ctx0" brushRef="#br0">1 39 7303,'0'0'20756,"56"-1"-19699,-7-6-417,8 1-448,4-1-160,-3 2-1249,-4 1-2690,-10 1-2051,-5-3-5285</inkml:trace>
</inkml:ink>
</file>

<file path=ppt/ink/ink2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2.745"/>
    </inkml:context>
    <inkml:brush xml:id="br0">
      <inkml:brushProperty name="width" value="0.025" units="cm"/>
      <inkml:brushProperty name="height" value="0.025" units="cm"/>
    </inkml:brush>
  </inkml:definitions>
  <inkml:trace contextRef="#ctx0" brushRef="#br0">21 1 17168,'0'0'6470,"-3"9"-5541,-1-1-630,1 0 0,1 1-1,-1 0 1,2 0 0,-1 0-1,1 0 1,0 17 0,1-24-260,0 1 0,0 0 0,1 0 0,-1-1-1,1 1 1,0 0 0,0-1 0,0 1 0,0-1 0,0 1 0,0-1 0,1 0 0,-1 1 0,1-1 0,0 0 0,-1 0 0,1 0 0,0 0 0,0 0 0,0-1 0,1 1 0,-1-1 0,0 1 0,1-1 0,-1 0 0,0 0-1,1 0 1,0 0 0,-1 0 0,1 0 0,-1-1 0,1 1 0,0-1 0,4 0 0,4 0-3,-1 0 0,1-1 0,-1 0 0,1 0 0,-1-2 0,0 1 0,1-1 0,-1-1 0,-1 1 0,1-2-1,-1 1 1,1-2 0,-1 1 0,12-10 0,14-7 34,-16 15 241,-11 13 27,-9 29 400,0-2-85,1-32-632,0 0 0,0-1 0,0 1 0,0 0-1,0 0 1,0-1 0,0 1 0,0 0 0,1-1-1,-1 1 1,0 0 0,1-1 0,-1 1 0,0 0-1,1-1 1,-1 1 0,1-1 0,-1 1 0,1-1 0,-1 1-1,1-1 1,-1 1 0,1-1 0,-1 1 0,1-1-1,0 0 1,-1 1 0,1-1 0,0 0 0,-1 0-1,2 1 1,3-1 6,1 1-1,-1-1 1,0-1-1,1 1 1,-1-1-1,0 0 1,1 0-1,-1 0 1,0-1-1,0 0 1,6-3-1,54-34 365,-57 32-356,0 1 0,0 0 0,1 1 1,-1 0-1,1 0 0,0 1 1,1 1-1,-1-1 0,1 1 0,-1 1 1,19-3-1,-27 5-171,0 0 0,0 0 0,0 1 0,0-1 0,0 0 0,0 1 0,0-1 0,0 0 0,-1 1 0,1-1 0,0 1 0,0 0-1,0-1 1,-1 1 0,1 0 0,0-1 0,-1 1 0,1 0 0,-1 0 0,1-1 0,0 1 0,-1 0 0,0 0 0,1 0 0,-1 0 0,0 0 0,1 0 0,-1 0 0,0 0 0,0 0 0,0 0 0,0 0 0,0 0 0,0 0 0,0 0 0,0 0 0,0 0 0,0 0-1,-1 1 1,1-1-179,0 1-1,0 0 1,0-1-1,0 1 1,0 0-1,0-1 1,1 1-1,-1 0 0,0-1 1,1 1-1,0-1 1,-1 1-1,1-1 1,1 3-1,2-14-9539,-1-7 513</inkml:trace>
</inkml:ink>
</file>

<file path=ppt/ink/ink2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3.088"/>
    </inkml:context>
    <inkml:brush xml:id="br0">
      <inkml:brushProperty name="width" value="0.025" units="cm"/>
      <inkml:brushProperty name="height" value="0.025" units="cm"/>
    </inkml:brush>
  </inkml:definitions>
  <inkml:trace contextRef="#ctx0" brushRef="#br0">21 0 10346,'0'0'9257,"-20"67"-9225,20-44-1346,0-6-2818</inkml:trace>
</inkml:ink>
</file>

<file path=ppt/ink/ink2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3.447"/>
    </inkml:context>
    <inkml:brush xml:id="br0">
      <inkml:brushProperty name="width" value="0.025" units="cm"/>
      <inkml:brushProperty name="height" value="0.025" units="cm"/>
    </inkml:brush>
  </inkml:definitions>
  <inkml:trace contextRef="#ctx0" brushRef="#br0">58 13 9673,'0'0'11115,"-2"9"-9097,-3 20-143,-15 46 0,13-55-1334,1 0 0,0 0 0,2 1-1,1-1 1,0 1 0,1 0 0,2 33 0,0-52-521,1 0 0,-1 0 0,0 0 0,0-1 0,1 1 0,-1 0 0,1 0 1,0 0-1,0-1 0,-1 1 0,1 0 0,0-1 0,0 1 0,1 0 1,-1-1-1,0 0 0,0 1 0,1-1 0,-1 0 0,1 1 0,-1-1 1,1 0-1,-1 0 0,1 0 0,0 0 0,0-1 0,-1 1 0,1 0 0,0-1 1,0 1-1,0-1 0,0 0 0,0 0 0,-1 1 0,1-1 0,0 0 1,0-1-1,0 1 0,0 0 0,0 0 0,0-1 0,2-1 0,4 0 91,0 0 0,0-1 0,0-1 0,-1 1-1,1-1 1,-1-1 0,0 1 0,10-10 0,33-35-106,-3-3 0,-2-2 1,58-89-1,-91 124-5,-12 19-16,0 0 0,0 0 0,0 0 0,-1 0 0,1 0 1,0 0-1,0 0 0,0 0 0,0 0 0,0 0 0,-1 0 0,1 0 0,0 0 0,0-1 0,0 1 1,0 0-1,0 0 0,-1 0 0,1 0 0,0 0 0,0 0 0,0 0 0,0 0 0,0 0 0,0 0 1,0-1-1,0 1 0,-1 0 0,1 0 0,0 0 0,0 0 0,0 0 0,0-1 0,0 1 0,0 0 0,0 0 1,0 0-1,0 0 0,0 0 0,0-1 0,0 1 0,0 0 0,0 0 0,0 0 0,0 0 0,0 0 1,0-1-1,-11 9-2702,-8 9-2721,-3 2-2393</inkml:trace>
  <inkml:trace contextRef="#ctx0" brushRef="#br0" timeOffset="1">202 285 15439,'0'0'5957,"53"47"-5861,-31-47-1569,7 0-2787,0 0-5541</inkml:trace>
</inkml:ink>
</file>

<file path=ppt/ink/ink2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3.992"/>
    </inkml:context>
    <inkml:brush xml:id="br0">
      <inkml:brushProperty name="width" value="0.025" units="cm"/>
      <inkml:brushProperty name="height" value="0.025" units="cm"/>
    </inkml:brush>
  </inkml:definitions>
  <inkml:trace contextRef="#ctx0" brushRef="#br0">36 0 3812,'0'0'22656,"-6"11"-21295,0-2-966,3-7-293,1 1 0,0 1-1,-1-1 1,1 0 0,1 0 0,-1 1 0,0-1-1,1 1 1,0 0 0,0-1 0,0 1-1,0 0 1,0 0 0,1 5 0,0-8-91,0-1 0,0 1-1,0 0 1,1 0 0,-1 0 0,1 0 0,-1 0 0,1 0 0,-1-1-1,1 1 1,-1 0 0,1 0 0,-1-1 0,1 1 0,0 0 0,0-1-1,-1 1 1,1-1 0,0 1 0,0-1 0,0 1 0,0-1 0,-1 1 0,1-1-1,0 0 1,0 1 0,0-1 0,0 0 0,0 0 0,0 0 0,0 0-1,0 0 1,2 0 0,40-2-359,-37 1 300,14-2-186,0-1 0,-1-1 0,1-2 0,25-10 0,-27 9 169,0 1 0,1 1 0,0 0 0,30-4 0,-48 10 89,-1 0 0,1 0 0,0 0 0,-1 0 0,1 0 0,0 0 0,-1 0-1,1 0 1,-1 0 0,1 0 0,0 0 0,-1 1 0,1-1 0,0 0 0,-1 0 0,1 1-1,-1-1 1,1 0 0,-1 1 0,1-1 0,-1 1 0,1-1 0,-1 0 0,1 1 0,-1-1-1,0 1 1,1 0 0,-1-1 0,1 1 0,-1-1 0,0 1 0,0-1 0,1 1 0,-1 0-1,0 0 1,0 29 732,-1-4-276,1-26-473,0 1 0,0-1 0,0 1 0,1-1-1,-1 1 1,0-1 0,0 1 0,0-1 0,0 1 0,1-1 0,-1 1 0,0-1-1,0 1 1,1-1 0,-1 1 0,0-1 0,1 0 0,-1 1 0,1-1-1,-1 1 1,1-1 0,-1 0 0,0 0 0,1 1 0,-1-1 0,1 0-1,-1 0 1,1 0 0,-1 1 0,1-1 0,-1 0 0,2 0 0,14-1-10,1-1 1,-1-1 0,0 0 0,0-1-1,0-1 1,-1 0 0,1-1-1,21-12 1,25-8-511,-57 24 489,4-2 9,-1 1 0,1 0 0,-1 1 0,1 0 0,0 0 0,0 1 0,16-1 0,-24 3 35,0 0-1,0 0 1,0 0 0,1 0 0,-1 1 0,0-1 0,-1 0 0,1 1 0,0-1 0,0 0 0,0 1 0,-1-1-1,1 1 1,-1-1 0,1 1 0,-1-1 0,0 1 0,0-1 0,1 1 0,-1 2 0,0-1-2,1 0 0,-1 0 0,1 0 0,0 0 0,0 0 0,0 0 0,0-1 0,1 1 0,2 5-1,0-6 6,-1 0 0,1 0-1,0-1 1,0 1-1,-1-1 1,1 0 0,0 0-1,0 0 1,1 0-1,-1-1 1,0 1 0,0-1-1,0 0 1,0-1-1,5 0 1,62-12-1057,-50 8 183,3-3 355,2 2 0,-1 1 0,1 1 0,27-1 0,-52 5 620,1 0 0,0 1 0,-1-1 0,1 1 0,0-1 0,-1 1 0,1 0 0,-1-1 0,1 1 0,-1 0 0,0 0 0,1 0 0,-1 1 0,0-1 0,0 0 0,1 0 0,-1 1 0,1 1 0,0-1-56,-1 0 0,1 0 0,-1 0 1,1-1-1,0 1 0,0 0 0,0-1 0,0 0 0,0 1 0,0-1 0,0 0 0,1 0 0,1 1 0,6-1-35,-1 1 0,0-1-1,1-1 1,-1 1-1,1-2 1,-1 1-1,1-2 1,-1 1-1,11-4 1,7-3-144,44-21 1,-24 10 86,-46 18 19,-1 1 1,1-1 0,0 1 0,-1 0-1,1-1 1,0 1 0,0 0 0,-1 0-1,1-1 1,0 1 0,0 0-1,-1 0 1,1 0 0,0 0 0,0 0-1,0 0 1,-1 0 0,1 0 0,0 0-1,0 1 1,0-1 0,-1 0 0,1 0-1,0 1 1,0-1 0,-1 0 0,1 1-1,0-1 1,-1 1 0,1-1 0,0 1-1,-1-1 1,1 1 0,0 1 0,4 29 379,-5-28-334,-1 0 1,1 0-1,0-1 1,0 1-1,0 0 0,1 0 1,-1-1-1,1 1 1,0 0-1,-1 0 0,1-1 1,0 1-1,0-1 0,1 1 1,-1-1-1,1 1 1,-1-1-1,1 0 0,0 0 1,-1 0-1,5 4 1,4-2 10,1 0 0,-1-1 0,1 0 1,0 0-1,-1-1 0,1 0 1,0-1-1,13 0 0,89-7-1312,-30-5-1788,-30-5-4768,-46 12 3764,-4 0-2749</inkml:trace>
</inkml:ink>
</file>

<file path=ppt/ink/ink2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4.790"/>
    </inkml:context>
    <inkml:brush xml:id="br0">
      <inkml:brushProperty name="width" value="0.025" units="cm"/>
      <inkml:brushProperty name="height" value="0.025" units="cm"/>
    </inkml:brush>
  </inkml:definitions>
  <inkml:trace contextRef="#ctx0" brushRef="#br0">36 309 21941,'0'0'140,"0"0"0,0 0 0,0 1 0,0-1 0,0 0 0,0 0 0,0 1 0,1-1 0,-1 0 0,0 0 0,0 0 0,0 1 0,0-1 0,0 0 0,0 0 0,1 0 0,-1 1 0,0-1-1,0 0 1,0 0 0,0 0 0,1 0 0,-1 1 0,0-1 0,0 0 0,1 0 0,-1 0 0,0 0 0,0 0 0,0 0 0,1 0 0,-1 0 0,0 0 0,0 0 0,1 0 0,-1 0 0,0 0 0,0 0 0,1 0 0,-1 0 0,17-4 1642,12-11-879,-16 6-655,0-1 0,-1 0 0,0-1 1,-1 0-1,14-17 0,-21 23-194,0 0 0,-1-1-1,1 1 1,-1-1 0,-1 1-1,1-1 1,-1 0 0,0 0-1,0 0 1,-1 0 0,0-1 0,0 1-1,0 0 1,-1-1 0,0 1-1,-1-10 1,1 14-54,0 0 0,-1-1 0,1 1 0,-1 0 0,0 0 0,0-1 0,0 1 0,0 0 0,0 0 0,0 0 0,0 0 0,-1 0 0,1 1 0,-1-1 0,1 0 0,-1 0 0,0 1 0,0-1 0,0 1 0,0 0 0,0 0 0,0-1 0,0 1 0,0 0 0,0 1 0,0-1 0,0 0 0,-1 1 0,1-1 0,0 1 0,-1 0 0,1-1 0,0 1 0,-1 0 0,1 1 0,0-1 0,-1 0 0,-2 1 0,-2 1 0,0-1 0,1 1 0,-1 0 0,1 0 0,0 1 0,-1 0 0,1 0 0,0 0 0,1 1 0,-1 0 0,1 0 0,-7 6 0,7-5 0,0 2 0,0-1 0,0 0 0,0 1 0,1 0 0,1 0 0,-1 0 0,1 1 0,0-1 0,0 1 0,1 0 0,0 0 0,1 0 0,0 0 0,-1 9 0,3-15 0,-1 0 0,1-1 0,-1 1 0,1 0 0,0-1 0,0 1 0,-1 0 0,1-1 0,0 1 0,0-1 0,1 0 0,-1 1 0,0-1 0,0 0 0,1 1 0,-1-1 0,1 0 0,-1 0 0,1 0 0,-1 0 0,1-1 0,-1 1 0,1 0 0,0-1 0,0 1 0,-1-1 0,1 1 0,0-1 0,0 0 0,0 0 0,-1 0 0,4 0 0,11 1 0,1-1 0,26-3 0,-29 2 0,26-4 0,1-2 0,39-12 0,-45 10 0,0 1 0,0 2 0,40-2 0,-74 7 0,0 1 0,-1 0 0,1 0 0,-1 0 0,1 1 0,0-1 0,-1 0 0,1 0 0,0 0 0,-1 0 0,1 1 0,-1-1 0,1 0 0,0 0 0,-1 1 0,1-1 0,-1 0 0,1 1 0,-1-1 0,1 1 0,-1-1 0,1 1 0,-1-1 0,0 1 0,1-1 0,-1 1 0,0-1 0,1 1 0,-1 0 0,0-1 0,0 1 0,1-1 0,-1 1 0,0 0 0,0-1 0,0 1 0,0 0 0,0-1 0,0 1 0,0 0 0,0-1 0,0 2 0,-4 1 0,1-21 0,-1-171 0,4 188-43,1 1 0,-1-1 0,0 0 0,1 1 0,-1-1 0,1 1 0,0-1 0,-1 1 0,1-1 0,-1 1-1,1-1 1,0 1 0,-1 0 0,1-1 0,0 1 0,-1 0 0,1 0 0,0 0 0,0-1 0,-1 1 0,1 0 0,0 0 0,0 0 0,-1 0 0,1 0 0,0 0 0,0 0 0,0 1 0,29 0-2740,-27-1 2244,50 3-9614,-25-3 981</inkml:trace>
</inkml:ink>
</file>

<file path=ppt/ink/ink2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5.159"/>
    </inkml:context>
    <inkml:brush xml:id="br0">
      <inkml:brushProperty name="width" value="0.025" units="cm"/>
      <inkml:brushProperty name="height" value="0.025" units="cm"/>
    </inkml:brush>
  </inkml:definitions>
  <inkml:trace contextRef="#ctx0" brushRef="#br0">80 0 15407,'0'0'9150,"-5"10"-8307,-7 15-127,1 1 0,2 1 0,0-1 0,-8 52 0,10-36 176,2 0 0,0 77 1,5-116-887,0-1 1,0 1 0,0 0 0,1-1 0,-1 1-1,1-1 1,-1 1 0,1-1 0,0 1-1,0-1 1,0 1 0,0-1 0,1 0-1,-1 0 1,1 1 0,-1-1 0,1 0 0,2 2-1,-2-3 10,0 0 0,-1 0 0,1 0 0,0 0-1,1 0 1,-1 0 0,0-1 0,0 1 0,0-1-1,0 0 1,0 1 0,1-1 0,-1 0 0,0 0-1,0-1 1,0 1 0,3-1 0,4-1 10,-1-1 0,1 0 0,-1 0 0,0-1-1,0 0 1,-1 0 0,1-1 0,-1 0 0,8-7 0,15-18-417,-24 23 341,0 0 0,1 0 0,0 1 0,0 0-1,1 0 1,8-4 0,-16 10 52,1 0-1,-1 0 0,1 0 0,-1 0 1,0 0-1,1 0 0,-1 0 1,1 0-1,-1 1 0,0-1 0,1 0 1,-1 0-1,1 0 0,-1 1 1,0-1-1,1 0 0,-1 1 0,0-1 1,0 0-1,1 1 0,-1-1 1,0 0-1,0 1 0,1-1 0,-1 0 1,0 1-1,0-1 0,0 1 1,0-1-1,1 1 0,-1-1 0,0 0 1,0 1-1,0-1 0,0 1 1,0-1-1,0 1 0,0-1 0,0 0 1,0 1-1,-1-1 0,1 1 1,0 29 150,0-25-98,-1 23-12,0-21-99,1 0 1,0 0-1,0 0 1,0 0 0,1 0-1,0 0 1,0-1-1,4 12 1,-4-17-63,0 1 0,0-1-1,0 1 1,0-1 0,0 0 0,0 0 0,0 0 0,0 1 0,0-1-1,1 0 1,-1 0 0,0-1 0,1 1 0,-1 0 0,1 0 0,2 0-1,0 0-303,0 0-1,0-1 1,0 1-1,1-1 1,-1 0-1,0 0 1,0 0-1,0-1 1,5-1-1,-1 0-430,-1 0-1,1-1 0,-1 0 1,0 0-1,0-1 0,0 0 0,-1 0 1,8-6-1,22-20-4852</inkml:trace>
</inkml:ink>
</file>

<file path=ppt/ink/ink2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5.705"/>
    </inkml:context>
    <inkml:brush xml:id="br0">
      <inkml:brushProperty name="width" value="0.025" units="cm"/>
      <inkml:brushProperty name="height" value="0.025" units="cm"/>
    </inkml:brush>
  </inkml:definitions>
  <inkml:trace contextRef="#ctx0" brushRef="#br0">102 312 15118,'0'0'3871,"-12"11"-620,12-10-3225,-13 12 765,0 1-1,1 0 1,-12 18 0,21-27-490,-1 1-1,1 0 0,0 0 0,0 0 0,1 0 1,-1 1-1,1-1 0,1 1 0,-1 0 0,1-1 1,1 1-1,-1 0 0,1 0 0,1 12 0,0-17-279,0 0 0,-1 0 0,1 0 0,0 0 0,1-1 0,-1 1 0,0 0 0,0 0-1,1-1 1,-1 1 0,1-1 0,0 1 0,-1-1 0,1 1 0,0-1 0,0 0 0,0 0 0,-1 0 0,1 0-1,1 0 1,-1-1 0,0 1 0,0-1 0,0 1 0,0-1 0,0 0 0,0 1 0,1-1 0,-1 0 0,0-1-1,4 1 1,3-1 16,0 0 1,-1 0-1,1 0 0,0-1 0,-1 0 0,16-7 0,-14 4-66,-1 0 0,1-1 0,-1-1 0,0 0 0,-1 0 0,1 0-1,-1-1 1,-1-1 0,9-11 0,-11 14 10,-1 0 1,0-1-1,-1 1 0,1-1 1,-1 0-1,-1 0 0,1 0 1,-1 0-1,-1 0 0,1 0 1,-1-1-1,0 1 0,-1-1 1,0-13-1,0 21 11,0-1 0,0 0 0,0 1 0,0-1 0,-1 0 0,1 1 0,0-1 0,0 1 0,-1-1 0,1 0 0,0 1 0,-1-1 0,1 1 0,-1-1 0,1 1 0,0-1 0,-1 1 0,1-1 0,-1 1 0,1-1 0,-1 1 0,0-1 0,1 1 0,-1 0 0,1 0 0,-1-1 0,0 1 0,1 0 0,-1 0 0,0-1 0,1 1 0,-1 0 0,0 0 0,1 0 0,-1 0 0,0 0 0,1 0 0,-1 0 0,0 1 0,1-1 0,-1 0 0,0 0 0,1 0 0,-1 1 0,0-1 0,0 1 0,-2 0-9,1 0 1,-1 0 0,1 0 0,0 0-1,-1 1 1,1 0 0,0-1 0,0 1-1,0 0 1,-3 3 0,3-1 11,-1-1 1,1 1-1,0 0 1,0 0 0,0 0-1,0 1 1,1-1-1,0 0 1,0 1-1,0-1 1,0 0-1,1 1 1,0-1 0,0 9-1,0-11 4,1 0-1,0 0 0,-1 0 1,1 0-1,0 0 1,0 0-1,0-1 1,1 1-1,-1 0 1,0 0-1,1-1 1,-1 1-1,1-1 1,-1 1-1,1-1 0,0 0 1,-1 0-1,1 0 1,0 0-1,0 0 1,0 0-1,0 0 1,0 0-1,0-1 1,0 1-1,0-1 1,0 0-1,0 1 0,1-1 1,-1 0-1,0 0 1,3-1-1,7 0-9,1 0-1,0-1 0,-1 0 1,0-1-1,1-1 1,-1 0-1,-1-1 0,1 0 1,-1 0-1,1-2 0,-2 1 1,1-1-1,-1-1 0,0 0 1,0 0-1,-1-1 0,11-14 1,-7 9-7,0-1-1,-2-1 1,0 0 0,-1-1-1,0 0 1,-1 0 0,-1-1-1,-1 0 1,-1 0 0,8-35-1,-12 41-4,-1-1-1,0 0 0,-2-24 1,1 35 16,0 0 0,0 0 0,-1 0 0,1 0 0,-1 0 0,0 0 0,0 0 0,1 0 1,-1 0-1,0 0 0,-1 0 0,1 0 0,-2-2 0,2 3 9,-1 0 0,1 1 0,0-1 0,0 0 0,0 1 0,0 0 0,0-1 0,0 1 0,-1 0-1,1-1 1,0 1 0,0 0 0,-1 0 0,1 0 0,0 0 0,0 0 0,-1 1 0,1-1 0,0 0 0,0 0 0,0 1 0,0-1 0,-1 1 0,1-1 0,0 1 0,-1 0 0,-6 4 48,1 0 1,-1 0 0,1 1 0,1 0 0,-1 0 0,1 1 0,0 0 0,-5 8-1,-40 64 742,44-67-535,0 1-1,1 0 1,0 0 0,2 0 0,-6 20 0,9-31-242,1 1-1,-1-1 1,1 0-1,-1 0 1,1 0-1,0 0 1,0 1-1,0-1 1,0 0 0,0 0-1,0 0 1,1 1-1,-1-1 1,1 0-1,-1 0 1,1 0 0,0 0-1,0 0 1,0 0-1,0 0 1,0 0-1,1 0 1,-1-1-1,0 1 1,1 0 0,-1-1-1,1 1 1,0-1-1,-1 1 1,1-1-1,0 0 1,0 0-1,0 0 1,0 0 0,0 0-1,0 0 1,0-1-1,0 1 1,1-1-1,-1 1 1,0-1 0,4 0-1,8 0-183,-1 0 0,1-1 0,-1-1 1,1 0-1,-1 0 0,0-2 0,0 0 0,0 0 0,17-9 0,41-13-1537,-70 26 1717,0-1 1,0 1-1,-1-1 0,1 1 1,0 0-1,0-1 0,0 1 1,0 0-1,0 0 1,0-1-1,0 1 0,0 0 1,0 0-1,0 0 0,0 0 1,0 0-1,0 1 0,0-1 1,0 0-1,0 0 1,0 1-1,0-1 0,-1 0 1,1 1-1,0-1 0,0 1 1,0-1-1,0 1 0,-1 0 1,1-1-1,0 1 1,0 0-1,-1-1 0,1 1 1,-1 0-1,1 0 0,0 0 1,-1-1-1,0 1 0,1 0 1,0 2-1,-1 2 152,0 0-1,0 0 1,0 0-1,-1 0 1,0 0-1,0 0 1,-2 7 0,-13 33 454,13-37-592,-1 1 0,1 0 0,0 0 0,1 0-1,0 0 1,0 1 0,0 13 0,2-22-56,0-1 0,1 0 0,-1 1-1,0-1 1,0 1 0,1-1 0,-1 0-1,0 1 1,0-1 0,1 0 0,-1 0-1,0 1 1,1-1 0,-1 0 0,1 0 0,-1 1-1,0-1 1,1 0 0,-1 0 0,1 0-1,-1 1 1,0-1 0,1 0 0,-1 0-1,1 0 1,-1 0 0,1 0 0,-1 0-1,0 0 1,1 0 0,-1 0 0,1 0 0,-1 0-1,1-1 1,-1 1 0,0 0 0,1 0-1,-1 0 1,1 0 0,-1-1 0,0 1-1,1 0 1,-1 0 0,1-1 0,19-10-1174,-8-1-943,0 0 0,-1-1 0,0 0 1,-1-1-1,13-23 0,5-15-6127</inkml:trace>
</inkml:ink>
</file>

<file path=ppt/ink/ink2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6.037"/>
    </inkml:context>
    <inkml:brush xml:id="br0">
      <inkml:brushProperty name="width" value="0.025" units="cm"/>
      <inkml:brushProperty name="height" value="0.025" units="cm"/>
    </inkml:brush>
  </inkml:definitions>
  <inkml:trace contextRef="#ctx0" brushRef="#br0">264 0 16271,'0'0'8782,"-6"9"-6262,-9 13-1862,1 0 0,1 1 0,1 0 0,1 1 1,1 1-1,1 0 0,-7 36 0,11-41-809,2 1 0,0-1 0,2 1 0,0 0 0,1-1 0,1 1-1,1 0 1,1-1 0,1 0 0,10 32 0,-14-52-322,1 1-1,-1 0 0,0-1 1,1 1-1,-1-1 1,0 1-1,1 0 1,-1 0-1,0-1 1,0 1-1,1 0 0,-1-1 1,0 1-1,0 0 1,0 0-1,0-1 1,0 1-1,0 0 0,0 0 1,0-1-1,-1 1 1,1 0-1,0 0 1,0-1-1,-1 1 1,1 0-1,-16-11-6172,-25-39 3423,38 45 3126,-21-26 4433,-22-37-1,40 57-3003,1 0-1,0 0 0,0 0 1,1-1-1,0 1 1,0-1-1,2 0 1,-3-17-1,5 27-1254,0-1 0,0 0-1,1 1 1,-1-1 0,1 0-1,0 1 1,-1-1 0,1 0-1,0 1 1,0-1 0,0 1-1,0-1 1,0 1 0,0 0-1,0 0 1,1-1 0,-1 1-1,0 0 1,1 0 0,-1 0-1,1 0 1,-1 0 0,1 1-1,-1-1 1,1 0 0,0 1-1,-1-1 1,1 1 0,0-1-1,-1 1 1,3 0 0,63-8 1149,-63 8-1217,232 5-1835,-86 1-4035,-53-6-9258</inkml:trace>
</inkml:ink>
</file>

<file path=ppt/ink/ink2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8.138"/>
    </inkml:context>
    <inkml:brush xml:id="br0">
      <inkml:brushProperty name="width" value="0.025" units="cm"/>
      <inkml:brushProperty name="height" value="0.025" units="cm"/>
    </inkml:brush>
  </inkml:definitions>
  <inkml:trace contextRef="#ctx0" brushRef="#br0">0 0 12139,'0'0'18354,"60"13"-17105,-20-10-224,9-2-1025,8 0 0,2 2-448,-7-1-2403,-10 0-3107,-10 0-2370</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5.859"/>
    </inkml:context>
    <inkml:brush xml:id="br0">
      <inkml:brushProperty name="width" value="0.025" units="cm"/>
      <inkml:brushProperty name="height" value="0.025" units="cm"/>
    </inkml:brush>
  </inkml:definitions>
  <inkml:trace contextRef="#ctx0" brushRef="#br0">151 15 15983,'0'0'5226,"-5"13"-2887,-36 82 1367,-29 78 307,62-148-3918,1 0 0,2 0 0,0 1 1,1 0-1,0 32 0,4-57-99,0 0-1,-1 0 0,1 0 1,0 0-1,0 0 1,0 0-1,0 0 0,0 0 1,0 0-1,0 0 1,0-1-1,1 1 0,-1 0 1,0 0-1,0 0 1,1 0-1,-1 0 1,0 0-1,1-1 0,-1 1 1,1 0-1,-1 0 1,2 0-1,9-17 63,8-41 106,51-143-342,-56 170 148,1 0-1,1 2 1,1-1-1,29-35 0,-43 60 18,0 0-1,0 0 1,0 1-1,0-1 1,0 1-1,1 0 1,0 0-1,-1 0 1,1 0-1,0 1 1,1-1-1,-1 1 1,0 0-1,1 1 1,-1-1-1,6-1 1,-9 4 6,0-1 0,0 1 0,0-1 1,0 1-1,0-1 0,0 1 1,0 0-1,0-1 0,0 1 0,-1 0 1,1 0-1,0-1 0,-1 1 0,1 0 1,0 0-1,-1 0 0,1 0 0,-1 0 1,1 0-1,-1 0 0,0 0 0,1 0 1,-1 0-1,0 0 0,0 0 0,0 0 1,0 0-1,0 1 0,0-1 0,0 0 1,0 2-1,-2 39 125,2-41-111,-3 11 66,0 1 0,0-1 0,-1 0 0,-1-1 0,0 1-1,0-1 1,-1 0 0,-1 0 0,0-1 0,-11 13 0,5-6 38,-2-1 0,0-1 0,0 0 0,-2-2 0,-21 16 0,37-28-112,0 0 0,0 0-1,0 0 1,-1-1 0,1 1 0,0 0 0,0-1-1,0 1 1,-1 0 0,1-1 0,0 0 0,-1 1-1,1-1 1,0 0 0,-1 1 0,1-1 0,0 0 0,-3 0-1,4-1-6,-1 0 0,1 0 0,0 1 0,0-1 0,0 0 0,0 0-1,0 1 1,0-1 0,0 0 0,0 0 0,0 1 0,0-1 0,0 0 0,0 0-1,1 1 1,-1-1 0,0 0 0,0 1 0,1-1 0,-1 0 0,0 1 0,2-2-1,29-46-1569,38-25-8426,-30 38 1873</inkml:trace>
</inkml:ink>
</file>

<file path=ppt/ink/ink2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8.465"/>
    </inkml:context>
    <inkml:brush xml:id="br0">
      <inkml:brushProperty name="width" value="0.025" units="cm"/>
      <inkml:brushProperty name="height" value="0.025" units="cm"/>
    </inkml:brush>
  </inkml:definitions>
  <inkml:trace contextRef="#ctx0" brushRef="#br0">85 34 13581,'0'0'6641,"10"-6"-4068,3 1-2158,0 0-1,0 1 1,0 0 0,0 1-1,0 1 1,1 0 0,22 0 0,-32 2-361,0 0-1,0 0 1,0 1 0,0-1 0,-1 1 0,1 0 0,0 0 0,0 1 0,0-1 0,-1 1 0,1 0 0,-1 0 0,1 0 0,4 4 0,-6-4-62,0 1 0,0 0-1,0 0 1,0 0 0,-1 0 0,1 0 0,-1 0 0,0 0-1,0 0 1,0 0 0,0 1 0,-1-1 0,1 0 0,-1 1 0,0-1-1,0 0 1,0 1 0,0-1 0,-1 0 0,0 6 0,-2 3 208,-1-1-1,0 0 1,0 0 0,-1 0 0,0-1 0,-1 0 0,0 0 0,0 0 0,-12 13 0,-79 79 551,84-90-736,-36 37 201,3-5-1105,17-16-4230,23-21-3487</inkml:trace>
</inkml:ink>
</file>

<file path=ppt/ink/ink2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32.219"/>
    </inkml:context>
    <inkml:brush xml:id="br0">
      <inkml:brushProperty name="width" value="0.025" units="cm"/>
      <inkml:brushProperty name="height" value="0.025" units="cm"/>
    </inkml:brush>
  </inkml:definitions>
  <inkml:trace contextRef="#ctx0" brushRef="#br0">0 0 11627,'0'0'11627,"66"29"-9641,-22-20-385,6-5-415,7 2-674,-3-2-384,-5 0-64,-6-3-993,-12-1-864,-5 0-706,-11 0-1248,-9 0-2243,-1-11-6214</inkml:trace>
</inkml:ink>
</file>

<file path=ppt/ink/ink2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32.592"/>
    </inkml:context>
    <inkml:brush xml:id="br0">
      <inkml:brushProperty name="width" value="0.025" units="cm"/>
      <inkml:brushProperty name="height" value="0.025" units="cm"/>
    </inkml:brush>
  </inkml:definitions>
  <inkml:trace contextRef="#ctx0" brushRef="#br0">88 0 16944,'0'0'2600,"14"5"-1367,231 55 3179,-105-29-3929,-131-29-476,0 0-1,0 0 0,-1 2 0,1-1 0,-1 1 1,0 0-1,10 6 0,-16-8 29,0-1 0,-1 1-1,1 0 1,0-1 0,-1 1 0,1 0 0,-1 0-1,0 0 1,0 0 0,0 0 0,0 0 0,0 0-1,0 1 1,0-1 0,0 0 0,-1 1 0,0-1 0,1 0-1,-1 1 1,0-1 0,0 0 0,0 1 0,0-1-1,-1 1 1,1-1 0,-1 0 0,1 1 0,-1-1-1,0 0 1,0 0 0,0 0 0,0 1 0,-2 2-1,-3 6 240,-1-1 0,-1 0 0,1 0 0,-1-1-1,-1 0 1,-11 10 0,-68 50 787,38-31-654,-198 190 34,150-122-7811,70-75-1513</inkml:trace>
</inkml:ink>
</file>

<file path=ppt/ink/ink2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1.995"/>
    </inkml:context>
    <inkml:brush xml:id="br0">
      <inkml:brushProperty name="width" value="0.025" units="cm"/>
      <inkml:brushProperty name="height" value="0.025" units="cm"/>
    </inkml:brush>
  </inkml:definitions>
  <inkml:trace contextRef="#ctx0" brushRef="#br0">0 0 15599,'0'0'6086,"8"55"-4613,16-41 160,8-1-191,9 0-545,8-2-545,2 0-320,3-4 32,-1-1-128,-5-4-1473,-8-2-2083,-11 0-1056,-9-14-4965</inkml:trace>
</inkml:ink>
</file>

<file path=ppt/ink/ink2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2.340"/>
    </inkml:context>
    <inkml:brush xml:id="br0">
      <inkml:brushProperty name="width" value="0.025" units="cm"/>
      <inkml:brushProperty name="height" value="0.025" units="cm"/>
    </inkml:brush>
  </inkml:definitions>
  <inkml:trace contextRef="#ctx0" brushRef="#br0">1 41 17328,'0'0'1132,"11"-6"-144,14-2-742,0 1 0,0 1 1,1 1-1,0 1 0,0 1 1,49 2-1,-59 1-236,1 1 1,-1 0-1,1 2 1,-1 0-1,24 7 0,-38-9 23,1 0 0,-1-1 0,1 1 0,0 0 0,-1 0-1,0 1 1,1-1 0,-1 1 0,0-1 0,1 1-1,-1-1 1,0 1 0,0 0 0,-1 0 0,1 0-1,0 0 1,-1 1 0,1-1 0,-1 0 0,1 1 0,-1-1-1,0 1 1,0-1 0,0 1 0,-1 0 0,1-1-1,-1 1 1,1 0 0,-1-1 0,0 1 0,0 0-1,0 0 1,0-1 0,-1 1 0,1 0 0,-1-1 0,1 1-1,-1 0 1,0-1 0,0 1 0,0-1 0,-2 3-1,-3 5 492,1 0 0,-2-1-1,1 0 1,-1 0 0,-1-1-1,-11 12 1,-61 45 1292,43-35-1142,-13 9-103,-39 32 675,81-63-1598,0 0 1,0 0 0,1 1 0,0 0-1,0 0 1,1 0 0,-6 14 0,30-26-17688</inkml:trace>
</inkml:ink>
</file>

<file path=ppt/ink/ink2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2.854"/>
    </inkml:context>
    <inkml:brush xml:id="br0">
      <inkml:brushProperty name="width" value="0.025" units="cm"/>
      <inkml:brushProperty name="height" value="0.025" units="cm"/>
    </inkml:brush>
  </inkml:definitions>
  <inkml:trace contextRef="#ctx0" brushRef="#br0">191 26 13773,'0'0'3262,"10"-4"-347,31-13 21,-41 16-2834,1 1 1,-1-1-1,1 1 1,-1 0-1,1-1 1,-1 1-1,1 0 1,-1-1-1,1 1 1,0 0-1,-1 0 1,1 0-1,-1-1 1,1 1-1,-1 0 0,1 0 1,0 0-1,-1 0 1,1 0-1,0 0 1,-1 0-1,1 0 1,-1 0-1,1 1 1,0-1-1,-1 0 1,1 0-1,-1 0 1,1 1-1,-1-1 1,1 0-1,-1 1 1,1-1-1,-1 0 1,1 1-1,-1-1 1,1 1-1,-1-1 1,0 1-1,1-1 1,-1 1-1,0-1 1,1 1-1,-1-1 1,0 1-1,0-1 1,1 1-1,-1-1 1,0 1-1,0 0 1,0-1-1,0 1 1,0-1-1,0 1 1,0 0-1,0-1 1,0 1-1,0-1 1,0 1-1,0 1 1,-12 32 921,-25 28-496,-2-2 0,-87 99 1,75-94-9262,73-101 2604,3-10-2941</inkml:trace>
</inkml:ink>
</file>

<file path=ppt/ink/ink2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3.182"/>
    </inkml:context>
    <inkml:brush xml:id="br0">
      <inkml:brushProperty name="width" value="0.025" units="cm"/>
      <inkml:brushProperty name="height" value="0.025" units="cm"/>
    </inkml:brush>
  </inkml:definitions>
  <inkml:trace contextRef="#ctx0" brushRef="#br0">37 0 16624,'0'0'6374,"-20"70"-4292,11-29-289,2 0-768,7 3-480,0-3-385,9-5-96,15-6-448,2-10-1026,2-4-1152,-5-7-545,-8-9-1025,-9 0-4964</inkml:trace>
</inkml:ink>
</file>

<file path=ppt/ink/ink2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3.539"/>
    </inkml:context>
    <inkml:brush xml:id="br0">
      <inkml:brushProperty name="width" value="0.025" units="cm"/>
      <inkml:brushProperty name="height" value="0.025" units="cm"/>
    </inkml:brush>
  </inkml:definitions>
  <inkml:trace contextRef="#ctx0" brushRef="#br0">1 184 12716,'0'0'14766,"59"29"-13709,-3-21-480,7-5-417,2 1-64,-2-3-705,-4-1-1825,-14 0-865,-11 0-513,-9-13-1505,-10-8-5157</inkml:trace>
  <inkml:trace contextRef="#ctx0" brushRef="#br0" timeOffset="1">519 15 17360,'-3'8'3187,"1"-2"-2787,-4 8 780,0 1 1,2 0 0,0 0 0,0 0 0,-1 20 0,5-34-1170,0 0 1,0-1 0,0 1-1,1 0 1,-1-1-1,0 1 1,0 0 0,0-1-1,0 1 1,1-1-1,-1 1 1,0 0-1,1-1 1,-1 1 0,1-1-1,-1 1 1,0-1-1,1 1 1,-1-1 0,1 1-1,-1-1 1,1 0-1,-1 1 1,1-1-1,0 0 1,-1 1 0,1-1-1,-1 0 1,1 0-1,1 1 1,27-1-169,28-17-1081,-35 6-602,-1-2 1,0-1-1,29-24 0,33-23-3586,-82 65 9204,-8 20-2351,-60 92 4634,-10 19-2368,71-122-3809,0 1 1,1 0-1,0 1 1,1-1-1,1 1 1,0 0-1,-1 29 0,6-41-4453,6-2-3540</inkml:trace>
</inkml:ink>
</file>

<file path=ppt/ink/ink2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4.164"/>
    </inkml:context>
    <inkml:brush xml:id="br0">
      <inkml:brushProperty name="width" value="0.025" units="cm"/>
      <inkml:brushProperty name="height" value="0.025" units="cm"/>
    </inkml:brush>
  </inkml:definitions>
  <inkml:trace contextRef="#ctx0" brushRef="#br0">1 116 16656,'0'0'3342,"9"-10"-689,4-2-1861,0 0 1,1 1-1,1 0 1,0 1-1,16-9 1,-22 15-557,-1-1 0,1 1 0,0 1 1,0-1-1,0 1 0,0 1 0,1 0 1,-1 0-1,1 1 0,-1 0 0,1 1 1,18 1-1,-26 0-233,-1-1 1,0 1-1,1-1 0,-1 1 1,0 0-1,1-1 0,-1 1 1,0 0-1,0 0 1,0 0-1,1 0 0,-1 0 1,0 0-1,0 0 1,-1 0-1,1 0 0,0 1 1,0-1-1,-1 0 0,1 1 1,0-1-1,-1 0 1,1 1-1,-1-1 0,0 1 1,1-1-1,-1 0 0,0 1 1,0-1-1,0 1 1,0-1-1,0 1 0,0-1 1,-1 1-1,1-1 0,0 1 1,-1 1-1,-1 3 72,0 1 0,0 0-1,0-1 1,0 1 0,-1-1-1,-6 11 1,-3-2 84,0 1-1,-1-2 1,0 0-1,-1 0 1,-26 18 0,-85 49 528,125-81-687,1 0 0,-1 0 0,0 0 0,0 0 0,0 0 0,0 0 0,0 0 0,0 0 1,1 0-1,-1 0 0,0 0 0,0 0 0,0 0 0,0 1 0,0-1 0,0 0 0,1 0 0,-1 0 0,0 0 0,0 0 0,0 0 0,0 0 0,0 0 0,0 0 0,0 0 1,0 0-1,1 0 0,-1 1 0,0-1 0,0 0 0,0 0 0,0 0 0,0 0 0,0 0 0,0 0 0,0 0 0,0 1 0,0-1 0,0 0 0,0 0 0,0 0 0,0 0 1,0 0-1,0 0 0,0 1 0,0-1 0,0 0 0,0 0 0,0 0 0,0 0 0,0 0 0,0 0 0,0 1 0,0-1 0,0 0 0,0 0 0,0 0 0,-1 0 0,1 0 1,0 0-1,0 0 0,0 0 0,0 1 0,0-1 0,22 2 4,32 0-40,-53-2 32,102-3-1307,0-8-3592,-27-3-1951</inkml:trace>
</inkml:ink>
</file>

<file path=ppt/ink/ink2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4.916"/>
    </inkml:context>
    <inkml:brush xml:id="br0">
      <inkml:brushProperty name="width" value="0.025" units="cm"/>
      <inkml:brushProperty name="height" value="0.025" units="cm"/>
    </inkml:brush>
  </inkml:definitions>
  <inkml:trace contextRef="#ctx0" brushRef="#br0">1 0 12107,'0'0'15727,"67"4"-14734,-15 1-224,11-3-417,3-2-224,0 0 33,-6 0-1571,-14 0-2594,-13-2-2177,-17-3-3781</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9.422"/>
    </inkml:context>
    <inkml:brush xml:id="br0">
      <inkml:brushProperty name="width" value="0.025" units="cm"/>
      <inkml:brushProperty name="height" value="0.025" units="cm"/>
    </inkml:brush>
  </inkml:definitions>
  <inkml:trace contextRef="#ctx0" brushRef="#br0">55 5 8520,'0'0'14478,"62"18"-13485,-10-23-577,1 0-288,0 0-1633,-13 1-2019,-12 0-1985,-18 4-5669</inkml:trace>
  <inkml:trace contextRef="#ctx0" brushRef="#br0" timeOffset="1">34 176 13485,'0'0'6694,"-33"50"-5861,60-48-257,12-2-63,6 0-321,9-8-448,1-5-2114,-5-3-1634,-6-4-3203</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6.232"/>
    </inkml:context>
    <inkml:brush xml:id="br0">
      <inkml:brushProperty name="width" value="0.025" units="cm"/>
      <inkml:brushProperty name="height" value="0.025" units="cm"/>
    </inkml:brush>
  </inkml:definitions>
  <inkml:trace contextRef="#ctx0" brushRef="#br0">72 0 11018,'0'0'14126,"-14"58"-11243,0-26-673,-1 3-353,2-3-1184,4-4-673,2-6 0,7-8 0,0-5 0,6-7-1505,6-2-1698,2 0-1602,-2-12-2402</inkml:trace>
</inkml:ink>
</file>

<file path=ppt/ink/ink2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5.277"/>
    </inkml:context>
    <inkml:brush xml:id="br0">
      <inkml:brushProperty name="width" value="0.025" units="cm"/>
      <inkml:brushProperty name="height" value="0.025" units="cm"/>
    </inkml:brush>
  </inkml:definitions>
  <inkml:trace contextRef="#ctx0" brushRef="#br0">0 19 14798,'0'0'10186,"48"15"-8969,6-22 160,11-2-800,5 0-417,1 3-1345,-7 3-3908,-10 3-2626</inkml:trace>
</inkml:ink>
</file>

<file path=ppt/ink/ink2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5.606"/>
    </inkml:context>
    <inkml:brush xml:id="br0">
      <inkml:brushProperty name="width" value="0.025" units="cm"/>
      <inkml:brushProperty name="height" value="0.025" units="cm"/>
    </inkml:brush>
  </inkml:definitions>
  <inkml:trace contextRef="#ctx0" brushRef="#br0">309 5 20531,'0'0'8424,"-59"57"-6918,23-19-545,-3 3-128,1 4-609,-1-1-160,6-6-64,10-4-64,2-9-673,9-9-256,3-7-416,9-27-4677,12-16-1922</inkml:trace>
  <inkml:trace contextRef="#ctx0" brushRef="#br0" timeOffset="1">269 1 20916,'0'0'3299,"-51"56"-1986,24-18 545,1 3-96,7 0-417,10-2-673,7-2-415,2-6-193,20-3-32,7-2-449,5-4-960,-1-2-1153,-3 1-1218,-10 0 257,-13-2 192,-5-4 32,-7-7-801,-14-7-5253</inkml:trace>
</inkml:ink>
</file>

<file path=ppt/ink/ink2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5.950"/>
    </inkml:context>
    <inkml:brush xml:id="br0">
      <inkml:brushProperty name="width" value="0.025" units="cm"/>
      <inkml:brushProperty name="height" value="0.025" units="cm"/>
    </inkml:brush>
  </inkml:definitions>
  <inkml:trace contextRef="#ctx0" brushRef="#br0">1 0 10442,'0'0'19090,"96"32"-17585,-28-31-896,7 1-449,-1-2-192,-6 0-2146,-14 0-3780,-18 0-5925</inkml:trace>
</inkml:ink>
</file>

<file path=ppt/ink/ink2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6.325"/>
    </inkml:context>
    <inkml:brush xml:id="br0">
      <inkml:brushProperty name="width" value="0.025" units="cm"/>
      <inkml:brushProperty name="height" value="0.025" units="cm"/>
    </inkml:brush>
  </inkml:definitions>
  <inkml:trace contextRef="#ctx0" brushRef="#br0">249 60 12556,'0'0'3726,"7"-9"-363,24-30-261,-30 39-2957,-1 0 0,0 0-1,1 0 1,-1-1 0,0 1 0,1 0 0,-1-1 0,0 1 0,0 0-1,0 0 1,1-1 0,-1 1 0,0-1 0,0 1 0,0 0 0,0-1-1,1 1 1,-1 0 0,0-1 0,0 1 0,0-1 0,0 1 0,0 0-1,0-1 1,0 1 0,0 0 0,0-1 0,0 1 0,0-1 0,-1 1-1,1 0 1,0-1 0,0 0 0,-13 1 1114,-17 10-1005,6 3 27,1 1-1,0 0 1,0 2 0,-38 35 0,52-42-209,0-1 0,1 2 0,-1-1 1,2 1-1,-1 0 0,2 1 1,-1 0-1,1 0 0,1 0 1,0 1-1,1 0 0,-6 22 1,10-32-72,0 0 1,-1 0 0,1 0-1,0 0 1,0 0-1,1 0 1,-1 0 0,0 0-1,1-1 1,-1 1 0,1 0-1,-1 0 1,1 0 0,0 0-1,0-1 1,0 1 0,0 0-1,0-1 1,0 1 0,0-1-1,0 1 1,3 1 0,-1-1 9,1 0-1,-1 1 1,1-1 0,0-1 0,-1 1-1,1 0 1,0-1 0,0 0 0,0 0 0,5 0-1,13 2-291,0-2-1,0-1 0,28-3 1,-32 1-484,5 0-1851,-1-1 0,37-9 0,-21 1-4180</inkml:trace>
</inkml:ink>
</file>

<file path=ppt/ink/ink2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6.683"/>
    </inkml:context>
    <inkml:brush xml:id="br0">
      <inkml:brushProperty name="width" value="0.025" units="cm"/>
      <inkml:brushProperty name="height" value="0.025" units="cm"/>
    </inkml:brush>
  </inkml:definitions>
  <inkml:trace contextRef="#ctx0" brushRef="#br0">91 13 6438,'0'0'12636,"9"-2"-10559,31-7-166,-39 9-1756,1 0 0,0-1 0,-1 1 0,1 0 0,0 0 0,0 0 0,-1 0 0,1 0 0,0 0 0,-1 0 0,1 1 0,0-1 0,0 1 0,-1-1 0,1 1 0,-1 0 0,1-1 0,-1 1 0,1 0 0,-1 0 0,1 0 0,-1 0 0,0 1 0,1-1 0,-1 0 0,0 0 0,0 1 0,0-1 0,0 1 0,0-1 0,0 1 0,-1-1 0,1 1 0,0-1 0,-1 1 0,1 0 0,-1 0 0,0-1 0,1 1 0,-1 0 0,0-1 0,0 1 0,0 3 0,0 0 74,0 1-1,-1-1 1,1 1-1,-1-1 0,0 1 1,0-1-1,-1 0 0,0 1 1,0-1-1,0 0 1,-4 7-1,-12 9-208,-1-1 1,-1 0 0,-1-2-1,0 0 1,-1-1-1,-30 16 1,70-31-62,-1 0 0,33-2 0,82-12-3389,-45 3-2573,-84 8 5651,54-6-6748</inkml:trace>
</inkml:ink>
</file>

<file path=ppt/ink/ink2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7.041"/>
    </inkml:context>
    <inkml:brush xml:id="br0">
      <inkml:brushProperty name="width" value="0.025" units="cm"/>
      <inkml:brushProperty name="height" value="0.025" units="cm"/>
    </inkml:brush>
  </inkml:definitions>
  <inkml:trace contextRef="#ctx0" brushRef="#br0">1 6 22709,'0'0'9834,"54"-5"-9610,-3 9-224,14 0 0,3 1 0,-2 2-1281,-11-1-2659,-16-1-2338,-17-3-3683</inkml:trace>
</inkml:ink>
</file>

<file path=ppt/ink/ink2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7.383"/>
    </inkml:context>
    <inkml:brush xml:id="br0">
      <inkml:brushProperty name="width" value="0.025" units="cm"/>
      <inkml:brushProperty name="height" value="0.025" units="cm"/>
    </inkml:brush>
  </inkml:definitions>
  <inkml:trace contextRef="#ctx0" brushRef="#br0">0 25 15118,'0'0'11852,"90"26"-10988,-21-26-479,11-9-289,-3 0-417,-3-6-2914,-7-2-5989</inkml:trace>
</inkml:ink>
</file>

<file path=ppt/ink/ink2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7.742"/>
    </inkml:context>
    <inkml:brush xml:id="br0">
      <inkml:brushProperty name="width" value="0.025" units="cm"/>
      <inkml:brushProperty name="height" value="0.025" units="cm"/>
    </inkml:brush>
  </inkml:definitions>
  <inkml:trace contextRef="#ctx0" brushRef="#br0">94 0 19603,'0'0'12059,"3"12"-11226,-3-10-797,2 4-20,-1 0 0,0 0-1,0 0 1,0 0 0,-1 0-1,0 0 1,0 0 0,-1 0 0,0 0-1,0 0 1,0-1 0,0 1 0,-1 0-1,-4 9 1,-24 37-16,18-34 0,2 0 0,0 0 0,1 1 0,-8 27 0,16-45-2,1 0 0,0 0 0,0 0 0,0 0 0,0-1 0,-1 1 0,1 0 0,0 0 0,0 0 0,1 0 0,-1 0 0,0 0 0,0 0 0,0 0 0,1-1 0,-1 1 0,0 0 0,1 0 0,-1 0 0,0-1 0,1 1 0,-1 0 0,1 0 0,0-1 0,-1 1 0,1 0 0,0-1 0,-1 1 0,1-1 0,0 1 0,-1-1 0,3 2 0,0-1-42,1 0-1,-1 0 1,1 0 0,0 0 0,-1-1-1,1 0 1,0 1 0,6-2 0,4 0-555,0 0 0,0-2 0,-1 0 0,16-5 0,16-12-7361,-1-4-5989</inkml:trace>
</inkml:ink>
</file>

<file path=ppt/ink/ink2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8.086"/>
    </inkml:context>
    <inkml:brush xml:id="br0">
      <inkml:brushProperty name="width" value="0.025" units="cm"/>
      <inkml:brushProperty name="height" value="0.025" units="cm"/>
    </inkml:brush>
  </inkml:definitions>
  <inkml:trace contextRef="#ctx0" brushRef="#br0">115 0 16335,'0'0'5061,"-51"41"-961,28-18-705,5 1-1441,3 2-1025,7 1-705,8 1-128,5 2-128,13 2-416,2 0-1282,1-2-2081,-5-7-2980,-4-8-4964</inkml:trace>
  <inkml:trace contextRef="#ctx0" brushRef="#br0" timeOffset="1">271 150 23286,'0'0'5637,"-31"78"-4099,19-35-609,0 4-705,3-1-192,7-2-384,2-5-1570,0-11-1153,2-11-1505,8-13-1955,-1-4-5572</inkml:trace>
</inkml:ink>
</file>

<file path=ppt/ink/ink2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9.150"/>
    </inkml:context>
    <inkml:brush xml:id="br0">
      <inkml:brushProperty name="width" value="0.025" units="cm"/>
      <inkml:brushProperty name="height" value="0.025" units="cm"/>
    </inkml:brush>
  </inkml:definitions>
  <inkml:trace contextRef="#ctx0" brushRef="#br0">119 84 3075,'0'0'12839,"7"-11"-7565,-1-3-4065,-4 9-766,0 0 1,0 0 0,1 1 0,0-1 0,0 1 0,0-1 0,0 1 0,1 0-1,-1 0 1,7-4 0,-10 7-374,0 1-1,1-1 0,-1 1 1,0 0-1,1-1 0,-1 1 1,0 0-1,1 0 1,-1-1-1,0 1 0,1 0 1,-1 0-1,1-1 0,-1 1 1,1 0-1,-1 0 1,1 0-1,-1 0 0,0 0 1,1 0-1,-1-1 0,1 1 1,-1 0-1,1 0 1,-1 1-1,1-1 0,-1 0 1,1 0-1,-1 0 0,1 0 1,-1 0-1,0 0 1,1 1-1,-1-1 0,1 0 1,-1 0-1,0 1 0,1-1 1,-1 0-1,1 0 1,-1 1-1,0-1 0,0 1 1,1-1-1,-1 0 0,0 1 1,1-1-1,-1 0 1,0 1-1,0-1 0,0 1 1,0-1-1,1 1 0,-1-1 1,0 1-1,0-1 1,0 1-1,0-1 0,0 1 1,0-1-1,0 0 0,0 1 1,0-1-1,-1 1 1,0 39 295,1-35-51,-14 49-60,11-46-246,1 0-1,-1 0 1,1 1-1,1-1 1,-2 13-1,4-21-7,-1 1 1,1 0-1,-1 0 1,1-1-1,-1 1 1,1 0-1,-1-1 0,1 1 1,0-1-1,-1 1 1,1-1-1,0 1 1,-1-1-1,1 1 0,0-1 1,0 1-1,0-1 1,-1 0-1,1 0 1,0 1-1,0-1 0,0 0 1,0 0-1,0 0 1,-1 0-1,1 0 0,0 0 1,1 0-1,36-1-24,-27 1-17,2 0-249,1 0-1,0 1 1,0 1 0,-1 0 0,1 1 0,15 5 0,-26-7 269,0 0 0,0 0 0,-1 0 1,1 1-1,0-1 0,-1 1 0,1-1 0,-1 1 0,0 0 0,0 0 1,1 0-1,-1 0 0,0 1 0,-1-1 0,1 0 0,0 1 0,-1 0 1,1-1-1,-1 1 0,0 0 0,0-1 0,0 1 0,0 0 1,0 0-1,-1 0 0,1 0 0,-1 0 0,0 0 0,0 0 0,0 0 1,0 0-1,-1 0 0,1 0 0,-1 0 0,-1 3 0,1-1 96,-2 0 0,1 0-1,-1-1 1,1 1 0,-1-1-1,0 0 1,-1 1 0,1-1-1,-1-1 1,0 1 0,0-1-1,0 1 1,0-1 0,-1 0-1,1 0 1,-1-1 0,0 0-1,1 1 1,-8 1 0,-10 3 260,0 0 0,0-1 1,-25 3-1,34-7-752,-1 0-1,1 0 1,0-1 0,-1-1-1,1 0 1,-25-4 0,34 3 154,0 0 1,0-1 0,0 1 0,1-1 0,-1 0 0,0 0 0,1 0 0,0 0-1,-1-1 1,1 0 0,0 1 0,0-1 0,0 0 0,1 0 0,-1-1 0,1 1-1,-1 0 1,1-1 0,0 0 0,1 1 0,-1-1 0,0 0 0,1 0 0,0 0-1,0 0 1,0-6 0,-5-37-9726</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6.573"/>
    </inkml:context>
    <inkml:brush xml:id="br0">
      <inkml:brushProperty name="width" value="0.025" units="cm"/>
      <inkml:brushProperty name="height" value="0.025" units="cm"/>
    </inkml:brush>
  </inkml:definitions>
  <inkml:trace contextRef="#ctx0" brushRef="#br0">198 1 19474,'-8'12'2750,"-31"51"236,-47 101 0,74-138-2415,1 1 1,2 1-1,0 0 1,2 0-1,2 1 0,0-1 1,-1 43-1,6-69-607,0 0 0,0 0 0,0 0 1,0 1-1,0-1 0,1 0 0,-1 0 0,1 0 0,-1 0 1,1 0-1,0 0 0,0 0 0,0 0 0,0 0 0,0 0 1,2 2-1,-2-4-23,-1 1 0,1-1 1,0 1-1,0-1 0,0 1 0,0-1 1,0 1-1,0-1 0,0 0 0,0 0 1,0 1-1,0-1 0,0 0 0,0 0 1,0 0-1,0 0 0,0 0 0,0 0 1,0-1-1,0 1 0,0 0 0,0 0 1,1-1-1,3-1-150,-1 0 0,1-1 0,-1 0 0,0 1 0,0-1 0,0 0 0,-1-1 0,1 1 1,-1-1-1,1 0 0,-1 1 0,2-6 0,11-19-753,-2-1 0,12-33 1,20-43 493,-45 103 546,0 1 0,0-1-1,0 1 1,0-1 0,0 1-1,0-1 1,1 1-1,-1 0 1,0 0 0,1-1-1,-1 1 1,1 0 0,-1 0-1,1 1 1,0-1 0,-1 0-1,1 0 1,0 1-1,3-1 1,-5 1-47,1 0-1,0 0 1,0 0 0,0 0-1,0 0 1,0 1 0,0-1-1,0 0 1,0 1-1,-1-1 1,1 1 0,0-1-1,0 1 1,-1-1 0,1 1-1,0 0 1,0-1 0,-1 1-1,1 0 1,-1-1 0,1 1-1,-1 0 1,1 0 0,-1 0-1,1-1 1,-1 1-1,0 0 1,1 0 0,-1 0-1,0 0 1,0 0 0,0 0-1,0 0 1,0-1 0,0 1-1,0 0 1,0 2 0,0 10 183,0-1 0,-2 1 0,1 0 0,-2 0 0,1-1 1,-2 1-1,0-1 0,0 0 0,-1 0 0,-1-1 1,-12 21-1,-20 49 1759,38-81-1973,0 0 1,0 1-1,0-1 1,0 0-1,0 1 1,0-1-1,0 0 1,0 0-1,0 1 1,0-1-1,1 0 1,-1 1-1,0-1 1,0 0-1,0 0 1,0 1-1,1-1 1,-1 0-1,0 0 1,0 1-1,0-1 1,1 0-1,-1 0 1,0 0-1,0 1 1,1-1-1,-1 0 1,0 0-1,0 0 1,1 0-1,-1 0 1,0 0-1,1 0 1,-1 1-1,0-1 1,0 0-1,1 0 1,-1 0-1,0 0 1,1 0-1,-1 0 1,0 0-1,1-1 1,-1 1-1,0 0 1,0 0-1,1 0 1,-1 0-1,1 0 1,17-3 86,41-14-23,106-25-2168,-144 34-724</inkml:trace>
</inkml:ink>
</file>

<file path=ppt/ink/ink2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9.524"/>
    </inkml:context>
    <inkml:brush xml:id="br0">
      <inkml:brushProperty name="width" value="0.025" units="cm"/>
      <inkml:brushProperty name="height" value="0.025" units="cm"/>
    </inkml:brush>
  </inkml:definitions>
  <inkml:trace contextRef="#ctx0" brushRef="#br0">1 45 21909,'0'0'3331,"57"-10"-160,-13 5-1121,1 1-737,5 0-800,-2 4-481,-3-1-1538,-1-6-4035,-2-6-8072</inkml:trace>
</inkml:ink>
</file>

<file path=ppt/ink/ink2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0.049"/>
    </inkml:context>
    <inkml:brush xml:id="br0">
      <inkml:brushProperty name="width" value="0.025" units="cm"/>
      <inkml:brushProperty name="height" value="0.025" units="cm"/>
    </inkml:brush>
  </inkml:definitions>
  <inkml:trace contextRef="#ctx0" brushRef="#br0">0 0 18610,'0'0'10441,"102"4"-9159,-35-4-866,12 0-352,-1 0-224,-12 0-1954,-16 5-2306,-20 4-1730,-24-1-4036</inkml:trace>
</inkml:ink>
</file>

<file path=ppt/ink/ink2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0.403"/>
    </inkml:context>
    <inkml:brush xml:id="br0">
      <inkml:brushProperty name="width" value="0.025" units="cm"/>
      <inkml:brushProperty name="height" value="0.025" units="cm"/>
    </inkml:brush>
  </inkml:definitions>
  <inkml:trace contextRef="#ctx0" brushRef="#br0">0 49 16816,'0'0'5061,"59"2"-2851,-5-8-801,13-2-480,7 0-609,-2-2-640,-6 1-3908,-9-1-5733</inkml:trace>
</inkml:ink>
</file>

<file path=ppt/ink/ink2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0.780"/>
    </inkml:context>
    <inkml:brush xml:id="br0">
      <inkml:brushProperty name="width" value="0.025" units="cm"/>
      <inkml:brushProperty name="height" value="0.025" units="cm"/>
    </inkml:brush>
  </inkml:definitions>
  <inkml:trace contextRef="#ctx0" brushRef="#br0">329 63 11755,'8'-6'4468,"-3"3"-3405,28-22 1364,-31 24-1947,-1-1 1,0 1 0,0-1-1,1 1 1,-1-1-1,0 1 1,0-1 0,0 0-1,-1 1 1,1-1-1,0 0 1,-1 0-1,1-2 1,-4 1 2403,-17 4-1944,19-1-792,-14 3-40,-1 0 1,1 2 0,1 0-1,-1 0 1,1 1 0,-26 16-1,4 1 65,-44 35-1,64-45-113,0 1 1,0 1-1,-21 26 0,33-36-52,0 0 0,1 0 0,0 0 0,-1 0 0,2 1 0,-1-1 0,1 1 0,0 0 0,0 0 0,0-1 0,1 1 0,0 0 0,0 1 0,1-1 0,-1 0 0,1 0 0,1 8 0,0-11-13,1 1 1,-1-1-1,1 0 0,0 1 1,0-1-1,0 0 0,0 0 1,0 0-1,1 0 0,-1-1 1,1 1-1,0-1 0,-1 1 1,1-1-1,1 0 1,-1 0-1,0 0 0,0-1 1,1 1-1,-1-1 0,1 0 1,-1 0-1,6 1 0,12 3-213,-1-1 1,39 1-1,-55-4 173,120 2-3867,-43-12-2595,-24-7-1750</inkml:trace>
</inkml:ink>
</file>

<file path=ppt/ink/ink2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1.142"/>
    </inkml:context>
    <inkml:brush xml:id="br0">
      <inkml:brushProperty name="width" value="0.025" units="cm"/>
      <inkml:brushProperty name="height" value="0.025" units="cm"/>
    </inkml:brush>
  </inkml:definitions>
  <inkml:trace contextRef="#ctx0" brushRef="#br0">1 11 17489,'0'0'10361,"9"7"-10409,-6-5 1,1 2-144,0-1 0,-1-1 0,1 1 0,1 0 0,-1-1 0,0 0 0,1 0 0,-1 0 0,1 0 0,-1-1 0,1 0 0,0 0 0,0 0 0,-1-1-1,1 1 1,0-1 0,6-1 0,4-1-972,-1-1-1,1 0 0,0-2 1,19-8-1,0-9 2263,-55 50 4957,-6 23-4225,18-32-1048,2-5-234,0-1 0,1 1 0,-6 22 0,11-33-626,0 0 0,1 1 0,-1-1 1,1 1-1,0-1 0,0 1 0,0-1 0,0 1 0,0-1 0,1 1 0,0-1 1,-1 1-1,1-1 0,1 0 0,-1 1 0,0-1 0,1 0 0,-1 0 0,1 0 1,3 4-1,-3-5-435,-1 0 1,1 0 0,-1 0-1,0 1 1,0-1-1,0 0 1,0 1 0,-1-1-1,1 1 1,-1-1 0,1 1-1,-1-1 1,0 1-1,0-1 1,0 1 0,0-1-1,0 1 1,-1-1 0,1 1-1,-1-1 1,0 1-1,1-1 1,-3 5 0,-13 13-6424</inkml:trace>
</inkml:ink>
</file>

<file path=ppt/ink/ink2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1.597"/>
    </inkml:context>
    <inkml:brush xml:id="br0">
      <inkml:brushProperty name="width" value="0.025" units="cm"/>
      <inkml:brushProperty name="height" value="0.025" units="cm"/>
    </inkml:brush>
  </inkml:definitions>
  <inkml:trace contextRef="#ctx0" brushRef="#br0">0 0 22261,'0'0'9449,"60"15"-13965,-31-15-2819,4-14-11691</inkml:trace>
</inkml:ink>
</file>

<file path=ppt/ink/ink2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1.957"/>
    </inkml:context>
    <inkml:brush xml:id="br0">
      <inkml:brushProperty name="width" value="0.025" units="cm"/>
      <inkml:brushProperty name="height" value="0.025" units="cm"/>
    </inkml:brush>
  </inkml:definitions>
  <inkml:trace contextRef="#ctx0" brushRef="#br0">388 1 22197,'0'0'4580,"-57"71"-3042,13-28-866,-4 5-447,-4 2-97,1-2-96,4-4 0,9-6 0,10-8-545,11-12-1857,12-14-1986,10-24-15727</inkml:trace>
</inkml:ink>
</file>

<file path=ppt/ink/ink2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2.285"/>
    </inkml:context>
    <inkml:brush xml:id="br0">
      <inkml:brushProperty name="width" value="0.025" units="cm"/>
      <inkml:brushProperty name="height" value="0.025" units="cm"/>
    </inkml:brush>
  </inkml:definitions>
  <inkml:trace contextRef="#ctx0" brushRef="#br0">434 1 18706,'0'0'5060,"-76"68"-3234,47-33-192,3 6-161,5-1-320,9 1-672,12 0-321,0-5-64,16 0-32,8-5-160,2-7-833,-2-2-705,-9-5-1697,-8-5-1922,-7-8-2530</inkml:trace>
  <inkml:trace contextRef="#ctx0" brushRef="#br0" timeOffset="1">1 417 16848,'0'0'6406,"76"17"-4484,-19-17-609,9 0-736,6 0-513,0-1-769,-5-7-2946,-14-2-4549</inkml:trace>
</inkml:ink>
</file>

<file path=ppt/ink/ink2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2.927"/>
    </inkml:context>
    <inkml:brush xml:id="br0">
      <inkml:brushProperty name="width" value="0.025" units="cm"/>
      <inkml:brushProperty name="height" value="0.025" units="cm"/>
    </inkml:brush>
  </inkml:definitions>
  <inkml:trace contextRef="#ctx0" brushRef="#br0">405 121 16976,'0'0'2429,"9"-9"101,29-30-458,-37 38-1856,0-1 1,1 1 0,-1 0-1,0-1 1,0 1 0,0-1-1,0 1 1,0-1-1,0 1 1,-1-1 0,1 0-1,0 0 1,-1 1 0,1-1-1,-1 0 1,0 0 0,1 1-1,-1-1 1,0 0 0,0 0-1,0 0 1,-1 1-1,1-3 1,-1 2-119,0 0 0,0 1 0,-1-1 0,1 1 0,0-1 0,-1 1 0,1 0 0,-1 0 0,1-1 0,-1 1 0,1 0 0,-1 0 0,0 0 0,0 1 0,1-1-1,-1 0 1,-2 0 0,-8-2 28,-1 1 0,1 0-1,0 1 1,-18 0 0,9 2-53,1 2 0,0 1 0,0 0 0,1 1 0,-1 1 0,1 1 0,0 1 0,1 1 1,0 0-1,0 2 0,1-1 0,1 2 0,-1 1 0,2 0 0,-28 30 0,39-39-73,0 1 0,0 0 0,1 0 0,0 0 0,0 0 0,0 1 0,0-1 0,1 1 0,0 0 0,0 0 0,1 0 0,0 0 0,0 0 0,0 0 0,0 9 0,2-11 0,-1 1 0,1-1 0,0 1 0,0-1 0,1 1 0,-1-1 0,1 0 0,0 0 0,0 0 0,0 0 0,1 0 0,-1-1 0,1 1 0,0-1 0,0 1 0,0-1 0,1 0 0,-1 0 0,1 0 0,0-1 0,4 3 0,8 4 0,1-1 0,0 0 0,0-2 0,1 0 0,0-1 0,28 5 0,-9-5 0,1-2 0,45-1 0,-75-2 0,0-1 0,1 0 0,-1 0 0,0-1 0,1 0 0,12-5 0,-19 7 0,0-1 0,-1 0 0,1 0 0,0 1 0,0-1 0,-1-1 0,1 1 0,-1 0 0,1 0 0,-1 0 0,0-1 0,1 1 0,-1-1 0,0 1 0,0-1 0,0 1 0,0-1 0,0 0 0,0 0 0,0 1 0,-1-1 0,1 0 0,-1 0 0,1 0 0,-1 0 0,0 1 0,0-1 0,0 0 0,0 0 0,0 0 0,0 0 0,0 0 0,-1 0 0,0-2 0,0 1 0,-1-1 0,0 1 0,0 0 0,-1 1 0,1-1 0,-1 0 0,1 1 0,-1-1 0,0 1 0,0 0 0,0-1 0,0 2 0,0-1 0,0 0 0,-1 1 0,1-1 0,0 1 0,-1 0 0,-6-1 0,-72-13 0,73 14 0,4 0 0,0 0 0,0 0 0,0 1 0,-1 0 0,1 0 0,0 1 0,-10 1 0,15 3 0,9 0 0,13 1 0,29-2 0,1-3 0,-1-2 0,99-15 0,-149 16 0,-1 0 0,0 0 0,1 0 0,-1 0 0,0 0 0,1 0 0,-1 0 0,0 1 0,0-1 0,1 0 0,-1 0 0,0 0 0,1 0 0,-1 0 0,0 0 0,0 1 0,1-1 0,-1 0 0,0 0 0,0 1 0,0-1 0,1 0 0,-1 0 0,0 1 0,0-1 0,0 0 0,1 0 0,-1 1 0,0-1 0,0 0 0,0 1 0,0-1 0,0 0 0,0 0 0,0 1 0,0-1 0,0 0 0,0 1 0,0-1 0,0 0 0,0 1 0,0-1 0,0 0 0,0 1 0,0-1 0,0 0 0,0 0 0,-1 1 0,1-1 0,0 0 0,0 1 0,-8 18 0,-45 60 0,42-67 0,1 1 0,1 0 0,0 0 0,1 1 0,1 0 0,0 1 0,1-1 0,0 1 0,1 0 0,-3 19 0,7-33-95,1 0 0,0 0 0,-1 0 0,1 0 0,0 0 0,0 0 0,0 0 0,0 0 0,0 0-1,0 0 1,0 0 0,0-1 0,0 1 0,0 0 0,1 0 0,-1 0 0,0 0 0,1 0 0,-1 0 0,1 0 0,-1 0 0,1-1 0,-1 1 0,1 0 0,-1 0 0,1-1 0,0 1-1,0 0 1,-1-1 0,1 1 0,0-1 0,0 1 0,0-1 0,-1 1 0,3 0 0,19 0-8943</inkml:trace>
</inkml:ink>
</file>

<file path=ppt/ink/ink2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0.139"/>
    </inkml:context>
    <inkml:brush xml:id="br0">
      <inkml:brushProperty name="width" value="0.025" units="cm"/>
      <inkml:brushProperty name="height" value="0.025" units="cm"/>
    </inkml:brush>
  </inkml:definitions>
  <inkml:trace contextRef="#ctx0" brushRef="#br0">278 357 18065,'0'0'2440,"4"-11"-310,-1 4-1613,0 1-131,0 1 0,-1-1 0,0 1 0,0-1 0,0 0 0,-1 0 0,0 0-1,0 0 1,-1 0 0,1 0 0,-1 0 0,-1 0 0,0-6 0,-1 10-267,1 0-1,-1 0 1,1 1 0,-1-1-1,0 1 1,0-1 0,0 1-1,0 0 1,0 0 0,0 0-1,0 0 1,0 0 0,0 0-1,0 0 1,-1 1 0,1-1-1,0 1 1,-1 0 0,1 0-1,0 0 1,-1 0 0,-2 0-1,-55 5-18,48-1-91,1 0-1,-1 0 0,1 1 0,0 1 0,1 0 1,-1 0-1,1 1 0,0 0 0,-9 10 0,12-11 35,0 0-1,1 1 1,-1 0 0,1 0-1,1 1 1,0-1-1,0 1 1,0 0-1,1 1 1,0-1 0,1 1-1,-4 13 1,7-20-37,-1-1 0,1 0 1,-1 0-1,1 1 0,0-1 0,0 0 1,0 1-1,0-1 0,0 0 1,0 0-1,0 1 0,0-1 0,1 0 1,-1 1-1,0-1 0,1 0 1,-1 0-1,1 0 0,-1 1 1,1-1-1,0 0 0,-1 0 0,1 0 1,0 0-1,0 0 0,0 0 1,0 0-1,0 0 0,2 1 0,-1-1 12,1-1 0,0 1 0,0 0 0,-1-1-1,1 0 1,0 0 0,0 0 0,0 0-1,-1 0 1,1 0 0,0-1 0,0 1 0,3-2-1,6-2 35,1 0 0,0-1-1,-1-1 1,0 0-1,11-8 1,1-3-63,-2-1-1,0-1 1,-1-1 0,-2-1 0,0 0 0,22-33-1,-32 41 11,-1 0-1,0-1 0,-1 1 1,-1-1-1,0-1 1,-1 1-1,0-1 0,-1 0 1,-1 0-1,-1 0 0,0-1 1,0 1-1,-2-24 1,0 39 2,0-1 1,0 0 0,0 1 0,0-1 0,0 1 0,0-1-1,0 1 1,-1-1 0,1 1 0,0-1 0,0 1 0,0-1-1,0 1 1,-1-1 0,1 1 0,0-1 0,-1 1 0,1-1-1,0 1 1,-1-1 0,1 1 0,0-1 0,-1 1 0,1 0-1,-1-1 1,1 1 0,-1 0 0,1 0 0,-1-1 0,1 1-1,-1 0 1,1 0 0,-1 0 0,1-1 0,-1 1 0,1 0-1,-1 0 1,0 0 0,1 0 0,-1 0 0,1 0 0,-1 0-1,-1 1 1,0-1-1,1 1 1,0 0-1,-1-1 1,1 1-1,-1 0 1,1 0-1,0 0 1,0 0-1,-1 0 1,1 0-1,0 0 1,0 0-1,-1 3 1,-4 5-2,1 1 0,1 0 0,-1 1 0,2-1 0,0 1 0,0 0 0,1-1 0,-2 19 0,2-9 0,1 0 0,1 0 0,1-1 0,3 22 0,-2-35-350,-1 0-1,1 0 1,1 0 0,-1 0 0,1 0-1,0-1 1,0 1 0,1-1 0,-1 0-1,1 0 1,0 0 0,1-1-1,-1 1 1,1-1 0,0 0 0,0 0-1,0-1 1,0 1 0,1-1 0,-1 0-1,12 3 1,-13-4-50,1 0-1,0-1 1,0 1-1,0-1 1,0-1-1,0 1 1,1-1-1,-1 0 1,0 0-1,0 0 1,0 0-1,0-1 1,0 0-1,0 0 1,0-1-1,0 1 1,0-1 0,0 0-1,-1-1 1,1 1-1,-1-1 1,0 1-1,1-1 1,-1-1-1,-1 1 1,1-1-1,3-3 1,12-20-7490</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6.929"/>
    </inkml:context>
    <inkml:brush xml:id="br0">
      <inkml:brushProperty name="width" value="0.025" units="cm"/>
      <inkml:brushProperty name="height" value="0.025" units="cm"/>
    </inkml:brush>
  </inkml:definitions>
  <inkml:trace contextRef="#ctx0" brushRef="#br0">0 33 17360,'0'0'9834,"76"-21"-8873,-22 15-545,3 2-352,2 3-1121,-8 1-2979,-9 0-3747</inkml:trace>
</inkml:ink>
</file>

<file path=ppt/ink/ink2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1.215"/>
    </inkml:context>
    <inkml:brush xml:id="br0">
      <inkml:brushProperty name="width" value="0.025" units="cm"/>
      <inkml:brushProperty name="height" value="0.025" units="cm"/>
    </inkml:brush>
  </inkml:definitions>
  <inkml:trace contextRef="#ctx0" brushRef="#br0">124 166 14157,'0'0'10277,"-11"9"-7928,-4 5-1657,1 1 0,0 0 0,-18 24 0,28-34-514,0 1 0,0 0 0,0 0 0,1 1 0,0-1 0,0 1 0,0-1 0,1 1 0,0 0 0,0 0 0,1 0 0,0 0 0,0 0 0,1 1 0,0 13 0,1-20-187,-1 0 1,1 0-1,0 0 1,0 0-1,0 1 1,0-1 0,0-1-1,0 1 1,0 0-1,0 0 1,1 0-1,-1 0 1,0-1 0,0 1-1,1-1 1,-1 1-1,0-1 1,1 1-1,-1-1 1,0 0-1,1 0 1,-1 1 0,1-1-1,-1 0 1,0 0-1,1 0 1,1-1-1,42-5-608,-33 1 179,-1 0 1,0 0 0,-1-1 0,0 0 0,1-1 0,-2 0 0,15-14 0,7-5 410,-30 26 80,-1-1 0,1 1 0,-1 0 0,1 0 0,-1-1 0,1 1 0,-1 0 0,1 0 0,-1-1 0,1 1 0,-1 0-1,1 0 1,-1 0 0,1 0 0,0 0 0,-1 0 0,1 0 0,-1 0 0,1 0 0,-1 0 0,1 0 0,-1 0 0,1 1 0,-1-1 0,1 0 0,-1 0 0,1 0 0,-1 1 0,1-1-1,-1 0 1,1 1 0,-1-1 0,1 0 0,-1 1 0,0-1 0,1 1 0,0 0 0,14 26 995,4 3-131,-14-28-887,0 1 0,-1-1-1,1 1 1,0-2 0,0 1-1,0 0 1,0-1 0,0 0-1,0 0 1,1-1 0,-1 1-1,0-1 1,0 0 0,1 0-1,-1-1 1,0 0 0,8-2-1,-1 1-123,-1-2-1,1 0 1,-1 0-1,0-1 0,0 0 1,15-11-1,58-57-2361,-100 113 4277,14-36-1767,1 0 0,-1 0 1,1 0-1,0 1 0,0-1 0,0 0 1,0 9-1,2-12-52,-1 0-1,0 0 1,0 0 0,1 0-1,-1 0 1,0 0 0,1 0 0,-1 0-1,1-1 1,-1 1 0,1 0-1,0 0 1,-1 0 0,1-1-1,0 1 1,-1 0 0,1-1-1,0 1 1,0-1 0,0 1 0,0-1-1,0 1 1,-1-1 0,1 0-1,0 1 1,0-1 0,0 0-1,0 0 1,0 1 0,0-1-1,0 0 1,0 0 0,0 0 0,0 0-1,0 0 1,0-1 0,0 1-1,0 0 1,1-1 0,4 0-50,0-1 0,0 0 0,-1 0 0,1-1 0,-1 0 0,0 0 0,0 0 0,0 0 0,0-1 1,-1 0-1,1 0 0,-1 0 0,0 0 0,0-1 0,0 0 0,-1 0 0,6-9 0,-4 6-136,1 0-1,0 1 1,0 0-1,1 0 0,13-11 1,-16 53-136,-5-16 377,1-13-6,0 0 0,-1 0 0,2-1 1,-1 1-1,1 0 0,0 0 0,0-1 0,2 7 0,-1-10-31,-1-1 0,0 1 0,0 0 0,1-1 0,-1 1 0,1-1 1,-1 0-1,1 1 0,-1-1 0,1 0 0,0 0 0,0 0 0,0 0 0,0 0 0,-1 0 0,1-1 0,0 1 0,0-1 0,0 1 0,1-1 0,-1 0 0,0 0 0,0 0 0,0 0 0,0 0 0,0 0 0,3-1 0,2-1-5,0 1 0,0-1 0,0 0 0,0-1 1,0 0-1,0 0 0,-1-1 0,1 1 0,-1-1 0,0-1 0,0 1 0,-1-1 1,1 0-1,6-8 0,12-14-447,34-49 0,-40 51 241,2-4 44,-2 4 101,37-41-1,-54 65 80,1 1 0,-1-1 0,0 0 0,1 0-1,-1 0 1,1 1 0,-1-1 0,1 1 0,-1-1-1,1 1 1,0 0 0,-1-1 0,1 1 0,-1 0 0,1 0-1,0 0 1,2 1 0,-3-1-65,0 0-1,0 0 1,0 1-1,0-1 1,0 0-1,0 0 1,0 0-1,0 0 1,0 0-1,0-1 1,0 1-1,0 0 1,0 0-1,0-1 1,0 1-1,0 0 1,0-1 0,0 1-1,0-1 1,0 1-1,0-1 1,-1 0-1,1 1 1,0-1-1,0 0 1,-1 0-1,1 1 1,0-1-1,-1 0 1,1 0-1,-1 0 1,1 0-1,-1 0 1,0 0-1,1 0 1,-1 0-1,0 0 1,1 0-1,-1 0 1,0 0 0,0 0-1,0 0 1,0-1-1,-2-25 594,2 27-537,0 0 0,0-1 0,0 1 0,-1 0 0,1 0 0,0 0 0,0 0 0,0 0 0,-1-1 0,1 1 0,0 0 0,0 0 0,-1 0 0,1 0 0,0 0 0,-1 0 0,1 0 0,0 0 0,0 0 0,-1 0 0,1 0 0,0 0 0,0 0 0,-1 0 0,1 0 0,0 0 0,0 0 0,-1 1 0,1-1 0,0 0 0,0 0 0,0 0 0,-1 0 0,1 0 0,0 1 0,0-1 0,0 0 0,-1 0 0,1 0 0,0 1 0,0-1 0,0 0 0,0 0 0,-1 1 0,-3 4 109,1 0 0,-1 0 0,1 1 0,-1 0 1,-3 9-1,-3 10 57,1 0-1,1 1 1,1 0 0,2 0 0,0 1 0,2 0-1,0 0 1,4 48 0,-1-72-190,0-1 0,0 1 0,0-1 0,1 1 0,-1-1 0,1 1 0,0-1 0,0 0 0,0 1 0,0-1 0,0 0 0,0 0 0,0 0 0,1 1 0,-1-1 0,1-1 0,0 1 0,0 0 0,-1 0 0,1-1 0,0 1 0,0-1 0,1 1 0,-1-1 0,0 0 0,0 0 0,1 0 0,-1 0 0,0 0 0,1-1 0,-1 1 0,1-1 0,-1 1 0,1-1 0,3 0 0,-5 0 0,-1 0 0,0 0 0,0 0 0,1 0 0,-1 0 0,0 0 0,0 0 0,1-1 0,-1 1 0,0 0 0,0 0 0,0 0 0,1 0 0,-1 0 0,0 0 0,0-1 0,0 1 0,1 0 0,-1 0 0,0 0 0,0-1 0,0 1 0,0 0 0,0 0 0,1 0 0,-1-1 0,0 1 0,0 0 0,0 0 0,0-1 0,0 1 0,0 0 0,0 0 0,0-1 0,0 1 0,0 0 0,0 0 0,0-1 0,0 1 0,0 0 0,0 0 0,0-1 0,0 1 0,0 0 0,0 0 0,0-1 0,-1 1 0,1 0 0,0 0 0,0 0 0,0-1 0,0 1 0,0 0 0,-1 0 0,1 0 0,0 0 0,-1-1 0,-10-12 0,-50-17-547,-22-12-820,77 38 1313,-1 0 0,1-1-1,1 0 1,-1 0 0,1 0 0,0 0 0,0-1 0,0 0 0,-6-11-1,10 16 78,1 1-1,0-1 1,-1 1 0,1-1-1,0 0 1,0 1-1,0-1 1,0 1-1,0-1 1,0 0 0,0 1-1,0-1 1,0 1-1,0-1 1,0 0-1,0 1 1,0-1-1,0 1 1,0-1 0,0 1-1,1-1 1,-1 0-1,0 1 1,1-1-1,-1 1 1,0-1-1,1 1 1,-1-1 0,0 1-1,1 0 1,-1-1-1,1 1 1,-1-1-1,1 1 1,-1 0 0,1-1-1,-1 1 1,1 0-1,-1 0 1,1-1-1,-1 1 1,1 0-1,0 0 1,-1 0 0,1 0-1,0 0 1,39-6 1180,-25 5-1011,35-5-141,-15 3-200,0-2 0,0-2 0,57-17 0,-92 23-78,5-1-2716</inkml:trace>
</inkml:ink>
</file>

<file path=ppt/ink/ink2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2.201"/>
    </inkml:context>
    <inkml:brush xml:id="br0">
      <inkml:brushProperty name="width" value="0.025" units="cm"/>
      <inkml:brushProperty name="height" value="0.025" units="cm"/>
    </inkml:brush>
  </inkml:definitions>
  <inkml:trace contextRef="#ctx0" brushRef="#br0">24 231 13068,'0'0'8606,"-5"9"-6791,-14 27-166,19-35-1580,0-1 0,0 1 0,1 0-1,-1-1 1,0 1 0,0-1 0,0 1-1,0 0 1,1-1 0,-1 1 0,0-1-1,1 1 1,-1-1 0,0 1 0,1-1-1,-1 1 1,0-1 0,1 1 0,-1-1-1,1 1 1,-1-1 0,1 0 0,-1 1-1,1-1 1,0 0 0,-1 1 0,1-1-1,-1 0 1,1 0 0,-1 0 0,1 0-1,0 1 1,-1-1 0,1 0 0,0 0-1,-1 0 1,1 0 0,-1 0 0,1 0-1,0-1 1,-1 1 0,1 0 0,0 0-1,0-1 1,31-2 1146,-22-1-965,-1-1 0,1 1 1,-1-2-1,-1 1 1,1-1-1,-1 0 1,0-1-1,0 0 1,11-14-1,-2 1 17,-1-1-1,23-38 1,-35 53-266,0-1 0,0 1 1,-1-1-1,0 0 0,0 0 0,-1 0 1,0 0-1,0-1 0,0 1 0,-1 0 1,0-1-1,-1-7 0,0 14-1,0 1 0,0-1 0,0 1 0,0-1 0,0 0 0,0 1 0,0-1 0,0 1 0,0-1 0,-1 0 0,1 1 0,0-1 0,0 1 0,-1-1 0,1 1 0,0-1 0,-1 1 0,1-1 0,-1 1 0,1-1 0,-1 1 0,1 0 0,0-1 0,-1 1 0,1 0 0,-1-1 0,0 1 0,1 0 0,-1 0 0,1-1 0,-1 1 0,1 0 0,-2 0 0,-22 6 0,18-3 0,0 1 0,0 0 0,1-1 0,-1 2 0,-7 7 0,5-1 0,0 1 0,0 0 0,1 0 0,1 1 0,-8 20 0,11-26 0,1 0 0,0 0 0,0 0 0,1 0 0,-1 1 0,2-1 0,-1 0 0,1 0 0,0 1 0,1-1 0,-1 0 0,4 12 0,-2-16 0,0 1 0,0-1 0,1 1 0,-1-1 0,1 0 0,0 0 0,0 0 0,0-1 0,0 1 0,0-1 0,1 1 0,-1-1 0,1 0 0,-1 0 0,1-1 0,0 1 0,0-1 0,0 0 0,0 0 0,0 0 0,0 0 0,0-1 0,0 0 0,7 0 0,10 1 0,0-1 0,0-2 0,30-4 0,31-18-113,-66 18 80,0 0 0,1 1 1,-1 1-1,1 1 0,22-2 0,-38 6 43,-1 0 0,1-1-1,-1 1 1,0 0 0,1 0-1,-1 0 1,0-1 0,0 1-1,0 0 1,0 0 0,0 0-1,0 0 1,0-1 0,0 1 0,0 0-1,0 0 1,0 0 0,0 0-1,0-1 1,-1 1 0,1 0-1,0 0 1,-1 0 0,1-1-1,-1 1 1,1 0 0,-1-1-1,1 1 1,-1 0 0,1-1-1,-2 2 1,1-2-10,-1 0 0,1 0 0,-1 0 0,1-1 0,-1 1 0,1 0 0,-1 0 0,1-1 0,-1 1 0,1-1 0,-1 0 0,1 1 0,0-1 0,0 0 0,-1 0 0,1 0 0,0 0 0,0 0 0,0 0 0,0 0 0,0 0 0,0 0 0,0 0 0,0 0 0,0-1 0,1 1 0,-1 0 0,-1-4 0,-17-47 0,15 40 0,-1-3 0,0 0 0,1-1 0,1 1 0,0-1 0,0-19 0,3 34 3,0 0-1,0 1 1,0-1 0,0 0-1,0 0 1,1 0-1,-1 0 1,0 0 0,1 0-1,-1 0 1,0 0 0,1 1-1,-1-1 1,1 0-1,0 0 1,-1 1 0,1-1-1,-1 0 1,1 1 0,0-1-1,0 0 1,-1 1-1,1-1 1,0 1 0,1-1-1,30-6 73,40 13-682,-63-4 308,48 7-3927,2 0-3731,2-1-4017</inkml:trace>
</inkml:ink>
</file>

<file path=ppt/ink/ink2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2.560"/>
    </inkml:context>
    <inkml:brush xml:id="br0">
      <inkml:brushProperty name="width" value="0.025" units="cm"/>
      <inkml:brushProperty name="height" value="0.025" units="cm"/>
    </inkml:brush>
  </inkml:definitions>
  <inkml:trace contextRef="#ctx0" brushRef="#br0">58 1 21204,'0'0'2242,"-4"8"-582,-8 21-816,2 2 1,2-1-1,0 1 0,2 0 0,2 1 0,1 0 0,1-1 0,2 35 0,0-63-841,0 0 0,0 0 0,0 0 0,0 0 0,1 0 0,-1 0 0,1 0 0,0 0 0,0 0 0,0 0 0,0 0 0,0 0 0,1-1 0,-1 1 0,1 0 0,0-1 0,0 0 0,0 1 0,0-1 0,0 0 0,0 0 0,0 0 0,1 0 0,-1 0 0,1-1 0,3 3 0,1-2-15,-1-1 0,0 1 0,0-1 0,1 0-1,-1-1 1,1 1 0,-1-1 0,1-1 0,-1 1 0,0-1 0,13-3 0,12-6-847,-25 8 533,1-1 0,0 2 1,0-1-1,0 0 0,11 0 1,-17 3 325,-1 0 1,1 0 0,0-1 0,-1 1 0,1 0 0,0 0 0,-1 0 0,1 0 0,-1 0 0,0 0 0,1-1 0,-1 1-1,0 0 1,1 0 0,-1 0 0,0 1 0,0-1 0,0 0 0,0 0 0,0 0 0,0 0 0,0 0 0,0 0 0,0 0-1,-1 0 1,1 0 0,-1 2 0,-6 30 107,5-25-1147,13-8-13030,-5-4 12745,14-13-9256</inkml:trace>
</inkml:ink>
</file>

<file path=ppt/ink/ink2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3.510"/>
    </inkml:context>
    <inkml:brush xml:id="br0">
      <inkml:brushProperty name="width" value="0.025" units="cm"/>
      <inkml:brushProperty name="height" value="0.025" units="cm"/>
    </inkml:brush>
  </inkml:definitions>
  <inkml:trace contextRef="#ctx0" brushRef="#br0">108 271 19891,'0'0'4148,"-9"7"-1073,-1 1-2588,1 0 0,-1 1 0,2 0 0,-1 1 0,-11 16 0,15-19-354,1-1-1,1 1 1,-1 0-1,1 0 1,0 0-1,1 0 0,0 1 1,0-1-1,0 1 1,1-1-1,0 1 1,0 11-1,1-18-143,1 1 0,-1-1 0,0 0 1,0 0-1,1 0 0,-1 1 0,1-1 0,-1 0 0,1 0 0,0 0 0,-1 0 0,1 0 1,0 0-1,0 0 0,-1 0 0,1-1 0,0 1 0,0 0 0,0 0 0,0-1 1,0 1-1,0-1 0,1 1 0,-1-1 0,0 1 0,0-1 0,0 1 0,0-1 0,1 0 1,-1 0-1,0 0 0,0 0 0,0 0 0,1 0 0,-1 0 0,0 0 0,0 0 1,0 0-1,2-1 0,2 0-42,-1 1 0,0-1-1,1 0 1,-1-1 0,0 1 0,0-1 0,0 0 0,0 0 0,7-4 0,-4-1-174,-1 0 0,0 0 0,0 0 0,0-1 0,-1 1 0,0-1 0,5-14 1,-7 17 193,-1 0 1,0 1-1,-1-1 1,1-1 0,-1 1-1,0 0 1,0 0 0,0 0-1,-1-1 1,0 1-1,0 0 1,0 0 0,-1-1-1,-2-9 1,-1 12 417,0 11-52,3 14-10,2-21-301,1 1-1,-1-1 1,1 1 0,0-1 0,-1 0-1,1 1 1,0-1 0,0 0 0,0 0 0,0 0-1,0-1 1,0 1 0,0 0 0,1-1-1,-1 1 1,0-1 0,0 0 0,0 0-1,1 0 1,2 0 0,47-4 194,-42 2-219,0-1 0,-1 0 0,0 0 1,1-1-1,-1-1 0,-1 1 0,1-2 1,-1 1-1,1-1 0,-2 0 1,1-1-1,-1 1 0,0-2 0,0 1 1,10-15-1,-10 11 18,0 0-1,-1 0 1,0-1 0,-1 0 0,0 0-1,-1 0 1,0 0 0,-1-1 0,0 1 0,-1-1-1,0-23 1,-2 28 0,0-1 1,0 0-1,-2 0 0,-1-10 1,2 18-18,1 0 0,0 0 1,0 0-1,0 0 0,-1 0 0,1 0 1,0 0-1,-1 0 0,1 1 1,-1-1-1,1 0 0,-1 0 0,1 0 1,-1 1-1,0-1 0,1 0 0,-1 1 1,0-1-1,1 0 0,-1 1 1,0-1-1,0 1 0,0 0 0,0-1 1,1 1-1,-1-1 0,0 1 1,0 0-1,0 0 0,0 0 0,0 0 1,0-1-1,0 1 0,0 0 0,0 0 1,0 1-1,0-1 0,0 0 1,1 0-1,-1 0 0,0 1 0,0-1 1,0 0-1,0 1 0,0-1 1,0 1-1,1-1 0,-1 1 0,0-1 1,0 1-1,1 0 0,-1-1 1,0 1-1,1 0 0,-1-1 0,0 3 1,-7 5 4,1 0 0,0 0 0,0 1 0,1 1 0,0-1 0,1 1 0,0 0 0,-5 15 0,-1 3 461,-12 58 0,20-74-397,1 0 0,0 1 0,1-1 0,1 1 0,0-1 0,0 1 0,3 14 0,-2-24-89,-1-1-1,1 1 1,0-1 0,0 1-1,-1-1 1,2 1 0,-1-1-1,0 0 1,0 1 0,1-1-1,-1 0 1,1 0 0,0 0-1,0 0 1,0 0 0,0 0-1,0-1 1,0 1 0,0-1-1,0 1 1,1-1 0,-1 0-1,1 0 1,-1 0 0,1 0-1,-1 0 1,1-1 0,-1 1-1,1-1 1,0 0 0,-1 1-1,1-1 1,-1 0 0,1-1-1,0 1 1,-1 0 0,1-1-1,0 1 1,3-2 0,-2 0-158,-1 1 0,1-1 1,0 1-1,-1-1 0,1 0 1,-1 0-1,0 0 0,1-1 0,-1 1 1,0-1-1,-1 0 0,1 0 1,0 0-1,-1 0 0,0 0 1,1-1-1,-1 1 0,2-8 1,0 4 311,-1-2 1,0 1-1,-1 0 1,1 0-1,-2-1 0,1 1 1,-1-17-1,-2 25-45,0 1-1,0-1 1,0 0-1,0 1 1,0-1-1,0 1 1,0-1-1,0 1 1,1-1-1,-1 1 1,0 0-1,0 0 1,0-1-1,0 1 1,1 0-1,-1 0 1,0 0-1,1 0 1,-1 1-1,-2 4-74,0 0-1,1 0 1,0 0 0,0 1-1,1-1 1,0 1 0,0-1 0,0 1-1,1-1 1,0 1 0,1 10-1,-1-16-108,0 1 0,1 0-1,-1 0 1,1 0 0,-1 0-1,1-1 1,0 1 0,-1 0 0,1-1-1,0 1 1,0 0 0,0-1-1,0 1 1,1-1 0,-1 0-1,0 1 1,1-1 0,-1 0-1,0 0 1,1 0 0,0 1-1,-1-2 1,1 1 0,0 0 0,-1 0-1,1-1 1,0 1 0,0 0-1,-1-1 1,1 0 0,0 1-1,0-1 1,0 0 0,0 0-1,0 0 1,-1 0 0,1-1-1,0 1 1,0 0 0,0-1 0,0 1-1,-1-1 1,1 0 0,2-1-1,1 0-32,-1 0 0,1-1 0,-1 0 0,0 0 0,0 0-1,0 0 1,0-1 0,-1 1 0,1-1 0,-1 0 0,0 0 0,4-7-1,32-60-235,-33 59 444,13-24 1502,-3-1 0,0-1 0,18-74 0,-44 156-1276,2 1-1,1 0 1,3 0-1,2 1 0,4 46 1,-2-85-303,2-1 0,-1 0 0,1 1 1,0-1-1,0 0 0,4 8 0,-5-13-25,0 1-1,-1-1 1,1 1-1,0-1 0,0 1 1,0-1-1,0 0 1,0 0-1,0 1 0,1-1 1,-1 0-1,0 0 1,1 0-1,-1 0 0,1 0 1,-1-1-1,1 1 1,-1 0-1,1-1 0,-1 1 1,1-1-1,0 1 1,-1-1-1,1 0 1,0 0-1,-1 0 0,1 0 1,3 0-1,-3-1-5,-1 0 0,0 1 1,1-1-1,-1 0 0,0-1 0,0 1 0,0 0 0,0 0 1,0 0-1,0-1 0,0 1 0,0 0 0,0-1 0,-1 1 1,1-1-1,0 1 0,-1-1 0,1 1 0,-1-1 1,0 1-1,0-1 0,1 0 0,-1 1 0,0-1 0,-1-2 1,2-1-13,-1 1 0,0-1 0,0 0 0,-1 0 0,0 1 0,1-1 0,-2 0 0,-1-4 0,0 3-61,-1 0 0,0 1-1,0-1 1,-1 1 0,0 0 0,0 1 0,0-1 0,0 1-1,-1 0 1,1 0 0,-9-3 0,-74-35 16,61 31 184,7 0 376,20 10-462,0 1 0,0 0-1,0 0 1,0 0 0,0 0 0,-1 0 0,1 0 0,0-1 0,0 1 0,0 0 0,0 0 0,0 0 0,0 0 0,0-1-1,0 1 1,0 0 0,0 0 0,0 0 0,0 0 0,0 0 0,0-1 0,0 1 0,1 0 0,-1 0 0,0 0-1,0 0 1,0 0 0,0 0 0,0-1 0,0 1 0,0 0 0,0 0 0,0 0 0,0 0 0,1 0 0,-1 0 0,0 0-1,0 0 1,0-1 0,0 1 0,0 0 0,1 0 0,-1 0 0,0 0 0,0 0 0,0 0 0,0 0 0,0 0-1,1 0 1,-1 0 0,0 0 0,0 0 0,0 0 0,0 0 0,0 0 0,1 0 0,42 0 849,-23 0-1037,7 0-33,70-3-26,-34-8-5505,-39 1-879</inkml:trace>
</inkml:ink>
</file>

<file path=ppt/ink/ink2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3.837"/>
    </inkml:context>
    <inkml:brush xml:id="br0">
      <inkml:brushProperty name="width" value="0.025" units="cm"/>
      <inkml:brushProperty name="height" value="0.025" units="cm"/>
    </inkml:brush>
  </inkml:definitions>
  <inkml:trace contextRef="#ctx0" brushRef="#br0">13 82 24984,'-10'-16'1121,"7"-3"736,3 4-415,0 3-898,15 4-416,9 3-160,12 3-544,10 2-1378,9-2-2274,10-1-4260</inkml:trace>
</inkml:ink>
</file>

<file path=ppt/ink/ink2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4.603"/>
    </inkml:context>
    <inkml:brush xml:id="br0">
      <inkml:brushProperty name="width" value="0.025" units="cm"/>
      <inkml:brushProperty name="height" value="0.025" units="cm"/>
    </inkml:brush>
  </inkml:definitions>
  <inkml:trace contextRef="#ctx0" brushRef="#br0">161 175 1730,'7'-12'7890,"-1"2"-6658,25-50 4045,-29 54-4125,1 0 1,-1 0-1,0-1 1,0 1-1,-1 0 0,0-1 1,0 1-1,-1-1 0,0-10 1,-1 15-1039,1 1 1,-1 0 0,0 0-1,0 0 1,1 0-1,-1 0 1,0 0 0,0 0-1,0 0 1,0 0-1,0 0 1,-1 0 0,1 1-1,0-1 1,0 0-1,0 1 1,-1-1 0,1 1-1,0 0 1,-1-1-1,1 1 1,0 0 0,-1 0-1,1 0 1,0 0-1,-1 0 1,1 0 0,0 0-1,-3 0 1,-43 7 1561,35-3-1676,0 0 0,1 1 0,-1 1 0,1 0 0,-11 8 0,19-12 0,-1 0 0,1 0 0,-1 1 0,1-1 0,0 1 0,0 0 0,0 0 0,0 0 0,1 1 0,-1-1 0,1 1 0,0-1 0,0 1 0,0 0 0,0 0 0,1 0 0,0 0 0,-2 8 0,4-10-38,1 0 0,0 1 0,-1-1 0,1 0 0,0 0 0,0-1 0,0 1 0,0 0 0,0-1 0,1 1 0,-1-1 0,1 1 0,-1-1 0,1 0 0,-1 0 0,6 1 0,22 14-469,-27-12 453,0-1 0,-1 1 0,1 0-1,-1-1 1,0 1 0,0 0 0,-1 0 0,1 1 0,-1-1 0,0 0 0,0 0-1,0 1 1,-1-1 0,1 0 0,-1 1 0,0-1 0,0 0 0,-1 1 0,1-1-1,-1 0 1,0 1 0,0-1 0,-3 7 0,-3 8 161,-1 0 0,0-1 1,-18 29-1,13-25 96,9-13-65,0-1-1,-1 0 1,-1 0 0,-7 9-1,78-78-1148,138-100-1,-192 153 1052,4-1 146,-1 0 0,0-2-1,-1 1 1,0-2 0,-1 0 0,-1 0 0,17-23 0,-25 25 922,-12 18-908,-14 19-264,14-14 93,1 0 1,1 1-1,1 0 1,0 0-1,0 1 1,2-1 0,0 1-1,0 0 1,1 0-1,1 1 1,1-1-1,0 20 1,1-34-29,1 1-1,-1-1 1,0 0 0,1 0 0,-1 0-1,0 0 1,1-1 0,0 1 0,-1 0-1,1 0 1,-1 0 0,1 0 0,0 0-1,0-1 1,-1 1 0,1 0-1,0-1 1,0 1 0,0 0 0,0-1-1,0 1 1,0-1 0,0 0 0,0 1-1,0-1 1,0 0 0,0 0 0,0 1-1,0-1 1,0 0 0,0 0 0,0 0-1,0 0 1,0 0 0,0 0-1,0-1 1,0 1 0,0 0 0,2-1-1,2 0-18,0 0 0,-1-1-1,1 1 1,0-1 0,-1 0-1,0-1 1,8-4 0,30-35-2096,-10-12-5168,-15 9-1622</inkml:trace>
</inkml:ink>
</file>

<file path=ppt/ink/ink2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4.974"/>
    </inkml:context>
    <inkml:brush xml:id="br0">
      <inkml:brushProperty name="width" value="0.025" units="cm"/>
      <inkml:brushProperty name="height" value="0.025" units="cm"/>
    </inkml:brush>
  </inkml:definitions>
  <inkml:trace contextRef="#ctx0" brushRef="#br0">49 1 19571,'0'0'6117,"-41"52"-3202,33-34-1313,8-2-930,0-2-608,20-2-864,9-5-2371,4-3-2275,6-4-4195</inkml:trace>
</inkml:ink>
</file>

<file path=ppt/ink/ink2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5.317"/>
    </inkml:context>
    <inkml:brush xml:id="br0">
      <inkml:brushProperty name="width" value="0.025" units="cm"/>
      <inkml:brushProperty name="height" value="0.025" units="cm"/>
    </inkml:brush>
  </inkml:definitions>
  <inkml:trace contextRef="#ctx0" brushRef="#br0">114 319 20884,'-8'7'2311,"-8"9"-1076,0 1 0,-24 34 0,36-46-1036,0 0 0,1 1 0,0-1 0,0 1 0,0 0 0,0 0 0,1 0 0,0 0 0,0 0 0,1 0 0,0 1 0,0-1 0,0 1 0,1-1 0,0 1 0,0-1 0,2 8 0,-2-13-200,1 0 1,0 0-1,-1 1 0,1-1 0,0 0 0,0 0 1,0 0-1,0 0 0,0 0 0,0 0 1,0-1-1,0 1 0,0 0 0,1 0 0,-1-1 1,0 1-1,0-1 0,1 1 0,-1-1 1,0 1-1,1-1 0,-1 0 0,0 0 0,1 0 1,-1 1-1,1-2 0,1 1 0,39-6-14,-31 1-51,0 0 1,0-1 0,-1 0 0,0-1-1,0 0 1,-1 0 0,0-1-1,0 0 1,15-19 0,-7 5-214,0-1 1,-2 0-1,16-31 1,-22 33 419,0 1 0,-1-1 0,-1-1 1,-1 1-1,-2-1 0,0 0 0,0-1 1,-2 1-1,-1 0 0,-4-42 0,3 62-102,0-1 0,0 1-1,-1-1 1,1 1 0,-1-1-1,0 1 1,0 0 0,0-1 0,0 1-1,0 0 1,0 0 0,-1 0-1,1 0 1,-1 0 0,1 0-1,-1 0 1,0 0 0,0 1 0,-3-3-1,3 3-8,1 0 0,-1 1 0,0-1 0,0 1 0,0-1 0,0 1 0,0 0 0,0 0 0,0 0 0,1 0 0,-1 0-1,0 0 1,0 1 0,0-1 0,0 1 0,0-1 0,0 1 0,1-1 0,-1 1 0,0 0 0,0 0 0,1 0 0,-1 0 0,1 0 0,-1 1 0,1-1 0,-2 2-1,-10 10 0,1 0-1,0 1 0,2 0 0,-1 1 1,2 1-1,0-1 0,0 1 0,2 1 0,0 0 1,1 0-1,0 0 0,2 0 0,-5 36 1,9-51-57,0 0 0,0 1 1,0-1-1,0 1 0,1-1 1,-1 1-1,1-1 0,-1 1 1,1-1-1,0 0 1,0 1-1,0-1 0,0 0 1,1 0-1,-1 0 0,0 0 1,1 0-1,0 0 1,-1 0-1,1 0 0,0-1 1,0 1-1,0-1 0,0 1 1,0-1-1,0 0 1,1 0-1,-1 0 0,3 1 1,8 2-357,1 0 0,-1-1 0,1 0 1,18 0-1,22 6-3392,-49-7 3304,0 0 0,1 0 0,-1 0 0,-1 1 0,1-1 0,7 6-1,-9-5 374,0 0 0,1 0 0,-1 1 0,0-1 0,-1 1 0,1 0 0,-1 0-1,1-1 1,-1 2 0,0-1 0,-1 0 0,1 0 0,-1 1 0,0-1-1,0 0 1,0 1 0,0-1 0,-1 1 0,0 0 0,0-1 0,0 1-1,-1-1 1,1 1 0,-1-1 0,0 1 0,0-1 0,-1 0 0,1 1-1,-1-1 1,0 0 0,0 0 0,-1 0 0,1 0 0,-6 6 0,-6 8-6799</inkml:trace>
</inkml:ink>
</file>

<file path=ppt/ink/ink2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6.303"/>
    </inkml:context>
    <inkml:brush xml:id="br0">
      <inkml:brushProperty name="width" value="0.025" units="cm"/>
      <inkml:brushProperty name="height" value="0.025" units="cm"/>
    </inkml:brush>
  </inkml:definitions>
  <inkml:trace contextRef="#ctx0" brushRef="#br0">27 127 8776,'0'0'21124,"-4"11"-21076,2-6-51,-2 4 8,0 0 1,1 0-1,0 0 1,-2 14 0,5-21-18,-1 0 1,1 0-1,0 0 1,0 0-1,0 1 1,0-1-1,0 0 1,0 0-1,0 0 1,1 0 0,-1 0-1,1 0 1,0 0-1,-1 0 1,1 0-1,0 0 1,0 0-1,0-1 1,0 1-1,1 0 1,-1 0-1,0-1 1,1 1 0,-1-1-1,1 1 1,0-1-1,-1 0 1,1 0-1,0 0 1,3 2-1,3-1-6,0 0 0,1 0 0,-1-1 0,0 0 0,1 0-1,-1-1 1,1 0 0,-1 0 0,1-1 0,-1 0 0,0-1 0,1 0-1,-1 0 1,0-1 0,13-6 0,-7 3-52,-1-1 0,0 0 1,0-1-1,-1-1 0,0 0 0,0-1 0,20-21 1,-15 6 113,-16 25-25,0-1 0,-1 0 0,1 0 0,-1 0 0,1 1 0,-1-1 0,1 0 0,-1 0 0,1 0 0,-1 0 0,0 0 0,0 0 0,1 0 0,-1 1 0,0-1 0,0 0 0,0 0 0,0 0 0,0 0 0,0 0 0,0 0 0,-1 0 0,1 0 0,0 0 0,0 0 0,-1 0 0,0-1 0,1 2-27,-1 0-1,1 0 1,-1 0-1,0 0 1,1 0-1,-1 1 1,1-1-1,-1 0 1,1 0-1,-1 0 1,1 1-1,-1-1 1,1 0 0,-1 1-1,1-1 1,-1 0-1,1 1 1,0-1-1,-1 1 1,1-1-1,0 1 1,-1-1-1,1 1 1,0-1-1,-1 1 1,1-1-1,0 1 1,0-1 0,0 1-1,0-1 1,0 1-1,-1-1 1,1 1-1,0 0 1,0-1-1,0 1 1,0-1-1,0 1 1,1-1-1,-1 1 1,0 0-1,0 0 1,-2 28 132,2-26-120,0 0-1,0 0 1,1 0 0,-1 0 0,0 0-1,1 0 1,0 0 0,0 0 0,0-1 0,0 1-1,0 0 1,1-1 0,-1 1 0,1-1-1,0 1 1,-1-1 0,1 0 0,0 1 0,5 2-1,-3-2 7,0-1-1,0 1 1,0-1-1,0-1 0,1 1 1,-1 0-1,1-1 1,-1 0-1,1 0 1,-1-1-1,9 1 1,-4 0 28,0-2 1,0 1 0,0-1 0,0-1 0,0 1 0,0-2 0,0 1 0,-1-1-1,0 0 1,1-1 0,-1 0 0,15-10 0,-16 8 36,0 0 0,0 0 1,0-1-1,-1 0 0,0 0 0,-1-1 1,1 0-1,-2 0 0,1 0 1,-1 0-1,0-1 0,0 0 0,-1 0 1,-1 0-1,1 0 0,-2 0 0,1 0 1,-1-1-1,0-9 0,-6 1-19,-7 17-243,10 2 170,0 0 1,1 1-1,-1-1 1,1 0 0,-1 0-1,1 1 1,-1-1-1,1 1 1,0-1-1,0 1 1,0 0-1,-1-1 1,2 1-1,-1 0 1,-1 3-1,0 1 17,0 1 0,0 0 0,1 0 0,0 1 0,0-1 0,1 0 0,0 0 0,0 0 0,1 0 0,0 1 0,2 9 0,-2-13 17,1-1 0,-1 0 0,0-1 0,1 1 0,0 0 0,0 0 0,-1-1 0,2 1 0,-1-1 0,0 1 0,0-1 0,1 0 0,-1 0 0,1 0 0,0 0 0,0 0 0,0-1 0,-1 1 0,1-1 0,1 0 0,-1 0-1,0 0 1,0 0 0,0 0 0,0-1 0,1 0 0,3 1 0,1-1 27,1 0 0,-1 0 0,0-1 0,1 0-1,-1 0 1,0-1 0,0 0 0,0 0 0,0-1-1,0 0 1,-1 0 0,1-1 0,-1 0 0,0 0 0,0-1-1,0 0 1,-1 0 0,1-1 0,-1 0 0,-1 0-1,1 0 1,-1 0 0,0-1 0,0 0 0,-1 0-1,0-1 1,0 1 0,4-15 0,-14 40-520,2-9 441,1 1 0,0 0 0,1 0 0,0 0 0,-1 15 0,3-23 40,0 1 0,0-1 0,0 0 0,0 0-1,0 0 1,1 0 0,-1 0 0,1 0 0,-1 0 0,1-1-1,0 1 1,0 0 0,0 0 0,0 0 0,0-1-1,0 1 1,0 0 0,1-1 0,-1 1 0,1-1-1,-1 0 1,1 1 0,-1-1 0,1 0 0,0 0-1,0 0 1,0 0 0,-1 0 0,1 0 0,0-1-1,0 1 1,0-1 0,0 1 0,0-1 0,4 0-1,2 1-7,0-2 0,0 1 0,0-1 0,0-1 0,0 1 0,0-2 0,0 1 0,0-1 0,-1 0 0,1 0 0,-1-1 0,0 0 0,0 0 0,0-1 0,-1 0-1,7-6 1,-7 6-2,0 0 0,0 0-1,-1-1 1,0 0-1,0 0 1,0 0-1,-1-1 1,0 1 0,0-1-1,0 0 1,-1 0-1,0-1 1,-1 1 0,0-1-1,0 1 1,2-15-1,-4 21 5,0 1 0,0-1 0,0 1 0,0-1 0,1 1 0,-1-1 0,0 1 0,-1-1 0,1 1 0,0-1 0,0 1 0,0-1 0,0 1 0,0-1 0,0 1-1,-1-1 1,1 1 0,0-1 0,0 1 0,-1 0 0,1-1 0,0 1 0,0-1 0,-1 1 0,1 0 0,-1-1 0,1 1 0,0 0 0,-1-1 0,1 1 0,-1 0 0,1 0 0,0 0 0,-1-1 0,-16 9-80,-12 24-37,24-24 193,2 1-1,-1 0 0,1 0 1,1 1-1,0-1 1,-2 16-1,3-23-62,1 0 1,0 0-1,0 1 0,0-1 1,0 0-1,0 0 1,0 1-1,0-1 0,1 0 1,-1 0-1,1 0 0,-1 1 1,1-1-1,0 0 1,0 0-1,0 0 0,0 0 1,0 0-1,1-1 0,-1 1 1,0 0-1,1 0 1,-1-1-1,1 1 0,0-1 1,0 0-1,-1 1 0,1-1 1,0 0-1,0 0 1,0 0-1,4 1 0,1 0-313,0-1 1,1 0-1,-1 0 0,0-1 0,0 0 0,0 0 1,13-2-1,-17 1-350,0 0 1,1 0-1,-1 0 1,0 0-1,0-1 1,0 1-1,0-1 1,0 0-1,0 1 1,0-1-1,3-4 1,14-20-8634</inkml:trace>
</inkml:ink>
</file>

<file path=ppt/ink/ink2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6.659"/>
    </inkml:context>
    <inkml:brush xml:id="br0">
      <inkml:brushProperty name="width" value="0.025" units="cm"/>
      <inkml:brushProperty name="height" value="0.025" units="cm"/>
    </inkml:brush>
  </inkml:definitions>
  <inkml:trace contextRef="#ctx0" brushRef="#br0">21 0 14574,'0'0'3779,"-20"60"-4163,30-41-3620,14-1-4131</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7.276"/>
    </inkml:context>
    <inkml:brush xml:id="br0">
      <inkml:brushProperty name="width" value="0.025" units="cm"/>
      <inkml:brushProperty name="height" value="0.025" units="cm"/>
    </inkml:brush>
  </inkml:definitions>
  <inkml:trace contextRef="#ctx0" brushRef="#br0">0 94 18962,'0'0'7943,"11"2"-6325,-2-1-1508,-1 0 0,1-1 0,0 0 0,0 0 0,0-1 0,-1 0-1,1 0 1,0-1 0,-1-1 0,1 1 0,-1-1 0,0 0 0,0-1 0,0 0 0,0-1 0,-1 1 0,0-1 0,0-1 0,0 1-1,0-1 1,5-8 0,-11 14-101,0-1 0,0 0 0,-1 0 0,1 0 0,0 0 0,-1 0-1,1 0 1,-1 0 0,0 0 0,1 0 0,-1 0 0,0 0 0,1 0 0,-1 0-1,0 0 1,0 0 0,0 0 0,0-1 0,0 1 0,0-1 0,-1 2-7,1-1 1,0 1 0,-1-1-1,1 1 1,-1-1-1,1 1 1,-1-1 0,1 1-1,-1 0 1,1-1-1,-1 1 1,1 0 0,-1-1-1,0 1 1,1 0-1,-1 0 1,0 0 0,1 0-1,-1-1 1,1 1-1,-1 0 1,0 0 0,1 0-1,-2 0 1,-1 1-2,0-1 0,-1 0 0,1 1 1,0 0-1,0-1 0,-1 1 0,1 0 0,0 1 0,0-1 1,0 1-1,0-1 0,-3 4 0,-2 1 47,1 1 0,0 0 0,1 1 0,-1-1 0,1 1 0,1 0 1,0 1-1,0 0 0,0 0 0,1 0 0,0 0 0,1 0 0,0 1 0,1-1 0,-3 19 0,5-27-48,0-1-1,0 1 1,0 0 0,1 0 0,-1 0-1,0 0 1,0-1 0,1 1 0,-1 0-1,0 0 1,1-1 0,-1 1 0,0 0-1,1 0 1,-1-1 0,1 1 0,-1 0-1,1-1 1,0 1 0,-1-1 0,1 1 0,0-1-1,-1 1 1,1-1 0,0 1 0,0-1-1,-1 0 1,2 1 0,31 1 29,-21-3-64,-1-1 0,0-1 0,19-6 0,27-21-958,-45 23 762,-1 0-1,1 1 1,0 0-1,0 1 1,0 1-1,1 0 1,16-3-1,-28 8 295,-1-1-1,1 1 1,-1 0 0,1 0-1,-1 0 1,1 0-1,-1 0 1,0 0 0,0 0-1,1 0 1,-1 0 0,0 0-1,0 0 1,0 0-1,0 0 1,0 0 0,0 0-1,0 0 1,-1 0 0,1 0-1,-1 2 1,-2 23 1084,-6 1-486,-1 16-94,11-42-567,0 0 0,0 0 0,0 0 0,0-1 0,0 1 0,0 0 0,0-1 0,0 1 0,0-1 0,0 1 0,1-1 0,-1 1 0,0-1 0,0 0 0,0 0 0,1 1 0,-1-1 0,0 0 0,0 0 0,1 0 0,-1-1 0,0 1 0,0 0 0,0 0 0,1-1 0,-1 1 0,2-1 0,38-7 0,-7-1-2649,17 4-8107</inkml:trace>
</inkml:ink>
</file>

<file path=ppt/ink/ink2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7.238"/>
    </inkml:context>
    <inkml:brush xml:id="br0">
      <inkml:brushProperty name="width" value="0.025" units="cm"/>
      <inkml:brushProperty name="height" value="0.025" units="cm"/>
    </inkml:brush>
  </inkml:definitions>
  <inkml:trace contextRef="#ctx0" brushRef="#br0">105 139 15022,'0'0'7346,"-8"4"-5099,-1 2-1688,0-1-1,1 2 1,-1-1-1,1 1 0,1 0 1,-10 12-1,14-16-452,0 0 0,0 1 0,1-1 0,-1 1 0,1 0 0,0-1 0,0 1 0,0 0 0,1 0 0,-1 0 0,1 1 0,0-1 0,0 0 0,1 0 0,-1 1 0,1-1 0,0 0 0,0 1 0,0-1 0,1 0 0,1 6 0,-1-9-116,0 1 1,0-1-1,0 0 0,0 1 1,1-1-1,-1 0 1,0 0-1,1 0 0,-1 0 1,1 0-1,-1 0 1,1 0-1,0-1 0,-1 1 1,1-1-1,0 1 1,0-1-1,-1 1 0,1-1 1,0 0-1,0 0 0,-1 0 1,1 0-1,0 0 1,0 0-1,0 0 0,1-1 1,5 0-38,0 0 0,-1-1 0,0 1 1,1-1-1,9-4 0,-4-2 66,0-1 1,0 0-1,-1-1 0,0 0 1,-1-1-1,0 0 0,-1-1 1,0 0-1,-1 0 0,0-1 1,-1 0-1,0-1 0,-1 0 0,-1 0 1,0-1-1,-1 0 0,-1 0 1,0 0-1,-1 0 0,2-30 1,-5 45-17,0 0 0,0 1 0,0-1 0,0 0 0,-1 0 0,1 0 0,0 1 0,0-1 0,-1 0 0,1 0 0,0 0 0,0 0 0,-1 1 0,1-1 0,0 0 0,-1 0 0,1 0 0,0 0 0,-1 0 0,1 0 0,0 0 0,0 0 0,-1 0 0,1 0 0,0 0 0,-1 0 0,1 0 0,0 0 0,-1 0 0,1 0 0,0 0 0,0 0 0,-1-1 0,1 1 0,0 0 0,-1 0 0,1 0 0,0 0 0,0-1 0,0 1 0,-1 0 0,1 0 0,0-1 0,0 1 0,0 0 0,-1 0 0,1-1 0,0 1 0,0 0 0,0 0 0,0-1 0,0 1 0,0 0 0,-1-1 0,1 1 0,0 0 0,0-1 0,0 1 0,-16 24 103,10-13-67,1-1 0,0 1 1,1 0-1,0 1 1,0-1-1,1 1 1,1 0-1,0 0 0,1 0 1,0 0-1,1 0 1,1 14-1,0-23-27,0 0 0,0 0 0,0-1 0,0 1 0,1-1-1,-1 1 1,1-1 0,0 0 0,0 1 0,0-1 0,0 0 0,0 0-1,0 0 1,0-1 0,0 1 0,1 0 0,-1-1 0,1 0 0,0 1 0,-1-1-1,1 0 1,0 0 0,-1-1 0,1 1 0,0 0 0,4-1 0,-2 1-9,-1 0 0,0-1 0,0 0 1,0 0-1,0 0 0,0 0 0,1 0 1,-1-1-1,0 0 0,0 0 0,0 0 1,0-1-1,0 1 0,-1-1 0,1 0 1,0 0-1,6-5 0,-6 3-42,0-1 1,0 0-1,0 0 0,0 0 0,-1 0 0,0-1 1,0 0-1,-1 1 0,0-1 0,0 0 0,0 0 1,-1 0-1,1-1 0,-1-7 0,-1 14 41,1 0-1,-1-1 0,0 1 1,0 0-1,0 0 0,-1 0 1,1-1-1,0 1 0,0 0 1,0 0-1,0 0 0,0 0 1,0-1-1,0 1 0,0 0 1,0 0-1,0 0 0,0 0 1,0-1-1,-1 1 0,1 0 0,0 0 1,0 0-1,0 0 0,0 0 1,0-1-1,-1 1 0,1 0 1,0 0-1,0 0 0,0 0 1,-1 0-1,1 0 0,0 0 1,0 0-1,0 0 0,0 0 1,-1 0-1,1 0 0,0 0 1,0 0-1,0 0 0,-1 0 1,1 0-1,0 0 0,0 0 1,0 0-1,-1 0 0,1 0 1,0 0-1,-15 9 4,-10 12 18,19-15 67,0 0 0,0 1-1,0 0 1,1 0 0,-1 1-1,2 0 1,-1 0 0,1 0 0,1 0-1,-1 0 1,1 1 0,1 0-1,0 0 1,-2 10 0,4-18-90,1 0 1,-1 0 0,0 0 0,0 0-1,1 1 1,-1-1 0,1 0-1,-1 0 1,1-1 0,-1 1 0,1 0-1,-1 0 1,1 0 0,0 0 0,-1 0-1,1-1 1,0 1 0,0 0 0,0-1-1,0 1 1,0 0 0,0-1-1,0 1 1,0-1 0,0 0 0,0 1-1,0-1 1,0 0 0,0 1 0,0-1-1,0 0 1,2 0 0,43 1-11,-32-1 1,23-1-519,0-2 1,0-1-1,46-11 1,-4-10 2226,-57 16-1669,2 1 1,-1 2-1,1 0 1,0 1-1,0 2 1,0 0-1,0 2 1,1 0-1,-1 2 1,0 1-1,0 0 1,1 2-1,29 9 1,-41-10-31,0 0 0,-1 0 0,1-1 0,0-1 0,0 0 0,0-1 0,0-1 0,0 0 0,0 0 0,0-1 0,0-1 0,-1 0 0,24-10 0,-25 10-533,0-1 0,0 2 0,0-1 0,0 1-1,0 1 1,1 0 0,-1 1 0,14 1 0,36-2-4043,-48-2-3955</inkml:trace>
</inkml:ink>
</file>

<file path=ppt/ink/ink2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8.141"/>
    </inkml:context>
    <inkml:brush xml:id="br0">
      <inkml:brushProperty name="width" value="0.025" units="cm"/>
      <inkml:brushProperty name="height" value="0.025" units="cm"/>
    </inkml:brush>
  </inkml:definitions>
  <inkml:trace contextRef="#ctx0" brushRef="#br0">172 155 19699,'0'-1'313,"0"-1"1,0 0 0,0 1 0,0-1-1,0 0 1,-1 1 0,1-1 0,0 0 0,-1 1-1,1-1 1,-1 1 0,0-1 0,0 1-1,1-1 1,-1 1 0,0-1 0,0 1 0,0 0-1,0-1 1,-1 1 0,1 0 0,0 0-1,-2-2 1,0 2-140,1 0 0,-1 1-1,1-1 1,-1 0 0,1 1-1,-1-1 1,0 1 0,1 0 0,-1 0-1,0 0 1,1 0 0,-1 0-1,-4 2 1,0-1-156,0 1-1,0 0 0,1 1 1,-1 0-1,0 0 0,1 0 1,0 1-1,0 0 1,0 0-1,-9 9 0,11-9-14,0 1 0,1 0-1,-1 1 1,1-1 0,0 0-1,1 1 1,-1 0 0,1-1 0,-2 12-1,3-16-1,1 1-1,0-1 1,-1 1-1,1 0 1,0-1-1,0 1 1,0 0-1,0-1 1,0 1-1,1-1 1,-1 1-1,0 0 1,1-1-1,-1 1 1,1-1 0,0 1-1,-1-1 1,1 0-1,0 1 1,0-1-1,0 1 1,0-1-1,0 0 1,0 0-1,0 0 1,0 0-1,1 0 1,-1 0-1,0 0 1,1 0-1,-1 0 1,0 0-1,1-1 1,-1 1-1,1-1 1,0 1-1,-1-1 1,1 1-1,-1-1 1,4 0-1,10 1 29,0-1-1,-1 0 1,1-2-1,0 1 1,0-2-1,-1 0 0,1-1 1,-1 0-1,0-1 1,0 0-1,25-15 1,-16 6-52,0 0 1,-1-1 0,-1-1 0,0-2 0,33-34-1,-51 48 36,1 0 1,-1 0-1,1 0 0,-1 0 0,0-1 0,-1 1 0,1-1 0,-1 0 0,0 1 0,0-1 0,0 0 0,-1 0 0,0 0 0,0-1 0,1-7 0,-2 13-15,0-1 1,0 1-1,0-1 1,0 1-1,0-1 1,0 1-1,0 0 1,0-1-1,0 1 1,0-1-1,0 1 1,-1-1 0,1 1-1,0 0 1,0-1-1,0 1 1,-1 0-1,1-1 1,0 1-1,0-1 1,-1 1-1,1 0 1,0 0-1,0-1 1,-1 1-1,1 0 1,0-1-1,-1 1 1,1 0 0,-1 0-1,1 0 1,0-1-1,-1 1 1,1 0-1,-1 0 1,-16 5-68,-15 21 95,26-17 15,0 1 0,1-1 1,0 2-1,1-1 0,0 0 1,1 1-1,0 0 1,0 0-1,1 0 0,1 0 1,0 0-1,0 0 0,1 0 1,0 0-1,4 18 1,-4-26-18,1 0 0,0 0 0,0 1 0,0-1 0,0-1 0,1 1 0,-1 0 0,1 0 0,0 0 0,-1-1 0,1 1 0,0-1 0,1 1 0,-1-1 0,0 0 0,1 0 0,-1 0 0,1 0 0,0 0 0,5 2 0,-3-2 42,1 0-1,-1-1 1,0 1 0,1-1 0,-1 0 0,1-1 0,0 1 0,-1-1 0,1 0 0,-1-1 0,11-1 0,-10 1-12,0-1 1,1 0 0,-1 0-1,0 0 1,0-1 0,0 0-1,0 0 1,0-1 0,-1 1-1,6-6 1,-8 7-59,0 0 1,-1-1-1,1 0 0,-1 0 1,1 0-1,-1 0 1,0 0-1,0 0 0,-1-1 1,1 1-1,-1-1 0,1 1 1,-1-1-1,0 1 1,-1-1-1,1 0 0,0-7 1,-1 11-12,0 0 1,0-1-1,0 1 1,0-1-1,0 1 1,0 0 0,0-1-1,-1 1 1,1-1-1,0 1 1,0 0 0,0-1-1,0 1 1,-1 0-1,1-1 1,0 1-1,0 0 1,-1-1 0,1 1-1,0 0 1,-1 0-1,1-1 1,0 1-1,-1 0 1,1 0 0,0 0-1,-1-1 1,1 1-1,-1 0 1,1 0-1,0 0 1,-1 0 0,1 0-1,-1 0 1,1 0-1,0 0 1,-1 0-1,1 0 1,-1 0 0,1 0-1,0 0 1,-1 0-1,1 0 1,-1 0-1,1 0 1,0 1 0,-1-1-1,1 0 1,-1 1-1,-19 12-198,17-8 200,0-1 0,0 1-1,0 0 1,1 0 0,0 0-1,0 1 1,0-1 0,1 0-1,0 1 1,0-1 0,0 1-1,1-1 1,-1 1 0,2 5 0,-1-8 8,0-1 1,1 1 0,-1 0 0,1-1-1,0 1 1,-1-1 0,1 1 0,1-1-1,-1 1 1,0-1 0,0 0 0,1 0 0,0 0-1,-1 0 1,1 0 0,0 0 0,0 0-1,0 0 1,0-1 0,0 1 0,0-1-1,1 1 1,-1-1 0,0 0 0,1 0 0,-1 0-1,1 0 1,-1 0 0,1-1 0,4 1-1,5 1-28,0-1 0,0 0 0,0-1-1,0 0 1,0-1 0,0-1-1,0 0 1,0 0 0,0-1 0,-1-1-1,1 0 1,-1 0 0,0-1-1,0 0 1,-1-1 0,12-8 0,-21 13 48,1 0 1,-1-1 0,1 1-1,-1 0 1,1-1 0,-1 1-1,0-1 1,0 1 0,1-1-1,-1 0 1,0 0 0,-1 1 0,1-1-1,0 0 1,0 0 0,-1 0-1,1-3 1,-1 4 18,0-1 1,0 1-1,-1-1 0,1 1 1,0-1-1,-1 1 0,1-1 0,-1 1 1,0 0-1,1-1 0,-1 1 1,0 0-1,0 0 0,0-1 1,0 1-1,0 0 0,0 0 0,-2-1 1,-7-5 168,0 0 0,-1 1 0,0 1 1,-22-9-1,12 5-301,70 8-1520,47 1-4825,-31 0-1511</inkml:trace>
</inkml:ink>
</file>

<file path=ppt/ink/ink2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8.657"/>
    </inkml:context>
    <inkml:brush xml:id="br0">
      <inkml:brushProperty name="width" value="0.025" units="cm"/>
      <inkml:brushProperty name="height" value="0.025" units="cm"/>
    </inkml:brush>
  </inkml:definitions>
  <inkml:trace contextRef="#ctx0" brushRef="#br0">41 0 17969,'0'0'2087,"0"15"791,-3 35 654,-13 66 0,-1 7-1377,15-109-2052,1-3-14,0 0 0,0 0 1,2 19-1,-1-28-84,0 0 1,1 0-1,-1 0 0,0 0 1,1 0-1,-1-1 0,1 1 0,0 0 1,-1-1-1,1 1 0,0 0 1,0-1-1,0 1 0,0-1 1,1 1-1,-1-1 0,0 1 1,1-1-1,-1 0 0,1 0 1,-1 0-1,1 0 0,-1 0 0,1 0 1,0 0-1,-1 0 0,1-1 1,2 1-1,4 0-5,0 0 0,0-1 0,1 0 0,-1-1 0,0 0 0,0 0 0,0 0 0,0-1 0,0-1 0,0 1 0,-1-1 0,1-1 0,-1 1 0,0-1 0,1-1 0,-2 1 0,8-7 0,16-13 0,-1-1 0,35-40 0,-44 42 0,3-1-673,28-39 1,-63 61-10758,-2 2-843</inkml:trace>
</inkml:ink>
</file>

<file path=ppt/ink/ink2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9.002"/>
    </inkml:context>
    <inkml:brush xml:id="br0">
      <inkml:brushProperty name="width" value="0.025" units="cm"/>
      <inkml:brushProperty name="height" value="0.025" units="cm"/>
    </inkml:brush>
  </inkml:definitions>
  <inkml:trace contextRef="#ctx0" brushRef="#br0">1 1 18321,'0'0'11339,"56"52"-10346,-13-51-833,8-1-320,5 0-2338,-2-5-2980,-1-8-2529</inkml:trace>
</inkml:ink>
</file>

<file path=ppt/ink/ink2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9.332"/>
    </inkml:context>
    <inkml:brush xml:id="br0">
      <inkml:brushProperty name="width" value="0.025" units="cm"/>
      <inkml:brushProperty name="height" value="0.025" units="cm"/>
    </inkml:brush>
  </inkml:definitions>
  <inkml:trace contextRef="#ctx0" brushRef="#br0">128 0 3299,'0'0'13159,"-11"0"-8349,3 0-4340,-1 1 0,1 0-1,-1 0 1,1 1 0,0 0-1,-12 5 1,17-6-322,0 0 0,1 0 0,-1 0 0,0 0 0,1 1 0,0 0 0,-1-1 0,1 1 0,0 0 0,0 0 0,0 0 0,0 0 0,0 0 0,0 1 0,1-1 0,-1 0 0,1 1-1,0 0 1,-1-1 0,1 1 0,0 0 0,1-1 0,-1 1 0,0 0 0,1 0 0,-1 0 0,1 4 0,1-6-129,-1 0 0,1 0 0,0 0 0,-1 0 0,1 0 0,0 0 0,0 0 0,0 0 0,0 0 0,0 0 0,0 0 0,0-1 0,0 1 0,0 0 0,0-1 0,0 1-1,0-1 1,1 1 0,-1-1 0,0 0 0,0 0 0,0 1 0,1-1 0,-1 0 0,0 0 0,0 0 0,1 0 0,1-1 0,49 1 99,-42-1-44,7-1-320,1 0-1,-1-2 1,0 0 0,26-10-1,-28 9-216,0 0 1,0 0-1,1 2 0,0 0 0,22-2 0,-38 5 496,1 0-1,-1 1 0,1-1 1,-1 0-1,1 0 1,-1 0-1,0 0 1,1 0-1,-1 1 1,1-1-1,-1 0 1,1 0-1,-1 1 1,0-1-1,1 0 1,-1 1-1,0-1 1,1 0-1,-1 1 1,0-1-1,0 1 1,1-1-1,-1 0 1,0 1-1,0-1 1,0 1-1,1-1 0,-1 1 1,0-1-1,0 0 1,0 1-1,0 0 1,1 24 929,-2-23-925,1 0 0,0 0-1,-1 0 1,1 0 0,0 0-1,0 0 1,0 0 0,0 0-1,1 0 1,-1 0 0,0 0-1,1-1 1,0 1 0,-1 0 0,1 0-1,0 0 1,0 0 0,0-1-1,0 1 1,0 0 0,0-1-1,0 1 1,3 1 0,1-1-5,1-1 1,0 0 0,0 0-1,0-1 1,0 1 0,0-1-1,0 0 1,0-1 0,-1 1-1,1-1 1,10-3-1,0-1-2595,0-1 0,27-14 0,-12 4-5610</inkml:trace>
</inkml:ink>
</file>

<file path=ppt/ink/ink2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9.691"/>
    </inkml:context>
    <inkml:brush xml:id="br0">
      <inkml:brushProperty name="width" value="0.025" units="cm"/>
      <inkml:brushProperty name="height" value="0.025" units="cm"/>
    </inkml:brush>
  </inkml:definitions>
  <inkml:trace contextRef="#ctx0" brushRef="#br0">284 39 16624,'0'0'11563,"-9"-6"-8681,3 2-2804,0 0-1,0 0 0,0 1 0,-1 0 0,0 0 0,1 0 1,-1 1-1,0 0 0,0 1 0,0 0 0,0 0 0,0 0 1,0 1-1,-1-1 0,1 2 0,0-1 0,0 1 0,0 0 1,0 1-1,0 0 0,-7 2 0,0 2-77,0 0 0,1 0 0,-16 11 0,25-15 0,0 0 0,1 1 0,0-1 0,0 1 0,-1 0 0,2-1 0,-1 2 0,0-1 0,0 0 0,1 0 0,0 1 0,0-1 0,0 1 0,0 0 0,0 0 0,-1 6 0,3-8-29,0-1 1,0 1-1,0 0 0,1-1 0,-1 1 1,0-1-1,1 0 0,-1 1 0,1-1 1,0 1-1,-1-1 0,1 0 1,0 1-1,0-1 0,0 0 0,0 0 1,0 0-1,0 1 0,0-1 0,0 0 1,0-1-1,1 1 0,-1 0 1,0 0-1,1 0 0,-1-1 0,0 1 1,1-1-1,-1 1 0,1-1 0,2 1 1,55 10-1390,-49-10 1235,210 15-1594,-219-16 1809,0 0 1,0-1-1,0 1 1,0 1 0,1-1-1,-1 0 1,0 0-1,0 0 1,0 1-1,0-1 1,0 0 0,0 1-1,0-1 1,0 1-1,0-1 1,0 1 0,0 0-1,0-1 1,0 1-1,0 0 1,0 0-1,-1 0 1,1-1 0,0 1-1,1 2 1,-3-2 43,1 0 1,-1 1 0,1-1 0,-1 0-1,0 0 1,1 0 0,-1 0 0,0 0-1,0 0 1,0 0 0,0 0-1,0 0 1,0-1 0,0 1 0,0 0-1,0-1 1,0 1 0,-2 0-1,-59 26 1917,47-22-2056,-1 0 1,1-1-1,-1-1 0,0-1 0,0 0 1,0-1-1,-18-1 0,34 0-16,0 0 0,0 0 1,-1 0-1,1 0 0,0 0 0,0 0 0,-1 0 0,1 0 0,0 0 1,0 0-1,0 0 0,-1 0 0,1 0 0,0 0 0,0-1 0,-1 1 1,1 0-1,0 0 0,0 0 0,0 0 0,0 0 0,-1 0 0,1-1 1,0 1-1,0 0 0,0 0 0,0 0 0,-1-1 0,1 1 0,0 0 1,0 0-1,0 0 0,0-1 0,0 1 0,0 0 0,0 0 0,0 0 1,0-1-1,0 1 0,0 0 0,0 0 0,0-1 0,7-10-2522,14-7-2292,12-4-3130</inkml:trace>
</inkml:ink>
</file>

<file path=ppt/ink/ink2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0.021"/>
    </inkml:context>
    <inkml:brush xml:id="br0">
      <inkml:brushProperty name="width" value="0.025" units="cm"/>
      <inkml:brushProperty name="height" value="0.025" units="cm"/>
    </inkml:brush>
  </inkml:definitions>
  <inkml:trace contextRef="#ctx0" brushRef="#br0">17 0 20371,'0'0'10672,"-3"10"-9669,0 2-819,0-4-114,1 0 0,0 0-1,1 0 1,0 0 0,-1 13 0,2-19-66,0 0 0,1 0-1,-1 0 1,0 0 0,1 0 0,-1 0 0,1 0-1,0-1 1,-1 1 0,1 0 0,0 0 0,0 0-1,0-1 1,0 1 0,1-1 0,-1 1 0,0-1 0,1 1-1,-1-1 1,1 0 0,-1 1 0,1-1 0,0 0-1,-1 0 1,1 0 0,0-1 0,0 1 0,0 0-1,0-1 1,3 2 0,25 2-4,1-2 0,-1-1 0,0-1 0,1-1 0,-1-2 0,0-1 0,31-8 0,85-9 0,-145 21 0,0 0 0,0 0 0,0 0 0,0 0 0,0 0 0,0 0 0,0 0 0,0 0 0,0 0 0,0 1 0,0-1 0,0 0 0,0 1 0,0-1 0,0 0 0,-1 1 0,1-1 0,0 1 0,0 0 0,0-1 0,-1 1 0,1 0 0,0-1 0,-1 1 0,1 0 0,-1 0 0,1-1 0,-1 1 0,1 0 0,-1 0 0,1 0 0,-1 0 0,0 0 0,1 0 0,-1 0 0,0-1 0,0 1 0,0 0 0,0 0 0,0 0 0,0 1 0,-9 52 0,2-12 0,7-40 0,1-1 0,0 0-1,0 0 1,0 0 0,0 0 0,0 0 0,0 0-1,0 0 1,0-1 0,1 1 0,-1 0 0,0 0-1,0-1 1,1 1 0,-1-1 0,0 1 0,1-1-1,-1 0 1,1 0 0,-1 1 0,1-1 0,-1 0-1,0 0 1,1 0 0,-1 0 0,3-1 0,41-2-230,-24-2-251,0-1-1,0-1 1,-1-1 0,0-1-1,21-12 1,-27 12 415,0 1 0,1 1-1,1 0 1,-1 1 0,1 1 0,0 0 0,0 1-1,1 1 1,31-2 0,-47 5 33,-1 0 1,1 0-1,-1 0 1,1 0-1,0 1 0,-1-1 1,1 0-1,-1 0 1,0 0-1,1 1 0,-1-1 1,1 0-1,-1 1 0,1-1 1,-1 0-1,0 1 1,1-1-1,-1 1 0,0-1 1,1 0-1,-1 1 0,0-1 1,1 1-1,-1-1 1,0 1-1,0-1 0,0 1 1,0-1-1,1 1 0,-1-1 1,0 1-1,0 0 1,0-1-1,0 2 0,4 9-7927</inkml:trace>
</inkml:ink>
</file>

<file path=ppt/ink/ink2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0.999"/>
    </inkml:context>
    <inkml:brush xml:id="br0">
      <inkml:brushProperty name="width" value="0.025" units="cm"/>
      <inkml:brushProperty name="height" value="0.025" units="cm"/>
    </inkml:brush>
  </inkml:definitions>
  <inkml:trace contextRef="#ctx0" brushRef="#br0">0 1 19282,'0'0'4901,"38"57"-4100,2-43-417,9-4 225,5-5-129,4-4-256,2-1-96,-5 0-1409,-10-2-2338,-11-10-1506,-14-2-3299</inkml:trace>
</inkml:ink>
</file>

<file path=ppt/ink/ink2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1.379"/>
    </inkml:context>
    <inkml:brush xml:id="br0">
      <inkml:brushProperty name="width" value="0.025" units="cm"/>
      <inkml:brushProperty name="height" value="0.025" units="cm"/>
    </inkml:brush>
  </inkml:definitions>
  <inkml:trace contextRef="#ctx0" brushRef="#br0">0 0 18385,'0'0'1025,"53"23"160,-22-13 161,4 3 31,3 1-224,-4 3-833,-5 6-191,-11 5-65,-10 10 0,-8 8 256,-10 8 32,-17 6-192,-9 3 33,-3-1-65,2-9-96,2-16-2146,11-19-4613</inkml:trace>
</inkml:ink>
</file>

<file path=ppt/ink/ink2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2.090"/>
    </inkml:context>
    <inkml:brush xml:id="br0">
      <inkml:brushProperty name="width" value="0.025" units="cm"/>
      <inkml:brushProperty name="height" value="0.025" units="cm"/>
    </inkml:brush>
  </inkml:definitions>
  <inkml:trace contextRef="#ctx0" brushRef="#br0">0 174 18225,'0'0'6278,"13"0"-5386,422-33 2548,209-10-3469,-205 29-1518,526-21-2122,-931 33 3603,-7 2 118,0-2 1,42-8-1,-56 4 436,-14 0 353,-25-2 110,-61-1-724,-147 4 1,143 5-192,-456 5 9,-572 80 0,675-23-157,1638-147-3678,-527 94-893,-224 20 4460,-412-27 250,-2 1-63,-23-3 487,-10 1 580,-295-18 1892,64 2-2135,-208 5 1179,-665 72 0,1019-54-3953,112-10-124,0-1 0,23-7 0,-33 7 1228,86-20-6074</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8.292"/>
    </inkml:context>
    <inkml:brush xml:id="br0">
      <inkml:brushProperty name="width" value="0.025" units="cm"/>
      <inkml:brushProperty name="height" value="0.025" units="cm"/>
    </inkml:brush>
  </inkml:definitions>
  <inkml:trace contextRef="#ctx0" brushRef="#br0">50 0 14862,'0'0'10586,"-1"10"-9363,-23 113 1469,-1-3-1285,27-118-1260,4-7-50,4-8 44,-6 2-138,1 0-1,-2 0 1,0-1 0,0 0-1,-1 1 1,-1-1 0,0 0 0,0 0-1,-2-20 1,1 22-3,0 11-17,1 1 1,0-1-1,-1 0 1,1 0 0,0 0-1,0 0 1,0 0 0,0-1-1,0 1 1,0 0 0,0 0-1,0-1 1,0 1 0,0 0-1,0-1 1,0 1 0,0-1-1,1 1 1,-1-1 0,0 0-1,0 0 1,1 1 0,1-1-1,33 4 46,-26-3 4,0-1-1,0 0 0,0-1 0,0 0 0,0-1 0,0 0 0,0 0 0,0-1 0,-1 0 0,1-1 0,-1 0 0,0-1 0,0 0 0,0 0 0,-1-1 0,0 0 0,11-10 0,-18 16-13,-1-1 0,1 1 0,0-1 0,-1 1 0,1-1 0,0 1 0,-1-1 0,1 1 0,-1-1 0,1 0 0,-1 0 0,1 1 0,-1-1 0,0 0 0,1 1 0,-1-1 0,0 0-1,1 0 1,-1 0 0,0 0 0,0 1 0,0-1 0,0 0 0,0 0 0,0 0 0,0 0 0,0 1 0,0-1 0,0 0 0,0 0 0,-1 0 0,1 1 0,0-1 0,-1 0 0,1 0 0,0 1 0,-1-1 0,1 0 0,-1 0 0,1 1 0,-1-1 0,1 1 0,-2-2 0,1 2-18,-1-1 0,0 1 0,1-1 1,-1 1-1,1 0 0,-1 0 1,0 0-1,1 0 0,-1 0 0,1 0 1,-1 0-1,0 0 0,1 1 0,-1-1 1,1 1-1,-1-1 0,1 1 0,-1-1 1,1 1-1,-1 0 0,1 0 0,0 0 1,-2 1-1,-7 7 29,1 1 0,0 1-1,1-1 1,0 1 0,1 1 0,0-1 0,1 1 0,0 1-1,1-1 1,0 1 0,1 0 0,0 0 0,1 0 0,1 0-1,0 0 1,0 19 0,2-30-33,0 0 1,0-1-1,0 1 1,0-1-1,1 1 1,-1 0-1,0-1 1,1 1-1,0-1 0,-1 1 1,1-1-1,0 1 1,-1-1-1,1 1 1,0-1-1,0 0 1,0 0-1,1 1 1,-1-1-1,0 0 0,0 0 1,3 1-1,-1 0-22,0-1-1,0 1 0,0-1 0,1 0 1,-1 0-1,1 0 0,-1-1 1,1 1-1,-1-1 0,5 0 0,2 0-209,-1-1 1,1 0-1,-1 0 0,0-1 0,0-1 0,1 1 0,12-7 0,14-15-5034,-16 3-1254,-1-9-5761</inkml:trace>
</inkml:ink>
</file>

<file path=ppt/ink/ink2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1.837"/>
    </inkml:context>
    <inkml:brush xml:id="br0">
      <inkml:brushProperty name="width" value="0.025" units="cm"/>
      <inkml:brushProperty name="height" value="0.025" units="cm"/>
    </inkml:brush>
  </inkml:definitions>
  <inkml:trace contextRef="#ctx0" brushRef="#br0">237 36 17200,'0'0'2274,"50"-31"481,-40 27 384,-5 4-1185,-5 4-705,-13 21-480,-10 6-417,-7 8-192,-8 6-64,-2 0-128,-1-2 96,2-6-32,6-4-32,9-8-288,6-10-1121,15-12-1538,25-29-8584</inkml:trace>
</inkml:ink>
</file>

<file path=ppt/ink/ink2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2.180"/>
    </inkml:context>
    <inkml:brush xml:id="br0">
      <inkml:brushProperty name="width" value="0.025" units="cm"/>
      <inkml:brushProperty name="height" value="0.025" units="cm"/>
    </inkml:brush>
  </inkml:definitions>
  <inkml:trace contextRef="#ctx0" brushRef="#br0">116 1 14798,'0'0'7559,"-50"68"-6534,28-26-576,2 4 63,4 1-224,8-4-224,8-2-32,3-6 0,18-6-96,9-7-1089,6-6-801,-2-5-672,-6-6-3043</inkml:trace>
</inkml:ink>
</file>

<file path=ppt/ink/ink2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2.542"/>
    </inkml:context>
    <inkml:brush xml:id="br0">
      <inkml:brushProperty name="width" value="0.025" units="cm"/>
      <inkml:brushProperty name="height" value="0.025" units="cm"/>
    </inkml:brush>
  </inkml:definitions>
  <inkml:trace contextRef="#ctx0" brushRef="#br0">1 224 18610,'0'0'5989,"52"8"-5797,-5-8-31,7 0-354,9-4-1953,0-4-1793,-2 1-2724</inkml:trace>
  <inkml:trace contextRef="#ctx0" brushRef="#br0" timeOffset="1">759 1 14446,'0'0'7463,"-72"-1"-5926,34 11-384,-3 8-512,0 5-1,1 4-287,4 2-161,7 2 224,11-3 321,7-1 64,8-3-257,3-3-351,22-7-161,16-9-353,13-5-2177,6-9-1954,5-13-3780</inkml:trace>
</inkml:ink>
</file>

<file path=ppt/ink/ink2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2.933"/>
    </inkml:context>
    <inkml:brush xml:id="br0">
      <inkml:brushProperty name="width" value="0.025" units="cm"/>
      <inkml:brushProperty name="height" value="0.025" units="cm"/>
    </inkml:brush>
  </inkml:definitions>
  <inkml:trace contextRef="#ctx0" brushRef="#br0">84 19 13741,'0'0'4367,"9"-2"-1960,4 0-1887,15-4 1232,0 2 0,1 1 0,30 1 0,-58 2-1698,0 1 1,0-1-1,0 0 1,0 0 0,0 1-1,0-1 1,0 1 0,0-1-1,0 1 1,0-1 0,0 1-1,0-1 1,-1 1-1,1 0 1,0 0 0,0-1-1,-1 1 1,1 0 0,0 0-1,-1 0 1,1 0 0,-1-1-1,1 1 1,-1 0-1,0 0 1,1 0 0,-1 0-1,0 0 1,0 0 0,1 0-1,-1 1 1,0-1-1,0 0 1,0 0 0,0 0-1,0 0 1,-1 0 0,1 0-1,0 0 1,0 0 0,-1 0-1,1 0 1,-1 0-1,0 1 1,-1 5 201,0-1 0,-1 1-1,0-1 1,0 0 0,-7 9 0,-74 78 475,87-92-825,0 0 0,1-1-1,-1 0 1,0 0 0,0 0 0,1 0-1,-1 0 1,6-2 0,-8 2-24,21-2-869,0 1 1,0 1 0,27 3 0,-47-3 1003,-1-1 0,0 1 0,0 1 0,0-1 0,0 0 0,0 0 0,1 0 0,-1 0 1,0 1-1,0-1 0,0 1 0,0-1 0,0 1 0,0-1 0,0 1 0,0-1 0,0 1 0,0 0 0,0 0 1,-1-1-1,1 1 0,0 0 0,0 0 0,-1 0 0,1 0 0,0 0 0,-1 0 0,1 0 0,-1 0 1,0 0-1,1 0 0,-1 0 0,0 0 0,1 0 0,-1 1 0,0-1 0,0 0 0,0 0 0,0 0 0,0 0 1,0 0-1,-1 1 0,1-1 0,0 0 0,0 0 0,-1 0 0,1 0 0,-2 2 0,0 1 264,0 1 0,0-1 0,-1 0 1,0 0-1,0-1 0,0 1 0,0 0 0,-1-1 0,1 0 0,-6 4 0,-11 5-129,-1-1 1,0-1 0,0-1-1,-30 8 1,37-13-129,0 0 1,0-1-1,0-1 0,-1-1 1,1 0-1,0 0 0,-1-2 1,-15-1-1,29 2-103,0-1 1,0 1-1,-1-1 1,1 1-1,0-1 1,0 1-1,0-1 1,0 1-1,0-1 1,0 0-1,0 0 1,0 0-1,0 1 1,0-1-1,1 0 1,-1 0-1,0 0 1,1 0-1,-1 0 1,0-1-1,1 1 1,-1 0-1,1 0 1,0 0-1,-1 0 1,1-1-1,0 1 1,0 0-1,0 0 1,0-1-1,0 1 1,0 0-1,0 0 1,0-3-1,1-1-754,0 0 0,0 0 0,0 0 0,1 0 0,-1 0 0,1 0 0,4-6 0,18-25-8269</inkml:trace>
</inkml:ink>
</file>

<file path=ppt/ink/ink2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3.275"/>
    </inkml:context>
    <inkml:brush xml:id="br0">
      <inkml:brushProperty name="width" value="0.025" units="cm"/>
      <inkml:brushProperty name="height" value="0.025" units="cm"/>
    </inkml:brush>
  </inkml:definitions>
  <inkml:trace contextRef="#ctx0" brushRef="#br0">1 59 19891,'0'0'12876,"50"6"-12876,-8-16 0,9-1 0,2-2 0,1 4 0,-7 0-2819,-11 1-2978,-11 3-4805</inkml:trace>
</inkml:ink>
</file>

<file path=ppt/ink/ink2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3.620"/>
    </inkml:context>
    <inkml:brush xml:id="br0">
      <inkml:brushProperty name="width" value="0.025" units="cm"/>
      <inkml:brushProperty name="height" value="0.025" units="cm"/>
    </inkml:brush>
  </inkml:definitions>
  <inkml:trace contextRef="#ctx0" brushRef="#br0">0 1 22357,'0'0'2146,"66"6"897,-18-3-993,6-1-1185,4-1-417,-7-1-416,-2 0-1057,-10 0-3267,-7-10-5893</inkml:trace>
</inkml:ink>
</file>

<file path=ppt/ink/ink2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4.355"/>
    </inkml:context>
    <inkml:brush xml:id="br0">
      <inkml:brushProperty name="width" value="0.025" units="cm"/>
      <inkml:brushProperty name="height" value="0.025" units="cm"/>
    </inkml:brush>
  </inkml:definitions>
  <inkml:trace contextRef="#ctx0" brushRef="#br0">1 150 9705,'13'-8'171,"80"-49"961,-21 14 3173,-6 2 5654,-80 50-8507,1 1-1,-23 21 1,22-17-1334,0 1 1,1 0-1,1 1 0,0 1 0,1 0 0,1 0 1,-14 32-1,21-43-91,1 1-1,0-1 1,0 0 0,0 1-1,1-1 1,0 1 0,1 0-1,-1-1 1,1 1 0,0 0-1,1-1 1,2 14 0,-2-17-50,1 0-1,-1 0 1,1 0 0,0 0 0,0 0 0,0 0-1,0-1 1,1 1 0,-1-1 0,1 1 0,0-1-1,-1 0 1,1 0 0,0 0 0,0 0 0,0-1-1,0 1 1,1-1 0,-1 0 0,0 0 0,1 0-1,-1 0 1,1 0 0,-1-1 0,7 1 0,66 2-4257,-26-9-3820,-11-6-3751</inkml:trace>
</inkml:ink>
</file>

<file path=ppt/ink/ink2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4.683"/>
    </inkml:context>
    <inkml:brush xml:id="br0">
      <inkml:brushProperty name="width" value="0.025" units="cm"/>
      <inkml:brushProperty name="height" value="0.025" units="cm"/>
    </inkml:brush>
  </inkml:definitions>
  <inkml:trace contextRef="#ctx0" brushRef="#br0">65 0 19859,'0'0'2610,"-8"9"-538,4-4-1778,-30 35 1770,31-37-1861,1-1-1,1 1 1,-1 0 0,0 0 0,1 0 0,-1 0 0,1 0 0,0 0 0,0 1 0,0-1 0,0 0 0,1 1 0,-1-1 0,1 0 0,0 6 0,1-8-196,0-1 1,-1 1-1,1 0 1,0 0-1,0 0 1,-1-1-1,1 1 1,0 0-1,0-1 1,0 1-1,0-1 0,0 1 1,0-1-1,0 1 1,0-1-1,0 0 1,0 0-1,0 1 1,0-1-1,0 0 1,0 0-1,1 0 1,-1 0-1,0 0 1,2-1-1,33-1 3,-33 2 5,11-3-458,0 0 0,0 0 0,0-2 0,-1 1 1,0-2-1,22-11 0,70-52-5426,-121 115 9259,-97 210 2493,105-227-4998,9-17-1976,8-14-5824,4-12-394</inkml:trace>
</inkml:ink>
</file>

<file path=ppt/ink/ink2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5.071"/>
    </inkml:context>
    <inkml:brush xml:id="br0">
      <inkml:brushProperty name="width" value="0.025" units="cm"/>
      <inkml:brushProperty name="height" value="0.025" units="cm"/>
    </inkml:brush>
  </inkml:definitions>
  <inkml:trace contextRef="#ctx0" brushRef="#br0">333 0 19218,'0'0'11691,"-33"59"-10666,5-18-192,-9 7-833,-6 4 0,-1 0 0,1-5 0,5-7-929,7-6-897,7-12 129,12-10-481,24-37-12748</inkml:trace>
</inkml:ink>
</file>

<file path=ppt/ink/ink2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5.415"/>
    </inkml:context>
    <inkml:brush xml:id="br0">
      <inkml:brushProperty name="width" value="0.025" units="cm"/>
      <inkml:brushProperty name="height" value="0.025" units="cm"/>
    </inkml:brush>
  </inkml:definitions>
  <inkml:trace contextRef="#ctx0" brushRef="#br0">3 1 18385,'0'0'4292,"-2"55"-3715,2-20 0,0 3-321,9-1 64,4 2 64,4-2-223,0-2-97,-1-2-32,-2-3-192,-3-2-1442,-4-5-2466,-4-5-3363</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8.761"/>
    </inkml:context>
    <inkml:brush xml:id="br0">
      <inkml:brushProperty name="width" value="0.025" units="cm"/>
      <inkml:brushProperty name="height" value="0.025" units="cm"/>
    </inkml:brush>
  </inkml:definitions>
  <inkml:trace contextRef="#ctx0" brushRef="#br0">128 1 18033,'0'0'3374,"-8"8"-1410,-4 7-1227,1 0-1,0 0 0,1 1 0,1 1 0,1 0 0,0 0 0,1 1 0,-5 21 0,2-1-194,2 1-1,-4 66 1,11-90-506,0-1 0,1 1 1,1 0-1,1 0 0,0-1 0,1 1 1,0-1-1,1 0 0,1 0 0,8 19 1,-12-32-35,-1 0 1,0 0 0,1 0 0,-1-1-1,1 1 1,-1 0 0,1 0 0,-1 0-1,1 0 1,0 0 0,-1-1 0,1 1 0,0 0-1,0 0 1,0-1 0,-1 1 0,1-1-1,0 1 1,0-1 0,0 1 0,0-1-1,2 1 1,-2-1 8,-1-1 1,1 1-1,0-1 0,-1 1 0,1-1 0,0 0 1,-1 1-1,1-1 0,-1 0 0,1 1 1,-1-1-1,0 0 0,1 0 0,-1 1 1,1-1-1,-1 0 0,0 0 0,0 0 0,0 1 1,1-3-1,3-51 255,-3 39-244,0-14-271,-2 1 0,0-1-1,-2 0 1,-1 0-1,-1 1 1,-15-47-1,25 100 305,-4-23-43,-1 0 1,0 1-1,0-1 0,1 0 1,-1 1-1,1-1 0,-1 0 1,1 0-1,0 0 0,0 1 1,0-1-1,0 0 0,1 0 1,-1 0-1,1-1 0,-1 1 1,1 0-1,-1 0 0,1-1 1,0 1-1,0-1 0,0 0 1,0 1-1,2 0 0,2 0 13,-1-1-1,1 1 0,0-1 1,0 0-1,0-1 1,0 1-1,0-1 0,-1-1 1,1 1-1,0-1 1,0 0-1,10-3 1,-13 4-23,0-1 0,0 1 0,-1-1 0,1 0 1,0 0-1,-1 0 0,1-1 0,-1 1 0,1 0 1,-1-1-1,1 0 0,-1 1 0,0-1 0,0 0 1,0 0-1,0-1 0,0 1 0,-1 0 0,1 0 1,-1-1-1,1 1 0,-1-1 0,0 0 0,0 1 1,0-1-1,0 0 0,1-5 0,-2 8-47,0-1 0,0 1 0,0 0 0,0 0 0,0-1 0,0 1 0,-1 0 0,1-1 0,0 1 0,0 0 1,0 0-1,0-1 0,0 1 0,0 0 0,0 0 0,-1 0 0,1-1 0,0 1 0,0 0 0,0 0 0,0 0 0,-1-1 0,1 1 0,0 0 0,0 0 0,-1 0 0,1 0 0,0-1 0,0 1 0,0 0 0,-1 0 0,1 0 0,0 0 0,-1 0 0,1 0 0,0 0 0,0 0 0,-1 0 0,1 0 0,0 0 0,-1 0 0,-15 5-3018,-13 13-8203,21-7 1038</inkml:trace>
</inkml:ink>
</file>

<file path=ppt/ink/ink2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5.755"/>
    </inkml:context>
    <inkml:brush xml:id="br0">
      <inkml:brushProperty name="width" value="0.025" units="cm"/>
      <inkml:brushProperty name="height" value="0.025" units="cm"/>
    </inkml:brush>
  </inkml:definitions>
  <inkml:trace contextRef="#ctx0" brushRef="#br0">0 0 15118,'0'0'10250,"77"3"-8873,-31-3-704,5 0-449,4 0-128,-2 0-64,-5 0-1249,-8 0-1954,-5 0-2242,-7 0-5798</inkml:trace>
</inkml:ink>
</file>

<file path=ppt/ink/ink2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6.112"/>
    </inkml:context>
    <inkml:brush xml:id="br0">
      <inkml:brushProperty name="width" value="0.025" units="cm"/>
      <inkml:brushProperty name="height" value="0.025" units="cm"/>
    </inkml:brush>
  </inkml:definitions>
  <inkml:trace contextRef="#ctx0" brushRef="#br0">1 0 18257,'0'0'11755,"39"59"-10409,-15-38-546,4-1-383,5-3-225,6-5-192,-1-3 0,1-7-320,-1-2-1410,-4-5-928,-6-13-2403,-5-4-2242,-6-3-6694</inkml:trace>
  <inkml:trace contextRef="#ctx0" brushRef="#br0" timeOffset="1">382 48 18001,'0'0'2947,"-36"59"-609,15-22-448,3 2 128,0 0 0,0 0-641,6-2-640,3-4-417,2-3-192,7-3-192,0-7-1602,5-7-2433,7-3-2596,3-6-6790</inkml:trace>
</inkml:ink>
</file>

<file path=ppt/ink/ink2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6.455"/>
    </inkml:context>
    <inkml:brush xml:id="br0">
      <inkml:brushProperty name="width" value="0.025" units="cm"/>
      <inkml:brushProperty name="height" value="0.025" units="cm"/>
    </inkml:brush>
  </inkml:definitions>
  <inkml:trace contextRef="#ctx0" brushRef="#br0">3 17 3043,'0'0'22202,"11"-4"-20184,-10 4-1967,4-3 50,-1 1 1,1 1-1,0-1 1,0 1-1,0 0 1,0 0 0,0 0-1,-1 0 1,1 1-1,1 0 1,-1 0-1,0 1 1,-1-1-1,1 1 1,0 0-1,0 0 1,0 1-1,0-1 1,-1 1 0,1 0-1,-1 1 1,1-1-1,-1 1 1,5 3-1,-6-4-70,0 1 1,0-1-1,-1 1 0,1 0 0,-1-1 0,0 1 0,1 0 1,-1 0-1,-1 0 0,1 1 0,0-1 0,-1 0 0,0 1 0,1-1 1,-2 1-1,1-1 0,0 1 0,-1 0 0,1-1 0,-1 1 1,0-1-1,0 1 0,0 0 0,-1-1 0,1 1 0,-1 0 1,0-1-1,0 1 0,0-1 0,-1 0 0,1 1 0,-1-1 1,-2 3-1,-7 11 225,-1-2 0,0 1-1,-1-2 1,-1 0 0,-17 14 0,-15 17 64,27-17-320,19-28 0,-1 1 0,1-1 0,0 1 0,0 0 0,0-1 0,-1 1 0,1-1 0,0 1 0,0-1 0,0 1 0,0 0 0,0-1 0,0 1 0,0-1 0,0 1 0,1 0 0,-1-1 0,0 1 0,0-1 0,0 1 0,1-1 0,-1 1 0,0 0 0,1-1 0,-1 0 0,0 1 0,1-1 0,-1 1 0,0-1 0,1 1 0,-1-1 0,1 0 0,-1 1 0,1-1 0,-1 0 0,1 1 0,-1-1 0,1 0 0,-1 0 0,1 1 0,0-1 0,-1 0 0,1 0 0,-1 0 0,1 0 0,0 0 0,-1 0 0,1 0 0,0 0 0,22 2-824,0 0-1,0-2 1,-1-1-1,1 0 1,0-2 0,36-9-1,-13-2-6344</inkml:trace>
</inkml:ink>
</file>

<file path=ppt/ink/ink2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6.828"/>
    </inkml:context>
    <inkml:brush xml:id="br0">
      <inkml:brushProperty name="width" value="0.025" units="cm"/>
      <inkml:brushProperty name="height" value="0.025" units="cm"/>
    </inkml:brush>
  </inkml:definitions>
  <inkml:trace contextRef="#ctx0" brushRef="#br0">1 1 19923,'0'0'5990,"87"16"-4805,-25-15-353,12-1 33,7 0-673,-1 0-256,-11 0-2178,-17 0-2915,-21-5-3363</inkml:trace>
</inkml:ink>
</file>

<file path=ppt/ink/ink2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7.174"/>
    </inkml:context>
    <inkml:brush xml:id="br0">
      <inkml:brushProperty name="width" value="0.025" units="cm"/>
      <inkml:brushProperty name="height" value="0.025" units="cm"/>
    </inkml:brush>
  </inkml:definitions>
  <inkml:trace contextRef="#ctx0" brushRef="#br0">1 21 19859,'0'0'3139,"83"5"-609,-29-5-960,10 0-577,0-5-545,3 1-640,-9-1-3075,-8 0-3684,-12-2-9160</inkml:trace>
</inkml:ink>
</file>

<file path=ppt/ink/ink2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9.610"/>
    </inkml:context>
    <inkml:brush xml:id="br0">
      <inkml:brushProperty name="width" value="0.025" units="cm"/>
      <inkml:brushProperty name="height" value="0.025" units="cm"/>
    </inkml:brush>
  </inkml:definitions>
  <inkml:trace contextRef="#ctx0" brushRef="#br0">314 112 6182,'0'0'69,"57"-45"12419,-54 42-12023,0 1 0,0-1-1,-1 0 1,1-1 0,-1 1-1,0 0 1,0-1 0,0 1-1,0-1 1,-1 0 0,1 1-1,-1-1 1,0 0 0,0 0-1,0-8 1,-2 12-303,-1-1-1,1 0 1,-1 1-1,0 0 1,1-1 0,-1 1-1,0 0 1,0 0-1,1 0 1,-1 0 0,0 0-1,-3 0 1,1 1 1,-5-1-131,0 2 0,0-1 0,1 1 1,-1 1-1,1-1 0,-1 1 0,1 1 1,0 0-1,0 0 0,-10 7 0,-72 57 222,87-66-233,-23 21 331,0 0 0,-37 45 0,56-60-240,1 1-1,-1-1 1,2 1-1,-1 0 0,1 1 1,1-1-1,0 1 1,0 0-1,1 0 1,0 0-1,0 0 0,2 1 1,-2 11-1,3-20-105,0 0-1,0 0 0,1 0 0,-1 0 1,0 0-1,1 0 0,0 0 0,-1 0 1,1 0-1,0 0 0,0-1 0,0 1 1,0 0-1,0-1 0,0 1 0,1-1 1,-1 1-1,0-1 0,1 1 0,-1-1 1,1 0-1,0 0 0,-1 0 0,1 0 1,0 0-1,0 0 0,0 0 1,0 0-1,0-1 0,-1 1 0,4 0 1,7 1-85,0-1 1,0 0 0,0 0 0,14-2-1,-11 1-146,6-1-598,-1 0 1,0-1-1,34-9 0,20-14-4993,-20 2-2251</inkml:trace>
</inkml:ink>
</file>

<file path=ppt/ink/ink2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0.327"/>
    </inkml:context>
    <inkml:brush xml:id="br0">
      <inkml:brushProperty name="width" value="0.025" units="cm"/>
      <inkml:brushProperty name="height" value="0.025" units="cm"/>
    </inkml:brush>
  </inkml:definitions>
  <inkml:trace contextRef="#ctx0" brushRef="#br0">4 1 20211,'0'0'8488,"-4"60"-7175,15-41-95,6 0-674,10-1-352,3-2-96,6-5-160,2-4-1057,-2-3-1121,-2-4-2050,-7 0-865,-6-11-4068</inkml:trace>
</inkml:ink>
</file>

<file path=ppt/ink/ink2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0.653"/>
    </inkml:context>
    <inkml:brush xml:id="br0">
      <inkml:brushProperty name="width" value="0.025" units="cm"/>
      <inkml:brushProperty name="height" value="0.025" units="cm"/>
    </inkml:brush>
  </inkml:definitions>
  <inkml:trace contextRef="#ctx0" brushRef="#br0">119 0 16656,'0'0'3491,"-38"57"-96,19-21-1024,1 1-546,1 5-351,3-2-545,5-5-673,5 2-192,4-10-1057,0-6-3107,1-13-4324</inkml:trace>
</inkml:ink>
</file>

<file path=ppt/ink/ink2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3.178"/>
    </inkml:context>
    <inkml:brush xml:id="br0">
      <inkml:brushProperty name="width" value="0.025" units="cm"/>
      <inkml:brushProperty name="height" value="0.025" units="cm"/>
    </inkml:brush>
  </inkml:definitions>
  <inkml:trace contextRef="#ctx0" brushRef="#br0">187 111 13741,'4'-11'1799,"0"1"-1029,14-40 1446,-6 11 4332,-14 43-6096,0 1 0,0-1 1,0 1-1,-1-1 0,0 0 0,0 0 0,-3 3 0,-7 10-92,-22 35 397,2 2 0,-38 85-1,62-116-663,0 0 1,1 1-1,2 0 0,0 0 1,1 0-1,2 1 1,1-1-1,0 1 0,3 34 1,0-52-126,0 1 1,1 0 0,0-1 0,0 1 0,0-1 0,1 0 0,0 0 0,1 0 0,0 0 0,0 0 0,0-1 0,0 1 0,1-1 0,0 0 0,1-1 0,-1 1 0,1-1 0,8 5 0,-5-4-487,-1-1-1,1 0 1,1 0-1,-1-1 1,16 4-1,-13-5-1086,0 0-1,0-1 0,1 0 1,17-1-1,16-1-10432</inkml:trace>
</inkml:ink>
</file>

<file path=ppt/ink/ink2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3.787"/>
    </inkml:context>
    <inkml:brush xml:id="br0">
      <inkml:brushProperty name="width" value="0.025" units="cm"/>
      <inkml:brushProperty name="height" value="0.025" units="cm"/>
    </inkml:brush>
  </inkml:definitions>
  <inkml:trace contextRef="#ctx0" brushRef="#br0">282 21 18353,'0'0'7383,"-13"-5"-6096,6 2-1152,3 1-82,0 0 0,0 1 0,0-1-1,0 1 1,0-1 0,0 1 0,0 1 0,0-1-1,-1 0 1,1 1 0,0 0 0,-1 0 0,1 0 0,0 1-1,0 0 1,-1-1 0,1 1 0,0 1 0,0-1-1,0 1 1,-6 3 0,-2 2 21,0 0 1,1 1-1,0 1 0,0 0 0,1 0 1,0 1-1,1 0 0,0 1 0,0 0 1,1 0-1,1 1 0,0 0 0,1 1 1,0-1-1,1 1 0,0 0 0,1 1 1,0-1-1,1 1 0,1-1 0,-1 25 1,3-35-105,0 1 1,1-1 0,-1 0-1,1 1 1,0-1 0,0 0 0,0 0-1,1 0 1,-1 0 0,1 0-1,-1 0 1,1 0 0,0 0 0,0 0-1,0-1 1,1 1 0,-1-1-1,1 0 1,-1 0 0,1 0-1,0 0 1,0 0 0,0 0 0,0-1-1,0 1 1,0-1 0,0 0-1,0 0 1,1 0 0,-1 0 0,0-1-1,1 0 1,4 1 0,6 0-1094,0 0 0,1-1 0,-1-1 0,0 0 0,0-1 0,26-7 0,15-10-6681</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0.151"/>
    </inkml:context>
    <inkml:brush xml:id="br0">
      <inkml:brushProperty name="width" value="0.025" units="cm"/>
      <inkml:brushProperty name="height" value="0.025" units="cm"/>
    </inkml:brush>
  </inkml:definitions>
  <inkml:trace contextRef="#ctx0" brushRef="#br0">4 1 14638,'0'9'9489,"-1"15"-5674,-1 85-3031,2-108-772,0 1 0,0-1 0,0 1 0,0-1 1,0 0-1,0 1 0,0-1 0,1 1 0,-1-1 0,0 1 0,1-1 1,0 0-1,-1 1 0,1-1 0,0 0 0,-1 1 0,1-1 0,0 0 1,0 0-1,0 0 0,0 0 0,0 0 0,0 0 0,0 0 0,1 0 1,-1 0-1,0 0 0,2 0 0,0 0 11,-1-1 0,1 0 0,0 1 0,0-1 0,0 0 0,-1-1 0,1 1 0,0 0 0,0-1 0,-1 0 0,1 1 0,0-1 0,-1 0 0,1 0 0,2-2 1,33-26 80,-33 24-108,-1 1 1,1 0-1,0 0 1,0 0 0,0 1-1,9-5 1,-13 8 14,-1 1 1,1-1-1,-1 0 1,0 0-1,1 0 1,-1 0 0,1 1-1,-1-1 1,0 0-1,1 1 1,-1-1-1,1 0 1,-1 0-1,0 1 1,0-1 0,1 1-1,-1-1 1,0 0-1,0 1 1,1-1-1,-1 1 1,0-1-1,0 1 1,0-1 0,0 0-1,1 1 1,-1-1-1,0 1 1,0-1-1,0 1 1,0-1-1,0 1 1,0-1 0,0 1-1,0-1 1,-1 1-1,2 30 737,-1-17-349,1-12-378,-1 0 0,0-1 0,1 1 0,0 0 0,-1 0 0,1-1 0,0 1 0,0 0 0,0-1 0,0 1 1,0 0-1,0-1 0,0 0 0,1 1 0,-1-1 0,0 0 0,1 1 0,-1-1 0,1 0 0,-1 0 0,1 0 0,0-1 0,-1 1 0,1 0 0,0 0 0,0-1 0,0 1 0,-1-1 0,1 0 0,0 0 0,0 1 0,0-1 0,0 0 0,0 0 0,0-1 0,0 1 0,-1 0 0,1-1 0,3 0 0,12-3 7,0-1 1,0 0 0,24-12-1,-11 5-176,15 5-638,-25 7-5515,-20 0 6079,7-8-11234,-2-5-374</inkml:trace>
</inkml:ink>
</file>

<file path=ppt/ink/ink2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4.146"/>
    </inkml:context>
    <inkml:brush xml:id="br0">
      <inkml:brushProperty name="width" value="0.025" units="cm"/>
      <inkml:brushProperty name="height" value="0.025" units="cm"/>
    </inkml:brush>
  </inkml:definitions>
  <inkml:trace contextRef="#ctx0" brushRef="#br0">0 29 14478,'0'0'11488,"10"4"-11024,-4-1-526,1-1-1,0 0 0,-1-1 0,1 1 1,0-1-1,0-1 0,0 1 0,8-1 1,-6-1-461,-1 0 0,1 0 1,0-1-1,0 0 0,-1-1 1,0 0-1,12-5 1,11-12-1039,-23 16 4732,-21 25 215,4-10-2833,1 2 1,0-1-1,1 1 0,0 0 1,1 1-1,0 0 0,1 0 0,1 0 1,0 0-1,-3 28 0,7-42-624,0 1 0,0 0 0,1 0 0,-1-1 1,0 1-1,0 0 0,0-1 0,1 1 0,-1 0 0,0-1 0,1 1 0,-1 0 1,1-1-1,-1 1 0,1-1 0,-1 1 0,1-1 0,-1 1 0,1-1 0,-1 1 0,1-1 1,-1 0-1,1 1 0,0-1 0,-1 0 0,1 1 0,0-1 0,-1 0 0,1 0 1,0 1-1,0-1 0,-1 0 0,1 0 0,0 0 0,0 0 0,1 0-358,0 0 0,0 0-1,0 0 1,0 0-1,-1-1 1,1 1 0,0-1-1,0 1 1,0-1 0,-1 1-1,1-1 1,0 0 0,2-2-1,7-9-7791</inkml:trace>
</inkml:ink>
</file>

<file path=ppt/ink/ink2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4.488"/>
    </inkml:context>
    <inkml:brush xml:id="br0">
      <inkml:brushProperty name="width" value="0.025" units="cm"/>
      <inkml:brushProperty name="height" value="0.025" units="cm"/>
    </inkml:brush>
  </inkml:definitions>
  <inkml:trace contextRef="#ctx0" brushRef="#br0">13 1 24343,'0'0'8296,"-12"54"-8168,11-44-128,1-2 0,4-7-609,8-1-2850,2 0-3203,-1-9-6695</inkml:trace>
</inkml:ink>
</file>

<file path=ppt/ink/ink2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4.816"/>
    </inkml:context>
    <inkml:brush xml:id="br0">
      <inkml:brushProperty name="width" value="0.025" units="cm"/>
      <inkml:brushProperty name="height" value="0.025" units="cm"/>
    </inkml:brush>
  </inkml:definitions>
  <inkml:trace contextRef="#ctx0" brushRef="#br0">290 0 16464,'0'0'13783,"-9"14"-12624,-272 387-81,282-414-12734,18-27 4254,6-4-2757</inkml:trace>
</inkml:ink>
</file>

<file path=ppt/ink/ink2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5.172"/>
    </inkml:context>
    <inkml:brush xml:id="br0">
      <inkml:brushProperty name="width" value="0.025" units="cm"/>
      <inkml:brushProperty name="height" value="0.025" units="cm"/>
    </inkml:brush>
  </inkml:definitions>
  <inkml:trace contextRef="#ctx0" brushRef="#br0">265 1 12684,'0'0'13997,"4"59"-12523,-22-19-417,5 8-481,2 1-352,5 1-128,6-5-63,0-3-1,12-6-64,4-5-705,1-8-1377,-3-7-1890,-4-9-4484</inkml:trace>
  <inkml:trace contextRef="#ctx0" brushRef="#br0" timeOffset="1">1 383 23766,'0'0'8521,"48"-6"-8041,-5-1-480,6 0 0,8-2 0,-2 3-2242,0-1-2851,-6 0-2242,2-3-5061</inkml:trace>
</inkml:ink>
</file>

<file path=ppt/ink/ink2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5.514"/>
    </inkml:context>
    <inkml:brush xml:id="br0">
      <inkml:brushProperty name="width" value="0.025" units="cm"/>
      <inkml:brushProperty name="height" value="0.025" units="cm"/>
    </inkml:brush>
  </inkml:definitions>
  <inkml:trace contextRef="#ctx0" brushRef="#br0">355 7 14382,'0'0'4452,"-12"-2"-528,5 0-3684,-1 1 1,1 0-1,-1 1 1,1-1-1,-1 2 1,1-1-1,-1 1 0,1 0 1,0 0-1,-1 1 1,1 0-1,0 0 1,0 1-1,0 0 1,0 0-1,1 1 1,-1 0-1,1 0 1,-8 7-1,-7 5 252,2 1 0,-1 2 0,2 0 0,1 0 1,-30 44-1,41-53-352,-1 0 0,2 0 1,-1 1-1,1 0 1,1 0-1,0 0 1,1 0-1,0 1 1,0-1-1,2 1 1,-1 0-1,1 0 1,1-1-1,0 1 1,3 20-1,-2-28-140,0 0 0,1-1 0,-1 1 0,1 0 0,0-1 0,0 1 0,0-1 0,0 0 0,0 0 0,1 0 0,0 0 0,-1 0 0,1 0 0,0-1 0,0 1 0,1-1 0,3 3 0,-1-2 0,1 0 0,0 0 0,0 0 0,0-1 0,0 0 0,0 0 0,1-1 0,-1 0 0,9 0 0,-8 0 0,1-2 0,-1 1 0,0-1 0,0 0 0,0-1 0,0 0 0,0 0 0,9-4 0,-13 4 0,0 0 0,0 0 0,0 0 0,0 0 0,-1-1 0,1 1 0,-1-1 0,0 0 0,0 0 0,0 0 0,0-1 0,0 1 0,-1-1 0,0 1 0,3-6 0,-4 8 0,0-1 0,0 0 0,-1 1 0,1-1 0,-1 0 0,1 1 0,-1-1 0,1 0 0,-1 0 0,0 1 0,0-1 0,0 0 0,0 0 0,0 0 0,0 1 0,-1-1 0,1 0 0,-1 0 0,0-2 0,0 3 0,0 0 0,0 0 0,1 0 0,-1 0 0,0 0 0,0 0 0,-1 1 0,1-1 0,0 0 0,0 1 0,0-1 0,0 1 0,-1-1 0,1 1 0,0-1 0,-1 1 0,1 0 0,0 0 0,-1-1 0,0 1 0,-4 0 0,0 1 0,1-1 0,-1 1 0,1 0 0,-1 0 0,1 0 0,-1 1 0,1 0 0,-1 0 0,1 0 0,-6 4 0,7-3 0,-1 0 0,0 0 0,1 0 0,0 1 0,0-1 0,0 1 0,0 0 0,1 0 0,-1 1 0,1-1 0,0 1 0,0-1 0,1 1 0,-1 0 0,1 0 0,0 0 0,-1 6 0,3-10 0,1 0 0,-1 0 0,0 0 0,1 0 0,-1 0 0,0 0 0,1 0 0,-1 0 0,1-1 0,0 1 0,-1 0 0,1 0 0,0 0 0,-1-1 0,1 1 0,0 0 0,0-1 0,0 1 0,-1 0 0,1-1 0,0 1 0,0-1 0,0 0 0,0 1 0,0-1 0,0 0 0,0 1 0,0-1 0,0 0 0,0 0 0,0 0 0,0 0 0,0 0 0,0 0 0,2 0 0,45-3 0,-46 3 0,12-3-64,0 0 0,0-2-1,0 1 1,-1-2 0,0 1 0,0-2-1,0 0 1,-1 0 0,15-12 0,45-25 87,-72 46 33,0 1 0,0-1 1,0 1-1,0-1 0,0 0 1,0 1-1,-1-1 0,1 1 0,-1-1 1,-1 3-1,-16 38-21,13-35-55,1-1-1,0 1 1,1 0 0,0 0-1,0 0 1,1 0 0,0 0-1,0 1 1,1-1-1,0 1 1,0-1 0,2 13-1,-1-20-221,1 0 0,0 0-1,0 0 1,-1 0-1,1-1 1,0 1 0,0 0-1,0-1 1,0 1 0,0-1-1,0 1 1,0-1-1,0 1 1,0-1 0,0 0-1,0 1 1,1-1-1,-1 0 1,0 0 0,0 0-1,0 0 1,0 0-1,0 0 1,0 0 0,0 0-1,1 0 1,-1-1-1,0 1 1,0 0 0,0-1-1,0 1 1,0-1 0,0 1-1,0-1 1,0 0-1,1 0 1,17-15-6543</inkml:trace>
</inkml:ink>
</file>

<file path=ppt/ink/ink2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5.876"/>
    </inkml:context>
    <inkml:brush xml:id="br0">
      <inkml:brushProperty name="width" value="0.025" units="cm"/>
      <inkml:brushProperty name="height" value="0.025" units="cm"/>
    </inkml:brush>
  </inkml:definitions>
  <inkml:trace contextRef="#ctx0" brushRef="#br0">215 0 21076,'0'0'6951,"0"50"-5094,10-17-95,6 2-641,-1 8-1121,-1 3 0,-6 4 0,-7 7 0,-1 5 0,-16 4 0,-13 1 0,-13 1 0,-4-3 0,-7-9 0,3-10-2883,7-17-5156</inkml:trace>
</inkml:ink>
</file>

<file path=ppt/ink/ink2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6.375"/>
    </inkml:context>
    <inkml:brush xml:id="br0">
      <inkml:brushProperty name="width" value="0.025" units="cm"/>
      <inkml:brushProperty name="height" value="0.025" units="cm"/>
    </inkml:brush>
  </inkml:definitions>
  <inkml:trace contextRef="#ctx0" brushRef="#br0">1 0 15567,'0'0'4644,"76"11"-1217,-28-6 33,9-2-1731,2 2-832,1-2-224,-5-1-481,-4-2-448,-13 0-1922,-9 0-1730,-17-6-2690</inkml:trace>
</inkml:ink>
</file>

<file path=ppt/ink/ink2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6.720"/>
    </inkml:context>
    <inkml:brush xml:id="br0">
      <inkml:brushProperty name="width" value="0.025" units="cm"/>
      <inkml:brushProperty name="height" value="0.025" units="cm"/>
    </inkml:brush>
  </inkml:definitions>
  <inkml:trace contextRef="#ctx0" brushRef="#br0">1 77 20788,'0'0'1601,"105"0"2339,-27-6-1858,8-8-1634,1-2-256,-2 2-224,-11 0-3395,-12 1-5798</inkml:trace>
</inkml:ink>
</file>

<file path=ppt/ink/ink2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7.235"/>
    </inkml:context>
    <inkml:brush xml:id="br0">
      <inkml:brushProperty name="width" value="0.025" units="cm"/>
      <inkml:brushProperty name="height" value="0.025" units="cm"/>
    </inkml:brush>
  </inkml:definitions>
  <inkml:trace contextRef="#ctx0" brushRef="#br0">317 108 12075,'14'-6'2686,"-4"2"-1875,52-25 2984,-58 27-3205,0 0 0,-1-1 0,0 1 0,1-1 0,-1 0 0,0 1 0,-1-2 0,1 1 0,3-4 0,-6 6-461,1 0 1,-1 1 0,1-1 0,-1 0 0,1 0-1,-1 0 1,0 1 0,0-1 0,1 0 0,-1 0-1,0 0 1,0 0 0,0 0 0,0 0 0,0 1-1,0-1 1,0 0 0,0 0 0,0 0 0,0 0-1,0 0 1,-1 0 0,1 1 0,0-1 0,-1 0-1,1 0 1,0 0 0,-2 0 0,1-1-44,-1 1 1,1 0-1,-1 0 0,0 0 1,1 0-1,-1 0 0,0 0 1,0 1-1,1-1 0,-1 1 1,0-1-1,-3 0 0,-58 0 168,47 4-231,0 0-1,0 1 0,0 1 1,0 0-1,1 1 0,0 1 1,0 0-1,1 1 0,0 0 1,0 2-1,-14 11 0,11-7 162,1 0-1,0 1 0,2 1 1,-1 0-1,2 1 1,0 1-1,-21 37 0,31-49-142,1 0-1,-1 0 1,1 1-1,0-1 0,1 1 1,0-1-1,0 1 1,0 0-1,0-1 0,2 11 1,-1-14-34,0 1 1,1-1-1,0 0 1,0 0-1,0 0 1,0 0-1,0 0 1,1 0-1,-1-1 1,1 1-1,0 0 1,0-1-1,0 1 1,0-1-1,0 1 1,0-1-1,1 0 1,-1 0-1,1 0 1,-1-1-1,1 1 1,0 0 0,4 1-1,10 3-349,0-1 1,0-1-1,0 0 0,0-1 1,1-1-1,20 0 0,-2-1-1330,-1-3-1,40-6 0,-27-4-4850,-7-3-2990</inkml:trace>
</inkml:ink>
</file>

<file path=ppt/ink/ink2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7.609"/>
    </inkml:context>
    <inkml:brush xml:id="br0">
      <inkml:brushProperty name="width" value="0.025" units="cm"/>
      <inkml:brushProperty name="height" value="0.025" units="cm"/>
    </inkml:brush>
  </inkml:definitions>
  <inkml:trace contextRef="#ctx0" brushRef="#br0">22 13 15086,'0'0'6684,"-4"9"-4106,-13 32-1099,17-41-1434,0 1 1,0 0-1,0 0 1,0-1-1,0 1 0,0 0 1,0 0-1,0-1 1,0 1-1,0 0 0,0-1 1,1 1-1,-1 0 1,0-1-1,1 1 0,-1 0 1,0-1-1,1 1 1,-1 0-1,1-1 0,-1 1 1,1-1-1,-1 1 1,1-1-1,-1 1 0,1-1 1,0 1-1,-1-1 1,1 0-1,0 1 0,-1-1 1,1 0-1,0 0 1,-1 1-1,1-1 0,0 0 1,0 0-1,-1 0 1,1 0-1,1 0 0,35 1 692,-31-1-548,7-1-129,-1 0 1,1-1 0,-1 0 0,0-1-1,0-1 1,0 1 0,0-2 0,0 0-1,-1 0 1,0-1 0,0-1-1,0 0 1,-1 0 0,0-1 0,9-9-1,-38 71 677,0-12 20,-14 48 1,29-77-801,0 0-1,1 0 1,1 0 0,0 1 0,1-1 0,0 0 0,1 1 0,3 20-1,-3-34-49,0 1 0,0-1 0,0 1 0,1-1 0,-1 1 0,0-1 0,0 1 0,0-1 0,1 1 0,-1-1 0,0 0 0,1 1 0,-1-1 0,0 1 0,1-1 0,-1 0 0,0 1 0,1-1 0,-1 0 0,1 0 0,-1 1 0,1-1-1,-1 0 1,1 0 0,-1 0 0,0 0 0,1 1 0,-1-1 0,1 0 0,0 0 0,15-6-7203,-5-9-3178</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0.480"/>
    </inkml:context>
    <inkml:brush xml:id="br0">
      <inkml:brushProperty name="width" value="0.025" units="cm"/>
      <inkml:brushProperty name="height" value="0.025" units="cm"/>
    </inkml:brush>
  </inkml:definitions>
  <inkml:trace contextRef="#ctx0" brushRef="#br0">0 1 7271,'0'0'8680,"69"19"-14381</inkml:trace>
</inkml:ink>
</file>

<file path=ppt/ink/ink2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7.937"/>
    </inkml:context>
    <inkml:brush xml:id="br0">
      <inkml:brushProperty name="width" value="0.025" units="cm"/>
      <inkml:brushProperty name="height" value="0.025" units="cm"/>
    </inkml:brush>
  </inkml:definitions>
  <inkml:trace contextRef="#ctx0" brushRef="#br0">0 82 16592,'8'-9'2076,"-1"1"-1386,1 0-1,0 0 0,0 1 0,0 0 0,1 1 0,0 0 1,11-6-1,-17 11-532,0-1 1,0 1-1,0-1 1,0 1-1,0 0 1,0 0-1,0 1 1,0-1-1,1 1 1,-1-1-1,0 1 1,0 0-1,1 0 1,-1 0-1,0 1 1,0-1-1,0 1 1,0 0 0,1 0-1,-1 0 1,0 0-1,0 1 1,0-1-1,-1 1 1,1-1-1,0 1 1,-1 0-1,1 0 1,-1 0-1,1 1 1,-1-1-1,0 0 1,2 4-1,-1-2-103,0-1 0,-1 1 0,1 0 0,-1 0 0,0-1 0,0 1 0,0 1 0,-1-1 0,0 0 0,1 0 0,-2 0 0,1 1 0,0-1 0,-1 1 0,0-1 0,0 0 0,0 1 0,0-1 0,-1 1 0,1-1 0,-1 0 0,-1 1 0,1-1 0,0 0 0,-1 0 0,0 0 0,0 0 0,0 0-1,-1-1 1,1 1 0,-1 0 0,0-1 0,-4 5 0,-8 5 179,0 0-1,-1-1 1,0-1-1,-1-1 1,-34 17-1,51-23-232,10-2 0,13 1 0,-22-3-1,97 8-2255,2-7-3895,-57-3-3666</inkml:trace>
</inkml:ink>
</file>

<file path=ppt/ink/ink2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9.480"/>
    </inkml:context>
    <inkml:brush xml:id="br0">
      <inkml:brushProperty name="width" value="0.025" units="cm"/>
      <inkml:brushProperty name="height" value="0.025" units="cm"/>
    </inkml:brush>
  </inkml:definitions>
  <inkml:trace contextRef="#ctx0" brushRef="#br0">1 23 30044,'0'0'2723,"51"-23"-5189,-34 32-2403,-4-3-2178,-2-3-6117</inkml:trace>
</inkml:ink>
</file>

<file path=ppt/ink/ink2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4.135"/>
    </inkml:context>
    <inkml:brush xml:id="br0">
      <inkml:brushProperty name="width" value="0.025" units="cm"/>
      <inkml:brushProperty name="height" value="0.025" units="cm"/>
    </inkml:brush>
  </inkml:definitions>
  <inkml:trace contextRef="#ctx0" brushRef="#br0">215 123 512,'36'-31'9492,"47"-44"2298,-67 58-3401,-177 201-8199,-3 2-326,140-148-1535,24-38 1593,0 1 0,0-1 0,0 0 1,0 0-1,0 0 0,0 1 0,0-1 1,0 0-1,0 0 0,1 0 0,-1 0 1,0 1-1,0-1 0,0 0 0,0 0 0,0 0 1,0 0-1,0 1 0,1-1 0,-1 0 1,0 0-1,0 0 0,0 0 0,0 0 1,1 0-1,-1 0 0,0 0 0,0 1 1,0-1-1,1 0 0,-1 0 0,0 0 0,0 0 1,0 0-1,1 0 0,-1 0 0,0 0 1,0 0-1,0 0 0,1 0 0,-1 0 1,0 0-1,0-1 0,0 1 0,1 0 0,-1 0 1,0 0-1,0 0 0,0 0 0,0 0 1,1 0-1,-1 0 0,0-1 0,0 1 1,0 0-1,0 0 0,0 0 0,0 0 1,1-1-1,-1 1 0,0 0 0,0 0 0,0 0 1,0 0-1,0-1 0,0 1 0,9-7-2044,0 0 0,0-1 0,12-16 0,12-14-5538</inkml:trace>
</inkml:ink>
</file>

<file path=ppt/ink/ink2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4.492"/>
    </inkml:context>
    <inkml:brush xml:id="br0">
      <inkml:brushProperty name="width" value="0.025" units="cm"/>
      <inkml:brushProperty name="height" value="0.025" units="cm"/>
    </inkml:brush>
  </inkml:definitions>
  <inkml:trace contextRef="#ctx0" brushRef="#br0">73 1 16976,'0'0'10410,"-6"9"-9748,-4 7-543,1 0 1,1 1 0,1 0-1,0 1 1,1-1-1,1 1 1,0 0 0,2 1-1,-3 32 1,6-28-484,0 0 1,1-1-1,6 27 1,-4-35-1013,0-1 1,2 1-1,8 19 1,-5-15-2377,-3-7-2506,-2-3-4002</inkml:trace>
</inkml:ink>
</file>

<file path=ppt/ink/ink2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4.836"/>
    </inkml:context>
    <inkml:brush xml:id="br0">
      <inkml:brushProperty name="width" value="0.025" units="cm"/>
      <inkml:brushProperty name="height" value="0.025" units="cm"/>
    </inkml:brush>
  </inkml:definitions>
  <inkml:trace contextRef="#ctx0" brushRef="#br0">0 54 17296,'0'0'9706,"57"0"-8041,-14 0-576,7-5-544,7-2-385,-1 2-224,-1 0-1506,-8-4-2594,-9-1-2722,-10-2-7688</inkml:trace>
</inkml:ink>
</file>

<file path=ppt/ink/ink2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5.210"/>
    </inkml:context>
    <inkml:brush xml:id="br0">
      <inkml:brushProperty name="width" value="0.025" units="cm"/>
      <inkml:brushProperty name="height" value="0.025" units="cm"/>
    </inkml:brush>
  </inkml:definitions>
  <inkml:trace contextRef="#ctx0" brushRef="#br0">231 81 24503,'0'-8'2392,"0"0"-1906,1 3-113,-1-1 0,0 1 0,0-1 1,-1 0-1,0 1 0,-1-8 0,1 12-336,1 0 1,0 0 0,-1 0 0,1 0-1,-1 0 1,0 0 0,1 0-1,-1 0 1,0 0 0,0 0-1,1 1 1,-1-1 0,0 0-1,0 1 1,0-1 0,0 0 0,0 1-1,0-1 1,0 1 0,0-1-1,0 1 1,0 0 0,0-1-1,0 1 1,0 0 0,-1 0-1,1 0 1,0 0 0,0 0 0,0 0-1,0 0 1,0 0 0,0 0-1,0 1 1,0-1 0,-1 0-1,1 1 1,0-1 0,0 1-1,0-1 1,0 1 0,0 0 0,0 0-1,-6 3-33,1-1-1,1 2 0,-1-1 1,1 1-1,-1-1 0,1 2 1,1-1-1,-1 0 0,-5 9 1,-35 61 92,40-67-66,-8 18 101,0 0-1,1 1 1,-12 44-1,20-55-76,0 0 1,1 0-1,1 0 0,1 1 0,0-1 1,1 0-1,4 32 0,-3-44-54,0-1 0,1 1 0,-1 0 0,1 0 0,0-1 0,0 1 0,0-1 0,0 0 0,1 0 0,-1 0 0,1 0 0,0 0 0,0 0 0,0-1 0,0 1 0,0-1 0,1 0 0,-1 0 0,1 0 0,0 0 0,-1-1 0,1 1 0,0-1 0,0 0 0,0 0 0,0-1 0,0 1 0,0-1 0,0 0 0,0 0 0,0 0 0,5-1 0,-4 1 0,0 0 0,-1-1 0,1 1 0,0-1 0,-1 0 0,1 0 0,-1-1 0,1 1 0,-1-1 0,0 0 0,1 0 0,-1-1 0,0 1 0,0-1 0,-1 0 0,1 0 0,0 0 0,-1 0 0,0-1 0,0 0 0,0 1 0,0-1 0,-1 0 0,1 0 0,-1-1 0,0 1 0,2-7 0,-3 8 0,0 0 0,-1 0 0,1 0 0,-1 0 0,1-1 0,-1 1 0,0 0 0,-1 0 0,1 0 0,0 0 0,-1 0 0,0 0 0,1 0 0,-1 0 0,-1 0 0,1 0 0,0 0 0,-1 1 0,1-1 0,-1 0 0,0 1 0,0-1 0,0 1 0,0 0 0,0 0 0,0 0 0,-1 0 0,-4-4 0,0 3 0,0 0 0,0 1 0,-1-1 0,1 2 0,0-1 0,-1 1 0,1 0 0,-1 0 0,1 1 0,-1 0 0,-7 1 0,11 0 0,1-1 0,-1 1 0,1 1 0,0-1 0,0 0 0,0 1 0,0 0 0,0 0 0,0 0 0,0 0 0,0 0 0,1 0 0,-1 1 0,-3 3 0,6-5 0,-1 0 0,0-1 0,1 1 0,-1 0 0,0 0 0,1-1 0,-1 1 0,1 0 0,-1 0 0,1 0 0,-1 0 0,1 0 0,0 0 0,-1 0 0,1 0 0,0 0 0,0 0 0,0 0 0,0 0 0,0 0 0,0 0 0,0 0 0,0 0 0,0 0 0,0 0 0,0-1 0,1 1 0,-1 0 0,0 0 0,1 0 0,-1 0 0,1 0 0,-1 0 0,1 0 0,0-1 0,-1 1 0,1 0 0,-1 0 0,1-1 0,0 1 0,0 0 0,0-1 0,-1 1 0,1-1 0,0 1 0,0-1 0,0 1 0,0-1 0,0 0 0,0 1 0,1-1 0,8 3 0,-1-1 0,1-1 0,0 1 0,0-1 0,0-1 0,0 0 0,0 0 0,-1-1 0,1-1 0,0 1 0,0-1 0,-1-1 0,14-5 0,-4 0 0,0 0 0,-1-2 0,0 0 0,0-1 0,24-20 0,-38 31 0,-6 11 0,-6 9 0,-11 16-108,11-22-467,1 0 0,0 0 0,1 1 1,0 0-1,1 0 0,1 0 0,0 0 0,1 1 1,-1 17-1,4-26-8591</inkml:trace>
</inkml:ink>
</file>

<file path=ppt/ink/ink2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2.720"/>
    </inkml:context>
    <inkml:brush xml:id="br0">
      <inkml:brushProperty name="width" value="0.025" units="cm"/>
      <inkml:brushProperty name="height" value="0.025" units="cm"/>
    </inkml:brush>
  </inkml:definitions>
  <inkml:trace contextRef="#ctx0" brushRef="#br0">0 1 18866,'0'0'9961,"48"74"-10345,-30-46-1186,-4 1-1793,-4-2-1345,-7-2-3012</inkml:trace>
</inkml:ink>
</file>

<file path=ppt/ink/ink2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3.080"/>
    </inkml:context>
    <inkml:brush xml:id="br0">
      <inkml:brushProperty name="width" value="0.025" units="cm"/>
      <inkml:brushProperty name="height" value="0.025" units="cm"/>
    </inkml:brush>
  </inkml:definitions>
  <inkml:trace contextRef="#ctx0" brushRef="#br0">27 1 17072,'0'0'2050,"-20"56"-737,14-30-96,5-3-672,1-1-417,6-8-128,7-5-2338,4-9-3876</inkml:trace>
  <inkml:trace contextRef="#ctx0" brushRef="#br0" timeOffset="1">92 304 16400,'0'0'2914,"-37"84"-351,24-48-449,7-5-1089,6-9-513,0-8 289,8-11-545,7-3-128,4-6 64,1-11-63,-2 3-129,-6 3-737,-6 8-192,-6 15-1730,-11 5 33,-5 0-2627</inkml:trace>
</inkml:ink>
</file>

<file path=ppt/ink/ink2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45.280"/>
    </inkml:context>
    <inkml:brush xml:id="br0">
      <inkml:brushProperty name="width" value="0.025" units="cm"/>
      <inkml:brushProperty name="height" value="0.025" units="cm"/>
    </inkml:brush>
  </inkml:definitions>
  <inkml:trace contextRef="#ctx0" brushRef="#br0">0 93 17969,'0'0'1858,"57"-21"-289,-9 7-736,14 4-353,13 1-223,5 1-193,1 4 0,-3-1-705,-9 1-1729,-15-3-2114,-20-4-4613</inkml:trace>
</inkml:ink>
</file>

<file path=ppt/ink/ink2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45.641"/>
    </inkml:context>
    <inkml:brush xml:id="br0">
      <inkml:brushProperty name="width" value="0.025" units="cm"/>
      <inkml:brushProperty name="height" value="0.025" units="cm"/>
    </inkml:brush>
  </inkml:definitions>
  <inkml:trace contextRef="#ctx0" brushRef="#br0">1 57 18129,'0'0'4196,"90"16"-3043,1-16 0,18-10-800,12-4-289,-4-7-2370,-12-6-3428</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0.840"/>
    </inkml:context>
    <inkml:brush xml:id="br0">
      <inkml:brushProperty name="width" value="0.025" units="cm"/>
      <inkml:brushProperty name="height" value="0.025" units="cm"/>
    </inkml:brush>
  </inkml:definitions>
  <inkml:trace contextRef="#ctx0" brushRef="#br0">81 0 13773,'0'0'3689,"-9"7"-1191,3-3-2246,-2 1 230,1 1 0,-1 0 0,1 1-1,-8 9 1,13-14-283,0 1 0,-1 0 0,2 0-1,-1 0 1,0 0 0,1 0 0,-1 1 0,1-1-1,0 0 1,0 1 0,0-1 0,1 1 0,-1-1-1,1 1 1,0-1 0,0 1 0,0-1 0,1 5-1,0-6-163,0 0-1,0-1 1,0 1-1,0-1 1,0 1-1,1-1 1,-1 0 0,0 1-1,1-1 1,-1 0-1,1 0 1,-1 0-1,1 0 1,0 0-1,0 0 1,-1-1-1,1 1 1,0-1-1,0 1 1,-1-1-1,1 1 1,0-1-1,0 0 1,0 0 0,0 0-1,0 0 1,0 0-1,2-1 1,6 1 16,-1-1 1,1 0 0,-1-1-1,15-3 1,-10-1-290,1-1 0,-1 0 1,-1-1-1,1 0 0,-1-1 0,0-1 0,-1 0 0,19-20 0,-35 36-97,0 2 0,1-1-1,-1 0 1,2 1-1,-5 14 1,23-26-9915,-1-9 4010</inkml:trace>
</inkml:ink>
</file>

<file path=ppt/ink/ink2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8.794"/>
    </inkml:context>
    <inkml:brush xml:id="br0">
      <inkml:brushProperty name="width" value="0.025" units="cm"/>
      <inkml:brushProperty name="height" value="0.025" units="cm"/>
    </inkml:brush>
  </inkml:definitions>
  <inkml:trace contextRef="#ctx0" brushRef="#br0">0 209 6534,'0'0'1986,"9"-12"2600,55-105 3309,-60 108-7168,-2 4-187,0-1 0,0 1 0,0 0 0,1-1 0,0 1-1,1 0 1,-1 0 0,1 1 0,-1-1 0,1 1 0,1 0 0,-1 0-1,6-4 1,-10 8-510,1 0-1,-1 1 1,1-1-1,-1 0 1,1 0-1,-1 0 1,0 1-1,1-1 1,-1 0-1,0 1 1,1-1-1,-1 0 0,0 1 1,1-1-1,-1 1 1,0-1-1,1 0 1,-1 1-1,0-1 1,0 1-1,0-1 1,0 1-1,1-1 1,-1 0-1,0 1 1,0-1-1,0 1 0,0-1 1,0 1-1,0-1 1,0 1-1,0-1 1,0 1-1,0-1 1,-1 2-1,1 21-40,-1-21 56,-2 22 76,-2 1 0,0-1 0,-2 0 1,-17 42-1,15-45-41,1 0-1,1 1 1,0-1 0,2 2-1,1-1 1,-2 33 0,6-52-76,0-1 1,0 1 0,1 0-1,-1-1 1,1 1 0,0-1-1,0 1 1,0-1 0,0 0-1,0 1 1,0-1 0,0 0-1,1 0 1,-1 1 0,1-1-1,0 0 1,0-1 0,0 1-1,0 0 1,0 0 0,0-1-1,0 1 1,0-1 0,0 0-1,1 0 1,-1 0 0,1 0-1,-1 0 1,1 0 0,-1-1 0,1 1-1,-1-1 1,1 1 0,0-1-1,3 0 1,3 0-233,1 0 0,0 0 0,-1-1 0,1 0-1,-1-1 1,1 0 0,-1 0 0,17-7 0,-15 3-1081,0 0 0,0 0 1,0-1-1,-1 0 0,15-14 0,4-10-5668</inkml:trace>
</inkml:ink>
</file>

<file path=ppt/ink/ink2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9.122"/>
    </inkml:context>
    <inkml:brush xml:id="br0">
      <inkml:brushProperty name="width" value="0.025" units="cm"/>
      <inkml:brushProperty name="height" value="0.025" units="cm"/>
    </inkml:brush>
  </inkml:definitions>
  <inkml:trace contextRef="#ctx0" brushRef="#br0">105 1 16400,'0'0'2498,"-38"71"385,17-27-353,4 1-608,1 3 128,5 1-961,9-1-673,2-8-320,13-8-160,14-14-2178,8-18-3139,1-9-3235</inkml:trace>
  <inkml:trace contextRef="#ctx0" brushRef="#br0" timeOffset="1">313 312 20019,'0'0'2498,"-52"59"-159,33-28-1218,4 0-449,9-7-544,6-6-352,2-15-2979,15-3-2979,3-13-6278</inkml:trace>
</inkml:ink>
</file>

<file path=ppt/ink/ink2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9.480"/>
    </inkml:context>
    <inkml:brush xml:id="br0">
      <inkml:brushProperty name="width" value="0.025" units="cm"/>
      <inkml:brushProperty name="height" value="0.025" units="cm"/>
    </inkml:brush>
  </inkml:definitions>
  <inkml:trace contextRef="#ctx0" brushRef="#br0">249 0 16944,'-13'4'1377,"1"1"-1069,0 0-1,0 1 1,0 1 0,1-1-1,0 2 1,0 0-1,1 0 1,-1 1-1,2 0 1,0 1 0,0 0-1,-9 12 1,7-7 188,1 1 1,0-1-1,1 1 1,1 1-1,1 0 1,0 0-1,1 0 1,1 1-1,0 0 0,1 0 1,2 0-1,-2 22 1,4-37-473,0 0 0,0 0 0,0 0 0,0 1-1,0-1 1,1 0 0,0 0 0,0 0 0,0 0 0,0 0 0,0 0 0,0 0 0,1 0 0,-1 0-1,1 0 1,0-1 0,0 1 0,0 0 0,0-1 0,0 0 0,1 0 0,-1 0 0,1 0 0,0 0 0,-1 0-1,1 0 1,0-1 0,0 1 0,0-1 0,0 0 0,0 0 0,0 0 0,0-1 0,4 1 0,2 0 0,-1-1 0,0 0 1,1 0-1,-1-1 0,1 0 1,-1 0-1,0-1 0,0 0 1,0-1-1,0 0 0,0 0 1,9-6-1,2-2 4,0-2 0,0-1 0,-1 0 0,-1-1 0,-1-1 0,0 0 0,15-21 0,-25 30-47,1-1 0,-2-1 1,1 1-1,-1-1 0,0 0 0,-1 0 0,0-1 0,-1 1 1,0-1-1,0 1 0,-1-1 0,0 0 0,-1 0 1,0 0-1,-1 0 0,0-1 0,0 1 0,-3-14 1,1 20-19,1 0 1,-1 1 0,0-1-1,0 1 1,-1-1 0,1 1-1,-1 0 1,1 0 0,-1 0-1,0 0 1,0 0 0,-1 1-1,1-1 1,0 1 0,-1 0-1,0 0 1,1 0 0,-1 1 0,0-1-1,0 1 1,0 0 0,0 0-1,0 0 1,0 0 0,0 1-1,0 0 1,0 0 0,-6 0-1,6 0-155,1 0 0,0 0-1,-1 0 1,1 0-1,-1 1 1,1 0-1,0-1 1,0 1-1,-1 0 1,1 0 0,0 1-1,0-1 1,0 1-1,0 0 1,0-1-1,0 1 1,1 0-1,-1 1 1,1-1-1,-1 0 1,1 1 0,0 0-1,0-1 1,0 1-1,0 0 1,0 0-1,1 0 1,0 0-1,-1 0 1,1 0 0,0 1-1,0-1 1,1 0-1,-1 4 1,3 7-4031,9-10-2188</inkml:trace>
</inkml:ink>
</file>

<file path=ppt/ink/ink2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9.804"/>
    </inkml:context>
    <inkml:brush xml:id="br0">
      <inkml:brushProperty name="width" value="0.025" units="cm"/>
      <inkml:brushProperty name="height" value="0.025" units="cm"/>
    </inkml:brush>
  </inkml:definitions>
  <inkml:trace contextRef="#ctx0" brushRef="#br0">39 0 18161,'0'0'8115,"-1"11"-6781,-1 2-858,-4 55 735,6-66-1220,-1 1 0,2 0 0,-1 0 0,0 0-1,1 0 1,-1 0 0,1 0 0,0 0 0,0-1 0,0 1-1,0 0 1,0 0 0,1-1 0,-1 1 0,1-1 0,0 0 0,-1 1-1,1-1 1,0 0 0,4 3 0,4 0-249,1-1-1,0 0 1,0-1 0,0 0 0,1-1 0,-1 0 0,1-1-1,-1 0 1,19-1 0,50 6-917,-74-5 1133,0 1-1,0-1 1,-1 1 0,1 0-1,0 1 1,-1-1 0,1 1-1,-1 0 1,0 1 0,7 4-1,-10-6 168,0-1 0,0 1 0,0 0 0,-1 0 0,1 0 0,0 1 0,-1-1 0,0 0 0,1 1 1,-1-1-1,0 0 0,0 1 0,0 0 0,0-1 0,-1 1 0,1-1 0,-1 1 0,0 0 0,1-1 0,-2 6 0,1-3 68,-1 0-1,-1 0 1,1 0 0,-1-1-1,0 1 1,0 0 0,0-1 0,-1 1-1,1-1 1,-5 6 0,-6 5 298,0 0 0,-1-1 0,-1-1 1,-24 18-1,31-24-452,-1 0 0,-1-1 1,1 0-1,-1 0 0,0-1 0,0 0 1,-1-1-1,0 0 0,1-1 0,-1 0 1,0 0-1,-1-2 0,-13 2 1,23-3-179,0 0 1,0-1 0,0 1-1,0 0 1,0-1 0,0 0 0,-1 1-1,1-1 1,1 0 0,-1 0-1,0 0 1,0 0 0,0-1 0,0 1-1,1 0 1,-1-1 0,1 1 0,-1-1-1,1 0 1,-1 1 0,-1-5-1,-17-45-6022,18 43 5019,-15-55-8398</inkml:trace>
</inkml:ink>
</file>

<file path=ppt/ink/ink2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10.147"/>
    </inkml:context>
    <inkml:brush xml:id="br0">
      <inkml:brushProperty name="width" value="0.025" units="cm"/>
      <inkml:brushProperty name="height" value="0.025" units="cm"/>
    </inkml:brush>
  </inkml:definitions>
  <inkml:trace contextRef="#ctx0" brushRef="#br0">1 107 18834,'0'0'5893,"60"-20"-3362,-24 14-1442,11-2-64,9 1-641,11-2-224,7 0-160,0-4-1793,-3-1-4357,-8-6-13132</inkml:trace>
</inkml:ink>
</file>

<file path=ppt/ink/ink2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4.938"/>
    </inkml:context>
    <inkml:brush xml:id="br0">
      <inkml:brushProperty name="width" value="0.025" units="cm"/>
      <inkml:brushProperty name="height" value="0.025" units="cm"/>
    </inkml:brush>
  </inkml:definitions>
  <inkml:trace contextRef="#ctx0" brushRef="#br0">0 0 21941,'0'0'5253,"54"8"-4613,8-7 129,19 2-160,10-1-481,7 2-64,-5 0-224,-16 1-449,-23 0-608,-23 3-737,-22 0-544,-9-3-1090,-25 1-1472,-14-2-8617</inkml:trace>
</inkml:ink>
</file>

<file path=ppt/ink/ink2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5.270"/>
    </inkml:context>
    <inkml:brush xml:id="br0">
      <inkml:brushProperty name="width" value="0.025" units="cm"/>
      <inkml:brushProperty name="height" value="0.025" units="cm"/>
    </inkml:brush>
  </inkml:definitions>
  <inkml:trace contextRef="#ctx0" brushRef="#br0">1 50 14670,'0'0'11659,"107"29"-9705,-33-40-865,10-2-705,5 2-288,-4 1-576,-8-1-2979,-12 2-4197,-14-4-9704</inkml:trace>
</inkml:ink>
</file>

<file path=ppt/ink/ink2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5.739"/>
    </inkml:context>
    <inkml:brush xml:id="br0">
      <inkml:brushProperty name="width" value="0.025" units="cm"/>
      <inkml:brushProperty name="height" value="0.025" units="cm"/>
    </inkml:brush>
  </inkml:definitions>
  <inkml:trace contextRef="#ctx0" brushRef="#br0">194 149 5862,'242'-145'16148,"-242"145"-16037,0 0-1,0 0 1,0-1 0,0 1 0,0 0-1,1 0 1,-1-1 0,0 1-1,0 0 1,0 0 0,1 0-1,-1-1 1,0 1 0,0 0-1,1 0 1,-1 0 0,0 0-1,0 0 1,1 0 0,-1-1-1,0 1 1,0 0 0,1 0-1,-1 0 1,0 0 0,1 0-1,-1 0 1,0 0 0,0 0-1,1 0 1,-1 0 0,0 0-1,1 0 1,-1 1 0,0-1-1,0 0 1,1 0 0,-1 0-1,0 0 1,0 0 0,1 0-1,-1 1 1,0-1 0,0 0-1,1 0 1,-1 1 0,-10 14 1585,-29 30-1448,33-39 315,-166 161 1421,-18 19-1779,186-182-261,1 0 1,-1 0-1,1 0 1,0 0 0,0 1-1,1-1 1,-5 11-1,7-15 15,0 0-1,0 0 1,0 0-1,0 1 0,0-1 1,0 0-1,0 0 1,0 0-1,0 1 0,0-1 1,0 0-1,0 0 1,0 0-1,0 1 0,0-1 1,0 0-1,0 0 1,0 0-1,0 1 0,0-1 1,1 0-1,-1 0 1,0 0-1,0 0 0,0 1 1,0-1-1,0 0 1,0 0-1,1 0 0,-1 0 1,0 0-1,0 0 1,0 1-1,0-1 0,1 0 1,-1 0-1,0 0 1,0 0-1,0 0 0,1 0 1,-1 0-1,0 0 1,0 0-1,0 0 0,1 0 1,-1 0-1,0 0 1,17-2-1215,14-11-947,-16 4 346,-1-1 0,-1 0 1,0-1-1,19-20 0,17-22-6892</inkml:trace>
</inkml:ink>
</file>

<file path=ppt/ink/ink2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6.085"/>
    </inkml:context>
    <inkml:brush xml:id="br0">
      <inkml:brushProperty name="width" value="0.025" units="cm"/>
      <inkml:brushProperty name="height" value="0.025" units="cm"/>
    </inkml:brush>
  </inkml:definitions>
  <inkml:trace contextRef="#ctx0" brushRef="#br0">493 0 8040,'0'0'10826,"-37"63"-8808,5-17-64,-4 7-225,3 5-255,3-1-193,9 0-480,12-6-545,7-6-160,2-9-128,20-7-96,4-8-801,0-3-1537,-6-5-1859,-4-5-1408</inkml:trace>
  <inkml:trace contextRef="#ctx0" brushRef="#br0" timeOffset="1">54 522 15631,'0'0'4324,"-51"-13"-1634,49 9-704,2 0-192,20-1-961,13-2-481,15 2 0,11 0-95,12 1-129,10 4-128,-3 0-1249,-5 3-2307,-9 5-832,-10-1-2562</inkml:trace>
</inkml:ink>
</file>

<file path=ppt/ink/ink2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6.518"/>
    </inkml:context>
    <inkml:brush xml:id="br0">
      <inkml:brushProperty name="width" value="0.025" units="cm"/>
      <inkml:brushProperty name="height" value="0.025" units="cm"/>
    </inkml:brush>
  </inkml:definitions>
  <inkml:trace contextRef="#ctx0" brushRef="#br0">0 7 19603,'0'0'7559,"11"9"-6396,-3-3-1028,3 5-134,1-1 1,1-1-1,-1 0 1,1-1-1,1 0 1,0-1-1,0 0 1,0-2-1,20 7 1,-21-10-620,0-1-1,0 0 1,0 0 0,0-1 0,0-1-1,0 0 1,0-1 0,0-1-1,18-5 1,-23 5 414,-1 1 0,0-2 0,0 1 0,0-1 0,-1 0 0,1-1 0,-1 1 0,0-1 0,0 0 0,-1-1 0,1 1 0,-1-1 0,0 0 0,-1-1 0,1 1 0,-1-1 0,3-9 0,-58 118 7210,-22 45-4834,67-131-2072,0 1-1,0 0 0,2 0 0,0 0 1,1 0-1,1 1 0,0 18 0,2-34-172,0-1 0,0 1-1,0 0 1,0 0-1,1 0 1,-1 0-1,0 0 1,1-1 0,-1 1-1,1 0 1,0 0-1,0-1 1,0 1 0,0 0-1,0-1 1,0 1-1,0-1 1,0 1 0,1-1-1,-1 0 1,0 0-1,2 2 1,27 6-4399,-3-9-2457</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1.465"/>
    </inkml:context>
    <inkml:brush xml:id="br0">
      <inkml:brushProperty name="width" value="0.025" units="cm"/>
      <inkml:brushProperty name="height" value="0.025" units="cm"/>
    </inkml:brush>
  </inkml:definitions>
  <inkml:trace contextRef="#ctx0" brushRef="#br0">102 0 15310,'0'0'9796,"-1"8"-9780,-3 5 6,-1-1-1,0 1 0,-1-1 0,0 0 0,0 0 0,-2-1 0,-7 11 0,-24 39 56,39-60-79,-1 0 0,0 0 0,1 0 0,-1 0 0,0 0 1,1 0-1,0 0 0,-1 0 0,1 0 0,0 0 0,-1 0 0,1 0 0,0 1 0,0-1 0,0 0 1,0 0-1,0 0 0,0 0 0,0 1 0,0-1 0,1 0 0,-1 0 0,0 0 0,1 0 0,-1 0 0,1 2 1,1-2-7,-1 0 1,0-1 0,1 1 0,-1 0 0,1 0-1,-1-1 1,0 1 0,1-1 0,0 1 0,-1-1 0,1 0-1,-1 0 1,1 0 0,-1 0 0,1 0 0,2 0-1,11-1-57,-1-2-1,1 0 1,15-5-1,-26 7 54,-4 1 11,12-3-362,0 0 0,-1-1 0,1 0 0,-1-1 0,0 0 0,0-1 0,18-12 1,-30 18 344,1 0 0,-1 0 0,1 0 0,-1 0 1,1 0-1,-1 0 0,1 0 0,-1 0 0,1 0 1,-1 0-1,1 0 0,-1 0 0,1 0 1,-1 0-1,1 0 0,-1-1 0,1 1 0,-1 0 1,1 0-1,0-1 0,-1 1 0,1 0 0,-1 0 1,1-1-1,0 1 0,-1 0 0,1-1 1,0 1-1,-1-1 0,1 1 0,0 0 0,0-1 1,0 1-1,-1-1 0,1 1 0,0-1 0,0 1 1,0-1-1,0 1 0,0-1 0,0 1 1,0-1-1,0 1 0,0-1 0,0 1 0,0-1 1,0 1-1,0-1 0,0 1 0,0 0 0,0-1 1,0 1-1,1-1 0,-1 1 0,0-1 1,0 1-1,1-1 0,-1 1 0,0 0 0,1-1 1,-1 1-1,0 0 0,1-1 0,-1 1 1,0 0-1,1-1 0,-1 1 0,1 0 0,0-1 1,-46 0-1830,40 1 315,30-28-288,-25 26 2052,2 1 0,-1-1-1,0 1 1,0 0 0,0-1 0,0 1-1,1 0 1,-1 0 0,1 0 0,-1 0-1,1 0 1,-1 0 0,1 0 0,0 0-1,-1 1 1,1-1 0,0 1 0,0-1-1,-1 1 1,1 0 0,0-1 0,0 1 0,-1 0-1,1 0 1,0 0 0,2 1 0,-2 0 66,-1 0 1,1-1-1,-1 1 1,1 0-1,-1 1 1,1-1-1,-1 0 1,0 0-1,0 1 1,1-1-1,-1 0 1,1 3 0,9 17-770,-10-18 488,0 0 0,0-1 0,0 1 0,1 0 0,-1-1 0,1 1 0,0-1 0,0 0 0,0 0 0,0 0 0,0 0 0,1 0 0,-1 0 0,0 0 0,1-1 0,-1 1 0,1-1 0,0 1 0,3 0 0,-1-1-2,0 0 0,0 0 0,0-1 0,1 1 0,-1-1 0,0 0 0,0-1 0,0 1 0,0-1 0,7-2 0,1-1-108,0 0 0,-1-1 0,0-1 0,0 0-1,-1 0 1,1-1 0,18-16 0,-33 25 230,1 0 1,-1 0 0,1 1 0,0 0-1,0-1 1,0 1 0,0 0 0,0 0-1,0 0 1,1 0 0,-1 0-1,1 0 1,0 1 0,0-1 0,0 0-1,0 1 1,1-1 0,0 0 0,-1 5-1,2-7-132,-1-1 1,1 1-1,-1 0 0,1 0 0,-1-1 0,1 1 0,0 0 0,-1-1 0,1 1 1,0-1-1,-1 1 0,1-1 0,0 1 0,0-1 0,0 1 0,-1-1 1,1 0-1,0 1 0,0-1 0,0 0 0,0 0 0,0 0 0,0 0 0,0 0 1,-1 0-1,3 0 0,32 0-208,-27 0-85,0-1 58,0 0 1,-1-1-1,1 0 1,-1 0-1,1 0 1,-1-1-1,0 0 1,0 0-1,6-5 0,33-13-218,-45 21 421,-2 26 828,0-17-612,-2 8 110,0 1 0,1-1 1,1 0-1,1 1 0,0-1 1,2 1-1,-1-1 0,9 31 1,-7-41-288,-1 0 1,0 0 0,-1 1-1,1-1 1,-1 1 0,-1-1-1,0 14 1,0-19-5,0 0-1,-1 0 1,0 0 0,1 0-1,-1 0 1,0 0-1,0-1 1,0 1 0,0 0-1,0 0 1,0-1-1,-1 1 1,1-1 0,0 1-1,-1-1 1,0 0-1,1 1 1,-1-1 0,0 0-1,1 0 1,-1 0-1,0 0 1,0 0 0,0-1-1,0 1 1,0-1-1,0 1 1,0-1 0,0 1-1,0-1 1,0 0-1,-3 0 1,-1 0 91,0 0 0,0 0 1,0-1-1,0 0 0,0 0 0,0 0 0,0 0 1,0-1-1,0 0 0,1 0 0,-1-1 0,1 0 0,-10-6 1,6 2 4,0 0 0,1-1 0,-1 0 0,2 0 0,-1-1 0,-11-19 0,6 6-778,0 0-1,2-2 0,1 1 1,1-1-1,1-1 1,-5-25-1,10 26-2528,0 0 0,0-40 0,3 13-7741</inkml:trace>
</inkml:ink>
</file>

<file path=ppt/ink/ink2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7.126"/>
    </inkml:context>
    <inkml:brush xml:id="br0">
      <inkml:brushProperty name="width" value="0.025" units="cm"/>
      <inkml:brushProperty name="height" value="0.025" units="cm"/>
    </inkml:brush>
  </inkml:definitions>
  <inkml:trace contextRef="#ctx0" brushRef="#br0">0 29 23126,'0'0'5632,"15"-3"-4089,21-6-1132,1 3 0,1 1 0,-1 1 0,1 2 0,56 5 0,-92-3-411,0 1 0,1-1 0,-1 1 0,0-1 0,0 1 0,0 0 0,1 0 0,-1-1 0,0 2 0,0-1 0,0 0 0,0 0 0,0 1 0,-1-1 0,1 1 0,2 1 0,-4-1 0,1-1 0,0 0 0,-1 1 0,1-1 0,0 1 0,-1-1 0,0 1 0,1-1 0,-1 1 0,0-1 0,0 1 0,0-1 0,0 1 0,0 0 0,0-1 0,0 1 0,0-1 0,-1 3 0,-1 1 0,0-1 0,0 1 0,0 0 0,-1-1 0,0 1 0,0-1 0,0 0 0,0 0 0,0 0 0,-1-1 0,0 1 0,-7 5 0,-46 19 0,24-13 0,40-15 0,0 0 0,0 1 0,0 1 0,0-1 0,-1 1 0,11 4 0,-4-3 0,-1 1 0,-1 0 0,1 0 0,-1 1 0,0 0 0,0 1 0,14 10 0,-22-14 0,0 0 0,0 0 0,0 0 0,-1 1 0,1 0 0,-1-1 0,1 1 0,-1 0 0,0 0 0,0 0 0,0 0 0,-1 1 0,1-1 0,-1 0 0,1 1 0,-1-1 0,0 1 0,-1-1 0,1 1 0,0 0 0,-1-1 0,0 1 0,0 0 0,0-1 0,-1 7 0,-1-6 0,0 0 0,0-1 0,0 1 0,0-1 0,0 1 0,-1-1 0,1 0 0,-1 0 0,0 0 0,0 0 0,0 0 0,0-1 0,-1 1 0,1-1 0,-1 0 0,1 0 0,-1 0 0,0-1 0,-4 2 0,-8 3 0,-1 0 0,1-2 0,-21 4 0,19-5 0,1-1 0,0 0 0,-1-1 0,1-1 0,0 0 0,-33-6 0,49 6-73,-1-1 1,1 1-1,0 0 0,0-1 1,0 1-1,-1-1 0,1 0 1,0 1-1,0-1 0,0 0 1,0 0-1,0 0 0,0 0 1,0 0-1,0 0 0,0 0 1,1 0-1,-1 0 0,0 0 1,1 0-1,-1 0 0,0-1 1,1 1-1,0 0 0,-1 0 1,1-1-1,0 1 0,-1 0 1,1-1-1,0 1 0,0 0 1,0-1-1,0 1 0,1 0 1,-1-3-1,10-12-8906</inkml:trace>
</inkml:ink>
</file>

<file path=ppt/ink/ink2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1.182"/>
    </inkml:context>
    <inkml:brush xml:id="br0">
      <inkml:brushProperty name="width" value="0.025" units="cm"/>
      <inkml:brushProperty name="height" value="0.025" units="cm"/>
    </inkml:brush>
  </inkml:definitions>
  <inkml:trace contextRef="#ctx0" brushRef="#br0">11 0 21140,'0'0'4452,"-10"49"-4356,20-37-32,6 0-64,7-1-544,5-6-1826,1-5-1890,-2 0-3428</inkml:trace>
</inkml:ink>
</file>

<file path=ppt/ink/ink2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1.544"/>
    </inkml:context>
    <inkml:brush xml:id="br0">
      <inkml:brushProperty name="width" value="0.025" units="cm"/>
      <inkml:brushProperty name="height" value="0.025" units="cm"/>
    </inkml:brush>
  </inkml:definitions>
  <inkml:trace contextRef="#ctx0" brushRef="#br0">112 0 9769,'0'0'8552,"-56"62"-6374,29-35-608,10 3-481,7-3-801,8-1-224,2-6-32,12-5-1249,14-6-2050,1-9-1858,4 0-6310</inkml:trace>
  <inkml:trace contextRef="#ctx0" brushRef="#br0" timeOffset="1">99 324 17969,'-9'10'2995,"2"-2"-2536,-33 37 1892,37-41-2202,0 0-1,0 1 0,0-1 1,1 1-1,0 0 1,0-1-1,0 1 0,0 0 1,1 0-1,0 0 0,-1 7 1,2-11-151,0 0 0,0 0 0,0-1 0,1 1 0,-1 0 0,0 0 0,0 0-1,1 0 1,-1 0 0,0 0 0,1-1 0,-1 1 0,1 0 0,-1 0 0,1-1 0,-1 1 0,1 0 0,0-1 0,-1 1 0,1 0 0,0-1 0,-1 1 0,1-1 0,0 1 0,1 0 0,29 6-815,33-9-2564,-62 2 3142,74-10-9060,-76 10 9317,0-1 1,0 1-1,1 0 1,-1 0-1,0 0 0,0 0 1,0 0-1,1 0 1,-1 1-1,0-1 1,0 0-1,1 0 0,-1 0 1,0 0-1,0 0 1,0 0-1,1 0 1,-1 0-1,0 0 0,0 1 1,0-1-1,0 0 1,1 0-1,-1 0 1,0 0-1,0 0 1,0 1-1,0-1 0,0 0 1,0 0-1,1 0 1,-1 1-1,0-1 1,0 0-1,0 0 0,0 0 1,0 1-1,0-1 1,0 0-1,0 0 1,0 1-1,0-1 0,-5 12 1237,-11 10 1187,10-16-1804,-45 59 3339,48-60-3879,0 1 0,0-1 1,0 1-1,1 0 0,0 0 1,0 0-1,0 0 0,1 0 1,0 0-1,0 12 0,0-17-184,1 0-1,0 0 0,0 0 0,0 0 0,0 0 1,0 0-1,0 0 0,1 0 0,-1 0 0,0 0 1,0 0-1,1 0 0,-1 0 0,0-1 0,1 1 1,-1 0-1,1 0 0,0 0 0,-1 0 0,2 0 1,12 3-4839,11-3-8325</inkml:trace>
</inkml:ink>
</file>

<file path=ppt/ink/ink2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4.633"/>
    </inkml:context>
    <inkml:brush xml:id="br0">
      <inkml:brushProperty name="width" value="0.025" units="cm"/>
      <inkml:brushProperty name="height" value="0.025" units="cm"/>
    </inkml:brush>
  </inkml:definitions>
  <inkml:trace contextRef="#ctx0" brushRef="#br0">484 0 12748,'0'0'13170,"-10"11"-11932,-169 183 2365,-90 107-3015,243-261-3012,27-38-1550,13-9 1153,15-20-1578,7-15-2183</inkml:trace>
</inkml:ink>
</file>

<file path=ppt/ink/ink2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4.991"/>
    </inkml:context>
    <inkml:brush xml:id="br0">
      <inkml:brushProperty name="width" value="0.025" units="cm"/>
      <inkml:brushProperty name="height" value="0.025" units="cm"/>
    </inkml:brush>
  </inkml:definitions>
  <inkml:trace contextRef="#ctx0" brushRef="#br0">48 0 16111,'0'0'9097,"-23"74"-7239,11-37-930,4 4-479,4 4-225,3 2 0,1 1 1,0-4-65,0 0-96,2-6 0,3 0-577,-2-7-1633,-3-6-2018,-6-10-3331</inkml:trace>
</inkml:ink>
</file>

<file path=ppt/ink/ink2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5.318"/>
    </inkml:context>
    <inkml:brush xml:id="br0">
      <inkml:brushProperty name="width" value="0.025" units="cm"/>
      <inkml:brushProperty name="height" value="0.025" units="cm"/>
    </inkml:brush>
  </inkml:definitions>
  <inkml:trace contextRef="#ctx0" brushRef="#br0">0 42 15214,'0'0'11884,"84"-9"-10539,-28 2-929,8 1-320,5 2-288,-3-1-2082,-1 1-2338,-8-3-2755</inkml:trace>
</inkml:ink>
</file>

<file path=ppt/ink/ink2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5.678"/>
    </inkml:context>
    <inkml:brush xml:id="br0">
      <inkml:brushProperty name="width" value="0.025" units="cm"/>
      <inkml:brushProperty name="height" value="0.025" units="cm"/>
    </inkml:brush>
  </inkml:definitions>
  <inkml:trace contextRef="#ctx0" brushRef="#br0">71 0 18610,'-6'8'2535,"-6"7"-927,2 1-1,-14 26 1,21-36-1296,0 0 1,1 0-1,-1 1 0,1-1 1,1 1-1,-1 0 0,1-1 1,0 1-1,1 0 0,0 0 1,0 0-1,1 8 0,0-13-292,0 0-1,0 0 0,0 1 1,0-1-1,0 0 0,1 0 0,-1 0 1,1 0-1,0-1 0,-1 1 0,1 0 1,0-1-1,0 1 0,0-1 1,0 1-1,0-1 0,1 0 0,-1 0 1,0 0-1,0 0 0,1-1 1,-1 1-1,1 0 0,-1-1 0,1 0 1,-1 1-1,1-1 0,2-1 1,9 2-54,-1-1 0,0-1 0,1 0 0,12-3 0,-9 0-492,-1 0 1,0-1-1,-1-1 0,1 0 1,27-17-1,67-53-6154,-45 29 2549,-60 46 5834,-8 9-668,-23 43 2653,-41 57 0,-11 22-510,67-110-2819,4-8-197,-1 1 0,2 1 0,0-1 0,1 1 0,0 0 0,1 0 0,-4 25 0,7-36-451,2 6-233,4-7-3477,7-5-3437</inkml:trace>
</inkml:ink>
</file>

<file path=ppt/ink/ink2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6.145"/>
    </inkml:context>
    <inkml:brush xml:id="br0">
      <inkml:brushProperty name="width" value="0.025" units="cm"/>
      <inkml:brushProperty name="height" value="0.025" units="cm"/>
    </inkml:brush>
  </inkml:definitions>
  <inkml:trace contextRef="#ctx0" brushRef="#br0">1 9 21813,'0'0'5605,"65"6"-5029,-12-13 97,10 1-128,8 5-481,-2 1-256,-6 2-2467,-10 11-2274,-20 0-2914</inkml:trace>
</inkml:ink>
</file>

<file path=ppt/ink/ink2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6.491"/>
    </inkml:context>
    <inkml:brush xml:id="br0">
      <inkml:brushProperty name="width" value="0.025" units="cm"/>
      <inkml:brushProperty name="height" value="0.025" units="cm"/>
    </inkml:brush>
  </inkml:definitions>
  <inkml:trace contextRef="#ctx0" brushRef="#br0">1 44 16335,'0'0'13389,"98"-12"-13005,-30 5-255,7 3-97,-2-1-1730,-7-1-3683,-3-4-5830</inkml:trace>
</inkml:ink>
</file>

<file path=ppt/ink/ink2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6.821"/>
    </inkml:context>
    <inkml:brush xml:id="br0">
      <inkml:brushProperty name="width" value="0.025" units="cm"/>
      <inkml:brushProperty name="height" value="0.025" units="cm"/>
    </inkml:brush>
  </inkml:definitions>
  <inkml:trace contextRef="#ctx0" brushRef="#br0">122 90 3651,'36'-20'7135,"-19"10"-5288,1 0 0,0 1 0,0 0-1,1 2 1,0 0 0,0 2-1,36-7 1,-54 12-1796,-1 0 0,1 0 0,-1 0 0,1 0 0,-1 0 0,1 0 0,-1 1-1,1-1 1,-1 0 0,1 0 0,-1 0 0,1 1 0,-1-1 0,1 0 0,-1 1 0,1-1 0,-1 0 0,0 1-1,1-1 1,-1 1 0,0-1 0,1 0 0,-1 1 0,0-1 0,1 1 0,-1-1 0,0 1 0,0-1-1,0 1 1,0-1 0,1 1 0,-1 0 0,0-1 0,0 1 0,0-1 0,0 1 0,0-1 0,0 1 0,0-1-1,-1 2 1,-5 24 323,0-13-188,-1-1-1,0 0 1,-1-1-1,-1 1 1,-17 17 0,-57 51 548,66-65-607,-12 11-139,-19 17-740,-58 43 0,135-108-4255,50-49-1,-30 22-1542</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9.798"/>
    </inkml:context>
    <inkml:brush xml:id="br0">
      <inkml:brushProperty name="width" value="0.025" units="cm"/>
      <inkml:brushProperty name="height" value="0.025" units="cm"/>
    </inkml:brush>
  </inkml:definitions>
  <inkml:trace contextRef="#ctx0" brushRef="#br0">53 168 15022,'0'0'993,"-8"10"561,-26 31-177,33-40-1295,0 0 1,0 0-1,1 0 1,-1 0-1,0 0 0,0 1 1,1-1-1,-1 0 1,0 0-1,1 1 0,-1-1 1,1 0-1,0 1 1,-1-1-1,1 1 0,0-1 1,0 0-1,0 1 1,0-1-1,0 1 0,0-1 1,0 0-1,0 1 1,1-1-1,-1 0 0,1 2 1,0-1-45,1-1-1,-1 0 1,1 0-1,-1 0 1,1 0 0,-1 0-1,1 0 1,-1 0 0,1 0-1,0-1 1,0 1 0,-1-1-1,1 1 1,0-1 0,0 0-1,3 1 1,8-1-31,0 0 0,0 0 0,23-5 0,-19 1-220,0-1-1,0-1 1,0 0-1,-1-2 1,16-8-1,49-21 257,-80 37 934,-17 38 2690,16-38-3640,-1 1 0,1-1-1,0 1 1,-1 0 0,1-1-1,0 1 1,0-1 0,-1 1 0,1 0-1,0-1 1,0 1 0,0 0-1,0-1 1,0 1 0,0 0-1,0-1 1,0 1 0,0 0 0,0-1-1,0 1 1,0 0 0,0-1-1,0 1 1,1 0 0,-1-1-1,0 1 1,1 0 0,-1-1 0,0 1-1,1-1 1,-1 1 0,1-1-1,-1 1 1,0-1 0,1 1-1,0-1 1,0 1 0,1 0 11,1 0 0,-1-1 1,1 1-1,-1-1 0,1 0 1,-1 1-1,1-1 0,-1 0 1,1 0-1,3-1 0,67-16-231,-70 16 151,15-5-323,-5 2-298,0 0 1,0 1-1,24-3 0,-37 6 664,1-1-1,-1 1 0,0 0 1,0 0-1,1 0 1,-1 0-1,0 0 1,0 1-1,1-1 0,-1 0 1,0 0-1,1 0 1,-1 0-1,0 0 0,0 0 1,1 0-1,-1 0 1,0 1-1,0-1 1,1 0-1,-1 0 0,0 0 1,0 0-1,0 1 1,1-1-1,-1 0 1,0 0-1,0 1 0,0-1 1,0 0-1,0 0 1,1 1-1,-1-1 1,0 0-1,0 0 0,0 1 1,0-1-1,0 0 1,0 1-1,0-1 0,0 0 1,0 0-1,0 1 1,0-1-1,-7 20 556,-15 14 311,15-26 263,0 1-5241,4-23-4044,3-6-1289</inkml:trace>
  <inkml:trace contextRef="#ctx0" brushRef="#br0" timeOffset="1">440 0 12011,'0'0'8552</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1.825"/>
    </inkml:context>
    <inkml:brush xml:id="br0">
      <inkml:brushProperty name="width" value="0.025" units="cm"/>
      <inkml:brushProperty name="height" value="0.025" units="cm"/>
    </inkml:brush>
  </inkml:definitions>
  <inkml:trace contextRef="#ctx0" brushRef="#br0">1 0 16464,'0'0'3299,"51"14"-1858,-25-9-1217,1-2-704,5-2-2979,1-1-6054</inkml:trace>
</inkml:ink>
</file>

<file path=ppt/ink/ink2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7.150"/>
    </inkml:context>
    <inkml:brush xml:id="br0">
      <inkml:brushProperty name="width" value="0.025" units="cm"/>
      <inkml:brushProperty name="height" value="0.025" units="cm"/>
    </inkml:brush>
  </inkml:definitions>
  <inkml:trace contextRef="#ctx0" brushRef="#br0">343 0 2242,'0'0'15086,"-28"54"-13484,0-14 63,-2 9-543,0 1 447,6 0-192,8-5-608,8-9-513,8-7-192,2-8-672,11-12-1058,1-6-928,-10-3-2275</inkml:trace>
  <inkml:trace contextRef="#ctx0" brushRef="#br0" timeOffset="1">0 366 15150,'0'0'9417,"69"16"-7783,-13-16-1026,9-2-480,4-4-896,2-4-2595,-9-3-2659,-8-1-3908</inkml:trace>
</inkml:ink>
</file>

<file path=ppt/ink/ink2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7.508"/>
    </inkml:context>
    <inkml:brush xml:id="br0">
      <inkml:brushProperty name="width" value="0.025" units="cm"/>
      <inkml:brushProperty name="height" value="0.025" units="cm"/>
    </inkml:brush>
  </inkml:definitions>
  <inkml:trace contextRef="#ctx0" brushRef="#br0">63 0 12588,'0'0'7223,"-9"9"-5355,-27 29-256,34-37-1559,1 1 0,-1-1 0,1 0 0,-1 1 0,1 0 0,0-1 0,0 1 0,0 0 0,0 0 0,0-1-1,0 1 1,1 0 0,-1 0 0,1 0 0,-1 0 0,1 0 0,0 0 0,-1 0 0,1 0 0,0 0 0,0 0 0,1 0-1,-1 0 1,0 0 0,1 0 0,-1 0 0,1 0 0,-1 0 0,1-1 0,0 1 0,0 0 0,0 0 0,0 0 0,0-1-1,1 1 1,-1-1 0,0 1 0,1-1 0,-1 1 0,1-1 0,-1 0 0,1 0 0,0 0 0,-1 0 0,1 0 0,0 0-1,0 0 1,0 0 0,0-1 0,0 1 0,-1-1 0,1 0 0,0 1 0,0-1 0,0 0 0,4 0 0,7 0-371,0 0 1,-1 0-1,1-1 1,-1-1-1,1 0 1,-1-1-1,0 0 0,23-10 1,-4-2-1658,-1-1 1,30-21-1,-59 37 2023,-1-1 1,0 1-1,0-1 1,1 1-1,-1 0 1,0-1-1,0 1 1,1 0-1,-1-1 1,1 1-1,-1 0 1,0 0-1,1-1 1,-1 1-1,1 0 1,-1 0-1,0-1 1,1 1-1,-1 0 0,1 0 1,-1 0-1,1 0 1,-1 0-1,1 0 1,-1 0-1,1 0 1,-1 0-1,0 0 1,1 0-1,-1 0 1,1 0-1,-1 0 1,1 0-1,-1 1 1,1-1-1,-1 0 1,0 0-1,1 0 1,-1 1-1,1-1 0,-1 0 1,0 1-1,1-1 1,-1 0-1,0 1 1,1-1-1,-7 28 1850,-24 33 1047,-16 11-692,29-48-1747,1 1 0,1 0-1,-15 35 1,26-46-844</inkml:trace>
</inkml:ink>
</file>

<file path=ppt/ink/ink2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7.835"/>
    </inkml:context>
    <inkml:brush xml:id="br0">
      <inkml:brushProperty name="width" value="0.025" units="cm"/>
      <inkml:brushProperty name="height" value="0.025" units="cm"/>
    </inkml:brush>
  </inkml:definitions>
  <inkml:trace contextRef="#ctx0" brushRef="#br0">0 167 20147,'0'0'8840,"15"-7"-7916,192-111-700,-165 93-822,-41 25 585,2-3-34,0 1 0,1 0-1,-1 1 1,0-1 0,1 1 0,-1-1-1,1 1 1,0 0 0,4 0-1,-7 1 39,0 1-1,-1-1 0,1 1 0,-1 0 0,1-1 1,-1 1-1,0 0 0,1-1 0,-1 1 0,0 0 1,1 0-1,-1 0 0,0-1 0,0 1 0,0 0 0,0 0 1,0 0-1,0-1 0,0 1 0,0 0 0,0 0 1,0 0-1,0-1 0,0 1 0,-1 0 0,1 0 0,0 0 1,-1-1-1,1 1 0,-1 1 0,-8 28-198,-18 23-365,-8 17-1895,32-64 1977,1-1 0,0 1 1,1 0-1,-1-1 0,1 1 0,0 0 0,1 0 1,-1 0-1,2 10 0</inkml:trace>
</inkml:ink>
</file>

<file path=ppt/ink/ink2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8.238"/>
    </inkml:context>
    <inkml:brush xml:id="br0">
      <inkml:brushProperty name="width" value="0.025" units="cm"/>
      <inkml:brushProperty name="height" value="0.025" units="cm"/>
    </inkml:brush>
  </inkml:definitions>
  <inkml:trace contextRef="#ctx0" brushRef="#br0">1 0 16400,'0'0'11627,"48"9"-10378,-48 23-256,0 9-481,0 4-256,0-3-160,0-6-64,0-4 1,0-8-450,5-3-608,0-8-608,-5-5-1731,-10-7-9320</inkml:trace>
</inkml:ink>
</file>

<file path=ppt/ink/ink2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8.582"/>
    </inkml:context>
    <inkml:brush xml:id="br0">
      <inkml:brushProperty name="width" value="0.025" units="cm"/>
      <inkml:brushProperty name="height" value="0.025" units="cm"/>
    </inkml:brush>
  </inkml:definitions>
  <inkml:trace contextRef="#ctx0" brushRef="#br0">1 11 13581,'0'0'5990,"63"2"-4933,-19-1-129,11-1-639,7 0-674,7-14-5124</inkml:trace>
</inkml:ink>
</file>

<file path=ppt/ink/ink2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8.940"/>
    </inkml:context>
    <inkml:brush xml:id="br0">
      <inkml:brushProperty name="width" value="0.025" units="cm"/>
      <inkml:brushProperty name="height" value="0.025" units="cm"/>
    </inkml:brush>
  </inkml:definitions>
  <inkml:trace contextRef="#ctx0" brushRef="#br0">324 10 15631,'0'0'9353,"-75"71"-7432,40-32-607,-1 6-482,4-2-415,7-2-385,5-6-32,9-8-32,11-10-545,0-12-480,10-5-1281,8-14-1153,6-16-3011</inkml:trace>
  <inkml:trace contextRef="#ctx0" brushRef="#br0" timeOffset="1">367 0 15439,'0'0'5989,"-39"68"-4003,21-33 64,2 2 32,5 1-512,5 1-770,5-5-575,1-1-225,6-4-33,9-2-415,0-4-481,0-3-1121,-2-4-897,-8-3-864,-4-5-737</inkml:trace>
  <inkml:trace contextRef="#ctx0" brushRef="#br0" timeOffset="2">125 383 7687,'0'0'7143,"-68"-22"-4581,41 13 1,9 3 224,6 1 3715,35 5-6150,16 0-192,12 0 32,11 0-96,4 0-96,2 0-1313,-12 0-2242,-8 0-2659,-12-3-7015</inkml:trace>
</inkml:ink>
</file>

<file path=ppt/ink/ink2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9.504"/>
    </inkml:context>
    <inkml:brush xml:id="br0">
      <inkml:brushProperty name="width" value="0.025" units="cm"/>
      <inkml:brushProperty name="height" value="0.025" units="cm"/>
    </inkml:brush>
  </inkml:definitions>
  <inkml:trace contextRef="#ctx0" brushRef="#br0">0 16 10122,'0'0'13068,"54"-15"-10730,-37 15-608,-1 10-385,2 6-640,0 0-289,2 0-288,0-6-64,6-5-256,5-5-1153,-1-1-1826,1-16-1730,-2-6-1985,-2-3-5414</inkml:trace>
</inkml:ink>
</file>

<file path=ppt/ink/ink2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9.832"/>
    </inkml:context>
    <inkml:brush xml:id="br0">
      <inkml:brushProperty name="width" value="0.025" units="cm"/>
      <inkml:brushProperty name="height" value="0.025" units="cm"/>
    </inkml:brush>
  </inkml:definitions>
  <inkml:trace contextRef="#ctx0" brushRef="#br0">173 1 15983,'0'0'3652,"-46"65"-321,18-26-1409,1 5-641,0 0-32,8-4-224,2-3-577,10-6-352,5-7-224,2-7-1954,8-9-1441,7-8-1250,1 0-4804</inkml:trace>
</inkml:ink>
</file>

<file path=ppt/ink/ink2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0.180"/>
    </inkml:context>
    <inkml:brush xml:id="br0">
      <inkml:brushProperty name="width" value="0.025" units="cm"/>
      <inkml:brushProperty name="height" value="0.025" units="cm"/>
    </inkml:brush>
  </inkml:definitions>
  <inkml:trace contextRef="#ctx0" brushRef="#br0">1 208 16400,'12'-6'3016,"0"0"-2349,0 1 0,0 0 1,0 0-1,1 2 0,0 0 0,0 0 1,0 1-1,0 0 0,0 1 1,0 1-1,21 2 0,-32-2-630,0 0 0,0 1 0,0-1-1,0 1 1,0 0 0,0 0 0,-1-1 0,1 1 0,0 0-1,0 1 1,-1-1 0,1 0 0,0 0 0,-1 1-1,0-1 1,1 1 0,-1-1 0,0 1 0,0 0-1,1-1 1,-1 1 0,0 0 0,0 2 0,0-1 38,-1 0 0,1 0 0,-1 1 0,0-1 0,0 0 0,0 1 0,0-1 0,-1 0 0,0 0 1,1 1-1,-1-1 0,-3 6 0,-1 2 199,0 1 0,-2-1 1,1 0-1,-1-1 0,-1 0 1,-10 12-1,-9 3 418,-36 26 1,31-25-514,31-26-180,1 0 0,0 0-1,-1 1 1,1-1 0,0 0 0,-1 0-1,1 0 1,0 0 0,-1 0 0,1 0-1,0 1 1,-1-1 0,1 0 0,0 0-1,-1 0 1,1 1 0,0-1 0,0 0-1,0 1 1,-1-1 0,1 0 0,0 0-1,0 1 1,0-1 0,-1 0 0,1 1 0,0-1-1,0 0 1,0 1 0,0-1 0,0 1-1,0-1 1,0 0 0,0 1 0,0-1-1,0 0 1,0 1 0,0-1 0,0 0-1,0 1 1,0-1 0,0 0 0,0 1-1,1-1 1,-1 0 0,0 1 0,0-1-1,0 0 1,0 1 0,1-1 0,-1 0 0,0 1-1,0-1 1,1 0 0,-1 0 0,1 1-1,30 1-241,46-12-943,19-15-3311,0-6-4539,-30 7-2580</inkml:trace>
  <inkml:trace contextRef="#ctx0" brushRef="#br0" timeOffset="1">838 1 20595,'0'0'7432,"-45"54"-4966,30-27-672,1 4-1314,6 6-480,5-1 0,3 2 0,0-5 0,7-2 0,2-7-1537,-1-8-1763,-4-7-2145</inkml:trace>
</inkml:ink>
</file>

<file path=ppt/ink/ink2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0.541"/>
    </inkml:context>
    <inkml:brush xml:id="br0">
      <inkml:brushProperty name="width" value="0.025" units="cm"/>
      <inkml:brushProperty name="height" value="0.025" units="cm"/>
    </inkml:brush>
  </inkml:definitions>
  <inkml:trace contextRef="#ctx0" brushRef="#br0">1 26 18738,'0'0'9000,"85"-15"-8327,-32 13-321,9 2-224,-1 0-96,0 0-1473,-7-4-3396,-13 0-7078</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2.198"/>
    </inkml:context>
    <inkml:brush xml:id="br0">
      <inkml:brushProperty name="width" value="0.025" units="cm"/>
      <inkml:brushProperty name="height" value="0.025" units="cm"/>
    </inkml:brush>
  </inkml:definitions>
  <inkml:trace contextRef="#ctx0" brushRef="#br0">123 1 13068,'0'0'7127,"-10"2"-5547,-31 9-293,40-11-1237,0 1 1,0-1-1,0 0 1,0 0-1,0 1 1,-1-1-1,1 1 1,0-1-1,0 1 1,0 0-1,0-1 0,0 1 1,0 0-1,1 0 1,-1-1-1,0 1 1,0 0-1,0 0 1,1 0-1,-1 0 1,1 0-1,-2 2 1,2-2-70,0 0 1,1 0 0,-1 0 0,0 0 0,0 0-1,1-1 1,-1 1 0,0 0 0,1 0 0,-1 0 0,1 0-1,-1 0 1,1 0 0,-1-1 0,1 1 0,0 0-1,-1 0 1,1-1 0,0 1 0,1 0 0,44 26-2561,-43-25 2318,9 4-354,1 0-1,-1 1 1,-1 1 0,1 0-1,-1 0 1,10 11 0,-19-17 694,-1 0 0,1 0 0,-1 0 0,1 0 0,-1 0 0,0 0 0,1 0 0,-1 0 0,0 0 0,-1 0 0,1 1 0,0-1 0,-1 0 1,1 1-1,-1-1 0,1 1 0,-1 3 0,-1-4 151,0 1 1,0-1 0,0 0-1,0 1 1,0-1 0,0 0-1,-1 0 1,1 0 0,-1 0-1,0 0 1,1 0 0,-1 0-1,0-1 1,0 1-1,0 0 1,0-1 0,-1 0-1,1 1 1,0-1 0,-5 1-1,-5 4 137,0-1-1,0-1 0,-1 0 0,0-1 0,-19 3 1,24-5-603,1-1 1,0 0 0,-1 0-1,1 0 1,-1-1 0,-12-3-1,-1-6-4857</inkml:trace>
</inkml:ink>
</file>

<file path=ppt/ink/ink2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0.869"/>
    </inkml:context>
    <inkml:brush xml:id="br0">
      <inkml:brushProperty name="width" value="0.025" units="cm"/>
      <inkml:brushProperty name="height" value="0.025" units="cm"/>
    </inkml:brush>
  </inkml:definitions>
  <inkml:trace contextRef="#ctx0" brushRef="#br0">347 0 13549,'0'0'15118,"-59"50"-13805,24-21-63,-6 5-642,-3 2-416,1 3-128,5-3-32,5-4 0,8-4 0,7-7-800,8-10-1282,10-7-1666,6-19-9897</inkml:trace>
</inkml:ink>
</file>

<file path=ppt/ink/ink2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1.244"/>
    </inkml:context>
    <inkml:brush xml:id="br0">
      <inkml:brushProperty name="width" value="0.025" units="cm"/>
      <inkml:brushProperty name="height" value="0.025" units="cm"/>
    </inkml:brush>
  </inkml:definitions>
  <inkml:trace contextRef="#ctx0" brushRef="#br0">381 0 11659,'0'0'11339,"-31"59"-9321,5-26-609,1 6-224,2 4-608,7 3-481,8-2-96,8 0-32,0-2-96,12-11-321,5-1-191,-4-11-353,-4-6-1698,-6-9-2402</inkml:trace>
  <inkml:trace contextRef="#ctx0" brushRef="#br0" timeOffset="1">1 258 14382,'0'0'9192,"85"31"-8039,-26-22-224,12 0-672,6-4-257,-2 0-1218,-6-4-2145,-10-1-3171</inkml:trace>
</inkml:ink>
</file>

<file path=ppt/ink/ink2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1.589"/>
    </inkml:context>
    <inkml:brush xml:id="br0">
      <inkml:brushProperty name="width" value="0.025" units="cm"/>
      <inkml:brushProperty name="height" value="0.025" units="cm"/>
    </inkml:brush>
  </inkml:definitions>
  <inkml:trace contextRef="#ctx0" brushRef="#br0">14 1 16111,'0'0'8627,"-3"10"-7057,-7 32-663,9-41-889,1 0 0,0 0 0,0 0 0,1 0 0,-1 0 0,0 0 0,0 0 0,0 0 0,1 0 0,-1 0 0,0 0 0,1 0 0,-1 0 0,1 0 0,-1-1 0,1 1 0,-1 0 0,1 0 0,0 0 0,-1-1 0,1 1 0,0 0 0,0-1 0,-1 1 0,1-1 0,0 1 0,0-1 0,0 1 0,0-1 0,0 0 0,0 1 0,0-1 0,1 1 0,34 2-37,-31-3-8,9 0-396,1-1 0,-1 0 0,0-1 0,0 0 0,0-1 0,0-1 1,-1 0-1,23-10 0,-35 14 431,-1-1-1,0 1 1,1 0 0,-1 0 0,0-1 0,1 1-1,-1 0 1,1 0 0,-1 0 0,0-1 0,1 1 0,-1 0-1,1 0 1,-1 0 0,0 0 0,1 0 0,-1 0-1,1 0 1,-1 0 0,1 0 0,-1 0 0,1 0 0,-1 0-1,0 0 1,1 1 0,-1-1 0,1 0 0,-1 0-1,0 0 1,1 0 0,-1 1 0,0-1 0,1 0-1,-1 1 1,0-1 0,1 0 0,-1 1 0,-1 18 707,-19 23 883,-6 4-177,11-23-835,1 1 0,2 0 1,0 0-1,2 1 1,0 1-1,-9 42 0,18-66-606,1 0-1,0 0 0,0-1 0,-1 1 0,1 0 1,0 0-1,0-1 0,1 1 0,-1 0 0,0 0 1,1-1-1,-1 1 0,1 0 0,-1-1 0,1 1 1,0-1-1,0 1 0,0-1 0,0 1 0,0-1 1,0 1-1,0-1 0,0 0 0,0 1 0,1-1 1,-1 0-1,0 0 0,1 0 0,-1 0 0,3 1 1,-1-2-326,-1 1 0,0-1 0,0 0 0,1 0 1,-1 0-1,0 0 0,0 0 0,1 0 0,-1 0 1,0-1-1,0 1 0,0-1 0,1 0 0,-1 0 1,0 1-1,4-4 0,14-13-6952</inkml:trace>
</inkml:ink>
</file>

<file path=ppt/ink/ink2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1.935"/>
    </inkml:context>
    <inkml:brush xml:id="br0">
      <inkml:brushProperty name="width" value="0.025" units="cm"/>
      <inkml:brushProperty name="height" value="0.025" units="cm"/>
    </inkml:brush>
  </inkml:definitions>
  <inkml:trace contextRef="#ctx0" brushRef="#br0">99 65 21204,'8'-6'3182,"6"-3"-2187,0 1 0,1 0 0,0 1 0,22-6 0,-29 10-711,0 0 0,1 1 0,-1 0-1,1 1 1,0 0 0,-1 0 0,1 1 0,0 0 0,0 0-1,-1 1 1,14 3 0,-21-4-284,0 1 0,0-1 0,0 1 0,0-1 0,0 1 0,0 0 0,0-1 0,0 1 0,0 0 0,0 0 0,0 0 0,-1 0 0,1-1 0,0 1 0,-1 0 0,1 0 0,-1 1 0,1-1 0,-1 0 0,1 0 0,-1 0 0,0 0 0,1 0 0,-1 0 0,0 1 0,0-1 0,0 0 0,0 0 0,0 0 0,0 0 0,0 1 0,0-1 0,-1 0 0,1 0 0,0 0 0,-1 0 0,1 0 0,-1 0 0,1 1 0,-1-1 0,0 1 0,-2 3 0,0 1 0,0-1 0,0 0 0,-1 0 0,1 0 0,-8 7 0,-10 6 0,-1-2 0,-46 27 0,-2 1 0,117-41 0,1-4-596,-33-1 188,0 1 0,0 1 0,0 0 0,1 1 0,-1 1 0,0 0 0,0 1 0,-1 0 0,19 8 0,-32-11 439,0 0 1,0 0 0,0 1 0,0-1 0,0 1-1,0-1 1,0 1 0,0-1 0,0 1 0,0 0-1,0-1 1,0 1 0,0 0 0,0 0 0,-1 0-1,1-1 1,0 1 0,0 0 0,-1 0 0,1 0-1,-1 0 1,1 0 0,-1 0 0,0 1 0,1-1-1,-1 0 1,0 0 0,0 0 0,1 0 0,-1 0-1,0 0 1,0 1 0,0-1 0,0 0 0,-1 0-1,1 0 1,0 0 0,0 0 0,-1 0 0,1 1-1,-1-1 1,1 0 0,-1 0 0,1 0 0,-1 0-1,0-1 1,1 1 0,-1 0 0,0 0 0,-1 1-1,-4 3 326,0 0-1,0 0 0,0-1 1,0 0-1,-1 0 0,-9 3 0,-16 7-285,-1-2-1,-1-1 0,0-2 0,0-2 0,-1 0 0,0-3 0,-39 1 0,68-5-55,-12-2-1224,12-9-2636,6-9-7900</inkml:trace>
</inkml:ink>
</file>

<file path=ppt/ink/ink2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2.357"/>
    </inkml:context>
    <inkml:brush xml:id="br0">
      <inkml:brushProperty name="width" value="0.025" units="cm"/>
      <inkml:brushProperty name="height" value="0.025" units="cm"/>
    </inkml:brush>
  </inkml:definitions>
  <inkml:trace contextRef="#ctx0" brushRef="#br0">35 1 17392,'0'0'6791,"-4"66"-3972,-7-33-1410,1 2-608,3-1-289,5-1-288,2-5-192,5-3-416,6-5-1698,-5-6-2082,-6-6-2274</inkml:trace>
</inkml:ink>
</file>

<file path=ppt/ink/ink2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2.684"/>
    </inkml:context>
    <inkml:brush xml:id="br0">
      <inkml:brushProperty name="width" value="0.025" units="cm"/>
      <inkml:brushProperty name="height" value="0.025" units="cm"/>
    </inkml:brush>
  </inkml:definitions>
  <inkml:trace contextRef="#ctx0" brushRef="#br0">0 36 15150,'0'0'7143,"50"-5"-4997,-14 1-1025,13 3-608,13-3-385,12-1-673,10-1-3715,13-5-5637</inkml:trace>
  <inkml:trace contextRef="#ctx0" brushRef="#br0" timeOffset="1">1150 115 24215,'0'0'4997,"72"18"-4933,-11-18-1089,11-7-2403,6 0-864,0 0-1953,-7 0-514,-13 5 161</inkml:trace>
</inkml:ink>
</file>

<file path=ppt/ink/ink2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3.040"/>
    </inkml:context>
    <inkml:brush xml:id="br0">
      <inkml:brushProperty name="width" value="0.025" units="cm"/>
      <inkml:brushProperty name="height" value="0.025" units="cm"/>
    </inkml:brush>
  </inkml:definitions>
  <inkml:trace contextRef="#ctx0" brushRef="#br0">0 0 4164,'28'0'3908,"-5"9"768,-2-1 545,0-2-1634,1 0-992,7-3-962,7 1-896,5-3-673,7 1-865,8-1-1793,6 0-1858,7-1-1218,-2 2-127</inkml:trace>
  <inkml:trace contextRef="#ctx0" brushRef="#br0" timeOffset="1">690 43 8840,'0'0'6759,"61"1"-962,-43 0-1024,-6 1-1442,-1 0-1409,2-2-737,0 0-1025,4 0-160,5 0 0,1-8-1602,4-8-4195,4-9-11307</inkml:trace>
</inkml:ink>
</file>

<file path=ppt/ink/ink2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4.050"/>
    </inkml:context>
    <inkml:brush xml:id="br0">
      <inkml:brushProperty name="width" value="0.025" units="cm"/>
      <inkml:brushProperty name="height" value="0.025" units="cm"/>
    </inkml:brush>
  </inkml:definitions>
  <inkml:trace contextRef="#ctx0" brushRef="#br0">1 0 18866,'0'0'7399,"59"5"-5670,-11-2-319,15 0-898,5 1-448,4 3-32,-5 1-384,-3 0-865,-18 1-929,-12 2 224,-18 1-160,-16 0-833,-9 0 833,-27-1-2082,-14-1-4324</inkml:trace>
</inkml:ink>
</file>

<file path=ppt/ink/ink2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4.408"/>
    </inkml:context>
    <inkml:brush xml:id="br0">
      <inkml:brushProperty name="width" value="0.025" units="cm"/>
      <inkml:brushProperty name="height" value="0.025" units="cm"/>
    </inkml:brush>
  </inkml:definitions>
  <inkml:trace contextRef="#ctx0" brushRef="#br0">52 0 4676,'0'0'9706,"-51"27"-7048,51-23-512,19-2-32,21-2 32,12 0-160,16-5-961,3-5-769,5 1-192,-3 4-320,-11 5-2306,-8 0-2563,-12 0-4388</inkml:trace>
</inkml:ink>
</file>

<file path=ppt/ink/ink2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6.426"/>
    </inkml:context>
    <inkml:brush xml:id="br0">
      <inkml:brushProperty name="width" value="0.025" units="cm"/>
      <inkml:brushProperty name="height" value="0.025" units="cm"/>
    </inkml:brush>
  </inkml:definitions>
  <inkml:trace contextRef="#ctx0" brushRef="#br0">117 1 6086,'0'0'24556,"-9"11"-23931,-26 38-364,33-47-246,0 1 0,1 0-1,-1 0 1,1 0-1,-1 0 1,1 0-1,0 0 1,0 0-1,0 1 1,0-1-1,0 6 1,1-7-9,1 0-1,-1-1 1,0 1 0,0-1 0,1 1 0,-1-1 0,1 1 0,0-1 0,-1 1 0,1-1 0,0 1-1,0-1 1,0 0 0,0 1 0,0-1 0,0 0 0,2 2 0,4 1-2,-1 0 1,1 0 0,0-1-1,1 1 1,-1-2 0,1 1-1,11 2 1,14 5-61,-27-8 62,-1 0 0,0 1 0,1 0-1,-1 0 1,0 0 0,-1 0 0,1 1 0,-1 0 0,1 0-1,-1 0 1,0 1 0,-1-1 0,1 1 0,-1 0 0,0 0-1,0 0 1,0 1 0,-1-1 0,0 1 0,0-1 0,0 1-1,-1 0 1,0-1 0,0 1 0,0 0 0,-1 0 0,1 0-1,-2 0 1,1 0 0,-1 0 0,1 0 0,-2-1 0,1 1-1,-1 0 1,0-1 0,0 1 0,0-1 0,-1 1 0,0-1 0,0 0-1,0 0 1,-6 7 0,2-4 52,0-1 1,-1 0-1,0 0 1,0 0-1,0-1 0,-1 0 1,-18 9-1,21-12-39,0-1-1,0 1 1,0-1-1,-1 0 1,1-1-1,-1 0 1,1 1-1,-1-2 1,1 1-1,-1-1 1,0 0-1,1-1 1,-11-1-1,14 1-104,1 0 1,-1 0-1,1-1 1,0 1-1,-1-1 1,1 1-1,0-1 1,0 0-1,0 0 1,0 0-1,0 0 1,1 0-1,-1 0 1,1 0-1,-1-1 1,1 1-1,0-1 0,-1 1 1,1-1-1,1 1 1,-1-1-1,0 0 1,0-5-1,-2-8-1532,2 0-1,-1-30 0,2 35 622,0-52-7443,2-4-5963</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2.713"/>
    </inkml:context>
    <inkml:brush xml:id="br0">
      <inkml:brushProperty name="width" value="0.025" units="cm"/>
      <inkml:brushProperty name="height" value="0.025" units="cm"/>
    </inkml:brush>
  </inkml:definitions>
  <inkml:trace contextRef="#ctx0" brushRef="#br0">156 0 19186,'0'0'3342,"-5"13"-1815,-9 25-669,2 0 1,2 1-1,2 1 0,-5 49 1,1 177 1698,12-264-2477,0-6 5,-2-20-262,-1 0 0,-2 0 0,0 0-1,-1 0 1,-2 1 0,0 0-1,-15-29 1,1 1 197,23 51-24,-1-1 0,1 1 0,-1 0 0,0-1 0,1 1 0,-1-1 0,1 1 0,0 0 0,-1-1 0,1 1 0,-1 0 0,1 0 0,-1 0 0,1-1 0,0 1 0,-1 0 0,1 0 0,0 0 0,-1 0 0,1 0 0,-1 0 0,1 0 0,0 0 0,-1 0 0,1 0 0,0 1 0,-1-1 0,1 0 0,-1 0 0,2 1 0,22 3-64,14 3-2042,64 4 1,-8-9-9106,-90-2 10327,-1 0-1,0-1 1,0 1-1,0 0 1,0-1-1,0 0 1,0 0-1,0 0 1,4-2-1,4-8 1563,-12-8 8504,1 18-8874,-1 0 1,1 0-1,-1 0 1,0 0 0,0 0-1,0 0 1,1 0-1,-1 1 1,0-1 0,0 0-1,0 1 1,0-1-1,0 1 1,0-1 0,0 1-1,-1-1 1,1 1-1,0 0 1,0-1 0,0 1-1,0 0 1,0 0 0,-1 0-1,1 0 1,0 0-1,0 0 1,0 0 0,0 1-1,-1-1 1,1 0-1,0 0 1,-2 2 0,-1-1 78,1 0 1,-1 0 0,0 0 0,1 1 0,-1 0-1,1-1 1,-1 1 0,-5 5 0,3-1-42,1 1 1,0 0 0,0 0-1,0 0 1,1 0 0,-5 12 0,7-15-253,0 1 1,1-1-1,-1 0 1,1 1 0,0-1-1,0 1 1,1 0-1,0-1 1,-1 1 0,1-1-1,1 1 1,-1 0 0,2 6-1,-1-9-91,0-1 0,0 1 0,0-1 0,1 0 0,-1 0 0,0 0 0,0 0 0,1 0 0,-1 0 0,1 0 0,-1 0 0,1 0 0,-1-1 0,1 1 0,-1-1 0,1 1 0,0-1 0,-1 1 0,1-1 0,0 0 0,-1 0 0,1 0 0,0 0 0,-1 0 0,3-1 0,1 1-50,-1 0 1,1 0-1,0-1 0,0 0 0,0 0 0,-1 0 1,9-4-1,-8 2-120,0-1 0,0 0 0,0-1 1,-1 1-1,0-1 0,0 0 0,0 0 0,-1 0 1,1-1-1,2-7 0,16-38-3404,-38 117-685,12-20-787,4-32-254</inkml:trace>
</inkml:ink>
</file>

<file path=ppt/ink/ink2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6.769"/>
    </inkml:context>
    <inkml:brush xml:id="br0">
      <inkml:brushProperty name="width" value="0.025" units="cm"/>
      <inkml:brushProperty name="height" value="0.025" units="cm"/>
    </inkml:brush>
  </inkml:definitions>
  <inkml:trace contextRef="#ctx0" brushRef="#br0">0 29 11371,'0'0'17232,"69"0"-15374,-30 0-897,9 0-769,6-2-96,5-4-1730,0-3-3426,-2-2-3108</inkml:trace>
</inkml:ink>
</file>

<file path=ppt/ink/ink2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7.143"/>
    </inkml:context>
    <inkml:brush xml:id="br0">
      <inkml:brushProperty name="width" value="0.025" units="cm"/>
      <inkml:brushProperty name="height" value="0.025" units="cm"/>
    </inkml:brush>
  </inkml:definitions>
  <inkml:trace contextRef="#ctx0" brushRef="#br0">226 0 16752,'0'0'13132,"-6"72"-12491,6-40-225,0 4-288,7 4-64,4-2-320,0 1-833,0-7-160,-4-3 288,-5-5 32,-2-5-448,0-8-1346,-2-6-2273,-14-5-3236</inkml:trace>
  <inkml:trace contextRef="#ctx0" brushRef="#br0" timeOffset="1">0 253 13997,'0'0'15375,"84"-23"-14158,-19 19-512,7 0-545,2 0-352,-5 0-2371,-8-3-4484,-1-1-8327</inkml:trace>
</inkml:ink>
</file>

<file path=ppt/ink/ink2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8.127"/>
    </inkml:context>
    <inkml:brush xml:id="br0">
      <inkml:brushProperty name="width" value="0.025" units="cm"/>
      <inkml:brushProperty name="height" value="0.025" units="cm"/>
    </inkml:brush>
  </inkml:definitions>
  <inkml:trace contextRef="#ctx0" brushRef="#br0">58 0 18321,'0'0'9844,"-2"10"-8771,-17 52 215,10-37-1074,1 0 1,1 1 0,-5 40-1,12-65-204,0 1 0,0-1 0,0 0-1,0 0 1,0 0 0,1 0 0,-1 0-1,0 0 1,1 0 0,-1 1 0,1-1-1,-1 0 1,1 0 0,-1 0 0,1-1-1,0 1 1,0 0 0,-1 0 0,1 0-1,0 0 1,0-1 0,0 1 0,0 0-1,0-1 1,0 1 0,0-1 0,2 1-1,1 1 24,1 0-1,0-1 0,0 0 0,0 0 0,0 0 1,10-1-1,5 0-163,1-2 1,25-4-1,27-12-3557,-38 1-643,-8-6-3318,-23 14 4631,-11 11 4745,-12 13 2303,16-11-3345,-49 69 7245,49-68-7601,0-1-1,1 1 1,0 0-1,0 0 1,0 0-1,0 0 1,1 0-1,0 0 1,0 0-1,0 0 1,1 1-1,-1-1 1,1 0-1,1 8 1,0-11-319,0-1 0,-1 0 1,1 1-1,0-1 0,0 0 0,0 0 0,0 0 1,0 1-1,0-1 0,0 0 0,0 0 0,1 0 1,-1-1-1,0 1 0,1 0 0,-1 0 0,0-1 1,1 1-1,-1-1 0,1 1 0,-1-1 0,1 0 1,-1 1-1,1-1 0,1 0 0,48 1-1493,-39-1 390,19-2-3194,-3-7-2514</inkml:trace>
</inkml:ink>
</file>

<file path=ppt/ink/ink2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8.485"/>
    </inkml:context>
    <inkml:brush xml:id="br0">
      <inkml:brushProperty name="width" value="0.025" units="cm"/>
      <inkml:brushProperty name="height" value="0.025" units="cm"/>
    </inkml:brush>
  </inkml:definitions>
  <inkml:trace contextRef="#ctx0" brushRef="#br0">0 1 19474,'0'0'11820,"10"54"-11949,-1-30-895,-3 1-930,5-1-1570,-5-5-1024,-2-8-833,4-8-4645</inkml:trace>
</inkml:ink>
</file>

<file path=ppt/ink/ink2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8.842"/>
    </inkml:context>
    <inkml:brush xml:id="br0">
      <inkml:brushProperty name="width" value="0.025" units="cm"/>
      <inkml:brushProperty name="height" value="0.025" units="cm"/>
    </inkml:brush>
  </inkml:definitions>
  <inkml:trace contextRef="#ctx0" brushRef="#br0">73 48 20307,'0'0'9236,"-5"9"-8809,-1-2-354,4-4-62,0-1 0,1 1 0,-1 0 0,0-1 1,1 1-1,-1 0 0,1 0 0,0 0 0,0 0 1,0 0-1,1 1 0,-1-1 0,0 6 0,2-8-17,-1 0 0,0 0 0,1 0 0,-1-1 0,1 1 0,0 0 0,-1 0 0,1 0 0,0 0 0,-1-1 0,1 1 0,0 0 1,0 0-1,-1-1 0,1 1 0,0-1 0,0 1 0,0-1 0,0 1 0,0-1 0,0 0 0,0 1 0,0-1 0,0 0 0,1 0 0,38 9 30,-19-6-32,-16-1-1,0 0 0,0 0-1,1 0 1,-1 1-1,-1-1 1,1 1-1,0 0 1,-1 1 0,1-1-1,-1 1 1,0 0-1,0 0 1,-1 0 0,1 0-1,-1 1 1,4 6-1,-5-8 70,-1 1-1,0-1 0,0 0 0,0 1 1,-1-1-1,1 1 0,-1-1 1,1 1-1,-1-1 0,-1 1 0,1-1 1,0 1-1,-1-1 0,1 1 1,-1-1-1,0 1 0,0-1 1,-1 0-1,1 0 0,-1 1 0,1-1 1,-1 0-1,0 0 0,0-1 1,-1 1-1,1 0 0,-3 2 1,0 1 3,0-1 1,0 1-1,-1-1 1,0 0-1,0 0 1,0-1-1,-1 0 1,1 0-1,-1 0 1,0-1-1,0 0 0,0-1 1,0 1-1,-1-1 1,1-1-1,-1 1 1,1-1-1,-16 0 1,21-2-332,0 0 1,-1 0-1,1 0 1,0 0-1,0-1 0,1 1 1,-1-1-1,0 1 0,0-1 1,1 1-1,-1-1 1,1 0-1,-1 0 0,1 0 1,0 0-1,0 0 1,0 0-1,0 0 0,0-1 1,0 1-1,1 0 0,-1 0 1,1-1-1,-1 1 1,1 0-1,0-1 0,0-2 1,-1-2-1155,-7-35-7216</inkml:trace>
  <inkml:trace contextRef="#ctx0" brushRef="#br0" timeOffset="1">47 0 18546,'0'0'5957,"59"0"-3234,-26 4-833,6 4-1186,2-1-544,5 3-512,-1-3-2851,-1-3-3651,1-4-6791</inkml:trace>
</inkml:ink>
</file>

<file path=ppt/ink/ink2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9.184"/>
    </inkml:context>
    <inkml:brush xml:id="br0">
      <inkml:brushProperty name="width" value="0.025" units="cm"/>
      <inkml:brushProperty name="height" value="0.025" units="cm"/>
    </inkml:brush>
  </inkml:definitions>
  <inkml:trace contextRef="#ctx0" brushRef="#br0">162 0 16848,'0'0'9577,"-48"69"-7367,41-45-384,4 6-1089,3 0-673,3-1 32,13 3-321,4-4-832,0-2-384,-2-2-257,-5-8 898,-5-3-321,-8-8-96,-5-5-4965,-10-7-1698</inkml:trace>
  <inkml:trace contextRef="#ctx0" brushRef="#br0" timeOffset="1">0 185 2402,'0'0'23350,"79"-30"-23029,-27 26-257,8 0-993,-3-2-2274,4-2-5894</inkml:trace>
</inkml:ink>
</file>

<file path=ppt/ink/ink2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9.856"/>
    </inkml:context>
    <inkml:brush xml:id="br0">
      <inkml:brushProperty name="width" value="0.025" units="cm"/>
      <inkml:brushProperty name="height" value="0.025" units="cm"/>
    </inkml:brush>
  </inkml:definitions>
  <inkml:trace contextRef="#ctx0" brushRef="#br0">53 1 18385,'0'0'10330,"0"8"-9433,-4 11-346,-1 0 0,-9 27-1,8-32-461,0 1 1,2 0-1,0 1 0,1-1 0,0 1 0,1 0 0,1 21 0,1-35-83,1-1 1,0 1 0,0 0-1,0-1 1,1 1-1,-1-1 1,0 1 0,1-1-1,-1 0 1,0 0-1,1 1 1,0-1-1,-1 0 1,1 0 0,0 0-1,-1-1 1,1 1-1,0 0 1,0-1-1,0 1 1,0-1 0,-1 0-1,1 1 1,0-1-1,0 0 1,0 0-1,0 0 1,3-1 0,61-3-289,-51 1-574,0 0 1,0-2-1,0 0 0,20-9 0,11-14-5831,-42 25 4761,0-1-1,0 1 1,0-1 0,0 0 0,0 0 0,4-7-1,-26 37 10248,12-19-7268,0 1 0,1 0 1,0 0-1,0 0 0,1 0 1,0 1-1,1-1 0,0 1 1,0 0-1,-3 17 0,7-25-1036,-1 0 1,0 0-1,1 0 0,-1 0 0,1-1 0,-1 1 1,1 0-1,-1 0 0,1 0 0,0-1 0,-1 1 1,1 0-1,0-1 0,0 1 0,0 0 0,-1-1 1,1 1-1,0-1 0,0 0 0,0 1 0,0-1 1,0 0-1,0 1 0,0-1 0,0 0 0,0 0 1,0 0-1,0 0 0,0 0 0,0 0 0,0 0 0,0 0 1,0 0-1,0 0 0,0-1 0,1 1 1,22-4-3236,-6-2-3805,3-4-7417</inkml:trace>
</inkml:ink>
</file>

<file path=ppt/ink/ink2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0.184"/>
    </inkml:context>
    <inkml:brush xml:id="br0">
      <inkml:brushProperty name="width" value="0.025" units="cm"/>
      <inkml:brushProperty name="height" value="0.025" units="cm"/>
    </inkml:brush>
  </inkml:definitions>
  <inkml:trace contextRef="#ctx0" brushRef="#br0">13 0 17905,'0'0'14510,"-13"47"-14510,15-25-609,5 1-864,-1 7-769,-1-2-1090,-2-2-1120,0-7-3267</inkml:trace>
</inkml:ink>
</file>

<file path=ppt/ink/ink2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0.543"/>
    </inkml:context>
    <inkml:brush xml:id="br0">
      <inkml:brushProperty name="width" value="0.025" units="cm"/>
      <inkml:brushProperty name="height" value="0.025" units="cm"/>
    </inkml:brush>
  </inkml:definitions>
  <inkml:trace contextRef="#ctx0" brushRef="#br0">208 71 11755,'0'0'5728,"4"-10"-2199,9-32-1105,-13 41-2360,0 1 0,1-1 1,-1 1-1,0-1 0,0 1 1,0-1-1,0 1 0,0-1 1,1 1-1,-1-1 1,0 1-1,0-1 0,0 1 1,-1-1-1,1 0 0,0 1 1,0-1-1,0 1 1,0-1-1,0 1 0,-1-1 1,1 1-1,0-1 0,0 1 1,-1-1-1,1 1 1,0 0-1,-1-1 0,1 1 1,-1-1-1,1 1 0,0 0 1,-1-1-1,1 1 0,-1 0 1,1-1-1,-1 1 1,1 0-1,-1 0 0,1 0 1,-1 0-1,1-1 0,-1 1 1,0 0-1,1 0 1,-1 0-1,1 0 0,-1 0 1,1 0-1,-1 0 0,0 1 1,-27 5 906,14 1-782,1 1-1,1 0 0,-1 1 1,2 0-1,-1 1 0,1 0 1,1 1-1,-1 0 0,2 1 1,0 0-1,0 0 0,1 1 1,1 0-1,0 1 0,1 0 0,0-1 1,-7 29-1,13-38-172,-1-1 1,1 0-1,0 1 0,0-1 1,0 0-1,0 1 0,0-1 1,1 0-1,0 0 0,-1 1 1,1-1-1,0 0 0,1 0 1,-1 0-1,0 0 0,1 0 1,0 0-1,0 0 0,0-1 1,0 1-1,0-1 0,0 1 1,1-1-1,-1 0 0,1 0 1,-1 0-1,1 0 0,0 0 1,0-1-1,0 1 0,0-1 1,0 0-1,0 1 0,1-2 1,-1 1-1,0 0 0,6 0 1,1 0-6,0 1 1,0-2-1,0 1 1,-1-2-1,1 1 0,0-1 1,0-1-1,0 0 1,0 0-1,-1-1 1,17-6-1,-19 4-7,1 1-1,-1-1 0,0 0 1,0 0-1,0-1 0,-1 0 1,0-1-1,0 1 0,0-1 1,-1 0-1,0 0 1,-1-1-1,1 1 0,-2-1 1,1 0-1,-1 0 0,0-1 1,0 1-1,-1-1 0,-1 1 1,1-1-1,-1 1 0,-1-1 1,1 0-1,-1 0 1,-3-16-1,2 21-6,1 1 0,-1 0 1,0 0-1,0 0 0,0-1 0,0 1 0,-1 0 1,1 1-1,-1-1 0,0 0 0,1 0 0,-1 1 1,-1-1-1,1 1 0,0-1 0,-1 1 0,1 0 1,-1 0-1,1 0 0,-1 0 0,0 1 0,0-1 1,0 1-1,0 0 0,0 0 0,0 0 0,0 0 1,-1 0-1,1 0 0,0 1 0,-1 0 0,1 0 1,0 0-1,0 0 0,-1 0 0,-3 1 0,0 0-14,0 1-1,-1-1 1,1 1-1,1 0 1,-1 1-1,0-1 1,0 1-1,1 1 0,0-1 1,0 1-1,0 0 1,0 1-1,0-1 1,1 1-1,-8 9 1,10-10-146,0 1 1,0 0 0,1 0-1,-1 0 1,1 0 0,0 0-1,-1 8 1,2-12-11,1 0 1,0 0-1,0 1 0,-1-1 1,1 0-1,0 0 1,0 0-1,0 1 0,0-1 1,0 0-1,0 0 0,1 0 1,-1 1-1,0-1 1,1 0-1,-1 0 0,1 0 1,-1 0-1,1 0 1,-1 0-1,1 1 0,0-2 1,0 1-1,-1 0 0,1 0 1,0 0-1,0 0 1,0 0-1,0-1 0,0 1 1,0 0-1,0-1 1,0 1-1,0-1 0,0 1 1,1-1-1,1 1 0,27 2-4941,5-3-2792</inkml:trace>
</inkml:ink>
</file>

<file path=ppt/ink/ink2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0.871"/>
    </inkml:context>
    <inkml:brush xml:id="br0">
      <inkml:brushProperty name="width" value="0.025" units="cm"/>
      <inkml:brushProperty name="height" value="0.025" units="cm"/>
    </inkml:brush>
  </inkml:definitions>
  <inkml:trace contextRef="#ctx0" brushRef="#br0">141 1 18578,'0'0'3480,"-11"4"-223,-56 26 1189,61-27-4214,1-1-1,0 2 0,0-1 0,0 1 0,0 0 1,0 0-1,1 0 0,0 0 0,0 1 0,0 0 1,0 0-1,-2 5 0,6-9-231,0-1 0,0 1 0,0-1 0,0 1 0,0-1 0,0 1 0,1-1 0,-1 1 0,0-1 0,0 1 0,1-1 0,-1 1 0,0-1 0,1 0 0,-1 1 0,0-1 0,1 1 0,-1-1 0,1 0 0,-1 1 0,0-1 0,1 0 0,-1 0 0,1 0 0,-1 1 0,1-1 0,-1 0 0,1 0 0,-1 0 0,1 0 0,-1 0 0,1 0 0,-1 0 0,1 0 0,0 0 0,-1 0 0,1 0 0,-1 0 0,1 0 0,29 1 0,-27-1 0,40-1-475,53 2-2168,-87-1 2413,0 1 1,1 1-1,-1 0 1,0 0-1,0 1 1,0 0-1,14 7 1,-21-9 256,0-1 0,0 1 0,-1 0 0,1 0 0,0 1 0,-1-1 0,1 0 0,-1 0 0,1 1 0,-1-1 0,1 1 0,-1 0 0,0-1 0,0 1 0,0 0 0,0-1 0,0 1 0,0 0 0,0 0 0,-1 0 0,1 0 0,-1 0 0,1 0 0,-1 0 0,0 2 0,0-1 95,-1 1 0,0-1 1,0 0-1,0 0 0,-1 0 0,1 0 0,-1 0 1,1 0-1,-1 0 0,0-1 0,0 1 1,0-1-1,-5 5 0,-6 4 386,-1 0 0,1-1 1,-2-1-1,-26 14 0,32-19-639,0 0 1,0 0-1,0-1 1,-1-1-1,-18 4 1,26-6 0,-1 1 0,1-1 0,0 0 0,-1 0 0,1 0 0,-1 0 0,1-1 0,0 1 0,-1-1 0,1 1 0,0-1 0,0 0 0,-1 0 0,1 0 0,0 0 0,0 0 1,0 0-1,0-1 0,0 1 0,0-1 0,1 1 0,-1-1 0,0 0 0,1 0 0,-1 1 0,1-1 0,0 0 0,0 0 0,-2-4 0,-7-27-7648</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3.043"/>
    </inkml:context>
    <inkml:brush xml:id="br0">
      <inkml:brushProperty name="width" value="0.025" units="cm"/>
      <inkml:brushProperty name="height" value="0.025" units="cm"/>
    </inkml:brush>
  </inkml:definitions>
  <inkml:trace contextRef="#ctx0" brushRef="#br0">90 36 14478,'0'0'11435,"10"-7"-9749,27-18-815,-37 24-842,1 1 0,-1 0 0,0 0 1,0-1-1,1 1 0,-1 0 0,0 0 1,1-1-1,-1 1 0,0 0 0,1 0 0,-1 0 1,1 0-1,-1-1 0,0 1 0,1 0 1,-1 0-1,1 0 0,-1 0 0,0 0 1,1 0-1,-1 0 0,1 0 0,-1 0 1,0 0-1,1 0 0,-1 1 0,1-1 0,-1 0 1,0 0-1,1 0 0,-1 0 0,1 1 1,0 13 413,-11 15 100,-4-11-139,-1 0-1,-17 16 0,19-22-188,0 1 0,1 1 0,1 0 0,-15 24 0,26-37-220,-1 0 0,1 0 0,-1 0 0,1-1-1,-1 1 1,1 0 0,0 0 0,-1 0 0,1 0 0,0 0 0,0 0 0,-1 0 0,1 0 0,0 0-1,0 0 1,0 0 0,0 0 0,1 0 0,-1 0 0,0 0 0,0 0 0,1 0 0,-1 0 0,0 0-1,1 0 1,-1 0 0,2 1 0,-1-1 10,1 1 0,-1-1 0,1 0 0,0 0 0,0 0 0,-1-1 0,1 1 0,0 0 0,0-1 0,0 1 0,0-1 0,0 1 0,3-1 0,10 1 21,1-2 0,-1 1 0,16-4 1,-22 3-96,68-11-517,-37 0-1254,-10-5-3448,-24 7 366,-5-2-1207</inkml:trace>
</inkml:ink>
</file>

<file path=ppt/ink/ink2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1.212"/>
    </inkml:context>
    <inkml:brush xml:id="br0">
      <inkml:brushProperty name="width" value="0.025" units="cm"/>
      <inkml:brushProperty name="height" value="0.025" units="cm"/>
    </inkml:brush>
  </inkml:definitions>
  <inkml:trace contextRef="#ctx0" brushRef="#br0">1 49 17360,'0'0'6855,"53"-10"-3460,-14 5-993,8 1-704,7-1-865,-2 3-609,1 1-512,-5-3-2115,-3-3-4035,-7-4-7110</inkml:trace>
</inkml:ink>
</file>

<file path=ppt/ink/ink2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1.604"/>
    </inkml:context>
    <inkml:brush xml:id="br0">
      <inkml:brushProperty name="width" value="0.025" units="cm"/>
      <inkml:brushProperty name="height" value="0.025" units="cm"/>
    </inkml:brush>
  </inkml:definitions>
  <inkml:trace contextRef="#ctx0" brushRef="#br0">12 1 20435,'0'0'9257,"-2"55"-8520,-6-20-161,6 2-223,2 3-225,0-3-128,18-7-1057,0-6-1217,2-7-1666,-7-7-352,-10-5-769</inkml:trace>
</inkml:ink>
</file>

<file path=ppt/ink/ink2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1.977"/>
    </inkml:context>
    <inkml:brush xml:id="br0">
      <inkml:brushProperty name="width" value="0.025" units="cm"/>
      <inkml:brushProperty name="height" value="0.025" units="cm"/>
    </inkml:brush>
  </inkml:definitions>
  <inkml:trace contextRef="#ctx0" brushRef="#br0">0 52 14990,'0'0'8392,"53"-31"-6406,-6 26 128,10 2-993,9 2-705,3-1-351,-3 2-482,-8-3-3074,-9-4-4965</inkml:trace>
</inkml:ink>
</file>

<file path=ppt/ink/ink2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2.782"/>
    </inkml:context>
    <inkml:brush xml:id="br0">
      <inkml:brushProperty name="width" value="0.025" units="cm"/>
      <inkml:brushProperty name="height" value="0.025" units="cm"/>
    </inkml:brush>
  </inkml:definitions>
  <inkml:trace contextRef="#ctx0" brushRef="#br0">0 37 23094,'0'0'5728,"1"11"-5653,-1 67-672,0-38-5068,10-56 2676,-2 5 2871,-1-3 91,-1 0-62,0 0 1,1 1-1,1 0 0,0 0 0,1 1 1,0 0-1,15-15 0,-23 27 222,-1-1-1,1 1 0,-1-1 1,1 1-1,-1-1 1,1 1-1,0-1 1,0 1-1,-1 0 0,1-1 1,0 1-1,-1 0 1,1-1-1,0 1 0,0 0 1,0 0-1,-1 0 1,1 0-1,0 0 1,0 0-1,0 0 0,-1 0 1,1 0-1,0 0 1,0 0-1,0 0 1,-1 1-1,1-1 0,1 1 1,-1 0 44,0 0 1,0 0-1,0 1 1,0-1-1,0 0 1,-1 1-1,1-1 0,0 1 1,-1-1-1,1 1 1,-1-1-1,1 1 1,-1-1-1,0 2 0,3 66 2456,-3-56-2253,-1 10-163,0-16-351,1 1 0,-1-1 0,1 1 1,1-1-1,-1 0 0,1 1 0,1-1 0,-1 0 1,1 1-1,5 9 0,0-14-3379,-1-6-2861</inkml:trace>
</inkml:ink>
</file>

<file path=ppt/ink/ink2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3.174"/>
    </inkml:context>
    <inkml:brush xml:id="br0">
      <inkml:brushProperty name="width" value="0.025" units="cm"/>
      <inkml:brushProperty name="height" value="0.025" units="cm"/>
    </inkml:brush>
  </inkml:definitions>
  <inkml:trace contextRef="#ctx0" brushRef="#br0">0 235 25784,'0'0'6118,"12"2"-5392,-6-1-718,0 0-1,0 0 0,0-1 0,0 0 1,0 0-1,0-1 0,0 1 1,0-1-1,0-1 0,0 1 1,-1-1-1,1 0 0,-1 0 0,1-1 1,-1 1-1,0-1 0,1 0 1,4-5-1,199-171-1002,-184 156 965,-25 22 30,0 1 1,1-1-1,-1 1 1,0-1-1,1 1 0,-1-1 1,0 1-1,1 0 1,-1-1-1,1 1 0,-1 0 1,1-1-1,-1 1 1,1 0-1,-1-1 0,1 1 1,-1 0-1,1 0 1,-1 0-1,1 0 0,0-1 1,-1 1-1,1 0 1,-1 0-1,1 0 0,-1 0 1,1 0-1,0 0 1,-1 1-1,1-1 0,-1 0 1,1 0-1,2 20 80,-18 48 123,9-47-157,3-4-673,0 1 0,1 0 1,2 0-1,1 33 0,6-29-6505,8-13-7799</inkml:trace>
</inkml:ink>
</file>

<file path=ppt/ink/ink2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2.803"/>
    </inkml:context>
    <inkml:brush xml:id="br0">
      <inkml:brushProperty name="width" value="0.025" units="cm"/>
      <inkml:brushProperty name="height" value="0.025" units="cm"/>
    </inkml:brush>
  </inkml:definitions>
  <inkml:trace contextRef="#ctx0" brushRef="#br0">777 7391 17136,'0'0'2290,"-3"-13"-2156,-14-80 290,-77-378 1457,-37-1-583,14 144-1558,-55-164 107,38-15 177,92 260 272,-12-298 1,41-256 412,23 536-404,11 0 0,12 2 1,12 2-1,10 1 0,142-399 0,180-301-1736,-370 945 1425,10-25 21,1 1 0,3 1 1,1 0-1,31-39 0,-46 68-3,-1 1-1,1 1 1,1-1-1,-1 1 1,1 0-1,1 1 1,-1 0-1,1 0 1,0 1 0,0 0-1,1 1 1,-1 0-1,1 0 1,0 1-1,0 0 1,0 1 0,1 0-1,-1 0 1,0 2-1,1-1 1,-1 1-1,1 0 1,10 3-1,18 5 178,-1 3 0,-1 1-1,50 23 1,61 19 199,-102-42-355,0-2 0,1-3 0,0-1 0,1-2 0,-1-2 0,0-3 0,1-1 0,-1-3 0,0-2 0,0-1 0,-1-3 0,0-2 0,-1-1 0,0-3 0,56-30 0,-42 17-28,149-83-164,-195 101-2294,-13 0-3801,-5-2-7535</inkml:trace>
</inkml:ink>
</file>

<file path=ppt/ink/ink2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3.147"/>
    </inkml:context>
    <inkml:brush xml:id="br0">
      <inkml:brushProperty name="width" value="0.025" units="cm"/>
      <inkml:brushProperty name="height" value="0.025" units="cm"/>
    </inkml:brush>
  </inkml:definitions>
  <inkml:trace contextRef="#ctx0" brushRef="#br0">1 30 21044,'0'0'774,"14"-3"-593,25-6 165,0 2 0,1 2-1,0 2 1,0 1 0,72 7-1,-92-4-341,1 2 0,-1 0-1,0 2 1,0 0 0,0 1-1,-1 1 1,1 1-1,-2 1 1,1 0 0,-1 2-1,-1 0 1,0 1 0,27 24-1,-38-30-24,-1 0 0,1 1-1,-1 0 1,-1 0 0,1 1-1,-1-1 1,0 1 0,-1 0-1,0 0 1,0 0 0,-1 0-1,3 16 1,-4-11 191,-1 1 0,0-1-1,0 0 1,-1 1 0,-1-1 0,0 1 0,-6 17-1,-6 9 651,-2 1 0,-2-2 1,-44 71-1,-67 89 447,-5 7-1969,118-184-1130</inkml:trace>
</inkml:ink>
</file>

<file path=ppt/ink/ink2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3.943"/>
    </inkml:context>
    <inkml:brush xml:id="br0">
      <inkml:brushProperty name="width" value="0.025" units="cm"/>
      <inkml:brushProperty name="height" value="0.025" units="cm"/>
    </inkml:brush>
  </inkml:definitions>
  <inkml:trace contextRef="#ctx0" brushRef="#br0">252 1 23094,'0'0'2690,"-10"68"-1857,-7-22 128,-3 8-416,-10 6-449,-1-1-64,-4-1-32,2-6 32,1-12-32,9-8 32,6-12-32,13-10-641,19-15-6758,9-23 32</inkml:trace>
</inkml:ink>
</file>

<file path=ppt/ink/ink2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4.271"/>
    </inkml:context>
    <inkml:brush xml:id="br0">
      <inkml:brushProperty name="width" value="0.025" units="cm"/>
      <inkml:brushProperty name="height" value="0.025" units="cm"/>
    </inkml:brush>
  </inkml:definitions>
  <inkml:trace contextRef="#ctx0" brushRef="#br0">53 0 20948,'0'0'1697,"-34"69"-191,23-25 159,4 4-608,7 3-64,0-2-704,8-7-225,12-5-32,9-6-545,-1-4-896,5-5-513,-5-4-1217,-9-3-1025,-10-2-1569</inkml:trace>
</inkml:ink>
</file>

<file path=ppt/ink/ink2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4.614"/>
    </inkml:context>
    <inkml:brush xml:id="br0">
      <inkml:brushProperty name="width" value="0.025" units="cm"/>
      <inkml:brushProperty name="height" value="0.025" units="cm"/>
    </inkml:brush>
  </inkml:definitions>
  <inkml:trace contextRef="#ctx0" brushRef="#br0">0 490 5830,'0'0'16495,"85"-18"-14669,-28 1-1025,6-2-385,8-2-416,-5 1-1922,-7-1-4932</inkml:trace>
  <inkml:trace contextRef="#ctx0" brushRef="#br0" timeOffset="1">596 1 19603,'0'0'9673,"68"65"-7912,-35-48-511,3-2-770,3-4-480,2-7 0,3-4-224,-2 0-1218,-2-15-960,-3-10-1281,-4-3-1218,-11-6-2594</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3.373"/>
    </inkml:context>
    <inkml:brush xml:id="br0">
      <inkml:brushProperty name="width" value="0.025" units="cm"/>
      <inkml:brushProperty name="height" value="0.025" units="cm"/>
    </inkml:brush>
  </inkml:definitions>
  <inkml:trace contextRef="#ctx0" brushRef="#br0">0 55 14029,'0'0'11884,"56"0"-11052,-18 0-704,5 0-416,2 0-2114,-2 0-2339,-1-3-4515</inkml:trace>
  <inkml:trace contextRef="#ctx0" brushRef="#br0" timeOffset="1">403 1 18770,'0'0'6086,"-51"49"-4197,38-27-672,1 0-128,7-3-512,5-1-449,0-5-128,1-1-801,7-5-1441,0-5-1729,-1-2-2115,2-2-5605</inkml:trace>
</inkml:ink>
</file>

<file path=ppt/ink/ink2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4.993"/>
    </inkml:context>
    <inkml:brush xml:id="br0">
      <inkml:brushProperty name="width" value="0.025" units="cm"/>
      <inkml:brushProperty name="height" value="0.025" units="cm"/>
    </inkml:brush>
  </inkml:definitions>
  <inkml:trace contextRef="#ctx0" brushRef="#br0">125 1 16624,'0'0'4068,"-36"63"-673,15-18-1185,1 4-288,-1 0 32,6 1-417,6-5-768,6-7-577,3-8-224,6-7-385,13-14-1632,-1-7-3012,1-2-4580</inkml:trace>
</inkml:ink>
</file>

<file path=ppt/ink/ink2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5.336"/>
    </inkml:context>
    <inkml:brush xml:id="br0">
      <inkml:brushProperty name="width" value="0.025" units="cm"/>
      <inkml:brushProperty name="height" value="0.025" units="cm"/>
    </inkml:brush>
  </inkml:definitions>
  <inkml:trace contextRef="#ctx0" brushRef="#br0">1 600 20724,'0'0'1836,"14"-1"-336,21-5 7,0 0 1,59-21-1,85-37 923,-108 36-2004,624-217-254,18 47-360,-707 196 188,20-4 24,1 0 0,-1 1 0,1 2 0,0 1 0,45 2 0,-71 0-75,0 0 1,0 0-1,0 1 1,0-1-1,0 1 1,0-1-1,0 1 1,0-1-1,0 1 1,-1-1-1,1 1 1,0 0-1,0 0 1,-1-1-1,1 1 1,0 0-1,-1 0 1,1 0-1,-1 0 1,1 0-1,-1 0 1,1 0-1,-1 0 0,1 0 1,-1 0-1,0 0 1,0 0-1,0 0 1,0 0-1,1 0 1,-1 0-1,-1 0 1,1 0-1,0 0 1,0 0-1,0 0 1,-1 2-1,1 2-1494</inkml:trace>
</inkml:ink>
</file>

<file path=ppt/ink/ink2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6.412"/>
    </inkml:context>
    <inkml:brush xml:id="br0">
      <inkml:brushProperty name="width" value="0.025" units="cm"/>
      <inkml:brushProperty name="height" value="0.025" units="cm"/>
    </inkml:brush>
  </inkml:definitions>
  <inkml:trace contextRef="#ctx0" brushRef="#br0">173 0 14157,'0'0'13421,"-1"10"-12609,-18 59-454,-3 0 0,-49 103 0,11-26-1342,104-233-3719,-12 28 646,3-16-2050</inkml:trace>
</inkml:ink>
</file>

<file path=ppt/ink/ink2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6.756"/>
    </inkml:context>
    <inkml:brush xml:id="br0">
      <inkml:brushProperty name="width" value="0.025" units="cm"/>
      <inkml:brushProperty name="height" value="0.025" units="cm"/>
    </inkml:brush>
  </inkml:definitions>
  <inkml:trace contextRef="#ctx0" brushRef="#br0">216 1 13389,'0'0'6021,"-28"57"-4547,12-10 95,3 8-223,3 4 223,5 0-96,5-3-480,0-10-416,13-5-417,8-8-128,7-8-96,5-9-1698,-4-1-2306,-5-6-2049</inkml:trace>
  <inkml:trace contextRef="#ctx0" brushRef="#br0" timeOffset="1">0 556 20499,'0'0'5638,"70"-12"-5286,-12-10-96,16-7-192,7-6-1505,10-5-1794,-6-2-993,-9-2-2627</inkml:trace>
</inkml:ink>
</file>

<file path=ppt/ink/ink2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7.179"/>
    </inkml:context>
    <inkml:brush xml:id="br0">
      <inkml:brushProperty name="width" value="0.025" units="cm"/>
      <inkml:brushProperty name="height" value="0.025" units="cm"/>
    </inkml:brush>
  </inkml:definitions>
  <inkml:trace contextRef="#ctx0" brushRef="#br0">253 0 11147,'-9'0'6662,"2"1"-6319,1 0 0,-1 0 1,0 0-1,1 1 0,0 0 0,-1 0 1,1 1-1,0 0 0,0 0 0,0 0 1,0 0-1,1 1 0,0 0 0,-1 0 1,2 1-1,-1 0 0,0 0 1,1 0-1,-5 6 0,-8 12 192,0 0 0,1 1 1,2 1-1,-14 29 0,22-40-259,0 1 0,1 0 0,1 1-1,0-1 1,1 1 0,1-1 0,0 1 0,1 0 0,2 16-1,-1-29-239,0 0 0,1 0-1,0 0 1,-1 0-1,1 0 1,1 0-1,-1 0 1,0 0-1,1-1 1,-1 1-1,1 0 1,0-1-1,0 1 1,0-1 0,0 0-1,0 1 1,0-1-1,1 0 1,-1 0-1,1-1 1,-1 1-1,1-1 1,0 1-1,0-1 1,0 0-1,0 0 1,0 0 0,0 0-1,0 0 1,0-1-1,0 1 1,0-1-1,0 0 1,6 0-1,1 0 24,-1-1-1,1 0 0,-1 0 0,0-1 0,1 0 1,-1 0-1,0-1 0,0 0 0,0-1 1,13-7-1,-12 4-14,0 0 0,-1 0 1,0-1-1,0 0 0,8-11 0,-13 15-10,-1 0 0,0-1 0,0 1 1,0-1-1,-1 0 0,0 0 0,0 0 0,0 0 0,0 0 0,-1 0 0,1 0 0,-2-1 0,2-8 0,-2 13-33,0 0 0,0 1 0,0-1 0,0 0 0,0 0 0,0 1 0,0-1 0,-1 0 0,1 0 0,0 1 0,0-1 0,-1 0 0,1 1 0,0-1 0,-1 0 1,1 1-1,0-1 0,-1 0 0,1 1 0,-1-1 0,1 1 0,-1-1 0,0 1 0,1-1 0,-1 1 0,1 0 0,-1-1 0,0 1 0,1 0 0,-2-1 0,-25 3 7,20 0-9,1 1 0,-1 0 0,1 0-1,0 0 1,0 1 0,-7 4 0,7-3 1,0 0 0,1 1 0,0-1 0,0 1 0,1 0 0,-1 0 0,1 0 0,1 1 0,-1-1 0,1 1 0,0 0 0,-3 11 0,6-17 0,1-1 0,-1 1 0,0-1 0,0 0 0,0 1 0,0-1 0,1 1 0,-1-1 0,0 1 0,1-1 0,-1 0 0,0 1 0,1-1 0,-1 0 0,0 1 0,1-1 0,-1 0 0,0 0 0,1 1 0,-1-1 0,1 0 0,-1 0 0,1 0 0,-1 1 0,1-1 0,-1 0 0,1 0 0,-1 0 0,0 0 0,1 0 0,-1 0 0,1 0 0,-1 0 0,1 0 0,-1 0 0,1 0 0,-1 0 0,1-1 0,-1 1 0,1 0 0,-1 0 0,1 0 0,-1-1 0,0 1 0,1-1 0,25-8 0,4-9-242,-1-2 1,0 0-1,41-41 1,-12 12-37,-57 48 274,0-1 0,1 1 0,-1 0 0,0 0 0,1 0 0,-1 0 0,1 0 0,-1 1 0,1-1 0,0 0 0,-1 1 0,1-1 0,0 1 0,-1-1 0,1 1 0,0 0 0,2 0 0,-3 0 14,-1 0 0,1 1 0,0-1 0,0 1 0,0-1-1,-1 1 1,1-1 0,0 1 0,-1 0 0,1-1 0,-1 1 0,1 0-1,0-1 1,-1 1 0,1 0 0,-1 0 0,0-1 0,1 1 0,-1 0 0,0 0-1,1 0 1,-1 0 0,0 1 0,2 9 119,-1 0 1,-1 1-1,0-1 1,-2 15-1,0-3-71,-5 107-1622,8-124-2829</inkml:trace>
</inkml:ink>
</file>

<file path=ppt/ink/ink2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7.725"/>
    </inkml:context>
    <inkml:brush xml:id="br0">
      <inkml:brushProperty name="width" value="0.025" units="cm"/>
      <inkml:brushProperty name="height" value="0.025" units="cm"/>
    </inkml:brush>
  </inkml:definitions>
  <inkml:trace contextRef="#ctx0" brushRef="#br0">0 122 22485,'0'0'5349,"49"-6"-3299,-5-6-801,10-6-224,5 0-416,5-2-609,-9 2 0,-7 1-545,-12 9-1376,-14 4-1443</inkml:trace>
</inkml:ink>
</file>

<file path=ppt/ink/ink2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8.069"/>
    </inkml:context>
    <inkml:brush xml:id="br0">
      <inkml:brushProperty name="width" value="0.025" units="cm"/>
      <inkml:brushProperty name="height" value="0.025" units="cm"/>
    </inkml:brush>
  </inkml:definitions>
  <inkml:trace contextRef="#ctx0" brushRef="#br0">1 153 16752,'0'0'4548,"74"8"-1793,-30-14-1026,9-11-928,9-9-673,0-5-1345,-1-6-3972,-5-7-5669</inkml:trace>
</inkml:ink>
</file>

<file path=ppt/ink/ink2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8.475"/>
    </inkml:context>
    <inkml:brush xml:id="br0">
      <inkml:brushProperty name="width" value="0.025" units="cm"/>
      <inkml:brushProperty name="height" value="0.025" units="cm"/>
    </inkml:brush>
  </inkml:definitions>
  <inkml:trace contextRef="#ctx0" brushRef="#br0">85 73 11018,'0'0'19411,"-9"2"-18482,5-2-890,1 1 0,-1 0 0,0 0 0,1 0 0,-1 1 1,0 0-1,1-1 0,0 1 0,-1 0 0,1 0 0,0 1 0,0-1 1,0 1-1,1 0 0,-1-1 0,1 1 0,-1 0 0,1 0 0,0 1 1,0-1-1,0 0 0,0 1 0,1-1 0,0 1 0,-1 0 0,1-1 1,1 1-1,-1 0 0,0 0 0,1 0 0,0-1 0,0 1 1,0 0-1,0 0 0,2 5 0,-2-8-39,1 0 0,0 1 0,0-1 0,1 0 0,-1 0 0,0 0 0,0 0 0,0 0 0,1 0 0,-1 0 0,1 0 0,-1-1 0,0 1 0,1 0 0,-1-1 0,1 1 0,-1-1 0,1 0 0,0 1 0,-1-1 0,1 0 0,-1 0 0,1 0 0,3-1 0,50 0 0,-45 0 0,39-5-364,-38 4 195,1 0 0,-1 1 0,0 0 1,1 0-1,-1 1 0,1 0 0,-1 1 0,0 1 1,1 0-1,13 4 0,-22-4 156,0 0-1,0 0 0,-1 0 1,1 1-1,0-1 0,-1 1 1,0-1-1,1 1 0,-1 0 1,0 0-1,0 0 0,-1 0 1,1 0-1,-1 0 0,1 0 1,-1 1-1,0-1 0,0 1 1,-1-1-1,1 0 0,-1 1 1,0-1-1,1 1 0,-2 0 1,1-1-1,0 1 0,-1-1 1,0 5-1,-1 1 175,0 0-1,0-1 1,-1 1 0,0-1 0,0 1-1,-1-1 1,0 0 0,-1-1 0,1 1-1,-7 7 1,0-4-8,0 0-1,0-1 1,-1 0 0,0-1-1,-1-1 1,-15 9 0,22-13-335,0-1 1,-1 0-1,1-1 0,0 1 1,-1-1-1,1-1 1,-1 1-1,0-1 1,1 0-1,-1-1 1,0 1-1,0-1 0,0-1 1,1 1-1,-1-1 1,-10-3-1,-8-13-5551,1-13-3924</inkml:trace>
  <inkml:trace contextRef="#ctx0" brushRef="#br0" timeOffset="1">51 64 22902,'0'0'4324,"80"-27"-2723,-39 18-1344,1 5-193,7-1-1794,-5-4-3811,-1-1-4229</inkml:trace>
</inkml:ink>
</file>

<file path=ppt/ink/ink2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8.819"/>
    </inkml:context>
    <inkml:brush xml:id="br0">
      <inkml:brushProperty name="width" value="0.025" units="cm"/>
      <inkml:brushProperty name="height" value="0.025" units="cm"/>
    </inkml:brush>
  </inkml:definitions>
  <inkml:trace contextRef="#ctx0" brushRef="#br0">189 1 10858,'-11'10'7004,"-13"13"-4896,1 2-1,1 0 0,-29 43 1,44-58-1832,1 0 0,0 0 0,0 0 1,1 1-1,1-1 0,0 1 0,0 1 1,1-1-1,0 0 0,1 1 0,1-1 1,-1 1-1,2 0 0,0-1 0,1 15 1,0-23-275,-1-1 0,1 1 0,0-1 1,0 1-1,0-1 0,0 0 0,0 1 1,1-1-1,-1 0 0,1 0 0,-1 0 0,1 0 1,0 0-1,-1 0 0,1 0 0,0-1 1,1 1-1,-1-1 0,0 1 0,3 0 0,0 0 13,0 0 1,0-1-1,0 1 0,0-1 0,0 0 0,0-1 0,0 1 0,0-1 0,10-1 0,-5 0 17,0 0 1,1-1 0,-1 0-1,0-1 1,0 0-1,0-1 1,-1 0 0,1-1-1,15-9 1,-18 7 9,0 1-1,0-2 1,-1 1 0,0-1 0,0 0 0,-1-1-1,0 1 1,-1-1 0,1 0 0,-2 0 0,1 0-1,-1-1 1,-1 1 0,1-1 0,-2 1 0,1-1-1,-1 0 1,-1-11 0,0 16-22,0 0 0,0 0 0,0 0 0,-1 0 0,1 0 0,-1 0 0,0 0 0,-1 0-1,1 1 1,-1-1 0,0 0 0,-1 1 0,1 0 0,-1-1 0,1 1 0,-1 0 0,0 0 0,-1 0 0,1 1 0,-1-1 0,0 1 0,1 0 0,-2 0 0,1 0 0,0 0 0,0 1 0,-1 0-1,1 0 1,-1 0 0,0 0 0,0 1 0,0 0 0,0 0 0,0 0 0,0 0 0,-5 1 0,5 0-281,-1 0 0,0 1 0,1 0 0,-1 0 0,1 0 0,-1 1 0,1 0 0,0 0 0,-1 0 0,1 1 0,0 0 0,1 0 0,-1 0 0,0 0 0,-7 8 0,-2 3-1790,1 0 0,1 1 0,-15 22 0,7-7-7125</inkml:trace>
</inkml:ink>
</file>

<file path=ppt/ink/ink2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9.175"/>
    </inkml:context>
    <inkml:brush xml:id="br0">
      <inkml:brushProperty name="width" value="0.025" units="cm"/>
      <inkml:brushProperty name="height" value="0.025" units="cm"/>
    </inkml:brush>
  </inkml:definitions>
  <inkml:trace contextRef="#ctx0" brushRef="#br0">0 486 21877,'0'0'2210,"61"-17"128,12-14 192,23-12-1088,20-9-385,12-3-449,8-3-223,-7 5-65,-10 7-320,-16 6 0,-20 8 0,-20 8 0,-14 10 0,-15 7-320,-9 2-1666,-6 4-1057,-7 0-2274,-5-5-1986</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4.160"/>
    </inkml:context>
    <inkml:brush xml:id="br0">
      <inkml:brushProperty name="width" value="0.025" units="cm"/>
      <inkml:brushProperty name="height" value="0.025" units="cm"/>
    </inkml:brush>
  </inkml:definitions>
  <inkml:trace contextRef="#ctx0" brushRef="#br0">86 91 19186,'-5'9'1404,"-9"15"122,1 1-1,1 0 1,-12 41-1,20-53-1333,0 0 0,1 1-1,1-1 1,0 0 0,0 1-1,2 0 1,0-1 0,0 1-1,1-1 1,4 16 0,-5-26-189,1 0 1,0 0 0,0 0 0,0-1 0,0 1 0,0-1 0,1 1 0,-1-1 0,1 1 0,-1-1 0,1 0 0,0 0 0,0 0-1,0 0 1,0 0 0,1 0 0,-1 0 0,0-1 0,1 1 0,-1-1 0,1 1 0,0-1 0,-1 0 0,1 0 0,0-1 0,0 1-1,-1 0 1,1-1 0,0 0 0,0 0 0,3 0 0,-1 0-35,0 0 1,0-1-1,0 0 1,0 0-1,0-1 0,0 1 1,-1-1-1,1 0 0,0-1 1,-1 1-1,0-1 1,1 0-1,-1 0 0,0 0 1,0 0-1,5-7 1,-1 1-30,-1-1 1,-1-1 0,1 1 0,-2-1 0,1 0 0,-1-1 0,-1 1 0,0-1 0,-1 0 0,0 0-1,-1 0 1,0 0 0,0-21 0,-2 32 86,0 1 1,0-1-1,0 1 1,0-1-1,0 1 0,0-1 1,0 1-1,0-1 0,0 1 1,0-1-1,0 0 1,0 1-1,0-1 0,0 1 1,-1-1-1,1 1 1,0-1-1,0 1 0,-1-1 1,1 1-1,0-1 0,-1 1 1,1 0-1,0-1 1,-1 1-1,1-1 0,0 1 1,-1 0-1,1-1 0,-2 1 1,-12 7 436,-12 25 43,21-23-368,0 1-1,1 0 0,0-1 1,1 1-1,0 0 0,1 0 0,-3 18 1,5-26-129,-1 0 1,1 0 0,0 0-1,0 1 1,0-1 0,1 0-1,-1 0 1,0 1-1,1-1 1,-1 0 0,1 0-1,0 0 1,0 0 0,0 0-1,0 0 1,0 0 0,0 0-1,0 0 1,1 0 0,-1 0-1,1-1 1,-1 1 0,1-1-1,0 1 1,0-1 0,-1 0-1,1 1 1,0-1-1,0 0 1,0 0 0,0-1-1,1 1 1,-1 0 0,0-1-1,0 1 1,0-1 0,1 1-1,-1-1 1,0 0 0,3 0-1,1 0-127,0 0-1,-1-1 1,1 1 0,-1-1-1,1 0 1,0-1-1,-1 1 1,0-1-1,1 0 1,-1 0-1,0-1 1,0 0 0,0 0-1,8-6 1,-6 2-39,1 0 0,-2 0 0,1-1 1,-1 0-1,0 0 0,0 0 0,7-18 1,-3 5-451,-2 0 1,-1-1 0,0-1 0,-2 1 0,0-1-1,2-36 1,-1-60 2538,-6 119-1725,0 21-187,3 106 1069,0-56 152,-3-1 0,-9 72-1,-17-250-61,-5-3-1746,31 110 486,25 8-1110,8 9-2188,23 11-8790,-25-18 3173</inkml:trace>
</inkml:ink>
</file>

<file path=ppt/ink/ink2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0.468"/>
    </inkml:context>
    <inkml:brush xml:id="br0">
      <inkml:brushProperty name="width" value="0.025" units="cm"/>
      <inkml:brushProperty name="height" value="0.025" units="cm"/>
    </inkml:brush>
  </inkml:definitions>
  <inkml:trace contextRef="#ctx0" brushRef="#br0">86 1 6951,'0'0'24198,"8"10"-22847,-6-8-1282,3 3-54,-1 0 0,0 1 1,0 0-1,0 0 0,0 0 0,-1 0 1,0 0-1,-1 0 0,1 1 0,-1 0 1,-1-1-1,2 9 0,-1 5-15,-1-7 0,0 0 0,2 1 0,4 18 0,-6-31 0,-1 0 0,0 0 0,1 0 0,-1 0 0,1-1 0,-1 1 0,1 0 0,-1 0 0,1 0 0,0-1 0,-1 1 0,1 0 0,0-1 0,0 1 0,-1 0 0,1-1 0,0 1 0,0-1 0,0 1 0,0-1 0,0 0 0,0 1 0,0-1 0,0 0 0,0 0 0,0 1 0,0-1 0,0 0 0,0 0 0,0 0 0,0 0 0,0 0 0,0-1 0,0 1 0,0 0 0,0 0 0,-1-1 0,1 1 0,0 0 0,0-1 0,0 1 0,0-1 0,0 1 0,1-2 0,42-32 0,-38 28 0,3-1 0,1-1 0,-1 2 0,1-1 0,0 1 0,13-5 0,-22 10 0,1 0 0,0 0 0,-1 0 0,1 1 0,0-1 0,0 1 0,-1-1 0,1 1 0,0-1 0,0 1 0,0 0 0,0 0 0,0 0 0,0 0 0,-1 0 0,1 0 0,0 1 0,0-1 0,0 1 0,-1-1 0,1 1 0,0 0 0,0 0 0,-1-1 0,1 1 0,-1 0 0,1 0 0,-1 1 0,1-1 0,-1 0 0,1 0 0,-1 1 0,0-1 0,0 1 0,0-1 0,0 1 0,0 0 0,0-1 0,0 1 0,0 2 0,1 2 0,0 1 0,0 0 0,0-1 0,-1 1 0,-1 0 0,1 0 0,-1 0 0,0-1 0,0 1 0,-1 0 0,0 0 0,0 0 0,-1-1 0,0 1 0,-4 11 0,1-9 0,0 0 0,0-1 0,-1 1 0,0-1 0,0 0 0,-1-1 0,0 0 0,0 0 0,-17 12 0,11-10 0,1-1 0,-2 0 0,1-1 0,-1-1 0,0 0 0,0-1 0,-1 0 0,0-1 0,0-1 0,0 0 0,0-1 0,0-1 0,0 0 0,-19-2 0,31 0-198,0 1 1,0-1-1,0 0 0,0 0 1,0 0-1,0 0 1,0 0-1,1-1 0,-1 0 1,1 1-1,-1-1 0,1 0 1,0 0-1,-1 0 0,1 0 1,0-1-1,0 1 0,1 0 1,-1-1-1,0 0 1,1 1-1,0-1 0,-1 0 1,1 0-1,0 0 0,1 1 1,-1-1-1,0 0 0,1 0 1,0 0-1,-1 0 0,1-4 1,0-4-1148,1 0 0,-1-1 1,2 1-1,-1 0 0,1 0 0,1 1 0,7-19 1,8-16-8185</inkml:trace>
</inkml:ink>
</file>

<file path=ppt/ink/ink2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0.841"/>
    </inkml:context>
    <inkml:brush xml:id="br0">
      <inkml:brushProperty name="width" value="0.025" units="cm"/>
      <inkml:brushProperty name="height" value="0.025" units="cm"/>
    </inkml:brush>
  </inkml:definitions>
  <inkml:trace contextRef="#ctx0" brushRef="#br0">1 181 15150,'0'0'9289,"22"-59"-5766,-11 45-1088,10 1-1346,3 1-737,9-1-288,4 2-64,6 1-1089,2-2-2338,0-5-3428,0-3-8775</inkml:trace>
</inkml:ink>
</file>

<file path=ppt/ink/ink2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1.171"/>
    </inkml:context>
    <inkml:brush xml:id="br0">
      <inkml:brushProperty name="width" value="0.025" units="cm"/>
      <inkml:brushProperty name="height" value="0.025" units="cm"/>
    </inkml:brush>
  </inkml:definitions>
  <inkml:trace contextRef="#ctx0" brushRef="#br0">49 101 24503,'0'0'5477,"53"-9"-4099,-14-2-738,9-3-576,3-2-96,-1 2-1441,-4 0-1794,-13 1-2274,-13 4-2915</inkml:trace>
  <inkml:trace contextRef="#ctx0" brushRef="#br0" timeOffset="1">0 351 20147,'0'0'4869,"59"-22"-2659,-10-6-609,5-1-896,9-3-609,-1 3-384,-3 0-2627,-13 6-3139,-7 4-4163</inkml:trace>
</inkml:ink>
</file>

<file path=ppt/ink/ink2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1.503"/>
    </inkml:context>
    <inkml:brush xml:id="br0">
      <inkml:brushProperty name="width" value="0.025" units="cm"/>
      <inkml:brushProperty name="height" value="0.025" units="cm"/>
    </inkml:brush>
  </inkml:definitions>
  <inkml:trace contextRef="#ctx0" brushRef="#br0">1 404 20884,'0'0'7911,"9"-2"-5685,8-5-2104,-1-1-1,1 0 0,-1-1 0,-1-1 0,0-1 1,-1 0-1,0 0 0,0-2 0,-1 0 0,17-22 1,-13 14-63,0 0-1,-2-1 1,-1-1 0,-1 0 0,-1-1 0,18-50 0,-18 16-59,-38 179 0,26-116 0,-4 19 0,0 1 0,2 0 0,1 0 0,2 0 0,4 36 0,-5-59-58,0 0 0,0 0 1,1 0-1,-1 1 0,1-1 0,-1 0 0,1 0 1,0-1-1,0 1 0,0 0 0,0 0 0,0 0 0,0 0 1,1-1-1,-1 1 0,0-1 0,1 1 0,-1-1 1,1 1-1,0-1 0,-1 0 0,1 0 0,0 0 1,0 0-1,0 0 0,0 0 0,0-1 0,0 1 0,0 0 1,0-1-1,0 0 0,0 1 0,0-1 0,0 0 1,0 0-1,1 0 0,-1-1 0,0 1 0,0 0 1,4-2-1,0 0-369,0 0 0,0-1 0,0 0-1,0-1 1,0 1 0,0-1 0,-1 0 0,0 0 0,0-1 0,0 1 0,7-10 0,16-29-6065,-2-7-1910</inkml:trace>
</inkml:ink>
</file>

<file path=ppt/ink/ink2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1.857"/>
    </inkml:context>
    <inkml:brush xml:id="br0">
      <inkml:brushProperty name="width" value="0.025" units="cm"/>
      <inkml:brushProperty name="height" value="0.025" units="cm"/>
    </inkml:brush>
  </inkml:definitions>
  <inkml:trace contextRef="#ctx0" brushRef="#br0">66 4 14830,'0'0'9646,"-7"15"-7729,6-12-1846,-14 32 1462,-14 48 0,25-71-1315,2-1 1,-1 0-1,1 1 1,1-1 0,0 1-1,0-1 1,1 1-1,1-1 1,0 1 0,4 15-1,-5-24-204,1 0 0,0 0-1,1-1 1,-1 1 0,0 0 0,1-1-1,0 1 1,-1-1 0,1 0-1,0 1 1,0-1 0,0 0 0,0 0-1,1 0 1,-1-1 0,1 1 0,-1-1-1,1 1 1,-1-1 0,1 0-1,0 0 1,0 0 0,-1 0 0,1 0-1,0 0 1,0-1 0,0 0 0,0 0-1,0 1 1,0-2 0,0 1-1,0 0 1,0 0 0,3-2 0,2 1 13,-1-1 0,0 0 0,0-1 0,1 0 0,-1 0 0,-1 0 0,1-1 0,0 0 1,-1 0-1,0-1 0,0 0 0,7-7 0,-4 1-27,0-1 0,-1 1 0,0-2 0,-1 1 0,0-1 0,-1 0 0,4-14 0,-7 19 0,0-1 0,-1 1 0,0-1 0,-1 0 0,0 1 0,0-1 0,-1 0 0,0 1 0,0-1 0,-1 0 0,0 0 0,-5-15 0,5 21 1,0 1-1,0 0 1,0 0-1,0-1 1,-1 1-1,1 0 1,-1 0-1,1 0 1,-1 1 0,0-1-1,0 0 1,0 0-1,0 1 1,0 0-1,0-1 1,0 1-1,0 0 1,-1 0 0,1 0-1,0 0 1,-1 0-1,1 1 1,-1-1-1,1 1 1,-1-1-1,1 1 1,-1 0 0,1 0-1,-1 0 1,1 0-1,-1 1 1,1-1-1,0 1 1,-1 0-1,-2 0 1,-3 2-11,0-1 0,0 1 0,0 1 0,1-1 0,-1 1 0,1 1 0,0-1 0,0 1 0,-8 8 0,-8 11-702,-9 9-5425,7-9-5736</inkml:trace>
</inkml:ink>
</file>

<file path=ppt/ink/ink2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2.261"/>
    </inkml:context>
    <inkml:brush xml:id="br0">
      <inkml:brushProperty name="width" value="0.025" units="cm"/>
      <inkml:brushProperty name="height" value="0.025" units="cm"/>
    </inkml:brush>
  </inkml:definitions>
  <inkml:trace contextRef="#ctx0" brushRef="#br0">1 257 24439,'0'0'3972,"74"-12"-1666,-5-19-1441,20-5-449,11-4-256,6-1-256,1 2-1441,-12 12-1954,-14 7 1313,-25 11-3107,-26 7-417</inkml:trace>
</inkml:ink>
</file>

<file path=ppt/ink/ink2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2.587"/>
    </inkml:context>
    <inkml:brush xml:id="br0">
      <inkml:brushProperty name="width" value="0.025" units="cm"/>
      <inkml:brushProperty name="height" value="0.025" units="cm"/>
    </inkml:brush>
  </inkml:definitions>
  <inkml:trace contextRef="#ctx0" brushRef="#br0">0 260 20243,'0'0'2531,"82"-2"-385,-13-23-993,17-10 64,8-2-641,4-4-415,-4 7-226,-6 4-1376,-14 5-2018,-17 8-2050,-14 3-5350</inkml:trace>
</inkml:ink>
</file>

<file path=ppt/ink/ink2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3.054"/>
    </inkml:context>
    <inkml:brush xml:id="br0">
      <inkml:brushProperty name="width" value="0.025" units="cm"/>
      <inkml:brushProperty name="height" value="0.025" units="cm"/>
    </inkml:brush>
  </inkml:definitions>
  <inkml:trace contextRef="#ctx0" brushRef="#br0">1 652 6662,'0'0'20671,"8"-5"-18755,18-13-1234,0-1-1,-2 0 1,36-39 0,66-84-583,-99 111-16,-15 16-81,119-148 112,-114 141-93,-2-2 0,-1 0 0,-1-1-1,0 0 1,11-36 0,-20 160-427,-4-82 474,0 0 0,2 0 1,0 0-1,1 0 0,1-1 0,6 21 0,-6-28-216,0 1 0,1-1 0,0 0 0,9 13 0,-7-14-625,-1-1 0,1 1 0,0-1 0,1 0 0,9 6 0,0 0-4784,-3-4-1757</inkml:trace>
</inkml:ink>
</file>

<file path=ppt/ink/ink2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3.385"/>
    </inkml:context>
    <inkml:brush xml:id="br0">
      <inkml:brushProperty name="width" value="0.025" units="cm"/>
      <inkml:brushProperty name="height" value="0.025" units="cm"/>
    </inkml:brush>
  </inkml:definitions>
  <inkml:trace contextRef="#ctx0" brushRef="#br0">0 656 15278,'0'0'8659,"14"-5"-6833,563-177 3442,375-124-6820,-700 209 1337,-153 44-4759,-97 51 4059,9-5-617,-9 4-4878</inkml:trace>
</inkml:ink>
</file>

<file path=ppt/ink/ink2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3.871"/>
    </inkml:context>
    <inkml:brush xml:id="br0">
      <inkml:brushProperty name="width" value="0.025" units="cm"/>
      <inkml:brushProperty name="height" value="0.025" units="cm"/>
    </inkml:brush>
  </inkml:definitions>
  <inkml:trace contextRef="#ctx0" brushRef="#br0">0 482 19795,'0'0'7169,"11"-2"-5103,5-2-1811,-1-2 0,1 0 0,-1-1 0,-1 0 0,1-1 0,-1-1 0,-1 0 0,22-19 0,104-102 1183,-133 124-1434,42-45-4,-1-3 0,68-101 0,-115 155 0,0 1 0,0-1 0,0 0 0,0 0 0,0 0 0,0 0 0,0 0 0,0 0 0,0 0 0,0 0 0,0 0 0,0 0 0,0 0 0,0 1 0,0-1 0,1 0 0,-1 0 0,0 0 0,0 0 0,0 0 0,0 0 0,0 0 0,0 0 0,0 0 0,0 0 0,0 0 0,0 0 0,0 0 0,1 0 0,-1 0 0,0 0 0,0 0 0,0 0 0,0 0 0,0 0 0,0 0 0,0 0 0,0 0 0,0 0 0,1 0 0,-1 0 0,0 0 0,0 0 0,0 0 0,0 0 0,0 0 0,0 0 0,0 0 0,0-1 0,0 1 0,0 0 0,0 0 0,0 0 0,0 0 0,1 0 0,-1 0 0,0 0 0,0 0 0,0 0 0,0 0 0,0 0 0,0 0 0,0-1 0,0 1 0,0 0 0,0 13 0,-2 15 0,-18 55 0,8-38 0,2 0 0,2 1 0,2 0 0,-1 49 0,7-94-7,0-1 0,0 1-1,0 0 1,0 0 0,0 0 0,0-1 0,1 1-1,-1 0 1,0 0 0,0-1 0,0 1-1,1 0 1,-1-1 0,0 1 0,1 0 0,-1 0-1,1-1 1,-1 1 0,1-1 0,-1 1 0,1-1-1,-1 1 1,1 0 0,-1-1 0,1 0 0,0 1-1,-1-1 1,1 1 0,0-1 0,0 1-1,1-1-58,0 0 0,0 0 0,0 0 0,-1 0 0,1 0-1,0-1 1,0 1 0,0 0 0,-1-1 0,1 0 0,0 1-1,2-2 1,1-1-530,1 0 1,-1 0-1,0 0 0,0-1 0,-1 1 0,1-1 0,6-7 0,8-22-8607</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4.801"/>
    </inkml:context>
    <inkml:brush xml:id="br0">
      <inkml:brushProperty name="width" value="0.025" units="cm"/>
      <inkml:brushProperty name="height" value="0.025" units="cm"/>
    </inkml:brush>
  </inkml:definitions>
  <inkml:trace contextRef="#ctx0" brushRef="#br0">166 289 6694,'0'0'15530,"-9"-4"-13454,5 3-1940,0-1-1,0 0 1,0 1-1,0 0 1,0 0-1,0 0 1,0 0-1,0 1 0,0 0 1,0 0-1,-1 0 1,1 0-1,0 0 1,0 1-1,0 0 1,0 0-1,0 0 1,0 1-1,0-1 1,0 1-1,0 0 0,0 0 1,-3 2-1,0 2 269,0 0 0,1 1 0,-1-1 0,-9 14-1,15-18-342,-1-1 1,1 1-1,0 0 0,-1 0 0,1 1 0,0-1 0,0 0 0,0 0 0,1 0 1,-1 1-1,0-1 0,1 0 0,0 1 0,-1-1 0,1 1 0,0-1 0,0 0 1,1 1-1,-1-1 0,0 1 0,1-1 0,-1 0 0,3 4 0,-2-4-55,1 0-1,0-1 1,0 0-1,0 0 1,0 1-1,0-1 1,0 0-1,1-1 1,-1 1-1,0 0 0,0-1 1,1 1-1,-1-1 1,0 1-1,1-1 1,-1 0-1,1 0 1,-1 0-1,5-1 1,48-9-591,-38 4 362,0-1 1,-1-1-1,0 0 0,-1-2 0,1 1 1,-2-2-1,0 0 0,0-1 0,-1 0 0,0-1 1,-1 0-1,-1-1 0,0-1 0,14-24 0,-25 39 249,1-1-1,-1 1 0,1-1 1,-1 1-1,1-1 0,-1 1 0,1-1 1,-1 1-1,0-1 0,1 0 0,-1 1 1,0-1-1,0 0 0,1 1 0,-1-1 1,0 0-1,0 1 0,0-1 1,0 0-1,0 0 0,0 1 0,0-1 1,0 0-1,0 1 0,0-1 0,0 0 1,0 1-1,0-1 0,-1-1 1,-14 17 1067,3 12-97,11-27-986,1 1 0,0-1 0,0 1 0,0-1 1,0 1-1,0-1 0,0 1 0,0-1 0,0 0 0,0 1 1,0-1-1,0 1 0,0-1 0,0 1 0,0-1 0,1 1 1,-1-1-1,0 1 0,0-1 0,0 0 0,1 1 0,-1-1 1,0 1-1,1-1 0,-1 0 0,0 1 0,1-1 0,-1 0 1,0 1-1,1-1 0,-1 0 0,1 0 0,-1 1 1,0-1-1,1 0 0,-1 0 0,1 0 0,-1 0 0,1 0 1,-1 1-1,1-1 0,-1 0 0,1 0 0,-1 0 0,1 0 1,6-1-42,0 0 0,-1 0 1,1-1-1,-1 0 1,1 0-1,-1 0 0,1-1 1,-1 0-1,0 0 1,0-1-1,-1 0 0,1 0 1,-1 0-1,0 0 1,0-1-1,0 0 0,-1 0 1,1 0-1,-1-1 1,0 1-1,4-11 0,1 2-146,-1 0 0,-1-1-1,0 0 1,-1 0 0,-1 0 0,-1-1-1,0 0 1,2-18 0,-6 34 178,0 0-1,0 0 1,0 0 0,1 0 0,-1 0 0,0 0 0,0-1-1,0 1 1,0 0 0,0 0 0,0 0 0,0 0 0,0 0 0,0-1-1,0 1 1,0 0 0,0 0 0,0 0 0,0 0 0,0 0-1,0 0 1,0-1 0,0 1 0,0 0 0,0 0 0,0 0-1,0 0 1,0 0 0,0-1 0,0 1 0,0 0 0,0 0 0,0 0-1,0 0 1,0 0 0,-1 0 0,1 0 0,0-1 0,0 1-1,0 0 1,0 0 0,0 0 0,0 0 0,0 0 0,-1 0-1,1 0 1,0 0 0,0 0 0,0 0 0,0 0 0,0 0 0,-1 0-1,1 0 1,0 0 0,0 0 0,0 0 0,0 0 0,0 0-1,-1 0 1,1 0 0,-8 9 84,-9 18 88,5-3 219,1-1-1,1 1 1,1 1-1,1 0 1,-8 45-1,15-61-330,0 0-1,1 0 1,0-1 0,0 1 0,1 0-1,0 0 1,1-1 0,0 1 0,3 9-1,-3-12-63,1-1 0,-1 0 0,1 0-1,1 0 1,-1 0 0,1-1 0,-1 1-1,1-1 1,0 0 0,1 0 0,-1 0-1,1 0 1,0-1 0,0 0 0,5 3-1,-8-5-17,0 0-1,0 1 1,0-1-1,0 0 0,1-1 1,-1 1-1,0 0 0,0-1 1,0 1-1,1-1 0,-1 0 1,0 1-1,1-1 0,-1 0 1,0-1-1,0 1 0,1 0 1,-1-1-1,0 1 0,3-2 1,-4 1-10,1 0 0,0 0-1,-1-1 1,1 1 0,-1 0 0,0-1 0,1 0 0,-1 1-1,0-1 1,0 0 0,0 1 0,0-1 0,0 0 0,-1 0-1,1 0 1,-1 0 0,1 0 0,0-2 0,0-6-121,0 0 1,-1 1 0,0-1 0,-1 0 0,1 0-1,-2 0 1,0 1 0,-3-12 0,1 7-859,-1 0 1,-1 1-1,0-1 1,-11-17-1,15 28 719,-1 0-1,1 0 1,0 0-1,-1 1 1,1-1-1,-1 1 0,0-1 1,0 1-1,0 0 1,-4-2-1,5 3 229,0 0 1,1 1-1,-1-1 1,0 1-1,0 0 0,1 0 1,-1-1-1,0 1 1,0 0-1,1 1 0,-1-1 1,0 0-1,0 0 1,1 1-1,-1-1 0,0 1 1,1-1-1,-1 1 1,1 0-1,-1 0 1,0 0-1,-1 1 0,-21 9-2141,10-10-3183</inkml:trace>
</inkml:ink>
</file>

<file path=ppt/ink/ink2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4.198"/>
    </inkml:context>
    <inkml:brush xml:id="br0">
      <inkml:brushProperty name="width" value="0.025" units="cm"/>
      <inkml:brushProperty name="height" value="0.025" units="cm"/>
    </inkml:brush>
  </inkml:definitions>
  <inkml:trace contextRef="#ctx0" brushRef="#br0">0 127 16752,'0'0'16015,"68"-31"-16015,-28 12 0,9-3 0,3 6-2082,-4 1-3235,-6 4-1858,-2-2-8359</inkml:trace>
</inkml:ink>
</file>

<file path=ppt/ink/ink2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4.541"/>
    </inkml:context>
    <inkml:brush xml:id="br0">
      <inkml:brushProperty name="width" value="0.025" units="cm"/>
      <inkml:brushProperty name="height" value="0.025" units="cm"/>
    </inkml:brush>
  </inkml:definitions>
  <inkml:trace contextRef="#ctx0" brushRef="#br0">348 12 25848,'-9'-2'2915,"-3"-1"-2629,0 0 0,-1 2 0,1-1 0,-1 2 0,1 0 0,-1 0 0,1 1 0,0 0 0,-1 1 0,1 1 0,0 0 0,0 1 0,-17 7 0,13-3-286,1 1 0,0 1 0,0 1 0,1 0 0,-12 12 0,21-19 0,1 0 0,0 1 0,0-1 0,0 1 0,1-1 0,0 1 0,0 0 0,0 0 0,0 1 0,1-1 0,0 1 0,0-1 0,0 1 0,1-1 0,0 1 0,0 0 0,0 0 0,1 0 0,0 6 0,1-10 0,-1 1 0,1-1 0,0 0 0,1 0 0,-1 1 0,0-1 0,1 0 0,-1 0 0,1 0 0,0 0 0,-1 0 0,1-1 0,0 1 0,0-1 0,0 1 0,0-1 0,1 1 0,-1-1 0,0 0 0,1 0 0,-1 0 0,0-1 0,1 1 0,-1 0 0,1-1 0,-1 0 0,1 1 0,3-1 0,11 1 0,0 0 0,32-3 0,-44 2 0,10-2-313,0-1 0,0 0-1,0-1 1,-1 0 0,19-9 0,-26 10 126,0 0 0,-1 0 0,0 0 1,1-1-1,-2 0 0,1 0 0,0-1 0,-1 0 0,0 0 0,0 0 1,0 0-1,0-1 0,4-7 0,-10 13 114,1 0-1,0 0 1,0 0 0,-1 1 0,1-1-1,0 0 1,0 0 0,-1 0-1,1 0 1,0 0 0,-1 0-1,1 0 1,0 0 0,0 0 0,-1-1-1,1 1 1,0 0 0,0 0-1,-1 0 1,1 0 0,0 0-1,0 0 1,-1 0 0,1-1 0,0 1-1,0 0 1,0 0 0,-1 0-1,1-1 1,0 1 0,0 0-1,0 0 1,0 0 0,-1-1 0,1 1-1,0 0 1,0 0 0,0-1-1,0 1 1,0 0 0,0-1-1,0 1 1,0 0 0,0 0 0,0-1-1,0 1 1,0 0 0,0 0-1,0-1 1,0 1 0,0 0-1,0 0 1,0-1 0,0 1 0,0 0-1,0 0 1,1-1 0,-1 1-1,0 0 1,0 0 0,0-1-1,0 1 1,1 0 0,-1 0 0,0-1-1,-18 12-1099,1 14 596,16-24 389,0 0 0,1 0 1,-1 0-1,1 0 0,-1 0 1,1 0-1,0 0 0,-1 0 0,1 0 1,0 0-1,0 0 0,0 0 1,0 1-1,0-1 0,0 0 1,0 0-1,0 0 0,0 0 0,0 0 1,1 1-1,-1-1 0,0 0 1,2 2-1,7 0-5012</inkml:trace>
</inkml:ink>
</file>

<file path=ppt/ink/ink2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4.871"/>
    </inkml:context>
    <inkml:brush xml:id="br0">
      <inkml:brushProperty name="width" value="0.025" units="cm"/>
      <inkml:brushProperty name="height" value="0.025" units="cm"/>
    </inkml:brush>
  </inkml:definitions>
  <inkml:trace contextRef="#ctx0" brushRef="#br0">86 1 18930,'0'0'10565,"-10"5"-8798,7-4-1606,-5 2 46,1 1 0,-1 0 0,1 1 0,-11 8 0,16-11-194,0-1-1,0 1 0,0 0 1,0 0-1,1 0 0,-1 0 1,1 0-1,-1 0 0,1 0 1,0 0-1,0 1 1,0-1-1,0 0 0,0 1 1,0-1-1,1 1 0,-1-1 1,1 1-1,0-1 0,0 1 1,0 0-1,0-1 0,0 1 1,1 4-1,0-6-11,0 0 0,0 0 0,0 0 0,0 0 0,0 0 0,0-1 0,0 1 1,0 0-1,0 0 0,1-1 0,-1 1 0,0-1 0,0 1 0,1-1 0,-1 0 0,0 0 0,1 1 0,-1-1 0,0 0 0,0 0 0,1 0 0,-1 0 1,0 0-1,3-1 0,36-6-135,-29 2-641,0-1 0,0 0-1,-1 0 1,16-14 0,12-6-1205,-37 26 2070,-1 0 0,0 0 0,1 0 0,-1 0 0,0 0 0,0 0 0,1 0 0,-1 0 0,0 1 0,0-1 0,1 0 0,-1 0 0,0 0 0,0 0 0,0 1 0,1-1 0,-1 0 0,0 0 0,0 0 0,0 1 0,0-1 0,0 0 0,1 0 0,-1 1 0,0-1 0,0 0 0,0 1 0,0-1 0,0 0-1,0 0 1,0 1 0,0-1 0,0 0 0,0 0 0,0 1 0,0-1 0,0 0 0,0 1 0,0-1 0,0 0 0,0 0 0,0 1 0,-1-1 0,1 1 0,-2 16 836,-7 16-381,-23 57-1,22-69-605,2 0 0,0 0 0,2 1 0,0-1 0,2 1 0,-4 41 0,8-55-2602</inkml:trace>
</inkml:ink>
</file>

<file path=ppt/ink/ink2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5.479"/>
    </inkml:context>
    <inkml:brush xml:id="br0">
      <inkml:brushProperty name="width" value="0.025" units="cm"/>
      <inkml:brushProperty name="height" value="0.025" units="cm"/>
    </inkml:brush>
  </inkml:definitions>
  <inkml:trace contextRef="#ctx0" brushRef="#br0">152 2 19699,'-11'0'0,"4"-1"16,-37 0 72,42 1-89,0 1 1,-1-1-1,1 1 0,0-1 1,0 1-1,0 0 1,0 0-1,0 0 0,0 0 1,0 0-1,1 0 1,-1 1-1,0-1 0,1 1 1,-1-1-1,1 1 0,-1-1 1,1 1-1,0 0 1,-1 0-1,-1 3 0,-4 21 15,0-1-1,2 1 1,0 0 0,2 0-1,1 1 1,2 35-1,-2 3 303,-15 827 6267,16-854-6597,2 1 1,2-1 0,2 0-1,1 0 1,21 69 0,-26-102-73,1-1 1,0 1-1,1-1 1,-1 1-1,1-1 1,0 0-1,0 0 1,0 0-1,6 5 1,-8-8 25,0 0 0,0 0 0,1 0 1,-1-1-1,1 1 0,-1 0 0,1-1 0,-1 1 1,1-1-1,-1 1 0,1-1 0,-1 0 0,1 1 1,-1-1-1,1 0 0,0 0 0,-1 0 0,1-1 1,-1 1-1,1 0 0,-1 0 0,1-1 0,-1 1 1,1-1-1,-1 0 0,1 1 0,-1-1 0,1 0 1,-1 0-1,0 0 0,0 0 0,1 0 0,0-1 1,5-4-398,-2-1 1,1 1-1,-1-1 1,0 0-1,0 0 1,-1 0-1,0-1 1,0 0 0,-1 1-1,4-16 1,0-3-2056,-1-1 0,3-34 1,-1-51-6410</inkml:trace>
</inkml:ink>
</file>

<file path=ppt/ink/ink2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5.884"/>
    </inkml:context>
    <inkml:brush xml:id="br0">
      <inkml:brushProperty name="width" value="0.025" units="cm"/>
      <inkml:brushProperty name="height" value="0.025" units="cm"/>
    </inkml:brush>
  </inkml:definitions>
  <inkml:trace contextRef="#ctx0" brushRef="#br0">0 849 14286,'19'-29'1023,"1"0"0,1 1 0,1 1 0,49-45 1,-43 49-686,1 1 0,1 1 0,0 2 0,55-26 0,3 7-298,2 5 0,138-33-1,200-20-2588,-213 47 1253,631-171 4177,-734 179-1673,-111 31-1197,34-10 1329,0 2 0,38-4-1,-70 11-1231,1 1 0,-1 0 0,0 0 0,0 0 0,0 1 0,0-1 0,0 1 0,0 0 0,0 0-1,0 0 1,0 0 0,0 0 0,-1 0 0,1 1 0,0 0 0,-1-1 0,1 1 0,-1 0-1,1 0 1,-1 1 0,0-1 0,0 0 0,0 1 0,0-1 0,-1 1 0,1-1 0,-1 1 0,1 0-1,-1 0 1,0 0 0,0 0 0,0 0 0,0 0 0,-1 0 0,1 4 0,2 15 121,-1 0 1,-1 0-1,-1-1 1,-2 26-1,0-13 99,-15 235 456,-1 52-516,21 151-35,36-2-124,-20-379-192,1 12-2194,-20-99 1784,0 13-2221,-9-10-2781,-16-2-3575</inkml:trace>
</inkml:ink>
</file>

<file path=ppt/ink/ink2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6.244"/>
    </inkml:context>
    <inkml:brush xml:id="br0">
      <inkml:brushProperty name="width" value="0.025" units="cm"/>
      <inkml:brushProperty name="height" value="0.025" units="cm"/>
    </inkml:brush>
  </inkml:definitions>
  <inkml:trace contextRef="#ctx0" brushRef="#br0">311 387 17777,'-44'12'269,"-86"30"455,117-37-307,0 1 0,1 0 0,0 1 0,0 0 0,0 1 0,1 0 0,-15 15 0,23-21-284,1 1 0,0-1 0,0 1 0,0 0 0,0 0 0,0-1 0,0 1 0,1 0 0,-1 1 0,1-1 0,0 0 0,0 0 0,0 0 0,1 1 0,-1-1 0,1 0 0,-1 1 0,2 6 0,-1-8-78,1 1 0,0 0 1,0 0-1,0-1 0,0 1 1,1-1-1,-1 1 0,1-1 1,-1 1-1,1-1 0,0 0 1,0 0-1,0 0 0,0 0 1,1 0-1,-1 0 0,0-1 1,1 1-1,-1-1 0,1 1 1,-1-1-1,1 0 0,3 1 1,10 3 97,1 0 0,0-1 1,0-1-1,0 0 1,26 0-1,90-6 426,-121 2-536,71-7 257,-2-3 0,98-27-1,160-60 168,-273 77-429,367-119 132,379-108-1893,-782 240 1112,55-16-2381,-33 3-2918,-12-6-6646</inkml:trace>
</inkml:ink>
</file>

<file path=ppt/ink/ink2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7.052"/>
    </inkml:context>
    <inkml:brush xml:id="br0">
      <inkml:brushProperty name="width" value="0.025" units="cm"/>
      <inkml:brushProperty name="height" value="0.025" units="cm"/>
    </inkml:brush>
  </inkml:definitions>
  <inkml:trace contextRef="#ctx0" brushRef="#br0">5547 3811 16015,'9'0'2450,"-1"1"-1980,-1 0 0,1-1 0,0 0 0,0-1-1,-1 0 1,1 0 0,0-1 0,-1 1-1,1-2 1,-1 1 0,0-1 0,11-6 0,-1-4 125,0 0 0,-2-2 0,1 0 0,-2-1 0,0 0 0,18-29 1,60-116 5,-52 78-488,-4-1 1,-3-2-1,-5-1 0,-3-2 1,15-103-1,-24 79 53,-5 0 1,-5 0-1,-15-206 0,-3 222-201,-3 1 0,-5 1 0,-45-130 0,22 107 65,-6 1 1,-74-129 0,71 159-140,-4 1 0,-4 4 0,-3 2 0,-3 3 0,-4 3 0,-3 3 0,-3 3 1,-3 3-1,-172-106 0,153 116 164,-2 4 1,-2 5 0,-3 4 0,0 4 0,-3 5-1,-1 5 1,-1 5 0,-209-17 0,113 34-74,1 10 1,-1 8 0,-267 51 0,-592 175 187,443-64 1021,594-164-1093,-33 9-23,57-18-62,-1-1 0,1 1-1,0 0 1,0-1 0,0 0-1,0 0 1,0 0 0,-1-1-1,1 1 1,0-1 0,-6-2-1,9 3-25,0-1 0,-1 0 0,1 0 0,0 0 0,0 0 0,0-1 0,0 1 0,0 0-1,0 0 1,0-1 0,0 1 0,0-1 0,0 1 0,1 0 0,-1-1 0,1 1 0,-1-1 0,0-3 0,-4-34-422,4 21 285,-1 6 147,-1-1-1,0 1 1,0 0-1,-1 0 1,-1 0-1,0 1 1,0-1-1,-1 1 1,-1 0-1,-15-19 1,11 18-1,0 1 0,-1 0 0,0 1 0,-1 0 0,0 1 0,-1 1 0,0 0 0,-22-9 0,-35-8-99,-1 3 1,-1 2 0,-147-18-1,57 12-9646,131 19 1416</inkml:trace>
</inkml:ink>
</file>

<file path=ppt/ink/ink2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7.475"/>
    </inkml:context>
    <inkml:brush xml:id="br0">
      <inkml:brushProperty name="width" value="0.025" units="cm"/>
      <inkml:brushProperty name="height" value="0.025" units="cm"/>
    </inkml:brush>
  </inkml:definitions>
  <inkml:trace contextRef="#ctx0" brushRef="#br0">852 47 18449,'0'0'1986,"-10"-7"134,-35-23-1,43 29-1999,0 0 0,0 0 0,0 0-1,0 0 1,0 0 0,0 0 0,0 1 0,0-1 0,0 1-1,-1-1 1,1 1 0,0 0 0,0 0 0,-1 0 0,1 0-1,0 0 1,0 1 0,0-1 0,-1 1 0,1-1 0,0 1-1,0 0 1,-3 1 0,0 2-93,0-1 0,0 1 0,1 0 1,-1 1-1,1-1 0,-5 8 0,-2 1 222,-84 84 580,-4-4-1,-3-5 1,-5-4-1,-184 111 1,339-206-1694,45-17 607,1 4 0,1 4 0,1 4 0,1 5 0,132 0 0,-201 12-206,1 0 0,0 2 0,-1 2 1,1 0-1,-1 2 0,45 18 0,-51-16-1364,-1 1 0,0 2 0,-1 0-1,-1 1 1,20 17 0,14 19-13579</inkml:trace>
</inkml:ink>
</file>

<file path=ppt/ink/ink2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8.518"/>
    </inkml:context>
    <inkml:brush xml:id="br0">
      <inkml:brushProperty name="width" value="0.025" units="cm"/>
      <inkml:brushProperty name="height" value="0.025" units="cm"/>
    </inkml:brush>
  </inkml:definitions>
  <inkml:trace contextRef="#ctx0" brushRef="#br0">495 70 16207,'-1'-9'2536,"1"6"-2315,0 1 0,0-1 0,0 1-1,0-1 1,-1 1 0,1-1 0,-1 1 0,0-1-1,0 1 1,0 0 0,0-1 0,0 1 0,0 0 0,-1 0-1,1 0 1,-1 0 0,-2-3 0,0 3 7,0 0 0,1 0 0,-1 0 1,0 1-1,0-1 0,0 1 0,-1 0 0,1 0 1,0 0-1,0 1 0,0-1 0,-1 1 0,-3 1 1,-9-1-50,1 2 0,0 0 1,-1 1-1,1 0 1,1 1-1,-1 1 1,0 1-1,1 0 1,0 1-1,1 0 1,-1 2-1,2-1 1,-25 21-1,20-14-164,1 1 0,0 1-1,1 0 1,1 1-1,1 0 1,1 2-1,0-1 1,2 2-1,-12 27 1,6 6-9,16-53-12,1 0 1,0 1-1,-1-1 1,1 0-1,0 1 1,0-1-1,0 0 1,0 0-1,0 1 1,0-1-1,0 0 1,0 1-1,0-1 1,1 0-1,-1 0 1,0 1-1,1-1 1,-1 0-1,1 0 1,-1 0-1,1 0 1,0 0-1,0 0 1,-1 0-1,1 0 1,0 0-1,0 0 1,0 0-1,0 0 1,0 0-1,0-1 1,0 1-1,0 0 1,1-1-1,-1 1 1,2 0 0,22 1-73,-1 0 1,1-2 0,44-5-1,-49 2 67,0 1 1,0 1-1,0 1 0,0 1 1,0 0-1,33 8 0,-50-9 21,0 1-1,0 0 0,0 0 1,0 0-1,0 0 1,-1 1-1,1-1 1,0 1-1,-1 0 0,1 0 1,-1 0-1,1 0 1,-1 0-1,0 0 1,0 1-1,0-1 0,0 0 1,0 1-1,-1 0 1,1 0-1,-1-1 0,1 1 1,-1 0-1,0 0 1,0 0-1,-1 0 1,1 0-1,-1 0 0,1 1 1,-1-1-1,0 0 1,0 0-1,0 0 1,-1 0-1,0 5 0,-2 2 171,1-1 0,-2 1-1,1-1 1,-1 1-1,-1-1 1,0 0 0,0-1-1,-1 1 1,-11 13-1,-10 6 136,-1 0 0,-2-2 0,0-2 0,-2 0 0,-51 28 0,81-51-347,0 1 0,0-1 0,-1 0-1,1 0 1,-1 0 0,1 0 0,-1 0 0,1 0-1,-1-1 1,1 1 0,-1-1 0,0 1 0,1-1-1,-5 0 1,6-1-55,0 1-1,1-1 1,-1 1-1,0 0 0,1-1 1,-1 1-1,1-1 1,-1 0-1,1 1 1,-1-1-1,1 1 1,-1-1-1,1 0 1,0 1-1,-1-1 0,1 0 1,0 0-1,-1 1 1,1-1-1,0 0 1,0 0-1,0 1 1,0-1-1,0 0 0,0 0 1,0 0-1,0 1 1,0-1-1,0 0 1,0-1-1,3-9-914,0 1 0,0-1 0,1 0 0,0 1 0,8-14 1,28-52-5710,8-15-4227</inkml:trace>
</inkml:ink>
</file>

<file path=ppt/ink/ink2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8.909"/>
    </inkml:context>
    <inkml:brush xml:id="br0">
      <inkml:brushProperty name="width" value="0.025" units="cm"/>
      <inkml:brushProperty name="height" value="0.025" units="cm"/>
    </inkml:brush>
  </inkml:definitions>
  <inkml:trace contextRef="#ctx0" brushRef="#br0">152 1 22742,'-1'13'1633,"-11"104"356,-4 35 444,4 195 0,13-327-2363,0 1 0,2-1-1,7 30 1,-9-46-73,0 0-1,0 0 0,0-1 0,0 1 1,1 0-1,-1-1 0,1 1 0,0-1 0,0 1 1,1-1-1,-1 0 0,1 0 0,-1 0 0,1 0 1,0-1-1,0 1 0,0-1 0,1 1 1,-1-1-1,0 0 0,1-1 0,-1 1 0,1 0 1,0-1-1,4 1 0,-7-1-111,-1-1-1,1 0 1,0 0 0,0 0-1,0 0 1,0 0 0,0 0-1,0 0 1,0 0 0,-1 0 0,1 0-1,0 0 1,0 0 0,0-1-1,0 1 1,0 0 0,-1-1-1,1 1 1,0 0 0,0-1-1,-1 1 1,1-1 0,0 0-1,0 1 1,-1-1 0,1 1-1,-1-1 1,2-1 0,-2 1-117,0-1 1,1 0-1,-1 1 1,0-1-1,0 0 1,0 1 0,0-1-1,0 1 1,0-1-1,0 0 1,0 1-1,-1-1 1,1 0-1,-2-1 1,-1-5-580,0 1 0,0-1 1,-1 1-1,-1 0 0,-6-9 1,-66-69-1524,-18-21 3733,80 77-450,15 29-903,0-1 0,0 1 1,-1-1-1,1 0 0,0 1 0,1-1 1,-1 1-1,0-1 0,0 1 1,0-1-1,0 0 0,0 1 1,0-1-1,1 1 0,-1-1 0,0 1 1,0-1-1,1 1 0,-1-1 1,0 1-1,1 0 0,-1-1 1,1 1-1,-1-1 0,1 1 0,-1 0 1,1-1-1,4-1 174,0 1 0,0 0 0,-1 0 0,1 0 0,0 1 0,0 0 0,0 0 0,6 0 0,0 0-147,97-6-1884,-34-5-3340,97-26 0,-130 26-2339</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5.161"/>
    </inkml:context>
    <inkml:brush xml:id="br0">
      <inkml:brushProperty name="width" value="0.025" units="cm"/>
      <inkml:brushProperty name="height" value="0.025" units="cm"/>
    </inkml:brush>
  </inkml:definitions>
  <inkml:trace contextRef="#ctx0" brushRef="#br0">1 1 11211,'0'0'13484,"65"2"-14861,-38 11-2627,0-2-4131</inkml:trace>
  <inkml:trace contextRef="#ctx0" brushRef="#br0" timeOffset="1">145 41 4132,'0'0'25624,"-21"-1"-27738</inkml:trace>
</inkml:ink>
</file>

<file path=ppt/ink/ink2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9.236"/>
    </inkml:context>
    <inkml:brush xml:id="br0">
      <inkml:brushProperty name="width" value="0.025" units="cm"/>
      <inkml:brushProperty name="height" value="0.025" units="cm"/>
    </inkml:brush>
  </inkml:definitions>
  <inkml:trace contextRef="#ctx0" brushRef="#br0">131 40 2723,'4'-20'11133,"-13"6"-3997,8 13-6890,-1 0-1,1 1 0,0-1 0,-1 0 0,1 1 0,-1-1 0,1 1 0,-1 0 0,1 0 0,-1-1 0,1 1 0,-1 0 0,1 0 0,-1 0 0,0 0 0,1 1 1,-1-1-1,1 0 0,-1 1 0,1-1 0,-1 1 0,1-1 0,0 1 0,-3 1 0,-1 2-130,0 0 0,1 1-1,-1 0 1,1 0 0,0 0 0,0 0 0,0 0 0,1 1 0,0 0-1,0 0 1,-3 8 0,-22 73 1085,26-77-1046,0-1-1,0 1 1,1 0-1,0-1 0,1 1 1,0 0-1,1 0 1,2 17-1,-2-25-125,0 0-1,-1 0 1,1 0 0,0 0 0,0 0-1,0 0 1,0 0 0,0 0 0,1-1-1,-1 1 1,1 0 0,-1-1 0,1 1-1,-1-1 1,1 1 0,0-1 0,3 2-1,-2-2-3,0 0 0,0 0-1,1-1 1,-1 1 0,0-1-1,1 0 1,-1 1 0,0-2-1,0 1 1,1 0-1,-1-1 1,0 1 0,0-1-1,1 0 1,3-2 0,1-1-2,0 0 0,0-1-1,-1 0 1,1 0 0,-1-1 0,-1 0 0,1 0 0,-1 0 0,0-1 0,0 0 0,-1 0 0,0-1 0,0 0 0,-1 0 0,7-16 0,-4 9-316,-1 0-1,0-1 1,-1 1 0,-1-1-1,2-18 1,-6 59-321,1 40-3090,0-61 3241,-1-1 0,1 0 1,0 1-1,0-1 0,0 0 0,0 0 1,0 0-1,1 1 0,0-2 1,-1 1-1,1 0 0,0 0 0,1 0 1,-1-1-1,0 1 0,3 1 0,15 6-5093</inkml:trace>
</inkml:ink>
</file>

<file path=ppt/ink/ink2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9.752"/>
    </inkml:context>
    <inkml:brush xml:id="br0">
      <inkml:brushProperty name="width" value="0.025" units="cm"/>
      <inkml:brushProperty name="height" value="0.025" units="cm"/>
    </inkml:brush>
  </inkml:definitions>
  <inkml:trace contextRef="#ctx0" brushRef="#br0">122 448 17457,'0'0'3726,"-8"1"-918,5-1-2685,0 0 1,0 0 0,0 0 0,0 1-1,0-1 1,1 1 0,-1 0 0,0 0-1,0 0 1,1 0 0,-1 1-1,0-1 1,1 1 0,-1-1 0,-3 4-1,2 0-7,-1 1-1,1-1 1,1 1 0,-1-1-1,1 1 1,-1 0-1,-2 11 1,0-6 147,1 1 1,1 0-1,-1 0 1,2 0-1,0 0 1,1 1-1,0 0 1,0-1-1,2 1 1,0 18 0,0-30-253,0-1 0,0 1 1,1 0-1,-1 0 0,0 0 1,1 0-1,-1-1 1,0 1-1,1 0 0,-1 0 1,1-1-1,-1 1 1,1 0-1,-1-1 0,1 1 1,0 0-1,-1-1 1,1 1-1,0-1 0,-1 1 1,1-1-1,0 0 0,0 1 1,-1-1-1,1 0 1,0 1-1,1-1 0,28-3 204,-22-1-178,0 1 1,0-1-1,0 0 1,13-10-1,-6 2-361,-1-1-1,-1-1 0,0 0 1,-1-1-1,16-23 1,-23 30 248,0 0 0,-1-1 0,0 0 0,0 1 0,0-1-1,-1-1 1,-1 1 0,1 0 0,-2-1 0,1 1 0,-1-1 0,-1-17 0,-9 34 220,3 6-28,1 0 0,0 1-1,1-1 1,1 1 0,0 0-1,1 1 1,0-1 0,1 0-1,1 0 1,0 1 0,4 22-1,-4-36-101,1 1 1,0 0-1,-1-1 0,1 1 0,0-1 1,0 1-1,0-1 0,0 1 0,0-1 1,0 1-1,1-1 0,-1 0 0,0 0 1,1 0-1,-1 0 0,0 0 0,1 0 0,-1 0 1,1 0-1,0-1 0,-1 1 0,1 0 1,0-1-1,-1 0 0,1 1 0,0-1 1,0 0-1,-1 0 0,1 0 0,0 0 1,0 0-1,-1 0 0,1 0 0,0-1 1,0 1-1,-1-1 0,1 1 0,2-2 0,4-1-24,-1 1 0,0-1 0,0 0 0,0-1 0,-1 0 0,1 0 0,9-8 0,1-5-728,-1 0-1,-1-1 0,-1-1 0,-1 0 0,0-1 1,-1-1-1,-1 0 0,10-28 0,4-24-2291,20-89 0,-11 30 1406,-31 122 2249,-3 8-342,1 0 0,-1 0-1,0 1 1,1-1 0,-1 0 0,1 1 0,0-1 0,0 0 0,0 1 0,0-1 0,0 1 0,0-1 0,0 1-1,0 0 1,3-3 0,-2 34 2851,-6 9-1021,-15 69 1,11-68-800,-6 67-1,12-75-1132,1 1 0,6 39 0,-4-63-203,0 0 1,1 0 0,0 0 0,1 0 0,0 0 0,0-1-1,1 1 1,0-1 0,0 0 0,1 0 0,0 0 0,10 11-1,-1-11-920,-13-20-146,-11-21-538,-1 14 1506,-1 1 0,0 0 1,-1 1-1,-1 1 1,-1 0-1,0 0 0,-1 2 1,-1 0-1,-22-15 1,33 26 560,-2-2 550,11 7-421,30 11-997,-14-10-1591,-1-1 0,1-1 0,37-3 0,-13-1-4607</inkml:trace>
</inkml:ink>
</file>

<file path=ppt/ink/ink2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0.145"/>
    </inkml:context>
    <inkml:brush xml:id="br0">
      <inkml:brushProperty name="width" value="0.025" units="cm"/>
      <inkml:brushProperty name="height" value="0.025" units="cm"/>
    </inkml:brush>
  </inkml:definitions>
  <inkml:trace contextRef="#ctx0" brushRef="#br0">84 1 8968,'0'0'15599,"-9"2"-14211,3 0-1213,0 0-1,0 1 0,0 0 1,1 0-1,-1 0 0,1 0 1,-6 5-1,9-6-122,0 0 0,0 0 0,0 0 0,0 0 0,1 0 0,-1 1 0,1-1 0,-1 0 0,1 1 0,0-1 0,0 1 0,0 0 0,0-1 0,0 1 0,1 0 0,-1-1 0,1 1 0,0 0 0,0-1 0,0 1 0,0 0 0,0 0 0,1 3 0,0-5-80,-1 1 1,1-1-1,-1 0 1,1 1-1,0-1 1,0 0-1,0 0 1,0 0-1,0 0 1,0 0-1,0 0 1,0 0-1,0 0 1,0 0-1,1-1 1,-1 1-1,0 0 1,1-1-1,-1 1 1,0-1 0,1 1-1,-1-1 1,1 0-1,-1 1 1,3-1-1,44 2-1556,-38-2 1133,-7 0 362,6-1-96,0 1 0,0 0-1,-1 1 1,1 0 0,0 1-1,16 4 1,-23-5 284,0 0 1,0 0-1,0 1 1,0-1-1,0 1 0,0-1 1,-1 1-1,1-1 0,-1 1 1,1 0-1,-1 0 1,0 0-1,1 0 0,-1 0 1,0 0-1,0 0 0,0 1 1,-1-1-1,1 0 1,-1 0-1,1 1 0,-1-1 1,0 0-1,1 1 1,-1-1-1,0 0 0,-1 1 1,1-1-1,0 0 0,-1 1 1,0 1-1,0 0 41,0 0 0,-1 0 1,1 0-1,-1-1 0,0 1 0,0 0 0,0-1 0,0 0 0,0 1 0,-1-1 0,0 0 1,1-1-1,-1 1 0,0 0 0,-1-1 0,1 1 0,0-1 0,-1 0 0,1 0 0,-7 2 1,1 0-13,1-1 1,-1 0 0,-1 0-1,1-1 1,0 0 0,-1 0-1,-14 0 1,23-2-214,0 0 0,0 0 0,0 0 1,0 0-1,0 0 0,0 0 0,0 0 0,0-1 0,0 1 1,0 0-1,0 0 0,0-1 0,0 1 0,0-1 0,0 1 1,0-1-1,0 1 0,1-1 0,-1 1 0,0-1 0,0 0 1,1 0-1,-1 1 0,0-1 0,1 0 0,-1 0 0,1 0 1,-1-1-1,-2-21-4934,3-2-2172</inkml:trace>
</inkml:ink>
</file>

<file path=ppt/ink/ink2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0.665"/>
    </inkml:context>
    <inkml:brush xml:id="br0">
      <inkml:brushProperty name="width" value="0.025" units="cm"/>
      <inkml:brushProperty name="height" value="0.025" units="cm"/>
    </inkml:brush>
  </inkml:definitions>
  <inkml:trace contextRef="#ctx0" brushRef="#br0">196 48 22421,'-11'0'2483,"-1"1"-2003,0 0 1,-1 1 0,1 1 0,0 0 0,0 0-1,0 1 1,-21 11 0,28-13-391,1 0-1,0 0 1,1 0 0,-1 0 0,0 1-1,1 0 1,-1-1 0,1 1 0,0 1-1,0-1 1,0 0 0,0 1 0,0-1-1,1 1 1,0 0 0,0 0-1,0 0 1,0 0 0,0 0 0,1 0-1,0 1 1,0-1 0,0 0 0,1 1-1,-1-1 1,1 1 0,0-1 0,1 8-1,0-10-80,0 0 0,0 0 0,0-1 0,0 1 0,1-1 0,-1 1 0,0-1 0,1 1 0,-1-1 0,1 0 0,0 0 0,-1 1 0,1-1 0,0 0 0,0-1 0,0 1 0,0 0 0,0-1 0,0 1 0,0-1 0,0 1 0,0-1 0,0 0 0,0 0 0,0 0 0,0 0 0,0 0 0,3-1 0,5 1 12,0-1-1,0 0 1,-1-1-1,18-4 0,-17 1-108,-1 0 0,1 0 0,-1 0 0,0-2 0,0 1 0,0-1 0,-1 0 0,0 0 0,-1-1 0,1-1-1,-2 1 1,1-1 0,-1 0 0,0 0 0,-1-1 0,0 1 0,-1-1 0,0-1 0,3-10 0,-18 55 379,8-28-239,0 0 0,1-1 1,0 1-1,0 0 0,1 0 1,0 1-1,0-1 1,0 0-1,1 0 0,0 1 1,0-1-1,2 9 0,-1-13-34,0 0 0,0 0 0,0-1-1,0 1 1,1 0 0,-1-1 0,1 1-1,-1-1 1,1 1 0,-1-1 0,1 0 0,0 0-1,0 0 1,0 0 0,0 0 0,0 0-1,0 0 1,0 0 0,0-1 0,0 1 0,0-1-1,0 0 1,0 0 0,0 1 0,0-1-1,0-1 1,0 1 0,1 0 0,3-1 0,2 0 17,1 0 0,-1-1 0,0 1 0,0-2 0,1 1 1,8-5-1,-3-1-168,-1 0 1,-1 0 0,22-20-1,-30 24 106,0 1 0,0 0 0,-1-1-1,1 0 1,-1 0 0,0 0-1,0 0 1,-1-1 0,1 1-1,-1-1 1,0 1 0,0-1-1,-1 0 1,1 0 0,0-6-1,-12 14 258,6 3-134,-1 0 0,1 0 0,1 0 0,-1 1 0,1-1 1,0 1-1,1 0 0,-1 0 0,1 0 0,1 0 0,-1 0 0,1 0 0,0 15 0,1-21-88,0 0-1,0 0 0,0 0 0,1 0 1,-1 0-1,0 0 0,1 0 1,-1 0-1,0 0 0,1 0 1,-1 0-1,1 0 0,0-1 0,-1 1 1,1 0-1,-1 0 0,1 0 1,0-1-1,0 1 0,0 0 1,-1-1-1,1 1 0,0-1 0,0 1 1,0-1-1,0 1 0,0-1 1,0 0-1,0 1 0,0-1 0,0 0 1,0 0-1,0 0 0,0 0 1,0 0-1,0 0 0,0 0 1,0 0-1,0 0 0,0 0 0,0-1 1,0 1-1,0 0 0,0-1 1,0 1-1,1-1 0,5-1 12,0 0-1,-1-1 1,1 0-1,-1 0 1,11-7-1,2-5-86,0-2 0,-2 0 1,17-21-1,26-25-109,-60 67 136,1-1 0,-1 1 0,0-1 0,0 1 0,-1-1 0,1 1 0,-1-1 0,0 5 0,-2 0 33,1 1 0,0-1 0,1 0 0,0 1 0,0-1 0,1 1 0,0 0 0,2 8 0,-2-15-116,0-1 0,1 1-1,-1-1 1,1 1-1,-1-1 1,1 0-1,-1 1 1,1-1 0,0 0-1,0 1 1,0-1-1,0 0 1,0 0-1,0 0 1,0 0-1,0 0 1,0 0 0,0 0-1,1 0 1,1 1-1,0-1-302,-1-1-1,1 1 0,0-1 0,0 0 1,-1 0-1,1 0 0,0 0 1,-1 0-1,1-1 0,0 1 0,-1-1 1,1 0-1,0 0 0,-1 0 1,1 0-1,2-1 0,22-16-5999</inkml:trace>
</inkml:ink>
</file>

<file path=ppt/ink/ink2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1.042"/>
    </inkml:context>
    <inkml:brush xml:id="br0">
      <inkml:brushProperty name="width" value="0.025" units="cm"/>
      <inkml:brushProperty name="height" value="0.025" units="cm"/>
    </inkml:brush>
  </inkml:definitions>
  <inkml:trace contextRef="#ctx0" brushRef="#br0">111 0 13036,'0'0'14318,"-10"9"-13640,4-5-581,-30 27 725,34-29-770,0 0-1,0 0 1,0 1 0,0-1 0,0 1-1,1-1 1,-1 1 0,1 0 0,0-1-1,0 1 1,0 0 0,0 0 0,0 0 0,1 0-1,-1 0 1,1 3 0,0-5-187,1 0 1,-1 0-1,1 0 1,0 0-1,-1 0 1,1 0-1,0 0 1,-1 0-1,1 0 1,0 0-1,0 0 1,0 0-1,0-1 1,0 1-1,0 0 1,0-1-1,0 1 1,0-1-1,0 1 0,1-1 1,-1 1-1,0-1 1,0 0-1,2 1 1,40 8-4396,-24-6 1725,11 10 1320,-29-12 1798,0 0 0,1 0 0,-1 0 0,0 0 0,0 0-1,0 0 1,0 0 0,0 0 0,0 1 0,0-1 0,0 0 0,0 1 0,-1-1 0,1 0-1,-1 1 1,1-1 0,-1 1 0,1-1 0,-1 3 0,0-2 46,0-1 1,0 1-1,0-1 1,-1 1-1,1 0 1,0-1-1,-1 1 1,0-1-1,1 1 1,-1-1-1,0 1 1,0-1-1,0 0 1,0 1-1,0-1 1,0 0-1,0 0 1,-2 2-1,-24 14-826,20-14 362,0-1 1,-1 1 0,0-1 0,1-1 0,-1 1 0,-8 0-1,-5-2-2919,0-3-3424,-4-5-11121</inkml:trace>
</inkml:ink>
</file>

<file path=ppt/ink/ink2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1.732"/>
    </inkml:context>
    <inkml:brush xml:id="br0">
      <inkml:brushProperty name="width" value="0.025" units="cm"/>
      <inkml:brushProperty name="height" value="0.025" units="cm"/>
    </inkml:brush>
  </inkml:definitions>
  <inkml:trace contextRef="#ctx0" brushRef="#br0">85 155 17969,'4'-13'2301,"3"-12"-1273,15-61 3233,-14 58-1322,-7 26-1338,-2 9 63,-10 41-1629,4-17 4,0 1 1,3-1-1,-2 35 1,6-64-40,0-1-1,0 1 1,0 0 0,0-1 0,0 1 0,0-1 0,0 1 0,0 0 0,1-1 0,-1 1 0,1-1 0,-1 1 0,1-1 0,0 1 0,-1-1 0,1 0 0,0 1 0,0-1 0,0 0 0,0 0-1,0 1 1,0-1 0,0 0 0,1 0 0,1 1 0,-1-2 11,0 1 0,0-1-1,1 1 1,-1-1 0,0 0 0,1 0-1,-1 0 1,0 0 0,0 0 0,1-1-1,-1 1 1,0-1 0,0 1 0,0-1-1,3-1 1,7-4 36,-2 1 1,1-1-1,-1-1 0,0 0 0,13-12 0,53-62-970,-77 117-1165,-36 293 2390,27-199 939,10-128-1230,-2 26 528,-13 54 1,14-76-491,-1 1 0,0-1 0,0 1 1,-1-1-1,0 0 0,0 0 0,0 0 0,-1-1 0,0 1 0,0-1 0,-1 0 0,1 0 0,-1 0 0,-5 4 0,7-8-49,1 1 0,-1-1 0,0 1 0,1-1 0,-1 0 0,0 0 0,0 0 0,0-1 0,0 1 0,0-1 0,0 1 0,0-1 0,0 0 0,0 0 0,0 0 0,0-1 0,0 1 0,0-1 0,0 0 0,0 0 0,1 0 0,-1 0 0,0 0 0,0 0 0,1-1 0,-1 1 0,1-1 0,-1 0 0,1 0 0,0 0 0,0 0 0,-1 0 0,2 0 0,-4-5 0,-4-3 0,1-1 0,1-1 0,-1 0 0,2 0 0,0 0 0,-5-15 0,6 14-345,0 0 0,1 0 0,1 0 0,0 0 1,1-1-1,0 1 0,1-1 0,0 0 0,1 1 0,1-1 0,0 1 0,1-1 0,1 1 0,0 0 1,0-1-1,2 1 0,-1 1 0,2-1 0,0 1 0,0 0 0,1 0 0,0 1 0,1 0 0,1 0 1,-1 1-1,2 0 0,13-12 0,25-16-4727,4 2-1595</inkml:trace>
</inkml:ink>
</file>

<file path=ppt/ink/ink2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2.124"/>
    </inkml:context>
    <inkml:brush xml:id="br0">
      <inkml:brushProperty name="width" value="0.025" units="cm"/>
      <inkml:brushProperty name="height" value="0.025" units="cm"/>
    </inkml:brush>
  </inkml:definitions>
  <inkml:trace contextRef="#ctx0" brushRef="#br0">45 92 17296,'0'0'11494,"-5"10"-11291,-2 4-183,0 0-1,2 1 1,0 0 0,-4 22 0,7-30-8,0-1 1,1 1 0,0 0-1,1 0 1,-1 0-1,1 0 1,1 0 0,-1 0-1,1 0 1,0 0 0,1 0-1,0 0 1,0-1-1,4 9 1,-5-13-6,1 0 0,0 0 0,0-1 0,0 1 0,-1-1 0,2 1 0,-1-1-1,0 1 1,0-1 0,0 0 0,1 0 0,-1 0 0,0 0 0,1-1 0,-1 1 0,1-1 0,-1 1 0,1-1 0,-1 0 0,1 0-1,-1 0 1,1 0 0,-1-1 0,1 1 0,-1-1 0,1 1 0,3-2 0,2-1 35,0 1-1,0-1 1,0-1 0,0 1-1,0-2 1,12-8 0,-8 4 57,-1 0 1,-1-1 0,1-1-1,-1 0 1,-1 0 0,0-1-1,-1 0 1,0 0 0,-1-1-1,0 0 1,-1 0 0,-1-1-1,0 0 1,0 0 0,-2 0-1,0 0 1,0-1 0,-1 0-1,-1 1 1,-1-21-1,0 35-94,0-1 0,0 1-1,0 0 1,0 0-1,0-1 1,0 1 0,0 0-1,0 0 1,0-1-1,0 1 1,0 0 0,0 0-1,0 0 1,0-1-1,0 1 1,0 0 0,0 0-1,0-1 1,0 1-1,0 0 1,0 0 0,-1 0-1,1-1 1,0 1-1,0 0 1,0 0 0,0 0-1,0 0 1,-1-1-1,1 1 1,0 0 0,0 0-1,0 0 1,-1 0-1,1 0 1,0 0 0,0 0-1,-1-1 1,1 1-1,0 0 1,0 0 0,0 0-1,-1 0 1,1 0-1,0 0 1,0 0 0,-1 0-1,1 0 1,0 0-1,0 0 1,-1 1 0,1-1-1,0 0 1,0 0-1,0 0 1,-1 0 0,1 0-1,0 0 1,0 0-1,0 1 1,-1-1 0,-9 12-40,3 6 39,0 0 0,2 1 0,0-1 0,1 1 0,0 1 0,2-1 0,0 28 0,2-47-38,-1 1-1,1-1 0,0 1 0,0 0 0,0-1 1,0 1-1,0 0 0,0-1 0,0 1 1,1 0-1,-1-1 0,0 1 0,0-1 0,0 1 1,1 0-1,-1-1 0,0 1 0,0-1 0,1 1 1,-1-1-1,1 1 0,-1-1 0,0 1 0,1-1 1,-1 1-1,1-1 0,-1 1 0,1-1 1,-1 0-1,1 1 0,0-1 0,-1 0 0,1 0 1,-1 1-1,2-1 0,23-9-2636,21-29-3960,-16-1-308,0-8-3226</inkml:trace>
</inkml:ink>
</file>

<file path=ppt/ink/ink2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2.450"/>
    </inkml:context>
    <inkml:brush xml:id="br0">
      <inkml:brushProperty name="width" value="0.025" units="cm"/>
      <inkml:brushProperty name="height" value="0.025" units="cm"/>
    </inkml:brush>
  </inkml:definitions>
  <inkml:trace contextRef="#ctx0" brushRef="#br0">87 1 3555,'0'0'17660,"-4"12"-15984,-9 21-1005,-32 89 3546,39-103-3497,1 0 0,0 0 0,2 1 0,-2 31 0,5-50-713,-1 0 0,1 0 0,0 0 1,0 0-1,1 0 0,-1 0 0,0 0 0,0 0 0,0 0 0,1 0 1,-1 0-1,0 0 0,1 0 0,-1 0 0,1 0 0,-1-1 0,1 1 1,-1 0-1,1 0 0,0 0 0,-1-1 0,1 1 0,0 0 0,0-1 0,-1 1 1,1-1-1,0 1 0,1 0 0,1-1 14,-1 1 0,0-1 0,1 0 0,-1 0 0,0 0 1,1 0-1,-1 0 0,1 0 0,-1-1 0,0 1 0,4-2 0,7-3-467,-1 0 0,1-1 0,12-8 0,-24 13 302,1 0 0,-1 0 0,1 0 1,0 0-1,0 1 0,-1-1 0,1 0 0,0 1 0,0-1 0,0 1 0,0-1 1,-1 1-1,1 0 0,0 0 0,0 0 0,0 0 0,0 0 0,3 1 0,-4 0 135,0 0-1,1-1 0,-1 1 0,0 0 1,0 0-1,0 0 0,0 0 0,0 0 0,-1 0 1,1 0-1,0 0 0,0 0 0,-1 1 1,1-1-1,-1 0 0,1 0 0,-1 1 1,1-1-1,-1 3 0,2 7 456,-1 1 0,-1 0 0,0-1 0,-3 22 0,3-29-366,-1 3 148,0 0 0,0 0 0,0 0 1,-1 0-1,0 0 0,-1 0 0,-5 11 1,7-16-189,0 0 1,0-1 0,0 0-1,-1 1 1,1-1 0,0 0-1,0 1 1,-1-1 0,1 0-1,-1 0 1,1 0 0,-1 0-1,1-1 1,-1 1 0,0 0 0,1-1-1,-1 1 1,0-1 0,1 1-1,-1-1 1,0 0 0,0 1-1,0-1 1,1 0 0,-1 0-1,0-1 1,0 1 0,1 0-1,-1-1 1,0 1 0,0-1 0,1 1-1,-1-1 1,0 0 0,1 0-1,-3-1 1,-21-18-2948,22 17 2141,1 0 1,0 0 0,0 0 0,1 0 0,-1 0-1,0 0 1,1 0 0,0-1 0,0 1 0,0-1 0,0 1-1,0-4 1,0-11-8449</inkml:trace>
</inkml:ink>
</file>

<file path=ppt/ink/ink2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2.854"/>
    </inkml:context>
    <inkml:brush xml:id="br0">
      <inkml:brushProperty name="width" value="0.025" units="cm"/>
      <inkml:brushProperty name="height" value="0.025" units="cm"/>
    </inkml:brush>
  </inkml:definitions>
  <inkml:trace contextRef="#ctx0" brushRef="#br0">101 106 6694,'0'0'9892,"6"-9"-3843,-3 5-5357,23-32 3218,-25 34-3675,0 0 0,0 0 0,0-1 0,0 1 0,0 0-1,0 0 1,0-1 0,-1 1 0,1 0 0,-1-1 0,0 1-1,0 0 1,0-1 0,0 1 0,0-1 0,0 1 0,-1 0-1,0-5 1,0 7-214,1-1 1,-1 0-1,0 0 0,0 1 0,1-1 0,-1 1 0,0-1 0,0 1 0,0-1 0,0 1 1,0-1-1,0 1 0,0 0 0,0 0 0,1-1 0,-1 1 0,0 0 0,0 0 0,0 0 1,0 0-1,0 0 0,0 0 0,0 0 0,0 0 0,0 1 0,0-1 0,0 0 0,0 0 1,0 1-1,0-1 0,0 1 0,0-1 0,-1 2 0,-30 18-114,24-14 88,1 1 0,0 0 0,1 0 0,0 0 0,0 1 0,0 0 0,1 0 0,0 1 0,1-1 0,0 1 0,0 0 0,1 0 0,-4 17 1,7-25 3,0 0 0,0-1 1,0 1-1,0 0 1,0 0-1,0 0 1,0 0-1,0-1 1,0 1-1,1 0 1,-1 0-1,0-1 1,1 1-1,-1 0 0,0 0 1,1-1-1,-1 1 1,1 0-1,-1-1 1,1 1-1,-1 0 1,1-1-1,-1 1 1,1-1-1,0 1 1,-1-1-1,1 1 1,0-1-1,1 1 0,0 0 1,1-1-1,-1 0 1,1 1 0,-1-1-1,0 0 1,1 0-1,-1 0 1,1-1-1,-1 1 1,4-1-1,53-22-223,-3-13-517,-46 28 662,1 1-1,-1 0 0,1 0 0,1 1 1,-1 0-1,1 1 0,0 0 1,0 1-1,0 1 0,19-4 0,-30 8 78,1-1 0,-1 0-1,1 1 1,-1-1 0,0 1-1,1-1 1,-1 1-1,0-1 1,0 1 0,0 0-1,1 0 1,-1-1 0,0 1-1,0 0 1,0 0-1,0 0 1,0 0 0,0 1-1,-1-1 1,1 0-1,0 0 1,0 0 0,-1 1-1,1-1 1,-1 0 0,1 1-1,-1-1 1,0 0-1,0 1 1,1-1 0,-1 1-1,0-1 1,0 2 0,0 59 346,0-45-341,-1-16 16,1 1 0,0-1-1,0 0 1,0 0-1,0 0 1,0 0 0,0 0-1,0 0 1,1 0 0,-1 0-1,0 0 1,0 0-1,1 0 1,-1 0 0,1 0-1,-1 0 1,1 0-1,-1 0 1,1 0 0,0 0-1,-1 0 1,1 0 0,0-1-1,0 1 1,1 1-1,0-2 32,0 0-1,-1 0 1,1 0-1,0 0 0,0 0 1,-1 0-1,1-1 1,0 1-1,0-1 0,-1 1 1,1-1-1,-1 0 1,1 1-1,0-1 0,-1 0 1,3-2-1,27-17 130,47-26-262,-73 44 47,-1 0 0,1 0 0,-1 0 0,1 1 0,-1 0 0,1 0 0,0 0 0,0 0 0,-1 1 0,1 0 0,0 0 0,0 0 0,0 0 0,0 1 0,4 1 0,-7-1 41,-1 0-1,0 0 1,1 0 0,-1 0 0,0 1 0,0-1 0,0 1-1,0-1 1,0 0 0,0 1 0,0 0 0,0-1 0,0 1-1,-1-1 1,1 1 0,-1 0 0,1 0 0,-1-1 0,0 1-1,0 0 1,0 0 0,0-1 0,0 5 0,0-5-103,0 1 1,-1 0 0,1-1 0,0 1 0,0 0 0,1-1-1,-1 1 1,0 0 0,0-1 0,1 1 0,-1-1 0,1 1-1,0 0 1,-1-1 0,1 1 0,0-1 0,0 0-1,0 1 1,0-1 0,0 0 0,0 1 0,0-1 0,0 0-1,1 0 1,-1 0 0,0 0 0,1 0 0,-1 0 0,1 0-1,-1-1 1,1 1 0,2 0 0,-1-1-588,0 0 1,0 0-1,0 0 1,0-1-1,0 0 1,0 1-1,-1-1 1,1 0-1,0-1 1,0 1-1,0 0 1,-1-1-1,1 1 1,-1-1-1,1 0 1,-1 0-1,2-2 1,20-15-9641</inkml:trace>
</inkml:ink>
</file>

<file path=ppt/ink/ink2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3.226"/>
    </inkml:context>
    <inkml:brush xml:id="br0">
      <inkml:brushProperty name="width" value="0.025" units="cm"/>
      <inkml:brushProperty name="height" value="0.025" units="cm"/>
    </inkml:brush>
  </inkml:definitions>
  <inkml:trace contextRef="#ctx0" brushRef="#br0">0 20 23510,'0'0'8456,"54"10"-7911,-32-10-289,8 0-608,-1-9-2787,-2-11-6695</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7.895"/>
    </inkml:context>
    <inkml:brush xml:id="br0">
      <inkml:brushProperty name="width" value="0.025" units="cm"/>
      <inkml:brushProperty name="height" value="0.025" units="cm"/>
    </inkml:brush>
  </inkml:definitions>
  <inkml:trace contextRef="#ctx0" brushRef="#br0">0 1 18674,'0'0'6235,"1"9"-5445,3 31 229,-5 67 0,0-62-476,6 72-1,-5-116-502,1-1-1,-1 1 1,0-1 0,1 1-1,-1-1 1,0 0 0,1 1 0,-1-1-1,0 0 1,1 1 0,-1-1-1,1 0 1,-1 1 0,1-1 0,-1 0-1,1 0 1,-1 0 0,1 1-1,-1-1 1,1 0 0,-1 0-1,1 0 1,-1 0 0,1 0 0,-1 0-1,1 0 1,-1 0 0,1 0-1,-1 0 1,1 0 0,-1 0 0,1-1-1,-1 1 1,1 0 0,-1 0-1,1-1 1,-1 1 0,1 0-1,-1 0 1,1-1 0,-1 1 0,0 0-1,1-1 1,-1 1 0,1-1-1,-1 1 1,0 0 0,1-2 0,22-16 699,130-170 485,-95 113-1551,-58 75-993,4-5 2562</inkml:trace>
</inkml:ink>
</file>

<file path=ppt/ink/ink2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5.123"/>
    </inkml:context>
    <inkml:brush xml:id="br0">
      <inkml:brushProperty name="width" value="0.025" units="cm"/>
      <inkml:brushProperty name="height" value="0.025" units="cm"/>
    </inkml:brush>
  </inkml:definitions>
  <inkml:trace contextRef="#ctx0" brushRef="#br0">14 369 18834,'0'0'5749,"-1"12"-4227,-11 332 2081,12-342-3582,0 0 0,0 0 0,0 0 1,0 0-1,0 0 0,0-1 0,0 1 0,0 0 0,1 0 0,-1 0 1,1 0-1,0 0 0,0 0 0,-1 0 0,1-1 0,0 1 0,0 0 0,1-1 1,-1 1-1,0-1 0,1 1 0,-1-1 0,3 2 0,-3-2-3,1-1 0,0 0 0,0 0-1,-1 0 1,1-1 0,0 1 0,-1 0 0,1-1-1,0 1 1,-1-1 0,1 1 0,0-1 0,-1 0-1,1 1 1,-1-1 0,1 0 0,-1 0 0,0 0-1,1-1 1,-1 1 0,0 0 0,0 0 0,0-1-1,0 1 1,0 0 0,2-4 0,62-90 180,-47 66-143,1 0 0,41-45 0,-58 72-53,-1 1 1,0-1 0,1 0 0,-1 1-1,1-1 1,0 1 0,-1 0 0,1 0-1,0 0 1,0 0 0,0 0-1,0 0 1,0 0 0,0 0 0,0 1-1,0-1 1,4 0 0,-5 2 1,0-1 1,0 0 0,0 1-1,0-1 1,0 1-1,0 0 1,0-1 0,-1 1-1,1 0 1,0-1 0,0 1-1,0 0 1,-1 0-1,1 0 1,-1-1 0,1 1-1,-1 0 1,1 0-1,-1 0 1,1 0 0,-1 0-1,0 0 1,1 0-1,-1 2 1,2 12 42,0-1 0,-1 1 0,-1-1 1,-1 17-1,0-11-20,1 54 106,23-105 477,-12 18-542,56-88-262,16-24-888,-82 126 1050,0 0 0,0 1 1,-1-1-1,1 0 0,0 0 0,-1 0 0,0 0 0,1 1 0,-1-1 0,1 0 0,-1 1 0,0-1 0,0 0 0,0 0 0,0 1 0,0-1 0,0 0 0,0 1 0,0-1 0,-1 2 1,1 42 269,-10 77 643,10-121-867,0-1 1,0 1-1,0 0 1,0-1-1,0 1 1,0-1-1,0 1 1,0 0-1,0-1 1,0 1-1,0-1 0,0 1 1,0 0-1,0-1 1,1 1-1,-1-1 1,0 1-1,0-1 1,1 1-1,-1-1 1,0 1-1,1-1 1,-1 1-1,0-1 1,1 0-1,-1 1 1,1-1-1,-1 1 1,1-1-1,-1 0 1,1 1-1,-1-1 0,1 0 1,-1 0-1,1 0 1,0 1-1,22-12 383,19-29-59,-21 10-571,-1-2-1,29-58 0,-40 71-143,-10 54-111,3-18 383,-2 96 762,-1-112-648,1-1 0,0 1 0,0 0 0,0-1-1,0 1 1,0 0 0,0-1 0,0 1 0,0 0 0,0-1 0,0 1 0,1 0-1,-1-1 1,0 1 0,0 0 0,0-1 0,1 1 0,-1-1 0,0 1 0,1 0 0,-1-1-1,1 1 1,-1-1 0,1 1 0,-1-1 0,1 1 0,-1-1 0,1 0 0,-1 1-1,1-1 1,1 1 0,18-10 336,18-28 67,-20 11-412,-1-1 0,-1-1 0,-2 0 0,20-51 0,-34 79 0,0 0 0,0 0 0,0 0 0,0 1 0,0-1 0,1 0 0,-1 0 0,0 0 0,0 0 0,0 0 0,0 0 0,0 0 0,0 0 0,0 0 0,1 0 0,-1 0 0,0 0 0,0 0 0,0 0 0,0 1 0,0-1 0,0 0 0,1 0 0,-1 0 0,0 0 0,0 0 0,0-1 0,0 1 0,0 0 0,0 0 0,1 0 0,-1 0 0,0 0 0,0 0 0,0 0 0,0 0 0,0 0 0,0 0 0,1 0 0,-1 0 0,0 0 0,0 0 0,0-1 0,0 1 0,0 0 0,3 27 0,-1 37 0,-2-46 0,-1-5 0,1 1 0,0-1 0,1 0 0,1 0 0,0 0 0,4 15 0,-5-26 0,0 0 0,0 0 0,0 0 0,0 0 0,0 0 0,0 0 0,1-1 0,-1 1 0,0 0 0,1-1 0,0 1 0,-1-1 0,1 1 0,0-1 0,-1 0 0,1 0 0,0 0 0,2 1 0,0-1 0,-1-1 0,1 1 0,-1-1 0,0 0 0,1 0 0,-1 0 0,1 0 0,-1-1 0,1 1 0,-1-1 0,0 0 0,1 0 0,-1 0 0,0 0 0,4-3 0,5-2-114,0-1 0,0-1 1,-1 0-1,0-1 0,0 0 0,-1-1 0,0 0 1,0 0-1,-1-1 0,7-12 0,2-4-203,-2 1 0,-1-2 0,17-43 0,-19 36 436,-2-1 0,-1 0 0,-1 0 0,-3-1 0,-1 0 0,1-46 0,-6 83-99,0-1 0,0 1 0,0-1 0,0 1 0,0-1 0,0 0 0,0 1 0,0-1 0,0 1 0,0-1-1,0 1 1,0-1 0,0 1 0,0-1 0,0 1 0,-1-1 0,1 1 0,0-1 0,0 1 0,-1-1 0,1 1 0,0 0 0,-1-1 0,1 1 0,0-1 0,-1 1 0,1 0 0,-1-1-1,1 1 1,-1 0 0,1-1 0,-1 1 0,-15 8 166,-13 26-208,14-5 63,1 0 0,1 1-1,1 0 1,2 1 0,1 0 0,2 1 0,1 0-1,1 0 1,2 0 0,1 42 0,2-70-25,0 1 1,0-1-1,0 1 1,1-1-1,0 1 1,0-1-1,0 0 1,0 1-1,1-1 1,-1 0-1,1 0 1,0 0-1,1 0 1,-1 0-1,4 4 1,-3-6-11,-1 0 0,0-1-1,0 1 1,1-1 0,-1 1 0,1-1 0,-1 0 0,1 0 0,0 0-1,-1 0 1,1 0 0,0-1 0,0 0 0,0 1 0,-1-1-1,1 0 1,0 0 0,0 0 0,0-1 0,-1 1 0,1-1 0,0 1-1,0-1 1,-1 0 0,6-2 0,0-1-6,-1 0 0,1-1 0,-1 0 0,0 0 0,0-1 0,-1 0 0,1 0 0,-1 0 0,-1-1 0,1 0 0,-1 0 0,0 0 0,5-11 0,4-9 0,-1 0 0,14-45 0,-8 10 0,-2-1 0,-3 0 0,5-70 0,-24 175 0,-13 167 0,17-175 0,1-1 0,2 1 0,2-1 0,8 39 0,-10-65 0,10 33 0,-12-38 0,0-1 0,1 1 0,0-1 0,-1 1 0,1-1 0,0 0 0,0 1 0,0-1 0,0 0 0,0 0 0,0 1 0,0-1 0,0 0 0,1 0 0,-1 0 0,0-1 0,1 1 0,-1 0 0,0 0 0,3 0 0,-3-1 0,0 0 0,-1-1 0,1 1 0,0 0 0,0-1 0,-1 1 0,1 0 0,0-1 0,0 1 0,-1-1 0,1 0 0,-1 1 0,1-1 0,0 1 0,-1-1 0,1 0 0,-1 1 0,1-1 0,-1 0 0,0 0 0,1 1 0,-1-1 0,0 0 0,1 0 0,-1 0 0,0 1 0,0-1 0,0 0 0,0 0 0,0 0 0,0 0 0,0 1 0,0-2 0,2-36 0,-2 34 0,0-5 0,-1 0 0,1 0 0,-1 0 0,-1 0 0,0 0 0,0 0 0,-1 0 0,0 1 0,0-1 0,-8-12 0,9 17 0,-1 0 0,0 1 0,0-1 0,0 1 0,0 0 0,-1 0 0,1 0 0,-1 0 0,0 0 0,1 1 0,-1-1 0,-1 1 0,1 0 0,0 1 0,0-1 0,-1 1 0,1 0 0,-1 0 0,1 0 0,-1 0 0,1 1 0,-1 0 0,-4 0 0,8 0 0,-1 0 0,1 0 0,0 1 0,0-1 0,-1 0 0,1 1 0,0-1 0,0 1 0,0-1 0,0 1 0,-1 0 0,1-1 0,0 1 0,0 0 0,0 0 0,1 0 0,-1 0 0,0 0 0,0 0 0,0 0 0,1 0 0,-1 0 0,0 0 0,1 0 0,-1 0 0,1 0 0,-1 1 0,1-1 0,0 0 0,0 0 0,-1 1 0,1-1 0,0 0 0,0 0 0,0 1 0,0-1 0,0 0 0,1 0 0,-1 1 0,0-1 0,0 0 0,1 0 0,-1 0 0,1 1 0,-1-1 0,1 0 0,0 0 0,-1 0 0,1 0 0,0 0 0,0 0 0,0 0 0,0 0 0,0 0 0,0-1 0,0 1 0,0 0 0,0 0 0,0-1 0,0 1 0,0-1 0,0 1 0,1-1 0,0 1 0,7 0 0,0 0 0,-1 0 0,1-1 0,0 0 0,0-1 0,-1 0 0,1 0 0,0-1 0,-1 0 0,1-1 0,-1 0 0,0 0 0,0 0 0,12-8 0,7-6 0,-1-1 0,40-37 0,-45 38 0,-21 17 0,0 0 0,0 0 0,0 0 0,0 0-1,1-1 1,-1 1 0,0 0 0,0 0 0,0 0 0,0 0 0,0 0 0,1 0 0,-1 0-1,0 0 1,0 0 0,0 0 0,0 0 0,1 0 0,-1 0 0,0 0 0,0 0 0,0 0-1,0 0 1,1 0 0,-1 0 0,0 1 0,0-1 0,0 0 0,0 0 0,0 0 0,1 0-1,-1 0 1,0 0 0,0 0 0,0 0 0,0 1 0,0-1 0,0 0 0,0 0 0,1 0-1,-1 0 1,0 0 0,0 1 0,0-1 0,0 0 0,0 0 0,0 0 0,0 0 0,0 1-1,0-1 1,0 0 0,0 0 0,3 18-12,-2 24 7,-1-37 12,-2 27 9,1-23-16,0-1 0,0 1 0,1-1 0,1 1 0,-1 0 0,1-1 0,1 1 0,-1-1 0,5 11 0,6-4-2924,14-1-6083</inkml:trace>
</inkml:ink>
</file>

<file path=ppt/ink/ink2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5.479"/>
    </inkml:context>
    <inkml:brush xml:id="br0">
      <inkml:brushProperty name="width" value="0.025" units="cm"/>
      <inkml:brushProperty name="height" value="0.025" units="cm"/>
    </inkml:brush>
  </inkml:definitions>
  <inkml:trace contextRef="#ctx0" brushRef="#br0">14 32 15791,'-5'-16'6150,"0"5"-1794,1 6-1377,5 5-3492,8 0-1825,3 0-3588,1 0-7078</inkml:trace>
</inkml:ink>
</file>

<file path=ppt/ink/ink2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5.841"/>
    </inkml:context>
    <inkml:brush xml:id="br0">
      <inkml:brushProperty name="width" value="0.025" units="cm"/>
      <inkml:brushProperty name="height" value="0.025" units="cm"/>
    </inkml:brush>
  </inkml:definitions>
  <inkml:trace contextRef="#ctx0" brushRef="#br0">78 0 19410,'0'0'2162,"-5"13"113,-10 30-763,2 0 0,2 1 1,2 1-1,-4 59 1,2 198-1751,12-321 483,1 1 1,1 0-1,1-1 1,7-17-1,2-16 124,-6 19-394,7-34-237,2 1 0,29-72 0,-43 133 260,1-1 1,-1 1 0,1 0 0,0 1-1,0-1 1,1 0 0,-1 1 0,1 0-1,0 0 1,0 0 0,6-4 0,-8 6-9,1 1 0,0-1 1,0 1-1,0-1 0,0 1 0,0 0 1,1 0-1,-1 1 0,0-1 1,0 1-1,1-1 0,-1 1 0,0 0 1,1 0-1,-1 0 0,0 1 1,0-1-1,1 1 0,-1 0 0,5 2 1,-6-3 2,0 1 0,-1 0 0,1 0 0,0 0 0,0 0 0,-1 0 0,1 0 0,-1 0 0,1 0 0,-1 1 0,1-1 0,-1 1 0,0-1 0,0 1 0,0-1 0,1 1 0,-2 0 0,1 0 0,0-1 0,0 1 0,-1 0 0,1 0 0,-1 0 0,1 0 0,-1 0 0,0 0 0,0 0 1,1 0-1,-2 0 0,1 0 0,0 0 0,0 0 0,-1 0 0,1 0 0,-2 2 0,1 2 78,-2 1 0,1-1 0,-1 0 0,0-1 0,0 1 0,0 0 0,-1-1 0,0 0 0,-7 8 0,1-3-14,0 1 0,-1-2 0,0 0 0,-1 0 0,0-1 1,0 0-1,-1-1 0,0-1 0,-16 7 0,25-17-523,9-9-799,7-8-2860,12-14-1491,5-8-1329</inkml:trace>
</inkml:ink>
</file>

<file path=ppt/ink/ink2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6.170"/>
    </inkml:context>
    <inkml:brush xml:id="br0">
      <inkml:brushProperty name="width" value="0.025" units="cm"/>
      <inkml:brushProperty name="height" value="0.025" units="cm"/>
    </inkml:brush>
  </inkml:definitions>
  <inkml:trace contextRef="#ctx0" brushRef="#br0">57 84 13325,'0'0'14894,"-3"11"-13325,-2 7-1341,-7 18 322,2 1 1,1 1-1,3 0 0,-4 65 0,9-102-553,1 1 0,0 0 0,0 0 0,0 0 0,0 0 0,0-1 0,0 1 0,1 0 0,-1 0 0,1-1 0,-1 1 0,1 0 0,0 0 0,-1-1-1,1 1 1,0-1 0,0 1 0,0-1 0,0 1 0,1-1 0,-1 0 0,0 1 0,1-1 0,-1 0 0,0 0 0,1 0 0,-1 0 0,1 0 0,0 0 0,-1 0 0,1-1 0,0 1 0,-1-1 0,1 1 0,0-1 0,0 0 0,0 1 0,-1-1 0,1 0 0,0 0 0,0 0 0,0-1 0,2 1 0,1-1-32,1-1 0,-1 1 0,0-1 1,0 0-1,0-1 0,0 1 1,0-1-1,-1 0 0,1 0 1,-1 0-1,0-1 0,0 1 0,6-8 1,60-92-1109,-70 103 1150,0 0-1,0 0 0,0 0 0,0 0 1,0-1-1,0 1 0,0 0 0,0 0 1,0 0-1,1 0 0,-1 0 0,0 0 1,0-1-1,0 1 0,0 0 0,0 0 1,0 0-1,0 0 0,0 0 0,1 0 1,-1 0-1,0 0 0,0 0 0,0 0 1,0 0-1,0 0 0,1 0 0,-1 0 1,0-1-1,0 1 0,0 0 0,0 0 1,0 0-1,1 0 0,-1 1 0,0-1 1,0 0-1,0 0 0,0 0 0,0 0 1,1 0-1,-1 0 0,0 0 0,0 0 1,0 0-1,0 0 0,0 0 0,0 0 1,0 0-1,1 0 0,-1 1 0,0-1 1,0 0-1,0 0 0,3 13 510,-2 23 337,-1-30-804,-2 39-49,1-26 0,1 0 0,0-1 0,5 36 0,4-38-351,2-20-746,-9 2 669,0 0 0,0 0 0,-1 0 0,1-1 0,-1 1 0,0 0 1,0-1-1,1 1 0,-2-1 0,2-4 0,3-22-7510</inkml:trace>
  <inkml:trace contextRef="#ctx0" brushRef="#br0" timeOffset="1">230 0 22133,'0'0'7207</inkml:trace>
</inkml:ink>
</file>

<file path=ppt/ink/ink2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6.705"/>
    </inkml:context>
    <inkml:brush xml:id="br0">
      <inkml:brushProperty name="width" value="0.025" units="cm"/>
      <inkml:brushProperty name="height" value="0.025" units="cm"/>
    </inkml:brush>
  </inkml:definitions>
  <inkml:trace contextRef="#ctx0" brushRef="#br0">1 1 12812,'0'0'13976,"2"12"-13079,4 38-63,-2 0 0,-5 97 0,2 34 134,-1-179-952,0 1 0,0-1 0,0 1 1,1-1-1,-1 0 0,1 1 0,0-1 1,-1 0-1,1 1 0,0-1 0,0 0 0,1 0 1,-1 0-1,0 0 0,3 3 0,-3-4 6,0 0 0,0-1 0,0 1 0,1 0 0,-1-1 0,0 1 0,0-1 0,1 0 0,-1 1 0,0-1-1,0 0 1,1 0 0,-1 1 0,0-1 0,1 0 0,-1 0 0,0-1 0,0 1 0,1 0 0,-1 0 0,1-1 0,4-1 50,0-1 0,0 0 1,0 0-1,-1 0 0,0 0 1,0-1-1,0 0 0,0 0 1,0-1-1,4-5 0,15-17-63,-1-1-1,-2-2 0,0 0 0,-2-1 1,-2-1-1,0 0 0,-3-2 1,15-46-1,-28 77-183,3-17-3186,-4 19 3212,0 1 1,0 0-1,0-1 0,0 1 0,0 0 1,0-1-1,0 1 0,0-1 0,0 1 1,0 0-1,0-1 0,0 1 0,0 0 1,0-1-1,0 1 0,0-1 0,0 1 0,-1 0 1,1-1-1,0 1 0,0 0 0,-1-1 1,1 1-1,0 0 0,0 0 0,-1-1 1,1 1-1,0 0 0,0 0 0,-1-1 1,1 1-1,0 0 0,-1 0 0,1 0 1,-1 0-1,1 0 0,0-1 0,-1 1 0,0 0 1,-13 0-8687</inkml:trace>
</inkml:ink>
</file>

<file path=ppt/ink/ink2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7.050"/>
    </inkml:context>
    <inkml:brush xml:id="br0">
      <inkml:brushProperty name="width" value="0.025" units="cm"/>
      <inkml:brushProperty name="height" value="0.025" units="cm"/>
    </inkml:brush>
  </inkml:definitions>
  <inkml:trace contextRef="#ctx0" brushRef="#br0">9 1 18674,'0'0'2978,"-9"53"-63,9-27-256,2-3-1442,14-5-512,8-5-417,8-8-288,7-5-1698,8-8-2177,-2-15-2019,2-5-5188</inkml:trace>
</inkml:ink>
</file>

<file path=ppt/ink/ink2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7.775"/>
    </inkml:context>
    <inkml:brush xml:id="br0">
      <inkml:brushProperty name="width" value="0.025" units="cm"/>
      <inkml:brushProperty name="height" value="0.025" units="cm"/>
    </inkml:brush>
  </inkml:definitions>
  <inkml:trace contextRef="#ctx0" brushRef="#br0">110 293 19314,'0'0'2120,"-12"8"421,2 1-2172,-1 0 0,1 1 0,0 0 1,1 1-1,-10 15 0,15-21-313,1 0 0,-1 1 0,1-1 0,1 1 0,-1 0-1,1 0 1,0 0 0,0 0 0,1 0 0,0 1 0,0-1 0,0 0 0,1 1 0,0-1 0,0 0-1,3 13 1,-3-18-50,1 0-1,-1 0 1,1 0-1,-1 0 0,1 0 1,0 0-1,0 0 1,0 0-1,-1 0 0,1 0 1,0-1-1,0 1 1,0 0-1,0 0 1,0-1-1,0 1 0,1-1 1,-1 1-1,0-1 1,0 1-1,0-1 0,0 0 1,1 0-1,-1 0 1,0 1-1,0-1 1,1 0-1,-1 0 0,0-1 1,0 1-1,0 0 1,1 0-1,0-1 0,3 0 21,0 0 0,0 0 0,0-1-1,0 1 1,-1-1 0,1 0-1,6-4 1,0-2-369,-1-1 1,0-1-1,0 1 1,0-1-1,-1-1 1,-1 0-1,13-22 1,-6 7-1498,-2 0 1,16-46 0,-31 103 2018,2 0 1,4 32 0,-4-61-153,0-1 0,0 1 0,0-1 0,0 0-1,1 1 1,-1-1 0,0 1 0,1-1 0,-1 0 0,1 0 0,-1 1 0,1-1 0,0 0 0,-1 0 0,1 0 0,0 1 0,0-1 0,0 0 0,0 0 0,0 0 0,0-1-1,0 1 1,0 0 0,0 0 0,0 0 0,1-1 0,-1 1 0,0-1 0,1 1 0,-1-1 0,0 1 0,1-1 0,-1 0 0,0 0 0,1 0 0,-1 0 0,1 0-1,-1 0 1,0 0 0,1 0 0,-1 0 0,0 0 0,1-1 0,-1 1 0,2-1 0,3-1 76,0-1 0,0 1 0,-1-1 0,1 1 0,-1-2 0,0 1 0,0-1 0,0 1 0,5-6 0,4-7 0,0-1 1,-2-1 0,1 0 0,-2 0 0,-1-1-1,0-1 1,-1 0 0,-1 0 0,-2-1 0,1 0-1,-2 0 1,-1 0 0,-1-1 0,0 1 0,-2-1-1,0 0 1,-4-23 0,1 41-317,-2 11 238,-2 15 243,-13 96-52,3-25 2935,-6 155 0,40-312-2120,-10-65-1773,-7 132 558,1-1 1,-1 1 0,0 0 0,1-1 0,-1 1 0,1-1-1,0 0 1,0 1 0,0-1 0,0 0 0,1 0 0,-1 0 0,0 0-1,1-1 1,-1 1 0,1-1 0,0 0 0,-1 1 0,1-1-1,0 0 1,0 0 0,0-1 0,0 1 0,0-1 0,4 1 0,-3-1-21,-1 0 1,1 0 0,-1 0-1,1 0 1,-1-1-1,1 1 1,-1-1 0,1 0-1,-1 0 1,0 0 0,1 0-1,-1-1 1,0 0 0,0 1-1,0-1 1,0 0-1,0 0 1,0-1 0,-1 1-1,6-6 1,18-55 1491,-20 47 1850,-11 47-1078,-1-3-1400,-5 57-1,10-80-654,1 1 0,0-1 0,0 0 0,0 1 0,0-1 0,1 0 0,0 1 0,0-1 0,0 0 0,1 0 1,0 0-1,0 0 0,0 0 0,0 0 0,1-1 0,0 1 0,0-1 0,6 7 0,-6-9 0,0 0 0,0 0 0,0-1 1,0 1-1,1-1 0,-1 0 0,0 0 0,1 0 1,-1-1-1,1 1 0,-1-1 0,1 1 0,-1-1 1,1 0-1,-1-1 0,1 1 0,-1-1 0,1 1 1,-1-1-1,0 0 0,1 0 0,-1-1 1,0 1-1,0-1 0,0 1 0,0-1 0,0 0 1,0 0-1,0-1 0,4-4 0,-4 5 88,0-1-1,-1 1 1,1-1 0,-1 0 0,0 0-1,1 0 1,-1 0 0,-1 0-1,1 0 1,0-1 0,-1 1-1,0-1 1,0 1 0,0-1-1,0 1 1,0-1 0,-1 0-1,1 1 1,-1-1 0,0 0-1,0 1 1,-1-1 0,1 0-1,-1 1 1,0-1 0,0 0-1,0 1 1,0-1 0,-3-4-1,-6-5-76,-1 0-1,-1 1 0,1 0 1,-2 1-1,0 1 0,0 0 0,0 1 1,-19-9-1,-13-11-30,45 28 15,0 1 0,-1 0 0,1 0 0,-1 0 0,1 0 0,0-1 0,-1 1 0,1 0 0,0 0 0,-1-1 0,1 1 0,0 0 0,0-1 0,-1 1 0,1 0 0,0-1 0,0 1 0,-1 0 0,1-1 0,0 1 0,0-1 0,0 1 0,0 0 0,0-1 0,0 1 0,0-1 0,0 1 0,0-1 0,0 1 0,0 0 0,0-1 0,0 1 0,0-1 0,0 0 0,15-7 0,30-1 0,-39 8 0,52-7-390,42-6-2501,0-10-3587,-24-2-7690</inkml:trace>
</inkml:ink>
</file>

<file path=ppt/ink/ink2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9.164"/>
    </inkml:context>
    <inkml:brush xml:id="br0">
      <inkml:brushProperty name="width" value="0.025" units="cm"/>
      <inkml:brushProperty name="height" value="0.025" units="cm"/>
    </inkml:brush>
  </inkml:definitions>
  <inkml:trace contextRef="#ctx0" brushRef="#br0">7534 1631 13741,'-158'-150'1670,"104"106"-2874,-66-43 1,-564-305 6060,-30 53-857,90 96 408,318 149-3895,-366-63 0,337 103-873,-3 14 1,-662 9 0,849 38 360,1 7 0,0 6-1,2 6 1,-281 90 0,331-80 71,1 4-1,2 4 1,2 5-1,2 3 1,3 4-1,2 5 1,-153 139-1,166-128-341,4 4-1,3 2 0,4 3 0,-76 130 1,106-154 189,2 2 0,4 0 0,2 2 0,2 1 0,3 0 0,3 1 0,3 1 0,-6 73 0,16-71 197,2 0 0,3 0 0,2 0 0,4 0 0,3-1 1,2 0-1,3-1 0,3-1 0,3 0 0,2-2 0,3-1 0,3-1 0,2-1 0,45 61 0,-36-64-115,2-1 1,3-3 0,1-1 0,3-2-1,2-3 1,2-2 0,77 48-1,-65-53 122,2-2 1,1-4-1,2-3 0,1-2 0,1-4 0,107 19 0,-18-17 66,0-7-1,1-7 1,247-15 0,486-109-26,-488 30 668,669-229 0,-744 185-493,-5-13-1,402-238 1,-574 284-357,248-197 0,-336 234 4,-2-3 0,-3-3 0,-3-3 0,-3-2 0,77-121 0,-110 149 35,-3-1 1,-1-1 0,-2-1-1,-2-1 1,-1-1 0,-3 1-1,10-75 1,-18 92-14,-2 0 0,-1-1 0,-1 1 1,-2-1-1,0 1 0,-2 0 0,-1 0 0,-1 0 0,-1 1 0,-2 0 1,0 0-1,-2 1 0,-1 0 0,-16-26 0,8 22-14,-2 2-1,0 0 1,-1 1 0,-2 2-1,-1 0 1,-31-22 0,13 16-6,0 2 1,-2 1 0,-73-29-1,21 20 6,-1 4 1,-1 4-1,-161-22 0,46 24-94,-1 9-1,-280 13 1,-433 102-3076,-372 203-8236,864-164 3827</inkml:trace>
</inkml:ink>
</file>

<file path=ppt/ink/ink2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2.049"/>
    </inkml:context>
    <inkml:brush xml:id="br0">
      <inkml:brushProperty name="width" value="0.025" units="cm"/>
      <inkml:brushProperty name="height" value="0.025" units="cm"/>
    </inkml:brush>
  </inkml:definitions>
  <inkml:trace contextRef="#ctx0" brushRef="#br0">24 1 24759,'0'0'2082,"-15"52"-672,10-25-738,2 6-319,3 2-193,0-1-96,15-3-577,7-3-1376,-1-5-1507,-6-5-2337,-8-9-2883</inkml:trace>
</inkml:ink>
</file>

<file path=ppt/ink/ink2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2.426"/>
    </inkml:context>
    <inkml:brush xml:id="br0">
      <inkml:brushProperty name="width" value="0.025" units="cm"/>
      <inkml:brushProperty name="height" value="0.025" units="cm"/>
    </inkml:brush>
  </inkml:definitions>
  <inkml:trace contextRef="#ctx0" brushRef="#br0">1 52 15375,'0'0'10345,"76"-11"-9063,-19 7-674,12-3-512,0-6-1729,-4-3-5318</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8.360"/>
    </inkml:context>
    <inkml:brush xml:id="br0">
      <inkml:brushProperty name="width" value="0.025" units="cm"/>
      <inkml:brushProperty name="height" value="0.025" units="cm"/>
    </inkml:brush>
  </inkml:definitions>
  <inkml:trace contextRef="#ctx0" brushRef="#br0">13 39 18898,'0'0'2717,"-2"8"-544,-8 30-235,10-37-1836,0 0 1,-1 1-1,1-1 1,0 0-1,0 1 1,0-1 0,0 0-1,0 1 1,0-1-1,1 0 1,-1 0-1,0 1 1,1-1-1,-1 0 1,0 0-1,1 1 1,0-1 0,-1 0-1,1 0 1,0 0-1,-1 0 1,1 0-1,0 0 1,1 2-1,1-2-70,-1 1 0,1-1 0,-1 1 0,1-1 0,0 0 0,-1 0 0,1 0 0,0-1-1,0 1 1,4 0 0,5 0-585,-1-1 0,1 0 0,0 0 0,14-4 0,-10 1-632,1-2 0,-1 0 0,0-1 0,-1-1 0,0 0-1,0-1 1,0 0 0,-1-2 0,0 0 0,18-16 0,-21 14 2880,-14 14 3398,-9 12-249,4-1-5650,-11 35 2448,18-45-1518,0 0 1,0 0-1,0 0 0,1 0 1,-1 0-1,1 1 0,0-1 1,0 0-1,0 0 1,0 0-1,0 0 0,1 0 1,-1 1-1,2 2 0,-1-5-73,0-1-1,0 1 0,0 0 1,0-1-1,0 1 0,0 0 1,0-1-1,0 1 0,0-1 0,0 0 1,0 1-1,0-1 0,0 0 1,0 0-1,0 1 0,0-1 1,1 0-1,-1 0 0,0 0 1,0-1-1,0 1 0,0 0 1,0 0-1,2-1 0,28-8 796,-7-3-572,0-2-1,0 0 1,28-24 0,29-18 51,-80 55-328,0 0 1,0 0 0,1 0-1,-1 1 1,0-1 0,1 0-1,-1 1 1,0-1-1,1 1 1,-1 0 0,1-1-1,-1 1 1,1 0 0,-1 0-1,1 0 1,-1 0 0,1 0-1,-1 0 1,3 1-1,-4-1-1,1 1-1,0 0 0,0-1 0,-1 1 0,1 0 0,0-1 0,-1 1 0,1 0 0,-1 0 0,1 0 0,-1-1 0,1 1 0,-1 0 0,0 0 0,1 0 0,-1 0 0,0 0 0,0 0 0,0 0 0,0 0 0,0 2 0,0 8-37,-1 0 0,0 0-1,-1 0 1,-3 12 0,2-8 25,2 11 88,1-25-66,0-1 0,0 0 0,1 1 0,-1-1-1,0 0 1,0 1 0,0-1 0,1 0 0,-1 1 0,0-1-1,0 0 1,1 1 0,-1-1 0,0 0 0,0 0 0,1 1-1,-1-1 1,0 0 0,1 0 0,-1 0 0,0 1 0,1-1-1,-1 0 1,1 0 0,-1 0 0,0 0 0,1 0 0,-1 0 0,0 0-1,1 0 1,0 0 0,3-1 22,0 0-1,1-1 1,-1 0-1,0 0 1,-1 0 0,1 0-1,5-5 1,4-1-76,32-14-3599,-14 11-4988,-18 6 917</inkml:trace>
</inkml:ink>
</file>

<file path=ppt/ink/ink2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2.755"/>
    </inkml:context>
    <inkml:brush xml:id="br0">
      <inkml:brushProperty name="width" value="0.025" units="cm"/>
      <inkml:brushProperty name="height" value="0.025" units="cm"/>
    </inkml:brush>
  </inkml:definitions>
  <inkml:trace contextRef="#ctx0" brushRef="#br0">307 8 17296,'0'0'3166,"-9"-3"-951,3 2-2077,1 0-1,-1 0 0,0 0 1,1 1-1,-1-1 1,0 2-1,0-1 0,1 0 1,-1 1-1,0 0 0,1 1 1,-1-1-1,1 1 0,0 0 1,-1 0-1,1 1 0,0 0 1,0 0-1,0 0 0,1 0 1,-6 5-1,-11 8 168,1 1 1,0 2-1,1 0 1,-24 30-1,38-42-149,-1 0-1,1 0 1,0 1 0,1 0-1,0 0 1,0 0 0,1 0 0,-1 1-1,2-1 1,0 1 0,0 0-1,0 0 1,1-1 0,0 1-1,1 0 1,0 0 0,1 10-1,1-16-141,-1 0-1,0 0 1,1 0-1,0 0 1,0 0-1,0 0 0,0 0 1,0 0-1,1-1 1,-1 1-1,1-1 1,0 0-1,0 0 1,0 0-1,0 0 0,0 0 1,0-1-1,0 1 1,0-1-1,1 0 1,-1 0-1,0 0 0,1 0 1,-1 0-1,1-1 1,6 0-1,12 2-507,1-1-1,40-3 1,-56 1 226,8 0-1032,0-1-1,0-1 0,-1-1 0,1 0 1,18-7-1,11-10-5506</inkml:trace>
</inkml:ink>
</file>

<file path=ppt/ink/ink2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3.101"/>
    </inkml:context>
    <inkml:brush xml:id="br0">
      <inkml:brushProperty name="width" value="0.025" units="cm"/>
      <inkml:brushProperty name="height" value="0.025" units="cm"/>
    </inkml:brush>
  </inkml:definitions>
  <inkml:trace contextRef="#ctx0" brushRef="#br0">1 0 15214,'0'0'5947,"8"1"-5653,-7-2-226,36 3-76,-34-2 79,-1 0 1,0 1-1,1-1 1,-1 0-1,1 1 1,-1 0-1,0-1 1,0 1 0,1 0-1,-1 0 1,0 0-1,0 0 1,0 1-1,0-1 1,0 1-1,3 2 1,-1 12 5029,-3 18-4137,-1-17-725,1 8-212,-1-1 0,-2 0 0,0 0 0,-2 0 0,-8 30-1,10-46-21,2-7-186,-2 18 143,7-12-4831,8-7-795</inkml:trace>
</inkml:ink>
</file>

<file path=ppt/ink/ink2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4.082"/>
    </inkml:context>
    <inkml:brush xml:id="br0">
      <inkml:brushProperty name="width" value="0.025" units="cm"/>
      <inkml:brushProperty name="height" value="0.025" units="cm"/>
    </inkml:brush>
  </inkml:definitions>
  <inkml:trace contextRef="#ctx0" brushRef="#br0">37 193 10954,'-5'-7'1136,"0"1"0,0-1-1,1 0 1,0 0-1,0 0 1,1 0-1,-3-9 1,6 14-935,-1-1 0,1 1 0,0-1 0,0 1 0,0-1 0,0 1 0,1-1 0,-1 1 0,0-1 0,1 1 0,0 0 0,0-1 0,0 1 0,0 0 0,0-1 0,0 1 0,0 0 0,1 0 0,-1 0 0,1 0 0,-1 0 0,1 0 0,0 1 0,0-1 0,0 1 0,0-1 0,2-1 0,11-6 134,-1 0 0,1 1 0,1 1 1,-1 0-1,1 2 0,0-1 0,0 2 0,1 0 1,0 1-1,-1 1 0,1 0 0,0 1 0,19 2 0,-35-1-334,0 0 0,0 0-1,0 0 1,1 0 0,-1 0-1,0 0 1,0 1 0,0-1-1,0 0 1,0 1 0,0-1 0,0 1-1,-1-1 1,1 1 0,0 0-1,0-1 1,0 1 0,0 0-1,-1-1 1,1 1 0,0 0-1,-1 0 1,1 0 0,0 0-1,-1 0 1,1 0 0,-1 0-1,1 1 1,-1 0 3,0 1 0,0-1 0,0 1 0,0-1 1,0 1-1,0-1 0,0 1 0,-1-1 0,0 1 0,1-1 0,-3 4 0,-1 4 23,-1 0 0,0-1 0,-1 1-1,-10 13 1,-22 16 78,28-31-94,2 0 1,-1 0-1,1 1 1,1 0-1,-1 0 0,2 1 1,-1 0-1,1 1 1,-5 12-1,10-21-8,1 0 0,0 0 0,0-1-1,-1 1 1,1 0 0,0-1 0,1 1 0,-1 0 0,0 0-1,0-1 1,1 1 0,-1 0 0,1-1 0,-1 1 0,1-1-1,0 1 1,0-1 0,0 1 0,-1-1 0,2 1 0,-1-1-1,0 0 1,0 1 0,0-1 0,0 0 0,1 0 0,-1 0-1,1 0 1,-1 0 0,1 0 0,-1 0 0,1-1 0,-1 1-1,1-1 1,0 1 0,1 0 0,9 2-21,0 0 1,0-1-1,26 2 0,-23-3-112,84 8-2562,-33-6-3334,-18-3-2456</inkml:trace>
</inkml:ink>
</file>

<file path=ppt/ink/ink2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4.475"/>
    </inkml:context>
    <inkml:brush xml:id="br0">
      <inkml:brushProperty name="width" value="0.025" units="cm"/>
      <inkml:brushProperty name="height" value="0.025" units="cm"/>
    </inkml:brush>
  </inkml:definitions>
  <inkml:trace contextRef="#ctx0" brushRef="#br0">231 1 17168,'0'0'14649,"-9"10"-14542,-213 270-1901,232-282-1601,4-9 777,0-2 1,0 1-1,19-26 1,-20 24 355,25-32-5976</inkml:trace>
</inkml:ink>
</file>

<file path=ppt/ink/ink2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4.805"/>
    </inkml:context>
    <inkml:brush xml:id="br0">
      <inkml:brushProperty name="width" value="0.025" units="cm"/>
      <inkml:brushProperty name="height" value="0.025" units="cm"/>
    </inkml:brush>
  </inkml:definitions>
  <inkml:trace contextRef="#ctx0" brushRef="#br0">58 32 12204,'38'-31'9256,"-44"35"-7558,-8 15-673,-4 10 448,-1 4-320,1 4-320,4-1-416,7 2-289,7 0-64,0-3 0,8 0-32,10-6-385,3 1-351,-1-6-706,-3-6-1344,-4-4-2403,-4-9-4836</inkml:trace>
</inkml:ink>
</file>

<file path=ppt/ink/ink2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5.148"/>
    </inkml:context>
    <inkml:brush xml:id="br0">
      <inkml:brushProperty name="width" value="0.025" units="cm"/>
      <inkml:brushProperty name="height" value="0.025" units="cm"/>
    </inkml:brush>
  </inkml:definitions>
  <inkml:trace contextRef="#ctx0" brushRef="#br0">1 1 18193,'0'0'11307,"82"35"-10378,-26-35-577,6 0-352,-3 0-1665,-5 0-3204,-11-5-3587</inkml:trace>
</inkml:ink>
</file>

<file path=ppt/ink/ink2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6.787"/>
    </inkml:context>
    <inkml:brush xml:id="br0">
      <inkml:brushProperty name="width" value="0.025" units="cm"/>
      <inkml:brushProperty name="height" value="0.025" units="cm"/>
    </inkml:brush>
  </inkml:definitions>
  <inkml:trace contextRef="#ctx0" brushRef="#br0">183 55 15150,'2'-8'1971,"1"-1"0,-1 2 0,1-1 0,9-15 1591,-13 26-3463,1-1-1,0 0 1,-1 1 0,0-1 0,0 0 0,1 0-1,-1 1 1,-1-1 0,1 0 0,0 0 0,0 0-1,-1 0 1,1-1 0,-1 1 0,0 0 0,-2 1-1,0 2 155,-170 191 2603,169-188-2727,13-13-91,14-15-39,-1-11-47,-21 31-75,-2 44 70,33-49-14179,-14 5 5306</inkml:trace>
</inkml:ink>
</file>

<file path=ppt/ink/ink2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7.338"/>
    </inkml:context>
    <inkml:brush xml:id="br0">
      <inkml:brushProperty name="width" value="0.025" units="cm"/>
      <inkml:brushProperty name="height" value="0.025" units="cm"/>
    </inkml:brush>
  </inkml:definitions>
  <inkml:trace contextRef="#ctx0" brushRef="#br0">366 54 12139,'0'0'12786,"-4"-9"-10112,2 7-2528,1-1-64,0 1 0,0-1 0,-1 1 0,1-1 0,-1 1 0,0-1 1,0 1-1,1 0 0,-2 0 0,1 0 0,0 0 0,0 1 0,0-1 1,-1 0-1,1 1 0,-1 0 0,1-1 0,-1 1 0,0 0 0,1 0 1,-1 1-1,0-1 0,0 0 0,0 1 0,1 0 0,-1 0 0,-4 0 0,-5 1-71,0 1 0,0 1-1,0 0 1,1 0-1,-1 1 1,1 1-1,0-1 1,0 2 0,-19 12-1,10-4 170,1 0-1,0 2 1,1 0-1,-16 19 1,28-29-107,1 1 0,0-1 0,1 1-1,0 0 1,0 0 0,0 0 0,1 1 0,0-1 0,0 1-1,1 0 1,0 0 0,0 0 0,-1 12 0,3-16-48,0 0 0,1 0 0,-1 0 0,1 0 0,0 1 0,0-1 0,0 0-1,0 0 1,1-1 0,-1 1 0,1 0 0,0 0 0,0-1 0,1 1 0,-1-1 0,1 0 0,0 0 0,0 0 0,0 0 0,0 0 0,0 0 0,0-1 0,1 0 0,-1 0 0,1 0 0,0 0 0,5 2 0,4 1-25,0-1 0,0 0 0,0-1 0,1-1 0,-1 0 0,1-1 0,-1 0 0,1-1 0,-1-1 0,1 0 0,-1 0 0,1-2 0,-1 0 0,14-4 0,-24 6 0,-1 0 0,1-1 0,-1 1 0,0 0 0,0-1 0,0 1 0,0-1 0,0 0 0,0 0 0,0 0 0,2-4 0,-3 5 0,-1 0 0,1 0 0,-1 0 0,1 0 0,-1 0 0,0 0 0,0 0 0,1 0 0,-1 0 0,0 0 0,0 0 0,0 0 0,0 0 0,0 0 0,-1 0 0,1 0 0,0 0 0,0 0 0,-1 0 0,0-2 0,-1 1 0,1-1 0,-1 1 0,0-1 0,-1 1 0,1 0 0,0 0 0,-1 0 0,1 0 0,-1 0 0,0 1 0,1-1 0,-1 1 0,0 0 0,0-1 0,0 1 0,0 1 0,-4-2 0,-4 0 0,0 0 0,-1 0 0,-20 1 0,30 1 0,0-1 0,0 1 0,0 0 0,0 0 0,0 1 0,0-1 0,0 0 0,0 1 0,0-1 0,0 1 0,0-1 0,0 1 0,0 0 0,0 0 0,0 0 0,1 0 0,-1 0 0,0 1 0,1-1 0,-1 0 0,1 1 0,-1-1 0,1 1 0,0-1 0,-1 1 0,1 0 0,0 0 0,-1 3 0,2-5 0,0 1 0,0 0 0,0-1 0,0 1 0,0-1 0,0 1 0,0 0 0,0-1 0,0 1 0,0-1 0,0 1 0,1-1 0,-1 1 0,0-1 0,0 1 0,1-1 0,-1 1 0,0-1 0,1 1 0,-1-1 0,0 1 0,1-1 0,-1 0 0,1 1 0,-1-1 0,1 0 0,-1 1 0,1-1 0,-1 0 0,1 0 0,-1 1 0,1-1 0,-1 0 0,1 0 0,0 0 0,-1 0 0,1 0 0,0 1 0,28 0 0,-22-1 0,17-1 0,0-1 0,0-1 0,-1-1 0,1-2 0,-1 0 0,0-1 0,-1-1 0,0-1 0,0-1 0,-1-1 0,35-24 0,-75 70 0,11-20 0,-2-2 0,2 1 0,-1 1 0,2 0 0,0 0 0,1 0 0,1 1 0,-5 20 0,10-36 2,0 0 0,0 1 0,0-1 0,0 1 0,0-1 0,0 0-1,0 1 1,0-1 0,0 1 0,0-1 0,1 0 0,-1 1 0,0-1 0,0 1 0,0-1 0,0 0 0,1 1 0,-1-1 0,0 0 0,0 1-1,1-1 1,-1 0 0,0 0 0,1 1 0,-1-1 0,0 0 0,1 0 0,-1 0 0,0 1 0,1-1 0,-1 0 0,1 0 0,-1 0-1,1 0 1,20 0 66,21-12-742,18-23-8909,-29 12 263</inkml:trace>
</inkml:ink>
</file>

<file path=ppt/ink/ink2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7.681"/>
    </inkml:context>
    <inkml:brush xml:id="br0">
      <inkml:brushProperty name="width" value="0.025" units="cm"/>
      <inkml:brushProperty name="height" value="0.025" units="cm"/>
    </inkml:brush>
  </inkml:definitions>
  <inkml:trace contextRef="#ctx0" brushRef="#br0">181 0 24215,'0'0'7047,"-64"25"-6183,55-3-319,3 1-449,6 2-96,0 0-192,2-3-1218,7-4-223,-2-4-897,-2-4-545,-5-5 320,-5-5-160,-10 0-928,-7 0-2980</inkml:trace>
  <inkml:trace contextRef="#ctx0" brushRef="#br0" timeOffset="1">0 130 3171,'0'0'22005,"80"-33"-20564,-41 29-640,3 3-673,3-3-704,3 4-3140,6-5-5413</inkml:trace>
</inkml:ink>
</file>

<file path=ppt/ink/ink2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8.024"/>
    </inkml:context>
    <inkml:brush xml:id="br0">
      <inkml:brushProperty name="width" value="0.025" units="cm"/>
      <inkml:brushProperty name="height" value="0.025" units="cm"/>
    </inkml:brush>
  </inkml:definitions>
  <inkml:trace contextRef="#ctx0" brushRef="#br0">1 69 24663,'0'0'4613,"73"-9"-7048,-24-3-3170,3 0-7015</inkml:trace>
  <inkml:trace contextRef="#ctx0" brushRef="#br0" timeOffset="1">414 50 24439,'0'0'8328,"76"-8"-8328,-39-1 0,1-1-3780,0-2-2530,-4 2-2594</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0.160"/>
    </inkml:context>
    <inkml:brush xml:id="br0">
      <inkml:brushProperty name="width" value="0.025" units="cm"/>
      <inkml:brushProperty name="height" value="0.025" units="cm"/>
    </inkml:brush>
  </inkml:definitions>
  <inkml:trace contextRef="#ctx0" brushRef="#br0">13 1 13421,'0'0'9048,"0"10"-7777,-7 133 2296,1-77-2473,7 116 0,0-178-1220,-1-1 0,1 0 0,-1 0 0,1 0 1,0-1-1,0 1 0,1 0 0,-1 0 0,0 0 0,1-1 1,0 1-1,-1-1 0,1 1 0,3 2 0,17 5-4151,-21-10 3693,1 0 0,0 0 0,0 0 0,0 0 0,0-1 0,0 1 0,0-1 0,0 1 0,-1-1 0,1 0 0,0 1 0,2-3 0,16-14-9453</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8.996"/>
    </inkml:context>
    <inkml:brush xml:id="br0">
      <inkml:brushProperty name="width" value="0.025" units="cm"/>
      <inkml:brushProperty name="height" value="0.025" units="cm"/>
    </inkml:brush>
  </inkml:definitions>
  <inkml:trace contextRef="#ctx0" brushRef="#br0">89 26 11339,'0'0'10719,"-9"-5"-9080,-26-14-865,34 19-754,0-1-1,0 1 1,0 0-1,0 0 1,0 0 0,-1 0-1,1 0 1,0 0-1,0 0 1,0 0 0,0 1-1,0-1 1,-1 0-1,1 1 1,0-1-1,0 1 1,0-1 0,0 1-1,0-1 1,0 1-1,0 0 1,0-1-1,1 1 1,-1 0 0,0 0-1,0 0 1,1 0-1,-1 0 1,0 0-1,1 0 1,-1 0 0,1 0-1,-1 0 1,1 0-1,-1 0 1,1 0 0,0 0-1,-1 3 1,-8 42 198,9-45-186,-1 0 13,1 1-1,0-1 1,0 0-1,-1 0 1,1 0-1,0 0 0,0 1 1,0-1-1,1 0 1,-1 0-1,0 0 1,0 1-1,1-1 0,-1 0 1,0 0-1,1 0 1,0 0-1,-1 0 0,1 0 1,-1 0-1,1 0 1,0 0-1,0 0 1,-1 0-1,1 0 0,0-1 1,0 1-1,2 1 1,-1-1 16,1-1 1,-1 1-1,1-1 0,0 1 1,-1-1-1,1 0 0,-1 0 1,1 0-1,0-1 1,-1 1-1,1 0 0,4-2 1,10-4 104,1-1 0,32-16 0,-42 19-183,7-5 37,-11 6 15,0 1-1,1 0 0,-1-1 0,1 1 1,-1 1-1,1-1 0,0 1 1,0 0-1,7-1 0,-10 5 157,-1 1-1,0 0 1,0-1-1,0 1 1,-1 0-1,1 0 1,-1 0-1,0 0 1,0-1-1,0 1 1,-1 6-1,1-2 60,0-7-238,-1 0 0,2-1 0,-1 1 1,0 0-1,0-1 0,0 1 0,0 0 0,0 0 0,0-1 0,1 1 1,-1-1-1,0 1 0,1 0 0,-1-1 0,0 1 0,1 0 0,-1-1 1,1 1-1,-1-1 0,1 1 0,-1-1 0,1 1 0,-1-1 0,1 0 1,0 1-1,-1-1 0,1 0 0,0 1 0,-1-1 0,1 0 0,0 0 1,0 1-1,30-3 368,28-20 158,-40 12-497,-6 3-121,0 0 1,1 1 0,0 0-1,0 1 1,0 1 0,0 0 0,1 1-1,17-1 1,-31 4 73,0 0-1,0 0 1,-1 0 0,1 1-1,0-1 1,0 0 0,-1 1-1,1-1 1,0 0 0,0 1-1,-1-1 1,1 1 0,0-1-1,-1 1 1,1-1 0,-1 1-1,1 0 1,-1-1-1,1 1 1,-1 0 0,1-1-1,-1 1 1,1 0 0,-1-1-1,0 1 1,0 0 0,1 0-1,-1 0 1,0-1 0,0 1-1,0 0 1,0 0 0,0 0-1,0 0 1,0-1 0,0 1-1,0 1 1,0-1 12,-1 0-1,1 0 1,0 0-1,0 0 1,0 0-1,0 1 1,1-1-1,-1 0 1,0 0-1,0 0 1,1 0-1,-1-1 1,0 1-1,1 0 1,-1 0-1,1 0 1,-1 0-1,1 0 1,0 0-1,-1-1 1,1 1-1,0 0 1,-1 0-1,1-1 1,0 1-1,0-1 1,0 1-1,0 0 1,0-1-1,0 0 1,-1 1-1,1-1 1,2 1 0,1-1-53,0 0 0,0 1 1,0-2-1,0 1 1,-1 0-1,1-1 1,0 0-1,0 0 1,5-1-1,15-14-5926,-18 5-1164</inkml:trace>
</inkml:ink>
</file>

<file path=ppt/ink/ink2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4.102"/>
    </inkml:context>
    <inkml:brush xml:id="br0">
      <inkml:brushProperty name="width" value="0.025" units="cm"/>
      <inkml:brushProperty name="height" value="0.025" units="cm"/>
    </inkml:brush>
  </inkml:definitions>
  <inkml:trace contextRef="#ctx0" brushRef="#br0">1 42 19763,'2'4'7014,"3"-4"-6149,3 0-32,9 0-513,9-2-384,5-9-2242,5-3-3363,7-4-5990</inkml:trace>
</inkml:ink>
</file>

<file path=ppt/ink/ink2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4.476"/>
    </inkml:context>
    <inkml:brush xml:id="br0">
      <inkml:brushProperty name="width" value="0.025" units="cm"/>
      <inkml:brushProperty name="height" value="0.025" units="cm"/>
    </inkml:brush>
  </inkml:definitions>
  <inkml:trace contextRef="#ctx0" brushRef="#br0">1 41 6470,'0'0'23126,"30"11"-23510,2-25-2403,2-4-3075,3-1-4611</inkml:trace>
</inkml:ink>
</file>

<file path=ppt/ink/ink2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5.025"/>
    </inkml:context>
    <inkml:brush xml:id="br0">
      <inkml:brushProperty name="width" value="0.025" units="cm"/>
      <inkml:brushProperty name="height" value="0.025" units="cm"/>
    </inkml:brush>
  </inkml:definitions>
  <inkml:trace contextRef="#ctx0" brushRef="#br0">0 1 21781,'0'0'7943,"82"25"-6950,-26-23-641,8-2-256,-2 0-800,-3 0-1186,-15 0-1825,-17 0-898,-16 0 481</inkml:trace>
</inkml:ink>
</file>

<file path=ppt/ink/ink2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5.353"/>
    </inkml:context>
    <inkml:brush xml:id="br0">
      <inkml:brushProperty name="width" value="0.025" units="cm"/>
      <inkml:brushProperty name="height" value="0.025" units="cm"/>
    </inkml:brush>
  </inkml:definitions>
  <inkml:trace contextRef="#ctx0" brushRef="#br0">1 27 4228,'0'0'25848,"95"29"-25271,-36-36-513,5-5-288,1-3-2018,-5-6-5093</inkml:trace>
</inkml:ink>
</file>

<file path=ppt/ink/ink2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5.775"/>
    </inkml:context>
    <inkml:brush xml:id="br0">
      <inkml:brushProperty name="width" value="0.025" units="cm"/>
      <inkml:brushProperty name="height" value="0.025" units="cm"/>
    </inkml:brush>
  </inkml:definitions>
  <inkml:trace contextRef="#ctx0" brushRef="#br0">196 49 18321,'9'-7'3294,"3"-3"-2124,-8 6-658,0 1 0,0-1 0,0 1 0,1 0 0,0 0-1,-1 1 1,1-1 0,0 1 0,7-2 0,-12 4-467,0 0 1,0 0 0,0-1-1,0 1 1,1 0 0,-1 0 0,0 0-1,0 0 1,0 0 0,0 0-1,0 0 1,1 0 0,-1 0-1,0 0 1,0 0 0,0 0-1,0 0 1,0 0 0,1 0-1,-1 0 1,0 0 0,0 0-1,0 0 1,0 1 0,0-1 0,0 0-1,1 0 1,-1 0 0,0 0-1,0 0 1,0 0 0,0 0-1,0 0 1,0 0 0,0 1-1,0-1 1,0 0 0,1 0-1,-1 0 1,0 0 0,0 0-1,0 0 1,0 1 0,0-1 0,0 0-1,0 0 1,0 0 0,0 0-1,0 0 1,0 1 0,0-1-1,0 0 1,0 0 0,0 0-1,0 0 1,0 0 0,0 1-1,0-1 1,0 0 0,-1 0-1,1 0 1,0 0 0,0 0 0,0 0-1,0 1 1,-9 15 743,-13 17-493,-81 80 203,-35 43-534,148-158-3013,45-50-6257,-18 13 1458</inkml:trace>
</inkml:ink>
</file>

<file path=ppt/ink/ink2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6.119"/>
    </inkml:context>
    <inkml:brush xml:id="br0">
      <inkml:brushProperty name="width" value="0.025" units="cm"/>
      <inkml:brushProperty name="height" value="0.025" units="cm"/>
    </inkml:brush>
  </inkml:definitions>
  <inkml:trace contextRef="#ctx0" brushRef="#br0">295 1 16976,'0'0'4612,"-44"62"-2145,24-29-770,4 4 33,2-1-449,8 0-704,6-1-321,2-3-192,16-3-192,0-5-1442,3-5-1248,-8-5-1058,-7-3-1761</inkml:trace>
  <inkml:trace contextRef="#ctx0" brushRef="#br0" timeOffset="1">0 376 15759,'0'0'13132,"57"-18"-13036,-3 13-32,4-4-736,9 0-2019,-6-4-1729,-2-2-3043</inkml:trace>
</inkml:ink>
</file>

<file path=ppt/ink/ink2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6.524"/>
    </inkml:context>
    <inkml:brush xml:id="br0">
      <inkml:brushProperty name="width" value="0.025" units="cm"/>
      <inkml:brushProperty name="height" value="0.025" units="cm"/>
    </inkml:brush>
  </inkml:definitions>
  <inkml:trace contextRef="#ctx0" brushRef="#br0">205 10 6887,'0'0'14237,"-11"-3"-12438,6 2-1616,1 0-83,1 0-1,-1 0 0,0 0 0,1 1 0,-1-1 0,0 1 1,1 0-1,-1 0 0,0 0 0,1 1 0,-1-1 0,0 1 0,1 0 1,-1 0-1,1 0 0,-1 0 0,1 1 0,-1-1 0,1 1 1,0 0-1,-4 3 0,-2 3 118,-1 0 0,2 1 0,-1 0 1,1 1-1,1-1 0,0 2 0,0-1 0,1 1 1,0 0-1,1 0 0,0 0 0,1 1 0,0 0 1,1 0-1,0 0 0,1 0 0,0 0 0,1 25 0,1-33-182,1 0-1,-1-1 0,1 1 0,0-1 1,0 0-1,0 1 0,1-1 0,-1 0 1,1 0-1,0 0 0,0 0 0,0 0 1,0 0-1,1 0 0,-1-1 0,1 1 1,-1-1-1,1 1 0,3 1 0,0 0-15,1-1 0,0 1 0,-1-2-1,1 1 1,0 0 0,0-1 0,0-1-1,1 1 1,8 0 0,-8-1 45,1 0 1,-1-1 0,0 0-1,0 0 1,1-1-1,-1 0 1,0 0-1,0-1 1,0 0-1,0-1 1,0 0-1,0 0 1,-1 0-1,0-1 1,1 0-1,-1-1 1,10-7-1,-16 11-50,0-1 0,0 1 0,1 0 0,-1 0 0,0-1-1,0 1 1,0-1 0,0 1 0,-1-1 0,1 1 0,0-1-1,-1 1 1,1-1 0,-1 0 0,1 1 0,-1-1-1,0 0 1,0 1 0,0-1 0,0 0 0,0 1 0,0-1-1,0 0 1,-1-2 0,0 2 10,0 1 1,0-1-1,0 1 0,-1-1 1,1 1-1,-1 0 0,1-1 1,-1 1-1,1 0 0,-1 0 1,0 0-1,0 0 0,1 0 1,-1 0-1,0 1 0,0-1 1,-3 0-1,-2-1 24,0 1 1,0 0 0,-1 0-1,1 0 1,0 1 0,0 0-1,-1 1 1,1 0 0,0 0-1,-11 3 1,17-4-49,-1 1 0,1-1 0,0 1 0,0-1 0,-1 1 0,1 0 0,0-1 0,0 1 0,0 0 0,0 0 0,0 0 0,0 0 0,0-1 0,0 2 0,1-1 0,-1 0 0,0 0 0,0 0 0,1 0 0,-1 0 0,1 0 0,-1 3 0,1-3 0,0-1 0,1 1 0,-1 0 0,1 0 0,-1 0 0,1-1 0,-1 1 0,1 0 0,-1-1 0,1 1 0,0 0 0,-1-1 0,1 1 0,0-1 0,0 1 0,-1-1 0,1 1 0,0-1 0,0 0 0,0 0 0,0 1 0,-1-1 0,1 0 0,0 0 0,0 0 0,0 0 0,0 0 0,0 0 0,0 0 0,0 0 0,-1 0 0,1 0 0,1-1 0,19 0 0,-1-1 0,0-1 0,-1-2 0,1 1 0,-1-2 0,33-14 0,1 0 0,-53 20 0,0 0 0,0 0 0,1 0 0,-1 0 0,0 0 0,0-1 0,1 1 0,-1 0 0,0 0 0,0 0 0,1 0 0,-1 0 0,0 1 0,1-1 0,-1 0 0,0 0 0,0 0 0,1 0 0,-1 0 0,0 0 0,0 0 0,0 0 0,1 1 0,-1-1 0,0 0 0,0 0 0,1 0 0,-1 0 0,0 1 0,0-1 0,0 0 0,0 0 0,0 0 0,1 1 0,-1-1 0,0 0 0,0 0 0,0 1 0,0-1 0,0 0 0,0 0 0,0 1 0,0-1 0,0 0 0,0 1 0,0-1 0,0 0 0,0 0 0,0 1 0,0-1 0,0 0 0,0 0 0,0 1 0,0-1 0,0 0 0,0 0 0,-1 1 0,1-1 0,0 0 0,0 0 0,0 0 0,-1 1 0,1-1 0,-25 58 89,21-52-130,1 1-1,-1 0 0,1 0 1,0 0-1,0 0 0,1 0 0,0 1 1,1-1-1,-1 1 0,1-1 1,0 11-1,5-11-2809,10-6-3592</inkml:trace>
</inkml:ink>
</file>

<file path=ppt/ink/ink2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7.970"/>
    </inkml:context>
    <inkml:brush xml:id="br0">
      <inkml:brushProperty name="width" value="0.025" units="cm"/>
      <inkml:brushProperty name="height" value="0.025" units="cm"/>
    </inkml:brush>
  </inkml:definitions>
  <inkml:trace contextRef="#ctx0" brushRef="#br0">1 0 17168,'0'0'8584,"0"51"-6790,0-27-705,0 6-256,0 2-481,0-2-288,7 0 0,9-3-288,-1-3-801,-1-6-1441,-4-3-737,-7-5-769,-3-7-2178</inkml:trace>
</inkml:ink>
</file>

<file path=ppt/ink/ink2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8.315"/>
    </inkml:context>
    <inkml:brush xml:id="br0">
      <inkml:brushProperty name="width" value="0.025" units="cm"/>
      <inkml:brushProperty name="height" value="0.025" units="cm"/>
    </inkml:brush>
  </inkml:definitions>
  <inkml:trace contextRef="#ctx0" brushRef="#br0">0 9 18161,'0'0'8136,"49"16"-6310,1-10-513,8-4-865,9-2-352,-1 0-480,-1-10-3364,-10-12-3939</inkml:trace>
</inkml:ink>
</file>

<file path=ppt/ink/ink2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8.862"/>
    </inkml:context>
    <inkml:brush xml:id="br0">
      <inkml:brushProperty name="width" value="0.025" units="cm"/>
      <inkml:brushProperty name="height" value="0.025" units="cm"/>
    </inkml:brush>
  </inkml:definitions>
  <inkml:trace contextRef="#ctx0" brushRef="#br0">295 53 17232,'0'0'7458,"-3"-8"-4805,2 5-2549,0 1 1,0-1-1,0 1 0,-1-1 0,1 1 1,-1 0-1,1-1 0,-1 1 0,0 0 0,0 0 1,0 0-1,0 0 0,0 1 0,0-1 0,-1 1 1,1-1-1,-4-1 0,2 2-69,-1 0 0,1 0 0,0 0 0,-1 0 0,1 1 0,-1 0 0,1 0 0,0 0-1,-1 0 1,1 1 0,-1-1 0,1 1 0,-6 2 0,-1 1-13,0 1 0,0-1 0,1 2 0,-1 0 0,1 0 0,0 1 0,1 0 0,0 1 0,0 0 0,0 0 0,1 1 0,-12 16 1,14-17 32,0 0 1,1 1 0,0 0 0,0-1 0,1 2 0,0-1-1,0 0 1,1 1 0,1 0 0,-1-1 0,2 1 0,-1 0-1,1 0 1,1 0 0,1 13 0,-1-19-62,1-1 0,1 0 0,-1 0 0,0 0 0,1 0 0,0 0 0,-1 0 0,1-1 0,0 1 0,0 0 0,1-1 0,-1 0 0,1 1 0,-1-1 0,1 0 0,0 0 0,-1 0 0,1-1 0,0 1 0,0-1 0,0 0 0,0 1 0,1-1 0,-1-1 0,0 1 0,0 0 0,1-1 0,5 1 0,11 1-564,0-1 1,0-1 0,27-3-1,-44 3 411,7-1-1049,1-1-1,-1 0 1,0 0 0,0-1-1,-1 0 1,1 0-1,11-7 1,14-11-9106</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9.824"/>
    </inkml:context>
    <inkml:brush xml:id="br0">
      <inkml:brushProperty name="width" value="0.025" units="cm"/>
      <inkml:brushProperty name="height" value="0.025" units="cm"/>
    </inkml:brush>
  </inkml:definitions>
  <inkml:trace contextRef="#ctx0" brushRef="#br0">149 19 18706,'0'0'4617,"-10"2"-2791,2 0-1723,1 1 0,-1 0 0,1 1 0,0 0 0,0 0 0,0 0 0,0 1 0,1 0 0,0 0 0,0 0 0,0 1 0,1 0 1,0 0-1,0 1 0,0-1 0,1 1 0,0 0 0,0 0 0,-4 13 0,5-12-88,-1 1 1,2-1-1,0 1 0,0 0 1,0 0-1,1 0 1,0 0-1,1 1 1,1 11-1,-1-19 2,0 0-1,1-1 1,-1 1 0,0 0 0,1-1 0,0 1-1,-1-1 1,1 1 0,0-1 0,-1 1-1,1-1 1,0 0 0,0 1 0,0-1 0,1 0-1,-1 0 1,0 0 0,0 0 0,1 0-1,-1 0 1,3 2 0,-1-3 39,0 1-1,-1-1 1,1 0 0,0 1 0,0-2-1,0 1 1,0 0 0,0 0 0,0-1-1,-1 0 1,1 1 0,0-1 0,0 0-1,-1 0 1,1-1 0,0 1 0,2-3 0,7-3 112,0-1 1,0 0 0,-1-1 0,0 0 0,-1-1 0,0-1 0,10-12 0,-15 16-7,1 0 0,-1-1 0,0 0 0,-1 1 1,1-2-1,-2 1 0,1 0 0,-1-1 0,0 0 0,-1 1 0,0-1 1,1-14-1,-4 30-204,0 0 0,-1 0 0,0 0 0,0 0 0,-6 12 0,-3 10 64,9-22-12,-3 9 2,1 1 0,1 1 1,-3 33-1,6-51-11,0 0-1,0 1 1,-1-1-1,1 0 1,0 1-1,0-1 1,1 0 0,-1 1-1,0-1 1,0 0-1,0 1 1,0-1 0,0 0-1,0 0 1,0 1-1,0-1 1,1 0-1,-1 1 1,0-1 0,0 0-1,0 0 1,1 1-1,-1-1 1,0 0-1,0 0 1,1 1 0,-1-1-1,0 0 1,0 0-1,1 0 1,-1 0 0,0 1-1,1-1 1,-1 0-1,0 0 1,1 0-1,-1 0 1,1 0 0,15-6 55,13-16-82,-15 9-1022,-1-1 0,0 0-1,20-32 1,-25 34-752,-1-1-1,-1 0 1,0 0 0,-1 0-1,8-27 1,-7 5-3944</inkml:trace>
</inkml:ink>
</file>

<file path=ppt/ink/ink2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9.206"/>
    </inkml:context>
    <inkml:brush xml:id="br0">
      <inkml:brushProperty name="width" value="0.025" units="cm"/>
      <inkml:brushProperty name="height" value="0.025" units="cm"/>
    </inkml:brush>
  </inkml:definitions>
  <inkml:trace contextRef="#ctx0" brushRef="#br0">1 19 17585,'0'0'1019,"8"-2"-149,6-2-635,-6 2-473,-1-1 1,1 1 0,0 0 0,-1 1 0,1 0-1,0 0 1,0 1 0,12 0 0,-20 1 290,1-1-1,0 1 1,0 0-1,-1-1 1,1 1 0,-1 0-1,1 0 1,-1 0-1,1-1 1,-1 1-1,1 0 1,-1 0 0,0 0-1,1 0 1,-1 0-1,0 0 1,0 0 0,0 0-1,0 0 1,0 0-1,0 2 1,-1 28 2691,1-21-1376,0 62 5881,0-72-7210,0 1 0,1-1 0,-1 1 0,0-1-1,1 1 1,-1-1 0,0 0 0,0 1-1,1-1 1,-1 1 0,1-1 0,-1 0 0,0 1-1,1-1 1,-1 0 0,1 0 0,-1 1-1,1-1 1,-1 0 0,1 0 0,-1 0-1,1 1 1,-1-1 0,1 0 0,-1 0 0,1 0-1,0 0 1,-1 0 0,1 0 0,-1 0-1,1 0 1,-1 0 0,1 0 0,-1-1 0,1 1-1,-1 0 1,1 0 0,-1 0 0,1-1-1,-1 1 1,1 0 0,-1 0 0,0-1-1,1 0 1,25-11 229,-10-2-236,-11 10-228,-1 0 0,1 0 0,0 0 0,0 0 0,1 1 0,5-3 0,-11 23-332,-4-1 640,-1-1 1,-1 0 0,-1 0-1,0 0 1,-9 14 0,7-15-614,1 1 1,1 0 0,0 0-1,-8 29 1,14-40-3547</inkml:trace>
</inkml:ink>
</file>

<file path=ppt/ink/ink2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9.936"/>
    </inkml:context>
    <inkml:brush xml:id="br0">
      <inkml:brushProperty name="width" value="0.025" units="cm"/>
      <inkml:brushProperty name="height" value="0.025" units="cm"/>
    </inkml:brush>
  </inkml:definitions>
  <inkml:trace contextRef="#ctx0" brushRef="#br0">308 1 18610,'0'0'9529,"-9"13"-8713,-180 223 20,80-104-1645,220-241-13450,-63 58 6358</inkml:trace>
</inkml:ink>
</file>

<file path=ppt/ink/ink2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0.282"/>
    </inkml:context>
    <inkml:brush xml:id="br0">
      <inkml:brushProperty name="width" value="0.025" units="cm"/>
      <inkml:brushProperty name="height" value="0.025" units="cm"/>
    </inkml:brush>
  </inkml:definitions>
  <inkml:trace contextRef="#ctx0" brushRef="#br0">378 1 7976,'0'0'12716,"-54"80"-11147,26-38-320,-1 3 289,11-1-97,6-3-448,12-9-577,2-2-255,19-10-97,5-6-1217,2-4-1954,-7-4-2659,-9-5-10057</inkml:trace>
  <inkml:trace contextRef="#ctx0" brushRef="#br0" timeOffset="1">1 378 20083,'0'0'7879,"85"0"-7654,-29 0-129,15-6-64,3-2-1185,2 0-1602,-7-4-1377,-10-2-768,-10 0-1955</inkml:trace>
</inkml:ink>
</file>

<file path=ppt/ink/ink2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0.765"/>
    </inkml:context>
    <inkml:brush xml:id="br0">
      <inkml:brushProperty name="width" value="0.025" units="cm"/>
      <inkml:brushProperty name="height" value="0.025" units="cm"/>
    </inkml:brush>
  </inkml:definitions>
  <inkml:trace contextRef="#ctx0" brushRef="#br0">289 5 5189,'0'0'9609,"-8"-2"-5877,-1 1-3299,0 0 0,0 0 0,0 1 0,0 0 1,0 1-1,0 0 0,0 0 0,0 1 1,1 0-1,-1 0 0,0 1 0,-13 7 1,10-4-29,1 1 1,-1 1-1,2 0 1,-1 0-1,1 1 1,0 0-1,1 1 1,0 0-1,1 0 0,0 1 1,0 0-1,-8 18 1,13-23-369,0-1 1,1 1-1,0 0 1,0-1-1,1 1 1,-1 0-1,1 0 1,1 0-1,-1 0 1,1 0-1,0 0 1,0 0-1,1 0 0,-1 0 1,1 0-1,1 0 1,-1 0-1,1 0 1,0-1-1,0 1 1,1-1-1,0 1 1,0-1-1,0 0 1,1 0-1,-1 0 1,1 0-1,0-1 0,7 6 1,-5-4-38,1 0 1,-1-1 0,1 0-1,1 0 1,-1-1-1,1 0 1,-1 0-1,1 0 1,0-1 0,0 0-1,1-1 1,-1 0-1,0 0 1,1-1-1,-1 0 1,1-1-1,0 0 1,14-1 0,-21 0 37,0 0 1,0 1-1,0-1 0,0-1 1,0 1-1,0 0 1,-1 0-1,1-1 1,0 1-1,-1-1 1,1 1-1,-1-1 1,0 1-1,0-1 1,1 0-1,-1 0 1,0 0-1,0 0 1,-1 0-1,1 0 1,0 0-1,-1 0 0,1 0 1,-1 0-1,0 0 1,1 0-1,-1 0 1,0-4-1,0 3 26,0-1 0,0 1 0,-1-1-1,1 1 1,-1 0 0,1-1 0,-1 1-1,0-1 1,0 1 0,-1 0 0,1 0-1,-1 0 1,1-1 0,-1 1-1,0 1 1,-3-5 0,-33-16-64,36 22 0,0 0 0,0 0 0,0 0 0,0 0 0,0 1 0,0-1 0,0 1 0,-1-1 0,1 1 0,0 0 0,0 0 0,-1 0 0,1 0 0,0 1 0,0-1 0,0 0 0,-4 2 0,5-2 0,1 0 0,0 1 0,-1-1 0,1 0 0,0 0 0,-1 0 0,1 0 0,0 1 0,-1-1 0,1 0 0,0 0 0,-1 1 0,1-1 0,0 0 0,0 0 0,-1 1 0,1-1 0,0 0 0,0 1 0,0-1 0,0 0 0,-1 1 0,1-1 0,0 0 0,0 1 0,0-1 0,0 0 0,0 1 0,0-1 0,0 0 0,0 1 0,0-1 0,0 1 0,0-1 0,0 0 0,0 1 0,0-1 0,0 0 0,0 1 0,1-1 0,-1 0 0,0 1 0,0-1 0,0 0 0,1 1 0,-1-1 0,0 0 0,0 0 0,1 1 0,-1-1 0,0 0 0,0 0 0,1 1 0,-1-1 0,0 0 0,1 0 0,-1 0 0,1 1 0,21 8 0,-2-9 0,0 0 0,0-1 0,0-1 0,30-7 0,10 0 0,-60 8 0,1 1 0,0 0 0,0 0 0,0 0 0,-1 0 0,1 0 0,0 0 0,0 0 0,0 0 0,0 0 0,-1 0 0,1 0 0,0 1 0,0-1 0,0 0 0,-1 0 0,1 1 0,0-1 0,-1 1 0,1-1 0,0 0 0,-1 1 0,1 0 0,0-1 0,-1 1 0,1-1 0,-1 1 0,1 0 0,-1-1 0,1 2 0,0 0 0,-1 0 0,1 1 0,-1-1 0,0 0 0,0 0 0,0 0 0,0 0 0,-1 1 0,1-1 0,0 0 0,-2 4 0,-30 66 0,24-57 0,-7 25-5221</inkml:trace>
</inkml:ink>
</file>

<file path=ppt/ink/ink2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8.926"/>
    </inkml:context>
    <inkml:brush xml:id="br0">
      <inkml:brushProperty name="width" value="0.025" units="cm"/>
      <inkml:brushProperty name="height" value="0.025" units="cm"/>
    </inkml:brush>
  </inkml:definitions>
  <inkml:trace contextRef="#ctx0" brushRef="#br0">300 78 6983,'0'0'8525,"5"-10"-5466,2-3-1931,13-33 3552,-23 39 358,-9 5-3770,-14 8-1168,4 4 77,-1 1-1,2 1 1,-1 1 0,2 1-1,0 1 1,0 0 0,2 2-1,0 0 1,1 1 0,-16 22-1,23-27-162,2 0-1,0 0 0,-10 21 1,16-30-15,0 1 0,0 0 1,1-1-1,-1 1 0,1 0 0,0 0 1,0 0-1,1 0 0,0 0 1,0 0-1,0 0 0,0 0 0,1 0 1,1 9-1,0-12-45,-1 0 1,1 1-1,-1-1 0,1 0 1,0-1-1,0 1 1,-1 0-1,1 0 0,1-1 1,-1 1-1,0-1 0,0 0 1,0 1-1,1-1 0,-1 0 1,1-1-1,-1 1 0,1 0 1,-1-1-1,1 1 1,-1-1-1,4 0 0,66 2-2111,-53-2 1424,-14 0-392,1 0-1,-1-1 1,1 1 0,-1-1-1,0 0 1,1 0-1,-1-1 1,0 0-1,0 0 1,8-4 0,4-4-7379</inkml:trace>
</inkml:ink>
</file>

<file path=ppt/ink/ink2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9.439"/>
    </inkml:context>
    <inkml:brush xml:id="br0">
      <inkml:brushProperty name="width" value="0.025" units="cm"/>
      <inkml:brushProperty name="height" value="0.025" units="cm"/>
    </inkml:brush>
  </inkml:definitions>
  <inkml:trace contextRef="#ctx0" brushRef="#br0">26 0 12460,'0'0'18631,"-4"12"-17697,2-3-739,-2 1-134,0 0 0,1 0-1,0 1 1,1 0 0,0 0 0,1-1-1,0 1 1,2 13 0,-1-23-61,1 0 0,-1 0 0,1 0 0,0 0 0,-1-1 0,1 1 0,0 0 0,0 0 0,-1-1 0,1 1 0,0-1 0,0 1 0,0-1 0,0 1 0,0-1 0,0 1 0,0-1 0,0 0 0,0 0 0,0 1 0,0-1 0,0 0 0,0 0 0,0 0 0,0 0 0,0 0 0,0-1 0,1 1 0,33-5 0,-28 2-1030,0 0-1,-1-1 1,1 0 0,-1 0-1,0-1 1,0 0 0,-1 0 0,1 0-1,-1 0 1,0-1 0,-1 0-1,6-8 1,-46 78 4993,23-45-2999,2 1-1,0 0 1,1 1 0,1 0-1,2 1 1,-8 28 0,15-50-1064,-1 1 0,1-1 1,0 1-1,0-1 0,0 1 1,-1-1-1,1 1 0,0-1 0,0 0 1,0 1-1,0-1 0,0 1 1,0-1-1,0 1 0,0-1 0,0 1 1,0-1-1,0 1 0,0-1 1,0 1-1,0-1 0,1 1 1,-1-1-1,0 0 0,0 1 0,0-1 1,1 1-1,-1-1 0,0 0 1,1 1-1,-1-1 0,0 1 0,1-1 1,-1 0-1,0 0 0,1 1 1,-1-1-1,1 0 0,-1 0 0,0 1 1,1-1-1,-1 0 0,1 0 1,-1 0-1,1 0 0,-1 0 1,1 0-1,-1 0 0,1 0 0,-1 0 1,1 0-1,-1 0 0,1 0 1,-1 0-1,1 0 0,-1 0 0,0 0 1,1 0-1,-1 0 0,1-1 1,0 1-1,16-4-8169</inkml:trace>
</inkml:ink>
</file>

<file path=ppt/ink/ink2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0.015"/>
    </inkml:context>
    <inkml:brush xml:id="br0">
      <inkml:brushProperty name="width" value="0.025" units="cm"/>
      <inkml:brushProperty name="height" value="0.025" units="cm"/>
    </inkml:brush>
  </inkml:definitions>
  <inkml:trace contextRef="#ctx0" brushRef="#br0">181 10 17713,'0'0'2071,"-9"-2"486,4 1-2314,1-1 1,-1 1-1,0 0 0,0 0 0,1 0 0,-1 1 1,0 0-1,0 0 0,0 0 0,1 0 1,-1 1-1,0 0 0,0 0 0,1 0 0,-1 1 1,1-1-1,-1 1 0,1 0 0,-1 0 0,1 1 1,0-1-1,0 1 0,0 0 0,-5 6 1,2-1-88,1-1 1,1 2 0,-1-1 0,1 1 0,1 0-1,-1 0 1,2 0 0,-4 11 0,6-19-122,1 2 0,-1-1 1,0 0-1,1 0 0,-1 0 1,1 0-1,0 0 0,-1 0 1,1 1-1,0-1 0,1 0 1,-1 0-1,0 0 0,1 0 1,-1 0-1,1 1 1,-1-1-1,1 0 0,0 0 1,0 0-1,0-1 0,0 1 1,0 0-1,1 0 0,-1 0 1,0-1-1,1 1 0,-1-1 1,1 1-1,0-1 0,-1 0 1,1 1-1,0-1 0,0 0 1,0 0-1,0 0 0,0 0 1,0-1-1,0 1 0,0-1 1,0 1-1,3-1 0,6 2 32,-1-2 0,1 0-1,-1 0 1,1-1-1,-1 0 1,0-1 0,1 0-1,-1 0 1,0-1 0,0-1-1,11-5 1,-16 7-41,1 0 1,-1-1 0,-1 0 0,1 0 0,0 0-1,-1 0 1,0-1 0,0 1 0,0-1-1,0-1 1,0 1 0,-1 0 0,0-1-1,0 0 1,0 1 0,0-1 0,-1 0-1,0-1 1,0 1 0,0 0 0,-1 0-1,2-10 1,-3 13-26,0 1 0,0-1-1,0 0 1,0 1 0,0-1-1,0 1 1,-1-1 0,1 1 0,-1-1-1,1 1 1,-1-1 0,1 1 0,-1 0-1,0-1 1,0 1 0,0 0 0,0-1-1,0 1 1,0 0 0,0 0 0,0 0-1,0 0 1,0 0 0,-3-1 0,0 0 1,0 0-1,-1 0 1,1 1 0,0 0 0,0 0 0,-1 0 0,1 0 0,0 1-1,-6-1 1,0 1-22,1 1-1,-1-1 0,1 1 0,-1 1 1,1 0-1,0 0 0,-1 1 0,-10 5 1,12-4-246,1 1 1,1 0 0,-1 1 0,1-1-1,0 1 1,0 0 0,-6 9 0,-15 28-4335,14-9-2174</inkml:trace>
</inkml:ink>
</file>

<file path=ppt/ink/ink2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5.685"/>
    </inkml:context>
    <inkml:brush xml:id="br0">
      <inkml:brushProperty name="width" value="0.025" units="cm"/>
      <inkml:brushProperty name="height" value="0.025" units="cm"/>
    </inkml:brush>
  </inkml:definitions>
  <inkml:trace contextRef="#ctx0" brushRef="#br0">11 5 20211,'-11'10'2659,"11"-2"-1506,7-2-577,28-2 33,18-3 192,13-1 608,13 0-768,5-9-513,-6-1-609,-9 2-1761,-13 3-1025,-20 3-865,-26 2-865</inkml:trace>
</inkml:ink>
</file>

<file path=ppt/ink/ink2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6.046"/>
    </inkml:context>
    <inkml:brush xml:id="br0">
      <inkml:brushProperty name="width" value="0.025" units="cm"/>
      <inkml:brushProperty name="height" value="0.025" units="cm"/>
    </inkml:brush>
  </inkml:definitions>
  <inkml:trace contextRef="#ctx0" brushRef="#br0">1 54 18161,'0'0'3876,"50"8"-3492,10-13 321,11-6 192,13-2-705,0 3-416,-4 3-2082,-7-1-2371,-11 1-3555</inkml:trace>
</inkml:ink>
</file>

<file path=ppt/ink/ink2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8.371"/>
    </inkml:context>
    <inkml:brush xml:id="br0">
      <inkml:brushProperty name="width" value="0.025" units="cm"/>
      <inkml:brushProperty name="height" value="0.025" units="cm"/>
    </inkml:brush>
  </inkml:definitions>
  <inkml:trace contextRef="#ctx0" brushRef="#br0">289 40 7207,'5'-4'2356,"0"0"-1,0-1 1,-1 0 0,1 1 0,-1-2-1,4-6 2825,-10 15-3173,-44 54-1375,-68 69 1,39-47-510,49-53-184,19-20-174,0 0-1,0 1 1,1 0 0,-1 0 0,2 1 0,-1 0 0,1 0-1,-6 13 1,16-23-3417,21-8 557,13-21-3253,10-8-4259</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0.180"/>
    </inkml:context>
    <inkml:brush xml:id="br0">
      <inkml:brushProperty name="width" value="0.025" units="cm"/>
      <inkml:brushProperty name="height" value="0.025" units="cm"/>
    </inkml:brush>
  </inkml:definitions>
  <inkml:trace contextRef="#ctx0" brushRef="#br0">83 1 18321,'0'0'1602,"-10"52"63,2-12 1346,-4 5-1185,-2 2-160,2 3-289,-1-2-576,5-1-545,4-5-224,3-5-64,1-7-96,0-10-993,5-5-449,2-10-1184,2-5-866,-3 0-1825,3-13-3748</inkml:trace>
</inkml:ink>
</file>

<file path=ppt/ink/ink2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8.699"/>
    </inkml:context>
    <inkml:brush xml:id="br0">
      <inkml:brushProperty name="width" value="0.025" units="cm"/>
      <inkml:brushProperty name="height" value="0.025" units="cm"/>
    </inkml:brush>
  </inkml:definitions>
  <inkml:trace contextRef="#ctx0" brushRef="#br0">123 0 6374,'0'0'16496,"-31"49"-13453,8-17-1122,-3 4-319,5 3-801,7-2-673,6-4-96,8-2-160,5-6-1218,13-7-2145,-1-9-1986,-3-7-4709</inkml:trace>
</inkml:ink>
</file>

<file path=ppt/ink/ink2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9.074"/>
    </inkml:context>
    <inkml:brush xml:id="br0">
      <inkml:brushProperty name="width" value="0.025" units="cm"/>
      <inkml:brushProperty name="height" value="0.025" units="cm"/>
    </inkml:brush>
  </inkml:definitions>
  <inkml:trace contextRef="#ctx0" brushRef="#br0">0 75 18065,'0'0'6310,"53"2"-5157,-8-5-704,14-5-417,5-3-1570,6-3-2786,-2-4-2466,-3-5-6022</inkml:trace>
</inkml:ink>
</file>

<file path=ppt/ink/ink2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9.404"/>
    </inkml:context>
    <inkml:brush xml:id="br0">
      <inkml:brushProperty name="width" value="0.025" units="cm"/>
      <inkml:brushProperty name="height" value="0.025" units="cm"/>
    </inkml:brush>
  </inkml:definitions>
  <inkml:trace contextRef="#ctx0" brushRef="#br0">256 10 7559,'0'0'7874,"-13"-3"-5023,7 2-2506,1-1-200,1 1-1,-1 0 1,0 0-1,0 1 1,1-1-1,-1 1 1,0 0-1,0 0 1,1 1-1,-1-1 1,0 1-1,0 0 1,1 0-1,-1 1 1,1-1-1,-1 1 1,1 0-1,0 0 1,-5 4-1,-5 4 302,1 1 0,-1 1 0,2 1-1,0 0 1,-17 23 0,23-27-62,0 0 0,1 0 0,0 0-1,1 1 1,0-1 0,0 1 0,1 0 0,1 0 0,-1 1-1,0 18 1,3-26-347,0 0-1,0 0 1,1 0-1,-1 1 1,1-1-1,0 0 1,0 0-1,0 0 1,0 0-1,1 0 1,-1 0 0,1-1-1,0 1 1,0 0-1,0-1 1,0 1-1,0-1 1,0 0-1,1 0 1,-1 0-1,1 0 1,0 0-1,-1 0 1,1-1-1,0 1 1,0-1-1,0 0 1,0 0 0,0 0-1,0 0 1,0 0-1,7 0 1,4 1-1,-1 0 0,1-1 0,0-1 0,-1 0 0,1-1 0,22-4 0,0-9-28,-35 14-3,0 0 0,0-1 0,0 0 0,0 1 0,0-1 1,0 1-1,0-1 0,0 0 0,-1 0 0,1 1 0,0-1 0,0 0 0,-1 0 0,1 0 0,-1 0 0,1 0 0,-1 0 0,1 0 0,-1 0 0,1 0 0,-1 0 1,0 0-1,0 0 0,1 0 0,-1-1 0,0 1 0,0 0 0,0 0 0,0 0 0,-1-2 0,0 2 7,0 0-1,-1 0 1,1-1 0,0 1-1,-1 0 1,1 0-1,-1 1 1,1-1 0,-1 0-1,1 0 1,-1 1 0,1-1-1,-1 1 1,0-1-1,0 1 1,1 0 0,-1 0-1,0 0 1,1 0 0,-4 0-1,-44 1 408,42 0-303,-47 9 377,52-10-457,0 0 0,0 1 1,0-1-1,0 1 0,0 0 0,0-1 0,0 1 0,0 0 0,0 0 1,1 1-1,-1-1 0,0 0 0,1 0 0,-1 1 0,1-1 0,-1 1 1,1 0-1,-1-1 0,1 1 0,0 0 0,0 0 0,-1 2 0,7-2 38,1-1 1,-1 0-1,1-1 0,0 1 0,-1-1 0,1 0 0,11-2 0,2 0-62,-1-2 1,1-1-1,-1 0 1,1-1-1,17-9 1,-15 6-281,0 1-1,1 1 1,22-4 0,-43 11 258,-1 0 1,0 0 0,1 0 0,-1 0-1,1 0 1,-1 0 0,0 0 0,1 0-1,-1 0 1,1 0 0,-1 0-1,0 0 1,1 0 0,-1 1 0,0-1-1,1 0 1,-1 0 0,0 0 0,1 1-1,-1-1 1,0 0 0,1 0-1,-1 1 1,0-1 0,0 0 0,1 1-1,-1-1 1,0 0 0,0 1 0,1-1-1,-1 0 1,0 1 0,0-1-1,0 0 1,0 1 0,0 0 0,1 20-4,-12 20 257,1-18-226,6-15-83,1 0-1,0 0 0,0 0 0,0 0 1,1 0-1,0 1 0,0 15 0,2-24-123,0 0 0,0 1 0,0-1 0,1 0-1,-1 0 1,0 1 0,1-1 0,-1 0-1,0 0 1,0 0 0,1 1 0,-1-1-1,0 0 1,1 0 0,-1 0 0,0 0-1,1 0 1,-1 0 0,1 0 0,-1 0 0,0 0-1,1 0 1,-1 0 0,0 0 0,1 0-1,-1 0 1,0 0 0,1 0 0,-1 0-1,0 0 1,1 0 0,-1 0 0,0-1 0,1 1-1,-1 0 1,0 0 0,1-1 0,12-9-7851</inkml:trace>
</inkml:ink>
</file>

<file path=ppt/ink/ink2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0.088"/>
    </inkml:context>
    <inkml:brush xml:id="br0">
      <inkml:brushProperty name="width" value="0.025" units="cm"/>
      <inkml:brushProperty name="height" value="0.025" units="cm"/>
    </inkml:brush>
  </inkml:definitions>
  <inkml:trace contextRef="#ctx0" brushRef="#br0">145 59 16592,'0'0'15150,"1"-7"-14280,8-44-1484,-44 51 144,-85 0 1709,472 14-1308,-365-14-40,-11-1-1744,-46 7-1,61-5 1426,0 1 0,0 1-1,0 0 1,0 0-1,1 1 1,-1 0-1,1 0 1,-10 8-1,8-7 660,1 2-1,0-1 1,1 1-1,0 1 0,0-1 1,1 1-1,-1 1 0,2-1 1,-1 1-1,1 1 1,1-1-1,0 1 0,0 0 1,1 0-1,0 0 1,0 1-1,2-1 0,-4 17 1,-5 52 516,3 1-1,4 0 1,6 83 0,-1-44-371,-1-115-376,0 0 0,0-1 0,0 1 0,0 0 0,1-1 0,0 1 0,-1 0 0,1-1 0,1 1 0,1 4 0,-2-7 0,0 0 0,0-1 0,0 1 0,0 0 0,0-1 0,0 1 0,1 0 0,-1-1 0,0 0 0,0 1 0,1-1 0,-1 1 0,0-1 0,0 0 0,1 0 0,-1 0 0,0 0 0,1 0 0,-1 0 0,0 0 0,1-1 0,-1 1 0,0 0 0,0-1 0,1 1 0,-1-1 0,0 1 0,0-1 0,0 1 0,0-1 0,2-1 0,19-7-542,1 2 0,-1 0 0,29-3-1,40-13-5926,-48 8-7314</inkml:trace>
</inkml:ink>
</file>

<file path=ppt/ink/ink2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2.498"/>
    </inkml:context>
    <inkml:brush xml:id="br0">
      <inkml:brushProperty name="width" value="0.025" units="cm"/>
      <inkml:brushProperty name="height" value="0.025" units="cm"/>
    </inkml:brush>
  </inkml:definitions>
  <inkml:trace contextRef="#ctx0" brushRef="#br0">227 26 6887,'0'0'17541,"-8"-6"-16462,5 4-1036,1 0-1,0 0 1,-1 0 0,1 0 0,-1 1 0,0-1 0,1 1-1,-1 0 1,0 0 0,0 0 0,0 0 0,0 0 0,0 1-1,-3-1 1,2 2-15,0-1 0,0 1 0,1 0 0,-1 1 0,0-1 0,1 1 0,-1-1 0,1 1 0,0 0 0,-1 1 0,1-1 0,0 0 0,0 1 0,-4 4 0,-10 10 368,0 0-1,2 0 1,-23 33 0,34-44-310,1-1 0,-1 1-1,1 0 1,0 0 0,0 0 0,1 0 0,0 0 0,0 1 0,0-1-1,1 1 1,0-1 0,0 1 0,1 0 0,0-1 0,0 1 0,0 0 0,3 12-1,-2-16-136,0-1-1,1 0 0,-1 1 1,1-1-1,-1 0 0,1 0 1,0 0-1,0 0 0,0 0 1,0 0-1,0-1 1,0 1-1,0-1 0,0 1 1,1-1-1,-1 0 0,1 0 1,-1 0-1,1 0 0,-1 0 1,6 0-1,58 5-6263,-64-6 5988,35 1-7339</inkml:trace>
</inkml:ink>
</file>

<file path=ppt/ink/ink2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3.107"/>
    </inkml:context>
    <inkml:brush xml:id="br0">
      <inkml:brushProperty name="width" value="0.025" units="cm"/>
      <inkml:brushProperty name="height" value="0.025" units="cm"/>
    </inkml:brush>
  </inkml:definitions>
  <inkml:trace contextRef="#ctx0" brushRef="#br0">12 41 1537,'0'0'29244,"-11"6"-27664,11-6-1570,0 1 0,0 0 0,0-1 0,0 1 0,1 0 0,-1-1 1,0 1-1,1 0 0,-1-1 0,1 1 0,-1 0 0,0-1 0,1 1 0,-1-1 0,1 1 0,0-1 0,-1 1 0,1-1 0,-1 0 0,1 1 0,0-1 0,-1 0 0,1 1 0,0-1 0,-1 0 0,1 0 0,0 1 0,-1-1 0,1 0 0,0 0 0,0 0 0,0 0 0,29 5 65,-22-4-881,1-1 0,-1 0 1,1 0-1,-1-1 0,1-1 0,-1 1 0,0-1 0,0-1 1,0 1-1,0-1 0,0-1 0,0 1 0,-1-1 0,0-1 1,0 1-1,0-1 0,0-1 0,-1 1 0,11-12 0,-46 59 6710,15-16-3965,4-13-1153,4-5-399,-1 1 0,2-1 0,-1 1 0,1 0 0,0 1 0,1-1-1,0 1 1,1 0 0,0 0 0,0 0 0,-1 15 0,4-24-517,0 0 0,0 0 1,0-1-1,1 1 0,-1 0 0,0 0 1,0-1-1,1 1 0,-1 0 1,1 0-1,-1-1 0,1 1 1,-1-1-1,1 1 0,-1 0 0,1-1 1,0 1-1,-1-1 0,1 1 1,0-1-1,-1 0 0,1 1 0,0-1 1,-1 0-1,1 1 0,0-1 1,0 0-1,0 0 0,-1 0 1,1 1-1,0-1 0,0 0 0,0 0 1,-1 0-1,1 0 0,0-1 1,0 1-1,0 0 0,-1 0 1,2-1-1,1 1-804,12 0-5408</inkml:trace>
</inkml:ink>
</file>

<file path=ppt/ink/ink2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3.987"/>
    </inkml:context>
    <inkml:brush xml:id="br0">
      <inkml:brushProperty name="width" value="0.025" units="cm"/>
      <inkml:brushProperty name="height" value="0.025" units="cm"/>
    </inkml:brush>
  </inkml:definitions>
  <inkml:trace contextRef="#ctx0" brushRef="#br0">137 29 15086,'0'0'2504,"-8"0"-273,3 0-2048,0 0-1,0 0 0,0 1 0,0-1 0,0 1 0,0 0 1,0 1-1,1-1 0,-1 1 0,0 0 0,1 0 0,0 1 1,-1-1-1,1 1 0,0 0 0,0 0 0,0 0 1,1 1-1,-1 0 0,1-1 0,0 1 0,0 0 0,-4 7 1,4-6-82,0-1 0,1 0 0,-1 1 0,1-1 0,0 1 0,1 0 0,-1 0 0,1 0 0,0 0 0,0-1 0,0 2 0,1-1 0,0 5 0,0-8-48,0 0-1,1 0 1,-1 0-1,1 0 1,0-1 0,-1 1-1,1 0 1,0 0-1,0 0 1,0-1 0,0 1-1,0-1 1,1 1-1,-1-1 1,1 1 0,-1-1-1,1 0 1,-1 1 0,1-1-1,-1 0 1,1 0-1,0 0 1,0 0 0,0-1-1,-1 1 1,1 0-1,0-1 1,0 0 0,0 1-1,0-1 1,0 0-1,0 0 1,3 0 0,3 1 85,1-1 1,-1 0 0,1-1-1,-1 0 1,0 0 0,0-1 0,0 0-1,0-1 1,0 1 0,0-1-1,14-8 1,-19 9-93,1-1 0,-1 1 0,1-1 0,-1 0 0,0 0 0,0 0 0,-1 0 0,1-1 0,-1 1 0,1-1 0,-1 1 0,0-1 0,0 0 1,-1 0-1,1 0 0,-1 0 0,0 0 0,0 0 0,0 0 0,0 0 0,-1 0 0,0-1 0,0 1 0,0 0 0,-1-6 0,0 6-23,-1 0 0,1 0 0,-1 1 0,0-1 0,1 1 0,-2-1 0,1 1-1,0 0 1,-1 0 0,0 0 0,1 0 0,-1 0 0,0 0 0,0 1 0,-1 0 0,1-1 0,-1 1 0,-5-2 0,5 2-40,1 0 0,-1 0 0,0 0 1,0 0-1,0 1 0,-1 0 0,1 0 0,0 0 1,0 1-1,-1-1 0,1 1 0,0 0 0,-1 0 1,1 0-1,0 1 0,-1 0 0,-5 1 0,9-1-294,0 0-1,0 1 0,0-1 1,0 0-1,0 1 0,0-1 0,0 1 1,1-1-1,-1 1 0,0-1 1,1 1-1,-1-1 0,1 1 0,0 0 1,-1-1-1,1 1 0,0 0 1,0-1-1,0 1 0,0 0 0,1-1 1,-1 4-1,4 9-6382</inkml:trace>
</inkml:ink>
</file>

<file path=ppt/ink/ink2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4.707"/>
    </inkml:context>
    <inkml:brush xml:id="br0">
      <inkml:brushProperty name="width" value="0.025" units="cm"/>
      <inkml:brushProperty name="height" value="0.025" units="cm"/>
    </inkml:brush>
  </inkml:definitions>
  <inkml:trace contextRef="#ctx0" brushRef="#br0">21 0 18353,'0'0'10090,"-7"72"-9033,0-40-449,1-2-415,5 1-161,1-4-32,1-2-833,9-7-1601,-2-7-1378,-1-4-928</inkml:trace>
</inkml:ink>
</file>

<file path=ppt/ink/ink2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5.055"/>
    </inkml:context>
    <inkml:brush xml:id="br0">
      <inkml:brushProperty name="width" value="0.025" units="cm"/>
      <inkml:brushProperty name="height" value="0.025" units="cm"/>
    </inkml:brush>
  </inkml:definitions>
  <inkml:trace contextRef="#ctx0" brushRef="#br0">1 46 12172,'0'0'10185,"74"-28"-8135,-32 23-577,6 0-512,5 1-768,4 4-418,2 0-1761,0 0-2274,-8-3-4772</inkml:trace>
</inkml:ink>
</file>

<file path=ppt/ink/ink2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5.398"/>
    </inkml:context>
    <inkml:brush xml:id="br0">
      <inkml:brushProperty name="width" value="0.025" units="cm"/>
      <inkml:brushProperty name="height" value="0.025" units="cm"/>
    </inkml:brush>
  </inkml:definitions>
  <inkml:trace contextRef="#ctx0" brushRef="#br0">335 11 18962,'0'0'7468,"-11"-3"-4985,3 1-2380,0 0 0,0 1 1,0 0-1,1 0 0,-1 1 1,0 0-1,0 0 0,0 1 1,0 0-1,0 0 0,0 1 0,0 0 1,1 0-1,-1 1 0,1 0 1,-8 4-1,-4 3-52,1 1 1,0 1-1,1 0 0,1 2 1,-23 22-1,33-31-31,1 2-1,-1-1 0,2 0 1,-1 1-1,1 0 0,0 0 1,0 0-1,1 1 0,-1-1 1,2 1-1,-1 0 0,1 0 1,1 0-1,-1 0 1,1 0-1,1 0 0,0 12 1,0-17-30,0 0 1,1 0-1,0 1 0,0-1 1,0 0-1,0 0 1,0 0-1,1 0 1,-1 0-1,1 0 0,0 0 1,0 0-1,0-1 1,0 1-1,0-1 1,6 5-1,-3-3-63,0-1-1,1 0 1,-1 0-1,1 0 1,0 0 0,0-1-1,0 0 1,9 2-1,57 3-2819,-10-10-3966,-24-5-566</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0.526"/>
    </inkml:context>
    <inkml:brush xml:id="br0">
      <inkml:brushProperty name="width" value="0.025" units="cm"/>
      <inkml:brushProperty name="height" value="0.025" units="cm"/>
    </inkml:brush>
  </inkml:definitions>
  <inkml:trace contextRef="#ctx0" brushRef="#br0">123 1 18642,'0'0'5792,"-10"2"-3256,1 1-2286,1-1 1,1 1 0,-1 0 0,0 1-1,1 0 1,-1 0 0,-8 7 0,13-8-227,0-1 0,-1 1 1,1 0-1,0 1 0,0-1 1,1 0-1,-1 1 0,1 0 1,0-1-1,0 1 1,0 0-1,0 0 0,0 0 1,1 0-1,0 1 0,0-1 1,0 0-1,0 1 0,1 5 1,0-9-34,1 0 1,-1-1 0,0 1 0,1 0 0,-1 0 0,1-1 0,0 1 0,-1 0 0,1-1 0,-1 1 0,1-1 0,0 1 0,0-1 0,-1 1 0,1-1 0,0 1 0,0-1 0,-1 0-1,1 1 1,0-1 0,0 0 0,0 0 0,0 0 0,0 1 0,-1-1 0,1 0 0,0 0 0,0 0 0,1-1 0,36 1-105,-28 0-2,25-2-469,-25 1 368,0 0-1,0 0 1,0 1 0,0 1-1,0 0 1,18 4 0,-27-5 229,0 1 1,0-1 0,0 1-1,1 0 1,-1 0 0,0-1-1,0 1 1,0 0 0,0 0-1,-1 0 1,1 0 0,0 0-1,0 0 1,0 1 0,-1-1-1,1 0 1,-1 0 0,1 0-1,-1 1 1,1-1 0,-1 0-1,0 1 1,0-1-1,1 0 1,-1 1 0,0-1-1,0 0 1,0 1 0,0-1-1,-1 0 1,1 1 0,0-1-1,-1 0 1,1 0 0,-1 1-1,1-1 1,-1 0 0,1 0-1,-1 0 1,-1 2 0,-1 3 237,-1 0 1,0 0 0,1 0 0,-2-1-1,1 1 1,-7 5 0,4-5-41,-1 1 0,1-2 0,-1 1 0,0-1 0,-1 0 0,1-1 0,-1 0 1,0 0-1,0-1 0,0 0 0,-1 0 0,-15 1 0,25-5-668,-1 1 0,1-1 1,0 0-1,0 0 0,0 0 0,0 0 0,0 0 1,0 0-1,0 0 0,0 0 0,0 0 1,1 0-1,-1 0 0,0 0 0,0 0 0,1 0 1,-1 1-1,1-1 0,-1 0 0,1 0 1,-1 0-1,2-1 0,12-15-9211</inkml:trace>
</inkml:ink>
</file>

<file path=ppt/ink/ink2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5.774"/>
    </inkml:context>
    <inkml:brush xml:id="br0">
      <inkml:brushProperty name="width" value="0.025" units="cm"/>
      <inkml:brushProperty name="height" value="0.025" units="cm"/>
    </inkml:brush>
  </inkml:definitions>
  <inkml:trace contextRef="#ctx0" brushRef="#br0">1 1 6726,'0'0'15097,"7"0"-12844,21 4 101,-26-3-2132,-1 0 0,0 0 0,0 0-1,0 0 1,0 0 0,0 0 0,0 1 0,-1-1-1,1 0 1,0 1 0,-1-1 0,1 0-1,-1 1 1,1-1 0,-1 1 0,1-1 0,-1 0-1,0 1 1,0-1 0,0 1 0,0-1-1,0 1 1,0 1 0,2 13 696,0-14-914,-1-1 0,1 1 0,-1-1 0,1 1 0,-1-1 0,1 0 1,0 0-1,0 1 0,0-1 0,0 0 0,0-1 0,0 1 0,0 0 0,0-1 0,0 1 0,0-1 1,0 1-1,0-1 0,0 0 0,0 0 0,1 0 0,-1 0 0,0 0 0,0-1 0,0 1 0,0-1 1,0 1-1,0-1 0,3-1 0,4-1-57,0 0 1,0-1-1,0 0 1,-1 0-1,11-8 1,16-17-349,-51 69 850,6-22-428,2 0-1,0 1 1,1 0 0,1 0 0,1 0-1,1 1 1,0-1 0,-1 27 0,5-46-81,0 1 1,0-1 0,0 0 0,0 1 0,0-1 0,0 0-1,0 1 1,0-1 0,0 0 0,1 1 0,-1-1-1,0 0 1,0 1 0,0-1 0,0 0 0,1 1 0,-1-1-1,0 0 1,0 0 0,0 1 0,1-1 0,-1 0-1,0 0 1,0 1 0,1-1 0,-1 0 0,0 0 0,1 0-1,-1 0 1,0 1 0,1-1 0,-1 0 0,1 0-1,7 0-5385,0 0-2643</inkml:trace>
</inkml:ink>
</file>

<file path=ppt/ink/ink2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6.120"/>
    </inkml:context>
    <inkml:brush xml:id="br0">
      <inkml:brushProperty name="width" value="0.025" units="cm"/>
      <inkml:brushProperty name="height" value="0.025" units="cm"/>
    </inkml:brush>
  </inkml:definitions>
  <inkml:trace contextRef="#ctx0" brushRef="#br0">1 229 19955,'0'0'10340,"14"-7"-9005,32-18-921,50-36 1,-72 44-354,-1-1 1,-1-1 0,0 0-1,25-32 1,-39 39-62,-16 18 0,-15 20 0,16-15 0,1 1 0,0-1 0,1 1 0,0 0 0,1 0 0,0 1 0,1 0 0,0-1 0,1 1 0,0 0 0,1 0 0,1 21 0,0-31-98,1-1 0,-1 0 0,0 0 0,1 1 0,0-1-1,-1 0 1,1 0 0,0 0 0,0 0 0,0 0 0,0 0 0,1 0 0,-1 0 0,0 0 0,1 0 0,-1-1-1,1 1 1,0 0 0,2 1 0,0-1-430,-1 0 0,0-1 1,1 0-1,-1 1 0,1-1 0,0 0 0,-1-1 0,1 1 1,0-1-1,0 1 0,4-1 0,16 0-10202</inkml:trace>
</inkml:ink>
</file>

<file path=ppt/ink/ink2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6.742"/>
    </inkml:context>
    <inkml:brush xml:id="br0">
      <inkml:brushProperty name="width" value="0.025" units="cm"/>
      <inkml:brushProperty name="height" value="0.025" units="cm"/>
    </inkml:brush>
  </inkml:definitions>
  <inkml:trace contextRef="#ctx0" brushRef="#br0">0 231 19763,'0'0'8285,"12"-6"-6935,63-36-356,-3-3 0,78-63 0,-120 86-858,-29 21-127,-1 0 1,1 1-1,0-1 0,-1 1 0,1-1 1,0 1-1,0-1 0,0 1 0,-1-1 1,1 1-1,0 0 0,0 0 0,0-1 1,0 1-1,0 0 0,0 0 0,-1 0 1,1 0-1,2 0 0,0 12-10,-16 30-107,11-36 134,-5 12-130,-35 110 497,39-116-654,1 0 0,0 0 0,0 0 0,1 0-1,1 1 1,0-1 0,1 0 0,3 21 0,-4-31-87,1 0 0,0 0 1,0 0-1,0 0 0,0 0 0,0 0 1,0 0-1,0 0 0,0 0 0,1-1 1,-1 1-1,1 0 0,2 1 0,24 10-9549</inkml:trace>
</inkml:ink>
</file>

<file path=ppt/ink/ink2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7.414"/>
    </inkml:context>
    <inkml:brush xml:id="br0">
      <inkml:brushProperty name="width" value="0.025" units="cm"/>
      <inkml:brushProperty name="height" value="0.025" units="cm"/>
    </inkml:brush>
  </inkml:definitions>
  <inkml:trace contextRef="#ctx0" brushRef="#br0">1 1 16271,'0'0'8456,"12"51"-6822,-9-19-417,0 8-576,0-1-481,1-3-128,5-4-1281,0-8-1346,0-6-800,-4-7-673</inkml:trace>
</inkml:ink>
</file>

<file path=ppt/ink/ink2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7.742"/>
    </inkml:context>
    <inkml:brush xml:id="br0">
      <inkml:brushProperty name="width" value="0.025" units="cm"/>
      <inkml:brushProperty name="height" value="0.025" units="cm"/>
    </inkml:brush>
  </inkml:definitions>
  <inkml:trace contextRef="#ctx0" brushRef="#br0">0 0 10378,'0'0'13773,"54"1"-12812,-12 11-160,8 1-545,13-3-192,8-4-1313,8-6-2723,0 0-3043</inkml:trace>
</inkml:ink>
</file>

<file path=ppt/ink/ink2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8.081"/>
    </inkml:context>
    <inkml:brush xml:id="br0">
      <inkml:brushProperty name="width" value="0.025" units="cm"/>
      <inkml:brushProperty name="height" value="0.025" units="cm"/>
    </inkml:brush>
  </inkml:definitions>
  <inkml:trace contextRef="#ctx0" brushRef="#br0">328 9 18289,'0'0'2488,"-9"-2"-678,-5 0-1536,0 0 0,0 1 0,0 0 0,0 1 0,1 0 0,-1 2 0,0-1 0,0 2 0,0 0 0,1 0 0,0 2 0,-1-1 0,1 2 0,1 0 0,-1 0 0,1 1 0,0 0 0,1 1 0,0 1 0,-16 15 0,25-22-272,-1 1-1,0-1 1,1 1-1,0 0 0,0 0 1,0 0-1,0 0 0,0 0 1,1 0-1,-1 0 0,1 1 1,0-1-1,0 0 1,0 1-1,1-1 0,-1 1 1,1 0-1,-1-1 0,1 1 1,1-1-1,-1 1 0,0-1 1,1 1-1,-1-1 1,1 1-1,0-1 0,1 1 1,-1-1-1,0 0 0,1 0 1,0 1-1,0-1 0,0 0 1,0-1-1,3 4 1,1 0-577,0 0 0,0-1 0,1 0 0,-1-1 0,1 1 1,0-1-1,0-1 0,1 1 0,-1-1 0,1-1 0,0 1 1,0-1-1,0-1 0,12 2 0,22-2-5548,-2-1-4287</inkml:trace>
</inkml:ink>
</file>

<file path=ppt/ink/ink2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8.458"/>
    </inkml:context>
    <inkml:brush xml:id="br0">
      <inkml:brushProperty name="width" value="0.025" units="cm"/>
      <inkml:brushProperty name="height" value="0.025" units="cm"/>
    </inkml:brush>
  </inkml:definitions>
  <inkml:trace contextRef="#ctx0" brushRef="#br0">1 509 13613,'0'0'6652,"10"7"-7208,-6-4 517,-1-1-149,-1 0 0,0 0 0,0 0-1,1-1 1,-1 1 0,1-1 0,0 1 0,-1-1 0,1 0 0,0 0 0,0 0 0,0-1-1,0 1 1,-1-1 0,1 1 0,0-1 0,0 0 0,0 0 0,0 0 0,0-1 0,0 1-1,0-1 1,0 1 0,0-1 0,-1 0 0,1 0 0,0-1 0,-1 1 0,1 0-1,-1-1 1,5-2 0,4-7-1983,3-5 4976,-11 12 1661,-14 19-1393,-6 8-1359,2 1-1,-13 27 0,23-41-1271,1 0-1,0 1 0,0-1 1,1 1-1,1 0 1,-1 1-1,2-1 1,-1 12-1,2-22-444,0 1 0,0-1 0,0 0 0,0 0 0,0 1 0,1-1 1,-1 0-1,0 0 0,1 0 0,-1 0 0,1 0 0,-1 0 0,1 1 0,0-1 0,-1 0 0,1-1 0,0 1 0,0 0 1,0 0-1,0 0 0,0 0 0,0-1 0,0 1 0,0 0 0,0-1 0,0 1 0,0-1 0,0 1 0,0-1 0,0 1 0,1-1 1,-1 0-1,0 0 0,0 1 0,0-1 0,1 0 0,-1 0 0,0 0 0,0-1 0,1 1 0,1 0 0,25-9-3904,-8-9-5841,-10 0-3727</inkml:trace>
  <inkml:trace contextRef="#ctx0" brushRef="#br0" timeOffset="1">287 39 16432,'10'-5'3203,"1"-1"-2387,1 1 0,0 1 0,0 0 1,0 0-1,0 1 0,0 0 1,14 0-1,-23 2-716,0 1 1,0 0-1,0-1 1,0 1-1,0 0 1,-1 1 0,1-1-1,0 0 1,0 1-1,0 0 1,0-1-1,0 1 1,-1 0-1,1 1 1,0-1-1,-1 0 1,1 1-1,-1 0 1,0-1-1,1 1 1,-1 0-1,0 0 1,0 0-1,0 0 1,0 1-1,0-1 1,-1 0-1,1 1 1,-1 0-1,0-1 1,1 1-1,-1 0 1,0-1-1,-1 1 1,1 0-1,0 0 1,-1 0-1,0 0 1,1 0-1,-1 0 1,-1 4-1,1-3-65,0-1 1,-1 1-1,1-1 0,-1 1 1,0-1-1,0 0 0,0 1 1,0-1-1,-1 0 0,1 0 1,-1 0-1,0 0 0,0 0 0,0 0 1,0 0-1,-1-1 0,-3 4 1,-4 3 203,-2 0 1,1-1 0,-16 8-1,19-12-160,0 0 0,1 0-1,0 1 1,0 0 0,0 0-1,1 1 1,0 0 0,0 0-1,-8 11 1,13-17-78,1 1 0,-1 0 0,1 0 1,0 0-1,-1 0 0,1-1 0,0 1 0,0 0 0,-1 0 0,1 0 0,0 0 1,0 0-1,0 0 0,0 0 0,0 0 0,0-1 0,1 1 0,-1 0 0,0 0 1,0 0-1,0 0 0,1 0 0,-1 0 0,1-1 0,-1 1 0,1 0 0,-1 0 1,1-1-1,0 2 0,1 0 3,0 0 0,1 0 0,-1-1 0,1 1 0,-1 0 0,1-1 0,0 0 0,0 0 0,3 2 0,69 11-275,-69-13 169,84 4-4786,-29-4-1722,-36-1 2819,27 0-7911</inkml:trace>
</inkml:ink>
</file>

<file path=ppt/ink/ink2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8.804"/>
    </inkml:context>
    <inkml:brush xml:id="br0">
      <inkml:brushProperty name="width" value="0.025" units="cm"/>
      <inkml:brushProperty name="height" value="0.025" units="cm"/>
    </inkml:brush>
  </inkml:definitions>
  <inkml:trace contextRef="#ctx0" brushRef="#br0">76 1 17617,'0'0'7239,"-39"54"-4677,24-27-1025,1 4-416,7 1-608,7 0-417,0-1-608,10-6-2115,10-5-2434,3-7-2690</inkml:trace>
</inkml:ink>
</file>

<file path=ppt/ink/ink2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9.148"/>
    </inkml:context>
    <inkml:brush xml:id="br0">
      <inkml:brushProperty name="width" value="0.025" units="cm"/>
      <inkml:brushProperty name="height" value="0.025" units="cm"/>
    </inkml:brush>
  </inkml:definitions>
  <inkml:trace contextRef="#ctx0" brushRef="#br0">1 41 22870,'0'0'8968,"53"-28"-8039,-17 25-929,5 0 0,2 3 0,-4 0 0,-3 0-2787,-7 0-3651,-2-7-4997</inkml:trace>
</inkml:ink>
</file>

<file path=ppt/ink/ink2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9.523"/>
    </inkml:context>
    <inkml:brush xml:id="br0">
      <inkml:brushProperty name="width" value="0.025" units="cm"/>
      <inkml:brushProperty name="height" value="0.025" units="cm"/>
    </inkml:brush>
  </inkml:definitions>
  <inkml:trace contextRef="#ctx0" brushRef="#br0">0 30 12780,'0'0'17232,"88"2"-17039,-27-2-161,11 0-1698,4-13-3939,1-5-5093</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1.012"/>
    </inkml:context>
    <inkml:brush xml:id="br0">
      <inkml:brushProperty name="width" value="0.025" units="cm"/>
      <inkml:brushProperty name="height" value="0.025" units="cm"/>
    </inkml:brush>
  </inkml:definitions>
  <inkml:trace contextRef="#ctx0" brushRef="#br0">235 30 11531,'0'0'13618,"-9"-7"-12919,7 5-681,0 0 39,0 0-1,0 0 1,0 1 0,0-1-1,-1 1 1,1-1 0,0 1-1,-1 0 1,1 0 0,-1 0 0,1 0-1,-1 0 1,0 0 0,1 1-1,-1-1 1,0 1 0,1 0-1,-1 0 1,0 0 0,1 0 0,-1 0-1,0 1 1,0-1 0,1 1-1,-1 0 1,1 0 0,-1 0-1,1 0 1,-1 0 0,1 0 0,-1 1-1,1-1 1,0 1 0,-3 2-1,-9 7 132,2 0-1,-1 0 0,1 1 1,1 1-1,0 0 0,1 1 0,0 0 1,1 0-1,1 1 0,0 0 1,-6 18-1,13-32-182,1-1 0,0 1 1,-1-1-1,1 0 0,0 1 0,0-1 1,0 1-1,-1-1 0,1 1 0,0-1 1,0 1-1,0-1 0,0 1 1,0-1-1,0 1 0,0-1 0,0 1 1,0-1-1,0 1 0,0-1 0,1 1 1,-1-1-1,0 1 0,0-1 0,0 1 1,1-1-1,-1 1 0,0-1 0,0 0 1,1 1-1,-1-1 0,0 0 1,1 1-1,-1-1 0,0 0 0,2 1 1,17-6 159,21-25-200,-26 2-1549,-14 27 1199,1 0 1,-1 1-1,0-1 0,0 0 1,0 0-1,0 0 0,0 0 1,0 1-1,0-1 0,0 0 1,0 0-1,-1 0 1,1 1-1,0-1 0,0 0 1,-1 0-1,1 1 0,0-1 1,-1 0-1,1 1 1,-1-1-1,0-1 0,-8-3-6443</inkml:trace>
</inkml:ink>
</file>

<file path=ppt/ink/ink2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9.868"/>
    </inkml:context>
    <inkml:brush xml:id="br0">
      <inkml:brushProperty name="width" value="0.025" units="cm"/>
      <inkml:brushProperty name="height" value="0.025" units="cm"/>
    </inkml:brush>
  </inkml:definitions>
  <inkml:trace contextRef="#ctx0" brushRef="#br0">0 82 20980,'0'0'6438,"70"-5"-7591,-17-12-3716,14-3-5829</inkml:trace>
  <inkml:trace contextRef="#ctx0" brushRef="#br0" timeOffset="1">525 36 11179,'0'0'21108,"6"24"-21781,30-38-3619,10-4-2883,10-9-6021</inkml:trace>
</inkml:ink>
</file>

<file path=ppt/ink/ink2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50.309"/>
    </inkml:context>
    <inkml:brush xml:id="br0">
      <inkml:brushProperty name="width" value="0.025" units="cm"/>
      <inkml:brushProperty name="height" value="0.025" units="cm"/>
    </inkml:brush>
  </inkml:definitions>
  <inkml:trace contextRef="#ctx0" brushRef="#br0">8 152 17969,'0'0'4692,"-2"-9"-1980,1 3-2336,0 5-313,0-1-1,1 0 1,-1 1 0,1-1-1,-1 1 1,1-1-1,0 0 1,-1 1-1,1-1 1,0 0-1,0 1 1,0-1 0,1 0-1,-1 1 1,0-1-1,1 1 1,-1-1-1,1 0 1,-1 1-1,1-1 1,0 1 0,-1-1-1,1 1 1,0 0-1,0-1 1,0 1-1,0 0 1,0-1-1,1 1 1,-1 0 0,0 0-1,0 0 1,1 0-1,-1 0 1,1 1-1,2-2 1,61-18 327,0 3-1,1 3 1,116-9 0,-120 16-268,-61 6-100,0 1 0,-1 0 0,1-1 0,0 1 0,0 0 0,0 0-1,0 0 1,-1 0 0,1 0 0,0 0 0,0 0 0,0 0-1,0 0 1,0 0 0,-1 0 0,1 1 0,0-1 0,0 0 0,0 1-1,-1-1 1,1 0 0,0 1 0,-1-1 0,1 1 0,0-1-1,-1 1 1,1-1 0,0 1 0,-1 0 0,1-1 0,-1 1-1,1 0 1,0 0 0,-6 30 321,3-26-388,-5 18 194,1 1-1,1 0 0,1 1 0,-1 38 0,5-53-107,0-1 0,1 0 0,0 0-1,1 1 1,0-1 0,1 0 0,-1 0 0,2-1-1,-1 1 1,1-1 0,0 1 0,1-1-1,0 0 1,0-1 0,10 10 0,37 31-514,-36-36 117,-1 2-1,19 19 1,-31-28 345,1 0 0,-1-1-1,1 1 1,-1 0 0,-1 0 0,1 1 0,-1-1 0,0 0 0,0 1-1,-1 0 1,1-1 0,0 10 0,-2-7 39,1 0 0,-2 0 0,1 1 0,-1-1 0,0 0 0,-1-1 0,0 1-1,0 0 1,-1 0 0,0-1 0,0 1 0,-1-1 0,-5 9 0,1-6 69,0 0 1,0 0-1,-1-1 0,0 0 0,-1-1 1,0 0-1,-19 12 0,-2-3 87,-1-1 0,-1-1 0,0-2 1,-1-2-1,-39 8 0,51-13-127,-68 13 233,81-17-516,1-1 0,-1 0 0,0-1-1,1 0 1,-1 0 0,0-1 0,-15-3-1,4-10-7086</inkml:trace>
</inkml:ink>
</file>

<file path=ppt/ink/ink2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53.180"/>
    </inkml:context>
    <inkml:brush xml:id="br0">
      <inkml:brushProperty name="width" value="0.025" units="cm"/>
      <inkml:brushProperty name="height" value="0.025" units="cm"/>
    </inkml:brush>
  </inkml:definitions>
  <inkml:trace contextRef="#ctx0" brushRef="#br0">1 70 8360,'0'8'4522,"0"-3"-4397,0 0 1,-1 0 0,2-1 0,-1 1-1,1 0 1,-1 0 0,1-1 0,1 1-1,-1 0 1,1-1 0,-1 1 0,1-1 0,0 0-1,1 1 1,-1-1 0,1 0 0,0-1-1,0 1 1,0 0 0,1-1 0,-1 0 0,1 1-1,-1-1 1,8 4 0,3-1 101,0 1 1,1-2 0,0 0-1,0-1 1,0 0 0,0-1-1,24 2 1,115-3 563,-89-4-590,537-28 468,-384 14-366,578-70-529,-281 24 1199,-146 33 1085,-256 26-447,142 14 0,-221-8-1267,-1 2 1,0 1-1,0 2 1,0 1-1,-1 2 1,38 18 0,-60-25-215,0 1 0,0 0 1,-1 1-1,0 0 1,0 1-1,-1 0 0,0 0 1,0 0-1,0 1 0,-1 1 1,0-1-1,-1 1 1,0 0-1,0 0 0,-1 1 1,-1 0-1,1 0 1,-1 0-1,-1 0 0,0 1 1,0-1-1,-1 1 1,0 11-1,-2-18-203,0 0-1,1 0 1,-1 0-1,1 0 0,-1-1 1,1 1-1,0 0 1,1 0-1,-1-1 1,1 1-1,-1 0 1,1-1-1,0 0 1,1 1-1,2 2 1,20 8-3918,13-12-3740,-6-6-3127</inkml:trace>
</inkml:ink>
</file>

<file path=ppt/ink/ink2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53.712"/>
    </inkml:context>
    <inkml:brush xml:id="br0">
      <inkml:brushProperty name="width" value="0.025" units="cm"/>
      <inkml:brushProperty name="height" value="0.025" units="cm"/>
    </inkml:brush>
  </inkml:definitions>
  <inkml:trace contextRef="#ctx0" brushRef="#br0">1 470 14798,'0'0'2050,"6"-11"-1831,-1 2-3,0-1-1,1 1 1,0 1 0,1-1 0,0 1-1,0 0 1,1 0 0,0 1 0,0 0-1,1 1 1,10-7 0,18-5 617,2 1-1,-1 2 1,67-16-1,129-17-347,-160 35-275,133-22 1226,2 9 0,260 2 0,-361 27-1298,0 5-1,-1 5 1,179 45-1,-172-35 259,0-4-1,1-5 1,202-2-1,351-52 1928,-401 18-2000,-232 19-305,-6 2 15,0-1 1,-1-1-1,55-15 1,-77 17-65,0-1-1,0 0 1,-1-1 0,1 1 0,-1-1-1,1 0 1,-1 0 0,0 0-1,0-1 1,-1 0 0,1 0 0,-1 0-1,0-1 1,0 1 0,0-1 0,-1 0-1,1 0 1,-1 0 0,-1-1-1,1 1 1,-1-1 0,1 1 0,-2-1-1,3-10 1,-1-21-3925,-2-6-3854</inkml:trace>
</inkml:ink>
</file>

<file path=ppt/ink/ink2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0.266"/>
    </inkml:context>
    <inkml:brush xml:id="br0">
      <inkml:brushProperty name="width" value="0.025" units="cm"/>
      <inkml:brushProperty name="height" value="0.025" units="cm"/>
    </inkml:brush>
  </inkml:definitions>
  <inkml:trace contextRef="#ctx0" brushRef="#br0">248 147 9161,'0'0'8936,"-3"-11"-5647,0-2-2472,0 0 0,-1 1 1,-1-1-1,0 1 1,-11-17-1,14 26-726,1 0 0,-1 0 0,0 0 0,1 1 1,-1-1-1,-1 1 0,1-1 0,0 1 0,-1 0 0,1 0 0,-1 0 0,1 0 0,-1 0 1,0 1-1,0-1 0,0 1 0,0 0 0,0 0 0,0 0 0,0 0 0,-1 0 0,1 1 1,0 0-1,0-1 0,0 1 0,-1 0 0,1 1 0,0-1 0,0 0 0,-1 1 0,1 0 1,0 0-1,-5 1 0,4 1-98,-1 0 1,1 1 0,0-1-1,0 1 1,0-1-1,0 1 1,0 0 0,1 1-1,0-1 1,0 1-1,0-1 1,1 1 0,-1 0-1,1 0 1,0 0 0,0 0-1,1 0 1,-2 9-1,2-11 10,0 0-1,1 0 1,-1 0 0,1 1-1,-1-1 1,1 0-1,0 0 1,0 0-1,1 1 1,-1-1-1,1 0 1,-1 0-1,1 0 1,0 0 0,0 0-1,1 0 1,-1 0-1,0 0 1,1 0-1,0-1 1,0 1-1,0 0 1,0-1 0,0 0-1,0 1 1,0-1-1,1 0 1,-1 0-1,1 0 1,0-1-1,0 1 1,3 1-1,13 2-79,1-2-1,-1 0 0,1-1 1,-1-1-1,1 0 1,0-2-1,-1 0 0,1-2 1,-1 0-1,36-10 0,-55 13 69,0 0 0,0 0 0,0 0 0,0 0 0,0-1 0,1 1 0,-1 0-1,0 0 1,0 0 0,0 0 0,0 1 0,1-1 0,-1 0 0,0 0 0,0 0 0,0 0-1,0 0 1,0 0 0,1 0 0,-1 0 0,0 0 0,0 0 0,0 0 0,0 0 0,0 0 0,0 1-1,1-1 1,-1 0 0,0 0 0,0 0 0,0 0 0,0 0 0,0 0 0,0 1 0,0-1-1,0 0 1,0 0 0,0 0 0,0 0 0,0 0 0,0 1 0,0-1 0,0 0 0,0 0-1,0 0 1,0 0 0,0 0 0,0 1 0,0-1 0,0 0 0,0 0 0,0 0 0,0 1 0,-4 14-180,-12 18 198,16-32-10,-41 93 200,26-57 17,-2 0-1,-22 35 1,33-62-35,0-1 0,-1 0 0,0 0 1,0 0-1,-1-1 0,-1 0 1,1-1-1,-1 0 0,0 0 1,-1-1-1,-17 9 0,24-13-161,1-1 0,-1 0 0,1 0 0,-1 0 0,1 0 0,-1-1 0,1 1 0,-1-1 0,0 1 0,1-1 0,-1 0 0,0 0 0,1 0 0,-1 0 0,1-1 0,-1 1 1,0-1-1,1 1 0,-1-1 0,1 0 0,-1 0 0,1 0 0,-4-3 0,3 1 25,0 0 1,0 0 0,1 0 0,-1 0-1,1-1 1,0 1 0,0-1 0,0 1-1,0-1 1,1 0 0,0 0 0,0 0-1,-2-7 1,1-5 69,0-1-1,1 1 0,1 0 1,0-1-1,2 1 1,5-30-1,-6 41-295,1-1 0,-1 1 0,1-1-1,1 1 1,-1 0 0,1 0 0,0 0 0,0 0 0,0 1 0,0-1 0,1 1-1,0 0 1,0 0 0,0 0 0,1 0 0,-1 1 0,1-1 0,0 1 0,0 0-1,0 1 1,6-3 0,8-1-1441,0 1 0,0 1 1,0 1-1,37-2 0,4-1-1877,-23 0-6821</inkml:trace>
</inkml:ink>
</file>

<file path=ppt/ink/ink2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0.624"/>
    </inkml:context>
    <inkml:brush xml:id="br0">
      <inkml:brushProperty name="width" value="0.025" units="cm"/>
      <inkml:brushProperty name="height" value="0.025" units="cm"/>
    </inkml:brush>
  </inkml:definitions>
  <inkml:trace contextRef="#ctx0" brushRef="#br0">58 109 19122,'0'0'8355,"12"-3"-7939,32-5-234,46-10-9,-81 16-151,0 0 0,-1-1-1,1 0 1,-1-1 0,0 0-1,0 0 1,11-9 0,-18 13-13,0-1 1,0 1-1,0-1 1,0 0-1,0 1 1,0-1-1,0 0 1,-1 0-1,1 0 1,0 0-1,-1 1 1,1-1-1,-1 0 1,1 0-1,-1 0 1,1 0-1,-1 0 1,1 0-1,-1-1 1,0 1-1,0 0 1,0 0-1,1 0 1,-1 0-1,-1-2 1,1 2-8,-1 0 1,0 0-1,0 0 1,0 0 0,1 0-1,-1 0 1,0 0-1,0 0 1,-1 1-1,1-1 1,0 0-1,0 1 1,0-1 0,0 1-1,-1-1 1,1 1-1,-3-1 1,-4-1-9,0 1 0,-1-1-1,1 2 1,-1-1 0,-11 2 0,8 1 39,1 1 0,0 1 0,-1 0 0,1 0 0,0 1 0,1 0 0,-1 1 0,1 0 0,1 1 0,-13 10 0,14-11 99,1 0 0,0 1 1,0 0-1,1 0 0,0 0 1,0 1-1,1 0 0,0 0 1,0 0-1,1 1 0,0 0 1,0 0-1,-3 11 0,7-17-113,0-1-1,-1 1 1,1-1-1,0 1 0,0-1 1,0 1-1,0-1 1,1 1-1,-1-1 1,1 1-1,-1-1 0,1 1 1,0-1-1,0 0 1,0 1-1,0-1 1,1 0-1,-1 0 0,4 4 1,-2-3-7,0 0 0,1 0 1,0 0-1,0-1 0,0 1 0,0-1 0,0 0 1,0 0-1,0-1 0,6 2 0,11 2-991,-1-2-1,0 0 1,39-1 0,-53-2 448,43 0-5256,-4-6-2562</inkml:trace>
</inkml:ink>
</file>

<file path=ppt/ink/ink2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1.225"/>
    </inkml:context>
    <inkml:brush xml:id="br0">
      <inkml:brushProperty name="width" value="0.025" units="cm"/>
      <inkml:brushProperty name="height" value="0.025" units="cm"/>
    </inkml:brush>
  </inkml:definitions>
  <inkml:trace contextRef="#ctx0" brushRef="#br0">129 21 12268,'0'0'13698,"-10"-5"-12465,4 2-1023,1 1 1,-1 0-1,1 0 0,-1 0 0,0 1 0,1 0 1,-13-1-1,15 2-132,1 0 1,-1 0-1,0 0 0,0 1 0,1-1 1,-1 1-1,1 0 0,-1 0 1,1 0-1,-1 0 0,1 0 0,-1 1 1,1-1-1,0 1 0,0-1 1,0 1-1,0 0 0,0 0 0,0 0 1,0 0-1,1 0 0,-1 0 1,1 1-1,-1-1 0,1 0 0,-1 4 1,1-6-69,1 1 0,0 0 0,-1-1 0,1 1 0,0-1 0,0 1 0,0-1 0,0 1 0,-1 0 0,1-1 0,0 1 0,0-1 0,0 1 0,0 0 0,0-1 0,1 1 0,-1-1 0,0 1 0,0-1 0,0 1 0,0 0 0,1-1 0,-1 1 0,0-1 0,0 1 0,1-1 0,-1 1 0,0-1 0,1 1 0,-1-1 0,1 1 0,-1-1 0,1 1 0,25 7 218,38-9-115,-56 1-148,6-2-247,0 0 1,0-1 0,0-1-1,0 0 1,22-10 0,17-6 218,-52 20 76,-1 1 0,1-1 1,-1 0-1,1 0 0,-1 1 1,1-1-1,-1 0 0,1 1 1,-1-1-1,1 1 0,-1-1 1,0 1-1,1-1 0,-1 0 1,1 1-1,-1-1 0,0 1 1,0 0-1,1-1 1,-1 1-1,0-1 0,0 1 1,0-1-1,1 1 0,-1 0 1,0-1-1,0 1 0,0-1 1,0 1-1,0 0 0,0 0 1,0 1 3,0 0 1,0-1-1,1 1 1,-1 0-1,1-1 1,0 1-1,-1 0 1,1-1 0,0 1-1,0-1 1,0 1-1,0-1 1,2 2-1,4 0 30,0 0-1,1-1 0,-1 0 1,1-1-1,0 0 1,-1 0-1,1-1 0,0 1 1,0-2-1,13-1 0,5 1 5,-4-1-263,0 0 0,35-9-1,-37 6-621,2 1 0,39-2 0,-86 35 3065,24-28-2202,0 0 1,0 0-1,0 0 0,1 0 0,-1 0 0,0 0 0,0 0 1,1 0-1,-1 0 0,1 0 0,-1 0 0,1 0 0,-1 0 1,1 0-1,0 0 0,0 1 0,-1-1 0,1 2 0,0-3-14,1 1 1,-1 0-1,0-1 0,1 1 0,-1-1 0,1 1 0,-1-1 0,0 1 0,1-1 1,-1 1-1,1-1 0,-1 1 0,1-1 0,0 1 0,-1-1 0,1 0 0,-1 1 1,1-1-1,0 0 0,-1 0 0,1 1 0,0-1 0,0 0 0,52 2 330,-41-2-293,57-6-276,-27-3-2784,70-24-1,-112 33 3740,-5 12 2231,4-12-2932,1 0 0,-1 1 0,1-1 1,-1 0-1,1 1 0,-1-1 1,1 1-1,0-1 0,-1 1 0,1-1 1,0 1-1,-1-1 0,1 1 0,0-1 1,0 1-1,0 0 0,-1-1 1,1 1-1,0-1 0,0 1 0,0 0 1,0-1-1,0 1 0,0-1 1,0 1-1,0 0 0,0-1 0,0 1 1,1-1-1,-1 1 0,0-1 1,0 1-1,0 0 0,1-1 0,-1 1 1,0-1-1,1 1 0,-1-1 0,0 1 1,1-1-1,-1 0 0,1 1 1,-1-1-1,1 1 0,-1-1 0,1 0 1,-1 1-1,1-1 0,-1 0 1,2 1-1,25 5-988,-7-6-3180,-16 0 2876,21 0-8684</inkml:trace>
</inkml:ink>
</file>

<file path=ppt/ink/ink2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1.996"/>
    </inkml:context>
    <inkml:brush xml:id="br0">
      <inkml:brushProperty name="width" value="0.025" units="cm"/>
      <inkml:brushProperty name="height" value="0.025" units="cm"/>
    </inkml:brush>
  </inkml:definitions>
  <inkml:trace contextRef="#ctx0" brushRef="#br0">1 238 7815,'16'-1'9364,"0"-5"-3397,16-11-1285,24-26-4509,-52 40 445,4-4-569,-1 0 0,1 0-1,-2-1 1,1 0 0,8-15 0,-12 20-38,-1-1-1,0 0 1,0 0 0,-1 0-1,1-1 1,-1 1 0,0 0 0,0-1-1,0 1 1,-1 0 0,1-1 0,-1 1-1,0-1 1,0 1 0,-2-7 0,2 9-11,-1 0 0,0 0 1,0 0-1,0 1 0,0-1 1,0 0-1,0 0 0,-1 1 1,1-1-1,-1 0 0,1 1 1,-1 0-1,1-1 0,-1 1 1,0 0-1,0 0 1,1 0-1,-1 0 0,0 0 1,0 0-1,0 0 0,0 1 1,0-1-1,0 1 0,0 0 1,-1-1-1,1 1 0,0 0 1,0 0-1,-4 1 1,1-1-2,0 0 1,1 1 0,-1 0 0,0 0 0,0 0 0,1 0 0,-1 1 0,1 0 0,-1 0 0,1 0 0,0 0 0,-7 6 0,5-2 26,0 1-1,0 0 1,1 1-1,0-1 0,0 1 1,1 0-1,0 0 1,1 0-1,-1 1 1,2-1-1,-1 1 1,-2 17-1,4-22-14,0 1 0,1-1 0,-1 1 0,1 0 0,0-1 0,0 1 1,1 0-1,0-1 0,-1 1 0,1-1 0,1 1 0,-1-1 0,1 1 0,-1-1 0,1 0 0,1 0 0,-1 0 0,0 0 1,1 0-1,0 0 0,0-1 0,0 1 0,1-1 0,-1 0 0,1 0 0,5 4 0,1-2-16,1-1 0,0 0 0,0-1 0,0 0-1,0 0 1,1-1 0,-1-1 0,1 0 0,-1-1 0,1 0 0,12-1-1,-14-1-617,1 1-1,0-1 0,0-1 1,-1 0-1,12-5 0,-16 5-478,0 0 0,-1 0 0,1 0 0,-1-1 0,0 1 0,0-1 0,0-1 0,0 1 0,4-6-1,9-18-10209</inkml:trace>
</inkml:ink>
</file>

<file path=ppt/ink/ink2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2.566"/>
    </inkml:context>
    <inkml:brush xml:id="br0">
      <inkml:brushProperty name="width" value="0.025" units="cm"/>
      <inkml:brushProperty name="height" value="0.025" units="cm"/>
    </inkml:brush>
  </inkml:definitions>
  <inkml:trace contextRef="#ctx0" brushRef="#br0">85 0 13869,'0'0'6764,"-9"5"-4357,4-3-2183,0 1 0,1 0 0,-1 0 0,1 0 0,0 0 0,0 1 0,0 0 0,1-1 0,-1 2 0,1-1 0,0 0 0,0 1 0,0-1 0,1 1 0,-1 0 0,1 0 0,0 0 0,1 0 0,-1 0 0,0 8 0,0-4-94,0-1 0,1 1 0,0-1 0,0 1 0,1 0 1,0-1-1,1 1 0,0 0 0,0-1 0,4 15 0,-3-19-119,0 0 0,0 1-1,1-1 1,-1 0-1,1 0 1,0 0 0,0-1-1,0 1 1,0-1 0,1 0-1,0 0 1,-1 0-1,1 0 1,0 0 0,0-1-1,1 0 1,-1 0 0,0 0-1,1 0 1,7 1-1,3 0-34,0 0-1,0-2 0,1 0 0,21-1 0,-26-1-51,0 0 0,-1 1 0,1 1 0,0-1 0,0 2 0,-1 0 0,1 0 0,-1 0 0,0 2 0,14 5 0,-23-8 100,1 0 0,-1 0 0,0 0 0,0 0 0,0 0 0,0 1 0,0-1 0,0 0 1,0 0-1,0 1 0,-1-1 0,1 1 0,0-1 0,-1 1 0,1-1 0,-1 1 0,0-1 0,1 1 1,-1-1-1,0 1 0,0-1 0,0 1 0,0 1 0,-1 1 185,1 0-1,0-1 1,-1 1-1,0-1 1,0 0 0,0 1-1,-1-1 1,-2 6-1,38-32 689,-22 9-868,-1 0-1,0-1 1,-2 0-1,0-1 1,0 0-1,7-21 1,8-14-133,-25 57 45,0-1 0,0 0 0,1 0 0,-1 1 0,1-1 0,1 0 0,1 10 0,-1 3 131,-1-4-32,-1-7 49,1-1-1,0 1 0,1 0 0,-1-1 1,1 1-1,1-1 0,3 13 0,-4-17-65,0 0-1,1 0 0,0 0 0,-1 0 1,1 0-1,0 0 0,0 0 1,0-1-1,0 1 0,1-1 0,-1 0 1,0 1-1,0-1 0,1 0 0,-1 0 1,1 0-1,-1-1 0,1 1 1,-1-1-1,1 1 0,0-1 0,-1 0 1,6 0-1,1 0-93,0 0 0,0 0 0,0-1 0,0-1 0,-1 1 0,1-1 0,0-1 0,-1 0 0,1 0 0,11-6 0,-16 7 31,0 0 0,0-1 0,-1 1-1,1-1 1,-1 0 0,0 1 0,1-2 0,-1 1-1,0 0 1,-1-1 0,1 1 0,-1-1 0,1 0-1,-1 1 1,0-1 0,-1 0 0,1-1 0,-1 1-1,1 0 1,-1 0 0,0-1 0,-1 1 0,1-6-1,-3 10-18,1 0 0,-1 1 0,1-1 0,-1 1 0,1 0 0,0-1 0,-1 1 0,1 0 0,0 0 0,-1 0 0,1 0 0,0 0 0,0 0 0,0 0 0,-2 2-1,-39 59-516,28-34-7298</inkml:trace>
</inkml:ink>
</file>

<file path=ppt/ink/ink2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2.925"/>
    </inkml:context>
    <inkml:brush xml:id="br0">
      <inkml:brushProperty name="width" value="0.025" units="cm"/>
      <inkml:brushProperty name="height" value="0.025" units="cm"/>
    </inkml:brush>
  </inkml:definitions>
  <inkml:trace contextRef="#ctx0" brushRef="#br0">0 1 18001,'0'0'10378,"49"54"-12140,-30-46-1217,3-4-576,-4 1-2050,-1 1-5061</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1.388"/>
    </inkml:context>
    <inkml:brush xml:id="br0">
      <inkml:brushProperty name="width" value="0.025" units="cm"/>
      <inkml:brushProperty name="height" value="0.025" units="cm"/>
    </inkml:brush>
  </inkml:definitions>
  <inkml:trace contextRef="#ctx0" brushRef="#br0">126 55 17168,'0'0'5915,"0"-8"-3336,1-2-1835,0 6-485,-1 1-1,1-1 0,-1 1 1,0-1-1,0 1 0,-1-1 1,1 0-1,-2-3 0,-10 32 1007,-34 85-1245,30-75 274,2 0 0,1 1 0,-9 41 0,22-76-279,-1 0-1,1 0 1,0 0 0,-1 0-1,1 0 1,0 0 0,0 0-1,0 0 1,0 0-1,0 0 1,0 1 0,0-1-1,0 0 1,0 0-1,1 0 1,-1 0 0,0 0-1,1 0 1,-1 0 0,1 0-1,-1 0 1,1 0-1,-1 0 1,1 0 0,0 0-1,1 1 1,-1-2 14,0 0 0,1 1 0,-1-1 1,1 0-1,-1 0 0,1 0 0,-1 0 0,0 0 0,1 0 0,-1-1 1,1 1-1,-1 0 0,0-1 0,1 1 0,-1-1 0,0 1 1,2-2-1,8-4 135,0-1-1,0 0 1,13-12 0,44-45-483,-3-3 1,71-96-1,-139 173-8717,-10 5 3790,10-13 3567,-16 15-7509</inkml:trace>
</inkml:ink>
</file>

<file path=ppt/ink/ink2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3.272"/>
    </inkml:context>
    <inkml:brush xml:id="br0">
      <inkml:brushProperty name="width" value="0.025" units="cm"/>
      <inkml:brushProperty name="height" value="0.025" units="cm"/>
    </inkml:brush>
  </inkml:definitions>
  <inkml:trace contextRef="#ctx0" brushRef="#br0">136 1 8168,'0'0'16704,"-8"3"-15055,-20 9-534,7-4 69,-1 1-1,-33 20 1,53-23-1182,13-1-141,23 1-501,-27-5 333,28 4-734,-1 2 0,0 2 0,-1 1 0,0 1 0,32 16 0,-64-26 1096,0-1 0,0 1 1,0-1-1,0 0 0,0 1 0,0 0 0,0-1 0,0 1 0,0-1 0,-1 1 0,1 0 0,0 0 1,0 0-1,-1-1 0,1 1 0,0 0 0,-1 0 0,1 0 0,-1 0 0,1 0 0,-1 0 1,0 0-1,1 0 0,-1 0 0,0 0 0,0 0 0,1 2 0,-2-1 45,0 0-1,1-1 1,-1 1 0,0 0-1,0-1 1,0 1 0,0-1-1,0 0 1,-1 1 0,1-1-1,0 0 1,-1 0 0,1 0-1,-1 0 1,-1 1 0,-9 6 520,-1-1 1,-1-1-1,-14 5 1,23-9-443,-1 1-8,-6 1 24,0 1 0,0-1 0,0-1 0,0 0 0,-21 2 0,32-5-274,1 0 0,0 0 1,0 0-1,-1 0 0,1 0 0,0 0 0,0 0 0,-1 0 0,1 0 0,0 0 0,0-1 0,0 1 0,-1 0 1,1 0-1,0 0 0,0 0 0,0-1 0,0 1 0,-1 0 0,1 0 0,0 0 0,0-1 0,0 1 0,0 0 0,0 0 1,0 0-1,0-1 0,-1 1 0,1 0 0,0 0 0,0-1 0,0 1 0,0 0 0,0 0 0,0-1 0,0 1 1,0 0-1,0 0 0,0-1 0,0 1 0,1 0 0,-1 0 0,0-1 0,0 1 0,0 0 0,0 0 0,0 0 0,0-1 1,0 1-1,1 0 0,-1 0 0,0 0 0,0 0 0,0-1 0,1 1 0,-1 0 0,0 0 0,0 0 0,0 0 1,1 0-1,-1-1 0,12-13-4014,11-6-3850</inkml:trace>
</inkml:ink>
</file>

<file path=ppt/ink/ink2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3.614"/>
    </inkml:context>
    <inkml:brush xml:id="br0">
      <inkml:brushProperty name="width" value="0.025" units="cm"/>
      <inkml:brushProperty name="height" value="0.025" units="cm"/>
    </inkml:brush>
  </inkml:definitions>
  <inkml:trace contextRef="#ctx0" brushRef="#br0">124 195 10762,'0'0'5611,"-11"5"-2408,9-5-3064,-12 6 757,0 1 1,0 0-1,-15 11 1,26-17-726,1 1 1,-1 0-1,0-1 0,1 1 0,0 0 1,-1 1-1,1-1 0,0 0 0,0 1 1,0-1-1,0 1 0,0-1 0,1 1 1,-1 0-1,1 0 0,0 0 1,0 0-1,0 0 0,0 0 0,0 0 1,1 0-1,-1 0 0,1 0 0,0 0 1,0 0-1,1 6 0,-1-8-141,1 1 1,0-1-1,0 0 1,0 1-1,-1-1 0,1 0 1,0 0-1,1 0 1,-1 0-1,0 0 0,0 0 1,0 0-1,1 0 1,-1 0-1,0-1 0,1 1 1,-1 0-1,0-1 0,1 1 1,-1-1-1,1 0 1,-1 1-1,4-1 0,41 2 415,-34-3-279,8 1-147,-1-2-1,0-1 1,1 0-1,-1-1 1,0-1-1,-1-1 1,1 0-1,-1-2 1,0 0-1,-1-1 1,23-15-1,-31 18-41,-1 0-1,1-1 1,-1 1 0,0-2-1,-1 1 1,0-1 0,0 0-1,-1 0 1,0-1 0,0 0-1,-1 0 1,0 0 0,0-1-1,-1 0 1,-1 0-1,0 0 1,0 0 0,-1 0-1,0 0 1,-1-1 0,0 1-1,-1-18 1,0 27 54,0-1 1,0 0-1,0 1 0,0-1 0,-1 0 1,1 1-1,-1-1 0,0 1 0,1-1 0,-1 1 1,0-1-1,0 1 0,0-1 0,0 1 1,0 0-1,0-1 0,0 1 0,0 0 1,-1 0-1,1 0 0,0 0 0,-1 0 1,1 0-1,-1 0 0,1 1 0,-1-1 1,1 0-1,-1 1 0,1-1 0,-1 1 1,0 0-1,1-1 0,-1 1 0,0 0 1,1 0-1,-1 0 0,-2 0 0,-1 1 29,1-1 0,-1 1 1,1 0-1,0 0 0,0 1 0,-1-1 0,1 1 0,0 0 0,0 0 0,0 0 0,0 0 0,1 1 1,-5 3-1,1 1 16,1 0 1,0 1-1,0 0 1,0 0 0,1 0-1,1 1 1,-1 0-1,1 0 1,-3 10 0,6-15-54,-1-1-1,1 1 1,0 0 0,1 0 0,-1 0 0,1 0 0,-1 0 0,1 0 0,0 0 0,1 0 0,-1 0 0,1-1 0,0 1 0,-1 0 0,2 0 0,-1 0 0,0-1 0,1 1 0,0 0 0,0-1 0,0 0 0,0 1 0,0-1 0,6 6 0,3-1-23,0 0 1,1-1-1,0 0 1,1-1-1,-1-1 1,1 0-1,0 0 1,1-1-1,26 4 1,15 0-1116,58 1 0,-110-9 1055,1 1 152,0 0 0,-1-1 0,1 1 1,0-1-1,-1 0 0,1 0 0,0 0 1,-1-1-1,1 1 0,0-1 0,-1 0 1,1 0-1,-1 0 0,1-1 0,-1 1 1,0-1-1,1 0 0,-1 1 0,0-2 1,0 1-1,0 0 0,-1-1 0,1 1 1,4-6-1,-1 1-181,0 1 1,0-1-1,-1 0 0,0 0 1,0 0-1,-1-1 1,0 0-1,0 0 0,-1 0 1,0 0-1,0 0 1,-1-1-1,0 1 0,1-17 1,-3 24 97,0 0 0,0 0 0,0 0 0,0 0 0,0 0 0,-1 0 0,1 0 0,0 0 0,-1 0 0,1 0 0,-1 0 0,1 0 0,-1 0 0,1 0 0,-1 0 0,0 1 0,1-1 1,-1 0-1,0 0 0,0 1 0,0-1 0,1 0 0,-1 1 0,0-1 0,0 1 0,0-1 0,0 1 0,0-1 0,0 1 0,0 0 0,0-1 0,0 1 0,0 0 0,0 0 0,-1 0 0,1 0 0,0 0 0,0 0 0,0 0 1,0 0-1,-1 1 0,-2-1 72,1 1 0,-1 0 1,0-1-1,1 1 0,0 1 1,-1-1-1,1 0 0,0 1 1,-1 0-1,1 0 0,-5 4 1,3-1-59,0 0 1,1 0 0,0 1-1,0 0 1,0 0 0,0 0 0,1 0-1,0 0 1,0 1 0,1 0-1,0-1 1,-2 9 0,4-11-21,-1-1 1,1 0-1,0 1 1,-1-1-1,1 1 0,1-1 1,-1 1-1,1-1 1,-1 0-1,1 1 0,0-1 1,0 0-1,0 0 1,1 1-1,-1-1 0,1 0 1,-1 0-1,1-1 1,0 1-1,0 0 1,1 0-1,-1-1 0,1 0 1,-1 1-1,1-1 1,4 3-1,5 1-20,0 0 0,1-1 0,-1 0 0,1-1 0,1 0 1,-1-1-1,0-1 0,24 2 0,1-2-1364,73-7-1,-52-4-6145</inkml:trace>
</inkml:ink>
</file>

<file path=ppt/ink/ink2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8.655"/>
    </inkml:context>
    <inkml:brush xml:id="br0">
      <inkml:brushProperty name="width" value="0.025" units="cm"/>
      <inkml:brushProperty name="height" value="0.025" units="cm"/>
    </inkml:brush>
  </inkml:definitions>
  <inkml:trace contextRef="#ctx0" brushRef="#br0">0 58 18129,'0'0'5637,"72"3"-3490,-8-15-770,13-2-897,10-1-416,0 4-32,-2 4-288,-12 5-929,-18 2-1249,-22 6-1538,-23 6-544,-12 3-1186</inkml:trace>
</inkml:ink>
</file>

<file path=ppt/ink/ink2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9.004"/>
    </inkml:context>
    <inkml:brush xml:id="br0">
      <inkml:brushProperty name="width" value="0.025" units="cm"/>
      <inkml:brushProperty name="height" value="0.025" units="cm"/>
    </inkml:brush>
  </inkml:definitions>
  <inkml:trace contextRef="#ctx0" brushRef="#br0">0 26 14798,'0'0'8776,"113"11"-6373,-24-18-866,14-2-1217,9 0-256,-1 4-544,-7 4-2595,-11-1-2979,-14-1-6598</inkml:trace>
</inkml:ink>
</file>

<file path=ppt/ink/ink2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9.676"/>
    </inkml:context>
    <inkml:brush xml:id="br0">
      <inkml:brushProperty name="width" value="0.025" units="cm"/>
      <inkml:brushProperty name="height" value="0.025" units="cm"/>
    </inkml:brush>
  </inkml:definitions>
  <inkml:trace contextRef="#ctx0" brushRef="#br0">282 0 22037,'0'0'4580,"-51"73"-4292,11-25-127,-3 2-97,-3 4-64,5-8-289,10-7-191,10-15 96,13-9-129,27-18-3170,14-27-481,8-13-5670</inkml:trace>
</inkml:ink>
</file>

<file path=ppt/ink/ink2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0.021"/>
    </inkml:context>
    <inkml:brush xml:id="br0">
      <inkml:brushProperty name="width" value="0.025" units="cm"/>
      <inkml:brushProperty name="height" value="0.025" units="cm"/>
    </inkml:brush>
  </inkml:definitions>
  <inkml:trace contextRef="#ctx0" brushRef="#br0">353 0 12588,'0'0'7111,"-49"58"-5670,22-16 64,4 7-672,4 0 32,10-3-320,9-7-449,3-6-96,19-11-513,5-5-448,2-5-1057,-7-4-1857,-6-4-5126</inkml:trace>
  <inkml:trace contextRef="#ctx0" brushRef="#br0" timeOffset="1">0 410 17392,'0'0'9225,"72"-27"-9065,-15 23-64,13-1-544,6 1-1410,1 3-1057,-8-3-640,-4-1-2979</inkml:trace>
</inkml:ink>
</file>

<file path=ppt/ink/ink2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0.415"/>
    </inkml:context>
    <inkml:brush xml:id="br0">
      <inkml:brushProperty name="width" value="0.025" units="cm"/>
      <inkml:brushProperty name="height" value="0.025" units="cm"/>
    </inkml:brush>
  </inkml:definitions>
  <inkml:trace contextRef="#ctx0" brushRef="#br0">185 19 13132,'0'0'4527,"-9"-5"-1687,7 3-2701,-1 1 0,0-1 0,0 1 0,0-1 0,0 1 0,0 0 0,0 0 0,-1 0 0,1 0 0,0 1 0,0 0 0,-1-1 0,1 1 0,0 0 0,0 0 0,-1 1 0,1-1 0,0 1 0,0 0 0,0 0 0,-1 0 0,1 0 0,0 0 0,0 0 0,0 1-1,1 0 1,-1-1 0,0 1 0,1 0 0,-1 1 0,-3 2 0,-2 4 4,1 0-1,-1 1 0,1 0 0,1 0 1,0 1-1,0-1 0,1 1 1,1 0-1,0 1 0,0-1 1,1 1-1,0 0 0,1 0 0,1 0 1,0 0-1,0 16 0,2-22-120,-1 0 0,1 0 0,0-1-1,0 1 1,0 0 0,1-1 0,0 1 0,0-1-1,1 1 1,-1-1 0,1 0 0,0 0-1,1 0 1,-1-1 0,1 1 0,0-1 0,0 0-1,0 0 1,0 0 0,1 0 0,0-1-1,0 0 1,0 0 0,0 0 0,0-1 0,1 1-1,-1-1 1,1 0 0,-1-1 0,1 0-1,0 1 1,-1-2 0,1 1 0,0-1 0,6 0-1,-10 0 10,0 0 0,0 0 0,0 0 0,0 0-1,0 0 1,0 0 0,0-1 0,0 1 0,0-1 0,0 1-1,-1-1 1,1 0 0,0 0 0,0 0 0,0 0-1,-1 0 1,1 0 0,0 0 0,-1-1 0,1 1 0,-1 0-1,0-1 1,1 0 0,-1 1 0,0-1 0,0 0-1,0 1 1,0-1 0,0 0 0,-1 0 0,2-3 0,-2 3-6,0 1 1,0-1 0,0 0 0,0 0 0,0 1 0,0-1-1,-1 0 1,1 0 0,-1 1 0,1-1 0,-1 0 0,0 1-1,1-1 1,-1 1 0,0-1 0,0 1 0,0-1 0,0 1 0,0 0-1,-1-1 1,1 1 0,0 0 0,0 0 0,-1 0 0,1 0-1,-1 0 1,1 0 0,-1 0 0,0 1 0,1-1 0,-1 1-1,0-1 1,1 1 0,-1-1 0,-3 1 0,2-3-160,9 0-223,27-6-770,46-5-971,-77 14 2044,1 0 0,0-1 0,-1 1 0,1 0 0,0 0 0,0 0 0,-1 1 0,1-1 0,0 1 0,-1-1 0,1 1 0,0 0 0,-1 0 0,1 0-1,-1 0 1,0 1 0,1-1 0,3 4 0,-5-3 165,0 0 0,0 0-1,0 1 1,0-1 0,0 1-1,-1-1 1,1 1 0,-1-1-1,0 1 1,1-1 0,-1 1-1,0-1 1,0 1 0,-1-1-1,1 1 1,-1-1 0,1 1-1,-1-1 1,0 1 0,-1 3-1,-10 24 1036,9-24-1083,0 0 0,0 1 0,1-1-1,0 1 1,1 0 0,-2 7 0,3-14-148,0 1 1,0-1-1,0 0 0,0 1 0,0-1 1,0 1-1,0-1 0,0 1 0,0-1 1,0 0-1,0 1 0,0-1 1,0 1-1,0-1 0,0 1 0,0-1 1,1 0-1,-1 1 0,0-1 1,0 0-1,1 1 0,-1-1 0,0 0 1,0 1-1,1-1 0,-1 0 1,0 1-1,1-1 0,-1 0 0,0 0 1,1 1-1,-1-1 0,0 0 0,1 0 1,-1 0-1,1 1 0,-1-1 1,0 0-1,1 0 0,-1 0 0,1 0 1,-1 0-1,1 0 0,-1 0 1,0 0-1,1 0 0,-1 0 0,1 0 1,-1 0-1,1-1 0,-1 1 0,0 0 1,1 0-1,23 0-6988</inkml:trace>
</inkml:ink>
</file>

<file path=ppt/ink/ink2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0.787"/>
    </inkml:context>
    <inkml:brush xml:id="br0">
      <inkml:brushProperty name="width" value="0.025" units="cm"/>
      <inkml:brushProperty name="height" value="0.025" units="cm"/>
    </inkml:brush>
  </inkml:definitions>
  <inkml:trace contextRef="#ctx0" brushRef="#br0">0 68 24984,'0'0'4132,"83"-40"-9097,-43 12-4292</inkml:trace>
</inkml:ink>
</file>

<file path=ppt/ink/ink2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1.348"/>
    </inkml:context>
    <inkml:brush xml:id="br0">
      <inkml:brushProperty name="width" value="0.025" units="cm"/>
      <inkml:brushProperty name="height" value="0.025" units="cm"/>
    </inkml:brush>
  </inkml:definitions>
  <inkml:trace contextRef="#ctx0" brushRef="#br0">1 449 11371,'0'0'8466,"13"-10"-6805,141-98 1376,30-23-2622,-161 112-451,0-1 0,-2-1 0,0 0-1,-2-2 1,25-36 0,-39 53 38,-4 4 3,0 0 0,0 0-1,1 1 1,-1-1 0,-1 0 0,1 0 0,0 0-1,0 0 1,-1 0 0,1 0 0,-1-1 0,1 1-1,-1-3 1,-19 21 449,11-3-365,0 0 1,0 0-1,1 0 1,1 1-1,0 0 1,1 1-1,0-1 0,2 1 1,-5 27-1,3 2 599,2 1 0,3 48-1,0-87-625,1 1 0,0 0 0,0-1 0,0 1 0,1-1 0,0 1 0,0-1 0,1 0 0,-1 0 0,2 0 0,-1 0 0,4 5 0,-4-7-227,0-1 0,0 1-1,0-1 1,0 0 0,1-1 0,-1 1 0,1 0-1,4 1 1,-4-2-500,-1 0 0,1-1-1,0 1 1,1-1-1,-1 0 1,0 0 0,0-1-1,0 1 1,6-1-1,1 0-7528</inkml:trace>
</inkml:ink>
</file>

<file path=ppt/ink/ink2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1.707"/>
    </inkml:context>
    <inkml:brush xml:id="br0">
      <inkml:brushProperty name="width" value="0.025" units="cm"/>
      <inkml:brushProperty name="height" value="0.025" units="cm"/>
    </inkml:brush>
  </inkml:definitions>
  <inkml:trace contextRef="#ctx0" brushRef="#br0">1 190 17200,'0'0'3924,"10"6"-2531,4-1-983,1 0 0,0 0-1,-1-1 1,1-1 0,1-1-1,-1 0 1,0-1 0,23-1-1,143-14 871,-147 10-1090,1565-176 1684,-1326 158-2484,-157 19-2047,-98 7-451,-35 0-2101,-16-3-1224</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1.727"/>
    </inkml:context>
    <inkml:brush xml:id="br0">
      <inkml:brushProperty name="width" value="0.025" units="cm"/>
      <inkml:brushProperty name="height" value="0.025" units="cm"/>
    </inkml:brush>
  </inkml:definitions>
  <inkml:trace contextRef="#ctx0" brushRef="#br0">1 1 15118,'0'0'12364,"0"50"-11659,7-37-641,7 3-256,1 2-1922,0 1-769,2-3-2018,-3-5-5092</inkml:trace>
</inkml:ink>
</file>

<file path=ppt/ink/ink2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2.128"/>
    </inkml:context>
    <inkml:brush xml:id="br0">
      <inkml:brushProperty name="width" value="0.025" units="cm"/>
      <inkml:brushProperty name="height" value="0.025" units="cm"/>
    </inkml:brush>
  </inkml:definitions>
  <inkml:trace contextRef="#ctx0" brushRef="#br0">0 491 14926,'0'0'2915,"8"-9"-524,149-172 3192,91-100-4546,-225 261-1494,-23 20 441,0 0 1,0 0-1,1 0 1,-1 0 0,0 0-1,0 0 1,0 0-1,1 0 1,-1 0 0,0 1-1,0-1 1,1 0-1,-1 0 1,0 0 0,0 0-1,0 0 1,1 0-1,-1 1 1,0-1 0,0 0-1,0 0 1,0 0-1,0 0 1,1 1 0,-1-1-1,0 0 1,0 0-1,0 0 1,0 1 0,0-1-1,0 0 1,0 0-1,0 1 1,0-1 0,0 0-1,0 0 1,0 0-1,0 1 1,0-1 0,0 0-1,0 0 1,0 1 0,0-1-1,0 0 1,0 0-1,0 1 1,0-1 0,0 0-1,0 0 1,-1 1-1,-15 51-405,16-50 473,-8 17 35,1 1 1,2-1 0,0 2-1,1-1 1,1 0-1,0 1 1,2-1-1,1 1 1,2 30-1,-1-47-116,0-1-1,0 1 0,0 0 1,0 0-1,1-1 0,-1 1 1,1-1-1,0 1 0,0-1 1,1 0-1,-1 0 0,0 0 1,1 0-1,0 0 0,0 0 1,0-1-1,0 1 0,5 2 1,17 5-2998,3-6-3349,-4-4-4584</inkml:trace>
</inkml:ink>
</file>

<file path=ppt/ink/ink2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2.456"/>
    </inkml:context>
    <inkml:brush xml:id="br0">
      <inkml:brushProperty name="width" value="0.025" units="cm"/>
      <inkml:brushProperty name="height" value="0.025" units="cm"/>
    </inkml:brush>
  </inkml:definitions>
  <inkml:trace contextRef="#ctx0" brushRef="#br0">1 32 22581,'0'0'4453,"72"0"-4325,-23-2-1410,4-6-2401,7-1-2755,-2-3-7687</inkml:trace>
</inkml:ink>
</file>

<file path=ppt/ink/ink2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2.801"/>
    </inkml:context>
    <inkml:brush xml:id="br0">
      <inkml:brushProperty name="width" value="0.025" units="cm"/>
      <inkml:brushProperty name="height" value="0.025" units="cm"/>
    </inkml:brush>
  </inkml:definitions>
  <inkml:trace contextRef="#ctx0" brushRef="#br0">327 20 10314,'0'0'8936,"-10"-4"-6624,4 1-2077,-1 0 0,1 1-1,-1 0 1,1 0 0,-1 1 0,0 0 0,0 0 0,0 1 0,1-1 0,-1 2 0,0-1-1,0 1 1,0 0 0,1 0 0,-1 1 0,0-1 0,1 2 0,-11 4 0,1 1-9,0 0 0,0 2 0,1 0 0,1 0 0,0 2 0,-17 16-1,25-22-140,1 0 0,0 0 0,0 0 0,0 1 0,1 0 0,0 0 0,0 0 0,0 0 0,1 1 0,1 0 0,-1-1 1,1 1-1,0 0 0,1 0 0,0 0 0,0 10-1,1-15-102,1 1-1,-1-1 0,1 0 0,0 1 0,0-1 0,1 0 1,-1 0-1,1 0 0,-1 0 0,1 0 0,0 0 0,0-1 0,0 1 1,1 0-1,-1-1 0,0 0 0,1 1 0,0-1 0,-1 0 0,1 0 1,0-1-1,0 1 0,0-1 0,0 1 0,1-1 0,-1 0 1,0 0-1,0 0 0,5 0 0,12 3-1398,-1-1-1,0-1 1,35-1-1,1-2-5329,-4-5-5286</inkml:trace>
</inkml:ink>
</file>

<file path=ppt/ink/ink2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3.179"/>
    </inkml:context>
    <inkml:brush xml:id="br0">
      <inkml:brushProperty name="width" value="0.025" units="cm"/>
      <inkml:brushProperty name="height" value="0.025" units="cm"/>
    </inkml:brush>
  </inkml:definitions>
  <inkml:trace contextRef="#ctx0" brushRef="#br0">1 26 5926,'0'0'18241,"12"6"-17958,-10-5-278,3 2-66,-1-1-1,1 1 1,0-1 0,-1 0 0,1-1 0,0 1 0,0-1 0,0 0 0,0 0-1,0 0 1,1-1 0,-1 1 0,0-1 0,0-1 0,0 1 0,0-1 0,0 0-1,0 0 1,0 0 0,0-1 0,9-4 0,-4 1 21,0 0 1,-1-1-1,0-1 1,11-9-1,-54 51 6233,1 10-4290,29-41-1860,2 0 1,-1 1 0,0-1 0,1 1-1,0 0 1,0 0 0,0 0 0,1 0 0,-1 0-1,1 1 1,1-1 0,-1 0 0,1 0-1,0 1 1,0-1 0,0 0 0,2 9-1,-1-13-110,-1 0 0,1 0 0,0 0-1,0 0 1,0 0 0,0 0-1,0 0 1,0 0 0,0 0-1,0 0 1,0-1 0,0 1-1,0 0 1,1-1 0,-1 1 0,0-1-1,0 1 1,1-1 0,-1 0-1,0 0 1,0 1 0,1-1-1,-1 0 1,0 0 0,1 0 0,-1 0-1,0-1 1,1 1 0,1-1-1,20-4-3716,-8-4-3428,-3-6-4906</inkml:trace>
</inkml:ink>
</file>

<file path=ppt/ink/ink2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3.540"/>
    </inkml:context>
    <inkml:brush xml:id="br0">
      <inkml:brushProperty name="width" value="0.025" units="cm"/>
      <inkml:brushProperty name="height" value="0.025" units="cm"/>
    </inkml:brush>
  </inkml:definitions>
  <inkml:trace contextRef="#ctx0" brushRef="#br0">1 40 9161,'0'0'19314,"65"-22"-18962,-1 21-95,13-2-193,3 2-32,-4-1-1410,-15-1-2690,-16-1-2113,-23 1-3781</inkml:trace>
  <inkml:trace contextRef="#ctx0" brushRef="#br0" timeOffset="1">45 137 18610,'0'0'2242,"63"6"-160,-5-11-1217,10-4-129,12-4-512,-3-1-640,-7-3-5093,-4-3-12588</inkml:trace>
</inkml:ink>
</file>

<file path=ppt/ink/ink2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5.478"/>
    </inkml:context>
    <inkml:brush xml:id="br0">
      <inkml:brushProperty name="width" value="0.025" units="cm"/>
      <inkml:brushProperty name="height" value="0.025" units="cm"/>
    </inkml:brush>
  </inkml:definitions>
  <inkml:trace contextRef="#ctx0" brushRef="#br0">247 0 19571,'-10'22'7634,"-9"25"-5737,15-37-1886,1 0 0,0 0 0,0 0 0,1 1 0,0-1 0,1 1 0,0 0 0,1 13 0,0-22 1,1 0-1,0 0 1,-1 0 0,1-1-1,0 1 1,0 0 0,0 0-1,1-1 1,-1 1 0,0 0 0,1-1-1,-1 1 1,1-1 0,-1 0-1,1 1 1,-1-1 0,1 0-1,0 0 1,0 0 0,4 1-1,45 12 120,-30-9-192,-9-2-50,-1 0-1,1 1 1,-1 1 0,0 0 0,-1 0 0,1 1-1,-1 0 1,16 13 0,-24-17 123,1 1 0,-1-1 0,1 1 0,-1 0 0,0 0 0,0 0 0,0 0 0,-1 0 0,1 0 0,-1 1 0,1-1 0,-1 0 0,0 1 0,0-1 0,-1 1 0,1-1 0,-1 1 0,0-1 0,0 1 0,0 0 0,0-1 0,0 1 0,-1-1 0,0 1 0,0-1 0,0 1 0,0-1 0,0 0 0,-1 1 0,1-1 0,-1 0 0,0 0 0,-3 4 0,-1 2 118,-1-1 0,0 0-1,0 0 1,-1-1 0,0 0 0,0 0-1,-1-1 1,0 0 0,0-1-1,0 1 1,-1-2 0,0 1-1,0-2 1,0 1 0,0-1-1,-11 1 1,-15 3-185,0-2 1,0-2-1,-46-1 0,77-2-278,0 0-1,1 0 0,-1 0 0,1-1 1,0 0-1,-1 0 0,1 0 0,-1 0 1,-4-3-1,7 3-75,0-1 0,0 1 0,0-1 0,1 1 1,-1-1-1,0 1 0,1-1 0,-1 0 0,1 0 0,0 0 0,0 0 0,0 0 1,0 0-1,0 0 0,0 0 0,0 0 0,1 0 0,-1 0 0,0-5 0,-1-29-8383</inkml:trace>
</inkml:ink>
</file>

<file path=ppt/ink/ink2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5.820"/>
    </inkml:context>
    <inkml:brush xml:id="br0">
      <inkml:brushProperty name="width" value="0.025" units="cm"/>
      <inkml:brushProperty name="height" value="0.025" units="cm"/>
    </inkml:brush>
  </inkml:definitions>
  <inkml:trace contextRef="#ctx0" brushRef="#br0">1 97 16560,'0'0'8392,"56"-66"-4933,-30 52-1505,-1 3-705,7 6-865,3 5-384,1 0-256,2 7-1506,-5 5-1953,-4 1-3076,-6-2-8775</inkml:trace>
  <inkml:trace contextRef="#ctx0" brushRef="#br0" timeOffset="1">736 299 27514,'0'0'5253,"51"5"-11339,-37-5-4324</inkml:trace>
</inkml:ink>
</file>

<file path=ppt/ink/ink2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6.680"/>
    </inkml:context>
    <inkml:brush xml:id="br0">
      <inkml:brushProperty name="width" value="0.025" units="cm"/>
      <inkml:brushProperty name="height" value="0.025" units="cm"/>
    </inkml:brush>
  </inkml:definitions>
  <inkml:trace contextRef="#ctx0" brushRef="#br0">0 280 13741,'0'0'8643,"2"8"-6348,-2-6-2148,0 0-1,1 0 1,-1 0-1,0 0 1,1 0-1,0 0 1,0 0 0,-1 0-1,1 0 1,0 0-1,1 0 1,-1 0-1,0-1 1,0 1-1,1-1 1,-1 1-1,3 1 1,-1-2 8,0 0-1,-1 0 1,1 0 0,0 0 0,0-1 0,0 1-1,0-1 1,0 0 0,0 0 0,0 0 0,0 0-1,0-1 1,0 1 0,0-1 0,0 0 0,5-1-1,17-7 225,0-1-1,0 0 0,-1-2 1,33-21-1,84-70-220,-136 99-154,71-62 141,-69 59-128,1-1 0,-1 0 0,0 0 0,-1-1-1,0 0 1,9-18 0,-26 55-22,-3 4-38,2 1 0,1-1 1,-10 49-1,20-71 32,-1 0-1,2-1 1,-1 1 0,1 0 0,1 0-1,0 0 1,0 0 0,1 0-1,0 0 1,0-1 0,1 1-1,1-1 1,0 0 0,0 0-1,1 0 1,8 13 0,24 21-1238,-11-14-5131,-24-25 1330</inkml:trace>
</inkml:ink>
</file>

<file path=ppt/ink/ink2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7.042"/>
    </inkml:context>
    <inkml:brush xml:id="br0">
      <inkml:brushProperty name="width" value="0.025" units="cm"/>
      <inkml:brushProperty name="height" value="0.025" units="cm"/>
    </inkml:brush>
  </inkml:definitions>
  <inkml:trace contextRef="#ctx0" brushRef="#br0">58 258 13773,'-9'4'3742,"0"-2"-2919,6-2-541,0 1-1,0 0 1,0 0-1,0 0 1,0 0-1,0 0 1,0 0-1,0 1 1,1 0-1,-1-1 1,-4 5 0,34-3 2905,571-53 666,-377 23-3510,1009-159-327,-1194 179-69,-18 2-239,0 2-1,1 0 1,23 0-1,-50 11-5109,-10-4 720</inkml:trace>
</inkml:ink>
</file>

<file path=ppt/ink/ink2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8.586"/>
    </inkml:context>
    <inkml:brush xml:id="br0">
      <inkml:brushProperty name="width" value="0.025" units="cm"/>
      <inkml:brushProperty name="height" value="0.025" units="cm"/>
    </inkml:brush>
  </inkml:definitions>
  <inkml:trace contextRef="#ctx0" brushRef="#br0">1 359 14542,'0'0'11531,"13"-8"-10565,18-9-705,-2-2 0,0-2 0,41-38 0,86-93-190,-90 85 58,-65 66-131,-1 0-1,1 0 1,-1 0 0,1 0 0,0 0 0,0 0-1,-1 0 1,1 1 0,0-1 0,0 0-1,0 0 1,0 1 0,0-1 0,-1 1 0,1-1-1,0 1 1,1-1 0,-1 1 0,0 0 0,0-1-1,0 1 1,0 0 0,0 0 0,0 0 0,2 0-1,-2 2 8,-1 0-1,1 0 1,-1 1-1,0-1 0,0 0 1,1 0-1,-2 1 1,1-1-1,0 0 1,0 0-1,-1 0 0,0 4 1,-15 75 219,-8 54-178,23-115-1152,0 0 0,3 30 0,-2-48 701,0 0 1,0-1 0,0 1 0,0 0 0,1-1 0,-1 1 0,1 0 0,-1-1 0,1 1 0,0-1 0,0 1 0,1 2 0,17 4-8816</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2.056"/>
    </inkml:context>
    <inkml:brush xml:id="br0">
      <inkml:brushProperty name="width" value="0.025" units="cm"/>
      <inkml:brushProperty name="height" value="0.025" units="cm"/>
    </inkml:brush>
  </inkml:definitions>
  <inkml:trace contextRef="#ctx0" brushRef="#br0">87 17 16015,'0'0'7095,"-7"0"-6855,4 0-77,0 0-1,0 1 1,0-1-1,0 1 1,0 0-1,0 0 1,0 0 0,0 0-1,0 0 1,0 1-1,0-1 1,1 1-1,-1 0 1,1 0 0,-1 0-1,1 0 1,0 0-1,-1 0 1,1 1-1,0-1 1,1 1-1,-1-1 1,0 1 0,1 0-1,0 0 1,-1-1-1,1 1 1,0 0-1,0 0 1,0 5 0,-1-1-24,0 0 1,0 0 0,1 0-1,0 0 1,0 1 0,1-1 0,0 0-1,0 1 1,0-1 0,3 12 0,-2-17-132,0 1 0,0-1 0,0 0 0,0 0 0,0 0 0,0 0 0,1 0 0,-1-1 0,1 1 0,-1 0 1,1 0-1,0-1 0,-1 1 0,1-1 0,0 0 0,0 0 0,0 1 0,0-1 0,0 0 0,0-1 0,1 1 1,-1 0-1,0-1 0,0 1 0,1-1 0,-1 1 0,0-1 0,1 0 0,-1 0 0,0 0 0,0 0 1,1-1-1,-1 1 0,0-1 0,0 1 0,4-2 0,-1 0 54,-1 0 1,1 1-1,-1-2 1,0 1-1,0 0 0,0-1 1,0 0-1,0 0 1,0 0-1,-1 0 0,1-1 1,-1 1-1,0-1 1,0 0-1,0 0 0,-1 0 1,1 0-1,-1-1 1,0 1-1,2-6 1,0-2 112,0 0 1,0 0 0,-1-1 0,-1 1-1,0-1 1,0-19 0,-2 31-263,0 0 1,1 1-1,-1-1 0,0 0 1,0 0-1,0 1 0,0-1 1,0 0-1,0 0 0,0 1 1,0-1-1,0 0 0,0 0 1,0 1-1,0-1 0,-1 0 1,1 0-1,0 1 0,0-1 1,-1 0-1,1 1 0,-1-1 1,1 0-1,-1 1 0,1-1 0,-1 1 1,1-1-1,-1 1 0,1-1 1,-1 1-1,1-1 0,-1 1 1,0-1-1,1 1 0,-1 0 1,0 0-1,0-1 0,1 1 1,-1 0-1,0 0 0,1 0 1,-1-1-1,0 1 0,0 0 1,0 0-1,1 0 0,-1 0 1,0 1-1,0-1 0,1 0 1,-1 0-1,-1 1 0,1-1-62,1 0-1,-1 1 0,1-1 1,-1 0-1,0 0 1,1 1-1,-1-1 0,1 0 1,-1 1-1,1-1 0,-1 1 1,1-1-1,0 1 1,-1-1-1,1 1 0,0-1 1,-1 1-1,1-1 0,0 1 1,-1 0-1,1-1 0,0 1 1,0-1-1,0 1 1,0 0-1,-1-1 0,1 1 1,0 0-1,0-1 0,0 1 1,0-1-1,1 1 1,-1 0-1,0-1 0,0 1 1,0 0-1,0-1 0,1 1 1,-1-1-1,0 1 1,0-1-1,1 1 0,-1-1 1,1 1-1,-1-1 0,0 1 1,1-1-1,-1 1 1,1-1-1,-1 1 0,1-1 1,13 5-6695</inkml:trace>
</inkml:ink>
</file>

<file path=ppt/ink/ink2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9.527"/>
    </inkml:context>
    <inkml:brush xml:id="br0">
      <inkml:brushProperty name="width" value="0.025" units="cm"/>
      <inkml:brushProperty name="height" value="0.025" units="cm"/>
    </inkml:brush>
  </inkml:definitions>
  <inkml:trace contextRef="#ctx0" brushRef="#br0">0 1 22197,'0'0'7783,"57"6"-7398,-6-1-289,6-1-705,1 0-3074,2-4-1698,-7 0-2787</inkml:trace>
</inkml:ink>
</file>

<file path=ppt/ink/ink2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9.980"/>
    </inkml:context>
    <inkml:brush xml:id="br0">
      <inkml:brushProperty name="width" value="0.025" units="cm"/>
      <inkml:brushProperty name="height" value="0.025" units="cm"/>
    </inkml:brush>
  </inkml:definitions>
  <inkml:trace contextRef="#ctx0" brushRef="#br0">311 12 19090,'0'0'4490,"-11"-2"-2590,3-1-1695,-1 1 0,1 0 1,-1 1-1,0 0 0,1 0 0,-1 1 0,0 0 0,0 1 0,1 0 1,-1 0-1,1 1 0,-1 0 0,-14 6 0,9-1-68,0 0-1,0 1 1,1 1-1,0 0 1,1 1-1,-20 20 1,27-24-74,-1 0 1,1 1-1,1-1 1,-1 1-1,1 0 0,0 0 1,1 0-1,0 1 0,0-1 1,1 1-1,-1 0 1,2-1-1,-1 1 0,1 0 1,0 9-1,1-15-57,0 1 0,0-1 0,0 0-1,0 1 1,1-1 0,-1 0 0,1 0 0,0 1 0,-1-1 0,1 0 0,0 0-1,0 0 1,1 0 0,-1 0 0,0 0 0,1 0 0,-1 0 0,1-1 0,-1 1-1,1-1 1,0 1 0,3 1 0,-1 0 7,0-1 0,1-1 1,-1 1-1,1-1 0,-1 1 0,1-1 0,0-1 1,-1 1-1,1-1 0,8 1 0,-2-2 18,0 0-1,1 0 1,-1-1-1,0 0 1,0-1 0,0-1-1,0 1 1,19-11-1,-22 9 37,-1 0-1,1 0 0,-1-1 0,0 0 1,-1 0-1,1 0 0,-1-1 1,-1 0-1,1 0 0,-1-1 1,0 0-1,-1 0 0,0 0 1,0 0-1,-1 0 0,0-1 1,0 0-1,-1 1 0,0-1 1,-1 0-1,0 0 0,0 0 1,-1 0-1,0 0 0,-2-14 1,2 21-88,-1 0 1,1 0-1,-1 0 1,1 0-1,-1 0 1,0 1-1,0-1 1,0 0-1,0 0 1,0 1 0,-1-1-1,1 1 1,0-1-1,-1 1 1,1-1-1,-1 1 1,1 0-1,-1 0 1,0 0 0,1 0-1,-1 0 1,0 0-1,0 0 1,0 1-1,0-1 1,0 1-1,0-1 1,0 1 0,0 0-1,0 0 1,0-1-1,0 2 1,0-1-1,0 0 1,0 0-1,1 0 1,-1 1-1,0-1 1,0 1 0,0 0-1,0 0 1,0-1-1,0 1 1,1 0-1,-1 1 1,0-1-1,1 0 1,-1 0 0,1 1-1,0-1 1,-1 1-1,1-1 1,0 1-1,0-1 1,0 1-1,0 0 1,0 0-1,-1 3 1,0-1-466,1 1 0,0 0 0,1-1 0,-1 1 0,1 0 0,0-1 0,0 1 0,0 0 0,1-1 0,1 8 0,-1-10-236,0 1-1,-1-1 1,1 0-1,0 1 1,1-1 0,-1 0-1,0 0 1,1 0-1,-1 0 1,1 0-1,0-1 1,-1 1 0,5 2-1,16 9-10760</inkml:trace>
</inkml:ink>
</file>

<file path=ppt/ink/ink2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0.306"/>
    </inkml:context>
    <inkml:brush xml:id="br0">
      <inkml:brushProperty name="width" value="0.025" units="cm"/>
      <inkml:brushProperty name="height" value="0.025" units="cm"/>
    </inkml:brush>
  </inkml:definitions>
  <inkml:trace contextRef="#ctx0" brushRef="#br0">109 1 8456,'0'0'10218,"-22"55"-9578,1-22 1026,0 4 480,3 1-961,3-2-833,4-7-256,10-6-1505,1-13-1410,10-10-416,10-3-1954</inkml:trace>
</inkml:ink>
</file>

<file path=ppt/ink/ink2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0.651"/>
    </inkml:context>
    <inkml:brush xml:id="br0">
      <inkml:brushProperty name="width" value="0.025" units="cm"/>
      <inkml:brushProperty name="height" value="0.025" units="cm"/>
    </inkml:brush>
  </inkml:definitions>
  <inkml:trace contextRef="#ctx0" brushRef="#br0">191 0 20531,'0'0'6246,"-11"1"-5504,1 0-573,1 0 0,-1 1 0,1 0 0,-18 6 0,23-7-115,1 1 0,1-1 0,-1 0 0,0 1 0,0-1 0,0 1 0,1 0 0,-1 0 0,1 0 0,-1 0 0,1 0 0,0 1 0,0-1 0,0 1 0,0-1 0,1 1 0,-1 0 0,1 0 0,-1 0 0,1 0 0,0 0 0,0 0 0,-1 4 0,3-6-48,-1 1 1,0-1-1,1 1 0,-1-1 1,0 0-1,1 1 0,0-1 1,-1 0-1,1 0 0,0 1 1,0-1-1,-1 0 0,1 0 1,0 0-1,0 0 0,0 0 1,0 0-1,1 0 0,-1-1 1,0 1-1,0 0 0,0 0 1,1-1-1,-1 1 0,0-1 1,1 1-1,-1-1 0,1 0 1,-1 0-1,0 1 0,1-1 1,-1 0-1,1 0 0,1-1 1,61 2-431,-56-1 204,-3-1 179,1 0-1,-1 0 1,1-1-1,-1 1 1,0-1-1,1-1 1,7-4-1,-5 5 524,-13 10-368,0 1-1,1 0 1,0 0 0,0 1 0,1-1 0,1 1 0,-1-1-1,-1 17 1,4-22-77,0 0 0,0 0-1,0 1 1,0-1 0,1 0-1,-1 0 1,1 0 0,0 0 0,1 0-1,-1 0 1,1 0 0,-1 0-1,1 0 1,0-1 0,0 1-1,1-1 1,-1 1 0,1-1-1,0 0 1,0 0 0,0 0 0,7 5-1,7 2 43,27 18-127,-43-27 57,1 0-1,-1 0 1,0 1-1,1-1 1,-1 0-1,0 0 1,0 1-1,0-1 1,0 0-1,0 1 1,0-1-1,0 1 1,-1-1-1,1 1 1,0 0-1,-1-1 1,1 1-1,-1 0 1,0-1-1,1 1 1,-1 0-1,0-1 1,0 3-1,-2-3 59,0 0 0,1 0 0,-1 0 0,0 0 1,0-1-1,0 1 0,0-1 0,1 1 0,-1-1 0,0 0 0,0 1 0,0-1 0,0 0 0,0 0 0,0 0 0,0-1 1,-3 0-1,-1 1 1,-27 0-68,-1-2 0,0-1 0,1-2 0,0-1 0,0-1 0,-38-15 0,66 17-455,18 0-786,36-1-2849,-19 3 459,15-8-4280</inkml:trace>
</inkml:ink>
</file>

<file path=ppt/ink/ink2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1.028"/>
    </inkml:context>
    <inkml:brush xml:id="br0">
      <inkml:brushProperty name="width" value="0.025" units="cm"/>
      <inkml:brushProperty name="height" value="0.025" units="cm"/>
    </inkml:brush>
  </inkml:definitions>
  <inkml:trace contextRef="#ctx0" brushRef="#br0">1 30 21204,'0'0'9161,"51"-9"-7784,-14 3-512,5-1-705,5 2-160,-4 2 0,-2 3-512,-8 0-1058,-7 0-1569,-15 3-1505,-8 2-129,-3 1-1857</inkml:trace>
</inkml:ink>
</file>

<file path=ppt/ink/ink2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1.374"/>
    </inkml:context>
    <inkml:brush xml:id="br0">
      <inkml:brushProperty name="width" value="0.025" units="cm"/>
      <inkml:brushProperty name="height" value="0.025" units="cm"/>
    </inkml:brush>
  </inkml:definitions>
  <inkml:trace contextRef="#ctx0" brushRef="#br0">0 62 11915,'0'0'17233,"91"-2"-16112,-38-8-737,4 0-352,-2 3-1121,2-3-3780,-1 0-2081,-4-3-5126</inkml:trace>
</inkml:ink>
</file>

<file path=ppt/ink/ink2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1.717"/>
    </inkml:context>
    <inkml:brush xml:id="br0">
      <inkml:brushProperty name="width" value="0.025" units="cm"/>
      <inkml:brushProperty name="height" value="0.025" units="cm"/>
    </inkml:brush>
  </inkml:definitions>
  <inkml:trace contextRef="#ctx0" brushRef="#br0">1 456 21076,'0'0'10015,"9"-5"-8579,26-14-1386,0-2 0,-1-2 0,-2-1 0,0-1 0,33-36 0,-47 43-56,-1-1 0,0-2 0,-2 1 0,0-2 0,-2 0 0,0-1 0,-1 0 0,-2 0 0,13-41 0,-18 42 6,-8 25 0,-13 38 0,6 1 0,1 1 0,3 0 0,1 0 0,2 1 0,4 56 0,-1-94-396,0 1 0,0-1 1,1 0-1,0 1 0,1-1 0,2 9 0,-3-13 139,0 0 1,0-1-1,0 1 0,0 0 0,0-1 0,0 1 0,0-1 0,1 1 0,-1-1 1,0 0-1,1 1 0,-1-1 0,1 0 0,0 0 0,-1 0 0,1 0 0,0 0 0,0-1 1,0 1-1,-1 0 0,1-1 0,0 1 0,0-1 0,4 0 0,22 1-8327</inkml:trace>
</inkml:ink>
</file>

<file path=ppt/ink/ink2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2.079"/>
    </inkml:context>
    <inkml:brush xml:id="br0">
      <inkml:brushProperty name="width" value="0.025" units="cm"/>
      <inkml:brushProperty name="height" value="0.025" units="cm"/>
    </inkml:brush>
  </inkml:definitions>
  <inkml:trace contextRef="#ctx0" brushRef="#br0">325 46 23542,'-14'0'1612,"0"1"-1167,0 0 0,0 1 0,0 0 0,0 1 0,1 1 0,0 0 0,-1 1-1,1 0 1,1 1 0,-1 1 0,-18 12 0,18-8-265,1 0 1,0 0 0,0 2-1,1-1 1,1 1 0,0 1-1,0 0 1,-9 20-1,15-27-150,1-1-1,0 1 1,1 0-1,-1 0 1,1 0-1,1 1 1,-1-1-1,1 0 1,0 1-1,1-1 1,0 1-1,0-1 1,1 0-1,0 1 1,0-1-1,0 0 1,1 1-1,0-1 1,1 0-1,0 0 1,4 7-1,-3-8-29,1-1 0,0 0 0,0 0 0,0 0 0,1 0 0,-1-1 0,1 0 0,0-1 0,1 1 0,-1-1 0,1 0 0,-1 0 0,1-1 0,0 0 0,0 0 0,0-1 0,0 0 0,0 0 0,8 0 0,-4 0 0,1-1 0,0 0 0,0-1 0,-1 0 0,1 0 0,0-1 0,-1-1 0,0 0 0,1-1 0,19-9 0,-21 7 0,-1-1 0,1 0 0,-1 0 0,-1-1 0,1 0 0,-1-1 0,-1 1 0,1-2 0,-2 1 0,1-1 0,-1 0 0,-1 0 0,0-1 0,0 0 0,-1 0 0,5-19 0,-7 22 0,-1-1 0,0 0 0,0 1 0,0-1 0,-1 0 0,-1 1 0,1-1 0,-1 0 0,-1 1 0,0-1 0,0 1 0,0-1 0,-1 1 0,0 0 0,-1 0 0,0 0 0,0 1 0,-1-1 0,0 1 0,0 0 0,-1 0 0,-9-9 0,7 8-101,-1 1 0,0 0 0,0 1 0,-1 0 0,0 0-1,0 1 1,0 0 0,0 1 0,-1 0 0,0 0 0,0 1 0,0 1 0,0 0 0,0 0 0,-14 1-1,-3 6-4083,9 15-2824</inkml:trace>
</inkml:ink>
</file>

<file path=ppt/ink/ink2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5.147"/>
    </inkml:context>
    <inkml:brush xml:id="br0">
      <inkml:brushProperty name="width" value="0.025" units="cm"/>
      <inkml:brushProperty name="height" value="0.025" units="cm"/>
    </inkml:brush>
  </inkml:definitions>
  <inkml:trace contextRef="#ctx0" brushRef="#br0">208 295 2947,'2'-9'2333,"48"-136"3900,-6 20 7611,-44 124-13782,0 0 0,0 1 0,0-1 0,0 1 0,1-1 0,-1 0 0,0 1 0,0-1 0,0 1 0,0-1 0,1 0 0,-1 1 1,0-1-1,1 1 0,-1-1 0,0 1 0,1-1 0,-1 1 0,0-1 0,1 1 0,-1-1 0,1 1 0,-1 0 0,1-1 0,-1 1 0,1 0 0,0-1 0,-1 1 0,2 0 0,6 15 2407,1 32 611,-4 28-3080,-3 0 0,-11 101 0,0 22 0,12-198 0,1-1 0,-1 1 0,0-1 0,0 1 0,1-1 0,-1 0 0,0 0 0,0-1 0,0 1 0,5-4 0,-2 2 0,1-1 0,-1 1 0,1 0 0,-1 1 0,1 0 0,0 0 0,0 0 0,0 1 0,14-1 0,-19 2 0,1 0 0,-1 0 0,0 0 0,0 1 0,0-1 0,0 1 0,0 0 0,0 0 0,0 0 0,0 0 0,0 0 0,0 0 0,0 0 0,-1 0 0,1 1 0,0-1 0,-1 1 0,1-1 0,-1 1 0,0 0 0,1 0 0,-1 0 0,0-1 0,0 1 0,0 0 0,0 0 0,0 0 0,-1 0 0,1 1 0,-1-1 0,1 0 0,-1 0 0,0 0 0,0 0 0,0 5 0,1 2 0,0 0 0,-1 0 0,0 0 0,-1 0 0,0 0 0,0 0 0,-1 0 0,0 0 0,-1 0 0,0-1 0,0 1 0,-7 10 0,7-13 0,-2 0 0,1-1 0,-1 0 0,0 0 0,0 0 0,0-1 0,-1 1 0,1-1 0,-1-1 0,0 1 0,0-1 0,-1 0 0,1 0 0,-1-1 0,1 0 0,-1 0 0,-8 1 0,-10 2 0,-1-1 0,0-2 0,0 0 0,-42-3 0,57 0 0,0 0 0,0 0 0,1-2 0,-1 1 0,0-1 0,1-1 0,-1 0 0,1 0 0,0-1 0,1 0 0,-1-1 0,1 0 0,-12-10 0,18 14-132,1-1 1,-1 1-1,0-1 1,1 0-1,0 0 1,0 0-1,0 0 1,0 0-1,0 0 1,0-1-1,1 1 0,0-1 1,0 1-1,0-1 1,0 1-1,0-1 1,1 0-1,-1 1 1,1-1-1,0 0 1,0 1-1,1-1 0,-1 0 1,1 1-1,-1-1 1,1 0-1,2-4 1,3-4-1109,1 0-1,0 0 1,1 0 0,0 1 0,18-19 0,-8 9-699,14-18-6939</inkml:trace>
</inkml:ink>
</file>

<file path=ppt/ink/ink2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5.507"/>
    </inkml:context>
    <inkml:brush xml:id="br0">
      <inkml:brushProperty name="width" value="0.025" units="cm"/>
      <inkml:brushProperty name="height" value="0.025" units="cm"/>
    </inkml:brush>
  </inkml:definitions>
  <inkml:trace contextRef="#ctx0" brushRef="#br0">1 93 19987,'0'0'7239,"0"-55"-4805,18 45-1089,6 3-736,9 3-417,6 0-160,2 2-32,2 0-929,-3 2-704,-4 0-1122,-5 0-704,1-1-769,-3-6-3844</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2.757"/>
    </inkml:context>
    <inkml:brush xml:id="br0">
      <inkml:brushProperty name="width" value="0.025" units="cm"/>
      <inkml:brushProperty name="height" value="0.025" units="cm"/>
    </inkml:brush>
  </inkml:definitions>
  <inkml:trace contextRef="#ctx0" brushRef="#br0">134 298 12492,'0'0'5119,"-8"2"-2140,-1 2-2473,0-1 0,0 1 1,1 1-1,-1 0 0,1 0 0,0 0 0,1 1 0,-1 0 0,1 1 1,0 0-1,1 0 0,0 0 0,0 1 0,0 0 0,-5 11 0,11-19-503,0 0 0,-1 1 0,1-1 0,0 0 0,0 1-1,0-1 1,0 0 0,0 1 0,0-1 0,0 0 0,0 1-1,0-1 1,0 0 0,0 1 0,0-1 0,0 0 0,0 1-1,0-1 1,0 0 0,0 1 0,1-1 0,-1 0 0,0 1-1,0-1 1,0 0 0,0 1 0,1-1 0,-1 0 0,0 0-1,0 1 1,1-1 0,-1 0 0,0 0 0,1 0 0,-1 1-1,0-1 1,0 0 0,1 0 0,-1 0 0,0 0 0,1 0-1,0 1 1,22 1-19,26-9-597,-12 0-656,0 1 0,1 2 0,39 0 0,-76 4 1290,-1 0 1,1 0-1,0 0 1,-1 0 0,1 0-1,0 0 1,-1 0-1,1 0 1,-1 0 0,1 0-1,0 0 1,-1 1-1,1-1 1,0 0 0,-1 0-1,1 1 1,-1-1-1,1 0 1,-1 1 0,1-1-1,-1 0 1,1 1-1,-1-1 1,1 1 0,-1-1-1,0 1 1,1-1 0,-1 1-1,0-1 1,1 1-1,-1-1 1,0 1 0,1-1-1,-1 1 1,0 0-1,0-1 1,0 1 0,0-1-1,0 1 1,0 0-1,0-1 1,0 1 0,0 0-1,0-1 1,0 1-1,0-1 1,0 1 0,0 0-1,0-1 1,-1 1-1,1-1 1,0 1 0,0 0-1,-1-1 1,1 1 0,-1 0-1,-22 30 2105,12-22-1820,1 0 0,-1-1-1,0 0 1,-1-1-1,0 0 1,0-1 0,-25 9-1,36-15-330,1 0-1,-1 0 1,0 0 0,0 0-1,1 0 1,-1 0-1,0 0 1,1 0-1,-1 0 1,0-1-1,1 1 1,-1 0 0,0 0-1,1-1 1,-1 1-1,0 0 1,1-1-1,-1 1 1,1-1-1,-1 1 1,1-1-1,-1 1 1,1-1 0,-1 1-1,1-1 1,-1 1-1,1-1 1,0 0-1,-1 1 1,1-1-1,0 0 1,-1 1 0,1-1-1,0 0 1,0 1-1,0-1 1,0 0-1,0 0 1,0 1-1,0-1 1,0 0 0,0 1-1,0-1 1,0 0-1,0 0 1,0 1-1,1-1 1,-1 0-1,8-39-2538,95-214-10809,-67 175 11099,-26 54 2818,19-37 1657,-5 29 2517,-25 57-1163,-41 73-358,33-80-2816,0 1-1,1 0 1,1 0 0,1 1 0,0-1-1,1 1 1,2 1 0,0-1 0,-1 35-1,4-51-379,0-1-1,1 0 1,-1 0 0,1 0-1,-1 1 1,1-1-1,0 0 1,0 0-1,0 0 1,0 0 0,1 0-1,-1 0 1,0-1-1,1 1 1,-1 0-1,1-1 1,0 1 0,0-1-1,-1 1 1,1-1-1,0 0 1,0 0-1,0 0 1,0 0 0,0 0-1,1 0 1,-1-1-1,0 1 1,0-1-1,0 1 1,1-1 0,-1 0-1,0 0 1,0 0-1,4 0 1,0 0 1,0 0 0,0-1 0,0 0 0,0 0 0,0 0 1,0 0-1,0-1 0,0 0 0,0 0 0,-1-1 0,1 0 0,6-4 0,-3-1 173,0 1-1,0-1 0,-1-1 0,0 0 1,-1 0-1,0 0 0,0-1 0,-1 0 1,0-1-1,-1 1 0,0-1 0,-1 0 1,4-14-1,-8 25-156,0 0 1,0 0-1,0-1 0,1 1 1,-1 0-1,0 0 1,0-1-1,0 1 0,0 0 1,0 0-1,0-1 0,0 1 1,0 0-1,0-1 0,0 1 1,0 0-1,0 0 1,-1-1-1,1 1 0,0 0 1,0 0-1,0-1 0,0 1 1,0 0-1,0 0 0,-1 0 1,1-1-1,0 1 1,0 0-1,0 0 0,-1 0 1,1 0-1,0-1 0,0 1 1,0 0-1,-1 0 1,1 0-1,0 0 0,0 0 1,-1 0-1,1-1 0,-13 7 259,-11 15-54,11-5-106,2-1 0,0 1 1,-11 21-1,19-31-102,1-1-1,-1 1 0,1-1 0,0 1 1,0 0-1,1 0 0,0-1 0,0 1 0,0 0 1,1 0-1,-1 0 0,2 1 0,-1-1 1,2 10-1,-1-14-4,1-1 1,-1 1-1,0 0 1,1-1 0,-1 1-1,0-1 1,1 0-1,0 1 1,-1-1-1,1 0 1,0 0-1,0 0 1,-1 0-1,1 0 1,0 0-1,0-1 1,0 1-1,0-1 1,0 1 0,0-1-1,0 0 1,0 0-1,0 0 1,1 0-1,-1 0 1,0 0-1,0-1 1,4 0-1,3 0 28,0 0-1,-1-1 0,1 0 0,0-1 0,10-4 0,95-67 59,-112 119-74,-2-44-17,0 1 0,0-1 0,0 1 0,0 0 0,0-1 0,0 1 0,0 0 0,0-1 0,1 1 0,-1-1 0,1 1 0,-1-1 0,1 1 0,0-1 1,-1 1-1,1-1 0,0 1 0,0-1 0,0 0 0,0 0 0,0 1 0,3 1 0,-1-2 3,0 0-1,0-1 1,0 1 0,0 0-1,0-1 1,0 0 0,1 1-1,-1-1 1,0-1 0,0 1-1,5-1 1,41-12-2655,-41 10 1105,-1 1 0,1-1 0,0 1 0,0 1 0,13-2 0</inkml:trace>
</inkml:ink>
</file>

<file path=ppt/ink/ink2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6.526"/>
    </inkml:context>
    <inkml:brush xml:id="br0">
      <inkml:brushProperty name="width" value="0.025" units="cm"/>
      <inkml:brushProperty name="height" value="0.025" units="cm"/>
    </inkml:brush>
  </inkml:definitions>
  <inkml:trace contextRef="#ctx0" brushRef="#br0">2539 266 2883,'-8'-8'8194,"-13"-11"-6998,-1 1 0,0 1-1,-2 0 1,0 2 0,-26-12 0,6 7-379,0 2 1,-68-19 0,23 16-752,-2 4 1,-152-9 0,165 21 216,-1 4-1,1 4 1,0 2-1,0 5 1,1 2-1,0 4 1,1 3-1,1 4 1,1 3-1,2 3 1,-115 63-1,122-53-134,2 2 1,2 3-1,1 3 0,3 2 1,2 2-1,3 3 0,-80 107 0,108-127-65,2 2 0,1 1 0,3 0-1,0 1 1,3 1 0,-18 67 0,26-75-59,2 0 1,1 0 0,2 0-1,1 0 1,1 1 0,2-1-1,0 0 1,3 0 0,13 53 0,-5-46-117,1-1 0,2-1 0,1 0 0,2-2 0,2 0 1,1-1-1,1 0 0,2-2 0,53 52 0,-36-45-39,1-1 0,2-2 0,2-3 0,1-1 0,1-2-1,68 28 1,-61-34 285,1-3-1,1-3 0,0-2 1,1-2-1,1-3 0,0-3 1,0-3-1,0-2 0,0-2 1,118-18-1,-129 7 263,-1-2 0,0-3 0,-2-1 0,0-3-1,-1-1 1,-1-3 0,49-33 0,-24 7 212,-1-2 1,-3-4-1,79-86 0,-90 82-514,-4-1 0,-2-3-1,-3-2 1,68-132 0,-92 153-92,-1-1 0,-3 0 1,-2-2-1,-2 1 0,-2-2 0,-2 0 1,-3 0-1,1-97 0,-6 129-22,-2 1 0,-1-1 0,0 0 0,-1 1 0,0 0 0,-1-1 0,-1 2 0,-1-1 0,0 0 0,-1 1 0,-1 0 0,0 1 0,-1 0 0,-1 0 0,0 1 0,-1 0 0,0 1 0,-1 0 0,0 1 0,-1 0 0,-18-12 0,15 13-473,-1 1 0,0 0 1,0 1-1,-1 1 0,0 0 0,-1 1 0,1 2 1,-1 0-1,0 0 0,-29 0 0,34 4-275,-1 0-1,0 1 1,0 1-1,0 0 1,0 1 0,1 1-1,0 0 1,-1 1-1,2 0 1,-1 1-1,1 1 1,-1 0 0,-22 17-1,8 1-12591</inkml:trace>
</inkml:ink>
</file>

<file path=ppt/ink/ink2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7.043"/>
    </inkml:context>
    <inkml:brush xml:id="br0">
      <inkml:brushProperty name="width" value="0.025" units="cm"/>
      <inkml:brushProperty name="height" value="0.025" units="cm"/>
    </inkml:brush>
  </inkml:definitions>
  <inkml:trace contextRef="#ctx0" brushRef="#br0">0 193 16624,'0'0'14606,"57"-25"-13806,-7 4-351,9-5-321,4-1-96,2 0-256,-7 1-929,-13 8-897,-12 6-1185,-18 6-769,-15 2-705,-9 4-2530</inkml:trace>
</inkml:ink>
</file>

<file path=ppt/ink/ink2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7.370"/>
    </inkml:context>
    <inkml:brush xml:id="br0">
      <inkml:brushProperty name="width" value="0.025" units="cm"/>
      <inkml:brushProperty name="height" value="0.025" units="cm"/>
    </inkml:brush>
  </inkml:definitions>
  <inkml:trace contextRef="#ctx0" brushRef="#br0">1 119 17521,'0'0'6310,"89"-26"-4677,-32 7-640,1 1-448,-1 0-353,-5 5-128,-9 3-64,-12 3 32,-7 5 0,-7 2-224,-7 0-1634,-3-2-1473,-4-2-2947</inkml:trace>
</inkml:ink>
</file>

<file path=ppt/ink/ink2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7.744"/>
    </inkml:context>
    <inkml:brush xml:id="br0">
      <inkml:brushProperty name="width" value="0.025" units="cm"/>
      <inkml:brushProperty name="height" value="0.025" units="cm"/>
    </inkml:brush>
  </inkml:definitions>
  <inkml:trace contextRef="#ctx0" brushRef="#br0">65 304 17553,'-9'7'1729,"4"-2"-1218,1-3-126,0 1 0,0-1-1,0 1 1,1 1 0,-1-1 0,1 0 0,0 1-1,0-1 1,0 1 0,0 0 0,1 0 0,0 0-1,-1 1 1,1-1 0,-1 6 0,3-9-310,0-1 0,0 1 0,0-1-1,0 1 1,0-1 0,0 1 0,0-1 0,0 1 0,0 0 0,0-1 0,0 1 0,1-1-1,-1 1 1,0-1 0,0 1 0,1-1 0,-1 1 0,0-1 0,1 0 0,-1 1 0,1-1-1,-1 1 1,0-1 0,1 0 0,-1 1 0,1-1 0,-1 0 0,1 1 0,-1-1 0,1 0-1,-1 0 1,1 0 0,0 1 0,25-2 873,26-17-300,-22 1-471,0-2-1,-2-1 0,0-1 0,39-39 1,86-110-98,-119 120-241,-23 34-450,-22 49 265,-12 23 393,4 0 0,2 2 0,2 1 0,-10 84 0,25-141-100,0 0 1,0 0-1,-1 0 1,1 0 0,1 0-1,-1-1 1,0 1-1,0 0 1,1 0-1,-1 0 1,1 0-1,0 0 1,-1-1-1,1 1 1,1 2-1,-1-3-86,0-1 0,0 1-1,0-1 1,0 1-1,0-1 1,0 1 0,0-1-1,1 0 1,-1 1-1,0-1 1,0 0 0,0 0-1,0 0 1,0 0 0,1 0-1,-1 0 1,0 0-1,0 0 1,0 0 0,0-1-1,1 1 1,-1 0-1,0-1 1,0 1 0,2-2-1,5-2-976,0-1-1,-1 0 1,1 0-1,-1 0 1,0-1-1,0 0 1,-1-1-1,11-13 1,24-33-7724</inkml:trace>
</inkml:ink>
</file>

<file path=ppt/ink/ink2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8.074"/>
    </inkml:context>
    <inkml:brush xml:id="br0">
      <inkml:brushProperty name="width" value="0.025" units="cm"/>
      <inkml:brushProperty name="height" value="0.025" units="cm"/>
    </inkml:brush>
  </inkml:definitions>
  <inkml:trace contextRef="#ctx0" brushRef="#br0">116 39 13100,'-9'20'1677,"-8"7"-913,-38 71 3809,49-85-3923,0 0 0,1 1 0,0-1 0,1 1 0,1 0-1,-3 16 1,6-27-608,0-1 0,0 0 0,0 0 0,0 0 0,1 0 0,-1 0 0,0 0 0,1 0 0,0 0 0,-1 0 0,1 0 0,0 0 0,0-1 0,0 1 0,0 0 0,0 0 0,0-1-1,1 1 1,-1-1 0,1 1 0,-1-1 0,1 1 0,-1-1 0,1 0 0,0 0 0,0 0 0,-1 0 0,1 0 0,0 0 0,0 0 0,0-1 0,0 1 0,3 0 0,7 1 274,1 0 0,-1-1 0,1 0-1,17-1 1,-15-1-60,-1 1-72,-1-1-1,0-1 1,0 0-1,0 0 1,0-2-1,-1 1 1,1-2-1,-1 0 1,0 0-1,0-1 1,0-1-1,-1 0 1,18-15-1,-22 17-80,0-1 1,-1 0-1,0-1 0,0 0 1,-1 0-1,0 0 0,0 0 1,-1-1-1,1 0 0,-2 0 1,1 0-1,-1 0 0,-1-1 1,1 1-1,-1-1 0,-1 1 0,1-1 1,-2 0-1,1 0 0,-1 0 1,-2-14-1,1 19-103,-1 0 0,1 0 0,-1-1 0,0 1 0,0 0 0,-1 1 0,1-1 0,-1 0 0,0 1 0,0-1 0,0 1 0,0 0 0,-1 0 0,1 0 0,-1 1 0,0-1 0,0 1 0,0 0 0,0 0 0,0 0 0,0 0 0,-7-1 0,-5-2 0,0 0 0,-1 1 0,0 1 0,-29-2 0,34 4-292,0 0 0,1 1 0,-1 1 0,0 0 0,0 0 0,0 2 0,-16 4 0,25-6 135,0 1 0,0-1-1,0 1 1,0-1-1,0 1 1,0 0 0,1 0-1,-1 1 1,1-1 0,-1 1-1,1-1 1,0 1-1,0-1 1,0 1 0,0 0-1,1 0 1,-1 0-1,1 0 1,0 0 0,-1 1-1,2-1 1,-1 0-1,0 1 1,1-1 0,-1 0-1,1 1 1,0-1-1,0 1 1,1 5 0,4 9-6281,15-9-4122</inkml:trace>
</inkml:ink>
</file>

<file path=ppt/ink/ink2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7:02.757"/>
    </inkml:context>
    <inkml:brush xml:id="br0">
      <inkml:brushProperty name="width" value="0.025" units="cm"/>
      <inkml:brushProperty name="height" value="0.025" units="cm"/>
    </inkml:brush>
  </inkml:definitions>
  <inkml:trace contextRef="#ctx0" brushRef="#br0">3212 219 17392,'-28'-25'-39,"-2"2"0,-1 2 0,0 0-1,-2 3 1,0 0 0,-1 2 0,0 2-1,-2 0 1,1 3 0,-1 1-1,-1 2 1,0 1 0,-57-3 0,-1 7 92,0 4 0,-1 4 1,2 5-1,-147 32 0,80-1 326,-276 110 1,310-98 282,2 6 1,3 5 0,-149 104 0,201-117-529,3 3-1,1 3 1,3 3 0,3 2 0,3 3-1,-71 104 1,83-99-133,4 1 0,3 3 0,3 0 0,3 3 0,-32 118 0,48-132 52,3 1-1,3 0 1,3 1 0,2 0-1,3 0 1,3 0-1,14 97 1,-8-123-44,2 0 1,2 0-1,1-1 0,2-1 1,1 0-1,2-1 1,2-1-1,1-1 0,2 0 1,1-2-1,1 0 0,2-2 1,32 30-1,-22-28 44,2-1-1,1-2 1,1-1 0,1-3-1,2-1 1,0-2-1,1-2 1,2-1 0,-1-3-1,68 14 1,-30-14 196,1-4 0,1-4-1,-1-4 1,1-3 0,0-4 0,102-16 0,-59-3 180,0-5 0,-2-6 1,165-67-1,-159 45-434,-3-5 0,-2-6-1,217-151 1,-269 161-112,-2-4 0,-2-3 1,-4-2-1,-2-4 0,-3-2 1,94-145-1,-132 177 133,-2-2 0,-2 0 0,-2-1 0,-2-1 0,-1 0 0,-3-2 0,-1 1 0,5-49 0,-13 63 46,-1-1-1,-2 0 0,-1 0 0,-1 0 0,-1 0 0,-2 0 1,-1 1-1,-2 0 0,-1 0 0,-1 1 0,-1 0 1,-27-48-1,14 40-9,-2 2 0,-1 0 0,-1 1 0,-2 2 0,-2 1 0,0 2 0,-2 1 0,-2 1 0,0 3 0,-1 0 0,-62-28-1,12 14-14,-1 4-1,-1 4 1,-2 4-1,-128-21 1,43 21-233,-1 9-1,-1 6 1,-271 20 0,-39 45-2306,7 35-3697,289-47-224</inkml:trace>
</inkml:ink>
</file>

<file path=ppt/ink/ink2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21.100"/>
    </inkml:context>
    <inkml:brush xml:id="br0">
      <inkml:brushProperty name="width" value="0.025" units="cm"/>
      <inkml:brushProperty name="height" value="0.025" units="cm"/>
    </inkml:brush>
  </inkml:definitions>
  <inkml:trace contextRef="#ctx0" brushRef="#br0">1052 547 6374,'-4'-8'1463,"-1"-6"-1108,-1 1-1,0 1 1,-1-1 0,-1 1 0,0 0-1,0 1 1,-1 0 0,-1 0 0,0 1-1,-13-11 1,4 8 46,-1 1 0,0 0 1,0 2-1,-1 0 0,0 1 0,-1 1 0,-25-5 0,34 10-231,0 1 0,-1 0 0,1 0 0,-1 2 0,0 0 0,1 0 0,-1 1 0,1 1 0,0 0 0,-1 1 0,1 0 0,0 1 0,-18 9 0,-3 5-53,1 2-1,1 1 1,1 2-1,0 1 1,2 2-1,-48 53 0,29-22 91,2 3 0,-59 103 0,91-139-194,1 0-1,1 1 0,1 1 0,1 0 0,-9 42 0,16-54-16,1 0 1,1 0-1,0 0 1,0 0-1,2 0 1,0 0-1,0 0 1,1 0-1,1-1 1,1 1-1,0-1 1,11 26-1,20 33 199,88 133-1,-103-177-201,1-1 1,1 0-1,1-2 1,1-1-1,1-1 1,2-1-1,36 24 0,-44-35 11,0-2-1,0 1 0,1-2 0,0-1 0,0-1 0,1 0 0,-1-1 1,1-2-1,1 0 0,-1-1 0,0-1 0,26-2 0,-22-2 54,0-1 0,0 0 0,0-2-1,0-1 1,-1-1 0,0-2 0,-1 0-1,0-1 1,41-27 0,-6-4 138,-1-2 1,-3-3-1,-2-2 0,-1-3 1,50-68-1,-43 43-160,-3-4 1,-5-1-1,55-119 0,-83 154 48,-2-2 0,-3 0 0,-2 0 0,-2-2 0,-2 1 0,-2-2 1,-2 1-1,-1-92 0,-7 128 33,0 0 1,-2 0 0,1 1 0,-2-1 0,0 1 0,0 0 0,-1 0-1,-1 0 1,-1 0 0,0 1 0,0 0 0,-1 1 0,-1-1-1,0 2 1,-1-1 0,-18-16 0,13 16-67,0 1-1,-1 0 1,0 1 0,-1 0-1,0 2 1,0 0 0,-1 1-1,0 1 1,0 0 0,-1 1-1,1 2 1,-34-4-1,7 5-82,0 2-1,0 3 1,0 1-1,0 2 0,1 2 1,0 2-1,0 1 1,1 3-1,1 2 0,0 1 1,-57 34-1,16-1-1348,3 3 0,3 3 0,1 4 0,-88 92 0,61-51-5259</inkml:trace>
</inkml:ink>
</file>

<file path=ppt/ink/ink2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33.665"/>
    </inkml:context>
    <inkml:brush xml:id="br0">
      <inkml:brushProperty name="width" value="0.025" units="cm"/>
      <inkml:brushProperty name="height" value="0.025" units="cm"/>
    </inkml:brush>
  </inkml:definitions>
  <inkml:trace contextRef="#ctx0" brushRef="#br0">1635 98 5381,'-12'-7'1270,"1"1"-1,-2 0 1,1 0 0,0 2-1,-1-1 1,-22-3 0,-84-8 365,-1-1-1241,82 9-194,0 2 1,0 2-1,-1 1 0,1 2 0,-72 6 1,55 4 104,-1 1 1,1 3-1,-71 27 1,44-11-232,2 4 0,-124 71 0,173-85-33,1 1 1,1 1-1,1 2 0,0 1 1,2 1-1,1 1 0,1 1 0,1 1 1,-19 33-1,36-51 14,0 1 0,0 0 0,2 0 0,-1 0 0,2 1 0,-1-1 0,1 1 0,1 0 0,0 0 0,1 0 0,0 0 0,2 20 0,1-15-38,1-1 1,1 1-1,0-1 0,1 0 1,1-1-1,0 1 0,1-1 1,11 18-1,12 10-15,2-1 0,1-2 0,2-1 0,71 61 0,-65-64 17,3-2 0,0-2-1,2-2 1,1-2 0,2-2 0,0-2 0,2-2 0,0-2 0,1-3-1,1-2 1,1-2 0,0-3 0,0-2 0,97 1 0,-84-10-9,0-3 0,0-3-1,0-3 1,-1-3 0,-1-2 0,99-39 0,-82 23 16,-2-4 0,-2-3 0,-1-4 0,102-74 0,-139 86-36,0-2-1,-2-1 0,-2-3 0,-1 0 0,-2-3 0,-1 0 0,-3-2 0,-1-2 0,23-46 1,-43 72 51,0 0 0,-1-1 0,-1 0 0,-1 0 0,5-38 0,-9 48 4,0 1 0,-1-1 0,0 1 0,0-1 1,-1 1-1,0-1 0,0 1 0,-1 0 1,0 0-1,0-1 0,-1 1 0,0 1 0,0-1 1,-1 0-1,1 1 0,-2-1 0,1 1 0,-6-6 1,-5-2 22,0 1 1,-2 0-1,1 1 1,-1 1-1,-1 1 1,0 0 0,-1 1-1,-30-10 1,-22-3-45,-74-13 1,88 22 40,-168-43-12,-268-49 81,434 98-629,1 4 1,-1 2 0,-89 9 0,97-1-1380,0 3 1,-60 19 0,-53 27-6343</inkml:trace>
</inkml:ink>
</file>

<file path=ppt/ink/ink2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51.535"/>
    </inkml:context>
    <inkml:brush xml:id="br0">
      <inkml:brushProperty name="width" value="0.025" units="cm"/>
      <inkml:brushProperty name="height" value="0.025" units="cm"/>
    </inkml:brush>
  </inkml:definitions>
  <inkml:trace contextRef="#ctx0" brushRef="#br0">10362 182 15887,'-14'-7'614,"-15"-7"-514,0 1 1,0 2-1,-1 2 0,-32-8 1,-47 3-70,-1 4 0,-117 4 0,-222 27 321,257-8-279,-1269 10 1804,1247-24-1774,-1022-67-35,62 0 702,-789 117-578,1681-33-585,-563 43-18,13 64 927,681-89 73,-185 67 0,273-77-402,1 3-1,1 2 0,2 2 0,1 4 0,-78 59 1,121-81-194,0 0 1,0 1-1,2 0 1,0 1-1,0 1 0,1 0 1,1 0-1,-9 20 1,16-29-23,1 1 0,0 0 0,0 0-1,0 0 1,1 1 0,1-1 0,0 0 0,0 1 0,0-1 0,1 1 0,0-1-1,1 1 1,0-1 0,0 0 0,1 1 0,0-1 0,0 0 0,1 0 0,0 0 0,1 0-1,4 8 1,8 8-30,0-1 0,2-1 0,0-1 0,1 0 0,2-2 0,0 0 0,0-1 0,37 22 0,-1-5-9,0-4-1,96 38 1,-35-26 123,2-5 0,1-6 0,141 20 0,380 9 157,462-52-180,1-60 12,-571 22-40,349-14 29,1684-86-375,-1338 23-425,-961 66 740,-2-12-1,397-131 1,-648 178 48,34-11 178,-1-1-1,-1-3 1,0-2-1,76-48 1,-117 66-142,0 0 0,0-1 0,-1 0 0,1 0 0,-1-1 0,0 0 0,-1 0 0,1 0 0,-1 0 0,0 0 0,-1-1 0,0 0-1,0 0 1,3-9 0,-5 9 8,0 1-1,0 0 0,-1-1 1,0 1-1,0 0 1,-1-1-1,0 1 0,0-1 1,0 1-1,-1 0 0,1 0 1,-2 0-1,1 0 0,-1 0 1,0 0-1,-7-10 0,-5-5 53,-2 0 0,0 1-1,-1 0 1,-1 2 0,-1 0-1,-1 1 1,-31-19 0,1 5 57,-2 1 1,-71-27 0,9 14-79,-1 5 0,-2 4 0,-150-21 0,-373-12-112,-850 53-3647,1035 20-462,205-5-2153</inkml:trace>
</inkml:ink>
</file>

<file path=ppt/ink/ink2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59.761"/>
    </inkml:context>
    <inkml:brush xml:id="br0">
      <inkml:brushProperty name="width" value="0.025" units="cm"/>
      <inkml:brushProperty name="height" value="0.025" units="cm"/>
    </inkml:brush>
  </inkml:definitions>
  <inkml:trace contextRef="#ctx0" brushRef="#br0">2327 47 16848,'-77'-16'-215,"-1"3"0,-1 4 0,1 3 0,-1 4 0,0 3 0,-95 13 0,-42 12-1416,-153 21 1500,248-26 1260,-119 36 0,187-41-516,0 3 0,1 2 0,2 2 0,0 2 1,1 3-1,-77 57 0,100-64-474,1 1-1,1 1 1,1 1 0,0 1 0,2 1 0,2 1 0,0 0-1,2 2 1,0 0 0,3 1 0,0 1 0,-14 48-1,18-39-192,2-1-1,1 2 0,2-1 1,2 0-1,2 1 0,2 0 1,1-1-1,2 1 0,2-1 1,1 0-1,16 45 0,-4-30-90,2-1-1,2-2 1,3 0-1,2-2 1,2-1-1,2-1 1,51 57-1,24 13 205,6-4-1,231 180 1,-267-237 77,2-3 1,2-4-1,94 42 0,-117-66-36,1-3 1,1-2-1,1-3 1,0-3-1,103 13 1,-105-22-25,0-3-1,-1-2 1,1-3-1,0-2 1,-1-2 0,1-4-1,-2-2 1,0-2 0,0-3-1,-2-2 1,79-39-1,-80 28 74,0-3 0,-3-2 0,-1-2 0,-1-2 0,-3-2 0,-1-3 0,-2-1 0,-2-2 0,-3-2 0,-1-1 0,-3-2 0,-2-1 0,-2-2 0,-3-1 0,-2-1 0,-2-1 0,-4-1 0,-2-1 0,-2-1 0,-3 0 0,6-102 0,-16 99-6,-3-1-1,-3 0 1,-2 1-1,-4 0 1,-2 1-1,-3 0 1,-30-82-1,26 96 9,-3 1 0,-1 0 0,-3 2-1,-2 1 1,-1 1 0,-3 2 0,-1 0 0,-2 3-1,-56-51 1,62 67-68,0 0 0,-2 3-1,0 0 1,-1 2 0,-1 1-1,-1 2 1,0 1 0,-1 2 0,-58-13-1,48 17-145,0 2 0,0 2-1,0 1 1,0 3-1,0 2 1,0 2 0,-70 15-1,10 10-2008,2 4 0,-167 79 0,144-57-2196,-61 21-7050</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3.735"/>
    </inkml:context>
    <inkml:brush xml:id="br0">
      <inkml:brushProperty name="width" value="0.025" units="cm"/>
      <inkml:brushProperty name="height" value="0.025" units="cm"/>
    </inkml:brush>
  </inkml:definitions>
  <inkml:trace contextRef="#ctx0" brushRef="#br0">209 155 19058,'-2'-2'370,"-1"0"1,1 0-1,-1 0 1,0 0-1,1 1 1,-1-1-1,0 1 1,0-1-1,0 1 1,0 0-1,0 0 1,0 1-1,0-1 0,0 1 1,-1-1-1,1 1 1,0 0-1,0 0 1,0 0-1,-6 2 1,4-1-257,0 1 1,0 0-1,1 1 1,-1-1-1,1 1 1,-1 0-1,1 0 1,0 0-1,0 0 1,0 1-1,-5 6 1,-3 4-219,1 2 0,1-1 0,0 1 0,1 1 1,-13 34-1,20-47 122,1 0 0,-1 1 1,1-1-1,0 1 1,0-1-1,0 1 0,1-1 1,0 1-1,0 0 0,0 6 1,1-10-12,-1 0-1,0-1 1,0 1 0,0-1 0,1 1 0,-1 0 0,0-1 0,1 1-1,-1-1 1,1 1 0,-1-1 0,1 1 0,-1-1 0,1 1 0,-1-1-1,1 1 1,-1-1 0,1 0 0,-1 1 0,1-1 0,0 0-1,-1 0 1,1 1 0,-1-1 0,1 0 0,1 0 0,1 0 15,-1 0 0,1 0 0,-1-1 0,1 1 0,-1-1 0,1 1 0,-1-1 0,1 0 0,-1 0 0,1 0 0,1-2 0,14-8 132,-2 0 0,1-1 1,-1-1-1,-1 0 0,24-27 0,-7 2-53,33-51-1,-55 74 134,0 0-1,-1-1 1,0-1-1,-2 1 0,0-1 1,7-23-1,-44 92-164,28-48-58,-9 18 42,2 1 0,0 0 1,1 1-1,1 0 1,1 0-1,-3 32 1,9-55-45,0 0 0,0 1 0,0-1 0,0 0 1,0 0-1,0 0 0,0 0 0,1 0 0,-1 0 1,0 1-1,1-1 0,-1 0 0,0 0 0,1 0 0,0 0 1,-1 0-1,1 0 0,-1 0 0,1-1 0,0 1 0,0 0 1,0 0-1,-1 0 0,1-1 0,0 1 0,2 1 1,-1-2 4,1 1 1,-1 0-1,1-1 1,-1 1-1,1-1 1,-1 0-1,1 0 0,-1 0 1,1 0-1,-1 0 1,5-2-1,2 0 26,1-1-1,-1 0 0,0 0 0,0-1 0,11-7 0,-9 4-22,0-1-1,0 0 0,-2-1 0,17-18 0,-21 22-13,-1 0-1,-1 0 1,1 0 0,-1-1-1,0 1 1,0-1-1,0 0 1,-1 0 0,0 0-1,0 0 1,1-11-1,-6 16-185,-5 10 45,-8 13 11,9-9 144,1 1-1,1 0 1,-1 0-1,2 0 1,0 1 0,1-1-1,0 1 1,0 26 0,3-40-15,0 0 1,0 0 0,0-1 0,0 1-1,0 0 1,0 0 0,0 0 0,0 0-1,1 0 1,-1 0 0,0 0 0,1 0-1,-1 0 1,1-1 0,-1 1 0,1 0-1,-1 0 1,1-1 0,-1 1-1,1 0 1,0-1 0,0 1 0,-1 0-1,1-1 1,0 1 0,0-1 0,0 1-1,-1-1 1,1 0 0,0 1 0,1-1-1,2 1 12,-1-1-1,1 1 0,-1-1 0,1 0 0,-1-1 0,1 1 0,-1-1 0,0 1 0,5-2 0,5-3 30,0 1 0,-1-2 0,21-10-1,-19 7-8,-1-1 0,1 0 1,-1-1-1,-1 0 0,0-1 0,17-21 0,-27 30-28,0 0 0,1 0 0,-1 0 0,0 0 0,-1 0 0,1 0 0,0 0 0,-1-1 0,0 1 0,0-1 0,0 1 0,0-1 0,-1 0 0,1 1 0,-1-1 0,0 0 0,0 1 0,0-1 0,0 0 0,-1 1-1,0-1 1,1 1 0,-1-1 0,-1 0 0,1 1 0,0 0 0,-1-1 0,0 1 0,0 0 0,0 0 0,0 0 0,0 0 0,0 0 0,-1 1 0,-4-5 0,-28-15-3211,62 28-2185,2-2-1133</inkml:trace>
</inkml:ink>
</file>

<file path=ppt/ink/ink2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29.288"/>
    </inkml:context>
    <inkml:brush xml:id="br0">
      <inkml:brushProperty name="width" value="0.025" units="cm"/>
      <inkml:brushProperty name="height" value="0.025" units="cm"/>
    </inkml:brush>
  </inkml:definitions>
  <inkml:trace contextRef="#ctx0" brushRef="#br0">0 0 7399,'0'0'18086,"9"9"-16884,0 1-844,-1 0 0,1 1 1,-2 1-1,1-1 1,-2 1-1,8 16 1,-9-15-247,1 0-1,0 0 1,2 0 0,-1-1 0,18 22 0,-20-30-396,-1 0 0,0 0-1,1 0 1,0-1 0,0 1 0,0-1-1,6 2 1,-6-3-592,0 0 0,1 0 0,-1 0 0,1-1 0,0 0 0,-1 0 0,1-1 0,7 0 0,13 0-5188</inkml:trace>
</inkml:ink>
</file>

<file path=ppt/ink/ink2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29.617"/>
    </inkml:context>
    <inkml:brush xml:id="br0">
      <inkml:brushProperty name="width" value="0.025" units="cm"/>
      <inkml:brushProperty name="height" value="0.025" units="cm"/>
    </inkml:brush>
  </inkml:definitions>
  <inkml:trace contextRef="#ctx0" brushRef="#br0">373 1 15919,'0'0'4100,"-32"56"-2274,5-17 288,-6 8-577,-9 10-320,-3 2-416,-1 3-417,3-2-159,7-7-65,6-4-96,8-8-32,8-8-32,12-7-993,2-11-2274,5-6-1922,10-9-3876</inkml:trace>
</inkml:ink>
</file>

<file path=ppt/ink/ink2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0.320"/>
    </inkml:context>
    <inkml:brush xml:id="br0">
      <inkml:brushProperty name="width" value="0.025" units="cm"/>
      <inkml:brushProperty name="height" value="0.025" units="cm"/>
    </inkml:brush>
  </inkml:definitions>
  <inkml:trace contextRef="#ctx0" brushRef="#br0">44 14 13261,'0'0'4260,"48"-14"-2947,-42 19-609,-4 17-287,-2 6 127,0 3-191,-7 1-193,-4-1-32,1-1-96,-1-6-32,-2-7-1025,-2-5-865,0-5-1793,-3-7-3396</inkml:trace>
</inkml:ink>
</file>

<file path=ppt/ink/ink2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0.649"/>
    </inkml:context>
    <inkml:brush xml:id="br0">
      <inkml:brushProperty name="width" value="0.025" units="cm"/>
      <inkml:brushProperty name="height" value="0.025" units="cm"/>
    </inkml:brush>
  </inkml:definitions>
  <inkml:trace contextRef="#ctx0" brushRef="#br0">84 42 13132,'0'0'5232,"8"-6"-4004,3 0-952,-1 1 0,1 1 0,0 0 0,0 0 0,0 1 0,1 0 0,-1 1 0,1 0 0,21 1 0,-3 0 33,65 2 11,-88-1-316,-1 1 0,1 0 0,-1 1 0,0-1 0,1 1 0,-1 0 1,0 1-1,0 0 0,0 0 0,-1 0 0,10 7 0,-13-8 36,0 0 0,0 0 0,0 1 1,0-1-1,0 0 0,-1 1 0,1-1 1,-1 1-1,0 0 0,0-1 0,0 1 0,0 0 1,0 0-1,-1-1 0,1 1 0,-1 0 1,1 0-1,-1 0 0,0 0 0,-1 0 0,1 0 1,0-1-1,-1 1 0,1 0 0,-1 0 1,0 0-1,0-1 0,0 1 0,0 0 0,-1-1 1,1 1-1,-1-1 0,-1 3 0,-5 7 378,-1-1 0,0 0 0,0-1 0,-1 0 0,-15 12 0,7-7-169,0-2 0,0 0 0,-2-1 0,1-1 0,-1-1 0,-1-1 0,0 0 0,0-2 0,-1 0 0,0-2 0,0 0 0,0-2 0,-34 2 0,54-5-268,0 1-1,0-1 1,0 0 0,0 0-1,1 0 1,-1-1-1,0 1 1,0 0-1,0-1 1,0 1-1,0-1 1,0 0-1,1 1 1,-1-1-1,0 0 1,0 0-1,1 0 1,-1 0 0,1-1-1,-1 1 1,1 0-1,-1-1 1,1 1-1,0-1 1,0 1-1,0-1 1,0 0-1,0 1 1,0-1-1,0 0 1,0-2 0,1 2-147,0 0 0,0-1 1,0 1-1,0 0 1,1 0-1,-1 0 1,1 0-1,0 0 1,-1 0-1,1 0 0,0 0 1,0 0-1,1 0 1,-1 0-1,0 1 1,0-1-1,1 0 1,-1 1-1,1-1 1,0 1-1,-1 0 0,1-1 1,0 1-1,0 0 1,0 0-1,0 0 1,0 0-1,2 0 1,14-6-2994,0 1 0,0 2 0,36-6 0,-11 4-6643</inkml:trace>
</inkml:ink>
</file>

<file path=ppt/ink/ink2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1.008"/>
    </inkml:context>
    <inkml:brush xml:id="br0">
      <inkml:brushProperty name="width" value="0.025" units="cm"/>
      <inkml:brushProperty name="height" value="0.025" units="cm"/>
    </inkml:brush>
  </inkml:definitions>
  <inkml:trace contextRef="#ctx0" brushRef="#br0">1 15 15759,'0'0'11114,"94"5"-9672,-27-12-930,7-1-384,-2 3-512,-9 5-2627,-13 0-1345,-22 13-1057,-15 2-3491</inkml:trace>
</inkml:ink>
</file>

<file path=ppt/ink/ink2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1.352"/>
    </inkml:context>
    <inkml:brush xml:id="br0">
      <inkml:brushProperty name="width" value="0.025" units="cm"/>
      <inkml:brushProperty name="height" value="0.025" units="cm"/>
    </inkml:brush>
  </inkml:definitions>
  <inkml:trace contextRef="#ctx0" brushRef="#br0">0 64 11787,'0'0'9673,"58"-23"-8712,-10 7 481,8 4-482,1 3-415,-1 5-449,-7 4-64,0 1-769,2 15-1665,3 0-2338,3-4-193,4-8-6342</inkml:trace>
</inkml:ink>
</file>

<file path=ppt/ink/ink2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0.236"/>
    </inkml:context>
    <inkml:brush xml:id="br0">
      <inkml:brushProperty name="width" value="0.025" units="cm"/>
      <inkml:brushProperty name="height" value="0.025" units="cm"/>
    </inkml:brush>
  </inkml:definitions>
  <inkml:trace contextRef="#ctx0" brushRef="#br0">410 55 12107,'0'0'10581,"-7"-9"-8269,4 5-2191,0 0 0,-1 1 0,1-1 0,-1 1 0,0 0 1,0 0-1,0 0 0,-1 0 0,1 1 0,-1-1 0,1 1 1,-1 0-1,0 1 0,0-1 0,1 1 0,-1 0 0,0 0 1,-1 1-1,1-1 0,0 1 0,0 0 0,-7 1 0,-6 1-6,0 1-1,0 1 0,1 0 0,-1 2 1,1 0-1,-27 13 0,32-13-64,0 1 0,0 0-1,1 0 1,0 1 0,0 1 0,1 0-1,1 0 1,-1 1 0,-13 18 0,20-25-37,1 1 1,0-1 0,-1 1 0,1-1 0,0 1 0,1 0 0,-1 0 0,1 0 0,0 0 0,0 0 0,0 0 0,0 0 0,1 0-1,-1 1 1,1-1 0,0 0 0,0 0 0,1 0 0,-1 0 0,1 1 0,0-1 0,0 0 0,1 0 0,-1 0 0,1 0 0,0-1 0,0 1-1,0 0 1,0-1 0,1 0 0,-1 1 0,1-1 0,0 0 0,0 0 0,0 0 0,0-1 0,1 1 0,-1-1 0,1 0 0,-1 0-1,1 0 1,0 0 0,0 0 0,0-1 0,4 1 0,11 4-54,1-1 0,-1-1 0,1 0 0,0-2-1,31 1 1,-5-4-2447,61-9 0,-24-4-4277</inkml:trace>
</inkml:ink>
</file>

<file path=ppt/ink/ink2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0.610"/>
    </inkml:context>
    <inkml:brush xml:id="br0">
      <inkml:brushProperty name="width" value="0.025" units="cm"/>
      <inkml:brushProperty name="height" value="0.025" units="cm"/>
    </inkml:brush>
  </inkml:definitions>
  <inkml:trace contextRef="#ctx0" brushRef="#br0">77 1 20531,'0'0'3556,"-42"51"-2467,26-23-64,5 7 96,4-1-641,7 2-352,0-2-96,13-9-512,5-3-2339,0-10-1216,-3-7-1411,-5-5-5668</inkml:trace>
</inkml:ink>
</file>

<file path=ppt/ink/ink2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0.939"/>
    </inkml:context>
    <inkml:brush xml:id="br0">
      <inkml:brushProperty name="width" value="0.025" units="cm"/>
      <inkml:brushProperty name="height" value="0.025" units="cm"/>
    </inkml:brush>
  </inkml:definitions>
  <inkml:trace contextRef="#ctx0" brushRef="#br0">1 12 15246,'0'0'10154,"49"-12"-8424,0 14-833,9 3-641,6-4-224,-4-1-1922,-4 0-3811,-3-5-7912</inkml:trace>
</inkml:ink>
</file>

<file path=ppt/ink/ink2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1.282"/>
    </inkml:context>
    <inkml:brush xml:id="br0">
      <inkml:brushProperty name="width" value="0.025" units="cm"/>
      <inkml:brushProperty name="height" value="0.025" units="cm"/>
    </inkml:brush>
  </inkml:definitions>
  <inkml:trace contextRef="#ctx0" brushRef="#br0">361 0 19955,'0'0'6054,"10"72"-6118,-11-36 160,-5-1-64,1 0 0,0-5-993,0-1-2146,-6-9-961,1-4-2594</inkml:trace>
  <inkml:trace contextRef="#ctx0" brushRef="#br0" timeOffset="1">0 287 6726,'0'0'14350,"60"18"-12364,-7-18-577,10-3-736,10-7-449,1-7-192,-5 3-865,-8-4-2498,-16 1-2530,-15-1-2435</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0.506"/>
    </inkml:context>
    <inkml:brush xml:id="br0">
      <inkml:brushProperty name="width" value="0.025" units="cm"/>
      <inkml:brushProperty name="height" value="0.025" units="cm"/>
    </inkml:brush>
  </inkml:definitions>
  <inkml:trace contextRef="#ctx0" brushRef="#br0">114 1 17360,'0'0'2590,"-9"3"-322,1-1-1962,0 1-1,1 0 0,-1 1 1,1 0-1,0 0 0,1 0 1,-10 8-1,13-9-191,-1 0 1,1 0-1,0 1 0,0-1 1,1 1-1,-1-1 0,1 1 1,0 0-1,0 0 0,0 0 0,0 0 1,1 1-1,-1-1 0,1 0 1,0 1-1,1-1 0,-1 9 1,1-12-106,0 0 1,0 0-1,0 0 1,0 0-1,0 1 1,1-1 0,-1 0-1,0 0 1,1 0-1,-1-1 1,1 1-1,-1 0 1,1 0 0,-1 0-1,1 0 1,0 0-1,-1 0 1,1-1-1,0 1 1,0 0 0,-1-1-1,1 1 1,0 0-1,2 0 1,30 5 390,-25-6-322,-1-1 1,0 1-1,0-2 0,0 1 0,1-1 0,-1 0 1,9-4-1,-6 1-72,-1-1 0,0 0 0,0 0 0,-1 0 0,0-1 0,0-1 1,0 1-1,-1-1 0,0 0 0,-1-1 0,1 0 0,-2 0 0,6-12 0,-11 8 43,-11 17 54,-12 18 204,19-17-257,1 0-1,0 0 0,0 0 0,1 1 1,-1-1-1,1 1 0,0 0 0,1 0 1,0 0-1,0-1 0,0 1 0,0 0 1,1 0-1,1 11 0,-1-14-62,1 0 0,-1 0 1,1-1-1,0 1 0,0 0 0,0-1 0,0 1 0,0-1 1,1 1-1,-1-1 0,1 0 0,0 1 0,-1-1 0,1 0 0,0 0 1,0 0-1,1 0 0,-1-1 0,0 1 0,1-1 0,-1 1 1,1-1-1,-1 0 0,1 0 0,-1 0 0,1 0 0,0 0 1,0 0-1,-1-1 0,1 0 0,0 1 0,4-1 0,-3 0-469,1 0-1,0 0 1,0 0-1,-1-1 1,1 1-1,0-1 1,-1 0-1,9-4 1,-9 3-464,0 0 1,0 0-1,-1 0 0,1-1 1,-1 0-1,0 0 0,1 0 1,-1 0-1,-1 0 0,4-4 1,10-19-9855</inkml:trace>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4.641"/>
    </inkml:context>
    <inkml:brush xml:id="br0">
      <inkml:brushProperty name="width" value="0.025" units="cm"/>
      <inkml:brushProperty name="height" value="0.025" units="cm"/>
    </inkml:brush>
  </inkml:definitions>
  <inkml:trace contextRef="#ctx0" brushRef="#br0">162 188 4484,'7'-10'2525,"0"0"-2263,35-59 6634,-39 62-5734,0 0 0,0 0 0,0 0 1,-1 0-1,0 0 0,-1 0 1,1 0-1,-2-1 0,1-13 1,-1 20-1087,0 0 0,-1 1-1,1-1 1,0 0 0,-1 0 0,1 1 0,-1-1 0,1 0 0,-1 1 0,1-1 0,-1 1 0,1-1-1,-1 0 1,0 1 0,1-1 0,-1 1 0,0 0 0,0-1 0,1 1 0,-1 0 0,0-1 0,0 1-1,1 0 1,-1 0 0,0 0 0,0-1 0,0 1 0,0 0 0,1 0 0,-1 0 0,0 0 0,0 1 0,0-1-1,1 0 1,-1 0 0,0 0 0,0 1 0,0-1 0,1 0 0,-1 1 0,0-1 0,0 1 0,0 0-1,-37 19 152,21-2-124,0 0-1,1 2 1,2-1 0,0 2 0,0 0 0,2 0 0,1 1 0,1 1-1,1 0 1,1 0 0,0 1 0,2 0 0,1 0 0,-4 49 0,9-71-88,0 0 0,0-1 0,0 1 0,0 0 0,1 0 1,-1 0-1,0 0 0,1-1 0,-1 1 0,1 0 0,0 0 0,-1-1 1,1 1-1,0 0 0,0-1 0,0 1 0,0-1 0,1 1 1,-1-1-1,0 0 0,1 1 0,-1-1 0,3 2 0,-1-2 22,0 0-1,0 0 0,0 0 0,1 0 0,-1-1 1,0 1-1,0-1 0,1 0 0,-1 0 1,0 0-1,0 0 0,6-1 0,2-1 45,0-1-1,0 0 1,-1-1-1,1 0 1,-1-1-1,1 0 1,9-6-1,-6 1-24,-1 0 0,0-1-1,17-18 1,-27 26-46,1-1 0,-1 0 0,0 0-1,0 0 1,-1 0 0,1 0 0,-1-1 0,0 1-1,0-1 1,0 1 0,-1-1 0,0 0 0,0 0 0,0 1-1,0-1 1,0-6 0,-2 10-10,1 0 0,0 0 0,-1 0 0,1 1 0,-1-1 0,1 0 0,0 1 0,-1-1 0,0 0 0,1 1 0,-1-1 0,1 1 0,-1-1 0,0 1 0,1-1 0,-1 1 0,0 0 0,0-1 0,1 1 0,-1 0 0,0-1 0,0 1 0,1 0 0,-1 0 0,0 0 0,0 0 0,0 0 0,0 0 0,1 0 0,-1 0 0,0 0 0,0 0 0,0 0 0,1 0 0,-1 1 0,0-1 0,0 0 0,1 0 0,-2 2 0,-34 13 0,30-11 0,0 1 0,0 0 0,1 0 0,0 1 0,0-1 0,0 1 0,0 0 0,1 1 0,0-1 0,0 1 0,-3 9 0,7-15 0,0-1 0,0 0 0,-1 1 0,1-1 0,0 0 0,0 0 0,0 1 0,0-1 0,0 0 0,0 0 0,0 1 0,0-1 0,0 0 0,0 1 0,0-1 0,0 0 0,0 0 0,1 1 0,-1-1 0,0 0 0,0 0 0,0 1 0,0-1 0,0 0 0,1 0 0,-1 1 0,0-1 0,0 0 0,0 0 0,1 0 0,-1 1 0,0-1 0,0 0 0,0 0 0,1 0 0,-1 0 0,0 0 0,0 0 0,1 1 0,15-2 0,14-10 0,99-76 0,-129 87-1,0 0 0,1-1 0,-1 1 0,0 0-1,1 0 1,-1 0 0,0 0 0,1-1 0,-1 1 0,0 0 0,1 0 0,-1 0 0,0 0-1,1 0 1,-1 0 0,0 0 0,1 0 0,-1 0 0,0 0 0,1 0 0,-1 0-1,0 0 1,1 0 0,-1 1 0,0-1 0,1 0 0,-1 0 0,0 0 0,1 0 0,-1 1-1,0-1 1,1 0 0,-1 0 0,0 1 0,0-1 0,1 0 0,-1 0 0,0 1 0,0-1-1,0 0 1,0 1 0,1-1 0,-1 0 0,0 1 0,0-1 0,0 1 0,3 26-134,-10 30-244,-1-30-339,-4 17-1531,9-14-5098,7-37-2513,5-9 908</inkml:trace>
</inkml:ink>
</file>

<file path=ppt/ink/ink2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1.640"/>
    </inkml:context>
    <inkml:brush xml:id="br0">
      <inkml:brushProperty name="width" value="0.025" units="cm"/>
      <inkml:brushProperty name="height" value="0.025" units="cm"/>
    </inkml:brush>
  </inkml:definitions>
  <inkml:trace contextRef="#ctx0" brushRef="#br0">1 127 14798,'0'0'9065,"68"-15"-7432,5 2-127,17-3-866,12 0-512,1 0-160,-10-2-2594,-12 1-3876,-16 2-7784</inkml:trace>
</inkml:ink>
</file>

<file path=ppt/ink/ink2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1.969"/>
    </inkml:context>
    <inkml:brush xml:id="br0">
      <inkml:brushProperty name="width" value="0.025" units="cm"/>
      <inkml:brushProperty name="height" value="0.025" units="cm"/>
    </inkml:brush>
  </inkml:definitions>
  <inkml:trace contextRef="#ctx0" brushRef="#br0">257 0 17777,'0'0'7046,"0"62"-6661,-9-19-33,0 5-192,4 1-96,3-4-32,2-4-1057,7-10-1697,7-9-1570,-2-8-2627</inkml:trace>
  <inkml:trace contextRef="#ctx0" brushRef="#br0" timeOffset="1">1 210 10154,'0'0'9064,"77"0"-7654,-15 0-386,17-8-831,11-6-129,5-2-1890,-2-4-4036</inkml:trace>
</inkml:ink>
</file>

<file path=ppt/ink/ink2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2.406"/>
    </inkml:context>
    <inkml:brush xml:id="br0">
      <inkml:brushProperty name="width" value="0.025" units="cm"/>
      <inkml:brushProperty name="height" value="0.025" units="cm"/>
    </inkml:brush>
  </inkml:definitions>
  <inkml:trace contextRef="#ctx0" brushRef="#br0">295 1 14382,'0'0'3870,"-10"0"-1003,1 0-2587,0 1 1,0 0 0,0 0 0,1 1 0,-1 0-1,1 1 1,-1 0 0,1 0 0,0 1 0,0 0-1,0 1 1,1-1 0,-1 1 0,-7 7 0,-3 3-4,1 1-1,0 0 1,1 1 0,1 0 0,-18 26 0,29-36-220,-1 0 0,1 0 0,0 0 0,1 0 0,0 1 1,0-1-1,0 1 0,1 0 0,0 0 0,1-1 0,0 1 0,0 1 0,0-1 0,1 0 0,1 0 0,-1 0 0,1 0 0,0 0 0,3 8 0,-1-11-39,1 1-1,0-1 0,0 0 0,0 0 1,0 0-1,1 0 0,-1-1 1,1 0-1,1 0 0,-1 0 1,0-1-1,1 1 0,0-1 1,0-1-1,0 1 0,0-1 0,0 0 1,0 0-1,0-1 0,1 0 1,-1 0-1,1 0 0,-1-1 1,1 0-1,-1 0 0,1-1 0,-1 0 1,10-2-1,-14 2 25,0-1 1,0 1-1,0-1 1,0 1-1,0-1 0,0 0 1,-1 0-1,1 0 1,-1 0-1,1 0 0,-1 0 1,0 0-1,0 0 0,0 0 1,0-1-1,0 1 1,0 0-1,-1-1 0,1 1 1,-1-1-1,0-3 1,1 4 15,-1 0 0,0 1 0,0-1 0,0 0 0,0 1 0,0-1 0,-1 0 0,1 1 1,0-1-1,-1 0 0,1 1 0,-1-1 0,0 1 0,1-1 0,-1 1 0,0-1 0,0 1 1,0 0-1,0-1 0,0 1 0,0 0 0,-1 0 0,1 0 0,0-1 0,-1 1 0,1 1 1,0-1-1,-1 0 0,1 0 0,-1 0 0,-2 0 0,-28-1 131,24 2-256,22-1-28,6 0-335,0-1-1,0-2 1,0 0 0,37-13 0,24-5-2042,-81 22 2482,0 0 0,0 0 0,0 0 0,0 0 0,1 0-1,-1 0 1,0 0 0,0 0 0,0 0 0,0 0 0,1 0 0,-1 0 0,0 0 0,0 0 0,0 0 0,0 0 0,0 0 0,1 0 0,-1 0 0,0 1 0,0-1 0,0 0 0,0 0 0,0 0 0,0 0 0,1 0 0,-1 0 0,0 1 0,0-1-1,0 0 1,0 0 0,0 0 0,0 0 0,0 1 0,0-1 0,0 0 0,0 0 0,0 0 0,0 0 0,0 1 0,0-1 0,0 0 0,0 0 0,0 0 0,0 0 0,0 1 0,0-1 0,0 0 0,-4 15 397,-7 11 486,2-12-440,5-8-346,0 1-1,0-1 0,1 1 1,0-1-1,0 1 0,0 0 1,1 0-1,0 0 1,0 1-1,1-1 0,-1 9 1,2-15-141,0 0 0,0 0 1,1 1-1,-1-1 0,0 0 1,1 0-1,-1 0 1,0 0-1,1 0 0,0 0 1,-1 0-1,1 0 0,0 0 1,-1 0-1,1 0 0,0 0 1,0 0-1,0 0 0,-1-1 1,1 1-1,0 0 1,0-1-1,0 1 0,1 0 1,-1-1-1,0 1 0,0-1 1,0 0-1,0 1 0,2-1 1,41 3-4635,-36-4 3193,44 0-8331</inkml:trace>
</inkml:ink>
</file>

<file path=ppt/ink/ink2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2.770"/>
    </inkml:context>
    <inkml:brush xml:id="br0">
      <inkml:brushProperty name="width" value="0.025" units="cm"/>
      <inkml:brushProperty name="height" value="0.025" units="cm"/>
    </inkml:brush>
  </inkml:definitions>
  <inkml:trace contextRef="#ctx0" brushRef="#br0">0 0 11018,'0'0'12716,"75"6"-9480,-15-1-994,19 0-1506,12-1-479,5-4-225,-5 2-673,-13-2-2210,-18 0-2978,-21 0-2243</inkml:trace>
</inkml:ink>
</file>

<file path=ppt/ink/ink2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3.116"/>
    </inkml:context>
    <inkml:brush xml:id="br0">
      <inkml:brushProperty name="width" value="0.025" units="cm"/>
      <inkml:brushProperty name="height" value="0.025" units="cm"/>
    </inkml:brush>
  </inkml:definitions>
  <inkml:trace contextRef="#ctx0" brushRef="#br0">0 13 17553,'0'0'5701,"90"15"-4164,-21-15 97,13-8-897,0 0-577,-5 2-192,-8 3-1249,-17 1-2403,-15 2-3234</inkml:trace>
</inkml:ink>
</file>

<file path=ppt/ink/ink2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7.552"/>
    </inkml:context>
    <inkml:brush xml:id="br0">
      <inkml:brushProperty name="width" value="0.025" units="cm"/>
      <inkml:brushProperty name="height" value="0.025" units="cm"/>
    </inkml:brush>
  </inkml:definitions>
  <inkml:trace contextRef="#ctx0" brushRef="#br0">1 32 11339,'0'0'11360,"11"-2"-9972,71-11 103,1 3 0,155 3 0,-236 7-1498,0 0 0,0 0-1,0 0 1,0 0 0,1 0 0,-1 1-1,0-1 1,0 1 0,-1-1-1,1 1 1,0 0 0,0-1-1,0 1 1,0 0 0,0 0-1,-1 0 1,1 1 0,0-1-1,-1 0 1,2 2 0,-2-1 0,0 0 1,0 1-1,0-1 1,-1 0 0,1 0-1,-1 0 1,0 0-1,0 1 1,1-1-1,-1 0 1,0 0-1,-1 0 1,1 1-1,0-1 1,-1 0-1,1 0 1,-1 0-1,0 0 1,-1 2-1,-7 17 127,-1-1-1,-1-1 1,-1 0-1,-1 0 0,-17 19 1,-12 18 151,29-37-215,2-1 1,0 1-1,-9 25 1,6 2-3598,14-45 2671,-2 4-73</inkml:trace>
</inkml:ink>
</file>

<file path=ppt/ink/ink2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7.899"/>
    </inkml:context>
    <inkml:brush xml:id="br0">
      <inkml:brushProperty name="width" value="0.025" units="cm"/>
      <inkml:brushProperty name="height" value="0.025" units="cm"/>
    </inkml:brush>
  </inkml:definitions>
  <inkml:trace contextRef="#ctx0" brushRef="#br0">1 0 17457,'0'0'7334,"74"11"-6373,-17-4-480,14-4-289,8-3-1665,4-3-2691,-1-15-3331</inkml:trace>
</inkml:ink>
</file>

<file path=ppt/ink/ink2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8.256"/>
    </inkml:context>
    <inkml:brush xml:id="br0">
      <inkml:brushProperty name="width" value="0.025" units="cm"/>
      <inkml:brushProperty name="height" value="0.025" units="cm"/>
    </inkml:brush>
  </inkml:definitions>
  <inkml:trace contextRef="#ctx0" brushRef="#br0">214 0 11275,'-11'4'6918,"-3"1"-6153,0 0-1,1 2 0,-1-1 1,1 2-1,1 0 0,-1 0 1,-20 19-1,26-20-498,0 0-1,0 1 0,0-1 1,1 1-1,1 0 0,-1 1 0,1-1 1,1 1-1,0 0 0,0 0 1,0 1-1,1-1 0,1 1 1,-2 11-1,3-18-242,1 1 0,0-1 0,0 0 1,0 1-1,0-1 0,0 1 0,1-1 0,0 0 0,-1 0 0,1 1 1,0-1-1,1 0 0,-1 0 0,1 0 0,-1 0 0,1 0 0,0 0 1,0 0-1,0-1 0,3 3 0,0-1-1,0 0 0,0 0 1,0-1-1,1 0 0,-1 0 0,1 0 0,0-1 1,-1 0-1,1 0 0,8 1 0,9 1 64,0-1 0,1-2-1,-1 0 1,44-5 0,-59 3-94,0 0 1,0-1 0,1 0 0,-1 0-1,0-1 1,0 0 0,-1 0 0,1-1-1,-1 0 1,0-1 0,0 0 0,0 0-1,0 0 1,-1 0 0,6-8 0,-8 9 20,-1 0 1,0-1 0,1 0 0,-1 0-1,-1 0 1,1 0 0,-1 0 0,0 0-1,0-1 1,-1 1 0,1-1-1,-1 1 1,0-1 0,-1 0 0,1 1-1,-1-1 1,-1 0 0,1 0-1,-1 1 1,1-1 0,-2 1 0,1-1-1,-3-5 1,2 6 0,-1 0 0,1 0 0,-1 1 0,-1-1 0,1 1 0,-1 0-1,1 0 1,-1 0 0,0 1 0,-1-1 0,1 1 0,0 0 0,-1 0 0,0 1 0,0-1 0,0 1 0,0 0 0,0 0 0,0 1-1,0-1 1,-1 1 0,1 0 0,-8 0 0,7 0-15,1 1 1,-1-1-1,0 1 1,0 1-1,0-1 0,1 1 1,-1 0-1,0 0 0,1 0 1,-1 1-1,1 0 1,-1 0-1,1 0 0,0 1 1,0 0-1,0 0 0,0 0 1,0 0-1,1 1 1,0 0-1,-8 8 0,11-11-62,0 0-1,0 0 0,0 0 0,1 0 0,-1 0 0,0 0 1,0 0-1,1 1 0,-1-1 0,1 0 0,-1 0 1,1 1-1,-1-1 0,1 0 0,0 1 0,0-1 0,0 0 1,0 1-1,0-1 0,0 1 0,0-1 0,0 0 1,0 1-1,1-1 0,-1 0 0,0 1 0,1-1 0,-1 0 1,1 0-1,-1 0 0,1 1 0,0-1 0,0 0 1,0 0-1,-1 0 0,1 0 0,0 0 0,0 0 0,0 0 1,0 0-1,1-1 0,-1 1 0,0 0 0,2 0 1,4 2-881,0 0 1,0-1-1,1 0 1,-1-1 0,0 1-1,15-1 1,24 0-4700</inkml:trace>
</inkml:ink>
</file>

<file path=ppt/ink/ink2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8.615"/>
    </inkml:context>
    <inkml:brush xml:id="br0">
      <inkml:brushProperty name="width" value="0.025" units="cm"/>
      <inkml:brushProperty name="height" value="0.025" units="cm"/>
    </inkml:brush>
  </inkml:definitions>
  <inkml:trace contextRef="#ctx0" brushRef="#br0">171 5 13389,'0'0'4794,"-9"5"-1469,-13 8-1651,1 1 0,-36 32 0,51-42-1511,1 1 1,0 0 0,0 0 0,1 0 0,-1 0 0,1 1-1,0 0 1,1 0 0,0 0 0,0 0 0,0 0 0,0 1-1,1-1 1,0 1 0,1 0 0,-1-1 0,0 10 0,2-14-158,1-1-1,-1 1 1,0 0 0,1 0 0,-1 0 0,1-1 0,0 1 0,-1 0 0,1-1 0,0 1 0,0-1 0,0 1 0,0-1 0,0 1 0,0-1 0,1 0 0,-1 0 0,0 1 0,1-1 0,-1 0 0,3 1 0,1 1 18,0-1 0,0 0 1,1 0-1,-1-1 0,0 1 0,1-1 1,6 1-1,7-1 64,0 0 0,0-1 0,23-4 1,-33 3-61,0-1 0,0 0 0,0 0 0,0-1 0,-1 0 0,1 0 0,-1-1 0,1 0 0,-1-1 0,10-8 0,-13 10 50,-1-1 0,0 0 1,0 0-1,0 0 0,-1-1 0,1 1 0,-1-1 0,0 0 1,0 0-1,-1 0 0,1 0 0,-1 0 0,0 0 0,-1-1 1,1 1-1,-1-1 0,0 1 0,0-7 0,-1 9-61,0 0-1,0 0 0,-1 0 1,1 0-1,-1 0 0,1 0 1,-1 0-1,0 0 0,0 0 1,-1 0-1,1 0 0,0 0 1,-1 1-1,0-1 0,1 1 1,-1-1-1,-3-2 1,0 1 12,1 0 0,-1 0 0,0 0 0,-1 1 0,1 0 0,-1 0 0,1 0 1,-8-2-1,0 1 3,0 0 1,-1 1-1,1 0 1,-1 1-1,1 1 1,-1 0-1,-18 2 1,31-1-78,-1 0 0,0 0 0,1 0 0,-1 0 1,1 1-1,-1-1 0,1 0 0,-1 1 0,1 0 0,-1-1 0,1 1 0,-1 0 0,1 0 1,0-1-1,-1 1 0,-1 2 0,3-2-33,-1 0 1,1-1-1,0 1 1,-1 0-1,1 0 0,0-1 1,0 1-1,0 0 1,0 0-1,-1-1 0,1 1 1,0 0-1,0 0 1,0 0-1,1-1 1,-1 1-1,0 0 0,0 0 1,0-1-1,0 1 1,1 0-1,-1 0 0,1 0 1,1 2-242,0 0 1,0 0-1,0 0 1,0-1-1,0 1 1,1-1-1,0 1 1,-1-1-1,1 0 1,0 0-1,0 0 1,0-1-1,5 3 1,8 1-1390,0-1-1,1 0 1,-1-1 0,20 1 0,30 0-6273</inkml:trace>
  <inkml:trace contextRef="#ctx0" brushRef="#br0" timeOffset="1">888 18 19090,'0'0'7527,"-53"40"-5253,31-12-256,3 4-705,8 0-768,8-1-545,3-2 0,11-4-1313,9-7-801,0-5-1474,-1-9-512,-7-4-3170</inkml:trace>
</inkml:ink>
</file>

<file path=ppt/ink/ink2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8.957"/>
    </inkml:context>
    <inkml:brush xml:id="br0">
      <inkml:brushProperty name="width" value="0.025" units="cm"/>
      <inkml:brushProperty name="height" value="0.025" units="cm"/>
    </inkml:brush>
  </inkml:definitions>
  <inkml:trace contextRef="#ctx0" brushRef="#br0">0 40 15182,'0'0'10506,"64"-22"-9769,-7 22-545,10 0-320,8-6-3171,-1-6-4645</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5.469"/>
    </inkml:context>
    <inkml:brush xml:id="br0">
      <inkml:brushProperty name="width" value="0.025" units="cm"/>
      <inkml:brushProperty name="height" value="0.025" units="cm"/>
    </inkml:brush>
  </inkml:definitions>
  <inkml:trace contextRef="#ctx0" brushRef="#br0">0 336 10794,'0'0'10597,"9"8"-10095,-4-4-403,0 0 1,0 0 0,0-1-1,0 1 1,1-1 0,0-1 0,-1 1-1,1-1 1,0 0 0,8 2-1,-11-3 47,1-1-1,0 0 1,0 0-1,0 0 1,0 0-1,-1 0 1,1-1-1,0 0 1,0 0-1,-1 0 1,1 0-1,0 0 1,-1-1-1,1 1 1,-1-1-1,0 0 1,1 0-1,-1-1 1,0 1-1,0-1 1,4-5-1,-4 5 80,0 0 0,-1 0 0,1 0 0,-1-1 0,0 1 0,0-1 0,-1 1 1,1-1-1,-1 0 0,1 0 0,-1 0 0,0 0 0,-1 0 0,1 0 0,-1 0 0,0 0 0,0 0 0,0-5 0,0 8-206,0 1 1,-1-1-1,1 1 0,0-1 0,0 1 1,-1-1-1,1 1 0,0-1 1,-1 1-1,1-1 0,0 1 0,-1-1 1,1 1-1,-1-1 0,1 1 0,0 0 1,-1-1-1,1 1 0,-1 0 0,1-1 1,-1 1-1,0 0 0,1 0 1,-1 0-1,1-1 0,-1 1 0,1 0 1,-1 0-1,0 0 0,1 0 0,-1 0 1,1 0-1,-1 0 0,0 0 0,1 0 1,-1 0-1,0 1 0,-25 8 39,16 0-23,0 1-1,0 0 0,2 0 1,-1 1-1,1 0 0,1 0 1,0 1-1,0 0 1,1 1-1,1-1 0,0 1 1,1 0-1,0 0 0,1 1 1,-3 24-1,6-37-30,1 0-1,-1 0 1,0 0-1,0 0 1,0 0 0,1 0-1,-1-1 1,1 1-1,-1 0 1,1 0-1,-1 0 1,1 0 0,-1-1-1,1 1 1,-1 0-1,1-1 1,0 1-1,0 0 1,-1-1 0,1 1-1,0-1 1,0 1-1,0-1 1,0 1 0,-1-1-1,1 0 1,0 1-1,0-1 1,0 0-1,0 0 1,0 0 0,0 0-1,0 0 1,0 0-1,0 0 1,0 0-1,0 0 1,0 0 0,0 0-1,0-1 1,-1 1-1,3-1 1,3 0 19,0-1 0,-1 1 0,1-1 0,-1 0 0,1-1 0,7-4 0,7-8-61,-1 0-1,0-2 1,-2 0-1,0-1 1,0 0-1,-2-2 1,21-34 0,-17 24 118,-2-2 1,-1-1 0,-2 0-1,16-55 1,-28 65-90,-13 29-111,-20 35-4,27-36 180,-9 14-61,-69 104 152,74-111-124,2 2 0,-1-1 0,2 1 0,0 0-1,0 0 1,1 0 0,-3 25 0,7-37-47,0-1 0,0 0 0,0 1-1,0-1 1,0 0 0,0 0-1,0 1 1,0-1 0,1 0 0,-1 0-1,1 1 1,-1-1 0,1 0 0,-1 0-1,1 0 1,-1 0 0,1 1 0,0-1-1,0 0 1,0 0 0,0-1 0,0 1-1,0 0 1,0 0 0,0 0 0,0-1-1,0 1 1,0 0 0,0-1 0,0 1-1,0-1 1,1 1 0,-1-1 0,0 0-1,0 0 1,1 1 0,-1-1 0,0 0-1,1 0 1,-1 0 0,0 0-1,3-1 1,5 0-373,-1 0 0,1 0-1,-1-1 1,1 0-1,11-6 1,40-21-3434,-42 19 1324,-1-1-1,0-1 1,-1-1 0,0-1 0,-1 0 0,16-19 0,0-14-145,-26 33 3835,2-18 6378,-7 31-7181,1 0 1,-1 0-1,0 0 0,0 0 0,0 1 0,0-1 0,0 0 1,-1 0-1,1 0 0,0 0 0,0 0 0,-1 0 0,1 0 1,0 0-1,-1 0 0,1 1 0,-1-1 0,0-1 1,0 2-235,0-1 1,1 1-1,-1 0 1,0 0-1,0 0 1,0 0 0,1-1-1,-1 1 1,0 0-1,0 1 1,0-1-1,0 0 1,1 0-1,-1 0 1,0 0 0,0 1-1,0-1 1,1 0-1,-1 1 1,0-1-1,0 0 1,1 1 0,-1-1-1,0 1 1,0 1-1,-10 7 120,1 1 0,1 0 0,0 0 0,1 1 0,0 0-1,0 1 1,1 0 0,1 0 0,0 1 0,0-1 0,1 1 0,1 0-1,0 1 1,-2 20 0,5-33-258,1 0-1,0 1 1,-1-1-1,1 1 1,0-1-1,0 0 1,0 1-1,0-1 1,0 1-1,0-1 0,0 0 1,0 1-1,1-1 1,-1 0-1,1 1 1,-1-1-1,1 0 1,-1 1-1,1-1 1,0 0-1,-1 0 1,1 0-1,0 0 1,0 1-1,0-1 1,0 0-1,0-1 1,0 1-1,0 0 1,0 0-1,1 0 1,-1-1-1,0 1 1,0 0-1,1-1 1,-1 1-1,0-1 1,1 0-1,-1 1 1,0-1-1,1 0 1,-1 0-1,1 0 1,-1 0-1,0 0 1,1 0-1,1-1 1,3 0 21,-1 0 1,1-1 0,-1 0-1,0 0 1,0 0 0,0-1-1,0 0 1,-1 1-1,1-2 1,-1 1 0,5-5-1,7-8-5,-2-2 0,0 0 0,-1 0 0,-1-1-1,-1-1 1,12-29 0,42-132 1305,-51 139-374,-25 69-938,-1-1 0,-24 38 0,-24 50 280,54-102-260,1 1 1,0 0-1,2 1 0,-1-1 0,1 1 0,1 0 1,0 14-1,2-26-135,0 0 1,0 1-1,0-1 1,0 0-1,0 1 1,1-1 0,-1 1-1,1-1 1,-1 0-1,1 0 1,0 1-1,0-1 1,0 0-1,0 0 1,1 0-1,-1 0 1,1 0 0,-1 0-1,1-1 1,3 4-1,11 1-3556,5-8-3703,-7-4-3560</inkml:trace>
</inkml:ink>
</file>

<file path=ppt/ink/ink2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9.409"/>
    </inkml:context>
    <inkml:brush xml:id="br0">
      <inkml:brushProperty name="width" value="0.025" units="cm"/>
      <inkml:brushProperty name="height" value="0.025" units="cm"/>
    </inkml:brush>
  </inkml:definitions>
  <inkml:trace contextRef="#ctx0" brushRef="#br0">196 95 7111,'0'0'4345,"2"-10"-320,2-3-2479,2-14 665,-5 0 2003,-2 26-4032,1 0 1,0 0-1,0 0 1,0 1-1,0-1 1,0 0-1,-1 0 1,1 1-1,0-1 1,-1 0-1,1 1 1,0-1-1,-1 0 1,1 1-1,-1-1 1,1 0 0,-1 1-1,0-1 1,1 1-1,-1-1 1,1 1-1,-1-1 1,0 1-1,1 0 1,-1-1-1,0 1 1,0 0-1,-1-1 1,-27 2 1322,21 0-1496,0 1-1,0 1 1,1 0-1,-1 0 0,-7 4 1,7-2 7,-1 1 0,1-1 1,1 1-1,-1 1 0,1-1 1,0 1-1,1 0 0,-1 1 0,1 0 1,1 0-1,0 0 0,0 1 1,0-1-1,1 1 0,1 0 1,-1 0-1,-1 12 0,4-19-13,1 0 0,0 0 1,0-1-1,0 1 0,0 0 0,0 0 0,1-1 0,-1 1 0,0 0 0,1 0 0,0-1 0,-1 1 0,1-1 0,0 1 0,0 0 0,-1-1 1,1 1-1,1-1 0,-1 0 0,0 1 0,0-1 0,0 0 0,1 0 0,-1 0 0,3 2 0,0-1 16,1 0 0,0 0-1,-1 0 1,1-1 0,0 0-1,0 0 1,0 0 0,0 0-1,6-1 1,4 0 67,0 0 1,0-2-1,-1 1 0,1-2 1,23-7-1,-23 4-19,-1 0-1,1-2 1,-1 0 0,21-16 0,-29 21-45,-1-1 1,0 0-1,-1-1 1,1 1 0,-1-1-1,0 0 1,0 0-1,0 0 1,-1-1 0,1 1-1,-2-1 1,1 0-1,0 0 1,1-8 0,-3 13-26,-1 0 1,0 0-1,1 0 0,-1 0 1,0 0-1,0-1 1,0 1-1,0 0 1,0 0-1,0 0 1,0 0-1,0 0 0,-1 0 1,1 0-1,0 0 1,-1 0-1,1 0 1,0 0-1,-1 0 1,1 0-1,-1 0 1,0 0-1,1 1 0,-1-1 1,0 0-1,1 0 1,-1 1-1,0-1 1,0 0-1,0 1 1,0-1-1,1 1 0,-1-1 1,0 1-1,0-1 1,0 1-1,0-1 1,0 1-1,0 0 1,0 0-1,0 0 1,-1 0-1,1 0 0,0 0 1,0 0-1,0 0 1,0 0-1,0 0 1,0 0-1,0 0 1,-1 1-1,-3 0-122,1 0-1,-1 0 1,1 1 0,-1-1 0,1 1-1,-1 0 1,1 0 0,0 1-1,0-1 1,-4 5 0,4-4-299,1 1 1,0 0-1,0 1 1,0-1-1,0 0 1,1 1-1,0 0 1,-3 9-1,4-12 11,0 0 1,1 0-1,-1 1 1,1-1-1,-1 0 0,1 0 1,0 0-1,0 1 1,0-1-1,0 0 0,0 0 1,1 0-1,-1 1 1,1-1-1,-1 0 0,1 0 1,0 0-1,0 0 1,0 0-1,0 0 0,0 0 1,0 0-1,3 2 1,21 10-8343</inkml:trace>
  <inkml:trace contextRef="#ctx0" brushRef="#br0" timeOffset="1">506 221 17232,'0'0'2755,"-16"52"320,3-16-1314,-4 3-575,5 0-578,3-4-384,7-5-128,2-11-1825,12-15-1923,11-4-447,0-14-5350</inkml:trace>
</inkml:ink>
</file>

<file path=ppt/ink/ink2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9.924"/>
    </inkml:context>
    <inkml:brush xml:id="br0">
      <inkml:brushProperty name="width" value="0.025" units="cm"/>
      <inkml:brushProperty name="height" value="0.025" units="cm"/>
    </inkml:brush>
  </inkml:definitions>
  <inkml:trace contextRef="#ctx0" brushRef="#br0">178 48 8840,'0'0'16149,"-8"-5"-13458,4 4-2589,0-1 1,0 0 0,0 1 0,0-1 0,0 1 0,0 0-1,0 1 1,0-1 0,0 1 0,0-1 0,-1 1 0,1 1 0,0-1-1,0 0 1,0 1 0,0 0 0,0 0 0,0 0 0,0 1 0,0-1-1,0 1 1,0 0 0,1 0 0,-1 0 0,1 1 0,-1-1 0,1 1-1,0 0 1,-5 5 0,6-6-71,-1 1-1,1 0 1,0-1 0,-1 1-1,1 0 1,0 1 0,1-1-1,-1 0 1,1 1 0,-1-1 0,-1 6-1,3-8-31,0 1-1,0-1 0,0 0 1,0 1-1,0-1 0,1 0 1,-1 1-1,0-1 0,1 0 1,-1 0-1,0 1 0,1-1 1,0 0-1,-1 0 0,1 0 1,0 0-1,-1 1 0,1-1 1,0 0-1,0 0 0,0-1 1,0 1-1,0 0 0,0 0 1,0 0-1,0-1 0,0 1 1,1 0-1,-1-1 0,0 1 1,0-1-1,1 0 0,0 1 1,73 22-530,-48-15-437,1 0 0,-1 2 0,0 1 0,49 28 0,-74-38 931,-1 0 0,1 0 0,0 1 1,0-1-1,-1 0 0,1 1 0,0-1 1,-1 1-1,0-1 0,1 1 0,-1 0 1,0 0-1,0-1 0,0 1 0,0 0 0,0 0 1,0 0-1,-1 0 0,1 0 0,0 0 1,-1 3-1,0-3 60,0 0 1,-1 0-1,0 0 1,1-1-1,-1 1 1,0 0-1,0 0 1,0 0-1,0-1 1,0 1-1,0 0 0,0-1 1,-1 1-1,1-1 1,0 0-1,-1 1 1,0-1-1,-1 1 1,-8 5 273,0 0 0,-1-1 1,0-1-1,0 0 0,-16 5 1,-72 14 2595,91-22-2632,1-1-1,-1 0 1,0-1-1,0 0 1,1 0-1,-1-1 0,0 0 1,1 0-1,-14-4 1,20 4-261,0 0 0,1 0 0,-1 0 0,0 0 0,1 0 1,-1 0-1,1 0 0,-1-1 0,1 1 0,0 0 0,-1-1 0,1 1 0,0-1 0,0 0 0,0 1 1,0-1-1,1 0 0,-1 0 0,0 1 0,1-1 0,-1 0 0,1 0 0,-1 0 0,1 0 0,0 0 1,0 0-1,0 1 0,0-1 0,0 0 0,0 0 0,1 0 0,-1 0 0,1 0 0,-1 0 0,2-1 0,-1-2-5,1 0-1,0 0 0,0 1 1,0-1-1,1 1 0,-1 0 1,1 0-1,0 0 0,1 0 1,-1 0-1,1 0 0,5-3 1,15-8-282,1 2 0,1 0 0,41-13 1,-35 14 181,55-28 0,-85 39 126,1 0 1,-1 0-1,1-1 0,-1 1 1,0-1-1,1 1 0,-1-1 1,0 0-1,0 0 0,-1 0 1,1 0-1,0 0 0,-1-1 1,1 1-1,-1 0 0,1-1 1,-1 1-1,0-1 0,0 1 1,0-1-1,-1 0 0,1 1 0,-1-1 1,1 0-1,-1 0 0,0 1 1,0-1-1,0-3 0,-2 3-2,1 0 0,0-1 0,-1 1 0,0 0 0,0 0-1,0 0 1,0 0 0,0 0 0,0 1 0,-1-1 0,1 1-1,-1-1 1,0 1 0,0 0 0,0 0 0,0 0 0,0 1-1,0-1 1,-1 1 0,1-1 0,-4 0 0,-56-13 553,30 18-2741,32-3 1703,0 1 0,-1-1 1,1 1-1,0-1 0,0 1 0,0-1 1,0 1-1,0 0 0,0 0 0,0 0 1,0-1-1,0 1 0,0 0 0,1 0 1,-1 0-1,0 0 0,1 0 0,-1 1 0,0-1 1,0 2-1,0 9-9320</inkml:trace>
</inkml:ink>
</file>

<file path=ppt/ink/ink2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10.267"/>
    </inkml:context>
    <inkml:brush xml:id="br0">
      <inkml:brushProperty name="width" value="0.025" units="cm"/>
      <inkml:brushProperty name="height" value="0.025" units="cm"/>
    </inkml:brush>
  </inkml:definitions>
  <inkml:trace contextRef="#ctx0" brushRef="#br0">0 0 19410,'0'0'5349,"25"65"-2818,-9-42-834,9-1-447,6-4-578,8-9-448,7-8-448,3-1-1505,2-7-2083,-7-14-2594,-6-8-9449</inkml:trace>
</inkml:ink>
</file>

<file path=ppt/ink/ink2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10.624"/>
    </inkml:context>
    <inkml:brush xml:id="br0">
      <inkml:brushProperty name="width" value="0.025" units="cm"/>
      <inkml:brushProperty name="height" value="0.025" units="cm"/>
    </inkml:brush>
  </inkml:definitions>
  <inkml:trace contextRef="#ctx0" brushRef="#br0">328 1 7719,'0'0'12044,"-63"78"-9194,33-38-672,-5 7 385,-4 0-481,-2 2-737,5 0-832,5-3-385,6-3-32,7-4-961,9-8-2883,8-9-3875</inkml:trace>
</inkml:ink>
</file>

<file path=ppt/ink/ink2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1.791"/>
    </inkml:context>
    <inkml:brush xml:id="br0">
      <inkml:brushProperty name="width" value="0.025" units="cm"/>
      <inkml:brushProperty name="height" value="0.025" units="cm"/>
    </inkml:brush>
  </inkml:definitions>
  <inkml:trace contextRef="#ctx0" brushRef="#br0">413 52 13869,'0'0'4031,"-9"-8"-1053,5 3-2787,0 1 0,0 1 0,-1-1 0,1 1 0,-1-1 0,0 1-1,0 1 1,0-1 0,0 1 0,-1 0 0,1 0 0,0 0-1,-1 1 1,0-1 0,1 2 0,-1-1 0,0 0 0,1 1 0,-1 0-1,0 1 1,1-1 0,-1 1 0,-10 3 0,0 1-13,0 1 0,1 0 0,0 1 0,1 1 0,-1 0 0,1 1 0,1 1 1,0 0-1,0 1 0,1 0 0,-16 19 0,19-19-115,0 0 0,0 0 1,2 1-1,-1 0 0,2 0 0,-1 0 0,2 1 0,-1 0 0,2 1 1,0-1-1,1 1 0,0-1 0,-2 28 0,5-37-16,0 0-1,1 0 1,-1 0-1,1 0 0,-1 0 1,1 0-1,1 0 1,-1 0-1,0-1 1,1 1-1,0 0 0,0-1 1,0 1-1,0-1 1,1 0-1,-1 0 1,1 0-1,0 0 0,0 0 1,0 0-1,0-1 1,0 1-1,5 1 1,-3-1 28,0-1 0,0 0 0,0 0 0,0-1 0,1 0 0,-1 0 0,0 0 0,0 0 1,1-1-1,-1 0 0,1 0 0,-1 0 0,0-1 0,1 0 0,-1 0 0,0 0 0,8-4 1,-8 3 28,0-1 0,0 1-1,-1-1 1,1-1 0,-1 1 0,0-1 0,0 1 0,5-7 0,-7 8-76,-1 1-1,1-1 0,-1 1 1,0-1-1,0 1 1,0-1-1,0 0 0,0 0 1,0 0-1,0 1 1,-1-1-1,1 0 0,0 0 1,-1 0-1,0 0 1,1 0-1,-1 0 0,0 0 1,0 0-1,0 0 1,-1 0-1,1 0 1,0 0-1,-1 0 0,1 0 1,-1 0-1,0-2 1,0 4-33,1-1 1,-1 1 0,1 0 0,0-1 0,-1 1 0,1 0 0,-1 0 0,1-1 0,-1 1 0,1 0 0,-1 0 0,0 0-1,1 0 1,-1-1 0,1 1 0,-1 0 0,1 0 0,-1 0 0,1 0 0,-1 0 0,0 0 0,1 1 0,-1-1 0,1 0-1,-1 0 1,1 0 0,-1 0 0,1 1 0,-1-1 0,1 0 0,-1 0 0,1 1 0,-1-1 0,1 0 0,0 1 0,-1-1-1,1 1 1,-1-1 0,1 0 0,0 1 0,-1-1 0,1 1 0,0-1 0,0 1 0,0-1 0,-1 1 0,1-1 0,0 1-1,0 0 1,-14 25-224,13-25 226,1-1 0,-1 1 0,1 0 0,0 0 0,-1 0 0,1-1 0,0 1 0,0 0 0,0 0 0,0 0 0,0 0 0,-1-1 0,2 1 0,-1 0 0,0 0 0,0 0 0,0 0 0,0-1 0,0 1 0,1 0 0,-1 0 0,0 0 0,1-1 0,-1 1 0,1 0 0,-1 0 0,1-1 0,-1 1 0,1 0 0,-1-1 0,1 1 0,-1-1 0,1 1 0,0-1 0,1 1 0,0 0 12,1 0 0,0 0 1,0-1-1,0 1 0,0-1 1,0 0-1,0 0 1,0 0-1,0 0 0,5-2 1,7-1 10,1-1 1,-1 0 0,16-8-1,14-10-622,-29 14 94,0 0-1,29-10 0,-44 18 506,-1 0 0,0 0 0,1 0 0,-1 0 0,0 0 0,1 0 1,-1 1-1,0-1 0,1 0 0,-1 0 0,0 0 0,0 1 0,1-1 1,-1 0-1,0 0 0,0 1 0,0-1 0,1 0 0,-1 0 0,0 1 1,0-1-1,0 0 0,0 1 0,0-1 0,1 0 0,-1 1 1,0-1-1,0 0 0,0 1 0,0-1 0,0 0 0,0 1 0,0-1 1,0 0-1,0 1 0,0-1 0,0 0 0,-1 1 0,1-1 0,0 0 1,0 1-1,0-1 0,0 0 0,0 0 0,-1 1 0,1-1 0,0 0 1,0 0-1,-1 1 0,-6 19 233,-18 28 697,18-37-725,0 2 0,1-1 0,0 1 0,1 0 0,-7 25 0,12-37-213,0 0 0,0-1 0,-1 1 0,1-1 0,0 1-1,0 0 1,0-1 0,0 1 0,0-1 0,0 1 0,0 0-1,0-1 1,0 1 0,1-1 0,-1 1 0,0 0-1,0-1 1,0 1 0,1-1 0,-1 1 0,0-1 0,1 1-1,-1-1 1,0 1 0,1-1 0,-1 1 0,1-1 0,-1 0-1,0 1 1,1-1 0,-1 1 0,1-1 0,0 0 0,-1 0-1,1 1 1,-1-1 0,1 0 0,-1 0 0,1 0-1,0 1 1,-1-1 0,1 0 0,-1 0 0,1 0 0,0 0-1,-1 0 1,1 0 0,-1 0 0,1-1 0,0 1 0,-1 0-1,1 0 1,-1 0 0,1-1 0,-1 1 0,2-1 0,32-16-1989,-6-9-2298,2-4-2980</inkml:trace>
</inkml:ink>
</file>

<file path=ppt/ink/ink2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2.670"/>
    </inkml:context>
    <inkml:brush xml:id="br0">
      <inkml:brushProperty name="width" value="0.025" units="cm"/>
      <inkml:brushProperty name="height" value="0.025" units="cm"/>
    </inkml:brush>
  </inkml:definitions>
  <inkml:trace contextRef="#ctx0" brushRef="#br0">133 177 801,'9'-7'2162,"-3"2"-1924,68-57 5558,-69 58-4792,0-1 1,-1 0-1,1 0 0,-1-1 0,0 1 1,-1-1-1,1 0 0,-1 0 0,0 0 1,-1 0-1,1-1 0,-1 1 0,1-8 0,-3 13-881,0 0 0,1 1 0,-1-1 0,0 1 0,-1-1 0,1 1 0,0-1 0,0 0 0,0 1 0,0-1 0,0 1-1,-1-1 1,1 1 0,0-1 0,0 1 0,-1-1 0,1 1 0,0-1 0,-1 1 0,1-1 0,0 1 0,-1 0 0,1-1-1,-1 1 1,1 0 0,-1-1 0,1 1 0,-1 0 0,1-1 0,-1 1 0,1 0 0,-1 0 0,1 0 0,-1-1 0,1 1-1,-1 0 1,0 0 0,1 0 0,-1 0 0,1 0 0,-1 0 0,0 0 0,1 0 0,-1 0 0,1 1 0,-1-1 0,1 0-1,-1 0 1,0 1 0,-31 12 223,12 2-249,0 2 1,1 0-1,1 1 1,1 0-1,0 2 1,2 0-1,0 1 0,1 0 1,1 1-1,1 1 1,-14 36-1,23-50-85,0 0-1,0 0 1,1 1-1,1-1 1,-1 0-1,2 0 1,-1 18 0,2-25-5,-1 1 1,0 0-1,1-1 1,0 1 0,-1 0-1,1-1 1,0 1-1,0-1 1,1 1 0,-1-1-1,0 1 1,1-1-1,0 0 1,-1 0-1,1 0 1,0 0 0,0 0-1,0 0 1,0 0-1,1-1 1,-1 1 0,0-1-1,1 1 1,-1-1-1,1 0 1,-1 0 0,1 0-1,0-1 1,5 2-1,2-1 38,1 1-1,-1-2 0,1 0 0,-1 0 1,1-1-1,-1 0 0,1-1 1,-1 0-1,17-6 0,-20 6-29,0-1 0,-1 0 0,1 0 0,-1 0 0,0-1 0,0 1 0,0-1 0,-1-1 0,1 1 1,-1-1-1,0 0 0,-1-1 0,1 1 0,-1-1 0,5-7 0,-9 12-8,1 1-1,-1-1 1,1 1 0,-1-1 0,0 1 0,1-1 0,-1 1 0,0-1 0,0 0-1,1 1 1,-1-1 0,0 1 0,0-1 0,0 0 0,0 1 0,0-1 0,0 0-1,0 1 1,0-1 0,0 0 0,0 1 0,0-1 0,0 0 0,0 1 0,0-1-1,-1 1 1,1-1 0,0 0 0,0 1 0,-1-1 0,1 1 0,0-1 0,-1 1-1,1-1 1,-1 1 0,1-1 0,-1 0 0,-1 1 7,0-1 1,0 1-1,0-1 0,-1 1 1,1 0-1,0 0 0,0 0 1,0 0-1,0 0 1,0 1-1,-4 0 0,-3 1 32,-1 1 0,1 0-1,0 1 1,-14 6 0,17-6-14,-1 0 0,1 0 0,0 1 0,1 0 0,-1 0 0,1 0 0,0 1 0,0-1 0,0 1 0,1 0 0,-5 10 0,9-16-32,0 0 0,0 1 0,0-1 0,1 1 0,-1-1 0,0 0 0,1 1 0,-1-1 0,0 0 0,1 1 0,-1-1 0,0 0 0,1 1 0,-1-1 0,0 0 0,1 0 0,-1 0 0,1 1 0,-1-1 0,1 0 0,-1 0 0,1 0 0,-1 0 0,1 0 0,-1 0 0,0 0 0,1 0 0,-1 0 0,1 0 0,-1 0 0,1 0 0,-1 0 0,1 0 0,-1 0 0,1-1 0,-1 1 0,0 0 0,1 0 0,-1 0 0,1-1 0,24-5 0,51-31-703,-65 29 505,1 2 0,-1-1-1,1 2 1,1 0 0,-1 0 0,1 1-1,0 0 1,-1 1 0,21-2 0,-32 6 169,0-1 1,0 1-1,0 0 1,0 0-1,0-1 1,0 1 0,0 0-1,0 0 1,-1 0-1,1 0 1,0 0-1,0 0 1,-1 0-1,1 0 1,-1 0-1,1 0 1,-1 1-1,1-1 1,-1 0-1,0 0 1,0 0 0,1 1-1,-1-1 1,0 0-1,0 0 1,0 1-1,0-1 1,-1 0-1,1 0 1,0 1-1,0-1 1,-1 2-1,-8 47-45,-14 43-930,22-91 763,1-2 121,0 0-1,0 1 1,0-1 0,-1 0-1,1 1 1,0-1-1,0 0 1,0 0-1,0 1 1,0-1 0,0 0-1,0 1 1,0-1-1,0 0 1,0 1-1,0-1 1,0 1 0,0-1-1,0 0 1,0 1-1,0-1 1,0 0-1,0 1 1,0-1 0,0 0-1,1 0 1,-1 1-1,0-1 1,0 0 0,0 1-1,1-1 1,-1 0-1,0 0 1,0 1-1,0-1 1,1 0 0,-1 0-1,0 0 1,1 1-1,-1-1 1,0 0-1,1 0 1,-1 0 0,0 0-1,1 0 1,-1 0-1,0 1 1,1-1-1,-1 0 1,0 0 0,1 0-1,-1 0 1,0 0-1,1 0 1,-1-1 0,0 1-1,1 0 1,0 0-1,17-5-5447</inkml:trace>
</inkml:ink>
</file>

<file path=ppt/ink/ink2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3.011"/>
    </inkml:context>
    <inkml:brush xml:id="br0">
      <inkml:brushProperty name="width" value="0.025" units="cm"/>
      <inkml:brushProperty name="height" value="0.025" units="cm"/>
    </inkml:brush>
  </inkml:definitions>
  <inkml:trace contextRef="#ctx0" brushRef="#br0">1 44 8808,'0'0'22486,"75"0"-21750,-33-13-640,-2 1-672,-1 3-2339,-11 2-2786,4 4-3364</inkml:trace>
</inkml:ink>
</file>

<file path=ppt/ink/ink2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3.340"/>
    </inkml:context>
    <inkml:brush xml:id="br0">
      <inkml:brushProperty name="width" value="0.025" units="cm"/>
      <inkml:brushProperty name="height" value="0.025" units="cm"/>
    </inkml:brush>
  </inkml:definitions>
  <inkml:trace contextRef="#ctx0" brushRef="#br0">56 1 4004,'0'0'26265,"-37"59"-25304,29-28-385,1 3-448,4-1-64,3-6-1313,0-4-1858,2-10-2434,3-10-2659</inkml:trace>
</inkml:ink>
</file>

<file path=ppt/ink/ink2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3.671"/>
    </inkml:context>
    <inkml:brush xml:id="br0">
      <inkml:brushProperty name="width" value="0.025" units="cm"/>
      <inkml:brushProperty name="height" value="0.025" units="cm"/>
    </inkml:brush>
  </inkml:definitions>
  <inkml:trace contextRef="#ctx0" brushRef="#br0">1 93 17873,'0'0'6694,"6"-10"-4420,-4 5-2158,2 0 0,-1 0-1,0 0 1,1 1 0,0-1-1,0 1 1,0 0 0,0 0-1,1 0 1,0 1 0,-1-1-1,1 1 1,0 0 0,1 1-1,-1-1 1,1 1 0,-1 0-1,1 1 1,-1-1 0,8 0-1,4-2-102,-1 2 0,1 0 0,0 0 0,0 2 0,0 0 0,28 4 0,-44-3-18,0-1 1,0 0-1,1 1 0,-1-1 0,0 1 1,0-1-1,1 1 0,-1 0 1,0-1-1,0 1 0,0 0 0,0 0 1,0 0-1,0 0 0,0 0 0,0 0 1,-1 0-1,1 0 0,0 0 0,-1 0 1,1 0-1,0 1 0,-1-1 0,1 0 1,-1 0-1,0 1 0,0-1 1,1 0-1,-1 1 0,0-1 0,0 0 1,0 1-1,0-1 0,0 0 0,0 1 1,-1-1-1,1 0 0,0 1 0,-1-1 1,1 0-1,-1 0 0,1 1 1,-2 1-1,-2 4 177,1 0-1,-1 0 1,-1 0 0,0 0-1,-8 10 1,8-12-3,-82 81 1958,100-89-2989,0 1-1,0 0 1,0 1 0,0 0 0,0 1 0,0 1 0,18 2 0,-29-3 853,-1 1 0,1-1 0,-1 0 1,1 0-1,-1 1 0,0-1 0,1 1 1,-1-1-1,0 1 0,1 0 0,-1-1 1,0 1-1,1 0 0,-1 0 1,0 0-1,0 0 0,0 0 0,0 0 1,0 0-1,0 0 0,0 1 0,-1-1 1,1 0-1,0 0 0,0 1 0,-1-1 1,1 0-1,-1 1 0,0-1 1,1 1-1,-1-1 0,0 1 0,0-1 1,0 1-1,0-1 0,0 1 0,0-1 1,0 1-1,0-1 0,-1 1 0,1-1 1,0 0-1,-1 1 0,0-1 0,1 0 1,-1 1-1,0-1 0,-1 2 1,-2 4 453,0 0 1,-1 0 0,0-1 0,-1 0 0,1 0 0,-1 0 0,-8 5 0,-72 47 1985,78-54-2251,-2 1-1,1-1 0,0 0 1,-1-1-1,0 0 1,1-1-1,-1 0 1,-11 1-1,20-3-227,0 0 0,1 0 1,-1 0-1,0 1 0,0-1 0,1 0 0,-1 0 1,0-1-1,0 1 0,1 0 0,-1 0 0,0 0 1,0 0-1,1-1 0,-1 1 0,0 0 0,1-1 1,-1 1-1,0 0 0,1-1 0,-1 1 0,1-1 1,-1 1-1,1-1 0,-1 1 0,1-1 0,-1 0 1,1 1-1,-1-1 0,1 0 0,0 1 0,-1-1 1,1 0-1,0 1 0,0-1 0,-1 0 0,1 0 1,0 1-1,0-1 0,0 0 0,0 0 0,0 1 1,0-1-1,0 0 0,0 0 0,0 1 1,1-1-1,-1 0 0,0 1 0,0-1 0,1 0 1,-1 0-1,0 1 0,1-1 0,-1 1 0,0-1 1,1 0-1,0 0 0,2-5-1184,0 0 0,1 1 0,-1 0 0,1-1 0,8-6 0,15-13-9440</inkml:trace>
</inkml:ink>
</file>

<file path=ppt/ink/ink2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4.015"/>
    </inkml:context>
    <inkml:brush xml:id="br0">
      <inkml:brushProperty name="width" value="0.025" units="cm"/>
      <inkml:brushProperty name="height" value="0.025" units="cm"/>
    </inkml:brush>
  </inkml:definitions>
  <inkml:trace contextRef="#ctx0" brushRef="#br0">83 77 19859,'0'0'12278,"10"1"-12000,3-1-262,0 0 0,1-1 1,-1 0-1,15-4 0,-23 4-78,0 0 0,0-1 0,0 1 0,-1-1-1,1 0 1,0-1 0,6-4 0,-10 6 36,1 0 1,-1 0-1,1-1 0,-1 1 1,1-1-1,-1 1 0,0-1 1,0 0-1,0 1 0,0-1 1,0 0-1,0 0 0,-1 0 1,1 0-1,0 0 0,-1 1 1,1-1-1,-1 0 0,0-4 1,-1 4 31,1 1 0,-1 0 1,0 0-1,0 0 0,0 0 1,0 0-1,0 1 0,0-1 0,-1 0 1,1 0-1,0 1 0,0-1 1,0 0-1,-1 1 0,1 0 1,0-1-1,-1 1 0,1 0 0,0-1 1,-1 1-1,1 0 0,-1 0 1,1 0-1,0 0 0,-1 0 1,-1 1-1,-43 2 294,36-1-248,1 0 0,0 1 1,-1 1-1,1-1 0,1 1 1,-1 1-1,0 0 1,-14 11-1,17-12-30,1 0-1,0 1 1,0-1-1,1 1 1,-1 0 0,1 0-1,0 0 1,0 1-1,1-1 1,0 1 0,0 0-1,0 0 1,0 0-1,-1 7 1,4-11-28,0-1 0,0 1 0,0-1 0,0 1 0,0-1-1,1 1 1,-1-1 0,0 0 0,1 1 0,-1-1 0,1 0 0,-1 1 0,1-1 0,0 0 0,0 1 0,-1-1-1,1 0 1,0 0 0,0 0 0,0 0 0,0 0 0,1 0 0,-1 0 0,0 0 0,0-1 0,0 1 0,1 0-1,-1-1 1,0 1 0,1-1 0,-1 1 0,1-1 0,-1 1 0,0-1 0,1 0 0,-1 0 0,1 0 0,-1 0-1,3 0 1,10 1-516,0-1-1,0 0 0,15-3 1,-21 2-80,10-1-2109,-1-2 1,1 0-1,25-10 1,11-5-8287</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5.966"/>
    </inkml:context>
    <inkml:brush xml:id="br0">
      <inkml:brushProperty name="width" value="0.025" units="cm"/>
      <inkml:brushProperty name="height" value="0.025" units="cm"/>
    </inkml:brush>
  </inkml:definitions>
  <inkml:trace contextRef="#ctx0" brushRef="#br0">112 1 11723,'0'0'17184,"-3"12"-15652,-5 19-1066,-2 0-1,-20 44 1,17-43-234,0 0 1,2 1 0,-10 48 0,20-79-233,1-1 0,0 0 0,-1 0 0,1 0 0,0 1 0,0-1 0,0 0 0,0 0 0,0 1 0,0-1 0,0 0 0,0 0 0,0 1 0,1-1 0,-1 0 0,1 0 0,-1 0 0,0 0 0,1 1 0,0-1 0,-1 0 0,1 0 0,1 1 0,-1-2 0,0 1 0,0-1 0,0 0 0,0 0 0,0 0 0,0 0 0,0 0 0,0 0 0,0 0 0,0-1 0,1 1 0,-1 0 0,0 0 0,0-1 0,0 1 0,0-1 0,-1 1 0,1-1 0,0 1 0,1-2 0,47-40 0,-25 14 0,-18 19 0,1 1 0,0 0 0,1 0 0,-1 1 0,13-9 0,-23 60-128,-14 32-47,13-22-5239,4-54 5242,0 0 0,0 0-1,0 0 1,0 0 0,0 1 0,0-1 0,0 0 0,0 0 0,0 0 0,0 0 0,1 0 0,-1 1 0,0-1 0,0 0 0,0 0 0,0 0 0,0 0 0,0 0 0,0 1 0,0-1 0,0 0 0,1 0 0,-1 0 0,0 0 0,0 0 0,0 0-1,0 0 1,0 0 0,1 0 0,-1 1 0,0-1 0,0 0 0,0 0 0,0 0 0,1 0 0,-1 0 0,0 0 0,0 0 0,0 0 0,0 0 0,1 0 0,-1 0 0,0 0 0,0 0 0,0 0 0,0 0 0,0-1 0,1 1 0,-1 0 0,1 0-1385,8-2-9408</inkml:trace>
</inkml:ink>
</file>

<file path=ppt/ink/ink2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4.359"/>
    </inkml:context>
    <inkml:brush xml:id="br0">
      <inkml:brushProperty name="width" value="0.025" units="cm"/>
      <inkml:brushProperty name="height" value="0.025" units="cm"/>
    </inkml:brush>
  </inkml:definitions>
  <inkml:trace contextRef="#ctx0" brushRef="#br0">169 89 14734,'-11'6'5258,"1"-1"-4363,-14 7 2248,-39 26 1,58-35-2875,1 0 0,-1 0 1,1 1-1,0-1 0,0 1 1,0 0-1,0 0 0,1 0 1,-1 1-1,1-1 1,0 1-1,1 0 0,-1 0 1,1 0-1,0 0 0,-2 9 1,4-14-265,0 1 1,0 0-1,1-1 1,-1 1 0,0 0-1,1-1 1,-1 1-1,1-1 1,-1 1-1,1-1 1,-1 1-1,1 0 1,-1-1 0,1 0-1,0 1 1,-1-1-1,1 1 1,0-1-1,-1 0 1,1 1 0,0-1-1,-1 0 1,1 0-1,0 0 1,0 0-1,-1 1 1,1-1 0,0 0-1,0 0 1,-1 0-1,1-1 1,0 1-1,-1 0 1,2 0-1,31-3 164,-21 0-311,-1-1 1,0 0 0,0 0-1,0-1 1,0 0 0,-1-1 0,0-1-1,0 1 1,0-2 0,-1 1-1,0-1 1,12-14 0,-9 8 34,0-1 0,0 0 1,-2 0-1,0-1 0,0-1 1,-2 1-1,9-24 0,-55 97 1671,26-35-1128,-16 43-1,26-58-407,-1 1 0,1-1-1,1 1 1,-1 0-1,1-1 1,1 1-1,-1 0 1,1 0 0,1-1-1,1 11 1,-2-16-85,1 0 1,0 0-1,-1-1 1,1 1 0,0 0-1,0-1 1,0 1-1,0 0 1,0-1-1,0 1 1,0-1 0,1 1-1,-1-1 1,0 0-1,1 0 1,-1 1-1,1-1 1,0 0-1,-1 0 1,1-1 0,3 2-1,41 6-5983,-4-8-2987</inkml:trace>
</inkml:ink>
</file>

<file path=ppt/ink/ink2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4.810"/>
    </inkml:context>
    <inkml:brush xml:id="br0">
      <inkml:brushProperty name="width" value="0.025" units="cm"/>
      <inkml:brushProperty name="height" value="0.025" units="cm"/>
    </inkml:brush>
  </inkml:definitions>
  <inkml:trace contextRef="#ctx0" brushRef="#br0">1 27 16367,'0'0'14030,"73"28"-17938,-33-51-2178,2-8-11979</inkml:trace>
</inkml:ink>
</file>

<file path=ppt/ink/ink2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5.234"/>
    </inkml:context>
    <inkml:brush xml:id="br0">
      <inkml:brushProperty name="width" value="0.025" units="cm"/>
      <inkml:brushProperty name="height" value="0.025" units="cm"/>
    </inkml:brush>
  </inkml:definitions>
  <inkml:trace contextRef="#ctx0" brushRef="#br0">6 0 17489,'0'0'11402,"-5"72"-10697,16-42-417,6-3-160,9-7 1,9-7-65,4-12-673,5-1-704,-1-9-1762,-5-12-1313,-6-4-1698,-7 2-3491</inkml:trace>
</inkml:ink>
</file>

<file path=ppt/ink/ink2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5.581"/>
    </inkml:context>
    <inkml:brush xml:id="br0">
      <inkml:brushProperty name="width" value="0.025" units="cm"/>
      <inkml:brushProperty name="height" value="0.025" units="cm"/>
    </inkml:brush>
  </inkml:definitions>
  <inkml:trace contextRef="#ctx0" brushRef="#br0">198 0 13261,'0'0'3363,"-34"50"32,8-12-897,-5 6-768,1 7-32,3-2-33,3 0-448,9-9-608,5-5-385,10-11-128,0-10-64,13-11-1377,3-3-2403,1-9-3683</inkml:trace>
</inkml:ink>
</file>

<file path=ppt/ink/ink2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6.259"/>
    </inkml:context>
    <inkml:brush xml:id="br0">
      <inkml:brushProperty name="width" value="0.025" units="cm"/>
      <inkml:brushProperty name="height" value="0.025" units="cm"/>
    </inkml:brush>
  </inkml:definitions>
  <inkml:trace contextRef="#ctx0" brushRef="#br0">33 1 2915,'0'0'13063,"2"8"-10250,1 2-2031,-1 0 0,0 0 0,-1 0 0,0 0-1,-1 0 1,0 0 0,0 0 0,-1 0 0,0-1 0,-1 1 0,0 0 0,-6 16-1,-2-6-178,7-14-493,-1 0 1,1 0-1,1 1 1,-1 0-1,-1 9 1,4-16-230,0 1 1,0-1 0,1 0-1,-1 1 1,0-1 0,0 1-1,0-1 1,1 0 0,-1 1-1,0-1 1,1 0 0,-1 0 0,0 1-1,1-1 1,-1 0 0,0 0-1,1 1 1,-1-1 0,0 0-1,1 0 1,-1 0 0,1 0-1,-1 1 1,0-1 0,1 0-1,-1 0 1,1 0 0,-1 0 0,0 0-1,1 0 1,-1 0 0,1 0-1,-1 0 1,1 0 0,-1-1-1,0 1 1,1 0 0,-1 0-1,1 0 1,-1 0 0,0-1-1,1 1 1,-1 0 0,0 0 0,1-1-1,-1 1 1,0 0 0,0-1-1,1 1 1,-1-1 0,3 0-610,-2 0 1,1 0 0,0 0 0,0 0 0,0 0-1,0-1 1,-1 1 0,1-1 0,-1 1-1,1-1 1,1-2 0,3-17-10121</inkml:trace>
</inkml:ink>
</file>

<file path=ppt/ink/ink2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6.608"/>
    </inkml:context>
    <inkml:brush xml:id="br0">
      <inkml:brushProperty name="width" value="0.025" units="cm"/>
      <inkml:brushProperty name="height" value="0.025" units="cm"/>
    </inkml:brush>
  </inkml:definitions>
  <inkml:trace contextRef="#ctx0" brushRef="#br0">7 39 10954,'0'0'13763,"10"-6"-12989,4 0-611,0 0-1,0 1 1,1 1 0,-1 0 0,1 1 0,0 1 0,0 0-1,0 1 1,28 2 0,-21-1-123,0 1 0,0 0 0,0 2 0,22 6 0,-38-8-46,0 1 0,0 0 0,0 1 0,-1 0 0,1-1 0,-1 1 1,0 1-1,8 6 0,-11-8-11,0 0 0,1 0 0,-1 1 1,-1-1-1,1 1 0,0 0 0,-1 0 1,1-1-1,-1 1 0,0 0 0,0 0 1,0 0-1,0 0 0,0 0 0,-1 1 1,1-1-1,-1 5 0,-1-3 23,0-1 0,0 1 0,0-1 0,-1 1-1,1-1 1,-1 0 0,0 0 0,0 0 0,-1 0 0,1 0-1,-1 0 1,0-1 0,0 1 0,0-1 0,0 0 0,-1 1-1,1-2 1,-1 1 0,0 0 0,0-1 0,0 0 0,0 0-1,-6 2 1,-9 5 248,-1-1-1,0-1 0,-37 8 0,4-7 525,0-2 0,-59-2-1,288-10-15020,-112 3 4890</inkml:trace>
</inkml:ink>
</file>

<file path=ppt/ink/ink2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6.938"/>
    </inkml:context>
    <inkml:brush xml:id="br0">
      <inkml:brushProperty name="width" value="0.025" units="cm"/>
      <inkml:brushProperty name="height" value="0.025" units="cm"/>
    </inkml:brush>
  </inkml:definitions>
  <inkml:trace contextRef="#ctx0" brushRef="#br0">0 6 18514,'0'0'11755,"80"8"-10570,-18-11-673,7-3-448,0 1-961,-3 5-1825,-7 0-1826,-15 0-769,-17 4 1313,-17 6 2562,-10 0-6117</inkml:trace>
</inkml:ink>
</file>

<file path=ppt/ink/ink2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7.266"/>
    </inkml:context>
    <inkml:brush xml:id="br0">
      <inkml:brushProperty name="width" value="0.025" units="cm"/>
      <inkml:brushProperty name="height" value="0.025" units="cm"/>
    </inkml:brush>
  </inkml:definitions>
  <inkml:trace contextRef="#ctx0" brushRef="#br0">0 24 18001,'0'0'6182,"95"1"-4485,-28-2-351,7-7-802,5 0-384,-4 3-128,-6 2-1153,-8 3-768,-9 0-1827,-10 0-2049,-7 0-4869</inkml:trace>
</inkml:ink>
</file>

<file path=ppt/ink/ink2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7.607"/>
    </inkml:context>
    <inkml:brush xml:id="br0">
      <inkml:brushProperty name="width" value="0.025" units="cm"/>
      <inkml:brushProperty name="height" value="0.025" units="cm"/>
    </inkml:brush>
  </inkml:definitions>
  <inkml:trace contextRef="#ctx0" brushRef="#br0">23 0 21652,'0'0'5088,"-4"11"-3924,2-5-1061,-2 2 195,1 1 0,1-1 0,0 1 0,0-1 0,0 1 0,0 9 0,2-15-255,0-1-1,1 1 0,-1-1 1,0 0-1,1 1 0,-1-1 1,1 0-1,0 1 0,-1-1 1,1 0-1,0 0 0,1 0 1,-1 0-1,0 0 1,1 0-1,-1 0 0,1 0 1,-1 0-1,1-1 0,0 1 1,0-1-1,0 1 0,0-1 1,0 0-1,0 0 0,0 1 1,0-1-1,0-1 0,0 1 1,1 0-1,2 0 0,7 2-176,0-1 0,0-1-1,1 0 1,-1 0 0,0-2-1,0 1 1,0-1-1,0-1 1,0 0 0,13-5-1,-15 5-587,-1-2 0,1 1 0,-1-1 0,0-1 0,-1 0 0,1 0 1,-1 0-1,0-1 0,0-1 0,0 1 0,-1-1 0,11-14 0,-11 8 469,-15 13 1488,-17 17 714,10-2-832,0 1 0,2 0 1,0 1-1,-20 33 1,29-42-1025,0-1 0,0 0 0,1 1 0,0 0 1,0 0-1,1 0 0,0 0 0,0 0 1,1 0-1,0 0 0,0 1 0,1-1 1,0 0-1,1 1 0,1 9 0,-1-17-235,-1 0 0,0 0 0,1 0 0,-1 0 1,1 0-1,-1 0 0,1-1 0,-1 1 0,1 0 0,-1 0 0,1-1 0,0 1 0,-1 0 0,1-1 0,0 1 0,0 0 0,0-1 0,-1 1 0,3 0 0,10 2-4994,6-2-6561</inkml:trace>
</inkml:ink>
</file>

<file path=ppt/ink/ink2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9.675"/>
    </inkml:context>
    <inkml:brush xml:id="br0">
      <inkml:brushProperty name="width" value="0.025" units="cm"/>
      <inkml:brushProperty name="height" value="0.025" units="cm"/>
    </inkml:brush>
  </inkml:definitions>
  <inkml:trace contextRef="#ctx0" brushRef="#br0">1 1 12876,'0'0'10090,"81"41"-9354,-19-39-383,5 1-193,-1-2-737,-10-1-1889,-12 2-1185,-21 0-3236</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6.715"/>
    </inkml:context>
    <inkml:brush xml:id="br0">
      <inkml:brushProperty name="width" value="0.025" units="cm"/>
      <inkml:brushProperty name="height" value="0.025" units="cm"/>
    </inkml:brush>
  </inkml:definitions>
  <inkml:trace contextRef="#ctx0" brushRef="#br0">100 242 5637,'0'0'12844,"-10"9"-7948,4-5-4611,-43 34 3729,46-35-3771,0 0 0,0 0 0,0 0-1,0 0 1,1 0 0,-1 0 0,1 1-1,0-1 1,0 1 0,1-1 0,-1 1-1,1 0 1,-1 0 0,1 0 0,-1 5 0,3-8-251,0 0 0,0 0 0,0 0 0,0 0 0,0 0 0,0 0 0,0 0 0,0-1 1,0 1-1,1 0 0,-1-1 0,0 1 0,0-1 0,1 1 0,-1-1 0,0 1 1,1-1-1,-1 0 0,0 0 0,1 0 0,-1 0 0,0 0 0,1 0 0,-1 0 1,3-1-1,42-2-273,-27-2 282,-1-1 0,0-1 1,0-1-1,0 0 0,-1-1 0,29-21 1,-10 2-583,58-55 0,-90 79 601,71-76 424,-69 74-415,-1-1 0,0 0 0,-1 0 0,1-1 0,-1 1 1,-1-1-1,1 0 0,-1 0 0,-1 0 0,3-12 0,-32 77 847,23-38-844,0 0 0,-2 27 0,6-41-101,0-1 1,-1 1-1,2 0 0,-1 0 1,0 0-1,1 0 0,0-1 0,0 1 1,1 0-1,-1-1 0,1 1 1,0-1-1,0 1 0,6 7 1,-7-11 66,0 0 1,1 0-1,-1 0 1,0 0-1,1-1 1,-1 1-1,1 0 1,-1-1-1,1 0 0,-1 1 1,1-1-1,0 0 1,-1 1-1,1-1 1,-1 0-1,1 0 1,0 0-1,-1 0 1,1-1-1,-1 1 1,1 0-1,-1-1 1,1 1-1,1-2 1,13 0-63,-15 31-304,10 69 230,-7-77 249,-1 1 0,0 0-1,-2 0 1,0 0-1,-2 0 1,0 0 0,-6 26-1,5-43 13,1-1 1,-1 1-1,0-1 0,-1 0 0,1 0 1,-1 0-1,1 0 0,-6 5 0,8-9-110,-1 1-1,1-1 1,-1 1-1,1-1 0,-1 1 1,1-1-1,-1 1 1,0-1-1,1 1 0,-1-1 1,0 0-1,1 1 1,-1-1-1,0 0 1,1 0-1,-1 1 0,0-1 1,0 0-1,1 0 1,-1 0-1,0 0 0,0 0 1,1 0-1,-1 0 1,0 0-1,0 0 1,1 0-1,-1-1 0,0 1 1,0 0-1,1-1 1,-1 1-1,0 0 1,1-1-1,-1 1 0,0 0 1,1-1-1,-1 1 1,1-1-1,-1 0 0,1 1 1,-1-1-1,1 1 1,-1-1-1,1 0 1,0 1-1,-1-1 0,1 0 1,0 1-1,-1-1 1,1 0-1,0 1 0,0-1 1,0 0-1,0 0 1,0 1-1,0-1 1,0-1-1,-7-18-12,1 0 0,1-1 0,1 0 0,1 0 0,1 0 0,1 0 0,1 0 0,3-35 0,-1 51-130,-1 0 0,1 1 0,0-1 0,1 1 0,-1-1 0,1 1 0,-1 0 0,1 0 0,0 0 0,1 0 0,-1 0 0,1 1 0,0-1 0,0 1 0,0 0 0,0 0 0,5-2 0,9-5-2367,2 0 0,32-10 0,-41 16 1123,3-1-13782</inkml:trace>
</inkml:ink>
</file>

<file path=ppt/ink/ink2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0.019"/>
    </inkml:context>
    <inkml:brush xml:id="br0">
      <inkml:brushProperty name="width" value="0.025" units="cm"/>
      <inkml:brushProperty name="height" value="0.025" units="cm"/>
    </inkml:brush>
  </inkml:definitions>
  <inkml:trace contextRef="#ctx0" brushRef="#br0">65 0 8008,'0'0'9416,"-49"38"-8391,36-25 1057,11 0-993,2-4-256,20-4 352,14-1 65,14-4-322,8 0-671,4 0-193,4 0-1794,-2 0-1857,-6 0-1218,-13-5-2338</inkml:trace>
</inkml:ink>
</file>

<file path=ppt/ink/ink2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0.379"/>
    </inkml:context>
    <inkml:brush xml:id="br0">
      <inkml:brushProperty name="width" value="0.025" units="cm"/>
      <inkml:brushProperty name="height" value="0.025" units="cm"/>
    </inkml:brush>
  </inkml:definitions>
  <inkml:trace contextRef="#ctx0" brushRef="#br0">2 17 13645,'0'0'3465,"9"-3"-1314,-2 0-1935,1 0 0,0 1 0,0 1 1,0-1-1,0 1 0,0 0 0,0 1 0,9 0 0,-13 1-175,-1-1 0,0 1-1,0-1 1,1 1 0,-1 0-1,0 0 1,0 1 0,0-1-1,0 1 1,0-1-1,-1 1 1,1 0 0,0 0-1,-1 0 1,1 0 0,-1 1-1,0-1 1,0 1 0,0-1-1,0 1 1,0 0 0,-1 0-1,1-1 1,-1 1-1,1 1 1,0 4 0,0 0 222,0 0 0,-1 0 0,0 0 0,0 0-1,-1 0 1,0 0 0,0 1 0,-1-1 0,0 0 0,0 0 0,-1 0 0,0 0 0,-1-1 0,1 1 0,-6 8 0,-6 10 760,-1 0 0,-34 45 1,31-48-1496,2 0 0,-17 33 0</inkml:trace>
</inkml:ink>
</file>

<file path=ppt/ink/ink2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0.942"/>
    </inkml:context>
    <inkml:brush xml:id="br0">
      <inkml:brushProperty name="width" value="0.025" units="cm"/>
      <inkml:brushProperty name="height" value="0.025" units="cm"/>
    </inkml:brush>
  </inkml:definitions>
  <inkml:trace contextRef="#ctx0" brushRef="#br0">1 24 17104,'0'0'4853,"10"-3"-3892,27-5-24,0 3-1,0 1 1,74 2 0,-99 2-894,-5-1-54,0 1 1,0 0-1,-1 0 0,1 1 0,0 0 0,9 3 0,-15-4-2,0 1 0,0 0 1,1-1-1,-1 1 1,0 0-1,0 0 0,0-1 1,0 1-1,0 0 0,0 0 1,-1 0-1,1 0 0,0 0 1,0 1-1,-1-1 0,1 0 1,0 0-1,-1 0 1,1 1-1,-1-1 0,0 0 1,1 1-1,-1-1 0,0 0 1,0 1-1,0-1 0,0 0 1,0 1-1,0-1 0,0 0 1,-1 1-1,1-1 1,0 0-1,-1 0 0,1 1 1,-1-1-1,1 0 0,-1 0 1,-1 2-1,-7 16 55,-1 0 0,-1-1 0,-1-1 0,-26 30 0,-6 11 154,35-46-250,-43 72 333,48-77-400,1 1 1,0 0-1,0-1 0,0 1 0,1 0 1,0 1-1,1-1 0,-1 0 0,1 13 1,1-21 46,0 0 0,0 1 1,0-1-1,0 0 1,0 0-1,0 1 1,0-1-1,0 0 1,0 1-1,0-1 1,0 0-1,0 0 1,0 1-1,0-1 0,0 0 1,0 1-1,0-1 1,1 0-1,-1 0 1,0 1-1,0-1 1,0 0-1,0 0 1,1 1-1,-1-1 1,0 0-1,0 0 1,0 0-1,1 1 0,-1-1 1,0 0-1,0 0 1,1 0-1,-1 0 1,0 0-1,1 0 1,-1 1-1,0-1 1,0 0-1,1 0 1,-1 0-1,0 0 1,1 0-1,-1 0 0,0 0 1,0 0-1,1 0 1,-1 0-1,0 0 1,1-1-1,-1 1 1,1 0-1,11-12-5461,-4-10-2767</inkml:trace>
</inkml:ink>
</file>

<file path=ppt/ink/ink2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1.287"/>
    </inkml:context>
    <inkml:brush xml:id="br0">
      <inkml:brushProperty name="width" value="0.025" units="cm"/>
      <inkml:brushProperty name="height" value="0.025" units="cm"/>
    </inkml:brush>
  </inkml:definitions>
  <inkml:trace contextRef="#ctx0" brushRef="#br0">1 1 11018,'0'0'8841,"82"38"-8521,-31-33 96,18-5-191,5 0-2243,1-15-6630</inkml:trace>
</inkml:ink>
</file>

<file path=ppt/ink/ink2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1.661"/>
    </inkml:context>
    <inkml:brush xml:id="br0">
      <inkml:brushProperty name="width" value="0.025" units="cm"/>
      <inkml:brushProperty name="height" value="0.025" units="cm"/>
    </inkml:brush>
  </inkml:definitions>
  <inkml:trace contextRef="#ctx0" brushRef="#br0">195 1 18674,'-13'3'1831,"0"2"-1332,0 0 1,0 0-1,1 1 0,0 1 1,0 0-1,-19 15 1,25-16-239,-1-1 0,1 1 0,0 0 1,1 0-1,-1 1 0,1 0 1,0 0-1,1 0 0,0 0 0,0 1 1,1 0-1,0 0 0,0 0 0,-2 10 1,4-15-226,0 1 0,0 0 1,1 0-1,0-1 1,-1 1-1,1 0 0,0 0 1,1-1-1,-1 1 1,1 0-1,0-1 0,0 1 1,0 0-1,0-1 0,0 1 1,1-1-1,0 0 1,0 1-1,0-1 0,0 0 1,0 0-1,0 0 0,1 0 1,-1-1-1,1 1 1,0-1-1,0 1 0,0-1 1,0 0-1,1 0 1,3 1-1,2 1-23,1-1 0,0-1 0,0 1 0,0-2 0,0 1 0,0-1 0,1-1 0,-1 0 0,0 0 1,15-4-1,-17 3-45,0 0 0,-1-1 1,0 0-1,1 0 1,-1-1-1,0 0 1,0 0-1,0 0 0,-1-1 1,1-1-1,-1 1 1,0-1-1,0 0 1,-1 0-1,1 0 0,-1-1 1,0 0-1,-1 0 1,1 0-1,-1-1 1,0 1-1,-1-1 0,0 0 1,0 0-1,0 0 1,-1-1-1,0 1 1,0-1-1,-1 1 0,0-1 1,-1 1-1,1-1 1,-1 0-1,-2-10 1,2 14 38,-1 1 1,0-1-1,0 1 1,0 0-1,0-1 0,-1 1 1,1 0-1,-1 0 1,0 0-1,0 0 1,0 0-1,0 0 1,-1 1-1,1-1 1,-1 1-1,1 0 1,-1-1-1,0 1 1,0 0-1,0 1 1,0-1-1,0 0 1,0 1-1,-1 0 0,1 0 1,0 0-1,-1 0 1,1 0-1,-1 1 1,1-1-1,-1 1 1,1 0-1,-1 0 1,-4 1-1,5-1-49,-1 0 1,1 0-1,0 0 0,0 1 0,0 0 1,0-1-1,0 1 0,0 0 0,0 0 1,0 1-1,0-1 0,0 0 0,1 1 1,-1 0-1,0 0 0,1 0 0,0 0 1,-1 0-1,1 0 0,0 1 0,0-1 1,0 1-1,0-1 0,1 1 0,-1 0 1,1 0-1,-1-1 0,1 1 0,0 0 1,0 0-1,1 1 0,-1-1 0,0 0 1,1 0-1,0 0 0,0 0 0,0 0 1,0 4-1,1-5-159,-1 0 0,1 0 0,0-1 0,0 1-1,-1-1 1,1 1 0,0 0 0,0-1 0,0 1 0,1-1 0,-1 0 0,0 1 0,0-1-1,1 0 1,-1 0 0,1 0 0,-1 0 0,1 0 0,-1 0 0,1 0 0,0-1 0,-1 1-1,1-1 1,0 1 0,0-1 0,0 1 0,2-1 0,56 4-5459,-50-4 4059,40 0-6369</inkml:trace>
  <inkml:trace contextRef="#ctx0" brushRef="#br0" timeOffset="1">588 59 8008,'0'0'10511,"-8"3"-7660,-2 0-2425,1 2 0,0-1 0,0 1 0,0 1 0,1-1 0,0 2 0,0-1 0,-14 15 0,18-17-248,0 1 0,0-1 0,1 1 0,0 0 0,0 0 0,0 0 0,0 0 0,1 0 0,-1 1 0,1-1 0,1 1 0,-1-1 0,1 1-1,0 0 1,0-1 0,1 1 0,0 0 0,0 0 0,1 7 0,0-10-154,0-1 0,0 1-1,0-1 1,0 0 0,1 1 0,-1-1-1,1 0 1,-1 0 0,1 0-1,0 0 1,0 0 0,0-1 0,0 1-1,0 0 1,1-1 0,-1 0-1,0 1 1,1-1 0,-1 0 0,1 0-1,-1 0 1,1-1 0,-1 1-1,1 0 1,-1-1 0,4 0 0,10 2 76,1 0-1,31-2 1,-45 0-79,13-1 38,-1-1-1,1 0 1,-1-1-1,1-1 1,24-9 0,-31 9-44,0 1 1,-1-2-1,1 1 1,-1-1 0,-1 0-1,1-1 1,-1 0-1,1 0 1,-2 0 0,12-14-1,-16 18-1,-1 0 0,1 0 0,0 0 0,-1-1 1,0 1-1,1 0 0,-1-1 0,0 1 0,0-1 0,-1 1 0,1-1 0,0 1 0,-1-1 0,1 0 0,-1 1 0,0-1 0,0 0 0,0 1 0,0-1 0,-2-4 0,1 4 8,0 1 0,-1 0 0,1 0-1,-1 0 1,1 0 0,-1 0 0,0 0 0,0 0-1,0 1 1,0-1 0,0 1 0,0-1-1,0 1 1,0 0 0,-1 0 0,1 0-1,-4-1 1,-7-1 23,0 0-1,1 0 0,-1 1 0,0 1 1,0 1-1,-1-1 0,-12 3 0,19-1 0,0 0-1,0 0 1,0 1-1,0 0 0,-13 6 1,18-7-222,0 0 0,0 0-1,1 0 1,-1 0 0,0 0 0,0 0 0,1 1 0,-1-1 0,0 0 0,1 1-1,0 0 1,-1-1 0,1 1 0,0 0 0,0-1 0,0 1 0,0 0 0,0 0-1,0 0 1,0 0 0,1 0 0,-1 0 0,0 4 0,6 1-8534,18-6-9402</inkml:trace>
</inkml:ink>
</file>

<file path=ppt/ink/ink2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2.005"/>
    </inkml:context>
    <inkml:brush xml:id="br0">
      <inkml:brushProperty name="width" value="0.025" units="cm"/>
      <inkml:brushProperty name="height" value="0.025" units="cm"/>
    </inkml:brush>
  </inkml:definitions>
  <inkml:trace contextRef="#ctx0" brushRef="#br0">19 0 7271,'0'0'16752,"-17"74"-15279,16-43-32,1 2-640,0 2-352,5-3-257,15-3-96,5-3-544,-2-6-2211,-2-9-1537,-8-7-2787</inkml:trace>
</inkml:ink>
</file>

<file path=ppt/ink/ink2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2.378"/>
    </inkml:context>
    <inkml:brush xml:id="br0">
      <inkml:brushProperty name="width" value="0.025" units="cm"/>
      <inkml:brushProperty name="height" value="0.025" units="cm"/>
    </inkml:brush>
  </inkml:definitions>
  <inkml:trace contextRef="#ctx0" brushRef="#br0">0 60 12556,'0'0'9577,"56"-19"-8936,-4 14-65,17 0-288,13-1-160,8-1-448,-4-2-2755,-11 0-6085</inkml:trace>
</inkml:ink>
</file>

<file path=ppt/ink/ink2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2.860"/>
    </inkml:context>
    <inkml:brush xml:id="br0">
      <inkml:brushProperty name="width" value="0.025" units="cm"/>
      <inkml:brushProperty name="height" value="0.025" units="cm"/>
    </inkml:brush>
  </inkml:definitions>
  <inkml:trace contextRef="#ctx0" brushRef="#br0">272 53 14606,'0'0'6876,"-10"-9"-4180,5 5-2574,1 0 1,-1 0-1,0 0 1,0 0-1,0 1 1,0 0-1,0 0 1,-1 1-1,1-1 1,-1 1-1,0 0 1,0 1 0,0-1-1,0 1 1,0 0-1,0 1 1,0-1-1,0 1 1,0 1-1,0-1 1,-12 3-1,10 1-89,-1-1 0,1 1 0,0 1 0,0 0 0,1 0 0,0 0 0,0 1 0,0 0 0,0 0 0,1 1-1,-8 11 1,10-14-20,1 0-1,0 0 0,0 1 0,0-1 0,1 1 0,0 0 0,-1 0 0,2-1 1,-1 1-1,1 0 0,-1 1 0,1-1 0,1 0 0,-1 0 0,1 0 1,0 1-1,0-1 0,0 0 0,1 0 0,0 0 0,2 9 0,-1-11 10,0-1-1,0 0 1,0 0-1,0 1 1,1-1-1,-1 0 1,0-1-1,1 1 1,0 0-1,-1-1 1,1 1-1,0-1 1,0 0-1,0 0 1,-1 0-1,1 0 1,0-1-1,0 1 1,1-1-1,-1 0 1,0 0-1,0 0 1,0 0-1,3-1 1,8 1 166,-1-2 0,0 1 1,0-2-1,17-4 0,-9 0-34,-1-2-1,0 0 1,-1 0-1,33-24 1,-42 26-122,-1 0 1,0 0 0,0-1-1,0-1 1,-1 1-1,0-1 1,-1-1 0,0 0-1,-1 0 1,8-14 0,-10 2 2,-4 22-54,0 0 0,0 0 0,-1 0 0,1 0-1,0-1 1,0 1 0,-1 0 0,1 0 0,0 0-1,-1 0 1,1 0 0,0 0 0,0 0 0,-1 0-1,1 0 1,0 0 0,-1 0 0,1 0 0,0 0 0,0 0-1,-1 0 1,1 0 0,0 0 0,-1 0 0,1 0-1,0 0 1,0 0 0,-1 0 0,1 1 0,0-1 0,0 0-1,-1 0 1,1 0 0,0 0 0,0 1 0,-1-1-1,-2 3-177,0-1 0,0 1-1,0 0 1,0-1 0,0 1-1,0 1 1,1-1 0,-3 4-1,-12 40-2986,12 3-4010,8-25-605</inkml:trace>
</inkml:ink>
</file>

<file path=ppt/ink/ink2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3.186"/>
    </inkml:context>
    <inkml:brush xml:id="br0">
      <inkml:brushProperty name="width" value="0.025" units="cm"/>
      <inkml:brushProperty name="height" value="0.025" units="cm"/>
    </inkml:brush>
  </inkml:definitions>
  <inkml:trace contextRef="#ctx0" brushRef="#br0">59 1 11755,'0'0'12236,"-28"71"-9642,16-41-1281,1 4-512,4-6-256,6-1-417,1-9-96,13-6-1794,13-11-1793,4-1-385,1-17-3139</inkml:trace>
</inkml:ink>
</file>

<file path=ppt/ink/ink2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3.516"/>
    </inkml:context>
    <inkml:brush xml:id="br0">
      <inkml:brushProperty name="width" value="0.025" units="cm"/>
      <inkml:brushProperty name="height" value="0.025" units="cm"/>
    </inkml:brush>
  </inkml:definitions>
  <inkml:trace contextRef="#ctx0" brushRef="#br0">178 23 18193,'0'0'2749,"-8"2"-565,-4 2-1508,1 0 0,0 0 0,1 1 0,-15 9 1,22-13-570,0 1 0,0 0 0,-1 0 0,2 0 1,-1 1-1,0-1 0,0 1 0,1 0 0,-1 0 1,1-1-1,0 2 0,0-1 0,0 0 0,0 0 1,0 1-1,1-1 0,0 1 0,-1-1 0,1 1 1,0 5-1,1-7-106,0-1 1,1 1-1,-1-1 1,1 1-1,-1-1 0,1 0 1,0 1-1,0-1 1,0 0-1,0 1 0,-1-1 1,2 0-1,-1 0 1,0 0-1,0 0 0,0 0 1,0 0-1,1 0 1,-1 0-1,0-1 1,3 2-1,41 17-241,-20-10-250,-13-2 312,0-1 0,-1 2 1,0-1-1,0 1 0,-1 1 1,0 0-1,-1 0 0,14 19 1,-20-25 167,-1 0 0,0 0 0,0 0 0,0 1 0,0-1 0,0 1 0,-1-1 0,0 1 0,0 0 0,0 0 0,0-1 0,0 1 0,-1 0 0,0 0 0,1 0 0,-2 0 0,1 0 0,0-1 0,-1 1 0,1 0 0,-1 0 0,0 0 0,-1-1 0,1 1 0,-1 0 0,1-1 0,-1 0 0,0 1 0,0-1 0,-1 0 0,1 0 0,-1 0 0,1 0 0,-4 3 0,-3 2 158,-1-1-1,1 0 1,-1 0 0,0-1 0,-1 0-1,1-1 1,-20 7 0,24-9 129,0-2 0,0 1 0,-1 0 0,1-1 1,0 0-1,-1-1 0,1 1 0,-1-1 0,1-1 0,0 1 0,-1-1 0,1 0 1,0 0-1,-1-1 0,-11-4 0,16 5-251,0 0-1,0 0 1,1 0-1,-1 0 1,0 0-1,0 0 1,1 0-1,-1 0 1,1-1-1,-1 1 1,1-1-1,-1 1 1,1-1-1,0 0 1,0 1-1,0-1 1,0 0-1,0 0 1,0 0-1,0 0 1,0 0-1,1 0 1,-1 0-1,1 0 1,0 0-1,-1 0 1,1 0-1,0 0 1,0 0-1,0 0 1,1 0-1,-1 0 1,0 0-1,1 0 1,-1 0-1,1 0 1,0 0-1,0 0 1,1-2-1,1-2-51,1 0 0,0 1-1,0-1 1,1 1 0,0 0 0,0 0-1,0 0 1,0 1 0,1 0 0,7-5-1,73-34-595,25-14 273,-101 51 418,0-1 1,0 0-1,-1-1 0,0 0 1,0-1-1,-1 1 1,0-1-1,6-11 0,-12 18-52,0-1-1,0 1 1,0-1-1,-1 0 1,1 0-1,-1 1 0,0-1 1,0 0-1,0 0 1,0 0-1,0 0 1,-1-1-1,1 1 1,-1 0-1,0 0 0,0 0 1,0 0-1,0-1 1,-1 1-1,1 0 1,-1 0-1,0 0 1,0 0-1,0 0 0,0 0 1,0 0-1,-3-3 1,0 2-4,0 0 0,0 0 0,0 1 0,-1-1 0,1 1 0,-1 0 0,0 0 0,0 1 1,0 0-1,0-1 0,0 2 0,0-1 0,-1 1 0,-9-2 0,-9-1-13,0 1 0,-1 1 0,1 1 0,-48 5 0,70-4-214,1 0 1,-1 0-1,1 1 1,-1-1-1,1 0 1,-1 1-1,0-1 1,1 1-1,-1 0 1,1-1-1,0 1 1,-1 0-1,1 0 1,0 0-1,-1 0 0,1 0 1,-1 2-1</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7.295"/>
    </inkml:context>
    <inkml:brush xml:id="br0">
      <inkml:brushProperty name="width" value="0.025" units="cm"/>
      <inkml:brushProperty name="height" value="0.025" units="cm"/>
    </inkml:brush>
  </inkml:definitions>
  <inkml:trace contextRef="#ctx0" brushRef="#br0">12 0 14029,'0'0'13037,"5"13"-11601,-5-13-1422,3 8 173,0-1 1,0 0 0,0 1-1,-1-1 1,-1 1 0,1 0-1,-1 0 1,-1 0 0,1 0 0,-1-1-1,-1 1 1,1 0 0,-1 0-1,-3 12 1,-2-6 156,-3 23 641,18-38-878,22-21-196,-27 18 52,1 0 0,0 0 0,0 1-1,1-1 1,-1 1 0,1 0 0,-1 0 0,1 1 0,0 0 0,0 0-1,0 0 1,0 1 0,1 0 0,-1 0 0,9 0 0,-14 2 25,0-1-1,1 1 1,-1 0 0,0-1 0,0 1 0,0 0 0,0 0 0,0 0-1,0 0 1,0 0 0,0 0 0,0 0 0,0 0 0,0 0 0,-1 1-1,1-1 1,0 0 0,-1 1 0,1-1 0,-1 0 0,1 1 0,-1-1 0,0 0-1,0 1 1,0-1 0,0 1 0,0-1 0,0 0 0,0 1 0,0-1-1,0 1 1,0-1 0,-1 0 0,0 2 0,0 5 51,0-1-1,0 0 1,-1 0 0,0 0 0,-5 10 0,1-7 31,0 0 1,-1-1-1,0 0 1,-1 0-1,1 0 1,-11 7-1,16-13-53,-1-1-1,0 1 1,0-1 0,0 0-1,0 0 1,0 0-1,-1 0 1,1 0 0,-1-1-1,1 0 1,-1 1-1,1-1 1,-1-1 0,0 1-1,0 0 1,1-1-1,-1 0 1,0 0 0,0 0-1,0 0 1,1-1-1,-5 0 1,7 0-190,-1 0 0,1 0 0,0 0 0,0 0 0,0 0-1,0 0 1,0 0 0,0 0 0,0 0 0,1-1 0,-1 1 0,0 0 0,1-1 0,-1 1 0,1-1-1,-1 1 1,1 0 0,0-1 0,-1 1 0,1-1 0,0 1 0,0-1 0,0 1 0,0-1 0,0 1-1,1-1 1,-1 1 0,0-1 0,1-2 0,0 0-632,0 0 0,0 0 0,1 0-1,-1 0 1,1 0 0,-1 0 0,1 0 0,1 0 0,2-3-1,18-12-5621,4 1-1607</inkml:trace>
</inkml:ink>
</file>

<file path=ppt/ink/ink2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4.311"/>
    </inkml:context>
    <inkml:brush xml:id="br0">
      <inkml:brushProperty name="width" value="0.025" units="cm"/>
      <inkml:brushProperty name="height" value="0.025" units="cm"/>
    </inkml:brush>
  </inkml:definitions>
  <inkml:trace contextRef="#ctx0" brushRef="#br0">0 47 19923,'0'0'1281,"3"8"774,1 3-1455,-1-2 67,1 0-1,-1 0 1,2-1-1,7 13 0,-10-18-589,0 0 0,0-1 1,1 1-1,-1-1 0,0 1 0,1-1 0,0 0 0,0 0 0,-1 0 0,1-1 0,0 1 1,1-1-1,-1 1 0,0-1 0,0 0 0,0 0 0,1-1 0,5 1 0,5 0-278,0-2 0,-1 0-1,1 0 1,0-2 0,-1 0-1,0 0 1,1-1 0,-1 0-1,-1-2 1,21-10 0,-6 1-1203,-1-1-1,-1-2 1,40-34 0,-49 39 1476,-12 14 672,-19 28 544,14-27-1289,-38 68 1923,-61 148 0,98-214-1994,1 0 0,0 1 0,0-1 1,0 1-1,0-1 0,0 10 0,1-14-44,0 1 0,1-1-1,-1 1 1,0-1 0,0 1 0,0-1 0,0 1-1,0-1 1,0 1 0,1-1 0,-1 0 0,0 1-1,0-1 1,1 1 0,-1-1 0,0 0 0,0 1-1,1-1 1,-1 0 0,0 1 0,1-1 0,-1 0-1,1 1 1,-1-1 0,0 0 0,2 1 0,18-8-6227,2-11-4616</inkml:trace>
</inkml:ink>
</file>

<file path=ppt/ink/ink2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4.655"/>
    </inkml:context>
    <inkml:brush xml:id="br0">
      <inkml:brushProperty name="width" value="0.025" units="cm"/>
      <inkml:brushProperty name="height" value="0.025" units="cm"/>
    </inkml:brush>
  </inkml:definitions>
  <inkml:trace contextRef="#ctx0" brushRef="#br0">0 0 23126,'0'0'5093,"18"51"-4517,23-44-223,15-6-97,8-1-160,6 0-1666,1-8-2049,-13-2-1218,-16-2 2435,-21 4-2050</inkml:trace>
</inkml:ink>
</file>

<file path=ppt/ink/ink2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5.015"/>
    </inkml:context>
    <inkml:brush xml:id="br0">
      <inkml:brushProperty name="width" value="0.025" units="cm"/>
      <inkml:brushProperty name="height" value="0.025" units="cm"/>
    </inkml:brush>
  </inkml:definitions>
  <inkml:trace contextRef="#ctx0" brushRef="#br0">1 49 19154,'0'0'6406,"77"8"-4964,-10-17-161,15-3-769,9 3-384,3 1-416,-2 3-2434,-9 3-129,-12 0-192,-14-1-3812,-9-3-4996</inkml:trace>
</inkml:ink>
</file>

<file path=ppt/ink/ink2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5.358"/>
    </inkml:context>
    <inkml:brush xml:id="br0">
      <inkml:brushProperty name="width" value="0.025" units="cm"/>
      <inkml:brushProperty name="height" value="0.025" units="cm"/>
    </inkml:brush>
  </inkml:definitions>
  <inkml:trace contextRef="#ctx0" brushRef="#br0">29 65 24311,'0'0'5440,"-7"8"-4447,4-4-816,-15 21 418,18-25-574,0 1-1,0 0 1,0 0-1,0-1 1,-1 1-1,1 0 1,0-1-1,0 1 1,0 0 0,0-1-1,1 1 1,-1 0-1,0-1 1,0 1-1,0 0 1,0-1 0,1 1-1,-1 0 1,0-1-1,1 1 1,-1 0-1,0-1 1,1 1 0,-1-1-1,1 1 1,-1-1-1,1 1 1,-1-1-1,1 1 1,0-1-1,-1 0 1,1 1 0,-1-1-1,1 0 1,0 1-1,-1-1 1,1 0-1,0 0 1,-1 0 0,1 1-1,0-1 1,-1 0-1,1 0 1,1 0-1,20 4-101,1-1 0,1-1 0,-1-1 0,0-1 0,0-1-1,0-1 1,31-7 0,-20 2-1560,0-1-1,35-15 1,5-10-3008,-68 30 4063,-1 1-1,0-2 0,0 1 0,0 0 0,-1-1 0,1 0 0,-1 0 1,0 0-1,0-1 0,0 1 0,3-7 0,-9 11 907,0 0-1,0 0 0,0 0 1,0 0-1,0 1 1,0-1-1,1 0 1,-1 1-1,0 0 1,0-1-1,0 1 1,-2 1-1,-13 9 843,1 1-1,0 1 1,1 0-1,0 1 1,1 0 0,-17 23-1,25-29-923,0 0 0,0 1-1,1 0 1,0-1 0,1 1-1,0 1 1,0-1 0,1 1-1,0 0 1,1-1 0,0 1 0,1 0-1,0 0 1,0 18 0,2-21-399,1 0 1,-1-1 0,1 1 0,1-1-1,4 11 1,-4-12-544,-1 0 1,0 1-1,0-1 1,0 1-1,-1-1 1,1 1-1,-1-1 1,-1 1-1,1 11 1,-2-10-45,0 0 1,0 1 0,-1-1-1,0 0 1,0 0 0,-1 0-1,0 0 1,-5 9-1,-15 22-5465</inkml:trace>
</inkml:ink>
</file>

<file path=ppt/ink/ink2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5.995"/>
    </inkml:context>
    <inkml:brush xml:id="br0">
      <inkml:brushProperty name="width" value="0.025" units="cm"/>
      <inkml:brushProperty name="height" value="0.025" units="cm"/>
    </inkml:brush>
  </inkml:definitions>
  <inkml:trace contextRef="#ctx0" brushRef="#br0">6 6775 5157,'0'0'5023,"-1"-10"-1798,0 0-3180,-1-2 1028,1 1 1,1-1-1,0 0 1,2-14-1,-1 22-723,-1-1-1,2 1 0,-1 0 0,0-1 1,1 1-1,0 0 0,0 0 0,0 0 0,0 0 1,1 1-1,-1-1 0,1 1 0,0-1 0,0 1 1,0 0-1,6-4 0,28-20 890,207-159 533,324-238-1575,-97 49-678,-30-38 898,-257 237 1601,369-307-1419,24 27-589,-58 47 22,2373-1833 475,-1872 1548 1106,23 43-1619,-1002 629 25,-30 17-501,-1 0 0,0-1 1,-1 0-1,0 0 0,11-10 0,-20 16 322,0 0 1,0 0-1,1 0 0,-1-1 1,0 1-1,0 0 1,0 0-1,0 0 0,0 0 1,0-1-1,0 1 1,0 0-1,0 0 0,0 0 1,0-1-1,0 1 1,0 0-1,0 0 0,0 0 1,0 0-1,0-1 0,-1 1 1,1 0-1,0 0 1,0 0-1,0 0 0,0-1 1,0 1-1,0 0 1,0 0-1,-1 0 0,1 0 1,0 0-1,0 0 1,0-1-1,0 1 0,0 0 1,-1 0-1,1 0 1,0 0-1,0 0 0,0 0 1,-1 0-1,1 0 0,0 0 1,0 0-1,0 0 1,0 0-1,-1 0 0,1 0 1,0 0-1,0 0 1,0 0-1,-1 0 0,1 0 1,0 0-1,0 0 1,-2 0-1053,-14-4-9246</inkml:trace>
</inkml:ink>
</file>

<file path=ppt/ink/ink2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6.446"/>
    </inkml:context>
    <inkml:brush xml:id="br0">
      <inkml:brushProperty name="width" value="0.025" units="cm"/>
      <inkml:brushProperty name="height" value="0.025" units="cm"/>
    </inkml:brush>
  </inkml:definitions>
  <inkml:trace contextRef="#ctx0" brushRef="#br0">23 0 14221,'0'0'7015,"-20"47"-6054,17-20 224,3 1 128,0 1 65,2-5-97,13-7-769,9-6-319,9-9-65,8-2-96,3-8-1474,7-14-1729,-7-6-1249,-3-6-2627</inkml:trace>
</inkml:ink>
</file>

<file path=ppt/ink/ink2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6.788"/>
    </inkml:context>
    <inkml:brush xml:id="br0">
      <inkml:brushProperty name="width" value="0.025" units="cm"/>
      <inkml:brushProperty name="height" value="0.025" units="cm"/>
    </inkml:brush>
  </inkml:definitions>
  <inkml:trace contextRef="#ctx0" brushRef="#br0">210 1 15214,'0'0'2050,"-52"77"417,21-28-994,-1 4-608,4-2-96,2-1 95,6-7-639,5-6-225,9-7-1346,6-10-1825,0-6-2434,13-6-8168</inkml:trace>
</inkml:ink>
</file>

<file path=ppt/ink/ink2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7.474"/>
    </inkml:context>
    <inkml:brush xml:id="br0">
      <inkml:brushProperty name="width" value="0.025" units="cm"/>
      <inkml:brushProperty name="height" value="0.025" units="cm"/>
    </inkml:brush>
  </inkml:definitions>
  <inkml:trace contextRef="#ctx0" brushRef="#br0">51 1 17649,'0'0'4740,"-7"51"-3875,-1-17-160,0 1-417,2 0-224,3-3-128,3-5-1313,0-7-609,0-7-801,-5-9-2017,-9-4-4133</inkml:trace>
</inkml:ink>
</file>

<file path=ppt/ink/ink2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7.818"/>
    </inkml:context>
    <inkml:brush xml:id="br0">
      <inkml:brushProperty name="width" value="0.025" units="cm"/>
      <inkml:brushProperty name="height" value="0.025" units="cm"/>
    </inkml:brush>
  </inkml:definitions>
  <inkml:trace contextRef="#ctx0" brushRef="#br0">0 99 13837,'0'0'3171,"13"-10"-2146,-4 4-879,-1-2 12,1 1 0,0 1 0,1 0 1,0 0-1,0 1 0,0 0 0,0 0 0,21-4 1,4 1 38,1 1 1,-1 2-1,1 2 1,0 1-1,0 2 1,51 6-1,-83-6-166,-1 1 0,1 0 0,0 0 0,-1 0 0,1 0 0,-1 1 0,1 0 0,-1-1 0,1 1 0,-1 0 0,0 1 0,0-1 0,0 1 0,0-1 0,-1 1 0,1 0 0,3 5 0,-5-6 50,0 0 1,0 0 0,0 1-1,-1-1 1,1 1 0,0-1 0,-1 1-1,0-1 1,0 1 0,0-1-1,0 1 1,0-1 0,0 1 0,0-1-1,-1 1 1,1-1 0,-1 0-1,0 1 1,0-1 0,0 0 0,0 1-1,0-1 1,0 0 0,-1 0-1,1 0 1,-1 0 0,-2 3 0,-20 21 678,-1 0 1,-1-2 0,-1-1-1,-2-1 1,0-2 0,0-1 0,-46 22-1,72-40-704,-1 1-1,0-1 1,1 0 0,-1 0-1,0 0 1,0 0-1,1-1 1,-1 0-1,0 1 1,0-1-1,0-1 1,-5 0 0,8 1-148,0-1 1,0 1 0,0 0-1,-1-1 1,1 1 0,0-1 0,0 0-1,0 1 1,0-1 0,0 0-1,1 0 1,-1 0 0,0 1-1,0-1 1,0 0 0,1 0 0,-1 0-1,0 0 1,1 0 0,-1 0-1,1-1 1,-1 1 0,1 0-1,0 0 1,-1 0 0,1 0 0,0-1-1,0 1 1,0 0 0,0 0-1,0 0 1,0-1 0,0 1-1,0 0 1,1 0 0,-1 0 0,0 0-1,1-1 1,-1 1 0,1 0-1,0-2 1,1 0-550,1 0 1,-1 0-1,0 0 0,1 0 0,0 1 1,0-1-1,-1 0 0,2 1 0,-1 0 1,0 0-1,0 0 0,1 0 0,-1 1 1,1-1-1,4-1 0,-5 2 24,26-10-5549</inkml:trace>
</inkml:ink>
</file>

<file path=ppt/ink/ink2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8.175"/>
    </inkml:context>
    <inkml:brush xml:id="br0">
      <inkml:brushProperty name="width" value="0.025" units="cm"/>
      <inkml:brushProperty name="height" value="0.025" units="cm"/>
    </inkml:brush>
  </inkml:definitions>
  <inkml:trace contextRef="#ctx0" brushRef="#br0">57 56 9801,'0'0'16688,"60"-14"-15695,-39 6-641,4 0-288,1-2-64,2 4-928,-4-1-610,-7 4-608,-7 3-288,-28 13-15343</inkml:trace>
  <inkml:trace contextRef="#ctx0" brushRef="#br0" timeOffset="1">51 149 2594,'0'0'15279,"-51"55"-12973,51-49-672,12-5-321,16-1-224,13-1-192,12-13-417,9-5-320,-1-2-192,1-1-1986,-9 4-1889,-10 0-2147,-13 3 801</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8.936"/>
    </inkml:context>
    <inkml:brush xml:id="br0">
      <inkml:brushProperty name="width" value="0.025" units="cm"/>
      <inkml:brushProperty name="height" value="0.025" units="cm"/>
    </inkml:brush>
  </inkml:definitions>
  <inkml:trace contextRef="#ctx0" brushRef="#br0">1 519 5189,'0'0'6321,"10"-3"-1650,11-1-2930,0 0 1065,0-1 0,35-13 0,-53 17-2680,1 0 0,0 0 0,-1-1 0,1 0-1,-1 1 1,0-1 0,0-1 0,0 1 0,0 0 0,0-1 0,0 1 0,0-1-1,-1 0 1,1 0 0,-1 0 0,0 0 0,0-1 0,0 1 0,0-1 0,-1 1-1,0-1 1,1 1 0,0-5 0,-2 7-82,0 0 0,0 1 0,0-1 0,0 0 0,0 0 0,0 1 0,0-1 0,0 0 0,-1 0 0,1 1 0,0-1 1,0 0-1,0 1 0,-1-1 0,1 0 0,-1 1 0,1-1 0,0 1 0,-1-1 0,1 0 0,-1 1 0,1-1 0,-1 1 0,1-1 0,-1 1 0,0 0 0,1-1 0,-1 1 0,-1-1 0,-24 0 725,21 2-715,0 0 1,1 0 0,-1 1 0,0-1-1,1 1 1,0 0 0,-1 1 0,1-1 0,-6 5-1,6-2-45,1 0-1,-1 0 0,1 0 1,0 0-1,0 0 0,0 1 0,1 0 1,0-1-1,0 1 0,1 0 1,-1 0-1,0 8 0,2-12-4,0 0 0,0 0 0,-1 0 0,1 0 0,1 0 0,-1 1 0,0-1 0,0 0 0,1 0 0,-1 0 0,1 0 0,0 0 0,0 0-1,-1-1 1,1 1 0,0 0 0,1 0 0,-1 0 0,0-1 0,0 1 0,1-1 0,-1 1 0,1-1 0,-1 0 0,1 1 0,0-1 0,0 0 0,-1 0-1,1 0 1,0 0 0,0 0 0,0-1 0,0 1 0,0 0 0,0-1 0,0 0 0,0 1 0,3-1 0,5 0 22,0 0-1,0-1 1,-1 0 0,1-1 0,0 0 0,-1 0-1,1-1 1,-1 0 0,0-1 0,0 0 0,0-1-1,0 1 1,14-12 0,-13 9-24,-2 0 0,1-1-1,-1 1 1,0-1 0,0-1 0,-1 0 0,-1 0-1,1 0 1,-1-1 0,-1 0 0,0 0-1,4-11 1,-6 10-28,-14 50-377,7-26 447,-1 0-1,2 0 1,0 1-1,0-1 0,1 1 1,1 0-1,0 0 1,1 0-1,3 26 1,-2-38-42,-1-1 0,1 0 0,-1 0 1,1 1-1,0-1 0,0 0 1,-1 0-1,1 0 0,0 0 1,0 0-1,0 0 0,0 0 0,0 0 1,0-1-1,1 1 0,-1 0 1,0-1-1,0 1 0,0 0 1,1-1-1,-1 0 0,0 1 0,1-1 1,-1 0-1,0 1 0,1-1 1,-1 0-1,1 0 0,-1 0 0,0 0 1,1-1-1,-1 1 0,0 0 1,1 0-1,-1-1 0,0 1 1,0-1-1,1 1 0,-1-1 0,0 0 1,0 1-1,2-2 0,4-2 1,0 1 1,0-1-1,0-1 0,0 1 0,10-10 0,-9 4-3,0 1 0,0-1 0,-1-1 0,0 1 0,-1-1 0,0 0 0,0-1 0,-1 1 0,-1-1 0,0 0 0,4-24 0,-12 59 0,1-11 0,1 0 0,0 0 0,1 0 0,0 0 0,1 0 0,1 0 0,2 17 0,-3-27 0,0-1 0,1 0 0,-1 0 0,1 0 0,-1 0 0,1 0 0,-1-1 0,1 1 0,0 0 0,-1 0 0,1 0 0,0 0 0,0-1 0,-1 1 0,1 0 0,0-1 0,0 1 0,0 0 0,0-1 0,0 1 0,0-1 0,0 0 0,0 1 0,0-1 0,0 0 0,1 0 0,-1 1 0,0-1 0,0 0 0,0 0 0,0 0 0,0-1 0,0 1 0,0 0 0,0 0 0,1 0 0,-1-1 0,0 1 0,0-1 0,0 1 0,0-1 0,0 1 0,0-1 0,-1 1 0,1-1 0,0 0 0,1-1 0,3-1 0,1-1 0,-1 0 0,0 0 0,0-1 0,-1 1 0,7-9 0,-7 7 0,0-1 0,0 0 0,-1 0 0,1-1 0,-2 1 0,1-1 0,-1 1 0,0-1 0,-1 0 0,1 0 0,-2 0 0,1-11 0,-1 19 0,0 0 0,0 0 0,-1 1 0,1-1 0,0 0 0,0 0 0,0 0 0,0 0 0,0 0 0,-1 0 0,1 0 0,0 0 0,0 1 0,0-1 0,-1 0 0,1 0 0,0 0 0,0 0 0,0 0 0,0 0 0,-1 0 0,1 0 0,0 0 0,0 0 0,0 0 0,-1 0 0,1 0 0,0 0 0,0-1 0,0 1 0,0 0 0,-1 0 0,1 0 0,0 0 0,0 0 0,0 0 0,0 0 0,-1 0 0,1-1 0,0 1 0,0 0 0,0 0 0,0 0 0,0 0 0,0 0 0,-1-1 0,1 1 0,0 0 0,0 0 0,0 0 0,0-1 0,0 1 0,0 0 0,0 0 0,0 0 0,0 0 0,0-1 0,0 1 0,-9 17 0,9-15 0,0 0 0,0 0 0,0-1 0,0 1 0,0 0 0,0 0 0,0-1 0,0 1 0,1 0 0,-1 0 0,1-1 0,-1 1 0,1 0 0,0-1 0,-1 1 0,1-1 0,0 1 0,0-1 0,0 1 0,0-1 0,1 1 0,-1-1 0,0 0 0,0 0 0,1 0 0,-1 0 0,4 2 0,-2-2 0,0 0 0,1 0 0,-1 0 0,0 0 0,1-1 0,-1 0 0,0 1 0,1-1 0,-1-1 0,1 1 0,-1 0 0,0-1 0,1 0 0,5-1 0,-4 0 0,0-1 0,-1 1 0,1-1 0,-1 0 0,0 0 0,0 0 0,0 0 0,0-1 0,0 1 0,-1-1 0,6-8 0,21-39 0,-51 110 0,20-55 0,0 0 0,0 0 0,0 0 0,1 0 0,-1 0 0,1 0 0,0 0 0,0 1 0,1-1 0,-1 0 0,1 0 0,0 0 0,1 5 0,0-8-6,-1 1-1,0-1 1,0 0-1,1 0 1,-1 0 0,1 0-1,-1 0 1,1 0 0,-1 0-1,1 0 1,-1 0-1,1-1 1,0 1 0,-1-1-1,1 1 1,0-1 0,0 0-1,-1 0 1,1 0-1,0 0 1,0 0 0,-1 0-1,1 0 1,0 0 0,0-1-1,3 0 1,1-1-118,1 0 1,-1 0-1,1 0 1,-1 0 0,10-7-1,0-1-765,-1-1 0,0 0 0,-1-1 0,0-1-1,-1 0 1,15-21 0,-17 19 761,-1-1 0,-1 0 0,0-1-1,-1 0 1,-1 0 0,6-24 0,-7 21 168,2-12 123,2 0 0,1 0 1,1 2-1,2-1 0,20-32 0,-34 83 3070,-6 17-2408,-49 179 317,49-179-985,1 0 0,2 0 0,1 0 0,3 40 0,-2-209-2079,1 132 1959,9 6 97,-2-2-112,0 0 1,0 0-1,0-1 1,0 0 0,0-1-1,1 1 1,0-1-1,-1-1 1,1 1 0,0-2-1,0 1 1,-1-1-1,1 0 1,0 0 0,0-1-1,0 0 1,-1-1-1,12-2 1,-14 2 14,1 0 1,0 0-1,-1 0 0,0-1 0,1 0 1,-1 0-1,0 0 0,0-1 1,-1 1-1,1-1 0,-1 0 0,0-1 1,0 1-1,0-1 0,0 0 1,-1 1-1,0-2 0,0 1 0,0 0 1,-1-1-1,0 1 0,0-1 0,0 1 1,1-12-1,-2 17-36,-1-1 1,0 1-1,0 0 0,0 0 0,1-1 1,-1 1-1,0 0 0,0 0 0,0 0 1,0-1-1,0 1 0,0 0 0,0-1 1,1 1-1,-1 0 0,0 0 0,0-1 1,0 1-1,0 0 0,0 0 0,0-1 1,0 1-1,0 0 0,0-1 0,-1 1 1,1 0-1,0 0 0,0-1 0,0 1 1,0 0-1,0 0 0,0-1 0,-1 1 1,1 0-1,0 0 0,0-1 0,0 1 1,0 0-1,-1 0 0,1 0 0,0 0 1,0-1-1,-1 1 0,1 0 0,0 0 1,0 0-1,-1 0 0,1 0 0,0 0 1,0 0-1,-1 0 0,1-1 0,0 1 1,-1 0-1,-14 16-17,-13 28-58,23-35 98,1 1 1,0 1-1,1-1 1,0 0-1,1 1 1,0 0 0,1-1-1,0 1 1,0 12-1,1-22-19,0-1 1,0 1-1,0 0 0,0 0 0,0 0 1,0 0-1,1-1 0,-1 1 0,0 0 0,1 0 1,-1 0-1,0-1 0,1 1 0,-1 0 0,1 0 1,-1-1-1,1 1 0,-1 0 0,1-1 1,-1 1-1,1-1 0,0 1 0,-1-1 0,1 1 1,0-1-1,-1 1 0,1-1 0,0 0 0,1 1 1,1-1 9,-1 0-1,0 0 1,0 0 0,0 0 0,0 0 0,1-1 0,-1 1 0,0-1-1,0 1 1,0-1 0,3-1 0,3-2 50,0 0 1,0-1-1,-1 0 1,13-11-1,0-5-24,-1-1 0,-1-1 0,-1 0 0,-1-1 0,-1-1 1,-1-1-1,-1 0 0,-2 0 0,0-1 0,-2-1 0,-1 0 0,8-57 0,-19 56-217,-15 60 175,2 1 0,1 1 0,2 0 0,1 1-1,1 1 1,2 0 0,2 0 0,1 0 0,-1 41 0,6-75-2,1 1-1,0-1 0,0 0 1,0 0-1,0 0 1,0 0-1,0 0 0,0 0 1,0 1-1,1-1 1,-1 0-1,0 0 0,1 0 1,-1 0-1,1 0 1,-1 0-1,1 0 1,-1 0-1,1 0 0,0 0 1,0 0-1,-1 0 1,1-1-1,0 1 0,0 0 1,0 0-1,0-1 1,0 1-1,0-1 0,0 1 1,0-1-1,0 1 1,1 0-1,-1-2-11,1 1 0,-1 0 1,0-1-1,0 1 0,0 0 0,0-1 0,0 1 0,0-1 0,0 0 0,0 1 1,0-1-1,0 0 0,0 0 0,0 1 0,-1-1 0,1 0 0,0 0 0,-1 0 1,1 0-1,0 0 0,-1 0 0,1 0 0,-1 0 0,1 0 0,-1 0 1,0-1-1,0 1 0,1 0 0,-1 0 0,0 0 0,0-2 0,1-8-14,0 1 0,-1 0-1,0 0 1,0-1-1,-1 1 1,-1 0 0,0 0-1,0 0 1,-5-12 0,-3-3 125,-1 1 1,-17-27-1,11 21-44,17 30-46,0 0-1,-1-1 1,1 1 0,0 0-1,0 0 1,0-1-1,0 1 1,0 0-1,0-1 1,0 1 0,0 0-1,0 0 1,0-1-1,0 1 1,0 0-1,0-1 1,0 1 0,0 0-1,0 0 1,0-1-1,1 1 1,-1 0-1,0-1 1,0 1 0,0 0-1,0 0 1,1 0-1,-1-1 1,0 1-1,0 0 1,0 0 0,1 0-1,-1-1 1,0 1-1,0 0 1,1 0-1,-1 0 1,0 0 0,0 0-1,1-1 1,-1 1-1,1 0 1,21-4-472,39 3-4456,-42 1 120,11-2-6708</inkml:trace>
</inkml:ink>
</file>

<file path=ppt/ink/ink2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8.517"/>
    </inkml:context>
    <inkml:brush xml:id="br0">
      <inkml:brushProperty name="width" value="0.025" units="cm"/>
      <inkml:brushProperty name="height" value="0.025" units="cm"/>
    </inkml:brush>
  </inkml:definitions>
  <inkml:trace contextRef="#ctx0" brushRef="#br0">0 101 12556,'0'0'14574,"9"7"-14094,-4-3-443,1 0 1,0 0-1,0 0 1,0-1-1,0 1 0,0-2 1,1 1-1,-1-1 0,1 0 1,0 0-1,0-1 1,-1 0-1,1 0 0,0 0 1,0-1-1,0 0 0,11-2 1,-9 0-625,1 0-1,-1 0 1,1-1 0,16-9 0,-11 4-1078,0-1 0,-1 0 0,0-1 0,-1-1 0,0 0 0,-1-1 0,17-21 0,-14 13-3508</inkml:trace>
</inkml:ink>
</file>

<file path=ppt/ink/ink2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8.875"/>
    </inkml:context>
    <inkml:brush xml:id="br0">
      <inkml:brushProperty name="width" value="0.025" units="cm"/>
      <inkml:brushProperty name="height" value="0.025" units="cm"/>
    </inkml:brush>
  </inkml:definitions>
  <inkml:trace contextRef="#ctx0" brushRef="#br0">138 1 6534,'0'0'8275,"-4"10"-5702,-10 20-1256,4-11 12,1 0-1,0 1 1,2 0 0,0 0 0,2 0 0,0 1-1,-3 28 1,8-35-1414,-1 1 0,0 0 0,-1-1-1,-1 1 1,-1-1 0,-5 17 0,-23 42-6312,25-58-1301</inkml:trace>
</inkml:ink>
</file>

<file path=ppt/ink/ink2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0.154"/>
    </inkml:context>
    <inkml:brush xml:id="br0">
      <inkml:brushProperty name="width" value="0.025" units="cm"/>
      <inkml:brushProperty name="height" value="0.025" units="cm"/>
    </inkml:brush>
  </inkml:definitions>
  <inkml:trace contextRef="#ctx0" brushRef="#br0">0 3970 3619,'0'0'15364,"8"4"-14424,-2-3-821,0 1 0,0-1 0,0 1 0,0-2 0,0 1 0,0-1 0,0 1 0,0-2 1,0 1-1,0-1 0,0 0 0,0 0 0,9-3 0,15-6 344,43-20 0,-37 14-280,308-133 1340,304-122-324,360-139-188,-607 242-751,602-290 41,25-9 1485,1078-381-1353,-1943 781-423,722-290 91,14 45 1112,-621 233-1064,307-105-571,-563 176 169,-3 1-544,0 0 1,0-1-1,-1-2 0,0 1 0,33-25 0,-49 32 425,0 0-1,0 0 1,-1 0 0,1 1-1,0-2 1,-1 1 0,1 0-1,-1 0 1,2-5-1,-2-12-5149,-12-1-4439</inkml:trace>
</inkml:ink>
</file>

<file path=ppt/ink/ink2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1.389"/>
    </inkml:context>
    <inkml:brush xml:id="br0">
      <inkml:brushProperty name="width" value="0.025" units="cm"/>
      <inkml:brushProperty name="height" value="0.025" units="cm"/>
    </inkml:brush>
  </inkml:definitions>
  <inkml:trace contextRef="#ctx0" brushRef="#br0">193 209 6758,'0'-11'1254,"0"1"0,0 0-1,-1 0 1,-1-1-1,0 1 1,-6-18 0,7 26-1031,0-1 0,0 1 0,-1-1 0,1 1 0,-1 0 0,1-1 0,-1 1 0,0 0 0,0 0 0,0 0 0,0 0 0,0 1 0,0-1 0,-1 1 0,1-1 0,0 1 0,-1 0 0,1 0 0,-1 0 0,0 0 1,1 0-1,-1 0 0,0 1 0,1 0 0,-1-1 0,0 1 0,0 0 0,1 0 0,-1 0 0,-5 2 0,4-1-133,-1 0 0,1 1 1,0 0-1,0 0 0,0 0 0,0 1 1,0-1-1,0 1 0,0 0 0,1 0 0,0 0 1,-1 1-1,1-1 0,0 1 0,1 0 1,-1-1-1,1 1 0,0 1 0,-1-1 1,2 0-1,-3 7 0,-3 6 129,1 1 0,1 0 0,1 0 0,-3 20 0,5-25-70,1 0 1,0 0-1,1 0 0,1 0 0,0 0 1,0 0-1,1 0 0,5 17 0,-5-25-137,0 0 1,0 0-1,0-1 0,1 1 0,0-1 0,0 1 0,0-1 0,0 0 0,0 0 0,1-1 0,0 1 1,0-1-1,0 1 0,0-1 0,0-1 0,1 1 0,-1 0 0,1-1 0,0 0 0,0 0 0,0-1 0,0 1 1,8 1-1,52-1 126,-53-2-188,0 0-1,0 0 0,19 4 1,-30-4 39,0 0 0,0 1 0,1-1 0,-1 1 0,0-1 0,0 1 0,0-1 0,1 1 0,-1-1 0,0 1 0,0 0 0,0 0 0,0 0 0,0 0 0,-1-1 0,1 1 0,0 0 0,0 1 0,0-1 0,-1 0 0,1 0 0,-1 0 0,1 0 0,0 2 0,-1 0 4,1 0-1,-1 0 0,0 0 1,0 0-1,0 0 0,0 0 0,0 0 1,-1 0-1,1 0 0,-2 3 0,-1 4 41,-1 1-1,-1-1 0,1 0 1,-12 16-1,2-4 133,-2-1 0,-33 35 0,44-51-44,1 0 1,-2-1 0,1 1-1,0-1 1,-1 0 0,0 0-1,0-1 1,0 0 0,0 0-1,0 0 1,-1-1-1,1 0 1,-1 0 0,0-1-1,1 0 1,-9 1 0,14-2-109,-1-1 0,1 1 1,0 0-1,0 0 0,0-1 1,-1 1-1,1-1 1,0 1-1,0-1 0,0 0 1,0 1-1,0-1 1,0 0-1,0 0 0,0 1 1,0-1-1,1 0 1,-1 0-1,0 0 0,0 0 1,1 0-1,-1 0 1,1 0-1,-1-1 0,1 1 1,-1 0-1,1 0 0,0 0 1,0-1-1,-1 1 1,1 0-1,0 0 0,0-2 1,4-45-53,0 29 4,2 1 1,0 0-1,2 1 1,0 0-1,0 0 1,13-17-1,73-95-259,-74 102 253,41-48-108,-34 45 126,-2 0 1,-1-2 0,-2-1 0,-1 0 0,23-52-1,-43 82 47,0 0 0,1-1-1,-2 1 1,1 0 0,0-1-1,-1 1 1,1-1-1,-1 0 1,-1-5 0,1 8 6,0 0 0,0 0 1,-1-1-1,1 1 1,-1 0-1,1 0 0,-1 0 1,1 0-1,-1-1 0,0 1 1,1 0-1,-1 0 1,0 0-1,0 0 0,0 1 1,0-1-1,0 0 1,-2-1-1,-1 0 1,0 1 0,0 0 0,0 0-1,0 0 1,-1 1 0,1-1 0,0 1 0,0 0-1,-1 0 1,1 1 0,0-1 0,0 1 0,0 0 0,-6 2-1,-19 7-18,1 2-1,0 0 1,1 3 0,0 0-1,-33 26 1,112-63-8965,-26 3 4667,-2-2-2398</inkml:trace>
</inkml:ink>
</file>

<file path=ppt/ink/ink2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1.904"/>
    </inkml:context>
    <inkml:brush xml:id="br0">
      <inkml:brushProperty name="width" value="0.025" units="cm"/>
      <inkml:brushProperty name="height" value="0.025" units="cm"/>
    </inkml:brush>
  </inkml:definitions>
  <inkml:trace contextRef="#ctx0" brushRef="#br0">0 353 15919,'0'0'3678,"11"-8"-2252,150-89 3691,-24 16-3711,-72 39-1275,-21 12-70,1 2 1,68-31-1,-109 58-64,-1-1-1,1 1 1,-1 0-1,1 0 1,0 1-1,-1-1 1,1 1-1,5-1 0,-8 1-3,0 0-1,0 1 0,0-1 0,1 0 0,-1 0 0,0 1 0,0-1 0,0 0 0,0 1 0,0-1 0,0 1 0,-1 0 0,1-1 0,0 1 0,0 0 0,0-1 0,0 1 0,-1 0 0,1 0 0,1 1 0,-1 3 4,1-1 0,-1 1 1,0 0-1,0 0 1,-1 0-1,1-1 1,-1 1-1,0 0 1,-1 0-1,1 0 1,-1 0-1,-1 5 0,-10 44 257,-2-2 0,-2 0 0,-29 60 0,11-24 43,-16 35 368,24-62 24,2 1 0,3 1 1,-20 97-1,41-136-643,7-17-761,-5-8 568,-1 0 0,1-1 0,0 1 0,-1 0 0,1 0 0,-1-1 0,0 1 0,1-1 0,-1 1 0,0-1 0,0 0 0,0 1 0,0-1 0,0 0 0,-1 0 0,2-3 0,1-4-1065,0 0-1,-1-1 1,0 1 0,0-1-1,-1 1 1,-1-17 0,1-30-6859</inkml:trace>
</inkml:ink>
</file>

<file path=ppt/ink/ink2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2.388"/>
    </inkml:context>
    <inkml:brush xml:id="br0">
      <inkml:brushProperty name="width" value="0.025" units="cm"/>
      <inkml:brushProperty name="height" value="0.025" units="cm"/>
    </inkml:brush>
  </inkml:definitions>
  <inkml:trace contextRef="#ctx0" brushRef="#br0">1 500 21781,'0'0'2946,"9"6"-1995,-4-3-784,0-1 0,0 1 1,1-1-1,-1 0 0,1 0 1,-1 0-1,1-1 0,0 0 1,-1 0-1,1 0 0,0-1 1,0 0-1,0 0 0,0 0 1,-1-1-1,1 0 1,0 0-1,0 0 0,-1-1 1,1 0-1,-1 0 0,8-4 1,41-20-569,-1-3 0,59-43 1,-47 24-4591,68-65 0,-116 97 2905,0-1-1,0-1 1,13-21 0,-2-15-135,-26 49 2512,-1-1-1,1 0 1,-1 0-1,0 0 0,0 0 1,-1 0-1,0-10 0,0 15-100,0 0-1,-1 0 1,1 0 0,0 0-1,-1 1 1,1-1 0,0 0-1,-1 0 1,1 0 0,-1 0-1,1 0 1,-1 1-1,1-1 1,-1 0 0,0 0-1,1 1 1,-1-1 0,0 0-1,0 1 1,0-1-1,1 1 1,-1-1 0,0 1-1,0 0 1,0-1 0,0 1-1,0 0 1,0-1-1,0 1 1,0 0 0,0 0-1,0 0 1,0 0 0,0 0-1,0 0 1,1 0-1,-1 0 1,0 0 0,0 1-1,0-1 1,0 0 0,0 1-1,0-1 1,0 1-1,-1 0 1,-3 1 124,-1 0 1,1 0-1,0 1 0,1-1 1,-1 1-1,0 0 0,-6 6 1,-7 10 213,1 1 1,1 1-1,0 0 1,2 1-1,0 1 1,-15 35-1,21-38-95,0 0 0,2 0 0,0 0 0,1 1 0,1-1 0,1 1 0,1 0 0,0 34 0,3-51-408,-1-1-1,0 1 1,0-1 0,1 1-1,0-1 1,0 1-1,0-1 1,0 0 0,1 0-1,-1 1 1,1-1 0,-1 0-1,1 0 1,0 0-1,1-1 1,-1 1 0,0 0-1,1-1 1,-1 1 0,1-1-1,0 0 1,0 0 0,0 0-1,0 0 1,0-1-1,0 1 1,1-1 0,-1 0-1,0 0 1,1 0 0,-1 0-1,1 0 1,-1-1-1,1 0 1,-1 0 0,1 0-1,-1 0 1,1 0 0,-1-1-1,1 1 1,-1-1 0,1 0-1,3-1 1,4-2 15,0 0-1,0-1 1,-1 0 0,1-1 0,-1 0 0,-1-1 0,1 1 0,-1-2 0,0 0 0,0 0-1,9-12 1,-3 3-14,-1-1 1,-1 0-1,-1-1 0,-1-1 0,11-22 0,-16 25-10,0 0 0,-1-1 0,0 1-1,-2-1 1,0 0 0,1-18 0,-4 29-14,0 1 0,0-1 0,-1 1 1,0 0-1,0 0 0,0-1 0,-1 1 0,0 0 0,-3-7 0,3 10-2,1 1-1,-1-1 1,0 0-1,0 1 1,0 0-1,0-1 1,0 1 0,0 0-1,-1 0 1,1 0-1,-1 1 1,1-1-1,-1 1 1,0-1-1,1 1 1,-1 0-1,0 0 1,0 0-1,-5-1 1,2 1-6,1 1 0,-1 0 1,1 1-1,-1-1 0,1 1 1,-1 0-1,1 0 0,0 0 0,-1 1 1,1 0-1,0 0 0,0 1 1,0-1-1,1 1 0,-1 0 0,0 0 1,1 0-1,0 1 0,0 0 1,0 0-1,0 0 0,1 0 1,-1 0-1,-3 8 0,0-2-136,1 0-1,0 0 1,1 1 0,0-1-1,1 1 1,0 0 0,1 0-1,0 1 1,0-1 0,-1 21 0,4-30-10,0-1 1,0 1-1,0-1 1,0 1 0,0-1-1,1 1 1,-1-1 0,0 1-1,1 0 1,-1-1 0,1 0-1,-1 1 1,1-1 0,0 1-1,0-1 1,0 0 0,0 1-1,0-1 1,0 0-1,0 0 1,0 0 0,0 0-1,0 0 1,1 0 0,-1 0-1,0 0 1,1 0 0,-1-1-1,0 1 1,1-1 0,-1 1-1,1-1 1,-1 1 0,1-1-1,0 0 1,-1 0-1,1 0 1,-1 1 0,1-2-1,-1 1 1,1 0 0,0 0-1,-1 0 1,1-1 0,1 0-1,4 0-439,1-1 0,-1 0-1,0-1 1,0 0 0,0 0 0,0 0-1,-1-1 1,10-6 0,24-25-4374</inkml:trace>
</inkml:ink>
</file>

<file path=ppt/ink/ink2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2.746"/>
    </inkml:context>
    <inkml:brush xml:id="br0">
      <inkml:brushProperty name="width" value="0.025" units="cm"/>
      <inkml:brushProperty name="height" value="0.025" units="cm"/>
    </inkml:brush>
  </inkml:definitions>
  <inkml:trace contextRef="#ctx0" brushRef="#br0">105 76 8520,'0'0'12204,"-6"15"-10090,-57 171 851,53-153-2361,3 1-1,0 0 1,2 0 0,-1 44 0,6-76-595,0 0 0,0 1 0,0-1 0,0 0 0,0 1 0,0-1 0,1 1 0,-1-1-1,1 0 1,0 0 0,0 1 0,0-1 0,0 0 0,0 0 0,0 0 0,0 0 0,1 0 0,-1 0 0,1 0 0,-1-1 0,1 1 0,0 0 0,0-1 0,3 3 0,-1-3 28,0 0 1,-1 0-1,1 0 0,0-1 1,0 1-1,-1-1 1,1 0-1,0 0 1,0 0-1,0-1 1,-1 1-1,1-1 1,7-3-1,9-3 171,0-1 0,-1-1 0,0-1 0,23-16 0,-15 8-16,-1-2 0,-1 0 0,-1-1-1,0-2 1,34-43 0,-48 53-120,-1 0-1,-1 0 1,0-1 0,-1 0 0,-1 0 0,0-1 0,0 0 0,-2 0 0,0 0-1,0 0 1,-2-1 0,0 0 0,0-25 0,-2 37-72,0 0 0,-1 1 0,0-1 0,1 0 0,-1 1 0,0-1 0,-1 1 0,1-1 0,-1 1 0,1-1 0,-1 1 0,0 0 0,0 0 0,-1 0 0,1 0 0,0 0 0,-1 1 0,0-1 0,0 1 0,0 0 0,0-1 0,0 1 0,0 0 0,0 1 0,-1-1 0,1 1 0,-1-1 0,1 1 0,-1 0 0,1 0 0,-1 1 0,0-1 0,-6 1 0,0-1 0,-1 0 0,1 2 0,-1-1 0,1 1 0,0 1 0,-1-1 0,1 2 0,0 0 0,0 0 0,0 0 0,-10 6 0,11-4-332,1 0 0,0 1 0,0-1 1,0 1-1,0 1 0,1-1 0,0 2 0,1-1 0,0 0 0,0 1 0,0 0 1,1 1-1,0-1 0,1 1 0,0 0 0,0 0 0,1 1 0,0-1 0,0 0 1,1 1-1,1 0 0,0 0 0,0 11 0,0 8-7046</inkml:trace>
</inkml:ink>
</file>

<file path=ppt/ink/ink2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3.608"/>
    </inkml:context>
    <inkml:brush xml:id="br0">
      <inkml:brushProperty name="width" value="0.025" units="cm"/>
      <inkml:brushProperty name="height" value="0.025" units="cm"/>
    </inkml:brush>
  </inkml:definitions>
  <inkml:trace contextRef="#ctx0" brushRef="#br0">0 1 10250,'0'0'15006,"3"8"-13928,-1-2-1002,-1 0 0,1-1 1,0 1-1,1-1 0,-1 1 0,1-1 0,0 0 0,1 0 0,-1 0 0,1 0 1,0 0-1,0-1 0,0 0 0,1 0 0,0 0 0,-1 0 0,1-1 0,1 0 1,-1 0-1,0 0 0,1-1 0,-1 0 0,1 0 0,0 0 0,0 0 0,8 0 1,24 0-186,42-5 0,-54 1-3241,-1-1-3279,-18 0 266,2-6-4026</inkml:trace>
</inkml:ink>
</file>

<file path=ppt/ink/ink2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3.938"/>
    </inkml:context>
    <inkml:brush xml:id="br0">
      <inkml:brushProperty name="width" value="0.025" units="cm"/>
      <inkml:brushProperty name="height" value="0.025" units="cm"/>
    </inkml:brush>
  </inkml:definitions>
  <inkml:trace contextRef="#ctx0" brushRef="#br0">257 0 15182,'0'0'4581,"-49"14"-3076,31 9-576,-5 7 320,0 12 417,-3 11-129,-1 11-320,0 7-512,2 0-513,5-5-96,7-8-512,7-14-1314,6-17-384,0-17-384,11-10-65,6 0-383,2-18-2019</inkml:trace>
</inkml:ink>
</file>

<file path=ppt/ink/ink2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4.266"/>
    </inkml:context>
    <inkml:brush xml:id="br0">
      <inkml:brushProperty name="width" value="0.025" units="cm"/>
      <inkml:brushProperty name="height" value="0.025" units="cm"/>
    </inkml:brush>
  </inkml:definitions>
  <inkml:trace contextRef="#ctx0" brushRef="#br0">29 0 19635,'0'0'3875,"0"52"-2369,0-16-161,-5 7-672,-1-1-513,2 2-32,1-6-480,3-9-1154,0-9-512,0-10 160,1-8-384,-1-13-4548,-11-8-1538</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00.136"/>
    </inkml:context>
    <inkml:brush xml:id="br0">
      <inkml:brushProperty name="width" value="0.025" units="cm"/>
      <inkml:brushProperty name="height" value="0.025" units="cm"/>
    </inkml:brush>
  </inkml:definitions>
  <inkml:trace contextRef="#ctx0" brushRef="#br0">0 72 15022,'3'2'8300,"5"0"-4482,25-2-3388,-29 0 737,27-3-173,-26 2-869,1 0 0,-1 0 0,1 1 0,-1 0 0,1 0 0,-1 0 0,0 0 0,10 3 0,-15-2-128,1-1-1,0 1 1,0 0 0,-1 0 0,1 0 0,-1-1 0,1 1-1,-1 0 1,1 0 0,-1 0 0,1 0 0,-1 0-1,0 0 1,1 0 0,-1 0 0,0 0 0,0 0 0,0 0-1,0 0 1,0 1 0,0-1 0,0 0 0,0 0-1,0 0 1,-1 2 0,-7 28-32,-9 12 121,12-35-69,1 1 0,0 0 0,1 0 1,0 0-1,0 0 0,1 1 0,0-1 0,1 0 0,-1 14 0,3-22-17,-1 0 1,0-1 0,1 1 0,-1-1-1,0 1 1,1-1 0,-1 1 0,1-1-1,-1 1 1,1-1 0,-1 1 0,1-1-1,-1 0 1,1 1 0,0-1 0,-1 0-1,1 1 1,-1-1 0,1 0 0,0 0-1,-1 0 1,1 0 0,0 1 0,-1-1-1,1 0 1,0 0 0,-1 0 0,1-1-1,0 1 1,-1 0 0,1 0 0,0 0-1,-1 0 1,1 0 0,0-1 0,-1 1-1,1 0 1,-1-1 0,1 1 0,1-1-1,26-14 103,-5-2-54,-1-1-1,-1-1 1,-1 0-1,-1-2 1,-1-1 0,-1 0-1,0-1 1,-2-1-1,20-40 1,-34 61-38,-2 7-118,-8 49-124,5-35 241,0 1 0,2 0 0,0 1 0,1-1 0,1 0 1,4 35-1,-4-53 4,0 1 0,0-1 1,0 1-1,1-1 1,-1 1-1,1-1 1,-1 0-1,1 1 0,-1-1 1,1 0-1,0 1 1,0-1-1,-1 0 0,1 0 1,0 1-1,0-1 1,0 0-1,0 0 1,1 0-1,-1 0 0,0-1 1,0 1-1,1 0 1,-1 0-1,0-1 0,1 1 1,-1-1-1,0 1 1,1-1-1,-1 0 0,1 1 1,-1-1-1,1 0 1,-1 0-1,1 0 1,-1 0-1,1 0 0,-1 0 1,1-1-1,-1 1 1,1 0-1,-1-1 0,0 1 1,1-1-1,-1 1 1,1-1-1,-1 0 1,0 0-1,2-1 0,4-2 72,0 0 1,0-1-1,0 0 0,0-1 0,-1 0 0,0 0 0,6-8 0,-5 5-86,-1-1 0,0 1 0,-1-1 0,0-1 0,0 1 0,-1-1 0,-1 0 0,1 0 0,-2 0 0,0 0 0,0 0 0,-1-1 0,0 1 0,-1-1 0,-2-15 0,2 25 0,0 1 0,0 0 0,0 0 0,0 0 0,-1 0 0,1 0 0,0-1 0,0 1 0,-1 0 0,1 0 0,-1 0 0,1 0 0,-1 0 0,0 0 0,1 0 0,-1 0 0,0 0 0,1 0 0,-1 0 0,0 1 0,0-1 0,0 0 0,0 1 0,0-1 0,0 0 0,0 1 0,0-1 0,0 1 0,0-1 0,-2 1 0,2 0 0,0 0 0,0 0 0,0 0 0,-1 1 0,1-1 0,0 0 0,0 1 0,0-1 0,0 1 0,0-1 0,0 1 0,0 0 0,1-1 0,-1 1 0,0 0 0,0 0 0,0-1 0,1 1 0,-1 0 0,0 0 0,1 0 0,-1 0 0,1 0 0,-1 0 0,1 0 0,-1 0 0,1 0 0,0 0 0,-1 0 0,1 0 0,0 2 0,-2 4 0,0 1 0,1-1 0,0 1 0,1-1 0,-1 1 0,2-1 0,-1 1 0,1-1 0,0 1 0,2 8 0,-2-13 0,0 0 0,1-1 0,-1 1 0,1-1 0,-1 1 0,1-1 0,0 0 0,0 1 0,0-1 0,0 0 0,0 0 0,0 0 0,0-1 0,1 1 0,-1 0 0,1-1 0,-1 0 0,1 1 0,0-1 0,0 0 0,-1-1 0,1 1 0,0 0 0,0-1 0,0 1 0,0-1 0,0 0 0,5 0 0,1-1 0,0 0 0,0-1 0,-1 0 0,1 0 0,0 0 0,-1-1 0,0-1 0,0 1 0,0-1 0,0-1 0,8-6 0,-13 10 0,0-1 0,0 0 0,0 0 0,-1 0 0,1-1 0,-1 1 0,1-1 0,-1 1 0,0-1 0,0 0 0,0 0 0,-1 0 0,1 0 0,-1 0 0,1 0 0,-1-1 0,0 1 0,0 0 0,0-1 0,-1 1 0,1 0 0,-1-1 0,0 1 0,0-1 0,0 1 0,-1-1 0,1 1 0,-1 0 0,1-1 0,-1 1 0,0 0 0,-2-5 0,2 7 0,1 0 0,-1 0 0,0-1 0,1 1 0,-1 0 0,0 0 0,1 0 0,-1 0 0,0 0 0,0 0 0,0 1 0,0-1 0,0 0 0,0 0 0,0 1 0,0-1 0,0 0 0,0 1 0,0-1 0,0 1 0,-1 0 0,1-1 0,0 1 0,0 0 0,-1 0 0,1 0 0,0-1 0,0 1 0,-1 1 0,1-1 0,0 0 0,0 0 0,-1 0 0,1 1 0,0-1 0,0 0 0,0 1 0,0-1 0,-1 1 0,1 0 0,0-1 0,0 1 0,0 0 0,0 0 0,0-1 0,1 1 0,-2 2 0,-4 2 0,1 0 0,-1 0 0,1 1 0,1 0 0,-1 0 0,-4 9 0,3-5 0,1 0 0,0 1 0,0-1 0,1 1 0,0 0 0,1 1 0,0-1 0,-1 14 0,5-24 0,-1-1 0,0 1 0,0-1 0,1 1 0,-1-1 0,1 1 0,-1-1 0,0 0 0,1 1 0,-1-1 0,1 0 0,-1 1 0,1-1 0,-1 0 0,0 0 0,1 1 0,0-1 0,-1 0 0,1 0 0,-1 0 0,1 0 0,-1 0 0,1 1 0,-1-1 0,1 0 0,-1 0 0,1 0 0,-1-1 0,1 1 0,0 0 0,-1 0 0,1 0 0,0-1 0,22-3 0,33-26 0,-50 25 0,1 1 0,-1-1 0,1 2 0,0-1 0,0 1 0,1 0 0,-1 0 0,1 1 0,-1 0 0,15-2 0,-21 5 0,0-1 0,0 1 0,-1-1 0,1 1 0,0 0 0,0-1 0,0 1 0,0 0 0,0 0 0,-1 0 0,1-1 0,0 1 0,-1 0 0,1 0 0,-1 0 0,1 0 0,-1 0 0,1 0 0,-1 0 0,0 0 0,1 0 0,-1 0 0,0 1 0,0-1 0,0 0 0,0 1 0,4 39 0,-4-35 0,10 41 0,-10-46 0,1-1 0,-1 1 0,0-1 0,0 1 0,0-1 0,0 1 0,1-1 0,-1 1 0,0-1 0,1 1 0,-1-1 0,0 1 0,1-1 0,-1 0 0,0 1 0,1-1 0,-1 0 0,1 1 0,-1-1 0,1 0 0,-1 0 0,0 1 0,1-1 0,-1 0 0,1 0 0,0 0 0,0 1 0,0-2 0,0 0 0,0 0 0,0 1 0,0-1 0,0 0 0,0 0 0,-1 0 0,1 0 0,0 0 0,0 0 0,-1 0 0,1-1 0,-1 1 0,1 0 0,-1 0 0,1 0 0,0-3 0,1-2 0,0 1 0,-1-1 0,1 0 0,-1 0 0,0 0 0,0-1 0,-1 1 0,0 0 0,0 0 0,-1 0 0,1 0 0,-1-1 0,-1 1 0,1 0 0,-1 1 0,0-1 0,0 0 0,-1 0 0,1 1 0,-2-1 0,1 1 0,-5-6 0,17 11-63,0 0 0,0 0 0,0-1 0,17-3 0,-6 2-423,13-4-2932,0-3-4134,-12 2 777</inkml:trace>
</inkml:ink>
</file>

<file path=ppt/ink/ink2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4.625"/>
    </inkml:context>
    <inkml:brush xml:id="br0">
      <inkml:brushProperty name="width" value="0.025" units="cm"/>
      <inkml:brushProperty name="height" value="0.025" units="cm"/>
    </inkml:brush>
  </inkml:definitions>
  <inkml:trace contextRef="#ctx0" brushRef="#br0">62 122 8136,'-4'-8'4212,"2"4"-3915,-1-2 481,0 1-1,0-1 1,1 0-1,0 0 1,0 0 0,-1-9-1,3 13-665,-1 0 0,1 0-1,0 1 1,1-1 0,-1 0 0,0 1-1,0-1 1,1 0 0,-1 1 0,1-1-1,-1 0 1,1 1 0,0-1 0,0 1-1,-1-1 1,1 1 0,0-1 0,0 1-1,1 0 1,-1 0 0,0-1-1,0 1 1,1 0 0,-1 0 0,0 0-1,1 0 1,-1 0 0,1 1 0,0-1-1,-1 0 1,1 1 0,-1-1 0,4 0-1,18-4 130,1 1-1,-1 1 0,1 1 0,0 1 1,0 1-1,0 2 0,-1 0 0,1 1 0,-1 1 1,27 9-1,-42-11-171,0 1 1,-1 0-1,1 1 1,-1 0-1,1 0 1,-1 1-1,8 6 1,-13-10-38,-1 0-1,0 1 1,1-1-1,-1 1 1,0-1-1,0 1 1,0 0 0,0-1-1,0 1 1,0 0-1,0 0 1,-1-1 0,1 1-1,-1 0 1,1 0-1,-1 0 1,0 0-1,0 0 1,0 0 0,0 0-1,0 0 1,0 0-1,0 0 1,0 0 0,-1-1-1,1 1 1,-1 0-1,0 0 1,1 0 0,-1 0-1,0-1 1,0 1-1,0 0 1,0-1-1,-1 1 1,1-1 0,-3 3-1,-8 9 353,0-1 0,-2 0 1,1-1-1,-1-1 0,-1 0 0,-24 12 0,-102 43 1026,129-60-1243,-141 51 580,165-56-7472,33-3-1572,-5-9-1318</inkml:trace>
  <inkml:trace contextRef="#ctx0" brushRef="#br0" timeOffset="1">284 467 19154,'0'0'6438,"51"-4"-5733,-4-3 384,9-3-609,2 4-287,0-1-258,-7 6-1600,-9 1-1506,-15 0-224,-13 0 1249,-14 6-3075,-7 2 2626,-25 4-6085</inkml:trace>
</inkml:ink>
</file>

<file path=ppt/ink/ink2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4.955"/>
    </inkml:context>
    <inkml:brush xml:id="br0">
      <inkml:brushProperty name="width" value="0.025" units="cm"/>
      <inkml:brushProperty name="height" value="0.025" units="cm"/>
    </inkml:brush>
  </inkml:definitions>
  <inkml:trace contextRef="#ctx0" brushRef="#br0">1 81 96,'0'0'19827,"85"10"-18482,-32-24-608,10-1-673,-3-1 224,-1 2-896,-10-1-2115,-5-1-3491</inkml:trace>
</inkml:ink>
</file>

<file path=ppt/ink/ink2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5.313"/>
    </inkml:context>
    <inkml:brush xml:id="br0">
      <inkml:brushProperty name="width" value="0.025" units="cm"/>
      <inkml:brushProperty name="height" value="0.025" units="cm"/>
    </inkml:brush>
  </inkml:definitions>
  <inkml:trace contextRef="#ctx0" brushRef="#br0">2 81 15791,'0'0'1404,"0"-8"107,-1 6-1390,1-1 0,-1 1 1,1 0-1,0 0 0,0-1 0,0 1 1,0 0-1,1-1 0,-1 1 0,0 0 1,1 0-1,0 0 0,-1-1 1,1 1-1,0 0 0,0 0 0,0 0 1,0 0-1,1 0 0,-1 1 1,1-1-1,-1 0 0,1 1 0,-1-1 1,1 0-1,0 1 0,0 0 0,0-1 1,-1 1-1,1 0 0,1 0 1,-1 0-1,0 1 0,0-1 0,0 0 1,0 1-1,1-1 0,3 1 1,9-3 119,1 1 0,-1 1 0,1 0 0,-1 1 0,26 3 0,-40-3-238,0 1 0,-1-1 0,1 0 0,0 1 0,0-1 0,0 0 0,0 1 0,-1-1-1,1 1 1,0-1 0,0 1 0,-1-1 0,1 1 0,0 0 0,-1-1 0,1 1 0,-1 0 0,1-1 0,-1 1-1,1 0 1,-1 0 0,1 0 0,-1-1 0,0 1 0,0 0 0,1 0 0,-1 1 0,-2 30 957,-20 27 993,-38 80-274,53-121-1935,1 1 0,1 0 1,1 0-1,1 0 0,-1 34 0,4-53 120,0 0-1,-1 0 1,1 0-1,0 0 1,0 0-1,0 0 1,0-1-1,0 1 1,0 0 0,-1 0-1,1 0 1,0 0-1,0 0 1,0 0-1,0 0 1,0 0-1,-1 0 1,1 0-1,0 1 1,0-1-1,0 0 1,0 0-1,0 0 1,0 0 0,-1 0-1,1 0 1,0 0-1,0 0 1,0 0-1,0 0 1,0 0-1,0 0 1,0 1-1,0-1 1,-1 0-1,1 0 1,0 0-1,0 0 1,0 0 0,0 0-1,0 1 1,0-1-1,0 0 1,0 0-1,0 0 1,0 0-1,0 0 1,0 0-1,0 1 1,0-1-1,0 0 1,0 0-1,0 0 1,0 0 0,0 0-1,0 1 1,0-1-1,0 0 1,0 0-1,-5-11-5443,1-7-762</inkml:trace>
  <inkml:trace contextRef="#ctx0" brushRef="#br0" timeOffset="1">45 260 6854,'0'0'11563,"76"-50"-11466,-41 43-65,7-2-1314,2-2-3971</inkml:trace>
</inkml:ink>
</file>

<file path=ppt/ink/ink2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5.657"/>
    </inkml:context>
    <inkml:brush xml:id="br0">
      <inkml:brushProperty name="width" value="0.025" units="cm"/>
      <inkml:brushProperty name="height" value="0.025" units="cm"/>
    </inkml:brush>
  </inkml:definitions>
  <inkml:trace contextRef="#ctx0" brushRef="#br0">165 49 16400,'0'0'3416,"-8"0"-432,1 1-2712,-1 0 1,1 1-1,0 0 0,0 0 0,0 0 1,0 1-1,1 0 0,-1 0 0,1 1 1,0 0-1,0 0 0,0 0 0,-9 10 0,10-10-118,0 1 0,0 0-1,1 0 1,0 0-1,0 1 1,0-1 0,1 1-1,-1 0 1,2 0-1,-1 0 1,0 1-1,1-1 1,0 1 0,1-1-1,0 1 1,-1 10-1,2-15-143,0 0-1,0 0 1,1 0-1,-1 0 1,1 0-1,-1 0 1,1 0-1,0 0 1,0 0-1,0 0 1,0 0-1,0 0 1,0-1-1,1 1 1,-1 0-1,0-1 1,1 1 0,-1-1-1,1 0 1,0 1-1,0-1 1,-1 0-1,1 0 1,0 0-1,0 0 1,0 0-1,0-1 1,0 1-1,0 0 1,0-1-1,0 0 1,0 1-1,0-1 1,1 0-1,-1 0 1,3-1-1,2 1 24,0 0 0,0 0 0,-1-1 0,1 0 0,-1-1 0,1 1 0,-1-1 0,1 0 0,-1-1 0,0 0 0,6-3 0,-2-1-38,-1 0 1,0-1 0,-1 0-1,1 0 1,-2-1 0,1 0 0,6-11-1,-10 14-8,0 0 0,-1 0 0,0-1 0,0 0 1,0 1-1,-1-1 0,0 0 0,0 0 0,-1 0 0,0 0 0,0 0 0,-1-14 0,0 18 0,-1 0 1,0 1-1,0-1 1,1 1-1,-2-1 0,1 0 1,0 1-1,0 0 1,-1-1-1,1 1 0,-1 0 1,0 0-1,0 0 1,0 0-1,0 0 1,0 0-1,0 0 0,0 1 1,-1-1-1,1 1 1,0-1-1,-1 1 1,0 0-1,1 0 0,-1 0 1,1 1-1,-1-1 1,0 1-1,0-1 1,1 1-1,-1 0 0,0 0 1,0 0-1,-3 1 1,3-1-88,0 0 1,0 0 0,0 0-1,0 1 1,0-1 0,0 1-1,0 0 1,0 0 0,0 0-1,0 0 1,0 1-1,1-1 1,-1 1 0,0-1-1,1 1 1,-1 0 0,1 0-1,0 0 1,0 1 0,0-1-1,0 0 1,0 1 0,0 0-1,0-1 1,1 1 0,-1 0-1,1 0 1,0 0-1,0 0 1,0-1 0,0 6-1,0-5-264,1 0 0,0 0 0,1 0 0,-1 1 0,0-1 0,1 0-1,0 0 1,0 0 0,0 0 0,0 0 0,0 0 0,1 0 0,-1 0 0,1-1-1,-1 1 1,1 0 0,0-1 0,0 1 0,1-1 0,-1 0 0,0 0-1,1 0 1,-1 0 0,1 0 0,0 0 0,0-1 0,-1 1 0,1-1 0,0 0-1,0 0 1,0 0 0,0 0 0,1-1 0,-1 1 0,0-1 0,0 0-1,4 1 1,22 0-4771</inkml:trace>
</inkml:ink>
</file>

<file path=ppt/ink/ink2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6.001"/>
    </inkml:context>
    <inkml:brush xml:id="br0">
      <inkml:brushProperty name="width" value="0.025" units="cm"/>
      <inkml:brushProperty name="height" value="0.025" units="cm"/>
    </inkml:brush>
  </inkml:definitions>
  <inkml:trace contextRef="#ctx0" brushRef="#br0">146 46 14510,'0'0'3085,"-8"4"-1387,-4 1-1381,1 1 0,1 1 0,-1 0 0,1 0 0,1 1 0,-1 0 0,-15 18 0,21-22-172,0 1 1,1 0 0,-1-1-1,1 1 1,0 1 0,0-1-1,0 0 1,1 1 0,0-1-1,0 1 1,0 0 0,1 0-1,-1-1 1,2 1 0,-1 0-1,1 0 1,-1 0 0,2 0-1,-1 0 1,2 8 0,-2-12-135,1 0 1,0-1 0,-1 1 0,1 0 0,0-1-1,0 1 1,0-1 0,0 0 0,0 1 0,1-1-1,-1 0 1,0 1 0,1-1 0,-1 0 0,0 0-1,1 0 1,-1 0 0,1 0 0,0-1 0,1 2-1,2-1 21,0 1 0,0-1-1,0 0 1,0-1 0,0 1-1,0-1 1,6 0 0,0-1 30,1 0 0,-1-1 1,0 0-1,0 0 1,20-9-1,-18 5-51,-1-1 0,0 0 0,0-1 0,0 0 0,-1-1 0,19-19 1,-25 22 117,0 1 1,0-1 0,-1 0-1,0 0 1,0-1 0,0 1 0,-1-1-1,0 0 1,0 0 0,-1 0-1,0 0 1,0-1 0,-1 1 0,2-13-1,-4 17-34,0-1-1,1 1 1,-1 0-1,-1-1 1,1 1 0,0 0-1,-1 0 1,1 0-1,-1 0 1,0 0-1,0 0 1,0 0-1,-1 1 1,1-1-1,-1 1 1,1-1 0,-1 1-1,0 0 1,0 0-1,0 0 1,0 1-1,0-1 1,0 1-1,0 0 1,-1-1-1,1 1 1,-7-1-1,4 0-111,0 1 0,-1-1-1,1 1 1,-1 0 0,1 1-1,-1 0 1,1 0-1,-1 0 1,1 1 0,-1-1-1,1 2 1,-1-1-1,1 1 1,-10 4 0,15-6-97,-1 1 1,1-1 0,0 1 0,0-1 0,0 1-1,0 0 1,0 0 0,0-1 0,0 1-1,0 0 1,0 0 0,0 0 0,0 0 0,0 0-1,1 0 1,-1 0 0,0 1 0,1-1 0,-1 0-1,1 0 1,-1 0 0,1 1 0,0-1 0,0 0-1,-1 1 1,1-1 0,0 0 0,0 0 0,0 1-1,0-1 1,1 0 0,-1 1 0,0-1 0,0 0-1,1 0 1,-1 1 0,1-1 0,-1 0-1,1 0 1,-1 0 0,1 0 0,1 2 0,0-1-393,0 1 1,1-1 0,-1 1 0,1-1 0,-1 0 0,1 0-1,0 0 1,0 0 0,0 0 0,0-1 0,0 1-1,0-1 1,1 0 0,-1 0 0,5 1 0,26 0-4599,4-2-2562</inkml:trace>
</inkml:ink>
</file>

<file path=ppt/ink/ink2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6.394"/>
    </inkml:context>
    <inkml:brush xml:id="br0">
      <inkml:brushProperty name="width" value="0.025" units="cm"/>
      <inkml:brushProperty name="height" value="0.025" units="cm"/>
    </inkml:brush>
  </inkml:definitions>
  <inkml:trace contextRef="#ctx0" brushRef="#br0">185 0 20692,'0'0'6213,"-40"50"-5091,25-23-33,3 3-161,5 0-607,7-5-193,0 0-128,3-7-224,6-3-865,3-6-705,-8-6-352,-1-3-833,-8-12-5093,-11-3 2179,-2-3-1634</inkml:trace>
  <inkml:trace contextRef="#ctx0" brushRef="#br0" timeOffset="1">57 148 4036,'-19'-18'5061,"2"5"-1314,4 4-896,6 2 3747,17 7-6310,16 1 65,5 5 95,9 0-256,7 0-160,2-2-128,4-2-1633,-1-2-1346,1 0-2210,-2-13-6182</inkml:trace>
</inkml:ink>
</file>

<file path=ppt/ink/ink2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6.738"/>
    </inkml:context>
    <inkml:brush xml:id="br0">
      <inkml:brushProperty name="width" value="0.025" units="cm"/>
      <inkml:brushProperty name="height" value="0.025" units="cm"/>
    </inkml:brush>
  </inkml:definitions>
  <inkml:trace contextRef="#ctx0" brushRef="#br0">234 57 9641,'0'0'7009,"2"-9"-4425,2-26 75,-5 34-2568,1 1 0,0-1 0,-1 0 0,1 1 1,-1-1-1,1 0 0,-1 1 0,1-1 0,-1 0 0,1 1 1,-1-1-1,1 1 0,-1-1 0,0 1 0,1-1 0,-1 1 1,0 0-1,0-1 0,1 1 0,-1 0 0,0-1 0,0 1 1,0 0-1,1 0 0,-1 0 0,0 0 0,0 0 0,0 0 1,1 0-1,-1 0 0,0 0 0,0 0 0,0 0 0,1 1 0,-1-1 1,0 0-1,0 1 0,0-1 0,0 1 0,-1-1 186,-7 3-129,0-1-1,1 1 0,-1 1 0,1 0 1,0 0-1,0 1 0,1-1 0,-1 2 1,1-1-1,-7 7 0,-1 3 294,0-1 1,1 2-1,-15 21 0,-3 17 395,31-50-813,-1-1 1,1 1 0,0 0 0,0 0 0,0-1 0,0 1-1,0 0 1,1 0 0,0 0 0,0 0 0,0 0-1,0 0 1,2 6 0,-1-9-11,0 0 0,0 0 0,0 1 0,0-1 0,0 0 0,0 0 0,0 0 0,0 0 0,1 0 0,-1-1 0,0 1 0,1 0 0,-1 0 0,1-1-1,-1 1 1,1-1 0,-1 1 0,1-1 0,-1 0 0,1 0 0,-1 0 0,1 0 0,0 0 0,-1 0 0,1 0 0,-1 0 0,1 0 0,1-1 0,46-11 262,-39 7-491,0-1-1,0 0 0,-1 0 1,0-1-1,0 0 1,0-1-1,-1 0 0,0 0 1,-1-1-1,0 0 0,0 0 1,-1 0-1,0-1 1,-1 0-1,0-1 0,0 1 1,-1-1-1,5-18 0,-12 23-987,-6 14 152,-7 17-861,5 22-2411,9-14-1399,2-10-2290</inkml:trace>
  <inkml:trace contextRef="#ctx0" brushRef="#br0" timeOffset="1">281 273 9929,'0'0'12845,"-37"56"-11052,19-30-255,2 1-289,1 1-673,7-5-383,7-7-161,1-5-801,7-8-1890,15-3-832,2-17-1762,9-14-6758</inkml:trace>
</inkml:ink>
</file>

<file path=ppt/ink/ink2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7.159"/>
    </inkml:context>
    <inkml:brush xml:id="br0">
      <inkml:brushProperty name="width" value="0.025" units="cm"/>
      <inkml:brushProperty name="height" value="0.025" units="cm"/>
    </inkml:brush>
  </inkml:definitions>
  <inkml:trace contextRef="#ctx0" brushRef="#br0">196 8 18353,'0'0'2531,"-10"11"-1223,4-4-1190,-8 7 687,0 2 0,-14 21 1,26-34-720,-1 0 1,1 1-1,0-1 1,0 1-1,0 0 1,0 0-1,0-1 1,1 1-1,0 0 1,0 0-1,0 0 1,0 1-1,1-1 1,0 0-1,-1 0 1,1 0-1,1 0 1,-1 0-1,1 1 1,1 4-1,1-5-74,1-1-1,0 0 0,0 1 0,0-1 0,0 0 0,1-1 0,-1 1 0,1-1 1,-1 0-1,1 0 0,0 0 0,0-1 0,0 0 0,6 1 0,10 4-194,-10-2-85,65 28-1089,-73-31 1340,0 1 0,-1-1 0,1 1-1,0-1 1,-1 1 0,1 0 0,-1 0 0,0 0 0,0 1 0,1-1 0,-2 0 0,1 1-1,0-1 1,0 1 0,-1 0 0,1-1 0,-1 1 0,0 0 0,0 0 0,0 0 0,1 5 0,-2-6 80,-1 0 0,1-1 1,-1 1-1,1 0 1,-1 0-1,0-1 1,0 1-1,0 0 1,0-1-1,0 1 1,0-1-1,0 1 1,-1-1-1,1 1 1,0-1-1,-1 0 1,1 0-1,-1 0 1,1 0-1,-1 0 1,0 0-1,1 0 1,-1 0-1,-3 0 1,-49 16 1691,49-16-1595,-16 3 520,0 0 0,0-1 0,-1-1 0,-31-1 1,46-2-587,1 1 1,0-1 0,0 0 0,0-1 0,0 1 0,0-1 0,1-1 0,-1 1 0,-6-4 0,10 4-85,-1 0 0,1 0-1,-1 0 1,1 0 0,0 0 0,0-1 0,0 1 0,0-1 0,0 1-1,0-1 1,1 0 0,-1 0 0,1 1 0,0-1 0,0 0 0,0 0-1,0-1 1,0-4 0,1 5-36,0 0 1,1 1-1,-1-1 0,1 1 0,-1-1 1,1 0-1,0 1 0,0-1 0,0 1 0,0 0 1,0-1-1,1 1 0,-1 0 0,1 0 1,0 0-1,-1 0 0,1 0 0,0 0 1,0 0-1,0 1 0,0-1 0,1 1 0,-1-1 1,0 1-1,6-2 0,8-5-38,0 1 0,30-8 0,-35 11 56,18-4-89,-2 0 69,0-1-1,0-1 0,42-22 0,-63 29 38,0-1-1,-1 0 1,1 0-1,-1-1 1,0 0-1,0 0 1,0 0-1,6-9 1,-9 10-2,0 1 0,0-1 1,-1 0-1,1 1 0,-1-1 1,0 0-1,0 0 0,0 0 1,-1 0-1,1 0 0,-1 0 1,0 0-1,0 0 0,0 0 1,-1 0-1,0-4 0,0 6-55,0 1-1,1-1 0,-1 0 1,0 0-1,0 1 1,0-1-1,0 1 0,-1-1 1,1 1-1,0-1 1,-1 1-1,1 0 0,0-1 1,-1 1-1,0 0 1,1 0-1,-1 0 0,0 0 1,1 1-1,-1-1 1,0 0-1,0 1 0,0-1 1,0 1-1,1 0 0,-1 0 1,0-1-1,0 1 1,0 0-1,0 0 0,-2 1 1,0-1-258,1 0 1,-1 1 0,1-1-1,-1 1 1,1 0-1,-1-1 1,1 2-1,0-1 1,-1 0 0,1 1-1,0-1 1,0 1-1,0 0 1,0 0-1,0 0 1,-2 3 0,2-1-307,0 0 0,1 0 0,0 1 1,-1-1-1,2 0 0,-1 1 1,0-1-1,1 1 0,0-1 0,0 1 1,0 0-1,1-1 0,0 1 1,0 0-1,0 0 0,1 9 0,6 0-4123</inkml:trace>
</inkml:ink>
</file>

<file path=ppt/ink/ink2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7.505"/>
    </inkml:context>
    <inkml:brush xml:id="br0">
      <inkml:brushProperty name="width" value="0.025" units="cm"/>
      <inkml:brushProperty name="height" value="0.025" units="cm"/>
    </inkml:brush>
  </inkml:definitions>
  <inkml:trace contextRef="#ctx0" brushRef="#br0">33 1 10794,'0'0'15663,"-29"72"-13677,25-45-1089,4-1-641,0-3-224,10-8-128,8-3-1249,8-9-897,2-3-577,5-5-1793,0-16-6375</inkml:trace>
  <inkml:trace contextRef="#ctx0" brushRef="#br0" timeOffset="1">269 51 15855,'0'0'3972,"-39"50"-833,16-17-257,2 6 33,-3 2-929,5 2-673,5-1-736,8-1-449,1-1-128,5-4-416,0-6-1538,0-11-2787,5-10-4003</inkml:trace>
</inkml:ink>
</file>

<file path=ppt/ink/ink2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8.122"/>
    </inkml:context>
    <inkml:brush xml:id="br0">
      <inkml:brushProperty name="width" value="0.025" units="cm"/>
      <inkml:brushProperty name="height" value="0.025" units="cm"/>
    </inkml:brush>
  </inkml:definitions>
  <inkml:trace contextRef="#ctx0" brushRef="#br0">103 0 20563,'0'0'1858,"-32"65"-1794,25-18-32,1 15 0,-3 15 96,0 8-63,-3 4-1,3 3 0,4-1-160,1 3-545,3-7-1025,-3-2-2113,0-1-6022</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00.762"/>
    </inkml:context>
    <inkml:brush xml:id="br0">
      <inkml:brushProperty name="width" value="0.025" units="cm"/>
      <inkml:brushProperty name="height" value="0.025" units="cm"/>
    </inkml:brush>
  </inkml:definitions>
  <inkml:trace contextRef="#ctx0" brushRef="#br0">113 163 9225,'0'0'13340,"-10"0"-10355,10 0-2967,-4-1 146,1 1 0,-1-1-1,0 1 1,1 0 0,-1 0 0,0 1 0,1-1 0,-1 1-1,1-1 1,-1 1 0,1 0 0,-1 1 0,1-1-1,0 1 1,-1-1 0,1 1 0,0 0 0,0 0 0,0 0-1,0 1 1,1-1 0,-1 1 0,1-1 0,-1 1-1,1 0 1,-4 6 0,4-6-76,1-1 0,-1 1 0,1 0 0,0 0 0,-1 0 0,1 0 0,1 0 0,-1 1 1,0-1-1,1 0 0,-1 0 0,1 0 0,0 1 0,1 3 0,-1-6-76,1 1 0,0-1 0,-1 0 0,1 0 0,0 1 0,0-1 1,0 0-1,0 0 0,0 0 0,0 0 0,0 0 0,0 0 0,1 0 0,-1 0 0,0-1 1,1 1-1,-1 0 0,0-1 0,1 1 0,-1-1 0,1 1 0,-1-1 0,1 0 0,-1 0 1,1 1-1,-1-1 0,1 0 0,-1-1 0,1 1 0,-1 0 0,3-1 0,3 0-9,-1 0 0,1-1 0,-1 0-1,1 0 1,-1 0 0,0-1 0,0 0-1,0 0 1,0-1 0,-1 0 0,1 0-1,-1 0 1,0-1 0,0 1 0,-1-1-1,1 0 1,-1-1 0,0 1 0,0-1-1,-1 0 1,5-10 0,3-5 5,-1-2 0,-1 1 0,-1-1 1,8-41-1,-12 37-46,-12 50-262,-3 9 360,2-9 72,2 0 0,0 1-1,1-1 1,2 1 0,-3 45-1,7-68-125,0 0-1,0 1 0,0-1 0,0 0 1,0 0-1,0 0 0,0 0 0,0 0 1,1 1-1,-1-1 0,1 0 1,-1 0-1,1 0 0,-1 0 0,1 0 1,-1 0-1,1 0 0,0 0 1,0 0-1,-1 0 0,1-1 0,0 1 1,0 0-1,0 0 0,0-1 0,2 2 1,-1-2 7,0 1 0,1 0 0,-1-1 0,0 0 0,1 0 0,-1 0 0,1 0 0,-1 0-1,0 0 1,1 0 0,-1-1 0,4 0 0,1-2-19,0 1 0,0-1 0,-1 0 0,1 0 0,-1 0 0,1-1 0,-1 0 0,6-6-1,-7 5-27,-1 1 0,0-1 0,-1 0 0,1 0-1,-1 0 1,0-1 0,0 1 0,-1-1-1,0 0 1,0 0 0,0 1 0,0-1 0,-1 0-1,0-1 1,0 1 0,-1-9 0,0 15 28,0-1 1,0 1-1,0 0 1,1 0-1,-1 0 1,0-1-1,0 1 1,0 0-1,0 0 1,0 0 0,0-1-1,0 1 1,0 0-1,0 0 1,-1-1-1,1 1 1,0 0-1,0 0 1,0 0-1,0-1 1,0 1-1,0 0 1,0 0 0,0 0-1,-1 0 1,1-1-1,0 1 1,0 0-1,0 0 1,0 0-1,0 0 1,-1 0-1,1-1 1,0 1-1,0 0 1,0 0 0,-1 0-1,1 0 1,0 0-1,0 0 1,-1 0-1,1 0 1,0 0-1,0 0 1,-1 0-1,-10 7-138,-7 16 97,-3 39 287,20-57-171,0 0-1,0 0 0,0 0 1,1 0-1,0 0 0,0 0 1,0 0-1,1 1 1,-1-1-1,3 9 0,-2-13-61,0 0-1,0 0 1,0 0-1,0 0 1,0 0-1,0 0 1,0 0-1,1-1 1,-1 1-1,0 0 1,0-1-1,1 1 1,-1-1-1,0 1 1,1-1-1,-1 0 1,0 1-1,1-1 0,-1 0 1,1 0-1,-1 0 1,1 0-1,-1 0 1,0 0-1,1-1 1,1 0-1,39-9 49,14-25-154,-48 29 71,1 0 0,0 0 1,0 1-1,0 0 0,0 1 0,15-5 0,-23 10 29,0 1 1,0-1-1,0 1 0,-1-1 0,1 1 0,0-1 0,-1 1 0,1-1 0,-1 1 0,1 0 1,-1-1-1,0 1 0,0 0 0,1 0 0,-1-1 0,-1 1 0,1 0 0,0 2 0,5 31 48,4-30-2835,-7-4 1952,-1 0-1,0 0 1,1-1-1,-1 1 0,0-1 1,1 1-1,-1-1 0,1 0 1,-1 1-1,1-1 0,-1 0 1,1 0-1,-1 0 1,1 0-1,-1 0 0,1 0 1,2-1-1</inkml:trace>
</inkml:ink>
</file>

<file path=ppt/ink/ink2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8.512"/>
    </inkml:context>
    <inkml:brush xml:id="br0">
      <inkml:brushProperty name="width" value="0.025" units="cm"/>
      <inkml:brushProperty name="height" value="0.025" units="cm"/>
    </inkml:brush>
  </inkml:definitions>
  <inkml:trace contextRef="#ctx0" brushRef="#br0">76 0 15759,'-13'76'1986,"-4"-5"-1314,1-1-543,7-7-514,1-9-2209,2-13-1474,0-11-1890</inkml:trace>
</inkml:ink>
</file>

<file path=ppt/ink/ink2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8.840"/>
    </inkml:context>
    <inkml:brush xml:id="br0">
      <inkml:brushProperty name="width" value="0.025" units="cm"/>
      <inkml:brushProperty name="height" value="0.025" units="cm"/>
    </inkml:brush>
  </inkml:definitions>
  <inkml:trace contextRef="#ctx0" brushRef="#br0">188 0 16656,'-65'261'4233,"41"-143"-5434,-12 163 0,24 110 1873,9-361-200,-2-1-1,-12 42 0,-3 17-196,14-29-4483</inkml:trace>
</inkml:ink>
</file>

<file path=ppt/ink/ink2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9.185"/>
    </inkml:context>
    <inkml:brush xml:id="br0">
      <inkml:brushProperty name="width" value="0.025" units="cm"/>
      <inkml:brushProperty name="height" value="0.025" units="cm"/>
    </inkml:brush>
  </inkml:definitions>
  <inkml:trace contextRef="#ctx0" brushRef="#br0">93 0 22197,'0'0'1634,"-64"58"223,46-24-864,10-1-801,5 2-192,3-3 64,11-2 1,18-8-65,12-12 64,12-10 0,11-12-160,8-20-1442,2-11-1152,-4-8-1282,-14 3-3331</inkml:trace>
</inkml:ink>
</file>

<file path=ppt/ink/ink2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9.546"/>
    </inkml:context>
    <inkml:brush xml:id="br0">
      <inkml:brushProperty name="width" value="0.025" units="cm"/>
      <inkml:brushProperty name="height" value="0.025" units="cm"/>
    </inkml:brush>
  </inkml:definitions>
  <inkml:trace contextRef="#ctx0" brushRef="#br0">324 1 13196,'-32'58'3428,"-9"10"-642,1 7-544,-5 3-640,1-2-193,4-7-224,7-15-416,8-13-513,9-16-159,9-19-514,7-22-7014,0-8-2851</inkml:trace>
</inkml:ink>
</file>

<file path=ppt/ink/ink2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00.049"/>
    </inkml:context>
    <inkml:brush xml:id="br0">
      <inkml:brushProperty name="width" value="0.025" units="cm"/>
      <inkml:brushProperty name="height" value="0.025" units="cm"/>
    </inkml:brush>
  </inkml:definitions>
  <inkml:trace contextRef="#ctx0" brushRef="#br0">180 115 11275,'3'-9'2664,"0"1"-2203,18-51 542,1 20 5044,-56 90 738,-11 32-5677,4-7-876,-68 117 136,187-278-8274,18-38 1270,-34 38 9364,-71 109 704,3-5-3218,-78 168 1323,21-67 2307,54-109-2693,5-11-471,5-26-379,14-43-1513,-15 68 1189,30-190-4253,-30 209 4437,-1 2 132,1-1 0,1 1 0,1-1 0,7 33 0,-7-47-208,0 0 0,0 0 0,0 0 0,0 0 0,1 0 0,-1 0 0,1-1 0,1 1 0,-1-1 0,0 0 0,1 0 0,0 0 0,0 0 1,0-1-1,1 0 0,-1 1 0,1-2 0,0 1 0,-1 0 0,1-1 0,11 3 0,-7-2 2,0-1 0,0 0 0,0-1 0,0 0 0,0-1 0,16 0-1,-22 0-86,0 0-1,-1 0 0,1-1 0,-1 1 1,1-1-1,-1 1 0,0-1 1,1 0-1,-1 0 0,0 0 0,1 0 1,-1 0-1,0-1 0,0 1 0,0-1 1,0 1-1,0-1 0,0 0 0,0 1 1,-1-1-1,1 0 0,-1 0 0,1-1 1,-1 1-1,0 0 0,0 0 0,0-1 1,1-4-1,-2 6-42,0-1 0,0 1 0,0-1 0,-1 1 1,1 0-1,0-1 0,-1 1 0,0 0 0,1-1 0,-1 1 0,0 0 0,1 0 0,-1-1 1,0 1-1,0 0 0,0 0 0,0 0 0,0 0 0,0 0 0,-1 0 0,1 1 0,0-1 1,0 0-1,-1 0 0,1 1 0,0-1 0,-1 1 0,1-1 0,0 1 0,-2 0 0,-48-13-577,48 13 595,-27-5-99,-56-2 0,75 7 306,1 0 1,0 1-1,0 0 0,0 0 0,0 1 1,0 0-1,0 1 0,0 0 0,-12 6 1,10 3 591,18-5-183,24-3-216,12-10-287,-1-2 1,-1-2-1,1-2 1,68-29-1,-66 24-359,96-40-2646,-47 13-1891,24-16-6429</inkml:trace>
</inkml:ink>
</file>

<file path=ppt/ink/ink2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26.742"/>
    </inkml:context>
    <inkml:brush xml:id="br0">
      <inkml:brushProperty name="width" value="0.025" units="cm"/>
      <inkml:brushProperty name="height" value="0.025" units="cm"/>
    </inkml:brush>
  </inkml:definitions>
  <inkml:trace contextRef="#ctx0" brushRef="#br0">59 0 11723,'0'0'6278,"2"50"-5990,-2 8 193,-10 20 928,-3 21 97,-1 17-289,3 11-320,1 7-577,7-4-256,3-11 0,2-3-96,10-8-705,-1-12-800,-3-15-1762,-6-17-2851</inkml:trace>
</inkml:ink>
</file>

<file path=ppt/ink/ink2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5.160"/>
    </inkml:context>
    <inkml:brush xml:id="br0">
      <inkml:brushProperty name="width" value="0.025" units="cm"/>
      <inkml:brushProperty name="height" value="0.025" units="cm"/>
    </inkml:brush>
  </inkml:definitions>
  <inkml:trace contextRef="#ctx0" brushRef="#br0">1 68 21300,'2'0'2242,"8"-1"-1089,16-8 65,4-2 95,11-3-737,7 3-480,3 0-96,-1 5-1729,-8 2-2051,-9 3-1665,-11 1-6054</inkml:trace>
</inkml:ink>
</file>

<file path=ppt/ink/ink2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5.815"/>
    </inkml:context>
    <inkml:brush xml:id="br0">
      <inkml:brushProperty name="width" value="0.025" units="cm"/>
      <inkml:brushProperty name="height" value="0.025" units="cm"/>
    </inkml:brush>
  </inkml:definitions>
  <inkml:trace contextRef="#ctx0" brushRef="#br0">158 16 13132,'0'0'11094,"-10"-5"-9189,6 3-1757,2 1-115,0 0 0,0 0 0,1 0 1,-1 0-1,0 0 0,0 1 0,0-1 1,0 0-1,0 1 0,0 0 1,0-1-1,-1 1 0,1 0 0,0 0 1,0 0-1,0 0 0,0 1 1,0-1-1,0 0 0,0 1 0,0 0 1,0-1-1,0 1 0,0 0 1,0 0-1,0 0 0,0 0 0,1 0 1,-1 1-1,0-1 0,1 0 1,-1 1-1,1-1 0,0 1 0,-3 3 1,-8 12 142,1 1-1,1 0 1,-14 32 0,21-42-88,0 0 0,0 1-1,1-1 1,0 1 0,0-1 0,1 1-1,0 0 1,1-1 0,0 1 0,0 0-1,3 12 1,-3-18-78,1-1 0,0 0 0,-1 0 1,1 0-1,0 0 0,0 0 0,0 0 0,1 0 1,-1 0-1,0-1 0,1 1 0,-1 0 0,1-1 0,0 1 1,-1-1-1,1 1 0,0-1 0,0 0 0,0 0 0,0 0 1,3 1-1,0 0 26,0-1 1,0 0 0,1 0-1,-1 0 1,0-1 0,1 1-1,-1-1 1,10-2-1,-2 0 62,1 0-1,-1-1 0,0-1 0,-1 0 0,1-1 0,17-9 0,-17 6-40,0 0 1,-1-1-1,0 0 0,0-1 0,-1-1 0,16-18 1,-23 23-17,0 1 1,0-1-1,-1 1 1,1-1-1,-1 0 1,0-1-1,-1 1 1,0 0-1,0-1 1,0 1-1,-1-1 1,0 0-1,0 1 1,0-1-1,-1 0 1,0 0-1,-1-6 1,0 12-40,1-1 0,0 1 0,-1 0 0,1 0 0,-1 0 0,1-1 1,-1 1-1,1 0 0,-1 0 0,0 0 0,0 0 0,1 0 0,-1 0 0,0 0 0,0 0 0,0 1 0,0-1 1,0 0-1,0 0 0,0 1 0,0-1 0,0 1 0,-1-1 0,1 1 0,0-1 0,0 1 0,0 0 0,-1 0 1,1-1-1,0 1 0,-1 0 0,1 0 0,0 0 0,0 0 0,-1 1 0,1-1 0,0 0 0,0 0 0,0 1 1,-1-1-1,-1 2 0,-2-1-14,1 1 1,-1 0-1,0 0 1,1 0-1,-1 0 1,1 1 0,0 0-1,0 0 1,-5 4-1,4-1 10,0 0-1,0 1 1,1 0 0,0 0-1,0 0 1,-6 14-1,10-20-130,-1 0 0,1 1-1,-1-1 1,1 0 0,-1 1-1,1-1 1,0 1 0,0-1-1,0 0 1,0 1 0,0-1-1,0 1 1,0-1 0,0 0-1,0 1 1,1-1 0,-1 1-1,0-1 1,1 0 0,-1 0-1,1 1 1,0-1 0,-1 0-1,1 0 1,0 1 0,0-1-1,0 0 1,0 0 0,0 0-1,0 0 1,0 0 0,0-1 0,0 1-1,0 0 1,1 0 0,-1-1-1,0 1 1,0-1 0,1 1-1,-1-1 1,0 1 0,1-1-1,-1 0 1,1 0 0,-1 0-1,3 0 1,62 0-7923,-31-8 97</inkml:trace>
</inkml:ink>
</file>

<file path=ppt/ink/ink2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6.174"/>
    </inkml:context>
    <inkml:brush xml:id="br0">
      <inkml:brushProperty name="width" value="0.025" units="cm"/>
      <inkml:brushProperty name="height" value="0.025" units="cm"/>
    </inkml:brush>
  </inkml:definitions>
  <inkml:trace contextRef="#ctx0" brushRef="#br0">48 1 16688,'0'0'2082,"-12"66"224,-2-29 128,3-2-128,4-3-480,3-6-1153,4-8-609,3-11-833,15-7-2178,4 0-1729,4-20-3620</inkml:trace>
</inkml:ink>
</file>

<file path=ppt/ink/ink2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6.518"/>
    </inkml:context>
    <inkml:brush xml:id="br0">
      <inkml:brushProperty name="width" value="0.025" units="cm"/>
      <inkml:brushProperty name="height" value="0.025" units="cm"/>
    </inkml:brush>
  </inkml:definitions>
  <inkml:trace contextRef="#ctx0" brushRef="#br0">166 1 19218,'0'0'5483,"-12"1"-3748,6 0-1643,0 0 0,0 1 0,0-1 0,0 1 0,1 0 0,-1 1 0,0-1 0,1 1 0,0 0 1,0 1-1,0-1 0,0 1 0,0 0 0,1 0 0,-1 1 0,1-1 0,0 1 0,1 0 0,-1 0 0,1 0 1,0 1-1,0-1 0,1 1 0,-1-1 0,1 1 0,1 0 0,-3 10 0,4-14-94,0 0 0,0 0 0,0 0 0,1 0 0,-1 0 0,0 1 0,1-1 0,0 0 0,-1 0 0,1 0 0,0-1 0,0 1 0,0 0 0,0 0 0,1 0 0,-1-1 0,0 1 1,1 0-1,-1-1 0,1 0 0,-1 1 0,1-1 0,0 0 0,0 0 0,-1 0 0,1 0 0,0 0 0,0 0 0,0 0 0,0 0 0,0-1 0,0 1 0,3-1 0,12 4-89,0-1 0,0-1 0,22 1 0,-16-2-321,-21 0 347,15 0-257,0 1 1,0 1 0,0 1 0,26 9 0,-40-13 332,-1 1 1,0 0-1,0 0 1,1 0-1,-1 0 1,0 0-1,0 0 1,0 1-1,0-1 1,0 1-1,-1-1 1,1 1-1,0 0 1,-1-1-1,1 1 1,-1 0-1,0 0 1,1 0 0,-1 0-1,0 1 1,0-1-1,-1 0 1,1 0-1,0 1 1,-1-1-1,1 0 1,-1 1-1,0-1 1,1 0-1,-1 1 1,-1-1-1,1 0 1,0 1-1,0-1 1,-1 1-1,0-1 1,1 0-1,-1 0 1,0 1-1,0-1 1,0 0-1,0 0 1,0 0-1,-2 2 1,-4 6 158,-1 1 1,0-2 0,0 1-1,-1-1 1,0 0 0,-1-1 0,0 0-1,0-1 1,-12 7 0,4-4 384,-1 0 1,1-1-1,-2-1 0,-34 10 1,49-16-476,-1-1-1,1 0 1,-1 0 0,1 0 0,-1-1-1,0 1 1,1-2 0,-1 1-1,0 0 1,1-1 0,-8-2 0,11 2-71,0 0 0,0 0 1,1 0-1,-1 0 0,0-1 1,1 1-1,-1-1 0,1 1 1,-1-1-1,1 0 0,0 1 1,-1-1-1,1 0 0,0 0 1,0 0-1,0 0 1,1 0-1,-1 0 0,0 0 1,1 0-1,-1 0 0,1 0 1,0 0-1,0 0 0,0 0 1,0 0-1,0-1 0,0 1 1,0 0-1,1 0 0,-1 0 1,2-2-1,0-4-9,0 0 0,1 0 0,0 0 0,0 0 0,1 1 0,0-1 0,1 1 0,-1 0 0,1 0 0,1 1 0,-1-1 0,1 1 0,0 1 0,1-1 0,9-6 0,15-9 0,1 1 0,37-18 0,-48 27 0,-1 1 0,42-24 0,-60 32 0,1 1 0,0-1 0,-1 0 0,0 0 0,1 0 0,-1-1 0,0 1 0,0 0 0,0-1 0,0 1 0,-1-1 0,1 0 0,-1 0 0,0 1 0,1-1 0,-1 0 0,1-6 0,-2 8 0,-1-1 0,1 1 0,-1-1 0,1 1 0,-1 0 0,1-1 0,-1 1 0,0 0 0,0-1 0,1 1 0,-1 0 0,0 0 0,0 0 0,0-1 0,-1 1 0,1 0 0,0 1 0,0-1 0,0 0 0,-1 0 0,1 0 0,0 1 0,-1-1 0,1 1 0,-1-1 0,1 1 0,-1-1 0,1 1 0,-1 0 0,1 0 0,-1 0 0,-1 0 0,-60-3 0,53 3 0,-1 0-176,-46 3-2977,56-3 2961,-1 0 1,0 0-1,0 1 1,1-1-1,-1 1 1,0-1-1,1 1 1,-1 0-1,1-1 1,-1 1-1,1 0 1,-1 0-1,1 0 1,0 0-1,-1 0 1,1 1-1,0-1 1,0 0-1,0 1 1,0-1-1,0 1 1,0-1 0,0 1-1,0-1 1,0 1-1,1-1 1,-1 3-1,0 5-7196</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01.091"/>
    </inkml:context>
    <inkml:brush xml:id="br0">
      <inkml:brushProperty name="width" value="0.025" units="cm"/>
      <inkml:brushProperty name="height" value="0.025" units="cm"/>
    </inkml:brush>
  </inkml:definitions>
  <inkml:trace contextRef="#ctx0" brushRef="#br0">36 158 19731,'0'0'2306,"-36"50"-1025,42-34 641,35-6-353,22-7-384,19-3 1,24-7-418,20-15-223,19-7-33,14-5 481,5 1-224,-4 5-769,-13 6 0,-19 6 0,-19 6-2082,-25 4-2402,-21-5-1474,-13-7-6502</inkml:trace>
</inkml:ink>
</file>

<file path=ppt/ink/ink2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6.892"/>
    </inkml:context>
    <inkml:brush xml:id="br0">
      <inkml:brushProperty name="width" value="0.025" units="cm"/>
      <inkml:brushProperty name="height" value="0.025" units="cm"/>
    </inkml:brush>
  </inkml:definitions>
  <inkml:trace contextRef="#ctx0" brushRef="#br0">44 1 24343,'0'0'7666,"-7"9"-7009,4-4-619,-2 1-23,0 1-1,1 1 1,-1-1 0,2 1-1,-5 11 1,7-18-16,0 1 1,1 0-1,-1-1 1,1 1-1,0-1 0,0 1 1,-1 0-1,1-1 0,0 1 1,0 0-1,1-1 1,-1 1-1,0 0 0,1-1 1,-1 1-1,0 0 0,1-1 1,0 1-1,-1-1 1,1 1-1,0-1 0,0 0 1,0 1-1,0-1 0,0 0 1,0 1-1,0-1 1,1 0-1,-1 0 0,0 0 1,1 0-1,-1 0 0,0 0 1,1-1-1,-1 1 1,1 0-1,0-1 0,-1 1 1,3 0-1,11 3-1036,0-1 1,0 0-1,0-1 1,1-1-1,-1 0 0,31-3 1,-38 1 537,0 0 0,0 0 0,0 0 0,-1-1 0,1 0-1,0-1 1,-1 0 0,0 0 0,1-1 0,-1 0 0,-1 0 0,1 0 0,0-1 0,-1 0 0,7-7 0,-6 1 720,-14 13 3272,-8 10 443,7-5-4064,-10 15 1753,0 1 1,1 0-1,-20 39 1,30-48-1566,1 0-1,0 0 1,1 1 0,1-1 0,0 1 0,1 0 0,1 1 0,-1 19 0,3-29-238,0 31-2298,1-13-2141,4 4-6204</inkml:trace>
</inkml:ink>
</file>

<file path=ppt/ink/ink2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7.859"/>
    </inkml:context>
    <inkml:brush xml:id="br0">
      <inkml:brushProperty name="width" value="0.025" units="cm"/>
      <inkml:brushProperty name="height" value="0.025" units="cm"/>
    </inkml:brush>
  </inkml:definitions>
  <inkml:trace contextRef="#ctx0" brushRef="#br0">1 63 18674,'0'0'5754,"12"-8"-5375,-7 5-354,4-3 27,-1 1 1,1 0 0,0 0-1,0 1 1,0 0-1,0 1 1,1 0-1,0 0 1,14-1-1,133-4 87,-53 7-3828,-102 1 3575,0 0 0,0 0 0,-1 0-1,1 0 1,0 0 0,0 0 0,-1 1 0,1-1-1,0 1 1,-1-1 0,1 1 0,0-1-1,-1 1 1,1 0 0,-1 0 0,3 1 0,-4-1 92,0 0-1,1-1 1,-1 1 0,1 0 0,-1 0 0,0-1 0,0 1 0,0 0 0,1 0 0,-1-1 0,0 1 0,0 0 0,0 0 0,0 0 0,0-1 0,0 1 0,0 0-1,-1 0 1,1 0 0,0-1 0,0 1 0,-1 0 0,1 0 0,-1 0 0,-4 7 134,0 0 0,0-1 1,-1 0-1,-11 12 0,8-9-80,0 0-114,-30 33 1530,-52 73-1,79-98-1642,2 0 0,0 0-1,-6 20 1,11-26-734,2-1-1,0 0 1,0 1-1,1 0 1,0 0 0,1 15-1</inkml:trace>
</inkml:ink>
</file>

<file path=ppt/ink/ink2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8.186"/>
    </inkml:context>
    <inkml:brush xml:id="br0">
      <inkml:brushProperty name="width" value="0.025" units="cm"/>
      <inkml:brushProperty name="height" value="0.025" units="cm"/>
    </inkml:brush>
  </inkml:definitions>
  <inkml:trace contextRef="#ctx0" brushRef="#br0">0 22 15983,'0'0'2306,"77"-1"-1921,-30 1-289,7 0-64,5-4-961,1-12-4644</inkml:trace>
</inkml:ink>
</file>

<file path=ppt/ink/ink2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8.515"/>
    </inkml:context>
    <inkml:brush xml:id="br0">
      <inkml:brushProperty name="width" value="0.025" units="cm"/>
      <inkml:brushProperty name="height" value="0.025" units="cm"/>
    </inkml:brush>
  </inkml:definitions>
  <inkml:trace contextRef="#ctx0" brushRef="#br0">180 0 18578,'-14'13'1852,"-8"8"-789,0 2 1,-34 45-1,48-56-742,0 0 0,0 0 0,1 1 0,1 0 0,0 0 0,1 1 1,0 0-1,1-1 0,-4 28 0,8-38-313,0 0 1,-1 0-1,1-1 0,1 1 1,-1 0-1,0 0 0,1 0 1,-1 0-1,1-1 1,0 1-1,0 0 0,0 0 1,0-1-1,0 1 1,1-1-1,-1 1 0,1-1 1,-1 0-1,1 0 1,4 4-1,-3-3-67,1-1-1,-1 0 1,1 0-1,0 0 1,0 0 0,0-1-1,0 0 1,0 1-1,0-1 1,0-1 0,0 1-1,8 0 1,-2-1-58,-1 0 0,0-1 0,0 0 1,1-1-1,-1 1 0,0-2 0,0 1 1,-1-1-1,1-1 0,0 0 0,-1 0 0,11-7 1,-12 4 99,0 0 1,0 0-1,-1-1 1,0 0-1,0 0 1,0 0-1,-1-1 1,-1 0-1,0 0 1,0 0-1,0 0 1,-1-1-1,2-13 1,-3 15 42,0 1 0,-1-1-1,0 1 1,-1-1 0,0 1 0,0-1 0,0 0 0,-1 1 0,0-1 0,-1 1-1,0-1 1,0 1 0,0 0 0,-1 0 0,0 0 0,-1 0 0,-7-13 0,9 18-20,0 0 0,1 0 1,-1 0-1,0 1 0,0-1 1,-1 0-1,1 1 0,0-1 0,-1 1 1,1 0-1,0-1 0,-1 1 1,1 0-1,-1 1 0,0-1 1,1 0-1,-1 1 0,0 0 1,1-1-1,-1 1 0,0 0 1,1 0-1,-1 1 0,0-1 1,0 0-1,1 1 0,-1 0 1,1-1-1,-1 1 0,1 0 1,-1 1-1,1-1 0,-1 0 1,1 1-1,0-1 0,0 1 0,0 0 1,0-1-1,0 1 0,0 0 1,0 0-1,0 1 0,1-1 1,-3 5-1,2-4-110,0 0 0,0 0 0,0 1 0,0-1 0,1 1 0,0-1 0,-1 1 0,1 0 0,1-1-1,-1 1 1,0 0 0,1 0 0,0-1 0,0 6 0,0-7-132,1 1 0,-1-1 0,1 1-1,0-1 1,0 1 0,0-1 0,0 0 0,0 0-1,0 1 1,1-1 0,-1 0 0,1 0 0,-1 0-1,1 0 1,0-1 0,-1 1 0,1 0 0,0-1-1,1 1 1,-1-1 0,0 0 0,0 0 0,4 2-1,30 6-5122,9-7-3380</inkml:trace>
</inkml:ink>
</file>

<file path=ppt/ink/ink2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8.875"/>
    </inkml:context>
    <inkml:brush xml:id="br0">
      <inkml:brushProperty name="width" value="0.025" units="cm"/>
      <inkml:brushProperty name="height" value="0.025" units="cm"/>
    </inkml:brush>
  </inkml:definitions>
  <inkml:trace contextRef="#ctx0" brushRef="#br0">175 5 13805,'0'0'4073,"-9"4"-1644,-2 1-2078,0 1 0,0 0 0,1 1 0,0 0 1,0 0-1,0 1 0,1 1 0,1-1 0,-1 1 0,1 1 0,1 0 0,0 0 0,0 0 0,1 1 0,0 0 0,1 0 0,0 0 0,1 1 0,1 0 0,-5 22 1,8-32-342,0 0 1,0 0 0,0 0 0,0 0 0,0-1 0,0 1 0,1 0 0,-1 0-1,1 0 1,-1 0 0,1-1 0,0 1 0,0 0 0,-1 0 0,1-1 0,0 1-1,1-1 1,-1 1 0,0-1 0,0 1 0,1-1 0,-1 0 0,1 0 0,1 2-1,1-1 4,1 0 0,-1 0-1,1 0 1,0-1-1,-1 0 1,1 1 0,0-2-1,0 1 1,7 0-1,5-1 21,1-1 0,0 0 0,-1-1-1,27-7 1,-25 3-102,1-1-1,-1 0 0,0-1 1,0-2-1,-1 1 1,25-20-1,-36 25 90,-1 0 0,0-1 0,0 0 0,-1-1-1,1 1 1,-1-1 0,-1 0 0,1 0 0,-1 0-1,0-1 1,0 0 0,-1 0 0,0 0 0,0 0-1,0 0 1,-1 0 0,0-1 0,-1 1 0,0-1 0,1-9-1,-3 15 41,1-1 0,-1 1-1,0 0 1,1-1 0,-1 1-1,0 0 1,0 0-1,0-1 1,-1 1 0,1 0-1,0 0 1,-1 0 0,0 1-1,1-1 1,-1 0-1,0 1 1,0-1 0,0 1-1,0-1 1,0 1 0,0 0-1,0 0 1,0 0 0,-1 0-1,1 0 1,0 0-1,-1 1 1,1-1 0,0 1-1,-1 0 1,1 0 0,-1 0-1,-3 0 1,-6-1 1,-1 1 0,1 1 0,-1 0 0,1 0 1,-18 5-1,17-2-11,0 0 0,1 1 0,-1 0-1,1 1 1,0 0 0,0 1 0,1 0 0,0 1 0,0 0 0,-12 13 0,23-21-68,0 0 0,-1 1 0,1-1 0,0 1-1,-1-1 1,1 0 0,0 1 0,-1-1 0,1 0 0,0 1 0,0-1 0,-1 1-1,1-1 1,0 1 0,0-1 0,0 1 0,0-1 0,0 1 0,0-1-1,0 1 1,0-1 0,0 1 0,0-1 0,0 1 0,0-1 0,0 1-1,0-1 1,0 1 0,0-1 0,0 0 0,1 1 0,-1-1 0,0 1-1,0-1 1,1 1 0,-1-1 0,0 0 0,0 1 0,1-1 0,-1 0-1,1 1 1,-1-1 0,0 0 0,1 1 0,-1-1 0,1 0 0,-1 0-1,0 1 1,1-1 0,-1 0 0,1 0 0,-1 0 0,1 0 0,-1 0-1,1 0 1,-1 0 0,1 0 0,-1 0 0,1 0 0,0 0 0,32 0-2584,12-14-4568,11-13-8067</inkml:trace>
</inkml:ink>
</file>

<file path=ppt/ink/ink2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9.191"/>
    </inkml:context>
    <inkml:brush xml:id="br0">
      <inkml:brushProperty name="width" value="0.025" units="cm"/>
      <inkml:brushProperty name="height" value="0.025" units="cm"/>
    </inkml:brush>
  </inkml:definitions>
  <inkml:trace contextRef="#ctx0" brushRef="#br0">1 40 24984,'0'0'1121,"55"3"-673,1-3-384,19-4 224,20-9 545,7 0-544,0 4-225,-9 6-1954,-21 3-2274,-22 0-1153,-26 6-2755</inkml:trace>
  <inkml:trace contextRef="#ctx0" brushRef="#br0" timeOffset="1">209 217 16367,'0'0'7271,"64"-8"-6021,8-5-97,16-1-417,8 2-511,3-1-322,-5-2-4579,-13-3-7143</inkml:trace>
</inkml:ink>
</file>

<file path=ppt/ink/ink2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3.634"/>
    </inkml:context>
    <inkml:brush xml:id="br0">
      <inkml:brushProperty name="width" value="0.025" units="cm"/>
      <inkml:brushProperty name="height" value="0.025" units="cm"/>
    </inkml:brush>
  </inkml:definitions>
  <inkml:trace contextRef="#ctx0" brushRef="#br0">4 21 23414,'0'0'2723,"-3"50"-545,5-28-1057,13-2-352,11-6-321,8-8-352,9-6-64,9-7-640,4-16-962,-2-5-2017,-6-2-1410,-6 3-2082,-13 9-3267</inkml:trace>
</inkml:ink>
</file>

<file path=ppt/ink/ink2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3.992"/>
    </inkml:context>
    <inkml:brush xml:id="br0">
      <inkml:brushProperty name="width" value="0.025" units="cm"/>
      <inkml:brushProperty name="height" value="0.025" units="cm"/>
    </inkml:brush>
  </inkml:definitions>
  <inkml:trace contextRef="#ctx0" brushRef="#br0">198 0 11307,'0'0'4420,"-46"66"-897,20-23 97,-1 3-1218,0 3-737,4 1-511,2-4-450,6-6-512,7-4-128,4-11-256,4-12-2402,9-11-12877</inkml:trace>
</inkml:ink>
</file>

<file path=ppt/ink/ink2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4.337"/>
    </inkml:context>
    <inkml:brush xml:id="br0">
      <inkml:brushProperty name="width" value="0.025" units="cm"/>
      <inkml:brushProperty name="height" value="0.025" units="cm"/>
    </inkml:brush>
  </inkml:definitions>
  <inkml:trace contextRef="#ctx0" brushRef="#br0">0 12 12588,'0'0'9513,"63"6"-7271,-21-6-32,10 0-736,7 0-642,4-1-543,-2-7-257,-1 3-769,-11 2-2146,-11 3-1025,-12 0-3106,-17 0-6407</inkml:trace>
</inkml:ink>
</file>

<file path=ppt/ink/ink2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4.682"/>
    </inkml:context>
    <inkml:brush xml:id="br0">
      <inkml:brushProperty name="width" value="0.025" units="cm"/>
      <inkml:brushProperty name="height" value="0.025" units="cm"/>
    </inkml:brush>
  </inkml:definitions>
  <inkml:trace contextRef="#ctx0" brushRef="#br0">0 1 13100,'0'0'6695,"57"15"-3941,-27-10-832,4-1-737,-3 0-416,-1-3-577,-2-1-128,-7 0-2082,-8-15-4676</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29.816"/>
    </inkml:context>
    <inkml:brush xml:id="br0">
      <inkml:brushProperty name="width" value="0.025" units="cm"/>
      <inkml:brushProperty name="height" value="0.025" units="cm"/>
    </inkml:brush>
  </inkml:definitions>
  <inkml:trace contextRef="#ctx0" brushRef="#br0">20 335 10602,'-2'-28'759,"-3"-14"884,2 0 0,2-1 0,2 1 0,10-71 0,-2 91 49,-9 22-1651,0 0-1,0-1 0,0 1 0,1 0 0,-1 0 0,0 0 0,0-1 0,0 1 0,1 0 1,-1 0-1,0 0 0,0 0 0,0 0 0,1 0 0,-1-1 0,0 1 0,0 0 1,1 0-1,-1 0 0,0 0 0,0 0 0,1 0 0,-1 0 0,0 0 0,1 0 1,-1 0-1,0 0 0,0 0 0,1 0 0,-1 1 0,0-1 0,0 0 0,0 0 1,1 0-1,-1 0 0,0 0 0,0 0 0,1 1 0,1 1 61,0 1-1,-1 0 0,1 0 1,0 0-1,-1 0 0,0 0 1,0 0-1,0 0 1,0 0-1,0 3 0,81 546 3349,-51-293-3262,40 175-658,-11-148-4471,-67-298-2735,-13-16 4251,-56-79 1690,73 104 1743,-11-19 248,-1 1 1,-1 0-1,-1 2 0,-1 0 0,-1 1 0,-31-24 1,49 41-99,0 0 0,0 0 0,0 1 0,0-1 1,0 0-1,0 1 0,0-1 0,0 1 1,0-1-1,0 1 0,0 0 0,0-1 1,0 1-1,0 0 0,0 0 0,0 0 1,0 0-1,-1 0 0,1 0 0,0 0 1,0 0-1,0 0 0,0 0 0,0 1 1,0-1-1,0 0 0,0 1 0,0-1 0,0 1 1,-2 0-1,2 1-17,0 0 0,-1 0 0,2 0 0,-1 0 0,0 1 0,0-1 0,1 0 1,-1 0-1,1 0 0,-1 1 0,1-1 0,0 0 0,0 1 0,0 2 0,2 12 576,0 1 0,9 34 0,6 7 1293,46 105-1,-48-131-1447,3 1 0,0-2 0,2-1 0,32 39 0,-46-64-440,0 1 0,0-1 0,1 0 0,0 0 0,0-1-1,0 1 1,1-2 0,0 1 0,14 5 0,-19-9-68,1 0 0,0 1 0,0-2-1,1 1 1,-1-1 0,0 1 0,0-1 0,0 0 0,0 0-1,0-1 1,0 1 0,0-1 0,0 0 0,0 0 0,0-1 0,0 1-1,0-1 1,0 0 0,-1 0 0,1 0 0,-1 0 0,1 0-1,3-5 1,5-5 87,-1 0 0,0-1-1,-1 0 1,-1-1-1,0 0 1,0-1 0,-2 0-1,0 0 1,5-16 0,4-14-80,18-92-1,-26 87-922,-2 0 0,-1-56-1,-5 62-3414,-8-49 0,-13-5-9511</inkml:trace>
</inkml:ink>
</file>

<file path=ppt/ink/ink2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5.400"/>
    </inkml:context>
    <inkml:brush xml:id="br0">
      <inkml:brushProperty name="width" value="0.025" units="cm"/>
      <inkml:brushProperty name="height" value="0.025" units="cm"/>
    </inkml:brush>
  </inkml:definitions>
  <inkml:trace contextRef="#ctx0" brushRef="#br0">71 20 18642,'0'0'10676,"14"2"-9384,49 3-860,1-2-1,0-3 0,0-3 1,95-16-1,-91 13-452,-112 34-310,-26-2 398,-1-3 0,-1-3 0,0-3 1,-103 10-1,165-25-54,5-1-12,1 0-1,0-1 0,-1 1 0,1-1 1,-1 0-1,1 0 0,-1 0 0,1-1 1,-8-1-1,14 0 0,0 0 0,0 0 0,1 0 0,-1 0 0,0 1 0,1-1 0,0 0 0,-1 1 0,7-2 0,48-19-52,1 3 1,78-15-1,122-9-231,-181 37-219,-77 6 497,0 0-1,1-1 1,-1 1-1,0 0 0,1 0 1,-1 0-1,0 0 0,1 0 1,-1 0-1,0 0 1,1 0-1,-1 0 0,0 0 1,1 0-1,-1 0 1,0 0-1,1 0 0,-1 0 1,0 0-1,1 0 0,-1 1 1,0-1-1,1 0 1,-1 0-1,0 0 0,1 1 1,-1-1-1,0 0 0,0 0 1,1 0-1,-1 1 1,0-1-1,0 0 0,0 1 1,1-1-1,-1 0 1,0 1-1,0-1 0,0 0 1,0 1-1,0-1 0,0 0 1,1 1-1,-1-1 1,0 1-1,-14 15-5,-27 11 174,-7-4-47,0-2 0,-2-2 0,0-2 1,-1-3-1,-1-1 0,0-4 0,0-1 1,-79 1-1,130-8-116,0-1 0,0 0 0,-1 0 0,1 0 0,0-1 0,-1 1 0,1 0 0,0 0 0,0-1 0,-1 1 0,1-1 0,0 1 0,0-1 0,0 1 0,0-1 0,-1 0 0,1 1 0,0-1 0,0 0 0,0 0 0,1 0 0,-1 0 0,-1-2 0,1 2 0,1 0 0,0 0 0,0 0 0,0 0 0,0 0 0,0 0 0,1 0 0,-1 0 0,0 0 0,0 0 0,1 0 0,-1 1 0,0-1 0,1 0 0,-1 0 0,1 0 0,-1 0 0,1 0 0,-1 1 0,1-1 0,0 0 0,0 0 0,-1 1 0,1-1 0,0 0 0,0 1 0,0-1 0,-1 1 0,1-1 0,0 1 0,2-1 0,12-7-50,1 2-1,0-1 1,0 2-1,1 0 1,0 1 0,17-2-1,108-8-734,-128 14 690,93-4-2303,-35 4-3066,-39 0 311,-13 0-3052</inkml:trace>
</inkml:ink>
</file>

<file path=ppt/ink/ink2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5.774"/>
    </inkml:context>
    <inkml:brush xml:id="br0">
      <inkml:brushProperty name="width" value="0.025" units="cm"/>
      <inkml:brushProperty name="height" value="0.025" units="cm"/>
    </inkml:brush>
  </inkml:definitions>
  <inkml:trace contextRef="#ctx0" brushRef="#br0">310 9 21140,'-11'-2'1986,"-6"-1"-1340,0 1 0,-1 1 0,1 0 0,-30 3 0,38-1-523,-1 1 0,1 0-1,-1 0 1,1 1 0,0 0 0,0 1-1,0 0 1,0 0 0,1 1 0,0 0-1,-11 9 1,13-10-74,1 0 0,0 1-1,0 0 1,0 0 0,1 0 0,0 0-1,0 1 1,0 0 0,1-1 0,-1 2 0,2-1-1,-1 0 1,1 0 0,-1 1 0,2-1-1,-1 1 1,1 0 0,0 0 0,0-1-1,1 1 1,0 9 0,1-14-35,-1 0 1,1 0-1,-1 0 1,1 0-1,-1 0 1,1 0-1,0-1 1,0 1-1,0 0 1,0 0-1,0-1 1,1 1-1,-1-1 0,0 1 1,1-1-1,-1 0 1,1 1-1,-1-1 1,1 0-1,3 2 1,0-1 17,0 0 0,0 0 0,0-1 0,0 1 0,0-1 0,0-1 0,1 1 0,4 0 0,4-1 41,-1-1 0,1 0 0,-1-1 0,1 0 0,20-7 0,-20 4-43,0-1-1,0 0 1,-1-1-1,0-1 1,0 0-1,19-17 1,-26 20 15,0 0 0,-1-1 1,1 0-1,-1 0 0,-1 0 1,1 0-1,-1-1 0,0 0 1,-1 0-1,1 0 0,-1 0 1,-1-1-1,1 1 0,1-14 0,-3 20-35,-1 0 0,0 0-1,0 0 1,0 0 0,0-1-1,0 1 1,0 0 0,0 0-1,0 0 1,0 0 0,0 0-1,-1-1 1,1 1 0,0 0-1,-1 0 1,1 0 0,-1 0-1,1 0 1,-1 0 0,0 0-1,1 0 1,-1 0 0,0 0-1,0 0 1,0 1 0,1-1-1,-1 0 1,0 1 0,0-1-1,0 0 1,0 1 0,0-1-1,-1 1 1,1-1 0,0 1-1,0 0 1,0-1 0,0 1-1,0 0 1,0 0 0,-1 0-1,1 0 1,0 0 0,0 0-1,-2 0 1,-1 1-67,0-1 1,0 1-1,0 0 0,0 0 0,1 0 0,-1 1 1,0-1-1,1 1 0,-1 0 0,1 0 0,0 0 1,-6 5-1,5-2-494,-1 0 0,1 0 0,0 1 0,0 0 0,-6 11 0,0 17-6190,9-15-1758</inkml:trace>
</inkml:ink>
</file>

<file path=ppt/ink/ink2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6.119"/>
    </inkml:context>
    <inkml:brush xml:id="br0">
      <inkml:brushProperty name="width" value="0.025" units="cm"/>
      <inkml:brushProperty name="height" value="0.025" units="cm"/>
    </inkml:brush>
  </inkml:definitions>
  <inkml:trace contextRef="#ctx0" brushRef="#br0">80 1 21973,'0'0'2466,"-45"65"-448,26-32-320,8-2-1410,7-6-192,4-9-352,18-15-3236,10-2-2337,8-26-6279</inkml:trace>
</inkml:ink>
</file>

<file path=ppt/ink/ink2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6.478"/>
    </inkml:context>
    <inkml:brush xml:id="br0">
      <inkml:brushProperty name="width" value="0.025" units="cm"/>
      <inkml:brushProperty name="height" value="0.025" units="cm"/>
    </inkml:brush>
  </inkml:definitions>
  <inkml:trace contextRef="#ctx0" brushRef="#br0">135 48 20339,'0'0'1452,"-10"8"235,8-7-1495,-39 28 961,39-27-1102,0-1-1,0 1 1,0-1 0,0 1 0,0 0-1,1 0 1,-1-1 0,1 1 0,-1 1-1,1-1 1,0 0 0,0 0 0,0 0-1,0 1 1,0-1 0,0 0 0,0 1-1,1-1 1,-1 4 0,3-5-79,0 1 1,-1-1-1,1 1 1,0-1-1,0 0 1,0 0-1,0 0 0,1 0 1,-1 0-1,0-1 1,0 1-1,0 0 1,1-1-1,3 1 1,2 0-222,2 2 72,0 0 0,0 1 0,0 0 1,-1 0-1,1 1 0,-1 0 0,0 1 1,-1 0-1,17 14 0,-22-16 188,1 0-1,-1 0 1,0 0 0,0 1 0,0-1-1,-1 1 1,0-1 0,0 1-1,0 0 1,0 0 0,0 0 0,-1 0-1,0 0 1,0 0 0,-1 0-1,1 0 1,-1 0 0,0 1 0,-1-1-1,1 0 1,-1 0 0,-2 9-1,0-7 55,0-1 0,0 1-1,0-1 1,-1 0-1,0 0 1,0 0-1,-1-1 1,0 1-1,0-1 1,0 0 0,0-1-1,-1 1 1,1-1-1,-13 6 1,13-6 185,-1-1 1,1 0-1,-1 0 1,0-1-1,0 1 1,0-1-1,0-1 1,0 1-1,-1-1 1,1 0-1,0-1 1,-1 1-1,1-1 1,0-1-1,-1 1 1,1-1-1,-7-1 1,10 0-176,0 0 0,0 0 0,0 0 1,1 0-1,-1 0 0,0-1 0,1 1 1,0-1-1,0 1 0,0-1 0,0 0 1,0 0-1,0 0 0,1 0 0,-1 0 0,1 0 1,0-1-1,0 1 0,0 0 0,0-1 1,1 1-1,-1-1 0,1 1 0,0-4 1,0-2-96,-1 0 0,1 1 0,1-1 0,0 0 1,0 1-1,1-1 0,0 1 0,6-15 0,-5 16-28,1 0 0,0 1 0,0-1 0,0 1 0,1 0-1,0 1 1,0-1 0,1 1 0,0 0 0,0 0 0,10-6-1,4 0-65,1 1 0,31-12-1,-36 17 175,0-1 0,-1-1 0,0-1 0,-1 0 0,1 0 0,16-15 0,-30 23-33,0-1 0,1 0 1,-1 0-1,0 0 0,0 0 1,0 0-1,0 0 0,0 0 1,0 0-1,0-1 0,-1 1 1,1 0-1,0 0 0,-1-1 0,1 1 1,-1 0-1,1-1 0,-1 1 1,0-1-1,1 1 0,-1-1 1,0 1-1,0-1 0,0 1 1,0 0-1,0-1 0,-1 1 1,1-1-1,0 1 0,-1-1 1,1 1-1,-1 0 0,1-1 1,-1 1-1,0 0 0,1-1 1,-1 1-1,0 0 0,0 0 0,0 0 1,0 0-1,0 0 0,0 0 1,0 0-1,0 0 0,0 0 1,-1 0-1,1 1 0,0-1 1,-3-1-1,-4-2 103,1 1 0,-1 0 0,0 0 0,0 0 1,0 1-1,0 0 0,-13-1 0,13 2-540,-1 1 1,1 0-1,-1 1 0,1 0 0,-14 3 1,20-4 289,1 0 1,0 1-1,-1-1 0,1 1 1,0-1-1,-1 1 1,1-1-1,0 1 1,0 0-1,0 0 0,0-1 1,-1 1-1,1 0 1,0 0-1,0 0 1,1 0-1,-1 0 0,0 1 1,0-1-1,0 0 1,1 0-1,-1 0 1,1 1-1,-1-1 0,1 0 1,-1 1-1,1-1 1,0 0-1,-1 1 1,1-1-1,0 1 0,0-1 1,0 0-1,0 1 1,1-1-1,-1 1 1,0-1-1,0 0 0,1 1 1,-1-1-1,1 0 1,-1 0-1,2 2 1,9 10-7398,11-3-4729</inkml:trace>
</inkml:ink>
</file>

<file path=ppt/ink/ink2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6.807"/>
    </inkml:context>
    <inkml:brush xml:id="br0">
      <inkml:brushProperty name="width" value="0.025" units="cm"/>
      <inkml:brushProperty name="height" value="0.025" units="cm"/>
    </inkml:brush>
  </inkml:definitions>
  <inkml:trace contextRef="#ctx0" brushRef="#br0">102 0 19699,'-9'10'6048,"-1"0"-4708,-38 42 2541,44-47-3681,0 1-1,0-1 1,0 1 0,1 0 0,-1 0 0,2 0 0,-1 0 0,-3 13 0,6-17-198,0-1-1,0 0 1,0 0 0,0 0 0,1 0-1,-1 0 1,0 0 0,0 0-1,1 0 1,-1 0 0,1 0 0,-1 0-1,1 0 1,0 0 0,-1 0-1,1 0 1,0 0 0,-1-1 0,1 1-1,0 0 1,0 0 0,0-1-1,0 1 1,0-1 0,0 1 0,0-1-1,0 1 1,0-1 0,0 1-1,0-1 1,0 0 0,0 0 0,0 1-1,0-1 1,0 0 0,0 0-1,0 0 1,0 0 0,0 0 0,1-1-1,0 1 1,52-6-362,-8-10-1467,16-23-5424,4-1 538,-65 43 10002,-8 17-1539,-12 13 1861,-34 44-1,-16 27-1930,63-93-1850,0 1-1,0 0 1,1 0-1,1 1 1,0-1 0,1 1-1,-2 14 1,4-12-4998,2-9-4419</inkml:trace>
</inkml:ink>
</file>

<file path=ppt/ink/ink2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7.215"/>
    </inkml:context>
    <inkml:brush xml:id="br0">
      <inkml:brushProperty name="width" value="0.025" units="cm"/>
      <inkml:brushProperty name="height" value="0.025" units="cm"/>
    </inkml:brush>
  </inkml:definitions>
  <inkml:trace contextRef="#ctx0" brushRef="#br0">1 79 19122,'0'0'4164,"63"0"-1505,-12-12-1474,12-4-513,10-1-383,2 1-225,-3 3-385,-7 8-2273,-19 5-2275,-20 1-1505,-22 21-5797</inkml:trace>
</inkml:ink>
</file>

<file path=ppt/ink/ink2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7.573"/>
    </inkml:context>
    <inkml:brush xml:id="br0">
      <inkml:brushProperty name="width" value="0.025" units="cm"/>
      <inkml:brushProperty name="height" value="0.025" units="cm"/>
    </inkml:brush>
  </inkml:definitions>
  <inkml:trace contextRef="#ctx0" brushRef="#br0">0 75 15439,'0'0'8776,"82"-6"-6982,-18-8-545,12-1-961,9 0-224,-3 1-1922,-8 3-4964</inkml:trace>
</inkml:ink>
</file>

<file path=ppt/ink/ink2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7.977"/>
    </inkml:context>
    <inkml:brush xml:id="br0">
      <inkml:brushProperty name="width" value="0.025" units="cm"/>
      <inkml:brushProperty name="height" value="0.025" units="cm"/>
    </inkml:brush>
  </inkml:definitions>
  <inkml:trace contextRef="#ctx0" brushRef="#br0">0 1 17969,'0'0'8040,"6"72"-6439,4-27 1,1 1-834,6-6-575,7-8-129,9-15-513,12-17-1697,7 0-608,-1-25-514,-3-8-1504,-8-5-1762</inkml:trace>
</inkml:ink>
</file>

<file path=ppt/ink/ink2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8.306"/>
    </inkml:context>
    <inkml:brush xml:id="br0">
      <inkml:brushProperty name="width" value="0.025" units="cm"/>
      <inkml:brushProperty name="height" value="0.025" units="cm"/>
    </inkml:brush>
  </inkml:definitions>
  <inkml:trace contextRef="#ctx0" brushRef="#br0">180 0 6022,'0'0'11979,"-36"77"-9096,10-26-865,-2 5-1282,0 5-63,1-4 192,8-8-257,8-6-415,6-14-129,5-11-1217,6-17-2883,8-1-3075</inkml:trace>
</inkml:ink>
</file>

<file path=ppt/ink/ink2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8.652"/>
    </inkml:context>
    <inkml:brush xml:id="br0">
      <inkml:brushProperty name="width" value="0.025" units="cm"/>
      <inkml:brushProperty name="height" value="0.025" units="cm"/>
    </inkml:brush>
  </inkml:definitions>
  <inkml:trace contextRef="#ctx0" brushRef="#br0">226 0 18033,'0'0'8040,"-66"70"-7752,30-21-160,-3 13 545,6 6 512,4 1-416,12-4-289,11-6-352,6-12-64,13-11-32,18-16 0,5-13-64,9-7-1153,-3-2-2787,2-14-5284</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1.287"/>
    </inkml:context>
    <inkml:brush xml:id="br0">
      <inkml:brushProperty name="width" value="0.025" units="cm"/>
      <inkml:brushProperty name="height" value="0.025" units="cm"/>
    </inkml:brush>
  </inkml:definitions>
  <inkml:trace contextRef="#ctx0" brushRef="#br0">176 89 14157,'0'0'5755,"1"-10"-3107,0-32-80,-1 40-2452,-1 0-1,1 0 1,-1 1 0,1-1 0,-1 0-1,1 1 1,-1-1 0,0 1 0,0-1 0,0 1-1,0-1 1,0 1 0,0-1 0,0 1-1,0 0 1,-1 0 0,1-1 0,0 1 0,-1 0-1,1 0 1,-1 0 0,1 1 0,-1-1-1,1 0 1,-1 1 0,0-1 0,1 0 0,-1 1-1,0 0 1,0 0 0,1-1 0,-1 1-1,0 0 1,0 0 0,1 0 0,-1 1 0,-2-1-1,-2 1-125,-1-1 0,1 1 0,0 0 0,0 1 0,0 0-1,0-1 1,0 2 0,-9 4 0,7-1 34,0 0-1,0 1 1,-14 15 0,20-21-24,1 1-1,-1-1 1,1 1 0,0 0-1,-1 0 1,1 0 0,0-1-1,0 1 1,0 0-1,0 0 1,0 0 0,1 1-1,-1-1 1,1 0 0,-1 0-1,1 0 1,0 0 0,-1 1-1,1-1 1,1 0-1,-1 0 1,0 0 0,0 1-1,1-1 1,-1 0 0,2 2-1,1-2-98,0 0 0,0-1 0,1 1-1,-1-1 1,1 0 0,-1 0 0,0 0-1,1-1 1,0 1 0,-1-1 0,1 0-1,-1 0 1,1 0 0,-1 0 0,8-2 0,2 1-700,14 1-752,-18-1 1139,0 0 1,-1 2 0,1-1 0,-1 1 0,1 0-1,9 3 1,-15-3 385,-1 0-1,0 0 1,1 0 0,-1 0 0,1 1-1,-1 0 1,0-1 0,0 1-1,0 0 1,0 0 0,0 0 0,-1 0-1,1 0 1,0 1 0,-1-1-1,0 0 1,0 1 0,1-1 0,-1 1-1,-1-1 1,1 1 0,0 0 0,0 4-1,0 1 301,0 1 0,-1-1-1,0 1 1,0-1 0,-1 1-1,0-1 1,-1 1 0,0-1-1,0 0 1,-1 0 0,0 0-1,0 0 1,-1 0 0,0-1-1,0 1 1,-1-1 0,0 0-1,0 0 1,-1-1 0,0 0 0,0 0-1,0 0 1,-1 0 0,0-1-1,0 0 1,0-1 0,0 0-1,-1 0 1,-10 4 0,18-8-260,-1 0 1,1 1 0,-1-1-1,1 0 1,-1 0 0,1 1-1,-1-1 1,1 0 0,-1 0-1,1 0 1,-1 0 0,1 0-1,-1 1 1,1-1 0,-1 0-1,1 0 1,-1 0 0,1 0-1,-1-1 1,1 1 0,-1 0-1,1 0 1,-1 0-1,1 0 1,-1 0 0,1-1-1,-1 1 1,1 0 0,-1 0-1,1-1 1,-1 1 0,1 0-1,0-1 1,-1 1 0,1 0-1,0-1 1,-1 1 0,1-1-1,0 1 1,-1-1 0,1 0-1,1-28-268,20-31-855,-9 34 810,0 0 0,2 2 0,1 0 0,0 0 1,2 1-1,1 1 0,0 1 0,41-35 0,-59 56 299,0 0 0,0 0 0,0 0 1,0 0-1,0 0 0,0 0 1,0 0-1,0 0 0,-1-1 0,1 1 1,0 0-1,0 0 0,0 0 0,0 0 1,0 0-1,0 0 0,0 0 0,0 0 1,0 0-1,0 0 0,0 0 0,-1 0 1,1 0-1,0-1 0,0 1 0,0 0 1,0 0-1,0 0 0,0 0 0,0 0 1,0 0-1,0 0 0,0 0 0,-19 10 167,18-9-161,-1-1 0,1 1 0,0 0 0,0 0 0,-1 0 0,1 0 0,0 0 0,0 0 0,0 0 0,0 0 0,0 0 0,0 0 0,1 1 0,-1-1 0,0 0 0,1 1 0,-1-1 0,1 0 0,-1 1 0,1-1 0,-1 1 0,1-1 0,0 1 0,0-1 0,0 0 0,0 1 0,0-1 0,0 1 0,0-1 0,0 1 0,1-1 0,-1 1 0,2 2 0,0-2 6,1-1 1,0 1 0,0-1 0,0 0-1,0 0 1,0 0 0,0 0-1,0 0 1,0-1 0,0 1-1,0-1 1,0 0 0,0 0-1,0 0 1,1-1 0,3 0 0,4 1 43,19-2-77,0-1 1,1-1-1,29-9 1,37-5-165,-95 18 228,-1-1 0,0 1 1,1 0-1,-1 0 0,0 0 0,1 0 0,-1 0 0,1 0 0,-1 0 1,0 0-1,1 0 0,-1 1 0,0-1 0,1 1 0,-1-1 1,0 1-1,2 0 0,-1 15 1281,-2-15-1293,0 0 0,0 1-1,0-1 1,0 0 0,0 0 0,0 1 0,0-1-1,0 0 1,0 1 0,0-1 0,1 0 0,-1 0-1,1 1 1,-1-1 0,1 0 0,-1 0 0,1 0-1,-1 0 1,1 0 0,0 0 0,0 0 0,0 0-1,1 2 1,20 3-2486,4-7-4731,0-6-4692</inkml:trace>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0.820"/>
    </inkml:context>
    <inkml:brush xml:id="br0">
      <inkml:brushProperty name="width" value="0.025" units="cm"/>
      <inkml:brushProperty name="height" value="0.025" units="cm"/>
    </inkml:brush>
  </inkml:definitions>
  <inkml:trace contextRef="#ctx0" brushRef="#br0">0 374 10666,'0'-9'3684,"0"-10"-3581,1-19 7957,-1 38-7959,0 0 0,0 0-1,0 0 1,0 0 0,0 0 0,0 0 0,0 0-1,0 0 1,1 0 0,-1 0 0,0 0 0,0 0-1,0 0 1,0 0 0,0 0 0,0 0-1,0 0 1,0 0 0,0 0 0,0 0 0,0 0-1,0 0 1,0 0 0,1 0 0,-1 0 0,0 0 100,0-1-100,5 28 947,-3-14-839,33 178 1652,-29-169-1731,0 0-1,2 0 1,0 0 0,2-1 0,0-1 0,17 26 0,-25-44-110,-1 0 1,1 1 0,-1-1 0,1 0 0,0 0 0,0 0 0,0 0 0,0 0 0,0 0 0,0-1 0,0 1 0,1-1-1,-1 1 1,0-1 0,1 0 0,0 0 0,-1 0 0,1 0 0,-1-1 0,1 1 0,0-1 0,3 1 0,-3-2 44,0 1 0,0-1 0,0 0 0,0-1 0,0 1 0,0 0 0,0-1 0,-1 0 0,1 1 0,0-1 0,-1 0 0,1 0 0,-1-1 0,0 1 0,0 0 0,2-4 0,7-10 234,0 0 0,-1-1-1,-1-1 1,12-33 0,-8 11-267,-2 0 0,-1-1 0,-2 0 0,-2-1 0,-1 1 0,-3-78 0,-2 117-32,-4-42 0,4 42 0,1 1 0,-1 0 0,0 0 0,0 0 0,0 0 0,-1 0 0,1 0 0,0 0 0,0 0 0,-1 0 0,1 0 0,0 0 0,-1 0 0,1 0 0,-1 0 0,1 0 0,-1 0 0,0 0 0,1 0 0,-1 1 0,0-1 0,0 0 0,1 0 0,-1 1 0,0-1 0,0 1 0,0-1 0,0 0 0,0 1 0,0 0 0,-2-1 0,-3 11 0,2 22 0,1 1 0,2-1 0,3 41 0,0-27 0,-2-45 0,0 20 0,1-1 0,2 0 0,4 24 0,-6-39 0,1 0 0,0 0 0,0 0 0,0 0 0,0-1 0,0 1 0,1-1 0,4 5 0,-6-7 0,0 0 0,1-1 0,0 1 0,-1-1 0,1 0 0,0 1 0,0-1 0,0 0 0,0 0 0,0 0 0,0 0 0,0-1 0,0 1 0,0 0 0,0-1 0,0 0 0,1 1 0,-1-1 0,3 0 0,0-1 0,0-1 0,0 1 0,0-1 0,-1 0 0,1 0 0,0 0 0,-1-1 0,0 0 0,0 0 0,0 0 0,0 0 0,0-1 0,0 1 0,-1-1 0,0 0 0,0 0 0,0 0 0,0 0 0,0-1 0,2-6 0,4-7 0,0 0 0,-1-1 0,9-36 0,-11 30-275,-3-1 0,0-1 0,-1 1 0,-2 0 0,0-1 0,-2 1 1,-1 0-1,-1 0 0,-12-42 0,7 30-4196,6 12-4265,2 16-676</inkml:trace>
</inkml:ink>
</file>

<file path=ppt/ink/ink2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9.027"/>
    </inkml:context>
    <inkml:brush xml:id="br0">
      <inkml:brushProperty name="width" value="0.025" units="cm"/>
      <inkml:brushProperty name="height" value="0.025" units="cm"/>
    </inkml:brush>
  </inkml:definitions>
  <inkml:trace contextRef="#ctx0" brushRef="#br0">0 276 11050,'0'0'10309,"10"0"-7587,1 0-2042,0 1 202,1-1 0,-1-1 1,1 0-1,-1 0 0,1-1 0,20-6 0,3-9-582,-2-2 0,-1-1 0,0-2 0,-2-1 0,54-52 0,17-13-568,-120 122-525,10-17 748,-7 12 73,0 1 0,-13 39 0,24-55-85,1-1 0,0 1-1,1 0 1,1 1 0,0-1 0,1 0-1,0 27 1,2-40-159,-1 1 0,0-1 0,1 1 0,-1 0 0,1-1 0,-1 1 0,1-1 0,0 1 0,0-1 0,0 0 0,0 1 0,0-1 0,0 0 0,0 0 0,0 1 0,0-1 0,1 0 0,-1 0 0,0 0 0,1 0 0,-1-1 0,1 1 0,-1 0 0,1-1 0,-1 1 0,1-1 0,-1 1 0,1-1 0,0 0 0,-1 1 0,1-1 0,-1 0 0,1 0 0,0 0 0,-1 0 0,1-1 0,0 1 0,-1 0 0,1-1-1,-1 1 1,1-1 0,2-1 0,26-10-6152</inkml:trace>
</inkml:ink>
</file>

<file path=ppt/ink/ink2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9.356"/>
    </inkml:context>
    <inkml:brush xml:id="br0">
      <inkml:brushProperty name="width" value="0.025" units="cm"/>
      <inkml:brushProperty name="height" value="0.025" units="cm"/>
    </inkml:brush>
  </inkml:definitions>
  <inkml:trace contextRef="#ctx0" brushRef="#br0">1 20 17424,'0'0'15343,"73"35"-15343,-25-35 0,5-11 0,-4-1 0,-7 0 0,-5 2-3972,-17 0-4067</inkml:trace>
</inkml:ink>
</file>

<file path=ppt/ink/ink2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9.904"/>
    </inkml:context>
    <inkml:brush xml:id="br0">
      <inkml:brushProperty name="width" value="0.025" units="cm"/>
      <inkml:brushProperty name="height" value="0.025" units="cm"/>
    </inkml:brush>
  </inkml:definitions>
  <inkml:trace contextRef="#ctx0" brushRef="#br0">247 75 8648,'-2'-8'8755,"2"4"-8507,-1 1-1,0 0 0,1 0 1,-1 0-1,-1 0 0,1 0 1,0 0-1,-1 0 1,1 0-1,-1 0 0,0 0 1,0 1-1,0-1 1,-1 1-1,1 0 0,0 0 1,-1 0-1,0 0 1,1 0-1,-1 0 0,0 0 1,0 1-1,0 0 1,0-1-1,0 1 0,0 0 1,0 1-1,0-1 1,-1 0-1,1 1 0,0 0 1,0 0-1,-1 0 0,1 0 1,0 0-1,0 1 1,-5 0-1,2 1-148,-1-1-1,0 1 1,1 0 0,-1 1-1,1 0 1,0 0-1,0 0 1,0 0 0,0 1-1,1 0 1,-1 1 0,1-1-1,0 1 1,1 0-1,-1 0 1,-5 9 0,4-6-30,0 1 0,1 0 1,0 0-1,1 0 1,0 0-1,0 1 0,1 0 1,0 0-1,1 0 0,-2 15 1,3-23-53,1-1 1,0 1 0,0 0 0,0 0-1,0 0 1,0 0 0,0-1 0,1 1-1,-1 0 1,0 0 0,1 0-1,0-1 1,-1 1 0,1 0 0,0-1-1,0 1 1,0-1 0,0 1 0,0-1-1,0 1 1,0-1 0,0 1 0,1-1-1,-1 0 1,1 0 0,2 2 0,-1-2 4,1 0 0,-1 0 1,1 0-1,0 0 0,0 0 0,-1-1 1,1 0-1,0 0 0,0 0 1,0 0-1,-1-1 0,6 0 1,4-2 34,1-1 0,-1 0 0,0-1 0,0 0 0,0-1 1,15-9-1,-14 5-15,-1-1 1,0 0-1,22-24 1,-32 32 17,0 0 1,0 0-1,-1-1 1,1 1-1,-1-1 1,1 0 0,-1 0-1,0 0 1,-1 0-1,1 0 1,-1 0-1,0 0 1,0 0-1,0-1 1,0 1-1,-1 0 1,1-1 0,-1 1-1,0 0 1,-2-7-1,2 10-60,0 1 1,-1-1-1,1 1 0,-1-1 1,1 1-1,-1-1 0,0 1 1,1-1-1,-1 1 0,1 0 0,-1-1 1,0 1-1,1 0 0,-1-1 1,0 1-1,1 0 0,-1 0 1,0 0-1,0 0 0,1 0 0,-1 0 1,0 0-1,1 0 0,-1 0 1,0 0-1,0 0 0,1 0 1,-1 0-1,0 0 0,1 1 0,-1-1 1,0 0-1,1 1 0,-2-1 1,-22 13-113,20-9-7,0 0 1,1 0-1,0 0 1,0 0 0,0 1-1,0 0 1,1-1-1,-1 1 1,1 0 0,-2 9-1,0 22-3686,4-34 3077,0 1 0,0-1-1,1 1 1,-1-1 0,1 1-1,0-1 1,0 0-1,0 1 1,0-1 0,0 0-1,2 3 1,14 9-9970</inkml:trace>
</inkml:ink>
</file>

<file path=ppt/ink/ink2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0.233"/>
    </inkml:context>
    <inkml:brush xml:id="br0">
      <inkml:brushProperty name="width" value="0.025" units="cm"/>
      <inkml:brushProperty name="height" value="0.025" units="cm"/>
    </inkml:brush>
  </inkml:definitions>
  <inkml:trace contextRef="#ctx0" brushRef="#br0">72 0 21076,'0'0'3683,"-35"66"-1248,19-34-610,4 0-928,3-6-480,9-9-289,0-12-160,18-5-1506,9-16-2209,3-13-3268,1-11-8263</inkml:trace>
</inkml:ink>
</file>

<file path=ppt/ink/ink2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0.573"/>
    </inkml:context>
    <inkml:brush xml:id="br0">
      <inkml:brushProperty name="width" value="0.025" units="cm"/>
      <inkml:brushProperty name="height" value="0.025" units="cm"/>
    </inkml:brush>
  </inkml:definitions>
  <inkml:trace contextRef="#ctx0" brushRef="#br0">188 106 22677,'-9'2'3636,"-4"0"-2724,0 1 0,0 1 0,0 0 0,0 0 0,1 1 0,-21 12 1,32-16-912,1-1 0,-1 0 1,1 0-1,-1 0 0,1 1 1,0-1-1,-1 0 0,1 1 1,0-1-1,-1 0 0,1 1 1,0-1-1,0 0 0,-1 1 1,1-1-1,0 0 0,0 1 1,-1-1-1,1 1 0,0-1 1,0 1-1,0-1 0,0 0 1,0 1-1,0-1 0,0 1 1,0-1-1,0 1 0,0-1 1,0 1-1,0-1 0,0 0 1,0 1-1,0-1 0,0 1 1,0-1-1,1 1 0,-1-1 1,0 0-1,0 1 0,0-1 1,1 1-1,-1-1 0,0 0 1,1 1-1,-1-1 0,0 0 1,1 1-1,-1-1 0,0 0 1,1 0-1,-1 0 1,1 1-1,-1-1 0,0 0 1,1 0-1,-1 0 0,1 0 1,-1 1-1,1-1 0,-1 0 1,0 0-1,1 0 0,37 9-14,-30-7 10,6 1-98,-1 0-1,1 2 1,-1-1 0,0 2 0,-1 0-1,1 0 1,18 14 0,-27-17 69,0 0 1,0 0 0,-1 1-1,1-1 1,-1 1-1,0 0 1,0 0-1,0 1 1,-1-1-1,0 0 1,1 1 0,-2 0-1,1-1 1,0 1-1,-1 0 1,0 0-1,0 0 1,0 0-1,-1 0 1,0 0 0,0 0-1,0 0 1,0 0-1,-3 8 1,1-7 47,0 0 0,-1 0 0,1 0 0,-1 0 0,-1-1 0,1 1 0,-1-1 0,0 0 0,0 0 0,-1-1-1,0 1 1,1-1 0,-1 0 0,-1 0 0,-9 6 0,4-4 32,1 0-1,-1 0 1,0-1-1,-1-1 1,1 0-1,-1 0 1,-19 3-1,26-7-10,0 1-1,0-1 1,0 0-1,1 0 1,-1 0-1,0-1 1,0 0-1,0 0 1,1 0-1,-1 0 1,0-1-1,1 0 1,-1 0 0,1 0-1,-7-4 1,9 3-24,0 1 1,0 0-1,0 0 0,0 0 1,1-1-1,-1 1 1,1-1-1,-1 0 1,1 1-1,0-1 0,0 0 1,0 0-1,0 0 1,1 1-1,-1-1 1,1 0-1,-1 0 1,1 0-1,0 0 0,0 0 1,1 0-1,-1 0 1,1 0-1,-1 0 1,1 0-1,0 0 1,2-3-1,-1 0-13,1 1 0,0 0 0,0 0 0,0 0 0,1 0 0,-1 0 0,1 1 0,0-1 0,1 1 0,-1 0 0,1 0 0,6-3 0,71-42 0,-41 27 0,-25 13 0,-1-1 0,-1 0 0,1-1 0,-2-1 0,16-16 0,-25 23 0,0 0 0,0-1 0,0 0 0,0 0 0,-1 0 0,0 0 0,-1 0 0,1 0 0,-1-1 0,0 0 0,-1 1 0,1-1 0,-1 0 0,-1 1 0,1-1 0,-2-11 0,1 16 0,0 0 0,-1-1 0,1 1 0,-1 0 0,0 0 0,1 0 0,-1-1 0,0 1 0,0 0 0,0 0 0,-1 1 0,1-1 0,0 0 0,-1 0 0,1 0 0,-1 1 0,1-1 0,-1 1 0,0-1 0,0 1 0,0 0 0,0 0 0,0 0 0,0 0 0,0 0 0,0 0 0,0 0 0,0 1 0,-1-1 0,1 1 0,0 0 0,0 0 0,-1-1 0,1 1 0,0 1 0,0-1 0,-1 0 0,-3 1 0,1 0 0,1 0 0,-1-1 0,0 2 0,1-1 0,-1 0 0,1 1 0,-1 0 0,1 0 0,0 0 0,0 1 0,0-1 0,0 1 0,0 0 0,1 0 0,-1 1 0,1-1 0,0 1 0,-4 4 0,6-5-249,-1 0-1,0 0 1,1 0 0,0 0-1,0 1 1,0-1 0,0 0 0,0 1-1,1-1 1,0 1 0,-1-1-1,1 1 1,1-1 0,-1 1-1,0-1 1,1 0 0,-1 1 0,1-1-1,0 1 1,1-1 0,-1 0-1,0 0 1,1 0 0,0 0-1,-1 0 1,1 0 0,0 0 0,1 0-1,2 2 1,21 8-6782</inkml:trace>
</inkml:ink>
</file>

<file path=ppt/ink/ink2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0.900"/>
    </inkml:context>
    <inkml:brush xml:id="br0">
      <inkml:brushProperty name="width" value="0.025" units="cm"/>
      <inkml:brushProperty name="height" value="0.025" units="cm"/>
    </inkml:brush>
  </inkml:definitions>
  <inkml:trace contextRef="#ctx0" brushRef="#br0">385 0 16015,'0'0'9727,"-2"11"-7832,-1 19-869,0 0 0,3 0 0,0 0 0,8 52 0,-5-68-1026,0-1 0,-1 1 0,0 0 0,-1 0 0,-1 0 0,-1 0 0,0 0 0,0-1 0,-1 1 0,-1 0 0,0-1 0,-1 1 0,-1-1 0,0 0 0,-1 0 0,0-1 0,-1 0 0,0 0 0,-1 0 0,-13 15 0,-5 3-1235,-1 0 0,-45 37 0,54-52-461,-1-1 1,-1-1-1,0 0 0,-1-2 0,-31 14 0,11-14-15557</inkml:trace>
</inkml:ink>
</file>

<file path=ppt/ink/ink2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6.603"/>
    </inkml:context>
    <inkml:brush xml:id="br0">
      <inkml:brushProperty name="width" value="0.025" units="cm"/>
      <inkml:brushProperty name="height" value="0.025" units="cm"/>
    </inkml:brush>
  </inkml:definitions>
  <inkml:trace contextRef="#ctx0" brushRef="#br0">1 0 21588,'0'0'4837,"2"80"-3171,-1-18-513,-1 18-256,0 15-193,0 4-480,0 5-160,0-4 1,0-4-98,0-11-1440,0-11-2146,0-11-2883,0-11-8329</inkml:trace>
</inkml:ink>
</file>

<file path=ppt/ink/ink2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6.107"/>
    </inkml:context>
    <inkml:brush xml:id="br0">
      <inkml:brushProperty name="width" value="0.025" units="cm"/>
      <inkml:brushProperty name="height" value="0.025" units="cm"/>
    </inkml:brush>
  </inkml:definitions>
  <inkml:trace contextRef="#ctx0" brushRef="#br0">0 23 28891,'0'0'3139,"57"-23"-21812</inkml:trace>
</inkml:ink>
</file>

<file path=ppt/ink/ink2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6.450"/>
    </inkml:context>
    <inkml:brush xml:id="br0">
      <inkml:brushProperty name="width" value="0.025" units="cm"/>
      <inkml:brushProperty name="height" value="0.025" units="cm"/>
    </inkml:brush>
  </inkml:definitions>
  <inkml:trace contextRef="#ctx0" brushRef="#br0">0 38 21524,'0'0'7976,"28"-38"-20372</inkml:trace>
</inkml:ink>
</file>

<file path=ppt/ink/ink2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6.808"/>
    </inkml:context>
    <inkml:brush xml:id="br0">
      <inkml:brushProperty name="width" value="0.025" units="cm"/>
      <inkml:brushProperty name="height" value="0.025" units="cm"/>
    </inkml:brush>
  </inkml:definitions>
  <inkml:trace contextRef="#ctx0" brushRef="#br0">364 75 19058,'-5'-8'2632,"2"3"-2346,0 0 0,0 1 0,0-1 0,-1 1 0,0 0 0,0 0 0,0 0 0,-1 0 0,1 1 0,-1 0 0,0 0 0,1 0 0,-1 1 0,-1-1 0,1 1 0,0 0 0,-1 1 0,1-1 0,-1 1 0,1 0 0,-1 0 0,1 1 0,-1 0 0,0 0 0,-7 1 0,3 0-233,1 1 0,0 0-1,0 1 1,0 0 0,0 0-1,1 1 1,-1 0 0,1 1 0,0 0-1,0 0 1,1 0 0,-1 1-1,1 0 1,1 1 0,-1 0-1,1 0 1,0 0 0,-9 16 0,5-7-17,0 0 0,2 0 1,0 1-1,1 0 1,0 0-1,2 1 1,0 0-1,-4 32 0,8-46-8,1 1-1,-1-1 0,1 0 0,0 1 0,0-1 0,1 1 0,-1-1 0,1 0 0,0 1 0,0-1 0,1 0 0,-1 0 0,1 0 0,0 0 0,0 0 0,3 5 0,-2-7-9,0 1 0,0-1-1,0 1 1,0-1 0,0 0 0,0-1 0,1 1 0,-1 0 0,1-1 0,-1 0-1,1 0 1,-1 0 0,1 0 0,0 0 0,0-1 0,-1 1 0,1-1 0,0 0-1,4-1 1,4 0 11,0-1 0,-1-1 0,1 1 0,-1-2 0,1 0 0,-1 0 0,0-1 0,-1 0 0,1-1 0,-1 0 0,0-1 0,0 0-1,-1 0 1,0-1 0,-1-1 0,1 1 0,8-14 0,-7 11 36,-1-2 0,-1 1 0,0-1 0,0 0 0,-1-1 0,-1 0 0,0 0 0,-1 0 0,-1-1 0,0 0 0,-1 0 0,0 0 0,0-17 0,-3 30-61,0 0 0,0 0 0,0 0 0,-1 0 0,1 0 0,0 0 0,-1 0 0,1 0 0,-1 0 0,0 0 0,0 0 0,1 0 0,-1 0 0,-1 0 0,0-2 0,1 3-3,0 1 0,0-1-1,0 0 1,0 1 0,0-1 0,0 1-1,0-1 1,0 1 0,0-1 0,0 1-1,0 0 1,0-1 0,0 1 0,0 0-1,0 0 1,0 0 0,0 0 0,0 0-1,-1 0 1,-1 1 0,0 0-2,-1 0 0,1 0 0,-1 0 0,1 1 0,0 0 0,0 0 0,-1 0 0,1 0 0,1 0 0,-1 0 0,0 1 0,0 0 0,1-1 0,0 1 0,-3 4 0,-1 3-843,1 0 1,0 0-1,1 0 0,0 1 1,-5 18-1,8-26 425,0 0 1,1 0-1,-1 0 0,1 0 0,-1 0 1,1 0-1,0 0 0,0 1 1,0-1-1,0 0 0,1 0 1,-1 0-1,1 0 0,0 0 1,0 0-1,0 0 0,0 0 0,1 0 1,-1-1-1,1 1 0,0 0 1,-1-1-1,1 1 0,4 3 1,15 4-13008</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1.320"/>
    </inkml:context>
    <inkml:brush xml:id="br0">
      <inkml:brushProperty name="width" value="0.025" units="cm"/>
      <inkml:brushProperty name="height" value="0.025" units="cm"/>
    </inkml:brush>
  </inkml:definitions>
  <inkml:trace contextRef="#ctx0" brushRef="#br0">23 104 17040,'0'0'5461,"-3"-7"-5493,-6-14 145,5 19 5219,3-12-4996,-5-36-95,9 41-312,6 28-66,10 48 1066,-2 1-1,9 74 1,14 61 769,-23-162-1698,-17-41 0,1 1 0,-1-1 0,0 1 0,1-1 0,-1 0 0,1 1 0,-1-1 0,0 1 0,1-1 0,-1 0 0,1 1 0,-1-1 0,1 0 0,-1 1 0,1-1 0,-1 0 0,1 0 0,-1 1 0,1-1 0,0 0 0,-1 0 0,1 0 0,-1 0 0,2 0 0,-1 0 0,0-1 0,0 0 0,0 1 0,-1-1 0,1 0 0,0 0 0,0 1 0,-1-1 0,1 0 0,0 0 0,-1 0 0,1 0 0,-1 0 0,1 0 0,-1 0 0,1 0 0,-1 0 0,0 0 0,1-1 0,7-28-466,-1-1 0,-1 0 0,3-56 0,-6-98-3444,-3 84 1490,0 150-7996,0-16 2825</inkml:trace>
</inkml:ink>
</file>

<file path=ppt/ink/ink2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7.139"/>
    </inkml:context>
    <inkml:brush xml:id="br0">
      <inkml:brushProperty name="width" value="0.025" units="cm"/>
      <inkml:brushProperty name="height" value="0.025" units="cm"/>
    </inkml:brush>
  </inkml:definitions>
  <inkml:trace contextRef="#ctx0" brushRef="#br0">68 0 21556,'0'0'2755,"-27"87"-225,12-37-352,2 4-1089,3-1-480,8-9-417,2-10-128,4-14-1249,12-14-2466,2-6-1891,1-24-3074</inkml:trace>
</inkml:ink>
</file>

<file path=ppt/ink/ink2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7.469"/>
    </inkml:context>
    <inkml:brush xml:id="br0">
      <inkml:brushProperty name="width" value="0.025" units="cm"/>
      <inkml:brushProperty name="height" value="0.025" units="cm"/>
    </inkml:brush>
  </inkml:definitions>
  <inkml:trace contextRef="#ctx0" brushRef="#br0">24 29 21172,'0'0'6177,"11"-5"-4074,-9 4-2023,5-3 216,0 1 0,1 0 1,0 0-1,-1 0 0,1 1 1,11-2-1,-16 4-257,-1 0-1,1 0 1,-1 0 0,1 0-1,-1 0 1,1 1 0,-1-1-1,1 1 1,-1 0 0,1-1 0,-1 1-1,0 0 1,1 0 0,-1 1-1,0-1 1,0 0 0,0 1 0,0 0-1,0-1 1,0 1 0,0 0-1,-1 0 1,1 0 0,-1 0-1,1 0 1,-1 0 0,0 0 0,0 1-1,2 3 1,-1 0-39,0 0 0,0 1 0,-1-1 0,0 1 0,0 0 0,0-1 0,-1 1 0,0 0 0,-1 0 0,1-1 0,-1 1 0,0 0 0,-1-1 0,0 1 0,0-1 0,0 0 0,-1 1 0,-4 6 0,-7 14 0,-3-1 0,-34 43 0,13-18 0,33-44 0,1-1 0,0 1 0,0-1 0,1 1 0,0 0 0,0 1 0,-3 10 0,6-16 0,0 0 0,0-1 0,0 1 0,0-1 0,0 1 0,0 0 0,0-1 0,0 1 0,1-1 0,-1 1 0,1-1 0,-1 1 0,1-1 0,0 1 0,-1-1 0,1 0 0,0 1 0,0-1 0,0 0 0,0 0 0,0 1 0,0-1 0,1 0 0,-1 0 0,0 0 0,0 0 0,1-1 0,-1 1 0,1 0 0,-1 0 0,1-1 0,-1 1 0,1-1 0,-1 1 0,1-1 0,-1 0 0,1 0 0,-1 0 0,1 0 0,0 0 0,2 0 0,43 2-1043,79-7 0,-74 2-1190,-19 1-5523</inkml:trace>
</inkml:ink>
</file>

<file path=ppt/ink/ink2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2.648"/>
    </inkml:context>
    <inkml:brush xml:id="br0">
      <inkml:brushProperty name="width" value="0.025" units="cm"/>
      <inkml:brushProperty name="height" value="0.025" units="cm"/>
    </inkml:brush>
  </inkml:definitions>
  <inkml:trace contextRef="#ctx0" brushRef="#br0">0 41 20339,'0'0'1506,"81"11"-1,-33-11-864,14-7-161,2-7-256,-2 1-352,-9 2-2947,-19 5-3427</inkml:trace>
</inkml:ink>
</file>

<file path=ppt/ink/ink2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2.990"/>
    </inkml:context>
    <inkml:brush xml:id="br0">
      <inkml:brushProperty name="width" value="0.025" units="cm"/>
      <inkml:brushProperty name="height" value="0.025" units="cm"/>
    </inkml:brush>
  </inkml:definitions>
  <inkml:trace contextRef="#ctx0" brushRef="#br0">1 125 10666,'0'0'11403,"76"14"-9609,-20-32-801,15-6-321,9-3-480,-2-2-640,-6 7-4293,-8 4-7718</inkml:trace>
</inkml:ink>
</file>

<file path=ppt/ink/ink2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3.350"/>
    </inkml:context>
    <inkml:brush xml:id="br0">
      <inkml:brushProperty name="width" value="0.025" units="cm"/>
      <inkml:brushProperty name="height" value="0.025" units="cm"/>
    </inkml:brush>
  </inkml:definitions>
  <inkml:trace contextRef="#ctx0" brushRef="#br0">49 0 21012,'0'0'2082,"-33"54"-865,24-18 577,3 4-737,5 0 96,1-6 0,9-3-705,14-12-352,11-11-64,14-8-1025,8-18-1377,2-13-577,-3-6-1473,-10 0-2210,-11 6-4164</inkml:trace>
</inkml:ink>
</file>

<file path=ppt/ink/ink2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3.710"/>
    </inkml:context>
    <inkml:brush xml:id="br0">
      <inkml:brushProperty name="width" value="0.025" units="cm"/>
      <inkml:brushProperty name="height" value="0.025" units="cm"/>
    </inkml:brush>
  </inkml:definitions>
  <inkml:trace contextRef="#ctx0" brushRef="#br0">194 1 10730,'0'0'4292,"-40"65"-448,13-18-321,-4 7-1377,2 5-640,4-1-321,4-3-449,6-10-319,10-9-257,5-14-128,0-10-1409,4-12-3204,8-2-5348</inkml:trace>
</inkml:ink>
</file>

<file path=ppt/ink/ink2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5.044"/>
    </inkml:context>
    <inkml:brush xml:id="br0">
      <inkml:brushProperty name="width" value="0.025" units="cm"/>
      <inkml:brushProperty name="height" value="0.025" units="cm"/>
    </inkml:brush>
  </inkml:definitions>
  <inkml:trace contextRef="#ctx0" brushRef="#br0">0 29 28475,'0'0'1569,"67"-29"-12811</inkml:trace>
</inkml:ink>
</file>

<file path=ppt/ink/ink2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5.482"/>
    </inkml:context>
    <inkml:brush xml:id="br0">
      <inkml:brushProperty name="width" value="0.025" units="cm"/>
      <inkml:brushProperty name="height" value="0.025" units="cm"/>
    </inkml:brush>
  </inkml:definitions>
  <inkml:trace contextRef="#ctx0" brushRef="#br0">261 98 17136,'0'0'2392,"2"-12"-652,2-35-96,-4 45-1552,0 0 0,0 0 0,-1 1 0,1-1 0,-1 0 0,1 1 0,-1-1 0,0 1 0,1-1 0,-1 0 0,0 1 0,0 0 0,0-1 0,0 1 0,0 0 0,-1-1 0,1 1 0,0 0 0,-1 0 0,1 0 0,-1 0 0,1 0-1,-1 0 1,1 1 0,-1-1 0,1 0 0,-1 1 0,0-1 0,0 1 0,1 0 0,-1-1 0,0 1 0,1 0 0,-4 0 0,-4 0 102,-1-1 1,1 2-1,-1-1 1,-13 4-1,14-2-170,0 1 0,0 1 0,1-1 0,-1 2 1,1-1-1,0 1 0,0 0 0,0 1 0,1-1 0,-1 2 0,1-1 0,1 1 1,0 0-1,-7 9 0,9-11 10,-1 1 0,1 0 0,0 0 1,1 1-1,0-1 0,0 1 0,0 0 1,1-1-1,0 1 0,0 0 0,1 1 0,-1-1 1,2 0-1,-1 0 0,1 0 0,0 1 1,1-1-1,-1 0 0,3 8 0,-2-12-13,1 0-1,-1 0 1,1-1 0,0 1-1,0 0 1,0-1-1,0 1 1,0-1 0,0 0-1,1 0 1,-1 0-1,1 0 1,-1 0-1,1-1 1,0 1 0,0-1-1,0 0 1,0 1-1,0-1 1,0-1 0,0 1-1,0 0 1,0-1-1,0 1 1,0-1-1,0 0 1,1 0 0,5-1-1,-1 0 12,1 1 0,-1-1 1,0-1-1,1 0 0,-1 0 0,0-1 0,0 1 0,0-2 0,14-7 0,-12 4-2,1-1 0,-1-1 0,-1 0 0,0 0 0,0 0 0,0-2 0,8-14 0,-12 18 61,-1 0 1,0 0 0,0-1-1,-1 0 1,0 0 0,-1 0-1,0 0 1,0 0 0,-1 0-1,1-1 1,-2 1 0,0-13-1,0 20-68,0 1 0,0-1-1,0 0 1,0 0 0,0 1 0,0-1-1,0 0 1,0 0 0,-1 1 0,1-1 0,0 0-1,-1 0 1,1 1 0,-1-1 0,1 0-1,-1 1 1,1-1 0,-1 1 0,1-1-1,-1 1 1,1-1 0,-1 1 0,0-1-1,1 1 1,-1-1 0,0 1 0,1 0-1,-1-1 1,0 1 0,1 0 0,-1 0-1,0 0 1,0-1 0,0 1 0,1 0-1,-1 0 1,0 0 0,0 0 0,1 0-1,-1 0 1,0 1 0,0-1 0,-1 0 0,0 1-30,-1 0 0,0 0 1,0 0-1,0 0 1,1 0-1,-1 1 0,0-1 1,1 1-1,0 0 1,-5 3-1,2 2 27,-1 1-1,1-1 0,1 1 1,0 0-1,0 1 1,0-1-1,1 0 1,0 1-1,-2 12 1,4-17-295,0 0-1,1 0 1,0 0 0,-1 0 0,1 0 0,1 0 0,-1 0 0,1 0 0,-1 0 0,3 7 0,-2-10-196,0 1 0,0 0 0,0 0 0,0-1 0,0 1 0,0-1 1,0 1-1,1-1 0,-1 1 0,1-1 0,-1 0 0,1 0 1,-1 0-1,1 0 0,0 0 0,-1 0 0,1 0 0,0 0 1,0-1-1,0 1 0,0-1 0,3 1 0,18 0-10505</inkml:trace>
</inkml:ink>
</file>

<file path=ppt/ink/ink2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5.805"/>
    </inkml:context>
    <inkml:brush xml:id="br0">
      <inkml:brushProperty name="width" value="0.025" units="cm"/>
      <inkml:brushProperty name="height" value="0.025" units="cm"/>
    </inkml:brush>
  </inkml:definitions>
  <inkml:trace contextRef="#ctx0" brushRef="#br0">39 0 11531,'0'0'7847,"-3"63"-4900,-7-26-737,0 5-1057,3 2-288,1-3-160,3-5-481,3-4-224,0-9-1602,6-14-2690,6-9-1697,3-7-8361</inkml:trace>
</inkml:ink>
</file>

<file path=ppt/ink/ink2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6.148"/>
    </inkml:context>
    <inkml:brush xml:id="br0">
      <inkml:brushProperty name="width" value="0.025" units="cm"/>
      <inkml:brushProperty name="height" value="0.025" units="cm"/>
    </inkml:brush>
  </inkml:definitions>
  <inkml:trace contextRef="#ctx0" brushRef="#br0">71 67 288,'3'-8'16688,"14"-29"-9496,1 17-3659,-18 20-3442,1 0 0,0-1-1,-1 1 1,1 0 0,-1 0 0,1 0-1,0 0 1,-1 0 0,1 0 0,0 0-1,-1 0 1,1 0 0,-1 0 0,1 0-1,0 0 1,-1 0 0,1 1 0,-1-1-1,1 0 1,0 0 0,-1 1 0,1-1-1,-1 0 1,1 1 0,-1-1 0,1 1-1,-1-1 1,1 1 0,-1-1 0,0 1-1,1-1 1,-1 1 0,0-1 0,1 1-1,-1 0 1,2 4 26,1 0-1,-2 0 1,1 1 0,-1-1-1,0 0 1,0 1 0,0-1 0,-1 1-1,1-1 1,-2 1 0,0 8-1,0-3-41,0-1-1,-1 1 1,0 0-1,-8 19 0,0-11-70,0-1-1,-2 0 0,0 0 1,-1-1-1,0-1 0,-2 0 1,-20 17-1,35-33-3,0 0 0,0 0 0,0 0 0,0 0 0,-1 0 0,1 0 0,0 0 0,0 0 0,0 0 0,0 0 0,0 1 0,0-1 0,0 0 0,0 0 0,-1 0 0,1 0 0,0 0 0,0 0 0,0 1 0,0-1 0,0 0 0,0 0 0,0 0 0,0 0 0,0 0 0,0 1 0,0-1 0,0 0 0,0 0 0,0 0 0,0 0 0,0 0 0,0 1 0,0-1 0,0 0 0,0 0 0,0 0 0,0 0 0,0 0 0,0 1 0,1-1 0,-1 0 0,0 0 0,0 0 0,0 0 0,0 0 0,0 0 0,0 0 0,0 1 0,1-1 0,-1 0 0,0 0 0,0 0 0,0 0 0,0 0 0,0 0 0,0 0 0,1 0 0,-1 0 0,0 0 0,17 2 0,21-5 0,26-4-2718,90 4 1,-124 3 1089,20 0-7580</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1.677"/>
    </inkml:context>
    <inkml:brush xml:id="br0">
      <inkml:brushProperty name="width" value="0.025" units="cm"/>
      <inkml:brushProperty name="height" value="0.025" units="cm"/>
    </inkml:brush>
  </inkml:definitions>
  <inkml:trace contextRef="#ctx0" brushRef="#br0">2 238 14157,'0'9'3593,"-1"3"-2241,1-7-705,0 0 0,0 1 0,0-1 0,0 0 1,1 1-1,0-1 0,1 6 0,-2-11-533,0 1 1,0-1-1,0 0 0,0 1 1,0-1-1,0 0 0,0 1 1,1-1-1,-1 0 1,0 1-1,0-1 0,0 0 1,0 0-1,0 1 0,1-1 1,-1 0-1,0 0 0,0 1 1,0-1-1,1 0 0,-1 0 1,0 0-1,0 1 1,1-1-1,-1 0 0,0 0 1,1 0-1,-1 0 0,0 0 1,0 0-1,1 0 0,-1 1 1,0-1-1,1 0 1,-1 0-1,0 0 0,1 0 1,-1 0-1,0 0 0,1 0 1,-1-1-1,0 1 0,14-11 1427,6-19-824,-7 6-248,38-64 56,-45 79-525,0 0 0,1 0-1,0 1 1,1-1 0,0 2 0,14-12 0,-20 17-5,-1 1 1,1 0-1,-1 0 1,1 0 0,-1 0-1,1 0 1,0 0-1,0 0 1,-1 0-1,1 1 1,0-1 0,0 1-1,0-1 1,0 1-1,0 0 1,0 0 0,-1 0-1,1 0 1,0 0-1,0 0 1,0 0-1,0 1 1,0-1 0,0 1-1,0-1 1,-1 1-1,1 0 1,0 0-1,0 0 1,-1 0 0,1 0-1,-1 0 1,1 0-1,-1 0 1,1 1 0,-1-1-1,0 1 1,1-1-1,-1 1 1,0-1-1,0 1 1,0 0 0,0-1-1,-1 1 1,1 0-1,0 0 1,-1 0-1,1 2 1,4 14 68,-1-1 0,0 0 0,-1 1 0,0 22 0,-1-21 126,4 6-163,-6-25-27,0 0 0,0 0 0,0 1 1,0-1-1,0 0 0,0 0 0,0 0 0,1 0 0,-1 1 0,0-1 1,0 0-1,0 0 0,0 0 0,0 0 0,1 0 0,-1 1 0,0-1 1,0 0-1,0 0 0,0 0 0,1 0 0,-1 0 0,0 0 0,0 0 1,0 0-1,1 0 0,-1 0 0,0 0 0,0 0 0,0 0 0,1 0 0,-1 0 1,0 0-1,0 0 0,0 0 0,1 0 0,-1 0 0,0 0 0,0 0 1,0 0-1,1 0 0,-1 0 0,0 0 0,0-1 0,0 1 0,0 0 1,1 0-1,0-3-1,1 1 1,-1-1-1,0 0 0,0 1 1,0-1-1,0 0 1,0 0-1,0 0 1,-1 0-1,0 1 1,1-7-1,0-13 1,0 1 0,-2-1 0,0 0 0,-1 1 0,-1-1 0,-2 1 0,0 0 0,-14-38 0,19 59-1,13 26-2335,-12-23 1819,1-1 0,0 0 0,-1 1 0,1-1 0,0 0 0,0 0 0,0 0 0,0 0 0,1 0 0,-1 0 0,0-1 0,1 1 0,-1-1 0,1 0 0,0 1 0,-1-1 0,1 0 0,0-1 0,0 1 0,-1 0 0,1-1 0,0 0 0,4 1 0,11-1-7480</inkml:trace>
</inkml:ink>
</file>

<file path=ppt/ink/ink2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1.379"/>
    </inkml:context>
    <inkml:brush xml:id="br0">
      <inkml:brushProperty name="width" value="0.025" units="cm"/>
      <inkml:brushProperty name="height" value="0.025" units="cm"/>
    </inkml:brush>
  </inkml:definitions>
  <inkml:trace contextRef="#ctx0" brushRef="#br0">113 1 19987,'-10'1'2578,"4"-1"-2264,-49 5 3586,53-4-3724,0-1 0,0 0 0,0 1 0,0-1 0,0 1 0,0-1 0,0 1-1,1 0 1,-1 0 0,0 0 0,0 0 0,1 0 0,-1 1 0,0-1 0,1 0 0,0 1 0,-1-1-1,1 1 1,0-1 0,0 1 0,-1 0 0,1-1 0,1 1 0,-1 0 0,0 0 0,0 2-1,1-3-159,0 1 0,0-1 0,0 0-1,0 0 1,1 0 0,-1 1-1,1-1 1,-1 0 0,1 0 0,-1 0-1,1 0 1,-1 0 0,1 0-1,0 0 1,0 0 0,0 0-1,-1 0 1,1-1 0,0 1 0,0 0-1,0 0 1,0-1 0,0 1-1,1-1 1,-1 1 0,0-1 0,0 1-1,0-1 1,0 0 0,0 0-1,2 1 1,46 6 7,-41-6 23,93 4 1,-63-5-1048,56 8 1,-92-8 952,-1 1 1,1-1-1,0 0 0,0 1 1,0-1-1,0 1 1,-1-1-1,1 1 1,0 0-1,0 0 0,-1 0 1,1 0-1,-1 0 1,1 0-1,-1 0 0,1 1 1,-1-1-1,1 2 1,-1-2 35,-1 1-1,1-1 1,-1 0 0,0 0 0,1 1 0,-1-1 0,0 0 0,0 0 0,0 1 0,0-1 0,0 0-1,0 1 1,0-1 0,-1 0 0,1 1 0,0-1 0,-1 0 0,1 0 0,-2 3 0,-4 5 71,0 0 0,0 0 0,-1-1 0,0 1 0,-8 6 0,3-3-4,-31 36 287,-71 82 326,98-110-589,2 0 0,0 1-1,2 0 1,-18 41 0,23-33-166,7-28 42,0-1-1,0 1 0,0-1 0,0 0 1,-1 1-1,1-1 0,0 1 0,0-1 1,0 0-1,0 1 0,0-1 0,1 1 1,-1-1-1,0 0 0,0 1 0,0-1 1,0 0-1,0 1 0,0-1 0,1 1 1,-1-1-1,0 0 0,0 1 0,1-1 1,-1 0-1,0 0 0,0 1 0,1-1 1,-1 0-1,0 1 0,1-1 0,-1 0 1,0 0-1,1 0 0,-1 1 0,0-1 1,1 0-1,-1 0 0,1 0 0,-1 0 1,0 0-1,1 0 0,-1 0 0,1 0 1,-1 0-1,0 0 0,1 0 0,-1 0 1,1 0-1,-1 0 0,0 0 0,1 0 1,-1 0-1,0-1 0,1 1 0,-1 0 1,1 0-1,-1 0 0,0-1 1,1 1-1,1-2-582,0 1 0,-1-1 0,1 0 0,0 1 0,-1-1 1,1 0-1,-1 0 0,1 0 0,-1 0 0,0 0 0,0-1 1,0 1-1,0 0 0,0 0 0,-1-1 0,1 1 0,0-4 0,5-29-13668</inkml:trace>
</inkml:ink>
</file>

<file path=ppt/ink/ink2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1.724"/>
    </inkml:context>
    <inkml:brush xml:id="br0">
      <inkml:brushProperty name="width" value="0.025" units="cm"/>
      <inkml:brushProperty name="height" value="0.025" units="cm"/>
    </inkml:brush>
  </inkml:definitions>
  <inkml:trace contextRef="#ctx0" brushRef="#br0">1 1 1922,'0'0'22677,"70"46"-21780,-25-42-384,12-4-449,6 0-1986,2-11-3748,-6-10-4195</inkml:trace>
</inkml:ink>
</file>

<file path=ppt/ink/ink2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2.095"/>
    </inkml:context>
    <inkml:brush xml:id="br0">
      <inkml:brushProperty name="width" value="0.025" units="cm"/>
      <inkml:brushProperty name="height" value="0.025" units="cm"/>
    </inkml:brush>
  </inkml:definitions>
  <inkml:trace contextRef="#ctx0" brushRef="#br0">169 16 17649,'-11'10'1788,"-12"11"-105,1 1-1,-35 48 1,50-62-1316,1 1 1,0 1-1,0-1 0,1 1 1,1 0-1,-1 0 1,2 1-1,-1-1 0,2 1 1,-1 0-1,1 0 0,1 0 1,0 16-1,1-25-354,0 0 0,0 0 0,0 0 1,1 0-1,-1 0 0,1 0 0,0 0 0,-1 0 0,1-1 0,0 1 0,0 0 0,0 0 1,0-1-1,1 1 0,-1 0 0,0-1 0,1 1 0,-1-1 0,1 0 0,-1 1 0,4 1 1,-1-1-4,0-1 0,0 1 0,0-1 0,1 0 0,-1 0 0,0 0 0,0-1 0,0 1 0,1-1 1,4-1-1,2 1-3,0-1 1,-1-1-1,1 0 0,-1-1 1,1 0-1,-1 0 1,18-9-1,-14 3-191,-1 0-1,0 0 0,0-2 1,-1 1-1,0-1 0,0-1 1,-2 0-1,15-20 0,-22 27 151,1-1-1,-1 1 0,0-1 0,0 0 1,0 0-1,-1 0 0,0 0 0,0 0 1,0-1-1,-1 1 0,0 0 0,-1-1 1,1 1-1,-1-1 0,0 1 0,-1-1 1,1 1-1,-1-1 0,-1 1 0,1 0 1,-1 0-1,0-1 0,-1 1 1,-3-6-1,5 9 51,-1 0 0,0 0 0,0 0-1,0 0 1,0 0 0,-1 1 0,1-1 0,-1 1 0,1 0 0,-1 0 0,0 0 0,0 0 0,0 0 0,0 1 0,0-1 0,0 1-1,0 0 1,-1-1 0,1 2 0,0-1 0,-1 0 0,1 1 0,-1-1 0,1 1 0,-1 0 0,1 0 0,-1 1 0,1-1 0,0 1 0,-1 0-1,1-1 1,0 2 0,-1-1 0,-2 2 0,1-1-11,0 0-1,0 1 1,1 0-1,-1 0 0,1 0 1,-1 1-1,1-1 1,0 1-1,0 0 1,1 0-1,-1 1 1,1-1-1,0 1 1,0-1-1,1 1 1,-1 0-1,1 0 1,0 0-1,0 1 1,-1 9-1,2-14-100,1 0 0,0 1 0,0-1 0,0 0 0,0 0 0,0 0 0,0 1 0,1-1 0,-1 0 0,0 0 0,1 0 0,-1 0 1,1 1-1,-1-1 0,1 0 0,-1 0 0,1 0 0,0 0 0,-1 0 0,1 0 0,0-1 0,0 1 0,0 0 0,-1 0 0,1 0 0,0-1 0,0 1 0,0 0 0,1-1 0,-1 1 0,0-1 0,0 0 0,0 1 0,0-1 0,0 0 0,2 1 0,48 0-5823,-46-1 5364,37-5-5809</inkml:trace>
  <inkml:trace contextRef="#ctx0" brushRef="#br0" timeOffset="1">469 7 15727,'-8'8'3945,"-13"14"-2089,1 0 0,-24 36 0,38-48-1405,-1 0 0,2 0 1,-1 0-1,1 1 0,1 0 1,0 0-1,0 0 0,2 0 1,-1 1-1,-1 18 1,4-29-434,0 1 0,0-1 0,0 1 0,0 0 0,0-1 0,1 1 0,-1-1 0,1 1 0,-1-1 0,1 1 0,-1-1 0,1 1 0,0-1 0,0 1 0,0-1 0,-1 0 0,1 1 0,1-1 0,-1 0 0,0 0 0,0 0 0,3 2 0,-1-2-1,-1 1-1,1-1 1,0 0 0,1 0 0,-1 0-1,0 0 1,0-1 0,0 1-1,1-1 1,5 0 0,0-1-13,0 1 1,0-2 0,0 1-1,0-1 1,0-1 0,0 0-1,13-6 1,-12 3-55,-1 0-1,0 0 1,-1-1 0,1 0 0,-1 0 0,-1-1-1,1 0 1,-1 0 0,-1-1 0,7-10 0,-9 13 117,-1 0 1,1-1 0,-2 1 0,1-1 0,-1 1 0,0-1 0,0 0 0,-1 1 0,0-1 0,0 0 0,0 0 0,-1 0 0,0 0 0,-1 0 0,1 0 0,-4-13 0,3 18-38,0 0-1,0 0 1,0 0 0,0 0-1,0 1 1,0-1-1,-1 0 1,1 1 0,-1-1-1,1 1 1,-1 0 0,1-1-1,-1 1 1,0 0-1,0 0 1,1 0 0,-1 0-1,0 0 1,0 0-1,0 1 1,0-1 0,0 1-1,0-1 1,0 1 0,-1 0-1,1 0 1,0 0-1,0 0 1,0 0 0,0 0-1,0 0 1,-3 2-1,-3-1-16,0 1-1,0 0 0,0 0 0,0 1 0,0 0 0,-13 8 0,-45 40-1200,26-13-6645,27-24 620</inkml:trace>
</inkml:ink>
</file>

<file path=ppt/ink/ink2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2.438"/>
    </inkml:context>
    <inkml:brush xml:id="br0">
      <inkml:brushProperty name="width" value="0.025" units="cm"/>
      <inkml:brushProperty name="height" value="0.025" units="cm"/>
    </inkml:brush>
  </inkml:definitions>
  <inkml:trace contextRef="#ctx0" brushRef="#br0">29 8 7847,'0'0'7597,"-5"8"-3946,-16 27-1131,21-35-2465,-1 1 0,1-1 0,0 1 0,0-1 1,-1 1-1,1-1 0,0 1 0,0 0 0,0-1 0,0 1 0,0-1 0,0 1 0,0-1 0,0 1 0,0-1 0,0 1 0,0-1 0,0 1 1,0 0-1,0-1 0,0 1 0,0-1 0,1 1 0,-1-1 0,0 1 0,0-1 0,1 1 0,-1-1 0,0 0 0,1 1 0,-1-1 1,0 1-1,1-1 0,-1 0 0,1 1 0,-1-1 0,1 0 0,-1 1 0,1-1 0,-1 0 0,1 0 0,23 5 565,-20-5-280,55 4 1092,0-2 0,80-9 1,121-26-1203,-14 2-1202,-114 22-403,-77 8-1718,-54 1 2823,8 2-2765,-10 1-3045,-6 3-4506</inkml:trace>
</inkml:ink>
</file>

<file path=ppt/ink/ink2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2.783"/>
    </inkml:context>
    <inkml:brush xml:id="br0">
      <inkml:brushProperty name="width" value="0.025" units="cm"/>
      <inkml:brushProperty name="height" value="0.025" units="cm"/>
    </inkml:brush>
  </inkml:definitions>
  <inkml:trace contextRef="#ctx0" brushRef="#br0">166 64 7559,'0'0'18076,"-10"-6"-16213,5 2-1625,3 2-187,1 1-1,-1-1 0,0 1 1,0 0-1,0 0 1,0-1-1,0 1 0,0 0 1,0 1-1,0-1 0,0 0 1,0 1-1,0-1 0,-1 1 1,1-1-1,0 1 1,0 0-1,-1 0 0,1 0 1,0 0-1,0 1 0,-1-1 1,1 0-1,0 1 1,0 0-1,0 0 0,0-1 1,0 1-1,0 0 0,0 0 1,0 1-1,-3 1 0,-4 6 83,1 1-1,1 0 1,-1 0-1,1 0 1,1 1-1,0 0 1,1 0-1,-5 13 1,7-16-43,0 0 1,1 1 0,0-1-1,1 1 1,-1-1-1,2 1 1,-1 0 0,1-1-1,0 1 1,1-1-1,0 1 1,4 12 0,-4-18-80,0 0 1,1 0 0,0 0-1,0-1 1,0 1-1,0 0 1,0-1 0,0 0-1,1 0 1,-1 1 0,1-1-1,-1-1 1,1 1-1,0 0 1,0-1 0,0 1-1,0-1 1,0 0-1,0 0 1,0 0 0,0 0-1,0-1 1,1 1 0,-1-1-1,0 0 1,0 0-1,1 0 1,-1 0 0,6-2-1,1 1 31,0 0 0,1-1 0,-1 0 0,0-1 0,-1 0 0,1-1 0,0 0 0,10-6 0,-9 4-30,0-2 0,-1 1 1,1-2-1,-2 1 1,1-1-1,-1-1 0,0 0 1,-1 0-1,0-1 0,-1 0 1,0 0-1,-1 0 1,0-1-1,-1 0 0,0 0 1,-1-1-1,0 1 0,-1-1 1,-1 0-1,0 0 1,1-14-1,-3 25-13,0 0 0,0 0 0,0 0 0,0 0 0,-1-1 0,1 1 0,-1 0 0,1 0 1,-1 0-1,1 0 0,-1 0 0,0 0 0,0 1 0,0-1 0,0 0 0,-3-3 0,3 4-3,0 1 0,0-1 1,0 0-1,-1 1 0,1-1 0,0 0 0,0 1 0,0 0 1,-1-1-1,1 1 0,0 0 0,0 0 0,-1-1 1,1 1-1,0 0 0,-1 0 0,1 0 0,0 1 1,-1-1-1,-1 1 0,0 0-28,-1 0 0,0 1 0,1-1 0,-1 1 0,1 0 0,-1 0 0,1 0 0,0 1 0,0-1 0,0 1 0,0 0 0,0 0 0,1 0-1,-1 0 1,1 0 0,-3 5 0,3-3-381,0 0-1,0 0 0,0 0 1,0 0-1,1 0 0,0 0 1,0 1-1,0-1 1,1 9-1,0-12 27,0 0 1,1 0-1,-1-1 1,0 1-1,1 0 1,-1 0-1,1-1 0,0 1 1,0 0-1,-1-1 1,1 1-1,0-1 1,2 2-1,-2-1-177,0-1 0,1 0 0,-1 0 0,1 0 0,-1 0 0,1 0 0,-1 0 0,1-1 0,0 1 0,-1 0 0,1-1 0,0 1 0,0-1 0,-1 0 0,4 1 0,22-1-11677</inkml:trace>
</inkml:ink>
</file>

<file path=ppt/ink/ink2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3.141"/>
    </inkml:context>
    <inkml:brush xml:id="br0">
      <inkml:brushProperty name="width" value="0.025" units="cm"/>
      <inkml:brushProperty name="height" value="0.025" units="cm"/>
    </inkml:brush>
  </inkml:definitions>
  <inkml:trace contextRef="#ctx0" brushRef="#br0">50 1 11531,'0'0'9769,"-6"53"-5957,-6-17-673,0 5-1890,0-1-352,6 0-289,5-4-287,1-8-257,1-10-673,13-14-2081,4-4-2339,0-15-1826,0-12-7494</inkml:trace>
</inkml:ink>
</file>

<file path=ppt/ink/ink2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3.484"/>
    </inkml:context>
    <inkml:brush xml:id="br0">
      <inkml:brushProperty name="width" value="0.025" units="cm"/>
      <inkml:brushProperty name="height" value="0.025" units="cm"/>
    </inkml:brush>
  </inkml:definitions>
  <inkml:trace contextRef="#ctx0" brushRef="#br0">0 82 8136,'0'0'9881,"8"-9"-5194,27-33-2012,-33 39-2462,1 1 0,-1-1 1,1 1-1,0 0 1,-1-1-1,1 1 0,0 0 1,1 1-1,-1-1 0,0 0 1,0 1-1,1 0 1,-1 0-1,1 0 0,-1 0 1,1 1-1,-1-1 0,1 1 1,-1 0-1,6 0 0,-7 0-163,0 1-1,0-1 1,0 1-1,0-1 1,0 1-1,0 0 0,0 0 1,0 0-1,0 0 1,0 0-1,-1 1 0,1-1 1,0 0-1,-1 1 1,1-1-1,-1 1 0,1 0 1,-1-1-1,0 1 1,0 0-1,0 0 0,0 0 1,0 0-1,0 0 1,0 0-1,-1 0 0,1 0 1,-1 0-1,1 4 1,-1 1-4,1 0 1,-1 0 0,-1 1-1,1-1 1,-1 0 0,-1 0-1,1 0 1,-1 0 0,0 0 0,-1 0-1,0 0 1,0-1 0,0 1-1,-5 5 1,-6 8 184,-1-1 0,-33 31 0,31-32-199,16-17-32,1-1 0,-1 0 0,1 1 0,-1-1 0,1 0 0,-1 1 0,1-1 0,-1 1 0,1-1 0,0 1 0,-1-1 0,1 1 0,0-1 0,-1 1 0,1-1 0,0 1 0,0-1 0,-1 1 0,1-1 0,0 1 0,0 0 0,0-1 0,0 1 0,0-1 0,0 1 0,0 0 0,0 0 0,15 0 0,29-13 0,-42 11 0,181-50-7608,-152 44 5762,31-8-4010</inkml:trace>
</inkml:ink>
</file>

<file path=ppt/ink/ink2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3.844"/>
    </inkml:context>
    <inkml:brush xml:id="br0">
      <inkml:brushProperty name="width" value="0.025" units="cm"/>
      <inkml:brushProperty name="height" value="0.025" units="cm"/>
    </inkml:brush>
  </inkml:definitions>
  <inkml:trace contextRef="#ctx0" brushRef="#br0">1 0 14478,'0'0'14702,"92"16"-14286,-20-16-256,8 0-96,1 2-32,-7 3-833,-15 2-3074,-23 4-2659,-19 2-6951</inkml:trace>
</inkml:ink>
</file>

<file path=ppt/ink/ink2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4.172"/>
    </inkml:context>
    <inkml:brush xml:id="br0">
      <inkml:brushProperty name="width" value="0.025" units="cm"/>
      <inkml:brushProperty name="height" value="0.025" units="cm"/>
    </inkml:brush>
  </inkml:definitions>
  <inkml:trace contextRef="#ctx0" brushRef="#br0">1 189 18546,'0'0'7431,"53"23"-6086,-5-19-480,11 0-609,10-4-160,-1 0-1025,-3 0-3267,-11-9-3331</inkml:trace>
  <inkml:trace contextRef="#ctx0" brushRef="#br0" timeOffset="1">754 68 24503,'0'0'6150,"-50"52"-5573,50-42 191,17-6-351,17-4-161,18-4-352,3-14-1314,9-7-1696,-3-4-2628,-11-2-1216,-9 4-802</inkml:trace>
</inkml:ink>
</file>

<file path=ppt/ink/ink2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4.514"/>
    </inkml:context>
    <inkml:brush xml:id="br0">
      <inkml:brushProperty name="width" value="0.025" units="cm"/>
      <inkml:brushProperty name="height" value="0.025" units="cm"/>
    </inkml:brush>
  </inkml:definitions>
  <inkml:trace contextRef="#ctx0" brushRef="#br0">273 0 5958,'0'0'10100,"-7"9"-6449,-23 29-451,1 1 0,-25 47 0,40-62-2404,2 1 1,1 0-1,-9 28 1,20-51-777,-7 29 258,7-30-291,0 0 0,0 0 0,0-1 0,0 1 0,0 0 0,0-1 0,1 1 0,-1 0 0,0 0 0,0-1 0,0 1 0,1 0 0,-1-1 0,0 1 0,1 0 0,-1-1 0,1 1 0,-1 0 0,1-1 0,-1 1 0,1-1 0,-1 1 0,1-1 0,-1 1 0,1-1 0,0 0 0,-1 1 0,1-1 0,0 0 0,-1 1 0,1-1 0,0 0 0,0 0 0,0 1-181,0-1 0,0 0 1,0 0-1,0 0 0,0 1 1,-1-1-1,1 0 0,0 1 0,0-1 1,0 1-1,-1-1 0,1 1 1,0-1-1,-1 1 0,1 0 1,0-1-1,-1 1 0,1 0 1,-1-1-1,1 1 0,-1 0 1,1 0-1,-1-1 0,0 1 1,1 0-1,-1 0 0,0 0 1,0 0-1,0 0 0,1-1 1,-1 1-1,0 0 0,0 0 0,0 0 1,0 0-1,0 0 0,-1 0 1,1 0-1,0-1 0,0 1 1,-1 0-1,1 0 0,0 0 1,-1 0-1,1-1 0,-1 2 1,-25 37-3783,-34 22-2697,28-37-1153</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2.331"/>
    </inkml:context>
    <inkml:brush xml:id="br0">
      <inkml:brushProperty name="width" value="0.025" units="cm"/>
      <inkml:brushProperty name="height" value="0.025" units="cm"/>
    </inkml:brush>
  </inkml:definitions>
  <inkml:trace contextRef="#ctx0" brushRef="#br0">144 199 11211,'0'0'7351,"-10"1"-3588,4 0-3477,1 0 0,-1 0 1,1 0-1,-1 1 0,1 0 0,-1 0 0,1 0 0,0 1 0,0 0 0,0 0 1,0 0-1,1 0 0,-1 1 0,1 0 0,0 0 0,0 0 0,0 0 1,1 1-1,-1-1 0,1 1 0,0 0 0,1 0 0,-1 0 0,-2 7 1,1-1-58,0 0 1,1 0-1,0 1 1,0-1-1,1 0 1,1 1-1,0 0 1,1-1 0,0 1-1,2 17 1,-2-27-226,0-1 0,0 1 1,1 0-1,-1-1 0,1 1 1,-1 0-1,1-1 0,-1 1 1,1-1-1,0 1 0,0-1 1,-1 1-1,1-1 0,0 1 1,0-1-1,1 0 0,-1 0 1,0 1-1,0-1 0,1 0 1,-1 0-1,0 0 0,1 0 1,-1-1-1,1 1 0,0 0 1,-1-1-1,1 1 0,-1-1 1,1 1-1,0-1 0,-1 0 1,1 0-1,0 1 0,-1-1 1,1 0-1,0-1 0,0 1 1,-1 0-1,1 0 0,0-1 1,-1 1-1,1-1 0,-1 0 1,1 1-1,2-3 0,3 0 32,0 0 1,0-1-1,0 0 0,-1 0 0,1-1 0,-1 0 0,0 0 0,9-10 0,-7 3-21,0-1-1,-1 1 1,0-1 0,-1-1 0,0 1-1,-1-1 1,-1 0 0,0 0-1,-1 0 1,0-1 0,-1 1-1,-1-1 1,-1 1 0,0-1-1,-3-24 1,3 38-15,0 1 0,0 0 0,0-1 0,0 1 0,0-1 0,0 1 0,0-1 0,0 1 0,0 0 0,0-1 0,0 1 0,-1-1 0,1 1 0,0 0 0,0-1 0,0 1 0,-1 0 0,1-1 0,0 1 0,-1 0 0,1-1 0,0 1 0,-1 0 0,1 0 0,0-1 0,-1 1 0,1 0 0,0 0 0,-1-1 0,1 1 0,-1 0 0,1 0 0,0 0 0,-1 0 0,1 0 0,-1 0 0,0 0 0,1 0 0,-1 0 0,0 1 0,0-1 0,1 0 0,-1 1 0,0-1 0,1 1 0,-1-1 0,0 1 0,1 0 0,-1-1 0,1 1 0,-1 0 0,1-1 0,-1 1 0,1 0 0,0-1 0,-1 1 0,1 0 0,-1 1 0,-4 17 0,1-1 0,0 2 0,2-1 0,0 0 0,1 1 0,1-1 0,2 26 0,-2-43 0,0 0 0,1 0 0,-1 0 0,0 0 0,0 0 0,1 0 0,-1 0 0,1-1 0,0 1 0,-1 0 0,1 0 0,0 0 0,0-1 0,0 1 0,0-1 0,0 1 0,1-1 0,-1 1 0,0-1 0,1 0 0,-1 1 0,1-1 0,-1 0 0,1 0 0,0 0 0,-1 0 0,1-1 0,0 1 0,0 0 0,0-1 0,0 1 0,-1-1 0,1 1 0,0-1 0,0 0 0,0 0 0,0 0 0,0 0 0,2-1 0,1 0 0,0 0 0,0 0 0,0 0 0,0-1 0,-1 0 0,1 0 0,-1-1 0,1 1 0,-1-1 0,0 0 0,0 0 0,0 0 0,0 0 0,3-5 0,8-13 0,0-2 0,-2 0 0,0 0 0,-2-1 0,-1-1 0,0 0 0,9-40 0,-7 24 0,-13 55 0,0 0 0,1 0 0,1 0 0,2 16 0,-3-29 0,0 0 0,0 0 0,0 0 0,1 0 0,-1 0 0,0 0 0,0 0 0,1 0 0,-1 0 0,0 0 0,1 0 0,-1 0 0,1 0 0,-1 0 0,1-1 0,0 1 0,-1 0 0,1 0 0,0 0 0,0-1 0,-1 1 0,1 0 0,0-1 0,0 1 0,0-1 0,0 1 0,1 0 0,0-1 0,0 0 0,0 0 0,0 0 0,0 0 0,0-1 0,0 1 0,0 0 0,0-1 0,0 1 0,0-1 0,-1 0 0,1 0 0,2-1 0,7-5 0,-1 0 0,0-1 0,12-11 0,-20 18 0,18-20 0,-14 14 0,0 1 0,1-1 0,0 1 0,0 0 0,0 1 0,0-1 0,1 1 0,0 1 0,16-8 0,-23 12 0,0 0 0,0 1 0,0-1 0,0 0 0,0 0 0,0 0 0,0 1 0,0-1 0,0 1 0,0-1 0,0 0 0,0 1 0,0 0 0,0-1 0,0 1 0,-1-1 0,1 1 0,0 0 0,0 0 0,-1 0 0,1-1 0,-1 1 0,1 0 0,-1 0 0,1 0 0,-1 0 0,1 0 0,-1 0 0,0 0 0,1 0 0,-1 0 0,0 0 0,0 0 0,0 0 0,0 1 0,6 50 0,-5-36 0,-1-15 1,0 0-1,0 1 1,0-1 0,0 0-1,0 0 1,0 0-1,0 0 1,0 0 0,1 0-1,-1 0 1,0 0 0,1 0-1,-1 0 1,1 0-1,-1-1 1,1 1 0,-1 0-1,1 0 1,0 0 0,-1 0-1,1-1 1,0 1-1,0 0 1,0-1 0,-1 1-1,1-1 1,0 1 0,0-1-1,0 1 1,2 0-1,-1-1 2,0-1-1,0 1 0,0-1 1,0 0-1,-1 1 0,1-1 0,0 0 1,0 0-1,-1 0 0,1 0 1,0-1-1,-1 1 0,0 0 0,3-3 1,7-8-51,-2 1 1,1-1 0,8-17-1,1-10-2669,-10-2-5582,-8 16 31</inkml:trace>
</inkml:ink>
</file>

<file path=ppt/ink/ink2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8.274"/>
    </inkml:context>
    <inkml:brush xml:id="br0">
      <inkml:brushProperty name="width" value="0.025" units="cm"/>
      <inkml:brushProperty name="height" value="0.025" units="cm"/>
    </inkml:brush>
  </inkml:definitions>
  <inkml:trace contextRef="#ctx0" brushRef="#br0">26 174 12364,'1'-5'528,"-1"-1"0,1 0 1,0 1-1,0-1 0,0 1 0,1-1 1,0 1-1,0-1 0,0 1 0,1 0 1,0 0-1,0 0 0,4-5 1,0 3-36,-1-1 1,1 1 0,0 1-1,1-1 1,0 1 0,0 1 0,13-8-1,-12 8-312,2 0 0,-1 0-1,0 1 1,1 1 0,0 0-1,0 0 1,0 1 0,0 0 0,0 1-1,0 0 1,1 1 0,-1 0-1,0 1 1,14 2 0,-23-2-181,-1 0 1,1-1 0,0 1-1,-1 0 1,1 0 0,-1 0 0,1 0-1,-1 1 1,0-1 0,1 0-1,-1 1 1,0-1 0,0 0 0,0 1-1,0-1 1,0 1 0,0 0-1,0-1 1,-1 1 0,1 0 0,-1-1-1,1 1 1,-1 0 0,1 0-1,-1 0 1,0-1 0,0 1-1,0 0 1,0 0 0,0 0 0,-1 0-1,1-1 1,-1 3 0,0 4 18,-1-1 1,1 0 0,-1-1-1,-1 1 1,1 0 0,-1 0-1,-5 7 1,-9 9 242,-2-1 0,0 0 0,-1-2 0,-1 0 0,-45 32 0,31-25 686,33-26-783,27-4-53,4-3-71,-11 1-122,1 1-1,-1 1 1,1 1 0,-1 0 0,1 2-1,25 2 1,-41-2 71,0 1 0,0 0 1,0 0-1,-1 0 0,1 1 0,0-1 0,-1 0 0,1 1 1,-1 0-1,0 0 0,1 0 0,-1 0 0,0 0 1,0 0-1,0 0 0,0 1 0,-1-1 0,1 1 0,-1-1 1,1 1-1,-1 0 0,0-1 0,0 1 0,0 0 1,0 0-1,-1 0 0,1 0 0,-1 0 0,0 0 0,1 0 1,-2 4-1,1 0 59,0 1 0,0-1-1,-1 1 1,0-1 0,0 0 0,-1 1 0,0-1 0,-1 0 0,1 0-1,-1-1 1,-7 13 0,2-9 111,-1 0-1,0-1 0,0 0 1,-1 0-1,0-1 0,-1-1 1,0 0-1,0 0 1,0-1-1,-1 0 0,-23 8 1,13-7 125,0-1 0,-1-1 1,0 0-1,0-2 1,-40 0-1,62-2-297,0-1 0,0 0 0,0 0 0,0 0-1,0 0 1,0 0 0,0 0 0,0 0 0,0 0 0,0-1 0,0 1 0,0 0-1,0 0 1,0-1 0,0 1 0,0-1 0,0 1 0,1-1 0,-1 1 0,0-1-1,0 0 1,0 1 0,0-2 0,1 1-27,-1 0 0,2 0 1,-1 0-1,0 0 0,0 0 0,0 1 0,0-1 0,0 0 1,1 0-1,-1 0 0,0 0 0,1 1 0,-1-1 0,1 0 1,-1 0-1,1 1 0,-1-1 0,1 0 0,-1 1 0,2-2 1,41-32-2822,46-24-7486,-36 18 892</inkml:trace>
</inkml:ink>
</file>

<file path=ppt/ink/ink2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8.617"/>
    </inkml:context>
    <inkml:brush xml:id="br0">
      <inkml:brushProperty name="width" value="0.025" units="cm"/>
      <inkml:brushProperty name="height" value="0.025" units="cm"/>
    </inkml:brush>
  </inkml:definitions>
  <inkml:trace contextRef="#ctx0" brushRef="#br0">116 1 19859,'0'0'2370,"-9"8"-437,-3 5-1170,1 0 0,0 1-1,-9 15 1,15-22-530,1 0-1,0 1 1,1 0-1,-1 0 0,1-1 1,1 2-1,0-1 1,0 0-1,-1 16 0,3-22-235,0-1-1,0 1 0,0-1 1,1 1-1,-1-1 1,0 1-1,1-1 0,0 1 1,-1-1-1,1 0 0,0 1 1,-1-1-1,1 0 1,0 0-1,0 1 0,0-1 1,0 0-1,0 0 1,1 0-1,-1 0 0,0-1 1,0 1-1,1 0 0,-1 0 1,0-1-1,1 1 1,-1-1-1,1 1 0,-1-1 1,0 1-1,1-1 1,2 0-1,59 2-701,-46-2 349,-3 0 0,-3-1-43,-1 1-1,0 0 0,1 1 1,-1 0-1,0 1 1,19 5-1,-27-6 370,0-1 1,-1 1-1,1 0 0,0 0 1,-1 0-1,1 0 0,-1 1 1,0-1-1,1 0 0,-1 1 0,0-1 1,0 0-1,1 1 0,-1 0 1,-1-1-1,1 1 0,2 3 1,-3-2 105,1 1-1,-1-1 1,0 1 0,0-1 0,0 1 0,0-1-1,0 1 1,-1-1 0,1 0 0,-1 1 0,0-1-1,0 0 1,-2 5 0,-3 4 232,0 0 0,-1 0 0,-1-1 0,0 0 1,0 0-1,-1-1 0,0 0 0,-13 10 0,6-5-178,-1-1 0,-1-1-1,0-1 1,-26 13 0,41-23-146,-1 0 0,1-1 1,0 0-1,0 1 0,-1-1 1,1 0-1,0-1 0,-1 1 0,1-1 1,-7 1-1,9-2-130,0 1 0,0-1 0,0 1 1,0-1-1,-1 1 0,1-1 0,1 1 0,-1-1 0,0 0 0,0 0 1,0 0-1,0 1 0,0-1 0,1 0 0,-1 0 0,0 0 1,1 0-1,-1 0 0,1 0 0,-1 0 0,1 0 0,-1-1 0,1 1 1,0 0-1,0 0 0,0 0 0,-1 0 0,1-1 0,0 1 0,0 0 1,0 0-1,1-2 0,-1-38-6719,4-9-4415</inkml:trace>
</inkml:ink>
</file>

<file path=ppt/ink/ink2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8.994"/>
    </inkml:context>
    <inkml:brush xml:id="br0">
      <inkml:brushProperty name="width" value="0.025" units="cm"/>
      <inkml:brushProperty name="height" value="0.025" units="cm"/>
    </inkml:brush>
  </inkml:definitions>
  <inkml:trace contextRef="#ctx0" brushRef="#br0">0 1 17681,'0'0'6342,"54"8"-5990,-30 2-288,3-2-1473,5-2-3652,8-3-7463</inkml:trace>
</inkml:ink>
</file>

<file path=ppt/ink/ink2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9.343"/>
    </inkml:context>
    <inkml:brush xml:id="br0">
      <inkml:brushProperty name="width" value="0.025" units="cm"/>
      <inkml:brushProperty name="height" value="0.025" units="cm"/>
    </inkml:brush>
  </inkml:definitions>
  <inkml:trace contextRef="#ctx0" brushRef="#br0">154 24 16656,'0'0'2381,"-12"10"587,-7 7-1768,1 1 0,0 1-1,-20 29 1,32-40-921,0 0-1,1 1 0,0-1 1,1 1-1,0 0 0,0 0 1,1 1-1,0-1 0,0 1 1,1-1-1,1 1 0,-1 0 1,1 19-1,2-27-269,-1 0 0,0 0 1,1 0-1,0 0 0,-1 0 0,1 0 0,0 0 0,0 0 1,0-1-1,0 1 0,0 0 0,0-1 0,0 1 0,1-1 1,-1 1-1,1-1 0,-1 0 0,1 1 0,-1-1 0,1 0 1,0 0-1,0 0 0,-1 0 0,1-1 0,0 1 1,0 0-1,0-1 0,0 1 0,0-1 0,0 0 0,0 1 1,0-1-1,0 0 0,0 0 0,0-1 0,0 1 0,0 0 1,0-1-1,3 0 0,3 0 14,0-1 0,0 0 1,0-1-1,0 0 0,0 0 1,-1 0-1,0-1 0,11-6 1,-10 3-79,0 0 1,-1-1 0,0 1 0,0-1 0,-1-1 0,1 1-1,-2-1 1,1 0 0,7-20 0,-10 22 58,0 0 1,-1-1-1,0 1 0,0-1 1,-1 0-1,0 0 0,0 0 1,-1 1-1,0-1 1,0 0-1,-1 0 0,0 0 1,-4-15-1,3 20 17,0-1-1,0 1 1,0-1-1,0 1 1,-1 0 0,1-1-1,-1 1 1,0 1-1,0-1 1,0 0-1,0 1 1,-1-1-1,1 1 1,-1 0 0,1 0-1,-1 0 1,0 1-1,1-1 1,-1 1-1,0 0 1,0 0 0,0 0-1,0 1 1,-7-1-1,8 1-46,-1 0 0,1-1-1,0 1 1,0 1 0,-1-1 0,1 0 0,0 1-1,0 0 1,0-1 0,0 1 0,0 1-1,0-1 1,0 0 0,0 1 0,0-1-1,0 1 1,1 0 0,-1 0 0,1 0-1,-1 0 1,1 0 0,0 1 0,0-1-1,0 1 1,0-1 0,0 1 0,1 0-1,-1 0 1,1 0 0,0 0 0,-2 4 0,3-6-171,0 0 0,0 1 0,0-1 1,0 0-1,0 1 0,0-1 1,0 0-1,1 0 0,-1 1 1,0-1-1,1 0 0,-1 0 1,1 0-1,-1 1 0,1-1 1,0 0-1,-1 0 0,1 0 1,0 0-1,0 0 0,0 0 1,0 0-1,0 0 0,0-1 1,0 1-1,0 0 0,0 0 1,0-1-1,0 1 0,0-1 1,1 1-1,-1-1 0,0 1 1,0-1-1,1 0 0,-1 0 1,0 0-1,0 0 0,2 0 1,62 3-6118,-53-4 4928,8 1-1094,1-2 0,-1-1 1,28-6-1,10-8 3676</inkml:trace>
  <inkml:trace contextRef="#ctx0" brushRef="#br0" timeOffset="1">472 14 5317,'0'0'24444,"-10"12"-23707,5-6-658,-1 0 72,0 1-1,1 1 1,0-1 0,0 1 0,0 0 0,1 0 0,0 0-1,1 1 1,0-1 0,0 1 0,1 0 0,-2 12-1,4-19-144,0-1 0,0 0 0,0 1 0,0-1 0,0 0-1,1 1 1,-1-1 0,0 0 0,1 0 0,-1 1-1,1-1 1,0 0 0,-1 0 0,1 0 0,0 0-1,-1 0 1,1 0 0,0 0 0,0 0 0,0 0-1,0 0 1,0 0 0,2 1 0,0-1 1,0 0-1,0 1 1,0-1 0,0-1 0,0 1-1,0 0 1,0-1 0,0 1 0,6-1-1,0 0-2,-1-1-1,1 0 0,-1 0 0,1-1 1,-1 0-1,16-6 0,-18 5-3,1-1 0,-1 0 0,0 0 0,0 0 0,0-1 0,0 0 0,-1 0 0,0 0 0,0-1 0,0 0 0,6-10 0,-10 14 0,0 0 0,0 0 0,0-1 0,0 1 0,0 0 0,0 0 0,-1 0 0,1-1 0,-1 1 0,0 0 0,0-1 0,1 1 0,-1 0 0,-1-1 0,1 1 0,0 0 0,-1-1 0,1 1 0,-1 0 0,1 0 0,-1 0 0,0-1 0,0 1 0,0 0 0,0 0 0,-1 0 0,1 0 0,0 1 0,-1-1 0,1 0 0,-1 0 0,0 1 0,0-1 0,0 1 0,1 0 0,-1-1 0,0 1 0,-1 0 0,1 0 0,-3-1 0,-4-2-313,0 1-1,0 0 1,0 0-1,0 0 1,-1 1 0,1 1-1,-1 0 1,1 0-1,-1 1 1,1 0 0,-1 0-1,0 1 1,1 1-1,0-1 1,-1 2 0,-9 2-1,12-2-7170</inkml:trace>
</inkml:ink>
</file>

<file path=ppt/ink/ink2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9.873"/>
    </inkml:context>
    <inkml:brush xml:id="br0">
      <inkml:brushProperty name="width" value="0.025" units="cm"/>
      <inkml:brushProperty name="height" value="0.025" units="cm"/>
    </inkml:brush>
  </inkml:definitions>
  <inkml:trace contextRef="#ctx0" brushRef="#br0">1 0 17008,'0'0'7783,"56"40"-6437,-10-32-257,15-4-128,8-3-673,1-1-288,-3 0-2338,-15-3-3556,-16-5-2850</inkml:trace>
</inkml:ink>
</file>

<file path=ppt/ink/ink2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0.199"/>
    </inkml:context>
    <inkml:brush xml:id="br0">
      <inkml:brushProperty name="width" value="0.025" units="cm"/>
      <inkml:brushProperty name="height" value="0.025" units="cm"/>
    </inkml:brush>
  </inkml:definitions>
  <inkml:trace contextRef="#ctx0" brushRef="#br0">0 12 18481,'0'0'5157,"18"51"-4644,36-49 127,18-2 257,13-1-640,9-13-354,1-7-3522,-7-8-7271</inkml:trace>
</inkml:ink>
</file>

<file path=ppt/ink/ink2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0.560"/>
    </inkml:context>
    <inkml:brush xml:id="br0">
      <inkml:brushProperty name="width" value="0.025" units="cm"/>
      <inkml:brushProperty name="height" value="0.025" units="cm"/>
    </inkml:brush>
  </inkml:definitions>
  <inkml:trace contextRef="#ctx0" brushRef="#br0">24 0 4516,'0'0'24760,"-24"71"-24056,39-49-159,7 0-417,7-8-32,7-6-64,9-8-256,5-1-929,4-18-1538,-4-9-1024,-5-5-1698,-6 2-3684</inkml:trace>
</inkml:ink>
</file>

<file path=ppt/ink/ink2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0.903"/>
    </inkml:context>
    <inkml:brush xml:id="br0">
      <inkml:brushProperty name="width" value="0.025" units="cm"/>
      <inkml:brushProperty name="height" value="0.025" units="cm"/>
    </inkml:brush>
  </inkml:definitions>
  <inkml:trace contextRef="#ctx0" brushRef="#br0">203 0 14125,'0'0'4228,"-49"86"-864,19-30-866,-3 4-1441,3 1 128,3-3 96,8-4-480,6-12-545,11-12-160,2-18-800,11-12-2211,7-16-1729,4-24-4357</inkml:trace>
</inkml:ink>
</file>

<file path=ppt/ink/ink2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1.260"/>
    </inkml:context>
    <inkml:brush xml:id="br0">
      <inkml:brushProperty name="width" value="0.025" units="cm"/>
      <inkml:brushProperty name="height" value="0.025" units="cm"/>
    </inkml:brush>
  </inkml:definitions>
  <inkml:trace contextRef="#ctx0" brushRef="#br0">418 0 18866,'0'0'11499,"-4"11"-10923,-10 22-321,-2 0-1,-1-2 1,-1 1 0,-26 31-1,-44 79 299,116-165-553,8-19-685,32-49-1,-55 72 457,0-1-1,-2 0 0,-1-1 0,0 0 1,7-27-1,-54 107 523,-29 77 281,59-119-413,1 0-1,1 0 1,1 1-1,0-1 1,1 1-1,0 24 1,3-40-156,0-1 1,0 0-1,0 0 0,0 0 1,1 0-1,-1 1 0,0-1 1,1 0-1,-1 0 0,1 0 1,-1 0-1,1 0 0,-1 0 1,1 0-1,0 0 0,0 0 1,-1 0-1,1 0 0,0 0 1,0-1-1,0 1 0,0 0 1,0-1-1,0 1 0,0 0 1,0-1-1,0 1 0,1-1 1,-1 0-1,0 1 0,0-1 1,0 0-1,1 0 0,-1 0 1,0 0-1,0 0 0,0 0 1,1 0-1,-1 0 0,0 0 1,0-1-1,0 1 0,0 0 1,1-1-1,-1 1 0,1-1 1,1 0-20,0 0 1,-1 0 0,1 0-1,-1 0 1,1 0 0,-1-1-1,1 1 1,-1-1 0,0 1-1,1-1 1,-1 0 0,0 0-1,0 0 1,0 0 0,-1 0-1,1 0 1,-1-1 0,1 1-1,-1-1 1,1 1 0,0-4-1,-2 2-2,0 0 0,0 0 0,0 1 0,-1-1 0,1 0 0,-1 0-1,0 1 1,0-1 0,0 1 0,-1-1 0,1 1 0,-1-1 0,0 1 0,0 0 0,0 0 0,0 0-1,-1 0 1,1 0 0,-1 0 0,0 0 0,0 1 0,0 0 0,0-1 0,-6-2 0,-9-6-61,-1 0 1,0 1-1,-21-7 0,37 16 71,-21-7-65,1 0 0,-1 2 1,0 1-1,-1 1 0,1 1 0,-1 1 1,-26 1-1,42 3 600,18 3-161,20 2-26,352-2-749,-299-7-3014,-44-1-3620,-13-2-4341</inkml:trace>
</inkml:ink>
</file>

<file path=ppt/ink/ink2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2.545"/>
    </inkml:context>
    <inkml:brush xml:id="br0">
      <inkml:brushProperty name="width" value="0.025" units="cm"/>
      <inkml:brushProperty name="height" value="0.025" units="cm"/>
    </inkml:brush>
  </inkml:definitions>
  <inkml:trace contextRef="#ctx0" brushRef="#br0">5376 96 21332,'0'0'1175,"0"-9"127,0 7-1227,0 0-1,0-1 1,0 1-1,0 0 1,0 0-1,-1 0 1,1 0-1,-1-1 1,1 1 0,-1 0-1,0 0 1,0 0-1,0 0 1,0 0-1,0 0 1,0 0-1,0 1 1,-3-4-1,0 3-45,0 0 0,0 0 0,0 0 0,0 0-1,0 1 1,0 0 0,-1-1 0,1 1-1,0 1 1,-1-1 0,-7 1 0,-319-5 3022,2 0-1767,106-9-1335,0 9 0,0 10 0,-248 38 1,-192 66-562,-289 41-767,860-138 1520,-765 90 778,-1-55-351,837-47-300,16 1-149,1-1 0,0 1-1,-1-1 1,1 0 0,0-1-1,-1 1 1,1-1 0,0 0-1,-1 0 1,1 0-1,-5-2 1,9 3-111,0-1-1,-1 1 1,1 0-1,0 0 1,0 0-1,-1-1 1,1 1-1,0 0 1,0 0-1,0-1 1,0 1-1,-1 0 1,1-1-1,0 1 1,0 0-1,0 0 1,0-1-1,0 1 1,0 0-1,0-1 1,0 1-1,0 0 1,0-1-1,0 1 1,0 0-1,0-1 1,0 1-1,0 0 1,0 0-1,0-1 1,0 1-1,1 0 1,-1-1-1,0 1 1,0 0 0,0 0-1,0-1 1,1 1-1,-1 0 1,0 0-1,0-1 1,1 1-1,-1 0 1,0 0-1,0 0 1,1 0-1,-1-1 1,0 1-1,0 0 1,1 0-1,17-10-54,31-6-438,0 2 1,0 3-1,1 1 0,1 3 0,60-1 0,-109 7 404,0 1 0,0-1 0,1 1 0,-1 0 0,0 0 0,1 0 0,-1 0 0,0 1 0,0-1 0,1 1 0,-1-1 0,0 1 0,0 0 0,0 0 0,1-1 0,-1 2 0,0-1 0,-1 0 0,1 0 0,0 1-1,0-1 1,0 1 0,-1-1 0,1 1 0,-1 0 0,1 0 0,0 1 0,1 4-59,-2 0-1,1 0 0,-1 0 0,0 0 0,0 0 1,-1 0-1,0 12 0,0-18 151,-4 79 51,-23 129 0,0-5 661,8-13 103,-9 191 1841,28-378-2652,0 1-1,0-1 1,1 1-1,0-1 1,-1 0-1,2 1 1,-1-1-1,0 0 1,1 0-1,0 0 1,0 0-1,0 0 1,0 0 0,0-1-1,1 1 1,4 4-1,-1-3 5,-1-1-1,0 0 1,1 0 0,0-1-1,0 1 1,0-1 0,0 0-1,0-1 1,13 4 0,9-1 19,1-1 0,0-1 1,0-1-1,31-2 1,-34 0-29,137-8-23,203-35 0,-111 9-491,199-13-1945,607-13 4958,-579 65-874,43-1-946,148-56-271,-667 52-403,0-1-1,0 0 1,0-1-1,0 1 1,0-1 0,0 0-1,0-1 1,0 0 0,-1 1-1,1-2 1,-1 1 0,0-1-1,0 1 1,0-1 0,-1-1-1,1 1 1,4-7-1,-2 0 18,-1 0 0,0 0 0,0-1-1,-2 0 1,1-1 0,-1 1-1,2-16 1,23-107-31,13-158 0,-13-139 0,-26 384 0,0 13 0,-2 1 0,-5-57 0,3 90-188,1-1 0,-1 1 0,1-1 0,-1 1 0,1 0-1,-1-1 1,0 1 0,0 0 0,0-1 0,1 1 0,-1 0 0,0 0 0,-1 0 0,1 0 0,0 0-1,-3-2 1,2 0-2899,9 2-862,16 1-7502</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2.676"/>
    </inkml:context>
    <inkml:brush xml:id="br0">
      <inkml:brushProperty name="width" value="0.025" units="cm"/>
      <inkml:brushProperty name="height" value="0.025" units="cm"/>
    </inkml:brush>
  </inkml:definitions>
  <inkml:trace contextRef="#ctx0" brushRef="#br0">0 0 14318,'0'0'17840,"41"25"-28281,-23-29 2881,-2-6-5956</inkml:trace>
</inkml:ink>
</file>

<file path=ppt/ink/ink2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30.526"/>
    </inkml:context>
    <inkml:brush xml:id="br0">
      <inkml:brushProperty name="width" value="0.025" units="cm"/>
      <inkml:brushProperty name="height" value="0.025" units="cm"/>
    </inkml:brush>
  </inkml:definitions>
  <inkml:trace contextRef="#ctx0" brushRef="#br0">148 0 11243,'-14'2'4078,"-2"0"-3128,1-1-345,0 0-1,0 2 0,0 0 1,-27 9-1,41-12-588,0 0 1,1 0-1,-1 0 0,0 0 1,1 0-1,-1 1 0,0-1 1,1 0-1,-1 1 0,0-1 1,1 0-1,-1 1 0,1-1 1,-1 1-1,1-1 0,-1 1 1,1-1-1,-1 1 0,1-1 1,-1 1-1,1-1 0,0 1 1,-1 0-1,1-1 0,0 1 1,0-1-1,-1 1 0,1 0 1,0 0-1,0-1 0,0 1 1,0 0-1,0-1 0,0 1 1,0 0-1,0-1 0,0 1 1,0 0-1,0-1 0,0 1 1,0 0-1,1 0 1,-1-1-1,0 1 0,1-1 1,-1 1-1,0 0 0,1-1 1,-1 1-1,1-1 0,-1 1 1,1-1-1,-1 1 0,1-1 1,-1 1-1,1-1 0,-1 0 1,1 1-1,0-1 0,-1 0 1,1 1-1,-1-1 0,1 0 1,0 0-1,0 1 0,24 7 751,1-1 0,-1-2 0,1 0 0,50 2 0,-30-3-411,1413 76 1205,-412-34-1473,-848-39 660,-220-8-2236,0 0 0,1-2 0,-28-6 0,7-4-4529</inkml:trace>
</inkml:ink>
</file>

<file path=ppt/ink/ink2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42.521"/>
    </inkml:context>
    <inkml:brush xml:id="br0">
      <inkml:brushProperty name="width" value="0.025" units="cm"/>
      <inkml:brushProperty name="height" value="0.025" units="cm"/>
      <inkml:brushProperty name="color" value="#E71224"/>
    </inkml:brush>
  </inkml:definitions>
  <inkml:trace contextRef="#ctx0" brushRef="#br0">2736 534 6246,'-9'-12'6817,"4"4"-6575,-1 0 0,0 1 0,0 0 0,-1 0 0,0 0 0,0 1 0,-1 0 0,0 0 0,0 0 0,0 1 0,-18-7 0,-21-4-110,-1 3 0,-97-14 0,-106 3 1224,178 19-802,-983-29 3471,979 38-3856,0 3 0,1 3 0,-146 40-1,179-36 36,0 1 0,1 2 0,1 2-1,0 2 1,2 1 0,0 3 0,2 0 0,-36 33-1,58-44-175,1 1 0,0 0 0,1 1 0,0 0 0,1 1 0,1 0 0,1 1 0,0 0 0,2 1 0,0 0-1,-9 31 1,14-36-14,1 1 0,0-1-1,0 1 1,1-1-1,1 1 1,1-1-1,0 1 1,1-1 0,0 1-1,1-1 1,1 0-1,0 0 1,1 0 0,1-1-1,0 0 1,15 25-1,1-8-11,0-2 1,2 0-1,2-2 0,0 0 0,1-2 0,2-1 0,0-1 0,2-2 1,0 0-1,44 19 0,-1-6 21,2-3 1,1-3-1,128 26 1,-54-26-12,0-7-1,2-6 1,-1-7 0,258-22 0,-310 5-5,-1-4 0,-1-4 1,-1-4-1,0-5 1,-2-4-1,151-72 1,-192 75 91,-2-2 1,-1-3-1,-1-2 0,-2-2 1,45-46-1,-61 50 43,-2-1 1,-1-1-1,-2-2 1,-1 0-1,-2-2 1,-2-1-1,25-58 1,-37 72-75,-1 0-1,-1-1 1,-1 0 0,-2 0 0,0-1 0,-2 1-1,-1-1 1,-1 0 0,-5-42 0,2 53-54,-1-1 0,-1 1 0,0 0 0,-2 1 0,0-1 1,0 1-1,-2 0 0,0 1 0,0 0 0,-2 0 0,0 1 0,0 0 1,-2 0-1,1 2 0,-2-1 0,-16-13 0,-1 6-69,-1 0-1,-1 2 1,-1 1-1,0 2 1,-1 1-1,0 2 1,-1 1 0,-1 1-1,-64-7 1,-19 4-290,-194 4 0,-69 34-2058,131 7-2075,107-14-1079</inkml:trace>
</inkml:ink>
</file>

<file path=ppt/ink/ink2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6.343"/>
    </inkml:context>
    <inkml:brush xml:id="br0">
      <inkml:brushProperty name="width" value="0.025" units="cm"/>
      <inkml:brushProperty name="height" value="0.025" units="cm"/>
      <inkml:brushProperty name="color" value="#E71224"/>
    </inkml:brush>
  </inkml:definitions>
  <inkml:trace contextRef="#ctx0" brushRef="#br0">1 3542 12844,'0'0'1703,"12"-6"-1153,115-60 2032,395-179 4578,-326 170-6546,92-33 2787,103-37-2371,-318 120-735,-13 4-55,110-23-1,-112 33 179,65-8 61,-98 15-350,1-1-1,-1-1 1,30-12-1,10-2 218,38-13-249,-3-5 0,132-69 0,-74 32-36,620-263-61,-63 77 0,-387 152 0,116-37 0,203-75 0,584-219 0,-712 289 0,487-169 0,-147 23 0,-711 260 0,-37 12 0,195-74 0,-306 99-40,1 0 0,-1 0 0,1 0 0,-1 0 0,1 0 0,-1 0 0,1 0 0,-1 0 0,1 0 0,-1-1 0,1 1 0,-1 0 0,1 0 1,-1 0-1,1-1 0,-1 1 0,0 0 0,1-1 0,-1 1 0,1 0 0,-1-1 0,0 1 0,1 0 0,-1-1 0,0 1 0,0-1 0,1 1 0,-1 0 0,0-1 0,0 1 0,1-1 0,-1 1 0,0-1 0,0 1 0,0-1 0,0 1 0,0-1 0,-18-5-3876,13 5 2966,-30-7-5958</inkml:trace>
</inkml:ink>
</file>

<file path=ppt/ink/ink2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7.369"/>
    </inkml:context>
    <inkml:brush xml:id="br0">
      <inkml:brushProperty name="width" value="0.025" units="cm"/>
      <inkml:brushProperty name="height" value="0.025" units="cm"/>
      <inkml:brushProperty name="color" value="#E71224"/>
    </inkml:brush>
  </inkml:definitions>
  <inkml:trace contextRef="#ctx0" brushRef="#br0">439 1 12460,'0'0'10233,"-9"1"-8476,3 0-1539,-1 0 1,1 1-1,0-1 1,1 1-1,-1 1 1,0-1-1,1 1 0,-1 0 1,1 0-1,-6 5 1,-4 5 243,0 0 1,-21 24-1,-124 159 521,133-157-1124,2 0-1,1 1 0,-25 62 0,39-73-1989,17-35-1873,24-45-2758,-2-4-1214</inkml:trace>
</inkml:ink>
</file>

<file path=ppt/ink/ink2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7.713"/>
    </inkml:context>
    <inkml:brush xml:id="br0">
      <inkml:brushProperty name="width" value="0.025" units="cm"/>
      <inkml:brushProperty name="height" value="0.025" units="cm"/>
      <inkml:brushProperty name="color" value="#E71224"/>
    </inkml:brush>
  </inkml:definitions>
  <inkml:trace contextRef="#ctx0" brushRef="#br0">37 0 16015,'0'0'1495,"-2"15"-700,-8 43 139,0-6 1680,-5 99-1,15-147-2596,0 0 0,0-1 1,1 1-1,0 0 0,-1 0 1,1 0-1,1 0 0,-1 0 1,0-1-1,1 1 0,0 0 1,0-1-1,0 0 0,0 1 1,1-1-1,2 3 0,2 1-111,1-1-1,-1-1 1,1 1-1,17 8 1,20 13-1853,-28-6-1174,-16-20 2831,-1-1 1,1 1-1,-1 0 0,0 0 1,1 0-1,-1-1 0,0 1 1,0 0-1,0 0 0,1 0 1,-1 0-1,0-1 0,0 1 1,0 0-1,0 0 0,-1 0 1,1 0-1,0-1 0,0 1 1,0 0-1,-1 0 0,1 0 1,0-1-1,-1 1 0,1 0 1,-1 0-1,1-1 0,-1 1 1,1 0-1,-1-1 0,0 2 1,-15 6-6651</inkml:trace>
</inkml:ink>
</file>

<file path=ppt/ink/ink2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8.058"/>
    </inkml:context>
    <inkml:brush xml:id="br0">
      <inkml:brushProperty name="width" value="0.025" units="cm"/>
      <inkml:brushProperty name="height" value="0.025" units="cm"/>
      <inkml:brushProperty name="color" value="#E71224"/>
    </inkml:brush>
  </inkml:definitions>
  <inkml:trace contextRef="#ctx0" brushRef="#br0">0 158 12556,'0'0'10250,"68"-34"-10154,-22 14-32,7 1-449,-5 1-1056,-6 3-993,-8-1-705,-6-2-1378,-7 0-2369</inkml:trace>
</inkml:ink>
</file>

<file path=ppt/ink/ink2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8.390"/>
    </inkml:context>
    <inkml:brush xml:id="br0">
      <inkml:brushProperty name="width" value="0.025" units="cm"/>
      <inkml:brushProperty name="height" value="0.025" units="cm"/>
      <inkml:brushProperty name="color" value="#E71224"/>
    </inkml:brush>
  </inkml:definitions>
  <inkml:trace contextRef="#ctx0" brushRef="#br0">216 1 8584,'0'0'6219,"-8"0"-2503,2 0-3535,1 1 1,-1-1-1,1 2 1,0-1-1,0 1 1,0-1-1,0 1 1,0 1-1,0-1 1,0 1-1,0 0 1,1 0-1,-1 0 1,1 0-1,0 1 1,0 0-1,1 0 1,-1 0-1,1 0 1,0 1-1,-3 4 1,-10 12 507,2 0 0,0 1 0,1 1 0,-9 24 0,16-34-515,2 0-1,0 0 0,0 0 0,1 0 1,1 1-1,0-1 0,1 1 1,0-1-1,2 21 0,0-31-164,-1 0-1,1 0 1,-1 0-1,1 0 1,0 0-1,0 0 1,0 0-1,1 0 0,-1 0 1,1-1-1,-1 1 1,1-1-1,0 1 1,0-1-1,0 1 1,0-1-1,1 0 1,4 4-1,-3-4 6,1 0 0,-1 0 0,1 0 0,0 0 0,0-1 0,0 1 0,-1-1 0,1 0 0,0-1 0,0 0 0,5 1 0,3-2 25,-1 0 1,0 0-1,0-2 0,0 1 0,0-1 0,0-1 0,0 0 1,-1-1-1,11-6 0,21-20 139,-41 30-156,-1 0 0,0 0-1,1 0 1,-1 0 0,0 0-1,0 0 1,0 0-1,0 0 1,0-1 0,0 1-1,0 0 1,0-1 0,-1 1-1,1-1 1,-1 1-1,1-1 1,-1 1 0,1-1-1,-1 0 1,0 1 0,0-1-1,0 1 1,0-1 0,0 1-1,0-1 1,0 0-1,0 1 1,0-1 0,-2-2-1,-2 2 68,0 1-1,0-1 1,0 1-1,0 0 1,0 1-1,0-1 0,0 1 1,0-1-1,0 1 1,0 1-1,-1-1 1,-4 1-1,-2 0 1,5-1-36,-22 0 187,27 0-240,1 0 0,-1 0-1,0 0 1,0 0 0,1 0 0,-1 0 0,0 0-1,1 0 1,-1 0 0,0 1 0,1-1 0,-1 0 0,0 0-1,1 1 1,-1-1 0,1 0 0,-1 1 0,0-1 0,1 0-1,-1 1 1,1-1 0,-1 1 0,1-1 0,-1 1-1,1 0 1,-1 0 0,45-4-406,18-16-289,-47 14 437,0 0 0,1 1 0,0 0 0,17-1 0,-32 5 251,0 0 0,-1 0 1,1 0-1,0 0 1,0 0-1,-1 0 1,1 0-1,0 0 1,0 1-1,-1-1 0,1 0 1,0 1-1,0-1 1,-1 0-1,1 1 1,0-1-1,-1 1 1,1-1-1,-1 1 0,1-1 1,-1 1-1,1-1 1,-1 1-1,1 0 1,-1-1-1,1 1 1,-1 0-1,1 1 0,2 28 6,-16 30 401,-8-4 134,14-42-418,1 1 0,1-1 0,0 1 0,1 0-1,0 0 1,-1 22 0,5-37-154,0 1 0,0-1 1,1 0-1,-1 0 0,0 0 0,1 0 0,-1 0 1,0 0-1,0 1 0,1-1 0,-1 0 1,0 0-1,1 0 0,-1 0 0,0 0 0,0 0 1,1 0-1,-1 0 0,0 0 0,1-1 0,-1 1 1,0 0-1,1 0 0,-1 0 0,0 0 0,0 0 1,1 0-1,-1-1 0,0 1 0,0 0 0,1 0 1,-1 0-1,0-1 0,0 1 0,0 0 1,1 0-1,-1-1 0,5-4-1045,-1 0 0,0-1 0,0 0 0,0 0 0,-1 0 0,0 0 0,4-10 0,8-28-8078</inkml:trace>
</inkml:ink>
</file>

<file path=ppt/ink/ink2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8.721"/>
    </inkml:context>
    <inkml:brush xml:id="br0">
      <inkml:brushProperty name="width" value="0.025" units="cm"/>
      <inkml:brushProperty name="height" value="0.025" units="cm"/>
      <inkml:brushProperty name="color" value="#E71224"/>
    </inkml:brush>
  </inkml:definitions>
  <inkml:trace contextRef="#ctx0" brushRef="#br0">1 0 17809,'0'0'8488,"77"5"-8104,-36-5-288,-3 0 0,-2 0-960,-9 0-1346,-13 4-1218,-9 5-1184,-5 5-769</inkml:trace>
  <inkml:trace contextRef="#ctx0" brushRef="#br0" timeOffset="1">39 140 10250,'0'0'14477,"77"14"-13612,-28-14-609,7 0-159,0 0-738,-7 0-3203,-3 0-3843</inkml:trace>
</inkml:ink>
</file>

<file path=ppt/ink/ink2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1.285"/>
    </inkml:context>
    <inkml:brush xml:id="br0">
      <inkml:brushProperty name="width" value="0.025" units="cm"/>
      <inkml:brushProperty name="height" value="0.025" units="cm"/>
      <inkml:brushProperty name="color" value="#E71224"/>
    </inkml:brush>
  </inkml:definitions>
  <inkml:trace contextRef="#ctx0" brushRef="#br0">45 125 14926,'0'0'6406,"-8"-8"-5034,-22-26-117,29 33-1225,0 1 0,1-1 1,-1 0-1,1 1 1,0-1-1,-1 0 0,1 1 1,-1-1-1,1 0 1,0 1-1,0-1 0,-1 0 1,1 0-1,0 1 1,0-1-1,0 0 0,0 0 1,0 0-1,0 1 1,0-1-1,0 0 0,0 0 1,0 1-1,0-1 1,1 0-1,-1 0 0,0 1 1,0-1-1,1 0 1,-1 1-1,1-1 0,-1 0 1,0 1-1,1-1 1,-1 0-1,2 0 0,22-14-117,-20 13 197,6-4-104,-1 1 0,1 0 0,1 1 0,-1 0 0,0 0-1,1 1 1,0 1 0,0 0 0,0 0 0,16 0-1,-26 3-4,0-1 0,-1 0 0,1 0-1,-1 1 1,1-1 0,-1 0 0,0 1-1,1-1 1,-1 1 0,1-1-1,-1 1 1,0-1 0,1 1 0,-1-1-1,0 1 1,1-1 0,-1 1 0,0-1-1,0 1 1,0-1 0,1 1-1,-1-1 1,0 1 0,0 0 0,0-1-1,0 1 1,0-1 0,0 1-1,0 1 1,0 24 63,-1-19-48,-1 54 187,1-30-91,1 1 0,4 36 0,-4-68-138,0 1 1,0-1-1,0 1 0,0-1 1,0 1-1,0-1 0,0 1 0,0 0 1,0-1-1,0 0 0,1 1 1,-1-1-1,0 1 0,0-1 0,1 1 1,-1-1-1,0 1 0,0-1 1,1 0-1,-1 1 0,1-1 0,-1 1 1,0-1-1,1 0 0,-1 0 1,1 1-1,-1-1 0,1 0 0,-1 0 1,0 1-1,1-1 0,0 0 1,15-9-1246,9-22-2178,-9 2-629,-2-5-1901</inkml:trace>
</inkml:ink>
</file>

<file path=ppt/ink/ink2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1.690"/>
    </inkml:context>
    <inkml:brush xml:id="br0">
      <inkml:brushProperty name="width" value="0.025" units="cm"/>
      <inkml:brushProperty name="height" value="0.025" units="cm"/>
      <inkml:brushProperty name="color" value="#E71224"/>
    </inkml:brush>
  </inkml:definitions>
  <inkml:trace contextRef="#ctx0" brushRef="#br0">39 75 2018,'0'0'11963,"3"-8"-11013,-2 7-1172,15-45 2351,-11 34 11,-13 36-293,1-4-1207,1 0 0,0 0 0,1 1 0,2 0 0,0 0 0,1 0 0,1 33 0,1-53-624,0 0 1,0 0-1,1 0 1,-1 0 0,0 0-1,0 0 1,1 0-1,-1 0 1,1 0 0,-1 0-1,1 0 1,-1 0-1,1 0 1,0-1 0,-1 1-1,1 0 1,0 0-1,0-1 1,0 1-1,-1 0 1,1-1 0,0 1-1,0-1 1,0 1-1,0-1 1,0 1 0,0-1-1,0 0 1,0 1-1,0-1 1,0 0 0,0 0-1,1 0 1,-1 0-1,0 0 1,0 0 0,0 0-1,0 0 1,0 0-1,0-1 1,0 1 0,0 0-1,2-1 1,2-1 61,1 0 0,-1 0 0,1-1 0,-1 0 0,0 1-1,9-8 1,0-2 50,-1 0 0,-1 0 0,0-1-1,11-16 1,-17 21-92,-1 0 0,-1 0 0,1 0 0,-1 0 0,0-1 0,-1 1 0,0-1 0,-1 0 0,3-14 0,-5 21-29,0 1 0,1-1 0,-1 0 0,-1 0 1,1 0-1,0 0 0,0 0 0,-1 0 0,1 0 1,-1 0-1,0 1 0,1-1 0,-1 0 0,0 0 1,0 1-1,0-1 0,0 1 0,0-1 0,-1 1 1,1-1-1,0 1 0,-1-1 0,1 1 0,-1 0 1,1 0-1,-1 0 0,0 0 0,1 0 0,-1 0 0,0 1 1,0-1-1,0 0 0,1 1 0,-1-1 0,0 1 1,0 0-1,0 0 0,0 0 0,0 0 0,-2 0 1,-3 0-15,0 0 1,-1 1-1,1-1 1,0 1-1,0 1 1,0-1 0,1 1-1,-1 1 1,0-1-1,-7 5 1,8-4-15,0 1 1,1-1-1,-1 1 0,0 1 1,1-1-1,0 1 1,0 0-1,1 0 0,-1 0 1,1 1-1,0 0 0,0-1 1,1 1-1,0 1 1,0-1-1,0 0 0,1 1 1,0-1-1,0 1 0,1 0 1,-1 9-1,2-15-61,0 0 0,0 0 0,0 0 0,0 0 0,0-1 0,1 1 1,-1 0-1,0 0 0,0 0 0,1 0 0,-1-1 0,1 1 0,-1 0 0,1-1 0,-1 1 0,1 0 0,-1-1 0,1 1 0,0 0 0,-1-1 0,1 1 0,0-1 0,-1 1 1,1-1-1,0 0 0,1 1 0,28 3-1836,-21-6 1037,1 1 0,-1-1 0,0 0-1,16-7 1,22-17-4900,3-10-4208</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3.005"/>
    </inkml:context>
    <inkml:brush xml:id="br0">
      <inkml:brushProperty name="width" value="0.025" units="cm"/>
      <inkml:brushProperty name="height" value="0.025" units="cm"/>
    </inkml:brush>
  </inkml:definitions>
  <inkml:trace contextRef="#ctx0" brushRef="#br0">1 194 14029,'0'0'14804,"9"3"-13438,6 0-1185,0-1 0,-1 0 0,1-1 0,0 0 1,0-1-1,0-1 0,-1-1 0,1 0 0,0 0 0,-1-2 0,22-7 0,-9 1-133,-1-2-1,33-19 1,-53 28-33,0-1-1,0 0 1,0 0 0,0-1 0,-1 1-1,0-1 1,0-1 0,0 1 0,0-1-1,-1 1 1,0-1 0,-1-1 0,1 1-1,-1 0 1,3-8 0,-6 13-14,1 0-1,-1 0 1,0 0-1,1-1 1,-1 1-1,0 0 1,0 0-1,0-1 1,0 1-1,0 0 1,0 0-1,0 0 1,0-1-1,0 1 1,-1 0 0,1 0-1,0-1 1,-1 1-1,1 0 1,-1 0-1,1 0 1,-1 0-1,0 0 1,1 0-1,-1 0 1,0 0-1,0 0 1,0 0-1,-1-1 1,-1 1-1,1 0 1,-1 0-1,0 0 0,1 1 1,-1-1-1,0 1 0,0-1 0,0 1 1,1 0-1,-1 0 0,0 1 1,-5 0-1,-3 1-1,0 0 1,1 1-1,-1 0 0,0 1 1,-19 10-1,10 0 1,1 0 0,0 1 0,1 1 0,0 1 0,-21 26 0,30-32 0,1 0 0,0 0 0,1 1 0,0 0 0,1 1 0,0-1 0,1 1 0,0 0 0,1 0 0,-4 26 0,8-36 8,-1 0-1,1 1 1,0-1-1,0 1 1,0-1-1,1 0 1,-1 1-1,1-1 1,0 1-1,0-1 1,0 0-1,0 0 1,1 0-1,-1 0 1,1 0-1,0 0 1,0 0-1,4 5 1,-2-4-2,0-1 0,1 0 0,-1 0 0,1 0 0,-1 0 0,1-1 0,0 0 0,0 0 0,0 0 0,11 2 1,4 0-385,1-2 1,-1-1-1,1 0 1,-1-1-1,29-5 1,20-8-7465</inkml:trace>
</inkml:ink>
</file>

<file path=ppt/ink/ink2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2.033"/>
    </inkml:context>
    <inkml:brush xml:id="br0">
      <inkml:brushProperty name="width" value="0.025" units="cm"/>
      <inkml:brushProperty name="height" value="0.025" units="cm"/>
      <inkml:brushProperty name="color" value="#E71224"/>
    </inkml:brush>
  </inkml:definitions>
  <inkml:trace contextRef="#ctx0" brushRef="#br0">144 46 15086,'-8'11'3187,"-5"7"-1995,-59 89 3212,64-94-3904,0 1 1,1 0-1,1 0 0,0 0 0,1 1 0,-5 19 0,10-33-492,0-1 0,0 1 0,0-1 0,0 1 0,-1-1 0,1 1 0,0-1 0,0 1 0,0-1 0,0 1 0,0-1 0,0 1 1,1-1-1,-1 1 0,0-1 0,0 1 0,0-1 0,0 0 0,0 1 0,1-1 0,-1 1 0,0-1 0,1 1 0,-1-1 0,0 0 0,0 1 0,1-1 0,-1 0 0,1 1 0,-1-1 0,0 0 0,1 0 0,-1 1 1,1-1-1,18-4 113,19-19 31,-21 8-84,-1-1 0,0 0 0,-1-1 1,14-20-1,-24 28-17,1 1-1,-1-1 1,-1 0 0,0 0 0,0-1 0,0 1-1,-1-1 1,-1 1 0,0-1 0,0 0 0,0-17-1,-2 25-16,0-1-1,0 1 0,-1-1 1,1 1-1,-1 0 0,0-1 1,1 1-1,-1 0 0,0-1 0,0 1 1,-1 0-1,1 0 0,0 0 1,-1 0-1,1 0 0,-1 0 1,0 0-1,1 0 0,-1 1 1,0-1-1,0 1 0,0-1 1,0 1-1,-1 0 0,1 0 1,0 0-1,-1 0 0,1 0 0,0 0 1,-1 1-1,1-1 0,-1 1 1,1-1-1,-1 1 0,-3 0 1,2 0-57,-1 0 0,0 0 1,1 0-1,-1 1 0,0-1 1,1 1-1,-1 0 0,0 1 1,1-1-1,0 1 0,-1 0 1,1 0-1,0 0 0,0 0 1,0 1-1,0 0 0,0 0 1,-3 3-1,4-2-329,1-1-1,-1 1 1,1 0 0,0 0-1,0 0 1,0 0 0,1 0-1,-1 1 1,0 5 0,0 24-9647,4-19-6091</inkml:trace>
</inkml:ink>
</file>

<file path=ppt/ink/ink2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3.643"/>
    </inkml:context>
    <inkml:brush xml:id="br0">
      <inkml:brushProperty name="width" value="0.025" units="cm"/>
      <inkml:brushProperty name="height" value="0.025" units="cm"/>
      <inkml:brushProperty name="color" value="#E71224"/>
    </inkml:brush>
  </inkml:definitions>
  <inkml:trace contextRef="#ctx0" brushRef="#br0">482 20 12075,'-8'-4'2040,"1"1"-1809,-1 0 1,1 1 0,-1 0 0,0 0-1,1 1 1,-1 0 0,0 0 0,0 1-1,0 0 1,0 0 0,0 1 0,0 0-1,0 0 1,1 1 0,-1 0 0,-13 5-1,8 2-178,0 0-1,1 1 1,0 1-1,1 0 1,0 0-1,1 1 1,0 0-1,1 1 1,-12 22-1,-8 18 398,-23 62 0,41-88-326,-12 25-28,2 1 0,3 1 0,2 0 0,3 2 0,-9 77 0,21-126-97,1 1 1,-1 0-1,1-1 0,1 1 1,0 0-1,0-1 0,0 1 1,1-1-1,0 1 0,0-1 1,1 0-1,0 0 0,6 11 1,-5-14-34,0 1 0,0-1 0,0 0 0,1 0 0,-1 0 0,1 0 1,0-1-1,0 0 0,0 0 0,1 0 0,-1-1 0,1 1 0,-1-1 0,1-1 1,0 1-1,0-1 0,10 1 0,31 2-1905,77-3 1,-5-1-1536,-112 1 3355,0-1 0,0 1 1,0 0-1,0 0 0,0 1 1,-1 0-1,1 0 0,0 1 0,7 4 1,-10-5 122,0 1 1,-1 0-1,0 0 1,1 0-1,-1 0 1,0 0-1,-1 1 1,1-1-1,-1 1 1,1 0-1,-1-1 1,0 1-1,0 0 1,-1 1-1,1-1 1,0 6 0,3 14 523,-1 1 1,-1 0 0,-1-1 0,-2 1-1,-4 48 1,-30 124 996,-71 143 1090,15-59 925,87-269-3737,1 2 0,0-1 0,1 0 0,1 0 0,0 0-1,0 1 1,2-1 0,-1 0 0,2 0 0,0 0 0,0 0-1,2-1 1,-1 1 0,8 13 0,5 22 83,-2 1 0,15 89 0,0 107 344,-21-160-219,-4-12 38,-4-47 171,1 0-1,1 0 1,1 0 0,13 43-1,-14-64-191,0 0 1,0 0-1,1-1 0,-1 1 0,1-1 0,0 0 1,0 0-1,1-1 0,-1 1 0,1-1 0,0 0 0,0 0 1,0-1-1,0 1 0,10 2 0,0 1-380,0-1 1,0-1-1,0-1 0,24 3 0,-9-7-3742,-3-8-3113</inkml:trace>
</inkml:ink>
</file>

<file path=ppt/ink/ink2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5.813"/>
    </inkml:context>
    <inkml:brush xml:id="br0">
      <inkml:brushProperty name="width" value="0.025" units="cm"/>
      <inkml:brushProperty name="height" value="0.025" units="cm"/>
      <inkml:brushProperty name="color" value="#E71224"/>
    </inkml:brush>
  </inkml:definitions>
  <inkml:trace contextRef="#ctx0" brushRef="#br0">27 67 8104,'0'0'10399,"1"-9"-9139,0-8-758,2-24 3464,-4 58-3133,-8 37-363,0-1 155,-4 89-1,15-49-285,5 0 0,3-1 0,4 0 0,5-1 0,38 116 0,-50-186-75,0 0 0,2 0 0,1-1 0,0 0 0,22 30 1,-29-45-273,1 0 0,0 0 1,0 0-1,0-1 1,1 0-1,-1 0 1,1 0-1,0 0 0,0-1 1,0 1-1,1-2 1,-1 1-1,1 0 0,0-1 1,0 0-1,0-1 1,0 1-1,0-1 1,0 0-1,0 0 0,0-1 1,0 0-1,0 0 1,0-1-1,7 0 1,-10 0-126,0 1 1,-1-1 0,1 0-1,-1 0 1,1 0 0,-1 0-1,0-1 1,1 1 0,-1-1 0,0 1-1,0-1 1,0 0 0,0 1-1,0-1 1,0 0 0,-1 0-1,1-1 1,-1 1 0,1 0-1,1-5 1,0 0-780,-1 1-1,-1 0 0,1-1 1,-1 0-1,0 1 1,-1-1-1,0-9 1,0-26-7299</inkml:trace>
</inkml:ink>
</file>

<file path=ppt/ink/ink2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6.175"/>
    </inkml:context>
    <inkml:brush xml:id="br0">
      <inkml:brushProperty name="width" value="0.025" units="cm"/>
      <inkml:brushProperty name="height" value="0.025" units="cm"/>
      <inkml:brushProperty name="color" value="#E71224"/>
    </inkml:brush>
  </inkml:definitions>
  <inkml:trace contextRef="#ctx0" brushRef="#br0">1 261 15887,'0'0'7148,"10"8"-5920,-5-3-986,24 17 341,-27-21-534,-1-1-1,1 1 1,-1-1-1,0 1 1,1-1-1,-1 0 1,1 1-1,-1-1 1,1 0-1,-1 0 1,1 0-1,-1 0 1,1 0-1,-1-1 1,1 1-1,-1 0 1,0-1 0,1 1-1,-1-1 1,1 1-1,-1-1 1,0 0-1,0 1 1,1-1-1,-1 0 1,2-2-1,7-7 84,-1 0-1,0 0 1,-1-1-1,0-1 1,-1 1-1,0-1 0,-1 0 1,0-1-1,6-19 1,-6 11-55,0-1 0,-2 1 0,-1-1 1,0 0-1,-1-27 0,1 65-196,0 0-1,1-1 1,0 0 0,11 24 0,-6-15 144,5 14 77,2 0 1,26 45 0,-32-67-913,0 0 1,22 23 0,-23-30-640,-1-1 1,1 0 0,1 0-1,0-1 1,11 7 0,5-1-7179</inkml:trace>
</inkml:ink>
</file>

<file path=ppt/ink/ink2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6.846"/>
    </inkml:context>
    <inkml:brush xml:id="br0">
      <inkml:brushProperty name="width" value="0.025" units="cm"/>
      <inkml:brushProperty name="height" value="0.025" units="cm"/>
      <inkml:brushProperty name="color" value="#E71224"/>
    </inkml:brush>
  </inkml:definitions>
  <inkml:trace contextRef="#ctx0" brushRef="#br0">96 212 12908,'-7'-9'2952,"-3"-3"-1934,-1-3 890,-1 1-1,2-2 0,0 0 0,-9-19 0,33 64-1792,1 0 0,1-2-1,1 0 1,2 0 0,0-2-1,34 33 1,21 29 807,-69-78-731,0-1 1,0 1-1,0 0 1,-1 0-1,-1 1 1,0-1 0,0 1-1,0-1 1,-1 1-1,-1 0 1,0 0-1,0 15 1,-1-22-149,0 0-1,0 0 1,0 0 0,0 0 0,-1 0-1,1 0 1,-1 0 0,0 0 0,0 0 0,0 0-1,0 0 1,0 0 0,-1-1 0,1 1-1,-1 0 1,0-1 0,0 1 0,0-1-1,0 0 1,0 0 0,0 0 0,-1 0 0,1 0-1,-1 0 1,1 0 0,-1-1 0,0 0-1,0 1 1,0-1 0,0 0 0,1 0 0,-1 0-1,0-1 1,0 1 0,-1-1 0,1 0-1,0 0 1,0 0 0,0 0 0,0 0-1,0-1 1,0 1 0,-4-2 0,2 0-35,0 1 0,0-1 1,1 0-1,-1 0 1,1-1-1,-1 1 0,1-1 1,0 0-1,0 0 0,0-1 1,1 1-1,-1-1 0,1 0 1,0 0-1,0 0 0,0 0 1,0 0-1,1 0 1,0-1-1,0 0 0,0 1 1,-2-8-1,-1-6 5,-1-1 0,2 0-1,1 0 1,-2-29 0,4 5-13,2 0 0,1-1 0,3 1 0,1 0 0,14-44 0,-19 81 0,2-2 0,-2 1 0,1 0 0,-1-1 0,0 1 0,0-1 0,-1 1 0,0-1 0,0 0 0,-2-8 0,2 15-2,-1 0-1,0 0 1,1 0-1,-1 0 1,0 1-1,0-1 1,0 0-1,0 0 1,0 0-1,0 1 1,0-1-1,0 0 1,0 1 0,0-1-1,0 1 1,0-1-1,0 1 1,-1 0-1,1-1 1,0 1-1,0 0 1,0 0-1,-1 0 1,1 0-1,0 0 1,0 0 0,-1 0-1,1 0 1,0 0-1,0 1 1,-2 0-1,-2-1-32,1 1 0,-1 1-1,0-1 1,1 1 0,0-1 0,-9 6-1,7-3-42,1 1 1,0 0-1,1 0 0,-1 1 0,1-1 0,0 1 0,-4 6 0,7-10-135,-1 0 0,1 0 0,0 0-1,0 1 1,0-1 0,0 0 0,0 1 0,0-1 0,1 0 0,-1 1-1,1-1 1,0 1 0,-1-1 0,1 1 0,0-1 0,1 1 0,-1-1-1,0 1 1,1-1 0,-1 1 0,1-1 0,0 0 0,1 3 0,-1-4-208,1 0 1,-1 0 0,1 0-1,-1 0 1,0-1 0,1 1 0,-1 0-1,1-1 1,0 1 0,-1-1 0,1 0-1,-1 0 1,1 1 0,0-1-1,-1 0 1,1 0 0,0-1 0,-1 1-1,1 0 1,-1 0 0,3-1 0,21-9-7268</inkml:trace>
</inkml:ink>
</file>

<file path=ppt/ink/ink2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7.175"/>
    </inkml:context>
    <inkml:brush xml:id="br0">
      <inkml:brushProperty name="width" value="0.025" units="cm"/>
      <inkml:brushProperty name="height" value="0.025" units="cm"/>
      <inkml:brushProperty name="color" value="#E71224"/>
    </inkml:brush>
  </inkml:definitions>
  <inkml:trace contextRef="#ctx0" brushRef="#br0">4 30 18417,'0'13'2248,"-2"31"-938,1 1 631,3 51 0,-2-86-1586,1 0-1,1 0 1,-1 0 0,2-1 0,-1 1-1,1 0 1,1-1 0,0 0 0,0 0-1,0 0 1,10 13 0,-12-20-337,0 0 1,0 0 0,0 0-1,0 0 1,0 0-1,0 0 1,1 0-1,-1-1 1,0 1-1,1-1 1,0 0 0,-1 0-1,1 0 1,0 0-1,-1 0 1,1-1-1,0 1 1,0-1-1,0 1 1,-1-1 0,1 0-1,0 0 1,0-1-1,0 1 1,0-1-1,-1 1 1,1-1-1,0 0 1,-1 0 0,1 0-1,0 0 1,-1 0-1,1-1 1,-1 1-1,0-1 1,1 0-1,-1 1 1,0-1 0,0 0-1,2-3 1,5-4 21,-1 0 0,0-1 1,-1 0-1,0 0 0,0 0 1,-1-1-1,9-22 1,-11 22 33,-1 0 0,0 0 0,0 0 1,-2-1-1,1 1 0,-1-1 0,-1 0 1,0 1-1,-1-1 0,-4-21 0,5 28-48,-2 1 0,1-1 0,0 1 0,-1-1 0,0 1 0,0 0 0,0-1 0,0 1 0,-1 0 0,0 1 0,0-1 0,0 0 0,0 1 0,0 0 0,-1-1 0,0 1 0,1 1-1,-1-1 1,0 0 0,0 1 0,0 0 0,-1 0 0,1 0 0,-1 1 0,1-1 0,-1 1 0,1 0 0,-10 0 0,11 0-28,1 1 0,-1 0 1,1 0-1,-1 1 0,1-1 0,0 0 0,-1 1 0,1-1 1,-1 1-1,1 0 0,0 0 0,0 0 0,-1 0 0,1 0 1,0 1-1,0-1 0,0 1 0,-3 2 0,2 0-6,0 0-1,0 0 0,0 0 0,0 1 1,1-1-1,0 0 0,0 1 0,-3 9 1,1 2-20,1 1 1,1-1-1,0 1 1,1 27-1,1-42-8,-1-1 1,1 1-1,0 0 0,1 0 0,-1 0 0,0 0 1,0 0-1,1 0 0,-1 0 0,1-1 1,0 1-1,0 0 0,-1 0 0,1-1 0,0 1 1,0 0-1,0-1 0,1 1 0,-1-1 1,0 0-1,1 1 0,-1-1 0,1 0 0,-1 0 1,1 0-1,-1 0 0,1 0 0,0 0 1,0 0-1,-1 0 0,1-1 0,0 1 0,0-1 1,0 1-1,0-1 0,1 0 0,2 0-196,-1 0 1,1 0-1,-1-1 0,0 0 0,1 0 0,-1 0 0,0 0 0,0-1 0,0 0 0,0 1 0,0-1 1,0-1-1,-1 1 0,1-1 0,4-3 0,5-7-1342,0 0-1,-1 0 1,-1-1 0,18-28-1,-21 27-657,0 1 0,-2-1 0,6-16 0,0-13-5407</inkml:trace>
</inkml:ink>
</file>

<file path=ppt/ink/ink2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7.518"/>
    </inkml:context>
    <inkml:brush xml:id="br0">
      <inkml:brushProperty name="width" value="0.025" units="cm"/>
      <inkml:brushProperty name="height" value="0.025" units="cm"/>
      <inkml:brushProperty name="color" value="#E71224"/>
    </inkml:brush>
  </inkml:definitions>
  <inkml:trace contextRef="#ctx0" brushRef="#br0">78 54 3876,'0'0'12993,"-5"12"-10083,-3 8-2194,2 0 1,0 0-1,2 0 1,0 1-1,-1 22 0,4-35-471,1 0-1,0-1 1,0 1-1,1 0 0,0 0 1,1 0-1,0-1 1,4 14-1,-4-18-190,-1-1-1,1 1 1,-1 0-1,1 0 1,0-1-1,0 1 1,0-1-1,0 0 1,1 1 0,-1-1-1,0 0 1,1-1-1,0 1 1,-1 0-1,1-1 1,0 1-1,0-1 1,0 0-1,0 0 1,0 0 0,0 0-1,4 0 1,0-1 19,0 0 0,0 0 1,0-1-1,0 0 1,0 0-1,-1-1 0,1 0 1,0 0-1,-1 0 1,1-1-1,-1 0 0,0 0 1,0-1-1,0 0 1,0 0-1,-1 0 0,0-1 1,1 0-1,-2 0 0,1 0 1,4-6-1,2-2 237,-1-1-1,0 0 0,-1-1 1,0 0-1,-2 0 0,1-1 1,6-24-1,-12 33-229,0 1-1,0-1 1,-1 0 0,0 0-1,-1 0 1,1 0 0,-1 0-1,-1-1 1,-1-9 0,1 14-68,1 1 1,-1-1 0,0 1 0,0-1 0,-1 1 0,1 0 0,0 0-1,-1 0 1,0-1 0,1 1 0,-1 1 0,0-1 0,0 0-1,0 0 1,0 1 0,0-1 0,0 1 0,0-1 0,-1 1-1,1 0 1,-1 0 0,1 0 0,-1 0 0,1 1 0,-1-1-1,1 1 1,-1-1 0,-2 1 0,-9-1-12,1 1 0,-1 0 0,0 1 0,1 0 0,-1 1 0,1 1 0,-1 0 0,-20 8 0,24-7-5,0 0 1,0 0-1,1 1 0,0 0 0,0 1 0,0 0 0,1 1 0,0-1 0,0 2 0,1-1 1,-13 17-1,18-21-164,0 1 1,0 0 0,0-1 0,0 1 0,1 0 0,0 0 0,0 0-1,0 0 1,0 0 0,0 5 0,1-7-326,0 0 0,0 1 1,0-1-1,1 0 0,-1 0 0,0 0 1,1 0-1,-1 0 0,1 0 0,0 0 1,0-1-1,0 1 0,0 0 0,1 2 1,17 11-9107</inkml:trace>
</inkml:ink>
</file>

<file path=ppt/ink/ink2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4.180"/>
    </inkml:context>
    <inkml:brush xml:id="br0">
      <inkml:brushProperty name="width" value="0.025" units="cm"/>
      <inkml:brushProperty name="height" value="0.025" units="cm"/>
      <inkml:brushProperty name="color" value="#E71224"/>
    </inkml:brush>
  </inkml:definitions>
  <inkml:trace contextRef="#ctx0" brushRef="#br0">98 0 3203,'0'0'17969,"-58"72"-17777,45-3-32,0 18-96,3 12 0,6 4-64,4 1-896,0-10-1154,0-8-2499,0-9-3426</inkml:trace>
</inkml:ink>
</file>

<file path=ppt/ink/ink2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4.521"/>
    </inkml:context>
    <inkml:brush xml:id="br0">
      <inkml:brushProperty name="width" value="0.025" units="cm"/>
      <inkml:brushProperty name="height" value="0.025" units="cm"/>
      <inkml:brushProperty name="color" value="#E71224"/>
    </inkml:brush>
  </inkml:definitions>
  <inkml:trace contextRef="#ctx0" brushRef="#br0">56 1 11915,'-8'130'2707,"-8"151"-1353,4 144-3835,-8 512-4613,20-869 3800</inkml:trace>
</inkml:ink>
</file>

<file path=ppt/ink/ink2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4.850"/>
    </inkml:context>
    <inkml:brush xml:id="br0">
      <inkml:brushProperty name="width" value="0.025" units="cm"/>
      <inkml:brushProperty name="height" value="0.025" units="cm"/>
      <inkml:brushProperty name="color" value="#E71224"/>
    </inkml:brush>
  </inkml:definitions>
  <inkml:trace contextRef="#ctx0" brushRef="#br0">244 0 384,'-89'429'5916,"-22"141"4189,95-440-8255,6 1 1,11 212 0,0-333-2107,2 26 277,-3-35-186,0 0 1,0-1 0,0 1-1,0 0 1,0 0 0,0-1-1,0 1 1,0 0 0,0 0-1,0-1 1,0 1-1,0 0 1,-1-1 0,1 1-1,0 0 1,0-1 0,-1 1-1,1 0 1,-1-1 0,1 1-1,0 0 1,-1-1 0,1 1-1,-1-1 1,0 1 0,1-1-1,-1 1 1,1-1-1,-1 0 1,0 1 0,1-1-1,-2 1 1,-10-1-5564</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3.797"/>
    </inkml:context>
    <inkml:brush xml:id="br0">
      <inkml:brushProperty name="width" value="0.025" units="cm"/>
      <inkml:brushProperty name="height" value="0.025" units="cm"/>
    </inkml:brush>
  </inkml:definitions>
  <inkml:trace contextRef="#ctx0" brushRef="#br0">1275 166 14798,'-2'-26'522,"1"7"138,-1 0 0,0 0 0,-2 0 0,-10-32 0,14 50-603,0 1 0,0-1 0,0 1 0,0-1 0,0 0 0,-1 1 0,1-1 0,0 1 0,0-1 0,-1 1 0,1-1 0,0 1 0,-1-1 0,1 1 0,-1 0 0,1-1 0,0 1 0,-1-1 0,1 1 0,-1 0 0,1-1 0,-1 1 0,1 0 0,-1 0 0,0-1 0,1 1 0,-1 0 0,1 0 0,-1 0 0,1 0 0,-1 0 0,0 0 0,1 0 0,-1 0 0,1 0 0,-1 0 0,0 0 0,1 0 0,-1 0 0,1 0 0,-1 0 0,1 1 0,-2-1 0,-19 24 1145,-17 47-823,2 2-1,-31 94 0,38-92-253,-459 1440 1425,160 47-105,168-394-516,97 5 32,81-751-816,-10-362-80,1 1 0,4-1 0,2 0 0,40 100 0,-47-142-64,0 0 0,1 0-1,1-1 1,1 0 0,1-1 0,0-1 0,26 27 0,-31-35-12,0-2 0,1 1 1,-1-1-1,1 0 0,0-1 0,0 0 0,1 0 1,-1-1-1,1 0 0,0 0 0,-1-1 1,1 0-1,0-1 0,1 0 0,-1 0 1,0-1-1,0 0 0,16-3 0,-10 0 27,1-1 0,-1-1 0,0 0 0,0-1 0,-1 0 0,0-1 0,0-1 0,0 0 0,-1-1 0,22-20 0,4-8 38,63-75-1,-20 9 26,-5-3 1,-5-4-1,71-145 0,131-377-60,-193 396-559,91-437 0,-24-259 612,-14-948-19,-132 939-117,-2 892 72,-8-149 47,6 174-107,-2 0 1,-1 1-1,0-1 0,-2 2 0,-1-1 1,-12-24-1,18 43-64,0-1 1,0 1 0,-1 0-1,0-1 1,1 1-1,-2 1 1,1-1-1,0 0 1,-1 1 0,0-1-1,0 1 1,0 0-1,0 1 1,0-1 0,0 1-1,-1-1 1,1 1-1,-9-2 1,6 3-86,1 0 1,-1 1-1,0-1 1,0 1-1,1 1 1,-1 0-1,0-1 1,1 2-1,-1-1 0,1 1 1,-1 0-1,-7 4 1,-13 8-955,1 1 0,0 1 1,1 1-1,1 1 0,-24 24 0,-93 89-8662</inkml:trace>
</inkml:ink>
</file>

<file path=ppt/ink/ink2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7.830"/>
    </inkml:context>
    <inkml:brush xml:id="br0">
      <inkml:brushProperty name="width" value="0.025" units="cm"/>
      <inkml:brushProperty name="height" value="0.025" units="cm"/>
    </inkml:brush>
  </inkml:definitions>
  <inkml:trace contextRef="#ctx0" brushRef="#br0">0 1 22517,'0'0'2109,"10"0"-1292,-4 0-614,40 5 477,-44-5-668,-1 0-1,1 1 1,0 0 0,0-1-1,0 1 1,0 0 0,0 0-1,-1 0 1,1 0 0,0 0-1,-1 0 1,1 0-1,0 1 1,-1-1 0,0 1-1,1-1 1,-1 1 0,0-1-1,0 1 1,0 0 0,0 0-1,0-1 1,0 1 0,0 2-1,2 21 112,0 0 0,-2 0 0,-1 0-1,-2 0 1,0 0 0,-7 31 0,3-17 122,-1 50 1,7-87-261,0-1 1,0 1-1,0 0 1,1-1-1,-1 1 1,0-1-1,0 1 1,1 0-1,-1-1 1,1 1 0,0-1-1,-1 0 1,1 1-1,0-1 1,0 1-1,0-1 1,0 0-1,0 0 1,0 0-1,0 1 1,0-1-1,0 0 1,1 0-1,-1 0 1,0-1-1,1 1 1,-1 0-1,1 0 1,-1-1-1,1 1 1,-1-1-1,1 1 1,-1-1-1,1 0 1,-1 0 0,1 0-1,0 0 1,1 0-1,10 0-579,0-1 0,0-1 1,0 0-1,15-4 0,-20 3 234,1 1 0,0 1 0,-1-1 1,16 1-1,-23 1 369,0 1 1,0-1-1,0 0 1,0 1-1,0-1 1,0 1 0,0 0-1,0-1 1,-1 1-1,1 0 1,0-1-1,0 1 1,0 0-1,-1 0 1,1 0-1,-1 0 1,1 0-1,0 0 1,-1 0-1,0 0 1,1 0 0,-1 0-1,0 0 1,1 0-1,-1 0 1,0 0-1,0 0 1,0 2-1,0 36 1040,-1-33-773,-3 27 614,-2-1-1,-1 1 1,-1-1-1,-2 0 1,-2-1-1,0-1 1,-25 43-1,33-65-687,-1-1-1,0 0 1,0 0-1,-12 11 1,15-16-183,0 0 1,0 0-1,0-1 0,0 1 1,0-1-1,0 0 1,0 1-1,0-1 0,0 0 1,-1 0-1,1 0 1,0-1-1,-1 1 0,1-1 1,-1 1-1,1-1 0,-1 0 1,1 0-1,-1 0 1,-4 0-1,6-1-40,0 0 1,0 0 0,0 0-1,1 1 1,-1-1-1,0 0 1,1 0-1,-1 0 1,0 0-1,1 0 1,-1-1-1,1 1 1,0 0-1,-1 0 1,1 0-1,0 0 1,-1 0-1,1-1 1,0 1-1,0 0 1,0 0-1,0 0 1,0-1-1,1 0 1,3-34-1966,0 16-742,2 0 0,13-30 0,-16 42 1900,23-54-6496</inkml:trace>
</inkml:ink>
</file>

<file path=ppt/ink/ink2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8.173"/>
    </inkml:context>
    <inkml:brush xml:id="br0">
      <inkml:brushProperty name="width" value="0.025" units="cm"/>
      <inkml:brushProperty name="height" value="0.025" units="cm"/>
    </inkml:brush>
  </inkml:definitions>
  <inkml:trace contextRef="#ctx0" brushRef="#br0">70 0 19827,'0'0'2301,"-7"13"-337,-37 74 363,40-78-2190,1-1 1,0 1-1,1 0 1,0 0-1,0 0 0,1 0 1,0 0-1,0 0 1,1 1-1,1 12 0,0-20-166,0 0-1,0 0 0,0 0 0,1 0 0,-1-1 1,0 1-1,1 0 0,-1-1 0,1 1 0,-1-1 1,1 1-1,0-1 0,-1 0 0,1 0 0,0 0 1,0 0-1,0 0 0,0 0 0,0 0 0,0-1 1,0 1-1,1-1 0,-1 1 0,0-1 0,0 0 1,0 0-1,3 0 0,69-1-1708,-61 0 1545,22-2-332,-25 1 391,0 1-1,0 0 0,0 0 0,0 2 1,0-1-1,12 3 0,-20-3 142,1 1 0,-1 0 1,1 0-1,-1 0 0,0 1 0,0-1 0,1 0 0,-1 1 1,0 0-1,0-1 0,0 1 0,-1 0 0,1 0 1,0 0-1,-1 0 0,1 0 0,-1 0 0,0 1 0,1-1 1,-1 0-1,0 1 0,-1-1 0,1 1 0,0-1 1,-1 1-1,1-1 0,-1 1 0,0 4 0,1 9 331,-1-1 0,0 1 0,-1-1 0,-1 0 0,-1 1 0,0-1 0,-1 0 0,0-1 0,-1 1 0,-1-1 0,0 0 0,-1 0 0,-1 0 0,0-1 0,-1-1 0,0 1 0,-1-1 0,-11 11 0,20-22-375,0-1 0,0 1-1,0 0 1,0 0-1,0 0 1,0 0-1,0-1 1,0 1 0,0-1-1,0 1 1,0-1-1,0 1 1,0-1 0,-1 1-1,1-1 1,0 0-1,0 0 1,0 1 0,-1-1-1,1 0 1,0 0-1,0 0 1,-1-1-1,1 1 1,0 0 0,0 0-1,0-1 1,0 1-1,-1 0 1,1-1 0,0 1-1,0-1 1,0 0-1,0 1 1,0-1-1,0 0 1,0 0 0,0 0-1,0 1 1,1-1-1,-1 0 1,0 0 0,0 0-1,1 0 1,-1 0-1,1-1 1,-1 1 0,1 0-1,-1 0 1,1 0-1,0 0 1,-1-1-1,1 0 1,-4-13-1789,0 0 0,1 0-1,-1-24 1,2 23-193,-8-60-6202</inkml:trace>
</inkml:ink>
</file>

<file path=ppt/ink/ink2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8.501"/>
    </inkml:context>
    <inkml:brush xml:id="br0">
      <inkml:brushProperty name="width" value="0.025" units="cm"/>
      <inkml:brushProperty name="height" value="0.025" units="cm"/>
    </inkml:brush>
  </inkml:definitions>
  <inkml:trace contextRef="#ctx0" brushRef="#br0">1 0 14574,'0'0'8872,"69"28"-10249,-40-28-3460,7-14-8263</inkml:trace>
</inkml:ink>
</file>

<file path=ppt/ink/ink2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8.877"/>
    </inkml:context>
    <inkml:brush xml:id="br0">
      <inkml:brushProperty name="width" value="0.025" units="cm"/>
      <inkml:brushProperty name="height" value="0.025" units="cm"/>
    </inkml:brush>
  </inkml:definitions>
  <inkml:trace contextRef="#ctx0" brushRef="#br0">34 120 18161,'-5'101'5231,"2"-57"-2447,4 64 1,-1-106-2759,0-1-1,0 1 1,0 0 0,0 0 0,0 0 0,0-1 0,1 1-1,-1 0 1,1 0 0,-1 0 0,1-1 0,0 1 0,0 0-1,-1-1 1,1 1 0,0-1 0,0 1 0,1-1 0,-1 1-1,0-1 1,0 0 0,1 0 0,-1 0 0,1 1 0,-1-1-1,1 0 1,-1-1 0,1 1 0,0 0 0,-1 0 0,1-1-1,0 1 1,0-1 0,-1 1 0,1-1 0,0 0 0,0 0-1,2 0 1,0-1-11,0 0 1,0 0-1,0 0 0,0 0 0,0-1 0,0 0 0,-1 0 0,1 0 1,0 0-1,-1 0 0,0-1 0,0 1 0,0-1 0,0 0 1,0 0-1,3-5 0,4-7 115,-1 1 0,-1-2 0,0 1 0,-1-1 0,-1-1 0,-1 1 0,0-1 0,-1 0 0,-1 0 0,0 0 0,-1-1 0,-1 1 0,-1 0 0,-1-1 0,0 1 0,-5-24 0,6 37-118,-1 0 0,0 1 0,-1-1 0,1 0 0,-1 1 0,1-1 0,-1 1 0,0-1 0,0 1 0,0 0 0,-1 0 0,1 0 0,-1 0 0,0 0 1,0 1-1,0-1 0,0 1 0,0 0 0,0-1 0,-1 2 0,1-1 0,-1 0 0,1 1 0,-1-1 0,0 1 0,0 0 0,0 0 0,1 1 0,-1-1 0,-7 1 0,6 0-20,0 1 0,1 0 1,-1 0-1,1 0 0,-1 1 0,1 0 1,-1-1-1,1 1 0,0 1 0,0-1 1,0 1-1,0 0 0,1-1 0,-1 2 0,1-1 1,-1 0-1,1 1 0,0-1 0,1 1 1,-1 0-1,1 0 0,-1 0 0,1 0 0,0 1 1,-1 5-1,-8 34-1124,9-19-1579,9-8-4539,12-10-4303</inkml:trace>
</inkml:ink>
</file>

<file path=ppt/ink/ink2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9.859"/>
    </inkml:context>
    <inkml:brush xml:id="br0">
      <inkml:brushProperty name="width" value="0.025" units="cm"/>
      <inkml:brushProperty name="height" value="0.025" units="cm"/>
    </inkml:brush>
  </inkml:definitions>
  <inkml:trace contextRef="#ctx0" brushRef="#br0">75 11 12684,'0'0'3694,"-8"0"-736,6 0-2826,0 0 0,0 0 1,-1 0-1,1 1 1,0-1-1,0 0 0,0 1 1,0-1-1,0 1 1,0 0-1,1 0 0,-1 0 1,0 0-1,0 0 1,0 0-1,1 0 0,-1 0 1,1 1-1,-1-1 0,1 1 1,-1-1-1,1 1 1,0 0-1,-2 1 0,0 4 28,1 0-1,-1 0 1,1 1-1,0-1 1,1 0-1,0 1 1,-1 10-1,-1 25 532,1 0-1,6 64 0,-2-88-480,1 0 0,1 0 0,0 0 0,1-1 0,1 0 0,1 0 0,1 0 0,10 17 0,-15-30-179,0 0-1,0-1 1,1 1 0,-1-1-1,1 0 1,0 0-1,0 0 1,1 0-1,-1-1 1,1 0-1,0 0 1,0 0-1,0 0 1,0-1-1,6 2 1,-8-3-19,0-1-1,0 1 1,0-1 0,0 0 0,1 0-1,-1 0 1,0 0 0,0-1-1,0 1 1,1-1 0,-1 0 0,0 0-1,0 0 1,0 0 0,0 0 0,-1-1-1,1 1 1,0-1 0,0 0-1,-1 0 1,1 0 0,-1 0 0,0 0-1,0-1 1,1 1 0,-2-1-1,3-2 1,6-12 129,-1-1-1,0 0 1,-1 0 0,-2 0-1,1-1 1,-2 0 0,-1-1-1,0 1 1,-2-1 0,0 1-1,-1-1 1,-1 0 0,-1 0-1,0 0 1,-2 1 0,0-1-1,-1 1 1,-1 0 0,-13-33-1,14 45-106,-1 0 0,1 0-1,-1 1 1,-1-1 0,1 1-1,-1 0 1,0 0 0,0 1-1,-1 0 1,0 0-1,0 1 1,0-1 0,0 1-1,-9-3 1,13 6-91,-1 0 1,1 0-1,0 0 1,0 1-1,0-1 1,-1 1-1,1 0 1,0 0-1,-1 0 0,1 0 1,0 0-1,0 1 1,-1 0-1,1-1 1,0 1-1,0 0 1,0 1-1,0-1 1,0 1-1,0-1 1,0 1-1,0 0 0,1 0 1,-1 0-1,1 0 1,-1 0-1,1 1 1,0-1-1,0 1 1,0 0-1,0-1 1,0 1-1,1 0 0,0 0 1,-1 0-1,1 0 1,-1 4-1,-2 3-530,1 0 0,0 1-1,1 0 1,-2 15-1,2 20-6885,2-31-2344</inkml:trace>
</inkml:ink>
</file>

<file path=ppt/ink/ink2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7.424"/>
    </inkml:context>
    <inkml:brush xml:id="br0">
      <inkml:brushProperty name="width" value="0.025" units="cm"/>
      <inkml:brushProperty name="height" value="0.025" units="cm"/>
      <inkml:brushProperty name="color" value="#E71224"/>
    </inkml:brush>
  </inkml:definitions>
  <inkml:trace contextRef="#ctx0" brushRef="#br0">158 81 16528,'0'0'1980,"-9"-6"-538,-29-18-97,38 23-1291,-1 1 0,1-1 0,-1 1 1,0-1-1,1 1 0,-1 0 0,0-1 0,1 1 1,-1 0-1,0-1 0,0 1 0,1 0 0,-1 0 1,0 0-1,0-1 0,0 1 0,1 0 1,-1 0-1,0 0 0,0 0 0,1 1 0,-1-1 1,0 0-1,0 0 0,0 0 0,1 1 0,-1-1 1,0 0-1,1 1 0,-1-1 0,0 0 0,1 1 1,-1-1-1,0 1 0,1-1 0,-1 1 0,1-1 1,-1 1-1,1 0 0,-1-1 0,1 1 0,-1 0 1,1-1-1,0 1 0,-1 0 0,1 0 0,0-1 1,0 1-1,0 0 0,-1 1 0,-1 40-60,2-36 131,0-1-102,1 1 1,0-1-1,0 0 1,1 1-1,-1-1 1,1 0-1,0 0 0,1 0 1,-1-1-1,1 1 1,0 0-1,6 6 1,54 56 678,-17-18 26,-42-46-662,-1 1 1,-1 0 0,1 0 0,-1 0 0,1 0 0,-1 0-1,0 1 1,-1-1 0,1 0 0,-1 1 0,0 0 0,0-1 0,0 1-1,0 0 1,-1 0 0,0-1 0,0 1 0,0 0 0,-3 9 0,2-10-22,-1-1 1,1 1 0,-1-1 0,0 1 0,0-1 0,-1 0 0,1 1 0,-1-1 0,0-1 0,1 1 0,-1 0 0,0-1 0,-1 1 0,1-1 0,0 0 0,-1 0 0,1 0 0,-1 0-1,0-1 1,0 0 0,1 1 0,-1-1 0,-8 0 0,2 1 57,0-1 0,0-1 0,0 0 0,0 0 0,0-1-1,0 0 1,0-1 0,0 0 0,-12-4 0,19 5-68,0 0 1,0 0 0,1 0-1,-1 0 1,0 0-1,1 0 1,-1-1-1,1 1 1,-1-1-1,1 0 1,0 0-1,0 0 1,0 0-1,0 0 1,0 0-1,0-1 1,0 1 0,1 0-1,-1-1 1,1 0-1,0 1 1,0-1-1,0 0 1,0 0-1,0 1 1,1-1-1,-1 0 1,1 0-1,-1 0 1,1 0 0,0 0-1,0 0 1,1 0-1,-1 0 1,1 1-1,0-5 1,1 3-27,0-1 0,1 0 0,0 1 0,-1 0 0,1-1 0,0 1 0,1 0 1,-1 1-1,1-1 0,0 0 0,0 1 0,0 0 0,5-3 0,68-37 130,-51 29-74,19-9 5,57-34 23,-92 51-58,0-1 0,-1 0 0,0 0 0,-1-1 0,0 0 0,0-1 0,10-14 0,-17 22-20,0-1 0,0 1 0,0-1-1,0 1 1,0-1 0,0 0 0,0 0 0,-1 1 0,1-1 0,0 0 0,-1 0 0,0 0 0,1 1 0,-1-1 0,0 0 0,0 0 0,0 0 0,0 0-1,-1 0 1,1 1 0,0-1 0,-1 0 0,1 0 0,-1 0 0,0 1 0,1-1 0,-1 0 0,0 1 0,0-1 0,0 1 0,0-1 0,-1 1-1,1-1 1,0 1 0,-1 0 0,1-1 0,0 1 0,-1 0 0,0 0 0,1 0 0,-1 0 0,1 0 0,-1 1 0,0-1 0,0 1 0,0-1 0,-1 0-1,-11-3 103,0 0-1,0 1 0,0 1 0,-27-2 0,23 3-216,0 0 0,0 2 1,0 0-1,-36 6 0,51-6 57,-1 0 1,0 0 0,1 0-1,-1 0 1,1 1-1,-1 0 1,1-1-1,0 1 1,-1 0-1,1 1 1,0-1-1,1 1 1,-1-1 0,0 1-1,1 0 1,-1 0-1,1 0 1,0 0-1,0 0 1,0 1-1,0-1 1,1 1 0,-1-1-1,1 1 1,0-1-1,0 1 1,1 0-1,-1 0 1,1-1-1,-1 6 1,1-6-203,0 0 0,1-1 0,-1 1 0,1 0 1,-1-1-1,1 1 0,0-1 0,0 1 0,0-1 0,0 1 0,0-1 0,1 1 0,-1-1 1,1 0-1,-1 0 0,1 0 0,0 0 0,0 0 0,0 0 0,0 0 0,0-1 1,0 1-1,1-1 0,-1 1 0,5 1 0,2 0-712,0 1 1,0-1-1,0-1 1,0 0-1,0 0 0,14 1 1,33-2-5082</inkml:trace>
</inkml:ink>
</file>

<file path=ppt/ink/ink2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7.755"/>
    </inkml:context>
    <inkml:brush xml:id="br0">
      <inkml:brushProperty name="width" value="0.025" units="cm"/>
      <inkml:brushProperty name="height" value="0.025" units="cm"/>
      <inkml:brushProperty name="color" value="#E71224"/>
    </inkml:brush>
  </inkml:definitions>
  <inkml:trace contextRef="#ctx0" brushRef="#br0">161 0 19474,'0'0'2301,"-9"6"-411,-4 3-1549,1 1-1,0 1 1,0 0 0,1 1 0,1 0-1,0 0 1,0 1 0,2 1-1,-1-1 1,2 2 0,0-1 0,1 1-1,0 0 1,1 0 0,1 0-1,-5 30 1,9-43-343,-1 0 1,1-1-1,0 1 0,0 0 0,0 0 0,0-1 0,1 1 1,-1 0-1,0 0 0,1-1 0,-1 1 0,1 0 1,0-1-1,0 1 0,-1-1 0,1 1 0,0-1 0,0 1 1,0-1-1,1 1 0,-1-1 0,0 0 0,0 0 1,1 1-1,-1-1 0,1 0 0,-1 0 0,1-1 0,-1 1 1,1 0-1,-1 0 0,1-1 0,0 1 0,-1-1 0,1 0 1,0 1-1,0-1 0,-1 0 0,1 0 0,0 0 1,0 0-1,0 0 0,2-1 0,3 1 28,-1-1 1,1 0-1,-1 0 0,1-1 0,-1 0 0,1 0 1,-1 0-1,0-1 0,0 0 0,9-5 0,-7 1 12,0 0 0,0 0 0,-1-1 0,0 0 0,-1 0 0,1 0 0,-2-1 0,1 0 0,6-16 0,-9 19 45,-1 0 0,1 0 0,-2-1 1,1 1-1,-1-1 0,0 0 0,0 1 0,0-1 1,-1 0-1,0 0 0,-1 1 0,0-1 0,0 0 1,0 1-1,-1-1 0,-2-6 0,4 10-76,-1 1 0,0 0-1,0 0 1,0-1 0,0 1 0,0 0-1,0 0 1,-1 0 0,1 1 0,-1-1-1,1 0 1,-1 0 0,0 1 0,0-1-1,0 1 1,1-1 0,-1 1 0,-1 0-1,1 0 1,0 0 0,0 0 0,0 0-1,0 0 1,-1 1 0,1-1 0,0 1-1,-1 0 1,1-1 0,0 1 0,-1 0-1,1 1 1,-1-1 0,1 0 0,0 0-1,-1 1 1,1 0 0,0-1 0,0 1-1,-5 2 1,0 1-18,0-1 0,0 2 0,0-1 0,1 1 0,0 0 0,0 0 0,0 1 0,0 0 0,1 0 1,-6 8-1,5-4-65,1-1 0,0 1 1,0 0-1,1 0 1,-5 20-1,8-27-39,1 0-1,-1 1 1,1-1 0,0 0-1,0 0 1,0 0 0,0 0 0,1 0-1,-1 0 1,1 0 0,0 4-1,0-6-17,0 1-1,0-1 1,0 0 0,-1 1-1,1-1 1,0 0-1,1 1 1,-1-1 0,0 0-1,0 0 1,0 0-1,1 0 1,-1 0-1,0 0 1,1-1 0,-1 1-1,1 0 1,-1-1-1,1 1 1,-1-1-1,1 0 1,2 1 0,14 0-759,0 0 0,0-1 0,0-1 0,0-1 0,-1-1 0,1 0 0,0-1 0,-1-1 0,0-1 0,0 0 0,21-12 0,33-15-4281</inkml:trace>
</inkml:ink>
</file>

<file path=ppt/ink/ink2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8.113"/>
    </inkml:context>
    <inkml:brush xml:id="br0">
      <inkml:brushProperty name="width" value="0.025" units="cm"/>
      <inkml:brushProperty name="height" value="0.025" units="cm"/>
      <inkml:brushProperty name="color" value="#E71224"/>
    </inkml:brush>
  </inkml:definitions>
  <inkml:trace contextRef="#ctx0" brushRef="#br0">182 66 5349,'0'0'14286,"-10"2"-11916,5 0-2173,0-1 0,-1 1 0,1 0 0,0 0 0,0 1 0,1-1 0,-1 1 0,0 0 0,1 1 0,-8 6 0,1 1 258,1 1 0,0 0 1,-11 18-1,13-19-162,0 1 1,1 0-1,1 0 1,0 0 0,1 1-1,0 0 1,0 0-1,-3 21 1,8-33-287,0 1 0,-1 0-1,1-1 1,1 1 0,-1-1-1,0 1 1,0 0 0,0-1 0,1 1-1,-1-1 1,1 1 0,-1-1 0,1 1-1,0-1 1,-1 0 0,1 1 0,0-1-1,0 0 1,0 1 0,0-1 0,0 0-1,0 0 1,1 0 0,-1 0-1,0 0 1,0 0 0,1 0 0,-1-1-1,1 1 1,-1 0 0,1-1 0,-1 1-1,1-1 1,-1 1 0,1-1 0,-1 0-1,3 0 1,7 2 19,1-1-1,0-1 1,-1 0-1,15-3 1,-13 2 33,34-6 5,0-2 0,-1-2-1,72-27 1,-90 28-41,-24 10 121,-1-1-1,0 0 1,1-1 0,-1 1 0,0 0 0,0-1-1,0 0 1,0 0 0,0 0 0,0 0 0,4-5-1,-7 7-98,1-1 0,-1 1-1,0-1 1,0 1 0,0-1-1,1 1 1,-1-1-1,0 1 1,0-1 0,0 1-1,0-1 1,0 0-1,0 1 1,0-1 0,-1 1-1,1-1 1,0 1 0,0-1-1,0 1 1,0-1-1,-1 1 1,1-1 0,0 1-1,0-1 1,-1 0 0,-20-17 480,5 6-525,0 0 0,1-2 0,0 0 0,1 0 0,1-2 0,-18-25 0,-35-38 0,66 78 1,0 1-1,-1-1 1,1 1-1,0-1 1,0 1-1,-1 0 1,1-1-1,0 1 1,-1 0-1,1-1 1,-1 1 0,1 0-1,0 0 1,-1-1-1,1 1 1,-1 0-1,1 0 1,-1 0-1,1-1 1,-1 1-1,1 0 1,-1 0-1,1 0 1,-1 0 0,1 0-1,-1 0 1,1 0-1,-1 0 1,1 0-1,-1 0 1,1 0-1,-1 0 1,1 1-1,0-1 1,-1 0 0,1 0-1,-1 0 1,1 1-1,-1-1 1,1 0-1,0 1 1,-1-1-1,1 0 1,-1 1-1,1-1 1,0 0 0,0 1-1,-1-1 1,1 1-1,0-1 1,0 0-1,-1 1 1,1-1-1,0 1 1,0-1-1,0 1 1,0-1-1,0 1 1,-1-1 0,1 1-1,0-1 1,0 1-1,0-1 1,1 2-1,-4 39-111,3-36 43,0 2-366,1 0 0,-1 1-1,1-1 1,0 1 0,1-1 0,2 10 0,-3-15-261,0 1 0,1-1 1,-1 1-1,0-1 1,1 0-1,-1 0 0,1 0 1,0 0-1,-1 0 0,1 0 1,0 0-1,0-1 0,4 3 1,21 4-14649</inkml:trace>
</inkml:ink>
</file>

<file path=ppt/ink/ink2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9.142"/>
    </inkml:context>
    <inkml:brush xml:id="br0">
      <inkml:brushProperty name="width" value="0.025" units="cm"/>
      <inkml:brushProperty name="height" value="0.025" units="cm"/>
      <inkml:brushProperty name="color" value="#E71224"/>
    </inkml:brush>
  </inkml:definitions>
  <inkml:trace contextRef="#ctx0" brushRef="#br0">135 6 4420,'0'0'18834,"-9"-2"-17745,6 2-1050,1-1 0,0 0 0,0 1 0,0-1-1,-1 1 1,1-1 0,0 1 0,0 0 0,-1 0 0,1 0 0,0 1 0,-1-1-1,1 0 1,0 1 0,0-1 0,0 1 0,-1 0 0,1 0 0,0 0 0,0 0-1,0 0 1,0 0 0,1 1 0,-1-1 0,0 0 0,0 1 0,1 0-1,-1-1 1,1 1 0,-1 0 0,1 0 0,0 0 0,0 0 0,0 0 0,0 0-1,0 0 1,0 0 0,0 3 0,-1-1-30,0 0 0,1 0 0,-1 0 0,1 0 0,0 0 0,0 0 0,0 1 0,1-1 0,0 0 0,0 0 0,0 1 0,0-1 0,0 0 0,1 0 0,1 6 0,0-7-7,0 1-1,0-1 1,1-1 0,-1 1 0,1 0 0,-1 0-1,1-1 1,0 0 0,0 1 0,0-1 0,0 0-1,1-1 1,-1 1 0,0 0 0,1-1 0,-1 0-1,6 1 1,1 1 9,0 1-1,0 0 0,0 0 0,-1 1 0,1 0 1,-1 1-1,-1 0 0,16 12 0,-21-13 19,1-1 0,-1 1 0,0-1 0,0 1 0,0 0 0,-1 0 0,0 1-1,0-1 1,0 0 0,0 1 0,-1-1 0,0 1 0,0-1 0,-1 1-1,0 0 1,0-1 0,0 1 0,-1 7 0,0-5 47,-1 0 1,1 0 0,-2-1-1,1 1 1,-1-1-1,0 0 1,0 1-1,-1-1 1,0-1 0,0 1-1,-1-1 1,0 1-1,0-1 1,0 0-1,-1-1 1,0 0 0,0 0-1,0 0 1,-1 0-1,1-1 1,-1 0-1,0-1 1,0 1 0,-1-1-1,1-1 1,-1 1-1,1-1 1,-1-1-1,0 1 1,0-1 0,-10 0-1,16-2-40,0 1-1,-1 0 0,1 0 1,0-1-1,-1 0 1,1 1-1,0-1 1,0 0-1,-1 0 0,1 0 1,0 0-1,0-1 1,0 1-1,0 0 1,1-1-1,-1 0 0,0 1 1,0-1-1,1 0 1,-1 0-1,1 0 1,0 0-1,0 0 0,-1 0 1,1 0-1,1 0 1,-1 0-1,0-1 0,0 1 1,1 0-1,-1-1 1,1 1-1,0-1 1,0 1-1,0 0 0,0-1 1,1-3-1,-1-1-43,1-1-1,0 1 1,1 0-1,-1 0 1,1 0-1,1 1 1,-1-1-1,1 0 1,1 1-1,-1 0 1,7-9-1,16-13 32,1 2 1,2 0-1,58-39 0,7-6 76,-91 69-65,-1 0-1,1 0 0,-1-1 1,1 1-1,-1-1 0,0 0 1,0 1-1,0-1 1,0 0-1,0 0 0,-1 0 1,0 0-1,1-1 0,0-3 1,-2 6-3,0 0 0,0 0 1,0 0-1,0 0 0,0 0 1,0 1-1,0-1 0,-1 0 1,1 0-1,0 0 0,0 0 1,-1 0-1,1 1 0,-1-1 0,1 0 1,-1 0-1,1 1 0,-1-1 1,1 0-1,-2-1 0,0 1-3,0 0 0,0 0 0,0 0 1,0 0-1,-1 0 0,1 0 0,0 0 0,0 1 0,-1-1 0,1 1 0,-3-1 0,-10 0-20,1 0 0,0 1 0,0 1 1,0 0-1,0 0 0,-24 7 0,33-7-57,1 0 1,0 1-1,0-1 1,-1 1-1,1-1 0,0 1 1,1 0-1,-1 1 1,0-1-1,1 1 0,-1 0 1,1 0-1,0 0 1,0 0-1,0 0 0,0 1 1,0-1-1,1 1 1,0 0-1,0 0 0,0 0 1,0 0-1,0 0 1,1 0-1,-2 8 1,3-11-148,-1 1 1,1 0 0,0-1 0,0 1 0,0-1 0,0 1 0,1-1-1,-1 1 1,0-1 0,1 1 0,-1-1 0,1 1 0,-1-1 0,1 1-1,0-1 1,-1 0 0,1 1 0,0-1 0,0 0 0,0 0 0,0 0-1,0 0 1,0 1 0,2 0 0,0 0-562,1 0 0,-1-1 0,1 1 0,0-1 0,0 1 0,-1-1 0,1 0 0,7 0 0,34 4-6647</inkml:trace>
</inkml:ink>
</file>

<file path=ppt/ink/ink2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9.487"/>
    </inkml:context>
    <inkml:brush xml:id="br0">
      <inkml:brushProperty name="width" value="0.025" units="cm"/>
      <inkml:brushProperty name="height" value="0.025" units="cm"/>
      <inkml:brushProperty name="color" value="#E71224"/>
    </inkml:brush>
  </inkml:definitions>
  <inkml:trace contextRef="#ctx0" brushRef="#br0">165 33 21717,'-11'9'1932,"-11"7"-785,2 1 0,-29 30-1,42-40-889,1 1 0,0 0 0,0 0 0,0 0 0,1 1 0,0-1 0,1 1 0,0 0 0,1 1 0,-1-1 0,-2 18 0,6-25-249,0-1 0,0 1 1,0 0-1,0-1 0,0 1 1,0-1-1,1 1 1,-1 0-1,1-1 0,-1 1 1,1-1-1,-1 1 1,1-1-1,0 1 0,0-1 1,0 0-1,0 1 1,0-1-1,0 0 0,0 0 1,0 0-1,1 0 0,-1 0 1,0 0-1,1 0 1,-1 0-1,0 0 0,1-1 1,-1 1-1,1 0 1,-1-1-1,1 0 0,0 1 1,-1-1-1,1 0 0,-1 0 1,1 1-1,0-1 1,-1-1-1,3 1 0,7 0 13,0 0 0,0-1 0,0-1 0,0 1 0,10-5 0,-3 1-2,-1-2 0,0 0 1,-1 0-1,0-2 0,0 0 0,-1-1 0,0-1 0,0 0 0,-1-1 0,-1 0 0,0-1 0,-1 0 0,19-27 0,-30 37 18,1 1 1,0-1-1,-1 0 0,1 0 0,-1 0 1,0-1-1,0 1 0,0 0 0,-1 0 1,1-1-1,-1 1 0,1 0 0,-1 0 0,0-1 1,0 1-1,-1 0 0,1-1 0,-2-5 1,0 7 2,1-1 0,0 1 0,-1 0-1,0 0 1,1 0 0,-1 0 0,0 0 0,0 0 0,0 0 0,0 0 0,-1 1 0,1-1 0,0 1 0,-1 0 0,1-1 0,-1 1 0,1 0 0,-4 0 0,-2-1-13,0 0 0,-1 1-1,1 0 1,-1 0 0,1 1 0,-1 0 0,1 0-1,-1 1 1,1 1 0,-1-1 0,1 1-1,0 1 1,-11 3 0,9-1-40,1 1 0,-1 0 0,1 0 0,-14 13 0,20-17-20,1-1-1,0 1 1,0 0 0,0 0 0,0 0-1,1 0 1,-1 0 0,0 0 0,1 1-1,-1-1 1,1 1 0,0-1-1,0 1 1,0-1 0,0 1 0,1 0-1,-1-1 1,0 1 0,1 0-1,0-1 1,0 1 0,0 0 0,0 0-1,1 4 1,0-5-87,0-1-1,0 0 1,0 0 0,1 0 0,-1 0-1,0 0 1,1 0 0,-1-1-1,0 1 1,1 0 0,-1-1-1,1 1 1,-1-1 0,1 1-1,0-1 1,-1 0 0,1 0-1,-1 0 1,1 1 0,-1-2-1,3 1 1,42-1-2340,-36 0 1508,40-5-3532,2-7-2093</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0.360"/>
    </inkml:context>
    <inkml:brush xml:id="br0">
      <inkml:brushProperty name="width" value="0.025" units="cm"/>
      <inkml:brushProperty name="height" value="0.025" units="cm"/>
    </inkml:brush>
  </inkml:definitions>
  <inkml:trace contextRef="#ctx0" brushRef="#br0">39 0 20211,'0'0'6929,"6"13"-5690,2 10-543,-1 0-1,-1 1 1,-1 0 0,-1 0 0,1 28-1,-1 18-623,2 0-1,24 99 0,-30-169-91,0 0 0,0 1 0,1-1 0,-1 0 0,0 0 0,0 0 0,0 0 0,0 0 0,0 0 0,0 1 0,0-1 1,0 0-1,0 0 0,0 0 0,0 0 0,0 0 0,0 1 0,0-1 0,0 0 0,0 0 0,0 0 0,0 0 0,0 0 0,0 1 0,0-1 0,0 0 0,0 0 0,0 0 0,0 0 0,0 0 0,-1 0 0,1 1 0,0-1 0,0 0 1,0 0-1,0 0 0,0 0 0,0 0 0,0 0 0,0 0 0,-1 0 0,1 0 0,0 1 0,0-1 0,0 0 0,0 0 0,0 0 0,0 0 0,-1 0 0,1 0 0,0 0 0,0 0 0,0 0 0,0 0 0,0 0 0,-1 0 0,1 0 1,0 0-1,0 0 0,0 0 0,0 0 0,-1 0 0,-13-9-3210,-28-27-5898,24 20 4555,-23-17-6707</inkml:trace>
</inkml:ink>
</file>

<file path=ppt/ink/ink2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9.833"/>
    </inkml:context>
    <inkml:brush xml:id="br0">
      <inkml:brushProperty name="width" value="0.025" units="cm"/>
      <inkml:brushProperty name="height" value="0.025" units="cm"/>
      <inkml:brushProperty name="color" value="#E71224"/>
    </inkml:brush>
  </inkml:definitions>
  <inkml:trace contextRef="#ctx0" brushRef="#br0">79 18 17008,'-4'10'2397,"0"2"-1552,-20 63 3274,22-69-3926,1-1-1,0 1 0,0 0 0,0 0 0,1 0 1,0 0-1,0 0 0,0 0 0,1-1 1,0 1-1,2 9 0,-1-12-183,-1-1 1,1 0-1,0 0 0,0 0 1,0 0-1,0 0 1,0 0-1,0 0 0,0-1 1,1 1-1,-1-1 1,1 1-1,-1-1 0,1 0 1,-1 0-1,1 0 1,0-1-1,-1 1 0,1-1 1,0 1-1,3-1 1,69 2 221,-53-3-157,-16 1 82,1 0 1,-1-1-1,0 1 0,0-1 0,0-1 0,0 1 0,0-1 0,-1 0 0,1 0 0,0-1 0,-1 1 0,1-1 0,-1-1 0,0 1 0,0-1 1,0 0-1,5-5 0,-7 5-24,1-1-1,-1 1 1,-1-1 0,1 1 0,-1-1 0,0 0 0,0 0 0,0 0 0,0 0-1,-1 0 1,0 0 0,0 0 0,-1-1 0,1 1 0,-1 0 0,0 0 0,-1-1-1,1 1 1,-1 0 0,-2-10 0,2 12-131,0 0 0,0 0 0,-1 0 0,1 0 0,-1 0 0,1 0 0,-1 0 0,0 1 0,0-1 0,0 0 0,-1 1 0,1 0 0,-1-1 0,1 1-1,-1 0 1,0 0 0,-2-1 0,-2 0 2,1 0-1,-1 0 0,1 1 0,-1 0 0,0 0 0,0 0 1,-14 0-1,11 1-17,1 1 1,-1 0-1,0 0 1,0 1-1,0 0 1,1 1-1,-1 0 1,1 1 0,-1 0-1,1 0 1,-17 9-1,19-7-361,1 0 1,0 0-1,0 1 0,1 0 1,-10 12-1,-16 38-6034,18-19-194</inkml:trace>
</inkml:ink>
</file>

<file path=ppt/ink/ink2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0.446"/>
    </inkml:context>
    <inkml:brush xml:id="br0">
      <inkml:brushProperty name="width" value="0.025" units="cm"/>
      <inkml:brushProperty name="height" value="0.025" units="cm"/>
      <inkml:brushProperty name="color" value="#E71224"/>
    </inkml:brush>
  </inkml:definitions>
  <inkml:trace contextRef="#ctx0" brushRef="#br0">99 108 10794,'0'0'5920,"-10"0"-3138,4 1-2456,1 0 0,-1 0 0,0 0 0,1 0 0,-1 1 0,1 0 0,0 0 0,-1 1 0,-5 3 0,9-5-259,0 0 1,0 0-1,0 1 0,0-1 0,1 1 1,-1-1-1,1 1 0,-1 0 0,1-1 1,-1 1-1,1 0 0,0 0 0,0 0 1,0 0-1,0 0 0,0 0 0,1 1 1,-1-1-1,0 0 0,1 0 0,0 0 0,0 1 1,-1-1-1,1 0 0,0 0 0,1 1 1,-1-1-1,0 0 0,1 0 0,-1 1 1,1-1-1,0 0 0,1 2 0,-1-2-65,0-1 0,0 1 0,0-1 0,0 0-1,1 1 1,-1-1 0,0 0 0,1 0-1,-1 0 1,1 0 0,0 0 0,-1 0 0,1 0-1,0-1 1,-1 1 0,1-1 0,0 1 0,0-1-1,-1 0 1,1 1 0,0-1 0,2 0-1,48-1 124,-43 0-109,17-2 94,48-13 1,-52 11-15,-1 0-1,1 1 1,33-1-1,-54 5-77,-1 0 0,1 0 1,0 0-1,-1 0 0,1 0 0,-1 0 0,1 0 1,-1 0-1,1 0 0,-1 0 0,1 1 0,-1-1 1,1 0-1,-1 0 0,1 1 0,-1-1 0,0 0 1,1 1-1,-1-1 0,1 1 0,-1-1 0,0 0 1,1 1-1,-1-1 0,0 1 0,1-1 0,-1 1 0,0-1 1,0 1-1,0-1 0,1 2 0,-3 21 729,-16 21 380,1-17-912,-1 0-1,-2-2 1,-38 40 0,43-51 83,0 0 0,-1-1 1,0-1-1,-1 0 0,0-2 0,-37 18 1,52-27-250,0 0 0,-1 0 1,1 0-1,0 0 0,0-1 1,-1 1-1,1-1 1,0 1-1,-1-1 0,1 0 1,0 0-1,-1 0 0,1 0 1,-1 0-1,1 0 1,0-1-1,-4 0 0,5 0-38,0 0 0,0 0 0,1 0 0,-1 1 0,0-1-1,1 0 1,-1 0 0,0 0 0,1 0 0,-1 0 0,1 0 0,0 0-1,-1 0 1,1 0 0,0-1 0,0 1 0,0 0 0,-1 0 0,1 0-1,0 0 1,1 0 0,-1 0 0,0 0 0,0 0 0,1-2 0,1-6-24,1 0 0,0 0 0,0 0 0,1 1 0,1-1 0,-1 1 0,7-9 0,95-111 48,-66 84 30,44-65 1,-80 104-49,-1-1 0,0 0 0,1-1 1,-2 1-1,1 0 0,-1-1 0,0 0 0,0 1 1,0-9-1,-2 13-14,0 1 1,0-1-1,0 0 0,0 0 1,0 0-1,0 1 1,-1-1-1,1 0 0,-1 1 1,1-1-1,-1 0 1,0 1-1,1-1 0,-1 0 1,0 1-1,0-1 0,0 1 1,0 0-1,0-1 1,-1 1-1,1 0 0,0 0 1,-1 0-1,1-1 1,-1 2-1,1-1 0,-1 0 1,1 0-1,-1 0 1,0 1-1,1-1 0,-1 1 1,0-1-1,1 1 0,-1 0 1,0-1-1,0 1 1,-3 0-1,-5 0-3,0-1 0,0 2 0,0-1 0,0 1 0,1 1 0,-1 0 0,0 0 0,1 1 0,-1 0 0,1 0 0,0 1 0,0 1 0,0-1 0,1 1 0,-1 1 0,1 0 0,0 0 0,1 0 0,0 1 0,-11 13 0,16-18-83,1 0-1,-1-1 1,1 1-1,0 0 1,0 0-1,-1 0 1,2 0-1,-1 0 1,0 0-1,0 0 1,0 0-1,1 0 1,0 1-1,-1-1 1,1 0-1,0 0 1,0 1-1,0-1 1,0 0-1,1 3 1,-1-4-133,1 1 1,0 0-1,0-1 1,1 1-1,-1-1 1,0 1 0,0-1-1,1 1 1,-1-1-1,1 0 1,-1 0-1,1 0 1,-1 0-1,1 0 1,0 0-1,0 0 1,-1 0 0,3 0-1,9 2-1152,0 0 0,0 0 0,1-2-1,-1 1 1,15-2 0,28 0-4179</inkml:trace>
</inkml:ink>
</file>

<file path=ppt/ink/ink2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0.812"/>
    </inkml:context>
    <inkml:brush xml:id="br0">
      <inkml:brushProperty name="width" value="0.025" units="cm"/>
      <inkml:brushProperty name="height" value="0.025" units="cm"/>
      <inkml:brushProperty name="color" value="#E71224"/>
    </inkml:brush>
  </inkml:definitions>
  <inkml:trace contextRef="#ctx0" brushRef="#br0">171 1 15599,'0'0'5771,"-12"9"-4303,-3 3-895,1 0 1,0 1 0,1 1 0,1 0 0,0 1 0,1 1 0,0 0 0,1 0 0,-9 22-1,-4 35 883,22-67-1409,0 0-1,0-1 0,0 1 0,1 0 1,0 0-1,0 0 0,0 0 0,1 0 0,0 0 1,3 10-1,-3-15-43,-1 1 0,1-1 1,0 0-1,0 1 0,1-1 1,-1 0-1,0 0 0,0 0 1,1 1-1,-1-1 0,0-1 0,1 1 1,-1 0-1,1 0 0,-1 0 1,1-1-1,-1 1 0,1-1 0,0 1 1,-1-1-1,1 0 0,0 0 1,-1 1-1,1-1 0,0 0 1,0-1-1,-1 1 0,1 0 0,0 0 1,-1-1-1,3 0 0,2-1 30,0 1 0,0-1 0,0 0 0,-1-1 0,1 1 0,-1-1-1,10-7 1,-6 3 40,0-1 0,-1 0 0,0-1 0,0 0 0,-1 0 0,0-1 0,-1 0 0,0 0 0,0 0 0,-1-1 0,0 0 0,-1 0 0,-1 0 0,1-1 0,-2 1 0,0-1 0,0 0-1,-1 1 1,0-1 0,-2-13 0,1 23-66,0 0 0,0-1 0,0 1 0,-1 0 0,1 0 0,-1 0-1,0 0 1,1 0 0,-1 0 0,0 0 0,0 0 0,0 0 0,-1 1-1,1-1 1,0 0 0,-1 1 0,1-1 0,-1 1 0,1-1 0,-1 1-1,0 0 1,0-1 0,0 1 0,1 0 0,-1 0 0,0 0 0,0 1-1,0-1 1,-1 0 0,1 1 0,0 0 0,0-1 0,0 1 0,0 0-1,0 0 1,0 0 0,-1 0 0,1 0 0,0 1 0,0-1 0,0 1-1,-2 0 1,-3 1-4,0 0-1,0 1 1,1 0 0,0 0-1,-1 0 1,1 1-1,0 0 1,1 0-1,-1 0 1,1 1-1,-9 9 1,7-5-15,0 1 1,1 0-1,0 1 0,1-1 1,0 1-1,0 0 0,1 1 1,0-1-1,1 1 1,-3 22-1,6-33-61,0 0 0,0 0 0,0 1 0,0-1 0,0 0 0,0 0 0,0 0 0,0 1 0,0-1 0,1 0 0,-1 0 0,0 0 0,1 1 0,-1-1 0,1 0-1,-1 0 1,1 0 0,0 0 0,-1 0 0,1 0 0,0 0 0,0 0 0,0-1 0,-1 1 0,1 0 0,2 1 0,0-1-147,-1 0-1,0-1 1,0 1-1,1-1 1,-1 0 0,1 0-1,-1 0 1,0 0-1,1 0 1,-1 0-1,0 0 1,1-1 0,1 0-1,5-2-980,0 0 0,0 0 1,0-1-1,-1 0 0,0 0 0,10-8 0,19-20-6699</inkml:trace>
</inkml:ink>
</file>

<file path=ppt/ink/ink2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1.141"/>
    </inkml:context>
    <inkml:brush xml:id="br0">
      <inkml:brushProperty name="width" value="0.025" units="cm"/>
      <inkml:brushProperty name="height" value="0.025" units="cm"/>
      <inkml:brushProperty name="color" value="#E71224"/>
    </inkml:brush>
  </inkml:definitions>
  <inkml:trace contextRef="#ctx0" brushRef="#br0">4 1 14734,'0'0'2013,"1"9"-337,-6 158 3956,6-161-5669,1 0 0,-1 0 1,1 0-1,0 0 1,1 0-1,-1-1 0,1 1 1,0-1-1,1 1 0,-1-1 1,1 0-1,0 0 0,7 6 1,-2-2 434,0 0 1,1-1 0,-1 0 0,2 0-1,18 10 1,-23-15-248,-1-1 1,1-1-1,0 1 0,0-1 1,0 0-1,0 0 0,0-1 0,0 0 1,0 0-1,0 0 0,0-1 1,0 1-1,-1-2 0,1 1 1,0-1-1,0 1 0,-1-2 1,1 1-1,-1-1 0,1 1 1,-1-1-1,0-1 0,0 1 1,0-1-1,-1 0 0,7-7 1,3-3-37,0-1 1,-2 0 0,0-1-1,-1 0 1,0 0 0,15-35-1,-23 45-31,0 0 0,-1 0-1,0 0 1,0 0 0,-1 0 0,1 0-1,-1-1 1,-1 1 0,1 0 0,-1-1-1,-1-11 1,0 16-53,0-1 0,0 1 0,0-1 1,0 1-1,0-1 0,0 1 0,-1 0 0,1 0 0,-1 0 0,0 0 0,1 0 0,-1 0 0,0 0 0,0 0 1,0 1-1,-1-1 0,1 1 0,0-1 0,-1 1 0,1 0 0,0 0 0,-1 0 0,1 0 0,-1 0 1,0 1-1,1-1 0,-1 1 0,0 0 0,-3 0 0,-10-2-31,-1 1 0,1 1 0,0 1 0,-1 0 0,1 1 0,0 1 0,0 1 0,0 0 0,0 1 0,1 0 0,0 1 0,0 1 0,0 1 0,1 0 0,0 1 0,1 0 0,-17 15 0,29-23 2,-1 0-1,1 0 1,0 0 0,0 1-1,0-1 1,0 0 0,0 1 0,0-1-1,0 0 1,1 1 0,-1-1-1,0 1 1,1-1 0,-1 3-1,1-3-5,0-1 0,0 0 0,0 1-1,0-1 1,0 1 0,1-1 0,-1 1 0,0-1-1,0 1 1,0-1 0,1 1 0,-1-1-1,0 0 1,0 1 0,1-1 0,-1 0 0,0 1-1,1-1 1,-1 0 0,1 1 0,-1-1-1,0 0 1,1 0 0,-1 1 0,1-1-1,-1 0 1,1 0 0,-1 0 0,2 1 0,2-1-189,0 1 0,0-1 0,1 0 1,-1 0-1,0 0 0,0 0 1,1-1-1,-1 0 0,7-2 0,43-23-6528,8-13-6598</inkml:trace>
</inkml:ink>
</file>

<file path=ppt/ink/ink2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2.280"/>
    </inkml:context>
    <inkml:brush xml:id="br0">
      <inkml:brushProperty name="width" value="0.025" units="cm"/>
      <inkml:brushProperty name="height" value="0.025" units="cm"/>
      <inkml:brushProperty name="color" value="#E71224"/>
    </inkml:brush>
  </inkml:definitions>
  <inkml:trace contextRef="#ctx0" brushRef="#br0">353 17 15663,'0'0'2872,"-9"-3"-230,-3-1-1973,-1 1-1,1 1 1,-1 0-1,1 1 0,-1 0 1,-21 2-1,26-1-531,-1 1 0,1 0 0,0 1 0,0 0 0,-1 0 0,1 1 0,1 0 0,-1 0 0,0 1 0,1 0 0,0 1 0,-10 6 0,16-10-147,0 0 0,0 0 0,-1 0 0,1 0 0,0 0 1,0 0-1,1 0 0,-1 0 0,0 0 0,0 1 0,0-1 0,1 0 0,-1 0 1,1 1-1,-1-1 0,1 1 0,-1-1 0,1 0 0,0 1 0,0-1 0,0 1 1,0-1-1,0 1 0,0-1 0,0 0 0,0 1 0,0-1 0,1 1 0,-1-1 1,1 0-1,-1 1 0,1-1 0,-1 0 0,1 1 0,0-1 0,0 0 0,-1 0 1,1 0-1,0 0 0,2 2 0,5 4 15,0 0 0,0 0 0,1-1-1,15 9 1,-4-3 2,-11-6 2,1 1 0,-1 0 0,-1 0 0,1 1 0,-2 0 0,1 0 0,-1 1 0,0 0 0,0 0 0,-1 1 0,-1 0 0,0 0 0,0 0 0,-1 1 0,0-1 0,-1 1 0,0 0 0,0 0 0,-1 0 1,-1 0-1,0 1 0,-1-1 0,0 0 0,0 1 0,-1-1 0,-1 0 0,0 0 0,-3 11 0,0-8 131,0 0 0,-1-1 1,0 0-1,-1 0 0,0 0 1,-1-1-1,-1 0 0,0-1 1,-18 18-1,20-21 107,0-1 0,-1-1 0,0 0 0,-1 0 0,0 0 0,1-1 0,-1-1 0,-1 1 0,1-1 0,-1-1 0,0 0 0,0 0 1,0-1-1,-15 1 0,22-2-241,1-1 0,-1 0 1,1-1-1,-1 1 0,0 0 1,1-1-1,-1 1 0,1-1 1,-1 0-1,1 0 0,-1 0 1,1 0-1,0 0 1,0 0-1,-1-1 0,1 1 1,0-1-1,0 1 0,0-1 1,-2-3-1,2 2-3,0-1 0,-1 1-1,1-1 1,1 0 0,-1 0 0,1 0-1,-1 0 1,1 0 0,0 0 0,1 0 0,-1-7-1,0 2-4,1 0-1,0 0 0,1 0 0,0 0 0,1 1 1,-1-1-1,2 0 0,-1 1 0,1-1 1,1 1-1,6-13 0,10-3 3,0 1 0,1 1 0,1 0 0,1 2 0,1 1 0,45-27 0,-33 21 0,-1 0 0,40-40 0,-72 63 0,-1 0 0,0 0 0,0-1 0,0 1 0,0 0 0,-1-1 0,1 1 0,0-1 0,-1 0 0,0 0 0,0 1 0,0-1 0,0 0 0,0 0 0,-1 0 0,1 0 0,-1 0 0,0-4 0,0 5 0,-1 1 0,1-1 0,-1 0 0,0 0 0,1 1 0,-1-1 0,0 1 0,0-1 0,0 1 0,-1-1 0,1 1 0,0 0 0,0-1 0,-1 1 0,1 0 0,-1 0 0,1 0 0,-1 0 0,0 0 0,1 0 0,-1 1 0,0-1 0,1 0 0,-1 1 0,0-1 0,0 1 0,0 0 0,-2 0 0,-11-3 0,0 2 0,0 0 0,0 0 0,0 2 0,-26 3 0,34-3 0,0 0 0,0 1 0,0 0 0,0 1 0,0 0 0,0 0 0,1 0 0,-1 1 0,1-1 0,0 2 0,0-1 0,0 1 0,-7 7 0,12-11-155,-1 0 1,1 0-1,0 0 0,0 0 1,0 1-1,0-1 1,0 0-1,0 0 0,0 1 1,1-1-1,-1 0 0,0 1 1,1-1-1,-1 1 0,1-1 1,-1 1-1,1-1 1,0 1-1,-1-1 0,1 1 1,0-1-1,0 1 0,0-1 1,0 1-1,1 0 0,-1-1 1,0 1-1,1-1 1,-1 1-1,1-1 0,-1 0 1,1 1-1,0-1 0,-1 1 1,1-1-1,0 0 0,2 2 1,0 0-688,1-1 0,-1 0 0,1 0 0,0 0 0,-1 0 0,1-1 0,0 1 0,0-1 0,0 0 1,0 0-1,0-1 0,8 1 0,27 0-11933</inkml:trace>
</inkml:ink>
</file>

<file path=ppt/ink/ink2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2.624"/>
    </inkml:context>
    <inkml:brush xml:id="br0">
      <inkml:brushProperty name="width" value="0.025" units="cm"/>
      <inkml:brushProperty name="height" value="0.025" units="cm"/>
      <inkml:brushProperty name="color" value="#E71224"/>
    </inkml:brush>
  </inkml:definitions>
  <inkml:trace contextRef="#ctx0" brushRef="#br0">187 0 22870,'-10'6'2546,"-2"2"-2042,0 0 0,0 1 0,1 0 0,0 1 0,0 0 0,1 1 0,1 0 0,0 0 0,-10 17-1,9-9-218,0 1 0,1 0 0,1 1 0,-7 29 0,12-42-233,2-1 0,-1 1 0,1-1 0,0 1 1,0 0-1,1-1 0,0 1 0,1 0 0,0-1 1,0 1-1,0 0 0,1-1 0,0 0 0,1 1 1,0-1-1,3 8 0,-2-11-52,-1 0 0,1 0 0,0-1 0,0 1 0,0-1 0,0 0 0,1 0 0,0 0 0,-1 0 0,1-1 0,0 0 0,0 0 0,0 0 0,0-1 0,0 1 0,1-1 0,-1-1 0,0 1 0,1-1 0,-1 0 0,0 0 0,1 0 0,7-2 0,-2 1 0,0-1 0,0-1 0,0 0 0,0 0 0,0-1 0,-1 0 0,0-1 0,0 0 0,0 0 0,11-10 0,-14 9 0,0-1 0,-1 0 0,0-1 0,0 0 0,0 0 0,-1 0 0,-1-1 0,1 1 0,-1-1 0,-1 0 0,0 0 0,0-1 0,0 1 0,-1-1 0,-1 1 0,0-1 0,0-19 0,-1 24 0,0 0 0,0-1 0,-1 1 0,1 0 0,-1 0 0,0 0 0,-1-1 0,1 1 0,-1 0 0,0 1 0,-1-1 0,1 0 0,-1 1 0,1-1 0,-2 1 0,1 0 0,0 0 0,-1 0 0,0 0 0,1 1 0,-1-1 0,-1 1 0,1 0 0,0 0 0,-1 1 0,0-1 0,0 1 0,1 0 0,-1 0 0,0 1 0,0-1 0,-1 1 0,-9-1 0,7 2 2,0-1 0,0 2 0,0-1 0,0 1-1,0 0 1,0 1 0,0 0 0,0 0 0,0 0 0,1 1 0,-9 4 0,12-5-7,1 1 0,-1-1 0,0 0 0,1 1 0,-1 0 0,1 0 0,0 0 0,0 0 0,0 0 0,1 1 0,-1-1 1,1 1-1,-1 0 0,1 0 0,1 0 0,-1 0 0,0 0 0,1 0 0,0 0 0,0 1 0,0-1 0,0 5 0,1-7-142,0 0 0,0-1 1,1 1-1,-1 0 0,1 0 0,-1 0 0,1 0 0,-1-1 0,1 1 0,0 0 0,0-1 0,0 1 0,0 0 1,0-1-1,0 1 0,0-1 0,1 0 0,-1 1 0,1-1 0,-1 0 0,1 0 0,-1 0 0,1 0 0,-1 0 1,1 0-1,0 0 0,0-1 0,-1 1 0,1-1 0,0 1 0,3 0 0,7 1-1499,0 0 0,0 0 0,20-1 0,21-2-5652,2-4-5738</inkml:trace>
</inkml:ink>
</file>

<file path=ppt/ink/ink2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2.967"/>
    </inkml:context>
    <inkml:brush xml:id="br0">
      <inkml:brushProperty name="width" value="0.025" units="cm"/>
      <inkml:brushProperty name="height" value="0.025" units="cm"/>
      <inkml:brushProperty name="color" value="#E71224"/>
    </inkml:brush>
  </inkml:definitions>
  <inkml:trace contextRef="#ctx0" brushRef="#br0">88 0 21364,'0'0'2632,"-7"11"-465,-8 16-1124,1 0-1,-17 50 0,26-64-791,1 0 0,1 0 0,0 1 0,0 0 1,2-1-1,0 1 0,0 0 0,1 0 0,3 21 0,-3-33-248,1 0 1,0 1-1,-1-1 1,1 0-1,0 0 1,0 1-1,0-1 1,0 0-1,0 0 1,1 0-1,-1 0 1,1-1-1,-1 1 1,1 0-1,0 0 1,0-1-1,-1 1 1,1-1-1,0 0 1,0 1-1,3 0 1,-1-1 9,0 1 0,1-1 0,-1 0 0,1-1-1,-1 1 1,1-1 0,-1 0 0,1 0 0,0 0 0,6-1 0,1-2 71,0 1 0,0-2 0,0 0 0,0 0 0,0-1 0,-1 0 0,13-9 0,-13 7-72,0-1 0,-1-1-1,0 0 1,-1 0 0,0-1-1,-1 0 1,9-12 0,-13 16-14,0-1 1,0 1 0,-1-1-1,0 0 1,0 0 0,-1-1-1,0 1 1,0 0 0,0-1-1,-1 0 1,0 1 0,-1-1-1,0-11 1,-1 16-7,1 1 0,0-1 0,-1 1 1,1-1-1,-1 1 0,0-1 0,0 1 0,0 0 0,0-1 0,-1 1 0,1 0 1,0 0-1,-1 0 0,1 0 0,-1 0 0,0 0 0,0 1 0,0-1 1,0 0-1,-2 0 0,-1-1-77,0 1-1,0 0 1,0 0 0,0 0 0,0 1-1,0-1 1,-1 1 0,1 1 0,-6-1-1,-11 1-1390,-1 1-1,1 1 0,-32 7 0,48-8 805</inkml:trace>
</inkml:ink>
</file>

<file path=ppt/ink/ink2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2.521"/>
    </inkml:context>
    <inkml:brush xml:id="br0">
      <inkml:brushProperty name="width" value="0.025" units="cm"/>
      <inkml:brushProperty name="height" value="0.025" units="cm"/>
      <inkml:brushProperty name="color" value="#E71224"/>
    </inkml:brush>
  </inkml:definitions>
  <inkml:trace contextRef="#ctx0" brushRef="#br0">1 21 16944,'0'0'3419,"0"12"-2274,0 1-22,1 0 1,1-1-1,0 1 0,1 0 0,9 22 0,-7-22-752,0 0 1,1-1-1,0 0 0,1-1 1,1 1-1,9 10 1,-13-17-367,0 0 0,1-1 0,-1 1 0,1-1 0,0 0 1,1-1-1,-1 1 0,0-1 0,1 0 0,0 0 1,0-1-1,0 0 0,8 2 0,-9-3-49,0-1-1,1 1 1,-1-1 0,0-1-1,1 1 1,-1-1 0,0 0-1,0 0 1,0 0 0,0-1-1,0 0 1,0 0 0,0 0-1,0-1 1,-1 1-1,1-1 1,-1 0 0,5-5-1,3-2-609,0 0-1,-1-1 1,-1 0-1,0-1 1,0-1-1,-1 1 1,9-17-1,-13 18-780,1 0 0,-1-1 0,-1 0 0,0 0 0,-1 0 0,0 0 0,0 0 0,-2-1 0,1-17 0,-4 28 3898,-5 12-797,-3 14 595,-34 214 8138,26-78-10886,10-88-4992,0 0-4618,6-52 771</inkml:trace>
</inkml:ink>
</file>

<file path=ppt/ink/ink2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3.117"/>
    </inkml:context>
    <inkml:brush xml:id="br0">
      <inkml:brushProperty name="width" value="0.025" units="cm"/>
      <inkml:brushProperty name="height" value="0.025" units="cm"/>
      <inkml:brushProperty name="color" value="#E71224"/>
    </inkml:brush>
  </inkml:definitions>
  <inkml:trace contextRef="#ctx0" brushRef="#br0">174 26 19635,'0'0'10255,"-5"9"-9946,-39 73 975,-57 77 0,129-220-1417,11-17-1273,-22 44 712,0 0 1,25-34 0,-39 106 1333,-11 9 182,-16 54-1,14-68-542,2 2 1,1-1-1,-4 68 0,11-101-277,0-1 1,0 1-1,0-1 0,0 0 0,0 1 0,0-1 1,0 1-1,0-1 0,0 1 0,0-1 1,0 1-1,0-1 0,0 0 0,0 1 0,0-1 1,1 1-1,-1-1 0,0 1 0,0-1 0,1 0 1,-1 1-1,0-1 0,0 0 0,1 1 1,-1-1-1,0 0 0,1 1 0,-1-1 0,0 0 1,1 0-1,-1 1 0,1-1 0,-1 0 0,0 0 1,1 0-1,-1 0 0,1 0 0,-1 1 1,1-1-1,-1 0 0,1 0 0,-1 0 0,0 0 1,1 0-1,-1 0 0,1 0 0,-1-1 1,1 1-1,-1 0 0,0 0 0,1 0 0,-1 0 1,1-1-1,-1 1 0,0 0 0,1 0 0,-1 0 1,1-1-1,-1 1 0,0 0 0,1-1 1,21-20 78,-18 15-81,-1 0-1,-1-1 1,1 1 0,-1-1-1,0 0 1,0 0 0,-1 0-1,0 1 1,0-1 0,-1 0-1,0 0 1,0 0-1,-1 0 1,0 0 0,0 0-1,0 0 1,-1 0 0,0 0-1,0 1 1,-1-1 0,0 1-1,0 0 1,0 0 0,-1 0-1,0 0 1,0 0 0,-1 1-1,1 0 1,-1 0 0,0 0-1,-1 0 1,1 1 0,-1 0-1,0 0 1,0 0-1,0 1 1,0 0 0,-1 0-1,1 1 1,-1 0 0,0 0-1,0 0 1,1 1 0,-1 0-1,-14 0 1,104-4-300,29-1 1101,-58 13-3438,-4 11-4083,-30-7-2633</inkml:trace>
</inkml:ink>
</file>

<file path=ppt/ink/ink2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3.509"/>
    </inkml:context>
    <inkml:brush xml:id="br0">
      <inkml:brushProperty name="width" value="0.025" units="cm"/>
      <inkml:brushProperty name="height" value="0.025" units="cm"/>
      <inkml:brushProperty name="color" value="#E71224"/>
    </inkml:brush>
  </inkml:definitions>
  <inkml:trace contextRef="#ctx0" brushRef="#br0">3 1 6983,'0'0'23222,"21"52"-21493,-21-14-896,-8 7-833,-2 3 0,4 3 0,6-3 0,0-10 0,18-15-2562,0-20-6439</inkml:trace>
</inkml:ink>
</file>

<file path=ppt/ink/ink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0.734"/>
    </inkml:context>
    <inkml:brush xml:id="br0">
      <inkml:brushProperty name="width" value="0.025" units="cm"/>
      <inkml:brushProperty name="height" value="0.025" units="cm"/>
    </inkml:brush>
  </inkml:definitions>
  <inkml:trace contextRef="#ctx0" brushRef="#br0">1 98 14414,'0'0'9993,"64"4"-7366,-26-4-545,8 0-289,1-8-640,3-3-704,-1-4-417,-5 3-288,-9 1-1282,-14-3-2145,-6 0-3909,-9-2-11882</inkml:trace>
</inkml:ink>
</file>

<file path=ppt/ink/ink2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3.900"/>
    </inkml:context>
    <inkml:brush xml:id="br0">
      <inkml:brushProperty name="width" value="0.025" units="cm"/>
      <inkml:brushProperty name="height" value="0.025" units="cm"/>
      <inkml:brushProperty name="color" value="#E71224"/>
    </inkml:brush>
  </inkml:definitions>
  <inkml:trace contextRef="#ctx0" brushRef="#br0">1 1 14029,'0'0'11019,"51"47"-8905,-7-40-929,14-7 64,13 0-416,6-9-609,-1-3-352,-5-1-1730,-17 5-3363,-21 3-3395</inkml:trace>
</inkml:ink>
</file>

<file path=ppt/ink/ink2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4.261"/>
    </inkml:context>
    <inkml:brush xml:id="br0">
      <inkml:brushProperty name="width" value="0.025" units="cm"/>
      <inkml:brushProperty name="height" value="0.025" units="cm"/>
      <inkml:brushProperty name="color" value="#E71224"/>
    </inkml:brush>
  </inkml:definitions>
  <inkml:trace contextRef="#ctx0" brushRef="#br0">1 102 18481,'0'0'6727,"94"3"-4901,-34-14-609,14-6-417,3-1-511,2 1-257,-4 1-1890,-16 2-3875,-11 2-6983</inkml:trace>
</inkml:ink>
</file>

<file path=ppt/ink/ink2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5.647"/>
    </inkml:context>
    <inkml:brush xml:id="br0">
      <inkml:brushProperty name="width" value="0.025" units="cm"/>
      <inkml:brushProperty name="height" value="0.025" units="cm"/>
      <inkml:brushProperty name="color" value="#E71224"/>
    </inkml:brush>
  </inkml:definitions>
  <inkml:trace contextRef="#ctx0" brushRef="#br0">271 38 2723,'-5'-23'11287,"-9"11"-5094,11 11-5798,0 1 0,-1-1-1,1 1 1,0 0 0,0 0 0,0 0 0,-1 0 0,1 1 0,0-1-1,0 1 1,0 0 0,-4 1 0,-6 3-70,0 0 0,1 1-1,0 0 1,0 1 0,-15 12-1,14-8-184,-1 1-1,1 1 1,1 0-1,-19 26 1,26-32-137,1-1 0,1 0 1,-1 1-1,1 0 0,0 0 1,1 0-1,-1 0 0,1 0 1,1 0-1,-1 0 0,1 1 1,1-1-1,-1 1 1,2 9-1,-1-15-7,1 0 1,0 1-1,0-1 0,0 0 1,0 0-1,0 0 0,0 0 1,1 0-1,-1-1 1,0 1-1,1 0 0,0-1 1,-1 1-1,1-1 0,0 1 1,0-1-1,0 0 1,0 1-1,0-1 0,0 0 1,0-1-1,0 1 0,1 0 1,-1-1-1,3 1 0,68 10-344,-51-9 236,-9 0 45,0 0 0,0 1 0,0 0 0,-1 1 0,1 0 0,-1 1 0,19 10 0,-28-13 71,0 0-1,0 0 1,-1 0-1,1 0 1,-1 1 0,0-1-1,0 1 1,0-1-1,0 1 1,0 0 0,0 0-1,-1 0 1,1 0 0,-1 0-1,0 0 1,0 0-1,0 0 1,0 1 0,-1-1-1,1 0 1,-1 1-1,0-1 1,0 0 0,0 1-1,0-1 1,-1 0-1,1 0 1,-1 1 0,0-1-1,0 0 1,0 0 0,0 0-1,-1 0 1,1 0-1,-4 5 1,-1 3 28,-1-1-1,0 0 1,-1 0 0,1-1 0,-2 0 0,0 0-1,0-1 1,0 0 0,-1 0 0,-13 7-1,15-10 126,0 0 0,-1-1 0,1 0 0,-1 0 0,0-1 0,0 0 0,-1 0 0,1-1 0,-1 0 0,1-1 0,-1 0 0,1-1-1,-17 0 1,24-1-99,1 1 0,-1 0 0,0 0 0,1-1-1,-1 1 1,0-1 0,1 1 0,-1-1 0,1 0 0,-1 0-1,1 0 1,0 0 0,-1 0 0,1 0 0,0 0 0,-1 0-1,1 0 1,0 0 0,0-1 0,0 1 0,0-1-1,0 1 1,1 0 0,-2-4 0,1 2-26,0 0 0,1-1 0,0 1 0,-1-1 0,1 1 0,1-1 0,-1 1 0,0 0 0,1-1 0,0 1 0,1-6 0,2-2-26,0 1-1,1-1 1,0 1-1,1 0 1,0 0-1,10-13 1,28-21 107,1 1 0,2 3 0,57-37 0,21-18 113,-120 91-199,0 0-1,0-1 1,-1 1 0,1-1 0,-1-1 0,0 1 0,0 0-1,4-10 1,-7 14-22,-1-1 0,1 1 0,-1 0 0,1-1-1,-1 1 1,0-1 0,0 1 0,0-1 0,0 1-1,0-1 1,0 1 0,0-1 0,0 1 0,-1-1-1,1 1 1,-1-1 0,1 1 0,-1-1 0,1 1-1,-1 0 1,0-1 0,0 1 0,1 0 0,-1 0-1,0-1 1,0 1 0,0 0 0,-1 0-1,1 0 1,0 0 0,0 1 0,0-1 0,-1 0-1,1 0 1,0 1 0,-1-1 0,1 1 0,-1-1-1,1 1 1,-1-1 0,-1 1 0,-11-4-77,0 0 1,0 1-1,-1 0 1,1 1-1,-1 1 1,-26 1-1,35 0 21,-1 0 0,1 1-1,0 0 1,-1 0-1,1 0 1,0 1 0,-1 0-1,1 0 1,0 1 0,0-1-1,1 1 1,-1 1-1,1-1 1,-1 1 0,1 0-1,0 0 1,-6 6 0,10-9-106,0 1 0,0-1 0,0 0 0,0 1 0,0-1 0,0 1 0,0-1 0,1 1 0,-1-1 0,1 1 0,-1 0 0,1-1 0,-1 1 0,1 0 0,0-1 0,0 1 0,0 0 0,0-1 0,0 1 0,0 0 0,0 0 0,0-1 0,1 1 0,-1 0 0,1-1 0,0 3 0,1-3-284,-1 1 1,1 0-1,0-1 0,-1 1 1,1-1-1,0 1 0,0-1 1,0 0-1,0 0 0,0 0 0,0 0 1,1 0-1,-1 0 0,0 0 1,0-1-1,1 1 0,-1-1 1,0 0-1,3 0 0,42 1-8335</inkml:trace>
</inkml:ink>
</file>

<file path=ppt/ink/ink2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5.991"/>
    </inkml:context>
    <inkml:brush xml:id="br0">
      <inkml:brushProperty name="width" value="0.025" units="cm"/>
      <inkml:brushProperty name="height" value="0.025" units="cm"/>
      <inkml:brushProperty name="color" value="#E71224"/>
    </inkml:brush>
  </inkml:definitions>
  <inkml:trace contextRef="#ctx0" brushRef="#br0">197 1 23574,'-11'6'2413,"-3"3"-2056,0 1 0,0 1 0,1 0 0,0 1-1,1 0 1,1 0 0,0 2 0,0-1 0,2 1 0,-1 1-1,2 0 1,0 0 0,1 1 0,0 0 0,1 0 0,1 0-1,1 1 1,-3 19 0,6-32-363,1 0-1,0 0 1,0 0 0,0 0-1,0 0 1,1 0 0,-1 0 0,1 0-1,0 0 1,0-1 0,1 1-1,-1 0 1,1-1 0,0 1-1,0-1 1,0 1 0,0-1-1,0 0 1,5 5 0,-3-4-14,1-1 0,-1-1-1,0 1 1,1 0 0,0-1 0,-1 0 0,1 0 0,0-1-1,0 1 1,0-1 0,0 0 0,1 0 0,6-1 0,1 1-16,-1-2 1,0 1 0,0-2 0,0 0 0,0 0 0,0-1 0,-1 0 0,1-1 0,-1-1 0,1 0-1,-2 0 1,15-10 0,-16 8 64,-1 0 1,0-1-1,0 0 0,-1-1 0,0 0 0,-1 0 0,0 0 1,0-1-1,-1 1 0,0-2 0,-1 1 0,0 0 0,3-15 1,-6 21-17,1 0 0,-2-1 0,1 1 0,0-1 0,-1 1 0,0-1 0,0 1 0,0-1 0,-1 1 0,1-1 0,-1 1 0,0-1 0,0 1 0,-1 0 0,1-1 0,-1 1 0,0 0 0,0 0 0,-1 0 0,1 0 0,-1 1 0,1-1 1,-1 1-1,-1-1 0,1 1 0,0 0 0,-1 0 0,1 1 0,-1-1 0,0 1 0,0-1 0,0 1 0,0 0 0,-7-1 0,2 0-12,0 1 0,0 0 1,-1 0-1,1 1 0,-1 0 0,1 1 0,-1 0 1,1 1-1,-1 0 0,-13 3 0,19-3-3,0 0-1,0 0 1,0 0-1,0 0 1,0 1 0,1-1-1,-1 1 1,0 0-1,1 0 1,-1 1-1,1-1 1,0 1-1,-1 0 1,1 0-1,1 0 1,-1 0-1,0 0 1,1 0-1,0 1 1,-1-1-1,1 1 1,1 0 0,-1 0-1,1 0 1,-1 0-1,0 4 1,2-7-67,0 0 1,0 1-1,0-1 1,0 0-1,0 0 0,0 0 1,0 1-1,1-1 1,-1 0-1,0 0 1,1 0-1,-1 0 1,1 0-1,-1 0 1,1 1-1,0-1 1,-1 0-1,1-1 1,0 1-1,0 0 1,-1 0-1,1 0 1,0 0-1,0-1 0,0 1 1,0 0-1,0-1 1,0 1-1,0-1 1,1 1-1,-1-1 1,0 1-1,0-1 1,0 0-1,2 1 1,51 3-3068,-45-4 2562,102-1-6974,-50-8 1243</inkml:trace>
</inkml:ink>
</file>

<file path=ppt/ink/ink2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6.321"/>
    </inkml:context>
    <inkml:brush xml:id="br0">
      <inkml:brushProperty name="width" value="0.025" units="cm"/>
      <inkml:brushProperty name="height" value="0.025" units="cm"/>
      <inkml:brushProperty name="color" value="#E71224"/>
    </inkml:brush>
  </inkml:definitions>
  <inkml:trace contextRef="#ctx0" brushRef="#br0">348 34 16944,'0'0'7041,"-9"-1"-4590,5 1-2329,1 0 1,0-1-1,0 1 1,-1 1-1,1-1 1,0 0-1,-1 1 1,1 0 0,0-1-1,0 1 1,0 0-1,0 1 1,0-1-1,0 1 1,-4 2-1,2 0 35,-1 1-1,2 0 1,-1 0-1,0 0 0,1 1 1,0-1-1,0 1 1,-4 8-1,1-1 58,1-1 0,1 1-1,0 0 1,0 0 0,1 1-1,1-1 1,-2 17 0,4-27-183,1 0 0,-1 0 1,1 0-1,0 0 0,0 0 1,0 0-1,1 0 0,-1 0 1,1-1-1,-1 1 0,1 0 1,0 0-1,0 0 0,0-1 1,1 1-1,-1-1 0,1 1 1,-1-1-1,1 1 0,0-1 1,0 0-1,0 0 0,0 0 1,0 0-1,0 0 0,1 0 1,-1-1-1,0 1 0,1-1 1,0 1-1,-1-1 0,1 0 1,0 0-1,0 0 0,-1-1 1,1 1-1,0-1 0,0 1 1,4-1-1,3 0-31,1-1 0,-1 0 0,0-1 0,0 0 0,0-1 0,0 0 0,0 0 0,-1-1 0,1 0 0,-1-1 0,0 0 0,0 0 0,-1-1 0,0 0 0,0-1 0,14-13 0,-16 14 0,0 0 0,-1 0 0,1 0 0,-1-1 0,0 1 0,-1-1 0,0 0 0,0-1 0,0 1 0,-1-1 0,0 1 0,-1-1 0,0 0 0,0 0 0,0 0 0,-1-1 0,0 1 0,-1 0 0,0 0 0,0-1 0,-3-12 0,2 17 1,-1 1-1,1 0 1,-1 0-1,0 1 1,0-1 0,0 0-1,0 0 1,0 1 0,-1 0-1,1-1 1,-1 1-1,1 0 1,-1 0 0,0 0-1,0 0 1,0 1 0,0-1-1,0 1 1,0 0-1,-1 0 1,1 0 0,0 0-1,-1 1 1,1-1 0,0 1-1,-1 0 1,-5 0-1,-3 0-12,0 0 0,0 1-1,0 1 1,0 0-1,0 0 1,-19 7 0,7 2-572,-1 0 0,2 2 0,0 0 0,-28 22 0,-38 36-6517,55-44 2473,-14 11-4196</inkml:trace>
</inkml:ink>
</file>

<file path=ppt/ink/ink2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6.695"/>
    </inkml:context>
    <inkml:brush xml:id="br0">
      <inkml:brushProperty name="width" value="0.025" units="cm"/>
      <inkml:brushProperty name="height" value="0.025" units="cm"/>
      <inkml:brushProperty name="color" value="#E71224"/>
    </inkml:brush>
  </inkml:definitions>
  <inkml:trace contextRef="#ctx0" brushRef="#br0">66 150 10314,'-9'7'4132,"-29"25"-1276,36-31-2666,1 1 1,-1-1 0,1 1-1,-1-1 1,1 1-1,0 0 1,-1 0 0,1-1-1,0 1 1,0 0 0,0 0-1,1 0 1,-2 4-1,2-5-102,0-1-1,0 1 0,0 0 0,0-1 0,0 1 1,0 0-1,1 0 0,-1-1 0,0 1 0,0 0 1,1-1-1,-1 1 0,1 0 0,-1-1 0,0 1 0,1-1 1,-1 1-1,1-1 0,-1 1 0,1-1 0,-1 1 1,1-1-1,0 1 0,-1-1 0,1 0 0,0 1 1,4 1 287,1 0 0,-1-1 0,1 1 0,0-1 0,-1-1 0,1 1 0,9-1 0,18 0 579,0-3-1,-1 0 0,45-12 1,101-33 150,-85 21-582,309-73 307,-312 83-1751,0 4-1,143-3 1,-222 17-1195,-13 2-2340,-18 2-2779,-8-2-4194</inkml:trace>
</inkml:ink>
</file>

<file path=ppt/ink/ink2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7.037"/>
    </inkml:context>
    <inkml:brush xml:id="br0">
      <inkml:brushProperty name="width" value="0.025" units="cm"/>
      <inkml:brushProperty name="height" value="0.025" units="cm"/>
      <inkml:brushProperty name="color" value="#E71224"/>
    </inkml:brush>
  </inkml:definitions>
  <inkml:trace contextRef="#ctx0" brushRef="#br0">229 51 13677,'0'0'18001,"4"5"-17846,14 17-48,-26-30-58,1 1 0,-1 0 0,-1 1 0,0-1 0,0 2 0,0-1 0,0 1 0,-16-5 0,19 7-23,-1 0 0,1 1-1,-1 0 1,0 0 0,0 1 0,0-1-1,1 2 1,-1-1 0,-1 1-1,1 0 1,0 0 0,0 1 0,1 0-1,-15 3 1,18-2-26,0 0 0,0 0 0,1 1 0,-1-1 0,0 1 0,1-1 0,-1 1 0,1 0 0,0 0 0,0 0 0,0 0 0,0 0 0,1 0 0,-1 0 0,1 1 0,0-1 0,0 1 0,0-1 0,0 1 0,1-1 0,-1 8 0,1-8 0,0 0 0,-1 0 0,1 0 0,0 0 0,1 0 0,-1 1 0,0-1 0,1 0 0,0 0 0,0 0 0,0-1 0,0 1 0,0 0 0,1 0 0,-1 0 0,1-1 0,-1 1 0,1-1 0,0 1 0,0-1 0,0 0 0,1 0 0,-1 0 0,0 0 0,6 3 0,1-2-161,0 0 0,0 0-1,1-1 1,-1-1 0,1 1 0,0-2 0,-1 1 0,1-1-1,0-1 1,-1 0 0,1 0 0,14-4 0,-9 1-411,1-1 1,-1-1-1,1 0 0,-1-1 1,-1 0-1,21-15 1,-30 19-686,0-1 1,0 0 0,-1 0-1,0 0 1,0 0 0,0-1-1,0 0 1,5-8 0,-1-6-8631</inkml:trace>
</inkml:ink>
</file>

<file path=ppt/ink/ink2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7.381"/>
    </inkml:context>
    <inkml:brush xml:id="br0">
      <inkml:brushProperty name="width" value="0.025" units="cm"/>
      <inkml:brushProperty name="height" value="0.025" units="cm"/>
      <inkml:brushProperty name="color" value="#E71224"/>
    </inkml:brush>
  </inkml:definitions>
  <inkml:trace contextRef="#ctx0" brushRef="#br0">5 1 11371,'0'0'8584,"-5"56"-5285,5-36-640,3 3-770,7 1-1216,3 3-513,0 0-128,4 2-320,-4-3-1378,0-7-1697,-2-8-2691,-1-11-7238</inkml:trace>
</inkml:ink>
</file>

<file path=ppt/ink/ink2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7.724"/>
    </inkml:context>
    <inkml:brush xml:id="br0">
      <inkml:brushProperty name="width" value="0.025" units="cm"/>
      <inkml:brushProperty name="height" value="0.025" units="cm"/>
      <inkml:brushProperty name="color" value="#E71224"/>
    </inkml:brush>
  </inkml:definitions>
  <inkml:trace contextRef="#ctx0" brushRef="#br0">1 416 18449,'0'0'4607,"10"-11"-1345,0 0-2742,0 0 0,0 1 0,1 0 0,0 1 0,1 0 1,-1 1-1,2 0 0,-1 1 0,1 1 0,1 0 0,21-7 0,-26 11-498,-1 0-1,1 1 1,0-1 0,0 2 0,0 0 0,0 0-1,0 0 1,10 3 0,-17-3-22,0 1 1,0 0-1,0-1 0,0 1 1,0 0-1,0 0 0,0 1 1,0-1-1,0 0 0,0 1 1,-1-1-1,1 1 0,-1 0 1,1-1-1,-1 1 0,1 0 0,-1 0 1,0 0-1,0 0 0,0 0 1,0 0-1,0 0 0,-1 0 1,1 0-1,0 0 0,-1 1 1,0-1-1,1 0 0,-1 0 1,0 1-1,0-1 0,-1 0 1,1 0-1,0 1 0,-1-1 1,0 2-1,-1 4 0,0 0 0,-1 0 0,0 0 0,0 0 0,-1-1 0,0 0 0,0 0 0,-1 0 0,1 0 0,-2 0 0,1-1 0,-1 0 0,-8 6 0,-13 12 0,-52 33 0,59-44 0,16-8 0,7-6 0,22-9 0,37-18 0,71-31-5626,-41 18-866,-44 19-1921</inkml:trace>
  <inkml:trace contextRef="#ctx0" brushRef="#br0" timeOffset="1">930 24 19250,'0'0'13517,"78"-14"-13517,-33 14-641,1-1-1473,-10-4-1825,-11 2-738,-11 3-3619</inkml:trace>
</inkml:ink>
</file>

<file path=ppt/ink/ink2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8.069"/>
    </inkml:context>
    <inkml:brush xml:id="br0">
      <inkml:brushProperty name="width" value="0.025" units="cm"/>
      <inkml:brushProperty name="height" value="0.025" units="cm"/>
      <inkml:brushProperty name="color" value="#E71224"/>
    </inkml:brush>
  </inkml:definitions>
  <inkml:trace contextRef="#ctx0" brushRef="#br0">0 123 17777,'0'0'3491,"56"14"-1953,-4-30-866,4-5-512,6-2-96,-5-3-1089,-2 0-2274,-4 1-7911</inkml:trace>
</inkml:ink>
</file>

<file path=ppt/ink/ink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1.077"/>
    </inkml:context>
    <inkml:brush xml:id="br0">
      <inkml:brushProperty name="width" value="0.025" units="cm"/>
      <inkml:brushProperty name="height" value="0.025" units="cm"/>
    </inkml:brush>
  </inkml:definitions>
  <inkml:trace contextRef="#ctx0" brushRef="#br0">23 72 13805,'0'0'3262,"0"-9"-294,0-27-307,0 9 4431,0 30-5859,-12 126-344,8-99-717,0 1-1,2-1 0,1 1 1,5 38-1,-4-65-190,1 1 0,0-1 1,0 0-1,1 1 0,-1-1 0,1 0 0,0 0 1,0 0-1,1-1 0,-1 1 0,1 0 1,-1-1-1,1 1 0,0-1 0,1 0 0,-1 0 1,0 0-1,1-1 0,0 1 0,0-1 0,-1 0 1,1 0-1,0 0 0,6 1 0,-1 0-194,1 0-1,0-1 1,0-1-1,1 1 1,-1-2-1,0 1 0,0-2 1,0 1-1,16-4 1,-24 4-312,1 0 0,-1-1 0,0 0 0,0 0 0,0 1 0,0-1 0,1 0 0,-1-1 0,-1 1 0,1 0 0,0-1 0,0 1-1,0-1 1,-1 1 0,1-1 0,-1 0 0,1 0 0,-1 0 0,2-2 0,7-19-6964</inkml:trace>
</inkml:ink>
</file>

<file path=ppt/ink/ink2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8.428"/>
    </inkml:context>
    <inkml:brush xml:id="br0">
      <inkml:brushProperty name="width" value="0.025" units="cm"/>
      <inkml:brushProperty name="height" value="0.025" units="cm"/>
      <inkml:brushProperty name="color" value="#E71224"/>
    </inkml:brush>
  </inkml:definitions>
  <inkml:trace contextRef="#ctx0" brushRef="#br0">8 1 12300,'0'0'17632,"2"8"-16532,1 11-870,-2 0-1,0 0 1,-1 0 0,0-1-1,-7 33 1,0 45 127,6-94-374,1 1 0,0 0 0,0 0 0,1-1 0,-1 1-1,1 0 1,-1-1 0,1 1 0,0 0 0,0-1 0,0 1 0,0-1 0,0 1 0,1-1 0,-1 0-1,1 1 1,0-1 0,-1 0 0,1 0 0,4 3 0,-3-3-30,1 0 0,-1-1 0,1 1 0,0-1 1,-1 0-1,1 0 0,0 0 0,0-1 0,0 1 0,0-1 0,0 0 0,-1 0 0,1 0 1,6-1-1,-1-1-396,-1 0 1,1 0-1,-1-1 0,1 0 1,-1 0-1,0-1 1,0 0-1,-1 0 1,1-1-1,-1 0 1,13-11-1,-13 9-1604,0-1-1,0 1 1,0-1-1,-1 0 1,10-17-1,-7 1-5655</inkml:trace>
  <inkml:trace contextRef="#ctx0" brushRef="#br0" timeOffset="1">230 177 12620,'0'0'4292,"-30"74"-1601,17-30-930,4-1-864,3-6 32,6-8-256,6-12-481,16-11-160,14-6-1442,8-15-960,1-17-1121,3-8-4036</inkml:trace>
</inkml:ink>
</file>

<file path=ppt/ink/ink2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8.772"/>
    </inkml:context>
    <inkml:brush xml:id="br0">
      <inkml:brushProperty name="width" value="0.025" units="cm"/>
      <inkml:brushProperty name="height" value="0.025" units="cm"/>
      <inkml:brushProperty name="color" value="#E71224"/>
    </inkml:brush>
  </inkml:definitions>
  <inkml:trace contextRef="#ctx0" brushRef="#br0">208 0 20884,'0'0'3950,"-12"10"-1884,-12 11-1288,1 1 0,0 1 0,-23 32-1,36-42-524,1 0 0,0 0-1,1 0 1,0 1-1,1 1 1,1-1 0,0 1-1,1 0 1,-6 30-1,11-44-263,0 1 0,0-1 0,0 1 1,0-1-1,0 1 0,0-1 0,0 1 0,0-1 0,0 1 0,1-1 0,-1 1 0,1-1 0,-1 0 0,1 1 0,-1-1 0,1 1 0,0-1 0,0 0 0,0 0 0,0 0 0,0 1 0,0-1 0,0 0 0,0 0 0,0 0 0,2 1 0,0-1-49,1 1 1,-1-1-1,0 0 1,1 0-1,-1-1 1,1 1-1,-1-1 1,0 0-1,1 0 1,-1 0-1,6 0 1,1-2-215,1 0 1,0 0-1,-1-1 1,1 0-1,-1-1 1,20-9-1,-18 5-77,0 0-1,0-1 1,-1-1 0,0 1-1,-1-2 1,0 0 0,15-20-1,-20 24 419,-1-1 0,1 0 0,-1 0 0,0-1 0,-1 1 0,0-1 0,-1 0 0,1 0 0,-2 0 0,1 0-1,-1 0 1,-1 0 0,0-13 0,0 19-25,0 0 0,-1 0-1,1 0 1,-1 0-1,0 1 1,0-1 0,0 0-1,0 0 1,0 0 0,0 1-1,-1-1 1,0 1 0,1-1-1,-1 1 1,0-1 0,0 1-1,0 0 1,0 0 0,-5-3-1,3 3-26,0-1 0,-1 1 0,0 0-1,1 0 1,-1 1 0,0 0 0,0-1 0,0 1 0,0 1-1,-10-1 1,5 1-54,0 0-1,0 1 1,0 1 0,0-1-1,0 2 1,0-1-1,0 1 1,1 1 0,-1 0-1,1 0 1,-11 7-1,-13 25-383,32-35 367,0-1 0,0 1 0,1 0-1,-1-1 1,1 1 0,-1 0 0,0 0 0,1-1 0,-1 1 0,1 0 0,0 0 0,-1 0 0,1 0 0,0 0 0,-1-1 0,1 1 0,0 0 0,0 0-1,0 0 1,0 0 0,0 0 0,0 0 0,0 0 0,0 0 0,0 0 0,0 0 0,1 0 0,-1 0 0,0-1 0,1 1 0,-1 0 0,0 0-1,1 0 1,-1 0 0,1-1 0,-1 1 0,1 0 0,0 0 0,-1-1 0,1 1 0,0 0 0,0-1 0,-1 1 0,1-1 0,0 1 0,0-1 0,0 1-1,0-1 1,10 2-479,-1 0-1,0-1 0,1 0 1,-1 0-1,1-2 0,-1 1 1,1-1-1,12-3 0,48-14-6019,-17-2-2002</inkml:trace>
</inkml:ink>
</file>

<file path=ppt/ink/ink2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9.144"/>
    </inkml:context>
    <inkml:brush xml:id="br0">
      <inkml:brushProperty name="width" value="0.025" units="cm"/>
      <inkml:brushProperty name="height" value="0.025" units="cm"/>
      <inkml:brushProperty name="color" value="#E71224"/>
    </inkml:brush>
  </inkml:definitions>
  <inkml:trace contextRef="#ctx0" brushRef="#br0">211 74 8584,'0'0'18668,"-12"-1"-17183,7 1-1413,0-1 0,0 1 0,0 0 1,1 0-1,-1 0 0,0 1 1,0 0-1,1 0 0,-1 0 1,0 0-1,1 1 0,-1-1 1,1 1-1,0 1 0,0-1 0,0 0 1,0 1-1,0 0 0,0 0 1,0 0-1,-2 4 0,-9 9 212,2 1-1,0 0 0,1 1 0,-10 20 0,19-31-219,-1-1 0,1 1 0,1-1 0,-1 1 0,1 0 0,0 0 0,1 0 0,0 1 0,0-1 0,0 0 0,1 0 0,0 1 0,0-1 0,1 0 0,3 13 0,-2-16-80,0 0 0,0-1 0,1 1 0,0-1 0,-1 1 0,1-1 0,1 0 0,-1 0 0,0 0 0,1 0 0,-1-1 0,1 0 1,0 1-1,0-1 0,0 0 0,0-1 0,0 1 0,0-1 0,0 0 0,1 0 0,-1 0 0,1-1 0,-1 1 0,6-1 0,4 1-83,0-1-1,0 0 1,0-1 0,-1 0-1,1-1 1,22-6 0,-22 2 48,0 0 0,0-1 0,0-1 0,-1 0 0,0 0 0,-1-2 0,0 1 0,0-2 0,-1 1 0,-1-1 0,0-1 0,0 0 0,-1-1 1,0 1-1,-1-2 0,-1 1 0,0-1 0,-1 0 0,-1-1 0,0 1 0,0-1 0,-2 0 0,4-30 0,-7 42 132,0-1 0,1 1 1,-1 0-1,-1 0 0,1-1 0,-1 1 0,1 0 1,-1 0-1,0 0 0,0 0 0,0 0 0,0 0 0,-1 0 1,1 0-1,-1 0 0,0 0 0,0 1 0,0-1 0,-4-4 1,2 5-43,1 0 1,-1 0-1,1 0 1,-1 1-1,0-1 1,0 1-1,1 0 1,-1 0-1,0 0 1,0 1-1,0-1 1,0 1-1,0 0 1,0 0 0,0 0-1,-5 2 1,-4 0-38,0 2 0,1-1 1,-1 2-1,1 0 1,0 0-1,1 1 1,-1 0-1,1 1 0,0 1 1,-19 16-1,17-12-2,1-1-1,0 2 1,0-1-1,2 1 0,0 1 1,0 0-1,1 1 1,-7 16-1,15-30-6,0 0 0,0 0-1,0 1 1,1-1 0,-1 1 0,1-1-1,-1 1 1,1-1 0,-1 1 0,1-1 0,0 1-1,0-1 1,-1 1 0,1-1 0,0 1 0,1-1-1,-1 1 1,0-1 0,0 1 0,1 0-1,-1-1 1,1 1 0,-1-1 0,1 0 0,-1 1-1,1-1 1,0 1 0,0-1 0,0 0-1,0 0 1,0 0 0,0 1 0,0-1 0,0 0-1,0 0 1,1 0 0,-1-1 0,0 1-1,1 0 1,-1 0 0,0-1 0,1 1 0,-1-1-1,1 1 1,-1-1 0,1 1 0,-1-1 0,4 0-1,6 1-241,1 0-1,-1-1 0,1-1 0,-1 0 0,17-3 1,-13 0-902,-1 0 0,0 0 0,0-2 0,0 1 1,13-9-1,33-24-7960,-14 2-3834</inkml:trace>
</inkml:ink>
</file>

<file path=ppt/ink/ink2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9.491"/>
    </inkml:context>
    <inkml:brush xml:id="br0">
      <inkml:brushProperty name="width" value="0.025" units="cm"/>
      <inkml:brushProperty name="height" value="0.025" units="cm"/>
      <inkml:brushProperty name="color" value="#E71224"/>
    </inkml:brush>
  </inkml:definitions>
  <inkml:trace contextRef="#ctx0" brushRef="#br0">141 1 16528,'0'0'7655,"-12"12"-5755,-6 6-1106,1 1-1,0 1 0,-21 35 1,33-46-664,0-1 0,0 1 0,1 0 0,0 1 0,1-1 0,0 1 0,0-1 1,1 1-1,0 0 0,1 0 0,0 0 0,1 0 0,0 0 0,2 17 0,-1-22-136,1 0-1,0 0 0,1 0 1,-1 0-1,1-1 0,0 1 1,0-1-1,0 0 0,1 1 1,-1-2-1,1 1 0,0 0 1,0-1-1,0 1 1,1-1-1,-1 0 0,1-1 1,0 1-1,0-1 0,0 0 1,0 0-1,0 0 0,0-1 1,0 0-1,7 1 0,7 1-185,0 0-1,0-2 0,1 0 0,-1-1 1,35-4-1,-42 2 286,-1 0 0,0-1 0,0-1 0,0 0 1,0 0-1,0-1 0,-1-1 0,0 0 0,0 0 0,0 0 0,-1-2 1,0 1-1,10-11 0,-13 11 0,1 0 0,-1-1 0,-1 0 1,1 0-1,-1 0 0,-1 0 0,0-1 0,0 0 1,0 0-1,-1 0 0,-1 0 0,0 0 0,0-1 0,0 1 1,-1-1-1,-1-13 0,0 18-93,0 1 0,-1 0 0,0 0 0,1-1 0,-2 1 0,1 0 0,0 0 0,-1 0 0,0 0 0,0 0 0,0 0 0,0 1 0,-1-1 0,0 1 0,1 0 0,-7-7 0,3 6 0,-1-1 0,1 1 0,-1 0 0,0 0 0,1 1 0,-2 0 0,1 0 0,-15-3 0,1 2 0,0 1 0,-1 1 0,1 1 0,0 1 0,-1 0 0,-22 4 0,33-2-5,0 1 0,0 0 0,0 0 0,0 1 0,1 0 0,-1 1 0,-15 9 0,21-11-174,-1 1 0,1 0 0,0 0 1,0 0-1,0 1 0,1-1 0,0 1 0,-1 0 0,2 1 1,-1-1-1,1 1 0,-1-1 0,1 1 0,-2 9 0,1 15-7668</inkml:trace>
</inkml:ink>
</file>

<file path=ppt/ink/ink2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0.503"/>
    </inkml:context>
    <inkml:brush xml:id="br0">
      <inkml:brushProperty name="width" value="0.025" units="cm"/>
      <inkml:brushProperty name="height" value="0.025" units="cm"/>
      <inkml:brushProperty name="color" value="#E71224"/>
    </inkml:brush>
  </inkml:definitions>
  <inkml:trace contextRef="#ctx0" brushRef="#br0">177 0 12684,'-15'11'518,"7"-6"-430,-16 12 19,-41 36 1,58-47-28,1-1 1,0 1 0,1 1-1,0-1 1,0 1-1,0 0 1,1 1-1,0-1 1,0 1-1,0-1 1,1 1-1,1 0 1,-3 9 0,5-16-50,0 0 0,0 1 0,0-1 1,0 0-1,1 0 0,-1 1 0,0-1 1,1 0-1,-1 0 0,1 0 1,-1 1-1,1-1 0,-1 0 0,1 0 1,0 0-1,-1 0 0,1 0 1,0 0-1,0 0 0,0 0 0,0-1 1,0 1-1,0 0 0,0 0 1,0-1-1,0 1 0,0-1 0,0 1 1,1-1-1,-1 1 0,0-1 0,0 0 1,0 0-1,1 1 0,1-1 1,56 2 707,-45-2-378,98 2 665,0 4 1,209 41 0,-174-15-936,416 71-70,-15-71-526,2-31 434,-10 0 508,818 89 2032,-269-9-699,4-62 628,-3-94-1364,-281-44 322,-777 115-1309,118-11 117,-137 15-164,1 0-1,0 0 0,0 1 0,0 1 0,-1 1 0,1 0 0,-1 0 0,16 8 0,-22-8-130,-1 1-1,0-1 0,1 2 1,-2-1-1,1 1 0,-1 0 1,1 0-1,-2 0 1,1 1-1,0 0 0,-1 0 1,0 0-1,5 11 0,-6-9-1178,1 0-1,-1 0 0,-1 0 0,0 0 0,0 1 1,1 12-1,-2 11-11208</inkml:trace>
</inkml:ink>
</file>

<file path=ppt/ink/ink2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8.797"/>
    </inkml:context>
    <inkml:brush xml:id="br0">
      <inkml:brushProperty name="width" value="0.025" units="cm"/>
      <inkml:brushProperty name="height" value="0.025" units="cm"/>
      <inkml:brushProperty name="color" value="#E71224"/>
    </inkml:brush>
  </inkml:definitions>
  <inkml:trace contextRef="#ctx0" brushRef="#br0">1 113 24759,'0'0'2915,"60"-13"-2178,5-1-32,22-5-97,19-1-256,13 1-255,3 4-322,-2 4-1280,-15 10-961,-21 1-1314,-25 14-224,-23 4-1441,-19-1-2883</inkml:trace>
</inkml:ink>
</file>

<file path=ppt/ink/ink2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9.141"/>
    </inkml:context>
    <inkml:brush xml:id="br0">
      <inkml:brushProperty name="width" value="0.025" units="cm"/>
      <inkml:brushProperty name="height" value="0.025" units="cm"/>
      <inkml:brushProperty name="color" value="#E71224"/>
    </inkml:brush>
  </inkml:definitions>
  <inkml:trace contextRef="#ctx0" brushRef="#br0">0 103 12268,'0'0'6614,"7"-11"-3678,-3 5-2664,0 0 0,1 0 0,-1 0 0,1 0 0,1 1 0,-1 0-1,1 0 1,0 0 0,0 1 0,0 0 0,1 0 0,-1 1 0,1-1 0,0 1 0,14-3 0,-8 2-21,0 1-1,0 0 1,1 2 0,-1-1 0,1 2 0,-1 0-1,1 0 1,-1 1 0,16 3 0,-25-2-204,1-1 0,-1 1 0,0-1 0,1 1 1,-1 1-1,0-1 0,0 0 0,0 1 0,0 0 0,-1 0 1,1 0-1,-1 1 0,0-1 0,0 1 0,0-1 0,0 1 0,-1 0 1,1 0-1,-1 0 0,0 1 0,0-1 0,-1 1 0,1-1 1,-1 1-1,0-1 0,0 1 0,-1-1 0,1 11 0,-1 0 151,0 0-1,-1 0 0,-1 0 1,0 0-1,-1 0 0,-1 0 1,0-1-1,-1 0 0,0 1 1,-1-2-1,-1 1 0,-13 20 1,-12 12-183,-2-2-1,-44 46 1,-2 2-708,75-85-3156</inkml:trace>
</inkml:ink>
</file>

<file path=ppt/ink/ink2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6.950"/>
    </inkml:context>
    <inkml:brush xml:id="br0">
      <inkml:brushProperty name="width" value="0.025" units="cm"/>
      <inkml:brushProperty name="height" value="0.025" units="cm"/>
      <inkml:brushProperty name="color" value="#E71224"/>
    </inkml:brush>
  </inkml:definitions>
  <inkml:trace contextRef="#ctx0" brushRef="#br0">217 0 10025,'0'0'12092,"-7"9"-10512,-2 4-1201,0-1 0,1 1 0,1 1 0,0-1 0,1 1 0,0 1 0,-6 25 0,-22 103 1941,-19 189-1,89-431-1737,-27 68-538,46-158 58,-47 152-52,-1 1 1,-2-1-1,0-48 0,-4 85-48,-1 0 1,0 0-1,0 0 0,0-1 0,0 1 1,0 0-1,0 0 0,0 0 0,0-1 1,0 1-1,0 0 0,0 0 0,0 0 0,0-1 1,0 1-1,0 0 0,0 0 0,0 0 1,0-1-1,0 1 0,0 0 0,0 0 1,0 0-1,0-1 0,0 1 0,-1 0 1,1 0-1,0 0 0,0 0 0,0-1 0,0 1 1,0 0-1,0 0 0,-1 0 0,1 0 1,0 0-1,0 0 0,0-1 0,0 1 1,-1 0-1,1 0 0,0 0 0,0 0 1,0 0-1,-1 0 0,1 0 0,0 0 0,0 0 1,-9 9 154,-8 21 46,-36 104-203,-48 186 0,163-457-198,-45 109-2528,-13 29-1470,-6 18 185,-9 15-4300</inkml:trace>
</inkml:ink>
</file>

<file path=ppt/ink/ink2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7.545"/>
    </inkml:context>
    <inkml:brush xml:id="br0">
      <inkml:brushProperty name="width" value="0.025" units="cm"/>
      <inkml:brushProperty name="height" value="0.025" units="cm"/>
      <inkml:brushProperty name="color" value="#E71224"/>
    </inkml:brush>
  </inkml:definitions>
  <inkml:trace contextRef="#ctx0" brushRef="#br0">1 19 15791,'0'0'14825,"0"11"-14019,0 19-527,1 64 428,-1-85-662,1 0 0,0 1 0,1-1-1,0 0 1,1 1 0,0-1 0,6 14 0,-8-22-57,-1 0-1,1 1 1,0-1 0,0 0-1,0 0 1,0 0-1,0 0 1,0 0 0,0 0-1,0 0 1,0 0 0,0 0-1,0 0 1,1 0 0,-1-1-1,0 1 1,1 0 0,-1-1-1,1 1 1,-1-1-1,1 0 1,-1 1 0,0-1-1,1 0 1,-1 0 0,1 0-1,-1 0 1,1 0 0,-1 0-1,1-1 1,-1 1 0,1 0-1,-1-1 1,1 1-1,-1-1 1,0 1 0,1-1-1,-1 0 1,0 0 0,0 1-1,1-1 1,-1 0 0,0 0-1,0 0 1,1-2-1,6-5-315,0 0 0,-1 0 0,0 0-1,10-17 1,7-20-1657,21-70-11702,-37 92 13089,-5 15 4355,-41 198 5799,26-115-7792,-5 142 0,20-213-4047,3-12 132,4-14-2698,-3 0-2214,-1-4-4260</inkml:trace>
</inkml:ink>
</file>

<file path=ppt/ink/ink2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8.222"/>
    </inkml:context>
    <inkml:brush xml:id="br0">
      <inkml:brushProperty name="width" value="0.025" units="cm"/>
      <inkml:brushProperty name="height" value="0.025" units="cm"/>
      <inkml:brushProperty name="color" value="#E71224"/>
    </inkml:brush>
  </inkml:definitions>
  <inkml:trace contextRef="#ctx0" brushRef="#br0">176 0 13421,'0'0'15684,"-4"0"-15172,2 1-463,0-1 0,1 1 0,-1 0 0,1 0 0,-1 0 0,1 0-1,-1 0 1,1 0 0,-1 0 0,1 1 0,0-1 0,0 0 0,0 1-1,0-1 1,0 1 0,0 0 0,0-1 0,0 1 0,0-1 0,1 1-1,-1 0 1,1 0 0,-1-1 0,1 4 0,-16 66 674,9-34-420,-45 141 599,51-178-903,1 0 0,0 0 0,0 0 0,0 0 0,0 0 0,0 0 0,0-1-1,0 1 1,0 0 0,0 0 0,0 0 0,0 0 0,0 0 0,0 0 0,0 0 0,-1 0 0,1 0 0,0 0 0,0 0 0,0 0 0,0 0-1,0 0 1,0 0 0,0 0 0,0 0 0,0 0 0,0 0 0,0 0 0,0 0 0,0 1 0,-1-1 0,1 0 0,0 0 0,0 0 0,1-17-121,3-23-429,51-190-3325,-56 322 5328,-2 97 177,10-282-807,-7 79-827,1 6-93,-1 0 0,0 0 0,-1 0 1,0 1-1,0-1 0,-5-15 1,5 21 80,0 0 0,0 0 1,0 0-1,-1 0 1,1 0-1,-1 0 1,1 1-1,-1-1 0,0 0 1,0 1-1,0-1 1,0 1-1,0 0 1,0 0-1,0 0 0,0 0 1,-1 0-1,1 0 1,0 0-1,0 1 1,-1-1-1,1 1 0,-1-1 1,1 1-1,0 0 1,-1 0-1,-3 1 1,2-1 5,0 0 0,0 0 0,0 1 0,-1 0 1,1 0-1,0 0 0,-7 3 0,9-3 13,1-1-1,0 1 0,-1 0 1,1 0-1,0 0 0,0-1 1,0 1-1,0 0 0,-1 1 0,1-1 1,0 0-1,1 0 0,-1 0 1,0 0-1,0 1 0,0-1 1,1 0-1,-1 1 0,1-1 1,-1 1-1,1-1 0,0 1 1,-1-1-1,1 3 0,0-3 8,1 0 0,-1-1 0,1 1 0,-1-1 0,1 1 0,0-1 0,-1 1 0,1-1 0,0 1 0,-1-1 0,1 0 0,0 1 0,0-1 0,-1 0 0,1 0 0,0 1 0,0-1 0,-1 0 0,1 0 0,0 0 0,0 0 0,0 0 0,-1 0 0,1 0 0,1-1 0,26 0 107,-27 1-108,68-15 220,-56 11-249,1 0 0,0 1 0,0 1 0,19-1 0,-23 3-381,22 1-961,-20 6-2168,-5 6-3868,-6-5-2584</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1.849"/>
    </inkml:context>
    <inkml:brush xml:id="br0">
      <inkml:brushProperty name="width" value="0.025" units="cm"/>
      <inkml:brushProperty name="height" value="0.025" units="cm"/>
    </inkml:brush>
  </inkml:definitions>
  <inkml:trace contextRef="#ctx0" brushRef="#br0">49 73 7847,'4'-9'2942,"10"-25"225,-14 32-2816,1 1-1,-1-1 1,1 1 0,0-1-1,-1 1 1,1-1-1,0 1 1,0-1 0,0 1-1,0 0 1,0 0 0,0-1-1,0 1 1,0 0 0,0 0-1,1 0 1,-1 0-1,0 0 1,1 0 0,-1 1-1,1-1 1,-1 0 0,1 1-1,-1-1 1,3 0-1,-2 4-160,-1 0 0,1 0-1,-1 0 1,0 0 0,0 0-1,0 1 1,0-1-1,0 0 1,-1 0 0,1 1-1,-1-1 1,0 0-1,0 1 1,0-1 0,-1 4-1,1 1 285,-2 144 2500,0-74-2107,8 82 0,-3-137-1913,-17-57-11,-16-10 6,22 34 912,0 0-1,0 0 1,2-1 0,-1 0-1,1 0 1,1-1 0,0 1-1,0-1 1,1 0 0,-2-16-1,6 28 143,0-1 0,0 0 0,0 0 0,0 0 0,0 1 0,0-1 0,0 0 0,1 0 0,-1 0 0,0 1 0,0-1 0,1 0 1,-1 1-1,1-1 0,-1 0 0,0 1 0,1-1 0,0 0 0,-1 1 0,1-1 0,-1 1 0,1-1 0,0 1 0,-1-1 0,1 1 0,0-1 0,-1 1 0,2-1 0,30-4 82,31 14-642,20 8-6420,-38-10 1286</inkml:trace>
</inkml:ink>
</file>

<file path=ppt/ink/ink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1.437"/>
    </inkml:context>
    <inkml:brush xml:id="br0">
      <inkml:brushProperty name="width" value="0.025" units="cm"/>
      <inkml:brushProperty name="height" value="0.025" units="cm"/>
    </inkml:brush>
  </inkml:definitions>
  <inkml:trace contextRef="#ctx0" brushRef="#br0">33 171 12684,'0'0'6150,"-1"12"-2088,-10 52-222,3-23-1196,-5 73 1,13-112-2668,0 0 0,1 0 0,-1 0-1,0 0 1,0 0 0,1 0 0,-1 0 0,1 0 0,0 0-1,0 0 1,0 0 0,0 0 0,0 0 0,0 0 0,0-1 0,0 1-1,1 0 1,-1-1 0,1 1 0,-1-1 0,1 1 0,0-1 0,-1 0-1,1 0 1,0 0 0,0 0 0,0 0 0,0 0 0,0 0-1,0-1 1,0 1 0,0-1 0,0 1 0,0-1 0,0 0 0,0 0-1,1 0 1,-1 0 0,0 0 0,0-1 0,2 0 0,6 0-465,-1 0 1,1-1-1,-1 0 1,1-1-1,-1 0 1,0-1-1,0 0 1,9-5-1,-6 2-372,0-1 1,-1-1-1,0 0 0,0 0 0,-1-1 0,0-1 1,-1 0-1,0 0 0,-1 0 0,0-1 0,-1 0 1,0-1-1,7-19 0,-8 15 535,0-1 1,-2 0-1,5-33 1,-7 24 2439,-1-1 1,-2-29 0,1 55-1903,0 0-1,0 0 0,0 0 0,0 0 1,-1 0-1,1 0 0,-1 0 1,1 0-1,-1 0 0,0 0 1,0 0-1,1 1 0,-1-1 0,-1 0 1,1 0-1,0 1 0,0-1 1,-1 1-1,1-1 0,-3-1 1,3 3-133,0 0 1,-1 0-1,1-1 1,0 1-1,-1 0 1,1 1-1,0-1 1,0 0 0,-1 0-1,1 0 1,0 1-1,-1-1 1,1 1-1,0-1 1,0 1-1,0-1 1,0 1 0,-1 0-1,1-1 1,0 1-1,0 0 1,0 0-1,0 0 1,1 0-1,-1 0 1,0 0 0,0 0-1,1 0 1,-1 0-1,0 0 1,0 3-1,-11 14 81,0 1-1,2 1 1,0 0 0,1 0-1,1 1 1,1 0-1,1 0 1,1 1-1,0 0 1,2 0-1,1 0 1,0 25 0,2-44-143,1 0 1,-1 0-1,1 0 1,0 1-1,0-1 1,0 0 0,0 0-1,0 0 1,1 0-1,-1-1 1,1 1 0,0 0-1,0-1 1,0 1-1,0-1 1,0 1-1,0-1 1,1 0 0,-1 0-1,1 0 1,0 0-1,0-1 1,-1 1-1,1-1 1,0 0 0,0 0-1,0 1 1,0-2-1,1 1 1,-1 0-1,0-1 1,0 0 0,0 1-1,6-2 1,0 1 9,-1 0 1,0-1-1,1 0 0,-1-1 1,1 0-1,-1 0 1,0 0-1,0-1 1,0-1-1,-1 1 0,1-1 1,9-7-1,-7 2 79,0-1 0,-1 1 0,0-1-1,-1-1 1,0 0 0,0 0 0,-1 0-1,-1-1 1,0 0 0,-1-1 0,0 1-1,4-15 1,-7 19-16,0 0 1,-1 0-1,0-1 0,0 1 0,-1 0 1,0-1-1,0 1 0,-1 0 0,-2-11 0,2 14-65,-1 0 0,0 0 0,0 0-1,0 1 1,0-1 0,-1 1 0,1-1-1,-1 1 1,-1 0 0,1 0-1,0 0 1,-1 0 0,0 0 0,0 1-1,-7-5 1,7 6-73,0-1 0,0 1-1,-1 0 1,1 0 0,-1 1-1,0-1 1,1 1 0,-1 0 0,0 1-1,0-1 1,1 1 0,-1 0 0,0 0-1,0 0 1,0 1 0,0-1-1,1 1 1,-10 3 0,11-2-17,-1-1 0,1 1 1,-1-1-1,1 1 0,0 0 0,0 0 0,-1 0 1,2 1-1,-1-1 0,0 1 0,0-1 0,1 1 1,0 0-1,-1 0 0,1 0 0,0 1 0,0-1 1,1 0-1,-1 1 0,1-1 0,0 1 0,0 0 1,0-1-1,-1 6 0,2-8-122,0 1 0,0 0-1,0 0 1,0-1 0,0 1 0,0 0 0,0-1-1,1 1 1,-1-1 0,1 1 0,-1 0 0,1-1 0,0 1-1,-1-1 1,1 1 0,0-1 0,0 1 0,0-1-1,0 0 1,0 0 0,0 1 0,1-1 0,-1 0-1,0 0 1,1 0 0,-1 0 0,0 0 0,1-1-1,-1 1 1,1 0 0,0-1 0,-1 1 0,4 0-1,4 1-1296,1 0 0,0-1 0,0 0 0,16-1 0,-17 0 458,46 0-6940</inkml:trace>
</inkml:ink>
</file>

<file path=ppt/ink/ink2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8.567"/>
    </inkml:context>
    <inkml:brush xml:id="br0">
      <inkml:brushProperty name="width" value="0.025" units="cm"/>
      <inkml:brushProperty name="height" value="0.025" units="cm"/>
      <inkml:brushProperty name="color" value="#E71224"/>
    </inkml:brush>
  </inkml:definitions>
  <inkml:trace contextRef="#ctx0" brushRef="#br0">0 1 11819,'0'0'18898,"23"60"-17553,-17-14-896,0 5-289,-2-3-64,0-5-96,2-12-545,1-15-1408,-2-16-2019,-2-15-1730,0-22-12138</inkml:trace>
</inkml:ink>
</file>

<file path=ppt/ink/ink2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0.471"/>
    </inkml:context>
    <inkml:brush xml:id="br0">
      <inkml:brushProperty name="width" value="0.025" units="cm"/>
      <inkml:brushProperty name="height" value="0.025" units="cm"/>
      <inkml:brushProperty name="color" value="#E71224"/>
    </inkml:brush>
  </inkml:definitions>
  <inkml:trace contextRef="#ctx0" brushRef="#br0">68 0 21364,'0'0'1666,"-18"73"-97,3-24 257,-1 8-737,3 2-192,8-3 32,5-4-577,0-10-192,18-16-64,6-16-32,6-10-64,3-18-32,-1-20-352,2-7-865,-4-7-2210,-9-2-1955,-7 8-3138</inkml:trace>
</inkml:ink>
</file>

<file path=ppt/ink/ink2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0.860"/>
    </inkml:context>
    <inkml:brush xml:id="br0">
      <inkml:brushProperty name="width" value="0.025" units="cm"/>
      <inkml:brushProperty name="height" value="0.025" units="cm"/>
      <inkml:brushProperty name="color" value="#E71224"/>
    </inkml:brush>
  </inkml:definitions>
  <inkml:trace contextRef="#ctx0" brushRef="#br0">4 1 18257,'0'0'2210,"-3"96"193,3-44-1250,0-3-737,10-6 1,7-16-65,7-17-352,2-10-2402,1-30-2595,0-15-5797</inkml:trace>
</inkml:ink>
</file>

<file path=ppt/ink/ink2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1.203"/>
    </inkml:context>
    <inkml:brush xml:id="br0">
      <inkml:brushProperty name="width" value="0.025" units="cm"/>
      <inkml:brushProperty name="height" value="0.025" units="cm"/>
      <inkml:brushProperty name="color" value="#E71224"/>
    </inkml:brush>
  </inkml:definitions>
  <inkml:trace contextRef="#ctx0" brushRef="#br0">35 51 21620,'-4'15'1837,"-4"5"-1156,2 1 0,1 1 1,1-1-1,1 1 0,0-1 1,2 1-1,1 28 0,0-49-669,0 1 0,0-1-1,1 1 1,-1-1-1,0 1 1,1-1 0,-1 1-1,1-1 1,-1 0-1,1 1 1,0-1 0,0 0-1,0 1 1,-1-1-1,1 0 1,0 0 0,0 0-1,1 0 1,-1 0-1,0 0 1,0 0 0,0 0-1,1 0 1,-1 0 0,1-1-1,-1 1 1,0-1-1,1 1 1,-1-1 0,1 1-1,-1-1 1,1 0-1,-1 0 1,1 0 0,-1 0-1,1 0 1,-1 0-1,1 0 1,-1 0 0,1 0-1,-1-1 1,1 1-1,-1-1 1,1 1 0,-1-1-1,3-1 1,3-1-161,-1 0 0,0-1 0,1 0 0,-2 0 0,1 0 0,0-1 0,-1 0 0,8-9 0,-3 2-179,-1-2 0,-1 1 0,0-1 0,-1 0 1,7-21-1,-11 27 335,0-1 0,-1 1 1,0-1-1,-1 0 0,0 1 1,0-1-1,0 0 0,-1 0 1,-1 0-1,0 1 0,-2-13 1,3 20 52,-1-1 0,1 1 0,-1-1 1,1 1-1,-1-1 0,0 1 0,0-1 1,1 1-1,-1 0 0,0 0 0,0-1 0,0 1 1,0 0-1,-1 0 0,1 0 0,0 0 0,0 0 1,-1 0-1,1 0 0,0 1 0,-1-1 0,1 0 1,-1 1-1,1-1 0,-1 1 0,1 0 1,-1-1-1,0 1 0,1 0 0,-1 0 0,1 0 1,-1 0-1,1 0 0,-1 0 0,0 0 0,1 1 1,-2 0-1,-1 0 11,0 0 0,0 0 0,0 1 1,0-1-1,0 1 0,1 0 0,-1 1 0,1-1 1,0 0-1,-1 1 0,1 0 0,-5 5 1,1 3-45,0-1 1,1 1 0,1-1 0,0 2 0,-4 12 0,6-18-38,2 0 1,-1-1-1,1 1 0,0 0 1,0 0-1,0 1 1,1-1-1,0 0 1,0 0-1,1 0 0,0 0 1,1 7-1,-1-12-75,0 0-1,-1 0 1,1 1-1,0-1 1,0 0-1,0 0 1,0 0 0,0 0-1,0 0 1,0 0-1,0 0 1,0 0-1,1 0 1,-1-1-1,0 1 1,0 0-1,1-1 1,-1 1-1,1-1 1,-1 1 0,0-1-1,1 0 1,-1 0-1,1 1 1,-1-1-1,1 0 1,-1 0-1,1-1 1,-1 1-1,1 0 1,-1 0-1,0-1 1,2 0 0,3 0-442,-1 0 1,1-1 0,-1 0-1,0 0 1,0-1 0,0 0-1,8-4 1,20-24-3221,1-8-1683</inkml:trace>
</inkml:ink>
</file>

<file path=ppt/ink/ink2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1.533"/>
    </inkml:context>
    <inkml:brush xml:id="br0">
      <inkml:brushProperty name="width" value="0.025" units="cm"/>
      <inkml:brushProperty name="height" value="0.025" units="cm"/>
      <inkml:brushProperty name="color" value="#E71224"/>
    </inkml:brush>
  </inkml:definitions>
  <inkml:trace contextRef="#ctx0" brushRef="#br0">86 86 320,'0'0'14697,"-6"10"-10005,-6 12-3817,0 1 0,2 1 0,1-1 0,0 2 0,2-1 0,1 1 0,1 0 0,1 0 0,1 1 0,1 36 0,2-60-855,0 0 0,0 0 0,0 0 0,0 0 0,0 0 0,1 0 0,-1 0 0,1 0 0,-1 0 0,1 0 0,0 0 0,0 0 0,-1-1 0,2 1 0,-1 0 0,0-1 0,3 4 0,-3-4-23,0 0 0,0-1 0,1 1 1,-1 0-1,0-1 0,1 1 0,-1-1 0,1 0 0,-1 1 1,0-1-1,1 0 0,-1 0 0,1 0 0,-1 0 0,1 0 1,-1 0-1,1 0 0,2-1 0,1-1-114,1 0 1,-1 0-1,0 0 1,0-1-1,0 0 0,0 0 1,0 0-1,0-1 1,-1 1-1,8-10 1,-2 2-766,-1-1 0,-1 0 1,0-1-1,-1 0 0,0 0 1,-1 0-1,0-1 0,-2 0 1,1 0-1,-1-1 0,1-14 1,-4 18 674,0-1 1,0 1-1,-2 0 0,1 0 1,-4-15-1,4 23 449,0 0 0,-1 1 0,1-1 0,-1 1 0,0-1 0,0 1-1,0 0 1,0-1 0,0 1 0,0 0 0,-1-1 0,1 1 0,-1 0-1,0 0 1,1 0 0,-1 1 0,0-1 0,0 0 0,0 1 0,0-1 0,-1 1-1,1 0 1,0-1 0,-1 1 0,1 0 0,0 0 0,-5 0 0,4 1-80,0 0 1,1 0-1,-1 0 1,0 1 0,1-1-1,-1 1 1,0 0-1,1 0 1,-1 0 0,1 0-1,0 0 1,-1 0-1,1 1 1,0-1 0,-1 1-1,1 0 1,0-1-1,0 1 1,1 0 0,-1 0-1,0 0 1,1 1-1,-1-1 1,1 0 0,0 1-1,-2 3 1,-4 8 66,2 0 0,0 1 0,0-1 0,1 1 0,1 0 0,1 1 0,0-1 0,1 0 0,1 22 0,0-36-263,0 1 1,0-1-1,0 0 0,0 0 0,1 1 1,-1-1-1,1 0 0,-1 0 1,1 0-1,-1 1 0,1-1 1,-1 0-1,1 0 0,0 0 0,0 0 1,0 0-1,-1 0 0,1 0 1,0-1-1,0 1 0,0 0 0,0 0 1,0-1-1,1 1 0,-1-1 1,0 1-1,0-1 0,0 1 0,1-1 1,-1 0-1,0 1 0,0-1 1,1 0-1,-1 0 0,0 0 0,0 0 1,1 0-1,-1 0 0,0 0 1,0-1-1,1 1 0,-1 0 1,0-1-1,0 1 0,0-1 0,2 0 1,5-1-929,-1-1 0,1 0 0,-1-1 0,0 0 1,0 0-1,7-6 0,22-20-6683</inkml:trace>
  <inkml:trace contextRef="#ctx0" brushRef="#br0" timeOffset="1">414 38 17200,'-10'0'3219,"3"1"-2857,0 0 0,0 0 0,0 1 0,0-1-1,0 2 1,0-1 0,0 1 0,0 0-1,1 0 1,0 1 0,-1-1 0,1 2 0,1-1-1,-1 1 1,1-1 0,-1 1 0,1 1 0,1-1-1,-1 1 1,1 0 0,-4 7 0,4-6-157,1 1 1,-1-1-1,1 1 0,1 0 0,0 0 1,0 0-1,0 0 0,1 0 1,0 0-1,1 0 0,0 0 1,1 16-1,0-21-179,0 1 1,0 0-1,0-1 0,0 1 1,1-1-1,-1 1 0,1-1 1,0 0-1,0 1 0,0-1 1,0 0-1,1 0 0,-1-1 1,1 1-1,0 0 0,0-1 1,0 0-1,0 0 0,0 0 1,0 0-1,0 0 0,1 0 1,-1-1-1,1 0 0,-1 1 1,1-1-1,0-1 0,-1 1 1,7 0-1,-1 0-50,1-1 0,-1 0 0,0-1-1,1 0 1,-1 0 0,0-1 0,0 0 0,0-1-1,0 0 1,-1 0 0,1-1 0,-1 0 0,0 0 0,0-1-1,0 0 1,0-1 0,-1 0 0,8-8 0,-7 7 24,-1-1 0,0 0 1,-1 0-1,0 0 0,0-1 1,-1 0-1,0 0 0,-1-1 1,1 1-1,-2-1 0,0 0 1,0 0-1,0 0 0,-1 0 1,-1 0-1,1-13 0,-3 19 46,1 1-1,-1-1 0,1 1 0,-1-1 0,0 1 0,0-1 1,-1 1-1,1-1 0,-1 1 0,1 0 0,-1 0 0,0 0 1,0 0-1,-1 0 0,1 0 0,-1 0 0,1 1 0,-1-1 1,0 1-1,0 0 0,0 0 0,0 0 0,0 0 1,0 1-1,-1-1 0,1 1 0,0 0 0,-1 0 0,1 0 1,-1 0-1,0 0 0,-3 1 0,-3-2-73,1 1-1,0 1 1,0-1-1,0 1 1,0 1-1,-1 0 1,1 0 0,0 1-1,0 0 1,0 1-1,1 0 1,-10 4-1,-32 28-2752,36-21-787,1 2-3455,5-2-11565</inkml:trace>
</inkml:ink>
</file>

<file path=ppt/ink/ink2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5.944"/>
    </inkml:context>
    <inkml:brush xml:id="br0">
      <inkml:brushProperty name="width" value="0.025" units="cm"/>
      <inkml:brushProperty name="height" value="0.025" units="cm"/>
      <inkml:brushProperty name="color" value="#E71224"/>
    </inkml:brush>
  </inkml:definitions>
  <inkml:trace contextRef="#ctx0" brushRef="#br0">4953 542 14061,'11'-5'4586,"11"-4"-4714,0-2 1,-1-1-1,0 0 1,26-21-1,-39 27 159,-1 0 0,0 0 1,0 0-1,-1-1 0,0 0 0,0 0 1,-1 0-1,0-1 0,0 0 0,-1 0 1,1 0-1,-2-1 0,1 1 0,-1-1 1,-1 0-1,2-11 0,-3 16 44,-1 0 0,-1-1 0,1 1-1,0 0 1,-1 0 0,0 0 0,0 0 0,0 1-1,-1-1 1,1 0 0,-1 0 0,0 1 0,0-1 0,0 1-1,0-1 1,-1 1 0,1 0 0,-1 0 0,0 0-1,-4-3 1,-7-5 16,0 1 1,-1 0-1,-23-11 0,30 17-84,-53-27 342,-3 3-1,0 3 0,-1 2 1,-2 4-1,0 2 0,-102-12 1,85 22 93,0 2 0,-1 5 1,1 3-1,0 4 1,-83 18-1,-1703 454-2577,1701-425 2426,-300 141 1,386-152-41,2 4-1,2 3 1,2 4 0,3 3-1,-88 86 1,92-69 116,4 3-1,3 2 1,-74 123-1,50-51-50,-75 184 0,145-293-313,-24 50-95,38-85 91,-1-1-1,0 1 0,-1-1 0,0 1 0,0-2 1,0 1-1,0 0 0,-1-1 0,-10 8 0,14-12-174,-1 0-1,1 0 1,-1 0-1,0 0 1,0 0-1,1 0 0,-1-1 1,0 1-1,0-1 1,0 0-1,1 0 1,-1 0-1,0 0 1,0 0-1,0 0 0,0-1 1,1 0-1,-1 1 1,-3-2-1,-2-2-1492,0 0 0,0 0-1,1 0 1,-14-10-1,-18-17-8942</inkml:trace>
</inkml:ink>
</file>

<file path=ppt/ink/ink2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6.287"/>
    </inkml:context>
    <inkml:brush xml:id="br0">
      <inkml:brushProperty name="width" value="0.025" units="cm"/>
      <inkml:brushProperty name="height" value="0.025" units="cm"/>
      <inkml:brushProperty name="color" value="#E71224"/>
    </inkml:brush>
  </inkml:definitions>
  <inkml:trace contextRef="#ctx0" brushRef="#br0">283 0 22101,'-4'12'870,"-65"256"-714,11-30-88,13-91 274,-51 207 3902,92-337-4176,2 0 0,-1 0-1,2 0 1,0 0 0,4 29 0,-3-43-71,1 1 0,0 0 1,0 0-1,0 0 0,1-1 0,-1 1 0,1-1 1,0 1-1,0-1 0,0 1 0,0-1 0,1 0 1,-1 0-1,1 0 0,0-1 0,0 1 0,0-1 1,0 1-1,0-1 0,0 0 0,1 0 0,-1 0 1,1-1-1,0 1 0,-1-1 0,1 0 0,0 0 1,0 0-1,0 0 0,4-1 0,17 2 15,0 0-1,0-2 1,0-1-1,0-2 1,0 0-1,29-8 1,145-51 54,-161 49-90,41-14-493,139-51 363,-114 30-2557,-8-10-4103,-36 11-8459</inkml:trace>
</inkml:ink>
</file>

<file path=ppt/ink/ink2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7.068"/>
    </inkml:context>
    <inkml:brush xml:id="br0">
      <inkml:brushProperty name="width" value="0.025" units="cm"/>
      <inkml:brushProperty name="height" value="0.025" units="cm"/>
      <inkml:brushProperty name="color" value="#E71224"/>
    </inkml:brush>
  </inkml:definitions>
  <inkml:trace contextRef="#ctx0" brushRef="#br0">330 1 16400,'0'0'5712,"-4"11"-4639,-40 92 755,-64 108 1,-19 39-1611,88-150-114,31-79-6229,21-55 909,2-14-3464</inkml:trace>
</inkml:ink>
</file>

<file path=ppt/ink/ink2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7.425"/>
    </inkml:context>
    <inkml:brush xml:id="br0">
      <inkml:brushProperty name="width" value="0.025" units="cm"/>
      <inkml:brushProperty name="height" value="0.025" units="cm"/>
      <inkml:brushProperty name="color" value="#E71224"/>
    </inkml:brush>
  </inkml:definitions>
  <inkml:trace contextRef="#ctx0" brushRef="#br0">235 1 10698,'0'0'9897,"-15"55"-8103,9-9-609,3 7-448,3 9 64,0 3 96,7 0-449,9-2-288,3-2-96,1-3-32,-2-5 0,0-6-544,-5-7-1122,-2-8-1569,-10-7-1153,-1-7-2659</inkml:trace>
  <inkml:trace contextRef="#ctx0" brushRef="#br0" timeOffset="1">1 643 11723,'0'0'8744,"52"-21"-8071,-12 18-193,17-1-319,8-6-129,2-5-993,-2-5-2915,-6-6-5541</inkml:trace>
</inkml:ink>
</file>

<file path=ppt/ink/ink2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7.769"/>
    </inkml:context>
    <inkml:brush xml:id="br0">
      <inkml:brushProperty name="width" value="0.025" units="cm"/>
      <inkml:brushProperty name="height" value="0.025" units="cm"/>
      <inkml:brushProperty name="color" value="#E71224"/>
    </inkml:brush>
  </inkml:definitions>
  <inkml:trace contextRef="#ctx0" brushRef="#br0">52 1 12172,'-5'10'5973,"-4"14"-4893,0 0 0,2 1-1,1-1 1,0 1 0,2 1-1,1-1 1,1 38 0,2-61-1052,0 0 0,0 0 0,0 0 0,1 1 0,-1-1 0,0 0 0,1 0 0,0 0 0,0 0 1,0 0-1,-1 0 0,2 0 0,-1 0 0,0 0 0,0-1 0,1 1 0,-1 0 0,1-1 0,-1 1 0,1-1 0,0 1 1,-1-1-1,1 0 0,0 0 0,0 0 0,0 0 0,0 0 0,0 0 0,0-1 0,0 1 0,0 0 0,0-1 0,1 0 1,-1 1-1,0-1 0,0 0 0,0 0 0,4-1 0,1 0-287,0 0-1,0 0 1,0-1 0,-1 0 0,1 0 0,0-1-1,-1 0 1,0 0 0,1 0 0,10-9-1,-1-1-829,0-1 0,-1-1 0,-1 0 0,0-1 0,-1 0 0,0-1 0,-2-1 0,11-21 0,-27 72 5805,1-4-3234,-18 51 1096,6-29-1552,3 1 0,1 0 0,3 0 0,-3 68 1,12-117-1142,1 0 0,-1 0 0,0 0 0,1 0 0,-1 0 0,1 0 0,0 0 0,0 0 0,0-1 0,3 6 0,8-2-3107,5-19-2728,-5-9-3456</inkml:trace>
</inkml:ink>
</file>

<file path=ppt/ink/ink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1.816"/>
    </inkml:context>
    <inkml:brush xml:id="br0">
      <inkml:brushProperty name="width" value="0.025" units="cm"/>
      <inkml:brushProperty name="height" value="0.025" units="cm"/>
    </inkml:brush>
  </inkml:definitions>
  <inkml:trace contextRef="#ctx0" brushRef="#br0">135 52 17745,'0'0'6715,"-10"11"-4793,-6 8-1397,0 0 0,2 2-1,-19 34 1,25-41-147,2 0 1,0 0-1,0 1 0,1 0 0,1 0 1,0 1-1,-2 29 0,6-42-359,0 0 0,-1 0 0,2 0-1,-1 0 1,0 0 0,1 0 0,-1 0 0,1 0-1,0 0 1,0 0 0,0-1 0,0 1 0,1 0-1,-1-1 1,1 1 0,-1-1 0,1 1 0,0-1 0,0 0-1,2 2 1,0-1 13,0-1-1,-1 0 1,1 0 0,0 0-1,0 0 1,0 0 0,1-1-1,-1 0 1,0 0-1,0 0 1,1-1 0,5 1-1,3-1 20,-1-1-1,1 0 1,-1 0-1,0-1 0,1-1 1,-1 0-1,0-1 1,21-9-1,-20 6-50,0-1 0,-1 0 0,0 0 0,0-1 0,-1-1 0,0 0 0,-1 0 0,0-1 0,-1 0 0,10-15 0,-14 17 0,1 0 0,-2-1 0,1 0 0,-1 0 0,-1 0 0,0 0 0,0 0 0,-1 0 0,0-1 0,-1 0 0,0 1 0,-1-1 0,0 1 0,-2-18 0,1 23 2,0 1 0,1 0 0,-1 0-1,-1 0 1,1 0 0,-1 0 0,1 0 0,-1 0 0,0 0-1,-1 1 1,1-1 0,-1 1 0,1 0 0,-1-1 0,0 1-1,0 0 1,0 1 0,-1-1 0,1 0 0,-1 1 0,1 0-1,-1 0 1,0 0 0,0 0 0,0 1 0,0 0 0,0-1-1,0 1 1,0 1 0,-1-1 0,-6 0 0,4 1-17,0 0 0,1 1 1,-1 0-1,1 0 0,-1 0 1,1 1-1,-1 0 0,1 0 1,0 0-1,0 1 0,0 0 1,0 0-1,1 1 0,-1-1 1,1 1-1,0 0 0,0 1 0,0-1 1,-7 10-1,-5 11-2333,8-8-3909,3-4-5659</inkml:trace>
</inkml:ink>
</file>

<file path=ppt/ink/ink2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8.145"/>
    </inkml:context>
    <inkml:brush xml:id="br0">
      <inkml:brushProperty name="width" value="0.025" units="cm"/>
      <inkml:brushProperty name="height" value="0.025" units="cm"/>
      <inkml:brushProperty name="color" value="#E71224"/>
    </inkml:brush>
  </inkml:definitions>
  <inkml:trace contextRef="#ctx0" brushRef="#br0">0 52 21428,'0'0'10314,"50"-3"-9898,-4-2-255,8-2-129,7-3-193,-1-2-1056,-9 3-865,-8 4-512,-12 4 31,-13 1-95,-18 8-257,-11 14-2114,-22 3-3138</inkml:trace>
  <inkml:trace contextRef="#ctx0" brushRef="#br0" timeOffset="1">75 206 12107,'0'0'13549,"86"7"-12940,-38-21-449,6 0-160,0-3-993,-4-5-3747,-3-1-11212</inkml:trace>
</inkml:ink>
</file>

<file path=ppt/ink/ink2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8.733"/>
    </inkml:context>
    <inkml:brush xml:id="br0">
      <inkml:brushProperty name="width" value="0.025" units="cm"/>
      <inkml:brushProperty name="height" value="0.025" units="cm"/>
      <inkml:brushProperty name="color" value="#E71224"/>
    </inkml:brush>
  </inkml:definitions>
  <inkml:trace contextRef="#ctx0" brushRef="#br0">1 54 16367,'0'0'9204,"0"9"-7144,0-2-1785,0-1-1,1 0 1,0 0 0,0 0-1,0 0 1,1 0-1,0 0 1,0 0-1,1-1 1,4 10-1,-5-12-250,0 0 1,0-1-1,0 0 0,0 1 0,1-1 1,-1 0-1,1 0 0,-1 0 1,1 0-1,0-1 0,-1 1 0,1-1 1,0 0-1,0 1 0,0-1 1,0-1-1,0 1 0,0 0 0,1-1 1,-1 1-1,0-1 0,0 0 1,0 0-1,1-1 0,-1 1 0,0 0 1,3-2-1,3 0-204,-1 0 0,1-1 0,-1 0 0,0-1 0,0 0 0,0 0 0,-1-1 0,10-7-1,55-51-4771,-3 2-5766,-69 61 10627,0-1 0,1 1 0,-1 0 0,0-1 0,1 1 0,-1-1 1,0 1-1,1 0 0,-1 0 0,1-1 0,-1 1 0,1 0 0,-1 0 0,1-1 0,-1 1 0,1 0 0,-1 0 0,1 0 1,-1 0-1,1 0 0,-1 0 0,1 0 0,-1 0 0,1 0 0,-1 0 0,1 0 0,-1 0 0,1 0 0,-1 0 0,1 1 0,-1-1 1,1 0-1,-1 0 0,1 1 0,1 18 783,-15 29 3117,-48 104 3866,38-99-6269,1 0-1,4 1 1,-23 103-1,59-198-9887,-6 2-65</inkml:trace>
</inkml:ink>
</file>

<file path=ppt/ink/ink2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9.261"/>
    </inkml:context>
    <inkml:brush xml:id="br0">
      <inkml:brushProperty name="width" value="0.025" units="cm"/>
      <inkml:brushProperty name="height" value="0.025" units="cm"/>
      <inkml:brushProperty name="color" value="#E71224"/>
    </inkml:brush>
  </inkml:definitions>
  <inkml:trace contextRef="#ctx0" brushRef="#br0">245 0 21460,'0'0'3540,"-7"11"-2574,-20 27 682,-31 65 0,49-85-1345,0 0 1,2 0-1,0 1 0,1 0 1,1 0-1,1 0 0,-2 22 1,6-41-301,0 0 0,0 0 1,0 1-1,0-1 1,0 0-1,0 0 0,0 0 1,0 0-1,0 0 1,0 1-1,0-1 0,0 0 1,0 0-1,0 0 1,0 0-1,0 0 0,0 1 1,1-1-1,-1 0 1,0 0-1,0 0 0,0 0 1,0 0-1,0 0 1,0 1-1,0-1 0,0 0 1,1 0-1,-1 0 1,0 0-1,0 0 0,0 0 1,0 0-1,0 0 1,0 0-1,1 0 0,-1 0 1,0 0-1,0 0 1,0 0-1,0 0 0,0 0 1,1 0-1,-1 0 0,0 0 1,0 0-1,0 0 1,0 0-1,1 0 0,-1 0 1,0 0-1,0 0 1,0 0-1,0 0 0,0 0 1,1 0-1,12-9-1,11-14-336,110-130-7156,-134 152 7487,1 1 1,-1-1-1,1 0 1,-1 0-1,1 0 0,-1 1 1,1-1-1,0 0 1,0 1-1,-1-1 0,1 0 1,0 1-1,0-1 1,0 1-1,0-1 0,-1 1 1,1 0-1,0-1 0,0 1 1,2 0-1,-2 15 570,-15 30 784,-18 37 833,-24 93-1,56-183-2271,-1 0 1,0 0-1,0 0 1,0 0-1,-1 0 0,0 1 1,-1-1-1,1 1 1,-6-9-1,7 12 46,-8-17-41,-1 0 1,-1 1-1,-17-25 0,23 38 133,1 1 0,-1 0 0,0 0 0,-1 0 0,1 1 0,-1-1 0,0 1 0,0 1 0,-1-1-1,1 1 1,-1 0 0,0 1 0,-11-5 0,0 9 574,17 9-294,2-8-314,0-1 1,0 1-1,0-1 1,0 1-1,0-1 0,1 0 1,-1 1-1,1-1 1,-1 0-1,1 0 1,-1 0-1,1 0 1,0 0-1,-1 0 0,1 0 1,4 0-1,31 4-239,1-1-1,0-3 0,56-4 1,-55 2-1477,11-2-2961,-6-1-2401</inkml:trace>
</inkml:ink>
</file>

<file path=ppt/ink/ink2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9.604"/>
    </inkml:context>
    <inkml:brush xml:id="br0">
      <inkml:brushProperty name="width" value="0.025" units="cm"/>
      <inkml:brushProperty name="height" value="0.025" units="cm"/>
      <inkml:brushProperty name="color" value="#E71224"/>
    </inkml:brush>
  </inkml:definitions>
  <inkml:trace contextRef="#ctx0" brushRef="#br0">1 1 17969,'0'0'8680,"36"77"-6662,-36-41-673,0 3-704,0-2-417,0-2-160,3-8-160,8-8-1121,4-5-1602,0-13-2530,0-1-5061</inkml:trace>
</inkml:ink>
</file>

<file path=ppt/ink/ink2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9.980"/>
    </inkml:context>
    <inkml:brush xml:id="br0">
      <inkml:brushProperty name="width" value="0.025" units="cm"/>
      <inkml:brushProperty name="height" value="0.025" units="cm"/>
      <inkml:brushProperty name="color" value="#E71224"/>
    </inkml:brush>
  </inkml:definitions>
  <inkml:trace contextRef="#ctx0" brushRef="#br0">0 54 16784,'0'0'13517,"61"13"-12268,-46-13-737,5-4-416,7-7-992,3-4-2083,0-4-2595,-1 1-3522</inkml:trace>
</inkml:ink>
</file>

<file path=ppt/ink/ink2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0.415"/>
    </inkml:context>
    <inkml:brush xml:id="br0">
      <inkml:brushProperty name="width" value="0.025" units="cm"/>
      <inkml:brushProperty name="height" value="0.025" units="cm"/>
      <inkml:brushProperty name="color" value="#E71224"/>
    </inkml:brush>
  </inkml:definitions>
  <inkml:trace contextRef="#ctx0" brushRef="#br0">3 76 11050,'0'0'11916,"-1"9"-9381,1-6-2420,-1 0 0,1 0 0,-1 0 0,1 0 0,0 0 0,0 0 0,0 0 0,1 0 0,-1 0 0,1 0 0,0 0-1,0 0 1,0 0 0,0 0 0,0 0 0,0 0 0,1 0 0,0-1 0,-1 1 0,1-1 0,0 1 0,0-1 0,0 0-1,1 0 1,-1 0 0,1 0 0,-1 0 0,1 0 0,-1-1 0,1 1 0,0-1 0,0 0 0,0 0 0,0 0 0,0 0-1,0 0 1,3 0 0,5 0-242,0 0 0,0-1-1,0-1 1,-1 1 0,1-2 0,0 0-1,0 0 1,-1-1 0,0 0-1,1 0 1,-1-1 0,0-1 0,-1 0-1,1 0 1,8-7 0,7-8-1995,0 0 1,-2-1 0,39-45-1,-62 83 3377,-10 24 1510,-26 64 0,20-64-1839,-14 62 1,13 10-309,15-64-7076,2-53 1034</inkml:trace>
</inkml:ink>
</file>

<file path=ppt/ink/ink2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1.121"/>
    </inkml:context>
    <inkml:brush xml:id="br0">
      <inkml:brushProperty name="width" value="0.025" units="cm"/>
      <inkml:brushProperty name="height" value="0.025" units="cm"/>
      <inkml:brushProperty name="color" value="#E71224"/>
    </inkml:brush>
  </inkml:definitions>
  <inkml:trace contextRef="#ctx0" brushRef="#br0">355 0 9129,'0'0'19341,"-10"6"-18679,-4 3-474,0 0 1,1 1 0,0 1 0,1 0 0,0 1 0,1 0-1,-16 22 1,-18 33-75,26-38-76,-1-1 1,0 0-1,-43 41 0,63-69-40,0 0 0,0 0-1,0 0 1,0 0 0,0-1-1,0 1 1,0 0 0,0 0-1,1 0 1,-1 0 0,0 0-1,0 0 1,0-1 0,0 1 0,-1 0-1,1 0 1,0 0 0,0 0-1,0 0 1,0 0 0,0-1-1,0 1 1,0 0 0,0 0-1,0 0 1,0 0 0,0 0-1,0 0 1,0 0 0,0-1-1,0 1 1,-1 0 0,1 0 0,0 0-1,0 0 1,0 0 0,0 0-1,0 0 1,0 0 0,0 0-1,-1 0 1,1 0 0,0 0-1,0 0 1,0 0 0,0 0-1,0 0 1,0 0 0,-1 0 0,1 0-1,0 0 1,0 0 0,0 0-1,0 0 1,0 0 0,-1 0-1,1 0 1,0-3-83,2-9-389,1 0-1,0 0 1,0 1-1,1-1 1,1 1-1,0 0 1,0 0-1,13-18 1,5-6-1769,34-38 1,-27 45 2014,-29 27 250,-1 1-1,1 0 1,-1-1 0,0 1 0,1 0-1,-1-1 1,1 1 0,-1 0 0,1-1-1,-1 1 1,1 0 0,-1 0-1,1 0 1,-1 0 0,1-1 0,-1 1-1,1 0 1,-1 0 0,1 0 0,0 0-1,-1 0 1,1 0 0,-1 0 0,1 1-1,-1-1 1,1 0 0,-1 0 0,1 0-1,-1 0 1,1 1 0,-1-1 0,1 0-1,-1 0 1,1 1 0,-1-1 0,0 0-1,1 1 1,-1-1 0,1 1 0,-1-1-1,0 0 1,1 1 0,-1-1 0,0 1-1,0-1 1,1 1 0,-1-1 0,0 1-1,0-1 1,0 1 0,0-1-1,0 1 1,1 0 0,-1-1 0,0 1-1,0-1 1,0 1 0,0-1 0,-1 1-1,1-1 1,0 1 0,0-1 0,0 1-1,0-1 1,-1 2 0,-1 31 1827,-10 62 1,6-69-1422,2 0 0,2 1 1,0 0-1,2 32 0,0-58-424,0-1 1,0 0-1,0 1 0,0-1 1,0 1-1,0-1 0,0 0 0,0 1 1,0-1-1,0 1 0,0-1 1,0 0-1,1 1 0,-1-1 0,0 1 1,0-1-1,0 0 0,0 1 1,1-1-1,-1 0 0,0 1 0,0-1 1,1 0-1,-1 0 0,0 1 1,1-1-1,-1 0 0,0 0 0,1 1 1,-1-1-1,0 0 0,1 0 1,-1 0-1,1 0 0,-1 1 0,0-1 1,1 0-1,-1 0 0,0 0 1,1 0-1,-1 0 0,1 0 1,-1 0-1,1 0 0,-1 0 0,0 0 1,1 0-1,-1-1 0,0 1 1,1 0-1,-1 0 0,1 0 0,-1 0 1,0-1-1,1 1 0,-1 0 1,0 0-1,1-1 0,-1 1 0,17-20 236,-14 15-280,-1 0 0,0 0 0,-1 0 0,1 0 0,-1-1 0,0 1 0,0 0 0,-1-1 0,1 1 1,-1-1-1,-1 1 0,1-1 0,-1 1 0,0-1 0,0 1 0,0 0 0,-1 0 0,0-1 0,0 1 1,0 0-1,-1 1 0,1-1 0,-1 0 0,0 1 0,-1-1 0,1 1 0,-1 0 0,0 0 0,0 0 1,0 1-1,0 0 0,-10-6 0,4 2 203,-1 2 0,-1-1 0,1 1 0,-1 1 0,0 0 0,0 1 0,0 0 0,0 1 0,0 0 1,-1 1-1,1 0 0,0 1 0,-23 3 0,35-3-157,0 0 0,0 0 0,-1 0 0,1 0 0,0 0 0,0 1 0,0-1 1,0 0-1,0 0 0,-1 0 0,1 0 0,0 0 0,0 1 0,0-1 0,0 0 0,0 0 0,0 0 0,0 0 1,0 1-1,0-1 0,0 0 0,-1 0 0,1 0 0,0 1 0,0-1 0,0 0 0,0 0 0,0 0 0,1 1 0,-1-1 1,0 0-1,0 0 0,0 0 0,0 1 0,0-1 0,0 0 0,0 0 0,0 0 0,0 0 0,0 1 0,0-1 1,1 0-1,-1 0 0,0 0 0,0 0 0,0 0 0,0 0 0,1 1 0,-1-1 0,0 0 0,0 0 0,0 0 1,0 0-1,1 0 0,-1 0 0,0 0 0,0 0 0,0 0 0,0 0 0,1 0 0,-1 0 0,0 0 0,1 0 1,13 3 61,0 0 0,0-1 0,0 0 0,0-2 1,1 1-1,23-4 0,7 1 20,98 5-1288,-95 0-2173,0 1-3633,-6 2-7530</inkml:trace>
</inkml:ink>
</file>

<file path=ppt/ink/ink2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1.603"/>
    </inkml:context>
    <inkml:brush xml:id="br0">
      <inkml:brushProperty name="width" value="0.025" units="cm"/>
      <inkml:brushProperty name="height" value="0.025" units="cm"/>
      <inkml:brushProperty name="color" value="#E71224"/>
    </inkml:brush>
  </inkml:definitions>
  <inkml:trace contextRef="#ctx0" brushRef="#br0">1 81 20243,'0'0'7111,"95"31"-5894,-36-51-801,6-5-287,-1-1-354,-5 4-1696,-15 7-2243,-15 11-833,-16 4-1313</inkml:trace>
</inkml:ink>
</file>

<file path=ppt/ink/ink2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1.977"/>
    </inkml:context>
    <inkml:brush xml:id="br0">
      <inkml:brushProperty name="width" value="0.025" units="cm"/>
      <inkml:brushProperty name="height" value="0.025" units="cm"/>
      <inkml:brushProperty name="color" value="#E71224"/>
    </inkml:brush>
  </inkml:definitions>
  <inkml:trace contextRef="#ctx0" brushRef="#br0">90 79 7559,'0'0'4452,"-66"41"-1889,48-29 480,12-4-961,6-3-321,10-5-512,21 0-576,11-16-160,11-7-257,8-4-224,3-3-384,-3 4-1859,-11 4-2721</inkml:trace>
</inkml:ink>
</file>

<file path=ppt/ink/ink2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2.307"/>
    </inkml:context>
    <inkml:brush xml:id="br0">
      <inkml:brushProperty name="width" value="0.025" units="cm"/>
      <inkml:brushProperty name="height" value="0.025" units="cm"/>
      <inkml:brushProperty name="color" value="#E71224"/>
    </inkml:brush>
  </inkml:definitions>
  <inkml:trace contextRef="#ctx0" brushRef="#br0">80 0 18674,'0'0'10943,"-3"9"-9934,-14 40-652,2 1 0,2 1 0,2 0-1,3 0 1,-4 102 0,11-151-376,1 0 0,1 0 0,-1 1 1,0-1-1,0 0 0,1 1 0,0-1 0,-1 0 0,1 0 0,0 0 1,0 1-1,0-1 0,0 0 0,0 0 0,1 0 0,-1-1 1,1 1-1,-1 0 0,1 0 0,-1-1 0,1 1 0,0-1 0,0 0 1,0 1-1,0-1 0,0 0 0,0 0 0,0 0 0,0 0 0,1-1 1,-1 1-1,0-1 0,0 1 0,1-1 0,-1 0 0,0 1 1,1-1-1,-1-1 0,5 1 0,3-2-188,0 1-1,-1-1 1,1-1-1,0 1 1,-1-2-1,1 1 1,-1-2-1,10-5 1,5-5-4328,39-29 0,-30 12-4177</inkml:trace>
</inkml:ink>
</file>

<file path=ppt/ink/ink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2.161"/>
    </inkml:context>
    <inkml:brush xml:id="br0">
      <inkml:brushProperty name="width" value="0.025" units="cm"/>
      <inkml:brushProperty name="height" value="0.025" units="cm"/>
    </inkml:brush>
  </inkml:definitions>
  <inkml:trace contextRef="#ctx0" brushRef="#br0">0 1 20756,'0'0'1441,"0"83"385,0-27 31,3 6-1120,5 3-417,2-2-191,1-6-129,3-11-32,2-10-1346,1-9-1344,-6-10-513,-9-12-161,-18-10-8102</inkml:trace>
</inkml:ink>
</file>

<file path=ppt/ink/ink2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2.649"/>
    </inkml:context>
    <inkml:brush xml:id="br0">
      <inkml:brushProperty name="width" value="0.025" units="cm"/>
      <inkml:brushProperty name="height" value="0.025" units="cm"/>
      <inkml:brushProperty name="color" value="#E71224"/>
    </inkml:brush>
  </inkml:definitions>
  <inkml:trace contextRef="#ctx0" brushRef="#br0">34 0 17969,'0'0'2018,"-29"85"-449,25-45-159,4-8-577,0-7 63,15-16-671,10-9-546,7-17-2690,3-15-3587,-1-12-6951</inkml:trace>
</inkml:ink>
</file>

<file path=ppt/ink/ink2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2.990"/>
    </inkml:context>
    <inkml:brush xml:id="br0">
      <inkml:brushProperty name="width" value="0.025" units="cm"/>
      <inkml:brushProperty name="height" value="0.025" units="cm"/>
      <inkml:brushProperty name="color" value="#E71224"/>
    </inkml:brush>
  </inkml:definitions>
  <inkml:trace contextRef="#ctx0" brushRef="#br0">76 1 18834,'-7'8'2824,"-2"5"-2332,1 1 1,0-1 0,1 1-1,0 0 1,1 1-1,1-1 1,1 1 0,0 0-1,1 1 1,-3 28-1,5-36-296,1-1-1,0 1 0,0-1 0,1 1 1,-1-1-1,2 1 0,-1-1 0,1 1 1,3 7-1,-4-13-219,1 1 1,0-1-1,-1 0 0,1 0 1,0 1-1,0-1 0,0 0 0,0 0 1,1-1-1,-1 1 0,0 0 1,1-1-1,-1 1 0,1-1 1,0 0-1,-1 0 0,1 0 1,0 0-1,0-1 0,0 1 1,0-1-1,-1 1 0,1-1 1,0 0-1,0 0 0,4-1 1,-1 0-156,1 0 0,-1 0 0,0-1 0,0 0 0,0 0 1,-1 0-1,1-1 0,0 0 0,-1 0 0,0 0 1,1-1-1,-2 0 0,1 0 0,0 0 0,-1 0 1,1-1-1,-1 0 0,-1 0 0,1 0 0,-1 0 0,4-6 1,-4 4 185,1 1 0,-1-1 0,0 0 0,0 0 0,-1 0 0,0 0 0,0 0 0,-1-1 0,0 1 1,0 0-1,-1-1 0,0 1 0,0-1 0,0 1 0,-1-1 0,0 1 0,-5-14 0,6 19 89,-1 0 1,1 0-1,-1 1 0,0-1 0,0 0 1,0 0-1,0 0 0,0 1 0,0-1 1,0 1-1,0-1 0,-1 1 0,1-1 1,0 1-1,-1 0 0,0 0 0,1 0 1,-1-1-1,0 1 0,1 1 0,-1-1 1,0 0-1,0 0 0,0 1 0,0-1 1,1 1-1,-1 0 0,0-1 0,0 1 1,0 0-1,0 0 0,0 0 0,0 0 1,0 1-1,0-1 0,0 1 0,0-1 0,0 1 1,0-1-1,1 1 0,-3 1 0,-2 1-43,1 0-1,0 0 1,0 1-1,1-1 1,-1 1-1,1 0 1,0 0-1,0 1 1,0-1-1,1 1 1,-1 0-1,-3 7 1,4-5-66,0-1 0,1 0 1,0 1-1,0-1 0,0 1 1,1 0-1,0 0 1,0 0-1,0 10 0,1-15-163,1 0 0,-1 0 0,0 0-1,1 0 1,-1 0 0,1-1 0,0 1 0,0 0-1,0 0 1,-1-1 0,1 1 0,1 0 0,-1-1-1,0 1 1,2 1 0,-1-2-320,-1 0-1,1 1 0,0-1 1,0 0-1,1 0 1,-1 0-1,0 0 1,0-1-1,0 1 1,1-1-1,-1 1 1,0-1-1,1 0 1,-1 0-1,3 0 0,20 0-7286</inkml:trace>
</inkml:ink>
</file>

<file path=ppt/ink/ink2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3.316"/>
    </inkml:context>
    <inkml:brush xml:id="br0">
      <inkml:brushProperty name="width" value="0.025" units="cm"/>
      <inkml:brushProperty name="height" value="0.025" units="cm"/>
      <inkml:brushProperty name="color" value="#E71224"/>
    </inkml:brush>
  </inkml:definitions>
  <inkml:trace contextRef="#ctx0" brushRef="#br0">84 104 14894,'0'0'4004,"-9"8"-1372,3-4-2336,0 1 0,0 0 0,0 1 0,1-1 0,0 1 0,0 0 0,1 0 0,-1 1 0,2-1 0,-1 1 0,0 0 0,1 0 0,1 0 0,-1 1 0,1-1 0,0 0 0,1 1 0,0 0 0,0-1 0,0 1 0,2 12 1,-1-19-308,1 1 1,-1 0 0,1-1-1,0 1 1,-1 0 0,1-1-1,0 1 1,0-1 0,0 1 0,0-1-1,0 1 1,1-1 0,-1 0-1,0 0 1,1 0 0,-1 1-1,1-1 1,-1 0 0,1-1-1,-1 1 1,1 0 0,0 0 0,-1-1-1,1 1 1,0-1 0,-1 1-1,1-1 1,0 0 0,0 0-1,0 0 1,-1 0 0,1 0 0,0 0-1,0 0 1,3-2 0,1 2-246,1-1 1,-1-1 0,1 0-1,-1 0 1,0 0-1,0 0 1,0-1 0,9-6-1,-5 1-217,1 0-1,-2-1 1,1 0-1,-1-1 1,-1 0-1,0 0 0,0-1 1,-1 0-1,0-1 1,7-16-1,-10 19 878,-1-1-1,0 1 0,0-1 0,-1 0 0,-1 0 1,1 0-1,-2-1 0,0-15 0,0 25-290,0 0 0,0 0 0,0 0 0,0 1 0,0-1 0,0 0 0,0 0 0,0 0 0,-1 0 0,1 0 0,0 0-1,-1 1 1,1-1 0,-1 0 0,1 0 0,-1 1 0,1-1 0,-1 0 0,0 1 0,1-1 0,-1 0 0,0 1 0,1-1 0,-1 1 0,0-1 0,0 1 0,1 0 0,-1-1-1,0 1 1,0 0 0,0-1 0,0 1 0,0 0 0,1 0 0,-1 0 0,0 0 0,0 0 0,0 0 0,-1 0 0,-1 0-35,1 1 1,-1-1-1,1 1 1,-1 0-1,1 0 1,-1 0-1,1 0 0,0 0 1,0 1-1,0-1 1,0 1-1,0-1 1,-3 4-1,-1 2 12,1 0 0,0 0 0,1 1 0,0-1-1,0 1 1,0 0 0,1 0 0,0 1 0,1-1 0,0 1 0,0-1 0,1 1-1,0 0 1,1-1 0,0 1 0,0 0 0,2 11 0,-2-18-94,1 0 0,-1 0 0,1 0 0,-1 0 0,1 0 0,0 0 0,0 0 0,0-1 0,0 1 0,0 0 0,0 0 0,1-1 0,-1 1 0,0-1 0,1 1 0,-1-1 0,1 0 0,0 0 0,-1 0 0,1 0 0,0 0 0,0 0 0,-1 0 0,1 0 0,0 0 0,0-1 0,0 1 0,0-1 0,0 0 0,0 0 0,0 1 0,0-1 0,0 0 0,0-1 0,0 1 0,0 0 0,0-1 0,0 1 0,0-1 0,3 0-1,1-1-108,1 0 0,0-1 0,-1 1 0,1-1 0,-1-1-1,0 1 1,0-1 0,0 0 0,0-1 0,6-6-1,-5 3 69,-1 0-1,1 0 1,-2-1-1,1 1 1,-1-1-1,-1-1 0,1 1 1,-2-1-1,1 0 1,-1 0-1,-1 0 1,0 0-1,0 0 1,0-19-1,-2 28 100,0-1 1,0 1-1,0 0 0,0-1 0,-1 1 1,1 0-1,0 0 0,-1-1 0,1 1 1,-1 0-1,1 0 0,-1-1 0,1 1 1,-1 0-1,0 0 0,0 0 0,1 0 1,-1 0-1,0 0 0,0 0 1,0 1-1,0-1 0,0 0 0,0 0 1,0 1-1,-1-1 0,0 0 0,-2 0 14,0 0 0,0 0 1,0 0-1,0 1 0,1-1 0,-1 1 0,0 0 0,0 0 0,-6 2 0,-2 0-27,-1 0 0,1 1-1,-1 1 1,1 1 0,-13 5 0,23-9-54,-51 31-81,50-30-20,1 1 0,-1-1-1,0 0 1,1 1 0,-1-1 0,1 1-1,0 0 1,0 0 0,0 0 0,0 0 0,0 0-1,1 1 1,-1-1 0,0 5 0,1-7-39,1 0 0,0 0 0,0 0 0,0 0 0,0 0 0,0 0 0,0 0 0,0 0 0,1 0 0,-1 0 0,0 0 0,0 0 0,1 0 0,-1 0 0,1-1 0,-1 1 0,1 0 0,-1 0 0,1 0 0,-1-1 0,1 1 0,0 0 0,-1 0 0,1-1 0,0 1 0,0-1 0,-1 1 0,1-1 0,0 1 0,1 0 0,31 8-5904,3-5-659</inkml:trace>
  <inkml:trace contextRef="#ctx0" brushRef="#br0" timeOffset="1">533 98 19218,'0'0'13549,"54"-23"-13677,-13 14-1346,2-4-1344,-6-3-1923,-4-3-1857,-7 1-5573</inkml:trace>
</inkml:ink>
</file>

<file path=ppt/ink/ink2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3.939"/>
    </inkml:context>
    <inkml:brush xml:id="br0">
      <inkml:brushProperty name="width" value="0.025" units="cm"/>
      <inkml:brushProperty name="height" value="0.025" units="cm"/>
      <inkml:brushProperty name="color" value="#E71224"/>
    </inkml:brush>
  </inkml:definitions>
  <inkml:trace contextRef="#ctx0" brushRef="#br0">33 0 18001,'0'0'13341,"-5"8"-12797,1-1-505,0 0 0,1 0 1,0 0-1,0 0 0,0 0 0,1 0 0,1 1 0,-1-1 0,1 1 1,0 0-1,0 12 0,1-12-75,0 2 75,0-1 0,1 1-1,0-1 1,3 17 0,-3-23-84,0 0 1,0 0 0,1-1 0,-1 1-1,1 0 1,-1-1 0,1 1 0,0-1-1,0 1 1,0-1 0,0 0-1,0 0 1,1 0 0,-1 0 0,1 0-1,-1 0 1,1-1 0,5 3 0,-6-3-146,0 1 0,0-1 1,0 1-1,-1 0 0,1-1 1,0 1-1,-1 0 0,1 0 1,-1 0-1,1 1 0,-1-1 0,0 0 1,1 3-1,-2-5 247,1 1-1,-1-1 1,0 1 0,1 0-1,-1-1 1,0 1 0,0 0-1,0-1 1,1 1 0,-1 0-1,0-1 1,0 1 0,0-1-1,0 1 1,0 0 0,0-1-1,0 1 1,-1 0-1,1-1 1,0 1 0,0 0-1,0-1 1,-1 1 0,1 0-1,0-1 1,-1 1 0,1-1-1,0 1 1,-1-1 0,1 1-1,-1-1 1,1 1 0,-1-1-1,1 1 1,-1-1 0,1 0-1,-1 1 1,1-1-1,-1 0 1,0 0 0,1 1-1,-1-1 1,0 0 0,1 0-1,-1 0 1,1 0 0,-1 1-1,0-1 1,1 0 0,-1 0-1,0 0 1,-1-1 0,2 1 455,0 0-517,0 0 0,0 0 0,0 0 0,1 0 0,-1 0 0,0 0 0,0 0 0,0 0 0,0 0 0,0 0-1,0 0 1,0 0 0,0 0 0,0 1 0,0-1 0,0 0 0,1 0 0,-1 0 0,0 0 0,0 0 0,0 0 0,0 0 0,0 0 0,0 0 0,0 0 0,0 0 0,0 0-1,0 0 1,0 0 0,0 1 0,0-1 0,0 0 0,0 0 0,0 0 0,0 0 0,0 0 0,0 0 0,34-178-2744,-23 163 1928,-10 14 831,-1 1 0,1-1 0,0 1 0,-1-1 0,1 0 0,0 1 0,-1-1 0,1 0 0,-1 1 0,1-1 0,-1 0 0,1 0 0,-1 1 0,0-1 0,1 0 0,-1 0 0,0 0 0,0 0 0,0 0 0,1 0 0,-1 1 0,0-1-1,0 0 1,0-1 0,-20 2-12443,7 0 5520</inkml:trace>
</inkml:ink>
</file>

<file path=ppt/ink/ink2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4.391"/>
    </inkml:context>
    <inkml:brush xml:id="br0">
      <inkml:brushProperty name="width" value="0.025" units="cm"/>
      <inkml:brushProperty name="height" value="0.025" units="cm"/>
      <inkml:brushProperty name="color" value="#E71224"/>
    </inkml:brush>
  </inkml:definitions>
  <inkml:trace contextRef="#ctx0" brushRef="#br0">0 75 14990,'0'0'13442,"4"-9"-11931,-3 6-1431,0 0 1,0-1-1,0 1 0,1 0 0,-1 0 1,1 0-1,0 0 0,0 0 0,0 1 1,0-1-1,1 1 0,-1-1 1,1 1-1,-1 0 0,1 0 0,0 0 1,0 0-1,0 0 0,0 1 0,0-1 1,0 1-1,0 0 0,1 0 1,-1 0-1,0 0 0,4 0 0,-2 0-55,9-1 15,0 0 1,-1 1 0,1 0 0,27 3 0,-38-2-46,-1 0 0,1 1 0,0 0 0,-1-1 0,1 1 0,-1 0 0,1 0 0,-1 0 0,0 0 0,1 1 0,-1-1 0,0 1 0,0-1 0,0 1 0,0 0 0,0 0 0,0-1 0,-1 2 0,1-1 0,-1 0 0,1 0 0,-1 0 0,0 1 0,1-1 0,-1 0 0,-1 1 0,1-1 0,0 1 0,-1 0 0,1-1 0,-1 1 0,1 4 0,-2 4 30,0-1-1,0 1 1,-1-1-1,-1 1 0,0-1 1,0 0-1,-1 0 0,0 0 1,0-1-1,-1 1 0,-11 15 1,-7 7 125,-47 52 0,72-86-306,71-34-4106,-67 33 4015,0 0 1,0 1-1,0 0 0,1 0 0,-1 0 0,0 1 0,1 0 0,-1 0 0,1 1 0,-1-1 1,1 2-1,-1-1 0,12 3 0,-16-2 351,1 1 0,-1 0 1,0 0-1,0 0 0,0 1 0,0-1 1,0 0-1,0 1 0,-1-1 1,1 1-1,-1 0 0,0-1 0,0 1 1,0 0-1,0 0 0,0 0 0,0 0 1,-1 0-1,0 0 0,1 0 0,-1 0 1,0 0-1,-1 5 0,1 3 404,-1 1-1,0-1 0,-1 0 1,0 1-1,-4 11 0,-1-7-340,-1 0-1,0 0 0,-1-1 0,0 0 1,-2-1-1,0 0 0,0-1 0,-1 0 1,-1 0-1,0-1 0,-1-1 1,0-1-1,-21 13 0,32-21-198,0 0 1,0 0-1,0-1 1,-1 0-1,1 1 1,0-1-1,-1 0 1,1 0-1,-1-1 1,1 1-1,-1-1 1,1 0-1,-1 0 0,1 0 1,-1 0-1,1 0 1,-1-1-1,-3-1 1,4 1-90,1-1 0,0 0 1,0 0-1,0 0 0,0 0 0,0 0 1,0 0-1,1 0 0,-1 0 1,1-1-1,-1 1 0,1-1 0,0 1 1,0-1-1,0 0 0,0 1 0,1-1 1,-1 0-1,1 1 0,0-1 1,-1 0-1,1 0 0,1-2 0,-2-44-6413,3-8-3902</inkml:trace>
</inkml:ink>
</file>

<file path=ppt/ink/ink2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4.720"/>
    </inkml:context>
    <inkml:brush xml:id="br0">
      <inkml:brushProperty name="width" value="0.025" units="cm"/>
      <inkml:brushProperty name="height" value="0.025" units="cm"/>
      <inkml:brushProperty name="color" value="#E71224"/>
    </inkml:brush>
  </inkml:definitions>
  <inkml:trace contextRef="#ctx0" brushRef="#br0">8 0 21717,'0'0'9913,"0"12"-8925,-7 89-839,7-100-236,0 0 1,1 1-1,-1-1 0,1 0 0,-1 0 1,1 1-1,-1-1 0,1 0 0,0 0 1,-1 0-1,1 0 0,0 0 1,0 0-1,0 0 0,0 0 0,0 0 1,0 0-1,0 0 0,0-1 0,0 1 1,0 0-1,0-1 0,1 1 1,-1-1-1,0 1 0,0-1 0,1 0 1,-1 0-1,0 1 0,1-1 0,-1 0 1,3 0-1,54 0-4910,-40-1 3551,20-2-1830,-28 2 3179,-1 0 1,0 0 0,1 1 0,-1 0-1,1 1 1,-1 0 0,13 3 0,-21-3 344,0 0 0,0 0 0,0 0 0,0 0 0,0 0 0,0 1 0,0-1 0,0 0 0,0 0 0,-1 1 0,1-1 1,0 1-1,-1-1 0,1 1 0,-1-1 0,0 1 0,1-1 0,-1 1 0,0-1 0,0 1 0,0-1 0,0 1 0,0-1 0,-1 4 1,-8 39 3740,3-25-3673,-1 0 0,-1-1 0,0 0 0,-2 0 0,0-1 0,-1-1 0,0 1 0,-2-2 0,-17 19 0,30-34-392,-1 1-1,1 0 1,-1-1 0,0 1 0,1 0-1,-1-1 1,0 1 0,0-1 0,1 1-1,-1-1 1,0 1 0,0-1-1,0 0 1,0 1 0,1-1 0,-1 0-1,0 0 1,0 0 0,0 0 0,0 1-1,0-1 1,0 0 0,0-1-1,0 1 1,0 0 0,1 0 0,-1 0-1,0 0 1,0-1 0,0 1 0,0 0-1,0-1 1,1 1 0,-1-1-1,0 1 1,0-1 0,1 1 0,-1-1-1,-1-1 1,0-1-777,0-1 0,1 1-1,-1-1 1,1 0 0,0 1 0,0-1-1,0 0 1,-1-5 0,-4-33-10069</inkml:trace>
</inkml:ink>
</file>

<file path=ppt/ink/ink2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5.112"/>
    </inkml:context>
    <inkml:brush xml:id="br0">
      <inkml:brushProperty name="width" value="0.025" units="cm"/>
      <inkml:brushProperty name="height" value="0.025" units="cm"/>
      <inkml:brushProperty name="color" value="#E71224"/>
    </inkml:brush>
  </inkml:definitions>
  <inkml:trace contextRef="#ctx0" brushRef="#br0">1 102 21877,'0'0'6117,"71"-39"-5540,-37 26-289,0 3-224,4-2-416,0 2-3075,0 1-2403,-6 1-1857</inkml:trace>
</inkml:ink>
</file>

<file path=ppt/ink/ink2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5.460"/>
    </inkml:context>
    <inkml:brush xml:id="br0">
      <inkml:brushProperty name="width" value="0.025" units="cm"/>
      <inkml:brushProperty name="height" value="0.025" units="cm"/>
      <inkml:brushProperty name="color" value="#E71224"/>
    </inkml:brush>
  </inkml:definitions>
  <inkml:trace contextRef="#ctx0" brushRef="#br0">105 78 6822,'0'0'14830,"-9"9"-12603,-1 2-1715,1-1 1,0 2-1,0-1 1,1 1-1,1 0 1,0 1-1,1 0 0,0 0 1,1 0-1,0 1 1,1 0-1,1-1 1,-2 17-1,4-22-359,0 0-1,1 0 1,0 0-1,0 0 1,1-1-1,0 1 1,0 0-1,1 0 1,0-1-1,5 13 1,-5-18-169,0 1 1,0 0-1,0 0 0,1-1 1,-1 1-1,1-1 0,-1 0 1,1 1-1,0-1 0,0-1 1,0 1-1,0 0 0,0-1 1,0 1-1,0-1 0,1 0 1,-1 0-1,0 0 0,1-1 1,-1 1-1,1-1 1,-1 0-1,1 0 0,-1 0 1,7-1-1,-4 0-129,0 0 0,0-1 1,-1 1-1,1-1 0,-1-1 1,1 1-1,-1-1 0,0 0 0,0 0 1,0 0-1,0 0 0,-1-1 0,1 0 1,-1 0-1,0-1 0,0 1 0,0-1 1,-1 1-1,0-1 0,0-1 1,0 1-1,0 0 0,-1 0 0,2-8 1,2 0 186,-2-1 0,0 1 0,-1-1 0,0 0 0,-1 0 0,-1 0 0,0 0 0,-1 0 0,-1-17 0,0 26 37,0 1 0,-1 0 0,1 0 0,-1 0 0,0 0 0,0 0 0,0 0 0,0 0 0,-1 1 0,0-1 0,0 1 0,0 0 0,0-1 0,0 1 0,0 1 0,-1-1 0,1 0 0,-1 1 0,0 0 0,0 0 0,0 0 0,0 0 0,0 1 0,0 0 0,0-1 0,-9 0 0,10 1-40,0 1-1,0-1 1,0 1 0,0 0-1,0 0 1,0 0 0,0 0-1,0 1 1,0-1 0,0 1-1,0 0 1,0-1 0,0 1-1,0 1 1,1-1 0,-1 0-1,0 1 1,1-1 0,-1 1-1,1 0 1,0 0 0,-1 0-1,1 0 1,0 0 0,0 0-1,0 1 1,1-1 0,-1 1-1,0-1 1,1 1 0,0 0-1,0-1 1,-1 1 0,2 0-1,-1 0 1,0 0 0,1 0-1,-1 5 1,0-6-169,1 0 0,0 0 1,0 0-1,0-1 0,0 1 0,0 0 0,0 0 1,1 0-1,-1-1 0,1 1 0,-1 0 0,1 0 1,-1-1-1,1 1 0,0 0 0,0-1 0,0 1 1,0-1-1,0 1 0,0-1 0,1 0 1,-1 1-1,0-1 0,1 0 0,-1 0 0,1 0 1,-1 0-1,1 0 0,-1 0 0,1 0 0,2 0 1,4 1-1181,1 0 1,-1-1 0,0 0 0,0 0-1,14-1 1,-20 0 1066,35 0-8229</inkml:trace>
  <inkml:trace contextRef="#ctx0" brushRef="#br0" timeOffset="1">434 1 21236,'0'0'9230,"-8"5"-8045,1 0-1119,1 1 0,-1-1-1,1 2 1,0-1-1,1 1 1,0-1 0,0 2-1,0-1 1,1 0 0,0 1-1,0 0 1,1 0-1,0 0 1,1 0 0,0 0-1,-2 14 1,2-17-66,2 0 0,-1 0 0,1 0 0,-1 0 0,1 0 0,1 0 0,-1 0 0,1 0 0,-1 0 0,2 0 0,-1 0 0,0 0 0,1 0 0,0-1 0,0 1 0,0-1 0,5 7 0,-3-7 0,0-1 0,0 0 0,0 0 0,0 0 0,0-1 0,0 1 0,1-1 0,-1 0 0,1 0 0,-1-1 0,1 1 0,0-1 0,0 0 0,0 0 0,0-1 0,-1 1 0,11-2 0,-8 1 0,0 0 0,1-1 0,-1 0 0,0-1 0,1 1 0,-1-2 0,0 1 0,0-1 0,-1 0 0,1 0 0,-1 0 0,1-1 0,8-7 0,-11 7 0,0 1 0,0-1 0,0 0 0,0 0 0,-1 0 0,1-1 0,-1 1 0,0-1 0,-1 0 0,1 0 0,-1 0 0,0 0 0,0 0 0,0-1 0,-1 1 0,0 0 0,0-1 0,0-9 0,-1 13 1,0 0 0,0 0 0,0-1 0,-1 1 0,1 0 0,-1 0 0,0 0 1,1 0-1,-1 0 0,0 0 0,0 0 0,0 0 0,0 0 0,0 0 0,-1 1 0,1-1 0,-1 0 0,1 1 0,-4-3 0,1 1 2,0 1-1,0-1 0,0 1 1,-1 0-1,1 0 1,-1 1-1,0-1 0,-7 0 1,-4-1-46,-1 2 0,1 0 1,0 1-1,-24 3 0,30-2-771,-1 1 0,1 1 0,-1 0 0,1 0 0,-16 8 0,-6 6-6783</inkml:trace>
</inkml:ink>
</file>

<file path=ppt/ink/ink2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6.138"/>
    </inkml:context>
    <inkml:brush xml:id="br0">
      <inkml:brushProperty name="width" value="0.025" units="cm"/>
      <inkml:brushProperty name="height" value="0.025" units="cm"/>
      <inkml:brushProperty name="color" value="#E71224"/>
    </inkml:brush>
  </inkml:definitions>
  <inkml:trace contextRef="#ctx0" brushRef="#br0">0 91 18514,'0'0'5989,"103"38"-4964,-30-47-640,17-9-353,9-9-1282,-4 0-2433,-15 0-1186,-22 7-3202</inkml:trace>
</inkml:ink>
</file>

<file path=ppt/ink/ink2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6.513"/>
    </inkml:context>
    <inkml:brush xml:id="br0">
      <inkml:brushProperty name="width" value="0.025" units="cm"/>
      <inkml:brushProperty name="height" value="0.025" units="cm"/>
      <inkml:brushProperty name="color" value="#E71224"/>
    </inkml:brush>
  </inkml:definitions>
  <inkml:trace contextRef="#ctx0" brushRef="#br0">96 105 8456,'0'0'10954,"-80"44"-8904,64-36-384,16-7-801,8-1-609,33-8 513,16-10-353,17-4-352,16-3-352,5-2-2531,-1 0-1921,-10-3-4998</inkml:trace>
</inkml:ink>
</file>

<file path=ppt/ink/ink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2.569"/>
    </inkml:context>
    <inkml:brush xml:id="br0">
      <inkml:brushProperty name="width" value="0.025" units="cm"/>
      <inkml:brushProperty name="height" value="0.025" units="cm"/>
    </inkml:brush>
  </inkml:definitions>
  <inkml:trace contextRef="#ctx0" brushRef="#br0">74 389 10378,'-12'-18'1331,"0"0"1,0-1-1,-14-37 0,24 51-1053,0 0-1,0 0 1,0 0-1,1 0 1,0 0-1,0-1 1,1 1-1,-1 0 1,1-1-1,0 1 0,1 0 1,-1-1-1,1 1 1,0 0-1,0 0 1,1-1-1,-1 1 1,1 0-1,1 0 1,-1 1-1,1-1 0,3-5 1,5-2 179,0 1 0,1 0 1,0 0-1,1 1 0,1 1 1,-1 0-1,1 1 0,1 0 1,17-6-1,-7 4-84,2 1 0,-1 1 0,1 1 0,43-5 0,-68 12-356,15-3 35,-1 2 1,0 0-1,1 0 0,-1 2 0,25 3 1,-37-3-37,-1 0 1,1 0 0,-1 0 0,0 1 0,0-1 0,1 1 0,-1-1-1,0 1 1,0 0 0,-1 0 0,1 0 0,0 1 0,-1-1 0,1 1 0,-1 0-1,0-1 1,0 1 0,0 0 0,0 0 0,0 0 0,-1 0 0,1 1-1,-1-1 1,0 0 0,0 1 0,0-1 0,0 1 0,-1-1 0,0 1-1,1-1 1,-1 5 0,-1 2 73,0-1 0,0 1 0,-1-1 0,0 0 0,-1 0 0,1 0 0,-2 0-1,1 0 1,-2 0 0,1-1 0,-1 0 0,0 0 0,-9 10 0,8-9-46,-1-1 0,-1 0 0,1-1 0,-1 0 1,0 0-1,-1 0 0,0-1 0,0 0 0,0-1 0,0 0 0,-19 6 1,41-12-258,1 0 0,-1 1 0,1 1 0,-1 0 0,1 0 0,-1 1 0,0 1 0,16 5 0,-20-5 158,0-1 1,-1 1-1,0 1 0,0-1 1,0 2-1,0-1 1,-1 1-1,1 0 0,-1 0 1,0 1-1,7 7 0,-12-10 132,1 0-1,-1 0 1,0 0-1,0 1 1,0-1-1,-1 0 1,1 1-1,-1-1 1,0 1-1,1 0 1,-2-1-1,1 1 1,0 0-1,-1 0 1,0-1-1,0 1 1,0 0-1,0 0 1,0 0-1,-1-1 1,0 1-1,0 0 1,0 0-1,0-1 0,0 1 1,-1-1-1,0 1 1,0-1-1,-2 3 1,-4 7 16,-1-2 0,-1 1 0,0-1 1,-1-1-1,1 0 0,-2 0 0,0-1 0,0-1 0,0 0 0,-1 0 1,0-2-1,-1 1 0,0-2 0,0 0 0,0 0 0,0-1 1,-1-1-1,1-1 0,-26 2 0,39-4-129,0 0 1,0 0-1,-1 0 1,1 0-1,0 0 0,0 0 1,-1 0-1,1 0 1,0-1-1,0 1 0,0-1 1,-1 1-1,1-1 1,0 1-1,0-1 0,0 1 1,0-1-1,0 0 1,0 0-1,0 0 0,0 1 1,0-1-1,1 0 0,-1 0 1,0 0-1,0 0 1,0-2-1,1 2-53,0 0 0,0 0-1,0 0 1,0-1 0,1 1 0,-1 0-1,0 0 1,0 0 0,1 0 0,-1 0-1,1 0 1,-1 0 0,1 0 0,-1 0-1,1 0 1,0 0 0,-1 0 0,1 0-1,0 0 1,0 0 0,0 0 0,0 1-1,0-1 1,0 0 0,0 1 0,0-1-1,0 1 1,0-1 0,0 1 0,2-1-1,128-53-12423,-77 30 6753</inkml:trace>
</inkml:ink>
</file>

<file path=ppt/ink/ink2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6.839"/>
    </inkml:context>
    <inkml:brush xml:id="br0">
      <inkml:brushProperty name="width" value="0.025" units="cm"/>
      <inkml:brushProperty name="height" value="0.025" units="cm"/>
      <inkml:brushProperty name="color" value="#E71224"/>
    </inkml:brush>
  </inkml:definitions>
  <inkml:trace contextRef="#ctx0" brushRef="#br0">184 160 20692,'0'0'2738,"-10"0"-485,-33 2-902,41-3-1302,1 1 0,0 0 0,0 0 1,0 0-1,0 0 0,-1 1 0,1-1 1,0 0-1,0 0 0,0 1 0,0-1 1,0 1-1,0-1 0,0 1 0,0-1 1,0 1-1,0 0 0,0-1 0,0 1 1,0 0-1,0 0 0,0 0 0,1 0 1,-1-1-1,0 1 0,1 0 0,-1 2 1,1-3-39,0 1 0,0 0 0,0 0 0,0-1 0,0 1 0,1 0 0,-1-1 0,0 1 0,1-1 0,-1 1 1,0 0-1,1-1 0,-1 1 0,1-1 0,-1 1 0,1-1 0,-1 1 0,1-1 0,-1 1 0,1-1 0,-1 0 0,1 1 1,0-1-1,-1 0 0,1 1 0,0-1 0,-1 0 0,1 0 0,0 0 0,-1 0 0,1 1 0,0-1 0,-1 0 0,2 0 1,89 3-1075,-70-3 601,0 0 0,0 1 0,0 1 0,-1 1-1,1 1 1,30 10 0,-48-13 452,0 0 0,0 0 0,0 1-1,-1-1 1,1 1 0,0-1 0,-1 1 0,1 0-1,-1 0 1,0 0 0,0 0 0,1 0 0,-2 1-1,1-1 1,0 1 0,2 4 0,-3-5 95,0 1 1,-1-1 0,0 0-1,1 0 1,-1 1-1,0-1 1,0 1 0,0-1-1,0 0 1,-1 1-1,1-1 1,-1 0-1,1 0 1,-1 1 0,0-1-1,0 0 1,-1 3-1,-3 3 235,-1 0-1,0 0 0,0 0 0,0 0 0,-1-1 0,0 0 0,-1-1 0,-14 11 0,-11 4 427,0 0-1,-47 20 1,64-34-673,0-1 1,-1 0-1,0-1 0,-1 0 1,1-2-1,-1 0 1,-23 0-1,39-2-205,1-1 0,-1 0 0,1 0 0,-1-1 0,1 1 0,-1 0 0,1 0 0,-1-1 0,1 1 0,-1-1 0,1 1 0,0-1 0,-1 0 0,1 0 0,0 1 0,-1-1 0,1 0 0,0 0 0,0 0 0,0 0 0,0-1 0,0 1 0,0 0 0,-1-2 0,0-2-768,0 0 0,1 0 0,-1 0 1,1 0-1,0 0 0,0-8 0,-2-34-6781</inkml:trace>
  <inkml:trace contextRef="#ctx0" brushRef="#br0" timeOffset="1">155 5 20083,'0'0'4228,"71"-5"-4228,-39 5 32,4 2 0,7 1-897,9-3-2626,3-5-4292</inkml:trace>
</inkml:ink>
</file>

<file path=ppt/ink/ink2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7.167"/>
    </inkml:context>
    <inkml:brush xml:id="br0">
      <inkml:brushProperty name="width" value="0.025" units="cm"/>
      <inkml:brushProperty name="height" value="0.025" units="cm"/>
      <inkml:brushProperty name="color" value="#E71224"/>
    </inkml:brush>
  </inkml:definitions>
  <inkml:trace contextRef="#ctx0" brushRef="#br0">317 0 18321,'0'0'2520,"-9"4"-614,-17 9-1431,0 1 0,1 0 0,1 2 0,1 1 0,0 1 1,-24 24-1,36-31-252,0 0 0,1 1 0,0 0 0,1 1 0,0-1 0,1 2 0,0-1 0,1 1 0,1 1 0,0-1 0,1 1 1,1 0-1,-5 26 0,9-35-216,-1-1 1,1 0-1,0 1 1,1-1-1,-1 0 1,1 0-1,0 1 1,0-1 0,0 0-1,1 0 1,0 0-1,0 0 1,0 0-1,1-1 1,-1 1-1,1-1 1,0 1-1,1-1 1,-1 0-1,1 0 1,-1-1 0,1 1-1,0-1 1,1 0-1,-1 0 1,0 0-1,1 0 1,0-1-1,0 1 1,0-2-1,0 1 1,0 0-1,0-1 1,9 2 0,2-1-188,0 0 1,0 0 0,1-2-1,-1 0 1,0-1 0,0-1 0,0 0-1,0-1 1,0 0 0,21-9-1,-17 4-71,0-1 0,-1-1 0,0-1 0,0 0 0,-2-2 0,1 0 0,26-27 0,-35 31 328,0 0-1,-1-1 1,-1 0 0,1-1-1,-1 1 1,-1-2-1,0 1 1,-1-1-1,0 1 1,-1-1 0,0-1-1,-1 1 1,0-1-1,1-17 1,-4 27 30,0-1 0,0 1 1,0-1-1,-1 1 0,0-1 0,1 1 1,-1-1-1,-1 1 0,1 0 0,0 0 0,-1-1 1,0 1-1,1 0 0,-1 0 0,0 0 1,-1 1-1,1-1 0,0 0 0,-1 1 1,0 0-1,1-1 0,-1 1 0,0 0 1,0 0-1,0 1 0,-1-1 0,1 1 1,0-1-1,0 1 0,-1 0 0,1 0 1,-4 0-1,-12-3 84,0 1 0,1 1 0,-1 0 1,-31 2-1,35 0-177,1 1 1,-1 0 0,1 1 0,0 1-1,0 0 1,0 1 0,0 0-1,0 1 1,1 1 0,0 0-1,0 1 1,0 0 0,1 1-1,0 0 1,-11 11 0,21-18-57,0 1 1,0 0 0,1 0-1,-1 0 1,0 1-1,1-1 1,0 0 0,-1 1-1,1-1 1,0 0 0,0 1-1,0 0 1,1-1-1,-1 1 1,1-1 0,-1 1-1,1 0 1,0-1 0,0 1-1,0 0 1,1 5-1,0-6-70,0 0 0,0 0 0,0 0 0,0 0 1,1 0-1,-1 0 0,1 0 0,-1 0 0,1 0 0,0 0 0,-1-1 0,1 1 0,0-1 0,0 0 0,0 1 0,0-1 0,1 0 0,-1 0 0,0 0 0,0 0 0,1-1 0,-1 1 0,5 0 0,42 4-4645,6-5-2039</inkml:trace>
</inkml:ink>
</file>

<file path=ppt/ink/ink2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7.542"/>
    </inkml:context>
    <inkml:brush xml:id="br0">
      <inkml:brushProperty name="width" value="0.025" units="cm"/>
      <inkml:brushProperty name="height" value="0.025" units="cm"/>
      <inkml:brushProperty name="color" value="#E71224"/>
    </inkml:brush>
  </inkml:definitions>
  <inkml:trace contextRef="#ctx0" brushRef="#br0">251 1 14670,'0'0'7319,"-8"4"-3732,-4 2-3262,0 1 0,0 0 0,1 1 0,0 1 0,1 0 0,0 0 0,0 1 0,1 0 0,0 1-1,1 0 1,0 0 0,-8 16 0,7-11-28,1 0 0,1 0-1,1 1 1,0-1 0,1 1-1,0 1 1,2-1 0,0 1-1,-1 27 1,4-40-299,0 1-1,1-1 1,-1 0-1,1 1 1,0-1 0,1 0-1,-1 1 1,1-1-1,0 0 1,0 0-1,0 0 1,1 0 0,0-1-1,0 1 1,0-1-1,0 1 1,6 4 0,-3-4-6,-1-1 1,1 0 0,0 0-1,0-1 1,1 1 0,-1-1-1,1-1 1,-1 1 0,1-1-1,0-1 1,0 1 0,8 0-1,-3-1-1,1 0 0,0-1-1,0 0 1,-1-1 0,1 0 0,0-1-1,-1-1 1,0 0 0,1-1 0,-1 0-1,0-1 1,-1 0 0,1-1 0,17-11-1,-17 7 24,-1 0 0,0-1 0,-1 0 0,0-1 0,-1 0 0,0 0 0,0-1-1,-2 0 1,9-18 0,-14 25-8,1 1-1,-1-1 0,0 0 1,0 1-1,-1-1 0,1 0 1,-1 0-1,-1 0 0,1 0 1,-1 0-1,0-1 0,-1 1 1,1 0-1,-1 0 0,0 0 1,-1 0-1,1 1 0,-1-1 1,0 0-1,-1 1 0,1-1 1,-1 1-1,0-1 0,-1 1 1,-6-7-1,2 4-39,-1 0-1,0 1 1,-1 0-1,1 1 1,-1 0-1,-1 1 1,1 0-1,-1 0 1,0 1-1,0 1 1,0 0 0,0 0-1,0 1 1,-1 0-1,-17 1 1,8 0-350,1 2-1,0 0 1,-1 2 0,1 0 0,0 1 0,1 1-1,-1 1 1,-20 9 0,-41 23-7234</inkml:trace>
</inkml:ink>
</file>

<file path=ppt/ink/ink2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1.944"/>
    </inkml:context>
    <inkml:brush xml:id="br0">
      <inkml:brushProperty name="width" value="0.025" units="cm"/>
      <inkml:brushProperty name="height" value="0.025" units="cm"/>
      <inkml:brushProperty name="color" value="#E71224"/>
    </inkml:brush>
  </inkml:definitions>
  <inkml:trace contextRef="#ctx0" brushRef="#br0">1083 72 14350,'38'-15'807,"0"2"0,2 2 1,-1 1-1,1 2 1,0 2-1,1 1 1,62 2-1,-101 3-756,1 0 0,0 0 0,0 1 0,0 0 0,0-1-1,0 1 1,-1 0 0,1 0 0,0 1 0,-1-1 0,1 0 0,-1 1 0,1 0 0,-1-1 0,0 1-1,0 0 1,0 0 0,3 3 0,-2 0 12,-1-1 0,1 1 0,-1-1 0,0 1 0,0 0 0,0-1 0,-1 1 0,1 0 0,0 10 0,-1-1 44,0 1 0,-1-1-1,-1 0 1,0 1-1,-1-1 1,-7 27 0,-2-10 114,-1-1 0,-1 0 0,-2-1 0,-1 0 0,-24 33 0,-1-7 216,-72 76-1,49-70-130,-1-2 1,-4-3-1,-2-3 0,-134 76 1,73-60-129,-2-6 0,-143 46 0,246-97-300,0-2 1,-1-1-1,0-2 0,-46 6 0,77-13 49,0 0 1,0 1-1,-1-1 0,1 0 0,-1 0 0,1 0 0,0 0 0,-1 0 0,1 0 1,0 0-1,-1 0 0,1-1 0,0 1 0,-1 0 0,1-1 0,0 1 0,0-1 1,-1 0-1,1 1 0,0-1 0,0 0 0,0 0 0,0 1 0,0-1 0,0 0 1,0 0-1,0 0 0,0 0 0,0-1 0,1 1 0,-1 0 0,0 0 0,1 0 1,-1-1-1,1 1 0,-1 0 0,1-1 0,0 1 0,-1 0 0,1-1 0,0 1 1,0 0-1,0-1 0,0 1 0,0 0 0,0-1 0,1 1 0,-1 0 0,0-1 1,1 1-1,-1 0 0,2-3 0,1-5-415,1 0 1,0 0-1,0 0 0,1 1 1,0-1-1,7-8 0,62-72-5977,-34 41 91</inkml:trace>
</inkml:ink>
</file>

<file path=ppt/ink/ink2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2.288"/>
    </inkml:context>
    <inkml:brush xml:id="br0">
      <inkml:brushProperty name="width" value="0.025" units="cm"/>
      <inkml:brushProperty name="height" value="0.025" units="cm"/>
      <inkml:brushProperty name="color" value="#E71224"/>
    </inkml:brush>
  </inkml:definitions>
  <inkml:trace contextRef="#ctx0" brushRef="#br0">933 1 14798,'0'0'2973,"-9"2"-1184,4-1-1674,0 0-1,0 1 1,1-1 0,-1 1-1,0 0 1,1 1 0,-1-1-1,1 1 1,0 0 0,-7 7-1,0 0 157,1 1-1,1 0 1,-12 18-1,-66 99 949,-6-5 0,-152 156 0,-62 9 351,295-277-1520,-36 41 190,45-49-222,1 0 1,-1 1 0,1-1-1,0 1 1,0 0-1,0 0 1,0 0-1,1 0 1,0 0-1,0 0 1,0 0-1,0 0 1,0 5 0,1-8-20,0 0 0,0 0 0,0-1 0,1 1 0,-1 0 0,0 0 0,0-1 1,0 1-1,1 0 0,-1 0 0,0-1 0,1 1 0,-1 0 0,1-1 1,-1 1-1,1 0 0,-1-1 0,1 1 0,-1-1 0,1 1 0,0-1 0,-1 1 1,1-1-1,0 1 0,-1-1 0,1 0 0,0 1 0,0-1 0,-1 0 1,1 0-1,0 0 0,1 1 0,31-2-33,-25 1 38,49-9 36,0-2 1,0-3-1,83-31 0,-7 2-660,206-42-2722,-111 38-4217,-118 24-3193</inkml:trace>
</inkml:ink>
</file>

<file path=ppt/ink/ink2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4.558"/>
    </inkml:context>
    <inkml:brush xml:id="br0">
      <inkml:brushProperty name="width" value="0.025" units="cm"/>
      <inkml:brushProperty name="height" value="0.025" units="cm"/>
      <inkml:brushProperty name="color" value="#E71224"/>
    </inkml:brush>
  </inkml:definitions>
  <inkml:trace contextRef="#ctx0" brushRef="#br0">13 463 16656,'0'0'2445,"-2"10"-422,-9 28-486,11-38-1502,0 1 0,0-1 0,0 0 0,0 1 0,0-1 0,0 0 0,1 1 0,-1-1 0,0 1 0,0-1 0,0 0 0,0 1 0,0-1 0,1 0 0,-1 1 0,0-1 0,0 0 0,0 0 0,1 1 0,-1-1 0,0 0 0,0 0 0,1 1 0,-1-1 0,0 0 0,1 0 0,-1 0 0,0 1 0,1-1-1,-1 0 1,0 0 0,1 0 0,-1 0 0,0 0 0,1 0 0,-1 0 0,1 0 0,-1 0 0,0 0 0,1 0 0,-1 0 0,0 0 0,1 0 0,-1 0 0,0 0 0,1 0 0,-1 0 0,0-1 0,1 1 0,-1 0 0,0 0 0,1-1 0,19-6 887,-2-5-319,0-1-1,-1-1 1,0 0 0,28-33-1,-15 15-476,249-286-1071,-241 272 615,-22 31 255,-15 27 155,-17 31 283,-8 13 150,-67 173 871,80-197-1309,2 0 1,2 1-1,1 0 0,1 0 0,-1 40 1,6-72-106,0 0 0,0 0-1,0-1 1,0 1 0,0 0 0,0 0 0,0 0 0,0 0 0,0-1 0,0 1 0,0 0 0,1 0-1,-1 0 1,0 0 0,1-1 0,-1 1 0,0 0 0,1 0 0,-1-1 0,1 1 0,-1 0 0,1-1-1,-1 1 1,1-1 0,0 1 0,-1-1 0,1 1 0,0-1 0,-1 1 0,1-1 0,1 1 0,0-1-119,0 0 0,0 0 0,0 0 0,0-1 0,0 1 0,-1 0 0,1-1 0,0 0 0,0 1 0,0-1 0,-1 0 0,1 0 1,2-2-1,5-4-1071,0 0 1,0 0 0,-1-1-1,9-9 1,25-39-7130</inkml:trace>
</inkml:ink>
</file>

<file path=ppt/ink/ink2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4.901"/>
    </inkml:context>
    <inkml:brush xml:id="br0">
      <inkml:brushProperty name="width" value="0.025" units="cm"/>
      <inkml:brushProperty name="height" value="0.025" units="cm"/>
      <inkml:brushProperty name="color" value="#E71224"/>
    </inkml:brush>
  </inkml:definitions>
  <inkml:trace contextRef="#ctx0" brushRef="#br0">153 29 18898,'-18'32'800,"-65"124"3902,74-135-3796,1-1-1,0 2 0,2-1 0,1 1 0,-5 37 0,9-57-876,1 1 0,-1-1 1,1 0-1,0 1 0,0-1 0,0 0 0,0 1 1,0-1-1,1 0 0,-1 1 0,1-1 0,-1 0 1,1 1-1,0-1 0,0 0 0,0 0 0,0 0 1,0 0-1,1 0 0,-1 0 0,1 0 0,-1 0 1,1-1-1,-1 1 0,1 0 0,0-1 0,0 0 1,0 1-1,0-1 0,0 0 0,0 0 0,0 0 1,1 0-1,-1 0 0,0-1 0,0 1 1,1-1-1,-1 1 0,0-1 0,1 0 0,-1 0 1,0 0-1,1 0 0,-1 0 0,0-1 0,1 1 1,2-2-1,7 0 0,0-1 0,0 0 1,0-1-1,-1 0 0,0-1 1,0 0-1,0-1 0,11-8 0,-1-1-38,-1-2-1,-1 0 1,-1-1-1,0-1 1,23-33-1,-34 42-8,0 0 0,-1 0 0,0 0 1,-1-1-1,0 0 0,-1 0 0,0 0 0,0-1 0,-2 1 0,1-1 0,-1 0 0,-1 0 1,0 0-1,-2-16 0,1 24 29,-1 0 1,1 0-1,-1 1 1,-1-1-1,1 0 1,0 1-1,-1-1 1,0 1-1,0-1 1,0 1-1,0 0 1,0 0-1,-1 0 1,1 0-1,-1 0 0,0 1 1,0-1-1,0 1 1,0 0-1,0-1 1,-1 1-1,1 1 1,0-1-1,-1 0 1,0 1-1,1 0 1,-1 0-1,0 0 1,0 0-1,1 1 1,-1-1-1,0 1 1,-7 1-1,-2-1-2,0 1 0,1 0 0,-1 1 0,1 0 0,-1 1 0,1 1 0,0 0 0,0 0 0,-15 9 0,9-3-11,0 2 0,0 0 0,-16 15 0,28-22-53,1 0 0,0 0 0,0 0 1,0 1-1,0 0 0,1 0 0,0 0 1,0 0-1,1 1 0,0 0 0,0-1 0,-3 12 1,6-17-28,0-1 0,-1 1 1,1 0-1,0-1 0,0 1 1,0 0-1,0-1 0,0 1 1,0-1-1,1 1 0,-1 0 1,0-1-1,0 1 0,0-1 1,0 1-1,1 0 0,-1-1 1,0 1-1,1-1 0,-1 1 1,0-1-1,1 1 1,-1-1-1,1 1 0,-1-1 1,1 0-1,-1 1 0,1-1 1,-1 1-1,2-1 0,23 4-1883,27-13-2283,-4-12-1950,4-8-4921</inkml:trace>
</inkml:ink>
</file>

<file path=ppt/ink/ink2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5.259"/>
    </inkml:context>
    <inkml:brush xml:id="br0">
      <inkml:brushProperty name="width" value="0.025" units="cm"/>
      <inkml:brushProperty name="height" value="0.025" units="cm"/>
      <inkml:brushProperty name="color" value="#E71224"/>
    </inkml:brush>
  </inkml:definitions>
  <inkml:trace contextRef="#ctx0" brushRef="#br0">109 37 18097,'0'0'5910,"-11"3"-4405,8-2-1431,-1-1-26,0 1 0,1-1 1,-1 1-1,1 1 0,-1-1 0,1 0 0,-1 1 0,1 0 0,0-1 0,-1 1 0,1 1 0,0-1 0,0 0 0,1 1 0,-1-1 0,0 1 0,1 0 1,0 0-1,-1 0 0,1 0 0,0 1 0,1-1 0,-1 0 0,1 1 0,-2 3 0,0 9 140,0 1 0,1-1 0,1 1 1,1 0-1,1 20 0,0-30-10,-1 0 0,1 0 0,1 0 0,-1 0 0,1 0 1,0-1-1,1 1 0,-1 0 0,1-1 0,1 1 0,-1-1 1,1 0-1,0 0 0,8 8 0,-9-12-137,0 1 0,1-1 1,-1 0-1,0 0 0,1 0 0,0 0 0,-1-1 1,1 0-1,0 1 0,0-2 0,0 1 0,-1 0 1,1-1-1,0 1 0,0-1 0,0 0 0,0 0 1,0-1-1,0 1 0,0-1 0,0 0 0,0 0 1,0 0-1,-1-1 0,1 1 0,-1-1 0,1 0 1,-1 0-1,1 0 0,3-3 0,5-4 81,0-1 0,-1 0 0,0 0 0,0-1-1,-1-1 1,13-18 0,-14 16-122,0-1 0,-1 0 0,-1 0 0,10-28 0,-15 38 0,0 1 0,-1-1 0,0 0 0,0 0 0,0 0 0,0 0 0,-1 0 0,0 0 0,0 0 0,0 0 0,0 0 0,-1 0 0,0 0 0,0 0 0,-1 0 0,1 0 0,-1 0 0,0 1 0,0-1 0,-3-4 0,2 6 0,0 0 0,-1 0 0,1 1 0,0 0 0,-1-1 0,1 1 0,-1 1 0,0-1 0,1 0 0,-1 1 0,0 0 0,0 0 0,0 0 0,0 0 0,0 1 0,0-1 0,0 1 0,0 0 0,0 0 0,-1 1 0,1-1 0,0 1 0,0 0 0,-6 2 0,-4 1 0,0 1 0,0 1 0,1 0 0,-1 0 0,-18 13 0,28-16-1,-6 3-151,0 0 1,0 1-1,1 0 1,0 1-1,0 0 1,0 0-1,1 1 1,1 0-1,-12 17 1,19-25 6,0-1 0,0 0 0,0 1-1,0-1 1,0 1 0,0-1 0,0 0 0,0 1 0,0-1 0,0 1 0,0-1 0,1 1-1,-1-1 1,0 0 0,0 1 0,0-1 0,1 0 0,-1 1 0,0-1 0,0 0 0,1 1 0,-1-1-1,0 0 1,1 0 0,-1 1 0,0-1 0,1 0 0,-1 0 0,0 1 0,1-1 0,-1 0-1,1 0 1,-1 0 0,0 0 0,1 0 0,-1 0 0,1 0 0,-1 0 0,1 0 0,-1 0-1,0 0 1,1 0 0,-1 0 0,1 0 0,-1 0 0,0 0 0,1 0 0,-1 0 0,1-1-1,25-2-6078,7-12-2931</inkml:trace>
</inkml:ink>
</file>

<file path=ppt/ink/ink2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5.614"/>
    </inkml:context>
    <inkml:brush xml:id="br0">
      <inkml:brushProperty name="width" value="0.025" units="cm"/>
      <inkml:brushProperty name="height" value="0.025" units="cm"/>
      <inkml:brushProperty name="color" value="#E71224"/>
    </inkml:brush>
  </inkml:definitions>
  <inkml:trace contextRef="#ctx0" brushRef="#br0">1 42 23799,'0'0'8968,"55"0"-8968,-37-16-1794,-7-9-7911</inkml:trace>
</inkml:ink>
</file>

<file path=ppt/ink/ink2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6.098"/>
    </inkml:context>
    <inkml:brush xml:id="br0">
      <inkml:brushProperty name="width" value="0.025" units="cm"/>
      <inkml:brushProperty name="height" value="0.025" units="cm"/>
      <inkml:brushProperty name="color" value="#E71224"/>
    </inkml:brush>
  </inkml:definitions>
  <inkml:trace contextRef="#ctx0" brushRef="#br0">16 498 14189,'0'0'4773,"-3"9"-2830,-9 32 48,12-40-1891,0-1 0,0 1 0,0 0 0,0 0 0,0 0 0,0-1 0,0 1 0,0 0 0,0 0 0,0 0 0,1-1 0,-1 1 0,0 0 0,1 0 0,-1-1 0,0 1 0,1 0 0,-1-1 0,1 1 1,-1 0-1,1-1 0,-1 1 0,1-1 0,-1 1 0,1-1 0,0 1 0,-1-1 0,1 1 0,0-1 0,0 1 0,-1-1 0,1 0 0,0 0 0,0 1 0,-1-1 0,1 0 0,0 0 0,0 0 0,0 0 0,-1 0 0,1 0 0,0 0 0,0 0 0,0 0 0,1 0 0,37-6 1689,-13-4-1375,1-1 0,-2-2 0,0-1 0,0 0-1,23-20 1,-15 12-281,39-26-401,-2-3 0,-2-3 0,-2-3 0,98-112 0,-159 164 228,20-27-42,-24 31 86,0 0 1,0-1-1,-1 1 0,1 0 0,0-1 0,0 1 0,-1 0 1,1-1-1,0 1 0,-1-1 0,1 1 0,-1-1 0,0 1 1,0-1-1,0 0 0,1 1 0,-1-1 0,-1-1 1,-5 6 5,-10 17 15,0 1 0,1 0-1,1 1 1,1 1 0,2 0 0,0 0-1,-11 36 1,9-20 87,3 0 0,1 1 0,2 0 0,-2 47 0,8-76-101,0 0 1,1 0-1,1 0 0,0 0 0,0 0 0,1 0 0,5 18 1,15 14-4821,-15-31-1298,-5-5-2600</inkml:trace>
</inkml:ink>
</file>

<file path=ppt/ink/ink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2.912"/>
    </inkml:context>
    <inkml:brush xml:id="br0">
      <inkml:brushProperty name="width" value="0.025" units="cm"/>
      <inkml:brushProperty name="height" value="0.025" units="cm"/>
    </inkml:brush>
  </inkml:definitions>
  <inkml:trace contextRef="#ctx0" brushRef="#br0">52 75 14414,'0'0'16394,"-9"12"-16015,6-7-343,-2 1 25,1-1 1,0 1 0,0 0-1,1 0 1,0 1 0,0-1-1,0 1 1,1-1-1,0 1 1,0 0 0,0 0-1,1 0 1,0 0 0,1 0-1,-1 0 1,2 10 0,-1-16-57,1 1 1,-1-1 0,1 1-1,-1-1 1,1 0 0,-1 1-1,1-1 1,0 0 0,0 0-1,0 1 1,0-1 0,0 0-1,0 0 1,0 0 0,0 0-1,0 0 1,0 0 0,1 0-1,-1-1 1,0 1 0,0 0-1,1-1 1,2 2 0,0-2 10,0 1 0,0-1 1,0 1-1,0-1 1,-1 0-1,1-1 1,0 1-1,0-1 0,4 0 1,3-2 16,0-1-1,0 0 1,-1 0 0,0-1-1,15-9 1,-16 8-33,0-1 0,-1 0 0,0 0 0,0-1 0,-1 0 0,0 0 0,-1-1 0,1 0 0,-2 0 0,1-1 0,-1 1 0,-1-1 0,1 0 0,-2 0 0,1-1 0,-2 1 0,1-1 0,-2 0 0,1 0 0,-1-12 0,-23 70 0,18-34-36,0 1-281,0 0-1,0 1 0,1 0 0,1 0 0,0 0 0,1 0 0,2 23 1,-1-37 176,0 0 1,1-1-1,-1 1 1,0 0-1,0-1 1,1 1-1,-1 0 1,0-1 0,1 1-1,-1-1 1,1 1-1,-1-1 1,1 1-1,-1-1 1,1 1-1,-1-1 1,1 1 0,-1-1-1,1 0 1,0 1-1,-1-1 1,1 0-1,-1 0 1,1 1-1,0-1 1,-1 0 0,1 0-1,0 0 1,-1 0-1,1 0 1,0 0-1,0 0 1,0 0-1,25-7-6048,0-13-1248</inkml:trace>
</inkml:ink>
</file>

<file path=ppt/ink/ink2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6.443"/>
    </inkml:context>
    <inkml:brush xml:id="br0">
      <inkml:brushProperty name="width" value="0.025" units="cm"/>
      <inkml:brushProperty name="height" value="0.025" units="cm"/>
      <inkml:brushProperty name="color" value="#E71224"/>
    </inkml:brush>
  </inkml:definitions>
  <inkml:trace contextRef="#ctx0" brushRef="#br0">1 132 17873,'0'0'6139,"19"6"-3982,8 1-1694,0-1 1,0-1-1,0-2 1,1 0 0,30-2-1,528-72 147,-449 49-691,-72 13-321,108-18-1124,-60 3-6342,-77 14 517</inkml:trace>
</inkml:ink>
</file>

<file path=ppt/ink/ink2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6.850"/>
    </inkml:context>
    <inkml:brush xml:id="br0">
      <inkml:brushProperty name="width" value="0.025" units="cm"/>
      <inkml:brushProperty name="height" value="0.025" units="cm"/>
      <inkml:brushProperty name="color" value="#E71224"/>
    </inkml:brush>
  </inkml:definitions>
  <inkml:trace contextRef="#ctx0" brushRef="#br0">0 576 19731,'0'0'10639,"16"-15"-9822,369-406-813,-310 335-627,-69 78 586,1 0 27,1-1 1,0 1-1,16-12 1,-24 19 11,0 1 0,0 0-1,1 0 1,-1 0 0,0 0 0,0 1 0,1-1 0,-1 0-1,0 0 1,0 0 0,1 0 0,-1 0 0,0 0 0,0 0-1,0 0 1,1 0 0,-1 1 0,0-1 0,0 0 0,0 0-1,0 0 1,1 0 0,-1 0 0,0 1 0,0-1 0,0 0 0,0 0-1,0 0 1,0 1 0,1-1 0,-1 0 0,0 0 0,0 1-1,0-1 1,0 0 0,0 0 0,0 0 0,0 1 0,0-1-1,0 0 1,0 0 0,0 1 0,0-1 0,0 0 0,0 0-1,0 1 1,-1-1 0,1 0 0,0 0 0,0 0 0,0 1 0,0-1-1,-2 17 89,-11 24 360,-29 63 1,0-3-135,29-67-465,2 0 1,1 2-1,2-1 1,1 1-1,-4 57 0,15-113-12791</inkml:trace>
</inkml:ink>
</file>

<file path=ppt/ink/ink2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7.193"/>
    </inkml:context>
    <inkml:brush xml:id="br0">
      <inkml:brushProperty name="width" value="0.025" units="cm"/>
      <inkml:brushProperty name="height" value="0.025" units="cm"/>
      <inkml:brushProperty name="color" value="#E71224"/>
    </inkml:brush>
  </inkml:definitions>
  <inkml:trace contextRef="#ctx0" brushRef="#br0">1 62 21781,'0'0'8872,"68"14"-8071,-21-27-609,6-2-801,-1-2-3298,-4 2-3492,-2 0-6054</inkml:trace>
</inkml:ink>
</file>

<file path=ppt/ink/ink2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7.537"/>
    </inkml:context>
    <inkml:brush xml:id="br0">
      <inkml:brushProperty name="width" value="0.025" units="cm"/>
      <inkml:brushProperty name="height" value="0.025" units="cm"/>
      <inkml:brushProperty name="color" value="#E71224"/>
    </inkml:brush>
  </inkml:definitions>
  <inkml:trace contextRef="#ctx0" brushRef="#br0">217 1 19667,'-9'0'3149,"-1"2"-2922,1 0 0,0 1 0,0 0 0,0 0 0,0 1 0,0 0-1,1 1 1,-1 0 0,1 0 0,1 1 0,-1 0 0,1 0 0,0 0 0,0 1-1,-7 10 1,6-8-35,1-1 0,0 1 0,1 1 0,0-1 0,1 1 0,0 0-1,0 0 1,1 1 0,0-1 0,1 1 0,0 0 0,1 0 0,0 0-1,1 0 1,0 0 0,1 16 0,0-25-179,0 0-1,0 0 1,0 0-1,1-1 1,-1 1-1,0 0 1,1 0-1,-1 0 1,1 0-1,0 0 1,-1-1-1,1 1 1,0 0 0,0-1-1,0 1 1,1-1-1,-1 1 1,0-1-1,0 1 1,1-1-1,-1 0 1,1 0-1,-1 1 1,1-1-1,0 0 1,-1-1-1,1 1 1,0 0-1,0 0 1,-1-1 0,1 1-1,0-1 1,0 1-1,0-1 1,0 0-1,0 0 1,0 0-1,0 0 1,0 0-1,3-1 1,0 0 12,-1-1 0,1 1 1,-1-1-1,1 0 0,-1 0 1,1-1-1,-1 1 0,0-1 0,0 0 1,-1 0-1,1 0 0,0-1 0,-1 1 1,0-1-1,3-4 0,3-7-75,0 1 0,-1-1 0,-1-1 0,-1 1 0,0-1 0,-1 0 0,-1-1 0,0 1 0,-1-1 0,1-25 0,-5 42 48,1 0 0,0 0 0,0-1 0,-1 1 0,1 0 0,0 0 0,0 0 0,-1 0 0,1-1 0,0 1-1,0 0 1,-1 0 0,1 0 0,0 0 0,-1 0 0,1 0 0,0 0 0,0-1 0,-1 1 0,1 0 0,0 0-1,-1 0 1,1 0 0,0 0 0,-1 1 0,1-1 0,0 0 0,-1 0 0,1 0 0,0 0 0,0 0 0,-1 0-1,1 0 1,0 1 0,0-1 0,-1 0 0,1 0 0,0 0 0,0 1 0,-1-1 0,1 0 0,0 0 0,0 1 0,0-1-1,-1 0 1,-5 7 35,0-1 0,0 1 0,1 0 0,0 0 0,0 1-1,1-1 1,0 1 0,0 0 0,0 1 0,-3 16 0,-6 35-2006,11-5-6607,4-43 1731</inkml:trace>
</inkml:ink>
</file>

<file path=ppt/ink/ink2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7.882"/>
    </inkml:context>
    <inkml:brush xml:id="br0">
      <inkml:brushProperty name="width" value="0.025" units="cm"/>
      <inkml:brushProperty name="height" value="0.025" units="cm"/>
      <inkml:brushProperty name="color" value="#E71224"/>
    </inkml:brush>
  </inkml:definitions>
  <inkml:trace contextRef="#ctx0" brushRef="#br0">63 0 20531,'0'0'2723,"-24"66"-1474,12-23-64,1 0 225,3-4-642,3-3-607,3-12-450,2-9-1985,3-15-865,9-11-640,5-25-4645</inkml:trace>
</inkml:ink>
</file>

<file path=ppt/ink/ink2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8.223"/>
    </inkml:context>
    <inkml:brush xml:id="br0">
      <inkml:brushProperty name="width" value="0.025" units="cm"/>
      <inkml:brushProperty name="height" value="0.025" units="cm"/>
      <inkml:brushProperty name="color" value="#E71224"/>
    </inkml:brush>
  </inkml:definitions>
  <inkml:trace contextRef="#ctx0" brushRef="#br0">183 77 22517,'0'0'3817,"-12"5"-2610,-1 1-856,0 1 1,1 0-1,0 1 1,1 0-1,-17 15 1,24-19-310,0-1 1,1 1-1,-1 0 0,1 0 1,-1 0-1,1 0 1,0 1-1,1-1 1,-1 1-1,1 0 1,0-1-1,0 1 1,0 0-1,1 0 0,0 1 1,0-1-1,0 0 1,1 0-1,-1 0 1,1 1-1,1 7 1,0-11-44,-1-1-1,1 1 1,0 0 0,0-1 0,0 1 0,0 0 0,0-1 0,0 1 0,0-1 0,0 0 0,1 1-1,-1-1 1,1 0 0,-1 0 0,1 0 0,-1 0 0,1 0 0,0 0 0,-1 0 0,1-1 0,0 1-1,0-1 1,-1 1 0,1-1 0,3 1 0,51 2-70,-45-3 21,29-1-196,64 3-578,-96-2 795,0 1 0,1 1 1,-1-1-1,0 1 1,0 1-1,0 0 1,-1 0-1,1 0 1,11 8-1,-17-10 61,0 1 1,0 0-1,0 0 0,0 0 1,0 0-1,-1 1 0,1-1 0,-1 0 1,0 1-1,1-1 0,-1 1 0,0-1 1,0 1-1,-1-1 0,1 1 0,-1 0 1,1-1-1,-1 1 0,0 0 1,0 0-1,0-1 0,0 1 0,0 0 1,-1 0-1,1-1 0,-1 1 0,0 0 1,0-1-1,0 1 0,0-1 0,0 1 1,0-1-1,-2 3 0,-4 7 110,0-1 0,-1 1 0,0-1 0,0-1 0,-13 12 0,9-10 15,-1 0 0,-1-1 0,0 0 0,0-1 0,-18 9 0,23-15-91,1 0 1,0-1-1,-1 0 1,0 0-1,1-1 1,-1 0-1,0-1 1,0 0-1,0 0 1,-1-1-1,-14-1 1,22 1-67,0 0 0,0-1 0,0 1 0,0-1 0,0 1 0,0-1 0,0 0 0,0 0 0,0 0 0,1 0 0,-1 0 0,0 0 0,0 0 0,1 0 0,-1-1 0,1 1 0,-1-1 0,1 1 0,0-1 0,-1 0 0,1 1 0,0-1 0,0 0 0,0 0 0,0 0 0,1 0 0,-1 0 0,0 0 0,1 0 0,-1 0 0,1 0 0,0 0 0,0 0 0,0 0 0,0 0 0,0 0 0,0 0 0,1 0 0,0-3 0,0-2 0,0 1 0,1 0 0,0-1 0,0 1 0,1 0 0,-1 0 0,1 1 0,1-1 0,-1 0 0,1 1 0,7-9 0,21-13 0,68-45 0,-59 44 0,40-35 0,-70 54 0,0-2 0,-1 1 0,-1-1 0,1-1 0,-2 0 0,0 0 0,0 0 0,6-15 0,-12 23 0,0 0 0,-1-1 0,1 1 0,-1-1 0,0 0 0,0 1 0,-1-1 0,1 0 0,-1 1 0,0-1 0,0 0 0,0 0 0,-2-5 0,1 8 0,0-1 0,0 1 0,0-1 0,0 1 0,-1-1 0,1 1 0,-1 0 0,1-1 0,-1 1 0,0 0 0,0 0 0,0 0 0,0 1 0,0-1 0,-1 0 0,1 1 0,0 0 0,-1-1 0,1 1 0,-1 0 0,0 0 0,1 0 0,-4 0 0,-13-4-49,1 2 0,-1 0 0,-1 1 0,1 1 0,0 1 0,0 0 0,0 2 1,-23 4-1,7 1-794,2 2 0,-1 1 0,-52 24 0,60-23-7068</inkml:trace>
</inkml:ink>
</file>

<file path=ppt/ink/ink2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1.614"/>
    </inkml:context>
    <inkml:brush xml:id="br0">
      <inkml:brushProperty name="width" value="0.025" units="cm"/>
      <inkml:brushProperty name="height" value="0.025" units="cm"/>
      <inkml:brushProperty name="color" value="#E71224"/>
    </inkml:brush>
  </inkml:definitions>
  <inkml:trace contextRef="#ctx0" brushRef="#br0">2381 670 14510,'0'-15'1233,"-1"-23"-771,-1 0 1,-2 0-1,-2 1 0,-13-46 0,11 59-407,-1 1-1,-2-1 0,0 1 0,-1 1 1,-2 0-1,0 1 0,-1 0 0,-1 2 1,-1-1-1,0 2 0,-2 0 1,-25-18-1,19 19-63,1 2 0,-2 0 0,0 2 1,-1 1-1,0 1 0,-1 1 0,0 1 0,0 2 1,-1 1-1,-43-4 0,21 7 131,1 2 1,0 2-1,-1 2 0,1 2 0,0 3 1,1 2-1,-53 17 0,32-3 83,1 3 0,1 4-1,1 2 1,-76 51 0,59-28-172,3 4 0,2 3 1,2 3-1,4 4 0,3 2 0,-89 121 1,119-138 76,4 2 1,1 1 0,3 2 0,3 1 0,2 1 0,4 1 0,2 1-1,2 1 1,4 1 0,-11 110 0,22-125-126,2 0 0,3 0 0,2 0 1,2-1-1,2 1 0,3-1 0,24 77 0,-23-98 3,1 0-1,1-1 1,1 0-1,2-1 1,1-1-1,1 0 1,1-2-1,1 0 1,1-1-1,1-1 1,1-1-1,1-1 1,42 27-1,-27-26 52,0-1-1,1-2 1,1-2-1,1-1 1,0-3-1,1-1 1,0-2-1,0-2 1,1-2-1,0-2 1,0-1-1,52-6 1,-25-3 56,-1-2 1,-1-3-1,0-4 1,0-2-1,-2-4 1,121-56-1,-132 50 206,-1-3 0,-2-3 0,-1-1 0,-2-3 0,-2-2 0,-1-2 0,-2-2 0,-3-2 0,-1-1 0,-2-3 0,-3-1 0,-2-2 0,-2-1 0,-2-1 0,-3-2 0,-3 0 0,-2-2 0,-3-1 0,-2 0 0,13-87 0,-21 74-185,-4 0 0,-2 0 1,-3 0-1,-12-85 0,7 123-116,-1 0-1,-2 0 1,-1 1-1,-2 0 1,-1 1 0,-2 0-1,-1 1 1,-1 0-1,-2 1 1,-33-42 0,41 60-53,-1 1 0,-1 0 0,0 1 0,-1 0 0,0 1 0,0 1 0,-1 0 0,-1 1 0,1 0 0,-1 1 0,-20-7 0,25 11-45,1 1 1,-1 0 0,0 0-1,0 1 1,0 0-1,0 1 1,0 0 0,0 0-1,0 1 1,0 0-1,1 1 1,-1 0 0,0 1-1,1 0 1,-1 1-1,1-1 1,0 2 0,0-1-1,-13 11 1,8-4-604,0 2 0,1 0 0,0 0-1,1 1 1,1 1 0,0 0 0,1 1 0,-16 32 0,-9 41-5081</inkml:trace>
</inkml:ink>
</file>

<file path=ppt/ink/ink2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2.799"/>
    </inkml:context>
    <inkml:brush xml:id="br0">
      <inkml:brushProperty name="width" value="0.025" units="cm"/>
      <inkml:brushProperty name="height" value="0.025" units="cm"/>
      <inkml:brushProperty name="color" value="#E71224"/>
    </inkml:brush>
  </inkml:definitions>
  <inkml:trace contextRef="#ctx0" brushRef="#br0">0 523 16432,'39'-49'7963,"5"-3"-3304,55-60-2223,113-137-3406,-199 231 999,-10 13 20,0 0-1,1 0 0,0 1 1,-1-1-1,2 1 0,-1 0 1,8-6-1,-11 12 22,0 1 1,0 0-1,0 0 0,-1 0 0,1 0 1,-1 0-1,0 0 0,0 6 1,0-8-42,1 53 898,8 159-733,-1-183-2287,-5-19-1485,0 1-3323,-3-6-2516</inkml:trace>
</inkml:ink>
</file>

<file path=ppt/ink/ink2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3.158"/>
    </inkml:context>
    <inkml:brush xml:id="br0">
      <inkml:brushProperty name="width" value="0.025" units="cm"/>
      <inkml:brushProperty name="height" value="0.025" units="cm"/>
      <inkml:brushProperty name="color" value="#E71224"/>
    </inkml:brush>
  </inkml:definitions>
  <inkml:trace contextRef="#ctx0" brushRef="#br0">13 326 18129,'0'0'3379,"-4"10"-2605,2-6-656,1-1-44,0-1 0,0 0 0,0 1 0,1-1 0,-1 1 0,1-1 1,-1 1-1,1-1 0,0 6 0,0-7-25,1 0 1,-1 0-1,1 0 1,-1 0-1,1 0 1,0 0-1,0 0 1,-1 0-1,1 0 1,0 0-1,0 0 1,0 0-1,0 0 1,0-1-1,0 1 1,0 0-1,0-1 1,0 1-1,0-1 1,0 1-1,1-1 1,-1 0-1,0 1 1,0-1-1,0 0 1,1 0-1,-1 0 1,0 0-1,2 0 1,37 4 662,0-3-1,0-1 1,0-1 0,0-3-1,71-15 1,196-67-935,-243 65 468,345-131 0,-231 82-58,-170 67-203,9-5-149,0 2-1,0 0 1,1 1-1,0 1 1,0 0-1,19 0 1,-54 10-12861</inkml:trace>
</inkml:ink>
</file>

<file path=ppt/ink/ink2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3.515"/>
    </inkml:context>
    <inkml:brush xml:id="br0">
      <inkml:brushProperty name="width" value="0.025" units="cm"/>
      <inkml:brushProperty name="height" value="0.025" units="cm"/>
      <inkml:brushProperty name="color" value="#E71224"/>
    </inkml:brush>
  </inkml:definitions>
  <inkml:trace contextRef="#ctx0" brushRef="#br0">1 578 20563,'0'0'3946,"17"-11"-2986,46-32 22,-2-4-1,108-106 1,103-141 211,-272 293-1151,22-21 410,-12 15-101,-10 7-335,1 0-1,-1 0 1,0 0 0,0 0 0,0 0-1,0 0 1,1 0 0,-1 0 0,0 0 0,0 0-1,0 0 1,0 0 0,1 0 0,-1 0-1,0 0 1,0 1 0,0-1 0,0 0-1,0 0 1,1 0 0,-1 0 0,0 0-1,0 0 1,0 0 0,0 0 0,0 1 0,0-1-1,0 0 1,1 0 0,-1 0 0,0 0-1,0 0 1,0 1 0,0-1 0,0 0-1,0 0 1,0 0 0,0 0 0,0 0 0,0 1-1,0-1 1,0 0 0,0 0 0,0 0-1,0 0 1,0 1 0,0-1 0,0 0-1,0 0 1,-2 21 204,-1 0-1,-1 0 0,-1 0 0,-14 35 1,-3 14 87,12-30-276,2 0 0,2 0-1,-2 67 1,8-106-47,0 1 0,-1-1 0,1 1 0,0-1 0,0 1 0,1-1 0,-1 1 0,0-1 0,0 1 0,1-1 0,-1 0 0,1 1 0,-1-1 0,1 1 0,-1-1 0,1 0 0,0 1 0,0-1 0,0 0 0,0 0 0,0 0 0,0 0 0,0 0 0,0 0 0,0 0 0,0 0 0,0 0 0,1 0 0,-1 0 0,0-1 0,1 1 0,-1-1 0,1 1-1,-1-1 1,1 1 0,-1-1 0,1 0 0,2 0 0,0 0-159,-1 0 0,1-1 0,-1 0 0,1 0 0,-1 0-1,0 0 1,1-1 0,-1 1 0,0-1 0,0 0 0,0 1-1,0-2 1,0 1 0,0 0 0,3-4 0,18-27-6514,-3-7-4399</inkml:trace>
</inkml:ink>
</file>

<file path=ppt/ink/ink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3.271"/>
    </inkml:context>
    <inkml:brush xml:id="br0">
      <inkml:brushProperty name="width" value="0.025" units="cm"/>
      <inkml:brushProperty name="height" value="0.025" units="cm"/>
    </inkml:brush>
  </inkml:definitions>
  <inkml:trace contextRef="#ctx0" brushRef="#br0">175 0 12780,'0'0'9187,"-12"14"-6363,-16 19-1639,1 2-1,1 1 0,2 1 0,-32 67 0,56-104-1180,0 0 1,0 0-1,0 0 1,0 0-1,-1 1 1,1-1 0,0 0-1,0 0 1,0 1-1,0-1 1,0 0-1,0 0 1,0 1-1,0-1 1,0 0-1,0 0 1,0 1 0,0-1-1,0 0 1,0 0-1,0 0 1,0 1-1,0-1 1,0 0-1,0 0 1,0 1-1,0-1 1,1 0 0,-1 0-1,0 0 1,0 1-1,0-1 1,0 0-1,0 0 1,1 0-1,-1 1 1,0-1 0,0 0-1,0 0 1,1 0-1,11-2 86,15-13-7,-26 15-74,30-20-25,-5 4-669,42-21-1,-60 33 574,1 1 1,-1 0-1,1 0 0,-1 1 1,1 0-1,0 1 0,0 0 1,0 0-1,16 1 0,-23 1 133,-1-1-1,1 1 0,0-1 1,-1 1-1,1 0 1,-1 0-1,1 0 0,-1-1 1,1 2-1,-1-1 0,0 0 1,1 0-1,-1 0 0,0 1 1,0-1-1,0 0 1,0 1-1,0-1 0,0 1 1,0-1-1,-1 1 0,1 0 1,-1-1-1,1 1 0,-1 0 1,1-1-1,-1 1 0,0 0 1,0-1-1,0 1 1,0 0-1,0 0 0,0-1 1,0 1-1,-1 0 0,0 2 1,1 3 193,-1 0 0,-1-1 0,1 1 0,-1 0 0,0-1 0,-1 1 0,0-1 0,-3 8 0,-3-2-12,0-1-1,-1 0 1,0 0-1,-22 18 1,27-24-163,0-1-1,-1-1 1,0 1 0,1-1-1,-1 1 1,-1-2 0,1 1-1,0-1 1,-1 0 0,1 0 0,-1-1-1,-12 2 1,19-3-133,-1 0 1,0 0-1,1 0 0,-1 0 1,1 0-1,-1-1 0,1 1 1,-1 0-1,0 0 1,1 0-1,-1-1 0,1 1 1,-1 0-1,1-1 0,-1 1 1,1 0-1,0-1 0,-1 1 1,1-1-1,-1 1 0,1 0 1,0-1-1,-1 1 0,1-1 1,0 1-1,-1-1 0,1 0 1,0 1-1,0-1 1,0 1-1,0-1 0,-1 1 1,1-1-1,0 0 0,1-22-6867,3 8-1217</inkml:trace>
</inkml:ink>
</file>

<file path=ppt/ink/ink2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3.858"/>
    </inkml:context>
    <inkml:brush xml:id="br0">
      <inkml:brushProperty name="width" value="0.025" units="cm"/>
      <inkml:brushProperty name="height" value="0.025" units="cm"/>
      <inkml:brushProperty name="color" value="#E71224"/>
    </inkml:brush>
  </inkml:definitions>
  <inkml:trace contextRef="#ctx0" brushRef="#br0">1 96 25176,'0'0'7111,"64"-11"-6919,-22-4-609,8-2-1857,4-1-2306,0 0-1057,-6 2-2627</inkml:trace>
</inkml:ink>
</file>

<file path=ppt/ink/ink2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4.187"/>
    </inkml:context>
    <inkml:brush xml:id="br0">
      <inkml:brushProperty name="width" value="0.025" units="cm"/>
      <inkml:brushProperty name="height" value="0.025" units="cm"/>
      <inkml:brushProperty name="color" value="#E71224"/>
    </inkml:brush>
  </inkml:definitions>
  <inkml:trace contextRef="#ctx0" brushRef="#br0">232 73 16111,'3'-8'3598,"1"-2"-2423,-2 6-586,0 0 0,-1 0 0,0-1 0,0 1 0,0 0 0,0 0 0,0 0 0,-1-9 0,0 13-504,0-1 1,0 1-1,0 0 1,0-1-1,0 1 1,0-1-1,-1 1 1,1 0-1,0-1 1,0 1-1,0 0 1,-1 0-1,1-1 1,0 1-1,0 0 1,0-1-1,-1 1 1,1 0-1,0 0 1,-1-1-1,1 1 1,0 0-1,-1 0 1,1 0-1,0 0 1,-1-1-1,1 1 1,0 0-1,-1 0 1,1 0-1,-1 0 1,1 0-1,0 0 1,-1 0-1,1 0 1,0 0-1,-1 0 1,1 0-1,-1 0 1,1 0-1,0 0 1,-1 0-1,1 1 1,0-1-1,-1 0 1,1 0-1,0 0 1,-1 1-1,1-1 1,-1 0-1,-20 12 413,0 5-445,1 0 0,1 2 1,0 0-1,2 1 1,0 1-1,1 0 0,2 1 1,0 1-1,1 0 1,-12 31-1,22-46 3,0 0-1,0 0 1,1 1 0,0-1-1,0 1 1,1 0 0,0 11-1,1-18-56,0 1-1,0-1 1,0 0 0,1 0-1,-1 0 1,1 0-1,-1 0 1,1 0-1,0 0 1,-1 0 0,1 0-1,0 0 1,1-1-1,-1 1 1,0 0-1,0 0 1,1-1-1,-1 1 1,1-1 0,-1 1-1,1-1 1,0 0-1,-1 0 1,1 0-1,0 0 1,0 0 0,0 0-1,0 0 1,0 0-1,0-1 1,0 1-1,0-1 1,0 0-1,5 1 1,5 0-598,1-1 0,-1-1 0,1 0 0,0 0 0,-1-1 0,0-1 0,1 0 0,-1-1 0,15-6 0,60-36-11647,-49 21 2429</inkml:trace>
</inkml:ink>
</file>

<file path=ppt/ink/ink2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4.545"/>
    </inkml:context>
    <inkml:brush xml:id="br0">
      <inkml:brushProperty name="width" value="0.025" units="cm"/>
      <inkml:brushProperty name="height" value="0.025" units="cm"/>
      <inkml:brushProperty name="color" value="#E71224"/>
    </inkml:brush>
  </inkml:definitions>
  <inkml:trace contextRef="#ctx0" brushRef="#br0">1 24 11275,'0'0'448,"2"3"-3603,-1-2 3521,1 1 0,-1-1 0,0 0 0,1 0 0,-1 0 0,0 0 0,1 0 0,-1 0 0,1-1 1,-1 1-1,1 0 0,0-1 0,-1 1 0,1-1 0,0 0 0,-1 1 0,1-1 0,0 0 0,-1 0 0,1 0 0,0 0 0,-1-1 0,3 1 0,42-19 7445,-41 16-7526,1 0 0,0 1 0,0-1 0,0 1-1,0 0 1,0 0 0,1 1 0,6-1 0,-13 2-240,0 0 1,1 1 0,-1-1-1,1 1 1,-1-1 0,0 0-1,0 1 1,1-1 0,-1 1-1,0-1 1,1 1 0,-1-1-1,0 1 1,0-1 0,0 1-1,0-1 1,0 1 0,1-1-1,-1 1 1,0-1 0,0 1-1,0-1 1,0 1 0,0-1-1,-1 1 1,1-1 0,0 1-1,0-1 1,0 1 0,0-1-1,0 1 1,-1-1 0,1 1-1,0-1 1,-1 0 0,1 1 0,-1 0-1,-7 20 947,0-6-616,0 1-1,2 0 0,0 0 0,1 0 0,0 1 0,-2 21 0,1 59-3465,3-109-11163,1-5 629</inkml:trace>
</inkml:ink>
</file>

<file path=ppt/ink/ink2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6.168"/>
    </inkml:context>
    <inkml:brush xml:id="br0">
      <inkml:brushProperty name="width" value="0.025" units="cm"/>
      <inkml:brushProperty name="height" value="0.025" units="cm"/>
      <inkml:brushProperty name="color" value="#E71224"/>
    </inkml:brush>
  </inkml:definitions>
  <inkml:trace contextRef="#ctx0" brushRef="#br0">0 1 19026,'0'0'7047,"71"67"-7015,-37-40-1217,-3 0-1282,-8-4-1633,-12-4-4035</inkml:trace>
</inkml:ink>
</file>

<file path=ppt/ink/ink2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6.515"/>
    </inkml:context>
    <inkml:brush xml:id="br0">
      <inkml:brushProperty name="width" value="0.025" units="cm"/>
      <inkml:brushProperty name="height" value="0.025" units="cm"/>
      <inkml:brushProperty name="color" value="#E71224"/>
    </inkml:brush>
  </inkml:definitions>
  <inkml:trace contextRef="#ctx0" brushRef="#br0">1 0 19474,'0'0'5414,"67"39"-5190,-29-29-160,6 3-1057,0 0-1345,-4-1-1538,-9-3-3683</inkml:trace>
</inkml:ink>
</file>

<file path=ppt/ink/ink2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1.623"/>
    </inkml:context>
    <inkml:brush xml:id="br0">
      <inkml:brushProperty name="width" value="0.025" units="cm"/>
      <inkml:brushProperty name="height" value="0.025" units="cm"/>
      <inkml:brushProperty name="color" value="#E71224"/>
    </inkml:brush>
  </inkml:definitions>
  <inkml:trace contextRef="#ctx0" brushRef="#br0">2058 607 13164,'14'-32'493,"51"-123"2597,-57 131-2733,-1 1 1,-1-1 0,-1 0-1,3-45 1,-8 61-369,0 0 1,0 0-1,-1 0 1,0 0 0,-1 0-1,0 0 1,0 0-1,-1 0 1,1 1-1,-2-1 1,1 1-1,-1-1 1,-8-10-1,5 9-23,-1 0 0,0 1 0,0 0-1,-1 0 1,0 1 0,-1 0-1,1 1 1,-19-10 0,4 5-6,-1 2 0,0 0 0,0 2 0,-1 0 0,0 2 1,0 1-1,-49-1 0,34 6 150,0 2 0,0 1 1,0 3-1,1 1 0,-62 21 0,-189 91 174,158-55 133,-215 142 0,265-148-134,3 3-1,2 3 1,-100 110-1,144-136-150,2 1 0,1 2 0,3 1 0,1 1 0,2 1 0,2 1 0,-29 84 0,43-99-89,0 0-1,3 0 1,0 1-1,2 0 0,1 0 1,2 0-1,1 0 0,2 0 1,1 0-1,1 0 1,2 0-1,1-1 0,17 46 1,-8-38-33,1-1 0,3-1-1,0-1 1,3-1 0,1-1 0,1-1 0,2-1 0,1-1 0,2-2 0,0-1-1,43 30 1,-30-28 11,1-3 1,1-1-1,1-3 0,2-1 0,0-3 1,1-1-1,1-3 0,85 15 0,-82-21 197,1-3 0,0-2 0,0-2-1,1-3 1,-1-2 0,0-2 0,-1-3-1,0-2 1,0-2 0,-1-3-1,0-1 1,-2-3 0,61-32 0,-33 6 477,-2-3 0,-2-4-1,-3-3 1,67-65 0,-57 40-335,-5-3 0,119-166-1,-151 183-186,-3-2-1,-3-1 0,35-90 1,-54 110-149,-3 0 1,-1-1 0,-3-1 0,-3 0 0,7-96-1,-15 125-30,-2 1 0,0 0-1,-1 0 1,-1 1 0,-1-1-1,-1 0 1,-1 1 0,-13-33-1,12 39-111,-1 0-1,0 0 0,-1 1 0,0 0 0,-1 0 1,-1 1-1,0 1 0,0 0 0,-1 0 0,-1 1 1,0 0-1,-15-8 0,5 6-321,-1 1 1,0 1-1,-1 1 0,0 1 1,0 1-1,-1 1 0,0 2 1,0 0-1,-1 2 1,-36 1-1,39 1 14,0 2 0,1 0 1,0 2-1,-1 0 0,1 2 0,1 1 0,-1 0 1,1 2-1,1 0 0,-1 2 0,-34 23 0,42-24-1026,1 1 0,-22 24 0,-11 27-5258</inkml:trace>
</inkml:ink>
</file>

<file path=ppt/ink/ink2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2.404"/>
    </inkml:context>
    <inkml:brush xml:id="br0">
      <inkml:brushProperty name="width" value="0.025" units="cm"/>
      <inkml:brushProperty name="height" value="0.025" units="cm"/>
      <inkml:brushProperty name="color" value="#E71224"/>
    </inkml:brush>
  </inkml:definitions>
  <inkml:trace contextRef="#ctx0" brushRef="#br0">6253 3947 13549,'7'-10'491,"0"1"-421,1-1 0,0 1 0,1 0-1,0 1 1,1 0 0,-1 0 0,1 1 0,1 0 0,-1 1 0,23-9 0,-20 9 29,0 1 0,1 0 0,0 1 0,1 0 0,-1 1 0,0 1 0,1 0 0,18 1 0,-32 1-83,-1 1 0,1-1 0,-1 0 0,1 0 0,-1 1 0,0-1 0,1 1-1,-1-1 1,1 0 0,-1 1 0,0-1 0,1 1 0,-1-1 0,0 1 0,0-1 0,1 1 0,-1-1-1,0 1 1,0-1 0,0 1 0,0-1 0,0 1 0,1-1 0,-1 1 0,0-1 0,0 1 0,0-1-1,-1 1 1,1-1 0,0 1 0,0-1 0,0 1 0,0 0 0,0-1 0,-1 1 0,1-1 0,0 0-1,0 1 1,-1-1 0,1 1 0,0-1 0,-1 1 0,1-1 0,0 0 0,-1 1 0,0 0 0,-3 4 193,-1-1 1,0 1 0,0-1 0,0 0 0,0 0 0,0 0 0,-1-1 0,-11 6 0,-57 19 496,58-22-584,-105 32 971,-233 41 1,-136-14 696,452-61-1689,-551 36 408,484-41-480,1-5 0,0-4 0,-170-39 0,126 6 11,1-6 1,-218-106-1,-260-178 138,511 269-55,-52-31-69,-215-163 0,297 192-329,3-4 1,4-4-1,2-3 0,-68-92 0,59 52 253,5-3-1,5-3 0,6-4 0,5-2 0,6-3 0,-48-167 0,85 228 123,3 0 0,4-1-1,2-1 1,0-84 0,10 102 52,4 0 0,1 0 1,3 1-1,3 0 0,1 0 0,23-60 0,14-6-101,10-27-41,-52 125-6,0 0 0,-1 0 0,-1-1 0,2-40 0,-6 54-3,-1 0 0,0 0 0,-1-1 0,1 1 0,-2 0 1,1 1-1,-1-1 0,-1 0 0,0 1 0,0 0 0,0 0 1,-1 0-1,0 0 0,-1 1 0,0 0 0,0 0 1,0 0-1,-1 1 0,0 0 0,0 0 0,-1 1 0,0 0 1,0 0-1,-11-5 0,-7-2-21,0 1 1,0 2 0,-1 0-1,-1 2 1,1 1-1,-53-5 1,15 7-14,0 2 1,0 3 0,1 3 0,-105 21-1,120-15 73,2 3 0,-1 1 0,2 3 0,0 2 0,1 1-1,-72 46 1,94-50 11,0 1-1,2 0 1,0 2-1,-22 25 1,35-35-140,0 0 0,1 1 1,0 0-1,0 0 0,1 1 1,1 0-1,0 0 0,0 0 1,1 1-1,1 0 0,-5 23 1,8-33-151,0 1 1,-1-1 0,1 0-1,0 0 1,0 1 0,0-1-1,1 0 1,-1 0 0,1 0-1,-1 1 1,1-1 0,0 0-1,-1 0 1,1 0-1,2 3 1,-2-4-74,1 0 0,-1 0 0,0 0 0,0-1 0,1 1-1,-1 0 1,0-1 0,1 1 0,-1-1 0,1 1 0,-1-1 0,0 1 0,1-1 0,-1 0 0,1 0-1,-1 0 1,1 0 0,-1 0 0,1 0 0,-1 0 0,1-1 0,-1 1 0,1 0 0,2-2-1,35-13-8030</inkml:trace>
</inkml:ink>
</file>

<file path=ppt/ink/ink2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2.806"/>
    </inkml:context>
    <inkml:brush xml:id="br0">
      <inkml:brushProperty name="width" value="0.025" units="cm"/>
      <inkml:brushProperty name="height" value="0.025" units="cm"/>
      <inkml:brushProperty name="color" value="#E71224"/>
    </inkml:brush>
  </inkml:definitions>
  <inkml:trace contextRef="#ctx0" brushRef="#br0">1654 63 12043,'0'0'3011,"-10"-9"-2279,-36-28-481,42 34-246,-1 1 1,0 0 0,1 0-1,-1 0 1,0 1 0,0-1-1,0 1 1,0 0 0,0 1 0,0-1-1,0 1 1,0 0 0,0 0-1,-10 2 1,-7 0 10,-1 0 159,0 0 1,0 2-1,1 1 1,0 1-1,0 0 0,0 2 1,1 0-1,-24 14 1,-158 101 1501,-488 402 928,395-262-1334,287-255-1243,1 1 0,-1 0 0,1 0 0,1 1-1,0 0 1,0 0 0,1 0 0,-10 23 0,16-32-30,-1 0-1,1 0 1,0 0-1,-1 1 1,1-1-1,0 0 1,0 0 0,0 0-1,0 1 1,0-1-1,0 0 1,0 0 0,1 0-1,-1 0 1,0 1-1,1-1 1,-1 0-1,0 0 1,1 0 0,0 0-1,-1 0 1,1 0-1,0 0 1,-1 0 0,1 0-1,0 0 1,0 0-1,0-1 1,0 1 0,0 0-1,-1 0 1,2-1-1,-1 1 1,0-1-1,0 1 1,0-1 0,0 1-1,0-1 1,0 0-1,0 1 1,3-1 0,5 1-26,1 0 0,0 0 0,-1-1 1,14-1-1,-10 0 1,319-38-1171,-246 24 1073,0 4 0,1 3 0,98 5 0,-168 4-41,0 1-1,-1 0 0,1 2 0,-1 0 0,0 0 1,0 2-1,0 0 0,19 10 0,-27-11-195,0 0 0,0 1-1,0-1 1,-1 1 0,0 1 0,0-1-1,-1 1 1,0 1 0,0-1-1,0 1 1,-1 0 0,0 0 0,-1 0-1,0 1 1,6 17 0,-1 16-4832</inkml:trace>
</inkml:ink>
</file>

<file path=ppt/ink/ink2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3.773"/>
    </inkml:context>
    <inkml:brush xml:id="br0">
      <inkml:brushProperty name="width" value="0.025" units="cm"/>
      <inkml:brushProperty name="height" value="0.025" units="cm"/>
      <inkml:brushProperty name="color" value="#E71224"/>
    </inkml:brush>
  </inkml:definitions>
  <inkml:trace contextRef="#ctx0" brushRef="#br0">338 24 12075,'-14'-4'4015,"-1"-1"-3341,0 1 1,-1 1-1,1 0 1,-18-1-1,25 4-472,0 0 0,1 0-1,-1 1 1,0 0 0,0 0 0,0 1-1,1 0 1,-1 0 0,1 1 0,0 0-1,-1 0 1,-8 6 0,6-3-15,1 0 0,0 1 0,1-1 0,0 2 1,0-1-1,0 1 0,1 0 0,0 1 0,1 0 0,0 0 0,0 0 0,1 1 1,0-1-1,1 1 0,0 1 0,1-1 0,-1 0 0,0 13 0,4-21-184,0 0 0,0 0 0,0 0 0,0 0 0,1 0 0,-1-1 1,1 1-1,0 0 0,-1 0 0,1-1 0,0 1 0,0 0 0,0-1 0,0 1 0,0-1 0,1 1 0,-1-1 0,0 1 0,1-1 0,-1 0 0,1 0 0,-1 0 0,1 0 0,0 0 0,-1 0 0,1 0 0,0 0 0,0-1 0,-1 1 0,1-1 0,0 1 1,0-1-1,0 0 0,3 1 0,12 1-41,-1-1 0,1 0 1,19-3-1,-16 2-83,195 0-1241,-212 0 1357,1 0 0,-1 0 0,0 0-1,0 1 1,0-1 0,0 0-1,-1 1 1,1 0 0,0 0-1,0 0 1,0 0 0,0 0-1,-1 1 1,1-1 0,-1 1 0,1 0-1,-1-1 1,1 1 0,-1 0-1,0 1 1,0-1 0,0 0-1,0 1 1,-1-1 0,1 1-1,0-1 1,-1 1 0,0 0-1,0-1 1,0 1 0,0 0 0,0 0-1,0 0 1,-1 0 0,1 0-1,-1 0 1,0 0 0,0 0-1,0 0 1,0 0 0,-1 0-1,1 0 1,-2 3 0,-1 7 185,0-1-1,-1 1 1,0-1 0,-1 0 0,-1-1-1,0 1 1,0-1 0,-1 0 0,-9 10 0,-4 3 323,-2-1 1,-26 23-1,39-38-374,0 0 1,-1-1-1,0 0 0,0-1 1,-1 0-1,0-1 0,0 0 1,-19 5-1,29-10-139,0 1-1,0-1 0,0 1 1,0-1-1,0 0 1,0 0-1,-1 0 1,1 0-1,0 0 0,0 0 1,0 0-1,0 0 1,0 0-1,-1 0 0,1 0 1,0-1-1,0 1 1,0-1-1,0 1 1,0-1-1,0 1 0,0-1 1,0 1-1,0-1 1,0 0-1,0 1 0,0-1 1,0 0-1,1 0 1,-1 0-1,0 0 1,1 0-1,-1 0 0,0 0 1,1 0-1,-1 0 1,1 0-1,0 0 0,-1 0 1,1 0-1,0-1 1,0 1-1,0 0 1,-1 0-1,1 0 0,1-2 1,-1-7-577,1 1 0,0 0 0,0 0 0,6-17 0,43-108-8777,-18 54-234</inkml:trace>
</inkml:ink>
</file>

<file path=ppt/ink/ink2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4.118"/>
    </inkml:context>
    <inkml:brush xml:id="br0">
      <inkml:brushProperty name="width" value="0.025" units="cm"/>
      <inkml:brushProperty name="height" value="0.025" units="cm"/>
      <inkml:brushProperty name="color" value="#E71224"/>
    </inkml:brush>
  </inkml:definitions>
  <inkml:trace contextRef="#ctx0" brushRef="#br0">19 1 17360,'0'11'1116,"0"-4"-910,-1 28 840,2 0 0,1 0 0,2 0 1,11 45-1,-13-72-1055,0 0 1,1 0-1,0 0 0,0 0 1,1 0-1,0 0 0,0-1 1,0 0-1,1 0 1,1 0-1,-1 0 0,1-1 1,0 0-1,0 0 0,1 0 1,-1-1-1,1 0 1,1-1-1,-1 1 0,1-1 1,-1-1-1,1 1 0,0-2 1,14 5-1,-20-7-145,-1 1 1,0-1-1,1 1 1,-1-1-1,1 0 0,-1 1 1,0-1-1,1 0 0,-1 0 1,1 0-1,-1 0 0,1 0 1,-1 0-1,1-1 1,-1 1-1,1 0 0,-1-1 1,2 0-1,-17-14-3154,-42-19 1714,41 26 1647,-51-26 1449,-3 7 3376,80 29-4765,0-1-1,0 0 1,-1-1 0,1 0-1,16-2 1,11 0-586,-16 1-866,0 0 0,0-2 0,0 0 0,-1-2 0,30-10 0,-1-2-4491</inkml:trace>
</inkml:ink>
</file>

<file path=ppt/ink/ink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3.614"/>
    </inkml:context>
    <inkml:brush xml:id="br0">
      <inkml:brushProperty name="width" value="0.025" units="cm"/>
      <inkml:brushProperty name="height" value="0.025" units="cm"/>
    </inkml:brush>
  </inkml:definitions>
  <inkml:trace contextRef="#ctx0" brushRef="#br0">156 169 14125,'2'-11'2440,"4"-11"-1329,9-44 2542,-14 58-2659,0 1-1,0-1 0,0 0 1,-1 1-1,0-1 0,-2-10 1,2 18-914,-1-1-1,1 1 1,-1-1 0,1 1 0,-1-1 0,1 1 0,-1 0-1,1-1 1,-1 1 0,1 0 0,-1-1 0,1 1 0,-1 0-1,0 0 1,1 0 0,-1-1 0,1 1 0,-1 0 0,0 0-1,1 0 1,-1 0 0,0 0 0,1 0 0,-1 0 0,1 0-1,-1 0 1,0 1 0,1-1 0,-1 0 0,1 0-1,-1 0 1,0 1 0,1-1 0,-2 1 0,-20 10 638,8 1-643,0 1 0,1 1 0,1 0-1,1 1 1,0 0 0,0 1 0,2 0-1,0 1 1,1-1 0,1 2 0,0-1-1,-4 19 1,11-35-75,0-1 0,-1 1 0,1 0 0,0-1 0,0 1 0,0 0 0,0-1 0,0 1 0,0-1 0,0 1 0,0 0 0,1-1 0,-1 1 0,0-1 0,0 1 0,0 0 0,1-1 0,-1 1 0,0-1 0,1 1 0,-1-1 0,0 1 0,1-1 0,-1 1 0,1-1 0,-1 0 0,1 1 0,-1-1 0,1 1 0,-1-1 0,1 0 0,-1 0 0,1 1 0,0-1 0,29 2 0,28-17 0,-47 12-20,5-4-191,0 2 1,1 0-1,0 0 0,0 2 1,0 0-1,26-1 0,-42 5 214,0-1 0,0 1 0,0-1-1,0 1 1,0 0 0,0-1 0,0 1-1,0 0 1,0 0 0,0 0 0,0 0-1,0 0 1,-1 0 0,1 0 0,-1 0-1,1 0 1,0 0 0,-1 0 0,0 0-1,1 1 1,-1-1 0,0 0 0,1 0-1,-1 0 1,0 1 0,0-1 0,0 0 0,0 0-1,0 0 1,0 1 0,-1 1 0,-5 44 586,1-35-541,0 0 0,-1 0 0,-1-1 0,1 1 0,-2-1 1,1-1-1,-2 0 0,1 0 0,-1 0 0,-1-1 0,0-1 0,0 1 0,0-2 0,-1 1 0,-1-1 0,-13 6 0,25-13-116,-1 0-1,1 1 1,0-1 0,-1 0-1,1 1 1,-1-1 0,1 0-1,-1 1 1,1-1 0,-1 0-1,1 0 1,-1 1 0,1-1-1,-1 0 1,0 0 0,1 0-1,-1 0 1,1 0 0,-1 0-1,1 0 1,-1 0 0,0 0-1,1 0 1,-1 0 0,1 0-1,-1-1 1,1 1 0,-1 0-1,1 0 1,-1 0 0,1-1-1,-1 1 1,1 0 0,-1-1-1,1 1 1,-1 0 0,1-1-1,0 1 1,-1-1 0,1 1-1,-1-1 1,1 1 0,0 0-1,0-1 1,-1 0 0,1 1-1,0-1 1,0 1 0,0-1-1,-1 1 1,1-1 0,0 1-1,0-1 1,0 1 0,0-1-1,0 0 1,0 1 0,0-1-1,0 1 1,1-1 0,-1 1-1,0-1 1,0 1 0,0-1-1,0 0 1,1 1 0,-1-1-1,1 0 1,14-32-9380,2 11-1757</inkml:trace>
</inkml:ink>
</file>

<file path=ppt/ink/ink2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4.475"/>
    </inkml:context>
    <inkml:brush xml:id="br0">
      <inkml:brushProperty name="width" value="0.025" units="cm"/>
      <inkml:brushProperty name="height" value="0.025" units="cm"/>
      <inkml:brushProperty name="color" value="#E71224"/>
    </inkml:brush>
  </inkml:definitions>
  <inkml:trace contextRef="#ctx0" brushRef="#br0">112 82 10250,'0'0'7676,"-12"-3"-4825,9 2-2693,0 0-48,1 0 1,0 0 0,-1 0 0,1 1-1,-1-1 1,1 0 0,-1 1 0,0 0-1,1 0 1,-1-1 0,1 2-1,-1-1 1,0 0 0,1 0 0,-1 1-1,1-1 1,-1 1 0,1 0 0,-1 0-1,1 0 1,-1 0 0,1 0-1,0 1 1,0-1 0,0 1 0,0-1-1,0 1 1,0 0 0,0 0 0,0 0-1,0 0 1,1 0 0,-1 0-1,1 0 1,0 1 0,-2 3 0,1-3-33,1 0 1,-1 0 0,1 0 0,0 0-1,-1 0 1,2 0 0,-1 0-1,0 0 1,1 1 0,-1-1 0,1 0-1,0 0 1,0 1 0,0-1-1,0 0 1,1 0 0,-1 0 0,1 1-1,0-1 1,0 0 0,0 0-1,1 0 1,-1 0 0,1 0-1,-1 0 1,1-1 0,0 1 0,0-1-1,0 1 1,0-1 0,1 1-1,-1-1 1,1 0 0,-1 0 0,1 0-1,0-1 1,5 3 0,-3-2-74,-1 0 1,1-1 0,0 0 0,0 0-1,0 0 1,0-1 0,0 0-1,0 0 1,0 0 0,0 0-1,0-1 1,0 0 0,0 0 0,0 0-1,0-1 1,0 0 0,-1 0-1,1 0 1,-1 0 0,1-1 0,-1 1-1,0-1 1,0 0 0,5-5-1,-5 3-128,1 0-1,-1 0 0,0 0 0,0-1 1,-1 1-1,0-1 0,0 0 0,0 0 1,-1 0-1,0 0 0,3-12 0,-2 2-74,-2 0-1,0 1 0,-1-28 1,0 41 188,0 1 0,-1-1 0,1 1 0,0-1 0,-1 1 0,1 0 0,-1-1 0,1 1 0,-1 0 0,0 0 0,1-1 0,-1 1 0,0 0 0,0 0 0,-2-2 1,3 3 2,-1 0 0,1-1 0,-1 1 1,1 0-1,0 0 0,-1 0 1,1 0-1,-1-1 0,1 1 1,-1 0-1,1 0 0,-1 0 1,1 0-1,-1 0 0,1 0 0,-1 0 1,1 0-1,-1 1 0,1-1 1,0 0-1,-1 0 0,1 0 1,-1 0-1,1 1 0,-1-1 1,1 0-1,0 0 0,-1 1 1,1-1-1,0 0 0,-1 1 0,1-1 1,0 0-1,-1 1 0,1-1 1,0 0-1,-1 1 0,1-1 1,0 1-1,0-1 0,0 1 1,0-1-1,-1 0 0,1 1 1,0-1-1,0 1 0,0-1 0,0 1 1,0-1-1,0 1 0,0 0 1,-2 6-15,0 0 0,1 1 0,0-1 1,0 1-1,0 0 0,1-1 0,0 1 1,2 10-1,-2-15-59,1-1 0,-1 1 1,1 0-1,0-1 0,0 1 1,-1-1-1,1 1 0,1-1 0,-1 0 1,0 1-1,1-1 0,-1 0 1,1 0-1,0 0 0,-1 0 0,1 0 1,0 0-1,0-1 0,0 1 1,1-1-1,-1 1 0,0-1 1,1 0-1,-1 0 0,0 0 0,1 0 1,0 0-1,2 0 0,1 0-296,0 0-1,0-1 0,0 0 1,0 0-1,0-1 0,0 0 1,0 0-1,0 0 0,0 0 1,-1-1-1,1 0 1,0-1-1,-1 1 0,0-1 1,1 0-1,-1 0 0,0-1 1,5-4-1,27-31-5733,-15 9-1358</inkml:trace>
</inkml:ink>
</file>

<file path=ppt/ink/ink2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5.256"/>
    </inkml:context>
    <inkml:brush xml:id="br0">
      <inkml:brushProperty name="width" value="0.025" units="cm"/>
      <inkml:brushProperty name="height" value="0.025" units="cm"/>
      <inkml:brushProperty name="color" value="#E71224"/>
    </inkml:brush>
  </inkml:definitions>
  <inkml:trace contextRef="#ctx0" brushRef="#br0">90 426 3395,'0'0'8953,"-8"-3"-5163,6 2-3646,0 0 0,1 0 0,-1 0 1,0 1-1,0-1 0,1 1 0,-1-1 0,0 1 0,0 0 1,0 0-1,0 0 0,0 0 0,1 0 0,-1 0 0,0 0 0,0 1 1,0-1-1,0 1 0,1-1 0,-1 1 0,-2 1 0,1 1 24,0-1-1,1 1 1,-1 0-1,1 0 1,0 1-1,0-1 1,0 0-1,0 1 1,0-1-1,1 1 1,0 0-1,-2 7 1,0-2 188,1 1 0,0-1 0,0 1 0,1-1 0,0 1 0,1 0 0,0 0 0,1-1 0,2 14 0,-3-20-270,1-1 0,-1 1-1,1-1 1,0 0-1,0 1 1,0-1-1,1 0 1,-1 0-1,0 0 1,1 0 0,0 0-1,-1 0 1,1 0-1,0 0 1,0-1-1,3 3 1,-2-3-68,0 1 0,0-2 0,0 1 0,0 0 0,0 0 0,0-1 0,0 0 0,0 0 0,0 1 0,0-2 0,0 1 0,0 0 0,0-1-1,0 1 1,0-1 0,0 0 0,3-1 0,-1 0-52,-1-1 0,1 1 0,-1-1 0,0 1 0,0-1 0,0 0-1,0-1 1,-1 1 0,1-1 0,-1 0 0,0 1 0,0-1 0,0-1 0,0 1-1,-1 0 1,0-1 0,0 1 0,0-1 0,0 0 0,1-7 0,0-1-81,-1 1 0,0-1 0,-1 1 0,0-1 0,0 0 0,-4-25 0,2 35 105,0-1 1,0 1 0,-1 0-1,1-1 1,-1 1-1,0 0 1,0 0-1,0 0 1,0 0-1,-4-3 1,5 5 6,1 0 0,-1 1 1,1-1-1,-1 1 0,1-1 0,-1 1 0,0 0 1,1-1-1,-1 1 0,0 0 0,1-1 1,-1 1-1,0 0 0,1 0 0,-1-1 1,0 1-1,0 0 0,1 0 0,-1 0 1,-1 0-1,1 1 3,0-1 0,1 1 0,-1-1 0,1 1 0,-1-1 0,0 1 0,1 0 0,-1-1 1,1 1-1,-1 0 0,1-1 0,0 1 0,-1 0 0,1 0 0,0 0 0,0-1 0,-1 1 0,1 0 0,0 0 0,0 0 1,0 0-1,0-1 0,0 3 0,-1 3 21,1 0 0,0 1-1,0-1 1,0 0 0,1 1 0,-1-1 0,2 0 0,-1 0 0,1 0 0,0 0 0,0 0-1,0 0 1,1 0 0,0-1 0,0 1 0,1-1 0,7 9 0,-8-11-21,1 0 1,-1 0-1,1 0 1,0 0-1,0-1 1,0 0 0,1 0-1,-1 0 1,0 0-1,1-1 1,0 1-1,-1-1 1,1 0-1,0-1 1,-1 1-1,1-1 1,0 0-1,-1 0 1,1-1-1,0 1 1,-1-1-1,1 0 1,0 0-1,-1 0 1,5-3-1,-2 1-227,0 0 0,0-1 0,-1 0 0,1-1 0,-1 1-1,0-1 1,-1 0 0,1-1 0,-1 1 0,0-1-1,0 0 1,-1 0 0,0-1 0,0 0 0,0 1 0,-1-1-1,0 0 1,0 0 0,-1-1 0,0 1 0,2-14-1,1-6-725,-1 0 0,-2-1 0,0 1 0,-5-49 0,2 60 1098,-1 0 0,-1 0 0,-1 0 0,0 1 0,-1 0 0,0 0 0,-1 0 0,-1 0 1,-1 1-1,-14-22 0,21 35 64,0-1 1,-1 0-1,1 1 1,-1-1-1,1 1 1,-1-1-1,1 1 1,-1 0-1,0 0 1,0 0-1,1 0 1,-1 0-1,0 0 1,0 0-1,-4-1 1,5 3-156,0-1 0,0 0 1,1 0-1,-1 0 0,0 1 1,0-1-1,0 0 1,1 1-1,-1-1 0,0 1 1,0-1-1,1 1 1,-1-1-1,1 1 0,-1-1 1,0 1-1,1 0 0,-1-1 1,1 1-1,-1 0 1,1 0-1,0-1 0,-1 1 1,1 0-1,0 0 1,-1 0-1,1-1 0,0 1 1,0 0-1,0 0 0,0 0 1,0 0-1,0-1 1,0 1-1,0 0 0,0 0 1,0 1-1,0 9 120,1 1 0,-1-1 0,2 0 0,0 0 0,0 0 0,1 0 0,0 0 0,1 0 0,0-1 0,1 1 0,0-1 0,1-1 0,0 1 0,0-1 0,15 16 0,8 5-277,1-1 0,67 49 0,-48-40-749,-48-37 948,-6-3 64,1 0 0,0 0 0,0-1 0,0 1 0,0-1 0,0 0 0,0 0 0,1 0 0,-1-1 0,-3-4-1,-9-8 20,-24-16-50,-67-60 1589,139 92-2166,31 2-1130,-47-3-796,0-1 0,0 0 1,0-1-1,18-6 1,-25 7 1252,-1-2 0,1 1 0,-1-1 0,0 0 1,0-1-1,0 0 0,0 0 0,9-10 0,-12 10 1320,0 0-1,0-1 1,-1 1-1,0-1 0,0 0 1,0-1-1,2-7 1,-5 13 119,0 0 1,-1 1-1,1-1 1,-1 0 0,1 0-1,-1 0 1,0 0 0,1 0-1,-1 0 1,0 0 0,0-1-1,0 1 1,0 0 0,0 0-1,0 0 1,0 0-1,0 0 1,0 0 0,0 0-1,0 0 1,-1 0 0,1 0-1,-1-2 1,0 3-19,0 0 0,0-1 0,1 1-1,-1 0 1,0-1 0,0 1 0,0 0 0,0 0 0,0 0 0,0 0 0,0 0 0,1 0-1,-1 0 1,0 0 0,0 0 0,0 0 0,0 1 0,0-1 0,0 0 0,-1 1 0,-3 1 349,-1 1 0,1-1 0,0 1 0,0 0 0,0 0 0,1 0 1,-6 5-1,7-4-401,-1 1 1,1 0 0,0-1 0,0 1-1,1 0 1,-1 0 0,1 1-1,0-1 1,1 0 0,-1 1-1,1-1 1,0 1 0,0-1 0,1 1-1,-1 0 1,2 6 0,0-10-241,-1 0-1,1-1 1,0 1 0,0 0 0,0-1 0,0 0 0,0 1 0,0-1 0,1 0 0,-1 1-1,0-1 1,1 0 0,-1 0 0,1 0 0,-1 0 0,1 0 0,0 0 0,-1-1 0,1 1 0,0 0-1,-1-1 1,1 0 0,0 1 0,0-1 0,-1 0 0,1 0 0,0 0 0,0 0 0,0 0-1,0 0 1,1-1 0,61-6-1445,-17-10-1156,-37 12 1884,0 1 1,0 1-1,0 0 1,1 0-1,11-1 1,-21 4 731,-1-1 1,1 1-1,-1 0 0,1 0 1,-1 0-1,1 0 1,-1 0-1,1 0 1,-1 0-1,1 1 0,-1-1 1,1 0-1,-1 0 1,1 0-1,-1 0 1,1 0-1,-1 1 0,0-1 1,1 0-1,-1 1 1,1-1-1,-1 0 0,0 0 1,1 1-1,-1-1 1,0 1-1,1-1 1,-1 0-1,0 1 0,0-1 1,1 1-1,-1-1 1,0 1-1,0 0 1,-3 20 1835,-19 20 934,17-35-2555,-9 13-64,0 0 1,-2-1 0,0-1 0,-1-1-1,-29 22 1,28-31-3789,5-6-3433</inkml:trace>
</inkml:ink>
</file>

<file path=ppt/ink/ink2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6.193"/>
    </inkml:context>
    <inkml:brush xml:id="br0">
      <inkml:brushProperty name="width" value="0.025" units="cm"/>
      <inkml:brushProperty name="height" value="0.025" units="cm"/>
      <inkml:brushProperty name="color" value="#E71224"/>
    </inkml:brush>
  </inkml:definitions>
  <inkml:trace contextRef="#ctx0" brushRef="#br0">63 320 12716,'-12'2'6517,"-27"6"456,39-8-6956,-1 0 1,1 0-1,-1 0 0,1 0 0,-1 0 0,1 1 1,-1-1-1,1 0 0,-1 0 0,1 0 0,-1 1 0,1-1 1,-1 0-1,1 0 0,0 1 0,-1-1 0,1 1 0,0-1 1,-1 0-1,1 1 0,0-1 0,-1 1 0,1-1 1,0 1-1,-1-1 0,1 0 0,0 1 0,0-1 0,0 1 1,0-1-1,0 1 0,-1 0 0,1-1 0,0 1 0,0-1 1,0 1-1,0-1 0,1 1 0,-1-1 0,0 1 1,0-1-1,0 1 0,0-1 0,0 1 0,1-1 0,-1 1 1,0-1-1,0 1 0,1-1 0,-1 0 0,0 1 0,1-1 1,-1 1-1,1-1 0,0 2-29,0-1-1,0 0 1,0-1 0,1 1-1,-1 0 1,0 0 0,0 0-1,1-1 1,-1 1 0,1-1-1,-1 1 1,0-1 0,1 0-1,-1 1 1,1-1 0,-1 0 0,1 0-1,-1 0 1,1 0 0,-1 0-1,1 0 1,-1 0 0,1-1-1,-1 1 1,0-1 0,1 1-1,-1-1 1,1 1 0,-1-1-1,0 0 1,0 1 0,2-2-1,-1 0 29,1 0-1,-1 0 1,1 0-1,-1 0 0,0 0 1,0 0-1,0 0 1,0-1-1,0 1 0,-1-1 1,1 0-1,-1 1 1,0-1-1,0 0 0,1-3 1,0-12 218,-9 20 156,-8 30-288,13-22-98,0 1-1,1 0 1,0-1 0,1 22 0,0-31 0,0 1 1,0-1 0,0 0 0,0 1 0,0-1 0,1 1-1,-1-1 1,0 0 0,1 1 0,-1-1 0,1 0 0,0 1-1,-1-1 1,1 0 0,0 0 0,0 0 0,0 1 0,0-1-1,0 0 1,0 0 0,0 0 0,0-1 0,0 1-1,0 0 1,1 0 0,-1-1 0,0 1 0,0 0 0,1-1-1,-1 1 1,1-1 0,-1 0 0,0 0 0,1 1 0,-1-1-1,1 0 1,-1 0 0,0 0 0,1 0 0,-1 0 0,1-1-1,-1 1 1,1 0 0,-1-1 0,0 1 0,3-2-1,2-1 65,0 0 0,0 0 0,0-1 0,-1 0 0,1 0 0,-1 0 0,0-1-1,0 1 1,-1-1 0,1-1 0,-1 1 0,0 0 0,-1-1 0,4-7 0,3-4 79,-2 0 1,0-1 0,10-32 0,-14 24 204,2-51 0,-6 73-269,0 6-36,1 8-57,0 1 0,1-1 0,0 0 0,0 0 0,1 0 0,0 0 1,1 0-1,8 15 0,-11-23 21,0 0 1,0 0-1,0 1 0,0-1 1,0 0-1,1 0 0,-1 0 1,1-1-1,-1 1 1,1 0-1,0-1 0,0 1 1,0-1-1,0 1 0,0-1 1,0 0-1,0 0 1,0 0-1,0 0 0,1 0 1,-1 0-1,0-1 0,1 1 1,-1-1-1,1 1 1,-1-1-1,0 0 0,1 0 1,-1 0-1,1-1 0,-1 1 1,0 0-1,1-1 1,-1 1-1,0-1 0,1 0 1,-1 0-1,0 0 0,0 0 1,0 0-1,0-1 0,0 1 1,2-2-1,4-5 40,-1 1 0,1-1 0,-2 0 0,1-1 0,-1 0 0,-1 0 0,1 0 0,-1-1 0,-1 1 0,0-1 0,5-20 0,-4 11-108,0-1 0,-1 1 0,1-29 1,-4 60 65,0-1 1,1 0 0,0 0 0,1 0 0,0 0-1,1 0 1,0-1 0,1 0 0,8 15 0,-11-21-40,1 0 0,0-1 1,-1 1-1,1-1 1,0 0-1,1 0 1,-1 0-1,1 0 1,-1 0-1,1-1 1,0 1-1,4 1 1,-5-3-77,-1 0 0,1-1 1,0 1-1,0 0 0,0-1 1,0 0-1,0 0 0,0 0 1,0 0-1,0 0 0,0-1 1,-1 1-1,1-1 0,0 0 1,0 0-1,0 0 0,-1 0 1,1 0-1,0-1 0,2-1 1,2-2-588,-1 0 1,0 0 0,0-1-1,-1 1 1,1-1 0,-1-1-1,-1 1 1,1-1 0,-1 1-1,6-13 1,-5 7-1088,0 0 0,-1 0 0,0 0 1,-1 0-1,0-1 0,1-12 0,-3-7-4627</inkml:trace>
</inkml:ink>
</file>

<file path=ppt/ink/ink2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6.524"/>
    </inkml:context>
    <inkml:brush xml:id="br0">
      <inkml:brushProperty name="width" value="0.025" units="cm"/>
      <inkml:brushProperty name="height" value="0.025" units="cm"/>
      <inkml:brushProperty name="color" value="#E71224"/>
    </inkml:brush>
  </inkml:definitions>
  <inkml:trace contextRef="#ctx0" brushRef="#br0">108 28 2691,'-1'-1'560,"1"0"0,0-1 1,0 1-1,-1 0 1,1 0-1,-1-1 1,1 1-1,-1 0 0,1 0 1,-1 0-1,0 0 1,1 0-1,-1 0 0,0 0 1,0 0-1,0 0 1,0 0-1,0 0 1,0 0-1,0 1 0,0-1 1,0 0-1,-1 1 1,1-1-1,0 1 1,0-1-1,0 1 0,-1 0 1,1-1-1,-2 1 1,0 1-110,1-1 1,-1 1-1,1 0 0,-1 0 1,1 1-1,0-1 1,-1 0-1,1 1 1,0-1-1,0 1 1,0 0-1,0 0 0,1 0 1,-3 2-1,-2 3-50,1 0 0,0 1 0,0-1 1,0 1-1,1 0 0,1 0 0,-1 0 0,-3 17 0,7-24-400,0-1 1,0 1 0,0-1-1,0 1 1,0-1 0,1 1-1,-1-1 1,0 0 0,0 1-1,1-1 1,-1 1-1,0-1 1,1 0 0,-1 1-1,0-1 1,1 0 0,-1 1-1,1-1 1,-1 0-1,0 0 1,1 1 0,-1-1-1,1 0 1,-1 0 0,1 0-1,-1 1 1,1-1 0,-1 0-1,1 0 1,-1 0-1,1 0 1,-1 0 0,1 0-1,-1 0 1,1 0 0,-1 0-1,1-1 1,-1 1-1,1 0 1,-1 0 0,1 0-1,-1 0 1,0-1 0,1 1-1,-1 0 1,1 0 0,0-1-1,25-11-357,-9 3-359,0 1 1,1 1-1,0 0 0,0 1 0,0 1 0,1 1 1,0 0-1,0 2 0,32-1 0,-49 3 735,-1 0 1,0-1-1,0 1 1,0 1-1,0-1 0,0 0 1,0 0-1,0 0 0,0 1 1,0-1-1,0 0 0,0 1 1,0-1-1,0 1 0,0-1 1,0 1-1,0-1 0,0 1 1,0 0-1,0 0 0,-1-1 1,1 1-1,0 0 0,0 0 1,-1 0-1,1 0 1,-1 0-1,1 0 0,0 1 1,0 1 147,-1 0 0,0 0 0,0 0 0,0 0 0,0 0 0,0 1 0,0-1 0,-1-1 0,1 1 0,-1 0-1,-1 3 1,-2 5 381,0 1 0,-1-1 0,-1-1 0,-12 20 0,15-26-521,1 0 1,-1 0-1,0-1 1,0 1-1,0-1 1,0 1 0,-1-1-1,1 0 1,-1-1-1,0 1 1,0-1-1,0 1 1,0-1 0,0 0-1,0-1 1,-6 2-1,9-3-158,1 0 0,-1-1-1,1 1 1,-1-1 0,1 1-1,-1-1 1,1 1 0,-1-1-1,1 1 1,-1-1-1,1 0 1,0 1 0,-1-1-1,1 1 1,0-1 0,0 0-1,-1 1 1,1-1 0,0 0-1,0 0 1,0 1 0,0-1-1,0 0 1,0 1 0,0-1-1,0 0 1,0 1-1,1-2 1,2-24-3702,10-5-1528,10-5-1959</inkml:trace>
</inkml:ink>
</file>

<file path=ppt/ink/ink2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6.880"/>
    </inkml:context>
    <inkml:brush xml:id="br0">
      <inkml:brushProperty name="width" value="0.025" units="cm"/>
      <inkml:brushProperty name="height" value="0.025" units="cm"/>
      <inkml:brushProperty name="color" value="#E71224"/>
    </inkml:brush>
  </inkml:definitions>
  <inkml:trace contextRef="#ctx0" brushRef="#br0">89 1 6342,'0'0'17072,"-9"1"-15743,5 0-1237,0-1 1,1 1-1,-1 0 0,0 0 0,1 0 0,-1 0 0,1 1 0,0-1 0,-1 1 0,1 0 0,0 0 0,0 0 0,0 0 0,0 1 0,0-1 0,1 1 0,-1 0 0,1-1 0,0 1 0,0 0 0,0 1 0,0-1 0,0 0 1,1 1-1,-1-1 0,1 0 0,0 1 0,0 0 0,0-1 0,1 1 0,-1 0 0,1 5 0,2-8-107,1 0-1,0 0 1,0 0 0,0 0 0,-1 0-1,1-1 1,0 1 0,0-1 0,0 0-1,0 0 1,0 0 0,0 0 0,0 0-1,3-1 1,0 0-146,9 2-69,0 0 0,-1 1 0,1 0 0,-1 1-1,0 1 1,0 0 0,0 1 0,-1 1 0,1 0 0,-1 1-1,-1 0 1,1 1 0,-1 0 0,-1 1 0,1 0-1,-1 1 1,-1 0 0,16 20 0,-15-14 193,1-1 0,-2 2 0,0-1 0,-2 1 0,1 1 1,-2 0-1,0 0 0,-2 0 0,0 1 0,0 0 0,-2 0 0,0 0 0,-1 34 0,-2-46 364,-1-1 0,0 0 0,-1 0 0,1 1-1,-1-1 1,-1 0 0,1 0 0,-1-1 0,0 1 0,0-1-1,0 1 1,-1-1 0,0 0 0,0 0 0,0 0-1,-1-1 1,-6 6 0,8-8-198,0 1-1,0-1 1,0 0-1,-1 0 0,1-1 1,0 1-1,-1 0 1,1-1-1,-1 0 1,0 0-1,1 0 1,-1-1-1,0 1 1,1-1-1,-1 1 0,0-1 1,0-1-1,1 1 1,-1 0-1,0-1 1,1 0-1,-1 0 1,1 0-1,-1 0 1,1-1-1,-1 1 0,1-1 1,0 0-1,-1 0 1,1 0-1,-3-2 1,-2-5-250,-1 0 1,1 0-1,1 0 1,0-1-1,0 0 1,1-1-1,0 1 1,0-1-1,1 0 1,1-1-1,0 1 1,-3-16-1,2 1-1400,0 0 0,2 0 0,0 0 0,3-44 0,1 56 23,1-1 0,1 0-1,0 0 1,1 1 0,1 0 0,0 0-1,1 0 1,13-24 0,6-2-5971</inkml:trace>
</inkml:ink>
</file>

<file path=ppt/ink/ink2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7.494"/>
    </inkml:context>
    <inkml:brush xml:id="br0">
      <inkml:brushProperty name="width" value="0.025" units="cm"/>
      <inkml:brushProperty name="height" value="0.025" units="cm"/>
      <inkml:brushProperty name="color" value="#E71224"/>
    </inkml:brush>
  </inkml:definitions>
  <inkml:trace contextRef="#ctx0" brushRef="#br0">113 419 14382,'0'0'6689,"-12"-6"-4896,-37-16-826,48 22-934,-1-1 0,1 1 0,0-1 0,-1 1 0,1 0 0,0 0 1,-1 0-1,1 0 0,-1 0 0,1 0 0,0 0 0,-1 0 1,1 1-1,0-1 0,-1 0 0,1 1 0,0-1 0,-1 1 0,1-1 1,0 1-1,0 0 0,0 0 0,-1-1 0,1 1 0,0 0 0,0 0 1,0 0-1,0 0 0,1 0 0,-1 1 0,0-1 0,0 0 1,1 0-1,-1 0 0,0 1 0,1-1 0,0 0 0,-1 1 0,0 1 1,-1 5 168,1 0 0,-1 1 0,1-1 0,0 14 0,1-20-115,0 2-40,0 0 0,0-1-1,0 1 1,0 0 0,1 0 0,0-1 0,0 1-1,0 0 1,0-1 0,0 1 0,1-1-1,0 0 1,-1 1 0,1-1 0,0 0-1,1 0 1,-1 0 0,1 0 0,-1-1-1,1 1 1,0 0 0,0-1 0,0 0 0,0 0-1,0 0 1,0 0 0,7 2 0,-6-2-40,1-1 0,0 0-1,-1 0 1,1-1 0,0 1 0,-1-1 0,1 0 0,0 0 0,0-1 0,-1 1 0,1-1 0,0 0 0,-1 0 0,1-1 0,-1 1 0,1-1 0,-1 0 0,0 0 0,0 0 0,0-1 0,7-5 0,-2-1-136,0-1 1,-1 0 0,0 0-1,-1 0 1,0-1-1,0 0 1,-1-1 0,-1 1-1,0-1 1,-1 0-1,0-1 1,-1 1 0,0-1-1,-1 1 1,0-1-1,-1 0 1,0 0 0,-2-14-1,1 27 127,0 0 0,0 1 0,0-1 0,0 0 0,0 0 0,0 0 0,0 0 0,0 0 0,0 0 0,0 0 0,0 0 0,0 0 0,-1 0 0,1 0 0,0 0 0,0 0 0,0 0 0,0 0 0,0 0-1,0 0 1,0 0 0,0 0 0,0 0 0,0 0 0,0 0 0,0 0 0,0 0 0,0 0 0,0 0 0,-4 13 23,-2 21 99,6-24-98,1 86 253,0-88-254,0 0 0,0 0 0,1 0 0,0 0 0,1-1 0,0 1 0,0 0 0,0-1 0,8 11 0,-10-17-43,-1 1 0,1-1-1,0 0 1,-1 1 0,1-1-1,0 0 1,0 0 0,0 0-1,0 0 1,0 0-1,0 0 1,0 0 0,0 0-1,0 0 1,1 0 0,-1-1-1,0 1 1,1 0-1,-1-1 1,0 1 0,1-1-1,-1 0 1,1 1 0,-1-1-1,0 0 1,1 0-1,-1 0 1,1 0 0,-1 0-1,1 0 1,-1 0 0,0-1-1,1 1 1,-1 0 0,1-1-1,-1 1 1,0-1-1,1 0 1,-1 1 0,0-1-1,0 0 1,1 0 0,-1 0-1,0 0 1,0 0-1,0 0 1,0 0 0,0 0-1,0 0 1,1-2 0,2-4-334,1 0 0,-1 0 0,0 0 0,-1-1 0,0 1 0,0-1 1,3-13-1,-2-2-436,-2 0 0,0-1 0,-1 1 0,-1 0 1,-2-1-1,-5-32 0,-41-136-2057,20 99 11177,27 113-6934,7 26-1000,-3-38-286,0-1 0,1 0 0,0 0 1,0 0-1,1 0 0,-1-1 0,1 1 0,1-1 1,-1 0-1,1-1 0,0 0 0,1 0 0,-1 0 0,11 5 1,3 0-291,0-2 0,0 0 0,40 8 1,20 7-1110,-77-22 1305,-1-1 1,0 1 0,1 0-1,-1-1 1,0 1-1,0 0 1,0 0-1,0 1 1,1-1-1,-2 0 1,1 1-1,0-1 1,0 1-1,0 0 1,-1 0-1,1-1 1,-1 1-1,1 0 1,-1 0-1,0 0 1,0 1-1,0-1 1,0 0-1,0 0 1,0 1-1,-1-1 1,1 0-1,-1 1 1,1-1-1,-1 0 1,0 1 0,0-1-1,0 1 1,0-1-1,-1 0 1,1 1-1,-1-1 1,1 0-1,-1 1 1,0-1-1,-2 4 1,-1 2 262,0 0 1,-1-1-1,0 1 1,0-1-1,-1 0 1,0-1-1,0 1 1,-1-1-1,-13 10 0,13-11-78,0-1 0,0 0 0,-1-1-1,1 1 1,-1-1 0,0-1-1,0 0 1,0 0 0,0 0 0,0-1-1,0 0 1,-16-1 0,21 0-400,0 0 0,1-1 0,-1 1 0,1-1 0,0 1-1,-1-1 1,1 0 0,-1 0 0,1 0 0,0-1 0,0 1 0,0 0 0,0-1 0,0 0 0,0 1 0,0-1 0,-3-4 0,3 3-410,1 0 0,-1 0 1,1-1-1,0 1 0,0-1 0,0 1 0,1 0 1,-1-1-1,1 1 0,0-1 0,0 0 1,0 1-1,0-1 0,0 1 0,1-1 0,1-5 1,8-20-8572</inkml:trace>
</inkml:ink>
</file>

<file path=ppt/ink/ink2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7.855"/>
    </inkml:context>
    <inkml:brush xml:id="br0">
      <inkml:brushProperty name="width" value="0.025" units="cm"/>
      <inkml:brushProperty name="height" value="0.025" units="cm"/>
      <inkml:brushProperty name="color" value="#E71224"/>
    </inkml:brush>
  </inkml:definitions>
  <inkml:trace contextRef="#ctx0" brushRef="#br0">23 233 10570,'0'0'3683,"10"-6"-373,28-22-480,-36 25-2498,0 1 0,0-1 0,0 0 0,0 0 0,0 0 1,-1 0-1,1 0 0,-1-1 0,0 1 0,0 0 0,0-1 1,0 1-1,0-1 0,-1 1 0,0-1 0,0 1 0,0-1 0,0 1 1,0-1-1,-1 1 0,1-1 0,-1 1 0,-2-5 0,3 6-308,0 1 0,0-1 1,-1 0-1,1 1 0,-1-1 0,1 0 0,-1 1 0,0-1 0,0 1 0,0-1 0,0 1 0,0-1 0,0 1 0,0-1 0,0 1 0,0 0 0,-1 0 0,1 0 0,0 0 0,-1 0 0,1 0 0,-1 0 1,1 0-1,-1 0 0,0 1 0,1-1 0,-1 1 0,0-1 0,1 1 0,-1 0 0,0 0 0,0-1 0,1 1 0,-1 0 0,0 1 0,0-1 0,1 0 0,-1 0 0,0 1 0,1-1 0,-1 1 0,-2 0 0,2 2-36,-1-1-1,0 1 0,1-1 1,0 1-1,0 0 0,0 0 0,0 0 1,0 0-1,0 1 0,1-1 1,0 0-1,-1 1 0,1-1 1,1 1-1,-1-1 0,0 1 0,1-1 1,0 1-1,-1-1 0,2 5 1,-2-4 16,1 0 0,0 1 1,0-1-1,1 0 1,-1 0-1,1 0 1,0 0-1,0 0 1,0 0-1,1 0 0,-1 0 1,1 0-1,0-1 1,0 1-1,0 0 1,1-1-1,3 4 1,-2-4 11,0-1 0,0 1 0,1-1 0,-1-1 0,1 1 0,0 0 0,-1-1 0,1 0 0,0 0 0,0-1 0,0 1 0,0-1 0,-1 0 0,1 0 0,0-1 0,0 1 0,0-1 0,0 0 0,-1-1 0,1 1 0,0-1 0,-1 0 0,9-4 0,2-2-46,-1-1-1,0 0 1,0-1 0,-1-1 0,19-18-1,-5-2-176,18-16 377,-44 47-112,0 0 0,0 0 0,0 0 0,0 0 0,0 0 0,0 0 0,0 0 0,0 0 0,1 0 0,-1 1-1,0-1 1,0 0 0,0 1 0,0-1 0,0 1 0,0-1 0,0 1 0,0-1 0,-1 1 0,1 0 0,0 0 0,0-1 0,0 1 0,-1 0 0,1 0 0,0 0 0,-1 0-1,1 0 1,-1 0 0,1 0 0,-1 0 0,1 0 0,-1 1 0,9 9 524,-5-8-537,-1-1 1,1 1-1,0-1 1,1 0-1,-1 0 1,0 0-1,0-1 1,1 0-1,-1 0 1,1 0-1,-1 0 1,1-1-1,0 1 1,-1-1-1,1 0 1,-1-1-1,1 1 1,0-1-1,-1 0 1,0 0-1,1 0 1,-1-1-1,5-1 1,4-3-406,0 1-1,0-2 1,0 0-1,-1 0 1,0-1 0,12-11-1,-4-3-4239,-10 5-2865,-1-4-8854</inkml:trace>
</inkml:ink>
</file>

<file path=ppt/ink/ink2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9.197"/>
    </inkml:context>
    <inkml:brush xml:id="br0">
      <inkml:brushProperty name="width" value="0.025" units="cm"/>
      <inkml:brushProperty name="height" value="0.025" units="cm"/>
      <inkml:brushProperty name="color" value="#E71224"/>
    </inkml:brush>
  </inkml:definitions>
  <inkml:trace contextRef="#ctx0" brushRef="#br0">3 258 4773,'0'0'17296,"-2"-56"-14830,7 39-320,13-4 32,12 2-1185,15 0-865,13-4-160,14-3-1505,5-10-4325,1-5-8615</inkml:trace>
</inkml:ink>
</file>

<file path=ppt/ink/ink2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1.062"/>
    </inkml:context>
    <inkml:brush xml:id="br0">
      <inkml:brushProperty name="width" value="0.025" units="cm"/>
      <inkml:brushProperty name="height" value="0.025" units="cm"/>
      <inkml:brushProperty name="color" value="#E71224"/>
    </inkml:brush>
  </inkml:definitions>
  <inkml:trace contextRef="#ctx0" brushRef="#br0">0 731 11723,'0'0'11403,"8"11"-9679,119 192 3278,-125-200-4945,0 0-1,0 0 1,0-1 0,1 1-1,-1 0 1,1-1-1,-1 0 1,1 1-1,0-1 1,0 0-1,6 3 1,-8-5-36,0 0 1,0 0-1,0 0 0,0 0 1,0 0-1,1 0 0,-1 0 1,0 0-1,0 0 0,0-1 1,0 1-1,0 0 0,0-1 1,0 1-1,0-1 0,0 1 1,0-1-1,0 1 0,0-1 1,-1 0-1,1 1 0,0-1 1,0 0-1,-1 0 0,1 1 1,0-1-1,-1 0 0,1 0 1,0 0-1,-1 0 0,0 0 1,1 0-1,-1 0 0,0 0 1,1 0-1,-1 0 0,0 0 1,0 0-1,0-1 0,0 0 1,7-30 80,-2 0 1,-2 0 0,-1-1-1,-2-38 1,0 42-72,4 10-84,5 27-68,9 32 12,-16-35 152,10 23 20,-7-13-29,2 1-1,0-1 0,1 0 0,15 22 1,-23-36-30,1 0 0,-1 0 0,1 0 1,0 0-1,-1 0 0,1 0 0,0 0 1,0 0-1,-1 0 0,1 0 1,0-1-1,0 1 0,0 0 0,0-1 1,0 1-1,0 0 0,0-1 0,0 1 1,0-1-1,0 0 0,1 1 1,-1-1-1,0 0 0,0 0 0,0 1 1,0-1-1,1 0 0,-1 0 0,0 0 1,0-1-1,0 1 0,0 0 1,1 0-1,-1-1 0,0 1 0,0 0 1,0-1-1,0 1 0,0-1 0,0 0 1,0 1-1,0-1 0,0 0 1,0 1-1,0-1 0,0 0 0,-1 0 1,1 0-1,0 0 0,-1 0 0,1 0 1,0 0-1,-1 0 0,1 0 1,-1 0-1,0 0 0,1-3 0,4-8 59,0 0-1,-2 0 0,5-24 0,-8 36-62,6-38-7,-3 0 0,-1-44 0,-2 82-1,0 0 1,0 0-1,0 0 1,0 0-1,0 0 0,0 0 1,0 0-1,0 0 1,1 0-1,-1 0 1,0 0-1,0 0 1,0 0-1,0 0 1,0 0-1,0 0 1,0 0-1,0 0 0,0 1 1,0-1-1,0 0 1,0 0-1,1 0 1,-1 0-1,0 0 1,0 0-1,0-1 1,0 1-1,0 0 1,0 0-1,0 0 0,0 0 1,0 0-1,0 0 1,0 0-1,0 0 1,1 0-1,-1 0 1,0 0-1,0 0 1,0 0-1,0 0 0,0 0 1,0 0-1,0 0 1,0 0-1,0 0 1,0-1-1,7 16-144,7 18 81,-11-23 95,1 1 0,1-1 0,0 0-1,11 15 1,-16-24-10,0 0-1,1 0 0,0-1 0,-1 1 1,1 0-1,-1-1 0,1 1 1,0 0-1,0-1 0,-1 1 0,1-1 1,0 1-1,0-1 0,0 1 1,0-1-1,-1 0 0,1 0 1,0 1-1,0-1 0,0 0 0,0 0 1,0 0-1,0 0 0,0 0 1,1 0-1,0-1 13,0 0-1,-1 0 1,1-1 0,-1 1 0,1-1 0,-1 1-1,0-1 1,0 0 0,0 1 0,0-1-1,0 0 1,0 0 0,0 1 0,0-1 0,-1 0-1,1 0 1,0-4 0,3-10-19,-1 0 1,0 0 0,-2-1-1,1-18 1,-2 17-87,1-1 1,7-32-1,2 89-524,-7-24 590,-2-6 37,1-1 1,0 1-1,0 0 0,0-1 1,1 1-1,0-1 1,0 1-1,1-1 1,0 0-1,0-1 1,1 1-1,8 9 1,-12-16-19,0 1 0,0-1 0,-1 1 0,1-1 0,0 1 1,0-1-1,0 0 0,0 1 0,0-1 0,0 0 1,0 0-1,0 0 0,0 0 0,0 0 0,0 0 1,0 0-1,0 0 0,0 0 0,0 0 0,0 0 1,0-1-1,0 1 0,0 0 0,0-1 0,-1 1 0,1-1 1,0 1-1,0-1 0,0 0 0,0 1 0,-1-1 1,1 0-1,0 1 0,-1-1 0,1 0 0,0 0 1,-1 1-1,1-1 0,-1 0 0,0 0 0,1 0 1,-1 0-1,0 0 0,1 0 0,-1-2 0,15-47 221,-15 48-226,6-27-153,-2 0 0,-1 0 0,-1-30-1,3 82 70,2-1 0,1 0 0,10 22-1,-16-40 98,0 1 0,0-1 0,1 0 0,-1 0 0,1 1 0,0-1 0,0-1 0,0 1 0,1 0 0,-1-1 0,1 0-1,0 0 1,0 0 0,0 0 0,0-1 0,0 1 0,1-1 0,-1 0 0,1 0 0,-1-1 0,9 2 0,-10-3 0,0 0 0,0-1 0,0 0 0,0 1 0,0-1 1,0 0-1,0 0 0,0-1 0,0 1 0,-1-1 0,1 1 1,-1-1-1,1 0 0,-1 0 0,1 0 0,-1 0 0,0-1 0,0 1 1,0 0-1,-1-1 0,1 1 0,0-1 0,-1 0 0,2-4 0,5-9 57,-2 0-1,0 0 1,4-18-1,-1-13-70,-2 0 0,-2-1 0,-3 0 0,-4-76 0,2 122 0,-4-42 0,4 42 0,0 0 0,-1 1 0,1-1 0,0 0 0,-1 0 0,1 1 0,-1-1 0,0 0 0,1 1 0,-1-1 0,0 1 0,0-1 0,0 1 0,0-1 0,0 1 0,0 0 0,-1-1 0,1 1 0,0 0 0,-3-2 0,3 3-6,-1 1 1,1-1-1,0 1 0,0-1 0,-1 1 1,1-1-1,0 1 0,0 0 0,0 0 1,0-1-1,0 1 0,0 0 0,0 0 1,0 0-1,1 0 0,-1 0 0,0 0 1,1 1-1,-1-1 0,0 0 0,1 0 1,-1 0-1,1 1 0,0-1 0,-1 0 1,1 3-1,-12 38-159,12-41 165,-3 15 8,0 1 0,2-1 0,0 1 0,1 0 0,0-1 0,1 1 0,1 0 0,1-1 0,5 19-1,-6-29 0,1 1-1,-1-1 1,1 0-1,0 0 1,0 0-1,1 0 0,0 0 1,0-1-1,0 1 1,1-1-1,5 5 0,-6-8-4,0 1 0,0 0 0,0-1 0,0 0 0,0 0 0,1 0 0,-1-1 0,0 1 0,1-1 0,0 0 0,-1 0 0,1-1 0,0 1 0,-1-1 0,1 0 0,0 0 0,7-2 0,-8 1 0,0 1-1,0-1 1,-1 0 0,1-1-1,0 1 1,-1-1 0,1 1 0,-1-1-1,0 0 1,1-1 0,-1 1-1,0 0 1,0-1 0,-1 0-1,1 1 1,3-5 0,-2 0 3,0 1 1,0-1-1,0 0 0,-1-1 1,0 1-1,0-1 1,2-11-1,0-9 9,-1 0 0,-1 0 0,-2-38 0,-1 45-14,-1-1 0,-1 1 0,0 0 0,-2 1 0,0-1 0,-2 0 0,0 1 0,-1 0 0,-12-22 0,19 41-2,-1-1-1,0 1 1,1 0-1,-1 0 1,0 0-1,1-1 1,-1 1 0,0 0-1,0 0 1,0 0-1,0 0 1,0 0-1,0 1 1,0-1 0,0 0-1,0 0 1,-1 1-1,-1-2 1,3 3-2,-1-1 0,1 0 0,-1 1 0,1-1 0,-1 0 0,1 1 0,-1-1 1,1 0-1,-1 1 0,1-1 0,-1 1 0,1-1 0,0 1 0,-1-1 0,1 1 0,0 0 0,-1-1 0,1 1 0,0-1 0,0 1 0,0 0 1,0-1-1,-1 1 0,1-1 0,0 2 0,-3 52-152,4-40 168,1-1 0,0 1 1,1-1-1,0 0 0,1 0 1,1 0-1,0-1 0,0 1 1,1-1-1,1 0 1,12 16-1,-8-12 7,2-1 1,0 0-1,1-1 1,0-1-1,1 0 1,0-1-1,25 14 1,-4-10-20,-36-15 0,1-1 0,-1 0 0,1 1 0,0-1 0,-1 0 0,1 1 0,0-1 0,-1 0 0,1 0 0,0 0 0,0 0 0,-1 1 0,1-1 0,0 0 0,0 0 0,-1 0 0,1-1 0,0 1 0,-1 0 0,1 0 0,0 0 0,-1 0 0,1-1 0,0 1 0,-1 0 0,1-1 0,0 1 0,-1 0 0,1-1 0,-1 1 0,1-1 0,0 1 0,-1-1 0,0 1 0,1-1 0,-1 0 0,1 1 0,-1-1 0,0 1 0,1-1 0,-1 0 0,0 1 0,1-1 0,-1-1 0,0-6 0,-1 0 0,0 1 0,0-1 0,-1 0 0,0 1 0,0-1 0,-1 1 0,0 0 0,0 0 0,0 0 0,-1 0 0,0 0 0,-1 1 0,-7-9 0,8 10 0,0 0 0,-1 0 0,0 1 0,0 0 0,0 0 0,0 0 0,-1 0 0,1 1 0,-1 0 0,0 0 0,0 0 0,0 1 0,-1 0 0,1 0 0,-1 1 0,1-1 0,-11 1 0,17 1 0,-1-1 0,1 1 0,0 0 0,-1 0 0,1 0 0,-1 0 0,1 0 0,0 0 0,-1 0 0,1 0 0,0 0 0,-1 1 0,1-1 0,-1 0 0,1 0 0,0 0 0,-1 0 0,1 0 0,0 1 0,-1-1 0,1 0 0,0 0 0,0 0 0,-1 1 0,1-1 0,0 0 0,-1 1 0,1-1 0,0 0 0,0 1 0,0-1 0,-1 0 0,1 1 0,0-1 0,0 0 0,0 1 0,0-1 0,0 0 0,0 1 0,0-1 0,0 0 0,0 1 0,0-1 0,0 1 0,0-1 0,0 0 0,0 1 0,0-1 0,0 0 0,0 1 0,0-1 0,0 1 0,1-1 0,-1 0 0,0 1 0,0-1 0,1 1 0,0 0 0,-1 0 0,1 0 0,0 0 0,0 0 0,0 0 0,0 0 0,0 0 0,0-1 0,0 1 0,0 0 0,0 0 0,0-1 0,0 1 0,1-1 0,-1 1 0,0-1 0,0 1 0,1-1 0,1 0 0,8 0-332,1-1 1,-1-1-1,0 0 1,0 0-1,0-1 0,-1 0 1,1-1-1,-1-1 0,1 1 1,-2-2-1,1 1 1,0-1-1,-1-1 0,0 0 1,-1 0-1,1-1 0,-1 0 1,-1 0-1,0 0 1,0-1-1,0-1 0,-1 1 1,-1-1-1,7-14 0,-12 24 322,0 0-1,0 0 1,0-1-1,0 1 0,0 0 1,0 0-1,0 0 0,0-1 1,0 1-1,1 0 1,-1 0-1,0 0 0,0-1 1,0 1-1,0 0 0,0 0 1,1 0-1,-1 0 1,0 0-1,0-1 0,0 1 1,1 0-1,-1 0 0,0 0 1,0 0-1,0 0 1,1 0-1,-1 0 0,0 0 1,0 0-1,1 0 0,-1 0 1,0 0-1,0 0 1,0 0-1,1 0 0,-1 0 1,0 0-1,0 0 0,1 0 1,-1 0-1,0 0 1,0 0-1,0 0 0,1 0 1,-1 1-1,0-1 0,0 0 1,0 0-1,0 0 1,1 0-1,-1 0 0,0 1 1,0-1-1,0 0 0,0 0 1,0 0-1,0 1 1,1-1-1,-1 0 0,0 0 1,0 0-1,0 1 0,0-1 1,0 0-1,0 1 1,6 14 860,3 20 1130,15 44 473,-22-73-2378,0-1 0,1 1 0,0-1 0,0 0 0,0 0 0,0 0 0,1-1 0,0 1 0,-1-1 1,10 8-1,-12-11-153,0 0 0,0-1 1,0 1-1,0 0 1,1-1-1,-1 1 1,0 0-1,0-1 1,1 1-1,-1-1 1,0 0-1,1 1 0,-1-1 1,0 0-1,1 0 1,-1 0-1,1 0 1,-1 0-1,0 0 1,1-1-1,-1 1 0,0 0 1,3-1-1,-3 0-307,0 0 0,0 0-1,0 0 1,0 0 0,0 0-1,0 0 1,0 0-1,-1 0 1,1 0 0,0 0-1,0 0 1,-1-1 0,1 1-1,-1 0 1,1 0-1,-1-1 1,0 1 0,1 0-1,-1-1 1,0 1 0,0-1-1,0 0 1,0-23-9123</inkml:trace>
</inkml:ink>
</file>

<file path=ppt/ink/ink2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1.533"/>
    </inkml:context>
    <inkml:brush xml:id="br0">
      <inkml:brushProperty name="width" value="0.025" units="cm"/>
      <inkml:brushProperty name="height" value="0.025" units="cm"/>
      <inkml:brushProperty name="color" value="#E71224"/>
    </inkml:brush>
  </inkml:definitions>
  <inkml:trace contextRef="#ctx0" brushRef="#br0">7 49 16560,'-3'68'8848,"0"7"-4757,3-65-3978,0-1 0,1 0 0,1 1 0,0-1 1,0 0-1,0 0 0,1 0 0,1 0 0,0 0 1,4 8-1,4 1-380,1-1 0,1-1 0,20 20 0,-22-24-45,-1 0-1,0 0 0,0 1 1,-1 0-1,-1 1 0,11 20 0,-20-33 330,1 0 0,-1 0 0,1 0 0,-1 0 0,1 0 0,-1 1 0,0-1 0,1 0 0,-1 0 0,0 0-1,0 0 1,0 0 0,0 0 0,0 0 0,0 1 0,0-1 0,0 0 0,-1 0 0,1 0 0,0 0 0,-1 2 0,0-3 13,0 0-1,0 0 1,0 0 0,1 0 0,-1 0 0,0 0 0,0-1 0,0 1 0,1 0 0,-1 0 0,0-1-1,0 1 1,1 0 0,-1-1 0,0 1 0,1-1 0,-1 1 0,0-1 0,1 1 0,-1-1 0,1 1 0,-1-1-1,1 0 1,-1 1 0,1-1 0,-1 0 0,1 1 0,0-1 0,-1 0 0,1 1 0,0-2 0,-19-31 26,2 0 0,1-1 0,1-1 0,3 0 0,0-1 0,3 0 0,-8-48 0,15 74-44,1 1 0,0-1 1,0 0-1,1 0 0,0 0 0,1 0 0,2-11 1,-3 19 5,1 0 0,-1 1 0,1-1 0,0 0 1,0 1-1,-1-1 0,1 0 0,1 1 0,-1-1 0,0 1 1,0-1-1,0 1 0,1 0 0,-1-1 0,1 1 1,-1 0-1,3-1 0,-1 1-7,0 0 0,0 0-1,0 0 1,0 1 0,0-1 0,0 1 0,0 0 0,0 0-1,0 0 1,0 0 0,0 1 0,0-1 0,0 1-1,4 1 1,-4-2-7,0 1-1,0 1 1,0-1-1,0 0 0,0 1 1,0 0-1,0 0 1,0 0-1,0 0 1,-1 0-1,1 0 0,-1 1 1,0-1-1,1 1 1,-1-1-1,-1 1 0,1 0 1,0 0-1,0 0 1,-1 0-1,0 0 1,0 0-1,0 1 0,0-1 1,0 0-1,-1 1 1,1 5-1,0-3 90,-1 0 0,0 0 0,-1 0 0,1 0 0,-1 1 0,0-1-1,-1 0 1,1 0 0,-1 0 0,0-1 0,-1 1 0,1 0 0,-1-1 0,-5 7 0,4-6-10,0 1 1,-1-1 0,0 0 0,0 0 0,-1-1 0,0 0 0,0 0-1,0 0 1,0 0 0,-1-1 0,0 0 0,1-1 0,-2 1-1,1-1 1,0-1 0,-10 3 0,16-5-103,1 0-1,-1 0 1,0-1 0,1 1 0,-1 0-1,0-1 1,1 1 0,-1 0-1,1-1 1,-1 1 0,1-1-1,-1 1 1,1 0 0,-1-1 0,1 0-1,-1 1 1,1-1 0,0 1-1,-1-1 1,1 1 0,0-1-1,0 0 1,-1 1 0,1-1 0,0 0-1,0 1 1,0-1 0,0 0-1,0 1 1,0-1 0,0 0-1,0 1 1,0-1 0,0 0 0,0 1-1,0-2 1,3-28-1984,3 2-1106,1 1-1,14-37 1,6-19-4475,-13 21 884</inkml:trace>
</inkml:ink>
</file>

<file path=ppt/ink/ink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4.240"/>
    </inkml:context>
    <inkml:brush xml:id="br0">
      <inkml:brushProperty name="width" value="0.025" units="cm"/>
      <inkml:brushProperty name="height" value="0.025" units="cm"/>
    </inkml:brush>
  </inkml:definitions>
  <inkml:trace contextRef="#ctx0" brushRef="#br0">3 1 13325,'0'0'16362,"0"9"-15065,-2 44-695,5 60 0,-1-91-519,0-1-1,2-1 1,1 1 0,0 0 0,1-1-1,13 26 1,-7-28-2962,-11-16 2349,1-1 1,-1 1-1,0-1 0,1 0 1,-1 1-1,1-1 0,-1 0 1,1 0-1,0 0 0,-1 0 1,1-1-1,0 1 0,0 0 1,-1-1-1,1 1 0,2 0 1</inkml:trace>
</inkml:ink>
</file>

<file path=ppt/ink/ink2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1.893"/>
    </inkml:context>
    <inkml:brush xml:id="br0">
      <inkml:brushProperty name="width" value="0.025" units="cm"/>
      <inkml:brushProperty name="height" value="0.025" units="cm"/>
      <inkml:brushProperty name="color" value="#E71224"/>
    </inkml:brush>
  </inkml:definitions>
  <inkml:trace contextRef="#ctx0" brushRef="#br0">0 51 5733,'1'-9'5344,"-1"-3"-5081,1-17 11313,-1 50-10202,0-8-806,0 10 209,0 1 1,2-1-1,0 0 1,8 30 0,-10-49-731,1 1-1,0-1 1,1 0 0,-1 0 0,1 0 0,0 0 0,0 0 0,0-1 0,0 1 0,1 0-1,-1-1 1,1 0 0,0 1 0,0-1 0,0 0 0,1-1 0,-1 1 0,1 0 0,-1-1-1,1 0 1,0 0 0,0 0 0,0-1 0,0 1 0,0-1 0,0 0 0,1 0 0,-1 0-1,0 0 1,6-1 0,-6 0-50,0-1 0,0 0 0,0 1 0,0-2-1,-1 1 1,1 0 0,0-1 0,-1 0 0,1 1 0,-1-1 0,1-1-1,-1 1 1,0 0 0,0-1 0,0 0 0,-1 0 0,1 0-1,0 0 1,-1 0 0,0 0 0,0 0 0,0-1 0,0 1-1,-1-1 1,3-5 0,4-12-311,-1-1-1,-1 0 1,4-27-1,-7 31 262,-3 27 213,0-1 0,1 1 0,0 0 0,0-1 0,1 0 0,3 10 0,-1-1 81,-2-9-89,0 0 0,0 0 0,1 0 0,0-1 0,0 1 0,1-1 0,0 0 0,0 0-1,7 7 1,-10-12-133,1-1 0,-1 1-1,1-1 1,-1 1-1,1-1 1,0 0 0,-1 0-1,1 0 1,0 0 0,0 0-1,0 0 1,0-1-1,0 1 1,0 0 0,0-1-1,0 0 1,0 1-1,0-1 1,0 0 0,0 0-1,0 0 1,0 0-1,0-1 1,0 1 0,0-1-1,0 1 1,0-1-1,0 1 1,0-1 0,0 0-1,-1 0 1,1 0 0,0 0-1,0 0 1,-1-1-1,1 1 1,-1 0 0,1-1-1,-1 1 1,0-1-1,3-2 1,0-1-334,5-4-247,-1 1-1,0-2 0,10-14 0,-9 5-3631,-6-2-3801,-3 12-621</inkml:trace>
</inkml:ink>
</file>

<file path=ppt/ink/ink2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2.234"/>
    </inkml:context>
    <inkml:brush xml:id="br0">
      <inkml:brushProperty name="width" value="0.025" units="cm"/>
      <inkml:brushProperty name="height" value="0.025" units="cm"/>
      <inkml:brushProperty name="color" value="#E71224"/>
    </inkml:brush>
  </inkml:definitions>
  <inkml:trace contextRef="#ctx0" brushRef="#br0">1 0 16752,'0'0'9161,"66"48"-15151,-50-46 96,-2-2-7847</inkml:trace>
</inkml:ink>
</file>

<file path=ppt/ink/ink2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2.611"/>
    </inkml:context>
    <inkml:brush xml:id="br0">
      <inkml:brushProperty name="width" value="0.025" units="cm"/>
      <inkml:brushProperty name="height" value="0.025" units="cm"/>
      <inkml:brushProperty name="color" value="#E71224"/>
    </inkml:brush>
  </inkml:definitions>
  <inkml:trace contextRef="#ctx0" brushRef="#br0">0 1 15214,'0'0'5291,"2"11"-3620,-1-6-1461,37 163 5938,-33-150-5795,1 0-1,1 0 0,0 0 0,2-1 1,-1 0-1,2-1 0,17 22 0,-26-36-342,0-1 0,0 1 0,0-1 0,0 0 1,0 1-1,1-1 0,-1 0 0,1 0 0,-1 0 0,1 0 0,-1 0 0,1 0 0,-1 0 0,1-1 0,0 1 0,-1 0 0,1-1 0,0 0 0,0 1 0,-1-1 0,1 0 0,0 0 0,0 0 0,0 0 0,2 0 0,-2-1 8,1-1 0,-1 1-1,0 0 1,0-1-1,0 0 1,0 1 0,-1-1-1,1 0 1,0 0-1,-1 0 1,1 0 0,-1 0-1,1 0 1,-1-1-1,1-3 1,5-10 13,-1-1 0,-1 0 0,5-32 1,-4-39-32,-5 65-370,0 0 0,8-40-1,9 124-10498,4 28-3143,-14-50 15346,-7-38-1033,-1-1 1,0 1 0,0 0-1,0 0 1,1 0 0,-1 0-1,0-1 1,1 1-1,-1 0 1,1 0 0,-1-1-1,1 1 1,-1 0 0,1-1-1,-1 1 1,1-1 0,0 1-1,-1 0 1,1-1 0,0 1-1,-1-1 1,1 0 0,0 1-1,1 0 1,22-4 2427,-19 1-3081,-1 0-1,0 0 1,1 0 0,-1-1 0,0 1-1,0-1 1,0 0 0,4-5 0,7-11-5942</inkml:trace>
</inkml:ink>
</file>

<file path=ppt/ink/ink2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2.955"/>
    </inkml:context>
    <inkml:brush xml:id="br0">
      <inkml:brushProperty name="width" value="0.025" units="cm"/>
      <inkml:brushProperty name="height" value="0.025" units="cm"/>
      <inkml:brushProperty name="color" value="#E71224"/>
    </inkml:brush>
  </inkml:definitions>
  <inkml:trace contextRef="#ctx0" brushRef="#br0">34 13 17040,'0'0'7506,"-5"11"-7234,5-11-266,-6 11 52,1 1 1,0 0 0,1 0-1,-2 13 1,5-22-49,0 0 0,1-1 0,0 1 1,0 0-1,0 0 0,0 0 0,0 0 0,0 0 0,1 0 0,-1 0 1,1 0-1,1 3 0,-1-4-8,0-1 1,0 0-1,0 1 1,0-1-1,0 0 0,0 0 1,1 0-1,-1 0 1,0 0-1,1 0 0,-1 0 1,0 0-1,1-1 1,-1 1-1,1 0 1,-1-1-1,1 1 0,0-1 1,-1 0-1,1 1 1,-1-1-1,1 0 0,0 0 1,2 0-1,7-1-826,0 1 0,0-1 0,0-1 0,15-4 0,-24 6 570,1-1 1,-1 1-1,0-1 1,0 0-1,0 1 1,0-1-1,0 0 1,0 0-1,0-1 1,0 1-1,0 0 1,0-1-1,-1 1 1,1-1-1,0 1 1,-1-1-1,0 0 1,1 0-1,-1 0 1,0 0-1,0 0 1,0 0-1,0 0 1,0 0-1,0 0 1,-1 0-1,1 0 1,0-4-1,-2 1 591,1 0-1,-1 0 1,0-1-1,0 1 1,-1 0 0,0 0-1,0 0 1,0 0-1,0 0 1,-1 1-1,1-1 1,-1 1 0,0-1-1,-1 1 1,1 0-1,-1 0 1,0 0-1,0 1 1,0 0 0,-7-5-1,10 8-500,1 0-1,0 0 1,-1 0-1,1 0 1,0 0 0,-1 0-1,1 0 1,0 1-1,0-1 1,-1 0 0,1 0-1,0 0 1,0 0-1,-1 1 1,1-1 0,0 0-1,0 0 1,-1 0-1,1 1 1,0-1 0,0 0-1,0 1 1,0-1-1,-1 0 1,1 0 0,0 1-1,0-1 1,0 0-1,0 1 1,0-1 0,0 0-1,0 0 1,0 1-1,0-1 1,0 0 0,0 1-1,0-1 1,0 0-1,0 1 1,0-1-1,0 0 1,0 1 0,0-1-1,0 0 1,1 0-1,-1 1 1,0-1 0,0 1-1,1 2-2931,-1 4-5536</inkml:trace>
</inkml:ink>
</file>

<file path=ppt/ink/ink2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3.313"/>
    </inkml:context>
    <inkml:brush xml:id="br0">
      <inkml:brushProperty name="width" value="0.025" units="cm"/>
      <inkml:brushProperty name="height" value="0.025" units="cm"/>
      <inkml:brushProperty name="color" value="#E71224"/>
    </inkml:brush>
  </inkml:definitions>
  <inkml:trace contextRef="#ctx0" brushRef="#br0">0 1 15150,'0'0'14003,"3"9"-13512,5 9-389,0 0 0,2-1 1,0 0-1,2 0 0,-1-1 0,26 26 0,-2 0-985,-30-35-3485,-3-18-13565</inkml:trace>
</inkml:ink>
</file>

<file path=ppt/ink/ink2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3.842"/>
    </inkml:context>
    <inkml:brush xml:id="br0">
      <inkml:brushProperty name="width" value="0.025" units="cm"/>
      <inkml:brushProperty name="height" value="0.025" units="cm"/>
      <inkml:brushProperty name="color" value="#E71224"/>
    </inkml:brush>
  </inkml:definitions>
  <inkml:trace contextRef="#ctx0" brushRef="#br0">4 108 8808,'0'0'15503,"-2"9"-14254,1 2-970,0 0 0,2 1 1,-1-1-1,1 0 0,1 0 0,0 0 0,1 0 0,0 0 0,0-1 0,1 1 1,1-1-1,0 0 0,9 15 0,-5-7-325,1-1 1,1 1-1,1-2 0,0 1 1,1-2-1,1 1 0,0-2 0,30 23 1,-27-30-849,-20-19-1059,-21-20-352,9 17 2074,5 5 403,0 1-1,0 0 1,-1 0 0,0 1-1,0 1 1,-1-1-1,0 2 1,-15-6 0,19 11 3526,14 7-2945,17 6-918,35-2 655,-49-9-965,0-1 0,1-1 0,-1 1-1,0-2 1,0 1 0,0-1 0,14-5 0,-18 5 244,0 0 0,-1 0 0,1-1 0,-1 1 0,1-1 1,-1 0-1,0 0 0,0-1 0,0 1 0,-1-1 0,1 0 1,-1 0-1,0 0 0,3-5 0,-4 5 341,0-1-1,0 0 0,0 0 1,0 0-1,-1 0 1,0 0-1,0 0 0,0 0 1,-1-10-1,0 14-65,0 0 0,0 1 1,0-1-1,0 1 0,0-1 0,0 1 0,-1-1 0,1 0 0,0 1 0,-1-1 0,1 1 0,0-1 1,-1 1-1,1-1 0,0 1 0,-1-1 0,1 1 0,-1 0 0,1-1 0,-1 1 0,1 0 0,-1-1 1,1 1-1,-1 0 0,1-1 0,-1 1 0,1 0 0,-1 0 0,0 0 0,1 0 0,-1 0 1,1-1-1,-1 1 0,0 0 0,1 0 0,-1 0 0,1 1 0,-1-1 0,0 0 0,1 0 0,-1 0 1,1 0-1,-1 0 0,1 1 0,-1-1 0,1 0 0,-1 1 0,1-1 0,-1 0 0,1 1 1,-1-1-1,1 0 0,-1 1 0,1-1 0,-1 1 0,1-1 0,0 1 0,-1-1 0,1 1 0,0-1 1,0 1-1,-1 0 0,1-1 0,0 2 0,-2 2 73,0 1 0,0-1 0,1 1 1,0 0-1,-1-1 0,2 1 0,-1 0 0,1 0 0,-1 0 1,1 0-1,1 0 0,-1-1 0,1 1 0,0 0 1,2 8-1,-2-11-101,0 0 0,0 0 0,0 0 0,0 0 0,1 0 0,-1 0 0,1 0 0,0 0 0,-1-1 0,1 1 0,0-1 0,0 1 0,0-1-1,0 1 1,0-1 0,0 0 0,0 0 0,1 0 0,-1-1 0,0 1 0,1 0 0,-1-1 0,0 1 0,1-1 0,-1 0 0,1 0 0,-1 0 0,0 0 0,1 0 0,-1-1 0,1 1 0,2-1 0,10-4-53,0-1-1,0 0 0,0-1 1,-1-1-1,0 0 0,0-1 1,13-11-1,-2 3 227,-23 16-147,-1 0 1,0 0-1,1 0 0,-1 0 1,0 0-1,0-1 0,1 1 1,-1 0-1,0-1 0,0 1 1,0 0-1,-1-1 0,1 0 0,0 1 1,-1-1-1,1 1 0,-1-1 1,1 0-1,-1 1 0,0-1 1,1 0-1,-1 1 0,0-1 1,0 0-1,0 0 0,0 1 0,-1-1 1,1 0-1,0 1 0,-2-4 1,-2-4 349,0 1 0,0-1-1,-1 1 1,-10-13 0,-5-10 122,15 22-514,3 6 0,1 0 0,-1 0 0,0-1 0,1 1 0,0 0 0,0-1 0,0 1 0,0-1 0,0-3 0,1 6 0,1 0 0,-1-1 0,0 1 0,1 0 0,0 0 0,-1 0 0,1 0 0,0 0 0,-1 0 0,1 0 0,0 0 0,0 0 0,0 0 0,0 0 0,0 0 0,0 1 0,0-1 0,0 0 0,0 1 0,1-1 0,-1 1 0,0-1 0,0 1 0,1-1 0,-1 1 0,0 0 0,0 0 0,3 0 0,17-5-164,-7 2-1102,0-1 1,-1 0-1,21-9 1,3-8-6321</inkml:trace>
</inkml:ink>
</file>

<file path=ppt/ink/ink2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4.484"/>
    </inkml:context>
    <inkml:brush xml:id="br0">
      <inkml:brushProperty name="width" value="0.025" units="cm"/>
      <inkml:brushProperty name="height" value="0.025" units="cm"/>
      <inkml:brushProperty name="color" value="#E71224"/>
    </inkml:brush>
  </inkml:definitions>
  <inkml:trace contextRef="#ctx0" brushRef="#br0">1 279 17969,'0'0'6919,"53"-37"-4902,-14 12-1088,14-4-192,6-5-224,3 0-385,-1-1-128,-5 4-1057,-12 6-1346,-15 6-1536,-18 9-2916</inkml:trace>
</inkml:ink>
</file>

<file path=ppt/ink/ink2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4.861"/>
    </inkml:context>
    <inkml:brush xml:id="br0">
      <inkml:brushProperty name="width" value="0.025" units="cm"/>
      <inkml:brushProperty name="height" value="0.025" units="cm"/>
      <inkml:brushProperty name="color" value="#E71224"/>
    </inkml:brush>
  </inkml:definitions>
  <inkml:trace contextRef="#ctx0" brushRef="#br0">0 239 16367,'0'0'7367,"64"2"-6149,-3-34-65,17-10-801,16-8-320,-1-5-2530,0-7-4453</inkml:trace>
</inkml:ink>
</file>

<file path=ppt/ink/ink2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5.267"/>
    </inkml:context>
    <inkml:brush xml:id="br0">
      <inkml:brushProperty name="width" value="0.025" units="cm"/>
      <inkml:brushProperty name="height" value="0.025" units="cm"/>
      <inkml:brushProperty name="color" value="#E71224"/>
    </inkml:brush>
  </inkml:definitions>
  <inkml:trace contextRef="#ctx0" brushRef="#br0">0 575 6662,'0'0'17371,"8"-11"-15694,18-23-1165,-2-1 1,-1-1 0,-3-1 0,29-69-1,-38 78-299,-2 1 0,-1-1 0,-1-1 0,-1 1-1,-1-1 1,-2 0 0,-1-1 0,-2-34 0,-9 44-114,9 19-101,0 1-1,0 0 1,0 0-1,-1 0 0,1-1 1,0 1-1,0 0 1,-1 0-1,1 0 1,0 0-1,-1-1 1,1 1-1,0 0 0,0 0 1,-1 0-1,1 0 1,0 0-1,-1 0 1,1 0-1,0 0 0,0 0 1,-1 0-1,1 0 1,0 0-1,-1 0 1,1 0-1,0 0 1,-1 0-1,1 0 0,0 1 1,0-1-1,-1 0 1,1 0-1,0 0 1,0 0-1,-1 0 0,1 1 1,0-1-1,0 0 1,0 0-1,-1 1 1,1-1-1,0 0 1,0 0-1,0 1 0,0-1 1,-1 0-1,1 0 1,0 1-1,0-1 1,0 0-1,0 1 0,0-1 1,0 0-1,0 0 1,0 1-1,0-1 1,0 0-1,0 1 1,0-1-1,0 0 0,0 1 1,0-1-1,0 0 1,0 1-1,-1 12-8,0 1-1,0-1 0,1 1 1,1 0-1,0-1 0,1 1 1,1-1-1,0 1 0,0-1 1,1 0-1,1-1 0,8 16 1,7 13 36,1-1 1,38 50-1,-43-69-489,1 0-1,36 31 0,-25-24-4589,-26-24 281</inkml:trace>
</inkml:ink>
</file>

<file path=ppt/ink/ink2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5.625"/>
    </inkml:context>
    <inkml:brush xml:id="br0">
      <inkml:brushProperty name="width" value="0.025" units="cm"/>
      <inkml:brushProperty name="height" value="0.025" units="cm"/>
      <inkml:brushProperty name="color" value="#E71224"/>
    </inkml:brush>
  </inkml:definitions>
  <inkml:trace contextRef="#ctx0" brushRef="#br0">1 736 18097,'0'0'5766,"10"-4"-5185,46-21 302,-2-3 0,0-2-1,50-39 1,-39 26-671,143-92-200,148-94 114,-114 84-5742,-213 129 2135,-12 8-2070,-10 5-1784</inkml:trace>
</inkml:ink>
</file>

<file path=ppt/ink/ink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4.582"/>
    </inkml:context>
    <inkml:brush xml:id="br0">
      <inkml:brushProperty name="width" value="0.025" units="cm"/>
      <inkml:brushProperty name="height" value="0.025" units="cm"/>
    </inkml:brush>
  </inkml:definitions>
  <inkml:trace contextRef="#ctx0" brushRef="#br0">1 20 20147,'0'0'12332,"37"-19"-12332,-29 32-961,-1 1-1570,-2 3-1985,4-2-1922,0 1-5669</inkml:trace>
</inkml:ink>
</file>

<file path=ppt/ink/ink2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5.967"/>
    </inkml:context>
    <inkml:brush xml:id="br0">
      <inkml:brushProperty name="width" value="0.025" units="cm"/>
      <inkml:brushProperty name="height" value="0.025" units="cm"/>
      <inkml:brushProperty name="color" value="#E71224"/>
    </inkml:brush>
  </inkml:definitions>
  <inkml:trace contextRef="#ctx0" brushRef="#br0">1 560 11531,'0'0'7970,"10"-7"-6464,2-4-983,1 0 1,-1-1 0,-1 0-1,0-1 1,-1 0 0,0-1-1,-1 0 1,-1 0 0,7-17-1,14-23 375,-4-2 0,-1-1 0,-3-1-1,-3 0 1,13-67 0,-33 141-904,2-1 1,0 0-1,1 0 0,0 1 1,1-1-1,1 0 1,1 0-1,9 27 0,-9-30-142,1-1-1,0 0 0,0 0 0,1-1 0,1 0 0,0 0 1,0 0-1,0-1 0,2 0 0,-1 0 0,18 13 1,10-7-445,-20-17-1384,-15 2 1748,0 0 0,-1-1 0,1 1 0,-1-1 1,0 1-1,1-1 0,-1 1 0,1-1 0,-1 1 1,0-1-1,1 1 0,-1-1 0,0 0 0,0 1 1,1-1-1,-1 0 0,0 1 0,0-1 1,0 0-1,0 1 0,0-1 0,0 0 0,0 0 1,0-17-5170</inkml:trace>
</inkml:ink>
</file>

<file path=ppt/ink/ink2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6.313"/>
    </inkml:context>
    <inkml:brush xml:id="br0">
      <inkml:brushProperty name="width" value="0.025" units="cm"/>
      <inkml:brushProperty name="height" value="0.025" units="cm"/>
      <inkml:brushProperty name="color" value="#E71224"/>
    </inkml:brush>
  </inkml:definitions>
  <inkml:trace contextRef="#ctx0" brushRef="#br0">0 200 20820,'0'0'7847,"54"-22"-7046,-23-1-545,6-5-224,3-3-1665,1-1-3076,0 0-2658,-10 1-7751</inkml:trace>
</inkml:ink>
</file>

<file path=ppt/ink/ink2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6.640"/>
    </inkml:context>
    <inkml:brush xml:id="br0">
      <inkml:brushProperty name="width" value="0.025" units="cm"/>
      <inkml:brushProperty name="height" value="0.025" units="cm"/>
      <inkml:brushProperty name="color" value="#E71224"/>
    </inkml:brush>
  </inkml:definitions>
  <inkml:trace contextRef="#ctx0" brushRef="#br0">144 0 17777,'0'0'9006,"-10"2"-8873,6-1-125,0 0 8,1-1 0,-1 1-1,0 0 1,1 0 0,-1 0-1,1 0 1,-1 1-1,1 0 1,0-1 0,-1 1-1,1 1 1,0-1-1,0 0 1,0 1 0,1-1-1,-1 1 1,1 0 0,-1 0-1,1 0 1,-3 5-1,-9 20 962,-18 49 0,29-68-775,0 1 0,0 0-1,1 0 1,0 0 0,1 0 0,0 0 0,1 0 0,0 0-1,1 12 1,0-20-193,-1-1-1,0 0 0,1 0 1,-1 1-1,1-1 1,-1 0-1,1 0 0,0 0 1,0 0-1,-1 0 1,1 0-1,0 0 1,0 0-1,0 0 0,0 0 1,0-1-1,0 1 1,0 0-1,1 0 0,-1-1 1,0 1-1,1 0 1,37 5 76,-27-7-284,1 0 0,0-1 0,22-5-1,-17 1-947,0-1-1,0 0 0,25-16 1,15-19-6247,-31 17 235</inkml:trace>
</inkml:ink>
</file>

<file path=ppt/ink/ink2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6.968"/>
    </inkml:context>
    <inkml:brush xml:id="br0">
      <inkml:brushProperty name="width" value="0.025" units="cm"/>
      <inkml:brushProperty name="height" value="0.025" units="cm"/>
      <inkml:brushProperty name="color" value="#E71224"/>
    </inkml:brush>
  </inkml:definitions>
  <inkml:trace contextRef="#ctx0" brushRef="#br0">0 141 15182,'0'0'14905,"9"-1"-14761,0-1-146,0 0 0,0-1-1,0 1 1,-1-2 0,0 1-1,1-1 1,-1-1 0,-1 1-1,1-1 1,-1 0 0,0-1-1,0 0 1,0 0 0,-1-1-1,10-12 1,-4 0-244,-11 15 218,1 1 0,0-1 1,1 0-1,-1 1 0,1-1 1,-1 1-1,1 0 0,0 0 0,4-3 1,-5 57 699,-4 8 346,0-35-754,1 1 0,6 48 0,-5-70-295,1 0 0,0-1 0,0 1 0,0-1 0,0 1 0,0-1 0,0 0 0,1 1 0,-1-1 0,1 0 0,-1 0 0,1 0 0,0 0 0,0 0 0,0-1 0,3 3 0,-4-3-289,0-1 0,0 1-1,0 0 1,1-1-1,-1 1 1,0-1 0,1 0-1,-1 1 1,0-1-1,1 0 1,-1 0 0,1 0-1,-1 0 1,0 0 0,1 0-1,-1 0 1,0 0-1,1-1 1,-1 1 0,3-1-1,9-10-7537</inkml:trace>
</inkml:ink>
</file>

<file path=ppt/ink/ink2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7.359"/>
    </inkml:context>
    <inkml:brush xml:id="br0">
      <inkml:brushProperty name="width" value="0.025" units="cm"/>
      <inkml:brushProperty name="height" value="0.025" units="cm"/>
      <inkml:brushProperty name="color" value="#E71224"/>
    </inkml:brush>
  </inkml:definitions>
  <inkml:trace contextRef="#ctx0" brushRef="#br0">0 278 18385,'0'0'6054,"61"-41"-3716,-25 16-1281,7 1-352,3-5-577,1 1-128,0-4-673,-5 1-1280,-6 3 63,-9 6-705,-10 5-2497</inkml:trace>
</inkml:ink>
</file>

<file path=ppt/ink/ink2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7.687"/>
    </inkml:context>
    <inkml:brush xml:id="br0">
      <inkml:brushProperty name="width" value="0.025" units="cm"/>
      <inkml:brushProperty name="height" value="0.025" units="cm"/>
      <inkml:brushProperty name="color" value="#E71224"/>
    </inkml:brush>
  </inkml:definitions>
  <inkml:trace contextRef="#ctx0" brushRef="#br0">0 354 17008,'0'0'7239,"75"-9"-6118,-12-35-384,19-13-417,7-4-224,5-3-769,-9 2-2722,-10 6-4933</inkml:trace>
</inkml:ink>
</file>

<file path=ppt/ink/ink2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8.155"/>
    </inkml:context>
    <inkml:brush xml:id="br0">
      <inkml:brushProperty name="width" value="0.025" units="cm"/>
      <inkml:brushProperty name="height" value="0.025" units="cm"/>
      <inkml:brushProperty name="color" value="#E71224"/>
    </inkml:brush>
  </inkml:definitions>
  <inkml:trace contextRef="#ctx0" brushRef="#br0">40 0 19058,'0'0'11195,"-1"12"-11254,1 37-11,-1-47 41,1-1-1,0 1 0,0-1 0,0 1 0,1-1 0,-1 1 0,0-1 0,0 1 0,1-1 0,-1 1 0,1-1 0,-1 1 0,1-1 0,0 1 1,0-1-1,-1 0 0,1 0 0,0 1 0,0-1 0,0 0 0,1 0 0,-1 0 0,0 0 0,0 0 0,0 0 0,1 0 0,-1-1 0,0 1 1,1 0-1,-1-1 0,1 1 0,-1-1 0,1 1 0,-1-1 0,1 0 0,-1 0 0,1 1 0,2-1 0,4-1-155,1 0-1,-1 0 0,0-1 0,0 0 1,12-5-1,-14 5 119,2-1-23,107-30-1057,-103 31 1103,1 0 0,-1 0-1,0 1 1,1 1 0,-1 0-1,1 1 1,18 3 0,-27-3 80,0 0 0,-1 0 1,1 1-1,0 0 0,-1-1 1,1 1-1,-1 0 1,0 1-1,0-1 0,1 0 1,-1 1-1,-1 0 0,1 0 1,0 0-1,3 6 0,-2-2 166,0 0 0,0 0 0,-1 0 0,0 0 0,-1 1 0,0-1 0,2 15 0,-2-10 67,-1 0-1,0 0 1,-1 0 0,0 0-1,-1 0 1,-1-1-1,0 1 1,0 0-1,-1-1 1,-8 20-1,5-19-174,-1-1 1,-1 0-1,1-1 0,-2 1 0,0-2 0,0 1 0,0-1 0,-1-1 0,-1 1 1,1-2-1,-1 0 0,-1 0 0,1-1 0,-1 0 0,-19 6 0,18-8-629,0 0-1,-1 0 0,0-2 1,0 1-1,1-2 0,-1 0 1,0-1-1,-27-2 0,35 1-157,0-1 0,0 1-1,0-1 1,0 0 0,0-1 0,0 1-1,1-1 1,-1 0 0,1-1-1,0 1 1,0-1 0,0 0 0,1 0-1,-8-8 1,-25-35-6519</inkml:trace>
</inkml:ink>
</file>

<file path=ppt/ink/ink2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8.488"/>
    </inkml:context>
    <inkml:brush xml:id="br0">
      <inkml:brushProperty name="width" value="0.025" units="cm"/>
      <inkml:brushProperty name="height" value="0.025" units="cm"/>
      <inkml:brushProperty name="color" value="#E71224"/>
    </inkml:brush>
  </inkml:definitions>
  <inkml:trace contextRef="#ctx0" brushRef="#br0">0 397 11531,'0'0'5573,"30"-59"-2594,-12 32 192,7-1-1377,5 2 31,5-1-351,6 4-737,6 0-609,5-1-128,6 2-641,4-3-1665,1 2-1250,-4-5-1472,-2-2-1891,-7-2-2049</inkml:trace>
</inkml:ink>
</file>

<file path=ppt/ink/ink2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8.847"/>
    </inkml:context>
    <inkml:brush xml:id="br0">
      <inkml:brushProperty name="width" value="0.025" units="cm"/>
      <inkml:brushProperty name="height" value="0.025" units="cm"/>
      <inkml:brushProperty name="color" value="#E71224"/>
    </inkml:brush>
  </inkml:definitions>
  <inkml:trace contextRef="#ctx0" brushRef="#br0">1078 123 11691,'-16'-6'1365,"-1"1"0,-1 0-1,1 1 1,-21-2 0,22 5-742,0 0-1,-1 1 0,1 1 1,-20 4-1,12 0-426,1 1 0,0 1 0,0 1-1,1 2 1,0 0 0,-37 23 0,1 4-80,3 3 0,1 2 1,2 2-1,2 2 1,2 3-1,3 1 0,-50 71 1,66-79 14,3 1-1,1 0 1,2 2 0,2 1 0,2 1 0,2 0 0,2 1-1,2 1 1,2 0 0,-6 75 0,16-99-122,0 0 0,2-1 0,1 1 0,0-1 0,2 1-1,1-1 1,1 0 0,11 27 0,-11-36-45,1-1-1,0 0 0,1 0 1,0-1-1,2 0 0,-1 0 1,2-1-1,-1 0 1,2-1-1,-1 0 0,1-1 1,1 0-1,25 14 1,-17-14-147,2 0 0,-1-1 0,2-1 1,-1-1-1,1-1 0,0-1 1,0-1-1,0-2 0,0 0 0,1-1 1,-1-2-1,47-6 0,-25-1 180,0-2-1,0-2 0,-1-3 1,-1-1-1,76-38 1,-56 19 683,-2-3 0,-1-3 0,-3-2 0,-1-3 0,-2-2 0,50-57 0,-68 63-84,-1-2-1,-2-1 1,-2-2 0,-2-1-1,-3-2 1,-1 0 0,-3-2 0,22-71-1,-36 92-576,-2-1 0,-1 1 0,-1-1 0,-2-1 1,-1 1-1,-4-59 0,0 73-21,-1-1 0,-1 1 0,0 1 0,-1-1 0,-1 1 0,0-1 0,-2 2 0,0-1 1,0 1-1,-2 0 0,0 1 0,-1 0 0,-16-18 0,8 15-3,-1 1 1,0 1-1,-1 1 1,0 1-1,-1 0 1,-1 2-1,0 1 1,-1 0-1,0 2 1,-1 1-1,0 1 1,0 0-1,0 3 0,-47-4 1,41 6-58,-1 2-1,0 1 1,1 1-1,-1 2 1,1 1 0,0 2-1,0 1 1,0 1-1,1 2 1,1 1 0,-48 27-1,35-13-1192,1 3 1,-49 44-1,-62 79-6133,61-49-630</inkml:trace>
</inkml:ink>
</file>

<file path=ppt/ink/ink2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18.173"/>
    </inkml:context>
    <inkml:brush xml:id="br0">
      <inkml:brushProperty name="width" value="0.025" units="cm"/>
      <inkml:brushProperty name="height" value="0.025" units="cm"/>
      <inkml:brushProperty name="color" value="#66CC00"/>
    </inkml:brush>
  </inkml:definitions>
  <inkml:trace contextRef="#ctx0" brushRef="#br0">275 123 12492,'-9'0'699,"1"1"-507,0 0 0,1 1 0,-1 0-1,1 0 1,-1 0 0,1 1 0,0 0 0,0 1 0,0-1-1,0 1 1,1 1 0,-1-1 0,1 1 0,-10 11 0,1 1 45,0 1 0,2 0 0,0 1 0,1 1 0,2 0 0,-1 1 0,2 0 0,1 0 0,1 1 0,1 0 0,-6 35 0,3 7-117,2 1-1,4 116 1,4-140-304,2 0 0,15 70 0,-16-97 116,2 0 0,0-1 0,1 1 0,0-1 0,1 0 0,0 0 0,1-1 1,0 0-1,1 0 0,1-1 0,16 17 0,-20-23 121,0-1 0,0 0 0,1 0 0,0 0-1,-1-1 1,1 1 0,1-2 0,-1 1 0,0-1 0,1 0 0,-1 0 0,1 0 0,0-1-1,-1 0 1,1-1 0,10 0 0,-6-1 137,0 0 0,0-1 0,0-1 0,0 0 0,-1-1 0,1 0 0,-1 0 0,0-1 0,12-8 0,9-8 396,-1-3 0,-1 0-1,-1-2 1,44-51 0,-28 25-267,-3-1 0,-3-2 1,60-114-1,-80 133-155,-2-1 0,-2-1 0,-1 0 0,-2-1 0,-1 0 0,-3 0 0,6-74 0,-13 101-61,0 0 0,-1 0 0,0 0 0,-1 0 0,0 0 0,-1 0 0,0 1 0,-1-1 1,0 1-1,-1 0 0,-7-13 0,7 17-36,0 0 0,0 0 0,-1 0 0,0 1 0,0 0 0,-1 0 0,0 1 0,0 0 0,0 0 0,0 0 0,-1 1 0,0 0 0,1 0 0,-2 1 0,1 0 0,-10-2 0,3 2-30,0 1 1,-1 0-1,0 1 1,1 1-1,-1 0 1,0 1-1,1 1 1,-1 1-1,1 0 1,0 0-1,0 2 1,0 0-1,0 1 1,-18 9-1,13-4-85,1 0 1,0 2-1,1 0 0,0 1 1,1 1-1,0 0 0,1 1 1,1 1-1,-16 24 0,25-33-1058,2 0 0,-1 0 0,1 0 0,0 1 0,-4 11 1,7-11-4383</inkml:trace>
</inkml:ink>
</file>

<file path=ppt/ink/ink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4.925"/>
    </inkml:context>
    <inkml:brush xml:id="br0">
      <inkml:brushProperty name="width" value="0.025" units="cm"/>
      <inkml:brushProperty name="height" value="0.025" units="cm"/>
    </inkml:brush>
  </inkml:definitions>
  <inkml:trace contextRef="#ctx0" brushRef="#br0">160 3 18674,'0'0'10858,"-9"-1"-9326,5 0-1494,-1 0 0,0 1 1,0 0-1,0 0 0,0 1 0,1-1 0,-1 1 1,0 0-1,1 0 0,-1 1 0,0-1 0,1 1 1,-1 0-1,1 0 0,0 1 0,0-1 0,0 1 0,0 0 1,0 0-1,1 0 0,-1 1 0,1-1 0,0 1 1,0 0-1,-3 5 0,0-3-66,1 1-1,1 0 1,0 0 0,-1 1-1,2-1 1,-1 1 0,-1 8-1,4-14-10,1 0 0,-1 0-1,1 0 1,0 0-1,-1 0 1,1 0-1,0 0 1,1 0 0,-1 0-1,0 0 1,0 0-1,1-1 1,-1 1-1,1 0 1,0 0-1,0 0 1,-1 0 0,1 0-1,0-1 1,1 1-1,-1 0 1,0-1-1,0 1 1,1-1 0,-1 1-1,1-1 1,-1 0-1,1 0 1,-1 0-1,1 1 1,0-1-1,0-1 1,0 1 0,2 1-1,10 3-193,1-1 0,-1 0 0,30 3 1,-34-7 127,0 1 0,0 1 0,0 0 1,0 0-1,0 1 0,-1 0 0,1 1 0,-1 0 1,0 0-1,0 1 0,10 7 0,-17-10 162,-1-1-1,0 1 1,0-1-1,0 1 1,0 0-1,0-1 1,0 1-1,0 0 1,0 0-1,-1 0 1,1 0-1,0 0 1,-1 0-1,0-1 1,0 1-1,1 0 0,-1 0 1,0 0-1,-1 0 1,1 0-1,0 0 1,0 0-1,-1 0 1,1 0-1,-1 0 1,0 0-1,0 0 1,1-1-1,-1 1 1,0 0-1,-1 0 1,1-1-1,0 1 1,0-1-1,-1 1 0,1-1 1,-3 2-1,-4 6 399,-1-1 0,0 0 0,0-1 0,-19 11 0,12-9-441,0 0 1,0-1-1,-27 8 1,3-9-3650,29-10-3673,3-9-6706</inkml:trace>
</inkml:ink>
</file>

<file path=ppt/ink/ink2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42.616"/>
    </inkml:context>
    <inkml:brush xml:id="br0">
      <inkml:brushProperty name="width" value="0.025" units="cm"/>
      <inkml:brushProperty name="height" value="0.025" units="cm"/>
      <inkml:brushProperty name="color" value="#66CC00"/>
    </inkml:brush>
  </inkml:definitions>
  <inkml:trace contextRef="#ctx0" brushRef="#br0">2009 19 16111,'-106'5'832,"0"5"1,-107 24-1,-17 2-3,153-27-762,-141 23 26,182-24-116,0 1-1,1 2 1,0 2-1,-34 18 1,-11 12-41,1 4 0,-129 104 0,103-62 192,-110 121 0,187-180 148,1 1 1,-32 48 0,53-70-239,0 0 0,1 1-1,0 0 1,1 0 0,0 0 0,0 1 0,1-1 0,0 1 0,1 0 0,0 0 0,1 0 0,0 0 0,1 0 0,1 11-1,1-13-41,1 0-1,0-1 0,0 0 0,1 0 0,0 0 0,0 0 0,1-1 0,0 0 0,1 1 0,-1-2 0,1 1 0,0-1 0,1 0 0,0 0 0,0-1 0,12 8 0,14 8-15,2-1 0,44 18 0,65 19 61,2-7 0,290 60 0,40-40-127,7-35 202,-69-6-50,325 16-98,-538-44 53,338-43 1,465-136 478,-608 101-408,-250 49-19,199-66-1,-288 74-36,-1-2 0,-1-2-1,-2-3 1,0-2 0,-2-3 0,64-51 0,-102 72-11,0 0 0,-1-1 0,-1 0 0,1-1 0,-2 0 1,0-1-1,9-16 0,-17 24-1,1 1 0,-1 0-1,0-1 1,0 1 0,-1-1 0,1 0 0,-1 1 0,0-1 0,-1 0 0,0 0-1,0 1 1,0-1 0,0 0 0,-1 0 0,0 0 0,0 1 0,-1-1-1,1 1 1,-1-1 0,-1 1 0,1-1 0,-1 1 0,-6-9 0,-11-13 103,-1 2 0,-1 0 0,-1 1 0,-32-25 0,-114-77 670,150 112-703,-58-37 210,-1 3 0,-2 4 0,-2 3-1,-96-32 1,56 32-162,-2 5 0,-171-26 0,-266 6-181,2 45 162,-478 57-235,928-36-63,-410 27-1079,395-35-1044,0-5 0,-144-21 0,80-9-4497</inkml:trace>
</inkml:ink>
</file>

<file path=ppt/ink/ink2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45.887"/>
    </inkml:context>
    <inkml:brush xml:id="br0">
      <inkml:brushProperty name="width" value="0.025" units="cm"/>
      <inkml:brushProperty name="height" value="0.025" units="cm"/>
      <inkml:brushProperty name="color" value="#66CC00"/>
    </inkml:brush>
  </inkml:definitions>
  <inkml:trace contextRef="#ctx0" brushRef="#br0">1848 58 13004,'-242'28'554,"153"-21"-182,0 4-1,0 4 0,-129 38 1,169-33-269,1 2 0,1 2-1,1 1 1,2 3 0,0 2 0,-59 53 0,-6 18 41,-98 118 1,147-151 207,2 2 1,4 3 0,-66 118 0,98-151-264,3 2 0,1 0 1,2 1-1,3 0 0,1 1 1,2 1-1,1 0 1,-3 85-1,12-102-75,1 1-1,1 0 1,1-1 0,2 1 0,1-1-1,1 0 1,1-1 0,1 0-1,2 0 1,1-1 0,1 0 0,1-1-1,34 46 1,-10-23-70,2-2-1,2-2 1,2-1 0,2-3-1,2-2 1,1-2-1,104 58 1,-22-28-32,3-7 0,163 51 0,-199-82 76,1-3 0,2-5 0,0-4 0,1-5 0,0-4 0,0-5 1,190-20-1,-83-11 56,-3-10 0,365-119 0,-447 117 20,-3-6 0,-2-5 0,-2-5 0,-3-6 0,-2-4 1,-4-5-1,158-136 0,-263 205-58,76-66 318,123-143-1,-183 189-277,-1 0 0,-1-2 0,-1 0 0,-1 0 0,-2-2 0,0 0 1,-2 0-1,-1-1 0,-1 0 0,-2-1 0,6-38 0,-11 37 16,-1 0-1,-1 0 0,-2 0 1,0 1-1,-3-1 1,0 1-1,-17-50 1,8 41 74,-1 2 0,-2 0 0,-2 1 0,-1 0 0,-35-43 0,8 19-22,-3 3 1,-2 1-1,-3 3 0,-2 3 1,-2 1-1,-2 4 0,-2 2 1,-1 3-1,-126-55 1,95 56-110,-2 4 0,-1 4 0,-1 5 0,-1 3 0,-2 6 1,-176-8-1,188 25-644,0 4 0,1 4 0,-1 4 0,2 3 1,-149 49-1,-12 19-3360</inkml:trace>
</inkml:ink>
</file>

<file path=ppt/ink/ink2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37.057"/>
    </inkml:context>
    <inkml:brush xml:id="br0">
      <inkml:brushProperty name="width" value="0.025" units="cm"/>
      <inkml:brushProperty name="height" value="0.025" units="cm"/>
      <inkml:brushProperty name="color" value="#66CC00"/>
    </inkml:brush>
  </inkml:definitions>
  <inkml:trace contextRef="#ctx0" brushRef="#br0">2382 176 7751,'-62'-21'67,"-338"-102"-68,349 113 590,0 1-1,0 3 1,-1 1-1,1 4 1,-1 1-1,-59 9 1,40 3 111,1 3 0,1 4 0,-91 36 0,-189 107 696,281-126-1268,1 3 0,-119 92 0,157-106-130,0 1 0,2 1 0,2 2 0,0 0 0,2 2 0,1 0 0,-34 68 0,13-1 2,5 1 0,5 2 0,3 1 0,6 1 0,3 1 0,6 1 0,-4 143 0,18-199 12,2 1 1,2-1-1,3 1 1,2-1-1,1-1 1,3 0-1,2 0 1,2-1-1,2-1 1,2-1-1,52 85 0,-44-87-37,2 0-1,2-2 1,2-2-1,2-1 1,1-2-1,2-1 1,53 37-1,-58-50 6,0-1 0,1-2 0,1-1-1,0-2 1,2-1 0,0-2-1,0-2 1,1-2 0,0-1 0,42 3-1,29-6 1105,164-12 0,110-34-49,-151 14-725,-156 19-280,409-58 81,-418 52-73,-1-4 0,-1-2 0,-1-3 0,-1-3-1,68-39 1,-13-10 551,-3-6-1,122-111 1,62-45 1404,-139 133 42,7-4 351,-137 85-1883,-2 0 0,0-2-1,29-33 1,-44 40-360,-1 0-1,0-1 1,-2-1 0,0 0-1,-1 0 1,-1-1-1,-1 0 1,-1-1-1,0 0 1,-2 0-1,-1 0 1,-1 0-1,0-1 1,-2 0 0,-1 1-1,-3-31 1,-1 10-175,-2 1 1,-2 0 0,-2 1-1,-2 0 1,-1 0 0,-3 1-1,-36-68 1,37 80-106,-2 1 0,-1 1 0,-1 0 0,-2 2 0,0 0 0,-2 1 0,-31-26 0,34 35 65,0 0 0,-1 1-1,0 2 1,-1 0 0,0 1 0,-1 1 0,0 1 0,0 1 0,0 1-1,-31-4 1,16 6-338,0 2 0,0 2 0,0 1 0,-48 8 0,20 2-2796,-100 32 1,17 4-3505</inkml:trace>
</inkml:ink>
</file>

<file path=ppt/ink/ink2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52.799"/>
    </inkml:context>
    <inkml:brush xml:id="br0">
      <inkml:brushProperty name="width" value="0.025" units="cm"/>
      <inkml:brushProperty name="height" value="0.025" units="cm"/>
      <inkml:brushProperty name="color" value="#66CC00"/>
    </inkml:brush>
  </inkml:definitions>
  <inkml:trace contextRef="#ctx0" brushRef="#br0">6607 535 14253,'-388'-171'4273,"90"36"-4653,221 105 438,-160-40 1,109 46-40,-233-12 0,-136 29-17,344 8 16,-195 3 505,-637 93 0,776-59-252,2 9-1,2 10 0,3 8 0,-250 117 0,267-89-97,3 7 0,-331 246 0,385-244-102,5 6-1,4 5 0,6 6 0,-127 170 0,204-240-62,2 1 0,2 2 0,2 1 0,3 1 0,2 2 0,-20 64 0,38-96-2,1 0 0,1 0 0,1 1 0,1 0-1,2-1 1,0 1 0,1 0 0,2 0 0,0 0-1,2-1 1,1 1 0,0-1 0,2 0-1,1 0 1,1-1 0,1 0 0,19 32 0,-2-16 19,1-1 0,2-1 0,1-2 1,3-1-1,0-1 0,2-2 0,55 36 1,5-5 14,199 94 1,-169-100-44,3-5 0,2-6 1,1-6-1,3-5 0,0-7 1,2-5-1,184 5 0,-51-27 43,269-35-1,266-70 2010,-482 59-771,739-126-198,-822 120-1198,-2-11 0,313-126 0,-438 140-123,-2-5 1,-3-5-1,-2-4 0,110-88 0,-147 96 481,-3-3 0,-3-2 0,-2-3 0,-3-3 0,-4-2-1,75-120 1,-107 149 194,-1-1-1,-3 0 1,-1-2-1,-2 0 0,-2 0 1,-1-2-1,-3 1 1,-1-2-1,2-63 1,-10 67-346,-1 1 1,-2 0 0,-2 0 0,-1 0 0,-2 0 0,-2 1 0,-2 0-1,-1 1 1,-2 1 0,-32-58 0,10 34-214,-3 2 1,-2 1-1,-3 3 0,-2 1 1,-3 3-1,-1 2 1,-3 2-1,-2 2 0,-1 3 1,-105-57-1,46 40-1626,-3 5 0,-2 5-1,-2 6 1,-253-55 0,36 34-5157</inkml:trace>
</inkml:ink>
</file>

<file path=ppt/ink/ink2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08.239"/>
    </inkml:context>
    <inkml:brush xml:id="br0">
      <inkml:brushProperty name="width" value="0.025" units="cm"/>
      <inkml:brushProperty name="height" value="0.025" units="cm"/>
      <inkml:brushProperty name="color" value="#66CC00"/>
    </inkml:brush>
  </inkml:definitions>
  <inkml:trace contextRef="#ctx0" brushRef="#br0">288 87 5157,'0'0'7116,"-10"-2"-5627,5 1-1324,0 1-1,0-1 1,0 1-1,1 0 0,-1 1 1,0-1-1,0 1 1,0 0-1,0 0 1,0 0-1,1 1 0,-1 0 1,1 0-1,-1 0 1,1 0-1,0 1 1,-1-1-1,1 1 0,-5 5 1,-18 14 839,16-14-850,0 0 1,1 1 0,0 0 0,0 1 0,1 0-1,0 0 1,1 1 0,0 0 0,1 1 0,0 0-1,-6 15 1,4 2-154,0 0 1,2 1-1,2 0 0,0 0 0,2 0 0,2 0 0,0 1 1,7 51-1,-4-68-3,2-1 0,0 1 0,0-1 0,1 0 1,1 0-1,0 0 0,0-1 0,2 0 0,-1 0 0,1-1 0,1 0 1,0 0-1,19 16 0,-24-23 39,1-1-1,-1 1 1,1 0 0,0-1 0,0 0-1,0 0 1,1-1 0,-1 0-1,1 0 1,-1 0 0,1 0 0,0-1-1,0 0 1,-1 0 0,1 0 0,0-1-1,0 0 1,0 0 0,0-1 0,0 1-1,0-1 1,-1 0 0,1-1 0,0 0-1,-1 0 1,1 0 0,-1 0 0,0-1-1,1 0 1,-1 0 0,-1 0 0,1-1-1,0 0 1,4-5 0,15-13 118,-1-2 0,-1-1 0,-2-1 0,0 0 0,-2-2 0,-1 0 1,-1-1-1,-1-1 0,-2 0 0,-1 0 0,-2-2 0,0 1 0,-3-1 1,0-1-1,-2 1 0,1-46 0,-6 64-128,0 0 0,-1-1-1,-1 1 1,0 0 0,-1 0 0,-1 0 0,0 0 0,-1 0 0,-8-16-1,10 24-5,-1 0-1,0 1 1,0-1 0,0 1-1,-1 0 1,1 0-1,-1 0 1,-1 1-1,1-1 1,0 1-1,-1 1 1,0-1 0,0 1-1,0 0 1,0 0-1,-1 1 1,1 0-1,-1 0 1,0 0-1,1 1 1,-12-1 0,6 0-6,-1 2 1,0 0 0,0 0 0,0 1 0,1 0 0,-1 1 0,0 1 0,1 0 0,0 1 0,0 0 0,-20 10 0,22-8-23,1 0 0,0 0 0,1 1 1,0 0-1,0 1 0,0 0 1,1 0-1,0 0 0,0 1 1,1 0-1,0 0 0,1 1 1,0 0-1,-4 11 0,-1 8-166,2 0-1,0 1 1,2 0-1,2 1 1,0-1-1,2 1 1,1 0-1,7 57 1,-3-60-1102,2 0 1,1-1-1,0 0 1,3-1-1,20 48 1,-13-44-3131</inkml:trace>
</inkml:ink>
</file>

<file path=ppt/ink/ink2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21.682"/>
    </inkml:context>
    <inkml:brush xml:id="br0">
      <inkml:brushProperty name="width" value="0.025" units="cm"/>
      <inkml:brushProperty name="height" value="0.025" units="cm"/>
      <inkml:brushProperty name="color" value="#66CC00"/>
    </inkml:brush>
  </inkml:definitions>
  <inkml:trace contextRef="#ctx0" brushRef="#br0">1299 491 13933,'-8'-9'2509,"-15"-23"-1377,-40-51-475,57 77-654,0-1 0,1 2 0,-2-1 0,1 1-1,-1 0 1,0 0 0,0 0 0,0 1 0,0 0 0,-9-2 0,2 2 39,0 2 0,0 0 0,0 1 0,0 0 0,-1 1 1,1 1-1,0 0 0,0 1 0,0 0 0,0 1 0,0 1 0,1 0 1,-1 1-1,1 0 0,0 1 0,1 0 0,-21 15 0,-13 11 32,1 2 0,2 3 0,-41 43 0,82-77-77,-67 68 195,4 4 1,2 2-1,5 3 0,3 3 0,3 2 0,5 2 1,3 2-1,4 1 0,-53 182 0,77-209-199,4 0 0,2 1 0,3 0 0,3 0 0,2 1 0,4-1 0,2 1 0,3-1 0,3 0 0,2-1 0,4 0 0,30 79 0,1-21 69,6-3-1,5-2 1,5-3-1,4-3 0,155 192 1,-200-276-48,1-1-1,1-1 1,1-1 0,1-1 0,1-1 0,1-1-1,56 29 1,-60-39 13,0 0-1,0-1 0,0-2 1,1 0-1,0-2 1,1-1-1,-1-1 0,1-1 1,-1-1-1,1-1 0,28-4 1,-21-2 8,0-1 1,0-2-1,-1-1 1,0-2-1,-1-1 0,0-1 1,-1-2-1,-1-1 1,0-1-1,28-25 1,14-14 389,-4-4 0,94-107 0,-80 73 24,-5-2 0,-3-5 0,-6-2 1,-4-3-1,89-207 0,-119 231-23,-4-3 1,-4 0 0,-4-1-1,-3-1 1,-4-1 0,-5 0-1,-3-1 1,-10-164 0,-4 188-148,-4 0 0,-2 1 0,-3 1 1,-2 0-1,-30-62 0,8 34-186,-5 3 0,-95-140-1,101 171-106,-2 2 0,-3 2 0,-2 1-1,-3 3 1,-95-74 0,121 106-30,-2 2 0,0 1 1,-1 1-1,0 1 0,-1 1 0,-54-14 1,61 22-16,0 0 1,-1 1-1,1 2 1,-1 0-1,1 1 0,-1 1 1,1 1-1,0 1 1,0 1-1,-34 11 1,25-4-160,0 2 0,1 1 0,0 1 0,2 2 0,0 0-1,0 2 1,-37 36 0,1 7-1200,-87 109 0,-105 173-5707,224-300 5586,-99 137-7403</inkml:trace>
</inkml:ink>
</file>

<file path=ppt/ink/ink2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28.040"/>
    </inkml:context>
    <inkml:brush xml:id="br0">
      <inkml:brushProperty name="width" value="0.025" units="cm"/>
      <inkml:brushProperty name="height" value="0.025" units="cm"/>
      <inkml:brushProperty name="color" value="#66CC00"/>
    </inkml:brush>
  </inkml:definitions>
  <inkml:trace contextRef="#ctx0" brushRef="#br0">394 292 18161,'0'0'3646,"10"0"-3085,16-1 138,1-1 0,-1-2 0,-1 0 0,1-2 0,0-1 0,35-14 0,146-78 815,4-1-1528,-184 90 59,-1 1 0,2 1 1,-1 2-1,1 0 0,0 2 1,32-1-1,-45 6 2,1 1 1,-1 1-1,1 0 0,-1 1 1,0 1-1,0 0 0,-1 1 1,0 1-1,0 0 0,0 1 1,16 12-1,-12-9 104,0 0 0,0-1 0,1-1 0,0-1 0,30 8 0,-45-15-137,-1 0-1,1 0 1,-1-1 0,1 1 0,-1-1 0,1 0 0,-1 0 0,1-1 0,-1 1 0,5-2 0,-7 2-1,0-1 1,0 1-1,0-1 0,0 1 1,0-1-1,0 0 0,-1 0 0,1 1 1,0-1-1,0 0 0,-1 0 1,1 0-1,0 0 0,-1 0 1,1 0-1,-1 0 0,1 0 1,-1 0-1,1 0 0,-1 0 0,0 0 1,0 0-1,0 0 0,1-1 1,-1 1-1,0 0 0,0 0 1,0 0-1,-1 0 0,1 0 1,0 0-1,0-1 0,-1 1 0,0-1 1,1 2-9,0-1-1,0 1 1,0 0 0,0 0 0,0-1-1,0 1 1,0 0 0,0 0 0,0-1 0,0 1-1,0 0 1,0 0 0,0 0 0,-1-1-1,1 1 1,0 0 0,0 0 0,0 0-1,0-1 1,-1 1 0,1 0 0,0 0 0,0 0-1,0 0 1,-1 0 0,1-1 0,0 1-1,0 0 1,-1 0 0,1 0 0,0 0-1,0 0 1,-1 0 0,1 0 0,0 0 0,0 0-1,-1 0 1,1 0 0,0 0 0,0 0-1,-1 0 1,1 0 0,0 0 0,0 0-1,-1 0 1,1 1 0,0-1 0,0 0 0,0 0-1,-1 0 1,1 0 0,0 0 0,0 0-1,0 1 1,-1-1 0,-8 14-27,8 15-25,2 0 0,0 1 1,2-1-1,7 29 0,3 43-7,-4 545 118,-16-563-45,-27 128-1,-38 78 23,27-115-49,18-65 8,-96 334 0,122-440 0,-7 20-23,-1 0 0,0 0 0,-2-1 1,-16 24-1,24-42 19,0 1-1,0-1 1,0 0 0,-1 0 0,1 0-1,-1 0 1,0-1 0,0 0 0,-1 1-1,1-1 1,-1-1 0,1 1 0,-1-1-1,0 0 1,0 0 0,0 0 0,0 0-1,0-1 1,-1 0 0,1 0 0,0-1-1,0 1 1,-1-1 0,1 0 0,-10-2-1,6-1 5,1 0 0,-1-1 0,1 0 0,0-1 0,0 1 0,-7-7 0,-22-12 0,-9 3 7,0 2-1,0 1 1,-2 3-1,-61-10 0,-200-10 26,239 31-35,37 4 0,1-3-1,0-1 1,-50-10-1,71 10-11,1 0-1,0-1 0,0 0 1,0-1-1,0 0 1,1 0-1,0-1 1,0 0-1,1-1 0,-1 0 1,1 0-1,1-1 1,0 0-1,-13-17 1,10 8 4,1 0 0,0-1 0,1 0 0,1-1 0,1 0 0,1 0 0,0 0 1,1 0-1,2-1 0,0 0 0,0 1 0,2-1 0,1 0 0,5-38 0,8-15-45,3 1 0,41-113 0,-42 139 51,194-739-1441,-126 472-2671,-13 109-5011,-45 134 992</inkml:trace>
</inkml:ink>
</file>

<file path=ppt/ink/ink2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8.019"/>
    </inkml:context>
    <inkml:brush xml:id="br0">
      <inkml:brushProperty name="width" value="0.025" units="cm"/>
      <inkml:brushProperty name="height" value="0.025" units="cm"/>
      <inkml:brushProperty name="color" value="#66CC00"/>
    </inkml:brush>
  </inkml:definitions>
  <inkml:trace contextRef="#ctx0" brushRef="#br0">1254 14344 11435,'0'0'8397,"0"-11"-6972,31-193-282,-17 56-750,10-236 1232,-20-7-1167,-10-428 482,-38-564 256,1-153-1121,-74-719-449,-53 464 401,110 1422-78,-117-789-213,54 306 221,-50 9 1,110 598 38,-105-437-30,45-8 2,103 480-13,-17-113 960,37 321-844,-1-1 0,1 1 0,-1 0 0,1 0 0,-1 0 0,1-1 0,0 1 0,0 0 0,0-1 0,1 1 0,-1 0 0,1-4 0,1 5-64,-1 0 1,1 0 0,-1 1-1,1-1 1,-1 0 0,1 1-1,-1-1 1,1 1 0,0-1-1,-1 1 1,1 0 0,0 0-1,-1 0 1,1 0 0,2 0-1,7-1-5,183-7 184,353 30 0,-413-12-1444,-23-7-917,-91-2-2344,-2-1-4413,-31 0-1910</inkml:trace>
</inkml:ink>
</file>

<file path=ppt/ink/ink2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8.380"/>
    </inkml:context>
    <inkml:brush xml:id="br0">
      <inkml:brushProperty name="width" value="0.025" units="cm"/>
      <inkml:brushProperty name="height" value="0.025" units="cm"/>
      <inkml:brushProperty name="color" value="#66CC00"/>
    </inkml:brush>
  </inkml:definitions>
  <inkml:trace contextRef="#ctx0" brushRef="#br0">1 16 18449,'0'-1'226,"1"0"-1,-1 0 1,1 0-1,0 0 1,-1 0-1,1 0 0,0 0 1,0 1-1,-1-1 1,1 0-1,0 0 1,0 1-1,0-1 0,0 1 1,0-1-1,0 1 1,0-1-1,0 1 0,0-1 1,0 1-1,0 0 1,0 0-1,1 0 1,-1-1-1,0 1 0,0 0 1,0 0-1,0 0 1,2 1-1,48-1 1578,-36 1-1000,-10-1-768,0 0 0,0 1 0,0-1 0,0 1 0,0 0 0,-1 1 1,1-1-1,0 1 0,-1 0 0,1 0 0,-1 0 0,0 1 0,1-1 0,-1 1 0,-1 0 0,1 0 0,0 1 0,-1-1 0,1 1 0,-1 0 0,0 0 0,0 0 0,-1 0 0,1 0 0,-1 1 0,0-1 0,0 1 0,0-1 0,1 10 0,3 10 55,-2 1 0,0 0-1,-2 0 1,0 39 0,-2-61-63,-3 105-32,-22 142-1,3-101-4825,13-94-1703</inkml:trace>
</inkml:ink>
</file>

<file path=ppt/ink/ink2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9.005"/>
    </inkml:context>
    <inkml:brush xml:id="br0">
      <inkml:brushProperty name="width" value="0.025" units="cm"/>
      <inkml:brushProperty name="height" value="0.025" units="cm"/>
      <inkml:brushProperty name="color" value="#66CC00"/>
    </inkml:brush>
  </inkml:definitions>
  <inkml:trace contextRef="#ctx0" brushRef="#br0">4 1 19763,'0'0'9721,"-1"12"-8776,0-7-882,0 0 1,1 1 0,0-1-1,0 0 1,0 1 0,0-1-1,1 0 1,0 1 0,0-1-1,1 0 1,-1 0 0,1 0-1,0 0 1,0 0 0,1 0-1,-1-1 1,1 1-1,0-1 1,1 0 0,-1 0-1,1 0 1,0 0 0,-1 0-1,2-1 1,5 5 0,-1-4-129,1 0-1,-1 0 1,1-1 0,0 0 0,0 0 0,0-1 0,1-1 0,-1 1-1,0-2 1,1 0 0,-1 0 0,0 0 0,1-2 0,18-3-1,-14 1-1088,1-1 1,0 0-1,21-11 0,-23 9-1242,0-1 0,0-1 0,16-13 0,3-6-3941</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2.191"/>
    </inkml:context>
    <inkml:brush xml:id="br0">
      <inkml:brushProperty name="width" value="0.025" units="cm"/>
      <inkml:brushProperty name="height" value="0.025" units="cm"/>
    </inkml:brush>
  </inkml:definitions>
  <inkml:trace contextRef="#ctx0" brushRef="#br0">152 7 12556,'0'0'4335,"-10"-2"-422,4 2-3448,-7-2 506,1 0-1,-1 2 0,0-1 1,-14 3-1,25-2-885,-1 0 0,1 0-1,-1 1 1,1-1 0,-1 1-1,1-1 1,0 1 0,-1 0 0,1 0-1,0 0 1,-1 0 0,1 0-1,0 1 1,0-1 0,0 1 0,0-1-1,0 1 1,0 0 0,1 0-1,-1 0 1,1 0 0,-1 0-1,1 0 1,0 0 0,-1 0 0,1 0-1,0 1 1,1-1 0,-1 1-1,-1 4 1,3-6-84,-1 0 0,1 0 1,-1 0-1,1 0 0,0-1 0,-1 1 0,1 0 0,0 0 0,0-1 0,0 1 1,0 0-1,-1-1 0,1 1 0,0 0 0,0-1 0,0 0 0,0 1 0,0-1 1,0 1-1,1-1 0,-1 0 0,0 0 0,0 0 0,0 0 0,0 0 0,0 0 1,0 0-1,0 0 0,0 0 0,2 0 0,37-3-714,-33 2 351,0-1-1,-1-1 0,1 1 1,-1-1-1,1 0 0,-1 0 1,0-1-1,-1 0 1,1 0-1,-1 0 0,1-1 1,-1 0-1,6-7 0,-14 21 434,1-1 0,1 1-1,-1 0 1,2 0-1,-1 0 1,2 14-1,-1-14 29,0-6-64,0 1 0,0 0 0,1-1 0,0 1 0,-1 0 0,2-1 0,-1 1 0,0-1 0,1 1 1,-1-1-1,1 1 0,0-1 0,0 0 0,0 0 0,3 3 0,-4-5-108,1 0-1,-1 1 1,1-1 0,-1 0 0,1 0-1,-1 0 1,1 0 0,0-1 0,-1 1-1,1 0 1,0-1 0,0 1 0,3 0-1,-3-1-238,0 0 0,1 0 0,-1 0-1,0-1 1,0 1 0,0-1-1,1 1 1,-1-1 0,0 0 0,0 0-1,0 1 1,0-2 0,3-1-1,9-10-5100,0-4-3758</inkml:trace>
</inkml:ink>
</file>

<file path=ppt/ink/ink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6.398"/>
    </inkml:context>
    <inkml:brush xml:id="br0">
      <inkml:brushProperty name="width" value="0.025" units="cm"/>
      <inkml:brushProperty name="height" value="0.025" units="cm"/>
    </inkml:brush>
  </inkml:definitions>
  <inkml:trace contextRef="#ctx0" brushRef="#br0">1 394 13132,'0'-8'4052,"0"-5"-2676,3-23 3505,3 45-2543,17 76-963,-5 1 0,-3 1-1,4 88 1,-1-9 29,-14-135-1325,-3-15-77,1 0-1,1 0 0,0 0 0,9 24 0,-12-40-1,0 0 0,1 0 0,-1 0 0,0 0 0,0 0 0,0 0 0,0 0 0,0-1 0,0 1 0,0 0 0,0 0 0,0 0 0,0 0 0,0 0 0,0 0 0,1 0 0,-1 0 0,0 0 0,0 0 0,0 0 0,0-1 0,0 1 0,0 0 0,0 0 0,0 0 0,1 0 0,-1 0 0,0 0 0,0 0 0,0 0 0,0 0 0,0 0 0,0 0 0,1 0 0,-1 0 0,0 0 0,0 0 0,0 0 0,0 1 0,0-1 0,0 0 0,0 0 0,1 0 0,-1 0 0,0 0 0,0 0 0,0 0 0,0 0 0,0 0 0,0 0 0,0 0 0,0 0 0,0 1 0,0-1 0,0 0 0,1 0 0,-1 0 0,0 0 0,0 0 0,0 0 0,0 0 0,0 1 0,0-1 0,0 0 0,0 0 0,0 0 0,0 0 0,0 0 0,0 1 0,4-17 0,0-19 0,-6-123 0,-44-299 0,43 439 0,2 14 0,0 0 0,0-1 0,0 1 0,1-1 0,-1 1 0,1-1 0,0 1 0,0-1 0,1 1 0,1-8 0,-2 12 0,1 0 0,-1 0 0,1-1 0,-1 1 0,1 0 0,-1 0 0,1 0 0,-1 0 0,1 0 0,-1 0 0,1 0 0,-1 0 0,1 0 0,-1 0 0,1 0 0,0 0 0,-1 0 0,1 0 0,-1 0 0,1 0 0,-1 1 0,0-1 0,1 0 0,-1 0 0,1 1 0,-1-1 0,1 0 0,-1 1 0,0-1 0,1 0 0,-1 1 0,1-1 0,-1 0 0,0 1 0,0-1 0,1 1 0,-1-1 0,0 2 0,15 16 0,-10-8 1,0 0 0,-1 0 1,0 1-1,-1-1 0,0 1 0,-1 0 1,0 0-1,0 0 0,-2 0 0,1 0 1,-1 1-1,-1-1 0,0 0 0,-3 13 1,2-14-8,0 0 0,0 0 0,-1 0 0,-1-1 0,0 1 1,0-1-1,-1 0 0,0 0 0,0-1 0,-1 1 0,0-1 1,0-1-1,-1 1 0,0-1 0,-16 12 0,6-13-895,12-15-1262,15-24-1104,-2 21 2539,-1 1 0,1 0 0,1 1 0,0 0-1,0 0 1,1 1 0,0 0 0,15-9 0,-16 12 663,0 0 0,0 1 0,0 0-1,1 0 1,0 1 0,0 1 0,0 0 0,0 0 0,0 1-1,1 0 1,13-1 0,-22 4 472,1-1 1,0 1-1,-1-1 1,1 1-1,-1 0 0,1 0 1,-1 0-1,0 0 1,1 0-1,-1 1 0,0-1 1,4 4-1,-5-4-269,1 0 0,-1 0 0,0 1 0,1-1-1,-1 0 1,1 0 0,-1-1 0,1 1 0,0 0 0,-1 0-1,1-1 1,0 1 0,-1-1 0,1 1 0,0-1 0,0 0-1,-1 0 1,1 0 0,0 0 0,0 0 0,-1 0 0,1 0-1,0 0 1,0-1 0,-1 1 0,1-1 0,0 0 0,-1 1 0,1-1-1,0 0 1,-1 0 0,1 0 0,2-2 0,45-46 1057,3-4-726,-49 50-520,0 0 0,1 1 0,0-1 0,-1 1 0,1 0 0,0 0 0,0 1 0,0-1 0,0 1 0,0 0 0,1 0 0,-1 0 0,7 0 0,-9 1-39,-1 0 0,1 0 1,-1 1-1,1-1 0,-1 1 0,0-1 0,1 1 0,-1 0 1,0-1-1,1 1 0,-1 0 0,0 0 0,0 0 0,0 0 1,0 0-1,0 0 0,0 0 0,0 0 0,0 0 1,0 0-1,0 2 0,11 8-3913,-11-12 3834,0 1-1,1 0 1,-1-1-1,0 0 1,0 1-1,0-1 1,0 1-1,0-1 1,-1 0-1,1 0 1,0 0-1,0 1 1,0-1-1,-1 0 1,1 0-1,0 0 1,-1 0-1,1 0 1,0-2-1,9-15-1194,0 0 0,-1-1-1,8-24 1,-9 17 1081,9-51 0,-10 18 3762,-1-96-1,-9 202-2151,-17 87 0,11-83-374,-6 100-1,15-149-939,-1 0 0,1 0 0,0-1 0,1 1 0,-1 0 0,0 0 0,0 0-1,1-1 1,-1 1 0,1 0 0,-1-1 0,1 1 0,0 0 0,0-1 0,0 1-1,0-1 1,1 3 0,-1-4 9,0 1 0,0-1 0,0 0-1,-1 1 1,1-1 0,0 0 0,0 1-1,0-1 1,0 0 0,0 0 0,0 0 0,0 0-1,0 0 1,0 0 0,0 0 0,-1 0-1,1 0 1,0 0 0,0-1 0,0 1-1,0 0 1,0-1 0,1 0 0,3-1 77,0-1 1,0-1 0,-1 1-1,1-1 1,-1 1 0,1-1-1,-1 0 1,-1-1 0,5-4-1,7-17 116,0 1 1,-2-2-1,-1 0 0,-1 0 0,-2-1 0,0-1 0,-2 0 0,-1 0 1,2-30-1,-16 130-207,-2 42-11,10-111 7,0 0-1,0 0 1,0 0 0,0 0-1,0-1 1,0 1 0,0 0-1,1 0 1,-1 0 0,1 0-1,-1 0 1,1-1-1,0 1 1,0 0 0,0-1-1,0 1 1,0 0 0,0-1-1,0 1 1,0-1 0,1 1-1,-1-1 1,0 0 0,1 0-1,-1 0 1,1 0-1,0 0 1,-1 0 0,1 0-1,0 0 1,0 0 0,-1-1-1,4 1 1,-2 0 24,1-1-1,0 0 1,-1-1-1,1 1 1,0-1-1,-1 1 1,1-1 0,-1 0-1,1 0 1,-1-1-1,0 1 1,1-1-1,-1 0 1,0 0-1,0 0 1,4-3 0,8-9 84,-1 0 0,0-1 0,-1-1 0,-1 0 0,0-1 0,-1 0 0,-1-1 0,0 0 1,-2 0-1,0-1 0,-1 0 0,-1-1 0,7-38 0,-36 179-39,-4 20-41,25-122-36,1-1 0,0 1 0,2-1 0,0 1-1,6 29 1,9-11 43,-16-35-35,1-1 0,0 0 0,0 0 1,-1 0-1,1 0 0,0 0 0,0 0 0,0 0 0,0 0 0,0 0 1,0-1-1,1 1 0,-1 0 0,0-1 0,0 1 0,0-1 0,1 1 1,-1-1-1,0 1 0,1-1 0,-1 0 0,0 0 0,1 0 0,-1 0 1,0 0-1,1 0 0,0 0 0,0-2 12,0 1 0,-1-1 0,1 0 0,-1 0 0,0 0 0,0 0 0,0 0 0,0 0 0,0-1 0,0 1 0,-1 0 0,1 0 0,0-1 0,-1 1 0,0 0 0,0 0 0,0-1 1,0 1-1,0 0 0,-1-4 0,2 1 5,-1-11-45,-1 1 0,0 0 1,-1-1-1,0 1 0,-2 0 0,0 0 1,0 1-1,-1-1 0,-12-23 1,-3 3 16,-1 0 1,-37-46-1,58 81 9,-1 0-1,1 0 1,0-1-1,0 1 1,0 0-1,-1 0 1,1 0-1,0-1 1,0 1-1,0 0 1,0-1-1,0 1 1,0 0-1,0 0 1,-1-1-1,1 1 1,0 0-1,0-1 1,0 1-1,0 0 1,0-1-1,0 1 1,1 0-1,-1 0 0,0-1 1,0 1-1,0 0 1,0-1-1,0 1 1,0 0-1,0 0 1,1-1-1,-1 1 1,0 0-1,0 0 1,0 0-1,0-1 1,1 1-1,-1 0 1,0 0-1,0 0 1,1-1-1,19-5-307,39 4-2251,-39 1-249,16-4-3867</inkml:trace>
</inkml:ink>
</file>

<file path=ppt/ink/ink2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9.376"/>
    </inkml:context>
    <inkml:brush xml:id="br0">
      <inkml:brushProperty name="width" value="0.025" units="cm"/>
      <inkml:brushProperty name="height" value="0.025" units="cm"/>
      <inkml:brushProperty name="color" value="#66CC00"/>
    </inkml:brush>
  </inkml:definitions>
  <inkml:trace contextRef="#ctx0" brushRef="#br0">307 1 5125,'0'0'15791,"-48"68"-13069,16-25-255,-6 11-33,-4 5-608,3 1-801,1-3-705,7-7-256,7-11 0,12-11-96,9-13-480,3-13-1186,12-2-1409,12-24-1281,3-15-1730,5-13-8135</inkml:trace>
</inkml:ink>
</file>

<file path=ppt/ink/ink2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9.738"/>
    </inkml:context>
    <inkml:brush xml:id="br0">
      <inkml:brushProperty name="width" value="0.025" units="cm"/>
      <inkml:brushProperty name="height" value="0.025" units="cm"/>
      <inkml:brushProperty name="color" value="#66CC00"/>
    </inkml:brush>
  </inkml:definitions>
  <inkml:trace contextRef="#ctx0" brushRef="#br0">386 0 18898,'0'0'5685,"-4"9"-4510,-102 168 2809,-1 0-959,107-177-3026,0 0 0,-1 1 0,1-1 0,0 0 0,-1 1 0,1-1 0,0 0-1,0 1 1,-1-1 0,1 0 0,0 1 0,0-1 0,0 1 0,-1-1 0,1 0 0,0 1 0,0-1 0,0 1 0,0-1 0,0 1 0,0-1 0,0 1 0,0-1-1,0 0 1,0 1 0,0-1 0,0 1 0,0-1 0,0 1 0,1-1 0,-1 0 0,0 1 0,0-1 0,0 1 0,1-1 0,-1 1 0,16-9-115,21-23-327,-20 13-79,-2-1 0,1 0 1,-2-1-1,-1 0 0,0-1 0,-2-1 0,16-40 0,-27 57 789,-7 10-53,-6 10-25,0 1 0,1 1 0,1 0 0,-15 31 0,21-38-88,1-1 0,0 1 0,1-1 0,0 1 0,0 0 0,1 0 0,0 0 0,1 1 0,0-1 0,0 0 0,2 16 0,0-25-87,0 1 1,0-1 0,0 1 0,1-1 0,-1 0 0,0 1-1,1-1 1,-1 0 0,0 0 0,1 0 0,0 0-1,-1 0 1,1 0 0,-1-1 0,1 1 0,0 0 0,0-1-1,-1 1 1,1-1 0,0 0 0,0 0 0,1 0-1,-1 1 2,-1-1 0,1 1 0,-1-1 0,1 0 0,-1 1-1,0-1 1,1 0 0,-1 0 0,1 0 0,-1 0 0,1-1-1,-1 1 1,1 0 0,-1-1 0,0 1 0,1 0 0,-1-1-1,0 0 1,1 1 0,-1-1 0,0 0 0,0 0 0,1 1-1,0-3 1,-2 2-12,0 0 0,0 0 0,0 0 0,0 0-1,-1-1 1,1 1 0,0 0 0,-1 0 0,1 0-1,-1 0 1,1 0 0,-1 0 0,1 0 0,-1 0-1,0 0 1,1 1 0,-1-1 0,0 0 0,0 0-1,0 1 1,0-1 0,0 0 0,-1 0-1,-28-17-112,18 12 47,-137-97-107,51 33 285,94 67 41,17 12-152,27 15-7,17-1-374,1-2 0,80 17 0,-28-15-10240,-68-15-2245</inkml:trace>
</inkml:ink>
</file>

<file path=ppt/ink/ink2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0.083"/>
    </inkml:context>
    <inkml:brush xml:id="br0">
      <inkml:brushProperty name="width" value="0.025" units="cm"/>
      <inkml:brushProperty name="height" value="0.025" units="cm"/>
      <inkml:brushProperty name="color" value="#66CC00"/>
    </inkml:brush>
  </inkml:definitions>
  <inkml:trace contextRef="#ctx0" brushRef="#br0">463 1 19955,'0'0'5691,"-10"8"-4165,-36 30-907,2 2 0,2 1 0,1 3-1,-43 60 1,56-65-202,1 2 0,2 0-1,2 1 1,2 2 0,-30 88 0,46-114-416,0 0 0,1 0 0,2 0-1,0 1 1,0-1 0,2 1 0,1 18 0,0-31-3,0 0 1,0-1 0,0 1 0,0 0-1,1-1 1,0 1 0,0-1-1,1 0 1,0 1 0,0-1 0,0 0-1,0-1 1,1 1 0,-1-1-1,1 1 1,1-1 0,-1 0 0,0 0-1,1-1 1,0 0 0,0 1-1,0-1 1,0-1 0,0 1 0,9 2-1,2-1-455,1 0 0,0-1 0,0 0 0,0-1 0,28-2-1,42-8-6867,-7-12-6026</inkml:trace>
</inkml:ink>
</file>

<file path=ppt/ink/ink2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1.691"/>
    </inkml:context>
    <inkml:brush xml:id="br0">
      <inkml:brushProperty name="width" value="0.025" units="cm"/>
      <inkml:brushProperty name="height" value="0.025" units="cm"/>
      <inkml:brushProperty name="color" value="#66CC00"/>
    </inkml:brush>
  </inkml:definitions>
  <inkml:trace contextRef="#ctx0" brushRef="#br0">293 46 16496,'0'-2'462,"1"0"0,-1 0 0,0 0 0,0 0 0,-1 0 1,1 0-1,0 0 0,-1 0 0,1 0 0,-1 0 0,1 0 0,-1 0 1,0 0-1,0 0 0,0 0 0,0 1 0,0-1 0,-2-2 1,0 3-307,1 0 1,0 0 0,0 0-1,0 1 1,-1-1 0,1 1 0,0-1-1,-1 1 1,1 0 0,0 0 0,-1 0-1,1 0 1,0 0 0,-1 0 0,1 1-1,-4 0 1,-1 1-95,1 0 0,-1 1-1,1 0 1,-1 0 0,1 0 0,0 1 0,0 0-1,1 0 1,-1 0 0,1 1 0,-6 6-1,-53 63 399,54-60-316,-5 4 1,1 1 0,1 0 0,-10 23-1,19-35-130,1 1 0,0-1 0,0 1-1,1 0 1,0 0 0,0 0 0,1 1 0,0-1-1,0 0 1,1 0 0,0 1 0,2 7-1,-1-12-11,0-1-1,0 1 0,1-1 0,0 1 0,-1-1 1,1 0-1,1 0 0,-1 0 0,0 0 0,1 0 1,-1 0-1,1-1 0,0 1 0,0-1 0,0 0 1,0 0-1,1 0 0,-1 0 0,0-1 0,1 1 1,-1-1-1,1 0 0,-1 0 0,1 0 0,0 0 0,0-1 1,5 1-1,11 1-718,-1 0 0,1-2 0,35-3 0,-42 1-430,0 0 0,0-1 0,-1 0 0,1-1 0,-1-1 0,15-7 0,18-12-5574</inkml:trace>
</inkml:ink>
</file>

<file path=ppt/ink/ink2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2.237"/>
    </inkml:context>
    <inkml:brush xml:id="br0">
      <inkml:brushProperty name="width" value="0.025" units="cm"/>
      <inkml:brushProperty name="height" value="0.025" units="cm"/>
      <inkml:brushProperty name="color" value="#66CC00"/>
    </inkml:brush>
  </inkml:definitions>
  <inkml:trace contextRef="#ctx0" brushRef="#br0">89 1 15535,'0'0'5979,"1"9"-5910,6 27 0,2-23-348,-9-13 407,1 1 0,-1-1-1,1 0 1,-1 0 0,1 1 0,-1-1 0,1 0 0,0 0-1,-1 0 1,1 0 0,-1 0 0,1 1 0,-1-1-1,1 0 1,-1 0 0,1 0 0,0 0 0,-1-1 0,1 1-1,-1 0 1,1 0 0,-1 0 0,1 0 0,-1-1 0,1 1-1,-1 0 1,1 0 0,-1-1 0,1 1 0,-1 0 0,1-1-1,-1 1 1,0 0 0,1-1 0,-1 1 0,0-1 0,1 1-1,-1-1 1,0 1 0,1-1 0,-1 1 0,0-1 0,0 1-1,0-1 1,1 1 0,-1-1 0,0-1 0,0 1-58,1 0 1,-1 0 0,0 0-1,0 0 1,0 0 0,0 0-1,0 0 1,0 0 0,0-1-1,0 1 1,0 0-1,0 0 1,0 0 0,-1 0-1,1 0 1,0 0 0,-1 0-1,1 0 1,-1 0 0,0 0-1,1 0 1,-1 0 0,1 0-1,-1 0 1,0 0-1,0 1 1,0-1 0,0 0-1,1 1 1,-1-1 0,0 0-1,-2 0 1,0 2-5,1-1 0,-1 1-1,0 0 1,0 0 0,0 1 0,1-1 0,-1 0 0,1 1-1,-1 0 1,1 0 0,-1-1 0,-2 4 0,-2 3 12,0-1 1,0 1 0,0 0-1,1 0 1,1 0 0,-1 1-1,1 0 1,1 0 0,0 1-1,0-1 1,1 1 0,0 0-1,1 0 1,0 0 0,0 0-1,1 0 1,0 0 0,2 20-1,-1-29-74,0 0 0,0 1 0,0-1 0,0 0 0,0 0-1,0 1 1,1-1 0,-1 0 0,0 0 0,1 1-1,-1-1 1,1 0 0,0 0 0,-1 0 0,1 0-1,0 0 1,-1 0 0,1 0 0,0 0 0,0 0 0,0 0-1,0 0 1,0 0 0,0-1 0,2 2 0,-1-1 11,1 0 0,-1-1 0,1 1 0,0-1 0,-1 0 1,1 1-1,-1-1 0,1-1 0,0 1 0,-1 0 0,1 0 1,2-2-1,3 0 20,0 0 0,-1-1 0,1 0 0,-1 0 0,1-1 0,-1 0 0,10-7 0,-9 4-35,1-1 0,-1 0 0,-1-1 0,0 1 0,0-1 0,6-11 0,-10 15 0,-1 1 0,0 0 0,0 0 0,0-1 0,-1 1 0,0-1 0,0 1 0,0-1 0,0 0 0,-1 1 0,1-1 0,-1 0 0,0 0 0,-1 1 0,1-1 0,-1 0 0,-2-6 0,1 8 0,0 0 0,0 0 0,0 1 0,-1-1 0,1 0 0,-1 1 0,1-1 0,-1 1 0,0 0 0,0 0 0,0 0 0,0 1 0,-1-1 0,1 1 0,0-1 0,-1 1 0,1 0 0,-7-1 0,6 1 0,0 0 0,-1 0 0,1 0 0,-1 1 0,1-1 0,-1 1 0,1 0 0,-1 0 0,0 1 0,1-1 0,-1 1 0,1 0 0,0 0 0,-7 3 0,12-4-67,-1 0 0,0 0 1,1 0-1,-1 0 0,1 0 0,-1 0 0,0 1 1,1-1-1,-1 0 0,0 0 0,1 0 0,-1 0 0,1 1 1,-1-1-1,0 0 0,1 0 0,-1 1 0,0-1 1,0 0-1,1 0 0,-1 1 0,0-1 0,0 0 1,1 1-1,-1-1 0,0 0 0,0 1 0,0-1 0,0 1 1,0-1-1,1 0 0,-1 1 0,0-1 0,0 1 1,0-1-1,0 0 0,0 1 0,0-1 0,0 1 1,0-1-1,0 0 0,-1 1 0,1-1 0,0 0 0,0 1 1,0-1-1,0 1 0,-1-1 0,1 0 0,0 1 1,0-1-1,0 0 0,-1 1 0,1-1 0,0 0 1,-1 0-1,1 1 0,0-1 0,-1 0 0,1 0 0,-1 1 1,36 1-6587,-35-2 6622,31-1-6023,5-5-2434</inkml:trace>
</inkml:ink>
</file>

<file path=ppt/ink/ink2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2.611"/>
    </inkml:context>
    <inkml:brush xml:id="br0">
      <inkml:brushProperty name="width" value="0.025" units="cm"/>
      <inkml:brushProperty name="height" value="0.025" units="cm"/>
      <inkml:brushProperty name="color" value="#66CC00"/>
    </inkml:brush>
  </inkml:definitions>
  <inkml:trace contextRef="#ctx0" brushRef="#br0">83 1 19442,'0'0'10795,"-58"57"-9642,46-28-513,4 2-448,3-1-127,5-3-65,0-1-705,7-6-865,4-4-768,3-5-1089,-3-10-673,-1-1-2050</inkml:trace>
</inkml:ink>
</file>

<file path=ppt/ink/ink2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2.952"/>
    </inkml:context>
    <inkml:brush xml:id="br0">
      <inkml:brushProperty name="width" value="0.025" units="cm"/>
      <inkml:brushProperty name="height" value="0.025" units="cm"/>
      <inkml:brushProperty name="color" value="#66CC00"/>
    </inkml:brush>
  </inkml:definitions>
  <inkml:trace contextRef="#ctx0" brushRef="#br0">88 0 13068,'0'0'17692,"-3"15"-16747,-8 33-640,-22 117 454,20-56-4204,13-95 1951,-4 32-4438,-8-20-3213,1-17-437</inkml:trace>
</inkml:ink>
</file>

<file path=ppt/ink/ink2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3.313"/>
    </inkml:context>
    <inkml:brush xml:id="br0">
      <inkml:brushProperty name="width" value="0.025" units="cm"/>
      <inkml:brushProperty name="height" value="0.025" units="cm"/>
      <inkml:brushProperty name="color" value="#66CC00"/>
    </inkml:brush>
  </inkml:definitions>
  <inkml:trace contextRef="#ctx0" brushRef="#br0">116 444 14894,'0'0'14702,"77"6"-13197,-44-9-736,5-3-417,-5-2-223,1 2-65,-6-2-128,-5 2-833,-5 1-545,-6-2-576,-6 2-1153,-6-4-1281,0-3-1569</inkml:trace>
  <inkml:trace contextRef="#ctx0" brushRef="#br0" timeOffset="1">1 68 15567,'0'0'12844,"81"-47"-12364,-22 40-320,3 1-63,4 2-1315,-11 3-3330,-7-2-3107</inkml:trace>
</inkml:ink>
</file>

<file path=ppt/ink/ink2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3.656"/>
    </inkml:context>
    <inkml:brush xml:id="br0">
      <inkml:brushProperty name="width" value="0.025" units="cm"/>
      <inkml:brushProperty name="height" value="0.025" units="cm"/>
      <inkml:brushProperty name="color" value="#66CC00"/>
    </inkml:brush>
  </inkml:definitions>
  <inkml:trace contextRef="#ctx0" brushRef="#br0">18 0 18706,'0'0'5893,"-6"60"-3074,0-31-897,2 4-833,3 6-641,1 2-352,0 0-64,1 0-64,7-2-800,2-11-2275,0-10-2499,-3-13-4291</inkml:trace>
</inkml:ink>
</file>

<file path=ppt/ink/ink2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3.987"/>
    </inkml:context>
    <inkml:brush xml:id="br0">
      <inkml:brushProperty name="width" value="0.025" units="cm"/>
      <inkml:brushProperty name="height" value="0.025" units="cm"/>
      <inkml:brushProperty name="color" value="#66CC00"/>
    </inkml:brush>
  </inkml:definitions>
  <inkml:trace contextRef="#ctx0" brushRef="#br0">288 55 18642,'0'0'2701,"-2"-9"475,-10-25-795,12 33-2319,-1 0 0,1 1 0,0-1 0,-1 0 0,1 1 0,-1-1 0,1 0 0,-1 1 0,1-1 0,-1 1 0,1-1 0,-1 1 0,1-1 0,-1 1 0,0 0 0,1-1 1,-1 1-1,0 0 0,1-1 0,-1 1 0,0 0 0,0 0 0,1-1 0,-1 1 0,0 0 0,0 0 0,1 0 0,-1 0 0,0 0 0,0 0 0,1 0 0,-1 1 0,0-1 0,0 0 0,1 0 0,-2 1 0,-21 14 371,22-14-390,-24 23 186,1 1 1,1 1-1,2 1 1,0 1-1,2 1 1,1 1 0,1 0-1,-17 45 1,29-63-96,1 1 0,0 1 0,1-1 1,-2 16-1,4-27-124,1 1 0,-1-1 0,1 0 0,0 0 0,0 0 0,0 0 0,0 0 0,0 0 0,0 0 0,1 1 0,-1-1 0,1 0 0,0 0 0,-1 0 0,1 0 0,0-1 0,0 1-1,0 0 1,0 0 0,1 0 0,-1-1 0,0 1 0,1-1 0,-1 1 0,1-1 0,-1 1 0,1-1 0,0 0 0,0 0 0,0 0 0,-1 0 0,1 0 0,0 0 0,0 0 0,3 0 0,5 0-10,0 0 0,-1 0 0,1-1 0,0-1 0,-1 1 0,1-2 0,-1 1 0,1-1 0,-1-1 0,0 0 0,1 0 0,-1-1 0,15-8 0,-19 9 0,0 0 0,1-1 0,-1 1 0,0-1 0,-1-1 0,1 1 0,-1-1 0,0 1 0,0-1 0,0 0 0,-1-1 0,0 1 0,0-1 0,0 1 0,0-1 0,-1 0 0,0 0 0,-1 0 0,1 0 0,-1 0 0,0 0 0,0-9 0,-1 14 0,0 0 0,0 0 0,0 0 0,0 0 0,0 0 0,0 0 0,0 0 0,-1 0 0,1 0 0,0 0 0,-1 0 0,1 0 0,0 1 0,-1-1 0,1 0 0,-1 0 0,1 0 0,-1 1 0,0-1 0,1 0 0,-1 0 0,0 1 0,0-1 0,1 1 0,-1-1 0,0 1 0,-1-2 0,-1 2 0,1-1 0,0 1 0,0 0 0,-1-1 0,1 1 0,0 0 0,0 0 0,-1 1 0,1-1 0,0 0 0,-4 2 0,0 0 0,1-1 0,-1 1 0,1 1 0,0-1 0,0 1 0,0 0 0,0 0 0,0 1 0,-6 4 0,10-6 0,-1-1 0,1 0 0,0 1 0,0-1 0,0 0 0,0 1 0,0 0 0,0-1 0,0 1 0,0-1 0,0 1 0,1 0 0,-1 0 0,1-1 0,-1 1 0,1 0 0,0 0 0,0 0 0,-1 0 0,2 3 0,-1-4 0,1 0 0,0 0 0,0 0 0,-1 0 0,1 0 0,0-1 0,0 1 0,0 0 0,0 0 0,0-1 0,0 1 0,0 0 0,1-1 0,-1 1 0,0-1 0,0 0 0,0 1 0,0-1 0,1 0 0,-1 0 0,0 1 0,2-1 0,7 0 0,-1 0 0,0 0 0,1-1 0,-1-1 0,0 1 0,18-6 0,30-22-412,10-2-94,-67 31 507,1 0 0,-1 0 0,0 0 0,0 0 1,1 0-1,-1 0 0,0 0 0,0 0 0,1 0 0,-1 0 0,0 0 1,0 1-1,1-1 0,-1 0 0,0 0 0,0 0 0,1 0 0,-1 1 1,0-1-1,0 0 0,0 0 0,0 1 0,1-1 0,-1 0 1,0 0-1,0 1 0,0-1 0,0 0 0,0 0 0,0 1 0,0-1 1,0 0-1,0 0 0,0 1 0,0-1 0,0 0 0,0 1 0,0-1 1,0 0-1,0 0 0,0 1 0,0-1 0,0 0 0,0 0 0,0 1 1,0-1-1,0 0 0,-1 0 0,1 1 0,-4 17 161,-28 57 283,24-60-539,0 0-1,2 0 1,0 1-1,1 0 0,0 1 1,1-1-1,1 1 1,-1 20-1,4-36-65,0 0-1,0 0 1,0 0 0,0-1 0,0 1-1,0 0 1,0 0 0,0 0 0,0-1-1,1 1 1,-1 0 0,0 0 0,1-1-1,-1 1 1,0 0 0,1 0-1,-1-1 1,1 1 0,-1-1 0,1 1-1,0 0 1,-1-1 0,2 2 0,-1-2-385,1 0 0,-1 1 1,0-1-1,1 0 0,-1 0 0,1 1 1,-1-1-1,1 0 0,-1 0 1,0-1-1,1 1 0,-1 0 1,1 0-1,1-2 0,19-6-9555</inkml:trace>
</inkml:ink>
</file>

<file path=ppt/ink/ink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8.430"/>
    </inkml:context>
    <inkml:brush xml:id="br0">
      <inkml:brushProperty name="width" value="0.025" units="cm"/>
      <inkml:brushProperty name="height" value="0.025" units="cm"/>
    </inkml:brush>
  </inkml:definitions>
  <inkml:trace contextRef="#ctx0" brushRef="#br0">610 1 4068,'-32'39'1004,"1"2"-1,2 2 1,1 0 0,-29 66 0,26-39-519,4 1 1,-24 100-1,-47 323-160,30 9-272,57-415-46,-56 545-192,28 2 1,27 1 0,88 809 0,-70-1392 242,60 492 897,-39-377-202,59 195 1,-70-310-424,2-2 1,43 89 0,-54-126-269,1-1 0,0 0 1,0 0-1,1-1 0,1 0 1,0 0-1,1-1 1,0-1-1,0 1 0,1-2 1,1 0-1,0 0 0,0-1 1,24 10-1,-30-15-44,0-2-1,-1 1 1,1-1 0,0 0 0,0 0-1,-1 0 1,1-1 0,0 0 0,0-1 0,0 0-1,0 0 1,-1 0 0,1-1 0,0 0-1,-1 0 1,1 0 0,-1-1 0,0 0-1,0-1 1,0 1 0,-1-1 0,1 0 0,-1 0-1,1-1 1,-2 0 0,1 0 0,7-9-1,5-10 48,0 0 0,-2-1 0,-1-1-1,-1 0 1,12-33 0,17-56 92,-5-2 0,-5-1 0,21-152 0,7-374 181,-76-741 602,-121 6-86,133 1347-840,-64-419 300,47 348-197,-4 1-1,-49-125 1,64 200-96,-2 1 1,0 0-1,-2 1 1,-1 1-1,-32-41 1,39 56-34,0 0 0,-1 0 0,-1 1 1,1 0-1,-2 1 0,1 0 1,-1 0-1,0 1 0,0 0 0,0 1 1,-1 1-1,0 0 0,0 0 1,0 1-1,-15-2 0,9 4-81,0 0-1,1 1 1,-1 0-1,0 2 1,0 0 0,1 1-1,-1 1 1,1 1-1,-25 9 1,-5 7-3097,-86 53 1,81-43-3244</inkml:trace>
</inkml:ink>
</file>

<file path=ppt/ink/ink2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4.342"/>
    </inkml:context>
    <inkml:brush xml:id="br0">
      <inkml:brushProperty name="width" value="0.025" units="cm"/>
      <inkml:brushProperty name="height" value="0.025" units="cm"/>
      <inkml:brushProperty name="color" value="#66CC00"/>
    </inkml:brush>
  </inkml:definitions>
  <inkml:trace contextRef="#ctx0" brushRef="#br0">117 0 13741,'0'0'7847,"-45"61"-4451,25-18-578,-2 3-736,4 0-865,8-1-736,9-5-449,1-12-705,9-7-2274,9-15-2722,0-6-5157</inkml:trace>
</inkml:ink>
</file>

<file path=ppt/ink/ink2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4.672"/>
    </inkml:context>
    <inkml:brush xml:id="br0">
      <inkml:brushProperty name="width" value="0.025" units="cm"/>
      <inkml:brushProperty name="height" value="0.025" units="cm"/>
      <inkml:brushProperty name="color" value="#66CC00"/>
    </inkml:brush>
  </inkml:definitions>
  <inkml:trace contextRef="#ctx0" brushRef="#br0">251 1 10826,'0'0'20959,"-11"0"-20137,3 0-813,1 1 1,-1 1-1,1-1 1,-1 1-1,1 1 0,0-1 1,0 1-1,0 0 1,0 1-1,0 0 0,1 0 1,-1 0-1,1 1 1,1 0-1,-1 0 1,-10 12-1,15-16-9,-19 20 0,1 0 0,-24 33 0,40-49 0,-1 0 0,1-1 0,0 2 0,0-1 0,1 0 0,-1 0 0,1 1 0,1-1 0,-1 1 0,1 0 0,0-1 0,0 1 0,0 0 0,1 0 0,0-1 0,0 1 0,0 0 0,1 0 0,2 6 0,-2-9 0,0-1 0,1 0 0,0 1 0,0-1 0,0 0 0,0 0 0,0 0 0,0 0 0,0-1 0,0 1 0,1-1 0,-1 1 0,1-1 0,-1 0 0,1 0 0,0 0 0,-1 0 0,1 0 0,0-1 0,0 1 0,3 0 0,64 3 0,-65-4 0,-4 0 0,10 1-910,0-1-1,0 0 1,1-1 0,-1 0 0,0-1 0,0 0 0,0-1-1,-1 0 1,18-8 0,-2-3-6131</inkml:trace>
</inkml:ink>
</file>

<file path=ppt/ink/ink2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5.016"/>
    </inkml:context>
    <inkml:brush xml:id="br0">
      <inkml:brushProperty name="width" value="0.025" units="cm"/>
      <inkml:brushProperty name="height" value="0.025" units="cm"/>
      <inkml:brushProperty name="color" value="#66CC00"/>
    </inkml:brush>
  </inkml:definitions>
  <inkml:trace contextRef="#ctx0" brushRef="#br0">8 12 17136,'0'0'7591,"-2"8"-7009,-4 25-368,6-32-208,0 0 1,0-1-1,0 1 1,1 0 0,-1 0-1,0 0 1,0-1-1,1 1 1,-1 0-1,0 0 1,1 0-1,-1-1 1,1 1 0,-1 0-1,1-1 1,-1 1-1,1-1 1,0 1-1,-1 0 1,1-1 0,0 1-1,-1-1 1,1 0-1,0 1 1,0-1-1,-1 1 1,1-1-1,0 0 1,0 0 0,0 0-1,-1 1 1,1-1-1,0 0 1,0 0-1,0 0 1,1 0-1,30-2-102,-30 2 57,5-2-402,0 0 1,-1-1-1,1 1 1,0-1-1,-1-1 1,0 1-1,0-1 1,0 0-1,0-1 0,0 1 1,7-9-1,11-8 2786,-40 45 2071,9-15-3568,-9 11-46,2 1 1,1 1-1,1 0 1,0 1-1,-15 45 1,26-58-3007,1 5-6205</inkml:trace>
</inkml:ink>
</file>

<file path=ppt/ink/ink2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5.372"/>
    </inkml:context>
    <inkml:brush xml:id="br0">
      <inkml:brushProperty name="width" value="0.025" units="cm"/>
      <inkml:brushProperty name="height" value="0.025" units="cm"/>
      <inkml:brushProperty name="color" value="#66CC00"/>
    </inkml:brush>
  </inkml:definitions>
  <inkml:trace contextRef="#ctx0" brushRef="#br0">405 1 19410,'0'0'6422,"5"14"-5119,14 43-514,-3 0 0,-3 1 0,12 108 0,-23-136-564,-1 0 0,-1 0 1,-1 0-1,-2 0 0,-1 0 0,-2-1 0,-1 1 0,0-1 0,-3-1 0,-12 30 0,2-21-488,-1-1 0,-2-1-1,-2 0 1,-37 40 0,19-30-1387,-2-2-1,-64 48 1,31-33-7842</inkml:trace>
</inkml:ink>
</file>

<file path=ppt/ink/ink2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0.155"/>
    </inkml:context>
    <inkml:brush xml:id="br0">
      <inkml:brushProperty name="width" value="0.025" units="cm"/>
      <inkml:brushProperty name="height" value="0.025" units="cm"/>
      <inkml:brushProperty name="color" value="#66CC00"/>
    </inkml:brush>
  </inkml:definitions>
  <inkml:trace contextRef="#ctx0" brushRef="#br0">1 0 7751,'0'0'10891,"4"11"-9989,2 0-646,1 0 0,0 0 1,0 0-1,1-1 0,1 0 0,0 0 1,0-1-1,1 0 0,0-1 0,0 0 0,13 7 1,-4-5-124,0 0 0,1-1 1,0-2-1,0 0 1,1-1-1,0-1 0,0-1 1,0-1-1,1 0 0,-1-2 1,32-2-1,21-5 80,-1-4 1,74-19-1,43-5 237,-167 30-485,0 2 0,0 1 1,0 1-1,0 1 0,-1 0 0,43 10 0,-59-9 124,0-1-1,0 1 1,0 0 0,-1 1-1,1-1 1,-1 1 0,0 1-1,0-1 1,0 0-1,0 1 1,-1 0 0,1 0-1,-1 1 1,0-1 0,0 1-1,-1 0 1,1 0 0,-1 0-1,0 1 1,0-1 0,-1 1-1,0-1 1,0 1-1,0 0 1,-1 0 0,1 0-1,-1 0 1,-1 0 0,1 0-1,-2 9 1,1-14-82,0-1-1,0 0 1,1 0 0,-1 0 0,0 1-1,0-1 1,0 0 0,0 0 0,0 1-1,0-1 1,0 0 0,0 0 0,0 0-1,0 0 1,1 1 0,-1-1 0,0 0-1,0 0 1,0 0 0,0 0-1,0 1 1,1-1 0,-1 0 0,0 0-1,0 0 1,0 0 0,1 0 0,-1 0-1,0 0 1,0 0 0,0 0 0,1 0-1,-1 0 1,0 0 0,0 0-1,1 0 1,-1 0 0,0 0 0,0 0-1,0 0 1,1 0 0,-1 0 0,16-5-373,16-13-1923,-29 16 1713,30-16-6757,42-18 1,-41 23-1562</inkml:trace>
</inkml:ink>
</file>

<file path=ppt/ink/ink2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0.485"/>
    </inkml:context>
    <inkml:brush xml:id="br0">
      <inkml:brushProperty name="width" value="0.025" units="cm"/>
      <inkml:brushProperty name="height" value="0.025" units="cm"/>
      <inkml:brushProperty name="color" value="#66CC00"/>
    </inkml:brush>
  </inkml:definitions>
  <inkml:trace contextRef="#ctx0" brushRef="#br0">55 95 11563,'0'0'4207,"-8"4"-1058,-7 3-2237,-16 8 3541,45-40-2034,-7 19-2430,0 0 0,1 0 0,0 0 0,0 1 0,0 0 0,1 1 0,-1 0 0,1 0 0,0 1 0,0 0 0,0 0 0,1 1 0,-1 1 0,0-1 0,1 2 0,-1-1 0,1 1 0,17 2 0,-25-1 16,0-1 0,-1 1 0,1 0 0,0-1 0,0 1 0,0 0 0,-1 0-1,1 0 1,-1 1 0,1-1 0,-1 0 0,1 0 0,-1 1 0,0-1 0,1 1-1,-1-1 1,0 1 0,0 0 0,1 2 0,11 40 697,0 0 396,-13-42-1046,1-1 0,0 1 0,0-1 0,0 0 0,0 1 0,1-1-1,-1 0 1,0 0 0,0 1 0,1-1 0,-1 0 0,1 0 0,-1-1 0,1 1-1,-1 0 1,1 0 0,0-1 0,-1 1 0,1-1 0,0 1 0,-1-1-1,3 0 1,8 1 117,0-1-1,0-1 0,-1 0 1,1-1-1,-1 0 0,1-1 0,17-6 1,79-38 1390,-60 23-1283,8-2-266,-30 12-78,0 2 0,1 1 0,38-10 0,-72 22-7528,-10-1-593</inkml:trace>
</inkml:ink>
</file>

<file path=ppt/ink/ink2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1.125"/>
    </inkml:context>
    <inkml:brush xml:id="br0">
      <inkml:brushProperty name="width" value="0.025" units="cm"/>
      <inkml:brushProperty name="height" value="0.025" units="cm"/>
      <inkml:brushProperty name="color" value="#66CC00"/>
    </inkml:brush>
  </inkml:definitions>
  <inkml:trace contextRef="#ctx0" brushRef="#br0">0 12 9769,'0'0'5638,"10"-4"-3140,-7 3-2281,1-1 1,-1 1-1,1 0 1,0 0-1,-1 0 1,1 1-1,0-1 1,0 1-1,-1 0 1,1 0-1,0 0 1,0 1-1,0-1 1,-1 1-1,1 0 1,0 0-1,-1 0 1,1 1-1,-1-1 1,1 1-1,-1 0 1,0 0-1,0 0 1,0 0-1,0 0 1,6 6-1,18 19 1258,-1 1 0,-1 1 0,34 52 1,50 104-639,25 37-715,-116-200-911,-16-20-828,-4-5-458,-3-3 824,1 0 1,-1 1-1,0 0 1,-1 0-1,-6-4 0,-29-19-5358</inkml:trace>
</inkml:ink>
</file>

<file path=ppt/ink/ink2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1.488"/>
    </inkml:context>
    <inkml:brush xml:id="br0">
      <inkml:brushProperty name="width" value="0.025" units="cm"/>
      <inkml:brushProperty name="height" value="0.025" units="cm"/>
      <inkml:brushProperty name="color" value="#66CC00"/>
    </inkml:brush>
  </inkml:definitions>
  <inkml:trace contextRef="#ctx0" brushRef="#br0">97 506 14382,'-10'-3'2167,"-5"1"-1109,-28-6 2067,15-2 1698,66 1-1780,-25 5-2855,1 0 1,0-1-1,-1-1 1,0 0-1,0-1 1,-1 0 0,0-1-1,0-1 1,-1 0-1,0 0 1,0-1-1,-1 0 1,-1-1-1,0 0 1,0-1-1,-1 0 1,0 0-1,9-22 1,-5 9-134,-1-2 0,-1 0 0,-2 0 1,0-1-1,-2 1 0,-1-2 0,-1 1 0,0-42 0,-6 88-343,1-5 261,0 1 0,1-1 1,1 1-1,0-1 0,3 18 1,-1-21-42,0-1 1,1 0-1,0-1 1,1 1 0,-1-1-1,1 0 1,1 0-1,0 0 1,0-1-1,0 0 1,1 0 0,0 0-1,1-1 1,-1 0-1,1-1 1,11 7-1,-8-7-820,0 0 0,0 0-1,0-1 1,0 0 0,1-1-1,0 0 1,21 1 0,26-2-6816</inkml:trace>
</inkml:ink>
</file>

<file path=ppt/ink/ink2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2.047"/>
    </inkml:context>
    <inkml:brush xml:id="br0">
      <inkml:brushProperty name="width" value="0.025" units="cm"/>
      <inkml:brushProperty name="height" value="0.025" units="cm"/>
      <inkml:brushProperty name="color" value="#66CC00"/>
    </inkml:brush>
  </inkml:definitions>
  <inkml:trace contextRef="#ctx0" brushRef="#br0">1 243 13901,'0'0'4831,"9"7"-2316,-4-3-2185,1 0-1,0 0 1,0-1 0,0 0 0,0 0-1,1 0 1,-1-1 0,1 0 0,0 0-1,0 0 1,-1-1 0,1 0 0,0-1 0,0 1-1,0-1 1,0 0 0,0-1 0,0 0-1,0 0 1,0-1 0,10-3 0,-3-1-86,0-2 0,-1 1 1,0-1-1,0-1 0,-1 0 1,0-1-1,-1-1 1,17-19-1,-19 21-168,-1-1 0,-1 0 0,0-1 0,-1 1 0,0-1 0,0-1 1,-1 1-1,-1-1 0,0 0 0,0 0 0,2-15 0,-6 26-57,0-1 0,0 1 0,1-1 0,-1 0 0,0 1 0,0-1 0,-1 0-1,1 1 1,0-1 0,0 1 0,-1-1 0,1 0 0,-1 1 0,-1-4 0,2 5-7,-1 0-1,1-1 1,0 1-1,-1 0 1,1 0-1,-1-1 1,1 1 0,-1 0-1,1 0 1,-1 0-1,1-1 1,-1 1-1,1 0 1,-1 0-1,1 0 1,-1 0 0,1 0-1,-1 0 1,1 0-1,-1 0 1,1 0-1,-1 0 1,1 0-1,-1 1 1,1-1 0,-1 0-1,1 0 1,-1 0-1,0 1 1,-2 1 14,-1 1 1,1-1 0,-1 1-1,1-1 1,0 1-1,0 0 1,0 0 0,1 1-1,-5 6 1,-6 14-13,2 0 1,1 1-1,0 0 1,2 1 0,1 0-1,1 1 1,2-1-1,0 1 1,2 0-1,0 28 1,2-52-23,0-1 1,0 0 0,0 0-1,0 0 1,1 0-1,-1 0 1,0 0-1,1 0 1,-1 0-1,1 0 1,0 0-1,0 0 1,0 0-1,0 0 1,0 0-1,0 0 1,0-1 0,1 1-1,-1 0 1,1-1-1,1 2 1,0-1-56,0-1 1,1 1 0,-1-1 0,0 0-1,0-1 1,1 1 0,-1 0 0,0-1-1,1 0 1,-1 0 0,0 0 0,1 0 0,4-1-1,5-1-474,1-1 0,-1-1 0,0 0-1,0 0 1,-1-1 0,0-1 0,0 0-1,17-12 1,-2 0-2679,-2-1 0,36-35 0,-14 6-4039</inkml:trace>
</inkml:ink>
</file>

<file path=ppt/ink/ink2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2.389"/>
    </inkml:context>
    <inkml:brush xml:id="br0">
      <inkml:brushProperty name="width" value="0.025" units="cm"/>
      <inkml:brushProperty name="height" value="0.025" units="cm"/>
      <inkml:brushProperty name="color" value="#66CC00"/>
    </inkml:brush>
  </inkml:definitions>
  <inkml:trace contextRef="#ctx0" brushRef="#br0">307 1 17649,'0'0'4740,"-34"59"-2049,7-12-866,-7 8-703,-2 5-386,0 1-287,1-5-289,4-3-96,5-11-32,7-8 0,10-15-192,1-11-769,6-8-1313,2-9-481,0-19-2594,-2-11-4004</inkml:trace>
  <inkml:trace contextRef="#ctx0" brushRef="#br0" timeOffset="1">0 176 15663,'0'0'10442,"26"60"-8681,-13-31-640,9-5-384,9-3-128,8-6-353,11-11-128,7-4-352,-4-4-1506,-4-11-1537,-8-5-1441,-10 0-4069</inkml:trace>
</inkml:ink>
</file>

<file path=ppt/ink/ink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51.756"/>
    </inkml:context>
    <inkml:brush xml:id="br0">
      <inkml:brushProperty name="width" value="0.025" units="cm"/>
      <inkml:brushProperty name="height" value="0.025" units="cm"/>
    </inkml:brush>
  </inkml:definitions>
  <inkml:trace contextRef="#ctx0" brushRef="#br0">1219 112 5477,'-5'-13'219,"3"9"-269,-1-5 245,-1 0 0,-1 0 0,1 1-1,-1-1 1,-11-13 0,14 20-110,-1-1-1,1 1 1,-1-1 0,0 1 0,1 0 0,-1 0 0,0 0 0,0 1 0,0-1-1,-1 1 1,1-1 0,0 1 0,-1 0 0,1 0 0,0 1 0,-1-1 0,1 1-1,-1 0 1,1-1 0,-1 1 0,1 1 0,-1-1 0,1 1 0,-5 0-1,2 1-84,0 0 0,-1 1-1,1-1 1,0 1-1,0 1 1,1-1-1,-1 1 1,0 0-1,1 0 1,-8 9-1,-44 57-48,48-58 77,-42 63 168,3 3 0,3 2 0,-50 123-1,-70 271 73,-207 1144-4229,295-1116 4661,-22 987-1,98-1303-618,29 975 1680,-26-1142-1732,3 48 536,4 0 0,18 73 0,-23-123-449,1 0 0,0-1 0,1 0 0,1 0 0,1-1 0,0 0 0,1 0-1,0-1 1,1 0 0,1-1 0,0 0 0,1 0 0,23 18 0,-23-23-110,0-2 1,0 0-1,0 0 0,1-1 0,0 0 1,0-1-1,1-1 0,-1 0 1,0-1-1,1 0 0,0-1 0,-1-1 1,1 0-1,0-1 0,-1 0 1,26-6-1,-21 2-517,0 0 1,0 0-1,0-2 0,0 0 0,-1-1 1,-1-1-1,1-1 0,-2 0 0,1-1 1,-1 0-1,23-25 0,4-18-3749</inkml:trace>
</inkml:ink>
</file>

<file path=ppt/ink/ink2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2.716"/>
    </inkml:context>
    <inkml:brush xml:id="br0">
      <inkml:brushProperty name="width" value="0.025" units="cm"/>
      <inkml:brushProperty name="height" value="0.025" units="cm"/>
      <inkml:brushProperty name="color" value="#66CC00"/>
    </inkml:brush>
  </inkml:definitions>
  <inkml:trace contextRef="#ctx0" brushRef="#br0">246 27 18065,'-9'-1'3347,"2"-1"-2865,0 1 0,0 1 0,-1 0 0,1-1 0,0 2 0,0-1-1,0 1 1,0 1 0,0-1 0,0 1 0,0 0 0,0 1 0,0-1 0,-10 7-1,5 0-129,0 0 0,0 1-1,1 1 1,0-1 0,-9 14-1,14-17-255,2-1 0,-1 1 0,1 0 0,0 1 0,0-1 0,1 0 0,0 1 0,0 0 0,1 0 0,-2 15 0,3-21-94,1-1 0,0 1 0,0-1 0,0 1 0,0-1 0,0 1 0,1-1 0,-1 0-1,0 1 1,1-1 0,-1 1 0,1-1 0,-1 0 0,1 1 0,0-1 0,0 0 0,-1 0 0,1 0 0,0 1 0,0-1 0,0 0 0,0 0-1,2 1 1,0 0 8,0-1-1,-1 0 1,1 0-1,0 1 1,0-1-1,0-1 1,0 1-1,0 0 1,1-1-1,4 0 1,2 0 48,1 0-1,-1-1 1,1 0-1,-1-1 1,20-7 0,-16 4-24,0-2 1,-1 0-1,1-1 1,-1 0-1,-1-1 1,0 0-1,20-19 1,-28 24-27,0 0 0,0 0-1,0-1 1,0 1 0,-1-1 0,0 0 0,0 0 0,0 0-1,0 0 1,-1 0 0,0-1 0,0 1 0,0-1 0,-1 1-1,0-1 1,0 0 0,0 0 0,-1 1 0,0-1 0,0 0 0,0 0-1,-1 0 1,-2-9 0,2 13-10,-1 0-1,1 0 1,0 0 0,-1 0-1,0 1 1,1-1 0,-1 0-1,0 1 1,0 0 0,0-1-1,0 1 1,0 0-1,0 0 1,0 0 0,-1 0-1,1 0 1,0 1 0,0-1-1,-1 1 1,1-1 0,0 1-1,-1 0 1,1 0 0,0 0-1,-1 0 1,1 0 0,-1 1-1,-3 0 1,-1 0-44,-1 0 1,0 1-1,0 0 1,1 0-1,-1 1 1,1 0-1,-10 5 1,12-4-159,1-1 0,0 1 0,1-1 0,-1 1 0,0 0 0,-4 9 0,7-13 78,1 1-1,-1-1 1,0 1 0,1 0-1,0-1 1,-1 1 0,1 0-1,-1 0 1,1-1 0,0 1-1,-1 0 1,1 0-1,0-1 1,0 1 0,0 0-1,0 0 1,0 0 0,0 0-1,0-1 1,0 1-1,0 0 1,0 0 0,0 0-1,0 0 1,0-1 0,1 1-1,-1 0 1,0 0-1,1-1 1,-1 1 0,0 0-1,1-1 1,-1 1 0,1 0-1,-1-1 1,1 1-1,0 0 1,-1-1 0,1 1-1,0-1 1,-1 1 0,1-1-1,0 0 1,-1 1 0,1-1-1,0 0 1,0 1-1,0-1 1,-1 0 0,1 0-1,0 0 1,1 1 0,28 0-5181,5-1-1873</inkml:trace>
</inkml:ink>
</file>

<file path=ppt/ink/ink2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3.482"/>
    </inkml:context>
    <inkml:brush xml:id="br0">
      <inkml:brushProperty name="width" value="0.025" units="cm"/>
      <inkml:brushProperty name="height" value="0.025" units="cm"/>
      <inkml:brushProperty name="color" value="#66CC00"/>
    </inkml:brush>
  </inkml:definitions>
  <inkml:trace contextRef="#ctx0" brushRef="#br0">161 23 18866,'-10'3'2813,"-1"1"-2237,1 1 0,0 0 0,-1 0 0,2 1 0,-1 1 0,1 0 0,-10 8 0,13-9-285,0-1 0,1 1 0,-1 0 0,1 0 0,1 1 0,-1-1 1,1 1-1,0 0 0,1 0 0,-1 0 0,1 1 0,-3 13 0,6-20-290,0-1 1,0 1-1,0-1 0,0 1 0,0 0 0,0-1 1,0 1-1,0-1 0,0 1 0,0 0 0,0-1 1,0 1-1,1-1 0,-1 1 0,0-1 0,0 1 1,1 0-1,-1-1 0,0 1 0,1-1 0,-1 0 1,1 1-1,-1-1 0,0 1 0,1-1 1,-1 0-1,1 1 0,-1-1 0,1 0 0,-1 1 1,1-1-1,0 0 0,27 4 98,28-12-285,-55 8 164,17-4-327,0 1 1,1 0-1,-1 2 1,1 0-1,-1 1 0,32 3 1,-45-2 365,1 0 0,-1 1 0,1-1 0,-1 1 0,0 0 0,0 1 0,0-1 0,0 1 0,0 0 0,0 0 0,-1 1 0,0-1 0,1 1 0,-1 0 0,-1 0 0,1 0 0,0 1 0,-1-1 0,0 1 0,0 0 0,-1 0 0,1 0 0,-1 0 0,0 0 0,0 1 0,1 8 0,-1-2 159,0 0-1,-1 0 1,-1 0-1,0 1 1,0-1-1,-1 0 1,-1 0-1,0 0 1,-1 0-1,0 0 1,-1 0-1,0-1 1,-7 14-1,8-18-79,0-1-1,-1 1 0,0-1 1,0 0-1,0 0 0,-1-1 1,0 1-1,0-1 0,0 0 1,0 0-1,-1-1 1,0 0-1,0 0 0,0 0 1,-1 0-1,1-1 0,-1 0 1,0-1-1,0 0 1,0 0-1,0 0 0,0-1 1,-11 1-1,15-2-98,0 0 1,0 0-1,1 0 0,-1 0 1,0-1-1,0 0 0,1 1 1,-1-1-1,0 0 0,1 0 1,-1-1-1,1 1 0,-1-1 1,1 1-1,0-1 0,-1 1 1,1-1-1,0 0 0,0 0 1,-2-3-1,1 0-9,0 0-1,0 0 1,1 0-1,0 0 1,0 0 0,0 0-1,0-1 1,1 1 0,0 0-1,-1-7 1,1 2-15,1 0 0,0 0 1,0 0-1,0 0 0,2 0 1,-1 0-1,1 0 0,1 1 1,-1-1-1,2 0 0,6-13 1,3 5 2,1 1 1,1 0 0,0 1 0,2 0 0,-1 2 0,2 0 0,0 0 0,22-11 0,-17 11 31,0-2 1,-1-1-1,-1-1 1,26-27-1,-45 43 4,-1 1 0,1-1 0,-1 1 0,0-1 0,0 0 0,1 1 0,-1-1-1,0 0 1,-1 0 0,1 0 0,0 0 0,0 0 0,-1 0 0,1 0 0,-1 0 0,0 0 0,0 0 0,1 0 0,-1 0 0,-1-1 0,1 1 0,0 0-1,0 0 1,-1 0 0,1 0 0,-1 0 0,0 0 0,1 0 0,-1 0 0,0 0 0,-2-2 0,1 1-6,0 1 1,-1 0-1,1 0 0,0 1 1,-1-1-1,1 0 1,-1 1-1,0 0 1,1-1-1,-1 1 0,0 0 1,0 0-1,0 1 1,0-1-1,0 1 1,1-1-1,-1 1 0,0 0 1,0 0-1,0 0 1,-4 1-1,6-1-8,-1 1 1,1-1-1,0 1 0,0-1 0,-1 1 0,1 0 0,0-1 0,0 1 1,0 0-1,0 0 0,0 0 0,0 0 0,0 0 0,0 0 1,0 0-1,0 0 0,0 0 0,1 0 0,-1 1 0,0-1 1,1 0-1,-1 1 0,1-1 0,0 0 0,-1 1 0,1-1 1,0 0-1,0 1 0,0-1 0,0 0 0,0 1 0,0-1 0,0 1 1,0-1-1,0 0 0,2 3 0,-2-2-1,0 1-1,1-1 1,-1 0-1,1 1 1,0-1-1,-1 0 1,1 1-1,1-1 1,-1 0 0,0 0-1,0 0 1,1 0-1,-1 0 1,1 0-1,-1-1 1,1 1-1,0 0 1,0-1-1,0 1 1,0-1-1,3 2 1,1-2 14,-1 0 0,1 0 0,0 0 0,0-1 0,-1 0 0,1 0 0,0 0 0,0-1 0,-1 0-1,1 0 1,0-1 0,-1 1 0,1-1 0,-1 0 0,0-1 0,1 1 0,-1-1 0,0 0 0,-1 0 0,9-7 0,39-21 58,-50 31-69,-1-1 0,0 1 0,0-1 0,0 1 0,0-1 0,0 1 0,1 0 0,-1 0 0,0-1 0,0 1 0,1 0 0,-1 0 0,0 0 0,0 0 0,1 1 0,-1-1 0,0 0 0,0 0 0,0 1 0,1-1 0,-1 1 0,0-1 0,0 1 0,0-1 0,2 2 0,14 27 0,-16-27 0,-1 0 0,1 1 0,0-1 0,0 0 0,0 0 0,0 0 0,0 0 0,0 0 0,0 0 0,1-1 0,-1 1 0,1 0 0,-1-1 0,1 1 0,0-1 0,0 1 0,0-1 0,-1 0 0,1 1 0,0-1 0,0 0 0,1-1 0,-1 1 0,0 0 0,0-1 0,4 1 0,-1-1 0,1-1 0,-1 0 0,1 0 0,-1-1 0,0 0 0,1 0 0,-1 0 0,0 0 0,0-1 0,-1 0 0,1 0 0,-1 0 0,1-1 0,-1 1 0,0-1 0,6-7 0,-4 5 0,-1 0 0,2 1 0,-1 0 0,0 0 0,1 1 0,11-6 0,-17 10 0,-1 0 0,1 0 0,-1 0 0,1 0 0,-1 0 0,1 0 0,-1 0 0,1 1 0,-1-1 0,0 0 0,1 0 0,-1 0 0,1 1 0,-1-1 0,0 0 0,1 1 0,-1-1 0,0 0 0,1 1 0,-1-1 0,0 0 0,0 1 0,1-1 0,-1 1 0,0-1 0,0 1 0,0-1 0,1 0 0,-1 1 0,0-1 0,0 1 0,0-1 0,0 1 0,0-1 0,0 1 0,0-1 0,0 1 0,0 0 0,3 30 0,-2-16 0,-1-14-171,0 1 0,0-1 0,1 1 0,-1-1 0,1 0 0,-1 1 0,1-1 1,0 0-1,0 1 0,-1-1 0,1 0 0,0 0 0,0 0 0,0 0 0,0 0 0,0 0 0,0 0 0,1 0 0,-1 0 0,0 0 0,0-1 0,1 1 0,-1 0 1,0-1-1,1 1 0,-1-1 0,1 0 0,-1 1 0,0-1 0,1 0 0,-1 0 0,1 0 0,-1 0 0,1 0 0,-1 0 0,3-1 0,-1 1-465,0-1 0,0 0-1,0 0 1,0 0 0,0 0 0,0-1-1,0 1 1,-1-1 0,1 0-1,0 0 1,-1 0 0,0 0 0,1 0-1,-1 0 1,0 0 0,2-4-1,9-19-10151</inkml:trace>
</inkml:ink>
</file>

<file path=ppt/ink/ink2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3.827"/>
    </inkml:context>
    <inkml:brush xml:id="br0">
      <inkml:brushProperty name="width" value="0.025" units="cm"/>
      <inkml:brushProperty name="height" value="0.025" units="cm"/>
      <inkml:brushProperty name="color" value="#66CC00"/>
    </inkml:brush>
  </inkml:definitions>
  <inkml:trace contextRef="#ctx0" brushRef="#br0">22 136 18033,'0'0'9017,"10"7"-7822,-6-4-1123,-1 0 5,0-1 0,0 1-1,1-1 1,-1 1 0,1-1 0,0 0 0,-1 0 0,1-1 0,0 1 0,0-1-1,0 0 1,0 0 0,1 0 0,-1-1 0,0 1 0,0-1 0,0 0 0,1 0-1,-1 0 1,0-1 0,0 0 0,0 1 0,7-4 0,-3 1-38,0-2 1,-1 1 0,1-1-1,-1 0 1,0-1 0,0 0-1,0 0 1,6-8-1,-10 10-10,1 0 0,-1-1 0,0 1 0,0-1 0,-1 1 0,1-1 0,-1 0 0,0 0 0,-1 0-1,1 0 1,-1 0 0,0-1 0,0 1 0,0-11 0,-1 15-12,0 0 0,0 0 0,0 0 0,0-1 0,-1 1 0,1 0 0,0 0 1,0 0-1,-1 0 0,1 0 0,-1-1 0,1 1 0,-1 0 0,0 0 0,1 0 0,-1 0 0,0 1 0,1-1 0,-1 0 0,0 0 0,0 0 0,0 1 1,0-1-1,0 0 0,0 1 0,0-1 0,-2 0 0,0 0 8,0 1 1,0-1-1,0 1 1,0 0 0,0 0-1,0 0 1,0 0-1,0 1 1,0-1-1,0 1 1,-2 1-1,-5 1 13,0 0-1,0 1 1,1 1-1,0 0 0,-15 10 1,14-8-10,1 1 1,0 0-1,1 0 0,0 1 1,0 0-1,1 1 1,0-1-1,1 1 0,0 0 1,0 1-1,1 0 0,1 0 1,0 0-1,0 0 1,1 0-1,0 1 0,1 0 1,-1 19-1,3-28-23,0-1-1,1 1 1,-1-1-1,0 1 1,1-1-1,0 0 1,0 1-1,-1-1 1,1 0-1,1 1 1,-1-1-1,0 0 1,0 0-1,1 0 1,-1 0-1,1 0 1,0 0-1,0-1 1,3 4-1,-1-3 24,0 1 0,1-1 0,-1 0 0,1 0 0,0 0 0,0 0 0,0-1 0,0 0 0,6 1-1,3-1-371,0 0-1,-1-1 0,1-1 0,0 0 0,-1-1 0,25-6 0,6-10-4363,-6-5-3550</inkml:trace>
</inkml:ink>
</file>

<file path=ppt/ink/ink2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4.313"/>
    </inkml:context>
    <inkml:brush xml:id="br0">
      <inkml:brushProperty name="width" value="0.025" units="cm"/>
      <inkml:brushProperty name="height" value="0.025" units="cm"/>
      <inkml:brushProperty name="color" value="#66CC00"/>
    </inkml:brush>
  </inkml:definitions>
  <inkml:trace contextRef="#ctx0" brushRef="#br0">0 209 20019,'0'0'11451,"8"13"-11040,14 26-128,-2 2 0,16 45 0,-31-71-265,2 4-9,0-1 1,16 30-1,-22-45-9,1 0-1,-1 0 1,1 0-1,0 0 1,1 0 0,-1 0-1,0-1 1,1 1-1,-1-1 1,1 0 0,0 1-1,0-1 1,0 0-1,0-1 1,0 1-1,0-1 1,1 1 0,-1-1-1,0 0 1,1 0-1,6 1 1,-7-3 0,1 0 0,-1 1 0,0-1 0,1-1 0,-1 1 0,0 0 0,0-1 0,0 0 0,0 1 0,0-1 0,0 0 0,-1-1 0,1 1 0,-1 0 0,1-1 0,-1 0 0,0 1 0,0-1 0,0 0 0,2-4 0,7-13 0,-1 0 0,9-21 0,-11 22 0,20-52 0,-3-2 0,-3 0 0,16-102 0,-37 232-5052,1-10-957,-2-18-1411</inkml:trace>
</inkml:ink>
</file>

<file path=ppt/ink/ink2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4.922"/>
    </inkml:context>
    <inkml:brush xml:id="br0">
      <inkml:brushProperty name="width" value="0.025" units="cm"/>
      <inkml:brushProperty name="height" value="0.025" units="cm"/>
      <inkml:brushProperty name="color" value="#66CC00"/>
    </inkml:brush>
  </inkml:definitions>
  <inkml:trace contextRef="#ctx0" brushRef="#br0">70 359 15855,'0'0'14830,"1"-9"-13634,-1 8-1153,-5-57 577,5 56-614,0 0 0,0 0 0,0 1 1,-1-1-1,1 0 0,-1 1 0,1-1 0,-1 0 1,1 1-1,-1-1 0,0 1 0,0-1 0,1 1 1,-1-1-1,0 1 0,-1 0 0,1-1 0,0 1 1,0 0-1,0 0 0,-1 0 0,1 0 0,-1 0 1,1 0-1,-1 0 0,1 0 0,-1 1 0,1-1 1,-1 1-1,0-1 0,1 1 0,-1-1 0,0 1 1,1 0-1,-4 0 0,4 1-6,-1 0 0,0 0 0,1 0 0,0 0 0,-1 0 0,1 1 0,-1-1 0,1 0 0,0 1 0,0-1 0,0 1 0,0-1 0,0 1 0,0 0 0,1-1 0,-1 1 0,0 0 0,1 0 0,-1-1 0,1 1 0,0 0 0,-1 0 0,1 0 0,0 2 0,0 3 0,-1 0 0,1 0 0,0 0 0,0 0 0,2 10 0,-1-16 0,0 1 0,0 0 0,0-1 0,0 1 0,0-1 0,0 1 0,0-1 0,1 1 0,-1-1 0,1 0 0,-1 0 0,0 1 0,1-1 0,0 0 0,-1-1 0,1 1 0,0 0 0,-1 0 0,1-1 0,0 1 0,0-1 0,0 1 0,0-1 0,0 0 0,-1 0 0,1 0 0,4 0 0,2 0 0,0 0 0,0-1 0,0 0 0,0 0 0,11-4 0,-7 0 0,0 0 0,0-1 0,-1-1 0,22-15 0,-23 15 0,-1 0 0,2 0 0,-1 1 0,1 1 0,-1 0 0,16-5 0,-26 10 0,0 0 0,1 0 0,-1 0 0,0 0 0,1 0 0,-1 0 0,0 0 0,0 0 0,1 0 0,-1 0 0,0 0 0,0 0 0,1 0 0,-1 0 0,0 1 0,0-1 0,1 0 0,-1 0 0,0 0 0,0 0 0,0 1 0,1-1 0,-1 0 0,0 0 0,0 0 0,0 1 0,1-1 0,-1 0 0,0 0 0,0 1 0,0-1 0,0 0 0,0 0 0,0 1 0,0-1 0,0 0 0,0 0 0,0 1 0,0-1 0,0 0 0,0 1 0,0-1 0,0 0 0,0 0 0,0 1 0,0-1 0,0 0 0,0 1 0,-5 1 0,-4-13 0,-46-94 0,55 105 0,0 0 0,0-1 0,0 1 0,1 0 0,-1 0 0,0-1 0,0 1 0,0 0 0,0-1 0,1 1 0,-1 0 0,0 0 0,0-1 0,0 1 0,1 0 0,-1 0 0,0 0 0,0-1 0,1 1 0,-1 0 0,0 0 0,1 0 0,-1 0 0,0 0 0,1-1 0,-1 1 0,0 0 0,1 0 0,-1 0 0,0 0 0,1 0 0,-1 0 0,0 0 0,1 0 0,-1 0 0,0 0 0,0 1 0,1-1 0,-1 0 0,15 0 0,-15 0 0,23 2 0,-8-1 0,0 1 0,0-2 0,0 0 0,28-5 0,-38 4 0,-1 0 0,1-1 0,0 0 0,-1 0 0,0 0 0,1 0 0,-1 0 0,0-1 0,0 0 0,0 0 0,-1 0 0,1-1 0,-1 1 0,1-1 0,-1 1 0,0-1 0,-1 0 0,1 0 0,3-8 0,-1-1 0,0 0 0,-1-1 0,-1 1 0,4-27 0,-9 86 0,0 43 0,2-82 0,1 0 0,0 0 0,0 0 0,0 0 0,1 0 0,0 0 0,0 0 0,1 0 0,3 6 0,-5-12-26,-1-1 1,0 1-1,0 0 0,0-1 0,1 1 1,-1-1-1,0 1 0,0-1 1,1 0-1,-1 1 0,1-1 0,-1 1 1,0-1-1,1 0 0,-1 1 0,1-1 1,-1 0-1,1 1 0,-1-1 1,1 0-1,-1 0 0,1 1 0,-1-1 1,1 0-1,-1 0 0,1 0 1,-1 0-1,1 0 0,0 0 0,-1 0 1,1 0-1,-1 0 0,1 0 1,0 0-1,10-18-2360,-2-28-4951,-9 10-2027</inkml:trace>
</inkml:ink>
</file>

<file path=ppt/ink/ink2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5.309"/>
    </inkml:context>
    <inkml:brush xml:id="br0">
      <inkml:brushProperty name="width" value="0.025" units="cm"/>
      <inkml:brushProperty name="height" value="0.025" units="cm"/>
      <inkml:brushProperty name="color" value="#66CC00"/>
    </inkml:brush>
  </inkml:definitions>
  <inkml:trace contextRef="#ctx0" brushRef="#br0">20 0 8520,'0'0'19731,"-20"61"-19988,43-43-2337,0-1-1826,8-3-4036</inkml:trace>
</inkml:ink>
</file>

<file path=ppt/ink/ink2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5.653"/>
    </inkml:context>
    <inkml:brush xml:id="br0">
      <inkml:brushProperty name="width" value="0.025" units="cm"/>
      <inkml:brushProperty name="height" value="0.025" units="cm"/>
      <inkml:brushProperty name="color" value="#66CC00"/>
    </inkml:brush>
  </inkml:definitions>
  <inkml:trace contextRef="#ctx0" brushRef="#br0">123 72 16432,'0'0'4879,"-9"7"-1244,-57 55 341,61-57-3697,0 1 1,0 0-1,1 0 1,0 0-1,0 1 1,0-1-1,1 1 1,0 0-1,1 0 1,-1 0-1,-2 14 1,5-21-279,0 1 0,0-1 0,0 1 0,0-1 0,0 1 0,0-1 0,0 1-1,0 0 1,0-1 0,0 1 0,0-1 0,0 1 0,0-1 0,0 1 0,0-1 0,1 1 0,-1-1 0,0 1 0,0-1 0,1 0 0,-1 1 0,0-1 0,0 1 0,1-1 0,-1 0 0,1 1 0,-1-1-1,0 1 1,1-1 0,-1 0 0,1 0 0,-1 1 0,1-1 0,0 0 0,19-4 76,18-24 149,-27 13-311,-1-1 0,0 0 0,-1 0 0,-1-1 1,-1 0-1,9-26 0,13-31 236,-29 130 74,2-26-172,-2-29-71,-1 10 48,2 0 0,-1 1 0,2-1 0,-1 0 0,5 14 0,-6-23-113,1 0-1,-1 0 1,1-1 0,0 1 0,0 0-1,-1-1 1,1 1 0,0-1-1,0 1 1,1-1 0,-1 1 0,0-1-1,0 0 1,1 0 0,-1 1-1,0-1 1,1 0 0,0 0 0,-1 0-1,1-1 1,-1 1 0,1 0 0,0-1-1,0 1 1,-1-1 0,1 1-1,0-1 1,0 0 0,-1 0 0,1 0-1,0 0 1,0 0 0,0 0 0,-1 0-1,1-1 1,0 1 0,0 0-1,0-1 1,-1 0 0,1 1 0,0-1-1,-1 0 1,2-1 0,1-1-573,0 1 0,-1-1 0,1 0 1,-1 0-1,0 0 0,0-1 0,0 1 0,0-1 1,-1 1-1,1-1 0,-1 0 0,2-5 0,15-31-7495</inkml:trace>
</inkml:ink>
</file>

<file path=ppt/ink/ink2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6.043"/>
    </inkml:context>
    <inkml:brush xml:id="br0">
      <inkml:brushProperty name="width" value="0.025" units="cm"/>
      <inkml:brushProperty name="height" value="0.025" units="cm"/>
      <inkml:brushProperty name="color" value="#66CC00"/>
    </inkml:brush>
  </inkml:definitions>
  <inkml:trace contextRef="#ctx0" brushRef="#br0">79 41 3203,'0'0'17601,"-7"9"-12065,-4 11-4585,0-1 1,1 2-1,-11 31 1,17-42-734,1 0 1,0-1-1,1 1 1,0 0-1,0 0 0,1 0 1,1 1-1,-1-1 1,2 0-1,-1 0 1,5 18-1,-4-25-239,-1-1 0,1 0 0,0 0 0,0 0 0,1 0 0,-1 0-1,0-1 1,1 1 0,-1 0 0,1-1 0,-1 1 0,1-1 0,0 1 0,-1-1 0,1 0 0,0 1 0,0-1 0,0 0 0,0 0-1,0-1 1,1 1 0,-1 0 0,0-1 0,0 1 0,0-1 0,1 0 0,-1 0 0,0 0 0,0 0 0,1 0 0,-1 0 0,0 0-1,0-1 1,3 0 0,10-3-207,-1 0 0,0-1 0,0 0 0,15-8 0,-11 5 45,-16 6 193,0 1 0,0 0 0,0 0-1,0 1 1,0-1 0,0 0 0,0 1-1,1-1 1,-1 1 0,0 0 0,0 0-1,0-1 1,0 1 0,1 1 0,-1-1-1,0 0 1,0 1 0,0-1 0,0 1 0,3 0-1,-4 1 23,0-1-1,0 0 0,0 0 1,0 0-1,-1 0 0,1 1 1,0-1-1,-1 0 1,1 0-1,-1 1 0,1-1 1,-1 1-1,0-1 0,0 0 1,0 1-1,1-1 0,-1 1 1,0-1-1,-1 0 0,1 1 1,0-1-1,-1 3 1,-1 4 81,0 0 0,-1 0 1,0 0-1,0-1 1,0 1-1,-1-1 1,-1 0-1,1 0 1,-8 9-1,6-9-113,-1-1 0,1 0 0,-1 0 0,-1-1 0,1 1 0,-1-2 0,0 1 0,0-1 0,0 0 0,-1-1 0,1 0 0,-1 0 0,0-1 0,0 0 0,0 0 0,0-1 0,-15 0 0,23-1-98,0 0 1,0 1-1,0-1 0,0 0 1,0 0-1,-1 0 0,1 0 1,0 0-1,0-1 0,0 1 1,0 0-1,0 0 0,0-1 1,0 1-1,0 0 0,0-1 1,0 1-1,1-1 0,-1 0 1,0 1-1,0-1 0,0 0 1,0 1-1,1-1 0,-1 0 1,0 0-1,1 1 0,-1-1 1,1 0-1,-1 0 0,1 0 1,-1 0-1,1 0 0,0 0 1,-1 0-1,1 0 0,0 0 1,0 0-1,0 0 0,-1 0 0,1 0 1,0 0-1,1 0 0,-1 0 1,0 0-1,0 0 0,0-1 1,1 0-1,1-4-1071,0 1 1,0 0-1,0-1 0,1 1 0,0 0 1,0 0-1,7-7 0,17-19-10031</inkml:trace>
  <inkml:trace contextRef="#ctx0" brushRef="#br0" timeOffset="1">351 0 19154,'0'0'13207,"-3"11"-12822,-8 47-381,3 0 0,2 1 0,2-1 1,5 66-1,-1-123-65,0 1 0,0-1 0,0 1 0,0-1-1,1 1 1,-1-1 0,0 1 0,0-1 0,1 1 0,-1-1 0,1 0 0,0 1 0,-1-1-1,1 0 1,0 1 0,0-1 0,0 0 0,0 0 0,0 0 0,0 0 0,0 0-1,0 0 1,0 0 0,0 0 0,1 0 0,-1 0 0,0-1 0,3 2 0,-2-2-138,0 0 1,-1 0-1,1 0 1,0 0-1,-1-1 1,1 1-1,-1 0 1,1-1-1,0 1 1,-1-1-1,1 0 1,-1 0-1,0 1 1,1-1-1,-1 0 1,0 0-1,1 0 0,-1 0 1,0-1-1,0 1 1,0 0-1,0 0 1,0-1-1,0 1 1,0-1-1,1-1 1,13-28-8301</inkml:trace>
</inkml:ink>
</file>

<file path=ppt/ink/ink2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6.371"/>
    </inkml:context>
    <inkml:brush xml:id="br0">
      <inkml:brushProperty name="width" value="0.025" units="cm"/>
      <inkml:brushProperty name="height" value="0.025" units="cm"/>
      <inkml:brushProperty name="color" value="#66CC00"/>
    </inkml:brush>
  </inkml:definitions>
  <inkml:trace contextRef="#ctx0" brushRef="#br0">1 89 16047,'0'0'5595,"0"8"-2707,-1-3-2503,2 0 0,-1 0 0,0 0 0,1 1 0,0-1 1,3 9-1,-3-12-255,0 0 0,0-1 1,0 1-1,0 0 0,0 0 1,1 0-1,-1-1 0,1 1 1,-1-1-1,1 1 1,-1-1-1,1 1 0,0-1 1,0 0-1,0 0 0,0 0 1,0 0-1,0 0 0,0-1 1,0 1-1,0-1 0,0 1 1,3 0-1,3-1-41,0 0 1,-1 0-1,1 0 0,0-1 1,-1 0-1,1 0 0,-1-1 1,1 0-1,-1-1 0,0 1 1,0-1-1,0-1 1,0 1-1,0-1 0,10-8 1,-12 8-44,0 0 0,0-1 1,0 1-1,0-1 1,-1 0-1,0 0 1,0 0-1,0 0 0,-1-1 1,0 0-1,0 1 1,0-1-1,0 0 0,-1-1 1,0 1-1,-1 0 1,1-1-1,0-12 1,-2 19-45,0-1 1,0 0 0,-1 0 0,1 0 0,0 0 0,0 1 0,0-1 0,-1 0 0,1 0-1,-1 1 1,1-1 0,0 0 0,-1 0 0,1 1 0,-1-1 0,1 1 0,-1-1-1,0 0 1,1 1 0,-1-1 0,0 1 0,1-1 0,-1 1 0,0 0 0,0-1 0,1 1-1,-1 0 1,0-1 0,0 1 0,0 0 0,1 0 0,-1 0 0,0 0 0,0 0-1,0 0 1,0 0 0,1 0 0,-1 0 0,0 0 0,0 0 0,0 1 0,1-1 0,-3 1-1,-37 14-27,30-7 25,0-1 0,1 1 0,0 1 0,1 0 0,0 0 0,0 1 0,1 0 0,0 0 0,1 0 0,0 1 0,1 0 0,0 0 0,0 1 0,1 0 0,1-1 0,0 1 0,1 0 0,0 0 0,1 1 0,0-1 0,1 20 0,1-30 0,-1-1 1,0 1-1,0 0 1,1 0-1,-1 0 1,1-1-1,0 1 1,0 0-1,-1 0 0,1-1 1,0 1-1,0-1 1,0 1-1,1-1 1,-1 1-1,0-1 1,1 0-1,-1 1 0,0-1 1,1 0-1,0 0 1,-1 0-1,4 1 1,-1 0 0,1-1 0,-1 0 0,1 0 0,-1-1 0,1 0 0,-1 1 0,1-1 0,-1 0 0,9-2 0,2-1-22,0-1 0,1 0-1,-1-1 1,25-12 0,13-15-2412,-18 7-4962,5-10-9886</inkml:trace>
</inkml:ink>
</file>

<file path=ppt/ink/ink2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7.725"/>
    </inkml:context>
    <inkml:brush xml:id="br0">
      <inkml:brushProperty name="width" value="0.025" units="cm"/>
      <inkml:brushProperty name="height" value="0.025" units="cm"/>
      <inkml:brushProperty name="color" value="#66CC00"/>
    </inkml:brush>
  </inkml:definitions>
  <inkml:trace contextRef="#ctx0" brushRef="#br0">4 44 5926,'0'0'10057,"0"-9"-6443,0-19 104,0 21-154,0 25-2379,-2 21-588,1 34-135,1-67-446,0-1 0,1 0-1,-1 0 1,1 0 0,1 0 0,-1 0 0,1 0 0,0 0-1,0 0 1,3 5 0,-4-8 4,0-1-1,0 0 1,0-1-1,1 1 1,-1 0-1,0 0 1,0 0-1,0-1 1,1 1-1,-1 0 1,0-1-1,1 1 1,-1-1 0,1 0-1,-1 1 1,0-1-1,1 0 1,-1 0-1,1 0 1,-1 0-1,1 0 1,-1 0-1,0 0 1,1-1-1,-1 1 1,1 0 0,-1-1-1,0 1 1,1-1-1,-1 0 1,0 1-1,0-1 1,1 0-1,-1 0 1,0 0-1,0 0 1,0 0-1,0 0 1,2-2 0,7-7 175,0 0 1,0 0 0,8-13 0,-11 14-256,25-22 291,-32 30-217,1 1 1,-1-1-1,1 1 0,0 0 1,-1-1-1,1 1 0,0 0 1,-1 0-1,1 0 1,0-1-1,-1 1 0,1 0 1,0 0-1,-1 0 0,1 0 1,0 0-1,-1 0 1,1 0-1,0 0 0,-1 0 1,1 0-1,0 1 1,-1-1-1,1 0 0,0 0 1,-1 1-1,1-1 0,0 0 1,-1 1-1,1-1 1,-1 1-1,1-1 0,-1 1 1,1-1-1,-1 1 0,1-1 1,-1 1-1,0-1 1,1 1-1,-1-1 0,0 1 1,1 0-1,-1-1 1,0 1-1,0 0 0,1-1 1,-1 1-1,0 0 0,0-1 1,0 1-1,0 0 1,0-1-1,0 1 0,0 0 1,-1 1-1,9 61 391,-6-41-230,0 0-1,8 28 1,-10-48-315,1-1 0,-1 0 0,1 1 0,-1-1 0,1 1 0,0-1 0,-1 0 0,1 0 0,0 1 0,0-1 0,0 0 0,0 0 0,0 0 0,0 0 1,0 0-1,1 0 0,-1 0 0,0-1 0,0 1 0,1 0 0,-1-1 0,0 1 0,2 0 0,-1-1-180,-1 0 0,0 0 0,0 0 0,1 0 0,-1 0 1,0 0-1,0 0 0,1-1 0,-1 1 0,0 0 0,0-1 0,0 1 0,0-1 1,0 0-1,0 1 0,1-1 0,-1 0 0,-1 1 0,1-1 0,0 0 0,0 0 1,0 0-1,0 0 0,0 0 0,-1 0 0,1 0 0,0-2 0,12-23-14173</inkml:trace>
</inkml:ink>
</file>

<file path=ppt/ink/ink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52.116"/>
    </inkml:context>
    <inkml:brush xml:id="br0">
      <inkml:brushProperty name="width" value="0.025" units="cm"/>
      <inkml:brushProperty name="height" value="0.025" units="cm"/>
    </inkml:brush>
  </inkml:definitions>
  <inkml:trace contextRef="#ctx0" brushRef="#br0">1 4767 2530,'13'-175'3154,"26"-340"1271,83-685-1866,-5 424-2399,3-15-305,-41 1-260,-72 440 144,-8 336 246,-6-70-55,7 80 64,-1 0 0,0-1 0,0 1 0,-1 0 0,1 0-1,-1 0 1,0 0 0,0 0 0,0 0 0,0 1 0,-1-1 0,0 1 0,1-1 0,-7-4 0,8 7-15,-1 0 1,0 0 0,0 0-1,0 0 1,0 0 0,0 1-1,-1-1 1,1 1 0,0-1 0,0 1-1,0 0 1,-1 0 0,1 0-1,0 0 1,0 0 0,0 0-1,-1 1 1,1-1 0,0 1 0,0-1-1,0 1 1,-3 1 0,-3 2-266,1 0 0,0 0-1,0 1 1,0 0 0,-7 6 0,-55 61-4406</inkml:trace>
</inkml:ink>
</file>

<file path=ppt/ink/ink2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1.701"/>
    </inkml:context>
    <inkml:brush xml:id="br0">
      <inkml:brushProperty name="width" value="0.025" units="cm"/>
      <inkml:brushProperty name="height" value="0.025" units="cm"/>
      <inkml:brushProperty name="color" value="#66CC00"/>
    </inkml:brush>
  </inkml:definitions>
  <inkml:trace contextRef="#ctx0" brushRef="#br0">22 19 13613,'0'0'7452,"-4"12"-3992,0 0-2795,0 1 0,1 0 0,1 0 1,0 0-1,0 0 0,2 0 1,0 17-1,0-25-579,0-1 0,1 0-1,-1 0 1,1 0 0,0 1 0,0-1-1,0 0 1,1 0 0,-1 0-1,1-1 1,0 1 0,0 0 0,1-1-1,-1 1 1,1-1 0,0 0 0,-1 0-1,1 0 1,1 0 0,-1 0 0,0-1-1,1 1 1,-1-1 0,1 0 0,0 0-1,0 0 1,0-1 0,0 1 0,0-1-1,0 0 1,4 1 0,1-2-82,-1 1 1,1-1 0,0 0-1,-1-1 1,1 0 0,0 0 0,-1-1-1,0 0 1,1-1 0,-1 0-1,0 0 1,0-1 0,0 0-1,-1 0 1,1-1 0,-1 1-1,0-2 1,-1 1 0,1-1-1,5-7 1,2-1-579,-1-1 0,0 0 0,10-19-1,23-49-6083,-33 62 3868,-15 44 3841,-1 1-139,-5 57 2028,-11 222-782,19-303-2271,0 0 1,0 0-1,0 1 0,0-1 0,0 0 0,0 1 1,0-1-1,0 0 0,0 0 0,0 1 0,0-1 1,0 0-1,0 0 0,0 1 0,0-1 0,0 0 1,1 0-1,-1 1 0,0-1 0,0 0 0,0 0 0,0 1 1,1-1-1,-1 0 0,0 0 0,0 0 0,0 0 1,1 0-1,-1 1 0,0-1 0,0 0 0,1 0 1,-1 0-1,0 0 0,1 0 0,-1 0 0,0 0 1,0 0-1,1 0 0,-1 0 0,0 0 0,0 0 1,1 0-1,-1 0 0,0 0 0,1 0 0,-1 0 1,0 0-1,0 0 0,1 0 0,-1 0 0,0-1 1,0 1-1,1 0 0,-1 0 0,0 0 0,0 0 1,0-1-1,1 1 0,-1 0 0,0 0 0,0 0 1,0-1-1,0 1 0,0 0 0,1 0 0,-1-1 1,0 1-1,16-20-10596</inkml:trace>
</inkml:ink>
</file>

<file path=ppt/ink/ink2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2.249"/>
    </inkml:context>
    <inkml:brush xml:id="br0">
      <inkml:brushProperty name="width" value="0.025" units="cm"/>
      <inkml:brushProperty name="height" value="0.025" units="cm"/>
      <inkml:brushProperty name="color" value="#66CC00"/>
    </inkml:brush>
  </inkml:definitions>
  <inkml:trace contextRef="#ctx0" brushRef="#br0">1 0 22485,'0'0'9609,"50"27"-13068,-38-25-2499,-1-2-5348</inkml:trace>
</inkml:ink>
</file>

<file path=ppt/ink/ink2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2.591"/>
    </inkml:context>
    <inkml:brush xml:id="br0">
      <inkml:brushProperty name="width" value="0.025" units="cm"/>
      <inkml:brushProperty name="height" value="0.025" units="cm"/>
      <inkml:brushProperty name="color" value="#66CC00"/>
    </inkml:brush>
  </inkml:definitions>
  <inkml:trace contextRef="#ctx0" brushRef="#br0">11 0 16047,'0'0'9833,"-11"49"-8071,11-45-801,0-2-480,10-2-449,3 0-1314,0-13-3074,0-13-4004</inkml:trace>
</inkml:ink>
</file>

<file path=ppt/ink/ink2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3.110"/>
    </inkml:context>
    <inkml:brush xml:id="br0">
      <inkml:brushProperty name="width" value="0.025" units="cm"/>
      <inkml:brushProperty name="height" value="0.025" units="cm"/>
      <inkml:brushProperty name="color" value="#66CC00"/>
    </inkml:brush>
  </inkml:definitions>
  <inkml:trace contextRef="#ctx0" brushRef="#br0">1 1 13933,'0'0'13549,"57"3"-36194</inkml:trace>
</inkml:ink>
</file>

<file path=ppt/ink/ink2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3.535"/>
    </inkml:context>
    <inkml:brush xml:id="br0">
      <inkml:brushProperty name="width" value="0.025" units="cm"/>
      <inkml:brushProperty name="height" value="0.025" units="cm"/>
      <inkml:brushProperty name="color" value="#66CC00"/>
    </inkml:brush>
  </inkml:definitions>
  <inkml:trace contextRef="#ctx0" brushRef="#br0">16 1 12812,'0'0'7719,"-16"53"-5380,16-46-161,0-5-96,0-1-1282,6-1-607,10 0-770,4 0-2338,-2 0-2818,-2-7-6054</inkml:trace>
</inkml:ink>
</file>

<file path=ppt/ink/ink2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4.240"/>
    </inkml:context>
    <inkml:brush xml:id="br0">
      <inkml:brushProperty name="width" value="0.025" units="cm"/>
      <inkml:brushProperty name="height" value="0.025" units="cm"/>
      <inkml:brushProperty name="color" value="#66CC00"/>
    </inkml:brush>
  </inkml:definitions>
  <inkml:trace contextRef="#ctx0" brushRef="#br0">10 137 17457,'0'0'9753,"-2"9"-8242,1-4-1305,-3 25 642,4-29-814,1 0-1,-1-1 1,0 1 0,1 0-1,-1 0 1,1 0 0,-1-1-1,1 1 1,-1 0 0,1-1-1,0 1 1,-1 0-1,1-1 1,0 1 0,-1-1-1,1 1 1,0-1 0,0 1-1,-1-1 1,1 0 0,0 1-1,0-1 1,0 0-1,0 0 1,0 0 0,-1 1-1,1-1 1,0 0 0,0 0-1,0 0 1,0 0 0,0 0-1,0-1 1,-1 1-1,1 0 1,0 0 0,2-1-1,1 0 19,1-1-1,-1 0 1,1 1-1,-1-1 1,0-1-1,0 1 1,1-1-1,-2 0 0,1 1 1,0-2-1,-1 1 1,1 0-1,-1-1 1,0 0-1,0 1 1,0-1-1,-1 0 0,1-1 1,2-5-1,-1 2 12,-1 1-1,0-1 0,0-1 0,-1 1 1,0 0-1,0-1 0,-1 1 0,0-1 1,0 0-1,-1-9 0,0 17-62,0 0 0,0 0 0,1 0 0,-1 0 0,0 0 0,0 0 0,0 0 0,-1 1 0,1-1 0,0 0 0,0 0 0,0 0 0,-1 0 0,1 0 0,-1 0 0,1 0 0,0 0 0,-1 0 0,0 1 0,1-1 0,-1 0 0,1 0 0,-1 1 0,0-1 0,0 0 0,1 1 0,-1-1 0,0 1 0,0-1 0,0 1 0,0-1 0,1 1 0,-1-1 0,0 1 0,0 0 0,0 0 0,0-1 0,0 1 0,0 0 0,0 0 0,0 0 0,0 0 0,0 0 0,0 0 0,0 1 0,0-1 0,0 0 0,0 0 0,0 1 0,0-1 0,0 0 0,1 1 0,-1-1 0,0 1 0,0-1 0,-1 2 0,-2 0 0,-1 2 0,1-1 0,0 0 0,0 1 0,0 0 0,0-1 0,1 2 0,-1-1 0,-2 6 0,-3 6 0,2 1 0,0 0 0,1 0 0,1 1 0,0 0 0,1 0 0,2 0 0,-1 0 0,2 30 0,0-46 0,1 0 0,0 0 0,0 0 0,1 1 0,-1-1 0,0 0 0,1 0 0,-1 0 0,1 0 0,0 0 0,0 0 0,0 0 0,0 0 0,0 0 0,0 0 0,0-1 0,0 1 0,1 0 0,-1-1 0,1 1 0,-1-1 0,4 3 0,-3-3 0,1 0 0,0 0 0,0 0 0,-1-1 0,1 1 0,0 0 0,0-1 0,0 0 0,0 0 0,0 0 0,0 0 0,0 0 0,0-1 0,4 0 0,2-2 0,1 0 0,-1 0 0,1-1 0,-1 0 0,-1 0 0,1-1 0,0-1 0,13-10 0,17-31 0,-33 38 0,0 1 0,0 0 0,1 1 0,0-1 0,12-9 0,-19 17 0,1 0 0,-1 0 0,1 0 0,-1 0 0,1 0 0,-1 0 0,0 0 0,1 0 0,-1 0 0,1 0 0,-1 0 0,1 0 0,-1 0 0,0 0 0,1 1 0,-1-1 0,1 0 0,-1 0 0,0 0 0,1 1 0,-1-1 0,1 0 0,-1 0 0,0 1 0,0-1 0,1 0 0,-1 1 0,0-1 0,1 0 0,-1 1 0,0-1 0,0 1 0,0-1 0,1 0 0,-1 1 0,0-1 0,0 1 0,0-1 0,0 0 0,0 1 0,0-1 0,0 1 0,0-1 0,0 1 0,0 0 0,6 32 0,-5-20 0,0-10 0,-1-1 0,0 0 0,1 0 0,0 1 0,-1-1 0,1 0 0,0 0 0,0 0 0,0 0 0,0 0 0,1 0 0,-1 0 0,0 0 0,1-1 0,0 1 0,-1 0 0,1-1 0,0 1 0,0-1 0,-1 0 0,1 0 0,0 1 0,0-1 0,4 1 0,-3-2 0,0 0 0,0 1 0,0-2 0,0 1 0,0 0 0,0-1 0,0 1 0,0-1 0,0 0 0,0 0 0,0 0 0,0 0 0,-1 0 0,1-1 0,0 1 0,-1-1 0,1 0 0,3-4 0,97-102 0,-102 107-6,-1 1 0,0 0 0,1-1 0,-1 1 0,0-1 0,1 1 0,-1 0 0,0-1 0,1 1 0,-1 0 0,1 0 0,-1-1 0,1 1 0,-1 0 0,1 0 0,-1 0 0,1 0 0,-1-1 0,1 1 0,-1 0 0,1 0 0,-1 0 0,1 0 0,-1 0 0,1 0 0,-1 0 0,1 0 0,-1 1 0,1-1 0,-1 0 0,1 0 0,-1 0 0,1 0 0,-1 1 0,1-1 0,-1 0 1,1 1-1,-1-1 0,1 0 0,-1 1 0,0-1 0,1 0 0,-1 1 0,13 28-913,-13-26 724,1 0-1,0-1 1,0 1 0,0-1 0,0 1-1,0-1 1,0 1 0,1-1-1,-1 1 1,1-1 0,0 0-1,2 2 1,-2-3-679,0 0 1,1 0-1,-1-1 0,0 1 1,1-1-1,-1 0 0,1 0 0,-1 0 1,1 0-1,-1 0 0,1 0 1,-1-1-1,1 1 0,2-2 0,20-11-7122</inkml:trace>
</inkml:ink>
</file>

<file path=ppt/ink/ink2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4.584"/>
    </inkml:context>
    <inkml:brush xml:id="br0">
      <inkml:brushProperty name="width" value="0.025" units="cm"/>
      <inkml:brushProperty name="height" value="0.025" units="cm"/>
      <inkml:brushProperty name="color" value="#66CC00"/>
    </inkml:brush>
  </inkml:definitions>
  <inkml:trace contextRef="#ctx0" brushRef="#br0">101 91 18065,'0'0'5072,"-11"8"-1827,10-7-3196,-11 8 402,1 1 1,-1 1 0,-13 16-1,22-24-361,0 1-1,0 0 1,1 0-1,-1 0 1,1 0-1,0 1 1,0-1-1,0 0 1,1 1-1,-1 0 1,1-1-1,0 1 1,1 0-1,-1-1 1,1 1-1,0 0 1,0 0-1,1 5 1,-1-9-93,1 1 1,0-1-1,-1 0 1,1 0 0,0-1-1,0 1 1,-1 0-1,1 0 1,0 0-1,0 0 1,0-1 0,0 1-1,0 0 1,0-1-1,1 1 1,-1-1 0,0 0-1,0 1 1,0-1-1,0 0 1,1 1-1,-1-1 1,0 0 0,0 0-1,0 0 1,1 0-1,-1 0 1,0 0-1,0-1 1,0 1 0,1 0-1,-1-1 1,2 0-1,2 0-57,0 0 0,1 0 1,-1-1-1,0 0 0,0 0 0,8-5 0,-6 0-20,0 0-1,0 0 1,-1-1 0,0 0-1,0-1 1,-1 1 0,0-1-1,0 0 1,-1 0 0,0 0-1,-1-1 1,0 1 0,3-18-1,-1 5 1455,-2-1-1,2-38 0,-5 88-1557,-1-11 234,1 1 0,0-1 0,1 1 0,1-1 0,7 30 0,-8-43-196,0 0 1,1 0 0,-1 0 0,1 0 0,0 0 0,0 0 0,0 0 0,0-1 0,0 1 0,0-1 0,1 1 0,-1-1 0,1 0 0,3 3 0,-2-4-256,-1 1 0,1-1 0,0 1 1,0-1-1,0 0 0,0-1 0,0 1 0,0-1 1,0 1-1,0-1 0,0 0 0,0-1 1,0 1-1,7-3 0,-8 3-412,1-2 0,-1 1 0,0 0 0,1-1 0,-1 1 0,0-1-1,0 0 1,0 0 0,0 0 0,-1-1 0,1 1 0,2-4 0,14-16-10189</inkml:trace>
</inkml:ink>
</file>

<file path=ppt/ink/ink2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4.973"/>
    </inkml:context>
    <inkml:brush xml:id="br0">
      <inkml:brushProperty name="width" value="0.025" units="cm"/>
      <inkml:brushProperty name="height" value="0.025" units="cm"/>
      <inkml:brushProperty name="color" value="#66CC00"/>
    </inkml:brush>
  </inkml:definitions>
  <inkml:trace contextRef="#ctx0" brushRef="#br0">62 0 15567,'0'0'6246,"-8"13"-4309,2-6-1737,1 0 286,0-1 1,0 1-1,0 0 0,1 1 1,0-1-1,1 1 1,-1 0-1,2 0 1,-1 0-1,1 0 0,0 0 1,1 1-1,-1 12 1,2-20-469,0 0 1,0-1-1,0 1 1,0 0-1,0 0 0,0-1 1,0 1-1,1 0 1,-1-1-1,0 1 1,0 0-1,1 0 0,-1-1 1,1 1-1,-1-1 1,1 1-1,-1 0 1,1-1-1,-1 1 1,1-1-1,-1 1 0,1-1 1,0 0-1,-1 1 1,1-1-1,0 1 1,-1-1-1,1 0 1,1 1-1,25-4 297,-23 2-289,0-1 1,0 0-1,0 0 0,0 0 1,0 0-1,0-1 1,-1 1-1,1-1 0,-1 0 1,6-6-1,-7 6-20,-1 0 0,1 0-1,0 0 1,-1-1 0,0 1-1,0 0 1,0-1 0,0 1-1,0-1 1,-1 1 0,0-1-1,0 0 1,0 1 0,0-1-1,-1-4 1,1 7 10,-1-1 0,1 1 0,-1-1 0,0 0 0,1 1 0,-1-1 0,0 1 0,0 0 0,0-1 0,0 1 0,0 0 0,-1-1 0,1 1 0,0 0 0,-1 0 0,1 0 0,0 0 0,-1 0 0,1 1 0,-1-1 0,0 0 0,1 1 0,-1-1 0,1 1 0,-1-1 0,0 1 0,0 0 0,1 0 0,-1 0 0,0 0 0,1 0 0,-3 0 0,2 0-64,1 1 0,-1-1 0,1 1 0,-1-1 0,1 1 0,-1-1 0,1 1-1,0 0 1,-1 0 0,1 0 0,0 0 0,0 0 0,-1 0 0,1 0-1,0 0 1,0 0 0,0 0 0,0 1 0,1-1 0,-1 0 0,0 1 0,0-1-1,1 1 1,-1-1 0,1 1 0,-1-1 0,1 1 0,0-1 0,0 1-1,0-1 1,-1 1 0,1 0 0,1-1 0,-1 1 0,0-1 0,0 1 0,1-1-1,-1 1 1,0-1 0,1 1 0,0-1 0,-1 1 0,1-1 0,0 0-1,0 1 1,0-1 0,-1 0 0,1 0 0,1 1 0,-1-1 0,0 0 0,0 0-1,0 0 1,1 0 0,-1-1 0,0 1 0,1 0 0,-1 0 0,1-1-1,2 2 1,3-1-1038,0-1 1,0 1-1,0-1 0,0 0 0,0 0 0,0-1 0,0 0 0,0-1 0,0 1 0,0-1 0,12-5 0,17-16-3665</inkml:trace>
</inkml:ink>
</file>

<file path=ppt/ink/ink2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5.534"/>
    </inkml:context>
    <inkml:brush xml:id="br0">
      <inkml:brushProperty name="width" value="0.025" units="cm"/>
      <inkml:brushProperty name="height" value="0.025" units="cm"/>
      <inkml:brushProperty name="color" value="#66CC00"/>
    </inkml:brush>
  </inkml:definitions>
  <inkml:trace contextRef="#ctx0" brushRef="#br0">55 121 7399,'0'0'17825,"-7"9"-17510,2-4-236,1 0 1,0 1-1,0 0 1,0 0-1,0 0 0,-2 9 1,5-12-124,0 0 0,0 0 0,1-1 0,-1 1 1,1 0-1,-1 0 0,1 0 0,0 0 0,1 0 0,-1 0 0,0-1 1,1 1-1,-1 0 0,1 0 0,0 0 0,0-1 0,0 1 0,1 0 1,-1-1-1,0 1 0,1-1 0,0 1 0,2 2 0,48 47-3442,-36-38 3289,-2 1 0,1 0 1,19 28-1,-31-38 356,0 0-1,0 1 1,0-1-1,-1 1 1,0-1-1,0 1 1,0 0-1,-1 0 1,0 0-1,0 0 1,0 0-1,-1 0 1,0 0-1,0 0 1,0 0-1,-1 0 1,-1 6-1,1-8 20,-1-1 1,1 0-1,-1 1 0,1-1 0,-1 0 0,0 0 0,0 0 0,-1 0 0,1 0 0,-1 0 0,1-1 0,-1 1 1,0-1-1,0 0 0,0 0 0,0 0 0,0 0 0,0 0 0,-1-1 0,1 1 0,-1-1 0,1 0 1,-1 0-1,1 0 0,-1-1 0,-3 1 0,3 0-11,1-1-1,-1 0 1,0 0 0,0 0 0,1 0 0,-1 0-1,0-1 1,1 1 0,-1-1 0,1 0-1,-1 0 1,1-1 0,-1 1 0,1-1-1,0 1 1,0-1 0,0 0 0,0-1 0,0 1-1,0 0 1,0-1 0,1 1 0,-1-1-1,1 0 1,-4-6 0,3 2-191,0 0 0,0 0 0,1 0 0,0-1 0,0 1 0,1-1 0,0 1 0,0-1 0,1 0 0,0 1 1,1-1-1,-1 0 0,1 1 0,1-1 0,-1 0 0,2 1 0,-1 0 0,1 0 0,3-8 0,9-14-180,1 1 1,1 1-1,28-35 0,9-14-55,-47 66 255,-1 2 80,0-1 1,-1 0 0,0 0 0,0 0 0,-1 0 0,0-1 0,-1 0-1,0 1 1,0-1 0,-1-1 0,1-11 0,-3 21-70,-1 1 1,1 0-1,0 0 1,0-1-1,-1 1 0,1 0 1,0 0-1,-1-1 1,1 1-1,0 0 1,-1 0-1,1 0 1,0 0-1,-1 0 0,1 0 1,-1 0-1,1-1 1,0 1-1,-1 0 1,1 0-1,0 0 1,-1 1-1,1-1 1,-1 0-1,1 0 0,0 0 1,-1 0-1,1 0 1,0 0-1,-1 0 1,1 1-1,0-1 1,-1 0-1,1 0 0,0 0 1,-1 1-1,1-1 1,0 0-1,0 0 1,-1 1-1,1-1 1,0 0-1,0 1 1,0-1-1,-1 1 0,-14 11 30,10-6-21,0-1 0,1 1 0,0 0 0,0 1 0,0-1 0,0 1 0,1-1 0,1 1 0,-1 0 0,1 0 0,0 0 0,0 1 0,1-1 0,0 0 0,0 15 0,1-21-16,0 0 0,1 0 0,-1 0 0,0 0 0,0 0 0,1 0 0,-1 0 0,1 0 0,-1-1 0,0 1 0,1 0 0,0 0 0,-1 0 0,1-1 0,-1 1 0,1 0 0,0-1 0,-1 1 0,1 0 0,0-1 0,0 1 0,0-1 0,0 1 0,-1-1 0,2 1 0,30 2 0,-23-3 0,-1-1 0,1-1 0,-1 0 0,1 0 0,9-4 0,0-4 0,0 0 0,-1-2 0,0 1 0,19-20 0,8-5 0,-43 36 0,-1 0 0,0 0 0,1-1 0,-1 1 0,0 0 0,1 0 0,-1 0 0,0 0 0,1 0 0,-1 0 0,0 0 0,1 0 0,-1 0 0,0 0 0,1 0 0,-1 0 0,0 0 0,1 0 0,-1 0 0,0 0 0,1 1 0,-1-1 0,0 0 0,0 0 0,1 0 0,-1 0 0,0 1 0,1-1 0,-1 0 0,0 0 0,0 1 0,1-1 0,-1 0 0,0 0 0,0 1 0,0-1 0,0 0 0,1 1 0,-1-1 0,0 0 0,0 0 0,0 1 0,0-1 0,0 0 0,0 1 0,0-1 0,0 0 0,0 1 0,0-1 0,0 1 0,0-1 0,0 1 0,5 34 0,2 8 0,-6-42 0,0 0 0,0 0 0,0 0 0,0 0 0,0 0 0,0 0 0,0-1 0,1 1 0,-1 0 0,0-1 0,0 1 0,1 0 0,-1-1 0,0 0 0,1 1 0,-1-1 0,0 0 0,1 0 0,-1 1 0,1-1 0,-1 0 0,0-1 0,1 1 0,-1 0 0,0 0 0,1 0 0,-1-1 0,0 1 0,1-1 0,-1 1 0,0-1 0,1 0 0,-1 1 0,0-1 0,0 0 0,0 0 0,0 0 0,0 0 0,0 0 0,0 0 0,1-1 0,8-7 0,-1 0 0,0-1 0,10-13 0,-15 18 0,13-20 0,16-16 0,-29 81 0,-4-37-109,4 28-7372,-4-30 7114,0 0 1,1 0 0,-1 0-1,1 0 1,-1-1 0,1 1-1,0 0 1,-1-1-1,1 1 1,0 0 0,0-1-1,-1 1 1,1-1 0,0 1-1,0-1 1,0 1-1,0-1 1,-1 0 0,1 1-1,0-1 1,0 0 0,0 0-1,0 0 1,0 0-1,0 1 1,0-1 0,0 0-1,0-1 1,0 1-1,0 0 1,1-1 0,11-2-12735</inkml:trace>
</inkml:ink>
</file>

<file path=ppt/ink/ink2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5.911"/>
    </inkml:context>
    <inkml:brush xml:id="br0">
      <inkml:brushProperty name="width" value="0.025" units="cm"/>
      <inkml:brushProperty name="height" value="0.025" units="cm"/>
      <inkml:brushProperty name="color" value="#66CC00"/>
    </inkml:brush>
  </inkml:definitions>
  <inkml:trace contextRef="#ctx0" brushRef="#br0">26 102 18001,'0'0'12177,"9"-2"-11040,-2 1-1001,-1 0-1,0-1 1,-1 0 0,1 0 0,0 0-1,9-6 1,-13 6-113,1 0 0,-1 1 0,0-1-1,0 0 1,0 0 0,0 0 0,-1-1 0,1 1-1,-1 0 1,1-1 0,-1 1 0,0-1 0,0 1 0,0-1-1,0 0 1,0 1 0,-1-1 0,1 0 0,-1 0-1,0 1 1,0-6 0,0 7-23,0-1 0,0 1 0,0 0 0,-1 0 0,1 0 0,0 0 0,-1 0 0,1 0 0,-1 0 0,1 0 0,-1 0 0,0 0 0,1 0 0,-1 0 0,0 0 0,0 0 0,1 1 0,-1-1 0,0 0 0,0 1 0,0-1 0,0 0 0,0 1 0,0-1 0,0 1 0,0 0 0,0-1 0,0 1 0,-1 0 0,1-1 0,0 1 0,0 0 0,0 0 0,0 0 0,0 0 0,0 0 0,-1 0 0,1 1 0,0-1 0,0 0 0,-2 1 0,0 0 0,-1-1 0,1 1 0,-1 0 0,1 0 0,-1 0 0,1 1 0,0-1 0,0 1 0,0 0 0,0 0 0,0 0 0,0 0 0,-3 3 0,2 0 0,1 1 0,-1-1 0,1 1 0,1 0 0,-1 0 0,1 0 0,0 1 0,0-1 0,1 0 0,-1 1 0,2-1 0,-1 13 0,1-16 0,0 0 0,0 0 0,0 0 0,1 0 0,-1 0 0,1-1 0,0 1 0,0 0 0,0 0 0,0-1 0,0 1 0,0-1 0,1 1 0,0-1 0,-1 1 0,1-1 0,0 0 0,0 0 0,0 0 0,0 0 0,1 0 0,-1 0 0,0 0 0,1-1 0,-1 0 0,1 1 0,0-1 0,-1 0 0,1 0 0,4 1 0,0-1-238,1 1 1,0-1-1,-1-1 0,1 1 0,12-2 1,18-9-4033,-4-10-5761</inkml:trace>
</inkml:ink>
</file>

<file path=ppt/ink/ink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4:51.709"/>
    </inkml:context>
    <inkml:brush xml:id="br0">
      <inkml:brushProperty name="width" value="0.025" units="cm"/>
      <inkml:brushProperty name="height" value="0.025" units="cm"/>
    </inkml:brush>
  </inkml:definitions>
  <inkml:trace contextRef="#ctx0" brushRef="#br0">11897 526 9385,'-147'-69'4057,"102"45"-3735,-2 2 1,0 3-1,-1 1 1,-61-14-1,29 19-774,-131-5 0,-85 17 315,145 2 127,123-1 14,-1328-32 723,-338-58-311,579 37 91,-710-40 628,-3 51-1095,1575 48 295,-467 73 1,-231 151-62,537-83-285,315-104-24,1 5-1,-93 62 0,178-102 21,1 0-1,-1 2 0,1-1 1,1 2-1,0 0 0,0 0 1,1 0-1,-15 24 0,21-28-7,1 1 1,-1-1-1,1 1 0,1 0 0,-1 0 0,1 0 0,1 0 0,-1 0 0,2 0 0,-1 0 0,1 1 0,0-1 0,1 0 0,-1 0 1,2 0-1,-1 0 0,1 0 0,3 8 0,2 2-19,1-1-1,0 0 1,2-1 0,-1 0 0,2 0-1,0-1 1,1-1 0,1 0 0,0 0-1,24 18 1,-1-4 29,1-1 0,2-2-1,51 25 1,37 8 50,2-5-1,2-6 0,2-6 1,161 28-1,561 46 38,305-39 63,6-37-364,-194-9-3,2157 42-320,-2966-72 558,1013-10 304,-5-64 35,-930 45-24,273-71-1,-386 67-11,-2-7 1,-1-5-1,206-105 0,-293 129-255,-1-1 1,-1-2-1,0-1 0,-2-2 0,-2-1 0,35-39 1,-56 56-46,-1-1 1,0-1 0,-1 0 0,-1 0 0,0-1-1,-1 0 1,0 0 0,-1-1 0,-1 0-1,0 0 1,-1 0 0,0-1 0,-2 1-1,0-1 1,0 0 0,-2 0 0,0 1-1,-1-1 1,0 0 0,-4-18 0,0 19-5,0-1 1,-1 1-1,-1 0 1,0 0-1,-1 1 1,-1 0-1,0 0 1,0 1-1,-2 0 1,0 1-1,0 0 1,-17-14-1,-3 1 17,-1 1 1,-1 2-1,-1 1 0,-39-17 1,2 7-79,-2 3 0,0 4 1,-2 2-1,-1 4 1,-104-11-1,-393-4-644,-423 65-4817,634-13 497</inkml:trace>
</inkml:ink>
</file>

<file path=ppt/ink/ink2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6.581"/>
    </inkml:context>
    <inkml:brush xml:id="br0">
      <inkml:brushProperty name="width" value="0.025" units="cm"/>
      <inkml:brushProperty name="height" value="0.025" units="cm"/>
      <inkml:brushProperty name="color" value="#66CC00"/>
    </inkml:brush>
  </inkml:definitions>
  <inkml:trace contextRef="#ctx0" brushRef="#br0">2 53 20980,'0'0'9566,"0"9"-8797,0-5-749,-1 26 260,1 0-1,7 48 1,-7-71-249,1 0 0,1 0 0,-1 0 1,1 0-1,1 0 0,-1 0 0,1-1 1,0 1-1,0-1 0,1 0 0,0 0 0,0 0 1,1 0-1,-1-1 0,1 0 0,0 0 1,1 0-1,6 4 0,-8-7-31,-1-1 0,1 1 0,-1-1 0,1 0 0,-1-1 0,1 1 0,0 0 0,0-1 0,-1 0 0,1 0 0,0 0 0,0-1 0,-1 1 0,1-1 0,0 0 0,-1 0 0,1 0 0,-1 0 0,1-1 0,-1 1 0,0-1 0,1 0 0,-1 0 0,0 0 0,0-1 0,0 1 0,-1-1 0,1 1 0,2-4 0,10-10 0,-2 0 0,1-1 0,17-31 0,-31 47 0,107-201 0,-104 223-1961,14 21-6210,-10-33-723</inkml:trace>
</inkml:ink>
</file>

<file path=ppt/ink/ink2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7.180"/>
    </inkml:context>
    <inkml:brush xml:id="br0">
      <inkml:brushProperty name="width" value="0.025" units="cm"/>
      <inkml:brushProperty name="height" value="0.025" units="cm"/>
      <inkml:brushProperty name="color" value="#66CC00"/>
    </inkml:brush>
  </inkml:definitions>
  <inkml:trace contextRef="#ctx0" brushRef="#br0">117 249 18001,'0'0'14312,"-9"-3"-13917,4 0-384,-1 1-1,0 0 1,0 1-1,0-1 1,0 1-1,-12-1 1,16 3-12,0-1 1,-1 0-1,1 0 1,0 1-1,0-1 1,0 1-1,0 0 0,0 0 1,0 0-1,0 0 1,0 0-1,0 0 1,0 0-1,1 1 1,-1-1-1,0 0 1,1 1-1,-1 0 1,1-1-1,-1 1 1,1 0-1,0 0 1,0 0-1,0 0 1,0 0-1,0 0 1,-1 3-1,1-3 1,0 1 0,0-1 0,0 0 0,1 1 0,-1-1 0,0 1 0,1-1 0,0 1 0,-1 0 0,1-1 0,0 1 0,0-1 0,1 1 0,-1-1 0,0 1 0,1-1 0,0 1 0,-1-1 0,1 1 0,2 2 0,-2-3 0,1 0 0,0-1 0,-1 0 0,1 1 0,0-1 0,0 0 0,0 0 0,0 0 0,0 0 0,0 0 0,0 0 0,0 0 0,0-1 0,0 1 0,1-1 0,-1 0 0,0 1 0,3-1 0,7-1 0,0 1 0,0-2 0,-1 0 0,1 0 0,-1-1 0,0 0 0,16-7 0,42-27 0,-53 27 0,0 0 0,0 2 0,1 0 0,0 1 0,31-8 0,-47 14 0,-1 1 0,1 0 0,0 0 0,0 0 0,0 0 0,0 0 0,0 0 0,-1 0 0,1 0 0,0 0 0,0 0 0,0 0 0,0 0 0,0 1 0,-1-1 0,1 0 0,0 1 0,0-1 0,0 1 0,-1-1 0,1 1 0,0-1 0,-1 1 0,1-1 0,0 1 0,-1-1 0,1 1 0,-1 0 0,1 0 0,-1-1 0,1 1 0,-1 0 0,1 1 0,0 7 0,1-47 0,-1 26 0,0 1 0,-1-1 0,0 0 0,-1 0 0,0 0 0,-1 1 0,0-1 0,-6-16 0,9 33 0,-1-4 0,1 1 0,-1-1 0,0 1 0,1-1 0,-1 1 0,1-1 0,-1 0 0,1 1 0,0-1 0,-1 0 0,1 1 0,0-1 0,0 0 0,0 0 0,0 0 0,0 0 0,0 0 0,0 0 0,1 0 0,0 1 0,2 0 0,-1 0 0,1-1 0,0 1 0,-1-1 0,1 1 0,0-1 0,0-1 0,0 1 0,0 0 0,-1-1 0,1 0 0,0 0 0,0 0 0,0 0 0,0-1 0,0 1 0,0-1 0,0 0 0,0 0 0,-1-1 0,1 1 0,0-1 0,-1 0 0,1 0 0,-1 0 0,0 0 0,0-1 0,0 1 0,4-4 0,2-4 0,0 1 0,-1-1 0,0 0 0,0-1 0,-1 0 0,-1 0 0,9-21 0,-12 112 0,-3-63 0,-1-13 0,0 1 0,1 0 0,-1-1 0,1 1 0,0 0 0,1 0 0,-1-1 0,1 1 0,0 0 0,0-1 0,3 8 0,-3-11-100,0-1 0,-1 0 0,1 1 0,-1-1 0,1 0 0,0 0 1,-1 0-1,1 0 0,0 1 0,-1-1 0,1 0 0,0 0 0,-1 0 0,1 0 0,0-1 0,-1 1 0,1 0 0,0 0 0,-1 0 0,1 0 1,-1-1-1,1 1 0,0 0 0,-1-1 0,1 1 0,-1 0 0,1-1 0,-1 1 0,1 0 0,-1-1 0,1 1 0,-1-1 0,1 1 0,-1-1 1,0 0-1,1 1 0,-1-1 0,0 1 0,1-1 0,-1 0 0,0 1 0,0-1 0,0 1 0,1-2 0,11-33-10136,-11 33 8740,7-32-14177</inkml:trace>
</inkml:ink>
</file>

<file path=ppt/ink/ink2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7.534"/>
    </inkml:context>
    <inkml:brush xml:id="br0">
      <inkml:brushProperty name="width" value="0.025" units="cm"/>
      <inkml:brushProperty name="height" value="0.025" units="cm"/>
      <inkml:brushProperty name="color" value="#66CC00"/>
    </inkml:brush>
  </inkml:definitions>
  <inkml:trace contextRef="#ctx0" brushRef="#br0">9 0 16944,'0'0'6342,"-9"59"-6246,12-38-1217,8-3-3748,4-2-8615</inkml:trace>
</inkml:ink>
</file>

<file path=ppt/ink/ink2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7.907"/>
    </inkml:context>
    <inkml:brush xml:id="br0">
      <inkml:brushProperty name="width" value="0.025" units="cm"/>
      <inkml:brushProperty name="height" value="0.025" units="cm"/>
      <inkml:brushProperty name="color" value="#66CC00"/>
    </inkml:brush>
  </inkml:definitions>
  <inkml:trace contextRef="#ctx0" brushRef="#br0">118 116 21973,'-8'4'3518,"2"-1"-2852,-51 27 3431,53-27-3930,0-1-1,0 1 1,0 0 0,1 0-1,-1 0 1,1 0-1,0 1 1,0-1 0,0 1-1,1 0 1,-1 0-1,-3 8 1,6-12-179,0 1 0,0-1 1,-1 1-1,1-1 0,0 1 0,0-1 0,0 1 0,0-1 1,0 1-1,1-1 0,-1 0 0,0 1 0,0-1 0,0 1 1,0-1-1,0 1 0,1-1 0,-1 1 0,0-1 0,0 0 1,1 1-1,-1-1 0,0 1 0,1-1 0,-1 0 0,0 1 1,1-1-1,-1 0 0,1 1 0,-1-1 0,0 0 1,1 0-1,-1 0 0,1 1 0,-1-1 0,1 0 0,-1 0 1,1 0-1,-1 0 0,1 0 0,-1 0 0,1 0 0,-1 0 1,1 0-1,-1 0 0,1 0 0,-1 0 0,0 0 0,1 0 1,-1 0-1,1-1 0,-1 1 0,1 0 0,29-8-470,-19 1 439,0 1-1,0-2 1,-1 1 0,-1-1 0,1-1-1,-1 0 1,0 0 0,-1-1 0,0 0-1,-1 0 1,0-1 0,-1 0-1,0 0 1,0-1 0,-2 0 0,1 0-1,-1 0 1,4-21 0,-8 31 737,-1 15-501,-1 1 0,0-1 0,-1 0 0,-7 21 0,7-25-179,0 0 0,0 1 0,1-1 1,0 0-1,1 1 0,0-1 0,0 1 0,1-1 1,1 1-1,1 12 0,-2-21-7,1 0-1,0 0 1,-1 1-1,1-1 1,0 0 0,-1 0-1,1 0 1,0 0 0,0-1-1,0 1 1,0 0 0,0 0-1,0 0 1,0-1 0,0 1-1,0-1 1,0 1 0,0-1-1,1 1 1,-1-1-1,0 1 1,0-1 0,1 0-1,-1 0 1,0 0 0,0 0-1,1 0 1,-1 0 0,0 0-1,0 0 1,1 0 0,-1-1-1,0 1 1,0 0-1,0-1 1,1 1 0,-1-1-1,0 1 1,0-1 0,1 0-1,5-2-180,-1 0 1,0 0-1,0 0 0,0-1 0,0 0 0,6-5 0,25-36-4485,-9-7-4247,-7 7-1029</inkml:trace>
</inkml:ink>
</file>

<file path=ppt/ink/ink2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8.251"/>
    </inkml:context>
    <inkml:brush xml:id="br0">
      <inkml:brushProperty name="width" value="0.025" units="cm"/>
      <inkml:brushProperty name="height" value="0.025" units="cm"/>
      <inkml:brushProperty name="color" value="#66CC00"/>
    </inkml:brush>
  </inkml:definitions>
  <inkml:trace contextRef="#ctx0" brushRef="#br0">88 18 18449,'-5'11'4186,"-10"21"-2739,1 1 1,2 0-1,1 1 1,2 0-1,1 1 1,-5 63-1,13-96-1447,-1 1 0,1-1 0,0 1 0,1-1 0,-1 1 0,0-1 0,1 0 0,0 1 0,-1-1 0,1 1 0,0-1 0,0 0 0,0 0 0,0 1 0,1-1 0,1 2 0,-2-3 0,0 0 0,0-1 0,0 1 0,0 0 0,1-1 0,-1 1 0,0-1 0,1 1 0,-1-1 0,0 0 0,0 1 0,1-1 0,-1 0 0,1 0 0,-1 0 0,0 0 0,1 0 0,-1 0 0,0-1 0,1 1 0,1-1 0,8-3 0,0 0 0,-1-1 0,1-1 0,-1 0 0,14-11 0,4 0 0,-26 15-5,0 1 1,0 0-1,0 0 0,0 0 1,0 0-1,0 0 0,0 1 1,1-1-1,-1 1 0,0-1 1,1 1-1,-1 0 0,0 0 1,1 0-1,-1 0 0,0 0 1,1 0-1,-1 1 0,4 0 1,-4 0 4,-1 1 1,0-1 0,1 0 0,-1 1-1,0-1 1,1 1 0,-1-1 0,0 1 0,0-1-1,0 1 1,-1 0 0,1-1 0,0 1-1,-1 0 1,1 0 0,-1 0 0,1-1 0,-1 1-1,0 0 1,0 0 0,0 0 0,0 0-1,0 2 1,-1 2 1,1 1 0,-1-1 0,0 0 0,-1 0 0,1 0 0,-1 0 0,0 0 0,-1 0 0,0-1 0,0 1 0,0-1 0,0 0 0,-1 0 0,0 0 0,0 0 0,0 0 0,0-1 0,-1 0 0,0 0 0,0 0 0,0-1 0,0 1-1,-1-1 1,1 0 0,-1-1 0,0 0 0,0 0 0,0 0 0,0 0 0,0-1 0,0 0 0,0 0 0,0-1 0,-1 1 0,1-1 0,0-1 0,-7 0 0,11 0-181,-1 0 0,1 1 0,-1-1 0,1 0 0,0-1 0,-1 1 0,1 0 0,0-1 0,0 1 0,0-1 0,0 0-1,0 1 1,0-1 0,0 0 0,1 0 0,-1 0 0,1-1 0,-1 1 0,1 0 0,0 0 0,0-1 0,0 1 0,0-1 0,0 1 0,1-1 0,-1 1 0,1-1 0,0 0 0,-1 1 0,1-1 0,1-2 0,-2-4-998,1 0 0,1 0 1,0 1-1,0-1 0,1 0 1,0 1-1,0-1 0,4-9 1,15-21-10307</inkml:trace>
  <inkml:trace contextRef="#ctx0" brushRef="#br0" timeOffset="1">250 1 10698,'0'0'22069,"0"66"-22069,-6-24 0,-3 7 0,1 5 0,2-3 0,4 1 0,2-10 0,0-8 0,0-9 0,8-12-2242,2-10-801,0-3-1569,1-13-4101</inkml:trace>
</inkml:ink>
</file>

<file path=ppt/ink/ink2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8.626"/>
    </inkml:context>
    <inkml:brush xml:id="br0">
      <inkml:brushProperty name="width" value="0.025" units="cm"/>
      <inkml:brushProperty name="height" value="0.025" units="cm"/>
      <inkml:brushProperty name="color" value="#66CC00"/>
    </inkml:brush>
  </inkml:definitions>
  <inkml:trace contextRef="#ctx0" brushRef="#br0">1 118 15471,'0'0'12075,"9"3"-9811,-3 0-2117,0 0 1,0-1 0,0 0 0,0 0 0,1-1 0,-1 0 0,0 0 0,1 0-1,-1-1 1,1 0 0,-1 0 0,1 0 0,-1-1 0,0 0 0,1 0-1,-1-1 1,0 0 0,0 0 0,7-4 0,-2-1-148,0 0 0,-1-1 0,15-15 0,-22 22 0,-1-1 0,0 0 0,0 0 0,-1 0 0,1-1 0,0 1 0,-1 0 0,1-1 0,-1 1 0,0 0 0,0-1 0,0 0 0,0 1 0,0-1 0,0 0 0,-1 1 0,1-1 0,-1 0 0,0 0 0,0 1 0,0-1 0,0 0 0,-1-4 0,0 6 0,0-1 0,0 1 0,0 0 0,0 1 0,0-1 0,0 0 0,0 0 0,0 0 0,-1 1 0,1-1 0,0 0 0,0 1 0,-1-1 0,1 1 0,0 0 0,-1-1 0,1 1 0,-1 0 0,1 0 0,0 0 0,-1 0 0,1 0 0,-1 0 0,1 0 0,0 0 0,-1 1 0,-1 0 0,-2 0 0,0 0 0,1 0 0,-1 0 0,0 1 0,1 0 0,-1 0 0,-4 2 0,-1 5 0,0 1 0,0 0 0,1 0 0,0 1 0,1 0 0,0 1 0,0 0 0,2 0 0,-1 1 0,2-1 0,0 1 0,0 0 0,1 1 0,1-1 0,0 1 0,1 0 0,0-1 0,1 1 0,1 22 0,1-35 0,-1 1 0,0 0 0,1 0 0,-1-1 0,1 1 0,0 0 0,-1-1 0,1 1 0,0 0 0,0-1 0,0 1 0,0-1 0,0 0 0,1 1 0,-1-1 0,0 0 0,1 0 0,-1 0 0,1 0 0,2 2 0,0-1 0,1 0 0,-1-1 0,1 1 0,0-1 0,-1 0 0,1 0 0,9 0 0,-3-1 0,1 0 0,-1-1 0,0 0 0,0-1 0,0 0 0,15-5 0,-17 3-479,-1 0 0,1 0 0,-1-1 0,0 0 0,-1 0 0,12-10 0,7-13-7571</inkml:trace>
</inkml:ink>
</file>

<file path=ppt/ink/ink2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0.866"/>
    </inkml:context>
    <inkml:brush xml:id="br0">
      <inkml:brushProperty name="width" value="0.025" units="cm"/>
      <inkml:brushProperty name="height" value="0.025" units="cm"/>
      <inkml:brushProperty name="color" value="#66CC00"/>
    </inkml:brush>
  </inkml:definitions>
  <inkml:trace contextRef="#ctx0" brushRef="#br0">1303 170 11979,'-41'-24'1056,"-1"2"-1,-1 2 0,0 1 0,-2 2 1,0 3-1,-47-10 0,26 12-427,-1 3-1,0 3 1,-110 3 0,145 6-422,1 0 1,0 2-1,0 2 1,0 0-1,1 2 1,0 2-1,1 0 1,0 2 0,1 1-1,0 2 1,2 0-1,-29 23 1,39-26-88,1 0 0,1 1 0,0 1 0,1 0 0,1 1 0,0 0 0,2 0 0,-18 36 0,22-38-76,1 0 0,0 1-1,2-1 1,-1 1 0,2 0 0,0 0 0,0 1 0,2-1 0,0 0-1,1 0 1,0 0 0,6 25 0,-4-27 1,1 0-1,0 0 1,1-1 0,0 0-1,1 0 1,0 0-1,1-1 1,0 0 0,1 0-1,13 14 1,-7-12 82,0 0 0,0-1-1,2 0 1,-1-2 0,1 0 0,29 14 0,-9-9 106,1-2 0,0-2-1,1-1 1,0-1 0,0-3 0,64 3 0,-36-7-59,0-3 0,0-3-1,-1-3 1,0-3 0,71-20 0,-83 14-31,-1-1 1,-1-2-1,-1-3 1,-1-2-1,-1-2 1,69-50-1,-98 61-55,0 0 0,-1-1 0,-1-1-1,0-1 1,-2-1 0,0 0 0,-1-1 0,13-22 0,-23 34-63,0 0 0,0 0 0,-1 0 0,0 0 0,0 0 0,-1-1 1,0 0-1,-1 1 0,0-1 0,0 0 0,0 1 0,-1-1 1,-1 0-1,0 0 0,0 1 0,0-1 0,-1 1 0,0-1 0,-1 1 1,0 0-1,0-1 0,-1 2 0,0-1 0,-1 0 0,-6-9 1,-1 4-24,0 0 1,-1 1-1,0 1 1,-1 0-1,0 0 1,0 2 0,-1 0-1,-1 0 1,1 2-1,-1 0 1,-1 0-1,-26-6 1,-1 3-289,1 1 1,-1 3-1,-80-2 0,-3 12-2901,46 8-4530,53-7-984</inkml:trace>
</inkml:ink>
</file>

<file path=ppt/ink/ink2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1.867"/>
    </inkml:context>
    <inkml:brush xml:id="br0">
      <inkml:brushProperty name="width" value="0.025" units="cm"/>
      <inkml:brushProperty name="height" value="0.025" units="cm"/>
      <inkml:brushProperty name="color" value="#66CC00"/>
    </inkml:brush>
  </inkml:definitions>
  <inkml:trace contextRef="#ctx0" brushRef="#br0">0 0 6887,'0'0'16228,"13"2"-14979,347 17 545,-234-18-3965,-4 0-3954,-109-3-227,-11-6-4806</inkml:trace>
</inkml:ink>
</file>

<file path=ppt/ink/ink2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2.229"/>
    </inkml:context>
    <inkml:brush xml:id="br0">
      <inkml:brushProperty name="width" value="0.025" units="cm"/>
      <inkml:brushProperty name="height" value="0.025" units="cm"/>
      <inkml:brushProperty name="color" value="#66CC00"/>
    </inkml:brush>
  </inkml:definitions>
  <inkml:trace contextRef="#ctx0" brushRef="#br0">47 21 12396,'0'0'6182,"14"-4"-5366,5-1-558,0 1 0,1 1 0,-1 1 0,1 0 0,0 2-1,0 0 1,-1 1 0,1 1 0,33 8 0,-43-7-232,0 0 1,0 1-1,-1 1 0,0 0 1,1 0-1,-2 0 1,16 13-1,-22-16-22,0 0-1,0 0 1,0 0 0,0 0-1,-1 0 1,1 1-1,-1-1 1,1 0 0,-1 1-1,0-1 1,0 1 0,0 0-1,0-1 1,0 1-1,-1 0 1,1-1 0,-1 1-1,1 0 1,-1 0 0,0 0-1,-1-1 1,1 1-1,0 0 1,-1 0 0,1 0-1,-1-1 1,0 1 0,0 0-1,0-1 1,0 1-1,0-1 1,-1 1 0,1-1-1,-1 0 1,-1 3-1,-5 4 201,0 0 0,0-1 0,-1 0-1,0 0 1,0 0 0,-15 7-1,-71 38 598,50-29-807,-42 31 486,51-30-2146,0-3-4654,23-15-5872</inkml:trace>
</inkml:ink>
</file>

<file path=ppt/ink/ink2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3.214"/>
    </inkml:context>
    <inkml:brush xml:id="br0">
      <inkml:brushProperty name="width" value="0.025" units="cm"/>
      <inkml:brushProperty name="height" value="0.025" units="cm"/>
      <inkml:brushProperty name="color" value="#66CC00"/>
    </inkml:brush>
  </inkml:definitions>
  <inkml:trace contextRef="#ctx0" brushRef="#br0">620 132 14510,'7'-8'2557,"-2"4"-2214,30-35 1902,-34 37-1986,1-1 0,0 1 0,0-1 0,-1 0 0,0 0 0,1 0 0,-1 0 0,0 0 0,-1 0 0,1 0 0,0 0 0,-1 0 0,0 0 0,0 0 0,0 0-1,0 0 1,-1-5 0,1 7-148,-1-1-1,1 1 0,-1 0 1,0 0-1,0-1 1,1 1-1,-1 0 0,0 0 1,0 0-1,0 0 1,0 0-1,-1 0 0,1 0 1,0 1-1,0-1 0,-1 0 1,1 1-1,0-1 1,-1 0-1,1 1 0,0 0 1,-1-1-1,1 1 0,-3 0 1,-40-3 845,33 3-705,-11 2-61,0 0 1,0 1-1,0 1 1,1 1-1,0 1 1,0 1-1,0 1 0,1 1 1,-20 11-1,-12 10 307,2 1 0,-53 45 0,80-59-385,1 2 0,1 1-1,-27 32 1,43-46-99,0-1 0,1 1 0,0 1 0,0-1-1,0 0 1,1 1 0,0 0 0,0 0 0,1 0 0,0 0 0,0 0 0,0 0-1,1 0 1,0 1 0,1-1 0,0 1 0,0-1 0,0 0 0,2 8 0,0-10-5,0-1-1,0 0 1,0 0 0,0 0 0,1 0 0,0 0 0,0 0 0,0-1 0,0 1-1,0-1 1,1 0 0,0 0 0,-1 0 0,1-1 0,0 1 0,0-1 0,1 0-1,-1 0 1,0-1 0,1 1 0,7 1 0,10 2 39,-1 0 1,1-2-1,27 1 1,153 0-317,-69-15-3754,-131 11 3798,29-6-3383,-14-2-2553,-11 0-3234</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0.120"/>
    </inkml:context>
    <inkml:brush xml:id="br0">
      <inkml:brushProperty name="width" value="0.025" units="cm"/>
      <inkml:brushProperty name="height" value="0.025" units="cm"/>
    </inkml:brush>
  </inkml:definitions>
  <inkml:trace contextRef="#ctx0" brushRef="#br0">870 264 10794,'-16'0'1095,"-58"-2"-823,-34 0 1674,-112 13 0,190-8-1607,-1 1 1,0 2-1,1 1 0,0 1 0,1 2 0,0 0 1,0 3-1,-43 24 0,61-29-299,0 0 0,1 0-1,0 1 1,0 0 0,1 1-1,0 0 1,1 0 0,0 1 0,1 0-1,0 1 1,0 0 0,2 0 0,-1 0-1,1 0 1,1 1 0,0 0 0,1 0-1,1 0 1,0 0 0,0 0-1,1 1 1,1-1 0,0 0 0,1 1-1,5 22 1,-1-9-40,2 0 1,1 0-1,1-1 0,2 0 0,0-1 0,1 0 1,2-1-1,0 0 0,2-1 0,0-1 1,31 31-1,-22-29-64,1-2 0,1-1-1,1-1 1,1-2 0,1 0 0,0-2 0,2-2 0,-1 0 0,66 17 0,-2-8-119,1-5-1,122 8 1,233-7-36,-341-23 201,0-4 1,118-25-1,-199 27 22,1-1 1,-2-1-1,1-1 0,40-20 0,-61 25 11,0 0 1,0-1-1,0 0 0,-1 0 0,1-1 0,-2 0 1,1 0-1,-1-1 0,1 0 0,-2 0 0,1 0 0,-1-1 1,0 0-1,-1 0 0,0 0 0,0 0 0,-1-1 0,5-17 1,-5 5 140,0-1 1,-2 0 0,0 0-1,-2 1 1,0-1-1,-1 0 1,-2 0 0,0 1-1,-1 0 1,-9-23 0,-5-6 347,-2 0 0,-53-89 0,47 94-377,-3 2 0,-1 0 0,-2 2 0,-2 1 0,-1 2 0,-3 2 0,0 1 0,-2 2 0,-76-46 0,83 60-115,-1 2-1,-1 1 1,0 1-1,-1 2 1,0 2-1,-1 1 0,0 2 1,-1 2-1,0 1 1,0 2-1,0 2 1,0 2-1,-68 9 0,71-3-127,0 1-1,0 3 0,1 0 1,0 2-1,-51 28 0,-150 107-4796,178-110 2038,-15 10-4444</inkml:trace>
</inkml:ink>
</file>

<file path=ppt/ink/ink2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4.495"/>
    </inkml:context>
    <inkml:brush xml:id="br0">
      <inkml:brushProperty name="width" value="0.025" units="cm"/>
      <inkml:brushProperty name="height" value="0.025" units="cm"/>
      <inkml:brushProperty name="color" value="#66CC00"/>
    </inkml:brush>
  </inkml:definitions>
  <inkml:trace contextRef="#ctx0" brushRef="#br0">101 77 7944,'-1'-6'1157,"0"-3"1687,0 0-1,-1 0 1,-1 0 0,-5-14-1,8 22-2615,-1 0-1,1 1 0,0-1 0,-1 0 1,1 1-1,-1-1 0,1 0 0,-1 1 0,1-1 1,-1 1-1,1-1 0,-1 1 0,1-1 0,-1 1 1,0-1-1,1 1 0,-1 0 0,0-1 1,1 1-1,-1 0 0,0 0 0,0 0 0,1-1 1,-1 1-1,-1 0 0,0 1-149,1-1 0,-1 1 0,1 0 0,-1 0 0,1-1 0,-1 1-1,1 0 1,-1 0 0,1 1 0,0-1 0,0 0 0,-1 0 0,1 1 0,0-1 0,0 0 0,-1 3 0,-4 5 93,0 1 1,0-1-1,1 1 1,0 0-1,1 0 1,0 0-1,-2 13 1,5-21-163,0 0 0,1 1-1,0-1 1,-1 0 0,1 0 0,0 0 0,0 1 0,0-1 0,1 0 0,-1 0 0,0 0 0,1 0 0,-1 1 0,1-1 0,0 0 0,0 0 0,0 0 0,0 0 0,0 0 0,0-1 0,0 1 0,1 0 0,-1 0 0,1-1 0,-1 1 0,1-1 0,0 1 0,0-1 0,-1 0 0,1 0 0,0 0 0,0 0 0,0 0 0,0 0 0,0 0 0,0-1 0,1 1 0,-1-1 0,0 1 0,4-1 0,4 1 18,0 0 1,0 0-1,1-1 0,-1-1 1,0 1-1,0-2 0,0 1 1,0-2-1,16-4 0,-22 5-19,-1 1 0,1-1 0,0 0-1,0 0 1,-1 0 0,1 0 0,-1-1-1,1 1 1,-1-1 0,0 0 0,0 0-1,-1 0 1,1 0 0,0-1 0,-1 1-1,0-1 1,0 1 0,0-1 0,0 0-1,-1 0 1,1 0 0,-1 0 0,0 0-1,0 0 1,0-8 0,-1 11-8,0-1 0,0 0 0,0 0 0,-1 1 0,1-1 0,0 0 0,-1 1 0,1-1 0,-1 0 0,0 1 0,1-1 0,-1 1 0,0-1 0,0 1 0,0 0 0,0-1 0,0 1 0,0 0 0,0-1 0,-1 1 0,-1-1 0,-1-1 0,0 1 0,-1-1 0,1 1 0,0 0 0,-1 1 0,0-1 0,-7-1 0,-7 0 0,0 1 0,-35 0 0,53 2 0,-44 5-295,44-5 267,0 0 0,0 1-1,0-1 1,0 0 0,1 0-1,-1 0 1,0 0 0,0 1 0,0-1-1,0 1 1,0-1 0,1 0-1,-1 1 1,0-1 0,0 1 0,1 0-1,-1-1 1,0 1 0,1-1 0,-1 1-1,0 0 1,1 0 0,-1-1-1,1 1 1,-1 0 0,1 0 0,0 0-1,-1 0 1,1 0 0,0-1 0,0 1-1,-1 0 1,1 0 0,0 0-1,0 0 1,0 0 0,0 0 0,0 0-1,0 0 1,0 0 0,1 0 0,-1 1-1,1-1-195,1 0-1,-1 0 1,0 0-1,0 0 1,1 0-1,-1 0 1,0 0-1,1 0 1,-1-1-1,1 1 1,-1 0-1,1-1 1,-1 1-1,1-1 0,0 0 1,-1 0-1,1 1 1,-1-1-1,1 0 1,1 0-1,41-2-2746,-35 2 1972,40-7-3710,1-10-2391</inkml:trace>
</inkml:ink>
</file>

<file path=ppt/ink/ink2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4.822"/>
    </inkml:context>
    <inkml:brush xml:id="br0">
      <inkml:brushProperty name="width" value="0.025" units="cm"/>
      <inkml:brushProperty name="height" value="0.025" units="cm"/>
      <inkml:brushProperty name="color" value="#66CC00"/>
    </inkml:brush>
  </inkml:definitions>
  <inkml:trace contextRef="#ctx0" brushRef="#br0">56 1 10346,'0'0'17697,"-3"13"-16475,-9 35-610,-19 94 232,27-119-954,1-1 0,2 1 1,0-1-1,3 35 1,-1-53-74,-1 0 1,1 0 0,0-1 0,1 1 0,-1 0 0,0-1-1,1 1 1,0-1 0,3 5 0,9 4-6762</inkml:trace>
</inkml:ink>
</file>

<file path=ppt/ink/ink2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5.166"/>
    </inkml:context>
    <inkml:brush xml:id="br0">
      <inkml:brushProperty name="width" value="0.025" units="cm"/>
      <inkml:brushProperty name="height" value="0.025" units="cm"/>
      <inkml:brushProperty name="color" value="#66CC00"/>
    </inkml:brush>
  </inkml:definitions>
  <inkml:trace contextRef="#ctx0" brushRef="#br0">0 273 7687,'0'0'21172,"64"-52"-19730,-23 49-385,5 2-641,3 1-384,2 0-288,-2 0-1762,0-5-2787,-4-8-2049,-1-5-5574</inkml:trace>
  <inkml:trace contextRef="#ctx0" brushRef="#br0" timeOffset="1">703 0 17489,'0'0'6726,"-16"50"-5157,0-15 161,-2 4-673,0 2-673,3 4-320,3-1-32,4-2-640,0 1-737,0-4-353,3-5-1121,-3-7-1441,-2-9-2946</inkml:trace>
</inkml:ink>
</file>

<file path=ppt/ink/ink2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5.544"/>
    </inkml:context>
    <inkml:brush xml:id="br0">
      <inkml:brushProperty name="width" value="0.025" units="cm"/>
      <inkml:brushProperty name="height" value="0.025" units="cm"/>
      <inkml:brushProperty name="color" value="#66CC00"/>
    </inkml:brush>
  </inkml:definitions>
  <inkml:trace contextRef="#ctx0" brushRef="#br0">0 465 10346,'0'0'15374,"53"-38"-13740,-16 28-257,8-2-448,4 2-416,-1-1-385,-1 0-96,-6 2-513,-5 0-1377,-7 1-1152,-7-1 127,-9-1 160,-10-3-3010,-3-4-3588</inkml:trace>
  <inkml:trace contextRef="#ctx0" brushRef="#br0" timeOffset="1">42 15 18225,'0'0'8264,"60"-14"-7271,-3 14 0,8 0-577,5 0-352,-3 3-288,-5 1-2274,-4-2-2403,-8-2-3010</inkml:trace>
</inkml:ink>
</file>

<file path=ppt/ink/ink2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5.873"/>
    </inkml:context>
    <inkml:brush xml:id="br0">
      <inkml:brushProperty name="width" value="0.025" units="cm"/>
      <inkml:brushProperty name="height" value="0.025" units="cm"/>
      <inkml:brushProperty name="color" value="#66CC00"/>
    </inkml:brush>
  </inkml:definitions>
  <inkml:trace contextRef="#ctx0" brushRef="#br0">208 1 15407,'0'0'7783,"-31"73"-4868,15-38-1058,-1 2-575,2 3-578,2 2-544,7-2-127,4-4-226,2-4-928,2-7-769,6-9-736,-3-7-1090,-2-8-1120</inkml:trace>
  <inkml:trace contextRef="#ctx0" brushRef="#br0" timeOffset="1">1 201 12876,'0'0'13357,"53"-41"-12556,-17 41-481,5 1-288,4 7-384,5-3-1730,1-1-1858,5-4-2626,1-2-7848</inkml:trace>
</inkml:ink>
</file>

<file path=ppt/ink/ink2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6.215"/>
    </inkml:context>
    <inkml:brush xml:id="br0">
      <inkml:brushProperty name="width" value="0.025" units="cm"/>
      <inkml:brushProperty name="height" value="0.025" units="cm"/>
      <inkml:brushProperty name="color" value="#66CC00"/>
    </inkml:brush>
  </inkml:definitions>
  <inkml:trace contextRef="#ctx0" brushRef="#br0">343 30 13997,'0'0'7122,"-13"-6"-4523,6 2-2278,3 1-201,0 1 0,1 0-1,-1 0 1,0 0 0,0 0 0,0 1-1,0 0 1,-1 0 0,1 0 0,0 0-1,0 0 1,-1 1 0,1 0 0,-1 0-1,1 0 1,0 1 0,0-1 0,-1 1-1,1 0 1,0 0 0,0 0 0,-5 3-1,-12 7 366,0 1-1,2 1 1,-1 0-1,1 2 1,1 0-1,-28 31 1,39-39-368,2 0 0,-1 0 1,1 0-1,0 0 0,1 1 1,-1 0-1,2 0 1,-1 0-1,1 0 0,0 1 1,1-1-1,0 1 1,0 0-1,1 0 0,0-1 1,0 1-1,1 0 0,1 0 1,-1 0-1,1 0 1,3 11-1,-2-14-117,0-1 0,1 0 0,0-1 0,-1 1 0,1 0 0,1-1 0,-1 1 0,1-1 0,-1 0 0,1 0 0,0-1 0,1 1 0,-1-1 0,1 0 0,-1 0 0,1 0 0,0-1 0,0 1 0,0-1 0,1 0 0,5 1 0,4 1 0,1-1 0,0 0 0,0-1 0,0-1 0,0 0 0,17-2 0,-28 0 0,1 0 0,-1 0 0,1-1 0,-1 1 0,1-1 0,-1 0 0,0-1 0,0 1 0,0-1 0,0 0 0,8-7 0,-11 9 0,-1 0 0,0 0 0,1-1 0,-1 1 0,0 0 0,0-1 0,0 1 0,0 0 0,0-1 0,0 1 0,0-1 0,0 0 0,-1 1 0,1-1 0,-1 0 0,1 1 0,-1-1 0,0 0 0,1 1 0,-1-1 0,0 0 0,0 0 0,0 1 0,0-1 0,-1 0 0,1 0 0,0 1 0,-1-1 0,1 0 0,-1 1 0,0-1 0,1 0 0,-1 1 0,0-1 0,0 1 0,0-1 0,0 1 0,0 0 0,0-1 0,-1 1 0,-1-2 0,-5-2 0,0 1 0,0 0 0,0 0 0,-1 0 0,0 1 0,1 1 0,-1-1 0,0 1 0,0 1 0,0 0 0,-1 0 0,1 1 0,0 0 0,0 0 0,0 1 0,-1 0 0,-9 3 0,19-4 0,-1 0 0,1 0 0,-1 0 0,1 0 0,-1 0 0,1 0 0,-1 1 0,1-1 0,-1 0 0,1 0 0,-1 0 0,1 0 0,-1 1 0,1-1 0,-1 0 0,1 0 0,0 1 0,-1-1 0,1 0 0,-1 1 0,1-1 0,0 0 0,-1 1 0,1-1 0,0 1 0,-1-1 0,1 1 0,0-1 0,0 0 0,0 1 0,-1-1 0,1 1 0,0-1 0,0 1 0,0-1 0,0 1 0,0-1 0,0 1 0,0-1 0,0 1 0,0-1 0,0 1 0,0 0 0,0-1 0,0 1 0,0-1 0,1 0 0,-1 1 0,0-1 0,0 1 0,1-1 0,-1 1 0,0-1 0,0 1 0,1-1 0,1 2 0,0 0 0,0-1 0,0 1 0,0-1 0,0 0 0,0 0 0,0 0 0,1 0 0,-1 0 0,5 1 0,11 2-61,1-1 1,0-1-1,0 0 0,0-2 0,0 0 1,0-1-1,-1-1 0,1-1 0,0 0 1,-1-2-1,1 0 0,-1-1 1,-1-1-1,1 0 0,25-16 0,-72 66 846,18-29-771,1 1 0,0 0 0,1 0 0,0 1 0,1 0 0,-8 25 0,13-31-621,1 0 1,1 0-1,-1 0 0,1 16 0,1-26 359,-1 1-1,1 0 1,0-1-1,0 1 1,0 0-1,0 0 1,0-1 0,0 1-1,0 0 1,0-1-1,0 1 1,0 0-1,0-1 1,1 1-1,-1 0 1,0 0 0,0-1-1,1 1 1,-1-1-1,0 1 1,1 0-1,-1-1 1,1 1 0,-1-1-1,1 1 1,-1-1-1,1 1 1,-1-1-1,1 1 1,-1-1-1,1 0 1,0 1 0,-1-1-1,1 0 1,-1 1-1,1-1 1,0 0-1,1 0 1,12 1-8272</inkml:trace>
</inkml:ink>
</file>

<file path=ppt/ink/ink2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9.727"/>
    </inkml:context>
    <inkml:brush xml:id="br0">
      <inkml:brushProperty name="width" value="0.025" units="cm"/>
      <inkml:brushProperty name="height" value="0.025" units="cm"/>
      <inkml:brushProperty name="color" value="#66CC00"/>
    </inkml:brush>
  </inkml:definitions>
  <inkml:trace contextRef="#ctx0" brushRef="#br0">1148 76 6022,'0'0'304,"10"-7"91,21-12 505,-18 12 478,1 0-1,0 1 1,0 1 0,1 0-1,20-4 1,74-1 2674,-690 41 674,228-20-1813,262-6-2252,-286 13 82,518-19-11201,-80-3 1863</inkml:trace>
</inkml:ink>
</file>

<file path=ppt/ink/ink2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0.225"/>
    </inkml:context>
    <inkml:brush xml:id="br0">
      <inkml:brushProperty name="width" value="0.025" units="cm"/>
      <inkml:brushProperty name="height" value="0.025" units="cm"/>
      <inkml:brushProperty name="color" value="#66CC00"/>
    </inkml:brush>
  </inkml:definitions>
  <inkml:trace contextRef="#ctx0" brushRef="#br0">463 63 12300,'-22'-8'862,"-7"-3"1038,-1 1 0,0 1 0,-1 1 0,0 2 0,-49-5 0,81 12-1877,-1-1 0,0 0 0,0 0 0,0 0 0,0 0 0,1 0 0,-1 1 0,0-1-1,0 0 1,0 0 0,0 0 0,0 1 0,0-1 0,0 0 0,0 0 0,0 0 0,0 1 0,0-1 0,0 0 0,0 0 0,0 0 0,0 1 0,0-1 0,0 0 0,0 0 0,0 0 0,0 1 0,0-1 0,0 0 0,0 0-1,0 0 1,0 1 0,0-1 0,0 0 0,0 0 0,-1 0 0,1 0 0,0 1 0,0-1 0,0 0 0,0 0 0,0 0 0,-1 0 0,1 0 0,0 0 0,0 0 0,0 1 0,-1-1 0,1 0 0,0 0 0,0 0 0,0 0-1,-1 0 1,1 0 0,0 0 0,19 12 0,27 7 381,2-2 0,94 22 0,-89-26-347,1 2 0,55 23-1,-105-36-60,-1-1 0,1 1 0,0 0 0,-1 0 0,0 0-1,1 1 1,-1-1 0,0 1 0,0 0 0,0 0 0,-1 0-1,1 0 1,3 5 0,-6-6 28,1 0 0,-1-1 0,0 1-1,1 0 1,-1-1 0,0 1 0,0 0 0,0-1 0,0 1 0,-1 0-1,1-1 1,0 1 0,-1 0 0,1-1 0,-1 1 0,0-1 0,1 1-1,-1-1 1,0 1 0,0-1 0,0 1 0,0-1 0,0 0 0,0 0-1,0 1 1,-1-1 0,1 0 0,0 0 0,-1 0 0,1 0 0,0-1-1,-1 1 1,-2 1 0,-36 20 843,-2-1 1,0-2-1,-51 15 0,12-4-385,48-17-514,-159 68 803,162-66-1292,1 1 1,1 1-1,0 1 1,-27 25-1,46-35-4924</inkml:trace>
</inkml:ink>
</file>

<file path=ppt/ink/ink2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1.286"/>
    </inkml:context>
    <inkml:brush xml:id="br0">
      <inkml:brushProperty name="width" value="0.025" units="cm"/>
      <inkml:brushProperty name="height" value="0.025" units="cm"/>
      <inkml:brushProperty name="color" value="#66CC00"/>
    </inkml:brush>
  </inkml:definitions>
  <inkml:trace contextRef="#ctx0" brushRef="#br0">2 584 11147,'0'0'5092,"-1"8"-3629,1 27-902,0-34-559,0 0 1,1 0-1,-1 0 0,1 0 1,-1 0-1,1 0 1,-1 0-1,1 0 1,-1 0-1,1-1 1,0 1-1,-1 0 1,1 0-1,0-1 1,0 1-1,-1 0 1,1-1-1,0 1 1,0-1-1,0 1 0,0-1 1,0 1-1,0-1 1,0 0-1,0 0 1,0 1-1,0-1 1,0 0-1,0 0 1,0 0-1,0 0 1,0 0-1,0 0 1,0 0-1,1-1 1,35-7-551,-28 3 565,-1 0 0,0-1 1,0 0-1,0 0 1,-1-1-1,0 0 0,0 0 1,-1-1-1,0 0 1,-1 0-1,7-11 0,-8 12 1471,-1 0-1,1 0 0,-2-1 0,5-14 0,1 14 2111,16-6-2905,-8 6-227,240-178 720,-227 161-1168,-1-1 0,-1-1 0,-2-2 0,0 0 0,-3-2 1,25-41-1,-30 33 30,-52 75-91,16-9 60,1 1 0,1 1 0,2 0 0,1 1 0,-13 39 0,27-67 73,0-1 38,1-22 398,-2 18-4174</inkml:trace>
</inkml:ink>
</file>

<file path=ppt/ink/ink2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2.164"/>
    </inkml:context>
    <inkml:brush xml:id="br0">
      <inkml:brushProperty name="width" value="0.025" units="cm"/>
      <inkml:brushProperty name="height" value="0.025" units="cm"/>
      <inkml:brushProperty name="color" value="#66CC00"/>
    </inkml:brush>
  </inkml:definitions>
  <inkml:trace contextRef="#ctx0" brushRef="#br0">0 450 6118,'5'-6'14841,"5"-2"-7216,7-4-5087,11-6-4814,-2 1 3800,125-83-37,-65 46-1290,-3-3-1,131-118 1,-210 172-248,-6 10 40,-14 21 75,-24 40 211,19-37-244,-40 71-9,56-93-23,1 1 0,0 0 0,0 0 0,0 1-1,2-1 1,-1 1 0,1-1 0,0 15 0,2-23-157,0 0-1,0 0 1,0 0-1,0 0 1,1-1 0,-1 1-1,1 0 1,0 0 0,-1-1-1,1 1 1,0 0-1,0-1 1,0 1 0,0-1-1,0 1 1,0-1-1,0 1 1,1-1 0,-1 0-1,0 1 1,1-1-1,-1 0 1,1 0 0,0 0-1,-1 0 1,1-1 0,3 2-1,0 0-1001,1 0 0,0-1 0,1 0 0,-1 0 0,0-1 1,0 1-1,8-2 0,-5 0-10142</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4:57.020"/>
    </inkml:context>
    <inkml:brush xml:id="br0">
      <inkml:brushProperty name="width" value="0.025" units="cm"/>
      <inkml:brushProperty name="height" value="0.025" units="cm"/>
    </inkml:brush>
  </inkml:definitions>
  <inkml:trace contextRef="#ctx0" brushRef="#br0">6775 281 13068,'-29'-31'312,"-2"1"0,0 2 0,-3 1 0,-57-37 0,65 49-263,-1 2-1,-1 0 1,0 2 0,0 1-1,-1 1 1,0 1-1,-43-5 1,10 8-191,-1 2 1,0 2-1,1 4 0,-1 2 1,-71 16-1,-306 90-1668,391-97 1598,-910 273 139,12 40 1932,29 70 3,47 97-1923,194-15 491,517-350-287,5 7 1,-137 157-1,239-232-130,1 1-1,4 3 1,-75 133 0,106-165-3,2-1-1,1 2 0,2 0 1,1 1-1,2 0 1,1 0-1,2 1 0,1 0 1,2 0-1,3 73 1,3-88-17,0 1 1,1-1-1,1 0 1,1 0-1,2-1 1,-1 0 0,2 0-1,1-1 1,14 23-1,-6-16 2,1-2 0,1 0 0,0-2 0,2 0 0,46 36 0,-13-21 12,3-1 0,0-3-1,2-3 1,1-2 0,89 27 0,-9-12-220,1-7 0,238 31 1,-184-49 84,288-9 0,-113-34 703,612-121 0,-360 10 404,-7-27 0,729-297-1,-1068 348-1438,436-247 0,-597 289 382,-4-4 0,-3-6-1,-3-4 1,-4-5 0,-5-4 0,93-114-1,-158 167 112,-2-1-1,-2-1 1,-2-1-1,-1-2 1,-3-1-1,-2 0 1,-1-1 0,12-54-1,-25 76 39,-2 0-1,-1-1 1,0 1-1,-2-1 1,-1 1-1,-1-1 1,-8-42-1,5 48 3,-2 1-1,0 0 1,-1 0-1,-1 0 1,0 1 0,-2 0-1,0 0 1,-1 1-1,0 1 1,-25-26-1,10 15 3,-2 1 0,0 1 1,-2 2-1,-1 1 0,0 2 0,-42-21 0,20 16-56,-2 3 0,0 2-1,-80-19 1,1 14-547,0 6 1,-225-4-1,23 20-2045,-4 5-1933</inkml:trace>
</inkml:ink>
</file>

<file path=ppt/ink/ink2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2.527"/>
    </inkml:context>
    <inkml:brush xml:id="br0">
      <inkml:brushProperty name="width" value="0.025" units="cm"/>
      <inkml:brushProperty name="height" value="0.025" units="cm"/>
      <inkml:brushProperty name="color" value="#66CC00"/>
    </inkml:brush>
  </inkml:definitions>
  <inkml:trace contextRef="#ctx0" brushRef="#br0">0 51 22325,'0'0'10442,"65"-5"-10442,-16-4 0,7-1 0,0-2 0,-7 4 0,-11 2-1281,-7 5-1057,-13 1-737,-8 0-865,-7 1-288,-3 4-1666</inkml:trace>
</inkml:ink>
</file>

<file path=ppt/ink/ink2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2.870"/>
    </inkml:context>
    <inkml:brush xml:id="br0">
      <inkml:brushProperty name="width" value="0.025" units="cm"/>
      <inkml:brushProperty name="height" value="0.025" units="cm"/>
      <inkml:brushProperty name="color" value="#66CC00"/>
    </inkml:brush>
  </inkml:definitions>
  <inkml:trace contextRef="#ctx0" brushRef="#br0">356 16 18449,'0'0'10079,"-15"-4"-9102,10 3-912,-1-2-24,0 1 0,0 1 1,-1-1-1,1 1 0,0 0 0,0 1 0,-1 0 1,1-1-1,0 2 0,0-1 0,-1 1 0,1 0 0,0 0 1,0 1-1,0 0 0,0 0 0,-6 3 0,-12 8 155,1 1 0,0 1 0,1 0 1,-33 32-1,48-41-121,1 0 1,0 1 0,0-1-1,0 1 1,1 1 0,0-1-1,1 1 1,0-1 0,0 1-1,0 1 1,1-1 0,0 0 0,1 1-1,0-1 1,0 1 0,1 0-1,0 0 1,1 11 0,0-17-74,1 0 0,0 0-1,0 1 1,0-1 0,1 0 0,-1 0 0,1 0 0,-1-1 0,1 1 0,0 0 0,0-1 0,0 1 0,1-1 0,-1 1 0,1-1 0,-1 0 0,1 0 0,0 0 0,-1-1 0,1 1 0,0 0 0,0-1 0,0 0-1,1 0 1,-1 0 0,0 0 0,0 0 0,4 0 0,14 2-42,-1 0 1,0-2-1,28 0 0,-37-1-28,10 0-860,-1-1 0,0-1-1,0 0 1,33-9 0,-43 7-256,1 1 0,-1-2 0,0 1 0,0-2-1,0 1 1,9-8 0,18-18-6306</inkml:trace>
</inkml:ink>
</file>

<file path=ppt/ink/ink2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3.228"/>
    </inkml:context>
    <inkml:brush xml:id="br0">
      <inkml:brushProperty name="width" value="0.025" units="cm"/>
      <inkml:brushProperty name="height" value="0.025" units="cm"/>
      <inkml:brushProperty name="color" value="#66CC00"/>
    </inkml:brush>
  </inkml:definitions>
  <inkml:trace contextRef="#ctx0" brushRef="#br0">0 0 13100,'0'0'7917,"0"6"-6806,1-3-830,0 0 1,0 1 0,0-1-1,0 0 1,1 1 0,-1-1-1,1 0 1,0 0 0,0 0 0,0 0-1,0-1 1,0 1 0,1 0-1,-1-1 1,1 0 0,-1 1-1,1-1 1,0 0 0,0 0-1,0-1 1,0 1 0,1-1-1,-1 1 1,0-1 0,1 0 0,-1 0-1,0-1 1,5 1 0,3 2-164,1-1 1,-1-1-1,0 0 1,1-1-1,0 0 1,-1-1-1,0 0 1,15-3-1,-21 5 344,-9 6-274,-12 11-47,15-17-83,-24 25 129,-30 41 0,49-60-172,1 0 0,0 1 0,1-1 0,0 1 0,0 0 0,1 0 0,-1 1 1,2-1-1,-1 1 0,1-1 0,-1 15 0,3-23-51,0 1-1,0-1 1,1 1 0,-1 0-1,0-1 1,0 1 0,1-1-1,-1 1 1,0-1 0,1 1-1,-1-1 1,0 1 0,1-1-1,-1 0 1,1 1 0,-1-1-1,1 1 1,-1-1 0,1 0-1,-1 0 1,1 1 0,-1-1-1,1 0 1,-1 0 0,1 1-1,-1-1 1,1 0 0,0 0-1,-1 0 1,1 0 0,-1 0-1,1 0 1,0 0-1,0 0 1,24-5-4046,-4-12-2960</inkml:trace>
</inkml:ink>
</file>

<file path=ppt/ink/ink2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8.668"/>
    </inkml:context>
    <inkml:brush xml:id="br0">
      <inkml:brushProperty name="width" value="0.025" units="cm"/>
      <inkml:brushProperty name="height" value="0.025" units="cm"/>
      <inkml:brushProperty name="color" value="#66CC00"/>
    </inkml:brush>
  </inkml:definitions>
  <inkml:trace contextRef="#ctx0" brushRef="#br0">4848 360 14606,'-92'-42'1068,"-2"4"1,-2 5 0,-1 3-1,-1 5 1,-158-20-1,137 37-962,-1 6-1,1 4 0,-1 6 1,1 5-1,-125 31 0,45 5-100,3 9-1,-215 95 1,108-21-95,-336 200 0,458-222 85,5 8-1,-312 273 0,397-303 102,3 3 0,-130 177 0,178-211 2,3 2 0,2 2 1,3 1-1,2 2 1,4 0-1,-28 102 1,44-127-52,3 0 1,1 1-1,2 0 1,2 0 0,1 0-1,2 0 1,11 66-1,-5-73-42,1-1-1,1 0 0,2-1 0,1 0 0,2 0 0,0-2 0,3 0 0,0 0 0,33 40 0,-19-33 0,1-2-1,1-2 1,1-1 0,2-1-1,58 35 1,-34-29-36,2-2 0,131 48 0,-11-25 475,319 55 0,450 33 3851,11-61-5118,-76-75-1751,0-55 2614,-239 15 1079,265-23-608,-736 36-669,-1-8 1,-1-8-1,328-109 0,-273 44-127,-193 80 467,-1-1 0,-1-2 0,-1-2 0,33-30 0,21-33 921,50-42-1334,-104 102 195,1 2 0,1 1-1,2 2 1,0 1-1,1 2 1,0 2 0,2 1-1,44-11 1,5 5-18,0 3 0,1 4-1,1 4 1,0 5 0,116 5 0,-187 2 81,0 1 1,0 1-1,0 0 1,0 2-1,0 0 1,-1 2-1,0 0 1,0 1-1,-1 1 1,0 0-1,0 1 1,-1 1-1,0 1 0,-1 1 1,-1 0-1,0 1 1,-1 0-1,0 2 1,-1-1-1,-1 1 1,0 1-1,16 33 1,18 64 20,-32-76-30,1-1 1,2-1 0,21 36-1,35 31-10,-36-52 5,40 73 0,-67-105-12,-1 0 0,-1 0 0,-1 0 0,-1 1 0,-1 0 1,0 0-1,-2 1 0,2 22 0,-5-24 19,2-1 1,0 0-1,0 0 0,2 0 0,8 27 0,-8-38-4,-1 1-1,1-1 1,0 0-1,0 0 0,1 0 1,0-1-1,0 0 0,1 0 1,0 0-1,0 0 1,0-1-1,1 0 0,-1 0 1,13 6-1,6 1 102,1-1 1,0-2-1,1 0 0,-1-1 1,2-2-1,-1-1 0,30 2 1,3-3 1,1-3 1,73-8 0,-73 1-9,0-3 1,-2-3 0,1-2 0,-1-3-1,-2-2 1,0-3 0,-1-3 0,-1-1 0,-1-4-1,-2-1 1,70-55 0,-91 57-46,0 0 0,-2-2 1,44-62-1,57-114-118,-115 179 35,-1 0 0,-1 0 1,15-49-1,-24 61 8,0-1 0,0 0 0,-2-1 0,0 1 0,-1 0 1,-1-1-1,0 1 0,-4-19 0,2 28-3,0 0 0,-1-1 0,0 1-1,-1 0 1,0 0 0,0 1 0,-1-1 0,1 1 0,-11-12 0,-62-59-275,47 49 269,12 12 4,-1 1 0,0 1 1,-1 1-1,0 1 0,-1 1 0,-1 0 0,0 2 0,0 0 0,-1 2 0,0 0 1,-1 2-1,0 0 0,-28-2 0,-105-23 24,90 16-8,-125-12 0,-169 23-45,105 5 8,171-7-149,-113-22 0,114 14 25,-119-5 1,-162 28 322,195-3-113,162-5-48,-128 3-21,-202-18-1,336 14 27,0 0 0,0 0 1,0 0-1,0 0 0,1-1 0,-1 1 0,0-1 0,0 1 1,0-1-1,0 0 0,1 0 0,-1 0 0,0 0 1,1 0-1,-1 0 0,1 0 0,-2-2 0,2 1 19,0-1 0,0 0 1,0 0-1,0 0 0,1 0 0,0 0 0,-1 0 0,1 0 0,0 0 0,1-3 0,-1 0-26,-6-2-5,5 8 8,1-1 0,-1 1 0,1 0 0,-1-1 0,0 1 0,1-1 1,0 1-1,-1 0 0,1-1 0,-1 1 0,1-1 0,-1 1 0,1-1 0,0 0 0,0 1 0,-1-1 0,1 1 0,0-1 0,0 0 0,-1 1 1,1-1-1,0 1 0,0-1 0,0 0 0,0 1 0,0-1 0,0 0 0,0 1 0,0-1 0,0 1 0,0-1 0,1 0 0,-1 1 0,0-1 1,0 0-1,1 1 0,-1-1 0,0 1 0,1-1 0,5-6-21,1 1-1,0 1 1,0-1 0,1 1 0,-1 1-1,1-1 1,0 1 0,13-4 0,10-7 32,-23 10-5,1 0 0,-1-1-1,1 0 1,-2 0-1,1-1 1,-1 0 0,0 0-1,0-1 1,5-8-1,-3 1 3,-1 0 0,0-1-1,-1 0 1,7-24-1,36-96 48,-28 82 29,-3-1 0,-2 0 0,11-60 0,-24 78-69,-2 1 1,-1-1-1,-5-55 1,-25-112-16,-2-14 16,31 210-19,-7-82-26,-25-129-1,25 189 20,-1 1 1,-2 0-1,0 1 1,-2 0-1,-1 1 1,-1 0-1,-2 1 0,-24-32 1,-1 11 1,-2 1 1,-2 2-1,-2 3 1,-2 1-1,-1 3 0,-106-60 1,1 18-12,-204-74 0,218 103 9,-2 5 0,-2 7 0,-207-26 0,96 36-40,-294 7-1,-1131 134-32,795 56-131,22 79-1073,736-210-2380,45-17-2644,6-8-8073</inkml:trace>
</inkml:ink>
</file>

<file path=ppt/ink/ink2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9.758"/>
    </inkml:context>
    <inkml:brush xml:id="br0">
      <inkml:brushProperty name="width" value="0.025" units="cm"/>
      <inkml:brushProperty name="height" value="0.025" units="cm"/>
      <inkml:brushProperty name="color" value="#66CC00"/>
    </inkml:brush>
  </inkml:definitions>
  <inkml:trace contextRef="#ctx0" brushRef="#br0">11824 1 21717,'-15'0'256,"7"-1"-77,-1 1-1,1 0 1,-1 1 0,1 0-1,-1 0 1,-15 5-1,23-6-160,-1 1-1,1 0 0,0 0 1,-1-1-1,1 1 0,0 0 1,0 0-1,0 0 1,-1 0-1,1 0 0,0 0 1,0 1-1,1-1 0,-1 0 1,0 1-1,0-1 1,1 0-1,-2 2 0,2 0-24,-1 0-1,1 0 0,0 0 1,0 0-1,0 0 0,0 0 1,0-1-1,1 1 0,-1 0 1,1 0-1,0 0 1,0-1-1,1 4 0,1 1 9,1 0-1,0-1 1,0 0-1,0 0 1,0 0-1,1 0 1,0-1-1,10 8 1,52 39 31,-49-40-21,106 69-603,48 36-2316,-150-100 2306,0 2 0,0 1 1,-2 0-1,-1 2 0,18 24 1,-30-36 588,-1 0 1,-1 0 0,1 1-1,-2 0 1,1 0 0,-1 0-1,-1 0 1,0 1 0,-1-1 0,0 1-1,-1 0 1,0 0 0,0-1-1,-2 1 1,1 0 0,-2 0-1,1-1 1,-2 1 0,1 0 0,-2-1-1,1 0 1,-8 15 0,-7 10 473,-2-1 1,-2 0 0,0-2 0,-3-1-1,-34 37 1,-64 62 35,-5-6-1,-224 168 1,-322 171-60,-494 212-191,-44-78-134,-287 38 1272,-49-136-1017,1045-383 412,-761 79 1,567-109-810,7 46-4,217-2 231,-886 377 1,1328-494-172,-165 78 20,168-77 98,0 2-1,2 0 1,0 2-1,-37 35 1,57-48-95,0 0-1,0 1 1,1-1 0,0 1 0,0 0-1,1 1 1,0-1 0,0 1 0,1 0-1,-4 14 1,6-19-43,0 1 0,1-1-1,0 1 1,-1 0-1,1-1 1,1 1 0,-1-1-1,1 1 1,-1 0 0,1-1-1,0 1 1,0-1 0,0 0-1,1 1 1,-1-1-1,1 0 1,0 0 0,0 0-1,0 0 1,0 0 0,1 0-1,-1 0 1,1-1 0,-1 0-1,1 1 1,6 3 0,8 4-6,0 0 1,1-1 0,1 0 0,-1-2 0,1 0-1,0-1 1,40 6 0,148 6-2427,-91-11-973,-41 2-1591,-48-5-222,-8-2-3858</inkml:trace>
</inkml:ink>
</file>

<file path=ppt/ink/ink2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0.102"/>
    </inkml:context>
    <inkml:brush xml:id="br0">
      <inkml:brushProperty name="width" value="0.025" units="cm"/>
      <inkml:brushProperty name="height" value="0.025" units="cm"/>
      <inkml:brushProperty name="color" value="#66CC00"/>
    </inkml:brush>
  </inkml:definitions>
  <inkml:trace contextRef="#ctx0" brushRef="#br0">359 0 18097,'0'0'1041,"11"9"-705,35 22-216,-11-9 1203,58 49 0,-90-68-1209,-1-1 1,1 1-1,-1 0 1,0-1-1,0 1 1,0 0-1,0 0 1,-1 0-1,1 1 1,-1-1-1,0 0 1,0 0-1,0 1 1,0-1-1,-1 1 1,1-1-1,-1 1 1,0-1-1,0 1 1,0-1-1,-1 0 1,1 1-1,-1-1 0,0 1 1,0-1-1,0 0 1,0 1-1,0-1 1,-1 0-1,1 0 1,-1 0-1,0 0 1,0 0-1,-5 5 1,-8 9 382,-1 0-1,0-1 1,-1-1 0,-25 18-1,16-13-473,-170 151 566,159-134-1784,2 1 1,-61 85-1,67-78-4806,6-11-4884</inkml:trace>
</inkml:ink>
</file>

<file path=ppt/ink/ink2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8.694"/>
    </inkml:context>
    <inkml:brush xml:id="br0">
      <inkml:brushProperty name="width" value="0.025" units="cm"/>
      <inkml:brushProperty name="height" value="0.025" units="cm"/>
      <inkml:brushProperty name="color" value="#66CC00"/>
    </inkml:brush>
  </inkml:definitions>
  <inkml:trace contextRef="#ctx0" brushRef="#br0">0 1 20083,'0'0'9145,"5"9"-7880,2 5-1155,2-1 0,-1 1-1,2-2 1,0 1 0,0-1 0,1-1 0,1 0 0,0 0 0,0-2 0,1 1 0,16 8-1,-20-13-364,84 40-1309,-43-30-1788,-2-12-4214,-32-8 2964,-1-9-1670</inkml:trace>
</inkml:ink>
</file>

<file path=ppt/ink/ink2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9.038"/>
    </inkml:context>
    <inkml:brush xml:id="br0">
      <inkml:brushProperty name="width" value="0.025" units="cm"/>
      <inkml:brushProperty name="height" value="0.025" units="cm"/>
      <inkml:brushProperty name="color" value="#66CC00"/>
    </inkml:brush>
  </inkml:definitions>
  <inkml:trace contextRef="#ctx0" brushRef="#br0">330 0 14990,'0'0'8873,"-50"73"-6407,19-27-608,-5 7-609,-7 9-544,-1 6-353,6 1-192,0-6-160,13-2 0,8-10-769,10-18-2017,7-17-2724</inkml:trace>
</inkml:ink>
</file>

<file path=ppt/ink/ink2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9.597"/>
    </inkml:context>
    <inkml:brush xml:id="br0">
      <inkml:brushProperty name="width" value="0.025" units="cm"/>
      <inkml:brushProperty name="height" value="0.025" units="cm"/>
      <inkml:brushProperty name="color" value="#66CC00"/>
    </inkml:brush>
  </inkml:definitions>
  <inkml:trace contextRef="#ctx0" brushRef="#br0">247 0 16944,'0'0'14819,"0"14"-14429,0-6-340,0 1 0,0 0 0,-1 0-1,-1-1 1,0 1 0,0-1 0,0 1 0,-1-1 0,0 0-1,-1 0 1,-8 14 0,-27 34-42,-91 98 0,172-237-8,-26 56-360,-1-1-1,-2-1 1,0 0 0,-2-1-1,13-58 1,-26 87 880,-4 10-437,-6 13-67,2 1 138,2 0 1,1 0-1,1 0 0,1 1 1,1 0-1,0 0 0,2 0 0,1 0 1,4 38-1,-2-56-154,0 0 0,0 0 0,1-1 0,0 1 0,0 0 0,0-1 0,1 1 0,0-1 0,0 0 0,0 0 0,0 0 0,1 0 0,0-1 0,6 7 0,-14-46 0,-6 12 0,-1 0 0,-1 1 0,-18-26 0,23 37 0,-1 1 0,0-1 0,-1 1 0,0 1 0,-1 0 0,0 0 0,0 1 0,-12-7 0,32 32 0,7-6-535,0-1 0,1 0 1,27 11-1,-15-10-1677,1-2 0,-1 0 0,41 4 1,-24-7-8648</inkml:trace>
</inkml:ink>
</file>

<file path=ppt/ink/ink2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9.937"/>
    </inkml:context>
    <inkml:brush xml:id="br0">
      <inkml:brushProperty name="width" value="0.025" units="cm"/>
      <inkml:brushProperty name="height" value="0.025" units="cm"/>
      <inkml:brushProperty name="color" value="#66CC00"/>
    </inkml:brush>
  </inkml:definitions>
  <inkml:trace contextRef="#ctx0" brushRef="#br0">0 1 23895,'0'0'7591,"66"35"-7111,-23-25-384,7-1-160,-1-1-1121,-5-2-865,-9-1-1569,-15-1-1378,-13-3-2914</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4:59.188"/>
    </inkml:context>
    <inkml:brush xml:id="br0">
      <inkml:brushProperty name="width" value="0.025" units="cm"/>
      <inkml:brushProperty name="height" value="0.025" units="cm"/>
    </inkml:brush>
  </inkml:definitions>
  <inkml:trace contextRef="#ctx0" brushRef="#br0">162 11 8168,'-35'3'768,"2"-3"-543,4 0-161,6 1-32,5-1 0,6 0-64,4 0 0,4 0-192,4-8-2307,1 1-63</inkml:trace>
</inkml:ink>
</file>

<file path=ppt/ink/ink2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0.281"/>
    </inkml:context>
    <inkml:brush xml:id="br0">
      <inkml:brushProperty name="width" value="0.025" units="cm"/>
      <inkml:brushProperty name="height" value="0.025" units="cm"/>
      <inkml:brushProperty name="color" value="#66CC00"/>
    </inkml:brush>
  </inkml:definitions>
  <inkml:trace contextRef="#ctx0" brushRef="#br0">1 1 17168,'0'0'10058,"53"36"-8425,15-36-480,10 0-800,6 0-289,-5-1-577,-2-7-2722,-13-2-4324</inkml:trace>
</inkml:ink>
</file>

<file path=ppt/ink/ink2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0.705"/>
    </inkml:context>
    <inkml:brush xml:id="br0">
      <inkml:brushProperty name="width" value="0.025" units="cm"/>
      <inkml:brushProperty name="height" value="0.025" units="cm"/>
      <inkml:brushProperty name="color" value="#66CC00"/>
    </inkml:brush>
  </inkml:definitions>
  <inkml:trace contextRef="#ctx0" brushRef="#br0">430 39 16944,'0'0'3443,"-9"-5"-752,-6-1-2239,1 0 0,0 1 1,-1 1-1,0 0 0,0 1 1,0 1-1,-1 0 0,1 1 1,0 1-1,-1 0 0,1 1 1,-16 3-1,19-3-307,1 1 0,-1 1 0,1 0 0,0 0-1,0 1 1,0 1 0,0 0 0,1 0 0,0 1 0,0 0 0,0 1 0,1 0-1,0 1 1,0-1 0,1 2 0,0-1 0,-10 14 0,16-19-130,0 0 0,0 0 1,0 0-1,0 1 0,1-1 0,-1 0 0,1 1 1,0-1-1,0 0 0,1 1 0,-1 0 1,0-1-1,1 1 0,0-1 0,0 1 0,0-1 1,0 1-1,1 0 0,0-1 0,1 7 1,1-6 0,-1 0 0,0 0 1,1-1-1,0 1 0,0-1 1,0 0-1,0 0 0,0 0 1,1 0-1,0 0 1,-1-1-1,1 1 0,0-1 1,6 2-1,4 2-413,0-1-1,1 0 1,26 4 0,36-1-4788,-22-7-1883</inkml:trace>
</inkml:ink>
</file>

<file path=ppt/ink/ink2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1.112"/>
    </inkml:context>
    <inkml:brush xml:id="br0">
      <inkml:brushProperty name="width" value="0.025" units="cm"/>
      <inkml:brushProperty name="height" value="0.025" units="cm"/>
      <inkml:brushProperty name="color" value="#66CC00"/>
    </inkml:brush>
  </inkml:definitions>
  <inkml:trace contextRef="#ctx0" brushRef="#br0">31 1 13581,'0'0'8007,"4"7"-7644,2 7-104,-2-5 803,0 0 0,0 0 0,0 0 0,10 13-1,-12-21-935,0 1-1,0-1 0,0 0 1,0 0-1,0 0 0,0 0 1,0 0-1,0 0 0,0-1 1,0 1-1,0-1 0,0 1 0,1-1 1,-1 0-1,0 0 0,0 0 1,1 0-1,-1 0 0,0 0 1,0-1-1,0 1 0,1-1 1,-1 1-1,0-1 0,0 0 1,0 0-1,0 0 0,3-2 1,5-2-27,0-1 0,0-1 0,16-13 0,-25 19-89,1 0 1,-1 0-1,0 1 1,0-1-1,0-1 1,0 1-1,0 0 1,0 0-1,0 0 1,0 0-1,0-1 1,-1 1-1,1 0 1,0-1-1,-1 1 1,1-1-1,-1 1 1,1-3-1,-1 3 6,-1 0 0,1 1 0,0-1 0,-1 0 0,1 1 0,-1-1 0,1 1 0,-1-1 1,1 0-1,-1 1 0,1 0 0,-1-1 0,0 1 0,1-1 0,-1 1 0,0 0 0,1-1 0,-1 1 0,0 0 0,0 0 0,1-1 0,-1 1 0,0 0 0,0 0 0,0 0 0,-9-1 105,0 1-1,0 0 0,0 0 0,-12 2 0,10 1-120,-1 0 0,1 0 0,0 1 0,-11 6 0,18-9 0,1 1 0,0 0 0,0 0 0,0 1 0,0-1 0,0 1 0,0 0 0,1 0 0,0 0 0,-1 0 0,1 1 0,0-1 0,1 1 0,-4 4 0,6-7 0,0-1 0,0 1 0,0 0 0,0-1 0,0 1 0,0 0 0,0-1 0,0 1 0,0 0 0,1-1 0,-1 1 0,0 0 0,0-1 0,1 1 0,-1-1 0,0 1 0,1 0 0,-1-1 0,1 1 0,-1-1 0,0 1 0,1-1 0,-1 1 0,1-1 0,0 1 0,-1-1 0,1 0 0,-1 1 0,1-1 0,0 0 0,-1 0 0,1 1 0,-1-1 0,1 0 0,0 0 0,-1 0 0,1 0 0,0 0 0,0 0 0,0 0 0,37 5 0,-29-4 0,6 1-40,89 6-5104,-72-8-3221</inkml:trace>
</inkml:ink>
</file>

<file path=ppt/ink/ink2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1.707"/>
    </inkml:context>
    <inkml:brush xml:id="br0">
      <inkml:brushProperty name="width" value="0.025" units="cm"/>
      <inkml:brushProperty name="height" value="0.025" units="cm"/>
      <inkml:brushProperty name="color" value="#66CC00"/>
    </inkml:brush>
  </inkml:definitions>
  <inkml:trace contextRef="#ctx0" brushRef="#br0">5 0 20692,'0'0'6310,"0"53"-4261,-4-23-799,4 0-578,0 0-351,0-1-225,10-5-32,4-5-224,-1-2-961,-2-3-769,-10-5-1313,-1-4-897,-12-5-3331</inkml:trace>
</inkml:ink>
</file>

<file path=ppt/ink/ink2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2.072"/>
    </inkml:context>
    <inkml:brush xml:id="br0">
      <inkml:brushProperty name="width" value="0.025" units="cm"/>
      <inkml:brushProperty name="height" value="0.025" units="cm"/>
      <inkml:brushProperty name="color" value="#66CC00"/>
    </inkml:brush>
  </inkml:definitions>
  <inkml:trace contextRef="#ctx0" brushRef="#br0">1 248 12780,'0'0'9449,"73"-15"-7207,-25 13-608,8 0-737,10-1-705,3 3-160,-1-5-1506,-7-1-2529,-3-7-3717</inkml:trace>
  <inkml:trace contextRef="#ctx0" brushRef="#br0" timeOffset="1">737 0 13549,'0'0'15182,"-64"70"-13997,49-39-640,4 3-353,7 1-128,4-2-64,0 3-256,0-4-1282,0-5-2017,0-5-2499,0-10-9544</inkml:trace>
</inkml:ink>
</file>

<file path=ppt/ink/ink2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2.413"/>
    </inkml:context>
    <inkml:brush xml:id="br0">
      <inkml:brushProperty name="width" value="0.025" units="cm"/>
      <inkml:brushProperty name="height" value="0.025" units="cm"/>
      <inkml:brushProperty name="color" value="#66CC00"/>
    </inkml:brush>
  </inkml:definitions>
  <inkml:trace contextRef="#ctx0" brushRef="#br0">1 100 14446,'0'0'13388,"71"-17"-12203,-17 10-768,8-2-321,6 2-96,-3-2-769,-6 4-1313,-13-3-1569,-15 4 384,-13-6 993,-16 1-897,-2-5-4997</inkml:trace>
</inkml:ink>
</file>

<file path=ppt/ink/ink2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2.758"/>
    </inkml:context>
    <inkml:brush xml:id="br0">
      <inkml:brushProperty name="width" value="0.025" units="cm"/>
      <inkml:brushProperty name="height" value="0.025" units="cm"/>
      <inkml:brushProperty name="color" value="#66CC00"/>
    </inkml:brush>
  </inkml:definitions>
  <inkml:trace contextRef="#ctx0" brushRef="#br0">0 30 17457,'0'0'9705,"73"-18"-8392,-14 18-544,18 8-577,6-1-128,-1 1-1217,-3 0-2947,-11-5-3203,-10-3-7623</inkml:trace>
  <inkml:trace contextRef="#ctx0" brushRef="#br0" timeOffset="1">870 1 18129,'0'0'5509,"-48"65"-2882,35-30-545,3 2-961,8 7-769,2 0-256,2 0-32,15-2-64,1-5-864,0-6-1411,-5-9-1312,-2-11-1057</inkml:trace>
</inkml:ink>
</file>

<file path=ppt/ink/ink2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3.115"/>
    </inkml:context>
    <inkml:brush xml:id="br0">
      <inkml:brushProperty name="width" value="0.025" units="cm"/>
      <inkml:brushProperty name="height" value="0.025" units="cm"/>
      <inkml:brushProperty name="color" value="#66CC00"/>
    </inkml:brush>
  </inkml:definitions>
  <inkml:trace contextRef="#ctx0" brushRef="#br0">1 1 15919,'0'0'8520,"91"18"-6950,-30-13-609,10 1-769,6-2-352,0-4-2947,-3 0-3620</inkml:trace>
</inkml:ink>
</file>

<file path=ppt/ink/ink2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3.538"/>
    </inkml:context>
    <inkml:brush xml:id="br0">
      <inkml:brushProperty name="width" value="0.025" units="cm"/>
      <inkml:brushProperty name="height" value="0.025" units="cm"/>
      <inkml:brushProperty name="color" value="#66CC00"/>
    </inkml:brush>
  </inkml:definitions>
  <inkml:trace contextRef="#ctx0" brushRef="#br0">391 47 14446,'0'0'4463,"-9"-8"-2312,4 3-1860,-1 1 1,0 0-1,0 0 1,-1 1-1,1 0 0,-1 0 1,1 0-1,-1 1 1,0 0-1,0 0 1,0 1-1,0 0 0,0 0 1,0 0-1,-1 1 1,1 0-1,0 1 1,0-1-1,0 2 0,0-1 1,-12 4-1,4 1-227,1-1 0,0 2-1,1 0 1,0 1-1,0 0 1,0 1 0,1 0-1,0 1 1,1 0 0,-14 17-1,18-20 75,0 1-1,1 0 1,0 1-1,0 0 1,1 0-1,0 0 1,1 0-1,0 1 1,0 0-1,1-1 1,1 1-1,-1 1 1,2-1-1,-1 0 1,1 0-1,1 13 1,0-20-127,1 0 1,0-1-1,0 1 1,0 0 0,0-1-1,0 1 1,1-1-1,-1 1 1,1-1-1,-1 1 1,1-1-1,0 0 1,0 0-1,0 0 1,0 0-1,1 0 1,-1 0 0,0-1-1,1 1 1,-1-1-1,1 0 1,-1 1-1,1-1 1,0 0-1,0-1 1,-1 1-1,1 0 1,0-1-1,4 1 1,11 1 12,0 0-1,0-2 1,26-1 0,-31 1-11,3-1-116,0-1 0,0 0 0,28-8 0,-39 9 86,0 0 0,-1-1 0,1 0 0,0 0 0,0 0 0,-1-1 0,1 1 0,-1-1 0,0 0 0,0-1 0,0 1 0,0-1 0,-1 1 0,1-1 0,4-8 0,-7 11 31,0 1-1,-1-1 1,0 1-1,1-1 1,-1 0-1,1 1 0,-1-1 1,0 0-1,1 0 1,-1 1-1,0-1 1,0 0-1,0 0 1,1 1-1,-1-1 1,0 0-1,0 0 0,0 0 1,0 1-1,0-1 1,-1 0-1,1 0 1,0 1-1,0-1 1,0 0-1,-1 0 1,1 1-1,0-1 0,-1 0 1,1 1-1,-1-1 1,1 0-1,-1 1 1,1-1-1,-1 0 1,1 1-1,-1-1 1,1 1-1,-1-1 0,0 1 1,1 0-1,-1-1 1,0 1-1,0 0 1,1-1-1,-1 1 1,0 0-1,0 0 1,1-1-1,-1 1 0,0 0 1,0 0-1,1 0 1,-2 0-1,-2 0 35,1 0-1,-1 0 0,1 0 1,-1 1-1,1-1 0,-1 1 1,1 0-1,0 0 0,-1 0 1,1 1-1,-5 2 0,6-3-9,-1 1 1,1 1-1,0-1 0,-1 0 0,1 0 1,0 1-1,1-1 0,-1 1 0,0 0 1,1 0-1,-1-1 0,0 6 0,1-8-27,1 1-1,0 0 0,0 0 0,-1 0 1,1 0-1,0 0 0,0 0 1,0 0-1,0 0 0,0 0 1,0 0-1,1 0 0,-1 0 0,0 0 1,0 0-1,1-1 0,-1 1 1,1 0-1,-1 0 0,0 0 1,1 0-1,0-1 0,-1 1 0,1 0 1,-1 0-1,1-1 0,0 1 1,0 0-1,-1-1 0,1 1 1,0-1-1,0 1 0,0-1 0,0 1 1,-1-1-1,1 0 0,0 0 1,0 1-1,0-1 0,0 0 1,0 0-1,0 0 0,2 0 0,38 4-161,1-3-1,-1-1 0,43-6 0,-68 4-169,-16 2 306,1 0 0,0 0 0,-1 0 0,1 0 0,-1 0 0,1 1 0,0-1 0,-1 0 1,1 0-1,-1 0 0,1 0 0,-1 1 0,1-1 0,0 0 0,-1 1 0,1-1 0,-1 0 0,1 1 1,-1-1-1,0 0 0,1 1 0,-1-1 0,1 1 0,-1-1 0,0 1 0,1-1 0,-1 1 1,0-1-1,0 1 0,1 0 0,-1-1 0,0 1 0,0-1 0,0 1 0,0 0 0,0-1 1,0 1-1,0-1 0,0 1 0,0 0 0,0-1 0,0 1 0,0-1 0,0 1 0,0 0 0,0-1 1,-1 1-1,1-1 0,0 1 0,0-1 0,-1 1 0,-16 39-156,13-31 44,-4 8-611,-8 21-1917,8-13-6119,7-11-8410</inkml:trace>
</inkml:ink>
</file>

<file path=ppt/ink/ink2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4.225"/>
    </inkml:context>
    <inkml:brush xml:id="br0">
      <inkml:brushProperty name="width" value="0.025" units="cm"/>
      <inkml:brushProperty name="height" value="0.025" units="cm"/>
      <inkml:brushProperty name="color" value="#66CC00"/>
    </inkml:brush>
  </inkml:definitions>
  <inkml:trace contextRef="#ctx0" brushRef="#br0">1 249 14253,'0'0'7266,"12"-3"-5584,164-34 153,0 7 0,241-8 1,375 27-20,-549 12-1905,287 2-1130,164-1 2945,-671-2-1556,14 0 354,45-5-1,-73 4-467,0-1-1,0 1 0,-1-1 1,1-1-1,-1 0 0,0 0 1,0 0-1,0-1 0,0-1 1,13-8-1,-20 12-178,1-1 0,-1 1 0,0 0 1,0-1-1,0 1 0,0-1 0,0 1 0,0-1 0,0 0 0,0 1 1,-1-1-1,1 0 0,-1 1 0,1-1 0,-1 0 0,0 0 0,1-1 1,-8-32-7271,-4 10-5584</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5:00.628"/>
    </inkml:context>
    <inkml:brush xml:id="br0">
      <inkml:brushProperty name="width" value="0.025" units="cm"/>
      <inkml:brushProperty name="height" value="0.025" units="cm"/>
    </inkml:brush>
  </inkml:definitions>
  <inkml:trace contextRef="#ctx0" brushRef="#br0">878 143 12460,'0'0'1948,"13"0"-1921,62-4 549,117-23 0,78-6 386,-218 32-706,-1-3 0,1-2 1,78-19-1,-129 25-240,0 0 0,1 0 1,-1-1-1,0 1 0,0 0 0,0-1 1,0 1-1,0-1 0,1 1 1,-1-1-1,0 0 0,0 1 0,-1-1 1,1 0-1,0 0 0,0 0 0,1-1 1,-2 2 20,0-1 1,0 1 0,-1-1 0,1 1 0,0 0-1,0-1 1,0 1 0,-1-1 0,1 1 0,0-1-1,0 1 1,-1 0 0,1-1 0,0 1 0,-1 0-1,1-1 1,0 1 0,-1 0 0,1 0 0,-1-1 0,1 1-1,0 0 1,-1 0 0,1-1 0,-1 1 0,1 0-1,-1 0 1,-43-11 880,-21 4-786,-1 2 0,-84 6 0,-132 23 246,227-18-250,-645 116 134,700-122-286,0 0 0,0 0 0,0 0 0,0 0 0,0 0 0,0 0 0,0 1 0,0-1 0,0 0 0,0 0 0,0 0 0,0 0 0,0 0 0,0 0 0,0 0 0,0 0 0,0 1 0,0-1 0,0 0 0,0 0 0,0 0 0,0 0 0,0 0 0,0 0 0,0 0 0,0 0 0,0 1 0,0-1 0,0 0 0,-1 0 0,1 0 0,0 0 0,0 0 0,0 0 0,0 0 0,0 0 0,0 0 0,0 0 0,0 0 0,0 0 0,-1 0 0,1 1 0,0-1 0,0 0 0,0 0 0,20 3-228,28 1 332,64 3 37,0-6 1,0-5-1,180-28 0,343-101-1387,-682 131 2156,-56 5 0,-81 19-793,-363 57 444,532-76-529,0-1-21,1 1 1,-1 1 0,1 0 0,-1 1-1,1 0 1,0 1 0,-13 9-1,25-15-6,1 1 0,0-1 0,0 1-1,0-1 1,0 1 0,0 0 0,0-1-1,0 1 1,0 0 0,0 0 0,1 0 0,-1 0-1,0 0 1,0 0 0,1 0 0,-1 0-1,1 0 1,-1 0 0,1 0 0,-1 0-1,1 0 1,0 1 0,-1-1 0,1 0-1,0 0 1,0 0 0,0 1 0,0-1-1,0 0 1,0 0 0,0 0 0,0 1-1,1-1 1,-1 0 0,0 0 0,1 0-1,-1 0 1,1 0 0,-1 1 0,1-1-1,0 0 1,-1 0 0,1 0 0,0 0-1,0-1 1,-1 1 0,1 0 0,0 0-1,0 0 1,0-1 0,0 1 0,0 0 0,0-1-1,1 1 1,-1-1 0,2 1 0,6 4-38,0-1 1,1 0-1,0-1 0,0 0 1,11 2-1,44 2 70,-1-3-1,1-2 1,-1-3-1,1-3 1,94-19-1,123-29 11,221-29-3,-871 134 462,83-9-179,-212-3-238,-41 6-109,477-39 37,0 2 0,-106 34 0,140-29-228,27-15 194,0 0 1,0 1-1,0-1 1,0 0-1,0 1 0,0-1 1,0 0-1,0 1 0,0-1 1,0 0-1,0 1 0,0-1 1,0 0-1,0 1 0,0-1 1,1 0-1,-1 1 1,0-1-1,0 0 0,0 1 1,0-1-1,1 0 0,-1 0 1,0 1-1,0-1 0,0 0 1,1 0-1,-1 0 0,0 1 1,1-1-1,-1 0 0,0 0 1,0 0-1,1 0 1,-1 0-1,0 1 0,1-1 1,-1 0-1,0 0 0,1 0 1,0 0-1,6 2-530,0-1-1,0 0 1,0 0-1,0-1 1,1 1-1,7-2 1,53-7-3177</inkml:trace>
</inkml:ink>
</file>

<file path=ppt/ink/ink2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5.190"/>
    </inkml:context>
    <inkml:brush xml:id="br0">
      <inkml:brushProperty name="width" value="0.025" units="cm"/>
      <inkml:brushProperty name="height" value="0.025" units="cm"/>
      <inkml:brushProperty name="color" value="#66CC00"/>
    </inkml:brush>
  </inkml:definitions>
  <inkml:trace contextRef="#ctx0" brushRef="#br0">1 239 11403,'0'0'15978,"15"2"-14083,-6-1-1716,1 0 1,-1-1-1,1 0 1,0 0-1,-1-1 0,1 0 1,-1-1-1,1 0 1,-1-1-1,0 1 1,0-2-1,16-7 1,271-180 126,-268 171-372,-28 20 55,0-1 1,1 1-1,-1 0 1,1-1-1,-1 1 1,1-1-1,-1 1 1,1 0-1,-1-1 1,1 1-1,-1 0 1,1-1-1,0 1 1,-1 0-1,1 0 1,-1 0-1,1 0 1,0-1-1,-1 1 1,1 0-1,0 0 1,-1 0-1,1 0 1,0 0-1,-1 1 1,1-1-1,-1 0 0,1 0 1,0 1-1,-1 16-157,-21 35 134,18-46 55,1-1-21,-14 30 60,-13 43 0,26-67-91,0 0-1,1 0 1,0 0 0,0 1 0,1-1 0,1 0 0,0 0 0,3 21 0,-3-30-116,0-1 0,1 1 0,-1-1 0,1 0 0,-1 1 0,1-1 0,-1 1 0,1-1 0,0 0 0,0 1 0,0-1 0,0 0 0,0 0 0,0 0 0,0 0 0,0 1 0,2 0 0,-1-1-483,0 0 0,1 0 0,-1 0 0,0-1 0,0 1 0,1 0-1,-1-1 1,0 0 0,1 0 0,3 0 0,16 0-6699</inkml:trace>
</inkml:ink>
</file>

<file path=ppt/ink/ink2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5.535"/>
    </inkml:context>
    <inkml:brush xml:id="br0">
      <inkml:brushProperty name="width" value="0.025" units="cm"/>
      <inkml:brushProperty name="height" value="0.025" units="cm"/>
      <inkml:brushProperty name="color" value="#66CC00"/>
    </inkml:brush>
  </inkml:definitions>
  <inkml:trace contextRef="#ctx0" brushRef="#br0">0 11 21396,'0'0'10506,"74"2"-10346,-37-2-672,6 0-1602,0-4-1281,4-1-2403,-4 2-2273</inkml:trace>
</inkml:ink>
</file>

<file path=ppt/ink/ink2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5.890"/>
    </inkml:context>
    <inkml:brush xml:id="br0">
      <inkml:brushProperty name="width" value="0.025" units="cm"/>
      <inkml:brushProperty name="height" value="0.025" units="cm"/>
      <inkml:brushProperty name="color" value="#66CC00"/>
    </inkml:brush>
  </inkml:definitions>
  <inkml:trace contextRef="#ctx0" brushRef="#br0">334 1 19763,'0'0'12379,"-10"0"-11968,-3 1-396,-1 0-1,1 2 0,0 0 0,0 0 1,0 1-1,1 0 0,-1 1 0,1 1 1,0 0-1,0 1 0,-18 14 0,13-10-8,2 1-1,-1 1 0,2 1 1,0 0-1,0 1 0,2 0 1,-22 34-1,31-45-5,1-1 0,0 1 0,0 0 0,1 0 0,-1 0 0,1 0 0,0 0 0,0 0 0,0 0 0,0 0 0,1 1 0,-1-1 0,1 0 0,0 0 0,1 1 0,-1-1 0,2 8 0,0-9 0,0 0 0,0 0 0,0 0 0,0 0 0,0-1 0,0 1 0,1-1 0,0 1 0,-1-1 0,1 0 0,0 0 0,0 0 0,0 0 0,0 0 0,0-1 0,1 1 0,-1-1 0,0 0 0,1 0 0,5 1 0,13 2-721,0 0 0,25 0 0,44-3-6108,-73-1 4899,24 0-12260</inkml:trace>
</inkml:ink>
</file>

<file path=ppt/ink/ink2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6.234"/>
    </inkml:context>
    <inkml:brush xml:id="br0">
      <inkml:brushProperty name="width" value="0.025" units="cm"/>
      <inkml:brushProperty name="height" value="0.025" units="cm"/>
      <inkml:brushProperty name="color" value="#66CC00"/>
    </inkml:brush>
  </inkml:definitions>
  <inkml:trace contextRef="#ctx0" brushRef="#br0">1 1 20403,'0'0'11323,"1"9"-10421,0-2-865,0 2-15,0-1-1,0 0 0,1 0 0,1 0 1,4 12-1,-6-18-29,0 1-1,1-1 1,-1 0-1,1 1 1,-1-1-1,1 0 1,0 0 0,0 0-1,0 0 1,0 0-1,0-1 1,1 1-1,-1-1 1,0 1 0,1-1-1,-1 0 1,1 0-1,-1 0 1,1 0 0,0 0-1,-1-1 1,1 1-1,5-1 1,-3 1-514,0-1 1,0 0-1,0 0 1,0-1-1,0 0 1,0 0 0,0 0-1,0 0 1,0-1-1,-1 0 1,1 0-1,8-4 1,-2-2-3087,-1-1-1,1 0 1,13-15 0,-23 23 3301,16-16-7498</inkml:trace>
  <inkml:trace contextRef="#ctx0" brushRef="#br0" timeOffset="1">247 4 8488,'0'0'13741,"-41"66"-10314,13-31-1121,-1 5-640,1 0-257,2 0-416,4-3-704,6-7-225,9-6-64,7-8-833,0-14-2146,9-2-4964</inkml:trace>
</inkml:ink>
</file>

<file path=ppt/ink/ink2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6.077"/>
    </inkml:context>
    <inkml:brush xml:id="br0">
      <inkml:brushProperty name="width" value="0.025" units="cm"/>
      <inkml:brushProperty name="height" value="0.025" units="cm"/>
      <inkml:brushProperty name="color" value="#66CC00"/>
    </inkml:brush>
  </inkml:definitions>
  <inkml:trace contextRef="#ctx0" brushRef="#br0">0 38 15631,'0'0'12492,"74"11"-11916,-23-14-512,6-1-96,3 0-833,-5 1-1056,-6-1-834,-6-4-544,-10-2-1602,-8-2-2242</inkml:trace>
</inkml:ink>
</file>

<file path=ppt/ink/ink2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6.407"/>
    </inkml:context>
    <inkml:brush xml:id="br0">
      <inkml:brushProperty name="width" value="0.025" units="cm"/>
      <inkml:brushProperty name="height" value="0.025" units="cm"/>
      <inkml:brushProperty name="color" value="#66CC00"/>
    </inkml:brush>
  </inkml:definitions>
  <inkml:trace contextRef="#ctx0" brushRef="#br0">71 56 11082,'0'0'8574,"6"-8"-7063,-3 4-1411,0 0 0,0 0 0,1 1 0,-1-1 1,1 1-1,0 0 0,0 0 0,1 0 0,-1 1 1,0-1-1,1 1 0,-1 0 0,1 1 0,0-1 1,0 1-1,0 0 0,0 0 0,0 0 0,0 0 1,0 1-1,0 0 0,0 0 0,0 1 0,0-1 1,9 3-1,-11-2-95,0-1 0,1 1-1,-1 0 1,0-1 0,0 1 0,0 1 0,1-1 0,-1 0-1,0 1 1,-1 0 0,1-1 0,0 1 0,0 0 0,-1 1-1,1-1 1,-1 0 0,0 1 0,0-1 0,0 1 0,3 3-1,-4-1 25,1-1 0,0 1 0,-1 0 0,0-1 0,0 1 0,0 0 0,0 0 0,-1 0 0,0 0 0,0 0 0,0 0 0,-2 7 0,-1 3 235,-1 0-1,-1 1 1,0-2 0,-1 1 0,0 0 0,-1-1 0,-15 21 0,3-7 26,-2-1 1,-1 0 0,-1-2-1,-1-1 1,-1-1-1,-37 27 1,62-50-319,-11 5-1050,10-5 867,1-1 1,0 1-1,0 0 0,-1 0 0,1-1 1,0 1-1,0 0 0,-1 0 0,1-1 0,0 1 1,0 0-1,0-1 0,-1 1 0,1 0 1,0-1-1,0 1 0,0 0 0,0-1 1,0 1-1,0-1 0,0 1 0,0 0 0,0-1 1,0 1-1,0 0 0,0-1 0,0 1 1,0-1-1,0 1 0,0 0 0,0-1 1,0 1-1,1 0 0,-1-1 0,6-34-13295</inkml:trace>
</inkml:ink>
</file>

<file path=ppt/ink/ink2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7.147"/>
    </inkml:context>
    <inkml:brush xml:id="br0">
      <inkml:brushProperty name="width" value="0.025" units="cm"/>
      <inkml:brushProperty name="height" value="0.025" units="cm"/>
      <inkml:brushProperty name="color" value="#66CC00"/>
    </inkml:brush>
  </inkml:definitions>
  <inkml:trace contextRef="#ctx0" brushRef="#br0">284 330 11723,'0'0'3838,"4"-12"-752,-2 7-2942,2-4 658,-1 0 0,0 0 0,-1-1 0,3-14 0,-5 23-662,0-1 1,1 0 0,-1 1-1,0-1 1,0 1 0,0-1-1,0 0 1,0 1 0,0-1 0,-1 0-1,1 1 1,-1-1 0,1 1-1,-1-1 1,1 1 0,-1-1 0,0 1-1,0-1 1,0 1 0,0 0-1,0 0 1,0-1 0,0 1-1,0 0 1,0 0 0,0 0 0,-1 0-1,1 0 1,0 0 0,-1 0-1,1 1 1,-1-1 0,1 0 0,-1 1-1,1-1 1,-1 1 0,0 0-1,-2-1 1,-8 1 47,0 0 0,0 1-1,0 0 1,1 1 0,-1 0 0,0 0-1,1 2 1,-1-1 0,1 2 0,0-1-1,1 2 1,-19 10 0,21-11-92,0 0 1,0 1-1,1 0 0,0 1 1,0-1-1,0 1 0,0 1 1,1-1-1,1 1 0,-1 0 1,1 0-1,1 1 0,-1-1 1,1 1-1,1 0 0,-4 12 1,7-19-93,0-1 0,-1 0 0,1 1 0,0-1 1,-1 0-1,1 0 0,0 1 0,0-1 0,0 0 1,0 1-1,0-1 0,0 0 0,1 1 0,-1-1 1,0 0-1,1 1 0,-1-1 0,1 0 0,-1 0 1,1 0-1,0 1 0,-1-1 0,1 0 0,0 0 1,0 0-1,0 0 0,0 0 0,0 0 0,0 0 1,2 0-1,0 0 6,0 0 0,0 0 0,0-1 0,0 1 0,0-1 0,0 0 0,0 0 0,0 0 0,0-1 0,0 1 0,0-1 0,6-1 0,7-3 18,-1 0 0,1-2 0,-1 0 0,16-9 0,8-10-28,-1-1 0,-1-1 0,37-38 0,-55 48 0,-2-1 0,0-1 0,-1-1 0,-1 0 0,-1-1 0,-1 0 0,13-30 0,-15 11 0,-11 41 0,0 0 0,0 0 0,-1-1 0,1 1 0,0 0 0,0 0 0,0 0 0,-1-1 0,1 1 0,0 0 0,0 0 0,-1 0 0,1 0 0,0 0 0,0 0 0,-1-1 0,1 1 0,0 0 0,0 0 0,-1 0 0,1 0 0,0 0 0,-1 0 0,1 0 0,0 0 0,0 0 0,-1 0 0,1 1 0,0-1 0,0 0 0,-1 0 0,1 0 0,0 0 0,0 0 0,-1 0 0,1 0 0,0 1 0,0-1 0,-1 0 0,1 0 0,0 0 0,0 1 0,0-1 0,0 0 0,-1 1 0,-6 6 0,-1 1 0,2 0 0,-1 0 0,1 0 0,0 1 0,1 0 0,-8 19 0,-25 72 0,32-81 0,1 1 0,1 0 0,0 0 0,0 36 0,4-54-121,0 0 0,1 0 0,-1 0-1,1 0 1,0 0 0,0-1 0,0 1 0,0 0 0,0-1 0,0 1-1,0 0 1,0-1 0,0 1 0,1-1 0,-1 0 0,1 1-1,-1-1 1,1 0 0,0 0 0,-1 0 0,1 0 0,0 0 0,-1-1-1,1 1 1,0 0 0,3 0 0,52 11-7373,-57-12 7395,9 1-9825</inkml:trace>
</inkml:ink>
</file>

<file path=ppt/ink/ink2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7.584"/>
    </inkml:context>
    <inkml:brush xml:id="br0">
      <inkml:brushProperty name="width" value="0.025" units="cm"/>
      <inkml:brushProperty name="height" value="0.025" units="cm"/>
      <inkml:brushProperty name="color" value="#66CC00"/>
    </inkml:brush>
  </inkml:definitions>
  <inkml:trace contextRef="#ctx0" brushRef="#br0">52 1 6951,'0'0'20910,"-8"1"-18791,5 0-1934,1-1-120,1 0 0,-1 0 0,0 0 0,1 0 0,-1 1 1,1-1-1,-1 0 0,0 1 0,1-1 0,-1 1 0,1 0 0,-1 0 0,1-1 0,0 1 0,-1 0 0,1 0 0,0 0 0,-1 1 0,1-1 0,0 0 0,0 0 0,0 1 0,0-1 0,0 0 0,0 1 0,1-1 0,-1 1 0,0-1 1,1 1-1,-1-1 0,1 1 0,0 0 0,-1-1 0,1 1 0,0 0 0,0-1 0,0 1 0,0 0 0,1 2 0,-2 0-65,1-1 0,0 0 0,0 1 0,0-1 0,0 1 0,1-1 0,-1 1 0,1-1 0,0 0 0,0 1 0,0-1 0,0 0 0,1 0 0,-1 0 0,1 0 0,0 0 0,0 0 0,0 0 0,0-1 0,1 1 0,-1-1 0,1 0 0,-1 1 0,1-1 0,0 0 0,0 0 0,0-1 0,0 1 0,0-1 0,0 1 0,0-1 0,1 0 0,-1 0 0,0 0 0,1-1 0,-1 1 0,0-1 0,1 0 0,3 0 0,44-5-3801,-42 2 2197,-1 1 0,1-2 0,0 1 0,-1-1-1,0-1 1,0 1 0,0-1 0,-1-1 0,0 1-1,0-1 1,8-9 0,6-16 9690,-33 43-3365,-21 24-2234,6 1-38,-25 44-1,41-61-2275,1 0-1,1 1 1,1 0 0,-8 28-1,16-48-348,-3 17-123,4-10-1636,5-6-3427,9-8-724</inkml:trace>
</inkml:ink>
</file>

<file path=ppt/ink/ink2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8.222"/>
    </inkml:context>
    <inkml:brush xml:id="br0">
      <inkml:brushProperty name="width" value="0.025" units="cm"/>
      <inkml:brushProperty name="height" value="0.025" units="cm"/>
      <inkml:brushProperty name="color" value="#66CC00"/>
    </inkml:brush>
  </inkml:definitions>
  <inkml:trace contextRef="#ctx0" brushRef="#br0">292 1 17200,'0'0'13699,"-7"13"-13368,-28 49 181,-2-2 1,-83 100-1,108-147-502,12-14 6,21-28-47,2-2-263,0-7-1468,28-63 1,-61 155 2229,5-21-71,1-7 150,1-1 0,2 1 0,2 51 0,-1-75-520,0-1-1,0 0 1,1 0-1,-1 1 1,0-1-1,1 0 1,-1 0-1,1 0 1,-1 0 0,1 1-1,-1-1 1,1 0-1,0 0 1,0 0-1,1 1 1,3-2 212,-4-12-134,-3 4-110,0 1 1,0 0-1,0 0 1,-1 0-1,0 0 1,-1 0-1,0 1 1,0-1-1,0 1 1,-7-7-1,-57-59-107,52 56 76,8 8-1,5 5 28,0-1 0,0 0 0,-1 1 0,0-1 0,1 1 0,-1 0 0,-1 0 0,1 1 0,0-1 0,0 1 0,-1 0 0,-8-3 0,46 23 233,31 2-303,105 18 0,-103-25-4879,0 1-6219,-48-9-396</inkml:trace>
</inkml:ink>
</file>

<file path=ppt/ink/ink2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8.752"/>
    </inkml:context>
    <inkml:brush xml:id="br0">
      <inkml:brushProperty name="width" value="0.025" units="cm"/>
      <inkml:brushProperty name="height" value="0.025" units="cm"/>
      <inkml:brushProperty name="color" value="#66CC00"/>
    </inkml:brush>
  </inkml:definitions>
  <inkml:trace contextRef="#ctx0" brushRef="#br0">90 150 14221,'-9'2'3401,"6"-2"-2709,-37 5 1222,37-5-1403,1 1-1,-1-1 1,0 1-1,1 0 1,-1-1-1,1 1 1,-1 0-1,1 0 1,0 1-1,-1-1 1,1 0-1,0 1 1,-3 2-1,31-3 2069,29-5-1782,1-1 1,74-18-1,-45 6-547,-51 11-233,473-75 118,8 44-116,-513 37-85,-1 0 0,0 0-1,0 0 1,1 0 0,-1 0 0,0 0-1,1 1 1,-1-1 0,0 1 0,0-1-1,0 1 1,1-1 0,-1 1 0,0 0 0,1 1-1,-2 2-846,-14-1 110,-68-4-9767,46-3 3769</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6.272"/>
    </inkml:context>
    <inkml:brush xml:id="br0">
      <inkml:brushProperty name="width" value="0.025" units="cm"/>
      <inkml:brushProperty name="height" value="0.025" units="cm"/>
    </inkml:brush>
  </inkml:definitions>
  <inkml:trace contextRef="#ctx0" brushRef="#br0">1 635 17617,'0'0'1761,"84"-39"-1601,-15-3 417,22-12 352,15-11-385,11-4-319,6-1-97,-6 4-96,-11 10 64,-25 6-480,-27 7-770,-31 8-1760,-23 7-2211,-36 11-6951</inkml:trace>
</inkml:ink>
</file>

<file path=ppt/ink/ink2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9.395"/>
    </inkml:context>
    <inkml:brush xml:id="br0">
      <inkml:brushProperty name="width" value="0.025" units="cm"/>
      <inkml:brushProperty name="height" value="0.025" units="cm"/>
      <inkml:brushProperty name="color" value="#66CC00"/>
    </inkml:brush>
  </inkml:definitions>
  <inkml:trace contextRef="#ctx0" brushRef="#br0">310 408 13741,'0'0'4543,"-4"-10"-619,2 7-3711,2-1 21,-1 1 0,-1-1 1,1 1-1,-1-1 0,1 1 1,-1 0-1,0 0 0,0 0 1,0 0-1,-1 0 0,1 0 1,-1 1-1,1-1 0,-1 1 0,0-1 1,0 1-1,0 0 0,0 0 1,0 0-1,-1 1 0,1-1 1,-1 1-1,1 0 0,-1 0 1,1 0-1,-6 0 0,-1 1-181,1 0 0,0 1 0,-1 1 0,1-1 0,0 2 0,0-1 0,0 1 0,0 1 0,1-1 0,-1 1 0,1 1 0,0 0 0,0 0 0,-13 11 0,13-10 28,1 1 1,0 0 0,0 0-1,0 1 1,1 0 0,0 0-1,0 0 1,1 1 0,0 0-1,1 0 1,0 0 0,0 0-1,-4 18 1,8-26-65,-1 0 1,1 0-1,0 1 0,0-1 1,0 0-1,0 1 0,0-1 1,0 0-1,0 1 0,0-1 1,0 0-1,0 0 0,1 1 1,-1-1-1,0 0 0,1 0 1,-1 1-1,1-1 0,0 0 1,-1 0-1,1 0 0,0 0 1,0 0-1,0 0 0,-1 0 1,3 1-1,-1-1 1,0 0 0,1 0 0,-1-1 0,0 1 0,0-1 0,1 1 0,-1-1 1,0 0-1,1 0 0,-1 0 0,0 0 0,0 0 0,5-1 0,4-2 63,0 0 0,0-1 0,0 0 0,0 0 0,11-7 0,4-7-33,-1 0 1,-1-1-1,-1-2 1,-1 0 0,0-1-1,-2-2 1,0 0 0,-2-1-1,-1 0 1,-1-2 0,-1 0-1,-1-1 1,-1 0-1,-2-1 1,-1 0 0,-1-1-1,6-41 1,-15 69-49,1 0 0,-1 0 0,1 0 0,-1 0 0,0 0 0,0 0 0,0 0 0,0 0 0,0 0 0,0 0 0,-1 0 0,1 0 0,-1 0 0,1 0 0,-1 0 0,-1-2 0,1 3 0,1 1 0,-1 0 0,0 0 0,0 0 0,1 0 0,-1 0 0,0 0 0,0 1 0,1-1 0,-1 0 0,0 0 0,0 0 0,1 1 0,-1-1 0,0 0 0,1 1 0,-1-1 0,0 0 0,1 1 0,-1-1 0,1 1 0,-1-1 0,1 1 0,-1 0 0,1-1 0,-1 1 0,0 0 0,-7 9 0,0 1 0,0-1 0,-8 18 0,5-5 0,0 0 0,2 0 0,1 1 0,1 0 0,1 0 0,2 1 0,0 0 0,1-1 0,1 1 0,3 40 0,-1-63 1,1 1 0,-1 0-1,0-1 1,1 1 0,-1-1 0,1 1-1,0-1 1,0 1 0,0-1 0,0 1 0,1-1-1,-1 0 1,0 0 0,1 0 0,0 0 0,-1 0-1,1 0 1,0 0 0,0 0 0,0-1-1,0 1 1,0-1 0,1 1 0,-1-1 0,0 0-1,4 1 1,26 20-155,-24-6-2453,-8-4-4348,0-5-1319</inkml:trace>
</inkml:ink>
</file>

<file path=ppt/ink/ink2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9.973"/>
    </inkml:context>
    <inkml:brush xml:id="br0">
      <inkml:brushProperty name="width" value="0.025" units="cm"/>
      <inkml:brushProperty name="height" value="0.025" units="cm"/>
      <inkml:brushProperty name="color" value="#66CC00"/>
    </inkml:brush>
  </inkml:definitions>
  <inkml:trace contextRef="#ctx0" brushRef="#br0">316 53 20307,'0'0'2584,"-1"-8"-187,1 5-2313,0 0 152,-1 1 0,1-1 0,0 0-1,-1 0 1,0 1 0,0-1 0,0 0 0,0 1 0,-2-4 0,2 5-159,0 0 0,1 0 1,-2 0-1,1 0 0,0 0 1,0 1-1,0-1 0,0 0 0,0 1 1,-1-1-1,1 1 0,0-1 1,0 1-1,-1 0 0,1-1 1,0 1-1,-1 0 0,1 0 0,0 0 1,-1 0-1,1 0 0,0 0 1,-1 0-1,1 1 0,0-1 1,-1 0-1,1 1 0,0-1 0,-2 2 1,-6 1 15,1 1 1,0 1-1,0-1 1,0 2-1,1-1 0,-1 1 1,1 0-1,1 0 1,-7 8-1,-52 67 916,45-52-863,2 1 0,1 1-1,-18 43 1,29-58-125,0 1 1,1-1-1,1 1 0,0 0 0,1 1 0,1-1 1,1 0-1,2 30 0,-1-44-21,0 0 0,1 1 0,0-1 0,0 0 0,0 0 0,0 0 0,0 0 0,0 1 0,1-2 0,0 1 0,-1 0 0,1 0 0,0 0 0,1-1 0,-1 1 0,0-1 0,1 0 0,-1 0 0,1 0 0,0 0 0,-1 0 0,1 0 0,0-1 0,0 1 0,0-1 0,1 0 0,-1 0 0,0 0 0,0 0 0,1-1 0,-1 1 0,0-1 0,1 0 0,-1 0 0,6-1 0,0 1 0,0-1 0,-1 0 0,1-1 0,0 1 0,-1-2 0,0 1 0,1-1 0,-1-1 0,0 1 0,0-2 0,-1 1 0,14-10 0,-16 9 0,0 1 0,0-1 0,0 0 0,0-1 0,-1 1 0,0-1 0,0 1 0,-1-1 0,1-1 0,-1 1 0,-1 0 0,1-1 0,-1 1 0,0-1 0,2-13 0,-4 19 0,0 0 0,0 0 0,0 0 0,0 0 0,0 0 0,-1 0 0,1 0 0,0 0 0,0 0 0,-1 0 0,1 0 0,0 0 0,-1 1 0,1-1 0,-1 0 0,1 0 0,-1 0 0,0 1 0,1-1 0,-1 0 0,0 0 0,1 1 0,-1-1 0,0 1 0,0-1 0,0 1 0,-1-1 0,0 0 0,-1 0 0,0 0 0,0 1 0,1-1 0,-1 1 0,0 0 0,0 0 0,0 0 0,-5 1 0,0 0 0,0 1 0,0 0 0,0 0 0,0 1 0,0 0 0,-8 5 0,10-5 0,0 1 0,0-1 0,1 1 0,0 0 0,-1 0 0,1 1 0,1-1 0,-1 1 0,1 0 0,0 1 0,0-1 0,0 1 0,1 0 0,0-1 0,0 1 0,-3 8 0,7-13 0,-1-1 0,0 1 0,0 0 0,1 0 0,-1 0 0,0-1 0,1 1 0,-1 0 0,1 0 0,-1-1 0,1 1 0,-1 0 0,1-1 0,0 1 0,-1-1 0,1 1 0,0-1 0,-1 1 0,1-1 0,0 1 0,-1-1 0,1 0 0,0 1 0,0-1 0,0 0 0,0 0 0,-1 0 0,1 1 0,0-1 0,0 0 0,0 0 0,0 0 0,-1 0 0,1 0 0,0-1 0,0 1 0,1 0 0,38-4 0,-13-3 0,0-2 0,-1-1 0,1 0 0,-2-3 0,0 0 0,0-1 0,-2-1 0,0-2 0,0 0 0,-2-1 0,22-24 0,-96 127 0,43-68 0,2-1 0,0 1 0,1 0 0,1 1 0,-7 27 0,13-44-2,0-1-1,0 1 1,0-1-1,0 1 1,0-1-1,0 1 1,0-1-1,0 1 1,0-1-1,1 0 1,-1 1-1,0-1 1,0 1-1,0-1 1,1 1-1,-1-1 1,0 0-1,0 1 1,1-1 0,-1 0-1,0 1 1,1-1-1,-1 0 1,1 1-1,-1-1 1,0 0-1,1 1 1,-1-1-1,1 0 1,-1 0-1,0 0 1,1 0-1,0 1 1,23 0-479,21-13-3038,-20-7-4216</inkml:trace>
</inkml:ink>
</file>

<file path=ppt/ink/ink2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30.410"/>
    </inkml:context>
    <inkml:brush xml:id="br0">
      <inkml:brushProperty name="width" value="0.025" units="cm"/>
      <inkml:brushProperty name="height" value="0.025" units="cm"/>
      <inkml:brushProperty name="color" value="#66CC00"/>
    </inkml:brush>
  </inkml:definitions>
  <inkml:trace contextRef="#ctx0" brushRef="#br0">0 0 9673,'0'0'22501,"11"6"-21972,0 0-524,0-1 1,0-1-1,0 0 0,1-1 1,0 0-1,-1 0 0,1-2 1,0 1-1,0-1 0,0-1 1,13-1-1,3-1-1501,0 0 0,-1-2 1,1-1-1,33-11 0,-67 17-5390,-5-1 3744,-2-1 59,-31 1-7941</inkml:trace>
</inkml:ink>
</file>

<file path=ppt/ink/ink2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30.755"/>
    </inkml:context>
    <inkml:brush xml:id="br0">
      <inkml:brushProperty name="width" value="0.025" units="cm"/>
      <inkml:brushProperty name="height" value="0.025" units="cm"/>
      <inkml:brushProperty name="color" value="#66CC00"/>
    </inkml:brush>
  </inkml:definitions>
  <inkml:trace contextRef="#ctx0" brushRef="#br0">78 23 7527,'0'0'8905,"-67"31"-4197,57-23-1089,10-4-768,18-3-1057,27-1-257,18-1-127,16-11-994,13-1-416,1-2 0,-4 2 0,-8 4 0,-10 6-416,-13 3-1634,-14 0-2435,-15 0-3298</inkml:trace>
</inkml:ink>
</file>

<file path=ppt/ink/ink2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31.641"/>
    </inkml:context>
    <inkml:brush xml:id="br0">
      <inkml:brushProperty name="width" value="0.025" units="cm"/>
      <inkml:brushProperty name="height" value="0.025" units="cm"/>
      <inkml:brushProperty name="color" value="#66CC00"/>
    </inkml:brush>
  </inkml:definitions>
  <inkml:trace contextRef="#ctx0" brushRef="#br0">3920 305 11371,'-342'-143'4944,"223"104"-4926,-1 6 0,-2 5 0,-1 6 0,-235-13 0,198 31 12,-1 6 0,1 8 0,1 6-1,-300 71 1,306-42 613,1 7 0,-190 93 0,223-85-413,3 6 1,4 4-1,-123 100 1,187-131-223,1 3 1,2 2-1,-76 96 0,102-114-17,2 0 0,0 2 0,2 0 0,1 1-1,2 0 1,0 1 0,2 0 0,1 1 0,-7 50-1,12-33 94,2 0 0,2 0 0,3 0 0,1 0 0,3 0 0,1-1 0,3 0 0,1 0 0,3-1 0,2-1 0,26 52 0,-13-38-18,3-3 1,2 0-1,2-2 0,3-2 0,1-2 0,3-1 1,88 74-1,-81-85-12,3-1 0,1-3 0,1-2 1,2-3-1,1-3 0,1-2 0,1-2 0,0-3 0,66 10 1,34-2 593,1-6 1,226-2-1,-2-24 934,-290-2-1006,0-5 0,94-23 0,-100 12-298,-2-4-1,-1-4 0,-1-3 0,-2-4 1,-2-4-1,-1-3 0,-3-4 1,-2-3-1,83-74 0,-111 82-216,-1-1 0,-3-3 0,-1-2 0,-3-1-1,-2-2 1,-3-2 0,-1-1 0,-4-2 0,-2-1 0,-2-1-1,-3-1 1,-3-1 0,22-115 0,-34 121-88,-1-1-1,-4 1 1,-1-1 0,-3 0-1,-3 1 1,-2-1 0,-20-82-1,19 111 12,-2 0 0,0 1-1,-2 0 1,-1 0 0,-1 1-1,-2 1 1,0 0 0,-1 1-1,-2 1 1,0 1 0,-2 0-1,0 1 1,-1 1 0,-2 1-1,1 2 1,-38-23 0,18 18-17,-1 3 1,-1 1 0,-1 2 0,0 2 0,-1 2 0,0 3 0,-88-8 0,31 11-539,0 5 0,-164 20 0,91 8-2854,-246 70 1,127-10-3121</inkml:trace>
</inkml:ink>
</file>

<file path=ppt/ink/ink2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0.603"/>
    </inkml:context>
    <inkml:brush xml:id="br0">
      <inkml:brushProperty name="width" value="0.025" units="cm"/>
      <inkml:brushProperty name="height" value="0.025" units="cm"/>
      <inkml:brushProperty name="color" value="#66CC00"/>
    </inkml:brush>
  </inkml:definitions>
  <inkml:trace contextRef="#ctx0" brushRef="#br0">0 9677 9289,'0'0'2413,"6"-9"-1522,-5 7-858,4-5 133,-1 0 1,1 0-1,1 0 1,-1 1-1,1-1 1,0 1-1,0 1 1,1-1-1,7-4 1,-6 4 48,-1-1 1,0 0-1,0 0 1,-1 0-1,0-1 1,0 0-1,-1 0 1,0-1-1,8-16 1,2-4 666,66-102 343,6 4-1,203-227 0,266-177-717,-366 362-748,429-338 466,-563 471 152,1 3-1,1 3 1,73-28 0,192-49 268,-138 41-110,240-120 1,-126 50-32,-220 101-342,-1-2 1,-1-4 0,-3-3 0,-1-4 0,-3-2-1,-1-4 1,109-112 0,-104 82-110,-4-4 0,-3-2 0,-5-4 0,80-158 0,-83 125 41,-5-3 0,-7-2 0,41-177 0,46-362 83,-107 479 95,3-298-1,-29 237-337,-3-323-382,-35 4 146,25 491 316,-3 0 0,-43-131 0,-87-142 29,105 269-53,4-2 1,4 0-1,4-3 1,-27-141-1,-44-280 218,98 507-160,0 0-1,0 0 1,0-1-1,1 1 1,-1 0 0,1 0-1,0 0 1,0-1-1,1 1 1,-1 0-1,1 0 1,0 0 0,0 0-1,2-6 1,0 6-42,0 0 0,0 0 0,0 1-1,1-1 1,-1 1 0,1 0 0,0 0 0,0 0 0,0 0 0,1 0 0,7-2 0,306-141-19,-127 63 53,-77 29 30,201-86-57,-230 106 274,155-38-1,-224 68-261,1 1-1,0 0 0,0 2 1,0 0-1,-1 0 1,26 3-1,-41-1-44,-1-1 0,1 0 0,0 0 1,-1 0-1,1 0 0,0 1 0,-1-1 0,1 0 0,0 0 0,-1 1 1,1-1-1,-1 1 0,1-1 0,-1 0 0,1 1 0,-1-1 0,1 1 0,-1 0 1,1-1-1,-1 1 0,0-1 0,1 1 0,-1-1 0,0 1 0,0 0 0,1-1 1,-1 1-1,0 0 0,0-1 0,0 1 0,0 0 0,0-1 0,0 1 1,0 0-1,0-1 0,0 1 0,0 0 0,0-1 0,0 1 0,0 0 0,-1-1 1,1 1-1,0 0 0,-1 0 0,-18 26-2198,12-21 1266,0-1 1,0-1-1,-1 1 0,0-1 1,0 0-1,-11 3 1,-28 1-6674,26-8 589</inkml:trace>
</inkml:ink>
</file>

<file path=ppt/ink/ink2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0.977"/>
    </inkml:context>
    <inkml:brush xml:id="br0">
      <inkml:brushProperty name="width" value="0.025" units="cm"/>
      <inkml:brushProperty name="height" value="0.025" units="cm"/>
      <inkml:brushProperty name="color" value="#66CC00"/>
    </inkml:brush>
  </inkml:definitions>
  <inkml:trace contextRef="#ctx0" brushRef="#br0">2 153 17296,'10'-32'1912,"-7"22"-1413,0-1-1,1 1 1,0 0-1,0 0 1,1 0-1,0 0 1,1 1-1,0 0 1,13-14 0,-19 22-464,0 1 0,0-1 0,1 1 0,-1-1 0,1 1 1,-1-1-1,0 1 0,1-1 0,-1 1 0,1-1 0,-1 1 0,1 0 1,-1-1-1,1 1 0,0 0 0,-1-1 0,1 1 0,-1 0 1,1 0-1,0 0 0,-1-1 0,1 1 0,-1 0 0,1 0 0,0 0 1,-1 0-1,1 0 0,0 0 0,-1 0 0,1 1 0,0-1 1,-1 0-1,1 0 0,-1 0 0,1 0 0,0 1 0,-1-1 1,1 0-1,-1 1 0,1-1 0,-1 1 0,1-1 0,-1 0 0,1 1 1,-1-1-1,0 1 0,1-1 0,-1 1 0,1-1 0,-1 1 1,0 0-1,0-1 0,1 1 0,-1-1 0,0 1 0,0 0 1,1 0-1,3 43 167,-4-39-132,-2 33 228,-2 1 0,-1-1-1,-2 0 1,-2 0 0,-16 43-1,14-45-775,0-1 0,2 2-1,2 0 1,1 0 0,-1 61-1,9-82-5211</inkml:trace>
</inkml:ink>
</file>

<file path=ppt/ink/ink2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1.671"/>
    </inkml:context>
    <inkml:brush xml:id="br0">
      <inkml:brushProperty name="width" value="0.025" units="cm"/>
      <inkml:brushProperty name="height" value="0.025" units="cm"/>
      <inkml:brushProperty name="color" value="#66CC00"/>
    </inkml:brush>
  </inkml:definitions>
  <inkml:trace contextRef="#ctx0" brushRef="#br0">320 1 20788,'-8'8'1377,"1"2"-1371,0 0 0,1 1 0,1-1 0,-1 1 0,2 1 1,-1-1-1,2 1 0,-1 0 0,2-1 0,-1 1 0,2 1 0,0-1 0,0 18 0,-2 523 484,2-64 636,-6-362 76,-41 230 0,-30-32 777,36-165-1610,-35 263 0,76-401-685,5-18-2295,9-35-3110,-2-2-1165</inkml:trace>
</inkml:ink>
</file>

<file path=ppt/ink/ink2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2.184"/>
    </inkml:context>
    <inkml:brush xml:id="br0">
      <inkml:brushProperty name="width" value="0.025" units="cm"/>
      <inkml:brushProperty name="height" value="0.025" units="cm"/>
      <inkml:brushProperty name="color" value="#66CC00"/>
    </inkml:brush>
  </inkml:definitions>
  <inkml:trace contextRef="#ctx0" brushRef="#br0">0 972 12908,'0'0'4447,"2"8"-3774,6 27 250,-7-34-843,0 0 0,-1 0 0,1 0 0,0 0 0,-1 0 0,1 0 0,0 0 0,0-1 0,0 1 0,0 0 0,0 0-1,0-1 1,0 1 0,0-1 0,0 1 0,0-1 0,0 1 0,0-1 0,0 0 0,1 0 0,-1 1 0,2-1 0,30-1 808,-22 1-524,45-4-18,0-3 0,-1-2 1,-1-2-1,55-19 0,17-2-64,1563-278 581,-1077 210-632,1412-202 2833,-679 205-1249,-446 45-1201,-742 42-407,76-7-40,-233 17-193,0 0 1,0 0-1,0 0 0,0 0 1,-1 0-1,1 0 0,0-1 1,0 1-1,0 0 0,0 0 1,0 0-1,0 0 0,0 0 1,0 0-1,0-1 0,0 1 1,0 0-1,0 0 1,0 0-1,0 0 0,0 0 1,0 0-1,0-1 0,0 1 1,0 0-1,1 0 0,-1 0 1,0 0-1,0 0 0,0 0 1,0 0-1,0-1 0,0 1 1,0 0-1,0 0 0,0 0 1,0 0-1,1 0 0,-1 0 1,0 0-1,0 0 0,0 0 1,0 0-1,0 0 0,0 0 1,0 0-1,1 0 0,-1-1 1,0 1-1,0 0 0,0 0 1,0 0-1,0 0 1,0 0-1,1 1 0,-1-1 1,0 0-1,0 0 0,0 0 1,0 0-1,0 0 0,0 0 1,1 0-1,-1 0 0,0 0 1,0 0-1,0 0 0,0 0 1,-14-6-1731,-35-9-2541,37 12 2463,-47-16-6104</inkml:trace>
</inkml:ink>
</file>

<file path=ppt/ink/ink2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3.040"/>
    </inkml:context>
    <inkml:brush xml:id="br0">
      <inkml:brushProperty name="width" value="0.025" units="cm"/>
      <inkml:brushProperty name="height" value="0.025" units="cm"/>
      <inkml:brushProperty name="color" value="#66CC00"/>
    </inkml:brush>
  </inkml:definitions>
  <inkml:trace contextRef="#ctx0" brushRef="#br0">2 752 13933,'0'0'1452,"-1"-9"155,1 7-1547,0-1 0,0 1-1,-1 0 1,1-1 0,1 1-1,-1-1 1,0 1 0,1-1 0,-1 1-1,1-1 1,0 1 0,0 0 0,0-1-1,0 1 1,0 0 0,0 0 0,3-4-1,0 3-22,1-1 1,-1 1-1,1 0 0,-1 0 0,1 0 0,0 0 0,1 1 0,-1 0 1,8-2-1,45-14 248,0 3 0,99-12 0,129 3-30,-141 14-52,1162-116 2183,-531 48 823,1235-198-1544,-1509 204-1353,-354 58 317,206 7 0,-337 8-587,0 0 0,0 1 0,0 1 0,29 9 0,-41-11-46,-1 0 0,0 1 0,0 0 0,1 0 1,-1 0-1,0 0 0,-1 1 0,1 0 0,0 0 1,-1 0-1,0 0 0,1 0 0,-1 1 1,0-1-1,-1 1 0,1 0 0,-1 0 0,0 0 1,1 0-1,-2 0 0,1 0 0,2 8 0,-2 3 19,-1 0 0,0 0-1,-1 0 1,0 1 0,-2-1-1,-4 27 1,-32 91 106,15-57-99,-9 60 125,5 3 0,6 0-1,6 1 1,6 0 0,17 238 0,3-268 99,5-1-1,40 141 1,96 201-70,-145-436-881,-1 1 0,-1 0 1,6 33-1,-11-48 303,0 1 0,0-1 1,1 1-1,-1-1 0,0 1 0,0-1 0,-1 1 1,1 0-1,0-1 0,0 1 0,-1-1 0,1 1 1,-1-1-1,0 2 0,-19 7-10157</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08.834"/>
    </inkml:context>
    <inkml:brush xml:id="br0">
      <inkml:brushProperty name="width" value="0.025" units="cm"/>
      <inkml:brushProperty name="height" value="0.025" units="cm"/>
    </inkml:brush>
  </inkml:definitions>
  <inkml:trace contextRef="#ctx0" brushRef="#br0">21 77 10186,'-10'77'7141,"7"-66"-6955,0-1 1,2 1-1,-1 1 0,1-1 1,1 0-1,0 0 1,0 0-1,3 14 1,-2-23-204,-1-1 0,1 0 1,-1 0-1,0 0 0,1 0 0,0 0 1,-1 0-1,1 0 0,0 0 1,-1 0-1,1 0 0,0 0 0,0 0 1,0 0-1,0-1 0,0 1 1,0 0-1,0-1 0,0 1 1,0 0-1,0-1 0,0 1 0,0-1 1,0 0-1,1 1 0,-1-1 1,0 0-1,0 0 0,0 0 1,1 0-1,-1 0 0,0 0 0,0 0 1,0 0-1,1 0 0,-1-1 1,0 1-1,0 0 0,0-1 0,0 1 1,0-1-1,0 0 0,1 1 1,-1-1-1,-1 0 0,2 0 1,5-3-119,-1 1 0,0-1 0,0-1 0,-1 1 0,1-1 0,6-7 0,0-5-339,-2 0 0,1-1 0,-2 0 0,0 0 0,-2-1 0,0 0 0,8-35 0,5-11 2867,-33 153 357,8-59-2382,1-1 0,2 1 0,1 0 0,3 48 0,10 5-2171,-11-81 1301,-3 5-4922,-9-6 1207</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2.552"/>
    </inkml:context>
    <inkml:brush xml:id="br0">
      <inkml:brushProperty name="width" value="0.025" units="cm"/>
      <inkml:brushProperty name="height" value="0.025" units="cm"/>
    </inkml:brush>
  </inkml:definitions>
  <inkml:trace contextRef="#ctx0" brushRef="#br0">17 29 10762,'0'0'13090,"11"-5"-12012,-9 4-1034,8-3 33,1 0 1,-1 0-1,1 1 0,14-2 0,-23 4-79,0 1 1,0-1-1,0 1 0,0 0 0,0 0 0,0-1 0,0 1 0,0 1 0,0-1 0,0 0 0,0 0 1,0 1-1,0-1 0,0 1 0,0 0 0,0-1 0,0 1 0,-1 0 0,1 0 0,0 0 0,0 0 0,-1 1 1,1-1-1,-1 0 0,1 1 0,-1-1 0,0 1 0,1-1 0,-1 1 0,0 0 0,0 0 0,0-1 0,0 1 1,0 0-1,-1 0 0,1 0 0,0 2 0,-1-1 30,0 0 0,0-1-1,0 1 1,-1 0 0,1-1 0,-1 1 0,0 0-1,0-1 1,0 1 0,0-1 0,0 1 0,0-1-1,-1 0 1,1 1 0,-1-1 0,1 0 0,-1 0 0,0 0-1,0 0 1,-4 2 0,-52 38 1687,36-28-1249,15-9-342,4-3-80,-1 1 0,0-1 0,0 1-1,1 0 1,0 0 0,-1 0 0,1 0-1,0 0 1,1 1 0,-1 0 0,1-1-1,-1 1 1,-1 4 0,4-7-43,0-1 0,0 0 1,0 1-1,0-1 0,0 0 1,0 1-1,1-1 0,-1 0 0,0 1 1,0-1-1,0 0 0,0 1 1,1-1-1,-1 0 0,0 0 0,0 1 1,1-1-1,-1 0 0,0 0 1,0 1-1,1-1 0,-1 0 0,0 0 1,1 0-1,-1 1 0,0-1 1,1 0-1,-1 0 0,0 0 0,1 0 1,-1 0-1,0 0 0,1 0 1,-1 0-1,0 0 0,1 0 0,0 0 1,17 1 109,-14-2-90,14 1-287,1-1 0,-1 0 0,24-6 0,-35 5-459,0 0-1,0 0 0,-1-1 0,0 1 0,1-1 1,-1-1-1,7-4 0,-5-2-3748,-7 1-2391</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6.597"/>
    </inkml:context>
    <inkml:brush xml:id="br0">
      <inkml:brushProperty name="width" value="0.025" units="cm"/>
      <inkml:brushProperty name="height" value="0.025" units="cm"/>
    </inkml:brush>
  </inkml:definitions>
  <inkml:trace contextRef="#ctx0" brushRef="#br0">327 1 13997,'0'0'4837,"10"1"-4394,-8 0-427,1-1-6,0 0-1,-1 0 1,1 1-1,0-1 1,-1 1-1,1-1 1,0 1-1,-1 0 1,1 0-1,-1 0 1,1 1-1,-1-1 1,0 0-1,1 1 1,-1 0-1,0-1 0,0 1 1,0 0-1,0 0 1,-1 0-1,1 0 1,0 1-1,-1-1 1,0 0-1,1 1 1,-1-1-1,0 1 1,0-1-1,0 1 1,-1-1-1,1 1 1,-1 0-1,1 0 1,-1-1-1,0 5 1,0 3 8,-1-1 1,-1 1-1,1-1 0,-1 1 1,-1-1-1,0 1 1,0-1-1,-1 0 1,0 0-1,-1-1 1,-9 15-1,-9 9 37,-41 46 0,50-63-61,-141 140 541,71-74 1669,64-58-1400,20-23-801,0 0 0,0 0 0,1 0 0,-1 0 1,1 0-1,-1 0 0,0 0 0,1 0 0,-1 0 0,0 0 0,1 0 0,-1 0 1,0 0-1,1 0 0,-1 0 0,0 0 0,0 0 0,1 1 0,-1-1 0,0 0 0,1 0 1,-1 0-1,0 1 0,0-1 0,1 0 0,-1 0 0,0 1 0,0-1 0,1 0 0,-1 0 1,0 1-1,0-1 0,0 0 0,0 1 0,0-1 0,1 0 0,-1 1 0,0-1 1,0 0-1,0 1 0,0-1 0,0 0 0,0 1 0,0-1 0,0 0 0,0 1 0,0-1 1,0 0-1,0 1 0,-1-1 0,1 0 0,0 1 0,0-1 0,0 0 0,0 0 1,0 1-1,-1-1 0,1 0 0,0 1 0,0-1 0,0 0 0,-1 0 0,1 1 0,33-10 8,-1-1-1,60-28 0,-56 22 30,0 2-1,47-13 1,-65 22-310,0 2-1,1 0 1,0 0 0,-1 2-1,1 0 1,0 2-1,0 0 1,0 0 0,-1 2-1,1 1 1,-1 0 0,0 1-1,29 12 1,6 15-4615</inkml:trace>
</inkml:ink>
</file>

<file path=ppt/ink/ink3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4.494"/>
    </inkml:context>
    <inkml:brush xml:id="br0">
      <inkml:brushProperty name="width" value="0.025" units="cm"/>
      <inkml:brushProperty name="height" value="0.025" units="cm"/>
      <inkml:brushProperty name="color" value="#66CC00"/>
    </inkml:brush>
  </inkml:definitions>
  <inkml:trace contextRef="#ctx0" brushRef="#br0">0 1 20916,'0'0'8392,"25"53"-7463,-11-30-33,4-1-479,3-3-257,2-6-128,2-1 32,1-7 0,-4-5-64,-3 0-448,-5 0-1186,-7-3-2274,-3-6-2882,-4-4-10154</inkml:trace>
</inkml:ink>
</file>

<file path=ppt/ink/ink3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4.820"/>
    </inkml:context>
    <inkml:brush xml:id="br0">
      <inkml:brushProperty name="width" value="0.025" units="cm"/>
      <inkml:brushProperty name="height" value="0.025" units="cm"/>
      <inkml:brushProperty name="color" value="#66CC00"/>
    </inkml:brush>
  </inkml:definitions>
  <inkml:trace contextRef="#ctx0" brushRef="#br0">171 1 20371,'0'0'3524,"-49"71"-1,23-28-672,-3 4-1410,5-1-640,4 0-545,4-6-256,10-6 0,6-9-448,0-7-1186,6-5-896,6-5-930,-3-7-95,1-1-1954</inkml:trace>
</inkml:ink>
</file>

<file path=ppt/ink/ink3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5.366"/>
    </inkml:context>
    <inkml:brush xml:id="br0">
      <inkml:brushProperty name="width" value="0.025" units="cm"/>
      <inkml:brushProperty name="height" value="0.025" units="cm"/>
      <inkml:brushProperty name="color" value="#66CC00"/>
    </inkml:brush>
  </inkml:definitions>
  <inkml:trace contextRef="#ctx0" brushRef="#br0">198 74 1409,'0'0'14772,"7"-10"-9450,2-4-4085,27-33 3505,-36 47-4668,0 0 0,0 0 1,0 0-1,0 0 0,0 0 0,0-1 1,0 1-1,0 0 0,0 0 0,0 0 1,1 0-1,-1 0 0,0-1 0,0 1 0,0 0 1,0 0-1,0 0 0,0 0 0,1 0 1,-1 0-1,0 0 0,0 0 0,0 0 1,0 0-1,0 0 0,1 0 0,-1 0 0,0 0 1,0-1-1,0 1 0,0 0 0,1 1 1,-1-1-1,0 0 0,0 0 0,0 0 1,0 0-1,1 0 0,-1 0 0,0 0 1,0 0-1,0 0 0,0 0 0,0 0 0,1 0 1,-1 0-1,0 0 0,0 1 0,0-1 1,0 0-1,0 0 0,0 0 0,0 0 1,0 0-1,1 0 0,-1 1 0,0-1 0,0 0 1,1 16 828,-7 21-960,-22 33 91,-59 112-1,40-91-41,38-75 8,10-41 0,7-3 0,1 2 0,1-1 0,2 1 0,0 1 0,23-34 0,-35 58 0,1 1 0,-1-1 0,0 0 0,1 1 0,-1-1 0,0 1 0,1-1 0,-1 1 0,1-1 0,-1 1 0,0-1 0,1 1 0,0-1 0,-1 1 0,1 0 0,-1-1 0,1 1 0,-1 0 0,1-1 0,0 1 0,-1 0 0,1 0 0,0 0 0,-1-1 0,1 1 0,-1 0 0,1 0 0,0 0 0,-1 0 0,1 0 0,0 0 0,-1 0 0,2 1 0,-1 0 0,0 0 0,0 0 0,0 1 0,0-1 0,-1 0 0,1 1 0,0-1 0,-1 1 0,1-1 0,-1 1 0,1-1 0,-1 1 0,0 2 0,4 61 0,-4-60 0,0 180 0,1-175 0,1-20 0,2-21 0,-6 22 0,0 1 0,0-1 0,0 1 0,-1 0 0,0 0 0,-1 1 0,0-1 0,0 0 0,0 1 0,-1 0 0,-10-10 0,-9-11 0,-36-32 0,49 50 0,-50-42 0,88 62-288,2 0 0,-1-2 1,1-1-1,49 6 0,-41-8-848,-1 2 0,57 18 0,-63-14-4763,-4-1-2061</inkml:trace>
</inkml:ink>
</file>

<file path=ppt/ink/ink3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5.710"/>
    </inkml:context>
    <inkml:brush xml:id="br0">
      <inkml:brushProperty name="width" value="0.025" units="cm"/>
      <inkml:brushProperty name="height" value="0.025" units="cm"/>
      <inkml:brushProperty name="color" value="#66CC00"/>
    </inkml:brush>
  </inkml:definitions>
  <inkml:trace contextRef="#ctx0" brushRef="#br0">0 1 18610,'0'0'13324,"68"2"-12491,-44-2-833,0 0 0,2 0 0,-8 7-1057,-3 6-1762,-7 5-1441,-6 3-768,-2-1-1186</inkml:trace>
</inkml:ink>
</file>

<file path=ppt/ink/ink3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6.054"/>
    </inkml:context>
    <inkml:brush xml:id="br0">
      <inkml:brushProperty name="width" value="0.025" units="cm"/>
      <inkml:brushProperty name="height" value="0.025" units="cm"/>
      <inkml:brushProperty name="color" value="#66CC00"/>
    </inkml:brush>
  </inkml:definitions>
  <inkml:trace contextRef="#ctx0" brushRef="#br0">1 27 13645,'0'0'19122,"65"-22"-19122,-30 18 0,-2 4 0,-7 0-993,-7 0-4132,-2 4-3363</inkml:trace>
</inkml:ink>
</file>

<file path=ppt/ink/ink3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7.636"/>
    </inkml:context>
    <inkml:brush xml:id="br0">
      <inkml:brushProperty name="width" value="0.025" units="cm"/>
      <inkml:brushProperty name="height" value="0.025" units="cm"/>
      <inkml:brushProperty name="color" value="#66CC00"/>
    </inkml:brush>
  </inkml:definitions>
  <inkml:trace contextRef="#ctx0" brushRef="#br0">153 0 20820,'0'0'9064,"-9"1"-8375,4-1-633,1 0 0,0 0 1,0 1-1,0-1 0,0 1 1,0 0-1,0 0 0,0 1 0,0-1 1,0 1-1,1 0 0,-1 0 1,0 0-1,1 0 0,0 1 0,-1-1 1,1 1-1,0 0 0,0 0 0,1 0 1,-1 0-1,1 1 0,-5 6 1,5-6-29,-38 72 493,38-72-500,0 1 0,0 0 0,0 0 0,1 0 0,0 0 0,0 0 0,0 0 0,1 1 0,-1-1 0,1 0 0,1 0 0,-1 0 0,3 11 0,-3-15-21,1 0 1,0 0-1,0 0 0,0 0 0,0 0 1,0 0-1,0 0 0,0-1 0,0 1 1,0 0-1,0-1 0,0 1 1,1 0-1,-1-1 0,0 0 0,0 1 1,1-1-1,-1 0 0,0 1 0,1-1 1,-1 0-1,3 0 0,36-1-12,-28 1-9,29-4-1468,-1-8-5921,-18 1-64</inkml:trace>
</inkml:ink>
</file>

<file path=ppt/ink/ink3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8.008"/>
    </inkml:context>
    <inkml:brush xml:id="br0">
      <inkml:brushProperty name="width" value="0.025" units="cm"/>
      <inkml:brushProperty name="height" value="0.025" units="cm"/>
      <inkml:brushProperty name="color" value="#66CC00"/>
    </inkml:brush>
  </inkml:definitions>
  <inkml:trace contextRef="#ctx0" brushRef="#br0">93 1 16111,'0'0'12647,"-9"3"-12391,4-2-156,1 0-1,0 0 1,0 0-1,0 1 1,0-1-1,0 1 1,0 0-1,1 0 1,-1 1-1,1-1 1,-1 1-1,1 0 1,0 0-1,0 0 1,0 0-1,0 0 1,1 1 0,-1-1-1,1 1 1,0-1-1,0 1 1,0 0-1,1 0 1,-1 0-1,1 0 1,0 0-1,-1 6 1,2-7-72,-1 0 0,1 0 1,-1 0-1,1-1 0,0 1 1,0 0-1,0 0 0,1 0 0,-1 0 1,0 0-1,1-1 0,0 1 1,0 0-1,0 0 0,0-1 1,0 1-1,1-1 0,-1 1 1,1-1-1,-1 0 0,1 1 0,0-1 1,3 3-1,-1-3-7,0 1-1,0-1 1,1 0-1,-1-1 1,1 1-1,-1-1 1,1 0-1,-1 0 1,1 0-1,-1-1 1,1 1-1,0-1 1,8-1-1,-9 0-20,0 1 0,1-1 0,-1 0 0,0 0 0,0-1 0,0 1 0,-1-1 0,1 0 0,0 0 0,-1 0 0,1-1 0,-1 1 0,0-1 0,1 0 0,-1 0 0,-1 0 0,1 0 0,0 0 0,-1-1 0,0 1 0,1-1 0,-1 1 0,-1-1 0,1 0 0,0 0 0,0-5 0,-1 6 0,0 1 0,-1-1 0,1 1 0,-1-1 0,0 1 0,0-1 0,0 0 0,0 1 0,0-1 0,-1 1 0,1-1 0,-1 1 0,1-1 0,-1 1 0,0-1 0,0 1 0,0 0 0,0-1 0,-1 1 0,1 0 0,0 0 0,-1 0 0,0 0 0,1 0 0,-1 0 0,0 1 0,0-1 0,0 0 0,0 1 0,-1 0 0,1-1 0,0 1 0,0 0 0,-1 0 0,1 0 0,-1 0 0,1 1 0,-1-1 0,1 1 0,-1 0 0,1-1 0,-5 1 0,-30 5-5224,36-5 5066,1 0 0,-1 0-1,0 0 1,1 0 0,-1 1-1,1-1 1,-1 0 0,1 0-1,-1 0 1,1 1-1,-1-1 1,0 0 0,1 0-1,0 1 1,-1-1 0,1 0-1,-1 1 1,1-1 0,-1 1-1,1-1 1,0 0 0,-1 1-1,1-1 1,0 1-1,-1-1 1,1 1 0,0 0-1,0-1 1,-1 1 0,1-1-1,0 1 1,0-1 0,0 1-1,0-1 1,0 1-1,0 0 1,0-1 0,0 1-1,0-1 1,0 1 0,0 0-1,0-1 1,0 1 0,1-1-1,-1 1 1,0-1 0,0 1-1,1-1 1,-1 1-1,0-1 1,1 1 0,-1-1-1,0 1 1,1-1 0,-1 0-1,1 1 1,-1-1 0,0 1-1,1-1 1,0 1 0,11 3-10487</inkml:trace>
</inkml:ink>
</file>

<file path=ppt/ink/ink3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8.334"/>
    </inkml:context>
    <inkml:brush xml:id="br0">
      <inkml:brushProperty name="width" value="0.025" units="cm"/>
      <inkml:brushProperty name="height" value="0.025" units="cm"/>
      <inkml:brushProperty name="color" value="#66CC00"/>
    </inkml:brush>
  </inkml:definitions>
  <inkml:trace contextRef="#ctx0" brushRef="#br0">1 0 15727,'0'0'14269,"0"12"-12502,2 25-1588,1-1-1,1 0 0,3 0 1,20 66-1,-23-89 682,-2 1-6500,-3-14 5280,1 1 0,-1 0-1,0-1 1,1 0 0,-1 1-1,1-1 1,-1 1 0,0-1 0,1 0-1,-1 1 1,0-1 0,1 0-1,-1 0 1,0 1 0,0-1 0,1 0-1,-1 0 1,0 0 0,0 0-1,1 0 1,-1 0 0,0 0 0,0 0-1,1 0 1,-1-1 0,0 1-1,0 0 1,1 0 0,-1-1 0,0 1-1,1 0 1,-1-1 0,-1 0-1,-19-9-6007</inkml:trace>
</inkml:ink>
</file>

<file path=ppt/ink/ink3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8.692"/>
    </inkml:context>
    <inkml:brush xml:id="br0">
      <inkml:brushProperty name="width" value="0.025" units="cm"/>
      <inkml:brushProperty name="height" value="0.025" units="cm"/>
      <inkml:brushProperty name="color" value="#66CC00"/>
    </inkml:brush>
  </inkml:definitions>
  <inkml:trace contextRef="#ctx0" brushRef="#br0">1 241 9897,'0'0'19379,"57"-22"-18707,-16 23-383,-1-1-193,-1 0-256,-6 0-1570,-9 0-2018,-6-3-1473,-5-4-2178</inkml:trace>
  <inkml:trace contextRef="#ctx0" brushRef="#br0" timeOffset="1">409 1 15599,'0'0'15556,"2"8"-14846,1 18-590,0 0 0,-2 0 0,-1 1 0,-4 30-1,0 30-2907,4-80 1413,0 14-3787,-5-12-4845,-4-5-1491</inkml:trace>
</inkml:ink>
</file>

<file path=ppt/ink/ink3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9.034"/>
    </inkml:context>
    <inkml:brush xml:id="br0">
      <inkml:brushProperty name="width" value="0.025" units="cm"/>
      <inkml:brushProperty name="height" value="0.025" units="cm"/>
      <inkml:brushProperty name="color" value="#66CC00"/>
    </inkml:brush>
  </inkml:definitions>
  <inkml:trace contextRef="#ctx0" brushRef="#br0">1 145 15214,'0'0'15017,"12"-3"-14125,27-4-618,0 1-455,-1-1 0,-1-2 1,1-2-1,51-22 0,-87 32 1,0-1 0,0 1-1,0 0 1,0 0 0,0-1 0,-1 0 0,1 1 0,0-1 0,-1 0-1,1 0 1,-1 1 0,0-1 0,2-4 0,-2-9-4580,-13-1-3413,-2 4-3566</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5:32.157"/>
    </inkml:context>
    <inkml:brush xml:id="br0">
      <inkml:brushProperty name="width" value="0.025" units="cm"/>
      <inkml:brushProperty name="height" value="0.025" units="cm"/>
    </inkml:brush>
  </inkml:definitions>
  <inkml:trace contextRef="#ctx0" brushRef="#br0">15 28 5541,'0'0'4842,"-3"-5"-3892,-9-17 3704,20 38-3387,-4-9-1201,0 0 1,0-1-1,0 1 1,1-1-1,0 0 1,0 0-1,0-1 1,1 0-1,0 0 1,0 0-1,0 0 1,1-1-1,0 0 1,0 0-1,0-1 1,11 4-1,5-1 256,1-1 0,-1 0-1,1-2 1,24 0 0,-12-1 345,-21 0-506,0 1 1,0 0-1,0 2 1,-1-1 0,0 1-1,20 11 1,83 51 590,-57-31-767,97 43 2150,-104-55-1489,-33-13-358,-1 1 0,0 1 0,-1 1 0,29 28 0,-36-31-248,1 1 0,0-2-1,1 0 1,0 0 0,0-1-1,1-1 1,0 0 0,0-1 0,1 0-1,0-1 1,19 5 0,45-2-23,-61-8-3,0 0 0,0 2 0,0 0 0,0 1 0,25 10 0,-21-4-11,0-1 0,1-1 0,0-1 0,1-1 0,-1-1 0,44 4 1,-42-10-10,0 2 0,0 1 0,-1 1 0,1 1 0,-1 1 1,1 2-1,-1 0 0,-1 1 0,0 1 0,31 18 0,29 18-42,1-4 0,2-3 0,96 28 0,-163-60 68,-1 1 0,0 1 0,0 1 0,0 0 0,-2 1 0,1 1 0,21 18 0,36 26 130,1-5 0,145 73 0,-207-116-135,19 8-170,1-2 1,41 12-1,-49-19 176,0 3 0,-1 0 1,0 1-1,0 1 0,33 22 1,-2 3-41,-36-24-18,0 0 0,-1 1 0,0 1 1,30 31-1,-41-35 103,-1 0 0,1 0-1,-2 0 1,8 20 0,16 29-385,-28-58-509,2 3 994</inkml:trace>
</inkml:ink>
</file>

<file path=ppt/ink/ink3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9.395"/>
    </inkml:context>
    <inkml:brush xml:id="br0">
      <inkml:brushProperty name="width" value="0.025" units="cm"/>
      <inkml:brushProperty name="height" value="0.025" units="cm"/>
      <inkml:brushProperty name="color" value="#66CC00"/>
    </inkml:brush>
  </inkml:definitions>
  <inkml:trace contextRef="#ctx0" brushRef="#br0">1 67 17232,'0'0'12716,"80"-45"-11883,-29 35-449,6 4-223,2 2-129,-6 2-64,-9 2-769,-11 3-1601,-8 6-2403,-10 0-2113,-4-4-8361</inkml:trace>
</inkml:ink>
</file>

<file path=ppt/ink/ink3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9.752"/>
    </inkml:context>
    <inkml:brush xml:id="br0">
      <inkml:brushProperty name="width" value="0.025" units="cm"/>
      <inkml:brushProperty name="height" value="0.025" units="cm"/>
      <inkml:brushProperty name="color" value="#66CC00"/>
    </inkml:brush>
  </inkml:definitions>
  <inkml:trace contextRef="#ctx0" brushRef="#br0">1 262 11179,'0'0'11557,"10"4"-8840,-1-2-2248,1 1 0,-1-2 0,1 1 0,-1-1-1,1-1 1,-1 0 0,1 0 0,0-1 0,14-3-1,102-27 1561,-74 17-1731,900-204 1,-892 212-299,-60 6 0,0 0 1,1 0-1,-1 0 0,0 0 0,0 0 1,1 0-1,-1 0 0,0 0 0,0 0 1,1 0-1,-1 0 0,0 0 0,0 0 1,1 0-1,-1 0 0,0 1 0,0-1 1,0 0-1,1 0 0,-1 0 0,0 0 1,0 1-1,0-1 0,0 0 0,0 0 1,1 0-1,-1 1 0,0-1 0,0 0 1,0 0-1,0 0 0,0 1 0,0-1 1,0 0-1,0 0 0,0 1 0,0-1 1,0 0-1,0 0 0,0 1 0,0-1 1,-4 14 9,-12 11-116,14-22-170,-14 13-1435,3-9-5805,6-6-2434</inkml:trace>
</inkml:ink>
</file>

<file path=ppt/ink/ink3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0.345"/>
    </inkml:context>
    <inkml:brush xml:id="br0">
      <inkml:brushProperty name="width" value="0.025" units="cm"/>
      <inkml:brushProperty name="height" value="0.025" units="cm"/>
      <inkml:brushProperty name="color" value="#66CC00"/>
    </inkml:brush>
  </inkml:definitions>
  <inkml:trace contextRef="#ctx0" brushRef="#br0">0 314 14638,'0'0'15732,"10"-4"-14403,2-2-1222,1-1-1,-1 0 1,0-1-1,-1 0 1,0-1-1,19-20 1,64-77 192,-59 64-276,-10 10-23,19-19 0,-44 51 0,1 0 0,-1-1 0,0 1 0,0 0 0,0-1 0,1 1 0,-1 0 0,0 0 0,1 0 0,-1-1 0,0 1 0,0 0 0,1 0 0,-1 0 0,0-1 0,1 1 0,-1 0 0,1 0 0,-1 0 0,0 0 0,1 0 0,-1 0 0,0 0 0,1 0 0,-1 0 0,0 0 0,1 0 0,-1 0 0,1 0 0,-1 0 0,0 0 0,1 0 0,-1 1 0,0-1 0,1 0 0,-1 0 0,0 0 0,1 1 0,-1-1 0,0 0 0,0 0 0,1 1 0,-1-1 0,0 0 0,0 0 0,1 1 0,-1-1 0,0 0 0,0 1 0,0-1 0,0 0 0,1 1 0,-1-1 0,0 0 0,0 1 0,0-1 0,0 0 0,0 1 0,0-1 0,0 1 0,0-1 0,0 1 0,1 30 0,-2-25 0,0 25 0,-3-1 0,0 1 0,-10 31 0,6-28 0,-6 67 0,13-100-25,1 0 0,0 0 0,0 0 0,0 0 0,0 0 0,0 0 0,0 0 0,0-1 0,0 1 0,1 0 0,-1 0 0,0 0 0,0 0 0,1 0 0,-1-1 0,1 1 0,-1 0 0,1 0 0,0 1 1,12-4-1367,11-25-3413,-13 2-2750,-2-6-4431</inkml:trace>
</inkml:ink>
</file>

<file path=ppt/ink/ink3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0.687"/>
    </inkml:context>
    <inkml:brush xml:id="br0">
      <inkml:brushProperty name="width" value="0.025" units="cm"/>
      <inkml:brushProperty name="height" value="0.025" units="cm"/>
      <inkml:brushProperty name="color" value="#66CC00"/>
    </inkml:brush>
  </inkml:definitions>
  <inkml:trace contextRef="#ctx0" brushRef="#br0">1 37 21396,'0'0'11371,"62"-4"-11371,-27-5 0,5 0 0,5 2 0,-2 1 0,-7 5 0,-11 1-1217,-7 0-1474,-7 0-2434</inkml:trace>
</inkml:ink>
</file>

<file path=ppt/ink/ink3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1.060"/>
    </inkml:context>
    <inkml:brush xml:id="br0">
      <inkml:brushProperty name="width" value="0.025" units="cm"/>
      <inkml:brushProperty name="height" value="0.025" units="cm"/>
      <inkml:brushProperty name="color" value="#66CC00"/>
    </inkml:brush>
  </inkml:definitions>
  <inkml:trace contextRef="#ctx0" brushRef="#br0">214 12 16560,'0'0'14985,"-7"-3"-14847,5 1-110,0 1-1,0 0 1,0 0-1,0 1 1,0-1-1,0 0 1,0 1-1,0-1 1,0 1-1,0-1 1,-1 1 0,1 0-1,0 0 1,0 0-1,0 0 1,-1 1-1,-1 0 1,-1 1 33,0 0 0,0 0 0,0 1 1,1 0-1,-1 0 0,1 0 0,0 0 0,-4 5 1,-7 5-53,0 1 0,2 1 1,0 1-1,-14 20 0,22-28-9,0 0-1,0 1 0,1-1 0,0 1 0,1 0 1,0 0-1,1 0 0,-1 0 0,2 1 1,-1-1-1,1 11 0,1-19 2,0 1-1,0-1 1,0 1 0,1-1-1,-1 1 1,0-1-1,1 1 1,-1-1 0,1 0-1,0 1 1,-1-1 0,1 0-1,0 1 1,0-1 0,0 0-1,0 0 1,0 0 0,0 0-1,0 0 1,0 0-1,0 0 1,0 0 0,1 0-1,-1 0 1,2 0 0,2 1-12,-1 0 0,1-1 0,0 0 0,0 0 0,0 0 0,1 0 0,8 0 0,-1-2-207,0 1-1,1-2 0,-1 1 1,0-2-1,20-6 0,1-7-3739,-1-3-4383,-6-1-4370</inkml:trace>
</inkml:ink>
</file>

<file path=ppt/ink/ink3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1.388"/>
    </inkml:context>
    <inkml:brush xml:id="br0">
      <inkml:brushProperty name="width" value="0.025" units="cm"/>
      <inkml:brushProperty name="height" value="0.025" units="cm"/>
      <inkml:brushProperty name="color" value="#66CC00"/>
    </inkml:brush>
  </inkml:definitions>
  <inkml:trace contextRef="#ctx0" brushRef="#br0">3 90 6374,'0'0'23537,"3"2"-22533,-2-1-955,0 0 0,1 0 0,-1 0 0,0-1 0,0 1 0,0-1 0,1 1 0,-1-1 0,0 1 0,1-1 0,-1 1 0,0-1 0,1 0 0,-1 0 0,1 0 0,-1 0 0,0 0 0,1 0 0,-1 0 0,0 0 0,1-1 0,1 0 0,37-20 61,-20 4-1030,32-35 1,-44 44 469,-17 28 944,1 0 0,1 1 0,-6 27 0,-10 30 434,6-9-908,13-49-175,0 1 0,-10 22-1,12-37 9,0-1 0,-1 0 0,1 0-1,-1 0 1,0 0 0,-1 0 0,1-1 0,-1 1-1,0-1 1,0 0 0,-1 0 0,-6 4-1,2-4-7523</inkml:trace>
</inkml:ink>
</file>

<file path=ppt/ink/ink3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3.171"/>
    </inkml:context>
    <inkml:brush xml:id="br0">
      <inkml:brushProperty name="width" value="0.025" units="cm"/>
      <inkml:brushProperty name="height" value="0.025" units="cm"/>
      <inkml:brushProperty name="color" value="#66CC00"/>
    </inkml:brush>
  </inkml:definitions>
  <inkml:trace contextRef="#ctx0" brushRef="#br0">1 1 20435,'0'0'10127,"3"11"-9582,13 65-16,-11-45-303,1-1 0,2 1 1,0-1-1,19 40 0,-25-65-595,10 17-4884,-13-16 1442,-9-11 53,-8-9-6049</inkml:trace>
</inkml:ink>
</file>

<file path=ppt/ink/ink3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3.499"/>
    </inkml:context>
    <inkml:brush xml:id="br0">
      <inkml:brushProperty name="width" value="0.025" units="cm"/>
      <inkml:brushProperty name="height" value="0.025" units="cm"/>
      <inkml:brushProperty name="color" value="#66CC00"/>
    </inkml:brush>
  </inkml:definitions>
  <inkml:trace contextRef="#ctx0" brushRef="#br0">0 28 17969,'0'0'10090,"60"-4"-8137,-20 3-255,8-3-769,1-1-801,2-1-128,-5 4-737,-12 2-2306,-8-1-2081,-8-3-6247</inkml:trace>
</inkml:ink>
</file>

<file path=ppt/ink/ink3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4.419"/>
    </inkml:context>
    <inkml:brush xml:id="br0">
      <inkml:brushProperty name="width" value="0.025" units="cm"/>
      <inkml:brushProperty name="height" value="0.025" units="cm"/>
      <inkml:brushProperty name="color" value="#66CC00"/>
    </inkml:brush>
  </inkml:definitions>
  <inkml:trace contextRef="#ctx0" brushRef="#br0">1 513 14510,'0'0'4495,"9"-3"-1725,9-4-696,0-1-1,30-20 1,36-33 838,-33 16-2356,49-55 0,-83 82-510,-1-2 1,0 0-1,-2 0 0,0-1 1,-1-1-1,-1 0 1,-1-1-1,-1 0 1,13-49-1,-25 109 91,6 68 0,-2-80-128,19 131-3117,-13-110 553,-2 1 0,1 61 0,-8-87-3712</inkml:trace>
</inkml:ink>
</file>

<file path=ppt/ink/ink3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4.792"/>
    </inkml:context>
    <inkml:brush xml:id="br0">
      <inkml:brushProperty name="width" value="0.025" units="cm"/>
      <inkml:brushProperty name="height" value="0.025" units="cm"/>
      <inkml:brushProperty name="color" value="#66CC00"/>
    </inkml:brush>
  </inkml:definitions>
  <inkml:trace contextRef="#ctx0" brushRef="#br0">0 65 17168,'0'0'6913,"15"4"-4863,18 2-1353,0-1 0,0-1 0,0-1 0,0-2-1,35-4 1,182-27 195,34-2-3274,-268 32 1315,27-3-2937,-20-7-3182,-14 0 1351</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8.161"/>
    </inkml:context>
    <inkml:brush xml:id="br0">
      <inkml:brushProperty name="width" value="0.025" units="cm"/>
      <inkml:brushProperty name="height" value="0.025" units="cm"/>
    </inkml:brush>
  </inkml:definitions>
  <inkml:trace contextRef="#ctx0" brushRef="#br0">67 74 14221,'3'-25'1878,"7"-23"2688,-10 49-4525,0-1-1,0 0 1,0 0-1,0 0 1,0 0 0,0 0-1,0 0 1,0 0 0,0 0-1,0 1 1,0-1 0,0 0-1,0 0 1,0 0 0,1 0-1,-1 0 1,0 0 0,0 0-1,0 0 1,0 0 0,0 0-1,0 0 1,0 0-1,0 0 1,1 0 0,-1 0-1,0 0 1,0 0 0,0 0-1,0 0 1,0 0 0,0 0-1,0 0 1,1 0 0,-1 0-1,0 0 1,0 0 0,0 0-1,0 0 1,0 0-1,0 0 1,0 0 0,1 0-1,-1 0 1,0 0 0,0 0-1,0 0 1,0 0 0,0 0-1,0-1 1,0 1 0,0 0-1,0 0 1,0 0 0,0 0-1,0 0 1,1 0 0,-1 0-1,0 0 1,0-1-1,0 1 1,0 0 0,0 0-1,0 0 1,0 0 0,0 0-1,0-1 1,4 17 791,0 19-216,-4 265 996,0-298-1612,0 0 0,0 0 0,0 0-1,0 0 1,0 0 0,1 0 0,-1 0 0,1 0 0,-1 0-1,1 0 1,0 0 0,0 0 0,1 3 0,-1-5 6,0 1 0,-1-1 0,1 1 1,0-1-1,-1 1 0,1-1 0,0 1 0,0-1 1,0 0-1,-1 1 0,1-1 0,0 0 0,0 0 0,0 1 1,0-1-1,-1 0 0,1 0 0,0 0 0,0 0 1,0 0-1,0 0 0,1-1 0,6-1 64,-1-1 0,1 0 0,-1-1 0,0 0 0,13-8 0,-16 8-56,1 1-1,0 0 0,0 0 1,0 1-1,0 0 1,0-1-1,10-1 0,-15 4-11,1 0-1,0 1 1,-1-1-1,1 0 1,-1 0-1,1 1 1,-1-1-1,0 0 0,1 1 1,-1-1-1,1 1 1,-1-1-1,0 1 1,1-1-1,-1 1 1,0-1-1,1 1 1,-1-1-1,0 1 0,0-1 1,0 1-1,1-1 1,-1 1-1,0-1 1,0 1-1,0 0 1,0-1-1,0 1 1,0-1-1,0 2 0,0 25 322,-1-19-167,0 7 85,0-1 1,-1 1 0,-1-1 0,-1 0 0,0 0-1,-1 0 1,0-1 0,-1 1 0,0-1 0,-16 24-1,17-30-125,1-1 0,-1 1-1,0-1 1,0 0-1,-1 0 1,0 0 0,0-1-1,0 0 1,-1 0-1,1 0 1,-1-1 0,0 0-1,-1-1 1,1 1-1,-1-1 1,1-1 0,-1 1-1,0-1 1,0-1-1,-16 2 1,23-3-141,1 0-1,-1 0 1,0 0 0,0 0-1,0 0 1,0 0 0,0 0-1,1-1 1,-1 1 0,0 0 0,0 0-1,0-1 1,1 1 0,-1-1-1,0 1 1,0 0 0,1-1-1,-1 0 1,0 1 0,1-1-1,-1 1 1,1-1 0,-1 0 0,1 1-1,-1-1 1,1 0 0,-1 1-1,1-1 1,-1-1 0,1 0-118,-1 0 1,1 0 0,0 0 0,0 0 0,0 0 0,1 0-1,-1 0 1,0 0 0,1 0 0,-1 0 0,1 0-1,1-2 1,1-3-484,0 1-1,0-1 1,1 1-1,0 0 1,0 0-1,6-6 1,53-43-9069,-28 23 1015</inkml:trace>
</inkml:ink>
</file>

<file path=ppt/ink/ink3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5.154"/>
    </inkml:context>
    <inkml:brush xml:id="br0">
      <inkml:brushProperty name="width" value="0.025" units="cm"/>
      <inkml:brushProperty name="height" value="0.025" units="cm"/>
      <inkml:brushProperty name="color" value="#66CC00"/>
    </inkml:brush>
  </inkml:definitions>
  <inkml:trace contextRef="#ctx0" brushRef="#br0">1 385 19186,'0'0'6513,"5"-8"-3593,128-158-364,21-29-964,-141 179-1592,-6 18 0,-6 29 0,-2-16 0,-6 70 0,4-62 0,1 0 0,1 0 0,1 0 0,3 28 0,-3-51-68,0 1-1,1-1 1,-1 1 0,0 0 0,1-1-1,-1 1 1,1-1 0,-1 1 0,1-1-1,-1 1 1,1-1 0,-1 0 0,1 1-1,0-1 1,-1 0 0,1 1 0,0-1-1,-1 0 1,1 0 0,0 1 0,-1-1-1,1 0 1,0 0 0,-1 0-1,1 0 1,0 0 0,-1 0 0,1 0-1,0 0 1,-1 0 0,1-1 0,0 1-1,1 0 1,22-10-5432,-16-4-1765</inkml:trace>
</inkml:ink>
</file>

<file path=ppt/ink/ink3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5.527"/>
    </inkml:context>
    <inkml:brush xml:id="br0">
      <inkml:brushProperty name="width" value="0.025" units="cm"/>
      <inkml:brushProperty name="height" value="0.025" units="cm"/>
      <inkml:brushProperty name="color" value="#66CC00"/>
    </inkml:brush>
  </inkml:definitions>
  <inkml:trace contextRef="#ctx0" brushRef="#br0">1 18 19538,'0'0'13229,"59"26"-13229,-34-26 0,4 0 0,-1-2 0,2-7 0,-3-1-320,-8 2-3076,-5-1-1921,-4 4-3139</inkml:trace>
</inkml:ink>
</file>

<file path=ppt/ink/ink3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5.871"/>
    </inkml:context>
    <inkml:brush xml:id="br0">
      <inkml:brushProperty name="width" value="0.025" units="cm"/>
      <inkml:brushProperty name="height" value="0.025" units="cm"/>
      <inkml:brushProperty name="color" value="#66CC00"/>
    </inkml:brush>
  </inkml:definitions>
  <inkml:trace contextRef="#ctx0" brushRef="#br0">205 1 22966,'0'0'9507,"-9"1"-9234,2 0-272,1 0 0,-1 1 0,1 0 0,0 0 1,-1 1-1,1 0 0,0 0 0,1 0 0,-1 1 1,1 0-1,-1 0 0,1 0 0,0 1 0,1-1 0,-1 1 1,1 1-1,-5 5 0,0 0-1,0-1 0,0 1 0,1 0 0,0 1 0,1 0 0,1 0 0,-1 1 0,2 0 0,0 0 0,1 0 0,0 0 0,1 1 0,0 0 0,0 14 0,3-26-4,0-1-1,0 1 1,0-1 0,0 1-1,1-1 1,-1 0-1,0 1 1,1-1 0,-1 1-1,1-1 1,0 0 0,-1 0-1,1 1 1,0-1 0,0 0-1,0 0 1,0 0-1,0 0 1,0 0 0,0 0-1,0 0 1,1 0 0,1 1-1,1 0-38,1 0 1,-1-1-1,0 1 0,1-1 0,-1 0 1,0-1-1,1 1 0,4 0 0,7-1-466,-1-1 1,0 0-1,30-7 0,3-7-5566,-19-2-4773,-18 8-1670</inkml:trace>
</inkml:ink>
</file>

<file path=ppt/ink/ink3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6.211"/>
    </inkml:context>
    <inkml:brush xml:id="br0">
      <inkml:brushProperty name="width" value="0.025" units="cm"/>
      <inkml:brushProperty name="height" value="0.025" units="cm"/>
      <inkml:brushProperty name="color" value="#66CC00"/>
    </inkml:brush>
  </inkml:definitions>
  <inkml:trace contextRef="#ctx0" brushRef="#br0">4 38 15855,'0'0'10698,"0"8"-8883,0-4-1446,-2 3 112,1 0-1,1-1 0,-1 1 1,1 0-1,0 0 0,1 0 1,2 11-1,-2-18-473,-1 0-1,1 0 1,0 1-1,0-1 1,0 0-1,0 0 1,-1 0-1,1 0 1,0 0-1,0 0 1,0-1-1,0 1 1,-1 0-1,1 0 1,0 0-1,0-1 1,0 1 0,-1-1-1,1 1 1,0 0-1,0-1 1,-1 1-1,1-1 1,0 0-1,0 0 1,19-14 10,79-77-3295,-99 92 3259,0-1 0,0 1-1,0 0 1,0 0 0,1 0-1,-1 0 1,0 0 0,0 0-1,0-1 1,0 1 0,0 0-1,0 0 1,0 0 0,0 0-1,0 0 1,0 0 0,1 0 0,-1 0-1,0-1 1,0 1 0,0 0-1,0 0 1,0 0 0,0 0-1,1 0 1,-1 0 0,0 0-1,0 0 1,0 0 0,0 0-1,0 0 1,1 0 0,-1 0-1,0 0 1,0 0 0,0 0-1,0 0 1,0 0 0,1 0 0,-1 0-1,0 0 1,0 0 0,0 1-1,0-1 1,0 0 0,0 0-1,1 0 1,-1 0 0,0 0-1,0 0 1,0 0 0,0 0-1,0 0 1,0 1 0,0-1-1,0 0 1,0 0 0,0 0-1,0 0 1,1 1 0,-2 13-125,-9 17 970,-26 42 190,8-21 363,-33 93 0,61-145-1379,0 1 0,0-1 0,0 1 0,0-1 0,0 0 0,0 1 0,1-1 0,-1 0 0,0 1 0,0-1 0,0 1 0,1-1 0,-1 0 0,0 1 0,0-1 0,1 0 0,-1 0 0,0 1 0,1-1 0,-1 0 0,0 0 0,1 1 0,-1-1 0,0 0 0,1 0 0,-1 0 0,1 0 0,-1 1 0,0-1 0,1 0 0,-1 0 0,1 0 0,-1 0 0,0 0 0,1 0 0,-1 0 0,1 0 0,-1 0 0,1-1 0,17 1 0,-17 0 0,19 0-2434,0 0-3812</inkml:trace>
</inkml:ink>
</file>

<file path=ppt/ink/ink3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6.960"/>
    </inkml:context>
    <inkml:brush xml:id="br0">
      <inkml:brushProperty name="width" value="0.025" units="cm"/>
      <inkml:brushProperty name="height" value="0.025" units="cm"/>
      <inkml:brushProperty name="color" value="#66CC00"/>
    </inkml:brush>
  </inkml:definitions>
  <inkml:trace contextRef="#ctx0" brushRef="#br0">23 6 25272,'0'0'6513,"-4"9"-5664,-14 28-716,18-37-133,0 1 0,0-1 0,0 1 0,0-1 0,0 0 0,-1 1 0,1-1 0,0 0 0,0 1 0,0-1 0,0 1 0,0-1 0,0 0 0,0 1 0,0-1 0,0 1 0,0-1 0,1 0 0,-1 1 0,0-1 0,0 0 0,0 1 0,0-1 0,1 1 0,-1-1 0,0 0 0,0 0 0,0 1 0,1-1 0,-1 0 0,0 1 0,1-1 0,-1 0 0,0 0 0,1 1 0,-1-1 0,0 0 0,1 0 0,-1 0 0,0 0 0,1 0 0,-1 1 0,1-1 0,-1 0 0,0 0 0,1 0 0,-1 0 0,1 0 0,-1 0 0,0 0 0,1 0 0,-1 0 0,0 0 0,1-1 0,-1 1 0,1 0 0,-1 0 0,0 0 0,1 0 0,-1-1 0,1 1 0,23-7 0,-18 5 0,0-1 0,-1-1 0,1 1 0,-1-1 0,0 0 0,0 0 0,0-1 0,0 1 0,-1-1 0,0 0 0,6-9 0,-24 17 0,6 4 0,0 0 0,1 0 0,0 1 0,0 0 0,0 1 0,1-1 0,0 1 0,1 0 0,0 1 0,0-1 0,-4 15 0,39-81 0,-17 20-2439,-11 30-406,-7 25-855,0-2-5765</inkml:trace>
</inkml:ink>
</file>

<file path=ppt/ink/ink3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7.602"/>
    </inkml:context>
    <inkml:brush xml:id="br0">
      <inkml:brushProperty name="width" value="0.025" units="cm"/>
      <inkml:brushProperty name="height" value="0.025" units="cm"/>
      <inkml:brushProperty name="color" value="#66CC00"/>
    </inkml:brush>
  </inkml:definitions>
  <inkml:trace contextRef="#ctx0" brushRef="#br0">311 12 20371,'0'0'9134,"-10"-3"-7740,7 2-1346,0 0 11,-1-1 0,1 1-1,-1 0 1,1 0 0,-1 0-1,0 1 1,1 0 0,-1-1-1,0 1 1,0 0 0,1 1 0,-1-1-1,0 1 1,1-1 0,-1 1-1,1 0 1,-1 1 0,1-1-1,-1 1 1,1-1 0,0 1 0,-1 0-1,-2 2 1,-11 9-40,0 0-1,1 1 1,0 1 0,2 1-1,-1 0 1,2 0 0,0 1-1,1 1 1,1 0 0,1 1-1,0 0 1,2 1 0,0 0 0,1 0-1,1 1 1,1-1 0,1 1-1,0 0 1,2 1 0,0-1-1,3 26 1,-1-41-19,0-1 0,1 1 0,0-1 0,1 1 0,-1-1 0,1 0 0,0 1 0,0-1 0,0 0 0,1 0 0,0 0 0,0-1 0,0 1 0,1-1 0,-1 0 0,1 0 0,7 7 0,-3-6 0,-1 0 0,0-1 0,1 0 0,0 0 0,0-1 0,0 0 0,0 0 0,1-1 0,-1 0 0,16 2 0,-11-3 0,1 0 0,-1-1 0,1 0 0,-1-1 0,0-1 0,1 0 0,-1-1 0,0 0 0,0-1 0,-1 0 0,1-1 0,-1-1 0,0 0 0,22-14 0,-31 17 0,0 0 0,0 1 0,-1-1 0,1 0 0,-1-1 0,1 1 0,-1 0 0,0-1 0,0 0 0,0 1 0,-1-1 0,1 0 0,-1 0 0,0 0 0,0 0 0,-1 0 0,1 0 0,-1 0 0,1 0 0,-2-7 0,1 9 0,-1-1 0,1 0 0,-1 0 0,0 1 0,0-1 0,0 0 0,0 1 0,-1-1 0,1 1 0,-1-1 0,1 1 0,-1 0 0,0 0 0,0 0 0,0 0 0,0 0 0,0 0 0,0 0 0,-1 1 0,1-1 0,0 1 0,-1-1 0,1 1 0,-1 0 0,0 0 0,1 0 0,-1 1 0,0-1 0,-4 0 0,-2 0 0,0 0 0,-1 1 0,1 0 0,0 1 0,0-1 0,0 2 0,-12 2 0,16-3 0,1 1 0,-1-1 0,1 1 0,0 0 0,-1 0 0,1 1 0,0-1 0,0 1 0,0 0 0,1 0 0,-1 0 0,1 0 0,-1 1 0,1-1 0,-4 7 0,7-10 0,0 1 0,0-1 0,0 0 0,-1 1 0,1-1 0,0 0 0,0 0 0,0 1 0,0-1 0,0 0 0,0 1 0,0-1 0,0 0 0,0 1 0,0-1 0,0 0 0,0 1 0,0-1 0,1 0 0,-1 0 0,0 1 0,0-1 0,0 0 0,0 1 0,0-1 0,1 0 0,-1 0 0,0 1 0,0-1 0,0 0 0,1 0 0,-1 0 0,0 1 0,0-1 0,1 0 0,-1 0 0,0 0 0,0 0 0,1 0 0,-1 1 0,0-1 0,1 0 0,-1 0 0,0 0 0,1 0 0,-1 0 0,0 0 0,1 0 0,-1 0 0,0 0 0,0 0 0,1 0 0,-1 0 0,0 0 0,1 0 0,-1-1 0,0 1 0,1 0 0,-1 0 0,0 0 0,1-1 0,22-3 0,-2-4 0,0 0 0,-1-2 0,0 0 0,36-26 0,-30 18 0,47-22 0,-72 41 0,-1-1 0,1 1 0,-1 0 0,1-1 0,0 1 0,-1 0 0,1-1 0,-1 1 0,0 0 0,1 0 0,-1 0 0,0-1 0,1 1 0,-1 0 0,0 0 0,0 0 0,0 0 0,1 0 0,-1 0 0,0-1 0,0 1 0,-1 0 0,1 0 0,0 0 0,0 0 0,0 0 0,0 0 0,-1 0 0,-2 34 0,-6 7 0,-18 50 0,17-59 0,0 0 0,2 0 0,-3 36 0,10-65 34,1-2-72,-1-1 0,1 0 0,0 0 0,0 0-1,-1 1 1,1-1 0,0 0 0,0 0 0,0 1-1,0-1 1,1 0 0,-1 0 0,0 0 0,0 1 0,1-1-1,-1 0 1,1 0 0,-1 0 0,1 0 0,-1 0-1,1 0 1,0 1 0,-1-2 0,1 1 0,0 0 0,0 0-1,0 0 1,1 1 0,16-1-5327</inkml:trace>
</inkml:ink>
</file>

<file path=ppt/ink/ink3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1.464"/>
    </inkml:context>
    <inkml:brush xml:id="br0">
      <inkml:brushProperty name="width" value="0.025" units="cm"/>
      <inkml:brushProperty name="height" value="0.025" units="cm"/>
      <inkml:brushProperty name="color" value="#66CC00"/>
    </inkml:brush>
  </inkml:definitions>
  <inkml:trace contextRef="#ctx0" brushRef="#br0">316 1 8392,'-10'1'-635,"-2"1"744,1 1 0,-1 0 0,1 1 0,0 0 1,0 0-1,1 1 0,0 1 0,-1 0 0,2 0 1,-19 16-1,12-8 386,1 1 1,1 0-1,0 2 1,1 0 0,0 0-1,2 1 1,0 0-1,1 1 1,1 0-1,0 1 1,2 0-1,0 0 1,2 1-1,0 0 1,1 0-1,1 0 1,1 0 0,1 1-1,1-1 1,1 0-1,0 0 1,9 40-1,-8-52-416,1 0-1,0 0 1,0 0 0,1 0-1,0 0 1,1-1-1,-1 0 1,2 0-1,-1 0 1,1 0 0,0-1-1,1 0 1,0 0-1,0-1 1,0 0-1,1 0 1,0-1 0,0 0-1,0 0 1,1-1-1,-1 0 1,1 0-1,0-1 1,0 0 0,0-1-1,1 0 1,-1 0-1,1-1 1,-1 0-1,1-1 1,-1 0-1,1-1 1,-1 0 0,1 0-1,-1-1 1,0 0-1,1 0 1,9-5-1,-3 0 66,-1-1-1,0 0 0,-1-1 0,0 0 0,0-1 0,-1-1 0,0 0 0,-1-1 0,0 0 0,-1-1 0,0 0 0,-1 0 1,-1-2-1,14-25 0,-17 29 69,-1-1 1,-1 0-1,0 0 1,0 0-1,-1 0 1,-1-1-1,0 1 1,-1-1-1,0 0 1,-1 1-1,0-1 1,-1 0-1,-1 1 1,0-1-1,0 1 1,-1-1-1,-1 1 1,0 0-1,-1 0 1,-7-13-1,5 12-138,-1 0 0,-1 0-1,0 1 1,-16-17 0,22 26-255,0 0 0,0 0 0,0 0 0,-1 0 0,0 0 0,1 1 0,-1 0 0,0 0 0,0 0 0,0 0 0,0 0 0,-1 1 0,1 0 0,0 0 0,-1 0 0,1 1 0,-1-1 0,1 1 0,-9 0 0,12 0-95,0 1 0,0-1-1,0 0 1,0 0 0,0 1-1,0-1 1,0 1 0,0-1-1,0 1 1,0-1 0,0 1-1,0 0 1,1-1 0,-1 1-1,0 0 1,0-1 0,1 1-1,-1 0 1,0 0 0,1 0-1,-1 0 1,1 0 0,-1 0-1,1 0 1,-1 0 0,1 0-1,0 0 1,0 0-1,-1 0 1,1 0 0,0 0-1,0 0 1,0 2 0,-1 20-8906</inkml:trace>
</inkml:ink>
</file>

<file path=ppt/ink/ink3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1.856"/>
    </inkml:context>
    <inkml:brush xml:id="br0">
      <inkml:brushProperty name="width" value="0.025" units="cm"/>
      <inkml:brushProperty name="height" value="0.025" units="cm"/>
      <inkml:brushProperty name="color" value="#66CC00"/>
    </inkml:brush>
  </inkml:definitions>
  <inkml:trace contextRef="#ctx0" brushRef="#br0">275 38 11211,'0'0'2594,"-12"-6"-293,2 0-1738,0 1 0,0 1-1,-1 0 1,1 1 0,-23-5 0,29 8-418,0-1 0,0 1 0,0 0 0,0 0 0,0 0 0,0 1 0,0 0 1,0-1-1,0 1 0,0 1 0,0-1 0,0 0 0,1 1 0,-1 0 0,1 0 0,-1 0 0,1 0 0,0 1 0,-1-1 0,1 1 1,1 0-1,-1 0 0,0 0 0,-2 4 0,-5 9 97,0 1 0,2 0 0,0 1 0,1-1 0,0 1 0,2 1 0,-5 27 0,1 6 434,-2 77 0,10-103-592,0 1 0,2 0 0,1 0-1,1 0 1,11 45 0,-13-67-98,1 1 0,-1-1 0,1 1 0,1-1 1,-1 0-1,1 0 0,0 0 0,0 0 0,1 0 0,-1-1 1,1 0-1,0 1 0,0-1 0,0-1 0,1 1 0,0-1 1,-1 1-1,1-1 0,0-1 0,1 1 0,-1-1 0,0 0 1,1 0-1,-1 0 0,1-1 0,-1 0 0,1 0 0,0 0 1,0-1-1,-1 0 0,1 0 0,0 0 0,5-1 0,2-2 17,-1 0 0,0 0 0,-1-1 0,1 0-1,-1-1 1,1-1 0,-1 0 0,-1 0 0,1-1 0,-1 0-1,0-1 1,-1 0 0,0 0 0,0-1 0,-1-1-1,13-17 1,-6 5 77,0 0-1,-2-1 0,-1-1 1,0 0-1,-2-1 0,14-48 1,-18 47 178,-1 0 0,-2 0 1,0 0-1,-1-34 0,-2 51-195,-1-1 0,1 1 0,-1 0 1,-1 0-1,0 0 0,0 0 0,-1 0 0,0 0 0,-1 0 0,0 1 0,0 0 0,0 0 0,-1 0 0,-1 0 0,-7-9 0,11 15-123,-1 0 0,1-1 1,-1 1-1,1 0 0,-1 0 0,0 0 0,0 1 0,0-1 0,0 1 0,0 0 0,0-1 0,0 1 0,0 1 0,0-1 0,0 0 0,-1 1 0,1 0 0,0-1 0,-1 1 0,1 0 0,0 1 0,0-1 0,-1 1 0,1-1 0,0 1 0,0 0 0,0 0 0,0 1 0,0-1 0,0 0 0,0 1 0,0 0 1,0 0-1,1 0 0,-4 2 0,-4 6-765,0 0 0,0 1 0,1 0 0,0 0 0,1 1 0,-12 22 1,-16 37-5364</inkml:trace>
</inkml:ink>
</file>

<file path=ppt/ink/ink3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2.355"/>
    </inkml:context>
    <inkml:brush xml:id="br0">
      <inkml:brushProperty name="width" value="0.025" units="cm"/>
      <inkml:brushProperty name="height" value="0.025" units="cm"/>
      <inkml:brushProperty name="color" value="#66CC00"/>
    </inkml:brush>
  </inkml:definitions>
  <inkml:trace contextRef="#ctx0" brushRef="#br0">356 215 13389,'-5'-23'845,"-1"1"-1,-1 0 1,-1 0 0,-17-33 0,22 49-702,-1 0 0,0 0 0,0 0 0,0 1 0,-1 0 0,0 0 0,0 0 0,-10-7 0,11 10-99,1 0 1,0 0-1,-1 0 1,1 1-1,-1 0 0,1 0 1,-1 0-1,0 0 0,1 0 1,-1 1-1,0 0 0,0-1 1,1 1-1,-1 1 1,0-1-1,0 1 0,-5 0 1,3 2 11,0 0 0,0 0 0,0 0 0,1 0 0,-1 1 0,1 0 0,0 0 0,0 1 0,0 0 0,0-1 0,1 1 0,0 1 0,0-1 0,0 1 0,1-1 0,0 1 0,-3 7 0,-7 14 151,2 1-1,-11 43 1,7-14 57,3 2 0,2-1 1,3 1-1,2 1 0,3-1 0,3 1 1,12 93-1,-10-136-202,1 0 0,0 0 0,1 0 0,1 0 0,0-1 0,1 0 0,1 0 0,13 19 0,-17-30-32,0 0 1,0 0-1,1 0 0,-1 0 0,1 0 1,0-1-1,1 0 0,-1 0 0,1 0 1,-1-1-1,1 0 0,0 0 1,0-1-1,1 1 0,-1-1 0,0 0 1,1-1-1,-1 0 0,1 0 0,0 0 1,-1-1-1,1 0 0,-1 0 1,1 0-1,6-2 0,3-3 127,0 1-1,0-2 0,-1 0 1,0-1-1,0 0 1,-1-1-1,1-1 0,-2 0 1,0-1-1,0-1 1,21-22-1,-8 6-50,-2-1 0,-1-2 1,-1 0-1,22-41 0,-30 44 69,-1-1 0,-2-1 0,0 0 0,-2 0 1,-1-1-1,7-52 0,-13 63-5,0 1-1,-1-1 1,-1 1 0,-1-1 0,-1 1-1,0 0 1,-2-1 0,0 1-1,-1 0 1,0 1 0,-2-1 0,-11-22-1,14 33-204,0 1-1,-1-1 1,1 1-1,-1 0 0,-1 0 1,1 0-1,-1 1 1,0 0-1,-1 0 0,1 0 1,-1 1-1,0 0 1,0 0-1,0 1 0,0 0 1,-1 0-1,1 1 1,-1 0-1,0 0 0,0 1 1,-8-1-1,7 2-303,1 0 0,0 0-1,-1 1 1,1 0 0,0 1-1,0 0 1,0 0 0,0 1-1,0 0 1,0 0 0,1 1-1,-14 8 1,6-1-1522,0 1 0,0 1 0,2 0 0,-19 23 0,-2 5-6867</inkml:trace>
</inkml:ink>
</file>

<file path=ppt/ink/ink3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3.041"/>
    </inkml:context>
    <inkml:brush xml:id="br0">
      <inkml:brushProperty name="width" value="0.025" units="cm"/>
      <inkml:brushProperty name="height" value="0.025" units="cm"/>
      <inkml:brushProperty name="color" value="#66CC00"/>
    </inkml:brush>
  </inkml:definitions>
  <inkml:trace contextRef="#ctx0" brushRef="#br0">208 85 7015,'-1'-10'3325,"1"8"-3141,-11-46 4259,11 47-4233,-1 0 0,1-1 0,-1 1 0,1 0 0,-1-1 0,0 1 0,0 0 0,1 0 0,-1-1 0,0 1 0,0 0 1,0 0-1,0 0 0,-1 0 0,1 0 0,0 1 0,0-1 0,0 0 0,-1 1 0,1-1 0,0 0 0,-1 1 0,1 0 1,-1-1-1,1 1 0,-1 0 0,1-1 0,0 1 0,-1 0 0,1 0 0,-1 0 0,1 1 0,-1-1 0,1 0 0,-1 0 1,1 1-1,-2 0 0,0 0-63,0 1 0,0 0 0,0 0 0,1 0 0,-1 0 0,1 0 0,-1 1 0,1-1 0,0 1 0,0-1 1,0 1-1,0 0 0,0 0 0,0 0 0,-1 4 0,-19 54 197,17-44-100,-15 44 221,2-1-1,4 2 0,2 0 1,2 1-1,-1 116 1,11-170-441,1-1-1,0 0 1,0 0 0,0 0 0,1 0 0,1 0-1,-1 0 1,1-1 0,0 1 0,1-1-1,0 0 1,0 1 0,1-2 0,-1 1 0,2-1-1,7 9 1,-8-11-28,0 0 0,0-1 1,0 1-1,1-1 0,-1 0 0,1-1 0,0 1 0,0-1 0,0 0 0,0-1 0,0 0 1,0 0-1,0 0 0,0 0 0,1-1 0,-1 0 0,0 0 0,0-1 0,0 0 0,0 0 1,1 0-1,8-4 0,-1-1 50,0 0 1,0-1 0,-1 0-1,0-1 1,0 0-1,-1-1 1,0-1 0,11-11-1,4-6 368,-1-1-1,24-36 1,-34 41-185,-2 0 0,0-1 0,-1-1 1,-2 0-1,0-1 0,11-43 0,-17 48-180,0 0 1,-2 0-1,-1 0 1,0-1-1,-2 1 0,0 0 1,-1-1-1,-1 1 1,-7-25-1,8 40-114,-1 0 0,0 0 0,0 0 0,-1 0-1,1 0 1,-1 1 0,-1-1 0,1 1 0,-1 0 0,0 0 0,0 0 0,0 1-1,-1-1 1,0 1 0,0 0 0,0 0 0,0 1 0,0-1 0,-1 1 0,1 0 0,-1 1-1,0 0 1,0 0 0,0 0 0,0 0 0,0 1 0,-1 0 0,1 0 0,-10 1 0,1 0-749,0 0 1,1 1 0,-1 1 0,0 1-1,0 0 1,1 1 0,0 0 0,0 1-1,0 1 1,0 0 0,-18 12 0,-37 29-6485</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8.506"/>
    </inkml:context>
    <inkml:brush xml:id="br0">
      <inkml:brushProperty name="width" value="0.025" units="cm"/>
      <inkml:brushProperty name="height" value="0.025" units="cm"/>
    </inkml:brush>
  </inkml:definitions>
  <inkml:trace contextRef="#ctx0" brushRef="#br0">66 152 11082,'0'0'11499,"-21"68"-8648,4-37-609,4-2-961,2-3-640,7-4-481,4-4-128,0-6-544,12-10-1346,6-2-993,0-13-352,0-14-64,-5-13-1569,0-6-1314</inkml:trace>
  <inkml:trace contextRef="#ctx0" brushRef="#br0" timeOffset="1">103 1 9257,'0'0'8936,"-18"71"-8872,17-35-64,1-5-1121,0-5-2242,10-11-481,8-13-2081</inkml:trace>
</inkml:ink>
</file>

<file path=ppt/ink/ink3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4.650"/>
    </inkml:context>
    <inkml:brush xml:id="br0">
      <inkml:brushProperty name="width" value="0.025" units="cm"/>
      <inkml:brushProperty name="height" value="0.025" units="cm"/>
      <inkml:brushProperty name="color" value="#66CC00"/>
    </inkml:brush>
  </inkml:definitions>
  <inkml:trace contextRef="#ctx0" brushRef="#br0">1436 73 8072,'-15'-6'3763,"-34"-10"-4095,1 2 0,-2 2-1,-93-9 1,95 18 351,-93 5 0,118 1 112,1 0 0,-1 1 0,1 2 0,0 0 0,0 1 1,-27 14-1,11 0-40,1 2 0,0 2 1,2 1-1,1 1 1,2 3-1,0 0 1,2 2-1,-42 58 1,14-8 260,4 3 0,-71 152 0,93-165 393,3 1 0,3 2-1,3 0 1,4 2 0,3 0 0,-7 89 0,19-101-611,2 0-1,3 1 1,3-1 0,3 0-1,2 0 1,4 0-1,35 108 1,-25-111-136,2 0 1,3-2-1,3-2 1,2 0-1,3-2 0,45 54 1,-58-83-46,1-1 0,2-1 1,1-1-1,0-2 0,44 28 0,-49-38-20,0 0 0,0-1 0,1-2-1,0 0 1,1-1 0,0-2 0,0 0-1,40 3 1,-47-8 67,0 0 0,0-2 1,0 0-1,0-1 0,0-1 0,-1 0 0,1-1 0,-1-1 1,22-9-1,-15 3 9,-1-1 1,0 0-1,-1-2 1,0-1 0,31-29-1,-10 2 149,-2-3 0,-1-2 0,-3-1 0,47-83 0,-28 33 74,-4-3 1,-5-3-1,-4-1 1,-5-1-1,23-113 1,-33 89-67,-6-2 0,-6-1 1,-3-254-1,-14 323-90,-3 0 0,-3 0-1,-16-64 1,19 106 35,-1 1 1,-1-1-1,-1 2 1,0-1-1,-2 1 0,0 0 1,-2 1-1,0 1 1,-1 0-1,-1 0 1,0 1-1,-20-17 0,26 27-88,0 1 0,-1 0 0,0 1 0,0 0 0,0 0 0,0 1 0,-1 0 0,0 0-1,0 1 1,0 1 0,0 0 0,0 0 0,0 1 0,-1 0 0,1 1 0,0 0 0,-1 1-1,1 0 1,-14 3 0,2 2-607,0 0-1,0 2 1,0 1 0,1 0-1,1 2 1,0 0 0,-26 19-1,44-28-65,-11 6 20,13-7 498,0-1 1,0 0 0,-1 0 0,1 0 0,0 0-1,0 1 1,0-1 0,0 0 0,-1 0 0,1 0 0,0 0-1,0 0 1,0 0 0,-1 0 0,1 0 0,0 1-1,0-1 1,-1 0 0,1 0 0,0 0 0,0 0 0,0 0-1,-1 0 1,1 0 0,0 0 0,0 0 0,-1 0-1,1-1 1,0 1 0,0 0 0,0 0 0,-1 0-1,1 0 1,0 0 0,0 0 0,0 0 0,0 0 0,-1-1-1,1 1 1,0 0 0,0 0 0,0 0 0,0 0-1,0-1 1,-1 1 0,1 0 0,0 0 0,0-1 0,-1-28-8608</inkml:trace>
</inkml:ink>
</file>

<file path=ppt/ink/ink3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5.795"/>
    </inkml:context>
    <inkml:brush xml:id="br0">
      <inkml:brushProperty name="width" value="0.025" units="cm"/>
      <inkml:brushProperty name="height" value="0.025" units="cm"/>
      <inkml:brushProperty name="color" value="#66CC00"/>
    </inkml:brush>
  </inkml:definitions>
  <inkml:trace contextRef="#ctx0" brushRef="#br0">216 1 7783,'0'0'9182,"-8"9"-8098,-3 7-858,0 0 0,1 1 1,0 0-1,2 1 0,0 0 0,1 0 0,0 1 1,2 0-1,-6 37 0,4-13 140,3-1 0,1 1 0,5 78 0,-1-109-346,0 0 1,0 0-1,2 1 0,-1-1 0,1 0 0,1-1 0,0 1 0,1-1 1,0 1-1,1-2 0,0 1 0,0 0 0,1-1 0,1-1 0,0 1 1,0-1-1,1 0 0,0-1 0,0 0 0,1 0 0,19 10 0,-13-8 1616,-26-13 668,-31-16-1236,-23-18-1682,-87-66 0,149 96 176,15 4 222,29 2 124,-21 0 32,3-1-122,1-1 1,0-2 0,-1 0-1,0-2 1,0-1-1,32-15 1,-46 19 38,0 0 0,-1-1 1,0-1-1,0 0 0,-1 0 1,1 0-1,-1-1 0,-1 0 1,1-1-1,-1 0 0,-1 0 1,1-1-1,-2 1 0,1-1 1,-1 0-1,0-1 0,6-17 1,-6 16 2506,-4 29-1756,1 3-761,7-46 675,-3-7-164,-2 10 1561,-5 48-1115,-2 6-806,1-15 15,1 0-1,0 1 0,3 33 1,-2-50-20,0 0 0,0 1 0,0-1 0,1 0 0,-1 1 1,0-1-1,1 0 0,-1 0 0,1 1 0,-1-1 0,1 0 0,-1 0 1,1 0-1,0 0 0,0 0 0,-1 0 0,1 0 0,0 0 1,0 0-1,0 0 0,0 0 0,0 0 0,0-1 0,0 1 0,1 0 1,-1-1-1,0 1 0,0-1 0,1 1 0,-1-1 0,0 0 0,0 1 1,1-1-1,-1 0 0,0 0 0,1 0 0,-1 0 0,0 0 1,1 0-1,-1 0 0,0-1 0,0 1 0,1 0 0,-1-1 0,0 1 1,0-1-1,1 0 0,1 0 0,2-2-83,1 0 0,0-1-1,-1 1 1,0-1 0,0 0 0,0 0-1,0-1 1,6-7 0,19-36-2362,-12 8-5189,15-44-1,-12 29 4103,-17 43 2812,1-10 7148,-8 11 277,-13 19-4147,11-3-2403,0 0 0,0 0 0,1 1 1,-1 0-1,1 0 0,0 0 1,1 0-1,0 0 0,0 1 0,0-1 1,0 1-1,1 0 0,0 0 1,1 0-1,0 0 0,0 0 0,0 10 1,2-16-150,-1 0-1,1 1 1,-1-1 0,1 0 0,0 1-1,0-1 1,0 0 0,0 0-1,0 0 1,0 0 0,0 0 0,0 0-1,0 0 1,0 0 0,0-1 0,1 1-1,-1 0 1,0-1 0,1 1 0,-1-1-1,0 1 1,1-1 0,-1 0 0,1 1-1,-1-1 1,0 0 0,1 0 0,-1 0-1,1 0 1,-1 0 0,1-1 0,1 1-1,49-9 81,2-21-70,-46 24-41,0 1 1,0 0-1,1 0 0,12-4 1,-21 9 24,0 0 0,1 0 0,-1 0 0,0-1 0,1 1 0,-1 0 0,0 0 0,1 0 0,-1 0 0,0 0 0,1 0 0,-1 0 0,0 0 0,1 0 0,-1 0 0,0 0 0,1 1 0,-1-1 0,0 0 0,0 0 0,1 0 0,-1 0 0,0 0 0,1 1 0,-1-1 0,0 0 0,0 0 0,1 0 0,-1 1 0,0-1 0,0 0 0,0 0 0,1 1 0,-1-1 0,0 0 0,0 1 0,0-1 0,0 0 0,0 1 0,1-1 0,-1 20 71,-10 17 340,2-18-356,0 1-1,-1-1 0,-1 0 1,0-1-1,-1 0 0,-2-1 1,-15 18-1,28-36-60,0 1 0,1 0 0,-1 0 0,0-1 0,0 1 0,0 0 0,0-1 0,0 1 0,0 0 0,0 0 0,0-1 0,0 1 0,0 0 0,0-1 0,0 1 0,0 0 0,-1 0 0,1-1 0,0 1 0,0 0 0,0 0 0,0-1 0,0 1 0,-1 0 0,1 0 0,0-1 0,0 1 0,0 0 0,-1 0 0,1 0 0,0-1 0,0 1 0,0 0 0,-1 0 0,1 0 0,0 0 0,0 0 0,-1 0 0,1 0 0,0-1 0,-1 1 0,1 0 0,0 0 0,0 0 0,-1 0 0,1 0 0,0 0 0,-1 0 0,1 0 0,0 1 0,0-1 0,-1 0 0,1 0 0,0 0 0,-1 0 0,1 0 0,0 0 0,0 0 0,0 1 0,-1-1 0,1 0 0,0 0 0,0 0 0,-1 1 0,1-1 0,0 0 0,0 1 1,2-28-1389,-1 25 1310,7-38-2863,17-44 0,-12 39 155,8-27-3175</inkml:trace>
</inkml:ink>
</file>

<file path=ppt/ink/ink3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6.220"/>
    </inkml:context>
    <inkml:brush xml:id="br0">
      <inkml:brushProperty name="width" value="0.025" units="cm"/>
      <inkml:brushProperty name="height" value="0.025" units="cm"/>
      <inkml:brushProperty name="color" value="#66CC00"/>
    </inkml:brush>
  </inkml:definitions>
  <inkml:trace contextRef="#ctx0" brushRef="#br0">29 0 7303,'0'0'4196,"-1"10"-411,-11 133 1890,-3 47-3198,14-185-2476,2 0 1,-1 0 0,1 0 0,0 0 0,0 0 0,0 0-1,0 0 1,1 0 0,0 0 0,0-1 0,0 1 0,6 7 0,-7-10-15,1-1 0,-1 0 0,0 0 0,1 0 1,-1 0-1,1 0 0,0 0 0,-1 0 0,1 0 1,0 0-1,-1-1 0,1 1 0,0-1 0,0 1 1,-1-1-1,1 0 0,0 0 0,0 1 0,0-1 1,0-1-1,-1 1 0,1 0 0,0 0 0,0-1 1,0 1-1,-1-1 0,1 1 0,0-1 0,-1 0 1,1 0-1,0 0 0,-1 0 0,1 0 0,-1 0 1,1 0-1,-1 0 0,0-1 0,3-2 0,3-3 1,1-1 0,-1 0 0,0 0 0,-1-1 0,0 0 0,-1 0 0,1 0 0,-2-1 0,1 0 0,-2 0 0,1 0 0,-1 0 0,-1-1 0,0 1 0,0-1 0,-1 1 0,0-1 0,-1 0 0,-2-19 0,2 30 23,0 1 0,0-1 0,0 0 1,-1 0-1,1 1 0,0-1 0,0 0 0,0 1 0,-1-1 0,1 0 0,0 0 0,0 0 1,-1 1-1,1-1 0,0 0 0,-1 0 0,1 0 0,0 0 0,0 0 0,-1 1 0,1-1 1,0 0-1,-1 0 0,1 0 0,0 0 0,-1 0 0,1 0 0,0 0 0,-1 0 0,1 0 1,0 0-1,-1 0 0,1 0 0,0-1 0,-1 1 0,1 0 0,0 0 0,-1 0 0,1 0 1,0 0-1,0-1 0,-1 1 0,1 0 0,0 0 0,0-1 0,-1 1 0,1 0 0,0 0 1,0-1-1,0 1 0,-1 0 0,1-1 0,0 1 0,0 0 0,0 0 0,0-1 0,0 1 0,0 0 1,0-1-1,-1 1 0,1 0 0,0-1 0,0 1 0,0 0 0,0-1 0,1 0 0,-2 3-7,0-1 0,1 0-1,-1 1 1,1-1 0,-1 0-1,1 1 1,0-1-1,0 1 1,-1-1 0,1 1-1,0-1 1,0 0 0,0 1-1,1-1 1,-1 1-1,0-1 1,0 1 0,1-1-1,0 3 1,1-2 2,-1 0 0,0-1 0,1 1 0,0 0 0,-1 0 0,1-1 0,0 1 1,0-1-1,0 0 0,0 1 0,0-1 0,0 0 0,0 0 0,1 0 0,-1 0 0,0-1 0,0 1 0,1-1 0,-1 1 0,0-1 0,1 0 1,-1 0-1,1 0 0,-1 0 0,0 0 0,1 0 0,-1-1 0,0 1 0,1-1 0,-1 0 0,0 0 0,3-1 0,2-1 109,1 0-1,0-1 1,-1 0-1,0 0 0,0-1 1,0 1-1,11-12 1,-13 11 81,0 0 0,0 0 0,0-1 0,-1 0 1,1 0-1,-1 0 0,-1 0 0,1-1 0,-1 1 1,0-1-1,2-11 0,-22 23 1219,10 2-1412,0 1 1,1-1-1,0 1 1,0 0-1,1 1 1,0 0-1,0-1 1,1 1-1,0 1 1,1-1-1,-4 16 1,3-10 65,0 1 1,2-1-1,0 1 1,0 0-1,2 0 1,1 25-1,-1-39-66,0 0 0,1 0 1,-1 0-1,0 0 0,1 0 0,-1 0 1,1 0-1,0 0 0,0-1 0,-1 1 0,1 0 1,0-1-1,0 1 0,1 0 0,-1-1 1,0 1-1,1-1 0,-1 0 0,0 1 1,1-1-1,0 0 0,-1 0 0,1 0 0,0 0 1,-1 0-1,1-1 0,0 1 0,0 0 1,0-1-1,0 1 0,-1-1 0,1 0 0,0 1 1,0-1-1,0 0 0,0 0 0,0-1 1,0 1-1,0 0 0,0 0 0,0-1 0,0 0 1,-1 1-1,1-1 0,3-1 0,5-2 37,0 0 0,0-1 0,-1 0 0,1 0-1,-1-1 1,15-13 0,-10 7-426,50-49-337,-37 26-2574,-12-1-4559,-14 30 638</inkml:trace>
</inkml:ink>
</file>

<file path=ppt/ink/ink3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6.689"/>
    </inkml:context>
    <inkml:brush xml:id="br0">
      <inkml:brushProperty name="width" value="0.025" units="cm"/>
      <inkml:brushProperty name="height" value="0.025" units="cm"/>
      <inkml:brushProperty name="color" value="#66CC00"/>
    </inkml:brush>
  </inkml:definitions>
  <inkml:trace contextRef="#ctx0" brushRef="#br0">1 106 14221,'0'0'4842,"10"-12"-4100,-8 11-745,11-13 557,2 0-1,26-20 0,-36 31-448,0-1 0,0 1 0,0 0 0,1 0 0,-1 0 0,1 1 0,0 0 0,0 0 0,0 0 0,0 1 0,0 0 0,0 0 0,0 1 0,0-1 0,11 2 0,-15-1-102,-1 1 0,0-1-1,0 0 1,0 1 0,0-1 0,0 1 0,0-1 0,0 1 0,0 0-1,0-1 1,0 1 0,0 0 0,0 0 0,0 0 0,0 0 0,-1-1-1,1 1 1,0 0 0,-1 0 0,1 1 0,0-1 0,-1 0 0,0 0-1,1 1 1,1 36 95,-4-23-35,-1-1 0,-1 1 0,-6 15 1,-9 13 28,-29 51 1,32-68 240,1 0 0,2 2 0,1-1 0,1 2 0,-13 52 0,23-80-316,1 0-1,-1 0 0,1 1 1,0-1-1,-1 0 1,1 0-1,0 1 1,0-1-1,0 0 1,0 1-1,0-1 1,0 0-1,0 0 1,0 1-1,1-1 1,-1 0-1,0 1 0,1-1 1,-1 0-1,1 0 1,-1 0-1,1 0 1,0 0-1,0 1 1,-1-1-1,1 0 1,0 0-1,0-1 1,0 1-1,0 0 1,0 0-1,0 0 0,0-1 1,0 1-1,0 0 1,1-1-1,-1 1 1,0-1-1,0 0 1,1 1-1,-1-1 1,0 0-1,0 0 1,1 1-1,-1-1 1,0 0-1,1 0 1,1-1-1,6 0 16,-1-1 0,0 0 0,0 0 0,0-1 0,0 0-1,10-6 1,14-8-247,-2-2 1,51-40-1,-57 39-2212,34-38 0,-38 29-1791,-13 6-1793</inkml:trace>
</inkml:ink>
</file>

<file path=ppt/ink/ink3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7.034"/>
    </inkml:context>
    <inkml:brush xml:id="br0">
      <inkml:brushProperty name="width" value="0.025" units="cm"/>
      <inkml:brushProperty name="height" value="0.025" units="cm"/>
      <inkml:brushProperty name="color" value="#66CC00"/>
    </inkml:brush>
  </inkml:definitions>
  <inkml:trace contextRef="#ctx0" brushRef="#br0">1 142 15278,'0'0'4100,"73"-11"-4164,-18-16 128,2-7-1057,0-1-2402,-8 1-3523</inkml:trace>
</inkml:ink>
</file>

<file path=ppt/ink/ink3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7.408"/>
    </inkml:context>
    <inkml:brush xml:id="br0">
      <inkml:brushProperty name="width" value="0.025" units="cm"/>
      <inkml:brushProperty name="height" value="0.025" units="cm"/>
      <inkml:brushProperty name="color" value="#66CC00"/>
    </inkml:brush>
  </inkml:definitions>
  <inkml:trace contextRef="#ctx0" brushRef="#br0">74 327 16111,'-9'14'3064,"2"-3"-2497,-1-1-116,1 2 1,0-1-1,1 1 0,0 0 1,0 0-1,1 0 0,1 1 1,-3 14-1,6-26-445,1 0 0,0-1 0,0 1 0,0 0 1,0-1-1,0 1 0,0 0 0,0-1 0,0 1 0,0 0 0,0-1 1,0 1-1,1 0 0,-1-1 0,0 1 0,0 0 0,1-1 0,-1 1 0,0-1 1,1 1-1,-1-1 0,0 1 0,1 0 0,-1-1 0,1 0 0,-1 1 1,1-1-1,-1 1 0,1-1 0,0 0 0,-1 1 0,1-1 0,0 1 1,27-4 115,-19-1-71,-1 1 0,1-2 1,-1 1-1,12-9 0,0-3-197,-1-1 0,-1 0 0,0-1 0,-1-2 0,-2 1 0,0-2 0,-1 0-1,0-1 1,-2 0 0,11-28 0,-35 79 1217,-25 74-30,34-93-898,0 1 0,0-1 0,2 1 0,-1-1 0,1 1 0,0 0 1,2 21-1,-1-32-144,0 0 0,0 0-1,1 1 1,-1-1 0,0 0 0,0 1 0,0-1 0,0 0 0,0 1 0,0-1 0,0 0 0,0 1 0,1-1 0,-1 0 0,0 0 0,0 1 0,0-1 0,1 0 0,-1 0 0,0 1 0,0-1 0,1 0 0,-1 0-1,0 0 1,1 0 0,-1 1 0,0-1 0,0 0 0,1 0 0,-1 0 0,0 0 0,1 0 0,-1 0 0,0 0 0,1 0 0,-1 0 0,0 0 0,1 0 0,14-7 26,8-17 113,-4-6 49,-2-2-1,0-1 0,-3 0 1,0-1-1,-3 0 1,0-1-1,-3 0 0,0 0 1,-3-1-1,3-59 0,-11 142-221,-13 77 0,8-78 17,-3 82 0,11-126 12,0 1 0,0-1 0,0 0 0,0 0 1,0 0-1,1 0 0,-1 0 0,1 0 1,0 0-1,-1 0 0,1 0 0,0 0 0,0 0 1,0 0-1,0 0 0,1-1 0,-1 1 1,0 0-1,1-1 0,-1 1 0,3 1 0,-2-2-3,0 0 0,1 0 0,-1 0 0,0-1 0,1 1 0,-1 0 0,1-1 0,-1 0 0,1 0 0,0 1 0,-1-1 0,1-1 0,-1 1 0,1 0 0,-1-1 0,1 1 0,-1-1 0,5-1 0,5-4-185,-1 0 1,1-1-1,-1 0 1,0-1-1,-1 0 1,1-1-1,-2 0 1,1 0-1,-1-1 1,13-19-1,-7 10-44,33-31 0,-48 50 239,0 0 0,0 1 0,0-1 1,0 0-1,0 0 0,0 1 0,0-1 1,0 0-1,0 0 0,0 1 0,0-1 1,0 0-1,0 1 0,0-1 0,0 0 1,0 0-1,0 1 0,0-1 1,0 0-1,0 0 0,1 0 0,-1 1 1,0-1-1,0 0 0,0 0 0,0 1 1,1-1-1,-1 0 0,0 0 0,0 0 1,0 0-1,1 1 0,-1-1 1,0 0-1,0 0 0,0 0 0,1 0 1,-1 0-1,0 0 0,0 0 0,1 0 1,-1 0-1,0 1 0,0-1 0,1 0 1,-1 0-1,0 0 0,0 0 1,1-1-1,-1 1 0,0 0 0,0 0 1,1 0-1,-1 0 0,0 0 0,0 0 1,1 0-1,-1 0 0,0 0 0,0-1 1,1 1-1,-1 0 0,0 0 1,0 0-1,0 0 0,0-1 0,1 1 1,-1 0-1,-3 21 296,3-21-286,-21 67 858,16-55-859,0 0 0,1 0 0,1 0 0,0 1 0,1-1 0,-2 16 0,4-28-35,0 1 0,0-1 0,0 0 0,0 1-1,0-1 1,0 0 0,0 1 0,0-1 0,0 0 0,0 1 0,1-1 0,-1 0-1,0 0 1,0 1 0,0-1 0,0 0 0,0 1 0,1-1 0,-1 0 0,0 0-1,0 1 1,0-1 0,1 0 0,-1 0 0,0 1 0,0-1 0,1 0 0,-1 0-1,0 0 1,1 1 0,-1-1 0,0 0 0,0 0 0,1 0 0,-1 0-1,0 0 1,1 0 0,-1 0 0,0 0 0,1 0 0,-1 0 0,0 0 0,1 0-1,-1 0 1,0 0 0,1 0 0,-1 0 0,0 0 0,1 0 0,-1 0 0,0-1-1,1 1 1,-1 0 0,0 0 0,0 0 0,1 0 0,-1-1 0,1 1 0,16-14-2246,1-14-1749,0-10-1612</inkml:trace>
</inkml:ink>
</file>

<file path=ppt/ink/ink3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8.034"/>
    </inkml:context>
    <inkml:brush xml:id="br0">
      <inkml:brushProperty name="width" value="0.025" units="cm"/>
      <inkml:brushProperty name="height" value="0.025" units="cm"/>
      <inkml:brushProperty name="color" value="#66CC00"/>
    </inkml:brush>
  </inkml:definitions>
  <inkml:trace contextRef="#ctx0" brushRef="#br0">32 1 13773,'0'0'11317,"-5"10"-11076,-1 4-16,1 0 0,1 0 1,0 0-1,1 1 1,1-1-1,0 1 0,1 0 1,1 21-1,4 19-110,1 0 0,26 101 0,-6-36-657,-25-118 146,3 22-298,-5-14-5583,-9-9-2019</inkml:trace>
</inkml:ink>
</file>

<file path=ppt/ink/ink3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8.788"/>
    </inkml:context>
    <inkml:brush xml:id="br0">
      <inkml:brushProperty name="width" value="0.025" units="cm"/>
      <inkml:brushProperty name="height" value="0.025" units="cm"/>
      <inkml:brushProperty name="color" value="#66CC00"/>
    </inkml:brush>
  </inkml:definitions>
  <inkml:trace contextRef="#ctx0" brushRef="#br0">920 70 9673,'-7'-10'320,"5"7"-322,-1-1 97,0-1 0,0 1-1,0 1 1,0-1 0,-1 0-1,1 1 1,-1 0 0,0 0-1,0 0 1,0 0 0,0 0-1,-1 1 1,1 0 0,-1 0-1,1 0 1,-1 0 0,0 1-1,0 0 1,0 0 0,-7 0-1,1 1 168,-1 1-1,0 1 0,1 0 0,-1 1 1,1 0-1,0 1 0,-1 0 0,2 0 1,-1 1-1,0 1 0,-14 10 0,-14 12 124,-53 49-1,73-61-423,-31 30-253,2 2 0,-80 105-1,90-98 823,2 1 1,2 1-1,3 2 1,3 2-1,-31 92 1,42-95-141,2-1 0,3 2 0,2 0 0,3 0 1,3 1-1,2-1 0,3 1 0,2 0 1,3-1-1,2 0 0,33 114 0,-13-87-571,5 0 0,3-2-1,79 133 1,-81-163 165,2-2 0,2-1-1,2-2 1,3-2 0,2-1 0,56 44 0,-82-76 3,0 0 0,0-2 0,1 0 0,1-1-1,0-1 1,33 10 0,-46-17 10,0-1 1,0 0-1,0 0 1,0-1-1,1 0 0,-1-1 1,0 1-1,0-2 1,1 1-1,-1-1 0,0 0 1,0-1-1,0 0 1,0 0-1,0-1 0,-1 0 1,1 0-1,-1-1 1,1 0-1,-1 0 0,10-9 1,-4 0 133,0-1 1,0 0 0,-2-1-1,0-1 1,-1 0 0,0 0-1,-1-1 1,-1 0 0,8-23-1,6-26 797,15-79-1,-36 139-874,37-186 1357,22-325 0,-50-194-1086,-24 478-307,8 190 11,-1-1 0,-3 1 0,-16-47-1,23 81-21,0 1-1,0 0 0,-1 0 0,0 0 0,-1 1 0,1-1 0,-1 1 0,-1 0 0,1 1 0,-1-1 0,-1 1 0,1 0 0,-13-8 0,13 11-71,0 0-1,-1 0 1,1 0-1,-1 1 1,0 0-1,0 0 1,0 1-1,0 0 1,0 0-1,0 1 1,0 0-1,0 0 1,0 0-1,0 1 1,0 0-1,0 1 1,-7 2-1,-5 2-286,1 1-1,0 1 1,0 0 0,1 2-1,0 0 1,-23 18-1,-89 83-1521,112-96 1500,5-4 48,-16 15-2216,-42 30-1,30-34-5532</inkml:trace>
</inkml:ink>
</file>

<file path=ppt/ink/ink3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9.460"/>
    </inkml:context>
    <inkml:brush xml:id="br0">
      <inkml:brushProperty name="width" value="0.025" units="cm"/>
      <inkml:brushProperty name="height" value="0.025" units="cm"/>
      <inkml:brushProperty name="color" value="#66CC00"/>
    </inkml:brush>
  </inkml:definitions>
  <inkml:trace contextRef="#ctx0" brushRef="#br0">1 375 16496,'0'0'9320,"76"-86"-8967,-44 31-257,1-3-64,-5 2-224,-2 11-801,-5 10-577,-8 11-1184,-4 12-1378,-3 9-2402</inkml:trace>
</inkml:ink>
</file>

<file path=ppt/ink/ink3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0.366"/>
    </inkml:context>
    <inkml:brush xml:id="br0">
      <inkml:brushProperty name="width" value="0.025" units="cm"/>
      <inkml:brushProperty name="height" value="0.025" units="cm"/>
      <inkml:brushProperty name="color" value="#66CC00"/>
    </inkml:brush>
  </inkml:definitions>
  <inkml:trace contextRef="#ctx0" brushRef="#br0">90 0 18481,'0'0'1511,"-10"2"-827,7-2-660,-1 0-1,1 0 1,0 0 0,0 1 0,-1-1 0,1 1 0,0 0 0,0 0 0,0 0 0,0 0 0,0 1 0,0-1 0,0 1 0,1 0 0,-1 0 0,0 0 0,1 0 0,-1 0 0,1 0-1,0 1 1,0-1 0,0 1 0,0-1 0,0 1 0,1 0 0,-1 0 0,1 0 0,0 0 0,0 0 0,0 0 0,0 0 0,0 1 0,1-1 0,-1 5 0,0 15 249,2 0 0,0 1 1,1-1-1,2 0 1,0 0-1,1 0 0,2 0 1,0-1-1,2 0 1,0-1-1,1 0 0,1 0 1,1-1-1,1 0 0,1-1 1,0-1-1,2 0 1,28 25-1,-24-30 390,-27-28 242,-28-26-455,5 5-477,22 24 5,-2 1 0,0 0-1,0 0 1,-1 1 0,-16-13 0,27 24 17,0-1 0,0 0-1,0 0 1,0 0 0,0 1 0,0-1 0,0 0 0,0 0 0,0 0 0,0 1 0,0-1 0,0 0 0,0 0 0,0 0 0,0 1 0,0-1-1,0 0 1,-1 0 0,1 0 0,0 1 0,0-1 0,0 0 0,0 0 0,0 0 0,-1 0 0,1 1 0,0-1 0,0 0 0,0 0 0,0 0-1,-1 0 1,1 0 0,0 0 0,0 0 0,0 1 0,-1-1 0,1 0 0,0 0 0,0 0 0,0 0 0,-1 0 0,1 0 0,0 0 0,0 0-1,0 0 1,-1 0 0,1 0 0,0 0 0,0 0 0,-1 0 0,1-1 0,0 1 0,0 0 0,0 0 0,0 0 0,-1 0 0,1 0 0,0 0-1,0 0 1,0-1 0,0 1 0,-1 0 0,1 0 0,0 0 0,7 16-194,-4-12 196,1-1-1,-1 1 1,0-1-1,1 0 1,0 0-1,0 0 1,0-1-1,0 1 1,0-1 0,0 0-1,1 0 1,-1-1-1,1 1 1,-1-1-1,1 0 1,0 0-1,-1 0 1,1-1-1,0 0 1,0 0-1,0 0 1,-1 0-1,1-1 1,0 0 0,5-1-1,-1 0 18,-1-1 0,1 0 0,-1-1 0,1 1 0,-1-2 0,0 1-1,-1-1 1,1 0 0,-1-1 0,0 1 0,0-2 0,7-7 0,-7 5 11,-1 0-1,0-1 1,0 1 0,-1-1 0,0 0-1,5-15 1,-8 18-7,0 1 1,-1 0-1,1-1 0,-1 1 1,0-1-1,-1 1 0,1-1 0,-2 1 1,1-1-1,0 1 0,-1-1 1,-2-7-1,2 13-18,1 0 0,0 0 0,0 0 0,-1 0 0,1 1-1,-1-1 1,1 0 0,-1 0 0,0 0 0,1 0 0,-1 0 0,0 1 0,1-1 0,-1 0 0,0 1-1,0-1 1,1 0 0,-1 1 0,0-1 0,0 1 0,0-1 0,0 1 0,0 0 0,0-1 0,0 1 0,0 0-1,0 0 1,0 0 0,0 0 0,0 0 0,0 0 0,0 0 0,0 0 0,0 0 0,0 0 0,0 0-1,0 1 1,0-1 0,0 0 0,0 1 0,0-1 0,0 1 0,0-1 0,0 1 0,0 0 0,-3 1-13,0 1 0,0-1 0,1 1 0,-1 0 0,1 0 0,0 0 0,0 0 0,0 1 0,-3 3 1,0 7 72,0-1 1,0 1-1,2 1 1,0-1-1,0 0 1,1 1-1,1 0 1,0 0-1,1 0 1,1 0-1,3 29 1,-3-42-57,0-1 0,1 1 0,-1-1 0,0 0 1,1 1-1,-1-1 0,1 1 0,-1-1 0,1 0 0,0 1 1,-1-1-1,1 0 0,0 0 0,0 0 0,0 0 1,0 0-1,0 0 0,0 0 0,0 0 0,0 0 1,0 0-1,1 0 0,-1-1 0,0 1 0,1 0 1,-1-1-1,0 1 0,1-1 0,-1 1 0,0-1 0,1 0 1,-1 0-1,1 0 0,-1 0 0,1 0 0,-1 0 1,1 0-1,-1 0 0,0 0 0,1-1 0,-1 1 1,1-1-1,-1 1 0,0-1 0,1 1 0,-1-1 1,2-1-1,5-1 19,-1-1 0,1 0 0,-1-1 0,0 0 0,0 0 0,9-9 1,-3 0-468,-1 0 0,0-1 1,18-30-1,-8-6-2808,-14-2-3300,-8 52 6188,0 0 1,0 1-1,0-1 1,0 0-1,0 0 0,0 0 1,0 1-1,0-1 1,0 0-1,0 0 1,-1 0-1,1 1 1,0-1-1,-1 0 1,1 0-1,0 1 1,-1-1-1,1 0 1,-1 1-1,1-1 1,-1 0-1,1 1 1,-1-1-1,0 1 0,1-1 1,-1 1-1,0-1 1,1 1-1,-1-1 1,0 1-1,1 0 1,-1 0-1,0-1 1,-1 1-1,-12-1-2250,14-31 4323,2 9 1862,-2 18-2432,1 0-1,-1 0 0,1 0 1,-1 0-1,-1 0 1,1 0-1,-2-5 0,3 46 2541,-1-34-3668,-1 0 0,1 0-1,-1 0 1,1 0 0,0 0-1,0 0 1,0 0 0,0 0-1,0 1 1,0-1 0,1 0-1,-1 0 1,1 0-1,-1 0 1,1 0 0,0 0-1,0 0 1,0 0 0,0-1-1,0 1 1,0 0 0,0 0-1,1-1 1,-1 1 0,1-1-1,-1 1 1,1-1 0,0 0-1,-1 1 1,1-1 0,0 0-1,2 1 1,4 0 2,0 0 1,0 0 0,0-1-1,1 0 1,-1 0 0,0-1-1,12-1 1,-11 0 2,0 1 0,0 0 0,0 1 0,-1-1 0,1 2 0,0-1 0,8 4-1,-15-4-9,0 0-1,0 0 0,0 0 0,0 1 0,0-1 0,-1 1 0,1-1 0,-1 1 1,1 0-1,-1 0 0,1 0 0,-1-1 0,0 1 0,0 0 0,0 1 0,0-1 0,0 0 1,0 0-1,-1 0 0,1 0 0,-1 1 0,1-1 0,-1 0 0,0 1 0,0-1 1,0 0-1,0 1 0,-1-1 0,1 0 0,0 0 0,-2 4 0,-2 7 117,0 0 0,-1 0 0,-1 0 0,0-1 0,-1 0 0,0 0 0,-1-1 0,0 0 0,-1 0 0,0-1 0,0 0 0,-1 0 1,-16 11-1,25-20-108,-1 1 0,1-1 1,-1 0-1,0 1 1,0-1-1,1 0 1,-1 0-1,0 0 0,0 0 1,0-1-1,0 1 1,0-1-1,0 1 1,0-1-1,0 1 0,-1-1 1,1 0-1,0 0 1,0 0-1,-3-1 1,3 0-26,1 1 0,0-1 0,-1 0 0,1 0 0,0-1 1,0 1-1,0 0 0,0 0 0,0 0 0,0-1 1,0 1-1,0-1 0,1 1 0,-1-1 0,0 1 0,1-1 1,-1 1-1,1-1 0,0 1 0,-1-3 0,-1-13-426,1 0 0,1 0 0,0 1 0,3-19-1,-1 23-153,8-61-2895,5-4-2252</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8.849"/>
    </inkml:context>
    <inkml:brush xml:id="br0">
      <inkml:brushProperty name="width" value="0.025" units="cm"/>
      <inkml:brushProperty name="height" value="0.025" units="cm"/>
    </inkml:brush>
  </inkml:definitions>
  <inkml:trace contextRef="#ctx0" brushRef="#br0">82 0 10474,'0'0'4570,"-3"12"-1512,-30 63 275,19-46-1708,-15 41 0,29-69-1632,-1-1 0,1 1 1,0 0-1,-1 0 0,1-1 0,0 1 1,0 0-1,-1 0 0,1 0 0,0 0 1,0-1-1,0 1 0,0 0 1,0 0-1,0 0 0,1 0 0,-1-1 1,0 1-1,0 0 0,0 0 1,1 0-1,-1-1 0,0 1 0,1 0 1,-1 0-1,2 0 0,-1 0 9,0-1-1,0 0 1,0 1-1,0-1 1,0 0-1,0 0 1,1 0-1,-1 0 1,0 0-1,0 0 1,0 0-1,0-1 1,0 1-1,0 0 1,1-1-1,-1 1 1,1-1-1,60-33 244,-41 21-245,-10 8-12,-1 1-1,1 0 1,0 0-1,13-2 0,-22 5 5,0 1 1,-1-1-1,1 1 0,0 0 0,-1-1 0,1 1 0,0 0 0,-1 0 0,1 0 0,0 0 1,0 0-1,-1 1 0,1-1 0,0 0 0,-1 1 0,1 0 0,0-1 0,-1 1 0,1 0 1,-1 0-1,1-1 0,-1 1 0,1 0 0,-1 1 0,0-1 0,1 0 0,-1 0 1,0 0-1,0 1 0,0-1 0,0 1 0,0-1 0,0 1 0,-1-1 0,2 4 0,-1 3 174,0 1 0,-1 0-1,0 0 1,0 0 0,-1 0 0,0-1-1,-1 1 1,0 0 0,0-1-1,-1 1 1,0-1 0,0 0-1,-1 0 1,0 0 0,-9 12-1,5-8 263,0-1 0,0 0 0,-1-1 0,0 1-1,-1-2 1,-1 1 0,1-2 0,-1 1 0,-18 9 0,27-17-398,0 0 0,0 0 0,0 0 0,0 0 0,0-1-1,0 1 1,0-1 0,0 1 0,0-1 0,0 0 0,0 0 0,0 1 0,-2-2 0,3 1-117,0 0 0,0-1-1,0 1 1,0 0 0,0-1 0,0 1-1,0-1 1,0 1 0,1-1 0,-1 1-1,0-1 1,0 0 0,1 0 0,-1 1-1,0-1 1,1 0 0,-1 0 0,1 0-1,-1-1 1,-2-4-1362,2-1 0,-1 1 0,1-1 1,0 1-1,0-1 0,1-11 0,0 17 1236,0-45-12481</inkml:trace>
</inkml:ink>
</file>

<file path=ppt/ink/ink3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0.976"/>
    </inkml:context>
    <inkml:brush xml:id="br0">
      <inkml:brushProperty name="width" value="0.025" units="cm"/>
      <inkml:brushProperty name="height" value="0.025" units="cm"/>
      <inkml:brushProperty name="color" value="#66CC00"/>
    </inkml:brush>
  </inkml:definitions>
  <inkml:trace contextRef="#ctx0" brushRef="#br0">41 0 12204,'0'0'6790,"-5"9"-4964,0 2-1566,0 1 1,1-1 0,0 1-1,1 0 1,1 0 0,-1 1 0,2-1-1,0 0 1,0 1 0,1-1-1,1 0 1,0 1 0,0-1-1,1 0 1,1 0 0,0 0-1,9 22 1,-3-17-227,0-1-1,1-1 0,1 0 1,0 0-1,1-1 0,0 0 1,1-1-1,1 0 0,0-1 1,1-1-1,26 15 1,-41-25-157,-30-28 112,-69-44-318,37 30 562,62 40-223,-1 1 0,0 0 0,1-1 0,-1 1 0,1-1-1,-1 1 1,0 0 0,1-1 0,-1 1 0,1-1 0,0 1 0,-1-1 0,1 0 0,-1 1 0,1-1 0,0 1-1,-1-1 1,1 0 0,0 1 0,0-1 0,0 0 0,0 0 0,-1 1 0,1-1 0,0 0 0,0 1 0,0-1 0,0 0-1,0 1 1,1-2 0,17-15 479,46-5 363,-52 19-786,19-6-1020,47-16-4515,-73 23 5220,-1 0-1,0 0 1,0 0-1,0-1 1,0 1-1,0-1 1,-1 0 0,1 0-1,-1 0 1,0 0-1,0-1 1,0 1-1,0-1 1,2-5-1,2-7 212,-9 22 1889,1-4-1711,1 0 1,-1-1-1,1 1 1,0 0-1,0-1 0,0 1 1,0 0-1,0 0 1,0-1-1,0 1 1,0 0-1,1 0 1,-1-1-1,1 1 0,-1 0 1,1-1-1,-1 1 1,1-1-1,0 1 1,2 2-1,-3-4-119,1 1-1,0-1 1,-1 1-1,1-1 1,0 0-1,0 1 1,0-1-1,-1 0 1,1 0-1,0 1 1,0-1-1,0 0 1,0 0-1,-1 0 1,1 0-1,0 0 1,0 0 0,0 0-1,0 0 1,0 0-1,-1-1 1,1 1-1,0 0 1,0-1-1,0 1 1,-1 0-1,1-1 1,0 1-1,0-1 1,-1 1-1,1-1 1,0 1-1,-1-1 1,1 0-1,-1 1 1,1-1-1,-1 0 1,1 1-1,-1-1 1,1 0 0,-1 0-1,0 1 1,1-3-1,19-38 712,-18 38-691,1-5 7,0-1 0,0 1 1,-1-1-1,0 1 0,-1-1 0,0 0 0,0-9 0,-1 17-36,0 1 0,0-1-1,0 1 1,0 0 0,0-1 0,0 1 0,0-1 0,0 1 0,0 0 0,0-1-1,0 1 1,0-1 0,0 1 0,0 0 0,0-1 0,-1 1 0,1-1 0,0 1 0,0 0-1,-1-1 1,1 1 0,0 0 0,0 0 0,-1-1 0,1 1 0,0 0 0,-1-1-1,1 1 1,0 0 0,-1 0 0,1 0 0,0-1 0,-1 1 0,1 0 0,-1 0 0,1 0-1,0 0 1,-1 0 0,1 0 0,-1 0 0,1 0 0,0 0 0,-1 0 0,1 0-1,-1 0 1,1 0 0,0 0 0,-1 0 0,1 0 0,-1 0 0,1 1 0,0-1 0,-1 0-1,1 0 1,0 0 0,-1 1 0,-22 16 181,15-6-103,0 1 1,0-1-1,1 2 0,1-1 1,0 1-1,-7 24 0,9-27 48,1 0-1,1 0 1,0 0-1,0 1 1,1-1-1,0 1 1,1-1-1,0 1 1,4 19-1,-4-28-129,1-1-1,-1 1 1,1 0-1,0-1 1,-1 1-1,1 0 1,0-1-1,0 1 1,0-1-1,1 0 1,-1 1-1,0-1 1,0 0-1,1 0 1,-1 0-1,1 1 1,-1-2-1,1 1 1,-1 0-1,1 0 1,0 0-1,-1-1 1,1 1-1,0-1 0,0 1 1,-1-1-1,1 0 1,0 0-1,0 1 1,0-1-1,-1 0 1,1-1-1,0 1 1,0 0-1,-1-1 1,1 1-1,0-1 1,0 1-1,2-2 1,3 0-212,1-1-1,0 0 1,-1-1 0,0 0-1,0 0 1,0 0 0,8-8 0,-7 5-972,-1 0 0,-1 0 0,1-1 0,-1 0 0,-1-1 0,9-14 0,3-15-7542</inkml:trace>
</inkml:ink>
</file>

<file path=ppt/ink/ink3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1.446"/>
    </inkml:context>
    <inkml:brush xml:id="br0">
      <inkml:brushProperty name="width" value="0.025" units="cm"/>
      <inkml:brushProperty name="height" value="0.025" units="cm"/>
      <inkml:brushProperty name="color" value="#66CC00"/>
    </inkml:brush>
  </inkml:definitions>
  <inkml:trace contextRef="#ctx0" brushRef="#br0">11 175 4708,'0'0'12167,"-2"-10"-10347,-6-29-106,8 36-1474,0 1 0,0-1 0,0 1 0,0 0 0,0-1 0,1 1 0,-1 0 0,1-1 0,0 1 0,-1 0 0,1 0 0,0 0 0,0-1 0,1 1 0,-1 0 0,0 0 0,1 1 0,-1-1 0,1 0 0,0 0 0,2-1 0,43-29 2088,-35 24-1865,-5 4-408,1-1 0,-1 1-1,1 0 1,0 0 0,0 1 0,1 0-1,-1 1 1,1-1 0,-1 2-1,1-1 1,9 1 0,-17 1-61,0 0 1,-1 0 0,1 0-1,0 0 1,0 0-1,0 0 1,0 1-1,-1-1 1,1 0-1,0 1 1,0-1 0,-1 0-1,1 1 1,0-1-1,-1 1 1,1-1-1,0 1 1,-1-1-1,1 1 1,-1 0 0,1-1-1,-1 1 1,1 0-1,-1-1 1,1 1-1,0 1 1,3 27-78,-13 33 105,-2-28 26,-24 57 1,25-70-64,0 1-1,2 0 1,1 0-1,0 0 1,2 1-1,-5 47 1,10-70 13,0 1-1,0 0 1,0-1 0,0 1 0,0-1-1,0 1 1,0-1 0,0 1 0,1-1-1,-1 1 1,0-1 0,0 1-1,0-1 1,1 1 0,-1-1 0,0 1-1,1-1 1,-1 1 0,0-1-1,1 1 1,-1-1 0,1 0 0,-1 1-1,1-1 1,-1 0 0,1 1-1,-1-1 1,1 0 0,-1 0 0,2 1-1,20-2 44,22-18 117,-19 3-97,-1-1-1,30-27 1,-44 34-770,0 0 0,0-1 1,14-21-1,-15 11-2419,-10 7-2173,-10 3-3406</inkml:trace>
</inkml:ink>
</file>

<file path=ppt/ink/ink3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1.807"/>
    </inkml:context>
    <inkml:brush xml:id="br0">
      <inkml:brushProperty name="width" value="0.025" units="cm"/>
      <inkml:brushProperty name="height" value="0.025" units="cm"/>
      <inkml:brushProperty name="color" value="#66CC00"/>
    </inkml:brush>
  </inkml:definitions>
  <inkml:trace contextRef="#ctx0" brushRef="#br0">1 190 16464,'0'0'2082,"71"-26"-1762,-32 4-64,2-3 32,-2-1-192,-3 0-672,-6-1-2787,-7 8-1057,-7 1-1122</inkml:trace>
</inkml:ink>
</file>

<file path=ppt/ink/ink3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2.170"/>
    </inkml:context>
    <inkml:brush xml:id="br0">
      <inkml:brushProperty name="width" value="0.025" units="cm"/>
      <inkml:brushProperty name="height" value="0.025" units="cm"/>
      <inkml:brushProperty name="color" value="#66CC00"/>
    </inkml:brush>
  </inkml:definitions>
  <inkml:trace contextRef="#ctx0" brushRef="#br0">128 190 4228,'0'0'8424,"-10"6"-5739,0 0-2211,-1 0 0,2 1 0,-1 1 0,1 0-1,0 0 1,-8 11 0,12-14-274,1 0-1,0 1 1,0 0-1,0 0 1,1 0-1,0 1 1,0-1-1,0 1 1,1-1-1,0 1 1,1 0 0,-1 0-1,1 0 1,0 7-1,1-13-197,0-1 1,0 0-1,0 1 0,0-1 0,0 0 0,0 1 0,0-1 1,0 0-1,0 1 0,0-1 0,0 0 0,0 1 1,1-1-1,-1 0 0,0 1 0,0-1 0,0 0 0,1 1 1,-1-1-1,0 0 0,0 0 0,1 1 0,-1-1 1,0 0-1,0 0 0,1 1 0,-1-1 0,0 0 0,1 0 1,-1 0-1,0 0 0,1 0 0,-1 1 0,0-1 1,1 0-1,17-4 121,13-16 284,-18 5-291,0-1 0,-1 0-1,-1-1 1,0 0 0,-1-1 0,11-29 0,-26 67 163,1 0-1,1 0 1,1 0-1,1 0 1,1 21-1,0-40-277,0-1 0,-1 1 0,1 0 0,0 0 0,0 0 1,0-1-1,1 1 0,-1 0 0,0 0 0,0-1 0,0 1 0,0 0 0,1 0 0,-1-1 0,0 1 0,1 0 0,-1-1 1,1 1-1,-1 0 0,1-1 0,-1 1 0,1-1 0,-1 1 0,1 0 0,-1-1 0,1 1 0,0-1 0,-1 0 1,1 1-1,0-1 0,-1 0 0,1 1 0,0-1 0,0 0 0,-1 0 0,1 1 0,0-1 0,0 0 0,1 0 0,-1 0 4,1-1 0,0 1 0,0-1 0,-1 1 0,1-1 0,0 1 0,-1-1 0,1 0 0,-1 0 0,1 0 0,-1 0 0,1 0 0,-1 0 0,0 0 0,1-1 0,-1 1 0,2-3 1,3-8-99,0-1 0,0 0 0,-2-1 0,1 1 0,-2-1 0,0 0 0,0 0 0,-1 0 0,-1 0 0,-1 0 0,-1-20 0,-1-14-1367,-10-56 0,11 94 1412,-2 57 1529,1-36-1262,1 1 0,0-1-1,0 1 1,2-1-1,-1 1 1,1-1-1,1 0 1,0 1 0,4 11-1,-4-21-204,-1 0 0,0 0 0,1 0 1,-1 0-1,1-1 0,-1 1 0,1 0 0,0-1 0,0 1 0,0-1 0,0 0 0,0 0 0,0 0 0,0 0 1,0 0-1,0 0 0,0 0 0,1-1 0,-1 1 0,0-1 0,1 1 0,-1-1 0,0 0 0,1 0 1,-1 0-1,0 0 0,1-1 0,2 0 0,4-1 332,1 0 1,-1-1-1,1 0 1,-1 0-1,11-6 1,-17 65 571,2-29-1511,-5-27 503,1 0-1,-1 0 1,0 0 0,0 0-1,1 0 1,-1 1 0,0-1-1,1 0 1,-1 0 0,0 0-1,1 0 1,-1 0 0,0 0-1,1 0 1,-1 0 0,0 0-1,1 0 1,-1 0-1,0 0 1,1-1 0,-1 1-1,0 0 1,0 0 0,1 0-1,-1 0 1,0 0 0,1-1-1,-1 1 1,0 0 0,0 0-1,1-1 1,-1 1 0,0 0-1,0 0 1,0-1 0,0 1-1,1 0 1,-1-1 0,3-4-1107,1 0 1,-1 0-1,-1 0 1,1 0-1,-1-1 1,3-9-1,3-20-5268</inkml:trace>
</inkml:ink>
</file>

<file path=ppt/ink/ink3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2.514"/>
    </inkml:context>
    <inkml:brush xml:id="br0">
      <inkml:brushProperty name="width" value="0.025" units="cm"/>
      <inkml:brushProperty name="height" value="0.025" units="cm"/>
      <inkml:brushProperty name="color" value="#66CC00"/>
    </inkml:brush>
  </inkml:definitions>
  <inkml:trace contextRef="#ctx0" brushRef="#br0">16 1 18257,'0'0'2435,"-14"49"-1635,12-16 1026,2 2-288,0 3 159,5 0-736,10-4-705,4-4-192,4-4 0,0-5-64,-2-3-993,-3-5-640,-8-4 352,-2 0-577,-8-4-480</inkml:trace>
</inkml:ink>
</file>

<file path=ppt/ink/ink3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2.904"/>
    </inkml:context>
    <inkml:brush xml:id="br0">
      <inkml:brushProperty name="width" value="0.025" units="cm"/>
      <inkml:brushProperty name="height" value="0.025" units="cm"/>
      <inkml:brushProperty name="color" value="#66CC00"/>
    </inkml:brush>
  </inkml:definitions>
  <inkml:trace contextRef="#ctx0" brushRef="#br0">846 6 12492,'-11'-1'3176,"1"-1"-2925,1 1 0,-1 0 0,0 1 0,0-1 0,0 2 0,0 0-1,0 0 1,1 1 0,-1 0 0,1 0 0,-1 1 0,-10 5 0,-36 24-202,1 3 0,2 2 1,1 3-1,2 1 0,2 3 0,2 2 1,2 2-1,-58 80 0,77-91 4,2 0 0,1 2 0,1 0 0,3 2 0,1 0 0,2 1 0,2 0 0,2 1-1,2 0 1,1 1 0,-1 51 0,8-81-36,1 0 0,1 0 0,0 0 0,0 0 0,2 0 0,0 0-1,0 0 1,1-1 0,11 23 0,-11-29-14,0 0 0,0-1 1,1 1-1,0-1 0,0 0 0,0 0 0,1-1 1,0 0-1,0 0 0,0 0 0,1-1 0,0 0 1,0 0-1,0 0 0,0-1 0,0 0 0,1-1 1,14 4-1,1-3 36,-1-1 1,1 0-1,-1-2 1,1-1-1,0 0 1,-1-2-1,0 0 0,0-2 1,0-1-1,0 0 1,-1-1-1,0-2 1,0 0-1,26-17 1,-7 3 361,-2-2 0,-1-2 0,-2-1 1,0-2-1,-2-1 0,37-45 0,-31 27 583,-2-2 0,-2-1-1,-2-2 1,37-82 0,-55 99-905,0 0 0,-2-1 0,-2-1 1,-2 1-1,-1-2 0,-3 1 0,3-80 0,-8 108-103,-1 1-1,0 0 1,-1-1 0,0 1-1,0 0 1,-1 0-1,0 1 1,-1-1 0,-8-15-1,9 19-27,-1 1 0,0 0 0,0 0-1,0 0 1,-1 1 0,1 0 0,-1-1 0,0 2-1,-1-1 1,1 0 0,0 1 0,-1 0-1,0 0 1,0 1 0,0 0 0,-9-3 0,1 3-197,0 0 0,0 1 0,0 0 1,0 1-1,0 0 0,0 1 0,0 1 1,0 0-1,0 1 0,0 1 0,1 0 1,0 1-1,-1 0 0,-19 12 0,-5 5-1801,1 1 0,1 2 0,-46 42 0,15-7-10137</inkml:trace>
</inkml:ink>
</file>

<file path=ppt/ink/ink3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4.563"/>
    </inkml:context>
    <inkml:brush xml:id="br0">
      <inkml:brushProperty name="width" value="0.025" units="cm"/>
      <inkml:brushProperty name="height" value="0.025" units="cm"/>
      <inkml:brushProperty name="color" value="#66CC00"/>
    </inkml:brush>
  </inkml:definitions>
  <inkml:trace contextRef="#ctx0" brushRef="#br0">1 595 14958,'0'0'10704,"4"-10"-9284,17-24-1014,2 0 0,1 2 0,1 0 0,32-29 0,4-7-349,113-160-1254,-132 169 1118,-40 56 94,24-27-122,-26 30 110,1 0 0,-1-1-1,1 1 1,-1 0-1,1-1 1,-1 1 0,1 0-1,0 0 1,-1-1 0,1 1-1,-1 0 1,1 0 0,0 0-1,-1 0 1,1 0-1,0 0 1,-1 0 0,1 0-1,-1 0 1,1 0 0,0 0-1,-1 0 1,1 0 0,0 1-1,-1-1 1,1 0 0,-1 0-1,1 1 1,-1-1-1,1 0 1,-1 1 0,1-1-1,-1 1 1,1-1 0,-1 0-1,1 1 1,-1-1 0,1 1-1,-1-1 1,0 1-1,0 0 1,1-1 0,-1 1-1,0-1 1,0 1 0,1 0-1,-1-1 1,0 1 0,0-1-1,0 1 1,0 0-1,0-1 1,0 1 0,0 1-1,7 36 546,-2 1-1,-1 0 0,-2 0 0,-5 63 0,0-14-208,3-75-764,0 9 816,1 0 0,4 28 0,9-7-1987,-12-39 832,0 0 1,0 0 0,1-1-1,-1 1 1,1-1-1,0 0 1,0 0-1,5 4 1</inkml:trace>
</inkml:ink>
</file>

<file path=ppt/ink/ink3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4.905"/>
    </inkml:context>
    <inkml:brush xml:id="br0">
      <inkml:brushProperty name="width" value="0.025" units="cm"/>
      <inkml:brushProperty name="height" value="0.025" units="cm"/>
      <inkml:brushProperty name="color" value="#66CC00"/>
    </inkml:brush>
  </inkml:definitions>
  <inkml:trace contextRef="#ctx0" brushRef="#br0">1 496 17200,'0'0'3241,"14"-1"-1928,13-5-406,1-1-1,-1-1 1,-1-1-1,1-1 1,47-27 0,19-15 48,284-141 152,-326 172-1102,1 1-1,1 3 0,0 3 0,1 1 0,91-8 0,-82 18-107,-34 3-218,-1-2 0,1-1 0,0-1 0,-1-1 0,33-11 0,-59 16-134,0-1 0,-1 0 0,1 1 0,0-1 0,0 0 0,0 0 0,-1 0 0,1-1 0,-1 1-1,1 0 1,-1-1 0,1 1 0,-1-1 0,0 1 0,2-4 0,-1-8-6223</inkml:trace>
</inkml:ink>
</file>

<file path=ppt/ink/ink3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5.422"/>
    </inkml:context>
    <inkml:brush xml:id="br0">
      <inkml:brushProperty name="width" value="0.025" units="cm"/>
      <inkml:brushProperty name="height" value="0.025" units="cm"/>
      <inkml:brushProperty name="color" value="#66CC00"/>
    </inkml:brush>
  </inkml:definitions>
  <inkml:trace contextRef="#ctx0" brushRef="#br0">0 560 11851,'0'0'11088,"12"-6"-9609,4-4-1076,0 0-1,-1-1 1,0-1 0,-1 0 0,0-1-1,-1-1 1,-1 0 0,15-20 0,205-349-1348,-208 348 1033,-12 29 49,-11 7-127,0-1 1,-1 1 0,1 0-1,-1-1 1,1 1 0,-1 0-1,1-1 1,-1 1 0,1 0-1,-1 0 1,1 0-1,-1-1 1,0 1 0,0 0-1,1 0 1,-1 0 0,0 0-1,0 0 1,0-1-1,0 3 1,5 72 1687,-7 124 0,-1-130-1031,0-7-222,0-36-267,2-1 0,0 1 1,6 41-1,-5-67-181,0 1 1,0-1-1,0 1 0,0-1 0,0 1 1,0-1-1,0 1 0,0-1 0,0 1 1,1-1-1,-1 1 0,0-1 1,0 1-1,0-1 0,1 0 0,-1 1 1,0-1-1,0 1 0,1-1 0,-1 0 1,0 1-1,1-1 0,-1 0 1,1 1-1,-1-1 0,0 0 0,1 0 1,-1 1-1,1-1 0,-1 0 0,1 0 1,-1 0-1,1 0 0,0 1 1,14-12-322,8-22-1232,-16 16-801,-1-1 0,0 0 0,3-19 0,1-16-6932</inkml:trace>
</inkml:ink>
</file>

<file path=ppt/ink/ink3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5.809"/>
    </inkml:context>
    <inkml:brush xml:id="br0">
      <inkml:brushProperty name="width" value="0.025" units="cm"/>
      <inkml:brushProperty name="height" value="0.025" units="cm"/>
      <inkml:brushProperty name="color" value="#66CC00"/>
    </inkml:brush>
  </inkml:definitions>
  <inkml:trace contextRef="#ctx0" brushRef="#br0">1 163 15086,'0'0'13998,"57"29"-12941,-28-38-737,6-10-192,4-5-256,-1-5-1025,1 0-1570,-6-1-1185,-9 3-1601,-7 2-3972</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9.332"/>
    </inkml:context>
    <inkml:brush xml:id="br0">
      <inkml:brushProperty name="width" value="0.025" units="cm"/>
      <inkml:brushProperty name="height" value="0.025" units="cm"/>
    </inkml:brush>
  </inkml:definitions>
  <inkml:trace contextRef="#ctx0" brushRef="#br0">1 107 14286,'5'-9'4115,"1"-3"-3178,1 1-1,0 0 0,1 0 0,10-11 0,-16 19-805,0 1 0,1-1 0,-1 1 0,1 0 0,-1-1 0,1 1 0,0 1-1,-1-1 1,1 0 0,0 1 0,0-1 0,1 1 0,-1 0 0,0 0 0,0 0 0,0 0 0,1 1 0,-1 0 0,0-1 0,1 1 0,-1 0 0,0 0-1,1 1 1,-1-1 0,0 1 0,5 1 0,-6-1-114,0 1 0,0-1 0,1 1 0,-1 0 0,0 0 0,-1 0 0,1 0 0,0 0 0,-1 0 0,1 0 1,-1 1-1,1-1 0,-1 0 0,0 1 0,0-1 0,0 1 0,0 0 0,-1-1 0,1 1 0,-1 0 0,0-1 0,1 4 0,-1 65 131,0-70-138,-3 15 54,0 0-1,-1 0 1,0 0 0,-1-1-1,-1 0 1,-1 0-1,-11 20 1,7-14 7,1 0-1,-10 31 1,20-51-75,0-1 1,0 1-1,0 0 1,0-1-1,0 1 0,0-1 1,0 1-1,0-1 1,0 1-1,0-1 1,0 1-1,0 0 1,0-1-1,1 1 0,-1-1 1,0 1-1,0-1 1,1 1-1,-1-1 1,0 0-1,1 1 1,-1-1-1,1 1 0,-1-1 1,0 0-1,1 1 1,-1-1-1,1 0 1,-1 1-1,1-1 1,-1 0-1,1 0 0,-1 0 1,1 1-1,-1-1 1,1 0-1,0 0 1,-1 0-1,1 0 1,-1 0-1,1 0 1,-1 0-1,1 0 0,-1 0 1,1 0-1,0 0 1,-1 0-1,1-1 1,-1 1-1,1 0 1,-1 0-1,1 0 0,0-1 1,34-9-175,-34 10 179,30-12 37,-17 6-110,0 0 0,1 1 1,-1 1-1,1 0 0,0 1 0,0 0 0,0 2 1,30-1-1,-44 2 56,1 0 0,-1 0 0,1 1-1,-1-1 1,0 0 0,1 1 0,-1-1 0,1 1 0,-1-1 0,0 1 0,1-1 0,-1 1 0,0 0-1,0 0 1,0 0 0,1 0 0,-1 0 0,0 0 0,0 0 0,0 0 0,0 0 0,-1 0 0,1 0 0,0 1-1,0 1 1,0-1 10,-1 1 0,1-1-1,-1 1 1,0 0 0,0-1-1,0 1 1,0-1 0,-1 1-1,1 0 1,-1-1 0,0 1-1,1-1 1,-2 3 0,-3 5 203,0 0 1,0-1-1,0 0 1,-1 0-1,-14 16 1,-18 12 837,-1-2 1,-1-2 0,-2-2-1,-77 45 1,142-109-6129,45-46-6187,-27 31-1655</inkml:trace>
</inkml:ink>
</file>

<file path=ppt/ink/ink3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6.138"/>
    </inkml:context>
    <inkml:brush xml:id="br0">
      <inkml:brushProperty name="width" value="0.025" units="cm"/>
      <inkml:brushProperty name="height" value="0.025" units="cm"/>
      <inkml:brushProperty name="color" value="#66CC00"/>
    </inkml:brush>
  </inkml:definitions>
  <inkml:trace contextRef="#ctx0" brushRef="#br0">196 0 15022,'0'0'8793,"-10"7"-7747,-6 4-576,1 1-1,1 1 1,0 0 0,0 1 0,2 0 0,-1 1-1,2 0 1,-12 21 0,15-17-465,0 0 0,1 0 0,0 1 0,2 0 0,-5 35 1,5-4 114,1 58 1,4-98-67,1 0-1,0-1 0,0 1 1,1 0-1,0-1 1,1 0-1,0 1 1,1-1-1,0 0 1,1-1-1,0 1 1,0-1-1,7 9 1,-9-14-103,0-1 0,1 1 0,-1-1 0,1 0 0,-1 0 0,1 0 0,0-1 0,0 1 0,0-1 0,1 0 1,-1 0-1,0-1 0,1 1 0,-1-1 0,1 0 0,0 0 0,-1 0 0,1-1 0,0 0 0,-1 0 0,1 0 0,0 0 1,-1-1-1,1 0 0,0 0 0,-1 0 0,1 0 0,-1-1 0,1 0 0,-1 0 0,8-4 0,1-2-1224,-1 0 1,0-1-1,0 0 0,-1 0 0,0-2 0,-1 1 0,0-1 0,10-15 0,5-13-4412</inkml:trace>
</inkml:ink>
</file>

<file path=ppt/ink/ink3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6.638"/>
    </inkml:context>
    <inkml:brush xml:id="br0">
      <inkml:brushProperty name="width" value="0.025" units="cm"/>
      <inkml:brushProperty name="height" value="0.025" units="cm"/>
      <inkml:brushProperty name="color" value="#66CC00"/>
    </inkml:brush>
  </inkml:definitions>
  <inkml:trace contextRef="#ctx0" brushRef="#br0">12 14 10570,'0'0'9700,"-3"12"-7250,0 2-1493,1 0-1,0 1 0,1-1 1,0 1-1,3 21 0,-2-33-849,0 0 0,1 0 0,-1 0 1,0 0-1,1 0 0,0 0 0,0 0 0,0 0 0,0 0 0,0-1 0,1 1 0,-1 0 0,1-1 0,-1 1 0,1-1 0,0 0 0,0 1 0,0-1 0,1 0 0,-1 0 1,0 0-1,1-1 0,-1 1 0,1 0 0,0-1 0,-1 0 0,1 1 0,0-1 0,0 0 0,0-1 0,0 1 0,0 0 0,0-1 0,0 0 0,0 0 0,0 0 0,0 0 0,5-1 1,-3 0-200,1-1 1,-1 0-1,0 0 1,1 0 0,-1 0-1,0-1 1,0 0-1,-1 0 1,1-1 0,-1 1-1,0-1 1,1 0-1,-2 0 1,1 0 0,0-1-1,-1 1 1,4-8 0,21-41-5093,-14 3-5524,-9 13-2275</inkml:trace>
</inkml:ink>
</file>

<file path=ppt/ink/ink3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6.966"/>
    </inkml:context>
    <inkml:brush xml:id="br0">
      <inkml:brushProperty name="width" value="0.025" units="cm"/>
      <inkml:brushProperty name="height" value="0.025" units="cm"/>
      <inkml:brushProperty name="color" value="#66CC00"/>
    </inkml:brush>
  </inkml:definitions>
  <inkml:trace contextRef="#ctx0" brushRef="#br0">33 1 20275,'0'0'2851,"-12"85"-1057,5-31 608,0 9-480,1 7-193,5 2-287,1-2-1090,0-2-352,1-12-224,12-13-1250,-2-13-1024,-3-17-2178,-1-13-3780</inkml:trace>
</inkml:ink>
</file>

<file path=ppt/ink/ink3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6.772"/>
    </inkml:context>
    <inkml:brush xml:id="br0">
      <inkml:brushProperty name="width" value="0.025" units="cm"/>
      <inkml:brushProperty name="height" value="0.025" units="cm"/>
      <inkml:brushProperty name="color" value="#66CC00"/>
    </inkml:brush>
  </inkml:definitions>
  <inkml:trace contextRef="#ctx0" brushRef="#br0">1 132 18834,'0'0'5861,"106"-13"-4772,-25 0-256,17 0-609,10-1-160,1 1-320,-9 2-929,-17 1-833,-20 1 64,-19-2-448,-18 0-1570,-22-2-2370</inkml:trace>
</inkml:ink>
</file>

<file path=ppt/ink/ink3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7.132"/>
    </inkml:context>
    <inkml:brush xml:id="br0">
      <inkml:brushProperty name="width" value="0.025" units="cm"/>
      <inkml:brushProperty name="height" value="0.025" units="cm"/>
      <inkml:brushProperty name="color" value="#66CC00"/>
    </inkml:brush>
  </inkml:definitions>
  <inkml:trace contextRef="#ctx0" brushRef="#br0">686 78 12043,'0'0'2280,"-3"-10"-166,0 1-1467,0 3-143,1 0 0,0-1-1,1 1 1,0-1-1,0 1 1,0-1 0,0-6-1,1 13-469,0 0-1,0 0 1,0 0-1,0 1 0,0-1 1,0 0-1,1 0 1,-1 0-1,0 0 0,0 0 1,0 0-1,0 0 1,0 0-1,0 1 0,0-1 1,0 0-1,0 0 1,0 0-1,0 0 0,1 0 1,-1 0-1,0 0 1,0 0-1,0 0 0,0 0 1,0 0-1,0 0 1,0 0-1,1 0 1,-1 0-1,0 0 0,0 0 1,0 0-1,0 0 1,0 0-1,0 0 0,1 0 1,-1 0-1,0 0 1,0 0-1,0 0 0,0 0 1,0 0-1,0 0 1,1 0-1,-1 0 0,0 0 1,0 0-1,0 0 1,0 0-1,0 0 0,0-1 1,0 1-1,0 0 1,0 0-1,0 0 1,1 0-1,-1 0 0,0 0 1,0 0-1,0 0 1,0-1-1,0 1 0,0 0 1,0 0-1,6 12 15,-6-7 9,-1 0 1,1-1-1,-1 1 0,0 0 0,-1-1 0,1 1 1,-1-1-1,0 0 0,0 0 0,0 1 1,0-1-1,-1 0 0,1-1 0,-1 1 0,0 0 1,-1-1-1,1 0 0,0 0 0,-1 0 1,-4 3-1,-13 9 250,-1 0-1,-32 16 1,34-20-59,-204 94 1484,-27 16-736,247-118-998,0-1 1,0 0-1,1 1 0,-1 0 0,1 0 0,0 0 0,0 0 0,-5 7 0,8-10-3,-1 1-1,1 0 1,0 0-1,-1 0 1,1 0-1,0 0 0,0 0 1,-1 0-1,1 0 1,0 0-1,0 0 1,0 0-1,0 0 1,0 0-1,1 0 0,-1 0 1,0 0-1,0 0 1,0 0-1,1 0 1,-1-1-1,1 1 0,-1 0 1,1 0-1,-1 0 1,1 0-1,-1-1 1,1 1-1,0 0 1,-1 0-1,1-1 0,0 1 1,0-1-1,-1 1 1,1 0-1,0-1 1,0 0-1,0 1 1,0-1-1,0 1 0,0-1 1,0 0-1,1 1 1,32 10 36,1 0 1,0-2-1,0-2 1,69 6-1,-70-11-78,-1 2-1,0 1 0,0 2 1,0 1-1,-1 2 0,32 13 1,23 26-6215,-54-29-1217</inkml:trace>
</inkml:ink>
</file>

<file path=ppt/ink/ink3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8.146"/>
    </inkml:context>
    <inkml:brush xml:id="br0">
      <inkml:brushProperty name="width" value="0.025" units="cm"/>
      <inkml:brushProperty name="height" value="0.025" units="cm"/>
      <inkml:brushProperty name="color" value="#66CC00"/>
    </inkml:brush>
  </inkml:definitions>
  <inkml:trace contextRef="#ctx0" brushRef="#br0">948 3722 11723,'0'0'2349,"8"-1"-1602,236-54 4013,-141 29-2740,-48 11-1775,-1-2 1,0-2-1,-2-3 0,0-2 1,-2-2-1,81-56 0,-70 36 103,-1-3-1,-3-3 0,-2-2 1,68-88-1,-71 77 417,-3-3 1,-4-1-1,58-117 1,-83 142-644,-3 0 0,-1-1-1,-2-1 1,-3 0 0,-1-1 0,-2 0 0,2-78 0,-10 86-115,-1 1 1,-2-1-1,-1 1 0,-3 0 0,0 0 1,-3 1-1,-1 0 0,-2 0 0,-1 1 0,-2 1 1,-26-42-1,-1 10 32,-3 2 0,-100-110 0,-133-98 75,133 134-30,-55-63-74,-56-52 120,202 205-92,-2 2-1,-2 3 0,-1 3 1,-3 2-1,-93-41 0,33 27 22,-2 7-1,-139-34 0,263 80-87,-128-40-4020,113 34 1612,1-1 0,-1-1 0,-15-11 0,-14-18-13689</inkml:trace>
</inkml:ink>
</file>

<file path=ppt/ink/ink3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8.987"/>
    </inkml:context>
    <inkml:brush xml:id="br0">
      <inkml:brushProperty name="width" value="0.025" units="cm"/>
      <inkml:brushProperty name="height" value="0.025" units="cm"/>
      <inkml:brushProperty name="color" value="#66CC00"/>
    </inkml:brush>
  </inkml:definitions>
  <inkml:trace contextRef="#ctx0" brushRef="#br0">4884 532 10186,'-2'-13'3304,"-6"-25"-1610,-1 0 1,-14-38-1,18 63-1388,0 1 1,0 1-1,-1-1 1,-1 1-1,0 0 1,0 0-1,-1 1 1,-1 0-1,0 0 0,0 1 1,-15-12-1,3 8-211,-1 0-1,-1 1 1,1 2 0,-2 0-1,-36-9 1,-128-23 249,162 37-337,-207-36 171,-1 10 1,-2 11-1,-275 11 1,360 17-58,1 6 0,0 7 1,1 6-1,2 7 1,1 6-1,-148 63 1,179-52 194,2 4 0,3 6 0,2 4 0,4 4 0,2 6 1,4 3-1,4 5 0,-122 137 0,45-17-448,10 7 1,-189 321-1,316-473 113,2 2 1,2 1-1,3 1 1,3 2-1,-24 99 0,42-131 27,1 0 0,2 1 0,1 0 0,2-1 0,5 54 0,-1-61 7,0-1 1,2 0-1,1 0 1,1-1-1,1 0 0,1 0 1,1-1-1,17 27 1,-12-26-8,1-1 0,1-1 1,1 0-1,1-1 0,0-2 0,2 0 1,0-1-1,1-1 0,0-1 0,1-1 1,1-1-1,0-1 0,1-1 0,0-2 1,40 9-1,12-2 44,1-3 1,0-4 0,0-4-1,97-5 1,13-10 5,-1-7 0,300-68 1,356-149 177,103-124 1425,-764 271-1424,-5-8 1,-3-8-1,159-125 0,-249 162-213,-4-4 0,-2-4-1,97-116 1,-135 139 1,-3-2-1,-1-2 1,-3 0-1,-3-3 1,-2 0 0,39-116-1,-59 142 70,0-1 1,-2 0-1,-2 0 0,-1-1 0,-2 0 0,0 1 0,-6-52 1,0 62-9,0 0 0,-1 0 0,-1 1 1,-1 0-1,-1 0 0,-1 0 0,-1 1 1,0 1-1,-2 0 0,-1 0 0,-25-30 1,9 20-83,0 2 0,-2 0 0,-1 3 1,-1 0-1,-1 2 0,-2 2 0,0 1 1,-1 2-1,0 1 0,-49-14 0,-12 2-7,-2 4 0,-198-23 0,-245 22-2590,379 32 295,0 7 1,1 7-1,2 8 1,0 6-1,-268 95 1,195-37-6693</inkml:trace>
</inkml:ink>
</file>

<file path=ppt/ink/ink3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4.391"/>
    </inkml:context>
    <inkml:brush xml:id="br0">
      <inkml:brushProperty name="width" value="0.025" units="cm"/>
      <inkml:brushProperty name="height" value="0.025" units="cm"/>
    </inkml:brush>
  </inkml:definitions>
  <inkml:trace contextRef="#ctx0" brushRef="#br0">71 294 17713,'0'0'3854,"-1"10"-3245,-30 159 535,-8 55-473,83-342 2804,-27 54-3298,-2 0 0,-4 0 1,-2-1-1,0-103 0,-22 228-652,13-50 468,-1 4 1,0-1 0,2 0 0,-1 1 0,2-1 0,4 23 0,-5-34 2,0 1 1,0 0-1,0-1 0,0 1 1,1-1-1,-1 1 0,1-1 0,-1 1 1,1-1-1,0 0 0,0 0 1,0 0-1,0 0 0,0 0 0,1 0 1,-1-1-1,1 1 0,-1-1 1,1 0-1,-1 1 0,1-1 0,0 0 1,-1-1-1,1 1 0,0 0 1,0-1-1,0 0 0,0 1 0,-1-1 1,1 0-1,0-1 0,5 0 1,1-1 47,-1 0 1,-1 0 0,1-1 0,0-1 0,-1 1 0,1-1-1,-1 0 1,0-1 0,0 0 0,-1 0 0,1 0 0,-1-1-1,-1 0 1,1 0 0,8-13 0,9-11 109,-3-2 0,19-35 0,-22 36-56,-2-2 0,23-66 0,-49 200-344,-10 24 321,-8 240 0,29-358-214,0 1 0,1-1 1,-1 0-1,2 1 0,-1-1 0,1 0 1,3 8-1,-5-14 39,1 1 0,-1-1 1,1 0-1,0 0 0,-1 0 0,1 0 1,0 0-1,0 0 0,0 0 0,0 0 1,0 0-1,0 0 0,0-1 0,0 1 1,0 0-1,0-1 0,1 1 0,-1-1 1,1 1-1,0-1-84,0 1-1,0-2 1,0 1 0,0 0 0,0 0-1,0 0 1,0-1 0,-1 1-1,1-1 1,0 0 0,0 1-1,-1-1 1,1 0 0,0 0 0,-1 0-1,1 0 1,1-2 0,6-5-945,-2 0 0,1-1 0,-1 0 0,0 0-1,-1 0 1,0-1 0,7-17 0,19-43-10775</inkml:trace>
</inkml:ink>
</file>

<file path=ppt/ink/ink3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4.935"/>
    </inkml:context>
    <inkml:brush xml:id="br0">
      <inkml:brushProperty name="width" value="0.025" units="cm"/>
      <inkml:brushProperty name="height" value="0.025" units="cm"/>
    </inkml:brush>
  </inkml:definitions>
  <inkml:trace contextRef="#ctx0" brushRef="#br0">169 0 17649,'-10'12'1067,"-9"11"-312,0 0 0,2 2 0,1 0 0,1 0 0,2 2 0,-20 49 0,26-50-452,1-1 0,1 1 0,1 0 0,-1 49 0,5-66-287,0 0 0,1 0 1,-1 0-1,2 0 1,-1 0-1,1-1 0,1 1 1,-1-1-1,2 1 1,-1-1-1,1 0 1,0 0-1,1 0 0,-1-1 1,2 0-1,-1 0 1,12 12-1,-14-17 70,-1 0-1,1 0 1,-1 0 0,1 0-1,0-1 1,0 1 0,0-1-1,0 0 1,0 1-1,0-2 1,1 1 0,-1 0-1,0 0 1,0-1 0,1 0-1,-1 0 1,0 0 0,0 0-1,1 0 1,-1-1-1,0 1 1,0-1 0,0 0-1,1 0 1,-1 0 0,0 0-1,0-1 1,0 1 0,-1-1-1,1 0 1,0 0 0,-1 0-1,1 0 1,-1 0-1,1-1 1,-1 1 0,0-1-1,0 1 1,3-6 0,-3 5-39,0 0 0,0-1 1,0 1-1,-1 0 0,1-1 1,-1 1-1,0-1 0,0 1 1,0-1-1,0 1 0,0-1 1,-1 0-1,0 1 0,0-1 1,0 0-1,0 1 0,0-1 1,-1 0-1,0 1 0,0-1 1,0 0-1,0 1 0,0-1 1,-1 1-1,1 0 0,-1 0 1,0-1-1,0 1 0,0 0 1,-1 0-1,1 1 0,-1-1 1,1 0-1,-6-3 0,1 3-37,0 0-1,0 0 0,0 0 1,0 1-1,-1 0 1,1 0-1,-14-1 0,17 2-15,0 1-1,0 0 0,0-1 0,1 1 0,-1 0 0,0 1 0,0-1 0,0 1 0,0 0 0,0 0 0,0 0 0,0 0 0,1 1 0,-1-1 0,1 1 0,-5 3 1,8-5 1,-1 0 0,1 0 0,0 0 0,0 0 0,0 0 0,0 0 0,0 0 0,0 0 0,0 0 0,0 0 0,0 0 0,-1 0 0,1 1 0,0-1 0,0 0 0,0 0 0,0 0 0,0 0 0,0 0 0,0 0 0,0 0 0,0 0 0,0 1 0,0-1 0,0 0 0,0 0 0,0 0 0,0 0 0,0 0 0,0 0 0,0 0 0,0 0 0,0 1 0,0-1 0,0 0 0,0 0 0,0 0 0,0 0 0,0 0 0,0 0 0,0 0 0,0 0 0,0 1 0,0-1 0,0 0 0,0 0 0,1 0 0,-1 0 0,0 0 0,0 0 0,0 0 0,0 0 0,0 0 0,0 0 0,0 0 0,0 0 0,0 0 0,1 0 0,-1 1 0,0-1 0,0 0 0,0 0 0,0 0 0,0 0 0,0 0 0,0 0 0,0 0 0,1 0 0,13-1-130,17-7 22,45-37-228,-63 35 75,2 1 1,-1 0-1,1 1 0,1 0 1,-1 1-1,1 1 0,26-6 1,-42 12 257,1 0 1,-1-1-1,1 1 0,-1 0 1,1 0-1,-1 1 1,1-1-1,-1 0 1,1 0-1,-1 0 0,1 0 1,-1 0-1,1 1 1,-1-1-1,1 0 1,-1 0-1,1 1 1,-1-1-1,1 0 0,-1 1 1,1-1-1,-1 0 1,0 1-1,1-1 1,-1 1-1,0-1 1,1 0-1,-1 1 0,0-1 1,0 1-1,0-1 1,1 1-1,-1-1 1,0 1-1,0-1 0,0 2 1,1 21 3,-1-16 31,-2 20 213,-1 1-1,-1-1 0,-1 0 0,-16 44 0,11-38 272,1 1 0,-4 39-1,13-73-511,-1 1 1,1-1-1,0 1 0,0-1 0,0 1 0,-1-1 0,1 1 0,0-1 1,0 1-1,0-1 0,0 1 0,0-1 0,0 1 0,0-1 0,0 1 1,0-1-1,0 1 0,0-1 0,0 1 0,1-1 0,-1 1 0,0-1 1,0 0-1,0 1 0,1-1 0,-1 1 0,0-1 0,1 1 0,-1-1 1,0 0-1,1 1 0,-1-1 0,0 0 0,1 1 0,-1-1 0,1 0 0,-1 0 1,1 1-1,17-14-295,15-32-1926,-7-20-5156,-16 29 785</inkml:trace>
</inkml:ink>
</file>

<file path=ppt/ink/ink3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5.419"/>
    </inkml:context>
    <inkml:brush xml:id="br0">
      <inkml:brushProperty name="width" value="0.025" units="cm"/>
      <inkml:brushProperty name="height" value="0.025" units="cm"/>
    </inkml:brush>
  </inkml:definitions>
  <inkml:trace contextRef="#ctx0" brushRef="#br0">229 1 21428,'0'0'5221,"-9"14"-4377,-22 37-528,3 0 1,-24 63 0,32-65-259,-47 136 48,61-165-110,1 2-1,1-1 1,1 0 0,1 1-1,1 0 1,2 39-1,0-57 9,-1 0 0,1-1 0,0 1 0,0-1 0,0 1 0,0-1 0,1 1 0,-1-1 0,1 0 0,0 1 0,0-1 0,0 0 0,1 0 0,-1-1 0,1 1-1,-1 0 1,1-1 0,0 1 0,0-1 0,0 0 0,0 0 0,0 0 0,1-1 0,-1 1 0,1-1 0,-1 0 0,1 1 0,-1-2 0,1 1 0,5 0 0,-1 0 51,-1-1 1,1 1-1,-1-2 1,1 1-1,-1-1 1,1 0-1,-1-1 1,0 0 0,0 0-1,0 0 1,0-1-1,0 0 1,0-1-1,8-5 1,-2 0 132,-1-2 0,1 1-1,-2-2 1,18-20 0,-24 26-98,0-1 0,-1 1 0,1-1 0,-1-1 0,-1 1 0,0 0-1,0-1 1,0 1 0,-1-1 0,0 0 0,1-9 0,-2 15-77,-1 0-1,0 1 1,0-1-1,0 1 1,0-1 0,-1 0-1,1 1 1,0-1 0,-1 0-1,1 1 1,-1-1 0,1 1-1,-1-1 1,0 1 0,0-1-1,0 1 1,0 0 0,0-1-1,0 1 1,0 0 0,0 0-1,0 0 1,0 0 0,-2-1-1,0 0 25,-1 0 0,1 1-1,0 0 1,-1 0 0,1 0 0,-1 0-1,0 0 1,1 1 0,-1-1 0,-6 1 0,1 1 25,-1-1 0,1 2 0,-1-1 0,1 1 0,-1 1 0,1 0 0,-17 7 0,-22 24-62,46-32 0,0 0 0,0 0 0,0 0 0,0 0 0,0 0 0,1 0 0,-1 0 0,1 1 0,0-1 0,0 1 0,0-1 0,0 1 0,0-1 0,0 1 0,1-1 0,-1 1 0,1 0 0,-1-1 0,1 4 0,1-5 0,0 0 0,-1-1 0,1 1 0,0 0 0,0 0 0,0 0 0,0-1 0,0 1 0,0-1 0,0 1 0,0 0 0,0-1 0,0 0 0,0 1 0,0-1 0,0 0 0,0 1 0,0-1 0,1 0 0,-1 0 0,0 0 0,0 0 0,0 0 0,0 0 0,0 0 0,1-1 0,-1 1 0,0 0 0,0-1 0,2 0 0,38-9 0,-9-5 0,-1-1 0,-1-1 0,-1-2 0,0-1 0,36-32 0,-27 21 0,72-46 0,-109 76-10,1 0 1,-1 1-1,1-1 1,-1 0-1,1 0 1,0 1-1,-1-1 0,1 1 1,0-1-1,-1 1 1,1 0-1,0 0 1,-1 0-1,4 0 1,-4 0-3,-1 0 0,1 1 0,0-1 0,-1 0 0,1 1 0,-1-1 1,1 0-1,-1 1 0,1-1 0,-1 1 0,0-1 0,1 1 1,-1-1-1,1 1 0,-1-1 0,0 1 0,0 0 0,1-1 1,-1 1-1,0-1 0,0 1 0,0 0 0,1-1 0,-1 1 1,0 0-1,0 0 0,0 6-72,-1 1 0,0-1 0,0 1 0,0-1 1,-4 12-1,-15 42-509,-36 77 1,-4-10-6710,53-113 5667,-15 29-9666</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9.926"/>
    </inkml:context>
    <inkml:brush xml:id="br0">
      <inkml:brushProperty name="width" value="0.025" units="cm"/>
      <inkml:brushProperty name="height" value="0.025" units="cm"/>
    </inkml:brush>
  </inkml:definitions>
  <inkml:trace contextRef="#ctx0" brushRef="#br0">7 1 17777,'0'0'4420,"2"63"-3011,-3-11 129,-3 12-705,1 5-321,3 3-352,0-5-128,0-3-192,13-4-929,-3-8-993,-2-11-1986,-8-12-3107</inkml:trace>
</inkml:ink>
</file>

<file path=ppt/ink/ink3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7.795"/>
    </inkml:context>
    <inkml:brush xml:id="br0">
      <inkml:brushProperty name="width" value="0.025" units="cm"/>
      <inkml:brushProperty name="height" value="0.025" units="cm"/>
    </inkml:brush>
  </inkml:definitions>
  <inkml:trace contextRef="#ctx0" brushRef="#br0">370 91 15246,'5'-11'1938,"4"-6"-1251,-6 11-310,1 0 1,-1 0-1,0-1 0,-1 1 0,1-1 1,-1 0-1,2-10 0,-18 136 1849,-94 724-63,55-354-1603,-128 1029 2130,169-1412-2605,-27 442 364,39-542-1724,2-20-7614,-2-4 1650</inkml:trace>
</inkml:ink>
</file>

<file path=ppt/ink/ink3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8.244"/>
    </inkml:context>
    <inkml:brush xml:id="br0">
      <inkml:brushProperty name="width" value="0.025" units="cm"/>
      <inkml:brushProperty name="height" value="0.025" units="cm"/>
    </inkml:brush>
  </inkml:definitions>
  <inkml:trace contextRef="#ctx0" brushRef="#br0">0 108 16207,'0'0'3609,"10"7"-3443,-3-3-67,-1 1 1,1-1 0,0 0-1,1 0 1,-1-1-1,0 0 1,1-1 0,0 1-1,0-1 1,0-1 0,13 2-1,110-5 204,-1-5 0,157-30-1,-43 5-169,547-16 1150,5 46 719,-402 4-1219,304-12 35,299 3 681,-891 13-1046,-30-2-1656,-24-2-4362,-52-11-1003,0 8 5448,0-11-6593</inkml:trace>
</inkml:ink>
</file>

<file path=ppt/ink/ink3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8.585"/>
    </inkml:context>
    <inkml:brush xml:id="br0">
      <inkml:brushProperty name="width" value="0.025" units="cm"/>
      <inkml:brushProperty name="height" value="0.025" units="cm"/>
    </inkml:brush>
  </inkml:definitions>
  <inkml:trace contextRef="#ctx0" brushRef="#br0">41 1 4228,'0'0'16154,"13"4"-14916,29 4-406,-1-2 0,52 2-1,-36-4-656,-25-1-141,1 2 0,55 15 0,-76-17-41,0 1 0,0 1 0,0 0 0,0 1 0,-1 0 1,0 0-1,-1 1 0,1 1 0,-1 0 0,10 10 0,-18-15 11,1-1-1,-1 1 0,0 0 0,0 0 0,-1 0 1,1 0-1,0 0 0,-1 1 0,0-1 1,0 0-1,0 1 0,0-1 0,0 1 0,-1-1 1,0 1-1,1-1 0,-2 8 0,0-5 61,0 0-1,-1 0 0,0 0 1,0 0-1,0 0 0,-1 0 0,0-1 1,0 1-1,-5 7 0,-9 7 366,0 0 0,-2-1 0,-37 31-1,45-41-271,-50 41 154,-2-3 0,-2-2 0,-87 43 0,102-68-2669,18-15-2998,7-6-4643</inkml:trace>
</inkml:ink>
</file>

<file path=ppt/ink/ink3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9.269"/>
    </inkml:context>
    <inkml:brush xml:id="br0">
      <inkml:brushProperty name="width" value="0.025" units="cm"/>
      <inkml:brushProperty name="height" value="0.025" units="cm"/>
    </inkml:brush>
  </inkml:definitions>
  <inkml:trace contextRef="#ctx0" brushRef="#br0">0 1104 17232,'0'0'2184,"7"-16"-1319,14-29-472,3 2 0,32-46 1,77-96 778,-101 141-994,458-621 1210,-475 648-1235,-8 17 406,-6 32 228,-2-28-813,-31 222 867,-2 15-555,32-211-302,-2 10-118,2 1 1,2-1-1,7 60 1,-6-95-136,0 1 0,1-1 0,-1 0 0,1 1 0,1-1 0,-1 0-1,5 7 1,-6-11 108,-1 0 0,1 0 1,0 0-1,-1 0 0,1 0 0,0 0 0,0 0 0,0 0 0,0 0 0,0-1 0,0 1 0,0 0 0,0-1 0,0 1 0,0 0 0,0-1 0,0 1 0,1-1 0,-1 0 0,0 1 0,0-1 0,1 0 0,-1 0 0,0 0 0,0 0 0,1 0 0,-1 0 0,0 0 0,0 0 0,0-1 0,1 1 1,-1 0-1,0-1 0,0 1 0,0-1 0,0 1 0,2-2 0,19-24-5744</inkml:trace>
</inkml:ink>
</file>

<file path=ppt/ink/ink3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9.959"/>
    </inkml:context>
    <inkml:brush xml:id="br0">
      <inkml:brushProperty name="width" value="0.025" units="cm"/>
      <inkml:brushProperty name="height" value="0.025" units="cm"/>
    </inkml:brush>
  </inkml:definitions>
  <inkml:trace contextRef="#ctx0" brushRef="#br0">87 129 16400,'0'0'459,"-10"2"213,-35 9 295,43-10-874,0 1 1,-1-1-1,1 1 1,0 0-1,0 0 1,0 0-1,0 0 1,1 0-1,-1 0 1,1 1-1,-1-1 1,1 1-1,0-1 1,0 1 0,0-1-1,0 1 1,0-1-1,0 1 1,1 0-1,-1 0 1,1-1-1,0 1 1,0 0-1,0 0 1,0-1-1,1 5 1,-1 1 12,1 102 500,18 123-1,0 3-460,-16-122 608,-3-114-733,0 0 0,0 0 0,0 0 0,0 0 0,1 0-1,-1 0 1,0 0 0,0 0 0,0 0 0,0-1 0,0 1 0,0 0 0,0 0 0,0 0 0,0 0 0,0 0-1,1 0 1,-1 0 0,0 0 0,0 0 0,0 0 0,0 0 0,0 0 0,0 0 0,0 0 0,0 1 0,0-1-1,0 0 1,1 0 0,-1 0 0,0 0 0,0 0 0,0 0 0,0 0 0,0 0 0,0 0 0,0 0 0,0 0-1,0 0 1,0 0 0,0 0 0,0 0 0,0 1 0,0-1 0,0 0 0,1 0 0,-1 0 0,0 0 0,0 0-1,0 0 1,0 0 0,0 0 0,0 0 0,0 0 0,0 1 0,0-1 0,0 0 0,4-10 405,41-162 1580,139-427-1762,-176 578-276,18-40-41,-25 57 51,1 0 0,1 0 0,-1 1 0,1-1-1,-1 1 1,1-1 0,0 1 0,0 0 0,1 0 0,-1 0-1,6-3 1,-8 5-4,0 1 1,0-1-1,0 1 0,1-1 0,-1 1 0,0-1 1,0 1-1,0 0 0,1 0 0,-1 0 0,0 0 1,1-1-1,-1 2 0,0-1 0,0 0 0,1 0 1,-1 0-1,0 0 0,0 1 0,1-1 0,-1 1 1,0-1-1,0 1 0,0-1 0,0 1 0,2 1 1,-1 0 4,0 1 0,0-1 1,1 1-1,-2-1 0,1 1 1,0 0-1,0 0 0,-1 0 1,0 0-1,2 4 0,0 5 44,1 1-1,-2 0 1,1 0 0,-1 15-1,-2-20 46,-1 1-1,0 0 1,0-1-1,-1 1 1,0-1-1,-1 0 1,1 0-1,-2 1 1,1-2-1,-1 1 1,0 0-1,-1-1 1,0 0-1,0 0 1,0 0-1,-1-1 1,0 1-1,-1-2 1,-12 11-1,-1-1 142,-2-1 0,0 0 0,0-2 0,-1 0 0,-35 12 1,52-22-270,1 0 0,-1 0 0,1 0 0,-1-1 0,0 0 0,1 0 1,-1 0-1,0-1 0,-9 0 0,14 0-27,1 0 0,-1 0 0,1 0 0,-1-1 0,1 1 0,-1 0 0,1 0 0,0-1-1,-1 1 1,1 0 0,-1-1 0,1 1 0,0-1 0,-1 1 0,1 0 0,0-1 0,0 1 0,-1-1 0,1 1 0,0-1 0,0 1 0,0-1 0,-1 1 0,1-1 0,0 1 0,0-1-1,0 1 1,0-1 0,0 1 0,0-1 0,0 1 0,0-1 0,0 1 0,0-1 0,1 1 0,-1-1 0,0 0 0,7-18-2711,18-12-3414</inkml:trace>
</inkml:ink>
</file>

<file path=ppt/ink/ink3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0.607"/>
    </inkml:context>
    <inkml:brush xml:id="br0">
      <inkml:brushProperty name="width" value="0.025" units="cm"/>
      <inkml:brushProperty name="height" value="0.025" units="cm"/>
    </inkml:brush>
  </inkml:definitions>
  <inkml:trace contextRef="#ctx0" brushRef="#br0">514 1 20628,'0'0'64,"-70"82"-193,29-24 354,0 8 447,-1 4 257,-3 6-64,1 3-192,-2-2-225,3-7 65,1-5 31,6-14-288,9-13-192,6-14-288,10-17-993,6-8-1025,5-32-1089,0-21-2114,5-21-3524</inkml:trace>
</inkml:ink>
</file>

<file path=ppt/ink/ink3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0.948"/>
    </inkml:context>
    <inkml:brush xml:id="br0">
      <inkml:brushProperty name="width" value="0.025" units="cm"/>
      <inkml:brushProperty name="height" value="0.025" units="cm"/>
    </inkml:brush>
  </inkml:definitions>
  <inkml:trace contextRef="#ctx0" brushRef="#br0">1 0 9065,'0'0'10826,"41"49"-10410,-12-19 1666,8 4-320,11 3-1057,8 1-321,5-1-256,2-3-192,-2-4-1185,-8-5-2114,-12-11-1666</inkml:trace>
</inkml:ink>
</file>

<file path=ppt/ink/ink3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1.388"/>
    </inkml:context>
    <inkml:brush xml:id="br0">
      <inkml:brushProperty name="width" value="0.025" units="cm"/>
      <inkml:brushProperty name="height" value="0.025" units="cm"/>
    </inkml:brush>
  </inkml:definitions>
  <inkml:trace contextRef="#ctx0" brushRef="#br0">0 2981 16656,'0'0'1382,"11"-10"-1088,521-476 4128,40-37-4333,151-92 1704,506-462 594,-1193 1044-2542,53-56-250,-82 82 206,-1-1 0,1 0 0,-2 0-1,1-1 1,-2 1 0,1-1 0,-1 0 0,0-1-1,3-12 1,-6 20 8,-1 0-1,0 1 1,1-1-1,-1 0 1,0 1-1,0-1 1,0 0-1,0 1 1,-1-1-1,1 0 0,0 1 1,-1-1-1,1 1 1,-1-1-1,0-1 1,-22-18-5681</inkml:trace>
</inkml:ink>
</file>

<file path=ppt/ink/ink3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1.837"/>
    </inkml:context>
    <inkml:brush xml:id="br0">
      <inkml:brushProperty name="width" value="0.025" units="cm"/>
      <inkml:brushProperty name="height" value="0.025" units="cm"/>
    </inkml:brush>
  </inkml:definitions>
  <inkml:trace contextRef="#ctx0" brushRef="#br0">43 220 6566,'-4'-14'5098,"-8"-35"-5349,-7-63 1,16 94 557,-1-7 5279,5 24-3296,6 15-1937,30 65 573,3-1 0,3-2 0,88 116 1,190 193-499,-138-173 163,91 126-338,326 368 1138,-564-669-1282,0 3-378,2-2 0,1-1 1,50 34-1,-49-51-2902,-12-16-2295</inkml:trace>
</inkml:ink>
</file>

<file path=ppt/ink/ink3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2.399"/>
    </inkml:context>
    <inkml:brush xml:id="br0">
      <inkml:brushProperty name="width" value="0.025" units="cm"/>
      <inkml:brushProperty name="height" value="0.025" units="cm"/>
    </inkml:brush>
  </inkml:definitions>
  <inkml:trace contextRef="#ctx0" brushRef="#br0">293 0 18193,'0'0'6043,"-8"17"-5733,-265 446 341,262-441-3073,31-42-452,17-24-1925,52-80 0,-39 48-2397</inkml:trace>
</inkml:ink>
</file>

<file path=ppt/ink/ink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0.364"/>
    </inkml:context>
    <inkml:brush xml:id="br0">
      <inkml:brushProperty name="width" value="0.025" units="cm"/>
      <inkml:brushProperty name="height" value="0.025" units="cm"/>
    </inkml:brush>
  </inkml:definitions>
  <inkml:trace contextRef="#ctx0" brushRef="#br0">1 240 17136,'3'-10'1751,"4"-3"-1328,0 0-1,0 1 0,1-1 1,1 2-1,0-1 0,0 1 1,2 0-1,-1 1 1,1 0-1,0 1 0,1 0 1,24-13-1,-17 11-302,0 1 0,1 0 0,0 1 0,0 2 0,1 0 1,0 1-1,0 1 0,34-3 0,-53 7-130,0 1 1,0 0 0,0 0 0,0 0-1,0 0 1,0 0 0,0 1 0,0-1-1,0 1 1,0-1 0,-1 1-1,1-1 1,0 1 0,0 0 0,-1 0-1,1 0 1,0 0 0,-1 0-1,1 1 1,-1-1 0,1 0 0,-1 1-1,0-1 1,0 1 0,1-1 0,-1 1-1,0-1 1,0 1 0,-1 0-1,1 0 1,0 0 0,0-1 0,-1 1-1,1 0 1,-1 0 0,0 0-1,0 0 1,1 0 0,-1 0 0,-1 0-1,1 0 1,0 0 0,0 0 0,-1-1-1,0 4 1,-1 6 25,0 0 0,-1 0 0,0 0 0,-1-1 0,0 1 0,-10 16 0,-25 30 297,27-42-110,1 1 1,1 1-1,-11 21 0,21-38-208,0 0 0,0 0 0,0 0 0,0 0 0,0 1 1,0-1-1,-1 0 0,1 0 0,0 0 0,0 1 0,0-1 0,0 0 0,0 0 0,0 0 0,0 1 0,0-1 0,0 0 0,0 0 0,0 1 0,0-1 0,0 0 0,0 0 0,0 0 1,0 1-1,0-1 0,1 0 0,-1 0 0,0 0 0,0 1 0,0-1 0,0 0 0,0 0 0,0 0 0,1 0 0,-1 0 0,0 1 0,0-1 0,0 0 0,0 0 0,1 0 0,-1 0 0,0 0 1,0 0-1,0 0 0,1 1 0,-1-1 0,0 0 0,0 0 0,0 0 0,1 0 0,-1 0 0,0 0 0,19-4-153,17-11-78,-14 4 93,62-26-1400,-76 34 1294,0 0 1,0 1-1,0 0 0,1 0 1,-1 1-1,1 0 0,-1 0 1,12 2-1,-19-1 233,0 0 0,1 1 0,-1 0 0,0-1 0,0 1 0,0 0 1,0-1-1,1 1 0,-1 0 0,0 0 0,0 0 0,-1 0 0,1 0 0,0 0 0,0 0 1,0 0-1,-1 0 0,1 1 0,0-1 0,-1 0 0,1 0 0,-1 1 0,0-1 0,1 0 0,-1 0 1,0 1-1,0-1 0,0 1 0,0-1 0,0 0 0,0 1 0,0-1 0,0 0 0,0 1 0,-1-1 1,1 0-1,-1 2 0,-1 6 254,0-1 0,0 1 1,-1-1-1,-5 14 0,-18 22 1326,-2-2 0,-2-1 0,-1-1 0,-58 56 0,63-69-816,2-3-382,22-24-872,3-5-320,32-43-3573,39-42-6667,-29 37-2643</inkml:trace>
</inkml:ink>
</file>

<file path=ppt/ink/ink3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2.754"/>
    </inkml:context>
    <inkml:brush xml:id="br0">
      <inkml:brushProperty name="width" value="0.025" units="cm"/>
      <inkml:brushProperty name="height" value="0.025" units="cm"/>
    </inkml:brush>
  </inkml:definitions>
  <inkml:trace contextRef="#ctx0" brushRef="#br0">209 0 12204,'0'0'3203,"-30"79"-1954,15-39-128,3 4-288,4-2-33,5-1-255,3-5-417,3-5-64,10-6-128,2-7-769,1-6-192,-2-1-448,-4-4-353,-1 0 673,-6-3-288</inkml:trace>
  <inkml:trace contextRef="#ctx0" brushRef="#br0" timeOffset="1">50 314 9993,'0'0'9097,"-50"-39"-6567,50 36-864,8 0-897,12 1-609,14-2 32,4 1-224,6-3-1890,-3-2-2146,-5 4-4900</inkml:trace>
</inkml:ink>
</file>

<file path=ppt/ink/ink3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3.285"/>
    </inkml:context>
    <inkml:brush xml:id="br0">
      <inkml:brushProperty name="width" value="0.025" units="cm"/>
      <inkml:brushProperty name="height" value="0.025" units="cm"/>
    </inkml:brush>
  </inkml:definitions>
  <inkml:trace contextRef="#ctx0" brushRef="#br0">110 0 14574,'0'0'8285,"-3"15"-7410,-25 95 23,3-19-1089,4 1 1,-11 121-1,34-199-4292,6-38 2410,8-49-1615,-3-3-1272,1-12-1782</inkml:trace>
</inkml:ink>
</file>

<file path=ppt/ink/ink3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3.628"/>
    </inkml:context>
    <inkml:brush xml:id="br0">
      <inkml:brushProperty name="width" value="0.025" units="cm"/>
      <inkml:brushProperty name="height" value="0.025" units="cm"/>
    </inkml:brush>
  </inkml:definitions>
  <inkml:trace contextRef="#ctx0" brushRef="#br0">1 142 8840,'0'0'1970,"1"10"11,5 82 2325,4 36-1621,-7-111-2347,0 0-1,0-1 1,2 0-1,0 0 1,11 23-1,-13-34-277,-1-1-1,1 1 1,0-1 0,1 0-1,-1 0 1,1 0-1,0 0 1,0-1-1,0 1 1,0-1 0,1 0-1,-1 0 1,1 0-1,8 2 1,-10-4 42,-1 0-1,1 0 1,0 0 0,0 0 0,0-1-1,1 0 1,-1 1 0,0-1 0,0 0-1,0-1 1,0 1 0,0 0 0,0-1-1,0 0 1,0 0 0,0 0 0,0 0-1,0 0 1,-1 0 0,1-1 0,0 0-1,-1 1 1,1-1 0,-1 0 0,1 0-1,2-3 1,6-9 317,1-1-1,-2 0 1,0-1-1,-1 0 1,13-33 0,26-91 315,-41 121-771,-1-2 0,-1 1 0,-1-1 1,0 1-1,-2-1 0,-1 0 0,0 0 1,-4-31-1,3 49-227,-1 1 0,0 0 0,0-1 1,0 1-1,0 0 0,-1 0 0,1 0 1,0 0-1,-1 0 0,0 0 0,1 0 0,-1 0 1,0 1-1,0-1 0,0 1 0,-4-3 1,-18-11-5455</inkml:trace>
</inkml:ink>
</file>

<file path=ppt/ink/ink3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6.682"/>
    </inkml:context>
    <inkml:brush xml:id="br0">
      <inkml:brushProperty name="width" value="0.025" units="cm"/>
      <inkml:brushProperty name="height" value="0.025" units="cm"/>
    </inkml:brush>
  </inkml:definitions>
  <inkml:trace contextRef="#ctx0" brushRef="#br0">54 24 18481,'0'0'2307,"-54"9"-1314,54-6-65,18-2-767,22-1-129,13 0 32,17 0-32,11-4-1025,14-7-1474,1 1-864,1-1-1826</inkml:trace>
</inkml:ink>
</file>

<file path=ppt/ink/ink3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7.010"/>
    </inkml:context>
    <inkml:brush xml:id="br0">
      <inkml:brushProperty name="width" value="0.025" units="cm"/>
      <inkml:brushProperty name="height" value="0.025" units="cm"/>
    </inkml:brush>
  </inkml:definitions>
  <inkml:trace contextRef="#ctx0" brushRef="#br0">0 61 16656,'0'0'459,"8"1"326,142 8 2528,8-9-5958,-120-2 362,0-2 0,0-1 1,0-1-1,-1-3 0,0-1 1,43-18-1,-80 28 2587,1-1 1,0 0-1,0 1 0,0-1 0,0 1 1,0-1-1,-1 1 0,1-1 0,0 1 1,0-1-1,0 1 0,0 0 0,1 0 1,-1 0-1,0-1 0,0 1 0,0 0 1,0 0-1,0 0 0,0 1 0,0-1 1,0 0-1,0 0 0,0 0 1,0 1-1,0-1 0,0 1 0,0-1 1,0 1-1,0-1 0,0 1 0,-1-1 1,1 1-1,0 0 0,0-1 0,0 1 1,-1 0-1,1 0 0,0 0 0,-1 0 1,1-1-1,-1 1 0,1 0 0,-1 0 1,0 0-1,1 0 0,-1 2 0,8 11 1816,5 0-3816,19 3 1005,-8-13-3733,-3-3-4427</inkml:trace>
</inkml:ink>
</file>

<file path=ppt/ink/ink3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7.369"/>
    </inkml:context>
    <inkml:brush xml:id="br0">
      <inkml:brushProperty name="width" value="0.025" units="cm"/>
      <inkml:brushProperty name="height" value="0.025" units="cm"/>
    </inkml:brush>
  </inkml:definitions>
  <inkml:trace contextRef="#ctx0" brushRef="#br0">69 0 3716,'0'0'10954,"-33"82"-8296,17-35-960,4 3-321,7 2-480,3-3-224,2 0-417,2-5-288,14-7-897,1-2-64,3-7 224,1 2-736,-3-1-1762,-7 5-1762</inkml:trace>
</inkml:ink>
</file>

<file path=ppt/ink/ink3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7.710"/>
    </inkml:context>
    <inkml:brush xml:id="br0">
      <inkml:brushProperty name="width" value="0.025" units="cm"/>
      <inkml:brushProperty name="height" value="0.025" units="cm"/>
    </inkml:brush>
  </inkml:definitions>
  <inkml:trace contextRef="#ctx0" brushRef="#br0">63 0 13421,'-40'110'5553,"34"-91"-5320,1 1 0,1 0 0,1 0 0,0 0 1,2 1-1,1 31 0,1-45-306,1-1-1,0 1 1,0-1 0,1 0-1,0 1 1,0-1 0,0 0-1,1-1 1,0 1 0,8 9-1,-6-8 1,0 1-1,-1 1 1,0-1-1,7 16 1,-7-3 340,0 0 0,-2 0 1,-1 1-1,0-1 1,-2 0-1,0 1 0,-1-1 1,-8 36-1,0 58 604,9-114-950,0-1 0,0 1 0,1 0 0,-1 0 0,0 0 0,0 0 0,1-1 0,-1 1 0,1 0 0,-1 0 0,1-1-1,-1 1 1,1 0 0,-1 0 0,1-1 0,-1 1 0,1-1 0,0 1 0,-1-1 0,1 1 0,0-1 0,0 1 0,-1-1 0,1 0-1,0 1 1,0-1 0,0 0 0,0 1 0,-1-1 0,1 0 0,0 0 0,0 0 0,0 0 0,0 0 0,0 0 0,0 0-1,-1 0 1,1 0 0,0-1 0,0 1 0,0 0 0,0-1 0</inkml:trace>
</inkml:ink>
</file>

<file path=ppt/ink/ink3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0.345"/>
    </inkml:context>
    <inkml:brush xml:id="br0">
      <inkml:brushProperty name="width" value="0.025" units="cm"/>
      <inkml:brushProperty name="height" value="0.025" units="cm"/>
    </inkml:brush>
  </inkml:definitions>
  <inkml:trace contextRef="#ctx0" brushRef="#br0">256 1 12075,'-37'1'1254,"-1"3"-1,0 0 1,1 3-1,-52 16 1,88-23-1244,1 0 0,-1 0 1,0 0-1,0 0 0,1 0 0,-1 0 1,0 1-1,1-1 0,-1 0 0,0 0 1,1 1-1,-1-1 0,0 1 0,1-1 1,-1 0-1,1 1 0,-1-1 1,1 1-1,-1 0 0,1-1 0,-1 1 1,1-1-1,0 1 0,-1 0 0,1-1 1,0 1-1,-1 0 0,1-1 1,0 1-1,0 1 0,0-1-19,1 0 0,0 0 0,0 0 0,-1 0 0,1 0 0,0-1 0,0 1 0,0 0 0,0 0 0,0-1 0,1 1 0,-1 0 0,0-1 0,0 1 0,2 0 0,60 17-426,-56-17 482,69 14-1362,0-3 0,143 4-1,159-26-1455,-64 0 4972,-78 12-801,399-13 382,-367-2-1449,493 38 1,-671-19-382,-49-4-180,0 1-1,0 1 1,-1 3-1,57 16 0,-64-4-2207,5 0-2420,-29-17 1322</inkml:trace>
</inkml:ink>
</file>

<file path=ppt/ink/ink3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0.905"/>
    </inkml:context>
    <inkml:brush xml:id="br0">
      <inkml:brushProperty name="width" value="0.025" units="cm"/>
      <inkml:brushProperty name="height" value="0.025" units="cm"/>
    </inkml:brush>
  </inkml:definitions>
  <inkml:trace contextRef="#ctx0" brushRef="#br0">0 112 13196,'0'0'342,"9"4"-673,9 5 317,0-2-1,1 0 1,0-1-1,0-1 1,1-1-1,0 0 1,27 0-1,154-2 35,-138-3-25,460-33 47,-123 3 65,121 25 2071,265-21 27,-695 19-2281,73-10-447,-137 13-1081,46-14 1,-42 4-2684</inkml:trace>
</inkml:ink>
</file>

<file path=ppt/ink/ink3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2.398"/>
    </inkml:context>
    <inkml:brush xml:id="br0">
      <inkml:brushProperty name="width" value="0.025" units="cm"/>
      <inkml:brushProperty name="height" value="0.025" units="cm"/>
    </inkml:brush>
  </inkml:definitions>
  <inkml:trace contextRef="#ctx0" brushRef="#br0">211 0 14414,'0'0'4719,"2"14"-3929,5 40-656,-3 0 0,-2 0 0,-2 0 0,-3 0 0,-2 0 0,-2 0 0,-3-1 0,-19 62 0,28-128-6369,-5-20 1686,1 2 962,-14-92 21,-4 44 8558,23 77-4753,-1 1 0,1-1 0,-1 1 0,1-1 0,-1 1 0,0-1 0,0 1 0,0-1 0,0 1 0,0 0 0,0 0 0,0-1 0,0 1 0,0 0 0,-1 0 0,1 0 0,0 0 0,-1 0 0,-1 0 0,2 0-102,0 1 1,0 0-1,0 0 0,0 0 1,0 1-1,0-1 0,0 0 1,0 0-1,0 1 0,0-1 1,0 0-1,0 1 0,0-1 1,0 1-1,0-1 0,1 1 1,-1 0-1,0-1 0,0 1 1,0 0-1,-1 1 1,-3 4 86,1 1 1,-1-1 0,1 1-1,0 0 1,-6 15 0,1 1-107,2 1 1,0-1-1,1 1 1,1 1-1,2-1 1,0 1-1,1-1 1,2 1-1,3 35 1,-3-58-102,1 0 1,-1-1-1,0 1 0,0-1 1,1 1-1,-1 0 0,1-1 1,0 1-1,-1-1 0,1 1 1,0-1-1,0 0 0,0 1 1,0-1-1,0 0 1,0 1-1,0-1 0,0 0 1,0 0-1,1 0 0,-1 0 1,0 0-1,1 0 0,-1-1 1,1 1-1,-1 0 0,1-1 1,-1 1-1,1-1 1,0 1-1,-1-1 0,1 0 1,-1 0-1,1 0 0,0 0 1,-1 0-1,1 0 0,0 0 1,-1 0-1,1-1 0,-1 1 1,1-1-1,0 1 1,-1-1-1,1 0 0,-1 1 1,0-1-1,3-2 0,5-1 236,0-1-1,-1-1 0,0 1 0,0-2 0,0 1 0,11-13 1,18-29 903,-2-2 1,46-88-1,-22 35-1177,-56 98-291,12-16-560,-3 15-4013,-10 16-8088</inkml:trace>
</inkml:ink>
</file>

<file path=ppt/ink/ink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0.709"/>
    </inkml:context>
    <inkml:brush xml:id="br0">
      <inkml:brushProperty name="width" value="0.025" units="cm"/>
      <inkml:brushProperty name="height" value="0.025" units="cm"/>
    </inkml:brush>
  </inkml:definitions>
  <inkml:trace contextRef="#ctx0" brushRef="#br0">96 323 15375,'0'0'4484,"-40"77"-2851,19-36 577,3-1-1024,6-5-770,8-8-352,4-9-256,3-16-1730,13-2-1249,2-27-1281,2-14-3876</inkml:trace>
  <inkml:trace contextRef="#ctx0" brushRef="#br0" timeOffset="1">99 0 11627,'-16'49'256,"8"3"-128,8 0-96,6-8-352,19-9-1602,10-7-2594</inkml:trace>
</inkml:ink>
</file>

<file path=ppt/ink/ink3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2.848"/>
    </inkml:context>
    <inkml:brush xml:id="br0">
      <inkml:brushProperty name="width" value="0.025" units="cm"/>
      <inkml:brushProperty name="height" value="0.025" units="cm"/>
    </inkml:brush>
  </inkml:definitions>
  <inkml:trace contextRef="#ctx0" brushRef="#br0">33 166 3908,'10'-62'2753,"3"-17"1187,-9 57-154,-4 19-1166,0 7 589,-27 233-1519,11-126-1945,-1 128 0,35-355-10379,-18 83 4548</inkml:trace>
</inkml:ink>
</file>

<file path=ppt/ink/ink3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3.207"/>
    </inkml:context>
    <inkml:brush xml:id="br0">
      <inkml:brushProperty name="width" value="0.025" units="cm"/>
      <inkml:brushProperty name="height" value="0.025" units="cm"/>
    </inkml:brush>
  </inkml:definitions>
  <inkml:trace contextRef="#ctx0" brushRef="#br0">53 434 3459,'0'0'9812,"-8"-8"-8862,-36-30 892,69 11 27,9-17-1187,-1-1 0,-3-1 0,-1-1 0,28-67 0,-28 57-286,-29 57-397,0 0 0,0-1 0,0 1 0,0 0 0,0-1 0,0 1 0,0 0 0,0-1 0,0 1 0,0 0 0,0 0 0,1-1 0,-1 1 0,0 0 0,0 0 0,0-1 0,1 1 0,-1 0 0,0 0 0,0-1 0,1 1 0,-1 0 0,0 0 0,0 0 0,1 0 0,-1-1 0,0 1 0,1 0 0,-1 0 0,0 0 0,0 0 0,1 0 0,-1 0 0,0 0 0,1 0 0,-1 0 0,1 0 0,3 14-70,-3 40-13,-2-36 138,2 1-66,3 70 337,-3-81-425,0 1-1,1-1 0,0 0 1,0 0-1,1 0 1,0 0-1,0-1 0,6 10 1,-8-16-91,0 1 0,0-1 0,0 0 0,0 1 0,1-1 0,-1 0 1,0 1-1,1-1 0,-1 0 0,1 0 0,-1 0 0,1-1 0,2 2 1,13-2-4997,4-12-5911</inkml:trace>
</inkml:ink>
</file>

<file path=ppt/ink/ink3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4:42.846"/>
    </inkml:context>
    <inkml:brush xml:id="br0">
      <inkml:brushProperty name="width" value="0.025" units="cm"/>
      <inkml:brushProperty name="height" value="0.025" units="cm"/>
    </inkml:brush>
  </inkml:definitions>
  <inkml:trace contextRef="#ctx0" brushRef="#br0">52 460 12492,'0'0'1842,"-8"4"-1164,-24 12-598,21-7-418,15-4-3,15-3 229,-19-2 113,86-3 1369,1-4 1,157-35 0,-58 8-700,574-35 2201,6 54-1136,63-2-1780,54-32 587,370-16 500,-305-21-220,-276 18-205,91 59-1755,-683 9-2573,2-11-4036,-6-10-3006</inkml:trace>
</inkml:ink>
</file>

<file path=ppt/ink/ink3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4:44.831"/>
    </inkml:context>
    <inkml:brush xml:id="br0">
      <inkml:brushProperty name="width" value="0.025" units="cm"/>
      <inkml:brushProperty name="height" value="0.025" units="cm"/>
    </inkml:brush>
  </inkml:definitions>
  <inkml:trace contextRef="#ctx0" brushRef="#br0">0 14 10314,'0'0'2626,"15"11"-2797,10 5 152,0-1-1,0-2 0,2 0 0,-1-2 0,2 0 0,28 6 1,30 0 255,1-4 0,97 2 0,181-12 126,-206-4 30,773-31 2856,-274 5-2529,-340 19-606,427-13-1058,-3-33-7026,-520 28 2814</inkml:trace>
</inkml:ink>
</file>

<file path=ppt/ink/ink3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4:45.579"/>
    </inkml:context>
    <inkml:brush xml:id="br0">
      <inkml:brushProperty name="width" value="0.025" units="cm"/>
      <inkml:brushProperty name="height" value="0.025" units="cm"/>
    </inkml:brush>
  </inkml:definitions>
  <inkml:trace contextRef="#ctx0" brushRef="#br0">1 94 10954,'0'0'860,"0"9"-930,-1-5 71,1-1-1,0 0 1,0 0-1,1 1 1,-1-1-1,1 0 1,-1 0-1,1 0 1,0 0 0,0 0-1,1 0 1,-1 0-1,1 0 1,-1 0-1,3 2 1,0 0 44,1 0 0,0-1 1,0 0-1,0 0 0,0 0 1,1 0-1,0-1 0,10 4 1,26 10 170,0-1 0,1-3 0,0-2 0,1-1 0,76 6 1,232-6 96,-281-10-268,720-36 2650,0-43-976,-712 71-1724,254-30 142,365-35 290,0 33-1589,-389 33-5938,-178 0-1089</inkml:trace>
</inkml:ink>
</file>

<file path=ppt/ink/ink3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6:15.923"/>
    </inkml:context>
    <inkml:brush xml:id="br0">
      <inkml:brushProperty name="width" value="0.025" units="cm"/>
      <inkml:brushProperty name="height" value="0.025" units="cm"/>
    </inkml:brush>
  </inkml:definitions>
  <inkml:trace contextRef="#ctx0" brushRef="#br0">0 371 10154,'60'-3'1154,"0"-3"0,63-15 0,-27 5-319,184-21 1100,434-2 0,1715 31-1668,-1047-67 1096,-437 10-1103,-94 17 2537,-818 45-4185,0-1 0,52-14 0,1-9-4131</inkml:trace>
</inkml:ink>
</file>

<file path=ppt/ink/ink3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6:18.352"/>
    </inkml:context>
    <inkml:brush xml:id="br0">
      <inkml:brushProperty name="width" value="0.025" units="cm"/>
      <inkml:brushProperty name="height" value="0.025" units="cm"/>
    </inkml:brush>
  </inkml:definitions>
  <inkml:trace contextRef="#ctx0" brushRef="#br0">0 36 11435,'801'-20'4457,"791"34"-2658,-524 20-1740,2-33 183,-468-3 354,816-33 1540,-623 7-3231,-736 36-1429,0 0-6168,-34-8 1624</inkml:trace>
</inkml:ink>
</file>

<file path=ppt/ink/ink3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7:35.946"/>
    </inkml:context>
    <inkml:brush xml:id="br0">
      <inkml:brushProperty name="width" value="0.025" units="cm"/>
      <inkml:brushProperty name="height" value="0.025" units="cm"/>
    </inkml:brush>
  </inkml:definitions>
  <inkml:trace contextRef="#ctx0" brushRef="#br0">3460 739 12940,'-241'-19'5182,"-314"-68"-4614,448 62-587,-245-51-395,253 60 329,-162-6-1,145 20 457,0 6 0,0 4 0,-163 34 1,89 6-260,2 7 0,-327 146 0,479-186-119,2 2 0,0 2 1,1 0-1,-46 38 0,69-48 0,1-1 0,0 1 0,0 1 0,1-1 0,0 1 0,1 1 0,0 0 0,1 0 0,0 0 0,1 1 0,0-1 0,0 1 0,2 0 0,-1 1 0,2-1 0,0 1 0,-1 19 0,3-8 4,1 0 1,1 0-1,1 0 1,1 0-1,2-1 1,0 0-1,1 0 1,2 0-1,0-1 1,1 0-1,2-1 1,0 0-1,1-1 1,1 0-1,0-1 0,24 24 1,5 0-9,2-2 0,1-2-1,2-2 1,2-1 0,1-3 0,61 29 0,6-6-4,223 73 1,-115-64-6,3-11 0,2-9 0,252 14 0,715-7-79,-849-45 91,741 37-84,512 6-72,39-81 287,-687-27 114,-6-41 145,-488 22-71,-379 58-236,-1-3 1,0-4 0,116-55 0,-171 68-27,0-1 0,-1 0-1,-1-2 1,42-37 0,-55 43-19,-1 1-1,0-1 1,-1-1 0,0 1-1,-1-1 1,0-1 0,0 1 0,-1-1-1,-1 0 1,0-1 0,-1 1-1,5-23 1,-7 15 0,0 0 1,-2 0-1,0 0 1,-1-1-1,-1 1 1,-1 0-1,0 0 1,-2 1-1,0-1 0,-1 1 1,-1 0-1,-1 0 1,-1 1-1,-1 0 1,0 1-1,-1 0 1,-23-27-1,-2 3-7,-2 2-1,-1 2 1,-2 1-1,-1 3 1,-71-44-1,1 11 97,-2 6 0,-3 4-1,-160-51 1,-384-82 276,-878-112 827,-18 92-1355,1272 174 144,-1004-61-442,1012 97 11,0 13-1,-455 81 1,169 44-890,9 32-1970,436-133 2083,-164 49-3202</inkml:trace>
</inkml:ink>
</file>

<file path=ppt/ink/ink3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39.954"/>
    </inkml:context>
    <inkml:brush xml:id="br0">
      <inkml:brushProperty name="width" value="0.025" units="cm"/>
      <inkml:brushProperty name="height" value="0.025" units="cm"/>
    </inkml:brush>
  </inkml:definitions>
  <inkml:trace contextRef="#ctx0" brushRef="#br0">4081 604 9705,'-9'-4'1159,"-152"-75"-481,-237-108 3453,207 112-3058,-351-88 0,389 131-1036,0 6 1,-308-11 0,264 37 269,-1 8 1,-221 38 0,-63 58 514,380-74-596,1 4 0,-155 76 0,232-98-147,1 1 0,1 1 0,0 1 0,1 0 0,-32 32 0,43-37-74,1 0-1,1 1 1,0 1-1,0-1 1,1 1 0,1 0-1,0 1 1,0-1 0,1 1-1,1 0 1,0 1-1,-3 19 1,5-14-17,0 1 0,1-1 0,1 0 0,1 0 0,1 0 1,0 0-1,1 0 0,2 0 0,-1 0 0,2-1 0,14 32 0,-5-24 5,0 0 0,2 0 0,0-1 0,2-2 0,1 0 0,40 37 0,-8-17 24,2-1 1,1-3 0,3-3-1,1-2 1,1-2-1,2-3 1,98 31-1,474 99 83,-519-135-68,267 50-2,3-17 1,648 12-1,-236-99 121,-591 8-11,371-89 1,-334 33 189,-208 64-105,0-2-1,0-1 1,-2-2-1,49-37 0,-74 50-178,0 0-1,-1-1 0,0 0 1,0-1-1,-1 0 0,1 0 1,-2 0-1,1 0 0,-1-1 0,-1 0 1,0 0-1,0 0 0,-1-1 1,0 1-1,0-1 0,-1 0 1,0 0-1,-1 0 0,0 0 1,-1 0-1,0 0 0,0 0 0,-4-15 1,0 6-22,-1-1 0,-1 2 0,-1-1 0,0 1 1,-2 0-1,0 0 0,-1 1 0,0 0 0,-1 1 0,-1 0 1,-15-14-1,-10-7-24,-2 1 0,-2 2 1,-1 2-1,-1 1 1,-2 3-1,-88-42 0,18 21-6,-212-61-1,104 53-313,-317-38-1,-239 22-1056,172 35-3716,297 17-1409</inkml:trace>
</inkml:ink>
</file>

<file path=ppt/ink/ink3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51.902"/>
    </inkml:context>
    <inkml:brush xml:id="br0">
      <inkml:brushProperty name="width" value="0.025" units="cm"/>
      <inkml:brushProperty name="height" value="0.025" units="cm"/>
    </inkml:brush>
  </inkml:definitions>
  <inkml:trace contextRef="#ctx0" brushRef="#br0">6378 352 15791,'-78'-27'283,"-2"3"0,-1 4 0,-1 3 0,-113-9 0,-16 10-1066,-366-36-137,-222 0 2537,-5 50 630,398 4-1819,-28-3-414,-483 3 41,628 7-90,1 13-1,-396 82 0,665-100 40,-44 9 9,-90 32-1,138-40-27,-1 1 0,1 1-1,1 0 1,-1 1 0,1 1-1,0 0 1,1 1 0,0 0 0,1 1-1,0 1 1,-12 14 0,19-18 9,0 0 0,1 0 0,-1 0 0,1 1-1,1-1 1,0 1 0,0 0 0,1 0 0,0 0 0,0 0 0,1 0 0,0 1 0,1-1 0,0 0 0,0 0 0,1 1 0,1-1 0,-1 0 0,1 0 0,4 11 0,0-4 24,1 0-1,0-1 0,1 0 1,1 0-1,0-1 0,1 0 0,0 0 1,1-1-1,1-1 0,16 14 1,12 6 84,1-2 1,1-3-1,2 0 1,1-3 0,88 34-1,251 58 142,471 42-743,12-68 133,-20-33-185,2-38-1,1618-172 0,-1793 56-80,-15-52 752,-631 141-107,103-36-6,-121 40 0,0 0 0,0-1 0,0-1 0,0 0 0,-1 0 0,0-1 0,-1 0 1,1 0-1,10-14 0,-16 18 44,0-1 0,-1 0 0,0 0 0,0 0 0,0 0-1,0 0 1,0 0 0,-1 0 0,0 0 0,0-1 0,0 1 0,0-1 0,-1 1 0,0 0 0,0-1 0,0 1 0,0-1 0,-2-4 0,0 1 22,0 1-1,-1-1 0,0 1 1,0 0-1,-1 0 1,1 0-1,-2 0 0,1 1 1,-8-10-1,-7-3 85,-1 0 0,0 1 0,-2 0 0,-42-25 0,-6 3-68,-2 3 0,-1 4 1,-96-30-1,-239-52 136,-652-86 127,-14 99-4559,711 80-966,5-1-3336</inkml:trace>
</inkml:ink>
</file>

<file path=ppt/ink/ink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1.067"/>
    </inkml:context>
    <inkml:brush xml:id="br0">
      <inkml:brushProperty name="width" value="0.025" units="cm"/>
      <inkml:brushProperty name="height" value="0.025" units="cm"/>
    </inkml:brush>
  </inkml:definitions>
  <inkml:trace contextRef="#ctx0" brushRef="#br0">128 49 14894,'-6'10'1949,"-11"21"-56,-19 46 1,31-65-1646,1 1 1,0-1 0,1 1 0,0 0 0,1 0 0,0 1 0,1-1 0,1 16 0,0-27-247,0-1 1,0 1-1,0-1 1,1 0-1,-1 1 1,0-1-1,1 0 1,-1 1-1,1-1 1,-1 0-1,1 1 1,0-1-1,0 0 1,-1 0-1,1 0 1,0 0-1,0 0 1,0 1-1,0-2 1,0 1-1,0 0 1,0 0-1,1 0 1,-1 0-1,0-1 1,0 1-1,1-1 1,-1 1-1,0-1 1,1 1-1,-1-1 1,1 0-1,-1 0 1,0 1-1,1-1 1,-1 0-1,1 0 1,-1-1-1,0 1 1,1 0-1,-1 0 1,3-2-1,1 1 110,-1 0 0,1-1 0,0 1 0,-1-1 0,0 0 0,1-1 0,-1 1 1,0-1-1,0 0 0,0 0 0,5-6 0,-2 0 192,-1 1 0,0-1 0,-1-1 0,0 1 0,-1-1 0,0 0 0,0 0 0,-1 0 0,0 0 0,-1-1 0,0 1 0,-1-1 0,0 0 0,-1 1 0,0-1 0,-2-15 0,2 21-254,-1-1 1,0 1-1,0 0 0,-1 0 1,1 0-1,-1 0 0,-1 0 1,1 0-1,0 0 1,-1 1-1,0-1 0,0 1 1,-1 0-1,1 0 1,-1 0-1,0 0 0,0 1 1,0-1-1,0 1 0,0 0 1,-1 0-1,0 1 1,1 0-1,-1-1 0,0 1 1,0 1-1,0-1 1,0 1-1,-1 0 0,1 0 1,0 0-1,-1 1 0,-10 0 1,13 0-163,0 1 1,0-1 0,0 0-1,1 1 1,-1 0 0,0-1-1,0 1 1,0 0 0,0 1-1,1-1 1,-1 0 0,0 1-1,1 0 1,-1-1 0,1 1-1,0 0 1,0 0-1,-1 1 1,-2 3 0,4-4-842,0 0 0,0 0 0,0 0 0,0 0 1,0 0-1,1 0 0,-1 1 0,1-1 0,-1 0 1,1 0-1,0 3 0</inkml:trace>
</inkml:ink>
</file>

<file path=ppt/ink/ink3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13.601"/>
    </inkml:context>
    <inkml:brush xml:id="br0">
      <inkml:brushProperty name="width" value="0.025" units="cm"/>
      <inkml:brushProperty name="height" value="0.025" units="cm"/>
    </inkml:brush>
  </inkml:definitions>
  <inkml:trace contextRef="#ctx0" brushRef="#br0">2632 575 7783,'-13'-6'4378,"-22"-10"-3568,-112-56 1474,123 58-2137,1 0-1,0-2 1,0 0 0,-22-23-1,2-3 604,-59-45-1,78 69-634,-1 2-1,0 1 1,-1 1-1,-45-17 1,7 9-32,-1 4 0,-1 2 0,0 3-1,-1 3 1,0 3 0,-1 3 0,1 3 0,-1 2 0,1 4 0,0 3 0,0 2 0,1 4 0,0 2 0,-72 29 0,28-3 128,-176 97 1,226-104-59,2 2-1,2 3 0,1 2 0,-64 65 1,100-87-144,1 0 0,1 1 1,1 1-1,1 1 0,1 0 1,1 1-1,1 0 0,-15 43 1,23-54 12,0 1 0,1 0 0,0 1 0,1-1 0,0 0 0,2 1 0,-1-1 0,2 1 0,0-1 0,1 0 0,0 1 0,1-1 0,0 0 0,2 0 0,-1-1 0,2 1 0,12 22 0,3-6-12,1-1 0,1-1 0,1-1 0,2-1 0,0-1 0,2-1 0,1-2 0,0-1 0,2-1 0,64 30 0,4-6 39,2-4 0,146 37-1,-80-36-17,2-6-1,194 13 0,347-31 77,-569-23-69,-1-6 0,0-7 1,-1-5-1,-1-7 0,229-83 0,-321 96 27,0-2 0,-1-2 0,81-54 0,-113 67-9,-1 0-1,0-1 1,0-1-1,-1 0 0,0-1 1,-1 0-1,0 0 0,-1-1 1,-1 0-1,0-1 0,0 0 1,-1 0-1,-1-1 1,-1 0-1,0 0 0,4-25 1,-7 14-32,0 0-1,-2 0 1,-2-1 0,0 1 0,-1 0 0,-2 0 0,-1 0 0,-1 1 0,-1 0 0,-1 0 0,-1 1 0,-1 0-1,-27-42 1,6 19 46,-2 1 0,-1 1-1,-3 2 1,-1 2 0,-65-51-1,52 51-19,-2 2 0,-1 3-1,-2 2 1,-111-47 0,81 47-87,-1 5 0,-167-33 1,-197 8-1957,-1 35-3407,375 17 3995,-242-7-7456</inkml:trace>
</inkml:ink>
</file>

<file path=ppt/ink/ink3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21.870"/>
    </inkml:context>
    <inkml:brush xml:id="br0">
      <inkml:brushProperty name="width" value="0.025" units="cm"/>
      <inkml:brushProperty name="height" value="0.025" units="cm"/>
    </inkml:brush>
  </inkml:definitions>
  <inkml:trace contextRef="#ctx0" brushRef="#br0">1157 153 12204,'0'0'950,"-7"-9"-694,-7-7-471,-1 0 0,-1 1 0,-34-26-1,41 35 210,-1-1 0,0 2 0,0 0 0,-1 0-1,0 0 1,0 2 0,0-1 0,0 1 0,0 1-1,-17-2 1,-17 3 664,0 1 0,0 3 0,0 1-1,1 2 1,-59 17 0,45-7 190,0 3 1,2 3-1,-81 43 0,118-54-822,0 1-1,1 1 0,0 0 1,1 1-1,1 1 0,0 1 0,1 0 1,1 1-1,1 0 0,0 2 0,1-1 1,1 1-1,-10 23 0,8-11-52,2 2-1,1 0 1,1 0-1,2 0 1,2 1-1,0 0 0,1 59 1,5-82 34,-1 0 1,2 0-1,-1 0 1,1 0 0,1 0-1,0-1 1,0 0-1,1 1 1,1-1-1,0 0 1,0-1-1,7 10 1,-1-5 52,0 0 1,1-1 0,0 0 0,1-1-1,1 0 1,26 17 0,2-5 82,0-2 0,1-2 0,1-2 0,77 21 0,13-4-68,168 20 0,145-6 58,-353-40-127,1388 40-28,-727-111 9,-7-61 85,-689 112-64,259-52 21,-243 44-6,-1-3 1,83-37-1,-147 55 30,-1 0-1,1-1 1,-1-1 0,-1 1 0,1-1 0,-1-1 0,0 0-1,0 0 1,-1 0 0,0-1 0,8-11 0,-12 14-3,0 0 1,0-1 0,-1 0-1,0 1 1,0-1 0,0 0-1,-1 0 1,1 0 0,-1 0-1,-1-1 1,1 1 0,-1 0-1,0 0 1,-1 0 0,0 0-1,1-1 1,-2 1-1,1 0 1,-1 0 0,-3-7-1,-2-1-23,0 1-1,0 0 0,-2 1 0,1-1 1,-2 2-1,1-1 0,-2 1 0,0 1 0,0 0 1,-13-9-1,-18-12 238,-72-37 0,6 13 257,-2 5-1,-2 4 0,-163-42 1,-364-49 792,-246 33-1142,642 95-2431,-403 38-1,446-9-1530,6-4-2919</inkml:trace>
</inkml:ink>
</file>

<file path=ppt/ink/ink3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57.839"/>
    </inkml:context>
    <inkml:brush xml:id="br0">
      <inkml:brushProperty name="width" value="0.025" units="cm"/>
      <inkml:brushProperty name="height" value="0.025" units="cm"/>
    </inkml:brush>
  </inkml:definitions>
  <inkml:trace contextRef="#ctx0" brushRef="#br0">13 304 8392,'0'0'5568,"-12"0"-4719,41 0-128,52 1-100,0-4 0,116-18-1,0-14-473,228-9 0,270-35 1278,-402 38-410,306-3-1,-561 43-1861,0-2 0,73-14 0,-45 0-3563</inkml:trace>
</inkml:ink>
</file>

<file path=ppt/ink/ink3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58.683"/>
    </inkml:context>
    <inkml:brush xml:id="br0">
      <inkml:brushProperty name="width" value="0.025" units="cm"/>
      <inkml:brushProperty name="height" value="0.025" units="cm"/>
    </inkml:brush>
  </inkml:definitions>
  <inkml:trace contextRef="#ctx0" brushRef="#br0">1 238 8776,'0'0'7293,"13"-5"-7123,80-29 9,1 5 0,167-30 0,218-8-125,-464 65-41,376-33 2034,731 29 0,-996 12-1530,0 7-1,0 5 1,200 55-1,-286-60-700,55 14 503,-85-25-1112,1 0 0,-1-1 0,21 0 0,-6-6-2368,1-11-2145</inkml:trace>
</inkml:ink>
</file>

<file path=ppt/ink/ink3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42.788"/>
    </inkml:context>
    <inkml:brush xml:id="br0">
      <inkml:brushProperty name="width" value="0.025" units="cm"/>
      <inkml:brushProperty name="height" value="0.025" units="cm"/>
    </inkml:brush>
  </inkml:definitions>
  <inkml:trace contextRef="#ctx0" brushRef="#br0">6157 461 8776,'-12'-3'4138,"-112"-19"-2243,-181-41-288,-116-17 186,-9 32-663,174 22-706,-242-32 205,-1048-88-105,611 131 10,851 18-532,-1 3 0,1 4 0,0 3 0,1 4 0,1 4 0,1 3 0,1 4 0,1 3 0,2 3 0,1 4 0,2 4 1,2 2-1,1 3 0,3 4 0,3 2 0,1 4 0,-72 82 0,110-109-21,0 1 0,3 1 1,0 0-1,2 2 0,-18 39 0,35-63 19,-1 1-1,1 0 1,1 0 0,0 0-1,1 1 1,0-1-1,0 1 1,1-1-1,1 1 1,0-1-1,0 1 1,2 0-1,-1-1 1,1 0-1,1 1 1,0-1 0,0 0-1,1 0 1,1 0-1,0-1 1,12 19-1,-1-8 29,1-1 0,1-1-1,0 0 1,2-2 0,0 0-1,1-1 1,0-1 0,1-1 0,1-1-1,1 0 1,36 12 0,29 7 38,167 37 0,57-7-176,374 26-1,326-34-133,1047-39 447,-2055-16-202,774-17 204,-6-59-43,-462 12-121,-269 53-24,0-1-1,-1-3 0,0-1 1,-1-2-1,42-28 0,-73 42 48,-1-1 0,1-1-1,-2 1 1,1-1 0,-1 0 0,0-1-1,0 0 1,0 0 0,-2 0 0,1-1-1,-1 0 1,0 0 0,0-1 0,-1 1-1,-1-1 1,0 0 0,0 0-1,-1 0 1,0 0 0,0 0 0,-2 0-1,1-1 1,-1 1 0,0 0 0,-1-1-1,-1 1 1,1 0 0,-1 0 0,-1 0-1,0 0 1,-1 0 0,-6-13 0,-5-4 116,-1 1 1,-2 0 0,0 1-1,-2 1 1,-1 0 0,-1 2-1,-37-31 1,-17-5 268,-95-57 0,47 44-247,-2 5 0,-3 6 1,-3 5-1,-2 6 0,-165-37 0,-204-15-1996,-7 35-4282,260 39-559</inkml:trace>
</inkml:ink>
</file>

<file path=ppt/ink/ink3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51.297"/>
    </inkml:context>
    <inkml:brush xml:id="br0">
      <inkml:brushProperty name="width" value="0.025" units="cm"/>
      <inkml:brushProperty name="height" value="0.025" units="cm"/>
    </inkml:brush>
  </inkml:definitions>
  <inkml:trace contextRef="#ctx0" brushRef="#br0">1 61 10570,'0'0'1740,"5"10"-1601,0 0-121,1-1-1,0 0 1,1 0-1,0 0 1,1-1-1,0 0 1,0-1-1,0 0 1,1 0 0,0 0-1,0-1 1,1-1-1,13 7 1,3-3 36,1-1 1,-1-1-1,1-2 1,0 0-1,44 1 1,140-8 306,-188 1-355,342-43 435,-103 7-156,931-65 14,-279 65 598,3 66-485,-903-28-413,888 1 69,44 2-3,-129 17-65,39 2 0,-461-6 150,448 35 362,-564-16-384,-102-10 366,224 3 0,-278-31-250,-11 1 349,-73 2 2712,-47-3-4013,1 0-1,-1 0 0,1-1 1,0 0-1,0 0 0,0 0 1,-10-7-1,-21-15-6172</inkml:trace>
</inkml:ink>
</file>

<file path=ppt/ink/ink3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00.295"/>
    </inkml:context>
    <inkml:brush xml:id="br0">
      <inkml:brushProperty name="width" value="0.025" units="cm"/>
      <inkml:brushProperty name="height" value="0.025" units="cm"/>
    </inkml:brush>
  </inkml:definitions>
  <inkml:trace contextRef="#ctx0" brushRef="#br0">2894 726 11691,'-117'-112'905,"-105"-128"0,189 200-433,-2 2 0,-2 1 0,-1 1 0,-64-44 0,74 62-282,0 1 0,-2 1 1,0 1-1,0 2 0,-2 1 1,1 2-1,-1 1 1,-38-6-1,-4 6-186,0 3 0,0 4 0,0 2 0,0 4 0,0 3-1,-90 20 1,43 2-93,2 4 0,-223 96 0,260-91 95,2 3 0,2 4 0,-94 70 0,129-81 30,2 1 0,1 1 0,1 3 1,3 1-1,1 2 0,-50 78 0,74-102-40,0 1 0,2 0 0,0 0 0,2 1 0,0 0 0,1 0-1,1 1 1,0 0 0,2-1 0,1 2 0,0-1 0,2 0 0,0 0 0,2 0-1,0 0 1,1 0 0,1 0 0,1 0 0,1-1 0,1 0 0,14 31 0,-2-16-91,2-1 0,1-1 1,2-1-1,1-1 0,1 0 1,1-3-1,2 0 1,1-2-1,47 33 0,-34-32-35,1-1-1,2-3 0,0-1 1,1-3-1,1-1 1,0-3-1,51 9 0,17-3 121,0-6-1,133 0 0,237-24 171,588-117 1495,-888 91-1300,286-95 0,-377 96-188,-1-5 1,-2-3 0,-2-4 0,140-97 0,-198 120-9,-1-1 1,-1-2 0,-1-2 0,-2 0 0,0-2 0,-2 0-1,31-52 1,-46 66-82,-1-1-1,-1-1 0,0 0 0,-1 0 1,-1 0-1,-1-1 0,-1 0 0,0 0 0,-1 0 1,-2 0-1,0 0 0,0-1 0,-2 1 1,-1-1-1,0 1 0,-1 0 0,-8-24 1,4 23 15,-2-1 1,0 2 0,-1-1-1,-2 1 1,0 0 0,0 1-1,-2 1 1,0 0-1,-1 1 1,-1 1 0,0 0-1,-1 1 1,-36-23 0,8 10 59,0 2 0,-2 2 0,-1 2 0,-91-27 0,31 20-17,-1 5 0,-1 5 0,-146-6 0,80 20-312,-244 25 1,271-2-923,-211 55 1,-137 75-6115,278-78-646</inkml:trace>
</inkml:ink>
</file>

<file path=ppt/ink/ink3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15.819"/>
    </inkml:context>
    <inkml:brush xml:id="br0">
      <inkml:brushProperty name="width" value="0.025" units="cm"/>
      <inkml:brushProperty name="height" value="0.025" units="cm"/>
    </inkml:brush>
  </inkml:definitions>
  <inkml:trace contextRef="#ctx0" brushRef="#br0">26 221 7655,'0'0'14024,"-6"0"-12769,-13 0-417,26 0 365,47 0 647,-23-1-1222,1-1 0,-1-2 1,52-13-1,92-37 40,-68 19-384,-65 22-340,188-52 659,-185 56-1156,1 1 0,0 2-1,52 0 1,-96 6 377,19 2-2879,-14 9-1908,-6 5-3295</inkml:trace>
</inkml:ink>
</file>

<file path=ppt/ink/ink3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37.096"/>
    </inkml:context>
    <inkml:brush xml:id="br0">
      <inkml:brushProperty name="width" value="0.025" units="cm"/>
      <inkml:brushProperty name="height" value="0.025" units="cm"/>
    </inkml:brush>
  </inkml:definitions>
  <inkml:trace contextRef="#ctx0" brushRef="#br0">0 1 13325,'0'0'4831,"16"2"-4009,930 74 1735,499-109 716,-682 8-2676,-665 23-686,608-9 1488,-2 45-643,354 59 333,0-55 465,-1058-38-1544,1 0 0,-1 1 0,1-1 0,-1 0 0,1 0 1,-1 0-1,1 0 0,-1 0 0,0 0 0,1 0 0,-1 0 0,1 0 0,-1 0 0,1 0 1,-1-1-1,1 1 0,-1 0 0,0 0 0,1 0 0,-1-1 0,1 1 0,-1 0 0,0 0 1,1-1-1,-1 1 0,0 0 0,1 0 0,-1-1 0,0 1 0,0-1 0,1 1 1,-1 0-1,0-1 0,0 1 0,1-1 0,-1 1 0,0 0 0,0-1 0,0 1 0,0-1 1,0 1-1,0-1 0,0 1 0,0-1 0,-10-22-3101,-2-3-6920,12 6-3516</inkml:trace>
</inkml:ink>
</file>

<file path=ppt/ink/ink3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0.835"/>
    </inkml:context>
    <inkml:brush xml:id="br0">
      <inkml:brushProperty name="width" value="0.025" units="cm"/>
      <inkml:brushProperty name="height" value="0.025" units="cm"/>
    </inkml:brush>
  </inkml:definitions>
  <inkml:trace contextRef="#ctx0" brushRef="#br0">1856 263 13837,'0'0'1196,"-6"-9"-294,-6-8-356,-1 1 1,-1 0-1,-1 1 0,0 1 0,-1 0 0,0 1 1,-1 1-1,-34-19 0,20 16-122,-1 1 0,-1 1 0,0 2-1,-60-12 1,-2 8-192,-2 5-1,-188 5 1,232 8-175,0 2 0,1 2 0,0 3 0,0 2 0,1 2 0,-82 34 0,90-28-78,0 1-1,1 2 1,1 2 0,1 1 0,1 3 0,2 1 0,-52 53 0,71-63 15,1 1 1,2 1 0,0 0 0,1 1 0,1 1 0,1 0 0,1 0 0,2 1-1,0 1 1,2-1 0,0 1 0,2 1 0,-2 29 0,5-35 18,2 1 0,0-1 1,1 1-1,1-1 0,1 0 1,1 0-1,1 0 0,1 0 1,1-1-1,0 1 0,2-2 1,0 1-1,1-1 0,1-1 1,1 0-1,24 29 0,-12-23 4,0-2 0,1-1 0,2 0 1,0-2-1,1-2 0,0 0 0,2-2 0,0-1 0,0-1 0,1-2 0,47 11 0,-14-8 45,1-3 1,0-2 0,0-4 0,121-5-1,-115-6 74,0-3 1,-1-4-1,0-3 0,-1-2 0,-1-4 0,0-2 0,-2-4 0,-2-2 0,0-3 1,-2-3-1,103-79 0,-135 90-21,-2-1 0,0-1 0,-2-2 0,-1 0 0,-1-2 0,-1-1 0,28-55 0,-37 59-60,-1-1 0,-1-1 0,-2 0-1,-1 0 1,-1-1 0,-2 0 0,-1-1-1,-2 1 1,0-53 0,-4 73 36,0-1-1,0 1 1,-1-1 0,0 1-1,-1 0 1,0 0 0,-1 0 0,0 0-1,-1 0 1,0 1 0,-1 0-1,-13-18 1,9 16-53,0 2 0,-1-1 0,0 1 0,-1 1 0,0 0 0,-1 1 0,1 0 0,-2 1 0,-21-9 0,-2 2-13,-1 2 0,0 2 0,0 1-1,-1 2 1,-48-2 0,-201 4 47,244 6-69,-158 17-419,108-8-2367,-2-3-5634,66-7-2180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2.896"/>
    </inkml:context>
    <inkml:brush xml:id="br0">
      <inkml:brushProperty name="width" value="0.025" units="cm"/>
      <inkml:brushProperty name="height" value="0.025" units="cm"/>
    </inkml:brush>
  </inkml:definitions>
  <inkml:trace contextRef="#ctx0" brushRef="#br0">1 70 8904,'0'0'17393,"12"-18"-17393,19 25-128,3-2-1730,1-3-2498,1-2-4100</inkml:trace>
  <inkml:trace contextRef="#ctx0" brushRef="#br0" timeOffset="1">275 1 14958,'0'0'8744,"-9"60"-8231,6-38-321,3-1-128,0-1-32,0 1-128,5-5-1057,1-6-1698,0-5-2177</inkml:trace>
</inkml:ink>
</file>

<file path=ppt/ink/ink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1.413"/>
    </inkml:context>
    <inkml:brush xml:id="br0">
      <inkml:brushProperty name="width" value="0.025" units="cm"/>
      <inkml:brushProperty name="height" value="0.025" units="cm"/>
    </inkml:brush>
  </inkml:definitions>
  <inkml:trace contextRef="#ctx0" brushRef="#br0">297 0 12716,'0'0'2392,"-9"7"-316,-20 17-722,2 1 0,0 1-1,1 2 1,2 0 0,-26 40 0,35-47-1189,2 1 1,1 0 0,0 0 0,2 1-1,0 1 1,2 0 0,1 0 0,1 0-1,-4 30 1,9-52-168,1 1 0,0-1 0,0 0 0,-1 0 1,2 0-1,-1 1 0,0-1 0,0 0 0,1 0 0,-1 0 0,1 0 0,-1 0 0,1 1 0,0-1 0,0-1 0,0 1 0,0 0 1,1 0-1,-1 0 0,0 0 0,1-1 0,1 3 0,0-3-1,-1 1-1,1-1 1,0 0-1,-1 0 1,1 0 0,0-1-1,0 1 1,-1 0-1,1-1 1,0 0 0,0 0-1,0 0 1,0 0-1,5-1 1,5-2-5,0 0 1,0 0-1,0-2 0,0 0 0,-1 0 0,15-9 1,5-5-636,-2-2 1,0-1 0,27-26 0,-34 26-2497,37-46 1,-28 20-3973</inkml:trace>
</inkml:ink>
</file>

<file path=ppt/ink/ink3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5.568"/>
    </inkml:context>
    <inkml:brush xml:id="br0">
      <inkml:brushProperty name="width" value="0.025" units="cm"/>
      <inkml:brushProperty name="height" value="0.025" units="cm"/>
    </inkml:brush>
  </inkml:definitions>
  <inkml:trace contextRef="#ctx0" brushRef="#br0">1 2945 1858,'0'0'11766,"-1"-9"-8425,1-4-3130,1 0 0,0 0 0,1 0 0,0 0 0,1 0 0,0 1-1,1-1 1,1 1 0,5-12 0,287-512 1809,35 22-1374,33-55-515,-259 397 194,137-171-1,-191 279 69,3 2 1,3 3 0,2 2 0,3 3-1,105-69 1,228-89-804,-395 211 393,6-2-403,8-6-963,-9 0-2633,-5 0-2641</inkml:trace>
</inkml:ink>
</file>

<file path=ppt/ink/ink3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6.313"/>
    </inkml:context>
    <inkml:brush xml:id="br0">
      <inkml:brushProperty name="width" value="0.025" units="cm"/>
      <inkml:brushProperty name="height" value="0.025" units="cm"/>
    </inkml:brush>
  </inkml:definitions>
  <inkml:trace contextRef="#ctx0" brushRef="#br0">1 20 21172,'0'0'7671,"9"5"-7318,33 26-213,-30-21-1,1 0-1,1-1 1,0 0-1,26 11 1,-35-18-227,-1 0 0,1 0 1,1-1-1,-1 0 0,0 0 1,0-1-1,0 0 0,0 1 0,1-1 1,-1-1-1,0 1 0,0-1 0,0 0 1,0 0-1,0-1 0,0 0 1,0 1-1,0-2 0,0 1 0,4-3 1,39-30-4685,-4-5-4032,-18 10-42</inkml:trace>
</inkml:ink>
</file>

<file path=ppt/ink/ink3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6.706"/>
    </inkml:context>
    <inkml:brush xml:id="br0">
      <inkml:brushProperty name="width" value="0.025" units="cm"/>
      <inkml:brushProperty name="height" value="0.025" units="cm"/>
    </inkml:brush>
  </inkml:definitions>
  <inkml:trace contextRef="#ctx0" brushRef="#br0">211 0 15022,'0'0'3203,"-53"82"-1217,21-29 0,-1 3-545,3 3 97,2-2-65,8-6-928,8-8-481,10-9-160,2-7-1089,7-10-545,8-8-1153,1-8-1697,-4-1-2243</inkml:trace>
</inkml:ink>
</file>

<file path=ppt/ink/ink3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7.047"/>
    </inkml:context>
    <inkml:brush xml:id="br0">
      <inkml:brushProperty name="width" value="0.025" units="cm"/>
      <inkml:brushProperty name="height" value="0.025" units="cm"/>
    </inkml:brush>
  </inkml:definitions>
  <inkml:trace contextRef="#ctx0" brushRef="#br0">41 1 20467,'0'0'7463,"-15"58"-6662,7-26-577,0 2-128,3 0-96,2-4-352,1-3-1377,2-4-385,0-8-161,0-6-447,0-5-1474</inkml:trace>
</inkml:ink>
</file>

<file path=ppt/ink/ink3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7.406"/>
    </inkml:context>
    <inkml:brush xml:id="br0">
      <inkml:brushProperty name="width" value="0.025" units="cm"/>
      <inkml:brushProperty name="height" value="0.025" units="cm"/>
    </inkml:brush>
  </inkml:definitions>
  <inkml:trace contextRef="#ctx0" brushRef="#br0">0 134 7271,'0'0'12038,"4"-11"-9476,-2 5-2234,-1 3-191,0-1 1,0 0 0,0 0-1,1 0 1,-1 1-1,1-1 1,0 1 0,0-1-1,1 1 1,-1 0 0,1 0-1,-1 0 1,1 0 0,0 0-1,0 1 1,0-1 0,1 1-1,-1 0 1,7-4 0,25-6 221,0 2 1,1 1 0,1 2-1,-1 1 1,1 2 0,0 1-1,73 5 1,-107-2-363,1 0 0,-1 1 0,0-1 0,0 1 0,0-1 0,1 1 0,-1 0 0,0 0 0,0 0 0,0 1 0,0-1 0,-1 1 0,1 0 0,0-1 0,-1 1 0,1 0-1,-1 1 1,1-1 0,-1 0 0,0 1 0,0-1 0,0 1 0,0 0 0,-1 0 0,1 0 0,2 5 0,-3-3 104,0 0 0,-1 0 0,1 0 0,-1 0 0,0 0 0,0 0 0,0 0-1,-1 0 1,0 0 0,0 0 0,0 0 0,-1 0 0,1 0 0,-1 0 0,0-1 0,-6 9 0,-7 11 167,0-2 1,-2 0-1,-1-1 1,-1 0 0,0-2-1,-36 28 1,46-39-185,-1-1 0,-1 0-1,0 0 1,0-1 0,0 0 0,-1-1-1,1 0 1,-1-1 0,0 0 0,-1-1-1,1 0 1,-1-1 0,1-1 0,-1 0-1,1 0 1,-21-3 0,31 2-151,0 0-1,0 0 1,0-1 0,0 1-1,0-1 1,0 0 0,0 0 0,0 0-1,1 0 1,-1 0 0,0 0-1,0 0 1,1 0 0,-1 0-1,1-1 1,-1 1 0,1-1-1,-1 0 1,1 1 0,0-1 0,0 0-1,0 1 1,0-1 0,0 0-1,0 0 1,1 0 0,-1 0-1,0 0 1,1 0 0,0 0 0,-1 0-1,1 0 1,0 0 0,0 0-1,0 0 1,1-5 0,0 3-211,0 0 1,0-1-1,0 1 1,1 0-1,-1 0 1,1 0 0,0 0-1,0 0 1,1 0-1,-1 0 1,1 1-1,0-1 1,0 1-1,0 0 1,0 0 0,5-4-1,17-6-5311,0 2-2531</inkml:trace>
</inkml:ink>
</file>

<file path=ppt/ink/ink3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7.734"/>
    </inkml:context>
    <inkml:brush xml:id="br0">
      <inkml:brushProperty name="width" value="0.025" units="cm"/>
      <inkml:brushProperty name="height" value="0.025" units="cm"/>
    </inkml:brush>
  </inkml:definitions>
  <inkml:trace contextRef="#ctx0" brushRef="#br0">0 46 20147,'0'0'7335,"92"8"-5766,-33-15-672,10-4-512,1-2-257,-1 1-64,-8 6-32,-11 2-609,-13 4-480,-14 0-576,-12 1-930,-11 7-447,-5 0-1250,-16-4-3524</inkml:trace>
  <inkml:trace contextRef="#ctx0" brushRef="#br0" timeOffset="1">75 207 11659,'0'0'8969,"66"6"-6759,-12-11 32,9-7-256,4 0-1122,0-1-447,-6 5-321,-11 2-416,-9 0-2403,-14 0-2210,-3-6-8840</inkml:trace>
</inkml:ink>
</file>

<file path=ppt/ink/ink3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8.341"/>
    </inkml:context>
    <inkml:brush xml:id="br0">
      <inkml:brushProperty name="width" value="0.025" units="cm"/>
      <inkml:brushProperty name="height" value="0.025" units="cm"/>
    </inkml:brush>
  </inkml:definitions>
  <inkml:trace contextRef="#ctx0" brushRef="#br0">1 0 19635,'0'0'6662,"61"63"-5541,-43-41-673,4-3-287,4-2-65,4-6-64,5-3-321,3-8-960,6 0-897,-3-19-1153,-2-7-1634,-1-5-3587</inkml:trace>
</inkml:ink>
</file>

<file path=ppt/ink/ink3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8.685"/>
    </inkml:context>
    <inkml:brush xml:id="br0">
      <inkml:brushProperty name="width" value="0.025" units="cm"/>
      <inkml:brushProperty name="height" value="0.025" units="cm"/>
    </inkml:brush>
  </inkml:definitions>
  <inkml:trace contextRef="#ctx0" brushRef="#br0">247 1 14542,'0'0'3331,"-47"65"-1313,15-19 512,1 9-608,-6 3-32,4 1-32,5-1-417,7-8-736,9-6-545,7-11-192,7-13-1538,21-15-2722,6-5-2018,1-21-6662</inkml:trace>
</inkml:ink>
</file>

<file path=ppt/ink/ink3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0.352"/>
    </inkml:context>
    <inkml:brush xml:id="br0">
      <inkml:brushProperty name="width" value="0.025" units="cm"/>
      <inkml:brushProperty name="height" value="0.025" units="cm"/>
    </inkml:brush>
  </inkml:definitions>
  <inkml:trace contextRef="#ctx0" brushRef="#br0">0 65 21300,'0'0'3043,"54"-26"-2434,-11 14-193,7 0 129,10 4-353,-2 3-192,0 4-673,-11 1-1153,-10 0-1056,-20 13-65,-15 1-769,-9 2-1120</inkml:trace>
</inkml:ink>
</file>

<file path=ppt/ink/ink3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0.696"/>
    </inkml:context>
    <inkml:brush xml:id="br0">
      <inkml:brushProperty name="width" value="0.025" units="cm"/>
      <inkml:brushProperty name="height" value="0.025" units="cm"/>
    </inkml:brush>
  </inkml:definitions>
  <inkml:trace contextRef="#ctx0" brushRef="#br0">1 66 13421,'0'0'8520,"66"11"-7527,-7-22-225,10-4-639,1-1-834,-6-2-3651,-6 1-10090</inkml:trace>
</inkml:ink>
</file>

<file path=ppt/ink/ink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1.756"/>
    </inkml:context>
    <inkml:brush xml:id="br0">
      <inkml:brushProperty name="width" value="0.025" units="cm"/>
      <inkml:brushProperty name="height" value="0.025" units="cm"/>
    </inkml:brush>
  </inkml:definitions>
  <inkml:trace contextRef="#ctx0" brushRef="#br0">1 298 12908,'0'0'6727,"84"-10"-5158,-14-17 321,14-8-128,15-7-577,2-3-641,-4 3-416,-13 4-96,-17 11-1089,-20 5-1601,-24 12-1314,-38 10-5317</inkml:trace>
</inkml:ink>
</file>

<file path=ppt/ink/ink3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1.548"/>
    </inkml:context>
    <inkml:brush xml:id="br0">
      <inkml:brushProperty name="width" value="0.025" units="cm"/>
      <inkml:brushProperty name="height" value="0.025" units="cm"/>
    </inkml:brush>
  </inkml:definitions>
  <inkml:trace contextRef="#ctx0" brushRef="#br0">364 62 5125,'0'0'10581,"2"-9"-7939,5-26-373,-6 34-2193,-1 1-1,0-1 1,0 1 0,0-1-1,0 1 1,0-1 0,0 0 0,0 1-1,0-1 1,0 1 0,0-1 0,-1 0-1,1 1 1,0-1 0,0 1-1,0-1 1,-1 1 0,1-1 0,0 1-1,-1-1 1,1 1 0,0-1-1,-1 1 1,1-1 0,-1 1 0,1-1-1,-1 1 1,1 0 0,-1-1 0,1 1-1,-1 0 1,1 0 0,-1-1-1,1 1 1,-1 0 0,1 0 0,-2 0-1,-23-1 807,19 2-653,-6 1-187,1 0-1,-1 0 1,0 1 0,1 1 0,0 0 0,0 1 0,0 0 0,0 0 0,1 1 0,0 1-1,-17 14 1,3-2 256,1 2-1,1 1 1,-28 35-1,39-42 91,0 0 0,-13 25 0,21-36-338,1 0 0,0 0-1,1 0 1,-1 0 0,1 0 0,-1 1 0,1-1 0,0 0 0,1 1 0,-1-1 0,1 0 0,0 1 0,0-1 0,0 1 0,1-1 0,1 9-1,0-11-37,-1 0-1,1 0 1,-1 0-1,1 0 1,0 0-1,0 0 1,0-1-1,0 1 0,0-1 1,0 1-1,0-1 1,1 0-1,-1 0 1,1 0-1,-1 0 1,0 0-1,1 0 0,-1-1 1,1 1-1,0-1 1,3 1-1,65 1 47,-53-2-133,3-1-584,0 0 0,26-5-1,-30 2-747,0 0 0,0-1-1,17-8 1,17-12-5277</inkml:trace>
</inkml:ink>
</file>

<file path=ppt/ink/ink3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1.937"/>
    </inkml:context>
    <inkml:brush xml:id="br0">
      <inkml:brushProperty name="width" value="0.025" units="cm"/>
      <inkml:brushProperty name="height" value="0.025" units="cm"/>
    </inkml:brush>
  </inkml:definitions>
  <inkml:trace contextRef="#ctx0" brushRef="#br0">152 0 14286,'0'0'3939,"-33"49"-2914,18-21 993,4 7-865,4 0-128,6 1-384,1-2-417,0 0-192,5-6 0,6-2-384,-1-4-385,-3-6-288,-1-4-480,-4-6-737,-2-3-2019</inkml:trace>
  <inkml:trace contextRef="#ctx0" brushRef="#br0" timeOffset="1">0 234 14606,'0'0'9096,"56"-53"-8679,-19 46-353,6 1-32,5 1-1089,-3-1-3203,-2-2-3620</inkml:trace>
</inkml:ink>
</file>

<file path=ppt/ink/ink3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2.268"/>
    </inkml:context>
    <inkml:brush xml:id="br0">
      <inkml:brushProperty name="width" value="0.025" units="cm"/>
      <inkml:brushProperty name="height" value="0.025" units="cm"/>
    </inkml:brush>
  </inkml:definitions>
  <inkml:trace contextRef="#ctx0" brushRef="#br0">45 0 11659,'0'0'7687,"-34"53"-6534,28-26 289,2 1-513,4 5-545,0 1-320,0 2 32,0-4-224,0 0-1409,2-5-385,-2-2 320,0-9-320,0-3-1249,0-4-3875</inkml:trace>
</inkml:ink>
</file>

<file path=ppt/ink/ink3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2.625"/>
    </inkml:context>
    <inkml:brush xml:id="br0">
      <inkml:brushProperty name="width" value="0.025" units="cm"/>
      <inkml:brushProperty name="height" value="0.025" units="cm"/>
    </inkml:brush>
  </inkml:definitions>
  <inkml:trace contextRef="#ctx0" brushRef="#br0">1 403 14958,'0'0'7655,"62"-13"-6502,-22 4-352,6-1-384,1 1-225,-4 0-192,-1 1-705,-9 2-1121,-7 1-864,-6-4-129,-11-2-1953,-9 0-4901</inkml:trace>
  <inkml:trace contextRef="#ctx0" brushRef="#br0" timeOffset="1">47 70 14446,'0'0'5765,"62"-28"-5092,-22 19-129,2 1-320,4 1-288,-5 1-2210,-8 0-2658,-2 0-4549</inkml:trace>
</inkml:ink>
</file>

<file path=ppt/ink/ink3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2.951"/>
    </inkml:context>
    <inkml:brush xml:id="br0">
      <inkml:brushProperty name="width" value="0.025" units="cm"/>
      <inkml:brushProperty name="height" value="0.025" units="cm"/>
    </inkml:brush>
  </inkml:definitions>
  <inkml:trace contextRef="#ctx0" brushRef="#br0">19 1 7591,'0'0'15727,"-18"61"-14990,18-35-289,0 2-288,3 3-128,8 1-32,2-1 64,4-1-224,-4-2-192,2-1 128,-6-5 128,-1-4-481,-4-5-1633,-4-6-1698</inkml:trace>
</inkml:ink>
</file>

<file path=ppt/ink/ink3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3.282"/>
    </inkml:context>
    <inkml:brush xml:id="br0">
      <inkml:brushProperty name="width" value="0.025" units="cm"/>
      <inkml:brushProperty name="height" value="0.025" units="cm"/>
    </inkml:brush>
  </inkml:definitions>
  <inkml:trace contextRef="#ctx0" brushRef="#br0">1 46 15983,'0'0'7015,"74"-14"-5894,-29 11-352,3 2-609,1-1-128,-6 0-609,-4-2-2786,-6-5-1986,-7-2-4068</inkml:trace>
</inkml:ink>
</file>

<file path=ppt/ink/ink3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3.656"/>
    </inkml:context>
    <inkml:brush xml:id="br0">
      <inkml:brushProperty name="width" value="0.025" units="cm"/>
      <inkml:brushProperty name="height" value="0.025" units="cm"/>
    </inkml:brush>
  </inkml:definitions>
  <inkml:trace contextRef="#ctx0" brushRef="#br0">306 5 17232,'0'0'2782,"-10"-1"-455,7 0-2147,-6 0 74,0 0 0,-1 1 0,1-1 0,0 2 0,0-1 0,-1 1 0,1 1 0,0 0 0,0 0 0,-13 5 0,9 0-61,1 0 1,0 1 0,1 0 0,0 1-1,0 0 1,1 1 0,0 0 0,0 0-1,1 1 1,1 0 0,0 1 0,0 0 0,1 0-1,1 1 1,0 0 0,0 0 0,2 0-1,-1 1 1,2-1 0,0 1 0,1 0-1,0 0 1,1 0 0,0 1 0,1-1-1,3 21 1,-1-30-182,0 0 0,0 1 0,0-1 0,0-1 0,1 1 0,0 0 0,0-1 0,0 1 0,0-1-1,1 0 1,0 0 0,0 0 0,0-1 0,0 1 0,1-1 0,-1 0 0,1 0 0,0 0 0,7 2 0,-6-2 14,1 0 1,-1 0-1,1-1 1,-1 0-1,1-1 1,0 1-1,0-1 0,-1-1 1,1 1-1,0-1 1,0 0-1,0-1 1,0 0-1,0 0 1,7-2-1,-11 2 6,-1-1 0,1 1 0,-1-1-1,1 0 1,-1 0 0,0 1 0,0-2 0,0 1 0,0 0-1,0 0 1,-1 0 0,1-1 0,-1 1 0,1-1-1,-1 0 1,0 1 0,0-1 0,0 0 0,0 0-1,-1 1 1,1-1 0,-1 0 0,1 0 0,-1 0-1,0 0 1,0 0 0,-1 1 0,1-1 0,-1 0 0,1 0-1,-1 0 1,0 0 0,0 1 0,0-1 0,0 0-1,0 1 1,-1-1 0,1 1 0,-1-1 0,0 1-1,0 0 1,1 0 0,-2 0 0,1 0 0,0 0 0,0 0-1,0 0 1,-4-1 0,-1 0-32,0-1 0,0 1 0,-1 1 0,1 0 0,-1 0 0,1 0 0,-1 1 0,0 0 0,1 0 0,-9 1 0,56 12 0,-16-12-250,-1 0 0,0-2-1,1-1 1,-1 0 0,0-2 0,0-1-1,30-11 1,-53 17 251,0-1-1,0 1 0,0 0 1,1 0-1,-1 0 0,0 0 1,0 0-1,0 0 1,0 0-1,1 0 0,-1 0 1,0 0-1,0 0 1,0 0-1,1 0 0,-1 0 1,0 0-1,0 0 1,0 0-1,0 0 0,1 0 1,-1 0-1,0 0 1,0 0-1,0 0 0,1 0 1,-1 0-1,0 0 1,0 0-1,0 0 0,0 0 1,1 1-1,-1-1 1,0 0-1,0 0 0,0 0 1,0 0-1,0 0 1,0 1-1,1-1 0,-1 0 1,0 0-1,0 0 1,0 0-1,0 1 0,0-1 1,0 0-1,0 0 1,0 0-1,0 1 0,0-1 1,0 0-1,0 0 1,0 0-1,0 1 0,0-1 1,-6 18 130,-13 18 319,19-36-440,-32 65 702,30-61-716,0 1 0,1 0 0,0 0 0,0 0 0,0 0 1,1 0-1,0 0 0,0 0 0,0 0 0,0 1 1,1-1-1,1 5 0,11 8-2080,9-10-3936,7-7-5553</inkml:trace>
</inkml:ink>
</file>

<file path=ppt/ink/ink3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0.166"/>
    </inkml:context>
    <inkml:brush xml:id="br0">
      <inkml:brushProperty name="width" value="0.025" units="cm"/>
      <inkml:brushProperty name="height" value="0.025" units="cm"/>
    </inkml:brush>
  </inkml:definitions>
  <inkml:trace contextRef="#ctx0" brushRef="#br0">0 1 19282,'0'0'4484,"13"70"-3298,-5-25-578,1 6-255,1 5-225,6 0-64,-3-5 0,7-2-32,-4-9-224,2-9-961,-3-9-225,-5-8-351,-5-11-1122</inkml:trace>
</inkml:ink>
</file>

<file path=ppt/ink/ink3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0.521"/>
    </inkml:context>
    <inkml:brush xml:id="br0">
      <inkml:brushProperty name="width" value="0.025" units="cm"/>
      <inkml:brushProperty name="height" value="0.025" units="cm"/>
    </inkml:brush>
  </inkml:definitions>
  <inkml:trace contextRef="#ctx0" brushRef="#br0">25 415 13549,'0'0'8034,"-6"-4"-7890,-2-2-99,-3-6 141,12 10-122,-1 1-1,1 0 1,0 0-1,-1 0 0,1 0 1,0 0-1,0 0 0,0 0 1,0 0-1,0 0 1,0 1-1,0-1 0,0 0 1,0 0-1,0 1 0,0-1 1,2 0-1,6-5 353,0-1 0,0-1 0,-1 0 0,0 0 0,0 0 0,-1-1-1,0 0 1,0-1 0,10-19 0,1-9-98,18-51 0,-34 83-314,39-127 242,-41 132-253,0 1 0,0 0-1,0 0 1,1-1 0,-1 1 0,0 0 0,0-1-1,0 1 1,0 0 0,0 0 0,0-1 0,0 1-1,0 0 1,0 0 0,1-1 0,-1 1-1,0 0 1,0 0 0,0 0 0,1-1 0,-1 1-1,0 0 1,0 0 0,0 0 0,1 0 0,-1-1-1,0 1 1,0 0 0,1 0 0,-1 0 0,0 0-1,1 0 1,-1 0 0,0 0 0,0 0 0,1 0-1,-1 0 1,0 0 0,0 0 0,1 0 0,-1 0-1,0 0 1,1 0 0,-1 0 0,0 0 0,0 0-1,1 0 1,-1 0 0,0 1 0,0-1 0,1 0-1,-1 0 1,0 0 0,0 0 0,0 1-1,1-1 1,-1 0 0,0 0 0,1 1 0,7 16-372,-7-15 368,5 13-219,8 20 443,2 1-1,34 53 0,-43-78-555,1-1 0,0 0 0,1 0 0,18 15-1,-21-20-376,1 0-1,-1-1 1,1 0-1,0 0 0,1-1 1,-1 0-1,0 0 0,16 3 1,20 0-5419</inkml:trace>
</inkml:ink>
</file>

<file path=ppt/ink/ink3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1.575"/>
    </inkml:context>
    <inkml:brush xml:id="br0">
      <inkml:brushProperty name="width" value="0.025" units="cm"/>
      <inkml:brushProperty name="height" value="0.025" units="cm"/>
    </inkml:brush>
  </inkml:definitions>
  <inkml:trace contextRef="#ctx0" brushRef="#br0">448 106 19763,'0'-10'1735,"1"7"-1542,-1-1 1,1 1 0,-1-1 0,0 1 0,-1-1 0,1 1-1,-1-1 1,1 1 0,-1-1 0,0 1 0,0-1-1,0 1 1,-1 0 0,1 0 0,-1 0 0,0 0-1,0 0 1,0 0 0,0 0 0,0 1 0,-1-1 0,1 1-1,-1-1 1,0 1 0,0 0 0,1 0 0,-1 0-1,-1 0 1,1 1 0,0-1 0,0 1 0,-1 0-1,1 0 1,0 0 0,-6 0 0,-8 0-46,0 0-1,-1 1 1,1 2 0,0-1-1,0 2 1,-1 0 0,2 1 0,-1 1-1,0 1 1,1 0 0,0 1-1,1 1 1,-1 0 0,2 1-1,-1 1 1,1 0 0,-15 15-1,27-25-154,1 1 0,0 1 0,0-1-1,-1 0 1,1 0 0,0 0 0,0 0-1,0 1 1,0-1 0,0 1 0,1-1-1,-1 1 1,0-1 0,1 1 0,-1-1-1,1 1 1,-1-1 0,1 1-1,0 0 1,0-1 0,0 1 0,0-1-1,0 1 1,0 0 0,0-1 0,0 1-1,1 0 1,-1-1 0,0 1 0,1-1-1,0 1 1,-1-1 0,1 1 0,0-1-1,0 1 1,0-1 0,0 0 0,0 1-1,0-1 1,0 0 0,0 0-1,2 1 1,5 5-70,2-1-1,-1 0 1,0 0-1,1-1 1,12 5-1,-6-3 17,-2 0-21,-1 0 0,1 1 0,-2 0 0,1 1 0,21 19 0,-31-25 69,-1-1 0,1 1-1,-1 0 1,0 0 0,0 0 0,0 0 0,0 0 0,0 0 0,-1 0-1,1 1 1,-1-1 0,0 1 0,0-1 0,0 1 0,-1-1 0,1 1 0,-1-1-1,0 1 1,0 0 0,0-1 0,0 1 0,-1-1 0,0 1 0,1-1-1,-1 1 1,0-1 0,-1 1 0,1-1 0,-1 0 0,1 0 0,-4 5-1,-3 2 120,0-1 0,0 1-1,-1-1 1,0-1-1,-1 0 1,0 0-1,0-1 1,-1 0 0,-14 6-1,5-3 127,0 0 0,-1-2 0,0-1 0,-31 8 0,51-15-230,-1 0 1,1 1-1,0-1 1,0 0-1,0 1 0,0-1 1,0 0-1,0 0 1,-1 0-1,1 0 0,0 0 1,0 0-1,0-1 1,0 1-1,0 0 0,0 0 1,0-1-1,-1 1 1,0-2-1,2 2-52,0-1-1,0 1 1,0-1 0,0 0 0,0 1-1,0-1 1,0 0 0,0 1 0,0-1-1,0 1 1,0-1 0,0 0 0,1 1-1,-1-1 1,0 1 0,0-1 0,1 1-1,-1-1 1,0 1 0,1-1-1,-1 1 1,1-1 0,-1 1 0,1-1-1,38-35-3555,-37 34 3392,85-70-10052,-36 31-304</inkml:trace>
</inkml:ink>
</file>

<file path=ppt/ink/ink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2.101"/>
    </inkml:context>
    <inkml:brush xml:id="br0">
      <inkml:brushProperty name="width" value="0.025" units="cm"/>
      <inkml:brushProperty name="height" value="0.025" units="cm"/>
    </inkml:brush>
  </inkml:definitions>
  <inkml:trace contextRef="#ctx0" brushRef="#br0">0 404 13036,'0'0'2755,"90"13"-833,-12-40-257,23-17 385,16-10 128,7-8-1153,-1 1-768,-12-1-161,-19 8-2114,-24 2-2819</inkml:trace>
</inkml:ink>
</file>

<file path=ppt/ink/ink3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2.009"/>
    </inkml:context>
    <inkml:brush xml:id="br0">
      <inkml:brushProperty name="width" value="0.025" units="cm"/>
      <inkml:brushProperty name="height" value="0.025" units="cm"/>
    </inkml:brush>
  </inkml:definitions>
  <inkml:trace contextRef="#ctx0" brushRef="#br0">171 0 19474,'-7'11'1308,"-17"28"-15,1 1 0,2 1 0,1 1 0,-17 56-1,28-67-1169,1 2 0,1-1 0,2 1 0,-1 36 0,3 49 2445,8-124-2223,0 0 0,0 0 0,-1-1 1,0 1-1,4-9 0,200-463-612,-182 432 85,-26 45 167,0 0-1,0 1 1,1-1 0,-1 0 0,1 1-1,-1-1 1,1 0 0,-1 1-1,1-1 1,-1 0 0,1 1 0,0-1-1,-1 1 1,1-1 0,0 1-1,-1 0 1,1-1 0,0 1 0,-1 0-1,1-1 1,0 1 0,0 0 0,0 0-1,-1-1 1,1 1 0,0 0-1,0 0 1,0 0 0,0 0 0,-1 0-1,1 1 1,0-1 0,0 0-1,0 0 1,-1 0 0,1 1 0,0-1-1,0 0 1,-1 1 0,1-1 0,0 0-1,-1 1 1,1-1 0,0 1-1,-1 0 1,1-1 0,-1 1 0,1-1-1,-1 1 1,1 0 0,-1-1-1,1 1 1,-1 0 0,0-1 0,1 1-1,-1 0 1,0 0 0,1 1-1,1 1-10,-1 2-1,1-1 0,-1 0 0,0 0 0,0 0 0,0 1 0,0-1 0,-1 0 0,1 1 0,-1-1 0,-1 1 0,1-1 0,0 0 1,-1 1-1,0-1 0,-2 8 0,0-6 37,0 1 0,-1-1 0,1 0 0,-1 0 0,0 0 0,-1-1 0,0 1 0,1-1 0,-10 7 1,0-1 155,0-1 1,-1 0 0,0-1-1,-1-1 1,1 0 0,-2-2 0,-27 9-1,35-12-86,1-2 0,-1 1 0,0-1 0,-14 1 0,22-2-119,0 0 0,-1 0 1,1 0-1,0 0 0,0 0 0,0 0 0,0 0 0,0-1 0,0 1 0,0 0 0,0-1 0,0 1 0,0 0 0,0-1 1,0 0-1,0 1 0,0-1 0,0 1 0,0-1 0,0 0 0,1 0 0,-1 1 0,0-1 0,0 0 0,1 0 0,-1 0 1,1 0-1,-1 0 0,1 0 0,-1 0 0,1 0 0,-1 0 0,1 0 0,0 0 0,0 0 0,-1 0 0,1 0 0,0 0 1,0 0-1,0-1 0,0 1 0,0 0 0,1 0 0,-1 0 0,0 0 0,0 0 0,1-1 0,1-2-405,-1 0-1,1 1 0,0-1 0,1 1 1,-1-1-1,0 1 0,1 0 0,0 0 1,0 0-1,0 0 0,0 0 0,0 1 1,0 0-1,1-1 0,6-2 1,61-25-8050,-24 14 1613</inkml:trace>
</inkml:ink>
</file>

<file path=ppt/ink/ink3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2.847"/>
    </inkml:context>
    <inkml:brush xml:id="br0">
      <inkml:brushProperty name="width" value="0.025" units="cm"/>
      <inkml:brushProperty name="height" value="0.025" units="cm"/>
    </inkml:brush>
  </inkml:definitions>
  <inkml:trace contextRef="#ctx0" brushRef="#br0">144 79 18898,'0'0'5066,"-9"-2"-2851,6 0-2075,-1 1 0,0 0 0,0 0 0,0 1 0,0-1 0,0 1 0,0 0 0,1 0 0,-1 0 0,0 0 0,0 1 0,0-1 0,0 1 0,0 0 0,0 1 0,1-1-1,-1 0 1,0 1 0,1 0 0,-1 0 0,1 0 0,0 0 0,0 1 0,0-1 0,0 1 0,0 0 0,-4 6 0,-18 31 650,21-17-422,4-23-361,0 1 0,0-1 0,0 1-1,1 0 1,-1-1 0,0 1 0,1-1 0,-1 1 0,0-1 0,1 1 0,-1-1 0,1 1 0,-1-1 0,0 1 0,1-1 0,-1 0 0,1 1 0,0-1 0,-1 0 0,1 1 0,-1-1 0,1 0 0,-1 1 0,1-1 0,0 0 0,-1 0 0,1 0-1,0 0 1,0 0 0,16 0 29,0 0 0,0-1 0,-1-1 0,1-1 0,-1 0 0,0-2 0,0 1 0,0-2-1,15-7 1,-13 5-90,1 1 0,-1 1-1,1 1 1,1 0 0,-1 2-1,27-3 1,-45 6 50,0 0 0,0 0-1,0 0 1,0 0 0,0 1 0,0-1-1,0 0 1,0 0 0,0 1-1,0-1 1,0 0 0,0 1 0,0-1-1,-1 1 1,1-1 0,0 1 0,0-1-1,0 1 1,-1 0 0,1 0 0,0-1-1,-1 1 1,1 0 0,-1 0 0,1-1-1,-1 1 1,1 0 0,-1 0-1,1 1 1,0 2 30,-1-1-1,1 0 1,-1 1 0,0-1-1,0 0 1,0 1-1,0-1 1,0 0 0,-2 5-1,-1 4 65,0 0 0,-1 0-1,-1-1 1,-5 12 0,-22 33 486,37-64-554,15-20 8,-1-2-1,-1 0 1,-2-1 0,19-50 0,-36 83-30,1-1 0,0 1 0,-1-1 0,1 1 0,0-1 0,-1 1 0,1 0 0,0-1 0,0 1 0,0-1 0,0 1 0,1-1 0,-1 1 0,0 0 0,1-1 0,-1 1 0,1-1 0,-1 1 0,1-1 0,0 0 0,0 1 0,0-1 0,0 0 0,1 3 0,1-2 0,0 0 0,-1 0 0,1-1 0,0 1 0,0-1 0,0 1 0,0-1 0,0 0 0,0 0 0,1 0 0,3 0 0,4 1 0,0-1 0,0 0 0,0-1 0,-1-1 0,1 0 0,18-3 0,-18 0 0,0 0 0,0 0 0,0-1 0,0-1 0,-1 1 0,13-11 0,-18 13 0,0-1 0,0 0 0,-1 0 0,1 0 0,-1-1 0,0 1 0,0-1 0,-1 0 0,1-1 0,-1 1 0,0 0 0,-1-1 0,5-10 0,-7 16 0,0 0 0,0-1 0,0 1 0,0 0 0,0-1 0,0 1 0,0-1 0,0 1 0,0 0 0,0-1 0,0 1 0,-1-1 0,1 1 0,0 0 0,0-1 0,0 1 0,0-1 0,-1 1 0,1 0 0,0-1 0,0 1 0,-1 0 0,1 0 0,0-1 0,0 1 0,-1 0 0,1 0 0,0-1 0,-1 1 0,1 0 0,0 0 0,-1 0 0,1-1 0,-1 1 0,1 0 0,0 0 0,-1 0 0,1 0 0,-1 0 0,1 0 0,0 0 0,-1 0 0,1 0 0,-1 0 0,1 0 0,0 0 0,-1 0 0,1 0 0,-1 0 0,1 1 0,0-1 0,-1 0 0,1 0 0,0 0 0,-1 1 0,1-1 0,0 0 0,-1 0 0,1 1 0,-26 12 0,13-3 0,1 0 0,0 1 0,-15 18 0,23-25 0,1 0 0,0 0 0,0 0 0,0 0 0,0 1 0,1-1 0,0 1 0,0 0 0,0 0 0,0 0 0,1 0 0,0 0 0,0 0 0,-1 8 0,2-12 0,1 0 0,-1 0 0,0-1 0,1 1 0,-1 0 0,0-1 0,1 1 0,-1 0 0,1-1 0,-1 1 0,1 0 0,-1-1 0,1 1 0,0-1 0,-1 1 0,1-1 0,-1 0 0,1 1 0,0-1 0,0 0 0,-1 1 0,1-1 0,0 0 0,0 0 0,-1 1 0,1-1 0,0 0 0,0 0 0,1 0 0,29 0 0,-22 0 0,5-1 0,-1-1 0,1 0 0,-1-1 0,0-1 0,0 0 0,0 0 0,23-13 0,-19 9 0,-1 1 0,1 1 0,25-6 0,-41 12 0,-1-1 0,0 1 0,1 0 0,-1 0 0,0 0 0,0 0 0,1 0 0,-1 0 0,0 0 0,1 0 0,-1 0 0,0 0 0,1 0 0,-1 0 0,0 0 0,1 0 0,-1 0 0,0 0 0,0 1 0,1-1 0,-1 0 0,0 0 0,1 0 0,-1 0 0,0 1 0,0-1 0,1 0 0,-1 0 0,0 0 0,0 1 0,0-1 0,1 0 0,-1 0 0,0 1 0,0-1 0,0 0 0,0 1 0,-2 14 0,-14 18 0,15-32 0,-1 3 0,-18 39 0,19-42 0,1-1 0,0 1 0,-1 0 0,1 0 0,0-1 0,0 1 0,0 0 0,-1 0 0,1 0 0,0 0 0,0 0 0,0-1 0,0 1 0,0 0 0,0 0 0,1 0 0,-1 0 0,0-1 0,0 1 0,1 0 0,-1 0 0,0 0 0,1-1 0,-1 1 0,1 0 0,-1 0 0,1-1 0,-1 1 0,1 0 0,-1-1 0,1 1 0,0-1 0,-1 1 0,1-1 0,0 1 0,0-1 0,-1 0 0,1 1 0,0-1 0,0 0 0,0 1 0,0-1 0,-1 0 0,1 0 0,0 0 0,1 0 0,16 0 0,0 0 0,-1-2 0,1 0 0,0-1 0,-1-1 0,0-1 0,0 0 0,18-8 0,60-17 0,-95 30-1,1 0 0,0-1 0,-1 1 0,1 0 0,-1 0 0,1 0-1,0 0 1,-1 0 0,1 0 0,-1-1 0,1 1 0,0 1 0,-1-1 0,1 0 0,-1 0 0,1 0 0,0 0 0,-1 0-1,1 0 1,-1 1 0,1-1 0,-1 0 0,1 1 0,0-1 0,-1 0 0,0 1 0,1-1 0,-1 0 0,1 1 0,-1-1 0,1 1-1,-1-1 1,0 1 0,1-1 0,-1 1 0,0-1 0,1 1 0,-1-1 0,0 1 0,0 0 0,0-1 0,0 1 0,1-1-1,-1 1 1,0 0 0,0-1 0,0 1 0,0-1 0,0 1 0,0 0 0,-1-1 0,1 1 0,0 0 0,0-1 0,0 1 0,0-1-1,-1 1 1,1-1 0,0 1 0,-1-1 0,1 1 0,-1 0 0,-27 55-1053,12-26-1134,15-22-5520</inkml:trace>
</inkml:ink>
</file>

<file path=ppt/ink/ink3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6.033"/>
    </inkml:context>
    <inkml:brush xml:id="br0">
      <inkml:brushProperty name="width" value="0.025" units="cm"/>
      <inkml:brushProperty name="height" value="0.025" units="cm"/>
    </inkml:brush>
  </inkml:definitions>
  <inkml:trace contextRef="#ctx0" brushRef="#br0">51 57 8264,'11'-44'9836,"-8"32"-4479,-2 41-4322,-4 9-835,0 0-1,-3 0 0,-15 53 1,10-46 1125,-9 82 1,20-126-1293,0-1 0,-1 1 1,1 0-1,0 0 0,0-1 0,0 1 0,0 0 0,0 0 1,0 0-1,0-1 0,0 1 0,0 0 0,0 0 0,0 0 1,1-1-1,-1 1 0,0 0 0,1 0 0,-1-1 0,0 1 1,1 0-1,-1-1 0,1 1 0,-1 0 0,1-1 0,-1 1 1,1-1-1,-1 1 0,1-1 0,0 1 0,-1-1 0,1 1 0,0-1 1,0 0-1,-1 1 0,1-1 0,0 0 0,0 0 0,-1 1 1,1-1-1,0 0 0,0 0 0,-1 0 0,1 0 0,0 0 1,0 0-1,0 0 0,-1 0 0,1 0 0,0-1 0,0 1 1,0 0-1,-1 0 0,1-1 0,0 1 0,-1-1 0,2 0 1,6-2 200,0-1 1,-1-1-1,1 1 1,9-9-1,30-27 79,-2-1 0,-1-3 0,-3-2 0,51-70 0,-87 109-590,0 0 0,0-1 0,-1 0 0,0 0 0,0 0 0,0 0 0,3-17 0,-7 25 111,0-1 0,0 1-1,0-1 1,0 1 0,0-1 0,0 1 0,0-1-1,0 1 1,-1-1 0,1 1 0,0-1 0,0 1-1,-1 0 1,1-1 0,0 1 0,0-1 0,-1 1-1,1 0 1,0-1 0,-1 1 0,1 0 0,-1-1-1,1 1 1,0 0 0,-1 0 0,1-1 0,-1 1-1,1 0 1,-1 0 0,1 0 0,-1 0 0,1-1-1,-1 1 1,1 0 0,-1 0 0,1 0 0,-1 0-1,1 0 1,-1 0 0,1 1 0,-1-1 0,1 0-1,-1 0 1,1 0 0,0 0 0,-1 0 0,1 1-1,-1-1 1,1 0 0,-1 1 0,-29 10-6738,5 6 834</inkml:trace>
</inkml:ink>
</file>

<file path=ppt/ink/ink3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6.408"/>
    </inkml:context>
    <inkml:brush xml:id="br0">
      <inkml:brushProperty name="width" value="0.025" units="cm"/>
      <inkml:brushProperty name="height" value="0.025" units="cm"/>
    </inkml:brush>
  </inkml:definitions>
  <inkml:trace contextRef="#ctx0" brushRef="#br0">4 0 9065,'0'0'11787,"-3"57"-9545,6-41-737,7 2-512,2 0-672,3-1-225,6-2-865,7-5-1601,-2-6-1730,3-4-2434,-3 0-3876</inkml:trace>
</inkml:ink>
</file>

<file path=ppt/ink/ink3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6.748"/>
    </inkml:context>
    <inkml:brush xml:id="br0">
      <inkml:brushProperty name="width" value="0.025" units="cm"/>
      <inkml:brushProperty name="height" value="0.025" units="cm"/>
    </inkml:brush>
  </inkml:definitions>
  <inkml:trace contextRef="#ctx0" brushRef="#br0">31 1 16111,'0'0'7282,"-5"8"-6722,-17 27-191,22-35-355,0 1-1,-1-1 1,1 1 0,0-1 0,-1 0 0,1 1 0,0-1 0,0 0 0,0 1 0,-1-1 0,1 1 0,0-1-1,0 1 1,0-1 0,0 1 0,0-1 0,0 1 0,0-1 0,0 1 0,0-1 0,0 0 0,0 1 0,0-1-1,0 1 1,0-1 0,0 1 0,0-1 0,0 1 0,1-1 0,-1 1 0,0-1 0,0 0 0,1 1-1,-1-1 1,0 1 0,0-1 0,1 0 0,-1 1 0,1-1 0,-1 0 0,0 0 0,1 1 0,-1-1 0,1 0-1,-1 0 1,0 1 0,1-1 0,-1 0 0,1 0 0,-1 0 0,1 0 0,-1 0 0,1 0 0,26-1 476,-24 1-391,50-15 370,-47 12-483,0 1 0,0-1 0,0 2 0,1-1 0,-1 0 0,1 1 0,-1 1 0,1-1 0,-1 1 0,9 0 0,-14 1 7,0-1 1,0 1 0,0-1-1,0 1 1,0-1 0,-1 1-1,1 0 1,0-1 0,0 1-1,0 0 1,-1 0 0,1 0-1,0 0 1,-1 0 0,1 0-1,0-1 1,-1 1 0,0 1-1,1-1 1,-1 0 0,1 0-1,-1 0 1,0 0 0,0 0-1,0 0 1,0 0 0,0 2-1,0 41 105,0-20-18,0-23-110,0-1 1,0 1-1,0-1 0,0 1 1,0-1-1,1 0 1,-1 1-1,0-1 1,0 1-1,0-1 1,1 1-1,-1-1 1,0 0-1,0 1 1,1-1-1,-1 0 1,0 1-1,1-1 1,-1 0-1,0 1 1,1-1-1,-1 0 0,1 1 1,-1-1-1,0 0 1,1 0-1,-1 0 1,1 0-1,-1 1 1,1-1-1,-1 0 1,1 0-1,0 0 1,20-6-1815,15-17-3343,-13 0-487</inkml:trace>
</inkml:ink>
</file>

<file path=ppt/ink/ink3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7.088"/>
    </inkml:context>
    <inkml:brush xml:id="br0">
      <inkml:brushProperty name="width" value="0.025" units="cm"/>
      <inkml:brushProperty name="height" value="0.025" units="cm"/>
    </inkml:brush>
  </inkml:definitions>
  <inkml:trace contextRef="#ctx0" brushRef="#br0">87 0 14894,'0'0'2728,"-9"6"-176,-3 0-1750,-1 1 333,1 0 1,0 1-1,-17 15 0,70-19-926,2-9-422,-32 3 48,-1 1 0,0 0 0,1 0 0,-1 1 0,1 0 0,-1 1 0,1 0 0,13 4 0,-23-5 176,1 1 0,-1 0 0,1-1 0,-1 1-1,1 0 1,-1 0 0,0 0 0,1 0 0,-1 0 0,0 0 0,0 1-1,1-1 1,-1 0 0,0 1 0,0-1 0,-1 0 0,1 1 0,0-1 0,0 1-1,-1 0 1,1-1 0,-1 1 0,1-1 0,-1 1 0,0 0 0,0-1-1,1 1 1,-1 0 0,0 0 0,-1-1 0,1 1 0,0 0 0,0-1-1,-1 1 1,1-1 0,-1 1 0,1 0 0,-1-1 0,0 1 0,0-1 0,-1 3-1,-3 4 368,0 1 0,0-1 0,0 0-1,-1-1 1,-14 14 0,-42 27 1929,59-45-2261,-1-1 1,0 1 0,0-1 0,0 0 0,-1 0 0,1-1 0,0 1 0,-1-1 0,1 0 0,-1 0 0,1 0 0,-1-1 0,1 0 0,-9 0-1,13 0-172,0-1 0,0 1-1,-1 0 1,1-1-1,0 1 1,0-1-1,0 1 1,-1-1-1,1 1 1,0 0 0,0-1-1,0 1 1,0-1-1,0 1 1,0-1-1,0 1 1,0-1-1,0 1 1,0 0 0,0-1-1,0 1 1,0-1-1,0 1 1,1-1-1,-1 1 1,0 0-1,0-1 1,0 1-1,1-1 1,-1 1 0,0 0-1,0-1 1,1 1-1,-1-1 1,10-14-3296,10-3-1420,5-2-795</inkml:trace>
</inkml:ink>
</file>

<file path=ppt/ink/ink3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7.427"/>
    </inkml:context>
    <inkml:brush xml:id="br0">
      <inkml:brushProperty name="width" value="0.025" units="cm"/>
      <inkml:brushProperty name="height" value="0.025" units="cm"/>
    </inkml:brush>
  </inkml:definitions>
  <inkml:trace contextRef="#ctx0" brushRef="#br0">72 0 6438,'0'0'11536,"-9"10"-9641,6-5-1747,-4 2 213,1 0 1,0 0-1,0 1 1,1 0-1,0 0 0,1 0 1,0 1-1,0 0 1,1-1-1,0 1 0,-3 15 1,5-23-353,1 0 1,0 0-1,0 0 0,0 0 1,1-1-1,-1 1 1,0 0-1,0 0 1,0 0-1,1-1 1,-1 1-1,0 0 0,1 0 1,-1-1-1,0 1 1,1 0-1,-1-1 1,1 1-1,-1 0 0,1-1 1,0 1-1,-1-1 1,1 1-1,-1-1 1,1 1-1,0-1 1,0 0-1,0 1 0,29 3 289,29-18 412,-38 4-534,40-24 0,-43 22-121,1 2 0,32-14 1,-50 23-35,-1 1 1,1 0-1,-1 0 0,1 0 1,-1 0-1,1 0 1,0 0-1,-1 0 0,1 0 1,-1 0-1,1 0 0,-1 1 1,1-1-1,-1 0 1,1 0-1,-1 0 0,1 1 1,-1-1-1,1 0 1,-1 1-1,1-1 0,-1 0 1,1 1-1,-1-1 1,0 0-1,1 1 0,-1-1 1,0 1-1,1-1 1,-1 1-1,0-1 0,0 1 1,1-1-1,-1 1 1,0-1-1,0 1 0,0-1 1,0 1-1,0-1 1,0 1-1,0 0 0,0-1 1,0 1-1,0-1 1,0 1-1,0 0 0,-1 41 1264,0-14-879,5-27-316,-1 0 1,1 0 0,0 0 0,-1-1-1,1 1 1,0-1 0,0 0 0,0 0-1,-1-1 1,1 1 0,6-2 0,18-5 120,0-1 0,32-14 1,-42 14-282,0 1 0,1 1 0,-1 0 0,1 1 0,1 2 0,-1 0 0,30-1 0,-49 4 75,1 1-1,0 0 1,0-1-1,0 1 1,-1 0 0,1-1-1,0 1 1,-1 0-1,1 0 1,-1 0-1,1 0 1,-1 0-1,1-1 1,-1 1-1,0 0 1,1 0-1,-1 0 1,0 0-1,0 0 1,0 0-1,1 0 1,-1 0-1,0 1 1,-1-1-1,1 0 1,0 1 0,-1 36 743,0-32-642,1-5-102,0-1 0,0 1-1,0-1 1,0 1 0,0-1-1,0 1 1,0-1 0,0 1-1,1-1 1,-1 0 0,0 1-1,0-1 1,0 1 0,1-1-1,-1 1 1,0-1 0,0 1-1,1-1 1,-1 0 0,0 1-1,1-1 1,-1 0 0,0 1-1,1-1 1,-1 0 0,1 0-1,-1 1 1,1-1 0,-1 0-1,0 0 1,1 0 0,-1 1-1,1-1 1,0 0 0,23-2 137,27-16 25,-46 16-169,-2 1 9,9-5-164,0 1 0,0 0 0,1 1 0,-1 1 0,1 0 0,26-2 0,-39 5 161,1 0-1,0 1 1,0-1 0,0 1-1,0-1 1,0 1 0,0-1-1,0 1 1,-1-1 0,1 1-1,0 0 1,0 0-1,-1-1 1,1 1 0,-1 0-1,1 0 1,0 0 0,-1 0-1,0 0 1,1-1 0,-1 1-1,1 0 1,-1 0 0,0 0-1,0 2 1,1-2-11,-1 1 0,1-1 0,-1 1 0,1 0 0,0-1 0,-1 1 0,1-1 0,0 0 0,0 1 0,0-1 0,0 0 0,0 1 0,0-1 0,1 0 0,-1 0 0,0 0 0,1 0 0,-1 0 0,0 0 0,1-1 0,2 2 0,23-1-2840,-8-5-2108,12-16-6725</inkml:trace>
</inkml:ink>
</file>

<file path=ppt/ink/ink3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7.983"/>
    </inkml:context>
    <inkml:brush xml:id="br0">
      <inkml:brushProperty name="width" value="0.025" units="cm"/>
      <inkml:brushProperty name="height" value="0.025" units="cm"/>
    </inkml:brush>
  </inkml:definitions>
  <inkml:trace contextRef="#ctx0" brushRef="#br0">0 60 8680,'0'0'17745,"63"-13"-17297,-18 5-384,4 1-288,1-1-2114,-5-2-2338,-4-3-3108</inkml:trace>
</inkml:ink>
</file>

<file path=ppt/ink/ink3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8.408"/>
    </inkml:context>
    <inkml:brush xml:id="br0">
      <inkml:brushProperty name="width" value="0.025" units="cm"/>
      <inkml:brushProperty name="height" value="0.025" units="cm"/>
    </inkml:brush>
  </inkml:definitions>
  <inkml:trace contextRef="#ctx0" brushRef="#br0">227 32 16400,'0'0'3283,"-9"-6"-1554,4 2-1553,3 2-136,0 0 1,-1 0-1,1 0 0,-1 0 0,1 1 1,-1-1-1,0 0 0,0 1 0,0 0 0,0 0 1,0 0-1,0 0 0,0 0 0,0 1 1,-1-1-1,1 1 0,0 0 0,0 0 1,0 0-1,0 0 0,-1 1 0,1-1 1,0 1-1,0 0 0,0 0 0,0 0 1,-4 2-1,-54 49 621,57-49-546,0 1 1,1 0-1,0-1 0,0 1 0,0 1 0,0-1 1,0 0-1,1 1 0,0-1 0,0 1 0,0 0 1,1 0-1,-2 7 0,3-11-107,0 0-1,0 1 1,1-1 0,-1 0-1,0 0 1,1 0 0,0 1-1,-1-1 1,1 0 0,-1 0-1,1 0 1,0 0 0,0 0-1,0 0 1,0 0 0,-1 0-1,1-1 1,0 1 0,1 0-1,-1 0 1,0-1 0,0 1-1,0-1 1,0 1 0,0-1-1,1 1 1,1-1 0,42 10 210,-30-7-155,-4-1-59,1 1 0,-1 1-1,0 0 1,1 0 0,19 12-1,-29-15-4,0 0 1,0 1-1,0-1 0,0 0 0,0 1 0,0-1 0,-1 1 1,1-1-1,-1 1 0,1 0 0,-1 0 0,0 0 0,1 0 1,-1 0-1,0 0 0,0 0 0,0 0 0,-1 0 0,1 0 1,-1 1-1,1-1 0,-1 0 0,1 0 0,-1 1 0,0-1 1,0 0-1,0 1 0,-1-1 0,1 0 0,0 1 0,-1-1 1,0 0-1,1 0 0,-1 0 0,0 0 0,0 1 0,0-1 1,-3 3-1,-1 1 220,0 0 0,-1 0 1,0 0-1,0-1 0,-1 0 1,1 0-1,-1 0 0,0-1 1,0 0-1,-1 0 0,-9 3 1,0-1 227,0 0 0,0-1 1,-1-1-1,-21 3 0,15-6-268,29-6-2193,43-12-3846,-32 12 4485,26-10-2991,3-3-1298</inkml:trace>
</inkml:ink>
</file>

<file path=ppt/ink/ink3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8.828"/>
    </inkml:context>
    <inkml:brush xml:id="br0">
      <inkml:brushProperty name="width" value="0.025" units="cm"/>
      <inkml:brushProperty name="height" value="0.025" units="cm"/>
    </inkml:brush>
  </inkml:definitions>
  <inkml:trace contextRef="#ctx0" brushRef="#br0">104 1 13389,'0'0'7505,"-6"12"-6026,-15 43-376,2 1-1,3 1 0,2 1 1,3 0-1,-6 93 0,24-179-596,0 0-1,2 1 1,20-42-1,-12 29-386,-2 1-112,27-62-31,-38 91 11,2 1 1,-1-1-1,2 1 1,-1 0-1,1 0 1,0 1-1,10-10 1,-15 17-5,-1 0 1,0 0 0,0-1 0,1 1 0,-1 0-1,1 0 1,-1 1 0,1-1 0,-1 0 0,1 0 0,-1 1-1,1-1 1,0 1 0,-1-1 0,1 1 0,0 0-1,0 0 1,-1 0 0,1 0 0,0 0 0,-1 0-1,1 0 1,0 0 0,0 1 0,-1-1 0,1 1-1,0-1 1,-1 1 0,1-1 0,-1 1 0,4 2-1,-4-2 6,0 1-1,0-1 1,0 1-1,0 0 1,0-1-1,0 1 1,-1 0-1,1 0 0,-1 0 1,1-1-1,-1 1 1,1 0-1,-1 0 1,0 0-1,0 0 1,0 0-1,0 0 0,0 0 1,0-1-1,-1 1 1,1 0-1,-1 0 1,1 0-1,-1 0 1,0-1-1,0 1 0,1 0 1,-1-1-1,-2 3 1,-4 5 93,0 0 0,-1 0 0,0-1 0,0 0 0,-1 0 0,0-1 0,0 0 0,-1 0 0,0-1 0,0-1 0,-1 0 0,1 0 0,-15 4 0,37-13-7749,48-16-2497,-28 7 3395</inkml:trace>
</inkml:ink>
</file>

<file path=ppt/ink/ink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4.519"/>
    </inkml:context>
    <inkml:brush xml:id="br0">
      <inkml:brushProperty name="width" value="0.025" units="cm"/>
      <inkml:brushProperty name="height" value="0.025" units="cm"/>
    </inkml:brush>
  </inkml:definitions>
  <inkml:trace contextRef="#ctx0" brushRef="#br0">287 146 14382,'0'0'2413,"-12"-4"-1041,4 1-1301,-46-12 1704,50 15-1662,0 0 1,0-1-1,0 1 0,1 1 1,-1-1-1,0 1 1,0-1-1,1 1 0,-1 0 1,0 0-1,1 1 1,-1-1-1,1 1 1,0 0-1,-1 0 0,-4 3 1,-4 7-83,0 0 0,0 1 0,1 0 0,1 1 0,0 0 0,1 0 0,1 1 0,-10 23 0,9-18-36,2 1 0,0 0 0,1 0 1,1 0-1,1 1 0,-1 25 0,5-45 1,0 0-1,-1 1 0,1-1 0,0 0 1,0 0-1,1 0 0,-1 0 1,0 0-1,1 0 0,-1 0 1,1 0-1,0 0 0,-1 0 0,1 0 1,0 0-1,0 0 0,0 0 1,1-1-1,-1 1 0,0 0 0,1-1 1,1 2-1,0-1 8,0-1-1,0 0 1,0 0-1,1 0 1,-1 0 0,0-1-1,0 1 1,1-1-1,-1 0 1,0 0 0,1 0-1,-1 0 1,0-1-1,5 0 1,7-3 173,-1 0 1,1 0-1,-1-1 0,0-1 1,0-1-1,0 0 0,-1 0 1,24-19-1,92-86 1253,-126 109-1408,35-34 705,52-65 0,-76 83-522,0-1 0,-1-1 0,-1 0-1,-1 0 1,15-41 0,-23 39 167,-4 23-360,0 0 0,0 0-1,0 0 1,0 1 0,0-1 0,0 0 0,0 1-1,1-1 1,-1 0 0,0 1 0,0-1-1,0 1 1,1 0 0,-1-1 0,0 1 0,0-1-1,1 1 1,-1 0 0,1 0 0,-1-1 0,1 1-1,-1 0 1,0 1 0,-20 28-107,1 1 0,2 1 0,1 1 0,2 0-1,0 1 1,3 0 0,-15 63 0,23-80-477,1 0-1,1 1 0,-1 26 1,3-42 387,0 1 1,-1 0-1,1-1 1,1 1-1,-1 0 1,0-1-1,1 1 1,-1 0-1,1-1 1,0 1-1,-1-1 1,1 1-1,1-1 1,-1 0-1,0 1 1,1-1-1,-1 0 1,1 0-1,-1 0 1,1 0-1,0 0 1,0 0-1,0 0 1,0-1-1,0 1 1,0-1-1,1 1 1,-1-1-1,1 0 1,3 1-1,34 0-3812,6-7-1175</inkml:trace>
</inkml:ink>
</file>

<file path=ppt/ink/ink3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9.232"/>
    </inkml:context>
    <inkml:brush xml:id="br0">
      <inkml:brushProperty name="width" value="0.025" units="cm"/>
      <inkml:brushProperty name="height" value="0.025" units="cm"/>
    </inkml:brush>
  </inkml:definitions>
  <inkml:trace contextRef="#ctx0" brushRef="#br0">105 25 14542,'0'0'8712,"-10"4"-7388,1-1-1075,0 1 0,0 0 0,1 1 0,-14 9 0,19-12-152,0 0 0,0 0 0,1 1 0,-1-1 0,1 1 0,-1 0 1,1 0-1,0 0 0,0 0 0,0 0 0,0 0 0,1 1 0,0-1 0,-1 0 0,1 1 0,0-1 1,0 1-1,1 0 0,-1 5 0,1-8-73,1 0 0,-1 0 0,1 0 0,-1 0 1,1 0-1,-1 0 0,1 0 0,0 0 0,0 0 0,-1 0 0,1 0 0,0 0 1,0 0-1,0-1 0,0 1 0,0 0 0,0-1 0,0 1 0,0-1 0,0 1 0,0-1 1,0 0-1,1 1 0,-1-1 0,0 0 0,0 0 0,0 1 0,0-1 0,1 0 1,-1 0-1,0-1 0,0 1 0,0 0 0,1 0 0,1-1 0,48-8 346,-32 4-318,-1-1-93,0 1-1,1 1 1,-1 1-1,1 1 1,35-1-1,-53 3 35,0 0-1,-1 0 1,1 1-1,0-1 1,0 0 0,0 0-1,-1 1 1,1-1-1,0 0 1,-1 1 0,1-1-1,0 1 1,-1-1-1,1 1 1,0-1 0,-1 1-1,1-1 1,-1 1-1,1 0 1,-1-1 0,1 1-1,-1 0 1,0 0-1,1-1 1,-1 1 0,0 0-1,1 0 1,-1-1-1,0 1 1,0 1 0,1 29 235,-2-21 285,1-9-11,0-25 1842,0 23-2340,0-28 78,1 0 1,8-49-1,-9 78-153,0 0 1,1-1-1,-1 1 1,1 0-1,-1-1 0,1 1 1,-1 0-1,1-1 1,-1 1-1,1 0 1,-1 0-1,1 0 1,0 0-1,-1 0 1,1 0-1,-1 0 0,1-1 1,-1 2-1,1-1 1,0 0-1,-1 0 1,1 0-1,-1 0 1,1 0-1,-1 0 1,1 1-1,-1-1 0,1 0 1,-1 0-1,1 1 1,-1-1-1,2 1 1,28 13-3337,-13-7 157,30-1-6188,-21-6 2140</inkml:trace>
</inkml:ink>
</file>

<file path=ppt/ink/ink3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9.745"/>
    </inkml:context>
    <inkml:brush xml:id="br0">
      <inkml:brushProperty name="width" value="0.025" units="cm"/>
      <inkml:brushProperty name="height" value="0.025" units="cm"/>
    </inkml:brush>
  </inkml:definitions>
  <inkml:trace contextRef="#ctx0" brushRef="#br0">1 23 9865,'0'0'15717,"8"0"-15616,25-1-32,-32 1-66,-1 0-1,1 0 1,-1 0-1,1-1 1,-1 1-1,1 0 0,0 0 1,-1 0-1,1-1 1,-1 1-1,1 0 1,-1 0-1,1-1 0,-1 1 1,1-1-1,-1 1 1,0 0-1,1-1 1,-1 1-1,1-1 0,-1 1 1,0-1-1,0 1 1,1-1-1,-1 1 1,0-1-1,0 1 0,1-1 1,-1 1-1,0-1 1,0 0-1,0 1 1,0-1-1,0 1 0,0-1 1,0 0-1,0 0-5,0 1 0,0-1 0,-1 1 0,1 0 0,0 0-1,0-1 1,0 1 0,0 0 0,-1-1 0,1 1 0,0 0-1,0 0 1,-1-1 0,1 1 0,0 0 0,-1 0 0,1 0 0,0-1-1,-1 1 1,1 0 0,0 0 0,-1 0 0,1 0 0,0 0 0,-1 0-1,1 0 1,0 0 0,-1 0 0,1 0 0,0 0 0,-1 0 0,1 0-1,-1 0 1,1 0 0,0 0 0,-1 0 0,1 0 0,0 0-1,-1 0 1,1 1 0,0-1 0,-1 0 0,1 0 0,0 0 0,0 1-1,-1-1 1,1 0 0,0 0 0,0 1 0,-1-1 0,1 0 0,0 1-1,0-1 1,-3 3 2,1 0-1,0 0 1,0 0 0,1 0-1,-1 0 1,1 0-1,-1 0 1,1 1 0,0-1-1,0 0 1,0 1-1,1-1 1,-1 6-1,1-7 4,0-1 0,-1 1 1,1-1-1,0 0 0,0 1 0,0-1 0,0 1 0,1-1 0,-1 0 0,0 1 0,1-1 0,-1 1 0,1-1 0,-1 0 0,1 0 0,-1 1 0,1-1 0,0 0 0,0 0 0,0 0 0,0 0 0,0 0 0,0 0 0,0 0 0,0 0 0,0 0 0,0 0 0,0 0 0,0-1 0,1 1 0,-1-1 1,0 1-1,1-1 0,-1 1 0,2 0 0,10-1-42,-1 0 1,1-1 0,-1 0-1,1-1 1,-1 0 0,0-1 0,0 0-1,0-1 1,0-1 0,20-10-1,34-11-88,-65 26 129,-1-1 0,0 1 1,1 0-1,-1 0 0,0 0 0,1 0 0,-1 0 0,1 0 0,-1-1 0,0 1 0,1 0 1,-1 0-1,1 0 0,-1 0 0,0 0 0,1 1 0,-1-1 0,1 0 0,-1 0 1,0 0-1,1 0 0,-1 0 0,0 0 0,1 1 0,-1-1 0,0 0 0,1 0 1,-1 1-1,0-1 0,1 0 0,-1 0 0,0 1 0,0-1 0,1 0 0,-1 1 1,0-1-1,0 0 0,0 1 0,1 0 0,0 19 75,1 5-59,-2-24-23,0 0 1,0-1 0,1 1 0,-1 0-1,0-1 1,1 1 0,-1-1-1,0 1 1,1 0 0,-1-1-1,1 1 1,-1-1 0,1 1 0,-1-1-1,1 0 1,0 1 0,-1-1-1,1 1 1,-1-1 0,1 0-1,0 0 1,-1 1 0,1-1 0,0 0-1,-1 0 1,1 0 0,0 0-1,-1 0 1,1 0 0,1 0-1,2 0-461,-1 0 0,1-1-1,-1 0 1,1 0-1,-1 0 1,1 0-1,-1-1 1,0 1-1,1-1 1,-1 0 0,0 0-1,0 0 1,0 0-1,-1-1 1,5-4-1,16-14-6141</inkml:trace>
</inkml:ink>
</file>

<file path=ppt/ink/ink3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0.103"/>
    </inkml:context>
    <inkml:brush xml:id="br0">
      <inkml:brushProperty name="width" value="0.025" units="cm"/>
      <inkml:brushProperty name="height" value="0.025" units="cm"/>
    </inkml:brush>
  </inkml:definitions>
  <inkml:trace contextRef="#ctx0" brushRef="#br0">119 0 15150,'0'0'6310,"-8"13"-4527,-55 102 1630,54-96-3153,1 1-1,1 0 1,1 0-1,0 1 1,-2 23-1,8-41-243,-4 65-170,4-65 144,0 0 0,1 0-1,-1 0 1,0 0-1,1 0 1,-1 0-1,1 0 1,0 0-1,0-1 1,0 1 0,1 0-1,-1 0 1,1-1-1,-1 1 1,1-1-1,0 1 1,0-1-1,4 4 1,-6-6 25,1 1-1,0 0 1,-1-1 0,1 1-1,0-1 1,0 0 0,-1 1-1,1-1 1,0 0 0,0 1-1,0-1 1,0 0 0,0 0-1,0 0 1,-1 1 0,1-1-1,0 0 1,0 0 0,0-1 0,0 1-1,0 0 1,0 0 0,-1 0-1,1-1 1,0 1 0,0 0-1,0-1 1,0 1 0,-1 0-1,1-1 1,1 0 0,-1-1-16,1 0 1,-1 0 0,0 0 0,0 0 0,0 0-1,0 0 1,-1 0 0,1 0 0,0 0-1,-1-1 1,1 1 0,-1-3 0,1-2-171,-1 0 1,0 0-1,0 0 1,-1 0 0,1 0-1,-2 0 1,-2-12-1,2 15 139,-1 1-1,1-1 1,-1 1-1,1-1 1,-1 1 0,0 0-1,0 0 1,0 0-1,-1 0 1,1 1-1,-1 0 1,-5-4-1,9 6 71,30 0-220,-9 1-56,14-1-2980,0-4-5305,-12-4-2741</inkml:trace>
</inkml:ink>
</file>

<file path=ppt/ink/ink3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0.433"/>
    </inkml:context>
    <inkml:brush xml:id="br0">
      <inkml:brushProperty name="width" value="0.025" units="cm"/>
      <inkml:brushProperty name="height" value="0.025" units="cm"/>
    </inkml:brush>
  </inkml:definitions>
  <inkml:trace contextRef="#ctx0" brushRef="#br0">155 0 5990,'-10'4'10639,"-9"2"-8688,7-2-966,-1 0-1,1 0 0,0 2 1,0-1-1,0 1 0,1 1 1,0 0-1,-15 13 0,26-20-987,-1 0-1,1 1 0,0-1 0,-1 0 0,1 1 1,0-1-1,0 0 0,-1 1 0,1-1 1,0 1-1,0-1 0,-1 0 0,1 1 1,0-1-1,0 1 0,0-1 0,0 1 1,0-1-1,0 0 0,0 1 0,0-1 0,0 1 1,0-1-1,0 1 0,0-1 0,0 1 1,0-1-1,0 1 0,0-1 0,0 0 1,1 1-1,-1-1 0,0 1 0,1 0 1,16 5-321,33-4-834,-42-2 743,32-2-917,-22 1 672,1 1 1,31 3 0,-49-3 685,0 0 0,0 0 0,0 0-1,0 0 1,0 1 0,-1-1 0,1 0 0,0 0 0,0 0 0,0 1-1,0-1 1,-1 0 0,1 1 0,0-1 0,0 1 0,0-1 0,-1 1 0,1-1-1,0 1 1,-1 0 0,1-1 0,-1 1 0,1 0 0,-1-1 0,1 1-1,-1 0 1,1 0 0,-1 0 0,0-1 0,1 1 0,-1 0 0,0 0 0,0 0-1,0 0 1,1 0 0,-1 0 0,0-1 0,0 1 0,0 0 0,0 0-1,-1 0 1,1 0 0,0 0 0,0 0 0,0-1 0,-1 1 0,1 0 0,-1 0-1,1 0 1,0-1 0,-1 1 0,1 0 0,-1 0 0,0-1 0,1 1-1,-2 0 1,-2 5 415,-1 0-1,0 0 0,0-1 0,0 0 1,-9 7-1,-8 4 441,0-1-1,-1-1 1,-38 16 0,96-52-15988,-8 0 3741</inkml:trace>
</inkml:ink>
</file>

<file path=ppt/ink/ink3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0.839"/>
    </inkml:context>
    <inkml:brush xml:id="br0">
      <inkml:brushProperty name="width" value="0.025" units="cm"/>
      <inkml:brushProperty name="height" value="0.025" units="cm"/>
    </inkml:brush>
  </inkml:definitions>
  <inkml:trace contextRef="#ctx0" brushRef="#br0">157 251 9545,'-10'1'7986,"-2"2"-7014,-1 0 0,1 1-1,0 1 1,0-1 0,-11 8-1,19-10-767,0 0-1,0 0 0,0 1 1,0-1-1,0 1 0,1 0 1,-1 0-1,1 0 0,0 1 1,0-1-1,0 1 0,0 0 1,1 0-1,-1 0 0,1 0 1,0 0-1,1 0 0,-1 0 1,1 1-1,-2 5 0,3-10-200,0 1 0,0 0 0,0 0 0,0-1 0,0 1 0,0 0 0,0 0 0,0-1 0,1 1 0,-1 0 0,0 0 0,0-1 0,1 1 0,-1 0 0,0-1 0,1 1 0,-1 0 0,1-1 0,-1 1 0,1-1 0,-1 1 0,1-1 0,-1 1 0,1-1 0,0 1-1,-1-1 1,1 1 0,1-1 0,26 4 107,-21-4-69,0-1-1,0-1 1,0 1 0,0-1-1,0 0 1,7-4 0,-3 0-24,-1-2 0,1 1 0,-1-1 0,-1 0 0,0-1 0,0 0 0,-1-1 0,0 0 0,0 0 0,-1-1 0,-1 0 0,0 0 0,6-16 0,-4 7-43,-1 0-1,0 0 1,-2-1-1,-1 1 1,0-1 0,-2 0-1,1-25 1,-3 44 15,0 1 1,0-1-1,0 1 0,0-1 1,0 1-1,0-1 1,-1 0-1,1 1 1,0-1-1,-1 1 1,1 0-1,-1-1 1,0 1-1,1-1 1,-1 1-1,0 0 1,0-1-1,-2-1 0,2 3 5,0-1-1,0 1 0,0-1 0,0 1 0,0 0 0,0-1 0,0 1 0,0 0 0,0 0 1,0 0-1,0 0 0,0 0 0,0 0 0,0 0 0,0 0 0,0 0 0,0 0 1,0 1-1,0-1 0,-2 1 0,-3 2 13,0 0-1,0 0 1,0 1 0,1 0 0,-1 0 0,-8 9-1,4-3 149,0 0-1,1 1 1,1 0-1,0 0 1,0 1-1,-10 24 1,16-33-128,0 0 0,1 1 0,0-1 0,-1 1 0,2-1 0,-1 1 0,0-1 0,1 1-1,-1 0 1,1-1 0,0 1 0,0 0 0,1-1 0,-1 1 0,1 0 0,0-1 0,-1 1 0,2-1 0,-1 1 0,0-1 0,1 1 0,0-1 0,-1 0 0,1 0 0,0 0 0,1 0 0,-1 0 0,1 0 0,-1-1 0,6 5-1,41 22 139,-35-22-478,0 1-1,26 20 0,-37-26 218,0 1-1,-1-1 0,1 1 0,-1 0 0,1 0 0,-1 0 1,0 0-1,0 0 0,0 0 0,-1 0 0,1 1 0,-1-1 1,0 1-1,1-1 0,-2 1 0,1 0 0,0 6 0,-1-9 80,-2 36-749,-9-15-2878,1-13-3210</inkml:trace>
</inkml:ink>
</file>

<file path=ppt/ink/ink3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1.678"/>
    </inkml:context>
    <inkml:brush xml:id="br0">
      <inkml:brushProperty name="width" value="0.025" units="cm"/>
      <inkml:brushProperty name="height" value="0.025" units="cm"/>
    </inkml:brush>
  </inkml:definitions>
  <inkml:trace contextRef="#ctx0" brushRef="#br0">1 244 13581,'0'0'8547,"9"4"-6935,-4-3-1433,-1 1 0,1-1 0,-1 0 0,1 0 1,-1 0-1,1-1 0,0 0 0,-1 0 0,1 0 0,0 0 1,-1-1-1,7-1 0,0-1 118,0-1 0,-1 0 0,1 0 0,-1-2-1,11-5 1,2-3 24,-1 0 0,-1-2-1,21-18 1,-37 30-272,0-1 0,0 0 0,0-1 0,0 1 0,-1-1 0,0 0-1,0 0 1,0 0 0,-1-1 0,0 1 0,-1-1 0,1 0 0,-1 1 0,0-1 0,-1 0-1,1-8 1,-1 14-45,-1 0 0,0-1 0,0 1-1,0 0 1,0 0 0,0 0 0,-1 0-1,1 0 1,0 0 0,0 0-1,-1 0 1,1 0 0,-1 0 0,1 0-1,-1 0 1,1 0 0,-1 0 0,1 0-1,-1 0 1,0 0 0,0 0 0,1 0-1,-1 1 1,0-1 0,0 0 0,0 1-1,0-1 1,0 1 0,0-1 0,0 1-1,0-1 1,0 1 0,0 0 0,0-1-1,0 1 1,0 0 0,0 0-1,0 0 1,-1 0 0,1 0 0,0 0-1,0 0 1,0 0 0,0 0 0,0 1-1,0-1 1,0 0 0,0 1 0,-2 0-1,-3 1-9,1 0-1,-1 0 1,1 1-1,0-1 1,-1 1-1,2 0 1,-1 1-1,-7 5 0,4 0 13,0 0 0,0 0 0,1 1-1,0 0 1,1 1 0,0-1-1,0 1 1,1 0 0,1 0-1,0 1 1,0 0 0,1-1-1,1 1 1,-2 14 0,4-25-2,0 1-1,0-1 1,0 1-1,0-1 1,1 0 0,-1 1-1,0-1 1,1 1 0,-1-1-1,1 1 1,-1-1-1,1 0 1,0 1 0,-1-1-1,1 0 1,0 0 0,0 0-1,0 0 1,0 1-1,0-1 1,0 0 0,0-1-1,0 1 1,2 1-1,1 0 16,-1-1-1,0 0 0,1 0 0,-1 0 0,0 0 0,1-1 1,-1 1-1,1-1 0,-1 0 0,5 0 0,5-2 94,0 1 0,1-2-1,-2 0 1,21-7 0,-14 3-57,0-1 1,-1-1 0,0-1-1,-1 0 1,0-1-1,-1-1 1,0 0 0,-1-1-1,0-1 1,-1-1-1,17-21 1,-36 72-419,-4-12 363,2-7-5,0 1 1,1 0-1,1 0 1,1 1-1,1-1 1,-2 25-1,5-42-77,0 0 1,0-1-1,1 1 0,-1 0 1,0-1-1,0 1 0,0 0 0,1 0 1,-1-1-1,0 1 0,1-1 1,-1 1-1,1 0 0,-1-1 1,1 1-1,-1-1 0,1 1 1,-1-1-1,1 1 0,-1-1 1,1 1-1,-1-1 0,1 1 1,0-1-1,-1 0 0,1 1 0,0-1 1,0 0-1,-1 0 0,1 0 1,0 0-1,-1 1 0,1-1 1,0 0-1,0 0 0,-1 0 1,1 0-1,0-1 0,1 1 1,0 0-511,0 0 0,1-1 0,-1 1 1,1-1-1,-1 0 0,0 1 1,1-1-1,-1 0 0,0 0 0,0-1 1,0 1-1,3-2 0,13-17-6647</inkml:trace>
</inkml:ink>
</file>

<file path=ppt/ink/ink3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2.036"/>
    </inkml:context>
    <inkml:brush xml:id="br0">
      <inkml:brushProperty name="width" value="0.025" units="cm"/>
      <inkml:brushProperty name="height" value="0.025" units="cm"/>
    </inkml:brush>
  </inkml:definitions>
  <inkml:trace contextRef="#ctx0" brushRef="#br0">0 0 11050,'0'0'13838,"17"72"-21942,-1-48 1506</inkml:trace>
</inkml:ink>
</file>

<file path=ppt/ink/ink3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2.536"/>
    </inkml:context>
    <inkml:brush xml:id="br0">
      <inkml:brushProperty name="width" value="0.025" units="cm"/>
      <inkml:brushProperty name="height" value="0.025" units="cm"/>
    </inkml:brush>
  </inkml:definitions>
  <inkml:trace contextRef="#ctx0" brushRef="#br0">171 206 3171,'0'0'16864,"-12"1"-14980,5-1-1693,0 1 0,0 0 0,1 0 0,-1 0 0,1 1 0,-1 0 0,1 1 0,0-1 0,0 1 0,0 0 0,0 1 0,0-1 0,1 1 0,0 0 0,0 1 0,0-1 0,-5 6 0,-24 40 996,32-47-1122,1 0 1,-1 0-1,1 1 0,0-1 1,0 0-1,0 1 1,0-1-1,1 1 0,-1-1 1,1 1-1,0-1 1,0 1-1,0-1 0,1 6 1,0-8-54,0 0 0,0 0-1,0 0 1,0 0 0,0 0 0,0 0 0,1 0 0,-1 0 0,0 0 0,0-1 0,1 1-1,-1 0 1,0-1 0,1 1 0,-1-1 0,1 1 0,-1-1 0,0 0 0,1 0 0,-1 0 0,1 0-1,-1 0 1,1 0 0,2 0 0,38-4 443,-26 0-384,-1-1 0,0 0 0,0-1 0,-1-1 0,1 0 0,-1-1 0,-1-1 0,0 0 0,0 0 0,17-18 0,-11 9-51,-1-2-1,0 1 0,-2-2 1,-1 0-1,22-39 0,-35 57-19,4-8-10,0-1 1,0 0 0,-1 0 0,0 0-1,-1 0 1,0-1 0,2-21 0,-20 46-531,0 5 552,1 1-1,1 0 0,1 1 0,1 0 0,0 0 1,1 1-1,1 1 0,1 0 0,-7 39 0,13-58-3,1-1 0,0 0 0,0 1 0,0-1 0,0 1 0,1-1-1,-1 0 1,0 1 0,1-1 0,-1 0 0,0 1 0,1-1 0,0 0-1,-1 1 1,1-1 0,0 0 0,-1 0 0,1 0 0,0 0 0,0 0-1,0 0 1,0 0 0,0 0 0,0 0 0,2 1 0,1 0 14,0-1 1,-1 0 0,1 1 0,-1-1 0,1-1-1,0 1 1,0 0 0,0-1 0,5 0 0,7-1 55,0 0 1,0-1 0,26-7 0,-8-3-458,-1-1 1,0-1-1,-1-2 1,56-39-1,-36 23-515,-51 32 885,-1 0-1,0 0 1,0-1-1,0 1 1,1 0-1,-1 0 1,0 0-1,0 0 1,1 0-1,-1-1 0,0 1 1,0 0-1,1 0 1,-1 0-1,0 0 1,0 0-1,1 0 1,-1 0-1,0 0 1,0 0-1,1 0 1,-1 0-1,0 0 1,1 0-1,-1 0 1,0 0-1,0 0 1,1 0-1,-1 1 1,0-1-1,0 0 1,1 0-1,-1 0 1,0 0-1,0 0 1,0 1-1,1-1 0,-1 0 1,0 0-1,0 0 1,1 1-1,0 15 21,-10 27 409,7-34-387,1-5 18,0 0 0,1 0 0,-1 0 0,0 0 0,1 0 0,0 0 0,0 0 0,0 0 0,1 0 0,0 0 0,-1 0 0,1 0 0,0-1 0,1 1 0,-1 0 0,3 5 0,-1-6-4,0 0 0,0 0 0,1 0 0,-1 0 1,1 0-1,0-1 0,-1 1 0,1-1 1,0 0-1,0 0 0,0-1 0,1 1 1,-1-1-1,7 1 0,46 9 157,-41-9-200,0 1 0,-1 1 1,1 0-1,-1 1 0,21 9 1,-32-12-13,-1 1 1,1-1 0,0 0 0,-1 1-1,0 0 1,1 0 0,-1 0 0,-1 1-1,1-1 1,0 0 0,-1 1 0,1 0-1,-1 0 1,0 0 0,-1 0-1,1 0 1,-1 0 0,1 0 0,-1 0-1,0 0 1,-1 1 0,1-1 0,-1 1-1,0 6 1,-1 2 147,0 0 0,-2-1-1,1 1 1,-1 0 0,-1-1-1,0 0 1,-1 1 0,0-2 0,-1 1-1,0-1 1,-1 0 0,-1 0-1,1 0 1,-1-1 0,-13 12 0,12-13-2,-1 0 0,0 0 0,0-1 0,0 0 1,-1-1-1,0-1 0,-1 1 0,1-2 0,-1 1 1,0-2-1,-1 0 0,1 0 0,-1-1 1,0 0-1,-18 0 0,30-3-138,0 0 0,-1 0 0,1 0 0,0 0 0,-1 0 0,1-1 0,0 1 0,0-1 0,-1 1 0,1-1 0,0 1 0,0-1 0,0 1 0,0-1 0,-1 0 0,1 0 0,0 0 0,0 0 0,1 0 0,-1 0 0,0 0 0,0 0 0,-1-1 0,1-2 0,-1 1 0,0-1 0,1 0 0,0 0 0,0 0 0,0 0 0,0 1 0,1-6 0,-1-10 0,1 0 0,4-29 0,-3 41 0,2-16-143,1 1 0,2 0 0,0 1 0,1-1 1,1 1-1,0 1 0,2 0 0,1 0 0,21-30 0,10-4-1629,87-88-1,-111 124 1361,18-21-5381,-4-3-2310</inkml:trace>
</inkml:ink>
</file>

<file path=ppt/ink/ink3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2.864"/>
    </inkml:context>
    <inkml:brush xml:id="br0">
      <inkml:brushProperty name="width" value="0.025" units="cm"/>
      <inkml:brushProperty name="height" value="0.025" units="cm"/>
    </inkml:brush>
  </inkml:definitions>
  <inkml:trace contextRef="#ctx0" brushRef="#br0">78 0 20852,'0'0'8328,"-14"77"-8008,5-33-224,0 2-64,-1 3-512,-4-1-3236,3-5-3202,0-3-9738</inkml:trace>
  <inkml:trace contextRef="#ctx0" brushRef="#br0" timeOffset="1">42 662 22677,'0'0'9706,"-30"52"-11212,26-47-4676</inkml:trace>
</inkml:ink>
</file>

<file path=ppt/ink/ink3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8.261"/>
    </inkml:context>
    <inkml:brush xml:id="br0">
      <inkml:brushProperty name="width" value="0.025" units="cm"/>
      <inkml:brushProperty name="height" value="0.025" units="cm"/>
    </inkml:brush>
  </inkml:definitions>
  <inkml:trace contextRef="#ctx0" brushRef="#br0">1 0 6470,'0'0'21989,"1"12"-20953,5 199 453,-5-204-1504,1 0 1,-1 0-1,2 0 0,-1-1 1,1 1-1,0 0 1,0-1-1,6 9 0,4 8-3163,-13-23 2894,0 1 0,0-1 0,0 0 0,1 1 0,-1-1 0,0 0 0,0 1-1,0-1 1,0 0 0,0 1 0,0-1 0,0 0 0,0 1 0,0-1 0,0 0 0,0 1 0,0-1 0,0 0 0,0 1-1,0-1 1,0 0 0,0 1 0,0-1 0,-1 0 0,1 1 0,0-1 0,0 0 0,0 0 0,0 1 0,-1-1 0,1 0-1,0 0 1,0 1 0,-1-1 0,1 0 0,0 0 0,0 0 0,-1 1 0,1-1 0,0 0 0,-1 0 0,1 0 0,0 0-1,-1 0 1,1 0 0,0 0 0,-1 1 0,1-1 0,0 0 0,-1 0 0,-16 2-7841</inkml:trace>
</inkml:ink>
</file>

<file path=ppt/ink/ink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4.846"/>
    </inkml:context>
    <inkml:brush xml:id="br0">
      <inkml:brushProperty name="width" value="0.025" units="cm"/>
      <inkml:brushProperty name="height" value="0.025" units="cm"/>
    </inkml:brush>
  </inkml:definitions>
  <inkml:trace contextRef="#ctx0" brushRef="#br0">205 29 14446,'-11'7'1911,"-7"4"-1147,1 1 1,1 1-1,0 1 0,1 0 1,-19 24-1,25-28-504,0 1 0,1 1 0,0 0 0,1 0 1,0 1-1,1-1 0,0 1 0,1 1 0,1-1 0,-3 15 0,6-27-252,1 1-1,0-1 1,0 0 0,0 0-1,0 0 1,0 0 0,0 0 0,0 1-1,0-1 1,0 0 0,0 0 0,1 0-1,-1 0 1,0 0 0,1 0-1,-1 0 1,1 0 0,-1 0 0,1 0-1,0 0 1,-1 0 0,1 0 0,0 0-1,0 0 1,-1 0 0,1-1 0,0 1-1,0 0 1,0-1 0,0 1-1,0-1 1,0 1 0,0-1 0,0 1-1,0-1 1,0 0 0,1 1 0,-1-1-1,0 0 1,0 0 0,0 0-1,0 0 1,0 0 0,1 0 0,-1 0-1,0 0 1,0 0 0,0-1 0,0 1-1,1-1 1,8-1 54,-1 0-1,0-1 1,0 1-1,0-2 1,9-4-1,6-5-13,0-2 0,0 0 0,-2-1 0,0-1 0,-1-1 1,-1-2-1,0 1 0,-2-2 0,0-1 0,-2 0 0,28-48 0,-34 41 393,-10 29-423,-1 0 0,1 0 0,0 0-1,0 0 1,0 0 0,0-1 0,0 1-1,0 0 1,-1 0 0,1 0 0,0 0-1,0 0 1,0 0 0,0 0 0,-1-1-1,1 1 1,0 0 0,0 0 0,0 0-1,-1 0 1,1 0 0,0 0 0,0 0-1,0 0 1,-1 0 0,1 0 0,0 0-1,0 0 1,0 0 0,-1 0 0,1 0 0,0 0-1,0 1 1,0-1 0,-1 0 0,1 0-1,0 0 1,0 0 0,0 0 0,0 0-1,0 0 1,-1 1 0,1-1 0,0 0-1,0 0 1,0 0 0,0 0 0,0 1-1,0-1 1,0 0 0,-1 0 0,1 0-1,0 0 1,0 1 0,0-1 0,0 0-1,-34 44 756,15-12-623,-19 46 1,33-66-185,1 0-1,0 1 1,1-1 0,0 1-1,1-1 1,0 1 0,1 19 0,1-30-51,0 0 0,0-1 1,0 1-1,0 0 1,1 0-1,-1-1 0,1 1 1,-1-1-1,1 1 1,0 0-1,-1-1 0,1 1 1,0-1-1,0 0 0,0 1 1,0-1-1,0 0 1,1 1-1,-1-1 0,0 0 1,0 0-1,1 0 1,-1 0-1,1 0 0,-1 0 1,1-1-1,-1 1 1,1 0-1,0-1 0,-1 1 1,1-1-1,0 0 1,-1 1-1,1-1 0,0 0 1,-1 0-1,1 0 0,0 0 1,1-1-1,3 1-518,0-1 1,0 0-1,0 0 0,0-1 0,0 0 1,-1 0-1,1 0 0,-1 0 0,1-1 1,6-5-1,19-18-4479</inkml:trace>
</inkml:ink>
</file>

<file path=ppt/ink/ink3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8.621"/>
    </inkml:context>
    <inkml:brush xml:id="br0">
      <inkml:brushProperty name="width" value="0.025" units="cm"/>
      <inkml:brushProperty name="height" value="0.025" units="cm"/>
    </inkml:brush>
  </inkml:definitions>
  <inkml:trace contextRef="#ctx0" brushRef="#br0">0 70 8264,'0'0'18844,"11"3"-17242,4 0-1256,0 0 1,0-1-1,0-1 1,1-1-1,-1 0 1,29-4-1,107-24 328,-61 9-698,-33 10-582,-15 3-1178,-3-1-3535,-31 3 515,-6 0-1880</inkml:trace>
</inkml:ink>
</file>

<file path=ppt/ink/ink3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8.950"/>
    </inkml:context>
    <inkml:brush xml:id="br0">
      <inkml:brushProperty name="width" value="0.025" units="cm"/>
      <inkml:brushProperty name="height" value="0.025" units="cm"/>
    </inkml:brush>
  </inkml:definitions>
  <inkml:trace contextRef="#ctx0" brushRef="#br0">1 136 1217,'0'0'29596,"89"-27"-28699,-22 17-417,13-1-223,8-5-193,1 1-64,-5 1-897,-12 3-1441,-13 0-2595,-17 0-1281,-13 1-4292</inkml:trace>
</inkml:ink>
</file>

<file path=ppt/ink/ink3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9.495"/>
    </inkml:context>
    <inkml:brush xml:id="br0">
      <inkml:brushProperty name="width" value="0.025" units="cm"/>
      <inkml:brushProperty name="height" value="0.025" units="cm"/>
    </inkml:brush>
  </inkml:definitions>
  <inkml:trace contextRef="#ctx0" brushRef="#br0">1 0 20019,'0'0'4997,"77"16"-3844,-28-16-160,9 0-673,3 0-256,-1-3-544,-7-2-802,-12 1-63,-11 3-417,-14 1-640,-26 5-7527</inkml:trace>
</inkml:ink>
</file>

<file path=ppt/ink/ink3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9.853"/>
    </inkml:context>
    <inkml:brush xml:id="br0">
      <inkml:brushProperty name="width" value="0.025" units="cm"/>
      <inkml:brushProperty name="height" value="0.025" units="cm"/>
    </inkml:brush>
  </inkml:definitions>
  <inkml:trace contextRef="#ctx0" brushRef="#br0">1 95 9897,'0'0'16464,"63"4"-14638,-24-11-705,6-2-801,2 1-288,-5-2-576,-2-1-1410,-6-2-1922,-9-5-1793,-7-4-6022</inkml:trace>
</inkml:ink>
</file>

<file path=ppt/ink/ink3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0.180"/>
    </inkml:context>
    <inkml:brush xml:id="br0">
      <inkml:brushProperty name="width" value="0.025" units="cm"/>
      <inkml:brushProperty name="height" value="0.025" units="cm"/>
    </inkml:brush>
  </inkml:definitions>
  <inkml:trace contextRef="#ctx0" brushRef="#br0">1 1 17745,'0'0'5664,"12"1"-4597,111 21 1371,-103-17-2321,-1 0 0,0 2 0,0 0 0,-1 1 0,19 10-1,-35-16-100,1-1 0,-1 0 0,0 1 0,0-1 0,-1 1-1,1 0 1,0 0 0,-1-1 0,1 1 0,-1 0-1,1 0 1,-1 1 0,0-1 0,0 0 0,0 0 0,0 1-1,0-1 1,0 0 0,-1 1 0,1-1 0,-1 4-1,0-2 37,0 0 0,-1 0 0,0 0 0,1 0 0,-2-1 0,1 1 0,0 0 0,-1 0 0,0 0 0,0-1 0,-4 7 0,-7 6 119,0 0-1,-1-1 0,0-1 1,-19 14-1,26-22-189,-48 46 189,-7 6-1142,19-26-6912,31-26-2216</inkml:trace>
</inkml:ink>
</file>

<file path=ppt/ink/ink3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1.192"/>
    </inkml:context>
    <inkml:brush xml:id="br0">
      <inkml:brushProperty name="width" value="0.025" units="cm"/>
      <inkml:brushProperty name="height" value="0.025" units="cm"/>
    </inkml:brush>
  </inkml:definitions>
  <inkml:trace contextRef="#ctx0" brushRef="#br0">1 99 16143,'49'-13'3684,"7"-2"-2531,12-2 160,10 2 449,5 1-1026,-1 3-479,-9 2-193,-11 5-385,-14 3-1152,-17 1-1089,-20 0-802,-13 4-1921,-28 4-6822</inkml:trace>
</inkml:ink>
</file>

<file path=ppt/ink/ink3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1.518"/>
    </inkml:context>
    <inkml:brush xml:id="br0">
      <inkml:brushProperty name="width" value="0.025" units="cm"/>
      <inkml:brushProperty name="height" value="0.025" units="cm"/>
    </inkml:brush>
  </inkml:definitions>
  <inkml:trace contextRef="#ctx0" brushRef="#br0">1 37 11627,'0'0'9513,"51"4"-7495,-10-8-96,10-2-481,10 0-832,-2 1-481,2 2-96,-3 0-1249,-8-1-3107,-8-6-5125</inkml:trace>
</inkml:ink>
</file>

<file path=ppt/ink/ink3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3.245"/>
    </inkml:context>
    <inkml:brush xml:id="br0">
      <inkml:brushProperty name="width" value="0.025" units="cm"/>
      <inkml:brushProperty name="height" value="0.025" units="cm"/>
    </inkml:brush>
  </inkml:definitions>
  <inkml:trace contextRef="#ctx0" brushRef="#br0">0 1 22357,'0'0'6161,"9"9"-5462,20 18-365,44 33 0,-60-50-584,0-1-1,1 0 1,0 0 0,1-2-1,0 0 1,0-1 0,21 6-1,-33-11-171,-1 0 0,1-1-1,0 1 1,0-1 0,0 0 0,-1 0-1,1 0 1,0 0 0,0-1-1,0 1 1,-1-1 0,1 0-1,0 1 1,4-4 0,-4 3-337,-1-1 1,0 0-1,0 0 1,1 0-1,-2-1 0,1 1 1,0 0-1,0-1 1,-1 1-1,1-1 0,-1 0 1,0 1-1,2-6 1,6-18-8056</inkml:trace>
</inkml:ink>
</file>

<file path=ppt/ink/ink3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3.621"/>
    </inkml:context>
    <inkml:brush xml:id="br0">
      <inkml:brushProperty name="width" value="0.025" units="cm"/>
      <inkml:brushProperty name="height" value="0.025" units="cm"/>
    </inkml:brush>
  </inkml:definitions>
  <inkml:trace contextRef="#ctx0" brushRef="#br0">190 1 14926,'0'0'7880,"-28"58"-6183,8-21-287,-1 12-193,-3 3-449,3 7-287,-1 2-225,1 1-192,4-4 0,6-8-64,6-6-608,5-11-674,0-12-960,3-17-2018,10-4-2370</inkml:trace>
</inkml:ink>
</file>

<file path=ppt/ink/ink3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5.758"/>
    </inkml:context>
    <inkml:brush xml:id="br0">
      <inkml:brushProperty name="width" value="0.025" units="cm"/>
      <inkml:brushProperty name="height" value="0.025" units="cm"/>
    </inkml:brush>
  </inkml:definitions>
  <inkml:trace contextRef="#ctx0" brushRef="#br0">27 46 18481,'-11'0'2659,"1"0"-1090,5 0 4998,15 0-6151,8 0-224,8 0 225,4 0 319,4 0-287,-4 0-353,1 0-64,-3 0-320,-2 0-1026,-3-5-2081,-3-13-3139,-4-4-9481</inkml:trace>
</inkml:ink>
</file>

<file path=ppt/ink/ink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5.218"/>
    </inkml:context>
    <inkml:brush xml:id="br0">
      <inkml:brushProperty name="width" value="0.025" units="cm"/>
      <inkml:brushProperty name="height" value="0.025" units="cm"/>
    </inkml:brush>
  </inkml:definitions>
  <inkml:trace contextRef="#ctx0" brushRef="#br0">1 13 15503,'0'0'4025,"8"0"-1682,6-1-1754,-10 1-348,1-1-1,0 1 1,0 0-1,-1 1 1,1-1-1,0 1 1,4 1-1,-7-2-218,-1 1-1,0 0 1,1-1 0,-1 1-1,0 0 1,1 0-1,-1 0 1,0 0 0,0 0-1,0 0 1,0 0-1,0 0 1,0 1 0,0-1-1,0 0 1,-1 0-1,1 1 1,0-1-1,-1 1 1,1-1 0,-1 1-1,1-1 1,-1 1-1,0-1 1,0 1 0,0-1-1,0 1 1,0 2-1,-1 10 33,0 0 1,-1 0-1,-1-1 0,-6 23 0,5-24-20,0 1 0,2-1 0,-1 1 0,2 0 0,-1 18 0,2-30-24,0 0 0,1 1 0,-1-1 0,1 0-1,0 0 1,-1 0 0,1 0 0,0 0-1,-1 0 1,1 0 0,0 0 0,0-1 0,0 1-1,0 0 1,0 0 0,0-1 0,0 1 0,0-1-1,0 1 1,0-1 0,0 1 0,1-1-1,-1 1 1,0-1 0,0 0 0,0 0 0,1 0-1,-1 0 1,0 0 0,0 0 0,0 0-1,1 0 1,1 0 0,44-7 394,-36 2-305,-1 1 0,1-2 1,-1 1-1,0-1 0,-1-1 0,0 0 0,0 0 0,0-1 0,-1 0 0,12-14 0,-16 18 4,0-1 0,0 0 0,-1 0 0,1 0 0,-1-1 0,0 1 0,0-1 0,-1 0 0,0 0-1,0 0 1,0 0 0,-1 0 0,0 0 0,0 0 0,-1-1 0,1 1 0,-1 0 0,-1 0-1,1-1 1,-3-10 0,2 15-99,0 0 0,0 0 0,0 0 0,0 0 0,0 0 0,0 1 0,0-1 0,-1 1 0,1-1 0,-1 1 0,1-1 0,-1 1 0,1 0 0,-1-1 0,0 1 0,0 0 0,0 0 0,1 0-1,-1 1 1,0-1 0,0 0 0,0 1 0,0-1 0,0 1 0,0 0 0,-1 0 0,1 0 0,0 0 0,0 0 0,-3 0 0,4 1-54,1-1 0,-1 0 0,1 0 0,-1 1 0,1-1 0,-1 0 0,1 1-1,0-1 1,-1 0 0,1 1 0,-1-1 0,1 1 0,0-1 0,-1 0 0,1 1 0,0-1 0,0 1 0,-1-1 0,1 1 0,0-1 0,0 1-1,0-1 1,0 1 0,0 0 0,0-1 0,-1 1 0,1-1 0,0 1 0,0-1 0,1 1 0,-1-1 0,0 1 0,0-1 0,0 1 0,0-1 0,0 1-1,1-1 1,-1 1 0,0-1 0,0 1 0,1-1 0,-1 1 0,0-1 0,1 1 0,0 1-265,0-1-1,0 1 1,0-1-1,0 1 1,0-1 0,0 0-1,1 1 1,-1-1 0,0 0-1,1 0 1,-1 0 0,4 1-1,36 2-8754,-15-4-266</inkml:trace>
</inkml:ink>
</file>

<file path=ppt/ink/ink3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8.138"/>
    </inkml:context>
    <inkml:brush xml:id="br0">
      <inkml:brushProperty name="width" value="0.025" units="cm"/>
      <inkml:brushProperty name="height" value="0.025" units="cm"/>
    </inkml:brush>
  </inkml:definitions>
  <inkml:trace contextRef="#ctx0" brushRef="#br0">264 22 13068,'0'0'262,"1"0"0,-1-1 0,0 1 0,1 0 0,-1-1 0,0 1 0,1 0 0,-1-1-1,0 1 1,1-1 0,-1 1 0,0-1 0,0 1 0,1-1 0,-1 1 0,0-1 0,0 1 0,0 0-1,0-1 1,0 1 0,0-1 0,0 0 0,0 1 0,0-1 0,0 1 0,0-1 0,0 1 0,0-1-1,0 1 1,0 0 0,-1-1 0,1 1 0,0-1 0,0 1 0,0-1 0,-1 1 0,1-1 0,0 1-1,-1-1 1,-23-2 1867,-32 14-1948,43-5 242,-1 0 1,1 1-1,1 0 0,-1 1 1,1 0-1,0 1 1,1 1-1,0 0 1,-13 15-1,18-19-370,1 1 0,0 0-1,0 0 1,1 0 0,0 1-1,0 0 1,1-1 0,0 1 0,0 0-1,1 1 1,0-1 0,0 0 0,1 1-1,0-1 1,1 1 0,-1-1 0,3 15-1,-1-21-47,-1 0-1,1 0 0,0 1 0,0-1 1,1 0-1,-1 0 0,0 0 0,1 0 1,-1 0-1,1-1 0,0 1 0,-1 0 1,1-1-1,0 1 0,0-1 0,0 1 1,0-1-1,0 0 0,0 0 0,1 0 1,-1 0-1,0-1 0,1 1 0,-1 0 1,0-1-1,1 0 0,4 1 0,10 1-1,1-1 0,32-3 1,-31 2-101,6-1-746,-1-1-1,0-1 0,44-12 0,21-17-5625,-52 13 266</inkml:trace>
</inkml:ink>
</file>

<file path=ppt/ink/ink3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8.682"/>
    </inkml:context>
    <inkml:brush xml:id="br0">
      <inkml:brushProperty name="width" value="0.025" units="cm"/>
      <inkml:brushProperty name="height" value="0.025" units="cm"/>
    </inkml:brush>
  </inkml:definitions>
  <inkml:trace contextRef="#ctx0" brushRef="#br0">47 61 9961,'0'0'4020,"6"-9"-870,3-3-2077,16-28 3491,-66 125 1790,32-63-6243,1 0 0,1 1 1,1 0-1,1 0 0,1 0 1,1 1-1,0 31 0,6-32-41,-3-23-225,0 1 0,0-1 0,0 1 0,1-1 1,-1 1-1,0-1 0,0 1 0,1-1 0,-1 1 1,0-1-1,1 1 0,-1-1 0,1 1 0,-1-1 1,0 0-1,1 1 0,-1-1 0,1 0 0,-1 1 0,1-1 1,-1 0-1,1 0 0,-1 1 0,1-1 0,0 0 1,-1 0-1,1 0 0,-1 0 0,1 0 0,-1 0 1,1 0-1,0 0 0,0 0 0,0-2-539,-1 0 0,0 0-1,1 1 1,-1-1 0,0 0-1,0 0 1,0 0 0,-1 0-1,1 0 1,0 0 0,-1 0-1,1 0 1,-1 0 0,0 1-1,-1-4 1,-10-16-7089</inkml:trace>
</inkml:ink>
</file>

<file path=ppt/ink/ink3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9.026"/>
    </inkml:context>
    <inkml:brush xml:id="br0">
      <inkml:brushProperty name="width" value="0.025" units="cm"/>
      <inkml:brushProperty name="height" value="0.025" units="cm"/>
    </inkml:brush>
  </inkml:definitions>
  <inkml:trace contextRef="#ctx0" brushRef="#br0">0 10 14542,'0'0'11627,"51"-10"-11211,-15 10-288,7 0-64,5 0-192,1 0-1890,-1 0-1889,-9 0-2467</inkml:trace>
</inkml:ink>
</file>

<file path=ppt/ink/ink3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9.448"/>
    </inkml:context>
    <inkml:brush xml:id="br0">
      <inkml:brushProperty name="width" value="0.025" units="cm"/>
      <inkml:brushProperty name="height" value="0.025" units="cm"/>
    </inkml:brush>
  </inkml:definitions>
  <inkml:trace contextRef="#ctx0" brushRef="#br0">381 8 19891,'0'0'1116,"-11"-3"90,5 2-1072,-1-1 1,0 2-1,1-1 0,-1 1 1,0 0-1,0 0 0,1 0 1,-1 1-1,0 0 1,1 1-1,-1-1 0,1 1 1,-1 1-1,1-1 0,0 1 1,0 0-1,-9 6 0,-8 7 151,1 1 0,0 1 0,2 0 0,0 2 0,1 0 0,-17 24 0,26-31-137,1 1 0,0 0 1,1 0-1,0 1 0,1 0 1,1 0-1,0 1 0,1 0 1,1 0-1,1 0 0,-3 23 1,6-36-112,0 0 1,-1 0-1,1 0 1,1 0 0,-1 0-1,0 0 1,1 0 0,-1 0-1,1 0 1,0 0-1,0-1 1,0 1 0,0 0-1,1-1 1,-1 1 0,1 0-1,-1-1 1,1 0-1,0 1 1,0-1 0,0 0-1,0 0 1,1 0 0,-1 0-1,0-1 1,1 1 0,-1 0-1,1-1 1,0 0-1,0 0 1,-1 0 0,1 0-1,0 0 1,0 0 0,0-1-1,0 1 1,0-1-1,3 0 1,1 0 49,0 0-1,0-1 0,0 1 1,0-2-1,0 1 1,0-1-1,0 0 1,-1 0-1,1-1 1,-1 0-1,1 0 0,-1 0 1,0-1-1,-1 0 1,8-6-1,-6 4-44,-2-1 0,1 1 0,-1-1 0,0 0 0,7-16 0,-10 20-32,0 0 0,-1 0 1,0 0-1,0 0 0,0-1 0,0 1 0,0-1 0,-1 1 0,1 0 0,-1-1 0,0 1 0,0-1 0,0 1 0,-1-1 0,1 1 0,-1 0 0,-2-6 0,2 7-14,-1 0 1,0 0-1,1 0 0,-1 1 1,0-1-1,0 1 1,0-1-1,-1 1 1,1 0-1,0 0 1,0 0-1,-1 0 1,1 0-1,0 0 1,-1 1-1,1-1 0,-1 1 1,1 0-1,-1 0 1,1-1-1,-1 2 1,1-1-1,-1 0 1,1 0-1,-4 2 1,3-2-1,0 0 0,1 0 0,-1 1 0,0 0 0,0-1 1,0 1-1,0 0 0,1 0 0,-1 1 0,0-1 1,1 0-1,-1 1 0,1 0 0,0-1 0,-1 1 0,1 0 1,0 0-1,0 0 0,0 1 0,0-1 0,-2 4 0,4-5 5,0 0-1,0-1 1,0 1-1,0 0 0,0 0 1,0-1-1,0 1 1,0 0-1,0 0 0,0-1 1,0 1-1,1 0 1,-1-1-1,0 1 0,1 0 1,-1-1-1,0 1 1,1 0-1,-1-1 0,0 1 1,1 0-1,-1-1 1,1 1-1,-1-1 0,1 1 1,0-1-1,-1 0 1,1 1-1,-1-1 0,1 1 1,0-1-1,-1 0 1,1 0-1,0 1 0,0-1 1,-1 0-1,1 0 1,0 0-1,0 0 1,-1 0-1,2 0 0,39 2 130,-33-2-90,21-1-21,0-1 0,0-2-1,0 0 1,-1-2 0,0-2-1,0 0 1,31-15 0,-59 23-23,0 0 1,0 0-1,0 0 1,0 0-1,1 0 1,-1 0-1,0-1 1,0 1-1,0 0 1,0 0 0,1 0-1,-1 0 1,0 0-1,0 0 1,0 0-1,1 0 1,-1 0-1,0 0 1,0 0-1,0 0 1,1 0-1,-1 0 1,0 0-1,0 0 1,0 0-1,1 0 1,-1 0-1,0 0 1,0 0-1,0 0 1,0 0-1,1 0 1,-1 0 0,0 1-1,0-1 1,0 0-1,0 0 1,1 0-1,-1 0 1,0 0-1,0 1 1,0-1-1,0 0 1,0 0-1,0 0 1,0 0-1,1 1 1,-1-1-1,0 0 1,0 0-1,0 0 1,0 1-1,0-1 1,0 0-1,0 0 1,0 0 0,0 1-1,-7 17 1,-19 25 257,22-37-202,-4 6 1,2-3-67,0 0-1,0 0 1,1 0 0,0 1-1,1 0 1,-5 18-1,9-27-86,0-1-1,-1 1 1,1-1-1,0 1 0,0-1 1,0 1-1,0 0 1,1-1-1,-1 1 1,0-1-1,0 1 0,0 0 1,0-1-1,1 1 1,-1-1-1,0 1 1,0-1-1,1 1 0,-1-1 1,0 1-1,1-1 1,-1 1-1,1-1 1,-1 0-1,1 1 1,-1-1-1,0 0 0,1 1 1,-1-1-1,1 0 1,0 1-1,-1-1 1,1 0-1,-1 0 0,1 0 1,-1 0-1,1 0 1,0 1-1,-1-1 1,1 0-1,-1 0 0,1 0 1,-1 0-1,1-1 1,0 1-1,-1 0 1,1 0-1,30-10-6773,-7-10-1522</inkml:trace>
</inkml:ink>
</file>

<file path=ppt/ink/ink3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9.820"/>
    </inkml:context>
    <inkml:brush xml:id="br0">
      <inkml:brushProperty name="width" value="0.025" units="cm"/>
      <inkml:brushProperty name="height" value="0.025" units="cm"/>
    </inkml:brush>
  </inkml:definitions>
  <inkml:trace contextRef="#ctx0" brushRef="#br0">411 0 14029,'0'0'12497,"6"10"-11199,6 13-1037,0 0 1,-2 1-1,0 0 1,-2 1 0,9 39-1,-15-46-237,-1 0 1,0 1-1,-1-1 0,-1 1 1,-1-1-1,-1 0 0,0 1 1,-1-1-1,-1-1 0,-1 1 0,-15 31 1,7-24-213,-1 0 0,-1 0-1,-1-2 1,-1 0 0,-1-1 0,-41 36 0,37-39-881,0 0-1,-1-1 1,-38 20 0,47-30-929,0-1 1,0 0 0,-1-2-1,-23 6 1,-15-3-10570</inkml:trace>
</inkml:ink>
</file>

<file path=ppt/ink/ink3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0.193"/>
    </inkml:context>
    <inkml:brush xml:id="br0">
      <inkml:brushProperty name="width" value="0.025" units="cm"/>
      <inkml:brushProperty name="height" value="0.025" units="cm"/>
    </inkml:brush>
  </inkml:definitions>
  <inkml:trace contextRef="#ctx0" brushRef="#br0">336 1 14798,'0'0'7810,"-13"9"-7463,-12 10-131,1 2-1,2 1 1,0 0 0,-31 43-1,26-27 433,3 1-1,0 1 1,-28 69-1,42-81-331,0 1-1,2-1 1,1 2 0,2-1-1,0 1 1,0 49 0,5-71-305,1 0 0,-1 0 1,1 0-1,1 0 1,0 0-1,0 0 0,0 0 1,1 0-1,0-1 0,1 0 1,-1 1-1,2-1 1,7 10-1,-5-8 8,1-1 0,1 1 0,0-2 0,0 1 0,0-1 0,1-1-1,0 1 1,17 6 0,-5-3-643,1-1 0,0-2 0,35 8-1,-18-8-3296,44 2 0,6-5-8976</inkml:trace>
</inkml:ink>
</file>

<file path=ppt/ink/ink3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1.767"/>
    </inkml:context>
    <inkml:brush xml:id="br0">
      <inkml:brushProperty name="width" value="0.025" units="cm"/>
      <inkml:brushProperty name="height" value="0.025" units="cm"/>
    </inkml:brush>
  </inkml:definitions>
  <inkml:trace contextRef="#ctx0" brushRef="#br0">1 11 13229,'0'0'5797,"11"-2"-5386,43-3 39,0 2 1,65 5-1,-18 0-392,38-4 15,-33-1-600,130 14-1,-214-7 505,-1 0 1,0 2-1,0 1 0,-1 0 1,0 2-1,0 0 0,34 23 1,-34-21 112,-6-4-4,0-1 0,1-1-1,0 1 1,0-2 0,1 0-1,-1-1 1,1-1 0,-1 0-1,1-2 1,0 1-1,0-2 1,23-3 0,18-5 31,0-3 1,57-20-1,-44 12-104,-53 15 1,4-2 46,1 1 0,0 1 0,0 2-1,1 0 1,-1 1 0,24 0 0,-41 3 149,0 1 0,0-1 0,0 1 0,0 0 0,0 0 0,-1 0 0,1 1 0,-1 0 0,0 0 0,6 5 0,-5-4-81,0-1 0,0 1 1,0-1-1,1 0 0,-1 0 0,0-1 1,1 0-1,8 3 0,6-3 59,-1-1-1,1 0 1,0-2-1,0 0 1,0-1-1,0-1 1,-1-1-1,33-11 1,17-2-360,-22 10-752,-22 8-1833,-25-1 2471,0 0 0,1 0 0,-1 0 1,1 1-1,-1-1 0,1 0 0,-1 0 1,1 0-1,-1 0 0,0 0 1,1 1-1,-1-1 0,1 0 0,-1 0 1,0 1-1,1-1 0,-1 0 0,0 1 1,1-1-1,-1 0 0,0 1 1,1-1-1,-1 0 0,0 1 0,0-1 1,0 1-1,1-1 0,-1 1 0,0-1 1,0 1-1,0 8-12504</inkml:trace>
</inkml:ink>
</file>

<file path=ppt/ink/ink3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3.231"/>
    </inkml:context>
    <inkml:brush xml:id="br0">
      <inkml:brushProperty name="width" value="0.025" units="cm"/>
      <inkml:brushProperty name="height" value="0.025" units="cm"/>
    </inkml:brush>
  </inkml:definitions>
  <inkml:trace contextRef="#ctx0" brushRef="#br0">36 1 16816,'0'0'10388,"1"14"-9795,0-9-539,7 203 723,-9-181-741,0 0 0,-2-1 0,-1 1 0,-1-1 0,-1 0 0,-13 33 1,17-57 93,0-9 134,-1-24 479,7-43 298,1 41-1087,2-1 0,2 1 0,1 1 1,2 0-1,0 0 0,31-51 0,-40 78 34,1 1-1,-1 0 1,1 0-1,0 0 0,1 0 1,-1 1-1,1 0 0,-1 0 1,1 0-1,0 0 0,0 1 1,0 0-1,0 0 0,1 0 1,-1 1-1,0 0 1,1 0-1,7-1 0,-10 2 1,0 0-1,0 0 0,0 0 1,0 0-1,-1 0 1,1 1-1,0-1 0,0 1 1,0 0-1,0-1 1,-1 2-1,1-1 0,0 0 1,-1 0-1,1 1 1,-1 0-1,1-1 0,-1 1 1,0 0-1,0 0 1,0 0-1,0 0 0,0 1 1,0-1-1,-1 0 0,1 1 1,-1-1-1,1 1 1,-1 0-1,0-1 0,0 1 1,0 0-1,-1 0 1,1 0-1,0 3 0,-1-1 28,-1-1-1,1 0 0,-1 0 0,0 0 1,0 0-1,0 1 0,-1-1 0,1-1 1,-1 1-1,0 0 0,0 0 0,-1-1 1,1 1-1,-1-1 0,1 1 0,-1-1 1,0 0-1,0 0 0,-1-1 0,1 1 1,-1-1-1,1 1 0,-6 1 0,-3 4 249,0-1-1,-1-1 1,0 0-1,0 0 0,-25 5 1,-3-8-243,29-10-1901,12 6 1682,1 0 1,-1 0-1,0 0 1,0 0-1,1 1 0,-1-1 1,0 0-1,1 0 0,-1 0 1,1 0-1,-1 1 0,1-1 1,0 0-1,-1 1 0,1-1 1,0 0-1,-1 1 0,1-1 1,0 1-1,1-2 1,61-38-9746,-46 31 7583,19-12-2615</inkml:trace>
</inkml:ink>
</file>

<file path=ppt/ink/ink3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3.719"/>
    </inkml:context>
    <inkml:brush xml:id="br0">
      <inkml:brushProperty name="width" value="0.025" units="cm"/>
      <inkml:brushProperty name="height" value="0.025" units="cm"/>
    </inkml:brush>
  </inkml:definitions>
  <inkml:trace contextRef="#ctx0" brushRef="#br0">42 0 13645,'0'0'8798,"-1"12"-6962,-16 85 1473,9-62-2643,2 1 0,-4 48-1,10-84-662,0 0-1,0 1 0,0-1 0,0 1 1,0-1-1,0 1 0,0-1 0,0 1 0,0-1 1,0 0-1,1 1 0,-1-1 0,0 1 1,0-1-1,0 1 0,0-1 0,1 0 1,-1 1-1,0-1 0,0 0 0,1 1 1,-1-1-1,0 0 0,1 1 0,-1-1 0,0 0 1,1 1-1,-1-1 0,0 0 0,1 0 1,-1 0-1,1 1 0,-1-1 0,0 0 1,1 0-1,-1 0 0,1 0 0,-1 0 1,1 0-1,-1 0 0,1 0 0,-1 0 1,0 0-1,1 0 0,-1 0 0,1 0 0,-1 0 1,1 0-1,-1 0 0,1-1 0,-1 1 1,0 0-1,1 0 0,-1 0 0,0-1 1,1 1-1,22-18 303,-17 8-292,-1 0 1,0 1 0,-1-2 0,0 1-1,0 0 1,-1-1 0,-1 0 0,0 0-1,0 0 1,-1 0 0,0 0-1,-1 0 1,-3-21 0,3 31-22,1 0 1,-1 0-1,0 1 0,0-1 1,0 0-1,0 0 0,-1 1 1,1-1-1,0 0 0,0 0 1,0 1-1,-1-1 0,1 0 1,0 0-1,-1 1 0,1-1 1,0 0-1,-1 1 0,1-1 1,-1 1-1,1-1 1,-1 0-1,1 1 0,-1-1 1,0 1-1,1 0 0,-1-1 1,0 1-1,1-1 0,-1 1 1,0 0-1,1 0 0,-2-1 1,1 1-2,0 1-1,0-1 1,0 0 0,0 1 0,0-1 0,1 0 0,-1 1 0,0 0 0,0-1 0,0 1 0,1-1 0,-1 1 0,0 0-1,1-1 1,-1 1 0,0 0 0,1 0 0,-1 0 0,1 0 0,-1-1 0,1 1 0,0 0 0,-1 0 0,1 0 0,0 1-1,-2 4 28,0 0-1,0-1 0,1 1 0,0 0 0,0 0 1,1 0-1,-1 1 0,2 6 0,-1-12-5,1 0-1,0-1 0,-1 1 1,1 0-1,-1-1 0,1 1 1,0-1-1,0 1 0,-1-1 1,1 0-1,0 1 0,0-1 1,0 0-1,-1 1 1,1-1-1,0 0 0,0 0 1,0 0-1,0 0 0,0 1 1,-1-1-1,1-1 0,0 1 1,0 0-1,1 0 0,24-3 378,-10-3-267,-1 0 0,0-1 1,0-1-1,-1 0 1,0-1-1,17-14 1,28-16-185,-59 39 47,0 0 1,0 0-1,0 0 1,1-1-1,-1 1 1,0 0-1,0 0 1,0 0-1,1 0 1,-1 0-1,0 0 1,0 0-1,1 0 0,-1 0 1,0 0-1,0 0 1,1 0-1,-1 0 1,0 1-1,0-1 1,0 0-1,1 0 1,-1 0-1,0 0 0,0 0 1,0 0-1,1 0 1,-1 1-1,0-1 1,0 0-1,0 0 1,0 0-1,1 0 1,-1 1-1,0-1 1,0 0-1,0 0 0,0 0 1,0 1-1,0-1 1,0 0-1,0 0 1,0 0-1,1 1 1,2 18-198,-3 26 321,-1-40-110,-6 100 1277,7-105-1266,1 1 0,-1-1 0,0 1 0,0-1 0,0 1 0,1-1 0,-1 1 0,0-1 0,1 0 0,-1 1 1,0-1-1,1 0 0,-1 1 0,1-1 0,-1 0 0,0 0 0,1 1 0,-1-1 0,1 0 0,-1 0 0,1 0 0,-1 1 0,1-1 0,-1 0 0,1 0 1,-1 0-1,1 0 0,-1 0 0,1 0 0,-1 0 0,1 0 0,-1 0 0,1 0 0,-1 0 0,1-1 0,-1 1 0,1 0 0,-1 0 0,0 0 0,1-1 1,-1 1-1,1 0 0,0-1 0,22-10 214,-17 7-576,-1-1 0,0 1 0,-1-1 0,1 0 0,5-8 0,-9 9-634,1 1 0,0-1 0,-1 1 0,0-1 0,1 0 0,-1 1 0,-1-1 0,1 0 0,-1 0 0,1 0 0,-1-4 0,0-15-8762</inkml:trace>
</inkml:ink>
</file>

<file path=ppt/ink/ink3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4.061"/>
    </inkml:context>
    <inkml:brush xml:id="br0">
      <inkml:brushProperty name="width" value="0.025" units="cm"/>
      <inkml:brushProperty name="height" value="0.025" units="cm"/>
    </inkml:brush>
  </inkml:definitions>
  <inkml:trace contextRef="#ctx0" brushRef="#br0">1 0 19635,'0'0'10826,"50"49"-30973</inkml:trace>
</inkml:ink>
</file>

<file path=ppt/ink/ink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5.561"/>
    </inkml:context>
    <inkml:brush xml:id="br0">
      <inkml:brushProperty name="width" value="0.025" units="cm"/>
      <inkml:brushProperty name="height" value="0.025" units="cm"/>
    </inkml:brush>
  </inkml:definitions>
  <inkml:trace contextRef="#ctx0" brushRef="#br0">97 0 9961,'0'0'8291,"-9"10"-5985,1-2-1985,-41 47 2409,45-51-2482,1 1 0,-1 0 0,1 0-1,1 0 1,-1 0 0,1 0 0,0 1 0,0-1-1,0 1 1,1 0 0,0-1 0,-1 7 0,3-12-240,-1 1 0,0-1 0,0 1 1,0-1-1,0 1 0,0-1 0,1 1 1,-1-1-1,0 1 0,0-1 0,1 1 1,-1-1-1,0 0 0,1 1 0,-1-1 1,1 1-1,-1-1 0,0 0 0,1 1 1,-1-1-1,1 0 0,-1 0 0,1 1 1,-1-1-1,1 0 0,-1 0 0,1 0 0,-1 0 1,1 0-1,0 1 0,25 0 215,25-9 174,-22-2-257,45-22-1,-55 22-157,0 2 0,1 0 0,-1 1 0,2 0 0,34-5 0,-54 12 18,0 0 1,0 0-1,1 0 0,-1 0 0,0 1 0,0-1 1,0 0-1,0 0 0,0 1 0,0-1 1,0 1-1,0-1 0,0 1 0,0-1 1,0 1-1,0 0 0,0-1 0,-1 1 0,1 0 1,0 0-1,0-1 0,-1 1 0,1 0 1,0 0-1,-1 0 0,1 0 0,-1 0 1,0 0-1,1 0 0,-1 0 0,0 0 0,1 0 1,-1 0-1,0 1 0,0-1 0,0 0 1,0 0-1,0 0 0,0 0 0,0 0 1,-1 2-1,-7 60 1065,4-36-757,4-27-307,0 1 0,0-1 1,0 1-1,0 0 0,0-1 1,0 1-1,0 0 0,1-1 1,-1 1-1,0-1 0,0 1 1,1 0-1,-1-1 0,0 1 1,1-1-1,-1 1 0,1-1 1,-1 1-1,1-1 0,-1 0 1,1 1-1,-1-1 0,1 1 1,-1-1-1,1 0 0,-1 1 1,1-1-1,0 0 0,-1 0 1,1 0-1,0 1 0,-1-1 1,1 0-1,-1 0 0,1 0 1,0 0-1,-1 0 0,1 0 1,0 0-1,-1 0 0,1-1 1,0 1-1,0 0 0,32-11-1180,-2-10-3012,1-10-4030</inkml:trace>
</inkml:ink>
</file>

<file path=ppt/ink/ink3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4.402"/>
    </inkml:context>
    <inkml:brush xml:id="br0">
      <inkml:brushProperty name="width" value="0.025" units="cm"/>
      <inkml:brushProperty name="height" value="0.025" units="cm"/>
    </inkml:brush>
  </inkml:definitions>
  <inkml:trace contextRef="#ctx0" brushRef="#br0">14 0 10602,'0'0'14424,"7"9"-12934,-5-5-1366,1-1-1,-1 1 1,0 0 0,0-1 0,0 1 0,0 0 0,-1 0 0,1 0-1,-1 1 1,0-1 0,-1 0 0,1 0 0,-1 1 0,1-1 0,-1 0-1,-1 1 1,1-1 0,0 0 0,-1 0 0,0 1 0,0-1-1,0 0 1,-1 0 0,-2 6 0,-1 2 159,-17 48 489,21-56-731,0 0 0,0 0-1,1 0 1,-1 0 0,1 0 0,0 0 0,0 0-1,0 0 1,0 0 0,1 0 0,-1 0 0,3 6 0,-2-9-14,0 1 0,1-1 1,-1 0-1,1 1 0,-1-1 1,1 0-1,-1 0 0,1 0 1,0 0-1,0 0 0,-1 0 1,1-1-1,0 1 1,0-1-1,0 1 0,0-1 1,0 0-1,-1 1 0,1-1 1,0 0-1,2-1 0,44-1 466,-41 0-475,1 0 0,-1 0 0,0-1 0,0 0 0,1 0 0,-2 0 0,1-1 0,0 0 0,-1-1 0,0 1 0,0-1 0,0-1 0,-1 1 0,1-1 0,-1 0 0,5-8 0,-5 7-7,0 0 0,-1 0 0,0-1 1,0 0-1,-1 1 0,0-1 1,0 0-1,-1-1 0,0 1 0,0 0 1,-1-1-1,0 1 0,0-1 1,-2-14-1,1 21-39,-1 0 0,0 1 0,1-1 0,-1 0 0,0 0 1,0 1-1,0-1 0,0 0 0,0 1 0,0-1 0,-1 1 0,1 0 0,-1-1 0,1 1 0,-1 0 0,1 0 1,-1 0-1,1 0 0,-1 0 0,0 0 0,0 0 0,1 0 0,-1 1 0,0-1 0,0 1 0,0 0 0,0-1 0,0 1 1,0 0-1,0 0 0,0 0 0,0 0 0,1 0 0,-4 1 0,5-1-67,-1 1 0,0-1-1,1 0 1,-1 0 0,1 1-1,-1-1 1,0 0 0,1 1 0,-1-1-1,1 0 1,-1 1 0,1-1 0,-1 1-1,1-1 1,-1 1 0,1-1-1,0 1 1,-1-1 0,1 1 0,0-1-1,-1 1 1,1 0 0,0-1 0,0 1-1,0-1 1,-1 1 0,1 0-1,0-1 1,0 1 0,0 0 0,0-1-1,0 1 1,0 0 0,0-1 0,0 1-1,1-1 1,-1 1 0,0 0-1,0-1 1,0 1 0,1 0 0,-1-1-1,0 1 1,1 0 0,0 1-418,0 1 1,0-1-1,0 0 1,0 0 0,0 0-1,1 0 1,-1 0-1,1 0 1,-1-1-1,1 1 1,2 2 0,35 9-8238,-14-10 2840</inkml:trace>
</inkml:ink>
</file>

<file path=ppt/ink/ink3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5.058"/>
    </inkml:context>
    <inkml:brush xml:id="br0">
      <inkml:brushProperty name="width" value="0.025" units="cm"/>
      <inkml:brushProperty name="height" value="0.025" units="cm"/>
    </inkml:brush>
  </inkml:definitions>
  <inkml:trace contextRef="#ctx0" brushRef="#br0">70 194 11211,'0'0'15059,"-8"1"-14141,6 0-852,-1-1 0,0 0-1,0 1 1,1 0 0,-1-1-1,0 1 1,1 0 0,-1 0-1,0 1 1,1-1 0,0 1-1,-1-1 1,1 1-1,0 0 1,0-1 0,0 1-1,0 0 1,0 0 0,0 1-1,0-1 1,1 0 0,-1 1-1,1-1 1,0 1 0,0-1-1,0 1 1,0 0 0,0-1-1,0 1 1,1 0-1,-1 0 1,1-1 0,0 1-1,0 0 1,0 0 0,0 3-1,1-5-61,0 0 0,-1 0 0,1 0 0,0 0 0,0 0-1,0 0 1,0 0 0,0 0 0,0-1 0,0 1 0,0 0 0,0-1-1,0 1 1,0 0 0,0-1 0,0 0 0,1 1 0,-1-1 0,0 0-1,0 1 1,1-1 0,-1 0 0,0 0 0,0 0 0,1 0-1,-1 0 1,2-1 0,37-4 123,-30 1-155,0 0-1,0-1 0,0-1 1,-1 1-1,0-1 0,-1-1 1,1 0-1,10-11 1,14-11-398,-33 29 389,0 0 1,0 0-1,0 0 0,1 0 0,-1-1 1,0 1-1,0 0 0,0 0 1,0 0-1,1 0 0,-1 0 0,0 0 1,0 0-1,0 0 0,0 0 1,1 0-1,-1 0 0,0 0 0,0 0 1,0 0-1,1 0 0,-1 0 1,0 0-1,0 0 0,0 0 0,0 0 1,1 0-1,-1 0 0,0 0 1,0 0-1,0 0 0,1 0 0,-1 1 1,0-1-1,0 0 0,0 0 1,0 0-1,0 0 0,0 0 0,1 0 1,-1 1-1,0-1 0,0 0 1,0 0-1,0 0 0,0 0 0,0 1 1,0-1-1,4 16-528,-4 25 696,0-35-263,-1 5 438,4 25-2671,-3-35 2237,1 0 0,0 0 0,-1 0 0,1-1 0,0 1 0,-1 0 0,1 0 0,0-1 0,0 1 0,-1-1 0,1 1 0,0-1 0,0 1 0,0-1 0,0 1 0,0-1 0,0 0 0,0 1 0,0-1 0,0 0 0,0 0 0,0 0 0,0 0 0,0 0 0,0 0 0,0 0 0,0 0 0,0 0 0,0 0 0,0-1 0,0 1 0,0 0 0,2-2 0,2 0-54,0 0 0,0-1 0,0 1 1,0-1-1,-1 0 0,1-1 0,-1 1 0,0-1 1,0 0-1,0 0 0,0 0 0,-1-1 1,1 1-1,2-7 0,38-72-2325,-44 83 2498,13-32 6,10-44-1,-10 22 3235,-12 49-929,-35 95 1104,20-55-1711,-15 50-1,27-75-1516,-1 1-1,1 0 0,1 0 0,0 1 1,1-1-1,0 0 0,0 0 0,1 0 0,3 12 1,-4-21-169,1 0 0,0 0 0,-1 0 0,1 0 0,0 0 0,0 0 0,0-1 1,0 1-1,0 0 0,0-1 0,1 1 0,-1-1 0,1 0 0,-1 1 0,1-1 0,-1 0 1,1 0-1,0 0 0,-1 0 0,1 0 0,0 0 0,0 0 0,0 0 0,0-1 0,-1 1 1,1-1-1,0 0 0,0 1 0,0-1 0,0 0 0,0 0 0,0 0 0,0 0 1,0-1-1,0 1 0,0-1 0,3 0 0,0 0 8,0-1 0,0 1 0,0-1 1,-1 0-1,1 0 0,-1-1 0,1 1 0,-1-1 0,0 0 0,0 0 0,0-1 1,-1 1-1,1-1 0,3-4 0,-2-3-84,1 0 0,-2-1 1,1 1-1,-2-1 0,0 0 1,0 0-1,-1 0 0,0 0 0,-1-1 1,-1 1-1,0 0 0,0-1 0,-4-15 1,4 28 68,0-1 0,0 0 0,0 0 0,0 0-1,0 1 1,0-1 0,0 0 0,-1 0 0,1 0 0,0 1 0,0-1 0,-1 0 0,1 0 0,-1 1 0,1-1 0,-1 0 0,1 1 0,-1-1 0,1 1 0,-1-1 0,1 1 0,-1-1 0,0 1 0,1-1 0,-1 1 0,0-1 0,1 1 0,-1 0 0,0-1 0,0 1-1,0 0 1,0-1 0,-1 2 13,-1-1-1,1 0 0,0 1 0,0-1 1,0 1-1,0-1 0,0 1 0,0 0 1,0 0-1,0 0 0,-3 3 1,-41 35 624,40-32-504,2-4-44,1 0-1,0 0 1,0 0 0,1 0-1,-1 1 1,1-1 0,-1 1-1,1 0 1,0-1 0,0 1-1,1 0 1,-1 0 0,1 0-1,0 1 1,-1 4 0,3-8-90,-1 0 0,1 0 0,-1 0 0,1 0 0,-1 0 0,1 0 0,0-1 0,0 1 0,0 0 0,-1 0 0,1-1 0,0 1 0,0 0 0,0-1 0,0 1 0,0-1 0,0 1 1,0-1-1,0 0 0,0 1 0,0-1 0,0 0 0,0 0 0,0 0 0,1 0 0,-1 0 0,1 0 0,39 3 23,-37-3-35,47-2-306,-28 1 200,1 0-1,28 4 0,-46-3 169,-1 1 0,1 0 0,0 1 0,-1-1 1,1 1-1,-1 0 0,0 0 0,0 1 0,0 0 0,0-1 0,0 2 0,0-1 0,-1 1 0,6 4 0,12 9 155,-22-16-193,1-1-1,-1 0 0,1 0 1,-1 0-1,0 0 0,1 0 1,-1 0-1,1 0 1,-1 0-1,0 0 0,1 0 1,-1 0-1,1 0 0,-1 0 1,0 0-1,1-1 1,-1 1-1,1 0 0,-1 0 1,0 0-1,1-1 0,-1 1 1,0 0-1,1 0 1,-1-1-1,0 1 0,1 0 1,-1-1-1,0 1 0,0 0 1,0-1-1,1 0 1,1-4 77,-1 0 1,0 0 0,0 0 0,0 0 0,-1 0 0,1-11-1,-1 12-85,0-142-5,0 145-54,0 1 1,1-1-1,-1 0 0,0 0 1,1 0-1,-1 0 1,1 0-1,-1 0 0,1 1 1,-1-1-1,1 0 0,-1 0 1,1 1-1,0-1 0,-1 1 1,1-1-1,0 0 0,0 1 1,0-1-1,-1 1 1,1 0-1,0-1 0,0 1 1,0-1-1,0 1 0,0 0 1,0 0-1,0 0 0,0 0 1,-1 0-1,1 0 1,2 0-1,42 0-3892,-29 1 1916,25-1-4857,4-1-3976</inkml:trace>
</inkml:ink>
</file>

<file path=ppt/ink/ink3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5.624"/>
    </inkml:context>
    <inkml:brush xml:id="br0">
      <inkml:brushProperty name="width" value="0.025" units="cm"/>
      <inkml:brushProperty name="height" value="0.025" units="cm"/>
    </inkml:brush>
  </inkml:definitions>
  <inkml:trace contextRef="#ctx0" brushRef="#br0">1 1 18161,'4'1'3876,"-1"10"-2787,1 9 0,0 3 929,3 8-769,2 3-640,-5 4-161,7 0-224,-2-4-128,0-2-128,-2-5-1025,-2-5-736,-4-6-65,-1-6-2082,-12-6-1025,-12-4-3330</inkml:trace>
</inkml:ink>
</file>

<file path=ppt/ink/ink3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5.950"/>
    </inkml:context>
    <inkml:brush xml:id="br0">
      <inkml:brushProperty name="width" value="0.025" units="cm"/>
      <inkml:brushProperty name="height" value="0.025" units="cm"/>
    </inkml:brush>
  </inkml:definitions>
  <inkml:trace contextRef="#ctx0" brushRef="#br0">0 97 14382,'0'0'6822,"24"-56"-4067,5 46-673,5-2-417,12 5-416,3 0-576,5 4-577,-1 1-224,-9 2-2498,-17 0-3204,-18 0-7559</inkml:trace>
</inkml:ink>
</file>

<file path=ppt/ink/ink3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6.388"/>
    </inkml:context>
    <inkml:brush xml:id="br0">
      <inkml:brushProperty name="width" value="0.025" units="cm"/>
      <inkml:brushProperty name="height" value="0.025" units="cm"/>
    </inkml:brush>
  </inkml:definitions>
  <inkml:trace contextRef="#ctx0" brushRef="#br0">197 94 5669,'0'0'8013,"1"-9"-5119,3-14-1659,5-34 6114,-10 56-7265,0 1-1,1-1 1,-1 1 0,1 0-1,-1-1 1,0 1 0,1 0 0,-1 0-1,0-1 1,1 1 0,-1 0-1,0 0 1,1 0 0,-1 0 0,0 0-1,1 0 1,-1 0 0,0 0 0,0 0-1,1 0 1,-1 0 0,0 1-1,1-1 1,-1 0 0,0 0 0,1 1-1,-1-1 1,1 0 0,-1 1 0,0-1-1,1 1 1,-1-1 0,1 1-1,-1-1 1,0 1 0,-26 16-231,25-16 150,-17 12 14,0 1 0,0 1 0,2 0 0,0 1 0,1 2 0,-26 33 0,41-50-32,0 1-1,0-1 1,0 1-1,0 0 0,1-1 1,-1 1-1,0 0 1,1 0-1,-1-1 1,1 1-1,0 0 0,-1 0 1,1 0-1,0 0 1,0 0-1,0-1 1,0 1-1,1 0 0,-1 0 1,1 2-1,0-3-2,0 0 0,0 1-1,0-1 1,0 0 0,0 0 0,0 0-1,0 0 1,1 0 0,-1 0-1,0 0 1,1-1 0,-1 1-1,0 0 1,1-1 0,-1 1-1,1-1 1,-1 0 0,4 1 0,9 1-41,0-2 0,0 0 0,-1 0 1,21-4-1,-17 2 162,-6 1-63,-5 0-49,1 1 0,0-1-1,-1 1 1,1 0-1,-1 1 1,1-1 0,8 3-1,-14-2 13,0 0 0,1-1 0,-1 1 0,0 0 0,1 0 0,-1 0 0,0 0 0,0 0-1,0 1 1,0-1 0,0 0 0,0 0 0,0 1 0,0-1 0,-1 1 0,1-1 0,0 0 0,-1 1 0,1-1-1,-1 1 1,0 0 0,1-1 0,-1 1 0,0-1 0,0 1 0,0-1 0,0 1 0,0 0 0,-1-1-1,1 1 1,0-1 0,-1 1 0,1-1 0,-1 1 0,0 1 0,-2 5 122,0-1 0,0 0 0,-1 0 0,0 0 0,0 0 0,-1 0 0,0-1 0,0 0 0,0 0 0,-1-1 0,0 1 0,-6 4 0,-14 10 213,-42 25 0,44-36-506,24-9 111,-1 0 1,1 0 0,0 0 0,-1 0-1,1-1 1,0 1 0,0 0 0,-1 0-1,1 0 1,0 0 0,0-1 0,-1 1 0,1 0-1,0 0 1,0 0 0,-1-1 0,1 1-1,0 0 1,0 0 0,0-1 0,0 1-1,0 0 1,-1-1 0,1 1 0,0 0 0,0 0-1,0-1 1,0 1 0,0 0 0,0-1-1,0 1 1,0 0 0,0-1 0,0 1-1,0 0 1,0 0 0,0-1 0,0 1 0,1-1-1,0-5-730,1 0-1,0 1 1,1-1-1,0 0 1,5-8-1,45-79-8175,-24 37 2365</inkml:trace>
</inkml:ink>
</file>

<file path=ppt/ink/ink3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6.730"/>
    </inkml:context>
    <inkml:brush xml:id="br0">
      <inkml:brushProperty name="width" value="0.025" units="cm"/>
      <inkml:brushProperty name="height" value="0.025" units="cm"/>
    </inkml:brush>
  </inkml:definitions>
  <inkml:trace contextRef="#ctx0" brushRef="#br0">7 0 12204,'0'0'8103,"4"14"-6928,6 48 501,2 92 1,-7-91-1128,-5-54-575,8 64 361,-7-67-450,0 0-1,0-1 1,1 1 0,0-1 0,0 1-1,0-1 1,1 1 0,-1-1 0,7 8 0,-8-18-3917,-3-25 3627,-31-80 508,21 74 1815,-13-56 1,25 92-1892,1 0 0,-1-1 1,1 1-1,-1 0 0,0 0 0,1 0 0,-1 0 0,1 0 1,-1 0-1,0 0 0,1-1 0,-1 1 0,1 0 0,-1 1 1,0-1-1,1 0 0,-1 0 0,1 0 0,-1 0 1,0 0-1,1 0 0,-1 0 0,1 1 0,-1-1 0,0 0 1,1 0-1,-1 0 0,0 1 0,1-1 0,-1 0 0,0 1 1,0-1-1,1 0 0,-1 1 0,0-1 0,0 0 0,1 1 1,-1-1-1,18 14-174,-7-4-460,0-2 0,1 1 1,0-2-1,1 1 0,19 7 0,-23-11-1358,1-1-1,0 0 0,0 0 1,19 2-1,0-4-5358</inkml:trace>
</inkml:ink>
</file>

<file path=ppt/ink/ink3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7.105"/>
    </inkml:context>
    <inkml:brush xml:id="br0">
      <inkml:brushProperty name="width" value="0.025" units="cm"/>
      <inkml:brushProperty name="height" value="0.025" units="cm"/>
    </inkml:brush>
  </inkml:definitions>
  <inkml:trace contextRef="#ctx0" brushRef="#br0">80 148 4228,'0'0'18273,"-8"0"-17600,5 0-615,0 0 0,0 0 1,0 1-1,0-1 0,0 1 0,0 0 1,1 0-1,-1 0 0,0 0 0,0 0 1,1 0-1,-1 1 0,1 0 0,-1-1 0,1 1 1,0 0-1,-3 3 0,3-2 42,-1 0 1,1 1-1,0 0 0,0-1 0,0 1 1,1 0-1,-1 0 0,1 0 0,0 0 1,0 0-1,0 0 0,1 0 0,-1 0 0,1 8 1,0-11-85,1-1 0,-1 1 0,0-1 0,0 1-1,0 0 1,0-1 0,1 1 0,-1 0 0,0-1 0,1 1 0,-1-1 0,0 1 0,1-1 0,-1 1 0,1-1 0,-1 1 0,1-1 0,-1 0 0,1 1 0,-1-1 0,1 1 0,0-1 0,-1 0 0,1 0 0,-1 1 0,1-1 0,0 0 0,-1 0-1,1 0 1,0 0 0,-1 1 0,1-1 0,-1 0 0,1 0 0,0-1 0,-1 1 0,1 0 0,0 0 0,-1 0 0,1 0 0,0 0 0,-1-1 0,1 1 0,-1 0 0,1-1 0,0 1 0,-1 0 0,2-1 0,31-17 921,-18 4-817,-1 0 0,0 0 0,-2-1 0,1-1 0,-2 0 0,0-1 0,-1 0 1,-1 0-1,0-1 0,-1 0 0,9-33 0,-28 97-783,3-17 73,1 0 0,2 0-1,1 0 1,-1 54 0,5-82 471,0-1 0,0 1 0,0 0 1,1 0-1,-1-1 0,0 1 0,0-1 0,1 1 1,-1 0-1,0-1 0,1 1 0,-1 0 0,1-1 1,-1 1-1,1-1 0,-1 1 0,1-1 0,-1 1 1,1-1-1,-1 0 0,1 1 0,0-1 0,-1 0 0,1 1 1,0-1-1,-1 0 0,1 0 0,0 1 0,-1-1 1,1 0-1,0 0 0,-1 0 0,1 0 0,0 0 1,0 0-1,-1 0 0,1 0 0,0 0 0,-1-1 1,1 1-1,0 0 0,-1 0 0,1-1 0,0 1 1,-1 0-1,2-1 0,30-18-4862,-13-5-309</inkml:trace>
</inkml:ink>
</file>

<file path=ppt/ink/ink3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7.978"/>
    </inkml:context>
    <inkml:brush xml:id="br0">
      <inkml:brushProperty name="width" value="0.025" units="cm"/>
      <inkml:brushProperty name="height" value="0.025" units="cm"/>
    </inkml:brush>
  </inkml:definitions>
  <inkml:trace contextRef="#ctx0" brushRef="#br0">230 319 14638,'0'0'6812,"0"-9"-3994,-2-31-928,2 39-1821,-1-1 0,0 0 0,0 1 0,1-1 0,-1 1-1,0-1 1,0 1 0,0-1 0,-1 1 0,1 0 0,0 0 0,0-1 0,-1 1 0,1 0-1,-1 0 1,1 0 0,-1 1 0,1-1 0,-1 0 0,0 0 0,1 1 0,-1-1 0,0 1-1,1 0 1,-1-1 0,0 1 0,0 0 0,1 0 0,-1 0 0,-3 1 0,-2-1-77,0 0 0,0 0-1,0 1 1,0 1 0,-12 3 0,10-1 16,0 1 0,0 1-1,1-1 1,0 1-1,0 1 1,1-1-1,-1 2 1,1-1 0,1 1-1,-1 0 1,1 0-1,1 0 1,0 1 0,0 0-1,0 0 1,1 0-1,1 1 1,-5 17 0,8-26-8,0 0 0,-1 0 1,1 0-1,0 0 1,0 0-1,0-1 1,0 1-1,0 0 0,0 0 1,0 0-1,0 0 1,1 0-1,-1 0 1,0 0-1,0 0 1,1 0-1,-1 0 0,1-1 1,-1 1-1,1 0 1,-1 0-1,1 0 1,-1-1-1,1 1 1,0 0-1,0-1 0,-1 1 1,2 0-1,0 0 5,-1-1 0,1 1 0,0-1 0,0 0 0,-1 0 0,1 0 0,0 0 0,0 0 0,0 0 0,-1 0 0,1 0 0,0-1 0,3 0 0,3-2 26,1-1 1,-1 0 0,0 0-1,0 0 1,9-7 0,4-8-224,-1 0-1,0-1 1,-1 0 0,-2-2 0,0 0 0,-1-1 0,-1-1-1,14-30 1,-27 59-4884,1 34 2837,0 10-514,-3-48 2688,0 0 0,0 0 0,0-1 0,0 1 0,0 0 0,0 0 0,1 0 0,-1 0 0,0 0 0,0-1 0,1 1 0,-1 0 0,0 0 0,1-1 0,-1 1 0,1 0 0,-1 0 0,1-1 0,-1 1-1,1 0 1,0-1 0,-1 1 0,1-1 0,0 1 0,-1-1 0,1 1 0,0-1 0,0 1 0,-1-1 0,1 0 0,0 1 0,0-1 0,0 0 0,0 0 0,-1 0 0,1 0 0,0 0 0,0 0 0,0 0 0,0 0 0,0 0 0,0 0 0,-1 0 0,1 0 0,0-1 0,0 1 0,0 0 0,-1 0 0,1-1 0,0 1 0,0-1 0,-1 1 0,2-1 0,2-2 195,0-1 1,1 1 0,-2-1-1,1 1 1,0-1-1,-1 0 1,4-6 0,7-12 755,-2 0 1,0-1 0,-1 0 0,-2 0-1,0-1 1,-1-1 0,-2 1 0,6-43 0,-17 120-344,-18 76 1,13-80 800,1-1 0,-2 77 0,11-124-1303,0 1 0,0-1-1,0 0 1,0 1 0,0-1-1,0 1 1,0-1 0,1 0 0,-1 1-1,1-1 1,-1 0 0,1 0 0,-1 1-1,1-1 1,0 0 0,1 2 0,-2-3-1,1 1 0,-1-1 0,1 0 1,-1 0-1,1 1 0,0-1 0,-1 0 0,1 0 1,0 1-1,-1-1 0,1 0 0,-1 0 1,1 0-1,0 0 0,-1 0 0,1 0 1,0 0-1,-1 0 0,1 0 0,0-1 1,-1 1-1,1 0 0,1-1 0,1 0 77,0-1 0,0 0-1,0 0 1,0 0 0,0 0-1,0-1 1,-1 1-1,1-1 1,-1 0 0,4-4-1,1-6-103,0-1 0,-1 0 0,0-1 1,-1 1-1,0-1 0,-2 0 0,0-1 0,0 1 0,-1 0 0,-1-1 0,-1 1 0,0-1 0,-1 1 0,-1 0 0,-4-19 0,-2 13-420,8 21 398,0 0 1,0 0-1,0 0 0,0 0 0,0 0 0,0 0 1,0 0-1,0-1 0,-1 1 0,1 0 0,0 0 0,0 0 1,0 0-1,0 0 0,0 0 0,0 0 0,0 0 1,0 0-1,-1 0 0,1 0 0,0 0 0,0 0 0,0 0 1,0 0-1,0 0 0,0 0 0,0 0 0,-1 0 0,1 0 1,0 0-1,0 0 0,0 0 0,0 0 0,0 0 1,0 0-1,0 0 0,0 0 0,-1 0 0,1 0 0,0 1 1,0-1-1,0 0 0,0 0 0,0 0 0,0 0 1,0 0-1,0 0 0,0 0 0,0 0 0,0 0 0,0 1 1,0-1-1,0 0 0,0 0 0,-1 0 0,1 0 0,0 0 1,0 0-1,0 0 0,0 0 0,0 1 0,0-1 1,0 0-1,0 0 0,1 0 0,-1 0 0,0 0 0,0 2-11,0 0-1,0 0 0,0 0 1,1 0-1,-1 0 1,1 0-1,-1-1 0,1 1 1,0 0-1,0 0 0,-1-1 1,1 1-1,0 0 0,1-1 1,-1 1-1,0-1 0,0 1 1,3 1-1,-1-1 10,0 1-1,0 0 1,1-1-1,-1 0 1,1 0-1,0 0 1,-1 0-1,1-1 1,0 1-1,0-1 1,0 0-1,0 0 1,1 0-1,-1-1 1,0 0-1,0 1 1,8-2-1,-6 0 31,0 0 0,0-1 0,0 0-1,0 0 1,0 0 0,-1-1 0,1 0 0,-1 0-1,1 0 1,-1-1 0,5-4 0,-3 2 45,0 0-1,-1-1 1,0 1 0,0-1 0,0 0 0,-1-1 0,0 1 0,-1-1 0,0 0 0,0-1 0,0 1 0,-1-1-1,0 1 1,-1-1 0,0 0 0,1-12 0,-3 21-65,0-1 0,0 1-1,0 0 1,0-1 0,1 1 0,-1 0 0,0-1-1,0 1 1,0 0 0,0-1 0,0 1 0,0 0-1,0-1 1,-1 1 0,1-1 0,0 1 0,0 0-1,0-1 1,0 1 0,0 0 0,0 0 0,-1-1-1,1 1 1,0 0 0,0-1 0,0 1 0,-1 0-1,1 0 1,0-1 0,0 1 0,-1 0 0,1 0-1,0 0 1,-1-1 0,1 1 0,0 0 0,-1 0-1,1 0 1,0 0 0,-1 0 0,1 0 0,0 0-1,-1-1 1,1 1 0,0 0 0,-1 0 0,1 0-1,0 1 1,-1-1 0,1 0 0,-1 0 0,1 0-1,0 0 1,-1 0 0,1 0 0,0 0 0,0 1 0,-1-1-1,1 0 1,0 0 0,-1 0 0,1 1 0,0-1-1,0 0 1,-1 0 0,1 1 0,0-1 0,0 1-1,-19 18-144,8 1 138,1 0 0,1 1 1,0 0-1,-7 32 1,12-39-26,1 0 1,1 0-1,0 0 0,1 0 1,0 0-1,1 1 1,1-1-1,3 18 1,-4-30-131,1 0 0,0 1 0,0-1 0,0 0 0,0 0 1,0 0-1,0 0 0,0 0 0,0-1 0,1 1 0,-1 0 1,1 0-1,0-1 0,-1 1 0,1-1 0,0 0 0,0 1 1,0-1-1,0 0 0,0 0 0,0 0 0,3 1 0,1-1-950,-1 1 0,0-1 0,0 0 0,1-1 0,-1 0 0,0 1 0,1-2 0,9 0 0,17-7-12292</inkml:trace>
</inkml:ink>
</file>

<file path=ppt/ink/ink3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8.338"/>
    </inkml:context>
    <inkml:brush xml:id="br0">
      <inkml:brushProperty name="width" value="0.025" units="cm"/>
      <inkml:brushProperty name="height" value="0.025" units="cm"/>
    </inkml:brush>
  </inkml:definitions>
  <inkml:trace contextRef="#ctx0" brushRef="#br0">30 0 18001,'0'0'9833,"-29"58"-8840,29-48-833,7-7-1217,4-3-3715,2-5-6663</inkml:trace>
</inkml:ink>
</file>

<file path=ppt/ink/ink3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9.024"/>
    </inkml:context>
    <inkml:brush xml:id="br0">
      <inkml:brushProperty name="width" value="0.025" units="cm"/>
      <inkml:brushProperty name="height" value="0.025" units="cm"/>
    </inkml:brush>
  </inkml:definitions>
  <inkml:trace contextRef="#ctx0" brushRef="#br0">0 52 9897,'0'0'4810,"1"-9"-1649,1-7-2732,0-10 5223,-1 49-3192,-1 234-1803,0-257-646,0 1 0,0-1 0,-1 1 0,1-1 1,0 1-1,0-1 0,0 1 0,0-1 1,0 1-1,1-1 0,-1 1 0,0-1 0,0 0 1,0 1-1,0-1 0,0 1 0,1-1 0,-1 1 1,0-1-1,0 1 0,1-1 0,-1 0 0,0 1 1,1-1-1,-1 1 0,0-1 0,1 0 1,-1 0-1,1 1 0,-1-1 0,0 0 0,1 1 1,-1-1-1,1 0 0,0 0 0,18-8 543,18-28 342,-35 34-860,41-44 197,43-62-1,-44 37-2965,-41 70 2049,3-7-353,-4 5-3878</inkml:trace>
</inkml:ink>
</file>

<file path=ppt/ink/ink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5.984"/>
    </inkml:context>
    <inkml:brush xml:id="br0">
      <inkml:brushProperty name="width" value="0.025" units="cm"/>
      <inkml:brushProperty name="height" value="0.025" units="cm"/>
    </inkml:brush>
  </inkml:definitions>
  <inkml:trace contextRef="#ctx0" brushRef="#br0">48 42 14574,'0'0'4762,"11"-7"-2216,35-20-678,-44 26-1796,0 0 0,0 0 0,0 0 0,0 0 0,0 1 0,0-1 0,1 1 0,-1-1 0,0 1 0,0 0 0,0 0 0,1 0 0,-1 0 0,0 0 0,0 1 0,1-1 0,-1 1 0,0-1 0,0 1 0,0 0 0,0-1 0,0 1 0,0 1 0,0-1 0,0 0 0,0 0 0,-1 1 0,1-1 0,0 1 0,-1-1 0,1 1 0,-1 0 0,1-1 0,-1 1 0,0 0 0,1 2 0,1 2-25,0 1-1,0-1 1,-1 1-1,0-1 1,0 1-1,0 0 0,-1 0 1,0 0-1,0 9 1,-2-6-3,0 0-1,0 0 1,-1 0 0,0 0 0,-1 0-1,0 0 1,-1-1 0,0 1 0,-10 17-1,-5 4 65,-36 42 0,35-49 142,2 1 1,-22 37-1,39-60-227,0 0 0,0 0 0,0 0 0,0 0 0,0 0 0,0 0 0,0 0 0,1 1 0,-1-1 0,1 0 0,0 0 0,0 1 0,0-1 0,0 0 0,0 0 0,0 1 1,0-1-1,1 0 0,-1 0 0,2 3 0,-1-3-13,0-1 1,0 1 0,1-1-1,-1 0 1,1 1 0,-1-1-1,1 0 1,-1 0 0,1 0-1,-1 0 1,1 0 0,0 0-1,0 0 1,0-1 0,-1 1-1,1-1 1,0 1 0,3-1-1,7 1-199,0 0-1,0-1 1,1-1-1,-1 0 0,0 0 1,13-5-1,-5 1-1507,0-2-1,0-1 0,0 0 1,20-13-1,21-15-8167</inkml:trace>
</inkml:ink>
</file>

<file path=ppt/ink/ink3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9.368"/>
    </inkml:context>
    <inkml:brush xml:id="br0">
      <inkml:brushProperty name="width" value="0.025" units="cm"/>
      <inkml:brushProperty name="height" value="0.025" units="cm"/>
    </inkml:brush>
  </inkml:definitions>
  <inkml:trace contextRef="#ctx0" brushRef="#br0">0 1 14990,'0'0'5093,"15"53"-3972,6-44-512,6 1-417,7-3-705,2-3-2241,-2-4-2211,1 0-4196</inkml:trace>
</inkml:ink>
</file>

<file path=ppt/ink/ink3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9.711"/>
    </inkml:context>
    <inkml:brush xml:id="br0">
      <inkml:brushProperty name="width" value="0.025" units="cm"/>
      <inkml:brushProperty name="height" value="0.025" units="cm"/>
    </inkml:brush>
  </inkml:definitions>
  <inkml:trace contextRef="#ctx0" brushRef="#br0">107 0 16367,'0'0'1986,"-9"3"246,3-1-2069,0 0 0,1 0 0,-1 1 0,1 0-1,0 0 1,0 0 0,0 0 0,0 1 0,1 0 0,-1 0 0,1 0 0,0 1 0,0-1 0,1 1 0,-1 0 0,1 0 0,0 0-1,0 1 1,1-1 0,-1 1 0,1-1 0,1 1 0,-1 0 0,-1 11 0,3-17-146,0 1-1,0-1 1,0 1-1,0-1 1,0 1-1,0-1 1,0 1-1,1-1 1,-1 1 0,0-1-1,0 1 1,0-1-1,0 1 1,1-1-1,-1 1 1,0-1-1,1 1 1,-1-1 0,0 0-1,1 1 1,-1-1-1,0 0 1,1 1-1,-1-1 1,1 0-1,-1 1 1,0-1 0,1 0-1,-1 0 1,1 0-1,-1 1 1,1-1-1,-1 0 1,2 0-1,22-4 666,20-18 417,-17 1-757,-21 16-349,0-1 0,0 1 0,1 0-1,-1 1 1,1-1 0,0 1 0,0 1 0,1-1-1,-1 1 1,1 1 0,10-3 0,-17 5-8,0 0 1,-1 1-1,1-1 1,0 1-1,-1-1 1,1 1-1,-1-1 1,1 1-1,-1-1 1,1 1-1,-1 0 1,1-1-1,-1 1 1,0 0-1,1-1 1,-1 1-1,0 0 1,0-1-1,1 1 1,-1 0 0,0 0-1,0-1 1,0 1-1,0 0 1,0 0-1,0-1 1,0 1-1,0 1 1,0 30 74,-1-24-53,1 66 202,0-74-212,1 1 0,-1-1 1,0 0-1,0 0 1,0 1-1,0-1 1,0 0-1,0 0 0,0 1 1,0-1-1,0 0 1,0 0-1,0 0 0,1 1 1,-1-1-1,0 0 1,0 0-1,0 0 0,0 0 1,1 1-1,-1-1 1,0 0-1,0 0 1,0 0-1,1 0 0,-1 0 1,0 0-1,0 1 1,0-1-1,1 0 0,-1 0 1,0 0-1,0 0 1,1 0-1,-1 0 0,0 0 1,0 0-1,1 0 1,-1 0-1,0 0 0,0 0 1,1 0-1,-1 0 1,0-1-1,0 1 1,0 0-1,1 0 0,-1 0 1,0 0-1,0 0 1,0 0-1,1-1 0,-1 1 1,0 0-1,0 0 1,0 0-1,0 0 0,1-1 1,10-7-278,46-54-8752,-38 35 2001</inkml:trace>
</inkml:ink>
</file>

<file path=ppt/ink/ink3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0.088"/>
    </inkml:context>
    <inkml:brush xml:id="br0">
      <inkml:brushProperty name="width" value="0.025" units="cm"/>
      <inkml:brushProperty name="height" value="0.025" units="cm"/>
    </inkml:brush>
  </inkml:definitions>
  <inkml:trace contextRef="#ctx0" brushRef="#br0">107 1 11979,'0'0'5638,"-9"2"-2756,8-2-2863,-9 3 911,-1 0 1,0 0 0,-17 9-1,26-11-860,0-1 0,0 1 0,0 0 0,0 1 0,0-1 0,0 0 0,0 1 0,0-1 0,0 1 0,1-1 0,-1 1 0,0 0 0,1 0 0,0 0 0,-1 0 0,1 0 0,0 0 0,0 0 0,0 0 0,0 0 0,0 0 0,1 1 0,-1-1 0,1 0 0,-1 1 0,1-1 0,0 0 0,0 1 0,0 2 0,3-4-57,-1 1 1,0-1 0,0 0 0,1 1 0,-1-1-1,1-1 1,-1 1 0,1 0 0,0 0 0,-1-1-1,1 0 1,-1 1 0,1-1 0,0 0 0,4-1 0,2 2 10,6 1-141,1 0-1,-1 1 0,0 1 1,0 1-1,28 11 1,-40-15 118,-1 0-1,1 0 1,-1 1 0,1-1 0,-1 0 0,0 1 0,1 0 0,-1-1 0,0 1 0,0 0 0,0 0 0,-1 0-1,1 0 1,0 1 0,-1-1 0,1 0 0,-1 1 0,0-1 0,0 1 0,0-1 0,0 1 0,0 0 0,0-1-1,-1 1 1,1 0 0,-1-1 0,0 1 0,0 0 0,0 0 0,0-1 0,-1 1 0,1 0 0,-1 0 0,1-1-1,-1 1 1,0-1 0,0 1 0,0 0 0,0-1 0,-1 0 0,-2 5 0,-2 1 263,0 0 1,-1 0-1,0-1 0,0 1 1,-1-1-1,0-1 1,0 0-1,-1 0 1,0 0-1,0-1 0,0-1 1,0 1-1,-1-2 1,0 1-1,1-1 0,-12 1 1,21-3-309,-1-1 1,1 0-1,0 0 0,-1 0 1,1 0-1,-1 0 1,1 0-1,-1 0 1,1 0-1,-1 0 0,1 0 1,0 0-1,-1 0 1,1 0-1,-1 0 0,1-1 1,-1 1-1,1 0 1,0 0-1,-1 0 1,1-1-1,0 1 0,-1 0 1,1 0-1,0-1 1,-1 1-1,1 0 0,0-1 1,-1 1-1,1-1 1,0 1-1,0 0 1,-1-1-1,1 1 0,0-1 1,4-18-2368,18-17-2642,0 9 617,1-4-1490</inkml:trace>
</inkml:ink>
</file>

<file path=ppt/ink/ink3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0.432"/>
    </inkml:context>
    <inkml:brush xml:id="br0">
      <inkml:brushProperty name="width" value="0.025" units="cm"/>
      <inkml:brushProperty name="height" value="0.025" units="cm"/>
    </inkml:brush>
  </inkml:definitions>
  <inkml:trace contextRef="#ctx0" brushRef="#br0">84 1 16720,'0'0'4954,"-10"11"-3273,-1 3-1158,0 1-1,1 0 0,-10 19 0,17-27-345,0 0-1,0 0 0,0 0 1,1 0-1,0 0 1,0 1-1,1-1 1,0 0-1,0 1 1,1-1-1,0 1 1,2 14-1,-2-20-164,1-1 0,0 0 0,-1 0 0,1 0 0,0 0-1,0 0 1,0 0 0,0 0 0,0 0 0,0 0 0,0 0 0,1-1-1,-1 1 1,0 0 0,0-1 0,0 1 0,1-1 0,-1 1 0,0-1-1,1 0 1,-1 1 0,0-1 0,1 0 0,-1 0 0,1 0 0,-1 0-1,0 0 1,1 0 0,-1 0 0,0-1 0,1 1 0,-1-1 0,0 1-1,1-1 1,1 0 0,5-2 80,0 1 0,0-1 0,-1 0 0,13-8-1,-6 1-30,0-1-1,-1-1 0,12-14 0,16-14 20,-41 39-80,0 1 0,0 0 0,0 0 0,0 0 0,0 0 0,0 0 1,0 0-1,1-1 0,-1 1 0,0 0 0,0 0 0,0 0 0,0 0 0,0 0 1,0 0-1,1 0 0,-1 0 0,0 0 0,0 0 0,0 0 0,0 0 1,0 0-1,1 0 0,-1 0 0,0 0 0,0 0 0,0 0 0,0 0 0,0 0 1,1 0-1,-1 0 0,0 0 0,0 0 0,0 0 0,0 0 0,0 0 0,1 0 1,-1 0-1,0 0 0,0 0 0,0 0 0,0 0 0,0 1 0,0-1 0,0 0 1,1 0-1,-1 0 0,0 0 0,0 0 0,0 0 0,0 0 0,0 1 0,0-1 1,0 0-1,0 0 0,0 0 0,0 0 0,0 0 0,0 1 0,0-1 0,0 0 1,0 0-1,0 0 0,0 0 0,0 1 0,-1 17 30,-8 21 129,5-27-12,2-8-24,0 1 0,1-1 0,-1 1 0,1 0 1,0-1-1,0 1 0,0 8 0,4-13-71,-1 0 0,0-1 1,1 1-1,-1 0 0,0-1 0,0 1 1,1-1-1,-1 0 0,0 0 0,0 0 1,0 0-1,0 0 0,3-3 0,48-41 373,-44 35-530,1 1 0,0 0-1,1 0 1,16-9 0,-27 18 96,0 0 1,0 0-1,1 0 1,-1 0-1,0 0 1,1-1-1,-1 1 1,0 0-1,1 0 1,-1 0-1,0 0 1,0 0-1,1 0 1,-1 0-1,0 0 0,1 0 1,-1 0-1,0 0 1,1 0-1,-1 1 1,0-1-1,1 0 1,-1 0-1,0 0 1,0 0-1,1 0 1,-1 1-1,0-1 1,0 0-1,1 0 1,-1 0-1,0 1 1,0-1-1,1 0 0,-1 0 1,0 1-1,0-1 1,0 0-1,0 0 1,0 1-1,1-1 1,-1 0-1,0 1 1,0-1-1,0 0 1,0 1-1,0-1 1,2 27-23,-10 25 225,4-23 88,4-29-258,0 1 0,0-1 0,0 0 0,0 1 0,0-1 0,0 0 0,0 1 0,0-1 0,0 0 0,0 1 0,1-1 0,-1 0 0,0 0 0,0 1 0,0-1 0,0 0 0,1 0 0,-1 1 0,0-1 0,0 0 0,1 0 0,-1 0 0,0 1 0,0-1 0,1 0 0,-1 0 0,0 0 0,0 0 0,1 0 0,-1 1 0,0-1 1,1 0-1,-1 0 0,0 0 0,1 0 0,-1 0 0,1 0 0,3-2 75,0 1 0,0-1 0,0 0 1,0 0-1,-1-1 0,1 1 0,-1-1 0,6-5 1,21-20-126,34-26 104,-58 50-163,-1 0 1,0 1-1,1 0 0,-1 0 0,1 0 0,0 1 0,0 0 0,0 0 1,1 0-1,6 0 0,-13 2 76,1 0 1,0 1 0,0-1-1,0 1 1,-1 0 0,1-1-1,0 1 1,-1-1 0,1 1-1,-1 0 1,1-1 0,-1 1-1,1 0 1,-1 0 0,1 0-1,-1-1 1,0 1 0,1 0-1,-1 0 1,0 0 0,0 0-1,0 0 1,1-1-1,-1 1 1,0 0 0,0 0-1,0 0 1,-1 0 0,1 0-1,0 0 1,0 0 0,0-1-1,-1 3 1,-6 44 231,5-36-93,2-11-109,0 0 0,0 1-1,0-1 1,-1 1 0,1-1 0,0 0-1,0 1 1,0-1 0,0 0 0,0 1-1,0-1 1,0 0 0,0 1 0,0-1-1,0 1 1,0-1 0,0 0 0,0 1-1,0-1 1,0 0 0,0 1 0,1-1-1,-1 0 1,0 1 0,0-1 0,0 0-1,1 1 1,-1-1 0,0 0 0,0 1-1,1-1 1,-1 0 0,0 0 0,0 1-1,1-1 1,-1 0 0,0 0 0,1 0-1,-1 1 1,0-1 0,1 0 0,-1 0-1,1 0 1,-1 0 0,0 0 0,1 0-1,-1 0 1,0 0 0,1 0-1,-1 0 1,1 0 0,-1 0 0,0 0-1,1 0 1,0 0 0,8-7-899,-5-2-4274,-4 1-3657</inkml:trace>
</inkml:ink>
</file>

<file path=ppt/ink/ink3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6.088"/>
    </inkml:context>
    <inkml:brush xml:id="br0">
      <inkml:brushProperty name="width" value="0.025" units="cm"/>
      <inkml:brushProperty name="height" value="0.025" units="cm"/>
    </inkml:brush>
  </inkml:definitions>
  <inkml:trace contextRef="#ctx0" brushRef="#br0">358 0 20339,'0'0'96,"-49"53"-32,16-11-96,-4 7 64,-1 6 32,-1 1 65,1-4-97,5-3 32,5-4-64,6-9 32,5-9 0,2-6-96,9-7-609,3-13-736,3-22-5125,3-8-2627</inkml:trace>
</inkml:ink>
</file>

<file path=ppt/ink/ink3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6.431"/>
    </inkml:context>
    <inkml:brush xml:id="br0">
      <inkml:brushProperty name="width" value="0.025" units="cm"/>
      <inkml:brushProperty name="height" value="0.025" units="cm"/>
    </inkml:brush>
  </inkml:definitions>
  <inkml:trace contextRef="#ctx0" brushRef="#br0">1 256 15022,'0'0'4591,"13"-11"-3187,-8 8-1304,11-10 182,0 0 0,1 2 1,0 0-1,35-16 0,12 1 333,215-98 30,-274 121-654,27-10 162,-32 13-143,1 0 1,0 0 0,-1 0-1,1 0 1,0 0 0,-1 1 0,1-1-1,0 0 1,-1 0 0,1 1-1,-1-1 1,1 0 0,-1 1-1,1-1 1,0 0 0,-1 1-1,1-1 1,-1 1 0,0-1-1,1 1 1,-1-1 0,1 1-1,-1-1 1,0 1 0,1 0-1,-1-1 1,0 1 0,0-1 0,1 1-1,-1 0 1,0-1 0,0 1-1,0 0 1,0-1 0,0 1-1,0 0 1,0-1 0,0 1-1,0 0 1,0-1 0,-1 2-1,0 37 784,-2-1-1,-10 45 1,-4 51-1559,16-117-582,2 0-1,0 1 1,3 18-1,1-21-5389</inkml:trace>
</inkml:ink>
</file>

<file path=ppt/ink/ink3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6.823"/>
    </inkml:context>
    <inkml:brush xml:id="br0">
      <inkml:brushProperty name="width" value="0.025" units="cm"/>
      <inkml:brushProperty name="height" value="0.025" units="cm"/>
    </inkml:brush>
  </inkml:definitions>
  <inkml:trace contextRef="#ctx0" brushRef="#br0">107 0 16784,'0'0'3619,"-66"63"-2049,49-31-385,7 4-256,3 6-321,1-4-255,6-3-129,0-6-128,5-7-96,8-6-128,8-13 0,1-3-257,5-5-1184,-5-15-1250,-9-8-2594,-10-7-7559</inkml:trace>
</inkml:ink>
</file>

<file path=ppt/ink/ink3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7.164"/>
    </inkml:context>
    <inkml:brush xml:id="br0">
      <inkml:brushProperty name="width" value="0.025" units="cm"/>
      <inkml:brushProperty name="height" value="0.025" units="cm"/>
    </inkml:brush>
  </inkml:definitions>
  <inkml:trace contextRef="#ctx0" brushRef="#br0">1 26 14830,'0'0'7879,"75"-6"-6565,-36 5-65,8-2-576,4-2-513,-1 2-96,-2-2 0,-8 3-449,-7 2-864,-14 0-1409,-15 1-1250,-4 8-2562</inkml:trace>
</inkml:ink>
</file>

<file path=ppt/ink/ink3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7.537"/>
    </inkml:context>
    <inkml:brush xml:id="br0">
      <inkml:brushProperty name="width" value="0.025" units="cm"/>
      <inkml:brushProperty name="height" value="0.025" units="cm"/>
    </inkml:brush>
  </inkml:definitions>
  <inkml:trace contextRef="#ctx0" brushRef="#br0">122 48 12876,'0'0'5573,"-54"18"-2882,51-18 992,16-4-3010,16-8-128,2-2-33,9 1-224,3 0-224,-5 6-64,-2 5-384,-7 2-1281,-8 0-994,-14 16-480,-7 0-673,-2 5-3170</inkml:trace>
  <inkml:trace contextRef="#ctx0" brushRef="#br0" timeOffset="1">1 298 14157,'0'0'10026,"88"-4"-9065,-45-6-737,3 1-192,-1 4-609,0 2-1280,-4-1-1699,-11-2-1216,-4 1-2467</inkml:trace>
</inkml:ink>
</file>

<file path=ppt/ink/ink3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7.878"/>
    </inkml:context>
    <inkml:brush xml:id="br0">
      <inkml:brushProperty name="width" value="0.025" units="cm"/>
      <inkml:brushProperty name="height" value="0.025" units="cm"/>
    </inkml:brush>
  </inkml:definitions>
  <inkml:trace contextRef="#ctx0" brushRef="#br0">1 22 13677,'0'0'8333,"0"8"-7495,1 1-546,-1-1-1,1 0 1,1 0-1,-1 0 1,2 1-1,4 11 1,-6-17-216,0-1 1,0 1-1,1-1 1,-1 1-1,1-1 0,0 1 1,0-1-1,0 0 1,0 0-1,0 0 1,0 0-1,0 0 1,1 0-1,-1-1 1,1 1-1,-1-1 1,1 0-1,0 1 1,-1-1-1,1 0 1,0-1-1,0 1 1,0 0-1,0-1 1,0 0-1,3 0 1,1 0 9,1-1 0,0 0 0,-1-1 0,1 0 0,-1 0 0,1 0 0,-1-1 0,0 0 0,12-8 0,60-44 37,-57 38-71,-22 17-49,0-1-1,1 1 0,-1 0 1,0 0-1,1 0 1,-1 0-1,1-1 1,-1 1-1,0 0 0,1 0 1,-1 0-1,0 0 1,1 0-1,-1 0 1,1 0-1,-1 0 0,0 0 1,1 0-1,-1 0 1,0 0-1,1 1 1,-1-1-1,1 0 0,-1 0 1,0 0-1,1 0 1,-1 1-1,0-1 1,0 0-1,1 0 0,-1 1 1,0-1-1,1 0 1,-1 0-1,0 1 1,0-1-1,0 0 0,1 1 1,-1-1-1,0 0 1,0 1-1,0-1 1,0 1-1,0-1 0,1 0 1,-1 1-1,0-1 1,0 0-1,0 1 1,0-1-1,0 1 0,0-1 1,0 0-1,0 1 1,-1-1-1,1 0 1,0 1-1,0 0 1,0 40 563,1-10-363,0-31-182,1 1-1,-1-1 1,1 0 0,-1 0-1,1 0 1,-1 1-1,1-1 1,-1-1 0,1 1-1,-1 0 1,0 0 0,1 0-1,-1-1 1,1 1-1,-1-1 1,0 1 0,1-1-1,-1 0 1,0 1 0,0-1-1,2-1 1,2-1-290,-1-1 1,1 0 0,-1 0-1,0 0 1,0-1-1,-1 1 1,1-1 0,-1 0-1,5-9 1,-3-8-4535,-8-2-3293,-7 1-3275</inkml:trace>
</inkml:ink>
</file>

<file path=ppt/ink/ink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6.313"/>
    </inkml:context>
    <inkml:brush xml:id="br0">
      <inkml:brushProperty name="width" value="0.025" units="cm"/>
      <inkml:brushProperty name="height" value="0.025" units="cm"/>
    </inkml:brush>
  </inkml:definitions>
  <inkml:trace contextRef="#ctx0" brushRef="#br0">191 0 19603,'-13'6'3128,"10"-5"-3114,-21 9 810,1 0 0,-26 18 0,43-25-665,0 1-1,0 0 0,0 0 0,1 1 1,0-1-1,0 1 0,0 0 0,0 1 0,1-1 1,0 1-1,0 0 0,1 0 0,-1 0 0,1 0 1,-3 9-1,6-14-163,0 0 0,0 0 1,-1 0-1,1 0 0,0 1 0,0-1 1,0 0-1,0 0 0,0 0 0,0 0 1,0 0-1,1 0 0,-1 0 0,0 0 1,1 0-1,-1 0 0,0 0 0,1 0 1,-1 0-1,1 0 0,0 0 0,-1 0 1,1 0-1,0 0 0,0 0 0,-1-1 1,2 2-1,1-1-4,-1 0 1,1 1-1,-1-1 1,1 0 0,0-1-1,-1 1 1,1 0-1,0-1 1,0 0-1,4 0 1,8 0-2,0-1-1,0-1 1,17-4 0,25-9-25,-41 10-15,0 0 0,1 1-1,-1 1 1,1 0 0,0 1 0,0 1 0,0 1 0,19 2 0,-34-2 36,-1 1 1,1-1-1,0 1 0,-1 0 0,1-1 0,0 1 1,-1 0-1,1 0 0,-1 0 0,0 0 0,1 0 1,-1 1-1,0-1 0,1 0 0,-1 1 0,0-1 0,0 1 1,0-1-1,0 1 0,-1-1 0,1 1 0,0-1 1,-1 1-1,1 0 0,-1 0 0,1-1 0,-1 1 1,0 0-1,0 0 0,0-1 0,0 1 0,0 0 1,0 0-1,0 0 0,0-1 0,-1 1 0,0 3 1,-1 3 48,0-1 1,0 1-1,-1-1 1,0 0-1,0 1 1,-1-1-1,-5 9 1,-9 7 370,-1-1 1,-1 0-1,0-2 1,-2 0-1,0-1 0,-2-1 1,-43 25-1,40-33-1273,26-10 605,0 1-1,0-1 1,1 0-1,-1 0 1,0 0 0,0 0-1,1 0 1,-1 0-1,0 0 1,0 0-1,1-1 1,-1 1-1,0 0 1,0 0-1,1-1 1,-1 1-1,0 0 1,1-1-1,-1 1 1,0-1 0,0 0-1,-6-14-7216</inkml:trace>
</inkml:ink>
</file>

<file path=ppt/ink/ink3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8.236"/>
    </inkml:context>
    <inkml:brush xml:id="br0">
      <inkml:brushProperty name="width" value="0.025" units="cm"/>
      <inkml:brushProperty name="height" value="0.025" units="cm"/>
    </inkml:brush>
  </inkml:definitions>
  <inkml:trace contextRef="#ctx0" brushRef="#br0">0 1 13933,'0'0'10282,"71"39"-13229,-51-33-640,0-5-2595</inkml:trace>
  <inkml:trace contextRef="#ctx0" brushRef="#br0" timeOffset="1">199 13 13677,'0'0'1799,"-2"10"-224,-10 39 23,1-9 406,2 1 0,2 1 0,-2 47 0,9-88-1963,1 0-1,-1-1 0,0 1 1,0 0-1,1 0 0,-1 0 1,1-1-1,-1 1 0,1 0 1,-1 0-1,1-1 0,-1 1 1,1 0-1,0-1 0,-1 1 1,1-1-1,0 1 0,-1-1 1,1 1-1,0-1 0,0 1 1,0-1-1,-1 0 0,1 1 1,0-1-1,0 0 1,0 0-1,0 0 0,0 1 1,-1-1-1,1 0 0,0 0 1,0-1-1,0 1 0,0 0 1,0 0-1,0 0 0,0 0 1,-1-1-1,1 1 0,1-1 1,37-12 1190,-18-1-883,0-2-1,-2 0 1,0 0 0,30-36 0,23-37-4511,-71 89 3801,3-6-1689,-4 2-3634</inkml:trace>
</inkml:ink>
</file>

<file path=ppt/ink/ink3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8.596"/>
    </inkml:context>
    <inkml:brush xml:id="br0">
      <inkml:brushProperty name="width" value="0.025" units="cm"/>
      <inkml:brushProperty name="height" value="0.025" units="cm"/>
    </inkml:brush>
  </inkml:definitions>
  <inkml:trace contextRef="#ctx0" brushRef="#br0">14 0 11627,'0'0'9193,"-14"58"-7336,14-47-543,5 1-898,8-2-256,4 2-384,5-3-1826,4-7-1281,1-2-1281,0 0-2307</inkml:trace>
</inkml:ink>
</file>

<file path=ppt/ink/ink3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8.955"/>
    </inkml:context>
    <inkml:brush xml:id="br0">
      <inkml:brushProperty name="width" value="0.025" units="cm"/>
      <inkml:brushProperty name="height" value="0.025" units="cm"/>
    </inkml:brush>
  </inkml:definitions>
  <inkml:trace contextRef="#ctx0" brushRef="#br0">50 1 10570,'0'0'13688,"-7"11"-13096,-25 35-106,31-44-456,0-1 1,0 1-1,-1 0 0,1 0 1,1-1-1,-1 1 0,0 0 1,0 0-1,1 0 0,-1 0 1,1 0-1,0 0 0,-1 3 1,1-5-18,1 1 0,-1-1 0,0 1 1,0-1-1,0 0 0,1 1 0,-1-1 0,0 1 1,0-1-1,1 0 0,-1 1 0,0-1 0,1 0 1,-1 0-1,1 1 0,-1-1 0,0 0 0,1 0 1,-1 1-1,1-1 0,-1 0 0,0 0 0,1 0 1,-1 0-1,1 0 0,-1 0 0,1 0 0,-1 0 1,1 0-1,-1 0 0,0 0 0,1 0 1,0 0-1,4-1 105,-1 0 1,1 0-1,0 0 1,-1-1-1,1 0 0,8-4 1,20-18 147,-26 19-258,-1 0 0,1 0-1,0 0 1,0 1-1,0 0 1,0 1-1,1-1 1,0 1-1,8-2 1,-15 6-7,0 0 1,0 0 0,0-1 0,-1 1 0,1 0-1,0 0 1,0 0 0,-1 0 0,1 0 0,-1 0 0,1 0-1,-1 0 1,0 0 0,1 1 0,-1-1 0,0 0-1,0 0 1,1 0 0,-1 0 0,0 1 0,0-1 0,0 0-1,-1 0 1,1 0 0,0 2 0,-3 35 340,3-38-302,0 1-1,-1 0 0,1 0 0,-1-1 1,1 1-1,0 0 0,0 0 0,0 0 1,-1-1-1,1 1 0,0 0 1,0 0-1,0 0 0,0 0 0,0-1 1,1 1-1,-1 0 0,0 0 0,0 0 1,0-1-1,1 1 0,-1 0 1,0 0-1,1 0 0,-1-1 0,1 1 1,-1 0-1,1-1 0,-1 1 0,1 0 1,20-14 1722,-4-1-1976,-5 6 225,-7 3-17,0 1 0,0 1-1,1-1 1,-1 1-1,1 0 1,0 0 0,0 0-1,0 1 1,0 0-1,9-2 1,-14 4 0,0 1 1,0 0 0,-1-1-1,1 1 1,0 0 0,0 0-1,-1 0 1,1-1-1,-1 1 1,1 0 0,-1 0-1,1 0 1,-1 0 0,0 0-1,1 0 1,-1 0-1,0 0 1,0 0 0,0 0-1,0 0 1,0 0-1,0 0 1,0 0 0,0 0-1,0 0 1,0 0 0,0 0-1,-1 0 1,0 2-1,-5 37 740,5-38-639,4 5 189,9-11 180,17-17 349,-24 17-751,6-5-62,42-27 0,-49 34 0,-1 0 0,2 0 0,-1 0 0,0 1 0,0-1 0,0 1 0,1 0 0,-1 0 0,1 0 0,-1 1 0,7 0 0,-10 0-27,-1 0-1,1 0 1,0 0 0,-1 1 0,1-1-1,0 0 1,-1 0 0,1 1-1,-1-1 1,1 0 0,-1 1 0,1-1-1,-1 1 1,1-1 0,-1 1-1,1-1 1,-1 1 0,1-1 0,-1 1-1,0-1 1,1 1 0,-1 0-1,0-1 1,0 1 0,0 0 0,1-1-1,-1 1 1,0-1 0,0 1-1,0 1 1,0 29-2028,0-29 1856,-1 0 0,1-1 0,0 1 0,-1 0 0,1 0 0,0 0-1,0 0 1,0 0 0,1 0 0,-1 0 0,0 0 0,1 0 0,-1 0-1,1 0 1,0 0 0,-1 0 0,1-1 0,0 1 0,0 0 0,0-1 0,2 3-1,8-3-4631,4-1-1537</inkml:trace>
</inkml:ink>
</file>

<file path=ppt/ink/ink3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9.285"/>
    </inkml:context>
    <inkml:brush xml:id="br0">
      <inkml:brushProperty name="width" value="0.025" units="cm"/>
      <inkml:brushProperty name="height" value="0.025" units="cm"/>
    </inkml:brush>
  </inkml:definitions>
  <inkml:trace contextRef="#ctx0" brushRef="#br0">0 72 19859,'0'0'11691,"57"-2"-10954,-22-7-417,8 1-160,-2-1-352,-2 4-961,-4-3-1570,-9-4-3459,-2-7-8680</inkml:trace>
</inkml:ink>
</file>

<file path=ppt/ink/ink3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9.940"/>
    </inkml:context>
    <inkml:brush xml:id="br0">
      <inkml:brushProperty name="width" value="0.025" units="cm"/>
      <inkml:brushProperty name="height" value="0.025" units="cm"/>
    </inkml:brush>
  </inkml:definitions>
  <inkml:trace contextRef="#ctx0" brushRef="#br0">285 0 15919,'0'0'3582,"-12"3"-2263,7-2-1199,0 0-34,-1 0-1,1 0 0,0 1 0,0 0 0,0 0 1,0 0-1,0 0 0,0 1 0,0 0 0,1 0 1,-1 0-1,1 0 0,0 1 0,0 0 1,-6 7-1,-13 24 449,1 0 0,2 2 1,1 0-1,2 1 1,2 1-1,2 1 0,-11 49 1,12-30-198,2 0 1,3 1 0,3 0-1,4 83 1,1-125-347,1 0 1,1-1-1,0 0 1,1 1 0,1-1-1,0-1 1,1 1-1,1-1 1,1 0-1,14 22 1,-14-26-4,2 0 0,-1-1-1,1 0 1,1-1 0,0 0 0,0-1 0,1 0 0,0-1 0,1 0-1,-1-1 1,2-1 0,26 11 0,-9-8-491,0-1-1,1-2 1,-1-1 0,44 2 0,-31-6-2256,48-5 0,21-12-6781</inkml:trace>
</inkml:ink>
</file>

<file path=ppt/ink/ink3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40.737"/>
    </inkml:context>
    <inkml:brush xml:id="br0">
      <inkml:brushProperty name="width" value="0.025" units="cm"/>
      <inkml:brushProperty name="height" value="0.025" units="cm"/>
    </inkml:brush>
  </inkml:definitions>
  <inkml:trace contextRef="#ctx0" brushRef="#br0">198 1 13036,'0'0'5499,"8"10"-4843,38 42 957,55 46-1,-56-56-947,-1 2 1,51 66-1,-83-93-485,0 1 0,-1 0-1,-1 0 1,-1 1 0,-1 0 0,0 1-1,-2 0 1,0 0 0,-1 0 0,-1 1-1,1 24 1,-4-23-65,0 1 0,-2 0 0,-1-1 0,-1 1 0,-1-1 0,-1 1 0,0-2 0,-2 1-1,-14 30 1,6-21-48,-2-1-1,-1-1 1,-1-1-1,-1 0 1,-40 40-1,20-28-493,-2-2 0,-60 43 0,-34 7-3561,19-25-2941</inkml:trace>
</inkml:ink>
</file>

<file path=ppt/ink/ink3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07.201"/>
    </inkml:context>
    <inkml:brush xml:id="br0">
      <inkml:brushProperty name="width" value="0.025" units="cm"/>
      <inkml:brushProperty name="height" value="0.025" units="cm"/>
    </inkml:brush>
  </inkml:definitions>
  <inkml:trace contextRef="#ctx0" brushRef="#br0">0 0 10410,'0'0'886,"13"6"-160,102 47 592,293 121 175,-348-153-1378,0-3 0,2-2 0,0-3 1,0-3-1,70 2 0,-10-12 424,151-20-1,119-37 457,-15 2 205,877-22 5772,-1159 75-6192,-19-2-268,1 4 1,0 3-1,120 20 1,-183-20-457,0 1 1,0 0 0,19 9 0,-31-12-89,1 0 0,-1 0 0,1 0 1,-1 1-1,0-1 0,1 1 1,-1 0-1,0-1 0,0 1 1,0 0-1,0 0 0,-1 1 0,1-1 1,0 0-1,-1 0 0,0 1 1,1-1-1,-1 1 0,0-1 0,0 1 1,0 0-1,-1-1 0,1 1 1,0 3-1,-1-5-127,0 0 0,0-1 1,0 1-1,0 0 0,0-1 1,0 1-1,0-1 0,0 1 0,-1 0 1,1-1-1,0 1 0,0 0 1,0-1-1,-1 1 0,1-1 0,0 1 1,-1-1-1,1 1 0,0-1 0,-1 1 1,1-1-1,-1 1 0,1-1 1,0 1-1,-1-1 0,0 0 0,1 1 1,-1-1-1,1 0 0,-1 1 1,1-1-1,-1 0 0,0 0 0,1 0 1,-1 1-1,1-1 0,-1 0 1,0 0-1,1 0 0,-2 0 0,-15 1-7176</inkml:trace>
</inkml:ink>
</file>

<file path=ppt/ink/ink3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07.981"/>
    </inkml:context>
    <inkml:brush xml:id="br0">
      <inkml:brushProperty name="width" value="0.025" units="cm"/>
      <inkml:brushProperty name="height" value="0.025" units="cm"/>
    </inkml:brush>
  </inkml:definitions>
  <inkml:trace contextRef="#ctx0" brushRef="#br0">8 369 12396,'0'0'2914,"-2"-11"-1552,1 5-1165,0 4-160,0 0 1,0 0-1,1 0 0,-1 0 0,1-1 0,0 1 1,-1 0-1,1 0 0,0 0 0,0-1 1,1 1-1,-1 0 0,0 0 0,1 0 0,-1 0 1,1 0-1,0-1 0,0 1 0,0 0 0,0 1 1,0-1-1,0 0 0,0 0 0,0 0 1,1 1-1,-1-1 0,1 0 0,-1 1 0,1-1 1,0 1-1,0 0 0,0 0 0,1-1 0,48-26 342,0 3-1,1 3 1,94-28-1,174-20 164,-236 57-362,0 4 1,118 2-1,-161 8-192,-1 2 1,0 2-1,0 2 1,-1 1-1,0 2 0,0 2 1,43 19-1,102 72 26,-18-9 136,-140-82-104,0-1 1,1-1-1,0-1 0,52 9 0,-13-11 731,-1-2 0,1-3-1,0-3 1,0-3 0,-1-3 0,1-2-1,85-25 1,-127 27-389,-1 0 1,0-2-1,0 0 1,-1-2-1,0 0 0,-1-2 1,32-24-1,-45 31-548,-1-1-1,0 0 1,-1 0 0,0-1 0,0 0-1,0 0 1,-1-1 0,0 1 0,5-13-1,-8 13-643,1 0-1,-1 0 0,-1 0 0,1 0 0,-1-1 1,-1 1-1,0 0 0,0 0 0,0-1 1,-1 1-1,0 0 0,-4-13 0,-11-22-12423</inkml:trace>
</inkml:ink>
</file>

<file path=ppt/ink/ink3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49.702"/>
    </inkml:context>
    <inkml:brush xml:id="br0">
      <inkml:brushProperty name="width" value="0.025" units="cm"/>
      <inkml:brushProperty name="height" value="0.025" units="cm"/>
    </inkml:brush>
  </inkml:definitions>
  <inkml:trace contextRef="#ctx0" brushRef="#br0">0 0 11339,'0'0'8066,"0"8"-7436,1 91 2733,-1-99-3323,0 1 0,0-1 0,0 0 0,0 0-1,0 1 1,0-1 0,0 0 0,0 0 0,0 1 0,0-1-1,0 0 1,0 0 0,0 1 0,0-1 0,0 0 0,0 0-1,1 0 1,-1 1 0,0-1 0,0 0 0,0 0 0,0 0-1,1 0 1,-1 1 0,0-1 0,0 0 0,0 0 0,1 0 0,-1 0-1,0 0 1,0 0 0,0 0 0,1 1 0,-1-1 0,0 0-1,0 0 1,1 0 0,-1 0 0,0 0 0,0 0 0,1 0-1,-1 0 1,12-8 1169,10-17 27,-21 23-1150,-1 2-82,0 0 1,0-1-1,0 1 1,0 0-1,1-1 0,-1 1 1,0 0-1,0 0 0,0-1 1,0 1-1,1 0 0,-1 0 1,0-1-1,0 1 0,0 0 1,1 0-1,-1 0 0,0-1 1,1 1-1,-1 0 0,0 0 1,0 0-1,1 0 0,-1 0 1,0-1-1,1 1 0,-1 0 1,0 0-1,1 0 0,-1 0 1,0 0-1,0 0 0,1 0 1,-1 0-1,0 0 0,1 0 1,-1 1-1,0-1 0,1 0 1,-1 0-1,0 0 0,0 0 1,1 0-1,-1 0 0,0 1 1,1-1-1,-1 0 0,0 0 1,0 0-1,0 1 0,1-1 1,-1 0-1,0 1 0,6 26 259,-5 52 168,-1-63-366,4 8 162,-3-24-202,-1 0 0,1 0 0,-1 0 0,0 0 0,1 0 0,-1-1 0,1 1 0,-1 0 0,1 0 0,-1 0 0,1 0 0,-1 0 0,0-1 0,1 1 0,-1 0 0,1 0 0,-1-1 0,0 1 0,1 0 0,-1-1 0,0 1 0,1 0 0,-1-1 0,0 1 0,0-1 0,1 1 0,-1 0 0,0-1 0,0 0 0,28-52 1497,-20 35-1480,-4 10-10,-3 5-29,0 1 0,0 0-1,0-1 1,1 1 0,-1 0-1,0 0 1,1 0 0,0 0-1,-1 0 1,1 0 0,2-2-1,0 50-301,-4 38 577,0-84-309,0 1 1,0-1 0,0 0-1,0 0 1,1 1-1,-1-1 1,0 0-1,0 0 1,0 1-1,0-1 1,1 0-1,-1 0 1,0 0-1,0 1 1,1-1 0,-1 0-1,0 0 1,0 0-1,1 0 1,-1 0-1,0 1 1,0-1-1,1 0 1,-1 0-1,0 0 1,0 0 0,1 0-1,-1 0 1,0 0-1,1 0 1,-1 0-1,0 0 1,1 0-1,-1 0 1,0 0-1,0 0 1,1-1 0,-1 1-1,0 0 1,0 0-1,1 0 1,-1 0-1,0 0 1,0-1-1,1 1 1,-1 0-1,0 0 1,0 0 0,0-1-1,1 1 1,-1 0-1,0 0 1,0-1-1,0 1 1,0 0-1,0 0 1,1-1-1,14-13-2233,37-42-11386,-34 39 4820</inkml:trace>
</inkml:ink>
</file>

<file path=ppt/ink/ink3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50.218"/>
    </inkml:context>
    <inkml:brush xml:id="br0">
      <inkml:brushProperty name="width" value="0.025" units="cm"/>
      <inkml:brushProperty name="height" value="0.025" units="cm"/>
    </inkml:brush>
  </inkml:definitions>
  <inkml:trace contextRef="#ctx0" brushRef="#br0">0 93 12748,'0'0'12268,"10"-4"-11889,-10 4-374,56-29 208,-51 26-158,0 0-1,0 0 1,-1 0 0,1-1 0,-1 0-1,0 0 1,0 0 0,0-1 0,0 1 0,-1-1-1,4-5 1,-7 10-12,0-1 0,0 1 0,0 0 0,0 0 0,0 0 0,0 0 0,0 0 0,1-1 0,-1 1 0,0 0 0,0 0 0,0 0 0,0-1 0,0 1 0,0 0 0,0 0 0,0 0 0,0 0 0,0-1 0,0 1 0,0 0 0,0 0 0,0 0 0,0-1 0,0 1 0,0 0 0,0 0 0,0 0 0,-1 0 0,1-1 0,0 1 0,0 0 0,0 0 0,0 0 0,0 0 0,0 0 0,0-1 0,-1 1 0,1 0 0,0 0 0,0 0 0,0 0 0,0 0 0,-1 0 0,1 0 0,0 0 0,0-1 0,0 1 0,-13 3 680,-12 11-526,-25 42-58,46-52-117,1 1 1,0 0-1,-1 1 0,2-1 1,-1 0-1,1 1 0,0 0 0,0-1 1,0 1-1,-1 8 0,4-14-19,-1 0 0,0 1-1,1-1 1,-1 1 0,1-1-1,-1 0 1,1 0 0,-1 1-1,0-1 1,1 0 0,-1 0-1,1 1 1,-1-1 0,1 0-1,0 0 1,-1 0 0,1 0-1,-1 0 1,1 0 0,-1 0-1,1 0 1,-1 0 0,1 0-1,-1 0 1,1 0 0,-1 0-1,1 0 1,0-1 0,-1 1-1,1 0 1,-1 0 0,0-1-1,1 1 1,-1 0 0,1 0-1,-1-1 1,1 1 0,-1-1-1,0 1 1,1-1 0,24-12 128,-5-3 29,19-12-22,-37 27-140,0-1 0,0 1-1,0 0 1,1 0 0,-1 0-1,0 1 1,0-1 0,1 0 0,-1 1-1,1 0 1,-1-1 0,0 1-1,1 0 1,-1 0 0,4 1-1,-5-1-2,-1 1 0,1-1 0,0 1-1,-1-1 1,1 1 0,0-1 0,-1 1-1,1 0 1,-1-1 0,1 1 0,-1 0 0,1-1-1,-1 1 1,1 0 0,-1 0 0,0 0-1,1-1 1,-1 1 0,0 0 0,0 0 0,0 0-1,0 0 1,0-1 0,0 2 0,1 27 146,-1-21-61,-9 135 876,33-179-561,-14 21-258,-3 3-108,1 0 0,0 0 0,1 0-1,0 1 1,1 1 0,0-1 0,20-14 0,-30 24-38,1 1-1,0-1 1,-1 1-1,1-1 1,0 1-1,0 0 1,-1-1-1,1 1 1,0 0-1,0 0 1,0 0 0,-1-1-1,1 1 1,0 0-1,0 0 1,0 0-1,-1 0 1,1 0-1,0 0 1,0 1 0,0-1-1,-1 0 1,1 0-1,0 1 1,0-1-1,-1 0 1,1 1-1,1 0 1,-1 0 4,0 0 1,0 1-1,0-1 0,0 1 0,0-1 1,0 1-1,-1 0 0,1-1 0,0 1 1,-1 0-1,1-1 0,-1 4 0,2 64-160,-3-56-71,1-7-326,1 19-709,5-15-6088,1-9-1284</inkml:trace>
</inkml:ink>
</file>

<file path=ppt/ink/ink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6.656"/>
    </inkml:context>
    <inkml:brush xml:id="br0">
      <inkml:brushProperty name="width" value="0.025" units="cm"/>
      <inkml:brushProperty name="height" value="0.025" units="cm"/>
    </inkml:brush>
  </inkml:definitions>
  <inkml:trace contextRef="#ctx0" brushRef="#br0">0 62 18065,'0'0'3620,"70"-25"-2628,-34 21-863,4 2-578,5-3-2498,5-2-3459</inkml:trace>
  <inkml:trace contextRef="#ctx0" brushRef="#br0" timeOffset="1">776 0 13293,'0'0'6790,"-75"78"-4964,36-33-225,0 4-416,0 1-768,4-1-321,8-5-96,6-9-192,10-10-97,8-9-864,3-15-1601,9-18-9770</inkml:trace>
</inkml:ink>
</file>

<file path=ppt/ink/ink3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9.721"/>
    </inkml:context>
    <inkml:brush xml:id="br0">
      <inkml:brushProperty name="width" value="0.025" units="cm"/>
      <inkml:brushProperty name="height" value="0.025" units="cm"/>
    </inkml:brush>
  </inkml:definitions>
  <inkml:trace contextRef="#ctx0" brushRef="#br0">396 89 8264,'0'0'6742,"0"-10"-3736,0-33-679,0 41-2164,0 0-1,-1 0 1,1 1 0,-1-1-1,0 0 1,1 1 0,-1-1-1,0 1 1,0-1-1,0 1 1,0-1 0,0 1-1,0-1 1,-1 1-1,1 0 1,0 0 0,-1 0-1,1 0 1,-1 0-1,1 0 1,-1 0 0,1 0-1,-1 0 1,0 1 0,0-1-1,1 1 1,-1-1-1,0 1 1,0 0 0,-2 0-1,-53 0 415,53 1-456,-7 1-18,0 1-1,0 0 1,0 0-1,0 2 1,0-1-1,1 1 1,0 1-1,0 0 1,0 0-1,1 1 1,0 0-1,1 1 1,-1 0-1,1 0 1,-12 16-1,3-1 90,1 0 0,1 1 0,1 0 0,2 1 0,-14 35 0,21-46-135,0 1 0,1-1 0,0 1-1,1 1 1,1-1 0,-1 17 0,3-29-49,0 1 0,0-1-1,0 0 1,0 0 0,1 0 0,-1 0 0,1 0-1,0 0 1,0 0 0,0 0 0,0 0-1,0 0 1,1 0 0,-1 0 0,1 0-1,0-1 1,0 1 0,0-1 0,0 0 0,0 1-1,0-1 1,1 0 0,-1 0 0,1 0-1,-1-1 1,1 1 0,0-1 0,0 1 0,0-1-1,0 0 1,0 0 0,0 0 0,0 0-1,0-1 1,5 1 0,1 0 103,1-1-1,0-1 1,0 1 0,-1-1 0,1-1 0,-1 0-1,1 0 1,-1-1 0,0 0 0,0-1-1,0 0 1,0 0 0,-1-1 0,11-7 0,-14 8-37,1-1 0,-1 1 0,1-1 0,-2 0 0,1 0 1,0 0-1,-1-1 0,0 1 0,0-1 0,-1 0 0,0 0 1,0-1-1,0 1 0,-1-1 0,1 1 0,-2-1 0,1 0 1,-1 0-1,0 0 0,0-11 0,-1 17-74,0 0 0,0 0 0,0 0 0,-1 0 0,1 0 0,0 0 0,0 0 0,-1 0 0,1 0 0,-1 0 0,1 1 0,-1-1 0,1 0 0,-1 0 0,0 0 0,1 0 0,-1 1 0,0-1 0,0 0 0,1 1 0,-1-1 0,0 0 0,0 1 0,0-1 0,0 1 0,0-1 0,0 1 0,0 0 0,0-1 0,0 1 0,0 0 0,0 0 0,0 0 0,0 0 0,0 0 0,0 0 0,0 0 0,0 0 0,0 0 0,0 0 0,0 0 0,0 1 0,0-1 0,0 1 0,0-1 0,0 0 0,0 1 0,-1 0 0,-3 1 0,1 0 0,0-1 0,0 1 0,0 1 0,0-1 0,0 1 0,0-1 0,1 1 0,-1 0 0,-4 6 0,7-8 0,0 1 0,-1-1 0,1 0 0,0 1 0,0 0 0,0-1 0,1 1 0,-1 0 0,0-1 0,1 1 0,-1 0 0,1 0 0,-1 0 0,1-1 0,0 1 0,0 0 0,0 0 0,0 0 0,0 0 0,0 2 0,1-4 0,0 1 0,-1 0 0,1 0 0,0-1 0,0 1 0,0 0 0,0-1 0,0 1 0,0-1 0,0 1 0,0-1 0,0 0 0,0 1 0,0-1 0,0 0 0,0 0 0,0 1 0,0-1 0,0 0 0,0 0 0,0 0 0,0-1 0,0 1 0,2 0 0,6-2 0,1 1 0,-1-2 0,0 1 0,0-1 0,0-1 0,11-5 0,33-23 0,-34 19 0,2 1 0,24-11 0,-45 23 0,1-1 1,-1 1-1,1 0 1,-1 0-1,1-1 1,0 1-1,-1 0 1,1 0-1,0 0 1,-1 0-1,1 0 1,0 0-1,-1 0 1,1 0-1,0 0 1,-1 0-1,1 0 1,-1 0-1,1 1 1,0-1-1,-1 0 1,1 0-1,-1 1 1,1-1-1,0 0 1,-1 1-1,1-1 1,-1 0-1,1 1 1,-1-1-1,0 1 1,1-1-1,-1 1 1,1-1-1,-1 1 1,0-1-1,1 1 1,-1 1-1,5 33 20,-17 41-214,7-58-212,-5 40-3640,10-58 3909,0 1-1,0-1 1,0 0-1,0 1 1,0-1-1,0 0 1,0 1 0,1-1-1,-1 0 1,0 0-1,0 1 1,0-1-1,0 0 1,1 1 0,-1-1-1,0 0 1,0 0-1,1 0 1,-1 1-1,0-1 1,1 0 0,-1 0-1,0 0 1,0 0-1,1 1 1,-1-1-1,0 0 1,1 0 0,-1 0-1,0 0 1,1 0-1,-1 0 1,0 0-1,1 0 1,-1 0 0,1 0-1,-1 0 1,0 0-1,1 0 1,-1 0-1,0 0 1,0-1 0,1 1-1,-1 0 1,0 0-1,1 0 1,-1 0-1,0-1 1,1 1 0,-1 0-1,0 0 1,0 0-1,1-1 1,-1 1-1,0 0 1,0-1 0,0 1-1,0 0 1,1-1-1,18-15-3531,1-15-2006</inkml:trace>
</inkml:ink>
</file>

<file path=ppt/ink/ink3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0.235"/>
    </inkml:context>
    <inkml:brush xml:id="br0">
      <inkml:brushProperty name="width" value="0.025" units="cm"/>
      <inkml:brushProperty name="height" value="0.025" units="cm"/>
    </inkml:brush>
  </inkml:definitions>
  <inkml:trace contextRef="#ctx0" brushRef="#br0">227 5 20948,'0'0'3304,"-10"-2"-191,5 1-2957,0 1 0,1-1 1,-1 1-1,1-1 1,-1 1-1,0 1 1,1-1-1,-1 1 1,0 0-1,1 0 0,-1 0 1,1 0-1,0 1 1,-1 0-1,1 0 1,0 0-1,0 0 0,0 1 1,0-1-1,1 1 1,-1 0-1,-4 5 1,-5 9-108,0 1 1,1 1-1,1 0 1,1 0-1,0 1 0,2 1 1,0-1-1,1 1 1,2 1-1,0-1 1,1 1-1,1 0 1,1 0-1,1 32 1,1-51-43,-1-1 1,1 0 0,1 1 0,-1-1 0,0 0-1,0 0 1,1 1 0,-1-1 0,1 0 0,0 0 0,0 0-1,0 1 1,0-1 0,0 0 0,0 0 0,0-1-1,1 1 1,-1 0 0,1 0 0,-1-1 0,1 1-1,3 2 1,-2-3 16,0 0 1,0 0-1,0 0 0,0 0 0,0 0 1,0-1-1,0 1 0,0-1 0,1 0 1,-1 0-1,0 0 0,0 0 0,0 0 1,5-2-1,1 0 19,-1 0 0,0-1 1,1 0-1,-1 0 0,0-1 0,-1 0 1,1-1-1,-1 1 0,1-1 0,-1-1 1,7-7-1,-12 12-43,0-1 0,-1 0 0,1 0 0,-1 0 0,0 0 0,1 0 0,-1 0 0,0 0 0,0 0 0,0 0 0,-1-1 0,1 1 0,0 0 0,-1-1 0,1 1 0,-1 0 0,0-1 0,0 1 0,0-1 0,0-2 0,-1 3 0,0 1 0,0-1 0,0 1 0,0-1 0,0 1 0,0 0 0,0-1 0,0 1 0,0 0 0,-1 0 0,1 0 0,-1 0 0,1 0 0,-1 0 0,1 0 0,-1 0 0,1 1 0,-1-1 0,1 1 0,-1-1 0,0 1 0,1-1 0,-1 1 0,0 0 0,0 0 0,1 0 0,-3 0 0,-63 3 0,64-3 0,1 0 0,-1 1 0,0-1 0,1 1 0,-1-1 0,1 1 0,0 0 0,-1 0 0,1 0 0,0 0 0,-1 1 0,1-1 0,0 1 0,0-1 0,0 1 0,0 0 0,0 0 0,1-1 0,-1 1 0,0 1 0,1-1 0,0 0 0,-2 4 0,3-6 0,0 1 0,0-1 0,0 0 0,0 1 0,0-1 0,0 1 0,0-1 0,1 0 0,-1 1 0,0-1 0,0 0 0,0 1 0,1-1 0,-1 1 0,0-1 0,0 0 0,1 0 0,-1 1 0,0-1 0,1 0 0,-1 0 0,0 1 0,1-1 0,-1 0 0,1 0 0,-1 0 0,0 1 0,1-1 0,-1 0 0,1 0 0,-1 0 0,0 0 0,1 0 0,-1 0 0,1 0 0,-1 0 0,0 0 0,1 0 0,-1 0 0,1 0 0,-1 0 0,1 0 0,-1-1 0,25-2 0,-2-3 0,0-2 0,-1 0 0,0-2 0,0-1 0,-1 0 0,28-20 0,38-19 0,-87 49 0,0 1 0,0 0 0,0 0 0,1 0 0,-1 0 0,0 0 0,0 0 0,1 0 0,-1 0 0,0 0 0,0 0 0,0 0 0,1 0 0,-1 0 0,0 0 0,0 0 0,0 0 0,1 0 0,-1 1 0,0-1 0,0 0 0,0 0 0,0 0 0,1 0 0,-1 0 0,0 0 0,0 0 0,0 1 0,0-1 0,1 0 0,-1 0 0,0 0 0,0 0 0,0 1 0,0-1 0,0 0 0,0 0 0,0 0 0,0 1 0,0-1 0,0 0 0,1 0 0,-1 0 0,0 1 0,0-1 0,0 0 0,0 0 0,0 1 0,0-1 0,-1 0 0,1 0 0,0 12 0,0-12 0,-2 12-12,-1-1 0,1 0 1,-2 1-1,0-2 0,-10 20 0,9-20-106,1 0 0,0 0 0,0 0 0,1 1 0,0-1 0,-3 22 0,6-32 10,0 0 0,0 1 0,0-1 0,0 0 1,0 0-1,0 1 0,0-1 0,-1 0 0,1 0 0,0 1 0,0-1 0,0 0 0,0 0 0,0 1 0,0-1 0,0 0 1,1 0-1,-1 1 0,0-1 0,0 0 0,0 0 0,0 1 0,0-1 0,0 0 0,0 0 0,0 0 0,1 1 0,-1-1 0,0 0 1,0 0-1,0 0 0,1 1 0,-1-1 0,0 0 0,0 0 0,0 0 0,1 0 0,-1 0 0,0 1 0,0-1 0,1 0 0,-1 0 1,0 0-1,0 0 0,1 0 0,-1 0 0,0 0 0,0 0 0,1 0 0,-1 0 0,0 0 0,0 0 0,1 0 0,13-10-5018,5-10-1793</inkml:trace>
</inkml:ink>
</file>

<file path=ppt/ink/ink3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0.594"/>
    </inkml:context>
    <inkml:brush xml:id="br0">
      <inkml:brushProperty name="width" value="0.025" units="cm"/>
      <inkml:brushProperty name="height" value="0.025" units="cm"/>
    </inkml:brush>
  </inkml:definitions>
  <inkml:trace contextRef="#ctx0" brushRef="#br0">0 135 15727,'0'0'12556,"73"46"-16112,-42-46-1825,2-4-2947</inkml:trace>
  <inkml:trace contextRef="#ctx0" brushRef="#br0" timeOffset="1">391 1 18834,'0'0'5829,"-41"50"-4483,32-23-674,3 4-512,0 0-736,6 2-2147,-2-3-1889,-2-2-1634,-5-4-6438</inkml:trace>
</inkml:ink>
</file>

<file path=ppt/ink/ink3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1.015"/>
    </inkml:context>
    <inkml:brush xml:id="br0">
      <inkml:brushProperty name="width" value="0.025" units="cm"/>
      <inkml:brushProperty name="height" value="0.025" units="cm"/>
    </inkml:brush>
  </inkml:definitions>
  <inkml:trace contextRef="#ctx0" brushRef="#br0">1 128 18449,'5'-11'2526,"-2"4"-2089,1 0 1,0 0 0,1 0 0,0 0-1,0 1 1,0 0 0,1 0-1,-1 0 1,2 1 0,-1 0 0,0 0-1,1 0 1,0 1 0,0 0 0,9-4-1,0 3-179,0 1-1,0 0 1,0 1-1,0 1 1,0 0-1,1 1 0,-1 1 1,27 3-1,-41-3-257,0 0-1,0 0 0,0 0 0,0 1 1,0-1-1,0 1 0,0-1 0,0 1 1,0 0-1,0 0 0,0 0 0,-1 0 1,1 0-1,0 0 0,-1 0 0,1 1 1,-1-1-1,1 1 0,-1-1 0,0 1 1,0-1-1,1 1 0,-1 0 0,0 0 1,0-1-1,-1 1 0,1 0 0,0 0 1,-1 0-1,1 0 0,-1 0 0,0 0 1,1 0-1,-1 3 0,0 0 4,-1-1 0,0 0 1,1 1-1,-1-1 0,-1 0 0,1 0 0,-1 0 0,1 0 1,-1 0-1,0 0 0,-1 0 0,1 0 0,-1-1 1,-5 7-1,-14 10 322,-1-2-1,0 0 1,-2-2 0,0 0 0,0-2 0,-29 12 0,33-17-154,38-15-221,26-11-295,-27 12 88,1 1 0,-1 0 0,1 2 0,0 0 0,0 1 0,30 2 1,-43-1 222,-1 0 1,1 0-1,-1 1 0,0-1 1,1 1-1,-1 0 1,0 0-1,1 0 1,-1 1-1,0-1 1,0 1-1,0 0 1,0 0-1,0 0 1,0 0-1,-1 0 1,1 1-1,-1-1 1,0 1-1,1-1 1,-1 1-1,0 0 1,0 0-1,-1 0 0,1 0 1,-1 0-1,0 1 1,1-1-1,-1 0 1,-1 1-1,1-1 1,0 0-1,-1 1 1,0-1-1,0 1 1,0-1-1,0 1 1,0-1-1,-1 5 1,-1-2 141,0 0 1,0 0-1,-1 0 1,1 0 0,-1 0-1,0-1 1,-1 1-1,0-1 1,1 0-1,-2 0 1,1 0 0,0 0-1,-1-1 1,0 0-1,0 0 1,-6 3-1,-8 6 316,-1 0-1,0-2 1,-24 10-1,32-16-423,0 0 0,0 0 0,0-2 0,-1 1 0,0-2 0,1 0 0,-1 0 0,0-1 0,-14-1 0,26 0-36,0 0-1,0 0 1,0 0 0,1 0-1,-1 0 1,0 0 0,0 0 0,0-1-1,0 1 1,0 0 0,0-1-1,0 1 1,1-1 0,-1 1-1,0-1 1,0 1 0,0-1-1,1 1 1,-1-1 0,0 0-1,1 1 1,-1-1 0,1 0 0,-1 0-1,1 1 1,-1-1 0,1 0-1,-1 0 1,1-2 0,-1 1-175,1 0 1,0 0-1,1-1 1,-1 1-1,0 0 0,1 0 1,-1 0-1,1-1 1,-1 1-1,1 0 1,0 0-1,1-2 1,3-5-1236,0 1 0,0 0 0,1 0 0,12-13 0,15-7-6076</inkml:trace>
</inkml:ink>
</file>

<file path=ppt/ink/ink3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1.372"/>
    </inkml:context>
    <inkml:brush xml:id="br0">
      <inkml:brushProperty name="width" value="0.025" units="cm"/>
      <inkml:brushProperty name="height" value="0.025" units="cm"/>
    </inkml:brush>
  </inkml:definitions>
  <inkml:trace contextRef="#ctx0" brushRef="#br0">50 36 22357,'0'0'7938,"-3"8"-7238,2-6-682,0 0 0,0-1 1,0 1-1,1 0 0,-1 0 1,1-1-1,-1 1 0,1 0 1,0 0-1,-1 0 0,1 0 1,0 0-1,0 0 0,0 0 1,1 2-1,1-2-8,-1-1-1,1 0 1,-1 0-1,1 0 0,0 0 1,0-1-1,-1 1 1,1 0-1,0-1 1,0 1-1,0-1 1,0 1-1,-1-1 1,1 0-1,0 0 1,0 0-1,0 0 1,0 0-1,0 0 1,0-1-1,3 0 0,5 0 20,1-1 0,-1-1 0,0 1 0,0-1 0,15-8 0,-21 10-14,-1 0-1,1-1 1,-1 0-1,1 0 1,-1 0-1,0 0 0,0 0 1,0-1-1,0 1 1,-1-1-1,1 0 1,0 0-1,-1 0 1,0 0-1,0 0 1,0 0-1,0-1 0,1-4 1,-3 8-1,0-1 0,0 1 0,0-1 1,0 1-1,0-1 0,0 1 0,0 0 0,0-1 1,0 1-1,0-1 0,-1 1 0,1 0 0,0-1 0,0 1 1,0-1-1,-1 1 0,1 0 0,0 0 0,-1-1 1,1 1-1,0 0 0,-1-1 0,1 1 0,0 0 0,-1 0 1,1-1-1,0 1 0,-1 0 0,1 0 0,-1 0 1,1 0-1,0 0 0,-1 0 0,1 0 0,-1-1 0,1 1 1,-1 0-1,1 0 0,-1 1 0,-21-1 204,19 0-213,-5 2-2,-1-1-1,1 2 1,0-1 0,0 1-1,0 0 1,0 1 0,0 0-1,1 0 1,-1 1 0,1 0-1,1 0 1,-1 1 0,0 0-1,-5 7 1,6-7-4,0 0 1,1 0-1,0 1 1,0-1-1,1 1 1,-1 1-1,2-1 1,-1 0-1,1 1 1,0 0-1,0 0 1,1 0-1,0 0 1,-1 13-1,3-19-7,1-1 0,-1 0 0,1 1 0,-1-1 0,1 0 0,-1 1 0,1-1 0,0 0 0,0 0 0,0 1 0,-1-1 0,1 0 0,0 0 0,0 0 0,1 0 1,-1 0-1,0 0 0,0-1 0,0 1 0,1 0 0,-1 0 0,0-1 0,1 1 0,-1-1 0,0 1 0,1-1 0,-1 0 0,1 0 0,-1 1 0,0-1 0,1 0 0,-1 0 0,3-1 0,53-1-1392,-47 0 417,-1-1 0,0 0 0,0 0 0,0 0 0,15-9 0,40-31-9620,-19 8-2679</inkml:trace>
</inkml:ink>
</file>

<file path=ppt/ink/ink3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1.716"/>
    </inkml:context>
    <inkml:brush xml:id="br0">
      <inkml:brushProperty name="width" value="0.025" units="cm"/>
      <inkml:brushProperty name="height" value="0.025" units="cm"/>
    </inkml:brush>
  </inkml:definitions>
  <inkml:trace contextRef="#ctx0" brushRef="#br0">154 75 15759,'-10'9'3598,"-1"1"-2923,-15 12 1974,-29 34 0,50-51-2301,-1 1 0,1 1 0,1-1-1,-1 0 1,1 1 0,0 0 0,1 0 0,-1 0 0,1 1 0,1-1 0,0 1-1,-3 12 1,5-19-345,0-1-1,0 1 1,0-1-1,0 1 1,0-1-1,0 1 1,0-1-1,0 1 1,0-1-1,0 1 1,1-1-1,-1 1 1,0-1-1,0 1 0,0-1 1,1 1-1,-1-1 1,0 0-1,0 1 1,1-1-1,-1 1 1,0-1-1,1 0 1,-1 1-1,1-1 1,-1 0-1,0 1 1,1-1-1,-1 0 1,1 0-1,-1 0 1,2 1-1,18-4 122,18-19 183,-2-10-51,-2-2 0,-2-2 0,-1 0 1,-1-2-1,26-48 0,-88 154 97,20-45-232,-17 43 0,26-57-688,0 0 0,0 0 1,1 0-1,1 1 0,0-1 1,0 0-1,0 1 0,2 12 1,-1-21 221,0 0-1,0 0 1,0 0 0,1 0 0,-1 0 0,0 0 0,0 0 0,1 0 0,-1 0 0,1 0 0,-1 0 0,1 0 0,0 0 0,-1 0 0,1 0 0,0 0-1,-1-1 1,1 1 0,0 0 0,0 0 0,0-1 0,0 1 0,0-1 0,0 1 0,-1-1 0,2 1 0,-1-1 0,0 1 0,0-1 0,0 0-1,0 0 1,0 1 0,0-1 0,0 0 0,2 0 0,23 1-11618</inkml:trace>
</inkml:ink>
</file>

<file path=ppt/ink/ink3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2.058"/>
    </inkml:context>
    <inkml:brush xml:id="br0">
      <inkml:brushProperty name="width" value="0.025" units="cm"/>
      <inkml:brushProperty name="height" value="0.025" units="cm"/>
    </inkml:brush>
  </inkml:definitions>
  <inkml:trace contextRef="#ctx0" brushRef="#br0">78 1 7399,'0'0'20211,"-50"26"-18321,32-6-897,9-1-321,9-1-607,0-7-1763,10-11-4676,10-6-12876</inkml:trace>
</inkml:ink>
</file>

<file path=ppt/ink/ink3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2.384"/>
    </inkml:context>
    <inkml:brush xml:id="br0">
      <inkml:brushProperty name="width" value="0.025" units="cm"/>
      <inkml:brushProperty name="height" value="0.025" units="cm"/>
    </inkml:brush>
  </inkml:definitions>
  <inkml:trace contextRef="#ctx0" brushRef="#br0">89 72 9865,'0'0'2162,"-10"7"70,4-3-1752,-36 26 1507,40-28-1679,-1 1 0,0-1 0,0 1-1,1 0 1,-1-1 0,1 1 0,0 0 0,0 0 0,0 1 0,0-1 0,1 0 0,-3 7 0,4-8-232,0-1-1,1 1 1,-1 0-1,0-1 1,1 1 0,-1 0-1,1-1 1,0 1 0,-1 0-1,1-1 1,0 1-1,0-1 1,0 1 0,0-1-1,0 0 1,1 1 0,-1-1-1,0 0 1,0 0-1,1 0 1,-1 0 0,1 0-1,-1 0 1,1 0 0,-1 0-1,1-1 1,0 1 0,-1-1-1,3 1 1,60 17 1215,-53-16-901,66 12 90,0-3-1,0-4 1,1-3-1,128-10 0,-138-1-138,-1-3 0,-1-3-1,95-32 1,183-89-4026,-302 115-1520,-12 3-2941</inkml:trace>
</inkml:ink>
</file>

<file path=ppt/ink/ink3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0.021"/>
    </inkml:context>
    <inkml:brush xml:id="br0">
      <inkml:brushProperty name="width" value="0.025" units="cm"/>
      <inkml:brushProperty name="height" value="0.025" units="cm"/>
    </inkml:brush>
  </inkml:definitions>
  <inkml:trace contextRef="#ctx0" brushRef="#br0">1 149 7303,'0'0'9331,"9"3"-9106,45 16 554,1-3 0,0-2 1,1-2-1,67 5 1,347-35 75,-95-3-232,160 53 189,-80-1-508,544-43 48,-257-3 406,-505 15-371,983-6 424,-3-43-690,-945 30-69,1018-43 2042,-896 68-615,-394-7-1543,1 1 0,0 0 0,0-1 0,-1 1 0,1 0 1,0-1-1,-1 1 0,1-1 0,0 1 0,-1-1 0,1 0 0,-1 1 0,1-1 1,-1 1-1,1-1 0,-1 0 0,0 0 0,1 1 0,-1-1 0,0 0 0,1 0 0,-1 1 1,0-1-1,0 0 0,0 0 0,0 0 0,0 1 0,0-1 0,0 0 0,0 0 1,0 0-1,0 1 0,0-1 0,0 0 0,-1-1 0,-5-35-5972,6 37 5884,-10-35-8400</inkml:trace>
</inkml:ink>
</file>

<file path=ppt/ink/ink3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6.381"/>
    </inkml:context>
    <inkml:brush xml:id="br0">
      <inkml:brushProperty name="width" value="0.025" units="cm"/>
      <inkml:brushProperty name="height" value="0.025" units="cm"/>
    </inkml:brush>
  </inkml:definitions>
  <inkml:trace contextRef="#ctx0" brushRef="#br0">211 131 13581,'7'-10'2781,"6"-10"-1764,-1 0 752,0 1 0,2 1 0,17-19 0,-20 31 54,-7 13-784,-6 19-543,-9 7-168,-1-2 0,-1 1 0,-1-1 1,-30 45-1,17-29-255,-21 36 96,24-45 9,1 0 1,3 1-1,1 2 0,2 0 0,-19 67 0,35-106-158,0 0-1,1 0 1,-1 0 0,1 0 0,-1 0-1,1 1 1,0-1 0,0 0-1,0 0 1,0 0 0,0 0-1,0 0 1,1 0 0,-1 0-1,1 1 1,-1-1 0,1 0-1,0 0 1,0-1 0,0 1-1,0 0 1,0 0 0,0 0-1,1-1 1,-1 1 0,0 0 0,1-1-1,1 2 1,2-1 29,-1-1 0,0 0 0,1 0 0,-1 0-1,1 0 1,-1-1 0,1 0 0,-1 0 0,1 0 0,-1 0 0,1-1 0,7-2 0,19-4 171,-1-2 1,0-1 0,33-16 0,-24 10-842,45-13 1,-20 10-6715,-40 9 769</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3.253"/>
    </inkml:context>
    <inkml:brush xml:id="br0">
      <inkml:brushProperty name="width" value="0.025" units="cm"/>
      <inkml:brushProperty name="height" value="0.025" units="cm"/>
    </inkml:brush>
  </inkml:definitions>
  <inkml:trace contextRef="#ctx0" brushRef="#br0">46 0 15631,'0'0'5744,"-3"12"-4356,-10 34-477,3 1 1,2 0-1,-3 51 1,11-90-862,0 0-1,1-1 1,-1 1 0,1 0-1,1 0 1,0-1 0,0 1-1,4 8 1,-5-14-36,0 0 0,0-1 0,-1 1 0,2-1-1,-1 1 1,0-1 0,0 0 0,0 1 0,1-1 0,-1 0 0,0 0-1,1 0 1,-1 0 0,1 0 0,-1 0 0,1-1 0,2 2 0,-1-2-8,-1 1 1,1-1-1,-1 0 0,1 0 1,-1-1-1,0 1 1,1 0-1,-1-1 1,1 1-1,-1-1 0,1 0 1,-1 0-1,0 0 1,0 0-1,1 0 1,1-2-1,4-4 61,0 1 0,0-1-1,-1-1 1,0 1 0,0-1-1,-1-1 1,0 1 0,0-1 0,-1 0-1,0 0 1,6-19 0,-12 32-30,-1 0 1,1 0-1,0 0 1,0 0-1,0 0 1,1 0-1,-1 0 1,1 0-1,0 1 1,1-1-1,-1 0 1,1 0-1,-1 0 1,1 0-1,0 0 1,3 6-1,-3-7-20,1-1-1,0 0 0,0 1 0,0-1 0,1 0 0,-1 0 0,0 0 1,1-1-1,-1 1 0,1 0 0,0-1 0,0 0 0,-1 1 0,1-1 1,0 0-1,0-1 0,0 1 0,0 0 0,0-1 0,0 0 0,0 0 1,0 0-1,5 0 0,-4 0-96,1-1 0,-1 0 0,0 0 1,1 0-1,-1 0 0,0 0 0,0-1 0,0 0 0,0 0 1,0 0-1,0 0 0,0-1 0,-1 1 0,1-1 0,-1 0 1,0 0-1,0 0 0,0-1 0,0 1 0,-1-1 1,1 0-1,-1 1 0,3-7 0,3-6-1935,-2 0 0,1 0 1,-2 0-1,6-29 0,-3 4-4146</inkml:trace>
</inkml:ink>
</file>

<file path=ppt/ink/ink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7.015"/>
    </inkml:context>
    <inkml:brush xml:id="br0">
      <inkml:brushProperty name="width" value="0.025" units="cm"/>
      <inkml:brushProperty name="height" value="0.025" units="cm"/>
    </inkml:brush>
  </inkml:definitions>
  <inkml:trace contextRef="#ctx0" brushRef="#br0">213 36 17392,'-14'1'2926,"-8"-1"-1709,-1 2 0,-26 6 1,43-7-924,-1 0 0,0 1 1,0 0-1,1 1 0,-1-1 1,1 1-1,0 0 0,0 1 1,0 0-1,0 0 1,0 0-1,1 0 0,-10 11 1,15-14-292,-1-1 1,0 1-1,0 0 1,1 0-1,-1 0 1,0 0-1,1 0 1,-1 0-1,1 0 1,-1 1-1,1-1 1,0 0 0,-1 0-1,1 0 1,0 0-1,0 1 1,0-1-1,0 0 1,0 0-1,0 0 1,0 0-1,0 1 1,0-1-1,1 0 1,-1 0-1,0 0 1,1 2 0,1-2-3,-1 1 1,1-1-1,-1 0 1,1 1-1,-1-1 1,1 0-1,0 0 1,0 0-1,0 0 1,0 0-1,0 0 1,0-1-1,0 1 1,2 0-1,11 1 16,0 0-1,0 0 0,20-2 1,-30 0 9,15 0 17,1-1 0,-1-1 0,34-7 0,-45 7-26,-1-1 0,0 0 0,1 0-1,-2 0 1,1-1 0,0 0 0,-1-1 0,1 0-1,-1 0 1,-1 0 0,8-8 0,-12 11 2,0 0 0,0 0 1,0 0-1,-1 0 0,1 0 0,-1 0 1,0 0-1,1-1 0,-1 1 0,0 0 1,0-1-1,-1 1 0,1-1 0,0 1 1,-1-1-1,1-3 0,-1 5 7,-1-1 0,1 1-1,0-1 1,-1 1 0,1-1-1,-1 1 1,0 0 0,1-1-1,-1 1 1,0 0 0,0-1-1,0 1 1,0 0 0,0 0-1,0 0 1,0 0-1,0 0 1,0 0 0,-1 0-1,-1-1 1,-2-1 17,-1 1-1,1-1 1,-1 1-1,0 0 1,0 1 0,0 0-1,0 0 1,0 0-1,0 0 1,0 1 0,-12 1-1,7 1-85,1 0 0,-1 1 0,0 1 0,1 0 0,-1 0-1,1 1 1,0 0 0,0 1 0,1 0 0,0 0 0,0 1 0,1 0 0,-1 1 0,1 0 0,1 0-1,0 1 1,0 0 0,1 0 0,0 0 0,0 1 0,1 0 0,0 0 0,1 1 0,0-1 0,1 1-1,-4 21 1,7-29-145,-1-1 0,1 1 0,1 0 0,-1-1 0,0 1 0,1-1 0,-1 1 0,1 0 0,0-1 0,0 0 0,0 1 0,0-1 0,0 1 0,0-1 0,1 0 0,-1 0 0,1 0 0,0 0 0,0 0 0,-1 0 0,1 0 0,0-1 0,0 1 0,4 1 0,1 1-786,0-1-1,0 0 0,0 0 1,0 0-1,1-1 0,-1-1 1,11 2-1,29 2-5522</inkml:trace>
</inkml:ink>
</file>

<file path=ppt/ink/ink3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6.754"/>
    </inkml:context>
    <inkml:brush xml:id="br0">
      <inkml:brushProperty name="width" value="0.025" units="cm"/>
      <inkml:brushProperty name="height" value="0.025" units="cm"/>
    </inkml:brush>
  </inkml:definitions>
  <inkml:trace contextRef="#ctx0" brushRef="#br0">41 0 20628,'0'0'6213,"18"61"-5124,-21-26-768,-5 3-193,-2 3-96,3-1-32,1-1-96,4-6-609,0-3-800,2-7-673,-3-9-897,-3-7-1345,-5-7-1698</inkml:trace>
</inkml:ink>
</file>

<file path=ppt/ink/ink3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7.096"/>
    </inkml:context>
    <inkml:brush xml:id="br0">
      <inkml:brushProperty name="width" value="0.025" units="cm"/>
      <inkml:brushProperty name="height" value="0.025" units="cm"/>
    </inkml:brush>
  </inkml:definitions>
  <inkml:trace contextRef="#ctx0" brushRef="#br0">1 91 14446,'0'0'2941,"1"-10"-693,-2 8-2136,1-1 0,0 1-1,0-1 1,0 0 0,0 1 0,0-1 0,1 1 0,-1-1 0,1 1 0,0-1 0,-1 1 0,1-1 0,0 1 0,1 0 0,-1-1 0,0 1 0,1 0 0,-1 0 0,1 0 0,0 0 0,-1 0 0,1 0 0,0 1 0,0-1 0,0 1 0,1-1 0,-1 1-1,0 0 1,0-1 0,1 1 0,-1 0 0,1 1 0,-1-1 0,1 0 0,-1 1 0,5-1 0,19-4 72,1 2 0,-1 1 0,0 0-1,1 2 1,-1 1 0,1 2 0,-1 0 0,0 2-1,0 0 1,-1 2 0,1 1 0,-1 1-1,31 16 1,-50-21-98,0 0-1,0 0 0,0 0 0,-1 1 0,1 0 1,-1 0-1,0 0 0,-1 1 0,1-1 1,-1 1-1,0 0 0,-1 0 0,1 1 1,-1-1-1,0 1 0,-1 0 0,0 0 1,0 0-1,0 0 0,-1 0 0,0 0 1,0 0-1,-1 1 0,0-1 0,0 0 1,-1 0-1,0 0 0,0 1 0,-1-1 1,-2 8-1,-1 0 148,-1 1-1,0-1 1,-1 0 0,0 0 0,-1-1 0,-1 0 0,-1-1-1,0 0 1,0 0 0,-1-1 0,-1-1 0,-17 15 0,14-16-176,0 0 1,-1 0-1,-1-2 1,1 0-1,-1 0 1,-1-2-1,1 0 1,-1-1-1,0-1 1,0-1-1,0 0 1,-28 0-1,43-3-156,-1 0 0,1 0 1,-1 0-1,1 0 0,-1-1 0,1 1 1,0-1-1,-1 0 0,1 0 0,0 0 1,0-1-1,-1 1 0,1-1 0,0 1 1,0-1-1,1 0 0,-1-1 0,0 1 1,-2-3-1,2 1-277,0-1 0,1 1-1,0-1 1,0 1 0,0-1 0,0 0 0,1 0 0,-1 0-1,1 0 1,1 0 0,-1 0 0,1-8 0,-1-35-6500</inkml:trace>
</inkml:ink>
</file>

<file path=ppt/ink/ink3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7.812"/>
    </inkml:context>
    <inkml:brush xml:id="br0">
      <inkml:brushProperty name="width" value="0.025" units="cm"/>
      <inkml:brushProperty name="height" value="0.025" units="cm"/>
    </inkml:brush>
  </inkml:definitions>
  <inkml:trace contextRef="#ctx0" brushRef="#br0">0 1 18129,'0'0'2082,"65"10"-1698,-24-5 481,10-3-512,6 1-161,-1 0-96,1-1-128,-8 0-897,-6-1-1409,-10-1-1154,-14 0-1568</inkml:trace>
</inkml:ink>
</file>

<file path=ppt/ink/ink3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8.188"/>
    </inkml:context>
    <inkml:brush xml:id="br0">
      <inkml:brushProperty name="width" value="0.025" units="cm"/>
      <inkml:brushProperty name="height" value="0.025" units="cm"/>
    </inkml:brush>
  </inkml:definitions>
  <inkml:trace contextRef="#ctx0" brushRef="#br0">0 28 10410,'0'0'9032,"57"33"-7462,3-33-449,17-6-673,4-5-255,5-1-193,-3 2-929,-13-2-3107,-11 2-5862</inkml:trace>
</inkml:ink>
</file>

<file path=ppt/ink/ink3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8.763"/>
    </inkml:context>
    <inkml:brush xml:id="br0">
      <inkml:brushProperty name="width" value="0.025" units="cm"/>
      <inkml:brushProperty name="height" value="0.025" units="cm"/>
    </inkml:brush>
  </inkml:definitions>
  <inkml:trace contextRef="#ctx0" brushRef="#br0">209 17 15759,'0'0'1073,"10"-3"496,29-10 246,-38 13-1769,0 0-1,-1 0 0,1 0 0,0 0 0,0 0 0,-1 0 0,1 0 1,0 0-1,-1 0 0,1 1 0,0-1 0,-1 0 0,1 1 0,-1-1 1,1 0-1,0 1 0,-1-1 0,1 1 0,-1-1 0,1 0 0,-1 1 1,1-1-1,-1 1 0,0 0 0,1-1 0,-1 1 0,0-1 0,1 1 1,-1 0-1,0-1 0,0 1 0,1 0 0,-1-1 0,0 1 0,0 0 1,0-1-1,0 1 0,0 0 0,0-1 0,0 1 0,0 0 0,0-1 1,0 1-1,0 0 0,-1-1 0,1 1 0,0 0 0,0-1 0,-1 2 1,0 3 238,0 5 59,0 1 1,-1-1 0,0 0 0,-1 0 0,0 0 0,-1 0-1,-5 10 1,-39 68 365,27-54-592,-29 50 172,15-27 58,-45 100 0,77-151-325,1 0 1,0 0-1,0 0 1,0 1-1,-1 11 1,3-17-13,0 0 0,0 0 1,0 0-1,0 0 0,1 0 1,-1 0-1,0 0 0,0 1 1,1-1-1,-1 0 1,0 0-1,1 0 0,-1 0 1,1 0-1,-1 0 0,1 0 1,0 0-1,-1-1 0,1 1 1,0 0-1,0 0 0,0 0 1,-1-1-1,1 1 0,0 0 1,0-1-1,0 1 1,0-1-1,0 1 0,0-1 1,0 0-1,1 1 0,-1-1 1,0 0-1,0 0 0,0 0 1,2 0-1,20 1 290,-1-1 1,1-1-1,-1-1 1,1-1-1,41-12 1,108-43-1369,-145 47 472,52-22-4182,-31 6-2082,5-9-8301</inkml:trace>
</inkml:ink>
</file>

<file path=ppt/ink/ink3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9.166"/>
    </inkml:context>
    <inkml:brush xml:id="br0">
      <inkml:brushProperty name="width" value="0.025" units="cm"/>
      <inkml:brushProperty name="height" value="0.025" units="cm"/>
    </inkml:brush>
  </inkml:definitions>
  <inkml:trace contextRef="#ctx0" brushRef="#br0">539 62 11691,'0'0'7436,"-13"-8"-4681,0-3-2226,9 7-390,0 0-1,-1 1 0,1-1 1,-1 1-1,0 0 1,0 0-1,0 1 0,0 0 1,0 0-1,-1 0 1,1 0-1,-1 1 0,1 0 1,-9-1-1,-5 0 115,0 0-1,-1 1 0,1 2 1,0 0-1,0 0 1,-1 2-1,2 1 1,-1 0-1,0 1 0,1 1 1,0 1-1,0 1 1,-17 9-1,34-16-245,0-1 0,-1 1 0,1 0 1,0-1-1,0 1 0,-1 0 0,1 0 0,0 0 0,0 0 0,0 0 0,0 0 0,0 0 0,0 1 0,1-1 0,-1 0 1,0 0-1,0 1 0,1-1 0,-1 1 0,1-1 0,0 0 0,-1 1 0,1-1 0,0 3 0,0-3-7,1 1-1,0-1 1,-1 1-1,1-1 0,0 0 1,0 1-1,0-1 1,0 0-1,0 0 1,1 0-1,-1 0 0,0 0 1,0 0-1,1 0 1,-1 0-1,1 0 0,-1 0 1,3 0-1,11 5-18,2-1 1,-1 0-1,22 3 0,-28-6 62,104 18 45,-64-12-431,98 28 0,-144-35 327,0 1 1,1-1 0,-1 1-1,0 1 1,0-1 0,0 0-1,0 1 1,-1 0 0,7 6-1,-9-8 15,0 0 0,-1 0 0,1 0 0,0 0 0,-1 1 0,1-1 0,-1 0 0,0 0 0,1 0-1,-1 1 1,0-1 0,0 0 0,0 1 0,0-1 0,0 0 0,0 0 0,0 1 0,0-1 0,0 0 0,-1 1 0,1-1 0,0 0 0,-1 0-1,1 0 1,-1 1 0,1-1 0,-1 0 0,0 0 0,0 0 0,1 0 0,-1 0 0,0 0 0,0 0 0,0 0 0,0-1 0,0 1 0,0 0-1,0 0 1,0-1 0,-2 1 0,-10 9 158,-2-1 0,1-1-1,-1-1 1,0 0 0,-21 6-1,-88 22 1048,93-27-897,2 0-3,-117 26 1279,124-30-1377,0-1-1,0-1 1,0-1-1,-36-4 0,58 3-227,-1 1 0,1-1 0,0 0 0,-1 0 0,1 0 0,0 0 0,-1 0 0,1 0 0,0 0 0,-1 0 0,1-1-1,0 1 1,0 0 0,-1 0 0,1 0 0,0 0 0,-1 0 0,1 0 0,0-1 0,0 1 0,-1 0 0,1 0 0,0 0 0,0-1 0,0 1 0,-1 0 0,1 0-1,0-1 1,0 1 0,0 0 0,0 0 0,-1-1 0,1 1 0,0 0 0,0-1 0,0 1 0,0 0 0,0 0 0,0-1 0,0 1 0,0 0 0,0-1-1,0 1 1,0 0 0,0-1 0,12-14-1713,22-10-2689,20-6-2837</inkml:trace>
</inkml:ink>
</file>

<file path=ppt/ink/ink3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4.770"/>
    </inkml:context>
    <inkml:brush xml:id="br0">
      <inkml:brushProperty name="width" value="0.025" units="cm"/>
      <inkml:brushProperty name="height" value="0.025" units="cm"/>
    </inkml:brush>
  </inkml:definitions>
  <inkml:trace contextRef="#ctx0" brushRef="#br0">877 0 11050,'-94'28'934,"1"4"0,-128 61 0,194-79-756,0 2 0,1 0 0,0 1 0,1 2 0,2 1-1,0 0 1,0 2 0,2 1 0,1 0 0,1 2 0,1 0 0,-15 29 0,12-10-145,2 2 0,2 0 0,3 1 0,-17 89 0,-8 201-22,23 220 16,20-442-41,6 1-1,45 204 1,-45-277 35,3 0 1,2-1-1,1 0 0,2-1 1,2-2-1,2 0 1,52 71-1,-54-86 25,0-1 1,2-1-1,1-2 0,0 0 1,1-1-1,1-1 1,1-1-1,1-1 0,0-2 1,1-1-1,0-1 0,40 11 1,-35-14-25,1-2-1,0-1 1,1-2-1,-1-1 1,1-2 0,0-1-1,-1-2 1,1-1 0,-1-2-1,0-1 1,0-2 0,0-1-1,-1-2 1,-1-1 0,0-1-1,0-2 1,40-26 0,-25 10 19,-1-3 1,-1-2 0,-2-1 0,-2-2 0,39-47-1,-32 25 7,-2-1 0,-3-2 0,43-87 0,-33 38-37,-5-3-1,-5-1 1,-5-2 0,34-185 0,-20-95-197,-48 311 129,-3 0 0,-17-137-1,11 195 60,-1-1 0,-1 1-1,-1 0 1,-2 1 0,-1 0-1,-20-37 1,24 53 3,0 0 0,-2 0 0,1 1 0,-2 1 0,0-1 0,0 1-1,-1 1 1,0 0 0,0 0 0,-1 1 0,-1 1 0,0 0 0,0 1 0,-27-11 0,22 12-100,-1 1 1,0 2 0,0-1-1,0 2 1,0 1 0,-1 0-1,1 2 1,0 0-1,0 1 1,0 1 0,0 0-1,0 2 1,-34 12 0,3 4-745,1 2 0,1 3 0,-78 54 0,-64 60-3559,-15 24-3055</inkml:trace>
</inkml:ink>
</file>

<file path=ppt/ink/ink3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6.471"/>
    </inkml:context>
    <inkml:brush xml:id="br0">
      <inkml:brushProperty name="width" value="0.025" units="cm"/>
      <inkml:brushProperty name="height" value="0.025" units="cm"/>
    </inkml:brush>
  </inkml:definitions>
  <inkml:trace contextRef="#ctx0" brushRef="#br0">125 7360 10954,'-11'-9'604,"0"0"0,0-1 0,1 0 0,1-1 0,-1 0-1,2 0 1,-15-25 0,18 25-595,0-1 1,0 0-1,1 0 0,1 0 1,0 0-1,0-1 0,1 1 0,1-1 1,0 0-1,1 1 0,0-1 1,1 0-1,1 0 0,4-20 0,3 1-17,2-1-1,1 2 1,1 0-1,2 0 1,25-39-1,106-138-452,447-475-5436,52 45 1379,521-407 7643,101 123-880,-715 594-2148,719-311 0,652-113 1215,-1039 458 324,14 65-192,-739 203-937,217-7 1,159 26-4,-199 6-507,-168-6 79,332-59 0,153-99-116,-481 109-333,226-106-1,-291 109 461,-2-5 0,-3-4-1,102-82 1,-187 131 238,-1-1 1,0-1 0,0 0-1,-2-1 1,0-1-1,-1 0 1,0-1 0,-2-1-1,0 1 1,8-22 0,-18 39-354,-1-1 0,0 1 1,1-1-1,0 1 0,-1 0 0,1 0 1,-1-1-1,1 1 0,0 0 1,0 0-1,0 0 0,0 0 1,0 0-1,0 0 0,0 0 0,0 0 1,0 0-1,0 0 0,1 1 1,-1-1-1,0 1 0,0-1 1,1 1-1,-1-1 0,1 1 0,-1-1 1,0 1-1,3 0 0,19-7-5462,-16 1 1182</inkml:trace>
</inkml:ink>
</file>

<file path=ppt/ink/ink3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6.825"/>
    </inkml:context>
    <inkml:brush xml:id="br0">
      <inkml:brushProperty name="width" value="0.025" units="cm"/>
      <inkml:brushProperty name="height" value="0.025" units="cm"/>
    </inkml:brush>
  </inkml:definitions>
  <inkml:trace contextRef="#ctx0" brushRef="#br0">0 510 16496,'0'0'736,"11"-8"-720,36-18-2,0 2 0,87-30 0,-33 14-98,-97 39 68,270-122-1419,-220 95 1255,-1-2 0,93-70-1,-145 99 200,4-2 135,0-1-1,-1 1 1,0-1 0,0 1 0,0-1 0,0-1 0,-1 1 0,1 0 0,-1-1 0,0 0-1,0 1 1,-1-1 0,4-9 0,-6 14-116,0 0 0,0 0-1,0 0 1,0-1 0,0 1-1,0 0 1,0 0 0,0 0 0,0-1-1,0 1 1,0 0 0,0 0 0,0-1-1,0 1 1,0 0 0,0 0-1,0-1 1,0 1 0,0 0 0,0 0-1,0 0 1,0-1 0,0 1 0,0 0-1,-1 0 1,1 0 0,0-1-1,0 1 1,0 0 0,0 0 0,-1 0-1,1 0 1,0-1 0,0 1 0,0 0-1,0 0 1,-1 0 0,1 0-1,0 0 1,0 0 0,-1 0 0,1-1-1,-13 5 311,-12 15-449,8 7 40,2 0 0,0 2 1,2 0-1,1 1 0,1 0 1,-10 44-1,-9 21-2744,7-34-2203</inkml:trace>
</inkml:ink>
</file>

<file path=ppt/ink/ink3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7.774"/>
    </inkml:context>
    <inkml:brush xml:id="br0">
      <inkml:brushProperty name="width" value="0.025" units="cm"/>
      <inkml:brushProperty name="height" value="0.025" units="cm"/>
    </inkml:brush>
  </inkml:definitions>
  <inkml:trace contextRef="#ctx0" brushRef="#br0">1 1750 16624,'4'-18'-136,"0"1"0,2 0 0,0 0 0,1 0 0,0 1 0,2 0 0,0 1 0,0-1 0,2 2 0,0-1-1,0 2 1,27-25 0,9-2-21,1 3-1,79-47 0,-116 77 158,305-175 0,364-151 0,-354 193 206,638-183 1,-686 256-42,2 12 0,515-34-1,3 80 254,216-15-99,-479-32 168,430-19 376,-895 76-702,1 3 0,-1 4 0,0 2 0,-1 3 0,0 3 0,66 26 0,225 74 1014,-289-98-1077,2-3 1,0-3 0,81 3-1,-31-12 43,127-12-1,-196 4-822,-1-3 0,0-2 1,0-2-1,94-36 0,-52 1-3866</inkml:trace>
</inkml:ink>
</file>

<file path=ppt/ink/ink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7.359"/>
    </inkml:context>
    <inkml:brush xml:id="br0">
      <inkml:brushProperty name="width" value="0.025" units="cm"/>
      <inkml:brushProperty name="height" value="0.025" units="cm"/>
    </inkml:brush>
  </inkml:definitions>
  <inkml:trace contextRef="#ctx0" brushRef="#br0">140 22 20595,'-11'7'1575,"-7"6"-507,1 0 0,-23 24 0,34-32-802,1 1 1,0 0-1,0 0 1,1 0-1,-1 1 1,2 0-1,-1 0 1,1 0-1,0 0 1,0 0-1,1 1 0,-3 11 1,5-17-260,0-1 0,0 0-1,0 0 1,0 1 0,0-1 0,0 0 0,0 0 0,0 1-1,0-1 1,1 0 0,-1 0 0,1 0 0,-1 1 0,1-1-1,-1 0 1,1 0 0,0 0 0,-1 0 0,1 0 0,0 0-1,0 0 1,0 0 0,0 0 0,0-1 0,1 2 0,1 0 19,0-1 0,1 0 1,-1 1-1,0-1 0,0-1 1,1 1-1,-1 0 0,0-1 1,7 1-1,2-2 114,0 1 1,0-2-1,0 1 0,21-7 0,-17 2-66,-1 0 0,1-1-1,-1 0 1,-1-1 0,1-1 0,15-13-1,-26 19-27,1 0 0,-1 0 0,0-1-1,0 0 1,0 0 0,0 0 0,-1 0 0,0-1-1,0 1 1,0-1 0,0 0 0,-1 0 0,0 0 0,0 0-1,0 0 1,0-1 0,-1 1 0,0 0 0,0-1-1,-1 1 1,1-1 0,-1-6 0,-1 9-51,0 1 0,0 0 0,0 0 0,0-1 0,-1 1 0,1 0 0,-1 0 0,1 0 0,-1 1 0,0-1 0,1 0-1,-1 0 1,0 1 0,0-1 0,0 1 0,0 0 0,-1 0 0,1 0 0,0 0 0,0 0 0,-1 0 0,1 0 0,-1 1 0,1-1 0,0 1 0,-1 0 0,1 0 0,-1-1 0,-2 2 0,-4-2-164,0 1 1,0 1-1,1-1 0,-1 1 1,0 1-1,1 0 0,-10 3 1,9-1-789,-1 1 1,1 1-1,1 0 1,-1 0-1,-11 11 1,-5 5-5194</inkml:trace>
</inkml:ink>
</file>

<file path=ppt/ink/ink3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8.289"/>
    </inkml:context>
    <inkml:brush xml:id="br0">
      <inkml:brushProperty name="width" value="0.025" units="cm"/>
      <inkml:brushProperty name="height" value="0.025" units="cm"/>
    </inkml:brush>
  </inkml:definitions>
  <inkml:trace contextRef="#ctx0" brushRef="#br0">185 133 12460,'-8'-11'993,"-2"0"-517,3 3-29,0 0-1,0 0 0,1-1 0,0 0 1,1 0-1,0 0 0,-5-12 0,10 20-421,0 0-1,0 1 1,1-1 0,-1 0-1,0 0 1,0 0-1,0 1 1,1-1-1,-1 0 1,0 1 0,1-1-1,-1 0 1,1 1-1,-1-1 1,1 0 0,-1 1-1,1-1 1,-1 1-1,1-1 1,0 1-1,-1-1 1,1 1 0,0 0-1,-1-1 1,1 1-1,0 0 1,-1-1 0,1 1-1,0 0 1,0 0-1,0 0 1,-1 0-1,1 0 1,0-1 0,1 2-1,38-6-280,-32 5 289,102-8-37,187 12 0,-251 0-167,0 2 0,-1 2-1,0 2 1,0 2 0,-1 2 0,79 37 0,-117-48 158,0-1 0,0 1 0,0 1 0,-1-1 0,1 1 0,-1 0 0,0 0 0,0 1 0,0-1 0,-1 1 0,0 0 0,0 0 0,0 1 0,0-1 0,-1 1 0,0 0 0,0-1 0,-1 2 0,1-1 0,-1 0 0,-1 0 0,1 1 0,-1-1 0,0 1 0,-1-1 0,1 1 0,-1-1 0,-1 1 0,-1 12 0,-1 2 249,-2-1 1,0 1-1,-1-1 0,-16 36 0,-46 78 469,45-93-578,-93 152 138,-197 252 0,198-292-246,42-54-1892,-122 127-1,63-107-6491</inkml:trace>
</inkml:ink>
</file>

<file path=ppt/ink/ink3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47.842"/>
    </inkml:context>
    <inkml:brush xml:id="br0">
      <inkml:brushProperty name="width" value="0.025" units="cm"/>
      <inkml:brushProperty name="height" value="0.025" units="cm"/>
    </inkml:brush>
  </inkml:definitions>
  <inkml:trace contextRef="#ctx0" brushRef="#br0">1 116 7527,'0'0'10645,"11"-7"-9951,-10 6-662,6-4 137,0 1 0,0 0 0,0 0 0,1 0 0,0 1 0,-1 1 0,1-1 0,0 1 0,0 1 0,0-1 0,9 0 0,0 4 170,-1 0 0,1 0 0,-1 2 0,0 0 0,29 11 0,-26-8-183,1 0 1,-1-2-1,33 5 0,80-4 529,216-16 0,-125-1-656,128 1 13,1241-12 407,2076 45 378,-1733 1-827,341 65 32,-178-60-99,0-114 1351,-476-33-3157,-1614 118 1730,110-14-2731,-43-2-2651,-27 1-2610</inkml:trace>
</inkml:ink>
</file>

<file path=ppt/ink/ink3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59.654"/>
    </inkml:context>
    <inkml:brush xml:id="br0">
      <inkml:brushProperty name="width" value="0.025" units="cm"/>
      <inkml:brushProperty name="height" value="0.025" units="cm"/>
    </inkml:brush>
  </inkml:definitions>
  <inkml:trace contextRef="#ctx0" brushRef="#br0">2 143 6086,'0'0'182,"0"1"0,-1-1 0,1 0-1,0 0 1,0 0 0,0 0 0,0 0 0,0 1 0,0-1 0,0 0 0,0 0 0,0 0 0,0 1 0,0-1 0,0 0 0,0 0 0,0 0-1,0 1 1,0-1 0,0 0 0,0 0 0,0 0 0,0 0 0,0 1 0,0-1 0,0 0 0,0 0 0,0 0 0,0 0 0,0 1 0,0-1 0,1 0-1,-1 0 1,0 0 0,0 0 0,0 0 0,0 1 0,0-1 0,0 0 0,1 0 0,-1 0 0,0 0 0,0 0 0,0 0 0,0 0 0,1 0-1,-1 0 1,0 1 0,0-1 0,0 0 0,1 0 0,-1 0 0,0 0 0,0 0 0,0 0 0,0 0 0,1 0 0,-1 0 0,0-1 0,25 4 2457,31-4-2202,260-40 2347,-121 11-2344,65 7-312,318 12 0,-548 11-454,1 1-1,-1 2 1,0 0-1,1 2 1,44 14-1,-75-19 325,0 0 1,0 0-1,0 0 0,0 0 0,1 0 1,-1 0-1,0 0 0,0 0 0,0 0 1,1 0-1,-1 0 0,0 0 1,0 0-1,0 0 0,0 0 0,1 0 1,-1 0-1,0 0 0,0 0 0,0 0 1,1 0-1,-1 0 0,0 0 0,0 0 1,0 0-1,0 0 0,1 0 0,-1 1 1,0-1-1,0 0 0,0 0 0,0 0 1,0 0-1,0 0 0,1 1 1,-1-1-1,0 0 0,0 0 0,0 0 1,0 0-1,0 1 0,0-1 0,0 0 1,0 0-1,0 0 0,0 0 0,0 1 1,0-1-1,0 0 0,0 0 0,0 0 1,0 1-1,0-1 0,0 0 1,0 0-1,0 0 0,0 0 0,0 1 1,0-1-1,-1 0 0,-16 3 276,-38-2 349,46-1-640,-591-14 1800,395 20-1113,-377 59 0,472-49-175,66-10-83,34-5-301,13-2-115,205-35 18,209-32-156,484 5-3899,-1267 76 7679,-397 66 0,652-66-3232,128-14-2107,202-24-9874,-107 4 786</inkml:trace>
</inkml:ink>
</file>

<file path=ppt/ink/ink3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34.805"/>
    </inkml:context>
    <inkml:brush xml:id="br0">
      <inkml:brushProperty name="width" value="0.025" units="cm"/>
      <inkml:brushProperty name="height" value="0.025" units="cm"/>
    </inkml:brush>
  </inkml:definitions>
  <inkml:trace contextRef="#ctx0" brushRef="#br0">1818 284 6086,'0'-10'534,"-1"3"-218,0-1 1,0 1 0,0 0 0,-1-1 0,0 1 0,0 0 0,-1 0-1,0 0 1,0 1 0,-1-1 0,0 1 0,0-1 0,0 1-1,-1 0 1,0 1 0,-9-9 0,-1 1 535,-1 0 0,-1 0 0,0 2 0,-1 0 0,-36-16 0,25 16-463,0 1 0,-1 1 0,-41-6 0,-13 5-530,-164 1-1,221 9 265,-55 2-13,-1 3 1,1 4 0,1 3 0,-111 32 0,139-28 77,0 2 0,1 2 1,1 3-1,2 2 0,0 1 1,2 3-1,-62 49 0,98-69-153,1 0 1,0 1-1,1 0 0,0 0 1,1 1-1,-1 0 0,2 1 0,0 0 1,0 0-1,2 0 0,-1 1 0,1 0 1,1 0-1,0 0 0,1 1 1,1-1-1,0 1 0,0 0 0,2-1 1,-1 1-1,2 0 0,2 18 1,2 0-122,2-1 1,1 0 0,1-1 0,2 0 0,1 0-1,1-1 1,1-1 0,2 0 0,0-1-1,2 0 1,2-2 0,25 28 0,4-2-140,3-2 0,2-3 1,1-2-1,87 52 0,-128-87 226,151 86 92,-145-86-79,0-1 0,0 0 0,1-1 0,0-2 0,0 0 0,37 3 0,-29-7 4,-1-1-1,1-1 1,-1-2-1,0-1 1,1-1-1,-2-1 1,30-11-1,-14 1-15,0-2 1,-2-2-1,66-43 1,-31 12 23,-2-4 0,-3-2 0,75-79 0,-108 97 22,-2-2 1,-2-1-1,-2-2 1,-2-1-1,-2-2 0,38-84 1,-59 112 162,0 0 1,-1-1-1,-1 0 0,0 0 1,-2 0-1,0 0 0,-1-26 1,-2 36-79,-1 0 1,0 0-1,0 0 1,-1 0 0,-1 1-1,1-1 1,-2 1-1,1 0 1,-1 0-1,0 0 1,-1 0-1,0 0 1,-1 1-1,0 0 1,0 1-1,-13-14 1,4 8-90,-1 0 0,-1 2 1,1 0-1,-2 0 0,1 2 1,-1 0-1,-1 1 0,0 1 0,-22-6 1,-18 0-642,-102-10 1,66 12-2263,45 2-2314</inkml:trace>
</inkml:ink>
</file>

<file path=ppt/ink/ink3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44.563"/>
    </inkml:context>
    <inkml:brush xml:id="br0">
      <inkml:brushProperty name="width" value="0.025" units="cm"/>
      <inkml:brushProperty name="height" value="0.025" units="cm"/>
    </inkml:brush>
  </inkml:definitions>
  <inkml:trace contextRef="#ctx0" brushRef="#br0">252 12 11050,'0'0'6118,"-10"-3"-5301,4 1-692,3 1-98,1 0 1,0 0-1,0 0 0,0 1 1,-1-1-1,1 0 0,0 1 1,-1 0-1,1 0 1,0 0-1,-1 0 0,1 0 1,0 0-1,-1 0 1,1 1-1,0-1 0,-1 1 1,1 0-1,0-1 0,0 1 1,0 0-1,0 0 1,-1 1-1,2-1 0,-1 0 1,0 1-1,-2 1 1,-14 18 197,1 1 1,1 1 0,1 0-1,2 1 1,0 0 0,1 1-1,1 1 1,2 0 0,0 0-1,-6 39 1,5-10-34,4 0 0,1 0 1,3 1-1,6 67 0,-2-100-193,0 1 1,2-1-1,1 0 1,1 0-1,1 0 0,1-1 1,0 0-1,2 0 1,1-1-1,0 0 1,2-1-1,0-1 0,1 0 1,1-1-1,1 0 1,0-1-1,2-1 1,34 26-1,13 6 466,-65-48-365,1 0 1,0 0 0,-1-1 0,1 1 0,-1 0 0,1-1 0,0 1 0,-1 0 0,1-1 0,-1 1 0,1-1 0,-1 1 0,1-1 0,-1 1-1,1-1 1,-1 1 0,0-1 0,1 1 0,-1-1 0,0 1 0,0-1 0,1 0 0,-1 1 0,0-1 0,0 0 0,0 1 0,0-1-1,1-1 1,9-28 749,-9 24-489,1 2-286,94-325 2659,-82 267-2613,-2-1 0,-4 0 0,2-88 1,-10 110-31,-3-85-36,2 114 25,0 0 0,-2-1-1,1 1 1,-1 0 0,-1 1 0,0-1 0,-11-20-1,14 31-90,1 0 0,-1 0 0,0-1 1,0 1-1,1 0 0,-1 0 0,0 0 0,0 0 0,0 0 0,0 0 0,0 0 0,-1 1 0,1-1 0,0 0 0,0 1 0,0-1 0,-1 0 0,1 1 0,0 0 0,-1-1 0,1 1 0,0 0 1,-1-1-1,1 1 0,0 0 0,-1 0 0,1 0 0,-1 0 0,1 1 0,0-1 0,-1 0 0,1 1 0,0-1 0,-1 0 0,1 1 0,0 0 0,0-1 0,-1 1 0,1 0 0,0-1 0,0 1 1,-1 1-1,-7 5-1143,1 0 1,1 1 0,-1 0 0,-8 12-1,6-8-2207,-10 10-4353</inkml:trace>
</inkml:ink>
</file>

<file path=ppt/ink/ink3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10.416"/>
    </inkml:context>
    <inkml:brush xml:id="br0">
      <inkml:brushProperty name="width" value="0.025" units="cm"/>
      <inkml:brushProperty name="height" value="0.025" units="cm"/>
    </inkml:brush>
  </inkml:definitions>
  <inkml:trace contextRef="#ctx0" brushRef="#br0">431 23 8072,'-10'-4'1542,"-2"0"-1175,-1 0 0,0 1 0,0 0 0,0 1 0,0 1-1,-1 0 1,-14 0 0,18 2-185,1 0 0,0 0 0,0 1 0,0 0 0,0 0 0,0 1 0,0 0 0,1 1 0,0 0 0,-1 0 0,1 0 0,-13 11 0,5 0-94,0 1-1,2 0 1,-1 1-1,2 1 0,0 0 1,2 0-1,0 1 0,1 1 1,0 0-1,2 0 1,0 1-1,2 0 0,0 0 1,-4 37-1,7-37-94,0 1 0,2-1 1,1 1-1,1-1 0,0 1 0,2-1 0,0 1 0,2-1 1,0-1-1,1 1 0,1-1 0,1 0 0,1 0 0,1-1 0,12 19 1,-16-30 16,0 0 1,0-1-1,1 0 1,0 0-1,0-1 1,0 0-1,1 0 1,0-1-1,0 0 1,1 0 0,-1-1-1,16 6 1,-11-6 12,0-1 1,0 0 0,1-1 0,-1-1 0,1 0 0,0 0 0,-1-2 0,17-1 0,-5-2 23,-1-1 1,0-1-1,0-1 1,-1-1-1,0-1 1,0-1-1,-1-1 1,0-1 0,29-21-1,-26 13 198,-1-1 0,0-1 0,-2-1 0,0-1 0,-2-1-1,-1 0 1,19-33 0,-27 38 23,0-1-1,-1 0 0,-1 0 1,-1-1-1,-1-1 1,-1 1-1,-1-1 0,-1 0 1,-1 0-1,1-36 1,-5 52-193,1-1 0,-1 0 1,0 1-1,0-1 0,-1 1 1,0-1-1,0 1 1,-1 0-1,0 0 0,0 0 1,-1 0-1,0 1 0,0-1 1,0 1-1,-10-10 1,6 8-10,-1 1 0,0 0 0,0 1 0,-1 0 0,1 0 0,-1 1 0,0 0 0,-1 1 0,-19-6 0,-3 3-24,0 1-1,-1 2 1,0 1-1,0 2 0,0 1 1,-39 5-1,42 0-80,0 2 0,0 0 0,-39 16 0,-20 6-2565,70-28-545,12-7-1747</inkml:trace>
</inkml:ink>
</file>

<file path=ppt/ink/ink3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9.212"/>
    </inkml:context>
    <inkml:brush xml:id="br0">
      <inkml:brushProperty name="width" value="0.025" units="cm"/>
      <inkml:brushProperty name="height" value="0.025" units="cm"/>
    </inkml:brush>
  </inkml:definitions>
  <inkml:trace contextRef="#ctx0" brushRef="#br0">94 366 1602,'0'0'8738,"-10"-10"-5369,0 0-2912,-1 1 128,2 0 0,-1-1 0,1 0 0,0-1-1,-14-22 1,23 32-578,0 0-1,-1 0 0,1 0 0,0 0 0,-1 0 0,1 0 0,0 0 1,0 0-1,0 0 0,0 0 0,0 0 0,0 0 0,0 0 1,0 0-1,0 0 0,1 0 0,-1 0 0,0 0 0,1 0 0,-1 0 1,1 0-1,-1 0 0,1 0 0,-1 0 0,1 0 0,-1 1 1,1-1-1,0 0 0,0 0 0,-1 1 0,1-1 0,0 1 0,0-1 1,0 0-1,0 1 0,0 0 0,-1-1 0,1 1 0,0-1 1,2 1-1,46-11 309,-43 10-231,244-17 94,-82 9-218,148-19-496,819-58 3485,-1069 82-2884,1942-69 2177,-63 124-2216,-1701-37-42,-280 3-2802,4-10-140,-4-4-2001</inkml:trace>
</inkml:ink>
</file>

<file path=ppt/ink/ink3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6.868"/>
    </inkml:context>
    <inkml:brush xml:id="br0">
      <inkml:brushProperty name="width" value="0.025" units="cm"/>
      <inkml:brushProperty name="height" value="0.025" units="cm"/>
    </inkml:brush>
  </inkml:definitions>
  <inkml:trace contextRef="#ctx0" brushRef="#br0">30 53 8904,'0'0'6198,"7"-9"-3192,22-28-1026,-29 37-1942,0 0-1,0-1 0,0 1 1,0 0-1,1-1 0,-1 1 0,0 0 1,0 0-1,0-1 0,0 1 1,0 0-1,0 0 0,1-1 0,-1 1 1,0 0-1,0 0 0,0-1 1,1 1-1,-1 0 0,0 0 1,0 0-1,1-1 0,-1 1 0,0 0 1,0 0-1,1 0 0,-1 0 1,0 0-1,0-1 0,1 1 1,-1 0-1,0 0 0,1 0 0,-1 0 1,0 0-1,1 0 0,-1 0 1,0 0-1,1 0 0,-1 0 0,0 0 1,0 1-1,1-1 0,-1 0 1,0 0-1,1 0 0,-1 0 1,0 0-1,0 0 0,1 1 0,-1-1 1,0 0-1,0 0 0,1 0 1,-1 1-1,0-1 0,0 0 0,0 0 1,0 1-1,1-1 0,-1 0 1,0 1-1,0-1 0,0 0 1,0 0-1,0 1 0,1 19-149,-1-18 336,-3 58 194,-2 0-1,-2 0 1,-28 100 0,33-145-777,-5 21 705,1-21-3434,0-8-4536,-3-7-1120</inkml:trace>
</inkml:ink>
</file>

<file path=ppt/ink/ink3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7.212"/>
    </inkml:context>
    <inkml:brush xml:id="br0">
      <inkml:brushProperty name="width" value="0.025" units="cm"/>
      <inkml:brushProperty name="height" value="0.025" units="cm"/>
    </inkml:brush>
  </inkml:definitions>
  <inkml:trace contextRef="#ctx0" brushRef="#br0">1 59 15631,'0'0'8680,"57"39"-8328,-12-39-95,7-8-1,-1-5-160,-6 0-1025,-5-1-1121,-10 0-1313,-13-4-2274,-11 0-5158</inkml:trace>
</inkml:ink>
</file>

<file path=ppt/ink/ink3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7.572"/>
    </inkml:context>
    <inkml:brush xml:id="br0">
      <inkml:brushProperty name="width" value="0.025" units="cm"/>
      <inkml:brushProperty name="height" value="0.025" units="cm"/>
    </inkml:brush>
  </inkml:definitions>
  <inkml:trace contextRef="#ctx0" brushRef="#br0">0 118 16624,'0'0'6085,"14"-55"-5380,13 41-353,4 1-223,5 1-129,2 3-1057,3 3-1666,-6 1-1857,-3 2-2979</inkml:trace>
  <inkml:trace contextRef="#ctx0" brushRef="#br0" timeOffset="1">412 91 11499,'0'0'2642,"0"11"38,-2 11-1517,0-10-64,0 1 0,2 0 0,-1 0 0,2 0 0,3 24 0,-3-35-1092,0 0-1,1 0 1,-1-1 0,1 1-1,0-1 1,0 1 0,-1-1-1,1 0 1,0 0 0,0 0-1,0 0 1,0 0 0,1 0-1,-1 0 1,0 0 0,0-1-1,0 1 1,1-1 0,-1 0 0,0 0-1,0 0 1,5 0 0,52-4 159,-6-11-3,-45 12-169,0 0-1,1 0 1,-1 1-1,1 0 1,0 0-1,9 0 1,-17 3 44,0-1 0,0 1 0,0-1 0,0 1 1,0-1-1,0 1 0,0 0 0,0 0 0,0-1 1,0 1-1,-1 0 0,1 0 0,0 0 0,-1 0 1,1 0-1,0 0 0,-1 0 0,0 0 0,1 0 1,-1 0-1,1 1 0,-1-1 0,0 0 0,0 0 1,0 0-1,0 0 0,0 0 0,0 1 0,0-1 0,0 1 1,0 49 1640,-1-37-1441,1-13-224,-1 0 0,1 1 0,0-1 0,0 0 0,0 0-1,0 1 1,0-1 0,0 0 0,0 1 0,0-1 0,0 0 0,1 0 0,-1 1-1,0-1 1,1 0 0,0 0 0,-1 0 0,1 1 0,-1-1 0,1 0-1,0 0 1,0 0 0,0 0 0,-1 0 0,1 0 0,0-1 0,0 1-1,0 0 1,1 0 0,-1-1 0,2 2 0,0-2-109,0-1 0,-1 1 0,1-1-1,0 0 1,-1 0 0,1 0 0,-1 0 0,1 0 0,-1 0 0,0-1 0,1 1-1,-1-1 1,0 0 0,0 1 0,3-4 0,21-22-4172,-10 6-1689,3-7-6055</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7.022"/>
    </inkml:context>
    <inkml:brush xml:id="br0">
      <inkml:brushProperty name="width" value="0.025" units="cm"/>
      <inkml:brushProperty name="height" value="0.025" units="cm"/>
    </inkml:brush>
  </inkml:definitions>
  <inkml:trace contextRef="#ctx0" brushRef="#br0">32 242 15759,'-28'2'2612,"25"-2"-1153,6 0-84,45-13 460,25-22-675,96-58 0,0-2-837,-167 94-329,0 0-1,0 0 1,0 0-1,0 0 1,0 1-1,1-1 1,-1 0-1,0 1 1,1 0-1,-1 0 1,4-1 0,-5 2-5,-1-1 0,1 0 0,0 0 1,-1 0-1,1 1 0,0-1 0,-1 0 1,1 1-1,0-1 0,-1 0 0,1 1 1,-1-1-1,1 1 0,-1-1 1,1 1-1,-1-1 0,1 1 0,-1 0 1,0-1-1,1 1 0,-1-1 0,0 1 1,1 0-1,-1-1 0,0 2 0,1 5-6,0 0-1,-1 0 0,0 0 1,-1 1-1,1-1 0,-4 11 1,-57 236 769,13-73-373,39-143-489,2-14-128,2-1 0,0 1-1,1 0 1,2 0 0,0 0 0,4 48 0,0-70-2770,-1-8-1522,-1-14-1823</inkml:trace>
</inkml:ink>
</file>

<file path=ppt/ink/ink3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8.071"/>
    </inkml:context>
    <inkml:brush xml:id="br0">
      <inkml:brushProperty name="width" value="0.025" units="cm"/>
      <inkml:brushProperty name="height" value="0.025" units="cm"/>
    </inkml:brush>
  </inkml:definitions>
  <inkml:trace contextRef="#ctx0" brushRef="#br0">52 0 15118,'0'0'5750,"-7"9"-3369,5-7-2311,-4 5 412,0 0 1,1 1-1,0-1 1,0 1-1,-6 15 0,10-21-434,0 0 0,1 1 0,-1-1 0,0 1 0,1-1-1,0 1 1,-1-1 0,1 1 0,0-1 0,0 1-1,0-1 1,1 1 0,-1-1 0,1 1 0,-1-1 0,1 0-1,0 1 1,0-1 0,0 0 0,0 1 0,0-1-1,0 0 1,1 0 0,-1 0 0,1 0 0,0 0-1,-1 0 1,1-1 0,0 1 0,0 0 0,2 1 0,5 3-13,1 0 1,-1-1-1,1 1 1,0-2-1,0 1 1,18 4-1,-26-9-19,1 1 0,-1 0 0,1-1 0,0 0 0,-1 1 0,1-1 0,0 0 0,0 0 0,-1-1-1,1 1 1,0 0 0,-1-1 0,1 0 0,-1 0 0,1 0 0,-1 0 0,1 0 0,-1 0 0,1 0 0,-1-1-1,0 1 1,0-1 0,0 0 0,0 0 0,0 0 0,0 0 0,0 0 0,-1 0 0,1 0 0,2-5 0,0-2 111,-1 0 0,0 0 0,0 0 0,-1-1 0,0 1 0,-1-1 0,0 0 0,0 1 0,-2-12 0,1 21-131,0 0-1,0 0 1,0 0-1,0 0 1,0 0-1,0 0 1,-1 0-1,1 1 0,0-1 1,0 0-1,0 0 1,0 0-1,0 0 1,-1 0-1,1 0 1,0 0-1,0 0 1,0 0-1,0 0 1,0 0-1,-1 0 1,1-1-1,0 1 1,0 0-1,0 0 1,0 0-1,0 0 1,0 0-1,-1 0 1,1 0-1,0 0 0,0 0 1,0 0-1,0-1 1,-5 20-83,5-17 78,0 0 1,0-1-1,0 1 1,1 0-1,-1-1 1,1 1-1,-1-1 1,1 1-1,-1 0 0,1-1 1,0 1-1,0-1 1,0 0-1,0 1 1,0-1-1,0 0 1,0 1-1,0-1 1,0 0-1,1 0 1,1 2-1,1-1 7,0 0 0,0 0 0,0-1 0,0 1 0,0-1 0,1 0 0,-1 0 0,6 1 0,3-1 17,0-1 1,0 0 0,-1 0-1,1-1 1,15-4-1,-17 2-59,-1 0 0,0-1 0,0-1 0,13-7 0,-20 11 31,0 0 0,0-1 0,-1 1 0,1-1-1,-1 0 1,1 0 0,-1 0 0,0 0 0,0 0 0,0-1 0,0 1-1,0 0 1,0-1 0,-1 0 0,1 1 0,-1-1 0,0 0-1,1 0 1,-1 0 0,0-3 0,-1 6 8,0-1-1,0 1 1,-1 0 0,1-1-1,0 1 1,0 0 0,-1-1-1,1 1 1,0 0 0,-1 0-1,1-1 1,0 1 0,-1 0 0,1 0-1,-1 0 1,1-1 0,0 1-1,-1 0 1,1 0 0,0 0-1,-1 0 1,1 0 0,-1 0-1,1 0 1,-1 0 0,1 0-1,0 0 1,-1 0 0,1 0-1,-1 0 1,1 0 0,0 0-1,-1 0 1,1 1 0,-1-1-1,1 0 1,0 0 0,-1 0 0,1 1-1,-19 6-27,10 0 72,0 1 0,1-1 0,1 1-1,-1 1 1,1-1 0,0 1-1,1 1 1,0-1 0,1 1-1,0 0 1,0 0 0,1 1 0,0-1-1,1 1 1,-3 17 0,6-27-38,0 1 0,0-1 1,-1 1-1,1-1 1,1 1-1,-1-1 0,0 1 1,0-1-1,1 1 0,-1-1 1,0 1-1,1-1 0,0 1 1,-1-1-1,1 0 1,0 1-1,0-1 0,-1 0 1,1 0-1,0 0 0,0 0 1,0 0-1,1 0 1,0 2-1,1-2-5,0 1 0,0-1 0,0 0 0,0 0 0,1 0 0,-1 0 0,0 0 0,0-1 0,1 0 0,5 1 0,2-2-499,1 0-1,-1 0 0,0-1 0,0-1 0,20-6 1,-20 5-869,0-1 0,-1 0 0,0-1 0,0 0 0,0-1 0,-1 0 0,0 0 0,0-1 0,-1 0 0,0 0 0,10-14 0,0-5-5685</inkml:trace>
</inkml:ink>
</file>

<file path=ppt/ink/ink3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8.414"/>
    </inkml:context>
    <inkml:brush xml:id="br0">
      <inkml:brushProperty name="width" value="0.025" units="cm"/>
      <inkml:brushProperty name="height" value="0.025" units="cm"/>
    </inkml:brush>
  </inkml:definitions>
  <inkml:trace contextRef="#ctx0" brushRef="#br0">125 2 4805,'0'0'14771,"-10"-1"-13324,1 1-1071,1 0 0,-1 0 1,1 1-1,-16 3 0,20-3-292,1-1 0,0 1 0,0 0 0,0 0 0,0 0 0,0 1 0,0-1 0,0 1 0,1 0 0,-1-1 0,0 1 0,1 1 1,0-1-1,-1 0 0,1 0 0,0 1 0,0-1 0,0 1 0,1 0 0,-3 4 0,5-6-205,1 0 1,0 0-1,0 0 0,0-1 1,0 1-1,0-1 1,0 1-1,-1-1 1,1 1-1,0-1 0,0 0 1,0 0-1,0 0 1,0-1-1,4 0 1,-2 1-55,66-2-2081,-40 0 664,-1 1-1,0 2 0,39 5 1,-67-6 1648,1 0 1,0 0-1,-1 0 1,1 1-1,0-1 1,-1 1 0,1-1-1,0 1 1,-1-1-1,1 1 1,-1 0-1,1 0 1,-1 0 0,0 0-1,1 0 1,-1 0-1,0 0 1,0 0-1,0 0 1,1 1-1,-1-1 1,0 0 0,-1 1-1,1-1 1,0 1-1,0-1 1,-1 1-1,1 0 1,-1-1 0,1 1-1,-1-1 1,0 1-1,1 0 1,-1-1-1,0 1 1,0 0 0,0 0-1,0-1 1,-1 1-1,1 0 1,0-1-1,-2 3 1,0 3 456,0-2-1,-1 1 1,0 0 0,0 0-1,-1-1 1,1 0 0,-1 0-1,0 0 1,-9 8 0,8-9-150,-59 48 3164,59-48-3354,0-1 1,0 0-1,0 0 1,-1 0-1,1-1 0,-1 1 1,1-1-1,-1-1 0,0 1 1,-12 1-1,18-4-238,-1 1 0,1-1 1,-1 1-1,0-1 0,1 0 0,-1 1 0,1-1 0,-1 1 0,1-1 0,0 0 1,-1 1-1,1-1 0,0 0 0,-1 0 0,1 1 0,0-1 0,0 0 0,0 0 1,0 1-1,0-1 0,0 0 0,0 0 0,0 0 0,0 1 0,0-1 0,0 0 1,0 0-1,1 0 0,2-27-3115,11-9-1870,6-8-2333</inkml:trace>
</inkml:ink>
</file>

<file path=ppt/ink/ink3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8.866"/>
    </inkml:context>
    <inkml:brush xml:id="br0">
      <inkml:brushProperty name="width" value="0.025" units="cm"/>
      <inkml:brushProperty name="height" value="0.025" units="cm"/>
    </inkml:brush>
  </inkml:definitions>
  <inkml:trace contextRef="#ctx0" brushRef="#br0">120 0 16592,'0'0'2130,"-6"13"-652,-65 154 3132,62-140-4205,0 1 1,3 0-1,0 1 0,-3 53 0,7-52-316,1-19-10,0 0 0,1 0 0,0 0-1,1 0 1,0 0 0,3 12 0,-3-22-49,-1 0 1,0-1-1,0 1 1,0 0-1,1 0 1,-1 0-1,0 0 1,1 0-1,-1 0 1,1-1-1,-1 1 1,1 0-1,0 0 1,-1-1-1,1 1 1,0 0-1,-1-1 1,1 1 0,0 0-1,0-1 1,-1 1-1,1-1 1,0 0-1,0 1 1,0-1-1,0 0 1,0 1-1,0-1 1,0 0-1,0 0 1,0 0-1,-1 0 1,1 0-1,0 0 1,0 0-1,0 0 1,0 0-1,0 0 1,0 0-1,0-1 1,0 1-1,0 0 1,0-1-1,0 1 1,-1-1 0,1 1-1,0-1 1,0 1-1,-1-1 1,1 1-1,0-1 1,0 0-1,0-1 1,5-3 77,-1-1 1,0 1 0,0-1 0,0 0 0,4-8 0,4-9-66,-1 0 1,-1 0 0,-1-1 0,10-36-1,-23 86-211,1 46 0,2-70 174,0-1-1,0 1 1,1-1-1,-1 1 1,0-1-1,1 1 1,-1-1-1,1 0 1,-1 1-1,1-1 1,0 0-1,0 1 1,0-1-1,-1 0 1,1 0-1,0 0 1,0 0-1,1 0 1,-1 0-1,0 0 1,0 0-1,0 0 1,1 0-1,-1-1 1,0 1-1,1 0 1,-1-1-1,1 1 1,-1-1-1,1 0 1,-1 1-1,1-1 1,-1 0-1,1 0 1,-1 0-1,1 0 1,-1 0-1,1 0 1,-1-1-1,0 1 1,3-1-1,3 0 31,-1 0 0,1 0 0,0-1 0,-1 0 0,1-1 0,-1 1 0,0-1 0,6-4 0,1-2-21,0-2 0,-1 0-1,-1 0 1,0-1 0,0 0-1,-1-1 1,11-18 0,-32 83-346,8-42 344,-14 47 166,16-53-208,0-1 0,0 0 0,1 1-1,0-1 1,-1 0 0,1 1 0,0-1 0,1 1-1,-1-1 1,1 0 0,-1 1 0,1-1 0,0 0-1,2 4 1,-2-6-165,0 0-1,0 0 1,1 0 0,-1 1-1,0-1 1,1-1-1,-1 1 1,1 0 0,-1 0-1,1-1 1,0 1-1,-1 0 1,1-1 0,0 0-1,-1 1 1,1-1-1,0 0 1,0 0 0,-1 0-1,1 0 1,0 0-1,-1 0 1,4-2 0,0 2-515,-1-1 1,0 0 0,1 0 0,-1-1-1,0 1 1,0-1 0,0 0 0,7-5-1,15-18-6796</inkml:trace>
</inkml:ink>
</file>

<file path=ppt/ink/ink3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9.382"/>
    </inkml:context>
    <inkml:brush xml:id="br0">
      <inkml:brushProperty name="width" value="0.025" units="cm"/>
      <inkml:brushProperty name="height" value="0.025" units="cm"/>
    </inkml:brush>
  </inkml:definitions>
  <inkml:trace contextRef="#ctx0" brushRef="#br0">73 1 16720,'0'0'4100,"-5"8"-3011,-2 9-533,0 0 1,1 0 0,1 1 0,0-1-1,-2 24 1,-7 103 612,0 7 600,11-127-1022,3-22-592,3-20 448,10-37-366,-9 42-375,0-1 0,-1 0-1,0 0 1,-2 0 0,1-17 0,0 36 130,-1-1 1,1 1 0,-1-1 0,1 1 0,1-1 0,-1 0 0,1 0 0,-1 0 0,1 0-1,0 0 1,1-1 0,-1 0 0,1 1 0,-1-1 0,1 0 0,0-1 0,0 1 0,0-1 0,0 1-1,1-1 1,-1-1 0,1 1 0,-1 0 0,1-1 0,-1 0 0,1 0 0,0-1 0,0 1-1,7-1 1,-4 0 22,1 0 0,-1-1 0,0 0-1,1 0 1,-1-1 0,0 0 0,0 0-1,0-1 1,0 0 0,-1 0-1,1-1 1,-1 0 0,0 0 0,0-1-1,0 0 1,9-8 0,-13 12 223,-4 8 46,-10 23 351,-5 19 231,15-48-857,1 0-1,0 0 1,0 0-1,0 1 1,0-1-1,0 0 1,0 0-1,0 0 1,0 1-1,0-1 1,0 0-1,1 0 0,-1 0 1,0 0-1,1 0 1,-1 1-1,1-1 1,-1 0-1,1 0 1,0 0-1,1 1 1,-1-1-95,0-1-1,-1 0 1,1 1 0,0-1 0,0 0 0,0 0-1,0 1 1,0-1 0,0 0 0,0 0 0,0 0-1,0 0 1,0 0 0,0 0 0,0-1 0,0 1-1,0 0 1,0 0 0,-1-1 0,3 0-1,0 0-720,1-1 0,-1 0 0,1 0-1,-1 0 1,0-1 0,0 1 0,0-1-1,0 0 1,-1 1 0,1-1 0,-1-1-1,4-4 1,5-22-8530</inkml:trace>
</inkml:ink>
</file>

<file path=ppt/ink/ink3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9.753"/>
    </inkml:context>
    <inkml:brush xml:id="br0">
      <inkml:brushProperty name="width" value="0.025" units="cm"/>
      <inkml:brushProperty name="height" value="0.025" units="cm"/>
    </inkml:brush>
  </inkml:definitions>
  <inkml:trace contextRef="#ctx0" brushRef="#br0">18 1 20467,'0'0'5702,"-18"51"-5638,31-33 0,5 1-1121,2-1-3139,3-5-3780</inkml:trace>
</inkml:ink>
</file>

<file path=ppt/ink/ink3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0.126"/>
    </inkml:context>
    <inkml:brush xml:id="br0">
      <inkml:brushProperty name="width" value="0.025" units="cm"/>
      <inkml:brushProperty name="height" value="0.025" units="cm"/>
    </inkml:brush>
  </inkml:definitions>
  <inkml:trace contextRef="#ctx0" brushRef="#br0">54 1 9225,'0'0'8264,"-6"9"-4907,0-3-2828,2-2-148,0 1-1,0-1 1,1 1-1,-1-1 0,1 1 1,0 0-1,0 0 1,1 0-1,0 0 1,0 1-1,0-1 0,0 1 1,1-1-1,-1 8 1,3-12-360,-1 0 0,1 0 0,-1 0 0,1 0 0,0 0 0,0 0 0,0-1 0,0 1 0,-1 0-1,1 0 1,0-1 0,0 1 0,0-1 0,0 1 0,0-1 0,1 1 0,-1-1 0,0 0 0,0 0 0,0 1 0,0-1 0,0 0 0,0 0 0,1 0 0,-1 0 0,0 0 0,1-1 0,40 0-320,-40 0 219,12-1-679,-1-1 0,1 0 1,18-8-1,-22 7 698,0 1 1,1-1-1,-1 2 0,1 0 1,0 0-1,21-1 1,-31 4 117,-1-1 0,1 0 1,0 1-1,-1-1 1,1 1-1,-1-1 1,1 1-1,-1-1 1,0 1-1,1-1 0,-1 1 1,1-1-1,-1 1 1,0-1-1,1 1 1,-1 0-1,0-1 1,0 1-1,0 0 1,1-1-1,-1 1 0,0 0 1,0-1-1,0 1 1,0 0-1,0-1 1,0 2-1,0 30 1040,0-11-861,1-19-242,1-1 1,-1 1-1,0-1 0,0 0 0,1 1 1,-1-1-1,1 0 0,-1 0 1,1 0-1,0 0 0,-1 0 0,1 0 1,0 0-1,0 0 0,-1-1 1,1 1-1,0-1 0,0 0 0,0 1 1,0-1-1,0 0 0,0 0 1,0 0-1,0 0 0,2-1 0,53-4-1398,-10-8-215,-18-1-3024,45-26 0,-41 21 5007,0 1 4005,-39 30 3825,4-9-8026,1 0 0,0 0-1,0-1 1,0 1 0,0 0-1,0 0 1,1 0 0,0 1-1,-1-1 1,1 0 0,0 0-1,0 0 1,1 0 0,0 4-1,3-5-119,1 0 1,0 0-1,0 0 0,-1-1 0,1 0 0,0 1 1,0-2-1,0 1 0,0-1 0,0 1 1,0-1-1,1-1 0,8-1 0,4 2-7,100-11-1435,-88 7 1335,1 1 1,59 1-1,-86 3 188,0 0-1,0 0 1,0 1-1,0-1 1,0 1-1,0 0 1,-1 0 0,1 0-1,5 4 1,-5-3-209,0 0 1,0-1 0,0 0-1,0 0 1,0 0 0,1 0-1,4 1 1,-7-3-453,1 1 0,-1-1 0,0 0 0,0 0 0,1 0 0,-1-1 0,0 1 0,0 0 0,1-1 0,-1 0 0,4-1 0,9-9-10722</inkml:trace>
</inkml:ink>
</file>

<file path=ppt/ink/ink3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0.858"/>
    </inkml:context>
    <inkml:brush xml:id="br0">
      <inkml:brushProperty name="width" value="0.025" units="cm"/>
      <inkml:brushProperty name="height" value="0.025" units="cm"/>
    </inkml:brush>
  </inkml:definitions>
  <inkml:trace contextRef="#ctx0" brushRef="#br0">308 6 19923,'0'0'6929,"-11"-1"-5952,0-1-829,-1 1 0,0 0 0,1 1-1,-1 0 1,0 1 0,1 0 0,-1 1 0,1 0 0,-22 8 0,2 6-777,35-12 177,19-3 203,-4-1 160,-12-1 47,0 1 1,0 0-1,1 0 0,-1 1 0,0 0 0,0 0 0,9 3 0,-14-3 26,0 0-1,-1 0 1,1 0-1,-1 0 1,1 1-1,-1-1 0,1 0 1,-1 1-1,0-1 1,0 1-1,0-1 1,0 1-1,0 0 0,0-1 1,0 1-1,0 0 1,-1 0-1,1-1 0,-1 1 1,1 0-1,-1 0 1,0 0-1,0 0 1,0 0-1,0 0 0,0 0 1,0-1-1,0 1 1,-1 0-1,1 0 1,0 0-1,-1 0 0,-1 2 1,0 2 39,0-1-1,-1 1 1,1-1-1,-1 0 1,0 0 0,-1 0-1,1-1 1,-1 1 0,0-1-1,0 0 1,0 0-1,-1 0 1,-8 5 0,-71 41 1038,66-40-699,-70 34 970,73-38-987,59-31-933,125-53-3378,-53 32-2376,-79 32 3069,24-10-7681</inkml:trace>
</inkml:ink>
</file>

<file path=ppt/ink/ink3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1.261"/>
    </inkml:context>
    <inkml:brush xml:id="br0">
      <inkml:brushProperty name="width" value="0.025" units="cm"/>
      <inkml:brushProperty name="height" value="0.025" units="cm"/>
    </inkml:brush>
  </inkml:definitions>
  <inkml:trace contextRef="#ctx0" brushRef="#br0">64 31 12812,'0'0'8333,"-9"5"-5792,-3 1-1853,7-4-423,1 0 0,-1 0 1,1 1-1,0 0 0,0-1 1,0 1-1,0 1 0,-4 4 0,8-8-233,1 0 0,-1 0 0,0 0 0,1 0 0,-1 0 0,1 0 0,-1 0 0,0 0 0,1 0-1,-1 0 1,1 0 0,-1 0 0,0 0 0,1 0 0,-1 0 0,1 0 0,-1 0 0,0 1 0,1-1 0,-1 0 0,0 0 0,1 0-1,-1 1 1,0-1 0,1 0 0,-1 1 0,0-1 0,0 0 0,1 0 0,-1 1 0,0-1 0,0 1 0,1-1 0,-1 0-1,0 1 1,0-1 0,0 0 0,0 1 0,0-1 0,0 1 0,0-1 0,0 0 0,0 1 0,0-1 0,0 1 0,0-1-1,0 0 1,0 1 0,0-1 0,0 1 0,0-1 0,0 0 0,0 1 0,-1-1 0,1 1 0,0-1 0,0 0 0,-1 1 0,1-1-1,0 0 1,0 1 0,-1-1 0,0 1 0,37-7-105,65-29-346,-82 26 282,0 1 0,1 1 0,-1 1 1,2 1-1,-1 0 0,26-1 0,-45 6 154,0 0 0,0 0 0,0 0 0,0 0-1,0 0 1,0 0 0,0 0 0,0 0 0,0 0 0,0 1 0,0-1 0,0 0 0,0 1 0,0-1-1,0 1 1,0-1 0,0 1 0,-1-1 0,1 1 0,0 0 0,0-1 0,-1 1 0,1 0 0,-1 0-1,1-1 1,0 1 0,0 2 0,0-1 74,-1 0-1,1 0 1,-1 1-1,0-1 1,0 0 0,0 1-1,0-1 1,0 0-1,0 1 1,-1-1-1,-1 4 1,-2 9 581,-2-1 0,-13 26 0,15-33-570,4-6-92,0-1 0,0 0 0,0 0 0,0 0 0,0 0 0,-1 0 0,1 0-1,0 0 1,0 1 0,0-1 0,0 0 0,0 0 0,0 0 0,0 0 0,-1 1 0,1-1 0,0 0 0,0 0 0,0 0 0,0 0-1,0 1 1,0-1 0,0 0 0,0 0 0,0 0 0,0 0 0,0 1 0,0-1 0,0 0 0,0 0 0,0 0 0,0 1 0,0-1 0,1 0-1,-1 0 1,0 0 0,0 0 0,0 0 0,0 1 0,0-1 0,0 0 0,0 0 0,0 0 0,1 0 0,-1 0 0,0 0 0,0 1 0,0-1-1,0 0 1,1 0 0,-1 0 0,0 0 0,0 0 0,0 0 0,0 0 0,1 0 0,-1 0 0,0 0 0,0 0 0,0 0 0,0 0 0,1 0-1,17-6 384,24-19-19,-40 24-346,27-17 23,-18 9-234,0 1 1,1 1 0,0 0-1,0 1 1,1 0-1,0 1 1,0 0 0,22-4-1,-34 9 176,-1 0-1,1 1 0,0-1 1,-1 0-1,1 1 0,0-1 1,-1 1-1,1-1 0,-1 1 0,1-1 1,-1 1-1,1-1 0,-1 1 1,1-1-1,-1 1 0,1 0 1,-1-1-1,0 1 0,1-1 1,-1 1-1,0 0 0,0 0 1,0-1-1,1 1 0,-1 0 1,0-1-1,0 1 0,0 0 1,0 0-1,0-1 0,0 1 1,0 0-1,-1 0 0,1-1 1,0 1-1,0 0 0,0-1 1,-1 1-1,1 0 0,-1 0 1,-10 33 108,8-30-225,1 1-117,-1-1 0,1 0 1,-1 0-1,0 0 1,0 0-1,-1-1 0,1 1 1,-1-1-1,-6 5 0,10-8 140,0 0 0,0 0-1,0 0 1,0 0 0,0 0 0,0 0-1,-1 0 1,1 0 0,0 0 0,0 0-1,0 0 1,0 0 0,0 0 0,0 0-1,0 0 1,-1 0 0,1 0 0,0 0-1,0 0 1,0 0 0,0 0 0,0 0-1,0 0 1,0 0 0,0 0 0,-1-1-1,1 1 1,0 0 0,0 0 0,0 0-1,0 0 1,0 0 0,0 0-1,0 0 1,0 0 0,0 0 0,0 0-1,0-1 1,0 1 0,0 0 0,0 0-1,0 0 1,0 0 0,0 0 0,0 0-1,0 0 1,0-1 0,0 1 0,0 0-1,0 0 1,0 0 0,0 0 0,0 0-1,0 0 1,0 0 0,0-1 0,0 1-1,0 0 1,0 0 0,0 0-1,0 0 1,0 0 0,0-3-1533,0-15-5626</inkml:trace>
</inkml:ink>
</file>

<file path=ppt/ink/ink3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1.603"/>
    </inkml:context>
    <inkml:brush xml:id="br0">
      <inkml:brushProperty name="width" value="0.025" units="cm"/>
      <inkml:brushProperty name="height" value="0.025" units="cm"/>
    </inkml:brush>
  </inkml:definitions>
  <inkml:trace contextRef="#ctx0" brushRef="#br0">0 0 7687,'0'0'12652</inkml:trace>
</inkml:ink>
</file>

<file path=ppt/ink/ink3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1.944"/>
    </inkml:context>
    <inkml:brush xml:id="br0">
      <inkml:brushProperty name="width" value="0.025" units="cm"/>
      <inkml:brushProperty name="height" value="0.025" units="cm"/>
    </inkml:brush>
  </inkml:definitions>
  <inkml:trace contextRef="#ctx0" brushRef="#br0">232 216 18898,'0'0'3689,"-11"-6"-903,2 2-2437,0 0 0,0 0 0,0 1 0,0 1-1,-1-1 1,1 1 0,-12 0 0,16 1-294,-1 1-1,1 0 1,-1 0 0,1 1-1,-1 0 1,1 0 0,0 0 0,-1 0-1,1 1 1,0 0 0,0 0 0,0 1-1,0-1 1,0 1 0,1 0-1,-8 6 1,7-4 14,0 1 1,0 0-1,0 0 0,1 0 1,0 0-1,-3 8 0,6-13-50,0 1 0,0 0 1,0 0-1,1 0 0,-1 0 0,1 0 0,0 0 0,-1 0 0,1 0 1,0 0-1,0 0 0,0 3 0,1-4-15,-1-1 1,0 1-1,1 0 1,-1 0-1,1 0 1,-1 0-1,1 0 1,-1-1-1,1 1 1,-1 0-1,1 0 0,0-1 1,-1 1-1,1-1 1,0 1-1,0 0 1,-1-1-1,1 1 1,0-1-1,0 0 1,0 1-1,0-1 0,0 0 1,0 1-1,0-1 1,1 0-1,13 2 29,-1-1-1,0-1 1,0 0-1,0-1 1,1 0-1,-1-1 1,0-1-1,-1 0 1,1-1-1,0-1 1,-1 0 0,0 0-1,0-2 1,-1 1-1,0-2 1,18-12-1,-12 6-7,0-1 1,-1 0-1,-1-1 0,0-1 1,-1 0-1,-1-1 0,-1-1 1,0 0-1,15-34 0,-18 26 52,-10 15-23,-11 16-30,0 7-22,1 0 0,0 1-1,1 1 1,0-1-1,0 2 1,2-1 0,0 1-1,0 0 1,1 1 0,1-1-1,0 1 1,-2 19 0,6-28-70,0 0 0,0 0 1,1 0-1,0 0 1,1 0-1,1 12 1,-1-16-212,0 0 1,-1 0 0,1 0 0,0 0 0,0 0 0,0-1-1,0 1 1,0 0 0,0 0 0,1-1 0,-1 1 0,1-1 0,-1 1-1,1-1 1,-1 0 0,1 1 0,0-1 0,0 0 0,-1 0 0,1 0-1,0-1 1,3 2 0,35 4-9240</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7.382"/>
    </inkml:context>
    <inkml:brush xml:id="br0">
      <inkml:brushProperty name="width" value="0.025" units="cm"/>
      <inkml:brushProperty name="height" value="0.025" units="cm"/>
    </inkml:brush>
  </inkml:definitions>
  <inkml:trace contextRef="#ctx0" brushRef="#br0">1 131 15951,'0'0'6182,"51"24"-5766,-14-33-288,7-9-63,7-8-1026,1-3-1410,-1-7-832,0-1-3075</inkml:trace>
</inkml:ink>
</file>

<file path=ppt/ink/ink3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2.571"/>
    </inkml:context>
    <inkml:brush xml:id="br0">
      <inkml:brushProperty name="width" value="0.025" units="cm"/>
      <inkml:brushProperty name="height" value="0.025" units="cm"/>
    </inkml:brush>
  </inkml:definitions>
  <inkml:trace contextRef="#ctx0" brushRef="#br0">30 1 17873,'0'0'6886,"0"13"-6090,0 17 88,-3 0 1,-8 47-1,-3 24-334,14-99-548,-1 1 0,1-1 0,-1 0 1,1 0-1,0 0 0,0 0 0,0 1 0,0-1 1,1 0-1,-1 0 0,0 0 0,1 0 0,0 0 1,-1 0-1,1 0 0,0 0 0,0 0 0,0 0 0,0 0 1,0 0-1,1 0 0,-1-1 0,1 1 0,-1 0 1,1-1-1,-1 0 0,3 2 0,0-2 23,-1 0 1,1-1-1,0 1 0,0-1 0,-1 0 0,1 0 1,0-1-1,-1 1 0,1-1 0,0 0 0,-1 0 1,1 0-1,-1 0 0,1 0 0,6-4 0,19-12 98,0-1 0,-1-1 0,-1-1-1,-1-1 1,-1-2 0,28-31 0,-53 53-89,0 1-1,0-1 1,1 1 0,-1-1 0,0 1 0,0-1-1,1 1 1,-1 0 0,0-1 0,1 1 0,-1-1-1,1 1 1,-1 0 0,0 0 0,1-1 0,-1 1-1,1 0 1,-1-1 0,1 1 0,-1 0 0,1 0-1,-1 0 1,1 0 0,-1 0 0,1 0 0,-1-1-1,1 1 1,-1 0 0,1 0 0,0 1 0,-1-1-1,1 0 1,-1 0 0,1 0 0,0 0 0,0 20 325,-15 32 99,-9-4-181,17-37-252,0 0-1,1 0 1,0 0-1,-6 25 1,11-36-68,-1 0 0,1 1 0,0-1-1,0 0 1,0 0 0,0 1 0,0-1 0,0 0 0,0 0 0,0 1-1,0-1 1,0 0 0,0 0 0,0 1 0,0-1 0,0 0 0,1 0-1,-1 1 1,0-1 0,0 0 0,0 0 0,0 1 0,0-1-1,0 0 1,1 0 0,-1 0 0,0 1 0,0-1 0,0 0 0,1 0-1,-1 0 1,0 0 0,0 0 0,0 1 0,1-1 0,-1 0 0,0 0-1,0 0 1,1 0 0,-1 0 0,0 0 0,15-3-1701,14-13-3065,-5-8-1757</inkml:trace>
</inkml:ink>
</file>

<file path=ppt/ink/ink3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2.916"/>
    </inkml:context>
    <inkml:brush xml:id="br0">
      <inkml:brushProperty name="width" value="0.025" units="cm"/>
      <inkml:brushProperty name="height" value="0.025" units="cm"/>
    </inkml:brush>
  </inkml:definitions>
  <inkml:trace contextRef="#ctx0" brushRef="#br0">8 85 21556,'0'0'4757,"-3"9"-3145,3-7-1574,-1 0 38,0 1 1,0-1-1,1 0 1,-1 1-1,1-1 1,0 1-1,-1-1 1,1 1-1,0-1 1,0 0 0,1 4-1,0-5-35,0 0 0,-1 0 0,1 1 0,0-1 0,0 0 0,0 0 0,0 0 0,1 0 0,-1-1 0,0 1 0,0 0 0,0 0 0,1-1 0,-1 1 0,0 0 0,1-1 0,-1 1 0,1-1 0,-1 0 0,0 0 0,1 1 0,-1-1 0,1 0-1,-1 0 1,1 0 0,-1 0 0,2-1 0,12 1 73,-1-1-1,1 0 0,-1-1 1,1-1-1,-1 0 0,27-10 0,-36 11-97,0 1 0,0-1 0,-1 0 0,1-1 0,-1 1 0,0-1 0,1 0 0,-1 0-1,-1 0 1,1 0 0,0-1 0,-1 1 0,1-1 0,-1 0 0,0 0 0,-1-1 0,1 1-1,-1-1 1,0 1 0,0-1 0,0 1 0,0-1 0,1-8 0,-3 12 1,0 0 0,0 0 0,1 0 0,-1 0 1,0-1-1,0 1 0,0 0 0,0 0 0,0 0 0,-1 0 1,1 0-1,0 0 0,0 0 0,-1 0 0,1 0 0,0 0 1,-1 0-1,1 1 0,-1-1 0,0 0 0,1 0 0,-1 0 0,0 0 1,1 1-1,-1-1 0,0 0 0,0 1 0,1-1 0,-2 0 1,0 0-2,0 1 0,0 0 0,-1 0 1,1 0-1,0 0 0,0 0 0,0 0 1,0 0-1,0 1 0,0-1 0,0 1 1,0-1-1,-3 2 0,-4 2 8,1 1 0,-1-1 0,1 1 0,0 1 0,-10 8 0,4-1 2,1 1 1,-20 28-1,29-37-34,0 1 1,1 0-1,0 0 0,0 1 1,0-1-1,0 1 0,1-1 1,1 1-1,-1 0 0,-1 13 1,3-19-50,0 0 0,0 0 1,0 1-1,1-1 0,-1 0 0,0 0 1,0 0-1,1 0 0,-1 0 1,1 0-1,-1 1 0,1-1 0,-1 0 1,1 0-1,0 0 0,-1-1 1,1 1-1,0 0 0,0 0 1,0 0-1,0 0 0,-1-1 0,1 1 1,0 0-1,0-1 0,2 2 1,1-1-244,0 0 0,0 0 0,0 0 0,0 0 0,0-1 0,0 1 0,0-1 0,5 0 0,2-1-1199,0 0 1,0-1-1,0 0 0,-1-1 0,17-5 1,16-15-6793</inkml:trace>
</inkml:ink>
</file>

<file path=ppt/ink/ink3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3.289"/>
    </inkml:context>
    <inkml:brush xml:id="br0">
      <inkml:brushProperty name="width" value="0.025" units="cm"/>
      <inkml:brushProperty name="height" value="0.025" units="cm"/>
    </inkml:brush>
  </inkml:definitions>
  <inkml:trace contextRef="#ctx0" brushRef="#br0">195 0 16752,'-9'9'3283,"-19"19"-1326,1 0 0,2 1 0,1 2 0,-36 59 0,59-88-1921,-1 0 0,1 0-1,1 1 1,-1-1 0,0 0-1,0 0 1,1 1 0,0-1-1,-1 1 1,1-1 0,0 0 0,0 1-1,0-1 1,0 1 0,1-1-1,0 3 1,-1-4-25,1 0 0,0 1 0,0-1 1,0 0-1,-1 0 0,1 0 0,0 0 0,0 0 0,1 0 0,-1 0 1,0 0-1,0 0 0,0-1 0,1 1 0,-1 0 0,0-1 0,0 1 1,1-1-1,2 1 0,6 1-89,0-1 0,0 0 0,0-1-1,0-1 1,0 1 0,11-3 0,31-10-1600,-42 9 1172,0 1 1,0 1-1,0 0 0,20-2 1,-30 4 502,1 1 1,0-1-1,-1 0 1,1 1 0,0-1-1,-1 1 1,1-1-1,0 1 1,-1-1 0,1 1-1,-1-1 1,1 1-1,-1 0 1,1-1 0,-1 1-1,0-1 1,1 1 0,-1 0-1,0 0 1,1-1-1,-1 1 1,0 0 0,0 0-1,0-1 1,1 1-1,-1 0 1,0 0 0,0-1-1,0 1 1,-1 1 0,2 32 284,-2-26-117,0 9 30,-1 0-1,0 0 1,-1-1-1,-1 1 1,-1-1-1,0 0 1,-2 0-1,-13 27 1,13-30 220,-1 0 0,0 0 1,0-1-1,-1-1 1,-1 1-1,0-1 1,0-1-1,-1 0 1,-1-1-1,-17 12 1,27-19-407,0-1-1,0 1 1,-1-1 0,1 0 0,-1 0 0,1 0-1,-1 0 1,1 0 0,-1-1 0,0 1 0,0-1 0,1 1-1,-1-1 1,0 0 0,1 0 0,-1 0 0,0-1-1,0 1 1,-4-2 0,5 1-7,0 0 0,0-1 1,1 1-1,-1 0 0,1-1 0,-1 0 0,1 1 1,-1-1-1,1 0 0,0 0 0,0 1 0,0-1 1,0 0-1,0 0 0,0 0 0,1-1 0,-1 1 1,0 0-1,1-3 0,-2-6-7,2 0 0,-1 0 0,1 0 0,1 0 1,0 0-1,1 0 0,0 0 0,5-16 0,5-1-660,2 1 0,0 1-1,2 0 1,1 1 0,1 1 0,1 0 0,27-25-1,-27 28-594,22-27-7885</inkml:trace>
</inkml:ink>
</file>

<file path=ppt/ink/ink3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4.417"/>
    </inkml:context>
    <inkml:brush xml:id="br0">
      <inkml:brushProperty name="width" value="0.025" units="cm"/>
      <inkml:brushProperty name="height" value="0.025" units="cm"/>
    </inkml:brush>
  </inkml:definitions>
  <inkml:trace contextRef="#ctx0" brushRef="#br0">180 396 19891,'0'0'5087,"-11"-9"-2882,-38-24-1281,47 32-870,-1 0 0,1 0-1,0 0 1,-1 0 0,0 0 0,1 0 0,-1 1 0,1-1 0,-1 1 0,0 0 0,1 0 0,-1 0 0,0 0 0,1 0 0,-1 1 0,1-1 0,-1 1 0,0-1 0,1 1 0,-1 0 0,1 0 0,0 0 0,-1 1-1,1-1 1,0 0 0,0 1 0,0-1 0,0 1 0,0 0 0,0 0 0,0 0 0,0 0 0,1 0 0,-3 3 0,0 2-62,-1 0 0,1 1 0,0-1-1,1 1 1,-1 0 0,2-1 0,-1 1 0,-2 13 0,5-19 3,0 0 0,-1 0 0,1 0 0,0 0 0,0-1-1,0 1 1,0 0 0,0 0 0,0 0 0,0 0 0,1 0 0,-1-1 0,1 1 0,-1 0 0,1 0 0,0 0 0,0-1 0,0 1 0,0-1 0,0 1 0,0 0 0,0-1 0,0 0 0,3 3 0,-2-3 2,1 0 1,-1 0-1,1 0 0,-1-1 1,1 1-1,-1 0 1,1-1-1,0 0 0,-1 0 1,1 1-1,0-2 0,-1 1 1,1 0-1,0 0 1,2-2-1,9-1 44,-1-1 1,1-1-1,-1 0 0,0-1 0,18-11 1,-11 4-9,-1 0 1,-1-1-1,0 0 1,-1-2-1,0 0 1,-1-1-1,-1-1 1,-1 0-1,-1-1 1,21-38-1,-44 79-265,2 1 1,0-1-1,1 1 0,-3 24 1,10-46 230,-1 0 0,1 0 0,0 0 0,0 0 1,-1-1-1,1 1 0,0 0 0,0 0 0,0 0 1,0 0-1,0 0 0,0 0 0,0-1 1,1 1-1,-1 0 0,0 0 0,0 0 0,1 0 1,-1-1-1,0 1 0,1 0 0,-1 0 0,1-1 1,-1 1-1,1 0 0,-1-1 0,1 1 0,0 0 1,-1-1-1,1 1 0,0-1 0,-1 1 0,1-1 1,0 1-1,0-1 0,0 0 0,-1 1 0,1-1 1,0 0-1,0 0 0,0 0 0,0 1 0,0-1 1,-1 0-1,1 0 0,0 0 0,0 0 0,0 0 1,0-1-1,0 1 0,1 0 0,4-2 3,0 0 0,0 0 1,0 0-1,-1-1 0,1 0 0,6-4 0,15-12 139,-2 0 0,0-2 1,-1-1-1,-1 0 0,-1-2 1,-2 0-1,0-2 0,-1 0 0,-2-1 1,-1-1-1,-1 0 0,21-56 0,-31 59-167,-13 31-289,-19 40 69,-1 8 278,-19 35 457,-50 131-1,94-210-406,0-1 1,0 1-1,1 1 1,-1 11-1,3-21-67,0 0-1,0 0 0,0 0 1,0 0-1,0 1 1,0-1-1,0 0 1,0 0-1,1 0 1,-1 0-1,0 0 1,1 0-1,-1 0 1,1 0-1,-1 0 1,1 0-1,-1 0 0,1 0 1,1 1-1,-1-2 10,1 1 0,-1-1-1,0 0 1,0 1-1,1-1 1,-1 0 0,0 0-1,0 0 1,1 0-1,-1 0 1,0 0-1,0-1 1,1 1 0,-1 0-1,0-1 1,0 1-1,0 0 1,1-1 0,-1 0-1,0 1 1,0-1-1,1-1 1,6-3-15,0-1 0,-1 0 0,0-1 0,0 0 0,-1 0 1,1 0-1,-2-1 0,1 0 0,-1 0 0,5-10 0,-3 5-12,0-1-1,-1 0 1,-1 0 0,0-1-1,5-25 1,-12 39 3,-4 8 0,-6 8 0,7-6 0,-1-1 0,1 1 0,0-1 0,0 1 0,1 0 0,0 0 0,1 1 0,0-1 0,0 1 0,1-1 0,-1 11 0,3-19 0,0-1 0,0 1 0,0-1 0,0 0 0,0 1 0,0-1 0,1 1 0,-1-1 0,0 1 0,0-1 0,0 0 0,1 1 0,-1-1 0,0 1 0,1-1 0,-1 0 0,0 1 0,1-1 0,-1 0 0,0 0 0,1 1 0,-1-1 0,1 0 0,-1 0 0,0 1 0,1-1 0,-1 0 0,1 0 0,-1 0 0,1 0 0,-1 0 0,1 1 0,24-3 0,20-12 0,-25 3 0,-2 0 0,34-29 0,-33 24 0,40-25 0,-59 41-1,1 0 0,-1-1 0,0 1 0,1 0 0,-1 0 0,1-1 0,-1 1 0,0 0 0,1 0 0,-1 0 0,1 0 0,-1 0 0,1-1 0,-1 1 0,0 0 0,1 0 0,-1 0-1,1 0 1,-1 0 0,1 0 0,-1 0 0,0 1 0,1-1 0,-1 0 0,1 0 0,-1 0 0,1 0 0,-1 1 0,0-1 0,1 0 0,-1 0 0,0 0 0,1 1 0,-1-1 0,0 0 0,1 1 0,-1-1 0,0 0 0,1 1 0,-1-1 0,0 1 0,0-1 0,0 0 0,1 1 0,-1 0 0,2 29-103,-13 35-39,10-60 151,-7 51-14,8-55 14,0 1 1,0 0-1,0-1 0,0 1 1,0-1-1,0 1 1,0 0-1,1-1 0,-1 1 1,1-1-1,-1 1 1,1-1-1,0 1 0,-1-1 1,1 1-1,0-1 0,0 0 1,0 1-1,0-1 1,0 0-1,0 0 0,0 0 1,1 0-1,-1 0 1,0 0-1,0 0 0,1 0 1,-1 0-1,1-1 1,2 2-1,12 0-2,-1 0-1,1-1 1,-1 0 0,1-1 0,0-1-1,20-4 1,6-3-10,44-14 0,-84 21-284,-1-1 0,0 1-1,1 0 1,-1-1 0,0 1 0,0 0-1,0-1 1,0 1 0,0-1 0,-1 0-1,1 1 1,0-1 0,-1 0 0,1 1-1,-1-1 1,0 0 0,1 0 0,-1 0 0,0 1-1,0-1 1,0 0 0,0 0 0,0 1-1,-1-1 1,1 0 0,-2-3 0,2-9-3077,0-13-6180</inkml:trace>
</inkml:ink>
</file>

<file path=ppt/ink/ink3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4.775"/>
    </inkml:context>
    <inkml:brush xml:id="br0">
      <inkml:brushProperty name="width" value="0.025" units="cm"/>
      <inkml:brushProperty name="height" value="0.025" units="cm"/>
    </inkml:brush>
  </inkml:definitions>
  <inkml:trace contextRef="#ctx0" brushRef="#br0">0 1 20083,'0'0'9321</inkml:trace>
</inkml:ink>
</file>

<file path=ppt/ink/ink3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5.785"/>
    </inkml:context>
    <inkml:brush xml:id="br0">
      <inkml:brushProperty name="width" value="0.025" units="cm"/>
      <inkml:brushProperty name="height" value="0.025" units="cm"/>
    </inkml:brush>
  </inkml:definitions>
  <inkml:trace contextRef="#ctx0" brushRef="#br0">10 138 17392,'0'0'1597,"-2"-10"591,-6-31-170,8 38-1929,1 0 0,-1 0 1,1 0-1,-1 0 0,1 1 0,0-1 0,0 0 0,0 0 0,0 1 0,1-1 0,-1 1 0,1-1 0,-1 1 0,1 0 0,0-1 0,0 1 1,0 0-1,0 0 0,0 1 0,0-1 0,1 0 0,-1 1 0,1-1 0,3-1 0,3-1 12,-1 0 1,1 0-1,0 1 0,0 0 1,15-3-1,-22 5-108,0 1-1,-1-1 1,1 1 0,0 0 0,0-1-1,0 1 1,-1 0 0,1 0-1,0 0 1,0 0 0,-1 1 0,1-1-1,0 0 1,0 1 0,-1-1-1,1 1 1,0 0 0,-1-1 0,1 1-1,-1 0 1,1 0 0,-1 0-1,1 0 1,-1 0 0,0 1 0,1-1-1,-1 0 1,0 1 0,0-1-1,0 1 1,0-1 0,0 1 0,1 1-1,-1 2-2,0 1-1,-1-1 1,1 0-1,-1 0 1,0 1-1,-1-1 1,1 0-1,-1 0 1,0 1-1,-3 7 1,-2 5 74,0-1-1,-2 1 1,-12 20 0,12-24 4,1 1-1,0-1 1,1 1 0,0 0 0,-3 18 0,8-32-20,1 0-1,0 0 1,0 1-1,0-1 1,-1 0 0,1 0-1,0 1 1,0-1-1,1 0 1,-1 0 0,0 1-1,0-1 1,1 0 0,-1 0-1,0 0 1,1 1-1,0-1 1,-1 0 0,1 0-1,-1 0 1,1 0 0,0 0-1,0 0 1,0 0-1,0 1 1,1-1 29,0 0 0,0-1 1,0 1-1,0 0 0,0-1 0,0 1 1,1-1-1,-1 1 0,0-1 0,0 0 1,0 0-1,0 0 0,3 0 0,7-2 239,-1 0-1,0-1 1,0 0-1,17-7 1,3-4 56,-2-1-1,0-1 1,28-20 0,-44 26-255,0 0 0,0 0 0,-1-1 0,-1-1 0,0 0 1,-1 0-1,0-1 0,10-18 0,-18 29-120,-1 1 1,0-1-1,0 0 1,0 1-1,0-1 0,0 0 1,-1 0-1,1 0 0,0 0 1,-1 0-1,0 0 1,1 0-1,-1 0 0,0 0 1,0 0-1,0 0 0,0 0 1,0 0-1,-1 0 1,1 0-1,0 0 0,-1 0 1,0 1-1,1-1 1,-1 0-1,-1-3 0,0 4-8,0 0-1,0 0 1,0-1-1,0 1 1,1 1-1,-1-1 0,-1 0 1,1 0-1,0 1 1,0-1-1,0 1 1,0 0-1,0-1 1,0 1-1,0 0 1,-1 0-1,1 0 0,0 1 1,-4 0-1,2 0-26,-1 0 0,1 0 0,-1 0 0,1 1 0,0 0 0,-1 0 0,1 0 0,0 0 0,0 1-1,-4 3 1,7-5 14,0 0-1,-1 0 1,1 0 0,0 0-1,0 1 1,0-1-1,-1 0 1,1 1-1,1-1 1,-1 1 0,0 0-1,0-1 1,1 1-1,-1-1 1,0 1-1,1 0 1,0 0 0,-1-1-1,1 1 1,0 0-1,0 0 1,0-1-1,0 1 1,0 0-1,1 2 1,0-3-143,0 0 1,0 0-1,0 0 0,0 0 1,0 0-1,0-1 0,0 1 1,0 0-1,0-1 0,0 1 1,0-1-1,0 1 0,0-1 0,1 1 1,-1-1-1,0 0 0,0 0 1,1 0-1,-1 1 0,0-1 1,0 0-1,1-1 0,0 1 1,36-2-2175,-33 1 1870,15-2-1548,1-2 1,-1 0-1,0-1 0,-1-2 0,29-13 0,1-2-5150</inkml:trace>
</inkml:ink>
</file>

<file path=ppt/ink/ink3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6.113"/>
    </inkml:context>
    <inkml:brush xml:id="br0">
      <inkml:brushProperty name="width" value="0.025" units="cm"/>
      <inkml:brushProperty name="height" value="0.025" units="cm"/>
    </inkml:brush>
  </inkml:definitions>
  <inkml:trace contextRef="#ctx0" brushRef="#br0">91 1 9577,'0'0'9716,"-6"8"-6940,-4 5-1900,-1 0 122,1 1 0,0 0 1,1 0-1,1 1 0,0 0 0,-10 30 0,18-44-962,0-1-1,0 1 1,0 0 0,0 0-1,0 0 1,1 0-1,-1-1 1,0 1-1,1 0 1,-1 0 0,0-1-1,1 1 1,-1 0-1,1-1 1,-1 1-1,1 0 1,0-1 0,-1 1-1,1-1 1,-1 1-1,1-1 1,0 1-1,0-1 1,-1 1-1,1-1 1,0 0 0,0 1-1,0-1 1,-1 0-1,1 0 1,0 0-1,0 1 1,0-1 0,-1 0-1,1 0 1,0 0-1,0 0 1,0-1-1,0 1 1,-1 0 0,1 0-1,0 0 1,1-1-1,41-8 723,-17 0-498,40-22 0,-51 23-305,0 0-1,0 1 0,0 0 0,1 2 1,0 0-1,0 0 0,28-3 0,-43 8 28,0 0 0,0 0 0,0 0 0,0 1 1,0-1-1,0 0 0,0 0 0,0 0 0,0 1 0,0-1 0,0 0 0,0 1 0,-1-1 0,1 1 0,0-1 0,0 1 0,0 0 0,-1-1 0,1 1 0,0 0 0,0-1 0,-1 1 0,1 0 0,-1 0 0,1 0 0,-1-1 1,1 1-1,0 2 0,0 0 3,0 1-1,0 0 1,-1 0 0,1-1 0,-1 1 0,0 0 0,0 7-1,-14 63 350,14-73-330,-1 1 8,0 1 1,0 0-1,0 0 0,1 0 0,-1 0 1,1 0-1,0 0 0,0 0 0,0 0 1,0 0-1,2 4 0,-2-6-3,1 0 1,0 0-1,-1 0 0,1 0 0,0 0 0,0-1 0,0 1 0,0 0 1,0-1-1,0 1 0,0 0 0,0-1 0,0 1 0,0-1 1,0 0-1,0 1 0,0-1 0,0 0 0,0 0 0,1 1 0,-1-1 1,0 0-1,0 0 0,0 0 0,0 0 0,1-1 0,-1 1 0,0 0 1,1-1-1,5 0-50,1 0-1,-1-1 1,0 0 0,0 0 0,-1-1 0,1 0-1,8-5 1,22-18-4968,-19 7-2416</inkml:trace>
</inkml:ink>
</file>

<file path=ppt/ink/ink3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7.004"/>
    </inkml:context>
    <inkml:brush xml:id="br0">
      <inkml:brushProperty name="width" value="0.025" units="cm"/>
      <inkml:brushProperty name="height" value="0.025" units="cm"/>
    </inkml:brush>
  </inkml:definitions>
  <inkml:trace contextRef="#ctx0" brushRef="#br0">181 291 5573,'0'0'11585,"2"-9"-7934,10-27-1430,-12 35-2138,1 1-1,-1-1 1,0 0 0,0 0 0,1 1 0,-1-1 0,0 0-1,0 0 1,0 0 0,0 1 0,0-1 0,0 0-1,0 0 1,0 0 0,0 1 0,0-1 0,0 0-1,-1 0 1,1 0 0,0 1 0,0-1 0,-1 0 0,1 1-1,-1-1 1,1 0 0,-1 1 0,1-1 0,-1 0-1,1 1 1,-1-1 0,1 1 0,-1-1 0,0 1 0,1-1-1,-1 1 1,0-1 0,1 1 0,-1 0 0,0 0-1,0-1 1,1 1 0,-1 0 0,0 0 0,0 0 0,0-1-1,1 1 1,-2 0 0,-36 7 1344,28-2-1375,0 0-1,0 1 1,0 0-1,0 0 0,1 1 1,1 0-1,-14 14 1,17-16-39,0 0 1,0 0-1,1 1 1,-1 0-1,1 0 1,1 0-1,-1 1 1,1-1-1,0 1 1,1 0-1,-1 0 1,-2 14-1,5-21-12,0 1-1,0 0 1,0 0-1,1-1 1,-1 1-1,0 0 1,0-1-1,0 1 0,1 0 1,-1-1-1,0 1 1,1 0-1,-1-1 1,1 1-1,-1-1 1,1 1-1,-1 0 1,1-1-1,-1 1 0,1-1 1,-1 0-1,1 1 1,0-1-1,-1 1 1,1-1-1,0 0 1,-1 1-1,1-1 0,0 0 1,-1 0-1,1 0 1,0 0-1,0 1 1,-1-1-1,1 0 1,0 0-1,-1 0 1,1-1-1,0 1 0,0 0 1,0 0-1,36-7 216,-16-2-60,0-1-1,-1 0 1,0-2-1,0 0 1,33-29-1,82-87 55,-73 55-69,-56 66-115,-1-1 0,0 0-1,-1 0 1,0 0 0,0-1-1,-1 1 1,5-19 0,-8 27-27,0-1 0,1 1 0,-1 0 0,0-1 0,0 1 0,0 0 0,0-1 0,0 1 0,0 0 0,0-1 0,0 1 0,0-1 0,0 1 0,0 0 0,0-1 0,0 1 0,0 0 0,0-1 1,-1 1-1,1 0 0,0-1 0,0 1 0,0 0 0,-1-1 0,1 1 0,0 0 0,0-1 0,0 1 0,-1 0 0,1 0 0,0-1 0,-1 1 0,1 0 0,0 0 0,-1 0 0,1-1 0,0 1 0,-1 0 0,1 0 0,0 0 0,-1 0 0,1 0 1,0 0-1,-1 0 0,1 0 0,-1 0 0,1 0 0,0 0 0,-1 0 0,1 0 0,0 0 0,-1 0 0,1 0 0,-1 0 0,1 0 0,0 0 0,-1 1 0,1-1 0,0 0 0,-1 0 0,1 0 0,-1 1 0,-22 14-168,3 5 169,1 1 0,0 0 0,2 2 0,1 0 0,1 1 0,1 1 0,-20 46 0,31-63 22,-1 0 1,1 0-1,0 0 0,1 0 0,-1 1 1,2-1-1,-1 1 0,1 0 0,1-1 1,0 1-1,0 10 0,0-18-19,1 0 1,-1 0-1,0 0 0,0-1 1,1 1-1,-1 0 0,1 0 1,-1 0-1,0 0 0,1-1 1,0 1-1,-1 0 1,1 0-1,-1-1 0,1 1 1,0 0-1,-1-1 0,1 1 1,0-1-1,0 1 0,0-1 1,-1 1-1,1-1 0,0 0 1,2 1-1,29-1 121,-24-2-71,1 0 0,0-1 0,0 0-1,13-7 1,5-8-69,-2-1 0,0-1 0,40-42 0,-54 51-123,-19 37-453,-6 4 569,8-19 47,1-1 1,0 1-1,0 1 1,1-1-1,1 1 1,0-1-1,0 1 1,-1 19-1,4-30-13,0 1-1,1-1 1,-1 0-1,0 0 0,1 1 1,-1-1-1,1 0 1,-1 0-1,1 0 0,0 0 1,-1 0-1,1 0 1,0 0-1,0 0 0,0 0 1,0 0-1,0 0 1,0 0-1,0-1 0,0 1 1,0 0-1,0-1 1,0 1-1,1-1 1,-1 1-1,0-1 0,0 0 1,0 1-1,1-1 1,-1 0-1,0 0 0,0 0 1,1 0-1,-1 0 1,0 0-1,2 0 0,6-1 74,0 1-1,-1-1 0,1 0 0,12-4 0,-5-1-37,0-1 0,-1 0-1,0-1 1,25-17 0,-25 15-66,1 0 0,-1 1 0,31-12 1,-45 21 10,-1 1 1,0-1 0,1 0 0,-1 0-1,1 0 1,-1 1 0,1-1-1,-1 0 1,0 0 0,1 1 0,-1-1-1,0 0 1,1 1 0,-1-1 0,0 1-1,1-1 1,-1 0 0,0 1 0,0-1-1,1 1 1,-1-1 0,0 1-1,0-1 1,0 0 0,0 1 0,0-1-1,0 1 1,1-1 0,-1 1 0,0-1-1,0 1 1,-1-1 0,1 1 0,0-1-1,0 1 1,0-1 0,0 1-1,0-1 1,0 1 0,-1-1 0,1 0-1,0 1 1,0-1 0,-1 1 0,1 0-1,-8 26 85,4-16 0,0 1-21,0-1 0,1 1 1,0 0-1,-3 23 1,6-34-54,0-1 0,0 1 0,0-1 1,0 1-1,0 0 0,0-1 1,1 1-1,-1-1 0,0 1 0,0-1 1,0 1-1,0-1 0,1 1 1,-1-1-1,0 1 0,1-1 1,-1 1-1,0-1 0,1 1 0,-1-1 1,1 1-1,-1-1 0,0 0 1,1 1-1,-1-1 0,1 0 0,-1 1 1,1-1-1,-1 0 0,1 0 1,-1 0-1,2 1 0,24-3 218,21-17-1092,-21-4-3383,-4-4-5081</inkml:trace>
</inkml:ink>
</file>

<file path=ppt/ink/ink3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7.580"/>
    </inkml:context>
    <inkml:brush xml:id="br0">
      <inkml:brushProperty name="width" value="0.025" units="cm"/>
      <inkml:brushProperty name="height" value="0.025" units="cm"/>
    </inkml:brush>
  </inkml:definitions>
  <inkml:trace contextRef="#ctx0" brushRef="#br0">77 20 20531,'10'-3'2109,"5"-1"-1353,1 0 0,0 1 1,0 1-1,19 0 0,-32 1-687,0 1-1,1 0 1,-1 0-1,0 0 1,0 0-1,0 0 1,0 1-1,0 0 1,0-1-1,0 1 1,0 0 0,0 0-1,0 1 1,0-1-1,0 1 1,0-1-1,-1 1 1,1 0-1,-1 0 1,0 0 0,1 1-1,-1-1 1,0 0-1,0 1 1,0-1-1,-1 1 1,1 0-1,-1 0 1,1-1 0,-1 1-1,0 0 1,2 6-1,-3 0 45,0 1 1,0-1-1,0 0 0,-2 1 1,1-1-1,-1 0 0,0 0 1,-1 0-1,0 0 0,0 0 1,-1-1-1,0 1 0,-1-1 1,0 0-1,-10 12 0,-10 13 132,-3-1 0,-36 33-1,40-42-116,5-5 90,13-14-141,1 0 1,0 1-1,0 0 0,0 0 0,0 0 1,1 1-1,0-1 0,0 1 0,0 0 0,1 0 1,0 0-1,-2 8 0,4-14-75,2 1-1,-1 0 1,0-1-1,0 1 1,0 0 0,0-1-1,0 1 1,1 0-1,-1 0 1,0-1-1,0 1 1,1-1-1,-1 1 1,1 0 0,-1-1-1,0 1 1,1-1-1,-1 1 1,1-1-1,-1 1 1,1-1-1,0 1 1,-1-1 0,1 0-1,-1 1 1,1-1-1,0 0 1,-1 1-1,1-1 1,0 0 0,-1 0-1,1 0 1,0 0-1,1 1 1,29 1 82,-25-2-63,46 0-564,1-3 0,-1-2 0,83-18 0,-128 22-162,12-5-1507,-10-2-2350,-8-4-2960</inkml:trace>
</inkml:ink>
</file>

<file path=ppt/ink/ink3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7.938"/>
    </inkml:context>
    <inkml:brush xml:id="br0">
      <inkml:brushProperty name="width" value="0.025" units="cm"/>
      <inkml:brushProperty name="height" value="0.025" units="cm"/>
    </inkml:brush>
  </inkml:definitions>
  <inkml:trace contextRef="#ctx0" brushRef="#br0">1 33 17489,'0'0'9000,"63"-28"-8391,-26 24-289,4 3-256,5 1-929,-3 0-2210,-7 0-4132</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7.723"/>
    </inkml:context>
    <inkml:brush xml:id="br0">
      <inkml:brushProperty name="width" value="0.025" units="cm"/>
      <inkml:brushProperty name="height" value="0.025" units="cm"/>
    </inkml:brush>
  </inkml:definitions>
  <inkml:trace contextRef="#ctx0" brushRef="#br0">49 74 15246,'0'0'9236,"1"10"-9076,-1-4-155,1-1 0,0 0 0,0 1 0,0-1 1,0 0-1,1 0 0,0 1 0,0-1 0,0-1 0,0 1 0,1 0 0,0 0 0,0-1 0,0 0 1,1 0-1,-1 0 0,1 0 0,0 0 0,0-1 0,1 1 0,-1-1 0,8 4 0,4 0 22,-9-4-11,0 0 1,0 0 0,0 1 0,0 0 0,-1 0-1,8 6 1,-12-7-4,0-1 1,0 1-1,0 0 0,0 0 0,0 0 0,0 0 1,-1 1-1,0-1 0,1 0 0,-1 1 1,0-1-1,-1 1 0,1-1 0,-1 1 0,1-1 1,-1 8-1,-1 3 196,0 0-1,0 1 1,-2-1 0,0 0 0,0 0-1,-1 0 1,-1-1 0,0 1 0,-1-1-1,-1 0 1,0-1 0,0 1 0,-1-1-1,-1-1 1,0 0 0,-1 0 0,0-1-1,-19 16 1,27-24-185,0-1-1,0 1 1,0-1 0,0 0-1,0 0 1,0 0 0,-1 0-1,1 0 1,0 0 0,0-1-1,-1 1 1,1-1 0,-1 1-1,1-1 1,0 0-1,-1 0 1,1 0 0,-3-1-1,3 0-73,0 1 0,1-1-1,-1 0 1,1 0 0,-1 0 0,1 0-1,0 0 1,-1 0 0,1-1-1,0 1 1,0 0 0,0-1-1,0 1 1,0-1 0,0 1-1,0-1 1,0 1 0,1-1-1,-1-2 1,-3-9-826,1 0 0,1 0 0,1-1 1,0 1-1,0-16 0,1 19-17,0-59-5347,0-6-3375</inkml:trace>
  <inkml:trace contextRef="#ctx0" brushRef="#br0" timeOffset="1">49 74 10890,'36'-72'3908,"-34"72"-929,1 0-1185,4 0 31,4 3-576,7 1-480,9-3-641,7-1-160,6 0-1697,4-1-1859,2-8-2882</inkml:trace>
</inkml:ink>
</file>

<file path=ppt/ink/ink3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8.644"/>
    </inkml:context>
    <inkml:brush xml:id="br0">
      <inkml:brushProperty name="width" value="0.025" units="cm"/>
      <inkml:brushProperty name="height" value="0.025" units="cm"/>
    </inkml:brush>
  </inkml:definitions>
  <inkml:trace contextRef="#ctx0" brushRef="#br0">17 139 18738,'0'0'5146,"9"-5"-4708,0 0-355,0-1 0,-1 0 1,0 0-1,15-14 0,-20 16-32,0 1-1,0-1 1,0 0 0,0 0 0,-1 0-1,1 0 1,-1-1 0,0 1-1,-1 0 1,1-1 0,-1 0 0,0 1-1,0-1 1,0 0 0,0-7 0,-1 12-31,0 0 1,0-1 0,0 1 0,0 0 0,0-1 0,0 1 0,0-1 0,0 1 0,0 0 0,0-1 0,0 1 0,0-1 0,0 1 0,0 0 0,-1-1 0,1 1 0,0 0 0,0-1 0,0 1 0,-1 0-1,1-1 1,0 1 0,0 0 0,-1 0 0,1-1 0,0 1 0,-1 0 0,1 0 0,0 0 0,-1-1 0,1 1 0,0 0 0,-1 0 0,0 0 0,-15 4 285,-11 17 16,22-13-337,-1 0-1,2 1 1,-1-1 0,-3 12 0,-1 3 564,8-19 568,2-6 827,5-10-1780,-3 6-135,0 0 0,0-1 0,-1 1 0,1-1-1,-2 1 1,1-1 0,1-11 0,-3 18-93,0 0-16,1 0 80,0 0 0,-1 0 0,1 0 0,0 0 1,-1 0-1,1 0 0,-1 0 0,1 0 0,0-1 0,-1 1 1,1 0-1,-1 0 0,1-1 0,-1 1 0,1 0 0,0-1 0,-1 1 1,1 0-1,-1-1 0,0 1 0,1-1 0,-1 1 0,1-1 0,-1 1 1,0-1-1,1 1 0,-1-1 0,1 0 0,13-17-10,-14 18 3,-1 0 0,1-1 0,0 1 0,0 0 0,0 0 0,0 0 0,0 0 0,0-1 0,0 1 0,0 0 0,0 0 0,0 0 0,0 0 0,0 0 0,1-1 0,-1 1 0,0 0 0,0 0 0,0 0 0,0 0 0,0-1 0,0 1 0,0 0 0,0 0 0,0 0 0,0 0 0,1 0 0,-1 0 0,0-1 0,0 1 0,0 0 0,0 0 1,0 0-1,1 0 0,-1 0 0,0 0 0,0 0 0,0 0 0,0 0 0,0 0 0,1 0 0,-1 0 0,0 0 0,0 0 0,0 0 0,0 0 0,1 0 0,-1 0 0,0 0 0,0 0 0,0 0 0,0 0 0,1 0 0,-1 0 0,0 0 0,0 0 0,0 0 0,0 0 0,0 0 0,1 1 0,-1 14-141,-9 23 210,-20 18 282,22-45-189,0 1-1,0 1 1,1-1-1,1 1 1,0 0-1,1 0 1,0 0-1,-3 28 1,7-40-142,1 0-1,-1 1 1,0-1 0,1 1-1,0-1 1,-1 0 0,1 0 0,0 1-1,-1-1 1,1 0 0,0 0-1,0 0 1,0 0 0,0 0 0,0 0-1,0 0 1,0 0 0,0 0-1,1 0 1,-1 0 0,0-1 0,1 1-1,-1-1 1,0 1 0,1-1-1,-1 1 1,0-1 0,1 0 0,-1 0-1,1 1 1,-1-1 0,1 0-1,-1 0 1,1-1 0,-1 1 0,0 0-1,3-1 1,4 1 40,-1-1 0,1 0 0,-1-1 0,1 0 0,-1 0 0,9-4 0,-2-2-53,0 0 0,0-1 0,-1-1 0,0 0 0,-1-1 0,22-23 0,55-83 0,-99 152-80,8-30 84,-6 9 9,2 0-1,0 1 1,0 0 0,1 0-1,-5 31 1,10-45-13,0 0 0,1-1 0,-1 1 0,0 0 0,1 0 0,-1-1 0,1 1 0,-1-1 0,1 1 0,-1 0 0,1-1 0,0 1 0,-1-1 0,1 1 0,-1-1 0,1 1 0,0-1 0,0 0 0,-1 1 0,1-1 0,0 0 0,0 1 0,-1-1 0,1 0 0,0 0 0,0 0 0,0 0 0,-1 0 0,1 0 0,0 0 0,0 0 0,0 0 0,-1 0 0,1 0 0,0-1 0,0 1 0,-1 0 0,1 0 0,1-1 0,36-9 0,-10-2 0,41-23 0,-44 21 0,0 1 0,28-9 0,-52 21 0,-1 1 0,1 0 0,-1 0 0,1 0 0,0-1 0,-1 1 0,1 0 0,-1 0 0,1 0 0,0 0 0,-1 0 0,1 0 0,0 0 0,-1 0 0,1 0 0,-1 0 0,1 0 0,0 1 0,-1-1 0,1 0 0,-1 0 0,1 1 0,-1-1 0,1 0 0,0 1 0,-1-1 0,1 0 0,-1 1 0,0-1 0,1 1 0,-1-1 0,1 1 0,-1-1 0,0 1 0,1 0 0,2 28 0,-17 30 0,11-50-757,-2 7-2402,4-14 1026,1-9-151,2-10-4886</inkml:trace>
</inkml:ink>
</file>

<file path=ppt/ink/ink3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9.066"/>
    </inkml:context>
    <inkml:brush xml:id="br0">
      <inkml:brushProperty name="width" value="0.025" units="cm"/>
      <inkml:brushProperty name="height" value="0.025" units="cm"/>
    </inkml:brush>
  </inkml:definitions>
  <inkml:trace contextRef="#ctx0" brushRef="#br0">1 1 18802,'0'0'6070,"8"9"-6433,20 18-318,8-5-3624,-29-19 2458,-1 0-1,1-1 0,0-1 0,-1 1 0,1-1 0,0 0 0,9 0 12140,-25-2-1882,7 1-8388,0 0 1,0 0 0,0 1-1,0-1 1,0 0-1,0 1 1,0 0-1,0-1 1,1 1 0,-1 0-1,0 0 1,0 0-1,0 0 1,1 0-1,-3 2 1,-31 34 1084,33-35-1085,1-1 0,-1 1 1,1 0-1,0 0 0,0 0 0,0-1 1,0 1-1,0 0 0,0 0 0,1 0 1,-1 1-1,0-1 0,1 0 0,0 0 0,0 0 1,-1 0-1,1 0 0,0 0 0,1 1 1,-1-1-1,1 2 0,2-2-21,1-1 0,0 0 1,0 0-1,0 0 0,0 0 0,0-1 0,0 1 0,0-1 1,1 0-1,-1 0 0,0-1 0,4 0 0,3 0-187,14 1-428,-1 2 0,27 4 0,-43-5 563,-1 0-1,1 1 1,0 1-1,0-1 1,-1 1 0,0 0-1,1 1 1,-1 0-1,-1 0 1,9 7 0,-13-10 83,0 0 1,-1 1-1,0-1 1,1 0-1,-1 1 1,0-1-1,0 1 1,1 0 0,-1-1-1,0 1 1,-1 0-1,1 0 1,0-1-1,0 1 1,-1 0-1,1 0 1,-1 0-1,0 0 1,0 0 0,1 0-1,-1 0 1,0 0-1,-1 0 1,1 0-1,0 0 1,0 0-1,-1 0 1,0-1-1,1 1 1,-1 0 0,0 0-1,0 0 1,1-1-1,-1 1 1,-1 0-1,1-1 1,0 1-1,0-1 1,-1 1-1,1-1 1,-1 0 0,1 1-1,-1-1 1,1 0-1,-3 1 1,-7 6 401,-1-1-1,1 0 1,-1 0 0,-1-1 0,-13 4 0,25-10-432,-8 4-1,-1 0-1,1 0 0,-1-2 0,0 1 1,0-1-1,-1 0 0,1-1 0,0-1 1,-16 0-1,25 0-183,1 0 0,-1 0-1,0-1 1,0 1 0,0 0 0,1-1 0,-1 1 0,0-1 0,1 1 0,-1-1-1,0 1 1,1-1 0,-1 0 0,1 1 0,-1-1 0,1 1 0,-1-1-1,1 0 1,-1 0 0,1 1 0,0-1 0,-1 0 0,1 0 0,0 0-1,-1 1 1,1-1 0,0 0 0,0 0 0,0 0 0,0 0 0,0 1 0,0-1-1,0 0 1,0 0 0,1-1 0,-1-21-7520</inkml:trace>
</inkml:ink>
</file>

<file path=ppt/ink/ink3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9.516"/>
    </inkml:context>
    <inkml:brush xml:id="br0">
      <inkml:brushProperty name="width" value="0.025" units="cm"/>
      <inkml:brushProperty name="height" value="0.025" units="cm"/>
    </inkml:brush>
  </inkml:definitions>
  <inkml:trace contextRef="#ctx0" brushRef="#br0">63 101 16720,'0'0'9881,"10"-5"-8445,-3 2-1289,46-24 1039,-50 25-1143,0 0 1,-1 1-1,1-1 0,-1 0 1,1-1-1,-1 1 1,0 0-1,0-1 0,0 1 1,0-1-1,0 0 1,0 0-1,-1 1 1,1-1-1,-1 0 0,0 0 1,1-6-1,-2 8-34,0 1-1,0-1 0,0 1 1,0-1-1,0 1 1,0-1-1,0 1 0,0-1 1,0 1-1,0-1 0,-1 1 1,1-1-1,0 1 1,0-1-1,-1 1 0,1-1 1,0 1-1,-1-1 1,1 1-1,0 0 0,-1-1 1,1 1-1,-1-1 0,1 1 1,0 0-1,-1 0 1,1-1-1,-1 1 0,1 0 1,-1 0-1,0-1 1,-25 0 71,-22 12 14,41-7-59,-1 0-1,1 1 1,0-1 0,1 1-1,-1 1 1,-9 9-1,13-12-21,0 1 0,0-1 0,1 0 0,0 1 1,-1-1-1,1 1 0,0 0 0,1 0 0,-1 0 0,1 0 0,-1 0 0,1 0 0,1 0 0,-2 7 0,3-10-8,-1 1 1,1-1-1,-1 0 0,1 1 0,-1-1 1,1 0-1,0 0 0,0 1 0,0-1 1,0 0-1,0 0 0,0 0 0,0 0 1,0 0-1,0 0 0,0-1 0,1 1 1,-1 0-1,0-1 0,1 1 0,-1-1 1,0 1-1,1-1 0,-1 1 0,1-1 1,-1 0-1,0 0 0,1 0 0,-1 0 1,1 0-1,-1 0 0,2 0 0,59-2 189,-56 1-177,20-2-56,-2-2-1,1-1 0,46-18 1,-45 14-95,2 1 0,45-8 0,-73 17 136,1-1-1,-1 1 1,1 0 0,-1 0 0,1 0 0,-1 0-1,1 0 1,-1-1 0,1 1 0,0 0 0,-1 0 0,1 0-1,-1 0 1,1 0 0,-1 1 0,1-1 0,0 0-1,-1 0 1,1 0 0,-1 0 0,1 1 0,-1-1-1,1 0 1,-1 0 0,1 1 0,-1-1 0,1 0-1,-1 1 1,0-1 0,1 1 0,-1-1 0,0 1-1,1-1 1,-1 0 0,0 1 0,1-1 0,-1 1 0,0 0-1,0-1 1,1 1 0,-1-1 0,0 1 0,0-1-1,0 1 1,0-1 0,0 1 0,0 0 0,0-1-1,0 1 1,0-1 0,0 1 0,0-1 0,0 1-1,-1-1 1,1 2 0,-19 40 769,5-11-394,55-33 232,22-19-521,-53 16-400,1 0 0,0 1 1,1 1-1,-1 0 0,0 0 1,1 1-1,0 1 0,13-1 0,-24 2 188,-1 0 1,0 0-1,0 0 0,0 0 0,1 0 0,-1 0 0,0 0 0,0 0 0,0 0 0,1 0 1,-1 1-1,0-1 0,0 0 0,0 0 0,1 0 0,-1 0 0,0 0 0,0 0 0,0 0 0,0 0 1,1 1-1,-1-1 0,0 0 0,0 0 0,0 0 0,0 0 0,0 0 0,1 1 0,-1-1 1,0 0-1,0 0 0,0 0 0,0 1 0,0-1 0,0 0 0,0 0 0,0 0 0,0 1 0,0-1 1,0 0-1,0 0 0,0 0 0,0 1 0,0-1 0,0 0 0,0 1-33,0 3-6591</inkml:trace>
</inkml:ink>
</file>

<file path=ppt/ink/ink3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0.188"/>
    </inkml:context>
    <inkml:brush xml:id="br0">
      <inkml:brushProperty name="width" value="0.025" units="cm"/>
      <inkml:brushProperty name="height" value="0.025" units="cm"/>
    </inkml:brush>
  </inkml:definitions>
  <inkml:trace contextRef="#ctx0" brushRef="#br0">286 75 16143,'0'0'11360,"-12"-8"-10004,5 3-1213,4 2-120,-1 0 1,1 0 0,0 1-1,-1 0 1,1-1-1,-1 1 1,0 1 0,0-1-1,0 0 1,0 1-1,0 0 1,0 0 0,0 0-1,0 0 1,0 1 0,-1 0-1,1 0 1,0 0-1,0 0 1,-1 1 0,-3 0-1,-6 5-3,1 0-1,1 1 0,-1 0 1,1 1-1,0 0 1,-17 17-1,21-18-20,1 0 1,0 0-1,0 1 0,1-1 0,0 2 1,0-1-1,1 1 0,0 0 1,1 0-1,-5 12 0,9-21 0,0 1 0,-1 0 0,1 0 0,0-1 0,0 1 0,-1 0 0,1 0 0,0 0 0,0-1-1,0 1 1,0 0 0,0 0 0,0 0 0,0-1 0,0 1 0,1 0 0,-1 0 0,0-1 0,0 1-1,1 0 1,-1 0 0,0-1 0,1 1 0,-1 0 0,1-1 0,-1 1 0,1 0 0,-1-1 0,1 1 0,-1-1-1,1 1 1,0-1 0,-1 1 0,1-1 0,0 1 0,2-1 10,0 1 0,-1-1 0,1 1 0,0-1 0,-1 0 0,1 0 0,0 0 0,-1-1 0,1 1 0,4-2 0,7-1 71,-2-1 0,1-1 0,18-9-1,10-11 47,-1-1 0,-1-2 0,-1-2 0,61-63 0,-115 113-251,2-1-1,0 2 0,2-1 0,0 2 0,1 0 0,-11 32 1,21-50-99,-1 1 1,1-1-1,-1 1 1,1 0 0,1-1-1,-1 1 1,1 0 0,-1 0-1,1-1 1,1 1-1,-1 0 1,1 0 0,1 5-1,-2-9 58,1 1 0,0-1 0,-1 0 0,1 0-1,0 1 1,0-1 0,0 0 0,0 0 0,0 0 0,0 0-1,0 0 1,0-1 0,0 1 0,0 0 0,1 0-1,-1-1 1,0 1 0,2 0 0,0 0-82,0 0-1,1-1 1,-1 0 0,0 1-1,0-1 1,1 0-1,-1 0 1,0-1 0,0 1-1,6-2 1,0-1-879,1-1 0,-1 0 0,0 0 0,0-1 0,0 0 0,-1 0 0,16-13-1,19-22-6868</inkml:trace>
</inkml:ink>
</file>

<file path=ppt/ink/ink3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0.532"/>
    </inkml:context>
    <inkml:brush xml:id="br0">
      <inkml:brushProperty name="width" value="0.025" units="cm"/>
      <inkml:brushProperty name="height" value="0.025" units="cm"/>
    </inkml:brush>
  </inkml:definitions>
  <inkml:trace contextRef="#ctx0" brushRef="#br0">212 0 11243,'0'0'9833,"-11"6"-8514,0 1-1075,1 0 1,1 1 0,-1 0-1,1 0 1,1 1 0,0 0-1,0 0 1,1 1 0,0 0-1,0 1 1,-7 16 0,5-11 154,1 0 0,0 1 0,2 0 0,0 1 0,1 0 0,0-1 0,-2 30 0,6-46-365,1 0 0,0 1 0,0-1 0,0 0 1,1 1-1,-1-1 0,0 0 0,0 0 0,1 1 0,-1-1 0,1 0 0,-1 0 0,1 1 1,0-1-1,-1 0 0,1 0 0,0 0 0,0 0 0,0 0 0,0 0 0,-1 0 0,1 0 1,1-1-1,-1 1 0,0 0 0,0 0 0,2 0 0,0 0 84,1 0 0,0 0 0,0 0 0,0 0 0,0-1 0,0 1 0,0-1 0,0 0 0,5-1 1,8-2 138,1 0 1,-1-1-1,21-8 1,-22 7-242,-6 1-49,1 0 0,-1 0 0,1 2 0,0-1 0,20-1 0,-31 4 26,0 0 0,1 0 0,-1 0 1,1 0-1,-1 0 0,0 0 0,1 0 0,-1 0 0,1 0 0,-1 0 0,0 1 1,1-1-1,-1 0 0,1 0 0,-1 0 0,0 1 0,1-1 0,-1 0 0,0 0 1,1 1-1,-1-1 0,0 0 0,0 0 0,1 1 0,-1-1 0,0 0 0,0 1 0,1-1 1,-1 0-1,0 1 0,0-1 0,0 1 0,0-1 0,0 0 0,0 1 0,1 0 1,-6 18 54,-18 16 473,12-26-449,0 0-1,-1-1 1,0-1-1,0 0 1,-1 0 0,0-1-1,-20 6 1,22-8-38,0-1-1,1-1 1,-1 0 0,0 0 0,0-1 0,-1 0 0,1-1-1,0 0 1,0-1 0,-12-2 0,22 3-99,0 0 0,-1-1 1,1 1-1,0 0 0,0-1 0,0 1 0,0-1 1,0 1-1,0-1 0,0 1 0,0-1 0,0 0 1,0 1-1,0-1 0,1 0 0,-1 0 0,0 0 1,0 0-1,1 0 0,-1 0 0,0 0 1,1 0-1,-1 0 0,1 0 0,0 0 0,-1 0 1,1 0-1,0 0 0,-1 0 0,1 0 0,0-1 1,0 1-1,0 0 0,0 0 0,0 0 0,0 0 1,1-1-1,-1 1 0,0 0 0,1 0 0,-1 0 1,0 0-1,1 0 0,-1 0 0,1 0 0,0 0 1,-1 0-1,2-1 0,2-4-678,0-1 0,0 2 0,0-1 0,1 0 0,0 1 0,8-7 0,64-50-9320,-34 25 924</inkml:trace>
</inkml:ink>
</file>

<file path=ppt/ink/ink3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0.905"/>
    </inkml:context>
    <inkml:brush xml:id="br0">
      <inkml:brushProperty name="width" value="0.025" units="cm"/>
      <inkml:brushProperty name="height" value="0.025" units="cm"/>
    </inkml:brush>
  </inkml:definitions>
  <inkml:trace contextRef="#ctx0" brushRef="#br0">157 1 5285,'0'0'22560,"-4"11"-21743,-51 103 1588,-6 10-1263,53-106-1092,2 0 1,0 0 0,0 1 0,-4 33 0,10-51-52,0 0 0,0 0 0,0 0 1,0 0-1,0-1 0,0 1 0,0 0 0,0 0 1,0 0-1,0 0 0,0 0 0,0 0 0,1-1 1,-1 1-1,0 0 0,1 0 0,-1 0 0,1-1 1,-1 1-1,0 0 0,1 0 0,0-1 0,-1 1 1,1-1-1,-1 1 0,1 0 0,0-1 1,1 1-1,0 0 8,-1-1 1,1 1-1,0-1 0,0 0 1,0 0-1,0 0 1,0 0-1,0 0 0,-1 0 1,1 0-1,0-1 1,3 0-1,5-2-161,0-1-1,-1 0 1,18-10-1,112-90-5834,-147 122 6150,1-1 1,-6 25 0,13-41-150,0-1-1,0 1 1,0-1-1,0 1 1,1-1-1,-1 1 1,0-1-1,0 0 0,0 1 1,0-1-1,1 1 1,-1-1-1,0 0 1,0 1-1,1-1 1,-1 1-1,0-1 1,1 0-1,-1 1 1,0-1-1,1 0 0,-1 0 1,0 1-1,1-1 1,-1 0-1,1 0 1,-1 0-1,0 1 1,1-1-1,-1 0 1,1 0-1,-1 0 1,1 0-1,0 0 1,24-1 211,22-12-842,-1-8-2328,23-12-5712,-31 14 2237</inkml:trace>
</inkml:ink>
</file>

<file path=ppt/ink/ink3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1.434"/>
    </inkml:context>
    <inkml:brush xml:id="br0">
      <inkml:brushProperty name="width" value="0.025" units="cm"/>
      <inkml:brushProperty name="height" value="0.025" units="cm"/>
    </inkml:brush>
  </inkml:definitions>
  <inkml:trace contextRef="#ctx0" brushRef="#br0">1 1 7783,'0'0'9246,"1"8"-7051,0 0-1523,0 1 1,0 0-1,-1-1 1,0 1 0,-3 14-1,3-23-629,0 1-1,0-1 1,0 1-1,0-1 1,0 0-1,0 1 0,0-1 1,0 1-1,1-1 1,-1 0-1,0 1 1,0-1-1,0 1 0,1-1 1,-1 0-1,0 1 1,0-1-1,1 0 1,-1 1-1,0-1 0,1 0 1,-1 0-1,0 1 1,1-1-1,-1 0 1,0 0-1,1 1 0,-1-1 1,1 0-1,-1 0 1,1 0-1,-1 0 1,1 0-1,23 2 396,23-8-285,8-7-407,-38 7-864,0 2-1,1 0 1,0 1 0,35-1 0,-52 5 1177,0 0 0,0-1 1,-1 1-1,1 0 0,0 0 0,0-1 1,0 1-1,-1 0 0,1 0 0,0 0 1,-1 0-1,1 0 0,-1 0 1,1 0-1,-1 0 0,0 0 0,1 0 1,-1 0-1,0 0 0,0 0 0,0 0 1,0 0-1,0 0 0,0 1 1,0-1-1,0 0 0,0 0 0,0 0 1,-1 2-1,-4 36 1974,-1-13-1517,-1 0 0,-1-1 0,-1 0 1,-2 0-1,0-1 0,-2-1 0,0 0 0,-18 22 0,30-43-412,-1 1-1,0-1 1,0 0 0,0 0 0,0-1 0,0 1-1,0 0 1,0-1 0,-1 1 0,1-1 0,0 0-1,-1 1 1,0-1 0,1 0 0,-1-1 0,1 1-1,-4 0 1,5-3-65,0-1-1,1 0 0,-1 0 1,1 0-1,-1 0 0,1 1 1,0-1-1,0 0 0,1 0 1,0-4-1,2-5-50,0 0 1,1 1-1,0 0 0,1-1 0,0 2 1,1-1-1,0 0 0,0 1 1,1 0-1,15-15 0,5-4-49,59-49 0,-67 62 28,-9 7 6,0 1 1,0-1-1,1 2 1,0 0-1,0 0 1,16-7-1,-26 14 28,-1 0-1,0 1 1,1-1-1,-1 0 1,0 0 0,1 0-1,-1 1 1,0-1-1,1 0 1,-1 0 0,0 1-1,0-1 1,1 0-1,-1 0 1,0 1 0,0-1-1,0 0 1,0 1-1,1-1 1,-1 0-1,0 1 1,0-1 0,0 1-1,0-1 1,0 0-1,0 1 1,0-1 0,0 0-1,0 1 1,0-1-1,0 0 1,0 1-1,0-1 1,0 1 0,0-1-1,0 0 1,-1 1-1,1-1 1,0 0 0,0 1-1,-4 17 232,3-15-181,-3 10 166,0-1 1,1 1 0,1 1 0,0-1 0,1 0 0,0 0 0,1 15 0,1-26-206,-1-1 0,0 1-1,1-1 1,-1 1 0,1-1 0,0 1-1,-1-1 1,1 0 0,0 1 0,0-1-1,0 0 1,0 0 0,0 0 0,0 0-1,0 1 1,0-2 0,1 1-1,-1 0 1,0 0 0,0 0 0,1 0-1,-1-1 1,1 1 0,-1-1 0,1 1-1,-1-1 1,1 0 0,-1 1 0,1-1-1,-1 0 1,1 0 0,-1 0 0,1 0-1,-1 0 1,1 0 0,-1-1 0,1 1-1,-1 0 1,1-1 0,1 0 0,2 0 12,1 0 1,-1-1-1,1 0 0,-1 0 1,0 0-1,1-1 1,-1 0-1,-1 0 1,10-7-1,-10 6-202,-1 0-1,1 0 1,-1-1 0,0 0-1,0 1 1,-1-1-1,1 0 1,-1 0 0,0-1-1,-1 1 1,1 0 0,0-7-1,0-1-2441,-1-1-1,-1 0 0,-1-22 1,-3 3-6989</inkml:trace>
</inkml:ink>
</file>

<file path=ppt/ink/ink3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1.795"/>
    </inkml:context>
    <inkml:brush xml:id="br0">
      <inkml:brushProperty name="width" value="0.025" units="cm"/>
      <inkml:brushProperty name="height" value="0.025" units="cm"/>
    </inkml:brush>
  </inkml:definitions>
  <inkml:trace contextRef="#ctx0" brushRef="#br0">1 1 13453,'0'0'12972,"56"23"-12940,-32-14-1313,-3 1-2531,-2 2-1537,-8-2-1025,-1 3-2658</inkml:trace>
</inkml:ink>
</file>

<file path=ppt/ink/ink3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2.152"/>
    </inkml:context>
    <inkml:brush xml:id="br0">
      <inkml:brushProperty name="width" value="0.025" units="cm"/>
      <inkml:brushProperty name="height" value="0.025" units="cm"/>
    </inkml:brush>
  </inkml:definitions>
  <inkml:trace contextRef="#ctx0" brushRef="#br0">264 0 5637,'0'0'11003,"-1"11"-8857,-8 33 722,-1 0 0,-27 73 1,26-89-2159,-2-1 0,-29 50 0,35-67-547,-1 1-1,-1-1 0,1-1 1,-17 14-1,21-19-89,0-1 0,-1 1 0,1-1-1,-1 0 1,1-1 0,-1 1 0,0-1 0,0 0-1,0-1 1,-1 1 0,1-1 0,0 0 0,-8 1-1,13-2-51,-1 0 0,1 0 0,0 0 0,-1 0 0,1 0 0,0 0 0,-1 0 0,1 0 0,0 0 0,0 0 0,-1 0 0,1 0 0,0-1 0,-1 1 0,1 0 0,0 0 0,0 0 0,-1 0 0,1-1 0,0 1 0,0 0 0,-1 0 0,1 0 0,0-1 0,0 1-1,0 0 1,-1 0 0,1-1 0,0 1 0,0 0 0,0-1 0,0 1 0,0 0 0,0 0 0,0-1 0,0 1 0,-1 0 0,1-1 0,0 1 0,0 0 0,1-1 0,5-18 196,17-14-215,8 2 39,2 2 0,2 1 0,0 2 0,2 1-1,69-36 1,-24 15-318,-60 30-1764,-8-4-3413,-8 2-3104</inkml:trace>
</inkml:ink>
</file>

<file path=ppt/ink/ink3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2.700"/>
    </inkml:context>
    <inkml:brush xml:id="br0">
      <inkml:brushProperty name="width" value="0.025" units="cm"/>
      <inkml:brushProperty name="height" value="0.025" units="cm"/>
    </inkml:brush>
  </inkml:definitions>
  <inkml:trace contextRef="#ctx0" brushRef="#br0">1 1 16271,'0'0'11425,"8"1"-11052,8 2-320,-4 0 28,1 0 1,0-1-1,0-1 0,0 0 1,0-1-1,0 0 0,1-1 1,15-3-1,-28 4-92,0 0 0,-1 0 0,1 0-1,-1 0 1,1 0 0,-1 1 0,1-1 0,-1 0 0,1 0 0,-1 1 0,1-1-1,-1 0 1,1 1 0,-1-1 0,1 0 0,-1 1 0,1-1 0,-1 1 0,0-1-1,1 0 1,-1 1 0,0-1 0,1 1 0,-1 0 0,0-1 0,0 1-1,0-1 1,1 1 0,-1-1 0,0 1 0,0-1 0,0 1 0,0 0 0,0-1-1,0 1 1,0-1 0,0 1 0,0 0 0,0-1 0,-1 1 0,0 35-241,1-31 282,-2 14-82,0 37-3494,3-48-2316,5-7-5103</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8.062"/>
    </inkml:context>
    <inkml:brush xml:id="br0">
      <inkml:brushProperty name="width" value="0.025" units="cm"/>
      <inkml:brushProperty name="height" value="0.025" units="cm"/>
    </inkml:brush>
  </inkml:definitions>
  <inkml:trace contextRef="#ctx0" brushRef="#br0">241 17 15022,'-2'12'1751,"-18"68"640,9-43-1375,2 1-1,1 0 1,3 1-1,-3 67 1,8-103-1009,0 0 0,0 0 0,0 0 0,0 0 1,1 0-1,-1 0 0,1-1 0,-1 1 0,1 0 1,0 0-1,1 0 0,-1 0 0,0-1 0,1 1 1,-1-1-1,1 1 0,0-1 0,0 0 0,0 1 1,0-1-1,0 0 0,0 0 0,1 0 1,-1-1-1,1 1 0,-1-1 0,1 1 0,0-1 1,0 0-1,-1 0 0,1 0 0,0 0 0,0 0 1,0-1-1,4 1 0,-1-1 123,1-1 0,-1 0-1,0 0 1,0 0 0,0 0 0,0-1 0,0 0 0,0-1-1,0 1 1,0-1 0,-1 0 0,0 0 0,1-1-1,-1 0 1,0 0 0,4-5 0,2-2 172,-1-2 0,-1 1 1,0-2-1,0 1 0,-1-1 0,-1 0 1,-1-1-1,0 1 0,0-1 0,-2-1 0,6-28 1,-9 35-168,0 0 0,-1 0 1,1-1-1,-2 1 1,1 0-1,-1 0 0,-1-1 1,0 1-1,-5-14 0,5 17-130,-1 1 0,0-1-1,0 1 1,0-1 0,-1 1 0,1 0-1,-1 0 1,-1 1 0,1-1-1,-1 1 1,1 0 0,-1 0-1,-1 1 1,1-1 0,-7-3-1,5 4-77,0 0 0,-1 0-1,1 1 1,-1-1 0,1 2-1,-1-1 1,0 1 0,1 0-1,-1 1 1,0 0 0,0 0-1,0 0 1,1 1 0,-1 0-1,0 1 1,1 0 0,-12 4-1,-5 5-1449,1 0 0,0 1 0,-40 30 0,34-22-1192,-20 10-3835</inkml:trace>
</inkml:ink>
</file>

<file path=ppt/ink/ink3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3.200"/>
    </inkml:context>
    <inkml:brush xml:id="br0">
      <inkml:brushProperty name="width" value="0.025" units="cm"/>
      <inkml:brushProperty name="height" value="0.025" units="cm"/>
    </inkml:brush>
  </inkml:definitions>
  <inkml:trace contextRef="#ctx0" brushRef="#br0">30 0 23766,'0'0'2082,"-19"59"-608,14-22-417,-1 3-545,6 2-159,0 2-289,6-3 32,9 0-1281,6-5-2627,-3-6-2722,-5-7-6823</inkml:trace>
</inkml:ink>
</file>

<file path=ppt/ink/ink3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3.542"/>
    </inkml:context>
    <inkml:brush xml:id="br0">
      <inkml:brushProperty name="width" value="0.025" units="cm"/>
      <inkml:brushProperty name="height" value="0.025" units="cm"/>
    </inkml:brush>
  </inkml:definitions>
  <inkml:trace contextRef="#ctx0" brushRef="#br0">1 1 21076,'0'0'6310</inkml:trace>
</inkml:ink>
</file>

<file path=ppt/ink/ink3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4.367"/>
    </inkml:context>
    <inkml:brush xml:id="br0">
      <inkml:brushProperty name="width" value="0.025" units="cm"/>
      <inkml:brushProperty name="height" value="0.025" units="cm"/>
    </inkml:brush>
  </inkml:definitions>
  <inkml:trace contextRef="#ctx0" brushRef="#br0">116 1 21877,'0'0'3171,"-3"79"-2851,-8-36-288,0 4 32,-5 5-256,1-2-833,3-1-320,-1-6 63,2-9-1056,-1-8-993,1-9-1666</inkml:trace>
</inkml:ink>
</file>

<file path=ppt/ink/ink3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4.724"/>
    </inkml:context>
    <inkml:brush xml:id="br0">
      <inkml:brushProperty name="width" value="0.025" units="cm"/>
      <inkml:brushProperty name="height" value="0.025" units="cm"/>
    </inkml:brush>
  </inkml:definitions>
  <inkml:trace contextRef="#ctx0" brushRef="#br0">0 114 20371,'0'0'3748,"55"-13"-2499,1-1 481,8-1-417,18-2-448,8 2-481,0 2-320,-5 4 0,-9 5-160,-17 4-961,-14 0-1153,-18 0-673,-16 0-576,-40-13-9962</inkml:trace>
</inkml:ink>
</file>

<file path=ppt/ink/ink3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5.049"/>
    </inkml:context>
    <inkml:brush xml:id="br0">
      <inkml:brushProperty name="width" value="0.025" units="cm"/>
      <inkml:brushProperty name="height" value="0.025" units="cm"/>
    </inkml:brush>
  </inkml:definitions>
  <inkml:trace contextRef="#ctx0" brushRef="#br0">57 121 6278,'0'0'11435,"-56"-38"-8777,56 28 481,7 2-1121,20 0-897,11-3-128,14 0 32,7-1-384,10 0-353,7 6-128,-2 1-160,4 5-224,-6 0-1986,-5 6-2755,-9 1-3491</inkml:trace>
</inkml:ink>
</file>

<file path=ppt/ink/ink3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5.407"/>
    </inkml:context>
    <inkml:brush xml:id="br0">
      <inkml:brushProperty name="width" value="0.025" units="cm"/>
      <inkml:brushProperty name="height" value="0.025" units="cm"/>
    </inkml:brush>
  </inkml:definitions>
  <inkml:trace contextRef="#ctx0" brushRef="#br0">506 1 21588,'0'0'8163,"-11"4"-7902,-3 4-252,1-1-1,-1 2 0,1 0 0,1 1 1,0 0-1,-14 14 0,-71 86 29,74-84-36,0 1 1,-116 145 34,122-148-33,2 0 1,0 2-1,1-1 1,2 2 0,-14 38-1,24-60-12,0 1-1,1 0 0,0 0 1,-1 0-1,2 0 1,-1 0-1,1 0 1,0 0-1,0 1 0,0-1 1,1 0-1,0 0 1,1 0-1,2 7 1,-2-9-3,0-1 1,0 0 0,1 0 0,-1 0 0,1 0 0,0 0-1,0 0 1,0-1 0,0 0 0,0 1 0,0-1 0,1 0-1,-1-1 1,1 1 0,0 0 0,-1-1 0,1 0 0,0 0-1,0 0 1,0-1 0,0 1 0,5-1 0,12 2-262,-1-1 1,1-1-1,-1-1 1,0-1 0,0 0-1,34-10 1,-29 4-2707,1 0 1,34-19 0,8-9-11078</inkml:trace>
</inkml:ink>
</file>

<file path=ppt/ink/ink3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5.919"/>
    </inkml:context>
    <inkml:brush xml:id="br0">
      <inkml:brushProperty name="width" value="0.025" units="cm"/>
      <inkml:brushProperty name="height" value="0.025" units="cm"/>
    </inkml:brush>
  </inkml:definitions>
  <inkml:trace contextRef="#ctx0" brushRef="#br0">0 1 21588,'0'0'8841,"33"67"-8329,-33-45-384,0-5-32,0-4-96,0-4-160,6-3-320,3-6-449,2 0-993,2-9-1153,1-9-1089,0-7-2306,-3-8-4068</inkml:trace>
</inkml:ink>
</file>

<file path=ppt/ink/ink3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6.251"/>
    </inkml:context>
    <inkml:brush xml:id="br0">
      <inkml:brushProperty name="width" value="0.025" units="cm"/>
      <inkml:brushProperty name="height" value="0.025" units="cm"/>
    </inkml:brush>
  </inkml:definitions>
  <inkml:trace contextRef="#ctx0" brushRef="#br0">67 33 19026,'0'0'6374,"-52"-31"-4004,41 30-1505,7 1-352,4 7-1122,5 4-1953,10-2-930,1 2-1312,-5-5-2019</inkml:trace>
</inkml:ink>
</file>

<file path=ppt/ink/ink3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6.578"/>
    </inkml:context>
    <inkml:brush xml:id="br0">
      <inkml:brushProperty name="width" value="0.025" units="cm"/>
      <inkml:brushProperty name="height" value="0.025" units="cm"/>
    </inkml:brush>
  </inkml:definitions>
  <inkml:trace contextRef="#ctx0" brushRef="#br0">145 0 16976,'0'0'3652,"24"73"-834,-6-39-95,3 4-737,0 2-449,-3 5-512,-10 3-448,-6 7-161,-2 7 129,-23 3-225,-7 7-128,-7 0-192,-4-2-641,0-11-1409,6-17-2017,5-19-1859,11-23-7463</inkml:trace>
</inkml:ink>
</file>

<file path=ppt/ink/ink3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9.402"/>
    </inkml:context>
    <inkml:brush xml:id="br0">
      <inkml:brushProperty name="width" value="0.025" units="cm"/>
      <inkml:brushProperty name="height" value="0.025" units="cm"/>
    </inkml:brush>
  </inkml:definitions>
  <inkml:trace contextRef="#ctx0" brushRef="#br0">22 8 18449,'-21'4'8924,"34"0"-5712,38 1-2156,98-17-117,-70 4-752,-50 7-8275,-37 1 769</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8.482"/>
    </inkml:context>
    <inkml:brush xml:id="br0">
      <inkml:brushProperty name="width" value="0.025" units="cm"/>
      <inkml:brushProperty name="height" value="0.025" units="cm"/>
    </inkml:brush>
  </inkml:definitions>
  <inkml:trace contextRef="#ctx0" brushRef="#br0">316 0 15439,'-9'0'1105,"-1"1"-775,0 0 0,0 1 0,0 0 0,0 1 0,1 0 0,-1 0-1,1 1 1,0 0 0,0 1 0,0 0 0,1 0 0,-1 1 0,1 0 0,1 1 0,-14 13 0,4 1-98,1 0-1,1 1 0,1 1 1,1 0-1,1 0 0,0 2 1,3-1-1,0 1 0,1 1 1,1-1-1,2 1 0,0 1 1,2-1-1,0 44 0,3-64-233,0 0-1,0 0 1,0 0-1,1 0 0,0 0 1,0 0-1,1-1 1,-1 1-1,1 0 1,1-1-1,-1 1 0,1-1 1,0 0-1,5 8 1,-5-10-70,0 0 0,1 0 0,-1-1 0,0 1 0,1-1 0,-1 0 0,1 0 0,0 0 0,0 0 0,0-1 0,0 0 0,0 0 0,0 0 0,0 0 0,0 0 0,0-1-1,1 0 1,-1 0 0,0 0 0,0 0 0,8-2 0,-1-1-236,0 0 1,0 0-1,-1-1 0,1 0 0,-1-1 0,0 0 0,-1-1 0,1 0 0,-1-1 0,0 0 0,0 0 1,12-14-1,0-3-1106,-1 0 0,0-1 1,19-36-1,-2-5-3727</inkml:trace>
</inkml:ink>
</file>

<file path=ppt/ink/ink3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9.919"/>
    </inkml:context>
    <inkml:brush xml:id="br0">
      <inkml:brushProperty name="width" value="0.025" units="cm"/>
      <inkml:brushProperty name="height" value="0.025" units="cm"/>
    </inkml:brush>
  </inkml:definitions>
  <inkml:trace contextRef="#ctx0" brushRef="#br0">81 1 14350,'0'0'14600,"-8"7"-13954,2-2-593,0 1 1,0 0-1,1 0 1,0 0-1,0 1 0,1-1 1,-1 1-1,2 0 0,-1 1 1,1-1-1,-3 9 1,4-8-87,-1-1-43,1 0 0,-1 1 0,2-1 0,-1 0 0,1 1 0,0-1 0,1 15 0,17-24-1189,-4-6 1122,-1-1 0,1-1 0,-2 0 0,1-1 0,-1 0 0,14-19 0,6-5-346,-63 102 1018,24-54-334,4-6-84,0 0 0,0 0 0,1 0 0,0 0 0,0 0 0,-3 12-1,7-19-109,-1 1 0,0-1 0,0 0 0,1 1-1,-1-1 1,0 0 0,0 1 0,1-1 0,-1 0-1,0 1 1,1-1 0,-1 0 0,1 0 0,-1 1-1,0-1 1,1 0 0,-1 0 0,1 0 0,-1 0-1,0 1 1,1-1 0,-1 0 0,1 0 0,-1 0-1,1 0 1,-1 0 0,1 0 0,-1 0-1,0 0 1,1 0 0,-1-1 0,1 1 0,-1 0-1,1 0 1,-1 0 0,0 0 0,1-1 0,-1 1-1,1 0 1,-1 0 0,1-1 0,-1 1-2,9-4-516,0-1 0,0 0 0,0 0 0,9-9 0,16-15-4650,-1-1-3187</inkml:trace>
</inkml:ink>
</file>

<file path=ppt/ink/ink3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30.370"/>
    </inkml:context>
    <inkml:brush xml:id="br0">
      <inkml:brushProperty name="width" value="0.025" units="cm"/>
      <inkml:brushProperty name="height" value="0.025" units="cm"/>
    </inkml:brush>
  </inkml:definitions>
  <inkml:trace contextRef="#ctx0" brushRef="#br0">2 54 24471,'0'0'8205,"0"0"-8415,-1 1 197,1-1 1,0 0-1,0 1 0,0-1 0,0 1 1,0-1-1,0 0 0,0 1 1,0-1-1,0 1 0,0-1 0,0 0 1,0 1-1,0-1 0,0 1 1,1-1-1,-1 0 0,0 1 0,0-1 1,0 0-1,1 1 0,-1-1 0,0 0 1,0 1-1,1-1 0,-1 0 1,0 0-1,0 1 0,1-1 0,-1 0 1,0 0-1,1 1 0,6-3-19,1-1 0,-1 1-1,0-1 1,0-1 0,-1 1-1,1-1 1,-1 0 0,10-9-1,4-1-1,-16 11 36,-3 2-1,0 0-1,0 0 1,-1 0 0,1 1 0,0-1-1,0 0 1,0 1 0,0-1-1,0 1 1,0-1 0,0 1 0,0-1-1,0 1 1,0 0 0,0-1 0,0 1-1,0 0 1,2 0 0,-13 22-7,-8 6 30,12-21-126,1 0 0,0 1 0,0 0 0,1 0 0,0 0-1,0 0 1,1 1 0,0-1 0,0 1 0,-1 10 0,4-18-85,0-1 1,0 0-1,0 1 1,0-1 0,0 0-1,0 1 1,0-1-1,0 1 1,0-1 0,0 0-1,0 1 1,0-1-1,1 0 1,-1 1 0,0-1-1,0 0 1,0 1-1,0-1 1,1 0 0,-1 0-1,0 1 1,0-1-1,1 0 1,-1 0 0,0 1-1,0-1 1,1 0-1,-1 0 1,0 1 0,1-1-1,-1 0 1,0 0-1,1 0 1,-1 0 0,0 0-1,1 0 1,-1 0 0,0 0-1,1 0 1,-1 1-1,1-1 1,-1-1 0,0 1-1,1 0 1,-1 0-1,0 0 1,1 0 0,-1 0-1,0 0 1,1 0-1,-1 0 1,0-1 0,1 1-1,-1 0 1,0 0-1,1 0 1,-1-1 0,0 1-1,1-1 1,20-9-14746</inkml:trace>
</inkml:ink>
</file>

<file path=ppt/ink/ink3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16.266"/>
    </inkml:context>
    <inkml:brush xml:id="br0">
      <inkml:brushProperty name="width" value="0.025" units="cm"/>
      <inkml:brushProperty name="height" value="0.025" units="cm"/>
    </inkml:brush>
  </inkml:definitions>
  <inkml:trace contextRef="#ctx0" brushRef="#br0">0 4 10570,'0'0'3422,"9"3"-3459,8 1 27,0 0 0,0-1 1,0 0-1,1-2 1,25 0-1,97-13 409,-101 7-131,0 1 0,0 2 0,0 2 0,45 5 0,117 35 391,37 5 17,478 20-212,-369-40-512,2047 74 2749,531-14-2626,-437-18-320,-268-92 389,-1224 9 64,-791 14-179,969-32 374,-1138 32-394,-7 1 107,49-8-1,-65 2 1006,-21-2-196,-21-3-643,12 8-744,1 2 0,-1 0 0,-19 0 0,-42-6-5660,50-1-113</inkml:trace>
</inkml:ink>
</file>

<file path=ppt/ink/ink3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17.621"/>
    </inkml:context>
    <inkml:brush xml:id="br0">
      <inkml:brushProperty name="width" value="0.025" units="cm"/>
      <inkml:brushProperty name="height" value="0.025" units="cm"/>
    </inkml:brush>
  </inkml:definitions>
  <inkml:trace contextRef="#ctx0" brushRef="#br0">0 102 11915,'536'-12'1562,"-134"6"-1496,2881-78 767,-136 116 2312,350 117-2612,-1734-122 3162,-1489-37-4802,-95-14-3584,-58-5-3861</inkml:trace>
</inkml:ink>
</file>

<file path=ppt/ink/ink3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6.575"/>
    </inkml:context>
    <inkml:brush xml:id="br0">
      <inkml:brushProperty name="width" value="0.025" units="cm"/>
      <inkml:brushProperty name="height" value="0.025" units="cm"/>
    </inkml:brush>
  </inkml:definitions>
  <inkml:trace contextRef="#ctx0" brushRef="#br0">0 1217 8264,'0'0'9513,"8"2"-7992,-3-2-1303,0 1-1,0-2 1,0 1-1,0 0 1,0-1-1,0 0 1,0 0-1,0-1 1,-1 1-1,1-1 1,0 0-1,-1 0 1,0-1-1,1 1 1,-1-1-1,0 0 1,5-5-1,18-15 813,35-38-1,-24 23-490,805-837 1479,-815 843-2097,-13 17-244,-1 0 1,-1-1-1,0-1 0,-2 0 0,0 0 1,10-20-1,-18 18-2752,-3 19 2822,0-1-1,-1 1 0,1 0 1,-1-1-1,1 1 1,-1-1-1,1 1 0,-1 0 1,1-1-1,-1 1 1,1 0-1,-1 0 1,0-1-1,1 1 0,-1 0 1,1 0-1,-1 0 1,0 0-1,1 0 0,-1 0 1,0 0-1,1 0 1,-1 0-1,1 0 1,-2 0-1,-25 0-7978</inkml:trace>
</inkml:ink>
</file>

<file path=ppt/ink/ink3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6.900"/>
    </inkml:context>
    <inkml:brush xml:id="br0">
      <inkml:brushProperty name="width" value="0.025" units="cm"/>
      <inkml:brushProperty name="height" value="0.025" units="cm"/>
    </inkml:brush>
  </inkml:definitions>
  <inkml:trace contextRef="#ctx0" brushRef="#br0">0 403 16207,'0'0'2184,"3"-9"-375,1 0-1486,0 0-1,1 1 0,0-1 1,1 1-1,-1 0 0,2 0 1,-1 1-1,1 0 0,0 0 1,0 0-1,15-9 0,20-12 623,48-25-1,-45 28-593,20-15-395,2 4-1,2 3 1,74-26 0,-140 58 27,9-2-76,-1-1 0,1 2 0,18-3 0,-28 5 77,0-1-1,0 1 1,1 0-1,-1 0 1,0 0 0,0 0-1,0 1 1,0-1-1,0 0 1,0 1 0,0 0-1,0-1 1,0 1-1,0 0 1,0 0-1,-1 0 1,1 0 0,0 0-1,0 1 1,-1-1-1,1 0 1,-1 1 0,1-1-1,-1 1 1,0 0-1,0-1 1,2 4 0,0 4 22,-1 1 0,0-1 0,0 0 1,-1 1-1,0-1 0,-1 1 1,0-1-1,-1 1 0,0-1 0,0 1 1,-1-1-1,0 1 0,-1-1 0,0 0 1,0 0-1,-6 9 0,-8 19 176,-2-1-1,-31 44 1,-127 184-1186,154-229-4035</inkml:trace>
</inkml:ink>
</file>

<file path=ppt/ink/ink3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2.851"/>
    </inkml:context>
    <inkml:brush xml:id="br0">
      <inkml:brushProperty name="width" value="0.025" units="cm"/>
      <inkml:brushProperty name="height" value="0.025" units="cm"/>
    </inkml:brush>
  </inkml:definitions>
  <inkml:trace contextRef="#ctx0" brushRef="#br0">205 358 20083,'3'-11'897,"-1"6"-781,11-41 390,-12 43-246,0 0 0,0 0 0,-1-1-1,1 1 1,-1 0 0,0-1 0,0 1 0,-1 0 0,1-1-1,0 1 1,-1 0 0,0 0 0,-1-5 0,0 7-170,1 0-1,-1-1 1,0 1 0,1 0-1,-1 0 1,0 0-1,0 0 1,0 0 0,0 0-1,0 0 1,0 1 0,0-1-1,0 1 1,0-1 0,0 1-1,0 0 1,0 0 0,-1 0-1,1 0 1,0 0 0,0 0-1,0 1 1,0-1 0,0 1-1,-4 1 1,-2 0 63,1 0 1,-1 1-1,1 0 0,-1 0 1,-11 8-1,9-4-139,2 1 1,-1-1-1,1 1 1,0 1-1,0-1 1,1 1-1,0 1 1,1-1-1,0 1 0,1 0 1,0 1-1,0-1 1,1 1-1,1 0 1,-1 0-1,-2 23 1,6-33-18,-1 1 0,1 0 0,0 0 0,0-1 0,0 1 0,0 0 0,0 0 0,1-1 0,-1 1 0,0 0 0,1-1 0,-1 1 0,1 0 0,0-1 0,0 1 1,-1-1-1,1 1 0,0-1 0,0 1 0,0-1 0,0 1 0,1-1 0,-1 0 0,2 2 0,0-2 10,-1 0-1,1 0 0,0 0 1,-1-1-1,1 1 0,0-1 1,-1 1-1,1-1 1,0 0-1,0 0 0,-1 0 1,1-1-1,0 1 0,2-1 1,9-3 44,0 0 1,0-1-1,-1 0 1,0-1-1,13-8 1,25-17 29,-2-2 0,83-72 0,-110 85 24,-1-1 0,-1 0 0,-1-2 0,-1 0 0,-1-1 0,-1-1 0,22-46 0,-27 36 265,-11 34-368,0 1-1,0-1 1,0 1-1,1-1 1,-1 1-1,0-1 0,0 1 1,0-1-1,0 0 1,0 1-1,0-1 1,0 1-1,-1-1 1,1 1-1,0-1 1,0 1-1,0-1 1,0 1-1,-1-1 1,1 1-1,0-1 1,0 1-1,-1-1 0,1 1 1,-1 0-1,1-1 1,0 1-1,-1-1 1,1 1-1,-1 0 1,1-1-1,0 1 1,-1 0-1,1 0 1,-1-1-1,1 1 1,-1 0-1,1 0 1,-1 0-1,0 0 0,1 0 1,-1-1-1,1 1 1,-1 0-1,1 0 1,-1 0-1,1 0 1,-1 1-1,1-1 1,-1 0-1,1 0 1,-1 0-1,1 0 1,-1 1-1,1-1 1,-2 0-1,-4 3-16,0 0 0,-1 1 0,1-1 0,0 1 1,1 0-1,-1 1 0,1-1 0,0 1 0,0 0 0,0 1 0,-6 8 0,-45 74-97,50-77 109,-7 10 18,2 0-1,0 1 0,2 1 0,0-1 1,1 1-1,2 1 0,0-1 0,-3 33 0,9-54-10,-1 1 0,1-1 0,0 1 0,0-1-1,0 0 1,0 1 0,1-1 0,-1 1 0,1-1-1,-1 1 1,1-1 0,0 0 0,0 0 0,0 1-1,0-1 1,0 0 0,1 0 0,-1 0 0,1 0-1,-1 0 1,1 0 0,0-1 0,-1 1 0,1 0-1,3 1 1,-2-2 12,1 1 1,0-1-1,0 0 0,0 0 0,0 0 0,0-1 1,0 1-1,0-1 0,0 0 0,0 0 0,0-1 1,0 1-1,0-1 0,8-2 0,3-3 37,-1 0 0,0-1 0,0 0-1,-1-1 1,0-1 0,0 0 0,-1 0 0,-1-1 0,1-1-1,-1 0 1,-1-1 0,0 0 0,-1-1 0,0 1-1,-1-2 1,0 1 0,-2-1 0,8-19 0,-12 27-27,-1 0 1,0 0-1,0 0 0,-1 0 1,0 0-1,0 0 1,-1-10-1,1 15-30,-1 0 0,1 0 0,0 0 0,0 0 0,-1 0 0,1 0 0,0 0 1,-1 0-1,1 0 0,-1 0 0,0 0 0,1 0 0,-1 0 0,0 0 0,1 1 0,-1-1 0,0 0 0,0 0 0,0 1 0,1-1 0,-1 1 0,0-1 1,0 1-1,0-1 0,0 1 0,0-1 0,0 1 0,0 0 0,0 0 0,0 0 0,-1-1 0,1 1 0,0 0 0,0 0 0,0 0 0,0 1 0,0-1 1,0 0-1,0 0 0,0 0 0,0 1 0,0-1 0,0 1 0,0-1 0,0 1 0,0-1 0,0 1 0,0-1 0,1 1 0,-2 1 0,-3 1-5,0 0 0,1 1-1,-1 0 1,1 0-1,0 0 1,0 1-1,1-1 1,-1 1 0,1 0-1,0 0 1,0 0-1,1 0 1,-4 8-1,2-2 5,0 0-1,1 0 1,0 0-1,1 1 0,-2 21 1,4-29 4,1-1-1,-1 1 1,0 0-1,1-1 1,0 1 0,0-1-1,0 0 1,0 1-1,0-1 1,1 0 0,-1 1-1,1-1 1,0 0-1,0 0 1,0-1 0,1 1-1,-1 0 1,1-1 0,-1 1-1,1-1 1,0 0-1,0 0 1,0 0 0,0 0-1,0 0 1,0-1-1,1 1 1,-1-1 0,0 0-1,1 0 1,-1 0-1,6 0 1,14 3 51,0-2 0,1 0 0,45-3 0,-36 1-49,-2 0 25,0-2 1,42-6 0,-73 7-21,1 1 0,-1 0 0,0 0 0,0-1 0,0 1 0,0 0 0,0 0 0,0-1 0,0 1 0,0 0 0,0 0 0,0-1 0,0 1 0,0 0 0,0 0 0,0-1 0,0 1 0,0 0 0,0 0 0,0-1 0,0 1 0,0 0 1,-1 0-1,1 0 0,0-1 0,0 1 0,0 0 0,0 0 0,0 0 0,-1-1 0,1 1 0,0 0 0,0 0 0,0 0 0,-1 0 0,1-1 0,0 1 0,0 0 0,-1 0 0,1 0 0,0 0 0,0 0 0,-1 0 0,1 0 0,0 0 0,-1 0 0,-20-15 245,8 5-27,3 1-216,1 0 1,1 0-1,-1-1 1,2 0-1,-1-1 1,1 0-1,1 0 1,0 0-1,1-1 1,0 0-1,1 0 1,0 0-1,0 0 1,2-1-1,-1 1 1,0-24-1,3 34-11,1-1 1,-1 0-1,1 1 0,0-1 1,-1 0-1,1 1 0,0-1 1,1 1-1,-1-1 0,0 1 0,1-1 1,-1 1-1,1 0 0,0 0 1,0 0-1,0 0 0,0 0 1,0 0-1,0 1 0,0-1 1,0 0-1,1 1 0,-1 0 1,1 0-1,-1 0 0,1 0 0,0 0 1,-1 0-1,1 1 0,0-1 1,3 0-1,13-2-277,0 1 0,1 1 0,27 1-1,-27 1-311,29-1-4437,2 0-3710</inkml:trace>
</inkml:ink>
</file>

<file path=ppt/ink/ink3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3.481"/>
    </inkml:context>
    <inkml:brush xml:id="br0">
      <inkml:brushProperty name="width" value="0.025" units="cm"/>
      <inkml:brushProperty name="height" value="0.025" units="cm"/>
    </inkml:brush>
  </inkml:definitions>
  <inkml:trace contextRef="#ctx0" brushRef="#br0">0 0 18770,'0'0'3950,"4"12"-3325,-1-1-397,1 0 0,0 0 0,0-1 0,2 0 0,-1 0-1,1 0 1,1-1 0,-1 1 0,14 12 0,19 18 372,1-1 0,2-3 0,1-1 0,59 35 0,-99-68-588,1 0 0,0 0 0,0 0 0,0 0 0,0-1 0,0 1 0,0-1 0,0 0 0,1 0 0,-1-1 0,0 1-1,1-1 1,-1 0 0,0 0 0,7-1 0,-8-1-197,-1 1 0,0 0 0,0 0 0,0-1 0,-1 1 0,1-1 0,0 0 1,0 1-1,-1-1 0,1 0 0,-1 0 0,0 0 0,1 0 0,-1 0 0,0 0 0,0 0 0,0-1 0,-1 1 0,1 0 0,0-1 0,-1 1 0,0 0 0,1-1 0,-1 1 0,0-1 0,0 1 0,0 0 0,-1-4 1,1 4-178,0 0 0,0 0 1,0 0-1,0 0 0,-1 0 1,1 0-1,-1 0 1,1 0-1,-1 0 0,1 0 1,-1 0-1,0 0 0,0 1 1,0-1-1,0 0 1,-1 1-1,1-1 0,0 0 1,0 1-1,-1 0 1,1-1-1,-3-1 0,-23-11-6700</inkml:trace>
</inkml:ink>
</file>

<file path=ppt/ink/ink3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3.799"/>
    </inkml:context>
    <inkml:brush xml:id="br0">
      <inkml:brushProperty name="width" value="0.025" units="cm"/>
      <inkml:brushProperty name="height" value="0.025" units="cm"/>
    </inkml:brush>
  </inkml:definitions>
  <inkml:trace contextRef="#ctx0" brushRef="#br0">58 589 15310,'0'0'2937,"-9"3"-129,0 1-1914,-11 5 86,1-7 2521,26-17-2150,19-26-898,-2-1 1,-2-2-1,-2 0 0,-1-1 0,-3-1 1,-2 0-1,-2-1 0,-2-1 0,-1 0 1,2-92-1,-11 143-454,1 1 0,0 0 1,0-1-1,0 1 0,0-1 0,1 0 1,-1 1-1,1-1 0,0 0 0,0 0 0,0 0 1,0 0-1,0 0 0,1-1 0,-1 1 1,1-1-1,0 1 0,0-1 0,0 0 0,0 0 1,0 0-1,0-1 0,5 3 0,3 1-111,1 0-1,-1-1 1,1 0-1,0-1 1,22 3-1,8-3-2955,43-3 0,-76 0 2328,58-2-6168</inkml:trace>
</inkml:ink>
</file>

<file path=ppt/ink/ink3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4.822"/>
    </inkml:context>
    <inkml:brush xml:id="br0">
      <inkml:brushProperty name="width" value="0.025" units="cm"/>
      <inkml:brushProperty name="height" value="0.025" units="cm"/>
    </inkml:brush>
  </inkml:definitions>
  <inkml:trace contextRef="#ctx0" brushRef="#br0">19 65 9961,'0'0'15781,"-1"10"-15450,-5 34-54,-6 71 44,12-115-319,0 1 1,1-1-1,-1 1 0,0-1 1,0 0-1,0 1 1,0-1-1,1 1 1,-1-1-1,0 0 1,1 1-1,-1-1 1,0 0-1,1 1 1,-1-1-1,0 0 1,1 0-1,-1 1 0,0-1 1,1 0-1,-1 0 1,1 1-1,-1-1 1,0 0-1,1 0 1,-1 0-1,1 0 1,-1 0-1,1 0 1,-1 0-1,1 0 1,-1 0-1,1 0 0,-1 0 1,0 0-1,1 0 1,-1 0-1,1 0 1,-1 0-1,1-1 1,-1 1-1,0 0 1,1 0-1,-1 0 1,1-1-1,-1 1 1,0 0-1,1-1 0,-1 1 1,0 0-1,1-1 1,-1 1-1,25-17 412,53-64 613,-59 59-946,0 2 0,1 0 0,36-27 0,-56 47-83,0-1 1,1 1-1,-1 0 0,0 0 1,1 0-1,-1-1 1,0 1-1,1 0 1,-1 0-1,0 0 0,1 0 1,-1 0-1,0 0 1,1-1-1,-1 1 1,0 0-1,1 0 0,-1 0 1,0 0-1,1 0 1,-1 0-1,1 1 1,-1-1-1,0 0 0,1 0 1,-1 0-1,0 0 1,1 0-1,-1 0 1,0 1-1,0-1 0,1 0 1,-1 0-1,0 0 1,1 1-1,-1-1 1,0 0-1,0 0 0,1 1 1,-1 0-1,6 20 118,-6 41 329,0-47-311,-3 38 25,2 31-153,1-84-9,0 1 1,1-1-1,-1 0 0,0 0 0,0 1 0,0-1 1,0 0-1,0 0 0,0 0 0,1 1 0,-1-1 1,0 0-1,0 0 0,0 0 0,1 0 1,-1 1-1,0-1 0,0 0 0,0 0 0,1 0 1,-1 0-1,0 0 0,0 0 0,1 0 0,-1 0 1,0 1-1,0-1 0,1 0 0,-1 0 1,0 0-1,0 0 0,1 0 0,-1 0 0,0-1 1,1 1-1,-1 0 0,0 0 0,0 0 1,0 0-1,1 0 0,-1 0 0,0 0 0,0 0 1,1-1-1,-1 1 0,12-6-13,9-14 114,0-1 0,-1 0-1,29-42 1,9-10-78,-43 56-6,-8 8-5,0 1 0,0 0 0,1 1 0,13-10 0,-16 19-61,-4 10 69,-5 13 151,-23 48 398,21-61-751,1 1 1,0 0-1,1 0 1,0 0-1,1 0 1,-3 25-1,6-37 122,0-1 1,0 0-1,0 0 0,0 0 0,0 1 0,0-1 1,0 0-1,0 0 0,0 0 0,0 1 0,0-1 1,0 0-1,1 0 0,-1 0 0,0 0 0,0 1 1,0-1-1,0 0 0,0 0 0,1 0 0,-1 0 0,0 0 1,0 1-1,0-1 0,0 0 0,1 0 0,-1 0 1,0 0-1,0 0 0,0 0 0,1 0 0,-1 0 1,0 0-1,0 0 0,0 0 0,1 0 0,-1 0 1,0 0-1,0 0 0,0 0 0,1 0 0,-1 0 1,0 0-1,0 0 0,0 0 0,0 0 0,1 0 1,-1-1-1,0 1 0,0 0 0,0 0 0,0 0 1,1 0-1,-1 0 0,0 0 0,0-1 0,0 1 1,0 0-1,0 0 0,0 0 0,1 0 0,-1-1 0,0 1 1,0 0-1,0 0 0,0 0 0,0-1 0,34-47-7816,-15 14-481</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8.827"/>
    </inkml:context>
    <inkml:brush xml:id="br0">
      <inkml:brushProperty name="width" value="0.025" units="cm"/>
      <inkml:brushProperty name="height" value="0.025" units="cm"/>
    </inkml:brush>
  </inkml:definitions>
  <inkml:trace contextRef="#ctx0" brushRef="#br0">62 140 11211,'0'0'2295,"-7"11"-341,3-3-1635,-34 66 2944,36-69-3054,0-1 1,0 1-1,0 0 0,1 0 0,0 0 1,0 1-1,0-1 0,1 0 0,-1 0 1,1 1-1,0-1 0,1 0 0,-1 0 1,3 9-1,-2-13-194,0 0 0,0 0 0,0-1 0,-1 1 0,1 0 0,0 0 0,0-1 0,1 1 0,-1 0-1,0-1 1,0 1 0,0-1 0,0 0 0,0 1 0,1-1 0,-1 0 0,0 0 0,0 1 0,1-1 0,-1 0 0,0 0 0,0 0 0,1-1 0,1 1 0,32-8 268,-24 3-162,0-1 0,0-1 0,-1 0 0,0 0 0,0-1 0,0 0 0,12-15 1,55-70 377,-28 22-291,-46 65-83,1-1 0,-1 1 0,0-1 0,-1 0-1,1 0 1,-2 0 0,1 0 0,-1 0 0,1-10 0,-2 17-95,0 0 0,1 0-1,-1-1 1,0 1 0,0 0 0,0 0-1,0 0 1,0-1 0,0 1 0,0 0-1,0 0 1,0-1 0,0 1 0,-1 0-1,1 0 1,0 0 0,0-1 0,0 1-1,0 0 1,0 0 0,0 0 0,0-1-1,0 1 1,-1 0 0,1 0 0,0 0-1,0 0 1,0-1 0,0 1 0,-1 0-1,1 0 1,0 0 0,0 0 0,0 0-1,-1 0 1,1 0 0,0 0 0,0 0-1,0-1 1,-1 1 0,1 0 0,0 0-1,-1 0 1,-10 7 390,-8 13-249,13-8-164,0 0 0,0 0 0,1 0 0,1 1-1,0 0 1,1 0 0,0 0 0,1 0 0,0 0-1,1 25 1,1-36-48,0 0-1,-1 1 0,1-1 0,0 0 1,1 0-1,-1 1 0,0-1 0,1 0 1,-1 0-1,1 0 0,0 0 0,-1 0 1,1 0-1,0 0 0,0 0 1,1 0-1,-1 0 0,0 0 0,1 0 1,-1-1-1,1 1 0,-1-1 0,1 1 1,0-1-1,0 1 0,0-1 0,-1 0 1,1 0-1,0 0 0,0 0 1,1 0-1,-1-1 0,0 1 0,0-1 1,0 1-1,0-1 0,1 0 0,-1 1 1,0-1-1,0 0 0,1-1 0,2 1 1,2-2-537,0 1 0,1-1 1,-1 0-1,0 0 0,0-1 0,-1 0 1,1 0-1,0 0 0,-1-1 1,0 0-1,0-1 0,6-5 0,35-40-8182</inkml:trace>
</inkml:ink>
</file>

<file path=ppt/ink/ink3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5.290"/>
    </inkml:context>
    <inkml:brush xml:id="br0">
      <inkml:brushProperty name="width" value="0.025" units="cm"/>
      <inkml:brushProperty name="height" value="0.025" units="cm"/>
    </inkml:brush>
  </inkml:definitions>
  <inkml:trace contextRef="#ctx0" brushRef="#br0">20 0 10858,'0'0'13234,"-3"9"-12769,-1 2-372,1 1 1,0-1 0,1 1-1,0 0 1,1 0 0,0-1 0,1 1-1,2 20 1,-2-30-92,2-1-1,-1 1 1,0-1-1,0 1 1,0-1-1,1 1 1,-1-1 0,1 0-1,-1 0 1,1 1-1,0-1 1,-1 0-1,1-1 1,0 1 0,0 0-1,0 0 1,-1-1-1,1 1 1,0-1-1,0 0 1,0 1 0,0-1-1,0 0 1,0 0-1,0 0 1,0 0-1,0-1 1,0 1 0,2-1-1,6 0 58,0-1 0,0 1 0,0-2 0,13-3 0,-16 3-35,0 0 0,0 0 0,0 1 0,1 0 1,-1 1-1,1 0 0,8-1 0,-14 2-12,0 1 0,1-1 0,-1 0 0,0 0 0,0 1 0,0 0 0,0-1 0,-1 1 0,1 0 0,0 0 0,0 0 0,0 0 0,-1 0 0,1 0 0,0 0 0,-1 1 0,1-1 0,-1 1 0,1-1 0,-1 1 0,0-1 0,0 1 0,0 0 0,0 0 0,0-1 0,0 1 0,0 0 1,-1 0-1,1 0 0,0 3 0,3 31 214,-4-31-204,0 0 0,1 1-1,-1-1 1,1 1-1,0-1 1,0 0 0,1 0-1,-1 0 1,1 0-1,5 10 1,-6-15-15,-1 1-1,1-1 1,-1 0-1,0 0 1,1 1-1,-1-1 1,1 0-1,-1 0 1,1 0-1,-1 1 1,1-1 0,-1 0-1,1 0 1,-1 0-1,0 0 1,1 0-1,-1 0 1,1 0-1,-1 0 1,1 0-1,-1 0 1,1 0 0,-1-1-1,1 1 1,-1 0-1,1 0 1,-1 0-1,1-1 1,-1 1-1,0 0 1,1 0-1,-1-1 1,1 1 0,-1 0-1,0-1 1,1 1-1,-1-1 1,13-16 639,-13 16-596,9-16 306,-2 0-1,0 0 1,0-1 0,-2 0 0,0-1-1,-1 1 1,-1-1 0,-1 0-1,-1 0 1,-1-28 0,0 47-377,0 0-1,0 1 1,0-1-1,-1 0 1,1 0 0,0 0-1,0 0 1,0 1-1,0-1 1,-1 0 0,1 0-1,0 0 1,0 0-1,0 0 1,-1 0 0,1 0-1,0 0 1,0 0-1,0 0 1,-1 1 0,1-1-1,0 0 1,0 0 0,-1 0-1,1 0 1,0 0-1,0-1 1,0 1 0,-1 0-1,1 0 1,0 0-1,0 0 1,0 0 0,-1 0-1,1 0 1,0 0-1,0 0 1,0-1 0,-1 1-1,1 0 1,0 0-1,0 0 1,0 0 0,0 0-1,0-1 1,-1 1 0,1 0-1,0 0 1,0 0-1,0-1 1,0 1 0,0 0-1,0 0 1,0-1-1,-1 2-97,1 0 0,-1 0 0,1 0 0,0 0 0,0 0 0,-1-1 0,1 1 0,0 0 0,0 0 0,0 0 0,0 0 0,0 0 0,0 0 0,0 0 0,1 0 0,-1 0 0,0 0 0,1 0 0,-1 0 0,0 0 0,1 0 0,-1-1 0,1 1 0,-1 0 0,1 0 0,-1 0 0,1-1 0,1 2 0,2 1-367,0-1 0,0-1 1,0 1-1,0 0 1,0-1-1,0 0 0,0 0 1,0 0-1,1 0 1,-1-1-1,0 0 0,1 0 1,-1 0-1,8-1 1,1-1-889,-1 0 0,0 0 1,0-1-1,12-4 0,13-10-3179</inkml:trace>
</inkml:ink>
</file>

<file path=ppt/ink/ink3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5.820"/>
    </inkml:context>
    <inkml:brush xml:id="br0">
      <inkml:brushProperty name="width" value="0.025" units="cm"/>
      <inkml:brushProperty name="height" value="0.025" units="cm"/>
    </inkml:brush>
  </inkml:definitions>
  <inkml:trace contextRef="#ctx0" brushRef="#br0">183 0 9737,'0'0'9049,"-10"6"-7576,4-2-1375,-34 22 1590,38-24-1594,0 0-1,0 0 1,0 0 0,0 0-1,0 0 1,1 0-1,-1 0 1,0 0-1,1 1 1,0-1-1,0 1 1,-1-1-1,2 1 1,-1 0 0,0-1-1,0 1 1,0 4-1,2 3-46,1-1 1,0 0-1,0 1 0,0-1 1,1 0-1,1 0 0,0 0 1,0 0-1,9 13 0,-6-10 25,0 1 0,-1-1 0,-1 1 0,5 17 0,-5-10 212,-1 0-1,-1 0 1,-2 1-1,1-1 1,-2 1-1,-5 38 1,4-52-93,0 1-1,0-1 1,-1 0-1,0 0 1,-1 0 0,0 0-1,0 0 1,0 0-1,-1-1 1,0 0 0,0 1-1,0-1 1,-1-1-1,0 1 1,0-1-1,-1 0 1,1 0 0,-1 0-1,0-1 1,0 0-1,-1 0 1,-7 3 0,12-6-148,-1 0 0,1 0 0,0 0 0,-1 0 0,1 0 0,0 0 0,-1-1 1,1 0-1,-1 1 0,1-1 0,-1 0 0,0 0 0,1 0 0,-1 0 0,1-1 1,-1 1-1,1-1 0,-1 1 0,1-1 0,0 0 0,-1 0 0,1 0 0,-2-2 1,1 1-41,1 0 1,0-1 0,0 1 0,1-1 0,-1 1 0,0-1 0,1 0 0,0 0 0,0 0 0,0 0 0,0 0-1,0 0 1,0 0 0,1 0 0,-1-6 0,0-3-35,1 0 0,1 0 0,0 0-1,1 0 1,0 0 0,0 0 0,1 1 0,8-20-1,7 1 36,1 1-1,1 0 0,2 1 1,0 2-1,2 0 0,38-32 0,-29 28-135,-2-2-1,0 0 1,26-41-1,-45 58 579,-19 32 322,-4 9-770,5-9-2,1 0-1,1 1 1,1 0-1,1 0 1,-1 27-1,3-45-61,0 0-1,0 1 0,1-1 0,-1 1 1,0-1-1,0 0 0,0 1 1,0-1-1,1 0 0,-1 1 0,0-1 1,0 0-1,1 1 0,-1-1 0,0 0 1,0 1-1,1-1 0,-1 0 1,0 0-1,1 0 0,-1 1 0,0-1 1,1 0-1,-1 0 0,1 0 0,-1 0 1,0 0-1,1 1 0,-1-1 1,1 0-1,3-1-4224,-3-13-17707</inkml:trace>
</inkml:ink>
</file>

<file path=ppt/ink/ink3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6.997"/>
    </inkml:context>
    <inkml:brush xml:id="br0">
      <inkml:brushProperty name="width" value="0.025" units="cm"/>
      <inkml:brushProperty name="height" value="0.025" units="cm"/>
    </inkml:brush>
  </inkml:definitions>
  <inkml:trace contextRef="#ctx0" brushRef="#br0">2 274 13100,'0'0'6625,"1"-8"-3902,0-21-1272,-1 35-303,0 59 23,0-24-1354,-1 5 227,-1-29-27,1 0 1,1 1 0,1-1-1,1 0 1,3 18 0,-5-34-23,0 0 1,0 0 0,1-1-1,-1 1 1,0 0-1,1 0 1,-1 0 0,0 0-1,1 0 1,-1 0-1,1-1 1,-1 1 0,1 0-1,0 0 1,-1-1 0,1 1-1,0-1 1,-1 1-1,1 0 1,0-1 0,0 1-1,-1-1 1,1 1-1,0-1 1,0 0 0,0 1-1,0-1 1,0 0-1,1 0 1,0 0 29,0 0 0,-1-1-1,1 1 1,0-1 0,0 1-1,0-1 1,0 0 0,-1 0 0,1 0-1,0 0 1,-1 0 0,1 0 0,1-2-1,5-5 258,0 0-1,-1 0 0,12-17 1,4-16 361,-1 0 0,-2-2 1,16-49-1,-37 98-677,0 0 0,0-1 0,1 1 0,0 0 0,0 0 0,2 10 0,-1 7 32,-1-12 102,0 2-289,0 1 0,0-1 0,2 1 0,4 22 0,-5-34 101,-1 0 0,1 0 0,-1-1 0,1 1 0,0 0 0,0-1 0,0 1 0,0 0 0,0-1 0,0 1 0,0-1 0,1 0 0,-1 1 0,1-1 0,-1 0 0,0 0 0,4 2 0,-3-3-34,0 1 0,0-1 0,0 0 1,0 0-1,0 0 0,0 0 1,0 0-1,0 0 0,0 0 0,0-1 1,0 1-1,0-1 0,0 1 1,0-1-1,0 0 0,0 0 0,0 0 1,0 0-1,3-2 0,3-4-693,0 1-1,-1-1 0,0 0 1,0 0-1,0-1 0,-1 0 1,0 0-1,0-1 0,-1 1 0,0-1 1,3-11-1,-1 5-563,-2 0-1,0 0 1,4-20 0,-4-14 450,-8 40 5473,-5 17-2346,-6 15-825,9-10-1122,1 0 1,0 1-1,1-1 1,0 1-1,1 0 1,1 0 0,0 25-1,1-38-233,0 0-1,1 0 1,-1 0-1,0-1 1,1 1-1,-1 0 1,0 0-1,1 0 1,-1 0-1,1 0 1,0 0-1,-1-1 1,1 1-1,-1 0 1,1 0-1,0-1 1,0 1-1,0 0 1,-1-1-1,1 1 1,0-1-1,0 1 1,0-1-1,0 0 0,0 1 1,0-1-1,0 0 1,0 0-1,0 1 1,2-1-1,44 4 1022,-3 0-378,-40-2-604,0 1-1,0-1 1,0 1-1,-1 0 1,1 0-1,-1 0 1,1 1-1,-1-1 1,0 1 0,-1-1-1,1 1 1,-1 0-1,1 0 1,-1 1-1,0-1 1,-1 0-1,1 1 1,-1-1-1,0 1 1,0-1-1,0 1 1,0-1-1,-1 1 1,0 0-1,0-1 1,0 1-1,-2 5 1,1 4 154,-1 0 0,0 0 0,-2-1-1,1 0 1,-2 1 0,1-1 0,-2-1 0,-6 13 0,0-6 351,0 0 0,-28 31 0,36-45-377,-1 0 1,0 0-1,0 0 1,0-1-1,0 0 0,-1 0 1,1 0-1,-1-1 0,0 0 1,-1 0-1,1-1 1,0 1-1,-11 1 0,16-3-168,-1-1 0,1 0-1,0 0 1,0 0 0,0 0-1,0 0 1,0-1-1,0 1 1,0 0 0,0 0-1,0-1 1,0 1 0,0 0-1,0-1 1,0 1 0,0-1-1,1 1 1,-1-1 0,0 0-1,0 1 1,0-1 0,1 0-1,-1 0 1,0 1-1,1-1 1,-1 0 0,0-2-1,-1 0-17,1 0 1,0-1-1,0 1 0,0 0 0,0-1 0,1 1 0,0-1 0,-1-6 0,2-2-44,0-1-1,0 0 0,2 1 1,3-15-1,19-39 55,2 1 0,50-85 0,22-50 92,-91 179-69,-1 9-3,-2 0 1,0 0 0,0-1-1,-1 1 1,-1-1 0,0 0-1,-1 0 1,0-1-1,-1 1 1,-1-15 0,0 28-26,0-1 0,0 1 0,0 0 0,0-1 1,-1 1-1,1 0 0,0-1 0,0 1 0,-1 0 1,1-1-1,0 1 0,0 0 0,-1 0 0,1-1 0,0 1 1,-1 0-1,1 0 0,0 0 0,-1 0 0,1-1 1,0 1-1,-1 0 0,1 0 0,-1 0 0,1 0 0,0 0 1,-1 0-1,1 0 0,-1 0 0,1 0 0,0 0 1,-1 0-1,1 0 0,-1 0 0,1 0 0,0 0 1,-1 1-1,1-1 0,0 0 0,-1 0 0,1 0 0,0 0 1,-1 1-1,1-1 0,0 0 0,-1 1 0,1-1 1,0 0-1,0 0 0,-1 1 0,1-1 0,0 0 1,0 1-1,0-1 0,-1 0 0,1 1 0,-18 19-71,5 0 49,0 1 1,2 0 0,0 1 0,1 0 0,2 1 0,0 0 0,1 0 0,2 1 0,-4 27 0,9-50-110,0 0 0,0 1 0,0-1 0,0 0 1,0 0-1,0 1 0,0-1 0,1 0 0,-1 1 1,0-1-1,1 0 0,-1 0 0,1 0 0,-1 0 1,1 1-1,0-1 0,-1 0 0,1 0 0,0 0 1,0 0-1,0 0 0,0 0 0,0-1 0,0 1 0,0 0 1,0 0-1,0-1 0,0 1 0,0-1 0,1 1 1,-1-1-1,0 1 0,0-1 0,0 0 0,2 1 1,4-1-1143,0 1 0,-1-1 1,1 0-1,0-1 0,11-2 1,14-5-5528</inkml:trace>
</inkml:ink>
</file>

<file path=ppt/ink/ink3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7.354"/>
    </inkml:context>
    <inkml:brush xml:id="br0">
      <inkml:brushProperty name="width" value="0.025" units="cm"/>
      <inkml:brushProperty name="height" value="0.025" units="cm"/>
    </inkml:brush>
  </inkml:definitions>
  <inkml:trace contextRef="#ctx0" brushRef="#br0">51 0 18898,'0'0'10570,"-50"44"-9930,50-42-607,6-2-866,11 0-929,-1-9-2722,-2-4-3268</inkml:trace>
</inkml:ink>
</file>

<file path=ppt/ink/ink3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8.276"/>
    </inkml:context>
    <inkml:brush xml:id="br0">
      <inkml:brushProperty name="width" value="0.025" units="cm"/>
      <inkml:brushProperty name="height" value="0.025" units="cm"/>
    </inkml:brush>
  </inkml:definitions>
  <inkml:trace contextRef="#ctx0" brushRef="#br0">14 1 10666,'0'0'13042,"-2"11"-12204,0-2-729,-1 1-23,1 0 1,0 1 0,1-1-1,0 1 1,1 0 0,1 14-1,-1-24-82,1 1 0,0-1-1,0 0 1,0 0 0,-1 0 0,1 0-1,0 0 1,0 0 0,1 0-1,-1-1 1,0 1 0,0 0 0,0-1-1,0 1 1,1 0 0,-1-1 0,0 1-1,1-1 1,-1 0 0,0 0-1,1 1 1,-1-1 0,0 0 0,1 0-1,-1 0 1,0 0 0,1 0 0,1-1-1,43-6 247,6-16 0,-44 19-227,0-1 0,1 2 0,-1-1 0,1 1 0,0 0 0,13-2 0,-21 5-18,0 0-1,-1 0 1,1 1-1,0-1 1,0 0-1,-1 0 1,1 1 0,0-1-1,0 0 1,-1 1-1,1-1 1,0 1-1,-1-1 1,1 1 0,-1-1-1,1 1 1,-1 0-1,1-1 1,-1 1-1,1 0 1,-1-1 0,1 1-1,-1 0 1,0-1-1,0 1 1,1 0-1,-1 0 1,0-1 0,0 1-1,0 0 1,0 0-1,0 0 1,0-1-1,0 1 1,0 1 0,1 38 715,-2-29-457,2 66 57,-1-77-338,0 1 0,0-1 0,0 1 0,0-1 0,0 0 0,0 1 0,0-1 0,0 1 1,0-1-1,0 1 0,1-1 0,-1 0 0,0 1 0,0-1 0,1 1 0,-1-1 0,0 0 0,0 1 0,1-1 0,-1 0 0,0 1 0,1-1 0,-1 0 0,0 0 0,1 1 1,-1-1-1,1 0 0,-1 0 0,1 0 0,-1 0 0,0 1 0,1-1 0,-1 0 0,1 0 0,-1 0 0,1 0 0,21-7-832,14-18-1069,28-43-5229,-30 31 353</inkml:trace>
</inkml:ink>
</file>

<file path=ppt/ink/ink3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8.994"/>
    </inkml:context>
    <inkml:brush xml:id="br0">
      <inkml:brushProperty name="width" value="0.025" units="cm"/>
      <inkml:brushProperty name="height" value="0.025" units="cm"/>
    </inkml:brush>
  </inkml:definitions>
  <inkml:trace contextRef="#ctx0" brushRef="#br0">51 241 11307,'0'0'2156,"-7"8"-746,-4 3-929,7-7-259,1 0-1,-1-1 1,1 1-1,0 0 0,0 1 1,0-1-1,1 0 1,-1 1-1,-2 7 1,10-12-92,-1 1 0,0 0 0,1 0 1,-1 1-1,0-1 0,0 1 0,0 0 1,0 0-1,4 3 0,-1 1-140,0-1 0,0 0 0,0 0 0,0-1 0,1 1 0,0-2 0,-1 1 0,11 2 0,-14-5 31,-1-1 0,1 1 0,0-1 1,0 0-1,-1 0 0,1 0 0,0 0 0,0-1 0,-1 1 0,1-1 0,0 0 0,-1 0 0,1 0 0,-1-1 0,1 1 0,-1-1 0,0 0 1,0 0-1,0 0 0,0-1 0,3-2 0,10-10 245,-1-1 1,-1 0 0,-1-2-1,0 1 1,-2-1-1,0-1 1,0 0 0,-2-1-1,-1 0 1,0 0-1,-1-1 1,-2 0-1,0 0 1,-1 0 0,1-26-1,-4 46-225,-1 1-1,0-1 1,0 0 0,0 0-1,0 1 1,0-1-1,0 0 1,0 0-1,0 1 1,0-1 0,0 0-1,0 1 1,-1-1-1,1 0 1,0 0 0,-1 1-1,1-1 1,0 0-1,-1 1 1,1-1-1,-1 1 1,1-1 0,-1 0-1,-12 6 616,-13 26-321,7 1-164,-22 50 1,35-68-89,1-1 0,1 1 0,0 0 0,1 0 0,0 0-1,-1 29 1,4-41-81,0-1 0,0 1 0,0-1 0,0 0 0,0 1 0,0-1 0,0 1 0,1-1 0,-1 0 0,1 1 0,-1-1 0,1 0 0,-1 1-1,1-1 1,0 0 0,-1 0 0,1 1 0,0-1 0,0 0 0,0 0 0,0 0 0,0 0 0,0 0 0,0 0 0,1-1 0,-1 1 0,2 1 0,0-1 13,0-1 1,0 1 0,0-1 0,0 1-1,0-1 1,0 0 0,1 0 0,-1-1-1,0 1 1,0-1 0,6-1 0,4-2 48,0-1 1,0 0-1,0-1 1,20-13-1,-29 16-48,60-44 102,-61 44-93,0 0 1,0 0-1,0 0 1,0 0-1,-1 0 0,1-1 1,-1 1-1,0-1 1,0 1-1,0-1 0,0 0 1,0 0-1,-1 0 1,0 0-1,0 0 1,1-4-1,-4 7-4,1 1 1,0-1-1,0 1 0,0-1 1,0 1-1,-1 0 1,1-1-1,0 1 0,0 0 1,-1 0-1,1 0 0,0 0 1,0 0-1,-1 0 0,1 0 1,0 1-1,0-1 0,0 0 1,-1 1-1,1-1 0,0 0 1,0 1-1,-2 1 1,-3 2-21,0 0 0,1 1 0,-1 0 1,1 0-1,0 0 0,0 1 0,1 0 1,-1 0-1,1 0 0,1 0 0,-4 8 1,2-5 76,1 0 1,0 1 0,1-1 0,0 1 0,0 0 0,1 0 0,-1 16-1,3-25-76,0 0 0,0 0 0,0 0 0,0 0 0,0 0 0,0 0 0,1 0 0,-1 0 0,0 0 0,0 0 0,1 0 0,-1 0 0,1 0 0,-1 0 0,1 0 0,0 0 0,-1-1 0,1 1 0,0 0-1,-1 0 1,1-1 0,0 1 0,0 0 0,0-1 0,-1 1 0,1 0 0,0-1 0,0 0 0,2 1 0,0 0 11,1 0-1,-1 0 1,1-1-1,0 0 1,-1 0-1,1 0 1,0 0 0,6-1-1,5-2 49,-1-1 1,0 0-1,22-10 0,30-20 50,-45 22-104,1 0 0,0 2 1,1 0-1,0 2 0,26-6 1,-48 13-20,0 1 0,0 0 1,0 0-1,0 0 0,0 0 1,0 0-1,0 0 0,0 0 1,0 0-1,0 0 0,0 0 1,0 0-1,0 1 0,0-1 1,0 0-1,0 1 0,-1-1 0,1 1 1,0-1-1,0 1 0,0-1 1,0 1-1,-1 0 0,1-1 1,0 1-1,0 1 0,0 0 5,0 0 0,0 0 0,0 0 0,-1 0 0,1 1 0,-1-1-1,0 0 1,1 0 0,-1 0 0,0 0 0,-1 5 0,-1 8 47,-1-1 0,-8 30 0,7-31-21,2-8-10,-4 28-88,6-32 75,0-1 1,0 1-1,0-1 0,0 1 0,0-1 0,0 1 1,1 0-1,-1-1 0,0 1 0,0-1 0,0 1 1,1-1-1,-1 1 0,0-1 0,1 1 0,-1-1 1,0 1-1,1-1 0,-1 0 0,0 1 0,1-1 1,-1 0-1,1 1 0,-1-1 0,1 0 0,-1 1 1,1-1-1,-1 0 0,1 0 0,-1 0 0,1 1 1,-1-1-1,1 0 0,0 0 0,-1 0 0,1 0 0,-1 0 1,1 0-1,-1 0 0,1 0 0,0 0 0,-1 0 1,1 0-1,-1-1 0,1 1 0,-1 0 0,1 0 1,0-1-1,12-4 48,-1-1 0,0 0 0,0-1 0,0 0 0,-1-1 0,0 0 0,11-11 0,11-7-22,-11 9-40,-13 9-50,0 0-1,0 1 0,1 1 1,0-1-1,0 2 0,1-1 1,0 2-1,19-7 0,-29 11 47,-1 0 0,1 0-1,0 0 1,-1 0 0,1 0-1,0 0 1,-1 0 0,1 0 0,-1 0-1,1 0 1,0 0 0,-1 0-1,1 1 1,-1-1 0,1 0-1,0 1 1,-1-1 0,1 0 0,-1 1-1,1-1 1,-1 0 0,0 1-1,1-1 1,-1 1 0,1-1-1,-1 1 1,0-1 0,1 1-1,-1-1 1,0 1 0,1 0 0,-1-1-1,0 1 1,0 0 0,2 31-101,-14 29-4029,7-47-1443</inkml:trace>
</inkml:ink>
</file>

<file path=ppt/ink/ink3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9.619"/>
    </inkml:context>
    <inkml:brush xml:id="br0">
      <inkml:brushProperty name="width" value="0.025" units="cm"/>
      <inkml:brushProperty name="height" value="0.025" units="cm"/>
    </inkml:brush>
  </inkml:definitions>
  <inkml:trace contextRef="#ctx0" brushRef="#br0">45 42 10186,'-2'-15'1905,"-5"-11"11217,7 44-12887,-3 37 744,-12 71-1,-2 35-912,17-159-75,0 0 0,0 0 0,0 0 0,0 0 0,0-1 0,0 1 0,0 0 0,1 0 0,-1 0 0,1 0 0,0 0 0,-1-1 0,1 1 0,1 2 0,-1-3 5,0-1 0,0 1 0,0-1-1,0 1 1,0-1 0,0 1 0,1-1 0,-1 0 0,0 0 0,0 1 0,0-1 0,0 0 0,0 0 0,0 0 0,0 0 0,1 0 0,-1-1-1,0 1 1,0 0 0,0 0 0,0-1 0,0 1 0,0-1 0,0 1 0,0-1 0,2 0 0,16-11 95,0 0 0,0-2 0,-1 0 0,-1-1-1,0 0 1,23-30 0,-8 11-28,-13 15-275,87-92 799,-42 33-3754</inkml:trace>
</inkml:ink>
</file>

<file path=ppt/ink/ink3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9.994"/>
    </inkml:context>
    <inkml:brush xml:id="br0">
      <inkml:brushProperty name="width" value="0.025" units="cm"/>
      <inkml:brushProperty name="height" value="0.025" units="cm"/>
    </inkml:brush>
  </inkml:definitions>
  <inkml:trace contextRef="#ctx0" brushRef="#br0">1 0 12748,'0'0'7944,"17"55"-7560,5-44-288,7 0-737,4-4-1216,2-3-1090,-1-4-1505,-1 0-1698</inkml:trace>
</inkml:ink>
</file>

<file path=ppt/ink/ink3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0.333"/>
    </inkml:context>
    <inkml:brush xml:id="br0">
      <inkml:brushProperty name="width" value="0.025" units="cm"/>
      <inkml:brushProperty name="height" value="0.025" units="cm"/>
    </inkml:brush>
  </inkml:definitions>
  <inkml:trace contextRef="#ctx0" brushRef="#br0">88 13 64,'0'0'19063,"-11"13"-18224,6-6-730,-39 56 419,40-56-482,0 0 0,1 1 1,-1-1-1,2 0 0,-1 1 0,1 0 1,0 0-1,0 0 0,0 12 0,2-19-42,0 0 0,0 0-1,0 0 1,0 0 0,1 0-1,-1-1 1,0 1 0,0 0 0,1 0-1,-1 0 1,1 0 0,-1-1-1,1 1 1,-1 0 0,1 0-1,-1-1 1,1 1 0,-1 0 0,1-1-1,0 1 1,0 0 0,-1-1-1,1 1 1,0-1 0,0 0-1,0 1 1,-1-1 0,1 0 0,0 1-1,0-1 1,0 0 0,0 0-1,0 0 1,0 1 0,0-1-1,-1 0 1,1 0 0,0-1 0,0 1-1,0 0 1,0 0 0,0 0-1,0-1 1,0 1 0,-1 0-1,1-1 1,1 0 0,5-1 87,0 0 1,0-1-1,-1 0 0,0 0 1,8-5-1,25-20 188,36-36 0,28-20-228,-103 84-63,0 0 0,1-1 1,-1 1-1,0-1 0,1 1 1,-1 0-1,0 0 0,1-1 1,-1 1-1,0 0 0,1 0 1,-1-1-1,1 1 0,-1 0 1,0 0-1,1 0 0,-1 0 1,1 0-1,-1-1 0,1 1 1,-1 0-1,1 0 0,-1 0 1,0 0-1,1 0 0,-1 0 0,1 1 1,-1-1-1,1 0 0,-1 0 1,1 0-1,-1 0 0,0 0 1,1 1-1,-1-1 0,1 0 1,-1 1-1,1 20-85,-20 42 274,13-46-208,4-9 64,0-1 0,1 1 0,0 0 0,0 14 0,1-21-31,0-1 0,0 0 0,0 1 0,0-1-1,1 0 1,-1 0 0,0 1 0,0-1 0,0 0-1,0 1 1,1-1 0,-1 0 0,0 0 0,0 1 0,1-1-1,-1 0 1,0 0 0,0 0 0,1 0 0,-1 1-1,0-1 1,1 0 0,-1 0 0,0 0 0,1 0-1,-1 0 1,0 0 0,1 0 0,-1 0 0,0 0 0,1 0-1,-1 0 1,0 0 0,1 0 0,-1 0 0,0 0-1,1 0 1,-1 0 0,0 0 0,1 0 0,-1 0 0,0-1-1,1 1 1,-1 0 0,0 0 0,0 0 0,1-1-1,17-8 72,95-65-2374,-59 36-4467,-24 17-984</inkml:trace>
</inkml:ink>
</file>

<file path=ppt/ink/ink3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0.662"/>
    </inkml:context>
    <inkml:brush xml:id="br0">
      <inkml:brushProperty name="width" value="0.025" units="cm"/>
      <inkml:brushProperty name="height" value="0.025" units="cm"/>
    </inkml:brush>
  </inkml:definitions>
  <inkml:trace contextRef="#ctx0" brushRef="#br0">208 7 17617,'0'0'3859,"-10"-1"-2828,6 0-1001,0 0 19,-1 0-1,0 0 0,0 0 0,0 1 0,0 0 0,0 0 0,0 0 0,0 1 0,0 0 1,0 0-1,0 0 0,1 0 0,-1 1 0,0-1 0,1 1 0,-1 1 0,-6 3 0,0 2-23,1-1 0,1 2 0,-1-1-1,1 1 1,1 0 0,0 1 0,0 0-1,1 1 1,0-1 0,-6 13 0,13-22-29,0-1 1,0 1-1,0-1 1,-1 1-1,1-1 1,0 1 0,0-1-1,0 0 1,0 1-1,0-1 1,0 1-1,0-1 1,0 1-1,0-1 1,1 1 0,-1-1-1,0 1 1,0-1-1,0 0 1,0 1-1,1-1 1,-1 1-1,0-1 1,0 0 0,1 1-1,-1-1 1,0 0-1,1 1 1,-1-1-1,0 0 1,1 1-1,-1-1 1,0 0-1,1 0 1,-1 1 0,1-1-1,-1 0 1,1 0-1,-1 0 1,1 1-1,28-2 45,27-16 167,6-14-130,-44 20-116,1 1 0,1 1 0,0 1 0,0 1 0,21-5 0,-40 11 43,-1 1 0,0 0 0,0 0 0,1 0 0,-1 0 0,0 0 0,1 0 0,-1 0 0,0 0 0,0-1 0,1 1 0,-1 0 0,0 0 0,0 0 0,1 0 0,-1 0 0,0 1 0,1-1 0,-1 0 0,0 0 0,0 0 0,1 0 0,-1 0 0,0 0 0,1 0 0,-1 0 0,0 1 0,0-1 0,0 0 0,1 0 0,-1 0 0,0 1 0,0-1 0,0 0 0,1 0 0,-1 0 0,0 1 0,0-1 0,0 0 0,0 0 0,0 1 0,1-1 0,-1 0 0,0 1 0,0-1 0,0 0 0,0 0 0,0 1 0,0-1 0,0 0 0,0 1 0,-11 19 510,-22 20 610,32-39-1082,-16 18 825,-1-1 0,-1 0 0,0-1 0,-31 20 0,50-37-937,0 0 0,0 0 0,-1 0 0,1 0 0,0 1 0,0-1 0,0 0 0,0 0 0,-1 0 0,1 0 0,0 0 0,0 0 1,0 0-1,0 0 0,-1 0 0,1 0 0,0 1 0,0-1 0,0 0 0,-1 0 0,1 0 0,0 0 0,0 0 0,0 0 0,-1 0 0,1-1 0,0 1 0,0 0 0,0 0 0,-1 0 0,1 0 0,0 0 0,0 0 0,0 0 0,0 0 0,-1 0 0,1 0 0,0-1 0,0 1 0,0 0 0,0 0 0,0 0 0,-1 0 0,1-1 0,0 1 0,0 0 0,0 0 0,0 0 0,0 0 0,0-1 0,0 1 0,0 0 0,0 0 0,0 0 0,0-1 0,0 1 0,0 0 0,1-14-5854,5-4-3275</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9.699"/>
    </inkml:context>
    <inkml:brush xml:id="br0">
      <inkml:brushProperty name="width" value="0.025" units="cm"/>
      <inkml:brushProperty name="height" value="0.025" units="cm"/>
    </inkml:brush>
  </inkml:definitions>
  <inkml:trace contextRef="#ctx0" brushRef="#br0">6 0 18033,'0'0'3555,"0"79"-2337,-3-26-578,3 5-352,0 1-191,0-5-33,0-8-225,6-11-1248,-5-7-833,-1-12-545,-10-14-6758</inkml:trace>
</inkml:ink>
</file>

<file path=ppt/ink/ink3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1.411"/>
    </inkml:context>
    <inkml:brush xml:id="br0">
      <inkml:brushProperty name="width" value="0.025" units="cm"/>
      <inkml:brushProperty name="height" value="0.025" units="cm"/>
    </inkml:brush>
  </inkml:definitions>
  <inkml:trace contextRef="#ctx0" brushRef="#br0">36 47 16816,'0'0'1762,"-5"11"143,-1 4-1386,0 2 0,1-1 0,0 0 0,-2 22 0,6-33-422,1 0-1,-1 1 1,1-1-1,0 0 1,1 1-1,0-1 1,0 0 0,0 0-1,2 6 1,-2-8-87,0-1 0,0 0 0,0 1 0,1-1 1,-1 0-1,1 0 0,-1 0 0,1 0 0,0-1 1,0 1-1,0 0 0,0-1 0,0 1 0,0-1 0,0 0 1,0 1-1,1-1 0,-1 0 0,0-1 0,5 2 1,2 0 24,0 0-1,1-1 1,-1 0 0,1-1 0,-1 0 0,1 0 0,-1-1 0,1 0 0,-1-1 0,0 0 0,1 0 0,-1-1 0,0-1 0,-1 1 0,11-7-1,10-7 143,-1-1-1,0-2 0,24-23 1,19-13-37,-71 56-134,0-1 0,0 1 0,0 0 0,0 0 0,1 0 1,-1-1-1,0 1 0,0 0 0,0 0 0,1 0 0,-1 0 1,0 0-1,0 0 0,1-1 0,-1 1 0,0 0 0,0 0 1,1 0-1,-1 0 0,0 0 0,1 0 0,-1 0 0,0 0 1,0 0-1,1 0 0,-1 0 0,0 0 0,0 0 0,1 0 1,-1 0-1,0 0 0,0 1 0,1-1 0,-1 0 0,0 0 1,0 0-1,1 0 0,-1 0 0,0 1 0,0-1 0,0 0 1,1 0-1,-1 0 0,0 1 0,0-1 0,0 0 0,0 0 1,0 1-1,1-1 0,-1 0 0,0 0 0,0 1 1,0-1-1,0 24 524,-11 34 273,9-54-793,0 7 47,0-3-27,0 0-1,0-1 1,1 1 0,0 0-1,1 16 1,0-23-29,0-1 1,1 1 0,-1 0 0,0 0-1,1-1 1,-1 1 0,1-1 0,-1 1-1,1 0 1,0-1 0,-1 1-1,1-1 1,-1 1 0,1-1 0,0 1-1,0-1 1,-1 0 0,1 1 0,0-1-1,-1 0 1,1 1 0,0-1-1,0 0 1,0 0 0,-1 0 0,1 0-1,0 0 1,0 0 0,0 0-1,0 0 1,-1 0 0,1 0 0,1-1-1,30-5 154,-4-5-65,-1-2 0,-1 0 0,0-2 0,28-22 0,13-6-49,-50 32-39,-10 7-2,-1 0-1,1 0 1,0 0 0,0 1 0,0 0 0,12-3-1,-19 5-2,1 1-1,-1 0 0,1 0 0,-1 0 0,0 0 1,1 0-1,-1 0 0,1 0 0,-1 0 0,1 1 1,-1-1-1,0 0 0,1 0 0,-1 0 0,1 0 1,-1 0-1,1 1 0,-1-1 0,0 0 0,1 0 1,-1 1-1,0-1 0,1 0 0,-1 1 0,0-1 1,0 0-1,1 1 0,-1-1 0,0 1 0,0-1 1,1 0-1,-1 1 0,0-1 0,0 1 0,0-1 1,0 0-1,0 1 0,0-1 0,0 1 0,0 0 1,0 27 75,0-26-71,-1 0 0,1 0 0,-1 0 0,1 0 0,0-1 0,0 1 0,0 0 1,0 0-1,0 0 0,1 0 0,-1 0 0,1 0 0,-1-1 0,1 1 0,-1 0 0,1 0 0,1 1 0,0-2-3,0 0-1,0-1 1,0 1-1,0-1 1,0 0-1,0 0 1,0 1-1,0-1 1,-1 0-1,1-1 1,0 1-1,0 0 1,0 0 0,0-1-1,0 1 1,0-1-1,0 0 1,0 0-1,2-1 1,38-24 106,-25 16-68,17-12 20,62-35-450,-87 52 193,0 1 0,1 0 0,-1 0 0,1 1 1,0 1-1,0 0 0,0 0 0,14 0 0,-24 2 196,1 0 0,-1 0 0,1 0 0,0 0 0,-1 0 0,1 0 0,-1 0 0,1 0 0,-1 1 0,1-1 0,-1 0 0,1 0 0,-1 1 0,1-1 0,-1 0 0,1 1-1,-1-1 1,1 1 0,-1-1 0,0 0 0,1 1 0,-1-1 0,0 1 0,1-1 0,-1 1 0,0-1 0,1 1 0,-1-1 0,0 1 0,0-1 0,0 1 0,0 0 0,1 0 0,-4 28-80,-15 23 53,9-24-2208,9-27 2169,0-1-1,-1 0 1,1 1-1,0-1 1,0 1-1,0-1 1,0 0-1,0 1 0,0-1 1,0 0-1,0 1 1,0-1-1,0 1 1,0-1-1,1 0 1,-1 1-1,0-1 1,0 0-1,0 1 1,0-1-1,1 1 0,-1-1 1,0 0-1,0 0 1,1 1-1,-1-1 1,0 0-1,0 1 1,1-1-1,-1 0 1,0 0-1,1 0 0,-1 1 1,0-1-1,1 0 1,-1 0-1,1 0 1,-1 0-1,0 0 1,1 1-1,-1-1 1,0 0-1,1 0 0,-1 0 1,1 0-1,-1 0 1,0 0-1,1 0 1,-1-1-1,1 1 1,-1 0-1,0 0 1,1 0-1,-1 0 1,0 0-1,1-1 0,-1 1 1,0 0-1,1 0 1,-1 0-1,0-1 1,1 1-1,-1 0 1,0-1-1,1 1 1,19-15-5770</inkml:trace>
</inkml:ink>
</file>

<file path=ppt/ink/ink3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2.131"/>
    </inkml:context>
    <inkml:brush xml:id="br0">
      <inkml:brushProperty name="width" value="0.025" units="cm"/>
      <inkml:brushProperty name="height" value="0.025" units="cm"/>
    </inkml:brush>
  </inkml:definitions>
  <inkml:trace contextRef="#ctx0" brushRef="#br0">254 85 13485,'0'0'8669,"-11"-2"-7767,5 1-807,0-1 0,0 2-1,0-1 1,0 1 0,0 0-1,1 0 1,-1 0-1,0 1 1,0 0 0,0 0-1,0 1 1,1 0-1,-1 0 1,1 0 0,-1 0-1,1 1 1,-9 6-1,6-4-52,0 1-1,0 0 0,1 0 0,-1 1 0,1 0 0,1 0 0,0 0 0,0 1 0,-8 15 0,13-23-44,1 0 0,0 0 0,0 1 0,0-1 0,0 0 0,0 1 0,0-1 0,0 0 0,-1 0 0,1 1 0,0-1 0,0 0-1,0 1 1,0-1 0,0 0 0,1 1 0,-1-1 0,0 0 0,0 1 0,0-1 0,0 0 0,0 0 0,0 1 0,0-1 0,1 0-1,-1 0 1,0 1 0,0-1 0,0 0 0,0 0 0,1 1 0,-1-1 0,0 0 0,0 0 0,1 0 0,-1 1 0,0-1 0,1 0 0,-1 0-1,0 0 1,0 0 0,1 0 0,-1 0 0,0 0 0,1 0 0,-1 0 0,0 0 0,1 0 0,-1 0 0,0 0 0,0 0 0,1 0-1,-1 0 1,0 0 0,1 0 0,-1 0 0,0 0 0,1 0 0,-1-1 0,22-5-58,5-8 110,-1-2 1,-1 0-1,0-2 1,-1-1-1,-1-1 0,24-27 1,-7 9-6,-41 58-34,-20 27 142,-32 52 1,12-24-36,-22 41-97,19-37 29,-48 121-1,86-173-292,6-26 144,0-1-1,0 1 1,0-1-1,0 0 1,0 1-1,0-1 1,0 1-1,0-1 0,0 0 1,0 1-1,1-1 1,-1 0-1,0 1 1,0-1-1,0 0 1,0 1-1,1-1 1,-1 0-1,0 1 0,0-1 1,1 0-1,-1 1 1,0-1-1,0 0 1,1 0-1,-1 1 1,0-1-1,1 0 1,-1 0-1,0 0 0,1 1 1,2-2-284,-1 0 1,0 1-1,0-1 0,1 0 1,-1 0-1,0 0 1,0-1-1,0 1 0,0 0 1,0-1-1,-1 1 1,1-1-1,0 0 0,-1 1 1,1-1-1,2-4 1,24-31-4705</inkml:trace>
</inkml:ink>
</file>

<file path=ppt/ink/ink3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2.522"/>
    </inkml:context>
    <inkml:brush xml:id="br0">
      <inkml:brushProperty name="width" value="0.025" units="cm"/>
      <inkml:brushProperty name="height" value="0.025" units="cm"/>
    </inkml:brush>
  </inkml:definitions>
  <inkml:trace contextRef="#ctx0" brushRef="#br0">95 44 13325,'0'0'3235,"3"-9"-972,10-26-645,-36 59 560,-35 76-2014,53-90-105,1 1 0,-1-1 0,2 1 0,-1 1-1,2-1 1,-1 0 0,0 22 0,3-32-47,0 0 0,0 0 1,0 0-1,1 0 0,-1 0 0,0 0 0,1 0 0,-1 0 1,0 0-1,1 0 0,-1-1 0,1 1 0,-1 0 0,1 0 1,0-1-1,-1 1 0,1 0 0,0-1 0,0 1 0,-1 0 1,1-1-1,0 1 0,0-1 0,0 0 0,0 1 1,0-1-1,0 0 0,-1 1 0,1-1 0,0 0 0,0 0 1,0 0-1,0 0 0,0 0 0,0 0 0,0 0 0,0 0 1,0 0-1,0 0 0,0 0 0,0-1 0,0 1 0,0 0 1,0-1-1,1 0 0,45-18 976,-14-4-803,-1-1 0,-1-2 0,-1-1 0,-2-1 0,48-61 1,-81 97 419,-21 35-422,-22 47 0,48-89-175,-1-1 0,1 1-1,0-1 1,-1 1 0,1 0-1,0-1 1,-1 1 0,1-1-1,0 1 1,0 0 0,0-1 0,0 1-1,0 0 1,0-1 0,0 1-1,0 0 1,0-1 0,0 1-1,0 0 1,0-1 0,0 1 0,0 0-1,1-1 1,-1 1 0,0-1-1,0 1 1,1 0 0,-1-1-1,1 2 1,18-5 136,23-21 63,51-46-2219,-37 17-8740,-37 33 598</inkml:trace>
</inkml:ink>
</file>

<file path=ppt/ink/ink3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3.256"/>
    </inkml:context>
    <inkml:brush xml:id="br0">
      <inkml:brushProperty name="width" value="0.025" units="cm"/>
      <inkml:brushProperty name="height" value="0.025" units="cm"/>
    </inkml:brush>
  </inkml:definitions>
  <inkml:trace contextRef="#ctx0" brushRef="#br0">39 311 11018,'0'0'11451,"-3"11"-11403,-5 14 9,1-6 198,1 1 1,1 0 0,1 0-1,-2 21 1,6-40-253,0-1 0,1 1 1,-1-1-1,0 1 0,0-1 0,0 1 0,1-1 1,-1 1-1,0-1 0,0 0 0,1 1 1,-1-1-1,0 0 0,1 1 0,-1-1 0,0 0 1,1 1-1,-1-1 0,1 0 0,-1 0 1,1 1-1,-1-1 0,0 0 0,1 0 0,-1 0 1,1 0-1,-1 0 0,1 1 0,-1-1 1,1 0-1,-1 0 0,1 0 0,-1 0 0,1 0 1,-1-1-1,1 1 0,-1 0 0,1 0 1,-1 0-1,1-1 0,23-6 191,-12 0-96,-1-1 0,0 0 0,0 0-1,-1-1 1,0-1 0,0 0 0,14-20 0,-10 10-109,0-1-1,-1 0 0,14-34 0,-27 55-10,-14 46-579,14-46 601,0 1-1,-1 0 1,1 0 0,0 0 0,0 0 0,0 0 0,0 0 0,0 0 0,0 0 0,1 0 0,-1 0 0,0 0 0,0 0 0,1-1 0,-1 1 0,0 0-1,1 0 1,-1 0 0,2 1 0,-1-2-5,-1 1-1,1-1 0,0 0 0,0 0 0,0 1 1,0-1-1,0 0 0,0 0 0,0 0 1,0 0-1,0 0 0,0 0 0,0 0 1,0 0-1,0-1 0,0 1 0,0 0 0,0-1 1,0 1-1,0 0 0,0-1 0,0 1 1,1-2-1,15-9 107,-1-1 1,0 0-1,-1-2 1,-1 1-1,0-2 1,15-19-1,-1 2-10,-2 5-41,0 0 160,-1-2 1,-1 0-1,23-39 0,-172 260-269,65-72 361,54-105-261,0 0 0,2 1-1,0-1 1,0 1 0,1 0 0,0 20 0,3-35-39,0 0-1,0 0 1,0 0 0,0-1 0,0 1 0,0 0 0,0 0 0,0 0 0,0-1 0,0 1 0,1 0 0,-1 0 0,0 0 0,1-1 0,-1 1 0,1 0 0,-1-1-1,1 1 1,-1 0 0,1-1 0,-1 1 0,1-1 0,-1 1 0,1 0 0,0-1 0,-1 0 0,1 1 0,0-1 0,0 1 0,-1-1 0,1 0 0,0 1-1,0-1 1,-1 0 0,1 0 0,0 0 0,0 0 0,0 0 0,0 0 0,-1 0 0,1 0 0,0 0 0,0 0 0,0 0 0,-1 0 0,1-1 0,1 1 0,3-1 41,0-1 0,-1 0 0,1 1 0,0-2 0,-1 1 0,0 0 0,5-4 0,13-12 31,-1-2 1,-1 0-1,29-36 0,16-17-269,-65 78 142,0 0 1,1 0 0,0 0-1,0 0 1,0-1-1,0 1 1,1 0-1,0-1 1,0 1 0,3 5-1,-2-8 48,1-1-1,-1 1 1,0-1 0,1 1-1,-1-1 1,1 0 0,0 0-1,-1-1 1,1 1-1,0-1 1,-1 0 0,1 0-1,0 0 1,0 0-1,-1-1 1,1 1 0,-1-1-1,6-2 1,0 1 31,0-1 0,-1-1 0,0 1 0,1-1 0,-1-1 0,10-6 0,38-38 75,-52 45-45,-1 0 0,1 0-1,-1 0 1,0-1-1,-1 1 1,1-1 0,-1 1-1,0-1 1,0 0 0,0 0-1,2-10 1,-4 14-36,0 1-1,0 0 1,-1-1 0,1 1-1,0-1 1,0 1 0,0-1-1,-1 1 1,1 0 0,0-1-1,0 1 1,-1 0 0,1-1-1,0 1 1,-1 0 0,1-1-1,0 1 1,-1 0 0,1 0-1,-1-1 1,1 1 0,-1 0-1,1 0 1,0 0-1,-1 0 1,1 0 0,-1-1-1,1 1 1,-1 0 0,1 0-1,-1 0 1,1 0 0,0 0-1,-1 0 1,1 1 0,-1-1-1,1 0 1,-1 0 0,1 0-1,-1 0 1,0 1 0,-21 5 206,14-2-193,2 1-1,-1 0 1,0 0 0,1 0 0,0 1 0,1 0 0,-1 0-1,1 1 1,-5 7 0,7-10-20,1-1-1,-1 1 0,1-1 1,0 1-1,0 0 1,1 0-1,-1 0 0,1 0 1,0 0-1,0 0 1,0 0-1,0 0 0,1 1 1,0-1-1,0 0 1,0 0-1,0 1 0,1-1 1,1 7-1,-1-9-17,0-1-1,0 1 1,0-1-1,1 1 1,-1-1-1,0 0 1,1 1-1,-1-1 1,1 0-1,-1 0 0,1 0 1,0 0-1,-1 0 1,1-1-1,0 1 1,0 0-1,0-1 1,-1 0-1,1 1 1,0-1-1,2 0 1,44 1-633,-41-1 372,40-7-2547,3-15-2557</inkml:trace>
</inkml:ink>
</file>

<file path=ppt/ink/ink3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3.806"/>
    </inkml:context>
    <inkml:brush xml:id="br0">
      <inkml:brushProperty name="width" value="0.025" units="cm"/>
      <inkml:brushProperty name="height" value="0.025" units="cm"/>
    </inkml:brush>
  </inkml:definitions>
  <inkml:trace contextRef="#ctx0" brushRef="#br0">270 34 10346,'2'-1'630,"-1"0"1,1 0 0,-1 0-1,0 0 1,0-1 0,1 1-1,-1 0 1,0-1 0,0 1-1,0-1 1,0 1-1,0-1 1,0-1 0,-1 2-495,0 1 0,0-1 1,0 1-1,0-1 0,0 1 0,0-1 1,0 1-1,0-1 0,0 1 0,-1-1 1,1 1-1,0-1 0,0 1 0,-1-1 1,1 1-1,0-1 0,-1 1 0,1 0 1,0-1-1,-1 1 0,1 0 0,0-1 1,-1 1-1,1 0 0,-1-1 1,1 1-1,-1 0 0,1 0 0,-1-1 1,1 1-1,-1 0 0,1 0 0,-1 0 1,1 0-1,-1 0 0,1 0 0,-1 0 1,1 0-1,-1 0 0,1 0 0,-1 0 1,1 0-1,-1 0 0,1 0 0,-2 1 1,-8 0 39,0 1-1,0-1 1,0 2 0,0 0 0,0 0 0,1 0 0,-1 2 0,1-1-1,0 1 1,0 0 0,1 1 0,0 0 0,0 0 0,-12 12 0,6-4-172,1-1-1,0 2 1,1 0 0,1 0 0,0 1 0,2 1 0,-9 17 0,14-26-5,1 0 1,0 1-1,1-1 1,0 1-1,-2 10 1,4-17-5,0 0 0,-1-1 0,1 1-1,0 0 1,0 0 0,0-1 0,1 1 0,-1 0 0,0 0 0,1-1 0,-1 1 0,1 0 0,-1-1 0,1 1 0,0 0 0,0-1 0,-1 1-1,1-1 1,0 1 0,0-1 0,1 0 0,-1 1 0,0-1 0,0 0 0,1 0 0,-1 0 0,1 0 0,-1 0 0,1 0 0,-1 0 0,4 0-1,5 2-192,1-1 0,0 0-1,0-1 1,0 0 0,0-1-1,0 0 1,0-1-1,0 0 1,19-5 0,-14 2-816,0-1 1,0 0-1,17-10 1,30-18-4432</inkml:trace>
</inkml:ink>
</file>

<file path=ppt/ink/ink3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4.384"/>
    </inkml:context>
    <inkml:brush xml:id="br0">
      <inkml:brushProperty name="width" value="0.025" units="cm"/>
      <inkml:brushProperty name="height" value="0.025" units="cm"/>
    </inkml:brush>
  </inkml:definitions>
  <inkml:trace contextRef="#ctx0" brushRef="#br0">146 1 18770,'0'0'2375,"-10"8"-837,-5 8-984,0 0 0,0 1 0,-14 23-1,24-34-488,0 1 0,1 0 0,0 1 0,0-1-1,1 1 1,0-1 0,1 1 0,-1 0 0,1 0 0,1 1-1,0-1 1,0 0 0,0 15 0,2-21-67,-1-1 0,1 1 0,0-1 0,-1 1 0,1-1 0,0 0 0,0 0 0,0 1 0,0-1 0,0 0 0,0 0 0,0 0 0,0 0 0,1 0 0,-1 0 0,0 0 0,1 0 0,-1-1 0,0 1 0,1-1 0,-1 1 0,1-1 0,-1 1 1,1-1-1,-1 0 0,1 1 0,0-1 0,-1 0 0,1 0 0,-1 0 0,1-1 0,-1 1 0,1 0 0,2-1 0,5 0-3,1-1 1,-1 0 0,0 0-1,14-7 1,3-4-368,0-2 1,-1-1-1,-1-1 0,0-1 1,-2-1-1,0-1 0,21-25 1,-102 108 1303,4 1 1,2 3 0,-79 133 0,126-191-1092,0 1 1,1 0-1,1 0 1,-1 1-1,2-1 1,-1 1-1,1 0 1,1 0-1,-1 14 1,4-14-3894,9-9-3523</inkml:trace>
</inkml:ink>
</file>

<file path=ppt/ink/ink3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5.679"/>
    </inkml:context>
    <inkml:brush xml:id="br0">
      <inkml:brushProperty name="width" value="0.025" units="cm"/>
      <inkml:brushProperty name="height" value="0.025" units="cm"/>
    </inkml:brush>
  </inkml:definitions>
  <inkml:trace contextRef="#ctx0" brushRef="#br0">158 366 1057,'4'-10'16127,"0"0"-15095,-1 0-1,0 0 1,0 0 0,-1 0-1,0 0 1,0-15 0,-2 23-887,0 0 0,0 0 1,0 0-1,-1 0 1,1 0-1,0-1 0,-1 1 1,0 0-1,1 0 1,-1 1-1,0-1 1,0 0-1,0 0 0,0 0 1,0 1-1,-1-1 1,1 0-1,-2-1 0,1 2-51,-1 0-1,1-1 0,-1 1 1,1 1-1,-1-1 1,1 0-1,-1 1 0,1-1 1,-1 1-1,0-1 0,1 1 1,-1 0-1,0 1 0,1-1 1,-1 0-1,0 1 0,1-1 1,-1 1-1,-2 1 0,-1 0-68,1 0-1,-1 0 0,1 1 0,0 0 1,-1 0-1,2 1 0,-1-1 0,0 1 1,1 0-1,-1 0 0,1 1 0,0-1 1,0 1-1,1 0 0,0 0 0,-1 0 1,2 1-1,-1-1 0,-2 7 0,0 0-25,1 1-1,0-1 0,1 1 0,1 0 0,0 0 0,0 0 0,1 23 0,1-34 1,0 0 1,0-1-1,0 1 0,0 0 0,0-1 0,0 1 0,1-1 1,-1 1-1,1 0 0,-1-1 0,1 1 0,0-1 0,-1 1 1,1-1-1,0 0 0,0 1 0,0-1 0,0 0 0,0 1 1,1-1-1,-1 0 0,0 0 0,0 0 0,1 0 0,-1 0 1,1 0-1,-1-1 0,1 1 0,-1 0 0,1-1 0,-1 1 1,1-1-1,-1 0 0,1 1 0,2-1 0,0 0 18,0 0-1,0-1 0,0 1 0,1-1 1,-1 0-1,0 0 0,0 0 0,-1-1 1,1 0-1,0 1 0,0-1 0,-1 0 1,7-5-1,7-8 185,0-1 0,-1-1 0,-1 0-1,-1-1 1,0 0 0,-1-1 0,12-25 0,-8 11 81,-1 0-1,-2-1 1,17-63-1,-28 85-181,-1 6-80,0-1-1,0 1 0,-1 0 0,0-1 0,0 1 1,0-1-1,-1 0 0,0 1 0,0-1 1,-1 1-1,-1-9 0,2 15-19,-1 0 0,1-1 1,0 1-1,0 0 0,0 0 0,-1 0 0,1 0 0,0 0 1,0-1-1,-1 1 0,1 0 0,0 0 0,0 0 0,-1 0 1,1 0-1,0 0 0,0 0 0,-1 0 0,1 0 0,0 0 1,0 0-1,-1 0 0,1 0 0,0 0 0,0 0 0,-1 0 1,1 1-1,0-1 0,0 0 0,-1 0 0,1 0 0,0 0 1,0 0-1,0 1 0,-1-1 0,1 0 0,0 0 1,0 0-1,0 0 0,0 1 0,-1-1 0,1 0 0,0 0 1,0 1-1,0-1 0,0 0 0,-10 14-40,4 2 19,0 0 0,1 0 0,1 0 1,0 0-1,-2 34 0,1 89-67,5-128 87,0 3 11,1-1-1,0 1 1,0-1-1,1 0 1,1 0-1,1 0 1,7 20 0,-10-30-6,1 0 0,-1 0 0,1 0 1,0 0-1,0-1 0,0 1 0,0-1 1,0 0-1,1 1 0,-1-1 0,1 0 1,-1 0-1,1-1 0,0 1 0,4 2 1,-4-3-2,1-1 1,0 1 0,-1 0 0,1-1-1,0 0 1,-1 0 0,1 0 0,0 0 0,0-1-1,-1 1 1,1-1 0,0 0 0,-1 0-1,1-1 1,-1 1 0,6-4 0,1 0 0,0-2 1,-1 0 0,0 0-1,0 0 1,-1-1 0,0-1-1,0 1 1,-1-1 0,12-18-1,-6 6-6,0-1 0,-2-1-1,14-35 1,-21 47 2,-1 0 0,0 0 0,-1 0 0,0-1 0,1-17 0,-3 29 0,0 0 0,0 0 0,0-1 0,-1 1 0,1 0 0,0 0 0,0 0 0,0 0 0,0-1 0,0 1 0,0 0 0,-1 0 0,1 0 0,0 0 0,0 0 0,0 0 0,0 0 0,0 0 0,-1-1 0,1 1 0,0 0 0,0 0 0,0 0 0,-1 0 0,1 0 0,0 0 0,0 0 0,0 0 0,0 0 0,-1 0 0,1 0 0,0 0 0,0 0 0,0 0 0,-1 0 0,1 1 0,0-1 0,0 0 0,0 0 0,0 0 0,0 0 0,-1 0 0,1 0 0,0 0 0,0 0 0,0 1 0,0-1 0,0 0 0,-1 0 0,1 0 0,0 0 0,0 0 0,0 1 0,0-1 0,0 0 0,0 0 0,0 0 0,0 0 0,0 1 0,0-1 0,0 0 0,0 0 0,0 0 0,0 1 0,0-1 0,0 0 0,-7 16 0,0 0 0,2 1 0,0 0 0,1 0 0,0 0 0,1 0 0,2 0 0,-1 1 0,2-1 0,0 1 0,4 23 0,-4-39 0,0 0 0,0 0 0,1-1 0,-1 1 0,0 0 0,1-1 0,-1 1 0,1 0 0,0-1 0,0 1 0,-1-1 0,1 1 0,0-1 0,0 1 0,0-1 0,0 0 0,1 1 0,-1-1 0,0 0 0,1 0 0,-1 0 0,0 0 0,1 0 0,-1 0 0,1 0 0,-1 0 0,1-1 0,0 1 0,-1-1 0,1 1 0,0-1 0,0 0 0,-1 0 0,1 1 0,0-1 0,-1 0 0,1 0 0,0-1 0,0 1 0,-1 0 0,1-1 0,0 1 0,2-2 0,3 0 0,-1-1 0,1 1 0,-1-2 0,0 1 0,0-1 0,0 0 0,0 0 0,-1-1 0,7-6 0,8-11 0,-1-1 0,-2 0 0,21-37 0,-31 48 0,0-1 0,-1 0 0,-1 0 0,0 0 0,-1 0 0,0-1 0,-1 1 0,-1-1 0,1-18 0,-3 32 0,1-1 0,-1 1 0,0-1 0,0 1 0,0-1 0,0 1 0,0-1 0,0 1 0,0-1 0,0 1 0,0-1 0,0 1 0,0-1 0,0 1 0,0-1 0,0 1 0,-1-1 0,1 1 0,0-1 0,0 1 0,-1-1 0,1 1 0,0-1 0,0 1 0,-1 0 0,1-1 0,-1 1 0,1-1 0,0 1 0,-1 0 0,1 0 0,-1-1 0,1 1 0,-1 0 0,1 0 0,-1-1 0,1 1 0,-1 0 0,1 0 0,-1 0 0,1 0 0,-1 0 0,1 0 0,-1 0 0,1 0 0,-1 0 0,1 0 0,-1 0 0,1 0 0,-1 0 0,1 0 0,-1 0 0,0 1 0,-1 0 0,0 0 0,0 0 0,0 0 0,0 0 0,0 1 0,1-1 0,-1 1 0,0 0 0,1-1 0,-1 1 0,-1 3 0,-2 5 0,0 0 0,1 0 0,0 0 0,0 1 0,2 0 0,-1-1 0,1 1 0,1 0 0,0 0 0,0 1 0,1-1 0,3 21 0,-3-30-24,0 0-1,1-1 1,-1 1 0,1 0-1,0-1 1,-1 1 0,1-1-1,0 1 1,0-1 0,0 1-1,0-1 1,0 1 0,0-1-1,0 0 1,1 1 0,-1-1-1,0 0 1,1 0 0,-1 0-1,1 0 1,-1 0 0,1-1-1,0 1 1,-1 0 0,1-1-1,0 1 1,-1-1 0,1 0-1,0 1 1,0-1 0,-1 0-1,1 0 1,0 0 0,0 0-1,-1 0 1,1-1 0,0 1-1,0 0 1,-1-1 0,1 1-1,0-1 1,2-1 0,2 0-269,0 0 0,-1-1 1,1 1-1,0-1 0,-1 0 0,1-1 1,-1 1-1,0-1 0,0 0 0,-1-1 1,6-4-1,7-25-6593,-5-6-4154</inkml:trace>
</inkml:ink>
</file>

<file path=ppt/ink/ink3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6.036"/>
    </inkml:context>
    <inkml:brush xml:id="br0">
      <inkml:brushProperty name="width" value="0.025" units="cm"/>
      <inkml:brushProperty name="height" value="0.025" units="cm"/>
    </inkml:brush>
  </inkml:definitions>
  <inkml:trace contextRef="#ctx0" brushRef="#br0">0 1 19218,'0'0'8360</inkml:trace>
</inkml:ink>
</file>

<file path=ppt/ink/ink3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6.424"/>
    </inkml:context>
    <inkml:brush xml:id="br0">
      <inkml:brushProperty name="width" value="0.025" units="cm"/>
      <inkml:brushProperty name="height" value="0.025" units="cm"/>
    </inkml:brush>
  </inkml:definitions>
  <inkml:trace contextRef="#ctx0" brushRef="#br0">1 1 21460,'0'0'2371,"4"82"-2083,4-27 352,2 8 353,5 5-544,-1-6-353,4-3-64,-6-6-769,-1-9-768,-6-11-1282,-2-10 1,-3-14-321,-7-9-2883</inkml:trace>
</inkml:ink>
</file>

<file path=ppt/ink/ink3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6.770"/>
    </inkml:context>
    <inkml:brush xml:id="br0">
      <inkml:brushProperty name="width" value="0.025" units="cm"/>
      <inkml:brushProperty name="height" value="0.025" units="cm"/>
    </inkml:brush>
  </inkml:definitions>
  <inkml:trace contextRef="#ctx0" brushRef="#br0">13 460 8808,'-5'-20'1088,"2"1"-1,0-1 1,2 0-1,0 0 1,1 0-1,1 0 1,4-23 0,-2 29-418,1 0 1,0 0 0,1 1 0,1 0 0,0 0-1,1 0 1,0 1 0,1 0 0,0 0 0,18-18 0,-15 17-169,2 1 0,0 0 0,0 1 0,1 0 1,1 1-1,16-9 0,-22 15-412,1-1 1,0 1 0,0 0-1,0 1 1,0 1-1,0-1 1,1 1-1,-1 1 1,1 0-1,0 1 1,11 0-1,-18 1-93,-1-1-1,1 1 1,-1 0 0,0 0-1,1 0 1,-1 0 0,0 1-1,0-1 1,1 1-1,-1 0 1,-1 0 0,1 0-1,0 0 1,0 0 0,-1 1-1,1-1 1,-1 1-1,0 0 1,0 0 0,0 0-1,0 0 1,0 0 0,-1 0-1,1 0 1,-1 0-1,0 1 1,0-1 0,0 0-1,0 1 1,-1-1 0,1 1-1,-1 4 1,1 5 8,-1 0 0,0 0 1,-1 0-1,-1 0 0,0-1 0,0 1 1,-8 21-1,-7 6 50,-2-1 1,-1-1 0,-2 0-1,-35 43 1,-20 35 1460,75-113-1437,-16 36 624,18-39-697,-1 1-1,1 0 1,0-1-1,0 1 1,0 0-1,0 0 1,0-1-1,0 1 1,0 0-1,0 0 1,0-1-1,0 1 1,1 0-1,-1 0 1,0-1-1,0 1 1,1 0-1,-1-1 1,0 1-1,1 0 1,-1-1-1,1 1 1,-1 0-1,1-1 1,-1 1-1,1-1 1,-1 1-1,1-1 1,-1 1-1,1-1 1,0 0-1,-1 1 1,1-1-1,0 0 1,-1 1-1,1-1 1,0 0-1,0 0 1,-1 0-1,1 0 1,0 1-1,0-1 1,-1 0-1,1 0 1,0 0-1,1-1 1,26 0-301,1-2 1,-1 0-1,1-2 1,-1-1-1,-1-2 1,28-11-1,12-1-2784,42-13-8831,-68 17 1799</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0.121"/>
    </inkml:context>
    <inkml:brush xml:id="br0">
      <inkml:brushProperty name="width" value="0.025" units="cm"/>
      <inkml:brushProperty name="height" value="0.025" units="cm"/>
    </inkml:brush>
  </inkml:definitions>
  <inkml:trace contextRef="#ctx0" brushRef="#br0">0 118 14157,'0'0'5627,"8"-7"-4415,11-6-916,-1 0-1,2 1 1,0 1 0,0 0-1,1 2 1,0 0 0,0 2-1,1 0 1,0 1 0,1 2-1,-1 0 1,27-1 0,-47 5-309,0 0 0,1 0 0,-1 0 1,0 0-1,1 1 0,-1-1 1,0 1-1,0-1 0,1 1 0,-1 0 1,0 0-1,0 0 0,0 0 1,0 0-1,0 1 0,0-1 0,0 0 1,0 1-1,-1-1 0,1 1 1,2 3-1,-2-2 14,-1 0-1,1 1 1,-1-1 0,0 1 0,0-1 0,0 1-1,0-1 1,-1 1 0,0-1 0,1 1 0,-1 0-1,-1 5 1,-1 5 50,0 0-1,-1 0 1,-1 0 0,0 0 0,-1-1-1,-7 15 1,-8 8 71,13-27-53,2 1-1,0 0 1,0 0 0,0 1-1,-4 17 1,9-27-78,0-1-1,1 1 1,-1-1 0,1 0 0,-1 1 0,0-1 0,1 0 0,-1 1-1,1-1 1,-1 0 0,1 0 0,-1 0 0,1 1 0,-1-1-1,1 0 1,-1 0 0,1 0 0,-1 0 0,1 0 0,0 0 0,-1 0-1,1 0 1,-1 0 0,1 0 0,-1 0 0,1 0 0,-1-1-1,1 1 1,-1 0 0,1 0 0,-1 0 0,1-1 0,-1 1 0,1-1-1,69-29-596,-61 25 429,1-1-1,0 1 0,0 1 1,1 0-1,-1 0 1,1 1-1,0 0 1,0 1-1,0 0 0,0 1 1,0 0-1,19 2 1,-28-1 153,0 0 1,0 1 0,0 0 0,0-1 0,-1 1-1,1 0 1,0 0 0,-1 0 0,1 0-1,0 0 1,-1 0 0,0 1 0,1-1 0,-1 0-1,0 1 1,1-1 0,-1 1 0,0 0-1,0-1 1,1 4 0,0 0 9,-1 0 0,1 0 0,-1-1-1,0 1 1,-1 0 0,1 0 0,-1 0 0,0 6 0,-1 1 80,-1 1 1,0 0 0,0-1 0,-1 0 0,-8 21 0,-1-9 582,0-2 0,-1 0 0,-1 0 0,-1-1 0,-1-1 1,-1 0-1,0-2 0,-2 0 0,0-1 0,-1 0 0,-43 26 0,61-42-612,1 0 0,-1 0 1,1 0-1,-1 0 0,0-1 0,1 1 1,-1-1-1,1 1 0,-1-1 0,0 1 1,0-1-1,1 0 0,-1 0 0,0 0 1,1 0-1,-1 0 0,-3-1 0,4 1-66,1-1-1,-1 1 0,1-1 1,-1 1-1,1-1 0,-1 0 1,1 1-1,-1-1 0,1 0 1,-1 1-1,1-1 0,0 0 1,-1 0-1,1 1 0,0-1 1,0 0-1,0 0 1,-1 1-1,1-1 0,0 0 1,0 0-1,0 0 0,0 1 1,0-1-1,1-1 0,0-5-591,1 0-1,0 0 0,0 0 1,0 0-1,1 0 0,6-11 1,37-52-8551,-20 36 652</inkml:trace>
</inkml:ink>
</file>

<file path=ppt/ink/ink3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7.116"/>
    </inkml:context>
    <inkml:brush xml:id="br0">
      <inkml:brushProperty name="width" value="0.025" units="cm"/>
      <inkml:brushProperty name="height" value="0.025" units="cm"/>
    </inkml:brush>
  </inkml:definitions>
  <inkml:trace contextRef="#ctx0" brushRef="#br0">54 103 9769,'0'0'5152,"-9"0"-1971,-25 1-698,34-1-2439,0-1 0,-1 1 0,1 0 0,0 0 0,0 0 0,-1 0 0,1 0 1,0 0-1,-1 0 0,1 0 0,0 0 0,0 0 0,-1 0 0,1 0 0,0 0 0,-1 0 0,1 0 0,0 0 0,0 0 1,-1 0-1,1 0 0,0 0 0,0 0 0,-1 0 0,1 1 0,0-1 0,0 0 0,-1 0 0,1 0 0,0 0 1,0 1-1,-1-1 0,1 0 0,0 0 0,0 0 0,0 1 0,0-1 0,-1 0 0,1 0 0,0 1 0,0-1 1,0 0-1,0 1 0,0-1 0,0 0 0,0 0 0,0 1 0,0-1 0,0 0 0,0 1 0,0-1 0,0 0 1,0 0-1,0 1 0,0-1 0,0 0 0,0 1 0,0-1 0,0 0 0,1 1 0,10 8 432,-1-7-175,0 0-1,0-1 0,0 0 0,1 0 1,-1-1-1,0 0 0,0-1 0,0 0 1,0-1-1,20-5 0,-23 5-161,-1 0 1,1 0-1,0-1 0,-1 0 0,0 0 0,1-1 1,-1 1-1,-1-1 0,1 0 0,-1-1 1,1 0-1,-1 0 0,0 0 0,-1 0 0,1-1 1,5-10-1,-9 15-108,0-1 0,0 1 0,0-1 0,-1 1 0,1-1-1,0 0 1,-1 1 0,0-1 0,1 1 0,-1-1 0,0 0 0,0 1 0,0-1 0,0 0 0,0 1 0,0-1 0,0 0 0,-1 1 0,0-3-1,1 4-25,-1-1-1,1 0 0,-1 1 0,0-1 0,0 1 1,1-1-1,-1 1 0,0-1 0,0 1 0,1 0 0,-1-1 1,0 1-1,0 0 0,0-1 0,0 1 0,0 0 0,1 0 1,-1 0-1,0 0 0,0 0 0,0 0 0,0 0 0,0 0 1,0 1-1,0-1 0,-4 1-26,1 0 1,0 1 0,-1-1-1,1 1 1,0 0-1,0 0 1,0 0-1,0 0 1,1 1 0,-1 0-1,1 0 1,-6 5-1,0 4 9,1 0 0,0 1 0,1-1 0,0 1 0,1 1-1,1-1 1,0 1 0,1 0 0,0 0 0,1 0 0,1 1 0,-1 16-1,3-30 13,0-1 0,0 1-1,0 0 1,0-1-1,0 1 1,0-1-1,0 1 1,0 0-1,1-1 1,-1 1-1,0-1 1,0 1-1,1 0 1,-1-1 0,0 1-1,1-1 1,-1 1-1,0-1 1,1 1-1,-1-1 1,1 0-1,-1 1 1,1-1-1,-1 1 1,1-1 0,-1 0-1,1 1 1,0-1-1,-1 0 1,1 0-1,0 1 1,26-3 32,25-20 155,57-54-40,14-8-986,-120 82 807,0 0 0,0 0 0,0 1-1,1-1 1,-1 1 0,0 0 0,1 0-1,-1 0 1,1 0 0,-1 0 0,7 0-1,-9 2 27,0-1 0,1 1 0,-1-1 0,0 1 0,0 0 0,0-1 0,0 1 0,0 0 0,0 0 0,0 0 0,-1 0 0,1 0 0,0 0 0,0 0 0,-1 0 0,1 0 0,-1 0 0,1 0 0,-1 0 0,1 0 0,-1 1 0,1-1 0,-1 0 0,0 0 0,0 0 0,0 1 0,0-1 0,0 0 0,0 0 0,0 1 0,0-1 0,-1 2 0,0 22 87,0-16-81,1 0 0,0 0 0,0-1 0,3 16 0,-2-23-90,-1 0-1,0 0 1,1-1-1,-1 1 1,0-1-1,1 1 1,-1 0 0,1-1-1,-1 1 1,1-1-1,-1 1 1,1-1-1,0 0 1,-1 1 0,1-1-1,-1 1 1,1-1-1,0 0 1,0 0-1,-1 1 1,1-1-1,0 0 1,-1 0 0,1 0-1,0 0 1,0 0-1,-1 0 1,1 0-1,0 0 1,-1 0 0,1 0-1,0 0 1,0 0-1,-1 0 1,1-1-1,0 1 1,-1 0-1,1-1 1,0 1 0,0-1-1,28-17-4102,-5-7-504,3-4-2151</inkml:trace>
</inkml:ink>
</file>

<file path=ppt/ink/ink3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7.488"/>
    </inkml:context>
    <inkml:brush xml:id="br0">
      <inkml:brushProperty name="width" value="0.025" units="cm"/>
      <inkml:brushProperty name="height" value="0.025" units="cm"/>
    </inkml:brush>
  </inkml:definitions>
  <inkml:trace contextRef="#ctx0" brushRef="#br0">123 286 15022,'0'0'2472,"-9"3"-726,1 1-1523,1 0 1,0 0 0,0 1 0,0-1 0,1 2 0,0-1 0,0 1 0,0-1 0,0 2 0,1-1-1,0 1 1,0-1 0,1 1 0,0 1 0,0-1 0,-4 13 0,5-14-74,1-1 0,1 1 1,-1-1-1,1 1 0,0 0 0,0 0 1,0 0-1,1 9 0,0-14-139,0 0 0,0 0 0,0 1 1,1-1-1,-1 0 0,0 0 0,1 0 0,-1 1 0,1-1 0,0 0 0,-1 0 1,1 0-1,0 0 0,-1 0 0,1 0 0,0 0 0,0 0 0,0 0 0,0 0 1,0-1-1,0 1 0,0 0 0,0-1 0,0 1 0,1-1 0,-1 1 0,0-1 1,0 1-1,0-1 0,1 0 0,-1 0 0,0 1 0,1-1 0,-1 0 0,0 0 1,0 0-1,1-1 0,-1 1 0,0 0 0,0 0 0,1-1 0,-1 1 0,2-2 1,4 0 24,0-1 0,-1 0 0,1 0 0,-1 0 0,1-1 0,-1 0 0,-1 0 0,1-1 0,0 0 0,-1 0 0,0 0 0,0-1 1,4-6-1,8-11 16,-2 0 0,13-26 1,-14 23 347,-1-1 0,-1 0 1,-1 0-1,-2-1 0,12-55 1,-22 79-571,-4 11 170,-4 13 154,-1 5-7,2-1 1,1 1-1,1 1 1,1-1-1,1 1 1,1 0-1,1 41 1,2-65-136,1 0 0,-1 0 0,0 0 0,1 0 0,-1 0 0,1-1 0,0 1 0,-1 0 0,1 0 0,0-1 0,0 1 0,0 0 0,0-1 0,1 1 0,-1-1 0,0 1 0,1-1 0,-1 0 0,0 1 0,1-1 0,0 0 0,-1 0 0,1 0 0,0 0 0,0-1 0,-1 1 0,1 0 0,0-1 0,0 1 0,0-1 0,0 1 0,0-1 0,0 0 0,-1 0 0,1 0 0,0 0 0,0 0 0,0-1 1,0 1-1,0 0 0,0-1 0,0 0 0,2 0 0,4-1 23,-1-1 0,1 0 0,0 0 0,-1 0 1,0-1-1,0 0 0,0-1 0,0 1 0,7-8 0,-7 4 17,0 1-1,0-1 1,-1 0-1,-1 0 0,1-1 1,-1 1-1,-1-1 0,0-1 1,0 1-1,0 0 1,-1-1-1,-1 0 0,0 0 1,0 0-1,0-15 0,-2 25-40,0 0 0,0 0 1,1 0-1,-1 0 0,0 0 0,0-1 0,0 1 0,0 0 0,0 0 0,0 0 0,0 0 0,0 0 0,0 0 0,0-1 0,0 1 0,0 0 0,0 0 0,0 0 0,0 0 0,0 0 0,0 0 0,0 0 0,0-1 0,0 1 0,0 0 0,-1 0 0,1 0 0,0 0 0,0 0 0,0 0 0,0 0 0,0 0 0,0-1 0,0 1 0,0 0 0,0 0 0,0 0 0,-1 0 0,1 0 0,0 0 0,0 0 0,0 0 0,0 0 0,0 0 0,0 0 0,0 0 0,-1 0 0,1 0 0,0 0 0,0 0 0,0 0 0,0 0 0,0 0 0,0 0 0,-1 0 0,1 0 0,0 0 0,0 0 0,0 0 0,0 0 0,0 0 0,0 0 0,0 0 0,-1 0 0,1 0 0,0 1 0,-9 9 198,-6 16-109,-5 50 80,19-72-180,0 0 1,0 0-1,1 1 0,0-1 1,0 0-1,0 0 1,0 1-1,1-1 1,-1 0-1,1 0 0,0 1 1,1-1-1,-1 0 1,1 0-1,3 7 1,-3-9 1,-1-1 1,1 1 0,0-1 0,0 1 0,-1-1 0,1 0-1,0 0 1,0 0 0,0 0 0,0 0 0,0 0-1,1 0 1,-1-1 0,0 1 0,0-1 0,0 1 0,1-1-1,-1 0 1,0 0 0,0 0 0,0 0 0,1 0-1,-1-1 1,0 1 0,0-1 0,0 1 0,1-1 0,-1 0-1,0 0 1,0 0 0,3-2 0,2-1-47,0-1 1,0 1 0,0-1 0,-1-1-1,0 1 1,0-1 0,6-8-1,1-3-973,0 0 0,-2-1 0,0-1 0,-2 1 0,13-33 0,-13 23-2326,-1-1 0,-1 0 0,4-42 0,-5 13-6319</inkml:trace>
</inkml:ink>
</file>

<file path=ppt/ink/ink3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7.957"/>
    </inkml:context>
    <inkml:brush xml:id="br0">
      <inkml:brushProperty name="width" value="0.025" units="cm"/>
      <inkml:brushProperty name="height" value="0.025" units="cm"/>
    </inkml:brush>
  </inkml:definitions>
  <inkml:trace contextRef="#ctx0" brushRef="#br0">40 0 17969,'0'0'2445,"-1"13"-480,-4 30-1030,-9 147 3374,14-165-3861,1 1 0,1-1 0,1 0 0,1 0 0,12 41 0,-13-60 112,-1-8-240,-1-19-180,-7-33-338,-40-42 60,47 96 138,0-1 0,0 1 0,-1-1 0,1 1 0,0 0 0,0-1 0,0 1 1,0 0-1,-1 0 0,1 0 0,0 0 0,0 0 0,0 0 0,0 0 0,0 0 0,0 0 1,0 0-1,-1 0 0,1 0 0,0 1 0,0-1 0,0 0 0,1 1 0,28 6-13,-20-4 74,0 0 0,0-1 0,0 0 0,1-1 0,-1 0 0,1 0 0,0-1-1,-1-1 1,1 0 0,-1 0 0,0-1 0,1 0 0,-1-1 0,0 0 0,0 0 0,0-2 0,-1 1 0,1-1 0,-1 0 0,0-1 0,-1 0-1,1 0 1,-1-1 0,-1 0 0,1 0 0,-1-1 0,0 0 0,9-15 0,-15 21-60,1 0 0,-1 0 1,0 0-1,1 0 0,-1 0 0,0-1 0,-1 1 0,1 0 1,0-1-1,-1 1 0,1-1 0,-1 1 0,0-1 0,1 1 1,-1-1-1,-1-2 0,1 4-1,-1 0 0,0 0 0,0-1-1,1 1 1,-1 0 0,0 0 0,0 0 0,0 0 0,0 0 0,0 0-1,-1 1 1,1-1 0,0 0 0,0 0 0,0 1 0,-1-1 0,1 1 0,0-1-1,-1 1 1,1 0 0,0-1 0,-1 1 0,1 0 0,-1 0 0,1 0-1,0 0 1,-1 0 0,-1 0 0,-6 1 0,1 0 0,0 0 0,0 1 0,0 0 0,0 0 0,0 0 0,0 1 0,1 1 0,-1-1 0,1 1 0,0 0 0,0 1 0,0 0 0,1 0 0,0 0 0,-7 8 0,8-8 0,0 0 0,0 1 0,1 0 0,-1 0 0,1 0 0,1 0 0,-1 0 0,1 1 0,0 0 0,1 0 0,0 0 0,0 0 0,0 0 0,1 0 0,0 0 0,0 0 0,0 1 0,2 11 0,-1-17 0,1 0 0,-1 0 0,1 0 0,-1 0 0,1-1 0,0 1 0,0 0 0,0-1 0,0 1 0,0 0 0,0-1 0,0 1 0,1-1 0,-1 0 0,0 1 0,1-1 0,-1 0 0,1 0 0,0 0 0,1 1 0,2 1 0,0-1 0,0 0 0,1-1 0,-1 1 0,0-1 0,1 0 0,5 0 0,5 0 0,1-1 0,-1-1 0,32-4 0,-37 2-291,0 0 0,1 0-1,-1-1 1,15-7 0,-23 9 45,0 1 1,1-1-1,-1 0 0,0 0 1,-1 0-1,1 0 1,0-1-1,0 1 0,-1-1 1,0 1-1,1-1 0,-1 0 1,0 0-1,0 0 0,-1 0 1,1 0-1,-1-1 1,2-4-1,-1-19-7532</inkml:trace>
</inkml:ink>
</file>

<file path=ppt/ink/ink3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8.314"/>
    </inkml:context>
    <inkml:brush xml:id="br0">
      <inkml:brushProperty name="width" value="0.025" units="cm"/>
      <inkml:brushProperty name="height" value="0.025" units="cm"/>
    </inkml:brush>
  </inkml:definitions>
  <inkml:trace contextRef="#ctx0" brushRef="#br0">23 73 20884,'0'0'2370,"-23"-50"-1729,34 38-2980,9 2-4739</inkml:trace>
</inkml:ink>
</file>

<file path=ppt/ink/ink3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8.707"/>
    </inkml:context>
    <inkml:brush xml:id="br0">
      <inkml:brushProperty name="width" value="0.025" units="cm"/>
      <inkml:brushProperty name="height" value="0.025" units="cm"/>
    </inkml:brush>
  </inkml:definitions>
  <inkml:trace contextRef="#ctx0" brushRef="#br0">291 35 20916,'0'0'5013,"-12"-7"-3892,4 2-1024,5 3-82,0-1 0,0 1 0,0 0 0,-1 0 0,1 0 0,-1 0 0,1 1 0,-1 0 0,0-1 0,1 1 0,-1 1 0,0-1 0,0 0 0,0 1 0,0 0 0,1 0 1,-1 0-1,0 0 0,0 1 0,0 0 0,0 0 0,-4 1 0,-10 7 127,1 0 0,0 1 0,0 1 0,-25 23 0,35-29-112,1 1 0,-1 0 0,1 0 0,1 1 0,-1 0 1,1 0-1,0 0 0,1 1 0,0-1 0,0 1 0,0 0 0,1 1 0,-2 9 0,5-17-30,0 0-1,0 0 0,0 0 0,0 0 0,0 0 1,1 0-1,-1-1 0,0 1 0,1 0 0,-1 0 0,0 0 1,1 0-1,0 0 0,-1 0 0,1-1 0,-1 1 1,1 0-1,0 0 0,-1-1 0,1 1 0,0-1 0,0 1 1,0 0-1,0-1 0,-1 1 0,1-1 0,0 0 1,0 1-1,0-1 0,0 0 0,0 0 0,0 1 0,0-1 1,0 0-1,0 0 0,1 0 0,48 1 90,-39-1-73,42-2 63,-18 0-58,49 4 0,-76-1-28,-1 0 0,1 0 0,0 0 0,-1 1 1,1 0-1,-1 1 0,0 0 0,0 0 0,0 0 1,0 1-1,0 0 0,6 5 0,-10-7 47,-1 0-1,0 1 0,0-1 1,0 0-1,0 1 0,0-1 1,0 1-1,0 0 0,-1-1 1,1 1-1,-1 0 0,0 0 1,0 0-1,0 0 0,0 0 1,-1 0-1,1 0 0,-1 1 1,0-1-1,0 0 0,0 0 1,0 0-1,0 0 0,-1 0 1,0 1-1,1-1 0,-1 0 1,0 0-1,0 0 0,-1-1 1,1 1-1,-1 0 0,1 0 1,-1-1-1,0 1 0,-4 3 1,-2 4 165,0-1-1,-1-1 1,0 0 0,-1 0 0,0 0 0,0-1 0,0-1-1,-14 7 1,-3-1 98,-53 17 0,71-26-323,0-1 0,0 0 0,0 0 0,-1-1 0,1 0-1,0-1 1,0 0 0,-1-1 0,1 1 0,-12-4 0,19 3-118,1 1 1,-1-1 0,0 0-1,1 0 1,0 0 0,-1 0-1,1 0 1,0-1 0,-1 1-1,1 0 1,0-1 0,0 1-1,0-1 1,0 1 0,0-1-1,1 1 1,-1-1 0,0 0 0,1 1-1,-1-1 1,1 0 0,-1 1-1,1-1 1,0 0 0,0 0-1,0 1 1,0-1 0,0 0-1,0 0 1,0 0 0,1 1-1,-1-1 1,1 0 0,-1 1-1,1-1 1,1-2 0,1-6-1013,1 1 0,0-1 1,0 1-1,1 0 0,7-10 0,25-28-6201,9-1-5733</inkml:trace>
</inkml:ink>
</file>

<file path=ppt/ink/ink3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9.331"/>
    </inkml:context>
    <inkml:brush xml:id="br0">
      <inkml:brushProperty name="width" value="0.025" units="cm"/>
      <inkml:brushProperty name="height" value="0.025" units="cm"/>
    </inkml:brush>
  </inkml:definitions>
  <inkml:trace contextRef="#ctx0" brushRef="#br0">112 89 18898,'0'0'12113,"8"-6"-11814,-5 4-261,25-23 134,-28 24-164,1 0 0,0 0 0,0 0 1,0 0-1,-1 0 0,1 0 0,-1 0 0,1-1 1,-1 1-1,1 0 0,-1 0 0,1-1 0,-1 1 1,0 0-1,0-1 0,0 1 0,0 0 0,0-1 1,0 1-1,0 0 0,0-1 0,-1 1 0,1 0 1,0 0-1,-1-1 0,1 1 0,-1 0 0,1 0 1,-1 0-1,-1-2 0,1 1-9,0 1 0,0 0-1,0 0 1,0 0 0,-1-1 0,1 1 0,0 0-1,-1 0 1,1 1 0,-1-1 0,1 0 0,-1 0-1,1 1 1,-1-1 0,0 1 0,1-1 0,-1 1-1,1 0 1,-1 0 0,0-1 0,1 1 0,-1 0-1,0 1 1,0-1 0,1 0 0,-1 0 0,1 1-1,-1-1 1,0 1 0,1-1 0,-1 1 0,1 0-1,-1 0 1,1 0 0,-1-1 0,1 1 0,0 1-1,-1-1 1,0 1 0,-4 4-33,0-1 1,0 1-1,1 0 1,0 1-1,0-1 1,-7 14-1,4-6 22,1 1-1,1 0 1,0 1 0,1 0 0,1 0-1,0 0 1,1 0 0,1 0-1,1 1 1,0-1 0,1 1-1,3 27 1,-2-42 7,-1 1 1,1 0-1,0-1 0,0 1 1,0-1-1,0 1 0,0-1 0,0 1 1,1-1-1,-1 0 0,1 0 1,0 0-1,-1 1 0,1-2 1,0 1-1,0 0 0,0 0 1,1-1-1,-1 1 0,0-1 1,1 1-1,-1-1 0,1 0 1,-1 0-1,1 0 0,-1-1 0,1 1 1,0 0-1,-1-1 0,1 0 1,0 0-1,0 0 0,-1 0 1,1 0-1,0 0 0,-1-1 1,1 1-1,0-1 0,-1 0 1,4-1-1,4-1 11,0 0 1,0-1-1,-1-1 1,1 1-1,-1-2 1,0 1-1,0-1 1,15-14 0,-6 2 31,-1-1 1,-2 0 0,0-2-1,-1 1 1,0-2 0,-2 0-1,10-25 1,-30 72-75,1 1 0,1 0-1,1 0 1,-2 42 0,7-67 50,0 1 0,0-1 0,0 0 0,0 1 0,0-1 0,0 1 0,0-1 0,0 0 0,0 1 0,1-1 0,-1 0 0,1 1 0,-1-1 0,1 0 0,-1 1 0,1-1 1,0 0-1,-1 0 0,1 0 0,0 0 0,0 0 0,0 0 0,0 0 0,0 0 0,0 0 0,0 0 0,0 0 0,1-1 0,-1 1 0,0 0 0,0-1 0,1 1 0,-1-1 0,0 0 0,1 1 1,-1-1-1,0 0 0,1 0 0,-1 0 0,0 0 0,1 0 0,-1 0 0,1 0 0,2-1 0,2 0 68,0-1 0,1 0 1,-1 0-1,0-1 0,0 1 0,0-1 0,0-1 0,7-4 1,90-80 2,-34 27-101,-68 60 16,-1 0 0,0 1 0,1-1 0,-1 1 0,1-1 0,-1 1 0,1-1 0,0 1 0,-1 0 0,1-1 0,-1 1 0,1-1 0,0 1 0,0 0 0,-1 0 0,1-1 0,0 1 0,-1 0 0,1 0 0,0 0 0,0 0 0,-1 0 0,1 0 0,0 0 0,-1 0 0,1 0 0,0 0 0,0 0 0,-1 1 0,1-1 0,1 1 0,-1 0 0,-1 0 0,1 1 0,0-1 0,-1 0 0,1 1 0,-1-1 0,1 1 0,-1-1 0,0 1 0,0-1 0,1 1 0,-1-1 0,0 1 0,-1 2 0,-10 72 0,8-59 0,2-1 0,1-16 0,0 0 0,0 1 0,0-1 0,0 0 0,0 1 0,1-1 0,-1 0 0,0 1 0,0-1 0,0 0 0,0 0 0,1 1 0,-1-1 0,0 0 0,0 1 0,1-1 0,-1 0 0,0 0 0,1 0 0,-1 1 0,0-1 0,0 0 0,1 0 0,-1 0 0,0 0 0,1 0 0,-1 0 0,0 0 0,1 1 0,-1-1 0,0 0 0,1 0 0,-1 0 0,0 0 0,1 0 0,-1-1 0,1 1 0,-1 0 0,0 0 0,1 0 0,-1 0 0,0 0 0,0 0 0,1 0 0,-1-1 0,0 1 0,1 0 0,-1 0 0,0 0 0,0-1 0,1 1 0,-1 0 0,0-1 0,0 1 0,1 0 0,-1 0 0,0-1 0,0 1 0,0-1 0,17-13 0,-1-1 0,-1 0 0,15-21 0,-20 22 0,2 1 0,0 0 0,0 0 0,1 2 0,0-1 0,18-10 0,-30 22-3,-1-1-1,1 0 1,-1 1 0,1 0-1,0-1 1,-1 1-1,1-1 1,0 1 0,0 0-1,-1 0 1,1-1 0,0 1-1,0 0 1,-1 0 0,1 0-1,0 0 1,0 0-1,0 0 1,-1 0 0,1 0-1,0 0 1,0 0 0,-1 0-1,1 1 1,0-1 0,0 0-1,-1 0 1,1 1-1,0-1 1,-1 1 0,1-1-1,0 0 1,-1 1 0,1-1-1,0 2 1,0 0-30,1 0-1,-2 1 1,1-1 0,0 0-1,0 1 1,-1-1 0,0 1 0,1-1-1,-1 1 1,0-1 0,0 5 0,-1 1-199,0 0 1,0 0 0,0 1 0,-1-1-1,0 0 1,-1 0 0,-3 7 0,0-10-4698,2-7-1198,1-9-6392</inkml:trace>
</inkml:ink>
</file>

<file path=ppt/ink/ink3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9.687"/>
    </inkml:context>
    <inkml:brush xml:id="br0">
      <inkml:brushProperty name="width" value="0.025" units="cm"/>
      <inkml:brushProperty name="height" value="0.025" units="cm"/>
    </inkml:brush>
  </inkml:definitions>
  <inkml:trace contextRef="#ctx0" brushRef="#br0">1 0 21268,'0'0'4356,"32"50"-8616,-14-32-1377</inkml:trace>
  <inkml:trace contextRef="#ctx0" brushRef="#br0" timeOffset="1">311 424 9673,'0'0'12236,"-30"83"-8777,12-43-384,5-2-1313,3-4-1250,7-7-416,3-7-1121,0-16-3940,11-4-6629</inkml:trace>
</inkml:ink>
</file>

<file path=ppt/ink/ink3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0.339"/>
    </inkml:context>
    <inkml:brush xml:id="br0">
      <inkml:brushProperty name="width" value="0.025" units="cm"/>
      <inkml:brushProperty name="height" value="0.025" units="cm"/>
    </inkml:brush>
  </inkml:definitions>
  <inkml:trace contextRef="#ctx0" brushRef="#br0">258 333 20083,'0'0'4057,"-12"-7"-1970,4 2-1761,5 3-272,0-1 0,0 1 0,0 0 0,-1 0 0,1 1-1,-1-1 1,1 1 0,-1-1 0,1 1 0,-1 0 0,0 0-1,0 1 1,0-1 0,0 1 0,1 0 0,-1 0 0,0 0-1,0 0 1,0 1 0,0 0 0,1 0 0,-6 1 0,-2 5-38,0 0 1,0 0 0,1 1 0,-1 1-1,2 0 1,-1 0 0,-14 20 0,18-21-25,0 0 1,0 1 0,1-1-1,0 1 1,0 1 0,1-1-1,1 1 1,-1-1 0,2 1-1,-4 16 1,6-25-1,0-1 1,0 1-1,0 0 0,0 0 1,0-1-1,0 1 1,0 0-1,0 0 0,0-1 1,0 1-1,0 0 0,1 0 1,-1-1-1,0 1 1,0 0-1,1 0 0,-1-1 1,1 1-1,-1 0 0,0-1 1,1 1-1,-1-1 0,1 1 1,0-1-1,-1 1 1,1-1-1,-1 1 0,1-1 1,0 1-1,-1-1 0,1 0 1,0 1-1,1-1 0,0 1 2,1-1-1,0 0 1,0 0-1,0 0 1,-1 0-1,1 0 1,0-1-1,0 1 1,4-3-1,5-1 31,-1 0 0,0-1 0,19-12-1,-1-4 143,0-2 0,-2-1 0,0-2 0,-2 0 0,0-2 0,-2 0 0,-2-2 0,0 0 0,-2-2-1,-2 0 1,0-1 0,19-57 0,-34 82-36,0 0-1,0 1 1,0-2 0,-1 1-1,0 0 1,0-9 0,-1 17-122,-1 0 0,1 0 0,0-1 0,0 1 0,0 0 0,0 0 0,0-1 0,0 1 1,0 0-1,0 0 0,-1 0 0,1-1 0,0 1 0,0 0 0,0 0 0,0-1 0,-1 1 0,1 0 1,0 0-1,0 0 0,0 0 0,-1 0 0,1-1 0,0 1 0,0 0 0,-1 0 0,1 0 0,0 0 0,0 0 1,-1 0-1,1 0 0,0 0 0,0 0 0,-1 0 0,1 0 0,0 0 0,-1 0 0,1 0 0,0 0 1,0 0-1,-1 0 0,1 0 0,0 0 0,0 1 0,-1-1 0,1 0 0,0 0 0,0 0 0,-1 0 0,-11 8-49,3 2 46,1 0-1,0 0 1,1 0 0,0 1 0,1 0 0,-9 21-1,-27 78 85,37-95-89,4-12 0,-41 138 51,38-126-55,2 0-1,-1 0 1,2 1 0,0-1-1,1 1 1,0-1 0,4 21 0,-4-34-1,0-1 0,1 1 0,-1-1 0,1 0 1,-1 0-1,1 1 0,0-1 0,-1 0 0,1 0 1,0 0-1,0 1 0,0-1 0,0 0 0,0 0 1,0 0-1,0-1 0,0 1 0,0 0 1,1 0-1,-1-1 0,0 1 0,0 0 0,1-1 1,-1 1-1,0-1 0,1 0 0,-1 1 0,1-1 1,-1 0-1,0 0 0,1 0 0,-1 0 1,1 0-1,-1 0 0,1-1 0,-1 1 0,3-1 1,1 0-155,1-1 1,-1 1 0,0-1-1,1 0 1,-1-1 0,0 0-1,0 1 1,5-6 0,4-3-1850,0-2 1,-1 0 0,12-16 0,5-13-5093</inkml:trace>
</inkml:ink>
</file>

<file path=ppt/ink/ink3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0.966"/>
    </inkml:context>
    <inkml:brush xml:id="br0">
      <inkml:brushProperty name="width" value="0.025" units="cm"/>
      <inkml:brushProperty name="height" value="0.025" units="cm"/>
    </inkml:brush>
  </inkml:definitions>
  <inkml:trace contextRef="#ctx0" brushRef="#br0">136 33 18161,'-10'10'2087,"-5"3"-1289,-50 48 3398,60-56-3902,0 1 0,0-1 0,1 1 0,0 0-1,0 1 1,0-1 0,1 1 0,0-1 0,0 1 0,-2 9 0,5-15-291,0 0-1,0 0 1,0 0-1,0 0 1,0 0 0,0 0-1,0 0 1,0 0 0,1 0-1,-1 0 1,0 0-1,1 0 1,-1 0 0,1-1-1,-1 1 1,1 0-1,-1 0 1,1 0 0,-1-1-1,1 1 1,0 0 0,-1-1-1,1 1 1,0 0-1,0-1 1,0 1 0,0-1-1,-1 1 1,1-1 0,0 0-1,0 1 1,0-1-1,0 0 1,0 0 0,0 1-1,0-1 1,0 0-1,0 0 1,0 0 0,1 0-1,48-2 144,-44 1-111,9-1-4,-1-1 0,1-1-1,-1 0 1,0-1 0,0-1-1,0 0 1,-1-1 0,0 0-1,0-1 1,12-10 0,0-2 55,-1-1 1,-1-1-1,32-40 1,-53 92-87,-13 10 178,7-30-152,1 0 0,1 0 0,0-1 1,-2 21-1,4-29-21,1-1-1,-1 1 1,0-1-1,0 1 1,1-1-1,-1 0 1,0 1-1,1-1 1,-1 1-1,0-1 1,1 0-1,-1 1 1,0-1-1,1 0 1,-1 0-1,1 1 1,-1-1-1,1 0 1,-1 0-1,1 1 1,-1-1-1,1 0 1,-1 0 0,1 0-1,-1 0 1,1 0-1,-1 0 1,1 0-1,-1 0 1,1 0-1,-1 0 1,1 0-1,-1 0 1,1 0-1,-1-1 1,1 1-1,-1 0 1,1 0-1,0-1 1,23-7 220,-6-3-134,-1 0 0,0-2 0,29-27 0,-32 27-119,0 0 1,1 1-1,0 1 0,1 0 0,20-10 0,-35 21 16,-1 0-1,1-1 1,0 1 0,-1 0-1,1-1 1,0 1-1,-1 0 1,1 0-1,0-1 1,0 1-1,-1 0 1,1 0-1,0 0 1,0 0-1,-1 0 1,1 0-1,0 0 1,0 0 0,-1 1-1,1-1 1,0 0-1,-1 0 1,1 1-1,0-1 1,-1 0-1,1 1 1,0-1-1,-1 1 1,1-1-1,-1 0 1,1 1-1,0 0 1,0 1 11,0 0-1,0 0 1,0 0 0,-1 0-1,1 0 1,-1 0 0,1 0-1,-1 0 1,0 1 0,0-1-1,0 3 1,-9 57 364,1-35-234,5-19 94,1 0 0,0 0 0,0 0 0,-1 15 0,3-22-194,1-1 0,-1 0 0,0 1 0,1-1 0,-1 0 0,1 0 0,-1 0-1,1 1 1,-1-1 0,0 0 0,1 0 0,-1 0 0,1 0 0,-1 0 0,1 0 0,-1 1 0,1-1 0,-1 0 0,1-1-1,-1 1 1,1 0 0,-1 0 0,1 0 0,-1 0 0,1 0 0,-1 0 0,0 0 0,1-1 0,-1 1 0,1 0-1,-1 0 1,1-1 0,0 0 0,17-7 157,51-43-114,-50 36-75,1 0-1,0 2 1,28-15 0,-47 27 3,0 0 0,-1 1 0,1-1 0,0 1 0,-1-1 0,1 1 0,0 0 0,-1-1 0,1 1 0,0 0 0,0-1 0,0 1 0,0 0 0,-1 0 0,1 0 0,0 0 0,0 0 0,0 0 0,0 0 0,-1 0 0,1 0 0,0 0 0,0 0 0,0 1 0,-1-1 0,1 0 0,0 1 0,0-1 0,-1 0 0,1 1 0,0-1 0,0 1 0,-1-1 0,1 1 0,-1-1 0,1 1 0,0 0 0,-1-1 0,1 1 0,-1 0 0,1-1 0,-1 1 0,0 0 0,1 0 0,-1-1 0,0 1 0,1 1 0,0 5 0,-1 0 0,1 1 0,-2-1 0,1 0 0,-2 9 0,2 28 0,2-44 0,0 1 0,0-1 0,-1 0 0,1 1 0,0-1 0,0 0 0,0 0 0,0 0 0,0-1 0,0 1 0,0 0 0,0-1 0,0 1 0,0-1 0,0 0 0,-1 1 0,3-2 0,30-20 17,-30 19-24,0 0 0,0 0 0,0 0 0,0 0 0,0 0 0,1 1 0,-1 0 0,1 0-1,0 0 1,-1 1 0,1-1 0,0 1 0,0 0 0,0 1 0,9-1 0,-13 2-194,-1-1 1,1 1 0,0 0-1,0 0 1,-1 0-1,1 0 1,-1 0-1,1 0 1,-1 0-1,1 0 1,-1 0-1,0 0 1,1 0-1,-1 0 1,0 0 0,0 0-1,0 0 1,0 0-1,0 1 1,0-1-1,0 0 1,0 0-1,0 0 1,-1 2-1,1 2-2837,0 2-6433</inkml:trace>
</inkml:ink>
</file>

<file path=ppt/ink/ink3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1.822"/>
    </inkml:context>
    <inkml:brush xml:id="br0">
      <inkml:brushProperty name="width" value="0.025" units="cm"/>
      <inkml:brushProperty name="height" value="0.025" units="cm"/>
    </inkml:brush>
  </inkml:definitions>
  <inkml:trace contextRef="#ctx0" brushRef="#br0">98 378 15022,'0'0'5557,"-9"-1"-2428,8 0-3104,-1 1 117,0-1 0,0 0-1,-1 1 1,1 0 0,0-1 0,0 1 0,-1 0-1,1 0 1,0 0 0,-1 0 0,1 1-1,0-1 1,-1 1 0,1-1 0,0 1 0,0 0-1,0 0 1,0 0 0,-1 0 0,1 0 0,1 0-1,-1 0 1,0 1 0,0-1 0,0 1-1,1 0 1,-1-1 0,1 1 0,-1 0 0,1 0-1,0 0 1,0 0 0,0 0 0,0 0 0,0 0-1,0 0 1,-1 5 0,-2 6-126,1 0 1,0 1 0,0 0-1,2 0 1,-1 0 0,2 0-1,0 0 1,3 19-1,-3-32-17,0 1 0,0 0 0,1-1 0,-1 1 0,1 0 0,-1-1 0,1 1 0,0-1 0,0 1 0,-1-1-1,1 1 1,0-1 0,0 0 0,0 1 0,1-1 0,-1 0 0,0 0 0,0 0 0,1 0 0,-1 0 0,0 0 0,1 0 0,-1 0-1,3 0 1,0 0 9,-1 0-1,1-1 0,-1 1 1,1-1-1,0 0 0,-1 0 1,1 0-1,-1-1 0,1 1 1,6-3-1,2 0 76,-1-1 0,-1 0 0,1-1 0,-1-1 0,0 1 1,12-10-1,7-10 144,-1-1 0,-1-1 0,-2-1 1,0-2-1,-2 0 0,20-37 0,-19 25 28,-1-1-1,-3-1 0,-1 0 0,16-65 0,-29 81-254,-6 29-6,0-1 0,0 0 1,-1 0-1,1 0 0,0 0 0,0 1 0,-1-1 1,1 0-1,0 0 0,0 0 0,-1 0 0,1 0 1,0 0-1,-1 0 0,1 0 0,0 0 0,-1 0 1,1 0-1,0 0 0,0 0 0,-1 0 0,1 0 1,0 0-1,-1 0 0,1 0 0,0 0 0,0 0 1,-1 0-1,1 0 0,0-1 0,-1 1 0,1 0 1,0 0-1,0 0 0,-1 0 0,1-1 0,0 1 1,0 0-1,0 0 0,0-1 0,-1 1 0,1 0 1,0 0-1,0-1 0,0 1 0,0 0 0,0-1 1,0 1-1,-1 0 0,1 0 0,0-1 0,0 1 1,0 0-1,0-1 0,0 1 0,0 0 0,0-1 1,-19 25-20,1 1 0,1 0 0,1 1 0,1 1 0,-17 43 0,24-51 34,0 0-1,2 0 0,0 1 0,1-1 1,-4 35-1,8-46-3,1 0-1,0 0 1,0 0 0,1 0-1,0 0 1,0 0 0,1-1-1,0 1 1,0 0 0,0-1-1,1 0 1,1 1-1,-1-1 1,1 0 0,0-1-1,1 1 1,6 7 0,57 48-972,-94-70-1232,6-4 1512,1 0 0,0-1 0,-28-26-1,33 26 895,0-1 0,1 0 0,0 0 0,1-2 0,1 1 0,1-2 0,0 1 0,-10-25 0,19 38-156,-1 1 0,1 0 0,1-1 0,-1 1 0,0 0 0,1-1 0,-1 1 0,1-1 0,0 1 0,-1-1 0,1 1 0,0-1 1,1 1-1,-1-1 0,0 0 0,1 1 0,0 0 0,-1-1 0,1 1 0,0-1 0,0 1 0,0 0 0,1 0 0,-1 0 0,0-1 0,1 1 0,-1 0 0,1 1 0,0-1 0,0 0 1,0 0-1,0 1 0,0-1 0,0 1 0,0 0 0,0 0 0,1-1 0,-1 1 0,0 1 0,1-1 0,3-1 0,11-2 384,1 1-1,0 0 1,-1 2-1,34 0 1,-32 1-348,43-1-2458,0 1-3366,-11 1 3</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4.111"/>
    </inkml:context>
    <inkml:brush xml:id="br0">
      <inkml:brushProperty name="width" value="0.025" units="cm"/>
      <inkml:brushProperty name="height" value="0.025" units="cm"/>
    </inkml:brush>
  </inkml:definitions>
  <inkml:trace contextRef="#ctx0" brushRef="#br0">22 0 8264,'0'0'4543,"-1"8"-1468,-6 31-314,2 1 0,-1 62 0,6-87-2610,1 1 0,0-1 0,1 0 0,1 0 0,0 0 0,1 0 1,0 0-1,1-1 0,1 0 0,10 19 0,-12-52-352,-7-14 23,-27-41-320,12 32 756,17 41-199,12 5-348,15 8-204,0 0 1,31 9-1,-46-18 284,1 0 0,0-1 0,0 0 0,0-1 0,0 0 0,0-1 1,23-3-1,-34 3 238,1 0 0,-1 0 1,1-1-1,-1 1 0,0-1 0,1 0 1,-1 1-1,0-1 0,0 0 1,0 0-1,1 1 0,-1-1 0,0 0 1,0 0-1,0 0 0,1-3 1,-2 4-10,1 0 1,-1-1 0,0 1-1,0-1 1,0 1 0,0 0-1,0-1 1,0 1 0,0 0-1,0-1 1,0 1 0,0-1 0,0 1-1,0 0 1,0-1 0,0 1-1,0-1 1,0 1 0,0 0-1,0-1 1,0 1 0,-1 0 0,1-1-1,0 1 1,0 0 0,0-1-1,-1 1 1,1 0 0,0-1-1,-1 1 1,1 0 0,0 0 0,0-1-1,-1 1 1,1 0 0,0 0-1,-1 0 1,1 0 0,0-1-1,-1 1 1,1 0 0,-1 0-1,1 0 1,0 0 0,-1 0 0,1 0-1,-1 0 1,1 0 0,0 0-1,-1 0 1,1 0 0,0 0-1,-1 0 1,1 0 0,-1 0 0,1 1-1,0-1 1,-1 0 0,-3 0 102,1 0 1,-1 1-1,1-1 1,-1 1-1,1 0 1,-1 0-1,1 0 1,-1 0 0,1 0-1,0 1 1,0 0-1,-1 0 1,1-1-1,0 2 1,1-1-1,-1 0 1,0 1-1,1-1 1,-1 1 0,1 0-1,0 0 1,0-1-1,0 2 1,0-1-1,1 0 1,-1 0-1,1 1 1,0-1-1,-1 0 1,2 1 0,-1-1-1,0 1 1,1 0-1,-1 4 1,1-7-120,0 0 1,1-1 0,-1 1 0,0 0-1,0 0 1,0 0 0,1 0-1,-1-1 1,0 1 0,1 0-1,-1 0 1,0-1 0,1 1 0,-1 0-1,1-1 1,-1 1 0,1 0-1,0-1 1,-1 1 0,1-1-1,0 1 1,-1-1 0,1 1 0,0-1-1,-1 1 1,2-1 0,28 5-170,-24-5-56,0-1-1,0 0 1,0 0-1,0 0 1,0-1-1,0 1 1,10-6-1,33-32-1598,-46 37 1453,-1 0 1,1-1 0,-1 0 0,1 0 0,-1 0-1,0 0 1,0 0 0,0 0 0,-1 0-1,1-1 1,-1 1 0,0-1 0,0 1 0,1-7-1,-2 9 4,-1 3 654,-1 1 0,1-1 0,0 0 0,0 1 0,0-1 0,0 1 0,0-1 0,0 1 0,0-1 0,1 1 0,0 0 0,-1-1 0,1 4 0,0-5-232,1 0 1,-1-1-1,0 1 1,0 0 0,1 0-1,-1-1 1,1 1-1,-1 0 1,1-1 0,-1 1-1,1 0 1,-1-1-1,1 1 1,-1-1 0,1 1-1,0-1 1,-1 1-1,1-1 1,0 0 0,-1 1-1,1-1 1,0 0-1,0 1 1,-1-1 0,1 0-1,0 0 1,0 0-1,0 0 1,-1 0 0,1 1-1,0-2 1,0 1-1,0 0 1,-1 0 0,1 0-1,0 0 1,0 0-1,-1-1 1,1 1-1,0 0 1,0-1 0,-1 1-1,1 0 1,0-1-1,39-17 185,-31 12-223,-1 0 0,0-1 0,-1 0 0,0 0 1,0-1-1,0 0 0,-1 0 0,0 0 0,-1-1 0,1 0 0,-2 0 0,1-1 0,-2 1 1,1-1-1,-1 0 0,0 0 0,-1 0 0,-1 0 0,1 0 0,-1 0 0,-1-16 0,-3 21 747,-4 12-650,-4 13-59,7-11 96,1 0-1,1 0 1,-1 1-1,1 0 1,1-1-1,0 1 1,0 0-1,1 0 1,0-1-1,1 1 1,0 0-1,4 17 1,-3-22-177,0 0-1,0-1 1,0 1 0,0-1 0,1 1 0,0-1-1,0 0 1,0 0 0,0 0 0,1 0 0,-1-1 0,1 1-1,0-1 1,0 0 0,0 0 0,1-1 0,-1 1-1,1-1 1,-1 0 0,1 0 0,0 0 0,0-1-1,0 0 1,0 0 0,0 0 0,6 0 0,-1 0-88,-1-1 0,1 0 1,-1 0-1,19-3 1,-27 2 62,0 1 1,1 0-1,-1 0 0,0-1 1,0 1-1,1-1 1,-1 1-1,0-1 1,0 0-1,0 1 1,0-1-1,0 0 0,0 0 1,0 0-1,0 0 1,0 0-1,0 0 1,1-2-1,-2 2-32,0-1 0,1 1 0,-1 0 0,0-1 0,-1 1-1,1 0 1,0-1 0,0 1 0,0-1 0,-1 1 0,1 0 0,-1 0 0,1-1 0,-1 1-1,1 0 1,-1 0 0,0-1 0,0 1 0,0 0 0,0 0 0,1 0 0,-1 0 0,-2-1 0,-34-32-6253,9 11-69</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0.464"/>
    </inkml:context>
    <inkml:brush xml:id="br0">
      <inkml:brushProperty name="width" value="0.025" units="cm"/>
      <inkml:brushProperty name="height" value="0.025" units="cm"/>
    </inkml:brush>
  </inkml:definitions>
  <inkml:trace contextRef="#ctx0" brushRef="#br0">33 292 20211,'0'0'1377,"-31"80"321,29-46-289,2-2-1248,0-2-129,13-4-769,0-7-1217,0-6-448,-3-10-833,-2-3-993,-3-20 160</inkml:trace>
  <inkml:trace contextRef="#ctx0" brushRef="#br0" timeOffset="1">53 0 11563,'0'0'4772,"-40"61"-3779,35-32-224,5 2-705,0-4-416,10-4-2211,11-6-2113</inkml:trace>
</inkml:ink>
</file>

<file path=ppt/ink/ink3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2.151"/>
    </inkml:context>
    <inkml:brush xml:id="br0">
      <inkml:brushProperty name="width" value="0.025" units="cm"/>
      <inkml:brushProperty name="height" value="0.025" units="cm"/>
    </inkml:brush>
  </inkml:definitions>
  <inkml:trace contextRef="#ctx0" brushRef="#br0">0 51 22101,'0'0'3619,"46"-50"-11882</inkml:trace>
</inkml:ink>
</file>

<file path=ppt/ink/ink3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46.792"/>
    </inkml:context>
    <inkml:brush xml:id="br0">
      <inkml:brushProperty name="width" value="0.025" units="cm"/>
      <inkml:brushProperty name="height" value="0.025" units="cm"/>
    </inkml:brush>
  </inkml:definitions>
  <inkml:trace contextRef="#ctx0" brushRef="#br0">372 150 14510,'-12'3'1922,"-1"2"-1624,0 0 0,0 1 1,1 0-1,0 0 1,0 2-1,1-1 1,0 1-1,0 1 1,1 0-1,-14 15 1,2 5-37,1 0 1,2 2 0,1 0-1,1 1 1,2 1 0,1 0 0,2 1-1,-12 52 1,6-4 43,4 0 1,-5 130-1,16 107 144,6-281-422,1 1 1,2-1 0,1-1 0,2 1-1,2-1 1,18 43 0,-25-71 6,0 0-1,1-1 1,0 1 0,0-1 0,1-1-1,0 1 1,0-1 0,1 0 0,-1 0-1,2-1 1,-1 0 0,1 0-1,0-1 1,0 0 0,12 6 0,-12-8 16,1-1 1,-1 1-1,0-2 1,1 1-1,-1-1 1,1 0 0,-1-1-1,1 0 1,-1 0-1,1-1 1,-1 0 0,1-1-1,-1 0 1,0 0-1,1-1 1,-1 1 0,12-8-1,0-1 39,0-1 1,0-2-1,-2 1 0,0-2 0,0-1 0,-1 0 1,-1-1-1,16-23 0,7-12 273,54-100 0,-56 82-76,-2-3 1,-4 0-1,42-153 1,-61 175-194,-2-1 1,-2 0-1,-3 0 1,-2 0-1,-2 0 1,-2-1-1,-10-57 0,7 86-43,-2-1 0,-1 1-1,0 0 1,-2 1 0,-1 0 0,-1 0-1,0 1 1,-2 1 0,-1 0-1,0 1 1,-2 0 0,-28-29 0,33 39-85,0 0 0,0 1 0,-1 0 0,0 1 1,0 0-1,-1 1 0,0 1 0,-1 0 1,1 0-1,-1 1 0,0 1 0,0 0 1,-1 1-1,1 1 0,-1 0 0,0 1 1,1 1-1,-1 0 0,0 1 0,1 0 0,-1 1 1,-24 7-1,21-2-107,0 1 1,0 0-1,1 1 0,0 1 1,0 0-1,1 2 0,1-1 1,0 2-1,1 0 0,0 1 1,1 0-1,-18 25 0,13-13-766,1 1-1,1 0 0,1 1 0,1 1 0,2 0 0,-17 59 0,14-7-4569</inkml:trace>
</inkml:ink>
</file>

<file path=ppt/ink/ink3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49.780"/>
    </inkml:context>
    <inkml:brush xml:id="br0">
      <inkml:brushProperty name="width" value="0.025" units="cm"/>
      <inkml:brushProperty name="height" value="0.025" units="cm"/>
    </inkml:brush>
  </inkml:definitions>
  <inkml:trace contextRef="#ctx0" brushRef="#br0">32 617 18129,'0'0'3523,"-6"8"-1862,-18 27-215,24-35-1429,0 0-1,0 1 1,0-1-1,-1 0 0,1 0 1,0 0-1,0 0 0,0 0 1,0 0-1,0 0 0,0 1 1,0-1-1,0 0 1,0 0-1,0 0 0,0 0 1,0 0-1,0 1 0,0-1 1,0 0-1,0 0 0,0 0 1,0 0-1,0 0 0,0 1 1,0-1-1,0 0 1,0 0-1,0 0 0,0 0 1,0 0-1,0 0 0,0 1 1,1-1-1,-1 0 0,0 0 1,0 0-1,0 0 1,0 0-1,0 0 0,0 0 1,0 0-1,1 0 0,-1 0 1,0 1-1,0-1 0,0 0 1,0 0-1,0 0 1,0 0-1,1 0 0,-1 0 1,0 0-1,0 0 0,13-3 483,15-10 275,19-23-266,-2-2-1,-1-2 1,59-68 0,-71 73-425,-10 11-69,133-150 90,-132 145-131,-1-1 1,-2-1-1,-1 0 0,18-42 0,-60 138 282,3 1-1,3 1 1,3 0-1,3 1 0,-3 95 1,14-157-202,1 0 1,-1 0-1,1 0 1,1-1-1,3 12 1,8 1-1674,-13-18 1327,1 1-1,0-1 1,-1 1 0,1-1-1,0 0 1,0 1 0,-1-1-1,1 0 1,0 0 0,0 0 0,0 1-1,-1-1 1,1 0 0,0 0-1,0 0 1,0 0 0,-1 0-1,1-1 1,0 1 0,0 0-1,0 0 1,-1 0 0,2-1-1,-1-4-5503,-1-8-2616</inkml:trace>
</inkml:ink>
</file>

<file path=ppt/ink/ink3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0.170"/>
    </inkml:context>
    <inkml:brush xml:id="br0">
      <inkml:brushProperty name="width" value="0.025" units="cm"/>
      <inkml:brushProperty name="height" value="0.025" units="cm"/>
    </inkml:brush>
  </inkml:definitions>
  <inkml:trace contextRef="#ctx0" brushRef="#br0">0 112 15086,'0'0'13117,"11"-3"-13005,23-9-16,92-29-46,-110 36-247,0 2 0,1-1 0,0 2 0,0 1 0,30 0 0,-45 1 188,-1 0 0,1 1 0,-1-1 0,1 1 0,-1-1 0,1 1 0,-1-1 0,1 1 0,-1 0 0,1-1 0,-1 1 0,0 0 0,1 0 0,-1 0 0,0 0 0,0 1 0,0-1 0,0 0 0,0 0 0,0 1 0,0-1 0,0 0 0,0 1 0,0 2 0,8 43 212,-1-7 353,-8-39-551,1 0 0,0 1 0,0-1 1,0 0-1,0 0 0,0 0 0,0 0 0,0-1 0,0 1 0,0 0 1,0 0-1,0-1 0,1 1 0,-1 0 0,0-1 0,0 1 0,1-1 1,-1 0-1,1 1 0,-1-1 0,0 0 0,1 0 0,-1 0 0,0 0 0,1 0 1,-1 0-1,1 0 0,-1-1 0,0 1 0,1 0 0,-1-1 0,0 1 1,1-1-1,0 0 0,45-22 39,-21 4-212,-21 14 104,0 1-1,0 0 1,0 0 0,1 1 0,-1-1-1,1 1 1,0 0 0,0 1 0,0-1-1,0 1 1,0 1 0,9-2 0,-14 3 54,-1 0 1,1 0 0,0 1 0,-1-1 0,1 0-1,-1 1 1,1-1 0,0 0 0,-1 1 0,1-1 0,-1 1-1,1-1 1,-1 1 0,1-1 0,-1 1 0,1 0-1,-1-1 1,0 1 0,1-1 0,-1 1 0,0 0-1,0-1 1,1 1 0,-1 0 0,0-1 0,0 1 0,0 0-1,0 1 1,4 30-170,0-4-1233,-4-27 1250,1-1 1,-1 1-1,1 0 1,-1 0-1,0 0 1,1 0-1,0 0 1,-1-1-1,1 1 1,-1 0-1,1 0 1,0-1-1,0 1 0,-1 0 1,1-1-1,0 1 1,0-1-1,0 1 1,0-1-1,-1 0 1,1 1-1,0-1 1,0 0-1,0 1 1,0-1-1,0 0 1,0 0-1,0 0 1,0 0-1,0 0 1,0 0-1,0 0 0,0 0 1,0 0-1,0-1 1,0 1-1,0 0 1,0-1-1,0 1 1,0-1-1,-1 1 1,2-1-1,3-2-561,-1 0-1,0 1 0,0-2 1,0 1-1,0 0 0,6-8 0,50-76-8356,-28 34 7238</inkml:trace>
</inkml:ink>
</file>

<file path=ppt/ink/ink3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1.043"/>
    </inkml:context>
    <inkml:brush xml:id="br0">
      <inkml:brushProperty name="width" value="0.025" units="cm"/>
      <inkml:brushProperty name="height" value="0.025" units="cm"/>
    </inkml:brush>
  </inkml:definitions>
  <inkml:trace contextRef="#ctx0" brushRef="#br0">25 40 7431,'0'0'5317,"1"-9"-838,1 0-4246,0-13 3715,-10 45-1077,1 11-2501,1 0 0,1 0 0,2 1 0,2 53-1,20 139-260,-5-42 4435,-29-439-3711,15 253-843,0 0 0,0 0 0,0 0-1,0 0 1,0 0 0,0 0 0,1 0 0,-1 0 0,0 1 0,0-1 0,1 0 0,-1 0 0,1 0-1,-1 1 1,0-1 0,1 0 0,0 0 0,-1 1 0,1-1 0,-1 0 0,1 1 0,0-1-1,-1 1 1,1-1 0,0 1 0,0-1 0,0 1 0,-1-1 0,1 1 0,0 0 0,0-1-1,0 1 1,0 0 0,0 0 0,-1 0 0,1 0 0,1 0 0,45-1-1338,-23 2-219,-9-2 441,0-1 0,-1 0 0,1-1 0,0 0 0,-1-1 0,0-1-1,0 0 1,-1-1 0,1-1 0,-1 0 0,0 0 0,-1-2 0,0 1 0,18-18 0,-24 15 5244,-10 8 1565,-7 9-1194,5 1-5406,5-5 954,0-1 1,0 1 0,0-1-1,1 1 1,-1-1-1,0 1 1,1-1-1,-1 1 1,1-1 0,0 1-1,-1 0 1,1-1-1,0 1 1,0 0-1,0-1 1,0 1 0,1 0-1,-1-1 1,0 1-1,1-1 1,0 3-1,0-3-36,0 1-1,0-1 0,0 0 0,0 0 1,0-1-1,0 1 0,1 0 1,-1 0-1,0-1 0,1 1 0,-1 0 1,0-1-1,1 1 0,-1-1 0,0 0 1,1 1-1,-1-1 0,1 0 0,1 0 1,4 0-137,0 0 0,1-1 0,-1 1 1,0-2-1,0 1 0,0-1 1,0 0-1,10-4 0,17-12-1212,-21 10 723,-1 1 0,1 1 0,0 0 0,1 1 0,0 0 0,21-4 0,-34 10 712,0 0 0,-1-1 1,1 1-1,0 0 0,0 0 0,0 0 0,-1-1 0,1 1 0,0 0 0,-1 0 0,1 0 0,-1 0 0,1 0 0,-1 0 0,0 0 0,1 0 0,-1 0 0,0 1 0,0-1 1,1 0-1,-1 0 0,0 0 0,0 0 0,0 0 0,-1 0 0,1 0 0,0 2 0,-2 37 1842,-2-19-1219,3-13-510,0 1 0,0-1 0,0 0 1,2 15-1,-1-21-191,1 1 1,-1-1-1,1 0 1,-1 0 0,1 1-1,0-1 1,0 0-1,0 0 1,0 0 0,1 0-1,-1 0 1,0 0-1,1-1 1,-1 1 0,1 0-1,0-1 1,0 1 0,-1-1-1,1 1 1,0-1-1,4 2 1,-1-1-99,1 1 1,-1 0-1,0 0 0,0 0 0,0 1 1,0 0-1,-1 0 0,1 0 1,-1 1-1,0-1 0,0 1 1,5 9-1,-7-10 142,-1 1 0,1-1 0,-1 0 0,0 1 0,0 0 0,-1-1 0,1 1 1,-1 0-1,0-1 0,0 1 0,0-1 0,-1 1 0,0 0 0,0-1 0,0 1 0,0-1 0,-4 8 0,-1 2 553,-1 0-1,0 0 0,-14 19 1,19-29-410,0-1 0,-1 0 0,1 0 0,-1 1 0,0-1 0,0-1-1,0 1 1,0 0 0,0-1 0,0 0 0,-1 1 0,0-1 0,1-1 0,-1 1 0,0 0 0,0-1 0,1 0 0,-6 1 0,7-2-171,1-1 0,-1 0 1,0 1-1,0-1 0,0 0 0,1 0 0,-1 0 1,1 0-1,-1-1 0,1 1 0,-1 0 0,1 0 1,-1-1-1,1 1 0,0-1 0,0 0 0,0 1 1,0-1-1,0 0 0,0 1 0,1-1 0,-1 0 1,0 0-1,1 0 0,-1 0 0,1 1 0,0-1 1,0 0-1,0-2 0,-6-63-510,6 64 443,0-15-84,0-1 0,2 0-1,0 0 1,1 1-1,10-34 1,-11 44-185,1 0 0,1 1 0,-1-1 0,2 1 0,-1-1 0,1 1 0,0 0 1,0 1-1,1-1 0,-1 1 0,2 0 0,-1 1 0,1-1 0,-1 1 0,11-5 0,26-13-8236,-23 11-58</inkml:trace>
</inkml:ink>
</file>

<file path=ppt/ink/ink3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1.386"/>
    </inkml:context>
    <inkml:brush xml:id="br0">
      <inkml:brushProperty name="width" value="0.025" units="cm"/>
      <inkml:brushProperty name="height" value="0.025" units="cm"/>
    </inkml:brush>
  </inkml:definitions>
  <inkml:trace contextRef="#ctx0" brushRef="#br0">86 1 13036,'0'0'12578,"-9"5"-12221,3-2-328,-37 25 302,41-26-327,0 0 0,-1 0 1,1 0-1,0 0 0,0 0 1,0 1-1,1-1 1,-1 1-1,0 0 0,1-1 1,0 1-1,0 0 0,0 0 1,0 0-1,0 0 0,0 0 1,0 5-1,2-7-20,0 0-1,-1 0 1,1 0-1,0-1 1,0 1 0,-1 0-1,1 0 1,0-1 0,0 1-1,0 0 1,0-1-1,0 1 1,0-1 0,0 1-1,0-1 1,1 0 0,-1 0-1,0 1 1,0-1 0,0 0-1,0 0 1,0 0-1,0 0 1,1 0 0,-1 0-1,2-1 1,40 0-50,-38 1-3,34-6-379,-31 4 388,0 0 0,1 1 0,-1 0 0,0 0 0,1 1 0,-1 0 0,14 2 0,-22-1 67,1-1 1,0 1 0,0-1 0,-1 1 0,1 0-1,-1-1 1,1 1 0,-1 0 0,1 0 0,-1-1 0,1 1-1,-1 0 1,1 0 0,-1 0 0,0 0 0,1 0-1,-1-1 1,0 1 0,0 0 0,0 0 0,0 0-1,0 0 1,0 0 0,0 0 0,0 0 0,0 0 0,0 0-1,-1-1 1,1 1 0,0 0 0,-1 0 0,1 0-1,0 0 1,-1 0 0,1-1 0,-1 1 0,1 0 0,-1 0-1,0 0 1,-21 34 608,17-29-616,-1-1-1,1 1 1,-1-1-1,0 0 0,-1 0 1,-9 5-1,11-7-858,1-1 0,-2 0 1,1 0-1,0 0 0,0-1 0,-7 2 0,-25-2-13352</inkml:trace>
</inkml:ink>
</file>

<file path=ppt/ink/ink3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2.180"/>
    </inkml:context>
    <inkml:brush xml:id="br0">
      <inkml:brushProperty name="width" value="0.025" units="cm"/>
      <inkml:brushProperty name="height" value="0.025" units="cm"/>
    </inkml:brush>
  </inkml:definitions>
  <inkml:trace contextRef="#ctx0" brushRef="#br0">31 1 12908,'0'0'9828,"-5"8"-9139,1 0-556,0 0 0,0 0 0,1 1 0,1-1 1,0 1-1,0 0 0,0-1 0,1 1 0,0 10 0,1-16-112,0-1 0,0 1 0,0 0 0,0 0 0,0-1 0,1 1 0,-1 0-1,1-1 1,0 1 0,0-1 0,0 1 0,0-1 0,0 1 0,1-1 0,-1 0 0,1 1-1,-1-1 1,1 0 0,0 0 0,0 0 0,0 0 0,0-1 0,0 1 0,1 0-1,-1-1 1,0 1 0,1-1 0,-1 0 0,1 0 0,-1 0 0,1 0 0,-1-1 0,1 1-1,0-1 1,-1 1 0,1-1 0,0 0 0,5 0 0,6-2 44,0 0-1,-1-1 1,1 0 0,-1-1 0,0-1-1,0 0 1,0-1 0,-1 0 0,0-1-1,23-16 1,-17 11 11,0 1-1,2 1 1,25-11-1,-45 21-66,1 0-1,-1 0 0,1-1 1,-1 1-1,1 0 0,-1 0 1,1 0-1,0 0 0,-1 0 1,1 0-1,-1 0 1,1 0-1,-1 0 0,1 1 1,-1-1-1,1 0 0,-1 0 1,1 0-1,-1 0 0,0 1 1,1-1-1,-1 0 1,1 1-1,-1-1 0,1 0 1,-1 1-1,0-1 0,1 0 1,-1 1-1,0-1 0,1 1 1,-1-1-1,7 24 648,-7 39 766,-1-44-1176,1-19-229,1 0 0,0 1 0,-1-1 0,1 0 1,0 0-1,-1 0 0,1 1 0,0-1 0,-1 0 0,1 0 0,0 0 0,-1 0 1,1 0-1,0 0 0,-1-1 0,1 1 0,0 0 0,-1 0 0,1 0 0,0-1 1,-1 1-1,1 0 0,-1 0 0,1-1 0,-1 1 0,1-1 0,0 1 0,-1-1 1,1 1-1,-1-1 0,0 1 0,1-1 0,0 0 0,22-15 271,-17 11-411,53-37 723,-57 40-852,1 1-1,0-1 0,-1 1 1,1-1-1,0 1 1,0 0-1,0 0 1,0 1-1,0-1 1,0 0-1,0 1 1,0 0-1,0 0 1,1 0-1,-1 0 1,0 0-1,0 1 1,0-1-1,0 1 1,3 1-1,-5-1-143,0-1-1,-1 1 0,1 0 1,0 0-1,0-1 0,-1 1 1,1 0-1,-1 0 0,1 0 1,-1 0-1,1 0 0,-1 0 1,1 0-1,-1 0 0,0 0 1,0 0-1,1 0 0,-1 0 1,0 0-1,0 0 0,0 1 1,-1 0-1,1 8-9751</inkml:trace>
</inkml:ink>
</file>

<file path=ppt/ink/ink3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2.538"/>
    </inkml:context>
    <inkml:brush xml:id="br0">
      <inkml:brushProperty name="width" value="0.025" units="cm"/>
      <inkml:brushProperty name="height" value="0.025" units="cm"/>
    </inkml:brush>
  </inkml:definitions>
  <inkml:trace contextRef="#ctx0" brushRef="#br0">1 0 16464,'0'0'6726</inkml:trace>
</inkml:ink>
</file>

<file path=ppt/ink/ink3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3.020"/>
    </inkml:context>
    <inkml:brush xml:id="br0">
      <inkml:brushProperty name="width" value="0.025" units="cm"/>
      <inkml:brushProperty name="height" value="0.025" units="cm"/>
    </inkml:brush>
  </inkml:definitions>
  <inkml:trace contextRef="#ctx0" brushRef="#br0">1 64 12620,'0'0'13357,"1"12"-13117,0-2-206,0-1 0,1 1 0,0-1 0,0 0 0,1 1 0,1-1 0,6 13 0,-8-18-23,0 0 1,1 0-1,-1-1 0,1 1 0,0-1 0,0 0 0,0 0 0,0 0 0,1 0 1,-1 0-1,1-1 0,0 0 0,-1 1 0,1-2 0,0 1 0,0 0 1,0-1-1,1 1 0,-1-1 0,0 0 0,1-1 0,6 1 0,-7-1 10,0 0 0,0 0 0,0-1-1,0 1 1,0-1 0,0 0 0,0 0 0,0-1-1,0 1 1,-1-1 0,1 0 0,0 0 0,-1 0-1,0 0 1,1-1 0,-1 1 0,0-1-1,0 0 1,0 0 0,-1 0 0,1 0 0,-1-1-1,3-5 1,0 1 238,-1 0 1,-1 0-1,0 0 0,0-1 0,-1 1 0,1-1 1,-2 0-1,0 0 0,1-17 0,-2 26-241,0 1-1,0-1 0,-1 0 0,1 0 1,0 1-1,0-1 0,0 0 0,-1 0 1,1 0-1,0 1 0,0-1 1,-1 0-1,1 0 0,0 0 0,0 0 1,-1 1-1,1-1 0,0 0 0,-1 0 1,1 0-1,0 0 0,0 0 1,-1 0-1,1 0 0,0 0 0,-1 0 1,1 0-1,0 0 0,-1 0 0,1 0 1,0 0-1,0 0 0,-1 0 1,1 0-1,0 0 0,-1-1 0,1 1 1,0 0-1,0 0 0,-1 0 0,1 0 1,0-1-1,0 1 0,-1 0 1,1 0-1,0-1 0,0 1 0,0 0 1,0 0-1,-1-1 0,1 1 0,0 0 1,0 0-1,0-1 0,0 1 1,0 0-1,0-1 0,0 1 0,0 0 1,0-1-1,0 1 0,0-1 0,-16 25-181,15-23 164,1 0 1,-1 0-1,0 0 1,1 0-1,-1 1 1,1-1 0,-1 0-1,1 0 1,0 1-1,0-1 1,0 0-1,-1 1 1,1-1-1,0 0 1,1 0-1,-1 1 1,0-1-1,0 0 1,0 1-1,1-1 1,-1 0 0,1 0-1,-1 1 1,1-1-1,-1 0 1,1 0-1,0 0 1,-1 0-1,1 0 1,0 0-1,0 0 1,0 0-1,0 0 1,0 0 0,0 0-1,0-1 1,0 1-1,2 0 1,0 0 16,0-1 0,1 0 1,-1 0-1,0 0 1,1 0-1,-1-1 0,0 1 1,0-1-1,0 0 0,1 0 1,-1 0-1,0 0 1,0 0-1,0-1 0,3-2 1,69-50 260,-56 39-259,-1 1 1,30-17-1,-33 26-423,-12 10 415,-14 20 595,2-5-301,10-17-312,-1 1-1,1 0 1,0-1 0,0 1 0,0 0-1,1-1 1,-1 1 0,1-1 0,2 3-1,11 32-506,-13-1-1521,-3-21-1404,1 2-7177</inkml:trace>
</inkml:ink>
</file>

<file path=ppt/ink/ink3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3.424"/>
    </inkml:context>
    <inkml:brush xml:id="br0">
      <inkml:brushProperty name="width" value="0.025" units="cm"/>
      <inkml:brushProperty name="height" value="0.025" units="cm"/>
    </inkml:brush>
  </inkml:definitions>
  <inkml:trace contextRef="#ctx0" brushRef="#br0">74 22 14798,'0'0'14029,"-9"-5"-13746,-28-12-283,36 17-3,0 0-1,0 0 0,0 0 1,0 0-1,0 0 1,0 0-1,0 0 0,0 1 1,0-1-1,0 0 1,0 0-1,0 1 0,0-1 1,1 0-1,-1 1 1,0-1-1,0 1 0,0-1 1,0 1-1,1 0 1,-1-1-1,0 1 0,1 0 1,-1 0-1,0-1 1,1 1-1,-1 0 0,1 0 1,-1 0-1,1 0 1,0-1-1,-1 1 0,1 0 1,0 0-1,0 0 1,-1 0-1,1 0 0,0 0 1,0 0-1,0 1 1,0 0-9,0 0 1,-1 0 0,1-1-1,0 1 1,0 0 0,0 0 0,0-1-1,1 1 1,-1 0 0,0 0-1,1 0 1,-1-1 0,1 1-1,0 0 1,-1-1 0,1 1-1,0-1 1,0 1 0,2 2 0,6-1 11,0 0 0,1-1 0,-1 0 1,0-1-1,1 0 0,0 0 1,-1-1-1,1 0 0,18-3 0,8 1-141,-21 1-15,-7 1 20,-1-1 1,1 1-1,0 1 1,-1 0-1,13 2 0,-19-3 136,0 1 0,0-1-1,0 0 1,0 1-1,0 0 1,0-1 0,0 1-1,0-1 1,-1 1 0,1 0-1,0 0 1,0-1-1,0 1 1,-1 0 0,1 0-1,-1 0 1,1 0-1,0 0 1,-1 0 0,0 0-1,1 0 1,-1 0-1,0 0 1,1 0 0,-1 0-1,0 0 1,0 0 0,0 0-1,0 0 1,0 1-1,0-1 1,0 0 0,0 0-1,0 0 1,-1 0-1,1 0 1,0 0 0,-1 0-1,1 0 1,-1 0-1,1 0 1,-1 0 0,0 0-1,1 0 1,-1 0-1,0 0 1,-11 16 196,-1-2-1,0 1 1,-1-2-1,0 1 1,-1-2-1,-1 0 1,-27 17-1,42-29-247,0 0 0,0 0-1,0-1 1,0 1-1,0 0 1,0-1 0,0 1-1,0 0 1,0-1-1,0 0 1,0 1 0,-1-1-1,1 0 1,0 1 0,0-1-1,0 0 1,-1 0-1,1 0 1,0 0 0,0 0-1,-2 0 1,3-1-61,0 0-1,-1 0 1,1 1 0,0-1 0,-1 0-1,1 0 1,0 0 0,0 1-1,0-1 1,0 0 0,0 0 0,0 0-1,0 0 1,0 1 0,0-1 0,0 0-1,0 0 1,1 0 0,-1 1-1,0-1 1,1 0 0,-1 0 0,28-57-6400,-25 53 5605,20-38-5397</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0.822"/>
    </inkml:context>
    <inkml:brush xml:id="br0">
      <inkml:brushProperty name="width" value="0.025" units="cm"/>
      <inkml:brushProperty name="height" value="0.025" units="cm"/>
    </inkml:brush>
  </inkml:definitions>
  <inkml:trace contextRef="#ctx0" brushRef="#br0">47 74 14286,'-2'9'1174,"-3"11"-537,-1 0 294,1 0 0,0 1 0,2-1 0,1 1 0,0 0 0,2 25-1,0-45-910,0 0-1,0 0 0,1 0 1,-1 0-1,0 0 1,0 0-1,1 0 0,-1 0 1,1 0-1,-1 0 0,1 0 1,-1-1-1,1 1 0,0 0 1,-1 0-1,1 0 1,0-1-1,0 1 0,-1 0 1,1-1-1,0 1 0,0 0 1,0-1-1,0 0 0,0 1 1,0-1-1,0 1 0,0-1 1,0 0-1,0 0 1,0 1-1,0-1 0,0 0 1,0 0-1,0 0 0,0 0 1,0 0-1,0-1 0,0 1 1,0 0-1,0 0 1,0-1-1,0 1 0,0-1 1,0 1-1,1-1 0,3-1 160,-1 0-1,0 0 0,1-1 0,-1 1 1,0-1-1,0 0 0,-1 0 0,7-6 1,-3-2 89,0 0 0,-1 0 0,0-1 0,0 1 0,-2-1 0,1-1 0,-1 1 0,-1-1 0,0 1 0,-1-1 0,1-17 0,-3 25-209,0 0 0,0 0 0,0 1 0,-1-1 0,0 0 0,0 1 0,0-1 0,0 0 0,-1 1 0,0-1 0,1 1 0,-2 0 0,1 0 0,-4-6 0,3 7-57,0 1-1,0-1 1,0 1 0,0 0-1,0 0 1,0 0 0,-1 0 0,1 1-1,-1-1 1,1 1 0,-1 0 0,0 0-1,1 0 1,-1 1 0,0-1-1,0 1 1,1 0 0,-1 0 0,0 0-1,-6 1 1,7 0-50,1-1-1,0 0 1,0 1-1,0-1 1,0 1-1,0 0 1,0 0-1,0 0 1,0 0 0,0 0-1,0 0 1,0 0-1,0 1 1,1-1-1,-1 1 1,1-1-1,-1 1 1,1 0-1,-1 0 1,1-1 0,0 1-1,0 0 1,0 0-1,-1 2 1,0 2-724,0 0 1,1 0-1,0-1 1,0 1-1,0 0 1,0 0 0,1 10-1,3-2-5138,10-8-4393</inkml:trace>
</inkml:ink>
</file>

<file path=ppt/ink/ink3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3.875"/>
    </inkml:context>
    <inkml:brush xml:id="br0">
      <inkml:brushProperty name="width" value="0.025" units="cm"/>
      <inkml:brushProperty name="height" value="0.025" units="cm"/>
    </inkml:brush>
  </inkml:definitions>
  <inkml:trace contextRef="#ctx0" brushRef="#br0">96 0 16047,'0'0'5648,"-5"9"-4324,0 1-1079,-49 106 3816,47-101-3815,2 0 0,0 1 0,1 0 0,1 0-1,0 0 1,0 22 0,3-37-243,-1 0 0,1 0 0,0 1 0,0-1-1,0 0 1,0 1 0,0-1 0,0 0 0,0 0 0,1 1 0,-1-1-1,0 0 1,1 0 0,-1 1 0,1-1 0,-1 0 0,1 0 0,0 0-1,-1 0 1,1 0 0,0 0 0,0 0 0,0 0 0,0 0-1,0 0 1,0 0 0,0 0 0,0-1 0,0 1 0,0 0 0,0-1-1,0 1 1,0-1 0,1 1 0,-1-1 0,0 0 0,0 0 0,1 1-1,-1-1 1,0 0 0,1 0 0,-1 0 0,0 0 0,0 0 0,1-1-1,-1 1 1,3-1 0,0 0 19,1-1-1,0 0 1,-1 0-1,1 0 1,-1-1-1,0 1 1,1-1-1,-1 0 1,0 0-1,-1 0 1,6-6-1,5-15-14,-12 20-5,0 0 0,1 0 0,-1 0-1,1 0 1,-1 1 0,1-1 0,5-3 0,7 22-387,1 4 481,-12-17-75,0-1-1,1 1 1,-1-1 0,0 0-1,1 0 1,-1 0 0,0 0-1,1-1 1,-1 0-1,1 0 1,-1 0 0,1-1-1,-1 1 1,1-1-1,-1 0 1,6-2 0,5-3 45,0-1 1,-1 0 0,19-12 0,-23 12-74,0 1 1,1 0-1,-1 1 0,1 0 1,0 1-1,13-4 0,-23 9-8,-1-1-1,1 1 0,0-1 0,0 1 1,0 0-1,-1-1 0,1 1 0,0 0 0,-1 0 1,1 0-1,0-1 0,-1 1 0,1 0 0,-1 0 1,1 0-1,-1 0 0,0 0 0,1 0 0,-1 0 1,0 0-1,0 0 0,0 0 0,0 0 0,1 0 1,-1 0-1,-1 0 0,1 0 0,0 0 0,0 0 1,0 0-1,-1 1 0,-1 37 484,-14 36 456,18-76-1034,1 1 0,-1-1 1,0 0-1,0 0 0,0-1 1,-1 1-1,1 0 0,0-1 1,0 1-1,2-4 0,20-32-5270,-8-4-3926,-7 7-3928</inkml:trace>
</inkml:ink>
</file>

<file path=ppt/ink/ink3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4.218"/>
    </inkml:context>
    <inkml:brush xml:id="br0">
      <inkml:brushProperty name="width" value="0.025" units="cm"/>
      <inkml:brushProperty name="height" value="0.025" units="cm"/>
    </inkml:brush>
  </inkml:definitions>
  <inkml:trace contextRef="#ctx0" brushRef="#br0">31 0 15791,'0'0'5701,"-30"66"-5765,30-49-32,9-1-737,9-3-1441,3 0-1890,4-5-4356</inkml:trace>
</inkml:ink>
</file>

<file path=ppt/ink/ink3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4.548"/>
    </inkml:context>
    <inkml:brush xml:id="br0">
      <inkml:brushProperty name="width" value="0.025" units="cm"/>
      <inkml:brushProperty name="height" value="0.025" units="cm"/>
    </inkml:brush>
  </inkml:definitions>
  <inkml:trace contextRef="#ctx0" brushRef="#br0">0 19 4965,'0'0'13378,"2"8"-11270,-1 0-1578,-1-5-374,0 0 1,0 0-1,1 0 0,-1 0 0,1 0 1,0 0-1,0-1 0,0 1 0,0 0 1,0 0-1,0-1 0,1 1 0,2 2 1,-3-4-86,0 0 0,1 0 0,-1 0 0,1-1 1,-1 1-1,1 0 0,0-1 0,-1 1 1,1-1-1,0 0 0,-1 0 0,1 1 1,0-1-1,-1 0 0,1 0 0,0-1 0,0 1 1,-1 0-1,1 0 0,0-1 0,-1 1 1,1-1-1,2-1 0,38-17 376,-41 19-436,27-18 89,-20 13-159,0-1 0,0 1-1,1 0 1,-1 1 0,1 0 0,0 1 0,0-1 0,1 2 0,11-3 0,-21 6 125,1 0 0,0 0 1,0 0-1,-1 0 1,1 0-1,-1 0 0,1 0 1,-1 0-1,1 0 0,-1 0 1,0 0-1,0 0 0,1 0 1,-1 0-1,0 1 0,0-1 1,0 0-1,0 0 0,0 0 1,0 0-1,-1 1 0,1-1 1,0 0-1,0 0 0,-1 1 0,-6 35 2208,6-36-2250,0 0 0,1 0 0,-1 0 0,1 0 0,0 0 0,-1 0-1,1 0 1,0 1 0,-1-1 0,1 0 0,0 0 0,0 0 0,0 1 0,0-1-1,0 0 1,1 0 0,-1 0 0,0 1 0,0-1 0,1 0 0,-1 0-1,1 0 1,-1 0 0,1 0 0,-1 0 0,1 0 0,0 0 0,-1 0 0,1 0-1,0 0 1,0 0 0,0 0 0,0-1 0,0 1 0,0 0 0,0-1 0,0 1-1,0 0 1,0-1 0,0 0 0,1 1 0,5 0-122,0-1 1,-1 0-1,1 0 1,0-1 0,-1 0-1,13-3 1,40-11-3749,0-3-4576,-33 10 2544</inkml:trace>
</inkml:ink>
</file>

<file path=ppt/ink/ink3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5.607"/>
    </inkml:context>
    <inkml:brush xml:id="br0">
      <inkml:brushProperty name="width" value="0.025" units="cm"/>
      <inkml:brushProperty name="height" value="0.025" units="cm"/>
    </inkml:brush>
  </inkml:definitions>
  <inkml:trace contextRef="#ctx0" brushRef="#br0">143 50 12172,'1'-3'673,"0"1"1,0-1 0,-1 1 0,1-1 0,0 1 0,-1-1 0,0 1 0,0-1 0,1 1 0,-1-1 0,-1 1 0,0-6 0,1 7-496,0 1 1,-1-1 0,1 0-1,0 1 1,-1-1 0,1 0-1,-1 1 1,1-1 0,-1 1-1,1-1 1,-1 1 0,1-1-1,-1 1 1,0-1 0,1 1-1,-1 0 1,0-1 0,1 1-1,-1 0 1,0 0 0,0-1-1,1 1 1,-1 0 0,0 0-1,1 0 1,-1 0 0,0 0-1,-1 0 1,-2 1-56,-1 0 0,1 0 0,0 0-1,-1 1 1,1-1 0,0 1 0,0 0 0,0 0 0,0 1 0,0-1 0,0 1 0,-5 6 0,0-1 72,1 0 0,0 1 0,1 0 1,-12 20-1,16-25-98,1 0 0,0 0 0,0 1-1,0-1 1,0 1 0,1 0 0,-1 0 0,1-1 0,1 1-1,-1 0 1,1 0 0,-1 0 0,2 0 0,-1 6 0,1-10-86,0 1 0,0-1 0,0 0 0,0 0 0,0 0 0,0 0 0,0-1 0,0 1 0,0 0 0,0 0 0,0-1 0,1 1 0,-1 0 0,0-1 0,0 1 0,1-1 0,-1 0 0,0 1 0,1-1 0,-1 0 0,0 0 0,1 0 0,-1 0 1,1 0-1,-1 0 0,0 0 0,1-1 0,1 1 0,43-10 427,-34 5-371,-1 0 1,0-1 0,0-1 0,0 1-1,-1-2 1,0 0 0,0 0 0,-1 0-1,0-1 1,0-1 0,-1 0 0,11-17-1,-28 67 49,9-39-108,-1 0 0,1 0 0,0 1 0,-1-1-1,1 0 1,0 0 0,0 1 0,0-1 0,0 0-1,0 0 1,0 0 0,0 1 0,0-1 0,1 0-1,-1 0 1,0 1 0,1-1 0,-1 0 0,1 0-1,-1 0 1,1 0 0,0 0 0,-1 0 0,1 0-1,0 0 1,0 0 0,-1 0 0,1 0 0,0 0-1,2 1 1,8-3 43,0 1 0,0-1 0,0-1 0,-1 0 0,1-1-1,-1 0 1,1 0 0,18-10 0,-15 7-127,1 0 1,0 1-1,23-4 0,-37 8 80,0 1-1,0 0 1,0 0 0,-1 0 0,1 0-1,0 0 1,0 1 0,0-1 0,-1 0-1,1 0 1,0 0 0,0 1 0,-1-1 0,1 0-1,0 1 1,-1-1 0,1 1 0,0-1-1,-1 1 1,1-1 0,-1 1 0,1-1-1,0 1 1,-1-1 0,1 1 0,-1 0-1,0-1 1,1 1 0,-1 0 0,0-1-1,1 1 1,-1 0 0,0 0 0,0-1-1,1 1 1,-1 0 0,0 0 0,0 0 0,0-1-1,0 1 1,0 0 0,0 1 0,-5 43 285,3-35-265,2-10-23,0 0 0,0 0-1,0 0 1,1 1 0,-1-1 0,0 0 0,0 0-1,0 0 1,0 1 0,1-1 0,-1 0 0,0 0-1,0 0 1,0 0 0,0 1 0,1-1 0,-1 0-1,0 0 1,0 0 0,1 0 0,-1 0 0,0 0-1,0 0 1,1 0 0,-1 0 0,0 0 0,0 0 0,1 0-1,-1 0 1,0 0 0,0 0 0,0 0 0,1 0-1,-1 0 1,0 0 0,0 0 0,1 0 0,-1 0-1,0 0 1,0-1 0,0 1 0,1 0 0,-1 0-1,0 0 1,0 0 0,0-1 0,1 1 0,-1 0-1,0 0 1,0 0 0,0-1 0,0 1 0,13-8-193,-13 8 170,35-21-3139,17-14-8460,-29 14 2103</inkml:trace>
</inkml:ink>
</file>

<file path=ppt/ink/ink3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5.935"/>
    </inkml:context>
    <inkml:brush xml:id="br0">
      <inkml:brushProperty name="width" value="0.025" units="cm"/>
      <inkml:brushProperty name="height" value="0.025" units="cm"/>
    </inkml:brush>
  </inkml:definitions>
  <inkml:trace contextRef="#ctx0" brushRef="#br0">9 0 19955,'0'0'12075,"-9"50"-12075,9-18 0,0 2 64,3-1-416,6-1-1249,-6-5-1538,1-3-2723,-2-8-6822</inkml:trace>
  <inkml:trace contextRef="#ctx0" brushRef="#br0" timeOffset="1">36 432 22517,'0'0'9225,"13"-5"-24632</inkml:trace>
</inkml:ink>
</file>

<file path=ppt/ink/ink3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04.678"/>
    </inkml:context>
    <inkml:brush xml:id="br0">
      <inkml:brushProperty name="width" value="0.025" units="cm"/>
      <inkml:brushProperty name="height" value="0.025" units="cm"/>
    </inkml:brush>
  </inkml:definitions>
  <inkml:trace contextRef="#ctx0" brushRef="#br0">329 269 3844,'2'-14'907,"-1"6"-1040,4-44 1771,-3 35 65,-2 1 0,0-1 0,-6-32 0,6 43-1211,-2 0 0,1 1 0,-1-1-1,0 1 1,0 0 0,0 0 0,-1-1 0,0 2 0,0-1 0,0 0 0,-7-7-1,7 9-361,0 1-1,-1-1 1,1 1-1,-1 0 0,0 0 1,1 0-1,-1 0 0,0 0 1,0 1-1,0 0 0,0 0 1,-1 0-1,1 0 1,0 1-1,0 0 0,0 0 1,-1 0-1,-4 0 0,5 1-104,0 0 0,0 0-1,-1 0 1,1 1 0,0 0-1,0-1 1,0 1 0,1 1-1,-1-1 1,0 0 0,1 1-1,0 0 1,-1 0 0,1 0 0,0 0-1,1 0 1,-1 1 0,-3 4-1,-5 10-2,1 0-1,-13 29 1,22-45-17,-20 50-60,2 0-1,3 1 1,2 0-1,2 2 1,3-1-1,2 1 1,2 0-1,3 1 1,9 98-1,-5-142 40,-1 1-1,2-1 1,0-1 0,0 1-1,1 0 1,0-1-1,1 0 1,0 0-1,1 0 1,1 0-1,-1-1 1,2 0 0,-1-1-1,15 15 1,-14-18 9,0 0 1,0 0 0,0-1-1,1 0 1,0-1-1,0 1 1,0-2-1,0 1 1,1-1 0,-1-1-1,1 0 1,0 0-1,-1-1 1,1 0 0,0-1-1,0 0 1,0 0-1,14-3 1,-7-1 92,1 0 0,-1-1 1,-1-1-1,1-1 0,-1 0 0,0-1 1,0-1-1,-1 0 0,0-1 1,-1-1-1,0 0 0,-1-1 0,14-16 1,0-2 464,-2 0 1,-1-2 0,-2-1 0,35-67-1,-41 66-127,-1-1-1,-2 0 0,16-72 1,-25 90-331,-1 1-1,-1 0 1,-1-1 0,0 1 0,-1-1 0,-1 1 0,-1-1 0,0 1 0,-1-1 0,0 1-1,-9-21 1,8 27-75,-1 1-1,0 1 1,-1-1-1,0 1 0,0 0 1,-1 0-1,0 1 1,0 0-1,-1 0 1,0 0-1,0 1 0,-1 1 1,1-1-1,-1 1 1,0 1-1,-1 0 0,1 0 1,-1 1-1,0 0 1,1 0-1,-1 1 1,-13-1-1,5 1-501,-1 1-1,0 0 1,0 1 0,-32 5-1,32-2-1073,0 1 0,1 1 0,0 1 0,-23 10-1,11-1-5044</inkml:trace>
</inkml:ink>
</file>

<file path=ppt/ink/ink3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05.409"/>
    </inkml:context>
    <inkml:brush xml:id="br0">
      <inkml:brushProperty name="width" value="0.025" units="cm"/>
      <inkml:brushProperty name="height" value="0.025" units="cm"/>
    </inkml:brush>
  </inkml:definitions>
  <inkml:trace contextRef="#ctx0" brushRef="#br0">1 0 4644</inkml:trace>
</inkml:ink>
</file>

<file path=ppt/ink/ink3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06.283"/>
    </inkml:context>
    <inkml:brush xml:id="br0">
      <inkml:brushProperty name="width" value="0.025" units="cm"/>
      <inkml:brushProperty name="height" value="0.025" units="cm"/>
    </inkml:brush>
  </inkml:definitions>
  <inkml:trace contextRef="#ctx0" brushRef="#br0">372 116 5541,'1'-11'833,"-1"9"-840,0-5 355,1 0-1,-1-1 0,-1 1 0,1 0 0,-1 0 0,-1 0 0,-2-11 0,3 15-189,0 1-1,-1 0 0,1 0 1,0 0-1,-1 0 0,1 0 1,-1 0-1,0 1 0,1-1 1,-1 0-1,0 1 0,0-1 1,0 1-1,0 0 0,-1 0 1,1 0-1,0 0 0,0 0 1,-1 0-1,1 1 0,0-1 1,-1 1-1,1-1 0,-1 1 1,1 0-1,-1 0 0,1 0 0,0 0 1,-1 1-1,1-1 0,-5 2 1,0-1-4,1 1-1,-1 1 1,0 0 0,1 0 0,-1 0-1,1 0 1,0 1 0,0 0 0,0 0-1,1 1 1,-1 0 0,1 0 0,0 0 0,-7 11-1,-8 11 336,-29 53 0,39-63-341,-8 17-73,0 0 0,3 1 0,1 0-1,1 1 1,2 1 0,2 0-1,1 0 1,2 1 0,1 0 0,2 0-1,2 1 1,4 37 0,-1-61-65,0 1-1,2-1 1,0 0 0,0 0 0,1 0 0,1-1-1,0 0 1,1 0 0,1-1 0,0 1 0,1-2-1,0 1 1,1-1 0,1-1 0,0 1 0,0-2-1,1 0 1,0 0 0,17 9 0,-18-12 107,0-1 1,0-1-1,1 0 1,0 0-1,0-1 1,0-1-1,0 0 1,1 0-1,-1-2 1,1 1-1,-1-1 1,1-1-1,0-1 1,-1 0-1,1 0 1,-1-1-1,1-1 1,-1 0 0,0 0-1,0-1 1,0-1-1,-1 0 1,21-13-1,-15 7 47,1-1-1,-2-1 0,0-1 1,0 0-1,-2-1 1,1-1-1,-2 0 0,0-1 1,-1 0-1,-1-1 1,-1 0-1,0-1 0,-1 0 1,-2-1-1,1 1 1,5-28-1,-8 19-244,-1 0 0,-1-1 0,-1 1-1,-2 0 1,0-1 0,-2 1 0,-2 0 0,0 0 0,-2 0 0,-1 0 0,-17-43-1,14 44-284,-2 1 0,0 1 0,-2 0 0,-1 0 0,-26-32 0,35 50 166,1 0-1,-1 0 1,0 1-1,-1 0 1,0 0-1,0 1 0,0 0 1,-1 0-1,1 0 1,-1 1-1,0 0 0,0 1 1,-1 0-1,1 0 1,-1 1-1,1 0 0,-1 0 1,0 1-1,0 0 1,0 1-1,-13 1 1,17 0-152,0 0 0,0 0 0,1 0 0,-1 1 0,1 0 0,-1 0 0,1 0 0,0 0 0,-1 1 0,1 0 0,1 0 0,-1 0 0,0 0 0,-5 7 0,-20 25-5622</inkml:trace>
</inkml:ink>
</file>

<file path=ppt/ink/ink3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48.730"/>
    </inkml:context>
    <inkml:brush xml:id="br0">
      <inkml:brushProperty name="width" value="0.025" units="cm"/>
      <inkml:brushProperty name="height" value="0.025" units="cm"/>
    </inkml:brush>
  </inkml:definitions>
  <inkml:trace contextRef="#ctx0" brushRef="#br0">0 207 7399,'21'-7'4440,"4"-1"-2794,-11 9-1121,1 0 1,-1 2 0,1-1-1,-1 2 1,0 0 0,0 0-1,16 9 1,-11-6-309,-1 0-1,1-1 1,27 4-1,167 4 2026,11 2-2060,-205-13-226,156 16 1859,-152-18-1427,0-2 1,0 0-1,0-2 0,-1 0 0,38-12 0,410-89 1534,-358 91-1734,1 6 0,170 9 0,-87 2-144,237 9 35,-389-11-72,92 2-4,-53-3-15,-1 3 1,1 3-1,149 35 1,-197-34 18,0-2 0,1-1 1,-1-1-1,1-2 0,-1-2 1,1-1-1,0-2 0,-1-1 0,0-2 1,60-18-1,-65 16-71,1 1-1,49-5 1,-70 11 75,0 1 0,0 0 1,0 1-1,-1 0 0,1 0 0,0 1 0,-1 0 0,1 1 0,-1 0 0,0 0 1,0 1-1,12 7 0,-12-6 53,23 15 262,39 19 1,-59-34-283,1 0 0,0-1 0,1 0 0,-1-1 0,1 0 0,22 1 0,-15-3-50,1-2 0,-1 0 0,1-2-1,-1 0 1,23-7 0,100-38-793,-111 34 587,0 2 0,1 1-1,0 2 1,1 1 0,51-4 0,-80 12 264,-1 0 0,1 0 0,0 1 0,-1 0 0,1 0 0,0 0 0,-1 1 0,0-1 0,1 1 0,-1 1 0,0-1-1,0 1 1,0 0 0,5 4 0,2 3 358,0 1-1,0 1 0,14 19 0,-15-17-161,1-1-1,0 0 1,20 16-1,-18-20-220,0-1 0,0 0 0,1-1 0,0-1 0,1 0 0,-1-1 0,1 0 0,0-1 0,0-1 0,1-1 0,-1 0 0,0-1 0,1-1 0,30-4 0,16-5-596,0-2 0,92-30 0,-83 21-286,-35 10 490,1 1 0,75-7 0,-98 16 549,1 0-1,-1 0 1,1 1-1,-1 1 1,1 1-1,-1 0 1,0 1-1,0 1 1,-1 0-1,17 9 1,-10-4-46,-1 0 1,1-2-1,1 0 1,0-1-1,0-1 1,0-2-1,0 0 1,1-1-1,0-1 1,0-1-1,-1-1 1,1-1-1,0-1 1,0-1-1,-1-1 1,30-10-1,30-15-856,147-78-1,-157 70 141,1 3 0,121-39 0,-178 69 769,0 0 0,0 1-1,0 1 1,1 1 0,-1 0-1,1 1 1,-1 0 0,0 2 0,1 0-1,19 5 1,-26-4-194,1-1 1,0 0-1,-1-1 0,1 0 1,0-1-1,-1 0 0,1-1 0,0 0 1,-1-1-1,15-4 0,-16 4-528,0-2-1,0 1 1,-1-1 0,0 0-1,0-1 1,0 0-1,11-9 1,29-32-6313</inkml:trace>
</inkml:ink>
</file>

<file path=ppt/ink/ink3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49.760"/>
    </inkml:context>
    <inkml:brush xml:id="br0">
      <inkml:brushProperty name="width" value="0.025" units="cm"/>
      <inkml:brushProperty name="height" value="0.025" units="cm"/>
    </inkml:brush>
  </inkml:definitions>
  <inkml:trace contextRef="#ctx0" brushRef="#br0">0 375 9961,'0'0'9663,"10"11"-8248,11 11-788,1-1 0,1-1 0,0-1 1,2-1-1,34 20 0,-39-28-248,2-1 0,-1-1 0,1-1-1,1 0 1,-1-2 0,1-1 0,0 0 0,0-2-1,0-1 1,0 0 0,40-6 0,-28 0-46,-1-2 1,0-2-1,0-1 0,-1-2 0,0-1 1,-1-1-1,31-20 0,1-2-207,-1-3-1,-2-3 1,-1-2-1,-3-3 1,94-99-1,-146 141-125,0-1 0,0 1 0,-1-1 0,1 0 0,-1 0 0,-1-1 0,1 1 0,-1-1 0,0 1 0,0-1 0,-1 0 0,0-1 0,2-11 0,-4 18-71,0 1 0,-1-1-1,1 0 1,0 1 0,0-1 0,0 0 0,0 1-1,-1-1 1,1 0 0,0 1 0,-1-1 0,1 0 0,0 1-1,-1-1 1,1 1 0,-1-1 0,1 1 0,-1-1-1,1 1 1,-1-1 0,0 1 0,1-1 0,-1 1-1,1 0 1,-1-1 0,0 1 0,1 0 0,-1 0 0,0-1-1,0 1 1,0 0 0,-28-2-5696,21 2 3338,-30 0-7821</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2.382"/>
    </inkml:context>
    <inkml:brush xml:id="br0">
      <inkml:brushProperty name="width" value="0.025" units="cm"/>
      <inkml:brushProperty name="height" value="0.025" units="cm"/>
    </inkml:brush>
  </inkml:definitions>
  <inkml:trace contextRef="#ctx0" brushRef="#br0">40 60 13741,'0'0'12043,"-1"16"-11658,2 169 882,-3 78-742,-1-209 350,-3 0-1,-21 95 0,28-158-754,0 0 1,-1 0 0,1-1 0,-2 1 0,-1-10 0,0-19-46,5-620-411,-3 689 137,0 29 43,8 70 0,-6-113 147,1 0 0,0-1 0,2 1-1,0-1 1,0 0 0,1 0 0,1-1-1,1 0 1,11 16 0,-18-28 3,1-1 0,0 1 1,-1-1-1,1 0 0,0 1 1,1-1-1,-1 0 0,0 0 1,0-1-1,1 1 0,-1 0 1,1-1-1,0 0 0,-1 1 1,1-1-1,0 0 0,0 0 1,0-1-1,0 1 0,0-1 1,0 1-1,4-1 0,-2-1 52,-1 0-1,1 0 1,-1 0-1,1-1 1,-1 0-1,0 0 1,0 0-1,0 0 1,0-1-1,0 1 0,0-1 1,6-6-1,6-8 176,-1 0 0,-1-1 0,0-1-1,17-32 1,-10 14-60,27-70 1,-41 88-117,-1 0 1,-1 0 0,0-1 0,-2 0 0,3-38 0,-21 86-180,-1 27 103,3 2 0,2-1 0,2 2 0,4-1 0,1 104 0,4-150-15,1-1 0,0 1 1,0 0-1,1 0 1,0 0-1,5 11 1,-6-19 23,0 1 0,0-1 1,1 0-1,0 0 0,-1 0 1,1-1-1,0 1 1,1 0-1,-1-1 0,0 1 1,1-1-1,-1 0 0,1 1 1,0-1-1,0-1 0,0 1 1,0 0-1,0-1 1,0 1-1,0-1 0,0 0 1,1 0-1,4 0 0,-3 0-89,0 0-1,0 0 0,1-1 1,-1 0-1,0 0 0,0-1 1,1 1-1,-1-1 0,0 0 1,0-1-1,0 1 0,0-1 1,0 0-1,0 0 0,0-1 1,-1 1-1,1-1 0,7-6 1,-6 3-108,-1 0 0,0-1 1,0 1-1,0-1 0,-1 0 1,0 0-1,0 0 0,-1 0 1,0-1-1,0 1 0,3-16 1,9-113-508,-2 162 1436,-2 14-267,0 0 98,1-2 0,19 42 0,-31-80-521,0 1 0,0-1 0,0 1 0,1-1 0,-1 1 1,0 0-1,0-1 0,1 1 0,-1-1 0,0 1 1,1-1-1,-1 0 0,0 1 0,1-1 0,-1 1 0,1-1 1,-1 1-1,0-1 0,1 0 0,-1 1 0,1-1 1,-1 0-1,1 0 0,0 1 0,-1-1 0,1 0 0,-1 0 1,1 0-1,-1 0 0,1 0 0,0 0 0,0 0 1,12-16 669,1-35 127,-13 49-812,5-30 177,0 0 0,1-64 0,-7 84-152,0-1 0,-1 1 0,-1 0 0,1-1 0,-2 1 0,0 0-1,0 0 1,-1 1 0,-1-1 0,-10-20 0,-1 15 33,6 17-229,9 1 152,1 1 0,0-1 0,0 1 0,0-1 0,0 1 0,0-1 0,0 0 0,0 1 0,1-1 0,-1 1 0,0-1 0,1 0 0,-1 1 0,1-1 0,0 0 0,-1 1 0,1-1 0,0 0-1,0 0 1,0 0 0,-1 0 0,1 0 0,0 0 0,2 2 0,5 3-92,-1 1-1,1-1 1,0 0-1,1 0 1,0-1-1,0-1 0,0 1 1,0-1-1,1-1 1,-1 0-1,1 0 1,0-1-1,0 0 0,16 1 1,2-1-1646,0-2 1,0 0-1,0-2 0,32-6 1,-19-2-2883,-4-5-806</inkml:trace>
</inkml:ink>
</file>

<file path=ppt/ink/ink3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0.172"/>
    </inkml:context>
    <inkml:brush xml:id="br0">
      <inkml:brushProperty name="width" value="0.025" units="cm"/>
      <inkml:brushProperty name="height" value="0.025" units="cm"/>
    </inkml:brush>
  </inkml:definitions>
  <inkml:trace contextRef="#ctx0" brushRef="#br0">35 494 10378,'0'0'1911,"-5"8"416,2-4-1900,-17 33 1902,19-34-1987,0-1 0,0 1 0,0-1 0,0 1-1,1-1 1,-1 1 0,1 0 0,-1 0 0,1-1 0,0 1 0,0 0 0,1-1 0,-1 1 0,0 0 0,1-1 0,1 4 0,-1-4-171,-1-1 0,1 0 0,0 0 0,0 0 0,1 1 0,-1-1 0,0 0 0,0 0 0,0 0 0,1-1 0,-1 1 0,0 0 0,1 0 0,-1-1 0,1 1 0,-1-1 0,1 1 0,-1-1 0,1 0 0,-1 1 0,1-1 0,-1 0 0,1 0 0,0 0 0,-1 0 0,1-1 0,-1 1 0,1 0 0,-1-1 0,1 1 0,-1-1 0,1 1 0,1-2 0,2 0 107,0 1 0,-1-1 0,0-1 0,1 1 0,-1-1 0,0 1 0,0-1 0,0-1 0,5-5 0,1-6-217,0-2-1,0 0 1,-2 0-1,0 0 1,-1-1-1,-1 0 1,-1 0-1,0-1 1,-2 0-1,0 0 1,-1 0-1,0-34 0,-3 27-37,0 0-1,-2 0 1,-1 0-1,-1 0 0,-1 0 1,-1 1-1,-1 0 1,-20-41-1,23 55-22,-9-12 0,37 42 0,0 0 0,1-2 0,1-1 0,0 0 0,2-2 0,-1-1 0,1-1 0,1-2 0,0-1 0,53 11 0,-39-14-1533,55 2 0,-68-8-1440,-1-1 0,53-9 0,2-14-11307</inkml:trace>
</inkml:ink>
</file>

<file path=ppt/ink/ink3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1.359"/>
    </inkml:context>
    <inkml:brush xml:id="br0">
      <inkml:brushProperty name="width" value="0.025" units="cm"/>
      <inkml:brushProperty name="height" value="0.025" units="cm"/>
    </inkml:brush>
  </inkml:definitions>
  <inkml:trace contextRef="#ctx0" brushRef="#br0">18 1 20371,'0'0'6561,"-1"10"-6401,-6 27-68,2 1 0,2 0-1,2-1 1,1 1 0,5 38-1,-5-73-41,1 0 1,-1-1-1,1 1 0,0-1 0,-1 1 0,1-1 0,0 0 1,1 1-1,-1-1 0,0 0 0,1 1 0,-1-1 1,1 0-1,0 0 0,0 0 0,0-1 0,0 1 0,0 0 1,0-1-1,0 1 0,0-1 0,1 0 0,-1 0 1,0 0-1,1 0 0,-1 0 0,1 0 0,-1-1 0,1 1 1,0-1-1,-1 1 0,1-1 0,-1 0 0,1 0 1,0-1-1,-1 1 0,1 0 0,-1-1 0,1 0 1,0 1-1,2-3 0,7 0 24,-1-1 0,-1-1 0,1 0 1,0-1-1,-1 0 0,0-1 0,16-13 0,-18 12-625,0 0 0,0 0 0,-1-1 0,12-16 0,0-21-5956,-13 10-2467</inkml:trace>
</inkml:ink>
</file>

<file path=ppt/ink/ink3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1.708"/>
    </inkml:context>
    <inkml:brush xml:id="br0">
      <inkml:brushProperty name="width" value="0.025" units="cm"/>
      <inkml:brushProperty name="height" value="0.025" units="cm"/>
    </inkml:brush>
  </inkml:definitions>
  <inkml:trace contextRef="#ctx0" brushRef="#br0">2 27 20371,'0'0'10891,"-2"-27"-17137,24 27 1185,-2 0-3203</inkml:trace>
</inkml:ink>
</file>

<file path=ppt/ink/ink3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2.134"/>
    </inkml:context>
    <inkml:brush xml:id="br0">
      <inkml:brushProperty name="width" value="0.025" units="cm"/>
      <inkml:brushProperty name="height" value="0.025" units="cm"/>
    </inkml:brush>
  </inkml:definitions>
  <inkml:trace contextRef="#ctx0" brushRef="#br0">250 0 18546,'0'0'9982,"-3"10"-9688,-100 301 1686,195-542-2278,-92 231 280,0 0 0,0 0 0,0 0 0,0 0 0,0 0 0,1 1 1,-1-1-1,0 0 0,0 0 0,0 0 0,0 0 0,0 0 1,0 0-1,0 0 0,1 0 0,-1 1 0,0-1 0,0 0 1,0 0-1,0 0 0,0 0 0,0 0 0,1 0 0,-1 0 0,0 0 1,0 0-1,0 0 0,0 0 0,0 0 0,1 0 0,-1 0 1,0 0-1,0 0 0,0 0 0,0 0 0,0 0 0,1 0 0,-1 0 1,0 0-1,0-1 0,0 1 0,0 0 0,0 0 0,0 0 1,1 0-1,2 32-212,-1 41 298,-2 66 103,0-138-153,0 1 0,0-1 0,0 0 1,0 0-1,1 1 0,-1-1 0,0 0 0,0 0 0,1 1 0,-1-1 0,1 0 1,-1 0-1,1 0 0,0 0 0,-1 0 0,1 0 0,0 0 0,0 0 0,1 2 0,-1-3 11,0 0-1,0 0 0,-1 1 0,1-1 0,0 0 0,0 0 0,0 0 0,0 0 0,-1 0 0,1 0 0,0 0 0,0 0 0,0 0 0,0 0 0,0-1 0,-1 1 0,1 0 1,0 0-1,0-1 0,-1 1 0,2-1 0,2-2 68,0 0-1,0 0 1,0 0 0,0 0 0,-1-1-1,0 1 1,1-1 0,2-5 0,-4 7-75,-1 0-1,1 0 1,-1-1 0,0 1 0,0-1-1,0 1 1,0-1 0,0 1 0,0-1-1,-1 1 1,1-1 0,-1 0-1,0 1 1,0-1 0,0 0 0,0 1-1,0-4 1,-1 4-20,0 1 0,0-1-1,1 0 1,-1 1 0,0-1-1,-1 1 1,1-1 0,0 1-1,0-1 1,-1 1 0,1 0-1,0 0 1,-1 0 0,0 0-1,1 0 1,-1 0 0,1 0-1,-4-1 1,-9-2-79,0 1 0,0 0 0,0 1 0,0 1 0,-19 0 0,6-1-59,7 1 168,8 1 24,-1-1 0,0 0 0,1 0 0,0-2 0,-1 1 0,1-2 1,0 1-1,0-2 0,-18-8 0,29 12-48,1 1 1,-1 0-1,1 0 1,0-1-1,-1 1 1,1 0-1,0-1 1,-1 1-1,1-1 0,0 1 1,-1 0-1,1-1 1,0 1-1,0-1 1,-1 1-1,1-1 1,0 1-1,0-1 1,0 1-1,0-1 0,0 1 1,-1-1-1,1 1 1,0-1-1,0 1 1,0-1-1,1 1 1,-1-1-1,0 1 1,0-1-1,0 1 1,0-1-1,1 0 0,15-14 275,27-4 53,-43 19-335,40-12-767,0 2 0,1 1 0,-1 3 0,2 1 0,81 1 0,-99 4-6162</inkml:trace>
</inkml:ink>
</file>

<file path=ppt/ink/ink3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3.057"/>
    </inkml:context>
    <inkml:brush xml:id="br0">
      <inkml:brushProperty name="width" value="0.025" units="cm"/>
      <inkml:brushProperty name="height" value="0.025" units="cm"/>
    </inkml:brush>
  </inkml:definitions>
  <inkml:trace contextRef="#ctx0" brushRef="#br0">0 150 20083,'6'33'4380,"-3"-24"-4091,1 1 1,-1-1-1,2 0 1,8 14 0,-11-20-305,0 0 0,0-1 0,0 1 0,0-1 0,0 1 0,0-1 0,1 0 0,0 0 0,-1 0 1,1 0-1,0 0 0,5 1 0,-7-2 81,1-1 1,0 0-1,-1 1 1,1-1-1,0 0 1,-1 0-1,1 0 0,0-1 1,-1 1-1,1 0 1,0-1-1,-1 1 1,1-1-1,0 1 1,-1-1-1,1 0 1,-1 1-1,1-1 0,-1 0 1,0 0-1,1 0 1,-1-1-1,0 1 1,0 0-1,3-3 1,4-6 356,-1-1 1,0 0-1,0 0 0,-1-1 1,-1 0-1,7-17 1,-7 14-110,2 0 1,0 1 0,14-23-1,-21 36-316,0 1-1,1-1 0,-1 1 1,1-1-1,-1 1 0,1-1 0,-1 1 1,1-1-1,-1 1 0,1 0 1,-1-1-1,1 1 0,0 0 1,-1 0-1,1-1 0,-1 1 0,1 0 1,0 0-1,-1 0 0,1 0 1,0 0-1,-1 0 0,1 0 1,0 0-1,-1 0 0,1 0 1,0 0-1,-1 0 0,1 0 0,0 0 1,-1 1-1,1-1 0,-1 0 1,1 0-1,0 1 0,-1-1 1,1 1-1,-1-1 0,1 0 0,-1 1 1,1-1-1,-1 1 0,1-1 1,-1 1-1,0-1 0,1 1 1,-1-1-1,0 1 0,1 0 1,-1-1-1,0 1 0,0 0 0,0-1 1,1 2-1,18 43-59,-15-36 123,8 26 17,-9-25-62,0 1 1,1-1-1,0 0 0,1-1 0,0 1 1,7 10-1,-11-19-7,-1 0 0,1-1 0,0 1 1,-1 0-1,1-1 0,0 1 0,0 0 0,0-1 0,-1 1 1,1-1-1,0 1 0,0-1 0,0 0 0,0 1 0,0-1 1,0 0-1,0 0 0,0 1 0,0-1 0,0 0 0,0 0 1,0 0-1,0 0 0,0 0 0,0-1 0,0 1 0,0 0 1,0 0-1,0-1 0,0 1 0,0 0 0,0-1 0,-1 1 1,1-1-1,0 1 0,0-1 0,0 0 0,-1 1 0,1-1 0,0 0 1,0 0-1,-1 1 0,1-1 0,-1 0 0,1 0 0,-1 0 1,1 0-1,0-1 0,26-51 569,-24 45-548,68-169-30,-71 176 0,0 1 0,1-1 0,-1 0 0,0 1 0,0-1 0,1 1 0,-1-1 0,1 0 0,-1 1 0,0-1 0,1 1 0,-1-1 0,1 1 0,-1-1 0,1 1 0,0-1 0,-1 1 0,1 0 0,-1-1 0,1 1 0,0 0 0,-1-1 0,2 1 0,7 10 0,1 27 0,-9-35 0,2 28-1744,-3-24 921,0 0 0,0 0 1,1-1-1,0 1 0,0 0 0,0 0 0,1-1 1,0 1-1,5 10 0,-6-33-11690</inkml:trace>
</inkml:ink>
</file>

<file path=ppt/ink/ink3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3.420"/>
    </inkml:context>
    <inkml:brush xml:id="br0">
      <inkml:brushProperty name="width" value="0.025" units="cm"/>
      <inkml:brushProperty name="height" value="0.025" units="cm"/>
    </inkml:brush>
  </inkml:definitions>
  <inkml:trace contextRef="#ctx0" brushRef="#br0">19 0 17328,'0'0'6503,"-18"52"-6535,23-31 32,8-2-1346,5-2-1953,1-7-2178,2-3-5574</inkml:trace>
</inkml:ink>
</file>

<file path=ppt/ink/ink3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3.771"/>
    </inkml:context>
    <inkml:brush xml:id="br0">
      <inkml:brushProperty name="width" value="0.025" units="cm"/>
      <inkml:brushProperty name="height" value="0.025" units="cm"/>
    </inkml:brush>
  </inkml:definitions>
  <inkml:trace contextRef="#ctx0" brushRef="#br0">1 33 7399,'0'0'6876,"4"12"-2872,3 14-2329,-4-11-789,1-1-1,1 1 1,0-1 0,0 0-1,1 0 1,1-1-1,13 19 1,-20-31-844,1 0 0,0 0 1,0-1-1,0 1 0,0 0 1,0-1-1,0 1 0,0 0 0,0-1 1,0 1-1,0-1 0,0 0 0,0 1 1,0-1-1,0 0 0,0 0 0,0 1 1,0-1-1,0 0 0,1 0 0,-1 0 1,0 0-1,0-1 0,0 1 1,0 0-1,2-1 0,-1 0 73,0 0-1,0-1 1,0 1-1,0-1 1,0 0-1,0 1 1,0-1-1,-1 0 1,1 0 0,-1 0-1,3-4 1,2-6 210,0 0 0,-1 0 1,6-18-1,-11 28-357,29-108-91,-21 103-511,-2 16 241,0 18 134,-2 24 250,-4-34 27,1-1 0,1 0 0,6 25 1,-8-40-76,0-1 1,0 1 0,0-1 0,0 1-1,0-1 1,0 1 0,1-1-1,-1 1 1,0-1 0,0 0 0,0 1-1,1-1 1,-1 1 0,0-1 0,0 0-1,1 1 1,-1-1 0,0 0 0,1 1-1,-1-1 1,0 0 0,1 1-1,-1-1 1,0 0 0,1 0 0,-1 1-1,1-1 1,-1 0 0,1 0 0,-1 0-1,0 0 1,1 0 0,-1 1 0,1-1-1,0 0 1,11-13-3148,4-26-6471,-8 6-4675</inkml:trace>
</inkml:ink>
</file>

<file path=ppt/ink/ink3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4.117"/>
    </inkml:context>
    <inkml:brush xml:id="br0">
      <inkml:brushProperty name="width" value="0.025" units="cm"/>
      <inkml:brushProperty name="height" value="0.025" units="cm"/>
    </inkml:brush>
  </inkml:definitions>
  <inkml:trace contextRef="#ctx0" brushRef="#br0">1 236 19538,'0'0'9049,"11"-1"-7880,-6 0-1125,0 0-1,-1 0 1,1-1 0,0 1-1,-1-1 1,1 0 0,-1 0-1,0-1 1,0 1 0,0-1-1,0 0 1,0 0 0,0 0-1,-1-1 1,1 1 0,-1-1-1,0 0 1,0 0 0,-1 0-1,1 0 1,-1 0 0,0-1-1,0 1 1,0-1 0,0 0-1,-1 1 1,1-9 0,6-33 301,-10 24 243,1 21-569,1 1-1,0 0 1,0-1 0,0 1 0,0 0-1,0-1 1,-1 1 0,1 0-1,0-1 1,0 1 0,-1 0 0,1 0-1,0-1 1,0 1 0,-1 0-1,1 0 1,0 0 0,0 0-1,-1-1 1,1 1 0,0 0 0,-1 0-1,1 0 1,0 0 0,-1 0-1,1 0 1,-1 0 0,1 0-1,0 0 1,-1 0 0,1 0 0,0 0-1,-1 0 1,1 0 0,0 0-1,-1 0 1,1 0 0,0 0-1,-1 0 1,1 1 0,0-1 0,-1 0-1,1 0 1,-3 3-18,1-1 0,0 0-1,0 1 1,0-1 0,0 1 0,0 0-1,1-1 1,-1 1 0,1 0 0,-1 0 0,1 0-1,0 0 1,0 0 0,1 1 0,-2 4 0,-6 54-78,8-60 77,-1 3-7,1 0 0,-1 0 0,1 0 0,0 0-1,1 0 1,-1 0 0,1 0 0,2 5 0,-3-8 0,1-1 0,0 1 0,0-1 0,0 1 0,0-1 1,0 0-1,1 0 0,-1 1 0,0-1 0,1 0 0,-1 0 0,0 0 0,1 0 0,-1 0 0,1-1 0,0 1 0,-1 0 0,1-1 0,-1 1 1,1-1-1,0 0 0,0 1 0,-1-1 0,1 0 0,0 0 0,2 0 0,39-2-265,0-1-1,0-1 1,52-14 0,-95 17 290,0 1-1,0 0 1,0-1 0,0 1-1,1-1 1,-1 1-1,0 0 1,0-1 0,0 1-1,0-1 1,0 1 0,0 0-1,0-1 1,0 1 0,0-1-1,0 1 1,-1 0-1,1-1 1,0 1 0,0-1-1,0 1 1,0 0 0,-1-1-1,1 1 1,0 0 0,0-1-1,-1 1 1,1 0-1,0-1 1,0 1 0,-1 0-1,1-1 1,0 1 0,-1 0-1,1 0 1,-1 0 0,1-1-1,0 1 1,-1 0-1,0 0 1,-17-17 684,17 16-691,-16-13-11,1-1 0,-15-20 0,27 31 0,0-1 0,0 0 0,1 0 0,0 0 0,-1 0 0,2-1 0,-1 1 0,1-1 0,0 0 0,0 0 0,0 0 0,-1-9 0,4 14 0,-1 0 0,0 0 0,1 1 0,-1-1 0,1 0 0,-1 1 0,0-1 0,1 0 0,0 1 0,-1-1 0,1 0 0,-1 1 0,1-1 0,0 1 0,-1 0 0,1-1 0,0 1 0,-1-1 0,1 1 0,0 0 0,0 0 0,-1-1 0,1 1 0,0 0 0,0 0 0,0 0 0,0 0 0,32-4 0,-22 3 0,9-1-204,4-1-2002,0 0 0,26-8 0,-9-3-6154</inkml:trace>
</inkml:ink>
</file>

<file path=ppt/ink/ink3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4.656"/>
    </inkml:context>
    <inkml:brush xml:id="br0">
      <inkml:brushProperty name="width" value="0.025" units="cm"/>
      <inkml:brushProperty name="height" value="0.025" units="cm"/>
    </inkml:brush>
  </inkml:definitions>
  <inkml:trace contextRef="#ctx0" brushRef="#br0">2 591 13004,'0'0'5077,"9"-4"-1788,1 0-2714,-1-1 1,0 0 0,-1-1 0,1 1 0,-1-2 0,0 1 0,-1-1 0,1-1-1,-1 1 1,-1-1 0,1 0 0,-2-1 0,1 0 0,-1 0 0,4-10 0,-1 3-216,-2-2 0,0 1 0,6-31 0,-10 41-303,-1 0 0,0 0 0,0 0 0,-1 0 1,0-1-1,0 1 0,-1 0 0,0 0 0,0 0 0,-1 0 1,0 0-1,-4-10 0,5 15-57,1 0 0,-1 0 0,0 0 0,0 1 0,-1-1 0,1 1 0,0-1 0,0 1 0,-1-1 0,1 1 0,-1-1 0,1 1 0,-1 0 0,0 0 0,1 0 0,-1 0 0,0 0 0,0 0 0,0 1 0,0-1 0,1 1 0,-1-1 0,0 1 0,0 0 0,0-1 0,0 1 0,0 0 0,0 0 0,0 0 0,0 1 0,0-1 0,0 0 0,0 1 0,0 0 0,0-1 0,-2 2 0,-1 1 0,0-1 0,1 1 0,0 0 0,-1 0 0,1 0 0,0 1 0,1 0 0,-1-1 0,1 1 0,-1 1 0,1-1 0,-4 7 0,1 2 0,0 0 0,1 0 0,0 0 0,1 0 0,1 1 0,0 0 0,1 0 0,0 0 0,1 0 0,0 0 0,2 0 0,-1 0 0,4 15 0,-4-28 0,1 1 0,-1 0 0,1 0 0,0-1 0,-1 1 0,1 0 0,0-1 0,0 1 0,0-1 0,0 1 0,0-1 0,1 1 0,-1-1 0,0 0 0,1 0 0,-1 0 0,1 1 0,-1-1 0,1-1 0,0 1 0,-1 0 0,4 1 0,-1-1 0,0-1 0,0 1 0,0-1 0,0 0 0,0 0 0,0 0 0,0 0 0,0-1 0,0 0 0,4-1 0,6-2 0,1-1 0,-1-1 0,0-1 0,18-10 0,43-34 0,-48 32 0,2 0 0,58-29 0,-85 47 0,0 0 0,-1 1 0,1-1 0,0 1 0,-1-1 0,1 1 0,0-1 0,0 1 0,0 0 0,-1 0 0,1 0 0,0 0 0,2 1 0,-3-1 0,0 1 0,0-1 0,0 1 0,0-1 0,-1 1 0,1 0 0,0-1 0,0 1 0,-1 0 0,1 0 0,0-1 0,-1 1 0,1 0 0,-1 0 0,1 0 0,-1 0 0,0 0 0,1 0 0,-1 0 0,0 0 0,1 1 0,-8-23 0,-1 0 0,-20-38 0,19 43 0,1 0 0,1 0 0,0-1 0,1 0 0,1 0 0,-4-23 0,9 38-41,0-1 1,0 0-1,0 1 1,1-1-1,-1 1 1,1-1-1,0 1 1,-1-1-1,1 1 1,0-1-1,0 1 1,1 0-1,-1-1 1,1 1-1,-1 0 1,1 0-1,-1 0 1,1 0-1,0 0 1,0 1-1,0-1 1,0 0-1,3-1 1,7-4-778,1 0 1,-1 1 0,18-7-1,0 1-1885,18-13-6463</inkml:trace>
</inkml:ink>
</file>

<file path=ppt/ink/ink3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5.170"/>
    </inkml:context>
    <inkml:brush xml:id="br0">
      <inkml:brushProperty name="width" value="0.025" units="cm"/>
      <inkml:brushProperty name="height" value="0.025" units="cm"/>
    </inkml:brush>
  </inkml:definitions>
  <inkml:trace contextRef="#ctx0" brushRef="#br0">1 122 12908,'4'-9'5648,"1"1"-5127,-1 0-1,1 1 0,1-1 1,-1 1-1,1 0 0,1 1 1,-1-1-1,1 1 1,0 0-1,0 1 0,1 0 1,0 0-1,0 0 0,0 1 1,0 0-1,1 1 0,0 0 1,-1 0-1,1 1 1,15-2-1,-22 4-493,-1 0-1,1 0 1,-1 0-1,1 1 1,0-1 0,-1 0-1,1 1 1,-1-1 0,1 1-1,-1-1 1,0 1 0,1 0-1,-1 0 1,0 0 0,1-1-1,-1 1 1,0 0 0,0 1-1,0-1 1,0 0-1,0 0 1,0 0 0,0 1-1,0-1 1,0 0 0,0 1-1,-1-1 1,1 1 0,-1-1-1,1 1 1,-1-1 0,1 2-1,0 7 98,1 0 0,-1 0 0,-1 0 0,-1 13 0,1-6 91,-2 19-60,-2 0 1,-2 0-1,-18 65 1,12-57 291,-10 79 0,22-122-445,0 0-1,-1 0 1,1 1 0,0-1 0,0 0 0,0 0 0,0 0 0,0 0 0,0 0 0,1 0 0,-1 0-1,0 1 1,1-1 0,-1 0 0,0 0 0,1 0 0,-1 0 0,1 0 0,0 0 0,-1 0 0,1-1 0,0 1-1,-1 0 1,1 0 0,0 0 0,0-1 0,1 2 0,0-1-1,0-1 0,0 1 0,0-1 0,0 0 0,1 0 0,-1 0 0,0 0 0,0 0 0,0 0 0,0 0-1,0-1 1,0 1 0,4-2 0,5-2-3,-1-1-1,1 0 0,-1-1 1,14-8-1,2-6 13,0 0 0,26-28 1,-43 38-28,0 0 0,0 0 0,-1-1-1,0 0 1,-1 0 0,0-1 0,-1 0 0,5-13 0,-10 24-146,0-1-1,-1 0 1,1 1-1,0-1 0,-1 0 1,1 0-1,-1 1 1,0-1-1,0 0 0,0 0 1,0 1-1,0-1 1,0 0-1,0 0 1,0 0-1,-1 1 0,1-1 1,-1 0-1,1 1 1,-1-1-1,0 0 1,1 1-1,-1-1 0,0 1 1,0-1-1,0 1 1,0-1-1,-1 1 1,0-2-1,-2 1-769,-1 0 0,1 0 0,0 1-1,-1-1 1,1 1 0,-1 0 0,0 0 0,1 1 0,-1-1 0,-6 1 0,-38-1-8436</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2.726"/>
    </inkml:context>
    <inkml:brush xml:id="br0">
      <inkml:brushProperty name="width" value="0.025" units="cm"/>
      <inkml:brushProperty name="height" value="0.025" units="cm"/>
    </inkml:brush>
  </inkml:definitions>
  <inkml:trace contextRef="#ctx0" brushRef="#br0">237 260 10922,'0'0'4170,"-12"-1"-786,12 0-3343,-7 0 270,0 1 0,1-1 0,-1 1 0,0 0 0,0 0 0,1 1-1,-1 0 1,0 0 0,1 1 0,-1 0 0,1 0 0,0 0 0,-1 1 0,1 0 0,0 0 0,1 0 0,-9 7-1,4-1-28,1 2-1,0-1 1,0 1-1,1 1 1,0-1-1,1 1 0,1 1 1,0-1-1,0 1 1,1 0-1,1 0 0,0 1 1,-3 27-1,6-40-274,1 0 0,-1 1-1,1-1 1,0 0 0,0 1 0,0-1-1,0 1 1,0-1 0,0 0 0,0 1-1,0-1 1,0 1 0,1-1 0,-1 0-1,0 1 1,1-1 0,0 0-1,-1 0 1,1 1 0,0-1 0,-1 0-1,1 0 1,0 0 0,0 0 0,0 0-1,0 0 1,0 0 0,0 0 0,0 0-1,0 0 1,1-1 0,-1 1-1,0 0 1,0-1 0,1 1 0,-1-1-1,0 1 1,1-1 0,-1 0 0,0 1-1,1-1 1,-1 0 0,1 0 0,-1 0-1,0 0 1,1 0 0,-1-1 0,1 1-1,-1 0 1,0-1 0,1 1-1,-1-1 1,0 1 0,0-1 0,2 0-1,8-3 124,-2-1-1,1 0 0,0 0 0,-1-1 0,0 0 0,8-8 0,4-5-27,-1-1 1,-1-1-1,0-1 0,-2 0 0,-1-2 0,-1 0 0,-1 0 0,-1-2 0,-1 0 0,-1 0 0,-1-1 0,-2 0 0,-1 0 0,-1-1 0,-1 0 0,2-38 0,-11 48-24,-4 16-100,5 4 0,1 0 0,0-1 0,0 1 0,0 0 0,0 0-1,0 1 1,1-1 0,-1 0 0,-2 5 0,-11 23-36,1 1 1,1 0-1,2 0 0,1 1 1,2 1-1,1 0 0,2 0 1,1 0-1,0 60 0,4-87-190,0-1-1,1 1 0,-1 0 0,1-1 0,1 0 1,-1 1-1,1-1 0,0 0 0,0 0 1,0 0-1,1 0 0,-1 0 0,1 0 1,0-1-1,1 1 0,-1-1 0,5 4 0,-4-5-258,0 0 0,0 0 0,1-1 0,-1 1-1,1-1 1,-1 0 0,1-1 0,-1 1 0,1-1-1,0 0 1,0 0 0,0 0 0,-1-1 0,1 1-1,0-1 1,0-1 0,0 1 0,0-1 0,8-1 0,30-13-6134</inkml:trace>
</inkml:ink>
</file>

<file path=ppt/ink/ink3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5.514"/>
    </inkml:context>
    <inkml:brush xml:id="br0">
      <inkml:brushProperty name="width" value="0.025" units="cm"/>
      <inkml:brushProperty name="height" value="0.025" units="cm"/>
    </inkml:brush>
  </inkml:definitions>
  <inkml:trace contextRef="#ctx0" brushRef="#br0">0 167 16143,'0'0'5734,"66"-40"-4453,-31 19 32,3-2-672,-1 1-545,-2 3-416,-3 4-1410,-4 3-1537,-5 4-833,-7 2-1057,-3 5-2883</inkml:trace>
</inkml:ink>
</file>

<file path=ppt/ink/ink3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5.889"/>
    </inkml:context>
    <inkml:brush xml:id="br0">
      <inkml:brushProperty name="width" value="0.025" units="cm"/>
      <inkml:brushProperty name="height" value="0.025" units="cm"/>
    </inkml:brush>
  </inkml:definitions>
  <inkml:trace contextRef="#ctx0" brushRef="#br0">0 325 8008,'0'0'10388,"4"9"-8194,-2-5-1989,1 3 268,0 1 0,1-1 0,0 1-1,1-1 1,-1 0 0,9 9 0,-11-15-422,0 1 1,0 0 0,-1-1-1,1 0 1,0 1 0,1-1-1,-1 0 1,0 0 0,0 0-1,0 0 1,1 0 0,-1-1-1,0 1 1,1-1 0,-1 1-1,0-1 1,1 0 0,-1 0-1,1 0 1,-1 0-1,0-1 1,1 1 0,-1 0-1,0-1 1,1 0 0,-1 0-1,0 1 1,0-1 0,1-1-1,-1 1 1,4-3 0,4-3 139,0-1 1,0-1-1,-1 0 1,0 0-1,0-1 1,12-19 0,25-27 415,-45 56-591,-1-1 1,1 0-1,-1 1 0,1-1 0,-1 1 0,1-1 0,0 1 1,-1-1-1,1 1 0,0-1 0,-1 1 0,1-1 0,0 1 1,0 0-1,-1 0 0,1-1 0,0 1 0,0 0 0,0 0 1,-1 0-1,1 0 0,0 0 0,0 0 0,0 0 0,-1 0 1,1 0-1,0 0 0,1 1 0,-1 0 10,0 0-1,0 0 0,0 0 0,0 0 1,0 0-1,0 0 0,0 0 1,0 1-1,-1-1 0,1 0 1,0 0-1,-1 1 0,1-1 1,0 3-1,10 60 672,-9-51-444,-2-9-211,1 0 0,0 0 0,-1 0 0,2 0 1,-1 0-1,0 0 0,1-1 0,0 1 0,3 5 0,-4-8-27,-1-1 0,1 1 0,0 0 0,-1-1 0,1 0 1,-1 1-1,1-1 0,0 1 0,-1-1 0,1 0 0,0 1 0,-1-1 1,1 0-1,0 0 0,0 1 0,-1-1 0,1 0 0,0 0 0,0 0 1,-1 0-1,2 0 0,0-1 13,0 1 0,0-1 0,-1 0 0,1 1 1,0-1-1,-1 0 0,1 0 0,-1 0 0,1 0 0,-1 0 1,0-1-1,1 1 0,0-2 0,17-16-616,29-33 1216,-34 35-5204,-2-1-4965</inkml:trace>
  <inkml:trace contextRef="#ctx0" brushRef="#br0" timeOffset="1">295 46 18065,'0'0'7175,"56"-46"-7271,-24 46-1185,2 5-2051,1 0-2561,-2 0-6631</inkml:trace>
</inkml:ink>
</file>

<file path=ppt/ink/ink3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6.218"/>
    </inkml:context>
    <inkml:brush xml:id="br0">
      <inkml:brushProperty name="width" value="0.025" units="cm"/>
      <inkml:brushProperty name="height" value="0.025" units="cm"/>
    </inkml:brush>
  </inkml:definitions>
  <inkml:trace contextRef="#ctx0" brushRef="#br0">63 0 17553,'0'0'10959,"-9"6"-10313,9-5-644,-37 33 660,35-33-648,1 0 0,0 0 0,-1 1-1,1-1 1,0 1 0,0-1 0,0 1-1,0-1 1,0 1 0,0 0 0,1-1-1,-1 1 1,1 0 0,-1 0 0,1-1-1,-1 1 1,1 0 0,0 0 0,0 0-1,0-1 1,0 1 0,0 0 0,0 0-1,1 0 1,-1 0 0,1-1 0,-1 1-1,1 0 1,-1 0 0,1-1 0,0 1-1,0-1 1,1 3 0,1-2-62,0-1-1,1 1 1,-1-1-1,0 0 1,0 0-1,0 0 1,1 0-1,-1-1 1,0 1-1,1-1 1,-1 0-1,1 0 1,3 0-1,46-4-847,-12-4-128,29-2-167,-70 11 1207,1-1 0,-1 0 0,1 0-1,-1 0 1,1 0 0,0 0 0,-1 1 0,1-1 0,-1 0 0,1 0 0,-1 1 0,1-1 0,-1 0 0,1 1 0,-1-1 0,0 1-1,1-1 1,-1 1 0,0-1 0,1 0 0,-1 1 0,0-1 0,1 1 0,-1 0 0,0-1 0,0 1 0,1-1 0,-1 1 0,0-1-1,0 1 1,0-1 0,0 1 0,0 0 0,0-1 0,0 1 0,0-1 0,0 1 0,0 0 0,0-1 0,-1 1 0,1-1 0,0 1-1,0-1 1,0 1 0,-1-1 0,0 2 0,-13 27 1259,2-16-992,-1 0 1,1-1-1,-2 0 0,-28 18 0,30-22-1199,0-2 1,0 1-1,-25 7 0,6-7-5822</inkml:trace>
</inkml:ink>
</file>

<file path=ppt/ink/ink3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7.263"/>
    </inkml:context>
    <inkml:brush xml:id="br0">
      <inkml:brushProperty name="width" value="0.025" units="cm"/>
      <inkml:brushProperty name="height" value="0.025" units="cm"/>
    </inkml:brush>
  </inkml:definitions>
  <inkml:trace contextRef="#ctx0" brushRef="#br0">6 1 11883,'0'0'9508,"-2"9"-7469,0 7-1531,1 1-1,1 0 0,0 0 1,1-1-1,5 30 0,27 92 933,-19-86-1253,12 52 809,64 163-1,-73-241-699,-17-26-283,0 0 0,1 0 0,-1 0 0,0 0 0,1 0-1,-1 0 1,0 0 0,1 0 0,-1 0 0,0 0 0,1 0 0,-1 0 0,0 0 0,0 0 0,1 0 0,-1-1 0,0 1-1,1 0 1,-1 0 0,0 0 0,0 0 0,1-1 0,-1 1 0,0 0 0,0 0 0,0-1 0,1 1 0,-1 0 0,0 0-1,0-1 1,0 1 0,0 0 0,0-1 0,1 1 0,-1 0 0,0-1 0,0 1 0,0 0 0,0 0 0,0-1 0,0 1-1,0-1 1,4-56 1085,-6 17-977,-1 0 0,-2 1 0,-1 0 0,-3 0 0,-25-71 0,43 163-393,-6-46 298,0 2-31,0 0 0,1 0 0,0 0-1,1-1 1,7 11 0,-12-18 4,1 0 0,0 0 0,0 0 0,0 0 0,0 1 0,1-1 0,-1-1 0,0 1 0,0 0 0,1 0 0,-1 0 0,0-1 0,1 1 0,-1 0 0,1-1 0,-1 0 0,0 1 0,1-1 0,-1 0 0,1 1 0,-1-1 0,1 0 0,-1 0 0,1 0 0,0-1 0,-1 1 0,0 0 0,1-1 0,-1 1 0,1 0 0,-1-1 0,1 0 0,-1 1 0,0-1 0,1 0 0,-1 0 0,0 0 0,0 1 0,0-1 0,1-1 0,-1 1 0,1-2 0,7-7 22,0 0 0,-1-1 1,0 0-1,0 0 0,-2-1 1,1 0-1,-1 0 1,5-17-1,-2 1 22,0 0-1,7-53 1,-13 43-43,-2 24 0,-1 31 0,-3 61 0,1 74 0,2-152 0,0 1 0,0 0 0,0-1 0,0 1 0,0-1 0,0 1 0,0-1 0,0 1 0,0 0 0,0-1 0,0 1 0,1-1 0,-1 1 0,0-1 0,0 1 0,0 0 0,1-1 0,-1 1 0,0-1 0,1 1 0,-1-1 0,1 0 0,-1 1 0,0-1 0,1 1 0,-1-1 0,1 0 0,-1 1 0,1-1 0,-1 0 0,1 1 0,15-10 0,12-25 0,-11 0 0,-2 0 0,-2 0 0,-1-2 0,14-67 0,-27 125 0,0-1 0,3 32 0,1 3 0,-3-51-56,2 43-1480,-2-48 1507,0 1-1,0-1 1,0 1-1,0 0 1,0-1-1,0 1 1,0-1-1,0 1 1,0 0-1,0-1 1,0 1-1,0-1 1,1 1-1,-1-1 1,0 1-1,0-1 1,1 1-1,-1-1 0,0 1 1,1-1-1,-1 1 1,0-1-1,1 1 1,-1-1-1,1 1 1,-1-1-1,1 0 1,-1 1-1,1-1 1,-1 0-1,1 0 1,-1 1-1,1-1 1,-1 0-1,1 0 1,-1 0-1,1 0 1,0 1-1,-1-1 1,1 0-1,-1 0 1,1 0-1,0 0 1,-1-1-1,1 1 1,-1 0-1,1 0 1,0 0-1,-1 0 1,1 0-1,-1-1 1,1 1-1,-1 0 1,1-1-1,-1 1 1,1 0-1,-1-1 1,1 1-1,-1 0 1,0-1-1,1 1 1,-1-1-1,1 1 1,-1-1-1,0 0 1,8-9-1574,-1 0 0,0-1 0,0 1-1,-1-1 1,-1-1 0,7-20 0,5-14-6890</inkml:trace>
</inkml:ink>
</file>

<file path=ppt/ink/ink3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7.790"/>
    </inkml:context>
    <inkml:brush xml:id="br0">
      <inkml:brushProperty name="width" value="0.025" units="cm"/>
      <inkml:brushProperty name="height" value="0.025" units="cm"/>
    </inkml:brush>
  </inkml:definitions>
  <inkml:trace contextRef="#ctx0" brushRef="#br0">17 306 10634,'0'11'7607,"-8"119"-517,2-76-5654,3 0 0,4 57 0,0-103-1548,0 0-1,0 0 1,1-1 0,0 1 0,0 0 0,1-1 0,0 0 0,0 0 0,1 0 0,0 0 0,0 0-1,0-1 1,1 1 0,0-1 0,9 8 0,-11-39 737,-8-193 539,-1 96-1178,16-169 1,-9 277 16,-1 5 22,1-1 0,0 1 0,0 0 0,1 0 0,0-1 0,1 1-1,0 0 1,0 1 0,1-1 0,6-10 0,-10 19-22,1-1-1,-1 1 0,0-1 0,0 1 1,1 0-1,-1-1 0,0 1 0,0-1 1,1 1-1,-1 0 0,1-1 0,-1 1 1,0 0-1,1 0 0,-1-1 0,1 1 1,-1 0-1,0 0 0,1-1 0,-1 1 1,1 0-1,-1 0 0,1 0 0,-1 0 1,1 0-1,-1 0 0,1 0 0,-1 0 1,1 0-1,-1 0 0,1 0 0,-1 0 1,1 0-1,-1 0 0,1 0 0,0 1 1,7 18 85,-5 33 216,-3-50-257,-13 156 541,15-161-647,-1 1 1,1 0 0,-1 0 0,1 0-1,0 0 1,0 0 0,0 0 0,0 0 0,1 0-1,-1 1 1,0-1 0,1 1 0,-1 0-1,1 0 1,-1-1 0,1 2 0,5-2-1,-4 0 39,1 0 1,-1 1-1,1 0 0,-1 0 0,1 0 0,0 1 0,-1 0 0,1-1 0,0 2 0,-1-1 0,1 0 0,5 2 0,-6 0 8,-1 0 1,0 0 0,0 0 0,0 0-1,-1 1 1,1-1 0,-1 1-1,1 0 1,-1 0 0,0-1-1,0 2 1,0-1 0,0 0-1,0 0 1,-1 0 0,0 1-1,1-1 1,-1 1 0,-1-1 0,1 1-1,0-1 1,-1 1 0,0 0-1,0-1 1,0 6 0,0 0 157,0-1 1,-1 1-1,0-1 1,-1 0 0,1 0-1,-2 0 1,1 0 0,-1 0-1,0 0 1,-5 8-1,0-3 74,-1-1-1,-1-1 1,0 1-1,-17 14 0,23-22-174,0 0-1,-1-1 0,0 1 1,1-1-1,-1 0 0,0-1 1,-1 1-1,1-1 0,0 0 0,-1 0 1,1 0-1,-1-1 0,1 0 1,-10 1-1,14-2-69,1-1-1,-1 1 1,1 0 0,-1 0 0,1 0-1,-1 0 1,1 0 0,0 0 0,-1 0-1,1-1 1,-1 1 0,1 0 0,0 0-1,-1-1 1,1 1 0,0 0 0,-1 0-1,1-1 1,0 1 0,-1-1 0,1 1-1,0 0 1,-1-1 0,1 1 0,0 0-1,0-1 1,0 1 0,0-1-1,-1 1 1,1-1 0,0 1 0,0-1-1,0 0 1,3-21-2187,14-19-4086,3 11-957</inkml:trace>
</inkml:ink>
</file>

<file path=ppt/ink/ink3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8.118"/>
    </inkml:context>
    <inkml:brush xml:id="br0">
      <inkml:brushProperty name="width" value="0.025" units="cm"/>
      <inkml:brushProperty name="height" value="0.025" units="cm"/>
    </inkml:brush>
  </inkml:definitions>
  <inkml:trace contextRef="#ctx0" brushRef="#br0">1 0 24567,'0'0'7559</inkml:trace>
  <inkml:trace contextRef="#ctx0" brushRef="#br0" timeOffset="1">56 159 21973,'0'0'7623,"-16"50"-7527,16-45-192,0-24-22838</inkml:trace>
</inkml:ink>
</file>

<file path=ppt/ink/ink3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9.459"/>
    </inkml:context>
    <inkml:brush xml:id="br0">
      <inkml:brushProperty name="width" value="0.025" units="cm"/>
      <inkml:brushProperty name="height" value="0.025" units="cm"/>
    </inkml:brush>
  </inkml:definitions>
  <inkml:trace contextRef="#ctx0" brushRef="#br0">1 446 13132,'9'-142'2056,"14"3"4216,-22 214-3142,1-1-3121,-3-15 77,2 76-16,1-117-64,0 0 0,0-1 0,2 1 0,0-1 0,9 22 0,-13-38 0,0 1-1,1-1 0,-1 1 0,1-1 0,0 1 0,-1-1 0,1 0 0,0 1 0,0-1 0,0 0 0,0 0 0,0 1 0,0-1 0,0 0 0,0 0 0,0 0 1,0 0-1,1 0 0,-1-1 0,0 1 0,1 0 0,-1-1 0,0 1 0,1-1 0,-1 1 0,1-1 0,-1 1 0,1-1 0,-1 0 0,1 0 0,0 0 0,-1 0 1,1 0-1,-1 0 0,1 0 0,-1-1 0,1 1 0,-1-1 0,1 1 0,-1-1 0,0 1 0,1-1 0,1-1 0,4-2 97,-1-1 1,0 0-1,1 0 0,-2 0 1,1-1-1,-1 0 0,6-8 0,13-19 12,-1-2 0,-2 0-1,-2-2 1,-1 0-1,-2-1 1,-2 0-1,-1-1 1,-2-1 0,-2 0-1,5-43 1,-18 132-214,-5 106 81,9-134 15,1-1 1,0 0 0,2 0-1,0 0 1,11 33 0,-12-47-4,0 0 1,0-1-1,1 0 0,0 1 1,0-1-1,1 0 1,0 0-1,-1-1 1,1 1-1,7 5 0,-9-9 34,0 1-1,0-1 1,0 0-1,0 1 0,0-1 1,1 0-1,-1-1 1,0 1-1,1 0 1,-1-1-1,1 1 0,-1-1 1,1 1-1,-1-1 1,1 0-1,-1 0 0,1-1 1,-1 1-1,1 0 1,-1-1-1,1 0 1,-1 1-1,0-1 0,1 0 1,-1 0-1,0 0 1,4-3-1,2-2 223,-2 1 0,1-1 0,-1-1 0,0 1 0,0-1 0,-1 0 0,0-1 0,0 1 0,0-1 0,-1 0 0,4-11 0,2-6 360,-1-1 0,9-41 0,-11 29-504,-1-1 0,1-40 0,-7 61-101,0 0 0,-1 1 0,0-1 0,-2 1-1,0-1 1,-10-30 0,-12 8 40,25 39-48,0 0 0,-1 1 0,1-1-1,-1 0 1,1 0 0,-1 1 0,1-1 0,-1 1 0,0-1-1,1 0 1,-1 1 0,1-1 0,-1 1 0,0-1 0,0 1 0,1 0-1,-1-1 1,0 1 0,0 0 0,0 0 0,1-1 0,-1 1-1,0 0 1,0 0 0,0 0 0,0 0 0,1 0 0,-1 0 0,0 0-1,0 0 1,0 0 0,0 0 0,1 1 0,-1-1 0,0 0-1,0 1 1,0-1 0,1 0 0,-1 1 0,0-1 0,1 1-1,-1-1 1,0 1 0,1-1 0,-1 1 0,1 0 0,-1-1 0,1 1-1,-1 0 1,1-1 0,-1 1 0,0 1 0,-1 6-486,-1 0 0,1 0 0,0 0 1,1 0-1,0 0 0,0 0 0,0 0 0,2 10 0,2 38-6952,2-27 347</inkml:trace>
</inkml:ink>
</file>

<file path=ppt/ink/ink3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9.804"/>
    </inkml:context>
    <inkml:brush xml:id="br0">
      <inkml:brushProperty name="width" value="0.025" units="cm"/>
      <inkml:brushProperty name="height" value="0.025" units="cm"/>
    </inkml:brush>
  </inkml:definitions>
  <inkml:trace contextRef="#ctx0" brushRef="#br0">0 0 21204,'0'0'1602,"0"70"736,0-24-673,3 2-928,3-4-192,2-7-257,4-11-256,3-12-641,3-14-1377,-1-6-192,-1-21-929,-4-9-928,-6-8-1507</inkml:trace>
</inkml:ink>
</file>

<file path=ppt/ink/ink3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0.132"/>
    </inkml:context>
    <inkml:brush xml:id="br0">
      <inkml:brushProperty name="width" value="0.025" units="cm"/>
      <inkml:brushProperty name="height" value="0.025" units="cm"/>
    </inkml:brush>
  </inkml:definitions>
  <inkml:trace contextRef="#ctx0" brushRef="#br0">26 572 14734,'0'0'8659,"11"-6"-6855,-10 6-1756,6-4 228,1-1 0,-1 0 0,0 0 0,0 0 0,0-1 0,-1 0 0,0 0 0,0-1 0,8-11 0,5-10 435,-8 13-147,-1-1 0,0 0 0,-2 0 0,0-1 0,9-25 0,-17 41-555,1 1 0,-1-1 0,0 1 0,0-1 0,1 1 0,-1-1 0,0 1 0,0-1 0,0 0 0,0 1 0,0-1 0,0 1 0,0-1 0,0 1 0,0-1 1,0 0-1,0 1 0,0-1 0,-1 1 0,1-1 0,0 1 0,0-1 0,-1 1 0,1-1 0,0 1 0,-1-1 0,1 1 0,0-1 0,-1 1 0,1-1 0,-1 1 0,1 0 0,0-1 0,-1 1 0,1 0 1,-1-1-1,1 1 0,-1 0 0,0 0 0,1-1 0,-1 1 0,1 0 0,-1 0 0,1 0 0,-1 0 0,1 0 0,-1 0 0,0 0 0,1 0 0,-1 0 0,1 0 0,-1 0 0,0 0 0,0 1 1,-2-1 8,0 1 1,-1 0 0,1 0 0,0 0 0,0 0-1,0 1 1,0-1 0,-5 4 0,-2 4-19,1 0 0,0 1 0,1 0 0,0 0 0,0 1 0,1 0 0,0 0 0,1 1 0,0 0 0,-3 12 0,3-8 0,0 1 0,2 0 0,0 0 0,1 0 0,1 0 0,0 1 0,1 17 0,1-33 0,0-1 0,0 1 0,0 0 0,0 0 0,1 0 0,-1-1 0,1 1 0,-1 0 0,1 0 0,0-1 0,-1 1 0,1 0 0,0-1 0,0 1 0,0-1 0,0 1 0,0-1 0,1 0 0,-1 1 0,0-1 0,1 0 0,-1 0 0,1 0 0,-1 0 0,3 1 0,-1-1 0,1 0 0,-1 0 0,1 0 0,0-1 0,0 1 0,-1-1 0,1 0 0,0 0 0,0 0 0,0-1 0,5-1 0,5-1 0,-1-1 0,-1 0 0,1-1 0,-1-1 0,24-14 0,-27 14-647,0 0 0,0-1 0,-1 0 0,0 0 0,13-18 0,-18 21 88,0 0 1,-1 0-1,1-1 1,-1 1-1,0-1 1,-1 0 0,1 0-1,-1 0 1,0 1-1,0-1 1,0 0-1,-1 0 1,0 0-1,0-1 1,-1-6 0,-6-28-11545</inkml:trace>
  <inkml:trace contextRef="#ctx0" brushRef="#br0" timeOffset="1">2 54 20467,'0'0'7784,"-1"-54"-21653</inkml:trace>
</inkml:ink>
</file>

<file path=ppt/ink/ink3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0.820"/>
    </inkml:context>
    <inkml:brush xml:id="br0">
      <inkml:brushProperty name="width" value="0.025" units="cm"/>
      <inkml:brushProperty name="height" value="0.025" units="cm"/>
    </inkml:brush>
  </inkml:definitions>
  <inkml:trace contextRef="#ctx0" brushRef="#br0">0 1 10410,'0'0'15156,"4"9"-14265,5 19-221,-2 0 0,-1 0 1,-1 1-1,1 31 0,-4-33-570,1 1 0,1-1 0,2 0 1,0 0-1,2-1 0,12 28 0,-20-52-84,1 0 0,0 0 0,0 0 1,-1-1-1,1 1 0,1 0 0,-1-1 0,0 1 1,0-1-1,0 1 0,1-1 0,-1 1 0,1-1 1,-1 0-1,1 0 0,0 0 0,0 0 0,-1 0 1,1 0-1,0 0 0,0-1 0,0 1 0,0 0 1,0-1-1,0 0 0,-1 1 0,1-1 0,0 0 1,0 0-1,0 0 0,0 0 0,0-1 0,0 1 1,0-1-1,0 1 0,0-1 0,0 1 0,0-1 1,0 0-1,-1 0 0,1 0 0,0 0 0,-1 0 1,1 0-1,-1-1 0,1 1 0,1-2 0,10-10 211,0 1 0,-1-1 0,0-1 0,11-19 0,-13 19-201,0 0 32,26-32 115,-34 44-168,0 0 1,0 0-1,0 0 1,0 0 0,0 0-1,0 0 1,1 1-1,-1-1 1,1 1-1,-1 0 1,1-1 0,0 1-1,-1 0 1,1 1-1,4-2 1,-6 2-6,0 1 0,0-1 0,0 0 0,0 1 0,0-1 0,0 1 0,0-1 0,0 1 0,-1-1 0,1 1 0,0 0 0,0-1 0,-1 1 0,1 0 0,0-1 0,-1 1 0,1 0 0,0 0 0,-1 0 0,1 0 0,-1 0 0,0 0 0,1 0 0,-1 0 0,0 0 0,1 1 0,6 32 0,-6-27 0,4 36-1,-2 1 1,-3 44-1,0-46-13,8-51-1630,36-100-10693,-25 59 4714</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3.084"/>
    </inkml:context>
    <inkml:brush xml:id="br0">
      <inkml:brushProperty name="width" value="0.025" units="cm"/>
      <inkml:brushProperty name="height" value="0.025" units="cm"/>
    </inkml:brush>
  </inkml:definitions>
  <inkml:trace contextRef="#ctx0" brushRef="#br0">193 1 19122,'0'0'1313,"-12"12"433,-9 9-715,1 1 0,1 1 1,1 1-1,1 0 0,-24 46 0,30-44-767,-14 49-1,23-64-212,-1-1 1,2 1-1,-1 0 0,2-1 0,-1 1 0,1 0 0,1-1 1,2 12-1,-3-21-50,0 1 0,1 0 0,-1-1 0,1 1 0,-1 0 0,1-1 0,0 1 0,0-1 0,0 1 0,0-1 0,0 1 0,0-1 0,0 0 0,0 0 0,1 1 0,-1-1 0,0 0 0,1 0 0,-1 0 0,1 0 0,-1-1 0,4 2 0,-1-1 4,0 0-1,0 0 0,0 0 0,0-1 0,0 0 0,0 0 1,0 0-1,1 0 0,5-2 0,3-1 6,0 0-1,0-2 1,-1 1-1,1-1 1,11-7 0,4-4-468,43-32 1,-27 4-2186,-41 40 1904,0 0 0,-1 0 1,1-1-1,-1 1 0,0-1 0,0 1 0,0-1 0,2-10 1,-3-8-6811</inkml:trace>
</inkml:ink>
</file>

<file path=ppt/ink/ink3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1.148"/>
    </inkml:context>
    <inkml:brush xml:id="br0">
      <inkml:brushProperty name="width" value="0.025" units="cm"/>
      <inkml:brushProperty name="height" value="0.025" units="cm"/>
    </inkml:brush>
  </inkml:definitions>
  <inkml:trace contextRef="#ctx0" brushRef="#br0">112 37 19282,'0'0'3027,"-9"10"-561,-4 5-1935,2 1-1,0 0 0,0 1 1,2 0-1,0 1 0,1 0 0,0 1 1,-7 30-1,13-39-433,0 0 0,0 1 0,1-1 0,1 1 1,0-1-1,0 0 0,1 1 0,3 14 0,-4-23-94,1 1 1,0-1-1,0 0 1,0 0-1,0 0 0,0 0 1,0 0-1,1 0 1,-1 0-1,1 0 0,-1 0 1,1-1-1,0 1 1,0-1-1,-1 1 1,5 2-1,-2-3 3,-1 0 0,1 0 1,-1 0-1,1 0 0,-1-1 0,1 0 0,-1 1 1,1-1-1,-1 0 0,1-1 0,0 1 0,-1-1 1,1 1-1,4-3 0,1 0 60,0-1-1,0 0 1,0 0 0,-1-1-1,0 0 1,0 0 0,0-1 0,-1 0-1,0 0 1,0-1 0,0 0-1,-1 0 1,0-1 0,-1 1 0,1-1-1,5-13 1,-4 8 32,-1 0 0,-1 0 0,0 0 0,0-1 0,-2 1-1,0-1 1,0 0 0,-1 0 0,-1 0 0,0-22 0,-2 31-98,-1 0 0,1 0 0,-1 1 0,0-1 0,0 1 0,0-1 0,0 1 0,-1 0 0,0 0 0,0 0 0,0 0 0,0 0 0,-1 1 0,1-1 0,-1 1 0,0 0 0,0 0 0,0 1 0,0-1 0,-1 1 0,1 0 0,-1 0 0,1 0 0,-1 1 0,0-1 0,0 1 0,0 0 0,1 1 0,-1-1 0,0 1 0,0 0 0,0 0 0,0 1 0,0-1 0,0 1 0,0 0 0,1 0 0,-6 3 0,-9 19-3525,19-23 3281,-1 1 0,1 0 0,-1 0-1,1-1 1,-1 1 0,1 0-1,0 0 1,-1 0 0,1 0 0,0 0-1,0-1 1,-1 1 0,1 0-1,0 0 1,0 0 0,0 0 0,0 0-1,0 0 1,1 0 0,-1 0 0,0 0-1,0-1 1,1 1 0,-1 0-1,0 0 1,1 0 0,-1 0 0,1-1-1,0 3 1,9-2-8570</inkml:trace>
</inkml:ink>
</file>

<file path=ppt/ink/ink3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2.021"/>
    </inkml:context>
    <inkml:brush xml:id="br0">
      <inkml:brushProperty name="width" value="0.025" units="cm"/>
      <inkml:brushProperty name="height" value="0.025" units="cm"/>
    </inkml:brush>
  </inkml:definitions>
  <inkml:trace contextRef="#ctx0" brushRef="#br0">31 0 18770,'0'0'5642,"-5"10"-5551,1 1 50,0 1 0,1 0 0,0 0 1,0 0-1,1 0 0,0 25 1067,0-65 2537,0 17-4047,4 21-1598,12 17-3376,-4-9-1395,-4-3-1251</inkml:trace>
</inkml:ink>
</file>

<file path=ppt/ink/ink3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2.351"/>
    </inkml:context>
    <inkml:brush xml:id="br0">
      <inkml:brushProperty name="width" value="0.025" units="cm"/>
      <inkml:brushProperty name="height" value="0.025" units="cm"/>
    </inkml:brush>
  </inkml:definitions>
  <inkml:trace contextRef="#ctx0" brushRef="#br0">224 121 16976,'-1'-8'4084,"1"2"-3477,-1 0 0,0 0 0,-1 1 0,1-1 1,-1 0-1,0 1 0,-1-1 0,1 1 0,-1 0 0,0 0 0,0 0 1,-1 0-1,1 1 0,-1-1 0,0 1 0,-7-6 0,7 8-493,1-1 0,-1 1-1,0 0 1,1 1 0,-1-1-1,0 1 1,0 0 0,0 0 0,0 0-1,0 0 1,-5 0 0,4 1-113,1 0-1,0 0 1,-1 1 0,1-1 0,0 1 0,0 0 0,0 0 0,-1 1 0,1-1 0,0 1 0,1 0 0,-1 0 0,0 0 0,0 1-1,1-1 1,0 1 0,-1 0 0,1 0 0,0 0 0,0 0 0,1 0 0,-1 1 0,1-1 0,-1 1 0,1 0 0,0 0-1,1 0 1,-3 7 0,-1 4-1,0 1-1,1 0 0,1 0 0,1 0 1,0 0-1,1 23 0,1-37-127,0 1 0,0-1 0,0 1 0,0 0 0,1-1 0,-1 1-1,1-1 1,0 1 0,0-1 0,0 0 0,0 1 0,0-1 0,0 0 0,0 1 0,1-1 0,-1 0 0,1 0-1,0 0 1,0 0 0,0-1 0,0 1 0,0 0 0,0-1 0,0 1 0,0-1 0,0 0 0,1 0 0,-1 0 0,1 0-1,-1 0 1,1 0 0,-1-1 0,1 1 0,-1-1 0,1 0 0,-1 0 0,5 0 0,3 0-603,-1 0 0,1-1 0,-1 0 0,1-1 0,-1 0 0,0-1 0,0 0 0,0 0 0,10-6 0,34-21-4869</inkml:trace>
</inkml:ink>
</file>

<file path=ppt/ink/ink3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2.712"/>
    </inkml:context>
    <inkml:brush xml:id="br0">
      <inkml:brushProperty name="width" value="0.025" units="cm"/>
      <inkml:brushProperty name="height" value="0.025" units="cm"/>
    </inkml:brush>
  </inkml:definitions>
  <inkml:trace contextRef="#ctx0" brushRef="#br0">178 27 11531,'-9'-4'3240,"3"1"-2960,0 0 108,0 0 0,-1 0 1,1 1-1,-1 0 0,1 0 1,-1 1-1,0-1 0,1 1 1,-1 1-1,0-1 0,0 1 1,-8 1-1,13 0-273,0 0-1,1 1 1,-1-1 0,1 0-1,-1 0 1,1 1 0,0-1-1,-1 1 1,1 0 0,0-1-1,0 1 1,0 0 0,0-1-1,1 1 1,-1 0 0,0 0-1,0 3 1,-9 41 1190,7-33-660,-1 6 85,-21 119 3311,23-119-3693,0 0-1,1 1 0,1-1 0,1 0 1,4 21-1,-5-38-343,0-1 0,1 1 0,-1 0 1,1-1-1,0 1 0,-1-1 0,1 1 0,0-1 0,0 1 1,0-1-1,0 1 0,0-1 0,0 0 0,0 0 0,1 1 0,-1-1 1,0 0-1,1 0 0,-1 0 0,1-1 0,-1 1 0,1 0 1,-1 0-1,1-1 0,0 1 0,-1-1 0,1 0 0,0 1 1,-1-1-1,1 0 0,0 0 0,-1 0 0,1 0 0,0 0 0,-1 0 1,1-1-1,2 0 0,2 0 12,1 0 0,-1-1 1,0 0-1,0-1 0,0 1 0,0-1 1,0 0-1,7-6 0,12-11 65,-2-2 0,-1-1 0,38-49-1,-22 26-152,-38 45 67,0 0 1,1 0-1,-1 1 0,1-1 1,-1 0-1,1 1 0,0-1 1,-1 0-1,1 1 0,0-1 1,-1 1-1,1-1 0,0 1 1,-1-1-1,1 1 0,0 0 1,0-1-1,0 1 0,0 0 1,-1 0-1,1-1 0,0 1 1,0 0-1,0 0 0,1 0 1,-1 1 14,-1-1 0,1 1 0,0 0 0,-1 0 0,1-1 0,-1 1 0,1 0 0,0 0 0,-1 0 0,0-1 0,1 1-1,-1 0 1,0 0 0,1 0 0,-1 0 0,0 0 0,0 0 0,0 2 0,1 60 743,-1-50-544,-1 21-66,2 45-72,-1-78-148,0-1 1,0 1-1,0-1 0,0 1 1,1 0-1,-1-1 0,0 1 1,0-1-1,0 1 1,0 0-1,1-1 0,-1 1 1,0-1-1,0 1 0,1-1 1,-1 1-1,0-1 0,1 1 1,-1-1-1,1 1 0,-1-1 1,1 0-1,-1 1 1,0-1-1,1 0 0,0 1 1,-1-1-1,1 0 0,-1 1 1,1-1-1,-1 0 0,1 0 1,-1 0-1,2 0 0,-1 0-179,0 0-1,0-1 1,0 1-1,0 0 1,-1-1-1,1 1 0,0-1 1,0 1-1,0-1 1,-1 0-1,1 1 0,0-1 1,-1 0-1,1 0 1,-1 1-1,1-1 0,-1 0 1,1 0-1,-1 0 1,1 0-1,-1 0 0,1-1 1,5-23-7335</inkml:trace>
</inkml:ink>
</file>

<file path=ppt/ink/ink3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3.634"/>
    </inkml:context>
    <inkml:brush xml:id="br0">
      <inkml:brushProperty name="width" value="0.025" units="cm"/>
      <inkml:brushProperty name="height" value="0.025" units="cm"/>
    </inkml:brush>
  </inkml:definitions>
  <inkml:trace contextRef="#ctx0" brushRef="#br0">14 87 16816,'0'0'11205,"-3"13"-11007,0 0-161,0 0 0,1 1 0,1-1 0,0 1 0,0-1 0,2 1 0,0 0 0,0-1 0,1 0 0,1 1 0,0-1 0,1 0 0,10 24 0,-13-36-22,-1 1 1,1-1 0,0 0 0,0 1 0,0-1-1,0 0 1,0 0 0,0 1 0,0-1 0,0 0 0,0 0-1,1 0 1,-1 0 0,0-1 0,1 1 0,-1 0 0,0 0-1,1-1 1,-1 1 0,1-1 0,-1 0 0,1 1 0,-1-1-1,1 0 1,0 0 0,-1 0 0,1 0 0,-1 0 0,1 0-1,-1 0 1,1 0 0,-1-1 0,1 1 0,-1-1-1,1 1 1,-1-1 0,1 1 0,-1-1 0,0 0 0,1 0-1,-1 0 1,0 0 0,0 0 0,1 0 0,0-1 0,7-7 290,0 0 0,0 0 0,-1 0 0,9-15 0,-16 23-280,47-80 396,-37 60-373,0 0 0,2 1 0,0 1 0,19-20 1,-32 38-53,0 0 1,0 1 0,1-1-1,-1 1 1,0-1 0,1 0-1,-1 1 1,1-1 0,-1 1-1,1-1 1,-1 1 0,1-1 0,-1 1-1,1 0 1,-1-1 0,1 1-1,0 0 1,-1-1 0,1 1-1,-1 0 1,1 0 0,0-1-1,-1 1 1,1 0 0,0 0-1,-1 0 1,1 0 0,0 0-1,0 0 1,-1 0 0,1 0-1,0 0 1,-1 0 0,1 1 0,0-1-1,-1 0 1,1 0 0,-1 1-1,1-1 1,0 0 0,-1 1-1,1-1 1,-1 0 0,1 1-1,-1-1 1,1 1 0,-1-1-1,1 1 1,-1-1 0,1 1-1,-1-1 1,0 1 0,1 0-1,-1-1 1,0 1 0,0 0-1,1-1 1,-1 1 0,0 0 0,0-1-1,0 1 1,0 1 0,5 53-164,-4-43 173,5 134 132,-6-145-135,0 0 0,0 0 0,0 0 0,0 0 0,0 0 0,0 1 0,0-1 0,1 0 0,-1 0 0,0 0 0,1 0 0,-1 0 0,1 0 0,-1 0 0,1 0 0,0-1 0,-1 1 0,1 0 0,0 0 0,0 0-1,-1-1 1,3 2 0,-3-2 5,1 0 0,0 0 0,0 0 0,0 0 0,0 0 0,0 0 0,-1-1 0,1 1 0,0 0-1,0-1 1,0 1 0,0 0 0,-1-1 0,1 1 0,0-1 0,-1 1 0,1-1 0,0 1-1,-1-1 1,1 0 0,0 0 0,33-46 448,-32 43-411,32-55 175,41-60-175,-75 118-62,0 0-1,0 1 0,1-1 1,-1 1-1,1-1 0,-1 0 1,0 1-1,1-1 0,-1 1 1,1-1-1,0 1 0,-1-1 1,1 1-1,-1-1 0,1 1 1,0 0-1,-1-1 0,1 1 1,0 0-1,-1-1 0,1 1 1,0 0-1,-1 0 0,1 0 1,0 0-1,0 0 1,-1 0-1,2 0 0,-1 1 1,0-1 0,0 1 1,0 0-1,-1 0 0,1 0 0,0 0 0,-1 0 0,1 0 0,-1 0 0,1 0 0,-1 0 1,1 0-1,-1 0 0,0 0 0,1 0 0,-1 2 0,5 61-113,-4-51 146,-1 17 3,0-22-10,-1-1 0,1 0 1,1 1-1,-1-1 0,1 0 1,1 1-1,-1-1 0,1 0 1,3 8-1,-5-15 0,1 1-1,-1-1 0,0 1 1,0-1-1,0 0 1,1 1-1,-1-1 1,0 0-1,0 1 1,1-1-1,-1 0 1,0 0-1,1 1 0,-1-1 1,0 0-1,1 0 1,-1 0-1,1 1 1,-1-1-1,0 0 1,1 0-1,-1 0 1,1 0-1,-1 0 0,0 0 1,1 0-1,-1 0 1,1 0-1,-1 0 1,1 0-1,-1 0 1,0 0-1,1 0 1,-1 0-1,1 0 0,-1 0 1,0 0-1,1-1 1,-1 1-1,1 0 1,-1 0-1,0-1 1,1 1-1,-1 0 1,0 0-1,0-1 0,1 1 1,-1 0-1,1-1 1,11-18 331,-11 17-317,28-58 22,39-118-1,-65 183-45,-1 21 0,0 31 0,-2-47-3,0 0-15,-1-1 0,2 0 0,-1 1 0,3 10 0,-3-19 14,0-1-1,0 1 0,0 0 1,1 0-1,-1 0 1,0 0-1,0-1 0,1 1 1,-1 0-1,1 0 0,-1 0 1,1-1-1,-1 1 0,1 0 1,-1-1-1,1 1 1,-1 0-1,1-1 0,0 1 1,-1-1-1,1 1 0,0-1 1,0 1-1,-1-1 0,1 0 1,0 1-1,0-1 1,0 0-1,0 1 0,-1-1 1,1 0-1,0 0 0,0 0 1,0 0-1,0 0 0,0 0 1,0 0-1,-1 0 0,1 0 1,0-1-1,0 1 1,0 0-1,0 0 0,-1-1 1,1 1-1,0-1 0,0 1 1,0 0-1,-1-1 0,1 0 1,0 1-1,-1-1 1,1 1-1,-1-1 0,2 0 1,7-7-586,0 0 1,-1 0-1,1-1 1,12-17-1,27-45-8076,-38 55 5332,3-5-3018</inkml:trace>
</inkml:ink>
</file>

<file path=ppt/ink/ink3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4.274"/>
    </inkml:context>
    <inkml:brush xml:id="br0">
      <inkml:brushProperty name="width" value="0.025" units="cm"/>
      <inkml:brushProperty name="height" value="0.025" units="cm"/>
    </inkml:brush>
  </inkml:definitions>
  <inkml:trace contextRef="#ctx0" brushRef="#br0">5 246 2626,'0'0'18925,"0"9"-18920,-5 363 7298,7-349-7278,0 0 0,1 0 0,8 27 0,-5-28-41,-2 0 1,0 0-1,0 28 1,-5-46 761,-3-10-289,-1-14 37,-2-66-323,4 1 0,3-1 0,4 0 0,4 1-1,4 0 1,25-92 0,-9 91 2,-26 82-171,0 0-1,0-1 1,0 1-1,0 0 1,1 0-1,-1 1 0,1-1 1,0 0-1,0 1 1,0 0-1,1 0 1,-1 0-1,1 0 0,0 0 1,0 1-1,5-3 1,-7 4-11,-1 1 1,0 0-1,1-1 1,-1 1 0,1 0-1,-1 0 1,1 0 0,-1 0-1,1 0 1,-1 0 0,1 0-1,-1 0 1,1 1-1,-1-1 1,1 1 0,-1-1-1,0 1 1,1 0 0,-1-1-1,0 1 1,1 0-1,-1 0 1,0 0 0,0 0-1,0 0 1,0 0 0,0 0-1,0 0 1,0 0 0,0 0-1,0 1 1,-1-1-1,1 0 1,0 1 0,-1-1-1,1 1 1,-1-1 0,1 0-1,-1 1 1,0-1-1,0 3 1,3 9 3,-2-1 0,0 0 1,-1 24-1,0-28 29,-1 7 55,0 0 1,-2 0-1,1 0 1,-2-1 0,0 1-1,-1-1 1,0 0-1,-1 0 1,-1-1 0,-9 15-1,7-20 64,9-18-68,11-22-42,-8 30-50,0-1 1,0 1-1,0 0 1,0 0-1,1 0 1,-1 0-1,1 1 0,-1-1 1,1 1-1,-1 0 1,1 0-1,0 0 1,-1 1-1,1-1 1,0 1-1,4 0 0,-6 0 9,0 0-1,0 0 1,0 0-1,0 0 1,-1 1-1,1-1 1,0 0-1,0 1 1,0 0-1,-1-1 1,1 1-1,0 0 1,-1 0-1,1 0 1,-1 0-1,1 0 1,-1 0-1,1 0 1,-1 1-1,0-1 1,1 0-1,-1 1 1,0-1-1,0 1 0,0-1 1,0 1-1,0 0 1,-1-1-1,1 1 1,0 0-1,-1 0 1,1 0-1,-1 2 1,0 3 23,-1-1 1,1 1 0,-1-1-1,-1 1 1,0-1 0,1 0-1,-2 1 1,1-1 0,-1 0-1,0-1 1,0 1 0,-1 0-1,1-1 1,-1 0-1,-1 0 1,1 0 0,-10 8-1,4-3 22,-1-1-1,0 0 0,0-1 0,-1 0 0,0-1 1,-1 0-1,-19 7 0,31-13-94,-1-1 1,1 1-1,0 0 1,-1-1-1,1 0 1,-1 1-1,1-1 1,-1 0-1,1 1 1,-1-1-1,1 0 1,-1 0-1,0 0 1,1-1-1,-1 1 1,1 0-1,-1-1 1,1 1-1,0 0 1,-1-1-1,1 0 1,-1 1-1,-1-2 1,2 1-116,1-1 1,-1 1-1,0 0 1,0-1 0,1 1-1,-1-1 1,1 1-1,0-1 1,-1 1-1,1-1 1,0 1 0,0-1-1,0 1 1,0-1-1,0 1 1,0-1-1,0 1 1,1-3 0,2-9-1239,0 1 1,1 0 0,0 0 0,8-14 0,12-20-4110,3-6-1244</inkml:trace>
</inkml:ink>
</file>

<file path=ppt/ink/ink3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4.618"/>
    </inkml:context>
    <inkml:brush xml:id="br0">
      <inkml:brushProperty name="width" value="0.025" units="cm"/>
      <inkml:brushProperty name="height" value="0.025" units="cm"/>
    </inkml:brush>
  </inkml:definitions>
  <inkml:trace contextRef="#ctx0" brushRef="#br0">99 0 6502,'0'0'20500,"0"14"-19267,-5 64-28,0-23-507,3-1 0,8 103 0,-4-148-666,0 0 0,1 0 0,0 0 0,7 13 0,-9-19-100,1 0-1,-1 0 1,1-1 0,-1 1 0,1-1 0,0 1-1,0-1 1,0 0 0,0 0 0,0 0 0,0 0-1,1 0 1,-1 0 0,1 0 0,-1-1 0,1 1-1,5 1 1,-7-3-1154,-36-15-3092,21 6 4178,1-1 0,0-1 0,1 0-1,0-1 1,1 0 0,-11-14 0,20 23 304,-1 0 1,1-1 0,0 1 0,0 0-1,0-1 1,0 1 0,1-1 0,-1 1 0,1-1-1,0 0 1,0 1 0,0-1 0,1 0-1,-1 0 1,1 0 0,0 0 0,0 0-1,0 0 1,1 1 0,-1-1 0,1 0-1,0 0 1,0 0 0,0 1 0,1-1 0,-1 0-1,1 1 1,0 0 0,0-1 0,0 1-1,5-5 1,6-4-62,1 0 0,1 1 0,0 1 0,0 1 0,1 0 0,0 1 0,1 0 0,23-7-1,-3 1-2749,-53 8-10239,-13 2-234</inkml:trace>
</inkml:ink>
</file>

<file path=ppt/ink/ink3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4.990"/>
    </inkml:context>
    <inkml:brush xml:id="br0">
      <inkml:brushProperty name="width" value="0.025" units="cm"/>
      <inkml:brushProperty name="height" value="0.025" units="cm"/>
    </inkml:brush>
  </inkml:definitions>
  <inkml:trace contextRef="#ctx0" brushRef="#br0">18 129 17553,'0'0'3395,"-18"-57"-929,48 42-2178,17 1-384,6 1-961,7 0-3331,-3-3-8328</inkml:trace>
</inkml:ink>
</file>

<file path=ppt/ink/ink3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3.504"/>
    </inkml:context>
    <inkml:brush xml:id="br0">
      <inkml:brushProperty name="width" value="0.025" units="cm"/>
      <inkml:brushProperty name="height" value="0.025" units="cm"/>
    </inkml:brush>
  </inkml:definitions>
  <inkml:trace contextRef="#ctx0" brushRef="#br0">5 0 18674,'0'0'3011,"-5"61"-2435,22-21 65,2 6-97,6 3-224,1 0-255,3-3-322,-2 2-1248,-8-2-1634,-10-6-3523</inkml:trace>
</inkml:ink>
</file>

<file path=ppt/ink/ink3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3.986"/>
    </inkml:context>
    <inkml:brush xml:id="br0">
      <inkml:brushProperty name="width" value="0.025" units="cm"/>
      <inkml:brushProperty name="height" value="0.025" units="cm"/>
    </inkml:brush>
  </inkml:definitions>
  <inkml:trace contextRef="#ctx0" brushRef="#br0">15 391 16656,'-3'-15'699,"-2"-8"153,2-1 0,0-42 0,3 55-494,1 0-1,0 0 1,1 0 0,0 0 0,1 0 0,0 0-1,0 0 1,1 1 0,9-18 0,-8 19-237,1-1 0,0 1 0,1 0 1,-1 1-1,2-1 0,-1 1 0,1 1 0,0-1 0,1 2 0,-1-1 1,1 1-1,1 0 0,-1 1 0,1 0 0,0 0 0,0 1 1,1 1-1,-1 0 0,1 0 0,0 1 0,-1 0 0,19 0 1,-26 1-125,-1 1 1,1 1 0,-1-1 0,1 0-1,-1 1 1,1-1 0,-1 1 0,1 0-1,-1 0 1,0 0 0,1 0 0,-1 0-1,0 0 1,0 1 0,0-1 0,0 1-1,0-1 1,0 1 0,0 0 0,0 0-1,1 2 1,-1 0 9,0 0-1,0 0 1,0 0-1,-1 0 1,1 1-1,-1-1 1,0 1-1,0-1 1,-1 1-1,1-1 1,-1 6-1,-1 5 70,0 0 0,-1 0 0,-1 0 0,0 0 0,-1-1 0,-7 19 0,-6 7 91,-2-1-1,-2 0 1,-1-2-1,-46 58 1,100-110-701,-7 0 287,-1 3-1,1 0 1,1 1 0,35-10 0,-44 17 186,0 0 0,0 1 0,0 0 1,1 2-1,-1 0 0,0 1 0,1 0 1,19 4-1,-35-4 47,1 1 1,0-1-1,0 1 0,-1 0 1,1 0-1,0 0 0,-1 0 1,1 0-1,-1 1 1,1-1-1,-1 1 0,0-1 1,0 1-1,0 0 0,0 0 1,0 0-1,0 0 0,0 0 1,0 0-1,-1 1 0,1-1 1,-1 1-1,0-1 1,0 1-1,0-1 0,0 1 1,0 0-1,0-1 0,-1 1 1,1 4-1,-1-2 176,0 0-1,0 0 0,-1 0 1,0 0-1,0 0 1,0 0-1,0 0 1,-1 0-1,0-1 1,0 1-1,0-1 1,-1 1-1,1-1 1,-1 0-1,0 0 1,-5 5-1,-12 11 324,-1-1-1,-1-1 1,-1-1-1,0-1 0,-28 14 1,36-21-242,-2-1 0,1 0 0,-1-2 0,-1 0-1,1-1 1,-1 0 0,0-2 0,-35 3 0,51-6-333,0 0 1,1 1-1,-1-1 1,0 0-1,0-1 1,0 1-1,1 0 1,-1 0-1,0-1 0,0 1 1,1-1-1,-1 0 1,0 1-1,1-1 1,-1 0-1,1 0 1,-1 0-1,1 0 0,-1 0 1,1 0-1,0-1 1,0 1-1,-1 0 1,1-1-1,0 1 0,0-1 1,0 1-1,0-1 1,1 1-1,-1-1 1,0 0-1,1 1 1,-1-1-1,1 0 0,-1 0 1,1 1-1,0-4 1,0 1-191,0 0 1,1 1 0,0-1-1,-1 1 1,1-1-1,0 0 1,1 1-1,-1 0 1,1-1 0,0 1-1,-1 0 1,1 0-1,1 0 1,-1 0-1,0 0 1,1 0 0,-1 1-1,5-3 1,12-9-2672,1 1 1,21-10 0,9-3-2901</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3.411"/>
    </inkml:context>
    <inkml:brush xml:id="br0">
      <inkml:brushProperty name="width" value="0.025" units="cm"/>
      <inkml:brushProperty name="height" value="0.025" units="cm"/>
    </inkml:brush>
  </inkml:definitions>
  <inkml:trace contextRef="#ctx0" brushRef="#br0">143 168 14862,'0'0'8296,"48"-22"-6470,-4-2-577,7-5-577,5 2-479,-2 4-129,-6 5-801,-12 9-2114,-18 7-2338</inkml:trace>
  <inkml:trace contextRef="#ctx0" brushRef="#br0" timeOffset="1">1 307 17777,'0'0'1057,"70"-26"1057,-6-6 512,10-7-1537,11-2-800,3-1-225,-10-2-609,-8 4-3907,-7-3-11499</inkml:trace>
</inkml:ink>
</file>

<file path=ppt/ink/ink3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4.421"/>
    </inkml:context>
    <inkml:brush xml:id="br0">
      <inkml:brushProperty name="width" value="0.025" units="cm"/>
      <inkml:brushProperty name="height" value="0.025" units="cm"/>
    </inkml:brush>
  </inkml:definitions>
  <inkml:trace contextRef="#ctx0" brushRef="#br0">124 196 19763,'0'0'1954,"-11"0"-70,7-1-1689,0 1-80,1-1 0,0 1 0,-1-1 0,1 1 0,-1 0 0,1 0 0,0 1 0,-1-1 0,1 1 0,0-1 0,-1 1 0,1 0 0,0 1 0,0-1 0,0 0 0,0 1 0,0 0 0,0-1-1,0 1 1,0 0 0,1 1 0,-1-1 0,1 0 0,0 1 0,0-1 0,-3 5 0,1 2-4,0 1-1,0 0 1,1 0-1,0 0 1,1 0 0,0 0-1,1 1 1,0-1-1,0 0 1,1 1 0,1-1-1,0 1 1,2 12-1,-2-22-96,-1 0-1,0 0 0,1 0 1,-1 1-1,1-1 0,0 0 1,-1 0-1,1 0 1,0 0-1,-1-1 0,1 1 1,0 0-1,0 0 0,0 0 1,0 0-1,0-1 0,0 1 1,0-1-1,0 1 1,0 0-1,0-1 0,0 0 1,0 1-1,0-1 0,1 0 1,1 1-1,0-1 14,0-1 0,0 1-1,0-1 1,-1 1 0,1-1 0,0 0 0,0 0-1,-1 0 1,1 0 0,4-4 0,4-2 163,-1 0-1,0-1 1,18-19 0,90-126 541,-118 152-729,1 0-1,-1 0 0,1 1 1,0-1-1,-1 0 0,1 0 1,0 1-1,0-1 0,0 0 1,-1 1-1,1-1 0,0 1 1,0-1-1,0 1 0,0-1 1,0 1-1,0 0 1,0 0-1,0-1 0,0 1 1,0 0-1,2 0 0,-2 0 3,0 1-1,-1-1 0,1 1 0,0-1 1,0 1-1,-1 0 0,1-1 1,0 1-1,-1 0 0,1-1 1,-1 1-1,1 0 0,-1 0 1,1 0-1,-1-1 0,0 1 0,1 0 1,-1 0-1,0 2 0,6 48 418,-6-51 6,-6-16 753,-4-12-1172,1 0 0,2-1 0,1 0 0,1 0 0,-2-45 0,7 74-21,0-1 1,1 0-1,-1 1 0,0-1 1,0 0-1,1 1 1,-1-1-1,0 1 0,1-1 1,-1 1-1,1-1 0,-1 1 1,1-1-1,-1 1 0,1-1 1,-1 1-1,1-1 0,-1 1 1,1 0-1,0-1 1,-1 1-1,1 0 0,-1 0 1,1-1-1,0 1 0,-1 0 1,1 0-1,0 0 0,-1 0 1,1 0-1,0 0 0,-1 0 1,1 0-1,0 0 1,-1 0-1,1 0 0,0 0 1,-1 1-1,1-1 0,0 0 1,-1 0-1,1 1 0,-1-1 1,2 1-1,-2-1-112,48 22-4496,-8-3-4061,-19-12 738</inkml:trace>
</inkml:ink>
</file>

<file path=ppt/ink/ink3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5.640"/>
    </inkml:context>
    <inkml:brush xml:id="br0">
      <inkml:brushProperty name="width" value="0.025" units="cm"/>
      <inkml:brushProperty name="height" value="0.025" units="cm"/>
    </inkml:brush>
  </inkml:definitions>
  <inkml:trace contextRef="#ctx0" brushRef="#br0">1 867 6470,'0'0'7372,"0"-12"-4115,0 5-2830,0-1 147,-1 0 0,1 1 0,1-1 0,0 0 1,0 0-1,0 1 0,1-1 0,0 1 0,0 0 0,1-1 0,0 1 0,7-12 0,-10 19-538,1-1 0,-1 1-1,0-1 1,0 1 0,0-1 0,1 1 0,-1 0 0,0-1-1,1 1 1,-1-1 0,0 1 0,1 0 0,-1-1 0,1 1-1,-1 0 1,0-1 0,1 1 0,-1 0 0,1 0 0,-1 0-1,1-1 1,-1 1 0,1 0 0,-1 0 0,1 0 0,-1 0-1,1 0 1,-1 0 0,1 0 0,-1 0 0,1 0 0,0 0-1,-1 0 1,1 0 0,-1 0 0,1 0 0,-1 1 0,0-1-1,1 0 1,-1 0 0,1 1 0,-1-1 0,1 0 0,-1 0-1,1 1 1,-1-1 0,0 0 0,1 1 0,-1-1 0,0 1-1,1-1 1,-1 1 0,0-1 0,0 0 0,1 1 0,-1-1-1,0 1 1,0-1 0,0 1 0,0-1 0,0 1-1,1-1 1,-1 1 0,0 0 0,4 37 480,-6 14 173,1-34-395,0-1 1,1 1 0,1 0 0,6 30-1,-7-47-288,0 1 0,0-1 0,0 0 0,1 0 0,-1 1 0,1-1 0,-1 0 0,1 0 0,-1 0 0,1 0 0,0 1 0,-1-1 0,1 0 0,0 0 0,0 0 0,0-1 0,0 1 0,0 0 0,0 0 0,0 0 1,0-1-1,0 1 0,0 0 0,0-1 0,1 1 0,-1-1 0,2 1 0,-1-1 10,1 0 1,-1-1-1,0 1 1,0-1 0,0 0-1,1 1 1,-1-1-1,0 0 1,0 0 0,0 0-1,0 0 1,0-1 0,-1 1-1,3-2 1,5-5 43,-1 0 1,0-1 0,0 0-1,12-18 1,0-8 89,-2-1-1,-1 0 0,-1-1 1,-3-1-1,12-47 1,-27 99-192,1 0 0,0 1 0,3 26 0,0-2 28,-2-17 45,-1-10-36,1 0 0,0 0 0,1 0 0,3 19 0,-3-29 15,-1 0 0,1 1 0,-1-1 0,1 0 0,0 0 0,0 0 0,0 0 0,0-1 0,0 1 0,1 0 0,-1 0 0,0-1 0,1 1 0,-1 0 0,1-1 0,0 0 0,0 1 0,-1-1 0,1 0 0,0 0 0,0 0 0,0 0 0,0 0 0,0 0 0,0-1 0,0 1 0,0-1 0,1 1 0,-1-1 0,0 0 0,3 0 0,-2-1 16,0 1-1,0-1 1,0 0-1,0 0 1,0-1 0,0 1-1,0-1 1,-1 1-1,1-1 1,-1 0 0,1 0-1,-1 0 1,1 0-1,-1 0 1,0-1-1,0 1 1,0-1 0,-1 1-1,1-1 1,0 0-1,-1 0 1,2-4 0,4-9 114,0-1 0,7-28 0,-7 14-140,-1-1 0,-2 1 0,-1-1 0,-1-33 0,-2 65 0,1-1 0,-1 0 0,0 1 0,0-1 0,0 0 0,1 1 0,-1-1 0,0 0 0,0 0 0,0 1 0,0-1 0,0 0 0,0 1 0,-1-1 0,1 0 0,0 1 0,0-1 0,0 0 0,-1 0 0,1 1 0,0-1 0,-1 1 0,1-1 0,-1 0 0,1 1 0,-1-1 0,1 1 0,-1-1 0,1 1 0,-1-1 0,1 1 0,-1 0 0,1-1 0,-1 1 0,0-1 0,0 1 0,0 0 0,0 1 0,0 0 0,0 0 0,0 0 0,0 0 0,0 0 0,1 0 0,-1 0 0,0 0 0,1 0 0,-1 0 0,1 1 0,-1-1 0,1 0 0,-1 0 0,1 0 0,0 1 0,0-1 0,0 0 0,-1 2 0,0 4 0,0-1 0,1 1 0,0-1 0,0 1 0,0-1 0,0 1 0,1 0 0,0-1 0,1 0 0,-1 1 0,4 6 0,-4-11 0,1 0 0,0 1 0,0-1 0,-1 0 0,1 0 0,1 0 0,-1 0 0,0-1 0,0 1 0,1-1 0,-1 1 0,1-1 0,-1 0 0,1 0 0,0 0 0,-1 0 0,1 0 0,0-1 0,0 1 0,-1-1 0,1 0 0,0 0 0,0 0 0,0 0 0,-1 0 0,1 0 0,0-1 0,4-1 0,1 0 0,0 0 0,1 0 0,-1-1 0,0-1 0,-1 1 0,1-1 0,-1-1 0,1 1 0,-1-1 0,0 0 0,-1-1 0,1 0 0,-1 0 0,0 0 0,5-9 0,-4 7 0,-2 0 0,1-1 0,-1 1 0,0-1 0,-1 0 0,0 0 0,0-1 0,-1 1 0,0-1 0,-1 0 0,0 0 0,1-16 0,-3 25 0,0 0 0,1 0 0,-1 0 0,0 0 0,0 0 0,0 0 0,0 1 0,0-1 0,0 0 0,0 0 0,0 0 0,0 0 0,-1 0 0,1 0 0,0 1 0,0-1 0,-1 0 0,1 0 0,-1 0 0,1 1 0,-1-1 0,1 0 0,-1 0 0,1 1 0,-1-1 0,1 0 0,-1 1 0,0-1 0,1 1 0,-1-1 0,0 1 0,0-1 0,0 1 0,1 0 0,-1-1 0,0 1 0,0 0 0,0-1 0,0 1 0,1 0 0,-1 0 0,0 0 0,0 0 0,0 0 0,0 0 0,0 0 0,0 0 0,0 0 0,1 1 0,-1-1 0,0 0 0,-1 1 0,-2 0 0,1 1 0,0 0 0,1-1 0,-1 1 0,0 0 0,0 0 0,1 0 0,-1 1 0,1-1 0,0 1 0,0-1 0,-4 6 0,4-3 0,-1 0 0,1-1 0,0 1 0,1 0 0,-1 0 0,1 0 0,0 0 0,0 1 0,0-1 0,1 0 0,0 0 0,0 7 0,1-10 0,-1 0 0,1 0 0,0 1 0,0-1 0,0 0 0,0 0 0,0 0 0,0 0 0,0 0 0,1 0 0,-1 0 0,1-1 0,-1 1 0,1-1 0,0 1 0,0-1 0,0 1 0,0-1 0,0 0 0,0 0 0,0 0 0,0 0 0,0 0 0,0 0 0,0-1 0,1 1 0,-1-1 0,4 1 0,82 9-84,-62-9 43,0 2 1,0 0 0,40 13-1,-69-50 287,-9-3-342,7 23-35,0 0 1,2 0 0,-4-22 0,6 33 99,1 0 1,0-1 0,0 1-1,0 0 1,0 0 0,0-1-1,1 1 1,0 0 0,-1 0-1,1 0 1,0 0 0,1 0-1,-1 0 1,0 0 0,1 0-1,0 0 1,0 0 0,-1 1-1,2-1 1,3-4-1,44-34-2154,50-46-3078,-89 75 5043,0-1 0,-1 0-1,0 0 1,-1-1 0,-1 0 0,9-19 0,-11 20 522,-1 1 0,0-1 1,-1 0-1,-1 0 0,0 0 1,0-1-1,-1 1 0,-1-1 1,-1 0-1,-1-23 0,1 36-250,0 1-1,0-1 0,0 1 0,0-1 0,0 0 0,0 1 0,-1-1 0,1 1 0,0-1 0,0 1 0,-1-1 1,1 1-1,0-1 0,-1 1 0,1-1 0,0 1 0,-1-1 0,1 1 0,-1-1 0,1 1 0,-1 0 0,1-1 0,0 1 1,-1 0-1,0-1 0,1 1 0,-1 0 0,1 0 0,-1 0 0,1 0 0,-1-1 0,1 1 0,-1 0 0,0 0 1,1 0-1,-1 0 0,1 0 0,-1 0 0,0 0 0,1 0 0,-1 1 0,1-1 0,-1 0 0,1 0 0,-1 0 1,0 1-1,-1 0-23,1 0 0,-1 0 1,0 0-1,1 0 0,-1 0 0,1 1 1,0-1-1,-1 0 0,1 1 1,0-1-1,0 1 0,0 0 0,-1 1 1,-4 13 33,1-1 0,1 1 0,1 0-1,0 1 1,1-1 0,0 0 0,2 1 0,0-1 0,1 1 0,0-1 0,1 1 0,1-1 0,1 0 0,0 0 0,1-1 0,1 1 0,0-1-1,1 0 1,18 27 0,-19-33-48,2 0 0,0 0-1,17 15 1,-22-21-49,0-1 0,1 1-1,0-1 1,-1 0 0,1 1 0,0-2 0,0 1 0,1 0-1,-1-1 1,0 0 0,0 0 0,1 0 0,6 0 0,-11-1 35,1-1 1,0 1 0,-1-1 0,1 1 0,0-1 0,-1 1 0,1-1 0,-1 1 0,1-1 0,-1 0-1,1 1 1,-1-1 0,1 0 0,-1 1 0,0-1 0,1 0 0,-1 0 0,0 1 0,0-1 0,0 0-1,0 0 1,1 0 0,-1 1 0,0-1 0,0 0 0,0 0 0,0 0 0,-1 1 0,1-1 0,0 0-1,0 0 1,0 0 0,-1-1 0,-8-31-101,-3 17 190,0 0 1,0 2-1,-2-1 0,0 2 0,0 0 0,-1 0 1,-1 2-1,-23-15 0,-35-28 1661,73 54-1737,0 0 1,1 0 0,-1-1 0,1 1-1,-1 0 1,1-1 0,-1 1 0,1 0-1,-1-1 1,1 1 0,-1-1 0,1 1-1,-1-1 1,1 1 0,0-1 0,-1 1-1,1-1 1,0 0 0,-1 1 0,1-1-1,0 1 1,0-1 0,0 0 0,0 1-1,-1-1 1,1 0 0,0 1 0,0-1-1,0 0 1,0 1 0,0-1 0,1 1-1,-1-1 1,0 0 0,0 1 0,0-1-1,0 0 1,1 1 0,-1-1 0,0 1-1,1-1 1,-1 1 0,0-1 0,1 1-1,-1-1 1,1 1 0,-1-1 0,1 1-1,-1-1 1,1 1 0,-1 0 0,1-1-1,-1 1 1,1 0 0,0-1 0,-1 1-1,1 0 1,-1 0 0,1 0 0,0-1-1,0 1 1,47-9-445,-42 8 351,6-1-264,58-8-3186,-23-2-2106,-2-4-4519</inkml:trace>
</inkml:ink>
</file>

<file path=ppt/ink/ink3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5.982"/>
    </inkml:context>
    <inkml:brush xml:id="br0">
      <inkml:brushProperty name="width" value="0.025" units="cm"/>
      <inkml:brushProperty name="height" value="0.025" units="cm"/>
    </inkml:brush>
  </inkml:definitions>
  <inkml:trace contextRef="#ctx0" brushRef="#br0">1 0 8584</inkml:trace>
</inkml:ink>
</file>

<file path=ppt/ink/ink3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6.560"/>
    </inkml:context>
    <inkml:brush xml:id="br0">
      <inkml:brushProperty name="width" value="0.025" units="cm"/>
      <inkml:brushProperty name="height" value="0.025" units="cm"/>
    </inkml:brush>
  </inkml:definitions>
  <inkml:trace contextRef="#ctx0" brushRef="#br0">139 513 15695,'0'0'4623,"-2"-10"-2723,2 10-1898,-1-8 360,0 1 0,0 0 0,-1 0 0,0 0 0,0 0 0,-4-7 0,5 12-286,0 1 0,1-1-1,-1 1 1,0-1 0,0 1 0,-1-1-1,1 1 1,0-1 0,0 1-1,-1 0 1,1 0 0,-1 0 0,1 0-1,-1 0 1,0 0 0,1 0-1,-1 0 1,0 1 0,1-1 0,-1 0-1,0 1 1,0 0 0,0-1-1,1 1 1,-1 0 0,0 0 0,0 0-1,0 0 1,0 0 0,1 1-1,-1-1 1,0 0 0,0 1 0,1 0-1,-1-1 1,0 1 0,-2 1-1,0 1-49,1-1-1,-1 1 0,0 0 0,1 0 0,0 0 0,0 1 0,0-1 0,0 1 0,0 0 0,1 0 0,0 0 0,0 0 0,0 0 0,0 0 0,0 0 0,1 1 0,0-1 0,-1 8 0,-2 9-9,1-1 0,-1 36 0,4-49-19,0 0 1,0 0 0,1 0 0,0 0 0,0 0-1,3 10 1,-3-16 2,-1 1-1,1-1 0,-1 0 1,1 0-1,0 1 0,-1-1 1,1 0-1,0 0 0,0 0 1,0 0-1,0 0 0,0 0 1,0 0-1,0 0 0,0-1 1,1 1-1,-1 0 0,0-1 1,0 1-1,1-1 0,-1 1 1,0-1-1,1 1 0,-1-1 1,0 0-1,1 0 0,-1 0 1,0 0-1,1 0 0,-1 0 1,1 0-1,-1 0 0,0 0 1,1-1-1,-1 1 0,0 0 1,1-1-1,-1 1 0,0-1 1,2-1-1,6-2 31,0-2 0,0 1 0,-1-1 0,0 0 0,0-1 0,-1 0 0,0 0 0,0 0 0,10-16 0,53-84 148,-61 91-170,16-27 65,31-75 1,-47 96 147,-2 0 0,0 0 0,-2 0 0,0-1 0,2-41 0,-6 63-210,-1-1 0,0 0 0,1 1-1,-1-1 1,0 0 0,0 1 0,0-1 0,-1 0 0,1 1-1,0-1 1,-1 0 0,1 1 0,-1-1 0,1 0 0,-1 1-1,0-1 1,1 1 0,-1 0 0,0-1 0,0 1 0,0-1-1,0 1 1,0 0 0,-1 0 0,1 0 0,0 0-1,-1 0 1,1 0 0,-2-1 0,1 2-19,0 0 1,0 0-1,0 0 1,0 1-1,0-1 1,0 1-1,1 0 0,-1-1 1,0 1-1,0 0 1,1 0-1,-1 0 1,0 0-1,1 0 0,-1 0 1,1 1-1,0-1 1,-1 0-1,1 1 1,0-1-1,0 1 1,0 0-1,0-1 0,0 1 1,-1 2-1,-8 15 11,1-1 1,1 2-1,1-1 0,0 1 0,2 0 1,-6 37-1,7-18 23,1 0 0,4 67 1,-1-102-19,0 0 0,0 1 0,1-1 0,0 0 0,0 0 0,0 0 1,0 0-1,0 0 0,1 0 0,0 0 0,0 0 0,0 0 0,0-1 1,1 1-1,-1-1 0,1 0 0,0 0 0,0 0 0,0 0 0,6 4 0,-5-5 9,-1-1-1,1 1 1,0-1-1,-1 0 1,1 0-1,0-1 1,0 1-1,0-1 1,-1 0-1,1 0 1,0 0-1,0 0 0,0-1 1,-1 0-1,1 1 1,0-1-1,-1-1 1,1 1-1,0 0 1,-1-1-1,0 0 1,1 0-1,3-3 1,5-3 62,-1 0 1,0-1 0,-1 0 0,0-1 0,0-1 0,-1 1 0,0-1 0,-1-1 0,0 0 0,-1 0 0,0 0 0,9-27 0,-9 19-40,0 0 0,-2-1 1,-1 0-1,0 0 0,-2 0 0,0-1 1,-2-38-1,0 58-37,0 1-1,0-1 1,0 1 0,0-1 0,-1 0 0,1 1 0,0-1-1,-1 1 1,1 0 0,-1-1 0,1 1 0,-1-1-1,0 1 1,1 0 0,-1-1 0,0 1 0,0 0 0,0 0-1,0 0 1,0-1 0,0 1 0,-1 0 0,1 1-1,0-1 1,0 0 0,-3-1 0,2 2-3,1 0 0,-1 0 0,1 0 0,-1 0 1,1 1-1,-1-1 0,1 0 0,-1 1 0,1-1 0,-1 1 1,1 0-1,-1-1 0,1 1 0,0 0 0,-1 0 0,1 0 0,0 0 1,0 0-1,0 0 0,0 0 0,0 0 0,0 0 0,0 1 0,0-1 1,0 0-1,0 3 0,-8 12 28,1 0 1,1 1-1,1 0 1,1 0-1,0 0 1,1 0-1,1 1 1,0 0-1,1 0 1,1 0-1,2 21 1,-1-36-27,0 0 0,1 0 0,-1-1 0,0 1 0,1 0 0,0 0 0,0 0 0,0 0 0,0-1 0,0 1 0,1 0 0,-1-1 0,1 1 0,-1-1 0,1 0 1,0 1-1,0-1 0,0 0 0,1 0 0,-1 0 0,4 2 0,-2-2 1,1 0 0,-1 0 0,1-1-1,-1 0 1,1 0 0,-1 0 0,1 0 0,0-1 0,0 0 0,-1 0 0,1 0-1,6-1 1,5-2 2,1-1 0,-1 0 0,0-1 0,0-1 0,0 0 0,22-13 0,-22 10-5,-2 2 0,0-1 0,0-1 0,0 0 0,-1-1 0,0-1 0,19-20 0,-31 30 0,0 0 0,-1-1 0,1 1 0,-1 0 0,1-1 0,-1 1 0,0 0 0,1-1 0,-1 1 0,0-1 0,0 1 0,0 0 0,0-1 0,0 1 0,0-1 0,-1 1 0,1 0 0,0-1 0,-1 1 0,1-1 0,-1 1 0,1 0 0,-1 0 0,0-1 0,0 0 0,-26-32 0,17 23 0,-6-8 0,-42-56 0,53 67 0,-1 0 0,2-1 0,-1 0 0,1 1 0,1-1 0,-1-1 0,-2-12 0,6 21-55,0-1 0,0 1 0,0-1-1,0 1 1,0 0 0,0-1 0,0 1 0,0 0 0,0-1 0,1 1-1,-1 0 1,1-1 0,-1 1 0,1 0 0,-1-1 0,1 1 0,0 0-1,-1 0 1,1 0 0,0 0 0,0 0 0,0 0 0,0 0-1,0 0 1,0 0 0,0 0 0,0 0 0,1 1 0,-1-1 0,0 0-1,0 1 1,2-1 0,6-2-1013,0 0-1,-1 1 1,1 1 0,12-2-1,10-1-3684,21-9-9981</inkml:trace>
</inkml:ink>
</file>

<file path=ppt/ink/ink3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8.267"/>
    </inkml:context>
    <inkml:brush xml:id="br0">
      <inkml:brushProperty name="width" value="0.025" units="cm"/>
      <inkml:brushProperty name="height" value="0.025" units="cm"/>
    </inkml:brush>
  </inkml:definitions>
  <inkml:trace contextRef="#ctx0" brushRef="#br0">182 21 19250,'-10'47'7419,"-47"122"-7680,53-158 630,-8 24-420,2-4 45,0-1 1,-2-1-1,-2 0 0,0-1 1,-21 30-1,31-59-787,5-11 154,6-18-742,68-164-7740,-30 80 5999,-3 0 3930,-31 91 4024,-6 40-3248,-7 55-1690,2-61 586,-8 92-298,3-57 26,3 0 0,3 56 0,-1-103-199,0 0-1,1 1 1,-1-1-1,0 0 1,1 0-1,-1 0 1,0 0-1,1 0 1,0 0-1,-1 1 1,1-1-1,-1 0 1,1 0-1,0 1 1,-1-1-1,1 0 1,0 1-1,0-1 1,0 1-1,-1-1 1,1 1-1,0-1 1,0 1-1,0 0 1,0-1-1,0 1 1,0 0-1,0 0 1,0 0-1,0 0 1,0 0-1,0 0 1,0 0-1,0 0 1,0 0-1,0 0 1,0 0-1,-1 1 1,1-1-1,0 0 1,0 1-1,0-1 1,0 0-1,0 1 1,0-1-1,-1 1 1,1 0-1,0-1 0,0 1 1,-1 0-1,1-1 1,0 1-1,-1 0 1,1 0-1,-1 0 1,1-1-1,-1 1 1,1 0-1,-1 0 1,0 0-1,1 0 1,-1 0-1,0 0 1,0 0-1,0 1 1,3-16 526,-2 0 1,0 0-1,0 0 1,-1 0-1,-1 0 0,-1 0 1,0 1-1,0-1 1,-9-26-1,10 53 545,0-9-1056,0 0 0,1 0 0,0 0 0,0 0 0,0 0-1,0 0 1,2 7 0,-2-9-26,1-1 0,-1 0-1,1 1 1,0-1 0,0 0-1,-1 1 1,1-1 0,0 0-1,0 0 1,0 0 0,0 0-1,1 0 1,-1 0 0,0 0-1,0 0 1,1 0 0,-1 0-1,0-1 1,1 1 0,-1 0-1,1-1 1,-1 0 0,1 1-1,-1-1 1,1 0 0,-1 0-1,1 1 1,-1-1 0,3-1-1,1 1 9,1-1-1,-1 0 0,1 0 0,-1-1 0,1 0 1,-1 0-1,0 0 0,0-1 0,0 1 1,0-1-1,-1 0 0,1-1 0,-1 1 1,1-1-1,-1 0 0,0 0 0,-1 0 0,1 0 1,-1-1-1,6-9 0,3-5 52,-1-1-1,-1 0 1,15-40 0,-22 86-129,-2 49 420,1 13 139,-2-86-441,0 1 0,1 0 1,-1-1-1,0 1 0,1 0 0,-1-1 0,1 1 1,0 0-1,0-1 0,0 0 0,0 1 0,0-1 1,1 1-1,-1-1 0,1 0 0,-1 0 0,1 0 1,4 4-1,-5-6 12,1 1 1,-1-1 0,1 0-1,-1 1 1,1-1 0,0 0-1,-1 0 1,1 0 0,0 0-1,-1 0 1,1 0 0,-1-1-1,1 1 1,0 0 0,-1-1-1,1 1 1,-1-1-1,1 0 1,-1 1 0,1-1-1,-1 0 1,0 0 0,1 0-1,-1 0 1,0 0 0,0 0-1,0 0 1,0-1 0,0 1-1,0 0 1,1-3 0,11-12 24,-1-2 0,0 1 0,-2-2 0,0 1 0,-1-1 0,-1-1 1,0 1-1,-2-2 0,0 1 0,-2 0 0,0-1 0,-1 0 0,0-27 0,-5 39-1130,-4 17 21,-4 19-755,6-2-1522,1 1 1,0 28-1,3-25-3258</inkml:trace>
</inkml:ink>
</file>

<file path=ppt/ink/ink3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8.639"/>
    </inkml:context>
    <inkml:brush xml:id="br0">
      <inkml:brushProperty name="width" value="0.025" units="cm"/>
      <inkml:brushProperty name="height" value="0.025" units="cm"/>
    </inkml:brush>
  </inkml:definitions>
  <inkml:trace contextRef="#ctx0" brushRef="#br0">58 1 12043,'0'0'14980,"-9"8"-14670,4-4-220,-26 31 470,29-33-542,1 0 1,-1 1-1,1-1 1,0 1-1,0 0 1,0-1-1,0 1 0,0 0 1,0 0-1,1-1 1,-1 1-1,1 0 1,0 0-1,0 0 0,0 0 1,0 0-1,2 4 1,0-7-13,1 1 0,-1 0 0,1 0 0,0-1 0,-1 0 0,1 1 0,0-1 0,0 0 1,-1 0-1,1-1 0,5 0 0,-6 1-31,87-16-2092,-67 11 1426,-1 0 1,1 2-1,27-1 1,-49 4 737,0 0 0,1 0 1,-1 0-1,0 1 1,1-1-1,-1 0 1,0 0-1,0 0 1,1 1-1,-1-1 0,0 0 1,0 0-1,0 1 1,1-1-1,-1 0 1,0 1-1,0-1 1,0 0-1,0 0 0,1 1 1,-1-1-1,0 0 1,0 1-1,0-1 1,0 0-1,0 1 1,0-1-1,0 0 0,0 1 1,0-1-1,0 0 1,0 1-1,0-1 1,0 0-1,-1 1 1,1-1-1,0 0 0,0 1 1,0-1-1,0 0 1,0 0-1,-1 1 1,1-1-1,0 0 1,0 0-1,-1 1 0,1-1 1,0 0-1,0 0 1,-1 0-1,1 1 1,0-1-1,-1 0 1,-12 17 849,10-14-814,-16 19 372,-2-1 0,0-1 0,-2-1 0,0-1 0,-30 18 0,63-50-6472,6-9 2719,6 0-1144,2 0-1339</inkml:trace>
</inkml:ink>
</file>

<file path=ppt/ink/ink3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8.966"/>
    </inkml:context>
    <inkml:brush xml:id="br0">
      <inkml:brushProperty name="width" value="0.025" units="cm"/>
      <inkml:brushProperty name="height" value="0.025" units="cm"/>
    </inkml:brush>
  </inkml:definitions>
  <inkml:trace contextRef="#ctx0" brushRef="#br0">75 95 9993,'0'0'5312,"3"-10"-1559,0 1-2836,-1 5-557,0 0 0,0-1 1,-1 1-1,0-1 0,1 0 0,-1 1 1,-1-1-1,1 0 0,-1 1 0,0-1 1,0 0-1,-1-6 0,1 11-301,-1-1 0,1 1 0,0-1 0,-1 0 0,1 1 0,-1-1 0,1 1 0,-1-1 0,1 1 0,-1-1 1,1 1-1,-1-1 0,0 1 0,1 0 0,-1-1 0,1 1 0,-1 0 0,0-1 0,1 1 0,-1 0 0,0 0 0,0 0 0,1 0 0,-1 0 0,0 0 0,1 0 0,-1 0 0,0 0 0,0 0 0,1 0 0,-1 0 0,0 0 0,1 0 1,-1 1-1,0-1 0,1 0 0,-1 0 0,0 1 0,0 0 0,-25 15-142,21-10 109,1-1 0,0 1 0,0 0 0,0 0 0,1 1 0,0-1 0,0 1 0,1 0 0,0 0 0,0 0 0,1 0 0,-1 0 0,1 0 0,1 9 0,0-15-38,1 0-1,0 0 0,0 0 0,0 0 1,1 0-1,-1 0 0,0 0 1,0-1-1,0 1 0,1 0 1,-1-1-1,0 1 0,1-1 1,-1 1-1,0-1 0,1 0 1,-1 0-1,1 0 0,-1 1 0,0-1 1,1-1-1,-1 1 0,1 0 1,1-1-1,40-1-636,52-11-162,-95 13 827,1 0 0,-1 0 1,1 0-1,-1 0 1,1 0-1,-1 0 1,1 0-1,-1 0 1,1 1-1,-1-1 1,1 0-1,-1 0 0,1 0 1,-1 1-1,1-1 1,-1 0-1,1 0 1,-1 1-1,1-1 1,-1 0-1,0 1 1,1-1-1,-1 1 1,0-1-1,1 0 0,-1 1 1,0-1-1,0 1 1,1-1-1,-1 1 1,0-1-1,0 1 1,0 0-1,-3 21 1218,-18 19 373,-50 40-480,63-74-1757,-1 1 0,0-1 0,0-1 0,-12 7 0,17-11-1512,3-11-10760</inkml:trace>
</inkml:ink>
</file>

<file path=ppt/ink/ink3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9.712"/>
    </inkml:context>
    <inkml:brush xml:id="br0">
      <inkml:brushProperty name="width" value="0.025" units="cm"/>
      <inkml:brushProperty name="height" value="0.025" units="cm"/>
    </inkml:brush>
  </inkml:definitions>
  <inkml:trace contextRef="#ctx0" brushRef="#br0">179 301 17360,'-10'0'887,"1"1"-601,1 0 0,-1 1 1,1 0-1,-1 0 1,1 1-1,0 0 0,0 0 1,0 1-1,0 0 1,1 1-1,0-1 0,-1 1 1,2 1-1,-1-1 1,1 1-1,0 1 0,0-1 1,0 1-1,-4 7 1,7-10-91,1 1 1,0 0 0,0 0 0,0 0-1,0 0 1,1 0 0,0 0 0,0 1-1,0-1 1,1 0 0,0 9 0,0-12-178,1 0 0,-1 0 0,1 0 0,-1 0-1,1 0 1,0-1 0,0 1 0,0 0 0,0-1 0,0 1 0,0-1 0,0 1 0,1-1 0,-1 1 0,0-1 0,1 0 0,-1 0 0,1 1 0,0-1 0,-1 0 0,1 0 0,0-1 0,-1 1 0,1 0 0,0-1 0,0 1 0,0-1-1,0 1 1,0-1 0,0 0 0,0 0 0,-1 0 0,5 0 0,1 0 33,0 0 1,0-1-1,1 0 0,-1 0 1,0-1-1,0 0 0,0 0 0,-1 0 1,1-1-1,0 0 0,-1-1 0,10-5 1,-6 1 13,1 0 1,-1-1 0,-1 0 0,0-1-1,0 0 1,10-16 0,-4 4 12,-1-2 1,-2 0-1,0-1 1,-2 0-1,0 0 1,6-32-1,-11 41 8,-1-1 0,-1 0-1,-1 0 1,0-1 0,-1 1 0,0 0-1,-5-32 1,4 48-85,0 0-1,0 0 1,0 1 0,0-1-1,-1 0 1,1 0 0,0 1-1,-1-1 1,1 0 0,0 0-1,-1 1 1,1-1 0,-1 1 0,1-1-1,-1 0 1,1 1 0,-1-1-1,1 1 1,-1-1 0,0 1-1,1-1 1,-1 1 0,0 0-1,1-1 1,-1 1 0,0 0-1,0-1 1,1 1 0,-1 0-1,0 0 1,0 0 0,1 0-1,-1 0 1,0 0 0,0 0-1,1 0 1,-1 0 0,0 0-1,0 0 1,0 0 0,1 1-1,-1-1 1,0 0 0,1 0-1,-1 1 1,0-1 0,1 1-1,-1-1 1,0 1 0,1-1-1,-1 1 1,1-1 0,-1 1-1,0-1 1,1 1 0,0 0-1,-2 1 1,-3 2 10,1 1 1,-1 1-1,1-1 0,0 1 1,-5 7-1,-7 21 126,2 1-1,-15 50 1,24-66 41,0 1 0,1-1 0,2 0 0,0 1 0,1 0 0,1 27 0,1-44-175,-1-1 0,0 1 0,0-1 1,1 1-1,-1-1 0,1 0 1,0 1-1,0-1 0,0 0 1,0 0-1,0 1 0,0-1 0,1 0 1,-1 0-1,1 0 0,0 0 1,-1-1-1,1 1 0,0 0 1,0-1-1,0 1 0,0-1 0,0 0 1,0 1-1,1-1 0,-1 0 1,0 0-1,0-1 0,1 1 1,-1 0-1,1-1 0,-1 0 0,1 1 1,-1-1-1,1 0 0,-1 0 1,1 0-1,-1-1 0,0 1 0,1-1 1,-1 1-1,3-2 0,4 0 28,1-1 0,-2 0 0,1 0-1,0-1 1,-1 0 0,1-1-1,-1 0 1,-1 0 0,1-1 0,7-6-1,-3-1 68,1-1 0,-2 0 0,0-1-1,-1 0 1,0 0 0,-1-1 0,-1 0-1,-1-1 1,10-30 0,-35 132-59,16-74-41,0-1 0,2 0 0,-1 1 0,1-1 0,1 1 0,-1-1 0,4 12 0,-4-20 1,1 0 0,-1-1 0,1 1 0,0 0 0,0-1 0,-1 1 0,1 0 0,0-1 0,0 1 0,0-1 0,1 0 0,-1 1 0,0-1 0,0 0 0,1 0 0,-1 0 0,1 1 0,-1-2 0,1 1 0,0 0 0,-1 0 0,1 0 0,0-1 0,-1 1 0,1-1 0,0 1 0,0-1 0,-1 0 0,1 0 0,0 0 0,0 0 0,0 0 0,0 0 0,-1 0 0,1 0 0,0-1 0,0 1 0,-1-1 0,1 0 0,0 1 0,-1-1 0,3-1 0,5-2 0,-1 0 0,0-1 0,0 0 0,0 0 0,-1-1 0,14-12 0,-6 1 0,-1 0 0,0-1 0,-1 0 0,-1-1 0,-1 0 0,-1-1 0,15-38 0,-31 81 0,2 1 0,1-1 0,-1 45 0,3-67-5,1 0 0,0 0-1,0 0 1,0 0 0,0 0 0,1 0 0,-1 0 0,0-1-1,0 1 1,0 0 0,1 0 0,-1 0 0,1 0-1,-1 0 1,1 0 0,-1 0 0,1-1 0,-1 1-1,1 0 1,-1 0 0,1-1 0,0 1 0,0 0 0,-1-1-1,1 1 1,0-1 0,0 1 0,0-1 0,0 1-1,1 0 1,1-1-41,0 0-1,-1 1 0,1-1 1,0 0-1,0-1 0,0 1 1,-1 0-1,1-1 0,0 0 1,4-1-1,5-3-520,0 0 0,0 0 0,19-14 1,-16 9-2648,-1-2 0,21-20 0,-3-3-4895</inkml:trace>
</inkml:ink>
</file>

<file path=ppt/ink/ink3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0.732"/>
    </inkml:context>
    <inkml:brush xml:id="br0">
      <inkml:brushProperty name="width" value="0.025" units="cm"/>
      <inkml:brushProperty name="height" value="0.025" units="cm"/>
    </inkml:brush>
  </inkml:definitions>
  <inkml:trace contextRef="#ctx0" brushRef="#br0">63 42 18546,'0'0'3961,"-5"10"-2483,-3 9-841,2 0 0,0 0-1,1 1 1,1-1-1,1 1 1,0 0 0,1 32-1,0 34 103,0-8-481,9 87 0,2-202-18,-8-108-1790,-2 130 1372,0 0 1,-1 1 0,-1-1 0,0 1-1,-1-1 1,-1 1 0,-9-21 0,17 36 239,0 1 0,0-1 0,0 1 0,0-1 0,1 0 0,-1 0 0,0-1 0,1 1 0,-1-1 0,1 0 0,-1 0 0,0 0 0,1 0 0,-1 0 0,1-1 0,3 0 0,1 0-36,0 0 0,0 0 0,0-1 0,0 0-1,0-1 1,-1 0 0,1 0 0,6-4-1,-3-1 117,0-1 0,-1-1 1,0 0-1,0 0 0,-1-1 0,-1 0 0,0 0 0,0-1 0,-1 0 0,-1 0 0,0-1 0,-1 0 0,0 0 0,-1 0 0,0-1 0,-1 0 0,1-14 0,-3 28-142,-1 0 0,0 0 0,0 0 0,0-1 0,0 1-1,1 0 1,-1 0 0,0-1 0,0 1 0,0 0 0,0 0-1,0-1 1,0 1 0,0 0 0,0 0 0,1-1 0,-1 1-1,0 0 1,0-1 0,0 1 0,0 0 0,-1 0-1,1-1 1,0 1 0,0 0 0,0-1 0,0 1 0,0 0-1,0 0 1,0-1 0,0 1 0,-1 0 0,1 0 0,0-1-1,0 1 1,0 0 0,0 0 0,-1 0 0,1-1 0,0 1-1,0 0 1,-1 0 0,1 0 0,0 0 0,0 0 0,-1-1-1,1 1 1,0 0 0,-1 0 0,-3 5-114,-3 6 104,1-1 1,0 2 0,1-1 0,0 1 0,1-1 0,-4 17 0,-12 77 41,20-103-32,-10 88 133,10-81-115,0 0 0,0 0 0,0 0 0,1-1 0,1 1 0,-1 0 0,7 16 0,-8-23-13,1 0-1,0 0 1,0 0-1,0 0 0,0-1 1,1 1-1,-1 0 1,0-1-1,1 1 1,-1 0-1,1-1 1,0 0-1,-1 1 1,1-1-1,0 0 1,0 0-1,0 0 0,0 0 1,0 0-1,0-1 1,0 1-1,2 0 1,0-1 16,0 0 1,-1 0 0,1 0-1,0 0 1,-1-1-1,1 0 1,0 0 0,-1 0-1,1 0 1,-1 0-1,6-4 1,4-2 21,0-1 0,-1 0 0,-1-1 0,1-1 0,12-13-1,16-23 42,50-76 0,-79 107-43,-4 42-319,-5-16 348,0-1-1,0 1 0,8 19 1,-7-27-67,-1 0 0,1 1 0,1-1 0,-1 0 0,0-1-1,1 1 1,-1 0 0,1-1 0,0 0 0,0 0 0,0 0 0,0 0 0,0-1 0,0 0 0,1 1 0,-1-2 0,0 1 0,1 0 0,-1-1 0,1 0 0,-1 0 0,0 0 0,1 0 0,-1-1 0,0 0 0,6-1 0,7-2-108,1-1 0,-1 0 0,0-1 0,0-1 0,17-9 0,13-14-457,-36 22 501,0 1 0,0 0 0,1 0 1,0 1-1,0 1 0,22-7 0,-34 12 53,1 0-1,-1 0 1,1 0-1,0 1 0,-1-1 1,1 0-1,-1 0 1,1 1-1,0-1 1,-1 0-1,1 1 1,-1-1-1,1 0 0,-1 1 1,1-1-1,-1 1 1,0-1-1,1 1 1,-1-1-1,0 1 1,1-1-1,-1 1 0,0-1 1,1 1-1,-1 0 1,0-1-1,0 1 1,0-1-1,0 1 1,1 0-1,-1-1 0,0 1 1,0 0-1,0-1 1,0 1-1,0-1 1,-1 2-1,0 32 235,1-29-196,-11 99 217,6-65-121,1 0-1,2 1 1,1-1 0,10 75-1,-5-92-92,3 12 90,-1 0 0,-2 0 0,-1 0 1,-3 58-1,-1-84-97,0 0 1,-1-1-1,1 1 0,-1-1 0,-1 0 1,0 1-1,0-1 0,0 0 0,-1-1 1,1 1-1,-9 9 0,8-12-18,0 0 0,-1 0 0,1 0 0,-1-1 0,0 1 0,0-1 0,0-1 0,-1 1 0,1-1 0,-1 0 0,1 0 0,-1 0 0,0-1 0,1 0 0,-1 0 0,-12 0 0,14-1-8,0 0 0,0 0 0,0-1 0,0 0 0,0 1 0,0-2 0,0 1 0,0 0 0,1-1 0,-1 0 0,0 0 0,1 0 0,-1 0 0,1 0 0,0-1 0,0 1 0,0-1 0,0 0 0,0 0 0,1 0 0,-1-1 0,1 1 0,0-1 0,0 1 0,0-1 0,0 1 0,0-1 0,1 0 0,-2-7 0,-2-8 0,1 1 0,0-1 0,1 0 0,2 1 0,-1-23 0,2 28 0,1-1 0,1 1 0,-1-1 0,2 1 0,0-1 0,1 1 0,0 0 0,1 0 0,0 1 0,1-1 0,1 1 0,10-15 0,8-6 0,2 2 0,54-50 0,-76 76-80,3-2-899,0-1-1,0 0 0,10-15 0,-17 21 729,0 0-1,0 1 0,0-1 1,0 0-1,0 1 0,0-1 1,0 0-1,-1 0 0,1 0 1,-1 0-1,1 0 0,-1 0 1,0 0-1,0 1 0,0-1 1,0 0-1,0 0 0,0 0 1,0 0-1,-1 0 0,1 0 1,-1 0-1,1 0 1,-1 0-1,0 0 0,0 1 1,-2-4-1,-27-19-8626</inkml:trace>
</inkml:ink>
</file>

<file path=ppt/ink/ink3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1.088"/>
    </inkml:context>
    <inkml:brush xml:id="br0">
      <inkml:brushProperty name="width" value="0.025" units="cm"/>
      <inkml:brushProperty name="height" value="0.025" units="cm"/>
    </inkml:brush>
  </inkml:definitions>
  <inkml:trace contextRef="#ctx0" brushRef="#br0">1 82 18962,'31'-21'609,"12"3"95,11 1 1,3 3-1602,3 3-5861</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8.753"/>
    </inkml:context>
    <inkml:brush xml:id="br0">
      <inkml:brushProperty name="width" value="0.025" units="cm"/>
      <inkml:brushProperty name="height" value="0.025" units="cm"/>
    </inkml:brush>
  </inkml:definitions>
  <inkml:trace contextRef="#ctx0" brushRef="#br0">180 575 15439,'-5'-9'2663,"2"3"-2335,0 0-1,-1 1 1,1-1-1,-1 1 0,-1 0 1,1 0-1,-1 1 0,-8-7 1,11 9-202,-1 0 0,1 1 1,0-1-1,-1 1 0,1 0 0,-1 0 1,0 0-1,1 0 0,-1 0 1,0 0-1,0 1 0,1-1 1,-1 1-1,0 0 0,0 0 0,0 0 1,1 0-1,-1 1 0,0-1 1,0 1-1,1-1 0,-1 1 1,0 0-1,1 0 0,-1 0 0,0 1 1,1-1-1,-3 2 0,1 1-117,0-1 0,0 1 0,1 0 0,-1 0 0,1 1 0,0-1 0,0 1-1,0 0 1,1-1 0,-1 1 0,1 0 0,1 1 0,-1-1 0,1 0 0,-1 0 0,1 6-1,-2 13-35,1 1 0,1 27 0,1-45 37,0 1-11,0-1 0,1 0 0,0 0 0,0 0 0,0 0 0,4 8 0,-5-14-3,1 1 0,-1-1 0,0 0 0,1 0 0,-1 0 0,1 0 0,0 0 0,-1 0 0,1 0 0,0 0-1,0 0 1,0 0 0,0 0 0,0 0 0,-1 0 0,2-1 0,-1 1 0,0 0 0,0-1 0,0 1 0,0-1 0,0 1-1,0-1 1,1 0 0,-1 1 0,0-1 0,0 0 0,0 0 0,1 0 0,-1 0 0,0 0 0,0 0 0,1 0-1,-1 0 1,0 0 0,0-1 0,1 1 0,-1 0 0,0-1 0,0 1 0,0-1 0,0 0 0,2-1 0,4-3 20,0-1 0,-1 0 0,1 0 1,-1 0-1,-1-1 0,1 0 0,-1 0 0,7-16 1,-3 9 77,27-46 274,-2-1 1,-4-2-1,-2-1 0,-2-1 1,-4-2-1,-3 0 0,18-115 1,-33 131 162,-7 43 178,-6 31-423,-3 21-280,3 0 0,1 1 0,-1 48 0,4 140 95,5-209-103,0-9 42,0-1 0,2 1 0,4 25 0,-5-36-155,0-1 0,0 0 1,1 1-1,-1-1 0,1 0 1,0 0-1,-1 0 0,1 0 1,4 5-1,-4-7-87,-1 0 1,0 0-1,0 0 0,1 0 1,-1 0-1,0-1 0,1 1 1,-1 0-1,1-1 0,-1 1 1,1-1-1,0 1 0,-1-1 1,1 0-1,-1 0 0,1 0 1,0 0-1,-1 0 0,1 0 1,-1 0-1,4-1 0,-3 1-159,-1-1-1,1 0 1,-1 0-1,0 0 0,1 0 1,-1 0-1,0 0 1,1 0-1,-1 0 0,0 0 1,0 0-1,0-1 1,0 1-1,0 0 0,0-1 1,0 1-1,-1-1 1,1 1-1,-1-1 0,1 1 1,-1-1-1,1 0 1,-1 1-1,0-3 0,0 4 279,7-33-11320</inkml:trace>
</inkml:ink>
</file>

<file path=ppt/ink/ink3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2.227"/>
    </inkml:context>
    <inkml:brush xml:id="br0">
      <inkml:brushProperty name="width" value="0.025" units="cm"/>
      <inkml:brushProperty name="height" value="0.025" units="cm"/>
    </inkml:brush>
  </inkml:definitions>
  <inkml:trace contextRef="#ctx0" brushRef="#br0">22 0 20724,'0'25'961,"-5"9"-577,-6 10 160,8 7-319,1 3-225,2-2 64,0-5-289,0-8-383,8-10-577,5-11-673,-2-9-384,1-9-1089,-4-10-1634</inkml:trace>
</inkml:ink>
</file>

<file path=ppt/ink/ink3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2.571"/>
    </inkml:context>
    <inkml:brush xml:id="br0">
      <inkml:brushProperty name="width" value="0.025" units="cm"/>
      <inkml:brushProperty name="height" value="0.025" units="cm"/>
    </inkml:brush>
  </inkml:definitions>
  <inkml:trace contextRef="#ctx0" brushRef="#br0">0 107 15246,'0'0'5638,"30"-54"-5350,-2 42 513,4 2 0,2-2-225,-2 2-288,-2 2-192,-4 7-128,-8 1-1121,-9 5-1473,-9 12-1922,0 2-3684</inkml:trace>
</inkml:ink>
</file>

<file path=ppt/ink/ink3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2.912"/>
    </inkml:context>
    <inkml:brush xml:id="br0">
      <inkml:brushProperty name="width" value="0.025" units="cm"/>
      <inkml:brushProperty name="height" value="0.025" units="cm"/>
    </inkml:brush>
  </inkml:definitions>
  <inkml:trace contextRef="#ctx0" brushRef="#br0">50 54 8008,'0'0'20019,"70"-27"-19475,-40 16-480,2 2-160,0 3-1313,-10 6-1250,-8 0-960,-12 12-9033</inkml:trace>
  <inkml:trace contextRef="#ctx0" brushRef="#br0" timeOffset="1">1 294 1217,'0'0'18354,"60"22"-16785,-21-32-32,3-5-896,7-1-545,-4 0-736,-2-1-2243,-8 1-2050,-6 2-3267</inkml:trace>
</inkml:ink>
</file>

<file path=ppt/ink/ink3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3.255"/>
    </inkml:context>
    <inkml:brush xml:id="br0">
      <inkml:brushProperty name="width" value="0.025" units="cm"/>
      <inkml:brushProperty name="height" value="0.025" units="cm"/>
    </inkml:brush>
  </inkml:definitions>
  <inkml:trace contextRef="#ctx0" brushRef="#br0">1 259 14574,'0'0'6913,"9"-1"-4852,3-2-1691,0-1 1,-1-1-1,1 0 0,-1 0 1,0-1-1,-1 0 1,0-1-1,0 0 1,0-1-1,-1 0 1,0-1-1,13-15 0,1-3-266,-1 0 0,-2-2 0,27-48 0,-49 90-629,-15 89 639,11-32-3093,6-70 2799,-1 1 0,1 0-1,0-1 1,0 1-1,0 0 1,0 0-1,0-1 1,0 1 0,0 0-1,0-1 1,0 1-1,0 0 1,1 0 0,-1-1-1,0 1 1,0 0-1,1-1 1,-1 1 0,0-1-1,1 1 1,-1 0-1,1-1 1,-1 1 0,1-1-1,-1 1 1,1-1-1,-1 1 1,1-1-1,-1 0 1,1 1 0,0-1-1,-1 1 1,1-1-1,-1 0 1,1 0 0,0 1-1,0-1 1,0 0-1,14 1-7442</inkml:trace>
</inkml:ink>
</file>

<file path=ppt/ink/ink3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3.626"/>
    </inkml:context>
    <inkml:brush xml:id="br0">
      <inkml:brushProperty name="width" value="0.025" units="cm"/>
      <inkml:brushProperty name="height" value="0.025" units="cm"/>
    </inkml:brush>
  </inkml:definitions>
  <inkml:trace contextRef="#ctx0" brushRef="#br0">1 502 7976,'0'0'18097,"3"61"-17040,0-28-257,3 0-575,3-2-418,0-1-1953,2-6-1473,-2-5-2339,1-6-7430</inkml:trace>
  <inkml:trace contextRef="#ctx0" brushRef="#br0" timeOffset="1">382 0 19603,'0'0'2114,"-9"59"-1570,-4-15 1122,1 6-705,-1 4 160,4-1-128,3-2-513,6-4-352,0-3-128,2-7-1025,10-9-929,-3-6-608,0-9-33,-2-5-1376</inkml:trace>
</inkml:ink>
</file>

<file path=ppt/ink/ink3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3.970"/>
    </inkml:context>
    <inkml:brush xml:id="br0">
      <inkml:brushProperty name="width" value="0.025" units="cm"/>
      <inkml:brushProperty name="height" value="0.025" units="cm"/>
    </inkml:brush>
  </inkml:definitions>
  <inkml:trace contextRef="#ctx0" brushRef="#br0">1 126 15118,'0'0'9257,"16"-63"-6534,4 46-1410,7 6-673,5-1-159,6 6-97,3-2-288,-2 4-64,-4-1-64,-6 5-1121,-11 0-2338,-15 0-1698,-3 9-1665,-8 3-4966</inkml:trace>
</inkml:ink>
</file>

<file path=ppt/ink/ink3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4.313"/>
    </inkml:context>
    <inkml:brush xml:id="br0">
      <inkml:brushProperty name="width" value="0.025" units="cm"/>
      <inkml:brushProperty name="height" value="0.025" units="cm"/>
    </inkml:brush>
  </inkml:definitions>
  <inkml:trace contextRef="#ctx0" brushRef="#br0">27 93 19314,'0'0'8008,"82"-3"-6375,-40-12-351,3-4-674,-2-1-480,-5 4-96,-7 3-768,-10 6-1186,-13 7-2210</inkml:trace>
  <inkml:trace contextRef="#ctx0" brushRef="#br0" timeOffset="1">0 484 23542,'0'0'5317,"53"-42"-3843,-12 9-1218,7-3-64,1-4-160,-3 5-640,-7 2-2403,-9 9-2050,-10 3-1121,-8 4-5957</inkml:trace>
</inkml:ink>
</file>

<file path=ppt/ink/ink3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4.654"/>
    </inkml:context>
    <inkml:brush xml:id="br0">
      <inkml:brushProperty name="width" value="0.025" units="cm"/>
      <inkml:brushProperty name="height" value="0.025" units="cm"/>
    </inkml:brush>
  </inkml:definitions>
  <inkml:trace contextRef="#ctx0" brushRef="#br0">33 108 9257,'0'0'15177,"10"-4"-12978,30-13-693,-39 17-1462,0-1 0,0 1 0,-1 0 0,1 0 0,0 0 0,0 0 0,-1 0 0,1 0 0,0 0 0,0 1 0,0-1 0,-1 0 0,1 0 0,0 0 0,0 1 1,-1-1-1,1 0 0,0 1 0,-1-1 0,1 1 0,0-1 0,-1 1 0,1-1 0,-1 1 0,1-1 0,-1 1 0,1 0 0,-1-1 0,1 1 0,-1 0 0,0-1 0,1 1 0,-1 0 1,0-1-1,0 1 0,1 0 0,-1 0 0,0 0 0,0-1 0,0 1 0,0 0 0,0 0 0,0 0 0,0 39 704,0-36-536,-1 4-128,-1 1 1,0 0-1,-1-1 0,0 0 0,0 1 0,-1-1 0,0 0 0,0-1 0,-1 1 0,0-1 0,0 0 0,-8 8 0,7-8-20,0 0 0,0 1-1,1 0 1,0 0 0,0 1-1,1-1 1,0 1 0,1 0-1,-4 15 1,7-24-64,0 1 0,0-1 0,0 1 0,0-1 0,0 0 0,0 1 0,1-1 0,-1 1 0,0-1 0,0 0 0,1 1 0,-1-1 0,0 0 0,0 1 0,1-1 0,-1 0 0,0 1 0,1-1 0,-1 0 0,1 0 0,-1 0 0,0 1 0,1-1 0,-1 0 0,1 0 0,-1 0 0,0 0 0,1 0 0,-1 0 0,1 1 0,-1-1 0,1 0 0,-1 0 0,1-1 0,-1 1 0,0 0 0,1 0 0,0 0 0,21-2 0,-21 2 0,17-4-516,0 0 0,0-1 1,0-1-1,-1-1 0,28-15 0,-11 2-3694,53-40 0,-41 25-8970</inkml:trace>
  <inkml:trace contextRef="#ctx0" brushRef="#br0" timeOffset="1">507 13 15759,'0'0'14061,"56"3"-15022,-21-5-2530,5-1-1570,1-3-960,3 1-1475</inkml:trace>
</inkml:ink>
</file>

<file path=ppt/ink/ink3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4.981"/>
    </inkml:context>
    <inkml:brush xml:id="br0">
      <inkml:brushProperty name="width" value="0.025" units="cm"/>
      <inkml:brushProperty name="height" value="0.025" units="cm"/>
    </inkml:brush>
  </inkml:definitions>
  <inkml:trace contextRef="#ctx0" brushRef="#br0">1 91 7559,'0'0'21300,"35"0"-21236,-17 0-1153,5 0-1825,6 0-3044,6-7-6662</inkml:trace>
  <inkml:trace contextRef="#ctx0" brushRef="#br0" timeOffset="1">378 55 23382,'0'0'9385,"76"-2"-9385,-45-10-1281,-1-6-5958,1-4-10218</inkml:trace>
</inkml:ink>
</file>

<file path=ppt/ink/ink3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7.156"/>
    </inkml:context>
    <inkml:brush xml:id="br0">
      <inkml:brushProperty name="width" value="0.025" units="cm"/>
      <inkml:brushProperty name="height" value="0.025" units="cm"/>
    </inkml:brush>
  </inkml:definitions>
  <inkml:trace contextRef="#ctx0" brushRef="#br0">139 227 18770,'0'-9'2487,"0"-3"-1451,-1-1-1,-1 0 0,0 0 1,-4-16-1,5 26-827,0 0 0,0 0-1,0 0 1,-1 1 0,1-1-1,-1 0 1,1 1 0,-1-1-1,0 1 1,0 0 0,0-1-1,-4-2 1,5 4-185,-1 0 0,0 0-1,1 1 1,-1-1 0,0 1 0,1-1-1,-1 1 1,0 0 0,0-1 0,1 1-1,-1 0 1,0 0 0,0 0 0,1 0-1,-1 1 1,0-1 0,0 0 0,1 1-1,-1-1 1,0 1 0,1 0 0,-1 0-1,1-1 1,-3 3 0,-1 0 37,0 1 1,0 0 0,0 1 0,0-1-1,1 1 1,0 0 0,-6 9-1,8-12-43,0 0 0,1 1-1,-1-1 1,1 1-1,-1 0 1,1-1-1,0 1 1,0 0 0,0 0-1,1 0 1,-1-1-1,0 1 1,1 0 0,0 0-1,0 0 1,0 0-1,0 0 1,1 5 0,1-7-13,1 0 0,-1 0 0,1 0 0,0 0 0,-1 0 0,1 0 0,-1-1 1,1 1-1,0-1 0,0 0 0,-1 0 0,1 0 0,3 0 0,12 1-8,-8 3-32,-1-1 1,0 1-1,-1 1 0,1-1 1,-1 2-1,0-1 0,0 1 1,0 0-1,-1 1 0,0-1 1,0 2-1,-1-1 0,0 1 1,8 12-1,-1 1 15,-1 0 0,-1 0 0,-1 1-1,13 40 1,-18-46 38,-2 0-1,0 0 0,0 0 0,-2 0 0,0 0 1,-1 1-1,0-1 0,-2 0 0,0 0 0,0 0 1,-9 26-1,7-30 143,0 1 0,-1-1 1,-1 0-1,0 0 0,-1-1 1,0 0-1,-1 0 0,0-1 0,0 0 1,-1 0-1,-1-1 0,0 0 1,0 0-1,-18 11 0,27-19-149,-1 0 1,1 0-1,-1 0 1,1 0-1,-1-1 0,1 1 1,-1 0-1,0-1 1,1 1-1,-1-1 0,0 1 1,1-1-1,-1 0 0,0 0 1,0 0-1,1 0 1,-1 0-1,0 0 0,0 0 1,1 0-1,-1-1 0,0 1 1,-1-1-1,1-1-7,1 1-1,-1 0 1,1-1-1,0 1 0,-1-1 1,1 1-1,0-1 1,0 0-1,0 1 1,0-1-1,1 0 0,-1 0 1,0 0-1,1 1 1,-1-1-1,1 0 1,0-3-1,-2-7-30,2 0-1,0-1 1,0 1 0,1 0-1,4-17 1,6-11-97,3 0 0,1 1 0,2 1 0,2 1-1,27-42 1,-8 11-176,-15 27 79,52-104-413,-68 127 619,0 0-1,-1 0 1,-1 0 0,-1-1-1,0 1 1,1-28 0,-5 43 30,0 1 1,0 0-1,0-1 1,0 1-1,-1-1 1,1 1-1,-1 0 1,1-1-1,-1 1 1,0 0-1,0 0 1,0 0-1,0-1 1,0 1-1,-1 0 1,1 0-1,0 0 1,-4-2-1,4 3-5,0 1 0,0-1 0,-1 0 0,1 1 0,-1-1 0,1 1 0,0 0 0,-1-1 0,1 1 0,-1 0 0,1 0 0,-1 0 0,1 0 0,0 0 0,-1 0 0,1 0 0,-1 1-1,1-1 1,-1 0 0,1 1 0,0-1 0,-1 1 0,1 0 0,0-1 0,0 1 0,-1 0 0,1 0 0,0 0 0,0 0 0,0 0 0,0 0 0,-1 1 0,-5 5 43,1 0 1,0 1-1,0 0 0,1 0 1,0 0-1,1 1 1,-1-1-1,2 1 0,-1 0 1,1 0-1,1 1 0,-1-1 1,2 0-1,-1 1 1,1 13-1,1-21-43,0-1-1,0 1 1,0-1 0,0 1-1,0-1 1,1 1 0,-1-1-1,0 1 1,1-1 0,0 1-1,-1-1 1,1 0 0,0 1-1,0-1 1,-1 0 0,1 0-1,0 1 1,0-1 0,1 0-1,-1 0 1,0 0 0,2 1-1,1 0 18,-1-1-1,0 1 0,0-1 0,1 0 0,-1 0 0,0-1 1,1 1-1,-1-1 0,8 1 0,2-2 36,0 0 1,1-1-1,-1 0 1,21-7-1,55-25-61,-68 24 0,0 1 0,1 1 0,0 1 0,0 1 0,0 1 0,43-5 0,-63 11 0,-1 0 0,0-1 0,1 1 0,-1 0 0,0 0 0,0-1 0,0 1 0,0 0 0,0 0 0,0 0 0,0 1 0,0-1 0,0 0 0,0 0 0,0 0 0,-1 1 0,1-1 0,0 0 0,-1 1 0,1-1 0,-1 0 0,0 1 0,1-1 0,-1 1 0,0-1 0,0 1 0,0-1 0,0 1 0,0-1 0,0 1 0,0-1 0,-1 0 0,1 1 0,-1-1 0,1 1 0,-1 0 0,1 0 0,0 0 0,0-1 0,-1 1 0,1 0 0,0-1 0,-1 1 0,1-1 0,-1 1 0,1-1 0,-1 1 0,0-1 0,0 1 0,1-1 0,-1 0 0,0 1 0,0-1 0,0 0 0,-1 0 0,1 1 0,0-1 0,0 0 0,-1 0 0,1-1 0,-1 1 0,1 0 0,0 0 0,-1-1 0,1 1 0,-1-1 0,0 1 0,1-1 0,-1 1 0,1-1 0,-1 0 0,-2 0 0,1-2 0,1 0 0,-1-1 0,1 1 0,0-1 0,-1 0 0,1 0 0,0 0 0,1 1 0,-1-2 0,0 1 0,1 0 0,0 0 0,0 0 0,0-1 0,-1-6 0,-2-2 0,-4-8 21,4 12-53,0 0 0,1 0 0,0-1 0,1 1 0,0-1 0,-1-13 0,30 20-9278,-5 2 3037,4 2-2412</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9.224"/>
    </inkml:context>
    <inkml:brush xml:id="br0">
      <inkml:brushProperty name="width" value="0.025" units="cm"/>
      <inkml:brushProperty name="height" value="0.025" units="cm"/>
    </inkml:brush>
  </inkml:definitions>
  <inkml:trace contextRef="#ctx0" brushRef="#br0">78 192 10090,'0'0'395,"-9"-7"213,2 3-372,-30-23 1371,35 25-1271,0 1 0,0-1 0,0 0 0,0 0 0,0 0 0,1 0 0,-1 0 0,1 0 0,-1-1-1,1 1 1,0 0 0,0-1 0,0 1 0,0-1 0,1 1 0,-2-5 0,3 3-117,0 1 1,0-1-1,0 0 0,1 0 0,-1 1 1,1-1-1,0 1 0,0-1 1,0 1-1,1 0 0,-1 0 1,1 0-1,-1 0 0,1 0 0,0 1 1,6-5-1,0 0 202,1 0 1,0 0-1,1 1 0,13-6 1,-18 10-335,-1-1 1,1 1-1,-1 1 1,1-1-1,0 1 1,0 0-1,0 0 1,-1 1-1,1 0 1,0 0-1,0 0 1,0 1-1,0 0 1,0 0-1,-1 0 1,1 1-1,0 0 1,-1 0-1,0 0 1,1 1-1,-1 0 1,0 0-1,0 0 1,0 0-1,-1 1 1,1 0-1,-1 0 1,0 0-1,0 0 1,0 1-1,-1 0 1,5 7-1,2 5-40,-1 0-1,-1 0 0,0 0 1,-1 1-1,-1 0 0,-1 1 1,-1-1-1,4 38 0,-6-28 191,-1 0 1,-1-1-1,-2 1 0,-1 0 0,-1-1 0,-1 0 1,-1 0-1,-2 0 0,0-1 0,-2 0 0,-1-1 0,-1 0 1,-1-1-1,-1 0 0,-1-1 0,-2 0 0,0-1 0,-1-1 1,-1-1-1,-30 24 0,47-41-374,-1-1 0,1 0 0,-1 0 0,0-1 0,0 1 1,0-1-1,0 1 0,0-1 0,-1 0 0,1 0 0,0 0 0,0 0 0,-1-1 0,1 0 0,0 1 0,-6-1 0,8-1 16,-1 1 0,1-1 0,-1 0 0,0 1 0,1-1 0,-1 0 0,1 0 0,0 0 0,-1 0 0,1 0 0,0 0 0,0-1 0,-1 1 0,1 0 0,0 0 0,0-1 0,0 1 0,1-1 0,-1 1 0,0-1 0,0 1 0,1-1 0,-1 0 0,1 1 0,0-1 0,-1 0 0,1 1 0,0-1 0,0 0 0,0 0 0,0 1 0,1-4 0,1-31-7940,9 22 1880</inkml:trace>
</inkml:ink>
</file>

<file path=ppt/ink/ink3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7.500"/>
    </inkml:context>
    <inkml:brush xml:id="br0">
      <inkml:brushProperty name="width" value="0.025" units="cm"/>
      <inkml:brushProperty name="height" value="0.025" units="cm"/>
    </inkml:brush>
  </inkml:definitions>
  <inkml:trace contextRef="#ctx0" brushRef="#br0">84 0 15695,'0'0'10693,"-9"8"-9839,3-4-710,0 1-1,0 1 1,1-1 0,0 1 0,0 0 0,0 0-1,1 0 1,0 1 0,0 0 0,1 0 0,-1 0-1,1 0 1,1 0 0,0 0 0,-2 10 0,2-7 112,0-1 0,1 0 0,0 1 0,1-1 0,0 1 0,2 15 0,-2-23-238,0 0 0,1 0-1,0 0 1,-1 0 0,1 0-1,0 0 1,0 0 0,0-1-1,0 1 1,1 0 0,-1-1 0,0 1-1,1-1 1,-1 1 0,1-1-1,-1 1 1,1-1 0,0 0-1,-1 0 1,1 0 0,0 0-1,0 0 1,0 0 0,0-1-1,0 1 1,0-1 0,0 1-1,0-1 1,0 0 0,0 0-1,0 0 1,0 0 0,0 0-1,0 0 1,4-1 0,0 0-17,0 0 1,0-1-1,0 0 1,0 0-1,0 0 0,0-1 1,-1 0-1,1 0 1,-1 0-1,0-1 1,0 1-1,0-1 1,-1-1-1,1 1 1,-1-1-1,0 1 1,0-1-1,0 0 1,-1-1-1,4-5 1,-2 1-32,0 0 0,0 0 0,-1-1 0,-1 1 0,1-1 0,-2 0 0,1 0 0,-2 0 0,1 0 0,-1-15 0,-1 25 4,0 1 1,0 0-1,0-1 1,0 1-1,0 0 1,0-1 0,0 1-1,1 0 1,-1-1-1,-1 1 1,1 0-1,0-1 1,0 1 0,0 0-1,0-1 1,0 1-1,0 0 1,0-1-1,0 1 1,0 0-1,-1-1 1,1 1 0,0 0-1,0 0 1,0-1-1,-1 1 1,1 0-1,0 0 1,0-1 0,-1 1-1,1 0 1,0 0-1,-1 0 1,1-1-1,0 1 1,0 0-1,-1 0 1,1 0 0,0 0-1,-1 0 1,1 0-1,0 0 1,-1 0-1,1 0 1,0 0 0,-1 0-1,1 0 1,0 0-1,-1 0 1,1 0-1,0 0 1,-1 0-1,1 0 1,0 0 0,-1 0-1,1 1 1,0-1-1,-1 0 1,1 0-1,0 0 1,-1 0 0,1 1-1,0-1 1,0 0-1,0 0 1,-1 1-1,-15 18-1857,14-11 895,-1 0-1,1 0 0,1 0 1,-1 0-1,1 1 0,1-1 1,0 0-1,0 1 0,1 7 1,4-2-2461,10-9-1436</inkml:trace>
</inkml:ink>
</file>

<file path=ppt/ink/ink3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7.876"/>
    </inkml:context>
    <inkml:brush xml:id="br0">
      <inkml:brushProperty name="width" value="0.025" units="cm"/>
      <inkml:brushProperty name="height" value="0.025" units="cm"/>
    </inkml:brush>
  </inkml:definitions>
  <inkml:trace contextRef="#ctx0" brushRef="#br0">148 194 15663,'0'0'6673,"-10"5"-4826,1 0-1540,0 0 0,1 1 0,0 0 0,1 0 0,-1 1 0,1 0 0,0 0 0,1 1-1,0-1 1,0 2 0,1-1 0,0 0 0,-4 11 0,-21 54 1412,28-68-1628,0 0 0,1 0 0,0 0 0,0 0 1,1 1-1,-1-1 0,1 0 0,0 0 1,0 1-1,1-1 0,0 0 0,2 9 0,-2-12-91,1 0 0,-1-1 0,1 1 0,-1-1 0,1 1 0,-1-1 0,1 0 0,0 0 0,0 0 0,0 0 0,0 0 0,-1 0 0,1 0 0,0-1 0,0 1 0,1-1 0,-1 1 0,0-1 0,0 0 0,0 0 0,0 0-1,0 0 1,0 0 0,0 0 0,0-1 0,0 1 0,4-2 0,1 1-10,0-1-1,0 0 1,0 0-1,-1 0 1,1-1-1,-1 0 0,8-5 1,0-3 7,-2-1 0,1-1-1,-2 0 1,1-1 0,-2 0 0,0 0 0,-1-1-1,0 0 1,-1-1 0,-1 0 0,7-23 0,-2 1 154,-1 0 0,-3-1 0,8-76 0,-17 87-110,0 28-41,1 0 0,-1 0 0,1 0-1,0 0 1,-1 0 0,1 0 0,0 1 0,-1-1 0,1 0 0,-1 0 0,1 0 0,0 0 0,-1 1 0,1-1 0,0 0 0,-1 0 0,1 1 0,0-1 0,0 0 0,-1 0 0,1 1 0,0-1 0,0 0 0,-1 1 0,1-1 0,0 0 0,0 1 0,0-1 0,0 1 0,0-1 0,-1 0 0,1 1 0,0 0 0,-20 50 29,11-17 17,1 0 1,1 0-1,2 1 0,1-1 1,2 42-1,2-73-103,0 1 0,1 0 0,-1 0-1,1 0 1,0 0 0,0-1 0,0 1 0,1 0 0,-1-1 0,1 1 0,0-1 0,0 0 0,0 0 0,1 1 0,-1-1 0,1 0-1,-1-1 1,1 1 0,0 0 0,0-1 0,0 0 0,0 0 0,7 3 0,-4-2-746,1 0 0,0-1 1,1 0-1,-1-1 0,0 0 1,0 0-1,1 0 0,-1-1 1,0 0-1,1 0 0,12-3 0,14-6-5768</inkml:trace>
</inkml:ink>
</file>

<file path=ppt/ink/ink3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8.218"/>
    </inkml:context>
    <inkml:brush xml:id="br0">
      <inkml:brushProperty name="width" value="0.025" units="cm"/>
      <inkml:brushProperty name="height" value="0.025" units="cm"/>
    </inkml:brush>
  </inkml:definitions>
  <inkml:trace contextRef="#ctx0" brushRef="#br0">35 7 16816,'0'0'9791,"-7"11"-7992,-18 38-673,24-48-1099,1 1 0,-1-1 0,1 1 0,0-1 0,-1 1 0,1-1 0,0 1 0,0 0 0,0-1 0,0 1 0,0-1 0,1 1 0,-1-1 0,0 1 0,1-1 0,-1 1 0,1-1 0,0 1 0,-1-1 0,1 0 0,0 1 0,0-1 0,0 0 0,0 1 0,0-1 0,0 0 0,0 0 0,0 0 0,0 0 0,0 0 0,1 0 0,-1 0 0,1-1 0,-1 1 0,0 0 0,1-1 0,1 1 0,4 2 5,1-1 1,-1 0 0,0 0 0,1-1 0,11 1-1,-13-2-17,1 0-1,-1-1 1,0 1-1,1-1 1,-1-1-1,0 1 1,1-1-1,-1 0 0,0-1 1,0 1-1,-1-1 1,1 0-1,5-5 1,-8 7 17,-1-1-1,1 0 1,-1-1 0,1 1 0,-1 0 0,0-1 0,0 1 0,0-1-1,0 1 1,0-1 0,-1 0 0,1 0 0,-1 0 0,0 0 0,1 0-1,-1 0 1,-1-1 0,1 1 0,-1 0 0,1 0 0,-1-1 0,0 1 0,0 0-1,0 0 1,0-1 0,-1 1 0,-1-6 0,1 8-11,0 0 1,0 0-1,0 0 0,0 0 1,0 0-1,0 0 0,0 0 1,0 0-1,-1 1 0,1-1 1,0 0-1,-1 1 0,1-1 1,0 1-1,-1-1 0,1 1 1,-1 0-1,1-1 1,0 1-1,-1 0 0,1 0 1,-1 0-1,1 0 0,-1 0 1,-2 1-1,-39 7 342,36-5-363,0 1 0,0 0 0,1 0 0,0 0 0,0 1 0,0 0 0,0 0 0,1 1 0,0-1 0,0 1 0,-6 9 0,8-10 0,0 0 0,0 0 0,0 0 0,0 1 0,1-1 0,0 1 0,0-1 0,1 1 0,0 0 0,0-1 0,0 1 0,0 0 0,1 0 0,0 0 0,1 8 0,0-11-122,0 0 1,0 0-1,1 0 1,-1 0-1,1 0 1,0-1-1,-1 1 1,1 0-1,0-1 1,1 0-1,-1 1 0,0-1 1,1 0-1,-1 0 1,1-1-1,0 1 1,-1 0-1,1-1 1,0 0-1,0 1 1,0-1-1,0 0 0,0-1 1,0 1-1,0 0 1,4-1-1,6 2-1349,1 0-1,-1-2 1,1 1-1,22-4 1,15-6-8421</inkml:trace>
</inkml:ink>
</file>

<file path=ppt/ink/ink3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9.467"/>
    </inkml:context>
    <inkml:brush xml:id="br0">
      <inkml:brushProperty name="width" value="0.025" units="cm"/>
      <inkml:brushProperty name="height" value="0.025" units="cm"/>
    </inkml:brush>
  </inkml:definitions>
  <inkml:trace contextRef="#ctx0" brushRef="#br0">194 160 4228,'0'0'12615,"-6"-8"-9503,5 7-3002,0-1 13,0-1 0,0 1 1,0 0-1,0 1 0,0-1 0,0 0 1,-1 0-1,1 0 0,-1 1 0,1-1 1,-1 1-1,0-1 0,0 1 0,1 0 1,-1 0-1,0 0 0,0 0 0,0 0 0,0 0 1,-1 0-1,1 1 0,0-1 0,0 1 1,0-1-1,0 1 0,-1 0 0,1 0 1,0 0-1,0 0 0,-1 0 0,1 1 0,0-1 1,0 0-1,0 1 0,0 0 0,-1 0 1,1 0-1,0-1 0,-3 4 0,-5 3 24,1 1-1,0 0 1,0 0-1,1 1 0,0 0 1,1 0-1,-12 19 1,15-22-91,0 1-1,1-1 1,0 1 0,0 0 0,0 0 0,0 0 0,1 0 0,1 1 0,-1-1 0,1 0 0,0 1-1,1-1 1,0 12 0,0-18-50,1 0-1,-1 1 1,0-1 0,1 0-1,-1 1 1,1-1-1,-1 0 1,1 0-1,0 1 1,0-1 0,-1 0-1,1 0 1,0 0-1,0 0 1,0 0-1,0 0 1,0 0 0,1 0-1,-1-1 1,0 1-1,0 0 1,0-1 0,2 1-1,1 0 8,-1 0 0,1 0-1,0 0 1,-1-1 0,1 0 0,0 1-1,0-1 1,6-1 0,2-1 23,0-1 1,0 0 0,0 0 0,17-8 0,-2-2-31,0-1 1,-1-2-1,-1 0 1,0-2-1,-2 0 1,0-2 0,0-1-1,-2 0 1,-1-2-1,-1 0 1,0-1-1,21-40 1,-38 61 140,0 0 0,0-1 0,-1 1 0,0-1 0,1 1 1,-1-1-1,-1 0 0,2-5 0,-3 8-127,1 1 0,-1 0 0,1 0 0,0 0 0,-1 0 0,1 0 0,-1 0 0,1 0 0,-1 0 0,1 0 0,-1 0 0,1 1 0,-1-1 0,1 0 0,0 0 0,-1 0 0,1 0 0,-1 1 0,1-1 0,0 0 0,-1 0 0,1 1 0,-1-1 0,1 0 0,0 1 0,0-1 0,-1 1 0,-5 6 11,1 0-1,0 0 0,1 1 1,0 0-1,0 0 0,0 0 0,1 0 1,1 1-1,-3 8 0,0 3-15,2 1 0,-4 37-1,7-53-13,0-1-1,0 0 1,0 1-1,1-1 1,-1 1-1,1-1 1,0 1-1,0-1 1,1 0-1,-1 0 1,1 0-1,0 0 1,3 6-1,-2-8 4,-1 1 0,0-1 0,1 1 1,0-1-1,0 0 0,-1 0 0,1 0 0,0 0 0,1-1 0,-1 1 0,0-1 0,0 0 0,1 0 0,-1 0 0,1 0 0,-1-1 0,5 1 0,4 0 17,-1-1 0,1 0 0,0-1-1,0 0 1,-1-1 0,1 0 0,-1-1-1,1 0 1,19-9 0,-27 11-5,1-1 0,0-1 0,-1 1 1,1-1-1,-1 1 0,0-1 1,0 0-1,0-1 0,0 1 0,-1-1 1,1 0-1,-1 0 0,0 0 0,0 0 1,0 0-1,-1-1 0,1 1 1,-1-1-1,0 0 0,0 0 0,-1 1 1,0-1-1,0 0 0,1-11 0,-2 16 3,0 0 0,1 0-1,-1-1 1,0 1-1,0 0 1,0 0-1,0-1 1,0 1 0,0 0-1,0-1 1,0 1-1,0 0 1,0 0-1,-1-1 1,1 1 0,0 0-1,0 0 1,0-1-1,0 1 1,0 0-1,0 0 1,0-1 0,-1 1-1,1 0 1,0 0-1,0 0 1,0-1-1,-1 1 1,1 0 0,0 0-1,0 0 1,-1 0-1,1-1 1,0 1-1,0 0 1,-1 0 0,1 0-1,0 0 1,0 0-1,-1 0 1,1 0-1,-13 7 181,-8 18-185,18-22-6,1 1-1,0 0 1,0 0-1,1 1 1,-1-1-1,1 0 0,0 0 1,0 1-1,0-1 1,1 1-1,-1-1 1,1 1-1,0-1 0,1 9 1,0-10-2,0-1-1,0 1 1,1-1-1,-1 0 1,0 1-1,1-1 1,0 0-1,-1 0 1,1 0 0,0 0-1,0 0 1,0 0-1,0-1 1,0 1-1,0-1 1,1 1 0,-1-1-1,0 0 1,1 0-1,-1 0 1,1 0-1,0 0 1,-1-1-1,1 1 1,5-1 0,14 4 27,1-2-1,38 0 1,-55-2-25,1 0 0,-1-1-1,0 1 1,0-1 0,0 0-1,0-1 1,0 0 0,0 0-1,0 0 1,-1 0 0,1-1-1,-1 0 1,1 0-1,8-8 1,-12 7 24,1 1 1,-1-1-1,-1 0 0,1 0 1,0 0-1,-1 0 0,0-1 1,0 1-1,0 0 0,-1 0 0,1-1 1,-1 1-1,0 0 0,-1-7 1,0-2 74,0 0 0,-1 0 0,-6-20 0,0 9-107,4 13 0,0-1 0,1 1 0,0 0 0,1-1 0,-1-14 0,3 25 0,0 0 1,1 1-1,-1-1 0,0 0 1,0 1-1,1-1 0,-1 0 1,1 1-1,-1-1 0,0 0 1,1 1-1,-1-1 1,1 1-1,-1-1 0,1 1 1,-1-1-1,1 1 0,0-1 1,-1 1-1,1 0 0,0-1 1,-1 1-1,1 0 0,0-1 1,-1 1-1,1 0 0,0 0 1,0 0-1,-1 0 0,1 0 1,0 0-1,1 0 0,32 0-396,-22 1-100,10-1-715,56-2-8516,-14-6-4879</inkml:trace>
</inkml:ink>
</file>

<file path=ppt/ink/ink3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0.699"/>
    </inkml:context>
    <inkml:brush xml:id="br0">
      <inkml:brushProperty name="width" value="0.025" units="cm"/>
      <inkml:brushProperty name="height" value="0.025" units="cm"/>
    </inkml:brush>
  </inkml:definitions>
  <inkml:trace contextRef="#ctx0" brushRef="#br0">204 0 17969,'0'0'8066,"-1"10"-7361,-3 23-433,-2-1-1,-1 1 1,-22 61 0,-53 103 64,8-21-168,115-259-9781,-1 2 3809,34-117-3025,-46 95 11975,-13 0 8676,-21 168-5278,-6 89-6266,12-129-183,0 3 215,4 46-1,-3-67-247,1 1 0,-1 0-1,2-1 1,-1 1 0,0-1 0,1 0-1,1 0 1,-1 0 0,1 0 0,8 10-1,-10-15-46,-1 0-1,0 0 0,1-1 0,0 1 0,-1 0 0,1-1 0,0 0 0,0 1 0,0-1 0,0 0 0,0 0 0,4 1 0,-5-2 9,0 1-1,0-1 1,0 0-1,0 0 0,-1 0 1,1 0-1,0-1 1,0 1-1,0 0 1,0 0-1,0 0 1,0-1-1,-1 1 0,1 0 1,0-1-1,0 1 1,-1-1-1,1 1 1,0-1-1,0 1 1,-1-1-1,2 0 0,0-3 29,0 1-1,0 0 0,0 0 0,-1-1 0,1 1 0,-1-1 0,0 1 0,0-1 1,0 0-1,0 1 0,-1-1 0,1-7 0,-1 4-67,-1-1 0,1 1 0,-1 0 0,-1 0 0,1-1 0,-1 1 0,-1 0 1,1 1-1,-1-1 0,0 0 0,-1 1 0,1 0 0,-7-8 0,-5-6-17,-2 2 0,-28-27 0,39 40 47,6 5-8,0-1-1,-1 1 0,1 0 0,0-1 0,-1 1 1,1 0-1,0-1 0,0 1 0,-1-1 0,1 1 1,0-1-1,0 1 0,0 0 0,0-1 0,0 1 1,0-1-1,0 1 0,-1-1 0,1 1 0,0-1 1,1 1-1,-1-1 0,0 1 0,0-1 0,0 1 1,0 0-1,0-1 0,0 1 0,1-1 0,-1 1 0,0-1 1,0 1-1,0 0 0,1-1 0,-1 1 0,0-1 1,1 1-1,-1 0 0,0 0 0,1-1 0,-1 1 1,1 0-1,-1-1 0,0 1 0,1 0 0,-1 0 1,1 0-1,-1-1 0,1 1 0,-1 0 0,0 0 1,1 0-1,0 0 0,34-11-112,-25 8 128,51-18-59,-43 13 36,1 1-1,1 1 0,-1 1 1,1 0-1,0 2 1,20-2-1,-38 5 2,0 1 0,0-1 0,0 0-1,0 1 1,0 0 0,0-1 0,0 1-1,-1 0 1,1 0 0,0 0 0,-1 0 0,1 1-1,-1-1 1,1 0 0,-1 1 0,1-1-1,-1 1 1,0-1 0,0 1 0,0 0 0,0-1-1,0 1 1,0 0 0,0 0 0,0 0 0,-1-1-1,1 1 1,-1 0 0,0 0 0,1 0-1,-1 0 1,0 3 0,2 12 425,-1 0 0,-3 33-1,1-26 177,0-4-352,0-15-207,1 0 1,0 0-1,0 0 1,0 0 0,0 0-1,1 0 1,1 7-1,-1-12-36,-1 1 0,0-1-1,1 0 1,-1 1 0,0-1 0,1 0-1,-1 0 1,0 1 0,1-1 0,-1 0-1,1 0 1,-1 0 0,0 1 0,1-1-1,-1 0 1,1 0 0,-1 0 0,1 0-1,-1 0 1,1 0 0,-1 0 0,0 0-1,1 0 1,-1 0 0,1 0 0,-1 0-1,1 0 1,-1-1 0,1 1 0,-1 0-1,0 0 1,1 0 0,-1-1-1,0 1 1,1 0 0,-1 0 0,1-1-1,-1 1 1,0 0 0,0-1 0,1 1-1,-1-1 1,0 1 0,0 0 0,1-1-1,-1 1 1,0-1 0,16-18 222,20-48 29,-27 49-250,0 1-1,1 0 0,1 0 1,21-25-1,-31 41-13,-1 0-1,1 0 0,0 0 0,-1 0 1,1 0-1,0 0 0,0 1 0,0-1 0,-1 0 1,1 0-1,0 1 0,0-1 0,0 0 1,0 1-1,0-1 0,1 1 0,-1 0 0,0-1 1,0 1-1,0 0 0,0-1 0,0 1 1,0 0-1,1 0 0,-1 0 0,0 0 0,0 0 1,0 0-1,0 0 0,1 1 0,-1-1 1,0 0-1,0 1 0,0-1 0,0 1 0,0-1 1,0 1-1,0-1 0,0 1 0,1 1 1,2 3 75,-1 0 0,1 0 0,-1 1 0,0 0 0,-1-1 0,4 11 0,5 13-2950,4-11-4271,-8-17-2657</inkml:trace>
</inkml:ink>
</file>

<file path=ppt/ink/ink3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1.350"/>
    </inkml:context>
    <inkml:brush xml:id="br0">
      <inkml:brushProperty name="width" value="0.025" units="cm"/>
      <inkml:brushProperty name="height" value="0.025" units="cm"/>
    </inkml:brush>
  </inkml:definitions>
  <inkml:trace contextRef="#ctx0" brushRef="#br0">60 0 9321,'-2'1'807,"0"0"1,0 0-1,1 1 1,-1-1-1,0 0 1,1 1-1,-1-1 0,1 1 1,0 0-1,0-1 1,-2 5-1,-9 25 2211,5 35-1536,7-65-1343,-1 48 577,2 1 0,2 0 0,3-1 0,2 0-1,1 0 1,3 0 0,2-2 0,2 0 0,44 89 0,-40-107-103,-13-30 87,-5-17-161,-3 7-527,-1-1 0,0 1 0,-1 0 0,0 0 0,-1 0 0,0 0 0,-1 1 0,0-1 0,-7-9 0,-65-89-55,58 84 25,7 13-123,9 9 27,0 0 1,0 0-1,0 0 1,0 0-1,1 0 1,-1 0-1,1-1 1,0 1 0,-3-7-1,45 11-4146,-25 1 2682,-1-1-1,1-1 1,0-1 0,0 0-1,0-1 1,0 0-1,-1-1 1,18-6 0,11-12-6115</inkml:trace>
</inkml:ink>
</file>

<file path=ppt/ink/ink3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2.063"/>
    </inkml:context>
    <inkml:brush xml:id="br0">
      <inkml:brushProperty name="width" value="0.025" units="cm"/>
      <inkml:brushProperty name="height" value="0.025" units="cm"/>
    </inkml:brush>
  </inkml:definitions>
  <inkml:trace contextRef="#ctx0" brushRef="#br0">72 76 7815,'0'0'18562,"-7"8"-18066,-1 0-404,2 1 0,-1 0 0,1 1 0,1-1 0,-1 1 0,2 0 0,0 1 0,0-1 0,0 1-1,1 0 1,1 0 0,0 0 0,-1 19 0,3-20 47,1 30 238,-1-39-372,0 0 1,1 0-1,-1 0 1,0-1-1,1 1 1,-1 0-1,1 0 1,-1 0 0,1-1-1,0 1 1,-1 0-1,1-1 1,0 1-1,-1 0 1,1-1-1,0 1 1,0-1-1,-1 1 1,1-1-1,0 1 1,0-1 0,0 0-1,0 1 1,0-1-1,0 0 1,0 0-1,0 0 1,-1 0-1,1 0 1,0 0-1,0 0 1,0 0 0,0 0-1,0 0 1,0 0-1,1-1 1,5-1 42,-1 0 0,0-1 0,0 0 0,0 0 0,0 0 1,-1 0-1,1-1 0,-1 0 0,0-1 0,0 1 0,-1-1 0,9-10 0,49-72 153,-57 79-211,64-118 85,-69 127-87,1-1 0,-1 0 0,0 1 0,0-1 0,0 0-1,0 1 1,0-1 0,0 0 0,1 0 0,-1 1 0,0-1 0,0 0-1,0 0 1,1 0 0,-1 1 0,0-1 0,0 0 0,1 0 0,-1 0 0,0 1-1,1-1 1,-1 0 0,0 0 0,0 0 0,1 0 0,-1 0 0,0 0 0,1 0-1,-1 0 1,0 0 0,1 0 0,-1 0 0,0 0 0,1 0 0,-1 0-1,0 0 1,0 0 0,1 0 0,-1 0 0,0 0 0,1 0 0,-1-1 0,0 1-1,0 0 1,1 0 0,-1 0 0,0 0 0,0-1 0,1 1 0,-1 0 0,0 0-1,0-1 1,0 1 0,1 0 0,-1 0 0,0-1 0,0 1 0,0 0-1,0-1 1,0 1 0,1-1 0,2 35-176,-3-25 221,1-3-28,-1 5 0,1-1-1,1 1 1,0-1 0,1 1 0,5 13 0,-7-22-4,-1 0 0,1 0-1,0 0 1,0-1-1,0 1 1,0-1 0,1 1-1,-1-1 1,0 1-1,1-1 1,-1 0 0,0 1-1,1-1 1,0 0 0,-1 0-1,1 0 1,0 0-1,0 0 1,-1-1 0,1 1-1,0 0 1,0-1-1,0 0 1,0 1 0,0-1-1,0 0 1,0 0 0,0 0-1,-1 0 1,1 0-1,0-1 1,0 1 0,0 0-1,0-1 1,0 1-1,0-1 1,-1 0 0,3-1-1,6-4-137,-1 0-1,0 0 1,-1-1-1,1 0 0,-1 0 1,-1-1-1,1 0 0,-2-1 1,1 0-1,8-14 1,29-34-4734,-44 56 4386,1 1 1,-1-1-1,1 0 1,-1 1 0,1-1-1,0 0 1,-1 1-1,1-1 1,0 1 0,-1-1-1,1 1 1,0-1-1,0 1 1,0 0 0,-1-1-1,1 1 1,0 0 0,0 0-1,0 0 1,0-1-1,-1 1 1,1 0 0,0 0-1,0 0 1,0 0-1,0 0 1,1 1 0,11 15-2889,-12-15 3502,-1 0 0,0-1 0,1 1 0,-1 0 0,0 0 0,1 0 0,-1 0 0,1 0 0,-1-1 0,1 1 0,-1 0 0,1 0 0,0-1 0,-1 1 0,1 0 0,0-1 0,0 1 0,0-1 0,-1 1 0,1-1 0,0 1 0,0-1 0,0 0 0,0 1 0,0-1 0,0 0 0,0 0 0,0 0 0,0 1 0,-1-1 0,1 0 0,0 0 0,0 0 0,0-1 0,0 1 0,0 0 0,0 0 0,0 0 0,0-1 0,0 1 0,0-1 0,0 1 0,-1 0 0,1-1 0,0 0 0,0 1 0,0-1 0,-1 1 0,1-1 0,0 0 0,-1 1 0,1-1 0,-1 0 0,1 0 0,-1 0 0,1-1 0,3-1-169,-1-1 1,1 1-1,0-1 0,0 1 0,0 0 0,0 1 1,0-1-1,1 1 0,-1-1 0,1 2 0,-1-1 1,1 0-1,0 1 0,0 0 0,0 0 0,0 0 1,0 0-1,0 1 0,0 0 0,0 0 0,5 1 1,-4 1 193,1 0 1,-1 0 0,0 0 0,0 1 0,0 0 0,0 0-1,-1 1 1,1-1 0,-1 1 0,0 0 0,0 1-1,0-1 1,0 1 0,-1 0 0,6 9 0,7 10 908,-2 0 0,-1 1 1,0 0-1,15 44 0,-24-55-604,-1-1-1,-1 1 0,1 0 0,-2 0 1,0 0-1,-1 0 0,0 0 0,-1 1 1,-1-1-1,0 0 0,-5 19 0,4-27-154,0 0 0,-1 0 0,0 0 0,0-1 0,0 1 0,-1-1 0,0 0-1,0 0 1,0 0 0,-1-1 0,-9 9 0,12-12-216,0 1-1,0-1 1,1 1-1,-1-1 1,0 0 0,-1 0-1,1 0 1,0 0 0,0 0-1,0 0 1,-1 0-1,1-1 1,0 0 0,0 1-1,-1-1 1,1 0 0,-1 0-1,1 0 1,0 0-1,-1 0 1,1-1 0,0 1-1,0-1 1,-1 1 0,1-1-1,0 0 1,0 0-1,0 0 1,0 0 0,0 0-1,0-1 1,0 1 0,0-1-1,0 1 1,-2-3-1,-2-5-44,-1 0 0,2 0-1,-1-1 1,1 1-1,0-1 1,1 0 0,1-1-1,-1 1 1,1-1-1,-1-15 1,0 2-12,2 0 0,0-1 0,4-39 0,-1 54-511,0 1 0,1-1 0,0 1 0,1 0 0,0 0 0,0 0 0,1 0 0,0 0 0,1 1 0,0 0 0,8-10 0,-1 3-1268,1 1 0,0 0 1,2 1-1,25-19 0,-19 17-5085</inkml:trace>
</inkml:ink>
</file>

<file path=ppt/ink/ink3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2.420"/>
    </inkml:context>
    <inkml:brush xml:id="br0">
      <inkml:brushProperty name="width" value="0.025" units="cm"/>
      <inkml:brushProperty name="height" value="0.025" units="cm"/>
    </inkml:brush>
  </inkml:definitions>
  <inkml:trace contextRef="#ctx0" brushRef="#br0">161 0 20435,'0'0'2664,"-10"2"-278,0 0-2046,0 1 0,-1 1 0,1-1-1,1 2 1,-1-1 0,-17 12 0,22-13-308,0 1 1,1-1 0,-1 0 0,1 1 0,0 0-1,0 0 1,0 1 0,0-1 0,1 1-1,0-1 1,0 1 0,0 0 0,0 0 0,1 1-1,0-1 1,0 0 0,-1 8 0,3-12-62,0 0 0,0-1 1,1 1-1,-1 0 1,1 0-1,-1 0 0,0 0 1,1-1-1,0 1 1,-1 0-1,1-1 1,-1 1-1,1 0 0,0-1 1,-1 1-1,1-1 1,0 1-1,0-1 0,0 1 1,-1-1-1,1 1 1,0-1-1,0 0 0,0 0 1,0 1-1,0-1 1,0 0-1,0 0 0,-1 0 1,1 0-1,0 0 1,0 0-1,0 0 1,0 0-1,1-1 0,40-1-81,-39 2 118,79-14 15,-54 8-2,1 1-1,43-1 1,-72 6 0,0 0-1,1-1 0,-1 1 0,0 0 0,1 0 1,-1 0-1,1 0 0,-1 0 0,0 0 1,1 0-1,-1 0 0,1 0 0,-1 0 1,0 1-1,1-1 0,-1 0 0,0 0 0,1 0 1,-1 0-1,0 1 0,1-1 0,-1 0 1,0 0-1,1 0 0,-1 1 0,0-1 1,1 0-1,-1 1 0,0-1 0,0 0 1,1 1-1,-1-1 0,0 0 0,0 1 0,0-1 1,0 0-1,1 1 0,-1-1 0,0 1 1,0-1-1,0 0 0,0 1 0,0 0 1,-11 19 558,-26 15-170,14-15-560,-42 33 61,18-28-4628,24-20-3306</inkml:trace>
</inkml:ink>
</file>

<file path=ppt/ink/ink3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3.044"/>
    </inkml:context>
    <inkml:brush xml:id="br0">
      <inkml:brushProperty name="width" value="0.025" units="cm"/>
      <inkml:brushProperty name="height" value="0.025" units="cm"/>
    </inkml:brush>
  </inkml:definitions>
  <inkml:trace contextRef="#ctx0" brushRef="#br0">1 140 15567,'0'0'8872,"3"9"-7532,-2-5-1256,2 5 248,0 0 0,0 0 0,1-1 0,0 1 1,0-1-1,9 12 0,-11-18-282,0 0-1,-1-1 1,1 1 0,0-1 0,0 1-1,0-1 1,-1 1 0,2-1 0,-1 0-1,0 0 1,0 0 0,0 0 0,0-1-1,1 1 1,-1 0 0,0-1 0,1 0-1,-1 1 1,0-1 0,1 0-1,-1 0 1,1-1 0,-1 1 0,0 0-1,1-1 1,-1 1 0,0-1 0,0 0-1,1 0 1,-1 0 0,0 0 0,0 0-1,0 0 1,0-1 0,0 1 0,2-3-1,10-7 268,0-1 0,-1 0 0,0-1-1,15-21 1,-17 20-227,1 0 0,0 1 0,1 0 0,22-17 0,-34 29-83,1 0-1,-1 0 1,0 1-1,0-1 1,0 0-1,0 1 0,1-1 1,-1 0-1,0 1 1,1-1-1,-1 1 1,0 0-1,1-1 1,-1 1-1,1 0 0,-1 0 1,1 0-1,-1 0 1,0 0-1,1 0 1,-1 1-1,1-1 1,-1 0-1,0 1 0,1-1 1,-1 1-1,0-1 1,1 1-1,-1 0 1,0-1-1,0 1 1,0 0-1,0 0 0,0 0 1,0 0-1,0 0 1,0 0-1,0 0 1,0 0-1,0 1 1,0 1-1,4 7 62,0 0 0,-1 0 0,0 1 0,3 18 0,5 10 26,-12-38-94,0-1 0,0 1 0,0-1 0,1 1 0,-1-1 0,0 1 0,0-1 0,1 1 0,-1-1 0,0 0 0,1 1 0,-1-1 0,0 0 0,1 1 0,-1-1 0,1 0 0,-1 1 0,1-1 0,-1 0 0,1 0 0,-1 1 0,1-1 0,-1 0 0,1 0 0,-1 0 0,1 0 0,-1 0 0,1 0 0,-1 0 0,1 0 0,-1 0 0,1 0 0,-1 0 0,1 0 0,-1 0 0,1 0 0,-1 0 0,1-1 0,-1 1 0,1 0 0,-1 0 0,0-1 0,1 1 0,-1 0 0,1-1 0,-1 1 0,0 0 0,1-1 0,-1 1 0,1-1 0,19-24 0,-17 20 0,21-25-2093,1 1 0,39-35-1,-59 59 1792,6-8-4844,-6-3-2056</inkml:trace>
</inkml:ink>
</file>

<file path=ppt/ink/ink3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3.387"/>
    </inkml:context>
    <inkml:brush xml:id="br0">
      <inkml:brushProperty name="width" value="0.025" units="cm"/>
      <inkml:brushProperty name="height" value="0.025" units="cm"/>
    </inkml:brush>
  </inkml:definitions>
  <inkml:trace contextRef="#ctx0" brushRef="#br0">4 9 6406,'0'0'22613,"-3"-8"-33951,12 12-3556</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0.241"/>
    </inkml:context>
    <inkml:brush xml:id="br0">
      <inkml:brushProperty name="width" value="0.025" units="cm"/>
      <inkml:brushProperty name="height" value="0.025" units="cm"/>
    </inkml:brush>
  </inkml:definitions>
  <inkml:trace contextRef="#ctx0" brushRef="#br0">1 811 18225,'0'0'3550,"12"3"-3245,-7-2-283,-2 0-13,0-1-1,1 1 0,-1 0 0,0-1 1,0 1-1,0-1 0,0 0 0,1 0 1,-1 0-1,0-1 0,0 1 0,0-1 1,0 0-1,1 1 0,-1-1 0,0-1 1,0 1-1,-1 0 0,1-1 0,0 0 1,0 1-1,-1-1 0,1 0 0,-1 0 1,0-1-1,4-3 0,1-4 127,0-1 1,-1 0-1,0-1 0,-1 0 0,0 1 1,-1-2-1,0 1 0,-1 0 0,0-1 1,-1 1-1,0-1 0,-1 0 0,-1 0 0,-1-20 1,0 31-59,1 0 0,0-1 0,0 1 0,-1 0 0,1 0 0,-1 0 0,0 0 0,0 0 1,0 0-1,0 0 0,0 0 0,0 0 0,0 0 0,-1 1 0,1-1 0,-2-1 0,2 2-57,0 1 0,0-1-1,0 1 1,1 0 0,-1 0-1,0-1 1,0 1 0,0 0-1,0 0 1,0 0 0,0 0-1,1 0 1,-1 0 0,0 0-1,0 0 1,0 0 0,0 1-1,0-1 1,1 0 0,-1 1-1,0-1 1,0 0 0,0 1 0,1-1-1,-1 1 1,0-1 0,0 1-1,1-1 1,-1 1 0,0 0-1,1-1 1,-1 1 0,1 0-1,-1-1 1,1 1 0,-1 0-1,1 0 1,0 0 0,-1-1-1,1 1 1,0 0 0,-1 1-1,-5 11-21,1 0 0,0 0 0,1 0-1,0 1 1,1 0 0,-2 20-1,-1 88-13,6-117 11,0 0-1,1 0 0,-1 0 1,1 0-1,0-1 0,0 1 1,0 0-1,1 0 0,-1-1 0,1 1 1,0-1-1,1 0 0,-1 0 1,4 5-1,-4-7 4,0 0 0,0-1 1,0 1-1,0-1 0,0 0 0,0 1 1,1-1-1,-1 0 0,0 0 0,1 0 0,-1-1 1,1 1-1,-1-1 0,1 1 0,-1-1 1,1 0-1,-1 0 0,1 0 0,-1 0 0,1 0 1,0-1-1,-1 1 0,1-1 0,-1 1 0,0-1 1,1 0-1,-1 0 0,0 0 0,4-2 1,3-2 44,-1-1 1,1 0-1,-1 0 1,0-1-1,0 0 1,-1 0-1,0-1 1,0 0 0,-1 0-1,0-1 1,9-16-1,-6 8 172,0 0-1,-2-1 1,0 0-1,-1-1 1,6-27-1,-10 19 146,-4 16-64,-3 16 265,0 9-562,0 0-1,1 1 0,1 0 1,1 0-1,0 0 0,1 0 0,0 0 1,2 18-1,-1-27-4,0-5 4,0 0-1,-1 1 1,1-1-1,0 1 1,0-1 0,0 0-1,1 1 1,-1-1-1,0 0 1,0 1-1,1-1 1,-1 1 0,1-1-1,-1 0 1,1 0-1,0 1 1,-1-1-1,1 0 1,0 0 0,0 0-1,0 0 1,0 0-1,0 0 1,0 0 0,0 0-1,0 0 1,0 0-1,0-1 1,1 1-1,-1 0 1,0-1 0,1 1-1,-1-1 1,0 1-1,1-1 1,-1 0-1,0 0 1,1 0 0,-1 1-1,2-1 1,1-1 2,0 1 0,0-1 0,0 0 1,-1 0-1,1-1 0,0 1 0,-1-1 1,1 1-1,-1-1 0,0 0 0,1 0 1,-1-1-1,4-3 0,8-10-39,-1-1 0,-1 0 0,0-1 0,-2 0 0,0-1 0,15-35 1,-7 14-331,9 22-527,-8-7 981,-2 0 1,-1-1 0,-1 0 0,-2-1-1,0-1 1,-2-1 0,17-58 0,-16 36 97,-2-1 1,-2 0-1,2-90 1,-28 345-338,-1 7 227,16-160-47,0 70 7,2-108-25,1 1 0,1-1 0,0 0 0,1 1 0,0-1 0,1-1 0,5 14 0,-9-24-5,0 0-1,1 0 1,-1 0-1,0 0 1,1 0-1,-1 0 1,0-1 0,1 1-1,-1 0 1,1 0-1,-1 0 1,1 0-1,0-1 1,-1 1-1,1 0 1,0 0-1,-1-1 1,1 1-1,0-1 1,0 1 0,0-1-1,0 1 1,-1-1-1,1 1 1,0-1-1,2 1 1,-2-2 11,-1-1 1,1 1 0,0 0-1,-1 0 1,1-1 0,-1 1-1,1 0 1,-1-1-1,0 1 1,1 0 0,-1-1-1,0 1 1,0-1 0,0 1-1,0-2 1,-4-63 280,-1 49-401,0 0 0,-1 1-1,-13-26 1,16 36 68,0 0 0,-1 0 0,0 0 0,0 0 0,0 0 0,-1 1 0,1 0 0,-1 0 0,-1 0 0,1 1 0,-12-8 0,6 9-92,19 3-23,50-15-2696,29-21-6265,-56 21 6093,5 0-2563</inkml:trace>
</inkml:ink>
</file>

<file path=ppt/ink/ink3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4.086"/>
    </inkml:context>
    <inkml:brush xml:id="br0">
      <inkml:brushProperty name="width" value="0.025" units="cm"/>
      <inkml:brushProperty name="height" value="0.025" units="cm"/>
    </inkml:brush>
  </inkml:definitions>
  <inkml:trace contextRef="#ctx0" brushRef="#br0">0 185 12107,'0'0'11254,"1"8"-10213,-1 2-768,1 0 0,0-1 0,0 1 0,1-1 0,0 0 0,1 0 0,7 18 0,-8-24-250,0 0 0,-1-1 0,1 1 0,0 0 0,0-1 0,1 1 0,-1-1-1,1 1 1,-1-1 0,1 0 0,0 0 0,-1 0 0,1-1 0,0 1 0,0-1 0,0 1 0,1-1 0,-1 0 0,0 0 0,0-1-1,1 1 1,-1 0 0,0-1 0,1 0 0,-1 0 0,1 0 0,-1 0 0,0-1 0,5 0 0,-1-1 67,0-1 1,0 1-1,0-1 1,0 0-1,-1-1 1,1 1-1,-1-1 1,0-1-1,0 1 0,-1-1 1,1 0-1,-1 0 1,0-1-1,0 1 1,6-12-1,-5 8-19,-1 1 0,0-1 1,0 0-1,-1 0 0,0 0 0,-1-1 0,0 1 0,0-1 0,-1 0 0,-1 0 1,2-11-1,-16 46-450,11-13 364,1 1 0,1 0 0,0 0 0,0 0 0,1-1 0,1 1 0,5 21 0,-7-32 39,1 1 0,-1 0 1,1 0-1,0 0 1,0-1-1,0 1 1,1-1-1,-1 1 0,0-1 1,1 1-1,0-1 1,0 0-1,-1 0 0,1 0 1,0 0-1,1 0 1,-1 0-1,0 0 0,1-1 1,-1 1-1,1-1 1,-1 1-1,1-1 0,-1 0 1,1 0-1,0-1 1,0 1-1,0 0 1,-1-1-1,1 0 0,0 1 1,0-1-1,0 0 1,0-1-1,0 1 0,-1 0 1,1-1-1,0 0 1,0 1-1,3-3 0,1 0 102,-1 0-1,0-1 0,0 0 0,0 0 0,0-1 1,-1 0-1,0 0 0,0 0 0,0 0 0,0-1 1,-1 0-1,5-8 0,5-9 35,21-48 1,-30 60-132,-1 0 0,0 0 0,0-1 0,-1 1 1,0-1-1,-1 0 0,-1 0 0,0 1 0,0-1 0,-3-22 0,2 33-35,0 1 1,0-1-1,-1 0 0,1 0 0,0 1 1,-1-1-1,1 0 0,-1 1 0,1-1 1,0 1-1,-1-1 0,0 0 0,1 1 0,-1-1 1,1 1-1,-1-1 0,0 1 0,1-1 1,-1 1-1,0 0 0,1-1 0,-1 1 1,0 0-1,1 0 0,-1-1 0,0 1 0,0 0 1,0 0-1,1 0 0,-1 0 0,0 0 1,0 0-1,1 0 0,-1 0 0,0 0 1,0 0-1,1 1 0,-1-1 0,0 0 0,0 0 1,1 1-1,-1-1 0,0 1 0,1-1 1,-1 0-1,0 1 0,1-1 0,-1 1 1,1 0-1,-1-1 0,1 1 0,-1-1 0,1 1 1,-1 0-1,1-1 0,0 1 0,-1 0 1,1-1-1,0 1 0,-1 0 0,1 0 1,-6 16 22,1-1 0,1 0 0,0 1 0,2 0 1,-1 0-1,2 0 0,0 0 0,2 17 0,-1-32-36,0-1-1,1 0 0,-1 0 0,0 1 0,0-1 0,1 0 0,-1 0 0,1 0 1,-1 1-1,1-1 0,-1 0 0,1 0 0,0 0 0,0 0 0,-1 0 0,1 0 0,0 0 1,0 0-1,0 0 0,0-1 0,0 1 0,0 0 0,0 0 0,2 0 0,0 0-171,0 0 0,0 0 0,0-1 0,0 1 0,1-1 0,-1 1 0,0-1 0,0 0-1,6-1 1,0 0-1005,-1-1-1,1 0 1,-1 0-1,0-1 1,0 0-1,15-8 1,5-8-5611,-2-3-3005</inkml:trace>
</inkml:ink>
</file>

<file path=ppt/ink/ink3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4.442"/>
    </inkml:context>
    <inkml:brush xml:id="br0">
      <inkml:brushProperty name="width" value="0.025" units="cm"/>
      <inkml:brushProperty name="height" value="0.025" units="cm"/>
    </inkml:brush>
  </inkml:definitions>
  <inkml:trace contextRef="#ctx0" brushRef="#br0">157 4 10890,'0'0'12455,"-9"-1"-10960,6 0-1388,-1 0 1,0 1-1,0 0 1,1 0-1,-1 0 1,0 0 0,0 0-1,0 1 1,1 0-1,-1 0 1,0 0 0,1 0-1,-7 3 1,4 0 68,0 0 1,1 0 0,0 0-1,-1 1 1,2-1 0,-1 1-1,1 0 1,-8 11 0,8-10-61,-1 0 1,2 1 0,-1-1-1,0 1 1,1 0 0,1 0-1,-1 0 1,1 0-1,0 1 1,1-1 0,-1 0-1,1 11 1,1-17-115,0-1-1,0 1 1,0 0 0,0-1-1,0 1 1,0 0 0,1 0 0,-1-1-1,0 1 1,0 0 0,1-1-1,-1 1 1,1 0 0,-1-1 0,0 1-1,1 0 1,-1-1 0,1 1 0,0-1-1,-1 1 1,1-1 0,-1 1-1,1-1 1,0 0 0,-1 1 0,1-1-1,1 1 1,25 2 115,28-15 86,-46 10-165,100-30-239,-98 30 132,0 0 0,0 1 0,0 0 0,0 1 0,0 0 0,0 0 0,0 1-1,13 3 1,-23-3 73,1-1 0,0 0-1,-1 1 1,1-1-1,-1 1 1,1 0-1,-1-1 1,1 1-1,-1 0 1,1 0-1,-1 0 1,0 0-1,1 0 1,-1 0-1,0 0 1,0 1-1,0-1 1,0 0-1,0 1 1,0-1-1,0 1 1,0-1-1,-1 1 1,2 2-1,-2-1 49,0 0-1,0 0 0,0 0 1,0 0-1,0 0 0,-1 0 1,1 0-1,-1 0 1,0-1-1,0 1 0,0 0 1,-3 5-1,-3 4 139,-1 0-1,0 0 0,-1 0 1,-15 15-1,-39 32 239,58-55-580,-1 0 0,0 0 0,0 0 0,0 0 0,0-1 0,-1 0 0,1 0 0,-1-1 0,0 0 0,-7 1 1,14-3-10,-1 0 1,1 0 0,-1 0 0,1 0 0,-1 0 0,1 0-1,-1 0 1,0 0 0,1 0 0,-1 0 0,1-1 0,-1 1-1,1 0 1,0 0 0,-1-1 0,1 1 0,-1 0 0,1-1-1,-1 1 1,1-1 0,0 1 0,-1 0 0,1-1 0,0 1 0,0-1-1,-1 1 1,1-1 0,0 1 0,0-1 0,-1 1 0,1-1-1,0 1 1,0-1 0,0 1 0,0-1 0,0 1 0,0-1-1,0 0 1,0 1 0,0-1 0,3-27-4854,-3 26 4669,10-34-7006</inkml:trace>
</inkml:ink>
</file>

<file path=ppt/ink/ink3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5.427"/>
    </inkml:context>
    <inkml:brush xml:id="br0">
      <inkml:brushProperty name="width" value="0.025" units="cm"/>
      <inkml:brushProperty name="height" value="0.025" units="cm"/>
    </inkml:brush>
  </inkml:definitions>
  <inkml:trace contextRef="#ctx0" brushRef="#br0">0 116 18802,'0'0'5456,"1"8"-4063,-2 147 1422,2 34-1760,0-184-1048,0 1 0,0-1 0,0 1 0,1-1 0,-1 0 0,1 1 0,1-1 0,-1 0 0,1 0 0,4 5 0,-6-9-2,-1 0 1,1 0-1,0 0 0,0 0 1,0 0-1,0 0 1,0-1-1,0 1 1,0 0-1,0-1 1,0 1-1,0-1 1,0 1-1,0-1 1,1 1-1,-1-1 0,0 0 1,0 1-1,3-1 1,-3-1 11,1 1 1,-1 0-1,1-1 1,-1 0-1,1 1 0,-1-1 1,1 0-1,-1 0 1,0 0-1,1 0 0,-1 0 1,0 0-1,0 0 1,1 0-1,-1-1 0,0 1 1,0 0-1,-1-1 1,2-1-1,4-8 13,0 0 0,-1-1-1,-1 0 1,1 1 0,-2-1 0,0-1-1,0 1 1,-2 0 0,1-1 0,-1 1-1,-1-1 1,0 1 0,-3-20-1,2 33-33,1-1 0,0 0-1,0 0 1,0 0 0,0 1-1,0-1 1,-1 0-1,1 0 1,0 0 0,0 1-1,-1-1 1,1 0-1,0 0 1,0 0 0,0 0-1,-1 0 1,1 0-1,0 1 1,-1-1 0,1 0-1,0 0 1,0 0-1,-1 0 1,1 0 0,0 0-1,0 0 1,-1 0 0,1 0-1,0 0 1,0 0-1,-1-1 1,1 1 0,0 0-1,0 0 1,-1 0-1,1 0 1,0 0 0,0 0-1,-1-1 1,1 1-1,0 0 1,0 0 0,0 0-1,-1 0 1,1-1-1,0 1 1,0 0 0,0 0-1,0-1 1,0 1-1,-1 0 1,1 0 0,0-1-1,0 1 1,0 0 0,0 0-1,0-1 1,0 1-1,0 0 1,0 0 0,0-1-1,0 1 1,0 0-1,0-1 1,0 1 0,0 0-1,-8 19-213,7-13 212,0 0 0,1-1 1,0 1-1,0 0 0,0 0 0,1-1 1,-1 1-1,2 0 0,-1-1 0,0 1 0,4 6 1,-4-10 15,1 1 1,0-1-1,0 0 0,0 0 1,0 0-1,0 0 1,1 0-1,-1-1 1,1 1-1,-1-1 1,1 1-1,-1-1 1,1 0-1,0 0 0,0 0 1,-1 0-1,1-1 1,0 1-1,0-1 1,0 0-1,0 0 1,0 0-1,5 0 1,1-1 25,-1-1 0,1 0 0,-1 0 1,0 0-1,0-1 0,0-1 1,0 1-1,0-1 0,-1 0 1,1-1-1,-1 0 0,0 0 0,-1-1 1,1 1-1,-1-1 0,0-1 1,6-8-1,-1 1 2,0 0-1,-1-1 1,0-1 0,-1 1 0,-1-2 0,-1 1-1,8-24 1,-20 57-223,1 1-1,1-1 1,0 0 0,2 1-1,0-1 1,2 24 0,-1-40 87,0 0 0,0 0 1,0 0-1,0 0 0,0 0 0,1 0 0,-1 0 1,0 0-1,1 0 0,-1 0 0,1 0 0,-1-1 1,1 1-1,-1 0 0,1 0 0,0-1 1,-1 1-1,1 0 0,0-1 0,-1 1 0,1 0 1,0-1-1,0 1 0,0-1 0,0 1 1,-1-1-1,3 1 0,-1-1-72,0 0 0,0 0 0,0 0 0,0 0 0,0 0 0,0-1 0,0 1 0,0-1 0,0 1 0,0-1 0,-1 0 0,4-1 1,2-2-161,0 0 0,-1 0 1,0 0-1,0-1 0,0 0 1,6-8-1,1-2-71,-1-2 0,-1 0 0,-1 0 0,0-1 0,-2 0 0,12-32-1,-14 27 1063,0-1 0,-1 1 0,-2-1 0,0 0 0,-1-29 0,-6 29 100,-6 35-63,-8 38 5,7 5-113,2 0 0,3 1 0,1 77 0,5-126-550,1-1 1,0 0-1,-1 0 0,2 0 0,-1 0 1,1 0-1,2 7 0,-3-11-8,-1 0 0,0-1 0,1 1 0,-1 0 0,0 0 0,1 0 0,-1-1 0,1 1 0,0 0 0,-1-1 0,1 1 0,-1 0 0,1-1 0,0 1 0,0-1 0,-1 1 0,1-1 0,0 1 0,0-1 0,0 0 0,-1 1 0,1-1 0,0 0 0,0 0 0,0 1 0,0-1 0,0 0 0,0 0 0,-1 0 0,1 0 0,0 0 0,0 0 0,0-1 0,0 1 0,0 0 0,0 0 0,-1-1 0,1 1 0,0 0 0,0-1 0,0 1 0,-1-1 0,1 1 0,0-1 0,0 1 0,-1-1 0,1 1 0,-1-1 0,1 0 0,0 1 0,-1-1 0,1 0 0,0-1 0,4-5 41,0 0 0,0-1 0,-1 0 1,0 0-1,0 0 0,0-1 0,-1 1 0,-1-1 0,1 0 1,0-11-1,0 6-77,-1 0 1,-1 0 0,-1-1-1,0 1 1,-3-27 0,3 41-3,0 0-1,0 0 1,0 0 0,0 0 0,-1 0 0,1 0 0,0 1-1,0-1 1,0 0 0,0 0 0,0 0 0,0 0 0,0 0 0,0 0-1,0 0 1,-1 0 0,1 0 0,0 0 0,0 0 0,0 0-1,0 0 1,0 0 0,0 1 0,0-1 0,-1 0 0,1 0 0,0 0-1,0 0 1,0 0 0,0 0 0,0 0 0,0 0 0,0-1-1,-1 1 1,1 0 0,0 0 0,0 0 0,0 0 0,0 0 0,0 0-1,0 0 1,0 0 0,-1 0 0,1 0 0,0 0 0,0 0-1,0 0 1,0 0 0,0-1 0,0 1 0,0 0 0,0 0 0,0 0-1,0 0 1,0 0 0,0 0 0,0 0 0,0-1 0,-1 1-1,1 0 1,0 0 0,0 0 0,0 0 0,0 0 0,-4 10-85,3-4 84,0 0 0,1 0 1,0 0-1,0 0 1,0 0-1,0 0 0,1 0 1,0 0-1,1 0 1,2 9-1,-2-13 6,-1 1 0,1-1 0,0 0 0,0 0 0,-1 0 1,2 0-1,-1 0 0,0 0 0,0 0 0,0-1 0,1 1 0,-1-1 0,1 0 0,-1 0 0,1 0 0,0 0 1,-1 0-1,1 0 0,0-1 0,0 1 0,-1-1 0,1 0 0,0 0 0,0 0 0,3-1 0,2 1-7,1-1-1,-1 0 0,0-1 1,0 1-1,0-2 0,0 1 0,0-1 1,0-1-1,-1 1 0,1-1 0,-1 0 1,0-1-1,0 0 0,8-8 0,-7 6 117,0-1 0,-1 0 0,0 0 0,0-1 0,0 0 0,-1 0 0,-1-1 0,0 0 0,0 0 0,5-16 1,-10 25 275,-3 18 38,-1-2-390,-2 0 13,2 0-1,0 0 1,1 0-1,0 1 0,1 0 1,1-1-1,1 1 1,2 29-1,-2-43-69,0-1 1,0 1-1,1-1 1,-1 0-1,0 1 1,1-1-1,-1 0 1,1 1-1,-1-1 1,1 0-1,0 0 1,-1 1-1,1-1 1,0 0-1,0 0 1,0 0-1,0 0 1,0 0-1,0 0 1,0 0-1,0-1 1,1 1-1,-1 0 1,0 0-1,0-1 1,1 1-1,-1-1 1,0 1-1,1-1 1,-1 0-1,0 0 1,1 1-1,-1-1 1,1 0-1,-1 0 1,0 0-1,1 0 1,-1-1-1,0 1 1,1 0-1,-1-1 1,1 1-1,-1-1 1,0 1-1,0-1 1,2 0-1,2-2-237,0 0-1,0 0 0,0 0 1,-1 0-1,1-1 0,-1 0 1,0 0-1,0 0 0,0 0 1,3-6-1,0-1-1761,-1-1 0,0 0 0,0-1 0,-2 1 0,1-1 0,-2 0 0,3-14 1,0-20-5996</inkml:trace>
</inkml:ink>
</file>

<file path=ppt/ink/ink3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5.770"/>
    </inkml:context>
    <inkml:brush xml:id="br0">
      <inkml:brushProperty name="width" value="0.025" units="cm"/>
      <inkml:brushProperty name="height" value="0.025" units="cm"/>
    </inkml:brush>
  </inkml:definitions>
  <inkml:trace contextRef="#ctx0" brushRef="#br0">54 0 12043,'0'0'8915,"-8"3"-7356,4-2-1513,1 1 0,0-1 0,0 1 0,0 0 0,0-1 0,0 1 0,0 1 0,1-1 0,-1 0 0,1 1 0,-1-1 0,-2 5 0,4-6-69,0 1 0,1 0 0,-1-1-1,0 1 1,1 0 0,-1-1 0,1 1 0,0 0 0,-1-1 0,1 1 0,0 0 0,0 0 0,0-1 0,0 1 0,1 0 0,-1 0 0,0-1 0,1 1-1,-1 0 1,1-1 0,-1 1 0,1 0 0,0-1 0,0 1 0,0-1 0,0 1 0,0-1 0,0 0 0,0 1 0,0-1 0,1 0 0,-1 0 0,3 2-1,26 18-1642,18-4-6389,4-12 4773,-16-5 10102,-24 0-2345,-11 1-4140,0-1-1,0 1 1,-1-1-1,1 0 1,0 1-1,0-1 0,0 1 1,-1 0-1,1-1 1,0 1-1,-1 0 1,1-1-1,-1 1 1,1 0-1,0 0 1,-1-1-1,0 1 1,1 0-1,-1 0 1,1 0-1,-1 0 1,0 1-1,11 31 1747,-2-5-1023,-7-25-1028,0 0 0,0-1 0,1 0 1,-1 1-1,0-1 0,1 0 0,0 0 0,-1 0 1,1 0-1,0-1 0,0 1 0,0-1 0,0 0 1,0 0-1,0 0 0,0 0 0,0 0 0,1-1 1,-1 1-1,0-1 0,0 0 0,1 0 0,-1 0 1,0 0-1,0-1 0,1 1 0,-1-1 0,5-2 1,6-1-51,1-1 1,-1 0 0,0-1-1,21-13 1,-12 6-67,-11 4 32,0 2 1,1-1 0,-1 2-1,2 0 1,-1 0 0,1 1 0,0 1-1,0 0 1,26-3 0,-39 7 57,1 0 1,-1 0-1,0 0 0,0 1 1,0-1-1,0 0 1,1 0-1,-1 1 0,0-1 1,0 1-1,0-1 1,0 1-1,0 0 0,0-1 1,0 1-1,0 0 0,0-1 1,-1 1-1,1 0 1,0 0-1,0 0 0,-1 0 1,1 0-1,0 0 0,-1 0 1,1 0-1,-1 0 1,1 0-1,-1 0 0,0 1 1,1 0-1,3 15-2353,0 0-6343</inkml:trace>
</inkml:ink>
</file>

<file path=ppt/ink/ink3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7.202"/>
    </inkml:context>
    <inkml:brush xml:id="br0">
      <inkml:brushProperty name="width" value="0.025" units="cm"/>
      <inkml:brushProperty name="height" value="0.025" units="cm"/>
    </inkml:brush>
  </inkml:definitions>
  <inkml:trace contextRef="#ctx0" brushRef="#br0">4 492 9929,'0'0'12871,"5"-8"-10970,9-13-760,56-96 2867,-64 106-3726,0 0-1,-2-1 0,1 0 1,-1 0-1,-1 0 1,0 0-1,-1-1 0,1-24 1,-3 36-276,0 1 1,0-1-1,0 0 1,0 0-1,0 0 1,-1 0-1,1 1 1,0-1 0,0 0-1,-1 0 1,1 1-1,0-1 1,-1 0-1,1 0 1,-1 1-1,1-1 1,-1 1-1,1-1 1,-1 0 0,0 1-1,1-1 1,-1 1-1,0-1 1,1 1-1,-1 0 1,0-1-1,0 1 1,1 0-1,-1-1 1,0 1 0,0 0-1,0 0 1,1 0-1,-1-1 1,0 1-1,0 0 1,0 0-1,1 0 1,-1 1-1,0-1 1,0 0 0,0 0-1,1 0 1,-1 0-1,0 1 1,0-1-1,0 0 1,1 1-1,-2 0 1,-2 0-45,0 1 1,1 0-1,-1 0 1,1 0-1,-1 0 1,1 0-1,0 1 1,0-1-1,-4 5 1,-1 5-39,1 0-1,0 1 1,0-1 0,1 1 0,1 1 0,1-1 0,-1 1 0,2 0 0,0 0 0,1 0 0,-1 23 0,3-36 77,0 0 0,0 0 1,0 1-1,0-1 0,0 0 1,1 0-1,-1 0 0,0 0 1,1 0-1,-1 0 0,0 0 1,1 0-1,0 0 0,-1 0 1,1 0-1,-1 0 0,1 0 1,0 0-1,0 0 0,-1-1 1,1 1-1,0 0 0,0-1 1,0 1-1,0 0 0,0-1 1,1 1-1,2 0 8,-1 0-1,0 0 1,1-1-1,-1 1 1,0-1-1,1 0 1,-1 0-1,1 0 1,4-1 0,5-1 29,0-1 1,0-1 0,24-9-1,9-11 32,73-47-1,-44 23-37,-74 47-32,-1 1 0,1 0 0,-1-1 0,0 1 0,1 0 0,-1 0 1,1-1-1,-1 1 0,1 0 0,-1 0 0,1 0 0,-1 0 0,1-1 0,-1 1 0,1 0 0,-1 0 0,1 0 0,0 0 0,-1 0 0,1 0 0,-1 1 0,1-1 0,-1 0 0,1 0 0,-1 0 0,1 0 1,-1 1-1,1-1 0,-1 0 0,1 0 0,-1 1 0,0-1 0,1 0 0,-1 1 0,1-1 0,-1 0 0,0 1 0,1 0 0,6 28 5,-12 49 10,4-62-10,0-15-2,1 0 0,0 0 1,0 0-1,0 0 0,0 0 0,0 0 0,0 0 1,0 0-1,0 0 0,0 0 0,0 0 1,0 0-1,1 0 0,-1 0 0,0 0 0,1 0 1,-1 0-1,1 0 0,-1-1 0,1 1 1,-1 0-1,1 0 0,0 0 0,-1-1 0,1 1 1,0 0-1,-1-1 0,1 1 0,0-1 1,1 2-1,0-2 12,0 0 0,0 0 0,0 0 0,0 0 0,0 0 0,1 0 0,-1-1 0,0 1 0,0-1 0,0 1 0,0-1 0,0 0 0,3-1 0,10-7 78,0 0 0,23-19 0,-33 25-106,12-10-31,33-24 170,-48 35-193,1 1-1,0 0 0,-1-1 0,1 1 1,0 0-1,0 0 0,-1 1 1,1-1-1,0 1 0,0-1 0,0 1 1,0 0-1,0 0 0,0 0 1,0 0-1,0 1 0,3 0 0,-4 0-50,-1 0-1,1 0 1,-1 1-1,1-1 1,-1 0-1,0 1 1,0-1-1,0 0 1,1 1-1,-1 0 1,-1-1-1,1 1 1,0 0-1,0-1 1,-1 1-1,1 0 1,-1 0-1,1 0 1,-1 2 0,10 21-3057,-10-24 2852,1 0 0,-1 0 0,1 0 0,0 0 0,0 0 0,0 0 0,-1 0 0,1-1-1,0 1 1,0 0 0,0-1 0,0 1 0,0 0 0,0-1 0,0 1 0,1-1 0,-1 0 0,0 1-1,2-1 1,-1 0-136,1 1 0,-1-1 0,1 0 0,0-1-1,-1 1 1,1 0 0,0-1 0,-1 0 0,1 1-1,-1-1 1,1 0 0,-1 0 0,0-1 0,1 1 0,-1 0-1,3-3 1,1-1-96,0 0 0,-1 0-1,0-1 1,0 0 0,7-10 0,0-4 175,0-1-1,15-38 1,-16 27 2431,-2 0 1,-1 0-1,5-38 1,-9 12 4465,-5 89-5342,-10 52-1,6-57-429,1 0-1,2 1 1,1 38 0,1-64-718,0 0-1,0 0 1,1 1-1,-1-1 1,1 0-1,0 0 1,-1 0-1,1 0 1,0 0-1,-1 0 1,1 0 0,0 0-1,0 0 1,0 0-1,0 0 1,0-1-1,0 1 1,0 0-1,0-1 1,0 1-1,0 0 1,0-1-1,1 1 1,-1-1 0,0 0-1,0 1 1,1-1-1,-1 0 1,0 0-1,0 0 1,1 0-1,-1 0 1,0 0-1,0 0 1,1-1 0,-1 1-1,0 0 1,0 0-1,1-1 1,0 0-1,51-17 487,-43 14-516,-1-1-77,-1 0 0,1 1 1,1 0-1,-1 1 0,0 0 0,1 0 1,-1 1-1,1 0 0,17 0 1,-26 2 117,0 1 0,1-1 1,-1 1-1,0 0 0,0-1 1,0 1-1,0 0 0,0 0 1,-1 0-1,1 0 0,0-1 1,0 1-1,0 0 0,-1 0 1,1 1-1,-1-1 0,1 0 1,0 0-1,-1 0 0,0 0 1,1 0-1,-1 1 0,0-1 1,0 0-1,0 0 0,1 1 0,-1-1 1,-1 0-1,1 2 0,0 49 1223,0-38-1312,2-13 609,3-8-63,4-9 209,25-142 43,-34 158-815,0 0 0,0 0 0,0 1 0,0-1 0,0 0 0,0 0 0,0 0 0,1 0 0,-1 1 0,0-1 0,0 0 0,0 0 0,0 0 0,1 0 1,-1 0-1,0 0 0,0 1 0,0-1 0,1 0 0,-1 0 0,0 0 0,0 0 0,1 0 0,-1 0 0,0 0 0,0 0 0,0 0 0,1 0 0,-1 0 0,0 0 0,0 0 0,0 0 0,1 0 0,-1 0 0,0 0 0,0 0 0,1-1 0,-1 1 0,0 0 0,0 0 0,0 0 0,0 0 0,1 0 0,-1 0 1,0-1-1,0 1 0,0 0 0,0 0 0,1 0 0,-1 0 0,0-1 0,0 1 0,0 0 0,0 0 0,0 0 0,0-1 0,0 1 0,0 0 0,0 0 0,0-1 0,0 1 0,0 0 0,0 0 0,0 0 0,0-1 0,0 1 0,0 0 0,0-1 0,6 17-8641</inkml:trace>
</inkml:ink>
</file>

<file path=ppt/ink/ink3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7.673"/>
    </inkml:context>
    <inkml:brush xml:id="br0">
      <inkml:brushProperty name="width" value="0.025" units="cm"/>
      <inkml:brushProperty name="height" value="0.025" units="cm"/>
    </inkml:brush>
  </inkml:definitions>
  <inkml:trace contextRef="#ctx0" brushRef="#br0">160 26 10570,'0'-1'441,"0"0"1,0 0-1,0 0 0,0 0 0,-1 0 1,1 0-1,0 0 0,0 0 1,-1 0-1,1 0 0,-1 0 1,1 0-1,-1 0 0,0 0 0,1 1 1,-1-1-1,0 0 0,1 0 1,-1 0-1,0 1 0,0-1 0,0 0 1,0 1-1,1-1 0,-1 1 1,0-1-1,0 1 0,0 0 1,0-1-1,0 1 0,-2-1 0,-17 0 5291,0 5-3388,12 0-2344,1-1 0,-1 1 0,1 0 0,0 1 0,1 0 0,-13 10 0,16-12 0,0 0 0,0 0 0,0 0 0,0 0 0,0 0 0,1 1 0,0-1 0,-1 1 0,1 0 0,1-1 0,-1 1 0,0 0 0,1 0 0,0 0 0,-1 5 0,39-6-438,-32-3 380,28-1-127,-11 0 135,0 1 0,24 3-1,-41-3 41,-1 1 0,1-1 0,-1 1 0,1 0 0,-1 1 0,1-1 0,-1 1 0,0 0 0,0 0 0,0 1-1,0-1 1,0 1 0,-1-1 0,1 1 0,5 7 0,-7-8 22,-1 0-1,0 0 1,0 0-1,0 0 1,0 0-1,-1 0 1,1 0 0,-1 1-1,1-1 1,-1 0-1,0 0 1,1 1-1,-1-1 1,0 0 0,-1 1-1,1-1 1,0 0-1,-1 0 1,1 1-1,-1-1 1,0 0 0,0 0-1,1 0 1,-2 0-1,1 0 1,0 0-1,0 0 1,-1 0 0,1 0-1,-1 0 1,1-1-1,-1 1 1,-1 1-1,-10 8 130,1 0-1,-1-1 1,-22 14-1,20-14-102,-5 4-66,7-4-243,-1-1 1,0 0 0,-1 0 0,0-1 0,-27 9-1,45-30-6434,38-40-5909,-13 20 1040</inkml:trace>
</inkml:ink>
</file>

<file path=ppt/ink/ink3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8.064"/>
    </inkml:context>
    <inkml:brush xml:id="br0">
      <inkml:brushProperty name="width" value="0.025" units="cm"/>
      <inkml:brushProperty name="height" value="0.025" units="cm"/>
    </inkml:brush>
  </inkml:definitions>
  <inkml:trace contextRef="#ctx0" brushRef="#br0">87 45 13965,'0'0'11926,"2"13"-10735,0 29-587,-1 0 1,-3 0-1,-9 59 1,-24 54 465,18-92-6,-10 81 0,28-135-998,1-9-46,4-8-36,-5 8 15,26-48-72,-2 0 0,-2-2 1,-2 0-1,18-72 0,-19 59-41,2 1 1,43-84-1,-38 106-41,-26 38 124,1 1 0,-1-1-1,1 1 1,-1 0 0,1-1 0,-1 1 0,1 0-1,0 0 1,0 0 0,0 0 0,0 0 0,0 0-1,0 1 1,0-1 0,0 1 0,0-1 0,0 1-1,0 0 1,3 0 0,-4 0 10,0 0-1,0 1 1,-1-1 0,1 1 0,0-1 0,0 1-1,0-1 1,0 1 0,0-1 0,0 1 0,-1 0-1,1 0 1,0-1 0,-1 1 0,1 0-1,0 0 1,-1 0 0,1 0 0,-1 0 0,1 0-1,-1 0 1,0 0 0,1 0 0,-1 0-1,0 0 1,0 0 0,0 0 0,0 0 0,0 2-1,1 35-143,-1-34 150,-2 4 33,1-1-1,-1 1 1,-1-1-1,1 0 1,-1 0-1,0 0 0,-1 0 1,0-1-1,0 1 1,0-1-1,-1 0 1,0 0-1,0-1 1,-1 1-1,-5 4 1,-5 3 127,0 0-1,0-1 1,-1 0 0,-27 12 0,28-17 869,5-7-4365,10-6-2003,11-8 355,10-5-2602</inkml:trace>
</inkml:ink>
</file>

<file path=ppt/ink/ink3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8.547"/>
    </inkml:context>
    <inkml:brush xml:id="br0">
      <inkml:brushProperty name="width" value="0.025" units="cm"/>
      <inkml:brushProperty name="height" value="0.025" units="cm"/>
    </inkml:brush>
  </inkml:definitions>
  <inkml:trace contextRef="#ctx0" brushRef="#br0">75 82 18225,'0'0'10741,"-5"10"-9919,3-5-748,-39 89 1293,35-81-1292,2 1 0,-1 0 0,2 0-1,0 1 1,-2 24 0,5-39-81,0 1 1,0-1-1,0 0 0,0 0 1,0 1-1,0-1 0,0 0 0,0 0 1,0 1-1,0-1 0,0 0 1,0 0-1,0 1 0,0-1 1,0 0-1,0 0 0,0 0 1,1 1-1,-1-1 0,0 0 1,0 0-1,0 1 0,0-1 1,0 0-1,0 0 0,1 0 0,-1 1 1,0-1-1,0 0 0,0 0 1,1 0-1,-1 0 0,0 0 1,0 0-1,1 1 0,-1-1 1,0 0-1,0 0 0,1 0 1,-1 0-1,0 0 0,0 0 1,0 0-1,1 0 0,-1 0 0,1 0 1,12-9 38,11-17 132,-13 6-137,-1-1 0,-1 0 0,-1-1 0,0 0 1,-2 0-1,6-41 0,-12 69-21,-2 7 49,0-1 0,2 1 0,1 21 0,-1-31-48,0-1 0,0 1 0,0-1 0,0 1 0,1-1 0,0 1-1,-1-1 1,1 0 0,0 1 0,0-1 0,0 0 0,0 1-1,1-1 1,-1 0 0,1 0 0,-1 0 0,1 0 0,-1 0 0,1-1-1,0 1 1,0 0 0,0-1 0,0 0 0,0 1 0,1-1 0,-1 0-1,0 0 1,5 1 0,0-1 5,0-1-1,0 0 1,0-1-1,0 0 1,0 0-1,0 0 1,0-1-1,0 0 1,-1 0-1,1-1 1,-1 0-1,1 0 1,-1-1-1,0 1 1,0-1-1,-1 0 1,1-1-1,-1 0 1,0 0-1,0 0 1,4-6-1,12-14 45,-1-1 0,-2-1-1,18-33 1,-28 45-57,-53 130-1484,40-101 1007,1 0-1,1 0 1,0 1-1,1-1 1,1 1-1,0 28 1,1-43 253,0 0-1,0 1 1,0-1 0,0 1-1,0-1 1,1 0 0,-1 1 0,0-1-1,0 0 1,1 1 0,-1-1-1,0 0 1,0 1 0,1-1-1,-1 0 1,0 1 0,1-1-1,-1 0 1,0 0 0,1 1-1,-1-1 1,0 0 0,1 0-1,-1 0 1,0 0 0,1 1-1,-1-1 1,1 0 0,-1 0-1,1 0 1,-1 0 0,0 0-1,1 0 1,-1 0 0,1 0 0,-1 0-1,0 0 1,1 0 0,-1-1-1,1 1 1,-1 0 0,0 0-1,1 0 1,-1 0 0,1-1-1,-1 1 1,0 0 0,1-1-1,12-10-12432</inkml:trace>
</inkml:ink>
</file>

<file path=ppt/ink/ink3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8.904"/>
    </inkml:context>
    <inkml:brush xml:id="br0">
      <inkml:brushProperty name="width" value="0.025" units="cm"/>
      <inkml:brushProperty name="height" value="0.025" units="cm"/>
    </inkml:brush>
  </inkml:definitions>
  <inkml:trace contextRef="#ctx0" brushRef="#br0">0 0 15919,'0'0'6983,"45"69"-24504</inkml:trace>
</inkml:ink>
</file>

<file path=ppt/ink/ink3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9.405"/>
    </inkml:context>
    <inkml:brush xml:id="br0">
      <inkml:brushProperty name="width" value="0.025" units="cm"/>
      <inkml:brushProperty name="height" value="0.025" units="cm"/>
    </inkml:brush>
  </inkml:definitions>
  <inkml:trace contextRef="#ctx0" brushRef="#br0">114 397 5830,'0'0'12790,"2"-9"-10126,8-29-374,-10 38-2255,0-1-1,0 1 0,0 0 0,0-1 1,0 1-1,0-1 0,0 1 0,0-1 1,0 1-1,0-1 0,-1 1 1,1-1-1,0 1 0,0-1 0,0 1 1,-1 0-1,1-1 0,0 1 0,0-1 1,-1 1-1,1 0 0,0-1 0,-1 1 1,1 0-1,0-1 0,-1 1 1,1 0-1,-1 0 0,1-1 0,0 1 1,-1 0-1,1 0 0,-1 0 0,1 0 1,-1 0-1,1-1 0,-1 1 0,1 0 1,-1 0-1,1 0 0,0 0 1,-1 0-1,1 0 0,-1 1 0,1-1 1,-1 0-1,1 0 0,-1 0 0,1 0 1,-1 0-1,1 1 0,0-1 0,-1 0 1,1 0-1,-1 1 0,-24 11 444,16-4-192,1 0 1,1 0-1,0 1 0,0 0 0,0 0 1,1 0-1,-6 13 0,9-16-128,0 0-1,1 0 1,0 0-1,-1 0 1,2 0-1,-1 1 1,1-1-1,0 1 1,0-1-1,1 1 1,0-1-1,0 1 1,2 12-1,-1-17-150,1 0 0,-1 0 0,0 0 0,0 0 0,1 0 0,-1 0 0,1-1 0,0 1 0,-1 0 0,1-1 0,0 1 0,0-1 0,0 0 0,0 0 0,0 1 0,0-1 0,0-1-1,1 1 1,-1 0 0,0 0 0,1-1 0,-1 0 0,0 1 0,1-1 0,-1 0 0,0 0 0,1 0 0,-1 0 0,0-1 0,1 1 0,3-1 0,2-1-29,0 1 0,0-1 0,0 0 1,-1 0-1,1-1 0,0 0 0,13-8 0,-5-2 38,0-1 0,-1 0-1,-1-2 1,0 1 0,-1-2 0,0 1-1,-2-2 1,0 0 0,-1 0-1,-1-1 1,0 0 0,-2 0 0,0-1-1,-1 0 1,-1-1 0,-1 1-1,2-35 1,-10 51-185,-4 10 75,-6 10 5,6-4 56,2 1 0,0 0 0,0 1 1,1-1-1,1 1 0,0 0 0,1 0 0,1 1 1,0-1-1,1 1 0,0-1 0,1 1 0,4 27 1,-3-40 33,0 1 1,0 0-1,0-1 1,0 1-1,0-1 1,1 1-1,-1-1 1,1 0-1,0 0 1,-1 1 0,1-1-1,0 0 1,0-1-1,0 1 1,1 0-1,-1 0 1,0-1-1,1 0 1,-1 1-1,1-1 1,-1 0-1,1 0 1,-1 0-1,1-1 1,0 1-1,0-1 1,-1 1-1,1-1 1,0 0 0,0 0-1,-1 0 1,1 0-1,0-1 1,0 1-1,-1-1 1,1 1-1,4-3 1,5 0 55,0-1 0,0-1 1,0 0-1,-1-1 0,1 0 1,19-14-1,0-5 89,0-1 0,-2-1 0,-1-2 0,33-43 0,-51 59-49,0-1-1,0-1 1,-1 0-1,-1 0 1,-1-1 0,0 0-1,-1 0 1,-1-1-1,0 1 1,-1-1-1,-1 0 1,1-26 0,-3 43-102,-1-1 1,0 1-1,0 0 1,0-1-1,0 1 1,0 0-1,0-1 1,0 1-1,0 0 1,0-1-1,0 1 1,0 0-1,0-1 1,0 1-1,0 0 1,0-1-1,0 1 1,0 0-1,0-1 1,-1 1-1,1 0 1,0-1 0,0 1-1,0 0 1,0-1-1,-1 1 1,1 0-1,0 0 1,0-1-1,-1 1 1,1 0-1,0 0 1,-1 0-1,1-1 1,0 1-1,-1 0 1,1 0-1,0 0 1,0 0-1,-1 0 1,1 0-1,-1-1 1,1 1-1,0 0 1,-1 0-1,1 0 1,0 0-1,-1 0 1,1 0-1,0 1 1,-1-1-1,1 0 1,0 0-1,-1 0 1,1 0-1,0 0 1,-1 0-1,1 1 1,0-1 0,-1 0-1,1 0 1,0 0-1,0 1 1,-1-1-1,1 0 1,0 0-1,0 1 1,-1-1-1,-18 20-128,9-4 111,0-1 0,0 2 0,2 0 1,0 0-1,1 0 0,1 1 0,0 0 1,2 0-1,0 1 0,1-1 0,-2 30 1,5-22-385,0 0 1,2 0 0,1-1 0,1 1 0,1 0 0,1-1 0,16 43 0,-14-46-1072,-10-18-659,-20-27-1411,8 6 3591,-17-17-204,-56-66 4459,79 90-3735,1 0-1,0-1 1,1 0 0,0-1-1,0 0 1,2 1-1,-7-23 1,10 32-506,1 1 0,0 0 1,0-1-1,0 1 0,0-1 0,0 1 1,0-1-1,0 1 0,0 0 1,0-1-1,1 1 0,-1-1 0,0 1 1,1 0-1,-1-1 0,1 1 1,0 0-1,-1-1 0,1 1 0,0 0 1,0 0-1,0 0 0,0 0 1,0 0-1,0 0 0,0 0 0,0 0 1,1 0-1,-1 0 0,0 1 1,0-1-1,1 0 0,-1 1 1,0-1-1,1 1 0,-1 0 0,1-1 1,2 1-1,7-2-52,1 1 1,-1 0-1,1 1 0,13 1 0,-4 0 23,20-1-358,14 0-1526,-1-1-3376,-3-3-4074</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0.600"/>
    </inkml:context>
    <inkml:brush xml:id="br0">
      <inkml:brushProperty name="width" value="0.025" units="cm"/>
      <inkml:brushProperty name="height" value="0.025" units="cm"/>
    </inkml:brush>
  </inkml:definitions>
  <inkml:trace contextRef="#ctx0" brushRef="#br0">89 1 7271,'0'0'12486,"-8"11"-11034,0-2-1259,-32 42 1193,37-46-1250,0 0 0,0 0 0,0 0 0,1 0 0,-1 1 0,1-1 0,0 1 0,1-1 0,0 1 0,-2 8 0,4-13-139,0 0-1,-1-1 1,1 1-1,-1 0 0,1-1 1,0 1-1,0-1 1,-1 1-1,1-1 0,0 1 1,0-1-1,-1 1 0,1-1 1,0 0-1,0 0 1,0 1-1,0-1 0,0 0 1,0 0-1,-1 0 1,1 0-1,0 0 0,0 0 1,0 0-1,0 0 1,0 0-1,0-1 0,-1 1 1,1 0-1,1-1 1,32-7 77,4-18-164,-32 21 58,-1 1-1,1-1 0,0 1 0,0 1 0,0-1 0,1 1 0,7-3 1,-14 6 42,0 0 1,1 0 0,-1 0-1,0 0 1,0 0 0,0 0-1,1 0 1,-1 0-1,0 0 1,0 0 0,0 0-1,1 0 1,-1 0 0,0 0-1,0 0 1,0 0 0,0 0-1,1 1 1,-1-1 0,0 0-1,0 0 1,0 0 0,1 0-1,-1 0 1,0 0 0,0 0-1,0 1 1,0-1 0,0 0-1,0 0 1,1 0-1,-1 0 1,0 1 0,0-1-1,0 0 1,0 0 0,0 0-1,0 1 1,0-1 0,0 0-1,0 0 1,0 0 0,0 1-1,0-1 1,-2 15 739,-7 13 615,0-11-994,0 0 0,-1-1-1,0 0 1,-1-1 0,-1 0-1,-1 0 1,0-2 0,-27 23 0,39-36-368,1 1 1,-1 0 0,0 0-1,0-1 1,1 1 0,-1-1-1,0 1 1,0-1 0,0 1-1,0-1 1,0 0 0,0 1-1,1-1 1,-1 0 0,0 0-1,0 1 1,0-1 0,0 0-1,0 0 1,0 0 0,0 0-1,0 0 1,0-1 0,-2 1-1,3-1-120,-1 0-1,0 0 0,1 0 1,0 1-1,-1-1 0,1 0 0,0 0 1,-1 0-1,1 0 0,0 0 1,0 0-1,0 0 0,0 0 0,0 0 1,0 0-1,0 0 0,0 0 1,0 0-1,1-1 0,15-54-7589,-16 53 7117,15-34-6504</inkml:trace>
</inkml:ink>
</file>

<file path=ppt/ink/ink3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9.950"/>
    </inkml:context>
    <inkml:brush xml:id="br0">
      <inkml:brushProperty name="width" value="0.025" units="cm"/>
      <inkml:brushProperty name="height" value="0.025" units="cm"/>
    </inkml:brush>
  </inkml:definitions>
  <inkml:trace contextRef="#ctx0" brushRef="#br0">0 50 18033,'15'-8'1151,"0"1"0,1 0 1,-1 1-1,1 1 0,1 1 0,27-5 0,-38 8-963,1 0 1,0 0-1,-1 1 0,1-1 0,0 2 0,-1-1 0,1 1 0,0 0 0,-1 0 0,1 1 0,-1 0 0,1 0 0,-1 0 0,0 1 0,0 0 0,0 0 0,-1 1 0,1 0 0,5 4 0,-8-5-168,-1 0 0,0 0 1,0 0-1,0 0 0,0 1 0,0-1 0,-1 0 0,0 1 0,1-1 0,-1 1 0,-1 0 0,1-1 1,0 1-1,-1 0 0,0-1 0,0 1 0,0 0 0,0 0 0,-1-1 0,1 1 0,-1 0 0,0-1 1,0 1-1,0-1 0,0 1 0,-1-1 0,0 1 0,-3 4 0,-4 8 123,-2 0 0,1-1 0,-2-1 0,-16 17-1,-26 20-7,37-36-103,0 1-1,1 1 1,0 0 0,-22 34 0,37-50-52,0 0 0,0 1 0,0-1 1,0 1-1,0 0 0,0-1 0,0 1 0,0-1 0,1 1 0,-1 0 1,1 0-1,-1-1 0,1 1 0,0 0 0,0 0 0,0 0 0,0 0 1,0-1-1,0 1 0,0 0 0,0 0 0,1 0 0,-1-1 0,1 1 1,-1 0-1,1 0 0,0-1 0,0 1 0,-1-1 0,1 1 0,1-1 1,-1 1-1,0-1 0,0 1 0,0-1 0,1 0 0,-1 0 0,0 1 1,1-1-1,0 0 0,-1-1 0,1 1 0,-1 0 0,1 0 0,0-1 1,0 1-1,-1-1 0,4 1 0,10 3-503,1-1 1,0-1-1,0-1 1,24-1-1,-25 1-140,39-1-4670,0 0-2595</inkml:trace>
</inkml:ink>
</file>

<file path=ppt/ink/ink3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40.323"/>
    </inkml:context>
    <inkml:brush xml:id="br0">
      <inkml:brushProperty name="width" value="0.025" units="cm"/>
      <inkml:brushProperty name="height" value="0.025" units="cm"/>
    </inkml:brush>
  </inkml:definitions>
  <inkml:trace contextRef="#ctx0" brushRef="#br0">67 0 22037,'0'0'3651,"-52"31"-288,38-25-1152,14-3-1283,3-3-1056,19-3-2915,6-19-5701</inkml:trace>
</inkml:ink>
</file>

<file path=ppt/ink/ink3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4.724"/>
    </inkml:context>
    <inkml:brush xml:id="br0">
      <inkml:brushProperty name="width" value="0.025" units="cm"/>
      <inkml:brushProperty name="height" value="0.025" units="cm"/>
    </inkml:brush>
  </inkml:definitions>
  <inkml:trace contextRef="#ctx0" brushRef="#br0">1 144 15887,'0'0'9481,"85"-28"-8680,-30 4-161,10-1-351,7-1-225,-2 7-96,-4 5-1121,-7 7-673,-15 7-1281,-17 0-192,-16 19-289,-11 3 1186,-24 9-737</inkml:trace>
</inkml:ink>
</file>

<file path=ppt/ink/ink3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5.072"/>
    </inkml:context>
    <inkml:brush xml:id="br0">
      <inkml:brushProperty name="width" value="0.025" units="cm"/>
      <inkml:brushProperty name="height" value="0.025" units="cm"/>
    </inkml:brush>
  </inkml:definitions>
  <inkml:trace contextRef="#ctx0" brushRef="#br0">1 192 14382,'0'0'10474,"56"-7"-8072,-7-14-641,11-5-928,5-3-705,2 1-288,2-1-1794,-11 2-2754,-8 2-3716</inkml:trace>
</inkml:ink>
</file>

<file path=ppt/ink/ink3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5.425"/>
    </inkml:context>
    <inkml:brush xml:id="br0">
      <inkml:brushProperty name="width" value="0.025" units="cm"/>
      <inkml:brushProperty name="height" value="0.025" units="cm"/>
    </inkml:brush>
  </inkml:definitions>
  <inkml:trace contextRef="#ctx0" brushRef="#br0">110 6 22934,'0'0'4932,"52"-5"-4003,-25 8 64,1 9-352,-7 4-353,-3 8-192,-9 8-96,-9 6-32,-4 9 128,-20 3-128,-12 8-320,-8 0-97,0-3-864,-2-6-1858,7-9-2434,11-16-8200</inkml:trace>
</inkml:ink>
</file>

<file path=ppt/ink/ink3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6.188"/>
    </inkml:context>
    <inkml:brush xml:id="br0">
      <inkml:brushProperty name="width" value="0.025" units="cm"/>
      <inkml:brushProperty name="height" value="0.025" units="cm"/>
    </inkml:brush>
  </inkml:definitions>
  <inkml:trace contextRef="#ctx0" brushRef="#br0">29 50 15663,'0'0'11349,"-5"12"-10874,1-2-360,0 1 0,0 1 0,1-1 0,0 0 0,1 1 0,0 0 0,1 13 0,0-20-66,1 0 1,1 0-1,-1 0 0,1 0 1,0 0-1,0 0 1,0 0-1,1-1 0,-1 1 1,1 0-1,0-1 0,1 1 1,-1-1-1,1 1 1,0-1-1,0 0 0,0 0 1,1-1-1,-1 1 0,1-1 1,0 1-1,5 2 1,-3-2 50,1-1 0,0 0 0,0 0 0,-1-1 0,1 0 0,1 0 0,-1-1 0,0 0 0,0 0 0,1 0 0,-1-1 0,0 0 0,1-1 0,-1 1 0,0-2 0,13-2 0,-15 2-44,0 1 1,-1-1-1,1 1 1,-1-1-1,0-1 1,0 1-1,0-1 0,0 1 1,0-1-1,0 0 1,-1 0-1,1-1 1,-1 1-1,0-1 1,0 0-1,0 1 1,-1-1-1,1-1 0,-1 1 1,0 0-1,0-1 1,-1 1-1,1-1 1,-1 1-1,0-1 1,1-7-1,-1 4-56,-1 0 0,0 0 0,0-1 0,-1 1 0,0 0 0,-1 0 0,0-1 0,0 1 0,-4-9 0,5 14 0,-1-1 0,0 1 0,0-1 0,0 1 0,-1-1 0,1 1 0,-1 0 0,0 0 0,0 0 0,0 1 0,0-1 0,0 1 0,0 0 0,-1 0 0,1 0 0,-1 0 0,0 0 0,1 1 0,-1-1 0,0 1 0,-5-1 0,66 5-2055,-28-5-675,1-2 1,-1-1 0,34-10 0,-11-3-3837</inkml:trace>
</inkml:ink>
</file>

<file path=ppt/ink/ink3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6.749"/>
    </inkml:context>
    <inkml:brush xml:id="br0">
      <inkml:brushProperty name="width" value="0.025" units="cm"/>
      <inkml:brushProperty name="height" value="0.025" units="cm"/>
    </inkml:brush>
  </inkml:definitions>
  <inkml:trace contextRef="#ctx0" brushRef="#br0">164 179 16143,'0'0'4047,"-8"3"-588,3-2-3246,-1 1 1,1 1-1,1-1 0,-1 1 0,0-1 1,0 2-1,1-1 0,0 0 0,0 1 1,0 0-1,0 0 0,0 0 1,1 0-1,0 0 0,-1 1 0,2 0 1,-1-1-1,1 1 0,-4 11 0,-1-1 108,1 1-1,1 0 0,0 1 0,1-1 1,1 1-1,-1 18 0,3-30-304,1 0 0,0 0 0,0 0 0,0 0 0,1 0 0,-1 0 0,1 0 0,0 0 0,1-1 0,-1 1 0,1 0 0,0-1 0,0 1 0,0-1 1,1 0-1,0 1 0,0-1 0,0 0 0,0-1 0,0 1 0,1-1 0,0 1 0,-1-1 0,9 5 0,3-1-30,1-1 0,1 0 0,19 4 0,-24-7 16,1 1 0,-1 0-1,0 0 1,0 1 0,20 12-1,-28-14-1,0 0-1,0 0 0,-1 1 1,0-1-1,0 1 1,0 0-1,0-1 0,0 1 1,-1 1-1,0-1 0,0 0 1,0 0-1,0 1 1,0-1-1,-1 1 0,0 0 1,0-1-1,-1 1 0,1 0 1,-1 5-1,0 5 12,0-1-1,-1 1 1,-1-1 0,0 1-1,-1-1 1,0 0 0,-1 0-1,-1 0 1,-1 0 0,0-1-1,-11 19 1,13-24 34,-1-1 1,0 1-1,-1-1 0,0-1 0,0 1 1,0-1-1,-1 0 0,0 0 0,0-1 1,0 0-1,-1 0 0,0-1 0,1 0 1,-2 0-1,1-1 0,0 0 1,-1 0-1,1-1 0,-1 0 0,-10 1 1,15-3-36,0-1 0,0 1 1,1 0-1,-1-1 0,0 0 1,0 0-1,1 0 1,-1 0-1,0-1 0,1 1 1,-1-1-1,1 0 0,0 0 1,0 0-1,0-1 1,0 1-1,0-1 0,0 1 1,0-1-1,1 0 0,0 0 1,-1 0-1,1-1 1,0 1-1,1 0 0,-1-1 1,0 1-1,1-1 1,0 0-1,-1-4 0,-3-10-117,0-1 0,2 1 0,0-1 0,0-34 0,3 28-4,1 1 0,2-1 0,0 1 0,1 0-1,2 0 1,0 1 0,2-1 0,0 1 0,24-42 0,5 1 213,91-113 0,14-22 1184,-130 169-677,-14 22-317,-13 16-168,-3 10-124,1 1 0,1 1 0,1 0 0,1 1 0,1 1 0,0 0 0,2 0 0,-14 38 0,23-54 0,-1 1 0,1 0 0,0-1 0,1 1 0,-1 0 0,1 0 0,1 0 0,-1 0 0,1 7 0,1-11 0,0 0 0,-1-1 0,1 1 0,0 0 0,1-1 0,-1 1 0,0-1 0,1 0 0,-1 1 0,1-1 0,0 0 0,-1 0 0,1 0 0,0 0 0,0 0 0,1 0 0,-1-1 0,0 1 0,1-1 0,-1 0 0,1 1 0,-1-1 0,1 0 0,-1 0 0,4 0 0,74 20-3794,-43-14-1996,51 3-1,-74-9-3978</inkml:trace>
</inkml:ink>
</file>

<file path=ppt/ink/ink3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7.104"/>
    </inkml:context>
    <inkml:brush xml:id="br0">
      <inkml:brushProperty name="width" value="0.025" units="cm"/>
      <inkml:brushProperty name="height" value="0.025" units="cm"/>
    </inkml:brush>
  </inkml:definitions>
  <inkml:trace contextRef="#ctx0" brushRef="#br0">1 3 18610,'0'0'8520,"50"-2"-7399,-43 2-256,-3 3-353,-1 7-224,-3 2-192,0-4-96,0-4-2210</inkml:trace>
</inkml:ink>
</file>

<file path=ppt/ink/ink3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7.445"/>
    </inkml:context>
    <inkml:brush xml:id="br0">
      <inkml:brushProperty name="width" value="0.025" units="cm"/>
      <inkml:brushProperty name="height" value="0.025" units="cm"/>
    </inkml:brush>
  </inkml:definitions>
  <inkml:trace contextRef="#ctx0" brushRef="#br0">14 1 17168,'0'0'15103,"2"14"-14666,0 3-427,-1-1 0,-1 1 0,0 0-1,-1-1 1,-4 21 0,1-21-10,1 0 0,1 0 0,0 0 0,1 29 0,1-43 0,0-1 0,0 0 0,0 0 0,1 0 0,-1 1 0,0-1 0,1 0 0,-1 0 0,1 0 0,-1 0 0,1 0 0,0 0 0,-1 0 0,1 0 0,0 0 0,0 0 0,-1 0 0,1 0 0,0 0 0,0-1 0,0 1 0,0 0 0,0-1 0,0 1 0,3 0 0,-1 0 0,0 0 0,0-1 0,0 1 0,0-1 0,0 0 0,1 0 0,-1 0 0,0 0 0,6-2 0,1 0 0,0-1 0,0-1 0,0 1 0,-1-1 0,13-8 0,-15 8-567,1-1 0,-1 0 0,0 0 0,-1 0 0,0-1-1,1 0 1,-2 0 0,1-1 0,-1 0 0,0 0 0,0 0 0,4-10 0,1-18-6827</inkml:trace>
</inkml:ink>
</file>

<file path=ppt/ink/ink3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7.785"/>
    </inkml:context>
    <inkml:brush xml:id="br0">
      <inkml:brushProperty name="width" value="0.025" units="cm"/>
      <inkml:brushProperty name="height" value="0.025" units="cm"/>
    </inkml:brush>
  </inkml:definitions>
  <inkml:trace contextRef="#ctx0" brushRef="#br0">51 50 769,'0'0'31261,"-51"-33"-30524,51 28-737,0 1 0,9 3 0,9-1 0,1 0-1954,-3 1-4484,-5 0-7847</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4.440"/>
    </inkml:context>
    <inkml:brush xml:id="br0">
      <inkml:brushProperty name="width" value="0.025" units="cm"/>
      <inkml:brushProperty name="height" value="0.025" units="cm"/>
    </inkml:brush>
  </inkml:definitions>
  <inkml:trace contextRef="#ctx0" brushRef="#br0">21 39 15855,'0'0'5669,"51"12"-5861,-36-12-2466,-3-6-6951</inkml:trace>
  <inkml:trace contextRef="#ctx0" brushRef="#br0" timeOffset="1">0 1 18225,'0'0'7047,"63"16"-17201</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1.020"/>
    </inkml:context>
    <inkml:brush xml:id="br0">
      <inkml:brushProperty name="width" value="0.025" units="cm"/>
      <inkml:brushProperty name="height" value="0.025" units="cm"/>
    </inkml:brush>
  </inkml:definitions>
  <inkml:trace contextRef="#ctx0" brushRef="#br0">57 392 17617,'0'0'1452,"-5"12"-70,-6 17-831,1-1 0,2 1 0,1 1-1,2-1 1,-4 48 0,9-76-544,-1 0 1,1 1-1,0-1 1,0 0-1,0 0 1,0 1-1,0-1 1,0 0-1,0 1 1,0-1-1,0 0 1,1 1-1,-1-1 0,0 0 1,1 0-1,-1 0 1,1 1-1,-1-1 1,1 0-1,0 0 1,0 0-1,-1 0 1,1 0-1,0 0 1,0 0-1,0 0 1,0 0-1,0-1 1,0 1-1,0 0 1,1-1-1,-1 1 0,0-1 1,0 1-1,0-1 1,1 1-1,-1-1 1,0 0-1,0 1 1,1-1-1,-1 0 1,0 0-1,1 0 1,-1 0-1,0 0 1,1-1-1,-1 1 1,0 0-1,0-1 1,1 1-1,1-1 1,4-2 129,-1 0 1,1 0 0,-1-1-1,1 0 1,-1 0 0,0 0 0,-1-1-1,6-5 1,5-7 148,-1-1 0,-1 0 0,-1-1 0,-1-1 0,-1 0 0,0 0 0,-1-1 0,-2-1 0,13-43 0,-13 27-189,-1 0-1,-3 0 0,0-1 0,-3 1 1,-3-44-1,1 74-101,0 0 0,0 0 0,-1 0 0,0 0 0,0 0 0,-1 0 0,0 1 0,-5-10 0,7 16-10,0-1 0,0 0-1,0 0 1,0 0 0,0 1 0,-1-1 0,1 1-1,-1-1 1,1 1 0,-1-1 0,0 1-1,1 0 1,-1 0 0,0 0 0,0 0-1,0 0 1,0 0 0,0 0 0,0 1-1,0-1 1,0 1 0,0-1 0,0 1-1,0 0 1,0 0 0,0 0 0,0 0 0,0 0-1,0 0 1,0 1 0,0-1 0,-1 1-1,1-1 1,1 1 0,-1 0 0,-4 2-1,-1 2-6,-1 0 0,1 1 0,0 0 0,0 0-1,1 0 1,0 1 0,0 0 0,0 1 0,1-1-1,-6 12 1,-5 10 53,-18 46 1,29-63-7,1 0 0,0 1 0,0 0 0,1-1 0,1 1 0,0 0 0,1 1 1,0-1-1,2 16 0,-1-27-22,1 0 0,-1 1 0,1-1 0,0 1 0,0-1 1,0 0-1,0 0 0,0 1 0,1-1 0,-1 0 0,1 0 0,-1 0 0,1-1 1,0 1-1,0 0 0,0 0 0,0-1 0,0 0 0,0 1 0,0-1 0,0 0 1,1 0-1,-1 0 0,0 0 0,1 0 0,-1-1 0,1 1 0,-1-1 0,1 1 1,-1-1-1,1 0 0,-1 0 0,5-1 0,4 1 34,-1-1 0,0 0-1,0 0 1,0-1 0,0-1 0,0 0-1,11-4 1,25-17 44,-34 16-82,0 2 0,0 0-1,1 0 1,23-6 0,-35 12-4,0 0 1,-1 0 0,1 0-1,-1 0 1,1 0 0,0 1-1,-1-1 1,1 0-1,-1 0 1,1 1 0,-1-1-1,1 0 1,-1 0 0,1 1-1,-1-1 1,1 1-1,-1-1 1,1 0 0,-1 1-1,0-1 1,1 1 0,-1-1-1,1 1 1,-1-1-1,0 1 1,0-1 0,1 1-1,-1-1 1,0 1 0,0 0-1,0-1 1,0 1-1,0-1 1,1 1 0,-1 0-1,0-1 1,0 1-1,-1-1 1,1 1 0,0 0-1,0-1 1,0 1 0,-3 31-17,3-32 22,-6 21 73,0 1 0,-18 40 0,16-45-347,1 0-1,1 0 0,1 1 0,0 0 0,-3 26 1,8-44 140,0 0 0,-1 1 0,1-1 0,0 0-1,0 1 1,0-1 0,0 1 0,0-1 0,0 0 0,0 1 0,0-1 0,0 1 0,0-1 0,0 0 0,0 1 0,0-1 0,0 0 0,0 1 0,0-1 0,0 1 0,1-1 0,-1 0 0,0 1 0,0-1 0,0 0 0,1 1 0,-1-1 0,0 0 0,0 0 0,1 1 0,-1-1-1,0 0 1,1 0 0,0 1 0,10-10-2953,9-21-2096,-2-9-3418</inkml:trace>
</inkml:ink>
</file>

<file path=ppt/ink/ink3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8.485"/>
    </inkml:context>
    <inkml:brush xml:id="br0">
      <inkml:brushProperty name="width" value="0.025" units="cm"/>
      <inkml:brushProperty name="height" value="0.025" units="cm"/>
    </inkml:brush>
  </inkml:definitions>
  <inkml:trace contextRef="#ctx0" brushRef="#br0">204 0 17104,'0'0'13400,"0"15"-12477,0 4-762,-2 0 0,0 0 0,-1 0-1,0-1 1,-2 1 0,0-1 0,-9 19 0,-1 0-144,-2-1 1,-35 57 0,65-131-18,8-10 0,23-78 0,-18 44 0,-28 92 0,1 1 0,1-1 0,-1 0 0,2 1 0,1 12 0,0 13 0,-3 1 0,-1-11 0,6 50 0,-4-70 0,1 0 0,0 0 0,0 0 0,1 0 0,0-1 0,0 1 0,0-1 0,1 1 0,0-1 0,0 0 0,0 0 0,0 0 0,9 9 0,-11-13 0,1 1 0,-1-1 0,1 0 0,0 1 0,0-1 0,-1 0 0,1 0 0,0 0 0,0 0 0,0 0 0,0-1 0,0 1 0,1 0 0,-1-1 0,0 0 0,0 1 0,0-1 0,0 0 0,0 0 0,1 0 0,-1-1 0,0 1 0,0 0 0,0-1 0,0 1 0,0-1 0,0 0 0,0 0 0,0 0 0,0 0 0,0 0 0,0 0 0,0 0 0,-1-1 0,1 1 0,0-1 0,-1 1 0,0-1 0,1 0 0,-1 1 0,0-1 0,0 0 0,1 0 0,-1 0 0,-1 0 0,1 0 0,0 0 0,0 0 0,-1 0 0,0 0 0,1 0 0,-1 0 0,0-1 0,0 1 0,0 0 0,0 0 0,0 0 0,0 0 0,-1-1 0,1 1 0,-1 0 0,0 0 0,1 0 0,-1 0 0,0 0 0,0 0 0,0 0 0,-2-1 0,-4-6 0,0 2 0,0-1 0,0 1 0,-1 0 0,-1 1 0,1 0 0,-1 0 0,0 1 0,0 0 0,0 0 0,-18-5 0,2 1 0,0 2 0,-1 1 0,-39-5 0,40 9 0,2 0 0,46-6 0,142-18-1082,76-18-5566,-178 26-4616</inkml:trace>
</inkml:ink>
</file>

<file path=ppt/ink/ink3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2.132"/>
    </inkml:context>
    <inkml:brush xml:id="br0">
      <inkml:brushProperty name="width" value="0.025" units="cm"/>
      <inkml:brushProperty name="height" value="0.025" units="cm"/>
    </inkml:brush>
  </inkml:definitions>
  <inkml:trace contextRef="#ctx0" brushRef="#br0">0 479 8232,'0'0'19255,"4"9"-18897,3 18-127,-2-1-1,4 43 1,-8-60-149,-1-7-44,0-1-1,0 0 1,0 1-1,0-1 1,0 0-1,1 1 1,-1-1-1,0 0 1,1 1-1,-1-1 1,1 0-1,-1 0 1,1 1-1,0-1 1,0 0-1,-1 0 1,1 0-1,0 0 1,0 0-1,0 0 1,2 1-1,-2-2 3,0 1-1,0-1 0,0 0 0,0 0 0,0 0 0,0 0 0,1-1 0,-1 1 0,0 0 0,0 0 0,0-1 1,0 1-1,0 0 0,0-1 0,-1 1 0,1-1 0,0 0 0,0 1 0,0-1 0,1-1 0,6-5 183,-1 0 0,0-1-1,-1 0 1,7-9 0,1-4 48,-1 0 0,-1-1 0,-1 0 0,14-39 0,-22 168-227,-3-95-43,1 35 0,-1-46 0,0 1 0,0 0 0,0-1 0,1 1 0,-1 0 0,0-1 0,1 1 0,-1 0 0,1-1 0,0 1 0,0-1 0,-1 1 0,1-1 0,0 0 0,0 1 0,0-1 0,1 0 0,-1 1 0,0-1 0,0 0 0,2 1 0,-2-2 0,1 0 0,-1 0 0,0 0 0,0 0 0,1 0 0,-1 0 0,0-1 0,0 1 0,1 0 0,-1-1 0,0 1 0,0-1 0,0 1 0,0-1 0,0 0 0,0 1 0,0-1 0,0 0 0,0 0 0,0 0 0,0 0 0,0 0 0,0 0 0,0 0 0,0-1 0,23-34 0,-21 31 0,13-23 0,-1 0 0,-1 0 0,-2-2 0,0 0 0,8-38 0,-22 84 0,1 0 0,2 29 0,0 18 0,-3-43 0,1-11 0,0-1 0,0 1 0,1 0 0,1-1 0,1 12 0,-2-19 0,0-1 0,0 0 0,1 1 0,-1-1 0,0 1 0,0-1 0,1 1 0,-1-1 0,0 0 0,1 1 0,-1-1 0,1 0 0,-1 1 0,0-1 0,1 0 0,-1 1 0,1-1 0,-1 0 0,1 0 0,-1 0 0,1 1 0,-1-1 0,1 0 0,-1 0 0,1 0 0,-1 0 0,1 0 0,-1 0 0,1 0 0,-1 0 0,1 0 0,-1 0 0,1 0 0,-1-1 0,1 1 0,-1 0 0,1 0 0,-1 0 0,1-1 0,-1 1 0,1 0 0,-1 0 0,1-1 0,-1 1 0,0 0 0,1-1 0,-1 1 0,0-1 0,1 1 0,-1 0 0,0-1 0,1 1 0,-1-1 0,22-22 0,9-21 0,-1-1 0,37-77 0,-63 113 0,-4 9 0,0-1 0,0 1 0,0 0 0,0 0 0,0-1 0,0 1 0,0 0 0,0 0 0,0 0 0,0-1 0,0 1 0,0 0 0,0 0 0,0-1 0,1 1 0,-1 0 0,0 0 0,0 0 0,0-1 0,0 1 0,0 0 0,1 0 0,-1 0 0,0 0 0,0-1 0,0 1 0,1 0 0,-1 0 0,0 0 0,0 0 0,0 0 0,1 0 0,-1 0 0,0 0 0,0 0 0,0-1 0,1 1 0,-1 0 0,0 0 0,0 0 0,1 0 0,-1 0 0,0 0 0,0 1 0,1-1 0,-1 0 0,0 0 0,0 0 0,0 0 0,1 0 0,-1 0 0,0 0 0,4 18 0,-3 38 0,-1-46 0,-1 21 0,-1-21 0,2 0 0,-1 0 0,2 0 0,-1 0 0,1 0 0,4 17 0,-5-27 0,0 1 0,0-1 0,1 0 0,-1 1 0,0-1 0,0 1 0,1-1 0,-1 1 0,0-1 0,1 0 0,-1 1 0,0-1 0,1 0 0,-1 1 0,1-1 0,-1 0 0,1 1 0,-1-1 0,0 0 0,1 0 0,-1 0 0,1 0 0,-1 1 0,1-1 0,-1 0 0,1 0 0,-1 0 0,1 0 0,-1 0 0,1 0 0,0 0 0,-1 0 0,1 0 0,-1 0 0,1-1 0,-1 1 0,0 0 0,1 0 0,-1 0 0,1-1 0,-1 1 0,1 0 0,-1 0 0,1-1 0,-1 0 0,19-16 0,-1-10 0,0 0 0,-2-1 0,-2-1 0,0-1 0,-2 0 0,15-57 0,-16 39 0,-1 0 0,-3-1 0,2-89 0,-13 241 0,2 63 0,3-146 0,1 0 0,1 0 0,1 0 0,1-1 0,1 0 0,11 27 0,-10-32 0,-5-6 0,1-1 0,0 0 0,1 0 0,0-1 0,0 1 0,0-1 0,1 1 0,0-1 0,6 6 0,-11-12 0,1 0 0,-1 0 0,0 0 0,0 0 0,0 0 0,0 0 0,1 1 0,-1-1 0,0 0 0,0 0 0,0 0 0,0 0 0,1 0 0,-1 0 0,0 0 0,0 0 0,0 0 0,1 0 0,-1 0 0,0 0 0,0 0 0,0 0 0,1 0 0,-1 0 0,0 0 0,0 0 0,0 0 0,1 0 0,-1 0 0,0 0 0,0 0 0,0-1 0,0 1 0,1 0 0,-1 0 0,0 0 0,0 0 0,0 0 0,0-1 0,0 1 0,1 0 0,-1 0 0,0 0 0,0 0 0,0-1 0,0 1 0,2-14 0,-6-17 0,-1 21 0,0-1 0,0 1 0,-1 0 0,-1 0 0,0 1 0,0 0 0,-1 0 0,0 1 0,-9-8 0,-4-2 0,-1 1 0,-39-24 0,41 30 0,3 0 0,18 10 0,0 0 0,0-1 0,0 1 0,0 0 0,1 0 0,-1 1 0,0-1 0,0 0 0,1 0 0,-1 0 0,1 1 0,-1-1 0,0 1 0,1-1 0,-1 1 0,4-1 0,195-63-1762,-197 63 605,4-2-1565</inkml:trace>
</inkml:ink>
</file>

<file path=ppt/ink/ink3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2.489"/>
    </inkml:context>
    <inkml:brush xml:id="br0">
      <inkml:brushProperty name="width" value="0.025" units="cm"/>
      <inkml:brushProperty name="height" value="0.025" units="cm"/>
    </inkml:brush>
  </inkml:definitions>
  <inkml:trace contextRef="#ctx0" brushRef="#br0">22 47 21172,'-14'-8'3235,"7"3"-544,7-1-994,2-1-1569,20-2-320,5 3-2787,-3 1-5028</inkml:trace>
</inkml:ink>
</file>

<file path=ppt/ink/ink3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2.831"/>
    </inkml:context>
    <inkml:brush xml:id="br0">
      <inkml:brushProperty name="width" value="0.025" units="cm"/>
      <inkml:brushProperty name="height" value="0.025" units="cm"/>
    </inkml:brush>
  </inkml:definitions>
  <inkml:trace contextRef="#ctx0" brushRef="#br0">136 257 11755,'0'0'14398,"-10"-3"-13267,5 1-1028,3 1-74,0 0 1,1 0-1,-1 0 0,0 1 1,0-1-1,0 0 0,1 1 1,-1-1-1,0 1 0,0 0 1,0 0-1,0-1 0,0 1 1,0 1-1,0-1 0,0 0 1,0 0-1,1 1 0,-1-1 1,0 1-1,0-1 0,0 1 1,1 0-1,-1 0 0,0 0 1,1 0-1,-1 0 0,0 0 1,1 0-1,-1 1 0,1-1 1,0 0-1,0 1 0,-1-1 1,1 1-1,0-1 0,0 1 1,0 0-1,0 1 0,-12 24 274,-16 54 0,26-72-276,0 0 0,1 0 0,0 1 0,1-1 0,0 1 0,1-1 0,0 1 0,0-1 0,3 18 0,-3-26-23,1 0 0,-1 0-1,0 0 1,1 0 0,-1-1 0,1 1 0,-1 0-1,1 0 1,0 0 0,-1-1 0,1 1 0,0 0 0,-1 0-1,1-1 1,0 1 0,0-1 0,-1 1 0,1-1 0,0 1-1,0-1 1,0 1 0,0-1 0,0 0 0,0 0 0,0 1-1,0-1 1,0 0 0,0 0 0,0 0 0,0 0-1,0 0 1,0 0 0,0 0 0,0 0 0,-1-1 0,1 1-1,0 0 1,0 0 0,0-1 0,0 1 0,0-1 0,0 1-1,0-1 1,0 0 0,38-26 609,-22 8-448,0-2 0,-1 0 0,-2 0 0,0-1 0,-1-1 0,-1 0 0,-2-1 0,9-26 0,-8 18 12,-2-1 0,-1-1 0,-2 0-1,-1 1 1,1-52 0,-9 117-162,0 1-1,-2-1 1,-12 41 0,8-41-89,2 1 1,2 1-1,-3 45 1,8-77-102,0 0-1,0 0 1,0 0 0,0 0-1,0 1 1,0-1-1,1 0 1,-1 0 0,1 0-1,0 0 1,-1 0-1,1 0 1,0 0 0,0 0-1,0 0 1,1-1-1,-1 1 1,0 0 0,1-1-1,-1 1 1,1-1-1,-1 1 1,1-1 0,0 0-1,-1 1 1,4 0-1,-1-1-441,-1 0-1,1 0 1,0 0-1,-1-1 1,1 0-1,0 0 1,0 0-1,-1 0 0,1-1 1,0 1-1,-1-1 1,1 0-1,-1 0 1,1 0-1,4-3 1,29-17-8523</inkml:trace>
</inkml:ink>
</file>

<file path=ppt/ink/ink3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3.286"/>
    </inkml:context>
    <inkml:brush xml:id="br0">
      <inkml:brushProperty name="width" value="0.025" units="cm"/>
      <inkml:brushProperty name="height" value="0.025" units="cm"/>
    </inkml:brush>
  </inkml:definitions>
  <inkml:trace contextRef="#ctx0" brushRef="#br0">81 1 21204,'0'0'3363,"-8"8"-480,0 0-2567,1 0-1,0 0 1,1 1 0,0-1-1,0 1 1,1 1 0,0-1-1,1 1 1,0 0 0,0 0-1,1 0 1,1 1 0,0-1-1,-1 12 1,2-21-317,1 0-1,0-1 0,0 1 1,0 0-1,0-1 0,0 1 1,1 0-1,-1 0 1,0-1-1,0 1 0,0 0 1,0-1-1,1 1 0,-1-1 1,0 1-1,1 0 1,-1-1-1,1 1 0,-1-1 1,0 1-1,1-1 1,-1 1-1,1-1 0,-1 1 1,1-1-1,0 1 0,-1-1 1,1 0-1,-1 1 1,1-1-1,1 0 0,23-4 33,-18 2-3,-1-2 1,0 1-1,0-1 1,0 0-1,10-8 1,-4-1 20,-1-1 1,-1-1 0,14-25-1,14-19 46,-36 114-116,-16 78 181,14-133-160,0 1 0,0 0 0,0 0 0,0-1 0,0 1 0,0 0 0,0-1 0,0 1 0,0 0 0,0 0 0,0-1 0,1 1 0,-1 0 0,0-1 0,1 1 0,-1 0 0,0-1 0,1 1 0,-1 0 0,0-1 0,1 1 0,-1-1 0,1 1 0,-1-1 0,1 1 0,0-1 0,-1 1 0,1-1 0,-1 0 0,1 1 0,0-1 0,-1 0 0,2 1 0,0-1 0,0 0 0,0 0 0,0-1 0,0 1 0,0 0 0,0-1 0,-1 1 0,1-1 0,0 0 0,0 0 0,0 0 0,1-1 0,46-35 0,-19 6 0,27-26 0,-53 53 0,0 1 0,0 0 0,0 1 0,0-1 0,0 1 0,1-1 0,-1 1 0,1 1 0,0-1 0,-1 1 0,1-1 0,8 0 0,-11 3 0,-1-1 0,0 0 0,0 1 0,0-1 0,1 1 0,-1-1 0,0 1 0,0 0 0,0-1 0,0 1 0,0 0 0,0 0 0,0 0 0,-1-1 0,1 1 0,0 0 0,0 0 0,0 1 0,-1-1 0,1 0 0,-1 0 0,1 0 0,-1 0 0,1 0 0,-1 1 0,0-1 0,0 0 0,1 0 0,-1 1 0,0-1 0,0 2 0,2 46 0,-2-42 0,5 22 0,-5-28 0,1-1 0,-1 1 0,1 0 0,-1-1 0,0 1 0,1-1 0,-1 1 0,1-1 0,0 1 0,-1-1 0,1 1 0,-1-1 0,1 1 0,0-1 0,-1 0 0,1 1 0,0-1 0,-1 0 0,1 0 0,0 1 0,1-1 0,1 0 0,0-1 0,0 0 0,1 1 0,-1-1 0,0 0 0,0-1 0,0 1 0,0 0 0,0-1 0,-1 0 0,1 0 0,0 0 0,2-3 0,17-12 0,15-11 0,48-29 0,-74 50 0,0 1 0,0 1 0,0 0 0,0 1 0,1 0 0,0 1 0,0 0 0,0 1 0,22-2 0,-33 4 2,1 0 1,0 0-1,0 1 1,-1-1-1,1 0 1,0 1-1,0 0 0,-1-1 1,1 1-1,-1 0 1,1 0-1,-1-1 1,1 1-1,-1 1 1,1-1-1,-1 0 0,0 0 1,0 0-1,1 1 1,-1-1-1,0 0 1,0 1-1,-1-1 0,1 1 1,0 0-1,1 1 1,-2-1-17,1-1 0,-1 0 0,1 1 0,0-1 0,-1 0 1,1 0-1,0 1 0,0-1 0,0 0 0,0 0 0,0 0 0,0 0 1,0 0-1,0 0 0,1-1 0,-1 1 0,0 0 0,0 0 0,1-1 1,-1 1-1,1-1 0,-1 1 0,3-1 0,11-3-3745,-7-7-2945,7-16-11521</inkml:trace>
</inkml:ink>
</file>

<file path=ppt/ink/ink3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4.361"/>
    </inkml:context>
    <inkml:brush xml:id="br0">
      <inkml:brushProperty name="width" value="0.025" units="cm"/>
      <inkml:brushProperty name="height" value="0.025" units="cm"/>
    </inkml:brush>
  </inkml:definitions>
  <inkml:trace contextRef="#ctx0" brushRef="#br0">127 534 17585,'0'0'2135,"0"-10"-10,0-76 5674,0 86-7743,0-1-1,0 1 1,0-1-1,0 1 1,0 0 0,0-1-1,0 1 1,0-1-1,0 1 1,0 0-1,0-1 1,0 1 0,-1 0-1,1-1 1,0 1-1,0 0 1,0-1 0,-1 1-1,1 0 1,0-1-1,0 1 1,0 0-1,-1-1 1,1 1 0,0 0-1,-1 0 1,1-1-1,0 1 1,-1 0 0,1 0-1,0 0 1,-1 0-1,1-1 1,0 1-1,-1 0 1,1 0 0,0 0-1,-1 0 1,-16 7 616,-13 22-629,20-15-60,1 1 0,1 0 0,1 1-1,0-1 1,0 1 0,2 1 0,0-1 0,1 1 0,-4 30 0,8-46 15,-1 0-1,1 0 1,0 0-1,0-1 1,-1 1-1,1 0 1,0 0 0,0 0-1,0-1 1,0 1-1,0 0 1,0 0-1,0 0 1,1 0 0,-1-1-1,0 1 1,0 0-1,1 0 1,-1 0-1,0-1 1,1 1 0,-1 0-1,1 0 1,-1-1-1,1 1 1,-1-1-1,1 1 1,-1 0 0,1-1-1,0 1 1,-1-1-1,1 1 1,0-1-1,-1 1 1,1-1 0,0 0-1,0 1 1,0-1-1,-1 0 1,1 0-1,0 0 1,0 1 0,0-1-1,-1 0 1,1 0-1,0 0 1,0 0-1,0 0 1,0-1 0,-1 1-1,1 0 1,0 0-1,0 0 1,0-1-1,-1 1 1,1 0 0,1-1-1,4-2 22,0 0 0,0-1 0,-1 1 0,1-1 0,9-9 0,15-16 36,-3-2 0,0 0-1,-2-2 1,-2-1 0,0 0 0,-3-2-1,27-62 1,-50 162-55,-3-23-411,0-7-931,1 1 1,1 35-1,4-69 1249,0 0 0,-1 0 0,1 0 0,0 0 0,0 0 0,0 0 0,0 0 0,0 0 0,0 0 0,0 0 0,1 0 0,-1 0 0,0 0 0,0 0 0,1 0 0,-1 0 0,1 0 0,-1 0 0,1 0 0,-1 0 0,1 0 0,0-1 0,-1 1 0,1 0 0,0 0 0,-1-1 0,1 1 0,0-1 0,0 1 0,0 0 0,0-1 0,0 0 0,-1 1 0,1-1 0,0 1 0,0-1 0,0 0 0,0 0 0,0 0 0,0 1 0,0-1 0,0 0 0,0 0 0,0-1 0,0 1 0,0 0 0,0 0 0,0 0 0,0 0 0,0-1 0,0 1 0,0-1 0,1 0 0,4-1-123,0-1-1,0-1 1,-1 1-1,0-1 1,1 0 0,-1 0-1,6-7 1,12-15-851,-2 0 0,-1-2 1,0 0-1,20-43 0,-24 37 717,23-69-1,-30 68 1525,8-49 0,-12 49 1764,0-51-1,-7 103-2064,0 0-1,-1 0 0,-8 25 0,-2 14-394,6-21-359,1-12 80,2 1 0,0-1 0,2 1-1,1 0 1,0 0 0,5 35 0,-4-58-164,0 0 0,0 0 0,0 1 0,0-1 0,1 0 0,-1 0 0,0 0 0,1 0 0,-1 0 0,1 0 0,0 0 0,-1 0 0,1 0 0,-1 0 1,1 0-1,0-1 0,0 1 0,0 0 0,-1 0 0,1-1 0,0 1 0,0 0 0,0-1 0,0 1 0,0-1 0,0 1 0,0-1 0,1 0 0,-1 1 0,0-1 0,0 0 0,0 0 1,0 0-1,0 0 0,0 0 0,0 0 0,1 0 0,-1 0 0,0 0 0,0 0 0,0-1 0,0 1 0,0-1 0,0 1 0,0 0 0,0-1 0,0 0 0,2 0 0,2-2 165,0 0 0,0-1-1,0 1 1,0-1 0,0 0-1,-1 0 1,7-9 0,10-17 114,31-55 1,-25 19-1022,-24 57-155,-1 0 0,0-1 0,0 1 0,0-18 0,-7 47-9961,-11 12 4033,4-9 2804,-5 19 2738,-9 23 4777,21-53-1443,1 1 0,1-1 0,0 1 0,1 0 0,-1 23 1,3-35-1966,0-1 1,0 1 0,0 0 0,0-1 0,0 1 0,0-1 0,0 1 0,0 0-1,1-1 1,-1 1 0,0-1 0,0 1 0,1 0 0,-1-1 0,0 1-1,1-1 1,-1 1 0,1-1 0,-1 1 0,1-1 0,-1 0 0,1 1 0,-1-1-1,1 0 1,-1 1 0,1-1 0,-1 0 0,1 1 0,0-1 0,0 0-1,27 0 1466,22-17-1896,-18-1-3464,-12 4-1764,4-5-6966</inkml:trace>
</inkml:ink>
</file>

<file path=ppt/ink/ink3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5.001"/>
    </inkml:context>
    <inkml:brush xml:id="br0">
      <inkml:brushProperty name="width" value="0.025" units="cm"/>
      <inkml:brushProperty name="height" value="0.025" units="cm"/>
    </inkml:brush>
  </inkml:definitions>
  <inkml:trace contextRef="#ctx0" brushRef="#br0">71 0 18642,'0'0'8189,"-2"9"-8131,-66 386 3589,68-350-2975,1-44-646,-1-1-1,0 1 0,0 0 0,0-1 0,1 1 0,-1 0 1,0-1-1,0 1 0,1-1 0,-1 1 0,1-1 1,-1 1-1,0-1 0,1 1 0,-1-1 0,1 1 0,-1-1 1,1 1-1,0-1 0,-1 0 0,1 1 0,0-1 0,0 0 6,1 0-1,-1 0 1,0 0-1,0 0 0,1 0 1,-1 0-1,0-1 1,0 1-1,0 0 0,0-1 1,1 1-1,-1-1 1,0 0-1,0 1 0,0-1 1,0 0-1,1 0 1,6-7-1,0 1 0,0-1 0,-1 0 0,0-1 1,-1 0-1,0 0 0,0 0 0,-1-1 0,0 1 1,5-16-1,-3 7-13,-1 0-1,-1 0 1,-1 0 0,-1-1-1,2-24 1,-4 37-17,-1 3 0,1-1 0,-1 1 0,0 0 0,1 0 0,-2 0 0,1-1 0,0 1 0,-1 0 0,1 0 0,-1 0 0,-2-6 0,2 9 0,1 0 0,-1 1 0,1-1 0,-1 0 0,0 1 0,1-1 0,-1 1 0,1-1 0,-1 1 0,1-1 0,-1 1 0,1-1 0,-1 1 0,1-1 0,-1 1 0,1-1 0,0 1 0,0 0 0,-1-1 0,1 1 0,0 0 0,0-1 0,-1 1 0,1 0 0,0-1 0,0 1 0,0 0 0,0 0 0,0-1 0,0 2 0,-3 29 0,3-30 0,-1 18 0,-1-9 0,1 0 0,1 0 0,0 0 0,0 0 0,1 0 0,0 0 0,4 17 0,-4-25 0,0-1 0,-1 0 0,1 0 0,0 1 0,0-1 0,0 0 0,0 0 0,0 0 0,0 0 0,0 0 0,0 0 0,0-1 0,0 1 0,0 0 0,1 0 0,-1-1 0,0 1 0,1-1 0,-1 1 0,0-1 0,1 0 0,-1 1 0,1-1 0,-1 0 0,1 0 0,-1 0 0,0 0 0,1 0 0,-1 0 0,1-1 0,-1 1 0,0 0 0,1-1 0,-1 1 0,1-1 0,-1 1 0,2-2 0,3-1 0,-1 0 0,0 0 0,1 0 0,-2 0 0,1-1 0,0 0 0,6-7 0,-2 0 0,0-1 0,0 0 0,-2 0 0,1-1 0,-2 0 0,1 0 0,-2 0 0,0-1 0,0 0 0,-2 0 0,3-17 0,-26 109 0,16-65 0,-1 0 0,2 0 0,0 0 0,0 1 0,1-1 0,1 1 0,0-1 0,3 28 0,-2-40 0,0 0 0,1 0 0,-1-1 0,1 1 0,-1 0 0,1 0 0,-1 0 0,1 0 0,0 0 0,-1 0 0,1-1 0,0 1 0,0 0 0,0-1 0,-1 1 0,1 0 0,0-1 0,0 1 0,0-1 0,0 0 0,0 1 0,0-1 0,0 0 0,0 1 0,0-1 0,0 0 0,0 0 0,0 0 0,0 0 0,1 0 0,-1 0 0,0 0 0,0 0 0,0-1 0,0 1 0,0 0 0,0 0 0,0-1 0,0 1 0,1-2 0,4 1 0,-1-1 0,1-1 0,-1 1 0,0-1 0,0 0 0,5-4 0,6-7 0,-2-1 0,0-1 0,-1 0 0,-1-1 0,15-26 0,16-21 0,-43 64 0,0 0 0,0 0 0,1 0 0,-1 0 0,0 0 0,0 0 0,0 0 0,0 0 0,1 0 0,-1 0 0,0 0 0,0 0 0,0 0 0,1 0 0,-1 0 0,0 0 0,0 0 0,0 0 0,0 0 0,1 0 0,-1 0 0,0 0 0,0 0 0,0 0 0,0 0 0,0 0 0,1 0 0,-1 0 0,0 1 0,0-1 0,0 0 0,0 0 0,0 0 0,1 0 0,-1 0 0,0 1 0,0-1 0,0 0 0,0 0 0,0 0 0,0 0 0,0 1 0,0-1 0,0 0 0,0 0 0,0 0 0,0 0 0,0 1 0,0-1 0,0 0 0,0 0 0,0 0 0,0 0 0,0 1 0,0-1 0,0 0 0,0 0 0,0 0 0,0 0 0,0 1 0,0-1 0,0 0 0,2 27 0,-1 28 0,-5-31 31,3-19-54,0 0 0,0 1 0,0-1 0,1 0 1,0 0-1,0 1 0,0-1 0,1 0 0,1 9 0,-1-13-104,-1-1 0,1 0-1,-1 1 1,1-1 0,-1 1-1,1-1 1,0 0 0,-1 0-1,1 1 1,0-1 0,-1 0-1,1 0 1,0 0 0,0 1-1,-1-1 1,1 0 0,0 0-1,-1 0 1,1 0 0,0-1-1,-1 1 1,1 0 0,0 0-1,0 0 1,-1 0 0,1-1-1,0 1 1,-1 0 0,2-1-1,18-10-3573,-2-8-1163,1-4-1355</inkml:trace>
</inkml:ink>
</file>

<file path=ppt/ink/ink3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6.023"/>
    </inkml:context>
    <inkml:brush xml:id="br0">
      <inkml:brushProperty name="width" value="0.025" units="cm"/>
      <inkml:brushProperty name="height" value="0.025" units="cm"/>
    </inkml:brush>
  </inkml:definitions>
  <inkml:trace contextRef="#ctx0" brushRef="#br0">2 402 11147,'0'0'14766,"0"9"-12594,0-3-1907,0-4-195,-1-1 1,1 1-1,0 0 0,0-1 0,0 1 1,0 0-1,0-1 0,0 1 1,1 0-1,-1-1 0,0 1 1,1 0-1,0-1 0,-1 1 0,1-1 1,0 1-1,0-1 0,-1 1 1,1-1-1,0 1 0,1-1 1,-1 0-1,0 0 0,0 0 0,0 1 1,1-1-1,-1 0 0,1-1 1,-1 1-1,1 0 0,-1 0 1,1-1-1,-1 1 0,1 0 0,-1-1 1,1 0-1,2 1 0,1-1-31,0 0-1,-1-1 0,1 1 1,-1-1-1,1 0 0,0-1 1,-1 1-1,0-1 0,1 1 1,-1-2-1,0 1 0,0 0 1,0-1-1,0 1 0,-1-1 1,1 0-1,-1 0 1,1-1-1,-1 1 0,0-1 1,0 0-1,-1 0 0,1 1 1,-1-2-1,2-3 0,0 1 12,-1 0 0,0-1 0,0 1 0,-1-1 0,0 0 0,0 1 0,0-1 0,-1 0 0,-1 0-1,1 0 1,-1 0 0,-1 0 0,1 0 0,-3-11 0,3 19-50,0-1 0,-1 0 0,1 1 0,0-1 0,0 1 0,0-1 0,-1 0 0,1 1 0,0-1 0,0 1 0,-1-1 0,1 1 0,-1-1 0,1 1 0,0-1 0,-1 1 0,1 0 0,-1-1 0,1 1 0,-1-1 0,1 1 0,-1 0 0,0 0 0,1-1 0,-1 1 0,1 0 0,-1 0 0,0 0 0,1 0 0,-2-1 0,-18 9 0,-14 25 0,24-19 0,0 1 0,1 1 0,1 0 0,0 0 0,1 0 0,1 1 0,0 0 0,1 0 0,1 1 0,-2 28 0,5-44 0,1 0 0,0 0 0,0 0 0,0 0 0,0 0 0,0 0 0,0 0 0,1 0 0,-1 0 0,1-1 0,-1 1 0,1 0 0,0 0 0,0 0 0,0 0 0,0-1 0,0 1 0,0 0 0,0-1 0,0 1 0,1-1 0,-1 1 0,1-1 0,2 2 0,-1-2 0,-1 0 0,1 0 0,0 0 0,0 0 0,0-1 0,0 1 0,1-1 0,-1 0 0,0 0 0,0 0 0,0 0 0,0-1 0,0 1 0,4-2 0,6-2 0,-1 0 0,1-1 0,-1 0 0,0-1 0,0-1 0,14-9 0,-7 0 0,0-1 0,-1-1 0,0-1 0,-2 0 0,0-1 0,-1-1 0,23-43 0,-19 25 0,-1-1 0,-2-1 0,19-74 0,-31 81 0,-4 33 0,-1 1 0,1 0 0,0 0 0,0 0 0,-1-1 0,1 1 0,0 0 0,0 0 0,-1 0 0,1 0 0,0 0 0,0 0 0,-1 0 0,1 0 0,0 0 0,-1 0 0,1 0 0,0 0 0,-1 0 0,1 0 0,0 0 0,0 0 0,-1 0 0,1 0 0,0 0 0,-1 0 0,1 0 0,0 0 0,0 0 0,-1 1 0,1-1 0,0 0 0,0 0 0,-1 0 0,1 1 0,0-1 0,0 0 0,0 0 0,-1 0 0,1 1 0,0-1 0,0 0 0,0 0 0,0 1 0,0-1 0,0 0 0,-1 1 0,-37 55 0,-42 91 0,71-128 0,0 1 0,2 1 0,1-1 0,0 1 0,-4 37 0,9-55 0,1 0 0,0 0 0,-1-1 0,1 1 0,0 0 0,0 0 0,1-1 0,-1 1 0,1 0 0,-1 0 0,1-1 0,0 1 0,0 0 0,0-1 0,0 1 0,1-1 0,-1 0 0,1 1 0,-1-1 0,1 0 0,3 3 0,-2-3 0,0 0 0,0-1 0,0 0 0,0 0 0,0 0 0,0 0 0,1 0 0,-1-1 0,0 1 0,0-1 0,1 0 0,-1 0 0,0 0 0,1 0 0,-1-1 0,0 1 0,5-2 0,1-1 0,-1 0 0,0-1 0,0 1 0,0-1 0,0-1 0,-1 0 0,0 0 0,0 0 0,0-1 0,-1 0 0,1 0 0,-1-1 0,7-10 0,4-6 0,-2 0 0,0-1 0,11-26 0,-10 16 0,-2-1 0,-1-1 0,-1 0 0,-3 0 0,8-52 0,-18 73 0,-4 13 0,-5 12 0,10-10 0,-14 20 0,0 0 0,1 1 0,2 0 0,0 1 0,1 0 0,1 1 0,1 0 0,1 0 0,1 1 0,2 0 0,-3 26 0,7-47 0,-1 0 0,1 0 0,1 0 0,-1 0 0,0 0 0,1-1 0,-1 1 0,1 0 0,0 0 0,0-1 0,0 1 0,0 0 0,0-1 0,0 1 0,1-1 0,0 1 0,-1-1 0,1 0 0,0 0 0,0 0 0,0 0 0,0 0 0,1 0 0,-1 0 0,0-1 0,1 1 0,-1-1 0,1 0 0,0 1 0,-1-1 0,1 0 0,0-1 0,0 1 0,-1 0 0,1-1 0,0 0 0,0 0 0,3 0 0,2 1 0,-1-2 0,1 1 0,0-1 0,-1 0 0,1 0 0,-1-1 0,0 0 0,1-1 0,-1 0 0,0 0 0,0 0 0,-1-1 0,12-7 0,-8 1 0,0 0 0,0-1 0,-1 0 0,-1-1 0,0 0 0,0 0 0,-1-1 0,-1 0 0,0 0 0,-1 0 0,0-1 0,-1 0 0,-1 0 0,4-26 0,-7 40 0,0-1 0,0 1 0,0 0 0,0 0 0,0 0 0,0-1 0,0 1 0,0 0 0,0 0 0,0-1 0,0 1 0,-1 0 0,1 0 0,0-1 0,0 1 0,0 0 0,0 0 0,0 0 0,0-1 0,0 1 0,-1 0 0,1 0 0,0 0 0,0-1 0,0 1 0,-1 0 0,1 0 0,0 0 0,0 0 0,0 0 0,-1 0 0,1-1 0,0 1 0,0 0 0,0 0 0,-1 0 0,1 0 0,0 0 0,0 0 0,-1 0 0,1 0 0,0 0 0,0 0 0,-1 0 0,1 0 0,0 0 0,-1 0 0,-15 9 0,-12 14 0,26-22 0,-18 21 0,-31 43 0,47-60 0,0 1 0,1 0 0,0-1 0,0 1 0,0 0 0,0 0 0,1 1 0,0-1 0,1 0 0,-1 1 0,1-1 0,1 1 0,-1 0 0,1 10 0,1-15 0,-1-1 0,1 0 0,-1 0 0,1 0 0,0 0 0,0 1 0,-1-1 0,1 0 0,0 0 0,0 0 0,0-1 0,0 1 0,0 0 0,0 0 0,0 0 0,1-1 0,-1 1 0,0-1 0,0 1 0,0-1 0,1 1 0,-1-1 0,0 0 0,1 0 0,-1 1 0,0-1 0,1 0 0,-1 0 0,0 0 0,0 0 0,2-1 0,45-8 0,-33 2 0,-1 0 0,1-2 0,-1 0 0,20-17 0,-24 17 0,0 1 0,0 1 0,0 0 0,1 0 0,-1 1 0,2 1 0,-1 0 0,1 0 0,22-6 0,-33 11 0,0 0 0,0 0 0,0 0 0,0 0 0,0 0 0,0 0 0,0 0 0,0 1 0,0-1 0,0 0 0,0 0 0,0 1 0,0-1 0,0 1 0,0-1 0,0 1 0,0-1 0,0 1 0,-1 0 0,1-1 0,0 1 0,0 0 0,-1 0 0,1-1 0,-1 1 0,1 0 0,0 0 0,-1 0 0,0 0 0,1 0 0,-1 0 0,1 0 0,-1 0 0,0-1 0,0 1 0,1 2 0,0 49 0,0-13 0,0-38 0,-1 0 0,1 0 0,0 0 0,-1 0 0,1-1 0,0 1 0,0 0 0,0 0 0,0 0 0,0 0 0,0-1 0,0 1 0,0-1 0,0 1 0,0-1 0,0 1 0,0-1 0,0 1 0,0-1 0,0 0 0,1 0 0,-1 1 0,0-1 0,0 0 0,0 0 0,1 0 0,-1 0 0,0-1 0,0 1 0,0 0 0,1 0 0,-1-1 0,0 1 0,0-1 0,0 1 0,0-1 0,2 0 0,39-22 0,-27 11 8,0 1-7,1 0 0,22-12 1,-34 21-26,-1 1 0,1-1-1,-1 1 1,1-1 0,0 1 0,0 0 0,0 0 0,-1 1 0,1-1 0,0 1 0,0 0 0,0 0 0,0 0 0,0 0 0,0 1-1,0 0 1,6 1 0,3 11-2083,-4-2-7103</inkml:trace>
</inkml:ink>
</file>

<file path=ppt/ink/ink3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6.631"/>
    </inkml:context>
    <inkml:brush xml:id="br0">
      <inkml:brushProperty name="width" value="0.025" units="cm"/>
      <inkml:brushProperty name="height" value="0.025" units="cm"/>
    </inkml:brush>
  </inkml:definitions>
  <inkml:trace contextRef="#ctx0" brushRef="#br0">2 55 22293,'0'3'2781,"-1"180"2196,0-2-4855,1-173-126,0-1 0,1 1 0,0 0 0,0-1 0,0 0 0,1 1 0,4 11 0,-5-18 8,0 1-1,0 0 1,0-1-1,0 1 0,0-1 1,0 1-1,0-1 0,1 1 1,-1-1-1,1 0 1,-1 0-1,1 0 0,-1 1 1,1-1-1,-1-1 1,1 1-1,0 0 0,0 0 1,-1-1-1,1 1 1,0-1-1,0 1 0,0-1 1,0 0-1,0 0 0,-1 0 1,1 0-1,0 0 1,0 0-1,0 0 0,0-1 1,0 1-1,-1-1 1,1 1-1,3-2 0,4-2 128,0-1-1,1 0 1,-1 0-1,-1-1 1,1 0-1,-1 0 1,0-1-1,-1 0 1,14-16-1,55-81 1066,-73 100-1193,36-61-3,51-118 0,-53 103 0,-35 75-1107,-7 13-1779,-11 18-6067,-5-1-1867</inkml:trace>
</inkml:ink>
</file>

<file path=ppt/ink/ink3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7.004"/>
    </inkml:context>
    <inkml:brush xml:id="br0">
      <inkml:brushProperty name="width" value="0.025" units="cm"/>
      <inkml:brushProperty name="height" value="0.025" units="cm"/>
    </inkml:brush>
  </inkml:definitions>
  <inkml:trace contextRef="#ctx0" brushRef="#br0">1 5 22069,'0'0'8616,"62"2"-7431,-29-2-929,3 0-256,2 0-480,6 0-1890,-1 0-2307,-4 0-2369,-6-7-10251</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1.364"/>
    </inkml:context>
    <inkml:brush xml:id="br0">
      <inkml:brushProperty name="width" value="0.025" units="cm"/>
      <inkml:brushProperty name="height" value="0.025" units="cm"/>
    </inkml:brush>
  </inkml:definitions>
  <inkml:trace contextRef="#ctx0" brushRef="#br0">34 0 11499,'0'0'11435,"-1"13"-9364,-5 39-1593,-9 75 2310,3 247 0,13-370-3099,-1 1 0,1-1 0,0 1 0,0-1 0,0 0 0,1 1 0,0-1 0,0 0 0,0 0 0,5 7 0,-7-10 194,1 0 0,0-1 0,0 1 0,-1 0 0,1 0 0,0-1 0,0 1 0,0 0 0,0-1 0,0 1 0,0-1 0,0 1 0,1-1 0,-1 1 0,0-1 0,0 0 0,0 0 0,0 0 0,0 1 0,1-1 0,-1 0 0,0 0 0,0-1 0,0 1 0,0 0 0,0 0 0,1 0 0,-1-1 0,0 1 0,0-1 0,0 1 0,0-1 0,0 1 0,0-1 0,0 0 0,0 1 0,0-1 0,0 0 0,-1 0 0,1 0 0,0 1 0,0-1 0,-1 0 0,1 0 0,0-2 0,17-23-4640,-2-8-2396</inkml:trace>
</inkml:ink>
</file>

<file path=ppt/ink/ink3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7.409"/>
    </inkml:context>
    <inkml:brush xml:id="br0">
      <inkml:brushProperty name="width" value="0.025" units="cm"/>
      <inkml:brushProperty name="height" value="0.025" units="cm"/>
    </inkml:brush>
  </inkml:definitions>
  <inkml:trace contextRef="#ctx0" brushRef="#br0">146 132 18353,'0'0'4469,"-11"1"-1378,5-1-2953,0 1 0,0-1 1,0 1-1,1 1 0,-1-1 1,0 1-1,1 0 0,0 0 1,-1 1-1,1-1 1,0 1-1,0 0 0,0 1 1,1-1-1,-1 1 0,1 0 1,0 0-1,0 0 1,0 1-1,0-1 0,1 1 1,0 0-1,0 0 0,-4 10 1,5-11-270,0 0 0,0 0-1,1 0 1,0 0 0,0 1 0,0-1 0,0 1 0,0-1 0,1 0 0,0 1-1,0 6 1,1-9 62,-1-1 0,1 1 0,-1-1 0,1 1 0,0-1 0,-1 0-1,1 1 1,0-1 0,0 0 0,0 0 0,0 1 0,0-1 0,0 0 0,0 0-1,0 0 1,1 0 0,-1 0 0,0-1 0,1 1 0,-1 0 0,0 0 0,1-1-1,-1 1 1,1-1 0,-1 0 0,1 1 0,-1-1 0,1 0 0,-1 0 0,1 0-1,-1 0 1,1 0 0,2 0 0,4-1-262,1-1-1,-1 0 1,0 0 0,0 0-1,0-1 1,0 0 0,0-1-1,-1 0 1,1 0 0,-1-1-1,0 0 1,-1 0 0,1 0-1,-1-1 1,0 0 0,8-9-1,10-15-1241,0-1-1,22-39 1,-43 65 1377,42-76 613,-73 142 5854,-91 221-56,115-267-6162,0-1 0,0 0 0,1 1 0,-1 27 0,4-35-264,0 1 1,1-1-1,0 1 0,0-1 1,1 0-1,-1 0 0,2 0 1,-1 0-1,1 0 0,0 0 1,5 8-1,-6-11 124,0 1 1,0-1-1,-1 0 1,0 0 0,1 1-1,-2-1 1,1 1-1,0-1 1,-1 10-1,0-13 163,0 0-1,0 0 0,0 0 1,0 0-1,0 0 0,0 0 1,0 0-1,0 0 0,0 0 1,-1 1-1,1-1 0,0 0 1,-1 0-1,1 0 0,-1 0 1,1 0-1,-1-1 0,0 1 1,1 0-1,-1 0 0,0 0 1,0 0-1,1-1 0,-1 1 1,0 0-1,0-1 0,0 1 1,0 0-1,0-1 0,0 1 1,0-1-1,0 0 0,0 1 1,0-1-1,0 0 0,0 0 1,0 1-1,0-1 0,0 0 1,-1 0-1,1 0 0,0 0 1,-2-1-1,2 0 33,1 1-1,-1-1 1,0 0-1,0 1 0,1-1 1,-1 0-1,1 0 1,-1 0-1,1 0 1,-1 0-1,1 0 1,-1 1-1,1-1 0,0 0 1,-1 0-1,1 0 1,0 0-1,0 0 1,0 0-1,0 0 1,0 0-1,0-2 1,0-32 373,0 26-236,1-27-154,1-1 0,2 1 0,1 0 1,2 0-1,2 0 0,1 1 0,2 0 0,1 1 1,2 0-1,1 2 0,40-62 0,-49 86-103,0 0 0,1 0 0,0 1 0,0 0 0,1 0 0,0 1 0,0 0 0,1 1 0,15-7 0,-22 10-6,0 1-1,0 0 1,0 0 0,0 0-1,0 0 1,0 0 0,0 0-1,1 1 1,-1 0 0,0 0-1,0 0 1,1 0 0,-1 0 0,0 0-1,0 1 1,0 0 0,0-1-1,1 1 1,-1 0 0,0 1-1,0-1 1,-1 1 0,1-1 0,0 1-1,0 0 1,-1 0 0,1 0-1,-1 0 1,1 0 0,-1 1-1,0-1 1,0 1 0,0-1-1,-1 1 1,4 5 0,-4-5 7,1 1 0,-1 0 0,1-1 0,-1 1 0,0 0 0,-1 0 0,1 0 0,0 0 0,-1 0 0,0 0-1,0 0 1,0 0 0,-1 0 0,1 0 0,-1-1 0,-3 9 0,2-6 25,-1 1 1,-1-1-1,1 0 0,-1 0 0,0 0 0,-1 0 0,1-1 1,-11 9-1,-2 0 188,0 0 0,-1-2 0,-1 0 1,0-1-1,-24 9 0,33-15-188,-1 0 0,1-1 0,-1-1 0,1 0 0,-1 0 0,0-1 0,-17 1 0,28-3-15,0 0-1,0 0 1,0 0 0,-1 0-1,1 0 1,0 0 0,0 0 0,-1 0-1,1 0 1,0 0 0,0 0-1,-1 0 1,1 0 0,0 0-1,0 0 1,0 0 0,-1 0 0,1-1-1,0 1 1,0 0 0,0 0-1,-1 0 1,1 0 0,0 0-1,0-1 1,0 1 0,-1 0 0,1 0-1,0 0 1,0-1 0,0 1-1,0 0 1,0 0 0,0 0-1,0-1 1,-1 1 0,1 0-1,0 0 1,0-1 0,0 1 0,0 0-1,6-12-237,13-9-1239,70-45-9233,-61 46 5668,17-14-6867</inkml:trace>
</inkml:ink>
</file>

<file path=ppt/ink/ink3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7.750"/>
    </inkml:context>
    <inkml:brush xml:id="br0">
      <inkml:brushProperty name="width" value="0.025" units="cm"/>
      <inkml:brushProperty name="height" value="0.025" units="cm"/>
    </inkml:brush>
  </inkml:definitions>
  <inkml:trace contextRef="#ctx0" brushRef="#br0">80 1 19795,'0'0'7431,"-28"54"-6534,11-19-321,1 2-288,3-3-256,8-5-704,5-8-1955,0-10-1441,17-10-1184,4-1-2884</inkml:trace>
</inkml:ink>
</file>

<file path=ppt/ink/ink3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8.122"/>
    </inkml:context>
    <inkml:brush xml:id="br0">
      <inkml:brushProperty name="width" value="0.025" units="cm"/>
      <inkml:brushProperty name="height" value="0.025" units="cm"/>
    </inkml:brush>
  </inkml:definitions>
  <inkml:trace contextRef="#ctx0" brushRef="#br0">198 1 19442,'0'0'9994,"-10"4"-8766,3-1-1163,0 1 0,1 0 0,-1 0-1,1 1 1,0-1 0,0 2 0,1-1 0,-1 0 0,1 1 0,1 0 0,-1 0 0,1 1 0,0-1 0,0 1 0,1 0 0,0 0 0,-5 14 0,-9 29-98,2 1 0,2 0 0,2 1 1,3 1-1,2 0 0,0 76 0,9-223-453,-1 62 544,0 0 0,-3 0 0,0 0 0,-3 0-1,-13-62 1,20 90 82,8 8-332,26 19-1074,-4-3-987,-15-11 56,1-2-1,0-1 1,0 0-1,1-1 1,-1-1 0,1-1-1,29 1 1,-7-3-5330</inkml:trace>
</inkml:ink>
</file>

<file path=ppt/ink/ink3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8.449"/>
    </inkml:context>
    <inkml:brush xml:id="br0">
      <inkml:brushProperty name="width" value="0.025" units="cm"/>
      <inkml:brushProperty name="height" value="0.025" units="cm"/>
    </inkml:brush>
  </inkml:definitions>
  <inkml:trace contextRef="#ctx0" brushRef="#br0">215 442 7431,'0'0'5050,"2"-10"-379,1-31-945,-3 40-3598,0 0 0,0 0 0,-1 0 0,1 0 0,0 0 0,-1 0 0,1 0 0,0 1 0,-1-1 0,1 0 0,-1 0 0,1 0 0,-1 0 0,0 1 0,1-1 0,-1 0 0,0 1 0,1-1 0,-1 0 0,0 1 0,0-1 0,0 1 0,0-1 0,0 1 0,1-1 0,-1 1 0,0 0 0,0 0 0,0-1 0,0 1 0,0 0 0,0 0 0,0 0 0,0 0 0,-2 0 0,-32 5 1318,24 0-1200,1 0-1,0 0 1,0 1-1,0 1 1,0 0 0,1 0-1,1 1 1,-1 0-1,1 0 1,0 1-1,1 0 1,0 0 0,0 1-1,1 0 1,1 0-1,-1 0 1,2 1-1,-1 0 1,-4 18-1,9-27-239,1-1 0,-1 0-1,0 1 1,0-1 0,1 0-1,-1 0 1,0 1 0,1-1-1,0 0 1,-1 0 0,1 0-1,0 0 1,-1 0-1,1 0 1,0 0 0,0 0-1,0 0 1,0 0 0,0 0-1,0 0 1,0 0 0,0-1-1,0 1 1,0 0 0,0-1-1,1 1 1,-1-1 0,0 0-1,0 1 1,1-1-1,-1 0 1,0 0 0,1 1-1,-1-1 1,0 0 0,1 0-1,-1-1 1,0 1 0,3-1-1,5 1 17,0-1 0,-1 0 0,1 0 0,0-1 0,9-3 0,-1-2-37,0-1 0,0-1 0,-1-1 0,0 0 0,-1-1 0,0 0 0,0-1-1,16-18 1,7-12-424,47-66 0,-84 107 129,-20 49 161,19-47 148,-17 46 438,16-44-373,0 0 0,0 0 0,1 0 0,-1 0 0,1 0 1,0 0-1,0 0 0,0 0 0,0 0 0,1 0 1,-1 0-1,1 0 0,-1 0 0,2 2 0,-1-4-50,0 0 0,0 0-1,0 0 1,0 0-1,1 0 1,-1 0 0,0-1-1,0 1 1,0-1-1,1 1 1,-1-1 0,0 1-1,1-1 1,-1 0-1,0 1 1,1-1 0,-1 0-1,0 0 1,1 0-1,-1 0 1,0 0 0,1 0-1,-1-1 1,2 0-1,35-9 240,-23 3-248,1-2 1,-1 0-1,-1 0 1,1-1-1,-2-1 1,0 0-1,0-1 1,-1-1-1,0 0 1,18-28-1,-16 21-6,-1-2-1,-1 1 1,-1-1-1,-1-1 1,-2 0-1,0-1 1,6-26-1,-13 42 2,1 0 0,1 0 0,-2-1 0,0 1 0,0-1 0,0 1 0,-1-1 0,0 1 0,-1-1 0,-2-13 0,3 21 0,-1 1 0,1 0 0,-1-1 0,1 1 0,0 0 0,-1 0 0,1 0 0,-1-1 0,1 1 0,-1 0 0,1 0 0,0 0 0,-1 0 0,1 0 0,-1 0 0,1 0 0,-1 0 0,1 0 0,-1 0 0,1 0 0,-1 0 0,1 0 0,0 0 0,-1 1 0,1-1 0,-1 0 0,1 0 0,-1 0 0,1 1 0,0-1 0,-1 0 0,1 0 0,0 1 0,-1-1 0,1 0 0,-1 1 0,-15 14 0,-4 10 0,2 0 0,1 2 0,1 0 0,1 0 0,2 1 0,1 1 0,-16 53 0,26-75 0,1-1 0,-1 1 0,1 0 0,0 0 0,1 0 0,0 0 0,0 0 0,0 0 0,1 0 0,0 0 0,0 0 0,3 8 0,-2-12 0,0 1 0,0 0 0,0-1 0,0 0 0,1 1 0,-1-1 0,1 0 0,0 0 0,0-1 0,0 1 0,0-1 0,0 1 0,1-1 0,-1 0 0,1 0 0,0 0 0,-1-1 0,1 1 0,0-1 0,0 0 0,0 0 0,4 0 0,3 1-450,0 0 0,0 0-1,1-1 1,-1-1 0,0 0 0,1 0 0,-1-1-1,16-4 1,4-10-7381</inkml:trace>
</inkml:ink>
</file>

<file path=ppt/ink/ink3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0.006"/>
    </inkml:context>
    <inkml:brush xml:id="br0">
      <inkml:brushProperty name="width" value="0.025" units="cm"/>
      <inkml:brushProperty name="height" value="0.025" units="cm"/>
    </inkml:brush>
  </inkml:definitions>
  <inkml:trace contextRef="#ctx0" brushRef="#br0">0 473 19218,'3'-9'4799,"1"0"-3455,2-11-26,-4 2 4055,-1 235-4658,-1-215-716,-1 0 1,1 0-1,0 0 0,0 0 1,1 0-1,-1 0 0,0 0 0,1 0 1,-1 0-1,1-1 0,-1 1 1,1 0-1,0 0 0,0 0 1,0-1-1,0 1 0,0 0 1,0-1-1,1 1 0,-1-1 1,1 1-1,-1-1 0,1 0 0,-1 0 1,1 0-1,-1 1 0,1-1 1,3 1-1,-2-2 1,0 0 0,0 0 1,0 1-1,0-2 0,0 1 0,0 0 1,0-1-1,0 1 0,0-1 0,0 0 0,0 0 1,-1 0-1,1 0 0,0-1 0,-1 1 1,1-1-1,4-3 0,18-16 3,-1-2 0,0 0-1,-2-1 1,-1-1 0,19-31 0,-20 29-4,-19 26 1,-1 0 0,0 1 0,0-1 0,1 1 0,-1-1 0,0 0 0,0 1 0,1-1 0,-1 1 0,1-1 0,-1 1 0,1-1 0,-1 1 0,0 0 0,1-1 0,0 1 0,-1-1 0,1 1 0,-1 0 0,1-1 0,-1 1 0,1 0 0,0 0 0,-1 0 0,1-1 0,-1 1 0,1 0 0,0 0 0,-1 0 0,1 0 0,0 0 0,-1 0 0,1 0 0,0 1 0,5 21 0,-11 38 0,-2-28 0,4-20 0,1 1 0,0-1 0,0 20 0,3-32 0,-1 1 0,0-1 0,1 1 0,-1-1 0,1 1 0,-1-1 0,0 1 0,1-1 0,-1 1 0,1-1 0,-1 0 0,1 1 0,-1-1 0,1 0 0,0 0 0,-1 1 0,1-1 0,-1 0 0,1 0 0,0 0 0,-1 0 0,1 0 0,-1 0 0,1 0 0,0 0 0,-1 0 0,1 0 0,-1 0 0,1 0 0,0 0 0,-1 0 0,1 0 0,-1-1 0,1 1 0,-1 0 0,1 0 0,0-1 0,-1 1 0,1 0 0,0-2 0,27-11 0,86-70 0,-76 52 0,44-26 0,-81 56 1,0 0 0,0 1 0,0-1 0,0 0 0,0 0 0,1 1 1,-1-1-1,0 1 0,0-1 0,0 1 0,0-1 0,1 1 0,-1 0 0,0 0 0,0 0 0,1-1 0,-1 1 0,0 0 0,1 0 1,-1 1-1,0-1 0,0 0 0,1 0 0,-1 1 0,2 0 0,-2 0 0,0 1 0,0-1 0,-1 0-1,1 1 1,-1-1 0,1 0 0,-1 1 0,1-1 0,-1 1-1,0-1 1,0 1 0,0-1 0,0 1 0,0-1 0,0 1-1,0-1 1,0 1 0,-1 1 0,-3 16-138,-1-1-1,-11 29 1,12-37-88,-3 12-141,5 8-5804,2-29 5879,1 0 0,-1 0 0,0 0 0,1 1 0,-1-1 1,1-1-1,-1 1 0,1 0 0,0 0 0,-1 0 0,1 0 0,0 0 0,0 0 0,0-1 1,0 1-1,-1 0 0,1-1 0,0 1 0,0-1 0,0 1 0,0-1 0,0 1 1,1-1-1,-1 0 0,0 0 0,0 1 0,0-1 0,0 0 0,0 0 0,0 0 0,0 0 1,1 0-1,-1 0 0,0 0 0,0-1 0,0 1 0,0 0 0,0-1 0,0 1 0,0-1 1,2 0-1,3-1-274,0 0 0,0 0 0,0-1 0,0 0 0,-1 0 0,1-1 0,-1 1 0,6-6 0,-1 1 484,-1-1-1,0-1 0,12-16 1,18-38 4420,-15 4 4575,-45 102-4472,17-37-4298,1 1 0,-1 0 0,1 0 0,0 0 0,1 1 0,0-1 0,0 1 0,-2 7 1,5-13-106,-1 0 1,1 0-1,-1-1 1,0 1 0,1 0-1,0-1 1,-1 1-1,1 0 1,-1-1 0,1 1-1,0-1 1,-1 1 0,1-1-1,0 1 1,0-1-1,-1 1 1,1-1 0,0 0-1,0 0 1,0 1 0,-1-1-1,1 0 1,0 0-1,0 0 1,0 0 0,0 0-1,0 0 1,-1 0-1,1 0 1,0 0 0,0 0-1,0-1 1,0 1 0,1-1-1,35-5 358,-8-3-350,32-12-836,-61 21 800,0-1 0,1 1 0,-1-1 0,0 1 0,0-1 0,0 1 0,0-1 1,0 1-1,0-1 0,0 1 0,0-1 0,0 1 0,0-1 0,0 1 1,0-1-1,-1 1 0,1-1 0,0 1 0,0-1 0,0 1 0,-1 0 0,1-1 1,0 1-1,0-1 0,-1 1 0,1 0 0,0-1 0,-1 1 0,0-1 15,0-1-1,0 1 1,1 0 0,-1 0-1,0 0 1,1-1-1,-1 1 1,1 0-1,-1 0 1,1-1-1,0 1 1,0 0 0,-1-1-1,1 1 1,0-1-1,0 1 1,0 0-1,1-1 1,-1 1-1,1-2 1,5-6-28,0 1 0,1 1-1,0-1 1,1 1 0,9-7 0,13-13-17,-4-1-307,-1-2 1,-2-1-1,0 0 0,-2-2 1,-2 0-1,-1-2 0,-2 0 1,24-73-1,-103 215 1533,50-84-1009,1 1 1,2 0-1,0 1 1,2 0 0,1 0-1,1 1 1,1 0-1,1 0 1,0 30 0,3-53-194,1-1 1,0 0 0,0 0-1,0 1 1,1-1 0,-1 0 0,0 1-1,1-1 1,0 0 0,-1 0-1,1 0 1,0 0 0,0 0 0,0 0-1,0 0 1,1 0 0,-1 0-1,0 0 1,1 0 0,0-1 0,-1 1-1,1-1 1,0 1 0,0-1-1,0 0 1,0 1 0,0-1 0,0 0-1,0 0 1,0-1 0,0 1-1,0 0 1,0-1 0,1 1 0,-1-1-1,0 0 1,1 0 0,-1 1-1,0-2 1,0 1 0,1 0 0,3-1-1,3-1 65,-1 0 0,0 0 0,0-1 0,0 0 0,0-1-1,0 1 1,-1-1 0,0-1 0,0 0 0,11-9 0,2-6 127,-2 0 0,-1-1 0,0-1 0,-2-1 0,0 0 0,17-39-1,-7 5 426,30-106-1,-52 148-621,-10 27 0,-20 51 0,15-33 0,-2-2 0,2 0 0,1 1 0,1 0 0,2 0 0,1 1 0,1 0 0,1 1 0,0 43 0,5-70 0,0-1 0,0 0 0,1 1 0,-1-1 0,1 0 0,0 1 0,0-1 0,0 0 0,0 0 0,0 0 0,1 0 0,-1 0 0,1 0 0,0 0 0,0 0 0,0-1 0,0 1 0,1-1 0,-1 0 0,1 1 0,-1-1 0,1 0 0,0 0 0,0-1 0,0 1 0,0-1 0,0 1 0,0-1 0,0 0 0,0 0 0,1 0 0,-1-1 0,0 1 0,1-1 0,-1 0 0,0 0 0,1 0 0,-1 0 0,1 0 0,-1-1 0,0 0 0,6-1 0,-6 0 0,-1 1 0,0 0 0,0-1 0,0 0 0,1 0 0,-2 1 0,1-1 0,0 0 0,0-1 0,0 1 0,-1 0 0,0 0 0,1-1 0,-1 1 0,0-1 0,0 1 0,0-1 0,0 1 0,-1-1 0,1 0 0,-1 1 0,1-1 0,-1 0 0,0 0 0,0 1 0,0-1 0,-1-3 0,1-2 0,-1 0 0,0-1 0,0 1 0,-1 0 0,0 0 0,-1 0 0,-5-13 0,-5 0 0,-1 0 0,-1 1 0,-34-35 0,-16-22 0,65 77 0,-1 0 0,1 0 0,0-1 0,0 1 0,0 0 0,0 0 0,-1-1 0,1 1 0,0 0 0,0-1 0,0 1 0,0 0 0,0 0 0,0-1 0,0 1 0,0 0 0,0-1 0,0 1 0,0 0 0,0-1 0,0 1 0,0 0 0,0 0 0,0-1 0,1 1 0,-1 0 0,0 0 0,0-1 0,0 1 0,0 0 0,0-1 0,1 1 0,-1 0 0,0 0 0,0 0 0,0-1 0,1 1 0,-1 0 0,0 0 0,0 0 0,1 0 0,-1-1 0,0 1 0,1 0 0,-1 0 0,0 0 0,0 0 0,1 0 0,-1 0 0,0 0 0,1 0 0,-1 0 0,1 0 0,29-2 0,36 7 0,-9 1-1068,-17-5-2402,10-1-4996</inkml:trace>
</inkml:ink>
</file>

<file path=ppt/ink/ink3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0.534"/>
    </inkml:context>
    <inkml:brush xml:id="br0">
      <inkml:brushProperty name="width" value="0.025" units="cm"/>
      <inkml:brushProperty name="height" value="0.025" units="cm"/>
    </inkml:brush>
  </inkml:definitions>
  <inkml:trace contextRef="#ctx0" brushRef="#br0">14 93 20019,'1'-7'827,"0"1"1,0 0-1,0 0 1,1 0-1,0 0 1,0 1-1,1-1 1,4-8-1,-5 11-548,0 1 0,0 0 0,0 0 0,1-1 0,-1 2 0,1-1 0,-1 0 0,1 0 0,0 1 0,0-1 0,-1 1 0,1 0 0,0 0 0,0 0 0,0 0 0,0 1 0,0-1 0,6 1 0,-6-1-279,-1 1 0,1-1 0,-1 1 0,1 0 0,-1 0 0,1 0 0,0 0 0,-1 0 0,1 1 0,-1-1 0,1 1 0,-1 0 0,0 0 0,1 0 0,-1 0 0,0 0 0,1 0 0,-1 0 0,0 1 0,0-1 0,0 1 0,0 0 0,0-1 0,1 4 0,-2-3 0,0 1 0,0 0 0,-1 0 0,1 0 0,-1-1 0,1 1 0,-1 0 0,0 0 0,0 0 0,-1 0 0,1 0 0,0 0 0,-1-1 0,0 1 0,0 0 0,0 0 0,0-1 0,0 1 0,0 0 0,-1-1 0,-2 5 0,-7 9 0,-1 0 0,-25 27 0,27-34 0,1 1 0,0 0 0,0 1 0,1 0 0,1 0 0,0 1 0,0 0 0,-7 20 0,14-31 0,0 0 0,-1 0 0,1 1 0,0-1 0,0 0 0,0 0 0,0 1 0,0-1 0,1 0 0,-1 0 0,0 1 0,0-1 0,1 0 0,-1 0 0,1 0 0,-1 0 0,1 0 0,0 1 0,-1-1 0,1 0 0,0 0 0,0-1 0,-1 1 0,1 0 0,0 0 0,0 0 0,0 0 0,0-1 0,0 1 0,0 0 0,1-1 0,-1 1 0,0-1 0,0 1 0,0-1 0,0 0 0,1 0 0,-1 1 0,0-1 0,0 0 0,1 0 0,-1 0 0,2 0 0,9 0 0,0 1 0,0-2 0,17-2 0,-24 3 0,10-2-108,0 0 0,0-2-1,-1 1 1,1-2 0,-1 0 0,0-1-1,0 0 1,0-1 0,-1 0 0,18-15 0,-30 22-215,0-1 1,-1 1 0,1-1 0,0 0-1,-1 0 1,1 1 0,-1-1-1,1 0 1,-1 0 0,1 0 0,-1 1-1,1-1 1,-1 0 0,0 0 0,0 0-1,1 0 1,-1 0 0,0 0 0,0 0-1,0 0 1,0 0 0,0 1 0,0-1-1,0 0 1,0 0 0,-1 0 0,1 0-1,0 0 1,-1-1 0,-14-10-8903</inkml:trace>
</inkml:ink>
</file>

<file path=ppt/ink/ink3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1.329"/>
    </inkml:context>
    <inkml:brush xml:id="br0">
      <inkml:brushProperty name="width" value="0.025" units="cm"/>
      <inkml:brushProperty name="height" value="0.025" units="cm"/>
    </inkml:brush>
  </inkml:definitions>
  <inkml:trace contextRef="#ctx0" brushRef="#br0">0 208 15855,'0'0'8771,"13"-1"-6246,55-7-676,94-8-2254,-56 12-8267,-105 42 13807,-2-17-3554,0-18-1292,1-1 1,0 1-1,0-1 1,-1 1-1,2-1 0,-1 1 1,0-1-1,0 1 1,1-1-1,1 4 1,-1-5-221,0 0 1,0 0-1,0 0 1,0 0-1,0 0 1,0 0-1,0 0 1,1-1-1,-1 1 1,0 0-1,1-1 1,-1 1-1,0-1 1,1 1-1,-1-1 1,1 0-1,-1 0 1,0 0 0,1 1-1,-1-1 1,1-1-1,-1 1 1,2 0-1,12-2 13,-1 0-1,0-1 1,0 0-1,0-1 1,0-1-1,0 0 1,-1-1-1,0-1 1,13-7-1,-12 5-94,0 2 0,0 0 0,1 1 0,0 0-1,0 1 1,0 1 0,22-4 0,-36 8 3,0 0-1,0 0 1,0 0-1,0 0 1,-1 0-1,1 0 1,0 0-1,0 0 0,0 1 1,0-1-1,-1 0 1,1 0-1,0 1 1,0-1-1,-1 0 1,1 1-1,0-1 1,0 1-1,-1-1 1,1 1-1,0-1 1,-1 1-1,1 0 1,-1-1-1,1 1 1,-1 0-1,1-1 1,0 3-1,0-1 13,-1 0-1,1 1 0,-1-1 1,1 1-1,-1-1 1,0 1-1,0-1 1,0 1-1,-1-1 1,1 4-1,-20 59 201,18-60-227,-4 13-142,10-28-1518,9-28-3307,-7 12 1171,-2 0 1,1-34-1,-4 36 3093,1 0 1,11-46-1,-12 68 878,-1 0-1,1 1 1,0-1-1,0 1 0,-1-1 1,1 1-1,0-1 1,0 1-1,1-1 0,-1 1 1,0 0-1,0-1 1,1 1-1,-1 0 1,1 0-1,-1 0 0,1 0 1,-1 1-1,1-1 1,0 0-1,-1 1 0,1-1 1,0 1-1,-1-1 1,1 1-1,0 0 1,0-1-1,-1 1 0,1 0 1,0 0-1,0 1 1,0-1-1,1 1 0,11 1 186,-1 1 0,0 0 0,22 9 0,4 0-445,14-5 918,-33-5 2906,-12 0 5810,-74 38-8911,62-37-601,1-1 0,-1 1-1,1 0 1,0-1 0,0 2-1,0-1 1,0 0-1,1 0 1,-1 1 0,1-1-1,0 1 1,0 0 0,0 0-1,1 0 1,-1 0-1,0 5 1,2-8-46,0 0 1,0 1-1,1-1 1,-1 0-1,0 0 1,1 1-1,0-1 0,-1 0 1,1 0-1,0 0 1,-1 1-1,1-1 1,0 0-1,0 0 0,0 0 1,0 0-1,0 0 1,0-1-1,0 1 0,0 0 1,0 0-1,1-1 1,-1 1-1,0-1 1,0 1-1,1-1 0,-1 1 1,0-1-1,1 0 1,1 0-1,54 8-1663,-41-7 1317,-11 0 277,11 0-313,0 2 1,27 7-1,-40-9 444,1 1 0,-1-1 0,0 1 0,0-1 0,1 1 0,-1 0 0,-1 0 0,5 3 0,-6-4 43,-1 0 0,1 0 0,0 0 0,0 0-1,-1 0 1,1 0 0,0 0 0,-1 0 0,1 1 0,-1-1 0,0 0 0,1 0 0,-1 0 0,0 1-1,0-1 1,1 0 0,-1 0 0,0 1 0,0-1 0,-1 0 0,1 0 0,0 0 0,-1 2 0,-1 0 61,0 0 0,0-1 0,0 1 0,-1-1 0,1 0 0,-1 0 0,0 0 0,1 0 0,-1 0 0,0 0 0,0-1 1,-1 1-1,1-1 0,0 0 0,0 0 0,-1 0 0,-4 0 0,-4 3 5,-24 8-1050,-48 9 0,2-13-3838,69-8-5776</inkml:trace>
</inkml:ink>
</file>

<file path=ppt/ink/ink3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2.369"/>
    </inkml:context>
    <inkml:brush xml:id="br0">
      <inkml:brushProperty name="width" value="0.025" units="cm"/>
      <inkml:brushProperty name="height" value="0.025" units="cm"/>
    </inkml:brush>
  </inkml:definitions>
  <inkml:trace contextRef="#ctx0" brushRef="#br0">1 55 13293,'8'-8'5386,"-3"3"-4602,26-22 1067,-29 25-1558,0 0 1,0 1-1,1 0 1,-1-1-1,0 1 0,1 0 1,-1 0-1,0 0 1,1 1-1,0-1 1,-1 0-1,1 1 0,-1 0 1,1 0-1,4 0 1,-6 0-153,1 1 0,-1 0 0,1 0 0,-1-1 0,1 1 1,-1 0-1,0 0 0,1 1 0,-1-1 0,0 0 0,0 0 1,0 1-1,0-1 0,0 0 0,0 1 0,0-1 0,0 1 0,-1-1 1,1 1-1,0 0 0,-1-1 0,0 1 0,1 0 0,-1-1 1,0 1-1,0 2 0,3 53 1490,-3-47-1340,-2 37 77,-11 60-1,0 3-296,13-109-67,0 1 0,-1-1 0,1 0 0,0 1 0,0-1 0,0 0 0,0 1 0,0-1 0,1 0 0,-1 1 0,0-1 0,1 0 0,-1 1 0,1-1 0,-1 0 0,1 0 0,-1 0 0,2 2 0,-1-3-1,-1 0 0,1 1 0,0-1 0,-1 0 0,1 0 0,-1 0 0,1 0 0,0 0 0,-1 0 0,1 0 0,0 0 0,-1 0 0,1 0 1,0 0-1,-1 0 0,1-1 0,-1 1 0,1 0 0,0 0 0,-1-1 0,1 1 0,-1 0 0,1-1 0,-1 1 0,2-1 0,39-41 34,-34 35-69,17-21-1920,38-55 1,-54 70-764,-1-1 1,0 0 0,10-29 0,-5-7-8796</inkml:trace>
</inkml:ink>
</file>

<file path=ppt/ink/ink3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2.713"/>
    </inkml:context>
    <inkml:brush xml:id="br0">
      <inkml:brushProperty name="width" value="0.025" units="cm"/>
      <inkml:brushProperty name="height" value="0.025" units="cm"/>
    </inkml:brush>
  </inkml:definitions>
  <inkml:trace contextRef="#ctx0" brushRef="#br0">99 55 18610,'0'0'3459,"-64"-27"-544,44 19 672,9-1-1249,7 7-864,17 2-1635,19 0-703,4 0-2147,-3-8-5509</inkml:trace>
</inkml:ink>
</file>

<file path=ppt/ink/ink3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5.342"/>
    </inkml:context>
    <inkml:brush xml:id="br0">
      <inkml:brushProperty name="width" value="0.025" units="cm"/>
      <inkml:brushProperty name="height" value="0.025" units="cm"/>
    </inkml:brush>
  </inkml:definitions>
  <inkml:trace contextRef="#ctx0" brushRef="#br0">0 127 13613,'0'0'13453,"59"-28"-11980,-23 15-32,12-2-480,9-4-576,5 1-289,7 1-64,-5 5-256,-6 7-1378,-16 5-1601,-14 0-1602,-18 2-3426</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1.848"/>
    </inkml:context>
    <inkml:brush xml:id="br0">
      <inkml:brushProperty name="width" value="0.025" units="cm"/>
      <inkml:brushProperty name="height" value="0.025" units="cm"/>
    </inkml:brush>
  </inkml:definitions>
  <inkml:trace contextRef="#ctx0" brushRef="#br0">61 416 10474,'0'0'4885,"-3"9"-1746,-12 38-346,5-22-1900,2 0-1,1 0 0,1 1 0,-5 51 0,11-76-891,0 0 1,0 0-1,-1 0 0,1 0 0,0 0 0,0 0 0,0 0 0,0 0 0,0 0 0,1 0 0,-1 0 0,0 0 1,0 0-1,1 0 0,-1 0 0,1 0 0,-1 0 0,1 0 0,-1 0 0,1 0 0,-1-1 0,1 1 1,0 0-1,-1 0 0,1 0 0,0-1 0,0 1 0,0-1 0,0 1 0,-1 0 0,1-1 0,0 1 0,0-1 1,0 0-1,0 1 0,0-1 0,0 0 0,0 0 0,0 0 0,0 1 0,0-1 0,0 0 0,1 0 0,-1 0 1,0-1-1,1 1 0,3-1 62,-1-1 0,0 1 0,1-1 1,-1 0-1,0 0 0,0-1 0,0 1 0,0-1 0,4-4 1,62-70 574,-56 59-589,1 1-1,1 0 1,31-26-1,-47 43-79,1 0 0,-1 0 0,0-1-1,0 1 1,0 0 0,1 0-1,-1 0 1,0 0 0,0-1 0,1 1-1,-1 0 1,0 0 0,0 0-1,1 0 1,-1 0 0,0 0 0,1 0-1,-1 0 1,0 0 0,1 0-1,-1 0 1,0 0 0,0 0 0,1 0-1,-1 0 1,0 0 0,1 0-1,-1 0 1,0 0 0,0 0-1,1 0 1,-1 0 0,0 1 0,0-1-1,1 0 1,-1 0 0,0 0-1,0 0 1,1 1 0,-1-1 0,0 0-1,0 0 1,1 1 0,2 17-941,-8 22-1185,5-38 2284,-3 37-4973,3-39 4713,0 1 1,1-1-1,-1 1 0,0-1 1,0 0-1,0 1 0,0-1 0,1 1 1,-1-1-1,0 0 0,0 1 1,1-1-1,-1 0 0,0 1 1,1-1-1,-1 0 0,0 1 0,1-1 1,-1 0-1,1 0 0,-1 1 1,0-1-1,1 0 0,-1 0 1,1 0-1,-1 0 0,1 0 0,22-7-1650,1-11 1648,-1 0 1,0-2-1,-2 0 0,28-34 1,2 0-965,-41 41 70,-8 10 733,0 1-1,0-1 0,1 0 0,-1 1 1,1-1-1,-1 1 0,1 0 1,0-1-1,0 2 0,4-3 1,-14 27 5447,-16 26-584,15-36-3851,1 0 0,1 1-1,0-1 1,1 1-1,0 0 1,1 1 0,1-1-1,-3 29 1,6-42-680,0 0 1,-1-1-1,1 1 0,0 0 1,0-1-1,0 1 0,0 0 1,0 0-1,0-1 0,1 1 1,-1 0-1,0 0 0,0-1 0,0 1 1,1 0-1,-1-1 0,0 1 1,1 0-1,-1-1 0,0 1 1,1-1-1,-1 1 0,1-1 1,-1 1-1,1-1 0,-1 1 1,1-1-1,-1 1 0,1-1 1,0 1-1,-1-1 0,1 0 0,0 1 1,1-1-1,0 0 52,0 0-1,0-1 0,0 1 1,0-1-1,0 1 0,0-1 1,-1 0-1,1 0 0,0 0 1,0 0-1,-1 0 0,3-2 1,6-4 427,0-1 1,-1-1-1,11-13 0,4-9-295,-2-1-1,-1-1 0,-2-1 0,-1-1 1,-2 0-1,-1-1 0,-2-1 1,-1 0-1,-2-1 0,-2 0 0,-1-1 1,2-62-1,-9 100-225,0 1 0,0-1-1,1 0 1,-1 0 0,0 1 0,0-1 0,0 0-1,0 0 1,0 1 0,0-1 0,0 0 0,0 0-1,0 1 1,-1-1 0,1 0 0,0 0 0,0 1-1,-1-1 1,1 0 0,0 1 0,-1-1 0,1 0-1,-1 1 1,1-1 0,-1 1 0,1-1-1,-1 1 1,1-1 0,-1 1 0,-1-1 0,-14 15-285,-14 39 96,18-24 223,1 1 0,1 1 0,-7 37 0,15-52 11,-1-1 0,2 0 1,0 1-1,1-1 0,0 1 0,1-1 0,1 1 0,6 25 0,-6-35-24,0-1 0,0 0-1,1 0 1,0-1-1,0 1 1,0 0-1,0-1 1,0 0-1,1 0 1,0 0-1,0 0 1,0-1-1,0 1 1,1-1-1,-1 0 1,1 0-1,0-1 1,6 3 0,0 0-647,0-2 1,1 1 0,-1-2 0,1 1 0,-1-2 0,1 1 0,15-2 0,-9-1-5225,-10-7-3428</inkml:trace>
</inkml:ink>
</file>

<file path=ppt/ink/ink3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5.671"/>
    </inkml:context>
    <inkml:brush xml:id="br0">
      <inkml:brushProperty name="width" value="0.025" units="cm"/>
      <inkml:brushProperty name="height" value="0.025" units="cm"/>
    </inkml:brush>
  </inkml:definitions>
  <inkml:trace contextRef="#ctx0" brushRef="#br0">57 138 7847,'0'0'14030,"-56"22"-10027,64-22-3426,29-4-129,9-12 481,13-5-576,8-1-289,5-1-929,-3-4-2787,-10 4-1889,-11 0-4548</inkml:trace>
</inkml:ink>
</file>

<file path=ppt/ink/ink3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5.997"/>
    </inkml:context>
    <inkml:brush xml:id="br0">
      <inkml:brushProperty name="width" value="0.025" units="cm"/>
      <inkml:brushProperty name="height" value="0.025" units="cm"/>
    </inkml:brush>
  </inkml:definitions>
  <inkml:trace contextRef="#ctx0" brushRef="#br0">0 157 19667,'0'0'1921,"3"-10"-383,-1 5-1397,0 0 0,-1 1 0,2-1 0,-1 1 0,0-1 0,1 1 0,0 0-1,0 0 1,0 0 0,1 0 0,5-5 0,0 2 89,1 0 0,-1 1-1,1 0 1,0 1 0,16-6-1,-2 1 39,1 2 0,1 0-1,-1 2 1,1 0-1,0 2 1,1 1 0,50 1-1,-73 2-268,0 0 1,0 0-1,1 1 0,-1-1 1,0 1-1,0 0 0,0 0 1,0 1-1,0-1 0,0 1 1,0 0-1,-1 0 0,1 0 1,-1 0-1,1 1 0,-1-1 1,0 1-1,0 0 0,0 0 1,3 4-1,-3-1-2,0-1 1,-1 1 0,0-1-1,0 1 1,0 0-1,-1 0 1,1-1 0,-2 1-1,1 0 1,-1 0-1,1 1 1,-2-1 0,0 11-1,-2 0 29,-1 0 1,0 0-1,-1 0 0,-1 0 1,-1-1-1,0 0 0,-1-1 1,-19 29-1,-11 9 44,-48 51 0,26-34-57,23-22-563,16-18-2626,12-17-2654</inkml:trace>
</inkml:ink>
</file>

<file path=ppt/ink/ink3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6.791"/>
    </inkml:context>
    <inkml:brush xml:id="br0">
      <inkml:brushProperty name="width" value="0.025" units="cm"/>
      <inkml:brushProperty name="height" value="0.025" units="cm"/>
    </inkml:brush>
  </inkml:definitions>
  <inkml:trace contextRef="#ctx0" brushRef="#br0">1 1 18289,'0'0'7656,"0"64"-6696,0-31 226,0 6-610,12-2-416,9-1-128,4-5-160,7-3-1505,0-3-1891,-5-6-1665,-12-2-4420</inkml:trace>
</inkml:ink>
</file>

<file path=ppt/ink/ink3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7.120"/>
    </inkml:context>
    <inkml:brush xml:id="br0">
      <inkml:brushProperty name="width" value="0.025" units="cm"/>
      <inkml:brushProperty name="height" value="0.025" units="cm"/>
    </inkml:brush>
  </inkml:definitions>
  <inkml:trace contextRef="#ctx0" brushRef="#br0">1 325 13261,'0'0'8327,"64"-63"-7013,-18 31 31,8-3-288,5-2-513,3 1-415,-2 1-161,-11 7-1410,-9 3-1473,-15 6-1313,-15 5-1697</inkml:trace>
</inkml:ink>
</file>

<file path=ppt/ink/ink3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7.464"/>
    </inkml:context>
    <inkml:brush xml:id="br0">
      <inkml:brushProperty name="width" value="0.025" units="cm"/>
      <inkml:brushProperty name="height" value="0.025" units="cm"/>
    </inkml:brush>
  </inkml:definitions>
  <inkml:trace contextRef="#ctx0" brushRef="#br0">0 211 21140,'0'0'3363,"65"-72"-1569,-14 37-769,13 1-353,3 3-447,2 8-225,-8 11-1282,-6 8-2978,-15 4-1569,-13 9-7528</inkml:trace>
</inkml:ink>
</file>

<file path=ppt/ink/ink3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7.821"/>
    </inkml:context>
    <inkml:brush xml:id="br0">
      <inkml:brushProperty name="width" value="0.025" units="cm"/>
      <inkml:brushProperty name="height" value="0.025" units="cm"/>
    </inkml:brush>
  </inkml:definitions>
  <inkml:trace contextRef="#ctx0" brushRef="#br0">1 2 15631,'0'0'3096,"4"10"-352,1 1-2105,0 1 0,1-1 1,1-1-1,0 1 0,15 16 0,-21-24-604,1-1 0,0 1 0,1-1 0,-1 0 0,0 0-1,1 0 1,-1 0 0,1 0 0,-1-1 0,1 1 0,0-1 0,0 0-1,0 0 1,0 0 0,0 0 0,0 0 0,0 0 0,0-1 0,0 1-1,0-1 1,0 0 0,1 0 0,-1 0 0,0-1 0,0 1 0,0-1 0,0 0-1,0 0 1,0 0 0,0 0 0,0 0 0,0 0 0,-1-1 0,4-1-1,-3 0-14,0 0-1,0 0 0,0 0 0,-1 0 0,1 0 0,-1-1 0,0 1 0,0-1 0,0 1 1,0-1-1,1-5 0,14-23 622,-16 33-593,-1-1 1,1 0 0,-1 0 0,0 0 0,1 0 0,-1 1-1,0-1 1,0 0 0,1 0 0,-1 1 0,0-1 0,1 0-1,-1 1 1,0-1 0,0 0 0,0 1 0,1-1 0,-1 0-1,0 1 1,0-1 0,0 0 0,0 1 0,0-1 0,0 0-1,0 1 1,0-1 0,1 1 0,-1-1 0,-1 0 0,1 1-1,0-1 1,0 1 0,0-1 0,0 0 0,0 1-1,0-1 1,0 1 0,1 25 368,-1-22-212,1 8-191,0-1 0,1 1 0,0-1 0,7 21 0,-9-30-81,0-1 0,1 0 1,-1 1-1,1-1 0,-1 0 0,1 1 0,-1-1 1,1 0-1,0 0 0,0 1 0,0-1 0,-1 0 1,1 0-1,0 0 0,0 0 0,1 0 0,-1-1 1,0 1-1,0 0 0,0 0 0,0-1 0,1 1 1,-1 0-1,0-1 0,1 0 0,-1 1 0,0-1 1,1 0-1,-1 1 0,1-1 0,-1 0 0,0 0 1,1 0-1,-1 0 0,1-1 0,-1 1 0,0 0 1,1-1-1,-1 1 0,0 0 0,1-1 0,-1 0 1,0 1-1,0-1 0,1 0 0,-1 1 0,0-1 1,0 0-1,0 0 0,0 0 0,0 0 0,1-2 1,5-4-279,-1 0 0,1 0 0,-2 0 0,1-1 0,-1 0 0,0 0 0,5-13 0,11-35-5058,-12 16-1019</inkml:trace>
</inkml:ink>
</file>

<file path=ppt/ink/ink3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8.164"/>
    </inkml:context>
    <inkml:brush xml:id="br0">
      <inkml:brushProperty name="width" value="0.025" units="cm"/>
      <inkml:brushProperty name="height" value="0.025" units="cm"/>
    </inkml:brush>
  </inkml:definitions>
  <inkml:trace contextRef="#ctx0" brushRef="#br0">1 278 19058,'0'0'11552,"9"-11"-10714,3-5-616,69-91 493,-75 98-688,0-1 0,0 0 0,-1 0 0,0 0 0,-1 0 0,0-1 0,-1 0 0,0 0 0,-1 0 0,2-12 0,-4 22-28,0 1 1,0-1-1,0 1 1,0-1 0,0 0-1,0 1 1,0-1-1,0 1 1,0-1 0,0 0-1,0 1 1,0-1 0,0 1-1,-1-1 1,1 1-1,0-1 1,0 1 0,-1-1-1,1 1 1,0-1-1,-1 1 1,1-1 0,0 1-1,-1-1 1,1 1-1,-1 0 1,1-1 0,-1 1-1,1 0 1,-1-1 0,1 1-1,-1 0 1,1 0-1,-1-1 1,0 1 0,-22 9-62,17-4 66,-1 0-1,1 0 0,0 1 1,-9 12-1,6-4 10,1 2 0,0-1 0,1 1 0,1 0 0,1 1 0,0-1 1,1 1-1,1 0 0,0 0 0,0 32 0,3-48-39,0 1 1,0-1-1,0 0 0,0 1 0,0-1 1,0 0-1,1 1 0,-1-1 1,0 0-1,1 1 0,0-1 1,-1 0-1,1 1 0,-1-1 0,1 0 1,0 0-1,0 0 0,0 0 1,0 0-1,0 0 0,0 0 1,0 0-1,0 0 0,0 0 0,0-1 1,0 1-1,3 1 0,-1-1-149,1 0 0,0-1 0,0 1 0,-1-1-1,1 0 1,0 0 0,0 0 0,-1 0 0,1 0 0,5-2-1,3-1-837,1 0-1,-1-1 1,0 0-1,-1-1 0,18-10 1,9-12-6787</inkml:trace>
</inkml:ink>
</file>

<file path=ppt/ink/ink3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8.504"/>
    </inkml:context>
    <inkml:brush xml:id="br0">
      <inkml:brushProperty name="width" value="0.025" units="cm"/>
      <inkml:brushProperty name="height" value="0.025" units="cm"/>
    </inkml:brush>
  </inkml:definitions>
  <inkml:trace contextRef="#ctx0" brushRef="#br0">182 1 20724,'-11'4'2610,"-72"31"1492,74-31-3663,1 1 0,0 0 1,0 0-1,0 1 0,0 0 1,1 0-1,0 0 0,-11 15 1,18-20-459,-1-1 0,1 0 0,-1 1 0,1-1 0,-1 1 0,1-1 0,-1 1 0,1-1 0,-1 1 0,1 0 0,0-1 0,0 1 0,-1 0 1,1-1-1,0 1 0,0-1 0,0 1 0,-1 0 0,1 0 0,0-1 0,0 1 0,0 0 0,0-1 0,0 1 0,0 0 0,1-1 0,-1 1 0,0 0 0,0-1 0,0 1 1,1 0-1,-1-1 0,0 1 0,1-1 0,-1 1 0,0 0 0,1-1 0,-1 1 0,1-1 0,-1 1 0,1-1 0,-1 0 0,1 1 0,-1-1 0,1 1 0,-1-1 0,1 0 1,0 1-1,-1-1 0,1 0 0,0 0 0,-1 0 0,1 1 0,0-1 0,45 1-1312,-33-2 1008,9 1-571,-1-1 236,-1 1-1,26 4 1,-41-3 652,-1 0 1,0-1-1,1 1 1,-1 1-1,0-1 1,0 1-1,0 0 1,0-1-1,0 2 1,0-1-1,0 0 1,-1 1-1,1 0 1,-1 0-1,0 0 1,4 5-1,-5-5 167,0 0 0,-1 1 0,0-1-1,0 1 1,0-1 0,0 1 0,0-1 0,-1 1 0,0-1 0,0 1-1,0 0 1,0-1 0,0 1 0,-1 0 0,1-1 0,-1 1-1,0-1 1,0 1 0,0-1 0,-1 0 0,1 1 0,-1-1 0,0 0-1,0 0 1,0 0 0,0 0 0,-3 2 0,-1 2-91,1 0 0,-1 0 0,0-1 0,-1 0 0,0-1 0,0 1 0,0-1 0,0 0 0,-1-1 0,-8 4 0,15-8-144,1 1 0,-1-1-1,1 1 1,-1-1-1,1 0 1,-1 1 0,1-1-1,-1 0 1,0 0-1,1 0 1,-1 1 0,1-1-1,-1 0 1,0 0-1,1 0 1,-1 0 0,0 0-1,1 0 1,-1 0-1,1 0 1,-1-1 0,0 1-1,1 0 1,-1 0-1,0 0 1,1-1 0,-1 1-1,1 0 1,-1 0-1,1-1 1,-1 1 0,1-1-1,-1 1 1,1 0-1,-1-1 1,1 1 0,0-1-1,-1 1 1,1-1-1,0 1 1,-1-1 0,1 0-1,0 1 1,-1-1 0,1 1-1,0-1 1,0 0-1,0 1 1,0-1 0,0 1-1,0-1 1,0-1-1,7-36-6770,-6 35 6279,15-42-7330</inkml:trace>
</inkml:ink>
</file>

<file path=ppt/ink/ink3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8.850"/>
    </inkml:context>
    <inkml:brush xml:id="br0">
      <inkml:brushProperty name="width" value="0.025" units="cm"/>
      <inkml:brushProperty name="height" value="0.025" units="cm"/>
    </inkml:brush>
  </inkml:definitions>
  <inkml:trace contextRef="#ctx0" brushRef="#br0">59 0 15919,'0'0'3854,"-2"12"-1200,-18 82 1121,-11 55-172,28-129-3433,1 0 1,1 0 0,1-1 0,1 1-1,5 32 1,-5-48-166,1 0-1,-1 1 1,1-1-1,-1 0 1,1-1-1,1 1 1,-1 0 0,0-1-1,1 1 1,0-1-1,0 0 1,4 4-1,-6-6 7,-1 0 0,1-1 0,0 1 0,0 0 0,0-1 0,0 1 0,0-1 0,0 1 0,0-1 0,0 0 0,0 1 0,1-1-1,-1 0 1,0 0 0,0 0 0,0 0 0,0 0 0,0 0 0,0 0 0,2 0 0,-2-1 15,1 0 0,-1 0 0,0 1 0,1-1 0,-1 0 1,0 0-1,0-1 0,0 1 0,0 0 0,0 0 0,0 0 0,0-1 0,0 1 0,0-1 0,0 1 1,-1 0-1,1-1 0,0-2 0,4-13 102,-2 1 0,0-2 0,-1 1 0,0 0 1,-1 0-1,-1 0 0,-1-1 0,-4-21 0,0 29-128,1 22 0,-1 20 0,5-29 0,0-1 0,0 1 0,0 0 0,0-1 0,0 1 0,1-1 0,-1 1 0,1 0 0,0-1 0,-1 1 0,1-1 0,0 0 0,1 1 0,-1-1 0,0 0 0,1 0 0,-1 1 0,1-1 0,0 0 0,0-1 0,0 1 0,0 0 0,0 0 0,0-1 0,0 1 0,0-1 0,0 0 0,1 0 0,-1 0 0,1 0 0,-1 0 0,1 0 0,-1-1 0,1 1 0,-1-1 0,1 0 0,0 1 0,-1-1 0,1 0 0,0-1 0,-1 1 0,5-1 0,1 0 0,0-1 0,-1 0 0,1 0 0,0 0 0,-1-1 0,1 0 0,-1-1 0,0 0 0,0 0 0,-1 0 0,1-1 0,-1 0 0,8-7 0,23-46 0,-33 50 0,-4 56-1465,1-29 554,-1-17 685,0 0 0,0 0 0,1-1 0,-1 1-1,0 0 1,1 0 0,-1-1 0,1 1 0,-1 0-1,1-1 1,0 1 0,0-1 0,1 3 0,-1-3-104,0 0 1,0 0-1,0 0 1,0 0 0,1 0-1,-1-1 1,0 1-1,0 0 1,1-1-1,-1 1 1,0-1 0,1 0-1,-1 1 1,0-1-1,1 0 1,-1 0 0,1 1-1,-1-1 1,0 0-1,1-1 1,-1 1 0,1 0-1,-1 0 1,0-1-1,1 1 1,-1 0-1,2-2 1,18-9-6397</inkml:trace>
</inkml:ink>
</file>

<file path=ppt/ink/ink3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9.319"/>
    </inkml:context>
    <inkml:brush xml:id="br0">
      <inkml:brushProperty name="width" value="0.025" units="cm"/>
      <inkml:brushProperty name="height" value="0.025" units="cm"/>
    </inkml:brush>
  </inkml:definitions>
  <inkml:trace contextRef="#ctx0" brushRef="#br0">66 0 11018,'0'0'6812,"-6"8"-3230,-2 6-3032,0 1 0,1 0-1,1 0 1,0 0 0,1 1 0,1 0-1,-4 27 1,3-9 56,2 0-1,3 68 0,1-96-611,1 0 1,-1 1-1,1-1 1,0 0-1,0 0 0,0 0 1,6 9-1,-7-14 18,-1 0 0,0 0-1,1 0 1,-1-1 0,1 1 0,-1 0-1,1 0 1,-1 0 0,1-1 0,0 1-1,-1 0 1,1-1 0,0 1 0,0-1-1,-1 1 1,1-1 0,0 1 0,0-1 0,0 1-1,0-1 1,-1 0 0,1 1 0,0-1-1,0 0 1,0 0 0,0 0 0,0 0-1,0 0 1,0 0 0,0 0 0,0 0 0,0 0-1,0 0 1,-1 0 0,1-1 0,0 1-1,0 0 1,0-1 0,0 1 0,0 0-1,0-1 1,-1 1 0,1-1 0,0 1 0,0-1-1,-1 0 1,1 1 0,0-1 0,-1 0-1,1 0 1,-1 1 0,1-1 0,-1 0-1,1 0 1,-1 0 0,0 0 0,1 1-1,-1-1 1,0 0 0,1-1 0,6-15 252,-1 0 0,-1-1 0,0 0 0,-1 0 0,-1 0-1,0 0 1,-2-1 0,0-30 0,-3 78 269,1-23-504,0 0-1,1 1 1,0-1 0,0 0 0,1 1-1,1 6 1,-2-12-30,1 1 1,0 0-1,0 0 0,0 0 0,-1-1 1,2 1-1,-1 0 0,0-1 0,0 1 1,0-1-1,1 1 0,-1-1 0,1 0 0,-1 1 1,1-1-1,0 0 0,-1 0 0,1 0 1,0 0-1,0-1 0,0 1 0,0 0 1,3 0-1,3 0-8,1 0 1,-1 0-1,0-1 1,1 0-1,-1-1 0,1 0 1,-1 0-1,0 0 1,1-1-1,-1-1 1,0 1-1,-1-1 1,1-1-1,0 0 1,-1 0-1,0 0 0,0-1 1,0 0-1,0 0 1,-1 0-1,0-1 1,0 0-1,0-1 1,-1 1-1,0-1 1,0 0-1,-1 0 1,0-1-1,5-10 0,-18 71 526,8-37-382,1-13-163,-2 6 92,1 0-1,1-1 1,0 1 0,0 0-1,2 10 1,-2-18-141,0 1 0,1-1 0,-1 1 0,0-1 0,1 0-1,-1 1 1,1-1 0,0 0 0,-1 0 0,1 1 0,0-1 0,0 0 0,0 0-1,0 0 1,0 0 0,0 0 0,0 0 0,0 0 0,0 0 0,0 0 0,1-1 0,-1 1-1,0 0 1,0-1 0,1 1 0,-1-1 0,1 1 0,-1-1 0,0 0 0,1 1-1,-1-1 1,1 0 0,-1 0 0,1 0 0,-1 0 0,0-1 0,1 1 0,2-1 0,-2 1-337,0-1 0,1 0 1,-1 0-1,0 0 1,0 0-1,0 0 0,0 0 1,0 0-1,0-1 1,0 1-1,-1-1 1,1 1-1,0-1 0,-1 0 1,1 1-1,-1-1 1,0 0-1,2-4 0,11-23-6189</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2.222"/>
    </inkml:context>
    <inkml:brush xml:id="br0">
      <inkml:brushProperty name="width" value="0.025" units="cm"/>
      <inkml:brushProperty name="height" value="0.025" units="cm"/>
    </inkml:brush>
  </inkml:definitions>
  <inkml:trace contextRef="#ctx0" brushRef="#br0">73 1380 12908,'-11'10'2264,"-35"34"314,31-24-1219,14-11 38,3-9-1327,-1 1 0,0-1 1,1 0-1,-1 1 0,1-1 0,-1 0 1,1 0-1,-1 0 0,1 0 1,-1 0-1,0-1 0,1 1 0,-1 0 1,1-1-1,-1 1 0,2-2 1,24-8 480,0-2 1,-1-1 0,-1-1 0,30-21-1,5-3 427,510-291 2954,305-138-4506,-209 169-379,-505 243 52,2 6 0,213-34-1,-156 42-4174,-154 24-188</inkml:trace>
</inkml:ink>
</file>

<file path=ppt/ink/ink3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9.691"/>
    </inkml:context>
    <inkml:brush xml:id="br0">
      <inkml:brushProperty name="width" value="0.025" units="cm"/>
      <inkml:brushProperty name="height" value="0.025" units="cm"/>
    </inkml:brush>
  </inkml:definitions>
  <inkml:trace contextRef="#ctx0" brushRef="#br0">27 0 8872,'0'0'11051,"-27"62"-10667,27-38-320,8 3-288,10-6-1153,1-6-2307,5-3-2145</inkml:trace>
  <inkml:trace contextRef="#ctx0" brushRef="#br0" timeOffset="1">179 167 6150,'0'0'23633,"5"9"-22229,1 1-1112,-4-7-228,0 1 0,0-1 0,0 1 0,0-1 1,-1 1-1,1 0 0,-1-1 0,0 1 0,0 0 1,-1 0-1,1 0 0,-1 7 0,0-10-63,0 0 0,0 0 0,1 0 0,-1 0 1,0 0-1,0 0 0,0 0 0,1 0 0,-1 0 0,0 0 0,1 0 0,-1 0 0,1 0 0,-1 0 0,1-1 0,-1 1 0,1 0 0,0 0 0,-1-1 0,1 1 0,0 0 0,0-1 0,0 1 1,-1-1-1,1 1 0,0-1 0,1 1 0,1 0-84,0 0 0,1 0 0,-1-1 1,0 1-1,0-1 0,0 0 0,0 0 1,0 0-1,4-1 0,4-1-464,0 0 0,-1 0 0,1-1-1,14-7 1,88-53-10573,-74 39 4255</inkml:trace>
</inkml:ink>
</file>

<file path=ppt/ink/ink3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0.035"/>
    </inkml:context>
    <inkml:brush xml:id="br0">
      <inkml:brushProperty name="width" value="0.025" units="cm"/>
      <inkml:brushProperty name="height" value="0.025" units="cm"/>
    </inkml:brush>
  </inkml:definitions>
  <inkml:trace contextRef="#ctx0" brushRef="#br0">86 7 15150,'0'0'11152,"-8"-2"-10127,-36-2 117,42 4-1129,1 0 0,0 0-1,0 0 1,-1 0 0,1 0-1,0 0 1,0 0 0,-1 1 0,1-1-1,0 0 1,0 1 0,0-1 0,-1 1-1,1 0 1,0-1 0,0 1-1,0 0 1,0-1 0,0 1 0,0 0-1,0 0 1,1 0 0,-1 0-1,0 0 1,0 0 0,1 0 0,-1 0-1,1 0 1,-1 1 0,1-1 0,-1 0-1,1 0 1,0 0 0,-1 1-1,1-1 1,0 0 0,0 0 0,0 1-1,0-1 1,0 0 0,1 2-1,-1-2-62,1 0 0,-1 0 0,1-1 0,0 1 0,-1 0 0,1-1 0,0 1 0,0-1 0,-1 1 0,1-1 0,0 1 0,0-1 0,0 1 0,0-1 0,0 0 0,0 1 0,-1-1 0,1 0 0,0 0 0,0 0 0,0 0 0,0 0 0,2 0 0,29 0-1494,-25 0 835,23 0-1475,-12-1 817,0 1-1,32 4 1,-45-3 1637,0 0-1,0 0 1,0 1-1,0 0 1,0 0-1,0 0 1,0 0-1,5 5 1,-9-6-94,0-1-1,0 1 1,0 0 0,0 0-1,0 0 1,0 0 0,0 0 0,-1 0-1,1 0 1,0 0 0,-1 0 0,1 0-1,-1 0 1,1 0 0,-1 1-1,1-1 1,-1 0 0,0 0 0,0 0-1,0 1 1,1-1 0,-1 0-1,0 0 1,-1 1 0,1-1 0,0 0-1,0 0 1,0 1 0,-1-1-1,1 0 1,-1 0 0,1 0 0,-1 0-1,1 0 1,-1 0 0,0 1 0,1-1-1,-1-1 1,0 1 0,0 0-1,0 0 1,0 0 0,0 0 0,0 0-1,0-1 1,0 1 0,-2 0-1,-5 6 207,-1-1-1,0-1 0,0 0 0,-12 5 0,-51 15 423,22-22-6199,33-6-4075</inkml:trace>
</inkml:ink>
</file>

<file path=ppt/ink/ink3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1.685"/>
    </inkml:context>
    <inkml:brush xml:id="br0">
      <inkml:brushProperty name="width" value="0.025" units="cm"/>
      <inkml:brushProperty name="height" value="0.025" units="cm"/>
    </inkml:brush>
  </inkml:definitions>
  <inkml:trace contextRef="#ctx0" brushRef="#br0">31 43 18129,'3'13'996,"0"1"-1,-2 0 1,0 0-1,0-1 1,-3 24-1,2 5 100,1 35-262,-2 0 0,-4 0 0,-21 110-1,20-164 199,6-35-356,9-38-213,7-21-292,4-27-74,5 1 0,60-152 1,-83 245-125,0 0 1,0 0 0,1 1 0,-1-1-1,1 1 1,0 0 0,0-1-1,0 1 1,0 1 0,1-1-1,-1 0 1,1 1 0,0 0 0,-1 0-1,7-3 1,-8 5-13,0-1-1,-1 1 1,1-1-1,0 1 1,-1 0 0,1 0-1,0-1 1,-1 1-1,1 1 1,0-1 0,-1 0-1,1 0 1,0 0 0,-1 1-1,1-1 1,0 1-1,-1 0 1,1-1 0,-1 1-1,1 0 1,-1 0-1,1 0 1,-1 0 0,0 0-1,1 0 1,-1 0 0,0 0-1,0 1 1,0-1-1,0 0 1,0 1 0,0-1-1,0 1 1,0-1-1,-1 1 1,1-1 0,-1 1-1,1 0 1,-1-1 0,1 3-1,0 1 28,-1 0-1,1 1 1,-1-1 0,0 0-1,0 0 1,-1 1 0,1-1-1,-1 0 1,-1 0-1,1 0 1,-1 0 0,1 0-1,-1 0 1,-1 0-1,1-1 1,-1 1 0,0-1-1,0 0 1,0 0 0,0 0-1,-1 0 1,0 0-1,-5 4 1,-8 7 228,-2 0 0,1-2 0,-39 22 0,52-32-175,1-1-1,0 0 0,-1 0 1,0 0-1,1 0 1,-1-1-1,-9 2 0,14-3-50,0 0-1,-1 0 1,1-1 0,0 1-1,-1 0 1,1 0-1,0 0 1,0 0-1,-1-1 1,1 1-1,0 0 1,0 0-1,0 0 1,-1-1 0,1 1-1,0 0 1,0 0-1,0-1 1,0 1-1,-1 0 1,1-1-1,0 1 1,0 0 0,0-1-1,0 1 1,0 0-1,0 0 1,0-1-1,0 1 1,0 0-1,0-1 1,0 1-1,0 0 1,0-1 0,0 1-1,0 0 1,0-1-1,1 1 1,-1 0-1,0 0 1,0-1-1,0 1 1,6-16-783,1 6-783,0-1 0,1 1 0,17-17 0,-12 13-897,24-29-6484</inkml:trace>
</inkml:ink>
</file>

<file path=ppt/ink/ink3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2.662"/>
    </inkml:context>
    <inkml:brush xml:id="br0">
      <inkml:brushProperty name="width" value="0.025" units="cm"/>
      <inkml:brushProperty name="height" value="0.025" units="cm"/>
    </inkml:brush>
  </inkml:definitions>
  <inkml:trace contextRef="#ctx0" brushRef="#br0">88 364 20115,'0'0'2183,"-8"12"44,0 0-1742,-35 51 2150,39-56-2373,0 0-1,0 0 1,1 0 0,0 1 0,0-1 0,1 1 0,0 0 0,-1 9 0,3-17-266,0 1 0,0-1 1,0 0-1,0 1 0,0-1 1,1 0-1,-1 1 0,0-1 1,0 0-1,0 1 0,1-1 1,-1 0-1,0 1 0,0-1 0,1 0 1,-1 1-1,0-1 0,0 0 1,1 0-1,-1 0 0,0 1 1,1-1-1,-1 0 0,0 0 1,1 0-1,-1 0 0,0 1 1,1-1-1,-1 0 0,1 0 1,-1 0-1,0 0 0,1 0 0,-1 0 1,1 0-1,-1 0 0,0 0 1,1 0-1,-1-1 0,0 1 1,1 0-1,-1 0 0,0 0 1,1 0-1,-1 0 0,0-1 1,1 1-1,-1 0 0,0 0 1,1-1-1,-1 1 0,0 0 1,0 0-1,1-1 0,19-12-28,-12 4-36,-1 0 0,0-1 0,0 0 0,-1 0 0,-1 0 0,1-1 0,-2 0-1,0 0 1,0 0 0,0-1 0,2-22 0,0 9 234,-9 34-302,1 0 1,0 0-1,1 0 1,0 1 0,0-1-1,1 1 1,1 10 0,-1-18 1,1-1-1,-1 1 1,1 0 0,-1 0 0,1 0 0,0-1 0,0 1 0,0 0 0,0 0 0,0-1 0,0 1 0,0-1-1,0 1 1,1-1 0,-1 0 0,3 3 0,-1-3-106,-1 0 0,1 0 0,0 0 0,0 0 0,-1 0 1,1 0-1,0-1 0,0 0 0,0 1 0,0-1 0,0 0 0,0 0 0,-1-1 0,5 0 0,2-1-282,-1 0-1,1-1 1,-1 0-1,0-1 1,0 1-1,0-2 0,0 1 1,-1-1-1,0 0 1,0-1-1,0 1 1,6-9-1,-7 9 569,-1-1 0,1 0 0,-1-1 0,0 1 0,-1-1 0,0 0 0,0 0 0,0 0 0,-1-1 0,0 1 0,0-1 0,-1 0 0,2-11-1,-3 19 28,-1-1-1,0 1 1,0-1-1,0 1 1,0-1-1,1 1 1,-1-1-1,0 1 1,0-1-1,0 1 1,0-1-1,0 1 1,0-1-1,0 1 0,0-1 1,0 1-1,0-1 1,-1 1-1,1-1 1,0 1-1,0-1 1,0 1-1,-1-1 1,1 1-1,0 0 1,0-1-1,-1 1 0,1-1 1,0 1-1,-1 0 1,1-1-1,-1 1 1,1 0-1,0-1 1,-1 1-1,1 0 1,-1 0-1,1-1 1,-1 1-1,1 0 1,-1 0-1,1 0 0,-1 0 1,1 0-1,-1-1 1,1 1-1,-1 0 1,1 0-1,-1 0 1,1 1-1,-1-1 1,1 0-1,-1 0 1,1 0-1,-1 0 1,1 0-1,-1 0 0,1 1 1,-1-1-1,1 0 1,-1 1-1,-2 0 73,0 1-1,1 0 0,-1 0 1,1 0-1,-1 0 1,1 0-1,0 1 0,-4 4 1,-4 7 91,2 1 0,-1 1 1,2-1-1,0 1 1,0 1-1,-5 26 1,12-43-232,0 0 0,-1 0 0,1 1 1,0-1-1,0 0 0,0 0 1,0 1-1,0-1 0,0 0 1,0 0-1,0 1 0,0-1 1,0 0-1,0 0 0,0 1 1,0-1-1,0 0 0,0 0 1,0 0-1,1 1 0,-1-1 1,0 0-1,0 0 0,0 1 1,0-1-1,0 0 0,0 0 1,1 0-1,-1 1 0,0-1 1,0 0-1,0 0 0,1 0 1,-1 0-1,0 0 0,0 1 1,0-1-1,1 0 0,-1 0 0,0 0 1,0 0-1,1 0 0,-1 0 1,0 0-1,0 0 0,1 0 1,-1 0-1,0 0 0,0 0 1,1 0-1,17-7 170,14-16 19,24-29-420,-36 32-452,1 0 1,37-25 0,-57 44 673,0 0-1,1 0 1,-1 0-1,0 1 1,1-1-1,-1 0 1,0 1 0,1-1-1,-1 1 1,1-1-1,-1 1 1,1 0 0,-1-1-1,1 1 1,-1 0-1,1 0 1,-1 0-1,1 0 1,-1 0 0,1 1-1,1-1 1,-2 1 29,0 0-1,0 0 1,0-1 0,0 1 0,0 0 0,-1 0 0,1 0 0,0 0-1,-1 0 1,1 0 0,0 1 0,-1-1 0,0 0 0,1 0 0,-1 0-1,1 1 1,-1-1 0,0 0 0,0 0 0,0 2 0,0 10 355,0-1 0,-1 1 0,-4 25 0,3-29-211,-9 43 224,-3-1 0,-34 85 0,-9 26 2437,58-162-2830,-1 0 1,0 0-1,0 0 0,0 0 1,0 0-1,0 0 0,0 0 1,0 0-1,0 0 0,0 0 0,0 0 1,1 0-1,-1 0 0,0 0 1,0 0-1,0 0 0,0 0 1,0 0-1,0 1 0,0-1 0,0 0 1,0 0-1,0 0 0,0 0 1,0 0-1,0 0 0,0 0 1,0 0-1,1 0 0,-1 0 0,0 0 1,0 0-1,0 0 0,0 0 1,0 1-1,0-1 0,10-15-7,12-27-24,-1-19 39,-3 0-1,-3-1 0,9-70 1,-16 74 24,3 1 1,2 0 0,42-109 0,-26 116 57,-27 48-90,-1 0 0,1 0 0,0 0 0,0 0 0,-1 1 0,1-1 0,1 1 0,-1-1 0,0 1 0,0 0 0,0 0 0,1 0 0,-1 0 0,1 0 0,-1 0 0,0 1 0,1-1 0,4 0 0,-6 2-1,0-1-1,0 1 1,0-1 0,0 0-1,0 1 1,0 0-1,0-1 1,0 1-1,0 0 1,0-1-1,0 1 1,-1 0 0,1 0-1,0 0 1,0 0-1,-1-1 1,1 1-1,-1 0 1,1 0-1,-1 0 1,1 1-1,-1-1 1,0 0 0,0 0-1,1 0 1,-1 0-1,0 0 1,0 0-1,0 0 1,0 0-1,0 2 1,-1 41 47,-2-31-7,0-1 0,-1 0-1,0-1 1,-1 1 0,0-1 0,0 0-1,-2 0 1,-12 18 0,0 1 77,23-29-360,0 0 1,-1-1-1,1 1 0,0-1 1,0 0-1,0 0 0,0 0 1,7-1-1,-10 1 163,2-1 44,5 0-251,-1 1-1,1 0 0,0 0 1,0 1-1,12 1 1,-19-1 268,1-1 0,-1 1-1,1-1 1,0 1 0,-1 0 0,1 0 0,-1 0 0,1-1-1,-1 1 1,0 1 0,1-1 0,-1 0 0,0 0 0,0 0-1,0 1 1,0-1 0,0 0 0,0 1 0,0-1 0,0 1-1,-1-1 1,1 1 0,-1 0 0,1-1 0,-1 1 0,1 0-1,-1-1 1,0 1 0,0 0 0,0-1 0,0 3 0,0 2 245,-1-1 1,0 0 0,0 1 0,0-1 0,-1 0 0,0 0-1,0 0 1,0 0 0,0 0 0,-1-1 0,0 1-1,0-1 1,0 0 0,0 1 0,-1-1 0,1-1 0,-1 1-1,0 0 1,-6 3 0,4-3 81,0 0-1,-1 0 1,0 0-1,1-1 1,-1 1-1,-1-2 1,1 1 0,0-1-1,-1 0 1,1-1-1,-1 0 1,1 0-1,-10 0 1,17-1-410,-1 0 0,1 0 1,-1 0-1,1 0 0,-1 0 0,0 0 1,1 0-1,-1-1 0,1 1 0,-1 0 1,1 0-1,-1-1 0,0 1 0,1 0 1,-1 0-1,1-1 0,0 1 0,-1-1 0,1 1 1,-1 0-1,1-1 0,-1 1 0,1-1 1,0 1-1,-1-1 0,1 1 0,0-1 1,0 1-1,-1-1 0,1 0 0,0 1 1,0-1-1,0 1 0,0-1 0,0 1 0,0-1 1,0 0-1,0 1 0,0-1 0,0 1 1,0-1-1,0 0 0,0 1 0,0-1 1,0 1-1,1-2 0,0 0-707,0-1 1,0 1-1,0 0 1,0-1-1,0 1 0,0 0 1,1 0-1,-1 0 1,1 0-1,2-2 0,11-9-8804</inkml:trace>
</inkml:ink>
</file>

<file path=ppt/ink/ink3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4.063"/>
    </inkml:context>
    <inkml:brush xml:id="br0">
      <inkml:brushProperty name="width" value="0.025" units="cm"/>
      <inkml:brushProperty name="height" value="0.025" units="cm"/>
    </inkml:brush>
  </inkml:definitions>
  <inkml:trace contextRef="#ctx0" brushRef="#br0">4 770 17745,'-2'5'766,"2"1"1,-1-1 0,0 0-1,1 1 1,0-1 0,1 0-1,-1 1 1,1-1 0,1 6-1,-1-10-568,-1 0-1,1 0 1,-1 0-1,1 0 0,0-1 1,-1 1-1,1 0 0,0 0 1,0 0-1,-1-1 0,1 1 1,0-1-1,0 1 0,0 0 1,0-1-1,0 1 1,0-1-1,2 1 0,32-1 1359,-20-4-1409,-1-1 1,0 0-1,0-1 0,0-1 1,0 0-1,-1 0 0,0-2 1,-1 1-1,12-12 0,13-12 142,48-55-1,-61 61-288,-2-2 0,33-52 0,-47 67 0,-1-1 0,-1 1 0,0-1 0,-1 0 0,0 0 0,-1-1 0,-1 1 0,0-1 0,0-16 0,-2 30 0,-1 0 0,0 0 0,0-1 0,0 1 0,0 0 0,0-1 0,0 1 0,0 0 0,-1-1 0,1 1 0,0 0 0,-1 0 0,1 0 0,-1-1 0,1 1 0,-1 0 0,0 0 0,1 0 0,-1 0 0,-1-1 0,1 1 0,1 1 0,-1 0 0,0 0 0,0-1 0,0 1 0,1 0 0,-1 0 0,0 0 0,0 0 0,0 0 0,1 0 0,-1 1 0,0-1 0,0 0 0,0 0 0,1 0 0,-1 1 0,0-1 0,1 1 0,-1-1 0,0 0 0,0 1 0,0 0 0,-5 3 0,0 1 0,1 0 0,0 0 0,0 0 0,-7 10 0,-25 38 0,3 1 0,1 1 0,4 2 0,-27 73 0,52-116 0,0 1 0,2-1 0,0 1 0,1-1 0,0 1 0,1 0 0,1-1 0,0 1 0,1 0 0,4 16 0,-2-13 0,-2 0 0,0 1 0,-1-1 0,0 1 0,-4 25 0,1-36 0,0 0 0,0 0 0,-1 0 0,-1-1 0,1 1 0,-1-1 0,0 1 0,-1-2 0,-5 8 0,7-9 0,-1-1 0,0 1 0,0-1 0,0 0 0,0 0 0,-1-1 0,0 1 0,1-1 0,-1 0 0,-1 0 0,1-1 0,0 1 0,-10 2 0,15-5 0,-1 0 0,0 0 0,0 0 0,0 0 0,0 0 0,0 0 0,0 0 0,0 0 0,0 0 0,0 0 0,0 0 0,0 0 0,0-1 0,1 1 0,-1 0 0,0-1 0,0 1 0,0-1 0,0 1 0,1-1 0,-1 1 0,0-1 0,0 0 0,1 1 0,-1-1 0,1 0 0,-1 1 0,0-1 0,0-2 0,0 0 0,-1 0 0,1 0 0,0-1 0,1 1 0,-1-1 0,0 1 0,1-1 0,0-5 0,1-7 0,0 1 0,1-1 0,4-15 0,1 6 0,0 1 0,2-1 0,2 1 0,0 0 0,1 1 0,1 1 0,1 0 0,22-26 0,17-12 0,82-73 0,30-33 0,-131 119 0,-33 45 0,1 0 0,-1 0 0,0-1 0,0 1 0,0-1 0,0 1 0,0 0 0,0-1 0,-1 0 0,1 1 0,-1-1 0,0 1 0,0-1 0,0 1 0,0-1 0,0 0 0,-1 1 0,1-1 0,-1-2 0,0 4 0,1 1 0,-1-1 0,0 1 1,1-1-1,-1 1 0,0-1 0,1 1 0,-1-1 0,0 1 1,1 0-1,-1-1 0,0 1 0,0 0 0,1 0 0,-1 0 1,0 0-1,0-1 0,0 1 0,1 0 0,-1 0 0,0 0 1,0 1-1,1-1 0,-1 0 0,0 0 0,0 0 0,0 0 0,1 1 1,-1-1-1,0 0 0,1 1 0,-1-1 0,0 1 0,1-1 1,-1 1-1,0-1 0,1 1 0,-1-1 0,1 1 0,-1 0 1,0 0-1,-24 24-34,17-11-2,0-1 1,1 1-1,1 1 0,-5 14 0,9-22 40,-1 0-1,2 0 1,-1 0 0,1 1-1,0-1 1,1 0 0,-1 0-1,1 1 1,1-1 0,2 13 0,-3-18-6,1-1 0,0 1 0,0-1 0,0 0 0,0 1 0,0-1 0,0 0 0,0 0 0,1 0 0,-1 0 0,0 0 0,1 0 0,-1 0 0,0 0 0,1-1 0,-1 1 0,1 0 0,0-1 0,-1 0 0,1 1 0,-1-1 0,1 0 0,-1 1 0,1-1 0,0 0 0,-1 0 0,1-1 0,0 1 0,2-1 0,3 1-26,-1-1 0,1 0 0,-1-1 0,1 0 0,-1 0-1,8-3 1,0-3-114,-1-1 0,0 0 0,0-1 0,-1 0 0,0-1 0,-1 0-1,0-1 1,-1 0 0,-1-1 0,0 0 0,13-25 0,4-14 6,35-103 0,-41 100 21,20-57-136,-50 142 655,-58 191 861,59-183-1255,1 1-1,3 0 1,-2 74 0,6-111-8,1 0-1,0 0 1,0 0-1,0 0 1,1 0-1,-1 0 1,0 0-1,1 0 1,0 0-1,-1 0 1,1 0-1,0-1 1,0 1-1,0 0 1,0 0-1,0-1 1,0 1-1,0-1 1,1 1-1,-1-1 1,0 0-1,1 1 1,0-1-1,-1 0 1,1 0-1,0 0 1,-1 0-1,1 0 1,0 0-1,0 0 1,2 0-1,0-1 10,-1 0-1,0 0 0,0 0 0,0 0 0,0 0 0,0-1 0,0 1 0,1-1 1,-1 0-1,-1 0 0,1 0 0,0 0 0,0-1 0,0 1 0,0-1 0,-1 0 1,1 0-1,-1 0 0,4-3 0,10-13 12,-1 0 0,0-1 1,-2 0-1,0-1 0,-1-1 0,-1 0 0,15-40 1,-11 15-8,-1-1 1,14-87-1,-24 105 81,1-51 0,-5 78-48,0 40-218,-4 51 191,-16 89 1,9-90 103,-1 89 0,12-176-123,-1 0 0,1 0 0,0 0 0,0 0-1,0 0 1,0 0 0,0 0 0,0 0 0,0 0 0,0 0-1,1 0 1,-1 0 0,0-1 0,0 1 0,1 0 0,-1 0 0,1 0-1,-1 0 1,1 0 0,-1-1 0,1 1 0,-1 0 0,1 0-1,0-1 1,-1 1 0,1-1 0,0 1 0,0 0 0,-1-1 0,1 1-1,1 0 1,-1-2 3,0 1 0,0 0 0,0-1 0,0 1 0,0-1 0,0 1 0,-1-1 0,1 0 0,0 1 0,0-1 0,-1 0 0,1 1 0,0-1 0,-1 0 0,1 0 0,-1 1-1,1-1 1,-1 0 0,1 0 0,-1 0 0,0 0 0,1 0 0,-1 0 0,0 0 0,0 0 0,0 0 0,1 0 0,-2-2 0,3-13-2,0-1 0,-2 1 0,0-1-1,-1 1 1,0-1 0,-8-27 0,-34-94-7,32 108 4,10 29-18,1 0-1,0 1 1,0-1 0,0 0-1,0 0 1,0 1-1,0-1 1,0 0 0,0 0-1,0 0 1,0 1 0,1-1-1,-1 0 1,0 1 0,0-1-1,1 0 1,-1 0 0,1 1-1,-1-1 1,0 0-1,1 1 1,-1-1 0,1 1-1,-1-1 1,1 1 0,0-1-1,-1 1 1,1-1 0,0 1-1,-1-1 1,1 1-1,0 0 1,-1-1 0,1 1-1,0 0 1,0 0 0,-1 0-1,1-1 1,0 1 0,0 0-1,-1 0 1,1 0-1,1 0 1,53-3-2628,-19 2-995,2-9-5888</inkml:trace>
</inkml:ink>
</file>

<file path=ppt/ink/ink3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5.169"/>
    </inkml:context>
    <inkml:brush xml:id="br0">
      <inkml:brushProperty name="width" value="0.025" units="cm"/>
      <inkml:brushProperty name="height" value="0.025" units="cm"/>
    </inkml:brush>
  </inkml:definitions>
  <inkml:trace contextRef="#ctx0" brushRef="#br0">1 156 20692,'30'-7'5929,"23"-3"-5153,-40 9-489,3-1-60,1 0 1,-1 1 0,1 1-1,0 0 1,-1 1 0,1 1 0,26 7-1,-41-9-221,-1 1 0,1 0 0,0 0 0,0 0 0,0 0 0,-1 0-1,1 1 1,-1-1 0,1 0 0,-1 1 0,1-1 0,-1 1 0,0 0 0,0-1 0,0 1-1,0 0 1,0 0 0,0-1 0,0 1 0,-1 0 0,1 0 0,0 0 0,-1 0 0,0 0-1,1 0 1,-1 0 0,0 0 0,0 0 0,0 0 0,-1 0 0,1 0 0,0 0 0,-1 0-1,1 0 1,-2 3 0,-3 8-7,0 0 0,-1 0-1,0 0 1,-11 15 0,-1 6-306,17-34 302,1 1 0,-1 0 1,1 0-1,0-1 0,-1 1 1,1 0-1,0 0 0,0-1 1,0 1-1,-1 0 0,1 0 0,0-1 1,0 1-1,0 0 0,0 0 1,0 0-1,1-1 0,-1 1 1,0 0-1,0 0 0,0 0 0,1-1 1,-1 2-1,15-2 1,21-19 137,-11 0-53,-2 0 1,0-2-1,-1-1 0,19-24 1,-29 32 109,-1-1 1,-1-1 0,0 1-1,-1-2 1,-1 1 0,0-1-1,10-33 1,-55 119-84,29-44-131,1 1-1,-4 26 1,10-43 18,-1 0 0,2 0 0,-1 0 0,1 0 0,0 0 0,1 0 0,0 0-1,1 0 1,4 14 0,-6-21 24,1 0-1,0 0 1,0-1-1,0 1 1,0 0 0,0 0-1,0 0 1,0-1-1,0 1 1,1-1-1,-1 1 1,1-1-1,-1 0 1,1 1-1,-1-1 1,1 0 0,0 0-1,0 0 1,-1 0-1,1 0 1,0 0-1,0-1 1,0 1-1,0-1 1,0 1-1,0-1 1,0 0 0,0 0-1,0 0 1,0 0-1,0 0 1,0 0-1,0-1 1,0 1-1,0 0 1,0-1-1,0 0 1,0 1 0,0-1-1,2-2 1,3 0 48,-1-1 0,0 1 0,0-2 0,0 1 0,0-1 0,-1 0 1,0 0-1,0 0 0,0-1 0,5-7 0,-2-3-66,0 0 0,-1-1 0,-1 0 0,0 0 0,-2-1 0,0 1 0,-1-1 0,0 0 0,-2 0 0,0 0 0,-3-35 0,2 53 0,0-1 0,0 1 0,1 0 0,-1-1 0,0 1 0,0 0 0,0 0 0,0-1 0,0 1 0,0 0 0,0-1 0,0 1 0,0 0 0,0 0 0,0-1 0,0 1 0,-1 0 0,1-1 0,0 1 0,0 0 0,0 0 0,0-1 0,0 1 0,0 0 0,-1 0 0,1-1 0,0 1 0,0 0 0,0 0 0,-1 0 0,1 0 0,0-1 0,0 1 0,-1 0 0,1 0 0,0 0 0,0 0 0,-1 0 0,1-1 0,0 1 0,-1 0 0,-8 11 0,-6 19 0,12-20 0,-1 1 0,0 0 0,1 0 0,0 1 0,1-1 0,0 1 0,0-1 0,2 1 0,-1 0 0,3 22 0,-1-33 0,0 0 0,-1 0 0,1 0 0,0 0 0,0 1 0,0-1 0,0 0 0,0 0 0,0-1 0,0 1 0,0 0 0,0 0 0,1 0 0,-1-1 0,0 1 0,1-1 0,-1 1 0,0-1 0,1 1 0,-1-1 0,0 0 0,1 0 0,-1 1 0,1-1 0,-1 0 0,0 0 0,1-1 0,-1 1 0,1 0 0,-1 0 0,0-1 0,1 1 0,-1-1 0,0 1 0,1-1 0,-1 1 0,1-2 0,6-1 0,0 0 0,0-1 0,0 0 0,11-8 0,6-10 0,-20 17 0,-1 0 0,1 0 0,0 1 0,1 0 0,-1 0 0,1 0 0,0 1 0,0 0 0,0 0 0,9-3 0,-13 6 0,-1 0 0,0 0 0,1 1 0,-1-1 0,0 0 0,1 1 0,-1-1 0,0 1 0,0 0 0,1-1 0,-1 1 0,0 0 0,0 0 0,0 0 0,0 0 0,0 0 0,0 0 0,0 0 0,0 0 0,0 0 0,-1 0 0,1 0 0,0 0 0,-1 1 0,1-1 0,-1 0 0,1 1 0,-1-1 0,0 0 0,1 2 0,10 49 0,-10-43 0,2 25 0,-3-27 0,0 0 0,0-1 0,1 1 0,0 0 0,0-1 0,1 1 0,0-1 0,0 1 0,0-1 0,4 8 0,-5-14 0,-1 1 0,1-1 0,0 1 0,-1-1 0,1 0 0,0 1 0,-1-1 0,1 0 0,0 1 0,-1-1 0,1 0 0,0 0 0,0 0 0,-1 0 0,1 1 0,0-1 0,0 0 0,-1 0 0,1-1 0,0 1 0,0 0 0,-1 0 0,1 0 0,0 0 0,-1-1 0,1 1 0,0 0 0,-1 0 0,1-1 0,0 1 0,-1-1 0,1 1 0,0-1 0,-1 1 0,1-1 0,-1 1 0,1-1 0,-1 1 0,1-1 0,-1 1 0,0-1 0,1 0 0,-1 1 0,0-1 0,1 0 0,-1 0 0,0 0 0,19-34 0,-11 13 0,-2 0 0,0 0 0,-1-1 0,-2 0 0,0 0 0,-2 0 0,-2-44 0,1 38 0,29 28 0,-6 2-1375,34-1-6433,-55 0 7390,0 0 0,1 0 1,-1-1-1,0 1 0,1-1 0,-1 1 1,0-1-1,0 0 0,0 0 0,1 0 1,-1 0-1,0 0 0,0-1 1,-1 1-1,1 0 0,0-1 0,0 0 1,2-2-1,3-13-7478</inkml:trace>
</inkml:ink>
</file>

<file path=ppt/ink/ink3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5.527"/>
    </inkml:context>
    <inkml:brush xml:id="br0">
      <inkml:brushProperty name="width" value="0.025" units="cm"/>
      <inkml:brushProperty name="height" value="0.025" units="cm"/>
    </inkml:brush>
  </inkml:definitions>
  <inkml:trace contextRef="#ctx0" brushRef="#br0">1 1 8488,'0'0'10186,"32"49"-15631,-14-25-385</inkml:trace>
</inkml:ink>
</file>

<file path=ppt/ink/ink3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5.869"/>
    </inkml:context>
    <inkml:brush xml:id="br0">
      <inkml:brushProperty name="width" value="0.025" units="cm"/>
      <inkml:brushProperty name="height" value="0.025" units="cm"/>
    </inkml:brush>
  </inkml:definitions>
  <inkml:trace contextRef="#ctx0" brushRef="#br0">81 259 14894,'0'0'6807,"9"-8"-4571,26-28-431,-24 18 251,-16 11-167,3 7-1801,1-1 1,-1 1-1,0 0 1,1 0-1,-1 0 0,1 1 1,-1-1-1,0 0 1,1 1-1,-1-1 1,1 1-1,-1-1 1,-2 2-1,-4 4-2,0 0-1,0 0 0,0 1 0,1 0 1,0 0-1,1 1 0,-1 0 1,1 0-1,-6 12 0,8-13-11,0-1 0,1 1 0,-1 0 0,1 0 0,1 1 0,0-1 0,0 0 0,0 1 0,1-1 0,0 1 0,0 0 0,1 14 0,0-21-73,1 1 0,-1-1 0,0 0 0,1 0 0,-1 0 0,0 0 1,1 0-1,-1 0 0,1 0 0,0 0 0,-1-1 0,1 1 0,0 0 0,-1 0 0,1 0 0,0-1 0,0 1 0,0 0 0,0-1 0,0 1 0,0 0 0,0-1 0,0 0 0,0 1 0,1 0 0,2-1 0,-1 1-1,1-1 1,0 1 0,-1-1 0,1 0-1,0 0 1,-1-1 0,5 0 0,2-1-3,0 0 1,0-1 0,0-1-1,18-8 1,-4-3 1,-1-1 0,-1-1 0,-1-1 0,-1-1 0,0 0 0,-1-2 0,-1 0 0,-1-1 0,-1-1 0,-1-1 0,-1 0 0,17-42 0,-18 10 0,-13 55 0,0 0 0,0 0 0,1 0 0,-2-1 0,1 1 0,0 0 0,0 0 0,0-1 0,0 1 0,-1 0 0,1 0 0,-1 0 0,1 0 0,-1-1 0,1 1 0,-2-2 0,1 3 0,0 0 0,0-1 0,1 1 0,-1 0 0,0 0 0,0-1 0,0 1 0,0 0 0,0 0 0,0 0 0,0 0 0,1 0 0,-1 0 0,0 1 0,0-1 0,0 0 0,0 0 0,0 1 0,1-1 0,-1 0 0,0 1 0,0-1 0,0 1 0,1-1 0,-1 1 0,0-1 0,0 2 0,-6 3-6,1 0-1,0 1 1,1 0 0,-1 0-1,1 1 1,0-1-1,1 1 1,0 0 0,0 0-1,0 1 1,1-1 0,-2 9-1,-2 1-205,2 1 0,0 0 0,2 0 1,-3 25-1,6-42 171,-2 47-3846,5-18-2718,7-6-5711</inkml:trace>
</inkml:ink>
</file>

<file path=ppt/ink/ink3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6.585"/>
    </inkml:context>
    <inkml:brush xml:id="br0">
      <inkml:brushProperty name="width" value="0.025" units="cm"/>
      <inkml:brushProperty name="height" value="0.025" units="cm"/>
    </inkml:brush>
  </inkml:definitions>
  <inkml:trace contextRef="#ctx0" brushRef="#br0">331 271 12556,'-1'-9'5920,"1"5"-5673,-1 1 1,0 0-1,1 0 0,-1-1 0,0 1 1,0 0-1,-1 0 0,1 0 1,-1 0-1,1 0 0,-1 1 0,0-1 1,-4-3-1,3 3 28,0 1 0,0 0 0,-1 0 0,1 0 0,-1 0 0,0 1-1,0-1 1,1 1 0,-1 0 0,0 0 0,0 0 0,0 1 0,0-1 0,-5 1 0,-1 0-182,0-1 0,0 2 0,0-1 0,0 1 0,1 1 0,-1 0 0,0 0 0,1 1 0,-1 0-1,1 1 1,0 0 0,0 1 0,0-1 0,1 2 0,-1-1 0,1 1 0,1 0 0,-1 1 0,1 0 0,0 0 0,0 1 0,1 0 0,0 0 0,1 0 0,0 0 0,0 1 0,1 0 0,0 0 0,0 1 0,1-1-1,0 1 1,1-1 0,-2 17 0,3-24-92,1 0-1,-1 0 1,1 0-1,0 0 1,0 0-1,0 0 1,0 1-1,0-1 1,0 0-1,1 0 1,-1 0-1,1 0 1,0 0-1,-1 0 1,1 0-1,0 0 1,0 0-1,0 0 1,0-1-1,1 1 1,-1 0-1,0-1 1,1 1-1,-1 0 1,1-1-1,-1 0 1,1 1-1,0-1 1,0 0-1,-1 0 1,1 0-1,0 0 1,0 0-1,0-1 1,0 1-1,0 0 1,0-1-1,1 0 1,-1 1-1,0-1 1,0 0-1,0 0 1,0 0-1,4-1 1,3 0 8,1 0-1,-1-1 1,1 0 0,-1-1 0,0 0-1,0 0 1,0-1 0,14-9 0,0-2 45,0-2 0,-1 0 1,-1-1-1,-1-2 0,-1 0 0,0-1 1,17-26-1,-24 29 48,-1 1-1,-1-1 1,0-1 0,-2 0 0,0 0-1,-1-1 1,-1 0 0,-1 0 0,0 0-1,1-25 1,-6 45-112,0-1 1,1 0-1,-1 1 0,0-1 0,0 1 0,0-1 0,0 0 1,0 1-1,0-1 0,0 0 0,0 1 0,0-1 0,0 0 1,0 1-1,0-1 0,0 0 0,-1 1 0,1-1 0,0 1 1,0-1-1,-1 0 0,1 1 0,0-1 0,-1 1 0,1-1 0,-1 1 1,1-1-1,-1 1 0,0-1 0,-13 12-313,-12 31 66,11-11 249,1 1 1,2 0 0,1 1-1,2 1 1,1-1 0,2 1-1,-5 65 1,11-95 9,0-1 0,0 0 0,0 1 0,1-1 0,-1 0 0,1 1 0,0-1 0,0 0 1,0 0-1,0 0 0,0 0 0,1 0 0,0 0 0,-1 0 0,1 0 0,0-1 0,0 1 0,0 0 0,1-1 0,4 4 0,-4-4 39,1 0 0,-1-1 0,1 1 0,0-1 0,-1 0 0,1 0 0,0 0 0,-1-1 0,1 1 0,0-1 0,0 0 0,0 0 0,0 0 0,-1-1 0,1 1 0,0-1 0,0 0 0,4-2 0,0 0 47,-1 0 1,0-1-1,0 0 0,-1 0 0,1-1 1,-1 0-1,0 0 0,-1 0 0,1-1 0,-1 0 1,0 0-1,8-12 0,1-5-43,0 0 0,13-33-1,-15 22-104,-11 25 3,-10 21 30,3 1 62,0 0 0,0 0-1,1 0 1,1 0 0,0 1-1,1 0 1,1 0 0,0-1-1,0 25 1,1-36-31,1 0-1,1 0 1,-1 0 0,0 0-1,0 0 1,1 0 0,-1-1-1,1 1 1,0 0 0,-1 0-1,1 0 1,0 0 0,0-1-1,0 1 1,0 0-1,1-1 1,-1 1 0,0-1-1,1 1 1,-1-1 0,1 0-1,-1 1 1,1-1 0,0 0-1,-1 0 1,1 0 0,0 0-1,0-1 1,0 1-1,0 0 1,-1-1 0,1 1-1,0-1 1,0 0 0,0 0-1,0 0 1,0 0 0,4 0-1,1 0 12,0-1-1,0 0 0,0 0 0,-1 0 1,1-1-1,0 0 0,0-1 0,-1 1 1,0-1-1,8-5 0,27-24 53,-34 25-48,0 0 1,1 1-1,-1 0 1,1 1-1,1 0 1,16-8-1,-24 13-19,-1-1 1,0 1-1,1 0 1,-1 0-1,1 0 1,-1 0-1,1 0 1,-1-1-1,1 1 1,-1 0-1,1 0 1,-1 0-1,0 0 1,1 0-1,-1 0 1,1 1-1,-1-1 0,1 0 1,-1 0-1,1 0 1,-1 0-1,1 1 1,-1-1-1,0 0 1,1 0-1,-1 0 1,0 1-1,1-1 1,-1 0-1,1 1 1,-1-1-1,0 0 1,0 1-1,1 0 0,2 17 4,-3-17-4,0 0 0,0 0 0,-1-1 0,1 1-1,0 0 1,0 0 0,0 0 0,0 0 0,0 0 0,1 0 0,-1-1 0,0 1-1,0 0 1,0 0 0,1 0 0,-1 0 0,1-1 0,-1 1 0,0 0 0,1 0 0,-1-1-1,1 1 1,0 0 0,-1-1 0,1 1 0,-1-1 0,1 1 0,0 0 0,0-1 0,-1 0-1,1 1 1,0-1 0,0 1 0,1-1 0,-1 0 0,0-1 0,0 1 0,-1-1 0,1 0 0,0 1 0,0-1 0,0 0 0,-1 0 0,1 0 0,-1 1 0,1-1 0,0 0 0,-1 0 0,1 0 0,-1 0 0,0 0 0,1 0 0,-1 0 0,0 0 0,0 0 0,0 0 0,1-1 0,-1 1 0,0-1 0,4-37 0,-4 31 0,3-76-379,-1 84-639,0-1 1,1 0-1,-1 1 1,1 0-1,-1-1 1,1 1-1,-1 0 1,1 0-1,-1 1 1,4 0-1,-5-1 429,52 9-9639,-18-6 4206</inkml:trace>
</inkml:ink>
</file>

<file path=ppt/ink/ink3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6.945"/>
    </inkml:context>
    <inkml:brush xml:id="br0">
      <inkml:brushProperty name="width" value="0.025" units="cm"/>
      <inkml:brushProperty name="height" value="0.025" units="cm"/>
    </inkml:brush>
  </inkml:definitions>
  <inkml:trace contextRef="#ctx0" brushRef="#br0">94 372 8456,'0'0'5979,"5"-9"-2413,15-28-886,-20 37-2603,1-1 0,-1 1 0,0-1 0,1 1 0,-1-1 0,0 1 0,0-1 0,1 1 0,-1-1 0,0 1 0,0-1 0,0 0 0,0 1 0,1-1 0,-1 1 0,0-1 0,0 0 0,0 1 0,0-1 0,0 1 0,-1-1 0,1 1 0,0-1 0,0 0 0,0 1 0,0-1 0,-1 1 0,1-1 0,0 1 0,-1-1 0,1 1 0,0-1 0,-1 1 0,1-1 0,0 1 0,-1 0 0,1-1 0,-1 1 0,1 0 0,-1-1 0,1 1 0,-1 0 0,1-1 0,-1 1 0,1 0 0,-1 0 0,1 0 0,-1 0 0,0-1 0,1 1 0,-1 0 0,1 0 0,-1 0 0,0 0 0,1 0 0,-1 0 0,1 1 0,-2-1 0,-30 7 846,26-4-774,1 1 0,0 0 0,0 0 0,0 1 0,0-1 0,1 1 0,0 0 0,0 0 0,0 1 0,0-1 0,1 1 0,0-1 0,0 1 0,1 0 0,0 0 0,0 1 0,0-1 0,0 0 0,1 1 0,0 8 0,1-13-130,-1-1 0,1 0 0,1 0 0,-1 1 0,0-1 0,0 0 0,0 0 0,1 0 0,-1 1 0,1-1 0,-1 0 0,1 0 0,-1 0 1,1 0-1,-1 0 0,1 0 0,0 0 0,0 0 0,0 0 0,0 0 0,-1 0 0,1 0 0,0-1 0,0 1 0,1 0 0,0 0 0,2 1 1,-1-1-1,0-1 1,1 1-1,-1 0 1,1-1 0,-1 0-1,1 1 1,-1-1-1,7-1 1,1-1 10,0 0 0,-1 0 0,1-1 1,-1 0-1,18-9 0,-11 2 79,0 0-1,-1-1 0,0-1 1,-1-1-1,-1 0 0,0 0 0,-1-2 1,0 0-1,-1 0 0,-1-1 1,0 0-1,-1-1 0,-1 0 1,-1-1-1,0 0 0,-2 0 1,0-1-1,0 0 0,-2 0 1,-1 0-1,0 0 0,-1-1 1,-1-20-1,-1 39-108,0-1 0,0 1 0,1-1 0,-1 1 0,-1 0 0,1-1 0,0 1 0,0 0 0,0-1 0,-1 1 0,1-1 0,-1 1 0,1 0 0,-1 0 0,1-1 0,-1 1 0,0 0 0,0 0 0,1 0 0,-1 0 0,0 0 0,0 0 0,0 0 0,0 0 0,-1 0 0,1 0 0,0 0 0,0 1 0,0-1 0,-1 0 0,1 1 0,0-1 0,-1 1 0,1 0 0,0-1 0,-1 1 0,1 0 0,0 0 0,-1 0 0,1 0 0,-1 0 0,1 0 0,0 0 0,-1 0 0,1 1 0,0-1 0,-1 0 0,1 1 0,0-1 0,-1 1 0,1 0 0,0-1 0,0 1 0,-2 1 0,-7 4 0,1-1 0,0 1 0,0 1 0,0-1 0,-12 14 0,-6 9 0,-28 39 0,47-58 0,1 0 0,1 1 0,0 0 0,0 0 0,1 1 0,1-1 0,0 1 0,-3 13 0,7-23-17,0 0 0,-1 0 0,1 0 0,1 1 0,-1-1-1,0 0 1,0 0 0,1 0 0,-1 0 0,1 0 0,0 0 0,0 0 0,0 0 0,0 0 0,0 0 0,0 0-1,0-1 1,0 1 0,1 0 0,-1-1 0,1 1 0,-1-1 0,1 0 0,0 1 0,-1-1 0,1 0 0,0 0-1,0 0 1,0 0 0,0 0 0,0 0 0,0-1 0,0 1 0,0-1 0,4 1 0,10 2-430,0 0 1,0-2-1,28 1 0,-26-2-183,56 3-7949,-44-1 2029</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2.016"/>
    </inkml:context>
    <inkml:brush xml:id="br0">
      <inkml:brushProperty name="width" value="0.025" units="cm"/>
      <inkml:brushProperty name="height" value="0.025" units="cm"/>
    </inkml:brush>
  </inkml:definitions>
  <inkml:trace contextRef="#ctx0" brushRef="#br0">0 0 20724,'0'0'736,"15"86"-672,3-36 97,3 3 159,4 3 64,7-3-224,1 2-128,2-2 32,0-8-160,-5-4-929,-6-9-1441,-12-10-1410,-12-5-4099</inkml:trace>
</inkml:ink>
</file>

<file path=ppt/ink/ink3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7.474"/>
    </inkml:context>
    <inkml:brush xml:id="br0">
      <inkml:brushProperty name="width" value="0.025" units="cm"/>
      <inkml:brushProperty name="height" value="0.025" units="cm"/>
    </inkml:brush>
  </inkml:definitions>
  <inkml:trace contextRef="#ctx0" brushRef="#br0">74 185 12107,'0'0'3097,"0"-9"58,0-41 1553,-2 52-1865,-6 16-2686,5 25-86,2 0 0,2 0 0,1 0 0,10 47 0,3 90 455,-15-174-442,-1-1 1,0 1-1,0 0 0,0-1 0,0 1 1,-1-1-1,0 0 0,0 1 0,-4 5 1,5-9 38,0 0 0,0 0 1,0 0-1,0 0 1,-1-1-1,1 1 0,-1-1 1,1 1-1,-1-1 1,1 1-1,-1-1 0,0 0 1,0 0-1,1 0 0,-1 0 1,0 0-1,0 0 1,0 0-1,0-1 0,0 1 1,0-1-1,-1 1 1,1-1-1,0 0 0,0 0 1,0 0-1,-3 0 1,3-1-65,1 0 0,-1 0 0,1 0 1,0 0-1,-1-1 0,1 1 0,0 0 1,0-1-1,0 1 0,0-1 1,0 1-1,0-1 0,0 0 0,0 1 1,0-1-1,1 0 0,-1 0 0,1 1 1,0-1-1,-1 0 0,1 0 1,0 0-1,0 0 0,0 1 0,0-1 1,1-3-1,4-51-202,-1 40 61,1 0 0,1 1 0,1 0 1,0 0-1,1 0 0,0 1 0,14-18 0,82-90-74,-62 77 139,-5 4 38,-5 5-2,34-45 0,-65 79-14,1 0 0,-1 0 1,0 0-1,0 0 0,0 0 0,0 0 0,0 0 0,0 0 0,0 0 1,-1 0-1,1 0 0,0-4 0,-2 6-5,1 0 0,0-1-1,0 1 1,0 0 0,0-1 0,-1 1 0,1 0-1,0-1 1,0 1 0,-1 0 0,1-1 0,0 1 0,-1 0-1,1 0 1,0-1 0,-1 1 0,1 0 0,0 0-1,-1 0 1,1 0 0,0-1 0,-1 1 0,1 0 0,0 0-1,-1 0 1,1 0 0,-1 0 0,1 0 0,0 0-1,-1 0 1,1 0 0,-1 0 0,1 0 0,0 0-1,-1 0 1,1 1 0,-1-1 0,1 0 0,-6 2 1,1-1 1,0 2 0,0-1 0,0 0-1,1 1 1,-1 0 0,1 0-1,-7 5 1,-3 5 99,1 1-1,0 0 1,-14 22 0,23-31-76,0 1 1,1-1-1,-1 1 0,1 0 1,1 1-1,-1-1 0,1 0 1,0 1-1,1-1 1,0 1-1,0-1 0,0 1 1,0 7-1,2-13-44,-1 0 1,1 1-1,-1-1 0,1 0 0,0 0 1,0 0-1,-1 0 0,1 0 0,0 0 1,0 0-1,0 0 0,0 0 1,0 0-1,0 0 0,0 0 0,0-1 1,1 1-1,-1 0 0,0-1 0,0 1 1,1-1-1,-1 0 0,0 1 1,1-1-1,-1 0 0,0 0 0,1 0 1,-1 0-1,0 0 0,3 0 0,46-5-1274,-40 1 541,1 0-1,-1-1 1,0-1-1,0 1 1,0-2-1,-1 1 1,0-1 0,0-1-1,0 0 1,-1 0-1,11-15 1,-3 3-1119,-1-1-1,-2-1 1,0 0 0,13-30 0,-1-12-3526</inkml:trace>
</inkml:ink>
</file>

<file path=ppt/ink/ink3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8.017"/>
    </inkml:context>
    <inkml:brush xml:id="br0">
      <inkml:brushProperty name="width" value="0.025" units="cm"/>
      <inkml:brushProperty name="height" value="0.025" units="cm"/>
    </inkml:brush>
  </inkml:definitions>
  <inkml:trace contextRef="#ctx0" brushRef="#br0">178 0 12812,'0'0'8013,"-7"11"-5931,-21 39-564,2 1 0,-25 70 0,35-77-1253,3 0 1,1 1-1,-9 71 1,20-107-294,0 0-1,0 0 1,1 1 0,0-1-1,1 0 1,0 0 0,0 0-1,4 12 1,-4-18 30,1-1 0,-1 0 0,0 0 0,1 0 0,-1 0 0,1 0 0,0 0 0,0 0 0,-1 0 0,1-1 0,0 1 0,1-1 0,-1 1 0,0-1 0,0 0 0,1 0 0,-1 0 0,0 0 0,1 0 0,-1 0 0,1-1 0,-1 1 0,1-1 0,0 0 0,-1 0 0,1 0 0,-1 0 0,1 0 0,-1-1 0,1 1 0,-1-1 0,1 1 0,3-2 0,0 0 21,0 0-1,0-1 0,0 0 1,0 0-1,0 0 1,0 0-1,-1-1 0,1 0 1,-1 0-1,0-1 1,-1 1-1,1-1 0,-1 0 1,0 0-1,6-9 1,2-5 39,-1-1 1,-1 0-1,10-26 1,11-49 1920,-29 85-1753,0 0 0,0 0 0,-1 0-1,0 0 1,-1 0 0,0 0 0,-2-18 0,1 28-230,1 0 0,0-1 0,0 1 0,0 0 0,0-1 0,0 1 0,0 0 0,-1-1 0,1 1 0,0 0 0,0-1 0,0 1 0,-1 0 0,1-1 0,0 1 0,0 0 0,-1 0 0,1-1 0,0 1 0,-1 0 0,1 0 0,0 0 0,-1 0 0,1-1 0,0 1 0,-1 0 0,1 0 0,0 0 0,-1 0 0,1 0 0,-1 0 0,1 0 0,0 0 0,-1 0 0,1 0 0,0 0 0,-1 0 0,1 0 0,0 0 0,-1 0 0,1 0 0,-1 1 0,1-1 0,0 0 0,-1 0 0,1 0 0,0 0 0,0 1 0,-1-1 0,1 0 0,0 0 0,-1 1 0,1-1 0,0 0 0,-1 1 0,-14 16 0,9-9 0,1 1 0,1 0 0,0 1 0,0-1 0,1 1 0,0 0 0,1 0 0,0 0 0,0 0 0,1 0 0,1 0 0,-1 0 0,3 20 0,-1-28 0,-1 0 0,0 0 0,1 0 0,-1-1 0,1 1 0,0 0 0,0 0 0,0 0 0,0-1 0,0 1 0,0 0 0,0-1 0,0 1 0,0-1 0,1 1 0,-1-1 0,1 0 0,-1 0 0,1 0 0,-1 1 0,1-1 0,0-1 0,0 1 0,-1 0 0,1 0 0,0-1 0,0 1 0,0-1 0,0 1 0,0-1 0,0 0 0,0 0 0,0 0 0,0 0 0,0 0 0,-1 0 0,4-1 0,1 0 0,1 0 0,0 0 0,-1-1 0,0 0 0,1 0 0,-1-1 0,0 1 0,0-1 0,10-7 0,1-5 0,0-1 0,-1 0 0,0-1 0,-2-1 0,0 0 0,-1-1 0,-1 0 0,19-40 0,-64 144 0,30-75 0,0-1 0,0 1 0,1 0 0,1 0 0,0 0 0,0 0 0,1 0 0,1 15 0,0-24 0,-1 0 0,0 0 0,0 0 0,1 0 0,-1 0 0,1 0 0,-1 0 0,1 0 0,0 0 0,-1 0 0,1 0 0,0-1 0,-1 1 0,1 0 0,0 0 0,0-1 0,0 1 0,0 0 0,0-1 0,0 1 0,0-1 0,0 1 0,0-1 0,1 1 0,33 0 0,-29-3 0,1 1 0,-1-1 0,0 0 0,1 0 0,-1-1 0,0 0 0,0 0 0,6-5 0,21-30-2119,-27 29 760,-1-1 0,0 0 0,-1 0 0,0-1 0,-1 0 0,0 1 0,0-1 0,1-20 0,-2 2-7513</inkml:trace>
</inkml:ink>
</file>

<file path=ppt/ink/ink3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8.685"/>
    </inkml:context>
    <inkml:brush xml:id="br0">
      <inkml:brushProperty name="width" value="0.025" units="cm"/>
      <inkml:brushProperty name="height" value="0.025" units="cm"/>
    </inkml:brush>
  </inkml:definitions>
  <inkml:trace contextRef="#ctx0" brushRef="#br0">49 38 24663,'0'0'2990,"-3"8"-364,-7 19-2377,1 0 0,1 1 0,2 0-1,1 0 1,1 0 0,2 1 0,0-1-1,2 1 1,4 33 0,-4-61-284,1 1-1,-1 0 1,0-1-1,1 1 1,-1-1-1,1 1 1,-1 0-1,1-1 1,0 1 0,-1-1-1,1 0 1,0 1-1,0-1 1,0 0-1,0 1 1,0-1-1,1 0 1,-1 0-1,0 0 1,1 0 0,-1 0-1,0 0 1,1-1-1,-1 1 1,1 0-1,-1-1 1,1 1-1,-1-1 1,1 1 0,0-1-1,-1 0 1,1 0-1,0 1 1,-1-1-1,1 0 1,0-1-1,-1 1 1,1 0 0,-1 0-1,1-1 1,0 1-1,-1-1 1,4-1-1,7-2-337,1-1 0,0-1 0,-1 0 0,12-8 0,-17 10 328,-6 4 82,-1 0 0,1 0 0,-1-1 0,0 1 0,1 0 0,-1 0 0,1 0 0,-1 0 0,1 0 0,-1 0 0,1 0 0,-1 0 1,1 0-1,-1 0 0,1 1 0,-1-1 0,1 0 0,-1 0 0,0 0 0,1 1 0,-1-1 0,1 0 0,-1 0 0,0 1 0,1-1 0,-1 0 0,0 1 0,1-1 0,-1 0 0,0 1 0,1-1 0,-1 1 0,0-1 0,0 0 0,1 1 0,-1-1 0,0 1 0,0-1 0,0 1 0,0-1 0,0 1 0,0-1 1,0 1-1,0-1 0,0 1 0,0-1 0,0 0 0,0 1 0,0-1 0,0 1 0,0-1 0,0 1 0,0 47 709,1-6-503,0-40-234,0-1 0,0 1 0,0-1 0,0 0 0,0 1 0,0-1 0,0 0 0,1 0 0,-1 1 0,0-1 0,1 0 0,-1-1 0,1 1 0,-1 0 1,1 0-1,0-1 0,-1 1 0,1 0 0,0-1 0,-1 0 0,1 1 0,0-1 0,-1 0 0,1 0 0,0 0 0,0 0 0,-1 0 0,1-1 0,0 1 0,-1 0 0,3-2 0,2 1 15,-1 0-1,0-1 1,0 1 0,0-1-1,0-1 1,0 1 0,0-1-1,8-5 1,3-8-22,-1-1 0,0 0 0,-1 0 0,-1-2 0,-1 1 0,-1-2 0,0 0 0,-1 0 0,7-23 0,-5 8-3,-1-1 0,-2 0 1,-1-1-1,4-59 0,-12 96 1,0 0 0,0-1 0,0 1 0,0 0 0,0 0 0,0 0 0,0 0 0,0 0 0,0 0 0,1 0 0,-1 0 0,0 0 0,0-1 0,0 1 0,0 0 0,0 0 0,0 0 0,0 0 0,0 0 0,0 0 0,0 0 0,0-1 0,0 1 0,0 0 0,0 0 0,0 0 0,-1 0 0,1 0 0,0 0 0,0 0 0,0 0 0,0-1 0,0 1 0,0 0 0,0 0 0,0 0 0,0 0 0,0 0 0,0 0 0,0 0 0,0 0 0,-1 0 0,1 0 0,0 0 0,0 0 0,0 0 0,0 0 0,0-1 0,0 1 0,0 0 0,0 0 0,-1 0 0,1 0 0,0 0 0,0 0 0,0 0 0,0 0 0,0 0 0,0 0 0,0 0 0,0 1 0,-1-1 0,1 0 0,0 0 0,0 0 0,0 0 0,0 0 0,-8 9 0,-8 17 0,-1 13-118,2 1-1,-19 75 1,29-91 19,1 0 0,1 0 1,1 0-1,1 0 0,1 1 0,5 35 1,5-29-596,-10-30 684,0 0 0,1 0 0,-1 0 0,1 0 0,-1 0 0,1 0 0,-1 0 0,1 0-1,0-1 1,-1 1 0,1 0 0,0 0 0,0 0 0,0-1 0,0 1 0,0-1 0,-1 1 0,1 0 0,0-1 0,0 0 0,0 1-1,0-1 1,1 0 0,-1 1 0,1-1 0,-1-2 28,0 1 1,0-1-1,0 0 0,0 0 1,-1 0-1,1 0 0,0 0 1,-1 0-1,0 0 0,0-1 0,1 1 1,-1 0-1,-1 0 0,1 0 1,-1-4-1,1 1 47,-1-15 82,-2-1 1,0 0-1,-2 1 1,0 0-1,-12-30 1,10 31-22,0 0 1,2-1-1,0 1 1,1-1-1,-2-31 1,7 50-127,-1 1 0,1-1 0,-1 1 0,1-1 0,-1 0 0,1 1 0,0-1 0,-1 1 0,1-1 0,-1 1 0,1 0 0,0-1 0,0 1 0,-1 0 0,1-1 0,0 1 0,0 0 0,-1 0 0,1 0 0,0-1 0,0 1 0,-1 0 0,1 0 0,0 0 0,0 0 0,0 1 0,-1-1 0,1 0 0,1 0 0,29 5 0,43 16-3150,-30-13-3886</inkml:trace>
</inkml:ink>
</file>

<file path=ppt/ink/ink3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9.806"/>
    </inkml:context>
    <inkml:brush xml:id="br0">
      <inkml:brushProperty name="width" value="0.025" units="cm"/>
      <inkml:brushProperty name="height" value="0.025" units="cm"/>
    </inkml:brush>
  </inkml:definitions>
  <inkml:trace contextRef="#ctx0" brushRef="#br0">10 82 18001,'-1'-13'2231,"-2"-6"-1360,-2-7 306,4 2 3363,5 68-4038,2-1-1,1-1 1,3 1 0,27 75-1,-8-28-148,13 47 184,38 150 992,-86-306-1441,-2 0 0,0 1-1,-2 0 1,0 0-1,-1 1 1,-15-19-1,11 13-32,-5-4-40,-21-33 10,38 55-35,1 1 0,-1-1 0,1 0 0,0 0 0,1 0 0,-1 0 0,1-1 0,0 1 0,1 0 0,-1-10 0,1 14-36,1-1 0,-1 1-1,0-1 1,1 1 0,0 0-1,-1-1 1,1 1 0,0 0-1,-1-1 1,1 1 0,0 0-1,0 0 1,0 0 0,0 0-1,1 0 1,-1 0-1,0 0 1,0 0 0,0 0-1,1 0 1,-1 1 0,2-2-1,38-11-2364,-29 9 1447,13-3-1127,81-28-11561,-62 17 1715</inkml:trace>
</inkml:ink>
</file>

<file path=ppt/ink/ink3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0.208"/>
    </inkml:context>
    <inkml:brush xml:id="br0">
      <inkml:brushProperty name="width" value="0.025" units="cm"/>
      <inkml:brushProperty name="height" value="0.025" units="cm"/>
    </inkml:brush>
  </inkml:definitions>
  <inkml:trace contextRef="#ctx0" brushRef="#br0">52 151 15951,'0'0'11077,"-8"7"-10714,4-4-352,1 0-1,-1 1 1,1-1-1,0 1 0,0 0 1,0-1-1,0 1 1,1 1-1,-1-1 0,1 0 1,0 1-1,0-1 1,1 1-1,0-1 1,-1 1-1,2 0 0,-1-1 1,0 1-1,1 0 1,0 8-1,0-11-7,0 0-1,0 0 0,0 0 1,0 0-1,0 1 0,0-1 1,1 0-1,-1 0 1,1 0-1,-1 0 0,1 0 1,0 0-1,0 0 0,0 0 1,0 0-1,0 0 1,1-1-1,-1 1 0,0 0 1,1-1-1,-1 1 1,3 1-1,-2-3 6,-1 1 0,1-1 1,0 0-1,0 0 0,-1 0 0,1 0 1,0 0-1,0 0 0,-1-1 0,1 1 0,0-1 1,0 1-1,-1-1 0,1 1 0,-1-1 1,1 0-1,0 0 0,-1 0 0,0 0 1,1 0-1,-1 0 0,1 0 0,-1 0 1,0-1-1,0 1 0,0-1 0,0 1 1,2-3-1,9-12 315,0-1 1,-1 0-1,-1 0 1,0-1 0,-2 0-1,0-1 1,-1 0-1,0-1 1,-2 1 0,0-1-1,-2 0 1,3-39-1,-6 86-423,-1 7 20,5 43-1,-3-69 76,1 1 0,-1 0-1,1-1 1,1 1-1,-1-1 1,2 0 0,-1 0-1,1 0 1,0 0-1,7 8 1,-10-14-56,1 0 0,-1 0-1,1-1 1,-1 1 0,1 0 0,0-1-1,0 0 1,-1 1 0,1-1 0,0 0-1,0 0 1,1 0 0,-1 0 0,0 0-1,0-1 1,0 1 0,1 0 0,-1-1-1,0 0 1,0 0 0,1 0 0,-1 0-1,0 0 1,1 0 0,-1 0 0,0-1-1,0 1 1,1-1 0,-1 0 0,0 1-1,0-1 1,0 0 0,0 0 0,0 0-1,0-1 1,0 1 0,3-3 0,29-31-4446,-12-3-5128,-10 7-5686</inkml:trace>
</inkml:ink>
</file>

<file path=ppt/ink/ink3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0.552"/>
    </inkml:context>
    <inkml:brush xml:id="br0">
      <inkml:brushProperty name="width" value="0.025" units="cm"/>
      <inkml:brushProperty name="height" value="0.025" units="cm"/>
    </inkml:brush>
  </inkml:definitions>
  <inkml:trace contextRef="#ctx0" brushRef="#br0">3 18 19154,'0'0'6102,"-1"13"-5365,0 13-198,1 1 1,2 0 0,0 0 0,12 46 0,1-11 221,26 65 1,-40-123-756,1 1 0,1 0 0,-1 0 0,1-1 0,-1 1 0,1-1 0,5 5 0,-7-8 0,0 0-1,-1 0 1,1 0 0,0-1-1,0 1 1,0 0-1,0-1 1,0 1 0,1 0-1,-1-1 1,0 1 0,0-1-1,0 0 1,0 1 0,1-1-1,-1 0 1,0 0-1,0 0 1,0 0 0,1 0-1,-1 0 1,0 0 0,0 0-1,0 0 1,1-1-1,-1 1 1,0 0 0,0-1-1,0 1 1,0-1 0,0 1-1,1-1 1,-1 0 0,0 1-1,0-1 1,1-2-1,3-2 33,0-1-1,0-1 1,0 1-1,-1-1 0,0 0 1,-1 0-1,1 0 0,-1 0 1,3-13-1,16-74 209,-16 63-217,-2-1 0,-1 1 0,-2-1 0,-1 1 0,-1-1 0,-7-34 0,4 53-36,1 12-11,-1 23-37,1 38-26,3-33 72,-2-1-142,2 0 0,1 0 0,1 0 0,1 0 0,1 0 0,2-1 0,14 45 0,-19-68-129,0 0 0,-1 0 0,1 0 0,0 0 0,0 0-1,0 0 1,1-1 0,-1 1 0,0 0 0,1-1 0,-1 1 0,1-1-1,0 1 1,-1-1 0,1 0 0,0 1 0,0-1 0,0 0 0,-1 0-1,1-1 1,0 1 0,0 0 0,1-1 0,-1 1 0,0-1 0,0 1-1,0-1 1,0 0 0,0 0 0,0 0 0,1 0 0,-1-1 0,0 1-1,0 0 1,0-1 0,0 0 0,0 1 0,0-1 0,0 0 0,0 0-1,0 0 1,0 0 0,1-2 0,21-20-5971</inkml:trace>
</inkml:ink>
</file>

<file path=ppt/ink/ink3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0.922"/>
    </inkml:context>
    <inkml:brush xml:id="br0">
      <inkml:brushProperty name="width" value="0.025" units="cm"/>
      <inkml:brushProperty name="height" value="0.025" units="cm"/>
    </inkml:brush>
  </inkml:definitions>
  <inkml:trace contextRef="#ctx0" brushRef="#br0">94 1 15054,'0'0'13667,"-10"5"-13118,2 0-473,1 0-1,-1 0 1,1 0-1,0 1 1,0 0-1,-6 9 1,10-12-34,1 0-1,-1 0 1,1 0-1,0 1 1,-1-1 0,2 1-1,-1 0 1,0-1 0,1 1-1,0 0 1,0 0 0,0 0-1,0 0 1,0 0-1,1 0 1,0 0 0,0 0-1,0 0 1,1 7 0,2-10-78,0 0 0,-1 0 0,1-1 0,0 1-1,-1-1 1,1 0 0,0 1 0,0-1 0,0-1 0,-1 1 0,6-1 0,25-5-171,-16 3-170,-1 0 0,1 1 1,0 0-1,30 2 0,-44 0 371,-1 1-1,1-1 1,0 1 0,0-1-1,0 1 1,0 0 0,0 0-1,-1 0 1,1 0 0,0 0-1,-1 1 1,1-1 0,-1 1-1,0 0 1,1 0 0,-1 0 0,0 0-1,0 0 1,0 0 0,0 1-1,-1-1 1,1 0 0,0 1-1,-1 0 1,0-1 0,0 1-1,0 0 1,0 0 0,0-1-1,0 1 1,-1 0 0,1 0-1,-1 5 1,0-2 16,0 1-1,-1 0 1,0-1-1,0 1 1,-1-1-1,1 1 1,-1-1-1,-1 0 1,1 0-1,-1 0 1,0 0-1,-1 0 1,1-1-1,-1 1 1,0-1-1,0 0 1,-1 0-1,0 0 1,0-1-1,0 0 1,0 0-1,-10 6 1,-3-1-3683,1-8-2989</inkml:trace>
</inkml:ink>
</file>

<file path=ppt/ink/ink3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1.669"/>
    </inkml:context>
    <inkml:brush xml:id="br0">
      <inkml:brushProperty name="width" value="0.025" units="cm"/>
      <inkml:brushProperty name="height" value="0.025" units="cm"/>
    </inkml:brush>
  </inkml:definitions>
  <inkml:trace contextRef="#ctx0" brushRef="#br0">67 1 15567,'0'0'10773,"-7"8"-9070,1 0-1542,0-1 0,0 1 0,1 1 0,0-1 0,1 1 0,0 0 0,0 0 0,0 0 0,2 0 0,-1 1 0,-2 17 0,4-20-81,-1 8 19,1 0 0,0-1 1,0 1-1,2 0 0,3 22 1,-4-35-81,1 1 0,-1-1 0,1 1 0,0-1 1,0 1-1,0-1 0,0 1 0,1-1 1,-1 0-1,0 0 0,1 0 0,0 0 1,0 0-1,-1 0 0,1 0 0,0 0 0,0-1 1,1 1-1,-1-1 0,0 1 0,0-1 1,1 0-1,-1 0 0,1 0 0,-1 0 0,1-1 1,-1 1-1,1-1 0,0 1 0,-1-1 1,1 0-1,-1 0 0,1 0 0,0 0 0,-1 0 1,1-1-1,0 0 0,2 0 0,2-1-62,-1 0-1,1-1 0,0 0 1,-1 0-1,0 0 0,0-1 1,0 0-1,0 0 1,0-1-1,-1 0 0,0 0 1,0 0-1,0 0 0,4-7 1,24-41-3502,-14 1-3888,-15 9-708</inkml:trace>
</inkml:ink>
</file>

<file path=ppt/ink/ink3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2.001"/>
    </inkml:context>
    <inkml:brush xml:id="br0">
      <inkml:brushProperty name="width" value="0.025" units="cm"/>
      <inkml:brushProperty name="height" value="0.025" units="cm"/>
    </inkml:brush>
  </inkml:definitions>
  <inkml:trace contextRef="#ctx0" brushRef="#br0">110 82 12876,'0'0'6406,"-61"-53"-2786,36 37-33,8 8-640,11 3-673,15 8-2594,12 7-705,8 1-1442,-1 0-2497,-4 2-4517</inkml:trace>
</inkml:ink>
</file>

<file path=ppt/ink/ink3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2.450"/>
    </inkml:context>
    <inkml:brush xml:id="br0">
      <inkml:brushProperty name="width" value="0.025" units="cm"/>
      <inkml:brushProperty name="height" value="0.025" units="cm"/>
    </inkml:brush>
  </inkml:definitions>
  <inkml:trace contextRef="#ctx0" brushRef="#br0">242 0 18642,'0'0'13933,"-1"11"-13757,-12 43-173,-3-1 0,-1 0 1,-3-1-1,-30 56 0,74-164-3,-3-1 0,20-82 0,-48 175 0,3 1 0,0-1 0,3 1 0,4 57 0,-2-88 0,0 0 0,1 0 0,0 0 0,0 0 0,0-1 0,1 1 0,3 7 0,-5-12 0,0 0 0,-1 1 0,1-1 0,0 0 0,0 0 0,0 1 0,0-1 0,0 0 0,0 0 0,0 0 0,0 0 0,0-1 0,0 1 0,0 0 0,1 0 0,-1-1 0,0 1 0,1 0 0,-1-1 0,0 0 0,1 1 0,-1-1 0,1 0 0,-1 1 0,1-1 0,-1 0 0,0 0 0,1 0 0,-1-1 0,1 1 0,-1 0 0,1 0 0,-1-1 0,0 1 0,1-1 0,-1 1 0,2-2 0,-2 1 0,0 0 0,0 1 0,-1-1 0,1 0 0,0 0 0,-1 0 0,1 0 0,-1 0 0,1 0 0,-1 0 0,1 0 0,-1-1 0,0 1 0,0 0 0,1 0 0,-1 0 0,0 0 0,0 0 0,0 0 0,0-1 0,0 1 0,-1 0 0,1 0 0,0 0 0,-1-2 0,-13-29 0,-11 5-16,-2 1 1,-1 2-1,0 0 0,-2 2 1,-36-21-1,45 29 14,-1 2 35,11 6 9,24 10-21,9 4-491,0-1-1,0-1 1,1-1 0,43 4 0,93-4-5867,-140-5 5363,23 0-9799</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2.361"/>
    </inkml:context>
    <inkml:brush xml:id="br0">
      <inkml:brushProperty name="width" value="0.025" units="cm"/>
      <inkml:brushProperty name="height" value="0.025" units="cm"/>
    </inkml:brush>
  </inkml:definitions>
  <inkml:trace contextRef="#ctx0" brushRef="#br0">16 541 19026,'-3'-11'208,"1"3"-93,0 3-63,0 0 0,0 0 0,1-1 0,0 1 0,0-1 0,0 0 0,1 1 0,-1-1 0,1 1 0,1-1 1,-1 0-1,1 1 0,2-10 0,4 0 26,1 1 1,1-1 0,0 2 0,0-1-1,2 1 1,0 1 0,24-23 0,98-70 705,-82 69-688,1 2 0,87-40-1,-118 64-97,0 1 0,0 1 0,1 1-1,0 1 1,1 1 0,-1 1-1,1 1 1,0 1 0,0 1-1,27 2 1,-43 0 42,-1 0 0,0 0 0,0 1 0,0 0 0,-1 0 0,1 0 0,0 1 0,-1 0-1,1 0 1,-1 0 0,0 1 0,0 0 0,-1 0 0,1 0 0,-1 0 0,1 1 0,-1 0 0,-1-1 0,1 2 0,-1-1 0,0 0 0,0 1 0,0-1 0,-1 1 0,3 11 0,1 7 495,-1-1 0,-1 1 0,-1 0 0,-1 0 0,-2 32 0,-2-27-94,-1-1 0,-1 1 0,-2-1 0,0 0 0,-2 0 0,-1-1 0,-13 28 0,2-15-123,0 0 0,-3-1 0,-49 63-1,60-86-235,-1-2-1,0 1 0,-23 18 0,32-30-83,0 0 1,0 0-1,-1 0 0,1 0 1,-1-1-1,1 0 0,-1 0 1,0 0-1,1 0 1,-1-1-1,0 0 0,0 0 1,0 0-1,0-1 1,0 1-1,-1-1 0,1 0 1,-6-2-1,8 1-136,0 0 0,1 0-1,-1 0 1,1-1 0,-1 1 0,1-1 0,0 0 0,-1 0-1,1 0 1,0 0 0,0 0 0,0 0 0,1-1-1,-1 1 1,0-1 0,1 1 0,0-1 0,0 1-1,-1-1 1,1 0 0,1 0 0,-1 1 0,0-1-1,1 0 1,-1-4 0,-1-11-2128,0 1 0,2-35 0,1 42 907,1-46-7033</inkml:trace>
</inkml:ink>
</file>

<file path=ppt/ink/ink3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3.229"/>
    </inkml:context>
    <inkml:brush xml:id="br0">
      <inkml:brushProperty name="width" value="0.025" units="cm"/>
      <inkml:brushProperty name="height" value="0.025" units="cm"/>
    </inkml:brush>
  </inkml:definitions>
  <inkml:trace contextRef="#ctx0" brushRef="#br0">52 22 14446,'0'0'3512,"-9"3"-1163,-30 10-272,36-9 236,14-2-1737,20-1-507,-30-1 37,76-3 664,86-16-1,-88 8-2750,89 0-1,-164 11 1983,0 0 0,1 0 0,-1 0 0,0 0-1,1 0 1,-1 0 0,1 0 0,-1 0-1,0 0 1,1 0 0,-1 0 0,0 0-1,1 0 1,-1 0 0,0 0 0,1 0-1,-1 0 1,0 1 0,1-1 0,-1 0-1,0 0 1,1 0 0,-1 1 0,0-1 0,1 0-1,-1 0 1,0 1 0,0-1 0,0 0-1,1 1 1,-1-1 0,0 0 0,0 1-1,0-1 1,0 0 0,1 1 0,-1-1-1,0 0 1,0 1 0,-8 16 434,-20 12 519,-13 1-225,-1-1 0,-85 42 0,-9 6-76,136-77-713,0 0-1,0 1 0,0-1 0,0 0 0,1 0 0,-1 0 0,0 0 0,0 0 0,0 0 0,0 0 0,0 1 0,0-1 0,0 0 0,0 0 0,1 0 0,-1 0 0,0 0 0,0 1 0,0-1 0,0 0 0,0 0 0,0 0 0,0 0 0,0 1 0,0-1 0,0 0 0,0 0 0,0 0 0,0 0 0,0 1 1,0-1-1,0 0 0,0 0 0,-1 0 0,1 0 0,0 1 0,0-1 0,0 0 0,0 0 0,0 0 0,0 0 0,0 0 0,0 0 0,0 1 0,-1-1 0,1 0 0,0 0 0,0 0 0,0 0 0,0 0 0,0 0 0,-1 0 0,1 0 0,0 0 0,0 0 0,0 0 0,0 0 0,-1 0 0,1 0 1,24-1-3149,34-13-3906,-13-3-1512</inkml:trace>
</inkml:ink>
</file>

<file path=ppt/ink/ink3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3.606"/>
    </inkml:context>
    <inkml:brush xml:id="br0">
      <inkml:brushProperty name="width" value="0.025" units="cm"/>
      <inkml:brushProperty name="height" value="0.025" units="cm"/>
    </inkml:brush>
  </inkml:definitions>
  <inkml:trace contextRef="#ctx0" brushRef="#br0">411 1 16496,'0'0'12075,"-74"13"-11915,39 12-160,-7 4 32,-1 9-32,-1 1-32,0 1 0,10-3-192,4-6-417,7 1-896,6-7-961,2-6-2499,5-6-4516</inkml:trace>
</inkml:ink>
</file>

<file path=ppt/ink/ink3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3.949"/>
    </inkml:context>
    <inkml:brush xml:id="br0">
      <inkml:brushProperty name="width" value="0.025" units="cm"/>
      <inkml:brushProperty name="height" value="0.025" units="cm"/>
    </inkml:brush>
  </inkml:definitions>
  <inkml:trace contextRef="#ctx0" brushRef="#br0">123 0 18898,'0'0'10260,"4"15"-8866,-3-14-1367,1 6 42,0 0 1,-1 0-1,1 1 0,-1-1 1,0 0-1,-1 0 1,0 1-1,0-1 0,-1 0 1,0 0-1,0 1 0,0-1 1,-1 0-1,0 0 0,-1 0 1,-3 6-1,-23 43 118,-34 71-64,58-113-101,0 0 0,0 1 0,1 0 0,1 0 0,1 0 0,0 0 0,0 16 0,2-29-17,0-1 1,0 1-1,0 0 0,1-1 1,-1 1-1,1 0 0,-1-1 1,1 1-1,-1 0 0,1-1 1,0 1-1,0-1 0,0 1 1,0-1-1,0 0 0,0 1 1,0-1-1,0 0 1,0 0-1,1 0 0,2 2 1,-1-1 11,1 0 1,0 0-1,-1-1 1,1 0 0,0 0-1,0 0 1,0 0-1,0 0 1,5-1-1,5 1 29,0-2 0,0 1 0,0-2 0,24-5 0,-22 2-554,-1 0 0,1-1 0,-1 0 0,-1-1 1,1-1-1,-1 0 0,-1-1 0,24-21 0,-29 24-109,-1-1-1,0 0 1,0-1-1,-1 0 1,0 0-1,0 0 1,-1-1-1,0 1 1,-1-1-1,0 0 1,0-1-1,-1 1 0,0-1 1,-1 0-1,3-17 1,-4-18-12766</inkml:trace>
</inkml:ink>
</file>

<file path=ppt/ink/ink3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4.322"/>
    </inkml:context>
    <inkml:brush xml:id="br0">
      <inkml:brushProperty name="width" value="0.025" units="cm"/>
      <inkml:brushProperty name="height" value="0.025" units="cm"/>
    </inkml:brush>
  </inkml:definitions>
  <inkml:trace contextRef="#ctx0" brushRef="#br0">8 77 22357,'0'0'9417,"-7"-61"-8424,13 52-993,6 2 0,1 7 0,-1 0-1890,-3 0-4900</inkml:trace>
</inkml:ink>
</file>

<file path=ppt/ink/ink3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7.819"/>
    </inkml:context>
    <inkml:brush xml:id="br0">
      <inkml:brushProperty name="width" value="0.025" units="cm"/>
      <inkml:brushProperty name="height" value="0.025" units="cm"/>
    </inkml:brush>
  </inkml:definitions>
  <inkml:trace contextRef="#ctx0" brushRef="#br0">1 10 10698,'0'0'11067,"8"-4"-9098,-6 3-1878,0 1-1,0-1 0,0 0 0,0 1 0,0-1 0,0 1 0,0-1 0,0 1 0,0 0 0,1 0 0,-1 0 0,0 0 0,0 0 0,0 0 1,0 1-1,0-1 0,0 1 0,0 0 0,3 0 0,-2 2 39,0 0 1,0 0 0,-1 0-1,1 0 1,-1 0-1,1 1 1,-1-1 0,0 1-1,0 0 1,0-1-1,-1 1 1,2 6-1,6 21 211,-2 0 0,-1 0 0,-1 0 0,-2 1-1,-1 0 1,-4 45 0,2-35 554,18-74-456,-14 21-357,16-37 53,-20 47-139,1 0 1,-1 0-1,1-1 0,-1 1 0,1 0 1,0 0-1,-1 0 0,1 0 1,0 0-1,0 0 0,0 0 0,0 0 1,0 1-1,0-1 0,0 0 1,0 0-1,0 1 0,0-1 1,1 1-1,-1-1 0,0 1 0,0-1 1,0 1-1,1 0 0,-1 0 1,0-1-1,1 1 0,-1 0 0,0 0 1,2 0-1,-1 2-9,0-1 1,-1 0-1,1 1 1,0-1-1,-1 1 1,1-1-1,-1 1 1,0 0-1,1 0 1,-1 0-1,0-1 1,0 1-1,0 0 1,-1 0-1,1 0 1,0 3-1,11 39 57,-10-37-43,2 8 25,-2-10-10,-1 0 0,1 0-1,-1 0 1,0 0 0,0 0 0,0 1-1,-1-1 1,0 0 0,0 0-1,-1 6 1,-37-10 1458,-32 6-971,-23-1-3790,95-13-5483,6-4 1084</inkml:trace>
</inkml:ink>
</file>

<file path=ppt/ink/ink3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8.316"/>
    </inkml:context>
    <inkml:brush xml:id="br0">
      <inkml:brushProperty name="width" value="0.025" units="cm"/>
      <inkml:brushProperty name="height" value="0.025" units="cm"/>
    </inkml:brush>
  </inkml:definitions>
  <inkml:trace contextRef="#ctx0" brushRef="#br0">0 252 13164,'0'0'8585,"8"3"-6866,-4-3-1571,-1 1 0,1-1 1,-1 1-1,1-1 1,0 0-1,-1 0 1,1-1-1,-1 1 0,1-1 1,0 0-1,-1 1 1,1-2-1,-1 1 1,0 0-1,1-1 1,-1 1-1,0-1 0,0 0 1,0 0-1,0 0 1,-1-1-1,1 1 1,0-1-1,-1 1 0,0-1 1,1 0-1,-1 0 1,0 0-1,-1 0 1,1 0-1,0-1 1,-1 1-1,0 0 0,0-1 1,1-4-1,0-2 111,0 1 0,0-1 0,-1 0 0,-1 1 0,0-12-1,0 19-199,0 0-1,0 0 0,0 0 1,-1 0-1,1 0 0,-1 1 0,1-1 1,-1 0-1,0 0 0,1 0 1,-1 1-1,0-1 0,0 0 0,-2-1 1,2 2-39,0 1 1,0-1 0,0 1 0,0 0 0,0-1 0,0 1 0,0 0 0,0 0 0,0 0 0,0 0-1,0 0 1,0 0 0,0 0 0,0 0 0,0 0 0,0 0 0,0 0 0,0 1 0,0-1-1,1 0 1,-1 1 0,0-1 0,0 1 0,0-1 0,0 1 0,0-1 0,1 1 0,-1 0-1,0-1 1,0 2 0,-3 1-32,1 1 0,-1 0 1,1 0-1,0 0 0,1 0 0,-1 1 0,1-1 0,0 1 0,0-1 0,0 1 1,1 0-1,-1 0 0,1 0 0,-1 10 0,-3 72-13,5-85 22,-1 0-1,1 0 0,0 0 1,0 1-1,1-1 0,-1 0 1,0 0-1,1 0 0,-1 0 1,1 0-1,0 0 0,-1 0 1,1 0-1,0 0 0,0 0 1,0-1-1,1 1 0,-1 0 1,0 0-1,1-1 0,-1 1 1,1-1-1,-1 0 0,1 1 1,0-1-1,0 0 0,0 0 1,-1 0-1,1 0 0,0 0 1,0-1-1,0 1 0,0 0 1,0-1-1,0 1 0,1-1 1,-1 0-1,0 0 0,0 0 1,0 0-1,0 0 0,0 0 1,0-1-1,0 1 0,0-1 1,1 1-1,-1-1 0,-1 0 1,1 0-1,0 0 0,2-1 1,6-4 30,1 0 0,-2 0 0,1-1 0,-1 0 0,0-1 0,0 0 0,-1 0 0,0-1 0,10-14 0,7-12 101,24-46 1,-16 11 153,-34 76-304,0 0 0,1-1-1,0 1 1,0 0 0,0 0 0,2 6 0,-1 12-8,-3 34 53,0-30-25,1-1 0,5 41 1,-4-67-2,0 0 1,0 0 0,0 1-1,0-1 1,1 0 0,-1 1-1,0-1 1,1 0 0,-1 0-1,0 0 1,1 1 0,0-1-1,-1 0 1,1 0 0,0 0-1,-1 0 1,1 0 0,0 0-1,0 0 1,0 0 0,0-1-1,0 1 1,0 0 0,0 0-1,0-1 1,0 1 0,0-1-1,1 1 1,-1-1 0,0 1-1,0-1 1,1 0 0,-1 1-1,0-1 1,0 0 0,3 0-1,-1-1-1,-1 1-1,1-1 1,0 0 0,0 0-1,0 0 1,-1 0-1,1-1 1,0 1-1,-1-1 1,0 1-1,1-1 1,-1 0-1,0 0 1,4-4-1,2-4-424,0 0-1,-1-1 1,-1 1-1,0-1 0,0 0 1,-1-1-1,7-22 1,-7 15-1836,-1 1 1,-1-1 0,-1 0 0,0-30 0,-2-10-6439</inkml:trace>
</inkml:ink>
</file>

<file path=ppt/ink/ink3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8.707"/>
    </inkml:context>
    <inkml:brush xml:id="br0">
      <inkml:brushProperty name="width" value="0.025" units="cm"/>
      <inkml:brushProperty name="height" value="0.025" units="cm"/>
    </inkml:brush>
  </inkml:definitions>
  <inkml:trace contextRef="#ctx0" brushRef="#br0">0 1 20243,'0'0'6951</inkml:trace>
</inkml:ink>
</file>

<file path=ppt/ink/ink3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9.160"/>
    </inkml:context>
    <inkml:brush xml:id="br0">
      <inkml:brushProperty name="width" value="0.025" units="cm"/>
      <inkml:brushProperty name="height" value="0.025" units="cm"/>
    </inkml:brush>
  </inkml:definitions>
  <inkml:trace contextRef="#ctx0" brushRef="#br0">102 15 5990,'0'0'17670,"-3"-15"-14814,0 22-2714,0 0 1,1 0 0,0 0 0,0 1-1,0-1 1,0 15 0,0-11-64,1-2-41,-1 2 25,0 0 0,1-1 0,0 23 0,1-32-58,0 1-1,0-1 0,0 1 1,0 0-1,1-1 0,-1 1 1,1 0-1,-1-1 0,1 1 1,-1-1-1,1 1 0,0-1 1,-1 0-1,1 1 0,0-1 1,0 0-1,0 1 0,0-1 1,1 0-1,-1 0 0,0 0 1,0 0-1,1 0 0,-1 0 1,1 0-1,-1 0 0,0-1 1,1 1-1,-1-1 0,1 1 1,0-1-1,-1 1 1,3-1-1,9 0 74,-1 0 1,1-1-1,-1 0 0,21-6 1,37-2 20,-69 9-105,0 0 0,-1 0 0,1 0 0,0 0 0,0 0 0,0 0 0,0 0 0,0 0 0,0 1 0,0-1 0,0 0 0,0 1 0,0-1 0,0 1 0,0-1 0,-1 1 0,1-1 0,0 1 0,0-1 0,-1 1 0,1 0 0,0-1 0,-1 1 0,1 0 0,0 0 0,-1 0 0,1 1 0,0 0 10,-1 0 0,1 0 0,-1 1 0,0-1 0,0 0 0,0 0 0,0 0 0,-1 0 0,1 0-1,0 0 1,-1 0 0,0 3 0,-2 2 22,0 0 0,0-1 0,0 1 0,-1-1 0,1 0 0,-1 0 0,-6 6 0,-16 11 179,-1-2 1,-1-1-1,0-1 1,-2-1-1,-47 21 1,76-39-261,0 1 0,0 0 0,0 0 0,-1-1 0,1 1 0,0-1 0,-1 1 0,1-1 0,0 0 0,-1 1 0,1-1 0,0 0 0,-1 0 0,1 0 0,0 0 0,-1 0 0,1 0 0,0 0 0,-1-1 0,-2 0 0,4 0-44,-1 1 1,1-1-1,0 0 1,-1 0 0,1 0-1,0 0 1,0 0-1,-1 0 1,1 1 0,0-1-1,0 0 1,0 0-1,0 0 1,0 0 0,0 0-1,0 0 1,0 0 0,1 0-1,-1 0 1,0 0-1,0 1 1,2-3 0,4-13-1693,2 0 1,14-22 0,-12 20 297,23-46-4614,5-10-4853</inkml:trace>
</inkml:ink>
</file>

<file path=ppt/ink/ink3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9.724"/>
    </inkml:context>
    <inkml:brush xml:id="br0">
      <inkml:brushProperty name="width" value="0.025" units="cm"/>
      <inkml:brushProperty name="height" value="0.025" units="cm"/>
    </inkml:brush>
  </inkml:definitions>
  <inkml:trace contextRef="#ctx0" brushRef="#br0">9 1 16944,'0'0'7047,"-1"8"-4880,-6 128-579,12 173 0,-4-296-1585,1 1-1,0-1 0,6 16 0,-8-27-1,1 0 0,0 0 0,-1 0 0,1 0-1,0 0 1,0 0 0,0-1 0,1 1 0,-1 0-1,0-1 1,1 1 0,-1-1 0,3 2 0,-3-2-1,0-1 1,0 1 0,0-1 0,0 0-1,0 0 1,0 0 0,0 0 0,0 0-1,0 0 1,0 0 0,0 0 0,0 0-1,0 0 1,0 0 0,0 0 0,0-1-1,0 1 1,0 0 0,0-1 0,-1 1-1,1-1 1,0 1 0,0-1 0,0 0-1,0 1 1,-1-1 0,1 0 0,0 1-1,0-2 1,4-4 41,0 0 0,0-1 1,-1 1-1,0-1 0,-1 0 0,1 0 0,-1 0 0,0 0 1,3-15-1,12-71 113,-12-45-38,-6 158-163,0 1 1,2-1-1,0 1 1,2-1-1,9 36 0,-11-52 46,-1-1-1,1 1 0,-1 0 0,1-1 1,0 1-1,1-1 0,-1 0 1,0 0-1,1 0 0,0 0 1,0 0-1,0 0 0,0-1 1,0 1-1,7 3 0,-6-5-1,0 0 0,0 0 0,0 0 0,0-1-1,0 1 1,0-1 0,0 0 0,0 0 0,1-1 0,-1 1 0,0-1-1,0 0 1,0 0 0,0 0 0,0-1 0,0 1 0,-1-1 0,8-4-1,4-4 58,1 0 0,-2-1-1,0-1 1,0-1-1,-1 0 1,0 0-1,-1-1 1,-1-1 0,-1 0-1,0-1 1,0 0-1,-2 0 1,0-1-1,-1 0 1,0 0 0,-2-1-1,5-20 1,-15 63-163,-1 7 128,2 1 0,1-1 1,1 62-1,2-93-2,0 0 0,0 1 0,0-1 0,1 0-1,-1 1 1,0-1 0,1 0 0,-1 0 0,1 0 0,-1 1 0,1-1-1,-1 0 1,1 0 0,0 0 0,-1 0 0,1 0 0,0 0 0,0 0 0,0 0-1,0 0 1,0-1 0,0 1 0,0 0 0,0 0 0,0-1 0,0 1 0,1-1-1,-1 1 1,0-1 0,0 0 0,1 1 0,-1-1 0,0 0 0,0 0 0,1 0-1,-1 0 1,0 0 0,0 0 0,1 0 0,-1 0 0,0 0 0,1-1-1,-1 1 1,0-1 0,0 1 0,0-1 0,0 1 0,1-1 0,-1 1 0,1-2-1,6-2 119,0 0 0,-1-1 0,0 0 0,0 0 0,0 0 0,8-9 0,-2 0-215,0-1 0,-1-1 0,0 0-1,-1-1 1,-1 0 0,-1 0 0,0-1 0,-1 0-1,-1-1 1,-1 1 0,4-21 0,-22 98-6587,4-31 1427,3-12-1402</inkml:trace>
</inkml:ink>
</file>

<file path=ppt/ink/ink3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0.084"/>
    </inkml:context>
    <inkml:brush xml:id="br0">
      <inkml:brushProperty name="width" value="0.025" units="cm"/>
      <inkml:brushProperty name="height" value="0.025" units="cm"/>
    </inkml:brush>
  </inkml:definitions>
  <inkml:trace contextRef="#ctx0" brushRef="#br0">39 1 19891,'0'0'7591,"-39"61"-8552,51-36-1633,1 0-2243,-2-5-5220</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2.985"/>
    </inkml:context>
    <inkml:brush xml:id="br0">
      <inkml:brushProperty name="width" value="0.025" units="cm"/>
      <inkml:brushProperty name="height" value="0.025" units="cm"/>
    </inkml:brush>
  </inkml:definitions>
  <inkml:trace contextRef="#ctx0" brushRef="#br0">0 0 17969,'0'0'2370,"10"13"-1638,33 48 526,39 75 0,-40-63-821,66 87-1,-89-135-603,44 51 584,-19-33-3042,-49-49-5164,-16-11 187</inkml:trace>
</inkml:ink>
</file>

<file path=ppt/ink/ink3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0.441"/>
    </inkml:context>
    <inkml:brush xml:id="br0">
      <inkml:brushProperty name="width" value="0.025" units="cm"/>
      <inkml:brushProperty name="height" value="0.025" units="cm"/>
    </inkml:brush>
  </inkml:definitions>
  <inkml:trace contextRef="#ctx0" brushRef="#br0">35 166 10890,'0'0'3625,"0"11"-326,-1 18-2320,2 0 0,1 0 0,2 0 0,8 34 0,-2-29-623,-1 0-1,-2 1 0,-1 0 1,2 41-1,-8-64-4,1 0 1,-1 1-1,-1-1 0,-1 0 1,1 0-1,-2 0 1,0 0-1,0 0 1,-1-1-1,0 1 0,-1-1 1,0 0-1,-1 0 1,-1-1-1,-11 16 0,18-25-328,-1 0 0,1-1 0,0 1 0,-1-1 0,1 1 0,-1-1 0,1 1-1,0-1 1,-1 1 0,1-1 0,-1 1 0,1-1 0,-1 1 0,0-1-1,1 0 1,-1 1 0,1-1 0,-1 0 0,0 0 0,1 1 0,-1-1-1,0 0 1,1 0 0,-1 0 0,0 0 0,1 0 0,-1 0 0,0 0 0,1 0-1,-1 0 1,0 0 0,1 0 0,-1 0 0,0-1 0,1 1 0,-1 0-1,-1-1 1,1-1-5,0 0 0,0 0 0,0 0 0,0 0 0,0 0 0,1 0-1,-1 0 1,1 0 0,-1 0 0,1 0 0,-1-4 0,2-66-601,-1 71 574,4-26-262,0 0 0,2 0 1,1 0-1,18-46 1,56-102-160,-46 102 339,-9 17 112,-14 27-75,1 1 1,1 0 0,24-33 0,-38 62 28,1-1 1,-1 1-1,0-1 1,1 1-1,-1-1 1,1 1-1,-1-1 1,0 1-1,1-1 1,-1 1-1,0 0 1,0-1-1,1 1 1,-1 0-1,0-1 1,0 1-1,0 0 1,0-1 0,0 1-1,0 0 1,0-1-1,0 1 1,0 0-1,0-1 1,0 1-1,0-1 1,-1 2-1,1 27 27,-6 20 148,3-36-124,1 1-1,0-1 0,2 23 0,0-35-15,0 0-1,0 0 0,0 0 1,1 0-1,-1 0 0,0 0 1,1-1-1,-1 1 1,1 0-1,-1 0 0,1 0 1,-1 0-1,1-1 0,0 1 1,-1 0-1,1-1 0,0 1 1,0 0-1,0-1 1,-1 1-1,1-1 0,0 1 1,0-1-1,0 0 0,0 1 1,0-1-1,0 0 0,0 1 1,0-1-1,0 0 0,0 0 1,0 0-1,0 0 1,0 0-1,0 0 0,0 0 1,-1 0-1,1-1 0,0 1 1,0 0-1,0-1 0,1 0 1,5 0 50,-1-1 0,0 0 0,0 0 0,0-1 1,9-5-1,23-19-223,67-62 0,-50 40-3052,3 3-4781,-49 41 2231,-1 4-1538</inkml:trace>
</inkml:ink>
</file>

<file path=ppt/ink/ink3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0.882"/>
    </inkml:context>
    <inkml:brush xml:id="br0">
      <inkml:brushProperty name="width" value="0.025" units="cm"/>
      <inkml:brushProperty name="height" value="0.025" units="cm"/>
    </inkml:brush>
  </inkml:definitions>
  <inkml:trace contextRef="#ctx0" brushRef="#br0">64 153 10922,'0'0'12807,"-8"9"-11926,2-1-786,0 0-1,0 0 1,1 0-1,0 0 1,1 1-1,-1 0 1,2 0-1,-1 0 1,2 0 0,-1 0-1,1 1 1,0-1-1,0 16 1,2-24-98,-1 0 0,1 0 0,0 0 0,0 0 0,0 0 0,0 0 0,1 0 0,-1 0 0,0 0 0,0-1 0,0 1 0,1 0 0,-1 0 0,0 0 0,1 0 0,-1 0 0,1-1 0,-1 1 0,1 0 0,-1 0 0,1-1 0,0 1 0,-1 0 0,1-1 0,0 1 0,0-1 0,-1 1 0,2 0 0,0-1 11,0 0-1,-1 0 1,1 0-1,0 0 0,-1 0 1,1 0-1,0 0 1,-1 0-1,1-1 1,-1 1-1,1-1 1,0 1-1,-1-1 0,3-1 1,3-2 37,0 0-1,0-1 1,0 0 0,0 0 0,7-8-1,1-3-5,-2 0 1,0 0-1,-1-2 0,-1 1 0,0-2 0,-1 1 0,-1-1 0,-1-1 0,-1 0 0,-1 0 0,0 0 0,4-34 0,-10 54-40,0 0 0,0 0 0,1 0 0,-1-1 0,0 1 0,0 0 1,0 0-1,0-1 0,0 1 0,0 0 0,0 0 0,0-1 0,0 1 1,0 0-1,0 0 0,0-1 0,0 1 0,0 0 0,0 0 0,0-1 0,0 1 1,0 0-1,0 0 0,0-1 0,0 1 0,0 0 0,0 0 0,0-1 1,-1 1-1,1 0 0,0 0 0,0 0 0,0-1 0,0 1 0,-1 0 0,1 0 1,0 0-1,0 0 0,0-1 0,-1 1 0,1 0 0,0 0 0,0 0 1,-1 0-1,1 0 0,0 0 0,0 0 0,-1 0 0,1 0 0,0 0 1,-12 12-73,-10 25 88,13-21 43,2 2 1,0-1-1,1 1 0,0 0 0,2 0 1,0 0-1,1 1 0,1-1 0,0 1 1,2 25-1,1-42-51,-1 0 1,1 1 0,0-1-1,0 0 1,0 0 0,0 0-1,0 0 1,0 0 0,0 0-1,1 0 1,-1 0 0,1-1-1,-1 1 1,1 0 0,0-1-1,-1 0 1,1 1 0,0-1-1,0 0 1,0 0 0,0 0-1,0 0 1,0 0 0,1 0-1,-1-1 1,0 1 0,0-1-1,1 1 1,-1-1 0,0 0-1,0 0 1,1 0 0,-1 0-1,5-1 1,1 0 74,1 0 1,-1-1-1,0 1 0,1-2 1,-1 1-1,0-1 0,0 0 0,10-6 1,-1-2 22,-1-1 0,0 0 1,-1-1-1,17-19 0,-25 25-83,0-1-1,0 0 1,-1 0-1,-1 0 1,1-1-1,-2 0 1,1 0-1,-1 0 1,0-1 0,3-12-1,-10 30 218,0 0 1,0-1-1,-1 1 0,0-1 1,-5 7-1,-18 39 567,25-49-698,1 1 0,0 0-1,-1-1 1,2 1 0,-1 0-1,0 0 1,1 0 0,0 8-1,1-12-93,-1 0 0,1 1-1,-1-1 1,1 0 0,-1 0 0,1 1-1,0-1 1,-1 0 0,1 0-1,0 0 1,0 0 0,0 0 0,0 0-1,0 0 1,0 0 0,0-1-1,0 1 1,0 0 0,1-1 0,-1 1-1,0 0 1,0-1 0,1 0-1,-1 1 1,0-1 0,1 0 0,-1 1-1,0-1 1,1 0 0,-1 0-1,0 0 1,1 0 0,-1-1 0,0 1-1,2 0 1,12-4-19,0 1-1,-1-2 1,0 0 0,0 0-1,0-1 1,0-1 0,-1-1-1,0 0 1,17-14-1,20-10-1200,-41 27 454,13-9-2751,-10 2-2967,-3-4-7954</inkml:trace>
</inkml:ink>
</file>

<file path=ppt/ink/ink3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1.455"/>
    </inkml:context>
    <inkml:brush xml:id="br0">
      <inkml:brushProperty name="width" value="0.025" units="cm"/>
      <inkml:brushProperty name="height" value="0.025" units="cm"/>
    </inkml:brush>
  </inkml:definitions>
  <inkml:trace contextRef="#ctx0" brushRef="#br0">56 13 21364,'0'0'1917,"8"-3"-102,28-6-112,-35 9-1676,1 0 0,-1 0-1,0 1 1,0-1 0,0 1 0,0-1 0,0 1 0,0 0 0,0-1 0,0 1 0,0 0 0,0-1 0,0 1 0,0 0 0,-1 0 0,1 0-1,0 0 1,-1 0 0,1 0 0,0 0 0,-1 0 0,1 0 0,-1 0 0,0 1 0,1-1 0,-1 0 0,0 0 0,0 0 0,1 0-1,-1 1 1,0-1 0,0 0 0,-1 0 0,1 0 0,0 1 0,0-1 0,-1 1 0,1 4 87,-1 20 71,-1 0 1,-1-1 0,-1 1-1,-2 0 1,0-1 0,-2 0-1,0-1 1,-16 30 0,9-17-154,1 1 0,-12 51 0,26-86-11,-1-1 0,0 0 1,0 1-1,1-1 0,0 1 1,-1-1-1,1 1 0,0-1 1,0 1-1,0-1 0,1 1 1,-1-1-1,1 1 0,-1-1 1,1 1-1,0-1 0,0 0 1,0 1-1,0-1 0,0 0 1,0 0-1,1 0 0,-1 0 1,4 3-1,-1-2 56,0-1 1,1-1-1,-1 1 1,1 0-1,0-1 1,-1 0-1,1 0 1,0-1-1,0 1 1,-1-1-1,11-1 0,3 0 58,-1-1 1,1 0-1,-1-2 0,0 0 0,0-1 0,0 0 0,0-2 0,17-9 0,-21 10-521,0-1 0,-1-1 1,0 0-1,-1-1 1,0 0-1,11-12 0,-20 20 52,-1 0-1,0-1 1,1 1 0,-1 0-1,0-1 1,0 1-1,0-1 1,0 0-1,0 1 1,0-1-1,0 0 1,-1 1-1,1-1 1,-1 0-1,1 0 1,-1 1-1,0-1 1,1 0-1,-1 0 1,0 0 0,0 0-1,-1 0 1,1 1-1,0-1 1,-1-2-1,-14-16-7806</inkml:trace>
</inkml:ink>
</file>

<file path=ppt/ink/ink3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1.799"/>
    </inkml:context>
    <inkml:brush xml:id="br0">
      <inkml:brushProperty name="width" value="0.025" units="cm"/>
      <inkml:brushProperty name="height" value="0.025" units="cm"/>
    </inkml:brush>
  </inkml:definitions>
  <inkml:trace contextRef="#ctx0" brushRef="#br0">1 22 15503,'0'0'8328,"87"19"-6182,-39-19-801,6-6-1185,-2-1-929,0-1-2017,-10 1-1442,-5-1-993,-8 4-1602</inkml:trace>
</inkml:ink>
</file>

<file path=ppt/ink/ink3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2.173"/>
    </inkml:context>
    <inkml:brush xml:id="br0">
      <inkml:brushProperty name="width" value="0.025" units="cm"/>
      <inkml:brushProperty name="height" value="0.025" units="cm"/>
    </inkml:brush>
  </inkml:definitions>
  <inkml:trace contextRef="#ctx0" brushRef="#br0">1 212 3523,'0'0'16325,"8"9"-15033,28 29-246,-32-36-961,-1 0-1,0 0 0,0 0 1,1-1-1,-1 1 0,1-1 1,-1 0-1,1 0 0,0 0 1,0 0-1,-1-1 0,1 1 1,0-1-1,0 0 0,6-1 0,48-11 297,-13-5-214,-35 12-258,0 1 0,0 0-1,0 1 1,1 0-1,-1 0 1,1 1 0,0 1-1,0 0 1,0 0-1,21 2 1,-29 0 100,0 1 1,0 0-1,0 0 1,0 0-1,-1 0 1,1 0-1,-1 0 1,1 1-1,-1 0 0,0-1 1,0 1-1,0 0 1,0 0-1,-1 0 1,3 6-1,24 29 341,-27-37-369,0 0 1,0 0-1,0 0 0,1 0 1,-1 0-1,0-1 0,1 1 1,-1-1-1,1 1 0,-1-1 1,1 1-1,-1-1 0,1 0 1,-1 0-1,1 1 0,-1-1 1,1 0-1,-1-1 0,1 1 1,-1 0-1,1 0 0,-1-1 1,1 1-1,-1-1 0,0 1 1,1-1-1,1 0 0,8-10-2522,-2-8-2567</inkml:trace>
  <inkml:trace contextRef="#ctx0" brushRef="#br0" timeOffset="1">439 1 12844,'0'0'12364,"69"44"-12749,-33-42-2177,0 0-2275,0-2-3779</inkml:trace>
</inkml:ink>
</file>

<file path=ppt/ink/ink3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2.514"/>
    </inkml:context>
    <inkml:brush xml:id="br0">
      <inkml:brushProperty name="width" value="0.025" units="cm"/>
      <inkml:brushProperty name="height" value="0.025" units="cm"/>
    </inkml:brush>
  </inkml:definitions>
  <inkml:trace contextRef="#ctx0" brushRef="#br0">194 0 1409,'0'0'19619,"0"11"-18034,-5 30-469,2-24-798,1 0 0,0-1-1,2 1 1,0 0-1,2 18 1,-1-33-300,0 0 0,0 0 0,0 0 0,0-1 0,0 1 0,0 0 0,0-1 1,1 1-1,-1-1 0,0 1 0,1-1 0,0 0 0,-1 1 0,1-1 0,0 0 0,-1 0 0,3 1 0,-2-1 8,0 0 1,0 0-1,0 0 0,0 0 0,0 0 0,-1 1 0,1-1 0,0 1 1,-1-1-1,0 1 0,1 0 0,-1-1 0,0 1 0,0 0 0,0 0 1,0 0-1,0 0 0,1 3 0,-2-2 97,0 1-1,0-1 1,0 1-1,-1-1 0,1 0 1,-1 1-1,0-1 1,0 0-1,0 0 1,0 1-1,-1-1 1,0 0-1,1 0 1,-1 0-1,0-1 1,0 1-1,0 0 1,-1-1-1,1 1 1,-1-1-1,1 0 1,-1 0-1,0 0 1,0 0-1,-4 2 1,-6 4 1,-1 0 0,-1-1 1,1-1-1,-18 5 0,26-9-124,0 0-1,0 0 0,0-1 0,0 0 1,-1 0-1,1-1 0,0 0 0,-1 0 1,1 0-1,-8-2 0,13 1-159,-1 1-1,0-1 1,1 0-1,-1 1 1,1-1-1,-1 0 1,1 0-1,-1 0 1,1 0-1,0 0 1,-1-1 0,1 1-1,0 0 1,0 0-1,0-1 1,0 1-1,0-1 1,0 1-1,0-1 1,1 1-1,-1-1 1,1 0-1,-1 1 1,1-1-1,-1 0 1,1 0-1,0 1 1,0-1-1,0 0 1,0 1 0,0-1-1,0 0 1,0 0-1,0 1 1,1-1-1,-1 0 1,1 1-1,0-1 1,-1 0-1,2-2 1,3-5-1071,-1 0-1,2 0 1,-1 0 0,1 1 0,0-1-1,1 1 1,0 1 0,0-1 0,1 1-1,10-7 1,22-18-4801</inkml:trace>
</inkml:ink>
</file>

<file path=ppt/ink/ink3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2.887"/>
    </inkml:context>
    <inkml:brush xml:id="br0">
      <inkml:brushProperty name="width" value="0.025" units="cm"/>
      <inkml:brushProperty name="height" value="0.025" units="cm"/>
    </inkml:brush>
  </inkml:definitions>
  <inkml:trace contextRef="#ctx0" brushRef="#br0">0 49 9097,'0'0'3731,"9"0"188,-1 0-3173,-1-1 330,0 1 0,0-1 0,-1 2-1,1-1 1,0 1 0,0 0 0,13 4-1,-18-4-905,0-1-1,1 0 1,-1 1-1,1-1 1,-1 0-1,0 0 1,1-1-1,-1 1 1,1 0-1,-1-1 1,0 0-1,0 1 1,1-1-1,-1 0 0,0 0 1,0 0-1,0 0 1,0-1-1,0 1 1,0-1-1,0 1 1,0-1-1,0 0 1,-1 1-1,3-5 1,2 1 101,-5 7-85,-8 27-182,5-22 8,-1 1 1,2-1-1,-1 1 0,1-1 0,0 1 0,0 0 1,1-1-1,0 1 0,1 0 0,2 12 0,-2-18-6,0-1-1,0 1 1,1-1-1,-1 1 0,1-1 1,-1 0-1,1 0 0,-1 0 1,1 0-1,0 0 1,-1 0-1,1 0 0,0 0 1,0-1-1,0 1 0,0-1 1,-1 1-1,1-1 1,0 0-1,0 0 0,0 0 1,0 0-1,0 0 0,0 0 1,0 0-1,3-1 1,4 0 89,0-1 1,0 0 0,1 0 0,10-5 0,3-4 53,-1-1 1,0-1-1,33-27 1,-37 26-171,1 0-1,0 2 1,0 0 0,41-17-1,-59 29 13,-1 0 0,1 0 1,-1 0-1,1 1 0,0-1 0,-1 0 0,1 0 0,-1 1 0,1-1 1,-1 0-1,1 1 0,-1-1 0,1 0 0,-1 1 0,0-1 0,1 1 1,-1-1-1,1 1 0,-1-1 0,0 1 0,0-1 0,1 1 0,-1-1 1,0 1-1,0 0 0,1-1 0,-1 1 0,0-1 0,0 1 0,0-1 1,0 1-1,0 0 0,0-1 0,0 1 0,0-1 0,0 1 0,0 0 1,-1-1-1,1 1 0,0-1 0,0 1 0,-1 0 0,-3 33 209,0-16-132,2-10-59,0 0 0,1 0 1,0 0-1,-1 15 1,2-21-15,0-1 1,0 0 0,1 1-1,-1-1 1,0 0-1,0 0 1,1 1 0,-1-1-1,1 0 1,-1 0-1,1 0 1,-1 1 0,1-1-1,0 0 1,0 0-1,-1 0 1,1 0-1,0 0 1,0 0 0,0 0-1,0-1 1,0 1-1,0 0 1,1-1 0,-1 1-1,0 0 1,0-1-1,0 1 1,0-1-1,1 0 1,-1 1 0,0-1-1,1 0 1,-1 0-1,0 0 1,2 0 0,41-1-1655,-15-10-2934,-2-6-3879</inkml:trace>
</inkml:ink>
</file>

<file path=ppt/ink/ink3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4.837"/>
    </inkml:context>
    <inkml:brush xml:id="br0">
      <inkml:brushProperty name="width" value="0.025" units="cm"/>
      <inkml:brushProperty name="height" value="0.025" units="cm"/>
    </inkml:brush>
  </inkml:definitions>
  <inkml:trace contextRef="#ctx0" brushRef="#br0">1 33 19635,'1'-6'475,"3"-20"4435,-1 36-1072,5 27-4264,-5-22 504,0-3-13,-1 1 0,2-1-1,0 0 1,0 0 0,1 0 0,0 0 0,1-1 0,1 0-1,13 19 1,-18-28-60,-1-1 0,1 0 0,0 0 0,-1 1 0,1-1 0,0 0 0,-1-1 0,1 1 0,0 0 0,0 0 0,0-1 0,0 1 0,0-1 0,0 1 0,0-1 0,0 0 0,0 0 0,0 0 0,0 0 0,0 0 0,0 0 0,0-1 0,0 1 0,-1-1 0,1 1 0,0-1 0,0 0 0,0 0 0,0 0 0,-1 0 0,3-1 0,0-1-447,-1 0 0,1 0 0,-1 0-1,0 0 1,0 0 0,-1-1-1,1 1 1,-1-1 0,1 1-1,-1-1 1,0 0 0,-1 0-1,3-6 1,1-24-7053</inkml:trace>
</inkml:ink>
</file>

<file path=ppt/ink/ink3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5.192"/>
    </inkml:context>
    <inkml:brush xml:id="br0">
      <inkml:brushProperty name="width" value="0.025" units="cm"/>
      <inkml:brushProperty name="height" value="0.025" units="cm"/>
    </inkml:brush>
  </inkml:definitions>
  <inkml:trace contextRef="#ctx0" brushRef="#br0">97 3 25272,'0'0'2915,"-56"-3"-994,37 3-511,5 0-1026,9 8-352,2 1-897,3-1-3331</inkml:trace>
</inkml:ink>
</file>

<file path=ppt/ink/ink3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5.863"/>
    </inkml:context>
    <inkml:brush xml:id="br0">
      <inkml:brushProperty name="width" value="0.025" units="cm"/>
      <inkml:brushProperty name="height" value="0.025" units="cm"/>
    </inkml:brush>
  </inkml:definitions>
  <inkml:trace contextRef="#ctx0" brushRef="#br0">15 91 10154,'0'-13'7815,"1"-8"-5767,1-12-376,-4 9 4852,16 89-5591,40 113 0,-11-40-220,22 136 397,-3-12-245,-59-250-865,-3-8 0,1 0 0,0 0 0,0 0 0,1 0 0,-1 0 0,1 0 0,0 0 0,0 0 0,0 0 0,5 6 0,-5-36 0,-4 9 0,0-1 0,-2 0 0,0 1 0,0-1 0,-2 1 0,-12-25 0,-54-97 0,65 127 0,-16-31 0,-3 0 0,-1 2 0,-57-66 0,90 110-153,0 1 1,0-1-1,0 0 1,1 0-1,-1-1 1,1 0-1,0 0 1,-1 0-1,13 0 1,78 7-3304,-80-9 1341,-1 0-1,1-1 0,-1-1 0,1-1 0,18-5 1,19-13-11023</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3.326"/>
    </inkml:context>
    <inkml:brush xml:id="br0">
      <inkml:brushProperty name="width" value="0.025" units="cm"/>
      <inkml:brushProperty name="height" value="0.025" units="cm"/>
    </inkml:brush>
  </inkml:definitions>
  <inkml:trace contextRef="#ctx0" brushRef="#br0">0 119 15503,'0'0'7623,"84"-45"-6534,-40 24-833,10 0-160,2 2-480,0 9-1954,-7 7-2115,-4 3-2561</inkml:trace>
  <inkml:trace contextRef="#ctx0" brushRef="#br0" timeOffset="1">584 96 17585,'0'0'4260,"51"21"-3524,-34-21-447,-2 0-193,-5-15-2018,-8-13-5541</inkml:trace>
</inkml:ink>
</file>

<file path=ppt/ink/ink3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6.237"/>
    </inkml:context>
    <inkml:brush xml:id="br0">
      <inkml:brushProperty name="width" value="0.025" units="cm"/>
      <inkml:brushProperty name="height" value="0.025" units="cm"/>
    </inkml:brush>
  </inkml:definitions>
  <inkml:trace contextRef="#ctx0" brushRef="#br0">96 101 19571,'0'0'2338,"-10"6"133,4-3-2236,1 0-1,-1 1 0,1-1 1,0 1-1,0 0 0,0 1 1,0-1-1,1 1 0,0 0 1,0 0-1,0 0 0,0 1 1,1-1-1,0 1 0,0 0 1,1 0-1,-1 0 0,-1 7 1,3-5-174,-1 0 1,1 0 0,0 0 0,1 0 0,0 0 0,0-1-1,2 12 1,-2-18-55,1 1 0,-1 0-1,1-1 1,-1 1 0,1 0 0,0-1-1,-1 1 1,1-1 0,0 0-1,0 1 1,0-1 0,0 1 0,0-1-1,1 0 1,-1 0 0,0 0-1,1 0 1,-1 0 0,0 0 0,1 0-1,0 0 1,-1-1 0,1 1-1,-1 0 1,1-1 0,0 1 0,-1-1-1,1 0 1,0 0 0,-1 1 0,1-1-1,0 0 1,-1-1 0,1 1-1,0 0 1,0 0 0,-1-1 0,1 1-1,2-2 1,5 0 60,-1-2-1,0 1 1,1-1-1,-1 0 1,-1-1-1,1 0 1,-1 0-1,0 0 1,0-1-1,0 0 1,-1-1-1,0 1 1,0-1 0,-1-1-1,0 1 1,5-10-1,-1 3 101,-2-1 1,0 0-1,-1 0 0,0 0 1,-1-1-1,-1 0 0,0 0 1,1-18-1,-4-9 279,-3 35-387,-2 28-147,-1 18 92,1 1 0,2-1 0,6 69 0,-3-104-11,-1 0 1,0 1-1,1-1 1,0 0-1,0 1 1,0-1-1,0 0 1,1 0-1,-1 0 1,1 0-1,0 0 1,4 5-1,-5-6-24,1-1 0,-1 0 0,1 1-1,-1-1 1,1 0 0,0 0 0,-1 0 0,1 0 0,0-1 0,0 1 0,0 0-1,0-1 1,0 0 0,-1 1 0,1-1 0,0 0 0,3 0 0,0 0-114,-1-1-1,1 0 1,-1 0 0,0-1 0,1 1 0,-1-1 0,0 0 0,0 0 0,0 0 0,0-1 0,0 1 0,0-1 0,-1 0-1,1 0 1,-1 0 0,0-1 0,4-5 0,1-1-1205,-1-1-1,0 0 0,-1-1 1,-1 1-1,0-1 0,0 0 1,-1 0-1,-1-1 1,4-19-1,0-29-7698</inkml:trace>
</inkml:ink>
</file>

<file path=ppt/ink/ink3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6.593"/>
    </inkml:context>
    <inkml:brush xml:id="br0">
      <inkml:brushProperty name="width" value="0.025" units="cm"/>
      <inkml:brushProperty name="height" value="0.025" units="cm"/>
    </inkml:brush>
  </inkml:definitions>
  <inkml:trace contextRef="#ctx0" brushRef="#br0">23 0 17777,'-2'15'2092,"-4"27"-615,0-1-147,1 1 0,2 0 1,3 44-1,1-74-1138,0 1 1,1-1 0,1 1 0,0-1 0,1 0 0,6 15-1,-7-21-223,0 0-1,1 0 0,-1 0 1,1-1-1,0 1 0,1-1 1,-1 0-1,1 0 0,0-1 1,1 0-1,-1 1 0,10 4 1,-12-7 1,1 1 0,0-1 0,0 0 0,0-1 0,0 1 0,0-1 0,0 1 0,1-1 1,-1-1-1,0 1 0,0 0 0,1-1 0,-1 0 0,1 0 0,-1 0 0,0-1 0,1 0 0,-1 1 0,6-3 1,-6 0 42,0 1 0,1-1 0,-1 0 0,0 0 0,-1 0 0,1 0 0,-1-1 0,1 1 1,-1-1-1,0 0 0,0 0 0,-1 0 0,1-1 0,2-5 0,4-14 178,-1 1-1,-1-1 1,-1 0 0,-1-1-1,2-31 1,11-136 2104,-19 242-2259,4 102 83,-1-133-135,0 0 0,2-1 0,0 1 0,1-1 0,13 33 0,-16-46-224,1 0 0,0 0 0,-1-1 0,2 1-1,-1-1 1,0 1 0,1-1 0,0 0 0,0-1 0,0 1 0,0-1-1,6 4 1,-6-5-582,0 0 0,0 0 0,0-1-1,0 1 1,0-1 0,0 0 0,0 0-1,1-1 1,6 1 0,12-1-6684</inkml:trace>
</inkml:ink>
</file>

<file path=ppt/ink/ink3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7.041"/>
    </inkml:context>
    <inkml:brush xml:id="br0">
      <inkml:brushProperty name="width" value="0.025" units="cm"/>
      <inkml:brushProperty name="height" value="0.025" units="cm"/>
    </inkml:brush>
  </inkml:definitions>
  <inkml:trace contextRef="#ctx0" brushRef="#br0">1 62 19795,'0'0'9401,"6"8"-9022,-3-4-342,1 0 1,1 0 0,-1 0-1,1 0 1,0-1 0,-1 1 0,1-1-1,10 4 1,-14-7-27,0 1 0,1-1 0,-1 1-1,1-1 1,-1 0 0,1 1 0,-1-1 0,1 0 0,-1 0 0,1 0 0,-1 0 0,1 0-1,-1 0 1,1-1 0,-1 1 0,1 0 0,-1-1 0,3 0 0,-3-1 3,1 1 0,-1 0 1,1-1-1,-1 1 0,0-1 1,0 1-1,0-1 0,0 0 1,0 1-1,0-1 0,0 0 1,-1 0-1,1 1 0,0-1 1,-1 0-1,0 0 0,1 0 1,-1 0-1,0-3 0,0 0 144,0 0 0,0 0 0,0-1-1,-1 1 1,0 0 0,0 0 0,0 0-1,-2-5 1,3 9-151,-1 0 0,1 0 0,0 0 1,-1 0-1,1 0 0,-1 0 0,0 0 0,1 0 0,-1 1 0,0-1 0,1 0 1,-1 0-1,0 1 0,0-1 0,0 0 0,1 1 0,-1-1 0,0 1 0,0-1 1,0 1-1,0-1 0,0 1 0,0 0 0,0 0 0,0-1 0,0 1 0,0 0 1,0 0-1,0 0 0,0 0 0,0 0 0,-1 0 0,1 0 0,0 0 0,0 1 1,0-1-1,0 0 0,0 1 0,0-1 0,0 1 0,0-1 0,1 1 0,-1-1 1,0 1-1,0 0 0,0-1 0,-1 2 0,-1 1-10,-1 1 0,1 0 0,0-1 0,0 1 0,0 0 0,1 1 0,-1-1 0,1 0-1,0 1 1,0-1 0,1 1 0,-1 0 0,1-1 0,-1 8 0,-1 6 47,1 0 0,-1 29 0,3-44-38,0-1 0,0 1 1,0-1-1,0 1 0,0-1 1,1 1-1,-1-1 0,1 1 1,0-1-1,0 1 1,0-1-1,0 0 0,0 1 1,0-1-1,0 0 0,1 0 1,-1 0-1,1 0 1,0 0-1,-1 0 0,1-1 1,0 1-1,0 0 0,0-1 1,0 0-1,1 1 0,-1-1 1,0 0-1,1 0 1,-1 0-1,0 0 0,1-1 1,-1 1-1,1-1 0,-1 1 1,1-1-1,-1 0 1,1 0-1,-1 0 0,1 0 1,-1 0-1,1-1 0,2 0 1,8-1 22,0-1 0,0 0 0,-1-1 0,0 0 0,1-1 0,-1 0 0,14-9 0,21-20-29,-38 26 0,2 0 0,-1 0 0,1 1 0,0 1 0,1 0 0,17-7 0,-28 14 0,0-1 0,-1 1 0,1-1 0,0 1 0,-1-1 0,1 1 0,-1 0 0,1-1 0,-1 1 0,1 0 0,-1-1 0,1 1 0,-1 0 0,1-1 0,-1 1 0,0 0 0,1 0 0,-1 0 0,0-1 0,0 1 0,0 0 0,0 0 0,0 0 0,0 0 0,0 0 0,0-1 0,0 1 0,0 0 0,0 0 0,-1 1 0,-1 33 0,-7 1 0,6-26 0,0-1 0,1 1 0,0 0 0,0 12 0,2-21 0,0-1 0,0 1 0,0-1 0,0 0 0,0 1 0,0-1 0,0 0 0,0 1 0,0-1 0,0 1 0,1-1 0,-1 0 0,0 1 0,0-1 0,0 0 0,1 1 0,-1-1 0,0 0 0,0 1 0,1-1 0,-1 0 0,0 0 0,0 1 0,1-1 0,-1 0 0,0 0 0,1 0 0,-1 1 0,0-1 0,1 0 0,-1 0 0,0 0 0,1 0 0,0 0 0,17-3 0,16-13 0,20-27 0,19-12 0,-66 51 0,-1 0 0,1 0 0,0 0 0,1 1 0,-1 0 0,0 1 0,1 0 0,12-2 0,-19 4 0,0 0 0,0 1 0,0-1 0,0 1 0,0-1 0,0 1 0,0-1 0,0 1 0,-1 0 0,1-1 0,0 1 0,0 0 0,0 0 0,-1-1 0,1 1 0,-1 0 0,1 0 0,0 0 0,-1 0 0,1 0 0,-1 0 0,0 0 0,1 0 0,-1 0 0,0 0 0,0 0 0,0 0 0,0 1 0,0-1 0,0 0 0,0 0 0,0 0 0,0 1 0,-1 52 0,1-39 0,0-13-13,2 22-1473,-2-23 1370,0-1-1,0 0 1,0 1 0,1-1 0,-1 0-1,0 1 1,0-1 0,0 0 0,1 1 0,-1-1-1,0 0 1,1 1 0,-1-1 0,0 0-1,0 0 1,1 1 0,-1-1 0,0 0 0,1 0-1,-1 0 1,1 1 0,-1-1 0,0 0-1,1 0 1,-1 0 0,1 0 0,-1 0 0,0 0-1,1 0 1,-1 0 0,1 0 0,-1 0-1,0 0 1,1 0 0,-1 0 0,0 0 0,1 0-1,-1 0 1,1 0 0,-1-1 0,0 1 0,1 0-1,-1 0 1,0 0 0,1-1 0,-1 1-1,0 0 1,1-1 0,-1 1 0,0 0 0,0 0-1,1-1 1,-1 1 0,0 0 0,0-1-1,15-17-14232</inkml:trace>
</inkml:ink>
</file>

<file path=ppt/ink/ink3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9.357"/>
    </inkml:context>
    <inkml:brush xml:id="br0">
      <inkml:brushProperty name="width" value="0.025" units="cm"/>
      <inkml:brushProperty name="height" value="0.025" units="cm"/>
    </inkml:brush>
  </inkml:definitions>
  <inkml:trace contextRef="#ctx0" brushRef="#br0">144 11 14734,'0'0'7036,"-9"-2"-5840,3 0-1110,3 1-20,0 0-1,-1 0 1,1 0-1,0 0 1,0 0-1,-1 1 1,1 0-1,-1-1 0,1 1 1,0 1-1,-1-1 1,1 0-1,0 1 1,-1-1-1,1 1 1,0 0-1,0 0 1,0 1-1,0-1 0,0 1 1,0-1-1,0 1 1,0 0-1,0 0 1,-3 4-1,1-1 130,1 0 1,0 0-1,0 1 0,0 0 0,1 0 1,0 0-1,0 0 0,1 0 1,-1 1-1,1-1 0,1 1 0,-1 0 1,1-1-1,0 1 0,1 0 0,-1 0 1,1 0-1,2 10 0,-2-16-185,0-1 0,0 1 0,1 0 0,-1-1-1,0 1 1,1 0 0,-1-1 0,0 1 0,1-1 0,-1 1 0,1-1-1,-1 1 1,1-1 0,-1 1 0,1-1 0,-1 1 0,1-1-1,0 0 1,-1 1 0,1-1 0,0 0 0,-1 1 0,1-1 0,-1 0-1,1 0 1,0 0 0,0 0 0,0 1 0,25-7 175,18-21 220,-25 7 209,-2 0 0,0-1-1,-2-1 1,15-27 0,-37 78-585,-5 49 0,11-67-99,1 0 0,0 0 0,0 0 0,1 0 0,0 0 0,1-1 0,6 22 1,-8-30-90,1 0 1,0 0 0,0 1-1,0-1 1,1 0 0,-1 0-1,0 0 1,1 0 0,0 0 0,-1 0-1,1-1 1,0 1 0,0 0-1,0-1 1,0 0 0,0 1-1,0-1 1,0 0 0,0 0-1,1 0 1,-1 0 0,0 0 0,1-1-1,-1 1 1,1-1 0,-1 0-1,0 1 1,1-1 0,-1 0-1,1 0 1,-1-1 0,1 1 0,2-1-1,2-1-607,-1 0 0,1 0 0,-1-1-1,1 1 1,-1-1 0,0-1 0,0 1 0,0-1 0,0-1-1,7-7 1,38-41-9323</inkml:trace>
</inkml:ink>
</file>

<file path=ppt/ink/ink3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9.987"/>
    </inkml:context>
    <inkml:brush xml:id="br0">
      <inkml:brushProperty name="width" value="0.025" units="cm"/>
      <inkml:brushProperty name="height" value="0.025" units="cm"/>
    </inkml:brush>
  </inkml:definitions>
  <inkml:trace contextRef="#ctx0" brushRef="#br0">253 0 22197,'0'0'1954,"-5"8"-684,0 7-979,-1 0 0,2 0 0,0 0 0,1 0 0,0 1 0,1-1 0,1 1 0,1 0 0,0-1 0,1 1 0,3 18 0,0-4-232,2-1-1,0-1 1,2 1 0,2-1-1,17 38 1,-23-57-50,1-1 1,0 0-1,0-1 1,13 14-1,-17-20 34,0 1 1,0-1-1,0 0 0,0 1 0,1-1 1,-1 0-1,1 0 0,-1 0 0,1 0 1,-1 0-1,1 0 0,0 0 0,-1-1 0,1 1 1,0 0-1,-1-1 0,1 0 0,0 1 1,0-1-1,0 0 0,-1 0 0,1 0 1,0 0-1,0 0 0,0 0 0,0 0 1,-1-1-1,1 1 0,0-1 0,0 1 0,2-2 1,-3 1-17,0 0 0,0 0 0,-1 0 1,1 0-1,0-1 0,0 1 0,-1 0 1,1 0-1,-1 0 0,1 0 0,-1-1 0,1 1 1,-1 0-1,0-1 0,1 1 0,-1 0 1,0-1-1,0 1 0,0 0 0,0-1 0,0 1 1,-1 0-1,1-1 0,0 1 0,-1 0 1,1 0-1,-1-1 0,1 1 0,-1 0 0,0-2 1,-1-1-6,-1 0 0,1-1 0,0 1 0,-1 0-1,0 1 1,0-1 0,-6-5 0,-6-2-131,0 0 0,-1 1 0,-1 0-1,0 1 1,-24-9 0,-97-26-182,58 20 602,80 24-298,-1-1 1,0 1-1,0 0 0,0 0 1,0 0-1,0-1 0,1 1 0,-1-1 1,0 1-1,0 0 0,1-1 1,-1 1-1,0-1 0,1 0 1,-1 1-1,0-1 0,1 0 1,-1 1-1,1-1 0,-1 0 0,0-1 1,11-9 456,39-7 373,-37 15-762,192-60-430,68-24-1982,-271 87 2147,19-11-3501,-20 11 3421,1-1 0,-1 1 1,0 0-1,0-1 0,0 1 0,1 0 0,-1-1 1,0 1-1,0 0 0,0-1 0,0 1 1,0 0-1,1-1 0,-1 1 0,0-1 0,0 1 1,0 0-1,0-1 0,0 1 0,0 0 0,0-1 1,-1 1-1,1-1 0,0 1 0,0 0 1,0-1-1,0 1 0,0 0 0,0-1 0,-1 1 1,1-1-1,-13-11-14406</inkml:trace>
</inkml:ink>
</file>

<file path=ppt/ink/ink3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0.356"/>
    </inkml:context>
    <inkml:brush xml:id="br0">
      <inkml:brushProperty name="width" value="0.025" units="cm"/>
      <inkml:brushProperty name="height" value="0.025" units="cm"/>
    </inkml:brush>
  </inkml:definitions>
  <inkml:trace contextRef="#ctx0" brushRef="#br0">1 175 20147,'0'0'3652,"21"-66"-3108,19 46-320,8-1-192,10 3-32,4 4-993,-1-4-4388,0 0-9929</inkml:trace>
</inkml:ink>
</file>

<file path=ppt/ink/ink3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0.972"/>
    </inkml:context>
    <inkml:brush xml:id="br0">
      <inkml:brushProperty name="width" value="0.025" units="cm"/>
      <inkml:brushProperty name="height" value="0.025" units="cm"/>
    </inkml:brush>
  </inkml:definitions>
  <inkml:trace contextRef="#ctx0" brushRef="#br0">140 323 9225,'0'0'15305,"1"-12"-13031,1-12-1590,2-3-326,-1 0-1,-2 0 1,0 0-1,-2 0 1,-7-44-1,8 69-347,0 0-1,-1 0 1,1 0-1,-1 0 1,1 0 0,-1 0-1,0 1 1,0-1-1,0 0 1,0 0-1,0 1 1,0-1-1,0 1 1,0-1-1,-1 1 1,1 0-1,0-1 1,-1 1 0,0 0-1,1 0 1,-1 0-1,1 0 1,-1 0-1,0 0 1,0 1-1,0-1 1,1 0-1,-1 1 1,0-1-1,0 1 1,0 0-1,0 0 1,0 0 0,0 0-1,0 0 1,-3 1-1,2 0-5,-1 0 0,1 1 1,-1 0-1,1 0 0,-1 0 0,1 0 0,0 1 0,0-1 0,0 1 0,0 0 1,0-1-1,1 2 0,-1-1 0,1 0 0,0 0 0,0 1 0,-2 3 0,-2 8 0,0-1 0,1 1 0,0 0 0,1 1 0,1-1 0,0 1 0,1 0-1,1-1 1,0 1 0,3 21 0,-2-34-14,0 0-1,1 0 1,-1 0-1,1 0 1,-1 0-1,1-1 0,0 1 1,0 0-1,1-1 1,-1 1-1,0-1 1,1 1-1,0-1 1,-1 1-1,1-1 1,0 0-1,0 0 1,0 0-1,1 0 1,-1 0-1,0-1 1,1 1-1,-1-1 1,1 1-1,-1-1 1,1 0-1,0 0 1,0 0-1,-1 0 1,1-1-1,0 1 0,0-1 1,0 0-1,0 1 1,0-1-1,0-1 1,0 1-1,-1 0 1,1-1-1,0 1 1,5-3-1,5 0 70,0-1-1,0 0 1,-1-1 0,1-1-1,-1 0 1,0 0-1,18-14 1,-5-2 75,-1-1 1,-1 0-1,-1-2 0,-1 0 1,20-32-1,-41 57-137,0-1-1,0 1 1,0 0-1,0 0 1,0-1 0,0 1-1,0 0 1,1-1 0,-1 1-1,0 0 1,0 0 0,0-1-1,1 1 1,-1 0-1,0 0 1,0 0 0,1-1-1,-1 1 1,0 0 0,0 0-1,1 0 1,-1 0-1,0 0 1,0-1 0,1 1-1,-1 0 1,0 0 0,1 0-1,-1 0 1,0 0-1,1 0 1,-1 0 0,0 0-1,1 0 1,-1 0 0,0 0-1,0 0 1,1 1 0,3 13-113,-4 35 28,0-35 140,-1 15 0,0-17-49,0 0 1,1 0 0,0 0 0,1 0-1,4 16 1,-5-25-4,1-1 0,0 0 0,-1-1 1,1 1-1,0 0 0,0 0 0,0 0 0,0 0 0,1-1 1,-1 1-1,0 0 0,1-1 0,-1 1 0,1-1 0,0 0 1,-1 0-1,1 1 0,0-1 0,0 0 0,-1 0 0,1 0 1,0-1-1,0 1 0,0 0 0,0-1 0,0 1 0,0-1 1,1 0-1,-1 0 0,0 0 0,0 0 0,0 0 0,0 0 1,0 0-1,0-1 0,4 0 0,3-2 82,0 0-1,0 0 1,0-1-1,0 0 1,-1 0 0,1-1-1,-1 0 1,11-9-1,62-59 313,-34 29-326,-32 31-56,-11 9-18,0 0 0,0 0 0,0 0 0,0 1 1,1 0-1,-1 0 0,1 0 0,0 0 0,0 1 0,0-1 0,0 2 1,11-4-1,-16 5-4,1 0 0,0 1-1,-1-1 1,1 0 0,0 0 0,0 1 0,-1-1 0,1 0 0,-1 1-1,1-1 1,0 0 0,-1 1 0,1-1 0,-1 1 0,1-1 0,-1 1 0,1-1-1,-1 1 1,1 0 0,-1-1 0,0 1 0,1 0 0,-1-1 0,0 1-1,0 0 1,1-1 0,-1 1 0,0 0 0,0-1 0,0 1 0,0 0 0,0 0-1,0 1 1,1 31 10,-1-24 3,0 94 61,-1-102-75,1 0-1,0 0 0,0 0 1,0 1-1,0-1 1,0 0-1,0 0 0,0 0 1,1 0-1,-1 0 1,0 0-1,0 0 0,1 0 1,-1 0-1,1 0 1,-1 0-1,1 0 0,-1-1 1,1 1-1,0 0 1,-1 0-1,1 0 0,0-1 1,-1 1-1,2 1 1,0-2 6,-1 0 1,0 0 0,0 0 0,0 0-1,1 0 1,-1 0 0,0 0 0,0-1-1,0 1 1,1 0 0,-1-1-1,0 1 1,0 0 0,0-1 0,0 0-1,0 1 1,2-2 0,4-3 20,0-1 0,0 1-1,-1-1 1,11-14 0,4-8-1068,-2-1-1,21-40 1,-31 51-2761,-1-1 1,10-37-1,-9 14-6826</inkml:trace>
</inkml:ink>
</file>

<file path=ppt/ink/ink3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1.322"/>
    </inkml:context>
    <inkml:brush xml:id="br0">
      <inkml:brushProperty name="width" value="0.025" units="cm"/>
      <inkml:brushProperty name="height" value="0.025" units="cm"/>
    </inkml:brush>
  </inkml:definitions>
  <inkml:trace contextRef="#ctx0" brushRef="#br0">9 58 16752,'0'0'14189,"-8"-57"-26008</inkml:trace>
</inkml:ink>
</file>

<file path=ppt/ink/ink3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1.720"/>
    </inkml:context>
    <inkml:brush xml:id="br0">
      <inkml:brushProperty name="width" value="0.025" units="cm"/>
      <inkml:brushProperty name="height" value="0.025" units="cm"/>
    </inkml:brush>
  </inkml:definitions>
  <inkml:trace contextRef="#ctx0" brushRef="#br0">0 0 24439,'0'0'4997,"33"59"-4741,-7-20 96,2 5-159,1 1-129,-3 0 0,-1-8-449,-7-6-928,-7-9-449,-8-8 481,-3-6-32,-11-8-1474,-17 0-1601,-9-11-3363</inkml:trace>
</inkml:ink>
</file>

<file path=ppt/ink/ink3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2.105"/>
    </inkml:context>
    <inkml:brush xml:id="br0">
      <inkml:brushProperty name="width" value="0.025" units="cm"/>
      <inkml:brushProperty name="height" value="0.025" units="cm"/>
    </inkml:brush>
  </inkml:definitions>
  <inkml:trace contextRef="#ctx0" brushRef="#br0">47 246 11723,'0'0'12268,"-46"-52"-10763,56 43 1,13-2-321,8-2-449,10-2-479,8-4-193,7-4-192,0-1-1826,3-3-1570,-8 0-1344,-10 1-3877</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3.939"/>
    </inkml:context>
    <inkml:brush xml:id="br0">
      <inkml:brushProperty name="width" value="0.025" units="cm"/>
      <inkml:brushProperty name="height" value="0.025" units="cm"/>
    </inkml:brush>
  </inkml:definitions>
  <inkml:trace contextRef="#ctx0" brushRef="#br0">215 10 14894,'-11'-2'3571,"3"1"-3129,2-1-257,0 1 0,1 0 0,-1 0 0,0 0 0,1 1 0,-1 0 0,0 0 0,0 0 0,1 1 0,-1 0 0,0 0-1,1 0 1,-1 1 0,1 0 0,0 0 0,-1 0 0,1 1 0,-7 5 0,3 1-110,1 1-1,0 0 1,1 0-1,0 1 1,0 0-1,1 0 1,1 1-1,0-1 1,1 1-1,0 1 1,0-1-1,2 0 0,-1 1 1,2-1-1,-1 1 1,2 0-1,0-1 1,0 1-1,1 0 1,4 17-1,-4-28-84,-1 0-1,1 0 0,0 0 0,0 0 1,0 0-1,0 0 0,0 0 0,1 0 1,-1 0-1,0-1 0,1 1 1,0 0-1,-1-1 0,1 1 0,0-1 1,0 0-1,-1 0 0,1 0 0,0 0 1,0 0-1,0 0 0,1 0 0,-1 0 1,0-1-1,0 1 0,0-1 0,0 0 1,1 0-1,-1 1 0,0-2 0,3 1 1,10-1-162,0-1 0,-1 0 0,28-9 0,0 2 82,-37 8 78,1 0-1,0 1 1,-1-1-1,1 1 1,0 1-1,-1-1 1,1 1-1,0 0 1,-1 1-1,1-1 1,-1 1-1,0 0 1,1 0 0,-1 1-1,7 4 1,-6-2 9,-1 0 1,0 0 0,0 0-1,-1 1 1,0-1 0,0 1-1,0 0 1,0 1 0,-1-1 0,0 1-1,-1-1 1,3 9 0,0 3 131,0 0 1,-1 0 0,-1 0-1,-1 1 1,0-1 0,-2 1-1,-2 27 1,2-37 6,-1 0 1,-1 0 0,1 0-1,-2 0 1,1 0 0,-1-1-1,-1 1 1,1-1 0,-1 0-1,-1 0 1,1 0 0,-1-1-1,-1 1 1,0-1-1,0 0 1,0-1 0,-9 8-1,14-13-129,-1 0 0,0 1 0,1-1 0,-1 0 0,0 0 0,1 0 0,-1 0 0,0 0 0,0 0 0,0-1 0,0 1 0,0-1 0,0 1 0,0-1 0,0 0 0,0 1 0,0-1 0,0 0 0,0-1 0,0 1 0,-4-1 0,5 0-111,-1 0-1,0 0 1,1-1 0,-1 1-1,1 0 1,0-1 0,-1 1-1,1-1 1,0 1 0,0-1 0,0 0-1,0 0 1,0 1 0,0-1-1,1 0 1,-1 0 0,1 0-1,-1-2 1,-2-14-1625,1 0 0,0-1 0,3-35 0,0 33-134,-1-63-5717</inkml:trace>
</inkml:ink>
</file>

<file path=ppt/ink/ink3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2.549"/>
    </inkml:context>
    <inkml:brush xml:id="br0">
      <inkml:brushProperty name="width" value="0.025" units="cm"/>
      <inkml:brushProperty name="height" value="0.025" units="cm"/>
    </inkml:brush>
  </inkml:definitions>
  <inkml:trace contextRef="#ctx0" brushRef="#br0">1 538 18161,'0'0'2189,"8"1"-198,-3 0-1772,0-1-1,1 0 1,-1 0 0,0-1-1,0 1 1,0-1-1,0 0 1,-1-1 0,1 1-1,0-1 1,0 0 0,-1 0-1,1 0 1,-1-1-1,0 0 1,0 1 0,0-2-1,0 1 1,0 0 0,4-6-1,4-2 11,-1-2 1,0 1-1,-1-1 0,17-27 0,-23 32-62,0 0 0,-1 0 1,0 0-1,0 0 0,0-1 0,-1 1 0,0-1 0,-1 1 0,0-1 0,-1-17 0,0 25-114,0 0-1,0 0 0,0 0 1,0-1-1,0 1 0,0 0 1,-1 0-1,1 0 0,0 0 0,-1 0 1,1 0-1,-1 0 0,1 0 1,-1 1-1,1-1 0,-1 0 1,0 0-1,0 0 0,1 0 1,-1 1-1,0-1 0,0 0 1,0 1-1,0-1 0,0 1 0,0-1 1,0 1-1,0-1 0,0 1 1,0 0-1,0-1 0,0 1 1,-1 0-1,0 0-29,0 0-1,1 0 1,-1 0 0,0 1-1,0-1 1,0 0-1,1 1 1,-1 0 0,0-1-1,0 1 1,1 0 0,-1 0-1,1 0 1,-1 0 0,1 0-1,-1 0 1,1 0-1,0 0 1,-3 4 0,-1 2-23,0 1 0,0 0 1,1 0-1,0 0 0,1 1 1,0-1-1,0 1 0,1 0 0,-3 17 1,2 6-40,0 46 0,3-74 36,0 0 0,0-1 0,0 1 1,1 0-1,0 0 0,-1-1 0,1 1 0,0-1 0,1 1 1,-1-1-1,1 1 0,-1-1 0,1 0 0,0 0 0,0 0 0,1 0 1,-1 0-1,0 0 0,1 0 0,0-1 0,0 1 0,0-1 0,5 3 1,-5-4 2,0 1 0,0-1 0,1 0-1,-1-1 1,0 1 0,1-1 0,-1 1 0,0-1 0,1 0 0,-1 0 0,1-1 0,-1 1 0,0-1 0,1 0 0,-1 1 0,0-1 0,0-1 0,0 1 0,0 0 0,1-1 0,-2 0 0,1 0 0,0 1 0,0-2 0,-1 1 0,3-3 0,12-13 17,-1 0 0,-1-1 1,-1-1-1,-1-1 1,-1 0-1,0-1 0,-2 0 1,11-31-1,4-6-88,-22 61-408,-1 15 231,-2 22 126,-1 19 119,-1-34 14,1 1-1,2-1 0,0 1 0,6 24 0,-7-46-9,1 0-1,0 0 1,-1-1-1,1 1 1,0 0-1,1 0 1,-1-1-1,0 1 1,1-1-1,-1 1 1,1-1-1,0 0 1,0 1-1,0-1 1,0 0-1,0 0 1,1-1-1,-1 1 1,0 0-1,1-1 1,-1 1-1,1-1 1,0 0-1,-1 0 1,1 0-1,3 1 1,-2-2 26,-1 0 1,1 0-1,0 0 0,-1 0 1,1-1-1,-1 1 0,1-1 0,-1 0 1,1 0-1,-1 0 0,1-1 1,-1 1-1,0-1 0,0 0 1,0 0-1,0 0 0,0 0 1,0-1-1,-1 1 0,5-5 0,6-9 23,-1 0 0,0-1-1,-1-1 1,-1 0 0,-1 0-1,0-1 1,-2 0-1,0 0 1,-1-1 0,6-33-1,-5 11 20,-3-1 1,-1 0-1,-2 1 0,-4-48 0,-5 39-69,7 49 0,1 0 0,-1 0 0,1 0 0,-1 0 0,0 0 0,0 0 0,0 0 0,0 0 0,0 1 0,-1-1 0,1 0 0,0 1 0,-1-1 0,1 0 0,-1 1 0,0 0 0,1-1 0,-1 1 0,0 0 0,-3-1 0,4 2 0,0-1 0,0 2 0,0-1 0,-1 0 0,1 0 0,0 0 0,0 0 0,0 1 0,0-1 0,0 0 0,0 1 0,0-1 0,0 1 0,0-1 0,0 1 0,0 0 0,0-1 0,0 1 0,0 0 0,0 0 0,0 0 0,1 0 0,-1-1 0,0 1 0,1 0 0,-1 0 0,0 0 0,1 0 0,0 1 0,-1 0 0,-15 40 0,13-35 0,-6 24 0,1-1 0,1 1 0,2 0 0,1 1 0,2-1 0,1 1 0,3 44 0,-1-72-76,0 1 0,0-1-1,1 0 1,-1 0 0,1 1 0,0-1 0,0 0-1,0-1 1,0 1 0,1 0 0,-1 0 0,1-1-1,0 0 1,0 0 0,1 1 0,-1-2 0,1 1-1,-1 0 1,1-1 0,0 0 0,0 1 0,0-2-1,0 1 1,0 0 0,1-1 0,-1 0 0,0 0-1,1 0 1,-1 0 0,8-1 0,-5 1-160,0-1 0,0 0 0,0 0 0,0 0 1,-1-1-1,1 0 0,0-1 0,0 1 0,-1-1 1,1-1-1,-1 1 0,0-1 0,0 0 0,0-1 0,0 1 1,0-1-1,-1 0 0,1-1 0,7-8 0,-2-10-5946,-9-4-3651</inkml:trace>
</inkml:ink>
</file>

<file path=ppt/ink/ink3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2.882"/>
    </inkml:context>
    <inkml:brush xml:id="br0">
      <inkml:brushProperty name="width" value="0.025" units="cm"/>
      <inkml:brushProperty name="height" value="0.025" units="cm"/>
    </inkml:brush>
  </inkml:definitions>
  <inkml:trace contextRef="#ctx0" brushRef="#br0">75 22 3908,'0'0'18289,"-64"-21"-16143,53 21 32,15 0-3459,15 4-3011,1 1-6534</inkml:trace>
</inkml:ink>
</file>

<file path=ppt/ink/ink3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3.569"/>
    </inkml:context>
    <inkml:brush xml:id="br0">
      <inkml:brushProperty name="width" value="0.025" units="cm"/>
      <inkml:brushProperty name="height" value="0.025" units="cm"/>
    </inkml:brush>
  </inkml:definitions>
  <inkml:trace contextRef="#ctx0" brushRef="#br0">109 338 10410,'0'0'5071,"0"-11"-2423,1-1-2120,1 2 428,0-1 0,-1 0 0,-1 0 1,0 0-1,-1 0 0,0 0 1,0 0-1,-4-12 0,5 22-884,-1 0 1,1 0-1,-1 0 0,1 0 0,-1 0 1,0 0-1,1 0 0,-1 1 0,0-1 1,1 0-1,-1 0 0,0 1 0,0-1 1,0 1-1,0-1 0,0 1 0,0-1 1,0 1-1,0-1 0,0 1 0,0 0 1,0-1-1,0 1 0,0 0 1,0 0-1,0 0 0,0 0 0,0 0 1,0 0-1,0 0 0,0 0 0,0 1 1,0-1-1,0 0 0,0 1 0,0-1 1,-2 1-1,0 1-28,0-1 0,1 1 0,-1 0 0,0 0 0,1 0 0,-1 0 0,1 0 0,-1 1 0,1-1 0,-4 6 0,0 3-32,0 1 0,1 0 0,1 0 0,-1 0 0,2 1 0,0-1 0,0 1 0,1 0 0,1 0 0,0 0 0,1 0 0,0 0 0,1 0 0,1 0 0,3 16 0,-4-27-11,-1 1 1,1-1-1,0 0 1,0 0-1,1 0 0,-1 0 1,0-1-1,1 1 0,-1 0 1,1 0-1,-1-1 1,1 1-1,0-1 0,-1 1 1,1-1-1,0 0 0,0 0 1,0 0-1,0 0 0,0 0 1,1 0-1,-1 0 1,0-1-1,0 1 0,0-1 1,1 0-1,-1 1 0,0-1 1,1 0-1,-1 0 1,0-1-1,0 1 0,4-1 1,1-1 26,0 0 0,0 0-1,0 0 1,0-1 0,-1 0 0,1-1 0,-1 0 0,0 1 0,9-8 0,10-13 106,-1-1 0,-1 0 0,-2-2-1,0-1 1,-1 0 0,-2-1 0,-1-2 0,-2 1 0,-1-2 0,18-59 0,-22 25 117,-12 65-257,-3 10-48,-6 15-84,1 19 123,2 0 0,1 0 0,3 1 0,1-1 0,6 88 0,-3-128 11,0 0-1,1 0 1,-1 0 0,1 0 0,-1 0 0,1 0 0,0 0 0,0 0-1,0 0 1,1 0 0,-1 0 0,1 0 0,0-1 0,-1 1 0,1-1-1,0 1 1,0-1 0,1 0 0,-1 0 0,0 0 0,1 0 0,0 0-1,-1 0 1,1-1 0,4 3 0,-3-3 8,-1-1-1,1 1 1,0-1-1,0 0 1,0 0 0,0 0-1,0-1 1,0 1-1,-1-1 1,1 0 0,0 0-1,0 0 1,-1-1-1,1 1 1,-1-1 0,1 0-1,-1 0 1,0 0-1,1 0 1,2-4 0,18-15 26,-2-1 0,0-1 0,-2-2 0,0 1 0,16-30 0,-8 13-18,-28 41-13,0-1 0,0 1 0,0 0 0,0 0 0,0 0 0,0 0 1,1 0-1,-1 0 0,0-1 0,0 1 0,0 0 0,0 0 0,0 0 0,0 0 0,0 0 0,0 0 0,0-1 1,1 1-1,-1 0 0,0 0 0,0 0 0,0 0 0,0 0 0,0 0 0,1 0 0,-1 0 0,0 0 1,0 0-1,0 0 0,0 0 0,0 0 0,1 0 0,-1 0 0,0 0 0,0 0 0,0 0 0,0 0 0,0 0 1,1 0-1,-1 0 0,0 0 0,0 0 0,0 0 0,0 0 0,0 0 0,1 0 0,-1 0 0,0 1 1,0-1-1,0 0 0,0 0 0,0 0 0,0 0 0,0 0 0,1 1 0,2 13-116,0 27-113,-3-31 211,1 12 34,-1-7-10,0-1 1,1 0-1,0 1 1,2-1-1,-1 0 1,2 0-1,0 0 1,9 22 0,-12-35-1,-1 0 0,1 0 0,-1 0 0,1 0 0,0 0 0,-1 0 0,1 0 0,0 0 0,0 0 0,0 0 0,0 0 0,0 0 0,0 0 0,0-1 0,0 1 0,0 0 0,0-1 0,0 1 0,0-1 0,0 1 0,1-1 0,-1 1 0,0-1 0,0 0 0,0 0 0,1 0 0,-1 1 0,0-1 0,0-1 0,1 1 0,-1 0 0,0 0 0,0 0 0,1-1 0,-1 1 0,0 0 0,0-1 0,0 1 0,1-1 1,-1 0-1,0 1 0,0-1 0,0 0 0,0 1 0,0-1 0,0 0 0,-1 0 0,1 0 0,0 0 0,1-2 0,3-3 27,-1 0 0,0 0 0,0 0 0,0-1 0,-1 1 0,0-1 0,3-10 0,-4 9-32,0 0 0,-1 0 0,1-1 0,-1 1 0,-1-1 0,0 1 0,0-1 0,-1 1 0,0-1 0,0 1 0,-1-1 0,-4-11 0,1 9 0,0 0 0,-1 1 0,0-1 0,0 1 0,-1 1 0,-1-1 0,0 1 0,-9-9 0,16 18-1,1-1 0,0 1 0,-1 0-1,1 0 1,0-1 0,0 1 0,0 0 0,-1-1 0,1 1-1,0 0 1,0-1 0,0 1 0,0 0 0,0-1 0,0 1 0,0-1-1,0 1 1,0 0 0,0-1 0,0 1 0,0-1 0,0 1-1,0 0 1,0-1 0,0 1 0,0 0 0,0-1 0,0 1 0,0 0-1,1-1 1,-1 1 0,0 0 0,0-1 0,1 1 0,-1 0 0,0-1-1,0 1 1,1 0 0,-1 0 0,0-1 0,0 1 0,1 0-1,-1 0 1,0 0 0,1-1 0,-1 1 0,1 0 0,-1 0 0,0 0-1,1 0 1,-1 0 0,0 0 0,1 0 0,29-9-456,-20 7-17,68-27-6829,-36 8-160</inkml:trace>
</inkml:ink>
</file>

<file path=ppt/ink/ink3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3.936"/>
    </inkml:context>
    <inkml:brush xml:id="br0">
      <inkml:brushProperty name="width" value="0.025" units="cm"/>
      <inkml:brushProperty name="height" value="0.025" units="cm"/>
    </inkml:brush>
  </inkml:definitions>
  <inkml:trace contextRef="#ctx0" brushRef="#br0">1 0 14253,'0'0'8617,"25"70"-6375,-18-20-865,4 8-384,-1 3-705,6 2-224,1-4-32,1-6-544,3-5-577,-1-10-833,-4-6-224,-6-12-801,-9-13-3042</inkml:trace>
</inkml:ink>
</file>

<file path=ppt/ink/ink3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4.288"/>
    </inkml:context>
    <inkml:brush xml:id="br0">
      <inkml:brushProperty name="width" value="0.025" units="cm"/>
      <inkml:brushProperty name="height" value="0.025" units="cm"/>
    </inkml:brush>
  </inkml:definitions>
  <inkml:trace contextRef="#ctx0" brushRef="#br0">153 539 16335,'0'0'11499,"57"-66"-10794,-6 45-417,10-3 65,0 0-65,-1 0-256,-9 1-865,-10 4-1537,-15-3-1089,-22 0-2659,-8-3-6951</inkml:trace>
  <inkml:trace contextRef="#ctx0" brushRef="#br0" timeOffset="1">64 55 15983,'0'0'2210,"-53"-11"-64,43 6 865,10-2-705,0 1-832,19-1-994,11 0-416,11-1-96,10 4-801,3 4-1569,0 0-2755,-2 0-6598</inkml:trace>
</inkml:ink>
</file>

<file path=ppt/ink/ink3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4.641"/>
    </inkml:context>
    <inkml:brush xml:id="br0">
      <inkml:brushProperty name="width" value="0.025" units="cm"/>
      <inkml:brushProperty name="height" value="0.025" units="cm"/>
    </inkml:brush>
  </inkml:definitions>
  <inkml:trace contextRef="#ctx0" brushRef="#br0">1 67 17457,'0'9'3331,"0"-3"-2857,0 3 263,0-1 0,0 0 1,1 0-1,0 1 0,0-1 0,6 16 0,-6-22-700,0 0-1,0 0 0,0 0 0,1 0 0,-1 0 0,1 0 1,-1 0-1,1 0 0,0 0 0,0-1 0,0 1 0,0-1 0,0 0 1,0 1-1,0-1 0,0 0 0,0 0 0,1 0 0,-1 0 0,0-1 1,1 1-1,-1-1 0,0 1 0,1-1 0,-1 0 0,1 0 1,-1 0-1,1 0 0,-1 0 0,1-1 0,-1 1 0,4-2 0,1 0-127,0 0-1,1-1 0,-1 0 0,0 0 0,-1-1 1,1 0-1,-1 0 0,1 0 0,-1-1 0,0 0 0,-1 0 1,1-1-1,-1 1 0,7-12 0,-2 4 75,-1-1 0,0 0 0,-1-1 1,-1 0-1,10-28 0,-17 43 19,0 0 0,0 0 1,0 0-1,0 0 0,0 0 1,0 0-1,0 0 0,0 0 1,0 0-1,0 0 0,0 0 1,0 0-1,0 0 0,0 1 1,0-1-1,1 0 0,-1 0 0,0 0 1,0 0-1,0 0 0,0 0 1,0 0-1,0 0 0,0 0 1,0 0-1,0 0 0,0 0 1,0 0-1,0 0 0,0 0 1,0 0-1,1 0 0,-1 0 1,0 0-1,0 0 0,0 0 1,0 0-1,0-1 0,0 1 1,0 0-1,0 0 0,0 0 0,0 0 1,0 0-1,0 0 0,0 0 1,0 0-1,0 0 0,0 0 1,3 14 3,1 32-120,-2-21 106,-1-18-286,0 3-64,0 0 0,0 0 0,1-1 0,4 11 0,9 2-3832,-14-21 3743,1-1-1,-1 1 0,0-1 0,0 1 0,0-1 0,0 1 0,1-1 1,-1 0-1,0 1 0,0-1 0,1 0 0,-1 0 0,0 0 0,0 0 1,1 0-1,-1-1 0,0 1 0,0 0 0,3-1 0,13-8-8184</inkml:trace>
</inkml:ink>
</file>

<file path=ppt/ink/ink3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5.009"/>
    </inkml:context>
    <inkml:brush xml:id="br0">
      <inkml:brushProperty name="width" value="0.025" units="cm"/>
      <inkml:brushProperty name="height" value="0.025" units="cm"/>
    </inkml:brush>
  </inkml:definitions>
  <inkml:trace contextRef="#ctx0" brushRef="#br0">1 31 5509,'0'0'5680,"0"9"-1857,0 175 2903,0-181-6674,0-1 0,0 1 0,1-1 0,-1 0 1,0 1-1,1-1 0,0 0 0,-1 1 0,1-1 0,0 0 0,0 0 0,0 1 1,1-1-1,-1 0 0,0 0 0,1-1 0,-1 1 0,1 0 0,0 0 0,0-1 1,0 1-1,-1-1 0,1 1 0,1-1 0,-1 0 0,0 0 0,0 0 0,0 0 1,0 0-1,4 0 0,-4 0 58,1-1 0,0 0 1,0-1-1,0 1 0,0 0 1,0-1-1,-1 0 0,1 1 1,0-1-1,-1 0 0,1 0 1,0-1-1,-1 1 0,1 0 1,-1-1-1,0 0 0,1 1 1,-1-1-1,0 0 0,0 0 1,0 0-1,0-1 0,-1 1 1,1 0-1,2-5 0,4-12 275,1-1-1,-2 0 0,-1 0 1,-1-1-1,0 1 0,-1-1 1,-2-1-1,0 1 0,-2-39 1,-2 79-544,1-8-63,0 1 1,0-1-1,1 0 1,2 14-1,-2-23 206,0-1 1,0 0-1,0 0 0,0 0 1,1 1-1,-1-1 0,0 0 1,1 0-1,-1 0 0,1 0 1,-1 0-1,1 0 1,-1 1-1,1-1 0,0 0 1,0-1-1,-1 1 0,1 0 1,0 0-1,0 0 0,0 0 1,0-1-1,0 1 0,0 0 1,0-1-1,0 1 0,0-1 1,1 1-1,-1-1 1,0 0-1,0 1 0,0-1 1,1 0-1,-1 0 0,0 0 1,0 0-1,0 0 0,1 0 1,-1 0-1,0 0 0,0-1 1,0 1-1,1 0 0,-1-1 1,0 1-1,0-1 1,1 0-1,1-1 39,-1 1 1,0-1 0,1 0-1,-1 0 1,0 0 0,0 0-1,0 0 1,0 0-1,-1-1 1,1 1 0,-1-1-1,1 1 1,-1-1-1,0 1 1,1-6 0,1 2 40,-1-1 0,0 0 0,-1 1 1,0-1-1,1-11 0,-19 35-373,6 1 413,2 0 0,-10 24 1,17-37-453,0 0 1,0 0 0,1 0 0,0 1 0,0-1-1,0 0 1,0 1 0,1-1 0,0 1-1,0-1 1,1 0 0,-1 1 0,1-1 0,2 7-1,7 1-4131,4-4-1548</inkml:trace>
</inkml:ink>
</file>

<file path=ppt/ink/ink3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5.389"/>
    </inkml:context>
    <inkml:brush xml:id="br0">
      <inkml:brushProperty name="width" value="0.025" units="cm"/>
      <inkml:brushProperty name="height" value="0.025" units="cm"/>
    </inkml:brush>
  </inkml:definitions>
  <inkml:trace contextRef="#ctx0" brushRef="#br0">127 3 21236,'-9'-1'1543,"5"1"-1378,-3-1 415,0 1 0,-1-1 1,1 1-1,0 1 0,-13 1 0,17-1-491,0 0 0,0 0 1,0 0-1,1 1 0,-1-1 0,0 1 0,0 0 0,1-1 0,-1 1 0,1 1 0,-1-1 0,1 0 0,0 0 0,0 1 0,0-1 0,0 1 0,1 0 0,-3 4 0,3-5-139,-1 0-1,1 0 0,0 0 0,0 0 1,0 0-1,1 1 0,-1-1 0,0 0 0,1 1 1,-1-1-1,1 0 0,0 1 0,0-1 1,0 0-1,1 5 0,0-6 12,-1 1 0,1-1 0,0 0 0,0 0 0,0 0-1,0 0 1,0 0 0,0-1 0,1 1 0,-1 0 0,0 0 0,0-1 0,1 1-1,-1-1 1,0 1 0,1-1 0,-1 1 0,0-1 0,1 0 0,-1 0 0,1 0-1,-1 0 1,0 0 0,1 0 0,-1 0 0,2 0 0,211-9 23,-212 8 32,0 1-1,0 0 1,0 0 0,0 0 0,0 0-1,0 0 1,0 0 0,0 1 0,0-1 0,0 1-1,0-1 1,0 1 0,-1 0 0,1 0 0,0 0-1,0 0 1,-1 0 0,1 0 0,0 0-1,-1 0 1,1 1 0,-1-1 0,0 1 0,1-1-1,-1 1 1,0-1 0,0 1 0,0 0-1,0 0 1,0-1 0,-1 1 0,1 0 0,0 0-1,-1 0 1,1 0 0,-1 0 0,0 0-1,0 0 1,0 0 0,0 0 0,0 0 0,0 0-1,-1 2 1,0 2 146,0 0 0,-1 0-1,0 0 1,0 0 0,-1 0 0,1 0 0,-1-1-1,-1 0 1,1 1 0,-1-1 0,0 0-1,-8 8 1,11-13-194,-34 29 326,33-28-532,0 0-1,0 0 1,0 0-1,0 0 1,0 0-1,0 0 1,0 0-1,-1 0 1,1-1-1,0 0 1,0 1-1,-1-1 1,1 0-1,0 0 1,0 0 0,-1 0-1,-2-1 1,-4-9-5053,7-15-2791</inkml:trace>
</inkml:ink>
</file>

<file path=ppt/ink/ink3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5.771"/>
    </inkml:context>
    <inkml:brush xml:id="br0">
      <inkml:brushProperty name="width" value="0.025" units="cm"/>
      <inkml:brushProperty name="height" value="0.025" units="cm"/>
    </inkml:brush>
  </inkml:definitions>
  <inkml:trace contextRef="#ctx0" brushRef="#br0">53 1 22037,'-5'10'1778,"-3"8"-993,0 0 0,2 0 0,0 1 1,1 0-1,0 0 0,-2 39 0,6-50-767,0-1 0,1 1-1,0-1 1,0 0 0,1 1 0,0-1-1,0 1 1,1-1 0,0 0-1,0 0 1,1 0 0,-1 0 0,2 0-1,-1 0 1,1-1 0,0 1 0,0-1-1,1 0 1,0-1 0,0 1-1,0-1 1,11 9 0,-13-12-52,-1-1 0,1 1 0,0 0 0,0-1 0,0 0 0,0 1 0,0-1 0,1-1-1,-1 1 1,0 0 0,0-1 0,1 1 0,-1-1 0,4 0 0,-5-1 20,0 1-1,0-1 1,0 1-1,0-1 1,1 0-1,-1 0 1,0 0-1,0 0 1,-1 0-1,1-1 1,0 1-1,0-1 1,-1 1-1,1-1 1,2-3 0,3-5 74,-1-1 0,-1 0 1,0 0-1,0-1 0,-1 1 1,3-15-1,10-24 794,-18 55-746,1-1 1,-1 0 0,1 0-1,0 0 1,0 0 0,0 1 0,2 6-1,-1 6 26,-1-5-73,-1-1-15,1 1-1,1-1 1,0 1-1,0-1 1,6 22 0,-6-31-45,0 0 1,-1 0 0,1-1-1,0 1 1,0 0 0,0 0-1,1-1 1,-1 1 0,0-1-1,1 1 1,-1-1 0,1 0-1,-1 1 1,1-1 0,-1 0-1,5 2 1,-4-3-6,1 1-1,0 0 1,-1-1 0,1 0-1,0 0 1,0 0 0,0 0-1,-1 0 1,1 0 0,0-1-1,0 1 1,-1-1 0,1 0-1,0 1 1,4-4 0,-2 1-54,1 0 1,0-1 0,-1 1-1,0-1 1,0-1-1,0 1 1,0-1 0,-1 0-1,7-10 1,33-53-3167,-41 63 2591,-3 4-680,0 39-1629,0-30 2382,1 15-2450,8-13-1758,5-9-982</inkml:trace>
</inkml:ink>
</file>

<file path=ppt/ink/ink3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6.243"/>
    </inkml:context>
    <inkml:brush xml:id="br0">
      <inkml:brushProperty name="width" value="0.025" units="cm"/>
      <inkml:brushProperty name="height" value="0.025" units="cm"/>
    </inkml:brush>
  </inkml:definitions>
  <inkml:trace contextRef="#ctx0" brushRef="#br0">56 89 4388,'0'-13'6369,"-1"-39"-3049,-3 29-87,-3 29-352,-5 28-592,1 21-1070,2 0 0,-2 110 0,11-160-1205,1 1 0,0 0 0,1-1 1,-1 1-1,1-1 0,0 1 0,0-1 1,4 7-1,-6-11-11,1 0-1,-1 0 1,1 1 0,-1-2 0,1 1 0,0 0-1,-1 0 1,1 0 0,0 0 0,-1 0-1,1 0 1,0-1 0,0 1 0,0 0-1,0-1 1,0 1 0,0-1 0,0 1 0,0-1-1,0 1 1,0-1 0,0 0 0,0 1-1,0-1 1,0 0 0,0 0 0,1 0-1,-1 0 1,0 0 0,0 0 0,0 0 0,0 0-1,0 0 1,0-1 0,0 1 0,0 0-1,0-1 1,1 1 0,-1-1 0,0 1-1,-1-1 1,1 1 0,0-1 0,0 0 0,0 1-1,0-1 1,0 0 0,-1 0 0,1 0-1,0 0 1,0-1 0,3-4 24,0 0-1,-1-1 1,1 1-1,-2-1 1,1 0-1,-1 1 1,0-1 0,0 0-1,-1 0 1,1-12-1,0 4 417,-1-1-1,-1 1 0,0 0 0,-3-17 1,3 33-416,-1-1 1,1 0 0,0 0 0,0 0 0,0 0-1,0 1 1,-1-1 0,1 0 0,0 0 0,0 0-1,0 0 1,0 0 0,-1 0 0,1 0-1,0 0 1,0 0 0,0 0 0,-1 1 0,1-1-1,0 0 1,0 0 0,-1 0 0,1 0-1,0 0 1,0 0 0,0-1 0,-1 1 0,1 0-1,0 0 1,0 0 0,0 0 0,-1 0 0,1 0-1,0 0 1,0 0 0,0 0 0,0-1-1,-1 1 1,1 0 0,0 0 0,0 0 0,0 0-1,0 0 1,0-1 0,-1 1 0,1 0-1,0 0 1,0 0 0,0-1 0,0 1 0,0 0-1,-6 19 274,5-16-317,1 0-1,0 0 1,1 0-1,-1 0 0,0 0 1,1 0-1,0 0 1,-1-1-1,1 1 0,0 0 1,1 0-1,-1 0 1,0-1-1,1 1 1,0-1-1,-1 1 0,1-1 1,0 1-1,0-1 1,0 0-1,1 0 0,-1 0 1,0 0-1,1-1 1,-1 1-1,1-1 0,0 1 1,0-1-1,-1 0 1,1 0-1,0 0 1,0 0-1,0-1 0,0 1 1,0-1-1,0 0 1,3 1-1,2-1-77,-1 0-1,0 0 1,0 0 0,1 0 0,-1-1-1,0-1 1,0 1 0,0-1-1,0 0 1,0-1 0,-1 0 0,1 0-1,-1 0 1,13-8 0,-14 6 150,1-1 0,-1 1 0,0-1 1,0 0-1,0 0 0,-1 0 0,0 0 0,0-1 1,-1 0-1,0 0 0,0 0 0,0 0 0,-1 0 1,0-1-1,-1 1 0,2-10 0,-3 15 217,-2 6-219,0 0 1,0-1 0,0 1 0,1 0-1,-1 0 1,1 0 0,0 0 0,-1 7-1,2-7 9,-1-3-59,-2 10-51,0 0 0,1 0 0,0 1 1,1-1-1,0 1 0,1-1 1,0 1-1,3 18 0,9-20-3516,-12-9 3169,1-1 0,0 0 1,0 0-1,-1 0 0,1 0 1,0 0-1,0 0 1,-1 0-1,1 0 0,0 0 1,0 0-1,-1-1 0,1 1 1,0 0-1,0 0 1,-1-1-1,1 1 0,0 0 1,-1-1-1,2 0 1,9-15-9718</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4.514"/>
    </inkml:context>
    <inkml:brush xml:id="br0">
      <inkml:brushProperty name="width" value="0.025" units="cm"/>
      <inkml:brushProperty name="height" value="0.025" units="cm"/>
    </inkml:brush>
  </inkml:definitions>
  <inkml:trace contextRef="#ctx0" brushRef="#br0">0 1 14894,'3'15'2728,"0"7"-2328,41 212 4140,-34-191-3607,3 0-1,1-1 0,32 65 1,-40-95-867,1-1 0,0 0 1,11 14-1,-16-23-82,-1-1-1,0 1 1,0 0-1,1-1 1,-1 1-1,1-1 1,-1 1-1,1-1 1,0 0-1,-1 0 1,1 1-1,0-1 1,0 0-1,0-1 1,0 1-1,0 0 1,0-1-1,0 1 1,0-1-1,0 1 1,0-1-1,0 0 1,1 0-1,-1 0 1,0 0-1,0 0 1,0-1-1,0 1 1,3-2-1,-3 0-95,0 0-1,0 0 1,0 0-1,0-1 1,0 1-1,-1-1 1,1 1-1,-1-1 1,0 0-1,0 0 1,0 1-1,0-1 1,0 0-1,-1 0 1,1 0-1,-1 0 1,0 0-1,0 0 1,0 0-1,0 0 1,-1-5-1,0-2-402,0 0-1,-1 0 1,0 0-1,0 0 1,-5-13-1,3 15 184,-1 0 0,0 0 0,0 0 1,0 1-1,-1 0 0,0 0 0,0 0 0,-1 1 0,0 0 0,0 0 1,-12-7-1,13 9 410,0 1 0,0 0-1,-1 0 1,1 0 0,0 1 0,-1 0 0,0 1 0,1-1 0,-15 0 0,20 2-34,0 0 0,0 0 0,0 0 0,0 0-1,-1 0 1,1 0 0,0 0 0,0 1 0,0-1 0,0 0 0,0 1 0,0-1 0,0 1 0,0-1-1,0 1 1,0-1 0,0 1 0,0 0 0,0-1 0,0 1 0,0 0 0,1 0 0,-1 0-1,0 0 1,0 0 0,1 0 0,-1 0 0,1 0 0,-1 0 0,1 0 0,-1 0 0,1 0 0,0 0-1,0 0 1,-1 0 0,1 1 0,0-1 0,0 0 0,0 0 0,0 0 0,0 0 0,1 2-1,-1 0-28,0-1 0,1 1 0,0 0 0,-1 0 0,1 0 0,0-1 0,1 1 0,-1 0 0,0-1-1,1 1 1,-1-1 0,1 0 0,0 1 0,0-1 0,0 0 0,2 2 0,-1-2-33,0 0 0,0 0 0,0 0 1,1-1-1,-1 1 0,0-1 0,1 0 1,-1 0-1,0 0 0,1 0 0,0-1 1,-1 1-1,1-1 0,-1 0 1,1 0-1,-1 0 0,1-1 0,5 0 1,-3-1-69,0 0 1,0-1-1,0 1 1,-1-1-1,1-1 1,-1 1-1,0-1 1,1 0-1,6-7 1,1-3-296,0 0 1,-2-1 0,0 0-1,0-1 1,-2 0 0,9-19-1,-13 24 21,0 1-1,-1-1 0,-1-1 1,1 1-1,-2 0 0,3-19 0,-6 30 394,1 0 0,0 0 0,0 1 0,0-1-1,0 0 1,0 0 0,0 0 0,0 0 0,0 0-1,0 0 1,0 0 0,-1 0 0,1 0 0,0 0-1,0 0 1,0 0 0,0 0 0,0-1 0,0 1-1,0 0 1,0 0 0,0 0 0,0 0 0,0 0-1,0 0 1,-1 0 0,1 0 0,0 0 0,0 0-1,0 0 1,0 0 0,0 0 0,0 0 0,0 0 0,0 0-1,0 0 1,0-1 0,0 1 0,0 0 0,0 0-1,0 0 1,0 0 0,0 0 0,0 0 0,0 0-1,0 0 1,0 0 0,0 0 0,0-1 0,0 1-1,0 0 1,0 0 0,-7 12 1148,-6 21 426,8-5-86,-2 47-1,7-64-1281,-1 0 0,2 1 0,0-1 0,0 0 0,1 0 0,7 22 0,-9-32-220,0 1 1,1-1-1,-1 0 0,1 1 0,-1-1 1,1 0-1,-1 0 0,1 0 1,0 1-1,0-1 0,0 0 0,0 0 1,0 0-1,0 0 0,0 0 0,0-1 1,0 1-1,0 0 0,0 0 0,0-1 1,1 1-1,-1 0 0,3 0 1,-3-2 7,0 1 0,1 0 0,-1-1 0,0 1 0,1-1 0,-1 1 0,0-1 0,0 1 0,0-1 0,1 0 0,-1 0 0,0 0 0,0 1 1,0-1-1,0 0 0,0 0 0,-1-1 0,3-1 0,2-6 144,1 0 0,-2 0-1,1 0 1,5-19 0,-2-4-79,-2 0 0,-1-1 0,-2 1-1,-1-59 1,-3 86-320,-1 23 138,-2 34 83,5-30 10,0 0 1,6 33-1,-7-50-10,1 1 0,1 0-1,-1-1 1,1 1 0,0-1-1,0 0 1,1 0 0,0 1-1,0-2 1,0 1 0,0 0-1,1-1 1,-1 1 0,1-1-1,5 4 1,-7-7-54,-1 0 1,0 0-1,0 0 1,1 0-1,-1-1 1,1 1-1,-1-1 1,1 1 0,-1-1-1,1 1 1,-1-1-1,1 0 1,-1 1-1,1-1 1,-1 0-1,1 0 1,-1 0-1,1 0 1,0-1-1,-1 1 1,1 0-1,-1-1 1,1 1-1,-1-1 1,0 1-1,1-1 1,-1 0-1,1 0 1,-1 0-1,0 1 1,0-1 0,1 0-1,-1 0 1,0-1-1,1 0 1,3-5-731,0 0-1,0-1 1,-1 1 0,0-1 0,4-9 0,-8 16 711,21-50-5568</inkml:trace>
</inkml:ink>
</file>

<file path=ppt/ink/ink3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6.568"/>
    </inkml:context>
    <inkml:brush xml:id="br0">
      <inkml:brushProperty name="width" value="0.025" units="cm"/>
      <inkml:brushProperty name="height" value="0.025" units="cm"/>
    </inkml:brush>
  </inkml:definitions>
  <inkml:trace contextRef="#ctx0" brushRef="#br0">13 0 12268,'0'0'9833,"-12"61"-9385,19-39-352,9-4-544,4 0-1858,1-5-1986,-1-3-3011</inkml:trace>
</inkml:ink>
</file>

<file path=ppt/ink/ink3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6.899"/>
    </inkml:context>
    <inkml:brush xml:id="br0">
      <inkml:brushProperty name="width" value="0.025" units="cm"/>
      <inkml:brushProperty name="height" value="0.025" units="cm"/>
    </inkml:brush>
  </inkml:definitions>
  <inkml:trace contextRef="#ctx0" brushRef="#br0">1 143 9993,'0'0'15033,"2"8"-13356,2 12-902,-2 0 1,2 29 0,-4-48-813,0-1 0,0 1 0,0-1 0,0 1 0,0-1 0,0 1 0,0-1 0,1 1 0,-1-1 0,0 1 0,0-1 0,0 1 0,1-1 0,-1 1 0,0-1 0,1 1 0,-1-1 0,0 1 0,1-1 0,-1 0 0,1 1 0,-1-1 0,1 0 0,-1 1 0,0-1 0,1 0 0,-1 0 0,1 1 0,-1-1 0,1 0 0,-1 0 0,1 0 0,0 0 0,25-2-1369,23-15-702,43-22-2711,2 0-7296,-74 29 7193</inkml:trace>
  <inkml:trace contextRef="#ctx0" brushRef="#br0" timeOffset="1">439 0 18161,'0'0'4623,"-9"7"-2600,4-2-1841,1-3-90,1 0-1,-1 1 0,1 0 0,0-1 1,0 1-1,0 0 0,0 1 0,1-1 1,-1 0-1,1 1 0,0-1 0,0 1 0,0 0 1,1 0-1,-1-1 0,1 1 0,0 0 1,0 1-1,0-1 0,0 7 0,3-10-203,-1 1 0,1-1 0,0 0 0,0-1-1,0 1 1,0 0 0,0 0 0,0-1 0,0 1-1,0-1 1,0 0 0,0 0 0,0 0 0,1 0-1,-1 0 1,0 0 0,0 0 0,2-1 0,3 1-378,7 0-628,1 0 0,0 2 0,0 0 0,22 6 0,-32-7 1085,-1 1 0,1 0-1,-1 0 1,0 0 0,1 0 0,-1 1-1,0-1 1,4 5 0,-7-6 261,1 1 0,0 0 0,-1 0 0,1 0 0,-1 0 0,0 0 0,1 0 0,-1 0 0,0 1 0,0-1 0,-1 0 0,1 0 1,0 1-1,-1-1 0,0 1 0,1 3 0,-2-3-30,1 0 1,-1 0-1,0-1 1,0 1-1,0 0 1,0-1-1,0 1 1,-1-1-1,1 1 1,-1-1-1,0 1 0,0-1 1,0 0-1,0 0 1,0 0-1,0 0 1,0-1-1,-1 1 1,1 0-1,0-1 1,-1 0-1,0 1 1,1-1-1,-1 0 1,0 0-1,1-1 1,-5 2-1,-8 2-219,0-1-1,0 0 1,-27 2 0,9-5-3086,5-3-5963</inkml:trace>
</inkml:ink>
</file>

<file path=ppt/ink/ink3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7.476"/>
    </inkml:context>
    <inkml:brush xml:id="br0">
      <inkml:brushProperty name="width" value="0.025" units="cm"/>
      <inkml:brushProperty name="height" value="0.025" units="cm"/>
    </inkml:brush>
  </inkml:definitions>
  <inkml:trace contextRef="#ctx0" brushRef="#br0">80 159 17585,'0'0'1905,"-2"-8"1282,-6-27 267,8 35-3387,0-1-1,0 1 0,0-1 1,0 1-1,0 0 0,0-1 1,0 1-1,0-1 0,0 1 0,0-1 1,0 1-1,-1 0 0,1-1 1,0 1-1,0 0 0,0-1 1,-1 1-1,1 0 0,0-1 1,0 1-1,-1 0 0,1-1 0,0 1 1,-1 0-1,1 0 0,0-1 1,-1 1-1,1 0 0,-1 0 1,1 0-1,0-1 0,-1 1 1,1 0-1,-1 0 0,1 0 0,0 0 1,-1 0-1,1 0 0,-1 0 1,1 0-1,0 0 0,-1 0 1,1 0-1,-1 0 0,1 0 0,0 0 1,-1 1-1,1-1 0,-1 0 1,1 0-1,-1 1 0,-11 11 330,6-2-351,1-1-1,0 1 0,0 0 1,1 0-1,0 0 1,1 1-1,0 0 1,1-1-1,0 1 1,0 0-1,1 0 1,1 0-1,0 0 1,2 17-1,-2-27-43,1 0-1,-1-1 0,1 1 1,-1 0-1,1 0 0,-1-1 1,1 1-1,-1 0 0,1-1 0,0 1 1,-1-1-1,1 1 0,0-1 1,-1 1-1,1-1 0,0 1 1,0-1-1,-1 0 0,1 1 1,0-1-1,0 0 0,0 0 1,0 1-1,0-1 0,-1 0 0,1 0 1,0 0-1,0 0 0,0 0 1,0 0-1,0 0 0,1-1 1,29-9 335,-21 3-209,0 0 0,-1-1-1,0 0 1,-1-1-1,0 0 1,0 0 0,12-20-1,-9 11 65,0 0 1,-2-1-1,14-34 0,-20 43-191,-1 1 0,0 0 0,0 0 0,0-1 0,-1 1 0,-1-1 0,0-12 0,0 21-17,0 1 0,0-1 0,0 1 0,0-1 0,0 1 0,0 0 0,0-1 1,0 1-1,0-1 0,0 1 0,0-1 0,0 1 0,-1 0 0,1-1 0,0 1 0,0-1 0,0 1 0,-1 0 0,1-1 0,0 1 0,0 0 1,-1-1-1,1 1 0,0 0 0,-1-1 0,1 1 0,0 0 0,-1 0 0,1-1 0,0 1 0,-1 0 0,1 0 0,-1 0 0,1 0 0,0-1 0,-1 1 1,1 0-1,-1 0 0,1 0 0,-1 0 0,1 0 0,0 0 0,-1 0 0,1 0 0,-1 0 0,1 0 0,-1 0 0,1 1 0,0-1 0,-1 0 1,1 0-1,-1 0 0,1 1 0,0-1 0,-1 0 0,1 0 0,0 1 0,-1-1 0,1 0 0,0 0 0,-1 1 0,1-1 0,0 1 0,0-1 0,-1 0 1,1 1-1,0-1 0,0 0 0,-1 1 0,-18 27-1937,15-15 907,1 0-1,0 0 1,1 0 0,0 1 0,1-1-1,1 0 1,0 1 0,1-1-1,0 0 1,6 23 0,7-18-4473,3-8-4474</inkml:trace>
</inkml:ink>
</file>

<file path=ppt/ink/ink3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8.241"/>
    </inkml:context>
    <inkml:brush xml:id="br0">
      <inkml:brushProperty name="width" value="0.025" units="cm"/>
      <inkml:brushProperty name="height" value="0.025" units="cm"/>
    </inkml:brush>
  </inkml:definitions>
  <inkml:trace contextRef="#ctx0" brushRef="#br0">0 1 11563,'0'0'8936,"4"13"-6960,3 24-597,-1 1 0,-2 0 1,-1 1-1,-5 63 1,2-99-1359,-1 1-23,1 0 1,-1 0 0,1-1 0,0 1-1,1 0 1,-1 0 0,1-1 0,1 7-1,-2-9-3,1 0 0,0-1 0,0 1 0,-1 0 0,1 0-1,0-1 1,0 1 0,0 0 0,0-1 0,0 1 0,0-1 0,0 0-1,0 1 1,0-1 0,0 0 0,0 1 0,0-1 0,0 0-1,1 0 1,-1 0 0,0 0 0,0 0 0,0 0 0,0 0 0,0 0-1,0-1 1,0 1 0,0 0 0,0-1 0,0 1 0,0-1-1,0 1 1,0-1 0,1 0 0,35-13 89,-16 5-88,-1 2 1,41-10-1,-56 16 0,0 0 0,0 1 1,0-1-1,0 1 0,0 0 0,0 1 1,0-1-1,0 1 0,0 0 0,0 0 1,0 0-1,0 1 0,0 0 0,-1-1 1,1 2-1,-1-1 0,8 6 0,-8-6 36,-2 1 1,1-1-1,0 1 0,0 0 0,-1 0 0,0 0 0,1 0 1,-1 0-1,-1 0 0,1 1 0,0-1 0,-1 1 0,1-1 1,-1 1-1,0 0 0,0-1 0,-1 1 0,1 0 0,-1 0 0,0 0 1,0-1-1,0 1 0,0 0 0,-1 0 0,1 0 0,-1-1 1,0 1-1,0 0 0,-1-1 0,1 1 0,-4 5 0,2-3 105,-1 0 1,0-1-1,0 1 0,0-1 0,0 0 0,-1 0 0,0-1 0,0 1 0,0-1 0,-1 0 0,1-1 0,-1 1 1,0-1-1,0 0 0,0-1 0,0 1 0,-10 1 0,7-2-103,-1-1 0,0 0 0,0 0 0,0-1 0,0 0 0,0-1-1,-16-3 1,24 4-113,-1-1 0,0 1 0,1-1 0,-1 0-1,0 0 1,1 0 0,-1 0 0,1-1-1,0 1 1,-1 0 0,1-1 0,0 0 0,0 0-1,0 0 1,0 0 0,0 0 0,0 0 0,1 0-1,-1 0 1,1-1 0,-1 1 0,1-1-1,0 1 1,0-1 0,0 1 0,0-1 0,1 0-1,-1 0 1,1 1 0,-1-1 0,1-3-1,0 4-293,1 0-1,-1 1 1,1-1-1,0 0 0,-1 1 1,1-1-1,0 0 0,0 1 1,0-1-1,0 1 0,0 0 1,0-1-1,0 1 0,1 0 1,-1 0-1,0 0 1,1 0-1,-1 0 0,1 0 1,-1 0-1,1 0 0,0 0 1,-1 1-1,1-1 0,0 1 1,-1-1-1,1 1 0,0 0 1,3-1-1,3-1-1250,23-8-4643</inkml:trace>
</inkml:ink>
</file>

<file path=ppt/ink/ink3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8.846"/>
    </inkml:context>
    <inkml:brush xml:id="br0">
      <inkml:brushProperty name="width" value="0.025" units="cm"/>
      <inkml:brushProperty name="height" value="0.025" units="cm"/>
    </inkml:brush>
  </inkml:definitions>
  <inkml:trace contextRef="#ctx0" brushRef="#br0">115 159 10282,'0'0'10789,"-9"-2"-7271,8 2-3489,-2-1 104,1 0 0,0 0 0,-1 0 1,1 1-1,-1-1 0,1 1 0,-1 0 1,1 0-1,-1 0 0,1 0 0,-1 0 1,1 0-1,-1 1 0,1-1 0,-1 1 0,1 0 1,0 0-1,-1 0 0,1 0 0,0 0 1,0 0-1,0 0 0,0 1 0,0-1 1,0 1-1,0 0 0,0 0 0,0-1 1,1 1-1,-1 0 0,1 0 0,-1 0 1,1 1-1,-1 2 0,-4 8-109,1 1 0,1 0 0,0 1 0,1-1 0,0 1 0,1 0 0,1 0 0,0-1 0,3 26 0,-2-37-31,1 0 0,0 1-1,-1-1 1,1 0 0,1 0-1,-1 0 1,0 0 0,1 0-1,0 0 1,-1 0 0,1 0-1,0-1 1,1 1 0,-1-1-1,0 1 1,1-1 0,3 3-1,59 33-275,-54-32 227,0-1-1,-1 2 0,1-1 0,12 12 0,-15-10-73,0 1-1,-1 0 1,0 1 0,-1 0-1,0 0 1,0 0 0,-1 0-1,-1 1 1,1 0 0,-2 0-1,5 22 1,-7-27 219,0 0 0,0 0 1,0 0-1,-1 0 0,0 0 0,0 0 1,-1 0-1,0 0 0,0 0 0,0 0 1,-1 0-1,0 0 0,0 0 0,0-1 1,-1 1-1,0-1 0,0 0 0,0 0 1,-1 0-1,0 0 0,0 0 0,0-1 1,0 0-1,-7 6 0,10-9-45,-1 1 0,0-1 0,0 1-1,0-1 1,1 1 0,-1-1 0,0 0-1,-1 0 1,1 0 0,0 0 0,0 0 0,0-1-1,-1 1 1,1-1 0,0 1 0,0-1-1,-1 0 1,1 0 0,0 0 0,-1 0-1,1 0 1,0-1 0,-1 1 0,1-1 0,0 1-1,0-1 1,0 0 0,-1 0 0,1 0-1,0 0 1,0 0 0,-3-2 0,2-1-21,1 0 1,-1 0-1,1 0 1,-1 0-1,1 0 1,0 0-1,1 0 1,-1-1-1,1 1 1,0-1-1,0 1 1,0-1-1,0 0 1,1 1-1,0-6 1,1-10-63,0 1 1,1 0 0,1 0 0,1 0 0,1 1 0,1-1 0,0 1 0,1 0-1,16-28 1,11-12-166,61-78-1,-21 33-344,-71 98 471,0 1 65,0 0 1,0 0-1,0 0 1,-1 0-1,1 0 1,-1 0 0,0-1-1,-1 1 1,1-1-1,-1 1 1,0-1-1,0 0 1,0 0-1,0 1 1,-1-11-1,-1 15 15,1-1 0,-1 0 0,0 0 0,1 1 0,-1-1 0,0 0 0,0 1 0,0-1-1,0 0 1,1 1 0,-1-1 0,0 1 0,0 0 0,0-1 0,0 1 0,0 0 0,0 0 0,0-1 0,0 1 0,0 0 0,0 0 0,0 0-1,0 0 1,0 0 0,0 0 0,0 1 0,0-1 0,0 0 0,0 0 0,0 1 0,0-1 0,0 1 0,0-1 0,0 1 0,-1 0 0,-33 19 30,25-10 2,0 0 1,1 1-1,1 1 1,-14 23-1,19-30-22,0 0-1,1 0 1,-1 0 0,1 1-1,0-1 1,1 1 0,0-1-1,-1 1 1,2-1-1,-1 1 1,1 0 0,0 0-1,0-1 1,1 12 0,0-16-13,0 1 1,0-1 0,1 0 0,-1 1 0,0-1 0,0 0 0,0 0 0,1 0-1,-1 0 1,1 0 0,-1 0 0,1 0 0,-1-1 0,1 1 0,-1 0 0,1-1 0,0 1-1,-1-1 1,1 0 0,0 0 0,-1 1 0,1-1 0,0 0 0,-1 0 0,1-1-1,0 1 1,0 0 0,-1 0 0,4-2 0,3 1-47,0-1-1,1 0 1,-1 0 0,14-6-1,-10 1-461,1 0 0,-1-1 0,0-1 0,0 0 0,-1-1 0,-1 0 0,0 0 0,17-22 0,-16 16-1231,-1 0 0,-1-1 0,0 1-1,-1-2 1,-1 1 0,8-26 0,-3-8-5633</inkml:trace>
</inkml:ink>
</file>

<file path=ppt/ink/ink3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9.650"/>
    </inkml:context>
    <inkml:brush xml:id="br0">
      <inkml:brushProperty name="width" value="0.025" units="cm"/>
      <inkml:brushProperty name="height" value="0.025" units="cm"/>
    </inkml:brush>
  </inkml:definitions>
  <inkml:trace contextRef="#ctx0" brushRef="#br0">50 55 15983,'-4'14'1361,"-8"26"-716,2 0-1,1 0 1,3 1-1,1 0 1,2 1-1,3 45 0,0-84-637,0 1-1,0-1 0,1 0 1,0 1-1,0-1 1,0 0-1,0 0 0,0 1 1,1-1-1,-1 0 0,1 0 1,0-1-1,0 1 1,0 0-1,0 0 0,5 4 1,-5-6 5,0 0 0,0 0 0,0 0 1,0 0-1,0-1 0,0 1 0,0 0 1,0-1-1,0 1 0,0-1 0,0 0 0,0 0 1,0 0-1,0 0 0,0 0 0,1 0 1,-1-1-1,0 1 0,0-1 0,0 1 0,0-1 1,0 0-1,0 0 0,-1 1 0,1-1 1,0-1-1,0 1 0,0 0 0,1-2 0,10-8-10,0-1-1,0 0 0,-1-1 1,-1 0-1,0-1 0,-1 0 1,15-30-1,-3 2-46,26-75-1,-36 83 854,-2-1 0,9-55 0,-24 130-301,-11 39 1,8-45-243,1 0 0,-2 48 0,9-82-259,-1 9 35,1-1 1,0 0 0,0 1-1,1-1 1,0 1 0,4 14 0,-4-21-39,0 0 0,0-1 1,1 1-1,-1 0 1,0 0-1,0-1 1,1 1-1,-1-1 0,1 1 1,0-1-1,-1 1 1,1-1-1,0 0 1,0 0-1,0 0 0,-1 0 1,1 0-1,0 0 1,0-1-1,1 1 1,-1-1-1,0 1 0,0-1 1,0 0-1,0 0 1,0 0-1,0 0 1,0 0-1,1 0 1,-1-1-1,0 1 0,2-1 1,2-1 24,0 0 1,0 0 0,-1 0-1,1-1 1,0 0 0,-1 0-1,0 0 1,0-1 0,0 0-1,0 0 1,0 0 0,-1 0-1,0-1 1,0 0 0,0 0-1,6-10 1,-1-1 132,0 0 0,0 0 0,-2-1 0,9-27 0,-13 31 159,0 0 0,0 0 1,-1 0-1,0-25 0,-2 38-314,0 1 0,-1-1-1,1 1 1,0-1 0,0 0-1,-1 0 1,1 1 0,0-1 0,-1 0-1,1 0 1,0 1 0,-1-1-1,1 0 1,-1 0 0,1 0-1,0 1 1,-1-1 0,1 0 0,-1 0-1,1 0 1,0 0 0,-1 0-1,1 0 1,-1 0 0,1 0 0,0 0-1,-1 0 1,1 0 0,-1 0-1,1 0 1,0 0 0,-1 0 0,1-1-1,-1 1 1,1 0 0,0 0-1,-1 0 1,1-1 0,0 1-1,-1 0 1,1 0 0,0-1 0,-1 1-1,1 0 1,0-1 0,0 1-1,-1 0 1,1-1 0,0 1 0,0-1-1,0 1 1,-1 0 0,1-1-1,0 1 1,0 0 0,0-1-1,0 1 1,0-1 0,0 1 0,0-1-1,0 1 1,0 0 0,0-1-1,0 1 1,0-1 0,0 0 0,-22 29 49,12-9-54,0 0 0,2 0-1,0 1 1,1 0 0,1 0 0,1 1 0,1 0-1,0-1 1,2 2 0,0-1 0,2 0 0,2 25 0,-2-44 7,1 0 0,-1-1 0,1 1 0,0 0 1,-1 0-1,1-1 0,0 1 0,0-1 0,0 1 1,1-1-1,-1 1 0,0-1 0,1 1 1,-1-1-1,0 0 0,1 0 0,-1 0 0,1 0 1,3 1-1,-5-1-2,1-1-1,0 0 1,-1 1 0,1-1 0,0 0 0,0 0 0,0 0-1,-1 1 1,1-1 0,0 0 0,0 0 0,-1 0 0,1 0-1,0-1 1,0 1 0,0 0 0,-1 0 0,1 0 0,0-1-1,0 1 1,-1 0 0,1 0 0,0-1 0,-1 1 0,1-1-1,0 1 1,-1-1 0,1 1 0,-1-1 0,1 1 0,-1-1-1,1 0 1,-1 1 0,1-1 0,-1 0 0,0 1 0,1-1-1,-1 0 1,0 1 0,1-1 0,-1 0 0,0 0 0,0 0-1,0 1 1,0-3 0,2-5 79,-2-1-1,1 1 1,-1-1 0,-1 1-1,1-1 1,-1 1 0,-1-1 0,0 1-1,0 0 1,0 0 0,-1 0-1,-7-15 1,-3 0 247,-1 1 1,-31-38-1,45 60-332,0-1 0,-1 1 0,1 0 0,0-1 0,0 1 0,-1 0 0,1-1 0,0 1 0,0 0 0,0-1 0,0 1 0,0 0 0,0-1 0,0 1 0,-1 0 0,1-1 0,0 1 0,0 0 0,0-1 0,0 1 0,0-1 0,1 1 0,-1 0 0,0-1 0,0 1 0,0 0 0,0-1 0,0 1 0,0 0 0,1-1 0,-1 1 0,0 0 0,0-1 0,0 1 0,1 0 0,-1 0 0,0-1 0,1 1 0,-1 0 0,0 0 0,0 0 0,1-1 0,-1 1 0,0 0 0,1 0 0,-1 0 0,0 0 0,1 0 0,-1-1 0,0 1 0,1 0 0,-1 0 0,1 0 0,-1 0 0,0 0 0,1 0 0,-1 0 0,0 0 0,1 0 0,-1 1 0,1-1 0,33-1 0,-25 2 0,126 6 0,-84-3 0,0-2 0,52-5 0,-94 2 0,0 0 0,0-1 0,0-1 0,0 0 0,0 0 0,-1 0 0,1-1 0,13-9 0,-19 11 0,0 1 0,0-2 0,0 1 0,0 0 0,0-1 0,-1 1 0,1-1 0,-1 0 0,0 1 0,0-1 0,0 0 0,0-1 0,0 1 0,-1 0 0,1-1 0,-1 1 0,0 0 0,0-1 0,0 1 0,-1-1 0,1 0 0,-1 1 0,0-1 0,0-6 0,-1 8 0,1-1 0,-1 1 0,0 0 0,0 0 0,0 0 0,0 0 0,0 0 0,-1 0 0,1 0 0,0 0 0,-1 1 0,0-1 0,1 0 0,-1 1 0,0-1 0,0 1 0,0 0 0,1-1 0,-2 1 0,1 0 0,0 0 0,0 1 0,0-1 0,0 0 0,-1 1 0,1-1 0,0 1 0,0-1 0,-1 1 0,-3 0 0,2 0 0,-1 0 0,1 0 0,0 0 0,0 1 0,-1 0 0,1-1 0,0 1 0,0 1 0,0-1 0,0 1 0,0-1 0,0 1 0,1 0 0,-1 0 0,0 1 0,-2 2 0,-2 4-252,1 0 0,0 1 0,0 0 0,1 0 0,1 0 0,0 0 0,0 1 0,1 0 0,0 0 0,-2 15 0,5-23 12,0 1 0,0-1 0,1 0 0,-1 1 0,1-1 0,0 1 0,0-1 0,0 1 0,1-1-1,-1 0 1,1 1 0,0-1 0,0 0 0,0 1 0,0-1 0,0 0 0,1 0 0,-1 0 0,1 0 0,0 0 0,0-1 0,0 1 0,0 0 0,1-1 0,-1 1 0,1-1 0,-1 0-1,1 0 1,0 0 0,0 0 0,0-1 0,0 1 0,0-1 0,0 0 0,1 1 0,-1-1 0,0-1 0,6 2 0,17-1-16966</inkml:trace>
</inkml:ink>
</file>

<file path=ppt/ink/ink3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0.541"/>
    </inkml:context>
    <inkml:brush xml:id="br0">
      <inkml:brushProperty name="width" value="0.025" units="cm"/>
      <inkml:brushProperty name="height" value="0.025" units="cm"/>
    </inkml:brush>
  </inkml:definitions>
  <inkml:trace contextRef="#ctx0" brushRef="#br0">0 25 17681,'0'-25'6277,"0"34"-2171,0 41-2830,11 214-251,-4-496 1377,-7 167-2402,9 79-1068,1 0 1,1 0-1,0-1 0,16 15 1,-23-26 393,-1 0 0,0 0 1,1 0-1,-1-1 0,1 1 1,0-1-1,-1 0 0,1 0 1,0 0-1,0-1 0,0 1 1,-1-1-1,1 0 0,0 0 1,0 0-1,0-1 0,0 1 1,-1-1-1,1 0 0,0 0 1,0 0-1,-1-1 0,1 1 1,-1-1-1,6-3 0,17-19-6580</inkml:trace>
</inkml:ink>
</file>

<file path=ppt/ink/ink3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1.079"/>
    </inkml:context>
    <inkml:brush xml:id="br0">
      <inkml:brushProperty name="width" value="0.025" units="cm"/>
      <inkml:brushProperty name="height" value="0.025" units="cm"/>
    </inkml:brush>
  </inkml:definitions>
  <inkml:trace contextRef="#ctx0" brushRef="#br0">53 75 8776,'0'0'11846,"-7"11"-10340,1 1-1255,-1 0-1,2 1 1,-1-1 0,2 1 0,0 0 0,0 0 0,1 0 0,-2 25 0,5-27-8,-1 1 80,1-1 0,0 1 0,0 0 0,5 20 0,-5-30-277,0-1 1,1 0-1,-1 1 0,1-1 0,-1 0 0,1 0 0,-1 1 0,1-1 0,0 0 0,0 0 0,0 0 1,-1 0-1,1 0 0,0 0 0,0 0 0,1 0 0,-1 0 0,0 0 0,2 1 0,-1-2 2,0 0-1,0 0 0,0 0 0,0 0 1,0 0-1,0 0 0,0 0 0,0-1 1,-1 1-1,1-1 0,0 1 0,0-1 0,0 0 1,-1 0-1,1 0 0,0 0 0,-1 0 1,4-2-1,5-6 281,0 0-1,0 0 1,-1-1 0,0 0 0,-1 0-1,0-1 1,10-18 0,3-8 235,16-44-1,-30 62-519,0 1 0,-2-1 0,7-35-1,-20 161-964,0 55 835,8-162 96,0 1 0,0-1 0,0 1 0,0-1 0,0 0 0,0 1 0,0-1 0,0 0 0,0 1 0,1-1 0,-1 0-1,0 1 1,0-1 0,0 0 0,0 1 0,1-1 0,-1 0 0,0 1 0,0-1 0,0 0 0,1 0 0,-1 1 0,0-1 0,1 0-1,-1 0 1,0 0 0,1 1 0,-1-1 0,0 0 0,1 0 0,-1 0 0,0 0 0,1 0 0,-1 0 0,0 0 0,1 0 0,-1 0 0,0 0-1,1 0 1,-1 0 0,1 0 0,-1 0 0,0 0 0,1 0 0,-1 0 0,0 0 0,1 0 0,-1 0 0,0-1 0,1 1 0,-1 0 0,0 0-1,1 0 1,-1-1 0,0 1 0,0 0 0,1 0 0,-1-1 0,0 1 0,0 0 0,0 0 0,1-1 0,-1 1 0,0 0 0,0-1 0,0 1-1,0-1 1,20-20 511,-2-6-425,0-1 0,-2 0 1,-1-1-1,-2-1 0,-1 0 1,14-52-1,-38 142-139,3-1-1,-3 85 1,12-143 45,0-1 0,0 0 1,0 1-1,0-1 1,0 0-1,0 1 0,0-1 1,0 0-1,0 1 1,0-1-1,0 0 1,0 1-1,0-1 0,0 0 1,0 1-1,1-1 1,-1 0-1,0 1 1,0-1-1,0 0 0,0 0 1,1 1-1,-1-1 1,0 0-1,0 1 1,1-1-1,-1 0 0,0 0 1,0 0-1,1 1 1,-1-1-1,0 0 0,0 0 1,1 0-1,-1 0 1,0 0-1,1 1 1,-1-1-1,0 0 0,1 0 1,-1 0-1,0 0 1,1 0-1,-1 0 1,0 0-1,1 0 0,-1 0 1,0 0-1,1 0 1,-1-1-1,0 1 0,1 0 1,-1 0-1,0 0 1,1 0-1,-1 0 1,0-1-1,1 1 0,-1 0 1,0-1-1,19-14 46,-2-7-47,-1 0 0,-1-1 0,-1 0 0,-2-1 0,0-1 0,14-43 0,-29 153-4858,0 11-5594,3-78 3885</inkml:trace>
</inkml:ink>
</file>

<file path=ppt/ink/ink3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1.431"/>
    </inkml:context>
    <inkml:brush xml:id="br0">
      <inkml:brushProperty name="width" value="0.025" units="cm"/>
      <inkml:brushProperty name="height" value="0.025" units="cm"/>
    </inkml:brush>
  </inkml:definitions>
  <inkml:trace contextRef="#ctx0" brushRef="#br0">115 0 21012,'0'0'8568,"-9"5"-8312,-2 2-255,2 0 0,-1 1 0,1 0 0,0 0 0,0 1 0,1 0-1,0 1 1,1 0 0,0 0 0,1 1 0,-7 14 0,43-24-295,37-10-131,-43 4 20,1 2 0,-1 1 1,39 2-1,-61 0 416,0 0 0,0 0 0,0 0 0,0 1 0,0-1 0,0 1 0,0 0 0,0-1 0,-1 1 1,1 0-1,0 0 0,0 0 0,-1 0 0,1 1 0,0-1 0,-1 0 0,1 1 0,-1-1 0,0 1 0,1-1 1,-1 1-1,0 0 0,0-1 0,0 1 0,0 0 0,0 0 0,-1 0 0,1 0 0,0 0 0,-1 0 0,0 0 1,1 0-1,-1 0 0,0 0 0,0 0 0,0 0 0,0 0 0,0 0 0,-1 0 0,0 2 0,0 3 288,0 0 0,-1 0 0,0 0 0,-1-1 0,1 1 0,-1-1-1,0 1 1,-1-1 0,0 0 0,-6 8 0,3-7-104,0 1 0,0-1 1,-1 0-1,0-1 0,-1 1 0,-14 7 0,18-12-477,0 0 0,0 0-1,0 0 1,-1 0 0,1-1-1,-1 0 1,1 0 0,-10 0-1,0-4-4185,4-9-2915</inkml:trace>
</inkml:ink>
</file>

<file path=ppt/ink/ink3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4.782"/>
    </inkml:context>
    <inkml:brush xml:id="br0">
      <inkml:brushProperty name="width" value="0.025" units="cm"/>
      <inkml:brushProperty name="height" value="0.025" units="cm"/>
    </inkml:brush>
  </inkml:definitions>
  <inkml:trace contextRef="#ctx0" brushRef="#br0">0 1 18642,'0'0'8776,"21"52"-6982,-15-15-513,3 8-480,1 0-385,1 0-320,1-6-32,-4-2-32,3-6-64,-5-4-608,1-7-449,-2-7-353,-5-7-1633</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44.235"/>
    </inkml:context>
    <inkml:brush xml:id="br0">
      <inkml:brushProperty name="width" value="0.025" units="cm"/>
      <inkml:brushProperty name="height" value="0.025" units="cm"/>
    </inkml:brush>
  </inkml:definitions>
  <inkml:trace contextRef="#ctx0" brushRef="#br0">62 72 7847,'0'-10'1368,"0"-27"171,0 36-1419,0 0 1,0 0 0,0 0 0,0-1 0,0 1 0,0 0-1,0 0 1,1 0 0,-1 0 0,1 0 0,-1 0 0,1-1-1,-1 1 1,1 0 0,-1 0 0,1 0 0,0 1 0,0-1-1,-1 0 1,1 0 0,0 0 0,1 0 0,-1 21 2350,-5 250 279,12 343-81,16-328-2200,13 347 284,-57-16 1152,2-179-857,11-19-420,-21 472 1674,16-375-930,33-352-2685,-51-266-7470,0 39-29,16 46 3489</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5.154"/>
    </inkml:context>
    <inkml:brush xml:id="br0">
      <inkml:brushProperty name="width" value="0.025" units="cm"/>
      <inkml:brushProperty name="height" value="0.025" units="cm"/>
    </inkml:brush>
  </inkml:definitions>
  <inkml:trace contextRef="#ctx0" brushRef="#br0">63 624 16560,'-5'14'496,"-53"140"4917,74-205-5878,-4 16-511,-1-1-1,-1-1 0,-3 1 0,6-63 0,-14 130 1561,1 0 1,2 1-1,1-1 0,1 0 0,2-1 0,11 35 0,-16-62-524,0 0 0,0 0 0,1 0 0,0 0-1,-1 0 1,1 0 0,0-1 0,0 1-1,1-1 1,-1 1 0,1-1 0,-1 0 0,5 3-1,-6-4-40,1-1-1,-1 1 1,1-1 0,-1 0-1,1 1 1,-1-1-1,1 0 1,-1 0-1,1 0 1,-1 0 0,1 0-1,-1 0 1,0-1-1,1 1 1,-1 0-1,1-1 1,-1 1-1,1-1 1,-1 0 0,0 1-1,1-1 1,-1 0-1,0 0 1,0 0-1,0 0 1,0 0 0,0 0-1,0 0 1,0 0-1,0 0 1,0 0-1,0-1 1,1-1-1,8-14 72,0 0 0,-1 0 0,-1-1 0,-1 0 0,0-1 0,-1 0 0,4-28 0,1-14-33,2-67-1,-8 64-88,-3 0 0,-2 0 0,-4 0 0,-12-68 0,10 110 21,2 27-7,4 38 36,2 4 353,2 0-1,2-1 0,3 0 0,1 0 0,22 60 0,-29-97-278,1 0 0,0 0 0,1-1 0,11 16 0,-14-21-78,0-1 0,0 0 0,0 0 0,1 1 0,-1-1-1,1-1 1,-1 1 0,1 0 0,0-1 0,0 1-1,0-1 1,0 0 0,0 0 0,0 0 0,0 0 0,0-1-1,0 1 1,0-1 0,4 0 0,-7 0-17,0 0-1,1 0 1,-1 1 0,0-1 0,0 0-1,1 0 1,-1 0 0,0 0 0,0 0-1,1 0 1,-1 0 0,0 0 0,0 0-1,1 0 1,-1 0 0,0-1 0,1 1-1,-1 0 1,0 0 0,0 0 0,0 0-1,1 0 1,-1 0 0,0-1 0,0 1-1,1 0 1,-1 0 0,0 0 0,0 0-1,0-1 1,0 1 0,1 0 0,-1 0-1,0-1 1,0 1 0,0 0 0,0 0-1,0-1 1,0 1 0,0 0 0,0 0-1,1-1 1,-1 1 0,0-1 0,-9-12-276,-19-9-588,-140-73-1071,167 95 1987,1 0 0,0-1 0,0 1 0,0 0 0,0 0 0,-1 0 0,1 0 0,0 0 0,0 0-1,0 0 1,0 0 0,0-1 0,0 1 0,-1 0 0,1 0 0,0 0 0,0 0 0,0 0 0,0-1 0,0 1 0,0 0 0,0 0 0,0 0 0,0 0-1,0-1 1,0 1 0,0 0 0,-1 0 0,1 0 0,0-1 0,1 1 0,-1 0 0,0 0 0,0 0 0,0 0 0,0-1 0,0 1 0,0 0 0,0 0-1,0 0 1,0-1 0,0 1 0,0 0 0,0 0 0,0 0 0,1 0 0,-1 0 0,0-1 0,13-5 643,25-1-1086,-31 6 640,64-16-1917,-26-1-4506,-21 4-101</inkml:trace>
</inkml:ink>
</file>

<file path=ppt/ink/ink3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5.119"/>
    </inkml:context>
    <inkml:brush xml:id="br0">
      <inkml:brushProperty name="width" value="0.025" units="cm"/>
      <inkml:brushProperty name="height" value="0.025" units="cm"/>
    </inkml:brush>
  </inkml:definitions>
  <inkml:trace contextRef="#ctx0" brushRef="#br0">1 680 17264,'0'0'3193,"0"-8"-1501,0-7-830,0-1-1,1 0 1,1 1-1,6-24 1,37-128 2665,-31 83-2606,-3 0-1,0-152 1,-10 248-918,1-1 0,0 0 1,0-1-1,1 1 0,1 0 1,0-1-1,6 14 0,43 71-8,-40-73-822,2 0 1,18 20-1,-28-36 312,1 0 0,-1 0 0,2 0 0,-1-1 0,0 0-1,1 0 1,0-1 0,0 0 0,1 0 0,12 5 0,1-7-7354</inkml:trace>
</inkml:ink>
</file>

<file path=ppt/ink/ink3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5.819"/>
    </inkml:context>
    <inkml:brush xml:id="br0">
      <inkml:brushProperty name="width" value="0.025" units="cm"/>
      <inkml:brushProperty name="height" value="0.025" units="cm"/>
    </inkml:brush>
  </inkml:definitions>
  <inkml:trace contextRef="#ctx0" brushRef="#br0">0 1 14926,'0'0'9033,"48"41"-6631,-30-4-929,0 7-864,0 2-353,3 4-192,-4-5-32,0-3-64,-2-8-448,-2-7-641,-4-5-1153,-6-5-321,-3-6-1281,-3-3-3683</inkml:trace>
</inkml:ink>
</file>

<file path=ppt/ink/ink3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6.188"/>
    </inkml:context>
    <inkml:brush xml:id="br0">
      <inkml:brushProperty name="width" value="0.025" units="cm"/>
      <inkml:brushProperty name="height" value="0.025" units="cm"/>
    </inkml:brush>
  </inkml:definitions>
  <inkml:trace contextRef="#ctx0" brushRef="#br0">0 334 16944,'0'0'6182,"69"-34"-4196,-16 7-128,16-7-609,8-5-256,6-1-545,-1 2-256,-8 4-160,-14 5-160,-16 8-993,-17 6-1345,-21 6-385,-10 2-1986,-31 0-5284</inkml:trace>
</inkml:ink>
</file>

<file path=ppt/ink/ink3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6.539"/>
    </inkml:context>
    <inkml:brush xml:id="br0">
      <inkml:brushProperty name="width" value="0.025" units="cm"/>
      <inkml:brushProperty name="height" value="0.025" units="cm"/>
    </inkml:brush>
  </inkml:definitions>
  <inkml:trace contextRef="#ctx0" brushRef="#br0">30 455 12460,'0'0'6502,"-30"-64"-3619,38 37-321,17-1-800,17-4-33,11-3-415,16-5-385,7 0-161,12 0-255,1 5-385,-3 3-96,-9 4-1217,-16 0-3332,-15 2-4996</inkml:trace>
</inkml:ink>
</file>

<file path=ppt/ink/ink3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7.917"/>
    </inkml:context>
    <inkml:brush xml:id="br0">
      <inkml:brushProperty name="width" value="0.025" units="cm"/>
      <inkml:brushProperty name="height" value="0.025" units="cm"/>
    </inkml:brush>
  </inkml:definitions>
  <inkml:trace contextRef="#ctx0" brushRef="#br0">1 1 18514,'0'0'5087,"0"16"-4260,2 127 1006,28 462-2496,-23-574-1579,-1-7-1432,-4-7-2208,-14-17-5195</inkml:trace>
</inkml:ink>
</file>

<file path=ppt/ink/ink3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8.256"/>
    </inkml:context>
    <inkml:brush xml:id="br0">
      <inkml:brushProperty name="width" value="0.025" units="cm"/>
      <inkml:brushProperty name="height" value="0.025" units="cm"/>
    </inkml:brush>
  </inkml:definitions>
  <inkml:trace contextRef="#ctx0" brushRef="#br0">1 70 9289,'0'0'9881,"5"13"-8915,10 16-570,1 0 1,2-1-1,0-1 0,2-1 0,1-1 0,1 0 0,1-2 0,1 0 0,1-2 0,1-1 1,1-1-1,0-1 0,2-1 0,30 13 0,-51-27-388,0 0 1,1 0-1,-1 0 0,1-1 0,-1-1 1,1 1-1,0-2 0,14 1 0,-18-1-14,0-1-1,-1 0 0,1 0 0,-1 0 0,1 0 1,-1-1-1,0 1 0,1-1 0,-1 0 0,0-1 1,0 1-1,-1-1 0,1 0 0,0 0 0,-1 0 1,1 0-1,4-7 0,10-15-47,-1-1 1,-1 0-1,20-49 1,25-90-5835,-31 64-2029</inkml:trace>
</inkml:ink>
</file>

<file path=ppt/ink/ink3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44.785"/>
    </inkml:context>
    <inkml:brush xml:id="br0">
      <inkml:brushProperty name="width" value="0.025" units="cm"/>
      <inkml:brushProperty name="height" value="0.025" units="cm"/>
    </inkml:brush>
  </inkml:definitions>
  <inkml:trace contextRef="#ctx0" brushRef="#br0">4412 348 18161,'-127'-57'8,"-2"6"0,-3 5 0,-205-43 0,225 69-351,-215-13 0,-118 33 554,71 23 651,-379 75 0,556-65-428,-369 112 0,492-119-340,0 3 1,2 3-1,2 3 1,1 3-1,2 4 0,2 2 1,-113 99-1,151-117-115,2 1 0,1 1 0,1 1-1,2 2 1,1 0 0,1 0 0,1 2 0,-20 56-1,31-72 11,2 0 0,0 0 0,1 0 0,1 0 0,1 1 0,0-1 0,1 1 0,1 0 0,1-1 0,0 1 0,2 0 0,0-1 0,0 0 0,2 0 1,0 0-1,1 0 0,1-1 0,0 0 0,1 0 0,10 15 0,0-9 3,0 0 1,1-1-1,2-1 1,0-1-1,1-1 1,0-1-1,2-1 1,0 0-1,0-2 1,2-1 0,-1-1-1,2-2 1,49 14-1,-1-5 13,1-4 0,1-3-1,143 3 1,60-15 125,379-49 0,273-98 59,-699 102-251,240-79 0,-386 96-169,-1-5 0,-2-3-1,-1-4 1,-2-3 0,139-100 0,-195 123 228,-1 0 0,0-2 0,-2 0 0,0-2 0,-2 0 1,0-1-1,19-35 0,-32 48 40,-1 0 0,-1 0 0,0-1-1,0 1 1,-1-1 0,-1 0 0,0-1 0,-1 1 0,0-1 0,-1 1 0,0-1 0,-1 1 0,-1-1 0,0 1 0,-1-1-1,-1 1 1,0 0 0,0 0 0,-9-19 0,0 9 123,0 0 0,-2 0 0,-1 1 0,-1 1 0,0 1 0,-2 0 0,0 1 0,-1 1 0,-28-20 0,-3 1 394,-1 3 0,-104-53 0,84 56-243,-1 2 0,-1 3 0,-1 4 0,-1 3 0,-1 3 0,0 4-1,-1 2 1,-101 2 0,51 12-592,-1 4 0,1 7 0,1 5 0,-159 46 0,-47 32-3167,-21 16-2371</inkml:trace>
</inkml:ink>
</file>

<file path=ppt/ink/ink3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55.280"/>
    </inkml:context>
    <inkml:brush xml:id="br0">
      <inkml:brushProperty name="width" value="0.025" units="cm"/>
      <inkml:brushProperty name="height" value="0.025" units="cm"/>
    </inkml:brush>
  </inkml:definitions>
  <inkml:trace contextRef="#ctx0" brushRef="#br0">1 42 6758,'0'0'8296,"10"2"-8130,34 3 188,0-2-1,-1-2 1,1-2 0,49-7 0,72-2 370,1054 23 1902,352 12 1106,-1306-18-4093,351-37 1,84-19 403,-430 60-102,-235-7 44,-1 1 0,1 2 0,-1 1 0,0 2-1,51 23 1,-78-30-153,38 16-945,-14-14-3473,-20-5-747</inkml:trace>
</inkml:ink>
</file>

<file path=ppt/ink/ink3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2.504"/>
    </inkml:context>
    <inkml:brush xml:id="br0">
      <inkml:brushProperty name="width" value="0.025" units="cm"/>
      <inkml:brushProperty name="height" value="0.025" units="cm"/>
    </inkml:brush>
  </inkml:definitions>
  <inkml:trace contextRef="#ctx0" brushRef="#br0">1 683 13741,'0'0'2600,"0"-13"-1255,0 8-1252,0-2 55,0-1 0,1 1-1,-1-1 1,2 1 0,-1 0 0,1 0 0,0-1-1,0 1 1,1 1 0,0-1 0,0 0 0,1 1-1,6-10 1,18-18 362,3 0 0,0 3 0,2 0 0,2 2 0,0 2 0,42-25 0,248-125 393,-236 133-876,87-43-2685,-166 80 560,-26 4-9871</inkml:trace>
</inkml:ink>
</file>

<file path=ppt/ink/ink3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2.871"/>
    </inkml:context>
    <inkml:brush xml:id="br0">
      <inkml:brushProperty name="width" value="0.025" units="cm"/>
      <inkml:brushProperty name="height" value="0.025" units="cm"/>
    </inkml:brush>
  </inkml:definitions>
  <inkml:trace contextRef="#ctx0" brushRef="#br0">363 0 16944,'0'0'502,"-9"1"299,4-1-672,1 1 1,-1-1 0,1 1 0,-1 0 0,1 1 0,0-1 0,0 1 0,-1 0 0,1 0 0,0 0 0,1 0-1,-1 1 1,0 0 0,1-1 0,-1 1 0,1 1 0,0-1 0,0 0 0,0 1 0,-4 6 0,-154 252 1193,83-129 1838,72-123-2770,3-6-223,0 1 0,0-1 0,1 1 1,-1-1-1,1 1 0,0 0 1,1 0-1,-1 0 0,1 0 1,-1 6-1,2-11-158,1 1 0,-1 0 0,1-1 0,0 1 0,-1 0 0,1-1 0,-1 1 0,1-1 0,0 1 0,-1-1 0,1 0 0,0 1 0,0-1 0,-1 0 0,1 1 0,0-1 0,0 0 0,-1 0 0,1 0 0,0 1 0,0-1 0,0 0 0,-1 0 0,1 0 0,0-1 0,1 1 0,33 0 130,-26-1-27,50-4-50,0-2 0,-1-4 1,85-25-1,-104 25-444,15-4-2731,74-31-1,-43 5-2871</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5.790"/>
    </inkml:context>
    <inkml:brush xml:id="br0">
      <inkml:brushProperty name="width" value="0.025" units="cm"/>
      <inkml:brushProperty name="height" value="0.025" units="cm"/>
    </inkml:brush>
  </inkml:definitions>
  <inkml:trace contextRef="#ctx0" brushRef="#br0">14 78 9673,'0'0'3465,"0"-10"-1784,0-9-1879,0-9 4471,0 24 401,0 37-1972,3-2-397,0-34-745,2-16-1175,11-40-343,-16 67-44,0 0 0,0-1-1,-1 1 1,0 0-1,0 0 1,-1-1 0,0 1-1,0-1 1,-1 0 0,-4 10-1,-12 46 237,18-60-225,1 0-1,-1 0 1,1 0-1,0 0 1,0 0-1,0 0 1,0 1-1,1-1 1,-1 0-1,3 5 1,7-3 22,10-15-70,-11 5-148,-1 0 1,0 1-1,1 0 1,0 0-1,0 1 1,0 0 0,0 1-1,1 0 1,16-2-1,-24 4 169,1 0 0,-1-1 0,1 1-1,-1 0 1,1 1 0,-1-1 0,1 0 0,-1 1-1,1-1 1,-1 1 0,0 0 0,1 0 0,-1 0-1,0 0 1,0 0 0,1 1 0,-1-1 0,0 1 0,0-1-1,-1 1 1,1 0 0,0-1 0,0 1 0,-1 0-1,1 0 1,-1 0 0,0 1 0,1-1 0,-1 0-1,0 0 1,0 1 0,-1-1 0,1 1 0,0-1-1,-1 0 1,0 1 0,1-1 0,-1 1 0,0-1 0,-1 5-1,1 1 140,-1-1-1,0 1 1,0 0-1,-1-1 0,1 1 1,-2-1-1,1 1 1,-1-1-1,-1 0 0,1 0 1,-1 0-1,0-1 1,-1 1-1,1-1 1,-1 0-1,-1 0 0,1-1 1,-1 0-1,0 0 1,0 0-1,0 0 0,-1-1 1,1 0-1,-1-1 1,0 1-1,-15 4 0,21-8-168,1 0 0,-1 0 0,0 1 0,0-1 0,0 0 0,1 0 0,-1 0 0,0 0 0,0 0 0,0 0 0,1 0 0,-1-1 0,0 1 0,0 0 0,1 0 0,-1 0 0,0-1 0,0 1 0,1 0 0,-1-1 0,0 1 0,1-1 0,-1 1-1,0-1 1,1 1 0,-1-1 0,0 0 0,-6-22-3868,7 22 3882,-6-34-7333</inkml:trace>
</inkml:ink>
</file>

<file path=ppt/ink/ink3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3.756"/>
    </inkml:context>
    <inkml:brush xml:id="br0">
      <inkml:brushProperty name="width" value="0.025" units="cm"/>
      <inkml:brushProperty name="height" value="0.025" units="cm"/>
    </inkml:brush>
  </inkml:definitions>
  <inkml:trace contextRef="#ctx0" brushRef="#br0">248 131 16432,'0'0'6539,"-2"14"-5594,-11 85 647,-3 5-1198,-1 122 1,18-213-251,-1-6-262,0 0 1,0 0 0,0 0 0,-1 1 0,-1 6-1,2-13 37,0 0-1,0-1 0,-1 1 0,1 0 0,0-1 1,-1 1-1,1 0 0,0-1 0,-1 1 0,1-1 1,-1 1-1,1 0 0,-1-1 0,1 1 0,-1-1 0,1 0 1,-1 1-1,1-1 0,-1 1 0,0-1 0,1 0 1,-2 1-1,1-1-127,-1 0 0,1 0 1,-1 0-1,1 0 0,0-1 0,-1 1 1,1 0-1,0-1 0,-1 1 0,1-1 1,0 1-1,0-1 0,0 0 0,-1 0 1,1 1-1,-1-3 0,-8-5-827,0-1 0,1 0-1,0-1 1,1 0-1,0-1 1,0 0 0,-9-18-1,0-5 197,-18-49-1,28 65 1457,1 0 0,1 0-1,1-1 1,0 1 0,1-1-1,1 0 1,1-23 0,1 33-218,1 0 0,0 0-1,1 1 1,0-1 0,0 0 0,1 1 0,0 0-1,1 0 1,0 0 0,0 0 0,0 0-1,1 1 1,0 0 0,1 0 0,-1 0 0,1 0-1,12-8 1,-3 2-137,2 2-1,0 0 1,0 0 0,1 2-1,0 0 1,1 1-1,0 1 1,0 1-1,0 0 1,1 2 0,0 0-1,0 1 1,0 1-1,0 1 1,36 3-1,-53-2-259,1 0-1,-1 0 1,1 1-1,-1-1 1,1 1-1,-1 0 1,0 0-1,1 0 1,-1 0-1,0 1 0,0-1 1,0 1-1,1 0 1,-2 0-1,1 0 1,0 0-1,0 0 1,-1 1-1,1-1 0,-1 1 1,0 0-1,0 0 1,0 0-1,0 0 1,0 0-1,-1 0 1,1 0-1,-1 1 0,0-1 1,0 0-1,0 1 1,0 3-1,-1 0 111,0 0 0,0 0 0,-1 0 0,0 0-1,0-1 1,-1 1 0,0 0 0,0 0 0,-1-1 0,1 1 0,-1-1-1,-1 0 1,1 0 0,-1 0 0,-8 8 0,-27 30 165,-2-2 1,-2-2-1,-1-2 1,-51 33-1,212-162-14716,-67 53 4981</inkml:trace>
</inkml:ink>
</file>

<file path=ppt/ink/ink3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4.342"/>
    </inkml:context>
    <inkml:brush xml:id="br0">
      <inkml:brushProperty name="width" value="0.025" units="cm"/>
      <inkml:brushProperty name="height" value="0.025" units="cm"/>
    </inkml:brush>
  </inkml:definitions>
  <inkml:trace contextRef="#ctx0" brushRef="#br0">171 1 15246,'-3'9'3246,"-13"24"-713,-2-1 0,-31 44-1,-28 48 1486,76-122-4002,0 0-1,0 0 0,0 0 0,0 0 0,0 0 0,1 0 0,-1 0 0,1 1 0,-1-1 0,1 0 0,0 5 0,0-7-14,0 1 1,0-1-1,1 1 0,-1-1 0,0 1 1,0-1-1,0 1 0,1-1 1,-1 1-1,0-1 0,1 0 1,-1 1-1,0-1 0,1 0 1,-1 1-1,0-1 0,1 0 1,-1 1-1,1-1 0,-1 0 1,1 0-1,-1 1 0,1-1 1,-1 0-1,1 0 0,-1 0 1,1 0-1,-1 0 0,1 0 0,-1 0 1,1 0-1,0 0 0,3 0 13,0-1-1,0 0 1,0 0-1,0 0 0,0-1 1,0 0-1,0 1 0,0-2 1,-1 1-1,1 0 0,5-5 1,8-8 29,0 0 0,0-1 0,-1-1 0,24-35 0,-33 43-22,-1-1-1,0 0 1,0-1 0,-1 0 0,-1 0 0,1 0-1,-2 0 1,0 0 0,0-1 0,-1 0 0,1-16-1,-4 36 2,0 0 0,0 0-1,-1 0 1,0 0-1,-6 14 1,-7 31-8,14-52-16,1 1-1,0-1 0,0 1 0,-1 0 0,1-1 0,0 1 0,0-1 0,0 1 0,0-1 0,1 1 0,-1-1 0,0 1 1,1-1-1,-1 1 0,1-1 0,0 1 0,-1-1 0,1 1 0,0-1 0,0 0 0,0 1 0,0-1 0,0 0 0,0 0 0,0 0 1,0 0-1,0 0 0,0 0 0,1 0 0,-1 0 0,0 0 0,1-1 0,-1 1 0,2 0 0,2 0 16,0-1 1,1 0-1,-1 0 0,0 0 0,0-1 0,0 0 0,0 0 1,0 0-1,0 0 0,5-3 0,5-2 37,0 0 0,0-2 0,-1 1 0,0-2 0,0 0 0,-1 0 0,0-2 0,-1 1 0,0-2 0,-1 0 0,0 0 0,-1-1 0,18-27-1,-70 155 202,39-109-248,1 0 17,-1-1 1,1 1-1,0 0 1,1 0 0,-1 0-1,1 0 1,0 0-1,0 0 1,1 12 0,1-18-19,-1 1 1,1 0-1,-1-1 1,1 1-1,0 0 1,-1-1 0,1 1-1,0 0 1,-1-1-1,1 1 1,0-1 0,0 0-1,0 1 1,-1-1-1,1 0 1,0 1-1,0-1 1,0 0 0,0 0-1,0 0 1,0 0-1,-1 1 1,1-1 0,0-1-1,0 1 1,0 0-1,0 0 1,0 0-1,0 0 1,0-1 0,-1 1-1,3-1 1,31-9 114,-11-1-62,0-1 0,-1-1 0,0-2 0,28-23 0,-24 18-217,0 0-1,35-18 0,-60 38 154,-1 0 1,0 0-1,0-1 1,1 1-1,-1 0 1,0 0-1,1 0 1,-1-1-1,0 1 1,1 0-1,-1 0 1,0 0-1,1 0 0,-1 0 1,0-1-1,1 1 1,-1 0-1,0 0 1,1 0-1,-1 0 1,1 0-1,-1 0 1,0 0-1,1 1 1,-1-1-1,0 0 1,1 0-1,-1 0 1,0 0-1,1 0 0,-1 0 1,0 1-1,1-1 1,-1 0-1,0 0 1,1 1-1,-1-1 1,0 0-1,0 0 1,1 1-1,-1-1 1,0 0-1,0 1 1,0-1-1,1 0 1,-1 1-1,-3 24-63,-16 27 326,-4-9-79,17-32-139,0 0 0,0 1 0,1-1 0,0 1 0,1 0 0,-4 19 0,8-30-51,0-1-1,0 1 1,0-1 0,0 0-1,0 1 1,0-1-1,0 1 1,0-1 0,0 0-1,1 1 1,-1-1-1,0 0 1,0 1 0,0-1-1,0 1 1,1-1-1,-1 0 1,0 0 0,0 1-1,1-1 1,-1 0-1,0 1 1,1-1 0,-1 0-1,0 0 1,1 1-1,-1-1 1,0 0 0,1 0-1,-1 0 1,0 0-1,1 0 1,-1 0 0,1 1-1,-1-1 1,0 0 0,1 0-1,-1 0 1,1 0-1,-1 0 1,0 0 0,1 0-1,-1-1 1,1 1-1,-1 0 1,0 0 0,1 0-1,-1 0 1,0 0-1,1-1 1,-1 1 0,0 0-1,1 0 1,-1-1-1,0 1 1,1 0 0,-1 0-1,0-1 1,24-14-2397,-20 10 1063,-1 0 1,1-1 0,-1 1 0,0-1-1,0 0 1,0 0 0,-1 0 0,2-6-1,6-30-11692</inkml:trace>
</inkml:ink>
</file>

<file path=ppt/ink/ink3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4.694"/>
    </inkml:context>
    <inkml:brush xml:id="br0">
      <inkml:brushProperty name="width" value="0.025" units="cm"/>
      <inkml:brushProperty name="height" value="0.025" units="cm"/>
    </inkml:brush>
  </inkml:definitions>
  <inkml:trace contextRef="#ctx0" brushRef="#br0">28 0 19346,'0'0'4997,"-28"68"-4420,28-48-353,12 1-160,10-3-769,10-7-2402,2-4-1089,4-5-1377,-4 0-3748</inkml:trace>
</inkml:ink>
</file>

<file path=ppt/ink/ink3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5.034"/>
    </inkml:context>
    <inkml:brush xml:id="br0">
      <inkml:brushProperty name="width" value="0.025" units="cm"/>
      <inkml:brushProperty name="height" value="0.025" units="cm"/>
    </inkml:brush>
  </inkml:definitions>
  <inkml:trace contextRef="#ctx0" brushRef="#br0">59 1 11787,'0'0'9524,"-2"9"-6700,-33 67 2381,35-75-5202,-1 0 1,1-1-1,-1 1 0,1 0 1,-1 0-1,1 0 1,-1-1-1,1 1 1,0 0-1,0 0 0,-1 0 1,1 0-1,0 0 1,0 0-1,0-1 1,0 1-1,0 0 0,0 0 1,0 0-1,0 0 1,0 0-1,1 0 1,-1 0-1,0-1 0,1 1 1,-1 0-1,0 0 1,1 0-1,-1-1 0,1 1 1,-1 0-1,1 0 1,0-1-1,-1 1 1,1 0-1,0-1 0,-1 1 1,1-1-1,0 1 1,0-1-1,-1 1 1,1-1-1,0 0 0,0 1 1,0-1-1,0 0 1,-1 0-1,1 1 1,0-1-1,0 0 0,0 0 1,1 0-1,9 1-391,1-1 0,-1 1 0,20-4 0,-6 2-313,-24 1 686,66 4-733,-63-4 749,0 1-1,0 0 0,0 0 1,0 0-1,0 0 1,0 1-1,0 0 0,-1 0 1,1 0-1,0 0 0,-1 0 1,0 1-1,6 5 0,-8-7 74,0 0-1,-1 0 0,1 0 0,0 0 0,-1 0 0,0 1 0,1-1 0,-1 0 1,0 0-1,1 1 0,-1-1 0,0 0 0,0 0 0,0 1 0,0-1 0,0 0 1,0 1-1,0-1 0,-1 0 0,1 0 0,0 1 0,-1-1 0,1 0 0,-1 0 1,1 0-1,-1 0 0,0 1 0,0-1 0,1 0 0,-1 0 0,0 0 0,0 0 1,0-1-1,0 1 0,0 0 0,0 0 0,0-1 0,0 1 0,-2 1 1,-49 25 1265,50-26-1338,-11 5-128,0 0 1,0-1 0,0-1-1,0-1 1,-1 1 0,1-2-1,-1 0 1,-26 0 0,17-9-5159,4-14-5776</inkml:trace>
</inkml:ink>
</file>

<file path=ppt/ink/ink3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5.450"/>
    </inkml:context>
    <inkml:brush xml:id="br0">
      <inkml:brushProperty name="width" value="0.025" units="cm"/>
      <inkml:brushProperty name="height" value="0.025" units="cm"/>
    </inkml:brush>
  </inkml:definitions>
  <inkml:trace contextRef="#ctx0" brushRef="#br0">0 59 15086,'0'0'9326,"8"-9"-8327,-2 3-817,-4 2-116,0 1 1,1 0-1,-1 0 0,1 0 0,0 0 1,0 1-1,0-1 0,1 1 0,-1 0 1,1-1-1,-1 2 0,1-1 0,0 0 1,-1 1-1,1-1 0,0 1 1,0 0-1,4 0 0,-1 0 59,-1 1 0,1-1-1,0 2 1,-1-1 0,1 1 0,-1-1-1,13 5 1,-18-4-125,1 0-1,0 0 1,0 0 0,-1 1-1,1-1 1,-1 0 0,1 1-1,-1 0 1,1-1 0,-1 1-1,0 0 1,0-1-1,0 1 1,0 0 0,0 0-1,0 0 1,-1 0 0,1 0-1,-1 0 1,1 0 0,-1 0-1,0 0 1,0 1 0,1-1-1,-2 0 1,1 0-1,0 0 1,-1 3 0,0 6 46,-2 1 0,1 0 1,-2-1-1,1 1 0,-2-1 1,1 0-1,-13 20 0,10-20-24,1 1 0,0 1 0,1-1-1,1 1 1,0 0 0,-3 17 0,6-28-3,1-1 1,0 1-1,0-1 1,0 1-1,0-1 0,0 1 1,1-1-1,-1 0 1,0 1-1,1-1 1,-1 1-1,1-1 0,-1 0 1,1 1-1,0-1 1,0 0-1,0 1 1,-1-1-1,1 0 0,0 0 1,0 0-1,0 0 1,1 0-1,-1 0 1,0 0-1,0 0 0,0-1 1,1 1-1,-1 0 1,0-1-1,1 1 1,-1-1-1,1 1 0,-1-1 1,1 0-1,-1 0 1,0 0-1,1 1 1,-1-1-1,1 0 0,-1-1 1,1 1-1,-1 0 1,3-1-1,6 0 120,-1 0 0,1-1 0,-1 0 0,1-1 0,14-6 0,-5 0-60,-1 0-1,0-2 1,-1 0-1,29-24 1,-39 29 1,-1 0 0,1 0-1,-1 0 1,-1-1 0,1 1 0,-1-2 0,0 1 0,-1 0 0,0-1-1,0 0 1,-1 0 0,1 0 0,3-17 0,-7 24-73,0-1 1,1 1-1,-1 0 0,0-1 1,0 1-1,0 0 0,0-1 1,0 1-1,0 0 0,0-1 1,0 1-1,-1 0 0,1-1 1,-1 1-1,1 0 0,-1 0 1,1-1-1,-1 1 1,1 0-1,-1 0 0,0 0 1,0 0-1,0 0 0,0 0 1,1 0-1,-1 0 0,0 0 1,-1 0-1,1 0 0,0 1 1,0-1-1,0 0 0,0 1 1,-1-1-1,1 1 0,0 0 1,0-1-1,-1 1 1,1 0-1,0 0 0,-1-1 1,1 1-1,0 0 0,-1 1 1,1-1-1,0 0 0,-3 1 1,0-1-116,0 1 0,0 0 0,-1 0 0,1 0 0,0 1 0,0 0 1,1-1-1,-1 1 0,0 1 0,1-1 0,-1 0 0,1 1 0,0 0 1,-4 3-1,5-3-125,0 0 1,0 0 0,1-1 0,-1 1 0,1 0 0,0 0-1,0 0 1,0 1 0,0-1 0,1 0 0,-1 0 0,1 0-1,-1 1 1,1-1 0,1 6 0,-1-7-115,1 0 1,-1 0 0,1 0 0,-1 0-1,1-1 1,0 1 0,-1 0 0,1-1-1,0 1 1,0 0 0,1-1-1,-1 1 1,0-1 0,0 0 0,1 1-1,-1-1 1,1 0 0,-1 0-1,1 0 1,-1 0 0,1 0 0,0 0-1,-1 0 1,1 0 0,0-1-1,0 1 1,0-1 0,2 1 0,24 0-7406</inkml:trace>
</inkml:ink>
</file>

<file path=ppt/ink/ink3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5.787"/>
    </inkml:context>
    <inkml:brush xml:id="br0">
      <inkml:brushProperty name="width" value="0.025" units="cm"/>
      <inkml:brushProperty name="height" value="0.025" units="cm"/>
    </inkml:brush>
  </inkml:definitions>
  <inkml:trace contextRef="#ctx0" brushRef="#br0">61 15 14990,'0'0'6839,"-4"9"-4875,-12 20-685,6-12 76,0 1 0,-10 25 0,20-43-1340,0 0 1,0 1-1,0-1 1,0 0-1,0 0 1,0 0-1,0 1 1,0-1-1,0 0 1,0 0-1,0 0 1,0 1-1,0-1 1,0 0-1,0 0 1,0 1-1,0-1 1,0 0-1,0 0 1,0 0-1,0 1 1,0-1-1,0 0 1,1 0-1,-1 0 1,0 0-1,0 1 1,0-1-1,0 0 1,0 0-1,1 0 1,-1 0-1,0 0 1,0 1-1,0-1 1,0 0-1,1 0 1,-1 0-1,0 0 0,0 0 1,0 0-1,1 0 1,-1 0-1,0 0 1,0 0-1,0 0 1,1 0-1,-1 0 1,0 0-1,0 0 1,1 0-1,-1 0 1,0 0-1,0 0 1,21-6 517,17-13 196,-13 5-442,99-52 202,-110 60-501,0 0 0,0 2-1,1-1 1,-1 2 0,1 0-1,0 1 1,20-1 0,-34 3 18,1 0 1,0 0-1,0 0 1,-1 0-1,1 0 1,0 0-1,0 1 1,-1-1-1,1 1 1,0-1-1,-1 1 1,1-1-1,0 1 1,-1 0-1,1 0 1,-1 0-1,1 0 1,-1 0-1,0 0 1,1 0-1,-1 0 1,0 1-1,0-1 1,0 0-1,0 1 1,0-1-1,0 1 0,0 0 1,0-1-1,0 3 1,1 3 51,-1 0 1,-1 0-1,1 0 0,-1 0 1,0 1-1,-2 9 0,1-11-25,1 1 0,-1-1-1,1 1 1,0 0 0,1-1-1,2 14 1,0-19-33,-1-1 0,0 0 0,1 1 0,-1-1 0,1 0 0,-1 0 0,0 0 0,1 0 0,-1 0 0,1-1 0,-1 1 0,0-1 0,1 0 0,3-1 0,93-40-4660,-78 33-2211</inkml:trace>
</inkml:ink>
</file>

<file path=ppt/ink/ink3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6.307"/>
    </inkml:context>
    <inkml:brush xml:id="br0">
      <inkml:brushProperty name="width" value="0.025" units="cm"/>
      <inkml:brushProperty name="height" value="0.025" units="cm"/>
    </inkml:brush>
  </inkml:definitions>
  <inkml:trace contextRef="#ctx0" brushRef="#br0">55 1 18834,'0'0'6182,"-2"75"-4677,-7-21-416,1 9-448,1 4-353,0 1-192,4-5-32,2-5-64,1-5 32,0-11-64,0-10-737,0-10-992,0-11-1506,-17-11-11179</inkml:trace>
</inkml:ink>
</file>

<file path=ppt/ink/ink3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6.673"/>
    </inkml:context>
    <inkml:brush xml:id="br0">
      <inkml:brushProperty name="width" value="0.025" units="cm"/>
      <inkml:brushProperty name="height" value="0.025" units="cm"/>
    </inkml:brush>
  </inkml:definitions>
  <inkml:trace contextRef="#ctx0" brushRef="#br0">0 216 15567,'2'-13'2754,"0"4"-2275,-1 1 0,1-1 0,0 1-1,1 0 1,0 0 0,0 0 0,0 0 0,1 0-1,1 1 1,-1-1 0,1 1 0,0 0 0,1 1-1,0-1 1,7-5 0,1 3-99,0 0 0,1 1-1,0 0 1,1 1 0,0 1 0,0 1 0,0 0 0,28-4 0,-17 5-388,-1 2 0,1 0 0,0 2 0,47 5 0,-69-5-5,-1 0 0,0 1 0,1-1 0,-1 1 0,0 0-1,0 1 1,0-1 0,0 1 0,0 0 0,0 0 0,0 0 0,0 0 0,-1 1 0,1-1 0,-1 1-1,0 0 1,0 0 0,0 0 0,0 1 0,0-1 0,-1 1 0,1-1 0,-1 1 0,0 0 0,0 0-1,0 0 1,-1 0 0,0 0 0,1 0 0,-1 1 0,-1-1 0,1 0 0,-1 1 0,1-1 0,-1 0-1,-1 1 1,1-1 0,-1 0 0,1 1 0,-1-1 0,0 0 0,-1 0 0,-2 8 0,-2-1 143,0 0 1,0 0 0,-1-1 0,0 0 0,0 0 0,-1-1 0,-1 0-1,-10 8 1,-80 63 852,92-75-944,-44 28 280,38-26-286,1 0 1,0 1-1,0 0 1,1 1-1,0 1 1,0-1 0,-11 15-1,22-24-68,0 1-1,-1-1 0,1 0 1,0 0-1,0 0 1,0 1-1,0-1 1,0 0-1,0 0 1,-1 1-1,1-1 0,0 0 1,0 0-1,0 1 1,0-1-1,0 0 1,0 0-1,0 0 0,0 1 1,0-1-1,0 0 1,0 0-1,0 1 1,0-1-1,1 0 0,-1 0 1,0 1-1,0-1 1,0 0-1,0 0 1,0 0-1,0 1 0,0-1 1,1 0-1,-1 0 1,0 0-1,0 1 1,0-1-1,1 0 0,-1 0 1,13 3-1415,19-4-1254,-31 1 2449,45-9-5286,4-10-2611</inkml:trace>
</inkml:ink>
</file>

<file path=ppt/ink/ink3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7.085"/>
    </inkml:context>
    <inkml:brush xml:id="br0">
      <inkml:brushProperty name="width" value="0.025" units="cm"/>
      <inkml:brushProperty name="height" value="0.025" units="cm"/>
    </inkml:brush>
  </inkml:definitions>
  <inkml:trace contextRef="#ctx0" brushRef="#br0">145 122 18193,'0'0'2787,"-12"11"-91,1 0-2223,-10 8 1057,1 1 0,0 1 1,2 1-1,-18 26 1,38-53-1495,0 0 1,-1 0-1,1 0 1,-1-1-1,-1 1 1,1-1-1,-1 1 1,0 0-1,0-1 1,0 1-1,-1-1 1,0 1-1,0 0 0,-4-10 1,-3-39-66,64 52-164,4 5 175,-36-1 26,1-1 1,0-2-1,-1 0 1,32-6-1,-50 6-4,0 0-1,0-1 1,-1 0 0,1 0-1,0 0 1,-1-1 0,1 0-1,-1 0 1,0-1-1,0 1 1,0-1 0,-1 0-1,1 0 1,-1-1-1,0 1 1,0-1 0,0 0-1,-1 0 1,0 0-1,0-1 1,0 1 0,2-7-1,-4 10 9,0 0-1,-1 0 0,1 0 1,0 0-1,-1 1 1,0-1-1,1 0 0,-1 0 1,0 0-1,0 0 0,0 0 1,-1-3-1,1 4-9,0 1 0,-1-1-1,1 1 1,0-1 0,0 1 0,-1 0-1,1-1 1,0 1 0,-1-1 0,1 1-1,0 0 1,-1-1 0,1 1 0,-1 0-1,1 0 1,0-1 0,-1 1-1,1 0 1,-1 0 0,1 0 0,-1-1-1,1 1 1,-1 0 0,1 0 0,-1 0-1,1 0 1,-1 0 0,1 0 0,-1 0-1,0 0 1,-2 1-8,0 0 1,0 0-1,0 0 0,0 0 1,0 0-1,0 1 0,1-1 1,-1 1-1,0 0 1,1 0-1,-1 0 0,1 0 1,-3 3-1,2-1-12,0-2-1,0 1 0,1 0-1,-1 0 1,1 0 0,0 0 0,0 0 0,0 0 0,0 1 0,0-1-1,1 1 1,0-1 0,-2 7 0,12-11-9840,-6-11-8399</inkml:trace>
</inkml:ink>
</file>

<file path=ppt/ink/ink3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7.636"/>
    </inkml:context>
    <inkml:brush xml:id="br0">
      <inkml:brushProperty name="width" value="0.025" units="cm"/>
      <inkml:brushProperty name="height" value="0.025" units="cm"/>
    </inkml:brush>
  </inkml:definitions>
  <inkml:trace contextRef="#ctx0" brushRef="#br0">163 62 15407,'0'0'6603,"4"-10"-3485,0 0-2239,-3 6-568,0 0 0,0 1 0,1-1 1,-1 1-1,1-1 0,0 1 0,0 0 1,0-1-1,0 1 0,4-4 1,-8 55 1914,-83 198-1702,56-174-329,3 2 1,-18 90-1,42-155-195,0-1 0,1 1 0,0 0 0,0 0 0,1-1 0,1 13 0,0-19 0,-1 0 0,1-1 0,-1 1 0,1 0 0,0-1 0,0 1 0,0-1 0,0 1 0,0-1 0,0 1 0,0-1 0,0 0 0,0 1 0,1-1 0,-1 0 0,1 0 0,-1 0 0,1 0 0,-1 0 0,1 0 0,-1-1 0,1 1 0,0 0 0,0-1 0,-1 1 0,1-1 0,0 0 0,0 0 0,-1 1 0,1-1 0,0 0 0,0-1 0,0 1 0,-1 0 0,1 0 0,2-1 0,4-1 0,-1 1 0,1-1 0,0-1 0,-1 1 0,0-1 0,1-1 0,-1 1 0,0-1 0,-1 0 0,9-7 0,63-57 0,-63 53 0,69-65 0,-3-3 0,-4-3 0,97-142 0,-164 217-2596,-18 22-4220,-10 2-2766</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6.696"/>
    </inkml:context>
    <inkml:brush xml:id="br0">
      <inkml:brushProperty name="width" value="0.025" units="cm"/>
      <inkml:brushProperty name="height" value="0.025" units="cm"/>
    </inkml:brush>
  </inkml:definitions>
  <inkml:trace contextRef="#ctx0" brushRef="#br0">1 243 3011,'0'0'17168,"1"8"-16042,1 53 1053,-2-31-1652,1-1-1,5 31 0,-5-54-493,0 0-1,0 0 1,1 1-1,0-1 0,0 0 1,0-1-1,1 1 0,0 0 1,0-1-1,1 1 1,-1-1-1,1 0 0,0 0 1,1 0-1,4 4 1,-7-8-27,-1 1 1,1-1 0,-1 0-1,1 0 1,0 0 0,-1 0-1,1-1 1,0 1 0,0 0-1,0-1 1,-1 1 0,1-1-1,0 0 1,0 1 0,0-1 0,0 0-1,0 0 1,0 0 0,0 0-1,0-1 1,-1 1 0,1 0-1,0-1 1,0 0 0,2 0-1,-1-1 32,0-1 0,0 1 0,0-1 0,0 1 0,0-1 0,0 0 0,-1 0 0,1 0 0,-1 0 0,0-1 0,3-5 0,1-5 97,0-1-1,0 0 1,-2-1 0,6-29-1,-7 27-91,0 0 0,-2 0-1,0 0 1,-1 0 0,0 0-1,-2 0 1,-4-23 0,6 40-43,0 0 1,0 0-1,-1 0 1,1 0 0,0 0-1,-1 0 1,1 0-1,-1 0 1,1 0-1,-1 0 1,1 1 0,-1-1-1,1 0 1,-1 0-1,0 0 1,0 1-1,1-1 1,-1 0 0,-1 0-1,-5 13-17,1 34-20,7-39 54,0 0 0,0 1 0,0-1 1,1 0-1,0 0 0,0 0 0,1 0 0,0-1 0,0 1 0,0-1 0,7 10 1,-9-14-8,1 0 1,-1-1-1,0 1 1,1 0 0,0-1-1,-1 1 1,1-1-1,0 1 1,0-1 0,-1 0-1,1 0 1,0 0 0,0 0-1,0 0 1,1 0-1,-1 0 1,0-1 0,0 1-1,0-1 1,1 0-1,-1 1 1,0-1 0,0 0-1,0 0 1,1-1 0,-1 1-1,0 0 1,0-1-1,1 1 1,-1-1 0,0 0-1,0 0 1,0 1-1,0-1 1,0-1 0,0 1-1,0 0 1,-1 0-1,1-1 1,0 1 0,2-4-1,2-1 77,0-1-1,-1 1 0,0-1 1,0 0-1,0-1 1,-1 1-1,0-1 0,-1 0 1,1 0-1,-2 0 0,1 0 1,1-10-1,0-5-17,0-1 0,-2 0 0,-1-26 0,-5 32-79,-5 18-173,7 1 165,1 0 0,-1 1 0,1-1 0,0 1-1,-1-1 1,1 1 0,0 0 0,0-1 0,0 1 0,0 0 0,1 0 0,-1 0 0,0 0 0,0 3 0,-5 37 26,2 0 1,2 59 0,2-100-6,0-1 0,0 0 0,0 0 0,0 0 0,-1 1 0,1-1 0,0 0 0,0 0 0,0 1 0,0-1 0,0 0 0,1 0 0,-1 1 0,0-1 0,0 0 0,0 0 0,0 1 0,0-1 0,0 0 0,0 0 0,0 0 0,0 1-1,1-1 1,-1 0 0,0 0 0,0 0 0,0 0 0,0 1 0,0-1 0,1 0 0,-1 0 0,0 0 0,0 0 0,0 0 0,1 0 0,-1 1 0,0-1 0,0 0 0,1 0 0,-1 0 0,0 0 0,0 0 0,1 0 0,-1 0 0,0 0 0,0 0 0,0 0 0,1 0 0,14-10 77,17-25 3,-27 30-55,6-7-111,0 0 1,1 0 0,19-12 0,-29 22 65,1 0 0,0-1 0,0 2 1,0-1-1,0 0 0,0 1 0,1-1 0,-1 1 0,0 0 1,1 0-1,-1 0 0,1 1 0,-1-1 0,1 1 1,-1 0-1,1 0 0,0 0 0,-1 0 0,1 0 1,-1 1-1,1 0 0,4 1 0,2 10 81,0-1 338,-10-11-385,1 0 0,-1 0 0,0 0 0,0 0 0,0 0 0,1 0 0,-1 0 0,0 0 0,0 0 0,1 0 0,-1 0 0,0 0 0,0 0 0,1 0 0,-1-1 0,0 1 0,0 0 0,0 0 0,1 0 1,-1 0-1,0 0 0,0-1 0,0 1 0,0 0 0,1 0 0,-1 0 0,0 0 0,0-1 0,0 1 0,0 0 0,0 0 0,0 0 0,1-1 0,-1 1 0,0 0 0,0 0 0,0-1 0,0 1 0,0 0 0,0 0 0,0-1 0,0 1 0,0 0 0,0 0 1,0-1-1,0 1 0,0 0 0,-1 0 0,1 0 0,0-1 0,7-95 1987,-6 86-1972,-1 0 0,-1 1 0,0-1-1,0 1 1,-1-1 0,0 1-1,-7-18 1,1 15 1763,2 5-3799,4 3-4257,10 2-1572,4 0 3815,13-5-8325</inkml:trace>
</inkml:ink>
</file>

<file path=ppt/ink/ink3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8.214"/>
    </inkml:context>
    <inkml:brush xml:id="br0">
      <inkml:brushProperty name="width" value="0.025" units="cm"/>
      <inkml:brushProperty name="height" value="0.025" units="cm"/>
    </inkml:brush>
  </inkml:definitions>
  <inkml:trace contextRef="#ctx0" brushRef="#br0">52 102 18225,'0'0'3721,"-7"8"-390,-25 27-373,30-34-2774,1 0 1,0 0-1,0 0 1,0 1-1,1-1 1,-1 0-1,0 0 0,0 1 1,1-1-1,-1 1 1,0-1-1,1 0 1,-1 1-1,1-1 1,0 1-1,0-1 1,-1 1-1,1 1 1,1-2-144,-1 0 1,0-1 0,1 1 0,-1 0-1,1-1 1,-1 1 0,1 0 0,-1-1-1,1 1 1,-1-1 0,1 1 0,0-1-1,-1 1 1,1-1 0,0 1 0,-1-1-1,1 0 1,0 1 0,0-1 0,-1 0-1,1 0 1,0 0 0,1 1 0,7 0-106,0-1 0,-1 0 0,1 0 0,12-2 0,-14 1 318,10-1-240,0-2 0,0 0 0,27-11 0,-33 10-11,0 1 0,0 0 0,0 0 0,1 1 1,0 1-1,-1 0 0,1 1 0,0 0 1,0 1-1,17 1 0,-27 0-3,0 0 0,-1 0 0,1 0 0,0 0 0,0 0 0,-1 0 0,1 0 0,0 1 0,-1-1 0,1 1 0,-1-1 0,0 1 0,1-1 0,-1 1 0,0 0 0,0 0 0,0 0 0,0-1 0,-1 1 0,1 0 0,0 0 0,-1 0 0,1 0 0,-1 0 0,0 0 0,0 4 0,1 65 0,-2-49 0,12-44 0,-2-1 0,7-25 0,1-39 0,-16 90 0,1 0 0,0 1 0,-1-1 0,2 0 0,-1 0 0,0 0 0,0 0 0,1-1 0,0 1 0,-1-1 0,1 1 0,0-1 0,0 0 0,0 0 0,1 0 0,-1 0 0,0-1 0,1 1 0,3 0 0,6 0 0,0-1 0,1 0 0,-1-1 0,0 0 0,0-1 0,0-1 0,0 0 0,0-1 0,15-4 0,-19 4 0,-1 0 0,1 0 0,-1-1 0,0 0 0,0-1 0,0 1 0,0-2 0,-1 1 0,0-1 0,0 0 0,0 0 0,-1-1 0,0 0 0,5-8 0,-10 14 0,0 0 0,0 1 0,0-1 0,0 0 0,-1 0 0,1-1 0,0 1 0,-1 0 0,1 0 0,-1 0 0,1 0 0,-1-1 0,0 1 0,1 0 0,-1 0 0,0-1 0,0 1 0,0 0 0,0 0 0,0-1 0,0 1 0,0 0 0,0 0 0,-1-1 0,1 1 0,0 0 0,-1 0 0,1 0 0,-1-1 0,0 1 0,1 0 0,-1 0 0,0 0 0,1 0 0,-3-2 0,1 3 0,0-1 0,0 1 0,0-1 0,0 1 0,0 0 0,0 0 0,0 0 0,0 0 0,-1 0 0,1 0 0,0 0 0,0 1 0,0-1 0,0 1 0,0 0 0,0-1 0,0 1 0,0 0 0,1 0 0,-1 0 0,-3 3 0,-9 7 0,-1 1 0,2 0 0,-1 1 0,2 1 0,0 0 0,1 1 0,0 0 0,1 0 0,1 1 0,0 1 0,1 0 0,-7 23 0,14-38 1,0 0-1,0 0 1,1 0-1,-1 0 1,1 0-1,-1 1 1,1-1-1,0 0 1,0 0-1,0 1 1,0-1-1,0 0 1,0 0-1,1 1 1,-1-1-1,1 0 1,0 0-1,-1 0 1,1 0-1,0 0 1,0 0 0,3 4-1,-1-4-42,0-1-1,0 1 1,0-1-1,0 1 1,1-1-1,-1 0 1,1 0 0,-1-1-1,1 1 1,-1-1-1,1 1 1,-1-1-1,1 0 1,3-1-1,8 1-1110,0-1-1,0-1 1,-1 0-1,1-1 0,-1-1 1,1 0-1,-1-1 0,-1 0 1,21-12-1,25-15-5967</inkml:trace>
</inkml:ink>
</file>

<file path=ppt/ink/ink3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8.703"/>
    </inkml:context>
    <inkml:brush xml:id="br0">
      <inkml:brushProperty name="width" value="0.025" units="cm"/>
      <inkml:brushProperty name="height" value="0.025" units="cm"/>
    </inkml:brush>
  </inkml:definitions>
  <inkml:trace contextRef="#ctx0" brushRef="#br0">212 163 12043,'0'0'15370,"-13"0"-13481,5 1-1769,1-1-1,0 1 0,0 0 0,0 0 1,0 1-1,0 0 0,0 0 0,1 1 0,-1 0 1,1 0-1,-1 0 0,1 1 0,0 0 1,-7 6-1,5-3-14,0 0-1,0 1 1,1 0 0,0 0 0,0 1-1,1 0 1,0 0 0,1 0 0,0 1-1,0 0 1,1 0 0,0 0 0,1 0-1,0 1 1,-1 12 0,4-22-105,0 1 0,0 0 0,0-1 0,0 1 0,0-1 0,1 1 0,-1-1 0,0 1 0,1-1 0,-1 1 0,1-1 0,0 1 0,-1-1 0,1 0 0,0 1 0,0-1 0,0 0 0,0 0 0,0 1 0,0-1 0,0 0 0,1 0 0,-1 0 0,0 0 0,3 1 0,1 0 0,-1-1 0,0 1 0,1-1 0,0 0 0,-1 0 0,1 0 0,0-1 0,-1 0 0,6 0 0,3 0 0,0-2 0,0 1 0,0-2 0,0 0 0,24-8 0,-16-1 0,0 0 0,-1-1 0,0-1 0,-2-1 0,1-1 0,-2 0 0,0-2 0,-1 0 0,-1 0 0,0-2 0,-2 0 0,0 0 0,-1-1 0,-1-1 0,-2 0 0,0 0 0,-1-1 0,8-39 0,-16 62 0,0 0 0,0 0 0,0 0 0,0 0 0,0 0 0,0 0 0,0 1 0,0-1 0,0 0 0,0 0 0,0 0 0,0 0 0,-1 0 0,1 0 0,0 0 0,0 0 0,0 0 0,0 0 0,0 0 0,0 0 0,0 0 0,0 0 0,0 0 0,-1 0 0,1 0 0,0 0 0,0 0 0,0 0 0,0 0 0,0 0 0,0 0 0,0 0 0,0 0 0,0 0 0,-1 0 0,1 0 0,0 0 0,0 0 0,0 0 0,0 0 0,0 0 0,0-1 0,0 1 0,0 0 0,0 0 0,0 0 0,0 0 0,0 0 0,-1 0 0,1 0 0,0 0 0,0 0 0,0 0 0,0-1 0,0 1 0,0 0 0,0 0 0,0 0 0,0 0 0,0 0 0,0 0 0,0 0 0,0 0 0,0 0 0,0-1 0,0 1 0,-8 8 0,-10 16 0,1 1 0,1 1 0,-23 49 0,32-59 0,0 1 0,2 0 0,-1 0 0,2 1 0,1-1 0,0 1 0,-1 33 0,4-49 0,0 0 0,0 0 0,0 0 0,1 0 0,-1 0 0,1 0 0,-1 0 0,1 0 0,-1 0 0,1 0 0,0 0 0,0 0 0,0 0 0,0 0 0,1-1 0,-1 1 0,0 0 0,1-1 0,-1 1 0,1-1 0,2 3 0,0-3 0,-1 1 0,0-1 0,0 0 0,1 0 0,-1 0 0,0 0 0,1-1 0,-1 1 0,1-1 0,-1 0 0,1 0 0,3 0 0,4-2 0,-1 1 0,0-1 0,0-1 0,0 0 0,0 0 0,0-1 0,-1-1 0,12-5 0,3-8 0,-1-1 0,-1-1 0,28-30 0,-29 28 0,-47 71 0,-3 6 0,27-51 0,0 0 0,1 0 0,-1 0 0,1 0 0,0 0 0,0 0 0,1 0 0,-1 1 0,1-1 0,0 0 0,0 0 0,1 7 0,0-10 0,0 1 0,-1-1 0,1 0 0,0 0 0,0 0 0,0 0 0,0 0 0,0-1 0,0 1 0,0 0 0,0 0 0,0-1 0,0 1 0,0 0 0,1-1 0,-1 1 0,0-1 0,0 0 0,1 1 0,-1-1 0,0 0 0,1 0 0,-1 0 0,0 0 0,1 0 0,0 0 0,41-3 0,-40 3 0,7-2-585,0-1 1,0 1-1,0-2 0,0 0 1,0 0-1,-1 0 0,0-1 1,0-1-1,0 0 0,10-8 1,-7 3-1194,0 0 0,0-1 0,-1 0 0,-1 0 0,18-28 0,1-13-8028</inkml:trace>
</inkml:ink>
</file>

<file path=ppt/ink/ink3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9.207"/>
    </inkml:context>
    <inkml:brush xml:id="br0">
      <inkml:brushProperty name="width" value="0.025" units="cm"/>
      <inkml:brushProperty name="height" value="0.025" units="cm"/>
    </inkml:brush>
  </inkml:definitions>
  <inkml:trace contextRef="#ctx0" brushRef="#br0">142 0 11018,'0'0'13923,"-9"13"-11398,-14 25-1104,2 1 0,-24 58 0,36-74-1295,1 1 0,1 1 1,1 0-1,1 0 0,2 0 0,-2 35 0,5-51-165,1 35-38,-1-43 75,0-1-1,0 1 1,0 0 0,0 0 0,0-1 0,0 1-1,0 0 1,0 0 0,0 0 0,1-1 0,-1 1 0,0 0-1,0-1 1,1 1 0,-1 0 0,0-1 0,1 1-1,-1 0 1,1-1 0,-1 1 0,1-1 0,-1 1 0,1-1-1,0 1 1,-1-1 0,1 1 0,0-1 0,-1 1-1,1-1 1,0 0 0,-1 1 0,1-1 0,0 0-1,0 0 1,-1 0 0,1 0 0,0 1 0,0-1 0,-1 0-1,1 0 1,1-1 0,0 0 13,-1 0 1,1 0-1,-1 0 1,0 0-1,0 0 1,0-1-1,0 1 0,0 0 1,0-1-1,0 1 1,0-1-1,0 1 1,-1-1-1,1 1 1,0-1-1,-1 1 0,0-1 1,1 0-1,-1 1 1,0-3-1,4-35 93,-4 38-101,1-17 13,0 12-16,0-1 0,-1 1 0,0-1 0,0 0 0,0 1 0,-1-1 0,-2-6 0,3 12-3,0 1-1,0 0 1,0 0 0,0 0 0,0-1-1,0 1 1,0 0 0,0 0 0,0 0-1,0-1 1,0 1 0,0 0 0,-1 0-1,1 0 1,0 0 0,0-1 0,0 1-1,0 0 1,0 0 0,-1 0 0,1 0-1,0 0 1,0 0 0,0-1 0,-1 1-1,1 0 1,0 0 0,0 0 0,0 0-1,-1 0 1,1 0 0,0 0 0,0 0-1,0 0 1,-1 0 0,1 0 0,0 0-1,0 0 1,0 0 0,-1 0 0,1 0-1,0 0 1,0 0 0,0 0-1,-1 1 1,1-1 0,0 0 0,0 0-1,0 0 1,0 0 0,-1 0 0,1 0-1,0 0 1,0 1 0,0-1 0,0 0-1,0 0 1,0 0 0,-1 1 0,1-1-1,0 0 1,0 0 0,0 0 0,0 0-1,0 1 1,0 0-6,0-1 0,0 1 0,-1 0 0,1-1 0,0 1 0,0 0 0,1 0 0,-1-1 0,0 1 0,0 0 0,0-1 0,0 1 0,1 0 0,-1-1 0,0 1 0,0 0 0,1-1 0,-1 1 0,1-1 0,-1 1-1,0 0 1,1-1 0,-1 1 0,1-1 0,-1 0 0,1 1 0,0-1 0,-1 1 0,2-1 0,4 3-2,0 0-1,0-1 1,0 1-1,0-2 1,1 1-1,-1-1 0,1 0 1,-1 0-1,14 0 1,62-6 94,-56 1-36,-1-1 0,0-1 0,0-2 0,-1 0 0,0-2 0,0 0 0,-1-2 0,-1 0 0,36-27 0,-40 20 1,-18 19-48,0 0 1,0-1-1,1 1 0,-1 0 1,0 0-1,0-1 0,0 1 0,0 0 1,0-1-1,0 1 0,0 0 1,0 0-1,0-1 0,0 1 1,0 0-1,0-1 0,0 1 0,0 0 1,0 0-1,0-1 0,-1 1 1,1 0-1,0 0 0,0-1 1,0 1-1,0 0 0,0 0 0,-1-1 1,1 1-1,0 0 0,0 0 1,-1 0-1,1-1 0,0 1 1,0 0-1,0 0 0,-1 0 0,1 0 1,-1-1-1,-2 1-1,0-1 0,0 1 0,0 0 0,0 0 0,0 0 0,0 0 1,0 0-1,0 1 0,0 0 0,1-1 0,-1 1 0,-5 2 0,-8 3 1,1 2 0,0 0 0,0 0 0,0 1 0,1 1 0,0 1 0,-14 13 0,23-19 0,-1 0 0,1 0 0,1 0 0,-1 1 0,1 0 0,0 0 0,0 0 0,0 0 0,1 1 0,0-1 0,0 1 0,1 0 0,0 0 0,0 0 0,0 0 0,1 0 0,0 0 0,1 1 0,0 10 0,0-15 0,1-1 0,0 1 0,-1-1 0,1 0 0,0 1 0,0-1 0,0 0 0,0 0 0,1 1 0,-1-1 0,1 0 0,-1 0 0,1 0 0,0-1 0,0 1 0,0 0 0,0-1 0,0 1 0,2 1 0,2-1 0,0 1 0,-1-1 0,1 0 0,0 0 0,0 0 0,0-1 0,11 1 0,2-1 0,0-1 0,0 0 0,0-2 0,25-5 0,-33 5-302,1-1 0,0 0 0,-1-1 0,1 0 0,-1-1 0,15-9 0,-24 12 98,1 1 1,0-1-1,0 0 1,-1-1-1,1 1 0,-1 0 1,1-1-1,-1 1 0,0-1 1,0 0-1,0 0 1,-1 0-1,1 0 0,-1 0 1,1 0-1,-1 0 0,0 0 1,0 0-1,0-1 1,-1 1-1,1 0 0,-1-1 1,0 1-1,0 0 0,0-1 1,0 1-1,-2-6 1,-9-24-8189</inkml:trace>
</inkml:ink>
</file>

<file path=ppt/ink/ink3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9.557"/>
    </inkml:context>
    <inkml:brush xml:id="br0">
      <inkml:brushProperty name="width" value="0.025" units="cm"/>
      <inkml:brushProperty name="height" value="0.025" units="cm"/>
    </inkml:brush>
  </inkml:definitions>
  <inkml:trace contextRef="#ctx0" brushRef="#br0">0 0 13196,'0'0'15599</inkml:trace>
</inkml:ink>
</file>

<file path=ppt/ink/ink3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1.567"/>
    </inkml:context>
    <inkml:brush xml:id="br0">
      <inkml:brushProperty name="width" value="0.025" units="cm"/>
      <inkml:brushProperty name="height" value="0.025" units="cm"/>
    </inkml:brush>
  </inkml:definitions>
  <inkml:trace contextRef="#ctx0" brushRef="#br0">143 0 21396,'0'0'10026,"-8"8"-9674,-67 69 81,67-70-432,2 2 0,-1-1 0,1 1 0,0 0 0,1 0 0,0 1 0,1 0 0,0-1 0,-4 14 0,8-21 2,0-1-1,0 1 0,-1-1 1,1 0-1,0 1 1,0-1-1,0 1 0,0-1 1,1 1-1,-1-1 1,0 0-1,1 1 1,-1-1-1,1 0 0,-1 1 1,1-1-1,0 0 1,-1 0-1,1 1 0,0-1 1,0 0-1,0 0 1,0 0-1,0 0 1,0 0-1,0 0 0,0 0 1,0 0-1,2 0 1,1 1 16,1 0 0,-1-1 0,1 0 0,-1 0 0,1 0 0,-1 0 0,1-1 0,0 1 0,6-1 0,5-1 38,0-1 1,-1 0-1,1-1 1,27-9-1,-32 8-650,0-1 1,0 0-1,0-1 1,0 0-1,17-15 1,-23 17-4,-1 0 0,0-1 0,0 1 1,0-1-1,0 1 0,-1-1 0,0 0 1,0-1-1,0 1 0,0-1 0,-1 1 0,0-1 1,0 0-1,0-6 0,2-37-12664</inkml:trace>
</inkml:ink>
</file>

<file path=ppt/ink/ink3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1.919"/>
    </inkml:context>
    <inkml:brush xml:id="br0">
      <inkml:brushProperty name="width" value="0.025" units="cm"/>
      <inkml:brushProperty name="height" value="0.025" units="cm"/>
    </inkml:brush>
  </inkml:definitions>
  <inkml:trace contextRef="#ctx0" brushRef="#br0">64 11 3844,'0'0'20915,"-58"-11"-18192,52 11-1218,6 5-1152,13 9-225,12 5-64,8-2-737,6-3-4131,0-4-5574</inkml:trace>
</inkml:ink>
</file>

<file path=ppt/ink/ink3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2.269"/>
    </inkml:context>
    <inkml:brush xml:id="br0">
      <inkml:brushProperty name="width" value="0.025" units="cm"/>
      <inkml:brushProperty name="height" value="0.025" units="cm"/>
    </inkml:brush>
  </inkml:definitions>
  <inkml:trace contextRef="#ctx0" brushRef="#br0">21 0 19186,'0'0'5862,"29"59"-2275,-25-21-1633,-2 5-256,-2 7-1218,0-1-480,-7 5 0,-3-4 0,0-5 0,4-6 0,1-7 0,4-10 0,1-9 0,0-9-2114,-6-6-6342,-5-18 1057</inkml:trace>
</inkml:ink>
</file>

<file path=ppt/ink/ink3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2.621"/>
    </inkml:context>
    <inkml:brush xml:id="br0">
      <inkml:brushProperty name="width" value="0.025" units="cm"/>
      <inkml:brushProperty name="height" value="0.025" units="cm"/>
    </inkml:brush>
  </inkml:definitions>
  <inkml:trace contextRef="#ctx0" brushRef="#br0">0 292 22549,'0'0'8798,"13"1"-7629,-2 1-1150,1-1 1,-1 0-1,1-1 0,0 0 1,-1-1-1,1-1 0,-1 0 1,0 0-1,0-1 0,0 0 0,0-1 1,16-8-1,-11 2-19,0 0 0,-1 0 0,-1-2 0,1 0 0,-2 0 0,0-2 0,13-16 0,-21 24 0,0-1 0,0 0 0,0 0 0,-1-1 0,0 1 0,0-1 0,-1 0 0,0 0 0,-1 0 0,0-1 0,0 1 0,0-1 0,-1 1 0,0-1 0,-1 1 0,0-1 0,-2-12 0,2 21 0,0 0 0,0-1 0,0 1 0,0 0 0,-1 0 0,1 0 0,0 0 0,0 0 0,0 0 0,0-1 0,-1 1 0,1 0 0,0 0 0,0 0 0,0 0 0,0 0 0,-1 0 0,1 0 0,0 0 0,0 0 0,0 0 0,-1 0 0,1 0 0,0 0 0,0 0 0,0 0 0,0 0 0,-1 0 0,1 0 0,0 0 0,0 0 0,0 0 0,-1 0 0,1 1 0,0-1 0,0 0 0,0 0 0,0 0 0,0 0 0,-1 0 0,1 0 0,0 1 0,0-1 0,0 0 0,0 0 0,0 0 0,0 0 0,0 0 0,0 1 0,-1-1 0,1 0 0,0 0 0,0 0 0,0 1 0,0-1 0,0 0 0,0 0 0,0 0 0,0 1 0,0-1 0,-3 18 0,0 0 0,1 0 0,1 1 0,0-1 0,2 1 0,0-1 0,6 31 0,-5-38-256,0 0 1,1-1-1,1 1 0,0-1 1,0 1-1,10 15 0,-10-20-427,0 0-1,0-1 0,0 1 0,1-1 0,0 0 0,11 9 0,5-2-9907</inkml:trace>
</inkml:ink>
</file>

<file path=ppt/ink/ink3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3.596"/>
    </inkml:context>
    <inkml:brush xml:id="br0">
      <inkml:brushProperty name="width" value="0.025" units="cm"/>
      <inkml:brushProperty name="height" value="0.025" units="cm"/>
    </inkml:brush>
  </inkml:definitions>
  <inkml:trace contextRef="#ctx0" brushRef="#br0">0 123 13805,'0'0'5936,"2"-8"-3261,1-2-2396,3-10 3526,-4 45-1200,-2-23-2557,0 1 0,0 0 1,0-1-1,0 1 0,0 0 1,0-1-1,1 1 0,-1 0 1,1-1-1,0 1 0,0-1 0,0 1 1,0-1-1,0 0 0,1 1 1,-1-1-1,0 0 0,4 3 1,-2-3-26,0 0 1,1-1 0,-1 1 0,1-1 0,0 0 0,-1 0 0,1 0-1,0-1 1,0 1 0,-1-1 0,1 0 0,7 0 0,1-1 21,0 0 0,0-1 0,-1 0 0,1 0-1,-1-2 1,0 1 0,0-1 0,0-1 0,0 0 0,-1-1 0,1 0 0,-1 0 0,-1-1 0,0 0 0,0-1 0,0 0 0,-1 0 0,9-11 0,-17 18 152,-1 17-189,0 0-1,-2-1 0,-5 20 0,5-25-12,1-1-1,0 1 1,0-1-1,1 1 1,0 0-1,0 0 1,1-1-1,1 1 0,-1 0 1,5 18-1,-3-25 12,-1 0 0,1-1 0,0 1-1,0 0 1,0-1 0,0 1 0,0-1 0,1 0-1,-1 1 1,1-1 0,0 0 0,-1-1-1,1 1 1,0 0 0,0-1 0,0 0-1,0 1 1,0-1 0,1-1 0,-1 1 0,0 0-1,0-1 1,0 1 0,1-1 0,-1 0-1,0 0 1,5-1 0,1 1 105,1-1-1,-1 0 1,0-1 0,0 1 0,0-2-1,0 1 1,0-1 0,13-7 0,-15 7-101,-1-1 0,1 0 1,-1 0-1,0 0 0,0-1 0,-1 0 1,1 0-1,-1 0 0,0-1 0,-1 1 1,1-1-1,-1-1 0,0 1 0,-1 0 1,1-1-1,-1 0 0,-1 0 0,1 0 1,-1 0-1,0 0 0,-1 0 0,0-1 1,0 1-1,0-12 0,-1 19-10,0-1 0,0 1 0,0 0 0,0-1 0,0 1 0,0 0 0,-1-1 0,1 1 0,0-1 0,0 1 0,0 0 0,0 0 0,0-1 0,-1 1 0,1 0 0,0-1 0,0 1 0,0 0 0,-1 0 0,1-1 0,0 1 0,-1 0 0,1 0 0,0-1 0,0 1 0,-1 0 0,1 0 0,0 0 0,-1 0 0,1 0 0,0-1 0,-1 1 0,1 0 0,0 0 0,-1 0 0,1 0 0,-1 0 0,1 0 0,0 0 0,-1 0 0,1 0 0,0 0 0,-1 0 0,1 1 0,0-1 0,-1 0 0,1 0 0,0 0 0,-1 0 0,1 0 0,0 1 0,0-1 0,-1 0 0,1 0 0,-1 1 0,-15 14 0,14-12 0,1-1 0,-1 1 0,1 0 0,0-1 0,0 1 0,0 0 0,0 0 0,1 0 0,-1 0 0,1 0 0,0 0 0,0-1 0,0 1 0,0 4 0,1-6 0,0 0 0,0 0 0,-1 0 0,1 1 0,0-1 0,0 0 0,0 0 0,0-1 0,1 1 0,-1 0 0,0 0 0,0 0 0,0-1 0,1 1 0,-1-1 0,0 1 0,1-1 0,-1 1 0,0-1 0,1 0 0,-1 0 0,1 1 0,-1-1 0,0 0 0,1 0 0,-1-1 0,1 1 0,-1 0 0,0 0 0,3-2 0,8 0 0,-1-2 0,0 1 0,0-1 0,-1-1 0,1 0 0,-1-1 0,0 0 0,-1 0 0,1-1 0,-1 0 0,0-1 0,-1 0 0,0 0 0,0-1 0,-1 0 0,11-17 0,-9 6 0,-19 27 0,-21 31 0,27-33 0,0 0 0,0 1 0,0 0 0,1-1 0,0 1 0,0 1 0,0-1 0,1 0 0,-1 1 0,2-1 0,-1 1 0,0 6 0,2-12 0,0 0 0,0-1 0,0 1 0,1-1 0,-1 1 0,0-1 0,1 1 0,-1-1 0,0 1 0,1-1 0,-1 1 0,0-1 0,1 1 0,-1-1 0,1 0 0,-1 1 0,1-1 0,-1 0 0,1 1 0,-1-1 0,1 0 0,-1 1 0,1-1 0,0 0 0,-1 0 0,1 0 0,-1 0 0,1 0 0,-1 0 0,1 0 0,1 0 0,23 1 0,-18-1 0,80-6 0,-58 3 0,-1 1 0,40 3 0,-52 2 0,-15-3 0,0 0 0,0 1 0,-1-1 0,1 0 0,0 0 0,0 1 0,0-1 0,0 0 0,0 0 0,0 0 0,-1 0 0,1 0 0,0 0 0,0 0 0,0 0 0,0-1 0,0 1 0,0 0 0,-1 0 0,1-1 0,0 1 0,0-1 0,0 1 0,-1 0 0,1-1 0,0 0 0,-1 1 0,1-1 0,0 1 0,-1-1 0,1 0 0,-1 1 0,1-1 0,-1 0 0,1 0 0,-1 1 0,1-1 0,-1 0 0,0 0 0,1 0 0,-1 0 0,0 0 0,0 1 0,0-3 0,5-14-327,-1-1 1,-1 0-1,-1 0 1,0-1-1,-3-35 1,1 27-374,0 27 488,0 0-1,0-1 0,1 1 0,-1 0 0,0-1 0,0 1 0,0 0 0,1-1 1,-1 1-1,0 0 0,0-1 0,1 1 0,-1 0 0,0 0 0,1-1 0,-1 1 0,0 0 1,0 0-1,1 0 0,-1-1 0,1 1 0,-1 0 0,0 0 0,1 0 0,-1 0 1,0 0-1,1 0 0,-1 0 0,1 0 0,-1 0 0,0 0 0,1 0 0,-1 0 0,0 0 1,1 0-1,0 0 0,19 3-3144,-16-2 2328,35 9-5131,10 1-1810</inkml:trace>
</inkml:ink>
</file>

<file path=ppt/ink/ink3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4.187"/>
    </inkml:context>
    <inkml:brush xml:id="br0">
      <inkml:brushProperty name="width" value="0.025" units="cm"/>
      <inkml:brushProperty name="height" value="0.025" units="cm"/>
    </inkml:brush>
  </inkml:definitions>
  <inkml:trace contextRef="#ctx0" brushRef="#br0">170 201 17264,'0'0'4356,"-2"-9"-229,2 7-3982,-1-1-1,1 1 1,-1 0 0,1-1-1,-1 1 1,0 0-1,0-1 1,0 1 0,0 0-1,-1 0 1,1 0 0,0 0-1,-1 0 1,0 0 0,1 0-1,-1 0 1,0 1-1,0-1 1,0 0 0,0 1-1,0 0 1,0 0 0,-1-1-1,1 1 1,0 1-1,-1-1 1,1 0 0,0 0-1,-1 1 1,1 0 0,-1-1-1,1 1 1,-1 0 0,1 0-1,-1 0 1,1 0-1,-1 1 1,1-1 0,-1 1-1,1 0 1,0-1 0,-3 2-1,0 1-140,-1-1-1,1 1 1,0 0-1,0 0 1,0 1-1,0 0 1,1-1-1,-1 2 1,1-1-1,0 0 1,0 1-1,1 0 1,-1 0-1,1 0 1,0 0-1,0 0 1,1 1-1,0-1 1,0 1-1,0 0 1,1-1-1,-1 1 1,1 0-1,1 0 0,-1 7 1,1-12-5,0 1-1,1-1 1,-1 1 0,0-1 0,1 0-1,-1 1 1,1-1 0,-1 1 0,1-1-1,0 0 1,-1 0 0,1 1-1,0-1 1,0 0 0,0 0 0,0 0-1,0 0 1,0 0 0,1 0-1,-1 0 1,0 0 0,0 0 0,2 0-1,1 1 6,1 0 0,-1-1-1,1 0 1,0 0-1,-1 0 1,1 0-1,7 0 1,0-1-6,1-1 1,-1 0 0,0 0-1,1-1 1,13-5-1,-14 2 10,0 0-1,-1-1 1,0-1-1,0 0 1,0 0-1,-1-1 1,0 0-1,-1-1 1,1 0-1,-2-1 1,0 0-1,9-13 1,-3 2 31,-1-1 1,0 0 0,-2-1 0,-1 0 0,9-29 0,-18 51-37,-1 1 1,0-1 0,1 0-1,-1 0 1,1 0-1,-1 1 1,0-1 0,0 0-1,1 0 1,-1 0 0,0 0-1,0 0 1,0 1-1,0-1 1,0 0 0,0 0-1,0 0 1,0 0 0,-1 0-1,1 0 1,0 1-1,0-1 1,-1-1 0,-14 13 125,-17 34 39,23-27-168,0 0 0,1 1 0,-7 22 0,13-35 0,0 1 0,0 0 0,1 0 0,0 0 0,0 0 0,1 0 0,0 0 0,0 0 0,0 0 0,1-1 0,0 1 0,4 13 0,-2-17 0,-1 1 0,0-1 0,1 0 0,0 0 0,0 0 0,0 0 0,0-1 0,0 1 0,0-1 0,1 0 0,-1 0 0,1 0 0,-1 0 0,1-1 0,0 1 0,0-1 0,0 0 0,0 0 0,0-1 0,0 1 0,0-1 0,0 0 0,0 0 0,4 0 0,1 0 0,0 0 0,0-1 0,0 0 0,0 0 0,0-1 0,0 0 0,-1 0 0,1-1 0,-1-1 0,9-3 0,-9 1 0,-1 0 0,1 0 0,-1 0 0,-1-1 0,12-14 0,-16 19 0,0-1 0,0 0 0,0 1 0,0-1 0,0 0 0,-1 0 0,0-1 0,1 1 0,-1 0 0,0 0 0,0 0 0,-1-1 0,1 1 0,-1-1 0,0 1 0,0 0 0,0-1 0,0 1 0,-1-7 0,1 10 0,-1 0 0,1-1 0,0 1 0,-1 0 0,1-1 0,0 1 0,-1 0 0,1-1 0,-1 1 0,1 0 0,0 0 0,-1-1 0,1 1 0,-1 0 0,1 0 0,-1 0 0,1 0 0,-1-1 0,1 1 0,-1 0 0,1 0 0,-1 0 0,1 0 0,-1 0 0,1 0 0,-1 1 0,1-1 0,-1 0 0,1 0 0,-1 0 0,1 0 0,0 0 0,-1 1 0,1-1 0,-1 0 0,1 0 0,-1 1 0,1-1 0,-1 1 0,-16 12 0,13-9 0,0 1 0,1 0 0,-1 1 0,1-1 0,0 1 0,1-1 0,-1 1 0,-2 9 0,5-13 0,0-1 0,-1 0 0,1 1 0,0-1 0,0 0 0,0 1 0,-1-1 0,2 1 0,-1-1 0,0 0 0,0 1 0,0-1 0,1 0 0,-1 1 0,0-1 0,1 0 0,-1 1 0,1-1 0,0 0 0,-1 0 0,1 1 0,0-1 0,0 0 0,0 0 0,0 0 0,0 0 0,0 0 0,0-1 0,0 1 0,0 0 0,0 0 0,1-1 0,-1 1 0,0 0 0,0-1 0,1 1 0,-1-1 0,0 0 0,1 1 0,-1-1 0,1 0 0,-1 0 0,2 0 0,20 1 0,0-1 0,0-1 0,0-1 0,0-1 0,-1-1 0,29-8 0,34-7 0,-83 19 0,31-2 0,-32 3 0,0 0 0,0-1 0,0 1 0,-1-1 0,1 1 0,0 0 0,0 0 0,0-1 0,-1 1 0,1 0 0,0 0 0,-1 0 0,1 0 0,-1 0 0,1 0 0,-1 0 0,1 0 0,-1 0 0,0 0 0,1 0 0,-1 0 0,0 0 0,0 0 0,0 1 0,0 0 0,0 0 5,1 1 0,-1-1 1,1 0-1,-1 0 0,1 1 0,0-1 1,0 0-1,0 0 0,0 0 0,1 0 1,-1 0-1,0-1 0,1 1 0,-1 0 1,1 0-1,0-1 0,-1 1 0,1-1 1,0 0-1,3 2 0,-1-1 4,1 0 0,0 0 0,0 0 0,0-1 0,0 0 0,0 0 0,0 0 0,0-1 0,6 1 0,0-2-174,0 1 0,1-1 0,-1-1 0,0 0-1,0-1 1,0 0 0,22-9 0,-11-4-6364,-4-4-7217</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7.055"/>
    </inkml:context>
    <inkml:brush xml:id="br0">
      <inkml:brushProperty name="width" value="0.025" units="cm"/>
      <inkml:brushProperty name="height" value="0.025" units="cm"/>
    </inkml:brush>
  </inkml:definitions>
  <inkml:trace contextRef="#ctx0" brushRef="#br0">126 1 20884,'-10'8'752,"-55"63"2189,59-64-2627,0 1 0,0 0 0,1 0 0,0 1 0,0-1 0,1 1 0,0 0 0,1 1 0,-3 11 0,9-19-1199,5-8 274,7-10-242,-5 1 254,1 1 1,1 0-1,18-17 1,-26 27 555,1 1 1,-1-1-1,1 1 1,0 0-1,0 1 1,1-1-1,-1 1 0,0 0 1,1 0-1,-1 0 1,1 1-1,0 0 1,-1 0-1,12 0 1,-10 1 49,0 0 0,0 1 0,0 0 1,1 0-1,12 4 0,-19-5 38,0 1-1,0-1 1,0 1 0,0-1-1,0 1 1,0-1 0,-1 1-1,1-1 1,0 1-1,0 0 1,0 0 0,-1-1-1,1 1 1,0 0 0,-1 0-1,1 0 1,-1 0 0,1 0-1,0 1 1,-1 0 56,0-1 0,0 1 0,0-1 0,0 1 0,-1-1 0,1 0 0,0 1 0,-1-1 0,1 1 1,-1-1-1,1 0 0,-1 1 0,0-1 0,1 0 0,-1 0 0,0 0 0,0 1 0,0-1 0,-1 1 0,-61 68 364,34-41-3417,29-40-11878</inkml:trace>
</inkml:ink>
</file>

<file path=ppt/ink/ink3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6.317"/>
    </inkml:context>
    <inkml:brush xml:id="br0">
      <inkml:brushProperty name="width" value="0.025" units="cm"/>
      <inkml:brushProperty name="height" value="0.025" units="cm"/>
    </inkml:brush>
  </inkml:definitions>
  <inkml:trace contextRef="#ctx0" brushRef="#br0">94 70 9129,'4'-9'720,"16"-29"4643,-19 36-4976,0 1 0,0-1 1,0 1-1,0-1 0,0 1 1,0 0-1,0-1 0,1 1 1,-1 0-1,0 0 0,1 0 1,-1 0-1,1 0 0,-1 0 0,1 0 1,-1 0-1,1 1 0,2-1 1,-4 1-330,-1 30 1139,1-12-328,-4 2-293,-1 0 0,0 0 0,-2-1 0,0 1-1,-1-1 1,-1-1 0,-18 27 0,17-29-480,0 1 0,1 0 0,1 1 0,0 0 1,1 1-1,1-1 0,1 1 0,-3 26 0,8-44-89,0 0 0,0 0 0,0 0 0,0 0 0,0 0 0,1 0-1,-1 0 1,0 0 0,1 0 0,-1 0 0,1 0 0,-1 0 0,1 0 0,-1 0-1,1 0 1,0 0 0,0-1 0,-1 1 0,1 0 0,0-1 0,0 1 0,0 0 0,0-1-1,0 1 1,0-1 0,0 1 0,0-1 0,0 1 0,0-1 0,0 0 0,0 0 0,0 1-1,0-1 1,0 0 0,0 0 0,0 0 0,0 0 0,0 0 0,0-1 0,2 1 0,4-1 56,0 1 0,0-1 0,0-1 1,-1 1-1,12-5 0,1-3 23,1-1 0,-2-1 0,1-1 0,-2 0 1,0-2-1,22-20 0,88-102 922,-114 120-852,4-3-287,13-15 264,-14 11-5815,-14 17-1696</inkml:trace>
</inkml:ink>
</file>

<file path=ppt/ink/ink3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6.847"/>
    </inkml:context>
    <inkml:brush xml:id="br0">
      <inkml:brushProperty name="width" value="0.025" units="cm"/>
      <inkml:brushProperty name="height" value="0.025" units="cm"/>
    </inkml:brush>
  </inkml:definitions>
  <inkml:trace contextRef="#ctx0" brushRef="#br0">1 133 20243,'0'0'6331,"8"1"-4761,15-2-1260,-1-1 1,0-1-1,0-1 1,0 0-1,0-2 0,21-9 1,-14 5-449,1 2 1,0 1-1,40-5 1,-68 12 128,0-1 0,0 1 0,0 0 0,0 0 0,0 0 1,0 0-1,0 1 0,0-1 0,0 0 0,0 1 0,0 0 0,0-1 0,0 1 0,0 0 1,-1 0-1,1 0 0,0 0 0,-1 0 0,1 0 0,2 3 0,-3-2 23,0-1-1,-1 1 1,1 0-1,0 0 1,-1 0-1,1 0 0,-1 0 1,0 0-1,1 0 1,-1 0-1,0 0 1,0 0-1,-1 0 1,1 0-1,0 0 1,-1 0-1,1 0 1,-1 0-1,1 0 0,-2 3 1,-8 10 400,0 0-1,-1 0 1,0-1 0,-1 0 0,-1-1-1,-18 15 1,31-28-406,22-24-8,-1-1 0,29-48 0,-20 28 0,-29 45 0,0 0 0,0 1 0,0-1 0,0 0 0,0 1 0,0-1 0,0 1 0,0-1 0,0 1 0,-1-1 0,1 1 0,0-1 0,0 1 0,-1 0 0,1 0 0,0-1 0,-1 1 0,1 0 0,-1 0 0,1 1 0,2 1 0,0 1 0,1-1 0,-1 0 0,0 0 0,1 0 0,0-1 0,-1 1 0,1-1 0,0 0 0,8 4 0,-3-5 0,1-1 0,-1 1 0,0-2 0,1 1 0,-1-1 0,0 0 0,1-1 0,-1 0 0,0-1 0,0 0 0,11-5 0,-14 5 0,0 0 0,-1 0 0,1 0 0,-1 0 0,0-1 0,0 0 0,0 0 0,-1 0 0,1-1 0,-1 0 0,0 1 0,0-2 0,-1 1 0,0 0 0,0-1 0,0 1 0,4-13 0,-7 18 0,0 0 0,0 1 0,0-1 0,-1 0 0,1 0 0,0 0 0,0 0 0,0 0 0,0 0 0,0 0 0,-1 0 0,1 0 0,0 0 0,0 0 0,0 0 0,-1 0 0,1 0 0,0 0 0,0 0 0,0 0 0,0 0 0,-1 0 0,1 0 0,0 0 0,0 0 0,0 0 0,0 0 0,-1 0 0,1 0 0,0 0 0,0 0 0,0 0 0,0 0 0,0-1 0,-1 1 0,1 0 0,0 0 0,0 0 0,0 0 0,0 0 0,0 0 0,0-1 0,0 1 0,0 0 0,-1 0 0,1 0 0,0 0 0,0-1 0,0 1 0,0 0 0,0 0 0,0 0 0,0 0 0,0-1 0,0 1 0,0 0 0,0 0 0,0 0 0,0-1 0,0 1 0,-16 15 0,0 1 0,0 1 0,2 0 0,0 0 0,1 2 0,1-1 0,1 2 0,-16 36 0,25-53-125,0 1 0,1-1 0,-1 1 0,1-1 0,0 1 0,0 0 0,0-1 0,1 1 0,-1 0 0,1 0 1,0 0-1,0-1 0,0 1 0,1 0 0,0 5 0,0-8-25,1 1-1,-1 0 1,1 0 0,-1-1 0,1 1 0,0-1-1,-1 1 1,1-1 0,0 0 0,0 0 0,0 1-1,0-1 1,0-1 0,0 1 0,0 0 0,1 0-1,-1-1 1,0 1 0,0-1 0,1 0 0,-1 0-1,0 0 1,0 0 0,1 0 0,2-1 0,32-1-4852,3-9-1997</inkml:trace>
</inkml:ink>
</file>

<file path=ppt/ink/ink3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7.876"/>
    </inkml:context>
    <inkml:brush xml:id="br0">
      <inkml:brushProperty name="width" value="0.025" units="cm"/>
      <inkml:brushProperty name="height" value="0.025" units="cm"/>
    </inkml:brush>
  </inkml:definitions>
  <inkml:trace contextRef="#ctx0" brushRef="#br0">313 232 16528,'-11'0'3566,"-8"3"-2951,0 0 0,0 1 0,1 1 1,-1 1-1,1 1 0,0 0 0,1 1 1,0 1-1,0 1 0,1 0 0,0 1 1,1 1-1,0 0 0,1 1 0,-15 18 1,28-29-621,-1 0 1,0 0 0,1 0-1,0 0 1,-1 0 0,1 0-1,0 1 1,0-1 0,0 1-1,1-1 1,-1 1 0,1-1-1,-1 1 1,1-1-1,0 1 1,0-1 0,0 1-1,0 0 1,0-1 0,1 5-1,0-5 0,0 0 0,0 0-1,1-1 1,-1 1 0,0 0-1,1 0 1,-1-1 0,1 1 0,0-1-1,0 1 1,-1-1 0,1 0-1,0 0 1,0 1 0,0-1-1,0-1 1,0 1 0,0 0-1,0 0 1,1-1 0,-1 1-1,0-1 1,3 0 0,8 2-47,0-2 1,0 1-1,1-2 1,-1 0-1,0-1 1,0 0 0,0 0-1,0-2 1,0 0-1,-1 0 1,0-1-1,0 0 1,0-1-1,0-1 1,-1 0-1,0 0 1,-1-1-1,1-1 1,14-15 0,-6 4 160,0-1 1,-2-1-1,0-1 1,-1 0 0,-2-1-1,0-1 1,-2 0-1,13-35 1,-24 58-71,-1 1 0,1 0 0,0 0 0,-1-1 0,1 1 0,-1 0 0,0-1 0,1 1 0,-1-1 0,0 1 0,0 0 0,0-1 0,0 1 0,0-1 0,0 1 0,0 0-1,0-1 1,-1 1 0,0-2 0,1 3-16,-1 0 0,0 0 1,0 0-1,0 0 0,1 0 0,-1 0 0,0 0 0,0 0 0,0 0 0,1 1 0,-1-1 0,0 0 0,0 0 0,1 1 0,-1-1 0,0 1 0,1-1 0,-1 0 1,0 1-1,1-1 0,-1 1 0,0 1 0,-43 41 381,29-26-330,0 1 1,2 1-1,1 0 1,-14 28-1,22-40-51,1 0-1,-1 1 1,2-1-1,-1 1 1,1 0-1,0 0 0,1 0 1,0 0-1,0 0 1,1 0-1,0 0 0,0 0 1,1 1-1,0-1 1,3 13-1,-2-17-23,0-1 1,0 0-1,0-1 0,0 1 1,0 0-1,0 0 0,1-1 1,-1 0-1,1 1 1,0-1-1,-1 0 0,1 0 1,0 0-1,0-1 0,1 1 1,-1-1-1,0 0 0,0 0 1,1 0-1,-1 0 0,1 0 1,-1-1-1,0 1 0,1-1 1,-1 0-1,1 0 0,6-2 1,-1 2-33,1-1 1,-1 0 0,0-1-1,0 0 1,0-1 0,0 0-1,0 0 1,0-1 0,10-6-1,-9 3 7,0 0 1,-1 0-1,0-1 0,-1 0 0,1 0 0,-1-1 0,-1 0 0,0 0 0,0-1 0,-1 0 0,0-1 0,-1 1 0,8-23 0,-13 33 26,-1 0 0,1 0 0,0 0 0,0-1 0,0 1 0,-1 0 0,1 0 0,0 0 0,0 0 0,-1 0 0,1 0 0,0-1 0,0 1 0,-1 0 0,1 0-1,0 0 1,-1 0 0,1 0 0,0 0 0,0 0 0,-1 0 0,1 0 0,0 0 0,0 0 0,-1 0 0,1 0 0,0 1 0,-1-1 0,1 0 0,0 0 0,0 0 0,-1 0-1,1 0 1,0 1 0,0-1 0,0 0 0,-1 0 0,1 0 0,0 0 0,0 1 0,0-1 0,0 0 0,-1 0 0,1 1 0,0-1 0,0 0 0,0 1 0,-14 10 40,9-6-21,1 0 0,0 1 0,0-1 0,1 1-1,-1 0 1,1 1 0,0-1 0,1 0 0,0 1 0,0-1 0,-2 14 0,4-17-16,-1-1-1,1 0 1,0 0-1,0 1 1,0-1-1,0 0 1,1 0-1,-1 1 1,1-1-1,-1 0 1,1 0-1,0 0 1,0 0-1,0 0 1,0 0-1,0 0 1,0 0-1,1 0 1,-1 0-1,0-1 1,1 1 0,0 0-1,-1-1 1,1 0-1,0 1 1,0-1-1,0 0 1,0 0-1,0 0 1,0 0-1,0 0 1,0 0-1,0 0 1,0-1-1,0 1 1,1-1-1,-1 0 1,4 0-1,4 1-34,0-1 0,0 0 0,0 0 0,0-1 0,0-1 0,0 0-1,-1 0 1,1-1 0,0 0 0,-1 0 0,13-8 0,-7 3-43,0-1 0,-1-1 0,0-1 0,-1 0 0,0 0 0,12-15 0,4-10-128,-1-1-1,-1-2 1,41-81-1,-60 105 95,-1-1-1,0 0 1,8-30-1,-31 53 660,0 8-454,1 0 0,0 2-1,2-1 1,0 2 0,0 0-1,2 0 1,0 1 0,-8 22 0,7-13 46,1 1 0,2 0 0,0 1 0,2 0 0,-4 37 0,9 31 39,7-83-53,4-19 113,9-26 95,-9 3-336,-2-1 0,0 0 0,-2 0 0,-1 0 0,0-37 0,-4 65 0,0-1 0,0 1 0,0 0 0,0 0 0,1 0 0,-1 0 0,0-1 0,0 1 0,0 0 0,0 0 0,0 0 0,0 0 0,1 0 0,-1-1 0,0 1 0,0 0 0,0 0 0,0 0 0,1 0 0,-1 0 0,0 0 0,0 0 0,0 0 0,1 0 0,-1 0 0,0 0 0,0 0 0,0 0 0,1 0 0,-1 0 0,0 0 0,0 0 0,0 0 0,1 0 0,-1 0 0,0 0 0,0 0 0,0 0 0,1 0 0,-1 0 0,0 0 0,0 0 0,0 0 0,0 1 0,0-1 0,1 0 0,-1 0 0,0 0 0,0 0 0,0 0 0,0 1 0,0-1 0,0 0 0,1 0 0,-1 0 0,0 1 0,0-1 0,0 0 0,0 0 0,13 12 0,-12-10 0,8 5 0,0 0 0,0 0 0,1-1 0,0 0 0,0-1 0,1 0 0,-1-1 0,1 0 0,0 0 0,0-1 0,0-1 0,1 0 0,14 1 0,-16-2 0,-1-1 0,1 1 0,0-1 0,-1-1 0,1 0 0,-1-1 0,1 1 0,-1-2 0,0 1 0,1-1 0,-1-1 0,-1 0 0,1 0 0,-1-1 0,1 0 0,8-7 0,-15 11 0,0-1 0,0 0 0,0-1 0,0 1 0,0 0 0,0 0 0,-1-1 0,1 1 0,-1-1 0,0 1 0,0-1 0,0 0 0,0 0 0,0 1 0,0-1 0,-1 0 0,1 0 0,-1-5 0,0 7 0,-1-1 0,1 1 0,-1-1 0,1 1 0,-1-1 0,0 1 0,1-1 0,-1 1 0,0 0 0,0-1 0,0 1 0,0 0 0,0 0 0,-1 0 0,1 0 0,0 0 0,0 0 0,-1 0 0,1 0 0,-1 0 0,1 1 0,-1-1 0,1 0 0,-1 1 0,1 0 0,-1-1 0,1 1 0,-1 0 0,1 0 0,-1-1 0,0 1 0,1 1 0,-4-1 0,-4 1 0,1-1 0,-1 1 0,1 1 0,-1 0 0,1 0 0,-1 1 0,1 0 0,0 0 0,0 1 0,1 0 0,-1 0 0,-7 6 0,11-7 0,-1 1 0,1-1 0,-1 1 0,1 0 0,0 0 0,1 0 0,-1 1 0,1-1 0,0 1 0,0 0 0,0 0 0,0 0 0,1 0 0,0 0 0,0 1 0,1-1 0,-1 1 0,1-1 0,0 10 0,1-11 3,0-1 0,1 0 0,0 0 1,0 0-1,0 0 0,0 0 0,1 0 0,-1 0 0,1 0 0,-1 0 0,1-1 1,0 1-1,0-1 0,0 1 0,1-1 0,-1 0 0,1 0 0,-1 0 0,1 0 1,0 0-1,-1-1 0,1 1 0,0-1 0,0 1 0,0-1 0,0 0 0,0 0 1,6 0-1,7 3-94,0-1 0,0 0 0,0-1 1,23-1-1,-38-1-77,0 0 1,0 0-1,0 0 1,0 0-1,0 0 1,0 0-1,0 0 1,0 0-1,0 0 0,0-1 1,0 1-1,-1 0 1,1-1-1,0 1 1,0-1-1,0 1 1,0-1-1,0 1 0,-1-1 1,1 1-1,0-1 1,-1 0-1,1 0 1,0 1-1,0-3 0,3-26-7153,-4 28 7132,0-35-8593</inkml:trace>
</inkml:ink>
</file>

<file path=ppt/ink/ink3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8.219"/>
    </inkml:context>
    <inkml:brush xml:id="br0">
      <inkml:brushProperty name="width" value="0.025" units="cm"/>
      <inkml:brushProperty name="height" value="0.025" units="cm"/>
    </inkml:brush>
  </inkml:definitions>
  <inkml:trace contextRef="#ctx0" brushRef="#br0">74 61 19923,'0'0'2819,"-62"-52"-481,51 44 705,14 8-3492,16 5-4227,2 0-5574</inkml:trace>
</inkml:ink>
</file>

<file path=ppt/ink/ink3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9.122"/>
    </inkml:context>
    <inkml:brush xml:id="br0">
      <inkml:brushProperty name="width" value="0.025" units="cm"/>
      <inkml:brushProperty name="height" value="0.025" units="cm"/>
    </inkml:brush>
  </inkml:definitions>
  <inkml:trace contextRef="#ctx0" brushRef="#br0">189 1 17424,'0'0'7052,"-1"9"-6176,-10 30 118,0-1-1,-3-1 1,-19 38 0,-21 57-106,38-81-476,2 0 0,3 1 0,1 0 0,3 1 0,0 94 0,8-163-387,1 0 0,1 0 0,7-25 0,6-35-45,-15 64 20,5-87 0,-6 90 0,0-1 0,-1 1 0,0 0 0,0 0 0,-1 0 0,-1 0 0,1 0 0,-7-12 0,-1 11-20,6 19-31,6 24-76,1-28 116,0-1-1,1 1 0,0-1 0,-1 0 0,1 0 0,1 0 0,-1-1 0,1 1 0,-1-1 0,1 0 1,0-1-1,0 1 0,0-1 0,0 0 0,0 0 0,1 0 0,-1-1 0,10 2 0,5 0 46,0 0 0,0-2 0,39-1 0,-53 0-25,-1-1 0,1 0 0,-1 0 0,1 0 0,-1-1 0,0 0 0,0 0 0,1 0 0,-1-1 0,-1 0 0,1 0 0,0 0 0,-1 0 0,1-1 0,-1 1 0,0-1 0,0-1 0,-1 1 0,1 0 0,-1-1 0,0 0 0,0 1 0,0-1 0,-1 0 0,0-1 0,0 1 0,0 0 0,-1-1 0,1 1 0,-1-1 0,0-7 0,-1 13-9,0-1 0,0 1 0,0 0 0,0-1 0,-1 1 0,1-1 0,0 1 0,0 0 0,0-1 0,-1 1 0,1 0 0,0-1 0,0 1 0,-1 0 0,1-1 0,0 1 0,-1 0 0,1 0 0,0-1 0,-1 1 0,1 0 0,0 0 0,-1 0 0,1 0 0,-1-1 0,1 1 0,0 0 0,-1 0 0,1 0 0,-1 0 0,1 0 0,0 0 0,-1 0 0,1 0 0,-1 0 0,1 0 0,-1 0 0,1 0 0,0 0 0,-1 1 0,0-1 0,-19 7 0,10-1 0,1 1 0,-1 1 0,1-1 0,1 2 0,-1-1 0,1 1 0,1 0 0,0 1 0,0 0 0,1 0 0,0 0 0,1 1 0,0 0 0,1 0 0,0 0 0,0 1 0,2-1 0,-3 17 0,5-27 0,0 0 0,0 0 0,0 0 0,0 0 0,0-1 0,0 1 0,1 0 0,-1 0 0,0 0 0,1 0 0,-1 0 0,1 0 0,-1-1 0,1 1 0,-1 0 0,1 0 0,-1 0 0,1-1 0,0 1 0,-1 0 0,1-1 0,0 1 0,0-1 0,-1 1 0,1-1 0,0 1 0,0-1 0,0 0 0,1 1 0,1 0 0,1 0 0,-1-1 0,1 1 0,0-1 0,-1 0 0,1 0 0,-1 0 0,6-2 0,2 0 0,0 0 0,0-1 0,0-1 0,15-6 0,-6-1 0,-2-1 0,1 0 0,-1-1 0,-1-1 0,0-1 0,-1 0 0,-1-1 0,-1-1 0,16-21 0,-39 51 0,1 0 0,0 1 0,1 0 0,1 1 0,0-1 0,1 1 0,1 0 0,0 0 0,-2 25 0,6-39 0,0 0 0,0 0 0,0-1 0,0 1 0,0 0 0,0 0 0,0 0 0,0 0 0,0 0 0,1 0 0,-1 0 0,0 0 0,1-1 0,-1 1 0,1 0 0,-1 0 0,1 0 0,-1-1 0,1 1 0,-1 0 0,1-1 0,0 1 0,0 0 0,-1-1 0,1 1 0,0-1 0,0 1 0,-1-1 0,1 1 0,2-1 0,-1 1 0,1-1 0,0 0 0,0 0 0,-1 0 0,1 0 0,0 0 0,0-1 0,-1 1 0,1-1 0,4-1 0,3-2 0,0 0 0,0-1 0,0 0 0,14-11 0,0-5 0,-2-2 0,0 0 0,-2-1 0,21-31 0,-55 83 0,-18 52 0,27-67 0,1-4 0,1 0 0,1 0 0,-1 0 0,1 0 0,1 1 0,0-1 0,0 0 0,2 17 0,-1-25-97,0 0 1,1 0-1,-1 0 1,1 0-1,-1 0 0,1 0 1,0 0-1,-1 0 1,1 0-1,0-1 1,-1 1-1,1 0 0,0-1 1,0 1-1,0 0 1,0-1-1,0 1 0,0-1 1,0 1-1,0-1 1,0 0-1,0 1 1,0-1-1,0 0 0,0 0 1,0 1-1,0-1 1,0 0-1,0 0 0,0 0 1,0-1-1,0 1 1,0 0-1,2-1 0,1 1-586,-1 0 0,1-1 0,0 0 0,0 0 0,-1 0-1,1 0 1,0-1 0,-1 1 0,4-3 0,14-15-7234</inkml:trace>
</inkml:ink>
</file>

<file path=ppt/ink/ink3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9.853"/>
    </inkml:context>
    <inkml:brush xml:id="br0">
      <inkml:brushProperty name="width" value="0.025" units="cm"/>
      <inkml:brushProperty name="height" value="0.025" units="cm"/>
    </inkml:brush>
  </inkml:definitions>
  <inkml:trace contextRef="#ctx0" brushRef="#br0">12 18 19442,'0'0'11910,"0"13"-10853,-12 261-699,44-423-358,-19 92 0,39 98 0,-47-39 0,0 0 0,0 1 0,0-2 0,0 1 0,0-1 0,1 1 0,-1-1 0,1-1 0,-1 1 0,0-1 0,1 0 0,-1 0 0,1-1 0,-1 1 0,1-1 0,-1 0 0,0-1 0,1 1 0,-1-1 0,0 0 0,0-1 0,0 1 0,-1-1 0,1 0 0,-1 0 0,1 0 0,-1-1 0,0 0 0,0 1 0,0-1 0,-1-1 0,0 1 0,1 0 0,-1-1 0,-1 0 0,1 0 0,-1 0 0,0 0 0,0 0 0,0 0 0,-1 0 0,0-1 0,1-8 0,-2 13 0,0 1 0,0-1 0,0 0 0,0 1 0,0-1 0,0 0 0,-1 1 0,1-1 0,0 1 0,-1-1 0,1 0 0,0 1 0,-1-1 0,1 1 0,0-1 0,-1 1 0,1-1 0,-1 1 0,1-1 0,-1 1 0,1 0 0,-1-1 0,0 1 0,1 0 0,-1-1 0,1 1 0,-1 0 0,0 0 0,1 0 0,-1 0 0,0-1 0,1 1 0,-1 0 0,0 0 0,1 0 0,-1 0 0,0 0 0,1 1 0,-1-1 0,1 0 0,-1 0 0,0 0 0,1 0 0,-1 1 0,0-1 0,1 0 0,-1 1 0,0 0 0,-33 14 0,-13 26 0,45-39 0,1-1 0,-1 1 0,0 0 0,1 0 0,0-1 0,-1 1 0,1 0 0,0 0 0,0 0 0,0 0 0,0 1 0,0-1 0,0 0 0,1 0 0,-1 0 0,1 1 0,-1-1 0,1 0 0,0 1 0,0-1 0,0 0 0,0 1 0,1-1 0,0 4 0,0-5 0,0 1 0,0-1 0,1 0 0,-1 0 0,0 0 0,1 0 0,-1 0 0,0-1 0,1 1 0,-1 0 0,1-1 0,0 1 0,-1-1 0,1 1 0,-1-1 0,1 0 0,0 1 0,2-1 0,37 1 0,-31-2 0,-1 1 0,12 0 0,0 0 0,0 2 0,32 6 0,-49-7 0,0-1 0,0 1 0,0 1 0,0-1 0,0 0 0,0 1 0,-1 0 0,1 0 0,-1 0 0,1 0 0,-1 1 0,0-1 0,0 1 0,0 0 0,0 0 0,0 0 0,-1 0 0,1 1 0,-1-1 0,0 0 0,0 1 0,0 0 0,0 0 0,-1-1 0,2 6 0,-3-9 0,0 1 0,0 0 0,0 0 0,0 0 0,0 0 0,1-1 0,-1 1 0,0 0 0,1 0 0,-1-1 0,1 1 0,-1 0 0,1-1 0,-1 1 0,1 0 0,-1-1 0,1 1 0,0-1 0,-1 1 0,1-1 0,0 1 0,-1-1 0,1 1 0,0-1 0,0 0 0,-1 1 0,1-1 0,0 0 0,0 0 0,0 1 0,0-1 0,-1 0 0,1 0 0,0 0 0,0 0 0,0 0 0,0 0 0,-1-1 0,1 1 0,0 0 0,0 0 0,0 0 0,0-1 0,-1 1 0,1-1 0,0 1 0,-1 0 0,1-1 0,0 1 0,-1-1 0,1 1 0,1-2 0,3-2 0,0 0 0,0 0 0,0 0 0,-1 0 0,8-10 0,0-7 0,-1 0 0,0-1 0,-2 0 0,-1-1 0,8-34 0,-9 32 0,-6 24 0,0-1 0,-1 1 0,1 0 0,0 0 0,0 0 0,0-1 0,0 1 0,0 0 0,0 0 0,0 0 0,0 0 0,0 0 0,1 1 0,-1-1 0,0 0 0,1 1 0,-1-1 0,0 0 0,1 1 0,-1 0 0,0-1 0,1 1 0,-1 0 0,3-1 0,44 1 0,-32 1 0,42 2-2654,-5 1-6890,-13-4-10513</inkml:trace>
</inkml:ink>
</file>

<file path=ppt/ink/ink3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1.652"/>
    </inkml:context>
    <inkml:brush xml:id="br0">
      <inkml:brushProperty name="width" value="0.025" units="cm"/>
      <inkml:brushProperty name="height" value="0.025" units="cm"/>
    </inkml:brush>
  </inkml:definitions>
  <inkml:trace contextRef="#ctx0" brushRef="#br0">0 50 22966,'0'0'4420,"84"-14"-3747,-24 13-289,8-3-352,-1 0-256,-3 0-321,-10 1-95,-5-4-417,-15 3-737,-13 0-160,-15 1-833,-31 1-10313</inkml:trace>
</inkml:ink>
</file>

<file path=ppt/ink/ink3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2.006"/>
    </inkml:context>
    <inkml:brush xml:id="br0">
      <inkml:brushProperty name="width" value="0.025" units="cm"/>
      <inkml:brushProperty name="height" value="0.025" units="cm"/>
    </inkml:brush>
  </inkml:definitions>
  <inkml:trace contextRef="#ctx0" brushRef="#br0">0 56 12812,'0'0'11435,"88"37"-9737,-27-42-706,0-4-831,3-5-706,-5 0-1857,-10 0-1250,-16-2-2273,-7-4-6407</inkml:trace>
</inkml:ink>
</file>

<file path=ppt/ink/ink3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2.334"/>
    </inkml:context>
    <inkml:brush xml:id="br0">
      <inkml:brushProperty name="width" value="0.025" units="cm"/>
      <inkml:brushProperty name="height" value="0.025" units="cm"/>
    </inkml:brush>
  </inkml:definitions>
  <inkml:trace contextRef="#ctx0" brushRef="#br0">1 0 12460,'0'0'10575,"11"1"-10297,52 1 594,-22-1-563,1 1 0,0 2 0,-1 1 1,47 14-1,-83-18-336,1 2-1,-1-1 1,0 0-1,0 1 1,0 0 0,0 0-1,0 1 1,-1-1-1,6 6 1,-9-8 20,1 1 1,-1 0-1,0 0 0,1 0 1,-1 0-1,0 0 0,0 0 1,0 0-1,0 0 0,0 0 1,-1 0-1,1 0 0,-1 1 1,1-1-1,-1 0 0,0 0 1,0 1-1,0-1 1,0 0-1,0 0 0,-1 1 1,1-1-1,-1 0 0,1 0 1,-1 0-1,-1 4 0,-3 2 11,1 0 0,-1-1 0,-1 1 0,0-1 0,0 0 0,0-1 0,-1 1 0,-11 8 0,-69 45-84,49-36-159,-22 18-393,11-7-1618,15-13-2827,11-9-7185</inkml:trace>
</inkml:ink>
</file>

<file path=ppt/ink/ink3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3.427"/>
    </inkml:context>
    <inkml:brush xml:id="br0">
      <inkml:brushProperty name="width" value="0.025" units="cm"/>
      <inkml:brushProperty name="height" value="0.025" units="cm"/>
    </inkml:brush>
  </inkml:definitions>
  <inkml:trace contextRef="#ctx0" brushRef="#br0">24 1 8456,'0'0'13543,"-3"8"-13105,-2 9-278,1 0 0,0 0 0,1 1 0,1-1-1,0 1 1,1 0 0,1-1 0,1 1 0,6 33 0,-4-36-674,1 0-1,1 0 1,0 0 0,1-1 0,0 1 0,1-1 0,13 17 0,-20-30 300,13 20-2618,-13-20 2535,1 0 0,-1-1-1,0 1 1,1 0 0,-1-1-1,0 1 1,1 0 0,-1-1-1,0 1 1,0 0 0,0 0-1,0-1 1,0 1 0,0 0-1,0 0 1,0-1 0,0 1-1,0 0 1,0 0 0,0-1-1,0 1 1,-1 0 0,1 0-1,0-1 1,-1 1 0,1 0-1,-1 0 1,-9 3-4732</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7.791"/>
    </inkml:context>
    <inkml:brush xml:id="br0">
      <inkml:brushProperty name="width" value="0.025" units="cm"/>
      <inkml:brushProperty name="height" value="0.025" units="cm"/>
    </inkml:brush>
  </inkml:definitions>
  <inkml:trace contextRef="#ctx0" brushRef="#br0">111 327 16015,'0'0'2632,"-9"2"-1175,4-1-1295,0 1 0,0 0 0,0 0 0,0 0 0,0 0 0,1 1-1,-1 0 1,1 0 0,0 0 0,0 0 0,0 1 0,0 0 0,1-1-1,-1 1 1,1 1 0,0-1 0,0 0 0,0 1 0,1 0 0,0-1-1,0 1 1,0 0 0,0 0 0,-1 8 0,0-3 2,1 0 0,0 0 0,0 0 0,1 1 0,1-1 0,0 16 0,0-25-157,0 0 0,0-1 1,0 1-1,0 0 1,0 0-1,0-1 1,0 1-1,0 0 0,0-1 1,0 1-1,1 0 1,-1-1-1,0 1 1,0 0-1,1-1 0,-1 1 1,1-1-1,-1 1 1,0-1-1,1 1 0,-1-1 1,1 1-1,-1-1 1,1 1-1,-1-1 1,1 1-1,0-1 0,-1 0 1,1 1-1,0-1 1,-1 0-1,1 0 1,-1 1-1,1-1 0,0 0 1,0 0-1,-1 0 1,1 0-1,0 0 0,-1 0 1,1 0-1,0 0 1,-1 0-1,1 0 1,0 0-1,-1-1 0,1 1 1,0 0-1,-1 0 1,1-1-1,0 1 1,-1 0-1,1-1 0,-1 1 1,1-1-1,-1 1 1,1-1-1,-1 1 0,1-1 1,0 0-1,4-2 54,-1-1 1,1 0-1,-1 0 0,0 0 0,0-1 0,4-5 0,7-16-8,-1-2-1,-1 0 1,-2 0-1,-1-1 1,-1 0-1,-2-1 1,0 0-1,-2 0 1,-2 0-1,0-1 1,-4-55-1,1 81-49,-5-41 25,5 44-29,-1 0 0,1 0 0,-1 0-1,1 1 1,-1-1 0,0 0 0,0 0-1,1 1 1,-1-1 0,0 1 0,-1-1 0,1 1-1,0-1 1,0 1 0,-1 0 0,1-1 0,-1 1-1,1 0 1,-1 0 0,-2-2 0,3 3-7,0 0-1,0 0 1,0 0 0,0 0 0,0 1 0,0-1-1,0 0 1,0 0 0,0 0 0,0 1 0,0-1 0,1 1-1,-1-1 1,0 1 0,0-1 0,0 1 0,1-1 0,-1 1-1,0 0 1,1-1 0,-1 1 0,0 0 0,1-1 0,-1 1-1,1 0 1,-1 0 0,1 0 0,0 0 0,-1-1-1,1 1 1,0 0 0,-1 0 0,1 0 0,0 0 0,0 0-1,0 1 1,-9 42-81,9-40 86,-13 146 70,13-136 37,0-1-1,1 1 1,1 0 0,0-1 0,0 0 0,1 1-1,1-1 1,1 0 0,5 12 0,-9-23-83,0 1 0,0-1 0,0 0 0,0 0 0,1-1 0,-1 1 0,0 0 0,1 0 0,0-1 0,-1 1 0,1-1 0,0 1 0,0-1 0,0 0 0,-1 1 0,2-1 0,-1 0 0,0-1 0,0 1 0,4 1 0,-4-2 1,0 0 1,1 0-1,-1-1 1,0 1-1,0-1 0,0 1 1,1-1-1,-1 0 1,0 0-1,0 0 1,0 0-1,0 0 1,-1 0-1,1-1 1,0 1-1,0-1 0,1-1 1,6-7 41,0-1-1,-1 1 1,-1-2 0,1 1 0,7-18 0,0-7-28,-1-1 0,-1-1 0,7-40 0,-16 61-20,-8 38-11,2 0-1,-1 25 1,0-5 152,0 48 387,3-89-538,0 0 0,1-1 0,-1 1 0,0 0 0,0-1 0,1 1 0,-1 0 0,0-1 0,0 1 0,1 0 0,-1 0 0,0-1 0,1 1 0,-1 0 0,0 0 0,1-1 0,-1 1 0,0 0 0,1 0 0,-1 0 0,1 0 0,-1 0 0,0 0 0,1-1 0,-1 1 0,1 0 0,-1 0 0,0 0 0,1 0 0,-1 1 0,1-1 0,-1 0 0,0 0 0,1 0 0,-1 0 0,1 0 0,-1 0 0,0 1 0,1-1 0,-1 0 0,0 0 0,1 0 0,-1 1 0,0-1 0,1 0 0,-1 1 0,0-1 0,0 0 0,1 1 0,-1-1 0,0 0 0,0 1 0,0-1 0,1 0 0,-1 1 0,0-1 0,0 1 0,0-1 0,0 0 0,0 1 0,0-1 0,0 1 0,0-1 0,0 0 0,0 1 0,0 0 0,22-29 243,-5-7-184,12-39 0,-17 38-368,22-39 1,-30 125-221,-4-20 534,-1-19 7,1 0 1,0 1-1,1-1 0,0 0 1,1 0-1,0 0 0,1 0 1,5 16-1,-8-26-12,1-1 0,-1 1-1,0-1 1,0 1 0,0-1-1,1 0 1,-1 1 0,0-1 0,1 1-1,-1-1 1,0 0 0,1 1-1,-1-1 1,1 1 0,-1-1 0,0 0-1,1 0 1,-1 1 0,1-1-1,-1 0 1,1 0 0,-1 0-1,1 1 1,-1-1 0,1 0 0,-1 0-1,1 0 1,-1 0 0,1 0-1,-1 0 1,1 0 0,-1 0 0,2 0-1,13-14 122,7-31-288,-20 42 65,7-21-1267,0 0-1,6-26 0,-8 15-4145,-5 1-5497,-1 47 6223,2-13 4270</inkml:trace>
</inkml:ink>
</file>

<file path=ppt/ink/ink3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3.769"/>
    </inkml:context>
    <inkml:brush xml:id="br0">
      <inkml:brushProperty name="width" value="0.025" units="cm"/>
      <inkml:brushProperty name="height" value="0.025" units="cm"/>
    </inkml:brush>
  </inkml:definitions>
  <inkml:trace contextRef="#ctx0" brushRef="#br0">0 119 10122,'0'0'11029,"13"4"-10415,14 2-563,0-1 0,1-1 1,0-1-1,0-2 0,-1-1 1,1-1-1,0-1 0,0-1 1,-1-2-1,0-1 0,0 0 1,45-19-1,-68 23-224,1-1 0,-1 1 0,1-1 0,-1 1 0,0-1 0,0-1 0,6-5 0,-9 8 17,0 0 0,-1 0 1,1 0-1,0 0 0,-1-1 1,1 1-1,0 0 0,-1 0 1,1 0-1,-1-1 1,0 1-1,0 0 0,1 0 1,-1-1-1,0 1 0,0 0 1,0-1-1,0 1 1,0 0-1,0 0 0,-1-1 1,1 1-1,0 0 0,-1 0 1,1-1-1,-1 1 0,1 0 1,-1 0-1,0 0 1,1 0-1,-1 0 0,0 0 1,0 0-1,0 0 0,1 0 1,-3-2-1,-27-18-5332</inkml:trace>
</inkml:ink>
</file>

<file path=ppt/ink/ink3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4.140"/>
    </inkml:context>
    <inkml:brush xml:id="br0">
      <inkml:brushProperty name="width" value="0.025" units="cm"/>
      <inkml:brushProperty name="height" value="0.025" units="cm"/>
    </inkml:brush>
  </inkml:definitions>
  <inkml:trace contextRef="#ctx0" brushRef="#br0">0 113 17777,'0'0'4068,"95"-22"-2787,-33 14 128,12 0-768,7-1-577,-3-1-513,-3-3-1761,-9-6-3171,-10-5-11627</inkml:trace>
</inkml:ink>
</file>

<file path=ppt/ink/ink3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5.605"/>
    </inkml:context>
    <inkml:brush xml:id="br0">
      <inkml:brushProperty name="width" value="0.025" units="cm"/>
      <inkml:brushProperty name="height" value="0.025" units="cm"/>
    </inkml:brush>
  </inkml:definitions>
  <inkml:trace contextRef="#ctx0" brushRef="#br0">0 96 18930,'1'-6'641,"8"-50"3584,-9 54-4044,0 1 0,0-1 0,0 1 0,1-1 0,-1 1-1,0-1 1,1 1 0,-1 0 0,1-1 0,0 1 0,0 0 0,-1-1 0,1 1 0,0 0 0,0 0-1,0 0 1,0 0 0,0 0 0,0 0 0,1 0 0,-1 0 0,0 0 0,0 0 0,1 0-1,-1 1 1,0-1 0,1 1 0,-1-1 0,1 1 0,1-1 0,-2 2-176,0-1 0,0 1 0,-1-1 0,1 1 0,0 0 0,0 0 0,0-1 0,-1 1 0,1 0 0,0 0 0,-1 0 0,1 0 0,-1-1 0,1 1 1,-1 0-1,1 0 0,-1 0 0,1 0 0,-1 0 0,0 0 0,0 0 0,1 2 0,4 30-87,-4-25 69,6 61-1043,-4 1 0,-3 0 0,-3 0 0,-19 114 1,1-199-12777,4-4 4127</inkml:trace>
</inkml:ink>
</file>

<file path=ppt/ink/ink3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5.931"/>
    </inkml:context>
    <inkml:brush xml:id="br0">
      <inkml:brushProperty name="width" value="0.025" units="cm"/>
      <inkml:brushProperty name="height" value="0.025" units="cm"/>
    </inkml:brush>
  </inkml:definitions>
  <inkml:trace contextRef="#ctx0" brushRef="#br0">66 109 12172,'0'0'2775,"-8"-2"-169,2-1-1833,3 2-520,1 0 0,-1 0-1,1 0 1,-1 0 0,1 0 0,-1 0-1,0 1 1,0-1 0,1 1-1,-1 0 1,0 0 0,0 0 0,1 0-1,-5 1 1,6 1-112,0 0 0,0 0 0,0 0 0,1 0 0,-1 1 0,0-1 0,1 0 0,0 0 0,-1 0 0,1 1 0,0-1 0,0 0 0,0 0 0,0 1 1,1-1-1,0 4 0,-1 0 135,2 7 49,0-1-1,0 0 1,1 0-1,1 0 1,0 0-1,1-1 0,0 0 1,0 0-1,1 0 1,1 0-1,0-1 0,15 17 1,-15-18-145,0-2-1,0 1 1,1-1 0,0 0 0,0-1 0,1 0 0,0 0-1,0-1 1,0 0 0,0 0 0,1-1 0,0 0 0,0-1 0,0 0-1,16 2 1,-17-5-157,0 0-1,0 0 1,1-1-1,-1 0 1,-1-1 0,1 0-1,0 0 1,0-1-1,-1 0 1,1 0-1,-1-1 1,9-6-1,-5 3 161,-1-2 0,0 0-1,0 0 1,-1-1 0,0 0-1,0-1 1,8-13 0,-4 3-555,0-1 0,-2 0 0,14-33 1,-15 26-2480,-1-1 0,6-32 0,-9 25-6336</inkml:trace>
</inkml:ink>
</file>

<file path=ppt/ink/ink3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09.546"/>
    </inkml:context>
    <inkml:brush xml:id="br0">
      <inkml:brushProperty name="width" value="0.025" units="cm"/>
      <inkml:brushProperty name="height" value="0.025" units="cm"/>
    </inkml:brush>
  </inkml:definitions>
  <inkml:trace contextRef="#ctx0" brushRef="#br0">0 64 11883,'0'0'5419,"16"-7"-4901,18-6-92,2 2 0,-1 2 0,1 1 0,1 1 0,49-1 1,869 23 1339,-527 4-1616,150-6 187,195 7 905,-4 34 500,-618-38-664,226-2 0,-358-15-1074,0 0-1,0-1 1,0-1 0,-1-1-1,1 0 1,-1-2-1,0 0 1,24-12-1,-41 18-65,0-1 0,0 1 0,1-1 0,-1 1 0,0-1 0,0 0 0,0 1 0,0-1 0,0 0 0,0 0 0,-1 0 0,1 0 0,0 0 0,0 0 0,-1 0 0,1 0 1,0 0-1,-1 0 0,1-1 0,-1 1 0,1 0 0,-1 0 0,0 0 0,0-1 0,1 1 0,-1 0 0,0 0 0,0-1 0,0 1 0,0 0 0,0 0 0,-1-1 0,1 1 0,0 0 0,-1-2 0,-1-1-749,-1 0 0,0 1 0,1-1 0,-1 1 1,0-1-1,-1 1 0,1 0 0,-7-4 0,-26-22-9166</inkml:trace>
</inkml:ink>
</file>

<file path=ppt/ink/ink3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49.760"/>
    </inkml:context>
    <inkml:brush xml:id="br0">
      <inkml:brushProperty name="width" value="0.025" units="cm"/>
      <inkml:brushProperty name="height" value="0.025" units="cm"/>
    </inkml:brush>
  </inkml:definitions>
  <inkml:trace contextRef="#ctx0" brushRef="#br0">0 0 18674,'0'0'9166,"2"9"-7789,4 11-857,1 0 0,0-1 0,1 0 1,2 0-1,-1 0 0,23 29 0,-26-40-605,0-1 0,0 0 0,1 0 0,0-1 0,0 1 0,1-2 0,-1 1 0,11 5-1,-14-9-332,1 0 0,0 0 0,0 0 0,0-1 0,0 0-1,0 0 1,0 0 0,0 0 0,0-1 0,0 0 0,0 0-1,0 0 1,0-1 0,0 1 0,0-1 0,6-2 0,15-12-5999,-2-7-3438</inkml:trace>
</inkml:ink>
</file>

<file path=ppt/ink/ink3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0.104"/>
    </inkml:context>
    <inkml:brush xml:id="br0">
      <inkml:brushProperty name="width" value="0.025" units="cm"/>
      <inkml:brushProperty name="height" value="0.025" units="cm"/>
    </inkml:brush>
  </inkml:definitions>
  <inkml:trace contextRef="#ctx0" brushRef="#br0">257 1 20275,'0'0'3225,"-12"12"-177,-17 24-1537,2 2-1,1 0 1,-31 62 0,36-53-1455,1 2 0,3 0 0,-18 80 0,30-101-1100,1 0-1,0 37 0,8-63-2908,11-7 1111,6-20-2123,6-10-2642</inkml:trace>
</inkml:ink>
</file>

<file path=ppt/ink/ink3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0.432"/>
    </inkml:context>
    <inkml:brush xml:id="br0">
      <inkml:brushProperty name="width" value="0.025" units="cm"/>
      <inkml:brushProperty name="height" value="0.025" units="cm"/>
    </inkml:brush>
  </inkml:definitions>
  <inkml:trace contextRef="#ctx0" brushRef="#br0">88 0 15278,'0'0'11788,"-3"52"-10251,-9-14 513,-2 10-737,-1 2-512,2 4-801,0-5 0,6-7-416,2-7-1602,2-7-801,3-10-1505,-3-9-449</inkml:trace>
</inkml:ink>
</file>

<file path=ppt/ink/ink3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0.790"/>
    </inkml:context>
    <inkml:brush xml:id="br0">
      <inkml:brushProperty name="width" value="0.025" units="cm"/>
      <inkml:brushProperty name="height" value="0.025" units="cm"/>
    </inkml:brush>
  </inkml:definitions>
  <inkml:trace contextRef="#ctx0" brushRef="#br0">1 73 17777,'0'0'6208,"2"-8"-3821,-1 5-2277,0 1 0,0-1 1,0 1-1,0-1 0,1 1 1,-1-1-1,1 1 0,-1 0 1,1 0-1,0 0 1,0 0-1,0 0 0,0 0 1,0 0-1,0 1 0,4-3 1,1 1 35,0 0 0,0 1 0,0-1 0,1 2 0,0-1 0,9 0 0,22-3-11,-1 2 0,1 2 0,72 7 0,-105-6-145,-1 1 1,1 0 0,-1 0 0,1 0 0,-1 1 0,1 0 0,-1 0 0,0 0 0,0 1 0,0 0 0,0 0 0,-1 0 0,1 0 0,-1 1 0,0 0 0,1 0 0,-2 0 0,1 0 0,0 0 0,-1 1 0,0 0 0,0 0 0,-1 0 0,1 0 0,-1 0 0,0 0 0,0 1 0,-1-1 0,2 6-1,-2-1 134,-1 0-1,1 0 0,-2 0 0,1 0 0,-1 0 0,-1 0 0,0 0 0,0 0 0,-1-1 0,0 1 0,-1-1 0,0 0 0,0 0 0,-1 0 0,-11 14 0,0-1 21,-1-2 0,-1 0-1,-1-1 1,-1-1 0,-22 15-1,29-23-107,1-2 1,-1 0-1,0 0 0,-1-2 0,0 1 0,0-2 0,0 0 1,-1 0-1,1-2 0,-22 4 0,33-7-239,0 0 0,0 0 0,0 0 0,0-1 0,0 1 0,0-1 0,0 0 0,0 0 0,0 0 1,0 0-1,0 0 0,0 0 0,0-1 0,1 1 0,-1-1 0,1 0 0,-1 0 0,1 0 0,0 0 0,-1 0 0,1-1 0,1 1 0,-1-1 0,0 1 0,0-1 0,1 0 0,0 0 0,-1 1 1,0-5-1,0 0-696,0 0 1,0 0-1,0 0 1,1 0 0,0 0-1,1-1 1,0 1-1,0 0 1,0-1 0,1 1-1,3-13 1,7-4-10195</inkml:trace>
</inkml:ink>
</file>

<file path=ppt/ink/ink3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1.130"/>
    </inkml:context>
    <inkml:brush xml:id="br0">
      <inkml:brushProperty name="width" value="0.025" units="cm"/>
      <inkml:brushProperty name="height" value="0.025" units="cm"/>
    </inkml:brush>
  </inkml:definitions>
  <inkml:trace contextRef="#ctx0" brushRef="#br0">28 1 17969,'0'0'14798,"52"28"-14798,-1-26 0,2-1 0,-1-1 0,-9 0-288,-11 5-2115,-13 2-1408,-13 3-1090,-6 0-192,-8 3-3907</inkml:trace>
  <inkml:trace contextRef="#ctx0" brushRef="#br0" timeOffset="1">1 204 20211,'0'0'3876,"90"4"-1634,-36-4-961,5-9-864,0-4-482,-7-1-4002,-5-4-8938</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8.695"/>
    </inkml:context>
    <inkml:brush xml:id="br0">
      <inkml:brushProperty name="width" value="0.025" units="cm"/>
      <inkml:brushProperty name="height" value="0.025" units="cm"/>
    </inkml:brush>
  </inkml:definitions>
  <inkml:trace contextRef="#ctx0" brushRef="#br0">82 87 5862,'0'0'19373,"-8"12"-18744,-3 8-542,1 0 0,0 2 0,2-1-1,0 1 1,2 0 0,0 1 0,-3 35-1,8-54-58,-1 10 79,1 0 1,0 0 0,0 0 0,4 27-1,-3-40-119,0 0 1,1 0-1,-1 0 0,0-1 0,1 1 0,-1 0 0,0 0 0,1 0 0,-1 0 1,1 0-1,-1 0 0,1-1 0,0 1 0,-1 0 0,1-1 0,0 1 0,0 0 1,-1-1-1,1 1 0,0-1 0,0 1 0,0-1 0,0 1 0,-1-1 0,1 0 1,1 1-1,29-3-548,26-24-2902,-57 26 3331,2-1-386,0 0 0,0 0 1,0 0-1,0-1 0,0 1 0,-1 0 1,1-1-1,-1 1 0,1-1 0,-1 1 1,1-1-1,-1 0 0,0 0 0,0 0 1,0 0-1,0 1 0,0-1 0,0 0 1,-1-1-1,2-2 0,1-5-792,12-26-5110,2-4 6315,-11 20 4457,-1 1 3961,-10 19-1225,-16 16-5599,13-5-1192,0 1-1,1 0 1,0 0 0,1 1-1,1-1 1,0 1-1,0 1 1,2-1 0,-1 0-1,2 1 1,-3 26 0,5-39-281,0 0 1,0 0 0,0 0-1,0 0 1,0 0 0,0-1-1,0 1 1,0 0 0,0 0-1,1 0 1,-1 0 0,0 0 0,1 0-1,-1-1 1,0 1 0,1 0-1,-1 0 1,1 0 0,-1-1-1,1 1 1,0 0 0,14-3 147,16-27-9,-7-10-285,-2-1 0,-1 0 1,-2-2-1,-2 0 0,15-59 1,8-15 222,-37 217-1231,-5-64 1131,0-9 1,4 55 0,-2-83-2,0 1 0,0 0 0,0 0 0,0 0 0,0 0 0,0 0 0,0 0 0,0-1 0,0 1 0,1 0 0,-1 0 0,0 0 0,0 0 0,1-1 0,-1 1 0,1 0 0,-1 0 0,1 0 0,-1-1 0,1 1 0,-1 0 0,1-1 0,0 1 0,-1-1 0,1 1 0,0-1 0,-1 1 0,1-1 0,0 1 1,0-1-1,0 1 0,-1-1 0,1 0 0,0 0 0,0 1 0,0-1 0,0 0 0,0 0 0,0 0 0,-1 0 0,1 0 0,0 0 0,0 0 0,0 0 0,0-1 0,0 1 0,0 0 0,-1 0 0,1-1 0,0 1 0,0 0 0,0-1 0,-1 1 0,1-1 0,0 1 0,-1-1 0,1 0 0,0 1 0,-1-1 1,1 1-1,0-2 0,5-3-200,0 0 1,0-1-1,0 0 1,-1 0-1,5-8 1,8-17-1662,18-46 0,-16 34 2128,-11 32 541,-3 19-214,0 27 159,-5-29-590,5 37 61,2 0-1,2-1 0,2 0 0,2 0 0,24 51 1,-29-74-189,0-1 1,-2 2-1,0-1 1,-2 1-1,0 0 1,-1 0-1,-1 0 0,-1 1 1,0-1-1,-2 1 1,-2 23-1,2-42 24,0-1-1,0 1 1,-1 0-1,1 0 1,-1-1-1,1 1 1,-1 0-1,1 0 1,-1-1-1,0 1 1,0-1-1,0 1 1,0-1-1,0 1 1,0-1-1,0 1 0,-1-1 1,1 0-1,0 0 1,-1 0-1,1 1 1,-1-2-1,1 1 1,-4 1-1,4-1-9,-1-1 0,1 0-1,-1 0 1,1 0-1,-1 0 1,1 0 0,0 0-1,-1-1 1,1 1 0,-1 0-1,1-1 1,-1 1-1,1-1 1,0 0 0,-1 1-1,1-1 1,0 0 0,0 0-1,0 0 1,-1 0-1,1 0 1,0 0 0,0 0-1,0 0 1,0 0 0,1 0-1,-1-1 1,0 1-1,-1-2 1,-9-20-106,1 0 0,0-1 0,2 1 0,0-2 0,2 1 0,1-1 0,-2-26 0,1-11-1828,5-106-1,5 123-3931,0 4-5414</inkml:trace>
</inkml:ink>
</file>

<file path=ppt/ink/ink3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1.703"/>
    </inkml:context>
    <inkml:brush xml:id="br0">
      <inkml:brushProperty name="width" value="0.025" units="cm"/>
      <inkml:brushProperty name="height" value="0.025" units="cm"/>
    </inkml:brush>
  </inkml:definitions>
  <inkml:trace contextRef="#ctx0" brushRef="#br0">315 15 15791,'0'0'13901,"-10"-4"-13330,5 2-493,1 0 0,-1 1 0,0-1 0,0 1 0,0 0 0,0 0 0,0 1 0,0 0 0,0 0 0,0 0 0,0 0 0,-6 2 0,1 0 112,0 1 0,0 0 0,0 1 0,0 0 0,1 1 0,-11 7 0,4-3-157,1 1 1,1 0-1,0 1 0,0 1 1,-20 24-1,28-30-36,1 1 1,0 0-1,1 0 0,-1 0 1,1 1-1,1 0 0,0-1 1,0 1-1,0 0 0,1 1 1,0-1-1,1 0 0,0 1 1,0 9-1,1-16 3,0 1 0,0 0 0,1 0 0,-1-1 0,1 1 0,0 0 0,0-1 0,0 1 0,0 0 0,0-1 0,1 1 0,-1-1 0,1 0 0,-1 0 0,1 1 0,0-1 0,0 0 0,0 0 0,0-1 0,1 1 0,-1 0 0,0-1 0,1 1 0,-1-1 0,1 0 0,-1 0 0,1 0 0,-1 0 0,1 0 0,5 0 0,9 2 0,0 0 0,0-2 0,34 0 0,-35-1 0,11-1-481,1-1 0,31-6 0,15-10-3270,-23-2-4412</inkml:trace>
</inkml:ink>
</file>

<file path=ppt/ink/ink3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3.121"/>
    </inkml:context>
    <inkml:brush xml:id="br0">
      <inkml:brushProperty name="width" value="0.025" units="cm"/>
      <inkml:brushProperty name="height" value="0.025" units="cm"/>
    </inkml:brush>
  </inkml:definitions>
  <inkml:trace contextRef="#ctx0" brushRef="#br0">155 25 17649,'10'-24'5533,"-20"36"-1199,-23 41-2815,13-16-1443,2 1-1,2 1 0,1 0 1,2 1-1,2 1 0,1 0 1,2 0-1,-3 65 0,11-102-133,0 0 0,1 0 0,-1 0 0,1 0 0,0 0 0,0-1 0,0 1 0,0 0 0,1-1 0,-1 1 0,1-1 0,0 1 0,0-1 0,0 0 0,1 1 0,-1-1 0,1-1-1,3 4 1,-1-2-224,1 0-1,-1 0 1,1-1 0,0 1-1,0-1 1,0-1-1,1 1 1,-1-1-1,14 2 1,-8-2-377,0 0 0,0-1 0,0 0 0,0-1 0,0-1 0,0 0 0,0 0 0,0-2 0,0 1 0,0-1 0,20-9 0,4-10-9019</inkml:trace>
</inkml:ink>
</file>

<file path=ppt/ink/ink3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4.652"/>
    </inkml:context>
    <inkml:brush xml:id="br0">
      <inkml:brushProperty name="width" value="0.025" units="cm"/>
      <inkml:brushProperty name="height" value="0.025" units="cm"/>
    </inkml:brush>
  </inkml:definitions>
  <inkml:trace contextRef="#ctx0" brushRef="#br0">213 80 9897,'1'-2'774,"0"0"-1,0-1 1,0 1-1,0-1 1,0 1-1,0-1 0,-1 0 1,1 1-1,-1-1 1,0 1-1,0-1 0,0 0 1,0 1-1,0-1 1,-1 0-1,1 1 1,-2-5-1,1 6-519,0 0-1,0 0 1,1-1-1,-1 1 1,0 0 0,-1 0-1,1 0 1,0 0-1,0 0 1,0 1 0,-1-1-1,1 0 1,0 0-1,-1 1 1,1-1 0,0 1-1,-1-1 1,1 1-1,-1 0 1,1 0 0,-1-1-1,-2 1 1,-1 0-164,0 1 0,-1-1 0,1 1 0,0 0 0,0 1 0,-1-1 0,1 1 0,0 0 0,0 0 0,1 0 0,-1 1 0,0 0 0,1 0 0,0 0 0,-1 0 0,-3 5 0,-4 6-4,1 0 0,0 1 1,1 0-1,1 0 1,-14 32-1,18-37-61,2 0 0,-1 0 0,1 0 0,1 0-1,-1 1 1,2-1 0,0 1 0,0 0 0,1-1 0,0 1-1,2 14 1,-1-24-19,-1 1 0,0-1-1,1 1 1,0-1-1,-1 1 1,1-1 0,0 0-1,-1 1 1,1-1-1,0 0 1,0 0 0,0 0-1,0 0 1,0 0-1,1 0 1,-1 0 0,0 0-1,0 0 1,1 0 0,-1-1-1,0 1 1,3 0-1,0 0 28,0 1 0,1-2 0,-1 1 0,0 0 0,1-1 0,-1 0 0,9-1 0,-2 0 29,0-1 1,0 0 0,0-1 0,-1 0-1,15-7 1,-12 4-63,-1-1 0,0 0 0,0-1 0,-1 0 0,0-1 0,-1-1 0,14-14 0,-19 19 0,-1-2 0,1 1 0,-1 0 0,0-1 0,0 1 0,-1-1 0,0 0 0,-1-1 0,1 1 0,-1 0 0,0-1 0,-1 1 0,0-1 0,0 1 0,-1-10 0,0 15 0,0 0 0,0-1 0,-1 1 0,1 0 0,-1-1 0,0 1 0,1 0 0,-1 0 0,0-1 0,0 1 0,-1 0 0,1 0 0,0 0 0,-1 1 0,1-1 0,-1 0 0,0 0 0,1 1 0,-4-3 0,0 1 0,0 0 0,0 0 0,0 1 0,0 0 0,0 0 0,-1 1 0,1-1 0,-7 0 0,-7 0 0,1 0 0,0 2 0,0 0 0,-23 3 0,52-7-2046,49-24-9633,-15 6 3335</inkml:trace>
</inkml:ink>
</file>

<file path=ppt/ink/ink3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4.981"/>
    </inkml:context>
    <inkml:brush xml:id="br0">
      <inkml:brushProperty name="width" value="0.025" units="cm"/>
      <inkml:brushProperty name="height" value="0.025" units="cm"/>
    </inkml:brush>
  </inkml:definitions>
  <inkml:trace contextRef="#ctx0" brushRef="#br0">29 1 20019,'0'0'9155,"4"9"-8018,1 4-887,-1 0 0,0 0 0,-1 1 0,0-1 0,-2 1 0,1-1 0,-2 1 0,0 15 0,-17 120 394,10-103-4002,-2 64 0,-1-146-6870,-1 11-203</inkml:trace>
</inkml:ink>
</file>

<file path=ppt/ink/ink3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5.357"/>
    </inkml:context>
    <inkml:brush xml:id="br0">
      <inkml:brushProperty name="width" value="0.025" units="cm"/>
      <inkml:brushProperty name="height" value="0.025" units="cm"/>
    </inkml:brush>
  </inkml:definitions>
  <inkml:trace contextRef="#ctx0" brushRef="#br0">0 244 18930,'0'0'11307,"53"-36"-10346,-15 27-513,6 0-320,6 4-128,-3 0-609,-1 1-2626,-4-1-2946,-4-2-3653</inkml:trace>
  <inkml:trace contextRef="#ctx0" brushRef="#br0" timeOffset="1">637 5 17360,'0'0'11606,"-12"-1"-10987,7 0-564,1 0-34,0 1 0,0-1 0,0 1 0,0 0 0,-1 0 0,1 0 0,0 0 0,0 1 0,0-1 1,0 1-1,0 0 0,0 1 0,0-1 0,1 1 0,-1-1 0,0 1 0,1 0 0,-1 0 0,1 1 0,-4 2 0,-12 14 274,1 1 1,1 0-1,-29 45 1,40-55-172,0 0 0,1 1 0,0-1-1,1 1 1,0 0 0,0 0 0,1 1 0,1-1 0,0 1 0,1-1 0,-1 18 0,2-26-121,1-1 1,-1 1-1,1-1 1,0 1-1,0-1 0,-1 0 1,2 1-1,-1-1 1,0 0-1,0 0 0,1 0 1,-1 0-1,1 0 1,0 0-1,-1 0 1,1 0-1,0 0 0,0-1 1,0 1-1,0-1 1,0 0-1,1 1 0,-1-1 1,0 0-1,1 0 1,-1-1-1,1 1 0,-1 0 1,4 0-1,8 1-369,1 0 0,0 0 0,27-2-1,-26 0-672,27-3-3318,-3-7-3452,-6-4-4737</inkml:trace>
</inkml:ink>
</file>

<file path=ppt/ink/ink3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5.683"/>
    </inkml:context>
    <inkml:brush xml:id="br0">
      <inkml:brushProperty name="width" value="0.025" units="cm"/>
      <inkml:brushProperty name="height" value="0.025" units="cm"/>
    </inkml:brush>
  </inkml:definitions>
  <inkml:trace contextRef="#ctx0" brushRef="#br0">1 0 9641,'0'0'128</inkml:trace>
</inkml:ink>
</file>

<file path=ppt/ink/ink3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6.054"/>
    </inkml:context>
    <inkml:brush xml:id="br0">
      <inkml:brushProperty name="width" value="0.025" units="cm"/>
      <inkml:brushProperty name="height" value="0.025" units="cm"/>
    </inkml:brush>
  </inkml:definitions>
  <inkml:trace contextRef="#ctx0" brushRef="#br0">1 6 3107,'1'18'1911,"2"18"1711,-1-25 1862,3-1 3908,5-6-4576,4-11-3291,11-16-1985,-22 19 846,9-8-340,-8 7-90,0 1-1,-1 0 1,2 0 0,-1 0 0,0 1-1,1-1 1,-1 1 0,11-5 0,-14 34 673,-5-6-349,0-1 0,-2-1-1,0 1 1,-10 19-1,9-24-92,1 1 0,0 0 0,1 1 0,1-1 0,0 1 0,-2 32 0,6-48-238,0 0 1,0 1-1,0-1 0,0 1 0,0-1 1,0 0-1,1 1 0,-1-1 0,0 0 1,0 1-1,0-1 0,1 0 0,-1 1 1,0-1-1,1 0 0,-1 0 0,0 1 1,0-1-1,1 0 0,-1 0 0,0 1 1,1-1-1,-1 0 0,1 0 0,-1 0 1,0 0-1,1 0 0,-1 0 1,0 0-1,1 0 0,-1 1 0,1-1 1,-1 0-1,0-1 0,1 1 0,-1 0 1,1 0-1,-1 0 0,0 0 0,1 0 1,-1 0-1,1 0 0,-1 0 0,0-1 1,1 1-1,-1 0 0,0 0 0,1-1 1,-1 1-1,0 0 0,1-1 1,18-15-9339</inkml:trace>
</inkml:ink>
</file>

<file path=ppt/ink/ink3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6.585"/>
    </inkml:context>
    <inkml:brush xml:id="br0">
      <inkml:brushProperty name="width" value="0.025" units="cm"/>
      <inkml:brushProperty name="height" value="0.025" units="cm"/>
    </inkml:brush>
  </inkml:definitions>
  <inkml:trace contextRef="#ctx0" brushRef="#br0">0 0 28251,'0'0'4516</inkml:trace>
</inkml:ink>
</file>

<file path=ppt/ink/ink3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7.801"/>
    </inkml:context>
    <inkml:brush xml:id="br0">
      <inkml:brushProperty name="width" value="0.025" units="cm"/>
      <inkml:brushProperty name="height" value="0.025" units="cm"/>
    </inkml:brush>
  </inkml:definitions>
  <inkml:trace contextRef="#ctx0" brushRef="#br0">3 39 18610,'0'0'5797,"0"10"-4660,-1 2-792,0-5-2,1 0 0,-1 0-1,1 0 1,1-1 0,1 14-1,-1-18-309,-1 0-1,1 0 1,0 0-1,0 0 1,-1-1-1,1 1 0,0 0 1,0-1-1,1 1 1,-1-1-1,0 1 1,0-1-1,1 1 0,-1-1 1,1 0-1,-1 0 1,1 0-1,0 0 1,-1 0-1,1 0 1,0 0-1,0 0 0,0-1 1,-1 1-1,1-1 1,0 1-1,0-1 1,4 0-1,6 1-207,0-1 1,-1-1-1,1 0 1,0 0-1,0-2 1,0 1-1,-1-1 1,1-1-1,-1 0 0,0-1 1,0 0-1,12-8 1,47-37-4680,-9-9-4807,-58 60 11538,-4 8-677,-5 13 672,-22 45 2634,10-28-2817,2 1 1,2 0-1,-15 73 1,28-109-1954,-1 20 754,6-15-2653,6-6-4623,1-3-3037</inkml:trace>
</inkml:ink>
</file>

<file path=ppt/ink/ink3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9.703"/>
    </inkml:context>
    <inkml:brush xml:id="br0">
      <inkml:brushProperty name="width" value="0.025" units="cm"/>
      <inkml:brushProperty name="height" value="0.025" units="cm"/>
    </inkml:brush>
  </inkml:definitions>
  <inkml:trace contextRef="#ctx0" brushRef="#br0">21 4 16143,'0'-4'8777,"-1"16"-8201,-4 7-288,2 9 193,-2 6-97,1 2-256,1-3-96,3-1 0,0-3 0,0-5-32,0-3-96,0-5-160,5-3-801,-3-4-1153,-2-5-1730</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0.091"/>
    </inkml:context>
    <inkml:brush xml:id="br0">
      <inkml:brushProperty name="width" value="0.025" units="cm"/>
      <inkml:brushProperty name="height" value="0.025" units="cm"/>
    </inkml:brush>
  </inkml:definitions>
  <inkml:trace contextRef="#ctx0" brushRef="#br0">133 53 12364,'0'-4'-119,"-3"-33"3447,3 37-3239,0-1 0,0 1 0,0-1 0,0 1 0,0-1 0,0 1 0,-1-1 0,1 1 0,0-1-1,0 1 1,-1-1 0,1 1 0,0-1 0,-1 1 0,1 0 0,0-1 0,-1 1 0,1 0 0,0-1 0,-1 1 0,1 0 0,-1-1 0,1 1 0,-1 0 0,1 0 0,-1 0 0,1-1 0,-1 1 0,1 0 0,-1 0 0,1 0 0,-1 0 0,1 0 0,-1 0-1,1 0 1,-1 0 0,1 0 0,-1 0 0,1 0 0,-1 0 0,1 0 0,-1 1 0,1-1 0,-1 0 0,1 0 0,-1 1 0,1-1 0,-1 0 0,1 0 0,0 1 0,-1-1 0,1 0 0,-1 1 0,1-1 0,0 1 0,-1-1 0,1 0 0,0 1 0,0-1-1,-1 1 1,1-1 0,0 2 0,-11 12 142,2 2-1,0-1 1,0 2-1,2-1 1,0 1-1,1 0 1,-6 25-1,11-39-173,-8 22 340,2 1-1,1 0 1,1 0 0,1 1 0,2-1 0,0 1 0,2-1-1,4 37 1,-4-61-405,0 1-1,1-1 1,0 0-1,-1 0 1,1 0 0,0 0-1,0 0 1,0 0-1,0 0 1,0 0-1,1 0 1,-1-1-1,1 1 1,-1 0 0,1-1-1,-1 1 1,1-1-1,0 0 1,0 1-1,0-1 1,0 0 0,0 0-1,0 0 1,0-1-1,0 1 1,0 0-1,0-1 1,0 1-1,1-1 1,-1 0 0,0 0-1,0 0 1,0 0-1,5 0 1,0-1-257,0 0 0,-1-1 0,1 1 1,-1-1-1,1-1 0,-1 1 0,0-1 0,0 0 0,0 0 1,7-6-1,26-25-3296,-4-8-1969</inkml:trace>
</inkml:ink>
</file>

<file path=ppt/ink/ink3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0.029"/>
    </inkml:context>
    <inkml:brush xml:id="br0">
      <inkml:brushProperty name="width" value="0.025" units="cm"/>
      <inkml:brushProperty name="height" value="0.025" units="cm"/>
    </inkml:brush>
  </inkml:definitions>
  <inkml:trace contextRef="#ctx0" brushRef="#br0">0 45 17008,'0'0'6566,"78"0"-5188,-28 0-802,7-5-448,2-3-96,-1-1-1217,-7-1-2498,-8 2-2019,-9 3-9416</inkml:trace>
</inkml:ink>
</file>

<file path=ppt/ink/ink3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0.391"/>
    </inkml:context>
    <inkml:brush xml:id="br0">
      <inkml:brushProperty name="width" value="0.025" units="cm"/>
      <inkml:brushProperty name="height" value="0.025" units="cm"/>
    </inkml:brush>
  </inkml:definitions>
  <inkml:trace contextRef="#ctx0" brushRef="#br0">289 0 23542,'0'0'2787,"8"68"-1282,-8-33-672,0 4-288,0 3-385,0 0-128,0 3-32,0-5-353,0-2-607,0-5-706,0-5-288,0-5-961,0-6-1024,0-1-3588</inkml:trace>
  <inkml:trace contextRef="#ctx0" brushRef="#br0" timeOffset="1">0 453 18802,'0'0'6726,"77"0"-4900,-24 0-577,5-5-704,-1-1-385,0-2-128,-7 2 32,-9-3-417,-12 4-928,-6 0-897,-9 0-160,-7-2-1025,-7-2-1602,0-4-5188</inkml:trace>
</inkml:ink>
</file>

<file path=ppt/ink/ink3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0.736"/>
    </inkml:context>
    <inkml:brush xml:id="br0">
      <inkml:brushProperty name="width" value="0.025" units="cm"/>
      <inkml:brushProperty name="height" value="0.025" units="cm"/>
    </inkml:brush>
  </inkml:definitions>
  <inkml:trace contextRef="#ctx0" brushRef="#br0">0 143 20211,'0'0'3652,"44"-58"-1282,0 39-705,9 0-512,12 4-192,3 1-480,2 3-321,-3 5-160,-6 6 32,-9 0-512,-9 5-1154,-10 8-1377,-10-3-2242,-7-2-3203</inkml:trace>
</inkml:ink>
</file>

<file path=ppt/ink/ink3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1.346"/>
    </inkml:context>
    <inkml:brush xml:id="br0">
      <inkml:brushProperty name="width" value="0.025" units="cm"/>
      <inkml:brushProperty name="height" value="0.025" units="cm"/>
    </inkml:brush>
  </inkml:definitions>
  <inkml:trace contextRef="#ctx0" brushRef="#br0">237 0 19282,'0'0'6070,"-9"11"-4986,-21 28-386,2 2 0,1 0 0,2 2 0,-34 83 0,47-97-604,2 1-1,1-1 1,1 1-1,1 1 1,2 0-1,1-1 1,1 2-1,2-1 1,4 41-1,-2-66-58,0-1 0,0 1 0,1-1 0,0 1 0,0-1 0,0 1 0,1-1 0,-1 0 0,1 0 0,1 0 0,-1-1 0,1 1 0,-1-1 0,1 0 0,1 0 0,-1 0 0,0 0 0,1-1 0,0 0 0,0 0 0,0 0 0,0 0 0,0-1 0,1 0 0,-1 0 0,1 0 0,-1-1 0,1 0 0,0 0 0,8 0 0,-1 0-281,0 0 0,0-1 0,0 0 0,0-1 0,21-5 0,-22 4-665,-1-2 0,1 1 0,-1-2 1,0 1-1,18-11 0,18-19-7123,-6-7-7880</inkml:trace>
</inkml:ink>
</file>

<file path=ppt/ink/ink3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1.686"/>
    </inkml:context>
    <inkml:brush xml:id="br0">
      <inkml:brushProperty name="width" value="0.025" units="cm"/>
      <inkml:brushProperty name="height" value="0.025" units="cm"/>
    </inkml:brush>
  </inkml:definitions>
  <inkml:trace contextRef="#ctx0" brushRef="#br0">65 0 18834,'0'0'4804,"-41"62"-2786,30-30-192,1 6-577,7 1-32,3-4-480,0-3-417,11-6-224,4-7-64,4-9 65,-1-4-194,1-6-735,-1 0-1378,-3-3-2627,-4-11-1601,2-7-7367</inkml:trace>
</inkml:ink>
</file>

<file path=ppt/ink/ink3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2.013"/>
    </inkml:context>
    <inkml:brush xml:id="br0">
      <inkml:brushProperty name="width" value="0.025" units="cm"/>
      <inkml:brushProperty name="height" value="0.025" units="cm"/>
    </inkml:brush>
  </inkml:definitions>
  <inkml:trace contextRef="#ctx0" brushRef="#br0">1 0 21236,'0'0'9994,"56"11"-11916,-34-4-3075,-4-6-3043</inkml:trace>
</inkml:ink>
</file>

<file path=ppt/ink/ink3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2.374"/>
    </inkml:context>
    <inkml:brush xml:id="br0">
      <inkml:brushProperty name="width" value="0.025" units="cm"/>
      <inkml:brushProperty name="height" value="0.025" units="cm"/>
    </inkml:brush>
  </inkml:definitions>
  <inkml:trace contextRef="#ctx0" brushRef="#br0">75 0 20083,'0'0'6865,"9"5"-5429,0 0-1163,0 1 1,0 0-1,-1 0 0,0 1 0,0 0 1,-1 0-1,0 1 0,0 0 0,-1 0 0,8 13 1,6 12-84,-1 1 0,-1 1 0,12 37 0,-23-52-177,-1 1 0,-1-1 0,-1 1 0,0 0 0,-2 0 0,-1 0 0,-1 27 1,-2-35 15,0 0 1,-2-1 0,1 1-1,-1-1 1,-1 0 0,0 0-1,-1-1 1,-1 1 0,1-1 0,-2-1-1,1 1 1,-1-1 0,-14 12-1,-55 50-1067,1-16-3534,26-24-2725</inkml:trace>
</inkml:ink>
</file>

<file path=ppt/ink/ink3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4.836"/>
    </inkml:context>
    <inkml:brush xml:id="br0">
      <inkml:brushProperty name="width" value="0.025" units="cm"/>
      <inkml:brushProperty name="height" value="0.025" units="cm"/>
    </inkml:brush>
  </inkml:definitions>
  <inkml:trace contextRef="#ctx0" brushRef="#br0">1 1 20756,'0'0'4548,"51"5"-4132,1-4 225,17-1-161,9 0-351,5 0-65,-3 0-1025,-14 0-577,-10-1-576,-23-1-608,-23 2-1186</inkml:trace>
</inkml:ink>
</file>

<file path=ppt/ink/ink3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5.180"/>
    </inkml:context>
    <inkml:brush xml:id="br0">
      <inkml:brushProperty name="width" value="0.025" units="cm"/>
      <inkml:brushProperty name="height" value="0.025" units="cm"/>
    </inkml:brush>
  </inkml:definitions>
  <inkml:trace contextRef="#ctx0" brushRef="#br0">1 56 15535,'0'0'6053,"89"14"-4003,-24-14-96,12-5-448,7-4-1122,0-5-352,-4 3-865,-11 0-2754,-12 1-2691,-8 0-6919</inkml:trace>
</inkml:ink>
</file>

<file path=ppt/ink/ink3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5.520"/>
    </inkml:context>
    <inkml:brush xml:id="br0">
      <inkml:brushProperty name="width" value="0.025" units="cm"/>
      <inkml:brushProperty name="height" value="0.025" units="cm"/>
    </inkml:brush>
  </inkml:definitions>
  <inkml:trace contextRef="#ctx0" brushRef="#br0">0 6 19218,'0'0'2541,"2"8"-1051,0 9-574,2-1 1,-1 0 0,2-1 0,0 1-1,11 20 1,-14-31-881,1 0 0,0-1 0,0 0 0,0 1 0,1-1 0,-1 0-1,1-1 1,0 1 0,0-1 0,1 1 0,-1-1 0,1 0 0,-1-1 0,1 1 0,0-1-1,0 0 1,0 0 0,0-1 0,0 0 0,0 1 0,1-2 0,6 2 0,40-6-1702,-46 2 860,-1 1 0,1-1 0,0-1 0,-1 1 0,1-1 0,-1 0 0,0 0 0,0-1 0,6-4 0,-3 0-796,0-1 0,0 0 0,-1 0-1,0-1 1,-1 0 0,0 0 0,0-1-1,5-13 1,3-8 1453,-1 2 9150,-18 40-1560,-92 179 885,-45 102-6098,106-200-5912,26-64-2807</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0.667"/>
    </inkml:context>
    <inkml:brush xml:id="br0">
      <inkml:brushProperty name="width" value="0.025" units="cm"/>
      <inkml:brushProperty name="height" value="0.025" units="cm"/>
    </inkml:brush>
  </inkml:definitions>
  <inkml:trace contextRef="#ctx0" brushRef="#br0">63 131 12780,'0'0'7250,"-8"5"-6044,4-3-1144,0 0-1,1 1 1,-1-1-1,1 1 1,-1 0 0,1 0-1,0 0 1,0 0-1,1 0 1,-1 1 0,1-1-1,-1 1 1,1 0-1,0 0 1,1 0 0,-1 0-1,1 0 1,-1 0-1,1 0 1,0 1 0,1-1-1,-1 0 1,1 1-1,0-1 1,0 7 0,0 7 86,0 63 590,0-77-685,0 0 0,1-1 0,-1 1 0,1 0 1,0-1-1,0 1 0,0 0 0,0-1 0,1 1 0,0-1 0,-1 0 0,1 1 0,0-1 0,1 0 0,-1 0 0,1 0 0,2 2 0,-4-4-42,0-1-1,-1 0 0,1 1 0,0-1 1,-1 0-1,1 1 0,0-1 1,-1 0-1,1 0 0,0 0 0,0 0 1,-1 0-1,1 0 0,0 0 0,0 0 1,-1 0-1,1 0 0,0 0 1,0 0-1,-1 0 0,1-1 0,0 1 1,-1 0-1,1-1 0,0 1 0,-1 0 1,1-1-1,0 1 0,-1-1 1,1 1-1,-1-1 0,1 1 0,-1-1 1,1 1-1,-1-1 0,1 0 1,-1 1-1,0-1 0,1 0 0,-1 0 1,14-32 251,-13 30-214,14-59 224,-2-2 0,-4 0 0,4-99 1,20 356 181,-30-178-446,22 87 62,-23-93-78,1-1 0,0 0 0,1 0 0,0 0 1,0 0-1,1-1 0,0 1 0,0-1 0,9 9 0,-13-15-122,0 0-1,0 1 1,0-1-1,1 0 1,-1 0-1,0 0 1,1 0-1,-1 0 1,0-1-1,1 1 1,-1 0-1,1 0 0,-1-1 1,1 1-1,0-1 1,-1 0-1,1 1 1,-1-1-1,1 0 1,0 0-1,-1 0 1,1 0-1,0 0 1,-1-1-1,1 1 0,-1 0 1,1-1-1,-1 1 1,1-1-1,0 1 1,-1-1-1,0 0 1,1 0-1,-1 0 1,1 0-1,-1 0 1,0 0-1,0 0 0,0 0 1,0 0-1,0 0 1,0-1-1,0 1 1,0 0-1,0-1 1,0 1-1,-1-1 1,1 1-1,0-1 1,-1 1-1,0-1 0,1-2 1,10-42-6612</inkml:trace>
</inkml:ink>
</file>

<file path=ppt/ink/ink3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7.281"/>
    </inkml:context>
    <inkml:brush xml:id="br0">
      <inkml:brushProperty name="width" value="0.025" units="cm"/>
      <inkml:brushProperty name="height" value="0.025" units="cm"/>
    </inkml:brush>
  </inkml:definitions>
  <inkml:trace contextRef="#ctx0" brushRef="#br0">24 1 22069,'0'0'2082,"-18"71"-1826,15-37-64,1 0-32,2 4-63,0-5-65,2-1 0,6-5-32,2-4-32,-2-5-353,0-4-1056,-6-6-833</inkml:trace>
</inkml:ink>
</file>

<file path=ppt/ink/ink3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7.640"/>
    </inkml:context>
    <inkml:brush xml:id="br0">
      <inkml:brushProperty name="width" value="0.025" units="cm"/>
      <inkml:brushProperty name="height" value="0.025" units="cm"/>
    </inkml:brush>
  </inkml:definitions>
  <inkml:trace contextRef="#ctx0" brushRef="#br0">1 20 17457,'0'0'7559,"72"0"-7207,-34 0-288,7 0-897,-1-9-3138,-3-2-2692</inkml:trace>
</inkml:ink>
</file>

<file path=ppt/ink/ink3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7.969"/>
    </inkml:context>
    <inkml:brush xml:id="br0">
      <inkml:brushProperty name="width" value="0.025" units="cm"/>
      <inkml:brushProperty name="height" value="0.025" units="cm"/>
    </inkml:brush>
  </inkml:definitions>
  <inkml:trace contextRef="#ctx0" brushRef="#br0">230 11 17969,'0'0'4164,"-12"-2"-2776,5 0-1242,4 1-123,1-1 0,-1 2 0,0-1 0,0 0 0,0 1 0,0-1 0,0 1 0,0 0 0,0 0 0,0 0 0,0 0 0,0 1 0,0-1 0,0 1 0,0-1 0,0 1 0,0 0 0,1 1 0,-1-1 0,0 0 0,1 1 0,-1-1 0,0 1 0,-3 3 0,-10 13 150,1 0 1,0 2-1,2-1 1,0 2-1,-15 32 1,22-40 98,0 0 0,1 1 1,1-1-1,0 1 0,0 0 0,2 0 1,0 1-1,0-1 0,1 0 0,2 22 0,0-33-234,0 1 0,1 0 1,-1-1-1,1 1 0,0-1 0,0 1 0,0-1 0,0 0 0,1 0 0,-1 0 0,1 0 0,-1-1 0,1 1 0,0-1 0,0 1 0,1-1 0,-1 0 0,0 0 0,1 0 0,-1-1 0,1 1 0,-1-1 0,1 0 0,0 0 0,5 1 0,1 0 42,0 0 0,1 0 0,-1-1 0,1 0 0,0-1 0,-1 0 0,1-1 0,11-2 0,-20 3-44,0-1 0,0 1 1,0-1-1,0 1 0,0-1 1,0 0-1,0 1 0,-1-1 0,1 0 1,0 0-1,0 0 0,-1-1 1,1 1-1,-1 0 0,1-1 1,-1 1-1,1 0 0,-1-1 0,0 0 1,0 1-1,0-1 0,0 0 1,0 0-1,0 0 0,0 1 1,-1-1-1,1 0 0,-1 0 0,1 0 1,-1 0-1,0 0 0,0 0 1,0 0-1,0 0 0,0 0 1,0 0-1,0 0 0,-1 0 0,1 0 1,-1 0-1,1 0 0,-1 0 1,0 0-1,0 0 0,0 1 1,0-1-1,0 0 0,0 1 0,0-1 1,-1 1-1,1-1 0,-1 1 1,1-1-1,-1 1 0,1 0 1,-1 0-1,0 0 0,0 0 1,1 0-1,-1 0 0,0 0 0,0 1 1,0-1-1,-4 0 0,-1-1 6,-1 0 1,1 1-1,-1 0 0,0 0 0,0 0 0,1 1 0,-1 0 1,0 1-1,-13 2 0,21 1-42,11-2 0,15-1 0,-9-3 0,-1-1 0,1-1 0,-1-1 0,24-10 0,-22 8 0,1 0 0,34-6 0,-52 13-4,-1 0 1,1 0-1,-1 0 1,0 0-1,1 0 0,-1 0 1,1 1-1,-1-1 1,0 0-1,1 0 0,-1 1 1,0-1-1,1 0 1,-1 1-1,0-1 0,0 0 1,1 1-1,-1-1 1,0 0-1,0 1 0,1-1 1,-1 0-1,0 1 1,0-1-1,0 1 0,0-1 1,0 0-1,1 1 1,-1-1-1,0 1 0,0-1 1,0 1-1,0-1 1,0 0-1,-1 1 0,1-1 1,0 1-1,-1 21-235,0-20 209,-3 21 31,-2-2 0,-1 1 0,0-1 0,-16 31 0,-10 29 74,32-78-162,-17 56-157,13-21-4704,5-30-2900</inkml:trace>
</inkml:ink>
</file>

<file path=ppt/ink/ink3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7.222"/>
    </inkml:context>
    <inkml:brush xml:id="br0">
      <inkml:brushProperty name="width" value="0.025" units="cm"/>
      <inkml:brushProperty name="height" value="0.025" units="cm"/>
    </inkml:brush>
  </inkml:definitions>
  <inkml:trace contextRef="#ctx0" brushRef="#br0">0 0 18161,'0'0'10442,"62"11"-10154,-45 23 1,-1 5-161,2 3-64,-1-5 0,-1-6 0,3-9-256,2-9-929,4-12-353,3-1-287,-3-20-1571,1-9-2049,-6-7-5125</inkml:trace>
</inkml:ink>
</file>

<file path=ppt/ink/ink3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7.564"/>
    </inkml:context>
    <inkml:brush xml:id="br0">
      <inkml:brushProperty name="width" value="0.025" units="cm"/>
      <inkml:brushProperty name="height" value="0.025" units="cm"/>
    </inkml:brush>
  </inkml:definitions>
  <inkml:trace contextRef="#ctx0" brushRef="#br0">155 1 12684,'0'0'9033,"-34"50"-7592,12-16-32,1 4-320,-2 5-256,4 0-352,1 0-257,7-5-160,4-2-32,7-5-32,0-3-417,3-6-800,10-4-1633,2-2-1154,-1-6-3267</inkml:trace>
</inkml:ink>
</file>

<file path=ppt/ink/ink3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7.939"/>
    </inkml:context>
    <inkml:brush xml:id="br0">
      <inkml:brushProperty name="width" value="0.025" units="cm"/>
      <inkml:brushProperty name="height" value="0.025" units="cm"/>
    </inkml:brush>
  </inkml:definitions>
  <inkml:trace contextRef="#ctx0" brushRef="#br0">24 1 16976,'0'0'9321,"3"57"-8552,-11-22-321,0 0-288,3-1-96,0-7 32,4-1-160,1-8-865,0-6-1217,0-9-1569</inkml:trace>
</inkml:ink>
</file>

<file path=ppt/ink/ink3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8.283"/>
    </inkml:context>
    <inkml:brush xml:id="br0">
      <inkml:brushProperty name="width" value="0.025" units="cm"/>
      <inkml:brushProperty name="height" value="0.025" units="cm"/>
    </inkml:brush>
  </inkml:definitions>
  <inkml:trace contextRef="#ctx0" brushRef="#br0">1 51 18289,'0'0'7912,"8"-7"-7127,-6 5-744,3-2 48,-1 1 0,1-1 0,-1 1 0,1 0 0,0 0-1,0 0 1,0 1 0,1-1 0,-1 1 0,0 1 0,1-1 0,-1 1 0,11-1 0,9 0 153,9-1-71,1 2 0,46 4 0,-73-2-180,0 0 0,0 0 0,0 1 0,0 0 1,0 0-1,0 1 0,0 0 0,-1 1 1,1-1-1,-1 1 0,0 1 0,0 0 0,-1 0 1,1 0-1,8 9 0,-12-11-6,0 1-1,-1 0 1,1 0 0,-1 0-1,1 0 1,-1 0-1,0 0 1,0 1 0,-1-1-1,0 1 1,1-1 0,-2 1-1,1 0 1,0-1-1,-1 1 1,0 0 0,0-1-1,-1 7 1,0-4 92,-1 0 0,-1 0 1,1-1-1,-1 1 0,0-1 0,0 1 1,-1-1-1,0 0 0,0-1 1,0 1-1,-6 5 0,-6 4 302,0 0 0,-1-1 0,-1-1 0,0 0 0,-1-2 0,-34 17 0,48-26-344,-78 31 507,77-31-583,-1 0-1,0 0 1,0-1 0,0 1 0,0-2-1,-1 1 1,1-1 0,0 0 0,0 0-1,-8-2 1,15 1-44,-1 1-1,1 0 0,-1 0 1,1-1-1,0 1 0,-1 0 1,1-1-1,0 1 0,-1-1 0,1 1 1,0 0-1,0-1 0,-1 1 1,1-1-1,0 1 0,0-1 1,0 1-1,-1-1 0,1 1 1,0-1-1,0 1 0,0-1 1,0 1-1,0-1 0,0 1 1,0-1-1,0 1 0,0-1 1,0 1-1,1-1 0,-1 1 1,0-1-1,0 1 0,0-1 1,1 1-1,-1 0 0,0-1 1,0 1-1,1-1 0,-1 1 1,0 0-1,1-1 0,-1 1 1,0-1-1,2 1 0,14-20-3831,10-2-2516,6-2-1836</inkml:trace>
  <inkml:trace contextRef="#ctx0" brushRef="#br0" timeOffset="1">682 293 20403,'0'0'8392,"58"11"-7046,-7-9-354,4-2-703,5 0-193,-9 0-641,-7 0-1441,-14 0-896,-14 0-898,-14 5-864,-5 3-1762</inkml:trace>
</inkml:ink>
</file>

<file path=ppt/ink/ink3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8.658"/>
    </inkml:context>
    <inkml:brush xml:id="br0">
      <inkml:brushProperty name="width" value="0.025" units="cm"/>
      <inkml:brushProperty name="height" value="0.025" units="cm"/>
    </inkml:brush>
  </inkml:definitions>
  <inkml:trace contextRef="#ctx0" brushRef="#br0">1 50 17873,'0'0'4965,"70"4"-2371,-19-8-928,8-8-577,2 3-737,-1-1-352,-12 0-2210,-13 2-5189</inkml:trace>
</inkml:ink>
</file>

<file path=ppt/ink/ink3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9.091"/>
    </inkml:context>
    <inkml:brush xml:id="br0">
      <inkml:brushProperty name="width" value="0.025" units="cm"/>
      <inkml:brushProperty name="height" value="0.025" units="cm"/>
    </inkml:brush>
  </inkml:definitions>
  <inkml:trace contextRef="#ctx0" brushRef="#br0">258 24 20211,'0'0'11317,"-12"-5"-10847,5 1-432,4 2-33,0 0 0,-1 1 0,1-1 0,-1 0 1,1 1-1,-1 0 0,0 0 0,1 0 0,-1 0 0,0 1 0,0 0 0,0-1 0,0 1 0,1 1 0,-1-1 0,0 0 1,0 1-1,0 0 0,1 0 0,-1 0 0,0 0 0,-3 3 0,-9 5 4,1 1 0,1 1 0,0 0-1,-22 23 1,30-28-9,0 1 0,1 0 0,-1 0 0,2 0 0,-1 1-1,1 0 1,0 0 0,0 0 0,1 0 0,0 0 0,-3 15 0,6-20-18,0-1 0,0 1 1,0-1-1,1 0 0,-1 1 1,0-1-1,1 1 0,0-1 0,-1 0 1,1 0-1,0 1 0,0-1 1,0 0-1,1 0 0,-1 0 0,0 0 1,1 0-1,0 0 0,-1 0 1,1-1-1,0 1 0,0-1 0,0 1 1,0-1-1,0 0 0,0 1 1,0-1-1,0 0 0,0 0 0,1-1 1,-1 1-1,0 0 0,1-1 1,3 1-1,11 2-762,0 0 1,1-1-1,28-1 1,-33 0-122,53-1-3882,-1 0-2008</inkml:trace>
</inkml:ink>
</file>

<file path=ppt/ink/ink3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9.433"/>
    </inkml:context>
    <inkml:brush xml:id="br0">
      <inkml:brushProperty name="width" value="0.025" units="cm"/>
      <inkml:brushProperty name="height" value="0.025" units="cm"/>
    </inkml:brush>
  </inkml:definitions>
  <inkml:trace contextRef="#ctx0" brushRef="#br0">119 1 12620,'0'0'6406,"-8"0"-3315,0 0-2597,1 0-1,0 1 1,0 0 0,0 0 0,0 1 0,1 0-1,-8 2 1,11-2-425,0-1 0,1 1 0,-1-1 0,0 1 0,1 0 0,-1 0 0,1 0-1,0 0 1,0 0 0,-1 1 0,2-1 0,-1 1 0,0-1 0,0 1 0,1 0 0,-1-1 0,1 1 0,0 0 0,0 0 0,0 0 0,-1 6-1,1-4-45,0-1-1,1 1 0,-1 0 0,1 0 0,0 0 0,0 0 1,0-1-1,1 1 0,0 0 0,0 0 0,0 0 0,1-1 1,-1 1-1,1-1 0,0 1 0,5 7 0,-4-9 11,0 0-1,0 0 1,0 0 0,1-1-1,-1 0 1,0 1 0,1-1-1,0-1 1,0 1 0,-1 0-1,1-1 1,0 0 0,0 0-1,0 0 1,0 0 0,1-1-1,-1 0 1,0 0-1,0 0 1,6-1 0,-7 1 54,0-1 1,1 1 0,-1-1-1,0 0 1,0-1-1,0 1 1,0 0 0,0-1-1,0 0 1,0 0 0,0 0-1,-1 0 1,1 0-1,-1 0 1,1-1 0,-1 1-1,0-1 1,0 1-1,0-1 1,0 0 0,0 0-1,-1 0 1,1 0 0,-1 0-1,0-1 1,0 1-1,1-6 1,-2 6-50,1 1-1,-1 0 1,1 0-1,-1-1 1,0 1-1,0 0 1,0-1-1,0 1 1,-1 0 0,1-1-1,-1 1 1,1 0-1,-1 0 1,0-1-1,0 1 1,0 0-1,0 0 1,0 0-1,0 0 1,0 0 0,-1 0-1,1 1 1,-1-1-1,0 0 1,1 1-1,-1-1 1,0 1-1,0-1 1,0 1 0,0 0-1,0 0 1,0 0-1,0 0 1,0 0-1,-1 1 1,1-1-1,0 0 1,0 1 0,-1 0-1,1 0 1,-3-1-1,4 1-74,-36 2-195,23 6-1711,10 9-3596,8-11-419,10-5-2119</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4.308"/>
    </inkml:context>
    <inkml:brush xml:id="br0">
      <inkml:brushProperty name="width" value="0.025" units="cm"/>
      <inkml:brushProperty name="height" value="0.025" units="cm"/>
    </inkml:brush>
  </inkml:definitions>
  <inkml:trace contextRef="#ctx0" brushRef="#br0">58 443 13997,'0'0'2269,"-9"-9"-1901,3 4-238,3 2-13,-1 0 0,0 0 0,1-1-1,0 1 1,0-1 0,0 0-1,0 0 1,1 0 0,-1 0-1,1-1 1,0 1 0,1-1 0,-1 1-1,1-1 1,-1 1 0,0-10-1,2-6 431,1 0-1,1 1 1,1-1-1,0 1 1,2-1 0,0 1-1,1 1 1,1-1-1,0 1 1,2 0-1,0 1 1,1 0-1,1 0 1,0 1-1,21-22 1,-29 34-461,1 0 0,-1 1 1,1 0-1,-1 0 0,1 0 1,0 0-1,0 1 0,0-1 1,0 1-1,1 0 0,4-2 1,-7 4-72,-1 0 1,0 0 0,0 0 0,0 0 0,0 0-1,0 0 1,0 0 0,0 0 0,0 0-1,0 0 1,0 0 0,0 1 0,0-1-1,0 0 1,0 1 0,0-1 0,0 1 0,0-1-1,0 1 1,1 0 0,-1 1 5,0 0 0,1-1 0,-1 1 0,0 0 0,0 0 0,0-1 0,0 1 0,0 0 0,-1 0-1,1 0 1,-1 0 0,1 0 0,-1 0 0,0 3 0,4 43 172,-3 1-1,-3 0 1,-1 0 0,-16 78-1,8-59 34,-3 104 0,14-171-226,0 0 1,0 1-1,0-1 1,0 0-1,1 0 0,-1 1 1,0-1-1,0 0 1,1 0-1,-1 0 0,1 0 1,-1 1-1,1-1 1,-1 0-1,1 0 0,0 0 1,0 0-1,-1 0 1,1 0-1,0-1 0,0 1 1,0 0-1,0 0 1,0-1-1,0 1 1,0 0-1,0-1 0,0 1 1,1-1-1,-1 1 1,0-1-1,0 0 0,0 0 1,0 1-1,1-1 1,-1 0-1,0 0 0,0 0 1,1 0-1,-1 0 1,0 0-1,0-1 0,0 1 1,1 0-1,0-1 1,6-1 4,-1 0 0,0 0 0,0-1-1,0 0 1,0 0 0,8-5 0,9-7-329,112-73-1413,-92 57-2809,-3-3-4173,-17 11-4483</inkml:trace>
</inkml:ink>
</file>

<file path=ppt/ink/ink3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9.806"/>
    </inkml:context>
    <inkml:brush xml:id="br0">
      <inkml:brushProperty name="width" value="0.025" units="cm"/>
      <inkml:brushProperty name="height" value="0.025" units="cm"/>
    </inkml:brush>
  </inkml:definitions>
  <inkml:trace contextRef="#ctx0" brushRef="#br0">141 1 23318,'0'0'6983,"-28"69"-6887,28-33-64,0-2 0,0-2-577,14-6-1152,0-2-1026,-5-7 193,-3-6-962,-6-6-1440</inkml:trace>
  <inkml:trace contextRef="#ctx0" brushRef="#br0" timeOffset="1">0 87 16367,'0'0'7432,"75"9"-6536,-36-4-671,9 0-161,-2-5-1698,3 0-2562,-6-1-2370</inkml:trace>
</inkml:ink>
</file>

<file path=ppt/ink/ink3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0.149"/>
    </inkml:context>
    <inkml:brush xml:id="br0">
      <inkml:brushProperty name="width" value="0.025" units="cm"/>
      <inkml:brushProperty name="height" value="0.025" units="cm"/>
    </inkml:brush>
  </inkml:definitions>
  <inkml:trace contextRef="#ctx0" brushRef="#br0">197 0 13741,'0'0'11851,"-12"5"-10756,-10 6-591,0 0 1,-38 26 0,53-33-391,1 0 0,0 1 0,0 0 0,1 0 0,-1 0 0,1 1 0,0-1 0,0 1 1,1 0-1,0 1 0,0-1 0,1 1 0,-1 0 0,1 0 0,1 0 0,-3 8 1,5-13-105,0-1 1,1 1 0,-1 0 0,0-1 0,1 1 0,-1-1 0,1 1 0,-1-1 0,1 1-1,0-1 1,0 1 0,0-1 0,0 0 0,0 1 0,0-1 0,0 0 0,0 0 0,0 0-1,1 0 1,-1 0 0,0 0 0,1 0 0,-1 0 0,1 0 0,-1-1 0,1 1 0,-1 0-1,1-1 1,-1 0 0,1 1 0,0-1 0,-1 0 0,4 0 0,65 5-913,-58-5 211,14 0-1085,23 1-2626,-2-6-3444,-15-4-3076</inkml:trace>
</inkml:ink>
</file>

<file path=ppt/ink/ink3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0.494"/>
    </inkml:context>
    <inkml:brush xml:id="br0">
      <inkml:brushProperty name="width" value="0.025" units="cm"/>
      <inkml:brushProperty name="height" value="0.025" units="cm"/>
    </inkml:brush>
  </inkml:definitions>
  <inkml:trace contextRef="#ctx0" brushRef="#br0">1 0 3267,'0'0'16955,"3"9"-14617,-2-3-1736,-1-3-414,0-1 1,1 1 0,-1 0 0,1-1 0,0 1 0,-1-1 0,1 1 0,0-1 0,1 1 0,-1-1 0,0 0 0,1 1 0,-1-1 0,1 0 0,2 3 0,-1-4-36,-1 0 0,0 0-1,1 0 1,-1 0 0,1 0 0,-1-1 0,1 1 0,0-1 0,-1 1-1,1-1 1,-1 0 0,1 0 0,0 0 0,-1 0 0,1-1 0,-1 1-1,1-1 1,0 1 0,-1-1 0,3-1 0,53-27-1796,-38 18 257,-32 42 2123,0-14-194,0 2 1,1-1-1,-10 23 0,18-33-945,1-1 0,-1 1 0,1 0 0,1 0 0,-1 0 0,0 16 0,4-19-3735,6-4-2333</inkml:trace>
</inkml:ink>
</file>

<file path=ppt/ink/ink3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0.909"/>
    </inkml:context>
    <inkml:brush xml:id="br0">
      <inkml:brushProperty name="width" value="0.025" units="cm"/>
      <inkml:brushProperty name="height" value="0.025" units="cm"/>
    </inkml:brush>
  </inkml:definitions>
  <inkml:trace contextRef="#ctx0" brushRef="#br0">1 14 16816,'0'0'13453,"53"0"-14254,-35 0-2306,2-5-2851,-5-3-8487</inkml:trace>
</inkml:ink>
</file>

<file path=ppt/ink/ink3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1.273"/>
    </inkml:context>
    <inkml:brush xml:id="br0">
      <inkml:brushProperty name="width" value="0.025" units="cm"/>
      <inkml:brushProperty name="height" value="0.025" units="cm"/>
    </inkml:brush>
  </inkml:definitions>
  <inkml:trace contextRef="#ctx0" brushRef="#br0">22 0 19282,'0'0'8915,"-4"10"-8803,-12 30-53,16-39-59,-1 0-1,1 0 1,0 0 0,0 0-1,0 0 1,0 0-1,0 0 1,0 0 0,0 0-1,0 0 1,0 0-1,1 0 1,-1 0 0,0 0-1,1 0 1,-1 0-1,0 0 1,1 0 0,-1 0-1,1 0 1,0 0-1,-1-1 1,1 1 0,0 0-1,-1 0 1,1-1-1,0 1 1,0-1 0,0 1-1,-1 0 1,1-1-1,0 0 1,0 1 0,0-1-1,0 1 1,1-1-1,37 5-106,-34-4 74,11-2-228,1 0-1,0 0 1,-1-2-1,1 0 0,-1-1 1,0 0-1,0-1 1,-1-1-1,1-1 1,-1 0-1,0-1 0,-1-1 1,21-16-1,-56 69 2382,-18 17 271,-60 129 1,91-162-2635,8-27 111,0-1 0,0 1-1,0-1 1,0 1-1,0-1 1,0 1-1,0-1 1,0 1 0,0-1-1,1 1 1,-1-1-1,0 1 1,0-1 0,0 1-1,1-1 1,-1 0-1,0 1 1,0-1 0,1 1-1,-1-1 1,0 0-1,1 1 1,-1-1-1,1 0 1,-1 1 0,0-1-1,1 0 1,-1 0-1,1 0 1,-1 1 0,1-1-1,-1 0 1,1 0-1,-1 0 1,1 0-1,-1 0 1,1 0 0,-1 0-1,1 0 1,-1 0-1,1 0 1,-1 0 0,1 0-1,-1 0 1,1 0-1,-1 0 1,1-1 0,18-4-7428</inkml:trace>
</inkml:ink>
</file>

<file path=ppt/ink/ink3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2.489"/>
    </inkml:context>
    <inkml:brush xml:id="br0">
      <inkml:brushProperty name="width" value="0.025" units="cm"/>
      <inkml:brushProperty name="height" value="0.025" units="cm"/>
    </inkml:brush>
  </inkml:definitions>
  <inkml:trace contextRef="#ctx0" brushRef="#br0">28 1 18674,'0'0'8296,"-11"49"-7239,2-20-417,4 3-448,3-1-128,2-1-32,0-5-704,2-4-1186,9-8-576,-2-6-1218,-3-5-1152</inkml:trace>
</inkml:ink>
</file>

<file path=ppt/ink/ink3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2.834"/>
    </inkml:context>
    <inkml:brush xml:id="br0">
      <inkml:brushProperty name="width" value="0.025" units="cm"/>
      <inkml:brushProperty name="height" value="0.025" units="cm"/>
    </inkml:brush>
  </inkml:definitions>
  <inkml:trace contextRef="#ctx0" brushRef="#br0">0 9 18225,'0'0'10410,"77"-8"-10314,-35 8-32,3 3-1217,-3-2-3876,2-1-3555</inkml:trace>
</inkml:ink>
</file>

<file path=ppt/ink/ink3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3.446"/>
    </inkml:context>
    <inkml:brush xml:id="br0">
      <inkml:brushProperty name="width" value="0.025" units="cm"/>
      <inkml:brushProperty name="height" value="0.025" units="cm"/>
    </inkml:brush>
  </inkml:definitions>
  <inkml:trace contextRef="#ctx0" brushRef="#br0">44 1 21941,'0'0'3203,"-12"58"-2819,5-22 97,1 4-193,3 2-160,3-3-192,0-1-897,0-7-1089,0-8-1922,-2-6-1153,-11-8-4227</inkml:trace>
</inkml:ink>
</file>

<file path=ppt/ink/ink3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3.782"/>
    </inkml:context>
    <inkml:brush xml:id="br0">
      <inkml:brushProperty name="width" value="0.025" units="cm"/>
      <inkml:brushProperty name="height" value="0.025" units="cm"/>
    </inkml:brush>
  </inkml:definitions>
  <inkml:trace contextRef="#ctx0" brushRef="#br0">1 44 18481,'0'0'6727,"78"-12"-5510,-34 5 64,4 2-672,6 0-513,-1 2-64,-3 1-801,-10 0-1121,-6 2-608,-11-2-1474,-10-4-2466</inkml:trace>
</inkml:ink>
</file>

<file path=ppt/ink/ink3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4.157"/>
    </inkml:context>
    <inkml:brush xml:id="br0">
      <inkml:brushProperty name="width" value="0.025" units="cm"/>
      <inkml:brushProperty name="height" value="0.025" units="cm"/>
    </inkml:brush>
  </inkml:definitions>
  <inkml:trace contextRef="#ctx0" brushRef="#br0">0 136 12812,'0'0'10474,"64"-27"-9289,-13 18-96,12 1 0,5 3-768,0 4-257,-2 1-1057,-9 0-3363,-12 0-3268</inkml:trace>
  <inkml:trace contextRef="#ctx0" brushRef="#br0" timeOffset="1">747 0 20628,'0'0'3336,"-9"8"-2695,-12 12-345,1 1 1,0 0-1,2 2 1,1 0 0,-24 42-1,33-51-239,0 1 0,1 0 0,1 1-1,0 0 1,1 0 0,1 0 0,1 1 0,0-1-1,1 1 1,0 0 0,2 31 0,1-44-49,0-1 1,0 1-1,0 0 1,1 0-1,-1 0 1,1-1-1,0 1 0,0-1 1,0 1-1,1-1 1,-1 0-1,1 0 1,0 0-1,-1 0 1,1 0-1,1-1 1,-1 1-1,0-1 1,1 0-1,-1 0 1,1 0-1,-1-1 1,1 1-1,0-1 1,0 0-1,0 0 1,6 1-1,54 6-1729,-5-12-3500,-17-5-1879</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4.683"/>
    </inkml:context>
    <inkml:brush xml:id="br0">
      <inkml:brushProperty name="width" value="0.025" units="cm"/>
      <inkml:brushProperty name="height" value="0.025" units="cm"/>
    </inkml:brush>
  </inkml:definitions>
  <inkml:trace contextRef="#ctx0" brushRef="#br0">1 0 21941,'0'0'897,"7"70"-257,1-31 481,10 2 417,0-4-994,4-6-352,2-9-128,0-11-672,0-11-1410,-5-4-1025,-8-25-1473,-9-12-2403</inkml:trace>
</inkml:ink>
</file>

<file path=ppt/ink/ink3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4.498"/>
    </inkml:context>
    <inkml:brush xml:id="br0">
      <inkml:brushProperty name="width" value="0.025" units="cm"/>
      <inkml:brushProperty name="height" value="0.025" units="cm"/>
    </inkml:brush>
  </inkml:definitions>
  <inkml:trace contextRef="#ctx0" brushRef="#br0">50 1 20243,'0'0'7463,"-23"56"-6406,15-29 0,0 3-352,0-2-513,6-1-160,2-3 0,0-6 0,13-5-64,7-9 32,3-4-256,3 0-769,-2-8-1089,-5-11-1441,-3-6-1698,-7-8-7239</inkml:trace>
</inkml:ink>
</file>

<file path=ppt/ink/ink3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4.874"/>
    </inkml:context>
    <inkml:brush xml:id="br0">
      <inkml:brushProperty name="width" value="0.025" units="cm"/>
      <inkml:brushProperty name="height" value="0.025" units="cm"/>
    </inkml:brush>
  </inkml:definitions>
  <inkml:trace contextRef="#ctx0" brushRef="#br0">1 1 20339,'0'0'10762,"34"10"-19218,-23-1 769</inkml:trace>
  <inkml:trace contextRef="#ctx0" brushRef="#br0" timeOffset="1">36 479 14542,'0'0'15161,"13"-1"-13789,-4 1-1272,0-1 1,0-1 0,0 1-1,0-2 1,0 1-1,0-1 1,-1-1 0,1 1-1,-1-1 1,0-1-1,0 0 1,10-8 0,-4 1-135,0 0 1,-2-1-1,1 0 0,-2-1 1,0-1-1,17-29 1,-61 133-629,19-59 515,-19 48-670,31-72 96,1 0 0,0-1 0,0 1 0,0 0 0,1 0 0,0 12 0,1-18 545,-1 1 1,1-1 0,-1 1-1,0-1 1,1 0 0,-1 1-1,1-1 1,-1 0-1,1 1 1,-1-1 0,1 0-1,-1 0 1,1 1 0,-1-1-1,1 0 1,-1 0-1,1 0 1,0 0 0,-1 0-1,1 0 1,-1 0 0,1 0-1,-1 0 1,1 0-1,0 0 1,-1 0 0,1 0-1,-1-1 1,1 1 0,-1 0-1,1-1 1,0 1-283,17-6-3316</inkml:trace>
</inkml:ink>
</file>

<file path=ppt/ink/ink3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5.205"/>
    </inkml:context>
    <inkml:brush xml:id="br0">
      <inkml:brushProperty name="width" value="0.025" units="cm"/>
      <inkml:brushProperty name="height" value="0.025" units="cm"/>
    </inkml:brush>
  </inkml:definitions>
  <inkml:trace contextRef="#ctx0" brushRef="#br0">206 0 18546,'0'0'8327,"20"65"-6565,-5-35-641,1 1-672,-3 2-321,-7 6-64,-6 3-64,-2 6 0,-22 3 32,-12 3-256,-11 3-930,-8-6-1792,-1-6-2083,0-11-7271</inkml:trace>
</inkml:ink>
</file>

<file path=ppt/ink/ink3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6.089"/>
    </inkml:context>
    <inkml:brush xml:id="br0">
      <inkml:brushProperty name="width" value="0.025" units="cm"/>
      <inkml:brushProperty name="height" value="0.025" units="cm"/>
    </inkml:brush>
  </inkml:definitions>
  <inkml:trace contextRef="#ctx0" brushRef="#br0">9 0 19378,'0'0'3524,"5"55"-1699,-5-19-672,0 8-672,-5 6-257,0 0-160,2 0-64,3-7-1121,0-10-1249,0-10-1666,3-14-1057,1-9-2562</inkml:trace>
</inkml:ink>
</file>

<file path=ppt/ink/ink3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6.445"/>
    </inkml:context>
    <inkml:brush xml:id="br0">
      <inkml:brushProperty name="width" value="0.025" units="cm"/>
      <inkml:brushProperty name="height" value="0.025" units="cm"/>
    </inkml:brush>
  </inkml:definitions>
  <inkml:trace contextRef="#ctx0" brushRef="#br0">0 0 13901,'0'0'9737,"78"11"-9416,-35-3-257,8-4-705,0-4-2850,3 0-2339</inkml:trace>
</inkml:ink>
</file>

<file path=ppt/ink/ink3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6.787"/>
    </inkml:context>
    <inkml:brush xml:id="br0">
      <inkml:brushProperty name="width" value="0.025" units="cm"/>
      <inkml:brushProperty name="height" value="0.025" units="cm"/>
    </inkml:brush>
  </inkml:definitions>
  <inkml:trace contextRef="#ctx0" brushRef="#br0">335 0 21588,'-15'3'860,"-4"2"-632,0 1 0,1 0 0,0 2 0,0 0 0,0 1 0,1 1 1,0 0-1,1 1 0,0 1 0,-24 24 0,30-26-159,0 0 0,1 0-1,1 1 1,-1 0 0,2 0 0,-1 1 0,2 0-1,0 1 1,0-1 0,1 1 0,0 0 0,1 0-1,1 1 1,0-1 0,1 1 0,1 0 0,0 25-1,1-35-69,1 0-1,-1 0 1,1 0-1,1 0 1,-1 0-1,0 0 1,1 0-1,0-1 0,0 1 1,0 0-1,0-1 1,1 0-1,-1 1 1,1-1-1,0 0 0,3 2 1,0 0 37,0-1 0,0 0 1,1 0-1,-1-1 0,1 0 0,0 0 1,0 0-1,10 1 0,0 0 43,1-1 1,-1-1-1,0-1 0,0-1 1,1 0-1,-1-1 0,19-4 1,-30 4 5,0-1 1,-1 0-1,1 0 1,0-1 0,-1 1-1,10-7 1,-14 8-21,1 1 0,-1-1 1,0 0-1,0 0 0,0 1 1,0-1-1,0 0 0,0 0 0,0 0 1,0 0-1,0 0 0,0 0 1,-1 0-1,1 0 0,0-1 0,-1 1 1,1 0-1,-1 0 0,1-1 1,-1 1-1,0 0 0,1 0 1,-1-1-1,0 1 0,0 0 0,0-1 1,0 1-1,0 0 0,0-1 1,-1 1-1,1 0 0,0-1 0,-1 1 1,1 0-1,0-1 0,-1 1 1,-1-2-1,0 1-12,0 0 0,0 1-1,0-1 1,0 0 0,-1 1 0,1 0 0,0-1 0,-1 1-1,1 0 1,-1 0 0,1 0 0,-1 1 0,0-1-1,1 1 1,-6-1 0,-48-1-36,45 2 12,3 0-6,2-1 12,-1 1 0,1 0 0,-1 0 0,1 1 0,-1 0 0,1 0 0,0 0 0,-1 1 0,1 0 0,0 0 0,-9 4 1,63-5 609,-2-12-554,1-2-1,67-28 0,-33 11-264,-79 29 159,-1 0 1,1 0-1,0 1 1,0-1 0,0 1-1,-1-1 1,1 1-1,0 0 1,0 0 0,0-1-1,0 1 1,-1 1 0,1-1-1,0 0 1,0 0-1,0 1 1,2 0 0,-3 0 10,-1-1 1,1 1-1,-1 0 1,1-1 0,-1 1-1,1 0 1,-1 0 0,0-1-1,1 1 1,-1 0-1,0 0 1,0 0 0,1-1-1,-1 1 1,0 0 0,0 0-1,0 0 1,0 0-1,0 0 1,0-1 0,0 1-1,-1 0 1,1 0 0,0 0-1,-1 1 1,-4 10 39,0 0 1,0 0-1,-14 19 1,10-16 51,-6 12-382,-20 41 870,33-62-1254,0-1 0,0 1 0,1 0 1,0 0-1,0 0 0,0 7 1</inkml:trace>
</inkml:ink>
</file>

<file path=ppt/ink/ink3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4.505"/>
    </inkml:context>
    <inkml:brush xml:id="br0">
      <inkml:brushProperty name="width" value="0.025" units="cm"/>
      <inkml:brushProperty name="height" value="0.025" units="cm"/>
    </inkml:brush>
  </inkml:definitions>
  <inkml:trace contextRef="#ctx0" brushRef="#br0">1 1 8040,'0'0'23819,"0"8"-23439,1 4-331,0 1 1,1 0 0,1-1 0,0 1-1,1-1 1,5 13 0,-7-19-38,1 1 0,-1-1 0,2 0 0,-1 0 0,0-1 0,1 1 0,0-1 0,1 1 0,-1-1 0,1-1 0,0 1 0,0-1 0,0 1 0,12 5 0,-16-9-178,1-1 1,0 1-1,-1-1 0,1 1 0,0-1 1,0 0-1,0 0 0,-1 0 0,1 0 1,0 0-1,0 0 0,-1 0 0,1-1 1,0 1-1,0-1 0,-1 1 0,1-1 1,0 0-1,-1 0 0,3-1 0,1-1-907,-1-1-1,1 1 0,-1-1 0,0 0 0,-1 0 1,7-9-1,21-42-7095,-20 23 6750,-9 13 5428,-11 23 2979,-5 15 640,7-6-5668,-18 37-1983,-26 60-244,46-98 157,0 1 1,1 0-1,1 0 1,0 1-1,1-1 1,-1 19-1,8-18-4353,-4-14 3948,0 1 0,0-1 0,0 0 0,0 1 0,0-1 0,0 0 0,0 0 0,0 0 0,0 0 0,0 0 0,0 0 0,0 0 0,0 0 0,0 0 0,0 0 0,0 0 0,0-1 0,0 1 0,0 0 0,1-1 0,11-8-10600</inkml:trace>
</inkml:ink>
</file>

<file path=ppt/ink/ink3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8.115"/>
    </inkml:context>
    <inkml:brush xml:id="br0">
      <inkml:brushProperty name="width" value="0.025" units="cm"/>
      <inkml:brushProperty name="height" value="0.025" units="cm"/>
    </inkml:brush>
  </inkml:definitions>
  <inkml:trace contextRef="#ctx0" brushRef="#br0">18 137 5157,'-14'26'13006,"11"-20"-4600,8-22-5384,6-13-2485,1 1 1,2 0 0,25-40 0,-34 104-703,-8 101-364,3-147-14034,1-3 3171</inkml:trace>
</inkml:ink>
</file>

<file path=ppt/ink/ink3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8.813"/>
    </inkml:context>
    <inkml:brush xml:id="br0">
      <inkml:brushProperty name="width" value="0.025" units="cm"/>
      <inkml:brushProperty name="height" value="0.025" units="cm"/>
    </inkml:brush>
  </inkml:definitions>
  <inkml:trace contextRef="#ctx0" brushRef="#br0">89 19 13965,'0'0'15626,"4"3"-14660,-3-2-903,0 0 1,0 1-1,0-1 1,0 0-1,0 1 0,0-1 1,0 1-1,-1 0 1,1-1-1,-1 1 0,1 0 1,-1-1-1,1 1 1,-1 0-1,0-1 1,0 1-1,0 0 0,0 2 1,-9 42 521,-28 43-314,37-89-295,0 0 0,0 1 1,0-1-1,0 0 0,0 0 1,0 1-1,0-1 0,0 0 1,0 0-1,0 1 1,0-1-1,0 0 0,0 0 1,0 1-1,0-1 0,0 0 1,0 0-1,-1 0 0,1 1 1,0-1-1,0 0 1,0 0-1,0 0 0,0 1 1,-1-1-1,1 0 0,0 0 1,0 0-1,0 0 0,-1 1 1,1-1-1,0 0 1,0 0-1,-1 0 0,1 0 1,0 0-1,0 0 0,-1 0 1,1 0-1,0 0 0,0 0 1,-1 0-1,1 0 1,0 0-1,0 0 0,-1 0 1,1 0-1,0 0 0,0 0 1,-1 0-1,1 0 0,0 0 1,0 0-1,-1-1 1,1 1-1,0 0 0,-5-21-1764,3-35-2647,2 53 3875,4-55-4497,1 1 6174,-3 61 1727,16 25-1059,-10-1-1060,-1 1 0,-1 0 0,3 46 0,-1-16 2642,-15-85-3305,0 1 0,-2 0-1,-1 0 1,-1 1 0,-1 0 0,-23-32-1,35 55-57,-1 0 0,1 0-1,0 0 1,-1 0-1,1 1 1,0-1-1,-1 0 1,1 0-1,-1 1 1,0-1-1,1 0 1,-1 1 0,1-1-1,-1 1 1,0-1-1,0 1 1,1-1-1,-1 1 1,0-1-1,0 1 1,0-1-1,1 1 1,-1 0 0,0 0-1,0-1 1,-1 1-1,3 2-12,0-1-1,-1 1 0,1-1 1,0 1-1,0-1 1,0 0-1,1 1 1,-1-1-1,0 0 0,0 0 1,1 0-1,-1 0 1,0 0-1,4 1 0,4 4-385,1-1-1,-1-1 0,1 0 0,13 4 0,43 8-5651,-41-10 2046,-2-1-2314</inkml:trace>
</inkml:ink>
</file>

<file path=ppt/ink/ink3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9.173"/>
    </inkml:context>
    <inkml:brush xml:id="br0">
      <inkml:brushProperty name="width" value="0.025" units="cm"/>
      <inkml:brushProperty name="height" value="0.025" units="cm"/>
    </inkml:brush>
  </inkml:definitions>
  <inkml:trace contextRef="#ctx0" brushRef="#br0">151 1 5477,'0'0'24653,"-6"10"-24386,-20 31 2,-3 3 339,-25 53 0,48-85-552,0-1 0,2 1 1,-1 1-1,2-1 0,-1 0 0,2 1 0,0 0 1,0 0-1,1 0 0,1 17 0,0-28-89,1-1 0,-1 1-1,1-1 1,0 1 0,-1-1 0,1 1-1,0-1 1,0 1 0,0-1 0,0 0 0,0 1-1,0-1 1,0 0 0,0 0 0,1 0-1,-1 0 1,0 0 0,1 0 0,-1 0-1,1-1 1,-1 1 0,1 0 0,-1-1-1,1 1 1,0-1 0,-1 0 0,1 1 0,2-1-1,53 2-3089,-43-2 1562,18-2-3286,-1-8-2136</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44.577"/>
    </inkml:context>
    <inkml:brush xml:id="br0">
      <inkml:brushProperty name="width" value="0.025" units="cm"/>
      <inkml:brushProperty name="height" value="0.025" units="cm"/>
    </inkml:brush>
  </inkml:definitions>
  <inkml:trace contextRef="#ctx0" brushRef="#br0">36 100 769,'0'0'5472,"-4"-10"-2985,-22-55-266,20 41 5546,24 256-3273,-7-123-3954,-5-38-219,95 764 2177,-99-827-2417,0 1 0,0-1 1,1 0-1,5 12 0,-8-19-71,1-1 1,-1 1 0,0 0-1,1-1 1,-1 1-1,1 0 1,-1-1-1,1 1 1,-1-1 0,1 1-1,-1-1 1,1 1-1,0-1 1,-1 1 0,1-1-1,0 0 1,-1 1-1,1-1 1,0 0-1,-1 1 1,1-1 0,0 0-1,1 0 1,-1 0-15,0-1 1,1 1 0,-1-1-1,0 0 1,0 0 0,0 1-1,0-1 1,0 0 0,0 0-1,0 0 1,0 0-1,-1 0 1,1 0 0,0 0-1,0-1 1,-1 1 0,1 0-1,-1 0 1,1-3 0,26-64 245,-3-2 0,15-73 0,9-29 41,80-156-337,-23 121-6026,-72 150 507</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5.010"/>
    </inkml:context>
    <inkml:brush xml:id="br0">
      <inkml:brushProperty name="width" value="0.025" units="cm"/>
      <inkml:brushProperty name="height" value="0.025" units="cm"/>
    </inkml:brush>
  </inkml:definitions>
  <inkml:trace contextRef="#ctx0" brushRef="#br0">50 187 20692,'0'0'3608,"-3"12"-2593,-2 9-591,2 0 1,-3 35-1,5-48-362,1 0-1,0 1 1,1-1-1,0 1 1,0-1 0,0 0-1,1 1 1,1-1-1,-1 0 1,1 0 0,6 9-1,-9-16-61,1 1-1,0-1 0,0 0 1,0 0-1,0 0 1,0 0-1,0 0 1,0 0-1,1 0 0,-1 0 1,0 0-1,0-1 1,1 1-1,-1 0 1,0-1-1,1 1 0,-1-1 1,1 0-1,-1 1 1,1-1-1,-1 0 1,1 0-1,-1 0 1,1 0-1,-1 0 0,1 0 1,-1 0-1,0-1 1,1 1-1,-1 0 1,1-1-1,-1 1 0,0-1 1,1 0-1,-1 1 1,0-1-1,1 0 1,-1 0-1,0 0 0,0 0 1,0 0-1,2-2 1,8-7-38,-1 0-1,0-1 1,13-19 0,-10 14-137,-8 9 125,1 2 0,0-1 1,0 1-1,0 0 0,0 0 1,10-5-1,-14 9 40,-1 0 0,0 0 1,1 1-1,-1-1 0,1 0 0,0 1 0,-1-1 1,1 1-1,-1 0 0,1 0 0,0-1 0,-1 1 0,1 0 1,-1 0-1,1 1 0,0-1 0,-1 0 0,1 0 1,-1 1-1,1-1 0,0 1 0,-1-1 0,1 1 1,-1 0-1,0 0 0,1 0 0,-1 0 0,0 0 1,1 0-1,-1 0 0,0 0 0,0 0 0,0 0 0,0 1 1,0-1-1,0 0 0,1 3 0,3 7 60,0 0-1,0 0 1,-1 1-1,0-1 1,-1 1-1,-1 0 0,2 19 1,0 89 822,-4-93-629,0-18-151,-1 0-1,0 0 1,0 1-1,-1-1 1,0 0 0,-1-1-1,1 1 1,-2 0 0,1-1-1,-6 9 1,7-14-230,1-1 0,-1 1 0,0 0 1,0-1-1,0 0 0,0 1 0,-1-1 0,1 0 1,0 0-1,-1 0 0,0 0 0,1-1 1,-1 1-1,0-1 0,0 0 0,0 1 0,0-1 1,0-1-1,0 1 0,0 0 0,0-1 0,-1 1 1,1-1-1,0 0 0,0 0 0,0-1 0,0 1 1,-1 0-1,1-1 0,0 0 0,0 0 0,-4-1 1,2-1-560,1 1 0,-1 0 1,1-1-1,0 0 0,0 0 1,0 0-1,-5-5 0,-33-38-7577</inkml:trace>
  <inkml:trace contextRef="#ctx0" brushRef="#br0" timeOffset="1">0 130 16111,'0'0'6823,"63"-48"-4581,-32 38-1249,1-2-641,0-1-224,-1 0-1025,-6-2-2434,-12-4-3780</inkml:trace>
</inkml:ink>
</file>

<file path=ppt/ink/ink3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9.487"/>
    </inkml:context>
    <inkml:brush xml:id="br0">
      <inkml:brushProperty name="width" value="0.025" units="cm"/>
      <inkml:brushProperty name="height" value="0.025" units="cm"/>
    </inkml:brush>
  </inkml:definitions>
  <inkml:trace contextRef="#ctx0" brushRef="#br0">4 0 18866,'0'0'12689,"0"11"-12534,-1 8-97,-1 6 38,2-1 1,3 32-1,-3-55-166,0-1 0,0 1 0,0 0 0,0-1 0,0 1 0,1-1-1,-1 1 1,0-1 0,0 1 0,1-1 0,-1 1 0,0-1 0,1 1 0,-1-1 0,1 1 0,-1-1 0,1 0 0,-1 1 0,1-1-1,-1 0 1,1 1 0,-1-1 0,1 0 0,-1 0 0,1 1 0,-1-1 0,1 0 0,-1 0 0,1 0 0,0 0 0,0 0 0,0 0-305,-1 0 0,1 0-1,0 0 1,-1 0 0,1 0 0,0 0 0,0-1 0,-1 1 0,1 0 0,0 0 0,-1-1 0,1 1 0,-1 0 0,1-1 0,0 1 0,-1-1 0,1 1 0,-1-1-1,1 1 1,-1-1 0,1 1 0,-1-1 0,0 1 0,1-1 0,-1 0 0,1 0 0,3-17-8903</inkml:trace>
</inkml:ink>
</file>

<file path=ppt/ink/ink3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9.858"/>
    </inkml:context>
    <inkml:brush xml:id="br0">
      <inkml:brushProperty name="width" value="0.025" units="cm"/>
      <inkml:brushProperty name="height" value="0.025" units="cm"/>
    </inkml:brush>
  </inkml:definitions>
  <inkml:trace contextRef="#ctx0" brushRef="#br0">1 1 7847,'0'0'24087,"10"0"-35009,3 2 3971</inkml:trace>
</inkml:ink>
</file>

<file path=ppt/ink/ink3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0.185"/>
    </inkml:context>
    <inkml:brush xml:id="br0">
      <inkml:brushProperty name="width" value="0.025" units="cm"/>
      <inkml:brushProperty name="height" value="0.025" units="cm"/>
    </inkml:brush>
  </inkml:definitions>
  <inkml:trace contextRef="#ctx0" brushRef="#br0">0 446 20115,'0'0'10736,"9"-9"-9578,125-158-400,-134 167-759,0 0 0,0 0 0,0-1 0,0 1 0,0 0 1,0 0-1,0 0 0,1 0 0,-1-1 0,0 1 0,0 0 0,0 0 0,0 0 0,0 0 0,0 0 1,0 0-1,1-1 0,-1 1 0,0 0 0,0 0 0,0 0 0,0 0 0,0 0 0,1 0 0,-1 0 0,0 0 1,0 0-1,0 0 0,0 0 0,1 0 0,-1 0 0,0 0 0,0 0 0,0 0 0,0 0 0,1 0 1,-1 0-1,0 0 0,0 0 0,0 0 0,0 0 0,1 0 0,-1 0 0,0 0 0,0 0 0,0 0 1,0 0-1,0 0 0,1 1 0,-1-1 0,0 0 0,0 0 0,0 0 0,0 0 0,0 0 0,0 1 0,0-1 1,0 0-1,1 0 0,-1 0 0,0 0 0,0 0 0,0 1 0,0-1 0,2 20-126,-4 28-34,-7 2 247,5-27-1348,0-1 0,0 29 1,4-51 1125,0 0 1,0 0 0,1 1 0,-1-1 0,0 0 0,0 0 0,0 0 0,0 0 0,0 0 0,0 1 0,1-1 0,-1 0-1,0 0 1,0 0 0,0 0 0,0 0 0,0 0 0,1 0 0,-1 0 0,0 0 0,0 1 0,0-1 0,1 0 0,-1 0 0,0 0-1,0 0 1,0 0 0,1 0 0,-1 0 0,0 0 0,0 0 0,0 0 0,0-1 0,1 1 0,-1 0 0,0 0 0,0 0 0,0 0-1,0 0 1,1 0 0,-1 0 0,0 0 0,0 0 0,0-1 0,0 1 0,0 0 0,1 0 0,-1 0 0,0 0 0,0 0 0,0-1-1,0 1 1,0 0 0,0 0 0,0 0 0,0-1 0,0 1 0,0 0 0,10-10-4499,3-14-5333</inkml:trace>
  <inkml:trace contextRef="#ctx0" brushRef="#br0" timeOffset="1">285 0 22197,'0'0'5958,"19"72"-4229,-8-38-223,-2 3-674,0 5-479,-3 5-161,-4 4-192,-2-1 0,-5 3-320,-13 1-673,-8 0-609,-4-8-2145,-3-5-2980</inkml:trace>
</inkml:ink>
</file>

<file path=ppt/ink/ink3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2.431"/>
    </inkml:context>
    <inkml:brush xml:id="br0">
      <inkml:brushProperty name="width" value="0.025" units="cm"/>
      <inkml:brushProperty name="height" value="0.025" units="cm"/>
    </inkml:brush>
  </inkml:definitions>
  <inkml:trace contextRef="#ctx0" brushRef="#br0">0 40 1666,'0'0'28186,"2"8"-27679,-2-6-483,2 10-10,1 0 1,0 1 0,1-1-1,7 15 1,-11-25-183,1 0 0,0 0 0,0 0 0,0 0 0,1-1-1,-1 1 1,0 0 0,1-1 0,-1 0 0,1 1 0,-1-1 0,1 0 0,0 1 0,0-1 0,-1 0 0,4 1-1,-3-2-120,0 0 0,0 0-1,0 0 1,-1 0 0,1 0-1,0-1 1,0 1 0,0 0-1,-1-1 1,1 0 0,0 1-1,-1-1 1,1 0 0,0 0-1,-1 0 1,1 0 0,-1 0-1,1 0 1,-1 0 0,0-1-1,0 1 1,1-1 0,0-1-1,30-43-6895,-15 13 5145,-3 5 4398,2 1 7952,-26 55-10096,-41 61 609,36-66-514,2 0 1,0 1-1,-10 27 1,21-33-2483,2-18 1961,0 0 1,0 1-1,1-1 1,-1 0-1,0 0 0,0 1 1,0-1-1,0 0 0,1 0 1,-1 1-1,0-1 1,0 0-1,1 0 0,-1 0 1,0 1-1,0-1 0,1 0 1,-1 0-1,0 0 0,0 0 1,1 0-1,-1 0 1,0 1-1,1-1 0,-1 0 1,0 0-1,0 0 0,1 0 1,-1 0-1,0 0 1,1 0-1,-1 0 0,0 0 1,1 0-1,-1 0 0,0-1 1,0 1-1,1 0 0,-1 0 1,0 0-1,1 0 1,-1 0-1,0-1 0,0 1 1,1 0-1,-1 0 0,0 0 1,0-1-1,0 1 1,1 0-1,-1 0 0,0-1 1,0 1-1,0 0 0,1-1 1,10-12-11721</inkml:trace>
</inkml:ink>
</file>

<file path=ppt/ink/ink3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2.807"/>
    </inkml:context>
    <inkml:brush xml:id="br0">
      <inkml:brushProperty name="width" value="0.025" units="cm"/>
      <inkml:brushProperty name="height" value="0.025" units="cm"/>
    </inkml:brush>
  </inkml:definitions>
  <inkml:trace contextRef="#ctx0" brushRef="#br0">0 133 12524,'0'0'17088,"8"-12"-16987,-3 6-111,6-11 5,0 0 1,2 1-1,0 1 1,1 0-1,22-19 1,-36 34-2,0 0-1,0 0 1,0 0 0,1 0-1,-1 0 1,0 0 0,0 0-1,0 0 1,0 0 0,0 0-1,1 0 1,-1 0 0,0 0-1,0 0 1,0 0-1,0 0 1,0 0 0,0 0-1,1 0 1,-1 0 0,0 0-1,0 0 1,0 0 0,0 0-1,0 0 1,0 0 0,0 0-1,1 0 1,-1 0 0,0 1-1,0-1 1,0 0 0,0 0-1,0 0 1,0 0-1,0 0 1,0 0 0,0 0-1,0 1 1,0-1 0,0 0-1,1 0 1,-1 0 0,0 0-1,0 0 1,0 0 0,0 1-1,0-1 1,0 0 0,0 0-1,0 0 1,0 0 0,0 0-1,-1 0 1,1 1 0,0-1-1,0 0 1,0 0-1,-1 17-110,-6 14 198,-3-4-94,5-17-121,1 1 1,0 0-1,1 0 0,0 0 0,1 1 0,-2 14 0,8-26-4629,12-9 397,-6-5-1816</inkml:trace>
</inkml:ink>
</file>

<file path=ppt/ink/ink3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3.632"/>
    </inkml:context>
    <inkml:brush xml:id="br0">
      <inkml:brushProperty name="width" value="0.025" units="cm"/>
      <inkml:brushProperty name="height" value="0.025" units="cm"/>
    </inkml:brush>
  </inkml:definitions>
  <inkml:trace contextRef="#ctx0" brushRef="#br0">135 1 224,'0'0'25902,"-8"11"-25598,-3 8-152,-6 10 647,-1-2-1,-23 28 0,41-55-766,0-1 1,0 1-1,0 0 1,0 0-1,0 0 1,0 0-1,0 0 1,0 0 0,0 0-1,0 0 1,0 0-1,0 0 1,0 0-1,0 0 1,0 0-1,0 0 1,0 0-1,0-1 1,0 1-1,-1 0 1,1 0-1,0 0 1,0 0 0,0 0-1,0 0 1,0 0-1,0 0 1,0 0-1,0 0 1,0 0-1,0 0 1,0 0-1,0 0 1,0 0-1,0 0 1,0 0-1,-1 0 1,7-13-252,10-15-990,-3 15 801,-7 16 84,-5 26 25,-2-10 385,2 7 227,0 18 711,-3-33-591,-3-18-255,-27-57-149,20 41 37,-17-43-1,29 66 58,56 7-785,7 1-3379,-23 8-2301,-29-12 2755,1 1-4069</inkml:trace>
</inkml:ink>
</file>

<file path=ppt/ink/ink3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4.007"/>
    </inkml:context>
    <inkml:brush xml:id="br0">
      <inkml:brushProperty name="width" value="0.025" units="cm"/>
      <inkml:brushProperty name="height" value="0.025" units="cm"/>
    </inkml:brush>
  </inkml:definitions>
  <inkml:trace contextRef="#ctx0" brushRef="#br0">206 1 18353,'0'0'8376,"-10"5"-8018,-9 8-309,0 1-1,2 1 1,-1 0 0,2 1-1,0 1 1,1 0-1,1 1 1,-18 29 0,29-42-53,-18 36 1047,20-39-965,0 0 1,0 0 0,1 1-1,-1-1 1,1 0-1,-1 0 1,1 0 0,0 1-1,0-1 1,-1 0 0,2 0-1,-1 1 1,0-1-1,0 0 1,1 0 0,1 5-1,0-6-143,1 0 0,0 1 0,-1-1 0,1 0 0,0 0 0,0-1 0,0 1 0,0-1 0,-1 1 0,1-1 0,0 0 0,0 0 0,0 0 0,0 0 0,4-2 0,3 2-598,2 0-896,-1-1 0,1 0-1,19-5 1,11-9-6991,-8 1-4444</inkml:trace>
</inkml:ink>
</file>

<file path=ppt/ink/ink3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4.348"/>
    </inkml:context>
    <inkml:brush xml:id="br0">
      <inkml:brushProperty name="width" value="0.025" units="cm"/>
      <inkml:brushProperty name="height" value="0.025" units="cm"/>
    </inkml:brush>
  </inkml:definitions>
  <inkml:trace contextRef="#ctx0" brushRef="#br0">25 175 12332,'0'0'13709,"-6"71"-13101,-1-45-448,1 0-96,1-4-32,4-3-288,1-6-1121,0-8-737,9-5-513,1-2-1216,1-17-6407</inkml:trace>
  <inkml:trace contextRef="#ctx0" brushRef="#br0" timeOffset="1">81 1 16335,'0'0'13549,"-19"21"-19346,23-20 448</inkml:trace>
</inkml:ink>
</file>

<file path=ppt/ink/ink3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4.943"/>
    </inkml:context>
    <inkml:brush xml:id="br0">
      <inkml:brushProperty name="width" value="0.025" units="cm"/>
      <inkml:brushProperty name="height" value="0.025" units="cm"/>
    </inkml:brush>
  </inkml:definitions>
  <inkml:trace contextRef="#ctx0" brushRef="#br0">0 120 16239,'0'0'15535,"8"-11"-15359,0-1-147,1-2-10,1 0-1,0 0 0,1 1 0,1 1 1,19-18-1,-30 31-34,0-1 0,-1 0 0,1 1 0,-1 0 0,1-1 0,-1 1 0,0-1 0,1 1-1,-1 0 1,0-1 0,1 1 0,-1-1 0,0 1 0,0 0 0,1 0 0,-1-1 0,0 1 0,0 0 0,0-1 0,0 1 0,0 0 0,0 0 0,0-1-1,0 1 1,0 0 0,0-1 0,-1 1 0,1 1 0,-2 28 18,-6 13 92,4-26-657,0 0-1,-1 33 0,5-50 450,0 0 0,0 1-1,0-1 1,1 0 0,-1 0 0,0 0-1,0 0 1,0 0 0,0 1-1,0-1 1,1 0 0,-1 0-1,0 0 1,0 0 0,0 0-1,1 0 1,-1 0 0,0 0-1,0 0 1,0 0 0,1 0 0,-1 0-1,0 0 1,0 0 0,0 0-1,1 0 1,-1 0 0,0 0-1,0 0 1,0 0 0,0 0-1,1 0 1,-1 0 0,0 0-1,0 0 1,0 0 0,1 0 0,-1 0-1,0-1 1,0 1 0,0 0-1,0 0 1,0 0 0,1 0-1,-1 0 1,0-1 0,0 1-1,0 0 1,0 0 0,0 0-1,0-1 1,0 1 0,0 0 0,0 0-1,0 0 1,0 0 0,0-1-1,11-10-3979,3-12-4768</inkml:trace>
</inkml:ink>
</file>

<file path=ppt/ink/ink3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5.285"/>
    </inkml:context>
    <inkml:brush xml:id="br0">
      <inkml:brushProperty name="width" value="0.025" units="cm"/>
      <inkml:brushProperty name="height" value="0.025" units="cm"/>
    </inkml:brush>
  </inkml:definitions>
  <inkml:trace contextRef="#ctx0" brushRef="#br0">57 0 16624,'0'0'10698,"53"19"-9417,-35-6-416,2 5-128,-5 4-257,-6 5-64,-8 8-63,-1 5-97,-12 9-96,-10 3-96,-10 5-288,-3-1-1410,-1-7-2401,0-10-2852</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5.679"/>
    </inkml:context>
    <inkml:brush xml:id="br0">
      <inkml:brushProperty name="width" value="0.025" units="cm"/>
      <inkml:brushProperty name="height" value="0.025" units="cm"/>
    </inkml:brush>
  </inkml:definitions>
  <inkml:trace contextRef="#ctx0" brushRef="#br0">1 0 11307,'0'0'9641,"34"48"-9545,-9 2 0,2 6-64,3 1-1089,-5-8-609,-1-11-1280,-7-12-3140</inkml:trace>
</inkml:ink>
</file>

<file path=ppt/ink/ink3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9.009"/>
    </inkml:context>
    <inkml:brush xml:id="br0">
      <inkml:brushProperty name="width" value="0.025" units="cm"/>
      <inkml:brushProperty name="height" value="0.025" units="cm"/>
    </inkml:brush>
  </inkml:definitions>
  <inkml:trace contextRef="#ctx0" brushRef="#br0">45 65 13293,'0'0'12983,"12"-1"-12487,264-33 862,-178 19-1259,-144 19-32,-59-2 0,36-2-19,-128 8 833,455-16-1057,-183 4 82,-40 3 9,-1-1 1,55-11 0,-102 15 193,1-1 0,-1 0 1,1-1-1,-19-2 1,-15 0-65,-327 39 426,369-36-499,9-1-6425,11-3 462,10-9-4867</inkml:trace>
</inkml:ink>
</file>

<file path=ppt/ink/ink3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9.508"/>
    </inkml:context>
    <inkml:brush xml:id="br0">
      <inkml:brushProperty name="width" value="0.025" units="cm"/>
      <inkml:brushProperty name="height" value="0.025" units="cm"/>
    </inkml:brush>
  </inkml:definitions>
  <inkml:trace contextRef="#ctx0" brushRef="#br0">95 0 10218,'0'0'16682,"-6"11"-15806,-8 16-786,1 0 1,1 0 0,1 2 0,2-1-1,1 1 1,1 1 0,1-1 0,-3 52-1,9-80-86,1 0 0,-1 0 0,0 0 0,0 0 0,0 0-1,1-1 1,-1 1 0,0 0 0,1 0 0,-1 0 0,1 0 0,-1 0-1,1-1 1,-1 1 0,1 0 0,-1-1 0,1 1 0,0 0-1,0-1 1,-1 1 0,1-1 0,0 1 0,0-1 0,0 1 0,-1-1-1,1 1 1,1-1 0,34 4 49,-29-5-421,1 0 1,-1 0-1,0-1 0,1 1 0,-1-2 1,0 1-1,8-5 0,-10 3-624,0 0-1,0 0 1,-1 0 0,1-1-1,-1 1 1,0-1 0,-1-1-1,7-10 1,6-20-7720</inkml:trace>
</inkml:ink>
</file>

<file path=ppt/ink/ink3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9.851"/>
    </inkml:context>
    <inkml:brush xml:id="br0">
      <inkml:brushProperty name="width" value="0.025" units="cm"/>
      <inkml:brushProperty name="height" value="0.025" units="cm"/>
    </inkml:brush>
  </inkml:definitions>
  <inkml:trace contextRef="#ctx0" brushRef="#br0">10 13 17969,'0'0'4837,"-9"-13"-11884,24 13-1153</inkml:trace>
</inkml:ink>
</file>

<file path=ppt/ink/ink3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0.197"/>
    </inkml:context>
    <inkml:brush xml:id="br0">
      <inkml:brushProperty name="width" value="0.025" units="cm"/>
      <inkml:brushProperty name="height" value="0.025" units="cm"/>
    </inkml:brush>
  </inkml:definitions>
  <inkml:trace contextRef="#ctx0" brushRef="#br0">26 115 15855,'0'0'3689,"-4"9"-1960,-1-2-1151,3-4-338,0-1 1,0 1-1,1 0 0,-1-1 0,1 1 0,0 0 0,0 0 0,0 0 0,0 0 1,0 0-1,0 0 0,0 5 0,3-7-61,0-1 1,0 1-1,0-1 0,-1 0 1,1 0-1,0 0 0,0 0 0,-1 0 1,1 0-1,0-1 0,0 1 1,0-1-1,-1 1 0,1-1 1,0 0-1,1 0 0,12-10 41,0 0 0,-1-1 0,0 0 0,-1-1 0,-1-1 0,0 0 0,16-26 0,2 1-63,-30 39-158,0 0 0,0 0 0,0 0 1,0 0-1,0 0 0,0-1 1,0 1-1,0 0 0,0 0 0,0 0 1,0 0-1,0 0 0,0 0 0,0 0 1,0-1-1,0 1 0,0 0 0,0 0 1,0 0-1,0 0 0,0 0 0,0 0 1,0 0-1,1 0 0,-1-1 1,0 1-1,0 0 0,0 0 0,0 0 1,0 0-1,0 0 0,0 0 0,1 0 1,-1 0-1,0 0 0,0 0 0,0 0 1,0 0-1,0 0 0,0 0 0,1 0 1,-1 0-1,0 0 0,0 0 1,0 0-1,0 0 0,0 0 0,0 0 1,0 0-1,1 0 0,-1 0 0,0 0 1,0 0-1,0 0 0,0 0 0,0 0 1,0 1-1,0-1 0,1 0 0,-1 0 1,0 0-1,0 0 0,0 0 1,0 0-1,0 0 0,0 1 0,-1 12-128,-8 19-66,0-7 225,1 0 0,1 1 0,1 0 0,1 0 0,1 0 0,2 1 0,2 51 0,0-73-139,0-1 1,1 0-1,0 1 0,0-1 0,0 0 0,1 0 1,-1 0-1,1 0 0,0 0 0,0 0 1,0-1-1,1 1 0,3 4 0,-3-5-387,-1-1 0,0 0 0,1-1 0,-1 1 1,1 0-1,0-1 0,-1 0 0,1 1 0,0-1 0,0 0 0,0 0 0,6 0 0,24 1-8398</inkml:trace>
</inkml:ink>
</file>

<file path=ppt/ink/ink3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2.683"/>
    </inkml:context>
    <inkml:brush xml:id="br0">
      <inkml:brushProperty name="width" value="0.025" units="cm"/>
      <inkml:brushProperty name="height" value="0.025" units="cm"/>
    </inkml:brush>
  </inkml:definitions>
  <inkml:trace contextRef="#ctx0" brushRef="#br0">1 42 5701,'0'0'385,"48"-9"-545,-25 0 128,-2 0 0,-2 2 64,-4 3-32,-4 1 32,-2 3-32,-3 0-32,-4 0-32,0 0-385,3 1-1056</inkml:trace>
</inkml:ink>
</file>

<file path=ppt/ink/ink3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3.027"/>
    </inkml:context>
    <inkml:brush xml:id="br0">
      <inkml:brushProperty name="width" value="0.025" units="cm"/>
      <inkml:brushProperty name="height" value="0.025" units="cm"/>
    </inkml:brush>
  </inkml:definitions>
  <inkml:trace contextRef="#ctx0" brushRef="#br0">57 0 11082,'0'0'2499,"-50"0"-3044,44 0-2690</inkml:trace>
</inkml:ink>
</file>

<file path=ppt/ink/ink3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3.390"/>
    </inkml:context>
    <inkml:brush xml:id="br0">
      <inkml:brushProperty name="width" value="0.025" units="cm"/>
      <inkml:brushProperty name="height" value="0.025" units="cm"/>
    </inkml:brush>
  </inkml:definitions>
  <inkml:trace contextRef="#ctx0" brushRef="#br0">0 1 4708,'0'0'12396,"67"14"-11947,-37-9-97,6-1-256,3-1 0,4-3-64,7 0-737,0 0-1569,-1-1-1441,0-7-2179</inkml:trace>
  <inkml:trace contextRef="#ctx0" brushRef="#br0" timeOffset="1">710 7 11499,'0'0'2883,"65"0"-2435,-36 0-256,8 0-160,6 0-1954,5-5-6021</inkml:trace>
</inkml:ink>
</file>

<file path=ppt/ink/ink3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3.733"/>
    </inkml:context>
    <inkml:brush xml:id="br0">
      <inkml:brushProperty name="width" value="0.025" units="cm"/>
      <inkml:brushProperty name="height" value="0.025" units="cm"/>
    </inkml:brush>
  </inkml:definitions>
  <inkml:trace contextRef="#ctx0" brushRef="#br0">0 13 17649,'0'0'2018,"8"-2"-1778,39-3-243,59-1-1,137 16-4965,-68-2 42,-119-6 612,-1 0 4035,147 2 10323,-115-9-12459,-40-1-466</inkml:trace>
</inkml:ink>
</file>

<file path=ppt/ink/ink3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4.063"/>
    </inkml:context>
    <inkml:brush xml:id="br0">
      <inkml:brushProperty name="width" value="0.025" units="cm"/>
      <inkml:brushProperty name="height" value="0.025" units="cm"/>
    </inkml:brush>
  </inkml:definitions>
  <inkml:trace contextRef="#ctx0" brushRef="#br0">1 38 15695,'0'0'2621,"9"-2"-2733,42-6-1253,1 1 0,91 2 2952,-112 2-1827,-8-2-1804,4-3-2868</inkml:trace>
</inkml:ink>
</file>

<file path=ppt/ink/ink3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4.703"/>
    </inkml:context>
    <inkml:brush xml:id="br0">
      <inkml:brushProperty name="width" value="0.025" units="cm"/>
      <inkml:brushProperty name="height" value="0.025" units="cm"/>
    </inkml:brush>
  </inkml:definitions>
  <inkml:trace contextRef="#ctx0" brushRef="#br0">88 88 13261,'0'0'9406,"-4"6"-9326,3-5-69,-1 0 1,1 0 0,0 1-1,0-1 1,1 0-1,-1 1 1,0-1-1,0 1 1,1-1 0,-1 1-1,1-1 1,-1 1-1,1 0 1,-1-1-1,1 4 1,1-4 26,0 0 1,0-1-1,0 1 0,0 0 0,1 0 1,-1 0-1,0-1 0,0 1 0,1-1 1,-1 1-1,0-1 0,1 1 0,-1-1 1,1 0-1,-1 1 0,0-1 0,1 0 1,-1 0-1,1 0 0,-1 0 0,0-1 1,1 1-1,-1 0 0,1 0 0,1-2 1,0 2 11,0-1 0,1 0 0,-1 0 0,0-1 0,0 1 1,0-1-1,0 0 0,0 1 0,-1-1 0,1 0 0,-1-1 0,1 1 1,-1 0-1,0-1 0,1 1 0,-1-1 0,0 0 0,-1 0 0,1 0 1,-1 0-1,1 0 0,-1 0 0,0 0 0,1-4 0,-1 5-7,0 0 0,-1 0 0,1 0 0,-1 0 0,1 0 0,-1 0 0,0 0 0,0 0 0,0 0 0,0 0 0,0 0 0,0 0 0,0 0 0,-1 0 0,1 0 0,-1 0 0,0 0 0,1 0 0,-1 0 0,0 0 0,0 0 0,0 0 0,-1 1 0,1-1 0,0 1 0,0-1 0,-1 1 0,1-1 0,-1 1 0,0-1 0,1 1 0,-1 0 0,0 0 0,0 0 0,0 0 0,1 0 0,-1 1 0,0-1 0,-3 0 0,0 0-37,1 1 0,0-1-1,0 1 1,-1 0 0,1 0 0,0 0 0,-1 1-1,1 0 1,0 0 0,0 0 0,-1 0-1,1 0 1,0 1 0,0 0 0,1 0 0,-7 4-1,7-4-2,1-1 0,0 1 0,0 0 0,0 1-1,0-1 1,0 0 0,0 0 0,1 1 0,-1-1-1,1 1 1,0 0 0,-1-1 0,1 1-1,0 0 1,1 0 0,-1 0 0,0-1 0,1 1-1,0 0 1,0 0 0,-1 0 0,2 0 0,-1 0-1,0 0 1,2 5 0,-1-6 6,0 0 1,0 0-1,0-1 1,0 1-1,0 0 0,1-1 1,-1 1-1,0-1 1,1 1-1,0-1 1,-1 0-1,1 1 0,0-1 1,-1 0-1,1 0 1,0 0-1,0-1 0,0 1 1,0 0-1,0-1 1,0 1-1,0-1 0,0 0 1,0 1-1,3-1 1,55 1 362,-59-1-359,4-1 17,0 0 1,0 0-1,0 0 0,0 0 1,-1-1-1,1 0 0,7-3 1,-11 4-15,0 1 1,0-1-1,0 1 0,0-1 1,0 0-1,0 1 0,0-1 1,0 0-1,0 0 1,0 0-1,0 0 0,0 0 1,-1 0-1,1 0 1,0 0-1,-1 0 0,1 0 1,-1 0-1,1 0 1,-1 0-1,1 0 0,-1-1 1,0 1-1,0 0 0,1 0 1,-1 0-1,0-1 1,0 1-1,0 0 0,0 0 1,-1-1-1,1 1 1,0 0-1,0 0 0,-1-2 1,-1 1 1,1 1 0,-1 0-1,1-1 1,-1 1 0,1 0 0,-1 0 0,1 0 0,-1 1 0,0-1 0,1 0 0,-1 0 0,0 1 0,0-1 0,0 1 0,0 0 0,0 0 0,1-1 0,-1 1-1,-2 1 1,-46-1 232,37 1-106,-43 8 297,53-8-432,1-1 0,-1 1 1,0 0-1,1 0 1,-1 1-1,1-1 1,0 0-1,-1 1 0,1-1 1,0 1-1,0 0 1,0 0-1,0 0 1,0 0-1,0 0 0,1 0 1,-1 0-1,-2 4 1,4-5-12,1-1 1,-1 1-1,0-1 1,0 1 0,0-1-1,0 1 1,0-1-1,0 1 1,0-1 0,1 1-1,-1-1 1,0 0-1,0 1 1,1-1 0,-1 1-1,0-1 1,1 0-1,-1 1 1,0-1 0,1 0-1,-1 1 1,0-1-1,1 0 1,-1 0 0,1 1-1,-1-1 1,1 0-1,-1 0 1,1 0 0,-1 0-1,1 0 1,-1 1-1,0-1 1,1 0 0,-1 0-1,1 0 1,-1 0 0,1 0-1,-1 0 1,1-1-1,0 1 1,28 0 154,-23 0-125,5 0-48,-1-1-1,1 0 0,-1-1 0,14-3 1,-22 4 18,0 1 0,0-1 0,1 1 0,-1-1 1,0 0-1,0 0 0,0 0 0,0 0 0,0 0 0,-1 0 1,1 0-1,0-1 0,0 1 0,-1 0 0,1-1 0,-1 0 1,1 1-1,-1-1 0,0 0 0,0 0 0,1 0 1,-1 0-1,-1 0 0,1 0 0,0 0 0,0 0 0,0-3 1,-2 5-5,1-1-1,-1 1 1,1-1 0,-1 1 0,1-1 0,-1 1 0,1-1 0,-1 1 0,0 0 0,1-1 0,-1 1 0,1 0 0,-1 0 0,0-1 0,1 1 0,-1 0 0,0 0 0,0 0 0,1 0 0,-1 0-1,0 0 1,1 0 0,-1 0 0,0 0 0,0 0 0,0 0 0,-23 3-60,20-2 54,0 0 1,0 1-1,0 0 0,0 0 1,0 0-1,0 0 0,0 0 1,1 1-1,0 0 0,-1 0 0,1 0 1,0 0-1,0 0 0,1 1 1,-1-1-1,1 1 0,-1 0 1,1 0-1,-2 6 0,2-7-547,1 0 0,0 1 1,0-1-1,1 1 0,-1-1 0,1 1 0,-1-1 0,1 8 0,3 1-5756</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6.212"/>
    </inkml:context>
    <inkml:brush xml:id="br0">
      <inkml:brushProperty name="width" value="0.025" units="cm"/>
      <inkml:brushProperty name="height" value="0.025" units="cm"/>
    </inkml:brush>
  </inkml:definitions>
  <inkml:trace contextRef="#ctx0" brushRef="#br0">9 444 14446,'0'0'939,"-2"-14"145,2 13-1077,-3-14 395,2-1 1,-1 0-1,2 0 0,0 0 1,1 0-1,0 0 0,1 0 1,1 0-1,5-16 0,2 11 84,0 0 0,1 0-1,1 2 1,1-1 0,1 2-1,24-27 1,-30 36-372,-1 1-1,1 1 1,1 0-1,0 0 1,0 0-1,0 1 1,0 1-1,1-1 1,0 2-1,0-1 1,1 1-1,-1 1 1,1 0-1,0 0 1,19-1-1,-27 4-92,0 0 1,-1 0-1,1 0 0,0 1 1,0-1-1,-1 1 0,1 0 1,-1 0-1,1 0 0,0 0 1,-1 0-1,0 0 0,1 1 1,-1-1-1,0 1 0,0 0 1,0-1-1,0 1 0,0 0 1,0 0-1,0 1 0,0-1 1,-1 0-1,0 0 0,1 1 1,-1-1-1,0 1 0,0-1 0,0 1 1,1 5-1,1 6 191,-1 1 0,0 0 1,-1 0-1,-1 23 0,0-23-87,0 9-48,-1 0-1,-1 0 1,-1 0 0,-1-1-1,-1 1 1,-1-1 0,-1 0-1,-1 0 1,-1-1 0,-15 27 0,23-47-64,0 0 0,0 0 1,-1-1-1,1 1 1,0 0-1,0-1 0,-1 1 1,1-1-1,-1 1 1,1-1-1,-1 0 1,0 1-1,0-1 0,1 0 1,-1 0-1,-3 1 1,5-2-19,0 0 1,-1 0 0,1 0-1,0 0 1,0-1 0,0 1-1,-1 0 1,1 0 0,0 0-1,0 0 1,0 0 0,-1 0-1,1 0 1,0 0 0,0-1-1,0 1 1,0 0 0,-1 0-1,1 0 1,0 0 0,0-1-1,0 1 1,0 0 0,0 0-1,0 0 1,-1-1 0,1 1-1,0 0 1,0 0 0,0 0-1,0-1 1,0 1 0,0 0-1,0 0 1,0-1 0,0 1-1,0 0 1,0 0-1,0 0 1,0-1 0,0 1-1,9-22-462,-4 14 396,0 1 0,1-1 0,0 1 0,0 0 1,1 0-1,0 1 0,0 0 0,0 0 0,1 1 0,0 0 0,0 0 1,0 1-1,1 0 0,0 0 0,0 1 0,-1 0 0,2 1 0,-1 0 1,0 0-1,0 1 0,16 0 0,-22 2 68,0-1 0,0 2 0,1-1 0,-1 0-1,0 1 1,0-1 0,0 1 0,-1 0 0,1 0 0,0 0 0,-1 0 0,1 0 0,-1 1 0,0-1-1,0 1 1,0-1 0,0 1 0,0 0 0,-1 0 0,1 0 0,-1 0 0,1 0 0,-1 0 0,0 1-1,-1-1 1,1 0 0,0 0 0,-1 1 0,0 3 0,2 5 165,-1 0 0,-1 0-1,0 0 1,0 0 0,-1 0 0,-1 0-1,-4 14 1,-3-3 113,-1 0 1,-1-1-1,-1-1 0,-2 0 0,0 0 0,0-2 1,-2 1-1,-32 29 0,48-49-352,-1 1-1,1 0 0,-1 0 1,1 0-1,-1-1 0,0 1 1,1 0-1,-1 0 0,0-1 1,1 1-1,-1-1 0,0 1 1,0-1-1,0 1 1,0-1-1,1 1 0,-1-1 1,0 0-1,0 1 0,0-1 1,0 0-1,0 0 0,0 0 1,0 0-1,0 0 0,-1 0 1,1-1-164,1 0 0,-1-1 0,1 1 0,0 0 0,0 0-1,-1-1 1,1 1 0,0 0 0,0-1 0,1 1 0,-1 0 0,0-1 0,0 1 0,1 0 0,0-3 0,20-57-6730,-1 12 939</inkml:trace>
</inkml:ink>
</file>

<file path=ppt/ink/ink3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7.818"/>
    </inkml:context>
    <inkml:brush xml:id="br0">
      <inkml:brushProperty name="width" value="0.025" units="cm"/>
      <inkml:brushProperty name="height" value="0.025" units="cm"/>
    </inkml:brush>
  </inkml:definitions>
  <inkml:trace contextRef="#ctx0" brushRef="#br0">53 53 3940,'0'0'9134,"-3"-5"-8008,1 2-1508,-18-30 5448,20 33-5006,-1-1 0,1 1 0,0-1 0,-1 1 0,1-1 0,0 1 0,-1-1 0,1 1 0,-1 0 0,1-1 0,-1 1 0,1 0 0,-1 0 0,1-1 0,-1 1 0,1 0 0,-1 0 0,1-1 0,-1 1 0,0 0 0,1 0 0,-1 0 0,1 0 0,-1 0 0,1 0 0,-1 0 0,1 0 0,-1 0 0,0 0 0,1 1 0,-1-1 0,1 0 0,-1 0-1,1 0 1,-1 1 0,1-1 0,-1 0 0,1 0 0,-1 1 0,1-1 0,-1 1 0,1-1 0,0 0 0,-1 1 0,1-1 0,0 1 0,-1-1 0,1 1 0,0-1 0,-1 1 0,1-1 0,0 1 0,0-1 0,0 1 0,-1-1 0,1 1 0,0 0 0,0-1 0,0 1 0,0-1 0,0 2 0,-3 21-108,4-23 45,-1 1 0,0-1 1,0 0-1,0 1 1,0-1-1,1 0 0,-1 1 1,0-1-1,0 0 1,0 0-1,1 1 0,-1-1 1,0 0-1,1 0 1,-1 0-1,0 1 0,0-1 1,1 0-1,-1 0 1,0 0-1,1 0 0,-1 0 1,0 0-1,1 1 1,-1-1-1,1 0 0,-1 0 1,0 0-1,1 0 1,-1 0-1,0 0 0,1-1 1,2 1 24,-1-1-1,1 0 1,-1 0 0,1-1 0,-1 1-1,0-1 1,0 1 0,1-1 0,-1 1-1,0-1 1,-1 0 0,1 0 0,2-2 0,17-21 449,-25 35 773,-10 29 273,14-38-1532,-1 0-1,1 0 1,0-1 0,0 1 0,0 0 0,-1 0-1,1-1 1,0 1 0,0 0 0,0 0 0,0 0 0,0-1-1,0 1 1,0 0 0,1 0 0,-1-1 0,0 1-1,0 0 1,1 0 0,-1-1 0,0 1 0,1 0 0,-1-1-1,1 1 1,-1 0 0,1-1 0,-1 1 0,1 0-1,-1-1 1,1 1 0,-1-1 0,1 1 0,0-1-1,-1 0 1,1 1 0,0-1 0,0 0 0,-1 1 0,1-1-1,0 0 1,1 1 0,27-2-2478,-27 0 1952,0 0 0,0 0 0,0 0 0,0 0 0,0 0 0,0 0 0,0 0 0,0 0 0,0-1 0,-1 1 0,4-4 1,15-20-10527</inkml:trace>
</inkml:ink>
</file>

<file path=ppt/ink/ink3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7.487"/>
    </inkml:context>
    <inkml:brush xml:id="br0">
      <inkml:brushProperty name="width" value="0.025" units="cm"/>
      <inkml:brushProperty name="height" value="0.025" units="cm"/>
    </inkml:brush>
  </inkml:definitions>
  <inkml:trace contextRef="#ctx0" brushRef="#br0">0 10 23863,'0'0'8904,"6"-10"-15951,7 20 1,-3 3-7400</inkml:trace>
</inkml:ink>
</file>

<file path=ppt/ink/ink3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7.148"/>
    </inkml:context>
    <inkml:brush xml:id="br0">
      <inkml:brushProperty name="width" value="0.025" units="cm"/>
      <inkml:brushProperty name="height" value="0.025" units="cm"/>
    </inkml:brush>
  </inkml:definitions>
  <inkml:trace contextRef="#ctx0" brushRef="#br0">100 0 16143,'0'0'13330,"-2"9"-12817,-6 14-307,-1 0-1,-15 27 1,15-32-99,0 0 0,1 1 0,0 0 0,2 0 0,0 0 0,-4 29 0,10-46-87,0 0-1,0 0 1,0 0-1,0 0 0,0 0 1,1-1-1,-1 1 1,1 0-1,-1 0 0,1 0 1,0 0-1,-1-1 1,1 1-1,0 0 1,0-1-1,0 1 0,0-1 1,1 1-1,-1-1 1,0 1-1,1-1 0,-1 0 1,1 0-1,-1 0 1,1 1-1,-1-2 1,1 1-1,0 0 0,0 0 1,-1 0-1,1-1 1,0 1-1,0-1 0,0 0 1,0 1-1,0-1 1,0 0-1,0 0 1,-1 0-1,1 0 0,4-1 1,2 0 46,1 0 1,-1 0 0,0 0-1,1-1 1,-1-1-1,0 0 1,0 0-1,11-6 1,29-25-2010,-43 29 1219,0 0-1,0 0 0,0 0 1,-1-1-1,1 0 1,-1 0-1,-1 0 0,1 0 1,-1-1-1,3-8 1,2-20-8901</inkml:trace>
</inkml:ink>
</file>

<file path=ppt/ink/ink3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8.129"/>
    </inkml:context>
    <inkml:brush xml:id="br0">
      <inkml:brushProperty name="width" value="0.025" units="cm"/>
      <inkml:brushProperty name="height" value="0.025" units="cm"/>
    </inkml:brush>
  </inkml:definitions>
  <inkml:trace contextRef="#ctx0" brushRef="#br0">151 50 19442,'0'0'10965,"10"-8"-9827,-4 3-1071,-1 1 1,1 0 0,-1 0 0,1 0 0,1 1 0,-1 0 0,0 0 0,1 0 0,-1 1 0,1 0 0,0 1-1,0-1 1,-1 1 0,1 1 0,0-1 0,0 1 0,10 1 0,-15-1-68,-1 0 0,0 1 0,0-1 0,0 0 0,0 1 0,1-1 0,-1 1 0,0-1 0,0 1 0,0 0 0,0-1 0,0 1 0,0 0 0,0 0 0,0-1 0,-1 1 0,1 0 0,0 0 0,0 0 0,-1 0 0,1 0 0,0 0 0,-1 1 0,1 1 0,0 0 0,-1 0 0,1 0 0,-1 0 0,0 0 0,0 0 0,0 0 0,0 0 0,0 0 0,-2 5 0,-1 2 0,0-1 0,0 0 0,-1-1 0,0 1 0,-8 12 0,-8 6 0,-2-2 0,-1 0 0,-1-1 0,-1-1 0,-1-1 0,-1-2 0,-58 34 0,68-46 0,16-8 0,1 0 0,0 0 0,-1 0 0,1 0 0,0 0 0,-1 0 0,1 0 0,0 0 0,-1 0 0,1 0 0,0 0 0,-1 0 0,1 0 0,-1 0 0,1 0 0,0 0 0,-1 0 0,1 0 0,0 0 0,-1-1 0,1 1 0,0 0 0,-1 0 0,1 0 0,0-1 0,0 1 0,-1 0 0,1 0 0,0-1 0,0 1 0,-1 0 0,1-1 0,0 1 0,0 0 0,0-1 0,0 1 0,-1 0 0,1-1 0,0 1 0,0 0 0,0-1 0,0 1 0,0 0 0,0-1 0,0 1 0,0-1 0,0 1 0,0 0 0,0-1 0,0 1 0,0 0 0,0-1 0,1 1 0,-1 0 0,0-1 0,0 1 0,0 0 0,0-1 0,1 1 0,-1 0 0,0-1 0,1 1 0,1-4 0,1 0 0,-1 0 0,1 0 0,0 1 0,0-1 0,0 1 0,1 0 0,-1 0 0,1 0 0,0 1 0,0-1 0,0 1 0,0 0 0,0 0 0,0 0 0,1 0 0,-1 1 0,1 0 0,-1 0 0,9-1 0,-10 2 0,0-1 0,0 1 0,0 0 0,0 0 0,1 0 0,-1 0 0,0 1 0,0-1 0,0 1 0,0 0 0,0 0 0,0 0 0,0 0 0,0 1 0,0-1 0,-1 1 0,1 0 0,0 0 0,-1-1 0,1 2 0,-1-1 0,0 0 0,0 0 0,0 1 0,0-1 0,0 1 0,0 0 0,-1 0 0,1-1 0,0 5 0,1 2 0,-1-1 0,-1 1 0,0 0 0,1 13 0,0 7 0,-2-29 0,0 1 0,0-1 0,0 1 0,1 0 0,-1-1 0,0 1 0,0-1 0,1 1 0,-1-1 0,0 1 0,1-1 0,-1 1 0,0-1 0,1 1 0,-1-1 0,1 0 0,-1 1 0,1-1 0,-1 1 0,1-1 0,-1 0 0,1 0 0,0 1 0,-1-1 0,1 0 0,-1 0 0,1 0 0,0 0 0,-1 0 0,1 0 0,-1 1 0,1-2 0,0 1 0,-1 0 0,1 0 0,-1 0 0,1 0 0,0 0 0,-1 0 0,1 0 0,-1-1 0,1 1 0,-1 0 0,1-1 0,-1 1 0,1 0 0,-1-1 0,2 0 0,26-17 0,-13 6 0,-1 0 0,0-1 0,-1-1 0,0-1 0,-2 0 0,1 0 0,14-27 0,-26 42 0,0 0 0,0 0 0,0 0 0,0-1 0,0 1 0,0 0 0,1 0 0,-1 0 0,0 0 0,0 0 0,0 0 0,0-1 0,0 1 0,0 0 0,0 0 0,0 0 0,0 0 0,0-1 0,0 1 0,0 0 0,0 0 0,0 0 0,0 0 0,0 0 0,0-1 0,0 1 0,0 0 0,0 0 0,0 0 0,0 0 0,0-1 0,0 1 0,0 0 0,0 0 0,0 0 0,0 0 0,0 0 0,0-1 0,-1 1 0,1 0 0,0 0 0,0 0 0,0 0 0,0 0 0,0 0 0,0 0 0,-1 0 0,1-1 0,0 1 0,0 0 0,0 0 0,0 0 0,-1 0 0,1 0 0,0 0 0,0 0 0,0 0 0,0 0 0,0 0 0,-1 0 0,1 0 0,0 0 0,0 0 0,0 0 0,0 0 0,-1 0 0,1 0 0,-9 4 0,9-4 0,-17 15-1374,9-4-2932</inkml:trace>
</inkml:ink>
</file>

<file path=ppt/ink/ink3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9.777"/>
    </inkml:context>
    <inkml:brush xml:id="br0">
      <inkml:brushProperty name="width" value="0.025" units="cm"/>
      <inkml:brushProperty name="height" value="0.025" units="cm"/>
    </inkml:brush>
  </inkml:definitions>
  <inkml:trace contextRef="#ctx0" brushRef="#br0">364 0 8712,'0'0'23644,"-8"13"-23286,-2 2-352,-1 0 1,-1-1 0,0 0-1,-1-1 1,-1 0 0,0-1-1,-17 12 1,-192 109-7,222-133 0,0 1 0,0-1 0,0 1 0,0-1 0,0 1 0,0-1 0,0 1 0,1 0 0,-1 0 0,0-1 0,0 1 0,1 0 0,-1 0 0,0 0 0,1 0 0,-1 0 0,1 0 0,-1 1 0,1-1 0,0-1 0,0 1 0,1-1 0,-1 1 0,0-1 0,1 0 0,-1 1 0,0-1 0,1 1 0,-1-1 0,0 0 0,1 1 0,-1-1 0,1 0 0,-1 1 0,1-1 0,-1 0 0,1 0 0,-1 1 0,0-1 0,1 0 0,0 0 0,-1 0 0,1 0 0,-1 0 0,1 0 0,53 4 0,-40-4 0,82 1 0,48 3 0,-127-3 0,0 2 0,0 0 0,0 1 0,0 0 0,-1 1 0,17 9 0,-28-12-114,0 1 0,-1 0 0,1 0 1,-1 1-1,0-1 0,0 1 0,0 0 0,-1 0 0,1 1 0,-1-1 0,0 1 1,3 6-1,5 5-1086,-5-9-4069</inkml:trace>
</inkml:ink>
</file>

<file path=ppt/ink/ink3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01.304"/>
    </inkml:context>
    <inkml:brush xml:id="br0">
      <inkml:brushProperty name="width" value="0.025" units="cm"/>
      <inkml:brushProperty name="height" value="0.025" units="cm"/>
    </inkml:brush>
  </inkml:definitions>
  <inkml:trace contextRef="#ctx0" brushRef="#br0">98 59 15855,'0'0'7260,"6"-9"-4089,1-2-2152,6-9 74,4 1 2833,-33 51-3470,6-11-469,-17 22 13,7-11 0,-24 50 0,40-74 0,0 1 0,1 0 0,0 0 0,0 0 0,1 1 0,0-1 0,1 1 0,0-1 0,1 1 0,1 18 0,-1-26 0,1-1 0,-1 1 0,0-1 0,1 1 0,0-1 0,-1 1 0,1-1 0,0 1 0,0-1 0,0 0 0,0 1 0,0-1 0,0 0 0,0 0 0,0 0 0,0 0 0,1 0 0,-1 0 0,0 0 0,1 0 0,1 0 0,2 1 0,0 0 0,0-1 0,-1 0 0,1 0 0,0 0 0,10 0 0,0-1 0,1-1 0,-1 0 0,25-7 0,-28 6-513,-1-2 1,0 0-1,0 0 0,0-1 1,0-1-1,19-12 0,-25 14-43,-1 0 0,1 0 0,-1 0 0,1 0 0,-1-1 0,-1 1 0,1-1-1,0 0 1,-1 0 0,0 0 0,-1-1 0,1 1 0,-1-1 0,0 0 0,2-9 0,-1-27-12614</inkml:trace>
</inkml:ink>
</file>

<file path=ppt/ink/ink3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01.649"/>
    </inkml:context>
    <inkml:brush xml:id="br0">
      <inkml:brushProperty name="width" value="0.025" units="cm"/>
      <inkml:brushProperty name="height" value="0.025" units="cm"/>
    </inkml:brush>
  </inkml:definitions>
  <inkml:trace contextRef="#ctx0" brushRef="#br0">1 23 23478,'0'0'9289,"7"-19"-13101,7 16-3651</inkml:trace>
</inkml:ink>
</file>

<file path=ppt/ink/ink3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02.789"/>
    </inkml:context>
    <inkml:brush xml:id="br0">
      <inkml:brushProperty name="width" value="0.025" units="cm"/>
      <inkml:brushProperty name="height" value="0.025" units="cm"/>
    </inkml:brush>
  </inkml:definitions>
  <inkml:trace contextRef="#ctx0" brushRef="#br0">1 344 15599,'0'0'12780,"8"-8"-11024,196-243 682,-148 179-2244,-56 71-194,0 0 0,1 1 0,-1-1 0,0 0 0,0 1 0,1-1 0,-1 1 0,0-1 0,1 1 0,-1-1 0,1 0 0,-1 1 0,1-1 0,-1 1 0,1 0 0,-1-1 0,1 1 0,0-1 0,-1 1 0,1 0 0,-1-1 0,1 1 0,0 0 0,-1 0 0,1 0 0,0-1 0,-1 1 0,1 0 0,0 0 0,-1 0 0,1 0 0,0 0 0,0 0 0,-1 0 0,1 1 0,0-1 0,0 2 0,0 0 0,0-1 0,-1 1 0,1 0 0,-1 0 0,1 0 0,-1 0 0,0 0 0,0 0 0,1 0 0,-2 0 0,1 2 0,-9 71 0,-20 33 82,19-79-234,2 1-1,1 0 0,-4 41 1,12-62-3022,7-13-3432,10-16-4610</inkml:trace>
</inkml:ink>
</file>

<file path=ppt/ink/ink3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1.113"/>
    </inkml:context>
    <inkml:brush xml:id="br0">
      <inkml:brushProperty name="width" value="0.025" units="cm"/>
      <inkml:brushProperty name="height" value="0.025" units="cm"/>
    </inkml:brush>
  </inkml:definitions>
  <inkml:trace contextRef="#ctx0" brushRef="#br0">1 1 19987,'0'0'6342,"10"2"-5467,0 1-784,0 1 1,0-1-1,-1 2 0,0-1 0,0 1 0,0 1 0,0 0 0,-1 0 0,0 0 0,-1 1 0,1 0 0,-1 1 1,0 0-1,-1 0 0,6 9 0,5 10-77,-1 2 0,0 0 0,-3 1 1,0 0-1,-2 1 0,-1 0 0,-2 1 1,-1 0-1,-1 0 0,-2 1 0,0 39 1,-4-65-267,0-1 0,-1 1 0,0-1 0,0 1 1,-1-1-1,1 1 0,-1-1 0,-1 0 0,1 0 1,-7 11-1,6-12-503,0-1 1,-1 1-1,1-1 0,-1 0 1,0 0-1,0-1 1,0 1-1,-6 3 1,-8 3-4937</inkml:trace>
</inkml:ink>
</file>

<file path=ppt/ink/ink3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1.689"/>
    </inkml:context>
    <inkml:brush xml:id="br0">
      <inkml:brushProperty name="width" value="0.025" units="cm"/>
      <inkml:brushProperty name="height" value="0.025" units="cm"/>
    </inkml:brush>
  </inkml:definitions>
  <inkml:trace contextRef="#ctx0" brushRef="#br0">1 0 12780,'0'0'14109,"1"9"-13441,9 137 175,-10-146-840,0 1 0,0 0-1,0 0 1,0-1 0,0 1-1,0 0 1,0-1 0,1 1-1,-1 0 1,0 0 0,0-1-1,1 1 1,-1 0 0,0-1-1,1 1 1,-1 0 0,1-1-1,-1 1 1,0-1 0,1 1-1,0 0 1,-1-1 0,1 0-1,-1 1 1,1-1 0,0 1-1,-1-1 1,1 0 0,1 1-1,21-7 7,18-26-915,-8-11-3186,-8-4-4724,-25 88 10668,2-19-570,-4 11-49,1-24-946,0 1-1,1 0 0,0 0 0,0 0 1,1 0-1,1-1 0,3 17 0,-4-25-325,-1-1 0,0 1 0,0-1 0,0 0 1,0 1-1,0-1 0,0 1 0,0-1 0,1 0 0,-1 1 0,0-1 0,0 0 0,0 1 0,1-1 0,-1 0 0,0 1 0,1-1 0,-1 0 1,0 1-1,1-1 0,-1 0 0,0 0 0,1 1 0,-1-1 0,0 0 0,1 0 0,-1 0 0,1 0 0,-1 0 0,0 0 0,1 1 0,-1-1 1,1 0-1,-1 0 0,1 0 0,-1 0 0,0 0 0,1-1 0,-1 1 0,1 0 0,-1 0 0,0 0 0,1 0 0,-1 0 0,1 0 0,-1-1 1,0 1-1,1 0 0,-1 0 0,0-1 0,1 1 0,-1 0 0,0 0 0,1-1 0,-1 1 0,0 0 0,0-1 0,1 1 0,-1-1 0,0 1 1,0 0-1,0-1 0,0 1 0,1-1 0,-1 1 0,0 0 0,0-1 0,10-28-5732,-7-3-3876</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6.552"/>
    </inkml:context>
    <inkml:brush xml:id="br0">
      <inkml:brushProperty name="width" value="0.025" units="cm"/>
      <inkml:brushProperty name="height" value="0.025" units="cm"/>
    </inkml:brush>
  </inkml:definitions>
  <inkml:trace contextRef="#ctx0" brushRef="#br0">4 244 20531,'0'0'2243,"20"69"-1026,-8-24 96,3 6-640,3 1-353,2-6-192,-1-7-192,1-16-1025,-4-16-1281,-4-9-1890,-9-28-1282,-3-17-4932</inkml:trace>
  <inkml:trace contextRef="#ctx0" brushRef="#br0" timeOffset="1">2 0 12011,'0'0'8072,"-1"67"-8008,10-42-320,3-3-1858,0-1-2659,2-6-3170</inkml:trace>
</inkml:ink>
</file>

<file path=ppt/ink/ink3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2.034"/>
    </inkml:context>
    <inkml:brush xml:id="br0">
      <inkml:brushProperty name="width" value="0.025" units="cm"/>
      <inkml:brushProperty name="height" value="0.025" units="cm"/>
    </inkml:brush>
  </inkml:definitions>
  <inkml:trace contextRef="#ctx0" brushRef="#br0">3 1 12043,'0'0'8200,"6"9"-8275,6 9 133,2-1 0,0 0-1,2-1 1,23 20 0,-35-32 64,1 0 0,-1 0 0,0 1 0,-1-1 0,1 1 0,-1 0 1,0 0-1,0 1 0,-1-1 0,1 0 0,-1 1 0,0 0 0,-1-1 0,1 1 1,-1 0-1,0 8 0,-1-10-35,0 0 1,0 0-1,-1 0 1,1 0-1,-1-1 1,0 1-1,0 0 1,0 0-1,-1 0 1,0-1-1,1 1 1,-1-1-1,0 1 1,-1-1-1,1 0 1,0 0-1,-1 0 1,0 0-1,0 0 1,0-1-1,0 1 1,0-1-1,0 0 0,-1 0 1,-5 3-1,7-4-171,-1 0-1,1 0 0,-1 0 0,1 0 1,-1-1-1,0 1 0,1-1 0,-1 1 1,0-1-1,0 0 0,1 0 0,-1 0 0,0 0 1,-4-2-1,4 2-285,1-1 1,0 0-1,-1 0 1,1 0-1,0-1 1,0 1-1,0 0 1,0-1-1,0 0 0,0 1 1,0-1-1,0 0 1,1 0-1,-1 0 1,1 0-1,-2-2 1,-13-28-6123</inkml:trace>
</inkml:ink>
</file>

<file path=ppt/ink/ink3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2.363"/>
    </inkml:context>
    <inkml:brush xml:id="br0">
      <inkml:brushProperty name="width" value="0.025" units="cm"/>
      <inkml:brushProperty name="height" value="0.025" units="cm"/>
    </inkml:brush>
  </inkml:definitions>
  <inkml:trace contextRef="#ctx0" brushRef="#br0">0 61 14125,'0'0'11435,"54"-13"-11499,-36 6-1345,0-4-1378,-2-3-1537,-6-1-3844</inkml:trace>
</inkml:ink>
</file>

<file path=ppt/ink/ink3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2.704"/>
    </inkml:context>
    <inkml:brush xml:id="br0">
      <inkml:brushProperty name="width" value="0.025" units="cm"/>
      <inkml:brushProperty name="height" value="0.025" units="cm"/>
    </inkml:brush>
  </inkml:definitions>
  <inkml:trace contextRef="#ctx0" brushRef="#br0">35 11 16784,'0'0'5776,"-2"10"-5851,0-1 34,1-1-1,0 1 0,1 0 0,0 0 0,2 13 1,-2-20 89,0 0 1,0-1-1,0 1 1,0 0-1,1 0 1,-1-1-1,0 1 1,1 0-1,-1-1 1,1 1-1,0-1 1,0 1-1,-1-1 1,1 1-1,0-1 1,0 1-1,0-1 1,0 0-1,1 1 1,-1-1-1,0 0 1,0 0-1,1 0 1,-1 0 0,1 0-1,-1 0 1,1-1-1,-1 1 1,1 0-1,0-1 1,-1 1-1,1-1 1,0 0-1,-1 1 1,1-1-1,0 0 1,-1 0-1,1 0 1,0 0-1,0 0 1,-1-1-1,1 1 1,0 0-1,1-2 1,0 1 128,-1-1 0,0 0 1,0 1-1,0-1 0,0 0 1,0-1-1,0 1 0,-1 0 1,1 0-1,-1-1 0,1 1 1,-1-1-1,0 1 0,0-1 0,0 0 1,0 1-1,-1-1 0,1 0 1,-1 1-1,1-1 0,-1-3 1,0 3-39,1 0 0,-1 0 0,1 0 0,-1 0 0,0 0 1,0-1-1,-1 1 0,1 0 0,-1 0 0,1 0 0,-1 0 1,0 1-1,0-1 0,0 0 0,0 0 0,-1 0 0,1 1 0,-4-5 1,3 5-136,1 1 0,-1 0 1,0 0-1,0 0 0,0 0 0,1 0 1,-1 0-1,0 0 0,0 1 1,0-1-1,0 1 0,0-1 0,0 1 1,0 0-1,0 0 0,0 0 1,-1 0-1,1 0 0,0 0 0,0 1 1,0-1-1,0 1 0,0-1 1,0 1-1,1 0 0,-1 0 1,0 0-1,0 0 0,0 0 0,1 0 1,-1 0-1,0 1 0,1-1 1,-1 1-1,-1 2 0,-18 29-2526,11 3-3785,9-21-478</inkml:trace>
</inkml:ink>
</file>

<file path=ppt/ink/ink3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5.237"/>
    </inkml:context>
    <inkml:brush xml:id="br0">
      <inkml:brushProperty name="width" value="0.025" units="cm"/>
      <inkml:brushProperty name="height" value="0.025" units="cm"/>
    </inkml:brush>
  </inkml:definitions>
  <inkml:trace contextRef="#ctx0" brushRef="#br0">1 1 15567,'0'0'13068,"22"6"-12459,-7 23-353,0 5-224,-1-5 96,5-2-384,5-9-1666,3-13-544,2-5-65,0-20-1184,-1-12-2275</inkml:trace>
</inkml:ink>
</file>

<file path=ppt/ink/ink3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5.580"/>
    </inkml:context>
    <inkml:brush xml:id="br0">
      <inkml:brushProperty name="width" value="0.025" units="cm"/>
      <inkml:brushProperty name="height" value="0.025" units="cm"/>
    </inkml:brush>
  </inkml:definitions>
  <inkml:trace contextRef="#ctx0" brushRef="#br0">115 1 16944,'0'0'7591,"-35"71"-6181,18-30-1,-1 9-352,0 0-609,4-1-320,6-8-96,3-5-64,5-7-32,0-9-256,10-8-705,10-7-1505,0-5-1058,-1 0-1761,1-10-5445</inkml:trace>
</inkml:ink>
</file>

<file path=ppt/ink/ink3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5.940"/>
    </inkml:context>
    <inkml:brush xml:id="br0">
      <inkml:brushProperty name="width" value="0.025" units="cm"/>
      <inkml:brushProperty name="height" value="0.025" units="cm"/>
    </inkml:brush>
  </inkml:definitions>
  <inkml:trace contextRef="#ctx0" brushRef="#br0">1 0 12812,'0'0'14894,"71"40"-14702,-29-40-96,1-3-31,-2-6-610,-5 1-1185,-8 6-704,-10 2-577,-13 0-704,-5 11-994,0 0-3523</inkml:trace>
  <inkml:trace contextRef="#ctx0" brushRef="#br0" timeOffset="1">80 132 13261,'0'0'10890,"57"4"-9481,-14-17-864,9 0-449,-3 0-737,-5 2-2722,-7-1-2178,-11 2-5830</inkml:trace>
</inkml:ink>
</file>

<file path=ppt/ink/ink3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6.282"/>
    </inkml:context>
    <inkml:brush xml:id="br0">
      <inkml:brushProperty name="width" value="0.025" units="cm"/>
      <inkml:brushProperty name="height" value="0.025" units="cm"/>
    </inkml:brush>
  </inkml:definitions>
  <inkml:trace contextRef="#ctx0" brushRef="#br0">1 26 19891,'0'0'4767,"4"9"-3683,-1-3-1024,-1 0 1,1-1-1,0 0 1,1 1-1,0-1 0,-1 0 1,2-1-1,-1 1 1,0-1-1,6 5 1,-6-7-289,0 0 0,0 0 1,0 0-1,0 0 0,0-1 0,0 1 1,0-1-1,0 0 0,1-1 0,-1 1 1,0-1-1,6 0 0,-3 0-474,1-1 1,0 0-1,-1 0 0,1-1 0,-1 0 0,1 0 0,-1-1 1,0 0-1,0-1 0,0 1 0,6-6 0,-7 6 44,-1-1-1,0 0 1,0-1 0,0 1-1,-1-1 1,0 0 0,6-8-1,4-24 960,-18 53 11101,-5 8-7320,-16 53-2169,12-25-643,-11 55 534,18-36-4285,6-70 2344,0-1 1,0 0-1,0 1 0,0-1 1,0 0-1,0 0 0,0 1 1,0-1-1,0 0 0,0 1 1,0-1-1,0 0 0,1 1 1,-1-1-1,0 0 0,0 0 1,0 1-1,0-1 0,1 0 1,-1 0-1,0 1 0,0-1 1,1 0-1,-1 0 0,0 0 1,0 1-1,1-1 0,-1 0 1,0 0-1,0 0 0,1 0 1,-1 0-1,0 0 0,1 1 1,-1-1-1,0 0 0,1 0 1,-1 0-1,0 0 0,1 0 1,-1 0-1,0 0 0,1 0 1,-1-1-1,0 1 0,1 0 1,-1 0-1,0 0 0,0 0 1,1 0-1,-1-1 0,2 1-588,10-4-4821</inkml:trace>
</inkml:ink>
</file>

<file path=ppt/ink/ink3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6.642"/>
    </inkml:context>
    <inkml:brush xml:id="br0">
      <inkml:brushProperty name="width" value="0.025" units="cm"/>
      <inkml:brushProperty name="height" value="0.025" units="cm"/>
    </inkml:brush>
  </inkml:definitions>
  <inkml:trace contextRef="#ctx0" brushRef="#br0">29 1 21781,'0'0'7911,"-18"59"-6341,14-27-770,-2 3-640,5 0-127,1-7-194,0-2-1152,0-6-1217,4-7-705,2-9-577</inkml:trace>
</inkml:ink>
</file>

<file path=ppt/ink/ink3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6.985"/>
    </inkml:context>
    <inkml:brush xml:id="br0">
      <inkml:brushProperty name="width" value="0.025" units="cm"/>
      <inkml:brushProperty name="height" value="0.025" units="cm"/>
    </inkml:brush>
  </inkml:definitions>
  <inkml:trace contextRef="#ctx0" brushRef="#br0">71 46 17489,'0'0'9924,"14"-7"-9364,2 0-514,0 1 0,0 0 0,0 1 0,1 1 0,-1 1 0,1 0 0,31 0 0,-40 3-5,6-1-64,0 1 1,-1 1 0,1 0 0,0 1 0,0 0-1,14 5 1,-25-6 52,0 0-1,0 1 1,0 0-1,0-1 1,-1 1-1,1 0 0,0 0 1,-1 0-1,1 1 1,-1-1-1,0 1 1,0-1-1,0 1 1,0 0-1,0-1 1,-1 1-1,1 0 0,-1 0 1,0 0-1,1 1 1,-2-1-1,1 0 1,0 0-1,-1 1 1,1-1-1,-1 0 1,0 0-1,0 1 1,0-1-1,-1 0 0,0 4 1,-1 2 97,0-1 1,0 1-1,-1-1 1,-1 0-1,1 0 1,-1 0-1,-1-1 1,1 0-1,-1 1 0,-1-2 1,1 1-1,-1 0 1,0-1-1,-1 0 1,-9 7-1,-12 8 393,-1-1-1,-43 23 1,55-33-520,0 0 0,-1-1 0,0-2 0,0 1 0,-1-2 0,0-1 0,-35 6 0,53-10-33,0-1 1,0 0-1,0 0 0,0 0 0,0 0 1,0 0-1,1 0 0,-1 0 0,0 0 1,0-1-1,0 1 0,0 0 0,0 0 1,1-1-1,-1 1 0,0 0 0,0-1 1,1 1-1,-1-1 0,0 1 1,0-1-1,1 0 0,-1 1 0,1-1 1,-1 1-1,0-1 0,1 0 0,-1 0 1,1 1-1,0-1 0,-1 0 0,1 0 1,-1-1-1,2-31-4299,8-3-3708</inkml:trace>
</inkml:ink>
</file>

<file path=ppt/ink/ink3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2.207"/>
    </inkml:context>
    <inkml:brush xml:id="br0">
      <inkml:brushProperty name="width" value="0.025" units="cm"/>
      <inkml:brushProperty name="height" value="0.025" units="cm"/>
    </inkml:brush>
  </inkml:definitions>
  <inkml:trace contextRef="#ctx0" brushRef="#br0">269 1 20499,'0'0'7357,"-1"9"-7149,0-2-62,0-1 0,-1 1 1,1-1-1,-2 1 0,1-1 1,-1 0-1,0 0 0,0 0 0,0 0 1,-1-1-1,0 1 0,0-1 0,0 0 1,-8 7-1,-10 8 327,-41 43 332,59-58-789,-1 0 0,1 1-1,0-1 1,1 1 0,-1 0 0,1 0 0,0 0 0,1 1-1,0-1 1,-2 8 0,4-13-28,0 0-1,0 1 1,0-1-1,0 1 1,0-1-1,1 0 1,-1 1 0,1-1-1,-1 0 1,1 1-1,-1-1 1,1 0-1,0 0 1,-1 0-1,1 0 1,0 1 0,0-1-1,0 0 1,0 0-1,0 0 1,0-1-1,0 1 1,1 0 0,-1 0-1,0-1 1,0 1-1,0 0 1,1-1-1,-1 1 1,0-1 0,1 0-1,-1 1 1,1-1-1,0 0 1,64 8-1142,-39-5 298,-23-3 785,-1 1-1,1-1 1,0 1 0,-1 1-1,1-1 1,0 0-1,-1 1 1,1-1 0,-1 1-1,0 0 1,0 1 0,0-1-1,0 0 1,0 1-1,0-1 1,-1 1 0,4 4-1,-4-4 120,-1 0 1,0 0-1,0 0 0,0 0 0,-1 0 1,1 0-1,-1 1 0,1-1 0,-1 0 0,0 0 1,0 0-1,-1 0 0,1 1 0,0-1 0,-1 0 1,0 0-1,0 0 0,0 0 0,0 0 0,0 0 1,-4 4-1,-5 10 293,-1-1 0,0 0 0,-2-1 0,0-1 0,0 0 0,-31 24-1,-32 35 738,83-73-1434,0 1-1,0 0 0,-1 0 0,1 1 0,-1 0 0,12 5 0,-14-5 329,0-1 0,-1 1-1,1 1 1,-1-1 0,1 0 0,-1 1-1,0-1 1,0 1 0,0 0-1,0 0 1,-1 1 0,1-1 0,-1 0-1,0 1 1,0-1 0,0 1 0,2 7-1,-2-5 38,-1 0 0,0 0 0,-1 0 0,0 0 0,0 0 0,0 0 0,0 0 0,-1 0 0,0-1 0,0 1 0,-3 6 0,-2 6 99,-1-2-1,0 1 1,-2-1 0,0 0-1,0 0 1,-24 26-1,-2-4 156,23-26-172,1-1 1,0 2-1,1-1 1,0 1-1,-11 22 1,21-35-93,-1 1 0,1 0 0,-1 0 0,1 0 0,0-1 0,0 1 0,-1 0 0,1 0 0,0 0 0,0-1 0,0 1 0,0 0 0,0 0 0,0 0 0,0 0 1,0-1-1,0 1 0,1 0 0,-1 0 0,0 0 0,0-1 0,1 1 0,-1 0 0,1 0 0,-1-1 0,0 1 0,1 0 0,-1-1 0,1 1 0,0 0 0,1 1-9,1-1 1,-1 0-1,0 0 0,0 0 0,1 0 0,-1 0 1,1 0-1,-1 0 0,1-1 0,3 1 1,67-1-4817,-65-1 2913,22-2-5886</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6.893"/>
    </inkml:context>
    <inkml:brush xml:id="br0">
      <inkml:brushProperty name="width" value="0.025" units="cm"/>
      <inkml:brushProperty name="height" value="0.025" units="cm"/>
    </inkml:brush>
  </inkml:definitions>
  <inkml:trace contextRef="#ctx0" brushRef="#br0">28 98 13773,'0'0'3737,"0"13"-2232,0 19-749,-1-6 430,1 1 1,2-1 0,0 0 0,9 39-1,-11-64-1180,1 0 0,-1 0-1,0-1 1,0 1 0,0 0 0,0 0-1,1 0 1,-1 0 0,0 0-1,1 0 1,-1-1 0,1 1-1,-1 0 1,1 0 0,-1-1 0,1 1-1,0 0 1,-1-1 0,1 1-1,0 0 1,-1-1 0,1 1-1,0-1 1,0 1 0,0-1 0,0 0-1,-1 1 1,1-1 0,0 0-1,0 0 1,0 1 0,0-1-1,0 0 1,0 0 0,1 0 0,0-1 7,-1 0 0,0 0-1,1 0 1,-1 0 0,0 0 0,0-1 0,0 1 0,0 0 0,0-1 0,0 1 0,0-1 0,0 1 0,0-1 0,-1 1 0,1-1 0,-1 1 0,1-1 0,-1 0 0,1-2 0,4-21 445,-1-1 1,-1 0 0,-1-36 0,-2 49-222,-1 1 0,0 0 0,-1 0 0,0-1 1,-1 1-1,0 0 0,-1 1 0,0-1 0,-8-14 0,11 24-199,0 0 0,-1-1 0,1 2 0,0-1 0,-1 0 0,0 0 0,1 0 0,-1 1 0,0-1 0,0 1 0,0-1 0,0 1 0,0 0-1,0 0 1,0 0 0,0 0 0,-1 0 0,1 0 0,-3 0 0,4 1-62,-1 0 0,1 0 0,0 1 0,0-1 0,0 0 0,0 1 0,0-1 0,-1 1 0,1-1 0,0 1 0,0 0 0,0-1 0,0 1-1,1 0 1,-1 0 0,0 0 0,0-1 0,0 1 0,0 0 0,1 0 0,-1 0 0,1 0 0,-1 0 0,1 0 0,-1 1 0,1-1 0,-1 0 0,1 0 0,0 0 0,0 0 0,-1 1 0,1-1 0,0 0 0,0 0 0,0 0 0,0 1 0,1 0 0,-1 4-270,-1 43-3184,5-18-2637,4-13-2336</inkml:trace>
</inkml:ink>
</file>

<file path=ppt/ink/ink3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4.045"/>
    </inkml:context>
    <inkml:brush xml:id="br0">
      <inkml:brushProperty name="width" value="0.025" units="cm"/>
      <inkml:brushProperty name="height" value="0.025" units="cm"/>
    </inkml:brush>
  </inkml:definitions>
  <inkml:trace contextRef="#ctx0" brushRef="#br0">270 29 16239,'0'0'7955,"-8"-6"-6637,-30-15-378,35 21-865,0-1 1,1 1-1,-1 0 0,0 0 1,0 0-1,0 0 1,1 0-1,-1 1 0,0-1 1,0 1-1,1-1 1,-1 1-1,0 0 0,1 0 1,-1 1-1,1-1 1,-1 0-1,1 1 0,0 0 1,-1-1-1,1 1 1,0 0-1,0 0 0,0 0 1,-1 3-1,-6 2 223,-6 7-76,0 0 0,1 1 0,0 1 1,2 0-1,-1 1 0,-18 36 0,25-44-194,2 1 0,-1 0 0,1 0 0,1 1 0,0-1 0,0 1-1,1 0 1,0 0 0,1-1 0,1 1 0,-1 0 0,2 0 0,-1 0 0,2 0 0,1 11 0,-1-18-18,-1-1 0,1 1 0,0 0 0,0 0 0,0-1 0,1 1 0,-1-1 0,1 0 0,0 0-1,0 0 1,0 0 0,0 0 0,0 0 0,1-1 0,-1 0 0,1 0 0,0 0 0,0 0 0,-1 0 0,1-1 0,0 1 0,7 0 0,3 1 128,1-1 0,-1 0 0,0-1 0,0-1 0,20-1 0,-31 0-105,-1 1-1,1-1 1,0 1 0,-1-1 0,1 0 0,-1 0-1,1 0 1,-1 0 0,0 0 0,1-1 0,-1 1-1,0-1 1,0 0 0,0 1 0,0-1 0,0 0-1,0 0 1,2-5 0,-3 7-25,-1-1 0,1 0 0,-1 0 0,0-1 0,1 1 0,-1 0 0,0 0 0,0 0 0,0 0 0,0 0 0,0 0 0,0 0 0,0 0 0,0 0 0,0 0 0,0-1 0,0 1 0,-1 0 0,1 0 0,0 0 0,-1 0 0,1 0 0,-1 0-1,0 0 1,1 1 0,-1-1 0,1 0 0,-1 0 0,0 0 0,0 0 0,0 1 0,1-1 0,-1 0 0,0 1 0,0-1 0,0 1 0,0-1 0,0 1 0,0-1 0,0 1 0,0 0 0,0-1 0,0 1 0,-1 0 0,1 0 0,-1 0 0,-11-3-34,1 1 0,-1 0 1,0 1-1,-19 1 0,24 0-69,8 0-1320,5-2-4409,3-3 2616,10-10-5852</inkml:trace>
</inkml:ink>
</file>

<file path=ppt/ink/ink3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4.807"/>
    </inkml:context>
    <inkml:brush xml:id="br0">
      <inkml:brushProperty name="width" value="0.025" units="cm"/>
      <inkml:brushProperty name="height" value="0.025" units="cm"/>
    </inkml:brush>
  </inkml:definitions>
  <inkml:trace contextRef="#ctx0" brushRef="#br0">86 1 17072,'0'0'9679,"-8"5"-8788,2-1-834,1 0 1,0 0-1,0 0 0,0 0 0,0 1 0,1 0 1,0 0-1,0 0 0,0 1 0,0-1 0,1 1 1,0 0-1,-4 11 0,4-8 124,0 1 0,1 0-1,0-1 1,0 1 0,1 0 0,0 0 0,2 16 0,-1-25-145,0 0 1,1 0-1,-1 0 0,1 0 1,-1 0-1,1 0 1,-1 0-1,1-1 1,-1 1-1,1 0 1,0 0-1,0 0 0,-1-1 1,1 1-1,0 0 1,0-1-1,0 1 1,0-1-1,0 1 1,0-1-1,0 0 0,0 1 1,0-1-1,0 0 1,0 0-1,0 1 1,0-1-1,0 0 1,0 0-1,0 0 1,0 0-1,0 0 0,0-1 1,0 1-1,0 0 1,0 0-1,0-1 1,0 1-1,0 0 1,0-1-1,2 0 0,39-21 1311,-36 18-1347,-1-1 0,1 1 0,-1-2 0,0 1 0,0 0 0,-1-1 0,1 0 0,-1 0 0,-1 0 0,1-1 0,-1 1 0,0-1 0,-1 0 0,1 0 0,-1 0 0,-1 0 0,2-8 0,-3 14-44,0 0 0,-1 0-1,1 1 1,0-1 0,0 0 0,-1 0-1,1 1 1,0-1 0,-1 0 0,1 1-1,-1-1 1,1 0 0,-1 1 0,1-1-1,-1 1 1,1-1 0,-1 0 0,0 1-1,1 0 1,-1-1 0,0 1 0,1-1 0,-1 1-1,0 0 1,0-1 0,1 1 0,-1 0-1,0 0 1,0 0 0,1 0 0,-1 0-1,0 0 1,0 0 0,0 0 0,1 0-1,-1 0 1,0 0 0,0 0 0,0 1 0,-40 6-4435,31-4 2218</inkml:trace>
</inkml:ink>
</file>

<file path=ppt/ink/ink3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5.630"/>
    </inkml:context>
    <inkml:brush xml:id="br0">
      <inkml:brushProperty name="width" value="0.025" units="cm"/>
      <inkml:brushProperty name="height" value="0.025" units="cm"/>
    </inkml:brush>
  </inkml:definitions>
  <inkml:trace contextRef="#ctx0" brushRef="#br0">1 1 14638,'0'0'17088,"0"8"-16922,0 81 404,2 56-569,0-134-1287</inkml:trace>
</inkml:ink>
</file>

<file path=ppt/ink/ink3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5.987"/>
    </inkml:context>
    <inkml:brush xml:id="br0">
      <inkml:brushProperty name="width" value="0.025" units="cm"/>
      <inkml:brushProperty name="height" value="0.025" units="cm"/>
    </inkml:brush>
  </inkml:definitions>
  <inkml:trace contextRef="#ctx0" brushRef="#br0">0 75 13036,'0'0'17169,"66"-29"-16561,-30 21-512,4 0-32,-2 0-736,0-3-2884,-7 0-4772</inkml:trace>
</inkml:ink>
</file>

<file path=ppt/ink/ink3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7.637"/>
    </inkml:context>
    <inkml:brush xml:id="br0">
      <inkml:brushProperty name="width" value="0.025" units="cm"/>
      <inkml:brushProperty name="height" value="0.025" units="cm"/>
    </inkml:brush>
  </inkml:definitions>
  <inkml:trace contextRef="#ctx0" brushRef="#br0">46 1 17328,'-4'38'5177,"-10"22"-2646,1-4-1580,6-13-498,0 55 0,6-37-4439</inkml:trace>
</inkml:ink>
</file>

<file path=ppt/ink/ink3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7.980"/>
    </inkml:context>
    <inkml:brush xml:id="br0">
      <inkml:brushProperty name="width" value="0.025" units="cm"/>
      <inkml:brushProperty name="height" value="0.025" units="cm"/>
    </inkml:brush>
  </inkml:definitions>
  <inkml:trace contextRef="#ctx0" brushRef="#br0">1 62 18706,'0'0'7655,"52"1"-6406,-21-9-512,6 0-545,0-2-128,-1 2-32,-4 0 0,-6 2-672,-5 1-1090,-6 1-961,-5 2-832,-10-1-1730</inkml:trace>
</inkml:ink>
</file>

<file path=ppt/ink/ink3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8.339"/>
    </inkml:context>
    <inkml:brush xml:id="br0">
      <inkml:brushProperty name="width" value="0.025" units="cm"/>
      <inkml:brushProperty name="height" value="0.025" units="cm"/>
    </inkml:brush>
  </inkml:definitions>
  <inkml:trace contextRef="#ctx0" brushRef="#br0">1 78 16432,'0'0'9192,"78"-9"-8167,-38 4-640,4-2-289,5-2-32,-3-2-801,-5-2-1665,-10 2-2563,-9-2-3555</inkml:trace>
</inkml:ink>
</file>

<file path=ppt/ink/ink3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8.681"/>
    </inkml:context>
    <inkml:brush xml:id="br0">
      <inkml:brushProperty name="width" value="0.025" units="cm"/>
      <inkml:brushProperty name="height" value="0.025" units="cm"/>
    </inkml:brush>
  </inkml:definitions>
  <inkml:trace contextRef="#ctx0" brushRef="#br0">107 1 19090,'0'0'6299,"-3"11"-5658,-25 78 348,-27 95-891,48-156 422,2 0-1,1 1 0,1-1 0,1 48 0,3-73-506,-1 0 0,1 0 0,0-1-1,0 1 1,0 0 0,0-1-1,0 1 1,1 0 0,-1-1 0,1 0-1,-1 1 1,1-1 0,0 0 0,0 0-1,0 0 1,1 0 0,-1 0-1,0 0 1,1-1 0,-1 1 0,1-1-1,-1 0 1,1 1 0,0-1-1,-1-1 1,1 1 0,3 1 0,40 3-2725,-5-13-5358,-17-6-1289</inkml:trace>
</inkml:ink>
</file>

<file path=ppt/ink/ink3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9.022"/>
    </inkml:context>
    <inkml:brush xml:id="br0">
      <inkml:brushProperty name="width" value="0.025" units="cm"/>
      <inkml:brushProperty name="height" value="0.025" units="cm"/>
    </inkml:brush>
  </inkml:definitions>
  <inkml:trace contextRef="#ctx0" brushRef="#br0">51 231 11723,'0'0'17611,"-3"8"-16735,-7 14-604,2 0 0,0 1 1,2 0-1,1 0 0,0 1 0,-1 25 1,6-48-346,1-1 1,-1 1-1,0 0 0,1 0 1,-1-1-1,0 1 1,1 0-1,-1-1 0,1 1 1,-1 0-1,1-1 1,-1 1-1,1-1 0,0 1 1,-1-1-1,1 1 1,0-1-1,-1 1 1,1-1-1,0 0 0,-1 1 1,1-1-1,0 0 1,0 0-1,0 0 0,-1 1 1,1-1-1,0 0 1,0 0-1,0 0 1,-1 0-1,1 0 0,0 0 1,0-1-1,1 1 1,0 0-295,0 0 1,0-1 0,0 1 0,1-1-1,-1 1 1,0-1 0,0 0 0,0 1-1,0-1 1,0 0 0,0-1 0,0 1-1,2-2 1,10-16-6061,-2-4-3577</inkml:trace>
  <inkml:trace contextRef="#ctx0" brushRef="#br0" timeOffset="1">36 1 19442,'0'0'8969,"10"42"-16080,4-42 1282,-2 0-5510</inkml:trace>
</inkml:ink>
</file>

<file path=ppt/ink/ink3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9.349"/>
    </inkml:context>
    <inkml:brush xml:id="br0">
      <inkml:brushProperty name="width" value="0.025" units="cm"/>
      <inkml:brushProperty name="height" value="0.025" units="cm"/>
    </inkml:brush>
  </inkml:definitions>
  <inkml:trace contextRef="#ctx0" brushRef="#br0">1 198 18289,'0'0'12108,"6"-9"-10939,113-180 32,-117 214-1569,-6-6 415,-1-1 0,-10 27 1,10-31-302,0 0 1,1 1 0,0-1 0,1 1 0,-2 26-1,5-41 44,1 0-1,-1 0 1,1 0-1,-1 0 1,1 0-1,-1 0 1,0 0-1,1 0 1,-1 0-1,1 0 1,-1 0-1,1 0 1,-1-1-1,0 1 1,1 0-1,-1 0 1,1 0-1,-1-1 1,0 1-1,1 0 1,-1 0-1,0-1 1,1 1-1,-1 0 1,0 0-1,0-1 1,1 1-1,-1 0 1,0-1-1,0 1 0,1-1 1,-1 1-1,0 0 1,0-1-1,0 0 1,14-16-6476,-3-6-4594</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7.284"/>
    </inkml:context>
    <inkml:brush xml:id="br0">
      <inkml:brushProperty name="width" value="0.025" units="cm"/>
      <inkml:brushProperty name="height" value="0.025" units="cm"/>
    </inkml:brush>
  </inkml:definitions>
  <inkml:trace contextRef="#ctx0" brushRef="#br0">10 51 2626,'0'0'13378,"1"-10"-9107,3-21-1288,-3 22 516,-3 28-1653,-6 53-1376,2 0 0,6 86-1,0-153-455,1 1 0,0-1 0,0 1-1,0-1 1,0 1 0,1-1-1,0 0 1,0 0 0,1 0-1,-1 0 1,6 7 0,-7-10-12,0-1 0,0 0 0,0 0 0,0 0 0,0 0 1,0 0-1,1-1 0,-1 1 0,0 0 0,1 0 0,-1-1 0,0 1 0,1-1 1,-1 1-1,1-1 0,-1 0 0,1 1 0,1-1 0,0-1 0,-1 1-1,1 0 1,-1-1 0,1 0-1,-1 0 1,0 0 0,1 0-1,-1 0 1,0 0 0,0 0-1,1-1 1,-1 1 0,0-1-1,2-2 1,23-24-473,-2 0 0,-1-1 0,33-55 1,-9 14-7165,-59 77 838,2-1 4209,-17 16-5292</inkml:trace>
</inkml:ink>
</file>

<file path=ppt/ink/ink3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9.707"/>
    </inkml:context>
    <inkml:brush xml:id="br0">
      <inkml:brushProperty name="width" value="0.025" units="cm"/>
      <inkml:brushProperty name="height" value="0.025" units="cm"/>
    </inkml:brush>
  </inkml:definitions>
  <inkml:trace contextRef="#ctx0" brushRef="#br0">0 0 15375,'0'0'11306,"9"10"-10110,2 3-1024,-1 1 1,0 0-1,-1 1 1,0 0-1,-1 0 1,-1 1-1,0-1 0,-2 2 1,8 31-1,-9-16-2,-1 1 0,-2-1 0,-2 1 0,-4 35 0,2-46-518,-2-1 0,-10 33 0,10-39-795,-1-1 0,0-1 0,-1 1 0,-12 16 0,-6 1-6214</inkml:trace>
</inkml:ink>
</file>

<file path=ppt/ink/ink3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3.357"/>
    </inkml:context>
    <inkml:brush xml:id="br0">
      <inkml:brushProperty name="width" value="0.025" units="cm"/>
      <inkml:brushProperty name="height" value="0.025" units="cm"/>
    </inkml:brush>
  </inkml:definitions>
  <inkml:trace contextRef="#ctx0" brushRef="#br0">31 1 10122,'0'0'19912,"-1"9"-19475,-12 101 749,6-76-1062,3 0 0,1 0 0,1 39 0,2-73-151,0 1-1,0-1 1,0 0-1,0 0 1,0 0 0,0 1-1,0-1 1,0 0-1,0 0 1,1 1 0,-1-1-1,0 0 1,0 0-1,0 0 1,0 0-1,1 1 1,-1-1 0,0 0-1,0 0 1,0 0-1,0 0 1,1 0 0,-1 1-1,0-1 1,0 0-1,1 0 1,-1 0 0,0 0-1,0 0 1,1 0-1,-1 0 1,0 0-1,0 0 1,0 0 0,1 0-1,-1 0 1,0 0-1,0 0 1,1 0 0,-1 0-1,0 0 1,0 0-1,1 0 1,-1-1 0,0 1-1,0 0 1,0 0-1,1 0 1,-1 0-1,0 0 1,0-1 0,0 1-1,1 0 1,11-10-2038,-9 3 826,-1 1 0,1-1 0,-1 1-1,0-1 1,0 0 0,-1 0 0,0 0-1,0 0 1,-1-1 0,0 1-1,0 0 1,-1 0 0,-1-8 0,-3-13-5280</inkml:trace>
</inkml:ink>
</file>

<file path=ppt/ink/ink3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3.685"/>
    </inkml:context>
    <inkml:brush xml:id="br0">
      <inkml:brushProperty name="width" value="0.025" units="cm"/>
      <inkml:brushProperty name="height" value="0.025" units="cm"/>
    </inkml:brush>
  </inkml:definitions>
  <inkml:trace contextRef="#ctx0" brushRef="#br0">53 55 3716,'0'0'12555,"-52"-26"-5412,53 26-6791,13 2 225,4 2 192,6-1-193,5-2-191,2-1-193,1 0-96,2-2-577,-3-7-2209,-7-3-2979,-3-3-5862</inkml:trace>
</inkml:ink>
</file>

<file path=ppt/ink/ink3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4.058"/>
    </inkml:context>
    <inkml:brush xml:id="br0">
      <inkml:brushProperty name="width" value="0.025" units="cm"/>
      <inkml:brushProperty name="height" value="0.025" units="cm"/>
    </inkml:brush>
  </inkml:definitions>
  <inkml:trace contextRef="#ctx0" brushRef="#br0">76 1 16239,'0'0'10896,"-8"6"-10271,2 0-564,0-1 1,1 1 0,0 0 0,0 0 0,0 0 0,1 1 0,0 0-1,0 0 1,0 0 0,1 0 0,0 1 0,1-1 0,-1 1 0,2 0 0,-1 0-1,0 8 1,0-3 100,1 1-1,0 0 0,1 0 1,1-1-1,0 1 0,1 0 1,5 19-1,-6-29-125,1 0 0,-1 0 0,1 0-1,0-1 1,0 1 0,0-1 0,0 1 0,0-1-1,1 0 1,0 0 0,0 0 0,0 0 0,0 0-1,0-1 1,0 1 0,1-1 0,-1 0 0,1 0-1,0 0 1,-1 0 0,1-1 0,0 0 0,0 1-1,0-1 1,0-1 0,0 1 0,0-1 0,0 1-1,7-2 1,-11 1-29,0 1 1,1-1-1,-1 0 0,0 0 0,1 0 1,-1 0-1,1 0 0,-1 0 0,0 0 1,1 0-1,-1 0 0,0 0 0,1-1 1,-1 1-1,1 0 0,-1 0 0,0 0 1,1 0-1,-1 0 0,0-1 0,0 1 1,1 0-1,-1 0 0,0-1 0,1 1 1,-1 0-1,0 0 0,0-1 0,0 1 1,1 0-1,-1-1 0,0 1 0,0 0 1,0-1-1,0 1 0,1 0 0,-1-1 1,-7-15 536,-21-10 227,20 23-771,1 0 0,-1 0 0,0 1 0,0 0 0,0 0 0,0 1 0,0 0 0,-13 0 0,36-1 0,0 0 0,0-1 0,0 0 0,-1-1 0,1-1 0,-1-1 0,-1 0 0,22-12 0,40-16 0,-75 34-4,0 0 1,1 0-1,-1 0 0,0 0 1,1 0-1,-1 0 0,0 0 0,1 0 1,-1 0-1,0 0 0,1 0 1,-1 0-1,0 0 0,0 0 1,1 1-1,-1-1 0,0 0 0,1 0 1,-1 0-1,0 0 0,0 1 1,1-1-1,-1 0 0,0 0 1,0 0-1,0 1 0,1-1 0,-1 0 1,0 0-1,0 1 0,0-1 1,0 0-1,1 1 0,-1-1 1,0 0-1,0 0 0,0 1 0,0-1 1,0 0-1,0 1 0,0-1 1,0 0-1,0 1 0,0-1 1,0 0-1,0 1 0,0-1 0,0 0 1,0 0-1,0 1 0,0-1 1,-1 0-1,1 1 0,0-1 1,0 0-1,0 1 0,-5 17-275,5-18 273,-31 69-26,-6 18 50,35-78-1311,-1 0 1,2 1 0,-1-1-1,0 16 1</inkml:trace>
</inkml:ink>
</file>

<file path=ppt/ink/ink3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52.439"/>
    </inkml:context>
    <inkml:brush xml:id="br0">
      <inkml:brushProperty name="width" value="0.025" units="cm"/>
      <inkml:brushProperty name="height" value="0.025" units="cm"/>
    </inkml:brush>
  </inkml:definitions>
  <inkml:trace contextRef="#ctx0" brushRef="#br0">224 149 6246,'0'0'7372,"-5"-8"-7094,1 0-153,3 5-57,0 0-1,-1 0 1,1 0 0,-1 0-1,0 1 1,1-1 0,-1 1 0,0-1-1,-1 1 1,1 0 0,0-1-1,-1 1 1,-4-3 0,6 5 3,0 0 0,0-1 0,0 1 0,1 0 0,-1 0 0,0 0 0,0-1 0,0 1 0,0 0 0,0 0 0,0 1-1,0-1 1,0 0 0,0 0 0,0 0 0,0 0 0,0 1 0,1-1 0,-1 1 0,0-1 0,0 0 0,0 1 0,0 0 0,1-1 0,-1 1 0,0-1 0,1 1 0,-1 0 0,0-1 0,1 1 0,-1 0 0,1 0 0,-1 0 0,1-1 0,-1 1 0,1 0 0,0 0 0,-1 0 0,1 1 0,-15 47-129,11-32 437,-18 46 951,-21 77 164,12-51-1447,24-75 62,1 1 1,0 1 0,1-1-1,1 1 1,1 0-1,0 0 1,-1 22 0,3-22-113,1 1 1,1-1-1,0 0 1,2 1-1,-1-1 1,2 0-1,0 0 1,1-1-1,1 1 1,0-1-1,1 0 1,0-1-1,2 1 1,10 13-1,22 38 36,-34-51-56,1-1 0,1-1-1,0 0 1,0 0 0,1 0 0,1-1 0,0-1-1,25 20 1,-33-29 19,0-1 0,0 1 0,0-1 0,0 0 0,0 0 0,0-1 0,0 1 0,1-1 0,-1 1 0,0-1 0,0 0 1,1 0-1,-1 0 0,0-1 0,0 1 0,0-1 0,5-1 0,53-27 182,-9 5-167,151-29-529,-145 29 583,-49 20-67,-1 0-1,1 0 1,0 1-1,1 0 1,-1 0-1,0 1 1,1 0-1,15-1 0,-22 3 6,0 0 0,0 0-1,0-1 1,0 1-1,-1-1 1,1 0 0,0 0-1,0 0 1,0 0-1,-1 0 1,1-1-1,-1 1 1,1-1 0,-1 0-1,1 0 1,3-4-1,28-42 93,-29 39-83,1 0-1,0 1 1,0 0 0,10-11 0,-3 7 4,0-1 0,-1-1 0,-1 0 0,10-17 0,-19 28 4,-1-1 0,0 1 0,1-1 0,-1 1 0,-1-1 1,1 0-1,0 1 0,-1-1 0,0 0 0,0 0 0,0-3 0,-1 4-3,1-1 1,0 1-1,0 0 0,0 0 0,1 0 1,-1 0-1,1-1 0,0 1 1,-1 0-1,1 0 0,1 0 1,-1 0-1,0 1 0,1-1 1,1-3-1,1 0 16,0-1-1,0 1 1,-1-1 0,0 0-1,-1 0 1,1 0-1,-1 0 1,-1-1 0,1 1-1,-1 0 1,0-1 0,-1-10-1,-1-16 250,-6-47 0,5 59-245,0 10 70,0 0 0,-1 0 0,0 0 0,-1 1 0,-1-1 1,1 1-1,-2 0 0,1 0 0,-2 1 0,-7-12 0,-10-7 686,-52-51 1,27 32-36,41 41-718,0 1-1,0 0 1,0 1-1,-1 0 1,1 0 0,-1 1-1,-1 0 1,1 0-1,-1 1 1,-15-3-1,-6 0 302,0 1 0,-34-1 0,50 6-258,1 0 0,-1 1 0,0 0 1,1 1-1,0 1 0,0 0 1,0 1-1,0 1 0,0 0 0,1 1 1,-16 9-1,12-5-690,1 1 1,0 0-1,0 2 0,-21 22 1,4-6-6831,20-25-565</inkml:trace>
</inkml:ink>
</file>

<file path=ppt/ink/ink3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6.002"/>
    </inkml:context>
    <inkml:brush xml:id="br0">
      <inkml:brushProperty name="width" value="0.025" units="cm"/>
      <inkml:brushProperty name="height" value="0.025" units="cm"/>
    </inkml:brush>
  </inkml:definitions>
  <inkml:trace contextRef="#ctx0" brushRef="#br0">1 1 21492,'0'0'897</inkml:trace>
</inkml:ink>
</file>

<file path=ppt/ink/ink3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7.747"/>
    </inkml:context>
    <inkml:brush xml:id="br0">
      <inkml:brushProperty name="width" value="0.025" units="cm"/>
      <inkml:brushProperty name="height" value="0.025" units="cm"/>
    </inkml:brush>
  </inkml:definitions>
  <inkml:trace contextRef="#ctx0" brushRef="#br0">153 0 10218,'0'0'11306,"-8"4"-10526,-3 2-450,1 1 1,-1 0-1,2 0 1,-1 1 0,1 0-1,0 1 1,1 0-1,0 0 1,0 1-1,1 0 1,1 0 0,-10 19-1,11-13-366,0 1-1,1 0 1,1 0-1,0 0 1,2 1-1,0-1 0,0 1 1,5 31-1,-2 7-504,-2 124-52,-1-178 577,1 1-1,0-1 1,0 0-1,1 0 1,-1 1-1,0-1 0,1 0 1,0 0-1,-1 0 1,1 0-1,0 1 1,0-1-1,0 0 1,0 0-1,1-1 0,-1 1 1,0 0-1,1 0 1,-1-1-1,4 4 1,-1-3-66,1 1 0,0-1 0,0 0 1,0 0-1,0 0 0,9 1 0,-11-3 56,1 1 0,-1-1 0,0 1 0,1 0 0,-1 0-1,0 0 1,0 0 0,0 1 0,0-1 0,0 1 0,0 0 0,0 0-1,-1 0 1,1 0 0,-1 0 0,1 1 0,-1-1 0,0 1 0,0-1-1,0 1 1,0 0 0,1 3 0,2 15 256,0 1 0,-2-1 0,-1 1-1,0 0 1,-2 0 0,-4 35 0,2 8 152,1-21-318,0-23-60,1-1-1,0 1 1,2 0 0,0-1-1,8 29 1,-4-16 117,-1 0 1,-1 1 0,-2-1-1,-2 1 1,-5 47 0,4-51-9,-36 311-200,0-6-312,37-153 528,-1 20 975,-10-147-944,1 1-544,12-21-2894,2-31-2204,2-5-3850</inkml:trace>
</inkml:ink>
</file>

<file path=ppt/ink/ink3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8.400"/>
    </inkml:context>
    <inkml:brush xml:id="br0">
      <inkml:brushProperty name="width" value="0.025" units="cm"/>
      <inkml:brushProperty name="height" value="0.025" units="cm"/>
    </inkml:brush>
  </inkml:definitions>
  <inkml:trace contextRef="#ctx0" brushRef="#br0">45 101 10698,'-2'-5'438,"-22"-53"4659,6 21 3002,18 36-7026,1 4-816,24 43-7,1-1 0,2-1 0,2-2 0,2-1 0,2-1 0,60 54 1,-80-81-467,2 0 1,0-1 0,0-1 0,22 11-1,-14-12-3897,0-5-3659</inkml:trace>
</inkml:ink>
</file>

<file path=ppt/ink/ink3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8.775"/>
    </inkml:context>
    <inkml:brush xml:id="br0">
      <inkml:brushProperty name="width" value="0.025" units="cm"/>
      <inkml:brushProperty name="height" value="0.025" units="cm"/>
    </inkml:brush>
  </inkml:definitions>
  <inkml:trace contextRef="#ctx0" brushRef="#br0">1 344 16528,'0'0'2722,"10"5"-1099,-5-2-1379,0 0 0,1 0 0,-1-1 0,1 0 0,-1 0 0,1-1 0,0 0 0,0 0 0,0 0 0,0 0-1,0-1 1,0 0 0,0 0 0,0-1 0,0 0 0,-1 0 0,1 0 0,0-1 0,0 1 0,-1-2 0,1 1 0,10-6 0,-10 4 19,1-1 1,-1 0 0,0 0 0,0-1-1,0 1 1,-1-1 0,0-1-1,0 1 1,0-1 0,-1 1-1,0-1 1,0 0 0,-1-1-1,0 1 1,0-1 0,2-10 0,-1-7 17,-1 0 0,-1 0 0,-2-47 0,0 33-475,0 37 24,0 0 1,0 0 0,0 0-1,0 0 1,0 0-1,1 0 1,-1 0-1,1 0 1,-1 0-1,1 0 1,0 1 0,1-4-1,14-6-5934,2 5-1535</inkml:trace>
</inkml:ink>
</file>

<file path=ppt/ink/ink3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9.882"/>
    </inkml:context>
    <inkml:brush xml:id="br0">
      <inkml:brushProperty name="width" value="0.025" units="cm"/>
      <inkml:brushProperty name="height" value="0.025" units="cm"/>
    </inkml:brush>
  </inkml:definitions>
  <inkml:trace contextRef="#ctx0" brushRef="#br0">255 3 13997,'0'0'11894,"-9"-1"-10511,5 0-1365,0 1 1,0 0 0,0 0-1,0 0 1,0 0-1,0 0 1,0 1-1,1 0 1,-1 0 0,0 0-1,0 0 1,1 1-1,-1-1 1,1 1-1,-1 0 1,1 0 0,0 0-1,0 1 1,0-1-1,0 1 1,0-1 0,0 1-1,1 0 1,-5 6-1,-22 26 120,-32 52-1,51-70 244,0 1 0,1-1 1,0 2-1,2-1 0,-9 32 1,16-49-370,-1 1 1,1-1-1,-1 1 1,1 0-1,-1-1 1,1 1-1,0 0 1,0-1-1,0 1 1,0 0-1,0-1 1,0 1-1,1 0 1,-1-1-1,0 1 1,1-1-1,-1 1 1,1 0-1,0-1 1,-1 1-1,1-1 1,0 0-1,0 1 1,0-1-1,0 1 1,0-1-1,0 0 1,0 0-1,1 0 1,-1 0-1,0 0 1,3 1-1,2 0-163,1 0 0,-1-1 0,1 0 0,-1 0 0,1 0 0,-1-1 0,8 0 0,-12 0 103,11-1-1329,-1 1 0,1-2-1,0 0 1,-1 0 0,16-5-1,17-9-7227</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7.626"/>
    </inkml:context>
    <inkml:brush xml:id="br0">
      <inkml:brushProperty name="width" value="0.025" units="cm"/>
      <inkml:brushProperty name="height" value="0.025" units="cm"/>
    </inkml:brush>
  </inkml:definitions>
  <inkml:trace contextRef="#ctx0" brushRef="#br0">70 284 7815,'0'0'6118,"-53"15"-3587,41-15-225,7 0 192,5-17-1185,14-11-864,11-9 384,12-7 127,5 0-351,6-1-225,-3 8-191,-2 9-161,-5 11-32,-11 15-1121,-12 2-1794,-14 16-897,-1 14-2658</inkml:trace>
  <inkml:trace contextRef="#ctx0" brushRef="#br0" timeOffset="1">21 356 12876,'0'0'12076,"92"-58"-10603,-36 10-576,4-6-353,3 1-416,-7 7-736,-12 10-2563,-17 14-3780</inkml:trace>
</inkml:ink>
</file>

<file path=ppt/ink/ink3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0.256"/>
    </inkml:context>
    <inkml:brush xml:id="br0">
      <inkml:brushProperty name="width" value="0.025" units="cm"/>
      <inkml:brushProperty name="height" value="0.025" units="cm"/>
    </inkml:brush>
  </inkml:definitions>
  <inkml:trace contextRef="#ctx0" brushRef="#br0">48 42 18257,'0'0'2178,"-7"11"-1446,1-2-666,1 0 0,0 0 0,0 1 1,1-1-1,0 1 0,1 0 0,-3 17 1,5-23 22,0 0 1,1-1-1,-1 1 1,1-1-1,0 1 1,0 0-1,1-1 1,-1 1 0,1 0-1,-1-1 1,1 1-1,0-1 1,0 1-1,1-1 1,-1 0-1,1 1 1,0-1-1,-1 0 1,2 0-1,-1 0 1,0 0 0,0-1-1,1 1 1,0-1-1,-1 1 1,1-1-1,0 0 1,0 0-1,0 0 1,1 0-1,2 1 1,-4-2 134,1 0-1,-1 0 1,0-1 0,1 1-1,-1-1 1,1 1 0,-1-1-1,1 0 1,-1 0 0,1 0 0,-1 0-1,1 0 1,-1-1 0,0 1-1,1-1 1,-1 1 0,1-1-1,-1 0 1,0 0 0,4-2 0,-1-1-11,-1 1 0,0 0 1,0-1-1,0 0 0,-1 0 1,1 0-1,-1 0 0,0-1 0,3-5 1,0-2-46,0 0-1,-1 0 1,0 0 0,-2 0 0,1-1-1,-1 1 1,1-18 0,-3 27-167,-1 0-1,0 0 1,0 0 0,0 0-1,0-1 1,-1 1 0,1 0-1,-1 0 1,0 0 0,1 1-1,-2-1 1,1 0-1,0 0 1,0 0 0,-1 1-1,0-1 1,1 1 0,-1-1-1,0 1 1,0 0 0,0-1-1,-1 1 1,1 0 0,0 0-1,-1 1 1,1-1 0,-1 1-1,0-1 1,0 1 0,1 0-1,-1 0 1,0 0 0,0 0-1,0 0 1,0 1 0,0-1-1,0 1 1,0 0-1,0 0 1,0 0 0,0 0-1,0 1 1,-1-1 0,1 1-1,1 0 1,-1-1 0,0 2-1,-5 1 1,6-2-301,-1 1 1,1-1-1,-1 1 0,1 0 0,0-1 1,0 1-1,0 0 0,0 1 0,0-1 1,0 0-1,1 0 0,-1 1 0,1-1 1,-1 1-1,1-1 0,0 1 0,0 0 1,0-1-1,0 1 0,1 0 0,-1 0 1,1 0-1,0-1 0,0 1 0,0 0 1,0 5-1,6 1-6773,10-8-3930</inkml:trace>
</inkml:ink>
</file>

<file path=ppt/ink/ink3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0.708"/>
    </inkml:context>
    <inkml:brush xml:id="br0">
      <inkml:brushProperty name="width" value="0.025" units="cm"/>
      <inkml:brushProperty name="height" value="0.025" units="cm"/>
    </inkml:brush>
  </inkml:definitions>
  <inkml:trace contextRef="#ctx0" brushRef="#br0">8 0 19282,'0'0'9257,"-5"65"-8745,3-32-319,2 1-129,0 1-64,0-3-224,2-3-962,4-7-1504,0-3-1186,-5-10-2178</inkml:trace>
</inkml:ink>
</file>

<file path=ppt/ink/ink3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1.051"/>
    </inkml:context>
    <inkml:brush xml:id="br0">
      <inkml:brushProperty name="width" value="0.025" units="cm"/>
      <inkml:brushProperty name="height" value="0.025" units="cm"/>
    </inkml:brush>
  </inkml:definitions>
  <inkml:trace contextRef="#ctx0" brushRef="#br0">0 90 19090,'0'0'9897,"81"-31"-8647,-38 23-898,-3-2-256,2 2-192,-6 1-1538,-3-1-1761,-9 0-1089,-6-2-2242</inkml:trace>
</inkml:ink>
</file>

<file path=ppt/ink/ink3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1.424"/>
    </inkml:context>
    <inkml:brush xml:id="br0">
      <inkml:brushProperty name="width" value="0.025" units="cm"/>
      <inkml:brushProperty name="height" value="0.025" units="cm"/>
    </inkml:brush>
  </inkml:definitions>
  <inkml:trace contextRef="#ctx0" brushRef="#br0">88 0 20275,'0'0'6182,"-11"61"-5477,9-36-609,1 1-320,1 2-1154,0 1-287,0-2-641,0 2-353,3-3-64,-2-2 738,-1-3-161,0-3-3492</inkml:trace>
  <inkml:trace contextRef="#ctx0" brushRef="#br0" timeOffset="1">1 390 16656,'0'0'10025,"55"5"-8679,-21-8-578,4-6-479,1 0-193,-5 0-128,-6-2-865,-5 2-929,-7 0-672,-4-3-641,-9 3-1185,-3-1-2627</inkml:trace>
</inkml:ink>
</file>

<file path=ppt/ink/ink3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1.767"/>
    </inkml:context>
    <inkml:brush xml:id="br0">
      <inkml:brushProperty name="width" value="0.025" units="cm"/>
      <inkml:brushProperty name="height" value="0.025" units="cm"/>
    </inkml:brush>
  </inkml:definitions>
  <inkml:trace contextRef="#ctx0" brushRef="#br0">0 91 17713,'0'0'10634,"81"-53"-9705,-36 43-737,6 5-160,0 1-609,-1-2-1921,-5 2-2307,-9-5-4323</inkml:trace>
</inkml:ink>
</file>

<file path=ppt/ink/ink3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2.499"/>
    </inkml:context>
    <inkml:brush xml:id="br0">
      <inkml:brushProperty name="width" value="0.025" units="cm"/>
      <inkml:brushProperty name="height" value="0.025" units="cm"/>
    </inkml:brush>
  </inkml:definitions>
  <inkml:trace contextRef="#ctx0" brushRef="#br0">98 1 17360,'0'0'11019,"-3"9"-10512,-18 50-209,2 0 0,3 1 1,3 1-1,3 0 0,2 0 0,0 64 0,8-121-299,0 0-1,0-1 0,0 1 1,1 0-1,-1-1 0,1 1 1,0 0-1,0-1 0,0 1 1,1-1-1,-1 1 0,1-1 1,0 0-1,0 0 0,0 0 1,0 0-1,0 0 0,1 0 1,-1 0-1,1-1 0,3 3 1,-2-3-308,0 0-1,0 0 1,0 0 0,1-1 0,-1 0 0,0 1 0,1-2 0,-1 1 0,0 0 0,1-1 0,-1 0 0,1 0 0,-1 0 0,1-1 0,-1 0-1,0 0 1,8-2 0,19-13-5419,-4-8-4052</inkml:trace>
</inkml:ink>
</file>

<file path=ppt/ink/ink3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2.857"/>
    </inkml:context>
    <inkml:brush xml:id="br0">
      <inkml:brushProperty name="width" value="0.025" units="cm"/>
      <inkml:brushProperty name="height" value="0.025" units="cm"/>
    </inkml:brush>
  </inkml:definitions>
  <inkml:trace contextRef="#ctx0" brushRef="#br0">27 0 20692,'0'0'7126,"-4"11"-5850,-15 69 162,18-70-1376,-1-1-1,2 1 1,-1-1-1,1 1 1,1-1-1,-1 1 0,2-1 1,2 11-1,-4-18-61,1-1-1,-1 1 1,1-1-1,-1 0 1,1 1-1,0-1 1,0 0-1,-1 1 1,1-1-1,0 0 1,0 0-1,0 0 1,0 0-1,1 0 1,-1 0-1,0 0 0,0 0 1,1-1-1,-1 1 1,0 0-1,1-1 1,-1 1-1,0-1 1,1 1-1,-1-1 1,1 0-1,-1 0 1,1 1-1,-1-1 1,1 0-1,-1 0 1,1-1-1,-1 1 1,1 0-1,2-1 0,-1 0-301,0 0 0,0 0 0,0 0 0,-1-1 0,1 1 0,0-1 0,0 1 0,-1-1 0,1 0-1,-1 0 1,0-1 0,1 1 0,-1 0 0,0-1 0,3-4 0,5-18-5031,-5-5-2947</inkml:trace>
</inkml:ink>
</file>

<file path=ppt/ink/ink3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3.183"/>
    </inkml:context>
    <inkml:brush xml:id="br0">
      <inkml:brushProperty name="width" value="0.025" units="cm"/>
      <inkml:brushProperty name="height" value="0.025" units="cm"/>
    </inkml:brush>
  </inkml:definitions>
  <inkml:trace contextRef="#ctx0" brushRef="#br0">0 3 22069,'0'0'9673,"13"-2"-23542,-6 2 1057</inkml:trace>
</inkml:ink>
</file>

<file path=ppt/ink/ink3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3.561"/>
    </inkml:context>
    <inkml:brush xml:id="br0">
      <inkml:brushProperty name="width" value="0.025" units="cm"/>
      <inkml:brushProperty name="height" value="0.025" units="cm"/>
    </inkml:brush>
  </inkml:definitions>
  <inkml:trace contextRef="#ctx0" brushRef="#br0">18 82 13997,'0'0'10666,"5"-9"-8931,-3 5-1659,27-39 1951,-27 41-1893,0 0 0,1-1 1,-1 1-1,1 0 1,-1 0-1,1 1 0,0-1 1,0 0-1,0 1 1,0 0-1,0 0 0,0 0 1,0 0-1,0 0 1,0 0-1,1 1 1,3 0-1,-6 0-123,0 0 1,0 1-1,0-1 1,-1 1-1,1 0 1,0-1 0,0 1-1,-1 0 1,1 0-1,0-1 1,-1 1-1,1 0 1,-1 0-1,1 0 1,-1 0-1,1 0 1,-1-1-1,1 1 1,-1 0-1,0 0 1,0 0-1,1 0 1,-1 0-1,0 0 1,0 0-1,0 0 1,0 1-1,0-1 1,-1 0-1,1 0 1,0 1-1,-5 38 512,-3-21-397,-1 0 0,0 0 0,-2-1 0,0-1-1,-1 0 1,-17 20 0,3-3-51,24-26-75,13-8 0,12-7 0,8-5-574,-7 4-1903,-1-1 1,-1-2 0,1 0-1,30-21 1,-35 15-9648</inkml:trace>
</inkml:ink>
</file>

<file path=ppt/ink/ink3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3.924"/>
    </inkml:context>
    <inkml:brush xml:id="br0">
      <inkml:brushProperty name="width" value="0.025" units="cm"/>
      <inkml:brushProperty name="height" value="0.025" units="cm"/>
    </inkml:brush>
  </inkml:definitions>
  <inkml:trace contextRef="#ctx0" brushRef="#br0">1 22 16944,'0'0'8291,"9"-4"-6583,31-13-294,-38 17-1348,0-1-1,0 1 1,0 0-1,0 0 0,0 0 1,0 0-1,0 1 0,0-1 1,0 0-1,0 1 1,0 0-1,0-1 0,0 1 1,0 0-1,0 0 0,0 0 1,-1 0-1,1 0 1,0 0-1,-1 1 0,1-1 1,-1 1-1,1-1 0,-1 1 1,0-1-1,0 1 0,1 0 1,-1 0-1,1 2 1,3 6 31,0 0-1,0 0 1,5 18 0,-3 6 64,0 1 0,-3 1 0,0-1 0,-3 0 0,-1 1 0,-7 59 0,3-65-184,-1 1 0,-1-2 0,-2 1 0,-1-1 1,-22 50-1,20-59-1485,1 0 0,-20 25 0,13-27-3729,7-9-2797</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8.375"/>
    </inkml:context>
    <inkml:brush xml:id="br0">
      <inkml:brushProperty name="width" value="0.025" units="cm"/>
      <inkml:brushProperty name="height" value="0.025" units="cm"/>
    </inkml:brush>
  </inkml:definitions>
  <inkml:trace contextRef="#ctx0" brushRef="#br0">5172 2879 12043,'0'0'5376,"7"9"-4372,29 38-422,-2 1 0,-3 2-1,-2 2 1,-2 0 0,-2 2 0,23 74 0,-38-95-393,-2 1 1,-1 1-1,-1-1 0,-2 1 1,-2 0-1,-1 1 1,-1-1-1,-2 0 0,-2 0 1,-15 66-1,6-56-212,-2-1 0,-2 0 1,-1-2-1,-3 0 0,-1-1 0,-2-1 0,-53 67 0,-4-13 172,-4-3-1,-147 121 0,-219 130 2162,-288 134-1026,576-386-1007,-4-8-1,-302 103 1,393-162-262,-1-4 0,-1-3 1,0-3-1,-124 4 0,148-16-8,-1-3 0,1-2 1,1-3-1,-1-2 0,1-2 0,1-3 0,-77-30 0,48 6-6,1-3 0,3-4-1,1-3 1,2-3 0,3-4-1,2-2 1,3-4 0,-99-117-1,70 60-89,6-3-1,6-4 0,5-4 0,-87-195 0,76 113-122,-90-323 0,4-240-1878,132 510 1612,-15-454 0,58 557 593,7 0 1,7 1-1,6 0 0,47-172 1,-52 271 59,3 1 1,3 1-1,39-78 1,-50 117-180,2 0-1,0 1 1,0 0 0,2 1-1,0 1 1,1 0 0,1 1-1,1 1 1,0 0 0,1 1 0,0 1-1,38-20 1,-27 21-83,1 1 0,0 1 0,0 1-1,34-4 1,129-10-959,-12 2-627,-121 9 446,-1-3 0,0-2 0,-1-2 0,-1-4 0,-2-1 0,102-62-1,-116 59-3485</inkml:trace>
</inkml:ink>
</file>

<file path=ppt/ink/ink3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4.281"/>
    </inkml:context>
    <inkml:brush xml:id="br0">
      <inkml:brushProperty name="width" value="0.025" units="cm"/>
      <inkml:brushProperty name="height" value="0.025" units="cm"/>
    </inkml:brush>
  </inkml:definitions>
  <inkml:trace contextRef="#ctx0" brushRef="#br0">1 1 14542,'0'0'11082,"4"52"-9160,-3-18-545,-1 6-224,2 1-736,3-1-353,4 0-224,3-7-993,3-7-1121,-1-8-994,1-9-351,-5-5 128,-8-4-577</inkml:trace>
</inkml:ink>
</file>

<file path=ppt/ink/ink3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4.623"/>
    </inkml:context>
    <inkml:brush xml:id="br0">
      <inkml:brushProperty name="width" value="0.025" units="cm"/>
      <inkml:brushProperty name="height" value="0.025" units="cm"/>
    </inkml:brush>
  </inkml:definitions>
  <inkml:trace contextRef="#ctx0" brushRef="#br0">1 105 5862,'0'0'16655,"46"-42"-16623,-7 27-1313,0-7-2563,5-4-5765</inkml:trace>
</inkml:ink>
</file>

<file path=ppt/ink/ink3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4.949"/>
    </inkml:context>
    <inkml:brush xml:id="br0">
      <inkml:brushProperty name="width" value="0.025" units="cm"/>
      <inkml:brushProperty name="height" value="0.025" units="cm"/>
    </inkml:brush>
  </inkml:definitions>
  <inkml:trace contextRef="#ctx0" brushRef="#br0">133 0 20275,'0'0'2509,"-11"7"-694,2-2-1627,1 1-1,-1 0 1,1 0-1,0 1 1,1 0 0,-1 0-1,2 1 1,-1 0-1,1 0 1,0 1-1,0 0 1,1 0-1,1 0 1,-6 15 0,6-13-182,1 1 0,0 0 0,1 1 0,1-1 0,0 0-1,0 1 1,1-1 0,1 1 0,0-1 0,1 0 0,0 0 0,1 0 0,4 13 0,-5-20 36,1 1-1,-1 0 0,1 0 0,0-1 0,1 1 0,-1-1 1,1 0-1,0 0 0,1-1 0,-1 1 0,1-1 1,0 0-1,0 0 0,0 0 0,0-1 0,1 1 1,-1-2-1,1 1 0,0 0 0,0-1 0,0 0 0,0-1 1,0 1-1,0-1 0,1 0 0,11 0 0,-14-1 110,-1 0 0,0 0 0,1 0 0,-1 0 0,0-1 0,1 1 0,-1-1 0,0 0 0,1 0 0,4-2 0,-7 2-91,0 0 1,0 0-1,0 0 0,0 0 0,0-1 0,0 1 1,0 0-1,-1 0 0,1-1 0,0 1 1,-1 0-1,1-1 0,-1 1 0,0 0 1,1-1-1,-1 1 0,0-1 0,0 1 0,0 0 1,0-1-1,0 1 0,0-1 0,0 1 1,0-1-1,-1 1 0,1 0 0,-1-3 1,0 2-36,0-1 1,-1 1-1,1 0 1,-1 0-1,1 0 1,-1 0-1,0 0 1,1 0-1,-1 0 1,0 0-1,0 1 1,-1-1-1,1 1 1,0-1-1,0 1 1,-1 0-1,1 0 1,0 0-1,-1 0 1,1 1-1,-1-1 1,0 1-1,1-1 1,-1 1-1,-5 0 1,-24-9 122,32 8-148,0 0 0,0 0 0,1 0 0,-1 0 0,1 0 0,-1 0 0,1 0 0,-1 1 0,1-1 0,0 0 0,-1 0 0,1 1 0,0-1 0,-1 0 0,1 1 0,0-1 0,0 1 0,0-1 0,0 1 0,0-1 0,-1 1 0,1-1 0,2 1 0,-3-1 0,140-93-1548,-139 94 1538,-1-1 1,0 1 0,0 0-1,1 0 1,-1 0-1,0 0 1,1 0-1,-1-1 1,0 1-1,0 0 1,1 0 0,-1 0-1,0 0 1,1 0-1,-1 0 1,0 0-1,1 0 1,-1 0-1,0 0 1,1 0 0,-1 1-1,0-1 1,1 0-1,-1 0 1,0 0-1,0 0 1,1 0-1,-1 1 1,0-1 0,1 0-1,-1 0 1,0 0-1,0 1 1,0-1-1,1 0 1,-1 0-1,0 1 1,0-1 0,0 0-1,1 0 1,-1 1-1,0-1 1,0 0-1,0 1 1,0-1-1,0 0 1,0 1 0,0-1-1,3 28 249,-10 30 625,3-41-1061,-9 53 987,13-23-5562,2-38-3209</inkml:trace>
</inkml:ink>
</file>

<file path=ppt/ink/ink3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7.019"/>
    </inkml:context>
    <inkml:brush xml:id="br0">
      <inkml:brushProperty name="width" value="0.025" units="cm"/>
      <inkml:brushProperty name="height" value="0.025" units="cm"/>
    </inkml:brush>
  </inkml:definitions>
  <inkml:trace contextRef="#ctx0" brushRef="#br0">0 0 14926,'0'0'3363,"15"68"-3651,-11-25 320,-4 10 0,0 6-32,0 2-448,0-2-385,0-8 32,0-8-608,6-9-1730,0-4-3780</inkml:trace>
</inkml:ink>
</file>

<file path=ppt/ink/ink3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7.378"/>
    </inkml:context>
    <inkml:brush xml:id="br0">
      <inkml:brushProperty name="width" value="0.025" units="cm"/>
      <inkml:brushProperty name="height" value="0.025" units="cm"/>
    </inkml:brush>
  </inkml:definitions>
  <inkml:trace contextRef="#ctx0" brushRef="#br0">22 1 4901,'-1'68'1761,"1"-11"-319,0-11-930,4-11-1569,3-12-2690</inkml:trace>
  <inkml:trace contextRef="#ctx0" brushRef="#br0" timeOffset="1">33 560 12876,'-9'59'1538,"0"2"-385,3-2 96,-2-4-929,7-7-384,1-9-1794,0-6-800,0-13 256,0-8-1730</inkml:trace>
</inkml:ink>
</file>

<file path=ppt/ink/ink3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7.705"/>
    </inkml:context>
    <inkml:brush xml:id="br0">
      <inkml:brushProperty name="width" value="0.025" units="cm"/>
      <inkml:brushProperty name="height" value="0.025" units="cm"/>
    </inkml:brush>
  </inkml:definitions>
  <inkml:trace contextRef="#ctx0" brushRef="#br0">90 0 11979,'-16'174'3959,"-4"26"-2809,16-178-1604,-1-1 0,-12 33 0,-8 33 1836,24-78-1989,0-1 0,1 1 0,-1-1-1,3 18 1,2-2-2435,3 44 5785,-12 6 239,2-56-2908,1 1 0,2 0 0,-1 0 0,6 38 1,-2-50-503,-1 1 1,1-1 0,1 1 0,-1-1 0,1 0-1,6 7 1,-5-6 348,-1-1 0,1 1 0,-1 0 0,-1 0 0,6 15 0,-6-7 102,0 0 0,-1 0 0,0 0 0,-1 1 0,-1-1 0,-1 0 0,0 0 0,-2 0 0,-3 18-1,-5-17-4335</inkml:trace>
</inkml:ink>
</file>

<file path=ppt/ink/ink3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1.230"/>
    </inkml:context>
    <inkml:brush xml:id="br0">
      <inkml:brushProperty name="width" value="0.025" units="cm"/>
      <inkml:brushProperty name="height" value="0.025" units="cm"/>
    </inkml:brush>
  </inkml:definitions>
  <inkml:trace contextRef="#ctx0" brushRef="#br0">0 0 22902,'0'0'7842,"10"9"-7581,22 31-98,55 85 0,-86-122-663,18 22 318,-8-16-3274,-1-11-6542,-5-8-1271</inkml:trace>
</inkml:ink>
</file>

<file path=ppt/ink/ink3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1.557"/>
    </inkml:context>
    <inkml:brush xml:id="br0">
      <inkml:brushProperty name="width" value="0.025" units="cm"/>
      <inkml:brushProperty name="height" value="0.025" units="cm"/>
    </inkml:brush>
  </inkml:definitions>
  <inkml:trace contextRef="#ctx0" brushRef="#br0">106 0 13068,'0'0'12012,"-29"77"-9866,15-35-801,-1 7-480,0 5-641,2-1-160,3 0-32,2-4-64,6-5-160,2-6-96,0-8-353,0-4-800,8-7-1378,2-8-1569,0-11-2178</inkml:trace>
</inkml:ink>
</file>

<file path=ppt/ink/ink3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2.351"/>
    </inkml:context>
    <inkml:brush xml:id="br0">
      <inkml:brushProperty name="width" value="0.025" units="cm"/>
      <inkml:brushProperty name="height" value="0.025" units="cm"/>
    </inkml:brush>
  </inkml:definitions>
  <inkml:trace contextRef="#ctx0" brushRef="#br0">185 1 15375,'0'0'13271,"-4"11"-12284,-13 32-552,-1-2-1,-2 1 1,-2-2 0,-43 60-1,64-98-420,0-1 0,1 0 0,-1 0 0,0 0-1,0 0 1,0 0 0,0 0 0,0 0 0,0-1 0,0 1 0,0 0 0,-1-1-1,1 1 1,0 0 0,0-1 0,-1 1 0,0-1 0,1 0-6,1 0 0,-1 0 0,0 0 0,1-1 0,-1 1 0,1 0 0,0-1 0,-1 1 0,1 0 0,-1-1 0,1 1 0,-1 0 0,1-1 0,0 1 0,-1-1 0,1 1 0,0-1 1,0 1-1,-1-1 0,1 1 0,0-1 0,0 1 0,0-1 0,-1 1 0,1-1 0,0 0 0,0 0 0,-2-51-331,3 43 6,1-16-1045,1 0 1,2 0-1,10-35 1,-5 23 571,-12 54 1104,0 0 1,2 1-1,0 0 0,1-1 0,5 28 0,-5-41-256,0 0 1,0-1-1,0 1 1,1-1 0,-1 1-1,1-1 1,0 0-1,0 1 1,0-1-1,1 0 1,-1 0-1,1-1 1,0 1-1,-1 0 1,1-1-1,1 0 1,-1 1-1,0-1 1,0-1 0,1 1-1,-1 0 1,1-1-1,-1 0 1,1 1-1,0-1 1,-1-1-1,1 1 1,7 0-1,-10-4-70,0-1-1,0 1 0,-1-1 1,1 1-1,-1-1 0,0 1 0,0 0 1,0-1-1,-1 1 0,1-1 0,-1 1 1,-1-6-1,-1 2 57,-1 0-1,1 1 1,-1-1 0,-1 1 0,1 0-1,-1 0 1,0 0 0,0 1-1,-1 0 1,0 0 0,0 0 0,0 1-1,0 0 1,-1 0 0,0 0 0,1 1-1,-1 0 1,-1 0 0,1 1-1,-13-3 1,45 17 138,21-4-1238,72 5 1,-46-7-6166,-38-3-429</inkml:trace>
</inkml:ink>
</file>

<file path=ppt/ink/ink3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2.725"/>
    </inkml:context>
    <inkml:brush xml:id="br0">
      <inkml:brushProperty name="width" value="0.025" units="cm"/>
      <inkml:brushProperty name="height" value="0.025" units="cm"/>
    </inkml:brush>
  </inkml:definitions>
  <inkml:trace contextRef="#ctx0" brushRef="#br0">44 40 18610,'0'0'7585,"12"-5"-5673,-3 1-1655,0-1 28,0 1 0,0 0 1,0 0-1,1 1 0,0 0 0,-1 1 1,1 0-1,0 1 0,0 0 1,17 0-1,-26 2-287,0-1 0,0 1-1,0 0 1,0-1 0,0 1 0,0 0 0,0 0 0,0 0-1,-1 0 1,1 0 0,0 0 0,0 0 0,-1 0 0,1 0 0,0 0-1,-1 0 1,0 1 0,1-1 0,-1 0 0,0 0 0,1 0-1,-1 1 1,0-1 0,0 0 0,0 1 0,0-1 0,0 0 0,0 0-1,0 1 1,-1-1 0,1 0 0,0 0 0,-1 1 0,1-1-1,-1 1 1,-17 47 80,0-23 9,-1-1 1,-2 0-1,0-2 0,-36 31 1,11-10 692,95-62-753,20-15-757,47-27-7071,-72 33 594</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8.735"/>
    </inkml:context>
    <inkml:brush xml:id="br0">
      <inkml:brushProperty name="width" value="0.025" units="cm"/>
      <inkml:brushProperty name="height" value="0.025" units="cm"/>
    </inkml:brush>
  </inkml:definitions>
  <inkml:trace contextRef="#ctx0" brushRef="#br0">196 404 12236,'-40'1'485,"0"1"1,-72 15 0,108-18 3102,8-6-2728,13-8-685,36-27 211,2 3-1,2 3 1,89-44-1,-37 30-320,126-39-1,-190 74-193,1 1 0,1 2-1,-1 3 1,50-4 0,-91 12 121,0 0 0,0 1 1,0 0-1,-1 0 0,1 1 0,0-1 0,0 1 1,0 0-1,0 1 0,5 1 0,-8-1 40,0-1 0,-1 0 0,1 1-1,-1-1 1,1 1 0,-1 0 0,0 0 0,1-1 0,-1 1-1,0 0 1,0 0 0,0 0 0,-1 0 0,1 0 0,0 0-1,-1 0 1,0 0 0,1 0 0,-1 1 0,0-1 0,0 0-1,0 0 1,0 0 0,-1 4 0,-1 9 401,0 0 0,-1 0 0,0 0 0,-2 0-1,0 0 1,0-1 0,-15 26 0,-66 100 662,53-91-891,18-26-177,-346 522-684,314-486-3726,13-30-4559</inkml:trace>
</inkml:ink>
</file>

<file path=ppt/ink/ink3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3.067"/>
    </inkml:context>
    <inkml:brush xml:id="br0">
      <inkml:brushProperty name="width" value="0.025" units="cm"/>
      <inkml:brushProperty name="height" value="0.025" units="cm"/>
    </inkml:brush>
  </inkml:definitions>
  <inkml:trace contextRef="#ctx0" brushRef="#br0">105 0 21460,'0'0'6801,"-9"12"-6358,-4 7-227,1 0-1,1 0 1,1 1-1,1 1 1,0 0-1,1 0 1,2 1-1,0-1 1,1 1-1,-2 30 1,8-49-201,-1-1 1,1 1-1,-1-1 0,1 1 1,0-1-1,0 1 1,0-1-1,0 0 1,0 1-1,1-1 1,-1 0-1,1 0 0,0 0 1,-1 0-1,1 0 1,0 0-1,0-1 1,0 1-1,0-1 1,0 1-1,1-1 0,-1 0 1,0 0-1,1 0 1,-1 0-1,1 0 1,-1 0-1,1-1 0,4 1 1,40 4-2544,-7-10-5096,-14-9-1911</inkml:trace>
</inkml:ink>
</file>

<file path=ppt/ink/ink3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3.441"/>
    </inkml:context>
    <inkml:brush xml:id="br0">
      <inkml:brushProperty name="width" value="0.025" units="cm"/>
      <inkml:brushProperty name="height" value="0.025" units="cm"/>
    </inkml:brush>
  </inkml:definitions>
  <inkml:trace contextRef="#ctx0" brushRef="#br0">34 155 12268,'0'0'13463,"0"8"-11813,-1 17-283,-2-1 1,-9 41 0,6-37-1028,2 0 1,-3 42-1,7-69-343,0 0-1,0-1 0,1 1 0,-1-1 0,0 1 1,1-1-1,-1 1 0,0-1 0,1 1 1,-1-1-1,1 1 0,-1-1 0,0 1 0,1-1 1,-1 0-1,1 1 0,0-1 0,-1 0 0,1 1 1,-1-1-1,1 0 0,-1 0 0,1 0 0,0 1 1,-1-1-1,1 0 0,-1 0 0,1 0 0,0 0 1,-1 0-1,1 0 0,-1 0 0,1 0 1,0 0-1,-1-1 0,1 1 0,-1 0 0,1 0 1,0-1-1,28-9-2151,-7-11-3292,-10 3-1453,3-10-9062</inkml:trace>
  <inkml:trace contextRef="#ctx0" brushRef="#br0" timeOffset="1">19 1 23863,'0'0'8199,"21"1"-12843,-9-1-1410,-4 0-4260</inkml:trace>
</inkml:ink>
</file>

<file path=ppt/ink/ink3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3.802"/>
    </inkml:context>
    <inkml:brush xml:id="br0">
      <inkml:brushProperty name="width" value="0.025" units="cm"/>
      <inkml:brushProperty name="height" value="0.025" units="cm"/>
    </inkml:brush>
  </inkml:definitions>
  <inkml:trace contextRef="#ctx0" brushRef="#br0">14 22 22229,'0'0'9598,"9"-4"-9112,28-11-363,-35 14-140,-1 1 0,0-1 0,0 1 1,0 0-1,0 0 0,0-1 0,0 1 0,1 0 0,-1 0 0,0 0 1,0 0-1,0 1 0,0-1 0,0 0 0,1 0 0,-1 1 0,0-1 1,0 0-1,0 1 0,0-1 0,0 1 0,0 0 0,0-1 1,0 1-1,0 0 0,0 0 0,-1-1 0,1 1 0,0 0 0,0 0 1,-1 0-1,1 0 0,0 0 0,-1 0 0,1 0 0,-1 0 0,0 0 1,1 0-1,-1 0 0,0 0 0,1 1 0,-1-1 0,0 0 0,0 2 1,0 51-1101,0-53 1113,-2 9 59,-1-1 1,0 0-1,0 0 1,-1 0-1,0-1 1,-1 1-1,0-1 1,0 0-1,-1-1 0,0 1 1,0-1-1,-12 11 1,-10 13 1390,68-39-1403,14-24-3000,-48 27 1903,0 0 0,0-1 0,0 1 0,-1-1 0,0 0 0,5-8 0,10-23-9623</inkml:trace>
</inkml:ink>
</file>

<file path=ppt/ink/ink3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4.176"/>
    </inkml:context>
    <inkml:brush xml:id="br0">
      <inkml:brushProperty name="width" value="0.025" units="cm"/>
      <inkml:brushProperty name="height" value="0.025" units="cm"/>
    </inkml:brush>
  </inkml:definitions>
  <inkml:trace contextRef="#ctx0" brushRef="#br0">85 0 19314,'0'0'5349,"-4"67"-2498,4-37-769,8 3-416,4 2-545,-2-1-737,0 1-384,-4 3 0,-6-1 0,0 2 0,-10 1-384,-14 8-1250,-1 1-1409,-8-2-3523,-1 2-9673</inkml:trace>
</inkml:ink>
</file>

<file path=ppt/ink/ink3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5.251"/>
    </inkml:context>
    <inkml:brush xml:id="br0">
      <inkml:brushProperty name="width" value="0.025" units="cm"/>
      <inkml:brushProperty name="height" value="0.025" units="cm"/>
    </inkml:brush>
  </inkml:definitions>
  <inkml:trace contextRef="#ctx0" brushRef="#br0">1 0 21044,'0'0'1826,"0"61"-962,0-40-543,2-3-257,7-4-32,2-5-1185,5-9-289,4 0 706,1-12-962,0-12-1633,-1-4-1890,-1-2-3683</inkml:trace>
</inkml:ink>
</file>

<file path=ppt/ink/ink3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5.623"/>
    </inkml:context>
    <inkml:brush xml:id="br0">
      <inkml:brushProperty name="width" value="0.025" units="cm"/>
      <inkml:brushProperty name="height" value="0.025" units="cm"/>
    </inkml:brush>
  </inkml:definitions>
  <inkml:trace contextRef="#ctx0" brushRef="#br0">93 0 11627,'0'0'10954,"-30"51"-9448,14-21-673,-1 1-193,3 0-320,6-2-159,3-3-193,3-7 0,2-2-321,2-6-1889,9-3-352,4-7-609,1-1-3716</inkml:trace>
</inkml:ink>
</file>

<file path=ppt/ink/ink3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6.814"/>
    </inkml:context>
    <inkml:brush xml:id="br0">
      <inkml:brushProperty name="width" value="0.025" units="cm"/>
      <inkml:brushProperty name="height" value="0.025" units="cm"/>
    </inkml:brush>
  </inkml:definitions>
  <inkml:trace contextRef="#ctx0" brushRef="#br0">17 10 2242,'-1'-4'21370,"9"0"-17537,-8 3-3928,1 1 0,-1 0 1,1 0-1,-1 0 0,1 0 1,-1-1-1,1 1 1,-1 0-1,1 0 0,-1 0 1,1 0-1,-1 0 0,1 0 1,-1 0-1,1 0 0,-1 1 1,1-1-1,-1 0 0,1 0 1,-1 0-1,0 0 0,1 1 1,-1-1-1,1 0 0,-1 1 1,0-1-1,1 1 0,1 7 1801,-2-5-1495,0 1 1,-1-1 0,0 1-1,0-1 1,0 1-1,0-1 1,-1 0 0,1 1-1,-1-1 1,0 0-1,0 0 1,-3 4-1,3-5-96,0 1 0,0 0 0,0 0 0,0 0 0,1 1 0,-1-1 0,1 0-1,0 1 1,0-1 0,0 1 0,0-1 0,0 6 0,1-8-139,0 0 0,1 0 1,-1 0-1,1 0 0,-1 0 0,1-1 1,-1 1-1,1 0 0,-1 0 0,1 0 1,0-1-1,0 1 0,-1 0 0,1-1 1,0 1-1,0 0 0,0-1 0,0 1 1,-1-1-1,1 1 0,0-1 0,0 0 1,0 1-1,0-1 0,0 0 0,0 0 1,0 0-1,0 0 0,0 0 1,0 0-1,2 0 0,39 0-2241,-38-1 1825,2 0-154,1 0-1,-1 0 1,0-1-1,0 1 1,-1-2-1,1 1 1,0 0-1,-1-1 1,1 0-1,-1-1 1,0 1 0,0-1-1,7-6 1,13-16-5455</inkml:trace>
</inkml:ink>
</file>

<file path=ppt/ink/ink3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7.531"/>
    </inkml:context>
    <inkml:brush xml:id="br0">
      <inkml:brushProperty name="width" value="0.025" units="cm"/>
      <inkml:brushProperty name="height" value="0.025" units="cm"/>
    </inkml:brush>
  </inkml:definitions>
  <inkml:trace contextRef="#ctx0" brushRef="#br0">181 1 13164,'0'0'14574,"-7"10"-14318,-10 20-93,9-12 192,-2-1 0,-1 0 0,0 0 0,-1-1 0,0 0 0,-26 23 0,38-39-344,0 0-1,0 0 1,-1 1 0,1-1-1,0 0 1,0 1-1,-1-1 1,1 0 0,0 0-1,-1 0 1,1 1-1,0-1 1,-1 0-1,1 0 1,0 0 0,-1 0-1,1 0 1,0 0-1,-1 0 1,1 0 0,-1 1-1,1-1 1,0-1-1,-1 1 1,1 0-1,-1 0 1,1 0 0,0 0-1,-1 0 1,1 0-1,0 0 1,-1 0 0,1-1-1,0 1 1,-1 0-1,1 0 1,0 0-1,-1-1 1,1 1 0,0 0-1,0 0 1,-1-1-1,1 1 1,0 0 0,0-1-1,-1 1 1,-1-26-148,12-28-1083,-5 41 816,-5 9 299,2 0 0,-1 1 1,0-1-1,1 0 0,0 1 0,-1-1 0,2 1 0,-1-1 1,4-4-1,2 40-509,-1-10 656,0 0 0,0-1 1,23 40-1,-30-59-30,-51-39 955,32 22-920,14 12-10,-1-1 1,1 0-1,-1 0 1,1 0-1,0-1 0,1 0 1,-1 0-1,1 0 1,0 0-1,0-1 1,-5-10-1,10 15-48,0 0 1,-1 1-1,1-1 0,0 1 0,0-1 1,0 1-1,0-1 0,0 1 0,0-1 1,0 1-1,0 0 0,0 0 0,0 0 1,0-1-1,0 1 0,0 0 0,0 0 0,0 0 1,0 0-1,0 1 0,1-1 0,28 1-88,-8 2-732,0 1 1,22 7 0,1 1-5173,-16-7-1716</inkml:trace>
</inkml:ink>
</file>

<file path=ppt/ink/ink3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7.905"/>
    </inkml:context>
    <inkml:brush xml:id="br0">
      <inkml:brushProperty name="width" value="0.025" units="cm"/>
      <inkml:brushProperty name="height" value="0.025" units="cm"/>
    </inkml:brush>
  </inkml:definitions>
  <inkml:trace contextRef="#ctx0" brushRef="#br0">96 0 19282,'0'0'10784,"-8"11"-10800,-3 4 18,0 1 0,2-1 0,0 1 0,0 1-1,2 0 1,0 0 0,1 1 0,1-1 0,0 1 0,-3 33 0,8-49-5,-1 0-1,1 0 1,0 0-1,0 0 1,0 0-1,0 0 1,0 0-1,1-1 1,-1 1-1,1 0 1,-1 0-1,1 0 1,-1 0-1,1 0 1,0-1-1,0 1 1,0 0-1,0-1 1,0 1-1,1 0 1,-1-1-1,0 0 1,3 3-1,0-3-143,0 1-1,0-1 1,1 0-1,-1 0 1,1 0-1,-1-1 1,0 1-1,1-1 1,6-1-1,52 0-8970,-34-8-827</inkml:trace>
</inkml:ink>
</file>

<file path=ppt/ink/ink3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8.668"/>
    </inkml:context>
    <inkml:brush xml:id="br0">
      <inkml:brushProperty name="width" value="0.025" units="cm"/>
      <inkml:brushProperty name="height" value="0.025" units="cm"/>
    </inkml:brush>
  </inkml:definitions>
  <inkml:trace contextRef="#ctx0" brushRef="#br0">41 1 15214,'0'0'12385,"-4"8"-12224,-24 62 157,26-65-246,1 1 0,-1 0 0,1 0 0,0 0 0,0 0 0,1 0 0,0 0 0,0 0 0,0 0 0,1 0 0,0 0 0,2 8 0,-2-12-53,0-1-1,-1 0 1,1 0-1,0 0 1,0 1 0,0-1-1,0 0 1,0 0-1,1 0 1,-1 0-1,0-1 1,0 1 0,1 0-1,-1 0 1,0-1-1,1 1 1,-1-1 0,0 1-1,1-1 1,-1 0-1,1 1 1,-1-1-1,1 0 1,-1 0 0,1 0-1,-1 0 1,1 0-1,-1 0 1,1-1-1,-1 1 1,1 0 0,-1-1-1,0 1 1,1-1-1,-1 0 1,2 0 0,1-1-330,0 0 1,0 1-1,0-2 1,-1 1-1,1 0 1,0-1 0,-1 1-1,0-1 1,0 0-1,0 0 1,4-6 0,3-16-4805,-6-4-3159</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6.031"/>
    </inkml:context>
    <inkml:brush xml:id="br0">
      <inkml:brushProperty name="width" value="0.025" units="cm"/>
      <inkml:brushProperty name="height" value="0.025" units="cm"/>
    </inkml:brush>
  </inkml:definitions>
  <inkml:trace contextRef="#ctx0" brushRef="#br0">1 0 14382,'0'0'6475,"5"14"-5498,4 17-541,-1 0-1,-1 1 1,-2-1-1,2 54 1,20 245-1,-7-188-6208,-20-140 2746,-2-5-1351,-11-12-4168</inkml:trace>
</inkml:ink>
</file>

<file path=ppt/ink/ink3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9.058"/>
    </inkml:context>
    <inkml:brush xml:id="br0">
      <inkml:brushProperty name="width" value="0.025" units="cm"/>
      <inkml:brushProperty name="height" value="0.025" units="cm"/>
    </inkml:brush>
  </inkml:definitions>
  <inkml:trace contextRef="#ctx0" brushRef="#br0">1 1 17745,'0'0'9032,"43"34"-13932,-29-31-2019</inkml:trace>
</inkml:ink>
</file>

<file path=ppt/ink/ink3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9.400"/>
    </inkml:context>
    <inkml:brush xml:id="br0">
      <inkml:brushProperty name="width" value="0.025" units="cm"/>
      <inkml:brushProperty name="height" value="0.025" units="cm"/>
    </inkml:brush>
  </inkml:definitions>
  <inkml:trace contextRef="#ctx0" brushRef="#br0">1 167 15791,'0'0'15209,"12"-10"-14718,3-1-645,-1-1 1,0 0-1,-1-2 0,0 1 0,-1-2 1,0 1-1,-1-2 0,-1 0 0,9-18 1,-27 59-166,0-1-1,2 1 1,-4 29 0,9 1-6108,8-59-3043</inkml:trace>
</inkml:ink>
</file>

<file path=ppt/ink/ink3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9.760"/>
    </inkml:context>
    <inkml:brush xml:id="br0">
      <inkml:brushProperty name="width" value="0.025" units="cm"/>
      <inkml:brushProperty name="height" value="0.025" units="cm"/>
    </inkml:brush>
  </inkml:definitions>
  <inkml:trace contextRef="#ctx0" brushRef="#br0">1 7 12172,'0'0'10794,"58"-7"-8840,-45 23-225,2 4-191,1 4-225,-3 6-416,-5 5-225,-6 2-383,-2 8-97,-1 0-32,-14 7-128,-5-3-320,-2-3-1474,-4-10-2498,0-12-3107</inkml:trace>
</inkml:ink>
</file>

<file path=ppt/ink/ink3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0.568"/>
    </inkml:context>
    <inkml:brush xml:id="br0">
      <inkml:brushProperty name="width" value="0.025" units="cm"/>
      <inkml:brushProperty name="height" value="0.025" units="cm"/>
    </inkml:brush>
  </inkml:definitions>
  <inkml:trace contextRef="#ctx0" brushRef="#br0">18 145 12075,'0'0'6924,"3"-8"-4393,3-8-1160,2 1 0,0 0 0,12-18 0,-18 29-1162,1 0 0,0 0 0,0 0 1,0 0-1,0 0 0,1 1 0,-1 0 1,1-1-1,0 1 0,0 1 0,0-1 1,0 0-1,1 1 0,-1 0 0,1 0 1,-1 0-1,1 1 0,8-2 0,-12 3-167,0 1-1,-1-1 0,1 1 0,0-1 1,-1 1-1,1 0 0,-1-1 0,1 1 1,-1 0-1,1-1 0,-1 1 0,0 0 1,1 0-1,-1-1 0,0 1 1,1 0-1,-1 0 0,0-1 0,0 1 1,0 0-1,0 0 0,0 0 0,0 0 1,0-1-1,0 1 0,0 0 0,0 1 1,-2 27 500,-1-17-535,-1 0 1,0 0-1,0-1 0,-1 1 1,-1-1-1,0 0 0,0-1 1,-1 0-1,-1 0 1,0 0-1,0-1 0,-10 9 1,2-1-16,-26 38 0,42-54 8,-1-1 0,1 1 0,0 0 0,-1-1 0,1 1 0,-1-1 0,1 1 0,0 0 0,0 0 0,-1-1 0,1 1 0,0 0 0,0 0 0,0-1 0,0 1 0,0 0 0,0 0 0,0-1 0,0 1 0,0 0 0,0-1 0,1 1 0,-1 0 0,0 0 0,0-1 0,1 1 0,-1 0 0,1 0 0,21 9 0,39-7 0,-51-4 0,22 0 0,-19 0 0,1 1 0,0 0 0,16 3 0,-30-3-71,1 0 1,-1 1-1,1-1 1,-1 0-1,1 1 1,-1-1-1,1 0 1,-1 1-1,1-1 1,-1 1-1,0-1 0,1 1 1,-1-1-1,0 1 1,0-1-1,1 1 1,-1-1-1,0 1 1,0-1-1,0 1 0,0 0 1,1-1-1,-1 1 1,0-1-1,0 1 1,0 0-1,-1 20-5283,1-14 2187</inkml:trace>
</inkml:ink>
</file>

<file path=ppt/ink/ink3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4.130"/>
    </inkml:context>
    <inkml:brush xml:id="br0">
      <inkml:brushProperty name="width" value="0.025" units="cm"/>
      <inkml:brushProperty name="height" value="0.025" units="cm"/>
    </inkml:brush>
  </inkml:definitions>
  <inkml:trace contextRef="#ctx0" brushRef="#br0">21 55 13261,'0'0'7660,"-6"5"-6880,5-4-750,0-1 0,1 0 0,-1 1 1,0 0-1,0-1 0,0 1 0,0-1 1,1 1-1,-1 0 0,0 0 0,1-1 1,-1 1-1,0 0 0,1 0 1,-1 0-1,1 0 0,-1-1 0,1 1 1,0 0-1,-1 0 0,1 0 0,0 0 1,0 0-1,0 0 0,-1 0 0,1 0 1,0 0-1,0 0 0,0 0 1,1 0-1,-1 0 0,0 0 0,0 0 1,1 2-1,3 0 136,0 0 1,0 0-1,0-1 1,1 1-1,-1-1 0,1 0 1,0 0-1,9 2 1,69 19 284,1-4 1,1-3-1,129 6 1,-179-19-411,428 13-1152,-454-16 1042,-6 0 54,-1 0 0,1 1 0,-1-1 0,1 0 1,-1 0-1,1-1 0,-1 1 0,1 0 0,-1-1 0,0 0 0,1 1 0,-1-1 0,0 0 0,1 0 1,-1 0-1,0-1 0,0 1 0,3-3 0,-5 4 16,1 0-1,-1-1 1,0 1 0,0 0-1,0 0 1,0-1 0,0 1-1,0 0 1,0 0 0,1-1-1,-1 1 1,0 0 0,0 0-1,0-1 1,0 1 0,0 0-1,0-1 1,0 1 0,0 0-1,0 0 1,-1-1 0,1 1-1,0 0 1,0 0 0,0-1-1,0 1 1,0 0 0,0 0-1,0-1 1,-1 1 0,1 0-1,0 0 1,0 0 0,0-1-1,-1 1 1,1 0 0,0 0-1,0 0 1,0 0 0,-1-1-1,1 1 1,0 0 0,0 0-1,-1 0 1,1 0 0,0 0-1,-1 0 1,-17-7 18,-1 2 0,1 0-1,-1 1 1,0 1 0,0 0 0,-21 1 0,0-1 47,-669-19 2662,615 22-2734,118-1-72,0-2-1,-1 0 1,32-10 0,20-2-287,741-86-4850,-800 100 5015,-23 2-578,-30 2-198,-166 35 293,18-3-1480,73-20-2054</inkml:trace>
</inkml:ink>
</file>

<file path=ppt/ink/ink3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5.673"/>
    </inkml:context>
    <inkml:brush xml:id="br0">
      <inkml:brushProperty name="width" value="0.025" units="cm"/>
      <inkml:brushProperty name="height" value="0.025" units="cm"/>
    </inkml:brush>
  </inkml:definitions>
  <inkml:trace contextRef="#ctx0" brushRef="#br0">102 1 6406,'0'0'2269,"-9"7"-2472,8-6 271,-6 4 491,1 0 1,-1 0 0,1-1 0,-13 7 0,14-9 98,0-1 0,1 1 0,-1-1 0,0 0 0,0 0 0,0 0-1,-7-1 1,95 0 6457,221-10-6665,-265 7-411,18 0 12,-55 4-25,-7 2 11,-34 9 82,-32 7 726,0-3 0,-2-2 0,-113 5-1,186-19-839,0-1 0,0 1-1,0 0 1,0 0 0,0 0-1,-1-1 1,1 1 0,0 0-1,0 0 1,0-1 0,0 1-1,0 0 1,0 0 0,0-1-1,0 1 1,0 0 0,0-1-1,0 1 1,0 0 0,0 0-1,0-1 1,0 1 0,0 0-1,0 0 1,1 0 0,-1-1-1,0 1 1,0 0 0,0 0-1,0-1 1,0 1 0,1 0-1,-1 0 1,0 0-1,0-1 1,0 1 0,1 0-1,-1 0 1,0 0 0,0 0-1,0 0 1,1 0 0,-1-1-1,0 1 1,0 0 0,1 0-1,-1 0 1,0 0 0,0 0-1,1 0 1,14-11-141,10-1 43,0 2 0,1 0-1,0 2 1,49-9 0,113-6-845,-152 19 938,-268 8 309,211-2-723,-51 4-2237,24-5-4597,19-4-6381</inkml:trace>
</inkml:ink>
</file>

<file path=ppt/ink/ink3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6.174"/>
    </inkml:context>
    <inkml:brush xml:id="br0">
      <inkml:brushProperty name="width" value="0.025" units="cm"/>
      <inkml:brushProperty name="height" value="0.025" units="cm"/>
    </inkml:brush>
  </inkml:definitions>
  <inkml:trace contextRef="#ctx0" brushRef="#br0">129 1 9769,'0'0'14686,"-7"9"-13698,-13 17-530,1 2 0,-27 54 0,40-70-373,0 0 0,1 1 1,1-1-1,0 1 0,0 0 0,2 0 0,-1 1 1,2-1-1,0 0 0,1 26 0,1-37-67,-1 0 1,1 0-1,0 0 0,0 0 0,0-1 0,0 1 0,1 0 0,-1-1 0,0 1 1,1-1-1,-1 0 0,1 1 0,-1-1 0,1 0 0,0 0 0,0 0 1,-1 0-1,1 0 0,0 0 0,0 0 0,0-1 0,0 1 0,0-1 0,0 0 1,0 1-1,0-1 0,0 0 0,0 0 0,3 0 0,4 0-61,0 0-1,0 0 1,0-1-1,0 0 1,13-4-1,-17 3-358,1 0-1,0 0 1,-1-1 0,0 0-1,1 0 1,-1 0 0,-1-1-1,1 1 1,0-1-1,-1-1 1,6-6 0,-5 5-896,0-1 1,0 0-1,-1 0 0,0 0 1,0 0-1,-1-1 1,5-15-1,1-26-9832</inkml:trace>
</inkml:ink>
</file>

<file path=ppt/ink/ink3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6.518"/>
    </inkml:context>
    <inkml:brush xml:id="br0">
      <inkml:brushProperty name="width" value="0.025" units="cm"/>
      <inkml:brushProperty name="height" value="0.025" units="cm"/>
    </inkml:brush>
  </inkml:definitions>
  <inkml:trace contextRef="#ctx0" brushRef="#br0">10 0 16015,'0'0'6086,"-10"63"-5990,43-45-32,4-5-2498,1-7-2979,-2-6-6631</inkml:trace>
</inkml:ink>
</file>

<file path=ppt/ink/ink3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6.889"/>
    </inkml:context>
    <inkml:brush xml:id="br0">
      <inkml:brushProperty name="width" value="0.025" units="cm"/>
      <inkml:brushProperty name="height" value="0.025" units="cm"/>
    </inkml:brush>
  </inkml:definitions>
  <inkml:trace contextRef="#ctx0" brushRef="#br0">135 0 15535,'0'0'8248,"12"2"-6919,-2-1-1097,3 1-109,-1-1 0,-1 2 0,1-1 0,0 2 1,19 8-1,-28-11-113,0 0 0,-1 0 1,1 1-1,-1 0 1,0-1-1,1 1 0,-1 0 1,0 0-1,0 0 1,0 1-1,0-1 0,-1 0 1,1 1-1,-1-1 0,1 1 1,-1-1-1,0 1 1,0 0-1,0-1 0,0 1 1,0 0-1,-1 0 0,1 0 1,-1 0-1,0 0 1,0 0-1,0-1 0,0 1 1,-1 0-1,1 0 1,-1 0-1,1 0 0,-3 3 1,-1 5 202,0-1 0,-2 0 0,1-1 0,-1 1 1,0-1-1,-1 0 0,0 0 0,-1-1 1,1 0-1,-11 7 0,-90 68 1757,108-83-1961,-22 15 407,15-12-376,1 1 1,-1 0-1,1 0 0,0 0 0,1 1 1,-1 0-1,1 0 0,0 0 0,0 1 1,0 0-1,1 0 0,-4 6 0,8-11-43,0 0 0,0 0 0,0 0 0,0 0 0,0 0-1,0 0 1,0 0 0,0 0 0,1-1 0,-1 1 0,0 0-1,1 0 1,-1 0 0,0 0 0,1-1 0,-1 1 0,1 0-1,0 0 1,-1-1 0,1 1 0,-1 0 0,1-1 0,0 1-1,0-1 1,-1 1 0,1-1 0,0 1 0,0-1 0,0 1 0,-1-1-1,1 0 1,0 1 0,1-1 0,37 10-157,-33-8 64,112 15-3630,-37-13-2536,-5-4-3651</inkml:trace>
</inkml:ink>
</file>

<file path=ppt/ink/ink3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9.270"/>
    </inkml:context>
    <inkml:brush xml:id="br0">
      <inkml:brushProperty name="width" value="0.025" units="cm"/>
      <inkml:brushProperty name="height" value="0.025" units="cm"/>
    </inkml:brush>
  </inkml:definitions>
  <inkml:trace contextRef="#ctx0" brushRef="#br0">1 74 7911,'0'0'16464,"0"-4"-16352,0 3-112,-1 0 1,1 0-1,0 0 0,0 0 1,0 1-1,0-1 0,0 0 1,0 0-1,1 0 0,-1 1 0,0-1 1,0 0-1,1 0 0,-1 1 1,0-1-1,1 0 0,-1 0 1,0 1-1,1-1 0,-1 0 1,1 1-1,0-1 0,-1 1 0,1-1 1,-1 1-1,1-1 0,0 1 1,-1-1-1,1 1 0,0-1 1,0 1-1,-1 0 0,1-1 0,0 1 1,0 0-1,-1 0 0,1 0 1,0 0-1,0 0 0,0-1 1,0 1-1,-1 1 0,1-1 0,0 0 1,1 0-1,1 0 13,-1 0-1,1 0 1,0-1 0,-1 1-1,1-1 1,0 0 0,-1 1-1,1-1 1,-1 0-1,1-1 1,3-1 0,-8 6 17,-1 0-21,0-1 0,0 1-1,1 0 1,-1 1 0,1-1 0,0 0 0,0 1-1,0-1 1,1 1 0,-1-1 0,1 1-1,0 0 1,-1 0 0,2 0 0,-2 4-1,7-7 23,0 0-1,0 0 1,0 0-1,0-1 1,0 0-1,0 0 0,0 0 1,0 0-1,7-2 1,-10 1-13,1 0 1,0 0 0,0 0 0,-1 0-1,1 0 1,0-1 0,-1 1-1,1-1 1,-1 0 0,0 0-1,1 0 1,-1 0 0,0 0-1,0 0 1,0 0 0,-1-1-1,1 1 1,-1-1 0,3-3-1,-5 5 1,1 1 1,-1-1-1,1 1 0,-1-1 0,1 1 0,-1-1 0,1 1 0,-1 0 0,1-1 0,-1 1 0,0 0 0,1-1 0,-1 1 0,0 0 0,1 0 0,-1 0 0,0-1 0,1 1 0,-1 0 0,0 0 0,1 0 0,-1 0 0,0 0 0,1 0 0,-1 1 0,0-1 0,0 0 1,-24 3 295,20-1-233,0 0-1,0 1 1,0-1 0,0 1-1,1 0 1,-1 0-1,1 0 1,0 1 0,0-1-1,0 1 1,1 0-1,-1 0 1,-4 8 0,11-11-16,-1 0 0,1 0 0,0 0 0,0-1 0,0 1 0,0-1 0,0 0 1,0 0-1,0 0 0,0-1 0,0 1 0,4-2 0,3 0 16,-1-1 0,0-1 0,0 1 0,0-2 1,-1 1-1,0-1 0,13-9 0,-19 10-14,-9 4-92,-9 6-20,-3 14 45,31-20 414,38-24-25,-24 3-317,-24 13 30,-19 6-114,12 3 4,0 1 0,0-1 0,0 1 0,0-1 0,0 1 0,1 1 1,-1-1-1,1 1 0,0-1 0,-1 1 0,1 1 0,-4 4 0,38-17 220,-5-3-172,-8 4-104,-1 0-1,0-2 0,23-16 1,-81 38-300,16 1 379,10-5 4,-1 1 0,1 0 0,1 1 1,-27 22-1,90-39-1226,-39 4-70,1 0 0,-1-1 0,-1-1 0,1 1 0,11-9 0,8-12-8103</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09.777"/>
    </inkml:context>
    <inkml:brush xml:id="br0">
      <inkml:brushProperty name="width" value="0.025" units="cm"/>
      <inkml:brushProperty name="height" value="0.025" units="cm"/>
    </inkml:brush>
  </inkml:definitions>
  <inkml:trace contextRef="#ctx0" brushRef="#br0">711 9 7495,'12'-8'6934,"-14"18"-3534,-19 26-2293,18-30-1182,-133 227 461,-241 372 183,350-567-642,8-10-780,-1 0 0,-1-2-1,-27 26 1,27-36-1997,20-16 2668,1 1-1,-1-1 0,1 1 0,-1-1 0,0 0 1,1 0-1,-1 1 0,0-1 0,1 0 0,-1 0 1,0 0-1,1 1 0,-1-1 0,0 0 1,1 0-1,-1 0 0,0 0 0,1-1 0,-1 1 1,0 0-1,1 0 0,-1 0 0,0 0 1,1-1-1,-1 1 0,0 0 0,1-1 0,-1 1 1,0-1-1,-7-18-6245</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6.374"/>
    </inkml:context>
    <inkml:brush xml:id="br0">
      <inkml:brushProperty name="width" value="0.025" units="cm"/>
      <inkml:brushProperty name="height" value="0.025" units="cm"/>
    </inkml:brush>
  </inkml:definitions>
  <inkml:trace contextRef="#ctx0" brushRef="#br0">7 0 13581,'-1'14'1617,"-2"17"-869,1 0-1,1 0 0,2 1 1,6 35-1,141 460 2221,-135-487-2910,-9-22 128,2 0 1,0 0-1,1 0 0,0-1 1,2-1-1,0 1 0,12 15 1,-20-30-144,0 0 1,0-1-1,1 0 1,-1 1-1,0-1 0,1 0 1,-1 1-1,1-1 1,0 0-1,-1 0 1,1 0-1,0 0 1,-1-1-1,1 1 1,0 0-1,0-1 1,0 1-1,0-1 1,0 0-1,0 1 1,0-1-1,-1 0 1,1 0-1,0 0 1,0-1-1,0 1 1,0 0-1,0-1 1,0 1-1,0-1 1,-1 0-1,1 1 1,0-1-1,0 0 1,-1 0-1,1 0 1,-1-1-1,1 1 1,-1 0-1,1 0 1,-1-1-1,0 1 1,1-1-1,0-1 1,7-8 317,-1-1 0,-1 0 1,0 0-1,11-24 0,109-333 1934,-46 115-6448,-71 221-1089,-8 16-3534</inkml:trace>
</inkml:ink>
</file>

<file path=ppt/ink/ink3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0.548"/>
    </inkml:context>
    <inkml:brush xml:id="br0">
      <inkml:brushProperty name="width" value="0.025" units="cm"/>
      <inkml:brushProperty name="height" value="0.025" units="cm"/>
    </inkml:brush>
  </inkml:definitions>
  <inkml:trace contextRef="#ctx0" brushRef="#br0">0 1020 17681,'0'0'9118,"12"-11"-8355,540-593 2790,-194 201-1901,-358 402-2243,-11 11-971,-63 47-6754,25-32 944</inkml:trace>
</inkml:ink>
</file>

<file path=ppt/ink/ink3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0.879"/>
    </inkml:context>
    <inkml:brush xml:id="br0">
      <inkml:brushProperty name="width" value="0.025" units="cm"/>
      <inkml:brushProperty name="height" value="0.025" units="cm"/>
    </inkml:brush>
  </inkml:definitions>
  <inkml:trace contextRef="#ctx0" brushRef="#br0">323 1 14798,'0'0'10319,"-8"7"-9390,-4 7-831,-1 0 0,2 1 0,0 0 0,1 1 0,0 0 0,-10 26 1,-46 124 67,42-102-128,-14 33 27,4 1-1,-31 148 0,65-221-28,0-24-33,0-1 0,0 1 0,0-1 0,0 0 0,1 1 0,-1-1 0,0 0 0,0 1 0,0-1 0,1 0 0,-1 1 0,0-1 0,0 0 0,1 1 0,-1-1 0,0 0 1,1 0-1,-1 1 0,0-1 0,1 0 0,-1 0 0,0 0 0,1 1 0,-1-1 0,0 0 0,1 0 0,-1 0 0,1 0 0,-1 0 0,1 0 0,2-1 43,1 0 0,0 0 0,-1 0 0,0-1 0,1 1 0,-1-1-1,0 0 1,0 0 0,0 0 0,3-3 0,94-71 962,-32 23-972,2 2 0,111-59 0,-39 43-6192,-83 40-874</inkml:trace>
</inkml:ink>
</file>

<file path=ppt/ink/ink3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1.644"/>
    </inkml:context>
    <inkml:brush xml:id="br0">
      <inkml:brushProperty name="width" value="0.025" units="cm"/>
      <inkml:brushProperty name="height" value="0.025" units="cm"/>
    </inkml:brush>
  </inkml:definitions>
  <inkml:trace contextRef="#ctx0" brushRef="#br0">1 1 21492,'0'0'7880,"24"70"-7720,-13-27-64,1 7-64,1 4-1121,1-1-1409,1-5-737,-2-8-1089,-5-7-1570,-5-9-2306</inkml:trace>
</inkml:ink>
</file>

<file path=ppt/ink/ink3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2.001"/>
    </inkml:context>
    <inkml:brush xml:id="br0">
      <inkml:brushProperty name="width" value="0.025" units="cm"/>
      <inkml:brushProperty name="height" value="0.025" units="cm"/>
    </inkml:brush>
  </inkml:definitions>
  <inkml:trace contextRef="#ctx0" brushRef="#br0">1 240 12812,'0'0'8328,"50"-28"-5541,-17 8-33,9-5-896,6 0-897,3-2-801,1 2-224,-6 2-1377,-6-1-2019,-9 1-1857,-8 4-2018</inkml:trace>
</inkml:ink>
</file>

<file path=ppt/ink/ink3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2.328"/>
    </inkml:context>
    <inkml:brush xml:id="br0">
      <inkml:brushProperty name="width" value="0.025" units="cm"/>
      <inkml:brushProperty name="height" value="0.025" units="cm"/>
    </inkml:brush>
  </inkml:definitions>
  <inkml:trace contextRef="#ctx0" brushRef="#br0">0 260 4004,'0'0'24727,"84"-21"-23446,-33 5-544,5-8-513,8-5-160,2-6-256,0 0-1569,-8-2-2724,-10 3-2081,-10 5-7784</inkml:trace>
</inkml:ink>
</file>

<file path=ppt/ink/ink3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2.670"/>
    </inkml:context>
    <inkml:brush xml:id="br0">
      <inkml:brushProperty name="width" value="0.025" units="cm"/>
      <inkml:brushProperty name="height" value="0.025" units="cm"/>
    </inkml:brush>
  </inkml:definitions>
  <inkml:trace contextRef="#ctx0" brushRef="#br0">149 0 21877,'0'0'5087,"-8"6"-4847,-1 0-239,1 1 0,1 1 0,-1-1 0,1 1 0,1 0 0,-1 1 0,1-1 0,1 1-1,0 1 1,0-1 0,-4 11 0,-33 99-20,37-104 13,2 1 0,0 0 1,0 0-1,2 0 0,0 29 1,1-44 1,0 0 1,0 0-1,0-1 1,1 1-1,-1 0 1,0 0-1,1 0 1,-1 0-1,0 0 1,1 0-1,-1-1 1,1 1-1,0 0 1,-1 0-1,1-1 1,0 1 0,-1 0-1,1-1 1,0 1-1,-1-1 1,1 1-1,0-1 1,0 1-1,0-1 1,1 1-1,31 3-14,32-14-386,-44 4 89,-8 2 184,1 0 0,-1 1-1,0 1 1,1 0 0,17 1-1,-28 1 127,-1 0-1,1 0 0,0 1 1,0-1-1,0 1 1,-1 0-1,1 0 1,0 0-1,-1 0 1,1 0-1,-1 0 0,0 1 1,1-1-1,-1 1 1,0 0-1,0 0 1,0 0-1,0 0 0,0 0 1,0 0-1,0 0 1,-1 0-1,1 1 1,-1-1-1,0 1 0,0-1 1,0 1-1,0 0 1,0-1-1,0 1 1,0 3-1,1 7 294,-1-1 0,0 0 0,0 1 0,-1-1 1,-1 1-1,0-1 0,-1 0 0,0 0 0,-8 23 0,8-27-110,-1 0 0,0 0 0,-1-1 0,0 1 0,0-1 0,-1 0 0,0 0 0,0 0 0,0-1-1,-1 0 1,0 0 0,0 0 0,-1-1 0,1 0 0,-13 7 0,18-11-266,0 0 0,0-1 0,0 1 0,0 0 0,-1-1 0,1 1 0,0-1 0,-1 1 0,1-1-1,0 1 1,-1-1 0,1 0 0,-1 0 0,1 0 0,0 0 0,-1 0 0,1 0 0,0 0 0,-1 0 0,1-1 0,-1 1 0,1-1 0,0 1 0,-1-1 0,1 1-1,0-1 1,0 1 0,0-1 0,-1 0 0,1 0 0,0 0 0,0 0 0,0 0 0,0 0 0,0 0 0,0 0 0,-1-2 0,0-3-1374,-1-1 1,0 1 0,1-1-1,1 0 1,-1 0 0,0-9 0,-4-37-13946</inkml:trace>
</inkml:ink>
</file>

<file path=ppt/ink/ink3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3.013"/>
    </inkml:context>
    <inkml:brush xml:id="br0">
      <inkml:brushProperty name="width" value="0.025" units="cm"/>
      <inkml:brushProperty name="height" value="0.025" units="cm"/>
    </inkml:brush>
  </inkml:definitions>
  <inkml:trace contextRef="#ctx0" brushRef="#br0">0 148 19699,'0'0'9417,"62"-13"-8585,-42 9-351,-1-2-353,6-2-160,3-8-1666,-1-9-2690,1-6-1249,-1-13-1954</inkml:trace>
</inkml:ink>
</file>

<file path=ppt/ink/ink3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3.370"/>
    </inkml:context>
    <inkml:brush xml:id="br0">
      <inkml:brushProperty name="width" value="0.025" units="cm"/>
      <inkml:brushProperty name="height" value="0.025" units="cm"/>
    </inkml:brush>
  </inkml:definitions>
  <inkml:trace contextRef="#ctx0" brushRef="#br0">4 0 17521,'0'0'1510,"-1"10"732,-2 171 4724,9-92-5140,20 106 1,-25-192-1785,-1 0 1,1 0-1,-1 0 1,1 0-1,0 0 1,0 0-1,1 0 1,-1 0-1,0-1 1,1 1-1,0-1 1,0 1-1,-1-1 1,5 4-1,-5-5-35,1-1 0,-1 1 0,0-1 0,1 0 0,-1 1 0,0-1 0,1 0 0,-1 0 0,1 0 0,-1 0 0,1 0 0,-1 0 0,0-1 0,1 1 0,-1 0 0,0-1 0,1 1 0,-1-1 0,0 1 0,1-1 0,-1 0 0,0 0 0,0 1 0,0-1 0,0 0 0,0 0 0,0 0 0,0 0 0,0 0 0,0 0 0,0-1 0,0 1 0,0-2 0,14-15-383,0-2 0,-2 0 0,0-1 0,-1 0 0,-1-1 0,-2 0 0,0-1 0,8-32-1,-7 15-825,-2-1 0,-2 0 0,-1 0 0,-2-45-1,-4 79-5368</inkml:trace>
</inkml:ink>
</file>

<file path=ppt/ink/ink3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4.100"/>
    </inkml:context>
    <inkml:brush xml:id="br0">
      <inkml:brushProperty name="width" value="0.025" units="cm"/>
      <inkml:brushProperty name="height" value="0.025" units="cm"/>
    </inkml:brush>
  </inkml:definitions>
  <inkml:trace contextRef="#ctx0" brushRef="#br0">19 464 18033,'-3'9'3940,"0"-1"-3385,1-2 241,-1 0 0,1 0 0,0 0-1,1 0 1,-2 10 0,3-15-687,0 0 0,0 0-1,0 0 1,0 1 0,0-1 0,0 0-1,0 0 1,1 0 0,-1 0 0,0 0-1,1 0 1,-1 0 0,1 0 0,-1 0-1,1 0 1,-1 0 0,1 0 0,0 0-1,-1 0 1,1 0 0,0-1-1,0 1 1,0 0 0,0 0 0,-1-1-1,1 1 1,0-1 0,0 1 0,0-1-1,0 1 1,0-1 0,1 1 0,-1-1-1,0 0 1,0 0 0,0 0-1,0 1 1,0-1 0,0 0 0,0 0-1,3-1 1,10 0-208,0 0 1,0-1-1,0 0 0,0-1 1,-1-1-1,1 0 0,-1-1 1,15-8-1,-16 7-850,-1 0 1,-1-1-1,20-16 1,-24 18-93,0-1 0,-1 0 0,0 0 0,0 0 0,0-1 0,6-12 0,-5-1-608,-7 0 3579,1 19-1798,0 1 0,0-1-1,0 1 1,-1-1 0,1 1 0,0 0-1,0-1 1,0 1 0,-1-1-1,1 1 1,0 0 0,0-1-1,-1 1 1,1-1 0,0 1-1,-1 0 1,1-1 0,0 1 0,-1 0-1,1 0 1,0-1 0,-1 1-1,1 0 1,-1 0 0,1 0-1,-1-1 1,0 1 0,0 0 69,0 1 0,0-1 1,0 0-1,0 1 0,0-1 0,0 1 1,0-1-1,1 1 0,-1-1 1,0 1-1,0 0 0,0-1 0,0 1 1,1 0-1,-1 0 0,0 0 0,0 1 1,-3 3 100,1 0 1,0 0 0,0 0 0,1 1-1,0-1 1,0 1 0,0-1 0,0 1 0,1 0-1,0 0 1,0 0 0,1-1 0,0 13-1,0-17-295,0 0-1,1 0 0,-1-1 0,1 1 0,-1 0 0,1 0 1,0 0-1,-1 0 0,1 0 0,0-1 0,0 1 0,-1 0 1,1 0-1,0-1 0,0 1 0,0-1 0,0 1 0,0-1 1,0 1-1,0-1 0,0 0 0,0 1 0,0-1 0,0 0 1,0 0-1,0 0 0,0 0 0,0 0 0,0 0 1,0 0-1,1 0 0,-1 0 0,0 0 0,0 0 0,1-1 1,3 0 4,-1 0 1,1 1-1,-1-1 1,0-1 0,1 1-1,-1 0 1,8-5-1,-5-1-53,1-1 1,-1 0-1,-1 0 0,0 0 0,0-1 0,0 0 0,-1 0 0,-1 0 0,1-1 0,5-19 0,3-4-41,-14 43 164,2 1 1,-1-1 0,1 0-1,1 0 1,0 0-1,5 16 1,-5-23-69,0 1-1,1-1 1,-1 0-1,1 1 1,0-1-1,0 0 1,0-1-1,0 1 1,0-1-1,1 1 1,0-1 0,-1 0-1,1 0 1,0 0-1,0-1 1,0 1-1,0-1 1,0 0-1,0 0 1,0-1-1,0 1 1,0-1-1,6 0 1,-1 1 5,-1-1 1,0 0-1,1-1 0,-1 0 0,0 0 1,0-1-1,1 0 0,-1 0 0,0-1 1,14-7-1,-21 9-16,0 1 0,-1-1 0,1 1 1,0-1-1,0 1 0,-1-1 0,1 0 1,0 0-1,-1 1 0,1-1 0,-1 0 0,1 0 1,-1 0-1,1 0 0,-1 1 0,0-1 0,1 0 1,-1 0-1,0 0 0,0 0 0,1 0 0,-1 0 1,0 0-1,0 0 0,0 0 0,0 0 1,0 0-1,-1 0 0,1 0 0,0 0 0,0 0 1,-1 0-1,1 0 0,0 0 0,-1 1 0,1-1 1,-1 0-1,1 0 0,-1 0 0,0 0 1,-1-1-1,-35-33 88,28 27-81,3 3-9,1 0 0,0-1 0,0 1 0,0-1 0,-6-11 0,11 16 0,-1 0 0,0 0 0,1 0 0,-1 0 0,1 0 0,0 0 0,-1 0 0,1 0 0,0-1 0,0 1 0,-1 0 0,1 0 0,0 0 0,0 0 0,0-1 0,0 1 0,1 0 0,-1 0 0,0 0 0,0-1 0,1 1 0,-1 0 0,1 0 0,-1 0 0,1 0 0,-1 0 0,1 0 0,0 0 0,0 0 0,-1 0 0,1 0 0,0 0 0,0 1 0,0-1 0,0 0 0,0 0 0,0 1 0,0-1 0,0 1 0,0-1 0,0 1 0,0-1 0,2 1 0,44-16-173,1 2-1,0 2 1,54-6-1,-102 18 178,1-1 1,0 1-1,0 0 0,0 0 1,0 0-1,0 0 0,-1 1 1,1-1-1,0 0 0,0 0 1,0 0-1,-1 1 0,1-1 0,0 0 1,0 1-1,0-1 0,-1 0 1,1 1-1,0-1 0,-1 1 1,1 0-1,-1-1 0,1 1 1,0-1-1,-1 1 0,1 0 1,-1 0-1,1-1 0,-1 1 1,0 0-1,1 0 0,-1-1 1,0 1-1,0 0 0,1 0 1,-1 0-1,0-1 0,0 1 1,0 0-1,0 0 0,0 0 0,0 0 1,0 0-1,0-1 0,-1 1 1,1 0-1,0 0 0,0 0 1,-1-1-1,1 2 0,-20 60 363,10-32-260,9-29-107,1 0 0,0 0 0,0 0 0,0 0 0,0 0 0,0-1 0,0 1 0,0 0 0,0 0 0,0 0 0,0 0 0,0 0 0,1 0 0,-1 0 0,0 0 0,1 0 0,-1-1 0,1 1 0,-1 0 0,1 0 0,-1 0 0,1-1 0,-1 1 0,1 0 0,0-1 0,-1 1 0,1-1 0,0 1 0,0 0 0,-1-1 0,1 0 0,0 1 0,2 0 0,1 0 0,-1 0 0,1-1 0,1 1 0,-1-1 0,0 0 0,0 0 0,0 0 0,7-1 0,3-2 0,0 0 0,0-1 0,0 0 0,15-7 0,-6-3 0,0 0 0,-2-2 0,1 0 0,-2-1 0,0-1 0,-1-1 0,-1-1 0,26-37 0,-43 114 0,0-56 0,1 0 0,0 1 0,0-1 0,-1 0 0,1 0 0,0 0 0,0 0 0,0-1 0,0 1 0,0 0 0,0-1 0,0 0 0,0 1 0,0-1 0,1 0 0,-1 0 0,0 0 0,0 0 0,0 0 0,0-1 0,0 1 0,4-2 0,45-15 0,-42 12 0,-1 0 0,1 0 0,-1-1 0,0 0 0,-1-1 0,1 0 0,-1 0 0,-1 0 0,1-1 0,-1 0 0,-1 0 0,1-1 0,-1 0 0,-1 1 0,0-2 0,0 1 0,-1 0 0,0-1 0,0 0 0,-1 1 0,1-15 0,-3 23 0,0 0 0,0 1 0,-1-1 0,1 0 0,0 1 0,0-1 0,-1 1 0,1-1 0,0 0 0,-1 1 0,1-1 0,-1 1 0,1-1 0,-1 1 0,1-1 0,-1 1 0,1-1 0,-1 1 0,1-1 0,-1 1 0,1 0 0,-1-1 0,0 1 0,1 0 0,-1 0 0,0 0 0,1-1 0,-1 1 0,0 0 0,1 0 0,-1 0 0,0 0 0,0 0 0,1 0 0,-1 0 0,0 0 0,1 0 0,-1 1 0,0-1 0,0 1 0,-33 10 0,26-4 0,1 0 0,-1 0 0,1 0 0,0 1 0,1 0 0,0 0 0,0 1 0,1-1 0,0 1 0,-4 11 0,7-17 0,0 1 0,1-1 0,-1 1 0,1-1 0,0 1 0,0 0 0,0 0 0,1-1 0,-1 1 0,1 0 0,0 0 0,0 0 0,0-1 0,1 1 0,-1 0 0,1 0 0,0 0 0,0-1 0,0 1 0,1-1 0,-1 1 0,1-1 0,0 1 0,0-1 0,0 0 0,0 0 0,0 0 0,1 0 0,4 4 0,2-1-156,1-1 1,0 0-1,1-1 1,-1 0-1,1 0 1,-1-1-1,1-1 0,0 1 1,0-2-1,0 0 1,1 0-1,-1-1 1,16-2-1,47-1-7531</inkml:trace>
</inkml:ink>
</file>

<file path=ppt/ink/ink3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8.305"/>
    </inkml:context>
    <inkml:brush xml:id="br0">
      <inkml:brushProperty name="width" value="0.025" units="cm"/>
      <inkml:brushProperty name="height" value="0.025" units="cm"/>
    </inkml:brush>
  </inkml:definitions>
  <inkml:trace contextRef="#ctx0" brushRef="#br0">9892 665 12876,'0'0'3689,"-12"-8"-2824,-187-114-680,162 103-248,0 2 1,-1 2-1,0 2 0,-47-11 1,-223-25 92,-2-1 207,143 14 293,-496-86 872,-339 39-1373,599 57-20,-1889-54 1507,1998 87-1514,0 14 0,2 12 0,1 13 0,-326 96 0,443-90-13,2 9-1,2 6 1,4 8 0,4 8-1,3 6 1,-193 143-1,-76 113-5,318-243 148,-158 191 1,226-239-30,3 2-1,3 2 1,2 1 0,2 1 0,4 2 0,2 1 0,3 1 0,2 1 0,4 1-1,2 0 1,-10 125 0,15-70-76,6 0 1,5 0-1,6 0 0,40 217 0,-32-270-25,3 0 0,3-1-1,3-2 1,3 0 0,2-1 0,4-2 0,2-2-1,2-1 1,81 96 0,-59-92 30,3-2 0,2-3 1,3-2-1,2-4 0,148 84 0,-111-82-41,2-4 1,3-6-1,197 53 1,-105-51-91,276 26 0,203-23-196,667-33 237,-488-82-75,-6-50 92,609-149 476,-1004 153-347,507-195 1,-830 254-40,-2-6-1,-3-5 1,-3-6 0,206-150 0,-266 166 37,-2-2 0,-3-4 0,-3-2 0,-2-3 0,-3-3 0,-3-2 0,-4-2 0,-2-2 0,46-100 0,-59 93 209,-3-1 1,-4-1 0,-3-2-1,-5 0 1,13-115-1,-25 120-199,-3 0-1,-3 0 1,-4 0-1,-4 0 1,-3 1-1,-20-78 1,13 97-92,-1 1 0,-4 1 1,-1 0-1,-4 2 0,-1 1 0,-3 2 1,-3 1-1,-45-55 0,32 53-250,-3 1-1,-1 3 1,-3 2-1,-2 2 1,-2 3-1,-111-62 1,28 33-2390,-169-62-1,49 38-3421</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8.037"/>
    </inkml:context>
    <inkml:brush xml:id="br0">
      <inkml:brushProperty name="width" value="0.025" units="cm"/>
      <inkml:brushProperty name="height" value="0.025" units="cm"/>
    </inkml:brush>
  </inkml:definitions>
  <inkml:trace contextRef="#ctx0" brushRef="#br0">196 367 19731,'0'0'1099,"-13"-1"257,6 0-1168,4 1-128,-1-1-1,0 0 1,0 1-1,1 0 1,-1 0 0,0 0-1,0 0 1,1 1-1,-1-1 1,0 1-1,1 0 1,-1 0-1,1 0 1,-1 1-1,1-1 1,-1 1-1,1 0 1,0 0-1,0 0 1,0 0-1,0 0 1,0 1 0,0 0-1,-2 2 1,-6 12 91,0 0 0,1 1 0,0 0 1,2 0-1,-12 38 0,15-42-86,2 1 0,-1-1-1,2 1 1,0 0 0,1 0-1,0 0 1,1-1-1,4 28 1,-4-40-55,0 0 0,1-1 0,-1 1-1,1-1 1,0 1 0,-1-1 0,1 1 0,0-1 0,0 0 0,0 1-1,0-1 1,0 0 0,0 0 0,0 1 0,0-1 0,1 0 0,-1 0-1,0 0 1,1-1 0,-1 1 0,1 0 0,-1 0 0,1-1 0,-1 1 0,1-1-1,-1 1 1,1-1 0,-1 0 0,1 0 0,0 0 0,-1 0 0,1 0-1,0 0 1,-1 0 0,1 0 0,2-1 0,2 0 130,0 0 1,0-1-1,-1 0 0,1 0 1,0 0-1,-1-1 0,1 0 1,8-6-1,6-7 59,0-1 0,-2-1 0,0-1 0,-1 0 0,20-30 0,-27 34 23,0-1-1,-1 0 1,-1 0-1,-1 0 0,0-1 1,-1-1-1,0 1 1,3-26-1,-41 150 511,29-95-740,1-6 0,0 1 0,1 0 0,0 0 1,0 0-1,0 0 0,1 0 0,0 0 1,0 0-1,2 10 0,-2-16 6,1 0 0,-1 0-1,1-1 1,0 1 0,-1 0 0,1 0 0,0-1-1,-1 1 1,1-1 0,0 1 0,0 0-1,-1-1 1,1 1 0,0-1 0,0 0-1,0 1 1,0-1 0,0 0 0,0 1 0,0-1-1,0 0 1,0 0 0,0 0 0,0 0-1,-1 0 1,1 0 0,0 0 0,0 0-1,0 0 1,0-1 0,0 1 0,0 0-1,1-1 1,32-14 78,-20 5-46,-1-1 1,0 0-1,-1-2 0,0 1 1,-1-1-1,0-1 0,10-18 1,0-2 72,33-73 0,-40 76 15,-14 31-117,1 0 0,-1 0 0,0 0 0,0 0-1,0 0 1,0 0 0,0 0 0,0 0 0,0 1 0,0-1 0,0 0 0,0 0 0,1 0 0,-1 0 0,0 0 0,0 0 0,0 0-1,0 0 1,0 0 0,0 0 0,0 0 0,0 0 0,0 0 0,1 0 0,-1 0 0,0 0 0,0-1 0,0 1 0,0 0 0,0 0-1,0 0 1,0 0 0,0 0 0,-15 55-49,12-44 54,-4 9 7,0 0-1,2 0 1,1 1 0,-4 37-1,8-57-8,0 0-1,0 0 0,0-1 0,0 1 0,0 0 0,0 0 0,0-1 0,0 1 0,1 0 1,-1 0-1,0-1 0,0 1 0,1 0 0,-1-1 0,0 1 0,1 0 0,-1-1 0,1 1 1,-1-1-1,1 1 0,-1-1 0,1 1 0,-1-1 0,1 1 0,0-1 0,-1 1 0,1-1 1,-1 0-1,1 1 0,0-1 0,0 0 0,-1 1 0,1-1 0,0 0 0,-1 0 0,1 0 1,0 0-1,0 0 0,-1 0 0,1 0 0,0 0 0,0 0 0,-1 0 0,1 0 0,0 0 1,0-1-1,-1 1 0,1 0 0,0-1 0,-1 1 0,1 0 0,0-1 0,-1 1 0,1-1 1,-1 1-1,2-1 0,39-27 295,-9-6-164,-2-1 0,0-1 0,26-46 0,-42 62-67,-7 16-144,-5 15-78,-5 20-35,-13 43 133,9-51 61,2 0-1,1 0 1,-2 38-1,6-60-4,0 0 1,-1 0-1,1 0 0,0 0 0,0 0 0,1 0 0,-1 0 0,0 0 1,0 0-1,0 0 0,1 0 0,-1 0 0,0-1 0,1 1 0,-1 0 1,1 0-1,-1 0 0,1 0 0,-1-1 0,1 1 0,0 0 0,-1-1 1,1 1-1,0 0 0,0-1 0,-1 1 0,1-1 0,0 1 1,0-1-1,0 1 0,0-1 0,-1 0 0,1 0 0,0 1 0,0-1 1,0 0-1,0 0 0,0 0 0,0 0 0,0 0 0,0 0 0,0 0 1,0 0-1,0 0 0,0 0 0,0-1 0,-1 1 0,2-1 0,4 0 13,-1-1 0,0 0 0,0 0 0,0-1 0,0 0 0,-1 1 0,8-7 0,10-11 12,0-2 1,-1-1 0,-2 0-1,0-1 1,-1-1-1,-2-1 1,16-32 0,-2-6-153,43-133 0,-64 168 51,-8 18-7,-4 15-268,-29 57 240,18-38 132,1 0 0,1 1-1,1 0 1,1 1-1,2 1 1,0-1-1,2 1 1,-4 31 0,10-8-16,2-1 0,3 0 0,1-1 1,16 55-1,-9-42 76,9 109 0,-20-135 51,0-15 73,-1 1-1,-1-1 0,-4 29 1,4-48-203,0 0 0,0 0 0,0-1-1,0 1 1,0 0 0,-1 0 0,1 0 0,0-1 0,0 1 0,0 0 0,0 0-1,-1 0 1,1 0 0,0 0 0,0-1 0,0 1 0,-1 0 0,1 0 0,0 0-1,0 0 1,-1 0 0,1 0 0,0 0 0,0 0 0,-1 0 0,1 0-1,0 0 1,0 0 0,-1 0 0,1 0 0,0 0 0,0 0 0,-1 0 0,1 0-1,0 0 1,0 0 0,0 0 0,-1 1 0,1-1 0,0 0 0,0 0 0,0 0-1,-1 0 1,1 0 0,0 1 0,0-1 0,0 0 0,0 0 0,-1 0 0,1 1-1,0-1 1,0 0 0,0 0 0,0 0 0,0 1 0,0-1 0,0 0-1,0 0 1,0 1 0,0-1 0,0 0 0,0 0 0,0 1 0,0-1 0,0 0-1,0 0 1,0 1 0,0-1 0,-10-17-13,-3-36 12,1 0 0,3-1 0,2 1 0,3-1 0,5-109 0,-1 158-82,0-1 0,1 1 0,-1 0-1,1 0 1,0 0 0,0 0 0,1-1 0,0 2 0,0-1-1,0 0 1,0 0 0,1 1 0,0-1 0,0 1 0,6-8-1,-4 8-220,1 0-1,0 0 0,0 0 1,0 1-1,0 0 0,0 0 0,1 0 1,-1 1-1,1 0 0,0 0 0,11-1 1,22-5-7027,1-1-6454</inkml:trace>
</inkml:ink>
</file>

<file path=ppt/ink/ink3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36.457"/>
    </inkml:context>
    <inkml:brush xml:id="br0">
      <inkml:brushProperty name="width" value="0.025" units="cm"/>
      <inkml:brushProperty name="height" value="0.025" units="cm"/>
    </inkml:brush>
  </inkml:definitions>
  <inkml:trace contextRef="#ctx0" brushRef="#br0">8391 219 16592,'-60'-24'39,"0"2"1,-2 3 0,0 3-1,-1 3 1,-93-9 0,-323 7 293,-78 56-249,158-5-67,-516-31 155,-1-55 74,464 22-114,193 13 18,-1654-61 154,1753 75-277,-302 4 15,311 4-48,-158 29 0,227-21-13,0 4 1,2 3 0,-112 46 0,138-43-5,0 2 0,2 2-1,1 3 1,1 1 0,-74 67 0,109-86 8,0 0 0,1 1 0,0 1 0,1 0 0,1 1 1,1 0-1,-12 24 0,20-35-1,0 1 1,1-1-1,-1 1 1,1 0-1,1 0 1,-1 0-1,1 0 1,1 0-1,-1 0 1,1 1-1,1-1 1,-1 0-1,1 0 1,0 0-1,1 0 1,-1 0-1,1 0 1,1 0-1,-1-1 1,1 1-1,1-1 1,-1 0-1,1 0 0,5 7 1,11 11 79,1-1 0,2-1 0,0-1 0,1-1 0,1 0 1,48 26-1,176 76 37,-70-48-101,3-8 0,3-8 0,2-8 0,2-8 0,2-8 0,229 10 0,319-33-190,0-32 199,-189 3-10,89 5 3,501-15 640,-4-53-816,627-140-856,-1687 210 1190,52-5 121,0-6 0,134-43 0,-255 63-274,0 0 0,0-1-1,0 0 1,-1 0 0,0-1 0,1 1-1,-1-1 1,0-1 0,-1 1-1,1-1 1,9-11 0,-13 13-1,0-1 0,0 0 0,0 1 0,-1-1 0,1 0 0,-1 0 0,0 0 0,0 0 0,0 0 0,-1 0 0,1 0 0,-1 0 0,0-1 0,0 1 0,-1 0 0,1 0 0,-1 0 0,0 0 0,0 0 0,0 0 0,0 0 0,-4-7 0,-3-3 20,0 0-1,0 1 1,-1 0 0,-1 0-1,0 1 1,-1 1-1,0-1 1,0 2 0,-16-12-1,-8-3 237,-1 1 0,-49-25-1,-13 3 587,-2 4 0,-130-36 1,-218-35 840,58 33-1567,-2 18 1,-481-15 0,540 65-3262,-8-4-2402</inkml:trace>
</inkml:ink>
</file>

<file path=ppt/ink/ink3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8.679"/>
    </inkml:context>
    <inkml:brush xml:id="br0">
      <inkml:brushProperty name="width" value="0.025" units="cm"/>
      <inkml:brushProperty name="height" value="0.025" units="cm"/>
    </inkml:brush>
  </inkml:definitions>
  <inkml:trace contextRef="#ctx0" brushRef="#br0">554 94 14606,'-10'2'416,"-32"10"527,1 1 0,1 1-1,1 3 1,0 1 0,-52 34-1,72-40-743,1 1-1,0 0 1,1 2 0,1 0-1,1 1 1,0 0-1,1 1 1,0 1-1,2 0 1,0 1-1,1 1 1,-15 36-1,15-23-171,2 1-1,1 0 0,1 1 0,3 0 0,0 0 0,2 0 1,2 0-1,5 41 0,-3-52-34,2 1 0,0-1 0,2 0 0,1 0 1,0-1-1,2 0 0,1 0 0,1-1 0,0-1 0,2 1 1,0-2-1,24 28 0,-32-43-30,-1 0 1,1-1-1,0 1 0,0-1 1,0 0-1,1-1 1,-1 1-1,1-1 1,0 0-1,0 0 0,0-1 1,0 0-1,1 0 1,-1 0-1,1-1 0,-1 0 1,1 0-1,10-1 1,-8-1 99,0 0 1,0-1-1,0 0 0,-1-1 1,1 0-1,-1 0 1,0-1-1,0 1 1,0-2-1,-1 0 1,1 0-1,-1 0 0,9-9 1,21-21 274,-2-2-1,-2-1 1,-1-2 0,-2-1-1,-2-1 1,28-56 0,-19 23 270,-3-2 1,47-161 0,-72 209-329,-1-1 0,-2 0-1,-1 0 1,1-52 0,-6 73-236,0 1-1,-1 0 1,0 0 0,-1 0-1,1 0 1,-2 1 0,1-1-1,-1 0 1,0 1 0,-1 0-1,1-1 1,-1 1 0,-1 1-1,1-1 1,-1 1 0,-1 0-1,1 0 1,-1 0 0,0 1-1,0-1 1,-1 2 0,-10-8-1,0 3-15,0 1 0,0 1 0,0 0 0,-1 1 0,0 1 0,-1 1 0,1 0 0,-1 2 0,1 0 0,-22 1-1,25 1-31,0 0-1,0 2 1,1 0-1,-1 0 1,1 2-1,0 0 1,0 0-1,0 1 1,0 1-1,1 0 1,0 1-1,0 1 1,-16 12-1,16-9-111,1 1 0,0 0-1,1 1 1,0 1 0,1 0-1,0 0 1,2 1 0,-9 16-1,-14 49-3242,6 2-5276,15-40-2297</inkml:trace>
</inkml:ink>
</file>

<file path=ppt/ink/ink3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1:37.744"/>
    </inkml:context>
    <inkml:brush xml:id="br0">
      <inkml:brushProperty name="width" value="0.025" units="cm"/>
      <inkml:brushProperty name="height" value="0.025" units="cm"/>
    </inkml:brush>
  </inkml:definitions>
  <inkml:trace contextRef="#ctx0" brushRef="#br0">2007 346 4740,'-12'-4'2830,"-136"-41"5414,-14 4-5312,115 31-2658,-1 3 0,0 1-1,-1 3 1,-94 5 0,112 2-249,1 2-1,0 1 1,1 2 0,-45 18 0,-109 62 38,174-84-63,-91 48 341,2 4 0,3 4 0,-118 99 0,172-124-294,2 1-1,2 1 1,1 3 0,2 0-1,1 3 1,3 0 0,2 2 0,1 2-1,-23 59 1,28-43 7,2 0-1,3 2 1,3 0-1,-6 82 1,11-13 15,9 151 0,6-185-22,4 0 0,36 157 0,-30-193-32,3-1 1,3-2 0,2 0-1,4-1 1,34 57 0,-34-77 12,1 0 1,2-2-1,2-2 1,1 0-1,2-3 1,2-1-1,1-1 1,1-3 0,1-1-1,2-2 1,0-2-1,2-1 1,1-3-1,0-2 1,1-1 0,1-3-1,1-2 1,-1-2-1,81 5 1,-65-12 25,0-3 0,1-3-1,-2-3 1,1-3 0,116-31 0,-132 25 89,-1-2 0,-1-3 1,-1-1-1,-1-2 0,0-2 0,-2-2 1,-1-2-1,41-38 0,-21 9 431,-3-4-1,-3-1 1,85-128 0,107-232 526,-183 300-767,94-254 0,-133 299-232,-4-1-1,-2-1 1,-5-1 0,8-136-1,-21 131-52,-4 1-1,-3 0 1,-5 0-1,-30-126 0,23 147-29,-2 1-1,-3 1 0,-3 1 0,-2 1 0,-3 2 1,-52-76-1,66 111-18,-1 0 1,-1 1-1,0 1 0,-2 1 1,-1 1-1,0 0 1,-41-24-1,44 33-23,0 0-1,-1 1 1,0 1 0,0 1-1,-1 1 1,0 0 0,0 2 0,-1 1-1,1 0 1,-40 1 0,26 4-132,0 2 0,1 1 0,-1 2 0,1 1 1,1 1-1,-44 20 0,-185 100-3130,140-64 306,63-40-548,30-21-1741</inkml:trace>
</inkml:ink>
</file>

<file path=ppt/ink/ink3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1:39.755"/>
    </inkml:context>
    <inkml:brush xml:id="br0">
      <inkml:brushProperty name="width" value="0.025" units="cm"/>
      <inkml:brushProperty name="height" value="0.025" units="cm"/>
    </inkml:brush>
  </inkml:definitions>
  <inkml:trace contextRef="#ctx0" brushRef="#br0">644 123 4036,'0'0'10799,"-4"-8"-8770,1 2-1655,-1 0 0,0 1 1,1-1-1,-2 1 0,1 0 0,-1 0 1,1 0-1,-2 1 0,1 0 0,0 0 1,-1 0-1,1 1 0,-1-1 0,0 1 1,0 1-1,-1-1 0,1 1 0,-11-2 1,0 1-257,1 1 0,-1 0 0,-1 1 0,1 1 0,0 1 0,0 0 0,0 2 0,1 0 0,-1 0 0,0 2 0,1 0 0,0 0 0,0 2 1,1 0-1,0 1 0,0 1 0,0 0 0,1 0 0,1 2 0,0 0 0,0 0 0,1 1 0,1 1 0,0 0 0,-18 27 0,13-13 4,1 0-1,1 1 0,1 1 1,1 0-1,2 1 0,1 0 1,1 0-1,-3 35 0,2 6 106,4 0 0,4 103 0,2-147-228,1 0 1,2 0 0,0-1 0,2 1-1,1-1 1,1 0 0,1-1 0,18 37-1,-23-54 36,1-1-1,-1 0 1,1 1-1,0-2 1,1 1-1,-1 0 1,2-1-1,-1 0 1,0-1 0,1 1-1,0-1 1,0-1-1,1 1 1,0-1-1,-1 0 1,1-1-1,0 0 1,1 0-1,-1-1 1,0 0-1,1 0 1,-1-1-1,1 0 1,0-1-1,-1 0 1,1 0-1,0-1 1,-1 0-1,1 0 1,9-4-1,-1 0 76,0-1 0,-1-1 0,0 0 0,0-1 0,-1-1 1,0 0-1,0-1 0,-1-1 0,15-15 0,9-11 338,60-75 0,-49 47-250,-2-2 1,49-95-1,-71 111-140,-1-1 0,-3-1 1,-2-1-1,14-62 0,-28 94-58,-1 1 0,-1-1 0,-1 1 0,0-1 0,-2 0 0,-3-29 0,2 45 0,0-1 0,0 1 0,-1-1 0,0 1 0,-1 0 0,1 0 0,-1 0 0,0 0 0,-1 0 0,1 1 0,-1 0 0,0-1 0,0 1 0,-1 1 0,0-1 0,0 1 0,0-1 0,0 1 0,0 1 0,-1-1 0,0 1 0,0 0 0,0 0 0,-10-3 0,-21-2 0,0 1 0,0 2 0,-1 2 0,1 1 0,-69 5 0,74-2 0,-22 4-1179,-84 16 0,65-7-1599,43-9-4770</inkml:trace>
</inkml:ink>
</file>

<file path=ppt/ink/ink3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44.473"/>
    </inkml:context>
    <inkml:brush xml:id="br0">
      <inkml:brushProperty name="width" value="0.025" units="cm"/>
      <inkml:brushProperty name="height" value="0.025" units="cm"/>
    </inkml:brush>
  </inkml:definitions>
  <inkml:trace contextRef="#ctx0" brushRef="#br0">1950 66 8840,'-14'-3'2638,"-407"-36"3234,410 38-5835,-79-11 386,-94 1 0,153 12-267,0 0 0,1 3 0,-1 0 0,1 2 0,0 1 0,-57 21 0,26 0-52,2 2 1,2 2-1,0 3 0,3 2 1,-97 87-1,97-72 203,2 2-1,2 2 1,3 3 0,3 1 0,-39 70-1,52-68-224,2 0-1,3 2 0,3 1 0,2 1 1,4 0-1,2 1 0,3 1 0,4 1 1,2-1-1,3 1 0,4 0 0,2 0 1,3-1-1,4 1 0,2-2 0,3 1 1,25 67-1,-25-96-89,1-1 1,2-1-1,1-1 0,2 0 1,2-1-1,1-1 0,37 40 1,-43-56 4,0 0-1,2-1 1,0-1 0,0-1 0,2 0 0,0-2 0,0 0 0,1-2 0,1-1 0,0 0 0,0-2 0,49 10 0,-40-13 9,0-2 1,1-1 0,0-1 0,-1-2 0,1-2-1,49-10 1,-37 2 34,0-2 0,0-2-1,85-41 1,-38 4 240,-2-4 0,-3-5 0,112-97 0,-77 50 683,148-167 0,-198 190-402,-3-4 0,106-181 0,-150 223-406,-3-1 0,-2-1 0,-2-1 0,13-57 0,-23 72-75,-3 0 0,0-1 1,-3 1-1,-1-1 1,-1 1-1,-2-1 1,-6-37-1,4 56-7,0 1 0,-2 0 0,0 0 1,0 0-1,-2 0 0,0 1 0,-1 0 0,0 1 0,-1 0 1,0 0-1,-2 1 0,1 0 0,-21-19 0,16 19 1,-1 1-1,0 0 1,-1 2-1,0-1 1,-1 2-1,1 1 1,-2 0-1,1 1 1,-1 1-1,0 0 1,-25-2-1,-10 1-164,-1 3-1,0 3 1,0 2-1,0 2 0,0 3 1,1 2-1,0 2 1,-59 20-1,-39 20-609,-213 103 0,239-93-375,-45 19-1816,53-33-1914,40-25-1067</inkml:trace>
</inkml:ink>
</file>

<file path=ppt/ink/ink3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4.002"/>
    </inkml:context>
    <inkml:brush xml:id="br0">
      <inkml:brushProperty name="width" value="0.025" units="cm"/>
      <inkml:brushProperty name="height" value="0.025" units="cm"/>
    </inkml:brush>
  </inkml:definitions>
  <inkml:trace contextRef="#ctx0" brushRef="#br0">0 1 6534,'0'0'21567,"5"7"-21444,3 8-39,0 1 0,-1 0 0,-1 1 0,0-1 0,-2 1 0,5 31 0,10 120-599,-16-132-76,-3-35 449,0-1-1,0 0 1,0 1-1,1-1 0,-1 0 1,0 1-1,0-1 1,0 0-1,0 1 1,0-1-1,0 1 0,0-1 1,0 0-1,0 1 1,0-1-1,0 0 1,0 1-1,0-1 0,0 1 1,0-1-1,0 0 1,0 1-1,0-1 1,-1 0-1,1 1 0,0-1 1,0 0-1,0 1 1,-1-1-1,1 0 1,0 1-1,0-1 1,-1 0-1,1 0 0,0 1 1,-1-1-1,1 0 1,0 0-1,-1 0 1,1 1-1,0-1 0,-1 0 1,1 0-1,-1 0 1,1 0-1,0 0 1,-1 0-1,1 0 0,0 0 1,-1 0-1,1 0 1,-1 0-1,1 0 1,0 0-1,-1 0 1,1 0-1,0 0 0,-1 0 1,0-1-1,-20-14-6155,20 15 6027,-22-19-7828</inkml:trace>
</inkml:ink>
</file>

<file path=ppt/ink/ink3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4.344"/>
    </inkml:context>
    <inkml:brush xml:id="br0">
      <inkml:brushProperty name="width" value="0.025" units="cm"/>
      <inkml:brushProperty name="height" value="0.025" units="cm"/>
    </inkml:brush>
  </inkml:definitions>
  <inkml:trace contextRef="#ctx0" brushRef="#br0">1 67 5926,'0'0'20851,"73"-35"-19601,-24 29-578,3 1-448,-1 1-160,-2 1-160,-3 3-1025,-4-2-1729,-3-3-1955,-5-1-4900</inkml:trace>
</inkml:ink>
</file>

<file path=ppt/ink/ink3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4.859"/>
    </inkml:context>
    <inkml:brush xml:id="br0">
      <inkml:brushProperty name="width" value="0.025" units="cm"/>
      <inkml:brushProperty name="height" value="0.025" units="cm"/>
    </inkml:brush>
  </inkml:definitions>
  <inkml:trace contextRef="#ctx0" brushRef="#br0">0 32 19923,'0'0'5925,"48"-3"-3682,-20-1-834,1-4-736,-1 4-513,0-2-128,-6 1 0,-5 3-449,-9 2-800,-4 0-1441,-4 7-1955</inkml:trace>
</inkml:ink>
</file>

<file path=ppt/ink/ink3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52.784"/>
    </inkml:context>
    <inkml:brush xml:id="br0">
      <inkml:brushProperty name="width" value="0.025" units="cm"/>
      <inkml:brushProperty name="height" value="0.025" units="cm"/>
    </inkml:brush>
  </inkml:definitions>
  <inkml:trace contextRef="#ctx0" brushRef="#br0">3605 447 14029,'-1'0'-1,"-408"-12"261,301 4 425,-190-41-1,258 40-665,-315-68 114,254 59-121,-159-5 1,147 21-90,0 5 0,0 5 0,1 4 0,-132 33 0,46 9 255,2 9 0,-361 171 0,522-217-134,1 1 0,1 2 1,0 2-1,-51 45 0,68-52-45,2 0 1,0 1-1,1 1 0,0 0 1,1 1-1,1 1 0,1-1 1,1 2-1,1-1 0,-8 26 1,7-16 2,2 1 0,2 0 1,0 0-1,2 0 0,1 0 0,1 0 1,2 0-1,1 0 0,7 36 1,-3-41-18,0 0 1,2-1 0,0 0-1,2 0 1,1-1-1,0 0 1,2-1 0,1-1-1,0 0 1,2 0 0,21 21-1,-10-15 1,2-2 0,0-1 0,1-1 0,1-2 0,44 23 0,-23-19-9,0-2 1,105 31-1,-20-23 29,0-5 0,143 7 1,977 8-162,-408-123-242,-12-86 265,-92-55 99,-590 163 361,-3-7 0,236-143 0,-349 186-241,-2-2 0,0-1 0,44-43 0,-70 59 3,-1-1 0,0 1 0,0-2 0,-1 1-1,-1-1 1,0-1 0,-1 1 0,-1-1 0,0 0 0,0-1 0,-2 0 0,0 1 0,4-28 0,-7 22 144,0-1 0,-1 0 0,-1 1 1,-1-1-1,-1 1 0,-1-1 1,-1 1-1,-11-31 0,4 24-21,0 0-1,-1 1 0,-2 1 0,-1 0 1,-29-35-1,12 23-109,-1 2 0,-2 2 0,-1 1 0,-1 2 0,-2 1 0,-1 3 0,-52-26 0,20 18-98,-1 4-1,-2 3 1,-1 4-1,0 3 1,-94-12-1,-8 10 111,-218 2-1,105 24 67,-436 63-1,-280 108-2022,542-88-1508,192-42-905,17-12-3304</inkml:trace>
</inkml:ink>
</file>

<file path=ppt/ink/ink3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5.020"/>
    </inkml:context>
    <inkml:brush xml:id="br0">
      <inkml:brushProperty name="width" value="0.025" units="cm"/>
      <inkml:brushProperty name="height" value="0.025" units="cm"/>
    </inkml:brush>
  </inkml:definitions>
  <inkml:trace contextRef="#ctx0" brushRef="#br0">21 1 18578,'0'0'9256,"-18"61"-8743,16-31-417,2 0-64,0-2-64,0 2-641,0-6-224,2-4 65,-1-4-129,1-4-353,-2-6-896</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9.548"/>
    </inkml:context>
    <inkml:brush xml:id="br0">
      <inkml:brushProperty name="width" value="0.025" units="cm"/>
      <inkml:brushProperty name="height" value="0.025" units="cm"/>
    </inkml:brush>
  </inkml:definitions>
  <inkml:trace contextRef="#ctx0" brushRef="#br0">230 204 16432,'0'-2'170,"0"1"0,0-1 1,0 0-1,0 0 1,0 1-1,-1-1 1,1 0-1,-1 0 0,1 1 1,-1-1-1,1 1 1,-1-1-1,0 0 1,0 1-1,0-1 0,0 1 1,0 0-1,0-1 1,0 1-1,-1 0 1,1 0-1,0 0 0,-1 0 1,1 0-1,-1 0 1,1 0-1,-1 0 1,1 0-1,-1 1 1,0-1-1,1 1 0,-1-1 1,0 1-1,1 0 1,-1-1-1,0 1 1,0 0-1,1 0 0,-1 0 1,0 0-1,0 1 1,1-1-1,-1 0 1,-2 2-1,-3-1-32,1 1 1,0-1 0,0 2-1,0-1 1,0 0-1,0 1 1,0 0-1,1 1 1,-1-1-1,1 1 1,-7 6-1,2 1-99,0 1 0,0 0 0,1 1 0,1 0 0,0 0 0,1 0 0,0 1 0,1 0 0,1 1 0,0 0 0,1-1 0,-4 30 0,7-43-35,1 0 0,0 0-1,0 0 1,0 0 0,0 0 0,0 0-1,0 0 1,0 0 0,0 0 0,0 0-1,1 0 1,-1 0 0,0 0 0,1 0-1,-1-1 1,1 1 0,-1 0 0,1 0-1,-1 0 1,1 0 0,-1-1 0,1 1-1,0 0 1,-1 0 0,1-1 0,0 1-1,0-1 1,0 1 0,0-1 0,-1 1-1,1-1 1,0 1 0,0-1 0,0 0-1,0 1 1,0-1 0,0 0 0,0 0-1,0 0 1,0 0 0,0 0 0,0 0-1,0 0 1,0 0 0,0 0 0,0 0-1,0 0 1,0-1 0,0 1-1,1-1 1,5-1 31,-1 0-1,1-1 1,-1 0-1,0 0 1,0 0-1,8-6 1,14-14 219,-1 0 1,-1-2-1,-1 0 1,-1-2 0,-1-1-1,-2-1 1,-1 0-1,-1-2 1,-2 0 0,0-1-1,-3-1 1,12-35-1,-43 125 125,7-30-337,2 0 1,1 1 0,1 0 0,2 0 0,-2 56 0,5-82-40,1 0 1,1 1 0,-1-1-1,0 0 1,1 0-1,-1 1 1,1-1 0,-1 0-1,1 0 1,0 0 0,0 0-1,0 0 1,0 0-1,0 0 1,1 0 0,-1 0-1,1 0 1,-1-1 0,1 1-1,0-1 1,3 4-1,-2-4 11,0 0 0,0 0 0,0 0 0,0 0 1,0-1-1,0 1 0,1-1 0,-1 0 0,0 1 0,0-2 0,0 1 0,0 0 0,7-2 0,1-1 23,-1 0 1,1-1-1,-1 0 1,0 0-1,0-1 1,-1-1-1,1 1 1,10-10 0,-7 3 2,0 0 0,-1-1 0,0 0 1,-1-1-1,-1 0 0,0-1 1,-1 0-1,0-1 0,-2 0 0,9-23 1,-34 86-334,13-35 315,0 1 0,0 0 0,2-1 0,-1 1 0,1 1-1,1-1 1,0 15 0,2-27-17,-1 0 0,2 0 0,-1 1-1,0-1 1,0 0 0,0 0 0,0 1-1,1-1 1,-1 0 0,1 0 0,-1 0-1,1 1 1,-1-1 0,1 0 0,0 0-1,-1 0 1,1 0 0,0 0 0,0 0 0,0 0-1,0-1 1,0 1 0,0 0 0,0 0-1,0-1 1,0 1 0,1 0 0,2 0 13,-1 0 1,0 0 0,1-1-1,-1 1 1,1-1 0,-1 0-1,0 0 1,1 0 0,-1 0-1,5-2 1,3 0 50,1-1 0,-1-1 0,0 0 0,0 0 0,15-9 0,-8 2-17,0-1 1,-1-1-1,-1 0 0,27-29 1,-37 35-42,0 1 0,-1-1 0,1 0 0,-2-1 0,1 1 0,-1-1 0,0 0 0,-1 0 0,0 0 0,0 0 0,0-1 0,-1 1 0,-1-1 0,2-12 0,-4 21-12,1 0 0,0-1 0,0 1 0,0 0 1,-1 0-1,1 0 0,0-1 0,0 1 0,-1 0 0,1 0 0,0 0 0,0-1 0,-1 1 1,1 0-1,0 0 0,-1 0 0,1 0 0,0 0 0,0 0 0,-1 0 0,1 0 0,0 0 1,-1 0-1,1 0 0,0 0 0,-1 0 0,1 0 0,0 0 0,-1 0 0,1 0 0,0 0 0,-1 0 1,1 0-1,0 0 0,0 1 0,-1-1 0,1 0 0,0 0 0,0 0 0,-1 0 0,1 1 1,0-1-1,0 0 0,-1 0 0,1 1 0,0-1 0,0 0 0,0 1 0,0-1 0,-1 0 1,1 0-1,0 1 0,0-1 0,-15 15-79,8-5 108,2-1 1,-1 2 0,-7 18-1,12-25-231,-1 1-1,1-1 1,0 0 0,0 0-1,0 1 1,1-1-1,-1 0 1,1 1 0,0-1-1,0 0 1,1 1-1,-1-1 1,2 6 0,-1-10-72,-1 1 0,1 0 0,-1 0 0,1-1 0,0 1 0,0 0 0,-1-1 0,1 1 0,0 0 0,0-1 0,-1 1 0,1-1 0,0 0 0,0 1 0,0-1 0,0 0 1,0 1-1,0-1 0,0 0 0,0 0 0,0 0 0,0 0 0,0 0 0,2 0 0,14-4-8114,-1-11-4909</inkml:trace>
</inkml:ink>
</file>

<file path=ppt/ink/ink3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5.375"/>
    </inkml:context>
    <inkml:brush xml:id="br0">
      <inkml:brushProperty name="width" value="0.025" units="cm"/>
      <inkml:brushProperty name="height" value="0.025" units="cm"/>
    </inkml:brush>
  </inkml:definitions>
  <inkml:trace contextRef="#ctx0" brushRef="#br0">0 274 17360,'0'0'8019,"10"1"-6274,-4 0-1662,0 0 0,0-1 0,0 0 0,0 0 0,0-1 0,0 0 0,0 0-1,0 0 1,0 0 0,0-1 0,0 0 0,-1-1 0,1 1 0,-1-1 0,0 0 0,1 0-1,-1-1 1,4-4 0,14-12-2,-2-2 0,0 0-1,-1-1 1,-1-1 0,-2-1 0,0-1-1,17-38 1,-33 64-81,-1-1 0,0 0-1,1 0 1,-1 0 0,1 0 0,-1 1-1,0-1 1,1 0 0,0 0 0,-1 1-1,1-1 1,-1 0 0,1 1 0,0-1 0,0 1-1,-1-1 1,1 1 0,0-1 0,0 1-1,0-1 1,-1 1 0,1 0 0,0-1-1,0 1 1,1 0 0,-1 0 4,0 1 0,0-1 0,0 1 1,0-1-1,0 1 0,0 0 0,-1 0 0,1-1 1,0 1-1,0 0 0,-1 0 0,1 0 0,0 0 1,-1 0-1,1 0 0,-1 0 0,1 0 0,-1 1 1,19 69 230,-13-45-170,-2-16-164,0 1 1,1 0-1,0-1 1,0 0-1,8 10 0,21 21-8102,-25-31 1208</inkml:trace>
</inkml:ink>
</file>

<file path=ppt/ink/ink3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6.042"/>
    </inkml:context>
    <inkml:brush xml:id="br0">
      <inkml:brushProperty name="width" value="0.025" units="cm"/>
      <inkml:brushProperty name="height" value="0.025" units="cm"/>
    </inkml:brush>
  </inkml:definitions>
  <inkml:trace contextRef="#ctx0" brushRef="#br0">172 91 9961,'0'0'1826,"5"-10"854,-3 8-2027,20-32 723,-21 32-967,1 0 0,-1-1-1,0 1 1,0 0 0,0-1-1,0 1 1,-1 0 0,1-1-1,0 1 1,-1-1 0,0 1-1,0-1 1,0 0 0,0 1-1,0-3 1,-2 4-254,-1 0 0,1 1 0,-1-1-1,1 1 1,-1 0 0,1 0 0,-1 0 0,1 0-1,-1 0 1,1 0 0,0 1 0,-1-1 0,-3 2 0,-1 1-101,1 1 0,0 0 0,0 0 1,0 0-1,0 0 0,1 1 0,0 0 1,0 0-1,-5 7 0,-37 55 140,37-51-17,1 1-1,1 0 1,1 0 0,0 1-1,2 0 1,0 0-1,0 0 1,2 1 0,0 0-1,2-1 1,0 33 0,1-47-161,1 0 1,0 0 0,-1 0 0,1 0 0,1 1 0,-1-2 0,1 1 0,-1 0 0,1 0 0,0 0 0,0-1 0,1 1 0,-1-1 0,1 0 0,0 0 0,0 0-1,0 0 1,0 0 0,0-1 0,1 1 0,-1-1 0,1 0 0,-1 0 0,1 0 0,0 0 0,0-1 0,0 0 0,0 1 0,0-1 0,7 0 0,-6 0 8,-1 0-1,1-1 1,0 0 0,-1 0 0,1 0 0,0-1 0,0 1 0,-1-1 0,1 0 0,-1 0 0,1-1 0,-1 1-1,1-1 1,-1 0 0,0 0 0,0-1 0,0 1 0,0-1 0,0 0 0,-1 0 0,1 0 0,-1-1 0,0 1-1,0-1 1,0 1 0,0-1 0,2-5 0,-5 9 1,1-1-1,0 0 1,-1 0 0,1 0-1,-1 0 1,1 0 0,-1 0-1,1 0 1,-1 0 0,0 0-1,0 0 1,1 0 0,-1 0-1,0 0 1,0 0 0,0 0-1,0 0 1,0 0 0,0-1-1,0 1 1,-1 0 0,1 0-1,0 0 1,-1 0 0,1 0-1,0 0 1,-1 0 0,1 0-1,-1 0 1,0 1 0,1-1-1,-1 0 1,0 0 0,1 0-1,-1 1 1,0-1 0,0 0-1,0 1 1,0-1 0,0 0-1,0 1 1,0-1 0,0 1-1,0 0 1,0-1 0,0 1-1,0 0 1,0 0 0,-1-1-1,0 1-11,0 0 1,0 0-1,-1 0 0,1 0 0,0 0 0,0 0 0,0 1 0,0-1 1,0 1-1,0-1 0,0 1 0,0 0 0,0 0 0,0 0 1,0 0-1,0 0 0,0 0 0,1 1 0,-1-1 0,0 1 0,1-1 1,-1 1-1,-1 3 0,37-36 151,-9-1-125,-19 23-31,0 0-1,1 1 1,0-1 0,1 1-1,0 1 1,0-1 0,0 1-1,14-8 1,-21 15-10,-1-1 0,1 1 0,0 0 0,0-1 1,-1 1-1,1 0 0,0 0 0,-1 0 0,1 0 0,0 0 1,0 0-1,-1 0 0,1 0 0,0 0 0,0 0 0,-1 0 1,1 0-1,0 0 0,-1 1 0,1-1 0,0 0 0,-1 1 0,1-1 1,0 0-1,-1 1 0,1-1 0,-1 1 0,1-1 0,0 2 1,9 24-58,-9 46-45,-2-56 102,-1 9 353,1 0-2243,5-26-214,6-14-876,2-6-2085,1-2-2840</inkml:trace>
</inkml:ink>
</file>

<file path=ppt/ink/ink3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6.541"/>
    </inkml:context>
    <inkml:brush xml:id="br0">
      <inkml:brushProperty name="width" value="0.025" units="cm"/>
      <inkml:brushProperty name="height" value="0.025" units="cm"/>
    </inkml:brush>
  </inkml:definitions>
  <inkml:trace contextRef="#ctx0" brushRef="#br0">1 331 16303,'0'0'11334,"11"1"-11201,-2-1-115,0 0-1,0-1 1,-1 0-1,1 0 1,0 0-1,-1-1 1,0-1-1,12-4 1,-16 6 0,-1-1 0,1 1 0,-1-1-1,1 0 1,-1 0 0,0 0 0,0 0 0,0-1 0,0 1 0,0-1 0,0 0 0,-1 0-1,1 0 1,-1 0 0,0 0 0,0-1 0,0 1 0,0-1 0,-1 1 0,1-1 0,-1 1-1,0-1 1,0 0 0,0 0 0,-1 0 0,1-3 0,-1 6 1,-1 1-1,1 0 1,0-1-1,0 1 1,0 0 0,0 0-1,-1-1 1,1 1 0,0 0-1,0-1 1,-1 1 0,1 0-1,0 0 1,0 0 0,-1-1-1,1 1 1,0 0 0,-1 0-1,1 0 1,0 0-1,-1-1 1,1 1 0,0 0-1,-1 0 1,1 0 0,-1 0-1,1 0 1,0 0 0,-1 0-1,1 0 1,0 0 0,-1 0-1,1 0 1,0 0 0,-1 1-1,1-1 1,0 0-1,-1 0 1,1 0 0,0 0-1,-1 1 1,1-1 0,0 0-1,0 0 1,-1 0 0,1 1-1,0-1 1,0 0 0,-1 1-1,1-1 1,0 0 0,-1 1-1,-17 14 62,9-6-19,1 0 0,0 1 1,1 0-1,0 1 1,1 0-1,0 0 0,1 0 1,0 1-1,1-1 0,0 1 1,1 0-1,0 1 1,-1 18-1,4-31-58,0 1 0,0-1 0,0 1 0,0-1-1,0 1 1,0-1 0,0 0 0,0 1 0,0-1 0,1 1 0,-1-1 0,0 1 0,0-1-1,0 0 1,1 1 0,-1-1 0,0 1 0,1-1 0,-1 0 0,0 1 0,1-1 0,-1 0-1,1 1 1,-1-1 0,0 0 0,1 0 0,-1 0 0,1 1 0,-1-1 0,1 0 0,-1 0-1,1 0 1,20-1 51,22-17 101,-17-4-164,0-1-1,-1-1 0,-1-1 0,-2-2 0,0 0 1,-2-1-1,-1-1 0,-1-1 0,-2-1 0,-1 0 1,16-49-1,-25 56 29,-6 23-19,0 1 0,0 0 0,1 0 0,-1-1 0,0 1 0,0 0 0,0 0 0,0-1 0,0 1 0,1 0 0,-1-1 0,0 1 0,0 0 0,0 0 0,0-1 0,0 1 0,0 0 0,0-1 0,0 1 0,0 0 0,0-1 0,0 1 0,0 0 0,0-1 1,-1 1-1,1 0 0,0 0 0,0-1 0,0 1 0,0 0 0,0 0 0,-1-1 0,1 1 0,0 0 0,0 0 0,0-1 0,-1 1 0,1 0 0,0 0 0,0 0 0,-1-1 0,1 1 0,0 0 0,0 0 0,-1 0 0,1 0 0,0 0 0,-1 0 0,1 0 1,0 0-1,-1-1 0,1 1 0,0 0 0,0 0 0,-1 0 0,1 1 0,0-1 0,-1 0 0,1 0 0,0 0 0,-1 0 0,1 0 0,0 0 0,0 0 0,-1 0 0,1 1 0,0-1 0,-1 0 0,-8 8 6,-1 0 0,1 0 0,1 1 0,0 0 0,0 0 0,-12 20 0,-36 69 347,54-95-337,-7 12 75,1 0 0,0 1 0,1 1-1,1-1 1,0 1 0,2 0 0,-5 24-1,9-40-106,0 0 0,0 0 0,0 0-1,0 0 1,0 1 0,1-1-1,-1 0 1,0 0 0,0 0 0,1 0-1,-1 0 1,1 0 0,-1 0 0,1 0-1,0 0 1,-1 0 0,1 0 0,0 0-1,-1 0 1,1 0 0,0-1 0,0 1-1,0 0 1,0-1 0,0 1 0,0 0-1,1 0 1,2 0-153,0 0 0,-1 0-1,1 0 1,0 0 0,0 0 0,0-1 0,0 0 0,6 0-1,2 0-1606,0-2 0,1 1 0,-1-2 0,20-6 0,5-5-5885</inkml:trace>
</inkml:ink>
</file>

<file path=ppt/ink/ink3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6.901"/>
    </inkml:context>
    <inkml:brush xml:id="br0">
      <inkml:brushProperty name="width" value="0.025" units="cm"/>
      <inkml:brushProperty name="height" value="0.025" units="cm"/>
    </inkml:brush>
  </inkml:definitions>
  <inkml:trace contextRef="#ctx0" brushRef="#br0">107 149 20211,'0'0'5136,"-9"6"-3439,1-1-1610,1-1 0,0 2 1,1-1-1,-1 1 0,1 0 0,0 0 0,1 0 0,-1 1 0,1 0 0,1 0 0,-1 1 0,1-1 1,0 1-1,1 0 0,0 0 0,0 0 0,1 0 0,-2 14 0,3-20-91,1-1-1,-1 1 0,1-1 1,0 1-1,0-1 0,0 1 1,0 0-1,0-1 0,0 1 1,0-1-1,0 1 1,0-1-1,1 1 0,-1-1 1,1 1-1,-1-1 0,1 0 1,0 1-1,-1-1 1,1 1-1,0-1 0,0 0 1,0 0-1,0 0 0,0 1 1,0-1-1,0 0 0,0 0 1,1-1-1,-1 1 1,0 0-1,1 0 0,1 0 1,0 0-9,0-1 1,-1 0 0,1-1 0,-1 1 0,1 0 0,0-1 0,-1 1-1,1-1 1,-1 0 0,1 0 0,-1 0 0,1 0 0,-1 0 0,0-1-1,0 1 1,1-1 0,-1 1 0,0-1 0,2-3 0,15-15-147,-2-1 0,0-1 1,-2 0-1,0-1 0,-2-1 1,0 0-1,-2 0 0,0-2 1,-2 1-1,11-48 0,-17 55 164,-3 19-6,0-1 0,0 0-1,0 0 1,-1 0 0,1 1-1,0-1 1,0 0 0,0 0-1,0 0 1,0 0 0,0 1-1,-1-1 1,1 0 0,0 0-1,0 0 1,0 0 0,0 0-1,-1 0 1,1 1 0,0-1-1,0 0 1,0 0 0,-1 0-1,1 0 1,0 0 0,0 0-1,-1 0 1,1 0 0,0 0-1,0 0 1,0 0 0,-1 0-1,1 0 1,0 0 0,0 0-1,0 0 1,-1 0 0,1 0-1,0 0 1,0 0 0,0-1-1,-1 1 1,1 0 0,0 0-1,0 0 1,0 0 0,0 0-1,-1-1 1,1 1 0,0 0-1,0 0 1,0 0 0,0 0-1,0-1 1,0 1 0,-1 0-1,1 0 1,0 0 0,0-1-1,-12 18-28,1 1 0,1 0 0,0 0 0,2 1 0,0 1 0,1-1 0,1 1 0,1 0 0,0 1-1,-1 23 1,8-19-3374,-2-25 3082,1 1 0,-1 0 1,1-1-1,-1 1 1,1 0-1,-1-1 1,1 1-1,-1-1 0,1 1 1,0-1-1,-1 1 1,1-1-1,0 1 1,-1-1-1,1 0 0,0 1 1,0-1-1,0 0 1,-1 0-1,1 1 0,0-1 1,0 0-1,0 0 1,-1 0-1,2 0 1,16 0-7527</inkml:trace>
</inkml:ink>
</file>

<file path=ppt/ink/ink3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7.243"/>
    </inkml:context>
    <inkml:brush xml:id="br0">
      <inkml:brushProperty name="width" value="0.025" units="cm"/>
      <inkml:brushProperty name="height" value="0.025" units="cm"/>
    </inkml:brush>
  </inkml:definitions>
  <inkml:trace contextRef="#ctx0" brushRef="#br0">1 0 10794,'0'0'3107</inkml:trace>
</inkml:ink>
</file>

<file path=ppt/ink/ink3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7.696"/>
    </inkml:context>
    <inkml:brush xml:id="br0">
      <inkml:brushProperty name="width" value="0.025" units="cm"/>
      <inkml:brushProperty name="height" value="0.025" units="cm"/>
    </inkml:brush>
  </inkml:definitions>
  <inkml:trace contextRef="#ctx0" brushRef="#br0">53 2 8456,'42'-2'4516,"-52"4"5624,-2 1-5669,9-1-4283,-1-1 1,0 1-1,0 0 1,1 1-1,-1-1 1,1 0-1,0 1 1,-1 0-1,-3 4 1,4-3-161,-1 1 0,1-1 0,0 1 0,0-1 0,0 1 0,1 0 0,0 0 0,0 0 0,0 1 0,0-1 0,1 0 0,0 1 0,0-1 0,0 0 0,1 8 0,0-12-29,1-1-1,-1 1 0,1-1 1,-1 1-1,1-1 1,-1 0-1,1 1 0,-1-1 1,1 1-1,-1-1 1,1 0-1,-1 0 0,1 1 1,0-1-1,-1 0 0,1 0 1,0 0-1,-1 0 1,1 0-1,0 0 0,-1 0 1,1 0-1,0 0 1,-1 0-1,1 0 0,-1 0 1,1 0-1,0 0 0,-1-1 1,1 1-1,0 0 1,-1 0-1,1-1 0,-1 1 1,1-1-1,-1 1 1,1 0-1,0-2 0,27-12-175,1-9-475,-22 16 276,1 0-1,0 1 1,0 0 0,0 1 0,0 0-1,1 0 1,15-6 0,-23 11 401,-1 0 0,1 0 1,-1 0-1,1 0 0,-1 0 0,1 0 0,-1 0 1,1 1-1,-1-1 0,1 0 0,-1 0 1,1 0-1,-1 1 0,1-1 0,-1 0 0,1 1 1,-1-1-1,0 0 0,1 1 0,-1-1 0,1 1 1,-1-1-1,0 0 0,0 1 0,1-1 1,-1 1-1,0-1 0,0 1 0,1-1 0,-1 1 1,0-1-1,0 1 0,0-1 0,0 1 1,0-1-1,0 1 0,0 0 0,0-1 0,0 1 1,0-1-1,0 1 0,0-1 0,0 1 0,0-1 1,-1 1-1,1-1 0,0 1 0,-1 0 1,1 0 9,0 0 0,-1 0 0,1-1 0,0 1 1,0 0-1,0 0 0,0 0 0,0 0 1,0 0-1,0 0 0,0-1 0,0 1 0,0 0 1,0 0-1,1 0 0,-1 0 0,0 0 1,1-1-1,-1 1 0,1 0 0,-1 0 0,0-1 1,1 1-1,0 0 0,-1-1 0,1 1 1,-1 0-1,1-1 0,0 1 0,0-1 1,-1 1-1,1-1 0,0 1 0,0-1 0,0 1 1,6-1-145,0-1 1,0 0-1,0 0 0,-1-1 1,1 1-1,-1-1 1,1-1-1,-1 1 1,0-1-1,0-1 1,0 1-1,7-5 0,-8 4-190,0 0-1,0 1 0,1 0 0,-1 0 0,1 1 0,0-1 1,0 1-1,0 0 0,0 1 0,0 0 0,0 0 0,0 0 1,0 0-1,1 1 0,5 1 0,-10 5 590,-1 0-1,0 1 1,0-1 0,-1 0-1,0 1 1,0-1-1,-2 8 1,-8 122 1226,9-131-1426,0-1 0,0 0 0,-1 1 1,1-1-1,-1 0 0,0 0 0,0 1 0,0-2 0,-1 1 0,1 0 1,-1 0-1,0-1 0,0 1 0,0-1 0,0 0 0,-1 0 0,0 0 1,1-1-1,-1 1 0,0-1 0,0 0 0,0 0 0,0 0 0,-1 0 1,1-1-1,0 0 0,-1 0 0,1 0 0,-1 0 0,1-1 0,-1 0 1,0 0-1,1 0 0,-5-1 0,7 1-102,0-1 0,0 1 0,0-1-1,0 0 1,1 0 0,-1 0 0,0 0 0,0 0 0,1 0-1,-1 0 1,1 0 0,-1-1 0,1 1 0,0-1 0,-1 1-1,1-1 1,0 1 0,0-1 0,0 0 0,0 1 0,0-1-1,1 0 1,-1 0 0,1 0 0,-1 1 0,1-1 0,-1 0-1,1 0 1,0 0 0,0 0 0,0 0 0,0 0 0,0 0-1,0 0 1,1 0 0,0-3 0,0-1-23,0 1 0,1-1 0,-1 1 0,1-1 0,0 1 0,1 0 0,-1 0 0,1 0 0,0 0 0,0 0 0,6-5 0,58-47-3881,-44 40-1036,0 0-4368,-15 11 1579</inkml:trace>
</inkml:ink>
</file>

<file path=ppt/ink/ink3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8.661"/>
    </inkml:context>
    <inkml:brush xml:id="br0">
      <inkml:brushProperty name="width" value="0.025" units="cm"/>
      <inkml:brushProperty name="height" value="0.025" units="cm"/>
    </inkml:brush>
  </inkml:definitions>
  <inkml:trace contextRef="#ctx0" brushRef="#br0">1 119 17489,'24'-10'9458,"16"-16"-8014,-35 23-1532,-1 0 1,0 0 0,0 0-1,0 0 1,0-1-1,-1 1 1,1-1 0,-1 0-1,0 0 1,0 0 0,-1-1-1,1 1 1,-1-1 0,0 1-1,0-1 1,2-7-1,-5 11 92,1 1 0,0-1 0,0 1 0,-1-1 0,1 1 0,0-1 0,-1 1 0,1-1 0,-1 1 0,1-1 0,0 1 0,-1-1 0,1 1 0,-1 0 0,1-1 0,-1 1 0,1 0 0,-1 0 0,1-1 0,-1 1 0,0 0 0,1 0 0,-1 0 0,1 0 0,-1-1 0,0 1 0,1 0 0,-1 0 0,1 0 0,-1 0 0,0 1 0,1-1 0,-1 0 0,1 0 0,-1 0 0,-1 1 0,-24 7 516,20-3-320,1 0 0,0 1 1,0-1-1,0 1 0,1 0 0,0 1 1,0-1-1,0 1 0,1-1 1,-4 13-1,5-14-68,-1 1-1,2 0 1,-1 1 0,0-1-1,1 0 1,1 0 0,-1 1-1,1-1 1,0 0 0,0 1-1,0-1 1,1 0 0,2 7-1,-2-12-125,0 0-1,0 1 0,-1-1 1,1 0-1,1 0 0,-1-1 1,0 1-1,0 0 1,0 0-1,0 0 0,1-1 1,-1 1-1,0-1 0,1 1 1,-1-1-1,0 1 1,1-1-1,-1 0 0,1 0 1,-1 1-1,1-1 0,-1 0 1,0 0-1,1-1 1,-1 1-1,1 0 0,2-1 1,39-12-995,-35 8 72,0-1-1,0 0 1,-1 0-1,1 0 1,6-9-1,-7 7-1503,-1 0 0,1-1-1,-1 0 1,6-13 0,0-5-6681</inkml:trace>
</inkml:ink>
</file>

<file path=ppt/ink/ink3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9.096"/>
    </inkml:context>
    <inkml:brush xml:id="br0">
      <inkml:brushProperty name="width" value="0.025" units="cm"/>
      <inkml:brushProperty name="height" value="0.025" units="cm"/>
    </inkml:brush>
  </inkml:definitions>
  <inkml:trace contextRef="#ctx0" brushRef="#br0">26 0 13901,'0'0'5157,"-25"50"-5093,25-46-929</inkml:trace>
</inkml:ink>
</file>

<file path=ppt/ink/ink3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9.443"/>
    </inkml:context>
    <inkml:brush xml:id="br0">
      <inkml:brushProperty name="width" value="0.025" units="cm"/>
      <inkml:brushProperty name="height" value="0.025" units="cm"/>
    </inkml:brush>
  </inkml:definitions>
  <inkml:trace contextRef="#ctx0" brushRef="#br0">0 114 2723,'21'-48'6034,"-13"10"1817,2 11 1690,-14 43-8123,-2 6-692,0 1 0,2 0 0,0 0 0,1 0 1,2 0-1,1 27 0,0-49-723,1 0 1,-1 0 0,1 1-1,-1-1 1,1 0 0,0 0 0,-1 0-1,1 0 1,0 0 0,0 0-1,0 0 1,-1 0 0,1-1-1,0 1 1,0 0 0,0 0 0,0-1-1,1 1 1,-1-1 0,0 1-1,0-1 1,0 1 0,0-1 0,1 0-1,-1 0 1,0 1 0,0-1-1,1 0 1,-1 0 0,0 0 0,0 0-1,1 0 1,-1-1 0,0 1-1,0 0 1,2-1 0,46-13-819,-22-2-531,-22 13 872,1-1-1,-1 0 1,1 1-1,0 0 0,0 0 1,0 1-1,0 0 1,0 0-1,8-1 1,-13 3 474,-1 0 0,0 1 0,1-1 0,-1 1 0,1-1 0,-1 0 0,0 1 0,1-1 0,-1 1 0,0-1 0,0 1 1,1-1-1,-1 1 0,0-1 0,0 1 0,0 0 0,0-1 0,0 1 0,1-1 0,-1 1 0,0-1 0,0 1 1,0-1-1,-1 1 0,1 0 0,0-1 0,0 1 0,0-1 0,0 1 0,0-1 0,-1 1 0,1 0 0,-7 20 1636,2-9-1198,-2-1-1,0 0 0,0 0 1,-1-1-1,0 0 0,0 0 0,-1-1 1,-1 0-1,0 0 0,0-1 1,-14 8-1,23-15-484,0-1 1,0 1-1,0-1 0,0 1 0,1-1 1,-1 0-1,0 0 0,0 1 1,0-1-1,0 0 0,0 0 1,0 0-1,0 0 0,0 0 0,0 0 1,0 0-1,0 0 0,0-1 1,0 1-1,0 0 0,0 0 1,1-1-1,-1 1 0,0-1 0,0 1 1,0-1-1,0 1 0,1-1 1,-1 1-1,0-1 0,0 0 1,1 1-1,-2-2 0,1-1-279,0 0 0,0 0 0,0 0 0,0 0 0,1 0 0,-1 0 0,1 0 0,-1 0 0,1 0 0,0 0 0,1-3 0,0-4-1058,0-1 0,1 1 0,0 0 0,0 0 0,1 0 0,5-11 0,9-4-8155</inkml:trace>
</inkml:ink>
</file>

<file path=ppt/ink/ink3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9.884"/>
    </inkml:context>
    <inkml:brush xml:id="br0">
      <inkml:brushProperty name="width" value="0.025" units="cm"/>
      <inkml:brushProperty name="height" value="0.025" units="cm"/>
    </inkml:brush>
  </inkml:definitions>
  <inkml:trace contextRef="#ctx0" brushRef="#br0">32 231 16496,'0'0'3405,"-3"8"-815,-2 2-2188,2-2 134,-1 0-1,1-1 1,0 1 0,0 0-1,1 0 1,0 0-1,1 1 1,0-1-1,0 0 1,1 15 0,0-22-561,1 0 0,-1 0 1,1 0-1,0-1 0,-1 1 0,1 0 1,0 0-1,-1-1 0,1 1 1,0-1-1,0 1 0,-1 0 1,1-1-1,0 1 0,0-1 1,0 0-1,0 1 0,0-1 0,0 0 1,0 1-1,0-1 0,0 0 1,0 0-1,0 0 0,-1 0 1,1 0-1,0 0 0,0 0 1,0 0-1,0-1 0,0 1 1,0 0-1,0 0 0,0-1 0,0 1 1,0-1-1,0 1 0,0-1 1,-1 1-1,1-1 0,0 1 1,0-2-1,38-24-1529,-25 7 1223,0-1-1,-2 0 1,0-1 0,-2 0-1,0-1 1,-1 0 0,8-35 0,-5 19 404,25-53 0,-38 95 114,0 0 0,0 1 1,1-1-1,-1 1 0,1-1 0,0 0 0,1 9 1,0 12 481,-4-8-555,1 0-1,1 0 1,1 0 0,1 0-1,0 0 1,1 0-1,1 0 1,0 0-1,1 0 1,1-1-1,1 1 1,0-1-1,1-1 1,17 28-1,-20-36-229,-3-4 61,0-1 0,1 1 0,-1-1 0,1 0 0,-1 0 0,1 1 0,0-1 0,0 0 0,-1 0 0,2 0 0,-1-1 0,0 1 0,5 2 0,-15-31 151,-3 7-53,-1-1 0,-1 2-1,-1 0 1,-1 1 0,-1 0 0,0 1-1,-21-17 1,-34-24 2728,70 58-2749,1 0 1,-1-1 0,1 1 0,-1 0-1,1-1 1,-1 1 0,1 0-1,-1-1 1,1 1 0,0-1 0,-1 1-1,1-1 1,-1 1 0,1-1 0,0 1-1,0-1 1,-1 1 0,1-1-1,0 1 1,0-1 0,0 1 0,-1-1-1,1 1 1,0-1 0,0 0 0,0 1-1,0-1 1,0 1 0,0-1-1,1-1 1,15-7 856,35 2 402,-46 7-1236,63-3-1929,-41 3-1162,-1-2-1,40-6 0,-33-1-7325</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9.893"/>
    </inkml:context>
    <inkml:brush xml:id="br0">
      <inkml:brushProperty name="width" value="0.025" units="cm"/>
      <inkml:brushProperty name="height" value="0.025" units="cm"/>
    </inkml:brush>
  </inkml:definitions>
  <inkml:trace contextRef="#ctx0" brushRef="#br0">50 0 17104,'0'0'7944,"-50"9"-7912,50 13-961,0 1-3235,6 2-5157</inkml:trace>
</inkml:ink>
</file>

<file path=ppt/ink/ink3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0.646"/>
    </inkml:context>
    <inkml:brush xml:id="br0">
      <inkml:brushProperty name="width" value="0.025" units="cm"/>
      <inkml:brushProperty name="height" value="0.025" units="cm"/>
    </inkml:brush>
  </inkml:definitions>
  <inkml:trace contextRef="#ctx0" brushRef="#br0">1 172 10634,'0'0'9609,"54"4"-7879,-14-8-449,7-9-32,6-3-288,-2-4-577,0 0-319,-9-2-226,-6 5-928,-16-3-1537,-9-1-2595,-11-1-4644</inkml:trace>
</inkml:ink>
</file>

<file path=ppt/ink/ink3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0.976"/>
    </inkml:context>
    <inkml:brush xml:id="br0">
      <inkml:brushProperty name="width" value="0.025" units="cm"/>
      <inkml:brushProperty name="height" value="0.025" units="cm"/>
    </inkml:brush>
  </inkml:definitions>
  <inkml:trace contextRef="#ctx0" brushRef="#br0">1 33 16239,'0'0'993,"50"-15"897,-18 7-192,3 1-801,1 5 320,-5 2 32,-5 0-673,-6 7-255,-7 15-161,-12 5-32,-1 7 0,-14 7 0,-9 6-32,-5 2-448,5-1-545,2-8-1121,3-10-2274,8-14-8584</inkml:trace>
</inkml:ink>
</file>

<file path=ppt/ink/ink3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8.454"/>
    </inkml:context>
    <inkml:brush xml:id="br0">
      <inkml:brushProperty name="width" value="0.025" units="cm"/>
      <inkml:brushProperty name="height" value="0.025" units="cm"/>
    </inkml:brush>
  </inkml:definitions>
  <inkml:trace contextRef="#ctx0" brushRef="#br0">381 81 8296,'-10'-2'2488,"6"1"-2299,-2-1 81,1 0 0,-1 0 0,1 1 0,-1 0 0,0 0-1,1 1 1,-1-1 0,0 1 0,0 1 0,1-1 0,-1 1 0,0 0-1,1 0 1,-1 1 0,0-1 0,1 1 0,0 1 0,-6 2 0,0 4-164,0 0 0,1 1 0,0 1 0,1 0 0,0 0 0,1 1 0,-10 17 0,-44 95 305,42-77-23,2 1-1,1 1 0,3 0 1,2 1-1,3 0 0,1 1 1,3 0-1,1 78 0,5-114-366,1-1 0,0 1 0,1-1 0,0 1 0,1-1 0,1 0 0,0 0 0,1-1 0,1 1 0,0-1-1,0-1 1,1 1 0,1-1 0,14 15 0,-17-21-9,0 0-1,0-1 1,0 0 0,1-1-1,0 1 1,-1-1 0,1-1-1,1 1 1,-1-1 0,1 0-1,-1-1 1,1 0-1,0 0 1,0 0 0,-1-1-1,1-1 1,0 1 0,0-1-1,0 0 1,0-1 0,0 0-1,0 0 1,0-1-1,0 0 1,-1 0 0,1-1-1,-1 0 1,10-5 0,2-3 294,-1-1 0,0 0 1,0-1-1,-2-1 1,1-1-1,-2 0 0,0-1 1,24-34-1,-5-1 72,54-106-1,-67 115-339,-1-1-1,-3 0 0,-1-2 1,-3 0-1,-1 0 1,-2-1-1,-3 0 0,-1-1 1,-1-50-1,-5 86-13,-1-1 0,0 0 1,-1 0-1,0 1 0,-1-1 0,0 1 1,-1-1-1,0 1 0,0 0 0,-12-17 0,12 21-24,-1 1 0,0 0 1,0 1-1,0-1 0,-1 1 0,0 0 0,0 1 0,0-1 0,-1 1 0,1 1 0,-1-1 0,0 1 0,0 0 0,0 0 0,-1 1 0,1 0 0,-11-1 0,0 0-369,-1 2 0,1 0 0,0 1 0,0 1 0,-31 5 0,13 2-3449,-63 21 1,41-8-2088</inkml:trace>
</inkml:ink>
</file>

<file path=ppt/ink/ink3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7.796"/>
    </inkml:context>
    <inkml:brush xml:id="br0">
      <inkml:brushProperty name="width" value="0.025" units="cm"/>
      <inkml:brushProperty name="height" value="0.025" units="cm"/>
    </inkml:brush>
  </inkml:definitions>
  <inkml:trace contextRef="#ctx0" brushRef="#br0">450 79 6598,'0'0'10944,"-11"-10"-9545,5 4-1130,-1 0 0,1 1 0,-2-1 0,1 2 0,0-1 0,-1 1 0,0 0 0,0 0 0,0 1 0,-1 0 0,1 1 0,-1 0 0,1 0 0,-10 0 0,8 1-158,1 0-1,-1 1 1,1 1-1,-1-1 0,1 2 1,-1-1-1,1 1 1,0 1-1,-1-1 0,1 2 1,0-1-1,1 1 1,-1 0-1,1 1 1,0 0-1,0 1 0,0-1 1,1 2-1,0-1 1,0 1-1,-10 13 0,2-2-12,2 1 0,1 1 0,0 1-1,2 0 1,0 0 0,1 0 0,-6 25-1,11-30-59,0-1 0,0 1-1,2 0 1,0 0-1,1 0 1,1 0 0,0 0-1,1 0 1,1 0-1,0 0 1,6 18 0,-5-26-24,1 0 0,0 0 1,0-1-1,1 1 1,0-1-1,1 0 1,-1-1-1,1 1 0,0-1 1,1 0-1,-1-1 1,1 0-1,1 0 1,-1 0-1,0-1 0,1 0 1,0 0-1,0-1 1,0 0-1,1-1 1,-1 1-1,14 1 0,-5-1 132,0-1-1,-1-1 1,1 0-1,0-1 1,0 0 0,0-2-1,0 0 1,-1-1-1,1 0 1,30-12-1,-29 7 10,-1-2 1,0 0-1,0-1 1,-1 0-1,-1-1 0,0-1 1,0-1-1,-2 0 1,1 0-1,-2-2 0,0 1 1,-1-2-1,0 0 1,-2 0-1,0 0 1,-1-1-1,0-1 0,-2 1 1,0-1-1,-1 0 1,-1-1-1,-1 1 0,-1-1 1,0 1-1,-1-1 1,-4-35-1,2 49-357,-1-1-1,1 1 1,-1 0-1,0-1 1,-1 1 0,1 0-1,-1 1 1,-1-1-1,1 0 1,-1 1 0,0 0-1,0 0 1,0 0 0,-1 0-1,0 1 1,0-1-1,0 1 1,0 0 0,-9-4-1,7 4-367,-1 0-1,0 1 1,1 0 0,-1 0-1,0 1 1,-1 0-1,1 0 1,0 1 0,0 0-1,-1 1 1,1 0-1,-1 0 1,1 0-1,-16 4 1,-5 8-10721</inkml:trace>
</inkml:ink>
</file>

<file path=ppt/ink/ink3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29.614"/>
    </inkml:context>
    <inkml:brush xml:id="br0">
      <inkml:brushProperty name="width" value="0.025" units="cm"/>
      <inkml:brushProperty name="height" value="0.025" units="cm"/>
    </inkml:brush>
  </inkml:definitions>
  <inkml:trace contextRef="#ctx0" brushRef="#br0">79 36 6790,'0'0'15775,"4"-8"-13794,11-19 455,-15 27-2354,0 0-1,0 0 1,0 0-1,0 0 1,0 1-1,1-1 1,-1 0-1,0 0 1,0 0 0,0 0-1,0 0 1,0 0-1,0 0 1,0 0-1,0 0 1,0 0-1,0 0 1,0 0 0,0 0-1,1 0 1,-1 0-1,0 0 1,0 0-1,0 0 1,0 0-1,0-1 1,0 1 0,0 0-1,0 0 1,0 0-1,0 0 1,0 0-1,0 0 1,0 0 0,1 0-1,-10 23 1465,-17 35-1254,-22 59 378,43-103-622,1 1 1,1-1 0,1 1 0,0-1-1,0 1 1,2 23 0,0-37-82,0 0 1,0 1-1,0-1 1,1 1-1,-1-1 1,0 0-1,0 1 1,1-1-1,-1 0 1,1 0-1,0 1 1,-1-1-1,1 0 1,0 0-1,-1 0 1,1 0-1,0 0 1,0 0-1,0 0 1,0 0-1,0 0 1,0 0-1,0 0 1,3 1-1,-2-2-123,1 1 1,0 0-1,-1-1 0,1 0 0,0 1 0,-1-1 0,1 0 1,0 0-1,-1-1 0,1 1 0,0 0 0,2-2 0,3 0-496,-1 0 0,1-1 0,-1 0 0,1-1 0,-1 1 0,0-1-1,10-8 1,0-7-5156,-2-3-2301</inkml:trace>
</inkml:ink>
</file>

<file path=ppt/ink/ink3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29.954"/>
    </inkml:context>
    <inkml:brush xml:id="br0">
      <inkml:brushProperty name="width" value="0.025" units="cm"/>
      <inkml:brushProperty name="height" value="0.025" units="cm"/>
    </inkml:brush>
  </inkml:definitions>
  <inkml:trace contextRef="#ctx0" brushRef="#br0">26 16 20211,'0'0'12108,"-25"-16"-17810,25 23 2243,0 0-1378,0-1-3523</inkml:trace>
</inkml:ink>
</file>

<file path=ppt/ink/ink3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0.343"/>
    </inkml:context>
    <inkml:brush xml:id="br0">
      <inkml:brushProperty name="width" value="0.025" units="cm"/>
      <inkml:brushProperty name="height" value="0.025" units="cm"/>
    </inkml:brush>
  </inkml:definitions>
  <inkml:trace contextRef="#ctx0" brushRef="#br0">0 1 16303,'0'0'12492,"4"12"-12230,33 73-176,14 37-2247,-46-106 707,0 0 0,0 1 0,-2-1 0,0 1-1,1 26 1,-11-42-5892,-3-5-170</inkml:trace>
</inkml:ink>
</file>

<file path=ppt/ink/ink3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0.671"/>
    </inkml:context>
    <inkml:brush xml:id="br0">
      <inkml:brushProperty name="width" value="0.025" units="cm"/>
      <inkml:brushProperty name="height" value="0.025" units="cm"/>
    </inkml:brush>
  </inkml:definitions>
  <inkml:trace contextRef="#ctx0" brushRef="#br0">77 150 10634,'0'0'12807,"-6"-8"-12204,-18-25-96,24 32-459,0 1-1,0-1 0,0 0 1,1 0-1,-1 0 0,0 0 1,0 0-1,1 0 0,-1 0 1,0 0-1,1 1 0,-1-1 1,1 0-1,-1 0 0,1 1 1,-1-1-1,1 0 0,0 1 1,-1-1-1,1 0 0,0 1 1,0-1-1,-1 1 0,1-1 1,0 1-1,0-1 1,0 1-1,0 0 0,0-1 1,1 1-1,33-15 921,-31 14-799,88-32-1541,-92 33 1114,1 0-1,-1 0 1,0 0-1,1 0 0,-1-1 1,0 1-1,1 0 0,-1 0 1,0 0-1,1-1 1,-1 1-1,0 0 0,1 0 1,-1-1-1,0 1 1,0 0-1,1 0 0,-1-1 1,0 1-1,0 0 0,0-1 1,0 1-1,1-1 1,-1 1-1,0 0 0,0-1 1,0 1-1,0 0 1,0-1-1,0 1 0,0-1 1,0 1-1,0 0 0,0-1 1,0 1-1,0-1 1,0-1-1299,0-3-5799</inkml:trace>
  <inkml:trace contextRef="#ctx0" brushRef="#br0" timeOffset="1">0 192 5477,'0'0'22710,"12"-73"-21653,12 42-385,0 4-480,0 5-192,0 3 0,-1 7-192,-5 7-961,-3 2-1473,-1 3-1122,-7 0-832</inkml:trace>
</inkml:ink>
</file>

<file path=ppt/ink/ink3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1.804"/>
    </inkml:context>
    <inkml:brush xml:id="br0">
      <inkml:brushProperty name="width" value="0.025" units="cm"/>
      <inkml:brushProperty name="height" value="0.025" units="cm"/>
    </inkml:brush>
  </inkml:definitions>
  <inkml:trace contextRef="#ctx0" brushRef="#br0">0 259 17360,'0'0'12337,"5"-8"-11413,17-28-313,46-55 0,22-32-328,-100 177-251,-3-19 55,6-16 0,0-1 0,1 1 0,0 0 0,2 0 0,-3 33 0,7-52-178,0 1 0,0-1 1,0 1-1,0 0 0,0-1 0,0 1 1,1-1-1,-1 1 0,0-1 0,0 1 1,1-1-1,-1 1 0,0-1 0,1 1 1,-1-1-1,0 0 0,1 1 0,-1-1 1,1 1-1,-1-1 0,1 0 0,-1 1 1,0-1-1,1 0 0,0 0 0,-1 1 1,1-1-1,-1 0 0,1 0 0,-1 0 1,1 0-1,-1 0 0,1 0 0,-1 0 1,1 0-1,0 0 0,-1 0 0,1 0 1,-1 0-1,1 0 0,-1 0 0,1 0 1,-1-1-1,1 1 0,0 0 0,0-1 1,25-13-7827,-13-4-496</inkml:trace>
</inkml:ink>
</file>

<file path=ppt/ink/ink3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2.211"/>
    </inkml:context>
    <inkml:brush xml:id="br0">
      <inkml:brushProperty name="width" value="0.025" units="cm"/>
      <inkml:brushProperty name="height" value="0.025" units="cm"/>
    </inkml:brush>
  </inkml:definitions>
  <inkml:trace contextRef="#ctx0" brushRef="#br0">159 1 18353,'0'0'12839,"-8"8"-12753,-12 17 79,2 2 1,0 0-1,2 1 1,0 1-1,2 0 1,2 1-1,1 0 1,-10 40-1,20-66-197,0 0 0,0 0 0,0 0 0,1 0 0,-1 0 0,1 0 0,0 0 0,0 0 0,1 0 0,-1 0 0,3 8 0,-2-10-16,0 0 0,0-1 0,1 1-1,-1-1 1,0 1 0,1-1 0,-1 0 0,1 1 0,-1-1 0,1 0 0,0 0 0,-1 0 0,1 0 0,0 0 0,0-1 0,0 1 0,0 0 0,0-1 0,0 0 0,0 1 0,0-1 0,0 0 0,0 0 0,0 0 0,3-1-1,38-3-4235,-39 3 3194,1 0 0,0-1 0,-1 0 0,1 0 0,-1 0 0,0 0 0,4-4 0,13-13-7942</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0.238"/>
    </inkml:context>
    <inkml:brush xml:id="br0">
      <inkml:brushProperty name="width" value="0.025" units="cm"/>
      <inkml:brushProperty name="height" value="0.025" units="cm"/>
    </inkml:brush>
  </inkml:definitions>
  <inkml:trace contextRef="#ctx0" brushRef="#br0">166 98 15567,'0'-10'2818,"-1"4"-2296,0 0 0,0 0 0,0 1 0,0-1-1,-1 0 1,0 1 0,0-1 0,-4-5 0,5 8-364,-1 1 0,1 0 0,-1 0 1,0 0-1,0 0 0,0 0 1,0 0-1,0 1 0,-1-1 1,1 1-1,0-1 0,-1 1 0,1 0 1,-1 0-1,1 0 0,-1 0 1,1 1-1,-1-1 0,0 1 0,1-1 1,-1 1-1,0 0 0,0 0 1,-3 0-1,4 1-166,-1 0-1,1 0 1,0-1 0,0 1-1,0 0 1,0 1 0,0-1-1,0 0 1,0 1 0,0-1-1,0 1 1,1-1 0,-1 1-1,1 0 1,-1 0 0,1 0-1,0 0 1,-1 0 0,1 0-1,-1 3 1,-21 53-477,17-43 328,2-4 130,0 0 1,1 0-1,0 0 0,1 0 1,0 0-1,0 13 0,2-23 23,0-1 0,0 1 0,1-1-1,-1 1 1,0-1 0,1 1 0,-1-1 0,1 1-1,-1-1 1,0 0 0,1 1 0,-1-1 0,1 0-1,-1 1 1,1-1 0,-1 0 0,1 1 0,0-1-1,-1 0 1,1 0 0,-1 0 0,1 0 0,-1 0-1,1 1 1,0-1 0,-1 0 0,1 0 0,-1 0-1,1-1 1,0 1 0,-1 0 0,1 0 0,0 0-1,22-4-87,-13-1-328,0 1 0,-1-1 0,0-1 0,0 0 0,0 0 0,12-13 0,-16 15-615,0-1 0,0-1 0,0 1 0,-1-1 0,0 1 0,5-10 0,-2-6-4747</inkml:trace>
</inkml:ink>
</file>

<file path=ppt/ink/ink3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2.538"/>
    </inkml:context>
    <inkml:brush xml:id="br0">
      <inkml:brushProperty name="width" value="0.025" units="cm"/>
      <inkml:brushProperty name="height" value="0.025" units="cm"/>
    </inkml:brush>
  </inkml:definitions>
  <inkml:trace contextRef="#ctx0" brushRef="#br0">6 0 11563,'0'0'14285,"-1"7"-12550,-3 95 2888,4-101-4639,0 0-1,1 0 0,-1-1 0,1 1 0,-1 0 0,0-1 0,1 1 0,-1 0 0,1-1 0,-1 1 0,1-1 0,0 1 0,-1-1 0,1 1 0,0-1 0,-1 1 0,1-1 0,0 0 1,-1 1-1,1-1 0,0 0 0,0 1 0,0-1 0,-1 0 0,1 0 0,0 0 0,0 0 0,0 0 0,-1 0 0,1 0 0,0 0 0,0 0 0,0 0 0,-1-1 0,1 1 0,0 0 1,0 0-1,-1-1 0,1 1 0,0 0 0,0-1 0,35-14-3307,-16-1-1710,-1-4-2440</inkml:trace>
</inkml:ink>
</file>

<file path=ppt/ink/ink3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2.929"/>
    </inkml:context>
    <inkml:brush xml:id="br0">
      <inkml:brushProperty name="width" value="0.025" units="cm"/>
      <inkml:brushProperty name="height" value="0.025" units="cm"/>
    </inkml:brush>
  </inkml:definitions>
  <inkml:trace contextRef="#ctx0" brushRef="#br0">81 1 17905,'0'0'6150,"-44"68"-3332,31-42-864,4-1-640,0 3-866,5-4-384,3 1-64,1-1-705,0-6-416,0-4-672,1-4-1026,6-4-1089,-3-6-2274</inkml:trace>
</inkml:ink>
</file>

<file path=ppt/ink/ink3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3.271"/>
    </inkml:context>
    <inkml:brush xml:id="br0">
      <inkml:brushProperty name="width" value="0.025" units="cm"/>
      <inkml:brushProperty name="height" value="0.025" units="cm"/>
    </inkml:brush>
  </inkml:definitions>
  <inkml:trace contextRef="#ctx0" brushRef="#br0">1 147 4901,'0'0'23350,"22"-41"-18834,37-64-4516,-57 104 0,0 9 0,-1 8 0,-11 52-1336,0 18-1898,15-89-4816,3-12 1292</inkml:trace>
</inkml:ink>
</file>

<file path=ppt/ink/ink3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3.663"/>
    </inkml:context>
    <inkml:brush xml:id="br0">
      <inkml:brushProperty name="width" value="0.025" units="cm"/>
      <inkml:brushProperty name="height" value="0.025" units="cm"/>
    </inkml:brush>
  </inkml:definitions>
  <inkml:trace contextRef="#ctx0" brushRef="#br0">61 0 16784,'0'0'11333,"5"11"-10596,-5-10-730,12 24 296,0 0-1,-2 1 0,-1 1 0,-1-1 0,8 55 0,-15-46-347,-1 0-1,-2 0 0,-1 0 0,-2-1 0,-17 64 0,-10-12-2972,-10-5-3575,14-39-2056</inkml:trace>
</inkml:ink>
</file>

<file path=ppt/ink/ink3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3.552"/>
    </inkml:context>
    <inkml:brush xml:id="br0">
      <inkml:brushProperty name="width" value="0.025" units="cm"/>
      <inkml:brushProperty name="height" value="0.025" units="cm"/>
    </inkml:brush>
  </inkml:definitions>
  <inkml:trace contextRef="#ctx0" brushRef="#br0">72 1 8520,'0'0'23633,"-4"9"-23355,-5 11-215,-32 85 136,36-92-188,2 1-1,0-1 1,0 1-1,1-1 1,1 1-1,0 21 1,2-34-19,-1 0 0,0 0 1,1 0-1,-1 0 0,1 0 0,-1 0 0,1 0 1,0-1-1,-1 1 0,1 0 0,0 0 0,-1-1 1,1 1-1,0-1 0,0 1 0,0-1 0,0 1 1,-1-1-1,1 1 0,0-1 0,0 1 0,0-1 1,0 0-1,0 0 0,0 0 0,0 1 0,0-1 1,0 0-1,0 0 0,0 0 0,0-1 0,0 1 1,0 0-1,0 0 0,0 0 0,0-1 1,1 0-1,2 1-183,1-1-1,-1 0 1,0 0 0,0-1 0,0 1 0,0-1-1,6-4 1,-5 3-1244,-1-1 0,0-1-1,0 1 1,-1 0 0,1-1 0,5-9-1,2-11-8279</inkml:trace>
</inkml:ink>
</file>

<file path=ppt/ink/ink3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3.927"/>
    </inkml:context>
    <inkml:brush xml:id="br0">
      <inkml:brushProperty name="width" value="0.025" units="cm"/>
      <inkml:brushProperty name="height" value="0.025" units="cm"/>
    </inkml:brush>
  </inkml:definitions>
  <inkml:trace contextRef="#ctx0" brushRef="#br0">1 14 17585,'0'0'13741,"13"-13"-15343,5 20-992,1-4-2115,-2-1-3330</inkml:trace>
</inkml:ink>
</file>

<file path=ppt/ink/ink3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4.254"/>
    </inkml:context>
    <inkml:brush xml:id="br0">
      <inkml:brushProperty name="width" value="0.025" units="cm"/>
      <inkml:brushProperty name="height" value="0.025" units="cm"/>
    </inkml:brush>
  </inkml:definitions>
  <inkml:trace contextRef="#ctx0" brushRef="#br0">1 207 17104,'0'0'12583,"11"-10"-11895,156-171-81,-162 175-589,6-3-112,-5 10 38,-6 25 34,-15 36 162,-6-16-56,15-36-74,1 0 0,0 1 0,0 0 1,1 0-1,1 0 0,0 0 0,-2 17 0,6-27-376,-1-1 0,1 0 0,0 1 0,0-1-1,0 0 1,-1 0 0,1 0 0,0 0 0,0 0-1,0 0 1,0 0 0,-1 0 0,1 0-1,0 0 1,0-1 0,0 1 0,0 0 0,-1 0-1,2-1 1,7-9-6243</inkml:trace>
</inkml:ink>
</file>

<file path=ppt/ink/ink3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4.968"/>
    </inkml:context>
    <inkml:brush xml:id="br0">
      <inkml:brushProperty name="width" value="0.025" units="cm"/>
      <inkml:brushProperty name="height" value="0.025" units="cm"/>
    </inkml:brush>
  </inkml:definitions>
  <inkml:trace contextRef="#ctx0" brushRef="#br0">87 33 12300,'0'0'15097,"8"-7"-13571,25-18-554,-33 25-956,0 0 0,0 0 0,1 0 0,-1 0 0,0 0 0,1 0 0,-1-1 0,0 1 0,1 0 0,-1 0 0,0 0 0,1 0 0,-1 0 0,0 0 0,0 0 0,1 1 0,-1-1 0,0 0 0,1 0 0,-1 0 0,0 0 0,1 0 0,-1 0 0,0 0 0,0 1 0,1-1 0,-1 0 0,0 0 0,0 0 0,1 1 0,-1-1 0,0 0 0,0 0 0,0 1 0,0-1 0,1 0 0,-1 0 0,0 1 0,0-1 0,0 0 0,0 1 0,0-1 0,0 0 0,0 1 0,0-1 0,0 0 0,0 0 0,0 1 0,0-1 0,0 0 0,0 1 0,0-1 0,0 0 0,0 1 0,0-1 0,0 0 0,0 0 0,0 1 1,-1-1-2,0 20 424,-4-7-322,0 0 1,0-1-1,-1 1 0,-1-1 1,0-1-1,-1 1 1,-17 19-1,15-18-28,0 0 0,0 0 0,2 1 0,0 0 0,-7 16 0,78-147-244,-55 100 91,10-22-1396,-17 37 1084,-1 6 103,-8 24 252,5-18 77,-2 2 15,0 1 1,2 0 0,-1 0-1,2 0 1,0 1 0,0-1-1,1 0 1,1 1-1,0-1 1,2 15 0,-2-29-74,0 1 0,0 0 0,0 0 1,1 0-1,-1 0 0,0-1 0,0 1 0,0 0 1,0 0-1,0 0 0,0 0 0,0 0 1,1-1-1,-1 1 0,0 0 0,0 0 1,0 0-1,0 0 0,0 0 0,1 0 1,-1 0-1,0 0 0,0 0 0,0 0 0,1 0 1,-1 0-1,0 0 0,0 0 0,0 0 1,0 0-1,1 0 0,-1 0 0,0 0 1,0 0-1,0 0 0,0 0 0,1 0 1,-1 0-1,0 0 0,0 0 0,0 0 0,0 0 1,1 0-1,-1 1 0,0-1 0,0 0 1,0 0-1,0 0 0,0 0 0,0 0 1,1 0-1,-1 1 0,0-1 0,0 0 1,0 0-1,0 0 0,0 0 0,0 1 1,0-1-1,0 0 0,0 0 0,5-16-113,-6 6 100,0 0-1,0 0 1,-1-1-1,0 1 1,-1 1-1,-7-18 1,8 21 56,-1 0-1,0 1 1,0 0 0,0-1 0,0 1 0,-1 0-1,0 0 1,0 1 0,0-1 0,-1 1 0,1 0-1,-10-6 1,26 15-141,1-1 0,0 0 1,1-1-1,-1 0 0,17 1 0,28 2-3109,-3-2-4324,-44-3 5069,19 1-7054</inkml:trace>
</inkml:ink>
</file>

<file path=ppt/ink/ink3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8.301"/>
    </inkml:context>
    <inkml:brush xml:id="br0">
      <inkml:brushProperty name="width" value="0.025" units="cm"/>
      <inkml:brushProperty name="height" value="0.025" units="cm"/>
    </inkml:brush>
  </inkml:definitions>
  <inkml:trace contextRef="#ctx0" brushRef="#br0">147 0 16816,'0'0'11670,"-10"10"-11494,-5 9-113,1 1-1,1 0 1,1 1 0,0 0-1,2 1 1,1 0 0,-8 27 0,8-18 35,1-1 0,2 1 0,1 0 0,-1 47 1,6-76-164,0 0 0,0 0 0,0 0 0,0-1 0,0 1 0,1 0 0,-1 0 0,1-1 0,-1 1 0,1 0 0,0-1 0,0 1 0,-1 0 0,1-1 0,0 1 0,0-1 0,1 1 0,-1-1 0,0 0 0,0 0 0,1 1 0,-1-1 0,1 0 0,-1 0 0,1 0 0,-1-1 0,1 1 0,0 0 0,-1 0 0,1-1 0,0 1 0,0-1 0,-1 0 0,1 1 0,0-1 0,0 0 1,0 0-1,2 0 0,2-1-639,0 1 0,0-1 0,-1 0 0,1 0 0,0 0 1,0-1-1,-1 0 0,1 0 0,-1-1 0,10-5 0,17-17-5542</inkml:trace>
</inkml:ink>
</file>

<file path=ppt/ink/ink3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8.674"/>
    </inkml:context>
    <inkml:brush xml:id="br0">
      <inkml:brushProperty name="width" value="0.025" units="cm"/>
      <inkml:brushProperty name="height" value="0.025" units="cm"/>
    </inkml:brush>
  </inkml:definitions>
  <inkml:trace contextRef="#ctx0" brushRef="#br0">21 36 11627,'0'0'14184,"-5"7"-14029,2-3-169,-9 19 127,12-22-122,0 0 0,1 0 1,-1-1-1,0 1 1,0 0-1,1 0 0,-1-1 1,0 1-1,1 0 1,-1-1-1,1 1 0,-1-1 1,1 1-1,-1 0 1,1-1-1,0 1 0,-1-1 1,1 1-1,0-1 0,-1 0 1,1 1-1,0-1 1,-1 0-1,1 1 0,0-1 1,0 0-1,-1 0 1,1 0-1,0 0 0,0 0 1,0 0-1,-1 0 1,1 0-1,0 0 0,0 0 1,-1 0-1,1 0 1,0 0-1,1-1 0,2 0-274,1 0 0,-1 0-1,0-1 1,0 0 0,0 1-1,0-1 1,0 0 0,0-1-1,-1 1 1,1-1 0,-1 0-1,1 0 1,-1 0 0,0 0-1,0 0 1,0-1-1,-1 1 1,1-1 0,-1 0-1,0 0 1,0 0 0,0 0-1,-1 0 1,1 0 0,1-9-1,-3 13 1085,-4 22 2829,-25 46-602,23-56-2757,0 1 0,0 0-1,1 0 1,1 0 0,0 1 0,1 0 0,-2 18-1,5-31-301,0-1 0,0 0 0,0 0-1,0 1 1,0-1 0,0 0-1,0 0 1,0 1 0,0-1-1,0 0 1,0 0 0,0 0 0,0 1-1,0-1 1,0 0 0,1 0-1,-1 0 1,0 1 0,0-1-1,0 0 1,0 0 0,0 0 0,1 1-1,-1-1 1,0 0 0,0 0-1,0 0 1,1 0 0,-1 0-1,0 1 1,0-1 0,0 0 0,1 0-1,-1 0 1,0 0 0,0 0-1,1 0 1,-1 0 0,0 0-1,0 0 1,1 0 0,-1 0 0,0 0-1,0 0 1,1 0 0,14-7-1711,12-14-3976,-13 3-1798</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0.703"/>
    </inkml:context>
    <inkml:brush xml:id="br0">
      <inkml:brushProperty name="width" value="0.025" units="cm"/>
      <inkml:brushProperty name="height" value="0.025" units="cm"/>
    </inkml:brush>
  </inkml:definitions>
  <inkml:trace contextRef="#ctx0" brushRef="#br0">208 74 21620,'0'0'1335,"-8"-9"507,-27-31-11,33 37-1792,0 1 1,0 0 0,0 0-1,0 1 1,0-1-1,-1 0 1,1 1-1,-1-1 1,1 1 0,-1 0-1,1 0 1,-1 0-1,0 0 1,0 0-1,0 1 1,1-1 0,-1 1-1,0 0 1,0 0-1,0 0 1,0 0-1,0 0 1,0 0 0,1 1-1,-1 0 1,0-1-1,0 1 1,1 0-1,-1 0 1,0 1 0,1-1-1,-1 1 1,1-1-1,0 1 1,-1 0-1,1-1 1,-2 4 0,-3 2-18,0 0 0,1 0 0,0 0 0,0 1 0,1 0 0,0 0 0,0 1 0,1-1 0,-4 11 0,7-17-11,0 0 1,0 0-1,1 0 0,-1 0 0,0 0 0,1 1 1,0-1-1,-1 0 0,1 0 0,0 1 1,0-1-1,0 0 0,0 0 0,1 1 0,-1-1 1,1 0-1,-1 0 0,1 1 0,0-1 1,1 3-1,-1-4-6,0 0 1,1 0-1,-1 0 0,1-1 1,-1 1-1,0 0 0,1 0 1,0-1-1,-1 1 1,1-1-1,-1 1 0,1-1 1,-1 0-1,1 0 0,0 1 1,-1-1-1,1 0 1,0-1-1,-1 1 0,4-1 1,7-1 34,1-1-1,-1-1 1,-1 0 0,1-1 0,19-11-1,29-25-21,-47 30-141,1 0-1,1 2 1,22-12 0,-37 21 111,0 1 0,1-1 1,-1 0-1,1 0 0,-1 0 0,1 1 0,-1-1 0,0 0 0,1 1 0,-1-1 0,0 0 1,1 1-1,-1-1 0,0 1 0,1-1 0,-1 0 0,0 1 0,0-1 0,0 1 0,1-1 1,-1 1-1,0-1 0,0 1 0,0-1 0,0 1 0,0-1 0,0 1 0,0-1 0,0 1 1,0-1-1,0 1 0,0-1 0,0 1 0,0-1 0,-1 1 0,0 26-176,1-25 174,-26 260 642,7-94 207,16-139-570,3-14 66,-1-1-1,0 1 1,-1 0-1,-1-1 1,0 0 0,-1 1-1,-1-2 1,-12 27-1,17-39-326,0-1 0,-1 1-1,1-1 1,0 1 0,0-1-1,-1 1 1,1-1-1,0 1 1,-1-1 0,1 0-1,-1 1 1,1-1 0,0 1-1,-1-1 1,1 0 0,-1 0-1,1 1 1,-1-1-1,1 0 1,-1 0 0,1 1-1,-1-1 1,1 0 0,-1 0-1,0 0 1,1 0-1,-1 0 1,1 0 0,-1 0-1,1 0 1,-1 0 0,0 0-1,1 0 1,-1 0-1,1 0 1,-1 0 0,1-1-1,-1 1 1,1 0 0,-1 0-1,1-1 1,-1 1-1,1 0 1,-1-1 0,1 1-1,0 0 1,-1-1 0,1 1-1,-1-1 1,1 1 0,0-1-1,-1 1 1,1-1-1,0 1 1,0-1 0,-1 0-1,-12-32 20,3-5-180,2-1 0,2 0 0,1 0 0,1-77 0,5 111-135,-1 0-1,1 0 1,0 0-1,1 0 1,-1 0-1,1 0 1,0 1-1,0-1 1,1 1-1,-1-1 1,1 1-1,0 0 1,0 0-1,1 0 1,-1 0-1,1 0 1,-1 1-1,9-6 1,6-3-1992,1 1 1,0 1-1,25-11 1,-2 2-3317,-1-4-3817</inkml:trace>
</inkml:ink>
</file>

<file path=ppt/ink/ink3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9.066"/>
    </inkml:context>
    <inkml:brush xml:id="br0">
      <inkml:brushProperty name="width" value="0.025" units="cm"/>
      <inkml:brushProperty name="height" value="0.025" units="cm"/>
    </inkml:brush>
  </inkml:definitions>
  <inkml:trace contextRef="#ctx0" brushRef="#br0">0 162 11499,'0'0'20398,"8"-12"-20281,5-14-110,-2 4 16,0 1 1,1 1-1,1 0 0,18-20 0,-32 74-461,-15 45-95,3-28-1048,8 0-3415,13-54-1101,3-16 1901,4-8-1420</inkml:trace>
</inkml:ink>
</file>

<file path=ppt/ink/ink3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9.412"/>
    </inkml:context>
    <inkml:brush xml:id="br0">
      <inkml:brushProperty name="width" value="0.025" units="cm"/>
      <inkml:brushProperty name="height" value="0.025" units="cm"/>
    </inkml:brush>
  </inkml:definitions>
  <inkml:trace contextRef="#ctx0" brushRef="#br0">95 1 11915,'0'0'13741,"62"44"-12075,-50-21-449,-6 5-416,-1 7-161,-5 5-31,0 5-193,-11 6-191,-6 3-129,-3 5-32,-7 3-96,-3-4-897,-6-8-2723,-2-7-4451</inkml:trace>
</inkml:ink>
</file>

<file path=ppt/ink/ink3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0.251"/>
    </inkml:context>
    <inkml:brush xml:id="br0">
      <inkml:brushProperty name="width" value="0.025" units="cm"/>
      <inkml:brushProperty name="height" value="0.025" units="cm"/>
    </inkml:brush>
  </inkml:definitions>
  <inkml:trace contextRef="#ctx0" brushRef="#br0">30 30 7015,'0'0'18348,"-1"8"-18220,0 247 2941,2-253-2637,0-7-72,5-17 181,3-32 64,-3-159 1664,-52 570-2269,53-478 0,4-67 0,-22 378-189,0 1-722,10-185 489,4 19-2826,-2-24 2871,-1-1 1,0 1-1,1-1 0,-1 1 0,0 0 0,1-1 0,-1 0 1,1 1-1,-1-1 0,1 1 0,-1-1 0,1 1 0,-1-1 1,1 0-1,-1 1 0,1-1 0,-1 0 0,1 0 1,0 1-1,-1-1 0,1 0 0,1 0 0,7 1-9568</inkml:trace>
</inkml:ink>
</file>

<file path=ppt/ink/ink3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1.122"/>
    </inkml:context>
    <inkml:brush xml:id="br0">
      <inkml:brushProperty name="width" value="0.025" units="cm"/>
      <inkml:brushProperty name="height" value="0.025" units="cm"/>
    </inkml:brush>
  </inkml:definitions>
  <inkml:trace contextRef="#ctx0" brushRef="#br0">17 0 11147,'0'0'20083,"-3"13"-19470,1-4-495,-1 3-49,0 0 0,1 0 1,0 1-1,1-1 1,0 1-1,1-1 1,1 1-1,3 20 1,-4-32-116,1 1 1,0 0 0,1-1 0,-1 1 0,0 0 0,0-1-1,1 1 1,-1-1 0,1 0 0,-1 0 0,1 1 0,0-1-1,-1 0 1,1 0 0,0 0 0,0-1 0,0 1 0,-1 0 0,1-1-1,0 1 1,0-1 0,0 0 0,0 1 0,0-1 0,0 0-1,0 0 1,0 0 0,0-1 0,3 0 0,1 1-260,0-1 1,0 0 0,0-1-1,0 0 1,0 0-1,0 0 1,-1 0-1,8-5 1,33-30-5354,-4-5-3477,-19 18 1299</inkml:trace>
</inkml:ink>
</file>

<file path=ppt/ink/ink3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1.515"/>
    </inkml:context>
    <inkml:brush xml:id="br0">
      <inkml:brushProperty name="width" value="0.025" units="cm"/>
      <inkml:brushProperty name="height" value="0.025" units="cm"/>
    </inkml:brush>
  </inkml:definitions>
  <inkml:trace contextRef="#ctx0" brushRef="#br0">195 1 9673,'0'0'11979,"-34"71"-9544,15-34-802,-5 5 1,1 5-225,-3 0-448,4-2-384,4-4-353,2-5-224,6-9 32,7-9-256,3-6-1186,0-8-1921,11-4-1633,-4 0-3140</inkml:trace>
</inkml:ink>
</file>

<file path=ppt/ink/ink3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1.902"/>
    </inkml:context>
    <inkml:brush xml:id="br0">
      <inkml:brushProperty name="width" value="0.025" units="cm"/>
      <inkml:brushProperty name="height" value="0.025" units="cm"/>
    </inkml:brush>
  </inkml:definitions>
  <inkml:trace contextRef="#ctx0" brushRef="#br0">0 243 13453,'0'0'18631,"9"-12"-18065,46-55-431,75-96-153,-130 163 18,0 0 0,0 0 0,0 1 0,0-1 0,0 0 0,0 0 0,0 0 0,0 0 0,0 0 0,0 1 0,1-1 0,-1 0 0,0 0 0,0 0 0,0 0 0,0 0 0,0 0 0,0 0 0,0 0 0,0 1 0,1-1 0,-1 0 0,0 0 0,0 0 0,0 0 0,0 0 0,0 0 0,1 0 0,-1 0 0,0 0 0,0 0 0,0 0 0,0 0 0,0 0 0,1 0 0,-1 0 0,0 0 0,0 0 0,0 0 0,0 0 0,0 0 0,1 0 0,-1 0 0,0 0 0,0 0 0,0-1 0,0 1 0,0 0 0,0 0 0,0 0 0,1 0 0,-1 0 0,0 0 0,0 0 0,0 0 0,0-1 0,0 1 0,0 0 0,0 0 0,0 0 0,0 0 0,0 0 0,0 0 0,0-1 0,0 1 0,0 0 0,0 0 0,0 0 0,0-1 0,2 20 0,-8 26 0,-19 40-133,18-68-131,2-1 0,-1 2-1,2-1 1,0 0 0,1 1-1,1 0 1,0 23 0,2-41 30,0 0 1,0 1-1,0-1 1,0 1-1,0-1 1,1 1-1,-1-1 1,0 0-1,0 1 1,0-1-1,0 0 1,1 1-1,-1-1 1,0 0-1,0 1 1,1-1-1,-1 0 1,0 1-1,1-1 1,-1 0-1,0 1 1,1-1-1,-1 0 1,0 0-1,1 0 1,-1 1-1,0-1 1,1 0-1,-1 0 1,1 0-1,-1 0 1,1 0-1,-1 0 1,0 0-1,1 0 1,-1 0-1,1 0 1,-1 0-1,0 0 1,1 0-1,-1 0 1,1 0-1,3 0-2073,13 0-11317</inkml:trace>
</inkml:ink>
</file>

<file path=ppt/ink/ink3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7.627"/>
    </inkml:context>
    <inkml:brush xml:id="br0">
      <inkml:brushProperty name="width" value="0.025" units="cm"/>
      <inkml:brushProperty name="height" value="0.025" units="cm"/>
    </inkml:brush>
  </inkml:definitions>
  <inkml:trace contextRef="#ctx0" brushRef="#br0">1 1 11243,'0'0'14904,"0"13"-12950,0 6-1605,0 3 193,1 0 0,1-1 0,0 1 0,10 35 0,-11-52-480,1 0-1,0 1 1,0-1 0,0 0 0,1 0 0,0 0 0,0 0-1,0-1 1,0 1 0,1-1 0,-1 0 0,1 0-1,0 0 1,1 0 0,-1-1 0,1 0 0,-1 0-1,1 0 1,0 0 0,0-1 0,0 0 0,1 0 0,-1 0-1,0 0 1,7 0 0,-6-1-167,49 5-4575,-52-6 4182,1 0 0,-1 0 0,1 0-1,-1 0 1,1-1 0,-1 1 0,1-1-1,-1 0 1,0 0 0,0-1-1,1 1 1,-1 0 0,3-3 0,9-12-6896</inkml:trace>
</inkml:ink>
</file>

<file path=ppt/ink/ink3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7.970"/>
    </inkml:context>
    <inkml:brush xml:id="br0">
      <inkml:brushProperty name="width" value="0.025" units="cm"/>
      <inkml:brushProperty name="height" value="0.025" units="cm"/>
    </inkml:brush>
  </inkml:definitions>
  <inkml:trace contextRef="#ctx0" brushRef="#br0">278 1 18674,'0'0'4836,"-57"59"-2337,34-20-321,-3 9-289,-1 9-479,-1 6-834,-1 4-351,2 2-193,3 3 0,6-9-32,5-4-385,8-11-640,5-10-576,0-11-1218,7-12-1569,7-12-1858</inkml:trace>
</inkml:ink>
</file>

<file path=ppt/ink/ink3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9.312"/>
    </inkml:context>
    <inkml:brush xml:id="br0">
      <inkml:brushProperty name="width" value="0.025" units="cm"/>
      <inkml:brushProperty name="height" value="0.025" units="cm"/>
    </inkml:brush>
  </inkml:definitions>
  <inkml:trace contextRef="#ctx0" brushRef="#br0">38 39 13741,'0'0'10693,"10"-7"-9380,-1 2-1012,1 0 0,-1 1 0,1 0-1,-1 0 1,19-3 0,-26 6-260,0 0 1,0 1-1,0 0 0,0-1 0,0 1 1,0 0-1,0 0 0,0 0 0,0 0 1,0 1-1,0-1 0,0 0 1,0 1-1,-1 0 0,1-1 0,0 1 1,0 0-1,0 0 0,0 0 0,-1 0 1,1 0-1,0 0 0,-1 0 0,1 1 1,-1-1-1,0 1 0,1-1 1,-1 1-1,0 0 0,0-1 0,0 1 1,0 0-1,0 0 0,0-1 0,-1 1 1,1 0-1,0 0 0,-1 0 1,0 0-1,1 0 0,-1 0 0,0 0 1,0 0-1,-1 3 0,1 4 55,0-1 0,-1 1-1,0-1 1,-1 1 0,0-1-1,0 0 1,-1 0 0,0 0 0,0 0-1,-1-1 1,0 1 0,-1-1 0,-8 12-1,-8 6 493,0-1 0,-33 28 0,13-14-334,41-38-254,0 0 0,0 0 0,-1 0 0,1 0 0,0 0 0,0 1 0,0-1 0,0 0 0,-1 0 0,1 0 0,0 0 0,0 1 0,0-1 0,0 0 0,0 0 0,0 0 0,0 0 0,0 1 0,-1-1 0,1 0 0,0 0 0,0 0 0,0 1 0,0-1 0,0 0 0,0 0 0,0 0 0,0 1 0,0-1 0,0 0 0,0 0 0,0 0 0,1 1 0,-1-1 0,0 0 0,0 0 0,0 0 0,0 1 0,0-1 0,0 0 0,0 0 0,0 0 0,1 0 0,-1 0 0,0 1 0,0-1 0,0 0 0,0 0 0,1 0 0,14 4 0,28-4 0,-38 0 0,94-5-1871,49-5-5504,-121 6-1092</inkml:trace>
</inkml:ink>
</file>

<file path=ppt/ink/ink3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0"/>
    </inkml:context>
    <inkml:brush xml:id="br0">
      <inkml:brushProperty name="width" value="0.025" units="cm"/>
      <inkml:brushProperty name="height" value="0.025" units="cm"/>
    </inkml:brush>
  </inkml:definitions>
  <inkml:trace contextRef="#ctx0" brushRef="#br0">0 0 14446,'0'0'16004,"13"2"-15817,95 8 59,124 17-284,-228-27 25,-1 1-1,0-1 1,1 1 0,-1 0-1,0 0 1,0 1-1,0-1 1,0 1 0,0-1-1,0 1 1,0 0-1,0 0 1,-1 0 0,5 5-1,-6-6 12,-1-1-1,0 1 0,1 0 1,-1 0-1,0 0 0,1 0 1,-1 0-1,0-1 0,0 1 1,0 0-1,0 0 0,1 0 1,-1 0-1,-1 0 0,1 0 1,0 0-1,0 0 0,0 0 1,0 0-1,-1-1 0,1 2 1,-2 1 15,1-1 0,-1 1 0,1-1 0,-1 0 0,0 0 0,0 1 1,0-1-1,0-1 0,-5 5 0,-41 25 397,-1-2 0,-2-1 0,0-3 0,-89 29 0,123-49-393,20-9-87,25-10-1073,25-7-8621,-23 8 961</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1.201"/>
    </inkml:context>
    <inkml:brush xml:id="br0">
      <inkml:brushProperty name="width" value="0.025" units="cm"/>
      <inkml:brushProperty name="height" value="0.025" units="cm"/>
    </inkml:brush>
  </inkml:definitions>
  <inkml:trace contextRef="#ctx0" brushRef="#br0">44 194 12364,'0'0'9529,"-1"-9"-5958,-6-25-928,7 33-2599,0 1 1,0-1 0,0 1-1,0 0 1,0-1 0,0 1 0,0-1-1,-1 1 1,1-1 0,0 1-1,0 0 1,-1-1 0,1 1-1,0-1 1,0 1 0,-1 0 0,1-1-1,0 1 1,-1 0 0,1 0-1,-1-1 1,1 1 0,0 0-1,-1 0 1,1-1 0,-1 1 0,1 0-1,0 0 1,-1 0 0,1 0-1,-1 0 1,1 0 0,-1 0 0,1 0-1,-1 0 1,1 0 0,-1 0-1,1 0 1,-1 0 0,1 0-1,0 0 1,-1 0 0,1 0 0,-1 0-1,1 1 1,-1-1 0,1 0-1,0 0 1,-1 1 0,1-1-1,0 0 1,-1 1 0,1-1 0,0 0-1,-1 1 1,1-1 0,0 0-1,-1 1 1,1-1 0,0 1 0,0-1-1,0 0 1,-1 1 0,1 0-1,-14 26-51,14-26-6,0 0 0,0-1-1,0 1 1,-1 0-1,1 0 1,0 0-1,0 0 1,0 0 0,1-1-1,-1 1 1,0 0-1,0 0 1,0 0 0,1 0-1,-1-1 1,0 1-1,1 0 1,-1 0 0,1 0-1,-1-1 1,0 1-1,1 0 1,0-1-1,-1 1 1,1-1 0,-1 1-1,1 0 1,0-1-1,1 1 1,0 0-8,0-1-1,0 0 1,0 1 0,0-1-1,-1 0 1,1 0 0,0 0-1,0 0 1,0-1 0,0 1-1,0-1 1,3 0 0,60-29-905,-58 26 631,4-1-94,1-1 0,0 2 0,0 0 0,0 0 0,1 1 1,-1 0-1,1 1 0,14 0 0,-16 1-830,-3-2 852,0 0 1,0 0 0,-1-1-1,1 1 1,-1-2-1,0 1 1,0-1 0,0 0-1,-1-1 1,10-9-1,29-21-33,-37 31 556,0 0 0,0 1 1,0 0-1,0 0 0,1 1 0,0 0 1,0 0-1,0 1 0,0 0 1,11 0-1,-20 2-45,1 0 1,-1 0-1,1 1 0,-1-1 1,1 0-1,-1 0 0,1 1 1,-1-1-1,1 0 1,-1 1-1,1-1 0,-1 1 1,0-1-1,1 0 1,-1 1-1,0-1 0,1 1 1,-1-1-1,0 1 0,0-1 1,1 1-1,-1-1 1,0 1-1,0 0 0,0-1 1,0 1-1,0-1 0,0 1 1,1-1-1,-1 1 1,-1 0-1,1-1 0,0 1 1,0-1-1,0 1 0,0-1 1,0 1-1,0-1 1,-1 1-1,1 0 0,-10 27 1953,-19 11-466,22-32-1363,1 0 0,0 1-1,1 0 1,0 0-1,0 0 1,1 0 0,-6 14-1,13-21-242,1 0 0,-1 0-1,0 0 1,0 0 0,0-1-1,0 0 1,1 1 0,-1-1-1,0 0 1,0 0 0,4-1-1,-2 1 19,107-5-1102,-39-6-3721,-52 2 1099,-20 8 3499,-1 1 0,0 0 0,1 0 0,-1-1 0,1 1-1,-1 0 1,0-1 0,0 1 0,1 0 0,-1-1 0,0 1 0,1-1 0,-1 1 0,0 0-1,0-1 1,0 1 0,0-1 0,1 1 0,-1-1 0,0 1 0,0-1 0,0 1-1,0-1 1,0 1 0,0-1 0,0 1 0,0-1 0,0 1 0,0 0 0,-1-1-1,1 1 1,0-1 0,0 1 0,0-1 0,-1 1 0,1-1 0,0 1 0,0 0 0,-1-1-1,1 1 1,0 0 0,-1-1 0,1 1 0,0 0 0,-1-1 0,1 1 0,-1-1-1,-15-8-7012</inkml:trace>
</inkml:ink>
</file>

<file path=ppt/ink/ink3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0.449"/>
    </inkml:context>
    <inkml:brush xml:id="br0">
      <inkml:brushProperty name="width" value="0.025" units="cm"/>
      <inkml:brushProperty name="height" value="0.025" units="cm"/>
    </inkml:brush>
  </inkml:definitions>
  <inkml:trace contextRef="#ctx0" brushRef="#br0">0 0 12716,'0'0'18786,"0"9"-18017,1-3-749,-1 0 1,1-1 0,0 1-1,0 0 1,0-1 0,1 1-1,0-1 1,0 1 0,0-1-1,1 0 1,0 0 0,0 0-1,0 0 1,0-1 0,1 1 0,0-1-1,0 0 1,0 0 0,0 0-1,1-1 1,0 1 0,-1-1-1,8 3 1,5 1-281,-1-1-1,1-1 1,1-1 0,-1 0 0,0-1-1,1-1 1,0-1 0,0 0-1,18-3 1,-31 2 103,-3 1-464,0-1 0,0 0-1,-1 0 1,1 0 0,0-1 0,0 1 0,0 0-1,0-1 1,-1 1 0,1-1 0,0 0-1,0 0 1,-1 1 0,1-1 0,0 0 0,-1 0-1,1-1 1,1 0 0,8-15-10664</inkml:trace>
</inkml:ink>
</file>

<file path=ppt/ink/ink3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0.808"/>
    </inkml:context>
    <inkml:brush xml:id="br0">
      <inkml:brushProperty name="width" value="0.025" units="cm"/>
      <inkml:brushProperty name="height" value="0.025" units="cm"/>
    </inkml:brush>
  </inkml:definitions>
  <inkml:trace contextRef="#ctx0" brushRef="#br0">226 0 21749,'0'0'3160,"-8"8"-571,-10 9-1406,1 1-1,1 1 1,-22 33-1,20-24-773,2 1 0,-19 45 0,23-42-917,1 0-1,1 1 0,2 1 1,2-1-1,0 1 1,0 59-1,6-90-578,1 4-2281,4-5-4226,4-3-5351</inkml:trace>
</inkml:ink>
</file>

<file path=ppt/ink/ink3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1.152"/>
    </inkml:context>
    <inkml:brush xml:id="br0">
      <inkml:brushProperty name="width" value="0.025" units="cm"/>
      <inkml:brushProperty name="height" value="0.025" units="cm"/>
    </inkml:brush>
  </inkml:definitions>
  <inkml:trace contextRef="#ctx0" brushRef="#br0">32 154 18514,'0'0'7238,"-6"9"-5396,-17 27-134,23-36-1668,-1 0-1,1 0 0,0 1 1,0-1-1,0 0 0,0 0 0,0 1 1,-1-1-1,1 0 0,0 0 1,0 1-1,0-1 0,0 0 1,0 0-1,0 1 0,0-1 0,0 0 1,0 0-1,0 1 0,0-1 1,0 0-1,0 0 0,0 1 1,0-1-1,0 0 0,0 0 0,1 1 1,-1-1-1,0 0 0,0 0 1,0 1-1,0-1 0,0 0 1,1 0-1,-1 0 0,0 1 0,0-1 1,0 0-1,1 0 0,-1 0 1,0 0-1,0 1 0,0-1 1,1 0-1,-1 0 0,0 0 0,0 0 1,1 0-1,-1 0 0,0 0 1,1 0-1,-1 0 0,0 0 1,0 0-1,1 0 0,-1 0 0,17-1 419,-16 1-262,11-2-135,0-1 1,-1 0 0,1-1-1,-1 0 1,0-1 0,0 0-1,14-9 1,73-54 17,-73 50-80,77-63 1,-102 84 0,0 1 0,0 0 0,0-1 0,0 1 0,-1-1 0,0 1 0,0-1 0,-1 5 0,-22 53 36,12-36-128,2 2 1,0 0 0,2 0 0,1 0-1,1 1 1,-3 48 0,9-76 62,3 24-3377,8-15-3014,7-7-5864</inkml:trace>
</inkml:ink>
</file>

<file path=ppt/ink/ink3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35.629"/>
    </inkml:context>
    <inkml:brush xml:id="br0">
      <inkml:brushProperty name="width" value="0.025" units="cm"/>
      <inkml:brushProperty name="height" value="0.025" units="cm"/>
    </inkml:brush>
  </inkml:definitions>
  <inkml:trace contextRef="#ctx0" brushRef="#br0">1 1 22549,'0'0'-32</inkml:trace>
</inkml:ink>
</file>

<file path=ppt/ink/ink3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3.452"/>
    </inkml:context>
    <inkml:brush xml:id="br0">
      <inkml:brushProperty name="width" value="0.025" units="cm"/>
      <inkml:brushProperty name="height" value="0.025" units="cm"/>
    </inkml:brush>
  </inkml:definitions>
  <inkml:trace contextRef="#ctx0" brushRef="#br0">24 66 10314,'0'0'7287,"7"-8"-3930,-3 3-2897,26-29 2159,-28 32-2308,0 1-1,0-1 1,0 0 0,0 1-1,1-1 1,-1 1 0,0 0-1,1-1 1,-1 1 0,1 0-1,-1 1 1,1-1 0,0 0-1,-1 1 1,1 0 0,5-1-1,-7 2-263,0-1 0,0 1-1,0 0 1,0-1-1,0 1 1,0 0 0,0 0-1,0 0 1,0 0-1,0 0 1,0 0-1,0 0 1,-1 0 0,1 0-1,0 0 1,-1 0-1,1 0 1,-1 1 0,1-1-1,-1 0 1,0 0-1,1 1 1,-1-1-1,0 0 1,0 1 0,0-1-1,0 3 1,0 47 266,-1-40-105,-3 20-23,-1 0 0,-1 0-1,-2-1 1,-1 0 0,-1-1 0,-21 41-1,-15 47 146,45-114-330,-1 0 0,1 0 0,0 0 0,0 1 0,0-1 0,1 0 0,-1 1 0,1-1 0,0 1 0,0-1 0,0 1 0,0-1 0,1 1 0,0 3 0,1-5 0,-1-1 0,0 1 0,1-1 0,0 0 0,-1 1 0,1-1 0,0 0 0,0 0 0,0 0 0,-1-1 0,1 1 0,0 0 0,0-1 0,0 1 0,0-1 0,0 0 0,0 0 0,0 1 0,0-1 0,1 0 0,-1-1 0,0 1 0,3-1 0,18-2-23,0-1-1,0-1 1,0-1-1,-1-1 1,30-13 0,-21 8-347,0 1 0,32-6 1,-47 13-3491,-5-1-3235</inkml:trace>
</inkml:ink>
</file>

<file path=ppt/ink/ink3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4.606"/>
    </inkml:context>
    <inkml:brush xml:id="br0">
      <inkml:brushProperty name="width" value="0.025" units="cm"/>
      <inkml:brushProperty name="height" value="0.025" units="cm"/>
    </inkml:brush>
  </inkml:definitions>
  <inkml:trace contextRef="#ctx0" brushRef="#br0">123 5 13965,'-1'-5'10696,"-10"9"-7925,-12 12-2241,13-4-284,1 1-1,0 0 1,1 0-1,1 1 0,0 0 1,0 0-1,2 1 1,0-1-1,0 1 0,2 0 1,-4 28-1,2 13 393,5 106 0,0-146-636,1-4 62,-1 0 0,2 0 0,0-1 0,0 1 0,1 0 0,1-1 0,0 0 1,10 21-1,-12-29-289,0 0 0,0 1 1,0-1-1,1 0 0,-1-1 0,1 1 1,0 0-1,0-1 0,0 0 1,0 1-1,0-1 0,1-1 1,4 3-1,-4-2-542,-1-2 1,1 1-1,0 0 0,-1-1 1,1 1-1,0-1 0,0 0 1,0-1-1,-1 1 1,1-1-1,0 1 0,0-1 1,-1 0-1,1 0 0,6-4 1,16-11-13029</inkml:trace>
</inkml:ink>
</file>

<file path=ppt/ink/ink3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5.147"/>
    </inkml:context>
    <inkml:brush xml:id="br0">
      <inkml:brushProperty name="width" value="0.025" units="cm"/>
      <inkml:brushProperty name="height" value="0.025" units="cm"/>
    </inkml:brush>
  </inkml:definitions>
  <inkml:trace contextRef="#ctx0" brushRef="#br0">18 1 19731,'0'0'11210,"-10"60"-10889,4-33-129,4-3-32,2-3-64,0-4-96,8-7 0,5-6 0,4-4-416,4 0-1058,-4-14-1825,-3-10-3139,-3-5-5926</inkml:trace>
</inkml:ink>
</file>

<file path=ppt/ink/ink3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5.492"/>
    </inkml:context>
    <inkml:brush xml:id="br0">
      <inkml:brushProperty name="width" value="0.025" units="cm"/>
      <inkml:brushProperty name="height" value="0.025" units="cm"/>
    </inkml:brush>
  </inkml:definitions>
  <inkml:trace contextRef="#ctx0" brushRef="#br0">0 1 21332,'0'0'8456</inkml:trace>
</inkml:ink>
</file>

<file path=ppt/ink/ink3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8.090"/>
    </inkml:context>
    <inkml:brush xml:id="br0">
      <inkml:brushProperty name="width" value="0.025" units="cm"/>
      <inkml:brushProperty name="height" value="0.025" units="cm"/>
    </inkml:brush>
  </inkml:definitions>
  <inkml:trace contextRef="#ctx0" brushRef="#br0">1 0 18225,'0'0'10907,"1"9"-10117,4 49-197,-4-23-527,13 66 1,-14-100-153,0 0 1,1 0-1,-1 0 1,0 0-1,1 0 1,-1 0-1,1 0 1,-1 0 0,1 0-1,0-1 1,-1 1-1,1 0 1,0 0-1,0 0 1,-1-1-1,3 2 1,-2-2-281,-1 0 1,1 1 0,0-1-1,0 0 1,0 0-1,0 0 1,-1 0 0,1 0-1,0 0 1,0 0-1,0 0 1,0 0-1,-1 0 1,1-1 0,0 1-1,0 0 1,-1-1-1,1 1 1,0 0 0,0-1-1,-1 1 1,1-1-1,0 1 1,-1-1 0,1 1-1,-1-1 1,1 1-1,0-1 1,-1 0-1,1 1 1,-1-1 0,1-1-1,10-14-10236</inkml:trace>
</inkml:ink>
</file>

<file path=ppt/ink/ink3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8.445"/>
    </inkml:context>
    <inkml:brush xml:id="br0">
      <inkml:brushProperty name="width" value="0.025" units="cm"/>
      <inkml:brushProperty name="height" value="0.025" units="cm"/>
    </inkml:brush>
  </inkml:definitions>
  <inkml:trace contextRef="#ctx0" brushRef="#br0">6 0 19122,'0'0'12978,"-1"10"-12407,0 0-650,0-2 127,0 1 0,0 0-1,1-1 1,0 1 0,1 0-1,1 9 1,-1-16-91,-1 0-1,1 0 1,-1-1 0,1 1 0,0 0 0,0-1-1,0 1 1,0-1 0,0 1 0,0-1 0,0 1-1,0-1 1,0 0 0,1 0 0,-1 1 0,0-1-1,1 0 1,-1 0 0,1 0 0,0-1 0,-1 1 0,1 0-1,0-1 1,-1 1 0,1-1 0,0 1 0,0-1-1,-1 0 1,1 0 0,0 1 0,0-1 0,0-1-1,-1 1 1,1 0 0,0 0 0,0-1 0,0 1-1,-1-1 1,1 1 0,2-2 0,0 1-470,-1-1 0,0 1 1,1-1-1,-1 0 0,0 0 0,0 0 0,0 0 1,0 0-1,3-4 0,22-26-9734,-13 6-3739</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1.547"/>
    </inkml:context>
    <inkml:brush xml:id="br0">
      <inkml:brushProperty name="width" value="0.025" units="cm"/>
      <inkml:brushProperty name="height" value="0.025" units="cm"/>
    </inkml:brush>
  </inkml:definitions>
  <inkml:trace contextRef="#ctx0" brushRef="#br0">91 63 4740,'0'0'7432,"-67"-12"-3301,57 11-1504,0 0-385,7 0 577,8-1-2051,13-2-447,9 2-161,6-1-32,10-1-320,-2-5-2691,-1-1-2274,-4-3-8808</inkml:trace>
</inkml:ink>
</file>

<file path=ppt/ink/ink3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8.773"/>
    </inkml:context>
    <inkml:brush xml:id="br0">
      <inkml:brushProperty name="width" value="0.025" units="cm"/>
      <inkml:brushProperty name="height" value="0.025" units="cm"/>
    </inkml:brush>
  </inkml:definitions>
  <inkml:trace contextRef="#ctx0" brushRef="#br0">46 0 11563,'0'0'7650,"-3"8"-3721,-20 91 2872,10 6-4375,7 111-5140,7-204 289,8-10-3985,-3-5 580</inkml:trace>
</inkml:ink>
</file>

<file path=ppt/ink/ink3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9.132"/>
    </inkml:context>
    <inkml:brush xml:id="br0">
      <inkml:brushProperty name="width" value="0.025" units="cm"/>
      <inkml:brushProperty name="height" value="0.025" units="cm"/>
    </inkml:brush>
  </inkml:definitions>
  <inkml:trace contextRef="#ctx0" brushRef="#br0">0 183 19891,'0'0'12694,"9"-10"-12539,11-18-188,-1-1 0,-1-1-1,24-56 1,-43 195-287,-4-30-1512,5-79 1724,0 1 0,0-1-1,0 0 1,0 0 0,0 1-1,1-1 1,-1 0-1,0 0 1,0 1 0,0-1-1,0 0 1,1 0 0,-1 0-1,0 1 1,0-1-1,0 0 1,1 0 0,-1 0-1,0 1 1,0-1 0,0 0-1,1 0 1,-1 0-1,0 0 1,1 0 0,-1 0-1,0 0 1,0 0-1,1 0 1,-1 0 0,0 0-1,0 0 1,1 0 0,-1 0-1,0 0 1,1 0-1,-1 0 1,0 0 0,0 0-1,1 0 1,-1 0 0,0 0-1,1-1 1,13-5-4049,-2-7-1230</inkml:trace>
</inkml:ink>
</file>

<file path=ppt/ink/ink3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9.475"/>
    </inkml:context>
    <inkml:brush xml:id="br0">
      <inkml:brushProperty name="width" value="0.025" units="cm"/>
      <inkml:brushProperty name="height" value="0.025" units="cm"/>
    </inkml:brush>
  </inkml:definitions>
  <inkml:trace contextRef="#ctx0" brushRef="#br0">12 1 19218,'0'0'4164,"52"40"-1441,-26-11-513,0 6-609,-5 7-512,-3 4-480,-7 7-321,-6 6-32,-5 5-127,0 6-97,-12 6-129,-9 1-960,-3 3-1121,-9-3-1921,-6-3-2372,-2-9-7526</inkml:trace>
</inkml:ink>
</file>

<file path=ppt/ink/ink3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4.788"/>
    </inkml:context>
    <inkml:brush xml:id="br0">
      <inkml:brushProperty name="width" value="0.025" units="cm"/>
      <inkml:brushProperty name="height" value="0.025" units="cm"/>
    </inkml:brush>
  </inkml:definitions>
  <inkml:trace contextRef="#ctx0" brushRef="#br0">1 54 11435,'0'0'11114,"18"-54"-8743,-14 54-994,7 0-737,-6 16 1,5 10-225,-3 5-287,2 10-97,-1-1 32,1 0-64,-1-1-1121,-3-8-1538,-2-3-576,-1-11-192,-2-6-1762</inkml:trace>
</inkml:ink>
</file>

<file path=ppt/ink/ink3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5.161"/>
    </inkml:context>
    <inkml:brush xml:id="br0">
      <inkml:brushProperty name="width" value="0.025" units="cm"/>
      <inkml:brushProperty name="height" value="0.025" units="cm"/>
    </inkml:brush>
  </inkml:definitions>
  <inkml:trace contextRef="#ctx0" brushRef="#br0">32 179 13741,'0'0'6390,"-6"-10"-4089,-17-33-652,22 41-1591,1 1 0,-1 0 0,1 0-1,0 0 1,0-1 0,-1 1-1,1 0 1,0 0 0,0-1-1,0 1 1,0 0 0,0-1-1,1 1 1,-1 0 0,0 0 0,0-1-1,1 1 1,-1 0 0,1 0-1,-1 0 1,1 0 0,0 0-1,-1 0 1,1 0 0,0 0-1,0 0 1,0 0 0,1-1-1,30-18 772,-23 15-592,11-5-151,1 0 1,0 1-1,1 1 1,0 1-1,0 1 0,0 1 1,1 1-1,0 1 1,0 1-1,35 1 0,-53 2-85,0 0 0,0 0 0,0 0 0,0 1 0,0 0 0,0 0 0,-1 0 0,1 0 0,-1 1 0,0 0 0,1 0 0,-1 0-1,0 1 1,-1-1 0,1 1 0,-1 0 0,1 0 0,-1 0 0,0 0 0,-1 1 0,1-1 0,2 8 0,-2-7 161,-1-1 0,0 1 0,-1 0 0,1 0 0,-1 0 0,0 0 0,0 1 0,-1-1 0,1 0 0,-1 0 0,-1 0 0,1 1 0,0-1 0,-1 0 0,0 0 0,-1 0 0,1 0 0,-1 0 0,0 0 0,0 0 0,0-1 0,-5 8 0,-1-2-96,-1-1-1,0 1 1,0-2 0,-1 1 0,0-1-1,-1-1 1,0 0 0,0 0 0,0-1-1,-1 0 1,0-1 0,0-1 0,-1 0-1,1 0 1,-1-1 0,1-1-1,-1 0 1,-14 0 0,25-2-122,1-1 0,0 1 0,0 0 0,0 0 0,-1-1 0,1 1 0,0 0 0,0-1 0,0 0-1,-1 1 1,1-1 0,0 1 0,0-1 0,0 0 0,0 0 0,0 0 0,1 0 0,-1 0 0,0 0 0,0 0 0,0 0 0,1 0 0,-1 0 0,1 0 0,-1 0 0,1 0 0,-1 0 0,1-1-1,0 1 1,-1 0 0,1 0 0,0-1 0,0 1 0,0 0 0,0-2 0,0-3-649,0 0 1,0-1-1,1 1 0,0 0 1,0 0-1,4-9 0,13-25-6341</inkml:trace>
</inkml:ink>
</file>

<file path=ppt/ink/ink3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36.655"/>
    </inkml:context>
    <inkml:brush xml:id="br0">
      <inkml:brushProperty name="width" value="0.025" units="cm"/>
      <inkml:brushProperty name="height" value="0.025" units="cm"/>
    </inkml:brush>
  </inkml:definitions>
  <inkml:trace contextRef="#ctx0" brushRef="#br0">215 29 13453,'0'0'10308,"-8"-3"-9304,3 1-821,1 0 0,0 1 0,-1-1 1,0 1-1,1 0 0,-1 1 0,1-1 0,-1 1 1,0 0-1,0 0 0,1 0 0,-1 1 0,0-1 1,1 1-1,-1 0 0,1 1 0,-1-1 0,1 1 1,0 0-1,-1 0 0,-3 3 0,0 0-79,0 1 0,1 0 1,0 0-1,0 0 0,1 1 0,0 0 0,0 1 0,0-1 0,1 1 0,0 0 1,-6 16-1,6-10-73,1 0 0,0 0 0,2 1 1,-1-1-1,2 1 0,0 26 0,1-6-13,5 133-2,-3-145-8,1-1 0,1 1-1,2-1 1,0 0 0,11 27-1,-11-39 16,0 0 0,1 0-1,0-1 1,0 0-1,1 0 1,1-1-1,-1 0 1,1 0 0,1-1-1,-1 0 1,17 8-1,-11-5-3,0 0 0,-1 1 0,24 23 0,-29-23-18,1-2 0,0 1 0,0-1 0,1 0-1,20 11 1,-29-18-2,1-1 0,0 1-1,0-1 1,0 1-1,0-1 1,0 0 0,0 0-1,0-1 1,0 1 0,0-1-1,0 1 1,0-1 0,1 0-1,-1 0 1,0 0-1,0-1 1,0 1 0,0-1-1,0 0 1,0 0 0,0 0-1,0 0 1,0 0 0,0-1-1,0 1 1,0-1-1,-1 0 1,1 1 0,-1-1-1,3-3 1,5-7 22,0 0 0,-1 0 0,-1-1 0,0 0 0,-1-1 0,7-18 0,29-94 210,-31 90-166,0-1 60,-2 0 0,-1-1 0,-2 0 0,-2 0 0,-1-1 0,-2-39 0,-2 64-93,-1 1 0,0 0 0,-1 0-1,-1 0 1,0 0 0,0 1 0,-2-1 0,1 1-1,-2 0 1,1 0 0,-2 0 0,1 1 0,-2 0-1,1 0 1,-2 1 0,1 0 0,-1 0 0,-1 1 0,0 0-1,0 1 1,-13-9 0,18 14-69,0 0-1,-1 1 1,1-1-1,0 1 1,-1 0 0,1 0-1,-1 1 1,1-1-1,-1 1 1,0 1 0,0-1-1,0 1 1,1 0-1,-1 0 1,0 1 0,0-1-1,1 1 1,-1 1 0,0-1-1,1 1 1,-1 0-1,1 0 1,0 1 0,-1-1-1,-4 5 1,-9 7-1634,1 0 0,0 1 1,1 1-1,-28 36 0,28-33-1105,-19 24-5269</inkml:trace>
</inkml:ink>
</file>

<file path=ppt/ink/ink3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6.425"/>
    </inkml:context>
    <inkml:brush xml:id="br0">
      <inkml:brushProperty name="width" value="0.025" units="cm"/>
      <inkml:brushProperty name="height" value="0.025" units="cm"/>
    </inkml:brush>
  </inkml:definitions>
  <inkml:trace contextRef="#ctx0" brushRef="#br0">0 1405 15855,'0'0'1772,"8"-11"-640,24-30-723,2 2 0,2 2 0,46-37 0,139-102 332,-170 137-566,186-139 34,211-166 46,-316 233-570,146-158 0,-257 246 510,27-39 0,-81 84-408,-53 44-4875,30-29 65</inkml:trace>
</inkml:ink>
</file>

<file path=ppt/ink/ink3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6.785"/>
    </inkml:context>
    <inkml:brush xml:id="br0">
      <inkml:brushProperty name="width" value="0.025" units="cm"/>
      <inkml:brushProperty name="height" value="0.025" units="cm"/>
    </inkml:brush>
  </inkml:definitions>
  <inkml:trace contextRef="#ctx0" brushRef="#br0">401 1 12780,'0'0'8680,"-8"8"-8205,-42 60 228,-57 101-1,42-63-163,30-52-173,7-13-136,2 1 0,2 1 0,-27 65 0,49-104-227,1-1-1,0 0 1,0 1 0,1-1-1,-1 0 1,1 1 0,-1-1-1,1 1 1,1 6 0,-1-9-5,0 0 0,1 0 0,-1 0 0,0 0 0,1 0 0,-1 0 0,1 0 0,-1-1 0,1 1 0,-1 0 0,1 0 0,0 0 0,-1-1 0,1 1 0,0 0 0,0 0 0,-1-1 0,1 1 0,0-1 0,0 1 0,0-1 0,2 1 0,2 0-6,1 0 0,-1-1 0,1 0 0,-1 0-1,1 0 1,-1-1 0,1 0 0,-1 0-1,0 0 1,1-1 0,8-3 0,42-19-41,-1-3 0,-1-2 0,71-50 0,-18 11-214,21-8-725,88-54-4751,-117 67-4628</inkml:trace>
</inkml:ink>
</file>

<file path=ppt/ink/ink3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4.921"/>
    </inkml:context>
    <inkml:brush xml:id="br0">
      <inkml:brushProperty name="width" value="0.025" units="cm"/>
      <inkml:brushProperty name="height" value="0.025" units="cm"/>
    </inkml:brush>
  </inkml:definitions>
  <inkml:trace contextRef="#ctx0" brushRef="#br0">0 1 9417,'0'0'705</inkml:trace>
</inkml:ink>
</file>

<file path=ppt/ink/ink3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5.481"/>
    </inkml:context>
    <inkml:brush xml:id="br0">
      <inkml:brushProperty name="width" value="0.025" units="cm"/>
      <inkml:brushProperty name="height" value="0.025" units="cm"/>
    </inkml:brush>
  </inkml:definitions>
  <inkml:trace contextRef="#ctx0" brushRef="#br0">97 1 14478,'0'0'9256,"0"8"-7649,-2 17-1030,-1 1-1,-2-1 1,0 0-1,-1 0 1,-2-1 0,0 0-1,-2 0 1,-25 44-1,34-65-522,-1 0-1,0-1 0,0 1 1,1 1-1,0-1 0,0 0 1,0 0-1,0 0 1,0 1-1,0-1 0,1 0 1,0 1-1,0-1 0,0 6 1,1-7-40,0-1 0,1 1 0,-1-1 0,0 1 1,1-1-1,-1 0 0,1 0 0,0 1 0,-1-1 1,1 0-1,0-1 0,-1 1 0,1 0 0,0 0 0,0-1 1,0 1-1,0-1 0,0 1 0,0-1 0,0 0 0,0 0 1,0 0-1,0 0 0,0 0 0,2-1 0,54 3 279,-8 0-1223,-18-1-3317,-31-1 3966,0 0 0,-1 0 0,1 0 0,0 0 0,-1 0 0,1 0 0,0 0 0,-1 0 0,1 0 0,0-1 0,-1 1 0,1 0 0,0 0 0,-1 0 0,1-1 0,-1 1 0,1 0 0,-1-1 0,1 1 0,-1-1 0,1 1 0,-1-1 0,1 1 0,-1-1 0,1 1 0,-1-1 0,0 1 0,1-1 0,-1 1 0,0-1 0,1 0 0,-1 1 0,0-1 0,0 1 0,0-1 0,1 0 0,-1 1 0,0-1 0,0 0 0,0-1 0,3-19-11297</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1.879"/>
    </inkml:context>
    <inkml:brush xml:id="br0">
      <inkml:brushProperty name="width" value="0.025" units="cm"/>
      <inkml:brushProperty name="height" value="0.025" units="cm"/>
    </inkml:brush>
  </inkml:definitions>
  <inkml:trace contextRef="#ctx0" brushRef="#br0">11 81 15278,'0'0'5083,"12"3"-2323,7 1-1752,1 0 1,0-2-1,0 0 1,21-1 0,-35-1-727,1 0 0,-1-1 0,1 0 0,-1 0 0,0-1 0,1 0 1,-1 0-1,10-5 0,-13 5-218,-1 1-1,1-1 1,-1 0 0,0 0 0,1 0-1,-1 0 1,0 0 0,0 0-1,-1-1 1,1 1 0,0-1 0,-1 1-1,0-1 1,1 0 0,-1 0-1,0 1 1,0-1 0,-1 0 0,1 0-1,0-4 1,-1 6-44,0 0 1,0 0-1,0-1 1,-1 1-1,1 0 1,0 0-1,-1 0 1,1 0-1,0 0 1,-1 0-1,1 0 1,-1 0-1,0 0 1,1 0-1,-1 1 1,0-1-1,1 0 0,-1 0 1,0 0-1,0 1 1,0-1-1,0 0 1,0 1-1,0-1 1,0 1-1,0-1 1,0 1-1,0 0 1,0-1-1,0 1 1,0 0-1,0 0 0,0 0 1,0-1-1,-1 1 1,0 1-1,-49-2-205,42 1 243,1 1-63,-1 0 0,0 1 1,0 0-1,1 0 0,-1 1 0,1 0 1,0 0-1,0 1 0,-13 8 1,16-10-7,1 1 1,0 0-1,-1 1 1,1-1-1,0 1 1,1 0 0,-1 0-1,1 0 1,0 0-1,0 1 1,0-1 0,0 1-1,1 0 1,0 0-1,0 0 1,0 0-1,-1 7 1,3-10-42,-1 0 1,1 0-1,1 1 1,-1-1-1,0 0 0,0 0 1,1 0-1,-1 1 1,1-1-1,0 0 0,0 0 1,0 0-1,0 0 1,0 0-1,0 0 1,0 0-1,1-1 0,-1 1 1,1 0-1,-1-1 1,1 1-1,-1-1 0,1 1 1,0-1-1,0 0 1,0 0-1,0 0 0,2 1 1,4 2-800,-1-1 0,1 0 0,0-1 0,0 0 0,0 0 1,11 1-1,25-2-6901</inkml:trace>
</inkml:ink>
</file>

<file path=ppt/ink/ink3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5.935"/>
    </inkml:context>
    <inkml:brush xml:id="br0">
      <inkml:brushProperty name="width" value="0.025" units="cm"/>
      <inkml:brushProperty name="height" value="0.025" units="cm"/>
    </inkml:brush>
  </inkml:definitions>
  <inkml:trace contextRef="#ctx0" brushRef="#br0">100 6 3235,'0'0'28053,"-4"-3"-27738,1 2-281,0 1-1,0-1 1,-1 1-1,1-1 1,0 1-1,0 0 1,0 0-1,0 0 0,0 1 1,0-1-1,-4 2 1,5-2-32,0 1 0,0-1 0,0 1 1,0-1-1,0 1 0,0 0 0,1 0 0,-1 0 0,0 0 1,0 0-1,1 0 0,-1 0 0,1 1 0,-1-1 0,1 1 1,0-1-1,0 1 0,-1-1 0,1 1 0,0 0 0,0-1 1,1 1-1,-2 3 0,2-4-30,0 0 0,1 0 0,-1 0 1,1 0-1,-1 0 0,1 0 0,-1-1 0,1 1 0,0 0 0,-1 0 0,1-1 1,0 1-1,0 0 0,0-1 0,-1 1 0,1-1 0,0 1 0,0-1 1,0 1-1,0-1 0,0 0 0,0 1 0,0-1 0,2 0 0,33 10-291,-30-8 251,1 0-11,1 0-1,-1 1 1,0 0-1,0 1 1,0-1-1,0 1 1,7 5-1,-13-8 82,1 0 0,-1 0 0,0 0 0,0 1 0,1-1-1,-1 0 1,0 0 0,0 1 0,0-1 0,0 0 0,-1 1-1,1-1 1,0 1 0,-1-1 0,1 1 0,-1 0 0,1-1-1,-1 1 1,0 0 0,1-1 0,-1 1 0,0 0 0,0-1-1,0 1 1,0 0 0,-1-1 0,1 1 0,0 0 0,-1-1 0,1 1-1,-1-1 1,0 1 0,1-1 0,-1 1 0,0-1 0,0 1-1,0-1 1,0 0 0,0 1 0,-2 1 0,-3 2 136,-1 0 1,0 0-1,0-1 1,0 0-1,-1 0 1,1-1-1,-1 1 1,0-2-1,0 1 1,0-1-1,0 0 1,0-1-1,0 0 1,0 0-1,-1-1 1,-10-1-1,19 1-162,0 0-1,0 0 1,1 0 0,-1-1-1,0 1 1,0 0 0,0-1-1,1 1 1,-1 0-1,0 0 1,0-1 0,0 1-1,0 0 1,0-1 0,0 1-1,0 0 1,0-1 0,0 1-1,0 0 1,0-1 0,0 1-1,0 0 1,0 0-1,0-1 1,0 1 0,0 0-1,0-1 1,0 1 0,0 0-1,0-1 1,-1 1 0,1 0-1,0 0 1,0-1 0,0 1-1,-1 0 1,1 0-1,0-1 1,0 1 0,-1 0-1,1 0 1,0 0 0,0-1-1,-1 1 1,1 0 0,0 0-1,0 0 1,-1 0 0,1 0-1,0 0 1,-1 0-1,1 0 1,0-1 0,-1 1-1,1 0 1,0 0 0,-1 0-1,1 1 1,0-1 0,-1 0-1,1 0 1,0 0 0,-1 0-1,23-14-3103,22 2-6172,-19 4 1667</inkml:trace>
</inkml:ink>
</file>

<file path=ppt/ink/ink3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6.276"/>
    </inkml:context>
    <inkml:brush xml:id="br0">
      <inkml:brushProperty name="width" value="0.025" units="cm"/>
      <inkml:brushProperty name="height" value="0.025" units="cm"/>
    </inkml:brush>
  </inkml:definitions>
  <inkml:trace contextRef="#ctx0" brushRef="#br0">1 0 17649,'0'0'12107,"67"37"-12011,-39-33-64,-1-2-576,-1-2-994,-1 3-1312,-5-1-546,-8 2-768</inkml:trace>
</inkml:ink>
</file>

<file path=ppt/ink/ink3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6.603"/>
    </inkml:context>
    <inkml:brush xml:id="br0">
      <inkml:brushProperty name="width" value="0.025" units="cm"/>
      <inkml:brushProperty name="height" value="0.025" units="cm"/>
    </inkml:brush>
  </inkml:definitions>
  <inkml:trace contextRef="#ctx0" brushRef="#br0">0 18 12364,'0'0'13645,"57"9"-12460,-19-14-961,5 1-256,-1 0-1377,-1-1-2083,-7 1-1376,-6 0-4261</inkml:trace>
</inkml:ink>
</file>

<file path=ppt/ink/ink3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7.102"/>
    </inkml:context>
    <inkml:brush xml:id="br0">
      <inkml:brushProperty name="width" value="0.025" units="cm"/>
      <inkml:brushProperty name="height" value="0.025" units="cm"/>
    </inkml:brush>
  </inkml:definitions>
  <inkml:trace contextRef="#ctx0" brushRef="#br0">27 129 6278,'0'0'23911,"0"0"-23914,0 0 5,0-1 1,1 1-1,-1 0 1,0 0-1,1 0 1,-1 0-1,0 0 1,1 0-1,-1 0 1,0 0-1,1 0 1,-1 0-1,0 1 1,1-1-1,-1 0 1,0 0-1,0 0 1,1 0-1,-1 0 1,0 0-1,0 1 1,1-1 0,-1 0-1,0 0 1,0 0-1,1 1 1,-1-1-1,0 0 1,0 0-1,0 1 1,1-1-1,-1 1 1,1 2 1,0 0 0,0 0 0,-1 0 0,1 0 0,-1 0 0,1 0 0,-1 0 0,0 0-1,0 1 1,-1-1 0,1 0 0,-1 0 0,1 0 0,-2 4 0,-19 53 75,10-30 332,6-7 283,14-37-79,14-35-173,-15 21-446,-2 0 0,0 0 0,-2 0-1,0-40 1,-4 74-5,0-1 0,0 0-1,0 0 1,1 0 0,-1 1 0,1-1 0,0 0-1,1 0 1,-1 0 0,4 6 0,-4-9 20,1-1 0,0 1 1,0-1-1,-1 1 0,1-1 0,0 0 1,0 0-1,0 1 0,1-1 1,-1-1-1,0 1 0,0 0 0,0-1 1,1 1-1,-1-1 0,0 1 1,1-1-1,-1 0 0,0 0 1,1 0-1,-1 0 0,0-1 0,1 1 1,-1-1-1,4-1 0,-1 1-8,0 0-1,0-1 1,0 1-1,-1-1 1,1 0-1,-1-1 1,1 1-1,-1-1 0,0 0 1,0 0-1,0 0 1,4-5-1,39-50-4,-20 21-1,-24 57 3,-12 16 43,6-29-74,0 1 0,1-1 0,0 0 0,1 1 0,0-1 0,0 1 0,0 0 0,1-1 0,2 16 0,-2-23-184,0 1-1,1-1 1,-1 1-1,0 0 1,1-1-1,-1 1 1,1-1-1,-1 1 1,1-1-1,-1 1 1,1-1 0,-1 1-1,1-1 1,-1 1-1,1-1 1,0 0-1,-1 1 1,1-1-1,0 0 1,-1 0-1,2 1 1,8 4-8241</inkml:trace>
</inkml:ink>
</file>

<file path=ppt/ink/ink3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7.459"/>
    </inkml:context>
    <inkml:brush xml:id="br0">
      <inkml:brushProperty name="width" value="0.025" units="cm"/>
      <inkml:brushProperty name="height" value="0.025" units="cm"/>
    </inkml:brush>
  </inkml:definitions>
  <inkml:trace contextRef="#ctx0" brushRef="#br0">0 92 18193,'0'0'8008,"84"25"-5862,-27-30-609,8-12-608,1-2-352,1 1-353,-6 2-128,-13 3-737,-10 6-640,-5 3-641,-11 2-1024,-4-1-610,-5-2-1408,-3-2-3428</inkml:trace>
</inkml:ink>
</file>

<file path=ppt/ink/ink3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7.815"/>
    </inkml:context>
    <inkml:brush xml:id="br0">
      <inkml:brushProperty name="width" value="0.025" units="cm"/>
      <inkml:brushProperty name="height" value="0.025" units="cm"/>
    </inkml:brush>
  </inkml:definitions>
  <inkml:trace contextRef="#ctx0" brushRef="#br0">34 0 20275,'0'0'4709,"0"9"-3204,-2 231 2595,-3-78-7399,3-151 512,2-11 2599,0 1 0,-1-1 0,1 0 0,0 0 0,0 1 0,0-1 0,-1 0 0,1 0 0,0 0 0,0 1 0,-1-1 0,1 0 0,0 0 0,-1 0 0,1 0 0,0 0 0,-1 1 0,1-1 0,0 0 0,0 0 0,-1 0 0,1 0 0,0 0 0,-1 0 1,1 0-1,0 0 0,-1 0 0,1 0 0,0 0 0,-1 0 0,1-1 0,0 1 0,-1 0 0,1 0 0,0 0 0,0 0 0,-1 0 0,1-1 0,0 1 0,0 0 0,-1 0 0,1-1 0,0 1 0,0 0 0,0 0 0,-1-1 0,1 1 0,0 0 0,0 0 0,0-1 1,-1 1-1,-9-15-8487</inkml:trace>
</inkml:ink>
</file>

<file path=ppt/ink/ink3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8.157"/>
    </inkml:context>
    <inkml:brush xml:id="br0">
      <inkml:brushProperty name="width" value="0.025" units="cm"/>
      <inkml:brushProperty name="height" value="0.025" units="cm"/>
    </inkml:brush>
  </inkml:definitions>
  <inkml:trace contextRef="#ctx0" brushRef="#br0">1 233 11755,'0'0'5093,"-1"-9"-1741,1 4-3043,0 0 0,1 1 0,-1-1 0,1 0 0,0 1 0,0-1 0,1 1 0,-1 0 0,1-1 0,0 1 0,0 0 0,0 0 0,1 0-1,-1 0 1,1 0 0,0 1 0,0-1 0,0 1 0,1 0 0,-1 0 0,1 0 0,6-4 0,15-11 317,2 0 0,0 1 1,49-21-1,-60 31-445,1 0 1,0 2-1,0 0 0,0 1 1,1 1-1,0 1 0,-1 0 1,22 1-1,-38 1-173,1 0 0,0 0-1,0 0 1,0 0 0,0 1 0,0-1-1,-1 1 1,1-1 0,0 1 0,0-1 0,-1 1-1,1 0 1,0 0 0,-1 0 0,1 0-1,-1 0 1,1 0 0,-1 1 0,0-1-1,1 0 1,-1 1 0,0-1 0,0 1 0,0-1-1,0 1 1,0 0 0,-1-1 0,1 1-1,0 0 1,-1 0 0,1-1 0,-1 1-1,1 0 1,-1 0 0,0 0 0,0 0 0,0-1-1,0 3 1,0 1 19,-1 0 0,0 0 0,0-1 1,0 1-1,0-1 0,-1 1 0,0-1 0,0 1 0,0-1 0,0 0 1,-1 0-1,1 0 0,-1 0 0,-4 4 0,0-1-34,0-1 0,-1 1 0,1-2 0,-1 1 0,0-1 0,-1 0 0,1-1 0,-1 0 0,0 0 0,0-1 0,0 0 0,0-1 0,-1 1 0,1-2 0,-18 2 0,26-3-211,0 0-1,-1 0 1,1-1-1,0 1 1,0 0-1,0 0 1,0-1 0,0 1-1,0 0 1,0-1-1,0 1 1,0-1-1,0 1 1,0-1 0,0 0-1,0 1 1,0-1-1,0 0 1,0 0-1,0 1 1,1-1 0,-1 0-1,0 0 1,1 0-1,-1 0 1,1 0-1,-1 0 1,1 0 0,-1 0-1,1 0 1,0-1-1,0 1 1,-1 0-1,1 0 1,0-2 0,-2-26-10187</inkml:trace>
</inkml:ink>
</file>

<file path=ppt/ink/ink3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0.064"/>
    </inkml:context>
    <inkml:brush xml:id="br0">
      <inkml:brushProperty name="width" value="0.025" units="cm"/>
      <inkml:brushProperty name="height" value="0.025" units="cm"/>
    </inkml:brush>
  </inkml:definitions>
  <inkml:trace contextRef="#ctx0" brushRef="#br0">1 0 7783,'0'0'18930,"20"3"-19538,-20 7-1859,0-2-1600</inkml:trace>
</inkml:ink>
</file>

<file path=ppt/ink/ink3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0.406"/>
    </inkml:context>
    <inkml:brush xml:id="br0">
      <inkml:brushProperty name="width" value="0.025" units="cm"/>
      <inkml:brushProperty name="height" value="0.025" units="cm"/>
    </inkml:brush>
  </inkml:definitions>
  <inkml:trace contextRef="#ctx0" brushRef="#br0">0 69 19635,'0'0'9416,"64"-42"-15213,-45 26 608,-4 6-2690</inkml:trace>
</inkml:ink>
</file>

<file path=ppt/ink/ink3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0.736"/>
    </inkml:context>
    <inkml:brush xml:id="br0">
      <inkml:brushProperty name="width" value="0.025" units="cm"/>
      <inkml:brushProperty name="height" value="0.025" units="cm"/>
    </inkml:brush>
  </inkml:definitions>
  <inkml:trace contextRef="#ctx0" brushRef="#br0">9 43 20692,'0'0'10217,"65"-42"-10089,-31 42-128,2 0-32,-1 0-865,-4 2-864,-2 4-1795,-6 0-1056,-11-1-1314</inkml:trace>
  <inkml:trace contextRef="#ctx0" brushRef="#br0" timeOffset="1">0 183 13229,'0'0'11659,"87"20"-10410,-42-26-801,2-4-352,-2 1-1793,-5-1-3140,-6 0-1985</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2.265"/>
    </inkml:context>
    <inkml:brush xml:id="br0">
      <inkml:brushProperty name="width" value="0.025" units="cm"/>
      <inkml:brushProperty name="height" value="0.025" units="cm"/>
    </inkml:brush>
  </inkml:definitions>
  <inkml:trace contextRef="#ctx0" brushRef="#br0">376 68 7079,'6'-9'7110,"20"-28"-2273,-26 36-4738,1 1 0,-1 0 0,1-1 1,-1 1-1,0-1 0,0 1 0,1 0 0,-1-1 0,0 1 0,0-1 0,1 1 1,-1-1-1,0 1 0,0-1 0,0 1 0,0-1 0,0 1 0,0-1 1,0 1-1,0-1 0,0 1 0,0-1 0,0 1 0,0-1 0,0 1 0,0-1 1,0 1-1,0-1 0,0 1 0,-1-1 0,1 1 0,0 0 0,0-1 0,-1 1 1,1-1-1,0 1 0,-1 0 0,1-1 0,0 1 0,-1-1 0,1 1 1,-1 0-1,1 0 0,-1-1 0,1 1 0,0 0 0,-1 0 0,1 0 0,-1-1 1,1 1-1,-1 0 0,1 0 0,-1 0 0,1 0 0,-1 0 0,1 0 1,-1 0-1,1 0 0,-1 0 0,1 0 0,-1 0 0,1 0 0,-1 0 0,1 1 1,-1-1-1,1 0 0,-1 0 0,1 1 0,-1-1 0,-37 12 1514,7 5-1330,1 1 0,0 2 0,2 1 0,1 2 0,0 0 0,2 2 0,0 0 0,2 2-1,1 1 1,-21 35 0,37-55-212,1 0-1,0 0 0,0 0 0,1 0 0,1 1 0,-1 0 1,1 0-1,0 0 0,1 0 0,0 0 0,1 0 0,0 1 0,0 12 1,1-21-70,1 1 1,-1-1 0,0 1-1,1-1 1,-1 0 0,1 1-1,0-1 1,-1 0 0,1 1-1,0-1 1,0 0 0,0 0-1,0 0 1,0 0 0,0 0-1,0 0 1,0 0 0,0 0-1,1 0 1,-1 0 0,0 0-1,3 0 1,0 1 7,1-1 0,0 1 1,0-1-1,-1 0 0,1-1 1,0 1-1,6-1 0,8-1 50,1-1-1,30-6 1,-8-2-281,-1-2 0,-1-2 0,0-2 0,54-30 0,-86 42-76,0 0 0,-1-1 0,0-1 0,10-7 0,-16 12 93,0 0-1,0 0 0,0 0 1,0 0-1,0 0 1,0 0-1,0 0 0,0 0 1,-1 0-1,1 0 1,0 0-1,-1 0 0,1-1 1,-1 1-1,1 0 1,-1-1-1,0 1 0,1 0 1,-1-1-1,0 1 1,0 0-1,0-1 0,0 1 1,0 0-1,0-1 1,0 1-1,-1 0 0,1-1 1,0 1-1,-1 0 1,1-1-1,-1 1 0,1 0 1,-1 0-1,0 0 1,1 0-1,-1-1 0,-1 0 1,-23-14-6233,-11 0-3662</inkml:trace>
</inkml:ink>
</file>

<file path=ppt/ink/ink3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1.235"/>
    </inkml:context>
    <inkml:brush xml:id="br0">
      <inkml:brushProperty name="width" value="0.025" units="cm"/>
      <inkml:brushProperty name="height" value="0.025" units="cm"/>
    </inkml:brush>
  </inkml:definitions>
  <inkml:trace contextRef="#ctx0" brushRef="#br0">128 1 18770,'0'0'5621,"-9"0"-5076,6 0-501,0 0 0,-1 1 0,1-1 0,0 1 0,0-1 1,0 1-1,-1 0 0,1 0 0,0 0 0,0 1 1,0-1-1,0 1 0,1 0 0,-1-1 0,0 1 0,1 1 1,-1-1-1,1 0 0,0 0 0,0 1 0,0 0 1,0-1-1,0 1 0,0 0 0,1 0 0,-1 0 0,1 0 1,-1 4-1,-4 13 120,0 0 0,2 0 1,1 1-1,0-1 0,2 1 0,0-1 1,1 1-1,3 20 0,2 1-61,2 0 1,24 76-1,-17-80 345,-8-32 548,-7-25-91,-2 6-885,-1 1 1,0-1-1,-1 2 0,0-1 1,-1 0-1,-9-14 1,8 16-63,1 0 0,1-1 0,-1 1 0,2-1 0,0 0 1,0-1-1,-4-20 0,9 32 23,-1-1 0,1 0 0,-1 0 0,1 0 0,-1 0 0,1 0 0,-1 0 0,1 0 0,0 1 0,-1-1 0,1 0 0,0 0 0,0 1 0,0-1 0,-1 1 0,1-1 0,0 1 0,0-1 0,0 1 0,0-1 0,0 1 0,0 0 0,0-1 0,0 1 0,0 0 0,0 0 0,0 0 0,0 0 0,0 0 0,0 0 0,2 0 0,48 0 14,-34 0-1,0 0-52,0-1 1,0-1-1,0 0 1,31-10-1,-44 11 73,-1 0-1,1-1 1,-1 1-1,0-1 1,1 0-1,-1 0 1,0 0-1,0 0 1,0 0-1,0-1 1,-1 1-1,1-1 1,-1 0-1,0 0 1,1 0-1,-1 0 1,0 0-1,-1-1 1,1 1-1,-1 0 1,1-1 0,-1 1-1,0-1 1,0 0-1,-1 1 1,1-1-1,-1 0 1,0-5-1,0 8-5,0 1 0,0-1 0,0 1-1,0-1 1,0 0 0,0 1 0,0-1 0,0 1-1,-1-1 1,1 1 0,0-1 0,-1 1 0,1-1 0,0 1-1,-1-1 1,1 1 0,0-1 0,-1 1 0,1-1-1,-1 1 1,1 0 0,-1-1 0,1 1 0,-1 0 0,1-1-1,-1 1 1,1 0 0,-1 0 0,1-1 0,-1 1-1,1 0 1,-1 0 0,0 0 0,1 0 0,-1 0 0,1 0-1,-1 0 1,0 0 0,1 0 0,-1 0 0,1 0-1,-1 0 1,1 1 0,-1-1 0,0 0 0,1 0 0,-1 1-1,1-1 1,-1 1 0,-2-1-7,1 1-1,0 0 1,0 0 0,0 0-1,0 0 1,1 1 0,-1-1-1,0 0 1,0 1 0,1-1-1,-1 1 1,1 0 0,-3 2 0,2 1 20,0-1 0,0 0 0,1 0 0,-1 1-1,1-1 1,0 1 0,0 0 0,1-1 0,-1 1 0,1-1 0,0 1 0,0 0 0,1 4 0,0-7-99,-1-1 0,1 1 0,-1-1 0,1 1 0,0-1 0,0 1 0,0-1 0,0 0 0,0 1 0,0-1 0,0 0 0,0 0 0,0 0 0,0 0 0,3 2 0,-2-2-379,1 0 0,0 0 0,0 1 0,0-2-1,-1 1 1,1 0 0,0-1 0,0 1 0,0-1 0,6 0 0,13-2-5283,2-11-3560</inkml:trace>
</inkml:ink>
</file>

<file path=ppt/ink/ink3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1.592"/>
    </inkml:context>
    <inkml:brush xml:id="br0">
      <inkml:brushProperty name="width" value="0.025" units="cm"/>
      <inkml:brushProperty name="height" value="0.025" units="cm"/>
    </inkml:brush>
  </inkml:definitions>
  <inkml:trace contextRef="#ctx0" brushRef="#br0">60 0 18930,'0'0'5242,"-8"0"-3475,-40 0 721,45 3-2310,13 2-432,13 3-599,-2-2-10,-1 1 1,0 1-1,0 1 1,-1 1-1,-1 0 1,19 14-1,-37-23 903,1-1-1,0 1 1,0-1-1,0 1 1,0 0-1,-1 0 1,1-1-1,0 1 1,-1 0-1,1 0 1,-1 0-1,1 0 1,-1 0-1,1 0 1,-1 0-1,0 0 1,1 0-1,-1 0 1,0 0-1,0 0 1,0 0-1,1 0 1,-1 0-1,0 0 1,-1 0-1,1 0 1,0 0-1,0 0 1,0 0 0,-1 0-1,1 0 1,0 0-1,-1 0 1,1 0-1,-1 0 1,1 0-1,-1 0 1,1-1-1,-1 1 1,0 0-1,1 0 1,-1 0-1,0-1 1,0 1-1,0-1 1,0 1-1,1 0 1,-3 0-1,-52 31 2682,45-27-2215,4-1-196,-6 3 211,-1-1-1,1 0 0,-27 8 0,39-16-682,0 0-1,1 1 1,-1-1-1,1 0 1,-1 1-1,1-1 1,0 1 0,0-1-1,0 1 1,0-1-1,0 1 1,0 0-1,2-3 1,42-49-8582,-19 20 613</inkml:trace>
</inkml:ink>
</file>

<file path=ppt/ink/ink3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1.948"/>
    </inkml:context>
    <inkml:brush xml:id="br0">
      <inkml:brushProperty name="width" value="0.025" units="cm"/>
      <inkml:brushProperty name="height" value="0.025" units="cm"/>
    </inkml:brush>
  </inkml:definitions>
  <inkml:trace contextRef="#ctx0" brushRef="#br0">77 1 17264,'0'0'2429,"-2"9"-945,-2 16-619,1 0-1,2 0 1,0 0-1,1 0 1,5 29 0,-1-25-1098,2 0 0,12 39 1,-14-58-4286,-10-31 2843,-12-35 1275,-16-15 1438,-9-21 4218,43 91-5197,0 1 0,-1 0 0,1-1 0,0 1 0,0-1 0,0 1-1,0-1 1,0 1 0,0 0 0,0-1 0,0 1 0,0-1 0,0 1 0,0-1 0,0 1 0,0 0 0,0-1 0,0 1 0,1-1-1,-1 1 1,0-1 0,0 1 0,0 0 0,1-1 0,-1 1 0,0 0 0,0-1 0,1 1 0,-1 0 0,0-1 0,1 1 0,-1 0-1,0 0 1,1-1 0,-1 1 0,1 0 0,23-3 495,33 11-1573,-51-7 857,41 6-3613,-14-5-2480,14-2-10188</inkml:trace>
</inkml:ink>
</file>

<file path=ppt/ink/ink3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7.746"/>
    </inkml:context>
    <inkml:brush xml:id="br0">
      <inkml:brushProperty name="width" value="0.025" units="cm"/>
      <inkml:brushProperty name="height" value="0.025" units="cm"/>
    </inkml:brush>
  </inkml:definitions>
  <inkml:trace contextRef="#ctx0" brushRef="#br0">299 124 16271,'2'-8'2878,"1"-5"-1289,0 1 0,-1 0 0,0-1 0,-1 1 0,-1-25 0,-1 36-1527,1 0 0,-1 0 0,1 0 0,-1 0 0,1 0 0,-1 0-1,0 0 1,0 1 0,1-1 0,-1 0 0,0 0 0,0 1 0,0-1 0,0 0 0,1 1 0,-1-1 0,0 1-1,0 0 1,0-1 0,0 1 0,0 0 0,0-1 0,-1 1 0,1 0 0,0 0 0,0 0 0,0 0 0,0 0-1,0 0 1,0 0 0,0 0 0,0 1 0,0-1 0,0 0 0,0 1 0,0-1 0,0 0 0,-1 2-1,-4-1-60,0 1 0,1 0-1,-1 1 1,1-1-1,0 1 1,-6 3-1,-7 10-1,1 0 0,1 2 0,0-1-1,1 2 1,1 0 0,-15 26 0,7-6 36,1 2 0,-19 56 0,35-86-26,1 1 0,1-1 0,0 1 0,0 0 0,1 0 0,0 0 0,1 0 0,1 0 0,2 23 0,-2-33-12,0 0-1,1-1 0,-1 1 1,1 0-1,-1-1 1,1 1-1,0 0 0,-1-1 1,1 1-1,0-1 0,0 1 1,0-1-1,1 0 0,-1 1 1,0-1-1,0 0 1,1 0-1,-1 0 0,1 0 1,-1 0-1,1 0 0,2 1 1,-1-1 4,0 0 1,1-1-1,-1 1 1,0-1-1,1 0 1,-1 1 0,1-2-1,-1 1 1,0 0-1,1-1 1,3-1-1,3 0 21,0-2 1,0 1-1,-1-1 0,1-1 0,-1 0 1,15-10-1,-8 2-26,0-1-1,-1 0 1,0-1 0,-1-1 0,-1 0-1,0-1 1,-1 0 0,-1-1 0,11-24-1,-64 110-246,42-66 253,-3 3 20,1 0 0,0 1-1,0-1 1,0 1 0,1-1 0,-1 1-1,1 0 1,1 0 0,-1 10-1,2-16-19,0 1-1,-1-1 0,1 1 1,0-1-1,0 1 0,0-1 1,0 0-1,0 0 0,0 1 1,-1-1-1,1 0 0,0 0 1,0 0-1,0 0 0,0 0 1,0 0-1,0 0 0,0 0 1,0-1-1,0 1 0,0 0 1,-1 0-1,1-1 0,0 1 1,0 0-1,0-1 0,0 0 1,19-11 54,-2-2 1,0 1-1,0-2 1,-2-1-1,1 0 0,17-24 1,5-3-25,-26 29-29,-11 10-6,2 0 1,-1 0 0,0 1 0,1-1 0,-1 1-1,1 0 1,0 0 0,0 0 0,1 0 0,5-2-1,-10 5-7,1 1 0,-1-1 0,1 0 0,-1 1 0,1-1 0,-1 0 0,1 1 0,-1-1 0,1 1 0,-1-1 0,0 0 0,1 1 0,-1-1 0,0 1 0,1-1 0,-1 1 0,0 0-1,0-1 1,1 1 0,-1-1 0,0 1 0,0-1 0,0 1 0,0 0 0,0-1 0,0 1 0,0-1 0,0 1 0,0 0 0,0-1 0,0 2 0,0 29-124,0-25 93,0 106-1874,0-40-5982,1-60 1219</inkml:trace>
</inkml:ink>
</file>

<file path=ppt/ink/ink3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8.308"/>
    </inkml:context>
    <inkml:brush xml:id="br0">
      <inkml:brushProperty name="width" value="0.025" units="cm"/>
      <inkml:brushProperty name="height" value="0.025" units="cm"/>
    </inkml:brush>
  </inkml:definitions>
  <inkml:trace contextRef="#ctx0" brushRef="#br0">1 547 19282,'0'0'5189,"11"-8"-3582,24-17-453,43-41-1,-66 56-1095,0-1-1,-1-1 0,-1 0 1,0 0-1,-1-1 1,0-1-1,-1 1 1,9-21-1,-14 14 319,-15 26 184,-16 27-247,17-16-312,1 0 0,0 0 0,2 1 0,0 0 0,1 0 0,1 1-1,0 0 1,2 0 0,0 0 0,1 1 0,0 24 0,3-43-5,-1 1-1,1 0 1,0 0 0,0 0-1,0-1 1,0 1 0,0 0 0,0 0-1,1 0 1,-1-1 0,1 1-1,-1 0 1,1-1 0,0 1 0,-1 0-1,1-1 1,0 1 0,0-1-1,0 1 1,0-1 0,0 1 0,1-1-1,-1 0 1,0 0 0,1 1 0,-1-1-1,1 0 1,-1 0 0,1-1-1,-1 1 1,1 0 0,0 0 0,-1-1-1,1 1 1,0-1 0,0 1-1,-1-1 1,1 0 0,0 0 0,0 0-1,-1 0 1,1 0 0,0 0-1,0 0 1,0-1 0,-1 1 0,1 0-1,0-1 1,0 0 0,1 0-1,7-3 27,0 0 0,-1 0 0,0-1 0,0 0 0,0 0 0,-1-1 0,14-11 0,-6-1-18,0 0-1,-1 0 0,-1-1 1,-1-1-1,-1 0 1,-1-1-1,0-1 0,-2 1 1,0-2-1,9-40 1,-8 19 3,-2 0 0,-2 0 1,-2 0-1,-4-81 1,-4 113-11,-5 17-10,-6 21-67,0 7 97,2 1 1,1 0-1,2 1 0,1 0 1,2 1-1,2 0 0,-3 64 1,8-95-54,0 1 1,0-1 0,1 0 0,0 1-1,0-1 1,0 0 0,0 0 0,1 0-1,0 0 1,0 0 0,0 0 0,0 0-1,1-1 1,0 1 0,0-1 0,0 0-1,6 6 1,-5-7-376,0 0 1,-1 0-1,1-1 1,0 0-1,0 0 1,0 0-1,1 0 0,6 2 1,-4-3-1290,1 1-1,-1-1 1,1 0 0,-1-1 0,12 0 0,13-4-10995</inkml:trace>
</inkml:ink>
</file>

<file path=ppt/ink/ink3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8.698"/>
    </inkml:context>
    <inkml:brush xml:id="br0">
      <inkml:brushProperty name="width" value="0.025" units="cm"/>
      <inkml:brushProperty name="height" value="0.025" units="cm"/>
    </inkml:brush>
  </inkml:definitions>
  <inkml:trace contextRef="#ctx0" brushRef="#br0">139 274 20563,'-11'5'1543,"-2"2"-683,-1 1 0,1 0 0,0 1 0,-22 21 0,31-27-776,1 0 0,0 0 0,0 0 0,0 0 0,0 1 0,1-1 0,-1 1 1,1 0-1,0 0 0,0 0 0,0 0 0,1 0 0,-1 0 0,1 1 0,0-1 0,0 0 0,1 1 1,-1-1-1,1 1 0,0-1 0,0 0 0,0 1 0,1-1 0,0 1 0,2 6 0,-2-8-89,0-1-1,1 0 0,-1 0 0,1-1 0,0 1 1,0 0-1,0 0 0,0-1 0,0 1 1,0-1-1,0 0 0,0 0 0,0 0 0,1 0 1,-1 0-1,0 0 0,1 0 0,-1-1 0,1 1 1,-1-1-1,1 0 0,-1 0 0,1 0 0,-1 0 1,5 0-1,-1-1 1,0 1 1,1-1-1,-1 0 0,0 0 0,1-1 1,-1 1-1,0-2 0,0 1 1,6-4-1,0-3-33,0 0 0,-1-1 1,0-1-1,0 0 0,-2 0 1,1-1-1,-1 0 0,-1-1 1,0 0-1,-1 0 0,0-1 0,6-18 1,0-6-29,-2 0 0,-1-1 1,7-57-1,-15 81 96,0 0-1,-2 0 0,0-20 1,-16 55 269,1 7-73,2 1 1,1 0-1,0 1 1,-8 38 0,15-47-82,1 1 0,1-1 1,0 1-1,2 0 0,0-1 0,2 1 1,4 29-1,-5-46-215,1 0 1,1 0-1,-1-1 0,0 1 0,1 0 1,0-1-1,0 1 0,0-1 0,0 0 0,1 0 1,-1 0-1,1 0 0,0 0 0,0 0 1,0-1-1,0 1 0,0-1 0,0 0 1,1 0-1,5 3 0,-5-4-403,-1 0 1,1 0-1,-1 0 0,1 0 0,-1 0 0,1-1 0,0 0 0,-1 1 1,1-1-1,0-1 0,0 1 0,-1-1 0,1 1 0,5-3 1,15-10-6175</inkml:trace>
</inkml:ink>
</file>

<file path=ppt/ink/ink3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9.397"/>
    </inkml:context>
    <inkml:brush xml:id="br0">
      <inkml:brushProperty name="width" value="0.025" units="cm"/>
      <inkml:brushProperty name="height" value="0.025" units="cm"/>
    </inkml:brush>
  </inkml:definitions>
  <inkml:trace contextRef="#ctx0" brushRef="#br0">67 221 20916,'-7'9'2578,"1"-1"-1975,0-2 52,1 0-1,-1 1 1,1 0 0,1 0 0,-1 0 0,1 0 0,0 1 0,1-1 0,0 1 0,0 0 0,-3 14 0,7-21-647,0 0 1,-1 0 0,1 0-1,-1 0 1,1 0 0,0 0-1,0-1 1,0 1 0,-1 0 0,1 0-1,0-1 1,0 1 0,0 0-1,0-1 1,0 1 0,0-1-1,0 0 1,0 1 0,0-1 0,1 0-1,-1 1 1,0-1 0,0 0-1,0 0 1,0 0 0,0 0-1,1 0 1,-1 0 0,0 0 0,0-1-1,0 1 1,2-1 0,44-6-110,-30 0-565,-1-1-1,1 0 1,-1-1-1,27-20 0,30-17-639,-73 46 1329,1-1-1,-1 1 0,1 0 1,-1-1-1,1 1 0,-1 0 1,1-1-1,-1 1 0,1 0 0,-1 0 1,1 0-1,-1 0 0,1-1 1,-1 1-1,1 0 0,-1 0 1,1 0-1,-1 0 0,1 0 1,-1 0-1,1 0 0,-1 0 0,1 1 1,-1-1-1,1 0 0,0 0 1,-1 0-1,0 1 0,1-1 1,-1 0-1,1 0 0,-1 1 1,1-1-1,-1 0 0,1 1 0,-1-1 1,0 1-1,1-1 0,-1 0 1,0 1-1,1-1 0,-1 1 1,0 0-1,3 31 1212,-1 1-366,-2-32-861,0 0 0,1 0 0,-1-1 0,0 1 0,0 0 0,1 0 0,-1 0 0,0 0 0,1-1 0,-1 1 0,1 0 0,-1 0 0,1-1 0,-1 1 0,1 0 0,0-1 0,-1 1 0,1 0 0,0-1 0,0 1 0,-1-1 0,1 1 0,0-1 0,0 0 0,0 1 0,0-1 0,10 1-142,-1-2 0,0 1 0,1-1 0,-1-1-1,0 0 1,0 0 0,0-1 0,0-1 0,-1 1 0,1-1 0,-1-1 0,11-7 0,37-13-3549,-43 19 2137,0 2 0,1-1 1,0 2-1,-1 0 0,1 1 0,0 0 0,28 1 1,-42 1 1601,0 0 1,1 1 0,-1-1 0,0 1 0,0 0 0,0-1 0,0 1 0,0 0 0,0 0 0,0-1-1,0 1 1,0 0 0,0 0 0,0 0 0,0 0 0,-1 0 0,1 0 0,0 0 0,-1 1-1,2 1 1,7 7 1452,-8-10-1512,0 0 0,0-1 1,0 1-1,0-1 0,0 0 0,-1 1 0,1-1 1,0 0-1,0 1 0,0-1 0,-1 0 0,1 0 0,0 0 1,-1 0-1,1 0 0,-1 0 0,1 0 0,-1 0 1,1-1-1,8-11-557,8-16 46,-12 11 8798,-6 19-8089,0 0 0,0 0 0,0-1 0,0 1 0,1 0 0,-1 0 0,0 0 0,0 0 1,0 0-1,1 0 0,-1 0 0,1 1 0,-1-1 0,1 0 0,-1 0 0,1 0 0,0 1 1,-1-1-1,1 0 0,0 2 0,-5 26 401,7-28-609,-1 0 1,0 0 0,0 0 0,0 0 0,1 0-1,-1-1 1,0 1 0,1 0 0,-1-1-1,1 1 1,-1-1 0,0 0 0,1 1 0,-1-1-1,1 0 1,-1 0 0,1 0 0,-1 0 0,1 0-1,-1 0 1,3-1 0,38-1-1159,3-6-17,14-1 4193,-56 6-2814,0 0 1,0 1-1,-1-1 0,1 0 1,-1 0-1,0 0 0,0-1 1,0 1-1,0-1 0,1-3 1,-1 2-80,22-45-673,-17 34-702,1 0 0,0 0 0,12-14 1,-16 25 253,0-1 1,0 2 0,1-1-1,0 0 1,0 1 0,0 0-1,1 0 1,-1 1 0,1-1 0,0 1-1,12-4 1,1 1-4410</inkml:trace>
</inkml:ink>
</file>

<file path=ppt/ink/ink3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9.931"/>
    </inkml:context>
    <inkml:brush xml:id="br0">
      <inkml:brushProperty name="width" value="0.025" units="cm"/>
      <inkml:brushProperty name="height" value="0.025" units="cm"/>
    </inkml:brush>
  </inkml:definitions>
  <inkml:trace contextRef="#ctx0" brushRef="#br0">33 97 10025,'0'0'14649,"-6"11"-14110,1-1-417,1-1 0,0 1 1,1 0-1,0 0 0,1 0 0,0 0 0,0 1 0,1-1 1,1 1-1,-1-1 0,2 1 0,-1-1 0,2 1 0,-1-1 1,1 0-1,7 18 0,-8-24-118,0-1 0,0 0 1,1 1-1,-1-1 0,1 0 1,0 0-1,0 0 0,0-1 1,1 1-1,-1 0 0,1-1 1,-1 1-1,1-1 0,0 0 1,0 0-1,0 0 0,5 3 1,-6-5 6,1 0 0,-1 0 1,0 0-1,0 0 0,0 0 0,0 0 1,0-1-1,0 1 0,0-1 0,0 1 0,0-1 1,0 0-1,0 1 0,-1-1 0,1 0 1,0-1-1,0 1 0,-1 0 0,1 0 1,-1-1-1,1 1 0,-1-1 0,1 1 1,-1-1-1,0 0 0,0 1 0,0-1 1,0 0-1,0 0 0,0 0 0,1-3 1,10-22-59,-2 0 1,0-1-1,-2 0 1,5-30-1,-6 25-25,1 1 0,20-50 0,-25 82 655,0 11-238,4 27-30,-1-5 70,3-5-354,2 1-1,2-2 1,0 0-1,2 0 1,0-1-1,38 46 1,-69-85-538,-1 0 0,0 1 0,-1 1 0,0 1 1,-20-8-1,-25-16-408,57 31 1162,0-1 0,0 0 0,0 0 0,0-1 0,-5-6 0,10 11-201,1-1 0,-1 0 0,1 1 0,-1-1 0,1 0 0,-1 1 0,1-1 0,0 0 0,-1 1 0,1-1 0,0 0 0,0 1 0,0-1 0,-1 0 0,1 0 0,0 0 0,0 1 0,0-1 0,0 0 0,0 0 0,0 1 1,1-2-1,0 1-15,-1-1 0,1 1 1,0 0-1,0 0 1,0 0-1,0 0 1,0 0-1,0 0 1,1 1-1,-1-1 1,0 0-1,0 1 1,0-1-1,1 0 1,-1 1-1,0 0 1,3-1-1,29-8 127,49-7 0,24-6-6560,-53 5-3580</inkml:trace>
</inkml:ink>
</file>

<file path=ppt/ink/ink3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0.464"/>
    </inkml:context>
    <inkml:brush xml:id="br0">
      <inkml:brushProperty name="width" value="0.025" units="cm"/>
      <inkml:brushProperty name="height" value="0.025" units="cm"/>
    </inkml:brush>
  </inkml:definitions>
  <inkml:trace contextRef="#ctx0" brushRef="#br0">1 86 18257,'0'0'12172,"66"-38"-11756,-24 23-320,3 0-384,1 7-1826,-6 1-3139,-7 5-2915</inkml:trace>
</inkml:ink>
</file>

<file path=ppt/ink/ink3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0.998"/>
    </inkml:context>
    <inkml:brush xml:id="br0">
      <inkml:brushProperty name="width" value="0.025" units="cm"/>
      <inkml:brushProperty name="height" value="0.025" units="cm"/>
    </inkml:brush>
  </inkml:definitions>
  <inkml:trace contextRef="#ctx0" brushRef="#br0">223 2 20884,'-10'0'1035,"5"0"-911,-3-1 118,0 1-1,0 0 1,-1 0-1,1 1 1,0 0-1,0 1 1,0-1-1,1 2 1,-1-1-1,0 1 0,-12 7 1,11-4-132,1 1 1,0 0-1,1 1 1,0-1-1,0 1 1,1 1-1,0-1 1,0 1-1,1 0 1,0 0-1,0 1 1,1 0-1,1 0 1,-1 0-1,2 0 1,-1 0-1,2 0 1,-1 1-1,1-1 1,1 1-1,0-1 1,2 18-1,-1-24-87,0 0 0,1 0 0,0 0-1,-1 0 1,1 0 0,1-1 0,-1 1 0,1-1 0,-1 1 0,1-1 0,0 0-1,0 0 1,0 0 0,1 0 0,-1-1 0,1 1 0,-1-1 0,1 0 0,0 0-1,0 0 1,0 0 0,0-1 0,0 0 0,0 0 0,6 1 0,3 1 88,0-1 0,1 0 0,-1-1 0,0-1 1,0 0-1,0-1 0,16-2 0,-23 1 27,-1 0 0,0 1-1,0-2 1,0 1 0,-1 0 0,1-1-1,0 0 1,-1 0 0,7-7 0,-9 9-66,0 0 1,-1-1-1,1 1 1,-1-1 0,1 1-1,-1-1 1,0 0-1,1 0 1,-1 0-1,0 1 1,0-1-1,0 0 1,-1 0-1,1 0 1,0 0 0,-1-1-1,1 1 1,-1 0-1,0 0 1,0 0-1,0 0 1,0 0-1,0-1 1,0 1-1,-1 0 1,0-4 0,-1 5-56,1-1 1,-1 1 0,0-1 0,0 1 0,0 0-1,0-1 1,0 1 0,0 0 0,0 0 0,0 1 0,0-1-1,-1 0 1,1 1 0,0-1 0,-1 1 0,1 0-1,0 0 1,0 0 0,-5 0 0,-47 3 90,52-3-108,0 0 0,0 0 0,0 1 0,1-1 0,-1 1 0,0-1 0,0 1 0,1-1 0,-1 1 0,0 0 0,1 0 0,-1 0 0,0 0 0,1 0 0,-3 2 0,9 1 0,16-9 0,5-5-260,-2-2 0,0-1 0,0-2 0,-1 0 0,34-29 0,-23 17 128,-34 27 124,0 0 1,0 0 0,0 0-1,0 0 1,1 0-1,-1 0 1,0 0 0,0 0-1,0 0 1,0 0-1,0 0 1,1 0 0,-1 0-1,0 0 1,0 0-1,0 0 1,0 0 0,1 0-1,-1 0 1,0 0-1,0 0 1,0 0 0,0 0-1,0 0 1,1 0 0,-1 0-1,0 0 1,0 0-1,0 1 1,0-1 0,0 0-1,0 0 1,1 0-1,-1 0 1,0 0 0,0 0-1,0 0 1,0 1-1,0-1 1,0 0 0,0 0-1,0 0 1,0 0-1,0 0 1,0 1 0,0-1-1,0 0 1,0 0-1,0 0 1,0 0 0,0 1-1,3 14-219,-4 18 123,-16 85 265,17-118-235,0 0 1,0 0 0,0 1 0,0-1 0,0 0 0,0 0 0,0 0-1,0 0 1,0 1 0,0-1 0,0 0 0,0 0 0,0 0 0,0 0-1,0 1 1,0-1 0,0 0 0,0 0 0,0 0 0,0 0 0,0 0-1,0 1 1,0-1 0,1 0 0,-1 0 0,0 0 0,0 0 0,0 0-1,0 0 1,0 1 0,0-1 0,1 0 0,-1 0 0,0 0 0,0 0-1,0 0 1,0 0 0,0 0 0,1 0 0,-1 0 0,0 0 0,0 0 0,0 0-1,0 0 1,1 0 0,-1 0 0,0 0 0,0 0 0,1 0-1,9-7-2583,7-12-1577,-1-7-1996</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0.122"/>
    </inkml:context>
    <inkml:brush xml:id="br0">
      <inkml:brushProperty name="width" value="0.025" units="cm"/>
      <inkml:brushProperty name="height" value="0.025" units="cm"/>
    </inkml:brush>
  </inkml:definitions>
  <inkml:trace contextRef="#ctx0" brushRef="#br0">308 1 9513,'0'0'5029,"-12"12"-3332,-15 17-1371,2 1 0,1 2-1,1 0 1,-29 58 0,-40 124 474,79-175-192,2 0-1,1 0 0,-7 69 0,16-103-503,1 0-1,-1 0 1,1 0 0,0 0-1,1 0 1,-1 0-1,1 0 1,2 6 0,-3-10-81,1 0 0,0 1 0,0-1 0,0 0 0,0 0 0,0 0 0,0 0 0,0 0 0,0 0 0,0-1 0,0 1 0,0 0 0,1 0 0,-1-1 0,0 1 0,1-1 0,-1 1 0,0-1 0,1 0 0,-1 1 0,0-1 0,1 0 0,-1 0 0,1 0 0,-1 0 0,0 0 0,1 0 0,-1 0 0,1-1 0,-1 1 1,0-1-1,2 0 0,23-7 130,0-1 0,-1-1 0,0-2 0,-1 0 0,0-2 0,37-28 0,13-6-93,134-61-440,-85 46-3617,-60 28-877</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2.608"/>
    </inkml:context>
    <inkml:brush xml:id="br0">
      <inkml:brushProperty name="width" value="0.025" units="cm"/>
      <inkml:brushProperty name="height" value="0.025" units="cm"/>
    </inkml:brush>
  </inkml:definitions>
  <inkml:trace contextRef="#ctx0" brushRef="#br0">107 105 10762,'-51'13'2787,"15"-3"-97,18 3 481,16-5-1025,8-3-1217,30-5 96,17 0 385,21-13-385,13-7-353,11-4-352,-2-5-223,-7 6-33,-13 6-737,-14 2-2338,-18 6-2690,-17 5 1056</inkml:trace>
</inkml:ink>
</file>

<file path=ppt/ink/ink3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1.373"/>
    </inkml:context>
    <inkml:brush xml:id="br0">
      <inkml:brushProperty name="width" value="0.025" units="cm"/>
      <inkml:brushProperty name="height" value="0.025" units="cm"/>
    </inkml:brush>
  </inkml:definitions>
  <inkml:trace contextRef="#ctx0" brushRef="#br0">76 0 18770,'0'0'5034,"-6"12"-3529,-4 10-1162,-34 80 3093,40-92-3298,1 0-1,1 0 1,-1-1 0,2 1 0,-1 1 0,1-1 0,1 0-1,0 0 1,2 13 0,-1-19-130,0-1 0,1 0-1,0-1 1,0 1 0,0 0-1,0 0 1,0-1 0,0 1-1,1-1 1,-1 0 0,1 1-1,-1-1 1,1 0 0,0-1-1,0 1 1,0 0 0,0-1-1,0 0 1,0 0 0,1 0-1,-1 0 1,0 0 0,0 0-1,1-1 1,-1 0 0,6 0-1,-5 1 20,0-1 0,0 1 0,1-1 0,-1 0 0,0 0 0,0-1 0,0 1 0,1-1 0,-1 0 0,0 0 0,0-1 0,0 1 0,0-1 0,-1 0 0,1 1 0,0-2 0,-1 1 0,1 0 0,-1-1 0,6-6 0,-7 6 16,0 1-1,-1-2 0,1 1 0,-1 0 1,0 0-1,0 0 0,0-1 1,0 1-1,0 0 0,-1-1 0,0 1 1,1 0-1,-1-1 0,-1 1 1,1-1-1,0 1 0,-1-1 0,-1-4 1,1 6-16,0 0 1,0 0 0,0-1 0,-1 1 0,1 0 0,0 0-1,-1 1 1,1-1 0,-1 0 0,0 0 0,0 1 0,0-1-1,0 1 1,0 0 0,0-1 0,0 1 0,0 0-1,0 0 1,-1 0 0,1 1 0,0-1 0,-1 0 0,1 1-1,0 0 1,-5-1 0,2 1-28,0-1 0,0 1 0,0 1 0,0-1 0,0 0 0,-8 3 0,12-3 0,-1 1 0,1 0 0,0-1 0,-1 1 0,1 0 0,0 0 0,0-1 0,0 1 0,-1 0 0,1 0 0,0 0 0,0 1 0,0-1 0,1 0 0,-1 0 0,0 0 0,0 1 0,1-1 0,-1 1 0,0-1 0,1 0 0,0 1 0,-1-1 0,1 1 0,-1 2 0,2-3 0,-1-1 0,0 1 0,0 0 0,0-1 0,0 1 0,0 0 0,1-1 0,-1 1 0,0 0 0,0-1 0,1 1 0,-1-1 0,1 1 0,-1 0 0,1-1 0,-1 1 0,0-1 0,1 1 0,0-1 0,-1 1 0,1-1 0,-1 0 0,1 1 0,0-1 0,-1 0 0,1 1 0,-1-1 0,1 0 0,0 0 0,-1 0 0,1 0 0,0 0 0,0 1 0,-1-1 0,1 0 0,1-1 0,33 2 0,-26-2 0,4 0-570,1-1 0,-1-1 1,1 0-1,19-8 0,-20 7-145,-1 0 1,1 0-1,0 1 0,0 1 0,17-1 1,-29 3 582,-1 0 1,1 0 0,0 0-1,0 0 1,0 0 0,-1 0 0,1 0-1,0 1 1,0-1 0,-1 0 0,1 0-1,0 1 1,0-1 0,-1 0-1,1 1 1,0-1 0,-1 1 0,1-1-1,0 1 1,-1-1 0,1 1-1,-1 0 1,1-1 0,-1 1 0,1-1-1,-1 1 1,0 0 0,1 1 0,2 23-2920,-3-20 2413,0 23-3018</inkml:trace>
</inkml:ink>
</file>

<file path=ppt/ink/ink3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2.228"/>
    </inkml:context>
    <inkml:brush xml:id="br0">
      <inkml:brushProperty name="width" value="0.025" units="cm"/>
      <inkml:brushProperty name="height" value="0.025" units="cm"/>
    </inkml:brush>
  </inkml:definitions>
  <inkml:trace contextRef="#ctx0" brushRef="#br0">12 0 18546,'0'0'9934,"5"12"-9064,0 1-762,-1 1-1,-1 0 0,0 0 1,-1 1-1,0-1 0,-1 1 1,-1-1-1,0 1 0,-4 24 0,-9 37-42,6-38-31,1 0-1,0 45 1,6-82-33,-1 0 0,1 0-1,1 0 1,-1 0 0,0 0 0,0 0 0,0 0 0,0 0-1,1 0 1,-1 0 0,0 0 0,1 0 0,-1-1 0,1 1 0,-1 0-1,1 0 1,-1 0 0,1 0 0,0-1 0,-1 1 0,1 0-1,0-1 1,-1 1 0,1 0 0,0-1 0,1 1 0,1 0 3,-1 0 1,0-1-1,0 0 1,0 1-1,1-1 1,-1 0 0,0 0-1,1 0 1,-1 0-1,0-1 1,3 0-1,7-2 28,-1 0-1,0-1 0,16-8 1,-7 2-355,94-49-1263,-79 36-2612,-1-2-3917,-11 4-5957</inkml:trace>
</inkml:ink>
</file>

<file path=ppt/ink/ink3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2.739"/>
    </inkml:context>
    <inkml:brush xml:id="br0">
      <inkml:brushProperty name="width" value="0.025" units="cm"/>
      <inkml:brushProperty name="height" value="0.025" units="cm"/>
    </inkml:brush>
  </inkml:definitions>
  <inkml:trace contextRef="#ctx0" brushRef="#br0">215 54 16656,'0'0'10265,"-5"-8"-8498,-18-26-560,23 33-1154,-1 0 0,0 0-1,0 0 1,0 0 0,0 1 0,0-1 0,0 0 0,0 1-1,0-1 1,0 1 0,0-1 0,0 1 0,0-1 0,0 1-1,-1 0 1,1-1 0,0 1 0,0 0 0,0 0-1,-1 0 1,1 0 0,0 0 0,0 0 0,0 0 0,-1 1-1,1-1 1,0 0 0,0 1 0,0-1 0,0 1 0,-2 0-1,-26 21-134,26-21 134,-3 6-45,-21 16 103,2 2 0,-33 40 0,58-65-112,0 0 1,-1 0 0,1 0-1,0 1 1,0-1 0,0 0 0,0 0-1,0 0 1,-1 1 0,1-1 0,0 0-1,0 0 1,0 0 0,0 1-1,0-1 1,0 0 0,0 0 0,0 1-1,0-1 1,0 0 0,0 0 0,0 1-1,0-1 1,0 0 0,0 0 0,0 1-1,0-1 1,0 0 0,0 0-1,0 1 1,0-1 0,1 0 0,-1 0-1,0 0 1,0 1 0,0-1 0,0 0-1,0 0 1,1 0 0,-1 0-1,0 1 1,0-1 0,0 0 0,1 0-1,-1 0 1,0 0 0,0 0 0,1 1-1,18 1-12,24-6 64,28-10-40,-39 7-373,-1 2 0,59-4 0,-89 9 359,0 0-1,0 0 0,0 0 1,0 0-1,-1 1 0,1-1 0,0 0 1,0 0-1,0 0 0,0 1 1,0-1-1,-1 1 0,1-1 0,0 0 1,0 1-1,0-1 0,-1 1 1,1 0-1,0-1 0,-1 1 0,1-1 1,-1 1-1,1 0 0,0 0 1,-1-1-1,0 1 0,1 0 0,-1 0 1,1 0-1,-1-1 0,0 1 1,0 0-1,1 0 0,-1 0 1,0 0-1,0 0 0,0 0 0,0 0 1,0 0-1,0-1 0,0 1 1,0 0-1,-1 0 0,1 2 0,-1 0 87,0 1 1,0 0-1,0-1 0,-1 1 0,1-1 0,-1 1 0,0-1 0,0 0 0,-5 6 0,-2 0 9,-1 0 1,0 0-1,-1-2 1,0 1-1,0-1 1,-1-1-1,0 0 1,0 0-1,0-2 1,-1 1-1,0-1 1,1-1-1,-1-1 1,-21 3-1,33-5-92,1 0-1,0 0 1,-1 0-1,1 1 1,0-1-1,-1 0 1,1 0-1,0 0 1,-1 0-1,1 0 1,-1 0-1,1 0 1,0 0 0,-1 0-1,1 0 1,-1 0-1,1 0 1,0 0-1,-1-1 1,1 1-1,0 0 1,-1 0-1,1 0 1,0 0 0,-1-1-1,1 1 1,0 0-1,-1 0 1,1-1-1,0 1 1,0 0-1,-1 0 1,1-1-1,0 1 1,0 0-1,-1-1 1,1 1 0,0 0-1,0-1 1,0 1-1,0-1 1,0 1-1,0 0 1,0-1-1,-1 1 1,1 0-1,0-1 1,0 1 0,0-1-1,0 1 1,1 0-1,-1-1 1,0 1-1,0 0 1,0-1-1,0 1 1,0-1-1,0 1 1,1 0-1,-1-1 1,0 1 0,0 0-1,1-1 1,18-17-1070,29-4-4834,3 5-3580,-11 4-2788</inkml:trace>
</inkml:ink>
</file>

<file path=ppt/ink/ink3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3.068"/>
    </inkml:context>
    <inkml:brush xml:id="br0">
      <inkml:brushProperty name="width" value="0.025" units="cm"/>
      <inkml:brushProperty name="height" value="0.025" units="cm"/>
    </inkml:brush>
  </inkml:definitions>
  <inkml:trace contextRef="#ctx0" brushRef="#br0">1 41 7175,'0'0'22741,"67"-10"-22260,-30-1-385,2 2-64,0 3-384,1 3-1378,-4 2-865,-8 1-127,-6 0-449,-10 6-1570,-10 3-1408</inkml:trace>
</inkml:ink>
</file>

<file path=ppt/ink/ink3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3.408"/>
    </inkml:context>
    <inkml:brush xml:id="br0">
      <inkml:brushProperty name="width" value="0.025" units="cm"/>
      <inkml:brushProperty name="height" value="0.025" units="cm"/>
    </inkml:brush>
  </inkml:definitions>
  <inkml:trace contextRef="#ctx0" brushRef="#br0">1 113 16624,'0'0'8039,"64"-17"-6918,-24 0-320,2 3-609,2-3-192,-3 3-864,-8 1-2340,-7 3-1248,-4-1-2082</inkml:trace>
</inkml:ink>
</file>

<file path=ppt/ink/ink3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3.753"/>
    </inkml:context>
    <inkml:brush xml:id="br0">
      <inkml:brushProperty name="width" value="0.025" units="cm"/>
      <inkml:brushProperty name="height" value="0.025" units="cm"/>
    </inkml:brush>
  </inkml:definitions>
  <inkml:trace contextRef="#ctx0" brushRef="#br0">51 115 8232,'0'0'17013,"-5"10"-15678,-4 10-727,2 0 1,0 0 0,1 0-1,1 1 1,1 0-1,1 0 1,-1 42-1,4-44-347,2 16 122,-1-34-378,-1 0-1,1 0 0,0 0 0,0 0 0,-1 0 1,1 0-1,0-1 0,0 1 0,0 0 1,0 0-1,0-1 0,0 1 0,0 0 1,0-1-1,1 1 0,-1-1 0,0 1 0,0-1 1,0 0-1,1 0 0,-1 1 0,0-1 1,0 0-1,1 0 0,-1 0 0,2-1 0,19 0 108,0-2 0,0 0 0,-1-2 0,38-13-1,-20 7-3033,1 0-3966,-27 8-692</inkml:trace>
  <inkml:trace contextRef="#ctx0" brushRef="#br0" timeOffset="1">356 0 22742,'0'0'9801,"-3"59"-9865,10-31-769,1-4-1025,0 0-768,-6-4-1698,-2-6-2082</inkml:trace>
</inkml:ink>
</file>

<file path=ppt/ink/ink3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4.127"/>
    </inkml:context>
    <inkml:brush xml:id="br0">
      <inkml:brushProperty name="width" value="0.025" units="cm"/>
      <inkml:brushProperty name="height" value="0.025" units="cm"/>
    </inkml:brush>
  </inkml:definitions>
  <inkml:trace contextRef="#ctx0" brushRef="#br0">1 146 18642,'0'0'2797,"0"-11"86,0 7-2723,1 0 0,-1-1 1,1 1-1,0 0 0,0-1 1,0 1-1,0 0 0,1 0 1,-1 0-1,1 0 1,0 0-1,1 0 0,-1 1 1,0-1-1,1 1 0,0-1 1,0 1-1,0 0 0,0 0 1,1 0-1,-1 1 0,1-1 1,0 1-1,-1 0 0,1 0 1,5-2-1,13-4 45,0 0-1,0 2 1,0 0 0,1 2-1,0 0 1,0 2 0,0 0-1,38 3 1,-57-1-217,1 0 1,-1 0-1,0 1 1,0 0-1,0-1 0,0 1 1,0 1-1,0-1 1,0 1-1,0-1 0,0 1 1,-1 0-1,1 1 1,-1-1-1,6 5 0,-7-5 12,-1 0-1,1 1 0,0-1 1,-1 1-1,1 0 0,-1-1 0,0 1 1,0 0-1,0 0 0,0-1 0,-1 1 1,1 0-1,-1 0 0,1 0 1,-1 0-1,0 0 0,0 0 0,-1 0 1,1 0-1,0 0 0,-1 0 0,0 0 1,-1 4-1,-2 3 134,-1 0-1,0-1 1,0 0 0,-1 0-1,0 0 1,0 0 0,-1-1-1,0 0 1,-11 9 0,-8 6 442,-45 30 0,61-46-707,1-1 0,-2 0 0,-16 7 0,25-12 13,-1 0 1,1 0 0,0-1 0,0 1 0,0 0 0,-1-1 0,1 0 0,0 1 0,0-1 0,-1 0 0,1 0 0,0 0 0,-1 0 0,1-1 0,0 1 0,0-1 0,-1 1 0,1-1 0,0 0 0,0 0 0,0 0 0,0 0 0,0 0 0,0 0 0,0-1 0,-2-1-1,-9-17-6799</inkml:trace>
</inkml:ink>
</file>

<file path=ppt/ink/ink3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43.642"/>
    </inkml:context>
    <inkml:brush xml:id="br0">
      <inkml:brushProperty name="width" value="0.025" units="cm"/>
      <inkml:brushProperty name="height" value="0.025" units="cm"/>
    </inkml:brush>
  </inkml:definitions>
  <inkml:trace contextRef="#ctx0" brushRef="#br0">529 78 10474,'0'0'2178,"-8"-8"-1068,-3-1-430,-1-1 0,1 2 0,-1 0 0,-20-11 0,26 17-420,1-1 0,-1 1-1,1 0 1,-1 0 0,0 1 0,0 0-1,0 0 1,0 0 0,0 1 0,0 0-1,0 0 1,0 0 0,0 1 0,0 0-1,0 0 1,-9 3 0,5 1-124,0 0 0,1 1 0,0 0 0,0 0 0,0 1 0,1 0 0,0 0 0,0 1 0,-8 11 0,-5 8 54,-30 51 0,26-33-147,2 2 0,2 1 0,2 0 0,2 1 0,3 1-1,-12 76 1,16-57-96,3 0-1,4 0 0,2 1 1,12 91-1,-6-121-182,2-1-1,1 0 0,16 44 1,-20-70 199,1 1 1,1-1 0,0 0-1,1-1 1,0 1-1,1-1 1,0-1-1,1 1 1,0-2-1,1 1 1,0-1 0,15 11-1,-18-16 74,1 0 0,0-1-1,0 0 1,1 0 0,-1-1 0,1 0 0,0-1-1,0 0 1,0 0 0,0-1 0,0 0-1,0 0 1,9-1 0,-4-2 70,-1 1 0,1-2 0,-1 0 0,0-1 0,1 0 1,-2-1-1,24-12 0,-5-1 177,-1-2-1,-1-1 1,-1-1 0,-1-2 0,42-47 0,-38 36-159,-1-3 0,-2 0-1,-2-2 1,-1-1 0,-3 0 0,-1-2-1,24-72 1,-33 77-38,-2-1 0,-1 0 0,-2-1 0,-2 0 0,-2 0 0,-2 0 0,-1 0 0,-2-1 0,-9-52 0,6 71-10,0 0 0,-1 0 0,-2 0-1,0 1 1,-1 0 0,-20-33-1,24 45-42,-1 1 0,0-1 0,0 1 1,-1 0-1,0 1 0,-1-1 0,1 1 0,-2 1 0,1 0 0,0 0 0,-1 0 0,0 1 0,-1 1 0,1-1 0,-1 2 0,-18-6 0,14 7-204,0 0 1,0 1-1,0 0 0,0 2 1,0-1-1,0 2 0,0 0 1,-14 4-1,-9 5-2355,-56 24 0,69-25 1148,-19 6-3887,6-8-3998</inkml:trace>
</inkml:ink>
</file>

<file path=ppt/ink/ink3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1.843"/>
    </inkml:context>
    <inkml:brush xml:id="br0">
      <inkml:brushProperty name="width" value="0.025" units="cm"/>
      <inkml:brushProperty name="height" value="0.025" units="cm"/>
    </inkml:brush>
  </inkml:definitions>
  <inkml:trace contextRef="#ctx0" brushRef="#br0">168 75 7175,'0'0'7826,"0"-10"-4714,-1-28-768,1 37-2245,0 0 1,1 0-1,-1 0 0,0 0 1,0 0-1,0 0 1,0 0-1,-1 0 1,1 0-1,0 1 1,0-1-1,-1 0 0,1 0 1,0 0-1,-1 0 1,1 0-1,0 1 1,-1-1-1,1 0 1,-1 0-1,0 1 0,1-1 1,-1 0-1,0 1 1,1-1-1,-1 0 1,0 1-1,0-1 1,1 1-1,-1 0 0,0-1 1,0 1-1,0 0 1,0-1-1,0 1 1,1 0-1,-1 0 0,0 0 1,0-1-1,0 1 1,0 0-1,0 0 1,0 1-1,0-1 1,0 0-1,0 0 0,0 0 1,1 1-1,-1-1 1,0 0-1,0 1 1,-1 0-1,-2 1-9,0 1 0,0-1 0,0 1 0,1 0 0,-1 0 0,1 0 0,0 0 0,-4 5 0,-7 16 143,1 1 0,0 1 0,2-1 1,1 2-1,2 0 0,0 0 0,2 0 0,0 1 0,2 0 0,1 0 0,1 28 0,2-53-222,0 1 0,0-1-1,0 1 1,0-1 0,0 1-1,1-1 1,0 1 0,-1-1 0,1 0-1,0 0 1,1 1 0,-1-1-1,1 0 1,-1 0 0,1 0-1,0 0 1,0 0 0,0-1-1,0 1 1,1-1 0,-1 1-1,1-1 1,-1 0 0,1 0-1,0 0 1,0 0 0,0 0-1,0-1 1,0 1 0,1-1-1,-1 0 1,0 0 0,1 0-1,-1 0 1,0-1 0,1 1-1,-1-1 1,1 0 0,-1 0 0,1 0-1,-1-1 1,0 1 0,1-1-1,-1 0 1,0 0 0,1 0-1,-1 0 1,0 0 0,0-1-1,0 1 1,0-1 0,3-2-1,2-1-9,-1 1 0,0-1 0,0 0-1,-1-1 1,1 1 0,-1-1 0,0-1-1,-1 1 1,0-1 0,0 0 0,0 0-1,-1-1 1,0 1 0,0-1 0,-1 0 0,0 0-1,0 0 1,-1 0 0,0-1 0,1-14-1,-2 22-5,-1 1 0,0-1 0,0 0 0,0 0 0,0 0 0,0 0-1,0 0 1,0 0 0,0 0 0,-1 0 0,1 1 0,0-1 0,0 0 0,-1 0-1,1 0 1,-1 0 0,1 1 0,-1-1 0,1 0 0,-1 0 0,1 1 0,-1-1-1,0 0 1,1 1 0,-1-1 0,0 1 0,1-1 0,-1 1 0,0-1 0,0 1-1,0-1 1,1 1 0,-1 0 0,0 0 0,0-1 0,0 1 0,0 0 0,0 0-1,0 0 1,0 0 0,1 0 0,-1 0 0,0 0 0,0 0 0,0 0 0,0 0-1,0 1 1,0-1 0,1 0 0,-1 1 0,0-1 0,0 0 0,-1 2 0,-2-1-4,1 1 1,-1 0-1,1 0 0,0 0 1,-1 0-1,1 1 1,0-1-1,0 1 1,1 0-1,-1 0 1,-4 6-1,5-5 36,-1 1 0,1 0-1,0 0 1,1 0 0,-1-1-1,1 2 1,0-1 0,-1 9 0,2-13-25,1-1 1,-1 1-1,0-1 1,1 1-1,-1-1 1,0 1 0,1-1-1,-1 1 1,1-1-1,-1 1 1,0-1-1,1 0 1,-1 1 0,1-1-1,0 0 1,-1 0-1,1 1 1,-1-1 0,1 0-1,-1 0 1,1 0-1,0 1 1,-1-1-1,1 0 1,-1 0 0,1 0-1,0 0 1,-1 0-1,1 0 1,-1-1-1,1 1 1,0 0 0,-1 0-1,2-1 1,23-4 77,-13 0-108,-1-1 0,1-1 1,-2 1-1,1-2 0,12-11 0,-13 11-308,1 0 0,0 0 0,0 1 0,22-11 0,-32 18 327,-1 0 1,0 0-1,1 0 0,-1 0 0,0 0 1,1 0-1,-1 0 0,0 0 0,1 0 0,-1 1 1,0-1-1,0 0 0,1 0 0,-1 0 1,0 1-1,0-1 0,1 0 0,-1 0 0,0 0 1,0 1-1,0-1 0,1 0 0,-1 1 1,0-1-1,0 0 0,0 0 0,0 1 0,0-1 1,0 0-1,0 1 0,1-1 0,-1 0 0,0 1 1,0-1-1,0 0 0,0 1 0,0-1 1,0 0-1,-1 0 0,1 1 0,0-1 0,0 0 1,0 1-1,0 0 0,-2 17-167,-4 4 280,0-1-1,-15 32 0,13-35-85,1 0 0,1 1 0,0 0 0,-3 21 0,9-40-76,0 0 0,0 0-1,0 0 1,0 0-1,0 0 1,0 0 0,0 0-1,0 0 1,0 1-1,0-1 1,0 0 0,0 0-1,0 0 1,0 0-1,0 0 1,0 0 0,0 0-1,0 0 1,0 1-1,0-1 1,0 0 0,0 0-1,0 0 1,0 0-1,0 0 1,0 0 0,0 0-1,0 0 1,0 0-1,0 1 1,0-1 0,0 0-1,0 0 1,0 0-1,0 0 1,1 0 0,-1 0-1,0 0 1,0 0-1,0 0 1,0 0 0,0 0-1,0 0 1,0 0-1,0 0 1,0 0 0,1 0-1,-1 0 1,0 1-1,0-1 1,0 0 0,0 0-1,0 0 1,0 0-1,0-1 1,1 1 0,-1 0-1,0 0 1,0 0-1,0 0 1,0 0 0,0 0-1,0 0 1,0 0-1,0 0 1,0 0 0,1 0-1,-1 0 1,10-9-2346,7-14-2005,-1-8-3422</inkml:trace>
</inkml:ink>
</file>

<file path=ppt/ink/ink3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2.545"/>
    </inkml:context>
    <inkml:brush xml:id="br0">
      <inkml:brushProperty name="width" value="0.025" units="cm"/>
      <inkml:brushProperty name="height" value="0.025" units="cm"/>
    </inkml:brush>
  </inkml:definitions>
  <inkml:trace contextRef="#ctx0" brushRef="#br0">36 301 10858,'0'0'6385,"-6"9"-3748,3-4-2129,0-2-159,0 1 0,1-1-1,-1 0 1,1 1-1,0 0 1,0-1 0,0 1-1,1 0 1,-1 0-1,1 0 1,0 0 0,0 0-1,1 0 1,-1 1-1,1 4 1,1-8-290,0 0 0,0 0 0,0 0-1,0-1 1,0 1 0,1 0 0,-1 0 0,0-1 0,0 1 0,1-1 0,-1 1-1,0-1 1,1 0 0,-1 1 0,0-1 0,1 0 0,-1 0 0,1 0 0,-1 0 0,1 0-1,-1 0 1,0-1 0,1 1 0,1-1 0,37-6 113,-32 3-155,1 0 0,-2 0 0,1-1 0,0 0 1,-1 0-1,0-1 0,0 0 0,-1 0 0,1-1 0,-1 0 0,-1 0 0,1 0 0,-1 0 0,-1-1 0,1 0 0,-1 0 1,-1-1-1,0 1 0,0-1 0,0 1 0,-1-1 0,0 0 0,-1 0 0,1-13 0,-2 22-10,0-1 0,0 1 0,-1 0 0,1-1 0,0 1 0,0-1 0,0 1 0,0-1 0,-1 1 0,1 0 0,0-1 0,0 1 0,-1-1 0,1 1 0,0 0 0,-1-1 0,1 1 0,0 0 0,-1 0-1,1-1 1,0 1 0,-1 0 0,1 0 0,-1-1 0,1 1 0,0 0 0,-1 0 0,1 0 0,-1 0 0,1 0 0,-1 0 0,1 0 0,-1 0 0,1 0 0,-1 0 0,1 0 0,0 0 0,-1 0 0,1 0 0,-1 0 0,1 0 0,-1 0 0,1 0 0,0 1 0,-1-1 0,1 0 0,-1 0-1,1 1 1,0-1 0,-1 0 0,1 0 0,0 1 0,-1-1 0,1 0 0,0 1 0,-1 0 0,-23 17-57,-5 15 81,-15 20 477,42-49-501,1 0-1,0 0 1,1 0-1,-1 0 1,1 0-1,0 0 1,0 0-1,0 0 1,1 6-1,-1 8-7,0-17-2,1 38 66,-1-38-51,1 0 0,-1 0 0,1-1 0,-1 1 0,1 0-1,0-1 1,-1 1 0,1 0 0,-1-1 0,1 1 0,0-1-1,0 1 1,-1-1 0,1 1 0,0-1 0,0 1 0,0-1 0,0 0-1,-1 0 1,1 1 0,0-1 0,0 0 0,0 0 0,0 0 0,0 0-1,0 0 1,0 0 0,-1 0 0,1 0 0,0 0 0,0-1-1,0 1 1,0 0 0,0 0 0,-1-1 0,1 1 0,0-1 0,0 1-1,1-1 1,6-4 71,1 1-1,-1-1 0,1 0 1,-1-1-1,-1 0 1,1 0-1,10-12 1,43-54-27,-48 57-69,0-1 1,-2 0 0,0-1 0,-1 0 0,0-1-1,-2 0 1,0-1 0,-1 1 0,-1-1 0,0-1-1,-2 1 1,0-1 0,1-23 0,-5 43 8,0-1 1,-1 1-1,1 0 1,0 0-1,0-1 1,0 1-1,0 0 1,0 0-1,-1-1 1,1 1-1,0 0 1,0 0-1,0 0 1,-1-1-1,1 1 1,0 0-1,0 0 1,0 0-1,-1 0 1,1 0-1,0-1 1,0 1-1,-1 0 1,1 0-1,0 0 1,-1 0-1,1 0 1,0 0-1,0 0 1,-1 0-1,1 0 1,0 0-1,0 0 1,-1 0-1,1 0 1,0 0-1,-1 0 1,1 0-1,0 1 1,0-1-1,-1 0 1,1 0-1,0 0 1,0 0-1,0 0 1,-1 1-1,1-1 1,0 0-1,0 0 1,-1 1-1,-13 8-143,0 8 131,1 1 0,0 1 0,1-1 0,1 2 0,1 0 0,1 0 0,1 1 0,-11 39 0,18-55-46,-1 1 0,1-1 0,0 1 0,1 0 0,-1-1 0,1 1 0,0 0 0,1-1-1,1 11 1,-2-14-21,1 0 0,0 0 0,0 0 0,0 0-1,0 0 1,0-1 0,1 1 0,-1 0 0,0 0 0,1-1-1,-1 1 1,1-1 0,0 1 0,-1-1 0,1 0-1,0 0 1,0 0 0,0 0 0,0 0 0,0 0-1,0 0 1,0 0 0,0-1 0,0 1 0,0-1-1,5 0 1,1 1-2242,0 0-1,0-1 1,0 0 0,15-2-1,5-8-10886</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2.940"/>
    </inkml:context>
    <inkml:brush xml:id="br0">
      <inkml:brushProperty name="width" value="0.025" units="cm"/>
      <inkml:brushProperty name="height" value="0.025" units="cm"/>
    </inkml:brush>
  </inkml:definitions>
  <inkml:trace contextRef="#ctx0" brushRef="#br0">0 186 19346,'0'0'4356,"91"-49"-3875,-29 26 320,11-3-129,7 3-480,2 5-160,0-1-800,-9 5-2051,-13 1-4164</inkml:trace>
</inkml:ink>
</file>

<file path=ppt/ink/ink3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3.169"/>
    </inkml:context>
    <inkml:brush xml:id="br0">
      <inkml:brushProperty name="width" value="0.025" units="cm"/>
      <inkml:brushProperty name="height" value="0.025" units="cm"/>
    </inkml:brush>
  </inkml:definitions>
  <inkml:trace contextRef="#ctx0" brushRef="#br0">116 184 13869,'0'0'6310,"-10"4"-4303,4-2-1885,-1 1 0,1 0-1,0 1 1,0 0 0,0-1-1,0 2 1,1-1 0,-1 1-1,1 0 1,0 0 0,1 0-1,-1 0 1,1 1 0,0 0-1,1 0 1,-1 0 0,1 1-1,0-1 1,1 1 0,0-1-1,0 1 1,0 0 0,-1 11-1,3-16-117,-1-1 0,1 0-1,0 0 1,0 1 0,0-1-1,0 1 1,0-1 0,1 0-1,-1 0 1,0 1 0,0-1-1,1 0 1,-1 1 0,1-1-1,-1 0 1,1 0 0,0 0-1,-1 1 1,1-1 0,1 1-1,-1-1 3,0-1-1,0 0 1,0 1-1,0-1 1,0 0 0,0 1-1,0-1 1,0 0-1,0 0 1,0 0-1,0 0 1,0 0-1,0 0 1,0 0 0,0 0-1,0 0 1,0-1-1,0 1 1,0 0-1,1-1 1,4-2 13,0 0 0,-1 0 0,1 0 1,-1-1-1,0 0 0,0 0 0,6-6 0,4-6-383,-1-1 0,0 0 0,-2-1 0,0 0 0,-1 0 0,-1-2 0,-1 1 0,0-1 0,-2-1 0,0 1 0,-1-1-1,-1 0 1,-1-1 0,1-27 0,-15 61 1731,-4 17-767,2 1 1,1 0 0,1 1-1,2 0 1,1 1-1,1-1 1,-2 49-1,7-78-593,1-1 0,0 1 0,0-1 0,0 1-1,0 0 1,0-1 0,0 1 0,1-1 0,-1 1 0,0-1-1,1 1 1,-1 0 0,1-1 0,0 0 0,-1 1-1,1-1 1,0 1 0,0-1 0,0 0 0,0 0 0,0 1-1,0-1 1,0 0 0,1 0 0,-1 0 0,0 0-1,2 1 1,0-2-56,-1 1 0,0-1-1,1 0 1,-1 0 0,1 0-1,-1 0 1,0 0 0,1-1-1,-1 1 1,0-1 0,0 1 0,1-1-1,-1 0 1,0 0 0,0 0-1,0 0 1,0 0 0,0-1-1,3-1 1,9-8-1553,-1-1-1,0 0 1,-1-1-1,13-17 1,4-3 112,-28 36 5921,-1 21-2115,-11 20 404,7-33-1827,1-1 1,1 0-1,0 1 0,-2 18 0,6-28-866,-1-1 0,1 0 0,-1 0 0,0 1 0,1-1 0,-1 0 0,1 0 0,-1 0 0,1-1 0,-1 1 0,0 0 0,1 0 0,-1-1-1,1 1 1,-1-1 0,0 1 0,1-1 0,0-1 0,4-2-170,0 0-1,-1-1 1,0 0 0,0 0-1,6-8 1,-8 8-203,1 1 0,-1 0 0,1 0 0,0 0 0,0 0 0,0 1 0,0 0 0,1 0 0,-1 0 0,1 0 0,5-2 0,-8 46 554,-4-32-434,-3 13 680,5-21-564,0-1 0,0 0 1,0 1-1,0-1 0,0 0 0,0 0 0,0 1 0,0-1 0,1 0 0,-1 1 1,0-1-1,0 0 0,0 1 0,0-1 0,1 0 0,-1 0 0,0 1 0,0-1 1,0 0-1,1 0 0,-1 0 0,0 1 0,1-1 0,-1 0 0,0 0 0,0 0 0,1 0 1,-1 0-1,0 1 0,1-1 0,-1 0 0,0 0 0,1 0 0,-1 0 0,0 0 1,1 0-1,-1 0 0,0 0 0,1 0 0,-1 0 0,0 0 0,1 0 0,-1-1 1,0 1-1,1 0 0,-1 0 0,0 0 0,0 0 0,1 0 0,-1-1 0,0 1 1,0 0-1,1 0 0,-1 0 0,0-1 0,0 1 0,1-1 0,11-8-5671</inkml:trace>
</inkml:ink>
</file>

<file path=ppt/ink/ink3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3.527"/>
    </inkml:context>
    <inkml:brush xml:id="br0">
      <inkml:brushProperty name="width" value="0.025" units="cm"/>
      <inkml:brushProperty name="height" value="0.025" units="cm"/>
    </inkml:brush>
  </inkml:definitions>
  <inkml:trace contextRef="#ctx0" brushRef="#br0">100 1 17521,'0'0'2279,"-11"7"993,6-4-2859,-44 29 2343,46-30-2589,1 0-1,-1 0 0,0 0 0,1 1 1,0-1-1,-1 1 0,1-1 0,0 1 1,0 0-1,0 0 0,1 0 0,-1 0 1,1 0-1,0 0 0,0 0 0,-2 5 0,4-7-188,-1 0 0,0 0 0,1-1-1,-1 1 1,1-1 0,-1 1 0,1 0-1,-1-1 1,1 1 0,0-1-1,-1 1 1,1-1 0,-1 0 0,1 1-1,0-1 1,-1 0 0,1 1-1,0-1 1,0 0 0,-1 0 0,1 1-1,0-1 1,0 0 0,-1 0-1,1 0 1,0 0 0,0 0 0,0 0-1,-1 0 1,1-1 0,0 1 0,0 0-1,0-1 1,30-5-1516,-22 1 275,0 0 1,-1-1-1,1 0 1,-1 0-1,11-11 0,9-7-7998,-20 18 5508</inkml:trace>
</inkml:ink>
</file>

<file path=ppt/ink/ink3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3.854"/>
    </inkml:context>
    <inkml:brush xml:id="br0">
      <inkml:brushProperty name="width" value="0.025" units="cm"/>
      <inkml:brushProperty name="height" value="0.025" units="cm"/>
    </inkml:brush>
  </inkml:definitions>
  <inkml:trace contextRef="#ctx0" brushRef="#br0">0 240 7559,'3'1'331,"0"0"0,0 1 1,0 0-1,-1-1 0,1 1 0,-1 0 0,1 1 0,-1-1 0,0 0 0,1 1 1,-1-1-1,2 5 0,-4-3 313,0 0 0,0 0-1,0 0 1,0 0 0,-1 0 0,0 0 0,0-1-1,0 1 1,0 0 0,-3 5 0,3-7-481,0 0-1,0 0 1,0 0 0,1 0-1,-1 0 1,1 1 0,-1-1-1,1 0 1,0 0 0,0 0 0,0 0-1,0 1 1,0-1 0,0 0-1,1 0 1,-1 0 0,1 0-1,-1 0 1,1 0 0,0 0-1,0 0 1,0 0 0,0 0-1,2 3 1,-1-4-154,1 0 0,0 1 0,-1-1 0,1-1 0,-1 1 0,1 0 0,0-1 0,0 1 0,-1-1-1,1 0 1,0 0 0,0 0 0,0 0 0,-1 0 0,1-1 0,0 1 0,-1-1 0,1 0 0,0 0 0,2-1 0,3-1-50,0 0 1,0-1 0,-1 0-1,1 0 1,-1-1 0,0 0-1,-1 0 1,1-1 0,-1 0-1,0 0 1,0 0 0,-1-1-1,0 1 1,0-2 0,0 1-1,-1 0 1,0-1 0,-1 0-1,5-12 1,-1-1 132,-1-2-1,-1 1 1,-1 0-1,0-1 1,-2 0 0,-1-24-1,0 44-74,-1 0-1,0 0 1,-1 0 0,1 0-1,-1 0 1,1 0 0,-1 0-1,0 0 1,0 0-1,0 0 1,0 0 0,-1 1-1,1-1 1,-1 0 0,1 1-1,-3-3 1,2 3 11,0 1 0,0 0 0,1-1 0,-1 1 0,0 0 0,0 0 0,0 0 0,0 0 0,0 1 0,0-1 0,0 0 0,-1 1 0,1 0 0,0-1 0,0 1 1,0 0-1,-4 0 0,1 1 32,0 0 1,0 0-1,0 0 1,1 1-1,-1-1 1,0 1-1,1 0 1,-1 1-1,1-1 1,0 1 0,0 0-1,0 0 1,0 0-1,0 0 1,1 1-1,0 0 1,-1-1-1,-3 8 1,3-4 33,0 0-1,1 0 1,0 0-1,0 0 1,1 0-1,0 0 1,-2 14 0,3-19-134,1-1 1,0 1 0,0 0 0,0 0 0,0-1 0,0 1 0,0 0 0,0 0 0,0-1 0,1 1 0,-1 0-1,1 0 1,-1-1 0,1 1 0,0-1 0,0 1 0,0 0 0,0-1 0,0 0 0,0 1 0,0-1 0,0 0 0,0 1-1,1-1 1,-1 0 0,0 0 0,1 0 0,-1 0 0,1 0 0,-1 0 0,1-1 0,0 1 0,-1 0 0,1-1 0,0 1-1,0-1 1,2 1 0,25 2-1903,-21-3 876,1 0-1,-1 2 0,0-1 0,1 1 0,13 4 1,-20-5 987,0 0 0,0 1 1,0-1-1,0 0 0,0 1 1,0-1-1,-1 1 0,1-1 1,0 1-1,1 3 0,-1-3 356,-1 0 0,0 1-1,0-1 1,0 1-1,0 0 1,0-1-1,0 1 1,-1 0-1,1-1 1,-1 6-1,-7 46 4124,3-31-5090,2 0-3964,2-29-1774</inkml:trace>
</inkml:ink>
</file>

<file path=ppt/ink/ink3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4.305"/>
    </inkml:context>
    <inkml:brush xml:id="br0">
      <inkml:brushProperty name="width" value="0.025" units="cm"/>
      <inkml:brushProperty name="height" value="0.025" units="cm"/>
    </inkml:brush>
  </inkml:definitions>
  <inkml:trace contextRef="#ctx0" brushRef="#br0">72 0 17424,'0'0'1549,"-1"13"687,-10 136 2935,-46 218-1,54-341-4738,3-26-431,0 0 1,0 0-1,1 0 0,-1 0 1,0 0-1,0 0 1,0 0-1,0 1 0,0-1 1,0 0-1,0 0 1,0 0-1,1 0 0,-1 0 1,0 0-1,0 0 0,0 0 1,0 0-1,0 0 1,0 0-1,1 0 0,-1 0 1,0 0-1,0 0 0,0 0 1,0 0-1,0 0 1,1 0-1,-1 0 0,0 0 1,0 0-1,0 0 0,0 0 1,0 0-1,0 0 1,1 0-1,-1 0 0,0 0 1,0 0-1,0 0 0,0 0 1,0 0-1,0-1 1,0 1-1,1 0 0,-1 0 1,0 0-1,0 0 0,0 0 1,0 0-1,0 0 1,0-1-1,0 1 0,0 0 1,0 0-1,0 0 0,0 0 1,0 0-1,0 0 1,0-1-1,0 1 0,0 0 1,0 0-1,0 0 0,0 0 1,23-41-611,-16 27 193,10-19-690,-12 20 853,1 0 0,1 0 0,0 1 0,0 0 0,1 0 0,1 0 0,0 1 0,1 1 1,18-17-1,-28 27 254,1 0 0,-1-1 0,0 1 1,1-1-1,-1 1 0,0 0 1,1-1-1,-1 1 0,1 0 1,-1 0-1,0-1 0,1 1 0,-1 0 1,1 0-1,-1 0 0,1 0 1,-1-1-1,1 1 0,-1 0 0,1 0 1,-1 0-1,1 0 0,-1 0 1,1 0-1,-1 0 0,1 0 0,-1 0 1,0 1-1,1-1 0,-1 0 1,1 0-1,-1 0 0,1 0 0,-1 1 1,1-1-1,-1 0 0,0 0 1,1 1-1,-1-1 0,1 0 1,-1 1-1,0-1 0,1 1 0,-1-1 1,0 0-1,1 1 0,0 25 1070,-2-16-515,1-9-268,0-40 854,0-80-1569,0 119 347,5 10-586,-4-8 169,0 0 0,0 1 0,0-1 0,0 0-1,0 0 1,1 0 0,-1 0 0,1 0 0,-1 0 0,1 0 0,0 0-1,0-1 1,0 1 0,0-1 0,0 1 0,0-1 0,4 2 0,15 4-6844</inkml:trace>
</inkml:ink>
</file>

<file path=ppt/ink/ink3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4.930"/>
    </inkml:context>
    <inkml:brush xml:id="br0">
      <inkml:brushProperty name="width" value="0.025" units="cm"/>
      <inkml:brushProperty name="height" value="0.025" units="cm"/>
    </inkml:brush>
  </inkml:definitions>
  <inkml:trace contextRef="#ctx0" brushRef="#br0">88 17 17969,'0'0'2653,"-8"5"96,-43 37 855,49-40-3443,-1 0 0,1 1 0,0-1 1,-1 1-1,1 0 0,0 0 0,1-1 0,-1 1 0,0 1 1,1-1-1,0 0 0,0 0 0,0 0 0,0 1 0,0-1 1,1 1-1,-1-1 0,1 0 0,0 1 0,0 4 0,2-7-187,0 0 0,0 0-1,0-1 1,-1 1-1,1-1 1,0 0 0,0 1-1,0-1 1,0 0 0,0 0-1,0 0 1,0 0-1,0-1 1,0 1 0,0 0-1,3-2 1,2-1-601,0-1 0,0 0 0,0 0 0,-1 0 0,1-1 1,-1 0-1,0 0 0,-1-1 0,6-6 0,29-25-4437,-40 69 8288,-36 318 3518,36-326-6379,0-11-95,0 1 1,-1-1-1,-4 20 0,5-32-255,0-1 0,0 1-1,0-1 1,0 0-1,0 1 1,0-1 0,0 0-1,0 1 1,0-1 0,0 1-1,-1-1 1,1 0-1,0 1 1,0-1 0,0 0-1,0 1 1,-1-1-1,1 0 1,0 0 0,0 1-1,-1-1 1,1 0 0,0 0-1,-1 1 1,1-1-1,0 0 1,-1 0 0,1 0-1,0 1 1,-1-1-1,1 0 1,0 0 0,-1 0-1,1 0 1,-1 0-1,-9-10 188,-3-22-192,10 17-242,0 0 0,0-1 0,2 1 0,0 0 0,1-1 0,0 1 0,1 0 0,1-1 0,0 1 0,1 0-1,1 0 1,0 0 0,1 1 0,1-1 0,0 1 0,11-17 0,5-5 177,3 0 0,1 1-1,1 2 1,49-47 0,-98 104 4920,-7 15-3781,25-35-1073,1 2 0,0-1 0,1 0 0,-1 0 0,1 1 0,0 0 0,0-1-1,0 1 1,1 0 0,0 0 0,0 0 0,1 0 0,0 0 0,0 0 0,0 0 0,1 7-1,0-11-72,0 0-1,0-1 0,-1 1 1,1 0-1,1 0 1,-1 0-1,0-1 0,0 1 1,1 0-1,-1-1 0,0 1 1,1-1-1,0 0 0,-1 1 1,1-1-1,0 0 0,0 0 1,-1 0-1,1 0 0,0-1 1,3 2-1,21 4-3028,-1-4-3437,9-2-7179</inkml:trace>
</inkml:ink>
</file>

<file path=ppt/ink/ink3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5.646"/>
    </inkml:context>
    <inkml:brush xml:id="br0">
      <inkml:brushProperty name="width" value="0.025" units="cm"/>
      <inkml:brushProperty name="height" value="0.025" units="cm"/>
    </inkml:brush>
  </inkml:definitions>
  <inkml:trace contextRef="#ctx0" brushRef="#br0">170 0 13132,'0'3'7743,"-3"3"-3779,-17 32-2447,19-35-1413,-31 48 885,3 1 1,2 2 0,-24 70-1,50-121-950,-1 1 0,1 0-1,1-1 1,-1 1 0,0 0-1,1 0 1,0-1 0,0 1-1,0 0 1,1 5 0,-1-8-35,1 1 1,0-1-1,-1 0 1,1 1-1,0-1 1,0 0-1,-1 0 1,1 0-1,0 0 0,0 0 1,1 0-1,-1 0 1,0 0-1,0 0 1,0 0-1,0-1 1,1 1-1,-1 0 1,0-1-1,1 1 1,-1-1-1,1 1 1,-1-1-1,0 0 0,1 0 1,-1 0-1,1 0 1,2 0-1,13 1-378,1 0 0,0-2 0,-1 0 0,28-5 0,-35 3-1043,1 0 0,-1 0 0,0-1 0,0-1 0,11-5 0,13-12-7365</inkml:trace>
</inkml:ink>
</file>

<file path=ppt/ink/ink3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5.989"/>
    </inkml:context>
    <inkml:brush xml:id="br0">
      <inkml:brushProperty name="width" value="0.025" units="cm"/>
      <inkml:brushProperty name="height" value="0.025" units="cm"/>
    </inkml:brush>
  </inkml:definitions>
  <inkml:trace contextRef="#ctx0" brushRef="#br0">61 0 18449,'0'0'5627,"-5"9"-5029,-6 21 17,0 1 1,2 0-1,2 0 0,0 0 0,3 1 1,0 0-1,2 58 0,2-88-667,0 1 0,0 0 0,0-1 1,0 1-1,1 0 0,-1-1 0,1 1 0,0-1 0,0 1 0,0-1 1,0 1-1,0-1 0,0 0 0,1 0 0,-1 1 0,1-1 0,-1 0 1,1 0-1,0 0 0,0-1 0,0 1 0,0 0 0,5 2 1,-2-1-918,1-1 1,0 0 0,0 0-1,-1-1 1,1 1 0,1-1-1,-1-1 1,0 1 0,8-1-1,10 0-6841</inkml:trace>
</inkml:ink>
</file>

<file path=ppt/ink/ink3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6.348"/>
    </inkml:context>
    <inkml:brush xml:id="br0">
      <inkml:brushProperty name="width" value="0.025" units="cm"/>
      <inkml:brushProperty name="height" value="0.025" units="cm"/>
    </inkml:brush>
  </inkml:definitions>
  <inkml:trace contextRef="#ctx0" brushRef="#br0">36 0 13805,'0'0'12908,"-31"49"-11306,29-30-321,0-1-544,2 2-417,0-2-128,0-2-128,2-2-32,4-1-96,3 0-512,-4-2-609,2 0-1218,-1 0-576,-2-3-832,4-5-2916</inkml:trace>
</inkml:ink>
</file>

<file path=ppt/ink/ink3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6.690"/>
    </inkml:context>
    <inkml:brush xml:id="br0">
      <inkml:brushProperty name="width" value="0.025" units="cm"/>
      <inkml:brushProperty name="height" value="0.025" units="cm"/>
    </inkml:brush>
  </inkml:definitions>
  <inkml:trace contextRef="#ctx0" brushRef="#br0">1 10 19282,'0'0'10570,"7"-9"-24535</inkml:trace>
  <inkml:trace contextRef="#ctx0" brushRef="#br0" timeOffset="1">190 378 20788,'0'0'11979,"9"28"-11979,2-15-1441,0 0-1410,0-3-2498,-2-4-2531</inkml:trace>
</inkml:ink>
</file>

<file path=ppt/ink/ink3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7.047"/>
    </inkml:context>
    <inkml:brush xml:id="br0">
      <inkml:brushProperty name="width" value="0.025" units="cm"/>
      <inkml:brushProperty name="height" value="0.025" units="cm"/>
    </inkml:brush>
  </inkml:definitions>
  <inkml:trace contextRef="#ctx0" brushRef="#br0">8 0 19731,'0'0'5189,"-2"11"-4485,1-7-694,0 4 124,-1 0 1,1 0-1,1 1 1,-1-1 0,2 15-1,0-21-156,-1 1 0,0-1 1,1 0-1,0 0 0,-1 1 0,1-1 0,0 0 0,0 0 0,0 0 0,1 0 0,-1 0 1,0 0-1,1 0 0,-1-1 0,1 1 0,0 0 0,-1-1 0,1 1 0,0-1 0,0 0 0,0 0 1,0 1-1,0-1 0,0 0 0,1-1 0,-1 1 0,0 0 0,0-1 0,5 1 0,-2 0-197,0 0-1,0-1 0,0 0 1,0 0-1,0-1 0,0 1 1,0-1-1,0 0 0,0 0 1,0-1-1,0 1 0,0-1 1,7-4-1,-1-1-1062,0-1 0,-1 0 0,17-16-1,-8 6-314,-19 18 1683,0 0 0,0 0 0,1 0 0,-1 0 0,0 0 0,0 1 0,0-1 0,1 0 0,-1 0 0,0 0 0,0 0 0,1 0 0,-1 0 0,0 1 0,0-1 0,0 0 0,0 0 0,1 0 0,-1 1 1,0-1-1,0 0 0,0 0 0,0 0 0,0 1 0,0-1 0,0 0 0,1 0 0,-1 1 0,0-1 0,0 0 0,0 0 0,0 1 0,0-1 0,0 0 0,0 0 0,0 1 0,0-1 0,0 0 0,-1 0 0,1 1 0,0-1 0,0 0 0,0 0 0,0 1 0,0-1 0,0 0 0,-1 17 1274,-19 81 2730,4-30-4045,9 2-4485</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3.574"/>
    </inkml:context>
    <inkml:brush xml:id="br0">
      <inkml:brushProperty name="width" value="0.025" units="cm"/>
      <inkml:brushProperty name="height" value="0.025" units="cm"/>
    </inkml:brush>
  </inkml:definitions>
  <inkml:trace contextRef="#ctx0" brushRef="#br0">111 0 17617,'0'0'5557,"-1"11"-4126,0-2-1032,0 1 1,0-1 0,-1 0 0,-1 0 0,1-1-1,-2 1 1,1 0 0,-9 13 0,-6 8 503,-18 42 1,31-60-769,0 0 1,1 0 0,1 0 0,0 0 0,1 1-1,0-1 1,0 15 0,2-24-119,0-1 0,0 1 0,0-1 0,1 0 0,-1 1 0,1-1 0,0 0 0,-1 1 0,1-1-1,0 0 1,0 0 0,1 0 0,-1 0 0,0 0 0,1 0 0,-1 0 0,1 0 0,0 0 0,-1-1 0,5 4 0,-1-2 45,0-1 1,0 1 0,0-1-1,1 0 1,-1 0 0,1 0-1,-1-1 1,10 2 0,8-1 124,0-2 1,0 0 0,34-4 0,-41 2-206,0 0-1,0-1 1,0-1-1,0-1 1,-1 0 0,1-1-1,-1-1 1,26-15 0,-41 22-140,1 0 0,0-1 0,0 1 0,0-1 0,0 1 0,0-1 0,-1 1 0,1-1 0,0 1 0,0-1 0,-1 0 0,1 0 0,0 1 0,-1-1 0,1 0 0,-1 0 0,1 0 0,-1 1 0,1-1 0,-1 0 0,0 0 0,1 0 0,-1 0 0,0 0 0,0 0 0,0 0 0,1 0 0,-1 0 0,0 0 0,0 0 0,-1 0 0,1 0 1,0 0-1,0 0 0,0 0 0,-1 0 0,1 1 0,0-1 0,-1 0 0,1 0 0,-1 0 0,1 0 0,-1 0 0,1 1 0,-1-1 0,0 0 0,1 0 0,-1 1 0,0-1 0,0 1 0,1-1 0,-1 1 0,0-1 0,0 1 0,0-1 0,0 1 0,0-1 0,-1 1 0,-7-4-1873,-1 0 1,0 0-1,0 1 0,-10-2 0,-31-4-5170</inkml:trace>
</inkml:ink>
</file>

<file path=ppt/ink/ink3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7.392"/>
    </inkml:context>
    <inkml:brush xml:id="br0">
      <inkml:brushProperty name="width" value="0.025" units="cm"/>
      <inkml:brushProperty name="height" value="0.025" units="cm"/>
    </inkml:brush>
  </inkml:definitions>
  <inkml:trace contextRef="#ctx0" brushRef="#br0">48 1 17360,'0'0'5414,"24"65"-2884,-12-33-672,1 4-385,0 5-416,-6 3-544,-3 7-225,-4 3-64,-1 6-128,-14 1-64,-6-2-640,-4-3-1763,-4-9-3234,-1-8-8969</inkml:trace>
</inkml:ink>
</file>

<file path=ppt/ink/ink3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4.155"/>
    </inkml:context>
    <inkml:brush xml:id="br0">
      <inkml:brushProperty name="width" value="0.025" units="cm"/>
      <inkml:brushProperty name="height" value="0.025" units="cm"/>
    </inkml:brush>
  </inkml:definitions>
  <inkml:trace contextRef="#ctx0" brushRef="#br0">10 32 8808,'0'0'21236,"-2"-2"-20734,1 2-497,1-1 0,0 1 1,0 0-1,0 0 0,0-1 0,0 1 0,0 0 0,0 0 0,0-1 0,0 1 1,0 0-1,0 0 0,0-1 0,0 1 0,0 0 0,0 0 0,0-1 0,0 1 0,0 0 1,0 0-1,1-1 0,-1 1 0,0 0 0,0 0 0,0 0 0,0-1 0,0 1 1,1 0-1,-1 0 0,0 0 0,0 0 0,0-1 0,1 1 0,-1 0 0,0 0 0,0 0 1,0 0-1,1 0 0,-1 0 0,0 0 0,0 0 0,1-1 0,-1 1 0,0 0 0,0 0 1,1 0-1,-1 0 0,0 0 0,0 0 0,1 0 0,-1 1 0,0-1 0,31-7 441,47-1 563,-58 7-654,-30 0-215,-21 0-140,23-1 0,-1 1 0,1 1 0,-1-1 0,1 2 0,-1-1 0,1 1 0,-1 0 0,1 1 0,0 0 0,-10 4 0,19-6 0,-1 1 0,1-1 0,-1 1 0,1-1 0,-1 1 0,1-1 0,-1 0 0,1 1 0,-1-1 0,1 0 0,0 1 0,-1-1 0,1 0 0,0 0 0,-1 0 0,1 1 0,0-1 0,-1 0 0,1 0 0,0 0 0,0 0 0,-1 0 0,1 0 0,0 0 0,-1-1 0,1 1 0,1 0 0,28 1 0,47-1 0,-85 8 0,-9 0 0,2-5-23,-1-1 1,1 0-1,-29-1 0,75-20-13248,-8 7 1297</inkml:trace>
</inkml:ink>
</file>

<file path=ppt/ink/ink3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4.825"/>
    </inkml:context>
    <inkml:brush xml:id="br0">
      <inkml:brushProperty name="width" value="0.025" units="cm"/>
      <inkml:brushProperty name="height" value="0.025" units="cm"/>
    </inkml:brush>
  </inkml:definitions>
  <inkml:trace contextRef="#ctx0" brushRef="#br0">5 0 9001,'0'0'18412,"0"11"-18199,-1-1-181,0-2-10,0 1 0,0-1 0,1 0 0,0 0 0,0 0 0,1 1 0,3 11 0,-4-20-20,0 0 0,0 0 0,0 1-1,0-1 1,0 0 0,0 0 0,0 0-1,0 0 1,0 0 0,0 1 0,0-1-1,1 0 1,-1 0 0,0 0 0,0 0-1,0 0 1,0 0 0,0 0 0,0 0-1,1 1 1,-1-1 0,0 0 0,0 0-1,0 0 1,0 0 0,1 0 0,-1 0-1,0 0 1,0 0 0,0 0 0,0 0-1,1 0 1,-1 0 0,0 0 0,0 0-1,0 0 1,0 0 0,0 0 0,1 0-1,-1-1 1,0 1 0,0 0 0,0 0 0,0 0-1,0 0 1,1 0 0,-1 0 0,9-10 67,2-11-79,4-6-536,-13 40 254,-15 47 378,3-14-108,20-48-2951,1-14-1255,2-6-2771</inkml:trace>
</inkml:ink>
</file>

<file path=ppt/ink/ink3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5.292"/>
    </inkml:context>
    <inkml:brush xml:id="br0">
      <inkml:brushProperty name="width" value="0.025" units="cm"/>
      <inkml:brushProperty name="height" value="0.025" units="cm"/>
    </inkml:brush>
  </inkml:definitions>
  <inkml:trace contextRef="#ctx0" brushRef="#br0">57 1 11787,'0'0'18418,"-8"10"-17842,2-3-506,1-2-54,1-1 1,0 1-1,0 0 1,1 0-1,-1 1 0,1-1 1,0 1-1,1-1 1,-1 1-1,1 0 0,0 0 1,-2 12-1,23-30-197,-2-11-59,-13 17 88,-1 1 1,1 0-1,0 0 0,0 1 0,0-1 0,10-6 0,-13 44-120,-6-7 383,0-2-867,4-8-2491</inkml:trace>
</inkml:ink>
</file>

<file path=ppt/ink/ink3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6.026"/>
    </inkml:context>
    <inkml:brush xml:id="br0">
      <inkml:brushProperty name="width" value="0.025" units="cm"/>
      <inkml:brushProperty name="height" value="0.025" units="cm"/>
    </inkml:brush>
  </inkml:definitions>
  <inkml:trace contextRef="#ctx0" brushRef="#br0">66 0 18962,'0'0'5109,"-4"9"-4485,-5 13-496,1 0 1,1 1-1,1 0 0,1 1 0,1-1 0,-1 29 0,5-49 846,-2 10-4467,2-13 3275,0 0 0,0 1 0,0-1 0,0 0 0,0 0 1,0 0-1,0 0 0,-1 1 0,1-1 0,0 0 0,0 0 0,0 0 1,0 0-1,-1 0 0,1 1 0,0-1 0,0 0 0,0 0 0,0 0 1,-1 0-1,1 0 0,0 0 0,0 0 0,0 0 0,-1 0 1,1 0-1,0 0 0,0 0 0,0 0 0,-1 0 0,1 0 0,0 0 1,0 0-1,0 0 0,-1 0 0,1 0 0,0 0 0,0 0 1,0 0-1,-1-1 0,1 1 0,0 0 0,0 0 0,0 0 0,0 0 1,-1 0-1,1-1 0,0 1 0,0 0 0,0 0 0,0-1 0,-8-7-9604</inkml:trace>
</inkml:ink>
</file>

<file path=ppt/ink/ink3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6.355"/>
    </inkml:context>
    <inkml:brush xml:id="br0">
      <inkml:brushProperty name="width" value="0.025" units="cm"/>
      <inkml:brushProperty name="height" value="0.025" units="cm"/>
    </inkml:brush>
  </inkml:definitions>
  <inkml:trace contextRef="#ctx0" brushRef="#br0">1 43 9929,'0'0'18418,"56"-29"-18226,-25 26-128,2 2-224,-1-3-1666,-3 3-2082,-8-3-2466,-11 3-8295</inkml:trace>
</inkml:ink>
</file>

<file path=ppt/ink/ink3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6.726"/>
    </inkml:context>
    <inkml:brush xml:id="br0">
      <inkml:brushProperty name="width" value="0.025" units="cm"/>
      <inkml:brushProperty name="height" value="0.025" units="cm"/>
    </inkml:brush>
  </inkml:definitions>
  <inkml:trace contextRef="#ctx0" brushRef="#br0">39 0 17296,'0'0'8040,"-6"10"-7181,1-2-747,1 0 0,0 1-1,0 0 1,1 0 0,0 0-1,0 0 1,1 0-1,0 0 1,1 1 0,0 16-1,1-22-76,3 31-128,5-27-368,9-17-456,-12 3 338,0 0 0,-1 0 0,0-1-1,0 1 1,6-14 0,-8 14 267,1 1 1,0-1-1,0 1 0,0-1 0,0 1 0,1 0 1,0 0-1,0 1 0,9-8 0,-12 14 566,-1 1-1,0 0 1,1 0 0,-1 0-1,0-1 1,0 1-1,0 0 1,-1 0 0,0 4-1,-26 69 3393,27-75-2893,26-32-1053,-21 24-228,21-29-3188,-10 10-1776,2-9-7406</inkml:trace>
</inkml:ink>
</file>

<file path=ppt/ink/ink3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7.068"/>
    </inkml:context>
    <inkml:brush xml:id="br0">
      <inkml:brushProperty name="width" value="0.025" units="cm"/>
      <inkml:brushProperty name="height" value="0.025" units="cm"/>
    </inkml:brush>
  </inkml:definitions>
  <inkml:trace contextRef="#ctx0" brushRef="#br0">9 0 12011,'0'0'9946,"0"11"-8873,1 28 1463,-10 75-1,9-79-883,0-35-1634,0 1 1,0-1-1,1 0 0,-1 1 1,0-1-1,0 0 1,0 1-1,1-1 0,-1 0 1,0 1-1,1-1 1,-1 0-1,0 0 1,0 1-1,1-1 0,-1 0 1,0 0-1,1 0 1,-1 1-1,1-1 0,-1 0 1,0 0-1,1 0 1,-1 0-1,0 0 0,1 0 1,-1 0-1,1 0 1,-1 0-1,0 0 0,1 0 1,-1 0-1,1 0 1,-1 0-1,0 0 1,1 0-1,-1-1 0,0 1 1,1 0-1,5-4 11,0 0 0,0-1-1,-1 1 1,1-1 0,-1 0 0,6-8-1,-6 7-21,11-10-906,-1-1 1,-1 0-1,0-1 1,-2 0-1,0-1 1,14-31-1,-39 86 1033,7-19-234,0 0 1,0 0-1,2 1 0,0-1 0,-3 35 1,9-49-5309,6-3-5696</inkml:trace>
</inkml:ink>
</file>

<file path=ppt/ink/ink3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49.455"/>
    </inkml:context>
    <inkml:brush xml:id="br0">
      <inkml:brushProperty name="width" value="0.025" units="cm"/>
      <inkml:brushProperty name="height" value="0.025" units="cm"/>
    </inkml:brush>
  </inkml:definitions>
  <inkml:trace contextRef="#ctx0" brushRef="#br0">242 183 11307,'0'0'8974,"-10"-6"-7528,-32-22-122,40 27-1260,0 0 1,1 1-1,-1-1 0,0 1 0,0-1 1,0 1-1,0 0 0,0-1 0,0 1 1,0 0-1,0 0 0,0 0 1,-1 1-1,1-1 0,1 1 0,-1-1 1,0 1-1,0-1 0,0 1 0,0 0 1,0 0-1,0 0 0,1 0 0,-1 0 1,0 0-1,1 1 0,-2 1 0,-4 3 29,0 1 0,1 0 0,0 0 0,-6 10 0,8-11-29,-9 14-39,1 1 1,1 0 0,1 1-1,1 0 1,0 0-1,2 1 1,1 0 0,0 0-1,2 0 1,1 1 0,1 0-1,1 0 1,0-1-1,6 40 1,-4-58-15,-1-1-1,1 0 1,0 1 0,1-1 0,-1 0-1,1 0 1,0 0 0,0 0 0,0 0-1,0 0 1,1 0 0,-1-1-1,1 1 1,0-1 0,0 0 0,0 0-1,1 0 1,-1 0 0,1-1 0,0 1-1,-1-1 1,1 0 0,0 0-1,0 0 1,0-1 0,8 3 0,-5-3 10,-1 0 1,0 0-1,0-1 1,1 0-1,-1 0 1,0 0 0,0-1-1,0 0 1,1 0-1,-1-1 1,0 1-1,0-1 1,-1-1 0,1 1-1,0-1 1,-1 0-1,1 0 1,7-7-1,1-2 183,-1-1-1,-1 0 1,0-1-1,-1-1 0,0 0 1,-1 0-1,-1-1 1,0 0-1,-2 0 0,0-1 1,0 0-1,6-28 1,-6 14 237,-2-1 0,0 0 1,-2 0-1,-2 0 0,-1 0 0,-5-43 1,4 65-404,-1 0 1,0 0 0,0 1-1,-1-1 1,-1 1-1,0 0 1,0-1-1,0 2 1,-9-13-1,10 17-29,0 0 0,0 0 0,0 1 0,-1-1 0,1 1-1,-1-1 1,0 1 0,0 0 0,0 1 0,-1-1 0,1 1 0,-1 0-1,1 0 1,-1 0 0,0 1 0,1-1 0,-1 1 0,0 0-1,0 1 1,-7-1 0,4 1-43,1 1 0,-1 0 1,1 0-1,-1 1 0,1 0 0,-1 0 0,1 1 1,0 0-1,0 0 0,0 1 0,1 0 0,-1 0 0,1 0 1,0 1-1,0 0 0,1 0 0,-1 0 0,1 1 1,0 0-1,-5 8 0,3-3-84,0 0 0,1 0 0,1 0 0,0 1 1,0 0-1,1 0 0,1 0 0,0 0 0,0 0 0,1 1 0,0 21 0,3 12-3975,2-31-409,0-1-4204</inkml:trace>
</inkml:ink>
</file>

<file path=ppt/ink/ink3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49.982"/>
    </inkml:context>
    <inkml:brush xml:id="br0">
      <inkml:brushProperty name="width" value="0.025" units="cm"/>
      <inkml:brushProperty name="height" value="0.025" units="cm"/>
    </inkml:brush>
  </inkml:definitions>
  <inkml:trace contextRef="#ctx0" brushRef="#br0">150 110 12684,'0'0'5851,"-9"0"-4848,4-1-921,3 1-27,-1-1-1,1 1 0,0 0 0,0 0 0,-1 0 1,1 0-1,0 0 0,-1 1 0,1-1 1,0 1-1,0-1 0,0 1 0,-1 0 0,1 0 1,0 0-1,0 0 0,0 0 0,0 0 0,1 0 1,-1 1-1,0-1 0,0 1 0,1 0 1,-1-1-1,1 1 0,-1 0 0,1 0 0,0 0 1,-1 2-1,-13 30 268,2 1 1,1 1 0,2 0-1,1 1 1,2 0 0,2 0-1,1 0 1,2 74 0,4-98-329,-1 0 0,2 0 0,-1 0 0,2-1 1,0 1-1,0-1 0,12 21 0,-14-28 4,0 0-1,1 0 0,0 0 1,0 0-1,1-1 1,0 1-1,-1-1 0,1 0 1,0 0-1,1-1 0,-1 1 1,1-1-1,0 0 1,0 0-1,0 0 0,0-1 1,0 1-1,0-1 1,1-1-1,5 2 0,-7-3 9,1 0-1,-1-1 1,0 1-1,1-1 0,-1 0 1,1 0-1,-1-1 1,0 1-1,0-1 0,0 0 1,0 0-1,0 0 1,0-1-1,-1 1 0,1-1 1,-1 0-1,0 0 1,6-6-1,5-8 297,0 0 1,17-29-1,-30 44-271,31-50 486,-2-1-1,-2-2 0,-3 0 1,-2-2-1,-3-1 0,19-91 0,-36 140-461,-2-1-1,1 0 1,-2 0-1,1 0 1,-1 0-1,-3-19 1,3 27-45,-1-1 0,0 1 0,0-1 0,0 1-1,0-1 1,0 1 0,-1 0 0,1 0 0,-1-1 0,1 1 0,-1 0 0,0 0-1,0 1 1,0-1 0,0 0 0,0 1 0,0-1 0,-1 1 0,1-1 0,0 1 0,-1 0-1,1 0 1,-1 0 0,1 1 0,-1-1 0,0 0 0,1 1 0,-1 0 0,-4-1-1,-4 1-160,1 0 0,0 0 0,0 1 0,-1 0 0,1 0 0,0 2 0,0-1 0,0 1 0,1 0-1,-1 1 1,1 0 0,0 1 0,-10 6 0,-6 6-2005,1 1-1,1 2 1,-25 26 0,29-27-2489</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4.233"/>
    </inkml:context>
    <inkml:brush xml:id="br0">
      <inkml:brushProperty name="width" value="0.025" units="cm"/>
      <inkml:brushProperty name="height" value="0.025" units="cm"/>
    </inkml:brush>
  </inkml:definitions>
  <inkml:trace contextRef="#ctx0" brushRef="#br0">59 316 8712,'-9'0'3262,"2"-1"-2223,4 0-716,0 0 1,0 1 0,0 0 0,0-1-1,0 1 1,0 0 0,0 0 0,0 1 0,0-1-1,0 1 1,1-1 0,-5 2 0,49 3 909,48-10-519,-34-1-3958,100-25 0,-79 10 17015,-83 27-8826,-9 12-5259,14-18 338,1 1 0,0-1 0,-1 1 0,1-1 0,0 1 0,-1 0 0,1-1 0,0 1 1,0 0-1,0-1 0,0 1 0,-1 0 0,1-1 0,0 1 0,0 0 0,0-1 0,0 1 1,1-1-1,-1 1 0,0 0 0,0-1 0,0 1 0,0 0 0,1-1 0,-1 1 0,0 0 1,1-1-1,-1 1 0,0-1 0,1 1 0,0 0 0,3 0-17,1 0 0,0 0-1,0 0 1,0-1 0,0 0-1,0 0 1,0 0 0,0 0-1,0-1 1,0 0 0,7-2-1,12-3-639,44-18-1,-52 17 266,0 1 0,1 0 0,0 1 0,0 1 0,33-4 0,-49 8 372,-1 1 0,1-1 0,0 0 0,0 0-1,0 0 1,-1 0 0,1 1 0,0-1 0,0 0 0,-1 1 0,1-1 0,0 0 0,-1 1 0,1-1-1,0 1 1,-1-1 0,1 1 0,-1-1 0,1 1 0,-1 0 0,1-1 0,-1 1 0,1 0 0,-1-1-1,1 1 1,-1 0 0,0 0 0,0-1 0,1 1 0,-1 0 0,0 0 0,0-1 0,0 1 0,0 0-1,0 0 1,0 0 0,0 0 0,0-1 0,0 1 0,0 0 0,0 0 0,-1-1 0,1 2 0,-13 48 1080,6-26-674,7-23-406,0-1 1,0 1 0,0 0 0,0-1-1,0 1 1,0 0 0,0 0 0,0-1-1,0 1 1,0 0 0,1-1 0,-1 1-1,0-1 1,0 1 0,1 0 0,-1-1 0,0 1-1,1-1 1,-1 1 0,1-1 0,-1 1-1,1-1 1,-1 1 0,1-1 0,-1 1-1,1-1 1,0 0 0,0 1 0,24 3 148,29-15 41,-35 4-564,1-2 0,-2 0 0,1-1-1,-1-1 1,-1 0 0,0-2 0,0 0 0,-1 0-1,15-19 1,-22 22 634,0-1 1,0-1-1,-1 0 0,11-22 0,-18 32-81,3-6 1250,-3 10-156,0-1-1256,-1 0-1,0 0 0,1-1 1,-1 1-1,0 0 0,1 0 1,-1 0-1,1-1 1,-1 1-1,1 0 0,-1-1 1,1 1-1,0-1 0,-1 1 1,1 0-1,0-1 0,-1 1 1,1-1-1,0 0 0,0 1 1,-1-1-1,1 0 0,0 1 1,0-1-1,1 0 0,9 2-65,0 0-1,0-1 0,1-1 0,-1 0 1,0 0-1,0-1 0,1-1 0,-1 1 1,0-2-1,0 0 0,13-5 1,-15 4 19,0 1 1,-1-1 0,0-1 0,1 0-1,-2 0 1,1 0 0,0-1 0,-1 0-1,0-1 1,-1 1 0,0-2 0,0 1-1,10-16 1,-15 22 41,0 0 0,-1 0-1,1 0 1,0 0 0,-1 0 0,1-1-1,-1 1 1,1 0 0,-1 0 0,1-1-1,-1 1 1,0 0 0,0 0 0,0-1 0,0 1-1,0 0 1,0-1 0,0 1 0,0 0-1,0-1 1,-1 1 0,1 0 0,-1-2-1,0 2 18,0 0 0,0 1 0,0-1-1,0 1 1,0-1 0,0 0-1,0 1 1,0 0 0,0-1-1,0 1 1,0 0 0,-1-1 0,1 1-1,0 0 1,0 0 0,0 0-1,0 0 1,-1 0 0,1 0-1,-1 1 1,-5 0 86,-1 1 0,1-1 0,1 1 1,-1 1-1,0-1 0,0 1 0,-7 5 0,7-2-119,-1 0 0,0 0 0,1 1 0,1 0 0,-1 1 0,1 0 0,0 0 0,1 0 0,-6 11 0,9-16 0,0 0 0,1-1 0,0 1 0,0 0 0,0 0 0,0 0 0,0 0 0,1 0 0,-1 0 0,1 0 0,0 0 0,-1 0 0,1 0 0,1 0 0,-1 0 0,0 0 0,1 0 0,0 0 0,0 0 0,-1 0 0,2-1 0,-1 1 0,0 0 0,1 0 0,-1-1 0,1 1 0,0-1 0,-1 1 0,1-1 0,0 0 0,1 0 0,-1 0 0,3 2 0,3 1-236,0-1 1,-1 0-1,2-1 0,-1 0 0,0 0 1,0-1-1,1 0 0,0-1 1,-1 1-1,1-2 0,0 1 0,15-2 1,22-2-7015</inkml:trace>
</inkml:ink>
</file>

<file path=ppt/ink/ink3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7.113"/>
    </inkml:context>
    <inkml:brush xml:id="br0">
      <inkml:brushProperty name="width" value="0.025" units="cm"/>
      <inkml:brushProperty name="height" value="0.025" units="cm"/>
    </inkml:brush>
  </inkml:definitions>
  <inkml:trace contextRef="#ctx0" brushRef="#br0">139 0 18001,'0'0'13474,"0"11"-12780,-2 13-608,-1 0-1,-1 0 0,-1 0 1,-2-1-1,0 0 1,-20 43-1,-2-11-85,21-42 0,1 0 0,0 0 0,1 0 0,0 1 0,1 0 0,0 0 0,2 0 0,-5 25 0,9-38 0,-1 0 0,1 1 0,-1-1 0,1 0 0,-1 0 0,1 0 0,0 0 0,0 0 0,-1 0 0,1 0 0,0-1 0,0 1 0,0 0 0,0 0 0,0-1 0,0 1 0,0 0 0,0-1 0,0 1 0,0-1 0,1 0 0,-1 1 0,0-1 0,0 0 0,0 1 0,1-1 0,-1 0 0,2 0 0,42 3 0,-40-3 0,38-1 0,-32 0 0,1 0 0,0 0 0,-1 2 0,1-1 0,-1 1 0,1 1 0,-1 0 0,0 1 0,0 0 0,17 8 0,-28-11-11,1 0-197,-1 0 0,1 1 0,-1-1-1,0 0 1,1 0 0,-1 1 0,1-1 0,-1 0-1,0 0 1,1 0 0,-1 1 0,1-1 0,-1 0-1,1 0 1,-1 0 0,1 0 0,-1 0 0,1 0 0,-1 0-1,1 0 1,-1 0 0,1 0 0,-1 0 0,0-1-1,2 1 1,-1-7-6988</inkml:trace>
</inkml:ink>
</file>

<file path=ppt/ink/ink3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8.921"/>
    </inkml:context>
    <inkml:brush xml:id="br0">
      <inkml:brushProperty name="width" value="0.025" units="cm"/>
      <inkml:brushProperty name="height" value="0.025" units="cm"/>
    </inkml:brush>
  </inkml:definitions>
  <inkml:trace contextRef="#ctx0" brushRef="#br0">31 0 13164,'0'0'14163,"0"14"-13965,-5 69 95,-2 53-3651,7-135 3164,1-1-1,-1 0 1,0 0-1,0 1 1,0-1 0,0 0-1,0 1 1,0-1-1,0 0 1,0 0-1,0 1 1,0-1-1,0 0 1,0 0-1,-1 1 1,1-1-1,0 0 1,0 0-1,0 1 1,0-1-1,0 0 1,0 0-1,-1 1 1,1-1-1,0 0 1,0 0-1,0 0 1,-1 1-1,1-1 1,0 0-1,0 0 1,0 0-1,-1 0 1,1 0-1,0 0 1,0 1-1,-1-1 1,1 0-1,0 0 1,-1 0-1,1 0 1,0 0-1,0 0 1,-1 0-1,1 0 1,0 0-1,0 0 1,-1 0-1,1 0 1,0 0-1,0-1 1,-1 1-1,1 0 1,0 0-1,0 0 1,-1 0-1,1 0 1,0 0-1,-1-1 1,-7-3-7120</inkml:trace>
</inkml:ink>
</file>

<file path=ppt/ink/ink3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9.280"/>
    </inkml:context>
    <inkml:brush xml:id="br0">
      <inkml:brushProperty name="width" value="0.025" units="cm"/>
      <inkml:brushProperty name="height" value="0.025" units="cm"/>
    </inkml:brush>
  </inkml:definitions>
  <inkml:trace contextRef="#ctx0" brushRef="#br0">10 137 13389,'0'0'2333,"-1"-9"186,-2-34-250,3 40-2115,0-1 1,1 1-1,0-1 0,-1 1 1,1-1-1,0 1 0,1-1 1,-1 1-1,1 0 0,-1 0 1,1 0-1,0 0 0,0 0 1,0 0-1,1 0 0,-1 1 0,1-1 1,-1 1-1,1-1 0,0 1 1,0 0-1,0 0 0,0 1 1,0-1-1,1 1 0,-1-1 1,0 1-1,1 0 0,-1 0 1,4 0-1,-3-1-158,1 1 1,-1 0-1,0 0 1,0 0-1,1 1 1,-1 0-1,1-1 1,-1 1-1,0 1 1,1-1-1,-1 1 1,0 0-1,1 0 1,-1 0-1,0 0 1,0 1-1,0 0 1,0-1-1,0 2 1,0-1-1,-1 0 1,7 6-1,-6-3 113,-1 1-1,-1-1 1,1 1-1,-1-1 1,0 1-1,0 0 1,-1 0-1,0 0 1,0 0-1,0 0 1,0 0-1,-1 0 1,0 1-1,-1-1 1,1 0-1,-1 0 1,-1 0-1,1 0 1,-1 0-1,0-1 1,-2 7-1,1-5 162,0-1-1,0 1 1,0 0-1,-1-1 1,1 0-1,-2 0 1,1 0 0,-1-1-1,0 1 1,0-1-1,0 0 1,-1-1-1,1 1 1,-1-1-1,0 0 1,-1 0-1,-9 4 1,10-7-215,0 0-1,0 0 1,0 0-1,0-1 1,1 0-1,-1 0 1,-9-1-1,13 1-92,0 0-1,1 0 0,-1 0 0,1-1 0,-1 1 1,1 0-1,-1-1 0,1 1 0,-1-1 0,1 1 0,-1-1 1,1 0-1,0 0 0,-1 0 0,1 1 0,0-1 0,0 0 1,0-1-1,0 1 0,0 0 0,0 0 0,0 0 0,0-1 1,0 1-1,0 0 0,0-1 0,1 1 0,-1-1 0,1 1 1,-1-1-1,0-2 0,36 3-7499,15 16-550,-23-8 2093</inkml:trace>
</inkml:ink>
</file>

<file path=ppt/ink/ink3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9.623"/>
    </inkml:context>
    <inkml:brush xml:id="br0">
      <inkml:brushProperty name="width" value="0.025" units="cm"/>
      <inkml:brushProperty name="height" value="0.025" units="cm"/>
    </inkml:brush>
  </inkml:definitions>
  <inkml:trace contextRef="#ctx0" brushRef="#br0">170 1 17745,'0'0'5653,"-4"12"-3694,-54 117 1988,-18 43-2515,69-151-1365,1 0 1,0 0-1,2 0 1,0 1-1,1-1 1,1 34-1,2-52-68,0 0 0,1 0 0,-1 1 0,1-1 0,0 0 0,0 0-1,0 0 1,0 0 0,0 0 0,1-1 0,-1 1 0,1 0 0,0-1 0,0 1-1,0-1 1,0 1 0,0-1 0,3 2 0,0 0 40,1 0 1,-1-1-1,1 0 0,0 0 1,0 0-1,0-1 1,0 0-1,9 2 0,58 6-2798,-8-8-6603,-57-2 6987,16 0-10250</inkml:trace>
</inkml:ink>
</file>

<file path=ppt/ink/ink3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5.145"/>
    </inkml:context>
    <inkml:brush xml:id="br0">
      <inkml:brushProperty name="width" value="0.025" units="cm"/>
      <inkml:brushProperty name="height" value="0.025" units="cm"/>
    </inkml:brush>
  </inkml:definitions>
  <inkml:trace contextRef="#ctx0" brushRef="#br0">8 1 20403,'0'0'10042,"-1"10"-9823,-5 160 1745,6-170-1989,0 1-1,0-1 1,0 1-1,-1 0 0,1-1 1,0 1-1,0-1 1,0 1-1,0 0 1,0-1-1,0 1 1,0 0-1,0-1 0,0 1 1,1-1-1,-1 1 1,0-1-1,0 1 1,0 0-1,1-1 0,-1 1 1,0-1-1,1 1 1,-1-1-1,1 1 1,-1-1-1,0 1 1,1-1-1,-1 0 0,1 1 1,-1-1-1,1 0 1,-1 1-1,1-1 1,-1 0-1,1 1 1,0-1-1,-1 0 0,1 0 1,-1 0-1,1 0 1,0 0-1,-1 0 1,1 1-1,-1-1 1,1-1-1,0 1 0,-1 0 1,1 0-1,-1 0 1,1 0-1,0 0 1,-1 0-1,1-1 1,-1 1-1,2-1 0,0 0-633,0 0 0,0 0-1,0-1 1,0 1 0,-1-1-1,1 1 1,0-1 0,-1 0-1,1 0 1,-1 1 0,0-1-1,1 0 1,1-5 0,2-14-7349</inkml:trace>
</inkml:ink>
</file>

<file path=ppt/ink/ink3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5.487"/>
    </inkml:context>
    <inkml:brush xml:id="br0">
      <inkml:brushProperty name="width" value="0.025" units="cm"/>
      <inkml:brushProperty name="height" value="0.025" units="cm"/>
    </inkml:brush>
  </inkml:definitions>
  <inkml:trace contextRef="#ctx0" brushRef="#br0">41 0 21076,'0'0'9609,"-40"50"-9289,40-42-320,0-2-64,2 0-801,5-3-1249,1-1-1761,-3-2-1506</inkml:trace>
</inkml:ink>
</file>

<file path=ppt/ink/ink3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5.843"/>
    </inkml:context>
    <inkml:brush xml:id="br0">
      <inkml:brushProperty name="width" value="0.025" units="cm"/>
      <inkml:brushProperty name="height" value="0.025" units="cm"/>
    </inkml:brush>
  </inkml:definitions>
  <inkml:trace contextRef="#ctx0" brushRef="#br0">1 0 8936,'0'0'22870,"0"70"-22389,2-45-385,4 0-64,-1-3-32,2-3-545,0-3-864,-1-4-897,-3 0-1154,0-6-2433</inkml:trace>
</inkml:ink>
</file>

<file path=ppt/ink/ink3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7.208"/>
    </inkml:context>
    <inkml:brush xml:id="br0">
      <inkml:brushProperty name="width" value="0.025" units="cm"/>
      <inkml:brushProperty name="height" value="0.025" units="cm"/>
    </inkml:brush>
  </inkml:definitions>
  <inkml:trace contextRef="#ctx0" brushRef="#br0">1 1 5061,'0'0'18631,"10"4"-16154,-1 0-1914,1 1 1,-1 0-1,-1 1 1,1 0-1,-1 0 1,0 1-1,0 0 1,10 13-1,-15-17-572,6 8 158,0 0 0,1 0 0,0-1 0,1-1 0,14 10 0,-23-17-336,1-1-1,-1 0 1,0 0 0,1 0-1,-1 0 1,1 0 0,-1 0-1,1-1 1,0 1 0,-1-1-1,1 1 1,0-1 0,-1 0-1,6-1 1,-6 0-259,1 1 0,-1-1 0,1-1 0,-1 1 0,0 0 0,1 0 0,-1-1 0,0 1 0,0-1 0,0 0 0,0 0 0,-1 0 0,1 0 0,0 0 0,-1 0 0,1 0 0,-1 0 0,2-4 0,9-21-6675,1-5-4773</inkml:trace>
</inkml:ink>
</file>

<file path=ppt/ink/ink3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7.537"/>
    </inkml:context>
    <inkml:brush xml:id="br0">
      <inkml:brushProperty name="width" value="0.025" units="cm"/>
      <inkml:brushProperty name="height" value="0.025" units="cm"/>
    </inkml:brush>
  </inkml:definitions>
  <inkml:trace contextRef="#ctx0" brushRef="#br0">55 1 17104,'0'0'6182,"-17"70"-3652,5-34-672,5 7-448,-4 0-161,6-1-673,3-4-480,2-4-64,0-9-224,4-5-769,7-9-448,2-8-417,2-3-736,-2-2-1954,1-9-2916</inkml:trace>
</inkml:ink>
</file>

<file path=ppt/ink/ink3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7.895"/>
    </inkml:context>
    <inkml:brush xml:id="br0">
      <inkml:brushProperty name="width" value="0.025" units="cm"/>
      <inkml:brushProperty name="height" value="0.025" units="cm"/>
    </inkml:brush>
  </inkml:definitions>
  <inkml:trace contextRef="#ctx0" brushRef="#br0">5 88 20756,'0'0'7511,"6"-9"-6401,-1 0-860,1 1-1,-1 0 1,1 0-1,12-11 1,-15 16-225,0 1 0,0-1 0,0 1 0,0 0 0,0 0 0,1 0 0,-1 0 0,1 0 1,0 1-1,-1 0 0,1 0 0,0 0 0,-1 0 0,1 0 0,0 1 0,0 0 0,0 0 0,5 0 0,-7 1-28,-1 0 0,0-1 0,0 1 0,1 0 0,-1 0-1,0 1 1,0-1 0,0 0 0,0 0 0,0 0-1,0 1 1,-1-1 0,1 0 0,0 1 0,-1-1-1,1 1 1,-1-1 0,1 1 0,-1-1 0,1 1 0,-1-1-1,0 1 1,0-1 0,0 1 0,0-1 0,0 1-1,0 0 1,-1 2 0,-6 50 288,-1-34-128,0-1 0,-1 0 1,-1 0-1,0-1 1,-2 0-1,-13 16 1,-26 42 213,51-76-371,0 0 0,0 0 0,-1 0 0,1 0 0,0 1 0,0-1 0,0 0 0,0 0 0,0 0 0,0 1 0,0-1 0,0 0 0,0 0 0,0 0 0,0 1 0,0-1 0,0 0 0,1 0 0,-1 0 0,0 0 0,0 1 0,0-1 0,0 0 0,0 0 0,0 0 0,0 0 0,0 1 0,1-1 0,-1 0 0,0 0 0,0 0 0,0 0 0,0 0 0,0 0 0,1 1 0,-1-1 0,0 0 0,0 0 0,0 0 0,0 0 0,1 0 0,-1 0 0,0 0 0,0 0 0,0 0 0,1 0 0,-1 0 0,0 0 0,0 0 0,0 0 0,1 0 0,-1 0 0,0 0 0,0 0 0,0 0 0,1 0 0,-1 0 0,0-1 0,0 1 0,0 0 0,0 0 0,1 0 0,-1 0 0,0 0 0,0 0 0,0 0 0,0-1 0,0 1 0,14-5 0,62-39-2313,35-31-5718,-110 74 7970,27-19-7951</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4.857"/>
    </inkml:context>
    <inkml:brush xml:id="br0">
      <inkml:brushProperty name="width" value="0.025" units="cm"/>
      <inkml:brushProperty name="height" value="0.025" units="cm"/>
    </inkml:brush>
  </inkml:definitions>
  <inkml:trace contextRef="#ctx0" brushRef="#br0">57 1 8808,'0'0'-1569,"-56"10"-2371</inkml:trace>
</inkml:ink>
</file>

<file path=ppt/ink/ink3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8.238"/>
    </inkml:context>
    <inkml:brush xml:id="br0">
      <inkml:brushProperty name="width" value="0.025" units="cm"/>
      <inkml:brushProperty name="height" value="0.025" units="cm"/>
    </inkml:brush>
  </inkml:definitions>
  <inkml:trace contextRef="#ctx0" brushRef="#br0">0 1 15278,'0'0'10784,"10"6"-8681,3 2-1752,0 1 1,0 0-1,-1 1 0,0 0 0,-1 1 0,0 1 0,-1 0 0,0 0 0,-1 0 0,-1 1 0,0 1 1,10 21-1,-11-11-318,-2 0 0,0 1-1,-2-1 1,-1 1 0,-1 0 0,0-1 0,-2 1 0,-1 0 0,-8 36 0,0-15-754,-2-2-1,-2 1 1,-2-2-1,-24 49 1,4-27-5675,-2-7-4392</inkml:trace>
</inkml:ink>
</file>

<file path=ppt/ink/ink3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4.085"/>
    </inkml:context>
    <inkml:brush xml:id="br0">
      <inkml:brushProperty name="width" value="0.025" units="cm"/>
      <inkml:brushProperty name="height" value="0.025" units="cm"/>
    </inkml:brush>
  </inkml:definitions>
  <inkml:trace contextRef="#ctx0" brushRef="#br0">22 25 10025,'0'0'14852,"7"4"-13656,21 7 358,-27-11-1499,-1 0 0,1 0 0,-1 0 0,1 0-1,-1-1 1,1 1 0,-1 0 0,1 0 0,-1 0 0,1 0 0,-1 0 0,1-1 0,-1 1 0,1 0 0,-1 0 0,0-1 0,1 1 0,-1 0 0,1-1 0,-1 1 0,0 0 0,1-1 0,-1 1 0,0-1 0,1 0 0,-1-24 1435,0 25-1489,0-1 0,0 1 0,0 0 0,0-1 0,-1 1 0,1 0 0,0-1 0,0 1 0,0 0 0,0-1 0,-1 1 0,1 0 0,0 0 0,0-1 0,0 1 0,-1 0 0,1 0-1,0-1 1,-1 1 0,1 0 0,0 0 0,0 0 0,-1-1 0,1 1 0,0 0 0,-1 0 0,1 0 0,0 0 0,-1 0 0,1 0 0,0 0 0,-1 0 0,1 0 0,-1 0 0,1 0 0,0 0 0,-1 0 0,1 0 0,0 0 0,-1 0 0,1 0 0,0 0-1,-1 0 1,1 1 0,0-1 0,-1 0 0,1 0 0,0 0 0,0 1 0,-1-1 0,1 0 0,0 0 0,0 1 0,-1-1 0,1 0 0,0 0 0,0 1 0,0-1 0,-1 0 0,1 1 0,0-1 0,0 0 0,0 1 0,0-1 0,0 0 0,0 1 0,-14 21-124,12-17 492,3-7-64,2-21 269,-3 23-572,0 0-1,0 0 1,0 0-1,0-1 1,0 1-1,0 0 1,0 0 0,0 0-1,0 0 1,0 0-1,0 0 1,0 0-1,0-1 1,0 1-1,0 0 1,0 0-1,0 0 1,0 0-1,0 0 1,0 0-1,0 0 1,0 0 0,-1-1-1,1 1 1,0 0-1,0 0 1,0 0-1,0 0 1,0 0-1,0 0 1,0 0-1,0 0 1,-1 0-1,1 0 1,0 0-1,0 0 1,0 0-1,0 0 1,0 0 0,0 0-1,0 0 1,-1 0-1,1 0 1,0 0-1,0 0 1,0 0-1,0 0 1,0 0-1,0 0 1,-1 0-1,1 0 1,0 0-1,0 0 1,0 0 0,0 0-1,0 0 1,0 0-1,0 1 1,-15 16-28,11-11 39,2-3-10,0-1 0,0 0 0,0 1 0,1 0-1,-1-1 1,1 1 0,0 0 0,0 0 0,0 0 0,0 0 0,-1 3 0,23-23 419,-11 6-351,6-7 127,-23 34-88,-29 45 7,55-101-117,-11 24 0,-10 23 0,-11 26-1708,11-15-413,2-18 2049,0 0 0,0 0 0,0 1 0,0-1 0,0 0 1,0 1-1,0-1 0,0 0 0,0 0 0,0 1 0,0-1 0,0 0 0,0 0 0,0 1 0,0-1 0,1 0 0,-1 0 0,0 0 0,0 1 0,0-1 0,0 0 0,1 0 0,-1 0 0,0 1 0,0-1 0,0 0 0,1 0 0,-1 0 0,0 0 0,0 0 0,1 0 0,-1 1 0,0-1 0,0 0 0,1 0 0,-1 0 0,0 0 0,0 0 0,1 0 0,-1 0 0,11-2-8106</inkml:trace>
</inkml:ink>
</file>

<file path=ppt/ink/ink3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5.561"/>
    </inkml:context>
    <inkml:brush xml:id="br0">
      <inkml:brushProperty name="width" value="0.025" units="cm"/>
      <inkml:brushProperty name="height" value="0.025" units="cm"/>
    </inkml:brush>
  </inkml:definitions>
  <inkml:trace contextRef="#ctx0" brushRef="#br0">84 1 19090,'0'0'5242,"-8"8"-4548,0 1-524,0 0-1,1 0 1,1 1-1,-1 0 1,2 1-1,-1-1 1,2 1-1,-1 0 1,1 0-1,1 1 1,-4 20-1,7-30-132,-3 14 329,1 0 0,1 0 0,2 32 0,-1-45-321,0-1 0,1 1 0,-1 0 0,1 0 0,0 0 0,0-1-1,0 1 1,0 0 0,0-1 0,1 1 0,-1-1 0,1 0 0,2 3-1,-3-4-29,1 0-1,-1 0 0,0 0 0,1 0 1,0 0-1,-1 0 0,1-1 1,-1 1-1,1-1 0,0 1 0,0-1 1,-1 0-1,1 0 0,0 0 0,-1 0 1,1 0-1,0 0 0,0 0 1,-1 0-1,1-1 0,0 1 0,-1-1 1,4 0-1,-2-1-163,0 0 0,0 0-1,0 0 1,0 0 0,0 0 0,-1-1-1,1 1 1,-1-1 0,0 0 0,1 0 0,-1 0-1,-1 0 1,1 0 0,0 0 0,-1 0 0,1-1-1,-1 1 1,0 0 0,1-5 0,1-7-2250,0 0 1,0 1 0,0-19 0,-2-11-6165</inkml:trace>
</inkml:ink>
</file>

<file path=ppt/ink/ink3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5.904"/>
    </inkml:context>
    <inkml:brush xml:id="br0">
      <inkml:brushProperty name="width" value="0.025" units="cm"/>
      <inkml:brushProperty name="height" value="0.025" units="cm"/>
    </inkml:brush>
  </inkml:definitions>
  <inkml:trace contextRef="#ctx0" brushRef="#br0">1 1 17392,'0'0'9513,"8"18"-16335,-2-9 416</inkml:trace>
</inkml:ink>
</file>

<file path=ppt/ink/ink3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6.260"/>
    </inkml:context>
    <inkml:brush xml:id="br0">
      <inkml:brushProperty name="width" value="0.025" units="cm"/>
      <inkml:brushProperty name="height" value="0.025" units="cm"/>
    </inkml:brush>
  </inkml:definitions>
  <inkml:trace contextRef="#ctx0" brushRef="#br0">1 28 18706,'0'0'4847,"9"-3"-3491,-2-1-1116,-1 1-131,0 0 0,1 0 0,-1 1 0,1-1 0,-1 2 0,1-1 0,0 1 0,0-1 0,-1 2 0,1-1 0,10 1 0,-15 1-105,-1 0-1,0 0 1,0 0-1,0 0 1,0 0-1,0 0 1,0 0 0,0 0-1,0 0 1,0 1-1,0-1 1,-1 0-1,1 0 1,-1 1 0,1-1-1,-1 1 1,1-1-1,-1 0 1,0 1 0,1-1-1,-1 1 1,0-1-1,0 1 1,0 2-1,-2 41 727,1-39-535,-2 10 204,-1 1-1,0-1 0,-1 0 0,-1 0 1,-1-1-1,0 1 0,-1-2 0,-19 27 1,-13 28 970,40-69-1367,-1 1 0,1-1 0,0 0 0,-1 1-1,1-1 1,0 0 0,-1 1 0,1-1 0,0 1 0,0-1-1,-1 0 1,1 1 0,0-1 0,0 1 0,0-1 0,0 1-1,0-1 1,0 1 0,-1-1 0,1 1 0,0-1 0,0 0-1,0 1 1,1-1 0,-1 1 0,0-1 0,0 1 0,0-1-1,0 1 1,0-1 0,0 1 0,1-1 0,-1 0 0,0 1-1,0-1 1,1 1 0,17-7-38,23-24-860,8-23-4415,-22 12-3915,-8 7-4179</inkml:trace>
</inkml:ink>
</file>

<file path=ppt/ink/ink3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6.650"/>
    </inkml:context>
    <inkml:brush xml:id="br0">
      <inkml:brushProperty name="width" value="0.025" units="cm"/>
      <inkml:brushProperty name="height" value="0.025" units="cm"/>
    </inkml:brush>
  </inkml:definitions>
  <inkml:trace contextRef="#ctx0" brushRef="#br0">129 0 16528,'0'0'11242,"-3"13"-10943,-19 74 483,-19 83 2264,58-207-2510,-11 27-645,0 1-1,-1-1 1,-1-1-1,0 1 1,0 0 0,-1-1-1,0 0 1,1-13-1,-18 59-596,5-14 649,7-16 54,0 0-1,0 1 1,1 0 0,0-1-1,0 1 1,1 0 0,-1-1-1,1 1 1,2 10-1,-2-14 16,0 0-1,1 0 1,-1 0-1,1-1 1,0 1-1,0 0 1,0-1 0,0 1-1,0 0 1,0-1-1,0 1 1,0-1-1,0 0 1,1 1-1,-1-1 1,1 0-1,-1 0 1,1 0-1,-1 0 1,1 0-1,0 0 1,-1 0-1,1 0 1,0-1-1,0 1 1,-1-1-1,1 1 1,0-1-1,0 0 1,0 0-1,0 0 1,0 0-1,1 0 1,-2 0 1,-1-1-1,1 1 1,-1-1 0,1 1 0,-1-1 0,1 1 0,-1-1 0,0 1 0,1-1 0,-1 0-1,0 1 1,1-1 0,-1 1 0,0-1 0,0 0 0,0 1 0,0-1 0,0 0 0,1 1 0,-1-1-1,0 0 1,0 1 0,-1-1 0,1 0 0,0 1 0,0-1 0,0 1 0,0-1 0,0 0-1,-1 1 1,1-1 0,0 1 0,-1-1 0,1 0 0,-1 0 0,-10-25 121,-7 6-102,-1 1 0,-1 1 0,0 1 0,-29-19 0,95 35-337,26 4 161,52 0-5941,-72-3-1181</inkml:trace>
</inkml:ink>
</file>

<file path=ppt/ink/ink3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8.228"/>
    </inkml:context>
    <inkml:brush xml:id="br0">
      <inkml:brushProperty name="width" value="0.025" units="cm"/>
      <inkml:brushProperty name="height" value="0.025" units="cm"/>
    </inkml:brush>
  </inkml:definitions>
  <inkml:trace contextRef="#ctx0" brushRef="#br0">155 49 8936,'0'0'6369,"3"-8"-4127,8-24 209,-8 23 325,-4 10-2433,-1-1 1,0 1-1,1-1 1,-1 1-1,0 0 1,1 0-1,-1-1 1,1 1-1,-1 0 1,1 0-1,-1 1 1,1-1-1,0 0 1,0 0 0,0 1-1,-1-1 1,0 2-1,-19 31-158,16-26 424,-13 25-378,1 1 0,1 0 0,2 2 0,2 0 0,1 0 0,2 1 0,1 0 0,2 0 0,2 1 0,0 55 0,5-89-262,0 0 0,0 1-1,0-1 1,1 0 0,-1 0 0,1 0 0,0 0 0,0 0-1,0 0 1,1 0 0,-1-1 0,1 1 0,0-1 0,0 0-1,0 0 1,1 0 0,-1 0 0,1 0 0,5 3 0,-6-5-325,-1 1 1,1-1 0,0 0 0,0 0-1,0 0 1,0 0 0,-1 0 0,1-1-1,1 1 1,-1-1 0,0 0 0,5 0-1,-6 0-288,1-1 0,-1 1 0,0-1-1,0 0 1,0 0 0,0 0-1,0 0 1,0 0 0,0 0-1,0 0 1,0-1 0,0 1-1,-1-1 1,1 1 0,0-1 0,-1 0-1,0 1 1,3-5 0,6-15-11571</inkml:trace>
</inkml:ink>
</file>

<file path=ppt/ink/ink3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8.570"/>
    </inkml:context>
    <inkml:brush xml:id="br0">
      <inkml:brushProperty name="width" value="0.025" units="cm"/>
      <inkml:brushProperty name="height" value="0.025" units="cm"/>
    </inkml:brush>
  </inkml:definitions>
  <inkml:trace contextRef="#ctx0" brushRef="#br0">34 1 17681,'0'0'6940,"-3"8"-5243,-21 79 1044,22-78-2652,1 0-1,-1 0 1,1 0-1,1 0 0,0 0 1,0 1-1,0-1 0,1 0 1,3 10-1,-4-18-96,1 0 0,0 0 0,-1 0 1,1 0-1,0-1 0,-1 1 0,1 0 0,0 0 0,0 0 0,0-1 1,0 1-1,0 0 0,0-1 0,0 1 0,0-1 0,0 1 0,0-1 0,0 1 1,0-1-1,0 0 0,0 1 0,0-1 0,1 0 0,-1 0 0,0 0 1,0 0-1,0 0 0,0 0 0,0 0 0,1-1 0,-1 1 0,0 0 1,0-1-1,0 1 0,1-1 0,2 0-306,0 0 0,-1-1 0,1 0 0,-1 1 1,1-1-1,-1 0 0,0 0 0,0-1 0,3-2 0,1-4-1987,0 0 0,-1-1 1,0 0-1,0 0 0,6-17 0,-2 0-4329</inkml:trace>
</inkml:ink>
</file>

<file path=ppt/ink/ink3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8.911"/>
    </inkml:context>
    <inkml:brush xml:id="br0">
      <inkml:brushProperty name="width" value="0.025" units="cm"/>
      <inkml:brushProperty name="height" value="0.025" units="cm"/>
    </inkml:brush>
  </inkml:definitions>
  <inkml:trace contextRef="#ctx0" brushRef="#br0">48 0 10186,'0'0'11018,"-14"64"-8872,7-30-288,-1 3-129,3 3-447,-2-2-674,3-3-384,1-5-127,3-7-33,0-9-128,0-10-833,10-4-1217,1 0-1057,-2-13-1826,1-4-5541</inkml:trace>
</inkml:ink>
</file>

<file path=ppt/ink/ink3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9.255"/>
    </inkml:context>
    <inkml:brush xml:id="br0">
      <inkml:brushProperty name="width" value="0.025" units="cm"/>
      <inkml:brushProperty name="height" value="0.025" units="cm"/>
    </inkml:brush>
  </inkml:definitions>
  <inkml:trace contextRef="#ctx0" brushRef="#br0">18 426 17040,'0'0'6972,"2"-9"-5803,-1 4-1034,1 0-1,-1 0 1,1 0-1,0 0 1,1 0 0,-1 1-1,1 0 1,0-1-1,0 1 1,6-6 0,-7 7-88,1 1 1,-1 0-1,1 0 1,-1 1-1,1-1 1,0 1-1,-1-1 1,1 1-1,0 0 1,0 0-1,0 0 1,0 0-1,0 0 1,0 1 0,0-1-1,0 1 1,0 0-1,0 0 1,1 0-1,-1 1 1,0-1-1,0 1 1,5 1-1,-6-1-5,-1 0-1,0 0 1,0-1-1,-1 1 1,1 0-1,0 0 1,0 1-1,0-1 1,-1 0-1,1 0 1,0 0-1,-1 0 0,1 1 1,-1-1-1,0 0 1,1 1-1,-1-1 1,0 0-1,0 1 1,0-1-1,0 0 1,0 1-1,0-1 1,0 3-1,-6 35 1597,0-27-1446,1 0 0,-2 0 0,0-1 0,0 0 0,-1-1 0,0 0 0,-14 14-1,11-12-40,0 0 0,1 1 0,0 0 0,-8 16 0,16-25-172,26-22-2851,0-15-3224,-6-5-3717,-7 6-2230</inkml:trace>
  <inkml:trace contextRef="#ctx0" brushRef="#br0" timeOffset="1">78 0 19506,'0'0'2339,"50"5"-578,-24 8-415,0 9 255,0 6-256,-6 7-608,-5 6-192,-9 9-65,-6 4-96,-2 5-159,-17 7-129,-6-1-32,-8 3-32,-1-1 64,-2-4-993,-2-10-2626,2-13-4453</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5.229"/>
    </inkml:context>
    <inkml:brush xml:id="br0">
      <inkml:brushProperty name="width" value="0.025" units="cm"/>
      <inkml:brushProperty name="height" value="0.025" units="cm"/>
    </inkml:brush>
  </inkml:definitions>
  <inkml:trace contextRef="#ctx0" brushRef="#br0">62 124 11307,'0'0'3811,"-54"22"-896,47-14-1249,7-1-834,3 1-351,23-3 384,12-5 0,15 0-1,17-2-319,12-14-385,8-3-96,-3-3-352,-3-1-1826,-10 1-321,-14-1-191,-17 1-1346,-14-3-4708</inkml:trace>
</inkml:ink>
</file>

<file path=ppt/ink/ink3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0.221"/>
    </inkml:context>
    <inkml:brush xml:id="br0">
      <inkml:brushProperty name="width" value="0.025" units="cm"/>
      <inkml:brushProperty name="height" value="0.025" units="cm"/>
    </inkml:brush>
  </inkml:definitions>
  <inkml:trace contextRef="#ctx0" brushRef="#br0">62 0 19314,'0'0'11328,"-4"15"-11242,-8 33 2,-1 0-42,2 1 0,2 0 0,-4 56 0,13-104-72,0-1 0,0 0 0,0 1 0,0-1 1,0 1-1,0-1 0,0 1 0,0-1 0,1 1 0,-1-1 0,0 0 1,0 1-1,0-1 0,0 1 0,1-1 0,-1 1 0,0-1 0,0 0 0,1 1 1,-1-1-1,0 0 0,1 1 0,-1-1 0,0 0 0,1 0 0,-1 1 0,0-1 1,1 0-1,-1 0 0,1 1 0,-1-1 0,0 0 0,1 0 0,-1 0 0,1 0 1,-1 0-1,1 0 0,-1 0 0,1 0 0,-1 0 0,0 0 0,1 0 0,-1 0 1,1 0-1,-1 0 0,1 0 0,-1 0 0,1 0 0,1-1-217,-1 1 0,1-1 0,-1 0 1,1 0-1,-1 1 0,1-1 0,-1 0 0,1 0 0,-1 0 0,0 0 0,0-1 0,2-1 0,1-4-1715,0 0 0,-1 0 0,0 0-1,-1 0 1,3-13 0,3-18-10016</inkml:trace>
</inkml:ink>
</file>

<file path=ppt/ink/ink3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0.593"/>
    </inkml:context>
    <inkml:brush xml:id="br0">
      <inkml:brushProperty name="width" value="0.025" units="cm"/>
      <inkml:brushProperty name="height" value="0.025" units="cm"/>
    </inkml:brush>
  </inkml:definitions>
  <inkml:trace contextRef="#ctx0" brushRef="#br0">0 0 19346,'0'0'8328,"43"7"-12972,-25-4-1314,-4-3-4708</inkml:trace>
</inkml:ink>
</file>

<file path=ppt/ink/ink3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0.922"/>
    </inkml:context>
    <inkml:brush xml:id="br0">
      <inkml:brushProperty name="width" value="0.025" units="cm"/>
      <inkml:brushProperty name="height" value="0.025" units="cm"/>
    </inkml:brush>
  </inkml:definitions>
  <inkml:trace contextRef="#ctx0" brushRef="#br0">85 44 16720,'0'0'5984,"9"-7"-4126,-5 4-1643,37-21 1219,-39 22-1303,1 1 0,-1 0 1,1 0-1,0 0 1,0 0-1,-1 0 1,1 1-1,0-1 0,0 1 1,0 0-1,0 0 1,0 0-1,0 0 1,-1 0-1,1 1 1,0-1-1,3 2 0,-5-1-112,0 0-1,0 0 0,0 0 0,0 0 1,0 1-1,0-1 0,0 0 0,-1 0 1,1 1-1,-1-1 0,1 0 1,0 1-1,-1-1 0,0 1 0,1-1 1,-1 1-1,0-1 0,0 1 0,0-1 1,0 1-1,0-1 0,0 1 0,-1-1 1,1 1-1,0-1 0,-1 1 0,1-1 1,-1 0-1,-1 3 0,-18 43 577,-2-18 69,-1 0 0,-1-1 0,-41 35 0,21-21-272,73-45-392,30-22-3309,-44 17 554,-1-1 0,0 0 1,23-22-1,-11 7-8093</inkml:trace>
</inkml:ink>
</file>

<file path=ppt/ink/ink3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1.339"/>
    </inkml:context>
    <inkml:brush xml:id="br0">
      <inkml:brushProperty name="width" value="0.025" units="cm"/>
      <inkml:brushProperty name="height" value="0.025" units="cm"/>
    </inkml:brush>
  </inkml:definitions>
  <inkml:trace contextRef="#ctx0" brushRef="#br0">212 1 18129,'0'0'5926,"-9"11"-5179,-42 64 1503,46-67-1800,0 1 0,1-1-1,0 1 1,1 0 0,0 0 0,0 1 0,1-1-1,0 1 1,0 10 0,2-19-450,0-1 0,0 0 1,0 1-1,0-1 0,0 0 0,0 0 1,1 1-1,-1-1 0,0 0 0,0 0 1,0 1-1,1-1 0,-1 0 1,0 0-1,0 1 0,1-1 0,-1 0 1,0 0-1,0 0 0,1 0 0,-1 1 1,0-1-1,1 0 0,-1 0 0,0 0 1,1 0-1,-1 0 0,0 0 0,0 0 1,1 0-1,-1 0 0,0 0 0,1 0 1,-1 0-1,0 0 0,1 0 1,-1 0-1,0 0 0,1-1 0,-1 1 1,0 0-1,0 0 0,1 0 0,-1 0 1,0 0-1,0-1 0,1 1 0,-1 0 1,0 0-1,0-1 0,1 1 0,-1 0 1,0 0-1,0-1 0,0 1 1,1-1-1,13-10-245,-13 10 208,1-1 7,-1 1 1,1-1 0,-1 1 0,0-1 0,1 0 0,-1 1-1,0-1 1,0 0 0,0 0 0,0 0 0,-1 0 0,1 0 0,0 0-1,0-3 1,-1 4-24,-18 16-284,14-9 342,1 1 0,-1-1 0,1 1 0,0 0 0,1 0 0,-1 0 0,1 0 0,1 0 0,0 0-1,0 1 1,0 13 411,-15-57-90,-5 4-330,-1 1 1,-37-40-1,59 70 63,35 16 101,7-1-34,79 18-1,-85-27-4147,-2-3-4149,-25-2-1256</inkml:trace>
</inkml:ink>
</file>

<file path=ppt/ink/ink3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1.686"/>
    </inkml:context>
    <inkml:brush xml:id="br0">
      <inkml:brushProperty name="width" value="0.025" units="cm"/>
      <inkml:brushProperty name="height" value="0.025" units="cm"/>
    </inkml:brush>
  </inkml:definitions>
  <inkml:trace contextRef="#ctx0" brushRef="#br0">159 1 14638,'0'0'14510,"-8"7"-13880,-7 8-601,0 2 1,1 0 0,1 0-1,0 1 1,2 1 0,0 0 0,1 1-1,1 0 1,1 0 0,0 1 0,2 0-1,0 0 1,-5 44 0,11-64-119,0 1-1,0 0 1,0 0 0,0-1 0,0 1-1,0 0 1,0 0 0,1-1 0,-1 1-1,1 0 1,-1 0 0,1-1-1,0 1 1,0-1 0,-1 1 0,1-1-1,0 1 1,0-1 0,0 1 0,1-1-1,-1 0 1,0 0 0,1 1-1,-1-1 1,0 0 0,3 1 0,0 0-513,0-1-1,0 0 1,-1-1 0,1 1 0,0-1 0,0 1 0,0-1 0,-1 0 0,1 0-1,0-1 1,5 0 0,17-6-5382</inkml:trace>
</inkml:ink>
</file>

<file path=ppt/ink/ink3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2.060"/>
    </inkml:context>
    <inkml:brush xml:id="br0">
      <inkml:brushProperty name="width" value="0.025" units="cm"/>
      <inkml:brushProperty name="height" value="0.025" units="cm"/>
    </inkml:brush>
  </inkml:definitions>
  <inkml:trace contextRef="#ctx0" brushRef="#br0">63 1 9257,'0'0'13773,"-40"69"-12076,29-43-511,4-1-418,3-1-512,4-5-223,0-3-33,3-5 0,6-7 0,5-4-161,0 0-447,-2-2-641,4-13-1506,-3-4-1057,3-4-832,-4 1-2755</inkml:trace>
  <inkml:trace contextRef="#ctx0" brushRef="#br0" timeOffset="1">143 51 8456,'0'0'13741,"-29"57"-11851,17-32-577,2 4 192,0-4-416,5-3-544,2 1-417,3-7-128,0-5-1025,1-4-1409,9-5-513,0-2-1890,-3 0-4579</inkml:trace>
</inkml:ink>
</file>

<file path=ppt/ink/ink3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2.388"/>
    </inkml:context>
    <inkml:brush xml:id="br0">
      <inkml:brushProperty name="width" value="0.025" units="cm"/>
      <inkml:brushProperty name="height" value="0.025" units="cm"/>
    </inkml:brush>
  </inkml:definitions>
  <inkml:trace contextRef="#ctx0" brushRef="#br0">36 15 15375,'0'0'12758,"9"-2"-12411,-1-1-312,-5 1-37,0 1 0,0 0-1,0 0 1,0 0 0,0 0 0,0 0 0,0 1 0,0-1 0,0 1 0,0 0 0,0 0 0,1 0 0,4 1 0,-7 0 4,0 0 0,0-1 0,0 1 1,0 0-1,0 0 0,0 0 0,-1 0 0,1 0 1,0 0-1,0 0 0,-1 1 0,1-1 0,-1 0 1,1 0-1,-1 0 0,1 1 0,-1-1 1,0 0-1,0 1 0,1-1 0,-1 0 0,0 0 1,0 1-1,0-1 0,-1 0 0,1 1 1,0-1-1,0 0 0,-1 2 0,-11 40 1352,2-28-874,0-1 1,-1 0-1,-13 14 1,-18 23 458,42-50-941,-1-1 1,1 0-1,0 0 1,0 0-1,-1 0 1,1 1-1,0-1 1,0 0-1,0 0 1,-1 1-1,1-1 1,0 0-1,0 1 1,0-1-1,0 0 0,0 0 1,-1 1-1,1-1 1,0 0-1,0 1 1,0-1-1,0 0 1,0 1-1,0-1 1,0 0-1,0 1 1,0-1-1,0 0 1,0 1-1,0-1 1,0 0-1,1 1 0,-1-1 1,0 0-1,0 0 1,0 1-1,0-1 1,1 0-1,-1 1 1,0-1-1,0 0 1,0 0-1,1 1 1,17-2-259,21-15-1180,-32 12-380,0-1-1,0-1 1,0 0-1,9-10 1,5-10-7202</inkml:trace>
</inkml:ink>
</file>

<file path=ppt/ink/ink3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2.766"/>
    </inkml:context>
    <inkml:brush xml:id="br0">
      <inkml:brushProperty name="width" value="0.025" units="cm"/>
      <inkml:brushProperty name="height" value="0.025" units="cm"/>
    </inkml:brush>
  </inkml:definitions>
  <inkml:trace contextRef="#ctx0" brushRef="#br0">118 1 16015,'0'0'11787,"28"61"-10762,-20-33-416,0 4-385,-8 5-128,0 4-32,-6 6-32,-14 3-224,-5 1-673,-10 2-832,-2-2-1667,-2-6-3202</inkml:trace>
</inkml:ink>
</file>

<file path=ppt/ink/ink3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8.791"/>
    </inkml:context>
    <inkml:brush xml:id="br0">
      <inkml:brushProperty name="width" value="0.025" units="cm"/>
      <inkml:brushProperty name="height" value="0.025" units="cm"/>
    </inkml:brush>
  </inkml:definitions>
  <inkml:trace contextRef="#ctx0" brushRef="#br0">0 184 15375,'0'0'4772,"9"1"-3170,37 0-1697,0-3 0,77-12 0,-22 2-15,923-33 328,-660 38-170,-337 6-46,36 0 31,-1-2 1,63-13-1,-122 16 11,-1-1-1,0 1 1,1 0 0,-1-1 0,0 1 0,0-1-1,1 0 1,-1 0 0,0 0 0,0 0-1,0 0 1,0-1 0,0 1 0,3-3 0,-5 3 15,0 0 1,0 1 0,0-1-1,0 0 1,0 1 0,-1-1 0,1 0-1,0 1 1,0-1 0,0 0-1,-1 1 1,1-1 0,0 1-1,-1-1 1,1 1 0,-1-1 0,1 1-1,-1-1 1,1 1 0,-1-1-1,1 1 1,-1-1 0,1 1 0,-1 0-1,1-1 1,-1 1 0,0 0-1,1 0 1,-1-1 0,0 1 0,0 0-1,-12-5 372,-1 0 1,1 1-1,-22-4 0,-70-7-200,-131-2 0,-109 18-275,210 0 74,-88 2-32,-314 43-1,516-43 3,14-3-14,0 1-1,1-1 1,-1 1 0,0 1 0,1-1 0,0 1-1,-1 0 1,1 0 0,0 1 0,0 0-1,-8 6 1,13-9 9,1 0 0,0 1 0,0-1 0,0 0 0,0 1 0,0-1-1,0 0 1,0 1 0,1-1 0,-1 1 0,0-1 0,0 0 0,0 1 0,0-1 0,0 0 0,1 1 0,-1-1-1,0 0 1,0 0 0,0 1 0,1-1 0,-1 0 0,0 1 0,0-1 0,1 0 0,-1 0 0,0 0-1,1 1 1,-1-1 0,0 0 0,1 0 0,-1 0 0,0 0 0,1 0 0,-1 1 0,0-1 0,1 0-1,-1 0 1,0 0 0,1 0 0,-1 0 0,1 0 0,-1 0 0,0 0 0,1 0 0,0-1 0,25 5-129,446 4 193,-274-11-54,123 5-5,730-22-38,-1028 18 43,-16 2 1,1 0 0,0 0 1,-1-1-1,1-1 0,-1 1 0,9-4 0,-15 5-2,-1 0-1,0 0 1,0-1-1,0 1 1,0 0-1,1 0 1,-1 0-1,0 0 0,0-1 1,0 1-1,0 0 1,0 0-1,0 0 1,1 0-1,-1-1 1,0 1-1,0 0 1,0 0-1,0-1 1,0 1-1,0 0 1,0 0-1,0 0 0,0-1 1,0 1-1,0 0 1,0 0-1,0 0 1,0-1-1,0 1 1,0 0-1,0 0 1,0-1-1,-1 1 1,1 0-1,0 0 1,0 0-1,0 0 0,0-1 1,0 1-1,0 0 1,-1 0-1,1 0 1,0 0-1,0-1 1,0 1-1,0 0 1,-1 0-1,1 0 1,0 0-1,0 0 1,0 0-1,-1 0 0,1 0 1,0 0-1,0 0 1,0 0-1,-1 0 1,1-1-1,0 1 1,0 1-1,-1-1 1,1 0-1,0 0 1,-22-7 192,-88-7 90,-208 2-1,246 12-263,-377 2-455,-726 98 1,1104-91-3519,29-8-3053</inkml:trace>
</inkml:ink>
</file>

<file path=ppt/ink/ink3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0.431"/>
    </inkml:context>
    <inkml:brush xml:id="br0">
      <inkml:brushProperty name="width" value="0.025" units="cm"/>
      <inkml:brushProperty name="height" value="0.025" units="cm"/>
    </inkml:brush>
  </inkml:definitions>
  <inkml:trace contextRef="#ctx0" brushRef="#br0">0 0 8136,'0'0'17899,"4"12"-17098,4 17-535,-1 0 0,-1 1 0,3 49 0,-5 102 146,4 34-2475,2-165-5512,-4-35 16</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5.586"/>
    </inkml:context>
    <inkml:brush xml:id="br0">
      <inkml:brushProperty name="width" value="0.025" units="cm"/>
      <inkml:brushProperty name="height" value="0.025" units="cm"/>
    </inkml:brush>
  </inkml:definitions>
  <inkml:trace contextRef="#ctx0" brushRef="#br0">20 17 17521,'0'0'3267,"10"-2"-2419,23-4-210,64-2 0,-82 7-459,0 1 0,1 1 0,-1 1-1,0 0 1,0 1 0,0 0 0,17 7 0,-28-9-152,-1 1 1,1-1-1,-1 1 0,0 0 1,0 0-1,0 1 0,0-1 0,0 1 1,0-1-1,-1 1 0,1 0 1,-1 0-1,0 0 0,0 0 0,0 0 1,0 1-1,-1-1 0,1 1 1,-1-1-1,0 1 0,0-1 1,0 1-1,0 0 0,-1-1 0,1 1 1,-1 0-1,0 0 0,0-1 1,0 1-1,-1 0 0,1 0 0,-3 6 1,-2 7 190,-1 0 0,0 0 0,-1-1 1,-1 0-1,-17 25 0,-127 182-248,98-150-2699,1-4-3576,20-27-5899</inkml:trace>
</inkml:ink>
</file>

<file path=ppt/ink/ink3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1.128"/>
    </inkml:context>
    <inkml:brush xml:id="br0">
      <inkml:brushProperty name="width" value="0.025" units="cm"/>
      <inkml:brushProperty name="height" value="0.025" units="cm"/>
    </inkml:brush>
  </inkml:definitions>
  <inkml:trace contextRef="#ctx0" brushRef="#br0">15 1 18193,'0'0'9033,"-14"49"-7912,14-26-449,0 2-191,11 2-289,3-2-160,4-3 0,1-9-384,5-5-705,-1-8-288,3-3-577,1-15-865,-5-7-1441,-1-2-2594</inkml:trace>
</inkml:ink>
</file>

<file path=ppt/ink/ink3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1.469"/>
    </inkml:context>
    <inkml:brush xml:id="br0">
      <inkml:brushProperty name="width" value="0.025" units="cm"/>
      <inkml:brushProperty name="height" value="0.025" units="cm"/>
    </inkml:brush>
  </inkml:definitions>
  <inkml:trace contextRef="#ctx0" brushRef="#br0">138 1 16143,'0'0'2979,"-40"65"-801,19-28-192,-2 5-1089,5 0-353,3-4 385,4-3-160,3-6-705,7-3-769,1-12-1505,0-7-2146,7-7-4260</inkml:trace>
</inkml:ink>
</file>

<file path=ppt/ink/ink3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1.845"/>
    </inkml:context>
    <inkml:brush xml:id="br0">
      <inkml:brushProperty name="width" value="0.025" units="cm"/>
      <inkml:brushProperty name="height" value="0.025" units="cm"/>
    </inkml:brush>
  </inkml:definitions>
  <inkml:trace contextRef="#ctx0" brushRef="#br0">24 27 19474,'0'0'6289,"10"-5"-4474,-5 2-1479,-2 1-190,1 0 1,0 0 0,-1 0 0,1 0 0,0 0 0,0 1 0,0-1-1,0 1 1,0 0 0,0 0 0,0 1 0,1-1 0,-1 1 0,0 0-1,8 1 1,-11 0-126,0 0-1,1 0 1,-1 0-1,-1 0 0,1 0 1,0 0-1,0 1 1,0-1-1,-1 0 0,1 0 1,0 1-1,-1-1 1,1 1-1,-1-1 0,0 0 1,1 1-1,-1-1 1,0 1-1,0-1 0,0 0 1,0 1-1,0-1 1,0 1-1,-1-1 0,1 1 1,0-1-1,-1 0 1,0 3-1,-15 40 429,4-27-236,-1 0 0,-17 19 0,-15 20 584,45-56-796,0 0-1,-1 0 1,1 1 0,0-1-1,0 0 1,-1 1-1,1-1 1,0 0 0,0 0-1,-1 1 1,1-1-1,0 0 1,0 1-1,0-1 1,0 1 0,0-1-1,0 0 1,-1 1-1,1-1 1,0 0-1,0 1 1,0-1 0,0 1-1,0-1 1,0 0-1,0 1 1,1-1 0,-1 1-1,0-1 1,0 0-1,0 1 1,0-1-1,0 0 1,1 1 0,-1-1-1,0 0 1,0 1-1,0-1 1,1 0 0,-1 0-1,0 1 1,1-1-1,-1 0 1,0 0-1,1 1 1,24 0 6,29-12-14,37-17-1929,28-8-6468,-76 25-4606</inkml:trace>
</inkml:ink>
</file>

<file path=ppt/ink/ink3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19.195"/>
    </inkml:context>
    <inkml:brush xml:id="br0">
      <inkml:brushProperty name="width" value="0.025" units="cm"/>
      <inkml:brushProperty name="height" value="0.025" units="cm"/>
    </inkml:brush>
  </inkml:definitions>
  <inkml:trace contextRef="#ctx0" brushRef="#br0">1 1 22806,'0'0'736</inkml:trace>
</inkml:ink>
</file>

<file path=ppt/ink/ink3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20.241"/>
    </inkml:context>
    <inkml:brush xml:id="br0">
      <inkml:brushProperty name="width" value="0.025" units="cm"/>
      <inkml:brushProperty name="height" value="0.025" units="cm"/>
    </inkml:brush>
  </inkml:definitions>
  <inkml:trace contextRef="#ctx0" brushRef="#br0">59 70 5029,'0'0'12257,"-5"-7"-11441,-16-18-276,20 25-493,1 0 0,-1-1 1,1 1-1,-1 0 1,1 0-1,0 0 0,-1 0 1,1 0-1,-1-1 1,1 1-1,-1 0 0,1 0 1,-1 0-1,1 0 1,-1 0-1,1 0 1,-1 0-1,1 1 0,0-1 1,-1 0-1,1 0 1,-1 0-1,1 0 0,-1 1 1,1-1-1,-1 0 1,1 0-1,0 1 0,-1-1 1,1 0-1,0 0 1,-1 1-1,1-1 0,0 1 1,-1-1-1,1 0 1,0 1-1,0-1 0,0 1 1,-1-1-1,1 0 1,0 1-1,0-1 0,0 1 1,0 0-1,-4 3 1519,2-18-1079,1 4 535,-2 24-886,-1 26-221,4-39 83,-1 0 0,1 0 0,0 0 0,0 0-1,0 0 1,0 0 0,0 0 0,0 0 0,0 0 0,0-1 0,0 1 0,1 0 0,-1 0 0,0 0-1,1 0 1,-1 0 0,0-1 0,1 1 0,-1 0 0,1 0 0,-1-1 0,1 1 0,0 0-1,-1 0 1,1-1 0,0 1 0,-1-1 0,1 1 0,0-1 0,0 1 0,-1-1 0,1 1 0,0-1-1,0 0 1,0 1 0,0-1 0,-1 0 0,1 0 0,0 0 0,0 0 0,0 0 0,0 0-1,0 0 1,0 0 0,1 0 0,1-1 24,-1 1-1,0-1 0,0 0 1,1 0-1,-1 0 1,0-1-1,0 1 0,0 0 1,0-1-1,0 0 1,0 1-1,-1-1 0,1 0 1,0 0-1,-1 0 1,2-2-1,6-41 1276,-13 25-51,3 20-1231,1 0 0,-1-1 0,1 1-1,-1 0 1,0 0 0,1 0 0,-1-1 0,0 1-1,1 0 1,-1 0 0,1 0 0,-1 0-1,0 0 1,1 0 0,-1 0 0,0 0 0,1 1-1,-1-1 1,1 0 0,-1 0 0,0 0-1,1 1 1,-1-1 0,1 0 0,-1 1-1,1-1 1,-1 0 0,1 1 0,-1-1 0,1 1-1,-1 0 1,-2 1-12,1 0 0,0 1 0,0-1-1,0 1 1,0-1 0,1 1 0,-1 0 0,1-1 0,-1 1-1,0 4 1,3-3 139,11-24 107,-3-7 382,-6 19-102,-6 19-573,-4 40-496,6-17-3762,3-24-1394,8-9-4495</inkml:trace>
</inkml:ink>
</file>

<file path=ppt/ink/ink3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2.616"/>
    </inkml:context>
    <inkml:brush xml:id="br0">
      <inkml:brushProperty name="width" value="0.025" units="cm"/>
      <inkml:brushProperty name="height" value="0.025" units="cm"/>
    </inkml:brush>
  </inkml:definitions>
  <inkml:trace contextRef="#ctx0" brushRef="#br0">0 0 22902,'0'0'3747,"8"13"-8808,-2-13 1954,1-12-1697</inkml:trace>
</inkml:ink>
</file>

<file path=ppt/ink/ink3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3.537"/>
    </inkml:context>
    <inkml:brush xml:id="br0">
      <inkml:brushProperty name="width" value="0.025" units="cm"/>
      <inkml:brushProperty name="height" value="0.025" units="cm"/>
    </inkml:brush>
  </inkml:definitions>
  <inkml:trace contextRef="#ctx0" brushRef="#br0">1 1 22037,'0'0'4527,"13"11"-3983,36 37-74,-2 1-1,-3 3 0,75 112 1,98 205-187,-182-305-84,-32-58-317,-2-4 22,0 1 0,0 0 0,1-1 0,-1 1 0,1-1 0,-1 0 0,1 1-1,0-1 1,0 0 0,0 0 0,0 0 0,0 0 0,3 1 0,-4-6-3413,-3-11 820,-12-9-3242,-8-9-2610</inkml:trace>
</inkml:ink>
</file>

<file path=ppt/ink/ink3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3.895"/>
    </inkml:context>
    <inkml:brush xml:id="br0">
      <inkml:brushProperty name="width" value="0.025" units="cm"/>
      <inkml:brushProperty name="height" value="0.025" units="cm"/>
    </inkml:brush>
  </inkml:definitions>
  <inkml:trace contextRef="#ctx0" brushRef="#br0">87 494 14189,'-9'0'3033,"-4"0"-3336,-31 0 4141,24 0 527,48 0-1626,-20 0-2672,0 0 1,-1-1-1,1 0 0,0 0 1,-1-1-1,1 0 0,-1-1 1,0 1-1,0-1 0,0 0 1,0-1-1,0 0 0,-1 0 1,1-1-1,5-5 0,-3 1 117,0 0-1,-1 0 1,0-1 0,-1 0-1,0-1 1,-1 0-1,0 0 1,7-19-1,-2-2 128,-2 0 0,-1-1 0,-2 0 0,-1-1 0,-1 0 0,-1-34 0,-3-5-311,1 83-112,1 0 1,0 0-1,0-1 1,1 1-1,1-1 1,-1 0-1,1 0 1,1 0-1,0 0 1,0-1-1,0 0 1,1 0-1,1 0 1,-1-1-1,1 1 1,0-2-1,1 1 1,-1-1-1,13 7 1,-2-2-412,0-1 0,1-1 1,0 0-1,1-1 0,-1-2 1,1 0-1,1-1 0,23 3 0,13-1-6251</inkml:trace>
</inkml:ink>
</file>

<file path=ppt/ink/ink3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4.457"/>
    </inkml:context>
    <inkml:brush xml:id="br0">
      <inkml:brushProperty name="width" value="0.025" units="cm"/>
      <inkml:brushProperty name="height" value="0.025" units="cm"/>
    </inkml:brush>
  </inkml:definitions>
  <inkml:trace contextRef="#ctx0" brushRef="#br0">7 0 14990,'0'0'9417,"10"1"-7420,-7 0-1887,-1-2 4,1 1 0,0 0 1,-1 1-1,1-1 0,0 0 0,-1 1 0,1 0 0,0-1 0,-1 1 0,1 0 1,-1 0-1,0 1 0,1-1 0,-1 0 0,0 1 0,1-1 0,-1 1 1,0 0-1,0 0 0,-1 0 0,1 0 0,0 0 0,-1 0 0,1 0 0,-1 1 1,1-1-1,-1 0 0,0 1 0,0-1 0,0 1 0,-1-1 0,1 1 1,0 0-1,-1 2 0,2 20 105,-1 0 0,-1 0-1,-1 1 1,-8 45 0,-32 98 729,13-65-732,20-53-216,8-50 0,-1 1 0,1-1 0,0 1 0,0-1 0,0 1 0,0-1 0,0 0 0,0 1 0,0-1 0,0 1 0,0-1 0,1 0 0,-1 1 0,1-1 0,-1 0 0,1 1 0,-1-1 0,1 0 0,0 0 0,0 1 0,0-1 0,0 0 0,-1 0 0,1 0 0,1 0 0,-1 0 0,0 0 0,0-1 0,0 1 0,2 1 0,10-1-314,0 0 0,1-1 0,-1 0 0,1-1 0,-1 0 0,0-1 0,1-1 0,-1 0 0,19-8 0,-3 0-1582,-1-1-1,-1-1 1,30-19 0,-22 7-8391</inkml:trace>
</inkml:ink>
</file>

<file path=ppt/ink/ink3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4.987"/>
    </inkml:context>
    <inkml:brush xml:id="br0">
      <inkml:brushProperty name="width" value="0.025" units="cm"/>
      <inkml:brushProperty name="height" value="0.025" units="cm"/>
    </inkml:brush>
  </inkml:definitions>
  <inkml:trace contextRef="#ctx0" brushRef="#br0">106 79 23478,'0'0'1175,"-9"8"-188,0 0-869,1 0-1,1 0 1,0 0-1,0 1 0,0 1 1,1-1-1,1 1 1,-1 0-1,2 0 1,-6 15-1,4-5-40,2 0 0,0 0 0,1 0 1,1 0-1,0 0 0,2 1 0,1-1 0,4 34 0,-4-52-49,-1 1 0,1-1 0,-1 0 0,1 1 0,0-1 0,0 0 0,0 1-1,0-1 1,1 0 0,-1 0 0,0 0 0,1 0 0,0 0 0,3 2 0,-4-3 53,0 0 1,0-1-1,0 1 0,0-1 1,0 1-1,1-1 0,-1 0 1,0 0-1,0 1 1,1-1-1,-1 0 0,0 0 1,0 0-1,1 0 0,-1 0 1,0 0-1,0-1 0,1 1 1,-1 0-1,2-1 1,1-2 106,1 1 0,-1-1 0,0 1 1,0-1-1,0 0 0,-1 0 0,1-1 1,-1 1-1,0-1 0,0 0 1,0 0-1,4-6 0,1-6-147,-1-1-1,0 1 0,-1-1 1,0-1-1,-2 1 1,0-1-1,-1 0 0,0 0 1,-2 0-1,0 0 1,-1 0-1,-1 0 1,-5-29-1,6 45-49,-1-1 1,1 1-1,0 0 1,-1 0-1,1 0 1,-1 0-1,0 0 1,0 0-1,0 0 1,0 0-1,0 0 1,0 0-1,0 0 1,0 1-1,-1-1 1,1 0-1,-1 1 1,1-1-1,-1 1 1,0 0-1,0-1 1,0 1-1,1 0 1,-1 0-1,0 0 1,0 0-1,0 1 1,0-1-1,-1 0 1,1 1-1,-3-1 1,2 2-3,0 0 0,1-1 0,-1 1 0,1 0 0,-1 1 0,1-1 1,0 0-1,-1 1 0,1-1 0,0 1 0,0 0 0,0 0 0,0 0 0,0 0 0,1 0 0,-1 0 1,1 0-1,-1 1 0,1-1 0,0 0 0,0 1 0,0-1 0,0 1 0,-1 5 0,-1 0 16,1 0 0,0 1 0,1-1 0,0 1-1,0 0 1,1 0 0,1 11 0,-1-17 0,0-1 0,0 1 1,1-1-1,-1 0 0,1 1 1,0-1-1,0 1 0,0-1 1,0 0-1,0 0 0,0 0 0,1 0 1,-1 0-1,1 0 0,-1 0 1,1 0-1,0 0 0,0-1 1,-1 1-1,1 0 0,0-1 1,1 0-1,-1 0 0,0 1 0,0-1 1,1-1-1,-1 1 0,0 0 1,5 0-1,1 0 3,0 0 0,0-1 0,0-1 0,0 1 0,0-1 0,0 0 0,0-1 1,-1 0-1,1 0 0,0-1 0,-1 0 0,0 0 0,1-1 0,-1 0 0,-1 0 0,1-1 0,0 1 0,-1-2 0,0 1 0,0-1 0,-1 1 0,0-1 0,6-9 1,1-2 8,-1 1 0,0-2 0,-1 1 0,-2-1 0,1-1 0,-2 1 0,-1-1 0,6-27 0,-15 114-17,3-18 0,0-42-14,-2 11-668,0 0 0,2 0-1,1-1 1,0 1-1,6 27 1,-6-41 365,0-1 1,0 0-1,1 0 1,0 0-1,0 0 1,0 0-1,0-1 1,0 1 0,1-1-1,-1 1 1,1-1-1,0 0 1,0 0-1,1 0 1,-1 0-1,1-1 1,-1 1-1,1-1 1,0 0-1,0 0 1,-1 0 0,2-1-1,-1 1 1,0-1-1,0 0 1,0 0-1,0 0 1,1-1-1,7 0 1,26 1-13500</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7.879"/>
    </inkml:context>
    <inkml:brush xml:id="br0">
      <inkml:brushProperty name="width" value="0.025" units="cm"/>
      <inkml:brushProperty name="height" value="0.025" units="cm"/>
    </inkml:brush>
  </inkml:definitions>
  <inkml:trace contextRef="#ctx0" brushRef="#br0">130 88 18674,'0'0'1628,"0"-10"352,-2-33-133,2 42-1774,0-1-1,0 1 0,-1-1 0,1 1 1,0-1-1,-1 1 0,1-1 0,-1 1 1,1 0-1,-1-1 0,0 1 0,1 0 1,-1-1-1,0 1 0,0 0 0,0 0 0,0 0 1,0 0-1,0 0 0,0 0 0,-1 0 1,1 0-1,0 0 0,-1 1 0,1-1 1,0 0-1,-1 1 0,1-1 0,0 1 0,-1 0 1,1-1-1,-1 1 0,1 0 0,-1 0 1,1 0-1,-1 0 0,1 0 0,-1 0 1,1 0-1,-1 1 0,1-1 0,-1 0 0,-1 2 1,-1-1-40,0 0 1,0 1-1,0-1 1,0 1-1,0 0 1,0 1-1,0-1 1,1 1-1,-1-1 1,1 1 0,0 0-1,-4 5 1,3-2-33,0 1 1,1 0 0,0 0 0,0 1-1,1-1 1,-1 1 0,2-1 0,-3 14-1,4-18-26,0 0 0,-1 0-1,1 0 1,0 0 0,1 0 0,-1-1-1,0 1 1,1 0 0,-1 0-1,1 0 1,0-1 0,0 1-1,0 0 1,1-1 0,-1 1 0,0-1-1,1 1 1,0-1 0,-1 0-1,1 0 1,0 0 0,0 0-1,0 0 1,1 0 0,-1 0 0,3 1-1,10 3-212,-1 0-1,30 6 0,-32-10 226,-1 1-1,0 1 0,0 0 0,0 0 1,17 10-1,-25-12 6,0 1-1,0-1 1,0 1 0,0 0-1,0 0 1,-1 0 0,1 0-1,-1 0 1,0 0-1,0 1 1,0-1 0,-1 1-1,1-1 1,-1 1 0,0 0-1,0 0 1,0 0 0,0-1-1,-1 1 1,1 0-1,-1 6 1,0-1 110,-1 0-1,0 1 1,-1-1-1,0 0 1,0 0-1,-1 0 1,0 0-1,-1 0 1,0 0-1,0-1 1,-1 0-1,-7 11 1,3-6 11,-1-1 1,0-1-1,-1 1 1,0-2-1,-1 1 1,-23 14-1,34-23-128,0-1 0,-1 0 1,1 0-1,-1 0 0,1 0 0,-1 0 1,0 0-1,1 0 0,-1-1 0,0 1 0,1-1 1,-1 1-1,0-1 0,0 1 0,0-1 0,1 0 1,-1 0-1,0 0 0,0 0 0,0 0 0,1-1 1,-4 1-1,5-2-149,-1 1 1,0 0-1,0 0 1,0 0-1,1 0 1,-1-1-1,0 1 0,1 0 1,-1-1-1,1 1 1,0 0-1,0-1 1,-1 1-1,1-1 1,0 1-1,0-1 1,0 1-1,0 0 0,0-1 1,1 1-1,-1-3 1,4-15-3228,1 1-1,13-37 1,-16 51 2769,25-71-9393</inkml:trace>
</inkml:ink>
</file>

<file path=ppt/ink/ink3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5.734"/>
    </inkml:context>
    <inkml:brush xml:id="br0">
      <inkml:brushProperty name="width" value="0.025" units="cm"/>
      <inkml:brushProperty name="height" value="0.025" units="cm"/>
    </inkml:brush>
  </inkml:definitions>
  <inkml:trace contextRef="#ctx0" brushRef="#br0">0 38 19442,'4'0'5990,"4"0"-4581,5 0-640,4 0 224,14 0-448,4 0-65,10 0-256,6-4-160,-1-2-993,4 0-2017,-8-6-1667,-9 2-3522</inkml:trace>
</inkml:ink>
</file>

<file path=ppt/ink/ink3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6.059"/>
    </inkml:context>
    <inkml:brush xml:id="br0">
      <inkml:brushProperty name="width" value="0.025" units="cm"/>
      <inkml:brushProperty name="height" value="0.025" units="cm"/>
    </inkml:brush>
  </inkml:definitions>
  <inkml:trace contextRef="#ctx0" brushRef="#br0">60 0 22742,'0'0'2786,"-4"10"-1643,-5 10-990,0 1 1,2 0 0,1 1 0,1 0 0,-4 30 0,3 5 84,2 62-1,4-117-221,-1 0-1,1 0 0,0-1 1,0 1-1,1 0 0,-1 0 1,0 0-1,1 0 0,-1 0 1,1-1-1,-1 1 1,1 0-1,0 0 0,0-1 1,0 1-1,0-1 0,0 1 1,0-1-1,0 1 0,3 1 1,-3-2 23,1 0 1,-1-1-1,1 1 1,0-1-1,-1 1 0,1-1 1,-1 0-1,1 1 1,0-1-1,0 0 1,-1 0-1,1 0 0,0 0 1,-1-1-1,1 1 1,0 0-1,-1-1 1,3 0-1,5-3 205,1 0 0,-1-1 0,0 0 0,0-1 0,16-12 0,10-10-63,-1-2 1,-1-1-1,-2-2 1,-1-1-1,40-59 1,-68 90 176,4-10-2524,-6 13 1948,0 0 0,0 0 0,0-1 0,0 1 0,0 0 0,0 0 0,0-1 1,0 1-1,0 0 0,-1 0 0,1-1 0,0 1 0,0 0 0,0 0 0,0-1 0,0 1 0,-1 0 0,1 0 0,0 0 0,0-1 0,0 1 0,-1 0 0,1 0 0,0 0 0,0 0 1,-1 0-1,1 0 0,0-1 0,0 1 0,-1 0 0,1 0 0,0 0 0,0 0 0,-1 0 0,1 0 0,0 0 0,0 0 0,-1 0 0,1 0 0,0 0 0,0 0 0,-1 0 0,1 1 1,-17-1-10215</inkml:trace>
</inkml:ink>
</file>

<file path=ppt/ink/ink3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6.388"/>
    </inkml:context>
    <inkml:brush xml:id="br0">
      <inkml:brushProperty name="width" value="0.025" units="cm"/>
      <inkml:brushProperty name="height" value="0.025" units="cm"/>
    </inkml:brush>
  </inkml:definitions>
  <inkml:trace contextRef="#ctx0" brushRef="#br0">0 16 20019,'0'0'8840,"81"39"-8712,-46-39-544,4-5-2563,-3-4-1185,-6-4-512,-6 0-1026,-5-1-2561</inkml:trace>
</inkml:ink>
</file>

<file path=ppt/ink/ink3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7.055"/>
    </inkml:context>
    <inkml:brush xml:id="br0">
      <inkml:brushProperty name="width" value="0.025" units="cm"/>
      <inkml:brushProperty name="height" value="0.025" units="cm"/>
    </inkml:brush>
  </inkml:definitions>
  <inkml:trace contextRef="#ctx0" brushRef="#br0">24 115 4388,'0'0'17467,"-3"4"-16933,0-1-519,1 1-1,0-1 0,0 1 1,0 0-1,0 0 0,0 0 0,1 0 1,0 0-1,0 0 0,0 0 1,0 0-1,1 0 0,-1 0 1,1 1-1,0-1 0,0 0 1,1 0-1,1 9 0,-1-12-17,0 0 0,0 0 0,-1 0 0,2 0 0,-1 0 0,0 0 0,0 0 0,0 0 0,0 0 0,1 0 0,-1-1 0,0 1 0,1 0 0,-1-1 0,0 1 0,1-1 0,-1 0-1,1 1 1,-1-1 0,1 0 0,-1 0 0,1 0 0,-1 0 0,0 0 0,1 0 0,-1 0 0,1-1 0,-1 1 0,1 0 0,-1-1 0,2 0 0,4-1 40,-1 1 1,1-2 0,-1 1-1,0 0 1,10-7 0,25-24-88,-39 31 285,0 0 1,1 0 0,-1 0-1,0 0 1,-1-1 0,1 1 0,0-1-1,-1 1 1,1-1 0,-1 0 0,0 0-1,0 1 1,0-1 0,1-6 0,-24 27 1077,22-18-1310,0 0 1,-1 1-1,1-1 1,-1 0-1,1 1 1,0-1-1,0 0 0,-1 1 1,1-1-1,0 1 1,0-1-1,0 1 1,-1-1-1,1 1 1,0-1-1,0 0 1,0 1-1,0-1 1,0 1-1,0-1 0,0 1 1,0-1-1,0 1 1,0-1-1,0 1 1,0-1-1,0 1 1,0-1-1,1 1 1,-1-1-1,0 0 1,0 1-1,0-1 1,1 1-1,-1-1 0,0 1 1,1-1-1,-1 0 1,0 1-1,1-1 1,0 1-1,25-1 248,41-17 161,-61 15-398,8-3 18,1 2 0,0-1 0,0 2 0,0 0 0,27 0 0,-41 2-9,0 1-1,0-1 0,0 1 1,0-1-1,0 1 1,0-1-1,0 1 1,0 0-1,0-1 1,0 1-1,0 0 1,-1 0-1,1 0 0,0-1 1,0 1-1,-1 0 1,1 0-1,-1 0 1,1 0-1,-1 0 1,1 0-1,-1 0 1,0 1-1,1-1 0,-1 0 1,0 0-1,0 0 1,0 0-1,0 0 1,0 0-1,0 2 1,-2 48 967,1-34-174,30-38 764,-24 15-1576,1-1 0,-1 0 0,0 0 0,-1 0 0,1 0 0,-1-1 0,-1 0 0,0 0 0,0 0-1,0 0 1,-1 0 0,0 0 0,-1-1 0,1-14 0,-2 24-4,-1-1 0,0 0 0,1 0 0,-1 1 0,1-1 0,-1 1 0,1-1 0,-1 0 0,1 1 0,-1-1 0,1 1 0,-1-1 0,1 1 0,-1 0 0,1-1 0,0 1 0,-1-1 0,1 1 0,0 0 0,0-1 0,0 1 0,-1 0 0,1-1 0,0 1 0,0 0 0,0-1 0,0 1 0,0 0 0,0-1 0,0 1 0,0 0 0,0-1 0,1 1 0,-1 0 0,0-1 0,0 1 0,0-1 0,1 1 0,-1 0 0,0-1 0,1 1 0,-1-1 0,1 1 0,-1-1 0,1 1 0,-1-1 0,1 1 0,-1-1 0,2 1 0,4 2 0,0-1 0,0 0 0,0 0 0,1 0 0,-1-1 0,0 0 0,1 0 0,-1-1 0,13 0 0,61-6 0,-64 5 0,0-2 0,-1 0 0,1 0 0,0-2 0,-1 0 0,0-1 0,0 0 0,0-1 0,-1-1 0,14-9 0,-27 16 0,0 0 0,0 0 0,0 0 0,0 1 0,0-1 0,0-1 0,0 1 0,0 0 0,0 0 0,0 0 0,0 0 0,-1-1 0,1 1 0,0 0 0,-1-1 0,1 1 0,-1 0 0,0-1 0,1 1 0,-1-3 0,0 4 0,-1-1 0,1 0 0,-1 0 0,1 1 0,-1-1 0,1 1 0,-1-1 0,1 0 0,-1 1 0,0-1 0,1 1 0,-1-1 0,0 1 0,0 0 0,1-1 0,-1 1 0,0 0 0,0-1 0,1 1 0,-1 0 0,0 0 0,0 0 0,0 0 0,-1 0 0,-3-1 0,0 1 0,0 0 0,0 0 0,0 1 0,1-1 0,-1 1 0,0 0 0,0 1 0,1-1 0,-1 1 0,-5 3 0,6-3 0,1 0 0,-1 0 0,1 1 0,-1 0 0,1 0 0,0 0 0,0 0 0,0 0 0,1 0 0,-1 1 0,1-1 0,0 1 0,0 0 0,-3 7 0,4-5 0,0-1 0,0 1 0,1-1 0,0 0 0,0 1 0,1-1 0,-1 1 0,1-1 0,0 0 0,1 1 0,2 6 0,7 80 0,-11-91-59,0-1-1,1 1 1,-1 0-1,0-1 1,0 1 0,1-1-1,-1 1 1,0-1-1,1 1 1,-1-1-1,0 1 1,1-1 0,-1 0-1,1 1 1,-1-1-1,0 0 1,1 1 0,-1-1-1,1 0 1,-1 1-1,1-1 1,0 0 0,-1 0-1,1 1 1,-1-1-1,1 0 1,-1 0 0,1 0-1,0 0 1,-1 0-1,1 0 1,0 0-1,20-9-5736,-4-10-4000</inkml:trace>
</inkml:ink>
</file>

<file path=ppt/ink/ink3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13.437"/>
    </inkml:context>
    <inkml:brush xml:id="br0">
      <inkml:brushProperty name="width" value="0.025" units="cm"/>
      <inkml:brushProperty name="height" value="0.025" units="cm"/>
    </inkml:brush>
  </inkml:definitions>
  <inkml:trace contextRef="#ctx0" brushRef="#br0">319 69 15663,'-35'38'106,"1"1"1,2 2-1,2 1 1,1 1-1,3 2 1,-37 85-1,49-95 216,1 0 0,2 1 0,2 0 0,1 1 0,2 0 0,2 0 0,1 1 0,2-1 0,1 1 0,6 40 0,-3-63-299,0 0 1,0-1 0,2 1 0,0 0-1,1-1 1,0 0 0,1-1 0,0 1 0,1-1-1,1-1 1,0 1 0,1-1 0,0-1 0,1 0-1,0-1 1,0 0 0,14 9 0,-14-12 9,-1-1 1,1 0 0,1 0-1,-1-1 1,1-1 0,-1 0-1,1-1 1,1 0 0,-1 0-1,0-1 1,1-1 0,-1 0 0,0-1-1,1-1 1,-1 0 0,1 0-1,-1-1 1,0 0 0,0-2-1,0 1 1,16-8 0,-3-1 258,0-2 0,-1-1 0,-1-1 0,0-1 0,-1-2 0,-1 0 0,0 0 0,-2-2 0,23-31 0,-1-4 642,-3-2 0,52-105 0,-65 110-605,-2 0 0,23-85-1,-38 107-222,-1 0-1,-1-1 1,-2 0-1,-2 0 1,-1 0-1,-3-34 1,1 55-68,0 1 1,-1 0 0,0 0 0,-1-1-1,0 1 1,0 1 0,-1-1 0,-11-18-1,12 23-28,-1 0 0,1 0-1,-1 1 1,-1-1 0,1 1-1,0 0 1,-1 1-1,0-1 1,0 1 0,0-1-1,-1 2 1,1-1 0,0 0-1,-1 1 1,0 0 0,-9-2-1,2 2-58,0 1 0,0 0 0,0 1 0,0 0 0,1 1 0,-1 1 0,0-1 0,0 2 0,1 0 0,0 1 0,-1 0 0,1 1 0,1 0 0,-1 0 0,-20 15 0,-7 8-1177,0 1 0,-63 65 0,60-53-814,0-6-2535,12-22-3208</inkml:trace>
</inkml:ink>
</file>

<file path=ppt/ink/ink3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14.702"/>
    </inkml:context>
    <inkml:brush xml:id="br0">
      <inkml:brushProperty name="width" value="0.025" units="cm"/>
      <inkml:brushProperty name="height" value="0.025" units="cm"/>
    </inkml:brush>
  </inkml:definitions>
  <inkml:trace contextRef="#ctx0" brushRef="#br0">607 1 13901,'-34'0'245,"0"1"-1,0 1 1,-1 2-1,2 2 0,-55 15 1,65-13-69,1 1 0,1 1 1,-1 0-1,2 2 0,0 0 1,0 1-1,1 2 0,0 0 1,-16 18-1,21-18-107,1 0 0,1 2 0,0-1-1,1 2 1,1-1 0,1 2 0,0-1 0,1 1 0,1 0 0,-7 32 0,12-42-78,0 1 0,0-1 0,1 1 0,0 0 0,1 0 0,0 0 0,0 0 1,1-1-1,0 1 0,1 0 0,0 0 0,1-1 0,0 1 0,0-1 0,1 0 0,0 0 1,1 0-1,0-1 0,0 0 0,1 0 0,0 0 0,0 0 0,13 11 0,-6-10 76,0-1 0,1 0-1,0 0 1,1-1 0,-1-1 0,1-1-1,0 0 1,1-1 0,-1 0-1,1-1 1,0-1 0,0-1 0,22 0-1,-2-2 268,0-2 1,0-1-1,0-1 0,64-19 1,-26 1 279,-1-3 1,-1-4 0,-1-2 0,-2-4 0,112-76-1,-172 105-490,1-1 0,-1 0-1,0-1 1,-1 0-1,0 0 1,12-19 0,-18 25-58,0 0 0,0-1 0,-1 1 0,1 0 1,-1-1-1,0 1 0,0-1 0,0 0 1,0 1-1,-1-1 0,1 0 0,-1 1 0,0-1 1,0 0-1,-1 1 0,1-1 0,-1 0 1,1 1-1,-1-1 0,0 0 0,-1 1 0,1 0 1,-1-1-1,1 1 0,-1 0 0,-3-5 1,-1 2-55,0-1 1,-1 1 0,0 0-1,0 0 1,0 1 0,-1 0 0,0 1-1,0-1 1,0 1 0,0 1-1,-1 0 1,1 0 0,-1 0 0,-14-1-1,-13-2-299,0 2-1,-47 0 0,30 6-458,-1 3 0,1 2 1,-57 15-1,48-9-2957,-94 8 0,101-20-1288</inkml:trace>
</inkml:ink>
</file>

<file path=ppt/ink/ink3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1.664"/>
    </inkml:context>
    <inkml:brush xml:id="br0">
      <inkml:brushProperty name="width" value="0.025" units="cm"/>
      <inkml:brushProperty name="height" value="0.025" units="cm"/>
    </inkml:brush>
  </inkml:definitions>
  <inkml:trace contextRef="#ctx0" brushRef="#br0">0 40 12876,'0'0'6267,"9"6"-5226,3 0-762,-1-1-1,1 0 0,0-1 0,0-1 0,0 1 0,1-2 0,-1 0 0,1-1 0,-1 0 0,23-1 0,69-4-112,202-33-1,-301 36-756,25-6-82,-19 0-2004,-11-4-4187,-11-1-1997</inkml:trace>
</inkml:ink>
</file>

<file path=ppt/ink/ink3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2.008"/>
    </inkml:context>
    <inkml:brush xml:id="br0">
      <inkml:brushProperty name="width" value="0.025" units="cm"/>
      <inkml:brushProperty name="height" value="0.025" units="cm"/>
    </inkml:brush>
  </inkml:definitions>
  <inkml:trace contextRef="#ctx0" brushRef="#br0">710 24 12268,'0'0'8808,"-10"-5"-7826,-32-13-256,40 17-715,0 1-1,0 0 0,0 0 1,0 0-1,0 1 0,0-1 1,0 0-1,0 1 1,0-1-1,1 1 0,-1 0 1,0 0-1,0-1 0,0 1 1,1 0-1,-1 1 0,1-1 1,-1 0-1,1 0 1,-1 1-1,1-1 0,-1 1 1,1-1-1,-1 3 0,-6 3 9,-76 62 454,-3-4 1,-167 94-1,205-130 466,38-23-760,-61 41 589,68-43-733,-1-1 0,1 1 0,0 0 0,0 0 1,0 0-1,1 1 0,-1-1 0,1 1 1,0 0-1,1 0 0,-1 0 0,-1 6 0,3-10-36,1 1 0,0-1 0,0 0 1,0 0-1,0 1 0,0-1 0,0 0 0,0 0 0,0 1 0,1-1 0,-1 0 0,0 0 0,1 0 0,-1 1 0,1-1 0,-1 0 0,1 0 0,0 0 0,-1 0 0,1 0 0,0 0 0,0 0 0,0 0 0,0-1 0,0 1 0,0 0 0,0 0 0,0-1 0,0 1 0,0 0 1,0-1-1,0 1 0,0-1 0,1 0 0,-1 1 0,0-1 0,0 0 0,0 0 0,1 0 0,1 1 0,61 2 36,-52-3-15,73-5-212,0-3 0,91-22 0,-25 4-2205,-36 10-1180,-9 2-2941</inkml:trace>
</inkml:ink>
</file>

<file path=ppt/ink/ink3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2.978"/>
    </inkml:context>
    <inkml:brush xml:id="br0">
      <inkml:brushProperty name="width" value="0.025" units="cm"/>
      <inkml:brushProperty name="height" value="0.025" units="cm"/>
    </inkml:brush>
  </inkml:definitions>
  <inkml:trace contextRef="#ctx0" brushRef="#br0">488 19 17969,'0'0'1062,"-10"-4"284,4 1-1236,0 1 1,0 0-1,-1 0 1,1 0-1,-1 1 1,1 0-1,-1 0 1,1 1-1,-1 0 1,0 0-1,1 0 1,-1 1-1,1 0 1,-1 0-1,1 1 1,0 0-1,-1 0 1,1 0-1,-10 6 1,-12 9 159,1 1 0,0 1 0,2 1 0,0 2 0,2 0 0,0 1 1,1 2-1,-18 28 0,27-36-138,1 1 1,1 0-1,1 1 1,1 1 0,0-1-1,2 1 1,0 1-1,1-1 1,1 1-1,1 0 1,1 1-1,1-1 1,0 25-1,2-40-126,1 0-1,0 1 0,0-1 0,0 0 0,1 0 0,0-1 0,0 1 1,0 0-1,1-1 0,0 1 0,0-1 0,0 0 0,1 0 0,0 0 0,0 0 1,0-1-1,0 0 0,8 6 0,-5-5 11,0 0 0,0-1 0,1 0 0,0-1 0,0 0 0,0 0 1,0 0-1,0-1 0,0 0 0,1-1 0,-1 0 0,13 0 0,-11-1 51,0-1-1,0 1 1,-1-2-1,1 0 1,0 0-1,-1 0 1,1-1 0,-1-1-1,0 1 1,16-10-1,-19 9 32,-1 0 1,1 0-1,-1 0 0,0-1 0,0 1 0,0-1 0,-1-1 0,1 1 0,-1-1 0,-1 1 0,1-1 1,-1 0-1,0 0 0,0-1 0,-1 1 0,3-9 0,-3 5 63,0 1 0,-1-1 0,0 0 1,-1 0-1,0 0 0,0 0 0,-1 1 0,-2-13 0,2 17-141,0 0 0,-1 0 0,1 0 0,-1 1 0,0-1 0,-1 1 0,1-1 0,-1 1 0,0 0 0,0 0 0,0 0 0,0 0 0,-1 1 0,1-1 0,-1 1 0,0 0 0,-7-5 0,1 4-213,26 8 49,10-3 122,-1-1 0,29-3 0,41 0-157,-95 3 173,1 0 0,0 0 0,-1 1 1,1-1-1,-1 0 0,1 1 0,0-1 0,-1 1 1,1-1-1,-1 0 0,1 1 0,-1-1 0,1 1 1,-1-1-1,1 1 0,-1 0 0,0-1 0,1 1 0,-1-1 1,0 1-1,0 0 0,1-1 0,-1 1 0,0 0 1,0-1-1,0 1 0,0 0 0,0-1 0,0 2 1,1 26-37,-1-21 82,-2 24 317,-9 50 1,6-51-297,-2 52 1,7-81-105,0 0 1,0 0-1,0 0 1,0 0-1,0 0 1,0 0-1,0 0 1,1 0 0,-1 0-1,0 0 1,0 0-1,1-1 1,-1 1-1,1 0 1,-1 0-1,1 0 1,-1 0-1,1-1 1,-1 1-1,1 0 1,0 0-1,-1-1 1,1 1-1,0-1 1,0 1-1,0-1 1,-1 1 0,1-1-1,2 1 1,-1 0-149,1-1 0,-1 1 1,1-1-1,-1 0 0,1 0 1,-1-1-1,1 1 0,-1 0 1,1-1-1,-1 0 1,4-1-1,2-1-739,0 0 1,0 0-1,-1-1 1,1-1 0,-1 1-1,10-9 1,14-22-4874</inkml:trace>
</inkml:ink>
</file>

<file path=ppt/ink/ink3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3.305"/>
    </inkml:context>
    <inkml:brush xml:id="br0">
      <inkml:brushProperty name="width" value="0.025" units="cm"/>
      <inkml:brushProperty name="height" value="0.025" units="cm"/>
    </inkml:brush>
  </inkml:definitions>
  <inkml:trace contextRef="#ctx0" brushRef="#br0">0 226 6054,'0'0'20878,"9"5"-20221,-6-3-634,0 0 1,0-1-1,0 1 1,1-1-1,-1 0 0,0 0 1,1 0-1,-1 0 1,0-1-1,1 1 1,-1-1-1,1 0 1,4 0-1,-2-1-9,0-1 0,0 1 0,-1-1 1,1 0-1,-1-1 0,1 0 0,-1 1 0,0-2 0,7-4 1,1-2-21,-1 0 1,0 0-1,-1-1 1,0-1-1,0 0 1,10-16 0,-15 19 96,-1 1 0,-1 0 0,1-1 1,-1 0-1,-1 0 0,0 0 0,0-1 1,0 1-1,-2-1 0,1 1 0,0-15 1,-10 30 404,-17 34-240,2 1 0,2 1 1,-26 70-1,45-108-247,1 0 0,0-1 0,-1 1 0,1 0 0,1 0 0,-1 0-1,0 0 1,1 0 0,0 0 0,0 0 0,0 0 0,1 0 0,-1 0 0,1 0 0,2 7 0,-2-9-165,1 0 1,0 1-1,-1-1 0,1 0 1,0-1-1,0 1 0,0 0 1,0 0-1,0-1 0,1 0 1,-1 1-1,0-1 0,1 0 1,-1 0-1,1 0 0,0 0 1,-1-1-1,1 1 0,-1-1 1,1 1-1,0-1 1,-1 0-1,6 0 0,20 0-4728,-2-2-1773</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8.487"/>
    </inkml:context>
    <inkml:brush xml:id="br0">
      <inkml:brushProperty name="width" value="0.025" units="cm"/>
      <inkml:brushProperty name="height" value="0.025" units="cm"/>
    </inkml:brush>
  </inkml:definitions>
  <inkml:trace contextRef="#ctx0" brushRef="#br0">87 1 16624,'0'0'5301,"-5"14"-3662,5-12-1582,-58 203 4294,50-169-4045,2 0-1,1 1 1,2-1-1,2 46 1,2-74-274,0 0 0,0 1 0,1-1 0,0 0 0,1 0 0,0 0 0,0-1 0,6 10 0,-8-13-267,1-1 0,0 0 0,0 0 0,0 0 0,1 0-1,-1-1 1,1 1 0,0 0 0,-1-1 0,1 0 0,0 0-1,0 0 1,1 0 0,-1 0 0,0 0 0,1-1 0,-1 0 0,1 1-1,-1-1 1,7 0 0,-10-1 128,1 0-1,-1 0 0,0 0 1,1 0-1,-1 0 1,0-1-1,1 1 0,-1 0 1,0 0-1,1-1 1,-1 1-1,0 0 0,0 0 1,0-1-1,1 1 1,-1 0-1,0-1 0,0 1 1,0 0-1,0-1 1,1 1-1,-1 0 0,0-1 1,0 1-1,0 0 1,0-1-1,0 1 0,0-1 1,0 1-1,0 0 1,0-1-1,0 1 1,0 0-1,0-1 0,0 1 1,-1 0-1,1-1 1,0 1-1,-4-18-709,-26-43-232,24 52 1015,0 0 1,1-1 0,0 0-1,1 0 1,0-1-1,1 1 1,0-1-1,-3-20 1,6 30 34,0 1 0,0-1 0,0 1 1,0 0-1,1-1 0,-1 1 0,0-1 0,0 1 0,0-1 1,1 1-1,-1-1 0,0 1 0,0 0 0,1-1 0,-1 1 1,0-1-1,1 1 0,-1 0 0,1-1 0,-1 1 1,0 0-1,1 0 0,-1-1 0,1 1 0,-1 0 0,1 0 1,-1 0-1,1 0 0,-1-1 0,1 1 0,-1 0 0,1 0 1,-1 0-1,1 0 0,-1 0 0,1 0 0,-1 0 1,1 0-1,-1 0 0,1 1 0,-1-1 0,0 0 0,1 0 1,-1 0-1,1 1 0,-1-1 0,1 0 0,-1 0 0,1 1 1,-1-1-1,0 0 0,1 1 0,33 18 79,-27-15-67,2 1-40,1-1 1,0 0-1,0-1 1,0 0 0,0 0-1,0-1 1,0 0-1,1-1 1,-1 0-1,1-1 1,17-1 0,-24 0 40,0 1 1,0 0 0,-1-1 0,1 0 0,0 0 0,0 0 0,-1 0-1,1 0 1,-1-1 0,1 0 0,-1 0 0,0 0 0,0 0 0,0 0-1,0 0 1,0-1 0,0 0 0,0 1 0,-1-1 0,1 0-1,-1 0 1,0-1 0,0 1 0,0 0 0,-1-1 0,1 1 0,-1-1-1,0 0 1,0 1 0,0-1 0,0 0 0,0 1 0,-1-1 0,0-5 0,0 8 34,1 1 1,-1 0 0,0-1-1,0 1 1,0 0 0,0-1-1,0 1 1,0 0 0,0-1-1,0 1 1,0 0 0,0-1-1,0 1 1,0 0 0,0-1 0,0 1-1,0 0 1,0-1 0,0 1-1,0 0 1,0-1 0,0 1-1,-1 0 1,1-1 0,0 1-1,0 0 1,0-1 0,-1 1 0,1 0-1,0 0 1,0-1 0,-1 1-1,1 0 1,0 0 0,0 0-1,-1-1 1,1 1 0,0 0-1,-1 0 1,1 0 0,0 0-1,-1 0 1,1 0 0,0-1 0,-1 1-1,1 0 1,0 0 0,-1 0-1,1 0 1,0 0 0,-1 0-1,1 1 1,0-1 0,-1 0-1,1 0 1,0 0 0,-1 0 0,1 0-1,0 0 1,-1 1 0,1-1-1,0 0 1,-1 0 0,1 0-1,0 1 1,0-1 0,-1 0-1,1 0 1,0 1 0,-18 19 379,14-12-339,0 1-1,0 0 1,1 0 0,0 0-1,0 0 1,1 0-1,1 0 1,-1 1 0,1-1-1,1 1 1,0-1 0,0 1-1,2 11 1,-1-20-78,0 0 1,-1 0-1,1 0 0,0 0 1,-1 0-1,1 0 1,0 0-1,0-1 0,0 1 1,0 0-1,0 0 1,0-1-1,0 1 0,0-1 1,0 1-1,0-1 1,0 1-1,0-1 0,1 0 1,-1 1-1,0-1 1,0 0-1,0 0 1,0 0-1,1 0 0,-1 0 1,0 0-1,0 0 1,0-1-1,0 1 0,1 0 1,-1-1-1,0 1 1,0 0-1,1-2 0,3 1 49,0-1-1,-1 0 0,1 0 1,-1 0-1,0 0 0,1-1 0,4-4 1,1-4-10,0 0-1,0-1 1,-1 0 0,-1 0 0,0-1 0,-1 0 0,0-1 0,-1 1 0,-1-1 0,0-1 0,-1 1 0,3-17 0,-35 137-372,25-88 275,2-1-1,0 1 0,2 19 0,-1-36 16,1 0 0,-1-1 0,0 1-1,0 0 1,0 0 0,1-1 0,-1 1 0,0 0-1,1 0 1,-1-1 0,0 1 0,1 0-1,-1-1 1,1 1 0,-1-1 0,1 1 0,-1 0-1,1-1 1,0 0 0,-1 1 0,1-1-1,0 1 1,-1-1 0,1 0 0,0 1-1,-1-1 1,1 0 0,0 0 0,0 1 0,-1-1-1,1 0 1,0 0 0,0 0 0,0 0-1,-1 0 1,1 0 0,0 0 0,0 0 0,-1 0-1,1-1 1,0 1 0,0 0 0,-1 0-1,1-1 1,0 1 0,0-1 0,-1 1-1,2-1 1,35-23-1353,17-39-3219,-21 17-1557,-3 3-2402</inkml:trace>
</inkml:ink>
</file>

<file path=ppt/ink/ink3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3.814"/>
    </inkml:context>
    <inkml:brush xml:id="br0">
      <inkml:brushProperty name="width" value="0.025" units="cm"/>
      <inkml:brushProperty name="height" value="0.025" units="cm"/>
    </inkml:brush>
  </inkml:definitions>
  <inkml:trace contextRef="#ctx0" brushRef="#br0">308 32 17969,'0'0'5862,"-10"-6"-3225,8 4-2527,-2 0 17,1-1 1,0 1 0,-1-1-1,0 1 1,0 0-1,1 0 1,-1 1-1,0-1 1,0 1 0,0 0-1,-1 0 1,1 0-1,0 1 1,0 0 0,0-1-1,-1 1 1,1 1-1,0-1 1,0 1-1,-1-1 1,1 1 0,0 0-1,0 1 1,0-1-1,-4 3 1,-14 9 65,-1 1 0,2 2 0,0 0 0,0 1 0,2 1 0,-30 35 0,48-52-191,0 1 1,-1-1 0,1 1-1,0 0 1,0-1 0,0 1 0,1 0-1,-1 0 1,0 0 0,1 0-1,-1 0 1,0 3 0,1-4-5,0-1-1,0 1 1,1-1 0,-1 1 0,0 0 0,0-1 0,0 1-1,1-1 1,-1 1 0,0-1 0,1 1 0,-1 0 0,0-1-1,1 1 1,-1-1 0,1 0 0,-1 1 0,0-1-1,1 1 1,0-1 0,-1 0 0,1 1 0,-1-1 0,1 0-1,0 1 1,5 0-28,0 1 1,0-2-1,0 1 0,0 0 1,1-1-1,7-1 0,0 1-13,109-10-1063,-87 5 569,0 2 0,42 1 0,-78 2 539,1 0 1,0 0-1,0 0 1,-1 0-1,1 1 1,0-1-1,0 0 0,-1 0 1,1 0-1,0 1 1,-1-1-1,1 0 0,0 1 1,-1-1-1,1 0 1,-1 1-1,1-1 0,-1 1 1,1-1-1,-1 1 1,1-1-1,-1 1 0,1 0 1,-1-1-1,1 1 1,-1 0-1,0-1 0,1 1 1,-1 0-1,0-1 1,0 1-1,0 0 1,0-1-1,1 1 0,-1 0 1,0 0-1,0-1 1,0 1-1,0 0 0,0 0 1,-1-1-1,1 1 1,0 0-1,0-1 0,0 1 1,-1 0-1,1-1 1,0 1-1,-1 0 0,1-1 1,0 1-1,-2 0 1,-21 34 1423,-1-14-934,0-1 1,-1 0 0,-1-2 0,-1-2 0,-44 22 0,94-52-2843,30-22-6389,-23 15 3065,10-8-5173</inkml:trace>
</inkml:ink>
</file>

<file path=ppt/ink/ink3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4.563"/>
    </inkml:context>
    <inkml:brush xml:id="br0">
      <inkml:brushProperty name="width" value="0.025" units="cm"/>
      <inkml:brushProperty name="height" value="0.025" units="cm"/>
    </inkml:brush>
  </inkml:definitions>
  <inkml:trace contextRef="#ctx0" brushRef="#br0">93 437 17200,'0'0'9017,"-10"7"-7490,8-6-1493,-7 5 384,0 1 0,0 0 0,-14 13 0,20-16-336,0-1 0,0 1 0,0 0 0,1-1 1,0 1-1,-1 0 0,1 0 0,1 1 1,-1-1-1,1 0 0,-1 1 0,1-1 0,0 1 1,1-1-1,-1 7 0,1-10-82,0 0-1,0 0 0,0 0 1,1 0-1,-1 0 0,0 0 1,0 0-1,1 0 1,-1-1-1,1 1 0,-1 0 1,1 0-1,-1 0 1,1 0-1,0-1 0,-1 1 1,1 0-1,0 0 1,-1-1-1,1 1 0,0-1 1,0 1-1,0-1 1,0 1-1,0-1 0,0 1 1,36 6-59,-24-7-38,1-1-1,-1 0 1,19-4 0,-17 0-82,0 0 1,0-2 0,23-13 0,-28 14 231,0 1 0,0-1 0,0 2 0,1-1 0,-1 2 0,1-1 1,0 2-1,20-4 0,-30 6-32,0 1 0,0-1 0,-1 0 0,1 1 0,0-1-1,-1 1 1,1-1 0,0 1 0,-1-1 0,1 1 0,-1 0 0,1-1 0,-1 1 0,1 0 0,-1-1 0,1 1 0,-1 0 0,0 0 0,1-1 0,-1 1 0,0 0 0,0 0 0,0 0-1,0-1 1,1 1 0,-1 0 0,0 1 0,3 33 417,-2-19-245,0-14-176,0 0 0,0 0-1,0 0 1,0 0 0,0-1 0,0 1 0,0-1 0,1 1-1,-1-1 1,1 1 0,-1-1 0,1 1 0,-1-1 0,1 0 0,0 0-1,0 0 1,-1 0 0,1 0 0,0-1 0,0 1 0,0 0-1,0-1 1,0 1 0,0-1 0,0 0 0,0 0 0,0 0-1,0 0 1,0 0 0,0 0 0,0 0 0,0-1 0,3 0-1,7-1 72,1 0 0,-1-1 0,23-9-1,134-66-897,-58 16-2848,-88 48 2871,-1-2-1,0-1 1,-2-1-1,0-1 1,-1 0-1,0-2 0,-2 0 1,17-26-1,-13 13 711,0-1 0,-2-1 0,-2-1 0,22-69 0,-47 133 3485,-3 4-2573,2 1 1,1 1-1,1 0 1,-2 36-1,9-46-765,0 0 0,2 0-1,0 0 1,10 39-1,-8-49-149,0-1-1,0 0 0,1 0 1,1 0-1,0-1 0,1 0 1,0 0-1,1-1 0,0 0 1,10 10-1,-187-222 695,160 192-524,5 5 106,0 0 1,0 1-1,0-1 0,1-1 0,0 1 1,0 0-1,0-1 0,1 0 0,-1 0 1,1 0-1,-1-9 0,3 14-160,0 0 1,0 1-1,1-1 0,-1 0 0,0 0 1,1 1-1,-1-1 0,1 0 1,-1 0-1,1 1 0,-1-1 0,1 1 1,-1-1-1,1 0 0,0 1 1,-1-1-1,1 1 0,0 0 0,0-1 1,-1 1-1,1-1 0,0 1 0,0 0 1,0 0-1,-1-1 0,1 1 1,2 0-1,27-4-101,-25 3 107,73-2-133,27-4-2518,-36-9-5656,-18-4-5663</inkml:trace>
</inkml:ink>
</file>

<file path=ppt/ink/ink3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5.639"/>
    </inkml:context>
    <inkml:brush xml:id="br0">
      <inkml:brushProperty name="width" value="0.025" units="cm"/>
      <inkml:brushProperty name="height" value="0.025" units="cm"/>
    </inkml:brush>
  </inkml:definitions>
  <inkml:trace contextRef="#ctx0" brushRef="#br0">21 231 11179,'-3'-4'964,"0"-1"1,1 1-1,0 0 1,0-1-1,0 1 1,0-1 0,1 0-1,0 0 1,-1-7-1,2 8-736,0 0 0,0 1 0,1-1 0,0 0 0,0 1 0,0-1 0,0 1 0,0-1 0,1 1 0,0-1 0,-1 1 0,1 0 0,0 0 0,1 0 0,-1 0 0,1 0 0,-1 1 0,1-1 0,5-4 0,1 0 181,1 0 0,-1 0 1,1 1-1,18-8 0,-25 12-367,1 0 0,-1 0 0,1 1 0,0 0 0,0 0 0,-1 0 0,1 0 0,0 1 0,0-1 0,0 1 0,0 0 1,0 0-1,0 1 0,-1-1 0,1 1 0,0-1 0,7 4 0,-9-3-46,0 1 0,0 0 1,0 0-1,-1 0 0,1 0 1,0 0-1,-1 1 0,0-1 1,1 0-1,-1 1 0,0-1 1,0 1-1,-1-1 0,1 1 1,0-1-1,-1 1 0,1 0 1,-1-1-1,0 5 0,-1 61 21,0-53 24,-18 136-100,19-150 56,0-1 0,0 1-1,0 0 1,0-1 0,0 1 0,0 0 0,0-1 0,0 1-1,0 0 1,0 0 0,0-1 0,0 1 0,1 0 0,-1-1-1,0 1 1,0-1 0,1 1 0,-1 0 0,0-1 0,1 1-1,-1-1 1,1 1 0,-1-1 0,1 1 0,-1-1 0,1 1 0,-1-1-1,1 1 1,-1-1 0,1 0 0,0 1 0,-1-1 0,1 0-1,-1 1 1,2-1 0,0 0 4,0 0 0,1 0 0,-1-1 0,0 1 0,1 0 0,-1-1 0,0 0 0,0 1 0,0-1 0,5-2 0,47-33 155,-21 8-95,-2-1-1,-1-1 1,-1-2-1,-2 0 1,38-60-1,-75 160-407,9-66 345,-3 13 68,1 0 1,0 0-1,1 0 0,0 0 1,1 0-1,1 0 0,2 22 1,-1-36-47,0 0 1,-1 1-1,1-1 1,0 1-1,0-1 0,0 0 1,-1 0-1,1 1 1,1-1-1,-1 0 1,0 0-1,0 0 0,0 0 1,1 0-1,-1 0 1,0-1-1,1 1 1,-1 0-1,0-1 0,1 1 1,-1-1-1,1 1 1,-1-1-1,1 0 0,0 0 1,-1 1-1,1-1 1,-1 0-1,1 0 1,-1-1-1,1 1 0,-1 0 1,1 0-1,-1-1 1,2 0-1,5 0 94,-1-1 0,0 0 0,0-1-1,0 0 1,0 0 0,7-4 0,-3 0-20,1 0 0,-1-1 0,0 0 0,-1-1 0,0-1 0,0 1 0,-1-1 0,0-1 0,-1 0 0,0 0 0,-1-1 0,0 1 0,-1-2 0,0 1 0,-1-1 0,0 0 0,-1 0 0,0 0 0,-2 0 0,1-1 0,-1 1 0,-1-17 0,-1 29-93,0 0 0,0 1 0,1-1 0,-1 0 0,-1 0 1,1 1-1,0-1 0,0 0 0,0 1 0,0-1 0,0 0 0,-1 1 0,1-1 0,0 0 0,0 1 1,-1-1-1,1 0 0,-1 1 0,1-1 0,-1 1 0,1-1 0,-1 1 0,1-1 0,-1 1 0,1-1 0,-1 1 1,1 0-1,-1-1 0,0 1 0,1 0 0,-1-1 0,0 1 0,1 0 0,-1 0 0,-1-1 0,1 1-6,0 1 0,0-1-1,-1 0 1,1 1-1,0-1 1,0 0-1,0 1 1,0-1 0,0 1-1,0 0 1,0-1-1,0 1 1,0 0-1,0-1 1,0 1 0,0 0-1,0 0 1,0 0-1,1 0 1,-1 0-1,0 1 1,-4 8 31,0 0 0,1 0 0,1 0 0,-1 0-1,-1 14 1,4-20-18,0 0-1,1 1 0,0-1 1,0 0-1,0 0 0,0 0 1,2 8-1,-2-11-4,0 0 0,1 0 0,-1 0 0,1 1-1,-1-1 1,1 0 0,-1 0 0,1 0 0,0 0 0,0 0-1,-1 0 1,1 0 0,0 0 0,0-1 0,0 1 0,0 0 0,0 0-1,0-1 1,0 1 0,0-1 0,0 1 0,0-1 0,1 1-1,-1-1 1,1 1 0,6 0 19,1 0-1,-1 0 1,0-1-1,0 0 1,1 0-1,-1-1 1,0 0-1,0 0 1,0-1-1,1 0 1,8-4-1,4-3-188,0-2 0,31-20 0,0 0-2238,-50 36-1793,-4 24 2743,-10 11-31,9-30 432,0 0 1,1 0 0,-1 0-1,0 21 1,10-32-6640,6-10-859</inkml:trace>
</inkml:ink>
</file>

<file path=ppt/ink/ink3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088"/>
    </inkml:context>
    <inkml:brush xml:id="br0">
      <inkml:brushProperty name="width" value="0.025" units="cm"/>
      <inkml:brushProperty name="height" value="0.025" units="cm"/>
    </inkml:brush>
  </inkml:definitions>
  <inkml:trace contextRef="#ctx0" brushRef="#br0">0 161 5349,'0'0'2530,"3"-11"-330,15-36 160,2-6 1644,-6 3 3416,-36 152-1492,13-65-5835,1 0-1,2 1 1,-2 53 0,8-90-157,0 0 0,0 0 0,0 0 1,0 0-1,0 0 0,0 1 0,0-1 0,0 0 1,0 0-1,0 0 0,1 0 0,-1 0 0,1 0 0,-1 0 1,1-1-1,-1 1 0,1 0 0,-1 0 0,1 0 1,0 0-1,-1 0 0,1-1 0,0 1 0,0 0 1,-1-1-1,1 1 0,0-1 0,0 1 0,0-1 0,0 1 1,0-1-1,0 1 0,0-1 0,0 0 0,0 1 1,0-1-1,0 0 0,0 0 0,0 0 0,0 0 0,0 0 1,0 0-1,0 0 0,0-1 0,0 1 0,0 0 1,0 0-1,2-2 0,2 1-745,-1 0 0,0-1 0,0 0 0,-1 0 1,1 0-1,0 0 0,-1-1 0,1 1 0,-1-1 0,0 0 0,4-3 0,9-17-6558</inkml:trace>
</inkml:ink>
</file>

<file path=ppt/ink/ink3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478"/>
    </inkml:context>
    <inkml:brush xml:id="br0">
      <inkml:brushProperty name="width" value="0.025" units="cm"/>
      <inkml:brushProperty name="height" value="0.025" units="cm"/>
    </inkml:brush>
  </inkml:definitions>
  <inkml:trace contextRef="#ctx0" brushRef="#br0">1 230 9321,'0'0'9491,"9"-9"-8177,-4 5-1245,41-31 1711,-43 33-1552,1-1 0,0 1 0,0 1 0,0-1 0,0 1 0,0-1 0,0 1 0,0 0 0,0 1 0,1-1 0,-1 1 0,0 0 0,1 0 0,6 1 0,-10-1-174,0 1 0,0 0 0,0-1 0,0 1 0,0 0 0,0 0 0,0 0 0,0 0 0,0 0 0,0 0 0,0 0 1,0 0-1,-1 0 0,1 0 0,0 0 0,-1 1 0,1-1 0,-1 0 0,1 0 0,-1 1 0,0-1 0,0 0 0,1 1 0,-1-1 0,0 3 1,0 43 1318,0-35-1003,0 66 559,0-77-906,0-1 0,1 0 0,-1 1 0,0-1 0,0 1 0,0-1 0,0 0 0,1 1 0,-1-1 0,0 0 0,0 1 0,1-1 0,-1 0 0,0 1 0,1-1 0,-1 0 0,0 0 0,1 1 0,-1-1 0,0 0 0,1 0 0,-1 0 0,0 1 0,1-1 0,-1 0 0,1 0 0,-1 0 0,1 0 0,-1 0 0,0 0 0,1 0 0,-1 0 0,1 0 0,-1 0 0,0 0 0,1 0 0,-1 0 0,1 0 0,-1 0 0,0-1 0,1 1 0,-1 0 0,1 0 0,-1 0 0,0-1 0,1 1 0,-1 0 0,0 0 0,1-1 0,-1 1 0,0 0 0,0-1 0,1 1 0,-1 0 0,0-1 0,0 1 0,1-1 0,19-18 656,-10 4-728,-1 0 0,-1-1 1,0 1-1,-1-2 0,0 1 1,5-24-1,10-57-6429,-10 40-2281,-6 28 1691</inkml:trace>
</inkml:ink>
</file>

<file path=ppt/ink/ink3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807"/>
    </inkml:context>
    <inkml:brush xml:id="br0">
      <inkml:brushProperty name="width" value="0.025" units="cm"/>
      <inkml:brushProperty name="height" value="0.025" units="cm"/>
    </inkml:brush>
  </inkml:definitions>
  <inkml:trace contextRef="#ctx0" brushRef="#br0">179 0 16047,'0'0'11355,"-4"10"-11056,-6 22-239,2 1 0,1-1 0,2 1-1,-1 34 1,0 144-767,6-206 661,0 1 3,-1 0 1,1 0-1,1 0 0,-1 0 1,1 0-1,0 1 0,0-1 0,1-1 1,-1 1-1,1 0 0,1 0 1,-1-1-1,5 7 0,-7-11 49,0-1-1,1 0 1,-1 0-1,0 1 0,0-1 1,1 0-1,-1 0 1,0 0-1,0 0 1,1 1-1,-1-1 0,0 0 1,1 0-1,-1 0 1,0 0-1,1 0 1,-1 0-1,0 0 0,1 0 1,-1 0-1,0 0 1,1 0-1,-1 0 1,0 0-1,1 0 1,-1 0-1,0 0 0,1-1 1,-1 1-1,0 0 1,1 0-1,-1 0 1,0 0-1,0-1 0,1 1 1,-1 0-1,0 0 1,0 0-1,1-1 1,-1 1-1,0 0 0,0-1 1,0 1-1,1 0 1,-1 0-1,0-1 1,0 1-1,0 0 1,0-1-1,0 1 0,0 0 1,0-1-1,0 1 1,0 0-1,0-1 1,0 1-1,0 0 0,0-1 1,0 1-1,0 0 1,0-1-1,0 1 1,0 0-1,0-1 1,0 1-1,0-31 560,0 27-485,-1-7-37,0 0-1,-1 0 1,0 0 0,-1 0 0,-1 0-1,0 0 1,0 1 0,-1 0 0,0-1 0,0 2-1,-13-17 1,4 7-9,-1 2 0,0-1 0,-2 2 0,-32-27 0,49 43-34,0 0 0,0 0 0,0 0 0,0 0 0,-1 0 0,1 0 0,0-1 0,0 1 0,0 0-1,0 0 1,0 0 0,0 0 0,0 0 0,0-1 0,0 1 0,0 0 0,0 0 0,0 0 0,0 0 0,0-1 0,0 1 0,0 0 0,0 0-1,0 0 1,0 0 0,0-1 0,0 1 0,0 0 0,0 0 0,0 0 0,0 0 0,0 0 0,0-1 0,0 1 0,0 0 0,0 0 0,0 0-1,1 0 1,-1 0 0,0 0 0,0-1 0,0 1 0,0 0 0,0 0 0,1 0 0,-1 0 0,0 0 0,0 0 0,0 0 0,0 0 0,0 0-1,1 0 1,-1 0 0,0 0 0,0 0 0,0 0 0,0 0 0,1 0 0,-1 0 0,0 0 0,0 0 0,0 0 0,0 0 0,1 0 0,-1 0 0,0 0-1,0 0 1,0 0 0,27-3-280,50 3-2159,-56 0 391,-12 1 1140,11-3-2767,-14-9-1581,-6-4-1454</inkml:trace>
</inkml:ink>
</file>

<file path=ppt/ink/ink3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152"/>
    </inkml:context>
    <inkml:brush xml:id="br0">
      <inkml:brushProperty name="width" value="0.025" units="cm"/>
      <inkml:brushProperty name="height" value="0.025" units="cm"/>
    </inkml:brush>
  </inkml:definitions>
  <inkml:trace contextRef="#ctx0" brushRef="#br0">55 25 10250,'0'0'7207,"-54"-24"-3172,61 24-4323,15 10 128,4 3-1730,2 2-3683</inkml:trace>
</inkml:ink>
</file>

<file path=ppt/ink/ink3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511"/>
    </inkml:context>
    <inkml:brush xml:id="br0">
      <inkml:brushProperty name="width" value="0.025" units="cm"/>
      <inkml:brushProperty name="height" value="0.025" units="cm"/>
    </inkml:brush>
  </inkml:definitions>
  <inkml:trace contextRef="#ctx0" brushRef="#br0">94 0 19122,'0'0'7399,"-9"3"-6385,-4-1-1166,-40 8 2057,36-5-2950,16-4-671,6 0-1061,12 0 2424,1 0 1,-1 1-1,0 1 0,31 9 0,-44-11 352,0 1 1,1 0 0,-1 0 0,0 0 0,-1 0 0,1 1-1,0 0 1,-1-1 0,1 1 0,5 7 0,-8-8 70,0 0 1,1 0 0,-1 0-1,0 0 1,0 1-1,-1-1 1,1 0 0,0 1-1,-1-1 1,1 0-1,-1 1 1,0-1 0,0 1-1,0-1 1,0 1-1,0-1 1,0 1 0,-1-1-1,1 0 1,-1 1-1,-1 2 1,-1 0 142,0 1-1,0-2 1,0 1 0,-1 0-1,1-1 1,-1 1 0,-1-1 0,1 0-1,0 0 1,-1-1 0,0 1-1,0-1 1,-6 3 0,-71 33 1902,71-36-2836,11-5-211,21-13-1400,39-19-3068,-15 8-488</inkml:trace>
</inkml:ink>
</file>

<file path=ppt/ink/ink3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855"/>
    </inkml:context>
    <inkml:brush xml:id="br0">
      <inkml:brushProperty name="width" value="0.025" units="cm"/>
      <inkml:brushProperty name="height" value="0.025" units="cm"/>
    </inkml:brush>
  </inkml:definitions>
  <inkml:trace contextRef="#ctx0" brushRef="#br0">115 387 14029,'0'0'3769,"-10"11"-1041,0 1-2176,-49 59 3163,55-65-3284,0 0-1,0 1 0,0 0 1,0-1-1,1 1 0,0 1 0,1-1 1,0 0-1,0 1 0,-1 11 1,3-18-415,0 1 0,1-1-1,-1 0 1,0 0 0,1 0 0,0 0 0,-1 0 0,1 0 0,-1 0 0,1 0 0,0 0 0,0 0 0,0 0 0,0 0 0,0 0 0,0 0 0,0-1 0,0 1 0,0 0 0,0-1-1,0 1 1,0-1 0,0 1 0,0-1 0,0 0 0,1 1 0,-1-1 0,0 0 0,0 0 0,1 0 0,-1 0 0,0 0 0,0 0 0,0 0 0,2 0 0,50-7 237,-41 2-255,0 0-1,-1-1 1,1 0 0,-1-1-1,0 0 1,-1-1 0,0 0-1,0 0 1,-1-1-1,0 0 1,0-1 0,-1 0-1,0-1 1,-1 1 0,0-1-1,5-14 1,-1 3 8,-1-1-1,-1 0 1,-2-1 0,0 1-1,-1-1 1,-2-1 0,3-38-1,-7 62-4,2-18 4,-2-1 0,0 1 0,-1 0 1,-7-35-1,8 50-7,-1 1 0,0-1 1,0 1-1,0-1 0,-1 1 0,1 0 1,-1 0-1,0 0 0,0 0 1,0 0-1,0 0 0,0 0 0,-1 0 1,1 1-1,-1-1 0,1 1 1,-1 0-1,0 0 0,0 0 0,0 0 1,-1 0-1,1 1 0,0-1 0,-1 1 1,1 0-1,0 0 0,-1 0 1,1 1-1,-1-1 0,0 1 0,1 0 1,-1 0-1,-4 0 0,3 1 6,0 0 0,-1 1-1,1-1 1,0 1 0,0 0-1,0 0 1,1 1 0,-1-1-1,1 1 1,-1 0 0,1 0-1,0 1 1,0-1 0,0 1-1,0 0 1,1 0 0,0 0-1,-1 1 1,2-1 0,-5 9-1,5-10-8,0 0-1,1 0 0,0 0 1,0 0-1,0 0 0,0 0 0,0 0 1,0 1-1,1-1 0,-1 0 1,1 0-1,0 1 0,0-1 0,1 0 1,-1 0-1,1 0 0,-1 1 1,1-1-1,0 0 0,0 0 1,0 0-1,1 0 0,-1 0 0,1 0 1,-1-1-1,1 1 0,0 0 1,0-1-1,0 1 0,1-1 0,-1 0 1,0 0-1,1 0 0,5 4 1,14 5-393,0-1 1,25 8 0,-30-12-111,1 1-1,-1 0 0,-1 1 1,30 20-1,-41-24 488,0 0 0,-1 0-1,0 0 1,0 1 0,0 0 0,0-1 0,-1 1-1,0 1 1,0-1 0,0 0 0,-1 1 0,0-1-1,0 1 1,0 0 0,0 0 0,-1 0 0,0 0-1,-1 0 1,1 9 0,-5 80 48,0-55-7138,3-24-8328</inkml:trace>
</inkml:ink>
</file>

<file path=ppt/ink/ink3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186"/>
    </inkml:context>
    <inkml:brush xml:id="br0">
      <inkml:brushProperty name="width" value="0.025" units="cm"/>
      <inkml:brushProperty name="height" value="0.025" units="cm"/>
    </inkml:brush>
  </inkml:definitions>
  <inkml:trace contextRef="#ctx0" brushRef="#br0">210 568 16688,'-9'-3'1073,"-4"-2"-268,0 2 0,0-1 0,-22-2 0,30 5-661,1 1 0,-1 0 0,0 0-1,1 0 1,-1 0 0,0 1-1,1 0 1,-1 0 0,0 0 0,1 0-1,-1 1 1,1 0 0,0 0 0,0 0-1,0 0 1,-6 5 0,6-4-127,0 0-1,1-1 1,0 2 0,-1-1-1,1 0 1,0 0 0,1 1-1,-1 0 1,1 0 0,-1-1-1,1 1 1,0 1 0,1-1-1,-1 0 1,-1 8 0,5-11 14,1-1 1,0 1 0,-1-1-1,1 0 1,0-1-1,0 1 1,-1 0 0,1-1-1,0 1 1,-1-1 0,1 0-1,3-1 1,8-7 34,0-1 0,-1 0 0,0-1 0,0 0 0,-2-1 0,1-1-1,-1 1 1,11-19 0,-10 15 3,-12 16-73,0 0 1,0 0-1,0-1 1,1 1-1,-1 0 1,0 0-1,0 0 1,0 0-1,0 0 1,0 0-1,0 0 1,0 0-1,0-1 1,1 1 0,-1 0-1,0 0 1,0 0-1,0 0 1,0 0-1,0 0 1,1 0-1,-1 0 1,0 0-1,0 0 1,0 0-1,0 0 1,0 0-1,1 0 1,-1 0-1,0 0 1,0 0-1,0 0 1,0 0-1,0 0 1,1 0-1,-1 0 1,0 0-1,0 0 1,0 1-1,0-1 1,0 0 0,0 0-1,1 0 1,-1 0-1,0 0 1,0 0-1,0 0 1,0 0-1,0 1 1,0-1-1,0 0 1,0 0-1,0 0 1,0 0-1,0 0 1,0 1-1,0-1 1,1 0-1,-1 0 1,0 0-1,0 0 1,0 0-1,0 1 1,0-1-1,3 20-80,-3 33 137,0-44-30,0-1 23,0 2-49,0 0 1,0 0-1,1-1 1,0 1-1,1 0 1,3 10-1,-5-19 19,1 1 0,0-1-1,-1 0 1,1 1 0,0-1 0,-1 0 0,1 0-1,0 0 1,0 0 0,0 0 0,0 0-1,0 0 1,0 0 0,0 0 0,1 0 0,-1-1-1,0 1 1,0 0 0,1-1 0,1 1-1,-1 0 51,1-1-1,0 0 0,-1 0 1,1-1-1,0 1 0,-1 0 0,1-1 1,-1 0-1,1 0 0,-1 1 1,1-1-1,-1-1 0,0 1 0,0 0 1,4-3-1,5-4 193,1-1 1,-1 0-1,-1-1 1,0-1-1,0 1 0,-1-2 1,0 1-1,8-16 1,3-6 302,28-69 0,11-112-966,-66 261 397,-3 0 1,-19 59 0,18-74 31,1 1-1,2 0 1,1 0 0,2 1-1,1 0 1,2 61 0,2-91-23,2 1 1,-1 0-1,0 0 0,1 0 1,0 0-1,0-1 0,1 1 1,-1-1-1,1 0 1,3 4-1,-5-7 3,-1 1 0,1-1 1,0 0-1,0-1 0,-1 1 0,1 0 0,0 0 0,0 0 1,0 0-1,0-1 0,0 1 0,0 0 0,0-1 1,0 1-1,1-1 0,-1 1 0,0-1 0,0 1 1,0-1-1,0 0 0,1 0 0,-1 0 0,0 0 1,0 0-1,1 0 0,-1 0 0,0 0 0,0 0 1,1 0-1,-1-1 0,0 1 0,0 0 0,0-1 1,0 1-1,0-1 0,1 1 0,-1-1 0,0 0 1,0 0-1,0 1 0,-1-1 0,1 0 0,0 0 1,0 0-1,1-1 0,17-25 166,-2-2-1,0 0 1,-2-1 0,-1 0-1,19-61 1,-24 66-83,35-116 207,41-218-1,-142 587-948,36-160 675,3 0 0,4 1 0,2 0 0,-3 88 0,15-147-29,1 0 0,0-1 0,1 1 0,4 13 0,-6-21 11,1 0-1,-1 0 1,1-1 0,0 1 0,0-1 0,0 1 0,0 0-1,0-1 1,0 0 0,0 1 0,0-1 0,0 0 0,1 1 0,1 0-1,-2-2 8,0 1 0,0-1-1,0 0 1,0 0 0,0 0-1,0 1 1,0-1 0,0 0-1,0 0 1,0-1-1,0 1 1,0 0 0,0 0-1,0 0 1,0-1 0,0 1-1,0 0 1,0-1 0,0 1-1,-1-1 1,1 1 0,0-1-1,0 0 1,0 1-1,-1-1 1,1 0 0,1-1-1,2-2 49,0-1-1,-1 0 0,0 0 0,0-1 0,0 1 1,0-1-1,-1 1 0,0-1 0,0 0 1,0 0-1,1-11 0,6-70 124,-7 59-131,1 7-36,-2 1 0,0 0 0,-1-1 0,-1 1 1,-2-1-1,1 1 0,-9-28 0,11 47-25,0 0 0,0 1 0,0-1 0,0 1 0,-1-1 0,1 1 0,0-1 0,0 1 0,0-1 0,-1 1 0,1-1 0,0 1 0,-1-1 0,1 1 0,0-1 0,-1 1 0,1 0 0,-1-1 0,1 1 0,0-1 0,-1 1 0,1 0 0,-1 0 0,1-1 0,-1 1 0,1 0 0,-1 0 0,0-1 0,-6 14-398,4 25 127,3-36 277,0-1 0,0 1 0,1-1 0,-1 0 0,1 1 0,-1-1 0,1 0 0,-1 1 0,1-1-1,0 0 1,0 0 0,0 1 0,-1-1 0,1 0 0,0 0 0,0 0 0,1 0 0,-1 0 0,0 0-1,0-1 1,0 1 0,3 1 0,-1-1-22,1 1-1,0-1 1,0 0-1,1 0 1,-1-1-1,0 1 1,0-1-1,4 0 1,4 0-31,0-1-1,-1 0 1,1-1-1,-1-1 1,13-3 0,-8-1 96,0 0 0,-1-1 0,0-1 0,0 0 1,-1-1-1,0-1 0,-1 0 0,0-1 0,-1 0 0,0-1 1,-1 0-1,-1-1 0,10-15 0,-9 11 12,-1 0 0,-1 0-1,-1-1 1,0 0 0,-2 0 0,0-1 0,-1 1-1,-1-1 1,0-1 0,0-34 0,-4 55-52,0 0 1,0-1 0,0 1-1,0 0 1,0-1 0,0 1 0,0-1-1,0 1 1,0 0 0,0-1-1,0 1 1,0 0 0,0-1-1,0 1 1,0 0 0,0-1-1,0 1 1,0 0 0,-1-1 0,1 1-1,0 0 1,0-1 0,0 1-1,-1 0 1,1 0 0,0-1-1,0 1 1,-1 0 0,1 0 0,0-1-1,-1 1 1,1 0 0,0 0-1,0 0 1,-1-1 0,1 1-1,0 0 1,-1 0 0,1 0 0,-1 0-1,1 0 1,0 0 0,-1 0-1,1 0 1,0 0 0,-1 0-1,1 0 1,0 0 0,-1 0 0,1 0-1,-1 0 1,1 0 0,0 1-1,-1-1 1,1 0 0,0 0-1,0 0 1,-1 0 0,1 1-1,0-1 1,-1 0 0,1 0 0,0 1-1,0-1 1,-1 0 0,1 0-1,0 1 1,-21 20-124,-2 14 181,1 0 1,2 1 0,1 1-1,2 1 1,2 1 0,-14 52-1,28-87-45,0-1-1,0 1 0,1 0 0,-1 0 1,1 0-1,0 0 0,0 0 0,0 0 1,0 0-1,1 0 0,-1 0 0,1 0 1,2 6-1,-1-8 0,-1-1-1,1 1 1,0 0-1,0 0 1,0-1-1,0 1 1,0-1-1,0 0 1,0 0-1,0 0 1,0 0-1,1 0 1,-1 0-1,0 0 1,1-1-1,-1 1 1,1-1-1,-1 0 1,0 1-1,1-1 1,-1-1-1,4 1 1,7-1 29,1 0 0,-1 0 0,0-2 0,0 1-1,0-2 1,0 0 0,0 0 0,-1-1 0,0-1 0,23-13 0,-20 9-19,0-1 0,0 0 1,-1-1-1,-1 0 0,0-1 1,-1-1-1,17-22 0,-28 34-72,-13 24-203,10-17 266,-47 91 125,45-87-126,1 1 1,0 0-1,0 0 0,1 0 1,0 0-1,1 0 0,0 0 1,0 16-1,2-25-35,-1 1-1,1 0 1,0-1 0,-1 1-1,1 0 1,0-1 0,0 1-1,0-1 1,0 1 0,0-1-1,1 0 1,-1 1 0,0-1-1,0 0 1,1 0 0,-1 0-1,1 0 1,-1 0 0,1 0-1,0-1 1,-1 1 0,1 0-1,0-1 1,-1 1 0,1-1-1,0 1 1,-1-1 0,1 0-1,0 0 1,0 0 0,0 0-1,-1 0 1,1 0-1,0-1 1,2 0 0,3 1-670,-1-1 1,1 0 0,-1 0-1,1-1 1,-1 0 0,1 0-1,-1 0 1,9-6-1,13-14-6270</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9.363"/>
    </inkml:context>
    <inkml:brush xml:id="br0">
      <inkml:brushProperty name="width" value="0.025" units="cm"/>
      <inkml:brushProperty name="height" value="0.025" units="cm"/>
    </inkml:brush>
  </inkml:definitions>
  <inkml:trace contextRef="#ctx0" brushRef="#br0">107 352 14157,'0'0'2563,"-8"10"-449,-8 10-1374,-36 53 1801,48-67-2406,0 1 0,0-1-1,1 1 1,0 0 0,0 0-1,1 0 1,0 0 0,0 0 0,-1 15-1,3-21-142,0 0 0,0 0-1,0 0 1,0-1 0,0 1 0,0 0-1,0 0 1,0 0 0,1 0 0,-1 0-1,0 0 1,1-1 0,-1 1 0,0 0-1,1 0 1,-1 0 0,1-1-1,-1 1 1,1 0 0,0-1 0,-1 1-1,1 0 1,0-1 0,-1 1 0,1-1-1,0 1 1,0-1 0,-1 1 0,1-1-1,0 0 1,1 1 0,1-1-45,-1 1 0,1-1 1,0 0-1,0 0 0,-1 0 1,1-1-1,0 1 0,-1-1 1,1 0-1,4-1 0,2-1-142,0-1-1,0 0 0,-1-1 1,1 0-1,9-7 0,-11 6 172,0-1 0,0 0 0,-1 0 0,0-1-1,0 1 1,0-1 0,-1 0 0,-1-1 0,1 0-1,-1 1 1,-1-1 0,1 0 0,-1-1 0,-1 1 0,0-1-1,1-18 1,-3 27 32,0 1 0,0 0 1,0 0-1,-1 0 0,1-1 0,0 1 0,0 0 0,-1 0 0,1 0 0,0 0 1,0 0-1,-1-1 0,1 1 0,0 0 0,-1 0 0,1 0 0,0 0 0,0 0 0,-1 0 1,1 0-1,0 0 0,-1 0 0,1 0 0,0 0 0,-1 0 0,1 0 0,0 0 1,0 1-1,-1-1 0,1 0 0,0 0 0,-1 0 0,1 0 0,0 0 0,0 1 1,0-1-1,-1 0 0,1 0 0,0 0 0,0 1 0,-1-1 0,1 0 0,0 0 0,0 1 1,0-1-1,0 0 0,-1 1 0,-7 12 46,-1 0 0,1 0 0,1 1-1,1 0 1,0 1 0,1 0 0,0-1 0,1 2 0,1-1 0,-3 23-1,6-35-18,-1 0-1,1 0 0,0 0 0,0 1 0,0-1 0,1 0 0,-1 0 1,1 0-1,-1 0 0,1 0 0,0 0 0,2 5 0,-2-7-21,0 0-1,0 0 1,1-1 0,-1 1-1,0 0 1,0-1-1,0 1 1,0 0 0,1-1-1,-1 0 1,0 1-1,1-1 1,-1 0 0,0 1-1,1-1 1,-1 0-1,0 0 1,1 0 0,-1 0-1,0 0 1,1-1-1,-1 1 1,0 0 0,0-1-1,1 1 1,-1 0-1,0-1 1,0 0 0,1 1-1,-1-1 1,0 0-1,2-1 1,6-4 131,0 1 0,0-2 0,0 0 0,-1 0 0,0 0-1,0-1 1,9-11 0,46-69 255,-51 71-374,17-29 328,-1 0 1,24-58 0,-40 77-267,-2 0 0,-1 0 1,-1-1-1,-1 0 1,5-48-1,-12 76-91,0 0 0,1-1-1,-1 1 1,0 0 0,0-1-1,0 1 1,0 0 0,0-1-1,1 1 1,-1 0 0,0-1-1,0 1 1,0 0-1,0-1 1,0 1 0,0-1-1,0 1 1,0 0 0,0-1-1,0 1 1,-1 0 0,1-1-1,0 1 1,0 0 0,0-1-1,0 1 1,0 0 0,-1 0-1,1-1 1,0 1 0,0 0-1,-1-1 1,1 1 0,0 0-1,0 0 1,-1-1 0,1 1-1,0 0 1,-1 0-1,1 0 1,0 0 0,-1-1-1,0 1 1,-12 14-50,-13 30 139,8-12 44,2 1-1,2 1 1,1 0 0,1 1-1,2 0 1,2 1 0,1 0-1,2 0 1,-2 51 0,8-82-124,-1 1 0,1 0 0,0 0 0,0-1 0,1 1 0,0 0 0,0-1 1,0 0-1,3 7 0,-3-10-5,-1 0 0,1 1 0,-1-1 0,1 0 0,0 0 0,0 0 1,0 0-1,0 0 0,0 0 0,0-1 0,0 1 0,1-1 0,-1 1 0,0-1 0,1 0 1,-1 0-1,1 0 0,0 0 0,-1 0 0,6 0 0,-7-2-10,-1 0 0,1 0 0,0 0 0,-1 0 0,1 0-1,-1 0 1,1 0 0,-1 0 0,0 0 0,0-1 0,1 1 0,-1 0 0,0 0 0,0 0-1,0 0 1,0-1 0,0 1 0,0 0 0,0 0 0,-1-1 0,-2-29 73,-2 11-68,0-1 1,-18-37 0,14 37 195,1 0 0,-8-32 0,19 52-280,-1 0-1,0 1 1,1-1-1,-1 1 1,0-1-1,1 1 0,-1 0 1,1 0-1,-1 0 1,0 0-1,1 0 1,2 2-1,12 0-1380,13 4-2810,0-2-1,42 0 1,-63-5 3493,1 1 0,-1-1 0,0-1 1,0 0-1,10-3 0,-15 3 760,0 1 0,0-1 0,0 0 0,0 0 0,-1-1 0,1 1 0,-1-1 0,1 0 0,-1 1-1,0-2 1,5-5 0,-7 8 428,0 0 0,0 0 0,-1 0 0,1-1 0,0 1 0,-1 0 0,1-1 0,0 1-1,-1 0 1,0-1 0,1 1 0,-1-1 0,0 1 0,0-1 0,0-2 0,0 4-141,0-1-1,0 0 1,0 1 0,-1-1 0,1 0 0,0 1-1,-1-1 1,1 1 0,0-1 0,-1 0 0,1 1 0,-1-1-1,1 1 1,-1-1 0,1 1 0,-1 0 0,1-1 0,-1 1-1,0-1 1,1 1 0,-1 0 0,0 0 0,0-1 0,-21 0 4119,-2 9-3536,17-3-556,1 0 0,0 0 0,0 1 0,0 0 0,1 0 0,-1 0 0,1 1 0,-4 7 0,7-11-251,0 1 1,-1 0-1,1 0 1,1 0-1,-1 1 1,0-1-1,1 0 1,0 1-1,0-1 1,0 1-1,1-1 1,0 1-1,0-1 1,0 1-1,0-1 1,1 6-1,0-8-37,0-1 0,0 0 0,0 0-1,0 1 1,0-1 0,0 0 0,0 0-1,1 0 1,-1 0 0,0 0 0,0-1-1,1 1 1,-1 0 0,1 0 0,-1-1-1,1 1 1,-1-1 0,1 0 0,-1 1-1,1-1 1,-1 0 0,1 0 0,-1 0-1,1 0 1,0 0 0,-1 0 0,3-1-1,27 5 37,-30-3-40,0-1-1,0 1 1,0-1 0,0 1-1,0 0 1,0-1 0,-1 1-1,1 0 1,0 0 0,0-1-1,0 1 1,-1 0 0,1 0-1,-1 0 1,1 0 0,0 0-1,-1 0 1,1 0 0,-1 0 0,0 0-1,1 0 1,-1 1 0,0-1-1,0 2 1,1 3-35,-1 0-1,0-1 1,0 1 0,-1 0-1,1 0 1,-1 0 0,-1 0-1,1 0 1,-1-1 0,0 1 0,0-1-1,-1 1 1,0-1 0,0 0-1,0 0 1,0 0 0,-1 0-1,0 0 1,-8 7 0,12-25-4582,1-2 2896,8-17-2416,5-6-1528</inkml:trace>
</inkml:ink>
</file>

<file path=ppt/ink/ink3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563"/>
    </inkml:context>
    <inkml:brush xml:id="br0">
      <inkml:brushProperty name="width" value="0.025" units="cm"/>
      <inkml:brushProperty name="height" value="0.025" units="cm"/>
    </inkml:brush>
  </inkml:definitions>
  <inkml:trace contextRef="#ctx0" brushRef="#br0">46 0 13485,'-15'0'9609,"0"0"-7687,5 4 192,4 5-1346,6 4-736,0 4-128,8 2-1313,12-1-1954,1-2-1794,3-2-4356</inkml:trace>
</inkml:ink>
</file>

<file path=ppt/ink/ink3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902"/>
    </inkml:context>
    <inkml:brush xml:id="br0">
      <inkml:brushProperty name="width" value="0.025" units="cm"/>
      <inkml:brushProperty name="height" value="0.025" units="cm"/>
    </inkml:brush>
  </inkml:definitions>
  <inkml:trace contextRef="#ctx0" brushRef="#br0">57 284 14414,'0'0'1996,"-3"10"278,-14 31-68,-11 29 1422,26-65-3335,0 1 0,1 0-1,0-1 1,0 1 0,0 0-1,0 0 1,1 0-1,0 0 1,1 7 0,-1-12-287,1-1 1,-1 1 0,1 0 0,0 0-1,-1-1 1,1 1 0,0 0 0,-1-1 0,1 1-1,0 0 1,0-1 0,-1 1 0,1-1-1,0 0 1,0 1 0,0-1 0,0 1-1,0-1 1,-1 0 0,1 0 0,0 0-1,0 0 1,0 1 0,0-1 0,0 0-1,0-1 1,0 1 0,2 0 0,27-5 229,-16-3-159,0 0 0,0-1 1,-1-1-1,0 0 0,-1 0 0,0-1 0,-1-1 0,0 0 1,-1-1-1,11-16 0,-8 10-55,0-1 0,-2-1 0,-1 0 1,0 0-1,-1-1 0,-2 0 0,0-1 0,-1 1 0,-1-1 1,-2 0-1,0-1 0,-1-33 0,-1 56-26,-1 0 0,0 0 0,0 0 0,0 0 0,0 0 0,0 0 1,0 0-1,-1 0 0,1 1 0,0-1 0,0 0 0,-1 0 0,1 0 0,0 0 0,-1 0 0,1 1 0,-1-1 0,1 0 0,-1 0 0,1 1 0,-1-1 0,0 0 0,1 1 0,-1-1 0,0 0 1,1 1-1,-1-1 0,0 1 0,0-1 0,0 1 0,0 0 0,1-1 0,-1 1 0,0 0 0,0 0 0,0-1 0,0 1 0,0 0 0,0 0 0,0 0 0,0 0 0,0 0 0,0 0 1,1 1-1,-1-1 0,0 0 0,0 0 0,0 1 0,0-1 0,-1 1 0,-4 1-6,1 1 0,-1 0-1,1 0 1,0 0 0,0 1 0,-8 6 0,11-9 8,-28 28 141,-31 36 0,54-58-68,1 1 0,0 0 1,1 0-1,0 0 0,0 1 1,0 0-1,1 0 0,1 0 1,0 0-1,0 1 0,-2 10 1,5-19-75,0 1 1,1-1-1,-1 1 1,0-1 0,0 1-1,1-1 1,-1 0-1,1 1 1,0-1-1,-1 0 1,1 1 0,0-1-1,0 0 1,-1 0-1,1 0 1,0 0 0,0 0-1,0 0 1,0 0-1,1 0 1,-1 0-1,0 0 1,0 0 0,1-1-1,-1 1 1,0 0-1,1-1 1,-1 1 0,0-1-1,1 0 1,-1 1-1,1-1 1,1 0 0,61 6-206,-41-6-132,-10 2-336,1-1 1,-1 2 0,0 0 0,19 6 0,-29-8 536,0 1 0,1-1 0,-1 1 0,0-1 0,0 1 0,0 0 0,-1 0 0,1 0 0,0 1 0,-1-1 0,1 0 0,-1 1 0,0 0 1,0 0-1,0-1 0,0 1 0,-1 0 0,1 1 0,-1-1 0,1 0 0,-1 0 0,1 6 0,-1 7 127,0-1 0,-1 1-1,-1-1 1,0 1 0,-5 20 0,-2 42-539,7-77 496,1-1 1,0 1 0,0-1 0,0 1 0,0-1 0,0 1 0,1 0 0,-1-1-1,0 1 1,0-1 0,0 1 0,0-1 0,0 1 0,1-1 0,-1 1 0,0-1-1,1 1 1,-1-1 0,0 0 0,1 1 0,-1-1 0,0 1 0,1-1 0,-1 0 0,1 1-1,-1-1 1,1 0 0,-1 1 0,1-1 0,-1 0 0,1 0 0,20-3-829,17-19-928,-9-7-1931,0-6-2130</inkml:trace>
</inkml:ink>
</file>

<file path=ppt/ink/ink3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246"/>
    </inkml:context>
    <inkml:brush xml:id="br0">
      <inkml:brushProperty name="width" value="0.025" units="cm"/>
      <inkml:brushProperty name="height" value="0.025" units="cm"/>
    </inkml:brush>
  </inkml:definitions>
  <inkml:trace contextRef="#ctx0" brushRef="#br0">122 38 11147,'0'0'14386,"7"0"-14124,-5 0-160,31-4-176,-31 4 152,-1 0 1,0-1-1,0 1 1,0-1-1,1 1 0,-1-1 1,0 1-1,0-1 1,0 1-1,0-1 1,0 0-1,0 0 0,0 0 1,0 1-1,0-1 1,0 0-1,-1 0 1,1 0-1,0 0 1,-1-1-1,1 1 0,0 0 1,-1 0-1,0 0 1,1 0-1,-1-1 1,0 1-1,1 0 1,-1-2-1,-1 2 12,1 1-1,-1-1 1,0 0 0,0 1 0,0-1-1,0 1 1,1 0 0,-1-1-1,0 1 1,0 0 0,0-1 0,0 1-1,0 0 1,0 0 0,0 0-1,0 0 1,0 0 0,0 0 0,0 0-1,0 0 1,0 0 0,0 0-1,0 1 1,1-1 0,-1 0 0,-1 1-1,-30 7 217,23-3-219,-1 1 0,1-1-1,0 2 1,1-1 0,0 1 0,0 1 0,0-1-1,1 1 1,0 0 0,0 1 0,1 0 0,1 0 0,-1 0-1,1 1 1,1 0 0,0 0 0,0 0 0,-2 13-1,5-22-80,1 1-1,0-1 0,0 1 0,0 0 0,0-1 0,0 1 0,0 0 0,1-1 0,-1 1 0,0-1 0,1 1 0,-1 0 1,1-1-1,0 1 0,0-1 0,-1 0 0,1 1 0,0-1 0,0 0 0,0 1 0,0-1 0,0 0 0,1 0 0,-1 0 1,2 2-1,1-1-7,0 0 1,1-1-1,-1 1 1,0-1-1,0 1 0,1-1 1,-1-1-1,0 1 1,8 0-1,4-1-550,-1-1 1,1 0-1,-1-1 0,28-7 0,-26 4-1889,-1-2 0,1 0 0,20-13 0,5-5-5310</inkml:trace>
</inkml:ink>
</file>

<file path=ppt/ink/ink3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574"/>
    </inkml:context>
    <inkml:brush xml:id="br0">
      <inkml:brushProperty name="width" value="0.025" units="cm"/>
      <inkml:brushProperty name="height" value="0.025" units="cm"/>
    </inkml:brush>
  </inkml:definitions>
  <inkml:trace contextRef="#ctx0" brushRef="#br0">147 0 6022,'0'0'13719,"-9"0"-8925,-4 1-3750,1 1 0,-1 0-1,-20 6 1,28-7-883,1 0-1,0 0 1,0 1 0,0-1 0,0 1-1,1 0 1,-1 0 0,0 0 0,1 1-1,-1-1 1,1 1 0,0 0 0,0 0-1,0 0 1,0 0 0,1 1-1,-4 5 1,6-9-167,-1 1 0,1-1 0,0 0 1,0 1-1,0-1 0,0 0 0,0 1 0,0-1 0,0 1 0,0-1 0,0 0 0,0 1 0,0-1 0,0 0 0,0 1 0,1-1 0,-1 0 1,0 1-1,0-1 0,0 0 0,0 1 0,1-1 0,-1 0 0,0 0 0,0 1 0,1-1 0,-1 0 0,0 0 0,0 1 0,1-1 0,-1 0 1,0 0-1,1 0 0,-1 1 0,20 4-497,28-5-677,-38 0 935,26-2-586,40 1 257,-71 1 577,0 0 0,-1 1 0,1 0 0,-1 0 0,1 0 0,0 0 0,-1 1 0,0-1 0,1 1-1,-1 0 1,0 1 0,4 2 0,-6-4 39,-1 0 0,0 0 0,0 0-1,0 0 1,0 0 0,0 0 0,0 0 0,-1 1-1,1-1 1,0 0 0,0 1 0,-1-1-1,1 0 1,-1 1 0,0-1 0,1 1 0,-1-1-1,0 1 1,0-1 0,0 1 0,1-1 0,-2 1-1,1-1 1,0 3 0,-1-1 83,-1 1 0,1-1 0,0 0 0,-1 0 0,0 0 0,0-1 0,0 1 0,0 0 0,0-1 0,-4 4 0,-4 3 297,-1 0 1,0-1 0,0-1-1,-17 9 1,20-11-411,-1-1 0,0 0 0,1 0 0,-2-1 0,1 0 0,0-1 0,-1 0 1,1-1-1,-1 0 0,-15 0 0,24-1-60,1 0-1,0 0 1,-1 0-1,1 0 1,0-1-1,0 1 1,-1 0-1,1 0 1,0 0-1,0-1 1,0 1-1,-1 0 1,1 0 0,0-1-1,0 1 1,0 0-1,0 0 1,0-1-1,-1 1 1,1 0-1,0-1 1,0 1-1,0 0 1,0-1-1,0 1 1,0 0-1,0-1 1,0 1 0,0 0-1,0 0 1,0-1-1,0 1 1,0 0-1,0-1 1,1 1-1,-1 0 1,0-1-1,0 1 1,0 0-1,0 0 1,1-1 0,-1 1-1,0 0 1,0 0-1,0-1 1,1 1-1,-1 0 1,10-14-5329,11-3-2834,5 0-5855</inkml:trace>
</inkml:ink>
</file>

<file path=ppt/ink/ink3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931"/>
    </inkml:context>
    <inkml:brush xml:id="br0">
      <inkml:brushProperty name="width" value="0.025" units="cm"/>
      <inkml:brushProperty name="height" value="0.025" units="cm"/>
    </inkml:brush>
  </inkml:definitions>
  <inkml:trace contextRef="#ctx0" brushRef="#br0">1 108 21460,'0'0'7912,"65"-11"-7015,-22 0-449,8-3-384,4 1-192,-4-4-1986,-6-2-4324,-5-4-8648</inkml:trace>
</inkml:ink>
</file>

<file path=ppt/ink/ink3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1.561"/>
    </inkml:context>
    <inkml:brush xml:id="br0">
      <inkml:brushProperty name="width" value="0.025" units="cm"/>
      <inkml:brushProperty name="height" value="0.025" units="cm"/>
    </inkml:brush>
  </inkml:definitions>
  <inkml:trace contextRef="#ctx0" brushRef="#br0">308 2 15951,'0'0'11264,"-11"-1"-10639,7 1-617,-1-1 0,1 1 1,-1 0-1,1 1 0,-1-1 1,1 1-1,0 0 1,-1 0-1,1 0 0,0 1 1,-1-1-1,1 1 0,0 0 1,0 0-1,1 1 0,-1-1 1,0 1-1,1 0 0,-1 0 1,1 0-1,0 0 0,-3 4 1,-18 22 27,2 0 1,1 2-1,1 1 1,1 0-1,2 1 1,2 1-1,1 1 1,1 0-1,2 0 1,2 2-1,-5 36 1,13-66-31,0 0 1,1 1 0,0-1 0,0 0 0,0 0 0,1 0 0,0 0 0,1 0-1,0 0 1,0 0 0,6 12 0,-6-16-1,0 1 1,1-1-1,0 1 0,0-1 0,0 0 0,0 0 1,0-1-1,0 1 0,1-1 0,-1 1 1,1-1-1,0 0 0,0-1 0,0 1 1,0 0-1,0-1 0,0 0 0,0 0 1,0 0-1,8 0 0,5-1 122,-1 0 0,1 0 0,-1-2 0,1 0-1,-1-1 1,0 0 0,0-2 0,0 1 0,-1-2 0,0 0 0,0-1 0,0-1-1,-1 0 1,0-1 0,0 0 0,-1-1 0,-1-1 0,1 0 0,-2-1-1,20-24 1,-29 33-89,0 0 0,0 0 1,0-1-1,0 1 0,-1 0 0,1-1 0,-1 1 0,0-1 0,0 0 0,0 1 0,-1-1 0,1 0 0,-1 0 0,0 1 0,0-1 0,0 0 0,-1 1 1,1-1-1,-1 0 0,0 1 0,-2-6 0,2 6-15,-1 0 1,0 0-1,-1 0 1,1 1-1,0-1 1,-1 1-1,0-1 1,1 1-1,-1 0 1,0 0-1,0 0 1,0 0-1,0 0 1,-1 1-1,1-1 1,0 1-1,-1 0 1,1 0-1,-1 1 1,1-1-1,-7 0 1,-2 0-25,0 0 0,0 1 0,-1 0 0,1 1 0,0 1 0,1 0 0,-1 0 0,0 1 0,1 0 0,-1 1 0,1 1 0,0 0 0,0 0 0,1 1 0,-1 1 0,1-1 0,1 1 0,-1 1 0,1 0 0,-14 17 0,10-5 0,16-10 0,-1-10 0,1 1 0,0-1 0,-1 0 0,1 0 0,-1 0 0,1 0 0,0 0 0,-1 0 0,1-1 0,-1 0 0,1 1 0,-1-1 0,4-2 0,45-18 0,-1-3 0,-1-1 0,81-58 0,-26 16 0,-103 66-1,0 0 1,-1 1-1,1-1 0,0 0 1,0 1-1,-1-1 0,1 1 1,0-1-1,0 1 0,0 0 1,0-1-1,0 1 0,0 0 1,0 0-1,-1-1 1,1 1-1,0 0 0,0 0 1,0 0-1,0 0 0,0 0 1,0 1-1,0-1 0,0 0 1,0 0-1,0 0 0,0 1 1,0-1-1,0 1 0,-1-1 1,2 1-1,-1 1-2,0-1 0,-1 1 0,1 0 1,0 0-1,-1-1 0,0 1 0,1 0 0,-1 0 0,0 0 0,0 0 1,0-1-1,0 1 0,0 0 0,-1 3 0,-19 72-26,19-76 31,-32 80 52,22-57-45,1 0 1,1 1-1,-7 31 0,16-56-57,0 1-1,-1-1 1,1 1 0,0-1-1,0 1 1,-1-1 0,1 1-1,0 0 1,0-1 0,0 1-1,0-1 1,0 1 0,0-1 0,0 1-1,0 0 1,0-1 0,0 1-1,0-1 1,0 1 0,0-1-1,1 1 1,-1 0 0,0-1-1,0 1 1,1-1 0,-1 1-1,0-1 1,1 1 0,-1-1-1,0 0 1,1 1 0,-1-1-1,1 1 1,-1-1 0,1 0-1,-1 1 1,1-1 0,-1 0 0,1 0-1,-1 1 1,1-1 0,-1 0-1,1 0 1,-1 0 0,1 1-1,0-1 1,-1 0 0,1 0-1,-1 0 1,1 0 0,0 0-1,-1 0 1,1-1 0,-1 1-1,1 0 1,-1 0 0,1 0-1,-1 0 1,1-1 0,0 1-1,-1 0 1,1 0 0,-1-1-1,0 1 1,1-1 0,-1 1 0,2-1-1,34-25-7064,-3-12-1994</inkml:trace>
</inkml:ink>
</file>

<file path=ppt/ink/ink3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2.059"/>
    </inkml:context>
    <inkml:brush xml:id="br0">
      <inkml:brushProperty name="width" value="0.025" units="cm"/>
      <inkml:brushProperty name="height" value="0.025" units="cm"/>
    </inkml:brush>
  </inkml:definitions>
  <inkml:trace contextRef="#ctx0" brushRef="#br0">184 15 23254,'0'0'6833,"-9"-3"-5151,3 0-1514,4 2-150,1 0 0,-1 0 0,0 0 0,1 0 0,-1 1 0,0-1 0,0 0 0,0 1 0,0 0-1,1-1 1,-1 1 0,0 0 0,0 0 0,0 0 0,0 0 0,0 0 0,0 0 0,0 1 0,0-1 0,0 1-1,1-1 1,-1 1 0,0 0 0,0-1 0,1 1 0,-1 0 0,0 0 0,1 0 0,-1 1 0,1-1 0,-1 0-1,1 1 1,0-1 0,-2 2 0,-12 20-2,0 0-1,2 1 1,1 0 0,-15 42-1,21-50-40,1 0 0,1 1-1,1-1 1,0 1 0,1 0-1,1 0 1,0-1 0,3 30 0,-1-42 14,0 1 1,0-1 0,1 0-1,-1 0 1,1 1 0,0-1-1,0 0 1,0 0 0,1-1 0,-1 1-1,1 0 1,0-1 0,0 0-1,0 1 1,1-1 0,-1-1-1,1 1 1,-1 0 0,1-1-1,0 0 1,0 0 0,0 0-1,0 0 1,0 0 0,9 1 0,7 1 48,0 0 1,0-2 0,0 0-1,28-2 1,-46 1-28,1-1-1,0 0 1,0 0 0,0-1-1,-1 1 1,1-1 0,0 1-1,0-1 1,-1 0 0,1 0-1,0 0 1,-1 0 0,1 0-1,-1-1 1,0 1 0,1-1-1,-1 0 1,0 1 0,0-1-1,0 0 1,0 0 0,0-1 0,0 1-1,-1 0 1,1-1 0,-1 1-1,0-1 1,0 1 0,1-1-1,-2 1 1,1-1 0,0 0-1,0 0 1,-1 1 0,0-1-1,1 0 1,-1 0 0,0 0-1,-1-4 1,0 6-11,1-1 0,-1 0 0,0 0 0,0 1 0,0-1 0,0 1 0,-1-1 0,1 1 0,0-1 0,-1 1 0,1 0 0,-1 0 0,1-1 0,-1 1 0,0 0 0,1 0 0,-1 1 0,0-1 0,0 0 0,1 0 0,-1 1 0,0-1 0,0 1 0,0 0 0,-4 0 0,-56-3 0,48 4 0,-28 2 0,40-2 0,0-1 0,0 1 0,0-1 0,0 1 0,0 0 0,0-1 0,0 1 0,0 0 0,0 0 0,1 0 0,-1 1 0,0-1 0,1 0 0,-1 1 0,1-1 0,-1 1 0,-1 2 0,6-3 0,-1 0 0,1 0 0,0-1 0,0 1 0,0-1 0,-1 1 0,1-1 0,0 0 0,0 0 0,0-1 0,0 1 0,2-1 0,16-5 0,-2 0 0,1-1 0,-1-1 0,0-1 0,28-18 0,36-16 0,-83 43 0,0-1 0,0 1 0,1 0 0,-1 0 0,0 0 0,0 0 0,0 0 0,1 0 0,-1 0 0,0 0 0,0 0 0,0 0 0,1 0 0,-1-1 0,0 1 0,0 0 0,0 0 0,1 0 0,-1 0 0,0 0 0,0 1 0,0-1 0,1 0 0,-1 0 0,0 0 0,0 0 0,0 0 0,1 0 0,-1 0 0,0 0 0,0 0 0,0 0 0,0 1 0,1-1 0,-1 0 0,0 0 0,0 0 0,0 0 0,0 1 0,0-1 0,0 0 0,0 0 0,1 0 0,-1 0 0,0 1 0,0-1 0,0 6 0,0 0 0,0 0 0,-1 0 0,0 0 0,0 0 0,0 0 0,-1-1 0,0 1 0,0 0 0,0-1 0,-5 9 0,-3 10 0,7-16 0,-7 14 0,2 0 0,1 0 0,1 1 0,0-1 0,2 2 0,1-1 0,-1 40 0,4-62-94,0 0-1,0 1 1,0-1 0,0 1-1,1-1 1,-1 0 0,0 1-1,1-1 1,-1 0 0,1 1 0,-1-1-1,1 0 1,0 0 0,0 0-1,-1 1 1,1-1 0,0 0-1,0 0 1,0 0 0,0 0-1,0 0 1,0-1 0,3 2-1,21 1-6465,-4-6-8991</inkml:trace>
</inkml:ink>
</file>

<file path=ppt/ink/ink3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6.902"/>
    </inkml:context>
    <inkml:brush xml:id="br0">
      <inkml:brushProperty name="width" value="0.025" units="cm"/>
      <inkml:brushProperty name="height" value="0.025" units="cm"/>
    </inkml:brush>
  </inkml:definitions>
  <inkml:trace contextRef="#ctx0" brushRef="#br0">0 271 12043,'6'2'4805,"6"-2"-3043,12 0-33,11-15 225,13-9 128,17-8-192,11-5-673,12-3-769,2 2-351,5 4-97,-9 12-609,-8 7-1345,-14 3-736,-18 8-994,-24 4-928</inkml:trace>
</inkml:ink>
</file>

<file path=ppt/ink/ink3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7.259"/>
    </inkml:context>
    <inkml:brush xml:id="br0">
      <inkml:brushProperty name="width" value="0.025" units="cm"/>
      <inkml:brushProperty name="height" value="0.025" units="cm"/>
    </inkml:brush>
  </inkml:definitions>
  <inkml:trace contextRef="#ctx0" brushRef="#br0">470 0 14125,'0'0'10442,"-7"12"-10116,-70 105 595,-139 162 0,197-256-651,-75 98 1001,86-109-1158,0-1-1,2 1 0,-1 1 0,2 0 0,0-1 1,0 2-1,1-1 0,-4 24 0,8-35-110,0 0-1,-1 0 1,1 0-1,0 1 1,1-1 0,-1 0-1,0 0 1,0 0-1,1 0 1,-1 0-1,1 0 1,0 0-1,0 0 1,0 0-1,0 0 1,0 0-1,0 0 1,0 0-1,1-1 1,-1 1-1,0-1 1,1 1-1,0-1 1,-1 1 0,1-1-1,0 0 1,0 0-1,-1 1 1,1-2-1,0 1 1,0 0-1,0 0 1,0 0-1,3 0 1,8 1-5,-1 0 1,1-1 0,0 0-1,23-3 1,-25 2 19,55-6-271,0-3-1,74-20 1,-35 6-969,91-21-6240,-110 17-1511</inkml:trace>
</inkml:ink>
</file>

<file path=ppt/ink/ink3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8.472"/>
    </inkml:context>
    <inkml:brush xml:id="br0">
      <inkml:brushProperty name="width" value="0.025" units="cm"/>
      <inkml:brushProperty name="height" value="0.025" units="cm"/>
    </inkml:brush>
  </inkml:definitions>
  <inkml:trace contextRef="#ctx0" brushRef="#br0">1 1 18674,'0'0'6534,"66"51"-4901,-40-28-608,1-3-448,1 3-417,1-5-64,0-9-64,-2-5 0,2-4-416,-5-5-513,1-15-993,-5-4-1505,-5-4-1986,-2-3-4773</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0.496"/>
    </inkml:context>
    <inkml:brush xml:id="br0">
      <inkml:brushProperty name="width" value="0.025" units="cm"/>
      <inkml:brushProperty name="height" value="0.025" units="cm"/>
    </inkml:brush>
  </inkml:definitions>
  <inkml:trace contextRef="#ctx0" brushRef="#br0">139 107 8264,'7'-11'2514,"1"-4"-1563,0-1 542,1 1 1,0 0-1,14-17 0,-23 32-1449,0 0 1,0-1-1,1 1 1,-1 0-1,0 0 0,0 0 1,0 0-1,0 0 1,0-1-1,0 1 0,0 0 1,0 0-1,1 0 1,-1 0-1,0 0 0,0 0 1,0 0-1,0 0 1,0-1-1,1 1 0,-1 0 1,0 0-1,0 0 1,0 0-1,0 0 0,1 0 1,-1 0-1,0 0 1,0 0-1,0 0 0,0 0 1,1 0-1,-1 0 1,0 0-1,0 0 0,0 0 1,0 1-1,1-1 0,-1 0 1,0 0-1,0 0 1,0 0-1,0 0 0,0 0 1,0 0-1,1 0 1,-1 1-1,0-1 0,0 0 1,0 0-1,0 0 1,0 0-1,0 0 0,0 1 1,0-1-1,0 0 1,0 0-1,1 0 0,-1 0 1,0 0-1,0 1 1,2 18 715,-6 23-237,-19 50 719,-58 153-1,26-91-1274,53-147-252,-13 26-2553,-2-19-3936,1-13-1463</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1.079"/>
    </inkml:context>
    <inkml:brush xml:id="br0">
      <inkml:brushProperty name="width" value="0.025" units="cm"/>
      <inkml:brushProperty name="height" value="0.025" units="cm"/>
    </inkml:brush>
  </inkml:definitions>
  <inkml:trace contextRef="#ctx0" brushRef="#br0">22 476 9097,'0'0'14723,"-2"11"-13821,-1 6-637,-2 4 115,0 0 0,2 0 1,1 0-1,1 0 0,1 32 0,0-51-368,1 0 1,-1 0-1,1 0 0,-1 0 0,1 0 0,0-1 0,-1 1 0,1 0 0,0 0 0,0-1 0,0 1 0,0-1 0,1 1 0,-1-1 0,0 1 0,1-1 0,-1 0 0,1 0 0,-1 0 0,1 1 0,0-1 0,-1-1 0,1 1 0,0 0 0,0 0 0,-1-1 0,1 1 0,0-1 0,0 1 0,0-1 0,0 0 0,0 0 0,0 0 0,0 0 0,3-1 0,-1 1 14,-1-1 1,1 0-1,0 0 0,-1 0 0,1 0 0,-1 0 0,1-1 0,-1 0 0,1 0 0,-1 0 0,0 0 0,0 0 0,0-1 0,0 1 0,-1-1 1,1 0-1,2-3 0,-1-1 4,0 0 1,0 0 0,-1-1-1,0 1 1,-1-1 0,1 0 0,-1 0-1,-1 1 1,0-1 0,0 0-1,0-12 1,-1 21-28,0-1 0,-1 0-1,1 1 1,0-1 0,0 0 0,0 0 0,-1 0-1,1 1 1,0-1 0,-1 0 0,1 0 0,0 0-1,0 1 1,-1-1 0,1 0 0,0 0 0,-1 0-1,1 0 1,0 0 0,-1 0 0,1 0-1,0 0 1,-1 0 0,1 0 0,0 0 0,-1 0-1,1 0 1,0 0 0,-1 0 0,1 0 0,0 0-1,-1 0 1,1 0 0,0 0 0,-1-1 0,1 1-1,0 0 1,-1 0 0,1 0 0,0-1 0,0 1-1,-1 0 1,1 0 0,0-1 0,0 1 0,0 0-1,-1 0 1,1-1 0,0 1 0,0 0 0,0-1-1,0 1 1,0 0 0,-1-1 0,1 1 0,0 0-1,0-1 1,0 1 0,0 0 0,0-1-1,0 1 1,0 0 0,0-1 0,0 1 0,0 0-1,1-1 1,-1 0 0,-17 24-150,15-17 156,1 0 1,-1 0-1,1 1 1,0-1-1,0 1 1,1-1-1,0 1 1,1 8-1,-1-15-1,0 1-1,1-1 1,-1 1 0,1-1-1,-1 1 1,0-1 0,1 1-1,-1-1 1,1 1-1,-1-1 1,1 1 0,-1-1-1,1 0 1,0 1 0,-1-1-1,1 0 1,-1 1 0,1-1-1,0 0 1,-1 0-1,1 0 1,0 0 0,-1 0-1,1 1 1,0-1 0,-1 0-1,1-1 1,0 1-1,-1 0 1,1 0 0,0 0-1,-1 0 1,1 0 0,0-1-1,-1 1 1,1 0 0,-1 0-1,2-1 1,24-12 260,13-30-36,-4 0-192,-52 88-365,13-33 319,0 0 0,0 0 0,1 1 0,0-1 0,1 1 0,1 0 0,0 0 0,2 20 0,-1-32 7,0 0 0,0 0 0,0 0 0,0 0 0,0 0 0,0 0 0,1 0 0,-1 0 0,0 0 0,1-1 0,-1 1 0,1 0 0,-1 0 0,1 0 0,-1-1 0,1 1 0,-1 0 0,1-1 0,0 1 0,-1 0 0,1-1 0,0 1 0,0-1 0,0 1 0,-1-1 0,1 0 0,0 1 0,1-1 0,1 1 6,0 0 1,0-1-1,-1 0 1,1 0-1,0 0 1,0 0-1,0 0 1,0 0-1,4-2 1,1 0-19,1 0 0,0-1 0,-1 0 0,0 0 0,12-7 0,-11 3 40,0 0 1,0-1 0,-1 0 0,0 0-1,0-1 1,-1 0 0,0 0 0,-1-1 0,0 1-1,0-1 1,4-12 0,-9 19 22,1 0 0,-1 0 0,0 0 0,0 0 0,0 0 1,-1-1-1,1 1 0,-1 0 0,0-1 0,0 1 0,0 0 0,0-1 0,-1 1 1,1 0-1,-1-1 0,0 1 0,1 0 0,-2 0 0,1 0 0,0 0 0,-1 0 1,1 0-1,-1 0 0,0 0 0,0 0 0,0 1 0,0-1 0,-1 1 0,1 0 1,-1-1-1,1 1 0,-1 0 0,0 1 0,0-1 0,0 0 0,0 1 0,0-1 0,0 1 1,0 0-1,0 0 0,-6 0 0,-16-5-1121,18 6-1957,18 3-225,4-1 1912,0 1 0,0-2 0,0 0 0,0-1 0,0-1 0,0 0 0,0 0-1,28-8 1,-33 6 953,0 0 0,-1-1-1,1 0 1,-1-1 0,0 1-1,0-2 1,0 1-1,11-11 1,-19 15 641,0 0 0,0 0 0,0 0 0,0 0 0,0 0 0,0 0 0,0 0 0,0 0 0,0-1 0,-1 1 0,1 0 0,0-1 0,-1 1 0,1 0 0,-1-3 0,0 4-45,0-1 0,0 1 0,0-1 0,0 1 0,0-1 0,0 1 0,0-1 0,-1 1 0,1-1 0,0 1 0,0-1 0,-1 1 0,1-1 0,0 1 0,-1-1 0,1 1 0,0-1 0,-1 1 0,1 0 0,-1-1-1,1 1 1,-1 0 0,1-1 0,-1 1 0,1 0 0,-1-1 0,-25-2 4684,8 6-5065,11 1 400,-1-1 1,1 1-1,0 1 0,0 0 0,1 0 0,0 0 0,-1 0 0,-8 11 0,11-11-115,1-1 0,-1 0 0,1 1 0,-1 0 0,1 0 0,1 0 0,-1 0 0,1 0-1,0 0 1,0 1 0,0-1 0,1 1 0,-1 7 0,2-12-117,1 0 1,0 0-1,0 0 0,0 0 0,0 0 0,0 0 1,0 0-1,1 0 0,-1-1 0,0 1 0,0 0 1,0-1-1,1 1 0,-1-1 0,0 1 0,1-1 1,-1 1-1,0-1 0,1 0 0,-1 0 0,1 0 0,-1 0 1,0 0-1,1 0 0,-1 0 0,1 0 0,1-1 1,44-2-1329,-10-5-310,-27 5 1318,-1 0 1,1 1-1,1 1 1,-1-1 0,0 2-1,0-1 1,0 1-1,19 3 1,-29-3 332,1 1 0,0-1-1,-1 0 1,1 1 0,-1-1 0,1 0 0,-1 1 0,1-1-1,-1 1 1,1-1 0,-1 1 0,1-1 0,-1 1 0,1 0-1,-1-1 1,0 1 0,1-1 0,-1 1 0,0 0 0,0-1-1,0 1 1,1 0 0,-1-1 0,0 1 0,0 0 0,0-1-1,0 1 1,0 0 0,0 0 0,0-1 0,0 1 0,0 0-1,-1-1 1,1 1 0,0 0 0,0-1 0,-1 1 0,1 0-1,0-1 1,-1 1 0,1-1 0,0 1 0,-1-1 0,0 2-1,-19 26 1593,-21 7 357,29-26-1686,1 0 1,1 1-1,-1 1 1,-16 21-1,44-38-1767,5-9 684,0-2 1,0 0-1,-2-2 1,0 0-1,-1-1 1,31-44-1,-21 22 320,-2-1 0,39-89-1,-61 121 520,7-16 489,13-46-1,-23 65 150,0-1 0,-1 1 0,0-1 0,0 1 0,-1-17 0,0 25-611,-1-1 0,1 0 0,0 1 0,0-1 0,0 1 0,-1-1 0,1 1 0,0 0 0,-1-1-1,1 1 1,0-1 0,-1 1 0,1-1 0,0 1 0,-1 0 0,1-1 0,-1 1 0,1 0 0,-1 0 0,1-1 0,-1 1 0,1 0 0,-1 0-1,1 0 1,-1-1 0,1 1 0,-1 0 0,1 0 0,-1 0 0,0 0 0,1 0 0,-1 0 0,1 0 0,-1 0 0,1 1 0,-1-1-1,1 0 1,-1 0 0,1 0 0,-1 0 0,1 1 0,-1-1 0,1 0 0,-1 0 0,1 1 0,-1-1 0,1 1 0,0-1 0,-1 0-1,0 1 1,-24 18 482,13-6-366,0 1 1,2 1-1,0 0 1,0 0-1,1 1 0,1 0 1,1 0-1,0 1 0,1 0 1,1 0-1,1 1 0,0-1 1,-2 29-1,6-44-160,-1 0 0,1 0 0,0 1 0,0-1 0,0 0 0,0 0 0,1 0 0,-1 0 0,0 0 0,1 0-1,0 0 1,-1 0 0,1 0 0,0 0 0,0 0 0,0 0 0,0 0 0,0 0 0,1-1 0,-1 1 0,0 0 0,1-1 0,-1 1 0,1-1 0,0 0 0,-1 1 0,1-1-1,0 0 1,0 0 0,0 0 0,0 0 0,0 0 0,0-1 0,0 1 0,0-1 0,0 1 0,0-1 0,0 0 0,0 0 0,1 0 0,-1 0 0,0 0 0,0 0 0,0 0 0,0-1-1,4-1 1,4 0 26,0-1 0,-1 0 0,1 0 0,-1-1 0,0-1 0,0 1 0,0-1-1,14-12 1,-1-4-185,0-1-1,33-45 0,-77 117-406,10-19 622,7-21 25,0 0 0,1 0 0,0 1-1,0 0 1,2-1 0,-1 1 0,-1 21-1,4-31-85,0 0 1,0-1-1,1 1 0,-1 0 0,0 0 0,1 0 0,-1 0 0,0-1 0,1 1 0,-1 0 0,1-1 0,0 1 0,-1 0 0,1-1 0,-1 1 0,1 0 0,0-1 0,-1 1 0,1-1 1,0 0-1,0 1 0,-1-1 0,1 1 0,0-1 0,0 0 0,0 0 0,0 1 0,0-1 0,-1 0 0,1 0 0,0 0 0,0 0 0,0 0 0,0 0 0,0 0 0,-1 0 0,1-1 0,2 1 1,37-10 304,-27 3-405,-1 0 0,0-1 0,0 0 0,-1-1-1,0 0 1,13-15 0,51-67-2037,-83 103 2035,0 0 0,1 1-1,0 0 1,1 1 0,0-1-1,-7 28 1,13-40 95,0-1 0,0 0 0,0 1 1,1-1-1,-1 1 0,0-1 0,0 1 0,0-1 0,1 1 0,-1-1 1,0 0-1,1 1 0,-1-1 0,0 1 0,1-1 0,-1 0 0,0 1 0,1-1 1,-1 0-1,1 0 0,-1 1 0,0-1 0,1 0 0,-1 0 0,1 0 1,-1 1-1,1-1 0,-1 0 0,1 0 0,-1 0 0,1 0 0,-1 0 0,1 0 1,-1 0-1,1 0 0,-1 0 0,1 0 0,-1 0 0,1-1 0,-1 1 0,1 0 1,-1 0-1,0 0 0,1-1 0,-1 1 0,1 0 0,-1 0 0,1-1 1,-1 1-1,1-1 0,26-12-471,-2-6-1549,-1 0 0,-1-2 0,-1 0 0,-1-2 0,-1 0 0,22-34 1,-31 40 1566,-1-1 0,0 0 0,8-22 0,-14 17 5345,-4 23-4764,-1 0 0,1-1-1,0 1 1,0 0 0,-1 0-1,1 0 1,0 0-1,0 0 1,-1 0 0,1-1-1,0 1 1,-1 0 0,1 0-1,0 0 1,0 0 0,-1 0-1,1 0 1,0 0 0,-1 0-1,1 0 1,0 0 0,-1 1-1,1-1 1,0 0 0,0 0-1,-1 0 1,1 0 0,0 0-1,-1 0 1,1 1 0,0-1-1,0 0 1,-1 0 0,1 0-1,0 1 1,0-1 0,-32 32 2673,-10 31-595,39-58-1985,0 0-1,0 1 0,1-1 0,0 1 0,0 0 0,0-1 0,1 1 1,0 0-1,0 0 0,0 10 0,2-15-211,-1 0-1,0-1 1,1 1 0,-1 0-1,0-1 1,1 1 0,-1-1-1,1 1 1,-1 0 0,1-1-1,-1 1 1,1-1 0,-1 1-1,1-1 1,-1 0 0,1 1-1,0-1 1,-1 0 0,1 1-1,0-1 1,-1 0 0,1 0-1,0 0 1,-1 1 0,1-1-1,0 0 1,-1 0 0,1 0-1,0 0 1,0 0 0,-1 0-1,1 0 1,0-1 0,1 1-1,27-6 223,-15 0-224,-1 0-1,0-1 1,0-1 0,-1 0 0,1-1 0,14-13 0,62-68-696,-77 79 630,-1-1 1,0-1-1,-1 1 0,0-2 1,-1 1-1,-1-1 0,0-1 0,11-27 1,-28 45 650,-2 8-467,0 0 0,0 2 0,1-1-1,1 1 1,0 1 0,-10 19 0,14-24-52,1 0 1,0 0 0,1 0-1,0 0 1,0 1 0,1-1-1,0 1 1,1 0 0,0-1-1,1 1 1,-1 0 0,3 10-1,-2-18-61,1 0 0,0 0 0,0 1 0,0-1 0,1 0 0,-1 0 0,0 0 0,1 0 0,0 0 0,-1-1 0,1 1 0,0 0 1,0-1-1,0 1 0,0-1 0,0 0 0,0 0 0,0 0 0,0 0 0,1 0 0,-1 0 0,0 0 0,1-1 0,-1 1 0,5 0 0,9 1-174,1 0-1,28-1 1,-27-1-689,-9 1-137,6-1-1428,-6-1-4429</inkml:trace>
</inkml:ink>
</file>

<file path=ppt/ink/ink3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8.815"/>
    </inkml:context>
    <inkml:brush xml:id="br0">
      <inkml:brushProperty name="width" value="0.025" units="cm"/>
      <inkml:brushProperty name="height" value="0.025" units="cm"/>
    </inkml:brush>
  </inkml:definitions>
  <inkml:trace contextRef="#ctx0" brushRef="#br0">73 1 17264,'0'0'2819,"-9"54"-160,0-15-417,-2 7-961,-2 8-64,4 4-160,-1 1-448,4-2-385,1-3-192,4-7 0,1-7-481,0-8-576,10-10-992,1-9-962,-1-10-1954,1-3-2914</inkml:trace>
</inkml:ink>
</file>

<file path=ppt/ink/ink3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9.159"/>
    </inkml:context>
    <inkml:brush xml:id="br0">
      <inkml:brushProperty name="width" value="0.025" units="cm"/>
      <inkml:brushProperty name="height" value="0.025" units="cm"/>
    </inkml:brush>
  </inkml:definitions>
  <inkml:trace contextRef="#ctx0" brushRef="#br0">0 154 22934,'0'0'4644,"72"1"-3747,-24-16 64,4-5-385,2-6-383,-3-2-161,-5 5-193,-10 1-767,-13 8-1923,-15 8-2210</inkml:trace>
  <inkml:trace contextRef="#ctx0" brushRef="#br0" timeOffset="1">93 285 18097,'0'0'12748,"46"-9"-11563,-5-4-448,8 0-737,4 1 0,1 2 0,-3 6-1313,-7-1-2883,-12 0-3331</inkml:trace>
</inkml:ink>
</file>

<file path=ppt/ink/ink3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0.654"/>
    </inkml:context>
    <inkml:brush xml:id="br0">
      <inkml:brushProperty name="width" value="0.025" units="cm"/>
      <inkml:brushProperty name="height" value="0.025" units="cm"/>
    </inkml:brush>
  </inkml:definitions>
  <inkml:trace contextRef="#ctx0" brushRef="#br0">1 88 15439,'1'6'6942,"3"6"-3383,29 63-2156,-27-62-1347,0-1 0,1 0 0,0 0-1,1-1 1,0 0 0,0 0 0,19 17 0,-24-26-123,0 1 1,0-1-1,0 1 1,1-1-1,-1 0 1,1 0-1,0-1 1,-1 1-1,1-1 1,0 0-1,0 0 1,0 0-1,0 0 1,0-1-1,0 0 1,0 0-1,0 0 1,0 0-1,0 0 1,0-1-1,0 0 1,0 1-1,-1-2 1,1 1-1,0 0 1,0-1-1,-1 0 1,1 1-1,-1-2 1,1 1-1,3-4 1,3-2-468,0-1 0,0-1 0,-2 0 0,1 0 0,-1-1 1,0 0-1,-1 0 0,-1-1 0,0 0 0,0 0 0,-1 0 1,-1-1-1,0 0 0,-1 0 0,0 0 0,-1 0 0,0 0 1,-1 0-1,0-1 0,-3-22 0,-2 17 491,-4 15 1365,7 5-1204,0 0 1,0 0-1,0 0 1,0 0-1,0 0 0,0 1 1,1-1-1,-1 0 1,0 1-1,1-1 0,-1 0 1,1 1-1,-1-1 1,1 1-1,0-1 0,-1 1 1,1-1-1,0 4 1,-6 201 4467,2-22-2142,0 42-2844,10-190-385,3-20-1409,-9-16 1998,0 1 0,1-1 0,-1 0 0,1 0 0,-1 1 0,0-1 0,1 0 0,-1 0 0,1 0 0,-1 0 0,0 0 0,1 0 1,-1 1-1,1-1 0,-1 0 0,1 0 0,-1 0 0,0 0 0,1-1 0,-1 1 0,1 0 0,-1 0 0,0 0 0,1 0 0,-1 0 0,1 0 0,-1-1 0,0 1 1,1 0-1,-1 0 0,0 0 0,1-1 0,0 0 0,7-10-7854</inkml:trace>
</inkml:ink>
</file>

<file path=ppt/ink/ink3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1.309"/>
    </inkml:context>
    <inkml:brush xml:id="br0">
      <inkml:brushProperty name="width" value="0.025" units="cm"/>
      <inkml:brushProperty name="height" value="0.025" units="cm"/>
    </inkml:brush>
  </inkml:definitions>
  <inkml:trace contextRef="#ctx0" brushRef="#br0">1 0 17008,'0'0'8552,"21"65"-8264,-10-27-127,-1 3-129,0-1-641,0-5-608,-2-8-1153,-3-7-897,-2-10-993</inkml:trace>
</inkml:ink>
</file>

<file path=ppt/ink/ink3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1.670"/>
    </inkml:context>
    <inkml:brush xml:id="br0">
      <inkml:brushProperty name="width" value="0.025" units="cm"/>
      <inkml:brushProperty name="height" value="0.025" units="cm"/>
    </inkml:brush>
  </inkml:definitions>
  <inkml:trace contextRef="#ctx0" brushRef="#br0">6 135 15727,'0'0'8055,"-1"-11"-7425,0 4-548,0 5-59,0 0 0,1 0 0,-1-1 0,1 1-1,0 0 1,-1-1 0,1 1 0,0 0 0,1-1 0,-1 1 0,0 0-1,1-1 1,-1 1 0,1 0 0,-1-1 0,1 1 0,0 0-1,0 0 1,0 0 0,1 0 0,-1 0 0,0 0 0,1 0 0,-1 0-1,1 1 1,-1-1 0,1 0 0,0 1 0,0 0 0,2-2 0,12-5 48,0 0 0,1 1 0,-1 1 0,2 0 0,-1 1 0,0 1 0,1 1 0,0 1 0,0 0 0,0 1 0,0 1 0,29 4 0,-44-3-32,1 0 0,0 0 1,-1 0-1,1 1 0,-1 0 0,0 0 0,1 0 1,-1 0-1,0 0 0,0 0 0,0 1 0,0 0 0,-1 0 1,1-1-1,-1 1 0,0 1 0,1-1 0,-1 0 1,-1 0-1,1 1 0,0-1 0,-1 1 0,0 0 1,0-1-1,0 1 0,0 0 0,-1 0 0,1 6 1,0-2 130,-1 0 1,1-1 0,-2 1 0,1 0 0,-1 0 0,0 0 0,-1-1-1,0 1 1,0 0 0,0-1 0,-1 0 0,-1 1 0,-4 8 0,-4 1 251,-1-1 0,0 0 0,-1-1 0,-1 0-1,-1-2 1,-22 17 0,28-23-415,-1 0-1,1-1 1,-1 0 0,-1-1-1,1-1 1,-1 1-1,0-2 1,0 0-1,0 0 1,0-1-1,-22 1 1,18-7-1689,18-6-2069,21-9-4173,-4 9 1374</inkml:trace>
</inkml:ink>
</file>

<file path=ppt/ink/ink3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060"/>
    </inkml:context>
    <inkml:brush xml:id="br0">
      <inkml:brushProperty name="width" value="0.025" units="cm"/>
      <inkml:brushProperty name="height" value="0.025" units="cm"/>
    </inkml:brush>
  </inkml:definitions>
  <inkml:trace contextRef="#ctx0" brushRef="#br0">1 128 22806,'0'0'8424,"66"-23"-7912,-25 5-192,4-1-320,1-2-192,0 2-993,-9 6-1409,-5 3-1987,-9 5-768,-15 5-1505</inkml:trace>
</inkml:ink>
</file>

<file path=ppt/ink/ink3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387"/>
    </inkml:context>
    <inkml:brush xml:id="br0">
      <inkml:brushProperty name="width" value="0.025" units="cm"/>
      <inkml:brushProperty name="height" value="0.025" units="cm"/>
    </inkml:brush>
  </inkml:definitions>
  <inkml:trace contextRef="#ctx0" brushRef="#br0">1 155 18834,'0'0'9289,"59"-13"-7816,-21-7-480,6-5-705,2 1-256,0-2-1441,-7 1-3107,-5 4-3332</inkml:trace>
</inkml:ink>
</file>

<file path=ppt/ink/ink3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856"/>
    </inkml:context>
    <inkml:brush xml:id="br0">
      <inkml:brushProperty name="width" value="0.025" units="cm"/>
      <inkml:brushProperty name="height" value="0.025" units="cm"/>
    </inkml:brush>
  </inkml:definitions>
  <inkml:trace contextRef="#ctx0" brushRef="#br0">239 1 16335,'0'0'8200,"-8"0"-6913,1 0-1198,1 1 0,-1 0-1,1 0 1,0 1 0,-1 0 0,1 0 0,0 0 0,0 1 0,0 0-1,1 0 1,-1 0 0,1 1 0,-1 0 0,1 0 0,0 0 0,-7 8 0,-4 4 109,1 0 0,0 1 0,1 1 0,-14 24 0,23-34-48,0 1 0,0 0 0,1 0 0,1 1 0,0-1 0,0 1 0,1-1 0,0 1 1,0 0-1,1 0 0,1 0 0,0 10 0,0-18-145,0-1-1,0 1 1,1-1 0,-1 1 0,1-1-1,-1 1 1,1-1 0,-1 0 0,1 1-1,0-1 1,0 0 0,0 1 0,-1-1-1,1 0 1,0 0 0,1 0 0,-1 0-1,0 0 1,0 0 0,0 0 0,3 1-1,0 0 11,0 0 0,0-1 0,1 1 0,-1-1 0,0 0 0,0-1-1,9 1 1,3-1-81,1 0-1,0-2 1,19-3-1,-15 0-799,0-1 0,-1 0-1,21-10 1,25-16-7072,-13 2-5445</inkml:trace>
</inkml:ink>
</file>

<file path=ppt/ink/ink3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3.603"/>
    </inkml:context>
    <inkml:brush xml:id="br0">
      <inkml:brushProperty name="width" value="0.025" units="cm"/>
      <inkml:brushProperty name="height" value="0.025" units="cm"/>
    </inkml:brush>
  </inkml:definitions>
  <inkml:trace contextRef="#ctx0" brushRef="#br0">56 1 9673,'0'0'12305,"-4"9"-11125,-8 29-1027,1-1 0,2 1-1,2 1 1,1 0 0,2 0 0,1 0 0,6 75-1,-2-107-181,0 0 1,1-1-1,0 1 0,0-1 0,0 0 0,1 1 0,0-1 0,0 0 0,0 0 0,1-1 0,0 1 0,0-1 0,0 0 0,1 0 0,0 0 0,-1-1 0,2 1 1,-1-1-1,1 0 0,-1-1 0,1 1 0,0-1 0,0 0 0,0-1 0,1 0 0,8 3 0,-8-4-497,1 0 0,-1 0 0,0-1 0,0 0 0,1 0 0,-1 0 0,0-1 0,0 0 0,0-1 0,0 0 0,0 0 0,0 0-1,0-1 1,-1 0 0,12-7 0,17-14-8474</inkml:trace>
</inkml:ink>
</file>

<file path=ppt/ink/ink3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3.959"/>
    </inkml:context>
    <inkml:brush xml:id="br0">
      <inkml:brushProperty name="width" value="0.025" units="cm"/>
      <inkml:brushProperty name="height" value="0.025" units="cm"/>
    </inkml:brush>
  </inkml:definitions>
  <inkml:trace contextRef="#ctx0" brushRef="#br0">0 0 20115,'0'0'4869,"23"61"-4165,-6-44-479,0-1-97,4-7-128,-2-5-353,2-4-255,-1-3-577,-4-12-1058,-3-5-1760,-5-7-3172</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3.056"/>
    </inkml:context>
    <inkml:brush xml:id="br0">
      <inkml:brushProperty name="width" value="0.025" units="cm"/>
      <inkml:brushProperty name="height" value="0.025" units="cm"/>
    </inkml:brush>
  </inkml:definitions>
  <inkml:trace contextRef="#ctx0" brushRef="#br0">29 512 14189,'0'0'4079,"-7"-14"-2691,5 11-1328,-1-2-4,1 0 0,-1-1 0,1 1 0,0 0 0,0-1 0,0 1 0,1-1 0,0 0 0,0 0 0,1 1 0,-1-1 0,1 0 0,0 0 0,1 1 0,-1-1 0,1 0 0,1 0 0,-1 1 0,1-1 0,0 1 0,2-7 0,19-32 126,1 0 0,1 2 1,3 1-1,2 0 0,1 3 0,47-46 1,-73 79-154,0 1 0,0 0 1,0 0-1,1 1 1,9-6-1,-14 9-24,0-1-1,0 1 1,0-1-1,0 1 1,0 0-1,0 0 1,0-1-1,0 1 1,0 0-1,0 0 1,0 0-1,0 0 1,0 0 0,0 0-1,0 1 1,0-1-1,0 0 1,0 0-1,0 1 1,0-1-1,0 1 1,0-1-1,0 0 1,0 1 0,-1 0-1,1-1 1,0 1-1,0 0 1,0-1-1,-1 1 1,1 0-1,0 0 1,-1-1-1,1 1 1,-1 0-1,1 0 1,-1 0 0,1 0-1,-1 0 1,0 0-1,0 0 1,1 0-1,-1 0 1,0 0-1,0 0 1,0 1-1,5 35 301,-3 0 0,0 0 0,-7 59 0,2-16-35,3-64-152,-2 8-96,2-1 1,1 1-1,1 0 1,9 40-1,-10-60-5,0 0 1,0 0 0,1 0-1,-1-1 1,1 1-1,0-1 1,0 1-1,1-1 1,-1 0-1,0 0 1,1 0-1,0 0 1,0 0-1,0 0 1,4 2-1,-4-4 32,0 1-1,1-1 0,-1 0 0,1 0 0,-1-1 0,1 1 0,0-1 1,-1 0-1,1 1 0,-1-2 0,1 1 0,0 0 0,-1-1 0,1 1 0,-1-1 1,1 0-1,-1-1 0,0 1 0,1 0 0,2-3 0,9-3 189,-1-2 0,-1 0-1,0 0 1,0-1 0,0-1-1,-1 0 1,-1-1 0,10-13-1,5-7-93,-2-1-1,21-38 0,-39 60-199,0 1-1,0-1 1,-1 0-1,-1-1 1,0 1-1,0-1 1,-1 0-1,2-19 1,-5 31-13,1-1 0,-1 1 0,0-1 0,0 1 0,0-1 0,0 1 0,1-1 0,-1 1 0,0-1 0,0 1 0,0-1 1,0 1-1,0-1 0,0 1 0,0-1 0,-1 1 0,1-1 0,0 1 0,0-1 0,0 1 0,0 0 0,0-1 1,-1 1-1,1-1 0,0 1 0,-1-1 0,1 1 0,0 0 0,0-1 0,-1 1 0,1 0 0,-1-1 0,1 1 1,0 0-1,-1-1 0,1 1 0,-1 0 0,1 0 0,-1 0 0,1-1 0,-1 1 0,1 0 0,0 0 0,-1 0 1,1 0-1,-1 0 0,1 0 0,-1 0 0,1 0 0,-1 0 0,1 0 0,-1 0 0,1 0 0,-1 0 0,1 0 1,-1 1-1,1-1 0,-1 0 0,1 0 0,-1 1 0,1-1 0,-1 0 0,-24 22-5156,8 3-892</inkml:trace>
</inkml:ink>
</file>

<file path=ppt/ink/ink3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4.287"/>
    </inkml:context>
    <inkml:brush xml:id="br0">
      <inkml:brushProperty name="width" value="0.025" units="cm"/>
      <inkml:brushProperty name="height" value="0.025" units="cm"/>
    </inkml:brush>
  </inkml:definitions>
  <inkml:trace contextRef="#ctx0" brushRef="#br0">76 1 18033,'0'0'2274,"-26"63"257,10-27-97,4 8-833,2 2-480,1 2-288,7 0-609,2 0-256,0-5-32,8-4-224,2-7-897,3-10-1474,0-11-1472,-3-11-1283,2-6-5124</inkml:trace>
</inkml:ink>
</file>

<file path=ppt/ink/ink3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4.646"/>
    </inkml:context>
    <inkml:brush xml:id="br0">
      <inkml:brushProperty name="width" value="0.025" units="cm"/>
      <inkml:brushProperty name="height" value="0.025" units="cm"/>
    </inkml:brush>
  </inkml:definitions>
  <inkml:trace contextRef="#ctx0" brushRef="#br0">1 1 15599,'0'0'4964,"58"31"-1921,-31-2-1217,0 12-513,-1 9-384,-9 17-480,-7 8-321,-10 11-192,0 5 416,-17 0-288,-12-3-352,-5-15-1986,-6-16-3043,-1-18-9065</inkml:trace>
</inkml:ink>
</file>

<file path=ppt/ink/ink3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3.595"/>
    </inkml:context>
    <inkml:brush xml:id="br0">
      <inkml:brushProperty name="width" value="0.025" units="cm"/>
      <inkml:brushProperty name="height" value="0.025" units="cm"/>
    </inkml:brush>
  </inkml:definitions>
  <inkml:trace contextRef="#ctx0" brushRef="#br0">0 0 16688,'0'0'6886,"4"56"-6213,0-28 256,7 0-705,1 2-224,0-3 0,0-4-577,0-3-1120,3-2 95,-2-6 161,0-7 128,-4-4-257,-3-1-1633</inkml:trace>
</inkml:ink>
</file>

<file path=ppt/ink/ink3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3.938"/>
    </inkml:context>
    <inkml:brush xml:id="br0">
      <inkml:brushProperty name="width" value="0.025" units="cm"/>
      <inkml:brushProperty name="height" value="0.025" units="cm"/>
    </inkml:brush>
  </inkml:definitions>
  <inkml:trace contextRef="#ctx0" brushRef="#br0">0 150 16528,'0'0'12588,"67"-34"-12076,-28 13-352,1-1-96,1 1-224,0 2-1954,-3 4-2210,-7 5-1858,-3 2-8039</inkml:trace>
</inkml:ink>
</file>

<file path=ppt/ink/ink3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4.308"/>
    </inkml:context>
    <inkml:brush xml:id="br0">
      <inkml:brushProperty name="width" value="0.025" units="cm"/>
      <inkml:brushProperty name="height" value="0.025" units="cm"/>
    </inkml:brush>
  </inkml:definitions>
  <inkml:trace contextRef="#ctx0" brushRef="#br0">42 1 18738,'0'0'8744,"29"50"-7175,-17-18-736,3 9-673,0 6-96,-3 4-31,0-1-866,2-2-352,-3-5-993,3-9-161,-3-12-1152,-2-13-641,-3-9-1601</inkml:trace>
  <inkml:trace contextRef="#ctx0" brushRef="#br0" timeOffset="1">0 431 11979,'0'0'16597,"15"-7"-15251,161-98 883,-145 83-3506,54-49-1,-83 70 695,-1-1 0,1 0 1,-1 1-1,0-1 0,1 0 0,-1 0 0,0 1 0,0-1 1,0 0-1,-1 0 0,1 0 0,0 0 0,-1 0 0,1-1 1,-1 1-1,1-3 0,-1-8-5684</inkml:trace>
</inkml:ink>
</file>

<file path=ppt/ink/ink3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4.663"/>
    </inkml:context>
    <inkml:brush xml:id="br0">
      <inkml:brushProperty name="width" value="0.025" units="cm"/>
      <inkml:brushProperty name="height" value="0.025" units="cm"/>
    </inkml:brush>
  </inkml:definitions>
  <inkml:trace contextRef="#ctx0" brushRef="#br0">0 147 18898,'0'0'10442,"42"-56"-9449,0 35-417,9 0-480,5 4-160,1 4-929,-1 4-1377,-6 4-1954,-15 3-2338,-4 0-8040</inkml:trace>
</inkml:ink>
</file>

<file path=ppt/ink/ink3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007"/>
    </inkml:context>
    <inkml:brush xml:id="br0">
      <inkml:brushProperty name="width" value="0.025" units="cm"/>
      <inkml:brushProperty name="height" value="0.025" units="cm"/>
    </inkml:brush>
  </inkml:definitions>
  <inkml:trace contextRef="#ctx0" brushRef="#br0">57 1 18962,'0'0'2050,"-25"51"192,15-15-64,-1 11-833,4 4-352,4 7-384,3-2-385,0-3-96,3-8-96,12-10 0,6-13-32,5-14-96,6-8 96,-1-6-384,5-15-1058,-2-6-1440,-7-4-1603,-5-3-2209</inkml:trace>
  <inkml:trace contextRef="#ctx0" brushRef="#br0" timeOffset="1">283 19 22709,'0'0'4773,"-13"72"-2659,13-39-1025,3-3-576,10 1-289,5-9-160,8-9-64,-1-7-321,4-6-351,-2-5 448,-4-12-449,-5-1-929,-4 1-640,-6-4-961,-8 0-1825,0-3-5158</inkml:trace>
</inkml:ink>
</file>

<file path=ppt/ink/ink3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334"/>
    </inkml:context>
    <inkml:brush xml:id="br0">
      <inkml:brushProperty name="width" value="0.025" units="cm"/>
      <inkml:brushProperty name="height" value="0.025" units="cm"/>
    </inkml:brush>
  </inkml:definitions>
  <inkml:trace contextRef="#ctx0" brushRef="#br0">23 38 4933,'0'0'27834,"-22"-29"-29307,31 25-1634,-2-1-2371</inkml:trace>
</inkml:ink>
</file>

<file path=ppt/ink/ink3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691"/>
    </inkml:context>
    <inkml:brush xml:id="br0">
      <inkml:brushProperty name="width" value="0.025" units="cm"/>
      <inkml:brushProperty name="height" value="0.025" units="cm"/>
    </inkml:brush>
  </inkml:definitions>
  <inkml:trace contextRef="#ctx0" brushRef="#br0">1 0 15214,'0'0'9706,"49"8"-6632,-23 4-735,2 5-866,3 7-608,-4 8-769,-5 10-96,-7 6 0,-8 8 0,-7 7 0,-10 9 0,-15 5 0,-4 1 0,-1-1 0,-1-11-3267,0-12-5157</inkml:trace>
</inkml:ink>
</file>

<file path=ppt/ink/ink3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313"/>
    </inkml:context>
    <inkml:brush xml:id="br0">
      <inkml:brushProperty name="width" value="0.025" units="cm"/>
      <inkml:brushProperty name="height" value="0.025" units="cm"/>
    </inkml:brush>
  </inkml:definitions>
  <inkml:trace contextRef="#ctx0" brushRef="#br0">5 40 2851,'0'0'12006,"-1"-9"-7319,-2-20-2240,4 27-1078,3 7 0,20 53 2617,-7-13-4408,-16-43 385,89 192-166,-42-114-8434,-43-71 4158,-4-4-2258</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3.571"/>
    </inkml:context>
    <inkml:brush xml:id="br0">
      <inkml:brushProperty name="width" value="0.025" units="cm"/>
      <inkml:brushProperty name="height" value="0.025" units="cm"/>
    </inkml:brush>
  </inkml:definitions>
  <inkml:trace contextRef="#ctx0" brushRef="#br0">132 0 14990,'0'0'8963,"-9"2"-8397,5-2-556,0 1 0,1-1-1,-1 1 1,0 0 0,1 1-1,-1-1 1,1 1 0,-1-1 0,1 1-1,-1 0 1,1 0 0,-4 4-1,1 0 5,0 1 0,0-1-1,1 1 1,0 0 0,-7 15-1,7-14-13,1-1 0,0 2 0,0-1 0,1 0 0,0 1 0,0-1 0,1 1 0,0 0 0,1 0 0,0-1 0,0 1 0,1 10 0,1-17-2,-1 0-1,1 0 0,0 0 0,0 0 0,0 0 0,0 0 0,0-1 0,1 1 1,-1 0-1,0 0 0,1-1 0,-1 1 0,1-1 0,0 0 0,-1 1 0,1-1 1,0 0-1,0 0 0,0 0 0,0 0 0,0 0 0,3 1 0,56 15 40,-40-13-34,-3 1-3,0 1-1,0 0 1,0 1 0,-1 1 0,0 0 0,21 16-1,-33-21-1,1 2 0,-1-1-1,-1 0 1,1 1-1,-1 0 1,0 0 0,0 0-1,0 1 1,-1-1 0,1 1-1,-1 0 1,-1 0 0,1 0-1,-1 0 1,0 1 0,-1-1-1,1 1 1,-1-1-1,-1 1 1,1-1 0,-1 13-1,-2-8 21,1 0-1,-1 0 0,-1 0 1,0 0-1,-1 0 1,0-1-1,0 0 0,-1 0 1,-1 0-1,0 0 0,-13 16 1,7-10 381,-2-2 1,0 0-1,0 0 1,-1-1-1,-33 21 0,41-30-81,-1 0 1,1-1-1,-1 1 0,1-1 0,-15 3 0,20-5-280,0-1-1,0 1 1,0-1 0,1 0 0,-1 0 0,0 1-1,0-1 1,0 0 0,1-1 0,-1 1-1,0 0 1,0 0 0,0-1 0,1 1 0,-1-1-1,0 1 1,0-1 0,1 0 0,-1 0 0,1 0-1,-1 0 1,1 0 0,-1 0 0,1 0 0,-1 0-1,1-1 1,0 1 0,0 0 0,0-1 0,0 1-1,-1-3 1,-1-4-50,1-1 1,0 1-1,0-1 0,1 0 0,0 1 1,1-1-1,0 0 0,0 0 0,1 1 1,2-13-1,1-1-151,2 0 1,0 1-1,9-22 1,13-15-339,2 1 0,69-98 0,-26 45 509,-72 110-9,2-5-27,0 0 1,0 1 0,-1-1 0,1 0 0,-1-1-1,0 1 1,1-7 0,-3 12-37,0-1 1,0 1-1,0-1 0,0 1 0,-1-1 1,1 1-1,0-1 0,-1 1 0,1 0 1,0-1-1,0 1 0,-1 0 0,1-1 1,-1 1-1,1 0 0,0-1 0,-1 1 1,1 0-1,-1 0 0,1-1 1,-1 1-1,1 0 0,-1 0 0,1 0 1,-1 0-1,1-1 0,-1 1 0,1 0 1,-1 0-1,1 0 0,-1 0 0,1 0 1,-1 1-1,1-1 0,-1 0 0,1 0 1,-1 0-1,1 0 0,-1 1 1,-24 4-2620,16-1 1186,1 0-1,0 1 0,-1 0 0,2 1 0,-1 0 1,-13 13-1,8-3-2912</inkml:trace>
</inkml:ink>
</file>

<file path=ppt/ink/ink3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642"/>
    </inkml:context>
    <inkml:brush xml:id="br0">
      <inkml:brushProperty name="width" value="0.025" units="cm"/>
      <inkml:brushProperty name="height" value="0.025" units="cm"/>
    </inkml:brush>
  </inkml:definitions>
  <inkml:trace contextRef="#ctx0" brushRef="#br0">0 159 7143,'0'0'17456,"44"-56"-17328,-2 35-160,6-2-1409,0-4-2178,1-4-2820</inkml:trace>
</inkml:ink>
</file>

<file path=ppt/ink/ink3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985"/>
    </inkml:context>
    <inkml:brush xml:id="br0">
      <inkml:brushProperty name="width" value="0.025" units="cm"/>
      <inkml:brushProperty name="height" value="0.025" units="cm"/>
    </inkml:brush>
  </inkml:definitions>
  <inkml:trace contextRef="#ctx0" brushRef="#br0">113 0 18802,'0'0'1180,"-11"3"69,7-3-1163,0 1-1,1 0 1,-1 0 0,0 0 0,0 1 0,1-1-1,-1 1 1,1 0 0,-1 0 0,1 0 0,0 0-1,0 1 1,0-1 0,0 1 0,0 0 0,1 0 0,-1 0-1,1 0 1,0 0 0,0 0 0,0 1 0,0-1-1,0 1 1,1 0 0,0-1 0,-2 6 0,-6 37 219,2 1 0,2-1 0,2 1 0,2-1 1,9 82-1,-5-113-258,-1 0 0,2-1 0,0 1 1,0-1-1,2 0 0,0 0 0,0-1 0,12 19 1,-15-27 1,1-1 1,0 1 0,-1-1 0,1 0 0,1 0 0,-1 0 0,0 0 0,1-1 0,0 1 0,10 4 0,-11-7 38,-1 0 0,1 1 1,0-2-1,-1 1 1,1 0-1,0-1 0,0 0 1,0 0-1,-1 0 0,1 0 1,0-1-1,0 1 1,0-1-1,-1 0 0,1 0 1,0 0-1,-1-1 0,5-2 1,-6 4-15,0-1 1,0 0-1,0-1 1,0 1-1,0 0 1,0-1-1,0 1 1,0-1-1,0 1 0,-1-1 1,1 0-1,-1 0 1,1 0-1,-1 0 1,0 0-1,0 0 1,0 0-1,0 0 1,0 0-1,0-1 1,0 1-1,-1 0 0,1-1 1,-1 1-1,0 0 1,0-1-1,0 1 1,0-1-1,0 1 1,0 0-1,-1-1 1,1 1-1,-2-4 1,1 2 35,-1 0 0,1 1 0,-1-1 0,0 1 0,-1-1 1,1 1-1,0 0 0,-1 0 0,0 0 0,1 0 0,-1 0 1,0 1-1,-1-1 0,1 1 0,0 0 0,-1 0 0,1 0 1,-1 0-1,-4-1 0,-22-1-110,29 3 0,0 1 0,0 0 0,1 0 0,-1-1 0,0 1 0,0 0 0,0 0 0,0 0 0,0 0 0,1 0 0,-1 0 0,0 0 0,0 1 0,0-1 0,0 0 0,1 0 0,-1 1 0,0-1 0,0 1 0,0-1 0,1 0 0,-1 1 0,0-1 0,1 1 0,-1 0 0,0 0 0,3 0 0,1 0 0,0-1 0,0 1 0,0-1 0,0 1 0,0-1 0,0 0 0,0 0 0,0-1 0,0 1 0,4-2 0,0 0 0,1 0 0,-1-1 0,0 0 0,-1-1 0,1 0 0,-1 0 0,1 0 0,-1-1 0,-1 0 0,8-7 0,50-60 0,-60 69 0,0 52 0,-3-47-2,0 13-436,0-1-1,1 0 0,1 1 1,4 15-1,-6-27 223,1 0 0,0 0 0,0 0 0,0 0-1,0-1 1,0 1 0,1 0 0,-1-1 0,1 1-1,-1-1 1,1 0 0,0 1 0,0-1 0,0 0 0,1 0-1,-1 0 1,0 0 0,1-1 0,-1 1 0,1-1-1,0 1 1,-1-1 0,1 0 0,0 0 0,0 0 0,0 0-1,3 0 1,12-1-9633</inkml:trace>
</inkml:ink>
</file>

<file path=ppt/ink/ink3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9.373"/>
    </inkml:context>
    <inkml:brush xml:id="br0">
      <inkml:brushProperty name="width" value="0.025" units="cm"/>
      <inkml:brushProperty name="height" value="0.025" units="cm"/>
    </inkml:brush>
  </inkml:definitions>
  <inkml:trace contextRef="#ctx0" brushRef="#br0">749 0 12748,'-88'42'1417,"3"5"-1,-91 64 0,150-92-1157,0 1-1,1 1 0,2 1 0,0 1 0,1 1 1,1 0-1,-28 45 0,26-29-80,1 1 1,2 1-1,2 0 1,-23 80-1,21-37-85,4 1-1,4 1 1,4 0-1,3 1 1,9 105-1,-1-142-96,3 0 1,2 0-1,2-1 1,2 0-1,2-1 0,3 0 1,1-1-1,3-1 0,36 60 1,-40-81-19,1-1 1,1 0 0,1-1 0,1-1-1,1-1 1,1-1 0,30 20-1,-33-27-14,1-1-1,1-1 1,0-1 0,1-1-1,0-1 1,0-1-1,1-1 1,-1-2-1,47 6 1,-47-9 0,-1-1 0,1-1 0,0-1 0,-1-1 1,1-2-1,-1 0 0,0-1 0,0-1 0,0-1 0,-1-1 1,0-1-1,28-16 0,-21 8 56,-2-1-1,0-2 1,-2 0 0,0-2 0,-1-1-1,-1 0 1,-1-2 0,21-33 0,-8 3 455,-2-1 1,-3-2-1,-3-1 1,-2-1-1,-3-1 1,-2 0-1,-4-2 1,-2 0-1,-2-1 1,-4 0-1,-2 0 1,-3-1-1,-9-86 1,3 115-421,-2 1 1,-1 0 0,-1 0-1,-2 0 1,-2 1-1,-1 0 1,-2 1 0,-1 1-1,-1 0 1,-28-37 0,28 47-85,-1 0 1,-1 1-1,-1 1 1,-1 1-1,-1 1 1,0 0-1,-1 2 1,-1 1-1,0 1 1,-1 0 0,-1 2-1,0 2 1,-42-13-1,41 16-86,-1 2 1,0 0-1,-32 0 0,57 4 11,0 1-1,0 1 1,0-1-1,1 0 1,-1 1-1,0-1 1,0 1-1,0 0 1,1 0-1,-1 0 1,-3 2-1,5-2 33,1-1 0,-1 0-1,1 0 1,0 1 0,-1-1-1,1 0 1,0 1 0,0-1-1,-1 0 1,1 1 0,0-1 0,0 0-1,-1 1 1,1-1 0,0 1-1,0-1 1,0 0 0,0 1-1,0-1 1,0 1 0,0-1-1,-1 0 1,1 1 0,0-1 0,1 1-1,-1-1 1,0 1 0,0 0-1,16 14-3874,18-2-2229</inkml:trace>
</inkml:ink>
</file>

<file path=ppt/ink/ink3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9.730"/>
    </inkml:context>
    <inkml:brush xml:id="br0">
      <inkml:brushProperty name="width" value="0.025" units="cm"/>
      <inkml:brushProperty name="height" value="0.025" units="cm"/>
    </inkml:brush>
  </inkml:definitions>
  <inkml:trace contextRef="#ctx0" brushRef="#br0">0 0 15086,'0'0'-5701</inkml:trace>
</inkml:ink>
</file>

<file path=ppt/ink/ink3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0.091"/>
    </inkml:context>
    <inkml:brush xml:id="br0">
      <inkml:brushProperty name="width" value="0.025" units="cm"/>
      <inkml:brushProperty name="height" value="0.025" units="cm"/>
    </inkml:brush>
  </inkml:definitions>
  <inkml:trace contextRef="#ctx0" brushRef="#br0">512 1 15439,'-36'15'689,"0"2"1,1 1-1,2 2 0,-49 37 1,61-40-585,1 2 0,1 0 0,1 1 0,0 0 0,2 2-1,0 0 1,-19 37 0,14-13 56,1 1 0,2 0 0,3 1 0,2 1-1,1 1 1,-6 73 0,12-44-121,3-1 0,3 0 1,16 117-1,-7-139-149,2-1-1,2 1 1,3-2-1,41 97 1,-42-118 211,2-2-1,1 0 1,1-2 0,1 0-1,2 0 1,1-2 0,1-1 0,53 44-1,-65-61-6,0 0-1,1 0 0,0-2 0,0 1 1,1-2-1,0 0 0,0-1 1,1 0-1,0-1 0,-1 0 1,1-2-1,0 1 0,1-2 1,-1 0-1,0-1 0,0-1 1,0 0-1,1-1 0,-1 0 0,-1-1 1,1-1-1,0-1 0,-1 0 1,0 0-1,0-2 0,0 1 1,-1-2-1,0 0 0,-1-1 1,0 0-1,0 0 0,11-13 1,7-9 353,-1-1 1,-2-2-1,-1 0 1,-2-2-1,-1-1 1,-2-1-1,21-52 1,-11 13 227,-4-3-1,32-148 1,-40 124-422,6-123-1,-22 172-219,-3-1-1,-2 1 1,-19-110-1,17 147-20,0 0 0,-2 0 0,0 0 0,-1 0 0,-1 1 0,-18-29 0,21 39-45,0 0 0,0 0 0,-1 0 0,0 1 0,0 0 0,-1 0 0,1 1 0,-1 0 0,-1 0 0,1 0 0,0 1 0,-1 0 0,0 1 0,0 0-1,0 0 1,-15-3 0,5 3-730,0 2-1,0-1 0,-33 4 0,24 0-2550,-49 13-1,5 3-4010</inkml:trace>
</inkml:ink>
</file>

<file path=ppt/ink/ink3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0.590"/>
    </inkml:context>
    <inkml:brush xml:id="br0">
      <inkml:brushProperty name="width" value="0.025" units="cm"/>
      <inkml:brushProperty name="height" value="0.025" units="cm"/>
    </inkml:brush>
  </inkml:definitions>
  <inkml:trace contextRef="#ctx0" brushRef="#br0">1 1798 20307,'0'0'64,"8"-15"-848,46-61 967,4 3 0,84-84 1,-102 113 88,451-516 2329,-369 405-2781,177-299 1,-171 212 189,-115 221-186,-13 21 177,0 0 0,1 0-1,-1 0 1,0 0 0,0 0-1,0 0 1,1 0 0,-1 0-1,0 0 1,0 0 0,0 0 0,1 0-1,-1 0 1,0 0 0,0 0-1,0 0 1,1 0 0,-1 1-1,0-1 1,0 0 0,0 0 0,0 0-1,1 0 1,-1 0 0,0 0-1,0 1 1,0-1 0,0 0-1,0 0 1,0 0 0,1 0 0,-1 1-1,0-1 1,0 0 0,0 0-1,0 0 1,0 1 0,0-1-1,0 0 1,0 0 0,0 0 0,0 1-1,0-1 1,0 0 0,0 0-1,0 0 1,0 1 0,0-1-1,0 0 1,-1 48 291,0-31-240,0 2 82,1-1-1,1 1 1,1-1-1,0 1 1,2-1-1,0 0 1,1 0-1,9 22 0,64 123 1593,52 128 392,-123-270-2048,-6-15-60,0 0-1,1-1 0,0 1 0,0 0 1,1-1-1,-1 1 0,1-1 1,0 0-1,1 0 0,-1 0 0,6 5 1,-9-9-33,1-1 1,-1 0-1,0 0 0,1 0 1,-1 0-1,0 1 1,1-1-1,-1 0 1,0 0-1,1 0 1,-1 0-1,0 0 1,1 0-1,-1 0 1,0 0-1,1 0 1,-1 0-1,0 0 1,1 0-1,-1 0 0,0 0 1,1-1-1,-1 1 1,0 0-1,1 0 1,-1 0-1,0 0 1,1-1-1,-1 1 1,0 0-1,0 0 1,1-1-1,-1 1 1,0 0-1,0 0 1,1-1-1,-1 1 0,0 0 1,0-1-1,0 1 1,0 0-1,0-1 1,1 1-1,-1 0 1,0-1-1,0 1 1,0 0-1,0-1 1,4-21-1642,-4 21 1645,4-52-4487,-4-18-4185</inkml:trace>
</inkml:ink>
</file>

<file path=ppt/ink/ink3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8.005"/>
    </inkml:context>
    <inkml:brush xml:id="br0">
      <inkml:brushProperty name="width" value="0.025" units="cm"/>
      <inkml:brushProperty name="height" value="0.025" units="cm"/>
    </inkml:brush>
  </inkml:definitions>
  <inkml:trace contextRef="#ctx0" brushRef="#br0">1 86 11082,'0'0'16533,"9"4"-15716,3 0-596,1-1-1,0-1 1,-1 0-1,1-1 1,0 0-1,0-1 1,0 0-1,0-1 1,25-5-1,485-69 1403,-426 66-1065,-59 6-848,-31 2-813,-14 0-950,-73 0-13124,49-4 3641</inkml:trace>
</inkml:ink>
</file>

<file path=ppt/ink/ink3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8.379"/>
    </inkml:context>
    <inkml:brush xml:id="br0">
      <inkml:brushProperty name="width" value="0.025" units="cm"/>
      <inkml:brushProperty name="height" value="0.025" units="cm"/>
    </inkml:brush>
  </inkml:definitions>
  <inkml:trace contextRef="#ctx0" brushRef="#br0">696 67 14157,'0'0'4517,"-8"-9"-2270,-34-42 1341,42 51-3426,-1-1 0,0 0 1,0 1-1,1-1 0,-1 1 1,0-1-1,0 1 1,0-1-1,0 1 0,0 0 1,1-1-1,-1 1 1,0 0-1,0 0 0,0 0 1,0-1-1,0 1 0,0 0 1,0 0-1,0 0 1,0 1-1,0-1 0,0 0 1,0 0-1,0 0 1,0 1-1,0-1 0,-1 1 1,-26 13-15,-66 49 228,2 3-1,-131 126 1,195-168-365,2 2-1,1 2 1,1 0 0,2 1-1,-21 34 1,42-60-24,-1 0 0,0 0 0,1 0 0,-1 1 0,1-1-1,0 0 1,0 0 0,1 1 0,-1-1 0,0 1 0,1-1 0,0 0 0,0 1 0,0 4 0,1-7 7,0 1-1,0 0 1,0-1 0,0 1 0,0-1 0,0 1 0,0-1 0,0 0-1,0 0 1,1 1 0,-1-1 0,1 0 0,-1 0 0,1 0 0,-1 0-1,1 0 1,-1-1 0,1 1 0,0 0 0,0-1 0,-1 1-1,1-1 1,0 0 0,0 1 0,-1-1 0,1 0 0,3 0 0,85 3 353,0-4 1,95-12-1,63-2-2186,-199 16-1858,68 8 1,-80-3-4722</inkml:trace>
</inkml:ink>
</file>

<file path=ppt/ink/ink3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9.521"/>
    </inkml:context>
    <inkml:brush xml:id="br0">
      <inkml:brushProperty name="width" value="0.025" units="cm"/>
      <inkml:brushProperty name="height" value="0.025" units="cm"/>
    </inkml:brush>
  </inkml:definitions>
  <inkml:trace contextRef="#ctx0" brushRef="#br0">0 135 13869,'0'0'5082,"1"-8"-2450,4-19-983,-2 33 234,-1 59 730,-1-28-2928,-1 114 1857,4-143 127,3-15-711,6-16-120,7-24-751,-1 0-1,-3-1 1,18-84 0,-39 262-87,5-129 0,-1 0 0,1 0 0,0 0 0,0-1 0,0 1 0,0 0 0,0 0 0,0 0 0,0 0 0,0 0 0,0 0 0,0 0 0,1-1 0,-1 1 0,0 0 0,1 0 0,-1 0 0,0 0 0,1-1 0,-1 1 0,1 0 0,-1 0 0,1-1 0,-1 1 0,1 0 0,0-1 0,-1 1 0,1-1 0,0 1 0,0-1 0,-1 1 0,1-1 0,0 1 0,0-1 0,0 0 0,0 1 0,-1-1 0,1 0 0,0 0 0,0 0 0,0 0 0,0 0 0,0 0 0,0 0 0,0 0 0,0 0 0,-1 0 0,1 0 0,0 0 0,0-1 0,0 1 0,0 0 0,0-1 0,-1 1 0,1-1 0,0 1 0,0-1 0,-1 1 0,1-1 0,0 0 0,7-4 0,-1 0 0,0 0 0,0 0 0,12-13 0,12-18 0,-1 0 0,34-59 0,-64 94 0,1 1 0,-1 0 0,0-1 0,0 1 0,0-1 0,0 1 0,0 0 0,1-1 0,-1 1 0,0-1 0,0 1 0,1 0 0,-1-1 0,0 1 0,1 0 0,-1 0 0,0-1 0,1 1 0,-1 0 0,0 0 0,1-1 0,-1 1 0,0 0 0,1 0 0,-1 0 0,1 0 0,-1 0 0,0 0 0,1-1 0,-1 1 0,1 0 0,-1 0 0,1 0 0,4 15 0,-4 38 0,-2-40 0,-1 53 0,0-38 0,1 1 0,2-1 0,5 39 0,-6-65-100,1-1 0,-1 1 1,1-1-1,0 1 0,0-1 0,-1 1 0,1-1 1,0 0-1,0 1 0,0-1 0,1 0 0,-1 0 0,0 1 1,0-1-1,1 0 0,-1 0 0,0-1 0,1 1 1,-1 0-1,1 0 0,-1-1 0,1 1 0,-1-1 1,1 1-1,0-1 0,-1 0 0,1 1 0,0-1 1,-1 0-1,1 0 0,0 0 0,-1-1 0,1 1 0,0 0 1,-1 0-1,1-1 0,-1 1 0,1-1 0,-1 0 1,1 1-1,-1-1 0,1 0 0,-1 0 0,0 0 1,1 0-1,-1 0 0,0 0 0,0 0 0,1 0 1,-1-1-1,0 1 0,0 0 0,-1-1 0,1 1 0,1-4 1,8-20-7295,-5-2-6112</inkml:trace>
</inkml:ink>
</file>

<file path=ppt/ink/ink3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051"/>
    </inkml:context>
    <inkml:brush xml:id="br0">
      <inkml:brushProperty name="width" value="0.025" units="cm"/>
      <inkml:brushProperty name="height" value="0.025" units="cm"/>
    </inkml:brush>
  </inkml:definitions>
  <inkml:trace contextRef="#ctx0" brushRef="#br0">0 149 15695,'0'0'9753,"10"2"-8098,1 0-1252,0-1 0,0-1-1,-1 0 1,1 0 0,0-1 0,0-1 0,-1 1-1,20-7 1,99-39 1091,-56 20-1104,-24 10-499,0 4 0,2 1 0,76-8 0,-66 16-4414,1 2-4355</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3.915"/>
    </inkml:context>
    <inkml:brush xml:id="br0">
      <inkml:brushProperty name="width" value="0.025" units="cm"/>
      <inkml:brushProperty name="height" value="0.025" units="cm"/>
    </inkml:brush>
  </inkml:definitions>
  <inkml:trace contextRef="#ctx0" brushRef="#br0">249 1 3812,'0'0'10650,"-8"11"-6225,-36 47-1650,-65 121-1,94-151-2259,2 1-1,1 1 0,1-1 0,1 2 0,2 0 0,1 0 1,-3 39-1,9-66-492,1 0 1,0 0 0,0-1 0,0 1-1,0 0 1,1 0 0,0 0 0,0-1 0,0 1-1,0-1 1,0 1 0,1 0 0,-1-1-1,1 0 1,0 1 0,0-1 0,0 0-1,5 5 1,-4-6-5,-1 0-1,1-1 1,0 1 0,0-1-1,0 1 1,0-1 0,0 0-1,0 0 1,0 0 0,0 0-1,0-1 1,1 0-1,-1 1 1,0-1 0,0 0-1,0 0 1,1-1 0,-1 1-1,0-1 1,0 1 0,0-1-1,4-2 1,3 0 36,-1-2-1,1 0 1,-1 0 0,-1 0 0,1-1-1,-1 0 1,0-1 0,0 0 0,-1 0 0,1-1-1,-2 0 1,1 0 0,-1-1 0,8-14-1,-5 7-12,-1 0 0,-1-1-1,0 1 1,-1-1 0,-1-1-1,0 1 1,3-31 0,-7 36-11,0 0 0,0-1 0,-2 1 0,0-1 1,0 1-1,-1-1 0,0 1 0,-1 0 1,-6-14-1,7 21-39,0 1 1,0 0 0,0 0-1,-1 0 1,0 0-1,0 0 1,0 0-1,0 1 1,-1-1 0,1 1-1,-1 0 1,0 0-1,0 1 1,0-1-1,0 1 1,-1-1 0,1 1-1,0 1 1,-1-1-1,0 1 1,1 0-1,-1 0 1,0 0 0,0 0-1,1 1 1,-7 0-1,8 0-30,0 0 0,0 0 1,1 1-1,-1-1 0,0 1 0,0 0 0,1 0 0,-1 0 0,0 0 0,1 0 0,-1 1 1,1-1-1,0 1 0,-1 0 0,1-1 0,0 1 0,0 0 0,0 0 0,0 1 0,0-1 0,1 0 1,-1 1-1,1-1 0,-1 1 0,1-1 0,0 1 0,-1 3 0,1-4-145,0 0 0,1 0-1,-1 0 1,1 1 0,0-1-1,-1 0 1,1 1 0,0-1-1,1 0 1,-1 1 0,0-1-1,1 0 1,-1 0 0,1 1-1,-1-1 1,1 0 0,0 0-1,0 0 1,0 0 0,0 0-1,1 0 1,-1 0 0,0 0-1,1 0 1,0-1 0,-1 1-1,1-1 1,0 1 0,0-1-1,-1 1 1,1-1 0,0 0-1,4 1 1,3 1-933,0 0-1,0-1 1,0-1-1,0 1 1,0-2 0,1 1-1,12-2 1,-21 1 954,55-1-8336</inkml:trace>
</inkml:ink>
</file>

<file path=ppt/ink/ink3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554"/>
    </inkml:context>
    <inkml:brush xml:id="br0">
      <inkml:brushProperty name="width" value="0.025" units="cm"/>
      <inkml:brushProperty name="height" value="0.025" units="cm"/>
    </inkml:brush>
  </inkml:definitions>
  <inkml:trace contextRef="#ctx0" brushRef="#br0">11 1 18802,'0'0'3021,"-2"12"-811,-3 21-1314,3 1 0,0-1 0,3 1 0,7 60-1,8-3-275,-4 1-1,0 96 0,-21-201 1012,-2-14-1255,4-12-314,2-1-1,1 0 0,3-70 0,3 87-71,0 0-1,1 0 0,1 0 1,2 0-1,0 1 1,1 0-1,19-39 0,-21 52-47,1 0 0,0 1-1,1 0 1,0 0 0,0 0-1,1 1 1,0 0 0,0 0-1,1 1 1,-1 0 0,2 0 0,-1 1-1,0 1 1,1-1 0,0 2-1,0-1 1,0 1 0,0 1-1,1 0 1,-1 0 0,1 1-1,-1 0 1,1 1 0,0 0-1,-1 1 1,19 3 0,-28-4 56,1 1 0,-1-1 1,0 0-1,0 1 0,0-1 1,1 1-1,-1-1 1,0 1-1,0 0 0,0-1 1,0 1-1,0 0 0,0 0 1,0-1-1,0 1 1,0 0-1,0 0 0,-1 0 1,1 0-1,0 1 0,-1-1 1,1 0-1,-1 0 1,1 0-1,-1 0 0,1 1 1,-1-1-1,0 0 0,0 0 1,1 1-1,-1-1 1,0 0-1,0 0 0,0 1 1,-1-1-1,1 0 0,0 1 1,0-1-1,-1 0 1,1 0-1,0 0 0,-1 1 1,0-1-1,1 0 0,-1 0 1,0 0-1,1 0 1,-1 0-1,-1 1 0,-3 5 152,1-1 0,-1 0-1,-1 0 1,1 0 0,-1-1-1,-11 8 1,-6 2 4,-1-1 0,0-1-1,-29 11 1,41-19-129,-1-1 0,0 0-1,0-1 1,-1 0 0,1-1 0,0 0-1,-1-1 1,-19-2 0,32 1-40,0 0 0,0 0 0,0 0 0,0 0 0,0-1 0,0 1 0,0 0 1,0-1-1,0 1 0,0-1 0,0 1 0,0-1 0,0 1 0,0-1 0,1 0 0,-1 1 0,0-1 0,0 0 0,1 0 0,-1 1 0,0-1 1,1 0-1,-1 0 0,1 0 0,-1 0 0,1 0 0,-1 0 0,1 0 0,0 0 0,0 0 0,-1 0 0,1 0 0,0 0 0,0 0 0,0 0 1,0-1-1,0 1 0,0 0 0,1 0 0,-1 0 0,0 0 0,1-1 0,0-3-312,1 0 1,-1 1-1,1-1 0,0 1 1,0 0-1,0-1 0,1 1 1,4-5-1,22-22-5818,5 0-2642</inkml:trace>
</inkml:ink>
</file>

<file path=ppt/ink/ink3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883"/>
    </inkml:context>
    <inkml:brush xml:id="br0">
      <inkml:brushProperty name="width" value="0.025" units="cm"/>
      <inkml:brushProperty name="height" value="0.025" units="cm"/>
    </inkml:brush>
  </inkml:definitions>
  <inkml:trace contextRef="#ctx0" brushRef="#br0">0 103 3171,'0'0'29596,"93"-47"-29596,-40 28 0,1 2 0,0 4-320,-10 6-929,-11 7-161,-10 0-480,-11 7-1345,-12 9 353,-6 2 319,-16 2-2177,-10 0-3012</inkml:trace>
</inkml:ink>
</file>

<file path=ppt/ink/ink3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1.244"/>
    </inkml:context>
    <inkml:brush xml:id="br0">
      <inkml:brushProperty name="width" value="0.025" units="cm"/>
      <inkml:brushProperty name="height" value="0.025" units="cm"/>
    </inkml:brush>
  </inkml:definitions>
  <inkml:trace contextRef="#ctx0" brushRef="#br0">1 121 10282,'0'0'14734,"81"9"-12396,-25-25-961,5-2-416,3-1-480,-7 1-513,-3-1-2627,-8 0-4580,-15-1-11563</inkml:trace>
</inkml:ink>
</file>

<file path=ppt/ink/ink3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1.586"/>
    </inkml:context>
    <inkml:brush xml:id="br0">
      <inkml:brushProperty name="width" value="0.025" units="cm"/>
      <inkml:brushProperty name="height" value="0.025" units="cm"/>
    </inkml:brush>
  </inkml:definitions>
  <inkml:trace contextRef="#ctx0" brushRef="#br0">45 0 17553,'0'0'12379,"8"10"-11872,-5-5-458,1 0 0,-1 0 0,1 0 0,-2 0 0,1 1 0,0 0 0,-1-1 0,0 1 0,-1 0 0,1 0 0,-1 0 0,0 0 0,0 0 0,-1 0 0,0 1-1,0-1 1,-2 7 0,-36 163 227,24-123-200,-14 97-1,27-147-42,1 0 0,-1 0 0,1 0 1,0 0-1,0 0 0,0 1 0,0-1 0,1 0 0,-1 0 0,1 0 0,0 0 0,0 0 0,0 0 0,0 0 0,0 0 0,0-1 0,3 5 0,-1-5-9,0-1 0,0 1 0,0 0 0,0-1 0,0 0 0,1 0 0,-1 0 1,0 0-1,1 0 0,-1-1 0,0 1 0,1-1 0,-1 0 0,1 0 0,-1 0 0,4-1 0,23-3-20,0-1 1,-1-1-1,1-1 1,-2-2-1,45-19 1,21-6-470,-39 16-2601,-21 5-3429,-5 3-5623</inkml:trace>
</inkml:ink>
</file>

<file path=ppt/ink/ink3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177"/>
    </inkml:context>
    <inkml:brush xml:id="br0">
      <inkml:brushProperty name="width" value="0.025" units="cm"/>
      <inkml:brushProperty name="height" value="0.025" units="cm"/>
    </inkml:brush>
  </inkml:definitions>
  <inkml:trace contextRef="#ctx0" brushRef="#br0">1 53 10602,'0'0'8691,"6"-10"-4917,19-29-1585,-25 38-2135,0 1 1,0 0-1,0 0 0,0 0 0,0 0 1,0 0-1,0-1 0,1 1 1,-1 0-1,0 0 0,0 0 1,0 0-1,0 0 0,0-1 1,0 1-1,0 0 0,0 0 0,0 0 1,1 0-1,-1 0 0,0 0 1,0 0-1,0 0 0,0-1 1,0 1-1,0 0 0,1 0 1,-1 0-1,0 0 0,0 0 0,0 0 1,0 0-1,1 0 0,-1 0 1,0 0-1,0 0 0,0 0 1,0 0-1,0 0 0,1 0 1,-1 0-1,0 0 0,0 0 0,0 0 1,0 0-1,1 0 0,-1 1 1,0-1-1,0 0 0,0 0 1,0 0-1,0 0 0,0 0 1,1 0-1,2 13 814,-2 22-782,-1-32 212,-4 79 387,-13 80 0,7-95-566,3 1 1,3 88 0,5-152-118,-1 1-1,0-1 0,1 0 1,0 0-1,0 0 1,0 1-1,0-1 0,1 0 1,0 0-1,0-1 0,0 1 1,0 0-1,0 0 1,1-1-1,0 0 0,-1 1 1,1-1-1,4 3 1,-2-3 13,0 1 0,0-2 0,1 1 0,-1-1 0,1 1 0,-1-1 0,1-1 0,0 1 0,-1-1 0,1 0 1,12 0-1,-5-1-591,0 0 0,1-1 0,-1 0 0,25-7 0,-25 4-1714,1 0 1,-1-1 0,25-13-1,4-8-9160</inkml:trace>
</inkml:ink>
</file>

<file path=ppt/ink/ink3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519"/>
    </inkml:context>
    <inkml:brush xml:id="br0">
      <inkml:brushProperty name="width" value="0.025" units="cm"/>
      <inkml:brushProperty name="height" value="0.025" units="cm"/>
    </inkml:brush>
  </inkml:definitions>
  <inkml:trace contextRef="#ctx0" brushRef="#br0">0 1 21556,'0'0'6983,"24"77"-5798,-21-37-480,4 5-321,-2-2-256,6-7-96,2-11-352,6-9-929,5-15 256,-1-1 128,0-19-352,-5-10-1089,-5-6-2947,-11-8-5349</inkml:trace>
</inkml:ink>
</file>

<file path=ppt/ink/ink3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892"/>
    </inkml:context>
    <inkml:brush xml:id="br0">
      <inkml:brushProperty name="width" value="0.025" units="cm"/>
      <inkml:brushProperty name="height" value="0.025" units="cm"/>
    </inkml:brush>
  </inkml:definitions>
  <inkml:trace contextRef="#ctx0" brushRef="#br0">13 7 22902,'0'0'9865,"-13"-7"-16207,20 18-224,-1 2-6278</inkml:trace>
</inkml:ink>
</file>

<file path=ppt/ink/ink3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3.221"/>
    </inkml:context>
    <inkml:brush xml:id="br0">
      <inkml:brushProperty name="width" value="0.025" units="cm"/>
      <inkml:brushProperty name="height" value="0.025" units="cm"/>
    </inkml:brush>
  </inkml:definitions>
  <inkml:trace contextRef="#ctx0" brushRef="#br0">1 0 21973,'0'0'10794,"50"23"-10794,-44 1 0,2 6 0,-4 1-577,1 1-1376,1-3-738,-3-3-1697,-2-8-192,0-10-898</inkml:trace>
</inkml:ink>
</file>

<file path=ppt/ink/ink3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3.580"/>
    </inkml:context>
    <inkml:brush xml:id="br0">
      <inkml:brushProperty name="width" value="0.025" units="cm"/>
      <inkml:brushProperty name="height" value="0.025" units="cm"/>
    </inkml:brush>
  </inkml:definitions>
  <inkml:trace contextRef="#ctx0" brushRef="#br0">1 59 15278,'0'0'11958,"0"11"-11071,1-1-597,0 0 0,1 0 0,0 0 0,0 0 0,1 0 0,8 17 0,-9-22-262,0-1 0,0 0 0,0 0 0,1 0 0,-1-1-1,1 1 1,0-1 0,1 1 0,-1-1 0,0 0 0,1 0 0,0-1 0,-1 1-1,1-1 1,0 1 0,0-1 0,1-1 0,-1 1 0,0 0 0,9 1-1,-9-2-122,1-1 0,-1 0 0,1 1 0,-1-1 0,0-1 0,1 1 0,-1-1 0,0 1 0,1-1 0,-1 0-1,0-1 1,0 1 0,0-1 0,0 0 0,0 0 0,0 0 0,0-1 0,-1 1 0,1-1 0,-1 0 0,0 0-1,1 0 1,3-5 0,-3 2-660,1-1 0,-1 0 0,0 0 0,0 0 0,2-8 0,10-40-7279,-11 23 1943</inkml:trace>
  <inkml:trace contextRef="#ctx0" brushRef="#br0" timeOffset="1">257 0 6598,'0'0'9289,"0"51"-5349,0-18-481,-1 5-736,-3 0-193,1 3-736,2-1-417,1-2-672,0 1-353,0-1-352,4-1 0,3 0 0,-1 3-961,-4 3-993,-2-4-1825,0-8-2852,-2-10-3298</inkml:trace>
</inkml:ink>
</file>

<file path=ppt/ink/ink3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047"/>
    </inkml:context>
    <inkml:brush xml:id="br0">
      <inkml:brushProperty name="width" value="0.025" units="cm"/>
      <inkml:brushProperty name="height" value="0.025" units="cm"/>
    </inkml:brush>
  </inkml:definitions>
  <inkml:trace contextRef="#ctx0" brushRef="#br0">0 1 19538,'0'0'8585,"5"50"-8233,3-16-64,5 5-160,5-3-64,2 0-480,4-5-1186,-2-8-1120,-4-6-2371,-10-9-576</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4.241"/>
    </inkml:context>
    <inkml:brush xml:id="br0">
      <inkml:brushProperty name="width" value="0.025" units="cm"/>
      <inkml:brushProperty name="height" value="0.025" units="cm"/>
    </inkml:brush>
  </inkml:definitions>
  <inkml:trace contextRef="#ctx0" brushRef="#br0">261 1 15535,'0'0'3939,"-45"77"-2369,7-26-865,-4 11-97,2 0 577,1-1 32,10-9-512,9-11-449,12-10-256,8-16-96,3-15-576,13-2-449,5-24-1154,0-12-2145,-2-8-5733</inkml:trace>
</inkml:ink>
</file>

<file path=ppt/ink/ink3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408"/>
    </inkml:context>
    <inkml:brush xml:id="br0">
      <inkml:brushProperty name="width" value="0.025" units="cm"/>
      <inkml:brushProperty name="height" value="0.025" units="cm"/>
    </inkml:brush>
  </inkml:definitions>
  <inkml:trace contextRef="#ctx0" brushRef="#br0">0 185 17777,'0'0'6086,"27"-50"-5158,-3 32-287,4-1 0,5 2-513,1-1-352,1 0-2051,-3-4-3266,-6-1-9449</inkml:trace>
</inkml:ink>
</file>

<file path=ppt/ink/ink3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738"/>
    </inkml:context>
    <inkml:brush xml:id="br0">
      <inkml:brushProperty name="width" value="0.025" units="cm"/>
      <inkml:brushProperty name="height" value="0.025" units="cm"/>
    </inkml:brush>
  </inkml:definitions>
  <inkml:trace contextRef="#ctx0" brushRef="#br0">1 108 16976,'0'0'6022,"71"-27"-4901,-30 11-865,6 1-224,5-3-1057,-4 1-2658,-2 3-2820</inkml:trace>
</inkml:ink>
</file>

<file path=ppt/ink/ink3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5.297"/>
    </inkml:context>
    <inkml:brush xml:id="br0">
      <inkml:brushProperty name="width" value="0.025" units="cm"/>
      <inkml:brushProperty name="height" value="0.025" units="cm"/>
    </inkml:brush>
  </inkml:definitions>
  <inkml:trace contextRef="#ctx0" brushRef="#br0">1 1 18481,'0'0'935,"5"8"-220,12 15 545,0 0 0,2-1 0,1-1 0,28 24 0,-22-22-597,-2 1 0,0 1 0,30 43 0,-42-48-552,-1 1 0,-1 0 0,-1 1 0,-2 0 0,0 0 0,-1 1 0,-1 0 0,-1 0 0,-1 0 0,-1 1 0,-1-1 0,-1 1 0,-1-1 0,-1 0 0,-1 1 0,-7 23 0,-1 0-343,-3-1-1,-1 0 1,-3-2 0,-1 1 0,-2-2 0,-49 73 0,11-40-3606,0-16-2643</inkml:trace>
</inkml:ink>
</file>

<file path=ppt/ink/ink3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8.577"/>
    </inkml:context>
    <inkml:brush xml:id="br0">
      <inkml:brushProperty name="width" value="0.025" units="cm"/>
      <inkml:brushProperty name="height" value="0.025" units="cm"/>
    </inkml:brush>
  </inkml:definitions>
  <inkml:trace contextRef="#ctx0" brushRef="#br0">2526 25 8616,'-830'-9'6807,"724"14"-6302,0 5 0,1 5 0,-171 47 1,223-46-485,-1 3 1,2 3-1,1 1 1,1 3 0,1 2-1,1 1 1,2 3-1,-69 62 1,63-42-16,2 2 0,3 3 0,3 1 0,1 3 0,-59 115 0,56-80 12,4 2-1,5 1 1,-35 142 0,57-175 30,2 1 0,3 1 0,3 0 1,3 0-1,3 0 0,11 95 0,-3-113-21,3 0 1,1 0-1,3-1 0,2-1 0,1-1 0,3 0 0,2-1 0,2-1 0,36 50 0,-33-58-64,1-1-1,2-2 1,1-1-1,1-1 0,65 47 1,-70-60-42,0-2 0,2 0 1,0-2-1,0-1 0,2-2 0,-1-1 1,1-1-1,57 10 0,-36-14 84,1-3 0,-1-2 0,0-2 0,1-2 0,-1-3 0,0-2 0,-1-2-1,55-19 1,8-10 52,-3-4-1,152-84 1,-88 33 113,210-151 1,-310 189 178,-2-3 0,-3-2 0,-2-4 1,116-147-1,-151 164 45,-3-1 0,-1-1 0,-3-1 1,-2-2-1,-3 0 0,-1-2 0,-4 0 0,16-85 0,-18 43 302,-4-1 0,-5 0-1,-3 0 1,-14-113-1,4 132-237,-33-137 1,32 180-428,-2-1 1,-2 2-1,-1 0 0,-2 0 1,-37-57-1,48 84-102,-1 0 1,0 0-1,-1 1 0,1 0 0,-1 1 0,-1 0 0,1 0 0,-1 0 0,0 1 0,-1 0 0,1 0 0,-1 1 1,0 0-1,0 1 0,0 0 0,-14-3 0,7 4-663,-1 1 1,1 0-1,0 1 1,-1 1-1,1 0 0,0 1 1,0 1-1,0 1 1,-16 5-1,-74 31-6756</inkml:trace>
</inkml:ink>
</file>

<file path=ppt/ink/ink3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1.475"/>
    </inkml:context>
    <inkml:brush xml:id="br0">
      <inkml:brushProperty name="width" value="0.025" units="cm"/>
      <inkml:brushProperty name="height" value="0.025" units="cm"/>
    </inkml:brush>
  </inkml:definitions>
  <inkml:trace contextRef="#ctx0" brushRef="#br0">0 130 16912,'0'0'1687,"9"14"-555,23 48-97,-2 1 1,25 82 0,-45-116-867,4 15-146,29 62-1,-37-95 57,0 0 0,0 0 0,1-1 0,0 0 0,0 0 0,1-1 0,1 0 0,0 0 0,0-1 0,17 12 0,-22-17 44,0-1 0,-1 0-1,1 0 1,0 0-1,0 0 1,0-1 0,0 0-1,0 0 1,1 0-1,-1 0 1,0-1 0,0 1-1,1-1 1,-1 0-1,0-1 1,0 1 0,1-1-1,-1 1 1,0-1-1,0 0 1,0-1 0,0 1-1,0-1 1,0 0-1,0 0 1,0 0 0,-1 0-1,1-1 1,-1 0-1,0 1 1,0-1 0,0 0-1,0-1 1,0 1-1,2-5 1,10-12 339,-2-2 1,0 0-1,-2 0 1,16-44-1,-17 42-232,43-105 203,57-219-1,-106 333-215,0-1-1659,-8 25-3082,-6 8-2197,-4-2-4191</inkml:trace>
</inkml:ink>
</file>

<file path=ppt/ink/ink3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162"/>
    </inkml:context>
    <inkml:brush xml:id="br0">
      <inkml:brushProperty name="width" value="0.025" units="cm"/>
      <inkml:brushProperty name="height" value="0.025" units="cm"/>
    </inkml:brush>
  </inkml:definitions>
  <inkml:trace contextRef="#ctx0" brushRef="#br0">1 1 8360,'0'0'-1089</inkml:trace>
</inkml:ink>
</file>

<file path=ppt/ink/ink3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504"/>
    </inkml:context>
    <inkml:brush xml:id="br0">
      <inkml:brushProperty name="width" value="0.025" units="cm"/>
      <inkml:brushProperty name="height" value="0.025" units="cm"/>
    </inkml:brush>
  </inkml:definitions>
  <inkml:trace contextRef="#ctx0" brushRef="#br0">1 261 19442,'0'0'897,"69"-9"1121,-17-1 705,9-8-801,5-4-705,-1-5-288,0-3-417,-9-1-416,-7 2-32,-5 3 0,-9 4-64,-10 6-480,-12 5-801,-10 5-705,-4 3-128,-26 2-1281,-9 1-5061</inkml:trace>
</inkml:ink>
</file>

<file path=ppt/ink/ink3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863"/>
    </inkml:context>
    <inkml:brush xml:id="br0">
      <inkml:brushProperty name="width" value="0.025" units="cm"/>
      <inkml:brushProperty name="height" value="0.025" units="cm"/>
    </inkml:brush>
  </inkml:definitions>
  <inkml:trace contextRef="#ctx0" brushRef="#br0">290 6 16207,'0'0'9140,"8"-2"-8847,-7 2-288,0-1 1,0 1-1,1-1 0,-1 1 0,0 0 0,0-1 0,1 1 1,-1 0-1,0 0 0,0 0 0,1 0 0,-1 0 0,0 0 0,0 0 1,1 1-1,-1-1 0,0 0 0,0 1 0,0-1 0,1 1 1,-1-1-1,0 1 0,0 0 0,0-1 0,0 1 0,0 0 1,0 0-1,0 0 0,0 0 0,-1-1 0,1 1 0,0 1 0,0-1 1,-1 0-1,1 0 0,-1 0 0,2 2 0,-1 4 7,0 0-1,-1-1 1,1 1-1,-1 0 0,0 0 1,-1 0-1,0 0 1,-3 12-1,-2 5 19,-1 0 0,-1 0-1,-2-1 1,0 0 0,-16 25-1,-72 106 174,91-145-194,-134 186 920,139-193-891,-17 36 429,19-37-466,-1 0-1,1 0 1,0 0-1,0 0 0,0-1 1,0 1-1,0 0 0,0 0 1,0 0-1,0 0 1,0 0-1,0 0 0,0-1 1,0 1-1,1 0 1,-1 0-1,0 0 0,0-1 1,1 1-1,-1 0 0,1 0 1,-1-1-1,1 1 1,-1 0-1,1 0 0,-1-1 1,1 1-1,0-1 0,-1 1 1,1-1-1,0 1 1,0-1-1,-1 1 0,1-1 1,0 0-1,0 1 1,0-1-1,-1 0 0,1 0 1,0 1-1,0-1 0,0 0 1,0 0-1,0 0 1,1 0-1,17-1-12,-1 0 1,1-2-1,-1 0 1,1-1-1,-1-1 1,0 0-1,-1-1 1,29-15-1,-8 5-76,52-19-447,176-70-5091,-152 62-2638</inkml:trace>
</inkml:ink>
</file>

<file path=ppt/ink/ink3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3.561"/>
    </inkml:context>
    <inkml:brush xml:id="br0">
      <inkml:brushProperty name="width" value="0.025" units="cm"/>
      <inkml:brushProperty name="height" value="0.025" units="cm"/>
    </inkml:brush>
  </inkml:definitions>
  <inkml:trace contextRef="#ctx0" brushRef="#br0">6 329 19186,'0'0'7362,"-2"9"-6962,0 4-367,1-1 1,0 1-1,1 0 0,1 0 0,0-1 1,0 1-1,5 18 0,32 102-18,-22-81 8,-7-21-18,-6-17 2,1 1 1,0-1-1,2 0 0,0-1 0,9 18 0,-15-31 7,1 1-1,-1 0 0,0-1 0,0 1 0,1 0 0,-1-1 0,1 1 0,-1-1 0,1 1 0,-1-1 0,0 1 0,1-1 0,0 1 0,-1-1 0,1 1 0,-1-1 0,1 1 0,0-1 1,-1 0-1,1 0 0,0 1 0,-1-1 0,1 0 0,0 0 0,-1 0 0,1 1 0,0-1 0,-1 0 0,1 0 0,0 0 0,0 0 0,-1-1 0,1 1 0,0 0 0,-1 0 0,1 0 1,0 0-1,-1-1 0,1 1 0,0 0 0,-1-1 0,1 1 0,0-1 0,-1 1 0,1 0 0,-1-1 0,1 1 0,-1-1 0,1 1 0,0-2 0,19-34 995,-19 32-920,33-82 1023,34-131-1,3-95 374,-48 191-1484,-22 119-70,0 6-142,2 18-663,0 32-2821,-3-11-3131,0-1-3081</inkml:trace>
</inkml:ink>
</file>

<file path=ppt/ink/ink3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4.044"/>
    </inkml:context>
    <inkml:brush xml:id="br0">
      <inkml:brushProperty name="width" value="0.025" units="cm"/>
      <inkml:brushProperty name="height" value="0.025" units="cm"/>
    </inkml:brush>
  </inkml:definitions>
  <inkml:trace contextRef="#ctx0" brushRef="#br0">1 453 22229,'0'0'1986,"8"-4"-732,1-1-966,-1-1 0,1 1 0,-1-1 0,-1-1 0,1 0 0,-1 0 0,0 0 0,-1-1 0,0 0 0,0 0 0,0-1-1,-1 0 1,-1 0 0,6-13 0,-7 14-174,0 0 0,0 0 0,-1-1 0,0 1 0,-1-1 0,1 1 0,-2-1 0,1 0 0,-1 1 0,-1-1 0,1 0 0,-2 1 0,-2-15 0,4 22-101,-1 0 1,1 0-1,0 0 0,0 0 0,-1 0 0,1 0 0,0 1 0,-1-1 0,1 0 0,-1 0 0,1 0 0,-1 0 0,1 1 0,-1-1 1,0 0-1,1 0 0,-1 1 0,0-1 0,0 1 0,1-1 0,-1 1 0,0-1 0,0 1 0,0-1 0,0 1 0,0 0 1,1-1-1,-1 1 0,0 0 0,0 0 0,0 0 0,0-1 0,0 1 0,0 0 0,0 0 0,0 1 0,0-1 0,0 0 0,0 0 1,0 0-1,0 1 0,0-1 0,0 0 0,1 1 0,-1-1 0,0 1 0,0-1 0,0 1 0,0-1 0,1 1 0,-2 1 0,-1 1-19,-1 1-1,1 0 0,0 0 0,1 0 1,-1 0-1,1 0 0,-1 0 0,-2 9 1,-12 55 6,15-62-12,1 0 0,0 0 0,1 1 0,0-1 0,0 0 0,0 1 1,0-1-1,3 11 0,-2-16 5,0 0 0,-1 0 0,1-1 0,0 1 0,-1-1 0,1 1 0,0 0 0,0-1 1,0 1-1,-1-1 0,1 0 0,0 1 0,0-1 0,0 0 0,0 1 0,0-1 0,0 0 0,0 0 0,0 0 0,0 0 1,0 0-1,-1 0 0,3 0 0,23-2-14,-24 1 21,21-3 28,43-16 1,-49 14-40,1 1 1,-1 0 0,1 1 0,29-2-1,-37 5 22,0 2 0,-1-1-1,1 1 1,18 5 0,-30-29 987,-10-14-998,-1 1 0,-19-35 0,-4-10 0,31 70 0,3 5 0,-1 1 0,1-1 0,1 1 0,-1-1 0,1 1 0,-2-12 0,5 16-326,0 0 0,0 0 0,0 0 0,0 1-1,0-1 1,0 0 0,0 1 0,0-1 0,0 1 0,1 0 0,-1-1 0,0 1 0,0 0-1,0 1 1,0-1 0,3 0 0,6 0-3227,7-5-4422</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4.600"/>
    </inkml:context>
    <inkml:brush xml:id="br0">
      <inkml:brushProperty name="width" value="0.025" units="cm"/>
      <inkml:brushProperty name="height" value="0.025" units="cm"/>
    </inkml:brush>
  </inkml:definitions>
  <inkml:trace contextRef="#ctx0" brushRef="#br0">279 11 14478,'-10'-2'2269,"4"0"-1967,-1 0 0,0 1 0,1 0 0,-1 0 1,0 0-1,0 1 0,0 0 0,0 0 0,1 1 1,-1 0-1,0 0 0,0 0 0,1 1 0,-1 0 1,1 0-1,0 1 0,-10 5 0,3 2 276,0 0 0,0 1 0,1 0-1,1 1 1,0 0 0,-18 28 0,24-33-434,0 1 0,1-1 1,0 1-1,0 0 0,1 1 0,0-1 1,0 1-1,1-1 0,0 1 0,1 0 1,0-1-1,0 1 0,1 0 1,1 14-1,-1-21-134,1 0 0,-1 0 0,1 0 0,0 0 0,0 0 0,-1 0 0,1 0 0,1 0 0,-1 0 0,0 0 0,0 0 1,1-1-1,-1 1 0,1 0 0,-1-1 0,1 1 0,0-1 0,-1 0 0,1 1 0,4 1 0,-1-1 11,0-1-1,-1 1 1,1-1-1,0 0 1,0 0-1,0 0 1,1-1 0,8 0-1,0-1 26,-1-1-1,0 0 1,0 0-1,0-1 1,0-1 0,15-7-1,-15 5-19,1-1 0,-2-1 0,1 0 0,-1-1 0,0 0 0,-1-1 0,18-20 0,-23 23-33,0 0 0,-1 0 0,0 0 0,-1-1 0,0 0-1,0 0 1,0 0 0,-1 0 0,0-1 0,-1 1 0,0-1 0,0 0 0,-1 0 0,0-10 0,-1 16 2,0 1 0,0 0 1,0 0-1,0 0 1,-1 0-1,1 0 1,-1 0-1,1 0 0,-1 1 1,0-1-1,0 0 1,0 0-1,0 0 0,0 1 1,0-1-1,-1 0 1,1 1-1,0-1 0,-1 1 1,1 0-1,-1-1 1,0 1-1,1 0 0,-1 0 1,0 0-1,0 0 1,1 0-1,-1 1 1,0-1-1,0 0 0,0 1 1,0-1-1,0 1 1,0 0-1,0 0 0,0 0 1,0 0-1,0 0 1,0 0-1,0 0 0,-3 1 1,-3 0-20,-1 1-1,0-1 1,1 1 0,-1 1 0,1 0-1,0 0 1,0 1 0,-13 7 0,1 3-6,0 1 1,2 1 0,-1 0-1,2 2 1,-24 31 0,34-41 3,0 1 0,1 0 0,0 1 0,1-1 0,0 1 0,1 0 0,0 1 0,0-1 0,1 1 0,1 0 0,-1-1 0,2 1 0,0 0 0,0 19 0,1-27-183,1 0 0,-1 1 0,1-1 1,0 0-1,0 0 0,1 0 0,-1 0 1,0 0-1,1-1 0,0 1 0,0 0 1,0-1-1,0 1 0,0-1 0,0 1 1,1-1-1,-1 0 0,1 0 0,-1 0 1,1-1-1,0 1 0,0 0 0,0-1 1,0 0-1,0 0 0,5 2 0,7 0-1781,0 0 0,0-1 0,1 0 0,18-1 0,-32-1 1759,63 1-11289</inkml:trace>
</inkml:ink>
</file>

<file path=ppt/ink/ink3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4.370"/>
    </inkml:context>
    <inkml:brush xml:id="br0">
      <inkml:brushProperty name="width" value="0.025" units="cm"/>
      <inkml:brushProperty name="height" value="0.025" units="cm"/>
    </inkml:brush>
  </inkml:definitions>
  <inkml:trace contextRef="#ctx0" brushRef="#br0">1 1 20435,'0'0'4015,"0"9"-1949,2 32 165,14 83 0,22 47-1248,-34-157-968,0 6-20,2-1 0,12 32 0,-17-48-2,0-1 0,0 1 0,0 0 0,1 0 0,-1-1 0,1 1 0,0-1 0,-1 0 0,1 1 0,0-1 0,1 0 0,-1 0 0,0 0 0,0 0 0,1 0 0,-1-1 0,1 1 0,0-1 0,-1 0 0,1 0 0,0 0 0,0 0 0,0 0 0,0 0 0,5 0 0,-4-2 11,-1 0 0,1 0 0,-1 0 0,1-1 0,-1 0 0,0 1 0,0-1 0,1 0-1,-1 0 1,0-1 0,-1 1 0,1-1 0,0 1 0,-1-1 0,0 0 0,1 0-1,-1 0 1,2-4 0,35-67-167,-31 57-36,0-1 96,7-17 58,-15 33 53,1 1-1,0 0 1,-1 0-1,1-1 1,0 1-1,0 0 1,0 0-1,0 0 1,0 0-1,0 0 1,0 0-1,0 0 1,0 0-1,0 0 1,1 1-1,-1-1 1,0 0-1,3 0 1,-3 2 6,0 0 0,0-1 0,0 1 0,0 0 0,0 0 0,0 0 0,0 0 0,0 0 0,-1 0 0,1 0 0,0 0 0,-1 0 0,1 0 0,0 0 0,-1 0 0,1 1 0,-1-1 1,0 0-1,1 0 0,-1 1 0,0-1 0,0 2 0,9 40 395,-9-38-319,5 32 108,-5-27-174,1 0 1,0 1-1,1-1 1,6 19-1,-8-29-60,0 0-1,0 1 1,0-1-1,0 0 1,0 1-1,0-1 1,1 0-1,-1 1 1,0-1-1,0 0 0,0 1 1,0-1-1,1 0 1,-1 1-1,0-1 1,0 0-1,1 1 1,-1-1-1,0 0 1,0 0-1,1 1 1,-1-1-1,0 0 1,1 0-1,-1 0 1,0 0-1,1 1 1,-1-1-1,0 0 1,1 0-1,-1 0 1,0 0-1,1 0 1,-1 0-1,0 0 1,1 0-1,-1 0 0,1 0 1,-1 0-1,0 0 1,1 0-1,-1 0 1,11-17-2702,2-25-5382,-8 5-2727</inkml:trace>
</inkml:ink>
</file>

<file path=ppt/ink/ink3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5.445"/>
    </inkml:context>
    <inkml:brush xml:id="br0">
      <inkml:brushProperty name="width" value="0.025" units="cm"/>
      <inkml:brushProperty name="height" value="0.025" units="cm"/>
    </inkml:brush>
  </inkml:definitions>
  <inkml:trace contextRef="#ctx0" brushRef="#br0">30 663 17360,'0'0'4511,"-2"9"-1745,-3 15-1389,-13 59 1786,16-76-3080,1 1-1,0 0 1,1-1 0,0 1 0,0 0-1,1 0 1,-1-1 0,4 11 0,-4-17-99,1 0 1,-1 0 0,1 0-1,-1 0 1,1 0-1,0 0 1,-1 0 0,1 0-1,0 0 1,0 0 0,0 0-1,-1 0 1,1 0 0,0-1-1,0 1 1,0 0-1,0-1 1,1 1 0,-1-1-1,0 1 1,0-1 0,0 0-1,0 1 1,0-1 0,1 0-1,-1 0 1,0 0-1,0 0 1,0 0 0,1 0-1,-1 0 1,0 0 0,0 0-1,0-1 1,1 1 0,-1 0-1,0-1 1,0 1-1,0-1 1,0 1 0,0-1-1,0 0 1,2-1 0,2-1 8,0 0 1,-1 0 0,1-1 0,-1 1-1,1-1 1,-1 0 0,6-9 0,-1-2 54,-1-1 0,0-1 0,-1 1 0,-1-1 0,0-1 0,-2 1 0,0-1 0,-1 1 0,0-1 0,-1-32 0,-2 66 39,1 0 0,1 0-1,0 0 1,2 0 0,-1-1 0,2 1-1,12 28 1,-16-43-85,0 1 0,0-1 0,0 1 0,0-1 0,0 1 0,0-1 0,1 0 0,-1 0-1,0 0 1,1 1 0,-1-1 0,1-1 0,0 1 0,-1 0 0,1 0 0,-1-1 0,1 1 0,0 0 0,0-1 0,-1 0 0,1 1 0,0-1-1,0 0 1,2 0 0,-1-1 31,1 0-1,-1 0 0,0 0 1,0 0-1,0-1 0,0 1 1,0-1-1,0 0 0,0 0 1,0 0-1,-1 0 1,3-3-1,6-6 143,-2 0 0,1-1 1,-1 0-1,12-22 0,-8 7-94,-1 0 0,-2 0 0,0-1 0,-2-1 0,-1 0-1,5-42 1,-6 9 65,-3 0 0,-5-63 0,2 124-146,-3-28 4,3 28-5,0 0 0,0 0 1,0 0-1,0 0 0,0 1 0,0-1 1,0 0-1,-1 0 0,1 0 0,0 0 1,-1 1-1,1-1 0,0 0 0,-1 0 0,1 0 1,-1 1-1,1-1 0,-1 0 0,1 1 1,-1-1-1,0 0 0,1 1 0,-1-1 1,0 1-1,0-1 0,-1 3 2,0 1 0,0-1-1,0 1 1,1-1 0,-1 1 0,1 0 0,0-1-1,0 1 1,0 0 0,0 0 0,0 0 0,1 0-1,-1 0 1,1 6 0,-2-1 3,0 2-4,-6 24-17,2 1 0,1-1 0,-1 45 1,6-69 8,1 0 1,0 0 0,0 1-1,1-2 1,1 1 0,6 18-1,-7-23 5,0 0 0,1 0 0,0 0 0,0-1 1,0 0-1,0 1 0,1-1 0,0 0 0,0-1 0,0 1 0,0-1 0,0 1 0,10 4 0,-11-6 5,0-1-1,0 1 1,1-1 0,-1 1 0,1-1 0,-1 0-1,1 0 1,-1-1 0,1 1 0,0-1-1,-1 0 1,1 1 0,0-2 0,-1 1 0,1 0-1,0-1 1,-1 0 0,1 1 0,0-2-1,-1 1 1,0 0 0,1-1 0,-1 1 0,0-1-1,0 0 1,1 0 0,-2 0 0,1-1-1,0 1 1,0-1 0,-1 1 0,1-1 0,-1 0-1,0 0 1,3-4 0,4-9 14,0 0 0,-1-1 0,-1 0 0,0 0 0,7-32 0,-4 10-16,-1-1 0,-3 1 0,-1-1 0,-2 0 0,-1 0 0,-9-79 0,7 117 0,0 0 0,0 0 0,-1 0 0,1 1 0,-1-1 0,1 0 0,-1 0 0,0 1 0,0-1 0,0 0 0,0 1 0,0-1 0,0 1 0,-2-4 0,-5 8 0,4 15 0,0 17 0,1-1 0,2 0 0,2 1 0,1-1 0,2 0 0,1 0 0,1 0 0,2-1 0,2 0 0,21 50 0,-31-83 0,0 1 0,0-1 0,0 1 0,0-1 0,0 1 0,0-1 0,1 1 0,-1-1 0,0 1 0,0-1 0,0 0 0,1 1 0,-1-1 0,0 1 0,1-1 0,-1 0 0,0 1 0,1-1 0,-1 0 0,0 0 0,1 1 0,-1-1 0,1 0 0,-1 0 0,1 1 0,-1-1 0,0 0 0,1 0 0,-1 0 0,1 0 0,-1 0 0,1 0 0,5-14 0,-4-26 0,-2 40 0,-1-12 0,0 1 0,0 0 0,-1-1 0,-1 1 0,-5-14 0,7 20 0,-1 1 0,1-1 0,-1 1 0,-1-1 0,1 1 0,0 0 0,-1 0 0,0 0 0,0 0 0,0 0 0,-1 1 0,1-1 0,-1 1 0,0 0 0,-5-3 0,9 6 0,0-1 0,0 1 0,-1 0 0,1 0 0,0-1 0,0 1 0,-1 0 0,1 0 0,0 0 0,-1 0 0,1-1 0,0 1 0,-1 0 0,1 0 0,0 0 0,0 0 0,-1 0 0,1 0 0,0 0 0,-1 0 0,1 0 0,0 0 0,-1 0 0,1 0 0,0 0 0,-1 0 0,1 0 0,0 0 0,-1 0 0,1 1 0,0-1 0,-1 0 0,1 0 0,0 0 0,0 0 0,-1 1 0,1-1 0,0 0 0,0 0 0,-1 1 0,1-1 0,0 0 0,0 0 0,0 1 0,-1-1 0,1 0 0,0 1 0,0-1 0,0 0 0,0 1 0,0-1 0,0 0 0,0 1 0,0-1 0,0 0 0,0 1 0,0-1 0,0 0 0,0 1 0,0-1 0,0 0 0,0 1 0,0-1 0,0 0 0,0 0 0,0 1 0,0-1 0,1 1 0,11 21 0,-6-19 0,0-1 0,0 1 0,0-1 0,0 0 0,1 0 0,-1 0 0,0-1 0,1 0 0,-1-1 0,1 1 0,-1-1 0,9-1 0,-4 0 0,-1 0 0,0 0 0,0-1 0,0-1 0,0 1 0,-1-2 0,13-4 0,-12 1 0,0 1 0,0-2 0,0 1 0,-1-1 0,0-1 0,-1 0 0,0 0 0,8-12 0,-16 21 0,0 0 0,0 0 0,0 0 0,0 0 0,0-1 0,0 1 0,1 0 0,-1 0 0,0 0 0,0 0 0,0-1 0,0 1 0,0 0 0,0 0 0,0 0 0,1 0 0,-1 0 0,0 0 0,0 0 0,0 0 0,0-1 0,0 1 0,1 0 0,-1 0 0,0 0 0,0 0 0,0 0 0,0 0 0,1 0 0,-1 0 0,0 0 0,0 0 0,0 0 0,1 0 0,-1 0 0,0 0 0,0 0 0,0 0 0,0 0 0,1 0 0,-1 0 0,0 0 0,0 1 0,0-1 0,0 0 0,0 0 0,1 0 0,-1 0 0,0 0 0,0 0 0,0 0 0,0 1 0,0-1 0,0 0 0,0 0 0,1 0 0,-1 1 0,3 16 0,-1 27 0,-2-40 0,-1 0 0,1 0 0,1-1 0,-1 1 0,0 0 0,1-1 0,0 1 0,0-1 0,0 1 0,0-1 0,1 1 0,1 3 0,-2-6 0,0 0 0,0 0 0,0 0 0,0 0 0,0-1 0,0 1 0,0 0 0,1-1 0,-1 1 0,0-1 0,0 1 0,0-1 0,1 1 0,-1-1 0,0 0 0,1 0 0,-1 0 0,0 0 0,0 0 0,1 0 0,-1 0 0,0 0 0,1 0 0,-1 0 0,0-1 0,0 1 0,1-1 0,-1 1 0,0-1 0,0 1 0,0-1 0,0 0 0,1 1 0,-1-1 0,0 0 0,1-1 0,12-9 0,-1 0 0,-1 0 0,1-1 0,-2 0 0,19-27 0,31-31 0,-44 62-2742,-15 8 2087,-1 1 1,0-1 0,0 1 0,1-1 0,-1 1-1,0-1 1,0 1 0,0 0 0,0 0 0,0 0 0,0 0-1,0 0 1,0 0 0,0 0 0,1 1 0,-1 0 46,0-1 0,0 1 0,1-1 0,-1 0 0,0 1 0,1-1 0,-1 0 0,1 0 0,-1 0 0,1 0 0,-1 0 0,1 0 0,0 0 0,-1-1 0,1 1 0,0-1 0,-1 1 0,1-1 0,0 0 0,3 1 0,10-3-5413</inkml:trace>
</inkml:ink>
</file>

<file path=ppt/ink/ink3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5.807"/>
    </inkml:context>
    <inkml:brush xml:id="br0">
      <inkml:brushProperty name="width" value="0.025" units="cm"/>
      <inkml:brushProperty name="height" value="0.025" units="cm"/>
    </inkml:brush>
  </inkml:definitions>
  <inkml:trace contextRef="#ctx0" brushRef="#br0">1 200 2626,'49'-89'5603,"-45"79"-3807,0 0 0,0 1 0,-1-1 0,-1-1 0,0 1 0,0 0 0,1-17 0,-3 27-1609,0-1 0,0 1-1,0-1 1,0 1 0,0-1-1,0 1 1,0-1-1,0 0 1,0 1 0,0-1-1,-1 1 1,1-1 0,0 1-1,0-1 1,0 1 0,-1-1-1,1 1 1,0-1-1,0 1 1,-1-1 0,1 1-1,-1 0 1,1-1 0,0 1-1,-1-1 1,1 1 0,-1-1-1,-13 6 1681,-10 20-1139,2 26 7,20-23-551,2-27-184,0 0 0,1-1 0,-1 1 1,0 0-1,0-1 0,1 1 0,-1 0 0,0-1 0,1 1 1,-1-1-1,0 1 0,1 0 0,-1-1 0,1 1 0,-1-1 1,1 1-1,-1-1 0,1 1 0,0-1 0,-1 0 0,1 1 1,0-1-1,-1 0 0,1 1 0,0-1 0,-1 0 0,1 0 0,1 0 1,17 2-609,0-2 1,0 0 0,0-1-1,0-1 1,30-7 0,-30 5 713,1 1 0,0 0 1,0 2-1,33 1 0,-52 0-62,-1 0 0,0 0-1,1 0 1,-1 0-1,0 0 1,1 0-1,-1 1 1,0-1 0,0 0-1,1 0 1,-1 0-1,0 0 1,0 0 0,1 1-1,-1-1 1,0 0-1,0 0 1,0 0-1,1 1 1,-1-1 0,0 0-1,0 0 1,0 1-1,0-1 1,1 0 0,-1 1-1,0-1 1,0 0-1,0 0 1,0 1-1,0-1 1,0 0 0,0 1-1,0-1 1,0 0-1,0 0 1,0 1 0,0-1-1,0 0 1,0 1-1,0-1 1,0 0-1,0 1 1,-1-1 0,1 0-1,0 0 1,0 1-1,0-1 1,0 0 0,-1 0-1,1 1 1,0-1-1,0 0 1,0 0-1,-1 0 1,1 1 0,-13 14 712,-1-4-480,-1 0 1,0-1-1,-23 12 1,7-9-2512,-1-5-3731,3-5-7743</inkml:trace>
</inkml:ink>
</file>

<file path=ppt/ink/ink3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7.333"/>
    </inkml:context>
    <inkml:brush xml:id="br0">
      <inkml:brushProperty name="width" value="0.025" units="cm"/>
      <inkml:brushProperty name="height" value="0.025" units="cm"/>
    </inkml:brush>
  </inkml:definitions>
  <inkml:trace contextRef="#ctx0" brushRef="#br0">94 365 12300,'1'-14'2536,"0"2"-541,0 1 0,-1-1 0,-2-21 1,2 31-1790,0 0 0,-1 0 0,1 0 0,-1 0 0,1 0 1,-1 0-1,0 0 0,0 0 0,1 0 0,-1 1 0,0-1 1,-1 0-1,1 1 0,0-1 0,0 1 0,-1-1 0,1 1 1,-1-1-1,1 1 0,-1 0 0,0 0 0,1 0 0,-1 0 0,0 0 1,0 0-1,0 1 0,0-1 0,-3 0 0,3 1-177,0 0-1,0 0 0,0 1 1,0-1-1,0 0 0,1 1 1,-1 0-1,0-1 0,0 1 1,0 0-1,1 0 0,-1 0 1,0 0-1,1 1 0,-1-1 1,1 0-1,-1 1 0,1-1 1,0 1-1,-1-1 0,1 1 1,0-1-1,0 1 0,0 0 1,0 0-1,1 0 0,-1-1 1,0 1-1,1 0 0,-1 0 1,1 0-1,0 4 1,-4 9-81,1 0 0,-1 28 0,4-41 78,0 0-27,-1 14 2,1 1 0,0-1-1,4 23 1,-3-36-2,-1 0 0,1-1 0,0 1-1,0 0 1,0-1 0,0 1 0,0-1 0,0 0 0,0 1 0,1-1-1,0 0 1,3 4 0,-4-5-1,0 0 0,0 0-1,1-1 1,-1 1 0,0-1 0,1 1 0,-1-1-1,0 0 1,1 1 0,-1-1 0,1 0 0,-1 0 0,0 0-1,1 0 1,-1 0 0,0 0 0,1-1 0,-1 1-1,1 0 1,-1-1 0,0 1 0,1-1 0,-1 1-1,0-1 1,0 0 0,0 1 0,2-2 0,3-2 30,-1-1 0,0 1 0,0-1 0,0 0 0,0-1 0,-1 1 0,1-1 1,-1 0-1,-1 0 0,4-8 0,29-67 314,-29 62-168,-1-1 1,-1 0-1,-1 0 0,-1 0 1,1-25-1,-4 52-279,-1 17 158,0-1-1,2 1 0,0 0 1,2-1-1,1 0 0,7 27 1,-11-49-39,0 0 1,0 0-1,1-1 1,-1 1-1,0 0 1,1-1-1,-1 1 0,0 0 1,1 0-1,-1-1 1,1 1-1,-1-1 1,1 1-1,-1 0 1,1-1-1,0 1 1,-1-1-1,1 0 0,0 1 1,-1-1-1,1 1 1,0-1-1,-1 0 1,1 1-1,0-1 1,0 0-1,-1 0 1,1 0-1,0 0 1,0 0-1,0 0 0,-1 0 1,1 0-1,0 0 1,0 0-1,0 0 1,-1 0-1,1 0 1,0-1-1,0 1 1,-1 0-1,1-1 0,0 1 1,-1 0-1,1-1 1,0 1-1,-1-1 1,1 1-1,0-1 1,-1 1-1,1-1 1,0 0-1,26-36 442,0-13-423,36-103 0,-37 85-40,-26 67 7,0 0 0,1 0 0,-1 0 0,0 0 0,1-1 0,-1 1 0,1 0 0,-1 0 0,1 0 0,-1 0 0,1 0 0,0 0 0,-1 0 0,1 0 0,0 1 0,0-1 0,0 0 0,0 0 0,0 1 0,-1-1 0,1 0 0,2 0 0,-3 2 0,1 0 0,0-1 0,0 1 0,-1 0 0,1 0 0,-1 0 0,1 0 0,0 0 0,-1 0 0,0 0 0,1 0 0,-1 0 0,0 0 0,1 0 0,-1 0 0,0 0 0,0 0 0,0 2 0,5 70 0,-5-64 0,0 9 0,-1-14 0,1-1 0,0 1 0,0-1 0,0 1 0,1-1 0,-1 1 0,1 0 0,0-1 0,0 1 0,1 3 0,-1-7 0,0 0 0,-1 0 0,1 0 0,-1 0 0,1 0 0,-1 0 0,1 0 0,-1 0 0,1 0 0,-1 0 0,1 0 0,-1-1 0,1 1 0,-1 0 0,1 0 0,-1-1 0,1 1 0,-1 0 0,0-1 0,1 1 0,-1 0 0,1-1 0,-1 1 0,0 0 0,1-1 0,-1 1 0,0-1 0,1 1 0,-1-1 0,0 1 0,0-1 0,0 1 0,0-1 0,1 0 0,48-89 0,-33 57 0,33-49 0,-49 81-18,1 0 0,-1 0 0,1 0 0,-1 0 0,1 0 0,-1 0 0,1 0 0,0 1 0,-1-1 1,1 0-1,0 1 0,0-1 0,-1 0 0,1 1 0,0-1 0,0 1 0,0-1 0,0 1 0,0-1 0,0 1 0,0 0 0,0 0 0,0-1 0,0 1 0,0 0 0,0 0 0,2 0 1,-2 1-59,0 0 1,0 0 0,0 0 0,-1 0 0,1 0 0,0 0 0,0 0 0,0 0 0,-1 1 0,1-1 0,-1 0 0,1 0 0,-1 1 0,1-1 0,-1 0-1,0 1 1,1 1 0,3 66-4236,-4-66 3856,0 35-6079,0-4-2765</inkml:trace>
</inkml:ink>
</file>

<file path=ppt/ink/ink3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7.769"/>
    </inkml:context>
    <inkml:brush xml:id="br0">
      <inkml:brushProperty name="width" value="0.025" units="cm"/>
      <inkml:brushProperty name="height" value="0.025" units="cm"/>
    </inkml:brush>
  </inkml:definitions>
  <inkml:trace contextRef="#ctx0" brushRef="#br0">137 146 19667,'0'0'2856,"-9"3"384,-2 1-2660,0 1-1,0-1 1,1 2 0,0-1 0,0 2-1,-10 7 1,16-11-566,0 0 0,1 0 0,0 0 0,0 1 0,0-1 0,0 1 0,0-1 0,1 1 0,-1 0 0,1 0 0,0 0 1,0 1-1,1-1 0,-1 0 0,1 1 0,0-1 0,0 1 0,1-1 0,-1 1 0,1-1 0,0 9 0,0-13-19,1 1 1,-1-1-1,0 1 0,1 0 1,-1-1-1,0 1 1,1-1-1,-1 1 0,0-1 1,1 0-1,-1 1 1,1-1-1,-1 1 0,1-1 1,-1 0-1,1 1 1,-1-1-1,1 0 0,0 0 1,-1 0-1,1 1 1,-1-1-1,1 0 0,0 0 1,-1 0-1,1 0 1,-1 0-1,1 0 1,0 0-1,-1 0 0,1 0 1,0 0-1,-1 0 1,1 0-1,-1-1 0,2 1 1,23-9 56,-15 2 2,0 0 0,0-2 0,0 1 0,-1-1-1,-1 0 1,0-1 0,0 0 0,0 0-1,11-22 1,-6 7 125,-2 0 1,0 0-1,11-43 0,-11 34 349,-9 48-317,-11 63-84,7-65-48,-3 20-16,2-13-47,0-1 0,1 1 0,1-1 1,1 1-1,2 25 0,-1-43-37,-1-1 0,0 1-1,0 0 1,0 0 0,0 0 0,1 0 0,-1 0 0,0 0-1,1-1 1,-1 1 0,1 0 0,-1 0 0,1 0 0,-1-1-1,1 1 1,-1 0 0,1-1 0,0 1 0,-1 0 0,1-1-1,0 1 1,0-1 0,-1 1 0,1-1 0,0 0 0,0 1-1,0-1 1,0 0 0,0 1 0,-1-1 0,1 0 0,0 0-1,0 0 1,0 0 0,0 0 0,0 0 0,0 0 0,0 0-1,0 0 1,0 0 0,-1-1 0,1 1 0,0 0 0,0-1-1,0 1 1,0 0 0,-1-1 0,2 0 0,3-1-250,-1-1 0,0 1 0,0-1 0,0 0 0,-1 0 0,1 0 0,-1-1 1,4-4-1,1-3-1379,-2 0 1,1 0 0,7-21 0,7-41-8453,-11 11-847</inkml:trace>
</inkml:ink>
</file>

<file path=ppt/ink/ink3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8.535"/>
    </inkml:context>
    <inkml:brush xml:id="br0">
      <inkml:brushProperty name="width" value="0.025" units="cm"/>
      <inkml:brushProperty name="height" value="0.025" units="cm"/>
    </inkml:brush>
  </inkml:definitions>
  <inkml:trace contextRef="#ctx0" brushRef="#br0">34 0 17457,'-1'11'1558,"-7"49"899,-11 85 3254,14-47-4707,4-74-900,5 66 763,-3-83-728,0 1 1,0-1-1,1 0 0,1 0 1,-1 0-1,1 0 1,0 0-1,0-1 0,9 13 1,-11-17-122,0-1 0,0 1 0,0-1 0,1 1 0,-1-1 0,0 1 0,1-1 0,-1 0-1,1 0 1,-1 1 0,1-1 0,0 0 0,0-1 0,-1 1 0,1 0 0,0 0 0,0-1 0,0 1 0,0-1 0,0 0 0,0 1 0,0-1 0,-1 0 0,1 0 0,0 0 0,3-1 0,-2 0 40,0-1-1,1 1 1,-1-1-1,0 0 0,0 0 1,0 0-1,0 0 0,0-1 1,0 1-1,-1-1 1,1 0-1,3-5 0,4-7 140,0-1 0,-2 0 0,0 0-1,9-26 1,-7 11-197,-2-1 0,4-38 0,-14 104 0,3 58 0,1-30 0,-2-61 0,-1-1 0,1 1 0,0 0 0,0-1 0,0 1 0,0-1 0,0 1 0,0 0 0,0-1 0,0 1 0,0-1 0,0 1 0,0-1 0,0 1 0,1 0 0,-1-1 0,0 1 0,0-1 0,1 1 0,-1-1 0,0 1 0,1-1 0,-1 1 0,0-1 0,1 1 0,-1-1 0,1 0 0,-1 1 0,0-1 0,1 0 0,-1 1 0,1-1 0,-1 0 0,1 1 0,-1-1 0,1 0 0,0 0 0,-1 0 0,1 0 0,-1 0 0,1 1 0,-1-1 0,1 0 0,0 0 0,-1 0 0,1 0 0,-1-1 0,1 1 0,0 0 0,-1 0 0,1 0 0,-1 0 0,1 0 0,-1-1 0,1 1 0,0-1 0,28-22 0,-4-13 0,-1-1 0,27-59 0,-16 28 0,-35 68 0,0-1 0,0 1 0,0 0 0,0-1 0,0 1 0,0 0 0,1-1 0,-1 1 0,0-1 0,0 1 0,0 0 0,0 0 0,0-1 0,1 1 0,-1 0 0,0-1 0,0 1 0,1 0 0,-1 0 0,0-1 0,0 1 0,1 0 0,-1 0 0,0-1 0,1 1 0,-1 0 0,0 0 0,1 0 0,-1 0 0,0 0 0,1 0 0,-1 0 0,0-1 0,1 1 0,-1 0 0,0 0 0,1 0 0,-1 0 0,1 0 0,-1 1 0,0-1 0,1 0 0,5 19 0,-5 37 0,-1-50 0,-1 25 0,0-19 0,1 1 0,0 0 0,3 18 0,-3-31 0,1 0 0,-1 0 0,1 0 0,-1 1 0,1-1 0,-1 0 0,1 0 0,-1 0 0,1 0 0,-1-1 0,1 1 0,-1 0 0,1 0 0,-1 0 0,0 0 0,1 0 0,-1-1 0,1 1 0,-1 0 0,1 0 0,-1-1 0,0 1 0,1 0 0,-1-1 0,0 1 0,1 0 0,-1-1 0,0 1 0,1 0 0,-1-1 0,0 0 0,13-16 0,-1-1 0,0 0 0,16-38 0,-20 40 0,-1-1 0,2 2 0,0-1 0,1 1 0,1 1 0,22-26 0,-32 40 0,-1-1 0,0 1 0,0 0 0,1-1 0,-1 1 0,0 0 0,0-1 0,1 1 0,-1 0 0,1 0 0,-1-1 0,0 1 0,1 0 0,-1 0 0,0 0 0,1-1 0,-1 1 0,1 0 0,-1 0 0,0 0 0,1 0 0,-1 0 0,1 0 0,-1 0 0,1 0 0,-1 0 0,1 0 0,-1 0 0,0 0 0,1 0 0,-1 0 0,1 0 0,-1 0 0,1 1 0,-1-1 0,0 0 0,1 0 0,-1 0 0,0 1 0,1-1 0,-1 0 0,0 0 0,1 1 0,-1-1 0,0 0 0,1 1 0,-1-1 0,0 1 0,0-1 0,0 0 0,1 1 0,-1-1 0,0 1 0,0-1 0,0 0 0,0 1 0,0-1 0,0 1 0,0-1 0,1 1 0,-1-1 0,-1 0 0,1 1 0,0 0 0,1 37 0,-2-28 0,0 98 0,26-138 0,27-57 0,-29 47 0,1 1 0,36-42 0,-60 80 0,0 1 0,1-1 0,-1 1 0,0-1 0,0 1 0,1-1 0,-1 1 0,0-1 0,1 1 0,-1 0 0,0-1 0,1 1 0,-1 0 0,1-1 0,-1 1 0,0 0 0,1-1 0,-1 1 0,1 0 0,-1 0 0,1-1 0,-1 1 0,1 0 0,-1 0 0,1 0 0,-1 0 0,1 0 0,-1 0 0,1 0 0,0 0 0,-1 0 0,1 0 0,-1 0 0,1 0 0,-1 0 0,1 0 0,-1 0 0,1 1 0,0-1 0,3 24 0,-10 36 0,-35 67-176,51-151-9801,0 2 3282,2-10-7110</inkml:trace>
</inkml:ink>
</file>

<file path=ppt/ink/ink3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9.109"/>
    </inkml:context>
    <inkml:brush xml:id="br0">
      <inkml:brushProperty name="width" value="0.025" units="cm"/>
      <inkml:brushProperty name="height" value="0.025" units="cm"/>
    </inkml:brush>
  </inkml:definitions>
  <inkml:trace contextRef="#ctx0" brushRef="#br0">31 105 11627,'0'0'20686,"8"-1"-20376,-6 2-307,0-1 1,1 0-1,-1 0 1,0 0-1,0-1 1,0 1-1,0 0 1,0-1 0,0 0-1,0 1 1,0-1-1,0 0 1,0 0-1,0 0 1,0 0-1,0 0 1,-1-1-1,1 1 1,0 0-1,-1-1 1,1 1-1,-1-1 1,0 0-1,1 1 1,-1-1-1,0 0 1,0 0-1,0 0 1,0 0-1,0 0 1,-1 0-1,1 0 1,-1 0-1,1 0 1,-1 0-1,0 0 1,0 0-1,0-1 1,0 1-1,0-3 1,0 5-4,0 0 0,0 0 0,0-1 0,0 1 0,0 0 0,0 0 0,0 0 0,0-1 0,0 1 0,0 0 0,0 0 0,0 0 0,0-1 0,0 1 0,0 0 0,0 0 0,0 0 0,0-1 0,0 1 0,0 0 0,0 0 0,0 0 0,0-1 0,0 1 0,-1 0 0,1 0 0,0 0 0,0 0 0,0-1 0,0 1 0,0 0 0,-1 0 0,1 0 0,0 0 0,0 0 0,0 0 0,0 0 0,-1 0 0,1-1 0,0 1 0,0 0 0,0 0 0,-1 0 0,1 0 0,0 0 0,0 0 0,-1 0 0,-9 8 0,-8 16 0,8-8 0,2 1 0,-1 0 0,2 0 0,1 1 0,0 0 0,1 0 0,-4 31 0,9-49 0,0 1 0,0-1 0,1 0 0,-1 1 0,1-1 0,-1 0 0,0 1 0,1-1 0,-1 0 0,1 0 0,-1 1 0,1-1 0,-1 0 0,0 0 0,1 0 0,-1 1 0,1-1 0,-1 0 0,1 0 0,-1 0 0,1 0 0,-1 0 0,1 0 0,-1 0 0,1 0 0,-1 0 0,1 0 0,-1 0 0,1-1 0,-1 1 0,1 0 0,-1 0 0,1 0 0,-1-1 0,1 1 0,-1 0 0,0-1 0,1 1 0,0-1 0,21-9 0,9-12 0,-1-2 0,-1 0 0,30-33 0,3-2 0,-62 58 0,0 1 0,1-1 0,-1 1 0,0 0 0,0-1 0,1 1 0,-1 0 0,0 0 0,0-1 0,1 1 0,-1 0 0,0-1 0,1 1 0,-1 0 0,0 0 0,1 0 0,-1-1 0,0 1 0,1 0 0,-1 0 0,1 0 0,-1 0 0,0 0 0,1 0 0,-1 0 0,1 0 0,-1 0 0,0 0 0,1 0 0,-1 0 0,1 0 0,-1 0 0,0 0 0,1 0 0,-1 0 0,1 0 0,-1 1 0,0-1 0,1 0 0,-1 0 0,1 1 0,0 19 0,-11 24 0,5-29 0,2-10 0,0 1 0,1-1 0,0 1 0,0 0 0,1 0 0,0 0 0,0 0 0,0 0 0,1 0 0,-1 0 0,2 0 0,0 6 0,-1-12 0,1 1 0,-1-1 0,1 0 0,0 0 0,-1 0 0,1 1 0,-1-1 0,1 0 0,0 0 0,-1 0 0,1 0 0,0 0 0,-1 0 0,1 0 0,0-1 0,-1 1 0,1 0 0,-1 0 0,1 0 0,0-1 0,-1 1 0,1 0 0,-1-1 0,1 1 0,-1 0 0,1-1 0,-1 1 0,1-1 0,-1 1 0,1-1 0,17-13 0,132-165 0,-150 178 0,0 1 0,0-1 0,0 1 0,1 0 0,-1-1 0,0 1 0,0 0 0,0-1 0,1 1 0,-1 0 0,0-1 0,0 1 0,1 0 0,-1-1 0,0 1 0,1 0 0,-1 0 0,0 0 0,1-1 0,-1 1 0,1 0 0,-1 0 0,0 0 0,1 0 0,-1 0 0,1-1 0,-1 1 0,0 0 0,1 0 0,-1 0 0,1 0 0,-1 0 0,1 0 0,-1 1 0,0-1 0,1 0 0,-1 0 0,1 0 0,-1 0 0,0 0 0,1 1 0,-1-1 0,0 0 0,1 0 0,-1 0 0,0 1 0,1-1 0,-1 0 0,0 1 0,1-1 0,-1 0 0,0 1 0,0-1 0,0 0 0,1 1 0,3 35 0,-13 47 0,5-32-881</inkml:trace>
</inkml:ink>
</file>

<file path=ppt/ink/ink3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0.904"/>
    </inkml:context>
    <inkml:brush xml:id="br0">
      <inkml:brushProperty name="width" value="0.025" units="cm"/>
      <inkml:brushProperty name="height" value="0.025" units="cm"/>
    </inkml:brush>
  </inkml:definitions>
  <inkml:trace contextRef="#ctx0" brushRef="#br0">182 570 22806,'1'-9'2311,"-1"-6"-1889,-1-1 0,0 1 1,-1 0-1,-1 0 0,-4-15 0,5 26-365,1 0 0,0 0-1,-1 0 1,0 0 0,0 0 0,0 1 0,0-1-1,-1 1 1,0 0 0,1 0 0,-7-6-1,7 8-55,0 0-1,0 0 1,-1 0-1,1 0 1,0 0-1,0 0 0,-1 0 1,1 1-1,-1-1 1,1 1-1,0 0 1,-1 0-1,1 0 1,-1 0-1,1 0 0,-1 0 1,1 1-1,0-1 1,-1 1-1,1 0 1,0-1-1,-4 3 0,1 0 13,0 1-1,0-1 1,0 1-1,1 0 0,0 0 1,0 1-1,0-1 0,0 1 1,0 0-1,1 0 1,0 0-1,0 0 0,1 1 1,-1-1-1,1 1 0,-1 6 1,-1 0 20,0 0 0,1 1 1,1-1-1,0 0 0,1 1 0,0 20 1,1-32-37,0-1 1,0 0 0,0 1 0,0-1 0,0 0-1,0 1 1,0-1 0,0 1 0,0-1 0,0 0-1,0 1 1,0-1 0,0 0 0,1 1 0,-1-1-1,0 0 1,0 1 0,0-1 0,1 0-1,-1 0 1,0 1 0,0-1 0,1 0 0,-1 0-1,0 1 1,0-1 0,1 0 0,-1 0 0,0 0-1,1 1 1,-1-1 0,0 0 0,1 0 0,-1 0-1,1 0 1,-1 0 0,0 0 0,1 0 0,-1 0-1,0 0 1,1 0 0,-1 0 0,1 0 0,15-9-72,-5-3 83,-1 0 1,0-1 0,-1-1-1,-1 0 1,0 0-1,0-1 1,9-28 0,-6 18-2,45-121-111,-49 124 72,-1 0-1,-1-1 0,-1 1 0,2-44 1,-3 99-349,1-1 0,1 0 0,19 59 1,-13-49 328,-9-34 57,2 8 6,1 1 1,13 29-1,-17-43-12,1 0 1,-1 0-1,1 0 1,0 0-1,0 0 1,0 0-1,0-1 1,1 1-1,-1-1 1,1 1-1,-1-1 1,1 0-1,0 0 1,0 0-1,0 0 1,0-1-1,0 1 1,1-1-1,-1 0 1,5 1-1,-5-2 44,1 0-1,-1 0 0,0-1 0,0 0 0,0 1 1,0-1-1,0 0 0,0-1 0,0 1 0,0 0 1,-1-1-1,1 0 0,0 1 0,-1-1 0,1 0 1,-1 0-1,0-1 0,0 1 0,0 0 0,0-1 1,0 1-1,0-1 0,-1 0 0,3-5 0,5-8 224,-1-1-1,11-33 1,-12 31-210,-2-1 0,0 1 0,-1-1 1,-1 0-1,-1-1 0,-1 1 0,-1 0 1,0-1-1,-1 1 0,-5-22 1,5 40-60,0 0 1,1 0-1,-1 0 1,0-1-1,0 1 1,0 0-1,-1 1 1,1-1-1,0 0 1,-1 0-1,1 1 1,-1-1-1,-2-1 1,4 2-6,-1 1 0,1 0-1,-1 0 1,0 0 0,1-1 0,-1 1 0,1 0 0,-1 0 0,0 0 0,1 0-1,-1 0 1,0 0 0,1 0 0,-1 0 0,1 0 0,-1 1 0,0-1-1,1 0 1,-1 0 0,1 0 0,-1 1 0,1-1 0,-1 0 0,1 1 0,-1-1-1,1 0 1,-1 1 0,1-1 0,-1 1 0,1-1 0,0 1 0,-1-1 0,1 1-1,0-1 1,-1 1 0,1-1 0,0 1 0,-1-1 0,1 1 0,0 0-1,0-1 1,0 1 0,0-1 0,0 1 0,0 0 0,0-1 0,0 1 0,0-1-1,0 1 1,0 1 0,-5 33 95,1 1 0,1 0 0,5 59 0,-2-93-72,-1 1-1,1-1 1,1 1-1,-1-1 0,0 0 1,0 1-1,1-1 0,0 1 1,-1-1-1,1 0 0,0 1 1,0-1-1,0 0 0,0 0 1,1 0-1,-1 0 1,0 0-1,1 0 0,0 0 1,-1 0-1,1-1 0,0 1 1,0 0-1,0-1 0,0 0 1,0 1-1,0-1 0,0 0 1,1 0-1,-1 0 0,0-1 1,1 1-1,-1 0 1,1-1-1,-1 1 0,0-1 1,1 0-1,-1 0 0,1 0 1,-1 0-1,1-1 0,-1 1 1,1-1-1,2 0 0,14-4 56,0 0 0,-1-2 0,0 0 0,27-14 0,-29 13-27,11-6 66,-13 6-34,0 1 1,0 1-1,1 0 0,-1 1 0,1 0 0,0 1 0,1 1 0,22-3 0,-44 5 64,0-1-1,1 0 1,0 0 0,-1-1-1,1 1 1,0-1-1,0 0 1,1-1 0,-9-6-1,1 1-51,5 4-88,-68-55 0,71 57 0,0-1 0,0 0 0,0 0 0,1 0 0,0 0 0,0-1 0,0 1 0,0-1 0,1 0 0,-1 0 0,1 0 0,1 0 0,-1 0 0,-1-10 0,3 14-12,0 0 1,0-1-1,1 1 1,-1 0-1,1-1 1,-1 1-1,1 0 1,-1 0-1,1-1 0,0 1 1,-1 0-1,1 0 1,0 0-1,0 0 1,0 0-1,0 0 0,0 0 1,0 0-1,0 0 1,0 1-1,1-1 1,-1 0-1,0 1 1,2-2-1,38-12-1536,-25 9 123,23-9-5808,1-4-6359</inkml:trace>
</inkml:ink>
</file>

<file path=ppt/ink/ink3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1.622"/>
    </inkml:context>
    <inkml:brush xml:id="br0">
      <inkml:brushProperty name="width" value="0.025" units="cm"/>
      <inkml:brushProperty name="height" value="0.025" units="cm"/>
    </inkml:brush>
  </inkml:definitions>
  <inkml:trace contextRef="#ctx0" brushRef="#br0">198 167 8584,'0'0'13698,"-12"0"-11979,4 1-1597,0-1-1,0 1 1,0 0-1,0 1 1,0 0-1,0 0 1,0 0-1,1 1 0,-1 1 1,1-1-1,0 1 1,0 0-1,0 1 1,0 0-1,1 0 1,0 0-1,0 0 0,0 1 1,-4 7-1,4-5-112,1 1-1,0 0 1,1 0-1,0 0 1,-4 18-1,6-23 15,1-1 0,0 1 0,0 0 0,1 0 0,-1 0 0,1 0 0,0 0 0,0 0 0,0 0 0,1 0 0,-1-1 0,1 1 0,0 0 0,0 0 0,0 0 0,1-1 0,2 6 0,-3-8-4,0 0 0,0 0-1,0 0 1,0 0 0,0 0 0,0 0 0,0 0 0,0 0 0,0-1 0,1 1 0,-1 0 0,0-1 0,1 1 0,-1-1-1,0 0 1,1 1 0,-1-1 0,0 0 0,1 0 0,-1 0 0,1 0 0,-1 0 0,0 0 0,1 0 0,-1 0-1,1 0 1,-1-1 0,0 1 0,1-1 0,-1 1 0,0-1 0,1 1 0,-1-1 0,0 0 0,0 0 0,2-1-1,2-1 146,-1-1-1,1 0 1,0 0-1,-1 0 1,0 0-1,0-1 1,4-7-1,2-5 208,-1 0 1,0-1-1,-2 0 1,0-1-1,7-29 1,-11 35-209,0 0 1,-1 0 0,-1 0-1,0 0 1,-1 0 0,0 0-1,-1 0 1,-1-1-1,-4-17 1,5 28-164,0-1 0,-1 0 0,1 1 0,-1-1 0,0 1 0,0 0 0,-1-1 0,1 1 0,-1 0 0,1 0 0,-1 1 0,0-1 0,0 1 0,0-1 0,-1 1 0,1 0 0,0 0 0,-1 0 0,1 0 0,-1 1 0,0 0 0,0 0 0,1 0 0,-1 0 0,-7-1 0,10 2-54,0 0 0,1 1 0,-1-1 0,0 0 0,0 0 1,0 0-1,0 1 0,1-1 0,-1 1 0,0-1 0,0 0 0,1 1 0,-1-1 0,0 1 0,1-1 0,-1 1 0,0 0 1,1-1-1,-1 1 0,1 0 0,-1-1 0,1 1 0,-1 0 0,1 0 0,0-1 0,-1 2 0,-5 31-3461,12 32-4588,4-39 1190</inkml:trace>
</inkml:ink>
</file>

<file path=ppt/ink/ink3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198"/>
    </inkml:context>
    <inkml:brush xml:id="br0">
      <inkml:brushProperty name="width" value="0.025" units="cm"/>
      <inkml:brushProperty name="height" value="0.025" units="cm"/>
    </inkml:brush>
  </inkml:definitions>
  <inkml:trace contextRef="#ctx0" brushRef="#br0">0 60 17969,'0'0'5872,"1"9"-4623,6 41-401,2 0 0,26 84 0,-8-36-781,-20-68-41,-6-19-13,1-1-1,1 0 1,0 0-1,0-1 1,9 17-1,-12-25 11,0-1 0,0 0-1,1 1 1,-1-1 0,0 0-1,1 1 1,-1-1 0,1 0 0,-1 1-1,0-1 1,1 0 0,-1 1-1,1-1 1,-1 0 0,1 0-1,-1 0 1,0 0 0,1 1 0,-1-1-1,1 0 1,-1 0 0,1 0-1,-1 0 1,1 0 0,-1 0-1,1 0 1,-1 0 0,1 0-1,-1 0 1,1-1 0,-1 1 0,1 0-1,-1 0 1,1 0 0,-1-1-1,0 1 1,1 0 0,-1 0-1,1-1 1,-1 1 0,0 0 0,1-1-1,-1 1 1,0 0 0,1-1-1,-1 1 1,0-1 0,0 1-1,1-1 1,-1 1 0,0 0 0,0-1-1,0 1 1,0-1 0,1 1-1,-1-1 1,0 1 0,0-2-1,12-28 1485,47-203 136,-14 46-1167,-44 182-496,0 2-89,-1 1 0,0-1 1,1 1-1,-1-1 0,1 1 1,0 0-1,0-1 0,0 1 1,0 0-1,0 0 0,1 0 0,-1-1 1,0 1-1,1 0 0,0 1 1,-1-1-1,1 0 0,0 0 1,3-1-1,-4 3-151,-1 1 1,1-1 0,-1 0-1,1 1 1,-1 0-1,1-1 1,-1 1 0,1-1-1,-1 1 1,0-1-1,1 1 1,-1 0-1,0-1 1,0 1 0,0 0-1,1-1 1,-1 1-1,0 0 1,0 0-1,0-1 1,0 1 0,0 0-1,0-1 1,0 1-1,0 1 1,-1 27-4714,1-23 2475,-1 29-8510</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4.940"/>
    </inkml:context>
    <inkml:brush xml:id="br0">
      <inkml:brushProperty name="width" value="0.025" units="cm"/>
      <inkml:brushProperty name="height" value="0.025" units="cm"/>
    </inkml:brush>
  </inkml:definitions>
  <inkml:trace contextRef="#ctx0" brushRef="#br0">167 139 20595,'-13'10'2595,"5"-3"-2290,-23 18 1282,1 2 0,-46 52 0,76-78-1561,-1-1 0,0 1-1,0 0 1,1 0 0,-1-1 0,0 1-1,1 0 1,-1 0 0,1 0 0,-1 0-1,1 0 1,0 0 0,-1 0 0,1 0-1,0 0 1,0 0 0,-1 0 0,1 0 0,0 0-1,0 1 1,16-5 94,25-22-71,-17 6 15,-1-2-1,-1 0 1,21-27 0,-38 42-51,1-1-1,-2 1 1,1-1 0,-1 0 0,0 0 0,0 0 0,-1 0-1,0-1 1,-1 1 0,1-1 0,-1 0 0,-1 0 0,1 0 0,-1 0-1,-1 0 1,0 0 0,0-8 0,-1 14-18,1 1-1,-1-1 1,1 1 0,-1-1 0,1 1 0,-1-1 0,0 1-1,0 0 1,0-1 0,0 1 0,0 0 0,0 0-1,0 0 1,0 0 0,0 0 0,-1 0 0,1 0-1,0 0 1,-1 0 0,1 1 0,-1-1 0,1 0 0,0 1-1,-1-1 1,0 1 0,1 0 0,-1-1 0,1 1-1,-1 0 1,1 0 0,-1 0 0,1 0 0,-4 1-1,0-1-118,0 1-1,1 0 0,-1 0 1,0 0-1,1 1 0,-1-1 1,1 1-1,-1 0 0,1 0 0,-5 4 1,0 1-961,1 1 0,0 1 0,0 0 1,-12 18-1,1 2-5124</inkml:trace>
</inkml:ink>
</file>

<file path=ppt/ink/ink3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575"/>
    </inkml:context>
    <inkml:brush xml:id="br0">
      <inkml:brushProperty name="width" value="0.025" units="cm"/>
      <inkml:brushProperty name="height" value="0.025" units="cm"/>
    </inkml:brush>
  </inkml:definitions>
  <inkml:trace contextRef="#ctx0" brushRef="#br0">1 48 13485,'0'0'12299,"70"21"-10921,-38-21-1026,1-2-224,2-7-224,-4-4-1954,-8-7-2274,-6-4-3491</inkml:trace>
</inkml:ink>
</file>

<file path=ppt/ink/ink3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978"/>
    </inkml:context>
    <inkml:brush xml:id="br0">
      <inkml:brushProperty name="width" value="0.025" units="cm"/>
      <inkml:brushProperty name="height" value="0.025" units="cm"/>
    </inkml:brush>
  </inkml:definitions>
  <inkml:trace contextRef="#ctx0" brushRef="#br0">65 160 16848,'-4'10'2087,"-7"13"-1307,1 1-1,1 0 0,1 1 1,1 0-1,1 0 1,-3 40-1,10-65-751,0 0-1,0-1 1,0 1-1,0-1 1,0 1-1,0-1 1,0 0-1,0 1 1,0-1-1,0 0 1,0 0-1,0 1 0,0-1 1,-1 0-1,1 0 1,0 0-1,-1 0 1,1 0-1,0-1 1,28-53 1311,17-26-883,-43 76-466,1-1 0,0 1-1,0 1 1,1-1 0,-1 0-1,1 1 1,0 0-1,0 0 1,0 1 0,1-1-1,7-2 1,-12 5 3,0 0 0,0 1-1,1-1 1,-1 1 0,0-1 0,0 1 0,1 0 0,-1 0 0,0 0 0,1-1-1,-1 1 1,1 0 0,-1 0 0,0 1 0,1-1 0,-1 0 0,0 0-1,0 1 1,1-1 0,-1 1 0,0-1 0,0 1 0,1-1 0,-1 1 0,0 0-1,0 0 1,0 0 0,0-1 0,0 1 0,0 0 0,0 0 0,0 0-1,0 0 1,-1 1 0,1-1 0,0 0 0,-1 0 0,1 0 0,-1 1 0,1-1-1,-1 0 1,1 2 0,1 8 45,1-1 0,-2 1 0,0 0 1,0 17-1,1 2 201,-2-30-232,0 0 1,1 0-1,-1-1 0,0 1 1,0 0-1,0 0 1,1 0-1,-1-1 1,0 1-1,0 0 0,1 0 1,-1 0-1,0-1 1,0 1-1,1 0 1,-1 0-1,0 0 1,0 0-1,1 0 0,-1 0 1,0 0-1,1 0 1,-1 0-1,0 0 1,1 0-1,-1 0 1,0 0-1,0 0 0,1 0 1,-1 0-1,0 0 1,1 0-1,-1 0 1,0 0-1,1 0 1,-1 1-1,0-1 0,0 0 1,1 0-1,-1 0 1,0 1-1,0-1 1,0 0-1,1 0 0,-1 0 1,0 1-1,0-1 1,0 0-1,0 0 1,1 1-1,-1-1 1,0 0-1,0 1 0,0-1 1,0 0-1,0 0 1,0 1-1,0-1 1,0 0-1,0 1 1,0-1-1,0 0 0,0 1 1,12-24 370,43-159-325,-55 182-62,0 0-1,0 0 0,0-1 1,0 1-1,0 0 1,0 0-1,0 0 1,0-1-1,0 1 1,0 0-1,0 0 1,0 0-1,0 0 0,0-1 1,0 1-1,0 0 1,0 0-1,0 0 1,1 0-1,-1-1 1,0 1-1,0 0 0,0 0 1,0 0-1,0 0 1,0 0-1,0-1 1,1 1-1,-1 0 1,0 0-1,0 0 0,0 0 1,0 0-1,0 0 1,1 0-1,-1-1 1,0 1-1,0 0 1,0 0-1,0 0 0,1 0 1,-1 0-1,0 0 1,0 0-1,0 0 1,1 0-1,-1 0 1,0 0-1,0 0 0,0 0 1,0 0-1,1 0 1,-1 0-1,0 1 1,0-1-1,0 0 1,0 0-1,1 0 0,-1 0 1,0 0-1,0 0 1,0 0-1,0 0 1,1 1-1,5 17-178,2 30 332,-8-48-141,2 24 51,-3-18-2,2 1-1,-1-1 1,1 0-1,0 1 1,0-1-1,1 0 1,0 0 0,3 8-1,-5-14-17,1 0 1,-1 1-1,1-1 0,-1 0 1,1 0-1,-1 0 0,1 1 1,-1-1-1,1 0 0,-1 0 1,1 0-1,-1 0 0,1 0 1,0 0-1,-1 0 0,1 0 1,-1 0-1,1 0 0,-1 0 1,1 0-1,-1 0 0,1 0 1,0-1-1,-1 1 0,1 0 1,-1 0-1,1-1 0,-1 1 1,0 0-1,1-1 0,-1 1 1,1 0-1,-1-1 0,0 1 1,1-1-1,-1 1 0,0-1 1,1 1-1,-1-1 0,0 1 1,1-1-1,-1 1 1,0-1-1,0 1 0,0-1 1,0 1-1,1-2 0,13-26 912,-13 27-887,79-207 133,-76 308-277,-5-66 266,0-24 67,0 1 0,1-1 0,0 1-1,4 21 1,-3-31-236,-1 0 0,1 0 1,0 0-1,-1 0 0,1 0 0,0 0 1,0 0-1,0-1 0,0 1 0,0 0 1,0 0-1,0-1 0,0 1 0,0-1 1,0 1-1,0-1 0,0 1 0,0-1 0,0 0 1,0 1-1,1-1 0,-1 0 0,1 0 1,0 0-98,-1 0 1,0 0 0,1 1 0,-1-1 0,0 0-1,0 1 1,1-1 0,-1 1 0,0-1-1,0 1 1,0-1 0,0 1 0,0 0-1,0-1 1,0 1 0,0 0 0,0 0 0,0 0-1,0 0 1,0 0 0,0 0 0,-1 0-1,1 0 1,0 0 0,-1 1 0,2 1-1,-2 11-7051,0-12 2571</inkml:trace>
</inkml:ink>
</file>

<file path=ppt/ink/ink3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3.807"/>
    </inkml:context>
    <inkml:brush xml:id="br0">
      <inkml:brushProperty name="width" value="0.025" units="cm"/>
      <inkml:brushProperty name="height" value="0.025" units="cm"/>
    </inkml:brush>
  </inkml:definitions>
  <inkml:trace contextRef="#ctx0" brushRef="#br0">135 207 8264,'0'0'8573,"-9"0"-5797,6 0-2575,-1 0 0,1 0 0,0 0 1,-1 1-1,1-1 0,0 1 0,-1 0 0,1 0 0,0 0 0,0 1 0,0-1 0,0 1 0,0-1 0,0 1 0,0 0 1,0 0-1,1 0 0,-1 1 0,1-1 0,0 1 0,-1-1 0,1 1 0,-2 3 0,3-4-144,-7 10 201,1-1 0,0 2 0,0-1-1,2 1 1,-1 0 0,2 0 0,-4 15-1,29-44 90,-17 12-265,12-13 121,0 1 0,36-26 0,-48 38-242,1 1-1,-1 0 1,1 1-1,0-1 1,0 1 0,0 0-1,0 0 1,0 1-1,1-1 1,-1 1-1,0 0 1,1 0-1,-1 1 1,1 0 0,-1 0-1,1 0 1,-1 1-1,8 1 1,-4 1 24,3-2 131,-2-18-30,-3-2-1,-4 11-77,0 1-1,0-1 1,0 1 0,1 0-1,0 0 1,8-10-1,-12 17-7,1-1-1,-1 1 0,0 0 0,0 0 1,1 0-1,-1 0 0,0 0 0,0 0 0,1-1 1,-1 1-1,0 0 0,1 0 0,-1 0 1,0 0-1,1 0 0,-1 0 0,0 0 1,0 0-1,1 0 0,-1 0 0,0 0 0,1 1 1,-1-1-1,0 0 0,0 0 0,1 0 1,-1 0-1,0 0 0,1 0 0,-1 1 1,0-1-1,0 0 0,0 0 0,1 1 1,-1-1-1,0 0 0,0 0 0,0 0 0,1 1 1,-1-1-1,0 0 0,0 1 0,11 19-42,1-1 13,-10-19 60,-1 0 1,0 0 0,1 0-1,-1 0 1,0 0 0,1 0 0,-1-1-1,1 1 1,-1 0 0,0-1-1,1 1 1,-1-1 0,0 1-1,0-1 1,1 0 0,-1 1 0,0-1-1,0 0 1,0 0 0,0 0-1,0 0 1,0 0 0,0 0 0,0 0-1,-1 0 1,1 0 0,0-1-1,0 0 1,22-41 1154,-20 37-1109,15-31 105,15-49 1,-35 100 83,1 0 0,0 1 0,2 27 1,-1-12 61,0-21-237,1 0 0,-1 0 1,1 0-1,1 0 0,4 16 0,-5-23-90,-1-1 1,1 1-1,-1-1 0,1 1 0,0-1 0,-1 1 1,1-1-1,0 1 0,0-1 0,0 0 1,0 0-1,1 1 0,-1-1 0,0 0 0,0 0 1,1 0-1,-1 0 0,0 0 0,1-1 0,-1 1 1,1 0-1,-1 0 0,1-1 0,0 0 0,-1 1 1,1-1-1,-1 0 0,1 1 0,0-1 1,-1 0-1,1 0 0,0 0 0,-1-1 0,1 1 1,0 0-1,-1-1 0,1 1 0,-1-1 0,1 1 1,1-2-1,-1 1-156,0 0 1,0 0-1,0 0 1,-1-1 0,1 1-1,0-1 1,-1 1-1,1-1 1,-1 0-1,0 1 1,1-1 0,-1 0-1,0 0 1,0 0-1,0 0 1,0 0-1,0-3 1,5-24-6336,-6 4-1004</inkml:trace>
</inkml:ink>
</file>

<file path=ppt/ink/ink3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136"/>
    </inkml:context>
    <inkml:brush xml:id="br0">
      <inkml:brushProperty name="width" value="0.025" units="cm"/>
      <inkml:brushProperty name="height" value="0.025" units="cm"/>
    </inkml:brush>
  </inkml:definitions>
  <inkml:trace contextRef="#ctx0" brushRef="#br0">1 1 22229,'0'0'8936,"32"52"-21876,-15-40 1473</inkml:trace>
</inkml:ink>
</file>

<file path=ppt/ink/ink3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511"/>
    </inkml:context>
    <inkml:brush xml:id="br0">
      <inkml:brushProperty name="width" value="0.025" units="cm"/>
      <inkml:brushProperty name="height" value="0.025" units="cm"/>
    </inkml:brush>
  </inkml:definitions>
  <inkml:trace contextRef="#ctx0" brushRef="#br0">75 0 18706,'0'0'1820,"-7"9"358,4-7-2091,-35 48 2480,34-45-2276,1 0-1,0 0 1,0 0-1,1 1 1,-1-1 0,1 1-1,0-1 1,1 1 0,0 0-1,-2 8 1,4-14-294,-1 0 1,0 0-1,0 1 0,0-1 0,0 0 1,1 0-1,-1 0 0,0 1 0,0-1 1,1 0-1,-1 0 0,0 0 0,0 1 1,1-1-1,-1 0 0,0 0 0,0 0 1,1 0-1,-1 0 0,0 0 0,0 0 1,1 0-1,-1 0 0,0 0 0,1 0 1,-1 0-1,0 0 0,1 0 0,-1 0 1,0 0-1,0 0 0,1 0 0,-1 0 1,0 0-1,0 0 0,1 0 0,-1-1 1,0 1-1,0 0 0,1 0 0,-1 0 1,14-6-198,27-23-1604,-35 23 1439,0 1 0,0 1 1,1-1-1,-1 1 0,1 0 1,0 0-1,0 1 0,0 0 1,1 0-1,-1 1 0,1 0 1,0 0-1,0 0 0,-1 1 1,14 0-1,-19 2 393,-1-1 0,0 1 0,1 0 0,-1-1 1,1 1-1,-1 0 0,0 0 0,0 0 0,1 0 0,-1 0 0,0 0 1,0 0-1,0 0 0,0 0 0,0 1 0,-1-1 0,1 0 0,0 1 0,0-1 1,-1 1-1,1-1 0,-1 0 0,1 1 0,-1-1 0,0 1 0,0-1 1,0 1-1,0 0 0,0-1 0,0 1 0,0-1 0,0 1 0,-1 1 1,1 3 362,0 0 1,-1 1-1,0-1 1,0 0-1,0 0 1,-1 0-1,-3 8 1,0-4 535,-1-1 1,-1 0-1,1 0 0,-1-1 1,-11 10-1,15-15-886,0 1 0,-1-1 1,0 0-1,0 0 0,0-1 0,0 1 0,0-1 1,0 0-1,0 0 0,-1 0 0,1-1 0,-1 1 0,0-1 1,-6 1-1,10-2-272,1 0 0,-1 0 0,1 0 0,-1 0 0,1 0 0,0 0 0,-1 0 0,1-1 0,-1 1 0,1 0 0,-1 0 0,1 0 0,0 0 0,-1 0 1,1-1-1,-1 1 0,1 0 0,0 0 0,-1-1 0,1 1 0,0 0 0,-1-1 0,1 1 0,0 0 0,-1-1 0,1 1 0,0 0 0,0-1 0,0 1 0,-1-1 0,1 1 0,0 0 0,0-1 0,0 1 0,0-1 0,0 1 1,0-1-1,-2-14-6875</inkml:trace>
</inkml:ink>
</file>

<file path=ppt/ink/ink3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855"/>
    </inkml:context>
    <inkml:brush xml:id="br0">
      <inkml:brushProperty name="width" value="0.025" units="cm"/>
      <inkml:brushProperty name="height" value="0.025" units="cm"/>
    </inkml:brush>
  </inkml:definitions>
  <inkml:trace contextRef="#ctx0" brushRef="#br0">209 343 15759,'0'0'2776,"-10"4"-230,2 0-2175,1 0-1,-1 1 1,1-1-1,-1 2 1,2-1-1,-1 1 1,1 0-1,-1 0 1,2 1-1,-1 0 1,1 0-1,0 0 1,0 1-1,1-1 1,0 1-1,0 0 1,1 1-1,0-1 0,-2 13 1,4-17-305,0 0-1,0 0 1,1 0 0,0 0 0,-1 1 0,2-1-1,-1 0 1,0 0 0,1 0 0,0 0-1,1 5 1,-1-8-59,0 0-1,0 1 1,0-1-1,0 0 1,0 0-1,0 0 1,0 0-1,0 0 1,1 0-1,-1 0 1,0 0-1,1-1 1,-1 1-1,0 0 1,1-1-1,-1 1 1,1-1-1,-1 0 1,1 1-1,-1-1 1,1 0-1,-1 0 1,1 0-1,-1 0 1,1 0-1,-1 0 1,1 0-1,0-1 1,-1 1-1,1 0 1,-1-1-1,2 0 1,4-2 24,-1 1 0,0-1 0,1-1 0,-1 1 0,0-1 0,-1 0 0,1 0 0,-1-1 0,0 1 0,0-1 0,0 0 0,-1-1 1,0 1-1,6-11 0,2-2 0,-2-1 1,0 0 0,10-31-1,-10 19 43,-2 1-1,-2-1 0,0-1 1,-3 1-1,0-1 1,-2 0-1,-6-63 0,5 91-52,-1 0 0,0 0 0,0 0-1,0 1 1,0-1 0,0 0 0,-1 0-1,0 1 1,0-1 0,0 0 0,0 1-1,-1 0 1,-3-5 0,5 7-17,-1 0 0,1 0 0,0 0-1,-1 1 1,0-1 0,1 0 0,-1 1 0,1-1 0,-1 1 0,0-1 0,1 1 0,-1 0 0,0-1-1,1 1 1,-1 0 0,0 0 0,0 1 0,1-1 0,-1 0 0,0 0 0,1 1 0,-1-1 0,0 1-1,1-1 1,-1 1 0,1 0 0,-1 0 0,1 0 0,-1 0 0,1 0 0,0 0 0,-1 0 0,1 0 0,-2 2-1,-18 20 47,1 0 0,1 1 0,1 1-1,-30 55 1,25-41 75,14-25-74,-4 7 116,0 1 1,1 1-1,-11 32 1,22-55-167,1 1-1,0-1 1,-1 1 0,1-1 0,0 1 0,-1 0 0,1-1-1,0 1 1,0-1 0,0 1 0,0 0 0,0-1-1,0 1 1,0 0 0,0-1 0,0 1 0,0 0-1,0-1 1,0 1 0,0-1 0,0 1 0,0 0 0,1-1-1,-1 1 1,0-1 0,0 1 0,1 0 0,-1-1-1,1 1 1,-1-1 0,0 1 0,1-1 0,-1 0 0,1 1-1,-1-1 1,1 1 0,-1-1 0,1 0 0,-1 1-1,1-1 1,-1 0 0,1 1 0,0-1 0,-1 0 0,1 0-1,0 0 1,-1 0 0,1 0 0,-1 0 0,1 0-1,0 0 1,-1 0 0,1 0 0,0 0 0,-1 0 0,1 0-1,0 0 1,-1 0 0,1-1 0,-1 1 0,1 0-1,-1 0 1,1-1 0,0 1 0,0-1 0,43-19 158,18-19-98,67-37-307,-116 70 78,0 0-1,1 1 0,-1 1 1,1 0-1,0 1 0,0 0 1,0 1-1,17-1 0,-29 4 97,0-1 0,-1 1-1,1-1 1,0 1 0,-1 0-1,1-1 1,-1 1-1,1 0 1,0 0 0,-1 0-1,0 0 1,1 0 0,-1 0-1,0 1 1,0-1-1,1 0 1,-1 1 0,0-1-1,0 1 1,0-1 0,-1 1-1,1 0 1,0-1-1,-1 1 1,1 0 0,-1-1-1,1 1 1,-1 0 0,0 0-1,0-1 1,0 4-1,1 3-1730,0 0-1,-1 0 1,0 0-1,0 0 0,-3 16 1,-5-5-5548</inkml:trace>
</inkml:ink>
</file>

<file path=ppt/ink/ink3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5.229"/>
    </inkml:context>
    <inkml:brush xml:id="br0">
      <inkml:brushProperty name="width" value="0.025" units="cm"/>
      <inkml:brushProperty name="height" value="0.025" units="cm"/>
    </inkml:brush>
  </inkml:definitions>
  <inkml:trace contextRef="#ctx0" brushRef="#br0">0 157 9833,'0'0'15791,"13"-53"-15695,18 29-96,6-1-1217,8 1-1890,5-6-3491</inkml:trace>
</inkml:ink>
</file>

<file path=ppt/ink/ink3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5.931"/>
    </inkml:context>
    <inkml:brush xml:id="br0">
      <inkml:brushProperty name="width" value="0.025" units="cm"/>
      <inkml:brushProperty name="height" value="0.025" units="cm"/>
    </inkml:brush>
  </inkml:definitions>
  <inkml:trace contextRef="#ctx0" brushRef="#br0">1 139 13645,'0'0'5424,"1"14"-3999,1 10-1129,16 121 1210,-14-126-1443,0 1-1,1-1 1,1 0 0,0 0-1,15 28 1,-21-46-89,1 0 1,-1 0-1,1 1 0,0-1 0,-1 0 0,1 0 1,0 0-1,0 0 0,0 1 0,0-2 0,0 1 1,0 0-1,0 0 0,0 0 0,0 0 1,1-1-1,-1 1 0,0 0 0,0-1 0,1 1 1,-1-1-1,0 1 0,1-1 0,-1 0 0,0 0 1,1 0-1,1 1 0,-1-2-13,0 0 0,0 0 0,0 0 1,0 0-1,0 0 0,0-1 0,0 1 0,-1-1 0,1 1 0,0-1 0,-1 1 1,1-1-1,-1 0 0,0 0 0,2-2 0,6-12-281,0 0 1,-2 0-1,8-22 1,-13 32 138,13-37-1826,-1 0 0,-3-2 0,9-66 0,-14 5 1558,-5 106 591,-1-1-1,0 0 0,0 0 1,0 1-1,1-1 1,-1 0-1,0 0 0,0 1 1,0-1-1,0 0 1,0 1-1,0-1 0,-1 0 1,1 0-1,0 1 1,0-1-1,0 0 0,-1 0 1,1 1-1,0-1 1,-1 0-1,1 1 1,0-1-1,-1 1 0,1-1 1,-1 0-1,1 1 1,-1-1-1,1 1 0,-2-1 1,1 2-12,0 0 1,0 0 0,1 0-1,-1 0 1,0 1-1,1-1 1,-1 0-1,1 1 1,-1-1 0,1 0-1,-1 1 1,1-1-1,0 0 1,0 1 0,0-1-1,0 2 1,-2 58 315,3-1 1,2 0-1,15 75 1,-1 6-4737,-16-131-1048</inkml:trace>
</inkml:ink>
</file>

<file path=ppt/ink/ink3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6.274"/>
    </inkml:context>
    <inkml:brush xml:id="br0">
      <inkml:brushProperty name="width" value="0.025" units="cm"/>
      <inkml:brushProperty name="height" value="0.025" units="cm"/>
    </inkml:brush>
  </inkml:definitions>
  <inkml:trace contextRef="#ctx0" brushRef="#br0">67 45 12268,'0'0'2914,"-49"-36"129,36 31-352,8 1-1186,8 4-1729,14 5 160,5 1-32,5-1-769,2-3-1217,7-2-1217,0 0-865,4-13-2530</inkml:trace>
</inkml:ink>
</file>

<file path=ppt/ink/ink3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6.615"/>
    </inkml:context>
    <inkml:brush xml:id="br0">
      <inkml:brushProperty name="width" value="0.025" units="cm"/>
      <inkml:brushProperty name="height" value="0.025" units="cm"/>
    </inkml:brush>
  </inkml:definitions>
  <inkml:trace contextRef="#ctx0" brushRef="#br0">123 189 7687,'0'0'9428,"-8"-1"-7186,4 1-2147,0-1 1,0 1-1,0 0 0,0 1 0,0-1 1,1 1-1,-1 0 0,0 0 1,0 0-1,1 0 0,-1 0 0,0 1 1,1 0-1,0 0 0,-1 0 0,1 0 1,0 0-1,0 1 0,0-1 1,0 1-1,1 0 0,-1 0 0,1 0 1,-1 0-1,1 0 0,0 0 1,1 1-1,-1-1 0,0 1 0,1-1 1,0 1-1,-1 4 0,-3 6-59,2 0 0,0 0 0,1 0 0,0 0 0,1 1 0,1-1 1,2 23-1,-2-36-35,0 0 0,0 0 0,0 0 0,0 0 0,0-1 0,1 1 0,-1 0 0,0 0 1,0 0-1,1-1 0,-1 1 0,1 0 0,-1 0 0,1-1 0,-1 1 0,1 0 0,-1-1 1,1 1-1,-1 0 0,1-1 0,0 1 0,0-1 0,-1 1 0,1-1 0,0 0 1,0 1-1,-1-1 0,1 0 0,0 1 0,0-1 0,0 0 0,-1 0 0,1 0 0,0 0 1,0 0-1,0 0 0,0 0 0,0 0 0,-1 0 0,1 0 0,0 0 0,0 0 0,0-1 1,0 1-1,-1 0 0,1-1 0,0 1 0,0 0 0,-1-1 0,1 1 0,0-1 0,1 0 1,2-2 109,1-1 0,0 1 0,-1-1 1,0 1-1,0-1 0,7-8 1,5-15 140,0-1 1,-2 0 0,-1-1 0,10-33-1,-7 20 3,21-40-1,-37 83-255,0-1 0,0 1 0,0-1-1,0 1 1,0-1 0,0 0 0,0 1 0,1-1 0,-1 1-1,0-1 1,0 0 0,1 1 0,-1-1 0,0 1 0,0-1-1,1 0 1,-1 1 0,0-1 0,1 0 0,-1 0 0,0 1-1,1-1 1,-1 0 0,1 0 0,-1 0 0,1 1 0,-1-1-1,0 0 1,1 0 0,-1 0 0,1 0 0,-1 0 0,1 0-1,-1 0 1,1 0 0,-1 0 0,0 0 0,1 0 0,-1 0-1,1 0 1,-1 0 0,1 0 0,-1-1 0,1 1 0,-1 0-1,0 0 1,1 0 0,-1-1 0,0 1 0,1 0 0,-1-1-1,0 1 1,1 0 0,-1-1 0,0 1 0,1 0 0,-1-1 0,0 1-1,0 0 1,0-1 0,1 1 0,-1-1 0,8 47-12,-7-41 46,15 136 586,-16-139-533,0-1 1,0 0-1,0 0 0,1 0 1,-1 0-1,0 0 1,0 0-1,1 0 0,-1 0 1,0 0-1,1 0 0,-1 0 1,1 0-1,-1 0 1,1 0-1,0 0 0,-1 0 1,1 0-1,1 1 0,-1-2-37,-1-1 0,1 1-1,0 0 1,-1 0-1,1 0 1,-1-1 0,1 1-1,-1 0 1,1 0 0,0-1-1,-1 1 1,1-1-1,-1 1 1,0 0 0,1-1-1,-1 1 1,1-1-1,-1 1 1,0-1 0,1 1-1,-1-1 1,0 1-1,1-2 1,20-47 1204,-20 44-1135,21-64 345,-16 46-489,1 1-1,0 0 1,2 0-1,1 0 1,14-23 0,-24 45 13,0 0 0,0 0 0,0-1 0,0 1 1,0 0-1,0-1 0,1 1 0,-1 0 0,0 0 1,0-1-1,0 1 0,1 0 0,-1 0 1,0-1-1,0 1 0,1 0 0,-1 0 0,0 0 1,0 0-1,1-1 0,-1 1 0,0 0 0,1 0 1,-1 0-1,0 0 0,1 0 0,-1 0 1,0 0-1,0 0 0,1 0 0,-1 0 0,0 0 1,1 0-1,-1 0 0,0 0 0,1 0 0,-1 0 1,0 0-1,1 0 0,-1 1 0,0-1 1,1 0-1,6 17-176,-1 28 267,-5-41-74,5 150 450,-6-154-442,0 1 1,-1-1 0,1 0-1,0 0 1,0 0 0,0 0-1,0 0 1,0 1 0,0-1-1,0 0 1,0 0 0,0 0-1,0 1 1,0-1 0,0 0-1,0 0 1,0 0 0,0 0-1,0 1 1,0-1 0,0 0-1,0 0 1,0 0 0,0 0-1,0 1 1,0-1 0,0 0-1,1 0 1,-1 0-1,0 0 1,0 0 0,0 1-1,0-1 1,0 0 0,0 0-1,1 0 1,-1 0 0,0 0-1,0 0 1,0 0 0,0 1-1,0-1 1,1 0 0,-1 0-1,0 0 1,0 0 0,0 0-1,0 0 1,1 0 0,-1 0-1,0 0 1,0 0 0,0 0-1,1 0 1,7-11 224,7-19-28,1-10-81,-6 12-1030,2 1 0,0 1 0,21-32 0,-33 57 865,0 1 1,0 0 0,0 0 0,1-1 0,-1 1 0,0 0 0,0 0 0,0-1-1,0 1 1,0 0 0,0 0 0,1 0 0,-1-1 0,0 1 0,0 0 0,0 0 0,1 0-1,-1 0 1,0 0 0,0-1 0,0 1 0,1 0 0,-1 0 0,0 0 0,0 0-1,1 0 1,-1 0 0,0 0 0,0 0 0,1 0 0,-1 0 0,0 0 0,0 0 0,1 0-1,-1 0 1,0 0 0,0 0 0,1 0 0,-1 0 0,0 0 0,1 0 0,3 13-693,-3 24-999,-1-33 998,0 51-8852,0-33-1629</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6.787"/>
    </inkml:context>
    <inkml:brush xml:id="br0">
      <inkml:brushProperty name="width" value="0.025" units="cm"/>
      <inkml:brushProperty name="height" value="0.025" units="cm"/>
    </inkml:brush>
  </inkml:definitions>
  <inkml:trace contextRef="#ctx0" brushRef="#br0">1 173 21460,'0'0'2467,"61"12"-1763,-23-12-319,6-13-321,2-7-577,4-5-1345,-6-7-608,-7-1-961,-9 0-1890,-14 5-3267</inkml:trace>
</inkml:ink>
</file>

<file path=ppt/ink/ink3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7.508"/>
    </inkml:context>
    <inkml:brush xml:id="br0">
      <inkml:brushProperty name="width" value="0.025" units="cm"/>
      <inkml:brushProperty name="height" value="0.025" units="cm"/>
    </inkml:brush>
  </inkml:definitions>
  <inkml:trace contextRef="#ctx0" brushRef="#br0">109 637 17424,'0'0'11414,"-10"3"-10741,6-2-665,-1 1 1,1 0 0,0-1 0,-1 2 0,1-1 0,0 0 0,0 1 0,0 0 0,1 0 0,-1 0-1,1 0 1,-1 1 0,1-1 0,0 1 0,1 0 0,-1 0 0,0 0 0,1 0 0,0 0 0,0 1-1,0-1 1,1 1 0,-2 6 0,-2 4-32,1 0 0,0 0 0,2 0 0,-1 1-1,2-1 1,0 1 0,1-1 0,2 23 0,-2-37 14,0-1 0,0 0 0,0 1 0,0-1 0,0 0 0,1 1 0,-1-1 0,0 0 0,0 1 0,0-1 0,0 0 0,0 0 0,1 1 0,-1-1 0,0 0 0,0 1 0,0-1 0,1 0 0,-1 0 0,0 0 0,1 1 0,-1-1 0,0 0 0,0 0 0,1 0 0,-1 0 0,0 1 0,1-1 0,-1 0 0,0 0 0,1 0 0,-1 0 0,0 0 0,1 0 0,-1 0 0,1 0-1,12-9-223,6-17 10,-5-2 188,-2-1 1,0 0 0,-2-1-1,-1-1 1,-1 1 0,3-39-1,-3-5 244,-2-111-1,-9 150 94,-2 19-97,5 15-198,0 1 0,0 0-1,0 0 1,0 0 0,0 0-1,0-1 1,0 1-1,0 0 1,0 0 0,0 0-1,-1 0 1,1-1 0,0 1-1,0 0 1,0 0 0,0 0-1,0 0 1,0 0 0,0 0-1,-1-1 1,1 1 0,0 0-1,0 0 1,0 0-1,0 0 1,-1 0 0,1 0-1,0 0 1,0 0 0,0 0-1,0 0 1,-1 0 0,1 0-1,0 0 1,0 0 0,0 0-1,0 0 1,-1 0-1,1 0 1,0 0 0,0 0-1,0 0 1,0 0 0,-1 0-1,1 0 1,0 0 0,0 0-1,0 0 1,0 1 0,0-1-1,-1 0 1,1 0-1,-2 5 18,0 0-1,0 1 0,1-1 0,0 1 0,0-1 0,0 1 0,0-1 0,1 1 0,0-1 0,0 1 0,2 10 0,-1 7 10,-4 45 4,1-26 39,0 1 0,3 0 0,11 76 1,-10-113-73,-1 0 1,1 0-1,0 0 1,1 0-1,-1 0 1,1-1-1,0 0 1,5 7-1,-7-10 0,0-1 0,1 1-1,-1-1 1,0 0 0,1 0-1,-1 0 1,0 0-1,1 0 1,0 0 0,-1 0-1,1 0 1,-1 0 0,1-1-1,0 1 1,0-1-1,-1 1 1,1-1 0,0 0-1,0 0 1,0 1-1,-1-1 1,1 0 0,0-1-1,0 1 1,0 0 0,-1-1-1,1 1 1,0-1-1,0 1 1,-1-1 0,1 0-1,2-1 1,2-2 30,0 0 1,-1-1 0,1 0-1,-1 0 1,0 0-1,-1 0 1,1-1-1,-1 0 1,0 0 0,0 0-1,3-8 1,30-76 110,-28 63-113,-1 0 1,-1-1-1,-1 0 0,-2 0 0,2-53 0,-6 81-32,0 0 0,0 0 1,0 1-1,0-1 1,0 0-1,0 0 0,0 0 1,0 0-1,0 1 1,-1-1-1,1 0 1,0 0-1,0 0 0,0 1 1,0-1-1,0 0 1,0 0-1,0 0 0,0 0 1,0 0-1,-1 1 1,1-1-1,0 0 0,0 0 1,0 0-1,0 0 1,0 0-1,-1 0 0,1 0 1,0 1-1,0-1 1,0 0-1,0 0 1,-1 0-1,1 0 0,0 0 1,0 0-1,0 0 1,0 0-1,-1 0 0,1 0 1,0 0-1,0 0 1,0 0-1,-1 0 0,1 0 1,0 0-1,0 0 1,0 0-1,0-1 0,-1 1 1,1 0-1,0 0 1,0 0-1,0 0 0,0 0 1,0 0-1,-1 0 1,1-1-1,0 1 1,0 0-1,0 0 0,0 0 1,0 0-1,0 0 1,0-1-1,0 1 0,0 0 1,-1 0-1,-8 14-76,-1 15 76,1 1 0,1 0 0,2 1 0,1-1 0,2 1 0,0 48 0,3-76-3,0-1 1,0 0-1,0 1 1,0-1-1,0 0 1,1 1-1,-1-1 1,1 0-1,-1 1 1,1-1 0,0 0-1,0 0 1,0 0-1,0 0 1,0 0-1,1 0 1,-1 0-1,1 0 1,-1 0-1,1-1 1,-1 1 0,1-1-1,4 4 1,-4-5 0,0 1 1,1-1 0,-1 0 0,0 1 0,0-1-1,1 0 1,-1 0 0,0 0 0,1-1-1,-1 1 1,0-1 0,0 1 0,1-1 0,-1 0-1,0 1 1,0-1 0,0 0 0,0-1-1,0 1 1,0 0 0,0 0 0,0-1 0,-1 1-1,1-1 1,2-2 0,9-10-125,-1-1 1,0 0 0,0 0-1,-2-1 1,0-1-1,-1 0 1,13-32-1,35-133-360,-42 123 789,-3-2 0,-3 1 0,3-117 0,-12 177-304,0-1 0,0 1 0,1 0 0,-1-1 0,0 1 0,0 0 1,0-1-1,0 1 0,0-1 0,0 1 0,0 0 0,0-1 0,0 1 0,0 0 0,0-1 0,0 1 0,0-1 0,0 1 0,0 0 0,0-1 0,0 1 0,0 0 0,0-1 0,0 1 0,-1 0 0,1-1 0,0 1 0,0 0 0,0-1 0,-1 1 0,1 0 0,0-1 1,0 1-1,-1 0 0,1 0 0,0-1 0,-1 1 0,1 0 0,0 0 0,-1 0 0,1 0 0,0-1 0,-1 1 0,1 0 0,0 0 0,-1 0 0,1 0 0,-1 0 0,1 0 0,0 0 0,-1 0 0,0 0 0,-13 18-241,-6 30 216,2 1 0,2 0 0,2 1 0,3 1 0,2 0 0,-5 77 0,13-116 41,1-1-1,0 0 1,1 0-1,0 0 0,4 16 1,-5-24-13,1 0-1,0-1 1,0 1 0,0-1 0,1 1-1,-1-1 1,1 1 0,-1-1-1,1 0 1,0 0 0,-1 0 0,1 0-1,0 0 1,1 0 0,-1 0 0,0-1-1,0 1 1,1-1 0,-1 0-1,1 1 1,-1-1 0,1 0 0,0 0-1,-1-1 1,1 1 0,4 0 0,0 0-219,0-1 0,1 1 0,-1-1 1,1-1-1,-1 1 0,1-1 0,-1-1 1,0 1-1,10-4 0,-8 1-724,1 0 0,-2-1 0,1 0 0,0 0 0,-1-1 0,11-9 0,11-14-10142</inkml:trace>
</inkml:ink>
</file>

<file path=ppt/ink/ink3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8.304"/>
    </inkml:context>
    <inkml:brush xml:id="br0">
      <inkml:brushProperty name="width" value="0.025" units="cm"/>
      <inkml:brushProperty name="height" value="0.025" units="cm"/>
    </inkml:brush>
  </inkml:definitions>
  <inkml:trace contextRef="#ctx0" brushRef="#br0">15 65 17969,'0'0'163,"0"-2"86,0 1-1,0 0 1,0 0-1,0 0 0,0 0 1,0 0-1,0 0 1,-1 0-1,1 0 1,0 0-1,-1 0 0,1 0 1,0 0-1,-1 0 1,1 0-1,-1 0 0,0 0 1,1 0-1,-1 1 1,0-1-1,1 0 0,-1 0 1,0 1-1,0-1 1,0 0-1,-1 0 1,1 24 1694,0-6-1912,2 1 0,0 0 0,0-1 0,2 1-1,0-1 1,1 1 0,1-1 0,0-1 0,9 19 0,-13-34-29,-1 0-1,1 0 1,-1-1 0,1 1-1,-1 0 1,1-1-1,0 1 1,-1 0-1,1-1 1,0 1-1,0-1 1,-1 1-1,1-1 1,0 1 0,0-1-1,0 1 1,-1-1-1,1 0 1,0 0-1,0 1 1,0-1-1,0 0 1,0 0 0,0 0-1,0 0 1,0 0-1,-1 0 1,1 0-1,0 0 1,0 0-1,0-1 1,0 1-1,0 0 1,0-1 0,-1 1-1,1 0 1,0-1-1,0 1 1,0-1-1,-1 1 1,1-1-1,0 0 1,-1 1 0,1-1-1,0 0 1,0 0-1,27-37 674,13-36 100,-20 35-671,33-48-1,-53 86-108,-1 0-1,1 0 1,0-1-1,0 1 1,0 0 0,0 0-1,0 0 1,0 0-1,0 0 1,0 0 0,0 0-1,0 0 1,1 1 0,-1-1-1,0 0 1,1 1-1,-1-1 1,0 1 0,3-1-1,-3 1-1,-1 1 0,1-1-1,0 0 1,0 1 0,-1-1 0,1 1-1,0-1 1,-1 1 0,1-1 0,-1 1-1,1-1 1,0 1 0,-1 0 0,1-1-1,-1 1 1,0 0 0,1 0-1,-1-1 1,1 1 0,-1 0 0,0 0-1,0-1 1,1 3 0,1 9-29,0 0 0,0 1 1,-1 16-1,0-17 114,-2 46-229,0-41-378,1-1 0,1 1-1,0-1 1,4 20 0,-5-36 447,0 0 0,0 1 0,0-1 1,-1 0-1,1 0 0,0 1 0,0-1 0,0 0 1,0 0-1,1 1 0,-1-1 0,0 0 1,0 0-1,0 1 0,0-1 0,0 0 1,0 0-1,0 1 0,0-1 0,1 0 0,-1 0 1,0 0-1,0 1 0,0-1 0,0 0 1,1 0-1,-1 0 0,0 0 0,0 1 1,0-1-1,1 0 0,-1 0 0,0 0 0,0 0 1,1 0-1,-1 0 0,0 0 0,0 0 1,1 0-1,-1 1 0,0-1 0,0 0 1,1 0-1,-1 0 0,0 0 0,0-1 0,1 1 1,6-12-4301,0-13-1810</inkml:trace>
</inkml:ink>
</file>

<file path=ppt/ink/ink3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9.617"/>
    </inkml:context>
    <inkml:brush xml:id="br0">
      <inkml:brushProperty name="width" value="0.025" units="cm"/>
      <inkml:brushProperty name="height" value="0.025" units="cm"/>
    </inkml:brush>
  </inkml:definitions>
  <inkml:trace contextRef="#ctx0" brushRef="#br0">159 449 10890,'-2'-32'7555,"-7"7"-3439,8 24-3944,0-1 0,-1 1 0,1-1 0,-1 1 0,0-1 0,1 1 0,-1 0 0,0 0 0,0 0 0,0 0 0,0 0 0,0 0 0,0 1 0,0-1 0,0 0 0,0 1 0,0 0 0,0-1 1,0 1-1,0 0 0,-1 0 0,1 0 0,0 1 0,0-1 0,-4 1 0,2 1-161,0-1 0,0 1 0,1-1 0,-1 1 0,0 0 0,1 0 0,-1 1 0,1-1 0,-1 1 0,1 0 0,0-1 0,0 1 0,1 1 1,-1-1-1,1 0 0,-1 1 0,1-1 0,0 1 0,0 0 0,1 0 0,-1 0 0,-1 8 0,-3 7-41,0 1 0,2 0-1,-2 25 1,6-43 36,-2 14-14,0 0 0,2 0 0,2 28 1,-2-41 7,0-1 0,1 0 1,-1 0-1,1 1 0,-1-1 1,1 0-1,0 0 0,0 0 1,0 0-1,0 0 1,0 0-1,1 0 0,-1 0 1,1-1-1,2 3 0,-3-3 6,1 0-1,-1-1 0,1 1 0,-1-1 1,1 1-1,-1-1 0,1 0 0,0 1 1,-1-1-1,1 0 0,0 0 1,-1 0-1,1-1 0,-1 1 0,1 0 1,0-1-1,-1 1 0,1-1 1,-1 1-1,1-1 0,-1 0 0,1 1 1,-1-1-1,3-2 0,4-3 102,1 0-1,-2 0 1,1 0 0,-1-1-1,0-1 1,0 1-1,7-12 1,39-65 683,-49 76-741,18-31 331,-2-1 0,-2 0-1,-2-1 1,-2-1-1,-1-1 1,-3 1-1,-1-2 1,-2 1-1,2-81 1,-13 103-380,-5 30 0,-8 35 0,3 28-5,3 0-1,3 1 1,3 93 0,5-162-95,0 0 0,0 1 0,1-1 1,0 1-1,-1-1 0,2 0 1,-1 1-1,0-1 0,1 0 0,4 7 1,-5-10-35,0 0 0,0 1 1,0-1-1,0 0 0,0 0 1,0 0-1,0-1 0,1 1 0,-1 0 1,0 0-1,1-1 0,-1 1 1,1 0-1,-1-1 0,0 0 1,1 1-1,-1-1 0,1 0 1,-1 0-1,1 1 0,-1-1 0,1 0 1,-1-1-1,1 1 0,-1 0 1,1 0-1,-1-1 0,1 1 1,-1-1-1,1 1 0,-1-1 1,0 0-1,1 1 0,1-2 1,1-2-819,0 1 1,0-1 0,0 0 0,0 0 0,-1 0 0,0 0 0,0 0 0,0-1-1,0 1 1,-1-1 0,3-8 0,13-28-11658</inkml:trace>
</inkml:ink>
</file>

<file path=ppt/ink/ink3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3:00.147"/>
    </inkml:context>
    <inkml:brush xml:id="br0">
      <inkml:brushProperty name="width" value="0.025" units="cm"/>
      <inkml:brushProperty name="height" value="0.025" units="cm"/>
    </inkml:brush>
  </inkml:definitions>
  <inkml:trace contextRef="#ctx0" brushRef="#br0">1 279 19186,'0'0'2910,"0"9"26,0-8-2851,-1 6 402,2-1-1,-1 1 1,1-1-1,0 0 1,0 1-1,3 5 1,-4-10-445,0-1 1,1 0 0,-1 0 0,1 0-1,0 0 1,-1 0 0,1 0-1,0 0 1,0 0 0,0 0 0,0 0-1,-1 0 1,1 0 0,1 0-1,-1-1 1,0 1 0,0 0 0,0-1-1,0 1 1,0-1 0,0 1-1,1-1 1,-1 0 0,0 1 0,0-1-1,1 0 1,-1 0 0,0 0-1,1 0 1,-1 0 0,0 0 0,0 0-1,1 0 1,-1-1 0,0 1-1,0 0 1,1-1 0,-1 1 0,0-1-1,0 0 1,0 1 0,0-1-1,0 0 1,0 1 0,0-1 0,1-1-1,3-2 13,0 0-1,0 0 0,0-1 1,-1 1-1,0-1 0,0 0 1,0 0-1,0 0 0,-1-1 1,0 0-1,0 1 1,-1-1-1,1 0 0,1-7 1,0-1 176,-1 0 1,0-1-1,0 1 1,-2-1-1,1-14 1,-2 27-230,0 1 0,0 0-1,0 0 1,0 0 0,0 0 0,-1 0-1,1 0 1,0 0 0,0 0 0,-1 0 0,1 0-1,0 0 1,-1 0 0,1 0 0,-1 0-1,0 0 1,0-1 0,-12 2 6,11 2-9,-1 0 1,0 0-1,1 0 0,0 0 0,0 0 1,-1 1-1,1-1 0,1 1 0,-1-1 1,-2 6-1,-8 20 1,2 2 0,2-1 0,0 2 0,2-1 0,1 1 0,2-1 0,0 50 0,2-78 0,1 0 0,0 0 0,0 0 0,0 0 0,0 0 0,1 0 0,-1 0 0,0 0 0,1-1 0,-1 1 0,1 0 0,0 0 0,0 0 0,0 0 0,0-1 0,0 1 0,0 0 0,0-1 0,2 3 0,-2-4 0,0 1 0,1-1 0,-1 1 0,0-1 0,0 0 0,1 1 0,-1-1 0,0 0 0,0 0 0,1 0 0,-1 0 0,0 0 0,1 0 0,-1 0 0,0-1 0,0 1 0,1 0 0,-1-1 0,0 1 0,0-1 0,2-1 0,6-3 0,-1 0 0,1-1 0,-2 0 0,1-1 0,-1 0 0,9-10 0,21-30 0,46-78 0,-1 2 0,-66 108 0,-16 15 0,1 0 0,-1 0 0,0 0 0,1 0 0,-1 0 0,0 0 0,1 0 0,-1 0 0,0 0 0,1 1 0,-1-1 0,0 0 0,0 0 0,1 0 0,-1 0 0,0 1 0,0-1 0,1 0 0,-1 0 0,0 1 0,0-1 0,1 0 0,-1 0 0,0 1 0,0-1 0,0 0 0,0 1 0,0-1 0,0 0 0,1 1 0,-1-1 0,0 0 0,0 1 0,0-1 0,1 44 0,-2-31 0,-5 123 0,10-137 0,6-13 0,8-18 0,19-49 0,-24 48 0,1 1 0,2 1 0,2 0 0,28-39 0,-45 69 0,0 0 0,-1 0 0,1 0 0,0 0 0,0 0 0,0 0 0,0 0 0,0 0 0,0 0 0,0 1 0,0-1 0,0 0 0,0 1 0,0-1 0,0 1 0,0-1 0,0 1 0,1-1 0,-1 1 0,0 0 0,3-1 0,-3 2 0,-1-1 0,1 1 0,0 0 0,0-1 0,-1 1 0,1 0 0,0-1 0,-1 1 0,1 0 0,-1 0 0,1-1 0,-1 1 0,1 0 0,-1 0 0,1 0 0,-1 0 0,0 0 0,0 0 0,1 0 0,-1 0 0,0 1 0,1 66 0,-1-61 0,-6 57-495,-20 87 0,15-93-859,5-33-5505,-1-13-5494</inkml:trace>
</inkml:ink>
</file>

<file path=ppt/ink/ink3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3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3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3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3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3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7.129"/>
    </inkml:context>
    <inkml:brush xml:id="br0">
      <inkml:brushProperty name="width" value="0.025" units="cm"/>
      <inkml:brushProperty name="height" value="0.025" units="cm"/>
    </inkml:brush>
  </inkml:definitions>
  <inkml:trace contextRef="#ctx0" brushRef="#br0">1 181 14958,'0'0'1634,"8"-9"-444,15-12-147,0 1-1,1 2 1,1 0-1,48-26 1,-57 36-850,0 1 0,0 0 0,0 1-1,0 0 1,1 2 0,0 0 0,0 0 0,0 2 0,1 0 0,26 1 0,-41 2-204,0-1 0,0 0 0,0 1 0,0 0 1,0-1-1,0 1 0,0 0 0,0 1 0,0-1 0,-1 0 0,1 1 0,-1 0 0,1-1 0,-1 1 0,1 0 1,-1 0-1,0 1 0,0-1 0,0 0 0,2 4 0,-2-1 5,1 0 0,-1 0 0,0 0 0,-1 0 1,1 1-1,-1-1 0,0 1 0,0-1 0,-1 1 0,0 8 0,-1 3 37,0 0 1,-2 1-1,0-1 0,-1 0 1,-1-1-1,-9 22 0,-13 18 426,-50 78 0,45-84 271,-42 93 1,67-109-1331,7-30-2786,14-24-19202</inkml:trace>
</inkml:ink>
</file>

<file path=ppt/ink/ink3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3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3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3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3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3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3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3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3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3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8.187"/>
    </inkml:context>
    <inkml:brush xml:id="br0">
      <inkml:brushProperty name="width" value="0.025" units="cm"/>
      <inkml:brushProperty name="height" value="0.025" units="cm"/>
    </inkml:brush>
  </inkml:definitions>
  <inkml:trace contextRef="#ctx0" brushRef="#br0">204 82 10794,'0'-9'5034,"1"4"-4446,-1-1 1,0 0-1,-1 1 0,1-1 0,-1 0 0,0 1 0,-3-7 0,4 11-472,-1-1-1,1 1 0,-1 0 0,0 0 1,0 0-1,1-1 0,-1 1 0,0 0 0,0 0 1,0 0-1,0 0 0,0 0 0,-1 1 0,1-1 1,0 0-1,0 0 0,0 1 0,-1-1 1,1 1-1,0-1 0,-1 1 0,1-1 0,0 1 1,-1 0-1,1 0 0,-1 0 0,1 0 0,-1 0 1,1 0-1,0 0 0,-1 0 0,1 0 1,0 1-1,-1-1 0,1 1 0,0-1 0,-1 1 1,1-1-1,0 1 0,-1 0 0,1 0 0,0-1 1,-1 2-1,-5 3-57,0 0 0,0 1 0,0-1 0,1 1 0,0 1 0,0-1 0,0 1 0,1 0 0,-5 10 0,-38 72-56,44-82-8,1 1 0,0-1 0,0 0 1,0 1-1,1 0 0,0 0 0,0-1 1,1 1-1,0 0 0,1 0 0,0 13 0,1-20-19,0 1 1,0 0-1,-1-1 0,1 1 0,0-1 0,1 0 0,-1 1 0,0-1 0,0 0 0,1 1 1,-1-1-1,0 0 0,1 0 0,-1 0 0,1 0 0,0-1 0,2 2 0,36 12-146,-19-7 171,-5 0 13,-1 1 0,1 0 0,-2 1 0,0 1 0,0 0 0,0 1 0,-1 1 0,-1 0 0,0 0 0,-1 1 0,16 25 0,-22-33 5,-2 1-1,1 0 1,-1 1 0,0-1 0,0 1 0,0-1 0,-1 1 0,0 0 0,-1-1 0,1 1-1,-1 0 1,-1 0 0,1 0 0,-1 0 0,0 1 0,-1-1 0,0 0 0,0 0 0,0-1-1,-1 1 1,0 0 0,0 0 0,-1-1 0,0 1 0,0-1 0,-1 0 0,1 0-1,-1 0 1,-1 0 0,-8 9 0,-1-2 206,-1 0 0,0-1 0,-1-1 0,-1 0 0,-17 8 0,24-14-92,-1 1 0,0-2 0,0 0 0,0 0 0,0-1 0,0 0 0,-1-1 0,0 0 0,-18 0 0,29-2-168,0-1 0,1 1 1,-1 0-1,0-1 0,0 1 0,1 0 1,-1-1-1,0 1 0,0-1 0,1 1 1,-1-1-1,1 0 0,-1 1 0,0-1 0,1 0 1,-1 1-1,1-1 0,0 0 0,-1 1 1,1-1-1,0 0 0,-1 0 0,1 0 1,0 1-1,0-1 0,-1 0 0,1 0 1,0 0-1,0 0 0,0 1 0,0-1 0,1-2 1,1-30-2218,3 12-195,1 0 0,11-26 1,-14 38 1447,21-53-7029</inkml:trace>
</inkml:ink>
</file>

<file path=ppt/ink/ink3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3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3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3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3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3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3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3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3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3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09.160"/>
    </inkml:context>
    <inkml:brush xml:id="br0">
      <inkml:brushProperty name="width" value="0.025" units="cm"/>
      <inkml:brushProperty name="height" value="0.025" units="cm"/>
    </inkml:brush>
  </inkml:definitions>
  <inkml:trace contextRef="#ctx0" brushRef="#br0">0 24 8776,'0'0'13197,"51"-23"-12973,-2 27-192,6-1-352,3-3-2115,0 0-1889,-6-2-2242</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0.853"/>
    </inkml:context>
    <inkml:brush xml:id="br0">
      <inkml:brushProperty name="width" value="0.025" units="cm"/>
      <inkml:brushProperty name="height" value="0.025" units="cm"/>
    </inkml:brush>
  </inkml:definitions>
  <inkml:trace contextRef="#ctx0" brushRef="#br0">1 253 7143,'0'0'9929,"-1"-65"-8071,22 48-865,13-3-192,12 0 95,14-2 97,9-4-128,6 3-577,2-1-159,-8 4-290,-7 9-992,-17 7-736,-16 4-1891,-19 0-4067</inkml:trace>
  <inkml:trace contextRef="#ctx0" brushRef="#br0" timeOffset="1">162 339 12812,'0'0'8712,"59"27"-7046,-17-41-417,8-4-961,2 1-256,1 3-1217,-9 5-1794,-10 5-800,-9 4-1282,-13 0-1377</inkml:trace>
</inkml:ink>
</file>

<file path=ppt/ink/ink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8.549"/>
    </inkml:context>
    <inkml:brush xml:id="br0">
      <inkml:brushProperty name="width" value="0.025" units="cm"/>
      <inkml:brushProperty name="height" value="0.025" units="cm"/>
    </inkml:brush>
  </inkml:definitions>
  <inkml:trace contextRef="#ctx0" brushRef="#br0">8 1 7815,'0'0'17884,"-3"12"-17462,1 4-342,1 0 0,0 1 0,1 0 0,0-1 0,2 1 0,0-1 0,1 0 0,6 20 0,15 67-52,49 172-931,-65-261-846,-5-22-636,-6-30 406,-3 13 2013,-1-1 0,-1 2 0,-1-1 0,-2 1 0,0 1-1,-1 0 1,-2 1 0,-19-26 0,38 52-130,0 1 0,0-1-1,1 0 1,-1-1 0,1 1 0,0-1 0,0-1 0,0 1 0,0-1 0,0 0 0,0 0 0,13 2 0,-8-2-1220,0-1 0,1 0 0,-1-1 0,0 0 0,1 0 0,-1-2 0,15-2 0,13-11-4471</inkml:trace>
</inkml:ink>
</file>

<file path=ppt/ink/ink4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4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4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4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4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4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4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4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4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4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9.471"/>
    </inkml:context>
    <inkml:brush xml:id="br0">
      <inkml:brushProperty name="width" value="0.025" units="cm"/>
      <inkml:brushProperty name="height" value="0.025" units="cm"/>
    </inkml:brush>
  </inkml:definitions>
  <inkml:trace contextRef="#ctx0" brushRef="#br0">78 604 7847,'0'0'11115,"-8"3"-9647,5-1-1373,0-1 0,0 0 0,0 1 0,0 0-1,0 0 1,0 0 0,1 0 0,-1 0 0,1 0 0,-1 1 0,1-1 0,0 1 0,0 0 0,-2 3-1,0 1 47,1 1 0,0 0-1,0-1 1,0 1-1,1 1 1,-1 7 0,0-4 56,1 0 1,1-1-1,0 1 1,1 0-1,0 0 1,3 23-1,-3-34-186,0 0 0,1 0-1,-1 1 1,1-1 0,-1 0-1,1 0 1,-1 0 0,1 0-1,-1 0 1,1-1 0,0 1-1,0 0 1,0 0 0,-1 0-1,1 0 1,0-1 0,0 1 0,0 0-1,0-1 1,0 1 0,0-1-1,0 1 1,0-1 0,0 0-1,1 1 1,-1-1 0,0 0-1,0 0 1,0 0 0,0 0-1,0 0 1,1 0 0,-1 0-1,0 0 1,0 0 0,0 0 0,0-1-1,0 1 1,0 0 0,1-1-1,-1 1 1,0-1 0,1 0-1,3-2 88,1 1 0,-1-1 0,0 0 1,0-1-1,0 1 0,-1-1 0,6-5 0,3-5 32,0-1-1,-2-1 1,1 0 0,-2 0 0,0-1-1,-1 0 1,-1-1 0,-1 0 0,0 0-1,-1-1 1,-1 1 0,3-28 0,-8 46-130,0 0 0,1-1 0,-1 1 0,0 0 0,0 0 0,0 0 0,0 0 0,0-1 0,0 1 0,0 0 0,0 0 0,0 0 0,0-1 0,1 1 0,-1 0 0,0 0 0,0 0 0,0-1 0,0 1 0,0 0-1,0 0 1,-1 0 0,1-1 0,0 1 0,0 0 0,0 0 0,0 0 0,0-1 0,0 1 0,0 0 0,0 0 0,0 0 0,0 0 0,-1-1 0,1 1 0,0 0 0,0 0 0,0 0 0,0 0 0,-1 0 0,1-1 0,0 1 0,0 0 0,0 0 0,0 0 0,-1 0 0,1 0 0,0 0 0,0 0 0,0 0 0,-1 0 0,1 0 0,0 0 0,-1 0 0,-8 12-141,-9 25-22,-10 66 74,26-92-158,0-1 1,1 1 0,0 0-1,0 0 1,2 1 0,-1-1-1,4 17 1,-4-27 159,1 0 0,-1 0 0,1 0 0,-1 0 0,1 1 0,-1-1-1,1 0 1,-1-1 0,1 1 0,0 0 0,0 0 0,-1 0 0,1 0 0,0 0 0,0-1 0,0 1 0,0 0 0,0-1 0,0 1 0,0-1 0,0 1 0,0-1 0,0 1 0,0-1 0,0 0 0,1 0 0,-1 1 0,0-1 0,0 0-1,0 0 1,0 0 0,1 0 0,-1 0 0,0-1 0,0 1 0,0 0 0,0 0 0,0-1 0,0 1 0,0-1 0,0 1 0,1-1 0,-2 1 0,1-1 0,0 0 0,0 0 0,1 0 0,5-4-252,0 1 1,-1-1-1,1 0 1,-1 0 0,8-10-1,1-4-818,-1 0 0,0-2 0,-2 1 1,-1-1-1,0-1 0,-2 0 0,0-1 0,7-33 0,-11 36 884,-2 0 0,0-1 0,-1-24 0,-3 34 4236,-2 10-1353,-7 19-290,-6 32-1145,11-25-462,1 1 0,1 0-1,1 30 1,2-55-703,-1-1-1,1 1 1,0-1-1,0 1 1,0-1 0,0 1-1,0-1 1,0 1 0,0-1-1,0 1 1,1-1 0,-1 1-1,0-1 1,0 1-1,0-1 1,0 1 0,1-1-1,-1 1 1,0-1 0,0 1-1,1-1 1,-1 0 0,0 1-1,1-1 1,-1 0-1,1 1 1,-1-1 0,0 0-1,1 1 1,-1-1 0,1 0-1,-1 0 1,1 1-1,17-8 218,13-24 297,-20 17-465,-2-2-1,1 1 0,-2-1 0,0-1 0,-1 1 1,-1-2-1,0 1 0,-1 0 0,-1-1 1,2-23-1,-6 41-58,0 0 1,0 0 0,0 0-1,0 0 1,-1 0 0,1 0-1,0 1 1,0-1-1,0 0 1,0 0 0,-1 0-1,1 0 1,0 0-1,0 0 1,0 0 0,-1 0-1,1 0 1,0 0 0,0 0-1,0 0 1,-1 0-1,1 0 1,0 0 0,0 0-1,0 0 1,-1 0-1,1 0 1,0 0 0,0 0-1,0-1 1,0 1 0,-1 0-1,1 0 1,0 0-1,0 0 1,0 0 0,0 0-1,-1-1 1,1 1-1,0 0 1,0 0 0,0 0-1,0 0 1,0-1-1,0 1 1,0 0 0,0 0-1,0 0 1,-1-1 0,-9 21-85,1 7 87,1 0 0,1 0 0,1 1 0,1 0 0,2 0 0,0 35 0,3-61-3,-1 0 0,1 1 0,0-1 0,1 0 0,-1 0 0,0 0 0,1 0 0,-1 1 0,1-1 0,-1 0-1,1 0 1,0 0 0,0 0 0,0 0 0,0 0 0,2 2 0,-2-3 10,0-1-1,0 1 1,0-1-1,0 1 1,0-1 0,-1 0-1,1 1 1,0-1-1,0 0 1,0 0-1,0 0 1,0 0-1,0 0 1,0 0-1,0 0 1,0 0 0,0 0-1,0 0 1,0-1-1,0 1 1,0 0-1,-1-1 1,1 1-1,0 0 1,1-2 0,4-2 104,1 0 1,-2 0 0,1-1 0,0 0 0,-1 0 0,0-1-1,0 1 1,4-8 0,13-23 84,-1 0 0,-2-2 0,-1 0-1,-2-1 1,-2-1 0,-1 0 0,-3-1 0,-1 0 0,-2-1 0,-1 1-1,-1-72 1,-5 104-234,-3-40-94,3 47 122,0 1-1,0-1 0,0 1 0,0-1 1,-1 1-1,1 0 0,-1-1 0,1 1 0,-1-1 1,1 1-1,-1 0 0,0 0 0,0-1 1,0 1-1,0 0 0,0 0 0,0 0 1,0 0-1,0 0 0,0 0 0,0 0 1,0 0-1,-1 0 0,1 1 0,0-1 0,-3 0 1,3 1-1,-1 0 0,1 0 0,-1 1 1,1-1-1,0 1 0,-1-1 1,1 1-1,0-1 0,0 1 0,0 0 1,-1-1-1,1 1 0,0 0 1,0 0-1,0 0 0,0 0 0,0 0 1,0 0-1,1 0 0,-1 1 1,0-1-1,0 0 0,1 0 0,-1 1 1,1-1-1,-1 0 0,1 3 1,-14 43 24,13-42-5,-5 22 18,1 0 1,1 0-1,1 1 1,2-1-1,4 52 1,-1-62-18,1 0 0,0-1 0,2 1 0,-1-1 0,2 0 0,0 0 0,1-1-1,1 0 1,0 0 0,19 25 0,24 25 222,-85-115-114,-80-126 1595,119 171-1865,12 3 54,26 5-558,-34-3 98,8 2-1181,-1-2 0,1 0 0,-1-1 0,1 0 0,23-6 1,1-8-5296</inkml:trace>
</inkml:ink>
</file>

<file path=ppt/ink/ink4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4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4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4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4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4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4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4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4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4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9.797"/>
    </inkml:context>
    <inkml:brush xml:id="br0">
      <inkml:brushProperty name="width" value="0.025" units="cm"/>
      <inkml:brushProperty name="height" value="0.025" units="cm"/>
    </inkml:brush>
  </inkml:definitions>
  <inkml:trace contextRef="#ctx0" brushRef="#br0">152 1 13837,'0'0'5013,"-9"11"-3593,-26 38-395,32-45-949,1 0 0,0 0 0,0 0 0,0 0 1,0 1-1,1-1 0,0 0 0,0 1 0,0-1 0,0 1 1,1-1-1,-1 1 0,1-1 0,1 1 0,0 8 0,-1-11-74,1 0-1,0 0 1,0 1 0,-1-1-1,1 0 1,0 0-1,1 0 1,-1 0-1,0 0 1,1 0-1,-1 0 1,1-1-1,-1 1 1,1-1-1,0 1 1,0-1-1,-1 1 1,1-1-1,0 0 1,0 0 0,1 0-1,-1 0 1,0 0-1,0 0 1,0-1-1,5 2 1,6-1 129,-6 0-112,1 0-1,-1 0 1,0 0 0,0 1-1,0 0 1,9 4 0,-15-5-8,0-1 0,0 1 0,-1 0 0,1-1 0,0 1 0,0 0 0,0 0 0,0-1 0,-1 1 0,1 0 0,0 0 0,-1 0 0,1 0 0,0 0 0,-1 0 0,1 0 0,-1 0 0,0 0 0,1 2 0,-1-1 27,0-1 0,0 1 1,0 0-1,-1 0 0,1 0 0,0 0 1,-1 0-1,0 0 0,1 0 0,-1 0 1,0-1-1,0 1 0,0 0 1,0-1-1,-2 3 0,-9 9 156,0 0 0,-1 0 0,-1-2 0,0 1 0,-1-2 0,0 0 0,0 0 0,-31 12 0,45-22-217,-1 2-146,0-1 0,0 0 0,0 0 0,-1 0 0,1-1 0,0 1 0,0-1 0,0 1 0,-1-1 0,1 1 0,0-1 0,-1 0 0,1 0 0,0 0 0,0-1 0,-1 1 0,-2-1 0,-6-13-4192</inkml:trace>
</inkml:ink>
</file>

<file path=ppt/ink/ink4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4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4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4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4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4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4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4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4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4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0.672"/>
    </inkml:context>
    <inkml:brush xml:id="br0">
      <inkml:brushProperty name="width" value="0.025" units="cm"/>
      <inkml:brushProperty name="height" value="0.025" units="cm"/>
    </inkml:brush>
  </inkml:definitions>
  <inkml:trace contextRef="#ctx0" brushRef="#br0">0 165 6726,'4'-9'3059,"1"-5"-1735,20-42 6235,-21 63-4555,0 39-2137,-3-15-450,-2-15-268,1 0 0,1 0 1,1 0-1,0 0 1,1 0-1,0-1 1,1 1-1,8 17 0,-11-31-123,-1-1 0,1 1-1,0 0 1,1 0 0,-1-1 0,0 1-1,0 0 1,1-1 0,-1 1-1,1-1 1,-1 0 0,1 1-1,-1-1 1,1 0 0,0 0 0,0 0-1,0 0 1,-1 0 0,1-1-1,0 1 1,0 0 0,0-1-1,0 1 1,0-1 0,0 0 0,0 0-1,0 0 1,1 0 0,-1 0-1,0 0 1,0-1 0,0 1-1,0-1 1,0 1 0,0-1 0,-1 0-1,1 1 1,0-1 0,0 0-1,0 0 1,-1-1 0,1 1-1,1-2 1,6-3 224,-1-1 0,-1 0-1,1 0 1,-1-1 0,0 0-1,-1 0 1,6-10 0,-4 4-124,-1 0 1,-1 0 0,0-1-1,0 0 1,-2 0 0,0 0-1,0-1 1,-2 0 0,0 1-1,0-30 1,-2 44-126,1 1 0,-1-1 0,0 0 1,0 0-1,0 1 0,0-1 0,0 0 0,0 1 0,0-1 1,0 0-1,0 1 0,0-1 0,0 0 0,0 1 0,-1-1 0,1 0 1,0 1-1,0-1 0,-1 0 0,1 1 0,0-1 0,-1 1 1,1-1-1,-1 0 0,1 1 0,-1-1 0,1 1 0,-1 0 1,1-1-1,-1 1 0,0-1 0,1 1 0,-1 0 0,1-1 1,-1 1-1,0 0 0,0-1 0,-1 2-13,1-1-1,0 1 0,0-1 1,0 1-1,0 0 1,0-1-1,0 1 1,0 0-1,0 0 1,0 0-1,0 0 1,0 0-1,1 0 1,-1 0-1,0 0 1,1 0-1,-1 0 1,1 0-1,-1 0 1,0 2-1,-5 13 4,1 1 0,0-1 0,2 1-1,-1 0 1,2 0 0,0 20 0,2-36 8,0-1 0,0 0 0,1 0 0,-1 0-1,0 1 1,1-1 0,-1 0 0,0 0 0,0 0 0,1 1 0,-1-1 0,0 0 0,1 0 0,-1 0-1,1 0 1,-1 0 0,0 0 0,1 0 0,-1 0 0,0 0 0,1 0 0,-1 0 0,0 0 0,1 0-1,-1 0 1,0 0 0,1 0 0,-1 0 0,0-1 0,1 1 0,-1 0 0,0 0 0,1 0 0,-1-1-1,0 1 1,0 0 0,1 0 0,-1 0 0,1-1 0,14-8-3,10-16 124,-22 21-128,0-1 0,1 1 0,0 0 0,0 0 0,0 1 0,1-1 0,-1 1 0,1 0 0,-1 0 0,1 0 0,0 1 0,0-1 0,1 1 0,-1 1 0,0-1 0,1 1 0,-1 0 0,8-1 0,-10 3-23,-1 0 0,0 0 1,1 0-1,-1 0 0,0 0 1,1 0-1,-1 1 0,0-1 0,0 1 1,0-1-1,0 1 0,0 0 0,-1 0 1,1 0-1,0 0 0,-1 0 1,0 0-1,1 1 0,-1-1 0,1 3 1,21 52-122,-22-54 180,0-2 410,-1-9 1398,4-188-875,-3 195-1281,-1 0 0,0 0 0,0 0 0,1 0 0,-1 0 0,1 1 0,-1-1 0,1 0 0,-1 0 0,1 0 0,0 0-1,-1 0 1,1 1 0,0-1 0,-1 0 0,1 1 0,0-1 0,0 0 0,0 1 0,0-1 0,0 1 0,0 0 0,0-1 0,0 1 0,0 0 0,0-1 0,0 1-1,0 0 1,0 0 0,0 0 0,0 0 0,0 0 0,0 0 0,1 0 0,7-1-2208,13-3-4481</inkml:trace>
</inkml:ink>
</file>

<file path=ppt/ink/ink4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4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4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4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4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4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4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4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4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4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1"/>
    </inkml:context>
    <inkml:brush xml:id="br0">
      <inkml:brushProperty name="width" value="0.025" units="cm"/>
      <inkml:brushProperty name="height" value="0.025" units="cm"/>
    </inkml:brush>
  </inkml:definitions>
  <inkml:trace contextRef="#ctx0" brushRef="#br0">205 0 14478,'-8'0'2498,"-6"0"-1758,1 1 0,0 1 1,0 0-1,-1 1 0,1 0 0,-14 6 0,21-6-553,0-1 0,0 1 0,0 0 0,0 0 0,1 0 0,-1 1 0,1 0 0,0 0 0,0 0 0,1 1 0,-1 0 0,1-1 0,0 2 0,0-1 0,1 0 0,-5 9 0,8-13-196,0-1 1,0 0-1,-1 0 0,1 0 1,0 1-1,0-1 0,0 0 1,0 0-1,0 1 0,0-1 1,0 0-1,0 0 1,-1 1-1,1-1 0,0 0 1,0 0-1,0 1 0,0-1 1,0 0-1,0 1 0,1-1 1,-1 0-1,0 0 0,0 1 1,0-1-1,0 0 0,0 0 1,0 1-1,0-1 0,0 0 1,1 0-1,-1 0 0,0 1 1,0-1-1,0 0 1,0 0-1,1 0 0,-1 1 1,0-1-1,0 0 0,1 0 1,-1 0-1,0 0 0,0 0 1,1 0-1,16-2-415,16-12-137,45-21-1313,-72 33 1711,0 0 1,0 1-1,0 0 0,0 0 0,0 0 0,1 0 1,-1 1-1,0 0 0,0 1 0,0-1 0,11 4 1,-15-4 126,-1 0 1,0 1-1,1-1 1,-1 1-1,0 0 1,0-1-1,1 1 0,-1 0 1,0 0-1,0 0 1,0-1-1,0 1 1,0 0-1,0 1 1,0-1-1,-1 0 1,1 0-1,0 0 1,-1 0-1,1 1 1,0-1-1,-1 0 0,1 3 1,-1-1 91,1 0 1,-1 1-1,0-1 0,0 0 1,-1 0-1,1 1 0,-1-1 1,1 0-1,-3 6 1,-1 2 506,-1 0 1,0-1 0,-1 0 0,-11 16 0,-55 61 1870,62-77-6816,26-36 1141,2-6-1990</inkml:trace>
</inkml:ink>
</file>

<file path=ppt/ink/ink4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4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4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4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4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4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4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4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4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4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2.323"/>
    </inkml:context>
    <inkml:brush xml:id="br0">
      <inkml:brushProperty name="width" value="0.025" units="cm"/>
      <inkml:brushProperty name="height" value="0.025" units="cm"/>
    </inkml:brush>
  </inkml:definitions>
  <inkml:trace contextRef="#ctx0" brushRef="#br0">110 221 13837,'0'0'4612,"-8"5"-3426,1 0-1073,1-1 1,0 1-1,0 1 1,0-1 0,1 1-1,0 0 1,0 0-1,0 0 1,1 1-1,0-1 1,0 1 0,1 0-1,0 1 1,0-1-1,0 0 1,1 1 0,-2 13-1,3-14-113,-5 17 343,1-1-1,1 1 1,1 0-1,2 0 1,1 44-1,0-67-340,1 0-1,-1 0 0,0 1 0,1-1 0,-1 0 0,1 0 0,-1 0 0,1 0 0,-1 0 0,1 0 0,0 0 1,-1 0-1,1 0 0,0 0 0,0-1 0,0 1 0,0 0 0,0 0 0,0-1 0,0 1 0,0-1 0,0 1 1,0-1-1,0 1 0,0-1 0,0 1 0,1-1 0,-1 0 0,0 0 0,0 0 0,0 0 0,0 0 0,1 0 1,-1 0-1,0 0 0,0 0 0,0 0 0,1 0 0,-1-1 0,0 1 0,0-1 0,0 1 0,2-2 0,3 0 33,0 0 0,0-1-1,0 0 1,-1 0-1,1-1 1,8-6-1,1-4 36,-1-1-1,-1 0 0,0-1 1,-1 0-1,-1-1 0,0 0 0,-2-1 1,0 0-1,0-1 0,7-29 1,-8 20 164,-1-1 1,-2 0-1,-1 0 1,-1-1 0,-2 1-1,-3-48 1,-5 34-137,7 41-67,-1 0-1,1 1 1,-1-1 0,1 0 0,-1 0 0,0 1 0,0-1-1,0 0 1,0 1 0,0-1 0,-1 1 0,1 0 0,0-1 0,0 1-1,-1 0 1,1 0 0,-1 0 0,0 0 0,-3-2 0,4 3-22,0 0 0,0 0 0,0 0 0,0 0 0,0 0 0,0 0 0,0 1 0,0-1 0,0 0-1,0 0 1,0 1 0,1-1 0,-1 1 0,0-1 0,0 1 0,0-1 0,0 1 0,1 0 0,-1-1 0,0 1 0,0 0 0,1 0 0,-1 0 0,1-1 0,-1 1 0,0 0 0,1 0 0,0 0 0,-1 0 0,1 0 0,0 0 0,-1 2 0,-12 39-74,11-33 98,-8 30-20,2 1-1,1 0 1,2 0 0,1 46-1,4-66-7,1 0 0,1 0 0,0-1 0,2 1 0,0-1 0,1 0 0,1 0 0,1 0 0,1-1 0,13 24 0,-21-41-1,1 0-1,-1 0 1,1 0 0,-1 0 0,1 0 0,-1-1 0,1 1 0,-1 0 0,1 0 0,0-1 0,0 1-1,-1 0 1,1-1 0,0 1 0,0-1 0,0 1 0,0-1 0,0 1 0,0-1 0,0 1 0,0-1 0,1 0-1,-2 0 30,1 0 0,0-1 0,-1 1 0,1 0 0,0-1 0,0 1 0,-1-1 0,1 1 0,-1-1 0,1 1 0,-1-1 0,1 1 0,-1-1 0,1 0 0,-1 1 0,1-1 0,-1 0 0,1 0 0,-1 1 0,0-1 0,1-1 0,10-49 1232,-10 45-1291,38-311-534,-48 413 296,2-43 96,2 67 0,5-120 166,0 1-1,0 0 0,0 0 1,0 0-1,0 0 1,0 0-1,0 0 1,0-1-1,0 1 1,1 0-1,-1 0 0,0 0 1,1 0-1,-1-1 1,0 1-1,1 0 1,-1 0-1,1-1 1,0 1-1,-1 0 1,1-1-1,-1 1 0,1-1 1,0 1-1,-1-1 1,1 1-1,0-1 1,1 1-1,0 0 5,-1-1 1,1 0-1,0 0 0,0 0 1,-1 0-1,1 0 0,0-1 0,-1 1 1,1 0-1,0-1 0,-1 0 1,1 1-1,2-2 0,3-2 25,-1 0 0,1 0-1,-1 0 1,0-1 0,9-7-1,2-12 52,-1-1 0,21-45 0,-34 65-110,-6 49-113,2-32 149,0 1-1,0-1 1,1 1-1,2 14 1,-1-27-6,-1 1 1,0 0 0,0 0-1,1-1 1,-1 1 0,1 0-1,-1 0 1,1-1 0,-1 1-1,1 0 1,-1-1 0,1 1-1,-1-1 1,1 1 0,0 0-1,-1-1 1,1 0 0,0 1-1,0-1 1,-1 1 0,1-1-1,0 0 1,0 1 0,-1-1-1,1 0 1,0 0 0,0 0-1,0 0 1,0 0 0,-1 0-1,1 0 1,0 0 0,0 0-1,0 0 1,0 0 0,-1 0-1,1-1 1,0 1 0,1-1 0,31-14 89,-20 4-142,-1 0 1,0-1-1,19-24 0,-27 30-360,0 1 0,0-1 0,0 0 0,-1 0 0,0-1 0,0 1 0,-1 0 0,1-1 0,-1 0 0,-1 0 0,2-13 0,-14 22-1690,8 0-349,34-79-5114,-22 54 8530,-2 0 0,-1 0 0,-1-1 0,0 0 0,-2 0 1,0-29-1,-13 89-820,2-15-103,-1 15-15,1 1 0,2 0 0,-2 67 0,8-103-50,-1 0-1,1 1 0,0-1 0,0 0 0,0 1 0,0-1 0,0 0 0,0 1 0,0-1 0,1 0 0,-1 1 1,0-1-1,1 0 0,-1 0 0,1 1 0,-1-1 0,1 0 0,0 0 0,-1 0 0,1 0 0,0 0 0,0 0 1,0 0-1,0 0 0,0 0 0,0 0 0,0 0 0,0-1 0,0 1 0,0 0 0,0-1 0,1 1 0,-1-1 1,0 1-1,0-1 0,1 0 0,-1 1 0,0-1 0,0 0 0,1 0 0,-1 0 0,0 0 0,1 0 0,-1 0 1,0 0-1,1 0 0,-1-1 0,2 0 0,3-1-141,0 0 0,0 0 0,0-1 0,0 0 1,-1 0-1,1-1 0,-1 1 0,9-8 0,-6 3 260,1 0 0,-1 0 0,-1-1 0,1 0 0,-2 0 0,1-1 0,-1 1 0,-1-1 0,0-1 0,0 1 0,-1-1 0,5-19 0,-9 31-50,0-1-1,0 0 1,0 0 0,0 0-1,-1 0 1,1 1 0,0-1-1,0 0 1,0 0 0,0 0-1,-1 0 1,1 0 0,0 0-1,0 1 1,0-1 0,-1 0-1,1 0 1,0 0 0,0 0-1,0 0 1,-1 0 0,1 0-1,0 0 1,0 0 0,0 0-1,-1 0 1,1 0 0,0 0-1,0 0 1,-1 0 0,1 0-1,0 0 1,0 0 0,0 0-1,0-1 1,-1 1 0,1 0-1,0 0 1,0 0 0,0 0-1,-1 0 1,1 0 0,0-1-1,0 1 1,0 0 0,0 0-1,0 0 1,0 0 0,-1-1-1,1 1 1,0 0 0,0 0-1,0 0 1,0-1 0,0 1-1,0 0 1,0 0 0,0 0-1,0-1 1,0 1 0,0 0-1,0 0 1,0-1 0,-13 16 633,6-3-453,0 0 1,1 1-1,1-1 0,0 1 1,1 0-1,0 1 1,1-1-1,0 1 1,1-1-1,1 1 0,0 16 1,1-29-192,0 0 0,0 0 0,0 0 0,0 0 0,0 0 0,0 1 0,0-1 0,1 0 0,-1 0 0,0 0 0,1 0 0,-1 0 0,0 0 0,1 0 0,0 0 0,-1 0 0,1 0-1,0 0 1,-1 0 0,1-1 0,0 1 0,0 0 0,-1 0 0,1-1 0,0 1 0,0 0 0,0-1 0,2 1 0,-1 0 15,0-1 0,0 0 0,0 0 0,1 0 1,-1 0-1,0 0 0,0-1 0,0 1 0,0-1 0,0 1 0,1-1 0,-1 0 0,3-1 0,4-3 108,-1 0 0,1 0 0,-1-1 0,0 0-1,10-10 1,-2-1-45,-1 0 0,-1-2 0,22-36 0,-30 44-82,-1 1 0,0-1 0,-1 0-1,0 0 1,-1-1 0,0 1 0,0-1 0,-2 1 0,2-17 0,-3 27-25,0 0 0,0 1-1,1-1 1,-1 0 0,0 1 0,0-1 0,0 0-1,0 0 1,0 1 0,0-1 0,0 0 0,-1 1-1,1-1 1,0 0 0,0 1 0,0-1 0,-1 0 0,1 1-1,0-1 1,-1 0 0,1 1 0,0-1 0,-1 1-1,1-1 1,-1 0 0,1 1 0,-1-1 0,0 1-1,1 0 1,-1-1 0,1 1 0,-1-1 0,0 1 0,1 0-1,-1 0 1,0-1 0,1 1 0,-1 0 0,0 0-1,1 0 1,-1 0 0,0 0 0,0 0 0,1 0-1,-1 0 1,0 0 0,1 0 0,-1 0 0,0 0 0,0 0-1,1 1 1,-1-1 0,0 0 0,1 0 0,-2 1-1,-2 1-22,1 0 0,-1 1-1,0-1 1,1 1 0,0-1-1,-1 1 1,1 0 0,-5 7-1,-2 4 11,1 1-1,0 1 1,1-1-1,1 1 1,1 0 0,0 1-1,1 0 1,1 0-1,0 0 1,1 0-1,1 1 1,1-1-1,1 24 1,0-39 0,0 0-1,0 0 1,0 0 0,0 0 0,1 0-1,-1 0 1,0 0 0,1-1 0,0 1-1,0 0 1,-1 0 0,1 0 0,0-1-1,0 1 1,1 0 0,-1-1 0,0 1-1,0-1 1,1 0 0,-1 1 0,1-1-1,-1 0 1,4 2 0,-2-2-20,0 0 0,0 0 0,0 0 0,0-1 0,1 1 0,-1-1 0,0 0 0,0 0 0,1 0 0,-1 0 0,0 0 0,0-1 0,5-1 0,-1 0-393,0 0 0,0-1 0,0 0 0,0 0 0,11-7 0,-14 7-309,0 0-1,0 1 1,-1-1-1,1-1 1,-1 1-1,0-1 1,0 1-1,5-7 1,1-11-5449</inkml:trace>
</inkml:ink>
</file>

<file path=ppt/ink/ink4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4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4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4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4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4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4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4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4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4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2.932"/>
    </inkml:context>
    <inkml:brush xml:id="br0">
      <inkml:brushProperty name="width" value="0.025" units="cm"/>
      <inkml:brushProperty name="height" value="0.025" units="cm"/>
    </inkml:brush>
  </inkml:definitions>
  <inkml:trace contextRef="#ctx0" brushRef="#br0">168 33 13036,'0'-1'142,"0"0"0,1 0 0,-1 0-1,0-1 1,0 1 0,0 0 0,0 0-1,0 0 1,0 0 0,0 0 0,0 0-1,0 0 1,-1 0 0,1 0 0,0 0-1,-1 0 1,1 0 0,-1 0 0,1 0 0,-1 0-1,1 0 1,-1 1 0,1-1 0,-1 0-1,0 0 1,0 0 0,1 1 0,-1-1-1,0 0 1,0 1 0,0-1 0,0 1-1,0-1 1,0 1 0,0 0 0,0-1-1,0 1 1,0 0 0,0-1 0,0 1-1,0 0 1,0 0 0,0 0 0,0 0 0,0 0-1,0 0 1,0 0 0,0 1 0,0-1-1,0 0 1,0 1 0,0-1 0,-2 1-1,-2 2 65,0-1 0,0 1 1,0 0-1,0 0 0,1 1 0,-1-1 0,1 1 0,0 0 0,-5 6 0,-1 4-90,0 2 1,1-1-1,1 1 0,0 0 0,1 1 0,1 0 1,0 0-1,1 1 0,1-1 0,1 1 1,1 0-1,-1 34 0,3-50-116,0 1 0,0-1 0,0 0 0,0 1 0,0-1 0,0 1-1,1-1 1,0 1 0,-1-1 0,1 0 0,0 1 0,0-1 0,0 0 0,0 0 0,1 1 0,-1-1 0,1 0 0,-1 0 0,1-1-1,0 1 1,-1 0 0,4 1 0,-2-1-103,0-1-1,0 0 0,0 0 0,0 0 1,0 0-1,1 0 0,-1-1 1,0 0-1,0 1 0,1-1 1,-1-1-1,0 1 0,1 0 1,4-2-1,4-1-624,0-1-1,0 0 1,-1 0 0,0-1 0,1-1-1,-2 0 1,21-15 0,20-25-4973</inkml:trace>
</inkml:ink>
</file>

<file path=ppt/ink/ink4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4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4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4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4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4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4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4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4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4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3.276"/>
    </inkml:context>
    <inkml:brush xml:id="br0">
      <inkml:brushProperty name="width" value="0.025" units="cm"/>
      <inkml:brushProperty name="height" value="0.025" units="cm"/>
    </inkml:brush>
  </inkml:definitions>
  <inkml:trace contextRef="#ctx0" brushRef="#br0">90 50 12043,'-7'12'2712,"-10"21"-1306,2 1 0,-14 44-1,24-63-968,1 0 1,0 1-1,1-1 0,1 1 0,0 0 0,1 0 1,0 0-1,5 31 0,-4-46-412,0 1 1,0 0-1,1-1 0,-1 1 0,0 0 1,1-1-1,0 1 0,-1-1 1,1 1-1,0-1 0,0 1 1,0-1-1,0 1 0,0-1 0,0 0 1,0 0-1,0 1 0,0-1 1,1 0-1,-1 0 0,1 0 1,-1-1-1,1 1 0,-1 0 0,1 0 1,-1-1-1,1 1 0,-1-1 1,1 1-1,0-1 0,-1 0 0,1 0 1,0 1-1,-1-1 0,1-1 1,0 1-1,-1 0 0,1 0 1,0 0-1,-1-1 0,4 0 0,2-2 21,0 0 0,0 0-1,0 0 1,-1-1 0,1 0-1,-1 0 1,0-1 0,6-5-1,14-15 7,-2 0 0,-1-2 0,-1-1 0,-1 0-1,-2-2 1,0 0 0,-3-1 0,0-1-1,16-51 1,-26 54-208,-6 29 154,0 0 1,0-1-1,0 1 1,0 0-1,0 0 1,0 0-1,0-1 1,0 1 0,0 0-1,0 0 1,0 0-1,-1-1 1,1 1-1,0 0 1,0 0-1,0 0 1,0 0-1,0-1 1,0 1 0,0 0-1,0 0 1,0 0-1,-1 0 1,1 0-1,0-1 1,0 1-1,0 0 1,0 0 0,-1 0-1,1 0 1,0 0-1,0 0 1,0 0-1,0 0 1,-1 0-1,1 0 1,0 0-1,0-1 1,0 1 0,-1 0-1,1 0 1,0 0-1,0 0 1,0 0-1,0 1 1,-1-1-1,1 0 1,0 0-1,0 0 1,0 0 0,-1 0-1,1 0 1,0 0-1,-3 3 5,0 0 0,0-1 0,1 1 0,-1 0 0,1 1 0,0-1 0,0 0 0,0 1 0,0-1-1,-1 6 1,-7 15 92,2 1 0,1 1-1,1-1 1,1 1-1,1 0 1,0 51-1,4-75-97,0 0-1,0 0 0,0 0 0,0 0 1,0 0-1,0 0 0,1 1 0,-1-1 1,1 0-1,0 0 0,-1 0 0,1 0 1,0-1-1,0 1 0,0 0 0,0 0 1,1 0-1,-1-1 0,0 1 0,1-1 1,3 3-1,-3-3-80,0 0 0,0 0 0,0-1 0,1 1 0,-1-1 0,0 0 0,1 1 0,-1-1 0,0 0 0,1 0 0,-1-1 0,0 1 0,1 0 0,-1-1-1,0 1 1,0-1 0,0 0 0,1 0 0,-1 0 0,3-2 0,29-22-3204,0-10-1720</inkml:trace>
</inkml:ink>
</file>

<file path=ppt/ink/ink4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4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4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4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4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4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4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4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4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4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3.651"/>
    </inkml:context>
    <inkml:brush xml:id="br0">
      <inkml:brushProperty name="width" value="0.025" units="cm"/>
      <inkml:brushProperty name="height" value="0.025" units="cm"/>
    </inkml:brush>
  </inkml:definitions>
  <inkml:trace contextRef="#ctx0" brushRef="#br0">0 482 13068,'0'0'4260,"9"-3"-2493,-3 0-1503,-1 1 0,0-1 0,0 0 0,0 0-1,0-1 1,0 1 0,-1-1 0,1 0 0,-1 0 0,5-7-1,2-3 363,-2 0-1,17-31 0,-25 42-614,80-171 1862,-72 153-1592,-2-1 0,-1 0-1,0 0 1,-2-1 0,0 1 0,0-30-1,-21 217-1839,14-121 837,1-21-305,0 0 1,1 0-1,2 1 1,1-1 0,8 45-1,-10-67 739,1 1 0,-1-1 0,0 1 0,1-1 0,0 1 0,-1-1 0,1 0-1,0 1 1,0-1 0,-1 0 0,1 1 0,0-1 0,0 0 0,1 0 0,-1 0 0,0 0-1,0 0 1,0 0 0,1 0 0,-1 0 0,1-1 0,-1 1 0,0 0 0,1-1 0,-1 1-1,1-1 1,-1 0 0,1 1 0,0-1 0,-1 0 0,3 0 0,25-4-7533</inkml:trace>
</inkml:ink>
</file>

<file path=ppt/ink/ink4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4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4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4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4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4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4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4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4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4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3.995"/>
    </inkml:context>
    <inkml:brush xml:id="br0">
      <inkml:brushProperty name="width" value="0.025" units="cm"/>
      <inkml:brushProperty name="height" value="0.025" units="cm"/>
    </inkml:brush>
  </inkml:definitions>
  <inkml:trace contextRef="#ctx0" brushRef="#br0">46 112 10314,'1'-24'1834,"0"18"-1340,0 0 0,-1 0 0,0-1 0,0 1 0,0-1 0,-1 1 0,1 0 0,-2 0 0,1-1 0,-1 1 0,-3-10 0,4 16-449,1 0 0,0 0 0,0 0 0,0-1 1,0 1-1,0 0 0,-1 0 0,1 0 0,0 0 0,0 0 0,0-1 1,-1 1-1,1 0 0,0 0 0,0 0 0,-1 0 0,1 0 1,0 0-1,0 0 0,-1 0 0,1 0 0,0 0 0,0 0 1,0 0-1,-1 0 0,1 0 0,0 0 0,0 0 0,-1 0 0,1 0 1,0 0-1,0 0 0,-1 0 0,1 0 0,0 1 0,0-1 1,0 0-1,-1 0 0,1 0 0,0 0 0,0 0 0,0 1 1,0-1-1,-1 0 0,1 0 0,0 0 0,0 1 0,-8 17 702,-1 19-522,1 45 762,5 150 1,4-224-828,-1 1 1,2-1-1,-1 0 0,1 1 1,0-1-1,1 0 1,0 0-1,5 9 0,-7-15-110,-1-1 0,1 1 0,0-1 0,0 1 0,1-1 0,-1 0 0,0 1 0,0-1 0,1 0 0,-1 0 0,0 0 0,1 0 0,-1 0 0,1 0 0,0 0 0,-1 0 0,1-1 0,0 1 0,-1-1 0,1 1 0,0-1 0,0 0 0,-1 1 0,1-1 0,0 0 0,0 0 0,0 0 0,-1 0 0,1-1 0,0 1 0,0 0-1,-1-1 1,1 0 0,0 1 0,-1-1 0,1 0 0,0 0 0,-1 1 0,1-1 0,-1-1 0,0 1 0,1 0 0,-1 0 0,0 0 0,2-3 0,6-4 127,-2-1 0,1 1 0,-1-1 0,-1-1 0,1 1 0,-2-1 0,1 0 0,-1-1 0,-1 1 0,0-1 0,-1 0 0,4-18 0,-2 8-48,-2 0 0,-1-1 0,0 1 0,-2-1 0,-3-40 0,1 52-116,0-1-1,-1 0 1,0 1 0,-1-1-1,0 1 1,-1 0 0,-8-13-1,12 20-84,-1 0 0,0-1 0,-1 1 0,1 0 1,0 0-1,-1 1 0,0-1 0,1 0 0,-1 1 0,0-1 0,0 1 0,-1 0 0,1 0 0,0 1 0,-1-1 0,1 0 0,-1 1 0,1 0 0,-1 0 0,0 0 0,0 0 0,1 1 0,-1 0 0,-5-1 0,7 2-91,-1 0-1,1 0 1,0 0 0,0 0-1,0 0 1,0 0-1,0 1 1,0-1-1,1 0 1,-1 1-1,0 0 1,1-1-1,-1 1 1,1 0-1,-1 0 1,1 0-1,0 0 1,0 0-1,0 0 1,0 0-1,0 0 1,0 1 0,1-1-1,-1 0 1,1 0-1,0 1 1,-1 3-1,-1 11-2027,1 0-1,1 29 1,0-30-649,0 16-4207</inkml:trace>
</inkml:ink>
</file>

<file path=ppt/ink/ink4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4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4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4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4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4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4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4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4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4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1.197"/>
    </inkml:context>
    <inkml:brush xml:id="br0">
      <inkml:brushProperty name="width" value="0.025" units="cm"/>
      <inkml:brushProperty name="height" value="0.025" units="cm"/>
    </inkml:brush>
  </inkml:definitions>
  <inkml:trace contextRef="#ctx0" brushRef="#br0">38 30 8200,'-5'8'3400,"3"-3"-2929,-2 1 84,0 1 0,0-1 0,1 1 0,0 0 1,1 0-1,-1 0 0,1 0 0,1 0 0,-1 0 0,1 1 0,0-1 0,1 8 1,1-14-500,-1 0 1,1 0 0,0 0 0,0 0 0,-1 0-1,1 0 1,0 0 0,0 0 0,0 0 0,0-1 0,0 1-1,0 0 1,0-1 0,1 1 0,-1-1 0,0 1-1,0-1 1,0 0 0,0 1 0,1-1 0,-1 0-1,0 0 1,0 0 0,1 0 0,-1 0 0,0 0 0,0 0-1,1 0 1,-1-1 0,0 1 0,0 0 0,1-1-1,-1 1 1,2-2 0,44-15 1104,30-32-161,-61 37-869,0 1 1,0 0-1,1 2 0,0 0 0,1 0 1,0 2-1,36-10 0,-53 16-126,0 1-1,1 0 1,-1 0 0,0 0-1,0 0 1,1 1-1,-1-1 1,0 0-1,0 0 1,0 1 0,0-1-1,1 1 1,-1-1-1,0 1 1,0-1 0,0 1-1,0 0 1,0 0-1,0-1 1,0 1-1,0 0 1,-1 0 0,1 0-1,0 0 1,0 0-1,-1 0 1,1 0 0,0 0-1,-1 0 1,1 0-1,-1 1 1,0-1-1,1 0 1,-1 0 0,0 0-1,0 1 1,0-1-1,0 1 1,1 59 1078,-1-43-631,-1 0-76,0-11-310,1-1 0,0 1 0,0-1 0,0 1 0,1-1 0,2 10 0,-2-15-42,-1 0 1,1 0-1,0 0 0,-1 0 0,1 0 1,0 0-1,-1 0 0,1 0 1,0 0-1,0 0 0,0-1 0,0 1 1,0 0-1,0-1 0,0 1 0,0-1 1,0 1-1,0-1 0,0 1 1,1-1-1,-1 0 0,0 1 0,0-1 1,0 0-1,0 0 0,1 0 0,-1 0 1,0 0-1,0 0 0,0 0 1,1-1-1,-1 1 0,0 0 0,0-1 1,0 1-1,0-1 0,0 1 0,0-1 1,0 1-1,0-1 0,2-1 1,6-3 89,-1 0 0,1-1 0,-1 0 1,0 0-1,-1-1 0,9-9 1,-10 9-151,0 1-1,1 0 1,0 0 0,0 1 0,0 0 0,1 0 0,-1 0 0,12-4 0,-18 9-66,-1 0 0,1-1 1,0 1-1,0 0 0,0 0 1,-1 0-1,1 0 0,0 0 1,0 0-1,0 0 0,-1 0 1,1 0-1,0 0 0,0 1 1,-1-1-1,1 0 0,0 1 1,0-1-1,-1 0 0,1 1 1,0-1-1,-1 1 0,1-1 1,0 1-1,-1-1 0,1 1 1,-1-1-1,1 1 0,-1 0 1,1-1-1,-1 1 1,0 0-1,1-1 0,-1 1 1,0 0-1,1 0 0,-1-1 1,0 1-1,0 0 0,0 0 1,0 0-1,1-1 0,-1 1 1,0 0-1,-1 0 0,1 0 1,0-1-1,0 2 0,-6 41-6730,-2-28 1130</inkml:trace>
</inkml:ink>
</file>

<file path=ppt/ink/ink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4.356"/>
    </inkml:context>
    <inkml:brush xml:id="br0">
      <inkml:brushProperty name="width" value="0.025" units="cm"/>
      <inkml:brushProperty name="height" value="0.025" units="cm"/>
    </inkml:brush>
  </inkml:definitions>
  <inkml:trace contextRef="#ctx0" brushRef="#br0">1 0 16303,'0'0'2371,"0"81"-450,0-28-767,0 6-674,0 0-96,4-2-95,4-4-225,2-7-224,-3-5-1346,-3-9-736,-4-11-1153,0-14-3332</inkml:trace>
</inkml:ink>
</file>

<file path=ppt/ink/ink4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4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4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4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4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4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4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4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4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4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4.715"/>
    </inkml:context>
    <inkml:brush xml:id="br0">
      <inkml:brushProperty name="width" value="0.025" units="cm"/>
      <inkml:brushProperty name="height" value="0.025" units="cm"/>
    </inkml:brush>
  </inkml:definitions>
  <inkml:trace contextRef="#ctx0" brushRef="#br0">0 225 14414,'3'-13'2418,"-1"3"-1999,1-1 0,0 1 0,1 0 0,0 0 0,1 0 0,0 1 0,0 0 0,1 0 0,0 0 1,1 0-1,0 1 0,0 0 0,13-10 0,-8 9-96,1 0 1,0 1-1,0 0 1,1 1-1,24-10 1,-31 14-332,1 1 0,0 0 0,-1 0 0,1 0 0,0 1 0,0 0 0,0 1 0,0 0-1,0 0 1,0 0 0,0 1 0,13 3 0,-18-2-10,0-1-1,0 1 1,-1 0-1,1 0 1,-1 0-1,1 0 0,-1 0 1,0 0-1,0 1 1,0-1-1,0 1 1,0-1-1,-1 1 1,1 0-1,-1 0 1,0 0-1,1 0 0,-1 0 1,-1 0-1,1 0 1,0 0-1,-1 0 1,0 0-1,1 0 1,-1 0-1,0 1 1,-1-1-1,1 0 0,-1 5 1,-1 4 121,0 0 0,0 0 0,-1 0 0,0 0 0,-1 0 1,-7 13-1,-29 43 707,26-46-589,1 1 0,-12 27 0,27-46-693,9-6 187,10-6-15,13-13-353,-27 16 559,0 0-1,0 0 1,0 1 0,1 0-1,-1 0 1,1 1 0,0 0-1,0 0 1,0 1 0,1 0 0,-1 1-1,12-1 1,-18 2 105,0 1 0,1-1 0,-1 1 0,0 0 0,0 0-1,0 0 1,0 0 0,0 0 0,-1 0 0,1 0 0,0 1 0,0-1 0,-1 1 0,1-1 0,-1 1 0,1-1 0,-1 1-1,0 0 1,0 0 0,0 0 0,0 0 0,0 0 0,0 0 0,0 0 0,-1 0 0,1 0 0,-1 0 0,1 1-1,-1-1 1,0 0 0,0 3 0,1 3 219,0 0 0,-1 0 0,-1 0 0,1 0 0,-1 0 0,0 1 0,-4 12 0,-2-4 211,-1 0 1,-1-1-1,0 1 1,-1-2-1,-1 1 1,-13 15-1,-81 78 622,100-105-1067,3-1-31,-1-1 1,1 0-1,-1 1 1,0-1-1,1 0 1,-1-1-1,0 1 1,-5 2-1,8-5-163,-1 0 0,1 0-1,0 0 1,-1 0 0,1 1 0,0-1-1,-1 0 1,1 0 0,0 0 0,0 0-1,0 0 1,0 0 0,0 0 0,0 0-1,0 0 1,0 0 0,1 0 0,-1 0-1,0 0 1,0 0 0,1-1 0,37-73-7794,-13 25 785</inkml:trace>
  <inkml:trace contextRef="#ctx0" brushRef="#br0" timeOffset="1">581 70 15310,'0'0'3460,"0"63"-1186,-6-13-192,-4 6-769,5 3-352,-3-1-609,7-6-256,1-10-736,0-11-1506,4-17-1634,4-14-1537,2-12-3972</inkml:trace>
</inkml:ink>
</file>

<file path=ppt/ink/ink4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4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4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4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4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4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4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4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4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4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5.057"/>
    </inkml:context>
    <inkml:brush xml:id="br0">
      <inkml:brushProperty name="width" value="0.025" units="cm"/>
      <inkml:brushProperty name="height" value="0.025" units="cm"/>
    </inkml:brush>
  </inkml:definitions>
  <inkml:trace contextRef="#ctx0" brushRef="#br0">35 0 16111,'0'0'5445,"-35"61"-5445,35-18 0,0 1-160,5-5-1633,7-3-418,3-10-1344,7-8-2851</inkml:trace>
  <inkml:trace contextRef="#ctx0" brushRef="#br0" timeOffset="1">318 257 9705,'0'0'9588,"-1"12"-7127,-15 80 43,9-57-1362,0 1 1,-1 44-1,8-80-1119,0 0-1,0 1 1,0-1 0,0 0-1,0 1 1,0-1 0,0 0-1,0 0 1,0 1 0,0-1-1,0 0 1,0 1 0,0-1-1,0 0 1,0 0 0,0 1-1,0-1 1,0 0 0,0 0-1,0 1 1,0-1 0,0 0-1,1 0 1,-1 1 0,0-1-1,0 0 1,0 0 0,1 0-1,-1 1 1,0-1 0,0 0-1,0 0 1,1 0 0,-1 0-1,0 1 1,0-1 0,1 0-1,-1 0 1,0 0 0,0 0-1,1 0 1,-1 0 0,0 0-1,1 0 1,-1 0 0,14-10 762,9-20 334,-15 14-1074,0 0 1,-1-1-1,-1 0 1,-1 0 0,0-1-1,-1 1 1,-1-1-1,-1 0 1,0 0-1,-2 0 1,0 0 0,-5-35-1,5 51-239,-1 0-1,0 0 0,1 0 1,-1 0-1,0-1 0,-1 1 1,1 1-1,0-1 0,0 0 1,-1 0-1,1 0 1,-1 1-1,0-1 0,1 1 1,-1-1-1,0 1 0,0 0 1,0-1-1,0 1 0,-3-1 1,3 2-237,0-1 1,0 1-1,0-1 0,0 1 1,0 0-1,-1 0 0,1 0 1,0 0-1,0 0 0,0 0 1,0 1-1,0-1 1,0 1-1,0-1 0,0 1 1,0 0-1,0 0 0,0 0 1,0 0-1,0 0 1,1 0-1,-4 3 0,-19 23-9050</inkml:trace>
</inkml:ink>
</file>

<file path=ppt/ink/ink4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4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4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4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4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4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4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4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4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4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6.344"/>
    </inkml:context>
    <inkml:brush xml:id="br0">
      <inkml:brushProperty name="width" value="0.025" units="cm"/>
      <inkml:brushProperty name="height" value="0.025" units="cm"/>
    </inkml:brush>
  </inkml:definitions>
  <inkml:trace contextRef="#ctx0" brushRef="#br0">384 145 4356,'5'-8'1700,"28"-52"6667,-31 56-7712,0 0 0,-1 0 0,1-1 0,-1 1 1,0 0-1,0-1 0,-1 1 0,1-1 0,-1 1 0,0-1 0,0 1 0,-2-8 0,2 11-536,-1 0 0,0 0 0,1 0 1,-1 0-1,0 1 0,0-1 0,0 0 0,1 0 0,-1 1 0,0-1 1,0 1-1,0-1 0,0 1 0,0-1 0,0 1 0,0-1 1,-1 1-1,1 0 0,0 0 0,0-1 0,0 1 0,0 0 0,0 0 1,0 0-1,-1 0 0,1 1 0,0-1 0,0 0 0,-1 1 0,-37 8 962,19 1-904,2 0 0,-1 2 1,1 0-1,1 1 0,0 1 0,-24 24 0,5 1 279,-49 67-1,85-106-449,-20 28 310,-27 49 1,43-71-291,1 0-1,0 0 1,0 1-1,1-1 0,0 1 1,0 0-1,0-1 0,1 1 1,0 0-1,0 0 1,1 0-1,0 0 0,0 0 1,3 14-1,-2-19-28,0 0-1,0-1 1,1 1 0,-1 0-1,0-1 1,1 1 0,0-1-1,-1 0 1,1 1 0,0-1 0,-1 0-1,1 0 1,0 0 0,0 0-1,0 0 1,0-1 0,0 1-1,0 0 1,0-1 0,0 0-1,0 1 1,1-1 0,-1 0-1,0 0 1,0 0 0,0 0-1,0-1 1,3 0 0,7 0 3,1-1 0,-1 0 0,19-6 0,9-9-464,-2-2-1,0-2 1,-1-1-1,-1-1 1,58-50-1,-83 64-592,-1 1 0,1-1 0,-2-1 0,1 0 0,-1 0 0,9-14 0,-10-3-5301</inkml:trace>
</inkml:ink>
</file>

<file path=ppt/ink/ink4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4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4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4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4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4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4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4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4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4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6.674"/>
    </inkml:context>
    <inkml:brush xml:id="br0">
      <inkml:brushProperty name="width" value="0.025" units="cm"/>
      <inkml:brushProperty name="height" value="0.025" units="cm"/>
    </inkml:brush>
  </inkml:definitions>
  <inkml:trace contextRef="#ctx0" brushRef="#br0">0 118 13677,'0'0'11435,"98"-12"-10122,-19-7-512,8-7-321,0 3-224,-9 3-127,-10 7-578,-23 9-2273,-25 4-1987,-53 6-14189</inkml:trace>
</inkml:ink>
</file>

<file path=ppt/ink/ink4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4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4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4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4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4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4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4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4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4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7.050"/>
    </inkml:context>
    <inkml:brush xml:id="br0">
      <inkml:brushProperty name="width" value="0.025" units="cm"/>
      <inkml:brushProperty name="height" value="0.025" units="cm"/>
    </inkml:brush>
  </inkml:definitions>
  <inkml:trace contextRef="#ctx0" brushRef="#br0">1 229 8456,'0'0'11435,"68"28"-9545,17-60-513,14-8-544,11-5-513,1 0-256,-11-2-1121,-15 0-5958</inkml:trace>
</inkml:ink>
</file>

<file path=ppt/ink/ink4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4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4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4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4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4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4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ink/ink4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4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4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7.813"/>
    </inkml:context>
    <inkml:brush xml:id="br0">
      <inkml:brushProperty name="width" value="0.025" units="cm"/>
      <inkml:brushProperty name="height" value="0.025" units="cm"/>
    </inkml:brush>
  </inkml:definitions>
  <inkml:trace contextRef="#ctx0" brushRef="#br0">4614 6900 14029,'-14'11'80,"-27"23"472,2 1 0,-47 53-1,16 0 107,32-38-23,-1-2 0,-3-1 0,-1-3 0,-53 41 0,27-36-602,-2-4 1,-2-3-1,-2-2 0,-85 30 0,33-24-167,-236 54 1,248-79 377,0-5 1,0-5-1,-1-5 0,0-6 1,0-4-1,0-5 0,1-6 1,-202-52-1,191 34-227,1-7 0,2-4 1,-139-73-1,198 83 40,2-3 1,1-3-1,2-2 1,2-2-1,2-4 1,2-1-1,-64-78 1,60 51-25,3-3 1,3-2-1,4-3 1,4-1-1,-46-128 0,-107-470 23,120 340-61,16-4-1,15-3 1,0-395 0,96-182 33,68 5-1186,-80 645 72,-34 241 968,165-908-4109,-135 820 3631,87-204 1,-84 248 833,3 2-1,3 2 1,75-98-1,-85 132-880,-12 20-2579,-10 13-1619</inkml:trace>
</inkml:ink>
</file>

<file path=ppt/ink/ink4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4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4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4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4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4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4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4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4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4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8.154"/>
    </inkml:context>
    <inkml:brush xml:id="br0">
      <inkml:brushProperty name="width" value="0.025" units="cm"/>
      <inkml:brushProperty name="height" value="0.025" units="cm"/>
    </inkml:brush>
  </inkml:definitions>
  <inkml:trace contextRef="#ctx0" brushRef="#br0">1 554 10634,'0'0'3950,"4"-9"-3010,2-3-712,0 0-1,2 1 1,-1 0-1,2 0 1,-1 1-1,1 0 1,1 0-1,12-9 1,103-75 1234,-76 59-963,41-30 257,2 3 1,182-89-1,-265 145-754,1 2 0,0 0-1,0 0 1,0 1 0,1 0 0,-1 0-1,1 1 1,0 1 0,-1 0 0,1 0 0,16 2-1,-24 0-7,0 0 0,-1 0 0,1 0-1,-1 0 1,1 1 0,-1-1 0,0 1-1,0-1 1,0 1 0,0 0 0,0 0-1,0 0 1,0 0 0,0 0 0,-1 1-1,1-1 1,-1 0 0,0 1 0,1-1 0,-1 1-1,0 0 1,-1-1 0,1 1 0,0 0-1,-1-1 1,0 1 0,1 0 0,-1 5-1,0 10 42,0-1 1,-1 1-1,-4 22 0,4-34-16,-14 70-928,-47 138 1,7-31-5138,29-70-1647</inkml:trace>
</inkml:ink>
</file>

<file path=ppt/ink/ink4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4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4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4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4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4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4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4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4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4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8.822"/>
    </inkml:context>
    <inkml:brush xml:id="br0">
      <inkml:brushProperty name="width" value="0.025" units="cm"/>
      <inkml:brushProperty name="height" value="0.025" units="cm"/>
    </inkml:brush>
  </inkml:definitions>
  <inkml:trace contextRef="#ctx0" brushRef="#br0">287 1 14798,'0'0'9203,"-13"1"-8765,6 0-422,0 0 0,0 1 0,0-1 0,1 1 0,-1 1 0,0-1 0,1 1 0,-1 0 0,1 1 0,0-1 0,0 1 0,0 0 0,1 1 0,-9 8 0,-17 21 135,-41 57-1,63-77-139,0-1 0,1 2 0,0-1 0,1 1 1,1 1-1,0-1 0,-5 28 0,10-41-27,1 1 1,-1-1-1,1 1 0,0-1 1,0 0-1,0 1 0,0-1 1,0 1-1,1-1 1,-1 0-1,1 1 0,-1-1 1,1 0-1,0 1 0,2 2 1,-2-4-41,0 0 0,0 0 0,0 0 0,0 0 0,0 0 0,0 0 0,1 0 0,-1 0 0,0 0 0,1-1 0,-1 1 0,0 0 0,1-1 0,-1 1 0,1-1 0,-1 0 0,1 1 0,2-1 1,3 0-174,0-1 0,0 0 0,1 0 0,-1 0 0,0-1 0,-1 0 0,1-1 0,0 1 0,10-7 0,14-9-1616,-2-2 1,0-1-1,34-33 1,21-21-8785</inkml:trace>
</inkml:ink>
</file>

<file path=ppt/ink/ink4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4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4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4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4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4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4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4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4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4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9.181"/>
    </inkml:context>
    <inkml:brush xml:id="br0">
      <inkml:brushProperty name="width" value="0.025" units="cm"/>
      <inkml:brushProperty name="height" value="0.025" units="cm"/>
    </inkml:brush>
  </inkml:definitions>
  <inkml:trace contextRef="#ctx0" brushRef="#br0">181 95 5349,'-49'62'9922,"27"-37"-8726,1 1-1,1 1 0,2 1 0,-26 52 0,43-79-1150,1 1 1,-1-1 0,0 1-1,1-1 1,-1 1 0,0-1-1,1 1 1,0 0-1,-1-1 1,1 1 0,0 0-1,0-1 1,0 1 0,0 0-1,0-1 1,0 1-1,1 0 1,-1-1 0,0 1-1,1-1 1,-1 1 0,2 2-1,0-3-36,-1 0-1,0 0 1,0-1 0,1 1-1,-1-1 1,0 1 0,1-1-1,-1 0 1,1 0 0,-1 1-1,0-1 1,1 0 0,-1 0-1,1 0 1,-1 0 0,0-1-1,1 1 1,-1 0 0,1-1-1,1 0 1,10-3-12,-1-1 0,0 0 0,0-1 1,14-9-1,22-18 124,-1-1 1,54-53-1,-76 63-144,-2-1 1,0-1 0,-2-1-1,0-1 1,20-38-1,-60 78 733,3 7-523,1 1 0,0 0 0,2 1 0,0 0 0,1 1 0,1 0-1,2 1 1,0 1 0,1-1 0,1 1 0,-4 29 0,11-52-186,0 0 1,-1 0 0,1 0 0,0 0 0,0 0 0,0 0 0,0 0 0,0 0-1,0 0 1,0 0 0,0 0 0,0 0 0,0 0 0,1 0 0,-1 0 0,0 0-1,1 0 1,-1 0 0,1 0 0,-1 0 0,1 0 0,-1 0 0,1 0 0,0-1-1,-1 1 1,1 0 0,0 0 0,0-1 0,-1 1 0,1 0 0,0-1 0,0 1-1,0-1 1,0 1 0,0-1 0,0 0 0,0 1 0,0-1 0,0 0 0,0 0-1,0 0 1,0 1 0,0-1 0,0 0 0,0 0 0,0-1 0,0 1 0,0 0-1,0 0 1,0 0 0,0-1 0,0 1 0,0 0 0,0-1 0,0 1 0,0-1-1,0 1 1,1-2 0,6-2 91,1 0 0,0 0 0,-1-1-1,0-1 1,8-6 0,37-37 200,83-100 0,-84 89-1680,-63 95-6183,-12 5 743</inkml:trace>
</inkml:ink>
</file>

<file path=ppt/ink/ink4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4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4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4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4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4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4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4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4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4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1.554"/>
    </inkml:context>
    <inkml:brush xml:id="br0">
      <inkml:brushProperty name="width" value="0.025" units="cm"/>
      <inkml:brushProperty name="height" value="0.025" units="cm"/>
    </inkml:brush>
  </inkml:definitions>
  <inkml:trace contextRef="#ctx0" brushRef="#br0">1 72 15118,'0'0'2851,"9"-53"320,-8 40-1345,1 8-929,-1 5-385,-1 12-1921,2 4-1410,-1 0-1217,2 2-2242</inkml:trace>
</inkml:ink>
</file>

<file path=ppt/ink/ink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9.856"/>
    </inkml:context>
    <inkml:brush xml:id="br0">
      <inkml:brushProperty name="width" value="0.025" units="cm"/>
      <inkml:brushProperty name="height" value="0.025" units="cm"/>
    </inkml:brush>
  </inkml:definitions>
  <inkml:trace contextRef="#ctx0" brushRef="#br0">7 103 12748,'0'0'6411,"9"-11"-3528,-4 3-2531,1 1 0,0 0-1,1 0 1,0 1 0,0 0 0,0 0-1,0 0 1,1 1 0,0 0 0,0 1-1,1 0 1,-1 0 0,1 0 0,0 1-1,0 1 1,0 0 0,16-2 0,-22 3-311,0 1 1,0 0 0,1 0 0,-1 0 0,0 0 0,0 0 0,1 1 0,-1 0 0,0-1 0,0 1 0,0 0 0,0 1 0,0-1 0,0 0 0,0 1 0,0 0 0,-1 0 0,1 0 0,-1 0 0,1 0 0,-1 0-1,0 0 1,3 4 0,-3-2-35,0 0 0,-1 0-1,1 0 1,-1 0 0,0 1-1,0-1 1,0 0 0,-1 1-1,1-1 1,-1 0-1,0 1 1,-1-1 0,1 1-1,-1-1 1,0 0 0,0 0-1,-2 7 1,-1 1 27,-2 0 0,1-1-1,-1 1 1,-1-1 0,0 0 0,-1-1 0,0 0-1,-13 14 1,0-4 30,-1 0 0,-39 27 0,33-30-37,17-12-100,10-8-5,9-7-113,3 0-14,0 0 0,1 1-1,0 0 1,1 1 0,0 1-1,1 0 1,-1 0 0,1 1-1,0 1 1,1 1 0,-1 0-1,1 0 1,0 2 0,24-2-1,-37 4 190,-1 0-1,1 0 1,0 1-1,0-1 1,-1 1-1,1-1 1,0 1-1,-1-1 1,1 1-1,-1 0 1,1 0-1,-1 0 1,1 0-1,-1 0 0,0 0 1,1 0-1,-1 1 1,0-1-1,0 0 1,0 1-1,0-1 1,1 2-1,0 1 3,0 1 0,0-1-1,-1 0 1,0 1 0,0 0-1,0-1 1,0 1 0,0 6-1,-1 5 70,0 0 0,-2 0 0,0-1 0,-4 18-1,3-19 211,-1-1 0,-1 1-1,0-1 1,0 0 0,-2 0 0,0-1-1,-12 18 1,1-8 1107,-1-1 1,-37 33 0,49-48-1350,3 0-47,-1-1 1,-1 0-1,1 0 0,-1 0 1,0-1-1,0 0 0,0 0 1,-1 0-1,1-1 0,-1 0 1,0 0-1,0-1 0,0 0 1,0 0-1,0-1 0,-10 2 0,16-4-78,-1 1 0,1 0 0,0-1-1,-1 0 1,1 1 0,-1-1-1,1 0 1,0 1 0,0-1 0,-1 0-1,1 0 1,0 0 0,0 0-1,0 0 1,0 0 0,0-1 0,0 1-1,0 0 1,0 0 0,1-1-1,-1 1 1,0-1 0,1 1 0,-1 0-1,1-1 1,0 1 0,-1-1-1,1 1 1,0-1 0,0 1 0,0-1-1,0-2 1,0-1-904,0 0 1,0 0-1,0 0 1,1 0-1,0 0 0,0 1 1,0-1-1,0 0 1,4-7-1,11-11-7343</inkml:trace>
</inkml:ink>
</file>

<file path=ppt/ink/ink4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4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4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4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4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4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4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4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4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4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0.214"/>
    </inkml:context>
    <inkml:brush xml:id="br0">
      <inkml:brushProperty name="width" value="0.025" units="cm"/>
      <inkml:brushProperty name="height" value="0.025" units="cm"/>
    </inkml:brush>
  </inkml:definitions>
  <inkml:trace contextRef="#ctx0" brushRef="#br0">234 18 20339,'0'0'790,"-10"-2"-208,3 0-425,5 0-111,-1 1-1,0 0 0,1 1 0,-1-1 1,0 0-1,1 1 0,-1-1 1,0 1-1,0 0 0,1 0 0,-1 0 1,0 0-1,0 1 0,0-1 1,1 1-1,-1-1 0,0 1 0,1 0 1,-1 0-1,0 0 0,1 1 1,0-1-1,-5 4 0,-5 8 5,1 1 0,1 0 0,0 1 0,1 0 0,-12 28 1,-28 85 86,49-126-129,-6 12 210,1 0 0,1 1 0,0 0-1,2 0 1,-1 0 0,2 0 0,-1 17 0,2-30-203,1-1 0,-1 0-1,0 0 1,0 1 0,0-1 0,1 0 0,-1 0 0,0 0 0,1 0 0,-1 0-1,1 1 1,0-1 0,-1 0 0,1 0 0,0 0 0,-1 0 0,1-1 0,0 1-1,0 0 1,0 0 0,0 0 0,0-1 0,0 1 0,0 0 0,2 0 0,-1 0 26,1-1 1,0 1 0,-1-1 0,1 0 0,0 1 0,-1-1-1,1 0 1,0-1 0,0 1 0,-1 0 0,4-2 0,4 0 157,0-2 1,-1 1 0,1-1 0,-1-1-1,13-7 1,-4-1 52,0 0 0,-1-1 0,-1-1 0,0-1 1,-1 0-1,20-29 0,-28 35-150,0 0 0,-1 0 1,0-1-1,-1 0 1,0 0-1,-1-1 0,0 1 1,-1-1-1,0 0 0,-1 0 1,-1 0-1,1 0 0,-2-19 1,0 27-108,0 0 0,-1 0-1,1 1 1,-1-1 0,0 0 0,0 0 0,0 1 0,-1-1 0,1 1-1,-1-1 1,0 1 0,0 0 0,0 0 0,0-1 0,0 1 0,-1 1 0,0-1-1,1 0 1,-1 1 0,0-1 0,0 1 0,-1 0 0,1 0 0,0 0-1,-1 0 1,1 1 0,-1-1 0,1 1 0,-6-1 0,4 1-169,0 1 0,1 0-1,-1 0 1,0 0 0,0 0 0,0 1 0,0 0 0,0 0 0,1 0 0,-1 0 0,0 1-1,1 0 1,-1 0 0,1 0 0,0 0 0,0 1 0,0 0 0,0 0 0,0 0 0,0 0-1,1 1 1,-6 6 0,4-4-468,0 1 0,0 0-1,1 0 1,0 0 0,0 1-1,-3 10 1,0 27-5998,7-21-1191</inkml:trace>
</inkml:ink>
</file>

<file path=ppt/ink/ink4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4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4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4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4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4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4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4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4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4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0.585"/>
    </inkml:context>
    <inkml:brush xml:id="br0">
      <inkml:brushProperty name="width" value="0.025" units="cm"/>
      <inkml:brushProperty name="height" value="0.025" units="cm"/>
    </inkml:brush>
  </inkml:definitions>
  <inkml:trace contextRef="#ctx0" brushRef="#br0">257 0 14798,'0'0'4580,"-49"60"-4131,14-12 287,2 8 161,0 7-576,-2 0-1,8-2-128,4-7-96,9-11-64,7-12-64,7-15-352,0-14-769,17-4-225,2-22-1504,-4-11-4293</inkml:trace>
</inkml:ink>
</file>

<file path=ppt/ink/ink4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4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4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4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4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4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4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4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4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4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0.912"/>
    </inkml:context>
    <inkml:brush xml:id="br0">
      <inkml:brushProperty name="width" value="0.025" units="cm"/>
      <inkml:brushProperty name="height" value="0.025" units="cm"/>
    </inkml:brush>
  </inkml:definitions>
  <inkml:trace contextRef="#ctx0" brushRef="#br0">193 1 14414,'-12'3'2754,"-3"1"-2039,0 2 0,1 0 0,0 1 0,0 0 0,0 1 0,-23 18 0,33-23-616,-1 0 0,1 0-1,0 1 1,0 0 0,0 0 0,0 0 0,1 0 0,0 1 0,0-1 0,0 1 0,0 0 0,1 0 0,0 0 0,0 0 0,0 0 0,0 0 0,1 1 0,0-1 0,0 0 0,1 1 0,-1-1 0,1 1 0,0-1 0,1 1 0,-1-1 0,2 7 0,0-9-105,-1 0 0,1 0 0,-1 0 0,1-1 0,0 1 0,0-1 0,0 1 0,0-1 0,0 0 0,1 0 0,-1 0 0,1 0 0,-1 0 0,1 0 0,0-1 0,0 1 0,0-1 0,0 0 0,0 0 0,0 0 0,0 0 0,0-1 0,5 1 0,4 1-21,1-1 0,0 0 1,-1-1-1,22-3 0,-14 0-141,0-2 1,-1-1-1,0 0 0,-1-1 0,1-1 1,-1-1-1,-1 0 0,0-1 0,0-1 0,-1-1 1,0 0-1,-1-1 0,18-20 0,-31 31 40,0 0 0,-1 0-1,1 0 1,0 0-1,-1 0 1,0 0 0,1 0-1,-1 0 1,0-1 0,0 1-1,0-1 1,-1 1-1,1 0 1,0-1 0,-1 1-1,0-1 1,1 1-1,-1-1 1,-1-3 0,1 5 107,-1-1-1,0 1 1,0 0 0,0-1 0,0 1 0,0 0-1,0 0 1,0-1 0,-1 1 0,1 0 0,0 0 0,-1 0-1,1 1 1,0-1 0,-1 0 0,1 0 0,-1 1 0,0-1-1,1 1 1,-1 0 0,1-1 0,-1 1 0,0 0 0,1 0-1,-1 0 1,0 0 0,1 0 0,-3 0 0,-8 2 2,-1-1 0,1 1 0,-1 1 0,1 0 0,0 1 0,0 1 0,1-1 0,-1 2 0,1 0 0,0 0 0,1 1 0,-1 0 0,1 1 0,-9 8 0,3-1 152,1 0 0,0 0 0,1 2 0,0 0 0,2 0 0,0 1 0,-14 28 0,25-44-88,0 0 0,0 0 0,0 0-1,0 0 1,1 0 0,-1 0 0,0 0 0,1 0-1,0 0 1,-1 0 0,1 0 0,0 0 0,0 1 0,0-1-1,0 0 1,1 0 0,0 3 0,0-4-48,-1 0 0,1 0 0,0 0 0,0-1 0,-1 1 0,1 0 0,0-1 0,0 1 0,0-1 0,0 1 0,0-1 0,0 1 0,0-1 0,0 1 0,0-1 0,0 0 1,0 0-1,0 0 0,0 1 0,0-1 0,0 0 0,1 0 0,-1 0 0,1-1 0,11-1-804,0 0-1,-1-1 1,1-1 0,17-7-1,-14 5-1451,20-6-3474</inkml:trace>
</inkml:ink>
</file>

<file path=ppt/ink/ink4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4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4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4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4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4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4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4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4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4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1.284"/>
    </inkml:context>
    <inkml:brush xml:id="br0">
      <inkml:brushProperty name="width" value="0.025" units="cm"/>
      <inkml:brushProperty name="height" value="0.025" units="cm"/>
    </inkml:brush>
  </inkml:definitions>
  <inkml:trace contextRef="#ctx0" brushRef="#br0">263 92 17360,'0'0'6850,"-9"5"-4897,-2 1-1437,0 1-1,0 1 1,-17 15-1,24-20-468,1 1 0,-1-1 0,1 1 0,0-1 0,0 1 0,0 0 0,1 0 0,-1 1 1,1-1-1,0 0 0,1 1 0,-1-1 0,1 1 0,-1 0 0,1 0 0,0 5 0,1-10-47,0 1 0,0-1 0,1 1 0,-1-1 1,0 1-1,0-1 0,1 1 0,-1-1 0,0 1 0,0-1 0,1 1 1,-1-1-1,1 0 0,-1 1 0,0-1 0,1 1 0,-1-1 1,1 0-1,-1 0 0,1 1 0,-1-1 0,1 0 0,-1 0 0,1 0 1,-1 1-1,1-1 0,-1 0 0,1 0 0,-1 0 0,1 0 1,0 0-1,-1 0 0,1 0 0,-1 0 0,1 0 0,-1 0 0,1 0 1,-1-1-1,1 1 0,-1 0 0,1 0 0,-1-1 0,1 1 0,-1 0 1,1 0-1,-1-1 0,1 1 0,-1 0 0,1-2 0,27-16 137,-22 10-111,0 0 1,0-1-1,-1 1 0,0-1 1,-1-1-1,0 1 0,0 0 1,-1-1-1,-1 0 1,1 0-1,-2 0 0,1 0 1,-1 0-1,-1 0 0,0-15 1,0 23-26,0 1 1,-1-1 0,1 0-1,0 1 1,0-1-1,-1 1 1,1-1 0,-1 0-1,0 1 1,1-1 0,-1 1-1,0 0 1,0-1-1,0 1 1,0 0 0,0-1-1,0 1 1,0 0 0,0 0-1,0 0 1,-1 0-1,1 0 1,-1 0 0,-2-1-1,1 1-16,0 0-1,0 1 0,0-1 1,0 1-1,0 0 0,0 0 0,0 0 1,-1 0-1,1 1 0,0-1 1,0 1-1,-4 1 0,-3 1-31,0 1 0,0 0 1,0 1-1,1 0 0,0 1 0,-16 11 1,12-6-75,2 1 0,-1 0 1,1 1-1,1 0 0,-9 15 1,15-21-360,0 0 1,0 0-1,1 0 1,0 1 0,1-1-1,-1 1 1,1-1 0,1 1-1,0 0 1,0 0-1,0 0 1,1 14 0,8-2-4828,12-8-3522</inkml:trace>
</inkml:ink>
</file>

<file path=ppt/ink/ink4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4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4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4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4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4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4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4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4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4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1.627"/>
    </inkml:context>
    <inkml:brush xml:id="br0">
      <inkml:brushProperty name="width" value="0.025" units="cm"/>
      <inkml:brushProperty name="height" value="0.025" units="cm"/>
    </inkml:brush>
  </inkml:definitions>
  <inkml:trace contextRef="#ctx0" brushRef="#br0">1 1182 19699,'10'-5'2370,"413"-201"2102,-68 30-2725,132-50-1411,175-84-2347,-225 95-5512,-406 198 6897,2-1-425,-9 9-6208,-43 14 1589</inkml:trace>
</inkml:ink>
</file>

<file path=ppt/ink/ink4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4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4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4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4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4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4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4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4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24.532"/>
    </inkml:context>
    <inkml:brush xml:id="br0">
      <inkml:brushProperty name="width" value="0.025" units="cm"/>
      <inkml:brushProperty name="height" value="0.025" units="cm"/>
    </inkml:brush>
  </inkml:definitions>
  <inkml:trace contextRef="#ctx0" brushRef="#br0">78 206 10730,'0'0'15263,"3"-3"-14607,-2 1-595,1 1-1,-1-1 0,1 1 1,0 0-1,0-1 0,-1 1 1,1 0-1,0 0 0,0 0 1,0 0-1,0 1 0,0-1 1,0 0-1,0 1 0,1 0 1,3-1-1,44 1 573,-24 1-429,68-1-36,870-34 236,-823 18-396,854-53 48,-984 69-60,-4 0-12,0 0-1,1 0 1,-1 1 0,0 0-1,10 3 1,-101-3-32,-44-12-640,-266-12-1031,-69 53 350,1 38 1236,-7 1 412,342-56-136,-76 10 387,387-40-835,750-72 600,-289 33-365,-641 55 63,177-25-269,-141 13 185,-40 13 91,1-1 0,-1 1 0,0 0 1,1 0-1,-1 0 0,0 0 0,1 0 0,-1-1 1,0 1-1,1 0 0,-1 0 0,0-1 0,1 1 1,-1 0-1,0 0 0,1-1 0,-1 1 0,0 0 1,0-1-1,0 1 0,1 0 0,-1-1 0,0 1 0,0 0 1,0-1-1,0 1 0,0-1 0,1 1 0,-1 0 1,0-1-1,0 1 0,0-1 0,0 1 0,0 0 1,0-1-1,0 1 0,-1-1 0,1 1 0,0 0 1,0-1-1,0 1 0,0 0 0,0-1 0,-1 1 0,1 0 1,0-1-1,0 1 0,-1 0 0,1-1 0,0 1 1,-1-1-1,-23-9 22,-17 3 2,-1 2 0,0 2 0,-70 3-1,41 1 106,-572 46 2144,0 56-1638,298-44-2881,227-45-4929,86-14 1330</inkml:trace>
</inkml:ink>
</file>

<file path=ppt/ink/ink4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4.689"/>
    </inkml:context>
    <inkml:brush xml:id="br0">
      <inkml:brushProperty name="width" value="0.025" units="cm"/>
      <inkml:brushProperty name="height" value="0.025" units="cm"/>
    </inkml:brush>
  </inkml:definitions>
  <inkml:trace contextRef="#ctx0" brushRef="#br0">42 298 3908,'0'0'11365,"-10"3"-7612,-22 11-658,33-14-3024,-1 0 1,0 0-1,0 0 1,0 0-1,0 0 1,0 0-1,0 0 1,0 0 0,0 0-1,0 1 1,0-1-1,0 0 1,0 0-1,0 0 1,0 0-1,0 0 1,0 0 0,0 0-1,0 0 1,0 0-1,0 0 1,0 0-1,0 1 1,0-1-1,0 0 1,0 0 0,0 0-1,0 0 1,0 0-1,0 0 1,0 0-1,0 0 1,0 0-1,0 0 1,0 1 0,0-1-1,0 0 1,0 0-1,0 0 1,0 0-1,0 0 1,0 0-1,0 0 1,0 0 0,0 0-1,0 0 1,0 0-1,-1 0 1,29-4 2007,228-62 1225,8-1-3138,-215 56-317,139-34-781,-152 35-967,-1-2-1,-1-2 1,38-19 0,-33 7-3706,-6-4-3310</inkml:trace>
</inkml:ink>
</file>

<file path=ppt/ink/ink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4.996"/>
    </inkml:context>
    <inkml:brush xml:id="br0">
      <inkml:brushProperty name="width" value="0.025" units="cm"/>
      <inkml:brushProperty name="height" value="0.025" units="cm"/>
    </inkml:brush>
  </inkml:definitions>
  <inkml:trace contextRef="#ctx0" brushRef="#br0">0 426 16848,'0'0'4735,"6"-9"-4196,-5 7-518,0-1 31,1-1 0,0 1 1,0-1-1,1 1 0,-1 0 0,1 0 0,0 0 0,-1 0 0,1 1 0,0-1 1,1 1-1,-1-1 0,0 1 0,1 0 0,-1 0 0,1 1 0,0-1 1,-1 1-1,1 0 0,6-1 0,61-11 557,11 0 272,-2-3-1,87-30 1,-134 33-459,1 2 0,0 1-1,1 2 1,0 1 0,0 2-1,49-2 1,-83 7-463,0 0-1,0 0 0,0 0 1,0 0-1,0-1 0,0 1 0,0 0 1,0-1-1,0 1 0,-1 0 1,1-1-1,0 1 0,0-1 1,-1 0-1,1 1 0,0-1 1,-1 0-1,1 1 0,0-1 1,-1 0-1,1 0 0,-1 1 1,1-1-1,-1 0 0,0 0 1,1 0-1,-1 0 0,0 0 1,1 0-1,-1 1 0,0-1 1,0 0-1,0 0 0,0 0 1,0 0-1,0 0 0,0 0 1,0 0-1,0 0 0,-1 0 1,1 0-1,0 0 0,-1 0 1,1 1-1,-1-2 0,-18-46-3678,-34-37-5836,20 36 177</inkml:trace>
</inkml:ink>
</file>

<file path=ppt/ink/ink4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5.045"/>
    </inkml:context>
    <inkml:brush xml:id="br0">
      <inkml:brushProperty name="width" value="0.025" units="cm"/>
      <inkml:brushProperty name="height" value="0.025" units="cm"/>
    </inkml:brush>
  </inkml:definitions>
  <inkml:trace contextRef="#ctx0" brushRef="#br0">0 43 21172,'0'0'4041,"11"-4"-2717,23-6-805,0 1-1,1 2 1,1 2-1,-1 1 1,1 1 0,42 3-1,-73 0-532,-1 0 0,1 0 0,0 0 0,-1 1 0,1-1 0,-1 1 0,1 0 0,-1 1 0,1-1 0,-1 1 0,0 0 0,1 0 0,-1 0 0,0 1-1,-1-1 1,1 1 0,0 0 0,-1 0 0,1 1 0,-1-1 0,0 1 0,0-1 0,0 1 0,-1 0 0,0 0 0,1 0 0,-1 0 0,0 1 0,-1-1 0,1 0 0,-1 1 0,0-1 0,0 1 0,0 0 0,-1-1-1,0 1 1,0 8 0,-1 0 23,0 0 0,0 1 1,-2-1-1,1 0 0,-2 0 0,0 0 0,0-1 0,-1 1 0,-1-1 0,0 0 0,-14 20 0,-11 11 61,-63 67 1,20-25 0,69-78-280,-10 12 319,0 0 0,-11 22 1,23-34-961,0 0-1,0 0 1,0 0 0,1 0 0,0 0-1,-1 9 1,2-2-6650</inkml:trace>
</inkml:ink>
</file>

<file path=ppt/ink/ink4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6.334"/>
    </inkml:context>
    <inkml:brush xml:id="br0">
      <inkml:brushProperty name="width" value="0.025" units="cm"/>
      <inkml:brushProperty name="height" value="0.025" units="cm"/>
    </inkml:brush>
  </inkml:definitions>
  <inkml:trace contextRef="#ctx0" brushRef="#br0">48 1 18578,'0'0'5060,"-48"21"-3074,48-16-512,26 0-353,17-3 288,19-2-64,16 0-704,15 0-513,0-4-32,-3-1-96,-9 3-576,-14 2-962,-11 0-1377,-16 0-1249,-11 2-1057,-8-2-4227</inkml:trace>
</inkml:ink>
</file>

<file path=ppt/ink/ink4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6.678"/>
    </inkml:context>
    <inkml:brush xml:id="br0">
      <inkml:brushProperty name="width" value="0.025" units="cm"/>
      <inkml:brushProperty name="height" value="0.025" units="cm"/>
    </inkml:brush>
  </inkml:definitions>
  <inkml:trace contextRef="#ctx0" brushRef="#br0">14 0 22389,'0'0'3299,"57"5"-1441,-24 7-224,2 6-417,2 5-192,-7 9-577,-9 8-320,-10 6-64,-11 11 32,-4 3-32,-22 2 33,-9-2-65,-3-3 32,-1-8-192,3-11-865,3-7-1474,7-15-3939</inkml:trace>
</inkml:ink>
</file>

<file path=ppt/ink/ink4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7.676"/>
    </inkml:context>
    <inkml:brush xml:id="br0">
      <inkml:brushProperty name="width" value="0.025" units="cm"/>
      <inkml:brushProperty name="height" value="0.025" units="cm"/>
    </inkml:brush>
  </inkml:definitions>
  <inkml:trace contextRef="#ctx0" brushRef="#br0">34 18 20852,'0'0'6390,"1"9"-5760,-1 40-6,-2 0 0,-12 70 0,5-55-434,0 65 0,9-129-168,0 0-1,0 1 1,0-1-1,0 0 1,0 0-1,0 0 0,0 0 1,0 1-1,0-1 1,0 0-1,1 0 0,-1 0 1,0 1-1,0-1 1,0 0-1,0 0 0,0 0 1,0 0-1,1 0 1,-1 1-1,0-1 0,0 0 1,0 0-1,0 0 1,0 0-1,1 0 0,-1 0 1,0 0-1,0 0 1,0 0-1,1 0 0,-1 0 1,0 1-1,0-1 1,0 0-1,1 0 0,-1 0 1,0 0-1,0-1 1,0 1-1,1 0 0,-1 0 1,0 0-1,0 0 1,0 0-1,0 0 0,1 0 1,-1 0-1,0 0 1,0 0-1,0 0 0,0-1 1,1 1-1,-1 0 1,0 0-1,0 0 1,0 0-1,0 0 0,0-1 1,0 1-1,0 0 1,1 0-1,-1 0 0,0 0 1,0-1-1,0 1 1,0 0-1,0 0 0,0-1 1,11-12 577,1-7-522,-2 0-1,-1-1 0,0 0 0,-2 0 0,9-37 0,-6 7-32,4-69 0,-15 130-44,0 0 0,1 1 0,1-1 0,-1 0 0,5 17 0,-5-24 0,1 0 0,0 0 0,0-1 0,0 1 0,0-1 0,1 1 0,-1-1 0,1 1 0,-1-1 0,1 0 0,0 1 0,0-1 0,0 0 0,0-1 0,0 1 0,1 0 0,-1 0 0,1-1 0,-1 0 0,1 1 0,-1-1 0,1 0 0,0 0 0,-1 0 0,1-1 0,0 1 0,4 0 0,5-1 0,1 0 0,0 0 0,-1-1 0,1-1 0,-1 0 0,1-1 0,-1 0 0,0-1 0,0 0 0,0-1 0,-1 0 0,1-1 0,-1 0 0,15-12 0,-1-1 0,-1 0 0,-1-2 0,-1 0 0,37-47 0,-53 57 0,-9 8 0,-16 10 0,0 7 0,0 1 0,1 1 0,1 1 0,-17 21 0,27-31 0,1 1 0,0 1 0,1-1 0,0 1 0,0 0 0,1 0 0,0 0 0,0 1 0,1-1 0,0 1 0,1 0 0,-1 14 0,3-21 2,0 0 1,0 0-1,0 1 1,1-1-1,0 0 0,-1 0 1,1 0-1,0 1 1,1-1-1,-1 0 1,1 0-1,-1-1 0,1 1 1,0 0-1,0-1 1,0 1-1,4 3 0,-1-1-3,1 0 0,0-1 0,1 1 0,-1-1 0,1-1 0,0 1 0,10 2 0,2 1-167,0-2 0,1 0 1,-1-2-1,1 0 0,20 0 0,-37-3 49,39 1-3343,0-7-3388,-3-11-3720</inkml:trace>
</inkml:ink>
</file>

<file path=ppt/ink/ink4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8.164"/>
    </inkml:context>
    <inkml:brush xml:id="br0">
      <inkml:brushProperty name="width" value="0.025" units="cm"/>
      <inkml:brushProperty name="height" value="0.025" units="cm"/>
    </inkml:brush>
  </inkml:definitions>
  <inkml:trace contextRef="#ctx0" brushRef="#br0">159 362 12332,'0'0'5167,"-10"4"-3149,0 1-1767,0-1-1,1 2 1,0-1-1,0 2 1,1-1-1,0 1 1,0 0 0,0 1-1,1-1 1,0 2-1,0-1 1,1 1-1,1 0 1,-9 17-1,9-15 16,1 0-1,0 1 0,1 0 1,1 0-1,0 0 0,0 0 0,1 20 1,0-28-199,1-1 0,0 0 0,0 1 0,1-1 0,-1 0 0,1 1 0,0-1 0,0 0 0,0 0-1,0 0 1,0 1 0,0-1 0,1 0 0,0-1 0,0 1 0,0 0 0,0 0 0,0-1 0,0 1 0,0-1 0,1 0 0,0 0 0,-1 0 0,1 0 0,0 0 0,0 0 0,0-1 0,0 0 0,0 1 0,0-1 0,6 1 0,-1-1 48,0 0 1,0-1-1,0 0 1,1 0-1,-1-1 1,0 0-1,0 0 1,0-1-1,0 0 1,0 0-1,10-5 1,-5 0 53,0 0 1,0 0-1,0-2 0,-1 1 1,20-19-1,-11 5 181,-1 0-1,0-1 1,-2-1 0,-1 0-1,23-46 1,-25 40-277,-2 0-1,-1-1 1,-2 0-1,-1-1 1,-2 0 0,0-1-1,-3 0 1,0 0-1,-2-50 1,-2 81-76,0-1 1,0 1-1,0-1 1,-1 1-1,1 0 1,0-1-1,-1 1 1,0-1-1,1 1 1,-1 0-1,0-1 0,0 1 1,0 0-1,-1 0 1,1 0-1,-1 0 1,1 0-1,-1 0 1,1 0-1,-3-1 1,2 2-5,0 0 1,0 0 0,0 1 0,0-1 0,0 1 0,0-1-1,0 1 1,0 0 0,0 0 0,0 0 0,0 0-1,0 0 1,0 1 0,0-1 0,0 0 0,0 1 0,0 0-1,-4 1 1,-5 3-18,0 1-1,0 1 1,1-1 0,0 2-1,0-1 1,-13 14-1,-2 4 82,1 1 0,-24 36 0,39-51-38,1 1 0,1 1 0,0 0 0,1 0 0,1 0 0,0 0 0,0 1 0,-3 21 0,8-33-19,0 0 0,0 0 0,0 1 0,0-1 0,0 0 0,1 0 0,-1 1 0,1-1 0,-1 0 0,1 0 0,0 0 0,0 0 0,0 0 0,0 0 0,0 0 0,0 0 0,1 0 0,-1 0 0,1 0 0,-1-1 0,1 1 0,0-1 0,0 1 0,0-1 0,-1 0 0,1 0 0,0 0 0,0 0 0,1 0 0,-1 0 0,0 0 0,0-1 0,0 1 0,1-1 0,-1 1 0,3-1 0,14 3 0,0-1 0,0-1 0,28-2 0,-25 0 0,18 0-139,42 0-493,-76 2 589,0-1 0,0 1 0,-1 0 0,1 0 0,0 1 0,0 0 0,-1 0 0,1 0 0,-1 0 0,7 5 0,-10-5 25,0 0-1,1 1 0,-1-1 1,0 1-1,0 0 1,0-1-1,-1 1 0,1 0 1,-1 0-1,1 0 1,-1 0-1,0 1 0,0-1 1,0 0-1,-1 0 1,1 1-1,-1-1 0,0 0 1,0 1-1,0-1 1,0 0-1,-1 1 0,1-1 1,-2 6-1,-3 9 35,0-1 0,0 1 0,-11 19 0,11-24 6,-2 6 845,3-3-5293,7-11-2585,10-21 119,4-15-5156</inkml:trace>
</inkml:ink>
</file>

<file path=ppt/ink/ink4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8.521"/>
    </inkml:context>
    <inkml:brush xml:id="br0">
      <inkml:brushProperty name="width" value="0.025" units="cm"/>
      <inkml:brushProperty name="height" value="0.025" units="cm"/>
    </inkml:brush>
  </inkml:definitions>
  <inkml:trace contextRef="#ctx0" brushRef="#br0">188 0 5125,'0'0'18012,"-1"10"-15808,-4 31 189,-20 72 0,-6 41-378,26-102-1839,1 60-1,4-95-143,1-1 1,1 1-1,0-1 0,1 0 0,1 0 1,1 0-1,11 28 0,-15-76-16,-5 15-23,0 1 1,-1 0-1,-1 0 0,-1 0 1,0 1-1,-17-27 0,8 17 10,-1 2-1,-2 0 0,-23-23 1,82 51 34,21 6-864,1-3-1,1-3 1,-1-2-1,75-7 1,-91 0-5489,-5-9-3250</inkml:trace>
</inkml:ink>
</file>

<file path=ppt/ink/ink4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9.299"/>
    </inkml:context>
    <inkml:brush xml:id="br0">
      <inkml:brushProperty name="width" value="0.025" units="cm"/>
      <inkml:brushProperty name="height" value="0.025" units="cm"/>
    </inkml:brush>
  </inkml:definitions>
  <inkml:trace contextRef="#ctx0" brushRef="#br0">284 39 17296,'0'0'9839,"-8"-7"-8531,4 4-1254,0-1-1,0 1 1,0 1-1,0-1 1,0 1 0,-1-1-1,1 1 1,-1 0-1,1 1 1,-1-1 0,0 1-1,0 0 1,0 0 0,1 0-1,-1 1 1,0 0-1,0 0 1,0 0 0,0 0-1,0 1 1,0 0-1,-5 1 1,-8 2 131,0 2-1,1-1 1,0 2-1,0 0 1,0 1-1,-28 19 1,44-26-182,0 0 0,0-1 0,0 1 0,0 0 0,0 0-1,0-1 1,0 1 0,0 0 0,0 0 0,1 0 0,-1 0 0,0 0 0,1 0 0,-1 0 0,1 1 0,-1-1 0,1 0-1,-1 0 1,1 0 0,0 1 0,-1-1 0,1 0 0,0 3 0,1-3-1,-1 0 0,1 0 0,0 1-1,-1-1 1,1 0 0,0 0 0,0 0 0,0 0 0,0 0 0,0 0 0,0 0 0,0 0 0,0-1-1,0 1 1,1 0 0,-1 0 0,3 0 0,8 4 20,0-1 1,1-1-1,19 3 1,-25-4 7,44 6 37,-32-7-162,0 2 0,0 0-1,-1 1 1,1 1 0,-1 1 0,0 1 0,31 16 0,-47-22 92,0 0-1,0 0 0,-1 0 1,1 1-1,-1-1 0,1 0 1,-1 1-1,1-1 1,-1 1-1,0-1 0,0 1 1,1 0-1,-1 0 0,-1-1 1,1 1-1,0 0 0,0 0 1,-1 0-1,1 0 1,-1 0-1,1 0 0,-1 0 1,0 0-1,0 0 0,0 0 1,0 0-1,0 0 1,-1 0-1,1 0 0,0 0 1,-1 0-1,0 0 0,1 0 1,-1 0-1,0 0 1,0 0-1,0-1 0,0 1 1,0 0-1,-1-1 0,1 1 1,0-1-1,-4 3 1,-3 5 196,-1-1 1,0-1-1,0 0 1,-1 0 0,0-1-1,-12 6 1,3-3-75,0-1 0,0-1 1,-1 0-1,1-2 0,-1 0 0,-1-1 1,1-1-1,-41 0 0,60-3-189,0 0-1,0 0 1,-1 0 0,1 0 0,0 0-1,0 0 1,0 0 0,0-1-1,-1 1 1,1-1 0,0 1 0,0-1-1,0 1 1,0-1 0,0 1-1,0-1 1,0 0 0,0 0 0,1 1-1,-1-1 1,0 0 0,0 0-1,0 0 1,1 0 0,-1 0-1,0-1 1,0-1-407,1 1 0,-1 0 0,1-1 0,0 1 0,0-1-1,-1 1 1,1-1 0,1 1 0,-1-1 0,0 1 0,2-5 0,11-27-9164</inkml:trace>
</inkml:ink>
</file>

<file path=ppt/ink/ink4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0.232"/>
    </inkml:context>
    <inkml:brush xml:id="br0">
      <inkml:brushProperty name="width" value="0.025" units="cm"/>
      <inkml:brushProperty name="height" value="0.025" units="cm"/>
    </inkml:brush>
  </inkml:definitions>
  <inkml:trace contextRef="#ctx0" brushRef="#br0">116 2 16656,'0'0'88,"0"0"0,0-1 0,0 1 0,-1 0-1,1 0 1,0 0 0,0 0 0,-1 0 0,1-1 0,0 1 0,0 0 0,-1 0 0,1 0 0,0 0 0,0 0 0,-1 0 0,1 0 0,0 0 0,0 0 0,-1 0-1,1 0 1,0 0 0,0 0 0,-1 0 0,1 0 0,0 0 0,0 0 0,-1 1 0,1-1 0,0 0 0,0 0 0,0 0 0,-1 0 0,1 0 0,0 1 0,0-1-1,0 0 1,-1 0 0,1 0 0,0 1 0,0-1 0,0 0 0,0 0 0,0 0 0,-1 1 0,1-1 0,0 0 0,0 0 0,0 1 0,0-1 0,0 1 0,-13 15 933,4 20-274,1 1 0,2 0 0,2-1 0,1 2 0,3 58-1,0-39-80,-2 520 1341,2-557-2644,1-22-1981,-4-35-891,-40-148-10579,27 108 6177</inkml:trace>
</inkml:ink>
</file>

<file path=ppt/ink/ink4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0.559"/>
    </inkml:context>
    <inkml:brush xml:id="br0">
      <inkml:brushProperty name="width" value="0.025" units="cm"/>
      <inkml:brushProperty name="height" value="0.025" units="cm"/>
    </inkml:brush>
  </inkml:definitions>
  <inkml:trace contextRef="#ctx0" brushRef="#br0">1 458 9897,'0'-28'1846,"1"-1"-1,1 0 0,2 1 0,12-52 1,-10 64-1308,0 1 1,0-1-1,2 1 1,0 0-1,0 0 1,2 1-1,-1 0 1,2 1-1,18-19 1,-16 20-351,1 0 1,0 1 0,0 1 0,1 0 0,21-10 0,-29 16-144,0 1 0,0-1 0,1 2 0,-1-1 0,1 1 0,0 0 0,-1 1 0,1 0 1,0 0-1,0 1 0,0 0 0,0 0 0,0 1 0,10 2 0,-15-2-35,1 1 0,-1-1 0,1 1 0,-1 0 0,0 1-1,0-1 1,0 0 0,0 1 0,0 0 0,0 0 0,-1 0 0,1 0 0,-1 0-1,0 0 1,0 1 0,0-1 0,0 1 0,-1-1 0,1 1 0,-1-1-1,0 1 1,0 0 0,0 0 0,-1 0 0,0 0 0,1 0 0,-2 6-1,2 2 73,-2-1-1,1 1 1,-2-1-1,1 1 1,-2-1-1,1 1 0,-2-1 1,-5 14-1,-3-2 244,0-1 1,-2 0-1,0-2 0,-27 30 0,-78 70 2112,-6 6-1060,122-122-1377,-1 0 0,1 0 0,0 0 0,1 0 0,-1 1 0,1-1 0,-3 7 0,5-10 0,0 0 0,-1 0 0,1 0 0,0 0 0,0 0 0,0 0 0,0 0 0,0 1 0,0-1 0,0 0 0,0 0 0,1 0 0,-1 0 0,0 0 0,1 0 0,-1 0 0,1 0 0,-1 0 0,1 0 0,-1 0 0,1 0 0,0 0 0,-1-1 0,1 1 0,0 0 0,0 0 0,0-1 0,-1 1 0,1 0 0,0-1 0,0 1 0,0-1 0,0 1 0,0-1 0,0 0 0,0 1 0,2-1 0,27 9 6,1-2 0,1-1 0,-1-2 0,35 1 0,38 6-207,14 14-2922,-43 0-4671,-29-7-3187</inkml:trace>
</inkml:ink>
</file>

<file path=ppt/ink/ink4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1.589"/>
    </inkml:context>
    <inkml:brush xml:id="br0">
      <inkml:brushProperty name="width" value="0.025" units="cm"/>
      <inkml:brushProperty name="height" value="0.025" units="cm"/>
    </inkml:brush>
  </inkml:definitions>
  <inkml:trace contextRef="#ctx0" brushRef="#br0">58 62 17489,'0'0'9048,"-9"10"-8962,1-2-75,4-5-8,1 0 0,0 1-1,-1-1 1,1 1 0,1 0 0,-1 0 0,0 0-1,1 0 1,0 1 0,0-1 0,0 0-1,1 1 1,-1-1 0,1 1 0,0 0-1,0 6 1,0 2 28,0-1 1,1 0-1,1 0 0,0 1 0,1-1 1,5 17-1,-6-26 6,-1-1 1,1 0-1,1 1 0,-1-1 0,0 0 1,0 0-1,1 0 0,0 0 1,-1 0-1,1 0 0,0-1 0,0 1 1,-1-1-1,1 1 0,1-1 1,1 2-1,-1-2 55,1 0 0,-1 0-1,0-1 1,1 1 0,-1-1 0,0 1 0,1-1 0,-1 0 0,0-1-1,1 1 1,-1-1 0,0 1 0,1-1 0,-1 0 0,4-2-1,3-1 117,0-1-1,0-1 0,0 0 1,-1 0-1,0 0 0,0-2 1,-1 1-1,0-1 0,0 0 1,10-15-1,-5 6-46,0-1 0,-2 0 0,0-1 0,13-32 0,-23 60-115,5 60-58,-6-64 10,1-1-1,0 1 0,0-1 1,0 1-1,0-1 0,1 0 1,0 0-1,0 1 1,0-1-1,0-1 0,1 1 1,0 0-1,-1 0 0,7 5 1,-3-6 16,0 0 1,0 0-1,0 0 1,0-1 0,0 0-1,1 0 1,-1 0-1,1-1 1,-1 0-1,1 0 1,-1-1 0,1 0-1,-1 0 1,1-1-1,0 1 1,-1-2-1,1 1 1,-1 0 0,0-1-1,1-1 1,-1 1-1,0-1 1,8-5-1,-7 5 2,-1-1 0,0 0 0,0 0 0,0-1 0,-1 1 0,1-1 0,-1-1-1,0 1 1,0-1 0,-1 0 0,0 0 0,0 0 0,0-1 0,-1 1 0,0-1 0,0 0-1,-1 0 1,1 0 0,-2 0 0,3-12 0,-4 9-16,0-1 0,0 1 0,-1 0 0,-3-14 0,4 23 0,0-1 0,0 1 0,0 0 0,0 0 0,0-1 0,0 1 0,-1 0 0,1 0 0,-1 0 0,1 0 0,-1-1 0,1 1 0,-1 0 0,0 0 0,1 0 0,-1 0 0,0 0 0,0 0 0,0 0 0,0 1 0,0-1 0,0 0 0,0 0 0,0 1 0,0-1 0,0 1 0,0-1 0,0 1 0,0-1 0,-1 1 0,1-1 0,0 1 0,0 0 0,-1 0 0,1 0 0,0 0 0,0 0 0,-1 0 0,1 0 0,0 0 0,0 0 0,-1 1 0,1-1 0,0 0 0,0 1 0,0-1 0,0 1 0,-2 1 0,-2 1 0,1 1 0,0-1 0,0 1 0,0 0 0,0 1 0,1-1 0,0 1 0,0-1 0,0 1 0,-4 9 0,-18 55 0,24-67 0,0-1 0,1 1 0,-1-1 0,1 1 0,0 0 0,-1-1 0,1 1 0,0 0 0,0-1 0,0 1 0,0 0 0,0 0 0,0-1 0,1 1 0,-1-1 0,0 1 0,1 0 0,0-1 0,-1 1 0,1-1 0,0 1 0,0-1 0,-1 1 0,1-1 0,0 0 0,1 1 0,-1-1 0,0 0 0,0 0 0,0 0 0,1 0 0,1 2 0,3-1 0,0-1 0,1 1 0,-1-1 0,0 0 0,1-1 0,-1 0 0,9 0 0,-5 0 0,50-1-4,75 4-26,-121-2 22,0 1 0,-1 0 1,0 1-1,1 1 0,-1 0 0,0 0 1,18 10-1,-29-12 8,1-1-1,-1 0 1,0 1 0,0 0-1,0 0 1,1 0 0,-1-1-1,-1 2 1,1-1 0,0 0-1,-1 0 1,1 1 0,-1-1 0,1 0-1,-1 1 1,2 5 0,-53-145 101,46 120-101,1 11 0,1 0 0,0-1 0,1 1 0,0 0 0,0-1 0,0 1 0,1-1 0,-1 0 0,2 1 0,0-8 0,2 13-390,1 0 0,-1 0 0,1 0 0,-1 0 0,1 1 0,-1 0 0,1-1 0,-1 1-1,1 1 1,0-1 0,5 1 0,-5 0-791,28 2-4968,5-1-2724</inkml:trace>
</inkml:ink>
</file>

<file path=ppt/ink/ink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5.342"/>
    </inkml:context>
    <inkml:brush xml:id="br0">
      <inkml:brushProperty name="width" value="0.025" units="cm"/>
      <inkml:brushProperty name="height" value="0.025" units="cm"/>
    </inkml:brush>
  </inkml:definitions>
  <inkml:trace contextRef="#ctx0" brushRef="#br0">0 1 10666,'0'0'5541,"8"1"-3512,35 3 218,59-2 0,9 0-1568,-106-2-664,-1 0-1,0 1 1,0 0 0,0 0 0,0 0-1,0 0 1,0 0 0,0 1 0,0 0-1,0 0 1,-1 0 0,1 0 0,-1 1-1,1-1 1,-1 1 0,0 0 0,0 0-1,0 0 1,0 0 0,-1 0 0,1 1-1,-1-1 1,0 1 0,0 0 0,0 0-1,-1 0 1,1 0 0,-1 0 0,0 0-1,0 0 1,0 0 0,0 5 0,0 12 192,0 0 0,-1 0 0,-1 0 0,-1-1 0,-6 27 0,-39 154 200,23-117-3937,16-61-1637</inkml:trace>
</inkml:ink>
</file>

<file path=ppt/ink/ink4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1.948"/>
    </inkml:context>
    <inkml:brush xml:id="br0">
      <inkml:brushProperty name="width" value="0.025" units="cm"/>
      <inkml:brushProperty name="height" value="0.025" units="cm"/>
    </inkml:brush>
  </inkml:definitions>
  <inkml:trace contextRef="#ctx0" brushRef="#br0">202 13 20435,'0'0'4597,"-12"-3"-1480,10 3-3023,-4-2 98,-1 0 0,1 0 0,0 1 0,-1 0 0,1 0 0,-1 1 0,1-1 0,-1 1 1,1 1-1,-1-1 0,1 1 0,-1 1 0,1-1 0,0 1 0,-1 0 0,1 0 0,0 1 0,0-1 0,1 2 0,-10 5 0,-18 25 336,32-33-549,0 0-1,0 0 1,0 0 0,0 1-1,0-1 1,0 0 0,0 0-1,0 1 1,1-1 0,-1 0-1,0 1 1,1-1 0,-1 1-1,1-1 1,0 1 0,-1-1-1,1 1 1,0-1 0,0 1-1,0 0 1,0-1 0,0 1-1,0-1 1,1 1-1,-1-1 1,1 4 0,3-4-93,-1 0 1,1 0 0,0-1-1,-1 1 1,1-1-1,-1 0 1,1 0-1,0 0 1,-1 0 0,6-2-1,2 2-309,77-8-4147,-64 5 2703,0 0 0,0 2 0,42 3 0,-63-2 1853,-1 0 1,0 1-1,1-1 0,-1 1 1,0-1-1,0 1 0,1 0 1,-1 0-1,0 0 1,0 0-1,0 0 0,0 0 1,0 1-1,0-1 0,-1 0 1,3 3-1,-3-3 139,0 0 0,-1 1 0,1-1 0,-1 0 0,1 0 0,-1 1 0,0-1 0,1 0 0,-1 1 0,0-1 0,0 0 0,0 1 0,0-1 0,0 0 0,0 1 0,0-1 0,0 0 1,-1 1-1,1-1 0,-1 2 0,-2 2 355,1 0 0,-1 0 0,0 0 1,0 0-1,0-1 0,-1 1 0,0-1 1,0 0-1,0 0 0,0 0 1,-7 3-1,-7 6 88,-2 0 0,0-2 0,0 0-1,-1-1 1,0-2 0,-1 0 0,-30 7 0,52-15-662,1-1 1,-1 1-1,0 0 0,0 0 1,0-1-1,1 1 0,-1 0 1,0 0-1,0-1 1,0 1-1,0 0 0,0-1 1,0 1-1,1 0 0,-1 0 1,0-1-1,0 1 0,0 0 1,0-1-1,0 1 1,0 0-1,0-1 0,0 1 1,0 0-1,-1-1 0,1 1 1,0 0-1,0 0 0,0-1 1,0 1-1,0 0 1,0-1-1,-1 1 0,1 0 1,0 0-1,0-1 0,0 1 1,-1 0-1,1 0 0,0 0 1,0-1-1,-1 1 1,1 0-1,0 0 0,0 0 1,-1 0-1,1 0 0,0-1 1,-1 1-1,1 0 0,0 0 1,-1 0-1,1 0 1,0 0-1,-1 0 0,1 0 1,0 0-1,0 0 0,-1 0 1,1 0-1,-1 0 0,21-19-5626,9-5-2955</inkml:trace>
</inkml:ink>
</file>

<file path=ppt/ink/ink4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2.431"/>
    </inkml:context>
    <inkml:brush xml:id="br0">
      <inkml:brushProperty name="width" value="0.025" units="cm"/>
      <inkml:brushProperty name="height" value="0.025" units="cm"/>
    </inkml:brush>
  </inkml:definitions>
  <inkml:trace contextRef="#ctx0" brushRef="#br0">287 374 16752,'-14'2'3870,"-9"3"-2784,0 1-1,1 0 1,0 2-1,-33 15 1,45-18-808,1-1 1,0 1-1,0 1 0,1-1 1,-1 1-1,1 1 1,0 0-1,1 0 0,0 0 1,0 1-1,0 0 1,1 0-1,1 1 1,-9 15-1,13-22-275,1-1 1,-1 1 0,0-1-1,1 1 1,-1-1-1,1 1 1,0 0-1,0-1 1,-1 1 0,1 0-1,0 0 1,0-1-1,0 1 1,1 0-1,-1-1 1,0 1-1,1 0 1,-1-1 0,1 1-1,-1-1 1,1 1-1,0-1 1,0 1-1,0-1 1,-1 1 0,1-1-1,1 0 1,-1 1-1,0-1 1,0 0-1,0 0 1,1 0-1,-1 0 1,0 0 0,1 0-1,-1 0 1,1-1-1,0 1 1,-1 0-1,1-1 1,-1 1 0,1-1-1,0 0 1,-1 1-1,1-1 1,3 0-1,7 1-2,1-1 0,0 1-1,-1-2 1,1 0-1,12-3 1,-9 1-60,-1-1 1,1-1-1,-1-1 1,-1 0-1,1 0 1,-1-2-1,0 0 1,-1 0-1,0-1 1,0-1-1,-1 0 1,0-1-1,-1 0 1,0-1-1,-1 0 1,0-1-1,-1 0 1,11-20-1,-8 10 63,-1 0 0,-1-1 0,0 0 0,-2 0 0,-1-1 0,-1 0 0,-1 0 0,-2 0 0,0-1 0,-2-43 0,-1 64-2,0 0-1,0 0 0,-1 0 1,0 0-1,0 0 1,-1 0-1,1 1 1,-1-1-1,0 1 1,0-1-1,-1 1 1,1-1-1,-5-4 1,5 7 7,0 0 0,-1 0 0,1 0 1,0 0-1,-1 1 0,1-1 0,-1 1 0,1 0 1,-1-1-1,0 1 0,1 0 0,-1 1 0,0-1 1,0 0-1,0 1 0,0 0 0,0 0 0,1 0 1,-1 0-1,0 0 0,0 0 0,0 1 1,0-1-1,-3 2 0,-4 2 28,-1 0 0,1 0 1,0 1-1,0 1 0,1 0 0,0 0 0,0 1 1,0 0-1,1 0 0,0 1 0,-8 10 1,0 0 178,2 0 0,0 1 0,1 1 0,-13 27 0,23-41-170,0 0 1,1 0-1,0 0 1,0 1-1,0-1 1,1 1-1,0-1 1,0 0 0,1 10-1,0-14-41,0 0 0,0 0 0,1 1 0,-1-1 0,1 0 0,-1 0 0,1 0 0,0 0 0,0 0 0,0 0 0,0 0 0,0 0-1,1 0 1,-1-1 0,1 1 0,-1 0 0,1-1 0,-1 1 0,1-1 0,0 1 0,0-1 0,0 0 0,-1 0 0,1 0 0,1 0 0,-1 0 0,0 0 0,0-1 0,2 1 0,16 3-214,0-2 1,1 0-1,-1-1 1,1-1-1,-1-1 1,0-1-1,1 0 1,33-10-1,56-5-1988,-108 16 2221,-1 1-1,1 0 0,0 0 0,-1 0 0,1 0 0,0 0 0,-1 0 0,1 1 0,-1-1 0,1 0 0,-1 1 0,1-1 0,-1 1 0,1 0 0,-1-1 0,1 1 0,-1 0 0,1 0 0,-1 0 0,0 0 1,0 0-1,0 0 0,1 0 0,-1 0 0,1 3 0,0-1 68,-1 0 1,0 1-1,-1-1 0,1 0 1,0 0-1,-1 0 0,0 1 1,0-1-1,0 0 1,0 0-1,0 1 0,-1 3 1,-4 13 328,0 0 1,-1 0-1,-12 24 1,13-32-506,1-2 68,2-6-2,0 0 0,0 0 0,0 1 0,0-1 0,1 1 0,0-1 0,0 1 0,0 0 0,1-1 0,-1 1 0,1 0 0,0-1 0,1 8 0,0-11-130,-1-1 1,1 1-1,0-1 1,-1 1-1,1-1 1,0 1-1,0-1 0,-1 0 1,1 1-1,0-1 1,0 0-1,0 0 0,-1 1 1,1-1-1,0 0 1,0 0-1,0 0 1,0 0-1,0 0 0,-1 0 1,1 0-1,0-1 1,0 1-1,0 0 0,0 0 1,-1-1-1,2 1 1,22-10-5392,2-10-3017</inkml:trace>
</inkml:ink>
</file>

<file path=ppt/ink/ink4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2.773"/>
    </inkml:context>
    <inkml:brush xml:id="br0">
      <inkml:brushProperty name="width" value="0.025" units="cm"/>
      <inkml:brushProperty name="height" value="0.025" units="cm"/>
    </inkml:brush>
  </inkml:definitions>
  <inkml:trace contextRef="#ctx0" brushRef="#br0">119 0 20788,'0'0'6630,"-41"50"-4388,17-20-576,1 2-225,8 1-1441,3 1 0,9-6 0,3-6 0,6-3 0,12-9-480,3-7-1570,0-3-1282,-3-4-1216,-3-14-2659</inkml:trace>
</inkml:ink>
</file>

<file path=ppt/ink/ink4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3.148"/>
    </inkml:context>
    <inkml:brush xml:id="br0">
      <inkml:brushProperty name="width" value="0.025" units="cm"/>
      <inkml:brushProperty name="height" value="0.025" units="cm"/>
    </inkml:brush>
  </inkml:definitions>
  <inkml:trace contextRef="#ctx0" brushRef="#br0">1 201 25816,'0'0'4816,"10"-5"-3455,60-23-636,37-15-646,-95 37-153,1-1 1,-1 1-1,0-2 1,-1 0-1,19-16 1,-28 22 55,0 0 0,0-1 1,0 1-1,-1 0 0,1-1 0,-1 1 1,1-1-1,-1 1 0,0-1 0,0 0 1,0 1-1,0-1 0,0 0 0,0-3 1,-1 5 15,-1 0 0,1 0 1,0 0-1,0 0 1,0-1-1,-1 1 1,1 0-1,0 0 1,-1 0-1,1 1 0,-1-1 1,1 0-1,-1 0 1,1 0-1,-1 0 1,0 0-1,1 1 0,-1-1 1,0 0-1,0 0 1,0 1-1,0-1 1,0 1-1,1-1 1,-1 1-1,0-1 0,0 1 1,0-1-1,0 1 1,0 0-1,0 0 1,-1 0-1,1-1 1,0 1-1,0 0 0,0 0 1,-2 1-1,-7-1 12,0 1 0,0 0-1,0 1 1,0 1 0,0-1-1,1 1 1,-1 1 0,1 0-1,-1 0 1,1 1 0,1 0-1,-1 1 1,1-1-1,0 2 1,-9 8 0,10-9 21,0 0 0,1 1 0,0-1 0,0 1 1,1 0-1,0 1 0,0-1 0,0 1 0,1 0 0,1 0 1,-1 1-1,1-1 0,1 1 0,-1-1 0,1 1 0,1 0 0,-1 15 1,2-22-36,0 0 0,1-1 0,-1 1 0,0 0 0,1 0 0,0-1 0,-1 1 0,1 0 1,0-1-1,0 1 0,0-1 0,0 1 0,0-1 0,0 0 0,0 1 0,0-1 0,1 0 0,-1 0 1,0 0-1,1 0 0,-1 0 0,2 1 0,2 0 38,0 0-1,0 0 1,0 0-1,0-1 1,0 1-1,0-2 1,10 2-1,-6-1-483,1-1 0,0-1 1,0 1-1,-1-1 0,1-1 0,-1 0 0,1 0 0,13-6 0,10-16-5459,-7-11-2323</inkml:trace>
</inkml:ink>
</file>

<file path=ppt/ink/ink4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3.472"/>
    </inkml:context>
    <inkml:brush xml:id="br0">
      <inkml:brushProperty name="width" value="0.025" units="cm"/>
      <inkml:brushProperty name="height" value="0.025" units="cm"/>
    </inkml:brush>
  </inkml:definitions>
  <inkml:trace contextRef="#ctx0" brushRef="#br0">73 1 23350,'0'0'3908,"-54"14"-3556,45 5-320,2-1-929,5-5-4708</inkml:trace>
</inkml:ink>
</file>

<file path=ppt/ink/ink4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4.609"/>
    </inkml:context>
    <inkml:brush xml:id="br0">
      <inkml:brushProperty name="width" value="0.025" units="cm"/>
      <inkml:brushProperty name="height" value="0.025" units="cm"/>
    </inkml:brush>
  </inkml:definitions>
  <inkml:trace contextRef="#ctx0" brushRef="#br0">116 0 13293,'0'21'8816,"-1"15"-4176,-10 193-2738,8-201-1601,1-17-190,1 0-1,0 0 0,0-1 0,1 1 1,1 0-1,3 20 0,-4-30-101,0-1-1,1 1 1,-1-1 0,1 1-1,-1-1 1,1 1 0,-1-1-1,0 0 1,1 1 0,-1-1-1,1 0 1,0 1 0,-1-1-1,1 0 1,-1 0 0,1 0-1,-1 1 1,1-1 0,0 0-1,-1 0 1,1 0 0,-1 0-1,1 0 1,0 0 0,-1 0-1,1 0 1,-1 0 0,1-1-1,0 1 1,-1 0 0,1 0-1,-1 0 1,1-1 0,-1 1-1,1 0 1,-1-1 0,1 1-1,-1 0 1,1-1 0,20-13 285,-5 0-153,-11 10-137,-1-1 0,1 1 0,0 0 0,0 1 0,1-1 0,-1 1 0,1 0 0,0 0 0,10-3 0,-15 6-10,0 0 0,-1 0 0,1 0 1,0 0-1,0 0 0,0 0 0,-1 1 0,1-1 0,0 0 0,0 1 0,-1-1 0,1 1 0,0-1 0,-1 0 0,1 1 1,0-1-1,-1 1 0,1 0 0,-1-1 0,1 1 0,-1 0 0,1-1 0,-1 1 0,1 0 0,-1-1 0,0 1 0,1 0 1,-1 0-1,0-1 0,0 1 0,0 0 0,1 0 0,-1 0 0,0-1 0,0 1 0,0 1 0,1 38 155,-1-33-47,0 3-10,0-1-1,-1 1 1,0-1 0,-1 1-1,0-1 1,-1 0-1,0 0 1,0 0-1,-1 0 1,0 0 0,0-1-1,-7 10 1,8-14-54,0 0 1,0 0-1,-1-1 0,0 1 1,1-1-1,-1 0 0,0 0 1,-1 0-1,1 0 1,0-1-1,-1 0 0,1 0 1,-1 0-1,0 0 1,0-1-1,0 0 0,0 0 1,0 0-1,0-1 1,0 1-1,0-1 0,0-1 1,0 1-1,0-1 1,-5 0-1,5-1-38,0 0 0,0 0 0,1-1 0,-1 1 0,1-1 0,-1 0 0,1 0 0,0-1 0,0 1 0,0-1 0,0 0 0,1 0 0,0 0 0,0 0 0,0-1 0,0 1 0,1-1 0,-1 0 0,1 0 0,0 0 0,1 0 0,-1 0 0,1 0 0,0 0 0,0 0 0,1-1 0,-1 1 0,2-10 0,0 13-74,-1 1 0,1 0 1,0 0-1,0-1 0,0 1 0,0 0 0,0 0 0,1 0 1,-1 0-1,0 0 0,0 0 0,1 0 0,-1 0 0,0 1 1,1-1-1,-1 0 0,1 1 0,-1-1 0,1 1 0,-1 0 1,1-1-1,-1 1 0,1 0 0,0 0 0,-1 0 0,1 0 1,2 1-1,46 2-3331,83 29-9903,-88-24 3261</inkml:trace>
</inkml:ink>
</file>

<file path=ppt/ink/ink4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5.079"/>
    </inkml:context>
    <inkml:brush xml:id="br0">
      <inkml:brushProperty name="width" value="0.025" units="cm"/>
      <inkml:brushProperty name="height" value="0.025" units="cm"/>
    </inkml:brush>
  </inkml:definitions>
  <inkml:trace contextRef="#ctx0" brushRef="#br0">0 55 13677,'0'0'5861,"2"-9"-1536,4-26-658,-6 35-3595,0 0-1,0-1 1,0 1-1,0-1 1,0 1 0,0 0-1,0-1 1,0 1-1,0-1 1,0 1-1,0 0 1,0-1 0,0 1-1,0 0 1,1-1-1,-1 1 1,0 0-1,0-1 1,0 1 0,1 0-1,-1-1 1,0 1-1,0 0 1,1-1 0,-1 1-1,0 0 1,1 0-1,-1 0 1,0-1-1,1 1 1,-1 0 0,0 0-1,1 0 1,-1 0-1,0 0 1,1-1-1,-1 1 1,1 0 0,-1 0-1,0 0 1,1 0-1,-1 0 1,0 0 0,1 0-1,-1 0 1,1 1-1,-1-1 1,0 0-1,1 0 1,-1 0 0,0 0-1,1 0 1,-1 1-1,0-1 1,1 0 0,-1 0-1,0 0 1,1 1-1,-1-1 1,0 0-1,1 1 1,20 24-462,-13-16 778,-4-5-370,0 0-1,1 0 1,0-1-1,0 0 1,0 0-1,0 0 1,0-1-1,1 1 0,-1-1 1,1 0-1,-1-1 1,1 0-1,0 0 1,0 0-1,-1 0 1,1-1-1,0 0 1,0 0-1,8-2 1,6-2-135,-1-1 0,1 0 0,-1-2 0,24-12 0,42-12-1244,-84 30 1330,1 1 0,-1 0 0,0 0 0,0 0 1,1 0-1,-1 0 0,0 0 0,0 1 0,1-1 0,-1 0 0,0 1 0,0-1 0,0 1 0,0-1 0,1 1 1,-1 0-1,0-1 0,0 1 0,0 0 0,0 0 0,0-1 0,0 1 0,-1 0 0,1 0 0,0 0 0,0 0 1,-1 0-1,1 0 0,-1 1 0,1-1 0,-1 0 0,1 0 0,-1 0 0,1 1 0,-1-1 0,0 0 0,0 0 1,0 1-1,0-1 0,0 2 0,2 71 419,-3-43-379,3-17 6,0-1 0,1 0 0,0 0 1,1 0-1,0 0 0,1-1 0,0 1 0,1-1 1,1 0-1,0-1 0,0 0 0,14 16 0,-14-18-25,-1 0-1,0 0 1,-1 1-1,0 0 1,-1 0-1,0 0 1,0 1-1,-1 0 1,0-1-1,-1 1 1,1 16-1,-3-23 75,0 1 0,0 0 0,0-1-1,-1 1 1,0 0 0,0-1 0,0 1 0,-1-1 0,1 1-1,-1-1 1,0 0 0,0 0 0,-1 0 0,1 0-1,-1 0 1,0 0 0,0-1 0,0 1 0,-1-1-1,1 0 1,-1 0 0,1 0 0,-1 0 0,0-1-1,0 1 1,-1-1 0,1 0 0,-9 2 0,8-2-39,0 0 0,0-1 0,0 0 0,0 0 0,-1 0 0,1-1 0,0 0 0,-1 0 0,1 0 0,0-1 0,0 1 0,-1-1 0,1 0 0,0-1 0,0 1 0,0-1 0,0 0 0,0-1 0,1 1 0,-1-1 0,1 0 0,-1 0 0,1 0 0,0 0 0,0-1 0,0 0 0,1 0 0,-1 0 0,1 0 0,0 0 0,0-1 0,-2-5-1,-1-1 14,0 0-1,1 0 0,1 0 0,0-1 0,1 1 1,0-1-1,0 0 0,1 0 0,1 0 0,0 0 0,1 0 1,0 0-1,3-17 0,-2 24-59,1 0-1,-1-1 1,1 1-1,1 0 1,-1 0 0,1 0-1,0 0 1,0 0 0,0 1-1,1-1 1,0 1-1,0 0 1,0 0 0,0 0-1,0 1 1,8-5-1,8-4-670,0 1 0,39-15 0,-25 12-760,22-13-5556</inkml:trace>
</inkml:ink>
</file>

<file path=ppt/ink/ink4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012"/>
    </inkml:context>
    <inkml:brush xml:id="br0">
      <inkml:brushProperty name="width" value="0.025" units="cm"/>
      <inkml:brushProperty name="height" value="0.025" units="cm"/>
    </inkml:brush>
  </inkml:definitions>
  <inkml:trace contextRef="#ctx0" brushRef="#br0">151 289 12588,'0'0'12289,"-10"4"-11750,1 1-497,0 0 0,0 0 0,0 1 0,1 0 0,0 0 0,0 1 0,1 0 0,0 1 0,0-1 0,0 2 0,1-1 0,0 0 0,1 1 0,-6 13 0,7-16 95,1 0 1,0 0-1,0 0 1,1 0-1,0 1 1,0-1-1,0 1 1,1-1-1,0 1 1,0 0-1,0 7 1,1-13-132,1-1 1,-1 1-1,0-1 1,0 1 0,0-1-1,0 1 1,1-1-1,-1 1 1,0-1 0,0 1-1,1-1 1,-1 0-1,0 1 1,1-1-1,-1 1 1,1-1 0,-1 0-1,0 1 1,1-1-1,-1 0 1,1 1 0,-1-1-1,1 0 1,-1 0-1,1 0 1,-1 1 0,1-1-1,-1 0 1,1 0-1,-1 0 1,1 0 0,-1 0-1,1 0 1,0 0-1,0 0 1,20-5 236,-5-2-44,-1 0 0,1-1 0,-2 0 0,1-2 0,-1 0 1,12-11-1,79-77-3,-90 83-174,108-121 132,-112 122-120,0 0 0,-2 0 0,1-2 0,-2 1 0,0-1 0,-1 0 0,-1 0-1,6-23 1,-11 38-30,-1 1 1,0-1-1,1 1 0,-1-1 0,0 1 0,0-1 1,1 1-1,-1-1 0,0 0 0,0 1 0,0-1 0,0 1 1,0-1-1,0 0 0,0 1 0,0-1 0,0 0 1,0 1-1,0-1 0,0 1 0,0-1 0,-1 0 0,1 1 1,0-1-1,0 1 0,-1-1 0,1 1 0,0-1 0,-1 1 1,1-1-1,0 1 0,-1-1 0,1 1 0,-1-1 1,0 0-1,-18 17-133,-2 12 141,2 1 1,1 1 0,1 1-1,2 1 1,1 0 0,2 1-1,-11 42 1,19-62-2,1 0 1,1 0-1,0 0 0,0 26 1,2-36-7,0-1-1,0 1 1,1 0 0,-1 0 0,0-1 0,1 1 0,0 0 0,0 0-1,-1-1 1,1 1 0,1-1 0,-1 1 0,0-1 0,1 1 0,-1-1-1,1 0 1,0 0 0,0 0 0,0 0 0,0 0 0,0 0 0,0 0-1,0-1 1,1 1 0,-1-1 0,1 1 0,-1-1 0,5 2 0,4-1 27,0-1 0,0 0 1,0 0-1,0-1 1,0-1-1,-1 0 0,1 0 1,0-1-1,0 0 1,0-1-1,-1 0 0,0-1 1,0 0-1,0-1 1,16-9-1,-17 9-21,1-1 0,-1 0 0,0-1 0,-1 0 0,0 0 0,0-1 0,0 0 0,-1 0 0,0-1 0,-1 0 0,0 0 0,0-1 0,-1 0 0,0 1 0,5-19 0,-9 27-12,-1 0 1,1-1-1,-1 1 1,0-1 0,0 1-1,1 0 1,-1-1 0,0 1-1,0-1 1,0 1-1,-1 0 1,1-1 0,0 1-1,0-1 1,-1 1-1,0-2 1,1 2-5,-1 1-1,1 0 1,-1-1-1,1 1 1,0 0-1,-1 0 1,1-1 0,-1 1-1,1 0 1,-1 0-1,1 0 1,-1 0-1,1-1 1,-1 1-1,1 0 1,-1 0-1,0 0 1,1 0 0,-1 0-1,1 0 1,-1 1-1,1-1 1,-1 0-1,1 0 1,-1 0-1,1 0 1,-1 1 0,0-1-1,-3 2-1,0 1 1,0-1-1,0 1 0,0 0 0,0 0 0,0 0 1,-5 7-1,-2 2 96,1 0 1,0 1 0,1 0 0,1 0 0,0 1-1,1 0 1,0 1 0,1-1 0,1 1 0,-7 29-1,12-43-80,0 1 0,0 0 0,0-1 0,0 1-1,0 0 1,0-1 0,0 1 0,0-1 0,1 1 0,-1 0-1,1-1 1,-1 1 0,1-1 0,0 1 0,-1-1 0,1 0 0,0 1-1,0-1 1,0 0 0,0 1 0,0-1 0,0 0 0,0 0-1,1 0 1,-1 0 0,0 0 0,3 1 0,1 0 11,0 0 1,-1-1-1,1 0 1,0 0-1,-1 0 1,1 0 0,0-1-1,0 0 1,8-1-1,6-1 46,0 0-1,0-2 1,36-12 0,-39 10-57,82-33 8,-87 34-18,-1-1 1,1 0-1,-1 0 0,0-1 1,0-1-1,11-11 0,-19 18 1,-1-1 0,1 0 0,-1 0 0,1 0 0,-1 0 0,1 0 0,-1 0 0,0 0 0,0-1 0,0 1 0,0 0 0,-1-1 0,1 1 0,-1 0 0,1-1 0,-1 1 0,0-1 0,0 1 0,0-1 0,0 1 0,0 0 0,-1-1 0,1 1 0,-1-1 0,1 1 0,-1 0 0,0-1 0,0 1 0,0 0 0,-2-3 0,-3-4 0,-1 0 0,-1 0 0,1 1 0,-1 0 0,-13-10 0,-6-7 0,27 25 0,0-1 0,0 1 0,1 0 0,-1-1 0,0 1 0,0 0 0,0-1 0,0 1 0,1 0 0,-1-1 0,0 1 0,0 0 0,0 0 0,1-1 0,-1 1 0,0 0 0,1 0 0,-1 0 0,0-1 0,0 1 0,1 0 0,-1 0 0,0 0 0,1 0 0,-1 0 0,0-1 0,1 1 0,-1 0 0,0 0 0,1 0 0,-1 0 0,1 0 0,-1 0 0,0 0 0,1 0 0,-1 1 0,0-1 0,1 0 0,-1 0 0,0 0 0,1 0 0,-1 0 0,26 0 0,-24 0 0,35 0-288,125 2-7816,-101 1-1665</inkml:trace>
</inkml:ink>
</file>

<file path=ppt/ink/ink4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339"/>
    </inkml:context>
    <inkml:brush xml:id="br0">
      <inkml:brushProperty name="width" value="0.025" units="cm"/>
      <inkml:brushProperty name="height" value="0.025" units="cm"/>
    </inkml:brush>
  </inkml:definitions>
  <inkml:trace contextRef="#ctx0" brushRef="#br0">1 0 18610,'0'0'7527,"51"73"-5445,-51-30-609,0 6-288,-4 4-640,-8 0-385,2-3-128,2-1 0,5-2-705,3-7-1857,0-8-3428,0-7-3651</inkml:trace>
</inkml:ink>
</file>

<file path=ppt/ink/ink4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702"/>
    </inkml:context>
    <inkml:brush xml:id="br0">
      <inkml:brushProperty name="width" value="0.025" units="cm"/>
      <inkml:brushProperty name="height" value="0.025" units="cm"/>
    </inkml:brush>
  </inkml:definitions>
  <inkml:trace contextRef="#ctx0" brushRef="#br0">1 585 17873,'0'0'9897,"93"-52"-9320,-21 42-129,8-3-256,5 2 129,-2-2-129,-10 1-96,-15 1-64,-12-1-1345,-17-1-1282,-16-2-544,-13-2-1921,-1-5-2628</inkml:trace>
  <inkml:trace contextRef="#ctx0" brushRef="#br0" timeOffset="1">18 51 19635,'0'0'8359,"97"-32"-7334,-35 22-256,10 3-352,-4 5-257,-1 2-128,-8 0-288,-8 6-1826,-13 7-3139,-4-3-2883</inkml:trace>
</inkml:ink>
</file>

<file path=ppt/ink/ink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7.105"/>
    </inkml:context>
    <inkml:brush xml:id="br0">
      <inkml:brushProperty name="width" value="0.025" units="cm"/>
      <inkml:brushProperty name="height" value="0.025" units="cm"/>
    </inkml:brush>
  </inkml:definitions>
  <inkml:trace contextRef="#ctx0" brushRef="#br0">8 768 15150,'-1'-12'1976,"0"1"-1545,-1 2 31,0-1 1,1 1-1,0-1 0,1 0 0,0 1 1,3-16-1,-3 24-437,0 1 1,0 0-1,0 0 1,0-1-1,0 1 0,0 0 1,0-1-1,0 1 1,0 0-1,0 0 0,0-1 1,0 1-1,0 0 0,0 0 1,0-1-1,1 1 1,-1 0-1,0 0 0,0 0 1,0-1-1,0 1 1,1 0-1,-1 0 0,0 0 1,0 0-1,0-1 1,1 1-1,-1 0 0,0 0 1,0 0-1,1 0 1,-1 0-1,0 0 0,0 0 1,1 0-1,-1-1 1,0 1-1,1 0 0,-1 0 1,0 0-1,0 0 0,1 1 1,-1-1-1,0 0 1,0 0-1,1 0 0,-1 0 1,0 0-1,0 0 1,1 0-1,-1 0 0,0 0 1,0 1-1,0-1 1,1 0-1,-1 0 0,0 0 1,0 0-1,0 1 1,1-1-1,-1 0 0,0 0 1,0 1-1,0-1 0,10 18 338,1 25 86,-1 0 1,-3 1-1,3 53 0,-5 137 14,-5-203-391,0 81 2160,8-125-1394,4-40 2,-2 0 0,6-100-1,-14-113-267,-4 216-507,-9-59 0,8 92-49,0 1 0,-1 0-1,0 0 1,-2 1 0,0-1 0,0 1-1,-13-20 1,18 34-11,1-1 0,-1 1 0,0 0 0,0-1-1,0 1 1,0 0 0,0 0 0,0-1 0,-1 1 0,1 0-1,0 0 1,0 0 0,-1 0 0,1 1 0,-1-1 0,1 0-1,-3 0 1,3 1-5,0 0 0,0 0 0,1 0 0,-1 1 0,0-1 0,1 0 0,-1 0 1,0 1-1,1-1 0,-1 1 0,0-1 0,1 1 0,-1-1 0,1 1 0,-1-1 0,1 1 0,-1-1 0,1 1 0,-1-1 0,1 1 0,0 0 0,-1-1 0,1 1 0,0 0 0,-1 1 0,-1 6-14,0-1 1,0 1-1,0 0 0,1 0 0,0 12 1,0 21-11,8 71 1,-5-95 15,1 0 1,1 0-1,1-1 1,0 0-1,1 0 1,0 0-1,10 15 1,-14-28 5,0 1 1,0-1 0,0 0-1,0 0 1,1 0 0,0 0-1,-1-1 1,1 1-1,0-1 1,0 0 0,1 1-1,-1-1 1,0 0 0,1-1-1,-1 1 1,7 1-1,-8-2 5,1-1 0,0 0 0,0 0 0,0 0 0,0 0 0,0 0 0,0-1-1,0 1 1,0-1 0,0 0 0,-1 0 0,1 0 0,0 0 0,0 0 0,-1 0-1,1-1 1,-1 0 0,1 1 0,-1-1 0,0 0 0,0 0 0,3-3-1,9-11 70,-2-1 0,0 1 0,0-2-1,-2 0 1,0 0 0,-1-1-1,-1 0 1,9-32 0,-7 16 33,-2 0-1,-2-1 1,-1 0 0,0-39 0,-3 55-64,0-30 5,-2 47-45,0 1 0,0 0 0,-1-1 0,1 1 0,0-1 0,-1 1 0,1 0 0,-1 0 0,0-1-1,0 1 1,0 0 0,0 0 0,0 0 0,-2-3 0,3 5-1,-1-1 0,1 1 0,0 0 0,0 0 0,0 0 0,-1 0 0,1 0 0,0 0 0,0-1 0,-1 1 0,1 0 0,0 0 0,0 0 0,-1 0 0,1 0 0,0 0 0,0 0 0,-1 0 0,1 0 0,0 0 0,0 0 0,-1 0 0,1 0 0,0 0 0,0 1 0,0-1 0,-1 0 0,1 0 0,0 0 0,0 0 0,-1 0 0,1 0 0,0 1 0,0-1 0,0 0 0,0 0 0,-1 0 0,1 0 0,0 1 0,0-1 0,0 0 0,0 0 0,0 1 0,0-1 0,-1 0 0,1 0 0,0 0 0,0 1 0,0-1 0,0 0 0,-4 13 0,1 0 0,0 1 0,0-1 0,2 0 0,0 1 0,0-1 0,2 15 0,-2 8 0,-1 22 0,-2 4 0,2-1 0,4 1 0,10 71 0,-11-127 0,1 1 0,0 0 0,0-1 0,0 1 0,1-1 0,6 12 0,-8-17 0,0 0 0,0 1 0,-1-1 0,1 0 0,0 0 0,0-1 0,0 1 0,0 0 0,0 0 0,0 0 0,0-1 0,0 1 0,1 0 0,-1-1 0,0 1 0,0-1 0,0 0 0,1 1 0,-1-1 0,0 0 0,1 0 0,-1 1 0,0-1 0,1 0 0,-1-1 0,0 1 0,0 0 0,1 0 0,-1 0 0,0-1 0,1 1 0,-1-1 0,0 1 0,0-1 0,0 1 0,0-1 0,1 0 0,-1 1 0,0-1 0,0 0 0,0 0 0,-1 0 0,2-1 0,5-5 0,0-1 0,0 0 0,-1 0 0,-1-1 0,1 1 0,-1-1 0,-1 0 0,0-1 0,0 1 0,-1-1 0,0 0 0,3-15 0,0-7 0,-2-1 0,1-51 0,-5 38 0,-1 92 0,0-22 0,0-1 0,1 1 0,2-1 0,0 0 0,2 0 0,0 0 0,11 31 0,-15-52 0,1 0 0,0 0 0,-1 0 0,1-1 0,0 1 0,0 0 0,0 0 0,1-1 0,-1 1 0,0-1 0,1 1 0,-1-1 0,1 1 0,-1-1 0,1 0 0,-1 0 0,1 0 0,0 0 0,0 0 0,3 1 0,-3-2 0,0 0 0,0 0 0,-1 0 0,1 0 0,0 0 0,0-1 0,0 1 0,-1-1 0,1 1 0,0-1 0,-1 0 0,1 0 0,0 0 0,-1 0 0,1 0 0,-1 0 0,0 0 0,2-2 0,4-4 0,0 0 0,-1-1 0,0 0 0,0 0 0,-1-1 0,7-16 0,4-24 0,11-58 0,-27 126 0,0 36 0,0-52 0,0 0 0,1 1 0,-1-1 0,1 0 0,0 0 0,0 0 0,0 1 0,0-1 0,0 0 0,1 0 0,-1-1 0,3 5 0,-3-6 0,0-1 0,0 1 0,0 0 0,0-1 0,0 1 0,1-1 0,-1 1 0,0-1 0,0 0 0,0 0 0,0 1 0,1-1 0,-1 0 0,0 0 0,0 0 0,0 0 0,0 0 0,1 0 0,-1-1 0,0 1 0,0 0 0,0 0 0,0-1 0,0 1 0,1-1 0,-1 1 0,0-1 0,0 0 0,0 1 0,0-1 0,-1 0 0,1 0 0,0 1 0,0-1 0,0 0 0,0 0 0,0-2 0,34-42 0,-30 37 0,10-16 0,-11 17 0,-1 1 0,1 0 0,0 0 0,1 0 0,-1 0 0,1 1 0,0-1 0,11-7 0,-16 13 0,0 0 0,1 0 0,-1 0 0,1 0 0,-1 0 0,1-1 0,-1 1 0,0 0 0,1 0 0,-1 1 0,1-1 0,-1 0 0,1 0 0,-1 0 0,1 0 0,-1 0 0,0 0 0,1 0 0,-1 1 0,1-1 0,-1 0 0,0 0 0,1 1 0,-1-1 0,0 0 0,1 1 0,-1-1 0,0 0 0,1 1 0,-1-1 0,0 0 0,0 1 0,1-1 0,-1 0 0,0 1 0,0-1 0,0 1 0,0-1 0,0 1 0,1-1 0,-1 0 0,0 1 0,0-1 0,0 1 0,4 27 0,-3-19 0,0-5-542,0 1 1,0-1-1,0 1 0,1-1 0,0 0 1,0 0-1,0 0 0,0 0 0,0 0 1,1 0-1,0 0 0,3 3 0,-5-6 297,1 0-1,-1 0 0,0-1 0,1 1 0,-1 0 0,1 0 1,-1-1-1,1 1 0,0-1 0,-1 1 0,1-1 1,-1 0-1,1 1 0,0-1 0,-1 0 0,1 0 1,0 0-1,-1 0 0,1-1 0,0 1 0,-1 0 1,1-1-1,-1 1 0,1-1 0,-1 1 0,1-1 0,-1 0 1,1 0-1,-1 1 0,1-1 0,-1 0 0,0 0 1,0-1-1,1 1 0,-1 0 0,0 0 0,1-2 1,6-6-962,-1 1 0,0-2 0,0 1 0,-1-1 0,6-10 0,-4 3 1076,0 0 0,7-29 0,3-40 5816,-12 5 5308,-25 164-8938,17-72-2053,0-1-11,1-1 0,0 1 0,1 0-1,0-1 1,1 11 0,-1-18-11,1-1 1,-1 0-1,0 1 1,0-1-1,1 0 1,-1 0 0,1 1-1,-1-1 1,1 0-1,0 0 1,-1 0-1,1 0 1,0 0-1,0 0 1,0 0-1,0 0 1,0 0-1,0 0 1,0 0 0,0 0-1,0-1 1,0 1-1,0 0 1,0-1-1,1 1 1,-1-1-1,0 1 1,0-1-1,1 0 1,-1 1 0,0-1-1,1 0 1,-1 0-1,0 0 1,1 0-1,-1 0 1,0 0-1,1-1 1,-1 1-1,0 0 1,1-1-1,-1 1 1,0-1 0,2 0-1,6-3-14,-1 0 0,0 0 0,0-1 0,0 0 0,0-1-1,-1 1 1,0-1 0,0-1 0,-1 1 0,11-14 0,-3 1 0,-1 0-1,0-1 1,11-25 0,-14 22 246,-1 0 1,-1-1-1,-1 0 1,-1 0-1,-1-1 1,-1 0 0,-2 1-1,0-1 1,-1 0-1,-4-31 1,2 49-136,0 1 0,-1 0 0,1 0 0,-1 0 0,-1 0 0,1 0 0,-1 1 0,0-1 0,-7-10 0,9 15-46,0 0 1,0-1-1,0 1 0,0 0 0,-1-1 1,1 1-1,0 0 0,-1 0 0,1 0 0,-1 0 1,1 0-1,-1 1 0,0-1 0,1 0 0,-1 1 1,0-1-1,1 1 0,-1-1 0,0 1 0,0 0 1,1 0-1,-1 0 0,0 0 0,0 0 0,1 0 1,-1 0-1,0 1 0,0-1 0,1 1 1,-1-1-1,0 1 0,1 0 0,-1-1 0,1 1 1,-1 0-1,1 0 0,-1 0 0,1 0 0,0 0 1,-3 3-1,-4 5 21,1-1 1,-1 2-1,2-1 1,-1 1-1,2 0 1,-1 0-1,-7 22 0,-23 81 73,34-106-118,0-1 0,0 1 0,1 0 0,0 0 0,1 0 0,0 10 0,0-16-5,0 0-1,1 0 0,-1 0 1,0 0-1,1 0 0,-1 0 1,1 1-1,0-1 0,-1 0 1,1 0-1,0-1 0,-1 1 1,1 0-1,0 0 0,0 0 1,0 0-1,0-1 0,0 1 1,0 0-1,0-1 1,0 1-1,0-1 0,0 1 1,0-1-1,0 0 0,1 1 1,-1-1-1,0 0 0,0 0 1,0 0-1,0 0 0,1 0 1,-1 0-1,0 0 0,0 0 1,0 0-1,0-1 0,1 1 1,-1 0-1,0-1 0,0 1 1,2-2-1,4 0 24,1-1 0,0 0 0,-1-1 0,0 0 0,0 0 1,12-9-1,-15 9-27,1 0 0,1 0 1,-1 1-1,0-1 1,1 2-1,0-1 0,0 0 1,0 1-1,0 0 1,0 1-1,0-1 1,8 0-1,-13 2 2,0 1 0,0-1 0,1 0 1,-1 1-1,0-1 0,0 1 0,0 0 0,0-1 1,0 1-1,0 0 0,-1 0 0,1-1 0,0 1 1,0 0-1,0 0 0,-1 0 0,1 0 0,0 0 1,-1 0-1,1 0 0,-1 0 0,1 0 0,-1 0 1,0 1-1,1-1 0,-1 0 0,0 0 0,0 3 1,4 39 121,-3-37-101,-2 34 64,4 26-2081,5-52-1066,-8-14 2858,0 0-1,0 1 0,0-1 0,1 0 1,-1 0-1,0 0 0,0 0 0,1 0 1,-1 0-1,0 0 0,1 0 0,-1 0 1,0 0-1,0 1 0,1-1 1,-1-1-1,0 1 0,0 0 0,1 0 1,-1 0-1,0 0 0,1 0 0,-1 0 1,0 0-1,0 0 0,1 0 0,-1 0 1,0-1-1,0 1 0,0 0 0,1 0 1,-1 0-1,0 0 0,0-1 1,0 1-1,1 0 0,-1 0 0,0-1 1,0 1-1,0 0 0,8-15-7402</inkml:trace>
</inkml:ink>
</file>

<file path=ppt/ink/ink4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027"/>
    </inkml:context>
    <inkml:brush xml:id="br0">
      <inkml:brushProperty name="width" value="0.025" units="cm"/>
      <inkml:brushProperty name="height" value="0.025" units="cm"/>
    </inkml:brush>
  </inkml:definitions>
  <inkml:trace contextRef="#ctx0" brushRef="#br0">236 1 19378,'0'0'4864,"-8"0"-2569,1 0-2076,1 0 0,-1 0 1,0 1-1,1 0 0,-1 0 0,1 0 0,0 1 0,-1 0 1,1 0-1,0 1 0,0 0 0,0 0 0,0 0 1,1 1-1,-1 0 0,1 0 0,-9 9 0,9-8-198,-1 1 0,2 0 0,-1 1-1,1-1 1,0 1 0,0 0 0,1 0 0,-1 0 0,2 0-1,-3 10 1,4-14-81,0 0 1,1 0-1,0 1 0,-1-1 1,1 0-1,0 1 0,1-1 1,-1 0-1,1 0 0,-1 1 1,1-1-1,0 0 0,0 0 0,0 0 1,1 0-1,-1 0 0,1 0 1,0 0-1,0-1 0,0 1 1,0 0-1,0-1 0,0 0 1,1 1-1,-1-1 0,4 2 1,12 8-808,1-1 1,33 14-1,-39-20 265,1 0-1,-2 2 0,1-1 1,-1 2-1,0 0 0,0 0 0,-1 1 1,16 16-1,-26-24 679,0 0 1,0 0-1,0 1 1,0-1-1,0 1 0,0-1 1,0 1-1,0-1 1,0 1-1,-1-1 1,1 1-1,-1 0 0,1-1 1,-1 1-1,0 0 1,0 0-1,1-1 1,-1 1-1,0 0 0,-1 0 1,1-1-1,0 1 1,0 0-1,-2 2 1,1-2 158,-1 1 0,1-1 0,-1 0 1,0 1-1,0-1 0,0 0 1,0 0-1,0 0 0,0-1 0,-1 1 1,1 0-1,-1-1 0,-3 2 1,-9 4 918,-1-1 0,0-1 1,-30 6-1,44-10-1153,-21 4 372,0-2 1,-1 0 0,1-1-1,-39-2 1,61 0-501,-1 0-1,0-1 1,1 1 0,-1-1-1,0 1 1,1-1 0,-1 1-1,1-1 1,-1 0-1,1 1 1,-1-1 0,1 0-1,-1 0 1,1 0 0,0-1-1,0 1 1,-2-2 0,1 1-256,1 0 0,0 0 0,1 1 0,-1-1 0,0 0 0,0 0 1,1 0-1,-1 0 0,1 0 0,0 0 0,0 0 0,0 0 0,0-1 0,0 1 1,0 0-1,0 0 0,1 0 0,-1 0 0,1 0 0,-1 0 0,1 0 0,1-3 1,17-19-9468</inkml:trace>
</inkml:ink>
</file>

<file path=ppt/ink/ink4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354"/>
    </inkml:context>
    <inkml:brush xml:id="br0">
      <inkml:brushProperty name="width" value="0.025" units="cm"/>
      <inkml:brushProperty name="height" value="0.025" units="cm"/>
    </inkml:brush>
  </inkml:definitions>
  <inkml:trace contextRef="#ctx0" brushRef="#br0">0 1 24119,'0'0'8648,"75"5"-8648,-47-5 0,3 0-4869,-3-5-7526</inkml:trace>
</inkml:ink>
</file>

<file path=ppt/ink/ink4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744"/>
    </inkml:context>
    <inkml:brush xml:id="br0">
      <inkml:brushProperty name="width" value="0.025" units="cm"/>
      <inkml:brushProperty name="height" value="0.025" units="cm"/>
    </inkml:brush>
  </inkml:definitions>
  <inkml:trace contextRef="#ctx0" brushRef="#br0">0 0 19218,'0'0'8953,"8"10"-8371,-4-4-514,1-1 0,-1 1 0,-1 0 1,1 1-1,-1-1 0,0 1 0,0-1 1,-1 1-1,0 0 0,0 0 0,-1 0 1,1 0-1,-1 13 0,-2 65 370,-18 129 0,18-205-529,0-2 227,0 0-1,0 1 1,0-1 0,1 1 0,1 11-1,-1-18-104,1 0 0,-1 0 0,0-1 0,0 1 0,0 0 0,1-1 0,-1 1 0,0 0 0,1-1 0,-1 1-1,1 0 1,-1-1 0,0 1 0,1-1 0,0 1 0,-1-1 0,1 1 0,-1-1 0,1 1 0,-1-1 0,1 0-1,0 1 1,-1-1 0,2 1 0,0-1 9,0 0 0,0 0-1,0-1 1,0 1 0,-1 0 0,1-1-1,0 1 1,0-1 0,0 1 0,-1-1-1,1 0 1,0 0 0,-1 1 0,3-3-1,21-15-23,-1-2 0,-2 0 0,1-2 0,-2 0 0,30-42-1,-28 34-19,-1 5 13,-2 2-114,-1 0 1,-1-1-1,-1 0 0,-1-2 0,23-51 1,-39 77-35,0 0 1,0-1-1,0 1 1,0-1-1,-1 1 0,1 0 1,0-1-1,0 1 1,0 0-1,0-1 1,-1 1-1,1 0 1,0 0-1,0-1 1,-1 1-1,1 0 1,0 0-1,-1-1 0,1 1 1,0 0-1,-1 0 1,1 0-1,0-1 1,-1 1-1,1 0 1,0 0-1,-1 0 1,1 0-1,0 0 0,-1 0 1,1 0-1,-1 0 1,1 0-1,0 0 1,-1 0-1,1 0 1,0 0-1,-1 0 1,1 0-1,-1 0 1,1 0-1,0 1 0,-1-1 1,1 0-1,0 0 1,-1 0-1,1 0 1,0 1-1,-1-1 1,0 1-430,-24 6-7333</inkml:trace>
</inkml:ink>
</file>

<file path=ppt/ink/ink4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8.289"/>
    </inkml:context>
    <inkml:brush xml:id="br0">
      <inkml:brushProperty name="width" value="0.025" units="cm"/>
      <inkml:brushProperty name="height" value="0.025" units="cm"/>
    </inkml:brush>
  </inkml:definitions>
  <inkml:trace contextRef="#ctx0" brushRef="#br0">1 110 19474,'0'0'5638,"11"2"-2740,1-1-2571,1 0 0,-1 0 0,0-1 0,0-1 0,21-3 0,-28 3-309,0 0-1,0 0 0,0-1 0,0 0 1,-1 0-1,1 0 0,0-1 0,-1 1 0,1-1 1,-1 0-1,0 0 0,0-1 0,0 1 0,-1-1 1,1 0-1,-1 0 0,0 0 0,0-1 0,3-4 1,15-39-416,-21 49 94,-10 23 120,-4 9 317,9-23-66,0 0 0,1 1-1,0 0 1,0 0 0,1 0-1,0 0 1,1 0 0,1 1 0,-1 19-1,2-30-51,1 0 0,0 1 0,-1-1 0,1-1 0,0 1 0,0 0 0,0 0 0,0 0 0,0 0 0,0-1 0,0 1 0,0 0 0,0-1 0,0 1 0,1-1 0,-1 1 0,0-1 1,0 0-1,0 1 0,1-1 0,-1 0 0,0 0 0,0 0 0,1 0 0,-1 0 0,0 0 0,0 0 0,1 0 0,-1-1 0,0 1 0,0 0 0,2-1 0,44-12 375,-30 4-337,-1-1-1,0 0 1,-1-2-1,16-14 1,35-25 192,-66 51-251,0 0 0,0 0 1,0 0-1,1 0 0,-1 0 1,0-1-1,0 1 1,0 0-1,0 0 0,1 0 1,-1 0-1,0 0 1,0 0-1,0 0 0,0 0 1,1 0-1,-1 0 0,0 0 1,0 0-1,0 0 1,1 0-1,-1 0 0,0 0 1,0 0-1,0 0 1,0 0-1,1 0 0,-1 0 1,0 0-1,0 0 0,0 0 1,0 1-1,1-1 1,-1 0-1,0 0 0,0 0 1,0 0-1,0 0 1,0 0-1,0 1 0,1-1 1,-1 0-1,0 0 0,0 0 1,0 0-1,0 1 1,0-1-1,0 0 0,0 0 1,1 15-53,-7 16 151,-3-9-43,7-18-33,0 1 0,0-1 0,0 1 0,0-1 0,1 1 1,0 0-1,0-1 0,0 1 0,0 0 0,1 0 0,0 0 0,0 6 0,1-10 1,0-1 0,-1 1 0,1-1 0,0 0 0,0 1 0,0-1 0,0 0 0,-1 0 0,1 1 0,0-1 0,0 0 0,0 0 0,0 0 0,0 0 0,0 0 0,0 0 0,0 0 0,0 0 0,0-1 0,-1 1 0,1 0 0,2-1 0,20-6 262,-1-4-232,-1-1-1,25-19 0,20-11-2938,-64 45-1591,-4 15 3726,1-1-1180,3-12-4348,6-5 908</inkml:trace>
</inkml:ink>
</file>

<file path=ppt/ink/ink4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8.648"/>
    </inkml:context>
    <inkml:brush xml:id="br0">
      <inkml:brushProperty name="width" value="0.025" units="cm"/>
      <inkml:brushProperty name="height" value="0.025" units="cm"/>
    </inkml:brush>
  </inkml:definitions>
  <inkml:trace contextRef="#ctx0" brushRef="#br0">21 102 18225,'0'0'13106,"9"-3"-12994,24-13-286,0-2-1,52-38 1,-84 56 174,-1 0 0,0 0 0,0 0 0,0 0 0,0 0 0,1 0 0,-1 0 0,0 0 0,0 0 0,0 0 0,0 0 0,1 0 0,-1-1 0,0 1 0,0 0 0,0 0 0,0 0 0,0 0 0,1 0 0,-1 0 0,0-1 0,0 1 0,0 0 0,0 0 0,0 0 0,0 0 0,0-1 0,0 1 0,0 0 1,0 0-1,0 0 0,0 0 0,0-1 0,0 1 0,0 0 0,0 0 0,0 0 0,0 0 0,0-1 0,0 1 0,0 0 0,0 0 0,0 0 0,0 0 0,0-1 0,0 1 0,0 0 0,0 0 0,0 0 0,-1 0 0,1 0 0,0-1 0,-13 0 180,-19 5 199,22 0-291,0 0 0,0 1 0,0 0 0,1 1 0,-1 0 0,1 1 0,-10 9 0,14-12-49,1 0 0,-1 1-1,1-1 1,0 1 0,0 0 0,1 0 0,-1 0 0,1 1 0,0-1 0,1 1-1,-1 0 1,1 0 0,0 0 0,-1 8 0,3-13-39,0 1 0,0-1 0,1 1 0,-1-1 0,1 1 0,-1-1 0,1 0 0,-1 1 0,1-1 0,0 0 0,0 0 0,0 1 0,0-1 0,0 0 0,0 0 0,0 0 0,0 0 0,0 0 0,0 0 0,0-1 0,0 1 0,1 0 0,-1 0 0,0-1 0,1 1 0,-1-1 0,1 1 0,-1-1 0,0 0 0,4 1 0,54 7 0,-43-6 0,2 0-286,29 3-3175,-2-7-5230,-27-5-10197</inkml:trace>
</inkml:ink>
</file>

<file path=ppt/ink/ink4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09.686"/>
    </inkml:context>
    <inkml:brush xml:id="br0">
      <inkml:brushProperty name="width" value="0.025" units="cm"/>
      <inkml:brushProperty name="height" value="0.025" units="cm"/>
    </inkml:brush>
  </inkml:definitions>
  <inkml:trace contextRef="#ctx0" brushRef="#br0">1 9 21172,'0'0'5765,"26"-9"-11434</inkml:trace>
</inkml:ink>
</file>

<file path=ppt/ink/ink4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051"/>
    </inkml:context>
    <inkml:brush xml:id="br0">
      <inkml:brushProperty name="width" value="0.025" units="cm"/>
      <inkml:brushProperty name="height" value="0.025" units="cm"/>
    </inkml:brush>
  </inkml:definitions>
  <inkml:trace contextRef="#ctx0" brushRef="#br0">473 112 12684,'0'0'5050,"2"-10"-3059,0 2-1946,0 3 390,-1 0-1,0-1 1,0 1-1,0 0 1,0-1-1,-1-8 1,0 12-298,-1 0 0,1 0 1,0 0-1,-1 1 0,0-1 0,1 0 0,-1 0 0,0 0 1,0 1-1,0-1 0,0 0 0,0 1 0,0-1 0,-1 1 1,1-1-1,0 1 0,-1 0 0,1 0 0,-1-1 1,0 1-1,1 0 0,-1 0 0,0 1 0,0-1 0,1 0 1,-4 0-1,-4-2 32,-1 1 0,1 1 0,-1 0 0,0 0 0,1 1 0,-1 0 0,1 1 0,-1 0 1,0 0-1,1 1 0,-1 0 0,1 1 0,0 0 0,0 0 0,0 1 0,0 0 0,1 1 0,-13 8 0,-4 5-155,1 0 1,0 2-1,2 0 0,-32 37 0,39-39-8,0 1 0,1 0 0,1 1 0,-18 37 0,27-49 4,0 0-1,1 1 0,0 0 0,1-1 0,0 1 0,0 0 0,1 0 0,0 1 0,0-1 0,1 0 1,0 0-1,1 0 0,0 0 0,0 0 0,4 12 0,-2-16 4,-1 0 0,1 0-1,0 0 1,0-1 0,0 1 0,1-1 0,0 0 0,0 0-1,0 0 1,0-1 0,0 1 0,1-1 0,0 0-1,0 0 1,-1-1 0,1 1 0,1-1 0,-1 0-1,0-1 1,1 1 0,9 1 0,-8-2 52,0 0-1,1 0 1,-1 0 0,1-1 0,-1 0-1,0-1 1,1 0 0,-1 0 0,1 0-1,-1-1 1,0 0 0,0 0 0,0-1-1,0 0 1,0 0 0,6-5 0,-6 3 5,0-1 1,0 0-1,-1 0 1,1-1-1,-1 1 0,-1-1 1,1-1-1,-1 1 1,-1-1-1,1 0 1,-1 0-1,0 0 1,-1 0-1,0-1 1,-1 0-1,0 1 1,0-1-1,0 0 1,-1-11-1,0 20-70,-1-1 0,0 0 0,0 1 0,0-1 0,0 0 0,0 1 0,-1-1 0,1 0 0,0 1 0,0-1 0,0 0 0,0 1 0,-1-1 0,1 0 0,0 1 0,-1-1 0,1 1 0,0-1 0,-1 0 0,1 1 0,-1-1 0,1 1 0,-1 0 0,1-1 0,-1 1 0,1-1 0,-1 1 0,1 0 0,-1-1 0,0 1 0,1 0 0,-2-1 0,-23 6 0,19-2 0,0 0 0,0 0 0,1 1 0,0-1 0,0 1 0,-7 7 0,11-10 0,0-1 0,0 1 0,1 0 0,-1 0 0,1-1 0,-1 1 0,0 0 0,1 0 0,0 0 0,-1 0 0,1 0 0,-1 0 0,1 0 0,0 0 0,0 0 0,0 0 0,-1 0 0,1 0 0,0 0 0,0 0 0,0 0 0,1 1 0,-1-2 0,1 1 0,-1 0 0,1-1 0,0 1 0,-1-1 0,1 1 0,0-1 0,-1 1 0,1-1 0,0 0 0,-1 1 0,1-1 0,0 0 0,0 1 0,-1-1 0,1 0 0,0 0 0,0 0 0,0 0 0,1 0 0,48-5 0,-30-1 2,0-1-1,0 0 1,21-12 0,-25 11-9,0 0 0,1 1 1,0 1-1,34-7 0,-50 13 0,-1 0 0,1 0 0,0 0-1,0 0 1,-1 1 0,1-1 0,0 0-1,-1 1 1,1-1 0,0 0 0,-1 1-1,1-1 1,-1 1 0,1-1 0,0 0-1,-1 1 1,1 0 0,-1-1 0,0 1 0,1-1-1,-1 1 1,1 0 0,-1-1 0,0 1-1,1 0 1,-1-1 0,0 1 0,0 0-1,0-1 1,0 1 0,1 0 0,-1 0-1,0-1 1,0 1 0,0 0 0,0 0-1,-1-1 1,1 1 0,0 0 0,0-1 0,0 1-1,-1 1 1,-5 34 158,-19 28 49,19-53-231,1 0-1,1 1 1,0 0-1,0 0 0,-3 24 1,7-36-85,0 1 0,0 0 1,-1 0-1,1 0 0,0-1 0,1 1 1,-1 0-1,0 0 0,0-1 0,0 1 0,0 0 1,1 0-1,-1-1 0,0 1 0,1 0 1,-1 0-1,0-1 0,1 1 0,-1-1 1,1 1-1,-1 0 0,1-1 0,-1 1 1,1-1-1,0 1 0,-1-1 0,1 1 1,0-1-1,-1 0 0,1 1 0,0-1 0,-1 0 1,1 1-1,0-1 0,0 0 0,0 0 1,-1 0-1,1 0 0,0 0 0,0 0 1,1 0-1,1 0-631,1 0 0,-1-1 0,0 0 0,1 1 0,-1-1 0,0 0 0,0-1 0,1 1 0,3-3 0,20-16-7757</inkml:trace>
</inkml:ink>
</file>

<file path=ppt/ink/ink4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401"/>
    </inkml:context>
    <inkml:brush xml:id="br0">
      <inkml:brushProperty name="width" value="0.025" units="cm"/>
      <inkml:brushProperty name="height" value="0.025" units="cm"/>
    </inkml:brush>
  </inkml:definitions>
  <inkml:trace contextRef="#ctx0" brushRef="#br0">39 69 16432,'0'0'10863,"5"-10"-8727,-4 8-2073,1-1 61,0-1 1,0 1-1,0-1 0,0 1 0,0 0 0,0 0 0,1 0 0,0 0 0,-1 0 0,1 1 0,0-1 0,1 1 0,-1 0 0,0-1 0,1 2 1,-1-1-1,1 0 0,-1 1 0,1-1 0,0 1 0,0 0 0,-1 1 0,1-1 0,5 0 0,-6 1-111,1-1-1,0 1 1,-1 0-1,1 1 1,0-1 0,-1 0-1,1 1 1,-1 0-1,1 0 1,-1 0-1,1 0 1,-1 1-1,0-1 1,0 1 0,1 0-1,4 4 1,-6-4-15,0 1 0,-1-1 0,1 0 1,-1 1-1,0-1 0,0 1 0,0 0 0,0-1 1,0 1-1,0 0 0,-1 0 0,1-1 1,-1 1-1,0 0 0,0 0 0,0 0 0,0-1 1,0 1-1,-1 0 0,1 0 0,-1 0 1,0-1-1,-1 4 0,-1 3 2,-1 0 0,0 0 0,-1 0 0,0 0 0,0-1 0,0 0 0,-13 14 0,-57 52 0,37-38 0,29-27 0,6-6 0,0-1 0,0 1 0,1 0 0,-1-1 0,1 1 0,-1 0 0,1 1 0,0-1 0,1 0 0,-3 5 0,4-8 0,1 1 0,-1-1 0,0 1 0,1-1 0,-1 0 0,1 1 0,-1-1 0,0 1 0,1-1 0,-1 0 0,1 1 0,-1-1 0,1 0 0,-1 0 0,1 0 0,0 1 0,-1-1 0,1 0 0,-1 0 0,1 0 0,-1 0 0,1 0 0,0 0 0,-1 0 0,1 0 0,-1 0 0,1 0 0,-1 0 0,1 0 0,0-1 0,24-1 0,-5-2-1054,0 0 0,24-11 0,80-39-10908,-85 35-1933</inkml:trace>
</inkml:ink>
</file>

<file path=ppt/ink/ink4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811"/>
    </inkml:context>
    <inkml:brush xml:id="br0">
      <inkml:brushProperty name="width" value="0.025" units="cm"/>
      <inkml:brushProperty name="height" value="0.025" units="cm"/>
    </inkml:brush>
  </inkml:definitions>
  <inkml:trace contextRef="#ctx0" brushRef="#br0">9 0 13965,'0'0'18476,"13"9"-18182,2 0-290,0 0 0,0-2 0,1 1 0,-1-2 0,2 0 0,-1-1 0,32 5 0,-3-7-96,-35-3 45,1 0 0,-1 0-1,1 1 1,-1 1 0,1 0-1,-1 0 1,0 1 0,14 6-1,-24-9 41,1 1 1,0-1-1,-1 1 0,1-1 1,-1 1-1,1-1 0,-1 1 1,1-1-1,-1 1 0,1 0 0,-1-1 1,0 1-1,1 0 0,-1-1 1,0 1-1,0 0 0,1 0 1,-1-1-1,0 1 0,0 0 1,0 0-1,0-1 0,0 1 0,0 0 1,0 0-1,0 0 0,0-1 1,-1 1-1,1 0 0,0-1 1,0 1-1,-1 0 0,1 0 0,0-1 1,-1 1-1,1 0 0,-1 0 1,-20 23 127,-15 5-13,-1-1 1,-1-3-1,-1 0 1,-2-3-1,-78 31 1,115-51-546,10-3-889,13-6-4080,12-10-3536</inkml:trace>
</inkml:ink>
</file>

<file path=ppt/ink/ink4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3.008"/>
    </inkml:context>
    <inkml:brush xml:id="br0">
      <inkml:brushProperty name="width" value="0.025" units="cm"/>
      <inkml:brushProperty name="height" value="0.025" units="cm"/>
    </inkml:brush>
  </inkml:definitions>
  <inkml:trace contextRef="#ctx0" brushRef="#br0">338 136 13068,'0'0'4858,"6"-10"-3229,-3 6-1344,23-42 907,-24 43-893,-1 1-1,1-1 1,-1 0 0,0 0 0,0 0-1,0 0 1,-1 0 0,1 0-1,-1 0 1,0 0 0,1 0 0,-2 0-1,1 0 1,0 0 0,0 0 0,-1 0-1,-1-4 1,1 5-154,-1 1 0,1-1-1,-1 1 1,0-1 0,0 1 0,0 0 0,0-1 0,0 1-1,0 0 1,0 0 0,0 0 0,0 1 0,0-1 0,0 1-1,-1-1 1,1 1 0,0-1 0,-1 1 0,1 0-1,-3 0 1,-49 3 465,42 0-546,0 0-1,0 1 0,0 0 1,1 1-1,-1 0 0,1 1 0,0 0 1,1 1-1,0 0 0,0 1 1,0 0-1,1 0 0,-11 14 1,5-5 75,1 0 1,0 1-1,2 0 1,0 2-1,1-1 1,-14 34 0,22-45-106,0 1 0,1-1 0,0 0 0,0 1 0,0-1 0,1 1 0,1 0 1,-1-1-1,2 1 0,-1 0 0,2 9 0,0-13-31,-1-1-1,1 1 0,-1-1 1,1 1-1,0-1 1,1 0-1,-1 0 1,1 0-1,0 0 1,0-1-1,0 1 1,0-1-1,1 0 1,-1 1-1,1-2 1,0 1-1,0 0 1,0-1-1,0 0 1,0 1-1,8 1 1,3 1 24,1 0 0,0-1 1,1-1-1,-1-1 0,0 0 0,1-1 0,25-2 1,-34 1-20,0-1 1,0 0 0,0 0 0,0 0 0,0-1 0,0 0 0,-1-1 0,1 0 0,-1 0 0,0-1 0,1 0 0,-2 0 0,1 0 0,0-1 0,-1 0 0,0 0 0,8-10 0,-13 14-9,1-1 0,-1 1 0,1-1 0,-1 0 0,0 0 0,0 1 0,0-1 0,0 0 0,0 0 0,0 0 0,-1 0 0,1-1 0,-1 1 0,1 0 0,-1 0 0,0 0 0,0 0 0,0 0 0,0-1 0,0 1 0,0 0 0,-1 0 0,1 0 0,-2-3 0,1 3 0,-1 0 0,0 0 0,0 0 0,0 0 0,0 0 0,0 1 0,0-1 0,0 1 0,0-1 0,-1 1 0,1 0 0,-1 0 0,1 0 0,-1 0 0,1 0 0,-5 0 0,-7-2 0,-1 1 0,0 1 0,1 0 0,-1 1 0,-28 4 0,37-3 0,0 0 0,0 0 0,0 1 0,1 0 0,-1 0 0,1 0 0,-1 1 0,1-1 0,0 1 0,0 1 0,0-1 0,0 1 0,-7 7 0,15-10 0,1 0 0,0 0 0,0-1 0,0 1 0,0-1 0,0 0 0,0 0 0,-1 0 0,6-1 0,22-7 0,0-1 0,-1-1 0,0-1 0,34-19 0,-28 13 0,75-25 0,-110 42 0,0-1 0,0 1 0,-1 0 0,1-1 0,0 1 0,0 0 0,0 0 0,0 0 0,-1 0 0,1 0 0,0 0 0,0 0 0,0 0 0,0 0 0,-1 0 0,1 0 0,0 0 0,0 1 0,0-1 0,-1 0 0,1 1 0,0-1 0,0 0 0,-1 1 0,1-1 0,0 1 0,-1-1 0,1 1 0,0 0 0,-1-1 0,1 2 0,0 0 0,0 0 0,-1 0 0,0-1 0,1 1 0,-1 0 0,0 0 0,0 0 0,0 0 0,-1 0 0,1 0 0,0 0 0,-1 0 0,0 2 0,-28 65 0,27-64 0,-34 60 0,19-36 0,-22 54 0,38-83-26,1 1 1,-1-1-1,1 1 1,0 0-1,-1-1 1,1 1-1,0 0 1,0-1-1,-1 1 1,1 0-1,0-1 0,0 1 1,0 0-1,0 0 1,0-1-1,0 1 1,0 0-1,0-1 1,0 1-1,0 0 1,1-1-1,-1 1 0,0 0 1,0 0-1,1-1 1,-1 1-1,0-1 1,1 1-1,-1 0 1,0-1-1,1 1 1,-1-1-1,1 1 1,-1-1-1,1 1 0,0-1 1,-1 1-1,1-1 1,-1 0-1,1 1 1,0-1-1,-1 0 1,1 0-1,0 1 1,-1-1-1,1 0 0,0 0 1,-1 0-1,1 0 1,0 0-1,0 0 1,-1 0-1,1 0 1,0 0-1,-1 0 1,1 0-1,0 0 0,-1 0 1,1-1-1,0 1 1,-1 0-1,1-1 1,1 0-1,46-18-4900,-23 3-3183</inkml:trace>
</inkml:ink>
</file>

<file path=ppt/ink/ink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7.447"/>
    </inkml:context>
    <inkml:brush xml:id="br0">
      <inkml:brushProperty name="width" value="0.025" units="cm"/>
      <inkml:brushProperty name="height" value="0.025" units="cm"/>
    </inkml:brush>
  </inkml:definitions>
  <inkml:trace contextRef="#ctx0" brushRef="#br0">12 0 6342,'-1'10'12584,"1"5"-5393,0 8-2944,0 17-3700,0 15-2770,-1-23 4129,-3 35-1281,-1 63 310,5-113-893,1 0 1,1 0 0,1 0-1,0 0 1,7 21-1,-8-34-40,0 0 0,0-1 0,0 1 0,0-1 0,1 1 1,-1-1-1,1 0 0,0 0 0,0 0 0,4 4 0,-6-7-1,0 1 0,-1-1 1,1 1-1,0-1 0,0 1 1,0-1-1,-1 0 0,1 1 0,0-1 1,0 0-1,0 0 0,0 0 1,0 0-1,-1 1 0,1-1 1,0 0-1,0 0 0,0-1 0,0 1 1,0 0-1,0 0 0,1-1 2,-1 0 0,0 0 1,0 1-1,-1-1 0,1 0 0,0 0 0,0 0 0,0 0 0,-1 0 0,1 0 0,0-1 0,-1 1 0,1 0 0,-1 0 0,1 0 0,-1-1 0,0 1 0,1 0 0,-1-2 0,4-24-489,-2 0-1,-1 0 0,-3-45 0,0 7-4393,1 82 40,1-4 1648,0-5-3025</inkml:trace>
</inkml:ink>
</file>

<file path=ppt/ink/ink4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3.344"/>
    </inkml:context>
    <inkml:brush xml:id="br0">
      <inkml:brushProperty name="width" value="0.025" units="cm"/>
      <inkml:brushProperty name="height" value="0.025" units="cm"/>
    </inkml:brush>
  </inkml:definitions>
  <inkml:trace contextRef="#ctx0" brushRef="#br0">0 170 22293,'0'0'10164,"10"4"-9881,-5-2-287,0-1-1,0 1 0,0-1 1,0 0-1,0 0 0,0-1 1,0 0-1,1 0 1,-1 0-1,0 0 0,0-1 1,0 0-1,1 0 0,-1 0 1,0 0-1,-1-1 0,1 0 1,0 0-1,0-1 0,-1 1 1,1-1-1,4-4 1,3-1-115,0 0 1,0-1 0,-1 0-1,-1-1 1,1 0 0,-2 0 0,1-2-1,-2 1 1,1-1 0,-2 0 0,1-1-1,7-18 1,-57 124 1837,33-76-1757,0-1 0,1 1 0,1 0 0,1 1 0,1 0 0,0 0 0,-4 31 0,9-46-222,0 0 1,0 1 0,0-1-1,0 0 1,0 0-1,1 0 1,0 0 0,-1 0-1,3 4 1,13 11-5758,12-3-5776</inkml:trace>
</inkml:ink>
</file>

<file path=ppt/ink/ink4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7.866"/>
    </inkml:context>
    <inkml:brush xml:id="br0">
      <inkml:brushProperty name="width" value="0.025" units="cm"/>
      <inkml:brushProperty name="height" value="0.025" units="cm"/>
    </inkml:brush>
  </inkml:definitions>
  <inkml:trace contextRef="#ctx0" brushRef="#br0">53 29 14446,'0'0'2306,"-53"35"-1698,53-22-608,25-3-96,15 2 64,14-5 64,18-4 64,15-3-32,18-4-64,13-14-672,13-3-1474,5-3-1025,5 1-256,-1 4-2371</inkml:trace>
</inkml:ink>
</file>

<file path=ppt/ink/ink4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8.229"/>
    </inkml:context>
    <inkml:brush xml:id="br0">
      <inkml:brushProperty name="width" value="0.025" units="cm"/>
      <inkml:brushProperty name="height" value="0.025" units="cm"/>
    </inkml:brush>
  </inkml:definitions>
  <inkml:trace contextRef="#ctx0" brushRef="#br0">0 13 9673,'109'0'2787,"-9"0"-353,-6 0-32,-2 0-832,1 1-1026,5 1-416,3 1-63,2-1-354,7-2-1633,3-3-3202,8-15-6888</inkml:trace>
</inkml:ink>
</file>

<file path=ppt/ink/ink4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7.710"/>
    </inkml:context>
    <inkml:brush xml:id="br0">
      <inkml:brushProperty name="width" value="0.025" units="cm"/>
      <inkml:brushProperty name="height" value="0.025" units="cm"/>
    </inkml:brush>
  </inkml:definitions>
  <inkml:trace contextRef="#ctx0" brushRef="#br0">75 0 18514,'0'0'13281,"-4"15"-12464,-15 57-661,6-32-156,2 0 0,2 1 0,2 1-1,-4 68 1,11-108-12,0 1-1,0-1 1,0 0-1,0 0 1,1 0-1,-1 0 1,0 0-1,1 1 1,0-1-1,0 0 1,-1 0 0,1 0-1,0-1 1,1 1-1,-1 0 1,0 0-1,0 0 1,1-1-1,-1 1 1,1-1-1,0 1 1,-1-1-1,1 0 1,0 0 0,0 1-1,0-1 1,-1 0-1,1-1 1,0 1-1,1 0 1,-1 0-1,0-1 1,0 0-1,0 1 1,0-1 0,0 0-1,0 0 1,1 0-1,-1 0 1,0 0-1,0-1 1,0 1-1,0-1 1,4-1-1,3 0-203,0 0 0,-1-1 0,0-1 0,0 1-1,0-1 1,0-1 0,0 0 0,-1 0 0,13-11-1,-14 9-1087,0 0-1,0 0 1,0-1-1,-1 0 1,-1 0-1,1 0 0,6-17 1,2-24-7382</inkml:trace>
</inkml:ink>
</file>

<file path=ppt/ink/ink4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8.036"/>
    </inkml:context>
    <inkml:brush xml:id="br0">
      <inkml:brushProperty name="width" value="0.025" units="cm"/>
      <inkml:brushProperty name="height" value="0.025" units="cm"/>
    </inkml:brush>
  </inkml:definitions>
  <inkml:trace contextRef="#ctx0" brushRef="#br0">84 26 2114,'0'0'21941,"-60"-25"-19123,48 25-511,4 0-1603,5 0-383,3 11-289,0 0-161,10 2-2561,5-5-2339,0-7-3523</inkml:trace>
</inkml:ink>
</file>

<file path=ppt/ink/ink4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8.725"/>
    </inkml:context>
    <inkml:brush xml:id="br0">
      <inkml:brushProperty name="width" value="0.025" units="cm"/>
      <inkml:brushProperty name="height" value="0.025" units="cm"/>
    </inkml:brush>
  </inkml:definitions>
  <inkml:trace contextRef="#ctx0" brushRef="#br0">146 0 18738,'0'0'9870,"-5"10"-9352,-26 53-185,3 2 0,-28 97-1,104-356-977,-51 210 348,1 1 0,1-1 0,1 26 1,0-10 281,-2-13 50,1 42-109,0-59 92,1 1 1,0 0-1,1 0 0,-1-1 1,0 1-1,1 0 0,0-1 1,0 1-1,-1 0 0,1-1 1,1 1-1,-1-1 0,0 1 1,1-1-1,-1 0 0,3 2 1,-4-3-12,0-1 0,0 0 0,0 0 0,1 1 0,-1-1 0,0 0 0,0 0-1,1 0 1,-1 0 0,0 1 0,0-1 0,1 0 0,-1 0 0,0 0 0,0 0 0,1 0 0,-1 0 0,0 0 0,1 0 0,-1 0 0,0 0 0,0 0 0,1 0 0,-1 0 0,0 0 0,1 0 0,-1 0 0,0 0 0,0 0 0,1 0 0,-1-1 0,0 1 0,1 0 0,-1 0 0,0 0 0,0 0 0,0-1 0,1 1 0,-1 0 0,0 0 0,0 0 0,0-1 0,1 1 0,-1 0 0,0 0 0,0-1 0,3-19 527,-9-23 184,4 38-736,-1 1 0,1-1 0,-1 1 1,0 0-1,0 0 0,0 1 0,-1-1 0,1 0 1,-1 1-1,0 0 0,0 0 0,0 0 1,-1 0-1,1 1 0,0 0 0,-1 0 0,0 0 1,1 0-1,-1 1 0,-8-2 0,12 3-51,22 3-198,114 8-1906,-43-11-6767,-82 0 7187,42 0-14064</inkml:trace>
</inkml:ink>
</file>

<file path=ppt/ink/ink4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9.469"/>
    </inkml:context>
    <inkml:brush xml:id="br0">
      <inkml:brushProperty name="width" value="0.025" units="cm"/>
      <inkml:brushProperty name="height" value="0.025" units="cm"/>
    </inkml:brush>
  </inkml:definitions>
  <inkml:trace contextRef="#ctx0" brushRef="#br0">238 1 18770,'0'0'3646,"-8"9"-2418,-18 22-900,1 1 1,1 1 0,2 2 0,1 0 0,-31 73-1,40-76 7,1 0 0,1 1-1,2 0 1,1 0 0,2 1-1,1 0 1,2 63-1,2-93-346,0 0 0,0 0-1,1 0 1,-1 0-1,1 0 1,0 0-1,1 0 1,-1 0 0,1 0-1,-1-1 1,1 1-1,0-1 1,0 1 0,1-1-1,-1 0 1,1 0-1,-1 0 1,1 0-1,0 0 1,4 2 0,-2-2-240,-1-1 0,1 0 0,-1 0 0,1-1 0,0 1 0,-1-1 0,1 0 0,0-1 1,0 1-1,0-1 0,0 0 0,0 0 0,0 0 0,0-1 0,0 0 0,6-1 0,33-17-4515,0-11-3069</inkml:trace>
</inkml:ink>
</file>

<file path=ppt/ink/ink4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9.940"/>
    </inkml:context>
    <inkml:brush xml:id="br0">
      <inkml:brushProperty name="width" value="0.025" units="cm"/>
      <inkml:brushProperty name="height" value="0.025" units="cm"/>
    </inkml:brush>
  </inkml:definitions>
  <inkml:trace contextRef="#ctx0" brushRef="#br0">211 0 19314,'-11'4'2274,"0"1"-1996,-1 0 0,1 0 0,1 1 0,-1 1 0,1 0 0,0 0 0,1 1 0,-1 0 0,2 1 0,-1 0 0,1 0 0,0 1 0,-9 16 0,8-10 106,0 1 0,2 0 0,0 0 0,-7 28 0,11-35-335,1-1-1,0 1 0,1 0 0,0 0 0,1 0 1,0 0-1,0-1 0,1 1 0,1 0 0,3 13 0,-3-19-2,0 0-1,0-1 0,0 1 0,1 0 0,0-1 0,0 0 0,0 0 0,0 0 0,0 0 0,1 0 0,-1 0 0,1-1 0,0 0 0,0 0 1,0 0-1,0 0 0,0 0 0,0-1 0,0 0 0,0 0 0,1 0 0,5 0 0,-6 0-7,0 0 0,0-1 0,0 1 0,0-1 0,0 0 0,0 0 0,0 0 0,0-1 0,0 0 0,-1 1 0,1-1 0,0-1 0,0 1 0,-1 0 0,1-1 0,0 0 0,-1 0 0,0 0 0,1 0-1,-1-1 1,0 1 0,0-1 0,0 0 0,4-6 0,-6 9 6,-1-1-1,1 0 1,-1 1-1,1-1 1,-1 0-1,0 0 0,1 1 1,-1-1-1,0 0 1,1 0-1,-1 0 1,0 0-1,0 1 0,0-1 1,0 0-1,0 0 1,0 0-1,0 0 1,0 1-1,0-1 1,0 0-1,-1 0 0,1 0 1,0 0-1,0 1 1,-1-1-1,1 0 1,-1 0-1,0 0 0,0 0 9,-1 0-1,1 0 1,-1 0-1,1 0 1,-1 0-1,1 1 1,-1-1-1,0 1 1,1-1-1,-1 1 1,0 0-1,1 0 0,-4-1 1,-2 1 15,-1 0 0,1 1 0,-1 0 0,1 0 0,0 0 0,-9 4 0,13-4-50,0 0-1,0 1 0,-1-1 0,1 1 1,0 0-1,1 0 0,-1 0 0,0 0 1,1 1-1,-1-1 0,1 1 1,-1-1-1,1 1 0,0 0 0,0 0 1,1 0-1,-1 0 0,1 0 0,-1 0 1,0 4-1,2-6-15,1 0-1,0 0 1,-1 0-1,1-1 1,0 1 0,0 0-1,-1 0 1,1-1 0,0 1-1,0-1 1,0 1-1,0-1 1,0 1 0,0-1-1,0 1 1,0-1 0,0 0-1,0 1 1,0-1-1,0 0 1,0 0 0,0 0-1,0 0 1,0 0 0,0 0-1,0 0 1,0 0-1,0 0 1,0-1 0,0 1-1,2-1 1,40-6-5,-29 2-271,0-1 1,0-1-1,-1 0 1,21-15-1,-20 13-4,1 0 1,0 0-1,16-6 0,-30 16 285,-1-1 1,1 1-1,-1-1 0,0 1 0,1 0 0,-1-1 0,1 1 0,-1-1 0,0 1 1,0 0-1,1-1 0,-1 1 0,0 0 0,0-1 0,0 1 0,0 0 1,0-1-1,0 1 0,0 0 0,0-1 0,0 1 0,0 0 0,0-1 0,0 1 1,-1 0-1,1 0 0,-3 23 250,-8 17 51,6-20-771,0 0 1,1 0-1,-3 42 0,8-52-4442,5-7-3486</inkml:trace>
</inkml:ink>
</file>

<file path=ppt/ink/ink4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0.995"/>
    </inkml:context>
    <inkml:brush xml:id="br0">
      <inkml:brushProperty name="width" value="0.025" units="cm"/>
      <inkml:brushProperty name="height" value="0.025" units="cm"/>
    </inkml:brush>
  </inkml:definitions>
  <inkml:trace contextRef="#ctx0" brushRef="#br0">20 92 12236,'-1'0'120,"1"0"1,-1 0 0,0 0 0,0 0-1,1 0 1,-1 0 0,0 0-1,1-1 1,-1 1 0,0 0 0,0 0-1,1-1 1,-1 1 0,0 0 0,1-1-1,-1 1 1,1 0 0,-1-1 0,0 1-1,1-1 1,-1 1 0,1-1 0,-1 0-1,1 1 1,0-1 0,-1 1-1,1-1 1,-1 0 0,1 1 0,0-1-1,0 0 1,-1 1 0,1-1 0,0 0-1,0 0 1,0 1 0,0-1 0,0 0-1,0 1 1,0-1 0,0 0 0,0 0-1,0 1 1,0-1 0,0 0 0,1 0-1,-1 1 1,0-1 0,0 0-1,1 0 1,0-2 261,1 0 1,-1 0-1,1 0 0,-1 0 0,1 0 0,0 0 1,0 0-1,0 1 0,0-1 0,4-3 0,-1 3 21,0-1 0,1 1 1,-1 0-1,1 0 0,-1 0 0,1 1 0,0 0 0,0 0 0,0 1 0,0-1 0,0 1 0,0 1 0,0-1 0,0 1 0,1 0 0,-1 0 0,11 3 0,-16-2-385,1 0-1,-1 0 1,1 0-1,-1 1 1,0-1-1,0 0 1,1 1-1,-1-1 1,0 1-1,0 0 1,-1-1-1,1 1 1,0 0-1,0-1 1,-1 1-1,1 0 1,-1 0-1,0 0 1,1 0-1,-1-1 1,0 1-1,0 0 1,-1 3-1,-5 45 337,0-33-297,-2 0 1,0 0-1,-1-1 0,-1 0 0,0 0 0,-1-1 0,-25 26 1,-3 5 77,74-49-2132,30-22-3885,-22 4-2334,-1-1-6139</inkml:trace>
</inkml:ink>
</file>

<file path=ppt/ink/ink4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1.338"/>
    </inkml:context>
    <inkml:brush xml:id="br0">
      <inkml:brushProperty name="width" value="0.025" units="cm"/>
      <inkml:brushProperty name="height" value="0.025" units="cm"/>
    </inkml:brush>
  </inkml:definitions>
  <inkml:trace contextRef="#ctx0" brushRef="#br0">49 11 17457,'0'0'4195,"48"-11"-2305,-21 11-64,5 7-353,-2 13 161,-1 11-641,-7 6-481,-5 13-191,-12 9-97,-5 12 160,-5 8-160,-22 8-159,-6 7-1,-8 1-321,-7-1-1120,-5-13-3043,1-18-3812</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1.928"/>
    </inkml:context>
    <inkml:brush xml:id="br0">
      <inkml:brushProperty name="width" value="0.025" units="cm"/>
      <inkml:brushProperty name="height" value="0.025" units="cm"/>
    </inkml:brush>
  </inkml:definitions>
  <inkml:trace contextRef="#ctx0" brushRef="#br0">225 1 7751,'2'2'12156,"1"10"-9994,-63 1 2664,48-8-4674,1 1 0,0 1 1,0-1-1,0 2 0,1-1 0,0 1 1,1 1-1,0 0 0,0 0 1,-10 15-1,13-17-135,1 0 1,0 1-1,0 0 1,1 0-1,0 0 0,0 0 1,1 1-1,0-1 1,1 1-1,0 0 1,0 0-1,1 0 0,0 0 1,0 0-1,1 11 1,0-19-20,1 1-1,-1-1 1,0 0 0,1 0 0,-1 0 0,1 0 0,-1 0 0,1 0 0,-1 0 0,1 0 0,-1 0-1,1 0 1,0 0 0,0 0 0,0-1 0,-1 1 0,1 0 0,0 0 0,0-1 0,0 1 0,0-1-1,0 1 1,2 0 0,33 3-2,-25-5 17,0-1 0,0 0 0,0-1 0,16-6 0,-5-1 2,-2 0-1,1-2 1,-1 0 0,-1-2-1,0 0 1,-1-1-1,0 0 1,-2-2-1,0 0 1,19-27-1,-25 29 67,-17 26-73,-17 27 26,19-27-21,1-3 27,0 0 0,0 0-1,1 1 1,0 0 0,1 0 0,0-1-1,-2 16 1,4-23-32,0-1 0,0 1 0,0-1 0,0 1 0,0-1 0,0 0 0,0 1 0,1-1 0,-1 1 0,0-1 0,0 1 0,0-1 0,1 1 0,-1-1 0,0 0 0,1 1 0,-1-1 0,0 0 0,1 1 0,-1-1 0,0 0-1,1 1 1,-1-1 0,1 0 0,-1 0 0,0 1 0,1-1 0,-1 0 0,1 0 0,-1 0 0,2 1 0,20-2 191,21-12 84,27-23-125,-4 2-1291,-21 19-2542,-38 14 1277,-3 1-1998,7 0-10142</inkml:trace>
</inkml:ink>
</file>

<file path=ppt/ink/ink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8.039"/>
    </inkml:context>
    <inkml:brush xml:id="br0">
      <inkml:brushProperty name="width" value="0.025" units="cm"/>
      <inkml:brushProperty name="height" value="0.025" units="cm"/>
    </inkml:brush>
  </inkml:definitions>
  <inkml:trace contextRef="#ctx0" brushRef="#br0">72 97 19667,'0'0'1873,"-9"12"-154,-2 3-1149,1 1 0,-13 26 0,20-36-509,0 1-1,0-1 1,1 1 0,0-1 0,1 1 0,-1 0 0,1 0 0,0 0 0,1-1 0,0 1 0,0 0 0,0 0 0,2 7 0,-2-13-58,1-1 1,-1 1 0,0-1-1,0 1 1,1-1 0,-1 1-1,1-1 1,-1 1 0,0-1 0,1 1-1,-1-1 1,1 0 0,-1 1-1,1-1 1,-1 0 0,1 1-1,-1-1 1,1 0 0,-1 0-1,1 1 1,0-1 0,-1 0-1,1 0 1,-1 0 0,1 0-1,0 0 1,-1 0 0,1 0-1,-1 0 1,1 0 0,0 0-1,-1 0 1,1 0 0,-1-1-1,1 1 1,-1 0 0,1 0-1,0 0 1,-1-1 0,1 1-1,-1 0 1,1-1 0,-1 1-1,0-1 1,1 1 0,0-1-1,23-18 428,-15 7-328,-1 0-1,-1 0 1,0 0 0,-1-1-1,0 0 1,0 0 0,-2-1-1,0 1 1,0-1 0,-1 0-1,-1 0 1,1-27 0,-21 90 505,15-32-502,0 1 0,1-1-1,1 1 1,1 31 0,0-48-85,0 0 0,0 0 0,0 0 0,0 0 0,0 0 0,0 0 0,0 0 1,1 0-1,-1 0 0,0 0 0,1 0 0,-1 0 0,1-1 0,-1 1 0,1 0 1,-1 0-1,1 0 0,-1-1 0,1 1 0,0 0 0,-1 0 0,1-1 0,0 1 0,0-1 1,0 1-1,-1-1 0,1 1 0,0-1 0,0 1 0,0-1 0,0 0 0,0 1 1,0-1-1,0 0 0,0 0 0,0 0 0,0 0 0,0 0 0,0 0 0,0 0 0,0 0 1,0 0-1,1 0 0,1-1 59,-1 0 0,1 0 0,0 0 0,0 0 0,0 0 0,-1 0 0,1-1 0,0 1 0,-1-1 0,1 0 0,-1 0 0,4-4 1,2-7-33,0-1 1,-1 0 0,0-1 0,-1 0-1,-1 0 1,0 0 0,-1-1 0,-1 1 0,1-18-1,-2 22-242,-5 29 223,-2 8 86,1 1 0,-1 33 0,5-59-107,0-1 0,0 1 1,0 0-1,-1-1 0,1 1 0,0 0 1,0-1-1,0 1 0,1 0 1,-1-1-1,0 1 0,0-1 0,0 1 1,0 0-1,1-1 0,-1 1 0,0-1 1,0 1-1,1 0 0,-1-1 1,1 1-1,-1-1 0,0 1 0,1-1 1,-1 1-1,1-1 0,-1 0 0,1 1 1,-1-1-1,1 0 0,-1 1 1,1-1-1,0 0 0,-1 1 0,1-1 1,0 0-1,-1 0 0,1 0 0,-1 0 1,1 0-1,0 0 0,-1 0 1,1 0-1,0 0 0,-1 0 0,1 0 1,0 0-1,-1 0 0,1 0 0,-1-1 1,1 1-1,0 0 0,-1 0 0,1-1 1,-1 1-1,1 0 0,-1-1 1,1 1-1,-1-1 0,1 1 0,-1-1 1,1 0-1,4-2 69,-1 0 1,0 0-1,0 0 0,0-1 1,0 0-1,5-6 0,1-10-52,-1 1-1,0-1 0,-2-1 1,0 0-1,-1 0 1,5-36-1,-21 110-204,5-32-203,2 0 0,-3 36 0,6-57 256,0 1 1,0-1-1,0 1 1,0-1-1,0 1 1,0-1-1,1 0 1,-1 1-1,0-1 1,0 1-1,0-1 1,0 1-1,1-1 1,-1 1 0,0-1-1,0 0 1,1 1-1,-1-1 1,0 0-1,1 1 1,-1-1-1,0 0 1,1 1-1,-1-1 1,1 0-1,-1 0 1,0 1-1,1-1 1,-1 0-1,1 0 1,-1 0-1,1 0 1,-1 0-1,1 1 1,-1-1-1,1 0 1,-1 0-1,0 0 1,1 0 0,-1 0-1,1-1 1,-1 1-1,1 0 1,-1 0-1,1 0 1,-1 0-1,1 0 1,-1-1-1,0 1 1,1 0-1,-1 0 1,1-1-1,-1 1 1,1-1-1,24-15-5440,-2-7-1560</inkml:trace>
</inkml:ink>
</file>

<file path=ppt/ink/ink4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3.622"/>
    </inkml:context>
    <inkml:brush xml:id="br0">
      <inkml:brushProperty name="width" value="0.025" units="cm"/>
      <inkml:brushProperty name="height" value="0.025" units="cm"/>
    </inkml:brush>
  </inkml:definitions>
  <inkml:trace contextRef="#ctx0" brushRef="#br0">61 0 16207,'0'0'9214,"-5"14"-8664,-1 14-222,0 1 0,2 0 0,1 1-1,2 53 1,4-14-244,2 165-229,-10-80-4438,0-116 2329,-3-21-242,8-16 2305,-1-1-1,1 0 1,0 1 0,0-1 0,-1 0 0,1 1 0,0-1 0,-1 0 0,1 0 0,-1 1 0,1-1 0,0 0 0,-1 0 0,1 0 0,-1 0 0,1 0 0,0 1 0,-1-1 0,1 0 0,-1 0 0,1 0 0,-1 0 0,1 0-1,0 0 1,-1 0 0,1-1 0,-1 1 0,1 0 0,0 0 0,-1 0 0,0 0 0,-12-10-8067</inkml:trace>
</inkml:ink>
</file>

<file path=ppt/ink/ink4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3.964"/>
    </inkml:context>
    <inkml:brush xml:id="br0">
      <inkml:brushProperty name="width" value="0.025" units="cm"/>
      <inkml:brushProperty name="height" value="0.025" units="cm"/>
    </inkml:brush>
  </inkml:definitions>
  <inkml:trace contextRef="#ctx0" brushRef="#br0">0 474 17296,'0'0'10159,"14"5"-9128,-10-3-950,0 0-39,-1 0 0,1-1 1,-1 1-1,1-1 0,-1 0 1,1 0-1,0 0 0,-1 0 0,1-1 1,0 1-1,0-1 0,-1 0 1,1 0-1,0-1 0,0 1 0,-1-1 1,1 0-1,0 0 0,-1 0 1,1 0-1,-1-1 0,1 1 0,-1-1 1,1 0-1,-1 0 0,0 0 1,4-4-1,13-14 63,0-1 1,-2 0 0,-1-2-1,-1 0 1,0 0 0,-2-2-1,16-36 1,-4-6 3,31-117-1,-55 182-540,1 7 116,4 24-45,6 56 222,-9-63 106,-2-10-24,30 172-1678,1-65-4336,-11-63-1312</inkml:trace>
</inkml:ink>
</file>

<file path=ppt/ink/ink4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3.400"/>
    </inkml:context>
    <inkml:brush xml:id="br0">
      <inkml:brushProperty name="width" value="0.025" units="cm"/>
      <inkml:brushProperty name="height" value="0.025" units="cm"/>
    </inkml:brush>
  </inkml:definitions>
  <inkml:trace contextRef="#ctx0" brushRef="#br0">1978 343 8104,'-4'-15'3656,"0"0"-3230,0 1-1,-1 0 0,-1 0 0,0 0 0,-1 0 0,-1 1 0,0 0 0,0 1 1,-1-1-1,-17-15 0,6 11-315,-1 0 0,-1 2 0,0 1 0,-1 1 0,-1 0 0,0 2 0,0 1 0,-1 1 0,0 1 0,-1 1 0,-26-3 0,-11 1 42,1 2-1,-1 4 1,-97 6 0,94 2-62,0 3 1,1 3-1,0 3 0,1 2 1,0 4-1,2 2 0,0 3 1,2 2-1,1 3 0,1 3 0,-65 49 1,85-53 3,2 2 0,1 1 1,2 2-1,1 1 0,2 1 0,1 2 1,-23 43-1,32-46-54,2 1 0,1 1 0,3 1 1,0 0-1,3 1 0,1 0 0,2 1 0,-6 77 0,13-88-36,0 0 0,2-1 0,1 1 0,1-1 0,2 1 0,1-1 0,1 0 0,1-1 0,2 0 0,0 0 0,2-1 0,1-1 1,1 1-1,1-2 0,1 0 0,1-1 0,1-1 0,1-1 0,28 24 0,-13-15 24,3-1 0,0-3 0,2-1 0,0-1 0,2-3 0,1-1 0,61 21 1,-63-28 124,1-2-1,0-2 1,1-1 0,0-2 0,0-2 0,0-2 0,1-2 0,52-6 0,-65 0 103,0-1-1,0-1 1,-1-2-1,0-1 1,-1-1 0,-1-1-1,1-2 1,-2 0-1,0-2 1,-1-1 0,23-22-1,2-6 324,-2-1-1,-2-3 1,77-109-1,-82 95-527,-2-1-1,-3-2 1,-4-2-1,-2-1 1,-3-2-1,-4 0 1,-2-1-1,-4-1 1,-3-1-1,-4-1 1,-2 1-1,-5-130 1,-3 200-54,-1-26-377,-1 0 0,-2 0 0,-7-30 0,10 55 244,0-1 0,-1 2 0,1-1 0,-2 0 0,1 0 0,-1 0 0,1 1 0,-1 0 0,-1-1 0,1 1-1,-1 0 1,0 1 0,0-1 0,-1 1 0,1-1 0,-1 1 0,0 1 0,0-1 0,0 1 0,0 0 0,-11-5-1,-41 0-4042,-9 7-2596</inkml:trace>
</inkml:ink>
</file>

<file path=ppt/ink/ink4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1.218"/>
    </inkml:context>
    <inkml:brush xml:id="br0">
      <inkml:brushProperty name="width" value="0.025" units="cm"/>
      <inkml:brushProperty name="height" value="0.025" units="cm"/>
    </inkml:brush>
  </inkml:definitions>
  <inkml:trace contextRef="#ctx0" brushRef="#br0">224 29 16528,'12'-11'2936,"3"-4"-145,-10 12-397,-6 7 1432,-151 252-2982,78-136-930,45-74-549,43-85-5141,11-9 629,5-10-1862</inkml:trace>
</inkml:ink>
</file>

<file path=ppt/ink/ink4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1.560"/>
    </inkml:context>
    <inkml:brush xml:id="br0">
      <inkml:brushProperty name="width" value="0.025" units="cm"/>
      <inkml:brushProperty name="height" value="0.025" units="cm"/>
    </inkml:brush>
  </inkml:definitions>
  <inkml:trace contextRef="#ctx0" brushRef="#br0">232 0 13677,'0'0'7879,"-18"78"-6565,2-25-353,1 11 31,0 2-95,9 1-544,6-3-225,0-9-96,16-10-385,7-12-1312,5-9-449,0-11-416,-7-8-1570,-6-3-5606</inkml:trace>
  <inkml:trace contextRef="#ctx0" brushRef="#br0" timeOffset="1">1 512 18129,'0'0'10922,"58"-39"-10121,-8 27-384,10 2-321,7 5-96,2 1-1057,-7 0-2755,-5 3-2466,-14-5-6278</inkml:trace>
</inkml:ink>
</file>

<file path=ppt/ink/ink4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2.178"/>
    </inkml:context>
    <inkml:brush xml:id="br0">
      <inkml:brushProperty name="width" value="0.025" units="cm"/>
      <inkml:brushProperty name="height" value="0.025" units="cm"/>
    </inkml:brush>
  </inkml:definitions>
  <inkml:trace contextRef="#ctx0" brushRef="#br0">0 1 16912,'0'0'10687,"7"13"-9192,9 23-765,-2 1-1,11 43 1,-23-72-708,0-1 0,1 1-1,-1-1 1,1 1 0,1-1 0,-1 0-1,1 0 1,1-1 0,6 10 0,-8-14-55,-1 1 0,1-1 0,0 0 0,0 0 1,0 0-1,0-1 0,0 1 0,0-1 0,0 1 0,0-1 1,0 0-1,1 0 0,-1-1 0,0 1 0,1-1 0,-1 1 0,1-1 1,-1 0-1,0 0 0,1-1 0,-1 1 0,1-1 0,-1 0 1,5-1-1,2-2-227,-1 0 0,0 0-1,0-1 1,-1 0 0,1-1 0,-1 0 0,0 0 0,-1 0 0,0-1 0,0-1 0,0 1 0,6-10 0,0-1-556,0-1 1,-2 0 0,0-1-1,11-27 1,-75 230 6025,16-86-4277,21-61-822,2 1-1,1 1 0,2 0 0,-9 65 0,20-99-754,0 12-1379,10-11-6109,8-7-8359</inkml:trace>
</inkml:ink>
</file>

<file path=ppt/ink/ink4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079"/>
    </inkml:context>
    <inkml:brush xml:id="br0">
      <inkml:brushProperty name="width" value="0.025" units="cm"/>
      <inkml:brushProperty name="height" value="0.025" units="cm"/>
    </inkml:brush>
  </inkml:definitions>
  <inkml:trace contextRef="#ctx0" brushRef="#br0">2 1 17745,'0'1'4922,"0"13"-4282,-1 8 251,1-10-614,-1 1-1,1 0 1,1 0 0,0-1-1,1 1 1,0-1-1,1 1 1,1-1 0,5 15-1,-8-25-254,0-1 0,0 0 0,-1 1 0,1-1 0,0 0 0,0 1 0,0-1-1,1 0 1,-1 0 0,0 0 0,0 0 0,1 0 0,-1 0 0,0-1 0,1 1 0,-1 0 0,1-1 0,-1 1 0,1-1-1,-1 1 1,1-1 0,-1 0 0,3 1 0,-1-2 51,0 1 0,1 0 0,-1-1 0,0 0 0,1 1 1,-1-1-1,0-1 0,0 1 0,0 0 0,4-3 0,6-4 140,-1-1 1,-1 0-1,20-19 1,-4-4-167,-22 25-25,1 0 0,0 0 0,0 1 1,0-1-1,1 1 0,12-8 0,-19 13-18,0 1 0,1 0-1,-1 0 1,1 0 0,-1 0-1,0 0 1,1-1-1,-1 1 1,1 0 0,-1 0-1,0 0 1,1 0-1,-1 0 1,1 0 0,-1 0-1,0 0 1,1 0 0,-1 0-1,0 1 1,1-1-1,-1 0 1,1 0 0,-1 0-1,0 0 1,1 1-1,-1-1 1,0 0 0,1 0-1,-1 1 1,0-1 0,0 0-1,1 0 1,-1 1-1,0-1 1,1 1 0,6 19 247,-4 31 379,-3-44-488,0-1-71,0 3 24,0 1 1,1-1-1,0 1 1,1 0-1,4 14 1,-6-23-74,0 0 1,1 1-1,0-1 1,-1 0 0,1 0-1,-1 0 1,1 0-1,0 0 1,0 0-1,0 0 1,0 0 0,-1-1-1,1 1 1,0 0-1,0 0 1,1-1 0,-1 1-1,0-1 1,0 1-1,2 0 1,-1-1 32,1 0 0,-1 0 0,0 0 0,0-1 1,0 1-1,0 0 0,0-1 0,0 0 0,0 1 0,0-1 0,0 0 0,0 0 0,0 0 0,0 0 1,0-1-1,2-1 0,38-34 97,-35 30-148,-1 0 1,1 1-1,0-1 0,1 2 1,0-1-1,0 1 0,0 0 1,0 0-1,1 1 0,0 0 0,-1 1 1,14-4-1,-20 8-4,0-1 0,0 0 0,0 0 0,-1 1 0,1-1 0,0 1 0,0 0 0,-1-1 0,1 1 0,0 0 0,-1 0 0,1 0 0,-1 0 0,1 0 0,-1 0 0,0 1 0,1-1 0,-1 0 0,0 1 0,0-1 0,0 1 0,0-1 0,0 1 0,0 0 0,0-1 0,-1 1 0,1 0 0,-1 0 0,1-1 0,-1 1 0,1 3 0,2 10 0,0 0 0,1 28 0,-3-27 0,-1-14-4,0 0 0,0 0-1,1 1 1,-1-1 0,1 0 0,-1 0-1,1 0 1,0 1 0,0-1 0,0 0-1,0 0 1,0 0 0,2 1 0,-3-2-4,1-1 0,0 1 1,-1-1-1,1 1 0,0-1 1,0 1-1,-1-1 0,1 0 1,0 1-1,0-1 1,0 0-1,-1 0 0,1 1 1,0-1-1,0 0 0,0 0 1,0 0-1,0 0 0,-1 0 1,1 0-1,0 0 0,0-1 1,1 1-1,3-3-88,1 1-1,-1-1 1,0 0-1,1 0 1,-2-1 0,1 0-1,8-8 1,-1 1-917,32-27-4350,-42 37 4376,1-1 0,-1 1 0,0 0 0,1 0 0,-1 0 0,1 0 0,0 0 0,-1 0 0,1 1 0,4-1 0</inkml:trace>
</inkml:ink>
</file>

<file path=ppt/ink/ink4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447"/>
    </inkml:context>
    <inkml:brush xml:id="br0">
      <inkml:brushProperty name="width" value="0.025" units="cm"/>
      <inkml:brushProperty name="height" value="0.025" units="cm"/>
    </inkml:brush>
  </inkml:definitions>
  <inkml:trace contextRef="#ctx0" brushRef="#br0">1 0 14830,'0'0'6983</inkml:trace>
  <inkml:trace contextRef="#ctx0" brushRef="#br0" timeOffset="1">770 147 18898,'0'0'7442,"0"13"-6845,6 247 1747,-6-260-2311,0 0-1,0 0 0,0 0 1,0 0-1,0 0 1,0 0-1,0 0 1,0 0-1,0 0 1,0 0-1,1 0 1,-1 0-1,0 0 1,0 0-1,0 0 0,0 0 1,0 0-1,0 0 1,0 0-1,0 0 1,0 0-1,0 0 1,0 0-1,0 0 1,1 0-1,-1 0 1,0 0-1,0 0 0,0 0 1,0 0-1,0 0 1,0 0-1,0 0 1,0 0-1,0 0 1,0 0-1,0 1 1,0-1-1,0 0 1,0 0-1,0 0 0,0 0 1,0 0-1,6-15 615,4-26-154,-3-142-450,-7 182-65,0 7 18,0 0 0,0-1 0,1 1 0,0 0 0,0-1 0,0 1-1,1-1 1,0 1 0,0-1 0,0 0 0,0 0 0,1 0 0,0 0 0,0 0 0,1-1 0,-1 1 0,1-1-1,0 0 1,0 0 0,0 0 0,0-1 0,10 6 0,-10-6 6,1-1 1,0-1-1,-1 1 1,1-1-1,0 0 0,0 0 1,0 0-1,0 0 1,0-1-1,0 0 0,0 0 1,0-1-1,1 1 0,-2-1 1,1 0-1,0 0 1,0-1-1,0 0 0,0 1 1,-1-2-1,1 1 1,-1 0-1,0-1 0,1 0 1,5-6-1,-1 2 13,-1 0-1,0 0 1,0-1 0,-1 0-1,0-1 1,-1 0-1,0 0 1,0 0 0,-1-1-1,0 1 1,-1-1-1,0-1 1,0 1 0,-1 0-1,-1-1 1,0 0 0,0 0-1,0-21 1,-2 32-22,0 0 1,0 1-1,0-1 0,0 0 1,0 0-1,0 0 1,-1 0-1,1 0 0,0 0 1,0 0-1,0 0 1,0 0-1,0 0 0,0 0 1,0 0-1,0 0 1,-1 0-1,1 0 1,0 0-1,0 0 0,0 0 1,0 0-1,0 0 1,0 0-1,0 0 0,0 0 1,-1 0-1,1 0 1,0 0-1,0 0 0,0 0 1,0 0-1,0 0 1,0 0-1,0-1 1,0 1-1,0 0 0,0 0 1,0 0-1,-1 0 1,1 0-1,0 0 0,0 0 1,0 0-1,0 0 1,0 0-1,0-1 1,0 1-1,0 0 0,0 0 1,0 0-1,0 0 1,0 0-1,0 0 0,0 0 1,0 0-1,0-1 1,0 1-1,0 0 0,0 0 1,0 0-1,0 0 1,0 0-1,-8 12-225,-7 19 90,5-3 174,2 1 0,1 0 0,2 1 0,0-1 0,0 36 0,5-63-22,0 1 0,0-1 0,0 0 0,0 0 0,0 0 0,1 0-1,-1 0 1,1 0 0,-1 0 0,1 0 0,0 0 0,-1 0 0,1 0-1,0 0 1,1 0 0,-1 0 0,0-1 0,0 1 0,1-1 0,-1 1-1,1-1 1,-1 1 0,1-1 0,2 2 0,-1-2 6,0 0-1,1 0 1,-1 0 0,1 0 0,-1-1 0,1 1 0,-1-1-1,1 0 1,-1 0 0,1 0 0,0 0 0,-1-1-1,5-1 1,6-1 25,1-2 1,-1 0-1,0-1 0,0 0 1,24-15-1,6-11-96,-2-2 0,58-59-1,-100 92 44,1 1 0,-1-1 0,0 1-1,1-1 1,-1 1 0,0-1 0,1 1-1,-1-1 1,1 1 0,-1-1 0,0 1-1,1 0 1,-1-1 0,1 1 0,-1 0-1,1-1 1,0 1 0,-1 0 0,1 0-1,-1 0 1,1-1 0,0 1 0,-1 0-1,1 0 1,-1 0 0,1 0 0,0 0-1,-1 0 1,1 0 0,-1 0 0,1 0-1,0 0 1,-1 0 0,1 1 0,0-1-1,1 23-148,-16 37 311,13-59-135,-5 20 122,3-14-35,0 1 1,0 0 0,1 0 0,0 0 0,1 0-1,0 1 1,0-1 0,1 13 0,1-20-100,-1-1 0,1 1 0,-1 0-1,1-1 1,-1 1 0,1 0 0,0-1 0,-1 1 0,1-1 0,0 1-1,0-1 1,-1 1 0,1-1 0,0 0 0,0 1 0,0-1 0,-1 0-1,1 0 1,0 0 0,0 1 0,0-1 0,0 0 0,0 0 0,-1 0-1,1 0 1,0 0 0,0-1 0,0 1 0,0 0 0,0 0 0,-1-1-1,1 1 1,0 0 0,1-1 0,31-12-23,-11-1 20,-1 0 0,27-23 0,-33 23 0,1 2 0,1 0 0,0 1 0,0 0 0,22-8 0,-38 18-4,0 1 0,0-1 0,0 1 0,0-1 0,0 1 0,0 0 1,0-1-1,1 1 0,-1 0 0,0 0 0,0 0 0,0 0 0,0 0 0,1 0 0,-1 1 0,0-1 0,0 0 0,0 0 0,0 1 0,0-1 1,0 1-1,0-1 0,0 1 0,0-1 0,0 1 0,0 0 0,0 0 0,0-1 0,0 1 0,0 0 0,-1 0 0,1 0 0,0 0 1,-1 0-1,1 0 0,0 0 0,-1 0 0,1 0 0,-1 0 0,0 0 0,1 0 0,-1 0 0,0 1 0,0-1 0,0 0 0,0 0 0,0 2 1,1 9-51,0 0 0,-1 0 1,-3 22-1,2-19 62,-17 97 360,18-112-372,0 0-1,0 0 1,0-1-1,0 1 0,1 0 1,-1 0-1,0 0 1,0 0-1,0 0 0,0-1 1,1 1-1,-1 0 0,0 0 1,0 0-1,0 0 1,1 0-1,-1 0 0,0 0 1,0 0-1,0 0 1,1 0-1,-1 0 0,0 0 1,0 0-1,0 0 1,1 0-1,-1 0 0,0 0 1,0 0-1,0 0 1,1 0-1,-1 0 0,0 0 1,0 0-1,0 1 1,1-1-1,-1 0 0,0 0 1,0 0-1,0 0 1,0 0-1,1 1 0,-1-1 1,0 0-1,0 0 1,0 0-1,0 0 0,0 1 1,0-1-1,0 0 1,0 0-1,0 0 0,1 1 1,-1-1-1,0 0 1,0 0-1,0 0 0,0 1 1,0-1-1,0 0 1,9-12-767,11-38-6698,-15 15 33</inkml:trace>
  <inkml:trace contextRef="#ctx0" brushRef="#br0" timeOffset="2">1704 19 19538,'0'0'8424,"4"50"-11563,10-39-2626,1 0-7720</inkml:trace>
</inkml:ink>
</file>

<file path=ppt/ink/ink4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775"/>
    </inkml:context>
    <inkml:brush xml:id="br0">
      <inkml:brushProperty name="width" value="0.025" units="cm"/>
      <inkml:brushProperty name="height" value="0.025" units="cm"/>
    </inkml:brush>
  </inkml:definitions>
  <inkml:trace contextRef="#ctx0" brushRef="#br0">7 120 18129,'0'0'9636,"9"-1"-9076,-5 1-539,1-1-1,-1 0 1,0 0-1,0 0 1,0 0-1,0-1 0,0 1 1,0-1-1,-1 0 1,1 0-1,0 0 0,-1-1 1,0 1-1,1-1 1,-1 0-1,0 0 0,0 0 1,-1 0-1,1-1 1,-1 1-1,1-1 1,-1 1-1,0-1 0,-1 0 1,1 0-1,-1 0 1,1 0-1,-1 0 0,0 0 1,-1 0-1,1 0 1,-1-1-1,0-7 0,0 12-4,0-1 0,0 0-1,0 1 1,0-1-1,0 1 1,0-1 0,0 0-1,0 1 1,0-1-1,-1 0 1,1 1-1,0-1 1,-1 1 0,1-1-1,0 1 1,-1-1-1,1 1 1,0-1 0,-1 1-1,1-1 1,-1 1-1,1 0 1,-1-1 0,1 1-1,-1 0 1,1-1-1,-1 1 1,0 0-1,1-1 1,-1 1 0,0 0-1,-21 7 94,17-4-104,0 0 0,1 0-1,-1 1 1,1 0 0,0 0-1,-6 7 1,4 0 26,0 0 0,1 0 0,-7 20 0,11-27 21,-1 1 0,1 0 0,0 0 0,0 0 0,1 0 0,-1 0 0,1 0 0,0 0 0,1 0 0,-1 0 0,3 9-1,-2-12-28,1-1 0,-1 1 0,1-1 0,-1 1 0,1-1 0,-1 0 0,1 0 0,0 0 0,0 0 0,0 0 0,-1 0 0,1 0 0,0-1 0,0 1 0,0-1 0,0 1 0,0-1 0,0 0 0,0 0 0,0 0 0,1 0 0,-1 0 0,3-1 0,53-6 333,-41 2-316,0-2 0,32-15 0,-40 16-91,1 1 0,1 0 0,-1 0 0,1 1 0,0 0 0,0 1 0,0 0 1,0 1-1,0 0 0,0 1 0,15 0 0,-25 1 50,0 1 0,1-1 0,-1 0 0,0 1 0,0-1 0,0 1 0,0-1 0,1 1 0,-1-1 0,0 1 1,0 0-1,0 0 0,0-1 0,0 1 0,-1 0 0,1 0 0,0 0 0,0 0 0,0 0 0,-1 0 0,1 0 0,-1 0 0,2 2 0,4 33 162,1 1 59,-6-36-215,-1 0 0,1 1 0,-1-1 0,1 0 0,0 0 0,0 0 0,-1 0 1,1 0-1,0 0 0,0 0 0,0-1 0,0 1 0,0 0 0,0 0 0,0-1 1,0 1-1,1-1 0,-1 1 0,0-1 0,0 1 0,1-1 0,-1 0 0,0 1 1,2-1-1,9-1 66,0 0 1,0-1 0,-1-1 0,1 1-1,-1-2 1,0 0 0,0 0 0,0-1-1,0 0 1,-1-1 0,11-8 0,37-16-159,-51 26 42,0 1 1,0 0-1,0 0 1,1 1-1,-1 0 1,1 0-1,-1 1 1,1 0-1,0 0 1,-1 1-1,14 1 1,-20-1 56,0 1 1,0 0-1,0-1 1,0 1-1,-1 0 1,1 0-1,0 0 1,0 0-1,-1 0 1,1 0-1,0 0 1,-1 0-1,1 0 1,-1 0-1,0 0 1,1 0-1,-1 0 0,0 0 1,0 1-1,1-1 1,-1 0-1,0 0 1,0 0-1,0 2 1,-1 36-530,1-29-1323</inkml:trace>
</inkml:ink>
</file>

<file path=ppt/ink/ink4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9.167"/>
    </inkml:context>
    <inkml:brush xml:id="br0">
      <inkml:brushProperty name="width" value="0.025" units="cm"/>
      <inkml:brushProperty name="height" value="0.025" units="cm"/>
    </inkml:brush>
  </inkml:definitions>
  <inkml:trace contextRef="#ctx0" brushRef="#br0">1 59 13229,'4'-8'3379,"0"-1"-2228,8-16 486,3 9 2328,-14 16-3865,-1 0 0,1 0 0,-1 1 0,1-1 0,-1 0 0,1 0 0,-1 1 0,1-1 0,-1 0 0,1 1 0,-1-1 0,1 1 0,-1-1 0,0 1 0,1-1 0,-1 1 0,0-1 0,1 1 0,-1-1 0,0 1 0,1-1 0,-1 1 0,0-1 0,0 1 0,0-1 0,0 1 0,0 0 0,0-1 0,0 1 0,0-1 0,0 1 0,0 0 0,0-1 0,0 1 0,0-1 0,0 1 0,-1 0 0,3 29 744,-14 378 2156,12-405-2977,0-1-1,0 1 0,0 0 0,1 0 1,-1 0-1,1 0 0,0 0 0,-1 0 1,1 0-1,0-1 0,1 1 0,-1 0 0,0-1 1,1 1-1,-1-1 0,3 3 0,-2-4 28,-1 0 0,1 1-1,0-1 1,0-1-1,0 1 1,-1 0-1,1 0 1,0-1 0,0 1-1,0-1 1,0 1-1,0-1 1,0 0 0,0 0-1,1 0 1,-1 0-1,0 0 1,0 0-1,0-1 1,0 1 0,0-1-1,0 1 1,0-1-1,1-1 1,8-2-28,-1-1 0,0 0 1,-1-1-1,1 0 0,-1 0 1,0-1-1,8-9 0,59-62-50,-58 58 22,28-32-752,55-79 0,-101 131 626,0 0 0,0 0 0,0 0 0,0 0 0,0 0 0,0 0 0,-1 0 0,1 0 0,0 0 0,0 0 0,0 0 0,0 0 0,0 0 0,0 0 0,-1 0 0,1 0 0,0 0-1,0 0 1,0 0 0,0 0 0,0 0 0,0 0 0,0 0 0,-1 0 0,1 0 0,0 0 0,0-1 0,0 1 0,0 0 0,0 0 0,0 0 0,0 0 0,0 0 0,0 0 0,0 0 0,0 0 0,0-1 0,0 1 0,-1 0 0,1 0 0,0 0 0,0 0 0,0 0 0,0-1 0,0 1 0,0 0 0,0 0 0,0 0 0,1 0 0,-1 0 0,0 0 0,0-1 0,0 1 0,0 0 0,0 0 0,-1 0-627,-17 2-7350</inkml:trace>
  <inkml:trace contextRef="#ctx0" brushRef="#br0" timeOffset="1">196 378 18546,'0'0'9192,"71"33"-7302,-35-24-1025,3-1-769,-3 2-641,-3 0-2786,-6-1-4452</inkml:trace>
</inkml:ink>
</file>

<file path=ppt/ink/ink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8.399"/>
    </inkml:context>
    <inkml:brush xml:id="br0">
      <inkml:brushProperty name="width" value="0.025" units="cm"/>
      <inkml:brushProperty name="height" value="0.025" units="cm"/>
    </inkml:brush>
  </inkml:definitions>
  <inkml:trace contextRef="#ctx0" brushRef="#br0">113 0 17264,'0'0'7164,"-9"3"-4430,3-1-2573,0 0 0,-1 1 1,1 0-1,1 1 0,-1-1 1,0 1-1,1 0 0,0 0 1,0 1-1,0-1 0,0 1 0,1 0 1,0 1-1,0-1 0,0 1 1,1 0-1,0 0 0,0 0 1,0 0-1,1 0 0,0 0 1,-3 13-1,5-18-184,1 0 0,-1-1 1,0 1-1,1 0 0,-1 0 0,1 0 0,-1-1 1,1 1-1,-1 0 0,1 0 0,-1-1 1,1 1-1,0 0 0,-1-1 0,1 1 0,0-1 1,-1 1-1,1-1 0,0 1 0,0-1 0,0 0 1,-1 1-1,1-1 0,0 0 0,0 0 1,0 1-1,0-1 0,0 0 0,0 0 0,-1 0 1,1 0-1,0 0 0,2-1 0,40 1-1101,-32 0 621,8-1-446,-10 0 557,0 1 0,0 0 0,0 0 1,0 1-1,14 3 0,-22-4 387,0 0-1,0 1 1,0-1-1,0 1 1,0-1 0,0 1-1,0-1 1,0 1-1,0 0 1,0-1-1,0 1 1,-1 0-1,1 0 1,0 0 0,0 0-1,-1-1 1,1 1-1,0 0 1,-1 0-1,1 2 1,-1-1 72,1-1 0,-1 1 0,0 0 0,0 0 0,0 0 0,-1 0 0,1 0 0,0 0 0,-1-1 0,1 1 0,-1 0 0,0 0 0,1-1 0,-1 1 0,0 0 0,-2 2 0,-38 51 802,38-50-1321,-1-1 1,0 0-1,-1 0 1,1 0-1,-1 0 1,0-1 0,0 1-1,0-1 1,-8 3-1,10-8-3909,3-11-2168</inkml:trace>
</inkml:ink>
</file>

<file path=ppt/ink/ink4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9.795"/>
    </inkml:context>
    <inkml:brush xml:id="br0">
      <inkml:brushProperty name="width" value="0.025" units="cm"/>
      <inkml:brushProperty name="height" value="0.025" units="cm"/>
    </inkml:brush>
  </inkml:definitions>
  <inkml:trace contextRef="#ctx0" brushRef="#br0">0 84 17873,'0'0'10666,"10"7"-10575,-5-3-78,-3-1-2,1-1 0,-1 0 0,0 0-1,1 0 1,-1 0 0,1-1 0,0 1-1,-1-1 1,1 1 0,0-1 0,0 0-1,0 0 1,0 0 0,0-1 0,0 1-1,0-1 1,0 0 0,0 1 0,1-1-1,-1-1 1,0 1 0,0 0 0,0-1-1,0 0 1,0 1 0,0-1 0,0 0-1,0-1 1,0 1 0,-1 0 0,5-4-1,0 0 88,-1-1 0,0 0-1,0 0 1,8-12 0,-13 16-50,1 0 0,-1 0 0,1-1 0,-1 1-1,0 0 1,0-1 0,0 1 0,0-1 0,0 1 0,-1-1 0,1 0 0,-1 1 0,0-1 0,1 0 0,-1 1-1,0-1 1,-1 0 0,1 1 0,-1-4 0,1 6-45,-1-1-1,1 0 1,-1 0 0,1 1-1,-1-1 1,1 0 0,-1 1-1,1-1 1,-1 1 0,1-1-1,-1 1 1,0-1 0,1 1-1,-1-1 1,0 1 0,0 0-1,1-1 1,-1 1 0,0 0-1,0-1 1,1 1 0,-1 0-1,0 0 1,0 0 0,0 0-1,0 0 1,1 0 0,-1 0-1,0 0 1,0 0 0,0 0-1,1 1 1,-1-1 0,0 0-1,0 0 1,1 1 0,-1-1-1,0 1 1,0-1 0,0 1-1,-28 20-191,23-11 160,0-1 1,1 1-1,1 0 1,-1 0-1,1 0 0,1 1 1,0-1-1,1 1 1,0 0-1,0-1 0,1 1 1,0 0-1,2 19 1,-1-29-39,1 1 0,-1 0 0,0-1 0,0 1 0,1 0 0,-1-1 0,1 1 0,0-1 0,-1 1 0,1-1 0,0 1 0,0-1 0,0 1 1,0-1-1,0 0 0,0 1 0,1-1 0,-1 0 0,0 0 0,1 0 0,-1 0 0,3 1 0,-1 0-138,1-1 0,0 0 0,0 0 0,-1 0-1,1 0 1,0-1 0,0 0 0,0 1 0,6-2 0,2 0-432,-1-1 0,1 0 0,-1 0 0,0-1-1,0-1 1,11-5 0,-2-1-1647,0-2-1,-1 0 0,22-19 0,3-9-4714</inkml:trace>
</inkml:ink>
</file>

<file path=ppt/ink/ink4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0.156"/>
    </inkml:context>
    <inkml:brush xml:id="br0">
      <inkml:brushProperty name="width" value="0.025" units="cm"/>
      <inkml:brushProperty name="height" value="0.025" units="cm"/>
    </inkml:brush>
  </inkml:definitions>
  <inkml:trace contextRef="#ctx0" brushRef="#br0">135 1 3107,'0'0'11248,"-11"14"-9091,11-14-2143,-19 25 1049,-25 46 0,39-63-740,0 1 1,1 0-1,0-1 0,1 1 0,0 1 0,0-1 1,1 0-1,1 1 0,-1-1 0,1 1 0,1-1 0,0 11 1,1-19-308,0 0-1,-1 0 1,1 0 0,0 0 0,0 0 0,0 0 0,0 0 0,0 0 0,0 0 0,0-1 0,0 1 0,0 0 0,0-1 0,0 1-1,0-1 1,1 1 0,-1-1 0,0 0 0,0 1 0,1-1 0,-1 0 0,0 0 0,0 0 0,1 0 0,-1 0 0,0 0 0,3-1-1,39-2 314,-43 3-329,18-3 45,-11 1-298,0 1 1,0 0-1,1 0 0,-1 1 0,0 0 1,14 1-1,-19 0 233,0 0 0,0 0 1,0-1-1,0 1 0,0 0 0,0 1 0,0-1 0,-1 0 0,1 0 1,0 1-1,-1-1 0,1 1 0,-1 0 0,1-1 0,-1 1 0,0 0 1,0 0-1,0 0 0,0 0 0,0 0 0,0 0 0,0 0 0,-1 0 1,1 0-1,-1 0 0,1 1 0,-1 2 0,3 20 363,-1-1 0,-1 1 0,-1 0 0,-1 0 0,-7 45 0,5-54-40,-1-1 0,0 1 0,-1 0 0,-1-1 0,0 0 0,-1-1 0,0 1 0,-1-1 0,-20 25 0,25-36-126,1 0 1,-1 0 0,0 0 0,0-1 0,0 1 0,0-1-1,0 0 1,-1 0 0,1 0 0,-1 0 0,1-1 0,-1 1-1,0-1 1,0 0 0,1 0 0,-1 0 0,0 0-1,0-1 1,0 0 0,-5 0 0,7 0-82,-1-1 0,0 0 0,0 0 1,0 0-1,1 0 0,-1 0 0,1-1 0,-1 1 1,1-1-1,-1 0 0,1 1 0,0-1 0,0 0 1,0 0-1,0-1 0,0 1 0,0 0 0,1-1 0,-1 1 1,1-1-1,-1 1 0,1-1 0,0 0 0,0 0 1,0 1-1,0-6 0,-3-9-106,1 1 0,1-1-1,1 0 1,0 0 0,1 0 0,1 0-1,1 0 1,0 1 0,1-1 0,1 1-1,6-18 1,-7 23-55,2 0-1,-1 1 1,1 0-1,1-1 1,0 2-1,0-1 0,1 1 1,0 0-1,1 0 1,0 1-1,0 0 1,1 0-1,0 1 1,0 1-1,1-1 1,-1 1-1,14-5 0,-14 7-637,43-19-8822,-22 8-2390</inkml:trace>
</inkml:ink>
</file>

<file path=ppt/ink/ink4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0.827"/>
    </inkml:context>
    <inkml:brush xml:id="br0">
      <inkml:brushProperty name="width" value="0.025" units="cm"/>
      <inkml:brushProperty name="height" value="0.025" units="cm"/>
    </inkml:brush>
  </inkml:definitions>
  <inkml:trace contextRef="#ctx0" brushRef="#br0">1 1 3459,'0'0'-1153</inkml:trace>
</inkml:ink>
</file>

<file path=ppt/ink/ink4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158"/>
    </inkml:context>
    <inkml:brush xml:id="br0">
      <inkml:brushProperty name="width" value="0.025" units="cm"/>
      <inkml:brushProperty name="height" value="0.025" units="cm"/>
    </inkml:brush>
  </inkml:definitions>
  <inkml:trace contextRef="#ctx0" brushRef="#br0">1 106 5093,'38'-61'5993,"-12"17"5107,-26 44-11008,0 0 0,-1 0 0,1 0 0,0 1 0,0-1 0,0 0 0,0 0 0,0 0 0,0 1 0,0-1 0,0 0 0,0 0 0,0 0 0,0 1 0,0-1 0,0 0 0,0 0 0,0 0 0,1 0 0,-1 1 0,0-1 0,0 0 0,0 0 0,0 0-1,0 0 1,0 1 0,0-1 0,0 0 0,1 0 0,-1 0 0,0 0 0,0 0 0,0 0 0,0 0 0,1 1 0,-1-1 0,0 0 0,0 0 0,0 0 0,0 0 0,1 0 0,-1 0 0,0 0 0,0 0 0,0 0 0,0 0 0,1 0 0,-1 0 0,0 0 0,0 0 0,0 0 0,1 0 0,-1 0-1,0 0 1,0 0 0,0 0 0,0 0 0,1-1 0,-1 1 0,0 0 0,0 0 0,0 0 0,0 0 0,1 0 0,-1-1 0,3 23-399,-2-19 731,3 51 785,-4-41-1101,0 0 0,1 0-1,1 0 1,0 0 0,0 0-1,2 0 1,-1-1 0,10 20 0,-12-30-101,0-1 0,1 1 1,-1-1-1,1 1 0,-1-1 1,1 0-1,-1 0 0,1 1 1,0-1-1,0 0 0,0 0 1,0-1-1,0 1 1,0 0-1,0-1 0,0 1 1,0-1-1,0 0 0,0 1 1,0-1-1,0 0 0,0 0 1,0-1-1,0 1 0,0 0 1,0-1-1,0 1 0,0-1 1,0 1-1,0-1 1,0 0-1,0 0 0,2-2 1,6-2 40,-1 0 0,0 0 0,0-1 0,0-1 1,7-7-1,4-5 16,0-1 0,-2-1 0,24-33 0,-42 53-72,0 1 0,0-1 0,1 1 0,-1-1 0,0 1-1,1-1 1,-1 1 0,0-1 0,1 1 0,-1-1 0,0 1 0,1-1 0,-1 1 0,1 0 0,-1-1 0,1 1 0,-1 0-1,1-1 1,-1 1 0,1 0 0,-1 0 0,1-1 0,-1 1 0,1 0 0,0 0 0,-1 0 0,2 0 0,3 14-142,-4 39 38,-2-41 120,1 6 129,-1-7-615,1 0 0,0 0 0,1 0 0,0 0 0,4 15 0,-5-25 252,1 1 0,-1-1 0,1 1 0,-1 0 0,1-1 0,0 0 0,0 1 0,0-1 0,0 1 0,0-1 0,0 0 0,0 0 0,0 0 0,0 1 0,1-1 0,-1 0 0,0-1 0,1 1 0,-1 0 0,1 0 0,-1 0 1,1-1-1,-1 1 0,1-1 0,-1 1 0,1-1 0,0 0 0,-1 0 0,1 0 0,0 0 0,-1 0 0,1 0 0,0 0 0,-1 0 0,1 0 0,-1-1 0,1 1 0,0-1 0,-1 1 0,1-1 0,-1 0 0,1 0 0,1-1 0,21-15-5534,0-9-4815</inkml:trace>
</inkml:ink>
</file>

<file path=ppt/ink/ink4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514"/>
    </inkml:context>
    <inkml:brush xml:id="br0">
      <inkml:brushProperty name="width" value="0.025" units="cm"/>
      <inkml:brushProperty name="height" value="0.025" units="cm"/>
    </inkml:brush>
  </inkml:definitions>
  <inkml:trace contextRef="#ctx0" brushRef="#br0">7 0 13741,'0'0'2130,"-1"8"-203,-4 83 3630,5-90-5454,1-1 0,0 1-1,-1 0 1,1 0 0,0 0-1,0 0 1,-1 0 0,1-1-1,0 1 1,0 0 0,0-1-1,0 1 1,0 0 0,0-1-1,0 1 1,0-1-1,0 0 1,0 1 0,1-1-1,-1 0 1,0 0 0,0 0-1,0 0 1,0 1 0,0-2-1,1 1 1,-1 0 0,0 0-1,0 0 1,0 0 0,0-1-1,2 0 1,41-8 1148,-31 5-1089,0-2 0,-1 0 0,0 0 0,0-1 0,0 0 0,-1-1 0,0-1 0,19-19 0,-30 28-85,0-1 0,0 1-1,-1 0 1,1-1 0,0 1 0,-1-1 0,1 1 0,0 0 0,-1-1-1,1 1 1,0 0 0,-1-1 0,1 1 0,-1 0 0,1-1 0,0 1-1,-1 0 1,1 0 0,-1 0 0,1-1 0,-1 1 0,1 0 0,-1 0 0,1 0-1,-1 0 1,1 0 0,-1 0 0,1 0 0,-1 0 0,1 0 0,-1 0-1,1 0 1,-1 1 0,1-1 0,-1 0 0,1 0 0,-1 0 0,1 1-1,-1-1 1,-27 4 121,15 1-194,1 1-1,1 0 0,-1 0 0,1 1 1,0 0-1,0 1 0,1 0 1,0 1-1,1 0 0,0 1 0,0 0 1,-10 15-1,18-24-38,1 0-1,-1 0 1,1-1-1,-1 1 1,1 0 0,-1 0-1,1 0 1,-1 0-1,1 0 1,0 0 0,0 0-1,0 0 1,-1 0 0,1 0-1,0 0 1,0 0-1,0 0 1,0 0 0,0 0-1,1 0 1,-1 0-1,0 0 1,0 0 0,1 0-1,-1 0 1,1 0-1,-1-1 1,1 1 0,-1 0-1,1 0 1,-1 0-1,1 0 1,0-1 0,-1 1-1,1 0 1,0-1 0,0 1-1,-1-1 1,1 1-1,0 0 1,0-1 0,0 0-1,0 1 1,0-1-1,0 0 1,0 1 0,0-1-1,0 0 1,0 0-1,0 0 1,0 0 0,1 0-1,8 1-800,1-1 1,-1 0-1,0 0 0,11-3 0,-15 2 314,42-10-6503,3-11-4965</inkml:trace>
</inkml:ink>
</file>

<file path=ppt/ink/ink4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841"/>
    </inkml:context>
    <inkml:brush xml:id="br0">
      <inkml:brushProperty name="width" value="0.025" units="cm"/>
      <inkml:brushProperty name="height" value="0.025" units="cm"/>
    </inkml:brush>
  </inkml:definitions>
  <inkml:trace contextRef="#ctx0" brushRef="#br0">175 0 18706,'0'0'4569,"-12"2"-1915,-1 0-2099,1 1 0,-1 0 1,1 1-1,-1 0 0,-13 8 1,21-10-458,0 1 0,0-1 1,0 1-1,0 0 1,1 1-1,-1-1 1,1 1-1,0 0 0,0 0 1,0 0-1,1 0 1,-1 1-1,1 0 0,0-1 1,0 1-1,1 0 1,-3 8-1,5-12-144,0 0 0,0 0 0,0 0 0,0 0 0,0 0 0,1 0 1,-1 0-1,0-1 0,1 1 0,-1 0 0,1 0 0,-1 0 0,1-1 0,-1 1 0,1 0 0,-1-1 0,1 1 0,0 0 0,-1-1 0,1 1 0,0-1 0,0 1 1,-1-1-1,1 1 0,0-1 0,0 1 0,0-1 0,0 0 0,-1 0 0,1 1 0,0-1 0,0 0 0,0 0 0,0 0 0,0 0 0,0 0 0,0 0 1,0 0-1,1-1 0,52 1-1526,-39 0 860,-1 0 364,0 1 1,1 1 0,-1 0-1,0 1 1,16 6 0,-26-8 308,0 0 1,-1 1-1,1 0 1,0 0 0,-1 0-1,1 1 1,-1-1-1,1 1 1,-1-1 0,3 5-1,-5-6 65,0 1 0,0-1 0,0 1 0,0 0 0,0-1 0,-1 1 0,1 0 0,0-1-1,-1 1 1,0 0 0,1 0 0,-1 0 0,0 0 0,0-1 0,0 1 0,0 0 0,0 0 0,0 0 0,-1 0 0,1-1 0,0 1-1,-1 0 1,-1 2 0,1-1 183,-1 0-1,0 0 1,0-1-1,0 1 0,0-1 1,0 1-1,-1-1 1,1 0-1,-1 0 1,0 0-1,1 0 0,-7 3 1,-41 18 1857,33-16-1562,14-6-456,-19 10 15,-1-2-1,0-1 1,-44 11 0,77-24-5909,11-11 2052,-3 3-595,12-5-5813</inkml:trace>
</inkml:ink>
</file>

<file path=ppt/ink/ink4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2.199"/>
    </inkml:context>
    <inkml:brush xml:id="br0">
      <inkml:brushProperty name="width" value="0.025" units="cm"/>
      <inkml:brushProperty name="height" value="0.025" units="cm"/>
    </inkml:brush>
  </inkml:definitions>
  <inkml:trace contextRef="#ctx0" brushRef="#br0">16 250 20339,'0'0'11627,"-1"74"-10826,-3-42-801,2 0 0,-3-2 0,2-4-384,3-7-1602,0-9-1441,0-6-994,0-16-10345</inkml:trace>
  <inkml:trace contextRef="#ctx0" brushRef="#br0" timeOffset="1">57 0 16400,'0'0'7943,"6"50"-8295,4-24-1698,7 0-2114,1-1-4260</inkml:trace>
</inkml:ink>
</file>

<file path=ppt/ink/ink4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2.758"/>
    </inkml:context>
    <inkml:brush xml:id="br0">
      <inkml:brushProperty name="width" value="0.025" units="cm"/>
      <inkml:brushProperty name="height" value="0.025" units="cm"/>
    </inkml:brush>
  </inkml:definitions>
  <inkml:trace contextRef="#ctx0" brushRef="#br0">117 43 15278,'0'0'9562,"-9"4"-8292,0 0-952,0 1 0,0 1 0,0-1 0,1 2 0,0-1-1,-11 12 1,15-15-245,1 0-1,0 1 0,0 0 0,0-1 0,0 1 0,1 0 0,-1 0 0,1 1 0,0-1 0,1 0 1,-1 1-1,1-1 0,0 1 0,0 0 0,0-1 0,0 1 0,1 0 0,0-1 0,1 7 1,-1-9-67,1-1 0,0 1 0,0-1 0,0 0 0,0 1 0,0-1 0,0 0 0,0 0 0,0 0 0,1 0 0,-1 0 0,0 0 1,1 0-1,-1 0 0,1 0 0,-1-1 0,1 1 0,-1-1 0,1 1 0,-1-1 0,1 1 0,0-1 0,-1 0 0,1 0 0,0 0 1,-1 0-1,1 0 0,2-1 0,51-4 191,-34-1-200,0-1 0,-1-2-1,23-11 1,-29 12-68,0 1 0,1 1 0,-1 0 0,1 0 0,1 2 1,-1 0-1,1 1 0,16-2 0,-31 5 61,-1 0-1,1 0 1,-1 1 0,1-1-1,-1 0 1,1 0 0,-1 0 0,1 0-1,-1 1 1,1-1 0,-1 0-1,0 0 1,1 1 0,-1-1 0,1 0-1,-1 1 1,0-1 0,1 0-1,-1 1 1,0-1 0,1 1 0,-1-1-1,0 1 1,0-1 0,0 0-1,1 1 1,-1-1 0,0 1-1,0-1 1,0 1 0,0-1 0,0 2-1,0 23-30,-12 22 208,11-44-190,-8 32 563,9-35-524,0 1 1,0-1-1,0 1 1,0 0-1,0-1 1,0 1-1,1-1 0,-1 1 1,0 0-1,0-1 1,1 1-1,-1-1 1,0 1-1,1-1 1,-1 1-1,1-1 1,-1 1-1,0-1 1,1 0-1,-1 1 0,1-1 1,-1 0-1,1 1 1,0-1-1,-1 0 1,1 1-1,-1-1 1,1 0-1,-1 0 1,1 0-1,0 0 1,-1 0-1,1 0 0,0 0 1,-1 0-1,1 0 1,-1 0-1,1 0 1,0 0-1,-1 0 1,1 0-1,-1 0 1,1-1-1,0 1 1,-1 0-1,1 0 0,-1-1 1,1 1-1,-1 0 1,1-1-1,12-4 76,-1 0-1,0-1 1,0 0 0,0-1-1,-1 0 1,0-1-1,10-9 1,70-70-124,-80 76 47,63-75-608,-91 139 561,11-39 237,1 0 0,1 0 1,0 0-1,1 1 0,0 0 0,0 16 0,3-30-198,0 0 1,0 0-1,0 0 0,0 0 0,0 0 1,0 0-1,1 0 0,-1 0 0,0 0 1,1 0-1,-1 0 0,1 0 0,-1 0 1,1 0-1,-1-1 0,1 1 1,0 0-1,-1 0 0,1-1 0,0 1 1,-1 0-1,1-1 0,0 1 0,0-1 1,0 1-1,0-1 0,0 1 0,1 0 1,1-1 13,0 1 0,1 0 1,-1-1-1,0 1 1,1-1-1,-1 0 0,1 0 1,5-1-1,2-1 18,0 0 0,0-1 0,0 0 0,15-7 0,9-10-39,49-34 0,-2 0 0,-82 54-5,0 0 0,0 0 0,0 0 0,0 1 0,0-1 0,0 0 0,0 0 0,0 1-1,0-1 1,0 0 0,0 0 0,0 1 0,0-1 0,0 0 0,0 0 0,0 1 0,0-1 0,0 0 0,0 0 0,0 1 0,1-1 0,-1 0 0,0 0 0,0 0 0,0 0-1,0 1 1,0-1 0,1 0 0,-1 0 0,0 0 0,0 0 0,0 1 0,1-1 0,-1 0 0,0 0 0,0 0 0,1 0 0,-1 0 0,0 0 0,0 0 0,0 0 0,1 0-1,-1 0 1,0 0 0,0 0 0,1 0 0,-1 0 0,0 0 0,0 0 0,1 0 0,-1 0 0,0 0 0,1 0 0,-1 0-5,-39 53 76,33-47-165,1-1 0,-1 1 0,1 0 0,1 1 0,-1-1-1,1 1 1,0 0 0,1 0 0,-1 1 0,2-1 0,-1 0 0,-3 16 0,9-22-3551,9-8 856,6-15-3719,2-10-5130</inkml:trace>
</inkml:ink>
</file>

<file path=ppt/ink/ink4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099"/>
    </inkml:context>
    <inkml:brush xml:id="br0">
      <inkml:brushProperty name="width" value="0.025" units="cm"/>
      <inkml:brushProperty name="height" value="0.025" units="cm"/>
    </inkml:brush>
  </inkml:definitions>
  <inkml:trace contextRef="#ctx0" brushRef="#br0">39 0 13421,'0'0'12844,"-38"50"-12684,38-25-160,0 1 0,5-2-1666,13-4-2658,6-6-4292</inkml:trace>
</inkml:ink>
</file>

<file path=ppt/ink/ink4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427"/>
    </inkml:context>
    <inkml:brush xml:id="br0">
      <inkml:brushProperty name="width" value="0.025" units="cm"/>
      <inkml:brushProperty name="height" value="0.025" units="cm"/>
    </inkml:brush>
  </inkml:definitions>
  <inkml:trace contextRef="#ctx0" brushRef="#br0">153 1 16816,'0'0'13292,"-11"4"-13025,-34 16 22,43-20-298,0 1 0,0 0 0,0 0 1,1 0-1,-1 0 0,0 0 0,1 0 1,-1 0-1,1 0 0,-1 0 1,1 1-1,-1-1 0,1 1 0,0-1 1,-2 4-1,3-4-76,0-1 0,0 1 0,0 0-1,0-1 1,0 1 0,1 0 0,-1-1 0,0 1 0,0 0 0,1-1 0,-1 1 0,0-1-1,1 1 1,-1-1 0,1 1 0,-1-1 0,0 1 0,1-1 0,-1 1 0,1-1 0,-1 0-1,1 1 1,0-1 0,-1 0 0,1 1 0,-1-1 0,1 0 0,0 0 0,0 1 0,11 3-1293,-1-1 1,1 0 0,18 2-1,-17-3 1258,-6 0 110,1 0 0,-1 1-1,0 0 1,0 0 0,0 0 0,0 1 0,0 1-1,6 4 1,-12-8 139,0 0 0,0 0-1,0-1 1,0 1 0,0 0 0,0 0-1,0 0 1,0 0 0,0 1 0,0-1-1,-1 0 1,1 0 0,0 0 0,-1 1-1,1-1 1,-1 0 0,0 1 0,1-1 0,-1 0-1,0 1 1,0-1 0,0 0 0,0 1-1,0-1 1,0 0 0,0 1 0,0-1-1,0 1 1,-1-1 0,1 0 0,0 1-1,-1-1 1,0 0 0,1 0 0,-1 1-1,0-1 1,1 0 0,-1 0 0,0 0 0,0 0-1,0 0 1,0 0 0,0 0 0,0 0-1,0 0 1,0-1 0,0 1 0,-1 0-1,1-1 1,0 1 0,-3 0 0,-14 9 100,-1-1 0,0-1 0,-1-1 0,0-1 0,0 0 0,0-1 0,0-2 0,-1 0 0,-23 0 0,59-6-6485,13-10 2667,-6 2 440,23-5-3785</inkml:trace>
</inkml:ink>
</file>

<file path=ppt/ink/ink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8.725"/>
    </inkml:context>
    <inkml:brush xml:id="br0">
      <inkml:brushProperty name="width" value="0.025" units="cm"/>
      <inkml:brushProperty name="height" value="0.025" units="cm"/>
    </inkml:brush>
  </inkml:definitions>
  <inkml:trace contextRef="#ctx0" brushRef="#br0">55 61 16143,'0'0'12908,"-6"5"-12849,-1 1 79,0 1-1,0 0 1,1 0-1,-8 13 1,13-19-92,0 0 1,0 0-1,0 1 1,1-1 0,-1 0-1,1 1 1,-1-1 0,1 1-1,-1-1 1,1 1-1,0-1 1,0 1 0,-1-1-1,1 1 1,0-1-1,1 1 1,-1-1 0,0 2-1,1-2-34,0 1 0,0-1 1,0 0-1,0 0 0,0 0 0,0 0 0,0 0 0,0-1 0,1 1 0,-1 0 0,0 0 0,1-1 0,-1 1 0,0-1 1,1 1-1,-1-1 0,1 0 0,-1 1 0,0-1 0,1 0 0,-1 0 0,1 0 0,2 0 0,1 0 29,-1 0 1,1 0-1,0 0 0,-1-1 0,1 1 0,-1-1 0,1 0 0,-1-1 0,1 1 1,-1-1-1,0 0 0,0 0 0,0 0 0,0 0 0,0-1 0,0 0 1,0 0-1,-1 0 0,0 0 0,1 0 0,4-8 0,-4 4 28,1 0-1,-2 0 0,1-1 1,-1 1-1,0-1 0,-1 0 1,0 0-1,0 0 1,-1 0-1,0 0 0,0-1 1,-1-8-1,0 21-68,0 0 0,0-1 0,0 1 0,1 0 0,-1 0 0,1 0 0,0 0 0,0-1 0,1 5 0,-1-7 0,1 1 0,-1-1 0,0 0 0,1 1 0,-1-1 0,1 0 0,-1 0 0,1 0 0,-1 0 0,1 0 0,0 0 0,-1 0 0,1 0 0,0-1 0,0 1 0,0-1 0,0 1 0,0-1 0,-1 0 0,1 0 0,0 0 0,3 0 0,12 1-152,0-1-1,0 0 1,0-1-1,1-1 1,-1-1-1,-1 0 1,1-2-1,17-5 1,-28 5-5875</inkml:trace>
</inkml:ink>
</file>

<file path=ppt/ink/ink4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755"/>
    </inkml:context>
    <inkml:brush xml:id="br0">
      <inkml:brushProperty name="width" value="0.025" units="cm"/>
      <inkml:brushProperty name="height" value="0.025" units="cm"/>
    </inkml:brush>
  </inkml:definitions>
  <inkml:trace contextRef="#ctx0" brushRef="#br0">106 249 9321,'8'-7'7826,"25"-22"-3630,-24 12-1019,-17 12-1272,-21 8-581,20 1-1168,1 0-1,0 0 1,0 1-1,1 0 1,-1 0 0,1 1-1,0-1 1,-7 9-1,10-10-30,0 1 0,0-1 0,0 1-1,1 0 1,-1 0 0,1 1-1,0-1 1,1 1 0,-1-1-1,1 1 1,0 0 0,-2 11-1,4-16-112,0 0-1,0 0 0,0 0 0,0 0 0,0 0 1,0-1-1,0 1 0,0 0 0,1 0 0,-1 0 1,0 0-1,0 0 0,1-1 0,-1 1 0,1 0 1,-1 0-1,1-1 0,-1 1 0,1 0 0,-1-1 1,1 1-1,0 0 0,-1-1 0,1 1 0,0-1 1,0 1-1,-1-1 0,2 1 0,31 3 176,-23-5-168,0-1-1,-1 0 0,1 0 0,17-7 1,-1-4-113,-1-1 1,0-2 0,-1-1 0,-1 0 0,0-2-1,-1 0 1,-1-2 0,-1 0 0,-1-1 0,-1-2-1,-1 1 1,26-50 0,-35 44 317,-8 29-210,0 0 0,0 0 0,0-1 0,0 1 0,0 0 0,0-1 0,0 1 0,0 0 0,0 0 0,-1-1 0,1 1 0,0 0 0,0-1 0,0 1 0,0 0-1,-1 0 1,1 0 0,0-1 0,0 1 0,-1 0 0,1 0 0,0 0 0,0-1 0,-1 1 0,1 0 0,0 0 0,0 0 0,-1 0 0,1 0 0,0 0 0,-1 0 0,1 0 0,0 0 0,-1 0 0,1 0-1,0 0 1,0 0 0,-1 0 0,1 0 0,0 0 0,-1 0 0,-3 2 37,0-1 0,0 1 0,0 0-1,0 0 1,1 1 0,-1-1 0,1 1 0,-1 0 0,-4 6-1,-15 14 177,1 2-1,-27 39 1,42-53-167,0-1 1,1 1 0,1 1 0,0-1-1,0 1 1,1 0 0,0 0 0,2 0-1,-4 21 1,6-30-61,0-1 0,0 1 0,0-1 0,0 1 0,0-1 0,0 1 0,1-1 0,-1 1 0,1-1 0,0 1 0,0-1 0,0 0 0,0 1 0,0-1 0,0 0 0,1 0 0,-1 0 0,1 0 0,-1 0 0,1 0 0,0 0 0,0 0 0,0-1 0,0 1 0,0-1 0,0 1 0,0-1 0,1 0 0,-1 0 0,0 0 0,1 0 0,-1-1 0,0 1 0,1 0 0,-1-1 0,1 0 0,-1 1 0,1-1 0,0 0 0,2-1 0,4 1 0,0 0 0,1-1 0,-1 0 0,0-1 0,0 0 0,0-1 0,0 0 0,0 0 0,-1-1 0,10-4 0,-4-1 0,0 0 0,0-1 0,-1 0 0,-1-1 0,1-1 0,-2 0 0,0 0 0,0-1 0,13-21 0,-24 34 0,0-1 0,0 1 0,0 0 0,0 0 0,0 0 0,0 0 0,0 0 0,0 0 0,1 0 0,-1 0 0,0-1 0,0 1 0,0 0 0,0 0 0,0 0 0,0 0 0,0 0 0,0 0 0,0 0 0,0-1 0,0 1 0,0 0 0,0 0 0,-1 0 0,1 0 0,0 0 0,0 0 0,0 0 0,0 0 0,0-1 0,0 1 0,0 0 0,0 0 0,0 0 0,0 0 0,0 0 0,0 0 0,0 0 0,0 0 0,-1 0 0,1 0 0,0 0 0,0 0 0,0 0 0,0 0 0,0-1 0,0 1 0,0 0 0,-1 0 0,1 0 0,0 0 0,0 0 0,0 0 0,0 0 0,0 0 0,0 0 0,0 0 0,0 0 0,-1 0 0,1 1 0,0-1 0,0 0 0,-13 3 0,-10 9 0,9-2 0,1 0 0,-23 24 0,33-31 0,-1 0 0,2 1 0,-1-1 0,0 1 0,1 0 0,0-1 0,0 1 0,0 0 0,0 1 0,0-1 0,1 0 0,0 0 0,0 1 0,0-1 0,1 1 0,-1 4 0,2-7 0,0-1 0,0 1 0,0-1 0,0 0 0,0 1 0,0-1 0,1 0 0,-1 0 0,0 0 0,1 1 0,-1-2 0,1 1 0,-1 0 0,1 0 0,0 0 0,-1-1 0,1 1 0,0-1 0,-1 1 0,1-1 0,0 0 0,0 1 0,-1-1 0,1 0 0,0 0 0,0 0 0,2-1 0,55-2 0,-55 3-315,-1-1-1,1 0 1,-1 1-1,1-1 1,-1 0-1,0 0 1,1-1-1,-1 1 1,0-1-1,0 0 1,0 0-1,0 0 1,0 0-1,-1 0 1,1 0-1,0-1 1,-1 1-1,0-1 1,0 0 0,3-5-1,-4-4-6255</inkml:trace>
</inkml:ink>
</file>

<file path=ppt/ink/ink4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4.161"/>
    </inkml:context>
    <inkml:brush xml:id="br0">
      <inkml:brushProperty name="width" value="0.025" units="cm"/>
      <inkml:brushProperty name="height" value="0.025" units="cm"/>
    </inkml:brush>
  </inkml:definitions>
  <inkml:trace contextRef="#ctx0" brushRef="#br0">170 0 9769,'0'0'20809,"-13"0"-19544,3 1-1172,1 0-1,-1 0 0,0 1 0,1 1 1,-1 0-1,1 0 0,-14 7 0,19-8-83,-1 0-1,1 0 1,0 0-1,0 1 1,0-1-1,1 1 1,-1 0-1,1 1 0,-1-1 1,1 1-1,0-1 1,0 1-1,1 0 1,-1 0-1,1 0 0,0 0 1,0 0-1,0 1 1,1-1-1,-1 1 1,-1 7-1,3-11-8,0 0 0,0 0 0,0 0 0,0 0 0,1-1 0,-1 1 0,0 0 0,0 0 0,0 0 0,1 0 0,-1-1 0,0 1 0,1 0 0,-1 0 0,1-1 0,-1 1 0,1 0 0,-1-1 0,1 1 0,-1 0 0,1-1 0,0 1 0,-1-1 0,1 1 0,0-1 0,-1 1 0,1-1 0,0 0 0,1 1 0,32 4 0,-22-5 0,0-1 0,-1-1 0,1 0 0,11-4 0,8-6 0,23-10 0,-50 21 0,-1 0 0,1 0 0,-1 0 0,1 1 0,0-1 0,-1 1 0,1 0 0,0 0 0,0 0 0,-1 1 0,7 0 0,-9 0 0,-1 0 0,1 0 0,0-1 0,0 1 0,-1 0 0,1 0 0,0 0 0,-1 0 0,1 0 0,-1 0 0,1 0 0,-1 0 0,0 0 0,1 0 0,-1 0 0,0 0 0,0 1 0,0-1 0,0 0 0,0 0 0,0 2 0,-1 31 0,1-27 0,-6 81 0,10-78-1181,6-9-3190,12-1-6861</inkml:trace>
</inkml:ink>
</file>

<file path=ppt/ink/ink4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5.904"/>
    </inkml:context>
    <inkml:brush xml:id="br0">
      <inkml:brushProperty name="width" value="0.025" units="cm"/>
      <inkml:brushProperty name="height" value="0.025" units="cm"/>
    </inkml:brush>
  </inkml:definitions>
  <inkml:trace contextRef="#ctx0" brushRef="#br0">301 12 16239,'-8'-3'3171,"3"1"-2905,0 1 0,0-1-1,-1 1 1,1 0 0,0 0-1,-1 1 1,1 0 0,-1 0-1,1 0 1,0 0-1,-1 1 1,1 0 0,0 0-1,-1 1 1,1-1 0,0 1-1,0 0 1,0 0 0,0 1-1,-6 4 1,-5 6-55,1 2-1,0-1 1,1 2 0,1 0 0,0 0-1,2 1 1,-1 1 0,2 0 0,1 0-1,0 1 1,1 0 0,1 1 0,1 0-1,1 0 1,0 0 0,2 1 0,0-1-1,2 1 1,0 0 0,3 30-1,-2-47-202,1 0 0,0 0-1,0-1 1,0 1-1,1 0 1,-1-1 0,1 0-1,0 1 1,0-1-1,0 0 1,0 0 0,1 0-1,-1 0 1,1 0-1,0 0 1,-1-1 0,1 1-1,5 2 1,-2-2 3,0 0 1,-1 0 0,1-1-1,0 0 1,1 0 0,-1-1-1,0 0 1,0 0 0,1 0-1,10 0 1,-10-1 30,0 0 0,0-1 1,0 1-1,0-1 0,0-1 0,0 1 0,0-1 1,0-1-1,0 1 0,-1-1 0,1 0 0,-1-1 0,0 1 1,0-1-1,0 0 0,-1-1 0,1 1 0,-1-1 1,0-1-1,8-9 0,-13 14-26,1 0 1,-1 0-1,1 0 1,-1 0-1,1 0 1,-1 0-1,1 0 0,-1 0 1,0 0-1,1 0 1,-1 0-1,0 0 1,0 0-1,0 0 0,0 0 1,0 0-1,0 0 1,0 0-1,0 0 1,-1 0-1,1 0 0,0 0 1,-1 0-1,1 0 1,0 0-1,-1 0 1,1 0-1,-1 0 1,0 0-1,0-1 0,-2 0 46,1 1-1,0-1 0,-1 1 1,1 0-1,-1 0 0,1 0 1,-1 0-1,0 0 0,1 0 0,-1 1 1,-5-1-1,-4 0 129,0 1 0,0 0-1,0 1 1,-21 4 0,0 8-190,32-12 0,-1 0 0,1-1 0,0 1 0,0 0 0,0 0 0,0 0 0,-1 0 0,1 0 0,1 0 0,-1 0 0,0 0 0,0 0 0,0 0 0,1 1 0,-1-1 0,0 0 0,1 1 0,-1-1 0,1 0 0,-1 3 0,2-3 0,0 0 0,1-1 0,-1 1 0,0-1 0,0 0 0,1 1 0,-1-1 0,0 0 0,1 0 0,-1 0 0,0 0 0,1 0 0,-1 0 0,0 0 0,3-1 0,-1 1 0,13-2-58,0-1 1,0-1-1,0 0 0,0-1 0,0-1 1,-1 0-1,0-1 0,-1-1 0,18-12 1,-12 8-38,1 1 1,1 0-1,33-11 0,-54 22 86,-1 0-1,0 0 0,1 0 0,-1 0 0,1 0 0,-1 0 0,0 0 1,1 0-1,-1 0 0,0 0 0,1 0 0,-1 0 0,0 0 0,1 0 0,-1 0 1,0 1-1,1-1 0,-1 0 0,0 0 0,1 0 0,-1 0 0,0 1 1,0-1-1,1 0 0,-1 0 0,0 1 0,0-1 0,1 0 0,-1 1 1,0-1-1,0 0 0,0 1 0,0-1 0,1 0 0,-1 1 0,0-1 1,0 0-1,0 1 0,0-1 0,0 0 0,0 1 0,0 25-74,-12 24 310,-8-1-50,14-37-145,0 1-1,1 1 1,0-1-1,1 1 1,1 0-1,-4 25 1,7-38-41,0-1 0,0 1 0,1-1 0,-1 1 0,0-1 0,0 1 1,0-1-1,0 1 0,1-1 0,-1 1 0,0-1 0,1 1 0,-1-1 0,0 1 0,1-1 0,-1 0 0,0 1 1,1-1-1,-1 0 0,1 1 0,-1-1 0,0 0 0,1 0 0,-1 1 0,1-1 0,-1 0 0,1 0 0,-1 0 0,1 0 1,-1 1-1,1-1 0,-1 0 0,1 0 0,0 0 0,-1 0 0,1 0 0,-1 0 0,1-1 0,-1 1 0,1 0 1,-1 0-1,1 0 0,-1 0 0,1-1 0,-1 1 0,1 0 0,-1 0 0,1-1 0,27-13-1511,-14 4-915,-1-1 0,-1-1 1,18-20-1,4-11-7782</inkml:trace>
</inkml:ink>
</file>

<file path=ppt/ink/ink4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6.845"/>
    </inkml:context>
    <inkml:brush xml:id="br0">
      <inkml:brushProperty name="width" value="0.025" units="cm"/>
      <inkml:brushProperty name="height" value="0.025" units="cm"/>
    </inkml:brush>
  </inkml:definitions>
  <inkml:trace contextRef="#ctx0" brushRef="#br0">102 290 10442,'-8'12'7778,"-5"7"-6578,-36 57 3074,44-67-3580,0 0-1,1 0 1,0 0 0,0 1 0,1 0-1,1-1 1,-3 13 0,5-21-679,1-1 0,-1 1 0,0-1 0,0 1-1,0 0 1,0-1 0,0 1 0,1-1 0,-1 1 0,0 0 0,1-1 0,-1 1 0,0-1 0,1 1 0,-1-1 0,0 0 0,1 1 0,-1-1 0,1 1 0,-1-1 0,1 0 0,-1 1 0,1-1 0,0 0 0,-1 1 0,1-1 0,-1 0 0,1 0 0,-1 0 0,1 1 0,0-1-1,-1 0 1,1 0 0,-1 0 0,1 0 0,0 0 0,-1 0 0,1 0 0,0-1 0,-1 1 0,1 0 0,-1 0 0,2-1 0,30-7 74,-21 3-135,-1-1 0,0 1 0,0-2 0,-1 1 0,1-1 0,-1-1 0,-1 0 1,13-15-1,2-5-331,26-46 1,-4 6 154,-45 68 220,0 0-1,0 0 1,0 0 0,0-1-1,0 1 1,0 0 0,0 0-1,0 0 1,1-1 0,-1 1-1,0 0 1,0 0 0,0 0-1,0 0 1,0-1 0,0 1-1,1 0 1,-1 0-1,0 0 1,0 0 0,0 0-1,0 0 1,1-1 0,-1 1-1,0 0 1,0 0 0,0 0-1,0 0 1,1 0 0,-1 0-1,0 0 1,0 0 0,0 0-1,1 0 1,-1 0 0,0 0-1,0 0 1,0 0 0,1 0-1,-1 0 1,0 0 0,0 0-1,0 0 1,1 0 0,-1 0-1,0 1 1,0-1-1,0 0 1,1 0 0,-1 0-1,0 0 1,0 0 0,0 0-1,0 1 1,0-1 0,1 0-1,-1 0 1,0 0 0,0 1-1,3 19-306,-4 28-132,-4-4 462,3-31 65,0 0-1,1 0 0,0 0 1,2 20-1,0-31-66,-1-1-1,0 0 1,1 0 0,-1 0-1,0 0 1,1 0 0,-1 0-1,1 0 1,0 0 0,-1 0 0,1 0-1,0 0 1,0 0 0,-1 0-1,1-1 1,0 1 0,0 0-1,0 0 1,0-1 0,0 1-1,0-1 1,0 1 0,0-1-1,0 1 1,0-1 0,1 0 0,-1 1-1,0-1 1,0 0 0,0 0-1,0 0 1,1 0 0,-1 0-1,0 0 1,0 0 0,0 0-1,0-1 1,0 1 0,1 0-1,-1-1 1,1 0 0,5-1 30,-1 0 1,0 0-1,0-1 1,0 0 0,-1 0-1,8-5 1,18-19-44,-1-2 0,-1 0 1,-1-2-1,-2-1 0,-2-1 1,-1-1-1,-1-2 0,-2 0 0,-1-1 1,24-70-1,-42 103-561,-6 12 229,-16 34 153,-26 63 293,32-74 58,2 1 0,1 0 0,1 1 1,2 0-1,1 1 0,2 0 0,-3 39 0,9-73-173,0 0-1,0 1 1,0-1-1,0 0 1,0 0-1,0 0 1,0 1-1,0-1 1,0 0-1,0 0 1,0 0-1,0 1 1,0-1-1,0 0 1,0 0-1,0 0 1,0 0-1,0 1 1,0-1-1,1 0 1,-1 0-1,0 0 1,0 0-1,0 1 1,0-1-1,0 0 1,0 0-1,0 0 1,1 0-1,-1 0 0,0 1 1,0-1-1,0 0 1,0 0-1,1 0 1,-1 0-1,0 0 1,0 0-1,0 0 1,0 0-1,1 0 1,-1 0-1,0 0 1,0 0-1,0 0 1,1 0-1,-1 0 1,10-7 197,7-15-1,-9-5-182,0-1-1,-2-1 0,-1 1 1,-2-1-1,0 1 0,-3-51 1,-2 69-30,-1 15 21,-2 16 44,5-17-46,0-1 0,0 1 0,0 0 0,1 0 0,-1 0 0,1 0 0,0 0 0,0-1 0,0 1 0,1 0 0,-1-1 0,1 1 1,0-1-1,0 1 0,0-1 0,1 0 0,-1 0 0,6 5 0,-3-4-1,0-1 0,0-1 0,0 1 0,0-1 0,1 1 1,-1-2-1,1 1 0,-1 0 0,1-1 0,0 0 0,0-1 0,8 1 1,-4-1-5,0 0 0,-1 0 1,1-1-1,0 0 0,0-1 1,14-4-1,-20 5 7,-1 0-1,1-1 1,-1 1 0,1-1-1,-1 1 1,0-1-1,0 0 1,0 0 0,0-1-1,0 1 1,-1-1-1,1 1 1,-1-1 0,1 0-1,-1 0 1,0 0-1,0 0 1,-1 0 0,1-1-1,0 1 1,0-4-1,-14 15-310,-5 15 287,14-19 21,1 1-1,-1 0 0,1-1 0,0 1 0,0 0 0,1 0 0,0 0 0,0 1 1,0-1-1,0 0 0,1 0 0,0 0 0,0 1 0,0-1 0,1 0 0,1 8 1,-1-10-5,1 0 0,-1 0 0,1 0 0,0 0 0,0 0 0,0-1 0,0 1 0,0 0 0,1-1 0,-1 0 0,1 0 1,-1 0-1,1 0 0,0 0 0,0 0 0,0 0 0,0-1 0,0 0 0,0 0 0,0 1 0,1-2 0,-1 1 0,0 0 0,1-1 1,-1 1-1,5-1 0,-1 0 8,-1 1 1,0-1-1,0 0 1,0 0-1,1 0 0,-1-1 1,0 0-1,0-1 1,0 1-1,10-5 1,-14 5 24,1-1 1,0 0-1,-1 0 1,0 0-1,1 0 1,-1-1-1,0 1 1,0-1-1,-1 1 0,1-1 1,0 0-1,-1 0 1,1 1-1,-1-1 1,0 0-1,0 0 1,0 0-1,-1-1 1,1 1-1,-1 0 1,1 0-1,-1 0 0,0-3 1,0-30 265,-5-49 1,-1-10-83,6 94-218,1 1-1,0-1 1,-1 0-1,1 0 1,0 1-1,-1-1 1,1 0-1,0 1 1,0-1-1,0 1 1,0-1-1,0 1 1,0-1-1,-1 1 1,1 0-1,0-1 1,0 1-1,0 0 1,0 0-1,0 0 1,0 0-1,0 0 1,0 0-1,0 0 1,2 0 0,39 0-28,-31 1-19,21 0-740,1-1-3056,-13 0-3915</inkml:trace>
</inkml:ink>
</file>

<file path=ppt/ink/ink4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7.176"/>
    </inkml:context>
    <inkml:brush xml:id="br0">
      <inkml:brushProperty name="width" value="0.025" units="cm"/>
      <inkml:brushProperty name="height" value="0.025" units="cm"/>
    </inkml:brush>
  </inkml:definitions>
  <inkml:trace contextRef="#ctx0" brushRef="#br0">1 19 21012,'0'0'1826,"82"-14"-449,-36 14-1057,7 0-352,1 0-2402,0-5-7720</inkml:trace>
</inkml:ink>
</file>

<file path=ppt/ink/ink4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7.816"/>
    </inkml:context>
    <inkml:brush xml:id="br0">
      <inkml:brushProperty name="width" value="0.025" units="cm"/>
      <inkml:brushProperty name="height" value="0.025" units="cm"/>
    </inkml:brush>
  </inkml:definitions>
  <inkml:trace contextRef="#ctx0" brushRef="#br0">51 0 19827,'0'0'2402,"-2"9"-582,-12 35 303,7-23-1570,0-1 0,2 1 0,0 0 1,1 0-1,1 0 0,0 40 0,3-60-539,1 0-1,-1 0 1,0 0-1,1-1 1,0 1 0,-1 0-1,1 0 1,-1 0-1,1 0 1,0-1-1,0 1 1,-1 0-1,1-1 1,0 1-1,0 0 1,0-1-1,0 1 1,0-1-1,0 0 1,0 1-1,0-1 1,0 0-1,0 1 1,0-1-1,0 0 1,0 0-1,0 0 1,0 0-1,0 0 1,0 0-1,0 0 1,0 0-1,0-1 1,0 1-1,0 0 1,0-1-1,0 1 1,1-1-1,42-16 336,-26 5-286,-1 0 0,-1-2 0,22-21 0,-24 21-52,1 0 1,0 1-1,1 1 1,17-11 0,-33 23-16,1 0 1,-1 0 0,1 0 0,-1-1-1,0 1 1,1 0 0,-1 0 0,1 0-1,-1 0 1,1 0 0,-1 0 0,1 0-1,-1 0 1,1 0 0,-1 0 0,0 0-1,1 0 1,-1 0 0,1 0 0,-1 0 0,1 1-1,-1-1 1,0 0 0,1 0 0,-1 0-1,1 1 1,-1-1 0,0 0 0,1 1-1,-1-1 1,0 0 0,1 1 0,-1-1-1,0 0 1,0 1 0,1-1 0,-1 0-1,0 1 1,0-1 0,0 1 0,1-1-1,-1 1 1,0-1 0,0 0 0,0 1-1,0-1 1,0 1 0,0-1 0,0 1 0,0-1-1,0 1 1,0 32-213,0-26 195,-11 185 725,11-192-685,0 1 0,0 0 0,0-1 0,0 1-1,0-1 1,0 1 0,0 0 0,0-1-1,0 1 1,0 0 0,0-1 0,1 1-1,-1-1 1,0 1 0,0 0 0,1-1 0,-1 1-1,0-1 1,1 1 0,-1-1 0,1 1-1,-1-1 1,1 1 0,-1-1 0,1 0-1,-1 1 1,1-1 0,-1 1 0,1-1 0,-1 0-1,1 0 1,0 1 0,0-1 0,24-5 263,23-25-65,-36 20-353,55-47 438,-61 52-818,-1-1 1,1 0-1,-1-1 1,0 1-1,-1-1 1,1 0-1,-1-1 1,3-7-1,-5 6-1620</inkml:trace>
</inkml:ink>
</file>

<file path=ppt/ink/ink4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8.647"/>
    </inkml:context>
    <inkml:brush xml:id="br0">
      <inkml:brushProperty name="width" value="0.025" units="cm"/>
      <inkml:brushProperty name="height" value="0.025" units="cm"/>
    </inkml:brush>
  </inkml:definitions>
  <inkml:trace contextRef="#ctx0" brushRef="#br0">1 364 12844,'0'0'11488,"0"9"-11125,1 0-309,-1 5 50,1-1-1,1 1 1,5 19 0,-7-31-88,1 1 0,-1-1 1,1 0-1,0 1 1,0-1-1,0 0 1,0 0-1,0 0 0,0 0 1,0 1-1,1-2 1,-1 1-1,1 0 1,0 0-1,-1 0 1,1-1-1,0 1 0,0-1 1,0 0-1,0 1 1,0-1-1,0 0 1,1 0-1,-1 0 0,0 0 1,0-1-1,1 1 1,3 0-1,1-2 9,-1 0 1,1 0-1,-1 0 0,1-1 0,-1 0 0,0 0 1,0-1-1,0 0 0,0 0 0,0 0 0,-1-1 1,0 0-1,1 0 0,-1 0 0,-1 0 0,6-6 1,-7 6-9,1 0 0,-1 0 0,1 0 0,-1-1-1,0 1 1,-1-1 0,1 1 0,-1-1 0,0 0 0,0 0 0,-1 0 0,1 0 0,-1-1 0,0 1 0,0 0 0,-1 0 0,0-1 0,0 1 0,0 0 0,-1-8 0,-3 4-848,5 7-1085,16 1-174,-7-2 1767,0 0-1,-1 0 1,1-1-1,-1-1 1,0 0-1,0 0 1,-1 0-1,0-1 1,0-1-1,0 1 1,0-1-1,-1-1 1,-1 1-1,1-1 1,9-15-1,-8 11 555,-1 0-1,-1-1 0,0 0 1,-1 1-1,0-2 0,0 1 1,-2-1-1,0 1 0,0-1 1,0-27-1,-4 54-254,-1 1 1,-1-1-1,0 0 1,-1 0-1,-9 20 1,1 0 201,3-8-146,0 1 725,0 0-1,1 0 1,2 1-1,1 0 1,1 0-1,-1 38 1,5-64-749,0 1 0,0-1 0,0 0 0,0 1 0,0-1 0,1 0-1,-1 1 1,0-1 0,1 0 0,-1 1 0,1-1 0,0 0 0,-1 0 0,1 1 0,0-1 0,0 0 0,0 0 0,0 0 0,0 0 0,0 0 0,0 0-1,0 0 1,0-1 0,2 2 0,-1-1 20,1 0 1,-1-1-1,1 1 0,-1-1 0,1 1 0,-1-1 1,1 0-1,-1 0 0,1 0 0,0 0 0,-1-1 0,4 0 1,2-1 75,0 0 0,0-1 0,-1 0 1,1-1-1,-1 1 0,0-1 0,12-9 1,2-7 57,-1 0 0,-1-1 0,0-2 0,-2 1 0,-1-2 1,23-44-1,-22 33 149,-1 0 0,-3-2 0,0 1 0,10-57 0,-51 171-627,-20 55-126,43-113 470,0 1-1,2 0 0,0 0 1,1 0-1,2 0 0,0 0 1,4 35-1,-3-53-112,-1-1-1,1 1 1,0-1-1,0 1 1,0-1 0,0 1-1,0-1 1,1 0-1,-1 1 1,1-1-1,-1 0 1,1 0 0,0 0-1,0 0 1,0 0-1,0-1 1,0 1 0,0-1-1,0 1 1,1-1-1,-1 0 1,0 0 0,1 0-1,4 2 1,-6-8-89,0 1 1,0-1 0,0 0 0,-1 0 0,0 1-1,0-1 1,0 0 0,-2-8 0,-2-3 466,-1-1 1,-1 0-1,0 1 1,-1 0 0,-13-20-1,11 21 521,1-1-1,0-1 1,1 1 0,-8-34-1,14 50-798,1-1-1,0 1 0,0-1 0,0 1 1,-1-1-1,1 1 0,0-1 0,0 0 1,0 1-1,0-1 0,0 1 0,0-1 1,0 1-1,0-1 0,0 0 0,0 1 0,0-1 1,0 1-1,1-1 0,-1 1 0,0-1 1,0 1-1,0-1 0,1 1 0,-1-1 1,0 1-1,1-1 0,-1 1 0,1-1 1,-1 1-1,0 0 0,1-1 0,-1 1 1,1 0-1,0-1 0,20 8-1429,21 24-4847,-21-14 171,2-1-4404</inkml:trace>
</inkml:ink>
</file>

<file path=ppt/ink/ink4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004"/>
    </inkml:context>
    <inkml:brush xml:id="br0">
      <inkml:brushProperty name="width" value="0.025" units="cm"/>
      <inkml:brushProperty name="height" value="0.025" units="cm"/>
    </inkml:brush>
  </inkml:definitions>
  <inkml:trace contextRef="#ctx0" brushRef="#br0">94 1 18129,'0'0'8905,"-11"9"-7357,10-8-1526,-11 9 378,1 1 0,0 0-1,-13 17 1,22-25-354,-1 0-1,1 0 1,0 0 0,0 1-1,0-1 1,0 0 0,1 1-1,-1 0 1,1-1 0,0 1-1,0 0 1,0-1 0,0 1-1,1 0 1,0 0 0,-1 0-1,1 0 1,1 0 0,-1-1-1,1 1 1,-1 0 0,1 0-1,2 5 1,-2-8-33,0 0-1,1 0 1,-1 0-1,0 0 1,1 0 0,-1 0-1,0-1 1,1 1-1,-1 0 1,1-1 0,-1 1-1,1-1 1,-1 0-1,1 0 1,0 1-1,-1-1 1,1 0 0,-1 0-1,1 0 1,-1-1-1,4 1 1,34-9 265,-28 3-323,0 0-1,-1-1 0,19-15 1,-22 15-30,1 1-1,0 0 1,0 0 0,0 1-1,1 0 1,0 1 0,15-6-1,-23 10 67,-1 0 0,1 1 0,-1-1 0,1 0 0,-1 1 0,1-1 0,-1 1 0,1-1 0,-1 1 0,0-1-1,1 1 1,-1-1 0,0 1 0,1 0 0,-1-1 0,0 1 0,0-1 0,0 1 0,1 0 0,-1-1 0,0 1 0,0 0-1,0-1 1,0 1 0,0-1 0,0 1 0,0 0 0,0-1 0,-1 1 0,1 0 0,-2 26 7,-9 14 94,9-33-30,-1-1 0,1 1 0,0-1 1,1 1-1,-1 11 0,3-18-65,-1-1 0,1 1 0,-1 0 0,1-1 0,0 1 0,-1-1 0,1 1 0,0-1 0,0 1 1,-1-1-1,1 0 0,0 1 0,0-1 0,0 0 0,0 0 0,-1 1 0,1-1 0,0 0 0,0 0 0,0 0 0,0 0 0,0 0 0,-1 0 0,1 0 1,0-1-1,0 1 0,0 0 0,0 0 0,-1-1 0,3 0 0,29-7-1534,66-40-12861,-63 30 4330</inkml:trace>
</inkml:ink>
</file>

<file path=ppt/ink/ink4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345"/>
    </inkml:context>
    <inkml:brush xml:id="br0">
      <inkml:brushProperty name="width" value="0.025" units="cm"/>
      <inkml:brushProperty name="height" value="0.025" units="cm"/>
    </inkml:brush>
  </inkml:definitions>
  <inkml:trace contextRef="#ctx0" brushRef="#br0">152 35 13325,'0'0'4142,"-11"4"-907,-2 1-2525,-4 1 1389,1 1 0,-31 17 1,43-23-1957,1 1 0,0 0-1,0 0 1,0 0 0,1 0 0,-1 0 0,0 1 0,1 0 0,0-1 0,-1 1-1,1 0 1,0 0 0,0 0 0,1 0 0,-1 0 0,1 0 0,-1 1 0,1-1-1,0 1 1,0-1 0,1 0 0,-1 1 0,1 3 0,0-5-132,1-1 0,0 1 0,0-1 0,0 1 0,1-1 0,-1 0 0,0 0 0,0 1 0,1-1 0,-1 0 0,1 0 0,-1 0 0,1 0 0,-1-1 0,1 1 0,-1 0 0,1-1 1,0 1-1,0-1 0,-1 1 0,1-1 0,0 0 0,-1 0 0,1 0 0,0 0 0,0 0 0,2 0 0,3 0 18,0 0 1,1 0-1,-1-1 1,0 1-1,13-4 1,-14 0-26,0 1 0,0-2 1,0 1-1,0 0 1,-1-1-1,1 0 0,-1 0 1,-1-1-1,1 0 1,-1 1-1,0-2 1,0 1-1,0 0 0,-1-1 1,0 1-1,0-1 1,-1 0-1,0 0 0,0 0 1,-1 0-1,0 0 1,1-13-1,-3 19-21,1 0 1,0 0-1,-1 0 1,1 0-1,0 0 1,-1 0-1,1 0 1,-1 0-1,0 0 1,1 0-1,-1 0 1,0 0-1,0 0 1,1 1-1,-1-1 0,0 0 1,0 0-1,0 1 1,0-1-1,0 1 1,0-1-1,0 1 1,0-1-1,0 1 1,0-1-1,0 1 1,0 0-1,-1 0 0,1 0 1,0 0-1,0 0 1,0 0-1,0 0 1,0 0-1,0 0 1,-3 1-1,3-1-140,-1 0 0,0 0 0,1 0-1,-1 1 1,1-1 0,-1 0 0,1 1 0,-1 0-1,1-1 1,-1 1 0,1 0 0,0 0 0,-1-1-1,1 1 1,0 0 0,0 0 0,-1 1 0,1-1-1,0 0 1,0 0 0,0 1 0,0-1 0,1 0-1,-1 1 1,0-1 0,1 1 0,-1-1 0,0 1-1,0 2 1,1-2-295,-1 0-1,1 0 0,0 0 1,0-1-1,0 1 0,0 0 1,0 0-1,0 0 0,0 0 1,0 0-1,1-1 1,-1 1-1,1 0 0,0 0 1,-1 0-1,1-1 0,0 1 1,0 0-1,0-1 0,0 1 1,0-1-1,0 1 0,3 1 1,15 7-5090</inkml:trace>
</inkml:ink>
</file>

<file path=ppt/ink/ink4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721"/>
    </inkml:context>
    <inkml:brush xml:id="br0">
      <inkml:brushProperty name="width" value="0.025" units="cm"/>
      <inkml:brushProperty name="height" value="0.025" units="cm"/>
    </inkml:brush>
  </inkml:definitions>
  <inkml:trace contextRef="#ctx0" brushRef="#br0">175 210 18481,'0'0'1671,"-9"-5"433,2 1-1570,-1 0 0,0 1 0,0 0 0,0 0 0,-12-2 1,17 4-374,0 1 0,-1-1 1,1 1-1,0 0 0,-1 0 1,1 0-1,0 1 0,0-1 1,-1 1-1,1 0 0,0 0 1,0 0-1,0 0 0,0 0 1,0 1-1,0 0 0,0-1 1,1 1-1,-1 0 0,-4 4 1,3-1 63,0 0 1,0 0-1,0 0 1,1 1 0,-1-1-1,1 1 1,-4 12-1,6-17-202,1 0 0,-1 1 0,1-1 0,-1 0 0,1 1 0,0-1 0,-1 0 0,1 1 0,0-1 0,0 1 0,0-1 0,0 0 0,0 1 0,0-1 0,0 1 0,1-1 0,-1 0 0,0 1 0,1-1 0,-1 0 0,1 1 0,0-1 0,-1 0 0,1 0 0,0 0 0,0 0 0,0 1 0,-1-1 0,1 0 0,0 0 0,1-1 0,-1 1 0,0 0 0,0 0 0,0 0 0,0-1 0,1 1 0,-1 0 0,0-1 0,1 0 0,0 1 0,7 1 2,0-1 0,-1 0 0,1-1 0,0 0 0,-1 0-1,1-1 1,0 0 0,-1 0 0,1-1 0,-1-1 0,1 1 0,-1-1 0,0 0-1,0-1 1,-1 0 0,1 0 0,-1-1 0,1 0 0,-2 0 0,1-1 0,0 0-1,-1 0 1,0 0 0,5-9 0,8-8-3,-2-1 0,-2 0-1,0-2 1,-1 0 0,20-53 0,-29 55 58,-16 30 53,-21 35 49,20-23-182,0 0 0,1 1 0,-11 27 0,18-38 0,1 1 0,0-1 0,1 0 0,0 1 0,0-1 0,1 1 0,0 0 0,1 0 0,0-1 0,0 1 0,2 11 0,-1-17-248,0-1 1,0 0-1,0 0 1,0 1-1,0-1 1,0 0-1,1 0 1,-1 0-1,1 0 1,-1-1-1,1 1 1,0 0-1,0-1 0,0 1 1,0-1-1,0 0 1,0 1-1,0-1 1,0 0-1,0 0 1,1 0-1,-1-1 1,0 1-1,4 0 0,0 0-869,0 0-1,-1 0 0,1-1 1,0 1-1,0-1 0,0-1 0,-1 1 1,1-1-1,8-2 0,9-8-11112</inkml:trace>
</inkml:ink>
</file>

<file path=ppt/ink/ink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9.083"/>
    </inkml:context>
    <inkml:brush xml:id="br0">
      <inkml:brushProperty name="width" value="0.025" units="cm"/>
      <inkml:brushProperty name="height" value="0.025" units="cm"/>
    </inkml:brush>
  </inkml:definitions>
  <inkml:trace contextRef="#ctx0" brushRef="#br0">0 140 19538,'0'0'833,"55"-24"448,-13 3 1250,6-2-1538,8 0-865,-9-1-1121,-9-1-4612</inkml:trace>
</inkml:ink>
</file>

<file path=ppt/ink/ink4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0.081"/>
    </inkml:context>
    <inkml:brush xml:id="br0">
      <inkml:brushProperty name="width" value="0.025" units="cm"/>
      <inkml:brushProperty name="height" value="0.025" units="cm"/>
    </inkml:brush>
  </inkml:definitions>
  <inkml:trace contextRef="#ctx0" brushRef="#br0">0 83 18514,'0'0'12022,"9"0"-11916,8 0-33,-1 1-48,0 0 1,-1-2-1,1 0 0,16-3 1,-29 3-20,0 1 1,0 0 0,-1-1 0,1 0 0,-1 0-1,1 0 1,0 0 0,-1 0 0,0 0-1,1-1 1,-1 1 0,0-1 0,0 1 0,1-1-1,-1 0 1,-1 0 0,1 0 0,0 0 0,0 0-1,-1-1 1,1 1 0,-1 0 0,0-1-1,0 1 1,0-1 0,0 1 0,0-1 0,0 0-1,-1 1 1,1-1 0,-1-4 0,0 6 0,0 0 0,0 0 1,0 1-1,0-1 0,0 0 1,-1 0-1,1 0 0,0 1 1,-1-1-1,1 0 1,-1 1-1,1-1 0,-1 0 1,1 1-1,-1-1 0,1 1 1,-1-1-1,1 0 0,-1 1 1,0 0-1,1-1 0,-1 1 1,0-1-1,0 1 0,1 0 1,-1-1-1,0 1 0,0 0 1,0 0-1,1 0 0,-1 0 1,0-1-1,0 1 1,0 0-1,1 0 0,-1 1 1,0-1-1,0 0 0,0 0 1,1 0-1,-1 0 0,0 1 1,0-1-1,-1 1 0,-2 0-17,0 0-1,0 1 0,0-1 1,0 1-1,0 0 1,0 0-1,-5 4 0,3 0 76,0-1-1,0 1 1,1 0 0,-1 0-1,2 1 1,-1 0-1,1-1 1,0 2 0,0-1-1,1 0 1,0 1-1,0-1 1,1 1 0,0 0-1,0 0 1,1 0-1,0 0 1,1 0 0,0 10-1,0-17-67,0 1-1,1-1 1,-1 1-1,1 0 1,-1-1 0,1 0-1,0 1 1,0-1-1,0 1 1,-1-1-1,1 0 1,1 0-1,-1 1 1,0-1 0,0 0-1,0 0 1,1 0-1,-1 0 1,0 0-1,1-1 1,1 2-1,2 0-122,0 0 0,-1-1 0,1 1 0,0-1 0,1 0 0,9 0-1,-4-1-1066,0 0-1,1 0 1,-1-1-1,0-1 1,21-5 0,2-10-6479,2-7-6699</inkml:trace>
</inkml:ink>
</file>

<file path=ppt/ink/ink4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0.421"/>
    </inkml:context>
    <inkml:brush xml:id="br0">
      <inkml:brushProperty name="width" value="0.025" units="cm"/>
      <inkml:brushProperty name="height" value="0.025" units="cm"/>
    </inkml:brush>
  </inkml:definitions>
  <inkml:trace contextRef="#ctx0" brushRef="#br0">76 0 16976,'0'0'3785,"-8"9"-1874,-2 4-890,1 0 0,1 0 1,0 1-1,0 0 0,-7 23 0,13-32-793,0 0 0,0 1 0,1-1 0,0 1-1,0-1 1,1 1 0,0-1 0,0 1 0,0-1 0,1 8 0,0-11-227,-1 1 0,1-1 0,0 1 1,0-1-1,0 0 0,1 1 1,-1-1-1,1 0 0,-1 0 0,1 0 1,0 0-1,-1 0 0,1 0 1,0 0-1,0-1 0,0 1 0,1-1 1,-1 1-1,0-1 0,1 0 0,-1 0 1,1 0-1,2 1 0,0-1 5,1 1-1,0-1 1,-1 0 0,1-1-1,0 0 1,0 1-1,-1-2 1,1 1-1,0-1 1,0 0 0,-1 0-1,1 0 1,-1-1-1,1 0 1,-1 0-1,1 0 1,-1-1 0,0 0-1,0 0 1,-1 0-1,1-1 1,0 1-1,-1-1 1,6-7 0,9-9-39,-2-2 0,0 0 0,25-44 0,-29 45 73,-46 104 425,25-63-384,0 0 1,1 0-1,0 1 1,-6 42-1,12-53-1884,1-1 1,0 1-1,0-1 1,4 17-1,4-5-10966</inkml:trace>
</inkml:ink>
</file>

<file path=ppt/ink/ink4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065"/>
    </inkml:context>
    <inkml:brush xml:id="br0">
      <inkml:brushProperty name="width" value="0.025" units="cm"/>
      <inkml:brushProperty name="height" value="0.025" units="cm"/>
    </inkml:brush>
  </inkml:definitions>
  <inkml:trace contextRef="#ctx0" brushRef="#br0">14 1 15086,'0'0'2050,"-8"85"-1890,3-38-96,4 10-32,1 2-288,0 0-1602,1-5-1313,5-6-864,1-8-738</inkml:trace>
</inkml:ink>
</file>

<file path=ppt/ink/ink4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8.577"/>
    </inkml:context>
    <inkml:brush xml:id="br0">
      <inkml:brushProperty name="width" value="0.025" units="cm"/>
      <inkml:brushProperty name="height" value="0.025" units="cm"/>
    </inkml:brush>
  </inkml:definitions>
  <inkml:trace contextRef="#ctx0" brushRef="#br0">0 74 10122,'51'-2'1829,"-1"-4"0,0-1 1,51-14-1,-51 9-175,0 2-1,96-5 1,178 23-2891,-31 0-3153,718 40 7978,-850-39-8478,-114-9-1068</inkml:trace>
</inkml:ink>
</file>

<file path=ppt/ink/ink4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21.409"/>
    </inkml:context>
    <inkml:brush xml:id="br0">
      <inkml:brushProperty name="width" value="0.025" units="cm"/>
      <inkml:brushProperty name="height" value="0.025" units="cm"/>
    </inkml:brush>
  </inkml:definitions>
  <inkml:trace contextRef="#ctx0" brushRef="#br0">15 1093 1858,'0'0'14921,"-3"5"-13918,-8 12 1351,15-21-2206,1 0-1,0 1 1,1-1-1,-1 1 1,1 0-1,-1 0 1,13-4-1,12-7-67,8-11 265,55-46-1,-55 40-37,47-29 0,-29 26-255,1 1 178,-1-2-1,-2-2 1,-1-3 0,53-53 0,-91 80 115,0 0-1,1 0 1,33-18 0,27-21-160,-21 10 33,2 2-1,69-36 1,34-22-65,-108 62-44,3-4 148,3 3 1,73-36-1,-92 52-52,-37 20-185,0 0 0,0 0 0,0 0 0,1-1 0,-1 1 0,0-1 0,-1 0 0,1 1 0,0-1 0,0 0 1,-1 0-1,1 0 0,1-3 0</inkml:trace>
</inkml:ink>
</file>

<file path=ppt/ink/ink4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21.799"/>
    </inkml:context>
    <inkml:brush xml:id="br0">
      <inkml:brushProperty name="width" value="0.025" units="cm"/>
      <inkml:brushProperty name="height" value="0.025" units="cm"/>
    </inkml:brush>
  </inkml:definitions>
  <inkml:trace contextRef="#ctx0" brushRef="#br0">51 34 3011,'0'0'15540,"-9"1"-14515,-5 0-1113,-13 1 2763,51-1 1085,-7-2-3302,-1-1 0,1 0-1,-1-1 1,26-9-1,34-6-204,-76 18-232,0 0 1,1 0-1,-1 0 0,0-1 0,1 1 0,-1 0 0,0 0 1,0 0-1,1 0 0,-1 0 0,0 0 0,1 0 1,-1 0-1,0 1 0,0-1 0,1 0 0,-1 0 0,0 0 1,0 0-1,1 0 0,-1 0 0,0 0 0,0 1 0,1-1 1,-1 0-1,0 0 0,0 0 0,1 1 0,-1-1 0,0 0 1,0 0-1,0 1 0,0-1 0,0 0 0,1 0 1,-1 1-1,0-1 0,0 0 0,0 0 0,0 1 0,-4 15 354,-16 18-183,18-31-137,-12 18 86,7-12-83,1-1 1,0 1-1,1-1 1,0 2-1,0-1 1,1 0-1,0 1 1,0 0-1,1 0 1,-2 17-1,5-27-234,0 0-1,0 1 1,0-1-1,0 0 1,0 1-1,1-1 1,-1 0-1,0 0 1,0 1-1,0-1 1,1 0 0,-1 0-1,0 0 1,0 1-1,1-1 1,-1 0-1,0 0 1,1 0-1,-1 0 1,0 1-1,1-1 1,-1 0-1,0 0 1,0 0-1,1 0 1,-1 0-1,0 0 1,1 0-1,-1 0 1,0 0-1,1 0 1,-1 0-1,0 0 1,1 0-1,-1 0 1,0 0-1,1 0 1,-1-1-1,0 1 1,1 0-1,-1 0 1,0 0-1,0 0 1,1-1-1,-1 1 1,0 0-1,0 0 1,1-1-1,16-11-11535</inkml:trace>
</inkml:ink>
</file>

<file path=ppt/ink/ink4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823"/>
    </inkml:context>
    <inkml:brush xml:id="br0">
      <inkml:brushProperty name="width" value="0.025" units="cm"/>
      <inkml:brushProperty name="height" value="0.025" units="cm"/>
    </inkml:brush>
  </inkml:definitions>
  <inkml:trace contextRef="#ctx0" brushRef="#br0">10 0 13997,'-9'354'3374,"11"-276"-3217,4-1-1,25 120 1,-17-124-874,-3 0-1,1 131 1,-23 150 2050,-1-41 1338,20 84-1082,-2 167 570,-43 9-2592,32-435 2375,14 67-4031,0 14 859,-10-124 1903,0 40 1255,6-46 2625,-4-82-4470,0 0 1,1 0 0,0-1 0,1 1 0,0-1-1,3 8 1,9 23-3687,-15-35-514,-6-8-1199,-18-17-7368</inkml:trace>
</inkml:ink>
</file>

<file path=ppt/ink/ink4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413"/>
    </inkml:context>
    <inkml:brush xml:id="br0">
      <inkml:brushProperty name="width" value="0.025" units="cm"/>
      <inkml:brushProperty name="height" value="0.025" units="cm"/>
    </inkml:brush>
  </inkml:definitions>
  <inkml:trace contextRef="#ctx0" brushRef="#br0">12 0 6246,'-8'55'6886,"5"-3"-5476,3-2 736,0 1-737,0 4-576,11-2-321,0 0-416,1 1-800,0-6-2403,-3-2-2691</inkml:trace>
</inkml:ink>
</file>

<file path=ppt/ink/ink4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5.891"/>
    </inkml:context>
    <inkml:brush xml:id="br0">
      <inkml:brushProperty name="width" value="0.025" units="cm"/>
      <inkml:brushProperty name="height" value="0.025" units="cm"/>
    </inkml:brush>
  </inkml:definitions>
  <inkml:trace contextRef="#ctx0" brushRef="#br0">0 9 5125,'0'0'20964,"22"-6"-19181,89 6-1502,42-2-5,271 32-1,-160-11 1010,-171-16-1299,160-5 106,69 5-77,-208 5 671,226-16 0,-207-1-713,239 16 0,-246-3 228,180-17 0,-9-2 27,-210 20-355,171 30-1,-244-33 127,64 8 13,113-1 1,-67-5-6,-24 10 153,-99-14-170,0 0 0,1 0-1,-1 0 1,1 0 0,-1 0 0,0 0-1,1-1 1,-1 1 0,0 0 0,1-1-1,-1 1 1,0-1 0,0 0 0,1 1-1,-1-1 1,0 0 0,0 0-1,0 0 1,0 0 0,0 0 0,0 0-1,0 0 1,0 0 0,-1 0 0,2-2-1,-38-6-891,-30-2 838,15 1-14,-1 3-1,-57-2 1,144 20 110,256 15-192,-584-18 251,497-8-8691,-174 0 10036,-315-2 1962,95-4-6417,120 1-2592</inkml:trace>
</inkml:ink>
</file>

<file path=ppt/ink/ink4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7.840"/>
    </inkml:context>
    <inkml:brush xml:id="br0">
      <inkml:brushProperty name="width" value="0.025" units="cm"/>
      <inkml:brushProperty name="height" value="0.025" units="cm"/>
    </inkml:brush>
  </inkml:definitions>
  <inkml:trace contextRef="#ctx0" brushRef="#br0">0 0 6662,'0'0'9583,"3"10"-9092,8 15-317,1-1 0,0-1 0,2 0 0,1-1 0,1 0 0,0-1 0,2-1 0,0 0 0,1-2 0,1 0 0,1-1 0,1-1 0,0-1 0,41 21 0,-17-21 1,2-1-1,-1-2 0,93 10 1,14 3-99,100 46 22,-187-47-85,2-4-1,1-3 1,0-3-1,82 6 1,-97-19 196,-1-3 1,96-15 0,101-37 2180,-209 44-1918,-5 0-292,1 1-1,0 3 1,0 1 0,0 1-1,56 3 1,-88 2-161,0 0-1,0 0 0,0 0 1,-1 0-1,1 1 1,-1 0-1,1 1 0,-1-1 1,0 1-1,0 0 1,0 0-1,0 1 0,0-1 1,-1 1-1,1 0 1,-1 0-1,0 1 0,5 7 1,-1 1 364,0 1 0,-1 0 0,-1 1 0,0 0 0,6 24 0,-11-38-361,-1 0-1,0 0 1,1 1-1,-1-1 1,1 0-1,-1 0 1,1 0-1,0 0 1,-1 0-1,1 0 1,0 0-1,0 0 1,0 0-1,0 0 1,0-1 0,0 1-1,0 0 1,0 0-1,0-1 1,0 1-1,0-1 1,0 1-1,1-1 1,0 1-1,1-1-114,0 0 0,0 1 0,0-1 0,0-1 0,0 1 0,0 0 0,0-1 0,0 1 0,0-1 0,2-1 0,32-15-4088,-10-1-4755,-11 5-1917</inkml:trace>
</inkml:ink>
</file>

<file path=ppt/ink/ink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0.146"/>
    </inkml:context>
    <inkml:brush xml:id="br0">
      <inkml:brushProperty name="width" value="0.025" units="cm"/>
      <inkml:brushProperty name="height" value="0.025" units="cm"/>
    </inkml:brush>
  </inkml:definitions>
  <inkml:trace contextRef="#ctx0" brushRef="#br0">28 130 7527,'0'-13'7079,"1"1"-5869,0 0-307,-1 1 0,0-1 0,0 0 0,-1 1 0,0-1 0,-1 1 0,-4-12 0,18 86 2361,5 188-1397,-17 94 412,1-414-1681,1 21-340,-3 0 0,-11-84 0,-26-34-503,52 195 78,30 44 1,-38-64 141,1 0 0,-1 0-1,1-1 1,1 0-1,0 0 1,0-1 0,0 0-1,19 11 1,-24-16 34,0-1-1,0 0 1,0 1-1,1-1 1,-1-1-1,1 1 1,-1 0 0,0-1-1,1 0 1,-1 0-1,1 0 1,-1 0 0,1-1-1,-1 1 1,1-1-1,-1 0 1,4-1-1,-1-1 27,0 1 0,-1-1 0,0-1 0,0 1 0,0-1 0,0 0 0,-1 0-1,1 0 1,3-6 0,6-8 83,-1-1 1,0 0-1,-2-1 0,10-23 0,-10 15-6,-9 21-98,0 1 0,0 0-1,0 0 1,1 0 0,0 0-1,1 0 1,-1 1 0,9-10-1,-11 18-35,1 1-1,-1 1 0,0-1 0,0 0 1,0 0-1,-1 0 0,1 5 0,-1-9 24,2 35 37,-3-25-25,1-1 0,1 1 1,-1-1-1,2 1 0,-1-1 1,1 0-1,1 0 0,0 0 0,5 13 1,-7-21-9,-1-1 1,1 1 0,-1-1 0,1 1 0,-1 0 0,1-1 0,0 1 0,-1-1 0,1 0-1,0 1 1,-1-1 0,1 1 0,0-1 0,0 0 0,-1 0 0,1 1 0,0-1 0,0 0-1,0 0 1,-1 0 0,1 0 0,0 0 0,0 0 0,0 0 0,-1 0 0,1 0 0,0 0-1,0-1 1,0 1 0,-1 0 0,1-1 0,0 1 0,-1 0 0,1-1 0,0 1 0,0-1-1,-1 1 1,1-1 0,-1 1 0,2-1 0,22-27 181,-21 25-183,16-23-460,32-39-3018,-48 62 3169,0 0 0,0 0 0,0 0 0,0 1 0,1-1 0,-1 1 0,1 0 1,0 0-1,-1 0 0,1 1 0,0-1 0,0 1 0,0 0 0,0 0 1,9-1-1</inkml:trace>
</inkml:ink>
</file>

<file path=ppt/ink/ink4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8.275"/>
    </inkml:context>
    <inkml:brush xml:id="br0">
      <inkml:brushProperty name="width" value="0.025" units="cm"/>
      <inkml:brushProperty name="height" value="0.025" units="cm"/>
    </inkml:brush>
  </inkml:definitions>
  <inkml:trace contextRef="#ctx0" brushRef="#br0">1 328 14862,'0'0'6038,"14"-12"-5088,23-18-507,2 2 0,73-41 0,133-44 1187,-200 95-1003,1 3 0,1 1 0,75-10 0,-111 22-435,0 1 0,1 0 1,-1 1-1,0 0 1,1 0-1,-1 2 0,22 4 1,-26-3-155,0-1 0,-1 2 0,1-1 0,-1 1 0,0-1 0,0 2 0,0-1 0,-1 1 0,1 0 0,-1 0 0,0 0 0,0 1 0,4 7 0,2 3 158,1 0 1,1-1 0,0 0-1,1-2 1,26 22 0,-31-29-86,1 0 1,0 0 0,0-1-1,1-1 1,0 0 0,-1 0-1,1-1 1,1 0 0,-1-1-1,0 0 1,14 0 0,6-1 22,-1 0 0,0-3 1,44-6-1,-58 5-93,0-1-1,1 0 0,-2-2 0,1 0 0,0 0 1,-1-2-1,26-16 0,-38 22-36,0 0-1,0-1 1,0 1 0,0-1 0,0 0-1,0 0 1,-1 0 0,0 0 0,1-1-1,-1 1 1,0 0 0,0-1 0,-1 0-1,2-4 1,-3 6-14,1 0 1,-1 0-1,0 0 0,0 0 1,0 0-1,0 0 0,0 0 1,-1 0-1,1 0 0,0 0 1,-1 0-1,0 0 0,1 0 1,-1 0-1,0 0 0,0 0 1,0 1-1,0-1 0,-1 0 1,1 1-1,0-1 0,-1 1 1,1-1-1,-1 1 0,1 0 1,-1-1-1,0 1 0,-2-1 1,-35-25-6766,23 9-2145</inkml:trace>
</inkml:ink>
</file>

<file path=ppt/ink/ink4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9.006"/>
    </inkml:context>
    <inkml:brush xml:id="br0">
      <inkml:brushProperty name="width" value="0.025" units="cm"/>
      <inkml:brushProperty name="height" value="0.025" units="cm"/>
    </inkml:brush>
  </inkml:definitions>
  <inkml:trace contextRef="#ctx0" brushRef="#br0">1 319 16944,'2'8'790,"0"-1"-624,0 0-1,0 0 1,1 0 0,0-1-1,1 0 1,-1 1 0,1-1-1,1 0 1,-1-1 0,1 1-1,0-1 1,9 8 0,-1-3 95,1 0 0,0-1 0,0 0 0,1-1 0,17 7 0,19 3 586,0-2 1,82 15-1,45-2-469,0-8-1,2-8 1,304-17 0,-363-7-429,-1-5 1,0-5-1,119-38 0,333-149 547,-522 187-537,381-148 923,-366 149-120,0 2 0,1 3 0,1 4-1,123-7 1,-60 21-225,-19 1-5259,-115-8-595,-24-11-3043</inkml:trace>
</inkml:ink>
</file>

<file path=ppt/ink/ink4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9.488"/>
    </inkml:context>
    <inkml:brush xml:id="br0">
      <inkml:brushProperty name="width" value="0.025" units="cm"/>
      <inkml:brushProperty name="height" value="0.025" units="cm"/>
    </inkml:brush>
  </inkml:definitions>
  <inkml:trace contextRef="#ctx0" brushRef="#br0">525 20 13164,'17'-5'952,"-10"2"-382,1 0 0,-1 1 0,1 0 0,0 0 0,0 1 1,0 0-1,0 0 0,0 1 0,0 0 0,10 2 0,-17-2-501,0 0 0,0 1-1,0 0 1,0-1 0,0 1-1,0 0 1,-1-1 0,1 1 0,0 0-1,0 0 1,0 0 0,-1-1-1,1 1 1,0 0 0,-1 0-1,1 0 1,-1 0 0,1 0 0,-1 1-1,0-1 1,1 0 0,-1 0-1,0 0 1,0 0 0,0 0-1,0 0 1,0 1 0,0-1-1,0 0 1,0 0 0,0 0 0,-1 2-1,-13 37 954,2-22-903,-1-2 1,0 1-1,-1-2 0,-1 1 1,0-2-1,-18 13 1,-108 72 1574,-43 8 752,18-13-1673,140-73-763,25-20-13,1-1-1,-1 0 0,1 1 0,-1-1 1,1 1-1,0-1 0,-1 1 0,1-1 0,0 1 1,-1-1-1,1 1 0,0-1 0,0 1 1,-1 0-1,1-1 0,0 1 0,0-1 0,0 1 1,0 0-1,0-1 0,0 1 0,0-1 1,0 1-1,0 0 0,0-1 0,0 1 0,0-1 1,0 1-1,0 0 0,1-1 0,-1 1 1,0-1-1,0 1 0,1-1 0,-1 1 0,0-1 1,1 1-1,-1-1 0,1 1 0,-1-1 1,0 1-1,1-1 0,-1 0 0,1 1 0,-1-1 1,1 0-1,0 1 0,-1-1 0,1 0 1,-1 0-1,1 0 0,-1 1 0,1-1 0,0 0 1,20 5 16,-1 0 0,1-2 0,-1 0 0,1-1 0,22-1 1,7 1 45,144 11-1148,213 43 0,-291-32-2696,-9-4-2097</inkml:trace>
</inkml:ink>
</file>

<file path=ppt/ink/ink4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5.069"/>
    </inkml:context>
    <inkml:brush xml:id="br0">
      <inkml:brushProperty name="width" value="0.025" units="cm"/>
      <inkml:brushProperty name="height" value="0.025" units="cm"/>
    </inkml:brush>
  </inkml:definitions>
  <inkml:trace contextRef="#ctx0" brushRef="#br0">1 849 8584,'0'0'17985,"0"-11"-16447,0 7-1476,-1 0 1,2 0 0,-1 0-1,0-1 1,1 1 0,0 0-1,0 0 1,0 0 0,0 0-1,1 0 1,-1 1 0,1-1-1,0 0 1,1 1 0,-1-1-1,0 1 1,1-1 0,0 1-1,0 0 1,0 0 0,0 1-1,5-4 1,470-298 636,-364 238-709,-20 10-41,207-117-1151,-220 132 534,152-55-1,-224 92 698,1 1-1,0 1 1,0 0-1,0 0 1,19 0-1,-28 2-33,-1 0 0,1 0 0,-1 0 0,1 0 0,-1 0 0,1 1 0,-1-1 0,0 0 0,1 0 0,-1 0 0,1 1 0,-1-1 0,1 0 0,-1 0 0,0 1-1,1-1 1,-1 0 0,0 1 0,1-1 0,-1 0 0,0 1 0,1-1 0,-1 1 0,0-1 0,0 0 0,0 1 0,1-1 0,-1 1 0,0-1 0,0 1 0,0-1 0,0 1 0,0-1 0,0 1-1,0-1 1,0 1 0,0-1 0,0 0 0,0 1 0,0-1 0,0 1 0,0-1 0,0 1 0,-1-1 0,1 1 0,0-1 0,0 1 0,0-1 0,-1 0 0,1 1 0,-1 0 0,-14 23-208,9-19-222,0-1-1,0 0 0,-1 0 1,1 0-1,-1-1 0,0 0 1,0 0-1,-11 2 0,1-1-2156,0-1 1,-28 2-1,-9-3-7770</inkml:trace>
</inkml:ink>
</file>

<file path=ppt/ink/ink4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5.413"/>
    </inkml:context>
    <inkml:brush xml:id="br0">
      <inkml:brushProperty name="width" value="0.025" units="cm"/>
      <inkml:brushProperty name="height" value="0.025" units="cm"/>
    </inkml:brush>
  </inkml:definitions>
  <inkml:trace contextRef="#ctx0" brushRef="#br0">336 10 9353,'0'0'13527,"-4"-3"-12528,4 2-973,-1 1 0,1-1 0,0 1 0,-1-1 0,1 1 0,-1-1 0,1 1 0,0 0 0,-1-1 0,1 1 0,-1 0 0,1-1 0,-1 1 0,0 0 0,1 0 0,-1 0 0,1-1 0,-1 1 0,1 0 0,-1 0 0,0 0 0,1 0 0,-1 0 0,1 0 0,-1 0 0,1 0 0,-1 0 0,0 0 0,1 1 0,-1-1 0,1 0 0,-2 1 0,-1 20 1139,0 12 143,-2-11-746,-2 0 1,0 0-1,-2-1 1,-17 32 0,-55 82 14,37-65-385,28-43-167,-3 1-12,2 0 1,1 2 0,1 0-1,2 0 1,-18 60 0,31-88-18,-1 0 0,1 0 0,0 0 0,-1 0 0,1 0 0,0 0 0,0 0 1,0 0-1,1-1 0,-1 1 0,0 0 0,1 0 0,-1 0 0,1 0 0,0 0 1,0-1-1,-1 1 0,1 0 0,0 0 0,0-1 0,1 1 0,-1-1 0,0 1 1,3 2-1,-1-2 6,1-1 0,-1 1 0,0-1 0,1 1 0,-1-1 0,1 0 0,0-1 0,-1 1 0,1 0 0,-1-1 0,1 0 0,5 0 0,12-2 63,-1 0-1,1-2 1,31-9 0,-49 12-56,281-92 182,-55 16-4370,-155 52-652,-5 0-2872</inkml:trace>
</inkml:ink>
</file>

<file path=ppt/ink/ink4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7.926"/>
    </inkml:context>
    <inkml:brush xml:id="br0">
      <inkml:brushProperty name="width" value="0.025" units="cm"/>
      <inkml:brushProperty name="height" value="0.025" units="cm"/>
    </inkml:brush>
  </inkml:definitions>
  <inkml:trace contextRef="#ctx0" brushRef="#br0">1105 68 3299,'57'0'971,"111"-3"-1755,-85-8 2988,-5-12 5052,-76 23-6910,-1 0 0,0 0 1,1-1-1,-1 1 0,0-1 1,0 1-1,1-1 1,-1 0-1,0 1 0,0-1 1,0 0-1,0 0 0,0 0 1,0 1-1,0-1 0,0 0 1,0-1-1,0 1 1,1-1-1,-3 1-193,0 0 0,1 1 0,-1-1 0,1 1 0,-1-1 0,0 0 0,0 1 0,1 0 0,-1-1 1,0 1-1,0-1 0,0 1 0,1 0 0,-1 0 0,0-1 0,0 1 0,0 0 0,0 0 0,0 0 0,-1 0 0,-65-3 1232,63 3-1236,-747-3 4577,77 1-4376,1343 9-13911,-502-2 12666,-61-2 2718,-36-5 3470,-99 0-1571,-46-3-4059,19 5 281,-164-1 479,-344 42 0,551-37-3603,33-4 1266,38-4-1555,-5-8-1336,5-3-2786</inkml:trace>
</inkml:ink>
</file>

<file path=ppt/ink/ink4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8.317"/>
    </inkml:context>
    <inkml:brush xml:id="br0">
      <inkml:brushProperty name="width" value="0.025" units="cm"/>
      <inkml:brushProperty name="height" value="0.025" units="cm"/>
    </inkml:brush>
  </inkml:definitions>
  <inkml:trace contextRef="#ctx0" brushRef="#br0">310 89 10410,'0'0'3577,"2"-9"-2734,-1 5-613,0 0-1,0 0 1,1 0-1,-1 0 1,1 0-1,0 0 1,0 1-1,0-1 1,0 1 0,1-1-1,0 1 1,-1 0-1,1 0 1,0 0-1,1 0 1,-1 0-1,0 1 1,1 0-1,0-1 1,-1 1 0,1 1-1,0-1 1,0 0-1,0 1 1,0 0-1,0 0 1,0 0-1,0 0 1,5 1 0,-8 0-220,-1 0 1,0-1 0,0 1-1,0 0 1,1 0-1,-1 0 1,0 0 0,0 0-1,0 0 1,1 1 0,-1-1-1,0 0 1,0 0 0,0 0-1,1 0 1,-1 0 0,0 0-1,0 0 1,0 0 0,0 0-1,1 0 1,-1 1 0,0-1-1,0 0 1,0 0 0,0 0-1,0 0 1,1 0 0,-1 1-1,0-1 1,0 0 0,0 0-1,0 0 1,0 1 0,0-1-1,0 0 1,0 0 0,0 0-1,0 1 1,0-1 0,0 0-1,0 0 1,0 0-1,0 1 1,0-1 0,0 0-1,0 0 1,0 0 0,0 1-1,0-1 1,0 0 0,-9 15 125,-15 10 28,-12-3 417,0-1 0,-1-2 1,-1-1-1,-1-2 0,-41 11 0,-18 9 1291,98-36-1872,-1 0 0,0 0 0,1 0-1,-1 0 1,0 1 0,1-1 0,-1 0-1,1 1 1,-1-1 0,1 0 0,-1 1-1,1-1 1,-1 1 0,1-1 0,-1 1-1,1-1 1,-1 1 0,1-1 0,0 1-1,-1-1 1,1 1 0,0-1 0,0 1-1,-1 0 1,1-1 0,0 1 0,0 0-1,0-1 1,0 1 0,0-1 0,0 1-1,0 0 1,0-1 0,0 1 0,0 0-1,0-1 1,0 1 0,0 0 0,0-1-1,1 1 1,-1 0 0,0-1-1,0 1 1,1-1 0,-1 1 0,1-1-1,-1 1 1,0-1 0,1 1 0,-1-1-1,1 1 1,-1-1 0,1 1 0,-1-1-1,2 1 1,37 28 147,-31-24-130,32 23-195,1-1 0,60 27 1,-77-43-508,0-2 1,1 0 0,0-2 0,0 0 0,1-2 0,29 2 0,30-4-5653,7-3-8515</inkml:trace>
</inkml:ink>
</file>

<file path=ppt/ink/ink4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9.588"/>
    </inkml:context>
    <inkml:brush xml:id="br0">
      <inkml:brushProperty name="width" value="0.025" units="cm"/>
      <inkml:brushProperty name="height" value="0.025" units="cm"/>
    </inkml:brush>
  </inkml:definitions>
  <inkml:trace contextRef="#ctx0" brushRef="#br0">0 0 22549,'0'0'9962,"12"73"-9706,1-38-256,7-2 0,6-2 0,5-8 0,7-7 0,1-12-1377,-4-4-481,-4-10-1537,-2-10-1570,-11-4-1377,-8 1-2947</inkml:trace>
</inkml:ink>
</file>

<file path=ppt/ink/ink4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9.962"/>
    </inkml:context>
    <inkml:brush xml:id="br0">
      <inkml:brushProperty name="width" value="0.025" units="cm"/>
      <inkml:brushProperty name="height" value="0.025" units="cm"/>
    </inkml:brush>
  </inkml:definitions>
  <inkml:trace contextRef="#ctx0" brushRef="#br0">155 1 8872,'0'0'13389,"-31"53"-10634,12-16-609,-1 3-577,-2 4-320,1 2-224,3-1-448,3-5-417,8-4-128,6-9-448,1-9-1090,1-10-1601,10-8-2114,3-4-4996</inkml:trace>
</inkml:ink>
</file>

<file path=ppt/ink/ink4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0.464"/>
    </inkml:context>
    <inkml:brush xml:id="br0">
      <inkml:brushProperty name="width" value="0.025" units="cm"/>
      <inkml:brushProperty name="height" value="0.025" units="cm"/>
    </inkml:brush>
  </inkml:definitions>
  <inkml:trace contextRef="#ctx0" brushRef="#br0">249 1 10698,'0'0'17958,"-1"12"-16175,2-5-1638,-2 0 1,1 1-1,-1-1 0,0 0 0,-1 1 0,1-1 0,-2 0 0,1 0 0,-1-1 0,0 1 0,-7 12 0,-2-2-41,-19 31 27,-2-2-1,-56 61 1,123-159-42,-17 25-226,68-114-2260,-95 163 2602,1 0-1,0 1 1,2-1-1,1 2 1,1-1-1,1 1 0,1 0 1,1 0-1,1 29 1,11-26 169,-10-26-372,0-1 0,0 1 1,1-1-1,-1 1 1,0-1-1,1 1 0,-1-1 1,0 0-1,1 1 1,-1-1-1,0 1 0,1-1 1,-1 0-1,1 1 0,-1-1 1,1 0-1,-1 1 1,1-1-1,-1 0 0,1 0 1,-1 1-1,1-1 1,-1 0-1,1 0 0,0 0 1,-1 0-1,1 0 1,-1 0-1,1 0 0,-1 0 1,1 0-1,0 0 1,-1 0-1,1 0 0,-1 0 1,1-1-1,-1 1 1,1 0-1,-1 0 0,1 0 1,-1-1-1,1 1 1,-1 0-1,1-1 0,-1 1 1,1-1-1,-1 1 1,1-1-1,0-3-2,0 0 0,0 0 0,-1 0 0,1 1 0,-1-1 0,0 0 0,0 0 0,0 0 0,0 0 0,-1 0 0,0 0 0,0 0 0,0 0 0,0 1 0,0-1 0,-4-6 0,-2-4-88,-1 0 0,-1 0 0,-1 0 0,0 1 0,-13-13-1,16 19 43,0-1 0,-1 1-1,0 1 1,0-1-1,-1 2 1,0-1-1,0 1 1,0 0-1,-12-4 1,203 52 522,-118-32-2775,-1-3-3533,-20-3-3105</inkml:trace>
</inkml:ink>
</file>

<file path=ppt/ink/ink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0.490"/>
    </inkml:context>
    <inkml:brush xml:id="br0">
      <inkml:brushProperty name="width" value="0.025" units="cm"/>
      <inkml:brushProperty name="height" value="0.025" units="cm"/>
    </inkml:brush>
  </inkml:definitions>
  <inkml:trace contextRef="#ctx0" brushRef="#br0">0 20 18738,'0'0'7527,"70"-19"-10538,-34 25-1281,2-1-2402</inkml:trace>
</inkml:ink>
</file>

<file path=ppt/ink/ink4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0.824"/>
    </inkml:context>
    <inkml:brush xml:id="br0">
      <inkml:brushProperty name="width" value="0.025" units="cm"/>
      <inkml:brushProperty name="height" value="0.025" units="cm"/>
    </inkml:brush>
  </inkml:definitions>
  <inkml:trace contextRef="#ctx0" brushRef="#br0">351 0 17008,'0'0'12321,"-10"6"-10864,-12 6-1301,2 2-1,-1 0 0,2 1 1,0 1-1,1 1 0,1 1 1,-19 23-1,10-7 29,1 0 1,2 2-1,-31 63 1,45-80-185,1 1 0,-8 33 0,14-45 0,0 1 0,0-1 0,1 1 0,1 0 0,0 0 0,0-1 0,0 1 0,4 17 0,-3-23-23,1 0-1,0 0 1,0 0 0,0 0-1,0 0 1,0 0 0,0-1-1,1 1 1,-1-1 0,1 0-1,0 1 1,0-1 0,0 0-1,0-1 1,0 1 0,0 0-1,0-1 1,1 0 0,-1 0-1,0 0 1,1 0 0,-1 0-1,1-1 1,-1 1 0,1-1-1,5-1 1,8 2-455,-1-1-1,1-1 1,0 0 0,21-6-1,17-11-4581,-1-9-2713</inkml:trace>
</inkml:ink>
</file>

<file path=ppt/ink/ink4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1.353"/>
    </inkml:context>
    <inkml:brush xml:id="br0">
      <inkml:brushProperty name="width" value="0.025" units="cm"/>
      <inkml:brushProperty name="height" value="0.025" units="cm"/>
    </inkml:brush>
  </inkml:definitions>
  <inkml:trace contextRef="#ctx0" brushRef="#br0">208 0 12620,'-11'0'8109,"-3"0"-7020,-1 0 0,0 2 0,0-1 0,1 2 1,-18 4-1,27-6-907,0 1 0,0 0-1,1 0 1,-1 0 0,1 1 0,-1 0 0,1-1 0,0 1 0,0 1 0,0-1 0,1 1 0,-1-1 0,1 1 0,0 0 0,0 0 0,0 0 0,0 1 0,1-1 0,0 1 0,0 0 0,0-1-1,-1 7 1,0 1-91,1 0 0,0 1 0,1-1 0,0 0 0,1 0 0,0 1 0,3 15 0,-2-23-58,0 1-1,0 0 1,1-1 0,0 1 0,0-1 0,0 1 0,0-1 0,1 0-1,0 0 1,0 0 0,0 0 0,1-1 0,0 1 0,-1-1-1,2 0 1,-1 0 0,7 5 0,-10-8-33,1 0 0,-1 0 0,1 0 0,-1 0 0,0-1 0,1 1 0,0 0 0,-1-1 0,1 1 0,-1-1 0,1 0 0,0 1 0,-1-1 0,1 0 0,0 0 0,-1 0 0,1 0 0,0 0 0,-1 0 0,1-1 0,-1 1 0,1 0 0,0-1 0,-1 1 0,1-1 0,-1 0 0,1 1 0,-1-1 0,1 0 0,-1 0 0,0 0 0,1 0 0,-1 0 0,0-1 0,0 1 0,0 0 0,0 0 0,0-1 0,0 1 0,0-1 0,0 1 0,-1-1 0,1 1 0,0-1 0,-1 1 0,0-1 0,1 0 0,-1 1 0,0-1 0,0 1 0,1-1 0,-1 0 0,-1 1 0,1-4 0,-2 3 0,1 1 0,-1-1 0,0 1 0,0-1 0,0 1 0,0 0 0,0 0 0,0 0 0,0 0 0,0 1 0,0-1 0,0 0 0,-1 1 0,1-1 0,0 1 0,0 0 0,-1 0 0,1 0 0,0 0 0,0 0 0,-4 1 0,4-1 0,0 0 0,0 1 0,0-1 0,0 0 0,0 1 0,0 0 0,0-1 0,0 1 0,0 0 0,0 0 0,-2 1 0,4-1 0,-1-1 0,1 1 0,-1-1 0,1 1 0,-1-1 0,1 1 0,0-1 0,-1 1 0,1 0 0,0-1 0,-1 1 0,1 0 0,0-1 0,0 1 0,0-1 0,0 1 0,0 0 0,-1 0 0,1-1 0,0 1 0,1 0 0,-1-1 0,0 1 0,0 0 0,0-1 0,0 1 0,0 0 0,1-1 0,-1 1 0,0-1 0,0 1 0,1 0 0,0 0 0,1 1 0,0-1 0,0 0 0,0 1 0,0-1 0,0 0 0,0 0 0,1 0 0,-1 0 0,0 0 0,1-1 0,-1 1 0,1-1 0,-1 1 0,1-1 0,-1 0 0,1 0 0,3-1 0,48-3 0,-39 0 0,1 0 0,-1-1 0,0-1 0,-1-1 0,24-13 0,9-5 0,-47 25 0,1 1 0,-1-1 0,0 0 0,0 0 0,1 0 0,-1 0 0,0 1 0,0-1 0,0 0 0,0 0 0,1 1 0,-1-1 0,0 0 0,0 0 0,0 1 0,0-1 0,0 0 0,0 0 0,1 1 0,-1-1 0,0 0 0,0 0 0,0 1 0,0-1 0,0 0 0,0 0 0,0 1 0,0-1 0,0 0 0,0 1 0,-1-1 0,1 0 0,0 0 0,0 1 0,0-1 0,0 0 0,0 0 0,0 1 0,-1-1 0,1 0 0,0 0 0,0 0 0,0 1 0,0-1 0,-1 0 0,1 0 0,-6 15 0,-14 16 0,13-22 0,1 0 0,-1 1 0,2 0 0,-1 0 0,1 1 0,1-1 0,0 1 0,0 0 0,-2 15 0,6-26-11,0 1 0,0-1 0,0 0-1,1 1 1,-1-1 0,0 0 0,0 0 0,0 1 0,0-1 0,0 0-1,1 0 1,-1 0 0,0 1 0,0-1 0,0 0 0,1 0-1,-1 0 1,0 0 0,0 1 0,1-1 0,-1 0 0,0 0 0,0 0-1,1 0 1,-1 0 0,0 0 0,0 0 0,1 0 0,-1 0 0,0 0-1,1 0 1,-1 0 0,0 0 0,0 0 0,1 0 0,-1 0 0,0 0-1,1 0 1,-1 0 0,0 0 0,0 0 0,1 0 0,-1-1-1,0 1 1,0 0 0,0 0 0,1 0 0,-1 0 0,0-1 0,1 1-1,11-7-3038,3-8-4264,1-6-4687</inkml:trace>
</inkml:ink>
</file>

<file path=ppt/ink/ink4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1.698"/>
    </inkml:context>
    <inkml:brush xml:id="br0">
      <inkml:brushProperty name="width" value="0.025" units="cm"/>
      <inkml:brushProperty name="height" value="0.025" units="cm"/>
    </inkml:brush>
  </inkml:definitions>
  <inkml:trace contextRef="#ctx0" brushRef="#br0">0 59 20083,'0'0'9113,"13"-5"-8467,-2-1-447,6-2 42,0 0 1,0 1-1,1 1 1,0 1-1,0 0 1,32-4-1,-49 9-228,0 0 0,0 0 1,0 0-1,-1 0 0,1 0 0,0 0 0,0 0 0,-1 0 0,1 1 0,0-1 0,0 0 0,-1 0 0,1 1 0,0-1 0,0 0 0,-1 1 0,1-1 1,-1 1-1,1-1 0,0 1 0,-1-1 0,1 1 0,-1-1 0,1 1 0,-1 0 0,1-1 0,-1 1 0,0 0 0,1-1 0,0 2 0,-1 0 15,0 0-1,0 0 1,0 0-1,0 0 0,0 1 1,0-1-1,-1 0 1,1 0-1,-1 0 1,1 0-1,-2 3 0,-2 3 34,0 0-1,-1 0 0,0 0 1,-7 10-1,-15 8-60,-11 12 0,36-36 0,0 0 0,0 0 0,1 0 0,-1 1 0,1-1 0,-1 1 0,1-1 0,0 1 0,0-1 0,0 1 0,0 0 0,0 0 0,0 3 0,44-5-192,-37-1-203,0-1 0,0 0 0,0 0 0,0-1-1,-1 0 1,1 0 0,10-6 0,19-16-4857,0-8-3215</inkml:trace>
</inkml:ink>
</file>

<file path=ppt/ink/ink4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2.036"/>
    </inkml:context>
    <inkml:brush xml:id="br0">
      <inkml:brushProperty name="width" value="0.025" units="cm"/>
      <inkml:brushProperty name="height" value="0.025" units="cm"/>
    </inkml:brush>
  </inkml:definitions>
  <inkml:trace contextRef="#ctx0" brushRef="#br0">287 1 25592,'0'0'4933,"7"65"-2691,8-36-2242,0 5 0,-2 0 0,-2 7 0,-10 4 0,-1 7 0,-22 10 0,-14 6 0,-17 4 0,-12 2-2691,-16 3-5316,-11-1-10635</inkml:trace>
</inkml:ink>
</file>

<file path=ppt/ink/ink4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4.964"/>
    </inkml:context>
    <inkml:brush xml:id="br0">
      <inkml:brushProperty name="width" value="0.025" units="cm"/>
      <inkml:brushProperty name="height" value="0.025" units="cm"/>
    </inkml:brush>
  </inkml:definitions>
  <inkml:trace contextRef="#ctx0" brushRef="#br0">0 0 17296,'0'0'5157,"60"21"-3427,0-12 256,20-2-1089,16 1-641,11 0-160,3-2-96,-5-3-737,-3-1-992,-11-2-930,-16 0-63,-16 0 575,-12-3-3266</inkml:trace>
</inkml:ink>
</file>

<file path=ppt/ink/ink4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5.291"/>
    </inkml:context>
    <inkml:brush xml:id="br0">
      <inkml:brushProperty name="width" value="0.025" units="cm"/>
      <inkml:brushProperty name="height" value="0.025" units="cm"/>
    </inkml:brush>
  </inkml:definitions>
  <inkml:trace contextRef="#ctx0" brushRef="#br0">42 12 16688,'0'0'5429,"8"-2"-3417,10-2-1782,0 1-1,1 1 1,-1 1-1,1 1 1,-1 0-1,1 2 1,-1 0-1,23 5 0,152 47-1003,-170-47 407,-5-1-18,0-1-146,1 0-1,-1 2 1,-1 0-1,1 1 1,-2 1-1,25 16 1,-39-24 534,-1-1 1,0 1 0,0 0-1,1 0 1,-1 0-1,0 1 1,0-1-1,0 0 1,0 0-1,0 0 1,0 1 0,0-1-1,-1 1 1,1-1-1,0 0 1,-1 1-1,1-1 1,-1 1 0,0-1-1,1 1 1,-1 0-1,0-1 1,0 1-1,0-1 1,0 1 0,0-1-1,0 1 1,-1 0-1,1-1 1,0 1-1,-1-1 1,1 1 0,-1-1-1,0 1 1,1-1-1,-1 0 1,0 1-1,0-1 1,0 0-1,0 0 1,0 1 0,0-1-1,0 0 1,-2 1-1,-6 5 235,0 0-1,-1 0 0,0-1 1,-19 9-1,25-13-143,-148 63 2498,-31 15-576,159-67-1926,0 0 0,0 2-1,2 1 1,0 1 0,-20 19-1,34-29-340,1 1 0,1 0-1,-1 0 1,-6 13-1,-2 19-5559,12-3-7513</inkml:trace>
</inkml:ink>
</file>

<file path=ppt/ink/ink4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1.660"/>
    </inkml:context>
    <inkml:brush xml:id="br0">
      <inkml:brushProperty name="width" value="0.025" units="cm"/>
      <inkml:brushProperty name="height" value="0.025" units="cm"/>
    </inkml:brush>
  </inkml:definitions>
  <inkml:trace contextRef="#ctx0" brushRef="#br0">39 28 8232,'0'0'11376,"-9"-3"-9476,3 1-2369,-18-9 4527,29 7-855,22 4-1544,27 4-843,58 12 1,-64-7-1588,92 4 0,-126-13 245,39-4-2940,-50 4 2948,0-1-1,0 0 1,0 0-1,0 0 0,-1 0 1,1-1-1,0 1 1,-1-1-1,1 0 0,-1 1 1,0-1-1,1 0 1,-1-1-1,0 1 0,2-3 1,6-13-6161</inkml:trace>
</inkml:ink>
</file>

<file path=ppt/ink/ink4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2.005"/>
    </inkml:context>
    <inkml:brush xml:id="br0">
      <inkml:brushProperty name="width" value="0.025" units="cm"/>
      <inkml:brushProperty name="height" value="0.025" units="cm"/>
    </inkml:brush>
  </inkml:definitions>
  <inkml:trace contextRef="#ctx0" brushRef="#br0">64 1 13261,'0'0'1884,"10"-1"-64,4 1-993,0 0 0,0 1 0,0 1 0,0 0 0,19 6 0,-31-8-691,1 1-1,-1 0 0,1-1 1,-1 1-1,1 0 1,-1 0-1,0 0 0,1 1 1,-1-1-1,0 0 1,0 1-1,0 0 1,0-1-1,0 1 0,0 0 1,-1 0-1,1 0 1,0 0-1,-1 0 1,0 1-1,1-1 0,-1 0 1,0 1-1,0-1 1,0 1-1,-1-1 1,1 1-1,-1-1 0,1 1 1,-1-1-1,0 1 1,0 0-1,0-1 0,0 1 1,0-1-1,-1 1 1,1 0-1,-1-1 1,0 1-1,0-1 0,0 0 1,0 1-1,0-1 1,-2 3-1,-4 6 158,-2 0 1,0-1-1,0 0 0,-1 0 1,0-1-1,0 0 0,-1-1 1,-18 11-1,-10 9-200,28-19-206,0 0 0,0 1 0,-11 15 0,5 1-5045,15-19-1312</inkml:trace>
</inkml:ink>
</file>

<file path=ppt/ink/ink4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4.150"/>
    </inkml:context>
    <inkml:brush xml:id="br0">
      <inkml:brushProperty name="width" value="0.025" units="cm"/>
      <inkml:brushProperty name="height" value="0.025" units="cm"/>
    </inkml:brush>
  </inkml:definitions>
  <inkml:trace contextRef="#ctx0" brushRef="#br0">35 37 8264,'0'0'9716,"9"-5"-6086,-2 0-2809,26-15 640,-7 13 3373,-33 43-2864,-34 44-1188,32-66-639,0 0 1,2 1-1,-1-1 0,2 2 0,0-1 0,1 1 1,1 0-1,-4 20 0,9-35-143,-1 0 0,0 1 0,0-1 0,0 0 0,1 1 0,-1-1 0,0 0 0,1 0 0,-1 0 0,1 1 0,0-1 0,-1 0 0,1 0 0,0 0 0,0 0 0,-1 0 0,1 0 0,0 0 0,0 0 0,0 0 0,0-1 0,0 1 0,1 0 0,-1-1 0,0 1 0,0-1 0,0 1 0,1-1 0,-1 1 0,0-1 0,0 0 0,1 0 0,-1 1 0,0-1 0,1 0 0,-1 0 0,0 0 0,0-1 0,1 1 0,-1 0 0,0 0 0,2-1 0,6 0 0,0 0 0,-1-1 0,1 0 0,-1-1 0,10-3 0,-6 0-583,0 0 0,-1 0 0,18-14 0,-22 14-279,0 0 1,0 0-1,0-1 0,-1 0 0,1 0 1,-2 0-1,1-1 0,-1 0 1,7-16-1,1-19-8336</inkml:trace>
</inkml:ink>
</file>

<file path=ppt/ink/ink4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4.494"/>
    </inkml:context>
    <inkml:brush xml:id="br0">
      <inkml:brushProperty name="width" value="0.025" units="cm"/>
      <inkml:brushProperty name="height" value="0.025" units="cm"/>
    </inkml:brush>
  </inkml:definitions>
  <inkml:trace contextRef="#ctx0" brushRef="#br0">0 1 19827,'0'0'12267,"33"-1"-12747,-8 6-1986,-4-4-2371,-3-1-2946</inkml:trace>
</inkml:ink>
</file>

<file path=ppt/ink/ink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0.832"/>
    </inkml:context>
    <inkml:brush xml:id="br0">
      <inkml:brushProperty name="width" value="0.025" units="cm"/>
      <inkml:brushProperty name="height" value="0.025" units="cm"/>
    </inkml:brush>
  </inkml:definitions>
  <inkml:trace contextRef="#ctx0" brushRef="#br0">40 273 15727,'0'0'4997,"-6"9"-3065,2-3-1724,0-1-1,0 1 0,1 1 1,-1-1-1,2 0 1,-1 1-1,1 0 1,0-1-1,0 1 0,1 0 1,-1 0-1,2 0 1,-1 14-1,1-20-187,0 0-1,0 0 1,0 0 0,0-1-1,0 1 1,0 0-1,1 0 1,-1 0 0,0-1-1,0 1 1,1 0 0,-1 0-1,1-1 1,-1 1-1,0 0 1,1 0 0,-1-1-1,1 1 1,0-1-1,-1 1 1,1 0 0,0-1-1,-1 1 1,1-1-1,0 1 1,-1-1 0,1 0-1,0 1 1,1-1 0,0 1 8,0-1 1,0 0 0,0 0 0,0 0 0,0 0 0,0-1 0,0 1 0,0 0 0,0-1 0,1 0 0,1 0-1,4-3 84,-1 1 0,1-1 0,-1 0 0,0-1 0,7-5 0,18-22 198,48-63 1,-65 76-291,-15 18-54,1 0 0,-1 1 1,0-1-1,0 1 1,1-1-1,-1 1 0,1-1 1,-1 1-1,0-1 1,1 1-1,-1-1 1,1 1-1,-1-1 0,1 1 1,-1 0-1,1-1 1,0 1-1,-1 0 0,1 0 1,-1-1-1,1 1 1,0 0-1,-1 0 0,1 0 1,0 0-1,-1 0 1,1 0-1,0 0 0,-1 0 1,2 0-1,5 19-313,-7 46 475,0-50-191,4 24 60,-4-38 3,0-1-1,0 1 1,1 0 0,-1-1-1,0 1 1,0-1-1,0 1 1,1 0 0,-1-1-1,0 1 1,1-1-1,-1 1 1,0-1 0,1 1-1,-1-1 1,1 1-1,-1-1 1,1 1 0,-1-1-1,1 0 1,-1 1-1,1-1 1,-1 0 0,1 0-1,0 1 1,-1-1-1,1 0 1,-1 0 0,1 0-1,0 0 1,-1 1-1,1-1 1,0 0-1,-1 0 1,1 0 0,0-1-1,-1 1 1,1 0-1,-1 0 1,1 0 0,0 0-1,-1-1 1,1 1-1,-1 0 1,1 0 0,0-1-1,-1 1 1,1 0-1,-1-1 1,1 1 0,-1-1-1,0 1 1,1-1-1,-1 1 1,1-1 0,-1 1-1,0-1 1,1 1-1,-1-2 1,14-14-273,-1-1 0,-1 0 0,0-1 1,-2 0-1,10-22 0,17-27-1336,-24 45 1196,1-2 266,1 0-1,1 1 0,35-37 1,-51 59 151,1-1 1,0 1-1,0 0 1,0 1-1,0-1 1,1 0-1,-1 0 1,0 0-1,0 1 1,0-1-1,1 0 1,-1 1-1,0-1 1,1 1-1,-1 0 1,1-1-1,-1 1 1,3 0-1,-4 0 16,1 0 1,0 1-1,-1-1 0,1 1 0,0-1 0,-1 1 0,1-1 0,0 1 0,-1-1 0,1 1 0,-1-1 0,1 1 0,-1 0 0,1-1 0,-1 1 0,1 0 0,-1-1 0,0 1 0,0 0 0,1 0 0,-1-1 0,0 1 0,0 1 0,2 8 185,-1 0 0,0 0 0,-1 0-1,-1 11 1,1-7-146,-1 0 279,-1-1-1,0 1 0,-1 0 1,0-1-1,-1 0 1,0 1-1,-13 23 0,-6 21 3541,23-58-3861,0 1 0,0-1-1,0 0 1,0 0 0,0 0 0,0 1-1,0-1 1,0 0 0,0 0 0,0 0-1,0 0 1,0 1 0,0-1 0,0 0 0,0 0-1,0 0 1,0 1 0,0-1 0,0 0-1,1 0 1,-1 0 0,0 0 0,0 1-1,0-1 1,0 0 0,0 0 0,0 0-1,1 0 1,-1 0 0,0 0 0,0 1-1,0-1 1,0 0 0,1 0 0,-1 0-1,0 0 1,0 0 0,0 0 0,0 0-1,1 0 1,-1 0 0,0 0 0,0 0 0,0 0-1,1 0 1,14-1 213,14-6-99,-16 2-122,-1 0 0,0 0 0,0-1 0,0-1 0,20-15 0,-29 20-365,-1-1 1,1 0-1,0 0 1,-1 0-1,0 0 0,1 0 1,-1-1-1,0 1 1,-1-1-1,3-4 1,-3 4-537,0 0 1,-1 0 0,1 0 0,-1 0-1,0 1 1,0-1 0,0 0-1,0 0 1,-1 0 0,0 0 0,1 0-1,-3-4 1,-8-18-9690</inkml:trace>
</inkml:ink>
</file>

<file path=ppt/ink/ink4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6.054"/>
    </inkml:context>
    <inkml:brush xml:id="br0">
      <inkml:brushProperty name="width" value="0.025" units="cm"/>
      <inkml:brushProperty name="height" value="0.025" units="cm"/>
    </inkml:brush>
  </inkml:definitions>
  <inkml:trace contextRef="#ctx0" brushRef="#br0">46 1 12908,'2'4'6872,"-2"-4"-6657,0 0 0,0 0 0,0 0 0,0 0-1,0 0 1,0 0 0,3-1 4724,-3 1-4724,-2 23 3320,-8 28-2860,0-19-376,2 0 0,1 1 0,1 0-1,-1 60 1,7-93-376,0 1-1,0 0 0,0-1 0,0 1 0,0 0 0,0-1 0,0 1 0,1 0 1,-1-1-1,0 1 0,0-1 0,1 1 0,-1 0 0,0-1 0,1 1 0,-1-1 0,1 1 1,-1-1-1,1 1 0,-1-1 0,1 1 0,-1-1 0,1 0 0,-1 1 0,1-1 1,-1 0-1,1 1 0,0-1 0,-1 0 0,1 0 0,-1 0 0,1 0 0,0 1 1,-1-1-1,1 0 0,0 0 0,-1 0 0,1 0 0,0 0 0,-1 0 0,1-1 1,0 1-1,-1 0 0,1 0 0,0 0 0,-1-1 0,1 1 0,-1 0 0,1-1 0,-1 1 1,1 0-1,0-1 0,-1 1 0,1-1 0,-1 1 0,0-1 0,1 1 0,-1-1 1,1 1-1,-1-1 0,0 1 0,1-1 0,-1 0 0,0 1 0,0-1 0,1 1 1,-1-2-1,2-3-1237,-1 0 0,1 0 0,-1 1 1,0-1-1,-1 0 0,1-9 0,-1-14-6623</inkml:trace>
</inkml:ink>
</file>

<file path=ppt/ink/ink4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6.396"/>
    </inkml:context>
    <inkml:brush xml:id="br0">
      <inkml:brushProperty name="width" value="0.025" units="cm"/>
      <inkml:brushProperty name="height" value="0.025" units="cm"/>
    </inkml:brush>
  </inkml:definitions>
  <inkml:trace contextRef="#ctx0" brushRef="#br0">9 383 15022,'0'0'14905,"-3"-6"-14158,2 4-696,1 1 0,-1-1 1,0 1-1,1-1 0,-1 0 0,1 1 0,-1-1 0,1 0 0,0 1 0,0-1 0,-1 0 0,1 1 0,0-1 0,1 0 0,-1 1 0,0-1 0,0 0 0,1 1 0,-1-1 0,1 0 0,1-2 0,31-33 825,-25 30-851,33-36-8,-1-2 0,-3-2 1,54-87-1,-90 133-17,0-1 0,0 0 0,0 0 0,0 0 0,1 0 0,-1 1 0,1-1 0,-1 1 0,1-1 0,0 1 0,-1-1 0,1 1 0,0 0 0,4-2 0,-6 3 0,1 0 0,0 0 0,0 0 0,-1 0 0,1 0 0,0 1 0,0-1 0,-1 0 0,1 0 0,0 0 0,-1 1 0,1-1 0,0 0 0,-1 1 0,1-1 0,0 1 0,-1-1 0,1 1 0,-1-1 0,1 1 0,-1-1 0,1 1 0,-1-1 0,1 1 0,-1 0 0,0-1 0,1 2 0,3 8 0,0 0 0,-1 0 0,0 0 0,2 19 0,-1-10 0,0 1-614,0-1 0,2 0-1,0-1 1,18 36 0,-21-49 319,0 0 1,0 0-1,0-1 0,0 1 1,1-1-1,0 0 0,0 0 0,0 0 1,0-1-1,0 0 0,1 1 1,0-1-1,0-1 0,-1 1 0,1-1 1,1 0-1,-1 0 0,0 0 1,1-1-1,-1 0 0,0 0 0,9 0 1,12 0-8563</inkml:trace>
</inkml:ink>
</file>

<file path=ppt/ink/ink4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49.471"/>
    </inkml:context>
    <inkml:brush xml:id="br0">
      <inkml:brushProperty name="width" value="0.025" units="cm"/>
      <inkml:brushProperty name="height" value="0.025" units="cm"/>
    </inkml:brush>
  </inkml:definitions>
  <inkml:trace contextRef="#ctx0" brushRef="#br0">79 7 9865,'0'0'4218,"-10"0"-844,8 0-2913,-48 0 2398,34 0 4572,392 15-5653,-322-14-2745,82-3-3463,-48-11-6071,-60 6 2146</inkml:trace>
</inkml:ink>
</file>

<file path=ppt/ink/ink4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49.812"/>
    </inkml:context>
    <inkml:brush xml:id="br0">
      <inkml:brushProperty name="width" value="0.025" units="cm"/>
      <inkml:brushProperty name="height" value="0.025" units="cm"/>
    </inkml:brush>
  </inkml:definitions>
  <inkml:trace contextRef="#ctx0" brushRef="#br0">0 11 12588,'0'0'11077,"12"-3"-10111,10-1-767,0 2 0,0 1 0,1 1 0,-1 0 0,0 2-1,0 0 1,41 11 0,-54-11-142,3 1-57,0 0-1,0 1 0,-1 0 0,1 0 0,11 7 1,-21-10 18,0 0 0,-1 0 0,1 0 1,0 1-1,-1-1 0,1 0 0,-1 0 1,1 1-1,-1-1 0,0 1 0,0 0 1,0-1-1,0 1 0,0 0 0,0-1 1,0 1-1,0 0 0,-1 0 0,1 0 1,-1 0-1,1 0 0,-1-1 0,0 1 1,0 0-1,0 0 0,0 0 0,0 0 1,0 0-1,0 0 0,-1 0 0,1 0 1,-1 0-1,1 0 0,-1 0 0,0-1 1,0 1-1,0 0 0,0 0 0,0-1 1,-2 3-1,-10 12 343,-1-1 1,0-1-1,-1 0 0,-1-1 1,0-1-1,0 0 0,-21 11 1,-26 19-173,54-35-646,-45 38 949,33-19-3375,20-24 2158,0 0-1,0 0 1,0 0 0,1 0-1,-1 0 1,1 0 0,-1 0-1,1 0 1,-1 1 0,1-1-1,0 3 1</inkml:trace>
</inkml:ink>
</file>

<file path=ppt/ink/ink4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0.454"/>
    </inkml:context>
    <inkml:brush xml:id="br0">
      <inkml:brushProperty name="width" value="0.025" units="cm"/>
      <inkml:brushProperty name="height" value="0.025" units="cm"/>
    </inkml:brush>
  </inkml:definitions>
  <inkml:trace contextRef="#ctx0" brushRef="#br0">33 1 19378,'0'0'6182,"26"59"-5317,-26-27-641,0 3-160,0 0 0,0 2-32,0-2 0,-4-5-224,-1-2-416,-4-4-321,0-2-1441,-5-4-1506,-3-6-3075</inkml:trace>
</inkml:ink>
</file>

<file path=ppt/ink/ink4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0.795"/>
    </inkml:context>
    <inkml:brush xml:id="br0">
      <inkml:brushProperty name="width" value="0.025" units="cm"/>
      <inkml:brushProperty name="height" value="0.025" units="cm"/>
    </inkml:brush>
  </inkml:definitions>
  <inkml:trace contextRef="#ctx0" brushRef="#br0">1 111 17296,'0'0'9385,"79"-3"-8039,-19 2-802,12-4-384,2 0-96,-3-3-96,-5-1-865,-15-1-1089,-14-2 33,-12 2 127,-14-1-737,-11 1-479,0-3-642,-19-1-2850</inkml:trace>
</inkml:ink>
</file>

<file path=ppt/ink/ink4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1.121"/>
    </inkml:context>
    <inkml:brush xml:id="br0">
      <inkml:brushProperty name="width" value="0.025" units="cm"/>
      <inkml:brushProperty name="height" value="0.025" units="cm"/>
    </inkml:brush>
  </inkml:definitions>
  <inkml:trace contextRef="#ctx0" brushRef="#br0">1 94 16303,'0'0'8969,"61"-32"-7271,0 24-481,15 1-769,7-1-384,9 4 0,-5-1-416,-10 0-2499,-15-4-2690,-15-6-4356</inkml:trace>
</inkml:ink>
</file>

<file path=ppt/ink/ink4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1.730"/>
    </inkml:context>
    <inkml:brush xml:id="br0">
      <inkml:brushProperty name="width" value="0.025" units="cm"/>
      <inkml:brushProperty name="height" value="0.025" units="cm"/>
    </inkml:brush>
  </inkml:definitions>
  <inkml:trace contextRef="#ctx0" brushRef="#br0">3 0 16752,'0'0'8680,"29"49"-7527,-27-6-640,-2 5-449,0 4 0,0-2-32,0-3-32,0-7-417,0-4-447,0-9-33,-5-1-481,0-11-1056,-5-8-1153,-4-7-2851</inkml:trace>
</inkml:ink>
</file>

<file path=ppt/ink/ink4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2.073"/>
    </inkml:context>
    <inkml:brush xml:id="br0">
      <inkml:brushProperty name="width" value="0.025" units="cm"/>
      <inkml:brushProperty name="height" value="0.025" units="cm"/>
    </inkml:brush>
  </inkml:definitions>
  <inkml:trace contextRef="#ctx0" brushRef="#br0">1 105 16912,'0'0'1100,"0"10"304,-1 10-459,2 0 1,0 0 0,2 0-1,0 0 1,1 0 0,9 27-1,-7-35-797,-1 0-1,2-1 1,0 1 0,0-2-1,0 1 1,2-1 0,-1 0-1,18 15 1,-23-23-66,0 1 0,0-1 0,0 0 0,0 0 0,1 0 1,-1 0-1,1 0 0,-1-1 0,1 0 0,0 0 0,-1 0 0,1 0 1,0 0-1,0-1 0,0 1 0,0-1 0,0 0 0,-1-1 0,1 1 1,0 0-1,0-1 0,0 0 0,-1 0 0,1 0 0,0-1 0,-1 1 1,1-1-1,-1 0 0,0 0 0,1 0 0,-1 0 0,0 0 0,3-4 1,16-15 131,-1-1 0,0 0 1,30-46-1,43-84-2303,-69 108-310,-21 38 1579,10-19-3292,-5 8-2204,-3 2-7393</inkml:trace>
</inkml:ink>
</file>

<file path=ppt/ink/ink4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9.130"/>
    </inkml:context>
    <inkml:brush xml:id="br0">
      <inkml:brushProperty name="width" value="0.025" units="cm"/>
      <inkml:brushProperty name="height" value="0.025" units="cm"/>
    </inkml:brush>
  </inkml:definitions>
  <inkml:trace contextRef="#ctx0" brushRef="#br0">1 1 16688,'0'0'9417,"88"8"-8488,-34-5-673,15-1-160,10 1 0,0-3-64,3 0-256,-5 0-1250,-11 0-1056,-9 0-481,-16-3-897,-12-4-1825</inkml:trace>
</inkml:ink>
</file>

<file path=ppt/ink/ink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1.176"/>
    </inkml:context>
    <inkml:brush xml:id="br0">
      <inkml:brushProperty name="width" value="0.025" units="cm"/>
      <inkml:brushProperty name="height" value="0.025" units="cm"/>
    </inkml:brush>
  </inkml:definitions>
  <inkml:trace contextRef="#ctx0" brushRef="#br0">1 56 17328,'0'0'8937,"15"50"-7464,7-43-800,6-2-513,2-4-96,0-1-288,0 0-1762,-1-14-2018,-4-6-960,-3-5-1667,-4-3 2788,-3-3-449</inkml:trace>
</inkml:ink>
</file>

<file path=ppt/ink/ink4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9.473"/>
    </inkml:context>
    <inkml:brush xml:id="br0">
      <inkml:brushProperty name="width" value="0.025" units="cm"/>
      <inkml:brushProperty name="height" value="0.025" units="cm"/>
    </inkml:brush>
  </inkml:definitions>
  <inkml:trace contextRef="#ctx0" brushRef="#br0">10 16 15855,'0'0'2354,"8"-3"-218,9-1-1870,0 1 0,0 1 0,0 0-1,0 1 1,0 1 0,0 0 0,0 2 0,0 0 0,0 1 0,0 0 0,-1 1 0,1 1 0,-1 1 0,0 0 0,-1 1 0,27 16 0,-40-21-228,1-1 0,-1 1 0,1-1 0,-1 1 0,0 0 0,0 0 0,0 0 0,0 0 0,0 0 0,0 1 0,-1-1 0,1 0 0,-1 1-1,1-1 1,-1 1 0,0 0 0,0-1 0,0 1 0,0 0 0,-1 0 0,1 0 0,-1-1 0,0 1 0,1 0 0,-1 0 0,-1 0 0,1 0 0,0 0 0,-1 0 0,1-1 0,-1 1 0,0 0-1,0 0 1,0-1 0,0 1 0,-1-1 0,1 1 0,-1-1 0,1 1 0,-1-1 0,0 0 0,0 0 0,0 0 0,0 0 0,-4 3 0,-31 23 1256,-49 27 1,61-41-1152,1 1 1,0 1-1,1 1 0,1 1 1,1 1-1,-26 29 1,30-22-1440,10-7-2336,6-9-2843</inkml:trace>
</inkml:ink>
</file>

<file path=ppt/ink/ink4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0.176"/>
    </inkml:context>
    <inkml:brush xml:id="br0">
      <inkml:brushProperty name="width" value="0.025" units="cm"/>
      <inkml:brushProperty name="height" value="0.025" units="cm"/>
    </inkml:brush>
  </inkml:definitions>
  <inkml:trace contextRef="#ctx0" brushRef="#br0">1 31 18898,'0'0'6166,"3"9"-4725,2 7-679,-2-4-193,1 0 0,0-1 0,11 21 0,-13-29-545,0 0 0,-1 0 0,1-1-1,1 1 1,-1 0 0,0-1 0,1 1 0,-1-1 0,1 0 0,0 0 0,0 0-1,0 0 1,0 0 0,0-1 0,0 0 0,0 1 0,0-1 0,1 0 0,-1 0 0,4 0-1,2 0 48,-1-1-1,1 0 0,0-1 1,-1 0-1,12-2 1,-9 0-595,0 0 1,-1-1 0,1 0-1,-1-1 1,0 0 0,15-10-1,-13 6-285,-1 0-1,0 0 0,-1-1 0,0 0 1,0-1-1,-1 0 0,0-1 0,-1 1 0,8-19 1,-70 130 8123,33-66-6376,1 2 0,2 0 1,2 1-1,-20 67 1,34-99-933,1 1 0,0-1 0,0 1 0,1 0 0,-1-1 0,2 12 0,-1-16-159,1 1 1,-1-1 0,0 0 0,1 0-1,-1 0 1,1 0 0,0 0 0,-1 0-1,1 0 1,0 0 0,-1 0-1,1 0 1,0-1 0,0 1 0,0 0-1,0 0 1,0-1 0,0 1 0,0 0-1,0-1 1,0 1 0,0-1 0,0 0-1,0 1 1,1-1 0,-1 0 0,0 0-1,0 0 1,0 1 0,0-1-1,1 0 1,-1-1 0,0 1 0,0 0-1,0 0 1,1 0 0,0-1 0,18-5-7183,-1-10-7768</inkml:trace>
</inkml:ink>
</file>

<file path=ppt/ink/ink4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1.084"/>
    </inkml:context>
    <inkml:brush xml:id="br0">
      <inkml:brushProperty name="width" value="0.025" units="cm"/>
      <inkml:brushProperty name="height" value="0.025" units="cm"/>
    </inkml:brush>
  </inkml:definitions>
  <inkml:trace contextRef="#ctx0" brushRef="#br0">69 77 1153,'0'0'14729,"4"-9"-9540,5-12-3691,1-1 397,1-3 2388,-14 72-2147,-45 136-1775,27-105-2051,1 1-4231,19-76 5028,0 1-919,-3-2-2620,-1-2-1206</inkml:trace>
</inkml:ink>
</file>

<file path=ppt/ink/ink4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1.412"/>
    </inkml:context>
    <inkml:brush xml:id="br0">
      <inkml:brushProperty name="width" value="0.025" units="cm"/>
      <inkml:brushProperty name="height" value="0.025" units="cm"/>
    </inkml:brush>
  </inkml:definitions>
  <inkml:trace contextRef="#ctx0" brushRef="#br0">29 1 9417,'0'0'9241,"-4"10"-7053,-1 5-1446,0-1 0,1 1 0,1 1 0,0-1-1,1 1 1,1-1 0,0 1 0,1-1 0,3 23-1,-3-32-569,2 0 0,-1 0 0,1 0 0,-1 0-1,2 0 1,-1 0 0,1 0 0,0-1 0,0 1 0,0-1-1,1 0 1,4 5 0,-4-7-77,-1 1 0,1-1 0,0-1 0,0 1 0,0-1 0,1 1 0,-1-1 0,0-1 0,1 1 0,-1 0 0,1-1 0,0 0 0,0 0 0,-1-1 0,1 1 0,0-1 0,0 0 0,4-1 0,0 0-50,0-1 1,-1 0 0,1 0-1,-1-1 1,0 0 0,0-1 0,0 0-1,0 0 1,0-1 0,-1 0-1,0 0 1,0 0 0,10-11-1,3-5-616,-1 0 1,31-44-1,-35 41-3588,-4 2-3277</inkml:trace>
</inkml:ink>
</file>

<file path=ppt/ink/ink4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2.347"/>
    </inkml:context>
    <inkml:brush xml:id="br0">
      <inkml:brushProperty name="width" value="0.025" units="cm"/>
      <inkml:brushProperty name="height" value="0.025" units="cm"/>
    </inkml:brush>
  </inkml:definitions>
  <inkml:trace contextRef="#ctx0" brushRef="#br0">0 0 13869,'0'0'10474,"42"53"-8488,-42-9-833,-6 5-480,-3 1-385,-1-2-160,2-8-64,5-9-160,3-8-1025,0-9-1089,8-10-1185,-1-4-1762,-1-13-7687</inkml:trace>
</inkml:ink>
</file>

<file path=ppt/ink/ink4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2.673"/>
    </inkml:context>
    <inkml:brush xml:id="br0">
      <inkml:brushProperty name="width" value="0.025" units="cm"/>
      <inkml:brushProperty name="height" value="0.025" units="cm"/>
    </inkml:brush>
  </inkml:definitions>
  <inkml:trace contextRef="#ctx0" brushRef="#br0">11 26 19218,'0'0'8712,"-11"-26"-17808,28 33 3394,2-4-3330</inkml:trace>
</inkml:ink>
</file>

<file path=ppt/ink/ink4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3.003"/>
    </inkml:context>
    <inkml:brush xml:id="br0">
      <inkml:brushProperty name="width" value="0.025" units="cm"/>
      <inkml:brushProperty name="height" value="0.025" units="cm"/>
    </inkml:brush>
  </inkml:definitions>
  <inkml:trace contextRef="#ctx0" brushRef="#br0">50 1 11563,'0'0'2173,"0"8"-75,0 4-1305,-1 0 0,0-1 0,-1 1 0,-1 0 0,0-1 0,-8 21 1,11-31-781,0-1-1,0 1 1,0-1 0,0 1 0,0 0 0,0-1 0,0 1 0,0-1 0,0 1 0,0-1 0,1 1 0,-1 0 0,0-1 0,0 1 0,1-1 0,-1 1 0,0-1 0,1 1 0,-1-1 0,0 1 0,1-1 0,-1 0 0,1 1-1,-1-1 1,1 1 0,-1-1 0,1 0 0,-1 1 0,1-1 0,-1 0 0,1 0 0,-1 0 0,1 1 0,-1-1 0,1 0 0,0 0 0,-1 0 0,1 0 0,-1 0 0,1 0 0,1 0 0,40 5 190,-15-1-150,-19-1-61,1 0-1,-1 1 0,0 0 0,0 0 1,0 1-1,-1 0 0,0 0 0,0 1 0,0 0 1,-1 0-1,10 11 0,-13-14 71,-1 0 1,1 0-1,-1 1 1,0-1-1,0 0 0,0 1 1,0-1-1,0 1 0,-1 0 1,0-1-1,0 1 0,0 0 1,0 0-1,0 0 0,-1 0 1,0 0-1,0 0 0,0-1 1,0 1-1,0 0 0,-1 0 1,0 0-1,0 0 0,0 0 1,0-1-1,-1 1 1,1 0-1,-4 5 0,1-4 299,-1 0 0,1-1-1,-1 0 1,1 0 0,-1 0 0,0-1-1,-1 1 1,1-1 0,-1 0-1,1-1 1,-1 0 0,0 1 0,-11 1-1,2 0 222,0-2 0,-1 0 0,1 0 0,-23-2 0,35 0-589,1 0-1,0-1 1,0 1 0,0-1 0,0 1 0,-1-1-1,1 0 1,0 0 0,0 0 0,0 0 0,1 0-1,-1 0 1,0-1 0,0 1 0,1-1 0,-1 1-1,1-1 1,-1 1 0,1-1 0,-2-3 0,2 5-102,1-1 0,0 0 1,-1 0-1,1 0 0,0 0 1,0 0-1,-1 0 1,1 0-1,0 1 0,0-1 1,0 0-1,0 0 0,0 0 1,0 0-1,1 0 1,-1 0-1,0 0 0,0 0 1,1 0-1,-1 0 0,0 1 1,1-1-1,-1 0 1,1 0-1,-1 0 0,1 1 1,-1-1-1,1 0 1,0 1-1,-1-1 0,1 0 1,0 1-1,0-1 0,-1 1 1,1-1-1,0 1 1,0-1-1,0 1 0,0 0 1,0-1-1,-1 1 0,1 0 1,0 0-1,0 0 1,0 0-1,0 0 0,1 0 1,57-9-7830,-21 5 1179</inkml:trace>
</inkml:ink>
</file>

<file path=ppt/ink/ink4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4.932"/>
    </inkml:context>
    <inkml:brush xml:id="br0">
      <inkml:brushProperty name="width" value="0.025" units="cm"/>
      <inkml:brushProperty name="height" value="0.025" units="cm"/>
    </inkml:brush>
  </inkml:definitions>
  <inkml:trace contextRef="#ctx0" brushRef="#br0">6 0 17745,'-2'41'8564,"0"-24"-8354,1 0-1,0-1 1,2 1-1,0 0 1,0 0-1,8 28 1,-8-43-183,-1 0 0,1-1 0,0 1 0,-1-1 1,1 1-1,0-1 0,0 1 0,0-1 0,0 0 1,1 0-1,-1 1 0,0-1 0,0 0 1,1 0-1,-1 0 0,1 0 0,-1-1 0,1 1 1,-1 0-1,1 0 0,-1-1 0,4 1 0,-2 0 54,1-1-1,-1 0 1,1 0 0,-1-1-1,0 1 1,1-1-1,-1 1 1,1-1-1,-1 0 1,5-2-1,6-4 180,-1 0 0,0 0 0,23-18 0,4-11-122,-30 26-55,1 0 1,0 1-1,0 0 1,17-9 0,-28 18-77,0-1 0,1 1 1,-1 0-1,0 0 0,1 0 1,-1 0-1,0 0 1,1-1-1,-1 1 0,1 0 1,-1 0-1,0 0 1,1 0-1,-1 0 0,1 0 1,-1 0-1,0 0 1,1 0-1,-1 1 0,1-1 1,-1 0-1,0 0 0,1 0 1,-1 0-1,0 1 1,1-1-1,-1 0 0,0 0 1,1 0-1,-1 1 1,0-1-1,1 0 0,-1 1 1,0-1-1,0 0 1,0 1-1,1-1 0,-1 0 1,0 1-1,0 0 1,5 24 164,-10 28 324,-23 52 234,12-53-547,16-52-183,0 0 1,0 1-1,0-1 1,0 0-1,0 0 1,0 1-1,0-1 0,0 0 1,1 0-1,-1 1 1,0-1-1,0 0 1,0 0-1,0 1 1,0-1-1,0 0 0,1 0 1,-1 0-1,0 1 1,0-1-1,0 0 1,0 0-1,1 0 0,-1 0 1,0 1-1,0-1 1,1 0-1,-1 0 1,0 0-1,0 0 0,1 0 1,-1 0-1,0 0 1,0 0-1,1 0 1,-1 0-1,0 0 0,0 0 1,1 0-1,-1 0 1,0 0-1,0 0 1,1 0-1,-1 0 1,0 0-1,11-1-83,-11 1 66,53-14-4111,-1-5-9094,-31 10 2850</inkml:trace>
</inkml:ink>
</file>

<file path=ppt/ink/ink4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5.276"/>
    </inkml:context>
    <inkml:brush xml:id="br0">
      <inkml:brushProperty name="width" value="0.025" units="cm"/>
      <inkml:brushProperty name="height" value="0.025" units="cm"/>
    </inkml:brush>
  </inkml:definitions>
  <inkml:trace contextRef="#ctx0" brushRef="#br0">142 13 6758,'0'0'20099,"-9"-4"-18556,7 3-1512,-1 0 0,1 0 0,-1 0 0,1 0 0,-1 0 0,1 0 0,-1 0 0,0 1 0,0 0 0,1-1-1,-1 1 1,0 0 0,1 0 0,-1 1 0,0-1 0,0 0 0,1 1 0,-1 0 0,0-1 0,1 1 0,-1 0 0,1 1 0,-1-1 0,1 0-1,0 1 1,0-1 0,-1 1 0,1 0 0,0-1 0,0 1 0,0 0 0,1 0 0,-3 4 0,-1-2-91,1 1 1,-1-1-1,1 1 1,0 0-1,1 1 1,-1-1-1,1 1 1,0-1 0,0 1-1,1 0 1,0 0-1,0 0 1,-2 9-1,5-14 39,-1 0 1,1-1-1,-1 1 1,1-1-1,-1 1 0,1-1 1,-1 1-1,1-1 1,-1 1-1,1-1 0,0 1 1,-1-1-1,1 0 1,0 1-1,-1-1 0,1 0 1,0 0-1,0 0 1,-1 1-1,1-1 0,0 0 1,0 0-1,-1 0 1,1 0-1,0 0 0,1-1 1,29 1 102,-22 0-142,3 0 107,5-1-162,-1 1 1,0 1 0,25 5 0,-39-6 147,0 0 0,0 0 0,0 0 0,0 1 0,0-1 0,0 1 0,0-1 0,0 1 0,-1 0 0,1 0 0,0 0 0,0 0 0,-1 0 0,1 0 0,-1 0 0,1 1 0,-1-1-1,1 0 1,-1 1 0,0-1 0,0 1 0,0 0 0,0-1 0,0 1 0,0 0 0,0 0 0,0 0 0,-1-1 0,1 1 0,-1 0 0,1 0 0,-1 0 0,0 0 0,0 0 0,0 0 0,0 0 0,0 0 0,0 2 0,-2 0 73,0 0 0,1-1 0,-1 1 0,-1-1 1,1 1-1,0-1 0,-1 0 0,0 0 0,0 0 0,0 0 1,0 0-1,0-1 0,0 1 0,-1-1 0,1 0 0,-1 0 1,0 0-1,1-1 0,-6 2 0,-1 1 175,-1 0-1,0-1 1,0 0-1,0-1 1,-20 1-1,29-2-378,1-1 0,-1 0 0,1 0 0,-1 0 0,1 0 0,-1 0 0,1-1 0,-1 1-1,1 0 1,-1-1 0,1 1 0,-1-1 0,1 1 0,-1-1 0,1 0 0,0 0 0,-3-1 0,3 1-66,1 0 0,0 1 1,-1-1-1,1 0 0,0 1 0,0-1 0,0 0 0,-1 0 1,1 1-1,0-1 0,0 0 0,0 0 0,0 0 0,0 1 1,0-1-1,1 0 0,-1 0 0,0 1 0,0-1 1,0 0-1,1 1 0,-1-1 0,0 0 0,1 0 0,0 0 1,1-2-653,0-1 0,1 1 1,0-1-1,-1 1 0,1 0 1,1 0-1,-1 1 0,0-1 1,1 1-1,-1-1 0,7-2 1,19-6-8100</inkml:trace>
</inkml:ink>
</file>

<file path=ppt/ink/ink4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5.850"/>
    </inkml:context>
    <inkml:brush xml:id="br0">
      <inkml:brushProperty name="width" value="0.025" units="cm"/>
      <inkml:brushProperty name="height" value="0.025" units="cm"/>
    </inkml:brush>
  </inkml:definitions>
  <inkml:trace contextRef="#ctx0" brushRef="#br0">214 51 11403,'0'0'9951,"-6"-9"-6535,5 8-3296,-2-4 281,0 1 0,0 0 0,-1 0 0,0 1 0,1-1 1,-9-5-1,10 8-316,0 0 0,0 0 0,0 0 0,0 0 0,0 0-1,0 1 1,0-1 0,0 1 0,0 0 0,0-1 0,0 1 0,0 0 0,0 0 0,0 0 0,0 1 0,0-1 0,0 0 0,0 1 0,0-1 0,0 1 0,0 0 0,0 0 0,0-1 0,0 1 0,0 1 0,1-1 0,-4 2-1,1 0-83,-1 1-1,1 0 0,0 0 0,0 0 1,0 0-1,0 1 0,1-1 0,0 1 0,0 0 1,0 0-1,0 0 0,1 0 0,0 1 1,0-1-1,0 1 0,1-1 0,0 1 0,0-1 1,0 1-1,1 0 0,0-1 0,0 1 1,1 6-1,0-11-38,0 1 0,0-1 0,0 0 0,0 0 0,0 0 0,0 0 0,0 0 0,0 0 0,0 0 0,1 0 0,-1 0 0,0-1 0,1 1 0,-1-1 1,1 1-1,-1-1 0,1 1 0,-1-1 0,1 0 0,-1 1 0,1-1 0,-1 0 0,3 0 0,46-1-1174,-35 1 489,-11-1 613,0 1 0,-1 0 0,1 0 0,0 1 0,0-1 0,0 1-1,-1-1 1,1 1 0,0 0 0,-1 1 0,1-1 0,5 4 0,-7-3 90,0 0 1,0 1-1,0-1 1,0 1 0,-1 0-1,1 0 1,-1-1-1,0 1 1,0 0 0,0 0-1,0 0 1,0 0-1,0 1 1,-1-1 0,0 0-1,1 3 1,1 17 502,0-1 0,-1 1 1,-2-1-1,0 1 0,-1-1 1,-1 0-1,-1 0 0,-1 0 0,-1 0 1,-1-1-1,-1 0 0,-1 0 1,-1-1-1,-21 35 0,29-52-481,0-1 1,0 1-1,0 0 0,0 0 0,0-1 0,0 0 0,-1 1 0,1-1 1,-1 0-1,0 0 0,0 0 0,1 0 0,-1-1 0,0 1 0,0-1 0,-1 0 1,1 1-1,0-2 0,0 1 0,-1 0 0,1-1 0,0 1 0,-1-1 1,-2 0-1,2-1-3,1 0 1,-1-1-1,1 1 1,0-1-1,-1 0 1,1 0-1,0 0 1,0 0-1,1-1 1,-1 1-1,0-1 1,1 1-1,0-1 1,-1 0-1,1 0 1,0 0-1,1-1 1,-1 1-1,0 0 1,1-1-1,-2-5 1,-1-1-214,0 0 1,1 0-1,0 0 0,0-1 0,1 1 1,1-1-1,0 1 0,0-1 1,1 0-1,0 1 0,1-1 0,0 1 1,1-1-1,0 1 0,1 0 0,0-1 1,0 1-1,1 0 0,1 1 1,0-1-1,0 1 0,0 0 0,1 0 1,1 1-1,0-1 0,0 2 1,0-1-1,13-10 0,10-4-5114,2 0-2652</inkml:trace>
</inkml:ink>
</file>

<file path=ppt/ink/ink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1.580"/>
    </inkml:context>
    <inkml:brush xml:id="br0">
      <inkml:brushProperty name="width" value="0.025" units="cm"/>
      <inkml:brushProperty name="height" value="0.025" units="cm"/>
    </inkml:brush>
  </inkml:definitions>
  <inkml:trace contextRef="#ctx0" brushRef="#br0">5 100 4901,'0'0'15299,"0"9"-13761,-4 167 853,4-175-2385,0 1-1,0-1 0,0 1 0,0 0 1,0-1-1,0 1 0,1 0 0,-1-1 0,1 1 1,-1-1-1,1 1 0,-1-1 0,1 1 1,0-1-1,0 1 0,0-1 0,0 0 0,0 0 1,0 1-1,0-1 0,3 2 0,-3-3 15,0 1-1,1-1 1,-1 0-1,1 0 1,-1 1-1,1-1 1,-1 0 0,1 0-1,-1 0 1,1 0-1,-1-1 1,1 1-1,-1 0 1,1-1-1,-1 1 1,1-1-1,-1 1 1,2-2-1,6-3 146,-1 0 0,0-1-1,-1 1 1,0-1-1,12-13 1,29-33-475,57-82 1,-111 171 891,3-28-465,0 0 0,1 1 1,0-1-1,0 1 1,1-1-1,1 1 1,1 18-1,-1-27-110,1 0-1,-1 0 1,1 0-1,-1-1 1,1 1-1,0 0 1,0 0-1,-1-1 1,1 1-1,0 0 1,0-1-1,0 1 1,0-1-1,0 1 1,0-1-1,0 1 1,0-1-1,0 1 1,0-1-1,0 0 1,0 0 0,0 0-1,0 0 1,0 0-1,0 0 1,0 0-1,0 0 1,0 0-1,0 0 1,0 0-1,0-1 1,0 1-1,0 0 1,0-1-1,0 1 1,1-1-1,38-16 180,-22 4-347,-1 0 1,-1-2-1,-1 0 0,0-1 1,-1 0-1,0-1 0,-2-1 1,0 0-1,13-27 0,-27 113-244,1-60 481,0 0 0,1-1 0,0 1 0,0 0 0,1-1 0,0 1 0,0-1 0,0 1 0,1-1 0,1 1 0,-1-1 0,1 0 1,0 0-1,1 0 0,-1 0 0,1-1 0,1 1 0,-1-1 0,1 0 0,0-1 0,1 1 0,-1-1 0,13 9 0,26 17-99,-27-20-235,-1 1 0,0 0 0,19 20 0,-31-27 295,0 0 0,0 0 0,0 0 1,-1 0-1,1 1 0,-1 0 1,-1-1-1,1 1 0,-1 0 0,0 0 1,-1 1-1,1-1 0,-1 0 1,0 12-1,0-12 134,-2 1 1,1-1-1,-1 0 1,0 0-1,0 0 1,0 1 0,-1-1-1,0 0 1,0-1-1,-1 1 1,0 0-1,0-1 1,0 1-1,0-1 1,-1 0-1,0 0 1,0-1-1,-1 1 1,1-1-1,-1 0 1,0 0 0,0 0-1,0 0 1,0-1-1,-1 0 1,0 0-1,1-1 1,-1 0-1,0 0 1,0 0-1,0 0 1,0-1-1,-1 0 1,1 0-1,0-1 1,0 0-1,-13-1 1,16 1-172,1-1 0,-1 0 0,0 1 0,0-1 0,1 0 0,-1 0 0,1 0 0,-1-1 0,1 1 0,-1-1 0,1 1 0,0-1 0,0 0 0,0 0 0,0 0 0,0 0 0,-3-4 0,1 0 0,1 1 0,0-1 0,1 1 0,-1-1 0,1 0 0,1 0 0,-3-11 0,1-5 0,1 1 0,1-1 0,3-35 0,1 38-420,1 1 0,1-1 0,0 1 1,2 0-1,0 0 0,0 1 0,2 0 0,13-19 0,-12 18-814,0 1 0,-1-1 0,-1-1 1,0 1-1,-1-2 0,-2 1 0,5-21 0,-6-12-15545</inkml:trace>
</inkml:ink>
</file>

<file path=ppt/ink/ink4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6.178"/>
    </inkml:context>
    <inkml:brush xml:id="br0">
      <inkml:brushProperty name="width" value="0.025" units="cm"/>
      <inkml:brushProperty name="height" value="0.025" units="cm"/>
    </inkml:brush>
  </inkml:definitions>
  <inkml:trace contextRef="#ctx0" brushRef="#br0">81 164 20595,'0'0'11462,"9"-2"-10853,0 1-600,0-2 1,-1 1 0,1-1 0,-1 0-1,0-1 1,0 0 0,0 0 0,-1-1-1,12-9 1,-14 11-28,-1-1 0,0 0-1,-1 0 1,1 0-1,-1-1 1,1 1 0,-1-1-1,-1 0 1,1 0 0,-1 0-1,0 0 1,0 0 0,0 0-1,0-1 1,-1 1 0,0-1-1,-1 1 1,1-9 0,-1 13 16,0 0 0,0 0 1,0 1-1,0-1 0,0 0 1,0 0-1,0 1 0,0-1 1,0 0-1,-1 0 0,1 1 0,0-1 1,0 0-1,-1 1 0,1-1 1,-1 0-1,1 1 0,-1-1 1,1 0-1,-1 1 0,1-1 1,-1 1-1,1-1 0,-1 1 1,0-1-1,1 1 0,-1 0 1,0-1-1,1 1 0,-2-1 1,-27 4-62,21 0 70,1 0 1,-1 0-1,1 1 1,0 0 0,-10 7-1,-1 5 51,2 1 0,0 0-1,-21 30 1,31-38-39,0 0 0,0 0 0,1 1 0,0 0 1,1 0-1,0 0 0,1 1 0,0-1 0,-3 20 0,6-28-52,0 0 1,0 0-1,0 1 1,0-1-1,0 0 0,1 0 1,-1 0-1,1 0 1,-1 0-1,1 0 0,0 0 1,-1 0-1,1 0 1,0 0-1,1 0 0,-1 0 1,0 0-1,0-1 1,1 1-1,-1-1 0,1 1 1,0-1-1,2 2 1,0 0-165,0-1 0,1 0 0,0 0 0,0 0 0,0 0 0,-1-1 0,1 0 0,1 0 0,8 1 0,-2-2-457,0 0-1,1 0 1,-1-1 0,0-1 0,0 0-1,1 0 1,22-9 0,0-9-5005,-4-6-1580</inkml:trace>
</inkml:ink>
</file>

<file path=ppt/ink/ink4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7.050"/>
    </inkml:context>
    <inkml:brush xml:id="br0">
      <inkml:brushProperty name="width" value="0.025" units="cm"/>
      <inkml:brushProperty name="height" value="0.025" units="cm"/>
    </inkml:brush>
  </inkml:definitions>
  <inkml:trace contextRef="#ctx0" brushRef="#br0">78 8 13389,'0'0'14723,"-9"2"-13506,5-2-1181,1 1 0,0 0 0,0-1 0,-1 1 0,1 0 0,0 1-1,0-1 1,0 1 0,0-1 0,1 1 0,-1 0 0,0 0 0,1 0 0,-1 0 0,1 1 0,-1-1 0,1 0 0,0 1-1,0 0 1,1 0 0,-1-1 0,0 1 0,1 0 0,0 0 0,-1 0 0,1 1 0,1-1 0,-1 0 0,0 0-1,1 1 1,-1-1 0,1 5 0,0-7-50,1 0 0,-1 1 1,1-1-1,-1 0 0,1 0 0,-1 0 0,1 1 0,-1-1 0,1 0 0,0 0 0,0 0 1,0 0-1,-1 0 0,1 0 0,0 0 0,0 0 0,0-1 0,1 1 0,-1 0 0,0 0 1,0-1-1,0 1 0,0-1 0,1 1 0,-1-1 0,0 0 0,1 1 0,-1-1 0,0 0 1,3 0-1,46 3-1020,-43-3 731,126 1-3076,-132-1 3452,0-1-1,-1 1 1,1 0-1,0 0 1,0 0-1,-1 0 1,1 0-1,0 1 1,0-1 0,-1 0-1,1 0 1,0 0-1,-1 1 1,1-1-1,0 0 1,0 1-1,-1-1 1,1 0 0,-1 1-1,1-1 1,0 1-1,-1-1 1,1 1-1,-1 0 1,1-1-1,-1 1 1,0-1 0,1 1-1,-1 0 1,1-1-1,-1 1 1,0 0-1,0 0 1,1-1-1,-1 1 1,0 0 0,0 0-1,0-1 1,0 1-1,0 0 1,0 0-1,0-1 1,0 1-1,0 0 1,0 0 0,0-1-1,-1 1 1,1 0-1,0-1 1,0 1-1,-1 0 1,1 0-1,-1-1 1,1 1-1,0-1 1,-1 1 0,1 0-1,-1-1 1,0 1-1,1-1 1,-1 1-1,-35 36 2541,25-30-2589,0 0 0,0 0 0,0-1 0,-1-1 0,1 0 0,-1 0 0,-1-1 0,1-1 0,-1 0 0,1 0 0,-26 1 0,38-4-36,0 0 1,0 0-1,-1 0 1,1 0-1,0 0 1,0 0-1,-1 0 1,1 0-1,0 0 1,0 0-1,-1 0 1,1-1-1,0 1 1,0 0-1,-1 0 1,1 0-1,0 0 1,0 0-1,-1 0 1,1-1-1,0 1 1,0 0-1,0 0 1,-1 0-1,1 0 1,0-1-1,0 1 1,0 0-1,0 0 1,0-1-1,-1 1 1,1 0-1,0 0 0,0 0 1,0-1-1,0 1 1,0 0-1,0 0 1,0-1-1,0 0 1,5-12-1192,15-11-2113,12 1-2596,2 2 0,52-26 0,3-2 3987,-46 22 6252,-3-6 8305,-41 35-10048,-39 56-802,32-50-1504,1 0-1,0 1 0,1 1 0,0-1 1,0 1-1,1 0 0,0 0 0,1 0 0,0 1 1,1-1-1,-5 22 0,9-30-277,-1-1 0,0 0 0,0 0 0,1 1 0,-1-1 0,1 0 0,-1 0 0,1 0 0,0 0 0,-1 0 0,1 1 0,0-1 0,0-1 0,0 1 0,0 0 0,0 0 0,0 0 0,0 0 0,0-1 0,0 1 0,0 0 0,0-1 0,0 1 0,0-1 0,1 1 0,-1-1 0,0 0 0,0 1 0,1-1 0,-1 0 0,0 0 0,0 0 0,1 0 0,-1 0 0,2 0 0,52-4 0,-35-1-173,-1-1 0,0-1-1,0-1 1,33-18 0,-38 17 68,0 2-1,1-1 1,1 2-1,-1 0 1,1 1-1,0 0 1,0 1-1,19-1 1,-35 5 123,1 0 1,0 0-1,0 0 0,0 1 0,-1-1 1,1 0-1,0 1 0,0-1 1,-1 0-1,1 1 0,0-1 0,-1 1 1,1-1-1,0 1 0,-1 0 1,1-1-1,-1 1 0,1 0 0,-1-1 1,1 1-1,-1 0 0,1-1 1,-1 1-1,0 0 0,1 0 0,-1 0 1,0-1-1,0 1 0,0 0 1,0 0-1,1 0 0,-1 0 0,0-1 1,-1 1-1,1 0 0,0 0 1,0 0-1,0-1 0,0 1 0,-1 1 1,-9 46 882,6-33-737,5-14-164,-1-1 0,0 1 0,0 0 0,0-1 0,1 1 0,-1-1 0,0 1 0,1-1 0,-1 1 0,0-1 0,1 1 0,-1-1 0,1 1 0,-1-1 0,1 0 0,-1 1 0,1-1 0,-1 1 0,1-1 0,-1 0 0,1 0 0,-1 1 0,1-1 0,0 0 0,-1 0 0,1 0 0,0 0 0,-1 0 0,1 0 0,-1 0 0,1 0 0,0 0 0,-1 0 0,1 0 0,-1 0 0,2 0 0,26-3 0,-2-2-27,45-16 0,-56 15 18,0 1 0,1 0-1,-1 1 1,1 1 0,0 0-1,1 1 1,30 1 0,-46 1 10,-1 0 1,1 0-1,0 0 1,-1 1-1,1-1 1,-1 0-1,1 0 1,-1 1-1,1-1 1,-1 0-1,1 0 1,-1 1-1,1-1 1,-1 0-1,1 1 1,-1-1-1,0 1 1,1-1-1,-1 1 1,0-1 0,1 1-1,-1-1 1,0 1-1,0-1 1,1 1-1,-1-1 1,0 1-1,0-1 1,0 1-1,0 0 1,0-1-1,1 1 1,-3 24 48,1-2-22,5-23-28,0 1 0,0-1 0,0 0 0,-1-1 0,1 1 0,0-1 0,0 1 0,6-3 0,87-31-282,-77 26 209,-1 0 1,1 1-1,1 2 0,-1 0 1,1 0-1,34-1 1,-55 6 101,1 1 1,0-1-1,0 1 1,-1-1-1,1 1 1,0-1-1,-1 1 1,1-1-1,0 1 1,-1 0-1,1-1 1,-1 1-1,1 0 1,-1 0-1,1-1 1,-1 1-1,0 0 1,1 0-1,-1 0 1,0 0-1,0-1 1,1 1-1,-1 0 1,0 0-1,0 0 1,0 0-1,0 0 1,0-1-1,0 1 1,0 0-1,-1 2 1,-3 40-626,2-27-2336</inkml:trace>
</inkml:ink>
</file>

<file path=ppt/ink/ink4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7.771"/>
    </inkml:context>
    <inkml:brush xml:id="br0">
      <inkml:brushProperty name="width" value="0.025" units="cm"/>
      <inkml:brushProperty name="height" value="0.025" units="cm"/>
    </inkml:brush>
  </inkml:definitions>
  <inkml:trace contextRef="#ctx0" brushRef="#br0">16 6 14414,'8'-5'4100,"-5"5"-929,-3 4-737,0 20-1473,0 10 320,-8 8 0,0 7-704,1 5-417,3-2-128,4-5-32,0-6 32,9-6-96,1-11-929,2-6-352,-4-9-641,-5-7-865,-18-5-6630</inkml:trace>
</inkml:ink>
</file>

<file path=ppt/ink/ink4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8.129"/>
    </inkml:context>
    <inkml:brush xml:id="br0">
      <inkml:brushProperty name="width" value="0.025" units="cm"/>
      <inkml:brushProperty name="height" value="0.025" units="cm"/>
    </inkml:brush>
  </inkml:definitions>
  <inkml:trace contextRef="#ctx0" brushRef="#br0">0 157 7399,'0'0'18674,"55"-56"-17201,-4 42-480,16 0-545,5 0-351,5-3-546,-6-4-4612,-8 1-11947</inkml:trace>
</inkml:ink>
</file>

<file path=ppt/ink/ink4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204"/>
    </inkml:context>
    <inkml:brush xml:id="br0">
      <inkml:brushProperty name="width" value="0.025" units="cm"/>
      <inkml:brushProperty name="height" value="0.025" units="cm"/>
    </inkml:brush>
  </inkml:definitions>
  <inkml:trace contextRef="#ctx0" brushRef="#br0">1 96 10218,'5'-7'1157,"8"-13"3280,1 1-1,28-30 1,-42 49-4374,0 0 1,0 0 0,0 0-1,0 0 1,0 0-1,1 0 1,-1 0 0,0 0-1,0-1 1,0 1-1,0 0 1,0 0 0,1 0-1,-1 0 1,0 0 0,0 0-1,0 0 1,0 0-1,1 0 1,-1 0 0,0 0-1,0 0 1,0 0 0,0 0-1,0 1 1,1-1-1,-1 0 1,0 0 0,0 0-1,0 0 1,0 0-1,0 0 1,0 0 0,1 0-1,-1 0 1,0 1 0,0-1-1,0 0 1,0 0-1,0 0 1,0 0 0,0 0-1,0 0 1,0 1 0,1-1-1,-1 0 1,0 0-1,0 0 1,0 0 0,0 1-1,0-1 1,0 0 0,0 0-1,0 0 1,0 0-1,0 0 1,0 1 0,0-1-1,1 19 697,-3 23-640,-3-11 119,1-5-126,-3 45 0,7-70-113,0 0 0,0 0 0,0 0 0,0-1 0,0 1 0,0 0 0,0 0-1,0 0 1,1 0 0,-1 0 0,0-1 0,0 1 0,1 0 0,-1 0 0,1-1 0,-1 1 0,1 0 0,-1 0 0,1-1 0,-1 1 0,1-1 0,0 1 0,-1 0 0,1-1 0,0 1 0,-1-1 0,1 0-1,0 1 1,0-1 0,-1 1 0,1-1 0,1 0 0,1 1 16,0-1-1,0 0 0,0 0 1,0 0-1,0-1 0,0 1 0,0-1 1,0 1-1,5-3 0,4-1 49,0-1-1,-1-1 1,19-11 0,-14 6-58,-1-1 1,1-1 0,-2 0-1,0-1 1,0 0 0,-2-1-1,12-17 1,-31 46 1,0 1 1,-8 29-1,6-15 26,7-24-66,0 0 0,0 1 0,1-1 0,0 1 0,0 0 0,0-1 0,1 1 0,0 6 0,0-10-52,1-1 1,-1 0-1,0 0 1,1 1 0,-1-1-1,1 0 1,-1 0-1,1 1 1,0-1-1,-1 0 1,1 0 0,0 0-1,0 0 1,0 0-1,0 0 1,0 0 0,0-1-1,0 1 1,0 0-1,0 0 1,0-1-1,1 1 1,-1-1 0,0 1-1,0-1 1,0 0-1,1 1 1,-1-1-1,0 0 1,1 0 0,-1 0-1,0 0 1,1 0-1,-1 0 1,0 0 0,1 0-1,-1 0 1,0-1-1,3 0 1,3-1-679,1 0 0,-1-1 0,0 0 0,0 0 0,0-1 0,-1 0 0,1 0 0,-1 0 0,0-1 0,0 0 0,0 0 0,-1-1 0,0 1 0,7-11 0,20-28-7662</inkml:trace>
</inkml:ink>
</file>

<file path=ppt/ink/ink4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542"/>
    </inkml:context>
    <inkml:brush xml:id="br0">
      <inkml:brushProperty name="width" value="0.025" units="cm"/>
      <inkml:brushProperty name="height" value="0.025" units="cm"/>
    </inkml:brush>
  </inkml:definitions>
  <inkml:trace contextRef="#ctx0" brushRef="#br0">136 1 15054,'0'0'8323,"-13"14"-6652,2-2-1370,-11 12 862,-26 38-1,43-54-956,-1-1 0,2 1 0,-1 1 0,1-1 0,1 0 0,0 1 0,0 0 0,0 0 0,1 0 0,0 0 0,0 10 0,2-18-204,0 0 1,0 0-1,1 0 1,-1 0-1,0 0 1,0 0-1,1 0 1,-1 0-1,1 0 1,-1 0 0,1 0-1,-1-1 1,1 1-1,-1 0 1,1 0-1,0 0 1,-1-1-1,1 1 1,0 0-1,0-1 1,0 1-1,0 0 1,-1-1-1,1 1 1,0-1-1,1 1 1,36 6 123,38-14-21,-40-1-362,-25 5 138,1 1 0,-1 0-1,0 0 1,1 1 0,15 1 0,-26 0 130,0 0 0,0 0 0,0 0 1,0 0-1,0 0 0,0 1 0,0-1 0,-1 0 0,1 1 0,0-1 0,0 1 0,0-1 0,0 1 0,0-1 0,-1 1 0,1 0 0,0-1 1,0 1-1,-1 0 0,1 0 0,0-1 0,-1 1 0,1 0 0,-1 0 0,1 0 0,0 1 0,-1 1 83,1 0-1,-1 0 0,0-1 0,1 1 1,-1 0-1,0 0 0,0 0 0,-1-1 1,0 6-1,-1 0 228,-1 0-1,1 0 1,-1 0-1,-1 0 1,-6 12-1,4-13-295,1 0 0,-1 0 0,-1-1-1,1 1 1,-1-2 0,-12 10 0,15-13-27,1 0 0,-1 0 0,1 0 0,-1 0-1,0 0 1,0-1 0,0 0 0,0 0 0,0 0 0,0 0 0,0 0 0,0-1 0,0 0 0,0 0 0,0 0 0,-7-1 0,10 0-171,0 1-1,-1 0 1,1 0 0,0-1 0,0 1-1,1-1 1,-1 1 0,0-1-1,0 0 1,0 1 0,0-1 0,0 0-1,1 1 1,-1-1 0,0 0-1,0 0 1,1 0 0,-1 0-1,1 1 1,-1-1 0,1 0 0,-1 0-1,1 0 1,0 0 0,-1 0-1,1 0 1,0 0 0,0-1 0,0 1-1,0 0 1,-1 0 0,2 0-1,-1 0 1,0 0 0,0 0 0,0 0-1,0 0 1,1 0 0,-1 0-1,0 0 1,1 0 0,-1 0 0,1 0-1,0-1 1,1-2-889,0 1 1,0 0-1,0-1 1,0 1-1,1 0 1,-1 0-1,1 1 0,-1-1 1,1 0-1,0 1 1,5-3-1,17-6-10688</inkml:trace>
</inkml:ink>
</file>

<file path=ppt/ink/ink4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923"/>
    </inkml:context>
    <inkml:brush xml:id="br0">
      <inkml:brushProperty name="width" value="0.025" units="cm"/>
      <inkml:brushProperty name="height" value="0.025" units="cm"/>
    </inkml:brush>
  </inkml:definitions>
  <inkml:trace contextRef="#ctx0" brushRef="#br0">0 112 9865,'9'-3'5120,"-2"1"-4058,37-13 4019,-13 0 4076,-31 15-9127,0 0 0,1 0 1,-1-1-1,0 1 0,0 0 1,0-1-1,1 1 0,-1 0 1,0-1-1,0 1 0,0 0 1,0-1-1,0 1 0,0-1 1,0 1-1,0 0 0,0-1 1,1 1-1,-2 0 0,1-1 0,0 1 1,0 0-1,0-1 0,0 1 1,0-1-1,0 1 0,0 0 1,0-1-1,0 1 0,-1 0 1,1-1-1,0 1 0,0 0 1,-1-1-1,1 1 0,0 0 1,0 0-1,-1-1 0,1 1 1,0 0-1,0 0 0,-1 0 1,1-1-1,0 1 0,-1 0 1,1 0-1,-1 0 0,1 0 1,0 0-1,-1 0 0,1-1 1,0 1-1,-1 0 0,-17-8 815,16 8-845,1-1 0,-1 1 0,0 0 0,1 0 0,-1 0 0,1 1 0,-1-1 0,1 0 0,-1 0 0,1 1 0,-1-1 0,1 1 0,0-1 0,-1 1 0,1 0 0,-1 0 0,1-1 0,0 1 0,0 0 0,0 0 0,-1 0 0,1 0 0,0 0 0,0 1 0,0-1 0,1 0 0,-1 0 0,0 1 0,0-1 0,1 1 0,-1-1 0,1 0 0,-1 1 0,1-1 0,-1 1 0,1-1 0,0 1 0,0-1 0,0 1 0,0-1 0,0 1 0,0 0 0,0-1 0,1 1 0,-1-1 0,0 0 0,1 1 0,-1-1 0,1 1 0,0-1 0,-1 1 0,1-1 0,0 0 0,0 0 0,0 1 0,0-1 0,0 0 0,0 0 0,0 0 0,0 0 0,0 0 0,1 0 0,-1 0 0,2 0 0,12 3-70,1-1 0,-1 0 1,1-2-1,-1 0 0,16 0 0,-17-2 1,-1 1 0,1 1 0,-1 0 0,1 1 0,-1 1 0,0 0 0,18 6-1,-29-8 82,-1 0 0,1 0 0,0 0-1,-1 0 1,1 0 0,-1 0-1,1 1 1,-1-1 0,1 1-1,-1-1 1,0 1 0,0-1 0,0 1-1,0 0 1,0-1 0,0 1-1,0 0 1,-1 0 0,1 0-1,0 2 1,3 5 629,-4-9-639,0 0 1,1 0-1,-1 0 1,0 0-1,1 0 1,-1 0-1,0 0 1,1 0-1,-1 0 1,0 0 0,0 0-1,1 0 1,-1-1-1,0 1 1,1 0-1,-1 0 1,0 0-1,0 0 1,1-1-1,-1 1 1,0 0 0,0 0-1,1 0 1,-1-1-1,0 1 1,0 0-1,0-1 1,1 1-1,-1 0 1,0 0-1,0-1 1,0 1-1,0 0 1,0-1 0,0 1-1,0 0 1,0-1-1,0 1 1,0 0-1,0-1 1,0 1-1,7-16-23,9-32-56,-11 29-176,2 1 0,0 0 0,14-27 0,-11 38-2286,-5 5-1059,-5-10-9611</inkml:trace>
</inkml:ink>
</file>

<file path=ppt/ink/ink4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0.273"/>
    </inkml:context>
    <inkml:brush xml:id="br0">
      <inkml:brushProperty name="width" value="0.025" units="cm"/>
      <inkml:brushProperty name="height" value="0.025" units="cm"/>
    </inkml:brush>
  </inkml:definitions>
  <inkml:trace contextRef="#ctx0" brushRef="#br0">1 53 16015,'0'0'4516,"58"-52"-4419,-1 52-162,5 0-2689,4 0-5766</inkml:trace>
</inkml:ink>
</file>

<file path=ppt/ink/ink4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1.217"/>
    </inkml:context>
    <inkml:brush xml:id="br0">
      <inkml:brushProperty name="width" value="0.025" units="cm"/>
      <inkml:brushProperty name="height" value="0.025" units="cm"/>
    </inkml:brush>
  </inkml:definitions>
  <inkml:trace contextRef="#ctx0" brushRef="#br0">1 175 12172,'0'0'2279,"7"-10"-613,40-55 815,-5 17 3659,-62 77-2420,-8 31-3950,20-41 536,4-11-321,1 0 0,0 1 0,0-1 0,1 0 1,0 1-1,0-1 0,1 1 0,0 10 0,1-18 2,0 0 0,0 1 0,1-1-1,-1 0 1,0 0 0,1 0 0,-1 0-1,1 0 1,-1 0 0,1 0 0,-1-1-1,1 1 1,0 0 0,-1 0 0,1 0 0,0 0-1,0-1 1,0 1 0,0 0 0,0-1-1,-1 1 1,1-1 0,0 1 0,0-1 0,0 1-1,1-1 1,-1 0 0,0 0 0,0 1-1,0-1 1,0 0 0,0 0 0,0 0-1,0 0 1,0 0 0,0 0 0,2-1 0,44-7 168,-30 0-110,0-1 0,-1 0-1,0-1 1,-1 0 0,0-1 0,-1-1 0,0-1-1,-1 0 1,0 0 0,-1-2 0,0 1-1,9-17 1,-29 53 142,1 1 0,-7 41 0,14-63-168,0-1 0,0 1 0,0 0 0,0 0 0,0 0 1,0-1-1,0 1 0,0 0 0,0 0 0,1 0 0,-1-1 1,0 1-1,0 0 0,1-1 0,-1 1 0,1 0 0,-1 0 1,1-1-1,-1 1 0,1-1 0,-1 1 0,1 0 0,-1-1 0,1 1 1,0-1-1,-1 0 0,1 1 0,1 0 0,24-1 577,-17-3-373,-1 0-1,0 0 0,0 0 1,12-8-1,-8 4-148,-1-1 0,0 0 0,0-1 0,0 0 0,-1 0 0,-1-1 0,1-1 0,-2 0 0,1 0 0,-2 0 0,1-1 0,-2 0 0,10-24 0,-47 91-443,30-54 368,-9 41 51,10-41-44,0 0 1,0 0-1,0 0 1,0 0-1,1 0 1,-1 0-1,0-1 1,0 1-1,1 0 1,-1 0-1,1 0 1,-1 0 0,1 0-1,-1-1 1,1 1-1,-1 0 1,1 0-1,0-1 1,-1 1-1,1 0 1,0-1-1,-1 1 1,1-1-1,0 1 1,0-1 0,0 1-1,0-1 1,0 0-1,-1 1 1,1-1-1,0 0 1,0 0-1,0 1 1,0-1-1,0 0 1,0 0-1,0 0 1,0 0-1,2-1 1,7 1 11,0-1 0,0-1-1,0 1 1,0-2 0,0 1 0,0-1 0,0-1-1,-1 0 1,10-5 0,10-8 53,38-29 1,-39 27-62,-28 19-11,0-1 1,0 1-1,0 0 1,1 0-1,-1 0 0,0-1 1,0 1-1,1 0 1,-1 0-1,0 0 0,0 0 1,1-1-1,-1 1 0,0 0 1,1 0-1,-1 0 1,0 0-1,1 0 0,-1 0 1,0 0-1,1 0 1,-1 0-1,0 0 0,0 0 1,1 0-1,-1 0 1,0 0-1,1 0 0,-1 0 1,0 0-1,1 0 0,-1 1 1,0-1-1,0 0 1,1 0-1,-1 0 0,0 0 1,0 1-1,1-1 1,-1 0-1,0 0 0,0 1 1,0-1-1,1 0 1,-1 1-1,2 19-59,-10 26-12,6-39 84,-2 2 4,2 0 1,-1 0-1,1 1 1,1-1-1,-1 1 1,2-1-1,0 16 1,0-24-16,1 0-1,0 0 1,0 0-1,-1 0 1,1 0-1,0 0 1,0-1 0,0 1-1,0 0 1,0 0-1,0-1 1,0 1-1,0-1 1,0 1 0,0-1-1,0 0 1,0 1-1,1-1 1,-1 0-1,0 0 1,0 1 0,0-1-1,1 0 1,-1 0-1,0 0 1,0-1-1,0 1 1,0 0 0,1 0-1,-1-1 1,0 1-1,0 0 1,0-1-1,2 0 1,42-16-5,-29 7 4,0-1 0,-1-1 0,0 0 0,20-22 0,-30 28 0,0 0 0,0 1 0,-1-2 0,1 1 0,-1 0 0,-1-1 0,1 0 0,-1 0 0,0 0 0,-1 0 0,0 0 0,0-1 0,0 1 0,0-12 0,-2 19 0,0-1 0,0 1 0,0 0 0,0-1 0,-1 1 0,1-1 0,0 1 0,0 0 0,0-1 0,0 1 0,-1-1 0,1 1 0,0 0 0,0-1 0,-1 1 0,1 0 0,0-1 0,-1 1 0,1 0 0,0 0 0,-1-1 0,1 1 0,-1 0 0,1 0 0,0 0 0,-1 0 0,1-1 0,-1 1 0,1 0 0,0 0 0,-1 0 0,1 0 0,-1 0 0,1 0 0,-1 0 0,1 0 0,0 0 0,-1 0 0,1 0 0,-1 0 0,1 1 0,0-1 0,-1 0 0,1 0 0,-1 0 0,1 0 0,0 1 0,-1-1 0,1 0 0,0 0 0,-1 1 0,1-1 0,0 0 0,-1 1 0,1-1 0,0 0 0,-1 1 0,-22 18 0,17-13 0,1 0 0,1 0 0,-1 0 0,1 0 0,0 1 0,0-1 0,0 1 0,1 0 0,1 1 0,-1-1 0,1 0 0,0 1 0,0-1 0,0 13 0,3-18-13,-1-1 1,1 1-1,0-1 1,-1 0-1,1 1 1,0-1-1,0 0 1,0 0-1,0 1 1,0-1-1,1 0 0,-1 0 1,0 0-1,0 0 1,1 0-1,-1-1 1,0 1-1,1 0 1,-1-1-1,1 1 1,-1-1-1,1 1 0,-1-1 1,1 0-1,0 1 1,-1-1-1,1 0 1,-1 0-1,4-1 1,49 0-1566,-51 0 990,0 1-1,0-1 1,0 1 0,0-1-1,0 0 1,0 0 0,-1-1-1,1 1 1,0-1-1,-1 1 1,1-1 0,-1 0-1,5-4 1,9-12-6357</inkml:trace>
</inkml:ink>
</file>

<file path=ppt/ink/ink4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1.568"/>
    </inkml:context>
    <inkml:brush xml:id="br0">
      <inkml:brushProperty name="width" value="0.025" units="cm"/>
      <inkml:brushProperty name="height" value="0.025" units="cm"/>
    </inkml:brush>
  </inkml:definitions>
  <inkml:trace contextRef="#ctx0" brushRef="#br0">0 1 15086,'0'0'14702,"45"48"-31966</inkml:trace>
</inkml:ink>
</file>

<file path=ppt/ink/ink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1.925"/>
    </inkml:context>
    <inkml:brush xml:id="br0">
      <inkml:brushProperty name="width" value="0.025" units="cm"/>
      <inkml:brushProperty name="height" value="0.025" units="cm"/>
    </inkml:brush>
  </inkml:definitions>
  <inkml:trace contextRef="#ctx0" brushRef="#br0">45 51 24439,'0'0'7495,"-44"-49"-6982,60 48-545,7 1-673,-3 0-2658,-4 0-7463</inkml:trace>
</inkml:ink>
</file>

<file path=ppt/ink/ink4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2.258"/>
    </inkml:context>
    <inkml:brush xml:id="br0">
      <inkml:brushProperty name="width" value="0.025" units="cm"/>
      <inkml:brushProperty name="height" value="0.025" units="cm"/>
    </inkml:brush>
  </inkml:definitions>
  <inkml:trace contextRef="#ctx0" brushRef="#br0">278 324 14221,'0'0'14430,"-11"-4"-13512,-36-14-346,45 17-539,0 0 0,1 1 0,-1-1 0,0 1 1,0 0-1,0-1 0,0 1 0,0 0 1,0 0-1,0 1 0,0-1 0,0 0 1,0 1-1,0-1 0,-2 1 0,3 0-30,1-1 0,-1 0 0,1 1 1,-1-1-1,0 1 0,1-1 0,-1 1 0,1-1 0,-1 1 0,1-1 0,0 1 0,-1-1 0,1 1 0,-1-1 0,1 1 0,0 0 0,0-1 1,-1 1-1,1 0 0,0-1 0,0 1 0,0 0 0,0-1 0,0 1 0,-1 0 0,1 0 0,1-1 0,-1 1 0,0 0 0,0-1 0,0 2 0,1-1-19,-1-1-1,1 1 0,-1 0 1,1 0-1,-1-1 0,1 1 1,-1 0-1,1-1 0,0 1 1,-1-1-1,1 1 0,0-1 1,0 1-1,-1-1 0,1 0 1,0 1-1,0-1 0,0 0 1,-1 1-1,1-1 0,0 0 1,0 0-1,0 0 0,0 0 0,0 0 1,-1 0-1,1 0 0,0 0 1,1 0-1,-1-1 10,0 1 0,0 0-1,0 0 1,0 0 0,0 0-1,0 0 1,0 0 0,0 0 0,-1 0-1,1 0 1,0 0 0,0 1-1,0-1 1,0 0 0,0 1 0,0-1-1,0 0 1,-1 1 0,1-1-1,0 1 1,0-1 0,-1 1 0,1 0-1,0-1 1,-1 1 0,1 0 0,0 0-1,-1-1 1,1 1 0,-1 0-1,1 0 1,-1 0 0,0 0 0,1-1-1,-1 1 1,0 0 0,0 0-1,1 0 1,-1 0 0,0 0 0,0 1-1,2 94 937,1-49-574,-2 0 0,-3 0 0,-7 48 0,8-87-341,-1-1 1,1 1-1,-2 0 0,1-1 0,-1 0 0,0 1 0,0-1 1,-1-1-1,0 1 0,0 0 0,0-1 0,-1 0 1,0 0-1,0 0 0,-1 0 0,0-1 0,0 0 0,0 0 1,0-1-1,-1 0 0,0 0 0,0 0 0,0-1 1,0 0-1,-1-1 0,1 1 0,-1-1 0,1-1 0,-1 1 1,0-1-1,-11 0 0,17-1-14,0 0 0,1-1 0,-1 1 0,1 0 0,-1 0 0,0-1 0,1 1 0,-1-1 0,1 1 0,-1-1 0,1 0 0,0 1 0,-1-1 0,1 0 0,0 0 0,-1 0 0,1 0 0,0 0 0,0 0 0,0-1 0,0 1 0,0 0 0,-1-2 0,0-1 0,0 0 0,1 0 0,0 0 0,0 0 0,0 0 0,0 0 0,0 0 0,1 0 0,-1-5 0,1-1 0,1-1 0,0 1 0,0 0 0,1-1 0,0 1 0,1 0 0,4-10 0,-1 7-69,2 0 1,-1 0-1,2 1 1,0 0-1,0 0 0,1 1 1,0 0-1,15-11 1,12-6-580,52-32 0,-62 45 416,-1-2 0,-1-1 0,0-1 0,-1-1 0,31-35 1,-26 18 145,-2-2 1,-1 0-1,-2-2 1,-2-1-1,33-85 1,-55 115 616,-8 16-381,-10 16-20,7 0 123,1 0 0,0 0 0,2 1 0,0 1 0,1-1-1,1 1 1,-4 36 0,5-19-106,2 0 0,1 0 0,7 61 0,4-51-354,-9-47 165,0 0 0,0 0 0,1-1 0,-1 1 0,1 0 1,-1 0-1,1-1 0,0 1 0,0 0 0,-1-1 0,1 1 0,0-1 1,1 1-1,-1-1 0,0 0 0,0 1 0,1-1 0,-1 0 0,0 0 1,1 0-1,-1 0 0,1 0 0,2 1 0,-3-6-27,0 1 0,0-1 0,-1 1 0,1-1 1,-1 0-1,0 1 0,0-1 0,-1-5 0,1 4-32,-2-11 80,0 1-1,0 0 0,-2 0 0,0 0 0,-1 1 0,0-1 1,-1 1-1,-1 0 0,-8-13 0,3 4 492,-16-45-1,27 67-432,1 1 0,0-1 0,0 0 0,0 1 0,-1-1 0,1 0 0,0 1 0,0-1 0,0 0 0,0 0 0,0 1 0,0-1 0,0 0 0,1 1 0,-1-1 0,0 0 0,0 1 0,0-1 0,1 0 0,-1 1 0,0-1 0,1 1 0,-1-1 0,0 0 0,1 1 0,-1-1 0,1 1 0,-1-1 0,1 1 0,0-1 0,25-5 202,40 12-1382,-56-4 804,104 10-8635,-52-12 80</inkml:trace>
</inkml:ink>
</file>

<file path=ppt/ink/ink4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3.288"/>
    </inkml:context>
    <inkml:brush xml:id="br0">
      <inkml:brushProperty name="width" value="0.025" units="cm"/>
      <inkml:brushProperty name="height" value="0.025" units="cm"/>
    </inkml:brush>
  </inkml:definitions>
  <inkml:trace contextRef="#ctx0" brushRef="#br0">129 302 13421,'5'-10'983,"0"-2"1139,0 1 1,0-1 0,-1 0 0,0 0 0,3-21-1,-7 32-2071,0 1 1,0 0-1,0-1 0,0 1 0,0 0 0,0 0 0,0-1 1,0 1-1,0 0 0,0-1 0,0 1 0,0 0 0,-1 0 1,1-1-1,0 1 0,0 0 0,0 0 0,0-1 0,0 1 0,0 0 1,-1 0-1,1-1 0,0 1 0,0 0 0,0 0 0,-1 0 1,1-1-1,0 1 0,0 0 0,-1 0 0,1 0 0,0 0 0,0 0 1,-1 0-1,1-1 0,0 1 0,0 0 0,-1 0 0,1 0 1,0 0-1,-1 0 0,1 0 0,0 0 0,0 0 0,-1 0 0,1 0 1,0 0-1,-1 0 0,1 1 0,0-1 0,0 0 0,-1 0 1,1 0-1,0 0 0,0 0 0,-1 0 0,1 1 0,-18 9 217,4 4-250,1 0 0,0 0 0,1 1 0,0 1-1,1 0 1,1 1 0,0 0 0,2 1 0,0-1-1,1 1 1,-6 21 0,13-38-17,-1 1 0,1-1 0,-1 1 0,1-1 0,-1 1 0,1-1 0,0 1 0,0 0-1,0-1 1,0 1 0,0 0 0,0-1 0,0 1 0,1-1 0,-1 1 0,0 0 0,1-1 0,0 1 0,-1-1 0,1 1 0,0-1 0,0 1 0,-1-1 0,1 0 0,2 2 0,-1-2 1,0 0 1,0 0 0,0-1-1,0 1 1,0-1 0,0 1 0,0-1-1,0 0 1,0 0 0,0 0-1,0 0 1,0 0 0,0-1-1,0 1 1,0-1 0,0 1 0,2-2-1,9-2 2,0-1-1,0-1 1,-1-1-1,21-13 1,-18 9-55,0-1 1,0 0-1,-2-1 1,0-1 0,0 0-1,-1-1 1,-1 0-1,17-29 1,-53 86-349,14-25 417,1-1 0,0 1 0,1 1-1,1 0 1,1 0 0,0 0 0,-4 24 0,11-41-44,0-1-1,0 1 1,0-1 0,0 1 0,0-1 0,0 0 0,0 1 0,0-1 0,0 1 0,0-1-1,0 1 1,0-1 0,0 1 0,0-1 0,1 1 0,-1-1 0,0 1 0,0-1 0,0 0-1,1 1 1,-1-1 0,0 0 0,1 1 0,-1-1 0,0 0 0,1 1 0,-1-1-1,0 0 1,1 1 0,-1-1 0,1 0 0,-1 0 0,1 0 0,-1 1 0,1-1 0,-1 0-1,23-4-972,18-18-1359,-25 10 542,-1-2 1,-1 0 0,0-1 0,12-18 0,-7 6-1062,29-54 0,5-37 2164,-9 2 6758,-32 84-2777,-51 116 2571,29-66-5287,0 1 0,2 1-1,0 0 1,1 0 0,-7 36 0,13-55-536,1 1 1,0 0-1,-1 0 1,1 0-1,0 0 0,1 0 1,-1 0-1,0 0 1,0-1-1,1 1 1,-1 0-1,1 0 1,0 0-1,-1 0 1,1-1-1,0 1 1,0 0-1,0-1 1,0 1-1,0-1 0,1 1 1,-1-1-1,0 0 1,1 1-1,-1-1 1,1 0-1,-1 0 1,1 0-1,0 0 1,-1 0-1,1 0 1,0-1-1,0 1 0,-1 0 1,1-1-1,0 0 1,4 1-1,7 0 29,0 0 0,0 0 0,0-2 0,20-2 0,-14 1-36,72-5-820,-90 7 808,0 0 1,0 0 0,0 0 0,0 0 0,0 0-1,0 0 1,0 0 0,0 1 0,0-1-1,0 0 1,0 1 0,-1-1 0,1 1-1,0-1 1,0 1 0,0-1 0,0 1-1,-1 0 1,1-1 0,0 1 0,-1 0-1,1 0 1,-1-1 0,1 1 0,-1 0-1,2 2 1,-2-1 57,1 0-1,-1 0 1,0 0-1,0 1 1,0-1-1,0 0 0,0 0 1,0 0-1,0 0 1,-1 1-1,0 3 1,-1 0 200,-1 0 1,1-1-1,-1 1 1,0 0-1,0-1 1,0 1-1,-9 8 1,3-6-172,0 0 0,0-1 1,-1-1-1,0 1 0,-1-2 0,1 1 0,-1-2 1,0 1-1,-1-1 0,1-1 0,0 0 1,-1-1-1,0 0 0,0-1 0,1 0 1,-1-1-1,-18-1 0,29 1-248,-1 0 1,1 0-1,-1-1 0,1 1 0,-1 0 1,1-1-1,-1 1 0,1-1 0,-1 1 1,1-1-1,0 0 0,-1 0 1,1 0-1,0 1 0,0-1 0,0 0 1,-1-1-1,1 1 0,0 0 0,0 0 1,0 0-1,1-1 0,-1 1 1,0 0-1,0-1 0,1 1 0,-1 0 1,1-1-1,-1 1 0,1-3 1,0 2-435,-1 0 0,1-1 0,1 1 0,-1-1 0,0 1 0,0 0 0,1-1 0,0 1 0,-1 0 0,1-1 0,0 1 0,0 0 0,0 0 0,0 0 0,1 0 0,-1 0 0,0 0 0,4-3 0,19-16-15636</inkml:trace>
</inkml:ink>
</file>

<file path=ppt/ink/ink4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3.756"/>
    </inkml:context>
    <inkml:brush xml:id="br0">
      <inkml:brushProperty name="width" value="0.025" units="cm"/>
      <inkml:brushProperty name="height" value="0.025" units="cm"/>
    </inkml:brush>
  </inkml:definitions>
  <inkml:trace contextRef="#ctx0" brushRef="#br0">48 134 19474,'0'0'7469,"-9"5"-4672,9-5-2550,-30 18 1715,21-13-1364,24-17-378,20-12-220,-19 14 0,-2 0 0,1 0 0,-1-2 0,-1 1 0,0-2 0,-1 0 0,12-15 0,-23 27 0,0 0 0,-1 1 0,1-1 0,-1 0 0,1 0 0,-1 1 0,1-1 0,-1 0 0,0 0 0,1 0 0,-1 0 0,0 0 0,0 1 0,0-1 0,0 0 0,1 0 0,-1 0 0,0 0 0,0 0 0,-1-1 0,-12 3 0,-21 21 0,19-6 0,0 0 0,1 1 0,-11 19 0,20-28 0,0-1 0,1 1 0,0 0 0,1 1 0,0-1 0,0 0 0,1 1 0,0 0 0,0 0 0,0 10 0,2-17 0,1-1 0,-1 1 0,0 0 0,1-1 0,-1 1 0,1-1 0,0 1 0,-1-1 0,1 1 0,0-1 0,0 1 0,0-1 0,0 0 0,0 1 0,0-1 0,0 0 0,1 0 0,-1 0 0,0 0 0,1 0 0,-1 0 0,0 0 0,1-1 0,-1 1 0,1 0 0,0-1 0,-1 1 0,1-1 0,-1 0 0,1 1 0,0-1 0,-1 0 0,1 0 0,2 0 0,9 1 0,1-1 0,-1 0 0,15-3 0,-21 2 0,6 0 0,0-2 0,-1 0 0,1 0 0,19-9 0,-28 11 0,0 0 0,-1-1 0,1 1 0,-1-1 0,1 0 0,-1 0 0,0-1 0,0 1 0,0-1 0,0 0 0,0 1 0,0-1 0,-1 0 0,1-1 0,-1 1 0,0 0 0,0-1 0,0 1 0,1-6 0,-3 7 0,1 0 0,-1-1 0,0 1 0,0 0 0,-1 0 0,1-1 0,0 1 0,-1 0 0,1 0 0,-1 0 0,0 0 0,0-1 0,0 1 0,0 0 0,0 1 0,0-1 0,0 0 0,-1 0 0,1 0 0,-1 1 0,-2-4 0,-48-31 0,7 4 0,45 32 0,0 0 0,0 0 0,0 0 0,0 0 0,0 0 0,0 0 0,0-1 0,0 1 0,0 0 0,0 0 0,0 0 0,0 0 0,0 0 0,-1-1 0,1 1 0,0 0 0,0 0 0,0 0 0,0 0 0,1 0 0,-1 0 0,0-1 0,0 1 0,0 0 0,0 0 0,0 0 0,0 0 0,0 0 0,0-1 0,0 1 0,0 0 0,0 0 0,0 0 0,0 0 0,0 0 0,1 0 0,-1 0 0,0 0 0,0-1 0,0 1 0,0 0 0,0 0 0,0 0 0,1 0 0,-1 0 0,0 0 0,0 0 0,0 0 0,0 0 0,0 0 0,1 0 0,-1 0 0,0 0 0,15-3 0,23 2 0,-32 1 0,187 15-2369,-22 0-4279,-96-15-5443</inkml:trace>
</inkml:ink>
</file>

<file path=ppt/ink/ink4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4.612"/>
    </inkml:context>
    <inkml:brush xml:id="br0">
      <inkml:brushProperty name="width" value="0.025" units="cm"/>
      <inkml:brushProperty name="height" value="0.025" units="cm"/>
    </inkml:brush>
  </inkml:definitions>
  <inkml:trace contextRef="#ctx0" brushRef="#br0">0 40 17713,'0'0'10917,"1"10"-9924,0-2-870,-1-1 0,2 1 1,-1-1-1,1 1 0,0-1 1,1 1-1,4 9 0,-5-14-105,0 0 0,0 0 0,0 0 0,0 0 0,0 0 0,1-1 0,0 1 0,-1-1 0,1 1 0,0-1 0,0 0 0,0 0 0,1 0 0,-1-1 0,0 1 0,1-1 0,-1 0 0,1 0 0,-1 0 0,1 0 0,6 0 0,5-1 8,0-1 0,-1 0 0,1-1 0,0 0 0,0-1 0,-1-1 0,0-1 0,0 0 0,0 0 0,25-15 0,21-7-413,-57 25 365,0 1 0,0 0 0,0 0 0,0 0 1,0 1-1,0-1 0,1 1 0,-1-1 0,0 1 0,0 0 0,0 0 0,5 1 1,-6 0 17,-1-1 0,1 1 0,0 0 0,-1 0 0,1-1 1,-1 1-1,1 0 0,-1 0 0,1 0 0,-1 1 1,0-1-1,1 0 0,-1 1 0,0-1 0,0 0 1,2 3-1,0 5 69,0 0 0,0 0 1,0 0-1,-1 0 0,-1 0 1,2 18-1,-2-17 35,0-6-50,-1 2-13,1-1 0,-1 1 0,2 0 0,-1 0 0,0-1 0,1 1 0,3 5 0,-4-10-26,0 0 1,-1 1-1,1-1 1,0 0-1,0-1 0,0 1 1,0 0-1,1 0 1,-1 0-1,0-1 0,0 1 1,0 0-1,1-1 1,-1 1-1,0-1 0,0 0 1,1 1-1,-1-1 0,0 0 1,1 0-1,-1 0 1,0 0-1,1 0 0,-1 0 1,1 0-1,-1 0 1,0-1-1,1 1 0,-1 0 1,0-1-1,0 1 0,1-1 1,-1 1-1,0-1 1,0 0-1,0 0 0,0 1 1,2-2-1,10-7 83,0 0 0,0-1 0,-1-1 0,13-14 0,41-32-126,-61 53-48,0 1 1,0 0-1,0 0 0,1 1 1,-1-1-1,1 1 1,-1 1-1,1-1 0,0 1 1,0 0-1,12-1 0,-17 2 66,0 0 0,0 0 0,1 0 0,-1 0 0,0 0 0,1 1 0,-1-1 0,0 0 0,0 1 0,1-1 0,-1 1 0,0-1 0,0 1 0,0 0 0,0-1 0,0 1 0,0 0 0,0 0 0,0 0 0,0 0 0,0 0 0,0 0 0,0 0 0,0 1 0,8 31 3,-2-5 47,-7-28-37,1 1 1,-1 0-1,1-1 1,-1 1-1,1-1 1,-1 1-1,1-1 1,0 1 0,-1-1-1,1 1 1,-1-1-1,1 1 1,0-1-1,0 0 1,-1 1-1,1-1 1,0 0-1,-1 0 1,1 0-1,0 1 1,0-1-1,0 0 1,-1 0 0,1 0-1,0 0 1,0 0-1,-1-1 1,1 1-1,0 0 1,0 0-1,-1 0 1,1-1-1,0 1 1,0 0-1,-1-1 1,1 1-1,0 0 1,-1-1 0,1 1-1,-1-1 1,1 1-1,0-1 1,-1 0-1,1 1 1,-1-1-1,0 1 1,1-2-1,27-29-884,7-25-5517,-10-7-4727,-16 31 1135</inkml:trace>
</inkml:ink>
</file>

<file path=ppt/ink/ink4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4.983"/>
    </inkml:context>
    <inkml:brush xml:id="br0">
      <inkml:brushProperty name="width" value="0.025" units="cm"/>
      <inkml:brushProperty name="height" value="0.025" units="cm"/>
    </inkml:brush>
  </inkml:definitions>
  <inkml:trace contextRef="#ctx0" brushRef="#br0">1 0 7527,'0'0'20820,"48"18"-22326,-25-14-2818,1-3-3395</inkml:trace>
</inkml:ink>
</file>

<file path=ppt/ink/ink4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312"/>
    </inkml:context>
    <inkml:brush xml:id="br0">
      <inkml:brushProperty name="width" value="0.025" units="cm"/>
      <inkml:brushProperty name="height" value="0.025" units="cm"/>
    </inkml:brush>
  </inkml:definitions>
  <inkml:trace contextRef="#ctx0" brushRef="#br0">195 50 13293,'0'0'17990,"-3"8"-16725,-13 26-1220,-1 0-1,-2 0 1,-2-2-1,-36 45 1,-4 8-1138,66-93-8664,27-42 1807,-5 7-2209</inkml:trace>
  <inkml:trace contextRef="#ctx0" brushRef="#br0" timeOffset="1">230 0 13004,'0'0'12588,"-19"64"-11979,6-27-1,8 2-31,5-3-289,0 2-128,4-4-96,11-7-32,-1-1-96,-1-7-384,-5-6-865,-6-4-1506</inkml:trace>
</inkml:ink>
</file>

<file path=ppt/ink/ink4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639"/>
    </inkml:context>
    <inkml:brush xml:id="br0">
      <inkml:brushProperty name="width" value="0.025" units="cm"/>
      <inkml:brushProperty name="height" value="0.025" units="cm"/>
    </inkml:brush>
  </inkml:definitions>
  <inkml:trace contextRef="#ctx0" brushRef="#br0">1 122 14286,'0'0'14413,"77"-54"-15630,-41 43-1858,2-4-1313,-2-3-545,-3-6-1889</inkml:trace>
</inkml:ink>
</file>

<file path=ppt/ink/ink4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980"/>
    </inkml:context>
    <inkml:brush xml:id="br0">
      <inkml:brushProperty name="width" value="0.025" units="cm"/>
      <inkml:brushProperty name="height" value="0.025" units="cm"/>
    </inkml:brush>
  </inkml:definitions>
  <inkml:trace contextRef="#ctx0" brushRef="#br0">90 1 15375,'0'0'7810,"-8"13"-5355,-6 12-1875,-30 56 1750,40-71-1991,0-1 1,0 1 0,1-1-1,1 1 1,-1 0 0,2 0-1,-2 13 1,3-21-340,0 0 1,1-1-1,-1 1 0,0-1 1,1 1-1,-1 0 0,1-1 1,0 1-1,-1-1 0,1 0 1,0 1-1,0-1 0,0 0 1,0 1-1,0-1 0,0 0 1,0 0-1,0 0 0,1 0 1,-1 0-1,0 0 0,1 0 1,-1 0-1,0-1 0,1 1 1,-1 0-1,1-1 0,-1 1 1,1-1-1,0 0 1,-1 1-1,1-1 0,-1 0 1,1 0-1,0 0 0,-1 0 1,1 0-1,3-1 0,1 0-82,0 1 0,0-1 0,0 0 0,0-1 1,0 0-1,0 0 0,0 0 0,-1 0 0,10-6 0,2-7-412,-1-1 0,0 0 0,-1-1 0,-1-1 0,-1 0 0,0-1-1,-1-1 1,9-20 0,-3 7 958,-23 75 2259,-10 6-1862,10-36-591,0 1 1,1 0-1,0 0 1,1 1-1,1-1 1,0 1-1,1-1 1,0 1-1,3 26 1,-2-38-471,1 0-1,-1 0 1,1 0 0,-1 0 0,1 0-1,0 0 1,0 0 0,0 0-1,0 0 1,0-1 0,0 1 0,0 0-1,1 0 1,-1-1 0,1 1-1,-1-1 1,1 0 0,0 1 0,-1-1-1,1 0 1,0 0 0,0 0-1,0 0 1,0 0 0,0 0-1,4 0 1,7 0-6179</inkml:trace>
</inkml:ink>
</file>

<file path=ppt/ink/ink4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6.461"/>
    </inkml:context>
    <inkml:brush xml:id="br0">
      <inkml:brushProperty name="width" value="0.025" units="cm"/>
      <inkml:brushProperty name="height" value="0.025" units="cm"/>
    </inkml:brush>
  </inkml:definitions>
  <inkml:trace contextRef="#ctx0" brushRef="#br0">135 25 13132,'0'0'14921,"-8"-6"-14483,7 4-435,-1 0 0,0 1 0,0-1 0,0 1 0,0 0 0,0-1 0,0 1 0,0 0-1,0 0 1,-1 0 0,1 0 0,0 1 0,-1-1 0,1 1 0,-1-1 0,1 1 0,0 0 0,-1 0 0,1 0 0,-1 0 0,1 0 0,-1 1 0,1-1 0,0 1 0,-1-1 0,1 1 0,0 0 0,0 0-1,-1 0 1,1 0 0,0 1 0,0-1 0,0 0 0,0 1 0,1 0 0,-1-1 0,-2 4 0,0-2-8,0-1-1,1 1 1,0 0 0,-1 1-1,1-1 1,0 0 0,1 1-1,-1 0 1,1 0 0,0-1-1,-1 1 1,2 1 0,-1-1-1,-1 5 1,3-8-8,0-1 1,1 1-1,-1-1 0,0 0 1,1 1-1,-1-1 0,0 1 1,1-1-1,-1 0 0,1 1 1,-1-1-1,1 0 0,-1 0 1,1 1-1,-1-1 0,1 0 0,-1 0 1,1 0-1,-1 1 0,1-1 1,-1 0-1,1 0 0,-1 0 1,1 0-1,-1 0 0,1 0 1,-1 0-1,1 0 0,0-1 1,0 1-1,19-2-245,33-18-841,-46 16 876,-1 1 0,1 0 0,0 0 0,0 1-1,1 0 1,-1 0 0,0 1 0,10-1 0,-15 2 196,0 0 0,0 1 0,-1 0 1,1-1-1,0 1 0,-1 0 0,1 0 1,0 0-1,-1 0 0,1 0 0,-1 0 1,0 0-1,1 0 0,-1 1 0,0-1 1,0 1-1,1-1 0,-1 1 0,-1-1 1,1 1-1,0 0 0,0-1 0,0 1 1,-1 0-1,1-1 0,-1 1 0,1 0 1,-1 0-1,0 3 0,6 65 365,-6-58-210,2 40 479,1-16 389,-2 1 0,-2 0 0,-10 70 0,10-101-831,-1-1-1,0 1 1,0-1-1,0 0 1,-1 0-1,1 0 1,-1 0-1,-1 0 1,1-1-1,-1 1 1,1-1-1,-7 5 0,8-7-119,1-1 0,-1 0 0,0 0-1,0 0 1,0 0 0,0 0-1,0 0 1,0 0 0,0 0 0,0-1-1,0 1 1,0-1 0,0 0-1,0 0 1,-1 1 0,1-1 0,0 0-1,0-1 1,0 1 0,0 0-1,0-1 1,-1 1 0,1-1 0,0 0-1,0 0 1,0 1 0,1-1-1,-1-1 1,0 1 0,0 0-1,0 0 1,1-1 0,-1 1 0,1-1-1,-2-1 1,-6-7-45,0-1 0,2 0 0,-1-1 0,1 0 0,1 0 0,0 0 0,1-1 0,0 1 0,1-1 0,1 0 0,0-1 0,0 1 0,1-1 0,1-23 0,1 35-125,0 0 0,1 1 0,-1-1 0,1 1 0,-1-1 0,1 1 0,0-1 0,0 1 0,0-1 0,0 1 0,0-1 0,0 1 0,0 0 0,0 0 0,1 0 0,-1-1 0,0 1 0,1 0 0,-1 1 0,1-1 0,-1 0 0,1 0 0,-1 1 0,1-1 0,0 1 0,-1-1 0,3 0 0,59-9-6912,-34 6 3385,6-4-4324</inkml:trace>
</inkml:ink>
</file>

<file path=ppt/ink/ink4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7.536"/>
    </inkml:context>
    <inkml:brush xml:id="br0">
      <inkml:brushProperty name="width" value="0.025" units="cm"/>
      <inkml:brushProperty name="height" value="0.025" units="cm"/>
    </inkml:brush>
  </inkml:definitions>
  <inkml:trace contextRef="#ctx0" brushRef="#br0">33 143 17521,'0'0'12614,"10"-7"-12363,2-1-177,45-36 124,-54 42-198,0-1-1,-1 0 1,1 0 0,0 0-1,-1 0 1,1-1 0,-1 1-1,0-1 1,0 1 0,-1-1 0,1 0-1,-1 0 1,0 1 0,0-1-1,1-8 1,-2 11-3,0 0 0,0 0 1,-1 0-1,1 0 0,0 0 0,-1 0 1,1 0-1,-1 0 0,1 0 0,-1 0 1,1 0-1,-1 0 0,0 0 0,1 1 1,-1-1-1,0 0 0,0 1 0,0-1 1,0 0-1,1 1 0,-1-1 0,0 1 1,0-1-1,0 1 0,0 0 0,0-1 0,0 1 1,0 0-1,0 0 0,0 0 0,0 0 1,0-1-1,-1 2 0,1-1 0,0 0 1,0 0-1,0 0 0,-2 1 0,0-1-20,-1 1-1,0-1 0,0 1 1,1 0-1,-1 0 0,0 0 0,1 1 1,-1-1-1,1 1 0,-5 3 1,1 1 25,1 1 0,0 1 0,0-1 0,0 1-1,1 0 1,0 0 0,1 1 0,0-1 0,0 1 0,0 0 0,1 0 0,1 1 0,0-1 0,0 0 0,1 1 0,0-1 0,0 1 0,2 10 0,-1-18 8,1 0-1,1 0 1,-1 0 0,0 0-1,0 0 1,1-1-1,-1 1 1,1 0 0,-1-1-1,1 1 1,0-1 0,0 0-1,0 1 1,0-1-1,-1 0 1,1 0 0,1 0-1,-1-1 1,0 1 0,0 0-1,0-1 1,0 0-1,0 1 1,1-1 0,-1 0-1,0 0 1,5 0 0,68-4 179,-71 4-173,20-5-96,0 0 0,-1-2 0,1 0 0,-1-2 0,-1 0 0,39-24 0,-13 9-150,-47 24 182,-3 32 160,1-31-73,1-1 1,0 1-1,0 0 0,0-1 0,0 1 1,-1 0-1,1-1 0,0 1 0,0 0 1,0-1-1,0 1 0,0 0 0,1-1 1,-1 1-1,0 0 0,0-1 0,0 1 1,1-1-1,-1 1 0,0 0 0,0-1 1,1 1-1,-1-1 0,1 1 0,-1-1 1,0 1-1,1-1 0,-1 1 0,1-1 1,-1 1-1,1-1 0,0 1 0,26-2 494,40-25-476,-54 20-4,0 0-82,-5 2 8,0 0 0,1 0-1,-1 1 1,1 0 0,0 0 0,0 1 0,0 0 0,0 1-1,0 0 1,0 0 0,0 1 0,11 1 0,-18 0 42,0 0 0,0 0 0,-1 1 0,1-1 0,0 1 0,-1-1 0,1 1 0,-1 0 0,0-1 0,1 1 0,-1 0 0,0 0 0,0 0 0,0 0 0,0 0 0,-1 0 0,1 0 1,-1 0-1,1 0 0,-1 0 0,0 0 0,1 1 0,-1-1 0,0 0 0,-1 4 0,1-4 3,0 1 1,0-1 0,0 1-1,0-1 1,1 1-1,-1-1 1,1 1-1,-1-1 1,1 1-1,0-1 1,0 0-1,0 1 1,0-1-1,1 0 1,-1 0-1,1 0 1,-1 0-1,1 0 1,0 0-1,2 2 1,0-2-25,0-1 0,0 0 0,0 0 0,0-1 0,0 1 0,0-1 0,0 0 0,0 0 0,0 0 0,0 0 0,0-1 0,0 0 0,-1 1 0,1-2 0,7-2 0,62-31 0,-37 15 0,-28 16 0,0 1 0,0-1 0,0 1 0,0 1 0,1 0 0,-1 0 0,1 0 0,12 0 0,-21 2 0,1 1 0,0-1 0,-1 0 0,1 0 0,-1 0 0,1 1 0,0-1 0,-1 0 0,1 1 0,-1-1 0,1 0 0,-1 1 0,0-1 0,1 1 0,-1-1 0,1 0 0,-1 1 0,0-1 0,1 1 0,-1 0 0,0-1 0,1 1 0,-1-1 0,0 1 0,0-1 0,0 1 0,1 0 0,-1-1 0,0 2 0,0 28 0,-12 25 0,12-55-9,0 0 0,0 0 1,0 0-1,0 0 0,0 0 0,0-1 1,0 1-1,0 0 0,0 0 0,1 0 1,-1 0-1,0 0 0,0 0 0,0 0 1,0 0-1,0 0 0,0-1 0,1 1 1,-1 0-1,0 0 0,0 0 0,0 0 1,0 0-1,0 0 0,1 0 0,-1 0 1,0 0-1,0 0 0,0 0 0,0 0 1,1 0-1,-1 0 0,0 0 0,0 0 0,0 0 1,0 1-1,0-1 0,1 0 0,-1 0 1,0 0-1,0 0 0,0 0 0,0 0 1,0 0-1,0 0 0,1 0 0,-1 1 1,0-1-1,0 0 0,0 0 0,0 0 1,0 0-1,0 0 0,0 1 0,0-1 1,0 0-1,0 0 0,0 0 0,0 0 1,0 0-1,0 1 0,0-1 0,0 0 1,0 0-1,0 0 0,0 0 0,0 0 0,0 1 1,24-12-1587,23-16-3263,-25 11-1265,-3-1-1581</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2.285"/>
    </inkml:context>
    <inkml:brush xml:id="br0">
      <inkml:brushProperty name="width" value="0.025" units="cm"/>
      <inkml:brushProperty name="height" value="0.025" units="cm"/>
    </inkml:brush>
  </inkml:definitions>
  <inkml:trace contextRef="#ctx0" brushRef="#br0">1 106 3171,'0'0'4207,"9"-11"-721,-2 2-2775,32-38 2498,-35 43-2653,0 0 0,-1 0 0,1 1 0,1-1 0,-1 1 0,0 0 0,1 1 0,-1-1 0,1 1 0,8-3 0,-12 4-496,0 1 1,0 0-1,0 0 0,0 0 1,0 0-1,0 0 0,0 0 1,0 0-1,0 0 1,0 0-1,0 0 0,0 1 1,0-1-1,0 0 0,0 1 1,0-1-1,0 0 0,0 1 1,0-1-1,-1 1 1,1 0-1,0-1 0,0 1 1,-1 0-1,1-1 0,0 1 1,-1 0-1,1 0 1,0 0-1,0 2 110,1 0 0,-1 0 0,0 0 0,0 0 0,-1 0 0,1 1 0,-1-1 0,1 0-1,-1 5 1,-1 1 223,1 0 0,-1 0 1,0-1-1,-1 1 0,0-1 0,-5 15 0,-2-8 553,0-1 0,-18 22 0,-7 11 257,80-45-1214,42-19-1709,-35-4-6697,-39 10 655</inkml:trace>
</inkml:ink>
</file>

<file path=ppt/ink/ink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2.284"/>
    </inkml:context>
    <inkml:brush xml:id="br0">
      <inkml:brushProperty name="width" value="0.025" units="cm"/>
      <inkml:brushProperty name="height" value="0.025" units="cm"/>
    </inkml:brush>
  </inkml:definitions>
  <inkml:trace contextRef="#ctx0" brushRef="#br0">1 1285 17360,'0'0'10426,"20"-8"-9892,665-291 2094,-447 192-2592,429-202 272,-24-40-4187,-503 257-822,-57 29-2402,-25 6-7833</inkml:trace>
</inkml:ink>
</file>

<file path=ppt/ink/ink4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8.053"/>
    </inkml:context>
    <inkml:brush xml:id="br0">
      <inkml:brushProperty name="width" value="0.025" units="cm"/>
      <inkml:brushProperty name="height" value="0.025" units="cm"/>
    </inkml:brush>
  </inkml:definitions>
  <inkml:trace contextRef="#ctx0" brushRef="#br0">0 79 18449,'0'0'10816,"11"0"-9973,2 0-839,0-1-1,-1 0 0,1-1 1,0 0-1,0-1 0,-1 0 0,0-1 1,0 0-1,0-1 0,0-1 1,-1 0-1,20-13 0,-30 18-9,-1 1-1,1 0 1,-1-1-1,1 1 1,0-1-1,-1 1 1,1-1-1,-1 1 1,1-1-1,-1 1 1,0-1-1,1 0 1,-1 1-1,0-1 1,1 1-1,-1-1 1,0 0-1,0 1 1,1-1-1,-1 0 1,0 0-1,0 1 1,0-1-1,0 0 1,0-1-1,-15-4-9,-27 11 228,37-3-139,-1 1 0,1-1 0,0 1-1,-1 1 1,1-1 0,0 1 0,1 0 0,-1 0 0,1 0 0,0 0 0,0 1-1,0 0 1,0 0 0,1 0 0,0 0 0,0 1 0,0-1 0,1 1 0,0-1 0,0 1-1,0 0 1,0 6 0,2-10-68,1-1 0,-1 1 0,1-1-1,0 1 1,-1-1 0,1 0 0,0 1 0,0-1-1,0 0 1,0 0 0,0 0 0,0 0 0,1 0 0,-1 0-1,0 0 1,0 0 0,1 0 0,-1 0 0,1-1-1,-1 1 1,1-1 0,-1 1 0,0-1 0,1 1 0,0-1-1,-1 0 1,1 0 0,-1 0 0,1 0 0,-1 0-1,4 0 1,59-2-92,-56 2 31,10-3-250,0 0 0,0-1 0,0-1 0,20-9 1,-25 8 305,1 1 0,0 1 0,0 0 1,0 1-1,1 0 0,-1 1 1,24 0-1,-38 2 39,1 1 0,0-1 0,-1 1 0,1 0-1,-1-1 1,0 1 0,1 0 0,-1-1 0,1 1 0,-1 0 0,0 0 0,1-1 0,-1 1 0,0 0-1,0 0 1,0-1 0,0 1 0,0 0 0,1 0 0,-1 0 0,-1-1 0,1 1 0,0 0-1,0 0 1,0 0 0,0-1 0,-1 1 0,1 1 0,-6 30 1160,5-27-1097,1-4-102,-1-1 0,1 1 0,0 0 0,0 0 0,0-1 0,0 1 0,0 0 0,0-1 0,0 1 0,1 0 0,-1-1 0,0 1 0,0 0 0,0-1 0,1 1 0,-1 0 0,0-1 0,1 1 0,-1-1 0,0 1 0,1-1 0,-1 1 0,1-1 0,-1 1 0,1-1 0,-1 1 0,1-1 0,-1 1 0,1-1 0,0 0 0,-1 1 0,2-1 0,29 4 0,32-15 0,-37 4-272,1 1-1,-1 1 1,1 1 0,0 1 0,46 2-1,-71 1 232,1 1 0,-1-1 0,0 1-1,0 0 1,0 0 0,0-1-1,0 1 1,0 1 0,0-1 0,0 0-1,0 0 1,0 1 0,-1-1-1,1 1 1,0-1 0,-1 1 0,1 0-1,-1 0 1,0 0 0,0 0-1,0 0 1,0 0 0,0 0 0,0 0-1,0 0 1,-1 0 0,1 0 0,-1 0-1,1 4 1</inkml:trace>
</inkml:ink>
</file>

<file path=ppt/ink/ink4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8.413"/>
    </inkml:context>
    <inkml:brush xml:id="br0">
      <inkml:brushProperty name="width" value="0.025" units="cm"/>
      <inkml:brushProperty name="height" value="0.025" units="cm"/>
    </inkml:brush>
  </inkml:definitions>
  <inkml:trace contextRef="#ctx0" brushRef="#br0">0 0 26265,'0'0'6502</inkml:trace>
</inkml:ink>
</file>

<file path=ppt/ink/ink4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9.110"/>
    </inkml:context>
    <inkml:brush xml:id="br0">
      <inkml:brushProperty name="width" value="0.025" units="cm"/>
      <inkml:brushProperty name="height" value="0.025" units="cm"/>
    </inkml:brush>
  </inkml:definitions>
  <inkml:trace contextRef="#ctx0" brushRef="#br0">153 221 13741,'0'0'10410,"-8"-6"-8248,8 6-2162,-2-2 47,0 0-1,0 0 0,0 0 0,0 1 1,0-1-1,-1 1 0,1 0 0,0-1 1,-1 1-1,1 0 0,-1 0 0,1 1 1,-1-1-1,1 0 0,-1 1 0,0 0 1,1-1-1,-1 1 0,0 0 0,1 0 1,-1 1-1,0-1 0,1 0 0,-1 1 1,1 0-1,-1 0 0,1-1 0,-1 1 1,1 1-1,-1-1 0,1 0 0,0 1 1,0-1-1,-1 1 0,-2 3 0,0-1-49,1 0-1,-1 0 0,1 0 0,0 1 1,0 0-1,0 0 0,1 0 0,0 0 1,0 0-1,0 1 0,1-1 0,-1 1 0,1 0 1,1 0-1,-1 0 0,-1 10 0,3-15-1,1 0 0,-1 0 0,0 0 0,0 0-1,1 0 1,-1 0 0,0 0 0,1 0 0,-1 0-1,1 0 1,-1 0 0,1-1 0,-1 1 0,1 0-1,0 0 1,0 0 0,-1-1 0,1 1 0,0 0-1,0-1 1,0 1 0,0 0 0,-1-1 0,1 1-1,0-1 1,0 0 0,0 1 0,0-1 0,0 0-1,0 0 1,1 1 0,1-1 0,39 0 50,-36 0-25,14-2 15,0-2 0,-1 0 0,0-1 0,0 0 0,0-2 0,-1 0 0,0-2 0,0 0 0,-1 0 0,25-19 0,-22 13 48,0-1 1,-2 0-1,0-1 0,0-1 0,-2-1 1,0 0-1,26-43 0,-42 60-37,16-28 537,-16 28-566,1 1-1,0 0 0,-1-1 1,1 1-1,-1 0 0,1-1 1,-1 1-1,1 0 0,-1-1 1,0 1-1,0-1 0,0 1 1,0-1-1,0 1 0,0 0 1,0-1-1,0 1 1,-1-3-1,0 4-21,-1 0 1,1 0 0,0-1-1,0 1 1,0 0 0,0 0-1,0 1 1,0-1-1,0 0 1,0 0 0,0 0-1,0 1 1,0-1-1,0 0 1,0 1 0,0-1-1,0 1 1,0 0 0,0-1-1,0 1 1,0 0-1,0-1 1,0 1 0,1 0-1,-1 0 1,0 0-1,0 1 1,-24 24-119,15-13 139,-64 86 557,68-90-518,1 0 0,-1 1 0,2 0 0,-1 0 0,1 0 0,1 0 0,0 0 0,-3 22 0,6-31-52,0 0 1,0 0-1,1 1 1,-1-1-1,1 0 1,-1 0-1,1 0 1,-1 1-1,1-1 1,0 0-1,-1 0 1,1 0-1,0 0 1,0 0-1,0 0 0,0-1 1,0 1-1,0 0 1,0 0-1,0-1 1,0 1-1,0 0 1,0-1-1,1 1 1,-1-1-1,0 0 1,0 1-1,1-1 1,-1 0-1,0 0 1,0 0-1,1 0 0,-1 0 1,0 0-1,1 0 1,-1 0-1,2-1 1,53-5 158,-42 1-258,1 0 0,-1-1 1,0 0-1,-1-1 0,1 0 1,-1-1-1,-1-1 0,0 0 1,0-1-1,0 0 0,11-15 1,-22 24-39,-9 36-341,5-27 529,1 0-1,-1 0 1,2 0-1,-1 1 1,1-1-1,0 17 1,1-23-42,0 0 1,1 1 0,-1-1-1,0 1 1,1-1 0,0 0-1,0 0 1,-1 1 0,1-1-1,0 0 1,1 0 0,-1 0 0,0 0-1,1 0 1,-1 0 0,1 0-1,0-1 1,-1 1 0,1 0-1,0-1 1,0 1 0,0-1-1,0 0 1,0 0 0,0 0-1,1 0 1,-1 0 0,4 1-1,11 2 34,1-1-1,0 0 1,-1-1-1,21-1 1,-29 0-36,-1-2 1,1 1-1,-1-1 0,0 0 1,1-1-1,-1 0 0,0 0 1,0-1-1,0 0 1,13-7-1,-19 8 18,0 1 0,0 0 0,0-1 0,0 1 0,-1-1 0,1 0 0,-1 0 1,1 1-1,-1-1 0,0 0 0,1 0 0,-1 0 0,0 0 0,0-1 0,-1 1 0,1 0 0,0 0 0,-1 0 0,1-1 0,-1 1 1,0 0-1,0-1 0,0 1 0,0 0 0,0-1 0,0 1 0,-1 0 0,1-1 0,-1 1 0,1 0 0,-1 0 0,0 0 0,0 0 1,0-1-1,0 1 0,-1 0 0,1 1 0,0-1 0,-4-3 0,-5-8 239,-2 0 1,1 1-1,-2 1 1,-17-14-1,19 17-218,11 8-55,0 0 0,-1-1 0,1 1 1,0 0-1,0 0 0,-1 0 0,1 0 0,0 0 0,0 0 0,-1-1 1,1 1-1,0 0 0,0 0 0,0 0 0,0-1 0,-1 1 0,1 0 1,0 0-1,0 0 0,0-1 0,0 1 0,0 0 0,0 0 0,-1-1 1,1 1-1,0 0 0,0 0 0,0-1 0,0 1 0,0 0 0,0-1 1,0 1-1,0 0 0,0 0 0,0-1 0,0 1 0,0 0 0,1 0 1,-1-1-1,0 1 0,0 0 0,0 0 0,0-1 0,0 1 1,0 0-1,1 0 0,-1-1 0,19-3-767,36 4-1830,-46 1 1834,48 1-4270,9-1-2664</inkml:trace>
</inkml:ink>
</file>

<file path=ppt/ink/ink4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9.749"/>
    </inkml:context>
    <inkml:brush xml:id="br0">
      <inkml:brushProperty name="width" value="0.025" units="cm"/>
      <inkml:brushProperty name="height" value="0.025" units="cm"/>
    </inkml:brush>
  </inkml:definitions>
  <inkml:trace contextRef="#ctx0" brushRef="#br0">0 16 12236,'0'0'8733,"8"10"-7174,-5-6-1390,1 1 37,0 0 0,0 0 0,-1 0 0,0 0 1,0 1-1,0-1 0,-1 1 0,0 0 0,0 0 1,0-1-1,-1 2 0,1-1 0,-2 0 1,1 8-1,-6 183 2432,2-161-2059,-2-1 0,-1 0 0,-16 53 0,21-86 238,2-5-306,3-13-139,10-26-316,-7 24-34,40-90-150,69-120-1,-107 215 121,-1 0 1,2 0-1,16-17 0,-24 27-83,0 1 0,1-1-1,0 1 1,-1-1 0,1 1 0,0 0-1,0 0 1,0 0 0,1 1-1,-1-1 1,0 1 0,1 0 0,-1 0-1,1 0 1,-1 0 0,1 0-1,-1 1 1,1 0 0,-1 0-1,1 0 1,4 0 0,-7 0 76,-1 1 0,0-1 0,1 0 0,-1 1 0,0-1 0,1 0 0,-1 1 0,0-1 0,0 0 0,1 1 0,-1-1 0,0 1 0,0-1 0,0 0 0,0 1 0,0-1 0,1 1 0,-1-1 0,0 1 0,0-1 0,0 1 0,0-1 0,0 0 0,0 1 0,0-1 0,0 1 0,-1-1 0,1 1 0,0-1 0,0 0 0,0 1 0,0-1 0,-1 1 0,1-1 0,0 0 0,0 1 0,-1-1-1,1 0 1,0 1 0,-1 0 0,-11 16 17,1-7 121,-1-1 0,1-1 1,-1 0-1,-1 0 0,-20 9 0,-74 26 843,82-34-904,16-6-476,12-3-710,27-9-2542,49-18-4364,-26 5 1512</inkml:trace>
</inkml:ink>
</file>

<file path=ppt/ink/ink4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076"/>
    </inkml:context>
    <inkml:brush xml:id="br0">
      <inkml:brushProperty name="width" value="0.025" units="cm"/>
      <inkml:brushProperty name="height" value="0.025" units="cm"/>
    </inkml:brush>
  </inkml:definitions>
  <inkml:trace contextRef="#ctx0" brushRef="#br0">117 19 13869,'0'0'11520,"-10"6"-10511,-3 1-657,1 1 0,0 0 0,-15 14-1,23-19-231,0 1-1,1 0 0,-1 0 0,1 0 1,0 0-1,0 0 0,0 1 0,1 0 1,-1-1-1,1 1 0,0 0 0,1 0 1,-1 0-1,1 0 0,-1 7 0,2-11-113,0 0 0,0-1 0,0 1-1,0 0 1,0-1 0,0 1-1,0-1 1,1 1 0,-1-1 0,0 1-1,0 0 1,1-1 0,-1 1-1,0-1 1,1 1 0,-1-1-1,0 1 1,1-1 0,-1 0 0,1 1-1,-1-1 1,1 1 0,-1-1-1,1 0 1,-1 1 0,1-1 0,-1 0-1,1 0 1,1 1 0,24 2 145,26-11 130,-46 5-275,0 0 0,0 0 1,0-1-1,0 1 1,-1-1-1,1-1 0,-1 1 1,0-1-1,-1 0 0,1 0 1,-1 0-1,0 0 0,0-1 1,0 0-1,-1 0 1,0 0-1,0 0 0,-1 0 1,0-1-1,0 1 0,0-1 1,-1 0-1,1 1 0,-2-1 1,1-8-1,-1 14-26,0 1 0,0-1 0,0 1 0,0-1 0,0 1 0,0-1 0,0 1 0,-1-1 0,1 1 0,0-1 0,0 1 0,0 0 0,-1-1 1,1 1-1,0-1 0,0 1 0,-1 0 0,1-1 0,0 1 0,-1 0 0,1-1 0,0 1 0,-1 0 0,1-1 0,-1 1 0,1 0 0,0 0 0,-1 0 0,1-1 0,-1 1 0,1 0 0,-1 0 0,1 0 0,-1 0 0,1 0 0,-1 0 0,1 0 0,-1 0 0,1 0 0,0 0 0,-1 0 0,1 0 0,-1 0 0,1 0 0,-1 1 0,1-1 0,-1 0 0,1 0 0,0 0 0,-1 1 0,1-1 0,-1 0 0,1 1 0,0-1 0,-1 0 1,1 1-1,-1-1 0,-22 20-1929,23-20 1875,-12 24-3057,10-10-768,8-6-4638,9-6-2076</inkml:trace>
</inkml:ink>
</file>

<file path=ppt/ink/ink4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433"/>
    </inkml:context>
    <inkml:brush xml:id="br0">
      <inkml:brushProperty name="width" value="0.025" units="cm"/>
      <inkml:brushProperty name="height" value="0.025" units="cm"/>
    </inkml:brush>
  </inkml:definitions>
  <inkml:trace contextRef="#ctx0" brushRef="#br0">114 10 18257,'0'0'9481,"-10"-3"-8717,3 1-695,0 0 0,0 1 0,0 0 0,0 0 0,-1 1 0,-6 0 0,12 0-77,0 0 0,0 0 0,0 1 0,0-1 0,0 0 0,1 1 0,-1-1 0,0 1 0,0-1 0,0 1 0,1 0 0,-1 0 0,0 0 0,1 0 0,-1 0 0,1 0 0,-1 0 0,1 1 0,0-1 0,-1 0 0,1 1 0,0-1 0,0 1 0,0 0 0,0-1 0,0 1 0,0 0 0,1-1 0,-1 1 0,1 0 0,-1 0 0,1 0 0,-1-1 0,1 1 0,0 0 0,0 2-1,1-2-103,-1-1-1,1 0 0,0 0 0,-1 1 0,1-1 0,0 0 0,0 0 1,0 0-1,0 0 0,0 0 0,0 0 0,0-1 0,0 1 0,1 0 1,-1 0-1,0-1 0,0 1 0,1-1 0,-1 1 0,3 0 0,37 12-1040,-30-10 737,22 7-695,-17-6 729,-1 0 1,0 1-1,0 1 0,-1 0 1,28 17-1,-42-23 445,1 0 0,-1 1 0,0-1 0,1 0 0,-1 0 0,0 1 0,0-1-1,1 0 1,-1 1 0,0-1 0,0 0 0,1 1 0,-1-1 0,0 0 0,0 1 0,0-1 0,0 1 0,0-1-1,0 0 1,0 1 0,0-1 0,0 1 0,0-1 0,0 0 0,0 1 0,0-1 0,0 1 0,0-1 0,0 0 0,0 1-1,0-1 1,0 0 0,-1 1 0,1-1 0,0 1 0,0-1 0,0 0 0,-1 0 0,1 1 0,0-1 0,-1 0-1,1 1 1,0-1 0,0 0 0,-1 0 0,1 1 0,-1-1 0,1 0 0,0 0 0,-1 0 0,1 0 0,0 0-1,-1 1 1,1-1 0,-1 0 0,1 0 0,0 0 0,-1 0 0,-26 8 1896,25-8-1779,-34 9 1079,-1-3-1,0-1 1,-40 1-1,77-6-1290,-1 0 0,1 0 1,0 0-1,0 0 0,0 0 0,0 0 0,0 0 0,0 0 1,-1 0-1,1 0 0,0 0 0,0 0 0,0 0 0,0 0 0,0 0 1,0 0-1,-1 0 0,1 0 0,0 0 0,0 0 0,0 0 1,0 0-1,0 0 0,0 0 0,-1 0 0,1 0 0,0 0 1,0 0-1,0 0 0,0-1 0,0 1 0,0 0 0,0 0 0,0 0 1,-1 0-1,1 0 0,0 0 0,0 0 0,0-1 0,0 1 1,0 0-1,0 0 0,0 0 0,0 0 0,0 0 0,0 0 0,0-1 1,0 1-1,0 0 0,0 0 0,0 0 0,0 0 0,0 0 1,0 0-1,0-1 0,0 1 0,0 0 0,0 0 0,0 0 0,0 0 1,0 0-1,0 0 0,0-1 0,1 1 0,-1 0 0,0 0 1,0 0-1,12-11-2113,17-8-1915,5 0-910,5-1-1784</inkml:trace>
</inkml:ink>
</file>

<file path=ppt/ink/ink4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775"/>
    </inkml:context>
    <inkml:brush xml:id="br0">
      <inkml:brushProperty name="width" value="0.025" units="cm"/>
      <inkml:brushProperty name="height" value="0.025" units="cm"/>
    </inkml:brush>
  </inkml:definitions>
  <inkml:trace contextRef="#ctx0" brushRef="#br0">64 1 12940,'0'0'5990,"-18"55"-3556,3-30-416,0 0 64,3 2-480,9-9-1154,3-4-448,3-5-1057,15-7-833,6-2-1217,1-11-3907</inkml:trace>
</inkml:ink>
</file>

<file path=ppt/ink/ink4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1.380"/>
    </inkml:context>
    <inkml:brush xml:id="br0">
      <inkml:brushProperty name="width" value="0.025" units="cm"/>
      <inkml:brushProperty name="height" value="0.025" units="cm"/>
    </inkml:brush>
  </inkml:definitions>
  <inkml:trace contextRef="#ctx0" brushRef="#br0">83 0 20211,'0'0'8008,"-9"9"-6610,3-3-1262,-1 1-1,1 0 1,0 0-1,1 0 1,0 1-1,0-1 1,0 1-1,1 0 1,0 1-1,1-1 1,0 1 0,-4 15-1,2 23-130,3-1 0,3 61 0,1-13-201,0-107 265,0 0 0,0-1 0,2 1 0,-1 0 0,10-20 0,4-17-142,-12 34 11,-3 7 14,1 0-1,-1 0 1,-1 0-1,2-17 1,-18 54-497,13-23 524,0 1-1,1-1 1,0 0-1,0 1 1,0-1-1,0 0 1,1 1-1,0-1 1,0 1-1,1 5 1,-1-9 20,1 0 0,0 0 0,-1 0 0,1 0 1,0-1-1,0 1 0,0 0 0,0-1 1,0 1-1,1 0 0,-1-1 0,1 0 0,-1 1 1,0-1-1,1 0 0,0 0 0,-1 0 1,1 0-1,0 0 0,0 0 0,-1 0 1,1-1-1,0 1 0,0 0 0,0-1 0,0 0 1,0 1-1,0-1 0,0 0 0,0 0 1,3-1-1,5 2-75,1-1 1,0-1-1,-1 0 0,1 0 1,-1-1-1,1-1 0,-1 0 1,0 0-1,0-1 1,0 0-1,0-1 0,-1 0 1,0 0-1,0-1 0,0 0 1,-1-1-1,15-14 1,-17 12 580,-17 17-301,-17 16 138,23-21-258,1 1-1,1 0 0,-1 1 1,0-1-1,1 0 1,0 1-1,0 0 0,1 0 1,-1 0-1,1 0 1,0 0-1,0 0 1,1 1-1,-1-1 0,0 9 1,3-14-66,0 1 0,0 0 0,0 0 0,0 0 0,1 0 1,-1-1-1,0 1 0,0-1 0,1 1 0,-1-1 0,0 1 0,0-1 1,1 0-1,-1 1 0,1-1 0,-1 0 0,0 0 0,1 0 0,-1 0 1,0 0-1,3-1 0,34-2 154,-18-2-252,-1-2 0,0 0 0,0-2 1,0 0-1,30-20 0,-34 20-183,-15 9 246,0-1 1,0 1 0,0 0-1,0 0 1,1-1-1,-1 1 1,0 0-1,0 0 1,0-1-1,1 1 1,-1 0-1,0 0 1,0 0-1,1 0 1,-1-1-1,0 1 1,0 0-1,1 0 1,-1 0-1,0 0 1,0 0 0,1 0-1,-1 0 1,0 0-1,1 0 1,-1 0-1,0 0 1,0 0-1,1 0 1,-1 0-1,0 0 1,1 0-1,-1 0 1,0 0-1,0 0 1,1 0-1,-1 0 1,0 1 0,0-1-1,1 0 1,-1 0-1,0 0 1,0 0-1,1 1 1,-1-1-1,0 0 1,0 0-1,0 1 1,0-1-1,1 0 1,-1 0-1,0 1 1,0-1-1,0 0 1,0 0-1,0 1 1,0-1 0,0 0-1,0 1 1,0-1-1,0 0 1,0 0-1,0 1 1,0-1-1,0 0 1,0 1-1,0-1 1,0 1-1,-8 29 442,0-4 372,9-25-755,0 0 0,-1 0 1,1-1-1,0 1 0,0 0 0,-1-1 0,1 1 0,0-1 0,0 1 0,0-1 0,0 1 0,0-1 0,0 0 0,0 1 0,0-1 0,0 0 1,0 0-1,0 0 0,0 0 0,0 0 0,0 0 0,0 0 0,0 0 0,0 0 0,1-1 0,29-1 231,-16-4-270,-1 0 0,1-1 0,-2-1 0,1 0 0,-1-1-1,0 0 1,-1-1 0,0 0 0,0-1 0,17-23 0,-27 32-3,0 0 0,-1 1 0,0-1 0,1 0 0,-1 0 0,0 0 0,0-1 0,0 1 0,0 0 0,0 0 0,0-1 0,-1 1 0,1 0 0,-1-1 0,0 1 0,0 0 0,0-1 0,0 1 0,0-4 0,-1 4 0,0 1 0,0 0 0,1 0 0,-1 0 0,0 0 0,0 0 0,0 0 0,-1 0 0,1 0 0,0 0 0,0 0 0,0 1 0,-1-1 0,1 0 0,0 1 0,-1-1 0,1 1 0,0 0 0,-1-1 0,1 1 0,-1 0 0,1 0 0,0 0 0,-1 0 0,1 0 0,-1 0 0,1 0 0,-1 0 0,1 1 0,0-1 0,-1 1 0,-1 0 0,-3 1 0,-1 0 0,1 1 0,0 0 0,-1 0 0,2 1 0,-1-1 0,0 1 0,1 1 0,-1-1 0,1 1 0,0 0 0,-8 10 0,10-11 0,0-1 0,1 1 0,-1 0 0,0-1 0,1 1 0,0 1 0,0-1 0,0 0 0,1 0 0,-1 1 0,1-1 0,0 1 0,0-1 0,1 1 0,-1-1 0,1 1 0,0-1 0,0 1 0,1 0 0,1 5 0,-1-7-8,1-1 0,0 1 0,-1-1 0,1 1 0,0-1 0,0 0 0,1 0 0,-1 0 0,0-1 0,1 1 0,-1 0 0,1-1 0,0 0 0,-1 1 0,1-1 0,0 0 0,0 0 0,0-1 0,-1 1 0,1 0 0,0-1 0,5 0 0,71 1-801,-69-1 580,-9 0 3,1 0 1,-1 0-1,1 0 1,-1-1 0,0 1-1,1 0 1,-1 0 0,0-1-1,1 1 1,-1-1-1,0 0 1,0 1 0,1-1-1,-1 0 1,2-1 0,-2 1-386,-1 0 0,1 0 0,0-1 0,0 1 0,-1 0 0,1-1 0,-1 1 0,1-1 1,-1 1-1,0 0 0,1-1 0,-1 1 0,0-1 0,0-2 0,0-16-10989</inkml:trace>
</inkml:ink>
</file>

<file path=ppt/ink/ink4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1.712"/>
    </inkml:context>
    <inkml:brush xml:id="br0">
      <inkml:brushProperty name="width" value="0.025" units="cm"/>
      <inkml:brushProperty name="height" value="0.025" units="cm"/>
    </inkml:brush>
  </inkml:definitions>
  <inkml:trace contextRef="#ctx0" brushRef="#br0">784 115 4260,'0'0'18482,"-58"-60"-15536,43 53-1024,9 5-1057,-2 2-641,5 0-320,3 6-2178,0 3-2851</inkml:trace>
  <inkml:trace contextRef="#ctx0" brushRef="#br0" timeOffset="1">0 1 22966,'0'0'3139</inkml:trace>
</inkml:ink>
</file>

<file path=ppt/ink/ink4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243"/>
    </inkml:context>
    <inkml:brush xml:id="br0">
      <inkml:brushProperty name="width" value="0.025" units="cm"/>
      <inkml:brushProperty name="height" value="0.025" units="cm"/>
    </inkml:brush>
  </inkml:definitions>
  <inkml:trace contextRef="#ctx0" brushRef="#br0">1 1 14478,'0'0'13837,"24"60"-13709,-21-17-32,-1-2-192,1-4-513,-2-5-768,0-7-449,-1-8-416,0-11-865</inkml:trace>
</inkml:ink>
</file>

<file path=ppt/ink/ink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5:38.784"/>
    </inkml:context>
    <inkml:brush xml:id="br0">
      <inkml:brushProperty name="width" value="0.025" units="cm"/>
      <inkml:brushProperty name="height" value="0.025" units="cm"/>
    </inkml:brush>
  </inkml:definitions>
  <inkml:trace contextRef="#ctx0" brushRef="#br0">38 419 9385,'0'0'3176,"-8"7"-870,1-1-2152,-15 12 1842,38-37-339,31-28-1174,-3-1 0,-1-3 0,53-83 0,-76 90 229,-20 25 195,-1 19-873,0 0 0,1-1 0,-1 1-1,1 0 1,-1-1 0,0 1 0,1 0-1,-1 0 1,1 0 0,-1 0 0,0-1-1,1 1 1,-1 0 0,0 0 0,1 0-1,-1 0 1,0 0 0,1 1 0,-1-1-1,0 0 1,1 0 0,-1 0 0,1 1-1,-1-1 1,0 0 0,1 0 0,-1 1-1,1-1 1,-1 1 0,-9 5-7,0 0 0,0 1-1,1 0 1,0 1 0,1-1 0,-1 2 0,-12 17-1,-47 70 160,53-74 39,2 0 1,0 0-1,2 1 0,0 0 0,-14 47 0,25-70-222,0 0 0,0 1 0,0-1 0,0 0 0,0 0 0,0 0 0,0 1 0,0-1 0,0 0-1,0 0 1,0 0 0,0 0 0,1 1 0,-1-1 0,0 0 0,0 0 0,0 0 0,0 0 0,0 1 0,0-1 0,0 0 0,0 0 0,1 0 0,-1 0 0,0 0 0,0 0 0,0 1-1,0-1 1,0 0 0,1 0 0,-1 0 0,0 0 0,0 0 0,0 0 0,0 0 0,1 0 0,-1 0 0,0 0 0,0 0 0,0 0 0,1 0 0,-1 0 0,0 0 0,0 0 0,0 0 0,0 0-1,1 0 1,-1 0 0,0 0 0,0 0 0,0 0 0,1 0 0,-1 0 0,0 0 0,0-1 0,0 1 0,0 0 0,0 0 0,1 0 0,-1 0 0,0 0 0,0 0 0,0-1 0,15-8 64,4-9 285,-1-1 0,0-1 1,-1-1-1,21-33 0,-10 8 161,28-62 0,-50 97-444,-1 1 0,-1-1 0,1 0 0,-2 0-1,0 0 1,0 0 0,-1-1 0,0 1 0,-1-1 0,0-11 0,-1 22-64,0 0-1,0 1 1,0-1 0,0 0 0,0 1 0,0-1-1,-1 0 1,1 1 0,0-1 0,0 1 0,0-1-1,-1 0 1,1 1 0,0-1 0,-1 1 0,1-1-1,-1 1 1,1-1 0,-1 1 0,1-1 0,-1 1-1,1 0 1,-1-1 0,1 1 0,-1 0-1,1-1 1,-1 1 0,0 0 0,1 0 0,-1-1-1,1 1 1,-1 0 0,0 0 0,1 0 0,-1 0-1,0 0 1,1 0 0,-1 0 0,0 0 0,1 0-1,-1 0 1,1 0 0,-1 1 0,0-1-1,1 0 1,-1 0 0,1 1 0,-1-1 0,0 0-1,1 1 1,-1-1 0,1 0 0,-1 1 0,0 0-1,-29 23-32,14-4 8,1 0 0,1 1 0,0 0 0,2 1 0,0 1 0,2 0 1,0 1-1,2-1 0,1 2 0,-9 48 0,16-73-13,0 1 0,0-1 1,0 0-1,-1 1 0,1-1 0,0 0 1,0 1-1,0-1 0,0 0 1,0 1-1,0-1 0,0 1 0,0-1 1,0 0-1,0 1 0,1-1 0,-1 0 1,0 1-1,0-1 0,0 0 0,0 1 1,0-1-1,1 0 0,-1 1 0,0-1 1,0 0-1,1 0 0,-1 1 0,0-1 1,0 0-1,1 0 0,-1 1 1,0-1-1,1 0 0,-1 0 0,0 0 1,1 0-1,-1 1 0,0-1 0,1 0 1,16-8-750,14-22-46,-9 1-700,32-54 0,-13 1-3274,-11 4-2880</inkml:trace>
</inkml:ink>
</file>

<file path=ppt/ink/ink4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571"/>
    </inkml:context>
    <inkml:brush xml:id="br0">
      <inkml:brushProperty name="width" value="0.025" units="cm"/>
      <inkml:brushProperty name="height" value="0.025" units="cm"/>
    </inkml:brush>
  </inkml:definitions>
  <inkml:trace contextRef="#ctx0" brushRef="#br0">1 75 15310,'0'0'6375,"24"-49"-3685,-6 46-1697,7 0-801,10 3-128,4 0 0,4-3 0,0 0-160,-1-4-640,-4 3-482,-12 2-287,-8 2-513,-10 0-1601</inkml:trace>
</inkml:ink>
</file>

<file path=ppt/ink/ink4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931"/>
    </inkml:context>
    <inkml:brush xml:id="br0">
      <inkml:brushProperty name="width" value="0.025" units="cm"/>
      <inkml:brushProperty name="height" value="0.025" units="cm"/>
    </inkml:brush>
  </inkml:definitions>
  <inkml:trace contextRef="#ctx0" brushRef="#br0">34 67 16656,'0'0'12940,"93"-31"-12203,-40 17-417,6 2-256,-7 3-608,-8 9-1699,-18 0-1696,-16 6-1250,-10 10-1922</inkml:trace>
  <inkml:trace contextRef="#ctx0" brushRef="#br0" timeOffset="1">0 271 12716,'0'0'12043,"88"10"-11146,-24-24-352,11-2-321,2 1-224,-5 0-961,-6 3-3491,-13 4-4324</inkml:trace>
</inkml:ink>
</file>

<file path=ppt/ink/ink4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3.901"/>
    </inkml:context>
    <inkml:brush xml:id="br0">
      <inkml:brushProperty name="width" value="0.025" units="cm"/>
      <inkml:brushProperty name="height" value="0.025" units="cm"/>
    </inkml:brush>
  </inkml:definitions>
  <inkml:trace contextRef="#ctx0" brushRef="#br0">125 135 18321,'0'-11'3145,"0"7"-2769,-3-63 3499,3 65-3745,0 0 1,0 0 0,-1 0-1,1-1 1,0 1 0,-1 0-1,0 0 1,1 0 0,-1 0-1,0 0 1,0 0-1,0 0 1,0 0 0,0 0-1,-1 1 1,1-1 0,0 0-1,-1 1 1,1-1 0,-1 1-1,0-1 1,0 1-1,1 0 1,-1-1 0,0 1-1,0 0 1,0 1 0,-4-2-1,5 2-126,-1 0-1,1 1 0,0-1 1,-1 1-1,1 0 0,0-1 1,-1 1-1,1 0 1,0 0-1,0 0 0,0 0 1,0 0-1,0 0 0,0 0 1,0 0-1,0 0 0,0 1 1,0-1-1,1 0 1,-1 0-1,1 1 0,-1-1 1,1 1-1,-1-1 0,0 2 1,-11 47-125,9-38 144,-10 54 191,-8 130 0,17 59 1007,4-239-1103,-5-384-492,5 367 324,0-1-1,1 1 1,-1 0 0,0 0 0,1 0-1,-1-1 1,1 1 0,0 0-1,-1 0 1,1 0 0,0 0 0,0 0-1,-1 0 1,1 0 0,0 0 0,0 0-1,0 0 1,0 1 0,0-1-1,0 0 1,0 1 0,1-1 0,-1 1-1,0-1 1,0 1 0,0-1 0,1 1-1,1 0 1,48-9-731,-20 5 329,-15 0 85,-1-1 0,0-1 0,0-1 0,-1 0 0,0 0 0,0-2 0,25-19 0,-33 23 513,0 0 0,0-1 0,-1 1 0,0-1-1,0-1 1,0 1 0,-1-1 0,0 0 0,0 0 0,0 0-1,-1 0 1,0 0 0,-1-1 0,0 0 0,0 1-1,0-1 1,-1 0 0,0-8 0,-1 16-127,1-1-1,-1 1 1,0 0 0,0 0 0,0-1 0,0 1 0,0 0-1,0 0 1,0-1 0,0 1 0,0 0 0,0 0-1,0 0 1,0-1 0,0 1 0,0 0 0,0 0-1,0-1 1,0 1 0,-1 0 0,1 0 0,0 0 0,0-1-1,0 1 1,0 0 0,0 0 0,0 0 0,-1-1-1,1 1 1,0 0 0,0 0 0,0 0 0,0 0-1,-1 0 1,1-1 0,0 1 0,0 0 0,0 0 0,-1 0-1,1 0 1,0 0 0,0 0 0,-1 0 0,1 0-1,0 0 1,-1 0 0,-10 9 118,-8 18-197,8 1 146,1 1 0,2 0 0,0 1 0,2-1 0,-3 43 0,5-1 1126,4 82 1,0-151-1196,0 0-1,0 0 1,0 0-1,0 0 1,0 0 0,0 0-1,1-1 1,-1 1-1,1 0 1,-1 0-1,1 0 1,0-1-1,-1 1 1,1 0-1,0 0 1,0-1 0,0 1-1,0-1 1,1 1-1,-1-1 1,0 0-1,1 1 1,-1-1-1,1 0 1,-1 0 0,1 0-1,-1 0 1,1 0-1,2 0 1,-2-1-4,0 0 0,0 0-1,0 0 1,0-1 0,0 1 0,0-1 0,1 1 0,-1-1 0,0 0 0,-1 0 0,1 0 0,0 0 0,0 0 0,0 0 0,-1-1 0,1 1 0,0-1 0,-1 1-1,1-1 1,-1 1 0,0-1 0,1 0 0,-1 0 0,0 0 0,1-3 0,5-9-13,0-1 0,-1-1 0,0 1 0,-2-1 0,0 0 0,0 0 0,-2 0 0,0-1 0,-1 1 0,0-1 0,-2 1 0,0 0 0,0-1 0,-6-19 0,-3 9 0,9 26 0,1 1 0,0-1 0,-1 0 0,1 1 0,-1-1 0,1 0 0,0 1 0,-1-1 0,1 1 0,-1-1 0,0 1 0,1-1 0,-1 1 0,1-1 0,-1 1 0,0-1 0,1 1 0,-1 0 0,0-1 0,0 1 0,1 0 0,-1 0 0,0 0 0,0-1 0,1 1 0,-1 0 0,0 0 0,0 0 0,1 0 0,-1 0 0,0 0 0,-1 1 0,1 1-15,1 1 1,-1-1-1,1 1 1,-1-1-1,1 1 0,0-1 1,0 1-1,0-1 1,0 1-1,0-1 0,1 1 1,-1-1-1,1 1 0,-1-1 1,1 1-1,0-1 1,0 1-1,2 1 0,1 0 14,0-1 0,0 0 0,0 0 0,0-1 0,1 1 0,0-1 0,-1 0 0,1 0 0,0 0 0,0-1 0,0 0 0,0 0 0,0 0 0,0 0 0,0-1 0,7 0 0,-1 0 17,0 0 0,-1-1 0,1 0 1,0 0-1,-1-1 0,1-1 0,10-3 1,-8-1 4,-1 0 0,1-1 1,-2 0-1,1-1 0,-1-1 1,19-19-1,-44 52-110,8-13 67,0 0 0,1 0 0,0 1 0,0-1 0,1 1 0,0 0 0,1 0 0,0 1-1,-1 13 1,4-24-57,0 0 0,0-1 0,1 1 0,-1 0 0,0 0 0,0-1 0,0 1 0,1-1 0,-1 1 0,0 0 0,1-1 0,-1 1 0,1-1 0,-1 1 0,1 0 0,-1-1 0,1 0 0,-1 1 0,1-1-1,-1 1 1,1-1 0,-1 1 0,1-1 0,0 0 0,-1 0 0,1 1 0,0-1 0,-1 0 0,1 0 0,0 0 0,-1 0 0,1 1 0,0-1 0,0 0 0,-1 0 0,1-1 0,0 1 0,-1 0 0,1 0 0,0 0 0,-1 0-1,1-1 1,0 1 0,-1 0 0,1 0 0,1-2 0,33-14-3258,-24 8 992,-1-1-1,0 0 0,0-1 1,11-14-1,10-16-7824</inkml:trace>
</inkml:ink>
</file>

<file path=ppt/ink/ink4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4.413"/>
    </inkml:context>
    <inkml:brush xml:id="br0">
      <inkml:brushProperty name="width" value="0.025" units="cm"/>
      <inkml:brushProperty name="height" value="0.025" units="cm"/>
    </inkml:brush>
  </inkml:definitions>
  <inkml:trace contextRef="#ctx0" brushRef="#br0">104 1 13196,'0'0'3898,"-5"8"-1523,-17 34-171,-23 65-1,38-87-1851,1 0 0,0 1 0,2-1 0,1 1 0,0 0 0,1 26 0,2-45-388,0 1 1,0-1 0,0 0 0,0 1 0,0-1 0,1 0 0,-1 0 0,1 1-1,-1-1 1,1 0 0,0 0 0,0 0 0,0 0 0,0 0 0,0 0-1,1 0 1,-1 0 0,1 0 0,-1 0 0,1-1 0,0 1 0,-1-1 0,1 1-1,0-1 1,0 0 0,0 1 0,0-1 0,0 0 0,0 0 0,0-1-1,1 1 1,-1 0 0,0-1 0,0 1 0,1-1 0,-1 0 0,0 0 0,1 0-1,-1 0 1,5-1 0,0 0-187,0 0 0,0 0 1,0-1-1,0-1 0,0 1 0,0-1 0,0 0 1,-1-1-1,0 1 0,1-1 0,-1-1 0,6-5 0,11-12 403,-1-2 0,-2-1-1,27-41 1,-35 48 986,-2 0 1,0-1-1,9-29 0,-29 73 677,4-12-1827,0 1 0,1 0 0,-5 26-1,8-27 19,1-1 0,0 1-1,1-1 1,0 1-1,1 0 1,1-1 0,4 21-1,-5-30-76,0 1 1,0-1-1,1 1 0,-1-1 0,1 0 0,0 0 0,-1 0 0,2 0 1,-1 0-1,0 0 0,0-1 0,1 1 0,0-1 0,-1 1 1,1-1-1,0 0 0,0 0 0,0 0 0,0-1 0,1 1 0,-1-1 1,0 1-1,1-1 0,-1 0 0,1-1 0,-1 1 0,1-1 0,-1 1 1,1-1-1,-1 0 0,5 0 0,-5-1-73,0 1 0,0-1 1,0 0-1,1 0 0,-1 0 0,0 0 1,0 0-1,0-1 0,0 1 0,-1-1 0,1 0 1,0 0-1,-1 0 0,1 0 0,-1 0 0,0 0 1,0-1-1,0 1 0,0-1 0,0 0 0,0 0 1,2-5-1,-3 6 64,0 0-1,-1 0 1,1 1 0,-1-1 0,1 0-1,-1 0 1,0 0 0,0 0 0,0 1 0,0-1-1,0 0 1,0 0 0,0 0 0,-1 0-1,1 0 1,-1 1 0,1-1 0,-1 0 0,0 0-1,0 1 1,1-1 0,-1 0 0,0 1-1,-1-1 1,1 1 0,0-1 0,0 1 0,-1 0-1,1 0 1,0-1 0,-1 1 0,0 0-1,1 0 1,-1 0 0,1 0 0,-1 1 0,0-1-1,0 0 1,1 1 0,-4-1 0,-20-4 223,-1 1 1,1 2 0,-36 0 0,22 3 2860,35-1 604,46-4-3643,69-15-1,-12-8-7187,-55 10-845</inkml:trace>
</inkml:ink>
</file>

<file path=ppt/ink/ink4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0.971"/>
    </inkml:context>
    <inkml:brush xml:id="br0">
      <inkml:brushProperty name="width" value="0.025" units="cm"/>
      <inkml:brushProperty name="height" value="0.025" units="cm"/>
    </inkml:brush>
  </inkml:definitions>
  <inkml:trace contextRef="#ctx0" brushRef="#br0">114 205 15246,'8'-13'1213,"0"1"-1,-1-1 0,0 0 1,-1 0-1,0-1 1,-1 0-1,-1 0 0,0 0 1,3-22-1,-7 35-1123,0 0 0,0 0-1,0 0 1,0 0 0,0 0 0,0 0 0,0 0 0,0 0 0,0 1-1,0-1 1,0 0 0,0 0 0,-1 0 0,1 0 0,0 0 0,-1 0-1,1 0 1,-1 1 0,1-1 0,-1 0 0,1 0 0,-1 1 0,1-1-1,-1 0 1,0 1 0,1-1 0,-1 0 0,0 1 0,-1-1 0,1 0-44,-1 1 1,0 0 0,1 0 0,-1 0 0,0 0 0,1 0 0,-1 1 0,0-1 0,1 0 0,-1 1 0,1-1 0,-1 1 0,0 0 0,-2 1-1,-3 2-55,0 0 0,1 0 0,-1 1 0,1 0-1,0 0 1,-6 7 0,1 2 4,1 1 0,1 0 1,0 1-1,1 0 0,0 0 0,2 1 1,0 0-1,1 0 0,0 0 0,2 1 0,-3 22 1,6-38 0,0 0 1,0 0-1,0-1 1,0 1 0,0 0-1,0 0 1,1 0-1,-1 0 1,1 0 0,-1-1-1,1 1 1,0 0-1,0 0 1,-1-1 0,1 1-1,0-1 1,1 1-1,-1-1 1,0 1 0,0-1-1,1 1 1,1 1-1,0-2 6,0 1-1,0-1 0,0 0 0,0 0 1,0 0-1,1 0 0,-1-1 0,0 1 1,0-1-1,0 0 0,1 1 0,3-2 1,5 0-1,1-1 0,-1 0 1,0-1-1,0-1 0,0 0 0,11-5 1,-2-1-197,0-2 0,-1 0 0,0-1 0,-1-1 0,0-1 1,26-27-1,-35 31 195,0 0 1,-1 0-1,-1 0 1,0-1-1,-1-1 1,0 1-1,-1-1 1,0 0-1,-1-1 1,0 1-1,-1-1 1,3-17-1,-7 31 1,0-1 0,0 1 0,0 0-1,1 0 1,-1-1 0,0 1 0,0 0 0,0-1 0,0 1-1,0 0 1,1-1 0,-1 1 0,0 0 0,0 0 0,0-1-1,0 1 1,0 0 0,0-1 0,0 1 0,0 0-1,0-1 1,0 1 0,0 0 0,0-1 0,-1 1 0,1 0-1,0-1 1,0 1 0,0 0 0,0-1 0,0 1 0,-1 0-1,1 0 1,0-1 0,0 1 0,-1 0 0,1 0-1,0-1 1,0 1 0,-1 0 0,1 0 0,0 0 0,0 0-1,-1-1 1,1 1 0,0 0 0,-1 0 0,1 0 0,0 0-1,-1 0 1,1 0 0,-7 4-28,-3 10 47,2 0 1,0 0 0,0 1-1,2 0 1,0 0 0,0 1-1,-4 22 1,8-31 4,1-5-17,-4 14 198,1 0-1,1 0 1,-3 27 0,5-41-186,1 0 0,0 1 0,0-1 0,-1 1 0,1-1 1,1 0-1,-1 1 0,0-1 0,1 0 0,-1 1 0,1-1 0,0 0 0,-1 1 0,1-1 1,0 0-1,1 0 0,-1 0 0,0 0 0,1 0 0,-1 0 0,1 0 0,-1-1 1,1 1-1,0 0 0,0-1 0,-1 1 0,1-1 0,0 0 0,1 0 0,-1 0 1,0 0-1,0 0 0,0 0 0,3 0 0,6 1 2,0-2-1,0 1 1,0-1-1,0-1 1,0 0-1,0 0 1,0-1-1,-1-1 1,1 0 0,0 0-1,17-9 1,-23 10-36,0-1 0,0 0 0,0 0 1,0 0-1,0 0 0,-1-1 0,0 0 0,0 0 1,0 0-1,0 0 0,0-1 0,-1 1 1,0-1-1,0 0 0,0 0 0,0 0 0,-1-1 1,0 1-1,0-1 0,-1 1 0,1-1 1,-1 1-1,0-1 0,0-7 0,-1 13 11,0 0 0,0-1 0,0 1 0,0 0-1,0 0 1,0 0 0,0 0 0,0-1 0,0 1-1,0 0 1,0 0 0,0 0 0,0-1 0,0 1 0,0 0-1,-1 0 1,1 0 0,0-1 0,0 1 0,0 0-1,0 0 1,0 0 0,0 0 0,0-1 0,0 1 0,-1 0-1,1 0 1,0 0 0,0 0 0,0 0 0,0 0-1,-1 0 1,1-1 0,0 1 0,0 0 0,0 0 0,-1 0-1,1 0 1,0 0 0,0 0 0,0 0 0,0 0-1,-1 0 1,1 0 0,0 0 0,0 0 0,0 0 0,-1 0-1,-11 7-112,-9 14 34,17-16 88,1 1 1,0 0-1,0 0 1,0 0-1,0 0 1,1 0-1,0 0 1,1 0 0,-3 11-1,4-14-5,0-1 0,0 0-1,1 0 1,-1 0 0,0 0 0,1 0 0,-1 0-1,1 0 1,-1 0 0,1-1 0,0 1-1,0 0 1,0 0 0,0 0 0,0-1 0,0 1-1,1-1 1,-1 1 0,1-1 0,-1 1-1,1-1 1,-1 0 0,1 1 0,0-1 0,-1 0-1,1 0 1,0 0 0,0-1 0,0 1 0,0 0-1,0-1 1,0 1 0,4 0 0,14 2-279,1 0 1,1-1 0,-1-1 0,0-1 0,0-1 0,0 0-1,0-2 1,27-6 0,-46 8 327,1 1 0,-1-1 1,0 1-1,1-1 0,-1 0 0,0 0 0,0 0 1,0 0-1,0 0 0,0 0 0,0-1 0,0 1 1,0-1-1,-1 1 0,1-1 0,0 0 0,-1 0 1,1 1-1,-1-1 0,0 0 0,0 0 0,1 0 1,-1-1-1,-1 1 0,1 0 0,0 0 0,-1-1 1,1 1-1,-1 0 0,1 0 0,-1-1 0,0 1 1,0-1-1,0 1 0,0 0 0,-1-1 0,1 1 1,-1 0-1,0-4 0,-5-7 410,0 1-1,0-1 1,-1 1 0,0 1 0,-15-18-1,5 6-176,17 23-287,0-1-1,0 1 1,-1 0 0,1-1-1,0 1 1,0-1 0,0 1-1,0 0 1,-1-1 0,1 1-1,0-1 1,0 1 0,0-1-1,0 1 1,0 0-1,0-1 1,0 1 0,0-1-1,0 1 1,0-1 0,1 1-1,-1 0 1,0-1 0,0 1-1,0-1 1,0 1 0,1 0-1,-1-1 1,0 1 0,0 0-1,1-1 1,-1 1 0,0 0-1,1-1 1,-1 1 0,0 0-1,1-1 1,-1 1 0,0 0-1,1 0 1,-1 0 0,1-1-1,-1 1 1,1 0 0,-1 0-1,0 0 1,1 0 0,-1 0-1,1 0 1,-1 0-1,1 0 1,-1 0 0,0 0-1,1 0 1,-1 0 0,1 0-1,38-1-1287,-23 1 46,34-4-3793,8-4-3090</inkml:trace>
</inkml:ink>
</file>

<file path=ppt/ink/ink4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5.633"/>
    </inkml:context>
    <inkml:brush xml:id="br0">
      <inkml:brushProperty name="width" value="0.025" units="cm"/>
      <inkml:brushProperty name="height" value="0.025" units="cm"/>
    </inkml:brush>
  </inkml:definitions>
  <inkml:trace contextRef="#ctx0" brushRef="#br0">177 194 8008,'0'0'13255,"-1"-10"-11285,-4-30 208,5 39-2069,-1-1 1,0 1-1,0 0 0,1-1 1,-1 1-1,0 0 1,0 0-1,0 0 0,0 0 1,0 0-1,-1 0 1,1 0-1,0 0 0,0 1 1,-1-1-1,1 0 1,0 1-1,-1-1 0,1 1 1,0-1-1,-1 1 1,1 0-1,-1-1 0,1 1 1,-1 0-1,1 0 1,-1 0-1,1 0 0,-3 1 1,0-1 9,-1 0 1,0 1-1,0 0 1,1 0 0,-1 0-1,1 1 1,-7 2-1,4 1-116,0 0-1,0 1 0,1 0 0,-1 0 1,1 0-1,1 1 0,-1 0 0,1 0 1,0 0-1,1 1 0,0 0 0,0 0 1,1 0-1,0 0 0,0 0 0,1 1 1,0-1-1,-2 18 0,5-25 0,-1 1 1,1-1-1,-1 0 0,1 0 1,0 0-1,-1 1 0,1-1 1,0 0-1,0 0 0,0 0 1,0 0-1,0 0 0,0-1 1,0 1-1,0 0 0,0 0 1,1-1-1,-1 1 0,0 0 1,0-1-1,1 0 0,-1 1 1,0-1-1,1 0 0,-1 1 1,0-1-1,1 0 0,-1 0 1,0 0-1,1 0 0,-1 0 1,0-1-1,1 1 0,-1 0 1,2-1-1,53-11 112,-39 4-235,0 0 0,0-1 0,-1 0 0,0-1 0,0-1 0,-1-1 0,-1 0 0,0-1 0,-1 0 0,0-1 0,19-28 0,-41 61 209,0 0 0,1 1 0,1 0 0,1 0 0,-5 33 0,11-51-14,-1 0-1,1 0 1,0-1 0,0 1-1,0 0 1,0 0-1,0 0 1,1-1 0,-1 1-1,1 0 1,-1 0-1,1-1 1,-1 1 0,1 0-1,0-1 1,0 1 0,2 2-1,-1-3 5,0 0 0,0 0-1,0 0 1,0-1 0,0 1-1,0-1 1,0 1 0,0-1-1,0 0 1,0 0 0,1 0-1,-1 0 1,0 0 0,0 0-1,4-1 1,8-2 17,0 0-1,0-1 1,-1-1 0,1 0 0,-1 0 0,0-2 0,-1 1-1,18-14 1,-15 10-164,0-1 0,-1 0-1,0-1 1,-2-1 0,1 0-1,15-21 1,-27 32 46,1 0-47,-1-1-1,1 1 0,0-1 1,-1 1-1,1-1 0,-1 0 0,0 1 1,0-1-1,0 0 0,0 0 0,0 0 1,-1 0-1,1 0 0,-1-4 0,-17 15-574,7 4 704,1 1 0,0 1 0,1 0 1,1 0-1,0 1 0,1-1 1,0 1-1,-3 18 0,8-32-26,1 1-1,-1-1 1,1 0-1,-1 0 1,1 1-1,-1-1 0,1 0 1,0 0-1,0 1 1,-1-1-1,1 1 1,0-1-1,0 0 0,1 1 1,-1-1-1,0 0 1,0 1-1,1-1 1,-1 0-1,0 0 1,1 1-1,-1-1 0,1 0 1,0 0-1,-1 0 1,1 1-1,0-1 1,0 0-1,0 0 0,0 0 1,0 0-1,0-1 1,0 1-1,0 0 1,0 0-1,1 0 1,2 0-5,1-1 1,-1 0-1,0 0 1,0 0-1,0 0 1,0 0-1,0-1 1,0 0 0,0 0-1,0 0 1,6-3-1,7-3-34,0-1-1,0 0 0,0-2 1,-1 1-1,16-15 0,-22 16-33,0 0 0,-1-1 0,0 0 0,0 0 0,-1-1 0,0 0 0,0 0 0,8-18 0,-20 36-631,-28 63 82,29-66 662,1 1-1,1-1 1,-1 1 0,0 0-1,1 0 1,0-1 0,1 1-1,-1 0 1,1 0 0,1 0-1,-1 0 1,2 5 0,-2-10-47,1 0 1,0 0-1,0 0 1,1 0-1,-1 0 1,0 0-1,0-1 1,0 1-1,0 0 1,1-1 0,-1 1-1,0-1 1,1 0-1,-1 1 1,0-1-1,1 0 1,-1 0-1,1 0 1,-1 0-1,0 0 1,1 0-1,-1 0 1,0 0-1,1 0 1,-1-1-1,0 1 1,1-1-1,-1 1 1,0-1-1,2 0 1,41-17 336,-23 5-373,0-1 0,-1-1 0,-1-1 0,-1 0 0,0-2 0,-1 0 1,-1 0-1,-1-2 0,0 0 0,-2-1 0,0 0 0,-1-1 0,11-30 0,-60 129-881,-6 12 960,32-56-36,2 0 1,2 1-1,1 0 0,-2 43 1,5 137-191,5-115-61,-2-95 227,-1-1 0,1 1 0,0 0-1,-1-1 1,0 1 0,0-1 0,0 1 0,0-1 0,-1 0 0,1 1 0,-1-1 0,0 0 0,0 0-1,-3 3 1,4-5 16,0 0 0,0-1 0,0 1 0,0 0 0,0 0 0,0 0-1,0-1 1,0 1 0,-1-1 0,1 1 0,0-1 0,-1 1 0,1-1-1,0 0 1,-1 0 0,1 0 0,0 0 0,-1 0 0,1 0 0,0 0 0,-1 0-1,1 0 1,0 0 0,-1-1 0,1 1 0,0-1 0,0 1 0,-1-1 0,1 1-1,0-1 1,0 0 0,0 1 0,0-1 0,0 0 0,0 0 0,0 0-1,0 0 1,0 0 0,0 0 0,-1-2 0,-3-4-18,0 0 0,0-1 0,1 1 0,0-1 1,0 0-1,1 0 0,0 0 0,0-1 0,1 1 0,0-1 0,0 0 0,0-17 0,1 11-56,1-1-1,0 0 0,2 0 0,-1 1 0,2-1 1,6-22-1,-6 30-23,-1 1 1,2 0-1,-1-1 1,1 1 0,0 1-1,1-1 1,0 0-1,0 1 1,0 0-1,1 1 1,-1-1-1,1 1 1,1 0 0,10-7-1,42-16-3302,6 6-5936,-24 9-3630</inkml:trace>
</inkml:ink>
</file>

<file path=ppt/ink/ink4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6.612"/>
    </inkml:context>
    <inkml:brush xml:id="br0">
      <inkml:brushProperty name="width" value="0.025" units="cm"/>
      <inkml:brushProperty name="height" value="0.025" units="cm"/>
    </inkml:brush>
  </inkml:definitions>
  <inkml:trace contextRef="#ctx0" brushRef="#br0">1 0 14446,'0'9'9814,"0"9"-5757,-1 34-1561,1-49-2440,1 0 1,-1 1-1,1-1 0,-1 0 1,1 0-1,0 0 0,0 0 1,1-1-1,-1 1 0,0 0 1,1 0-1,0-1 0,0 1 1,-1-1-1,2 1 0,-1-1 1,0 0-1,0 0 0,1 0 1,-1 0-1,1 0 0,-1-1 1,1 1-1,0-1 0,0 1 1,0-1-1,3 1 0,0-1-78,1-1 0,-1 0-1,0 1 1,0-2 0,1 1-1,-1-1 1,0 0 0,0 0-1,0-1 1,0 0-1,0 0 1,10-5 0,67-37-5139,-76 40 3726,-1-1 0,1 1 0,-1-1 0,0-1 0,0 1-1,0-1 1,-1 0 0,0 0 0,7-11 0,-8 4 3407,-12 16 4145,-6 10-67,8-5-6640,-24 39 3069,2 1 0,-29 70 1,31-42-4625,7 3-4179,15-58-2318</inkml:trace>
</inkml:ink>
</file>

<file path=ppt/ink/ink4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7.970"/>
    </inkml:context>
    <inkml:brush xml:id="br0">
      <inkml:brushProperty name="width" value="0.025" units="cm"/>
      <inkml:brushProperty name="height" value="0.025" units="cm"/>
    </inkml:brush>
  </inkml:definitions>
  <inkml:trace contextRef="#ctx0" brushRef="#br0">234 109 11435,'4'-4'725,"0"0"1,-1 0-1,0-1 0,0 1 1,0-1-1,0 0 1,-1 0-1,0 0 0,0 0 1,0-1-1,0 1 1,-1-1-1,0 1 0,0-1 1,-1 1-1,0-7 0,0 11-612,-1-1 0,0 1 0,0 0 0,0 0 0,0 0 0,0 0-1,0 0 1,0 0 0,0 0 0,0 0 0,-1 0 0,1 1-1,0-1 1,0 0 0,-1 1 0,1-1 0,-1 1 0,1-1-1,0 1 1,-1 0 0,1-1 0,-1 1 0,1 0 0,-1 0-1,1 0 1,-1 0 0,1 1 0,0-1 0,-1 0 0,1 0-1,-1 1 1,-2 0 0,-4 1-24,0 0-1,0 0 1,1 0-1,-1 1 1,-7 3-1,-1 4-44,1 1 0,1 0 0,0 1 0,0 0 0,-18 23 1,24-26-13,0 1 0,1 0 0,0 0 1,1 0-1,0 1 0,0 0 1,2 0-1,-1 1 0,-4 16 0,9-26-25,0-1-1,0 1 0,-1 0 0,1-1 1,0 1-1,0-1 0,0 1 0,0 0 1,1-1-1,-1 1 0,0 0 1,1-1-1,-1 1 0,1-1 0,0 1 1,-1-1-1,1 1 0,0-1 0,0 1 1,0-1-1,0 0 0,0 0 0,0 1 1,0-1-1,1 0 0,-1 0 0,0 0 1,1 0-1,-1 0 0,1-1 0,-1 1 1,1 0-1,-1-1 0,1 1 0,-1-1 1,1 1-1,-1-1 0,1 0 1,0 1-1,-1-1 0,1 0 0,0 0 1,-1 0-1,1-1 0,2 1 0,8-1 29,0 0 0,0-1 0,-1 0-1,1-1 1,13-5 0,-5 0-90,-2 0 0,1-1-1,-1-1 1,-1-1 0,22-16 0,-30 20 51,0-1 0,0 0 0,-1 0 0,0-1 0,-1 0 1,1 0-1,-2-1 0,1 0 0,-2 0 0,9-19 0,-26 52-213,6-13 281,0 0-1,1 1 0,0-1 0,1 1 1,0 1-1,0-1 0,1 0 0,-2 22 1,5-31-39,1-1 1,-1 1 0,1-1 0,-1 1 0,1-1 0,0 0 0,0 1 0,-1-1 0,1 0-1,0 0 1,0 0 0,0 0 0,0 0 0,1 0 0,-1 0 0,0 0 0,0 0 0,0 0-1,1 0 1,-1-1 0,1 1 0,-1-1 0,0 1 0,1-1 0,-1 1 0,1-1-1,-1 0 1,1 0 0,-1 0 0,1 0 0,-1 0 0,1 0 0,1 0 0,7 0 45,0 0 1,0-1 0,0 0-1,10-3 1,-6 0-52,-1-1-1,1 0 1,-1 0 0,0-1-1,-1-1 1,1-1 0,17-13-1,-23 15-9,0 1 0,-1-1 0,0 1-1,0-2 1,0 1 0,-1-1 0,0 0 0,0 0-1,-1 0 1,0 0 0,0-1 0,-1 0 0,0 0-1,3-10 1,-9 18-322,-5 8 198,-7 11 60,2 3 25,8-17 37,1 1-1,0 1 1,0-1-1,1 0 1,0 1-1,0 0 0,1 0 1,-1 0-1,2 0 1,-2 7-1,3-13 2,1-1 0,-1 1-1,1-1 1,-1 1 0,1-1 0,-1 0-1,1 1 1,0-1 0,-1 0 0,1 1-1,-1-1 1,1 0 0,0 0 0,-1 0-1,1 0 1,0 0 0,-1 0 0,1 0-1,0 0 1,-1 0 0,1 0-1,0 0 1,-1 0 0,1 0 0,0 0-1,-1 0 1,1-1 0,0 1 0,-1 0-1,1 0 1,0-2 0,25-6 106,-4-5-81,0-1 0,-1-1 0,-1-1 0,0-1 0,-1 0 0,-1-2 1,29-37-1,-39 52-134,-9 18 144,-10 22 108,-1-9-98,6-17-57,1 1 1,1 0-1,0 0 1,0 0 0,1 1-1,0-1 1,1 1-1,-1 22 1,3-33-95,0-1 0,1 1 0,-1 0 1,1 0-1,-1 0 0,1 0 0,-1 0 1,1 0-1,-1-1 0,1 1 1,0 0-1,0 0 0,-1-1 0,1 1 1,0 0-1,0-1 0,0 1 0,-1-1 1,1 1-1,0-1 0,0 0 0,0 1 1,0-1-1,0 0 0,0 0 0,0 1 1,0-1-1,0 0 0,0 0 0,0 0 1,0 0-1,0 0 0,0 0 0,0-1 1,0 1-1,0 0 0,0 0 1,2-2-1,38-13-5707,-13-7-656</inkml:trace>
</inkml:ink>
</file>

<file path=ppt/ink/ink4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8.550"/>
    </inkml:context>
    <inkml:brush xml:id="br0">
      <inkml:brushProperty name="width" value="0.025" units="cm"/>
      <inkml:brushProperty name="height" value="0.025" units="cm"/>
    </inkml:brush>
  </inkml:definitions>
  <inkml:trace contextRef="#ctx0" brushRef="#br0">247 1 11179,'0'0'5349,"-8"7"-3193,-9 9-1073,1 0 0,0 1-1,1 1 1,1 0 0,1 1 0,1 0-1,0 1 1,-13 32 0,18-34-934,1 1 0,1 0 0,0 0 1,1 0-1,1 1 0,0 32 0,9 63-401,-1 11-67,-5-122 369,0 1 0,-1-1-1,0 1 1,0-1 0,0 0-1,-1 1 1,1-1 0,-1 0 0,0 0-1,-3 5 1,3-7-10,1 0 0,0 0 0,0-1-1,-1 1 1,1-1 0,-1 1 0,0-1 0,1 1-1,-1-1 1,0 0 0,0 0 0,0 0 0,0 0-1,0 0 1,0 0 0,0 0 0,0-1 0,0 1 0,0-1-1,0 1 1,0-1 0,-5 0 0,6 0 1,0-1 0,1 1 0,-1 0 1,0-1-1,0 1 0,1-1 0,-1 1 0,0-1 1,0 1-1,1-1 0,-1 0 0,1 1 0,-1-1 1,1 0-1,-1 0 0,1 1 0,-1-1 0,1 0 1,-1 0-1,1 1 0,0-1 0,0 0 0,-1 0 1,1 0-1,0 0 0,0 0 0,0 0 1,0 1-1,0-1 0,0-1 0,1-34 112,0 34-137,1-13-114,2 0-1,-1 1 0,2 0 0,0-1 1,1 1-1,0 1 0,16-25 1,-6 14-223,1 0 1,1 1-1,26-26 1,-40 45 304,0-1 1,1 1-1,-1 0 0,1 0 0,0 0 1,0 1-1,1 0 0,-1 0 0,1 0 1,-1 0-1,1 1 0,0 0 0,0 0 1,0 1-1,0 0 0,0 0 0,1 0 1,-1 1-1,9 0 0,-14 0-39,0 0 1,0 1-1,0-1 0,0 0 1,0 1-1,0-1 0,0 1 0,0-1 1,0 1-1,0 0 0,0-1 0,0 1 1,0 0-1,0 0 0,-1 0 1,1-1-1,0 1 0,-1 0 0,1 0 1,0 0-1,-1 0 0,1 0 0,-1 0 1,0 0-1,1 0 0,-1 1 0,0-1 1,1 0-1,-1 0 0,0 0 1,0 0-1,0 0 0,0 0 0,0 1 1,0-1-1,-1 0 0,1 0 0,-1 2 1,1 0-31,-1 1 0,0 0 0,0-1 0,0 1 0,-1-1 0,1 1 0,-1-1 0,0 0 0,1 0 0,-5 6 0,2-5 281,0 0 0,0 0-1,0 0 1,0-1 0,0 0 0,-1 1 0,0-1 0,0-1 0,1 1 0,-2-1 0,1 0 0,0 0 0,0 0 0,-1-1 0,1 1 0,-9 0 0,13-3-147,0 1 0,0-1 1,1 0-1,-1 1 0,0-1 1,1 0-1,-1 1 0,0-1 1,1 0-1,-1 1 0,1-1 0,0 0 1,-1 0-1,1 0 0,-1 0 1,1 0-1,0 1 0,0-1 1,0 0-1,0 0 0,-1 0 1,1 0-1,0 0 0,0 0 1,1 0-1,-1 0 0,0 0 0,0 1 1,0-1-1,1 0 0,-1 0 1,1-1-1,8-34 80,-2 20 13,0 1 0,0 0 0,1 0-1,1 1 1,1 1 0,21-25 0,-30 37-131,-1 1-1,1 0 0,-1-1 1,1 1-1,-1 0 1,1-1-1,-1 1 1,1 0-1,0 0 1,-1 0-1,1 0 1,0 0-1,-1-1 1,1 1-1,-1 0 1,1 0-1,0 1 1,-1-1-1,1 0 1,0 0-1,-1 0 1,1 0-1,-1 0 1,1 1-1,0-1 1,-1 0-1,1 0 1,-1 1-1,1-1 0,-1 1 1,1-1-1,-1 0 1,1 1-1,18 21-51,-8-9-7,-5-9-260,-1 0 0,1 0 1,0 0-1,1-1 0,-1 0 0,0-1 1,1 1-1,-1-1 0,13 2 0,36-2-6212,-41-6 679,-3-6-4312</inkml:trace>
</inkml:ink>
</file>

<file path=ppt/ink/ink4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9.535"/>
    </inkml:context>
    <inkml:brush xml:id="br0">
      <inkml:brushProperty name="width" value="0.025" units="cm"/>
      <inkml:brushProperty name="height" value="0.025" units="cm"/>
    </inkml:brush>
  </inkml:definitions>
  <inkml:trace contextRef="#ctx0" brushRef="#br0">195 49 8616,'0'0'13303,"-7"-8"-10185,3 4-2893,0 0 1,0 0-1,0 0 1,0 1-1,-1 0 1,1 0-1,-1 0 0,0 0 1,0 1-1,-5-3 1,7 5-183,0-1 1,0 1-1,-1-1 1,1 1-1,0 0 0,0 0 1,0 0-1,0 0 1,0 1-1,0-1 1,0 1-1,0 0 1,0 0-1,0 0 1,0 0-1,0 1 0,0-1 1,1 1-1,-1 0 1,1-1-1,-1 1 1,1 0-1,0 1 1,-3 2-1,-3 3-6,0 1 1,0 0-1,1 1 1,-5 10-1,9-17-23,1 0-1,0 1 1,1 0 0,-1-1-1,1 1 1,0 0 0,0 0-1,0 0 1,0 0 0,0 0-1,1 0 1,0 0 0,0 0-1,0 0 1,1 6 0,0-9-8,0 0 1,-1 0 0,1 0 0,0 0-1,0 0 1,0 0 0,0 0 0,0 0-1,0-1 1,0 1 0,0 0-1,0 0 1,0-1 0,0 1 0,0-1-1,1 1 1,-1-1 0,0 0-1,0 1 1,0-1 0,1 0 0,-1 0-1,3 0 1,37 1 150,-30-1-123,-1 0-18,1-1-73,0 1 0,1 0 1,-1 1-1,0 1 0,0 0 1,15 4-1,-23-5 64,-1 0-1,1 1 1,-1-1-1,0 0 1,1 1 0,-1 0-1,0 0 1,0-1-1,0 1 1,0 1-1,0-1 1,-1 0 0,1 0-1,0 1 1,-1-1-1,0 0 1,0 1-1,0 0 1,0-1-1,0 1 1,0 0 0,-1-1-1,1 1 1,-1 0-1,1 0 1,-1-1-1,0 1 1,0 0 0,-1 0-1,1 0 1,-1 3-1,-1 2 151,0 0-1,-1-1 0,1 1 1,-1 0-1,-1-1 1,1 0-1,-1 0 0,-1 0 1,1 0-1,-1-1 0,-11 11 1,2-2 268,-2 0 0,0-1 0,-23 15 0,38-28-424,0 0 0,0-1-1,0 1 1,0 0 0,0-1 0,0 1-1,0 0 1,-1-1 0,1 1 0,0-1-1,0 0 1,0 1 0,-1-1 0,1 0-1,0 0 1,0 0 0,-1 0 0,1 0-1,0 0 1,-3 0 0,4-1 0,-1 1-1,0-1 1,1 0 0,-1 1-1,1-1 1,-1 0 0,1 1 0,-1-1-1,1 0 1,-1 0 0,1 0-1,0 1 1,0-1 0,-1 0-1,1 0 1,0 0 0,0 0 0,0 1-1,0-1 1,0 0 0,0 0-1,0-1 1,0-5-28,1-1 1,1 1-1,-1 0 0,1 0 1,5-14-1,6-7-461,2 1 0,1 0 0,1 1 0,1 0 1,36-38-1,-28 37 823,1 1 0,37-26 0,-64 51-312,0 1 0,1 0 0,-1-1-1,1 1 1,-1 0 0,1-1 0,-1 1 0,0 0-1,1 0 1,-1 0 0,1 0 0,-1-1 0,1 1 0,-1 0-1,1 0 1,0 0 0,-1 0 0,1 0 0,-1 0-1,1 0 1,-1 0 0,1 0 0,-1 0 0,1 1 0,-1-1-1,1 0 1,-1 0 0,1 0 0,-1 1 0,1-1-1,-1 0 1,0 0 0,1 1 0,-1-1 0,1 0 0,-1 1-1,1 0 1,12 22 133,-12-19-149,0-1 0,0 0 0,1 0 1,-1-1-1,1 1 0,0 0 0,0 0 0,0-1 0,4 4 0,1-2 3,-1-1 0,1-1 0,0 1 0,0-1 1,0 0-1,0-1 0,0 0 0,1 0 0,-1 0 0,0-1 0,0 0 0,1-1 0,-1 0 0,7-1 0,10-2-96,0-2 0,42-14 1,-43 10-30,-16 7 79,0-1 0,1 2 0,-1-1 0,1 1 0,10-1 0,-17 7-1016,0 1 0,0 0 0,-1 0 0,1 0 0,-1-1 0,-1 10 0,1-10-638,1 6-2805,2-3-1607</inkml:trace>
</inkml:ink>
</file>

<file path=ppt/ink/ink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28.332"/>
    </inkml:context>
    <inkml:brush xml:id="br0">
      <inkml:brushProperty name="width" value="0.025" units="cm"/>
      <inkml:brushProperty name="height" value="0.025" units="cm"/>
    </inkml:brush>
  </inkml:definitions>
  <inkml:trace contextRef="#ctx0" brushRef="#br0">852 416 7175,'-82'74'419,"2"4"1,4 3 0,4 3-1,3 3 1,-71 120-1,77-99 1134,4 2-1,-55 149 1,94-206-1273,2 0 0,2 1 0,3 0 1,2 1-1,3 1 0,2 0 0,2 0 1,3 0-1,7 61 0,-3-96-279,1-1-1,1 0 0,1-1 0,0 1 1,2-1-1,0 0 0,1-1 1,1 0-1,0 0 0,2-1 1,0-1-1,24 26 0,-27-33-1,0-1 0,0 1 0,1-2 1,0 1-1,1-2 0,-1 1 0,1-1 0,0-1 0,1 0 0,0 0 0,-1-1 0,1-1 0,1 0 0,-1-1 1,0 0-1,1-1 0,-1 0 0,1-1 0,-1 0 0,0-1 0,25-5 0,-23 2 3,0-1 0,0-1-1,-1 0 1,1-1 0,-1-1-1,-1 0 1,0 0 0,0-2-1,0 1 1,-1-1 0,12-15-1,11-14 13,56-85 0,21-65 524,119-275 1,-172 340-372,13-28-44,179-407 485,-235 519-446,-1 0 0,-2-1-1,-2-1 1,8-58-1,-17 85-56,0-1 0,0 1-1,-2 0 1,0-1 0,0 1-1,-2 0 1,0 0 0,0 0-1,-1 0 1,-1 1 0,-1 0-1,0 0 1,-1 0 0,0 0-1,-13-17 1,6 14-57,-1 0 1,-1 2 0,0-1-1,-1 2 1,0 0-1,-1 1 1,-1 1 0,0 1-1,-1 0 1,0 2-1,-37-13 1,41 17-42,0 1 1,-1 0-1,1 1 1,-1 1-1,0 0 1,0 2-1,1 0 1,-1 1-1,0 0 1,1 1-1,-1 1 1,1 1-1,-1 0 0,1 1 1,1 1-1,-19 9 1,-5 9-12,1 1 0,1 2-1,1 2 1,1 1 0,2 1 0,1 3 0,2 0 0,1 2 0,1 1 0,3 1 0,1 1 0,-35 78-1,50-93-375,1 0-1,1 1 1,1 1-1,-4 33 1,8-45-491,2 0 0,-1 0 0,2 0 0,-1 0 0,2 0 0,0 0 0,1-1 0,0 1 0,8 19 0,17 17-6555</inkml:trace>
</inkml:ink>
</file>

<file path=ppt/ink/ink4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9.863"/>
    </inkml:context>
    <inkml:brush xml:id="br0">
      <inkml:brushProperty name="width" value="0.025" units="cm"/>
      <inkml:brushProperty name="height" value="0.025" units="cm"/>
    </inkml:brush>
  </inkml:definitions>
  <inkml:trace contextRef="#ctx0" brushRef="#br0">121 160 6278,'0'0'22864,"-11"0"-22303,3 0-433,0 1 1,0 0-1,0 0 1,0 1-1,0 0 1,-13 6-1,18-8-86,1 1 0,0 0 0,0 0 0,-1 1 0,1-1 0,0 0 0,0 1 0,0-1 0,0 1 0,1 0 0,-1 0 0,0-1 0,1 1 0,-1 0 0,1 0 0,0 0 0,-1 1 0,1-1 0,0 0 0,0 0 0,1 1 0,-1-1 0,0 1 0,1-1 0,-1 0 0,1 1 0,0-1 0,0 1 0,0-1 0,0 1 0,0-1 0,2 5 0,-2-6-39,1 0 1,-1 0-1,1 0 1,-1-1 0,1 1-1,0 0 1,-1 0 0,1 0-1,0-1 1,0 1 0,0 0-1,-1-1 1,1 1-1,0 0 1,0-1 0,0 0-1,0 1 1,0-1 0,0 1-1,0-1 1,0 0-1,0 0 1,0 0 0,0 1-1,2-1 1,32 0-38,-25 0 11,3-1-121,-1-1 0,1 0 1,0-1-1,-1 0 0,1-1 0,-1 0 0,0-1 0,-1-1 1,1 0-1,-1 0 0,0-1 0,-1 0 0,1-1 1,11-12-1,15-16 240,-1-2 0,35-47 1,-59 70 250,-23 31 51,0-1 1,0 2-1,2-1 1,-11 26-1,15-32-449,1 1 1,1 0-1,0 0 0,0 1 0,1-1 0,1 0 0,0 1 0,0-1 0,2 13 1,-1-20-254,1 0 1,-1-1 0,1 1 0,0 0 0,1-1 0,-1 1 0,1-1 0,-1 1 0,1-1 0,0 0-1,0 0 1,0 0 0,1 0 0,-1 0 0,1 0 0,0-1 0,4 5 0,23 12-6370</inkml:trace>
</inkml:ink>
</file>

<file path=ppt/ink/ink4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2.204"/>
    </inkml:context>
    <inkml:brush xml:id="br0">
      <inkml:brushProperty name="width" value="0.025" units="cm"/>
      <inkml:brushProperty name="height" value="0.025" units="cm"/>
    </inkml:brush>
  </inkml:definitions>
  <inkml:trace contextRef="#ctx0" brushRef="#br0">207 42 7495,'0'0'22667,"-3"12"-21914,-11 19-597,-1 1 1,-1-2-1,-2 0 1,-1-1-1,-34 40 1,-7 12-541,52-66-1801,17-22-1306,19-22-1361,25-55-3151,-9-6 3755,-5 11 5425,6 4 6294,-40 69-5207,-3 8-842,-6 20-318,-14 31-358,-9 5 543,-17 44 1570,41-93-2701,0 0 0,1 0 1,0 1-1,0-1 1,1 1-1,0 0 0,1-1 1,2 19-1,-2-26-151,0-1 0,1 0 0,0 1 0,-1-1 0,1 0-1,0 1 1,0-1 0,-1 0 0,1 0 0,0 0 0,0 0 0,0 0 0,0 0-1,1 0 1,-1 0 0,0 0 0,0-1 0,0 1 0,1 0 0,-1-1 0,0 1-1,1-1 1,-1 1 0,1-1 0,-1 0 0,1 1 0,-1-1 0,0 0 0,1 0-1,-1 0 1,1 0 0,-1-1 0,1 1 0,2-1 0,-1 1-24,0 0 1,-1-1 0,1 0-1,0 1 1,0-1 0,0 0-1,-1 0 1,1-1 0,0 1-1,-1 0 1,1-1 0,-1 0 0,0 1-1,0-1 1,1 0 0,-1 0-1,2-3 1,-2 1 6,-1 1 0,1-1 0,-1 0-1,0 0 1,0 0 0,0 0 0,0 0 0,-1 0 0,1 0 0,-1 0 0,0 0 0,0 0 0,-1 0 0,1 0-1,-1 0 1,0 0 0,-3-7 0,1 3 70,-1-1-1,0 1 1,-1 0-1,0 0 1,0 0-1,-10-10 1,49 12 367,39-6-164,-50 6-246,-1 2-1,1 1 1,0 1 0,0 1-1,33 2 1,-54-1-26,-1 0 1,0 1 0,1-1-1,-1 0 1,0 1-1,0-1 1,1 1-1,-1-1 1,0 1-1,0 0 1,0 0 0,0-1-1,0 1 1,0 0-1,0 0 1,0 0-1,0 0 1,0 0-1,0 0 1,-1 1 0,1-1-1,0 0 1,-1 0-1,2 3 1,-1 0 80,-1 0 1,1 0 0,0 0-1,-1 0 1,0 0 0,0 0 0,0 1-1,-1 4 1,-1 3 411,0 0-1,-1-1 1,-1 1 0,-9 21-1,28-44-79,15-11-562,2 1 0,47-25 1,-76 45 50,-1 0-1,1 0 1,0 1 0,0-1 0,0 0 0,0 1 0,0 0 0,0 0-1,0 0 1,4 0 0,-6 0 104,0 0-1,0 1 1,0-1-1,0 0 1,0 1-1,0-1 1,0 1 0,-1-1-1,1 1 1,0 0-1,0-1 1,0 1-1,-1 0 1,1-1 0,0 1-1,0 0 1,-1 0-1,1 0 1,-1-1-1,1 3 1,1 2-172,-1 1 0,0 0 0,0 0 0,0-1 1,-1 1-1,0 0 0,0 0 0,-2 7 0,1 14-2840,25-34-1155,-16 2 3318,1-1 0,-2 0-1,1-1 1,-1 1 0,0-2-1,7-8 1,18-27-147,9-11 6171,-41 54-5019,0-1 1,0 1 0,0 0 0,0-1 0,0 1 0,0 0 0,0-1-1,0 1 1,1 0 0,-1 0 0,0-1 0,0 1 0,0 0 0,1 0-1,-1-1 1,0 1 0,0 0 0,0 0 0,1 0 0,-1-1-1,0 1 1,1 0 0,-1 0 0,0 0 0,0 0 0,1 0 0,-1-1-1,0 1 1,1 0 0,-1 0 0,0 0 0,1 0 0,-1 0 0,0 0-1,1 0 1,-1 0 0,0 0 0,1 0 0,-1 0 0,0 1-1,0-1 1,1 0 0,-1 0 0,0 0 0,1 0 0,-1 0 0,0 0-1,0 1 1,1-1 0,-1 21 1708,-12 29-1353,10-46-426,0 2 162,0 0 0,0 1 0,0 0 0,1-1 0,-1 12 0,3-17-235,-1-1-1,0 1 1,1 0 0,-1-1 0,1 1 0,0-1-1,-1 0 1,1 1 0,-1-1 0,1 1-1,0-1 1,-1 0 0,1 1 0,-1-1-1,1 0 1,0 0 0,0 0 0,-1 1-1,1-1 1,0 0 0,-1 0 0,1 0-1,0 0 1,0 0 0,-1 0 0,1 0-1,0-1 1,0 1 0,24-3 86,-11-2-229,0 0-1,0-1 1,-1 0-1,1-2 1,-2 1 0,15-12-1,-12 8-451,2 1-1,33-16 0,-49 25 575,-1 1-1,0 0 0,0 0 0,1 0 0,-1 0 0,0-1 0,1 1 0,-1 0 0,0 0 0,1 0 0,-1 0 0,0 0 0,1 0 0,-1 0 1,1 0-1,-1 0 0,0 0 0,1 0 0,-1 0 0,0 0 0,1 0 0,-1 0 0,0 0 0,1 0 0,-1 0 0,0 1 0,1-1 0,-1 0 1,0 0-1,1 0 0,-1 1 0,0-1 0,1 0 0,-1 0 0,0 1 0,0-1 0,0 0 0,1 0 0,-1 1 0,0-1 0,0 0 0,0 1 0,1-1 1,-1 1-1,-3 22-58,-16 22 116,14-36-306,-15 34 507,10-14-4782,9-25-1460</inkml:trace>
</inkml:ink>
</file>

<file path=ppt/ink/ink4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2.813"/>
    </inkml:context>
    <inkml:brush xml:id="br0">
      <inkml:brushProperty name="width" value="0.025" units="cm"/>
      <inkml:brushProperty name="height" value="0.025" units="cm"/>
    </inkml:brush>
  </inkml:definitions>
  <inkml:trace contextRef="#ctx0" brushRef="#br0">145 82 13100,'0'-8'1893,"0"1"0,-1 0-1,0-1 1,0 1 0,-1 0-1,-2-8 1,4 14-1803,0 0-1,-1-1 1,1 1 0,-1 0 0,0 0 0,1 0 0,-1 0-1,0-1 1,0 1 0,0 0 0,1 0 0,-1 1 0,0-1 0,0 0-1,0 0 1,-1 0 0,1 1 0,0-1 0,0 0 0,0 1-1,0-1 1,-1 1 0,1 0 0,0-1 0,0 1 0,-1 0-1,1 0 1,0 0 0,-1 0 0,1 0 0,0 0 0,-1 0-1,1 0 1,0 0 0,0 0 0,-1 1 0,1-1 0,0 1-1,0-1 1,-1 1 0,1-1 0,0 1 0,0 0 0,-1 1-1,-4 2-66,0 0-1,1 1 1,-1-1-1,1 1 1,0 1-1,1-1 1,-1 1-1,1 0 1,0 0-1,1 0 1,-1 0-1,-2 10 1,1-5-40,1-1 1,0 1-1,1 1 0,0-1 1,1 0-1,-1 23 1,2-32 7,2-1 1,-1 0-1,0 0 1,0 0-1,0 0 1,0 1-1,1-1 1,-1 0-1,1 0 1,-1 0-1,1 0 1,-1 0-1,1 0 1,-1 0 0,1 0-1,0 0 1,0 0-1,0 0 1,-1 0-1,1-1 1,0 1-1,0 0 1,0-1-1,2 2 1,0-1-15,1 1 1,-1-1-1,1 0 0,-1-1 1,0 1-1,1-1 1,-1 1-1,7-1 0,0-1-27,0 0 0,0 0 0,0-1 0,0 0 0,15-6 0,-13 2-41,-1 0 0,0 0-1,0-1 1,-1-1 0,0 0 0,0 0-1,-1-1 1,0 0 0,0 0-1,-1-1 1,0-1 0,-1 1 0,-1-1-1,1 0 1,-1-1 0,-1 1-1,0-1 1,-1 0 0,3-16 0,-15 75-870,-2 9-687,8-19-2806,3-23-1776,7-8-4885</inkml:trace>
</inkml:ink>
</file>

<file path=ppt/ink/ink4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3.433"/>
    </inkml:context>
    <inkml:brush xml:id="br0">
      <inkml:brushProperty name="width" value="0.025" units="cm"/>
      <inkml:brushProperty name="height" value="0.025" units="cm"/>
    </inkml:brush>
  </inkml:definitions>
  <inkml:trace contextRef="#ctx0" brushRef="#br0">152 1 10762,'0'0'6433,"-9"8"-4538,-5 5-1314,0 0 1,2 2-1,-1-1 1,2 2-1,0-1 0,-9 19 1,13-21-104,0 0 0,1 0 0,0 1 0,2-1 0,-1 1 1,2 0-1,0 1 0,0-1 0,0 23 0,3-35-470,0-1-1,0 0 0,0 0 1,0 1-1,1-1 1,-1 0-1,0 0 1,1 0-1,-1 0 0,1 1 1,-1-1-1,1 0 1,0 0-1,-1 0 1,1 0-1,0 0 1,0 0-1,-1 0 0,1-1 1,0 1-1,0 0 1,0 0-1,0-1 1,2 2-1,1-1 9,-1 0 1,0 1-1,1-2 1,-1 1-1,1 0 1,-1-1-1,1 0 1,6 0-1,1 0 25,0-2-1,0 0 0,0 0 1,0 0-1,12-6 1,54-34-52,-63 33 188,1 0 1,1 0-1,-1 2 0,24-9 0,-38 17-148,0-1-1,0 1 0,-1-1 1,1 0-1,0 1 1,-1 0-1,1-1 0,0 1 1,-1-1-1,1 1 1,-1 0-1,1-1 0,-1 1 1,1 0-1,-1-1 1,1 1-1,-1 0 1,0 0-1,1 0 0,-1-1 1,0 1-1,0 0 1,0 0-1,0 0 0,0 0 1,0 0-1,0-1 1,0 1-1,0 0 0,0 0 1,0 0-1,0 0 1,-1-1-1,1 2 0,-4 36 137,4-38-157,0 1 1,-1 0 0,1 0 0,0-1-1,-1 1 1,1 0 0,0 0 0,0 0-1,0-1 1,0 1 0,0 0 0,0 0-1,0 0 1,0-1 0,0 1 0,0 0 0,0 0-1,1-1 1,-1 1 0,0 0 0,1 0-1,-1-1 1,0 1 0,1 0 0,-1-1-1,1 1 1,-1 0 0,1-1 0,-1 1-1,1-1 1,-1 1 0,1-1 0,0 1 0,-1-1-1,1 1 1,0-1 0,-1 1 0,1-1-1,1 0 1,35-4 153,14-11-673,-36 10 319,0 0 1,1 1-1,-1 0 0,1 2 1,0 0-1,0 0 0,21 2 0,-36 0 212,0 1 0,0 0-1,0-1 1,0 1-1,0 0 1,-1 0-1,1 0 1,0 0-1,-1 0 1,1 0-1,0 0 1,-1 0 0,1 0-1,-1 0 1,0 0-1,1 0 1,-1 0-1,0 0 1,0 0-1,1 0 1,-1 0-1,0 0 1,0 1-1,0-1 1,-1 0 0,1 0-1,0 0 1,0 0-1,0 0 1,-1 2-1,-8 35 411,3-28-498,-4 15 960,10-25-878,0 1 1,0-1 0,1 1-1,-1-1 1,0 1 0,0-1 0,0 1-1,1-1 1,-1 1 0,0-1-1,0 1 1,1-1 0,-1 1 0,1-1-1,-1 0 1,0 1 0,1-1-1,-1 0 1,1 1 0,-1-1-1,0 0 1,1 0 0,-1 1 0,1-1-1,-1 0 1,1 0 0,-1 0-1,1 0 1,-1 0 0,1 1 0,-1-1-1,1 0 1,0 0 0,-1 0-1,1 0 1,-1-1 0,1 1 0,-1 0-1,1 0 1,-1 0 0,1 0-1,-1 0 1,1-1 0,-1 1-1,1 0 1,12-3-166,0-1 0,-1 0-1,1-1 1,-1 0 0,20-12 0,-22 12 68,0-1 0,0 1 0,0 1 0,0 0-1,1 0 1,0 1 0,0 1 0,20-3 0,-30 5 121,0 0-1,-1 1 1,1-1-1,0 0 1,-1 1-1,1-1 1,-1 1-1,1-1 1,-1 1-1,1-1 1,-1 1-1,1-1 1,-1 1-1,0 0 1,1-1-1,-1 1 1,0 0-1,1-1 1,-1 1-1,0 0 0,0-1 1,0 1-1,0 0 1,0-1-1,1 1 1,-1 0-1,0 0 1,-1-1-1,1 1 1,0 0-1,0-1 1,0 1-1,0 0 1,-1 1-1,1-1 2,-1 0 0,1 0 0,0 0 0,0 0 0,0-1-1,-1 1 1,1 0 0,0 0 0,0 0 0,0 0 0,1 0 0,-1 0 0,0 0-1,0 0 1,0 0 0,1 0 0,-1 0 0,0 0 0,1 0 0,-1 0-1,1 0 1,-1 0 0,1-1 0,0 1 0,-1 0 0,1 0 0,0-1 0,0 1-1,-1 0 1,1-1 0,0 1 0,0-1 0,0 1 0,0-1 0,-1 1-1,1-1 1,0 0 0,0 1 0,2-1 0,6 0-220,19-1-3270,0-10-4245,-6-3-6440</inkml:trace>
</inkml:ink>
</file>

<file path=ppt/ink/ink4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4.185"/>
    </inkml:context>
    <inkml:brush xml:id="br0">
      <inkml:brushProperty name="width" value="0.025" units="cm"/>
      <inkml:brushProperty name="height" value="0.025" units="cm"/>
    </inkml:brush>
  </inkml:definitions>
  <inkml:trace contextRef="#ctx0" brushRef="#br0">1 143 14510,'0'0'4676,"8"0"-2145,19 0-1044,-1-1 0,1-1 0,-1-2 1,49-12-1,-58 10-1215,63-26 221,-75 30-499,1-1 0,-1-1 0,1 1 0,-1-1 0,0 1 0,0-2 0,-1 1 0,1 0 0,-1-1 0,7-9 0,-11 14-2,1-1 1,-1 1-1,1-1 0,-1 1 0,1-1 0,-1 1 1,1-1-1,-1 0 0,0 1 0,1-1 0,-1 0 1,0 0-1,0 1 0,0-1 0,1 0 0,-1 1 0,0-1 1,0 0-1,0 0 0,0 1 0,0-1 0,0 0 1,0 0-1,-1 1 0,1-1 0,0 0 0,0 1 1,0-1-1,-1 0 0,1 1 0,0-1 0,-1 0 1,1 1-1,-1-1 0,1 1 0,-1-1 0,1 0 0,-1 1 1,1-1-1,-1 1 0,1 0 0,-1-1 0,0 1 1,1-1-1,-1 1 0,0 0 0,1-1 0,-1 1 1,0 0-1,1 0 0,-1 0 0,-1-1 0,-1 1-13,-1 0 0,1 0 0,-1 0 0,1 0 0,-1 0 0,1 1 0,-1-1 0,1 1-1,0 0 1,-6 2 0,2 2 1,0-1 0,0 1 0,0 1 0,1-1 1,0 1-1,0 0 0,0 0 0,1 1 0,0 0 0,0 0 0,0 0 0,-3 9 0,2-4 17,1-1 0,0 1 0,0 0 0,2 0 0,-1 0 0,2 0 0,-3 21 0,5-30 5,0-1 0,0 1-1,0 0 1,1 0 0,-1-1-1,1 1 1,0 0-1,-1-1 1,1 1 0,0-1-1,1 1 1,-1-1 0,0 1-1,1-1 1,-1 0 0,1 0-1,0 0 1,0 0-1,-1 0 1,1 0 0,1 0-1,-1-1 1,0 1 0,0-1-1,1 1 1,-1-1 0,1 0-1,-1 0 1,1 0-1,-1 0 1,1 0 0,0-1-1,-1 1 1,1-1 0,0 0-1,3 0 1,9 1 21,-1 0 0,1-2-1,0 0 1,0 0 0,23-7 0,-12-1 23,0 0 0,-1-2 0,0-1 0,-1-1 0,0-1 0,33-27 0,-37 28 224,-20 13-262,0 0 0,0 0-1,1 0 1,-1 0 0,0 1 0,0-1-1,0 0 1,1 0 0,-1 0-1,0 0 1,0 0 0,0 1-1,0-1 1,1 0 0,-1 0-1,0 0 1,0 0 0,0 1-1,0-1 1,0 0 0,0 0-1,0 0 1,0 1 0,0-1-1,1 0 1,-1 0 0,0 1 0,0-1-1,0 0 1,0 0 0,0 1-1,0-1 1,-1 0 0,1 0-1,0 0 1,0 1 0,0-1-1,0 0 1,0 0 0,0 0-1,0 1 1,0-1 0,0 0-1,-1 0 1,1 0 0,0 1-1,0-1 1,0 0 0,-1 0 0,-3 15-3,-3 1 27,-10 20 270,16-34-241,1-1-1,-1 1 1,1-1-1,-1 1 0,1-1 1,-1 1-1,1 0 1,0-1-1,0 1 1,0-1-1,0 1 0,0 0 1,0-1-1,0 1 1,1 0-1,0 2 0,2-3-26,0 1-1,0-1 0,0 0 0,-1-1 1,1 1-1,0-1 0,0 1 1,1-1-1,-1 0 0,0 0 0,0 0 1,0 0-1,5-2 0,-1 1 25,12-1-120,-2-2 0,1 0 0,0-1 0,27-11 0,-30 10-45,1 0-1,-1 1 1,1 1-1,0 0 0,0 1 1,18-1-1,-33 5 56,-1-1 0,0 0 0,1 0 0,-1 1 0,1-1 0,-1 0 0,0 1 0,1-1 0,-1 1 0,0-1 0,0 0-1,1 1 1,-1-1 0,0 1 0,0-1 0,1 1 0,-1-1 0,0 1 0,0-1 0,0 1 0,0-1 0,0 1 0,0-1 0,0 1 0,0-1 0,0 1 0,0-1-1,0 1 1,0-1 0,0 1 0,-1 0 0,1 6-4191</inkml:trace>
</inkml:ink>
</file>

<file path=ppt/ink/ink4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4.935"/>
    </inkml:context>
    <inkml:brush xml:id="br0">
      <inkml:brushProperty name="width" value="0.025" units="cm"/>
      <inkml:brushProperty name="height" value="0.025" units="cm"/>
    </inkml:brush>
  </inkml:definitions>
  <inkml:trace contextRef="#ctx0" brushRef="#br0">1 0 12332,'0'0'14947,"2"9"-14317,14 81 811,-15-89-1406,0 0 0,0 0 0,0 1-1,0-1 1,1 0 0,-1 0 0,0 0-1,0 0 1,1-1 0,-1 1 0,1 0-1,-1-1 1,1 1 0,-1-1 0,1 1-1,-1-1 1,1 1 0,-1-1 0,1 0-1,-1 0 1,1 0 0,0 0 0,-1 0-1,1 0 1,-1 0 0,1-1-1,-1 1 1,1-1 0,2 0 0,46-15 545,9-20-470,-46 28-99,0-1 1,1 1-1,15-6 0,-29 14-16,1 0-1,0 0 1,-1 1-1,1-1 1,0 0-1,0 0 1,-1 1-1,1-1 1,0 0-1,-1 1 1,1-1-1,-1 1 1,1-1-1,-1 1 1,1-1-1,0 1 1,-1-1-1,0 1 1,1-1-1,-1 1 0,1 0 1,-1-1-1,0 1 1,1 0-1,-1-1 1,0 1-1,0 0 1,0 0-1,1-1 1,-1 1-1,0 0 1,0 0-1,0-1 1,0 1-1,0 1 1,4 40 90,-3-30-89,-1-9 16,0 0 0,1 0 1,-1 0-1,1 0 0,-1-1 1,1 1-1,0 0 0,0 0 1,0 0-1,0-1 0,1 1 1,-1 0-1,1-1 0,-1 1 1,5 3-1,-3-5 21,0 1 0,0-1-1,0 0 1,0 0 0,1 0 0,-1-1-1,0 1 1,1-1 0,-1 0 0,1 0-1,-1 0 1,0 0 0,1 0 0,4-2-1,14-2-18,0 0 1,-1-2-1,35-13 0,-38 12-178,1 1-1,0 0 1,0 1 0,0 1 0,31-2-1,-48 6 160,1-1 0,-1 1 0,0 0-1,1 0 1,-1 0 0,1 1-1,-1-1 1,1 1 0,-1-1-1,1 1 1,-1 0 0,0 0-1,0 0 1,1 0 0,-1 0 0,0 0-1,0 1 1,0-1 0,0 1-1,0 0 1,0-1 0,-1 1-1,1 0 1,-1 0 0,1 0 0,1 3-1,3 27-7260,-6-44-192,0-5-6203</inkml:trace>
</inkml:ink>
</file>

<file path=ppt/ink/ink4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5.261"/>
    </inkml:context>
    <inkml:brush xml:id="br0">
      <inkml:brushProperty name="width" value="0.025" units="cm"/>
      <inkml:brushProperty name="height" value="0.025" units="cm"/>
    </inkml:brush>
  </inkml:definitions>
  <inkml:trace contextRef="#ctx0" brushRef="#br0">0 1 18385,'0'0'9642</inkml:trace>
</inkml:ink>
</file>

<file path=ppt/ink/ink4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042"/>
    </inkml:context>
    <inkml:brush xml:id="br0">
      <inkml:brushProperty name="width" value="0.025" units="cm"/>
      <inkml:brushProperty name="height" value="0.025" units="cm"/>
    </inkml:brush>
  </inkml:definitions>
  <inkml:trace contextRef="#ctx0" brushRef="#br0">13 0 17969,'0'0'10218,"44"64"-9642,-44-24-352,0 2-127,0 2-65,0 0-64,0-2-481,0-3-832,-6-1-897,-3-3-417,-9-7-1024,-5-7-3524</inkml:trace>
</inkml:ink>
</file>

<file path=ppt/ink/ink4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372"/>
    </inkml:context>
    <inkml:brush xml:id="br0">
      <inkml:brushProperty name="width" value="0.025" units="cm"/>
      <inkml:brushProperty name="height" value="0.025" units="cm"/>
    </inkml:brush>
  </inkml:definitions>
  <inkml:trace contextRef="#ctx0" brushRef="#br0">1 156 11018,'0'0'12236,"84"-35"-10795,-36 23-31,9-1-578,7-2-703,-4-2-193,-10 2-1506,-10-1-1665,-16 1-865,-18-3-1986</inkml:trace>
</inkml:ink>
</file>

<file path=ppt/ink/ink4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713"/>
    </inkml:context>
    <inkml:brush xml:id="br0">
      <inkml:brushProperty name="width" value="0.025" units="cm"/>
      <inkml:brushProperty name="height" value="0.025" units="cm"/>
    </inkml:brush>
  </inkml:definitions>
  <inkml:trace contextRef="#ctx0" brushRef="#br0">0 23 16207,'0'0'7111,"68"-22"-6919,-6 27-160,5 5-640,1-3-2339,-1 1-2178,-8-2-5413</inkml:trace>
  <inkml:trace contextRef="#ctx0" brushRef="#br0" timeOffset="1">659 51 15407,'0'0'11653,"-11"-4"-10489,5 2-1116,1 0 1,-1 0-1,0 1 0,0 0 1,0 0-1,0 0 0,0 1 1,0 0-1,0 0 0,0 0 1,0 1-1,0 0 0,1 0 1,-1 1-1,0 0 0,0 0 1,1 0-1,-9 5 0,6-3-21,1 0 0,-1 1-1,2 0 1,-1 0 0,0 0 0,1 1-1,-7 8 1,12-12-35,0-1-1,0 0 1,0 0-1,1 1 1,-1-1 0,0 1-1,1-1 1,-1 1-1,1-1 1,-1 1 0,1-1-1,0 1 1,0-1-1,-1 1 1,1-1 0,0 1-1,0-1 1,1 3-1,0-2-36,0 0-1,0 0 0,0 0 0,0-1 1,0 1-1,0 0 0,1-1 1,-1 1-1,1 0 0,-1-1 0,1 0 1,-1 1-1,1-1 0,0 0 1,0 0-1,0 0 0,3 1 1,91 36-3034,-69-29 2571,-1 1 1,0 2-1,35 20 1,-59-31 569,-1 0 1,1-1-1,-1 1 1,1 0-1,-1 0 0,1 1 1,-1-1-1,0 0 1,1 0-1,-1 1 1,0-1-1,0 1 1,0-1-1,0 1 1,0-1-1,0 1 1,-1 0-1,1-1 1,0 1-1,-1 0 0,1-1 1,-1 1-1,0 0 1,0 0-1,1 2 1,-2-1 62,0-1 0,0 0 0,0 1 0,0-1 0,-1 0 0,1 0-1,-1 0 1,1 0 0,-1 0 0,0 0 0,1 0 0,-1-1 0,0 1 0,0-1 0,-4 3 0,-6 3 131,0-1-1,0 0 1,-1-1-1,1 0 1,-24 5 0,29-9-303,0 1 0,0-1 0,0-1 0,0 1 0,-1-1 0,1 0 1,-9-2-1,14 2-155,0-1 0,1 1 1,-1-1-1,0 0 0,1 1 0,-1-1 1,1 0-1,0 0 0,-1 0 0,1 0 1,0 0-1,-1 0 0,1-1 1,-1-1-1,0 1-364,1 0 0,0 0 0,0-1 0,0 1 1,0 0-1,1-1 0,-1 1 0,1 0 0,-1-1 0,1 1 0,0-1 1,0-3-1,1-22-8227</inkml:trace>
</inkml:ink>
</file>

<file path=ppt/ink/ink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6.435"/>
    </inkml:context>
    <inkml:brush xml:id="br0">
      <inkml:brushProperty name="width" value="0.025" units="cm"/>
      <inkml:brushProperty name="height" value="0.025" units="cm"/>
    </inkml:brush>
  </inkml:definitions>
  <inkml:trace contextRef="#ctx0" brushRef="#br0">1 4114 5862,'4'-13'6496,"7"12"-6306,-1 0 0,0 0-1,0-2 1,-1 1 0,1-1-1,17-8 1,-17 7-9,0 0 0,-1 0 0,2 1 0,-1 1 0,0 0 0,21-2 0,27 6 256,-39 0-174,0-1 0,0-1 1,1-1-1,-1-1 0,0 0 0,20-6 0,81-36 1273,165-87 0,-111 48-1052,473-222 930,-279 121-1285,35-16 111,-181 101 101,219-137 1,-379 199-334,628-410 256,-256 131 10,-31 23 67,-20-26-171,-78 53-147,139-135 18,-144 68 273,-64 68-25,-228 256-240,24-28 355,-30 35-343,-1 0 0,1 0-1,-1 0 1,0 0 0,0 0 0,0-1 0,0 1-1,0 0 1,0-1 0,-1 1 0,1 0-1,-1-1 1,1 1 0,-1-1 0,0-4 0,-4 6-77,0 1 1,0-1-1,1 1 1,-1 0 0,0 0-1,0 1 1,0-1-1,-5 2 1,4 1-202,0-1 1,0 1-1,0 1 1,0-1-1,0 1 1,1 0-1,-1 0 0,-3 4 1,-20 18-7914</inkml:trace>
</inkml:ink>
</file>

<file path=ppt/ink/ink4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057"/>
    </inkml:context>
    <inkml:brush xml:id="br0">
      <inkml:brushProperty name="width" value="0.025" units="cm"/>
      <inkml:brushProperty name="height" value="0.025" units="cm"/>
    </inkml:brush>
  </inkml:definitions>
  <inkml:trace contextRef="#ctx0" brushRef="#br0">0 42 10634,'0'0'4901,"52"-13"-2627,-29 8 1377,-8 2-1056,-2 2-1122,0 1-576,0 0-769,-3 0-192,7 0-1313,1-1-1794,1-7-2370,1-2-9450</inkml:trace>
</inkml:ink>
</file>

<file path=ppt/ink/ink4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417"/>
    </inkml:context>
    <inkml:brush xml:id="br0">
      <inkml:brushProperty name="width" value="0.025" units="cm"/>
      <inkml:brushProperty name="height" value="0.025" units="cm"/>
    </inkml:brush>
  </inkml:definitions>
  <inkml:trace contextRef="#ctx0" brushRef="#br0">142 1 16752,'0'0'9406,"-4"12"-8242,-66 161 1707,9-26-1381,60-146-1482,0 0 0,1 0 0,-1 0 0,0 0 0,1 1 0,-1-1 0,1 0 1,-1 1-1,1-1 0,0 0 0,0 1 0,-1-1 0,1 0 0,0 1 0,0-1 0,0 0 0,1 1 0,-1-1 0,0 0 0,0 1 0,1-1 0,-1 0 0,1 1 0,-1-1 0,1 0 0,0 0 0,-1 0 0,1 1 0,0-1 0,0 0 0,1 1 0,2 0 4,-1-1 0,1 0 0,0-1 1,0 1-1,0 0 0,0-1 0,0 0 0,0 0 0,5-1 0,7 1-32,18 0-517,50 0 665,-44-6-2649,-6-8-3918,-26 7-218</inkml:trace>
</inkml:ink>
</file>

<file path=ppt/ink/ink4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743"/>
    </inkml:context>
    <inkml:brush xml:id="br0">
      <inkml:brushProperty name="width" value="0.025" units="cm"/>
      <inkml:brushProperty name="height" value="0.025" units="cm"/>
    </inkml:brush>
  </inkml:definitions>
  <inkml:trace contextRef="#ctx0" brushRef="#br0">135 66 15855,'0'0'9476,"-10"5"-7891,4-1-1365,0 0-1,0 0 1,0 1-1,1-1 1,-1 1-1,1 0 1,0 1-1,1-1 1,-1 1 0,1 0-1,0 0 1,1 1-1,-1-1 1,1 1-1,-2 7 1,-6 17-107,1 2 0,2-1 0,2 1 0,0 0 0,0 49 0,20-94 207,-6-5-354,-1-1 1,0 0-1,-1 0 0,-1 0 1,-1 0-1,0-1 0,0-20 0,-1-3-331,-2-1-1,-4-44 0,3 97 694,-1-9-302,1 0-1,0 0 0,0 0 1,0 0-1,0 0 1,0 0-1,0 0 0,0 0 1,0 0-1,0 0 0,0 0 1,0 0-1,1 0 0,-1 0 1,0 0-1,1 0 1,-1 0-1,1-1 0,-1 1 1,1 0-1,-1 0 0,1 0 1,0-1-1,-1 1 1,1 0-1,0-1 0,0 1 1,-1 0-1,1-1 0,0 1 1,0-1-1,0 1 0,0-1 1,0 0-1,0 1 1,0-1-1,0 0 0,0 0 1,0 0-1,0 1 0,1-1 1,6 1 34,-1 0-1,1 0 1,0 0 0,-1-1 0,1 0-1,0 0 1,0-1 0,-1 0 0,1 0-1,0-1 1,-1 0 0,11-5-1,-1-1-29,0-2-1,0 0 0,22-17 0,10-7 65,-47 59-318,-20 72 251,12-72-54,1 0 0,-3 43 1,7-48-305,1 39-1613,9-23-4157,2-18-2665</inkml:trace>
</inkml:ink>
</file>

<file path=ppt/ink/ink4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8.256"/>
    </inkml:context>
    <inkml:brush xml:id="br0">
      <inkml:brushProperty name="width" value="0.025" units="cm"/>
      <inkml:brushProperty name="height" value="0.025" units="cm"/>
    </inkml:brush>
  </inkml:definitions>
  <inkml:trace contextRef="#ctx0" brushRef="#br0">1 18 705,'0'0'28090,"74"29"-27449,-20-29-545,3-2-609,-1-9-2241,-7-4-2948,-5-3-7302</inkml:trace>
</inkml:ink>
</file>

<file path=ppt/ink/ink4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8.833"/>
    </inkml:context>
    <inkml:brush xml:id="br0">
      <inkml:brushProperty name="width" value="0.025" units="cm"/>
      <inkml:brushProperty name="height" value="0.025" units="cm"/>
    </inkml:brush>
  </inkml:definitions>
  <inkml:trace contextRef="#ctx0" brushRef="#br0">119 56 21268,'0'0'3620,"-7"9"-3103,-7 15-382,0 0-1,2 1 0,1 1 1,1 0-1,-10 40 0,3-9-175,4-14 1578,27-78-171,-3-1-1201,-1-1 1,-2-1-1,-1 1 1,-3-1-1,0 0 1,-3-46-1,-2 75-116,-2 20-71,-2 22 6,5-32 18,1 1 1,-1-1-1,0 0 0,0 1 0,0-1 1,1 1-1,-1-1 0,1 0 1,-1 1-1,1-1 0,0 0 0,-1 1 1,1-1-1,0 0 0,0 0 1,0 0-1,0 0 0,0 0 0,0 0 1,0 0-1,0 0 0,3 1 0,-1 0 10,1 0-1,0-1 1,0 1-1,0-1 0,0 0 1,0 0-1,0 0 0,5 0 1,3-1 38,0 0 0,0 0 0,0-1 0,23-5 1,-26 3-36,1-1 0,-1 0 0,1-1 0,-1 0 0,-1 0 0,1-1 0,-1 0 0,14-12 0,8-7 79,-29 29-116,0 0 0,0 0 1,0 0-1,0 0 0,-1 0 0,0 0 0,0 0 0,0 0 0,-1 5 0,-15 108-36,9-77-1117,-4 78 1,11-116 937,-1-1 0,1 1 0,0-1 0,0 1 0,0 0 1,0-1-1,0 1 0,0 0 0,1-1 0,-1 1 0,0 0 1,1-1-1,-1 1 0,1-1 0,0 1 0,-1-1 0,1 1 0,0-1 1,0 0-1,0 1 0,0-1 0,0 0 0,0 0 0,1 0 0,-1 1 1,0-1-1,1-1 0,-1 1 0,0 0 0,1 0 0,-1 0 1,1-1-1,-1 1 0,1-1 0,-1 1 0,1-1 0,0 1 0,-1-1 1,1 0-1,0 0 0,-1 0 0,1 0 0,0 0 0,-1 0 0,1-1 1,-1 1-1,1 0 0,2-2 0,19-5-5806</inkml:trace>
</inkml:ink>
</file>

<file path=ppt/ink/ink4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176"/>
    </inkml:context>
    <inkml:brush xml:id="br0">
      <inkml:brushProperty name="width" value="0.025" units="cm"/>
      <inkml:brushProperty name="height" value="0.025" units="cm"/>
    </inkml:brush>
  </inkml:definitions>
  <inkml:trace contextRef="#ctx0" brushRef="#br0">143 1 17232,'0'0'5045,"-8"5"-3625,-12 9-641,1 1 1,-19 19-1,32-29-549,0 1 0,1 0 0,0 0 0,0 1 0,0-1 0,1 1 0,0 0 0,0 0 0,0 1 0,1-1 0,-3 14 0,5-20-222,1 0 0,0 0-1,0 0 1,0 0 0,0-1 0,0 1-1,0 0 1,0 0 0,0 0 0,1 0-1,-1 0 1,0-1 0,0 1-1,1 0 1,-1 0 0,0 0 0,1-1-1,-1 1 1,1 0 0,-1 0 0,1-1-1,-1 1 1,1-1 0,0 1-1,-1 0 1,1-1 0,0 1 0,0-1-1,-1 1 1,1-1 0,1 1 0,1 0 6,1 0 0,-1-1 1,0 1-1,1-1 0,-1 1 1,0-1-1,1 0 0,6-1 1,-1 0-10,0-1-1,1 0 1,-1 0 0,0-1 0,15-7 0,-18 6-11,1 0 0,-2-1-1,1 0 1,0 0 0,-1 0 0,0-1 0,8-11 0,-12 15 17,1-1 0,0 1 1,-1 0-1,0-1 0,1 1 1,-1-1-1,0 1 1,-1-1-1,1 0 0,0 0 1,-1 1-1,1-1 0,-1 0 1,0 0-1,0 1 1,0-1-1,0 0 0,-1 0 1,1 1-1,-1-1 0,1 0 1,-1 0-1,0 1 0,-2-4 1,3 5-48,-1 0 0,1 1 1,-1-1-1,1 0 0,-1 1 0,1-1 1,-1 1-1,1-1 0,-1 0 0,0 1 1,1 0-1,-1-1 0,0 1 0,1-1 1,-1 1-1,0 0 0,1-1 0,-1 1 1,0 0-1,0 0 0,0 0 0,1 0 1,-1 0-1,0 0 0,0 0 0,0 0 1,1 0-1,-1 0 0,0 0 0,0 0 1,0 0-1,1 1 0,-1-1 0,0 0 1,1 1-1,-1-1 0,0 0 0,0 1 1,-1 0-200,1 0 0,0 0 1,0 0-1,0 0 1,0 0-1,0 0 1,0 0-1,0 0 0,0 1 1,0-1-1,0 0 1,1 0-1,-1 1 1,1-1-1,-1 1 0,1-1 1,-1 0-1,1 1 1,-1 2-1,1-3-36,0 0 1,0 0-1,0 0 0,0 0 1,0 0-1,0 0 0,1 0 0,-1 0 1,0 0-1,1 0 0,-1 0 1,0 0-1,1 0 0,-1 0 1,1 0-1,0 0 0,-1 0 0,1 0 1,0 0-1,-1-1 0,1 1 1,0 0-1,1 1 0,16 6-5435</inkml:trace>
</inkml:ink>
</file>

<file path=ppt/ink/ink4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548"/>
    </inkml:context>
    <inkml:brush xml:id="br0">
      <inkml:brushProperty name="width" value="0.025" units="cm"/>
      <inkml:brushProperty name="height" value="0.025" units="cm"/>
    </inkml:brush>
  </inkml:definitions>
  <inkml:trace contextRef="#ctx0" brushRef="#br0">152 188 16239,'0'0'11360,"-11"-1"-10484,5 1-813,1 0-1,0-1 1,0 2-1,0-1 1,0 1 0,-1 0-1,1 0 1,0 0-1,0 1 1,1-1 0,-1 1-1,0 1 1,0-1-1,1 1 1,0-1 0,-1 1-1,1 0 1,0 1-1,0-1 1,1 1 0,-7 7-1,6-5 40,0-1 0,0 1 0,0 0 0,1-1 0,0 1 0,0 1 0,-2 7 0,5-13-87,-1-1 1,1 1-1,0 0 1,0 0-1,0 0 1,0 0 0,0 0-1,0 0 1,0 0-1,0 0 1,0 0-1,0 0 1,1 0-1,-1 0 1,0-1 0,1 1-1,-1 0 1,0 0-1,1 0 1,-1 0-1,1-1 1,0 2-1,1-1-10,-1 0 0,1 0 0,0-1 0,-1 1-1,1 0 1,0-1 0,-1 1 0,1-1 0,0 0-1,0 1 1,-1-1 0,1 0 0,0 0-1,0 0 1,-1 0 0,4-1 0,5-1-72,0-1-1,0 0 1,0 0 0,0-1 0,-1 0 0,1-1-1,-1 0 1,0 0 0,-1-1 0,1 0-1,-1-1 1,0 1 0,-1-2 0,13-15 0,0-1 37,-1-1 1,-2-1-1,25-48 0,-39 68 82,2-3 28,0-1-1,-1 0 1,0 0-1,0 0 0,1-11 1,-39 73 886,12-17-844,-22 51-1,38-72-109,1 0 1,0 0-1,1 1 0,0 0 1,2-1-1,-1 1 0,1 18 1,2-31-139,-1-1 0,1 0 0,1 1 0,-1-1 0,0 0 0,0 1 0,0-1 0,1 0 0,-1 0 0,0 1 0,1-1 0,-1 0 0,1 0 0,0 0 0,-1 1 0,1-1 0,0 0 0,0 0 0,0 0 0,0 0 0,0 0 0,0-1 0,1 2 1,0-1-491,-1-1 0,1 1 1,0-1-1,0 1 1,-1-1-1,1 0 0,0 1 1,0-1-1,0 0 1,0 0-1,-1-1 0,1 1 1,0 0-1,0-1 1,-1 1-1,1-1 0,2 0 1,16-11-12582</inkml:trace>
</inkml:ink>
</file>

<file path=ppt/ink/ink4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893"/>
    </inkml:context>
    <inkml:brush xml:id="br0">
      <inkml:brushProperty name="width" value="0.025" units="cm"/>
      <inkml:brushProperty name="height" value="0.025" units="cm"/>
    </inkml:brush>
  </inkml:definitions>
  <inkml:trace contextRef="#ctx0" brushRef="#br0">0 117 14446,'0'0'10692,"10"0"-8828,4-2-1601,0 0 0,-1-1 0,1 0 0,-1-1 0,1 0 0,-1-2 0,0 1 0,-1-2 0,0 1 1,0-2-1,0 1 0,-1-2 0,12-11 0,-22 20-253,0-1 1,0 1-1,-1-1 1,1 1-1,0-1 1,-1 0-1,1 1 1,0-1-1,-1 0 1,1 1-1,-1-1 0,1 0 1,-1 0-1,1 0 1,-1 0-1,0 1 1,0-1-1,1 0 1,-1 0-1,0 0 1,0 0-1,0 0 0,0 0 1,0 0-1,0 0 1,0 0-1,0 0 1,0 1-1,-1-3 1,0 2 23,0 0 1,-1 1-1,1-1 1,0 1-1,-1-1 0,1 1 1,-1-1-1,1 1 1,0 0-1,-1 0 1,1 0-1,-1 0 1,1 0-1,-1 0 1,1 0-1,-2 0 1,-6 1 101,-1 1 1,1 0-1,0 0 1,1 1-1,-10 3 1,6 1-147,1 1 0,1-1 0,-1 2 0,1-1 0,-17 20 0,23-23 6,0 0 1,0 1-1,0-1 0,1 1 0,0 0 1,0 0-1,0 0 0,1 0 0,0 0 1,0 0-1,0 1 0,1-1 1,-1 12-1,2-16-2,1-1 1,-1 0 0,0 0-1,1 1 1,-1-1-1,1 0 1,0 0 0,-1 0-1,1 0 1,0 0-1,0 0 1,-1 0 0,1 0-1,0 0 1,0 0-1,0 0 1,0 0 0,0-1-1,0 1 1,1 0-1,-1-1 1,0 1 0,0-1-1,0 1 1,1-1-1,-1 0 1,0 1 0,0-1-1,1 0 1,-1 0-1,0 0 1,2 0 0,52 1-1786,-45-2 669,-4 1-2,0 0-1,0-1 1,-1 0 0,1 0 0,-1-1-1,1 1 1,-1-1 0,0 0 0,7-4-1,17-11-8889</inkml:trace>
</inkml:ink>
</file>

<file path=ppt/ink/ink4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0.222"/>
    </inkml:context>
    <inkml:brush xml:id="br0">
      <inkml:brushProperty name="width" value="0.025" units="cm"/>
      <inkml:brushProperty name="height" value="0.025" units="cm"/>
    </inkml:brush>
  </inkml:definitions>
  <inkml:trace contextRef="#ctx0" brushRef="#br0">134 4 9257,'0'0'19074,"-6"11"-18252,-18 26-326,-42 76 916,60-102-1343,0 1 1,1 1 0,0-1 0,1 0 0,0 1 0,2 0-1,-4 21 1,6-33-99,0-1 0,0 1 0,0 0 0,0 0 0,0 0-1,0-1 1,0 1 0,0 0 0,1 0 0,-1-1 0,0 1-1,0 0 1,1 0 0,-1-1 0,0 1 0,1 0 0,-1-1 0,1 1-1,-1 0 1,1-1 0,-1 1 0,1-1 0,-1 1 0,1-1 0,-1 1-1,1-1 1,0 1 0,-1-1 0,1 0 0,1 1 0,0-1-91,0 1 0,0-1 0,0 0 0,0 0 0,0 0 0,0 0 0,0 0 0,0-1 0,0 1 0,0-1 0,3 0 0,3-2-741,0-1 1,0 0-1,-1 0 1,14-9-1,-5-1-723,-1 0-1,-1-1 1,-1-1-1,0 0 1,0 0-1,-2-1 1,14-29 0,3-14 3095,-7 0 7523,-37 98-3935,-18 19-3208,-2 6-1285,28-48-586,2 0-1,0 1 0,1 0 1,0 0-1,-3 26 0,10 10-6098,5-37-2168,4-9-3049</inkml:trace>
</inkml:ink>
</file>

<file path=ppt/ink/ink4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3.471"/>
    </inkml:context>
    <inkml:brush xml:id="br0">
      <inkml:brushProperty name="width" value="0.025" units="cm"/>
      <inkml:brushProperty name="height" value="0.025" units="cm"/>
    </inkml:brush>
  </inkml:definitions>
  <inkml:trace contextRef="#ctx0" brushRef="#br0">0 1 15086,'0'0'13037,"56"10"-11884,-23-7-641,5-1-416,4 0-64,2 0-64,-2 0-672,-3 0-962,-6-1-1857,-6-1-962,-7 0-1440,-5 0-5702</inkml:trace>
</inkml:ink>
</file>

<file path=ppt/ink/ink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7.704"/>
    </inkml:context>
    <inkml:brush xml:id="br0">
      <inkml:brushProperty name="width" value="0.025" units="cm"/>
      <inkml:brushProperty name="height" value="0.025" units="cm"/>
    </inkml:brush>
  </inkml:definitions>
  <inkml:trace contextRef="#ctx0" brushRef="#br0">147 203 1153,'3'-3'900,"0"0"-1,-1 0 1,1 0-1,-1-1 1,0 1-1,0-1 1,0 1-1,0-1 1,-1 0-1,0 0 1,1 0-1,-2 0 1,1 0-1,0 0 1,-1 0-1,1 0 1,-1 0-1,0 0 1,-1-4-1,0 7-749,1 0 0,-1 0-1,1 0 1,-1 0-1,0 1 1,1-1 0,-1 0-1,0 0 1,0 1-1,0-1 1,0 1-1,0-1 1,1 1 0,-1-1-1,0 1 1,0 0-1,0-1 1,0 1 0,0 0-1,0 0 1,0-1-1,0 1 1,-1 0 0,1 0-1,0 0 1,0 0-1,0 1 1,0-1-1,0 0 1,-2 1 0,-34 8 1234,29-4-1223,0 0-1,1 1 1,0 0 0,0 0-1,0 0 1,0 1 0,1 0-1,0 0 1,1 1 0,0 0-1,0 0 1,0 0 0,1 0-1,1 1 1,-1-1 0,1 1-1,1 0 1,-1 0 0,2 0-1,-2 10 1,3-18-159,0 0 1,0 0-1,0-1 0,0 1 0,0 0 1,0-1-1,0 1 0,0 0 0,1 0 1,-1-1-1,0 1 0,0 0 0,1-1 1,-1 1-1,1 0 0,-1-1 0,0 1 1,1-1-1,-1 1 0,1-1 0,-1 1 1,1-1-1,-1 1 0,1-1 1,0 1-1,-1-1 0,1 0 0,0 1 1,-1-1-1,1 0 0,0 1 0,28-4 76,-21 0-32,1 0 0,-1 0 0,0-1-1,14-10 1,-2-1 36,-2-1 0,1-1 0,19-25 0,-30 33-58,-1 0 1,-1 0-1,1 0 0,-2-1 1,1 0-1,-1 0 0,-1-1 1,0 0-1,4-14 0,-8 23 1,1 1 0,-1 0-1,0-1 1,1 1 0,-1 0-1,0-1 1,0 1 0,0-1-1,0 1 1,0 0 0,0-1-1,-1 1 1,1 0 0,0-1-1,-1 1 1,1 0 0,-1 0-1,1-1 1,-1 1-1,0 0 1,1 0 0,-1 0-1,0 0 1,0 0 0,-2-2-1,2 2-5,-1 0 0,0 1 0,0-1 0,0 1-1,0-1 1,0 1 0,1 0 0,-1 0 0,0 0-1,0 0 1,0 0 0,0 0 0,0 0 0,0 1-1,0-1 1,-1 2 0,-5 0-5,0 1 0,0 0 0,0 1 0,1 0 0,-1 0 0,1 1 0,-9 6 0,5 0 3,1 1-1,0 0 0,0 0 1,1 1-1,1 0 0,0 0 1,1 1-1,0 0 1,1 0-1,1 1 0,0-1 1,1 1-1,1 0 0,-3 28 1,5-41-15,1 0 1,0 0-1,0 0 1,0 0-1,0 0 1,0 0-1,0 0 1,0 0 0,1 0-1,-1 0 1,1 0-1,0 0 1,-1 0-1,1 0 1,0 0-1,0-1 1,0 1-1,0 0 1,0-1-1,1 1 1,-1-1-1,0 1 1,1-1-1,-1 0 1,1 1-1,0-1 1,-1 0-1,1 0 1,0 0 0,0 0-1,-1 0 1,1-1-1,0 1 1,0 0-1,0-1 1,0 0-1,0 1 1,0-1-1,0 0 1,0 0-1,0 0 1,0 0-1,0 0 1,0-1-1,0 1 1,3-2-1,8 0 41,-1-2-1,0 0 1,0 0 0,-1-1-1,1 0 1,13-9-1,4-5 24,0 0 0,-2-2 0,-1 0 0,0-2-1,36-43 1,-59 62-18,0 0 0,0 0 0,-1 0 0,1 0 0,-1-1 1,0 1-1,2-8 0,-3 11-30,-1 0 1,0 1-1,0-1 1,0 1 0,0-1-1,0 0 1,0 1 0,0-1-1,0 1 1,0-1-1,0 0 1,0 1 0,0-1-1,-1 1 1,1-1-1,0 0 1,0 1 0,-1-1-1,1 1 1,0-1-1,-1 1 1,1-1 0,-1 0-1,0 0-3,-1 1 1,1-1-1,0 1 0,0 0 0,0-1 0,-1 1 1,1 0-1,0 0 0,0-1 0,-1 1 0,1 0 0,0 0 1,-1 1-1,1-1 0,0 0 0,-2 1 0,-8 2-21,0 0 0,0 1-1,0 1 1,0 0 0,1 0 0,0 1-1,0 0 1,1 1 0,0 0-1,-11 11 1,4-3 1,0 2-1,1 0 1,1 0 0,-17 27-1,29-41-1,0 1-1,0-1 1,1 1-1,-1-1 1,1 1-1,-1-1 1,1 1-1,0 0 1,0 5-1,1-8 7,0-1-1,0 0 0,0 0 0,0 1 0,1-1 0,-1 0 1,0 0-1,0 1 0,0-1 0,0 0 0,1 0 0,-1 1 0,0-1 1,0 0-1,1 0 0,-1 0 0,0 1 0,0-1 0,1 0 0,-1 0 1,0 0-1,0 0 0,1 0 0,-1 0 0,0 0 0,1 0 1,-1 0-1,0 0 0,1 1 0,-1-1 0,0-1 0,0 1 0,1 0 1,-1 0-1,0 0 0,1 0 0,-1 0 0,0 0 0,1 0 0,-1 0 1,0-1-1,15-3 31,7-9 2,0-2 0,-1 0 0,0-1 0,-1-1 0,-1-1-1,-1 0 1,-1-2 0,16-22 0,-31 40-31,24-37 0,-25 37 0,0 0 0,0-1 0,0 1 0,0 0 0,0-1 0,0 1 0,-1-1 0,1 1 0,-1-1 0,1 0 0,-1 1 0,0-1 0,0 1 0,-1-6 0,0 7 0,1 0 0,-1 0 0,0 1 0,0-1 0,1 0 0,-1 0 0,0 1 0,0-1 0,0 0 0,0 1 0,0-1 0,0 1 0,0-1 0,0 1 0,0-1 0,0 1 0,0 0 0,0-1 0,0 1 0,0 0 0,-1 0 0,1 0 0,0 0 0,0 0 0,0 0 0,0 0 0,0 1 0,-2-1 0,-34 9 0,23-2 0,0 0 0,0 2 0,1-1 0,0 2 0,1-1 0,0 2 0,-16 17 0,9-7 0,1 0 0,2 2 0,-21 35 0,28-37 0,20-26 0,24-31 0,-20 18 0,0-1 0,-2 0 0,14-26 0,-22 36 0,-1-1 0,1 0 0,-2 0 0,0 0 0,0 0 0,-1-1 0,0 1 0,-1-1 0,1-15 0,-2 25 0,0 0 0,0 0 0,0 0 0,0-1 0,0 1 0,-1 0 0,1 0 0,0 0 0,0 0 0,-1 0 0,1 0 0,0 0 0,-1 0 0,1 0 0,-1 0 0,0 0 0,1 0 0,-1 0 0,0 1 0,1-1 0,-1 0 0,0 0 0,0 1 0,0-1 0,0 0 0,0 1 0,0-1 0,0 1 0,0-1 0,0 1 0,0 0 0,0-1 0,0 1 0,0 0 0,0 0 0,0 0 0,0-1 0,0 1 0,0 0 0,0 1 0,-3-1 0,1 1 0,-1-1 0,0 1 0,0 1 0,0-1 0,0 0 0,1 1 0,-1 0 0,1 0 0,-1 0 0,1 0 0,-4 3 0,-6 8 0,1 0 0,0 1 0,1 0 0,1 0 0,0 2 0,1-1 0,0 1 0,2 0 0,-1 1 0,2 0 0,1 0 0,0 0 0,1 1 0,0 0 0,-1 26 0,6-42 1,-1-1-1,0 1 1,0-1 0,0 1 0,1-1-1,-1 1 1,1-1 0,-1 1 0,1-1-1,0 1 1,-1-1 0,1 1 0,0-1-1,0 0 1,0 0 0,0 1-1,0-1 1,0 0 0,1 0 0,-1 0-1,0 0 1,1 0 0,-1 0 0,0-1-1,1 1 1,-1 0 0,1-1 0,-1 1-1,1-1 1,-1 0 0,1 1 0,-1-1-1,1 0 1,0 0 0,-1 0-1,1 0 1,-1 0 0,1 0 0,3-1-1,5 0-67,1-1 0,-1 1 0,1-2 0,-1 0-1,11-4 1,-2-2-1183,0 0 0,0-1 0,-1-1-1,21-16 1,17-18-5802</inkml:trace>
</inkml:ink>
</file>

<file path=ppt/ink/ink4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3.812"/>
    </inkml:context>
    <inkml:brush xml:id="br0">
      <inkml:brushProperty name="width" value="0.025" units="cm"/>
      <inkml:brushProperty name="height" value="0.025" units="cm"/>
    </inkml:brush>
  </inkml:definitions>
  <inkml:trace contextRef="#ctx0" brushRef="#br0">1 2 14253,'0'0'9199,"8"-1"-8383,5 1-531,0 0-1,0 1 0,0 0 0,0 1 1,-1 1-1,22 6 0,-26-7-249,1 1 0,-1 0 0,0 1 0,0 0 0,-1 0 0,1 0 0,-1 1 0,0 0 0,0 1 0,0 0 0,-1 0 0,6 7 0,-10-11 1,-1 0 1,0 1-1,1-1 0,-1 0 0,0 1 0,-1-1 0,1 1 0,0 0 1,-1-1-1,1 1 0,-1 0 0,0-1 0,0 1 0,0 0 0,0-1 1,-1 1-1,1-1 0,-1 1 0,1 0 0,-1-1 0,0 1 0,0-1 1,0 1-1,0-1 0,-1 0 0,1 1 0,-1-1 0,-2 3 0,-4 5 183,-2 1 0,1-2 0,-1 1 0,-14 9 0,11-9-296,-24 19 67,-18 15-880,24-10-4536,20-16-1332</inkml:trace>
</inkml:ink>
</file>

<file path=ppt/ink/ink4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4.425"/>
    </inkml:context>
    <inkml:brush xml:id="br0">
      <inkml:brushProperty name="width" value="0.025" units="cm"/>
      <inkml:brushProperty name="height" value="0.025" units="cm"/>
    </inkml:brush>
  </inkml:definitions>
  <inkml:trace contextRef="#ctx0" brushRef="#br0">0 0 13933,'0'0'15054,"51"48"-13997,-33-25-736,3-4-193,2-1-96,2-6-32,4-7-224,-1-5-481,2-1-672,-3-15-1186,-4-2-1473,-3-1-1249,-5-2-1217</inkml:trace>
</inkml:ink>
</file>

<file path=ppt/ink/ink4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4.784"/>
    </inkml:context>
    <inkml:brush xml:id="br0">
      <inkml:brushProperty name="width" value="0.025" units="cm"/>
      <inkml:brushProperty name="height" value="0.025" units="cm"/>
    </inkml:brush>
  </inkml:definitions>
  <inkml:trace contextRef="#ctx0" brushRef="#br0">134 0 4356,'0'0'13869,"-21"58"-11082,6-27-609,-3 5-512,-2-1-193,2 2-416,3-1-384,1-4-353,5-3-160,5-6-160,4-7-192,0-9-1410,3-7-2466,9-7-2754</inkml:trace>
</inkml:ink>
</file>

<file path=ppt/ink/ink4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5.318"/>
    </inkml:context>
    <inkml:brush xml:id="br0">
      <inkml:brushProperty name="width" value="0.025" units="cm"/>
      <inkml:brushProperty name="height" value="0.025" units="cm"/>
    </inkml:brush>
  </inkml:definitions>
  <inkml:trace contextRef="#ctx0" brushRef="#br0">0 0 13741,'0'0'12812,"21"59"-12716,-20-34-64,1-1-288,1-4-1313,-3 0-1058,1-7-576,-1-7-1954</inkml:trace>
</inkml:ink>
</file>

<file path=ppt/ink/ink4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5.659"/>
    </inkml:context>
    <inkml:brush xml:id="br0">
      <inkml:brushProperty name="width" value="0.025" units="cm"/>
      <inkml:brushProperty name="height" value="0.025" units="cm"/>
    </inkml:brush>
  </inkml:definitions>
  <inkml:trace contextRef="#ctx0" brushRef="#br0">1 82 17264,'0'0'8579,"0"-9"-7330,0 6-1210,0 1 0,0 0 0,0-1-1,1 1 1,-1 0 0,0 0 0,1-1-1,0 1 1,0 0 0,-1 0 0,1 0-1,1 0 1,-1 0 0,0 0 0,0 0-1,1 0 1,-1 0 0,1 1 0,2-3-1,1 1-27,0 1-1,0-1 1,1 1 0,-1 0-1,1 0 1,-1 1-1,1 0 1,0 0 0,7-1-1,25-3 6,68 0-1,-97 5-24,1 1-1,-1-1 1,0 1-1,1 1 1,-1 0-1,0 0 1,0 0-1,0 2 1,0-1 0,-1 1-1,1 0 1,-1 1-1,10 6 1,-15-8 35,0 0 1,0 0 0,0 0-1,-1 1 1,1-1 0,-1 1-1,0 0 1,0-1 0,0 1-1,0 0 1,-1 0-1,0 0 1,1 0 0,-2 1-1,1-1 1,0 0 0,-1 0-1,0 1 1,0-1 0,0 0-1,0 1 1,-1-1 0,1 0-1,-1 0 1,0 0 0,-1 1-1,1-1 1,-1 0 0,-2 4-1,0 1 238,-1 0 0,0-1 0,-1 0 0,0 0 0,0 0 0,-1 0 0,0-1-1,0-1 1,-1 1 0,1-1 0,-14 8 0,10-8-192,-1 0-1,0-1 0,-1-1 1,1 0-1,-1 0 1,0-1-1,0-1 1,0 0-1,0-1 1,-1 0-1,1-1 1,-15-2-1,26 2-164,-1 0 0,1 0 0,0-1 0,-1 1 0,1-1-1,0 1 1,0-1 0,-1 0 0,1 0 0,0 0 0,0 0 0,0 0 0,0 0 0,-2-3 0,3 3-86,0 0 1,1 0-1,-1 0 1,0 0 0,1 0-1,-1 0 1,1 0-1,-1 0 1,1 0-1,-1 0 1,1-1 0,0 1-1,0 0 1,-1 0-1,1-1 1,0 1 0,0 0-1,0 0 1,1-3-1,0 1-405,0-1 0,0 1 0,0 0 0,1-1 0,0 1 0,-1 0 0,1 0 0,0 0 0,1 0-1,-1 0 1,0 1 0,1-1 0,-1 0 0,1 1 0,0 0 0,4-3 0,25-13-11459</inkml:trace>
</inkml:ink>
</file>

<file path=ppt/ink/ink4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7.743"/>
    </inkml:context>
    <inkml:brush xml:id="br0">
      <inkml:brushProperty name="width" value="0.025" units="cm"/>
      <inkml:brushProperty name="height" value="0.025" units="cm"/>
    </inkml:brush>
  </inkml:definitions>
  <inkml:trace contextRef="#ctx0" brushRef="#br0">22 12 13997,'13'-8'8328,"-6"5"-5157,-5 3-1121,-2 10-929,0 10-512,0 9 63,0 10-351,-2 5-193,-4 1-128,2 1-289,-2-5-639,4-6-770,0-7-961,1-8 289,-2-11 480,-1-9-1024,-1-2-1282,-4-17-4420</inkml:trace>
</inkml:ink>
</file>

<file path=ppt/ink/ink4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8.099"/>
    </inkml:context>
    <inkml:brush xml:id="br0">
      <inkml:brushProperty name="width" value="0.025" units="cm"/>
      <inkml:brushProperty name="height" value="0.025" units="cm"/>
    </inkml:brush>
  </inkml:definitions>
  <inkml:trace contextRef="#ctx0" brushRef="#br0">1 345 14318,'0'0'16073,"15"-7"-15250,26-14-564,-1-1 0,-1-3 1,-1-1-1,38-34 1,-56 41-224,-2-1 1,0-1 0,-1 0-1,-1-1 1,-1-1-1,16-34 1,-25 118-443,-4-28-578,2 0-1,10 41 1,-11-63 404,0 0 1,0 0 0,1 0-1,1 0 1,0-1 0,0 0-1,1 0 1,0 0 0,1-1-1,8 10 1,12 2-7594</inkml:trace>
</inkml:ink>
</file>

<file path=ppt/ink/ink4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198"/>
    </inkml:context>
    <inkml:brush xml:id="br0">
      <inkml:brushProperty name="width" value="0.025" units="cm"/>
      <inkml:brushProperty name="height" value="0.025" units="cm"/>
    </inkml:brush>
  </inkml:definitions>
  <inkml:trace contextRef="#ctx0" brushRef="#br0">370 1 15407,'0'0'8397,"-6"9"-7223,-68 100 721,-95 106-1,73-98-627,83-99-295,3-2-3558,9-12-1841,13-21-124,7-12-1502</inkml:trace>
</inkml:ink>
</file>

<file path=ppt/ink/ink4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543"/>
    </inkml:context>
    <inkml:brush xml:id="br0">
      <inkml:brushProperty name="width" value="0.025" units="cm"/>
      <inkml:brushProperty name="height" value="0.025" units="cm"/>
    </inkml:brush>
  </inkml:definitions>
  <inkml:trace contextRef="#ctx0" brushRef="#br0">15 1 16111,'0'0'5184,"-1"9"-3369,-4 42 716,0 11-541,2 89 0,4-129-1966,1-1 0,1 0 0,1 0 0,1 0 0,1 0 0,1-1-1,1 0 1,12 24 0,27 31-1319,-43-69 12,1-1 0,0 1-1,0-1 1,0 0-1,12 7 1,-12-10-4771</inkml:trace>
</inkml:ink>
</file>

<file path=ppt/ink/ink4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886"/>
    </inkml:context>
    <inkml:brush xml:id="br0">
      <inkml:brushProperty name="width" value="0.025" units="cm"/>
      <inkml:brushProperty name="height" value="0.025" units="cm"/>
    </inkml:brush>
  </inkml:definitions>
  <inkml:trace contextRef="#ctx0" brushRef="#br0">1 0 13741,'0'0'10634,"80"43"-9161,-35-43-544,7 0-288,4-5-289,-3-1-224,1-2-64,-3 0-864,-8 2-3620,-7 1-5093</inkml:trace>
</inkml:ink>
</file>

<file path=ppt/ink/ink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8.510"/>
    </inkml:context>
    <inkml:brush xml:id="br0">
      <inkml:brushProperty name="width" value="0.025" units="cm"/>
      <inkml:brushProperty name="height" value="0.025" units="cm"/>
    </inkml:brush>
  </inkml:definitions>
  <inkml:trace contextRef="#ctx0" brushRef="#br0">23 412 11018,'-22'-3'4955,"31"-5"-2494,43-9-1269,-45 15-1034,366-102 2586,508-81-2338,-467 96 371,-400 86-754,-98 24-4549,-88 19-5137,89-28 1687</inkml:trace>
</inkml:ink>
</file>

<file path=ppt/ink/ink4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226"/>
    </inkml:context>
    <inkml:brush xml:id="br0">
      <inkml:brushProperty name="width" value="0.025" units="cm"/>
      <inkml:brushProperty name="height" value="0.025" units="cm"/>
    </inkml:brush>
  </inkml:definitions>
  <inkml:trace contextRef="#ctx0" brushRef="#br0">240 16 18834,'0'0'6433,"-12"-4"-5473,6 2-879,4 1-61,-1-1 1,1 1-1,-1 0 0,0 0 0,0 0 1,0 0-1,0 1 0,0-1 1,0 1-1,0 0 0,1 0 0,-1 0 1,0 0-1,0 0 0,0 1 0,0-1 1,0 1-1,0 0 0,0 0 0,0 0 1,1 0-1,-1 0 0,0 1 1,1-1-1,-1 1 0,1-1 0,0 1 1,-1 0-1,-2 3 0,-11 16 209,0 0 0,1 0 0,1 2 0,0-1 0,2 2 0,-9 25 0,15-33-60,1 0 0,0 1 0,1-1-1,1 1 1,0 0 0,2 0 0,0 0-1,0 0 1,2 0 0,3 23-1,-3-36-160,0 1-1,1-1 0,0 0 0,0 1 0,0-1 1,0 0-1,1 0 0,-1 0 0,1-1 0,0 1 1,0-1-1,0 1 0,1-1 0,-1 0 1,1-1-1,0 1 0,0 0 0,0-1 0,0 0 1,7 3-1,-5-3 26,0 1 0,0-1 1,0-1-1,1 1 0,-1-1 1,0 0-1,1-1 0,-1 1 1,1-1-1,0 0 0,-1-1 1,1 0-1,-1 0 0,8-2 1,-12 2-9,-1 1 1,1-1-1,0 1 1,-1-1-1,1 0 1,-1 1-1,1-1 1,-1 0-1,1 0 1,-1 0-1,1 0 1,-1 0-1,0-1 1,0 1-1,0 0 1,0-1-1,0 1 1,0-1-1,0 1 1,0-1-1,0 1 1,-1-1-1,1 1 1,-1-1-1,1 0 1,-1 1-1,1-1 1,-1 0-1,0 1 1,0-1-1,0 0 1,0 0-1,0 1 1,0-1-1,-1-2 1,0 1 17,0 0 0,0 1 1,0-1-1,-1 0 0,1 0 1,-1 1-1,1-1 0,-1 1 0,0-1 1,0 1-1,0 0 0,-1 0 0,1-1 1,0 2-1,-1-1 0,1 0 0,-1 0 1,-4-1-1,-10-1-43,7 2 0,18-1 0,26-7-281,40-16 0,-42 14-65,48-12-1,-80 24 342,1 0 0,0-1-1,-1 1 1,1 0-1,0 0 1,0 0 0,-1 0-1,1 0 1,0 0-1,-1 0 1,1 0-1,0 0 1,0 0 0,-1 1-1,1-1 1,0 0-1,-1 0 1,1 0-1,0 1 1,-1-1 0,1 1-1,-1-1 1,1 0-1,0 1 1,-1-1-1,1 1 1,-1-1 0,1 2-1,2 21 443,-19 34 511,13-51-964,-6 18 52,5-17-38,1 0 1,0 0-1,0 0 0,1 1 1,0-1-1,0 1 1,1-1-1,-1 1 0,2-1 1,-1 1-1,2 11 0,-1-19-61,1 1-1,-1-1 0,1 1 0,-1-1 0,1 1 1,-1-1-1,1 1 0,-1-1 0,1 1 1,-1-1-1,1 0 0,0 1 0,-1-1 0,1 0 1,0 1-1,-1-1 0,1 0 0,0 0 1,0 0-1,-1 0 0,1 0 0,0 0 1,-1 0-1,1 0 0,0 0 0,0 0 0,-1 0 1,1 0-1,0 0 0,-1-1 0,1 1 1,0 0-1,0-1 0,26-10-5215,-1-9-2557</inkml:trace>
</inkml:ink>
</file>

<file path=ppt/ink/ink4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585"/>
    </inkml:context>
    <inkml:brush xml:id="br0">
      <inkml:brushProperty name="width" value="0.025" units="cm"/>
      <inkml:brushProperty name="height" value="0.025" units="cm"/>
    </inkml:brush>
  </inkml:definitions>
  <inkml:trace contextRef="#ctx0" brushRef="#br0">5 0 22774,'0'0'6342,"23"49"-4805,-23-17-288,0 2-608,0 4-417,-10-2-224,4 1-96,-1-3-769,2-7-1185,5-7-1409,0-4 192</inkml:trace>
</inkml:ink>
</file>

<file path=ppt/ink/ink4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913"/>
    </inkml:context>
    <inkml:brush xml:id="br0">
      <inkml:brushProperty name="width" value="0.025" units="cm"/>
      <inkml:brushProperty name="height" value="0.025" units="cm"/>
    </inkml:brush>
  </inkml:definitions>
  <inkml:trace contextRef="#ctx0" brushRef="#br0">1 304 17553,'0'0'13265,"9"2"-12191,-4-2-1035,1 1 1,0-1 0,0 0 0,0 0-1,0 0 1,0-1 0,0 0 0,0 0 0,0-1-1,0 0 1,-1 0 0,1 0 0,-1 0 0,1-1-1,-1 0 1,0 0 0,0-1 0,0 1 0,0-1-1,-1 0 1,6-7 0,8-9-40,0 0 0,-2-1 0,-1-1 0,0-1 0,-2 0 0,0-1 0,-2 0 0,-1-1 0,9-31 0,-18 153 0,-1-91-10,0 16-880,0 1 1,1 0-1,5 23 0,-4-39 307,-1 0 0,1 0 0,1-1 0,-1 1 0,1-1 0,0 1-1,1-1 1,-1 0 0,1 0 0,1-1 0,-1 1 0,1-1 0,0 0-1,7 6 1,13 5-12981</inkml:trace>
</inkml:ink>
</file>

<file path=ppt/ink/ink4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8.461"/>
    </inkml:context>
    <inkml:brush xml:id="br0">
      <inkml:brushProperty name="width" value="0.025" units="cm"/>
      <inkml:brushProperty name="height" value="0.025" units="cm"/>
    </inkml:brush>
  </inkml:definitions>
  <inkml:trace contextRef="#ctx0" brushRef="#br0">67 226 7559,'-9'7'6598,"-48"33"-2754,63-38-451,42-3-1298,138-42 365,25-3-2240,186 9-298,-75 12-4,-316 24 82,6 0 17,0 0-1,1-1 1,-1-1-1,0 1 1,-1-2-1,1 0 1,-1 0 0,20-11-1,-32 15-3,1 0 0,-1 0 0,1 0 0,-1 0 1,1 0-1,-1 0 0,1 0 0,-1 0 0,1 0 0,-1 0 0,1 0 0,0 0 0,-1 0 0,1-1 0,-1 1 0,1 0 1,-1 0-1,1-1 0,0 1 0,-1 0 0,1 0 0,0-1 0,-1 1 0,1 0 0,0-1 0,-1 1 0,1-1 0,0 1 1,0 0-1,-1-1 0,1 1 0,0-1 0,0 1 0,0-1 0,0 1 0,0-1 0,-1 1 0,1 0 0,0-1 0,0 1 1,0-1-1,0 1 0,0-1 0,1 1 0,-1-1 0,0 1 0,0-1 0,0 1 0,0-1 0,0 1 0,1 0 1,-1-1-1,0 1 0,0-1 0,1 1 0,-1 0 0,0-1 0,1 1 0,-1 0 0,0-1 0,1 1 0,-1 0 0,0-1 1,1 1-1,-1 0 0,1 0 0,-1 0 0,1-1 0,-39-2 531,-10 4-458,0 2 0,-80 16-1,-96 36-56,55-13 48,-289 50 72,440-85-275,31-6-249,34-3 59,37-15 359,125-42 0,-92 24-6,-88 27-17,354-94-764,-286 81-199,195-15 0,-256 35 777,-36 1 164,0 0-1,1 0 1,-1 0-1,1 0 0,-1 0 1,1 0-1,-1 0 1,1 0-1,-1 0 0,1 0 1,-1 0-1,1 0 1,-1 0-1,1 0 0,-1 1 1,1-1-1,-1 0 1,0 0-1,1 1 1,-1-1-1,1 0 0,-1 0 1,0 1-1,1-1 1,-1 1-1,0-1 0,1 0 1,-1 1-1,0-1 1,1 1-1,-1-1 1,0 0-1,0 1 0,0-1 1,0 1-1,1-1 1,-1 1-1,0-1 0,0 1 1,0-1-1,0 1 1,0-1-1,0 1 0,0-1 1,0 1-1,0-1 1,0 1-1,0-1 1,-1 0-1,1 1 0,0-1 1,0 1-1,0-1 1,-1 1-1,1-1 0,0 1 1,0-1-1,-1 0 1,1 1-1,0-1 0,-1 0 1,1 1-1,-1-1 1,1 0-1,0 0 1,-2 1-1,-25 24 336,-25 8 203,-1-2-1,-94 39 0,-124 33 1411,235-91-1745,-8 4-30,-7 3-143,0-2 1,-101 19 0,149-35-103,-37 0-1335,38-1 1159,1 0 0,-1 0-1,1-1 1,-1 1 0,1-1-1,-1 1 1,1-1 0,0 0-1,-1 1 1,1-1 0,0 0 0,0 0-1,-1 0 1,0-1 0,-11-28-7283</inkml:trace>
</inkml:ink>
</file>

<file path=ppt/ink/ink4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9.256"/>
    </inkml:context>
    <inkml:brush xml:id="br0">
      <inkml:brushProperty name="width" value="0.025" units="cm"/>
      <inkml:brushProperty name="height" value="0.025" units="cm"/>
    </inkml:brush>
  </inkml:definitions>
  <inkml:trace contextRef="#ctx0" brushRef="#br0">0 1 17777,'0'0'5829,"29"77"-3939,-19-32-705,-4 8-832,1 3-257,-2 6-32,-2-4 0,-1-3-160,-2-6-801,0-9-224,0-9 224,-4-13-1153,-7-12-1858,-2-6-3106</inkml:trace>
</inkml:ink>
</file>

<file path=ppt/ink/ink4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9.617"/>
    </inkml:context>
    <inkml:brush xml:id="br0">
      <inkml:brushProperty name="width" value="0.025" units="cm"/>
      <inkml:brushProperty name="height" value="0.025" units="cm"/>
    </inkml:brush>
  </inkml:definitions>
  <inkml:trace contextRef="#ctx0" brushRef="#br0">0 243 15471,'0'0'4943,"7"-9"-3672,10-6-728,1 1 0,0 0 1,0 1-1,1 1 1,24-10-1,-13 5-499,27-18-1,68-53-1,-125 87-49,0 1-1,1 0 1,-1-1-1,1 1 1,-1 0-1,1-1 0,-1 1 1,1 0-1,-1 0 1,1 0-1,0 0 1,-1-1-1,1 1 0,-1 0 1,1 0-1,-1 0 1,1 0-1,-1 0 1,1 0-1,0 0 0,-1 0 1,1 1-1,-1-1 1,1 0-1,-1 0 1,1 0-1,-1 1 0,1-1 1,-1 0-1,1 0 1,-1 1-1,1-1 1,-1 0-1,1 1 0,-1-1 1,0 1-1,1-1 1,-1 1-1,0-1 1,1 1-1,-1-1 0,0 1 1,0-1-1,1 1 1,-1-1-1,0 1 1,0-1-1,0 1 0,0-1 1,0 1-1,1-1 1,-1 1-1,0 0 1,0-1-1,-1 1 0,1-1 1,0 2-1,3 51-124,-2-31 234,2 4-31,1-1 1,1 0 0,11 30-1,-13-45-367,1 0-1,1-1 0,0 1 1,8 11-1,-9-16-272,-1-1-1,1 1 1,0-1 0,0 0-1,1 0 1,-1 0 0,1-1-1,9 6 1,23 3-7337</inkml:trace>
</inkml:ink>
</file>

<file path=ppt/ink/ink4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0.525"/>
    </inkml:context>
    <inkml:brush xml:id="br0">
      <inkml:brushProperty name="width" value="0.025" units="cm"/>
      <inkml:brushProperty name="height" value="0.025" units="cm"/>
    </inkml:brush>
  </inkml:definitions>
  <inkml:trace contextRef="#ctx0" brushRef="#br0">282 91 14830,'0'0'2472,"-3"-11"-428,-13-34 134,15 43-2040,1 1-1,-1-1 1,0 0-1,0 0 0,0 0 1,0 0-1,0 1 1,0-1-1,0 1 0,-1-1 1,1 1-1,-1-1 1,1 1-1,-1 0 0,1-1 1,-1 1-1,0 0 1,0 0-1,0 0 0,1 0 1,-1 1-1,0-1 1,0 1-1,0-1 0,0 1 1,0-1-1,0 1 1,0 0-1,0 0 0,0 0 1,0 0-1,0 0 1,0 1-1,0-1 0,0 1 1,0-1-1,0 1 1,0 0-1,0-1 0,0 1 1,0 0-1,-1 2 1,-5 1-124,1 1 0,0 0 0,0 0 0,1 0 1,0 1-1,0 0 0,-10 13 0,10-10-11,0 1 0,0-1 0,1 1-1,0 1 1,1-1 0,0 1 0,1 0 0,0 0 0,0 0-1,1 0 1,1 0 0,0 19 0,1-25-89,0 0-1,1 0 1,0 0 0,0 0 0,0 0-1,0 0 1,1-1 0,0 1 0,0 0-1,0-1 1,1 1 0,0-1 0,-1 0-1,2 0 1,-1 0 0,0 0 0,1-1-1,-1 1 1,1-1 0,0 0-1,0 0 1,1 0 0,-1-1 0,0 1-1,1-1 1,0 0 0,-1 0 0,1-1-1,0 1 1,5 0 0,115 18-1638,-123-20 1714,-1 0 1,0 0 0,0 1-1,1-1 1,-1 1 0,0-1 0,0 1-1,1 0 1,-1-1 0,0 1 0,0 0-1,0 0 1,0 0 0,0-1-1,0 1 1,0 0 0,0 1 0,-1-1-1,1 0 1,0 0 0,-1 0-1,1 0 1,0 1 0,-1-1 0,0 0-1,1 2 1,-1-1 66,0 0 0,0 1 0,-1-1-1,1 0 1,-1 0 0,1 1 0,-1-1 0,0 0-1,0 0 1,0 0 0,0 0 0,0 0 0,-3 3 0,-3 5 351,-2-1 1,1 0 0,-1-1 0,-12 10 0,-3 1 255,0-1 1,-1-1 0,-1-2-1,-1 0 1,0-2-1,0-1 1,-40 11 0,67-23-708,0 1 1,-1-1-1,1 0 1,-1 0-1,1 0 1,-1 0-1,1 0 1,0 0-1,-1 0 1,1 0-1,-1 0 1,1 0-1,-1 0 1,1 0-1,0 0 1,-1 0-1,1 0 1,-1-1-1,1 1 1,0 0-1,-1 0 1,1 0-1,-1-1 1,1 1-1,0 0 0,-1-1 1,1 1-1,0 0 1,0 0-1,-1-1 1,1 1-1,0-1 1,0 1-1,-1 0 1,1-1-1,0 0 1,1-20-1970,16-20-2395,9-10-1582,6-9-3210</inkml:trace>
</inkml:ink>
</file>

<file path=ppt/ink/ink4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0.884"/>
    </inkml:context>
    <inkml:brush xml:id="br0">
      <inkml:brushProperty name="width" value="0.025" units="cm"/>
      <inkml:brushProperty name="height" value="0.025" units="cm"/>
    </inkml:brush>
  </inkml:definitions>
  <inkml:trace contextRef="#ctx0" brushRef="#br0">95 0 16464,'0'0'5776,"-1"14"-4516,-8 68 713,3-31-512,0 66 1,6-101-1682,1 0 1,1 1-1,0-1 1,2 0-1,-1 0 0,2-1 1,0 1-1,10 21 1,-4-13-2680,-21-31-2495,-10-19 982,9 9 5762,-22-28-703,23 32 1067,0-1-1,1 0 0,-8-18 0,20 31-1608,0 0 1,1 0-1,-1 0 0,1 0 0,-1 1 0,1-1 0,-1 1 0,1 0 0,-1 0 0,7 1 0,-6-1-1,27 0-428,54-1-5987,-41-3 11</inkml:trace>
</inkml:ink>
</file>

<file path=ppt/ink/ink4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1.211"/>
    </inkml:context>
    <inkml:brush xml:id="br0">
      <inkml:brushProperty name="width" value="0.025" units="cm"/>
      <inkml:brushProperty name="height" value="0.025" units="cm"/>
    </inkml:brush>
  </inkml:definitions>
  <inkml:trace contextRef="#ctx0" brushRef="#br0">140 1 13965,'0'0'4906,"-8"0"-1938,2 1-2712,1 0 0,-1 0 0,0 1 0,1 0 0,-1 0 0,1 0 0,-1 0 0,1 1 0,0 0 0,0 0 0,1 1 0,-1-1 0,0 1 0,1 0 0,0 0 0,0 0 0,0 1 0,1 0 0,0-1 0,-5 9 0,4-7-178,1 0-1,0 0 1,0 0-1,0 0 1,1 1 0,0-1-1,0 1 1,0 0-1,1 0 1,0-1 0,0 1-1,1 0 1,0 0-1,1 7 1,-1-13-68,1 0 1,0 0-1,-1 0 0,1 0 1,0 0-1,-1 0 1,1 0-1,0 0 0,0 0 1,0 0-1,0-1 1,0 1-1,0 0 0,0-1 1,0 1-1,0-1 0,1 1 1,-1-1-1,0 1 1,0-1-1,0 0 0,1 0 1,-1 1-1,0-1 1,0 0-1,0 0 0,1 0 1,-1-1-1,0 1 1,0 0-1,1 0 0,-1-1 1,2 0-1,3 0 35,0 0 1,0-1-1,0 0 0,0 0 0,10-5 0,-3-3-195,-1-1 0,0-1-1,-1 0 1,0 0-1,-1-1 1,0 0-1,-1-1 1,0 0-1,-2 0 1,13-30 0,-35 93 153,8-29 21,1-1-1,1 2 0,0-1 0,2 1 0,0-1 0,0 27 0,3-46-104,0 1 0,1 0 0,-1-1 0,0 1 0,0-1 0,1 1 0,-1-1-1,1 1 1,-1-1 0,1 1 0,-1-1 0,1 1 0,0-1 0,0 0 0,0 0 0,0 1 0,0-1 0,0 0 0,0 0 0,0 0 0,0 0-1,1 0 1,-1 0 0,0 0 0,1 0 0,-1-1 0,0 1 0,1-1 0,-1 1 0,1-1 0,-1 1 0,1-1 0,0 0 0,2 1 0,-1-1-447,1 0 0,-1-1 1,0 1-1,1-1 0,-1 1 1,1-1-1,-1 0 0,0 0 1,0 0-1,1-1 0,-1 1 1,0-1-1,0 0 0,-1 0 1,4-3-1,20-20-6609</inkml:trace>
</inkml:ink>
</file>

<file path=ppt/ink/ink4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1.807"/>
    </inkml:context>
    <inkml:brush xml:id="br0">
      <inkml:brushProperty name="width" value="0.025" units="cm"/>
      <inkml:brushProperty name="height" value="0.025" units="cm"/>
    </inkml:brush>
  </inkml:definitions>
  <inkml:trace contextRef="#ctx0" brushRef="#br0">65 287 16656,'0'0'5520,"-8"13"-4447,-2 5-548,0 1 1,-11 31-1,17-40-232,1 0 1,1-1-1,0 1 1,0 0-1,1 0 1,0 1-1,0-1 1,1 0-1,2 15 1,-1-24-296,-1 0 1,0 1-1,0-1 0,1 1 1,-1-1-1,1 0 1,-1 0-1,1 1 1,0-1-1,-1 0 1,1 0-1,0 0 1,0 1-1,0-1 0,0 0 1,0 0-1,0 0 1,0-1-1,0 1 1,0 0-1,0 0 1,1-1-1,-1 1 1,0 0-1,0-1 1,1 1-1,-1-1 0,1 0 1,-1 1-1,0-1 1,1 0-1,-1 0 1,0 0-1,1 0 1,-1 0-1,1 0 1,-1 0-1,0-1 0,1 1 1,-1 0-1,0-1 1,1 1-1,-1-1 1,0 0-1,2 0 1,2-1-160,1-1 1,-1 1-1,0-1 1,0 0-1,0-1 0,0 1 1,-1-1-1,1 0 1,5-7-1,-3 2 5,-1-1 0,0 1 0,-1-2 0,0 1 0,-1 0 0,0-1 0,0 0 0,-1 0 0,-1 0 0,0 0 0,0 0 0,0-19 0,-24 135 2232,22-100-2043,0-1 0,0 1 0,0-1 0,0 0 0,1 1 0,-1-1 0,1 0-1,0 1 1,1-1 0,-1 0 0,1 0 0,0 0 0,2 4 0,-3-6-99,1-1 0,-1 0 0,1 0 0,-1 0 0,1 0 0,-1 0 0,1 0 0,0 0 0,0 0 0,-1-1 0,1 1 0,0-1 0,0 1 0,0-1 0,0 0 0,-1 0 0,1 0 0,0 0 0,0 0 0,0 0 0,0 0 0,0 0 0,0-1 0,0 1 0,-1-1 0,1 0 0,0 1 0,0-1 0,-1 0 0,1 0 0,-1 0 0,1 0 0,1-2 0,4-1-586,0-1-1,-1-1 1,0 1-1,0-1 0,0 0 1,-1 0-1,0-1 1,0 0-1,0 0 1,-1 0-1,4-8 0,3-8-1557,-1 0 0,9-34 0,-2-10 3482,8-75 0,-17 79 2997,-6 17 4420,-5 169-8159,-1-73-69,3 0 0,1 0 0,3 0 0,15 79 0,-18-128-461,11 34 103,-10-33-107,-1 0 0,1-1 0,-1 1 0,1 0-1,0-1 1,0 1 0,0 0 0,0-1 0,0 1-1,0-1 1,1 1 0,-1-1 0,0 0 0,1 0-1,-1 1 1,2 0 0,-2-5-95,0-1 1,-1 1-1,0 0 0,0 0 0,0 0 1,0-1-1,-1 1 0,1 0 0,-1 0 0,0 0 1,-2-6-1,-9-18-142,-1 0-1,-1 0 1,-25-33-1,22 37 1518,-34-36-1,50 58-404,30 17-498,-13-6-463,32 4-1682,3-9-3492,-10-5-1271</inkml:trace>
</inkml:ink>
</file>

<file path=ppt/ink/ink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8.870"/>
    </inkml:context>
    <inkml:brush xml:id="br0">
      <inkml:brushProperty name="width" value="0.025" units="cm"/>
      <inkml:brushProperty name="height" value="0.025" units="cm"/>
    </inkml:brush>
  </inkml:definitions>
  <inkml:trace contextRef="#ctx0" brushRef="#br0">640 17 9737,'-43'-1'1911,"0"-2"0,-48-9 1,87 12-1632,-1 0 1,1-1 0,-1 1-1,1 1 1,0-1-1,-1 0 1,1 1 0,0 0-1,-1 0 1,1 1 0,0-1-1,0 1 1,0 0-1,0 0 1,0 0 0,-5 5-1,-5 4-280,0 0 1,-22 27-1,6-7 610,-68 59-38,-69 69 617,164-156-1185,0 1 0,0-1 0,0 0-1,1 1 1,0 0 0,0 0 0,0-1-1,0 1 1,-2 7 0,4-10-7,0 0 0,0 0 1,0 0-1,0 0 0,0 0 1,0 0-1,0 0 0,0 1 1,1-1-1,-1 0 0,0 0 1,1 0-1,-1 0 0,1 0 1,-1 0-1,1 0 0,-1 0 1,1-1-1,0 1 0,-1 0 1,1 0-1,0 0 0,0-1 1,-1 1-1,1 0 0,0-1 1,0 1-1,0-1 0,0 1 1,0-1-1,0 1 0,0-1 1,0 1-1,0-1 0,0 0 1,0 0-1,0 0 0,1 0 1,-1 0-1,0 0 0,1 0 1,46 4 168,84-4 0,-54-1-82,568-51-73,-499 31-3145,-6-4-3277</inkml:trace>
</inkml:ink>
</file>

<file path=ppt/ink/ink4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165"/>
    </inkml:context>
    <inkml:brush xml:id="br0">
      <inkml:brushProperty name="width" value="0.025" units="cm"/>
      <inkml:brushProperty name="height" value="0.025" units="cm"/>
    </inkml:brush>
  </inkml:definitions>
  <inkml:trace contextRef="#ctx0" brushRef="#br0">140 1 13613,'0'0'8910,"-8"3"-6225,1 0-2235,0 0 1,0 1 0,0-1-1,1 2 1,0-1-1,-1 1 1,-8 9-1,12-11-302,-1 1-1,1 0 1,0 0-1,0 0 0,1 0 1,-1 0-1,1 0 1,0 1-1,0-1 0,1 1 1,-1 0-1,1-1 1,0 1-1,0 0 0,0 8 1,1-12-176,0 0 0,1-1 0,-1 1 1,0 0-1,1-1 0,-1 1 0,1-1 1,-1 1-1,1 0 0,0-1 0,-1 1 0,1-1 1,-1 0-1,1 1 0,0-1 0,-1 1 0,1-1 1,0 0-1,0 0 0,-1 1 0,1-1 0,0 0 1,0 0-1,-1 0 0,1 0 0,0 0 1,0 0-1,-1 0 0,2 0 0,33 0-1752,-23 0 999,-4 0 520,0 1 1,-1 0-1,1 1 1,0-1 0,-1 2-1,1-1 1,-1 1-1,13 6 1,-19-8 341,1 0 0,-1 0 0,1 0 0,-1 0 1,1 1-1,-1-1 0,0 0 0,0 1 0,1-1 0,-1 0 0,0 1 1,0 0-1,-1-1 0,1 1 0,0-1 0,0 1 0,-1 0 1,1 0-1,-1-1 0,0 1 0,1 0 0,-1 0 0,0 0 0,0-1 1,0 1-1,0 0 0,0 0 0,-1 0 0,1-1 0,-1 1 0,1 0 1,-1 0-1,1-1 0,-1 1 0,0 0 0,0-1 0,0 1 0,0-1 1,0 1-1,0-1 0,0 1 0,-1-1 0,1 0 0,-2 2 1,-4 4 235,0 0 1,0 0 0,-1-1 0,0 0-1,0 0 1,-18 9 0,22-13-496,0 0 1,0 1-1,-1-2 0,1 1 1,-1-1-1,0 1 1,0-1-1,1 0 0,-1-1 1,0 1-1,0-1 0,0 0 1,1 0-1,-1-1 0,0 1 1,-7-3-1,10 2-214,1 1 0,-1-1 0,1 0 0,0 0 0,-1 0 0,1 0 0,0-1 0,-1 1 0,1 0 0,0-1-1,0 1 1,0 0 0,-1-3 0,-5-13-6237,3-13-9541</inkml:trace>
</inkml:ink>
</file>

<file path=ppt/ink/ink4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648"/>
    </inkml:context>
    <inkml:brush xml:id="br0">
      <inkml:brushProperty name="width" value="0.025" units="cm"/>
      <inkml:brushProperty name="height" value="0.025" units="cm"/>
    </inkml:brush>
  </inkml:definitions>
  <inkml:trace contextRef="#ctx0" brushRef="#br0">0 118 14830,'0'0'2055,"10"0"700,1 1-2055,1 0 163,-1-1 0,1 0 1,-1 0-1,1-1 1,13-3-1,-22 3-755,0 1-1,0-1 0,0 0 1,0-1-1,0 1 1,-1 0-1,1-1 1,0 0-1,0 0 1,-1 1-1,1-1 1,-1-1-1,0 1 1,0 0-1,0-1 0,0 1 1,0-1-1,0 1 1,-1-1-1,1 0 1,-1 0-1,1 0 1,-1 0-1,0 0 1,0 0-1,0-4 1,-1 4-25,1 1 0,-1 0 0,0 0 0,0 0 0,0-1 0,0 1 0,0 0 0,-1 0 0,1 0 0,0-1 0,-1 1 0,0 0 0,0 0 0,0 0 0,0 0 0,0 0 0,0 0 0,0 0 0,0 0 0,-3-2 0,2 3-77,1 0 0,0 0 0,0 1-1,-1-1 1,1 1 0,-1-1 0,1 1 0,0 0 0,-1-1 0,1 1 0,-1 0-1,1 0 1,-1 0 0,1 0 0,0 0 0,-1 0 0,1 0 0,-1 1 0,1-1-1,-1 0 1,1 1 0,0-1 0,-1 1 0,1 0 0,0-1 0,-1 1 0,1 0 0,0 0-1,0 0 1,0 0 0,0 0 0,0 0 0,-2 2 0,-2 3-5,0 0 1,1 0 0,-1 1-1,1-1 1,0 1-1,1 0 1,0 0 0,0 0-1,1 1 1,-1-1-1,1 1 1,1-1 0,0 1-1,0 0 1,0-1-1,1 1 1,0 0 0,1 0-1,1 7 1,-2-13-19,1 0 0,-1 0 0,1 0 0,0 0 0,0 0 0,0 0 0,0-1 0,0 1 0,0 0 0,0-1 0,1 1 0,-1-1 0,1 1 1,-1-1-1,1 1 0,-1-1 0,1 0 0,0 0 0,-1 0 0,1 0 0,0 0 0,0 0 0,0-1 0,0 1 0,0-1 0,0 1 0,0-1 0,0 0 0,0 0 0,0 1 0,0-2 1,3 1-1,1 0-85,-1 0 1,1-1 0,0 0 0,-1 0 0,1 0 0,-1-1 0,1 1 0,-1-1 0,0-1 0,8-3 0,43-45-3237,-45 40 3255,0 0 1,0 1 0,15-10-1,-25 20 233,-1 1 0,1-1 0,-1 0 0,1 1-1,-1-1 1,1 1 0,-1-1 0,1 1 0,-1-1-1,1 1 1,-1-1 0,0 1 0,1-1 0,-1 1-1,0 0 1,0-1 0,1 1 0,-1-1 0,0 1-1,0 0 1,0-1 0,0 1 0,0 0 0,0-1-1,0 1 1,0 0 0,0-1 0,0 1 0,0 0-1,0-1 1,-1 2 0,2 34 247,-1-32-89,0-3-302,-1 0 1,1 1-1,0-1 1,0 1-1,0-1 1,0 1-1,0-1 1,1 1-1,-1-1 0,0 1 1,1-1-1,-1 0 1,1 1-1,-1-1 1,1 1-1,0-1 1,-1 0-1,1 0 1,0 1-1,0-1 0,0 0 1,0 0-1,0 0 1,0 0-1,0 0 1,1 0-1,-1-1 1,0 1-1,0 0 1,1 0-1,-1-1 0,0 1 1,1-1-1,-1 1 1,1-1-1,-1 0 1,1 0-1,-1 1 1,1-1-1,-1 0 1,1 0-1,-1 0 0,1-1 1,-1 1-1,0 0 1,1 0-1,-1-1 1,1 1-1,-1-1 1,2 0-1,10-4-246,0 0-1,-1-1 1,0 0-1,14-10 1,-23 14 136,127-83-4871,-127 81 4439</inkml:trace>
</inkml:ink>
</file>

<file path=ppt/ink/ink4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991"/>
    </inkml:context>
    <inkml:brush xml:id="br0">
      <inkml:brushProperty name="width" value="0.025" units="cm"/>
      <inkml:brushProperty name="height" value="0.025" units="cm"/>
    </inkml:brush>
  </inkml:definitions>
  <inkml:trace contextRef="#ctx0" brushRef="#br0">0 1 16335,'0'0'7399,"60"20"-17456</inkml:trace>
</inkml:ink>
</file>

<file path=ppt/ink/ink4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3.475"/>
    </inkml:context>
    <inkml:brush xml:id="br0">
      <inkml:brushProperty name="width" value="0.025" units="cm"/>
      <inkml:brushProperty name="height" value="0.025" units="cm"/>
    </inkml:brush>
  </inkml:definitions>
  <inkml:trace contextRef="#ctx0" brushRef="#br0">185 57 10442,'0'0'4313,"-3"10"-1147,-34 189 4617,35-185-7559,-1 0 0,0-1 0,-1 1 0,-1-1 0,0 0-1,-1 0 1,0 0 0,-1-1 0,0 0 0,-1 0 0,0-1 0,-1 0-1,-1 0 1,-12 11 0,21-21-165,0 0-1,1 0 1,-1-1-1,0 1 1,0 0-1,0-1 0,1 1 1,-1-1-1,0 1 1,0-1-1,0 1 1,0-1-1,0 1 1,0-1-1,0 0 1,0 0-1,0 1 1,0-1-1,0 0 1,0 0-1,0 0 1,0 0-1,0 0 1,0 0-1,0-1 0,0 1 1,0 0-1,0 0 1,0-1-1,0 1 1,0-1-1,-1 0 1,1 0-48,0-1-1,0 0 1,0 0 0,1 0 0,-1 0-1,0 0 1,1 0 0,-1 0 0,1 0-1,0 0 1,0 0 0,0 0 0,0-1-1,0-2 1,1-7-334,1-1 0,0 0 0,0 0-1,6-13 1,2 2-458,1 1 1,1 1-1,2 0 0,18-24 0,-19 29 784,0 2 0,2-1 0,-1 2 0,2 0 0,26-19 0,-40 32 117,0-1 1,0 1-1,-1 0 1,1 0-1,0 0 1,0 0-1,0 0 0,0 0 1,0 1-1,1-1 1,-1 1-1,0-1 1,0 1-1,0 0 1,4 0-1,-5 0-71,0 1 1,0-1-1,-1 1 1,1-1-1,0 1 1,-1-1-1,1 1 0,0-1 1,-1 1-1,1 0 1,0-1-1,-1 1 1,1 0-1,-1-1 1,1 1-1,-1 0 0,0 0 1,1 0-1,-1-1 1,0 1-1,0 0 1,1 0-1,-1 0 1,0 0-1,0 0 0,0 0 1,0 10 153,0 1 1,-1-1 0,-1 0-1,-4 19 1,2-11-309,4-19 106,-3 30 86,6-20 87,7-17 220,-3-3-362,-2-1 0,1 1 0,-2-1 0,1 0 0,-1 0 0,-1 0-1,0 0 1,2-21 0,8-24-84,-13 58 68,0-1 0,0 0-1,0 0 1,1 0 0,-1 0 0,0 0-1,1 0 1,-1 0 0,0 0-1,1 0 1,0 0 0,-1 0 0,1 0-1,-1 0 1,1 0 0,0 0 0,0 0-1,0 0 1,-1-1 0,1 1 0,0 0-1,0-1 1,0 1 0,0 0 0,0-1-1,0 0 1,0 1 0,0-1 0,0 1-1,0-1 1,1 0 0,-1 0 0,1 0-1,3 2 46,0-1-1,-1 0 1,1 0-1,0-1 1,-1 1 0,1-1-1,9-1 1,-8-1-106,0-1 1,0 1-1,-1-1 1,1 0-1,-1-1 0,0 1 1,0-1-1,0 0 1,0 0-1,-1-1 1,1 0-1,-1 1 1,0-2-1,-1 1 1,4-6-1,23-26-193,-36 80 276,3-35-46,1 0 0,0 0 1,0 0-1,1 0 0,0 1 1,1-1-1,0 0 0,2 17 0,-2-25-77,0 1-1,1-1 0,-1 0 0,0 1 1,1-1-1,-1 0 0,0 0 1,1 1-1,-1-1 0,0 0 0,1 0 1,-1 0-1,1 0 0,-1 0 0,1 0 1,-1 1-1,0-1 0,1 0 0,-1 0 1,1 0-1,-1 0 0,0 0 0,1 0 1,-1-1-1,1 1 0,-1 0 0,1 0 1,-1 0-1,0 0 0,1 0 1,-1-1-1,0 1 0,1 0 0,-1 0 1,0-1-1,1 1 0,-1 0 0,0 0 1,1-1-1,15-11-3184,1-11-2517,1-7-2968</inkml:trace>
</inkml:ink>
</file>

<file path=ppt/ink/ink4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4.114"/>
    </inkml:context>
    <inkml:brush xml:id="br0">
      <inkml:brushProperty name="width" value="0.025" units="cm"/>
      <inkml:brushProperty name="height" value="0.025" units="cm"/>
    </inkml:brush>
  </inkml:definitions>
  <inkml:trace contextRef="#ctx0" brushRef="#br0">70 46 16432,'0'9'2332,"-3"48"573,-3-1-1,-19 78 1,1 1-1997,18-95-2481,0 56 0,8-109-4017,4-8 4167,2-5 2024,-6 13 62,1 1-1,1-1 1,0 1-1,1 0 1,10-18-1,38-54-387,-35 58-798,-2 0 0,17-35-1,-17 16 464,-1-1-1,9-53 1,-16 65 3274,-56 269 657,41-187-3264,2 1-1,4 97 0,1-145-606,0 0 1,0 0-1,0 1 0,0-1 0,0 0 0,0 0 1,0 0-1,0 1 0,1-1 0,-1 0 0,0 0 0,1 0 1,-1 1-1,1-1 0,0 0 0,-1 0 0,1 0 0,0 0 1,-1 0-1,1 0 0,0 0 0,0 0 0,0-1 1,0 1-1,0 0 0,0 0 0,0-1 0,0 1 0,2 0 1,-2-6 17,0-1 0,0 0 1,-1 0-1,0 0 0,0 0 0,-1-9 1,-3-1 0,0 0 1,0 1-1,-2 0 1,0 0 0,-1 0-1,0 0 1,-12-17-1,3 5 6,16 26-8,0 1 0,1-1 0,-1 0-1,0 1 1,0-1 0,0 1 0,1-1-1,-1 0 1,0 1 0,1-1 0,-1 1-1,1-1 1,-1 1 0,1-1 0,-1 1-1,1-1 1,-1 1 0,1 0 0,-1-1-1,1 1 1,-1 0 0,1-1 0,0 1-1,-1 0 1,1 0 0,0-1 0,-1 1 0,1 0-1,0 0 1,-1 0 0,1 0 0,0 0-1,-1 0 1,1 0 0,0 0 0,0 1-1,45-7-19,-23 4 43,12-8-1158,-34 9 710,1 0-1,-1 1 1,0-1-1,0 0 0,1 0 1,-1 1-1,0-1 1,0 0-1,0 0 1,0 0-1,0 0 1,0-1-1,0 1 1,0 0-1,0 0 1,-1-1-1,1 1 0,0 0 1,-1-1-1,1 1 1,0-3-1,-1-11-8292</inkml:trace>
</inkml:ink>
</file>

<file path=ppt/ink/ink4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4.459"/>
    </inkml:context>
    <inkml:brush xml:id="br0">
      <inkml:brushProperty name="width" value="0.025" units="cm"/>
      <inkml:brushProperty name="height" value="0.025" units="cm"/>
    </inkml:brush>
  </inkml:definitions>
  <inkml:trace contextRef="#ctx0" brushRef="#br0">0 0 21492,'0'0'5798</inkml:trace>
</inkml:ink>
</file>

<file path=ppt/ink/ink4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5.242"/>
    </inkml:context>
    <inkml:brush xml:id="br0">
      <inkml:brushProperty name="width" value="0.025" units="cm"/>
      <inkml:brushProperty name="height" value="0.025" units="cm"/>
    </inkml:brush>
  </inkml:definitions>
  <inkml:trace contextRef="#ctx0" brushRef="#br0">1 224 11403,'0'0'5797,"8"-3"-5925,68-25 166,1 3-1,112-20 1,-107 27-55,275-54 95,-256 57-130,163-2 0,-313 19 700,-85 16 0,37-3-588,-129 10 62,53-9 2184,-227 53 1,378-61-2374,35-5-394,41-4-138,234-42 51,-16 1 247,191 15 120,-551 31 1006,-143 27 1,127-15-464,-74 6 693,-91 15 756,269-37-1847,0 0 1,0 0-1,0 0 0,0 0 0,0 0 1,0 0-1,0 1 0,0-1 0,0 0 1,0 0-1,0 0 0,0 0 0,0 0 0,0 0 1,0 0-1,-1 0 0,1 1 0,0-1 1,0 0-1,0 0 0,0 0 0,0 0 1,0 0-1,0 0 0,0 0 0,0 0 0,0 0 1,0 0-1,0 0 0,0 0 0,-1 1 1,1-1-1,0 0 0,0 0 0,0 0 1,0 0-1,0 0 0,0 0 0,0 0 0,0 0 1,-1 0-1,1 0 0,17 2-1275,32 0-863,9-5-1632,95-18-1,-13-8-1601</inkml:trace>
</inkml:ink>
</file>

<file path=ppt/ink/ink4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5.602"/>
    </inkml:context>
    <inkml:brush xml:id="br0">
      <inkml:brushProperty name="width" value="0.025" units="cm"/>
      <inkml:brushProperty name="height" value="0.025" units="cm"/>
    </inkml:brush>
  </inkml:definitions>
  <inkml:trace contextRef="#ctx0" brushRef="#br0">403 0 13613,'-208'55'-1506,"14"-20"-7750</inkml:trace>
</inkml:ink>
</file>

<file path=ppt/ink/ink4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191"/>
    </inkml:context>
    <inkml:brush xml:id="br0">
      <inkml:brushProperty name="width" value="0.025" units="cm"/>
      <inkml:brushProperty name="height" value="0.025" units="cm"/>
    </inkml:brush>
  </inkml:definitions>
  <inkml:trace contextRef="#ctx0" brushRef="#br0">42 1 19859,'0'0'8071,"0"82"-7686,-2-32-321,-1 4-32,0 0-449,-1-4-672,1-1-800,0-8-994,-3-7 160,-2-11-1248,-1-10-6023</inkml:trace>
</inkml:ink>
</file>

<file path=ppt/ink/ink4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565"/>
    </inkml:context>
    <inkml:brush xml:id="br0">
      <inkml:brushProperty name="width" value="0.025" units="cm"/>
      <inkml:brushProperty name="height" value="0.025" units="cm"/>
    </inkml:brush>
  </inkml:definitions>
  <inkml:trace contextRef="#ctx0" brushRef="#br0">10 75 16239,'0'0'3689,"-2"-9"-972,-5-30-229,6 38-2409,1 0 0,0 0 0,0 0-1,0 0 1,0 1 0,0-1 0,0 0 0,0 0-1,1 0 1,-1 0 0,0 1 0,0-1 0,1 0-1,-1 0 1,0 0 0,1 1 0,-1-1 0,1 0-1,-1 1 1,1-1 0,-1 0 0,1 1 0,-1-1-1,1 0 1,0 1 0,-1-1 0,1 1 0,0-1-1,0 1 1,-1 0 0,1-1 0,0 1 0,0 0-1,0 0 1,1-1 0,31-1 319,-25 2-168,12 0-153,-1 0 0,1 1 0,-1 1 0,0 1 0,38 11 0,-54-13-72,1 0-1,0 0 1,0 1 0,0 0-1,-1 0 1,1 0 0,-1 0-1,0 0 1,1 1 0,-1-1-1,0 1 1,0 0 0,-1 0-1,1 0 1,-1 0 0,1 1-1,-1-1 1,0 1 0,0-1-1,0 1 1,-1 0-1,0 0 1,1 0 0,-1-1-1,0 1 1,-1 0 0,1 1-1,-1-1 1,0 0 0,0 0-1,0 0 1,0 0 0,-1 0-1,0 0 1,-2 7 0,-1 0 187,0 0 0,-1 0 1,-1 0-1,0-1 0,0 0 1,-1 0-1,0-1 1,-1 0-1,-15 15 0,10-12 96,2 2 0,-1 0 0,-11 19 0,22-32-276,1 0 1,-1 0 0,0 0 0,1 0 0,-1 0 0,1 0 0,-1 0 0,1 0 0,0 0 0,-1 0 0,1 1 0,0-1 0,0 0 0,0 0-1,0 0 1,0 0 0,0 0 0,0 1 0,0-1 0,0 0 0,0 0 0,1 0 0,-1 0 0,0 0 0,1 1 0,0 0 0,1-1-5,-1 0 1,0 0 0,1 0-1,-1 0 1,1 0-1,0 0 1,-1 0 0,1-1-1,0 1 1,-1-1 0,1 1-1,0-1 1,0 0 0,-1 1-1,4-1 1,9 0-57,0-1 0,1 0 1,17-4-1,-29 4 24,70-16-3103,-26 3-3451,-12 2-2231</inkml:trace>
</inkml:ink>
</file>

<file path=ppt/ink/ink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1.261"/>
    </inkml:context>
    <inkml:brush xml:id="br0">
      <inkml:brushProperty name="width" value="0.025" units="cm"/>
      <inkml:brushProperty name="height" value="0.025" units="cm"/>
    </inkml:brush>
  </inkml:definitions>
  <inkml:trace contextRef="#ctx0" brushRef="#br0">302 59 18289,'-9'-2'284,"0"0"-1,-1 1 0,1-1 1,-1 2-1,1 0 1,-1 0-1,0 0 0,1 1 1,0 1-1,-1 0 0,1 0 1,0 1-1,0 0 0,0 0 1,0 1-1,-15 9 1,19-10-249,0 0 1,0 1 0,0-1 0,1 1 0,-1 0 0,1 0 0,0 1 0,0 0 0,0-1 0,1 1 0,0 0 0,0 1 0,0-1 0,0 0 0,1 1 0,0 0 0,0-1 0,0 1 0,1 0 0,0 0 0,0 0 0,1 0 0,-1 0 0,1 0 0,1 0 0,-1 0 0,3 12-1,-1-14-26,0 1 0,0 0 0,0-1 0,1 1 0,-1-1 0,1 0 0,0 0 0,1 0 0,-1 0 0,1 0 0,-1-1 0,1 1 0,0-1 0,9 5 0,8 5 33,41 17 0,-37-18-4,12 4-5,-14-6-25,1 1 0,-2 1 0,34 22-1,-52-31-9,0 0-1,0 0 0,0 0 1,0 1-1,0 0 0,-1-1 1,0 1-1,0 0 0,0 1 0,0-1 1,-1 0-1,0 1 0,1-1 1,-2 1-1,1 0 0,0 0 1,-1 0-1,0 0 0,0 0 1,-1 0-1,1 0 0,-1 0 0,-1 10 1,-1-9 59,0 1 1,-1-1 0,1 1-1,-1-1 1,-1 0 0,1 0-1,-1 0 1,0 0 0,0-1-1,-1 0 1,0 0 0,0 0-1,0 0 1,0-1 0,-10 7 0,-5 2 309,-1-1 0,0 0 0,-27 10 0,27-14 134,-1 0-1,0-2 0,-1 0 0,1-2 1,-1 0-1,-44 1 0,65-5-459,-1 0 0,1 0 0,-1 0 0,1 0 0,-1 0 0,1 0 0,-1-1 0,1 1 0,-1-1 0,1 0 0,0 0 0,-1 0 0,1 0 0,0 0 0,0 0 0,0-1 0,0 1 0,0-1 0,0 0 0,-2-2 0,2 2-20,1 0 0,1 0-1,-1 0 1,0 0 0,0-1 0,1 1 0,-1 0 0,1 0 0,0-1 0,0 1 0,0 0-1,0-1 1,0 1 0,0 0 0,1-1 0,-1 1 0,2-4 0,1-4-12,1 0 0,1 0 0,0 0 0,0 0 0,1 1 1,0 0-1,0 0 0,9-8 0,45-41 44,85-63-1,-82 70-24,85-85-1,-140 127 47,1 0 1,-2-1-1,1-1 0,-1 1 1,-1-1-1,10-21 1,-15 29-61,0 0 1,0 0 0,0 1 0,0-1 0,-1 0 0,1 0-1,-1 0 1,0 0 0,0 0 0,0 0 0,0 0 0,0 0-1,-1 0 1,1 0 0,-1 0 0,0 0 0,0 0 0,0 1-1,0-1 1,0 0 0,-1 1 0,1-1 0,-1 0 0,0 1-1,0 0 1,0-1 0,0 1 0,0 0 0,0 0 0,-1 0-1,1 1 1,0-1 0,-6-2 0,-7-3-15,-1 0 0,0 1 0,0 1 0,0 0 0,-1 1 0,0 1 0,-25-2 0,4 3 0,1 2 0,-52 5 0,37 8-156,49-12 108,1-1 1,0 1 0,0 0-1,0 0 1,0 0-1,0 1 1,0-1-1,0 0 1,0 1-1,0 0 1,1-1 0,-1 1-1,1 0 1,-1-1-1,1 1 1,0 0-1,-1 0 1,1 0-1,-1 4 1,2-5-146,0 0 0,0 0 0,0 0 0,0 0 0,0-1 0,0 1 1,0 0-1,0 0 0,0 0 0,1 0 0,-1 0 0,0-1 0,1 1 0,-1 0 0,0 0 0,1 0 0,-1-1 0,1 1 0,0 0 1,-1-1-1,1 1 0,-1 0 0,1-1 0,0 1 0,0-1 0,-1 1 0,1-1 0,0 0 0,0 1 0,-1-1 0,3 1 0,28 8-4731,-29-9 4528,38 6-5903</inkml:trace>
</inkml:ink>
</file>

<file path=ppt/ink/ink4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922"/>
    </inkml:context>
    <inkml:brush xml:id="br0">
      <inkml:brushProperty name="width" value="0.025" units="cm"/>
      <inkml:brushProperty name="height" value="0.025" units="cm"/>
    </inkml:brush>
  </inkml:definitions>
  <inkml:trace contextRef="#ctx0" brushRef="#br0">1 1 13164,'0'0'2114</inkml:trace>
</inkml:ink>
</file>

<file path=ppt/ink/ink4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282"/>
    </inkml:context>
    <inkml:brush xml:id="br0">
      <inkml:brushProperty name="width" value="0.025" units="cm"/>
      <inkml:brushProperty name="height" value="0.025" units="cm"/>
    </inkml:brush>
  </inkml:definitions>
  <inkml:trace contextRef="#ctx0" brushRef="#br0">41 1 18193,'0'0'7741,"-6"8"-5878,0 3-1486,1 1 1,0-1 0,0 1-1,1 0 1,-3 20-1,6-28-310,0 0-1,1 0 1,-1 1-1,1-1 0,0 0 1,1 1-1,-1-1 1,1 0-1,0 0 1,2 7-1,-2-9-63,0 0-1,0 0 1,0 0 0,0-1-1,0 1 1,0-1 0,1 1-1,-1-1 1,1 1-1,-1-1 1,1 0 0,0 1-1,-1-1 1,1 0-1,0 0 1,0 0 0,0-1-1,0 1 1,0 0-1,0-1 1,0 1 0,0-1-1,3 1 1,1-1 15,-1 0 1,0 0-1,1 0 1,-1-1-1,0 1 0,0-1 1,0-1-1,1 1 1,-1-1-1,0 1 0,-1-2 1,1 1-1,0 0 1,-1-1-1,1 0 1,-1 0-1,0 0 0,0-1 1,0 1-1,0-1 1,3-5-1,7-8 160,-2 0 1,0-1-1,16-37 0,-24 47-52,-8 16 31,-6 10-120,1 0 0,0 1 0,1 0 0,2 0 0,-1 1 0,2 0 0,-4 32 0,9-51-134,0 0 0,0 0 0,0 0 0,0 1 0,1-1 0,-1 0 0,0 0 0,1 0 0,-1 0 0,1 0 0,-1 0 0,1 0 0,-1 0 0,1 0 0,0 0 0,0-1-1,-1 1 1,1 0 0,0 0 0,0 0 0,0-1 0,0 1 0,0-1 0,0 1 0,0 0 0,0-1 0,0 0 0,0 1 0,0-1 0,0 0 0,0 1 0,0-1-1,0 0 1,0 0 0,1 0 0,-1 0 0,0 0 0,0 0 0,0 0 0,0-1 0,0 1 0,0 0 0,0-1 0,2 1 0,3-2-724,0 1-1,0-1 1,0 0 0,0 0 0,-1-1-1,11-6 1,12-14-4522,-2-4-2046</inkml:trace>
</inkml:ink>
</file>

<file path=ppt/ink/ink4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623"/>
    </inkml:context>
    <inkml:brush xml:id="br0">
      <inkml:brushProperty name="width" value="0.025" units="cm"/>
      <inkml:brushProperty name="height" value="0.025" units="cm"/>
    </inkml:brush>
  </inkml:definitions>
  <inkml:trace contextRef="#ctx0" brushRef="#br0">77 211 9001,'0'0'8103,"-10"8"-6667,10-8-1436,-9 8 444,1 0 0,0 0 0,1 1 0,-8 10 0,12-15-280,1 0-1,0-1 1,0 1-1,0 0 1,0 0-1,1 0 0,0 1 1,0-1-1,0 0 1,0 0-1,0 1 1,1-1-1,0 0 1,0 1-1,0-1 1,1 0-1,1 9 0,-1-11-152,0 0-1,0 0 1,0 0-1,0 0 1,1 0-1,-1 0 1,1 0-1,-1-1 1,1 1-1,0 0 1,0-1-1,-1 1 1,1-1-1,0 0 1,0 0-1,0 0 1,1 0-1,-1 0 1,0 0-1,0 0 1,0-1-1,1 1 1,-1-1-1,0 1 0,1-1 1,-1 0-1,0 0 1,1 0-1,-1-1 1,0 1-1,1 0 1,3-2-1,1 1 8,-1 0-1,1-1 1,-1 0 0,1 0-1,-1 0 1,0-1-1,0 0 1,0 0-1,0 0 1,7-7 0,-3 1 135,-1-2 1,0 1-1,-1-2 1,0 1-1,-1-1 1,0 0-1,-1 0 1,0-1-1,-1 0 1,5-18-1,-4 7 687,-1 0 0,-2-1 0,0 1 0,-1-49 0,-2 71-826,0 1-1,0 0 1,0-1 0,0 1 0,0-1-1,0 1 1,0 0 0,-1-1 0,1 1-1,0 0 1,-1-1 0,1 1 0,-1 0-1,0 0 1,1-1 0,-1 1 0,0 0-1,1 0 1,-1 0 0,0 0 0,0 0-1,0 0 1,0 0 0,0 0 0,0 0-1,-1 1 1,1-1 0,0 0 0,0 1-1,0-1 1,-1 1 0,1-1 0,0 1-1,-1 0 1,-1-1 0,1 1-19,-1 0 0,0 1 1,1-1-1,-1 1 0,1 0 1,-1-1-1,1 1 0,-1 0 1,1 1-1,-1-1 0,1 0 0,0 1 1,0-1-1,0 1 0,0 0 1,0-1-1,0 1 0,-2 2 1,-3 4-7,1-1 0,-1 1 1,1 0-1,0 1 0,1-1 0,0 1 1,1 0-1,-1 1 0,2-1 1,-1 1-1,2 0 0,-1-1 1,-1 18-1,4-26-35,0 1 1,0-1-1,1 1 0,-1-1 1,1 0-1,-1 1 0,1-1 0,0 0 1,0 1-1,-1-1 0,1 0 1,0 0-1,0 1 0,0-1 0,0 0 1,0 0-1,1 0 0,-1 0 1,0 0-1,0-1 0,1 1 0,-1 0 1,0-1-1,1 1 0,-1-1 1,0 1-1,1-1 0,-1 1 1,3-1-1,57 9-2193,-19-4 377,-40-4 1885,0-1-1,-1 1 0,1-1 0,0 1 1,-1 0-1,1 0 0,-1 0 1,1 0-1,-1 0 0,0 0 1,1 0-1,-1 1 0,0-1 1,0 0-1,1 1 0,-1-1 0,0 1 1,-1-1-1,1 1 0,0 0 1,0-1-1,0 4 0,-1 39 2458,-1-39-2414,1 0 0,-1-1 0,1 1 0,0 0 0,1-1 0,-1 1 0,1-1 1,1 8-1,-2-11-124,1-1 1,-1 0 0,0 1 0,0-1 0,1 0 0,-1 0 0,0 1-1,0-1 1,1 0 0,-1 0 0,0 1 0,1-1 0,-1 0-1,0 0 1,1 0 0,-1 0 0,0 0 0,1 0 0,-1 1-1,1-1 1,-1 0 0,0 0 0,1 0 0,-1 0 0,1 0 0,-1 0-1,0 0 1,1-1 0,-1 1 0,0 0 0,1 0 0,-1 0-1,1 0 1,9-10-5532,-9-5-1500,-1-6-5702</inkml:trace>
</inkml:ink>
</file>

<file path=ppt/ink/ink4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964"/>
    </inkml:context>
    <inkml:brush xml:id="br0">
      <inkml:brushProperty name="width" value="0.025" units="cm"/>
      <inkml:brushProperty name="height" value="0.025" units="cm"/>
    </inkml:brush>
  </inkml:definitions>
  <inkml:trace contextRef="#ctx0" brushRef="#br0">1 1 15567,'0'0'8039,"64"6"-8007,-20 9-2402,4 0-5830</inkml:trace>
</inkml:ink>
</file>

<file path=ppt/ink/ink4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6.306"/>
    </inkml:context>
    <inkml:brush xml:id="br0">
      <inkml:brushProperty name="width" value="0.025" units="cm"/>
      <inkml:brushProperty name="height" value="0.025" units="cm"/>
    </inkml:brush>
  </inkml:definitions>
  <inkml:trace contextRef="#ctx0" brushRef="#br0">135 1 18097,'0'0'10389,"-1"4"-10640,-4 33 159,1 0 0,3 0 0,1 1 0,5 43 1,-3-66 158,2 0 0,-1 0 0,2-1 0,10 26 0,-9-29-152,-2 1 1,1 0-1,-1 1 1,-1-1-1,0 1 1,1 23-1,-3-34 137,-1-1 0,-1 1 0,1 0 0,0-1 0,0 1-1,-1-1 1,1 1 0,0-1 0,-1 1 0,0-1-1,1 0 1,-1 1 0,0-1 0,0 0 0,1 1 0,-1-1-1,0 0 1,0 0 0,-1 0 0,1 0 0,0 0 0,0 0-1,0 0 1,-1 0 0,1 0 0,0 0 0,-1-1 0,1 1-1,-1-1 1,1 1 0,-1-1 0,1 1 0,-1-1 0,1 0-1,-1 0 1,0 0 0,1 0 0,-1 0 0,1 0 0,-1 0-1,-2-1 1,-1 0 174,0 0-1,0 0 1,0 0-1,1 0 1,-1-1-1,0 0 1,1 0 0,-1 0-1,1-1 1,0 1-1,0-1 1,-6-5-1,2 0-216,0-1 0,1-1-1,0 1 1,1-1 0,0 0-1,0 0 1,1-1 0,1 0-1,-1 0 1,2 0 0,0 0-1,0-1 1,1 1 0,0-1-1,0-15 1,2 25-103,1-1-1,0 1 1,-1 0-1,1 0 1,0 0-1,0 0 1,0 0-1,0 0 1,0 0-1,0 0 1,1 0-1,-1 0 1,1 1-1,-1-1 1,1 0-1,0 1 1,-1 0 0,1-1-1,0 1 1,0 0-1,0 0 1,0 0-1,0 0 1,0 0-1,4-1 1,68-15-4979,-47 12 2849,11-4-5346,3 0-5824</inkml:trace>
</inkml:ink>
</file>

<file path=ppt/ink/ink4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6.852"/>
    </inkml:context>
    <inkml:brush xml:id="br0">
      <inkml:brushProperty name="width" value="0.025" units="cm"/>
      <inkml:brushProperty name="height" value="0.025" units="cm"/>
    </inkml:brush>
  </inkml:definitions>
  <inkml:trace contextRef="#ctx0" brushRef="#br0">123 22 16271,'0'0'7997,"-8"-4"-5867,4 2-2036,2 0-22,0 0-1,-1 1 0,1-1 1,-1 1-1,1 0 0,-1-1 1,0 1-1,1 1 1,-1-1-1,0 0 0,0 1 1,1-1-1,-1 1 0,0 0 1,0 0-1,0 0 0,0 0 1,0 0-1,1 1 0,-1-1 1,0 1-1,0 0 0,0 0 1,1 0-1,-1 0 0,1 0 1,-1 1-1,1-1 0,-1 1 1,1-1-1,0 1 0,0 0 1,-4 3-1,4-2-74,1-1 0,-1 0-1,0 0 1,1 1 0,-1-1 0,1 1 0,0 0-1,-1-1 1,1 1 0,1 0 0,-1 0-1,0 0 1,1-1 0,-1 1 0,1 0 0,0 0-1,0 6 1,1-8-35,-1 1 0,1-1 1,0 1-1,-1-1 0,1 1 0,0-1 0,0 0 0,0 1 0,0-1 0,0 0 0,0 0 0,0 0 1,0 0-1,1 0 0,-1 0 0,0 0 0,1 0 0,-1 0 0,1 0 0,-1-1 0,1 1 0,-1-1 1,1 1-1,-1-1 0,1 0 0,-1 1 0,1-1 0,0 0 0,-1 0 0,1 0 0,2-1 0,5 1-370,-1-1 0,1 0-1,-1 0 1,1-1 0,-1 0-1,0 0 1,15-7 0,-16 6 119,-6 3 309,-1-1 0,1 1 1,-1 0-1,1 0 0,-1 0 0,1 0 0,-1 0 1,1-1-1,-1 1 0,1 0 0,-1 0 0,1 0 0,-1 1 1,1-1-1,-1 0 0,1 0 0,-1 0 0,1 0 0,-1 0 1,1 1-1,-1-1 0,1 0 0,-1 0 0,0 1 0,1-1 1,-1 0-1,1 1 0,-1-1 0,0 0 0,1 1 0,-1-1 1,0 1-1,1-1 0,-1 0 0,0 1 0,0-1 1,1 1-1,-1-1 0,0 1 0,0-1 0,0 1 0,3 33 845,-14 35-116,2-30-468,4-17 405,-1 1 1,-1-1-1,-16 33 1,23-55-666,1 0-1,-1 0 1,0 0-1,0 0 1,0 0-1,-1 0 1,1 0-1,0 0 1,0 0 0,0 0-1,0 0 1,0-1-1,0 1 1,0 0-1,0 0 1,0 0-1,0 0 1,0 0 0,0 0-1,0 0 1,0 0-1,0 0 1,0 0-1,0 0 1,0 0-1,0 0 1,0 0 0,-1 0-1,1 0 1,0-1-1,0 1 1,0 0-1,0 0 1,0 0 0,0 0-1,0 0 1,0 0-1,0 0 1,0 0-1,0 0 1,-1 0-1,1 0 1,0 0 0,0 0-1,0 0 1,0 0-1,0 0 1,0 0-1,0 1 1,0-1-1,0 0 1,0 0 0,0 0-1,0 0 1,-1 0-1,1 0 1,0 0-1,0 0 1,0 0-1,0 0 1,0 0 0,0 0-1,-2-13 115,1-18-818,1 23 455,1 0 0,0 1 1,0-1-1,1 0 0,0 1 0,0-1 0,1 1 0,0 0 0,0 0 0,0 0 0,1 0 0,0 0 0,1 1 0,0 0 0,10-11 0,-5 8 260,1 0-1,0 1 1,1 1-1,0 0 1,0 1 0,0 0-1,1 0 1,16-3-1,68-34-825,-15 5-2901,-81 39 3863,0 0 1,-1 0 0,1-1 0,0 1-1,-1 0 1,1 0 0,-1 0 0,1 0-1,-1 0 1,0-1 0,1 1 0,-1 0-1,0 0 1,1 0 0,-1 0 0,0 0-1,0 0 1,0 0 0,0 0 0,0 0-1,0 0 1,0 0 0,-1 0 0,1 2-1,0 0-106,0 0 0,0 0 0,0 1-1,1-1 1,-1 0 0,1 0 0,0 1 0,0-1-1,2 4 1,7 5-436,-1 0-1,-1 1 1,0 0-1,0 1 1,-2-1-1,1 1 1,5 22-1,-10-30 259,-1 0-1,0 0 1,0 0-1,0 0 1,-1 0 0,0 0-1,0 0 1,0 0-1,-3 10 1,2-12 277,0-1 0,0 0-1,-1 0 1,1 1 0,-1-1 0,0 0 0,1-1-1,-2 1 1,1 0 0,0 0 0,0-1 0,-1 0-1,1 1 1,-1-1 0,0 0 0,0 0 0,0 0-1,-4 1 1,6-2-115,0 0 0,0 0 0,-1-1 0,1 1 0,0 0 0,-1-1 0,1 1 0,-1-1 0,1 0 0,-1 1 0,1-1 1,0 0-1,-1 0 0,1 0 0,-1 0 0,1 0 0,-1 0 0,1-1 0,-1 1 0,1 0 0,-1-1 0,1 1 0,0-1 0,-1 1 0,1-1 0,0 0 0,0 1 0,-1-1 0,0-1 0,0-1 125,0 0-1,0 1 0,1-1 1,-1 0-1,1 0 1,0 0-1,0 0 1,0 0-1,0 0 1,1-1-1,-1 1 0,0-6 1,1-3 252,0-1 1,0 1-1,1-1 1,1 0-1,0 1 1,4-15-1,-3 21-648,-1 1 0,1-1-1,0 0 1,0 1 0,1-1 0,-1 1 0,1 0-1,1 0 1,-1 1 0,1-1 0,-1 1 0,1 0-1,0 0 1,1 1 0,-1-1 0,1 1-1,5-2 1,9-3-1880,0 2-1,0 0 1,38-5-1,-45 9 1172,13-3-10640</inkml:trace>
</inkml:ink>
</file>

<file path=ppt/ink/ink4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7.583"/>
    </inkml:context>
    <inkml:brush xml:id="br0">
      <inkml:brushProperty name="width" value="0.025" units="cm"/>
      <inkml:brushProperty name="height" value="0.025" units="cm"/>
    </inkml:brush>
  </inkml:definitions>
  <inkml:trace contextRef="#ctx0" brushRef="#br0">27 18 12748,'24'1'7147,"-11"10"-3439,-11-7-3386,-1 1 0,0 0 0,0-1 0,0 1 0,0 0 0,-1 0 0,0 6 0,0-8-209,-1 47 262,-3 0 1,-1 0 0,-3-1 0,-2 0 0,-17 48 0,20-68-37,1-4 342,4-16-205,3-12 187,112-331-96,-82 248-600,-29 80-98,0-1 0,1 1 0,0 1 0,0-1 0,0 0-1,1 1 1,5-8 0,-8 13 81,0-1-1,-1 0 0,1 1 1,0-1-1,-1 1 1,1-1-1,0 1 1,0-1-1,0 1 1,-1 0-1,1-1 1,0 1-1,0 0 0,0-1 1,0 1-1,0 0 1,-1 0-1,1 0 1,0 0-1,0 0 1,0 0-1,0 0 1,1 0-1,-1 1 16,1 0 1,0 0-1,-1 0 1,1 0-1,-1 1 0,0-1 1,1 0-1,-1 1 0,0-1 1,0 0-1,0 1 1,0 0-1,0-1 0,0 1 1,0-1-1,0 3 1,2 2 81,-1-1 1,0 1 0,-1-1 0,1 1 0,-1 0 0,0-1 0,-1 1 0,1 0 0,-1 0 0,0 0 0,-1-1 0,1 1 0,-1 0 0,0 0 0,-1-1 0,1 1 0,-1-1 0,0 1 0,0-1-1,-1 0 1,0 1 0,0-1 0,0-1 0,0 1 0,-1 0 0,0-1 0,-5 5 0,2-2 22,-1 0 1,1-1-1,-1 0 0,0-1 0,-1 0 1,1 0-1,-1-1 0,0 0 0,-1 0 0,1-1 1,0 0-1,-1-1 0,0 0 0,1 0 1,-15 0-1,23-2-156,1-1-1,0 1 1,0 0 0,-1 0-1,1 0 1,0 0 0,0 0-1,0-1 1,-1 1 0,1 0-1,0 0 1,0 0 0,0-1 0,0 1-1,0 0 1,-1 0 0,1-1-1,0 1 1,0 0 0,0 0-1,0-1 1,0 1 0,0 0-1,0 0 1,0-1 0,0 1-1,0 0 1,0 0 0,0-1 0,0 1-1,0 0 1,0 0 0,0-1-1,0 1 1,0 0 0,0 0-1,1-1 1,-1 1 0,0 0-1,0 0 1,0 0 0,0-1 0,1 1-1,-1 0 1,0 0 0,0 0-1,0-1 1,0 1 0,1 0-1,-1 0 1,0 0 0,0 0-1,1 0 1,-1 0 0,0 0 0,0-1-1,1 1 1,-1 0 0,0 0-1,14-13-4066,11-1-3950,3-3-5254</inkml:trace>
</inkml:ink>
</file>

<file path=ppt/ink/ink4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084"/>
    </inkml:context>
    <inkml:brush xml:id="br0">
      <inkml:brushProperty name="width" value="0.025" units="cm"/>
      <inkml:brushProperty name="height" value="0.025" units="cm"/>
    </inkml:brush>
  </inkml:definitions>
  <inkml:trace contextRef="#ctx0" brushRef="#br0">95 0 19827,'0'0'4094,"-10"12"-2076,-4 4-1425,1 1-1,-12 22 1,20-31-495,1 0-1,0 0 1,0 0 0,1 1-1,0-1 1,0 1 0,1 0-1,1 0 1,-2 17 0,3-26-98,0 1-1,0-1 1,0 1 0,0-1 0,0 1 0,0 0-1,0-1 1,0 1 0,0-1 0,0 1 0,1-1-1,-1 1 1,0-1 0,0 1 0,1-1 0,-1 1-1,0-1 1,1 0 0,-1 1 0,1-1-1,-1 1 1,0-1 0,1 0 0,-1 1 0,1-1-1,-1 0 1,1 0 0,-1 1 0,1-1 0,-1 0-1,1 0 1,-1 0 0,1 1 0,-1-1 0,1 0-1,-1 0 1,1 0 0,0 0 0,-1 0 0,1 0-1,-1 0 1,1 0 0,-1-1 0,1 1 0,-1 0-1,1 0 1,-1 0 0,1 0 0,-1-1-1,1 1 1,-1 0 0,1-1 0,-1 1 0,1 0-1,-1-1 1,1 1 0,-1 0 0,1-1 0,28-22-95,10-36-680,-33 48 445,1-1 0,0 1 1,1 1-1,13-15 0,-21 26 301,1-1-1,-1 1 0,1-1 0,-1 1 0,1-1 1,-1 1-1,1-1 0,-1 1 0,1 0 0,-1-1 1,0 1-1,1-1 0,-1 1 0,0 0 0,0 0 1,1-1-1,-1 1 0,0 0 0,0-1 0,0 1 1,0 0-1,0 0 0,0-1 0,0 1 0,0 0 1,0 0-1,0-1 0,0 1 0,-1 0 0,1 0 1,-1 34 104,-5-1 2,-1 25 337,7-58-407,0-1 0,1 1 0,-1 0 0,0 0 0,1-1 0,-1 1 0,1 0 1,-1-1-1,1 1 0,-1-1 0,1 1 0,0 0 0,-1-1 0,1 1 0,0-1 0,-1 0 1,1 1-1,0-1 0,0 1 0,-1-1 0,1 0 0,0 0 0,0 1 0,0-1 0,-1 0 1,1 0-1,0 0 0,0 0 0,0 0 0,-1 0 0,1 0 0,0 0 0,0-1 0,0 1 1,0 0-1,-1 0 0,1-1 0,1 1 0,34-12-188,12-21-1401,-40 26 1252,0 1 0,0 0 1,1 0-1,-1 1 0,1 0 0,0 0 1,1 1-1,-1 0 0,17-3 1,-25 7 391,0 0 1,-1 0 0,1 1-1,0-1 1,0 0 0,-1 1-1,1-1 1,0 1 0,-1-1-1,1 1 1,0-1 0,-1 1-1,1-1 1,-1 1 0,1 0-1,-1-1 1,1 1 0,-1 0-1,1 0 1,-1-1 0,1 1-1,-1 0 1,0 0 0,0-1-1,1 1 1,-1 0 0,0 0-1,0 0 1,0 0 0,0-1-1,0 1 1,0 0 0,0 1-1,-1 40 1649,1-29-1228,-1-12-407,1 1 1,0-1 0,0 1 0,0-1 0,0 1 0,0 0-1,1-1 1,-1 1 0,0-1 0,1 1 0,-1-1-1,1 1 1,-1-1 0,1 1 0,0-1 0,-1 0 0,1 1-1,0-1 1,0 0 0,0 0 0,0 1 0,0-1-1,2 1 1,-1-1-20,0-1-1,0 0 1,0 0-1,0 1 1,0-1-1,0 0 1,0-1-1,0 1 1,0 0-1,0-1 1,0 1-1,0-1 1,0 1-1,0-1 1,-1 0-1,1 0 1,0 0-1,0 0 1,1-1-1,6-3-250,-1-1-1,0 0 0,0-1 1,0 0-1,-1 0 0,0 0 1,11-16-1,-14 17-1012,0 1 1,-1-2-1,1 1 0,-1 0 1,-1-1-1,1 1 0,1-10 1,-1-10-6263</inkml:trace>
</inkml:ink>
</file>

<file path=ppt/ink/ink4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412"/>
    </inkml:context>
    <inkml:brush xml:id="br0">
      <inkml:brushProperty name="width" value="0.025" units="cm"/>
      <inkml:brushProperty name="height" value="0.025" units="cm"/>
    </inkml:brush>
  </inkml:definitions>
  <inkml:trace contextRef="#ctx0" brushRef="#br0">0 0 5605,'0'0'17713,"18"55"-21525,3-47-4804</inkml:trace>
</inkml:ink>
</file>

<file path=ppt/ink/ink4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941"/>
    </inkml:context>
    <inkml:brush xml:id="br0">
      <inkml:brushProperty name="width" value="0.025" units="cm"/>
      <inkml:brushProperty name="height" value="0.025" units="cm"/>
    </inkml:brush>
  </inkml:definitions>
  <inkml:trace contextRef="#ctx0" brushRef="#br0">74 212 16143,'0'0'8109,"-10"5"-6037,-32 15-588,41-19-1422,-1 0 0,1 0 0,0 0 1,-1 0-1,1 0 0,0 0 0,-1 0 1,1 0-1,0 0 0,0 0 0,0 1 1,0-1-1,0 0 0,1 1 0,-1-1 1,0 1-1,1-1 0,-1 1 0,1-1 1,-1 1-1,1 0 0,0-1 0,-1 1 1,1-1-1,0 4 0,0-4-76,1 0-1,-1 0 1,0 0-1,1 0 1,-1 1 0,1-1-1,-1 0 1,1 0 0,-1 0-1,1-1 1,0 1-1,0 0 1,-1 0 0,1 0-1,0 0 1,0-1-1,0 1 1,0 0 0,0-1-1,0 1 1,0-1 0,0 1-1,0-1 1,0 1-1,0-1 1,0 0 0,0 0-1,2 1 1,3-1-381,1 1 1,-1-1 0,1-1-1,0 1 1,-1-1 0,1 0-1,-1-1 1,0 1 0,1-1-1,-1-1 1,0 1 0,0-1-1,0 0 1,0 0-1,-1-1 1,8-6 0,-6 4-180,0 0-1,0-1 1,-1 0 0,0-1 0,9-13-1,7-23 1751,-28 67 2818,4-8-3514,0-1 0,1 1 1,1 16-1,0-30-456,0-1 1,0 1-1,1-1 0,-1 1 1,0-1-1,1 1 0,-1-1 1,0 0-1,1 1 0,-1-1 1,0 0-1,1 1 0,-1-1 1,1 0-1,-1 0 0,1 1 1,-1-1-1,1 0 0,-1 0 1,1 0-1,-1 1 0,1-1 1,-1 0-1,1 0 0,-1 0 1,1 0-1,-1 0 0,1 0 1,-1 0-1,1 0 0,-1 0 1,1-1-1,-1 1 0,1 0 1,20-6 281,-12 0-213,-1 0 0,1 0 1,-1-1-1,-1 0 0,1 0 0,-1-1 0,8-12 0,42-69-581,-37 56 477,21-38-1446,-55 126 1392,3-28 152,-24 68 1608,33-87-1490,0 0-1,0 0 1,1 0 0,0 1-1,0-1 1,1 0-1,1 1 1,-1-1-1,3 14 1,-2-21-217,-1 0 0,1 1-1,0-1 1,-1 0 0,1 1 0,0-1 0,0 0-1,0 0 1,0 0 0,0 0 0,0 0-1,0 0 1,0 0 0,1 0 0,-1 0 0,0 0-1,0-1 1,1 1 0,-1-1 0,1 1-1,-1-1 1,0 1 0,1-1 0,-1 0 0,1 1-1,-1-1 1,1 0 0,-1 0 0,1 0-1,-1 0 1,1-1 0,-1 1 0,1 0 0,-1-1-1,0 1 1,1-1 0,1 0 0,2 0-90,0-1 0,0 0 0,0 0 0,0 0 0,0-1 0,-1 1 0,1-1 0,-1 0 0,5-4 0,26-41-1656,-34 45 1714,1 1 0,0-1 0,-1 0 0,0 0 0,0-1 0,0 1 0,0 0 1,0 0-1,-1 0 0,1-1 0,-1 1 0,0 0 0,0-1 0,0 1 0,-1-6 0,1 9 61,-1-1 0,1 1 0,0 0 0,-1-1 0,1 1 0,-1 0 0,1-1-1,0 1 1,-1 0 0,1-1 0,-1 1 0,1 0 0,-1 0 0,1 0 0,-1-1 0,1 1 0,-1 0 0,1 0 0,-1 0 0,1 0 0,-1 0-1,1 0 1,-1 0 0,1 0 0,-1 0 0,1 0 0,-1 0 0,1 0 0,-1 0 0,1 1 0,-1-1 0,1 0 0,-1 0 0,1 1 0,-1-1-1,-17 10 565,12-5-382,0 1 0,1 0-1,0 0 1,0 0 0,0 1-1,1 0 1,-5 10 0,7-13-127,0 0 1,0 0 0,0 0-1,1 1 1,0-1 0,0 1 0,0-1-1,1 1 1,-1-1 0,1 1-1,0-1 1,0 1 0,1-1 0,1 9-1,-1-11-102,1 0-1,-1 0 0,0-1 0,1 1 1,0 0-1,-1-1 0,1 1 0,0-1 1,0 0-1,0 1 0,0-1 0,0 0 1,0 0-1,0 0 0,0 0 1,0-1-1,0 1 0,1-1 0,-1 1 1,0-1-1,0 0 0,1 1 0,-1-1 1,0-1-1,0 1 0,1 0 0,2-1 1,2 0-152,-1 1 1,1-1 0,0-1-1,-1 1 1,0-1-1,1 0 1,-1 0 0,8-5-1,-10 4 289,0 0 1,-1 0-1,1 0 0,0 0 0,-1 0 0,0-1 0,0 0 0,0 0 1,-1 0-1,5-7 0,-6 9 53,-1 0-1,1 0 1,0 0 0,-1 0 0,0 0-1,1-1 1,-1 1 0,0 0 0,0 0 0,0 0-1,0-1 1,0 1 0,-1 0 0,1 0-1,-1 0 1,0 0 0,1 0 0,-1 0 0,0 0-1,0 0 1,0 0 0,0 0 0,-1 0-1,-1-2 1,-10-10 83,10 11-224,0 0 1,0 0 0,0 0 0,0 0 0,0-1 0,1 0 0,-1 1 0,1-1 0,0 0 0,0 0 0,1 0 0,-2-6 0,4 9-20,0 0 0,0 0 0,0 0 0,0 0 0,0 1 0,0-1 0,1 0 0,-1 0 0,0 1 0,1-1 0,-1 1 0,0-1 0,1 1 0,-1 0 0,1-1 0,-1 1 0,1 0 0,-1 0 0,0 0 0,1 0 0,-1 0 0,1 0 0,1 1 0,4-1 0,46-4-811,-20 3-2166,-1-2 0,37-7-1,-12-6-9028</inkml:trace>
</inkml:ink>
</file>

<file path=ppt/ink/ink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1.635"/>
    </inkml:context>
    <inkml:brush xml:id="br0">
      <inkml:brushProperty name="width" value="0.025" units="cm"/>
      <inkml:brushProperty name="height" value="0.025" units="cm"/>
    </inkml:brush>
  </inkml:definitions>
  <inkml:trace contextRef="#ctx0" brushRef="#br0">48 1 23094,'0'0'-32,"-19"69"448,7-13 513,2 9-288,5 7 159,3 1-63,2-5-577,7-7-96,8-11-352,5-10-865,-4-11-481,0-9-640,-6-7-1153,-7-6-2338</inkml:trace>
</inkml:ink>
</file>

<file path=ppt/ink/ink4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9.394"/>
    </inkml:context>
    <inkml:brush xml:id="br0">
      <inkml:brushProperty name="width" value="0.025" units="cm"/>
      <inkml:brushProperty name="height" value="0.025" units="cm"/>
    </inkml:brush>
  </inkml:definitions>
  <inkml:trace contextRef="#ctx0" brushRef="#br0">29 6 20788,'3'-5'2146,"1"5"-192,-4 5-513,0 19-704,0 5-33,3 4-223,-3 6-385,0 1-64,0-2-192,-4-1-833,-1 0-993,-4-5-961,2-4-1377,-7-8-1538</inkml:trace>
</inkml:ink>
</file>

<file path=ppt/ink/ink4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9.751"/>
    </inkml:context>
    <inkml:brush xml:id="br0">
      <inkml:brushProperty name="width" value="0.025" units="cm"/>
      <inkml:brushProperty name="height" value="0.025" units="cm"/>
    </inkml:brush>
  </inkml:definitions>
  <inkml:trace contextRef="#ctx0" brushRef="#br0">1 54 18578,'0'0'5573,"59"-1"-4356,-13-3-32,8-2-480,2-2-609,-5 0-1089,-9-1-2242,-11 0-1506,-13 1-1472</inkml:trace>
</inkml:ink>
</file>

<file path=ppt/ink/ink4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095"/>
    </inkml:context>
    <inkml:brush xml:id="br0">
      <inkml:brushProperty name="width" value="0.025" units="cm"/>
      <inkml:brushProperty name="height" value="0.025" units="cm"/>
    </inkml:brush>
  </inkml:definitions>
  <inkml:trace contextRef="#ctx0" brushRef="#br0">1 14 18257,'0'0'6983,"65"-12"-5798,-27 11-769,5 1-287,1 0-322,-2 0-2209,-9 0-3011,-10 2-7848</inkml:trace>
  <inkml:trace contextRef="#ctx0" brushRef="#br0" timeOffset="1">332 183 12620,'0'0'14371,"9"6"-13805,-5-3-537,-1-1-15,0 1 0,0 0 0,0-1 0,0 0-1,1 0 1,-1 0 0,1 0 0,-1-1 0,1 1-1,0-1 1,0 0 0,0 0 0,-1 0 0,1-1-1,0 1 1,0-1 0,0 0 0,0 0 0,0 0-1,0-1 1,0 1 0,7-3 0,12-8-92,-19 8 41,0 1 0,0 0 0,0 0 0,0 0-1,0 1 1,1-1 0,-1 1 0,0 0 0,1 0 0,-1 0 0,6 1 0,-8 4-2,-1 0 1,0 0 0,-1 0-1,1 0 1,-1 1-1,1-1 1,-1 0 0,-1 0-1,0 7 1,1-4 0,0-1 255,0 0-620,0 0 1,0 0-1,0 0 1,1 0-1,0 0 1,2 7-1,-3-13 235,1 1-1,-1 0 0,0 0 1,1-1-1,-1 1 1,0 0-1,1-1 0,-1 1 1,1 0-1,0-1 1,-1 1-1,1-1 0,-1 1 1,1-1-1,0 1 1,-1-1-1,1 0 0,0 1 1,0-1-1,-1 0 1,2 1-1,0-1-137,-1 0 0,1 0 0,0 0 0,-1 0 0,1-1 0,-1 1 0,1 0 0,-1-1 0,1 1 0,-1-1 0,1 0 0,-1 1 0,1-1 0,-1 0 1,2-1-1,12-13-4590</inkml:trace>
</inkml:ink>
</file>

<file path=ppt/ink/ink4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499"/>
    </inkml:context>
    <inkml:brush xml:id="br0">
      <inkml:brushProperty name="width" value="0.025" units="cm"/>
      <inkml:brushProperty name="height" value="0.025" units="cm"/>
    </inkml:brush>
  </inkml:definitions>
  <inkml:trace contextRef="#ctx0" brushRef="#br0">42 0 13549,'0'0'2680,"-4"11"-1009,3-8-1628,-27 74 1740,26-69-1581,0 1 1,0-1-1,1 1 0,0 0 0,0-1 0,1 1 0,0 0 1,3 15-1,-3-23-197,0 0 0,0 0 0,0 0 0,1 0 0,-1 1 0,0-1 0,1 0 0,-1 0 0,1 0 0,0 0 0,-1 0 0,1 0 0,0 0 0,-1 0 0,1 0 0,0 0 0,0-1 0,0 1 0,0 0 0,0 0 0,0-1 0,0 1 0,0-1 0,0 1 0,0-1 0,0 1 0,0-1 0,0 0 0,0 1 0,0-1 0,1 0 0,-1 0 0,0 0 0,0 0 0,0 0 0,1 0 1,-1 0-1,0 0 0,0 0 0,0-1 0,0 1 0,0 0 0,1-1 0,-1 1 0,0-1 0,0 1 0,1-2 0,3-1 42,0 0-1,0 0 1,-1 0 0,1-1 0,-1 1-1,0-1 1,0 0 0,5-7 0,-4 3 267,0-1 1,0 1-1,-1-1 1,-1 0-1,1 0 1,-1 0-1,-1 0 1,0 0-1,0-1 1,-1 1-1,1-15 1,-7 29 2955,0 14-3476,5-17 190,0 0 1,0 0-1,0 0 0,0 0 1,0 0-1,1 1 0,-1-1 1,1 0-1,-1 0 0,1 0 1,0 0-1,0 0 0,0 0 1,0 0-1,0-1 0,0 1 1,0 0-1,1-1 0,-1 1 1,3 2-1,0-2-65,-1-1 1,0 1-1,1-1 0,-1 0 1,1 0-1,-1 0 0,1 0 1,0-1-1,-1 1 0,1-1 1,6 0-1,-5 0 80,0-1 0,-1 0 1,1 0-1,-1 0 0,1 0 0,-1 0 1,0-1-1,1 0 0,-1 0 0,0 0 1,0 0-1,0-1 0,5-4 0,-7 5 31,1 0-1,-1 0 0,0 0 0,0 0 1,0-1-1,-1 1 0,1 0 0,0-1 1,-1 0-1,0 1 0,1-1 0,-1 0 1,0 0-1,0 1 0,-1-1 0,1 0 0,-1 0 1,1 0-1,-1 0 0,0 0 0,0 0 1,-1-4-1,1 7-18,0-1 0,-1 1 0,1 0 1,0 0-1,-1-1 0,1 1 0,0 0 0,-1 0 0,1-1 0,0 1 1,-1 0-1,1 0 0,-1 0 0,1-1 0,0 1 0,-1 0 1,1 0-1,-1 0 0,1 0 0,-1 0 0,1 0 0,0 0 0,-1 0 1,1 0-1,-1 0 0,1 0 0,0 1 0,-1-1 0,1 0 1,-1 0-1,1 0 0,0 0 0,-1 1 0,1-1 0,-1 0 0,1 0 1,0 1-1,-1-1 0,-15 10 184,8-2-177,0 0 0,0 0 0,1 1 0,0 0 1,1 0-1,0 1 0,0-1 0,1 1 0,0 1 0,1-1 0,0 1 1,1 0-1,0-1 0,-1 13 0,4-22-135,0 0 0,1 0-1,-1 0 1,1-1 0,-1 1-1,0 0 1,1-1 0,0 1 0,-1 0-1,1-1 1,-1 1 0,1-1 0,0 1-1,-1-1 1,1 1 0,0-1-1,0 1 1,-1-1 0,1 0 0,0 1-1,0-1 1,0 0 0,0 0 0,-1 1-1,1-1 1,0 0 0,0 0-1,0 0 1,0 0 0,0 0 0,-1 0-1,1-1 1,1 1 0,35-6-8644,-10-9-3672</inkml:trace>
</inkml:ink>
</file>

<file path=ppt/ink/ink4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841"/>
    </inkml:context>
    <inkml:brush xml:id="br0">
      <inkml:brushProperty name="width" value="0.025" units="cm"/>
      <inkml:brushProperty name="height" value="0.025" units="cm"/>
    </inkml:brush>
  </inkml:definitions>
  <inkml:trace contextRef="#ctx0" brushRef="#br0">130 0 19763,'0'0'1825,"-11"2"-58,5-2-1558,-44 7 1938,47-6-1991,0 0-1,-1-1 0,1 2 1,0-1-1,0 0 1,0 1-1,0-1 1,0 1-1,0 0 0,0 0 1,1 0-1,-1 0 1,0 0-1,-3 6 1,6-7-176,-1-1 1,1 1 0,0 0-1,0 0 1,0-1 0,-1 1 0,1 0-1,0 0 1,0 0 0,0-1 0,0 1-1,1 0 1,-1 0 0,0-1 0,0 1-1,0 0 1,1 0 0,-1-1-1,0 1 1,1 0 0,-1-1 0,0 1-1,1 0 1,-1-1 0,1 1 0,-1 0-1,1-1 1,-1 1 0,1-1-1,0 1 1,-1-1 0,1 1 0,0-1-1,-1 0 1,1 1 0,0-1 0,0 0-1,-1 0 1,1 1 0,0-1 0,0 0-1,0 0 1,46 13-1214,-33-10 1036,-9-1 193,7 1-32,0 1-1,0 0 0,18 10 0,-29-13 41,0-1 0,0 0 0,0 1 0,0-1 1,0 1-1,0-1 0,0 1 0,0 0 0,0-1 0,0 1 0,0 0 0,0 0 0,0 0 0,-1-1 0,1 1 0,0 0 0,-1 0 0,1 0 0,0 0 0,-1 0 1,1 1-1,-1-1 0,0 0 0,1 0 0,-1 0 0,0 0 0,0 0 0,0 1 0,0-1 0,0 0 0,0 0 0,0 0 0,0 0 0,0 1 0,0-1 0,-1 0 0,1 0 1,0 0-1,-1 0 0,1 0 0,-1 0 0,1 0 0,-1 0 0,0 0 0,1 0 0,-1 0 0,0 0 0,0 0 0,0 0 0,1-1 0,-1 1 0,-1 0 0,-8 6 286,0-1-1,0-1 0,0 0 0,-1 0 0,1-1 0,-1 0 1,0-1-1,-1-1 0,1 1 0,0-2 0,-20 1 0,31-1-354,-1-1-1,0 0 0,0 0 1,0 0-1,0 0 1,1-1-1,-1 1 0,0 0 1,0 0-1,0 0 0,1-1 1,-1 1-1,0 0 0,0-1 1,1 1-1,-1-1 0,0 1 1,1-1-1,-1 1 0,1-1 1,-1 1-1,0-1 0,1 1 1,-1-1-1,1 0 1,-1 0-1,1 1 0,0-1 1,-1 0-1,1 1 0,0-1 1,-1 0-1,1 0 0,0 0 1,0 1-1,0-1 0,0 0 1,0 0-1,0 0 0,0 0 1,0 1-1,0-1 1,0 0-1,0 0 0,1 0 1,-1 1-1,0-1 0,0 0 1,1 0-1,-1 1 0,1-1 1,-1 0-1,0 1 0,1-1 1,0 0-1,29-48-6477,-26 44 5488,21-30-6035</inkml:trace>
</inkml:ink>
</file>

<file path=ppt/ink/ink4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1.759"/>
    </inkml:context>
    <inkml:brush xml:id="br0">
      <inkml:brushProperty name="width" value="0.025" units="cm"/>
      <inkml:brushProperty name="height" value="0.025" units="cm"/>
    </inkml:brush>
  </inkml:definitions>
  <inkml:trace contextRef="#ctx0" brushRef="#br0">70 6 2787,'0'0'19757,"-3"8"-17269,-9 19-1598,2 1 0,1 0 0,2 0 0,-8 52 0,8-14-748,1 78 1,23-207 460,-15 10-367,-1 43 345,5 39-314,-5-25-286,0-1-1,0 1 1,0-1 0,0 0 0,1 1 0,0-1 0,-1 0 0,1 0 0,0 0-1,1 0 1,-1-1 0,0 1 0,1-1 0,0 1 0,0-1 0,-1 0 0,1 0-1,0 0 1,1 0 0,-1 0 0,6 1 0,-7-2 1,1 0 0,0 0 0,-1-1 0,1 1 0,0-1 0,0 0 0,0 1 0,-1-1 0,1-1 0,0 1 0,0 0 0,0-1 1,-1 1-1,1-1 0,0 0 0,-1 0 0,1 0 0,0 0 0,-1-1 0,1 1 0,-1 0 0,0-1 0,0 0 0,1 0 0,-1 0 0,0 0 0,3-4 0,0 0-30,-1 0 0,1 0 0,-1-1 0,-1 1 0,1-1 0,-1 0 0,0 0 0,2-9 0,-5 15-27,-1 13 48,1-11 100,-2 8-183,0 0 0,1 0 0,0 1 0,1 12-1,-1-21 23,2-1 0,-1 1-1,0 0 1,0 0 0,0 0-1,0 0 1,0 0-1,1 0 1,-1-1 0,0 1-1,1 0 1,-1 0 0,1 0-1,-1-1 1,1 1-1,-1 0 1,1-1 0,0 1-1,-1 0 1,1-1 0,0 1-1,1 0 1,-1-1-83,1 0 1,-1 0-1,1 0 1,-1 0 0,1 0-1,-1 0 1,1 0-1,-1-1 1,1 1-1,-1 0 1,1-1-1,-1 0 1,1 1-1,-1-1 1,0 0-1,1 0 1,-1 1-1,2-3 1,6-4-539,-1-1-1,1 0 1,-2 0 0,1-1 0,-1 1-1,0-2 1,-1 1 0,6-12-1,38-87-1559,-44 94 2338,28-80-234,-18 30 3207,-23 82 1750,-10 9-3496,0 2-946,7-5 104,0-1-1,2 1 0,-7 31 1,12-41-498,1-1 0,0 1 0,1 0 0,0 0 1,1 1-1,1-1 0,3 19 0,-4-32 26,0 0 0,0 0 0,0-1-1,0 1 1,0 0 0,0 0 0,1-1 0,-1 1 0,0 0 0,0-1-1,1 1 1,-1 0 0,1-1 0,-1 1 0,0-1 0,1 1 0,-1-1 0,1 1-1,-1 0 1,1-1 0,-1 0 0,1 1 0,0-1 0,-1 1 0,1-1-1,0 0 1,-1 1 0,1-1 0,0 0 0,-1 0 0,1 0 0,0 1-1,-1-1 1,1 0 0,0 0 0,0 0 0,-1 0 0,1 0 0,0 0-1,0 0 1,-1-1 0,1 1 0,0 0 0,-1 0 0,1 0 0,0-1-1,-1 1 1,1 0 0,0-1 0,-1 1 0,1-1 0,-1 1 0,2-1-1,1-2 38,1 1-1,-1-1 0,0 0 1,0 0-1,0-1 1,0 1-1,3-6 0,5-10 472,-2-1 0,0-1 0,11-42-1,-24 90 2482,3-17-2873,0 0-1,1-1 1,1 1-1,-1 0 0,4 15 1,-3-23-117,0 0 1,0-1-1,0 1 0,0 0 1,0-1-1,1 1 0,-1-1 1,0 0-1,1 1 1,-1-1-1,1 0 0,-1 0 1,1 0-1,0 0 0,-1 0 1,1 0-1,0 0 1,0-1-1,0 1 0,0-1 1,-1 1-1,1-1 0,0 0 1,0 0-1,0 1 1,0-1-1,0-1 0,0 1 1,0 0-1,0 0 0,0-1 1,0 1-1,-1-1 1,1 0-1,0 1 0,2-3 1,4 1-80,-1-1 1,0 0 0,0-1-1,0 0 1,-1 0-1,1-1 1,10-9 0,4-11-164,-5 8 774,-24 48 404,7-29-894,-3 8 158,0 0 0,1 0-1,0 0 1,1 0 0,0 1-1,1-1 1,0 1 0,0 10-1,1-20-190,0 0 0,1-1 0,-1 1 0,0-1 0,0 1 0,1-1 0,-1 0 0,0 1-1,1-1 1,-1 1 0,0-1 0,1 0 0,-1 1 0,1-1 0,-1 0 0,0 1 0,1-1-1,-1 0 1,1 1 0,-1-1 0,1 0 0,-1 0 0,1 0 0,-1 0 0,1 1 0,0-1-1,-1 0 1,1 0 0,-1 0 0,1 0 0,-1 0 0,1 0 0,-1 0 0,1-1 0,-1 1-1,1 0 1,-1 0 0,1 0 0,-1 0 0,1-1 0,-1 1 0,1 0 0,-1-1 0,1 1-1,0-1 1,23-13-2103,-18 8 415,-1-1 1,0 1-1,-1-1 1,1 0-1,5-12 0,5-18-7185</inkml:trace>
</inkml:ink>
</file>

<file path=ppt/ink/ink4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118"/>
    </inkml:context>
    <inkml:brush xml:id="br0">
      <inkml:brushProperty name="width" value="0.025" units="cm"/>
      <inkml:brushProperty name="height" value="0.025" units="cm"/>
    </inkml:brush>
  </inkml:definitions>
  <inkml:trace contextRef="#ctx0" brushRef="#br0">31 0 17200,'0'0'6091,"-5"9"-4062,1-3-1837,0 1 0,1 0 0,0 0-1,1 0 1,-1 0 0,1 0 0,1 0 0,-1 1 0,0 8 0,2-13-366,0 0 1,1 0-1,-1 0 1,0 0-1,1 0 1,-1 0-1,1 0 1,0 0-1,0 0 1,1 0-1,-1-1 1,2 4-1,-1-3-311,0-1 0,0 0 0,0 0 0,0 0 0,1 0 0,-1 0 0,1 0 0,-1 0 0,1-1 0,-1 1 0,1-1 0,0 0 0,0 0-1,5 2 1,11 1-3038,6 3 3162,-4 3 3943,-19-8-3054,0 0-1,0 0 1,0 0-1,0 0 1,-1 0-1,1 0 1,-1 0-1,1 1 1,-1-1-1,0 0 1,0 1-1,0-1 1,0 1-1,0 0 1,-1-1-1,1 1 1,0 5-1,0 4 113,-1-9-569,0 0-1,0 0 1,1-1 0,-1 1-1,1 0 1,0-1 0,0 1-1,0 0 1,0-1 0,1 4-1,-1-5-114,1-1 1,-1 1-1,0 0 0,0 0 0,1 0 0,-1-1 0,0 1 0,1-1 0,-1 1 1,1-1-1,-1 0 0,0 1 0,1-1 0,-1 0 0,1 0 0,-1 0 0,1 0 1,-1 0-1,1 0 0,-1-1 0,1 1 0,-1 0 0,0-1 0,2 0 0,48-14-3473,-40 11 2775,0 0 0,0 1-1,1 1 1,-1-1 0,22 0 0,-29 14-3726,0-8 64</inkml:trace>
</inkml:ink>
</file>

<file path=ppt/ink/ink4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445"/>
    </inkml:context>
    <inkml:brush xml:id="br0">
      <inkml:brushProperty name="width" value="0.025" units="cm"/>
      <inkml:brushProperty name="height" value="0.025" units="cm"/>
    </inkml:brush>
  </inkml:definitions>
  <inkml:trace contextRef="#ctx0" brushRef="#br0">0 198 8264,'15'-48'801,"0"5"-481,1 4 1634,-1 10 1057,-4 8 128,-4 8-641,-3 9 1986,-4 7-3363,-4 11-448,-8 4-513,2 4-96,0 1-256,5 3-1410,1-2-2017,4-1-1922,0 2-4068</inkml:trace>
</inkml:ink>
</file>

<file path=ppt/ink/ink4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787"/>
    </inkml:context>
    <inkml:brush xml:id="br0">
      <inkml:brushProperty name="width" value="0.025" units="cm"/>
      <inkml:brushProperty name="height" value="0.025" units="cm"/>
    </inkml:brush>
  </inkml:definitions>
  <inkml:trace contextRef="#ctx0" brushRef="#br0">0 0 20147,'0'0'12620,"6"13"-23190</inkml:trace>
</inkml:ink>
</file>

<file path=ppt/ink/ink4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193"/>
    </inkml:context>
    <inkml:brush xml:id="br0">
      <inkml:brushProperty name="width" value="0.025" units="cm"/>
      <inkml:brushProperty name="height" value="0.025" units="cm"/>
    </inkml:brush>
  </inkml:definitions>
  <inkml:trace contextRef="#ctx0" brushRef="#br0">0 139 9865,'0'0'14425,"8"-5"-12760,0-1-1273,63-46 818,-67 49-1183,0-1-1,0 1 0,-1-1 1,1 1-1,-1-1 0,0 0 1,0 0-1,0 0 0,-1-1 1,1 1-1,-1-1 0,0 1 0,0-1 1,-1 0-1,2-8 0,-3 13 12,-1 0-1,0 0 0,0-1 0,0 1 0,1 0 0,-1 0 1,0 0-1,0 0 0,1 0 0,-1 0 0,0 0 1,0 0-1,0 0 0,1 0 0,-1 0 0,0 1 0,0-1 1,1 0-1,-1 1 0,0-1 0,0 0 0,1 1 0,-1-1 1,0 1-1,1-1 0,-2 2 0,-3 3 120,0 0-1,0 1 1,1-1 0,0 1-1,0 0 1,0 1 0,0-1-1,-3 12 1,5-14-74,0 0 0,0 0 0,1 1 0,0-1 0,0 0 0,0 1 0,0-1 0,1 1 0,-1-1 0,1 1 1,0-1-1,1 1 0,-1-1 0,1 1 0,2 6 0,-2-10-75,0 1 1,1-1-1,-1 0 1,1 1-1,0-1 1,-1 0-1,1 0 1,0 0-1,-1 0 1,1-1-1,0 1 1,0 0-1,0-1 1,0 1-1,0-1 1,0 0-1,0 0 1,0 1-1,0-1 1,0-1-1,0 1 1,0 0-1,2-1 1,3 1-117,-1-1 0,1 0 0,0-1 0,-1 1 0,11-5 1,-9 1-177,0 0 1,0 0 0,0 0-1,9-10 1,2-1 290,-16 30-4604,-3-12 3745,0 0 1,0 0 0,1-1 0,-1 1 0,0 0 0,1 0-1,-1-1 1,1 1 0,-1 0 0,1-1 0,0 1 0,1 2-1,6-3-5698</inkml:trace>
</inkml:ink>
</file>

<file path=ppt/ink/ink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1.994"/>
    </inkml:context>
    <inkml:brush xml:id="br0">
      <inkml:brushProperty name="width" value="0.025" units="cm"/>
      <inkml:brushProperty name="height" value="0.025" units="cm"/>
    </inkml:brush>
  </inkml:definitions>
  <inkml:trace contextRef="#ctx0" brushRef="#br0">47 466 16432,'-8'-15'2466,"6"11"-2320,-5-9 743,1-1 0,-10-26 1,14 33-645,1 0 1,-1 1-1,1-1 1,0 0-1,1 0 1,0 0-1,0 1 1,0-1-1,1 0 1,0 0-1,4-13 1,-1 9-74,2 1 0,-1-1 1,2 1-1,-1 0 0,1 1 0,1-1 0,0 1 1,0 1-1,0-1 0,15-9 0,3-2 161,2 1 0,45-23 0,-43 27-305,1 1 0,0 2 0,1 1 0,0 1 0,1 2 0,0 2 0,0 0-1,50 0 1,-76 5-39,0 1-1,0 0 0,-1 1 1,1 0-1,0 0 0,0 0 0,-1 1 1,1 0-1,-1 0 0,0 1 1,9 4-1,-12-5 9,-1 0 0,0 0 0,0 0 0,0 0 0,0 0 0,0 0-1,0 0 1,-1 1 0,1-1 0,-1 1 0,0-1 0,1 1 0,-1 0 0,-1 0 0,1-1 0,0 1 0,0 0 0,-1 0 0,0 0-1,1 0 1,-1 0 0,0-1 0,-1 1 0,1 0 0,0 0 0,-1 0 0,0 0 0,-1 4 0,-2 5 111,-1-1 0,0 0 1,0 0-1,-1-1 0,0 1 1,-1-1-1,0-1 1,-1 1-1,-9 7 0,-87 79 1404,71-68-1011,3-4-130,21-17-306,0 0-1,0 0 1,1 1-1,-14 17 1,73-42-1287,-39 14 1155,0 0 1,-1 1-1,1 0 1,0 0 0,0 1-1,0 1 1,0 0 0,0 1-1,0 0 1,0 1 0,0 0-1,0 1 1,-1 0 0,19 8-1,-23-8 16,0 1 0,0 0 0,0 1-1,0-1 1,-1 1 0,0 0 0,0 1 0,0 0-1,-1 0 1,1 0 0,-1 0 0,-1 1 0,0 0 0,0 0-1,0 0 1,0 0 0,-1 1 0,-1 0 0,1-1-1,-1 1 1,0 0 0,1 13 0,-3-12 127,1-1 1,-1 0 0,0 1-1,-1-1 1,0 0-1,0 1 1,-1-1 0,0 0-1,-1 0 1,0 0-1,0 0 1,0 0 0,-1-1-1,0 0 1,-1 1-1,1-2 1,-11 13 0,4-8 284,-1 0 1,0-1 0,-1-1-1,0 1 1,-1-2 0,0 0-1,0-1 1,-24 9 0,18-8-333,0-2 1,-1 0-1,0-1 1,0-1-1,0-2 1,-30 2-1,42-4-31,0 0 0,1 0 0,-1-1 0,0 0-1,1-1 1,-1 0 0,1 0 0,-1-1 0,1 0 0,0 0-1,0-1 1,0 0 0,1 0 0,0-1 0,-1 0 0,1 0-1,1-1 1,-8-7 0,13 12-154,0 0 1,0 0-1,0 0 1,0 0-1,0-1 1,0 1-1,0 0 1,0-1-1,0 1 1,1 0-1,-1-1 1,1 1-1,-1-1 1,1 1-1,-1-1 0,1 1 1,0-1-1,0 1 1,0-1-1,-1 1 1,2-1-1,-1 1 1,0-1-1,0 0 1,0 1-1,1-1 1,-1 1-1,1-1 1,-1 1-1,1 0 0,0-1 1,-1 1-1,1 0 1,0-1-1,0 1 1,0 0-1,0 0 1,0 0-1,0 0 1,0-1-1,3 0 1,5-3-1764,0 0 1,0 0-1,0 1 1,1 0-1,13-3 1,-4 1-741,26-10-7196</inkml:trace>
</inkml:ink>
</file>

<file path=ppt/ink/ink4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567"/>
    </inkml:context>
    <inkml:brush xml:id="br0">
      <inkml:brushProperty name="width" value="0.025" units="cm"/>
      <inkml:brushProperty name="height" value="0.025" units="cm"/>
    </inkml:brush>
  </inkml:definitions>
  <inkml:trace contextRef="#ctx0" brushRef="#br0">0 1 12236,'0'0'13965,"0"62"-12396,0-36-864,0 2-417,0 4 65,1 5-129,-1 2-160,0 4-320,2 0-1794,-2 3-2178,0-1-2018,0-5-6214</inkml:trace>
</inkml:ink>
</file>

<file path=ppt/ink/ink4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892"/>
    </inkml:context>
    <inkml:brush xml:id="br0">
      <inkml:brushProperty name="width" value="0.025" units="cm"/>
      <inkml:brushProperty name="height" value="0.025" units="cm"/>
    </inkml:brush>
  </inkml:definitions>
  <inkml:trace contextRef="#ctx0" brushRef="#br0">21 1 18225,'0'0'12332,"-21"54"-11467,21-47-641,0-2-352,7-1-1185,1-2-1987,-2-2-2593</inkml:trace>
</inkml:ink>
</file>

<file path=ppt/ink/ink4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7.538"/>
    </inkml:context>
    <inkml:brush xml:id="br0">
      <inkml:brushProperty name="width" value="0.025" units="cm"/>
      <inkml:brushProperty name="height" value="0.025" units="cm"/>
    </inkml:brush>
  </inkml:definitions>
  <inkml:trace contextRef="#ctx0" brushRef="#br0">1 157 9097,'9'5'3555,"63"39"-1545,141 62 0,-118-69-1775,1-4 1,2-4 0,1-4 0,0-5 0,164 12-1,257-8 565,360 34 2084,-264 33-2302,183 22-96,-391-76 41,2-18 0,-1-18 0,805-103 0,671-307 2868,-1848 400-3370,-23 6-4,1 0-1,-1-1 1,0-1 0,19-9 0,-32 13-2,1 0 0,-1 0 0,0 0 0,0 0 0,1 0 0,-1 0 0,0-1 0,0 1 0,0 0 0,-1 0 0,1-1 0,0 1 0,0-1 0,-1 1 0,1-1 0,0 1 0,-1-1 0,0 1 0,1-1 0,-1 1 0,0-1 0,0 0 0,0 1 0,0-1 0,0 1 0,0-1 0,0 0 1,-1 1-1,1-1 0,-1 1 0,1-1 0,-1 1 0,1-1 0,-1 1 0,0 0 0,0-1 0,0 1 0,1 0 0,-1-1 0,-3-1 0,-4-8 37,0 1 1,-1 0-1,-15-14 1,22 23-81,-17-16-590,-1 1 1,-1 1 0,-38-21-1,16 14-3970,-47-16 0,29 15-4149</inkml:trace>
</inkml:ink>
</file>

<file path=ppt/ink/ink4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8.301"/>
    </inkml:context>
    <inkml:brush xml:id="br0">
      <inkml:brushProperty name="width" value="0.025" units="cm"/>
      <inkml:brushProperty name="height" value="0.025" units="cm"/>
    </inkml:brush>
  </inkml:definitions>
  <inkml:trace contextRef="#ctx0" brushRef="#br0">259 83 10186,'16'-16'1347,"-6"6"1305,0 0 1,-1-1 0,11-15 0,-20 26-2513,0 0 0,0 0 0,0 0 0,1 0 0,-1-1 1,0 1-1,0 0 0,0 0 0,0 0 0,0-1 0,0 1 0,0 0 1,0 0-1,0 0 0,0-1 0,0 1 0,0 0 0,0 0 0,0 0 1,0-1-1,0 1 0,0 0 0,0 0 0,0 0 0,0 0 0,-1-1 1,1 1-1,0 0 0,0 0 0,0 0 0,0 0 0,0-1 1,0 1-1,-1 0 0,1 0 0,0 0 0,0 0 0,0 0 0,0 0 1,-1-1-1,1 1 0,0 0 0,0 0 0,0 0 0,-1 0 0,-14-2 1436,-18 5-1404,18 2-154,2 0 0,-1 2-1,1-1 1,0 2 0,0-1 0,1 2 0,0 0-1,0 0 1,-20 22 0,16-14-22,1 1 0,1 0 0,1 1 1,0 1-1,-17 35 0,26-45 16,0-1 1,1 1 0,0-1-1,0 1 1,1 0 0,0 0-1,1 1 1,0 11-1,1-19-12,0 0 0,0 0 0,1 1 0,-1-1 0,1 0 0,0 0 0,0 0 0,0 0 0,0 0 0,0 0 0,1 0 0,-1 0 0,1-1 0,0 1 0,0 0 0,0-1 0,0 0-1,0 1 1,1-1 0,-1 0 0,1 0 0,-1 0 0,1 0 0,0-1 0,0 1 0,0-1 0,0 0 0,5 2 0,6 1-441,0-2 1,0 1-1,0-2 0,0 0 1,0 0-1,0-1 0,0-1 1,0-1-1,0 0 0,0 0 1,17-7-1,-14 4-1421,-1-1 1,0-1-1,0-1 0,-1 0 0,18-13 1,21-21-10877</inkml:trace>
</inkml:ink>
</file>

<file path=ppt/ink/ink4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8.658"/>
    </inkml:context>
    <inkml:brush xml:id="br0">
      <inkml:brushProperty name="width" value="0.025" units="cm"/>
      <inkml:brushProperty name="height" value="0.025" units="cm"/>
    </inkml:brush>
  </inkml:definitions>
  <inkml:trace contextRef="#ctx0" brushRef="#br0">41 0 18129,'0'0'2931,"-3"12"-1645,-7 20-300,2 0-1,1 1 1,-5 65-1,11-86-811,1 0 1,1 0-1,0 0 0,1 0 0,0 0 1,8 21-1,-8-27-143,1 0 0,0 0 0,0 0 0,0 0 0,1-1 0,0 1 0,0-1-1,0 0 1,1 0 0,0-1 0,0 1 0,0-1 0,9 6 0,-13-10 30,-1 1 0,1-1 1,0 1-1,0-1 0,-1 1 0,1-1 0,0 0 1,0 1-1,0-1 0,-1 0 0,1 1 0,0-1 0,0 0 1,0 0-1,0 0 0,0 0 0,0 0 0,0 0 1,-1 0-1,1 0 0,0-1 0,0 1 0,0 0 0,0 0 1,0-1-1,-1 1 0,2-1 0,-1 0 15,0 0 0,0 0 0,0-1 0,0 1 1,0 0-1,0-1 0,-1 1 0,1-1 0,-1 1 0,1-1 0,-1 1 0,1-1 0,-1 1 0,0-3 0,0-66 869,-1 55-922,1 6-4,-1 0-1,0 0 0,0 0 0,0 1 0,-1-1 0,0 0 0,-1 1 1,0-1-1,0 1 0,-1 0 0,0 0 0,-1 1 0,1-1 0,-2 1 1,1 0-1,-1 0 0,0 0 0,0 1 0,-8-6 0,13 11-22,1 0-1,-1 1 0,0-1 1,0 1-1,0-1 0,0 1 0,1-1 1,-1 1-1,0 0 0,0-1 1,0 1-1,0 0 0,0 0 0,0-1 1,0 1-1,0 0 0,0 0 1,0 0-1,0 0 0,0 1 0,0-1 1,0 0-1,-2 1 0,4-1-5,-1 1 0,0 0-1,0-1 1,1 1 0,-1 0-1,0-1 1,1 1 0,-1 0-1,0-1 1,1 1 0,-1-1-1,1 1 1,-1-1 0,1 1-1,0-1 1,-1 0 0,1 1-1,-1-1 1,1 0 0,0 1-1,-1-1 1,1 0 0,0 0-1,-1 1 1,1-1 0,0 0-1,-1 0 1,1 0 0,0 0-1,-1 0 1,1 0 0,0 0-1,1 0 1,18 3-942,1 0-1,-1-1 1,1-2 0,-1 0-1,29-3 1,-23-1-2329,1-1-1,-1-1 1,41-15 0,-29 6-1919</inkml:trace>
</inkml:ink>
</file>

<file path=ppt/ink/ink4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9.325"/>
    </inkml:context>
    <inkml:brush xml:id="br0">
      <inkml:brushProperty name="width" value="0.025" units="cm"/>
      <inkml:brushProperty name="height" value="0.025" units="cm"/>
    </inkml:brush>
  </inkml:definitions>
  <inkml:trace contextRef="#ctx0" brushRef="#br0">89 20 9513,'0'0'11755,"-9"8"-10479,1 1-1037,0 0 0,1 0 0,0 1 1,0 0-1,1 0 0,0 1 0,1 0 0,0 0 0,0 0 1,2 1-1,-1 0 0,2-1 0,-1 1 0,0 12 0,3-17-180,0-1-1,0 0 1,0 1-1,1-1 0,0 0 1,0 0-1,0 1 0,1-1 1,4 10-1,-4-14-43,-1 0 0,1 0 0,-1 0-1,1 0 1,-1 0 0,1 0 0,0-1 0,0 1-1,0-1 1,0 1 0,0-1 0,0 0 0,1 1-1,-1-1 1,0 0 0,1-1 0,-1 1 0,1 0-1,-1-1 1,0 1 0,1-1 0,-1 0 0,1 0-1,-1 0 1,1 0 0,-1 0 0,5-1 0,-3 0 3,-1 0 0,1-1 0,-1 1 1,1-1-1,-1 1 0,0-1 0,0 0 0,0 0 1,0-1-1,0 1 0,0 0 0,0-1 1,-1 0-1,1 0 0,3-5 0,32-55 99,-28 46-104,3-10-104,-8 17 221,-1 1-1,2-1 1,-1 1-1,1 1 1,1-1-1,9-10 1,-15 18-105,1-1 1,-1 1-1,1 0 1,-1 0 0,1 1-1,-1-1 1,1 0-1,0 0 1,-1 1 0,1-1-1,0 1 1,0-1-1,-1 1 1,1 0 0,0 0-1,0 0 1,2 0-1,-1 0-24,0 1-1,0 0 1,0 0-1,-1 0 0,1 1 1,0-1-1,-1 1 0,1-1 1,-1 1-1,1 0 1,-1 0-1,0 0 0,4 5 1,-1-2-3,0 1 0,0 0 0,-1 1 0,1-1 0,-2 1 0,1 0 1,-1 0-1,0 0 0,0 1 0,-1-1 0,0 1 0,0-1 0,-1 1 0,0 0 1,0-1-1,-1 1 0,0 0 0,0 0 0,-3 13 0,3-20 4,1-1-1,-1 1 0,0 0 0,0-1 1,0 1-1,1-1 0,-1 1 0,0-1 1,1 1-1,-1 0 0,0-1 0,1 1 1,-1-1-1,1 1 0,-1-1 1,1 0-1,-1 1 0,1-1 0,-1 1 1,1-1-1,-1 0 0,1 0 0,-1 1 1,1-1-1,0 0 0,-1 0 0,1 0 1,0 1-1,-1-1 0,1 0 1,-1 0-1,1 0 0,0 0 0,-1 0 1,1 0-1,0 0 0,-1-1 0,1 1 1,0 0-1,30-5 98,-18-1-100,0 0 0,0 0 0,0-1 0,-1 0 0,0-1 0,0-1 0,-1 0 0,12-13 0,9-11-32,34-44 0,-63 77-67,-3 10-26,-3 12 58,0-10 72,1 0-1,0 0 0,0 0 1,2 0-1,-1 1 0,3 21 1,-1-31 1,-1 0 0,1 0 1,0 0-1,0-1 0,0 1 0,0 0 1,0-1-1,1 1 0,-1 0 1,1-1-1,0 0 0,0 1 0,0-1 1,0 0-1,0 0 0,0 0 0,0 0 1,1 0-1,-1-1 0,1 1 1,-1-1-1,1 0 0,0 1 0,-1-1 1,1 0-1,0 0 0,0-1 1,0 1-1,0-1 0,0 1 0,-1-1 1,1 0-1,4 0 0,0-1 56,0 0 0,0 0 0,0 0 0,-1-1 0,1 0 0,0-1 0,-1 1 0,0-1 0,1 0 0,-1-1 0,0 1 0,-1-1-1,1 0 1,-1-1 0,1 0 0,-1 1 0,-1-2 0,1 1 0,6-10 0,-6 8 51,-1 1 1,0-1-1,0 0 0,0 0 1,-1 0-1,0 0 0,-1-1 1,1 1-1,-2-1 0,1 0 0,-1 1 1,0-1-1,0 0 0,-1 0 1,0 0-1,-1 0 0,-1-11 1,1 16-99,0 1 0,0-1 0,0 1 0,-1 0 0,1-1 0,0 1 0,-1 0 0,0 0 0,1 0 1,-1 0-1,0 0 0,0 0 0,0 1 0,0-1 0,0 1 0,0-1 0,-1 1 0,1 0 0,0 0 0,-1 0 1,1 0-1,-5-1 0,-2 0-37,1 1 0,-1 0 0,1 0 0,-1 0 0,-13 2 0,22-1-4,0 0-1,0 0 0,0 0 0,0 0 0,-1 0 0,1 0 0,0-1 1,0 1-1,0 0 0,0 0 0,0 0 0,-1 0 0,1 0 0,0 0 1,0 0-1,0 0 0,0 0 0,-1 1 0,1-1 0,0 0 0,0 0 1,0 0-1,0 0 0,0 0 0,-1 0 0,1 0 0,0 0 0,0 0 0,0 0 1,0 0-1,0 1 0,0-1 0,0 0 0,-1 0 0,1 0 0,0 0 1,0 0-1,0 0 0,0 1 0,0-1 0,0 0 0,0 0 0,0 0 1,0 0-1,0 0 0,0 1 0,0-1 0,0 0 0,0 0 0,0 0 0,0 0 1,0 1-1,0-1 0,0 0 0,0 0 0,0 0 0,0 0 0,0 0 1,0 1-1,0-1 0,0 0 0,0 0 0,1 0 0,-1 0 0,0 0 1,0 0-1,0 1 0,13 5-3336,13-6-2946,7 0-3694</inkml:trace>
</inkml:ink>
</file>

<file path=ppt/ink/ink4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150"/>
    </inkml:context>
    <inkml:brush xml:id="br0">
      <inkml:brushProperty name="width" value="0.025" units="cm"/>
      <inkml:brushProperty name="height" value="0.025" units="cm"/>
    </inkml:brush>
  </inkml:definitions>
  <inkml:trace contextRef="#ctx0" brushRef="#br0">119 245 13933,'0'0'2082,"1"-10"465,0-34 180,-1 43-2633,-1 0 0,1 0-1,-1-1 1,1 1 0,-1 0-1,0 0 1,1 0-1,-1 0 1,0 0 0,0 0-1,0 1 1,0-1 0,0 0-1,0 0 1,0 1-1,0-1 1,0 0 0,0 1-1,0-1 1,0 1 0,-1-1-1,1 1 1,0 0-1,0 0 1,0-1 0,-1 1-1,1 0 1,0 0 0,0 0-1,-1 0 1,1 0-1,0 1 1,0-1 0,-2 1-1,-2-1 89,0 1 0,0 0-1,0 0 1,0 0 0,0 1-1,-7 3 1,9-3-130,-1 1 0,1-1 1,0 1-1,0 0 0,1-1 1,-1 1-1,1 1 0,-1-1 1,1 0-1,0 0 0,0 1 1,0 0-1,1-1 0,-1 1 1,1 0-1,0-1 0,0 1 0,0 0 1,0 5-1,1-8-45,0-1-1,0 1 1,1 0-1,-1-1 1,0 1 0,1-1-1,-1 1 1,1-1-1,-1 1 1,0 0-1,1-1 1,-1 1 0,1-1-1,0 0 1,-1 1-1,1-1 1,-1 1-1,1-1 1,0 0 0,-1 1-1,1-1 1,0 0-1,-1 0 1,1 0-1,0 0 1,-1 1-1,1-1 1,0 0 0,-1 0-1,1 0 1,0 0-1,-1 0 1,1-1-1,1 1 1,28-4 174,-19-1-124,0 1 0,0-2-1,0 0 1,-1 0 0,0 0-1,0-2 1,-1 1 0,17-17-1,-3-1 10,39-53-1,-32 28 32,-9 15-188,-20 42-28,-10 27-51,0-8 277,2 1-1,1 1 1,2-1 0,0 1 0,2 0-1,2 46 1,0-70-74,0-1 1,0 0-1,0 0 0,1 0 0,0 0 0,0 0 0,0 0 0,0 0 1,0 0-1,0 0 0,1 0 0,-1-1 0,1 1 0,0 0 1,0-1-1,0 0 0,0 1 0,0-1 0,1 0 0,-1 0 1,1 0-1,-1 0 0,1-1 0,0 1 0,-1-1 0,1 1 1,0-1-1,0 0 0,0 0 0,0 0 0,0-1 0,0 1 1,1-1-1,-1 0 0,0 0 0,6 0 0,2-1 55,0 0-1,1-1 1,-1-1 0,0 0-1,-1 0 1,1-1 0,-1 0-1,1-1 1,11-7 0,3-5-4,39-33 1,-41 30-231,45-29 0,-68 48 124,1 1 0,-1 0 0,1-1 0,-1 1 0,1 0 0,0-1 0,-1 1 0,1 0 0,-1 0 1,1 0-1,0-1 0,-1 1 0,1 0 0,0 0 0,-1 0 0,1 0 0,-1 0 0,1 0 0,0 0 0,-1 1 0,1-1 0,0 0 1,-1 0-1,1 0 0,-1 1 0,1-1 0,0 0 0,-1 1 0,1-1 0,-1 0 0,1 1 0,-1-1 0,1 1 0,-1-1 0,0 1 1,1-1-1,-1 1 0,1-1 0,-1 1 0,0-1 0,1 1 0,-1-1 0,0 1 0,0 0 0,0-1 0,1 1 0,-1-1 0,0 1 1,0 0-1,0-1 0,0 1 0,0 0 0,0-1 0,0 2 0,-1 48 23,0-35-3,1-11 11,0 1-1,0-1 1,0 1 0,0-1-1,1 1 1,0-1-1,0 1 1,0-1 0,0 1-1,3 3 1,-3-7 9,0 1 1,1-1-1,-1 0 0,1 0 1,-1 0-1,1 0 0,0 0 1,-1 0-1,1 0 0,0-1 1,0 1-1,0-1 1,-1 1-1,1-1 0,0 0 1,0 0-1,0 0 0,0 0 1,0 0-1,0 0 0,-1 0 1,1 0-1,0-1 0,0 1 1,0-1-1,0 1 0,1-2 1,14-4 31,-1 0-1,0-1 1,0 0 0,-1-2-1,0 0 1,-1 0 0,14-13-1,-15 12-483,1 0-1,0 0 0,1 1 0,-1 1 1,2 1-1,-1 0 0,26-8 1,-34 14 417,-5 2-2332</inkml:trace>
</inkml:ink>
</file>

<file path=ppt/ink/ink4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494"/>
    </inkml:context>
    <inkml:brush xml:id="br0">
      <inkml:brushProperty name="width" value="0.025" units="cm"/>
      <inkml:brushProperty name="height" value="0.025" units="cm"/>
    </inkml:brush>
  </inkml:definitions>
  <inkml:trace contextRef="#ctx0" brushRef="#br0">168 113 15310,'1'9'1138,"14"70"1970,10 63-614,-23-122-2003,0 1-1,-1-1 1,-2 0 0,-5 39-1,3-47 87,0 0 0,-1 0 0,-1 0 0,0 0 0,-1-1 0,-8 14 0,12-21-448,0-1 0,-1 1 1,1-1-1,-1 1 0,0-1 0,1 0 0,-1 0 1,-1 0-1,1 0 0,0-1 0,-1 1 0,1-1 1,-1 0-1,0 0 0,0 0 0,0-1 0,0 1 1,0-1-1,0 0 0,0 0 0,-9 1 0,10-3-103,0-1 0,0 1 0,0 0 0,0-1 0,0 0 0,0 0 1,0 0-1,0 0 0,1 0 0,-1 0 0,1-1 0,-1 1 0,1-1 0,0 0 0,0 1 0,0-1 0,1 0 0,-1 0 0,1 0 0,-1-1 0,1 1 0,-1-6 0,-4-10-46,0 0 0,-4-29 1,7 29-229,0 1 0,2-1 1,0 0-1,0 1 1,2-1-1,0 0 1,2 1-1,0-1 1,0 1-1,2 0 1,0 0-1,2 0 1,0 1-1,0 0 1,2 0-1,0 1 0,1 0 1,19-24-1,32-41-10818,-35 38-2237</inkml:trace>
</inkml:ink>
</file>

<file path=ppt/ink/ink4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838"/>
    </inkml:context>
    <inkml:brush xml:id="br0">
      <inkml:brushProperty name="width" value="0.025" units="cm"/>
      <inkml:brushProperty name="height" value="0.025" units="cm"/>
    </inkml:brush>
  </inkml:definitions>
  <inkml:trace contextRef="#ctx0" brushRef="#br0">1 1 17681,'0'0'9577</inkml:trace>
</inkml:ink>
</file>

<file path=ppt/ink/ink4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1.199"/>
    </inkml:context>
    <inkml:brush xml:id="br0">
      <inkml:brushProperty name="width" value="0.025" units="cm"/>
      <inkml:brushProperty name="height" value="0.025" units="cm"/>
    </inkml:brush>
  </inkml:definitions>
  <inkml:trace contextRef="#ctx0" brushRef="#br0">0 42 21428,'0'0'545,"48"-18"-481,-14 14 1057,5 1-288,3 1-129,5-1-95,7 3-449,5 0-128,0 0-801,2-4-3555,-7-3-5637</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2.646"/>
    </inkml:context>
    <inkml:brush xml:id="br0">
      <inkml:brushProperty name="width" value="0.025" units="cm"/>
      <inkml:brushProperty name="height" value="0.025" units="cm"/>
    </inkml:brush>
  </inkml:definitions>
  <inkml:trace contextRef="#ctx0" brushRef="#br0">1 104 16207,'0'0'7656,"49"-5"-7400,-4-4-192,3-6-673,-4-5-2081,-2-4-2499,-5-6-1698</inkml:trace>
</inkml:ink>
</file>

<file path=ppt/ink/ink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2.351"/>
    </inkml:context>
    <inkml:brush xml:id="br0">
      <inkml:brushProperty name="width" value="0.025" units="cm"/>
      <inkml:brushProperty name="height" value="0.025" units="cm"/>
    </inkml:brush>
  </inkml:definitions>
  <inkml:trace contextRef="#ctx0" brushRef="#br0">3 403 22421,'0'0'6566,"9"78"-5701,-9-34-192,-4 2-513,2-1-128,2-4-192,0-7-801,0-15-1345,2-10-353,8-9-448,-4-22-1025,-3-16-2434</inkml:trace>
  <inkml:trace contextRef="#ctx0" brushRef="#br0" timeOffset="1">7 1 16432,'0'0'1377,"-6"54"-1121,6-14-224,0 3 32,18 2-993,3-6-3843</inkml:trace>
</inkml:ink>
</file>

<file path=ppt/ink/ink4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1.946"/>
    </inkml:context>
    <inkml:brush xml:id="br0">
      <inkml:brushProperty name="width" value="0.025" units="cm"/>
      <inkml:brushProperty name="height" value="0.025" units="cm"/>
    </inkml:brush>
  </inkml:definitions>
  <inkml:trace contextRef="#ctx0" brushRef="#br0">226 405 15022,'-10'0'4436,"0"0"-3940,-16 1 669,-1 1-1,-27 5 1,49-6-1041,-1-1 0,1 1-1,-1 1 1,1-1 0,0 1 0,0 0 0,0 0 0,0 1-1,0-1 1,0 1 0,1 0 0,-1 1 0,1-1-1,0 1 1,0-1 0,0 1 0,0 0 0,-3 6-1,7-9-119,-1 0 0,0 0 0,1 0 0,-1 1 0,1-1 0,-1 0 0,1 1 1,0-1-1,-1 0 0,1 1 0,0-1 0,0 0 0,0 1 0,0-1 0,0 0 0,0 1 0,0-1 0,1 0 0,-1 1 0,0-1 0,1 0 0,-1 1 0,1-1 0,0 0 0,-1 0 0,2 2 0,0-1 23,1 0 1,-1 0-1,0-1 0,0 1 1,1-1-1,-1 0 0,1 0 1,-1 0-1,1 0 1,0 0-1,-1 0 0,5 0 1,6 1 163,-1-1 0,1-1 0,0 0 0,23-3 0,-28 1-135,0 0-1,0-1 1,0 0-1,0 0 1,-1-1-1,1 0 0,-1 0 1,0 0-1,0-1 1,0 0-1,7-8 1,-9 9 112,-1-1 1,0 1 0,0-1 0,0 0-1,-1 0 1,1 0 0,-1 0 0,0-1-1,-1 1 1,1-1 0,-1 0 0,0 0-1,0 0 1,-1 0 0,0 0 0,0-6-1,-1 12-164,0-1-1,0 1 1,0 0-1,0-1 1,0 1-1,0 0 1,-1 0-1,1-1 1,0 1-1,0 0 1,0 0-1,-1 0 1,1-1-1,0 1 0,0 0 1,-1 0-1,1 0 1,0 0-1,0-1 1,-1 1-1,1 0 1,0 0-1,0 0 1,-1 0-1,1 0 1,0 0-1,-1 0 1,1 0-1,0 0 1,-1 0-1,1 0 0,0 0 1,-1 0-1,1 0 1,0 0-1,0 0 1,-1 0-1,1 0 1,0 0-1,-1 1 1,1-1-1,0 0 1,0 0-1,-1 0 1,1 0-1,0 1 1,0-1-1,0 0 0,-1 0 1,1 0-1,0 1 1,-15 9-46,11-4 53,-1 0 0,2 0 0,-1 0-1,1 0 1,0 0 0,0 1 0,1-1 0,0 1 0,0 0-1,0-1 1,1 1 0,0 0 0,0 0 0,1 9-1,0-13 8,0 0 0,0 0-1,0 0 1,0 0 0,0 0-1,1 0 1,0 0 0,-1 0 0,1 0-1,0 0 1,1 0 0,-1-1-1,0 1 1,1 0 0,0-1-1,-1 1 1,1-1 0,0 1-1,0-1 1,0 0 0,1 0-1,-1 0 1,0 0 0,1 0-1,0-1 1,-1 1 0,1-1 0,0 1-1,0-1 1,-1 0 0,1 0-1,0 0 1,5 0 0,-1-1 12,0 0 0,1-1 0,-1 0 0,0 0 0,1 0 1,-1-1-1,0 0 0,0-1 0,0 1 0,0-2 0,-1 1 1,1 0-1,-1-1 0,0-1 0,0 1 0,0-1 0,-1 0 1,1 0-1,4-6 0,-2 2 13,1-1 0,-1 0 0,-1-1 1,0 0-1,0 0 0,-1 0 0,-1-1 0,0 0 1,0 0-1,2-15 0,-6 27-45,-1 0 1,0 0-1,0-1 1,1 1 0,-1 0-1,0 0 1,0-1-1,0 1 1,0 0-1,0 0 1,1-1-1,-1 1 1,0 0-1,0-1 1,0 1-1,0 0 1,0 0-1,0-1 1,0 1-1,0 0 1,0-1-1,0 1 1,0 0-1,0-1 1,0 1-1,0 0 1,0 0-1,-1-1 1,1 1-1,0 0 1,0-1-1,0 1 1,0 0-1,0 0 1,-1-1-1,1 1 1,0 0-1,0 0 1,-1 0-1,1-1 1,0 1-1,0 0 1,-1 0-1,1 0 1,0 0-1,-1-1 1,-12 14-153,-12 25-70,23-34 246,0 1 0,0-1 0,0 1 1,1-1-1,0 1 0,0 0 0,0 0 0,0 6 1,2-9-17,-1-1 0,0 0 0,0 0 0,1 0 0,-1 0 0,0 0 0,1 0 0,-1 0 0,1 0 0,-1 0 0,1 0 0,0 0 0,-1-1 0,1 1 1,0 0-1,0 0 0,0-1 0,0 1 0,-1 0 0,1-1 0,0 1 0,0-1 0,0 1 0,0-1 0,0 1 0,0-1 0,0 0 0,1 1 0,-1-1 0,0 0 0,0 0 0,0 0 1,0 0-1,0 0 0,0 0 0,0 0 0,0 0 0,0-1 0,1 1 0,0-1 0,4 0-3,0 0 0,0 0 0,0-1 0,0 0 0,-1 0 0,1-1 0,-1 1 0,1-1 0,-1 0 1,7-6-1,47-45-4,-4 4-27,-52 75-714,-11 23 694,6-39 57,0 0 0,0 1 0,1 0 0,0-1 0,1 1 0,0 0-1,1 0 1,1 9 0,-1-17-1,-1 0 0,1-1-1,0 1 1,0-1 0,0 1-1,0-1 1,0 1 0,0-1 0,1 0-1,-1 1 1,0-1 0,1 0-1,-1 0 1,1 0 0,-1 0-1,1 0 1,-1 0 0,1-1 0,0 1-1,-1 0 1,1-1 0,0 1-1,0-1 1,-1 0 0,1 1-1,0-1 1,0 0 0,0 0 0,-1 0-1,1-1 1,0 1 0,0 0-1,0-1 1,2 0 0,3 0-29,0-1 1,0 0 0,0-1-1,0 1 1,-1-1 0,1-1-1,7-4 1,1-3-704,0-2 0,0 0 1,22-26-1,-20 17-1042,-1-1 0,-1 0 0,0-1 0,11-28-1,-6 4-2459,18-65-1,-9 7 2001,-24 83 13375,-13 48-6079,2-4-6027,0 3 1442,1 0-1,1 0 1,1 0-1,1 1 1,1-1-1,3 36 1,1-31-530,2 0 0,1 0 0,1-1 1,1 0-1,13 28 0,-14-40-383,-4-11 200,0 0 1,-1 0 0,0 0-1,0 1 1,0-1-1,0 1 1,-1-1 0,0 1-1,0 0 1,-1-1 0,1 1-1,-2 7 1,1-12 214,0-1 0,-1 1 1,1-1-1,0 0 1,-1 1-1,1-1 0,-1 1 1,1-1-1,0 0 0,-1 1 1,1-1-1,-1 0 1,0 0-1,1 1 0,-1-1 1,1 0-1,-1 0 0,1 0 1,-1 0-1,1 0 1,-1 0-1,0 0 0,1 0 1,-1 0-1,1 0 0,-1 0 1,1 0-1,-1 0 1,1 0-1,-1 0 0,0-1 1,1 1-1,-2-1 0,-19-9 10,8-1-21,0 0-1,1-1 1,0 0-1,1-1 0,-18-27 1,-42-81 1311,60 101-654,5 10-222,2 3 1,0 0 0,0-1 0,1 1 0,0-1 0,-3-10-1,6 17-369,0 1-1,0-1 0,0 1 0,0-1 1,0 0-1,1 1 0,-1-1 1,0 1-1,0-1 0,0 1 0,1-1 1,-1 1-1,0-1 0,1 1 0,-1 0 1,0-1-1,1 1 0,-1-1 0,1 1 1,-1 0-1,0-1 0,1 1 0,-1 0 1,1-1-1,-1 1 0,1 0 1,-1 0-1,1 0 0,0-1 0,-1 1 1,1 0-1,-1 0 0,1 0 0,-1 0 1,1 0-1,-1 0 0,2 0 0,27-1 122,-22 2-116,115 3-406,-47-1-2394,1-3-5025,-17-2-6107</inkml:trace>
</inkml:ink>
</file>

<file path=ppt/ink/ink4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2.412"/>
    </inkml:context>
    <inkml:brush xml:id="br0">
      <inkml:brushProperty name="width" value="0.025" units="cm"/>
      <inkml:brushProperty name="height" value="0.025" units="cm"/>
    </inkml:brush>
  </inkml:definitions>
  <inkml:trace contextRef="#ctx0" brushRef="#br0">1 81 12396,'0'3'6438,"11"-3"-5830,7 1 1827,8 1 287,12-1-832,12-1-641,11 0-800,5 0-385,6-1 0,0-11-1313,-9-7-2307,-9-6-2049,-10-6-2531</inkml:trace>
</inkml:ink>
</file>

<file path=ppt/ink/ink4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2.866"/>
    </inkml:context>
    <inkml:brush xml:id="br0">
      <inkml:brushProperty name="width" value="0.025" units="cm"/>
      <inkml:brushProperty name="height" value="0.025" units="cm"/>
    </inkml:brush>
  </inkml:definitions>
  <inkml:trace contextRef="#ctx0" brushRef="#br0">123 1 14798,'0'0'2973,"-4"13"-2145,-14 47 1442,2 1 0,4 1 0,-9 114 1,23-12-1506,-2 58-575,-2-205-117,0 0 1,0 0-1,-2-1 1,0 0-1,-1 1 1,-1-2-1,-11 25 0,9-33 1093,4-18-375,5-26-41,-1 32-697,7-58-2,3 1-1,3 0 1,37-108-1,-37 130-161,-4 9 0,45-126-624,-46 137 642,1 1 0,1 0 0,0 1 0,1 0 0,23-27 0,-32 42 77,1 1-1,-1 0 1,1-1-1,-1 1 1,1 0 0,0 0-1,0 0 1,0 1-1,0-1 1,0 1 0,0 0-1,0 0 1,0 0-1,1 0 1,-1 0 0,0 1-1,6-1 1,-8 1 1,0 0 0,0 0 0,1 0 0,-1 1 0,0-1 0,0 0 0,0 1 0,0-1 1,0 1-1,0-1 0,-1 1 0,1-1 0,0 1 0,0 0 0,0-1 0,0 1 0,-1 0 0,1 0 0,0-1 0,0 1 1,0 1-1,0 0 6,-1 0 0,1 0 1,0 0-1,-1 0 1,0 0-1,1 1 0,-1-1 1,0 0-1,0 0 0,0 0 1,0 0-1,0 0 1,-1 0-1,0 4 0,-1-1 24,0 1 0,-1-1 0,0 0 0,0 1 0,0-1 1,0-1-1,-1 1 0,0 0 0,0-1 0,0 0 0,0 0 0,-1 0 0,0 0 0,-9 5 0,-9 5 318,-44 19 0,66-33-323,-5 3-1,-3 2-27,-1 0 1,0-1-1,0-1 0,0 0 0,-1 0 1,1-1-1,-15 2 0,28-5-744,1 0-1,-1-1 1,0 0-1,0 1 1,1-1 0,-1 0-1,0 0 1,3-4-1,7-3-1525,24-13-3376,2-1-1975</inkml:trace>
</inkml:ink>
</file>

<file path=ppt/ink/ink4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3.409"/>
    </inkml:context>
    <inkml:brush xml:id="br0">
      <inkml:brushProperty name="width" value="0.025" units="cm"/>
      <inkml:brushProperty name="height" value="0.025" units="cm"/>
    </inkml:brush>
  </inkml:definitions>
  <inkml:trace contextRef="#ctx0" brushRef="#br0">1 36 12268,'0'0'12481,"6"10"-11339,-1-2-921,0 1-1,-1 0 1,0 0 0,-1 0-1,0 0 1,0 1 0,-1-1-1,0 1 1,-1 0 0,0-1-1,-1 11 1,0-10-78,0 0-74,0 1 0,0 0 0,1 0 0,3 13 0,-4-23-62,0 0 0,0 0 0,1 0 0,-1 1 0,0-1 0,1 0 0,-1 0 0,0 0 0,1 0 0,0 0 0,-1 0 0,1 0-1,-1 0 1,1 0 0,0-1 0,0 1 0,0 0 0,-1 0 0,1-1 0,0 1 0,0 0 0,0-1 0,0 1 0,0-1 0,0 1 0,0-1 0,1 1-1,-1-1 1,0 0 0,0 0 0,0 1 0,0-1 0,0 0 0,0 0 0,1 0 0,-1 0 0,0-1 0,0 1 0,0 0 0,0 0 0,0-1-1,0 1 1,0 0 0,1-1 0,-1 1 0,0-1 0,-1 0 0,1 1 0,0-1 0,0 0 0,1 0 0,3-3-159,-1 0-1,0-1 1,1 1 0,-2-1 0,1 0-1,-1 0 1,1 0 0,-1 0-1,-1 0 1,1-1 0,-1 1 0,0-1-1,0 0 1,1-7 0,2-9-388,-1 0 1,2-32-1,-5-17 65,-2 82-398,1-10 846,0 0 1,-1 0 0,1 0-1,0 1 1,0-1-1,0 0 1,0 0-1,0 0 1,0 0 0,0 0-1,1 0 1,-1 1-1,0-1 1,1 0-1,-1 0 1,1 0 0,-1 0-1,1 0 1,-1 0-1,1 0 1,0 0-1,-1 0 1,1-1 0,0 1-1,0 0 1,-1 0-1,1-1 1,0 1-1,0 0 1,0-1 0,0 1-1,2 0 1,5 3-221,1 0-1,0 0 1,0-1 0,0-1 0,0 1 0,0-2 0,1 1-1,-1-1 1,0 0 0,12-2 0,-16 1 244,-1 0 0,0-1 1,0 1-1,0-1 0,0 0 1,1-1-1,-1 1 0,-1-1 1,1 0-1,0 1 0,4-4 1,-6 3 190,0 1 0,-1-1 0,1 0 0,0 0 1,-1 0-1,1 0 0,-1 0 0,0 0 0,1 0 1,-1 0-1,0-1 0,0 1 0,-1 0 0,1-1 1,0 1-1,-1 0 0,1-1 0,-1 1 0,0-1 1,0-2-1,0 4-116,-1 0-1,1 1 1,0-1 0,-1 0 0,1 1 0,-1-1 0,1 0-1,-1 1 1,1-1 0,-1 1 0,1-1 0,-1 1 0,1-1-1,-1 1 1,0 0 0,1-1 0,-1 1 0,0 0-1,1-1 1,-1 1 0,0 0 0,0 0 0,1-1 0,-1 1-1,0 0 1,0 0 0,1 0 0,-1 0 0,0 0 0,0 0-1,1 0 1,-1 1 0,0-1 0,0 0 0,-31 7 350,26-3-306,0 0 1,0 0 0,1 1-1,-1 0 1,1 0-1,0 0 1,1 1-1,-1 0 1,1-1-1,0 2 1,1-1 0,-1 0-1,1 1 1,1-1-1,-1 1 1,1 0-1,0 0 1,1 0-1,-1 0 1,1 0 0,1 0-1,0 1 1,0 13-1,1-19-95,0 1-1,0-1 0,1 0 1,-1 1-1,0-1 0,1 0 1,-1 0-1,1 0 1,0 0-1,0 0 0,0 0 1,0 0-1,0-1 0,0 1 1,0-1-1,0 1 1,1-1-1,-1 0 0,1 0 1,-1 0-1,1 0 0,-1-1 1,1 1-1,-1 0 0,1-1 1,0 0-1,-1 0 1,1 0-1,4 0 0,4 0 34,0 0 0,-1-1 0,1 0-1,0 0 1,0-2 0,12-3 0,-11 2-18,0-1 0,0-1 0,0 0 0,18-14 0,-27 18-122,1-1-1,-1 1 1,0 0 0,-1-1-1,1 1 1,0-1 0,-1 0-1,1 0 1,-1 0-1,0 0 1,0-1 0,0 1-1,-1 0 1,1-1 0,-1 1-1,0-1 1,0 0-1,0 1 1,0-1 0,0-7-1,-2 10-248,1-1-1,-1 1 1,0 0-1,1 0 1,-1-1-1,0 1 1,0 0-1,0 0 1,0 0-1,0 0 1,0 1-1,0-1 1,-1 0 0,1 0-1,0 0 1,0 1-1,0-1 1,-1 1-1,1-1 1,0 1-1,-1 0 1,1-1-1,-1 1 1,1 0-1,0 0 1,-1 0-1,1 0 1,-3 0-1,-6-1-3035,-3-3-3377</inkml:trace>
</inkml:ink>
</file>

<file path=ppt/ink/ink4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3.781"/>
    </inkml:context>
    <inkml:brush xml:id="br0">
      <inkml:brushProperty name="width" value="0.025" units="cm"/>
      <inkml:brushProperty name="height" value="0.025" units="cm"/>
    </inkml:brush>
  </inkml:definitions>
  <inkml:trace contextRef="#ctx0" brushRef="#br0">1 51 12268,'0'0'3859,"12"-6"-730,7-2-1867,1 0 0,0 1 0,1 1 0,0 1 0,-1 1 0,35-2 1,-52 6-1239,-1 0 0,1 0 1,-1 0-1,1 0 1,-1 0-1,1 1 1,-1-1-1,1 1 0,-1 0 1,0 0-1,1 0 1,-1 0-1,0 0 1,0 0-1,4 3 0,-5-2-23,0-1 0,0 1-1,0-1 1,-1 1-1,1-1 1,0 1-1,-1 0 1,0-1 0,1 1-1,-1 0 1,0-1-1,0 1 1,0 0-1,0 0 1,0-1 0,0 1-1,0 0 1,-1-1-1,1 1 1,-1 0-1,1-1 1,-1 1 0,1-1-1,-1 1 1,-2 2-1,-5 10 175,0-1 0,-1 0 0,0 0 0,-1-1 0,-1 0 0,-19 17 0,18-19 112,1 0-1,0 1 1,1 1 0,1 0-1,0 0 1,0 1 0,-10 21-1,18-33-276,0 1-1,1-1 0,-1 0 1,1 1-1,-1-1 0,1 1 1,0-1-1,-1 1 0,1-1 1,0 1-1,0-1 0,0 0 1,0 1-1,0-1 0,1 1 1,-1-1-1,0 1 0,1-1 1,-1 1-1,1-1 0,-1 0 1,1 1-1,0-1 0,1 2 1,-1-1 7,1-1 0,0 1 0,0-1 0,0 0 0,0 0 1,1 1-1,-1-1 0,0-1 0,0 1 0,1 0 0,-1 0 1,0-1-1,5 1 0,8 0 53,1-1-1,0 0 1,26-4-1,-39 3-68,7 0-965,1-2 0,0 1 0,-1-1 0,0-1 0,19-9 0,-26 12 586,-1 0 1,1 0-1,-1 0 0,1-1 1,-1 1-1,0-1 1,1 0-1,-1 0 1,0 0-1,0 0 0,0 0 1,-1 0-1,1 0 1,0-1-1,-1 1 0,1-1 1,-1 1-1,0-1 1,0 1-1,0-1 0,0 0 1,-1 1-1,1-1 1,-1 0-1,1 0 0,-1 0 1,0-4-1,-6-11-11420</inkml:trace>
</inkml:ink>
</file>

<file path=ppt/ink/ink4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124"/>
    </inkml:context>
    <inkml:brush xml:id="br0">
      <inkml:brushProperty name="width" value="0.025" units="cm"/>
      <inkml:brushProperty name="height" value="0.025" units="cm"/>
    </inkml:brush>
  </inkml:definitions>
  <inkml:trace contextRef="#ctx0" brushRef="#br0">1 15 12460,'0'0'15374,"68"-14"-15310,-24 14-320,2 0-1730,-5 0-1377,-5 0-1826,-4 0-6246</inkml:trace>
</inkml:ink>
</file>

<file path=ppt/ink/ink4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480"/>
    </inkml:context>
    <inkml:brush xml:id="br0">
      <inkml:brushProperty name="width" value="0.025" units="cm"/>
      <inkml:brushProperty name="height" value="0.025" units="cm"/>
    </inkml:brush>
  </inkml:definitions>
  <inkml:trace contextRef="#ctx0" brushRef="#br0">0 149 11563,'0'0'15775,"12"-1"-14595,-1-1-1045,-1 0 1,0 0-1,0-1 0,0 0 1,-1-1-1,1 0 1,14-9-1,-19 11-84,-1-1 0,1 0 0,-1-1 0,1 1 0,-1-1 0,0 0 0,0 0 0,-1 0 0,1 0 0,-1 0 0,0-1 0,0 0 0,-1 0 0,1 0 0,-1 0 0,0 0 0,0 0 0,-1 0 0,2-7 0,-3 11-47,1 0 0,-1 0-1,0 0 1,0 1 0,0-1 0,0 0-1,0 0 1,0 0 0,0 0 0,0 0 0,0 0-1,0 0 1,-1 0 0,1 0 0,0 0-1,0 1 1,-1-1 0,1 0 0,-1 0 0,1 0-1,-1 1 1,1-1 0,-1 0 0,-1-1 0,2 2-12,-1 0 1,0 0 0,0 0 0,0-1-1,0 1 1,0 0 0,0 0 0,0 1 0,0-1-1,0 0 1,0 0 0,0 0 0,0 1-1,1-1 1,-1 0 0,0 1 0,0-1 0,0 1-1,-1 0 1,-3 2-22,0 0 1,1 1-1,-1 0 0,1 0 1,-1 0-1,-5 8 0,2 1 27,0 0 0,1 0-1,1 0 1,-10 28 0,14-33 9,0 0 0,0 1 1,0-1-1,1 0 0,1 0 1,-1 1-1,1-1 0,1 0 1,-1 0-1,4 13 0,-3-19-101,0 1-1,0-1 0,0 0 0,0 0 0,1 0 0,-1 0 0,1 0 1,-1 0-1,1 0 0,0 0 0,0 0 0,-1-1 0,1 1 0,1-1 1,-1 0-1,0 1 0,0-1 0,0 0 0,1 0 0,-1 0 0,0-1 1,1 1-1,-1 0 0,1-1 0,-1 0 0,1 1 0,-1-1 0,1 0 0,-1-1 1,1 1-1,2-1 0,2 1-730,0-1 0,0 0 1,-1-1-1,1 1 0,0-1 1,-1-1-1,0 1 0,1-1 0,-1 0 1,8-6-1,16-17-5656</inkml:trace>
</inkml:ink>
</file>

<file path=ppt/ink/ink4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951"/>
    </inkml:context>
    <inkml:brush xml:id="br0">
      <inkml:brushProperty name="width" value="0.025" units="cm"/>
      <inkml:brushProperty name="height" value="0.025" units="cm"/>
    </inkml:brush>
  </inkml:definitions>
  <inkml:trace contextRef="#ctx0" brushRef="#br0">152 267 11563,'0'0'5728,"-8"9"-3139,-6 8-1923,0 1-1,1 0 1,1 2 0,1-1-1,1 1 1,0 1 0,2 0-1,0 0 1,-8 36 0,6-6-594,3 0 0,1 0 0,2 69 0,4-101-230,0-9 735,1-15 419,8-33 120,66-216 12,38-119-2491,-104 343 1321,-6 19 77,0 0 1,1 1-1,0-1 0,0 0 0,1 1 1,0 0-1,12-16 0,-16 25-36,-1 1 0,1-1-1,-1 0 1,1 1 0,-1-1 0,1 0-1,0 1 1,-1-1 0,1 1 0,0-1-1,-1 1 1,1 0 0,0-1-1,0 1 1,0 0 0,-1-1 0,1 1-1,0 0 1,0 0 0,0 0 0,-1 0-1,1 0 1,0 0 0,0 0 0,0 0-1,0 0 1,-1 0 0,1 0 0,0 0-1,0 0 1,0 1 0,-1-1-1,1 0 1,0 1 0,0-1 0,-1 1-1,1-1 1,0 1 0,-1-1 0,1 1-1,-1-1 1,1 1 0,0-1 0,-1 1-1,1 0 1,-1 0 0,0-1 0,1 1-1,-1 0 1,1-1 0,-1 1 0,0 0-1,0 0 1,1 0 0,-1-1-1,0 3 1,12 45-108,-10-32 179,-1 1 0,-1-1 0,0 1 0,-2 0 0,0-1 1,-5 23-1,7-38-51,0 0-1,1 0 1,-1-1 0,0 1 0,1 0 0,-1-1-1,1 1 1,-1-1 0,0 1 0,1-1 0,0 1 0,-1-1-1,1 1 1,-1-1 0,1 1 0,0-1 0,-1 1-1,1-1 1,0 0 0,-1 0 0,1 1 0,0-1 0,-1 0-1,1 0 1,0 0 0,0 0 0,-1 0 0,1 0-1,0 0 1,1 0 0,37 4-179,-20-2-151,3 2-17,0 1 0,-1 1-1,1 1 1,21 10 0,-38-15 339,0 1 0,0 0 0,0 0 0,0 0 0,-1 1 0,1-1 0,-1 1 1,0 0-1,6 9 0,-8-11 16,-1 1-1,0-1 1,0 1 0,1-1 0,-1 1 0,-1 0 0,1 0 0,0 0-1,-1 0 1,1-1 0,-1 1 0,0 0 0,0 0 0,0 0-1,-1 0 1,1 0 0,0 0 0,-1 0 0,0-1 0,-1 5 0,-1-2 128,0 0 0,0 0 1,-1 0-1,1 0 1,-1 0-1,0 0 0,-1-1 1,1 0-1,-1 0 0,1 0 1,-1-1-1,-1 1 1,-6 2-1,-6 4 437,0-1-1,-34 11 1,41-17-592,-1 1 0,0-1 0,0-1 0,0 0 0,-1-1 0,1 0 0,0-1 0,-15-2 0,26 2-98,0 0 0,0 0 0,0-1 0,0 1 0,0 0 0,0-1 0,0 1 0,0-1 0,0 1 0,0-1 0,0 0 0,0 1 0,0-1 0,0 0 0,1 0 0,-1 0 0,0 1 0,0-1 0,1 0 0,-1 0 0,1 0 0,-1 0 0,1 0 0,-1 0 0,1 0 0,-1-3-1,1 2-438,0 0-1,-1 0 0,1 0 0,0 0 0,0 0 0,1 0 1,-1 0-1,0 0 0,1 0 0,-1 0 0,1 0 0,0 0 1,-1 0-1,3-2 0,9-12-12707</inkml:trace>
</inkml:ink>
</file>

<file path=ppt/ink/ink4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9.394"/>
    </inkml:context>
    <inkml:brush xml:id="br0">
      <inkml:brushProperty name="width" value="0.025" units="cm"/>
      <inkml:brushProperty name="height" value="0.025" units="cm"/>
    </inkml:brush>
  </inkml:definitions>
  <inkml:trace contextRef="#ctx0" brushRef="#br0">1408 373 2626,'0'-22'4488,"-1"0"-1,-9-42 1,6 48-3815,-1-1 0,0 1 0,-1 0 0,-10-19 0,10 24-627,0 1 0,-1 0 0,0 0 0,0 0 0,-1 1 0,0 0 0,-1 1 0,0 0 0,0 0 0,-1 1 0,0 0 0,0 1 0,-1 0 0,0 0 0,-20-6 0,3 4 31,0 2 0,0 1 0,0 1 0,0 1 0,-1 2 0,0 0 0,1 3 0,-1 0 0,1 1 0,0 2 0,0 1 0,0 2 0,1 0 0,-49 23 0,26-8-6,1 4 1,1 1-1,2 2 0,0 2 1,3 2-1,-70 70 1,73-62 153,2 1 0,2 3 0,3 1 0,1 1 0,-27 55 0,42-68-177,2 0-1,1 0 1,2 2-1,1-1 1,2 2-1,1-1 0,3 1 1,-2 62-1,7-81-36,1 0 0,1 0 0,0-1 0,2 1-1,0 0 1,1-1 0,1 0 0,0-1 0,2 1-1,0-1 1,1 0 0,11 15 0,-7-14 10,1-1-1,1-1 1,0 0 0,1-1-1,1 0 1,0-2 0,1 0 0,0-1-1,1-1 1,22 10 0,0-3 193,0-3 0,1-1 0,1-2 0,0-2 0,78 8 0,-45-13 251,1-3 0,113-11 1,-138 3-338,0-2-1,-1-3 1,0-1 0,-1-3 0,0-3 0,-2-1 0,0-2 0,-1-3 0,71-47 0,-90 51 19,-1-2 0,-1-1 0,0-1 0,-2-1 0,-1-1 0,31-46 0,-39 49-14,-1-1 0,-2-1 1,-1 0-1,0 0 0,-2-1 0,-1 0 1,-1-1-1,-1 1 0,2-31 0,-6 39-125,-1-1 0,-1 0-1,0 0 1,-2 0 0,0 1-1,-1-1 1,-1 1 0,0-1 0,-2 1-1,0 0 1,-1 1 0,-1 0-1,0 0 1,-2 0 0,1 1-1,-2 1 1,0 0 0,-1 0-1,-1 1 1,0 1 0,-1 0-1,0 0 1,-1 2 0,-24-15 0,8 8-199,-1 2 1,-1 2-1,0 0 1,-1 2-1,0 2 1,-1 1-1,0 2 1,-72-5-1,56 9-1506,-98 9-1,95 0-1950,-82 21-1,60-6-3430</inkml:trace>
</inkml:ink>
</file>

<file path=ppt/ink/ink4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2.765"/>
    </inkml:context>
    <inkml:brush xml:id="br0">
      <inkml:brushProperty name="width" value="0.025" units="cm"/>
      <inkml:brushProperty name="height" value="0.025" units="cm"/>
    </inkml:brush>
  </inkml:definitions>
  <inkml:trace contextRef="#ctx0" brushRef="#br0">18 1 6118,'0'0'18033,"-1"63"-18033,-5-14 32,4 12 0,-4 7-32,3 1 32,3-8-769,0-6-960,0-12-33,0-15 897,4-18 257,1-10-1378,-5-20-9481</inkml:trace>
</inkml:ink>
</file>

<file path=ppt/ink/ink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2.693"/>
    </inkml:context>
    <inkml:brush xml:id="br0">
      <inkml:brushProperty name="width" value="0.025" units="cm"/>
      <inkml:brushProperty name="height" value="0.025" units="cm"/>
    </inkml:brush>
  </inkml:definitions>
  <inkml:trace contextRef="#ctx0" brushRef="#br0">128 182 19026,'-13'15'1847,"2"-4"-1486,-2 3 452,0 0 0,1 0 0,0 1 0,1 1 0,1 0 0,0 0 0,-8 22 0,17-37-743,1 1 0,-1-1-1,1 1 1,-1-1 0,1 1-1,0 0 1,-1-1 0,1 1-1,0 0 1,0-1 0,0 1-1,0 0 1,0-1 0,1 1-1,-1-1 1,0 1 0,1 0-1,-1-1 1,1 1 0,0-1-1,-1 1 1,3 2 0,-2-3-35,1 0 0,-1 0 0,1-1 1,-1 1-1,1 0 0,-1 0 0,1-1 1,0 1-1,-1-1 0,1 0 1,0 1-1,-1-1 0,1 0 0,0 0 1,-1 0-1,1 0 0,0 0 0,1-1 1,7-1 42,-1 0 1,1-1 0,-1 0 0,0 0 0,0-1-1,13-7 1,-8 1-33,0 1 0,-1-1 0,0-1 0,-1-1 0,0 1 0,-1-2-1,0 0 1,16-25 0,-22 29 60,0 0 1,0 0-1,-1 0 0,0-1 1,-1 1-1,0-1 0,-1 0 1,1 0-1,-2 0 0,0 0 1,0 0-1,-1-1 0,0 1 1,0 0-1,-4-18 0,3 24-102,0 1-1,1 0 1,-1-1-1,0 1 1,-1 0-1,1 0 1,0 0-1,-1 0 1,0 0-1,0 0 1,0 1-1,0-1 1,0 1-1,0-1 1,-1 1-1,1 0 1,-1 0-1,0 0 1,0 0-1,1 0 1,-1 0-1,0 1 1,0-1-1,-1 1 1,1 0-1,0 0 0,0 0 1,-1 1-1,1-1 1,0 1-1,-1 0 1,1 0-1,0 0 1,-1 0-1,1 0 1,0 1-1,-1 0 1,-2 0-1,-1 1-29,0 0 0,0 1 0,0-1-1,1 1 1,-1 0 0,1 1 0,0 0-1,0 0 1,0 0 0,1 0 0,-1 1-1,1 0 1,0 0 0,1 1 0,-1-1-1,1 1 1,-4 7 0,-5 30-6514,12-34-1259</inkml:trace>
</inkml:ink>
</file>

<file path=ppt/ink/ink4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3.342"/>
    </inkml:context>
    <inkml:brush xml:id="br0">
      <inkml:brushProperty name="width" value="0.025" units="cm"/>
      <inkml:brushProperty name="height" value="0.025" units="cm"/>
    </inkml:brush>
  </inkml:definitions>
  <inkml:trace contextRef="#ctx0" brushRef="#br0">38 170 12300,'-6'-11'2413,"-1"0"-1457,4 7-593,0 0-1,0 0 1,1 0-1,0-1 1,-1 1-1,2-1 1,-1 1-1,0-1 1,1 1-1,0-1 1,0 0-1,0-5 1,1 8-189,1 0 0,-1 0 0,1 0-1,0 0 1,0 1 0,-1-1 0,1 0 0,0 0 0,0 0 0,1 1 0,-1-1-1,0 1 1,1-1 0,-1 1 0,0-1 0,1 1 0,0 0 0,-1 0 0,1 0-1,0 0 1,0 0 0,-1 0 0,1 0 0,0 1 0,0-1 0,2 0 0,63-17 1417,-56 15-1124,26-5-56,0 1 0,1 2 0,0 1 0,-1 2 0,1 2 0,50 6 0,-84-6-409,0 1-1,-1 0 0,1-1 1,0 2-1,0-1 0,-1 0 0,1 1 1,0-1-1,-1 1 0,1 0 1,-1 0-1,0 1 0,0-1 0,0 0 1,0 1-1,0 0 0,4 5 1,-5-4 22,-1-1 1,0 0 0,1 1-1,-1-1 1,0 1 0,-1 0-1,1-1 1,0 1 0,-1-1-1,0 1 1,0 0 0,0-1 0,-1 1-1,1 0 1,-2 5 0,-3 7 134,0-1 1,-2 0 0,1 0 0,-2 0 0,0-1 0,-1 0 0,-10 13 0,4-7-45,-6 7 187,-24 41 0,41-60-272,0 0 1,0 0 0,1 0 0,0 0 0,0 1-1,1-1 1,0 1 0,0-1 0,1 1-1,0 14 1,1-22-31,0-1 0,0 1 0,0 0 0,1 0 0,-1 0 0,0 0 0,0-1 0,1 1 0,-1 0 0,1 0 0,-1-1 0,0 1 0,1 0 0,-1-1 0,1 1 0,0 0 0,-1-1 0,1 1 0,-1-1 0,1 1 0,0-1 0,-1 1 0,1-1 0,0 1 0,0-1 0,1 1 0,27 2 0,-19-5 0,0 1 0,0-1 0,-1-1 0,12-4 0,0-2 0,0-1 0,-1-2 0,0 0 0,0-1 0,-2-1 0,1 0 0,-2-2 0,0 0 0,-1-1 0,-1 0 0,0-2 0,-2 1 0,17-30 0,-23 28 0,-6 11 0,-4 9 0,-2 7 0,4-7 0,-8 14 0,1 0 0,0 0 0,0 1 0,2 1 0,0-1 0,1 1 0,0 0 0,1 0 0,1 0 0,0 1 0,0 29 0,3-45 0,0 1 0,0-1 0,1 1 0,-1-1 0,0 1 0,0-1 0,1 0 0,-1 1 0,1-1 0,-1 0 0,1 1 0,0-1 0,-1 0 0,1 0 0,0 0 0,0 1 0,0-1 0,0 0 0,0 0 0,0 0 0,0 0 0,0-1 0,0 1 0,1 0 0,-1 0 0,0-1 0,0 1 0,1-1 0,-1 1 0,0-1 0,1 1 0,-1-1 0,1 0 0,-1 0 0,0 0 0,1 0 0,-1 0 0,1 0 0,-1 0 0,1 0 0,-1 0 0,0-1 0,1 1 0,1-1 0,3-1 0,-1 1 0,1-2 0,0 1 0,-1 0 0,1-1 0,-1 0 0,0 0 0,0-1 0,6-4 0,6-10 0,-1-1 0,-1-1 0,0 0 0,-1-1 0,-2 0 0,0-1 0,15-38 0,-37 134 0,5-53 0,2 1 0,0 0 0,1 23 0,2-44-16,0 0 0,0-1 0,0 1 0,0-1 0,0 1 0,0 0 0,0-1 0,0 1 0,0-1 0,0 1 1,1 0-1,-1-1 0,0 1 0,0-1 0,1 1 0,-1-1 0,0 1 0,1-1 0,-1 1 0,1-1 0,-1 1 0,1-1 0,-1 1 0,0-1 0,1 0 0,0 1 0,-1-1 0,1 0 0,-1 0 0,1 1 1,-1-1-1,1 0 0,0 0 0,-1 0 0,1 1 0,29-7-1537,23-21-3473,-14 1-2694,-1-5-4473</inkml:trace>
</inkml:ink>
</file>

<file path=ppt/ink/ink4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3.828"/>
    </inkml:context>
    <inkml:brush xml:id="br0">
      <inkml:brushProperty name="width" value="0.025" units="cm"/>
      <inkml:brushProperty name="height" value="0.025" units="cm"/>
    </inkml:brush>
  </inkml:definitions>
  <inkml:trace contextRef="#ctx0" brushRef="#br0">167 247 18546,'-10'6'3331,"-12"7"-1311,2 0 1,-32 27-1,47-35-1810,-1 0 0,1 0-1,0 1 1,0 0 0,0-1 0,1 2-1,0-1 1,0 0 0,1 1-1,0 0 1,0-1 0,0 1-1,1 0 1,0 1 0,-2 8 0,4-14-216,0-1 0,0 0 0,0 0 1,0 1-1,1-1 0,-1 0 0,0 0 1,0 1-1,1-1 0,-1 0 1,1 0-1,-1 0 0,1 0 0,-1 0 1,1 1-1,0-1 0,-1 0 0,1 0 1,0-1-1,0 1 0,0 0 0,0 0 1,0 0-1,2 1 0,0-1-30,-1 0 1,1 0-1,1 1 0,-1-2 0,0 1 0,0 0 0,0-1 1,0 1-1,6-1 0,-1 0-62,1-1 0,-1 0 0,0 0-1,0-1 1,0 1 0,0-2 0,12-4 0,-10 1 65,-1-1 0,0 1 0,0-2 1,0 1-1,-1-1 0,0 0 0,-1-1 0,0 0 0,0 0 0,-1-1 1,0 1-1,-1-1 0,0-1 0,0 1 0,5-21 0,-2 3 338,-1 0 0,-2-1-1,-1 1 1,-1-1 0,-1-31 0,-2 54-228,0 1 1,-1 0 0,1-1 0,-1 1-1,0 0 1,-1 0 0,1 0 0,-1 0-1,0 0 1,0 0 0,-4-6 0,5 10-63,-1-1 1,1 0 0,0 1 0,-1-1 0,1 1 0,-1 0 0,0-1 0,1 1 0,-1 0-1,0 0 1,0 0 0,0 0 0,0 0 0,0 1 0,0-1 0,0 1 0,0-1 0,0 1-1,0 0 1,0-1 0,0 1 0,0 0 0,0 0 0,0 1 0,0-1 0,-1 0 0,1 1 0,0-1-1,0 1 1,0 0 0,1 0 0,-4 1 0,-4 4-16,1-1 0,0 2 0,1-1 0,0 1 0,0 0 0,0 1 0,1 0 0,0 0 0,0 0 0,1 1 0,0-1 0,0 1 0,1 1 0,1-1 0,-1 0 0,1 1 0,-1 11 0,4-20-5,0 0 0,0 0 0,0-1 0,1 1 0,-1 0 0,0-1 0,0 1 0,1 0 0,-1-1 0,0 1 0,1 0 0,-1-1 0,1 1 0,-1-1 0,1 1 0,-1-1 0,1 1 0,0-1 0,-1 1 0,1-1 0,-1 1 0,1-1 0,0 0 0,-1 1 0,1-1 0,0 0 0,0 0 0,-1 1-1,1-1 1,0 0 0,0 0 0,-1 0 0,1 0 0,1 0 0,35 0-350,-24-1 208,3 1-128,0 1 1,-1 0-1,1 1 1,-1 0-1,1 1 0,26 10 1,-37-11 317,-1 0 0,1 0 0,-1 0 0,0 1 0,1-1 0,-1 1 1,-1 0-1,1 1 0,0-1 0,-1 0 0,1 1 0,-1 0 0,0 0 1,-1 0-1,1 0 0,-1 1 0,1-1 0,-1 1 0,0-1 0,-1 1 1,1 0-1,-1-1 0,0 1 0,0 0 0,0 8 0,-6 90 1244,7-103-1675,-1-1 1,0 1-1,0-1 1,0 1 0,1-1-1,-1 0 1,0 0-1,0 1 1,0-1-1,0 0 1,0 0-1,-1 0 1,1 0-1,0 0 1,0 0 0,-1 0-1,1-1 1,0-1-1,-1-15-5436,-9-4-2515</inkml:trace>
</inkml:ink>
</file>

<file path=ppt/ink/ink4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4.172"/>
    </inkml:context>
    <inkml:brush xml:id="br0">
      <inkml:brushProperty name="width" value="0.025" units="cm"/>
      <inkml:brushProperty name="height" value="0.025" units="cm"/>
    </inkml:brush>
  </inkml:definitions>
  <inkml:trace contextRef="#ctx0" brushRef="#br0">61 41 17264,'0'0'3107,"-57"-32"-1345,54 28 1409,4 0-1666,31 4-1409,15 0-31,17 0-33,10 0-865,4 0-4324,-7 0-8776</inkml:trace>
</inkml:ink>
</file>

<file path=ppt/ink/ink4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6.275"/>
    </inkml:context>
    <inkml:brush xml:id="br0">
      <inkml:brushProperty name="width" value="0.025" units="cm"/>
      <inkml:brushProperty name="height" value="0.025" units="cm"/>
    </inkml:brush>
  </inkml:definitions>
  <inkml:trace contextRef="#ctx0" brushRef="#br0">126 68 14798,'1'-4'600,"-1"0"0,-1 0 0,1 0 0,0 0 0,-1 1 0,0-1 0,0 0 0,0 0 0,0 1 0,-1-1 0,1 0 0,-5-5 0,5 7-473,-1 1-1,1 0 1,-1 0 0,1 0 0,-1 0 0,1 0-1,-1 0 1,0 1 0,1-1 0,-1 0-1,0 1 1,1-1 0,-1 1 0,0 0-1,0-1 1,0 1 0,1 0 0,-1 0 0,0 0-1,0 1 1,0-1 0,0 0 0,1 1-1,-1-1 1,0 1 0,1-1 0,-1 1-1,0 0 1,1 0 0,-1 0 0,-2 1 0,0 1-122,0 0 1,0 0 0,0 0 0,0 1 0,1-1 0,-1 1-1,1 0 1,0 0 0,0 0 0,0 0 0,1 1 0,-1-1 0,1 1-1,0-1 1,1 1 0,-1 0 0,1 0 0,0 0 0,0 0-1,-1 10 1,2-15-10,0 1 0,0 0 0,0-1 0,0 1 0,1 0 0,-1 0-1,0-1 1,0 1 0,0 0 0,1-1 0,-1 1 0,0 0 0,1-1 0,-1 1-1,0-1 1,1 1 0,-1 0 0,1-1 0,-1 1 0,1-1 0,-1 1 0,1-1-1,-1 0 1,1 1 0,0-1 0,-1 1 0,1-1 0,-1 0 0,1 0 0,0 1-1,0-1 1,-1 0 0,1 0 0,0 0 0,1 0 0,32-4 35,-32 3-24,0 0 0,0 1-1,1-1 1,-1 1-1,0-1 1,0 1-1,0 0 1,1-1 0,-1 1-1,0 0 1,0 1-1,1-1 1,-1 0 0,0 1-1,0-1 1,0 1-1,1-1 1,-1 1 0,0 0-1,2 1 1,2 11 204,0-1 1,0 1 0,-2 0 0,0 1-1,0-1 1,-1 1 0,2 21-1,0-5 76,6 28 259,-1 1 0,-4 1 0,-1 112 0,-5-169-511,0-1 1,-1 0-1,1 1 1,0-1 0,-1 0-1,0 1 1,1-1 0,-1 0-1,0 1 1,0-1-1,0 0 1,-1 0 0,1 0-1,-2 2 1,2-3-9,0 0 0,0-1 0,0 1-1,0-1 1,1 1 0,-1-1 0,0 1 0,0-1 0,-1 1 0,1-1 0,0 0 0,0 1 0,0-1 0,0 0 0,0 0 0,0 0-1,0 0 1,0 0 0,0 0 0,-1 0 0,0-1 0,-2 0 15,0-1 1,1 1-1,-1-1 1,1 0-1,0 0 0,0 0 1,0 0-1,0-1 0,0 1 1,0-1-1,1 0 1,-1 0-1,1 0 0,-1 0 1,-1-5-1,-9-17-42,1 0 0,2-1 0,1 0 0,1-1 0,1 0 0,1 0 0,1 0 0,2-1 0,0-37 0,3 62-214,0 0 0,1 0 0,0 0 1,-1 0-1,1 0 0,0 0 0,1 1 0,-1-1 0,0 0 1,1 1-1,-1-1 0,1 1 0,0-1 0,0 1 0,0 0 1,0 0-1,0 0 0,1 0 0,-1 0 0,1 1 0,-1-1 1,1 0-1,-1 1 0,4-1 0,11-6-3221,1 1 0,34-8 0,-9 3-1403,2-7-4974</inkml:trace>
</inkml:ink>
</file>

<file path=ppt/ink/ink4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6.900"/>
    </inkml:context>
    <inkml:brush xml:id="br0">
      <inkml:brushProperty name="width" value="0.025" units="cm"/>
      <inkml:brushProperty name="height" value="0.025" units="cm"/>
    </inkml:brush>
  </inkml:definitions>
  <inkml:trace contextRef="#ctx0" brushRef="#br0">96 103 15599,'0'0'8386,"-9"-1"-5722,6 0-2567,0 1 0,0-1 1,0 1-1,0 0 0,0 0 0,0 0 0,0 0 0,0 1 0,0-1 0,0 1 0,0 0 1,0 0-1,0 0 0,0 0 0,0 0 0,1 1 0,-1-1 0,1 1 0,-1-1 0,1 1 0,-1 0 1,1 0-1,0 0 0,0 1 0,0-1 0,0 0 0,0 1 0,1 0 0,-1-1 0,1 1 1,0 0-1,0-1 0,-1 1 0,2 0 0,-1 0 0,0 0 0,1 0 0,-1 0 0,1 0 1,0 0-1,0 6 0,0-8-90,0 0 1,0 0 0,0 0 0,1 0 0,-1 0-1,0 0 1,0 0 0,1 0 0,-1 0-1,0 0 1,1 0 0,-1 0 0,1-1-1,-1 1 1,1 0 0,0 0 0,-1 0-1,1-1 1,0 1 0,-1 0 0,1-1-1,0 1 1,0 0 0,0-1 0,1 1-1,30 4 60,-23-6-52,0 0 0,0 0 0,0-1 0,0 0 0,10-5-1,-2-2-83,0 0-1,21-16 0,-30 18 36,1 0 1,0 1-1,1 0 0,-1 0 1,1 1-1,0 1 0,0-1 0,1 2 1,-1-1-1,1 2 0,12-3 0,-22 5 52,0 0-1,0 0 0,0 0 0,0 0 0,0 1 0,0-1 1,-1 0-1,1 0 0,0 1 0,0-1 0,0 0 0,0 1 1,-1-1-1,1 1 0,0-1 0,0 1 0,-1 0 0,1-1 0,0 1 1,-1 0-1,1-1 0,-1 1 0,1 0 0,-1 0 0,1-1 1,0 3-1,5 26 304,-6-26-306,1 1 0,-1-1 0,1 0 0,0 1 0,0-1 0,0 0 1,0 0-1,3 5 0,-4-7-22,1 0 0,0-1 0,0 1 0,0 0 0,0-1 0,0 1 0,0 0 0,0-1 0,0 1 0,0-1 0,0 0 0,0 1 0,1-1 0,-1 0 0,0 0 0,0 0 1,0 1-1,0-1 0,1-1 0,-1 1 0,0 0 0,0 0 0,0 0 0,0 0 0,1-1 0,-1 1 0,0-1 0,0 1 0,0-1 0,1 0 0,7-4-161,1 0 0,-2-1 0,1 0 0,-1 0 0,0-1 0,0 0 0,0 0 0,-1-1 0,0 0 0,10-16 0,-10 13-177,2 1 1,-1-1-1,1 2 1,1-1-1,0 1 1,12-8-1,-22 17 343,0 0-1,0-1 1,0 1 0,1 0-1,-1 0 1,0 0 0,0 0-1,0 0 1,1 0 0,-1 0-1,0 0 1,0 0 0,1 0-1,-1 0 1,0 0 0,0 0-1,0 0 1,1 0 0,-1 0-1,0 0 1,0 0 0,0 0-1,1 0 1,-1 0 0,0 0-1,0 0 1,0 1 0,1-1-1,-1 0 1,0 0 0,0 0-1,0 0 1,0 0 0,0 1-1,1-1 1,-1 0 0,0 0-1,0 0 1,0 0 0,0 1-1,0-1 1,0 0 0,0 0-1,0 0 1,1 1 0,-1-1-1,0 0 1,0 0 0,0 1-1,0-1 1,0 0 0,0 21 197,-6 21 286,-11 18-38,10-38-244,0 0-1,2 0 0,0 0 0,1 0 0,2 1 0,0 0 0,1-1 0,4 31 0,-1-44-184,1 1 0,1-1-1,-1 0 1,2 0 0,-1 0-1,1 0 1,9 11-1,-8-12-32,-1 0 0,0 1 0,0-1-1,0 1 1,-1 0 0,-1 1 0,1-1 0,1 12-1,-4-17 31,0-1-1,-1 0 0,0 1 1,0-1-1,0 0 0,0 1 1,0-1-1,0 1 0,-1-1 1,0 0-1,1 1 0,-3 4 1,1-7 50,1 1 0,0-1 0,0 0 0,0 0 0,-1 0 0,1-1 0,-1 1 0,1 0 0,-1 0 1,1-1-1,-1 1 0,1-1 0,-1 1 0,1-1 0,-1 0 0,0 1 0,1-1 0,-1 0 0,0 0 0,1 0 0,-1 0 1,1-1-1,-1 1 0,0 0 0,1-1 0,-1 1 0,1-1 0,-3 0 0,0-1-16,-1 0 1,1 0-1,0 0 0,0-1 0,0 0 1,0 1-1,0-1 0,0-1 0,1 1 0,-1 0 1,1-1-1,0 0 0,0 0 0,1 0 1,-1 0-1,1 0 0,-3-7 0,-1-3 38,1 1 0,0 0 0,1-1-1,-5-24 1,7 24-114,0 0 0,1 1 0,1-1 0,0 0 0,1 0 0,0 0 0,1 0 0,0 1 0,7-19 0,-7 25-32,1 0-1,1 0 1,-1 0-1,1 1 1,1 0-1,-1-1 1,1 2-1,0-1 1,0 0-1,1 1 1,-1 0-1,1 0 1,0 1-1,1 0 1,-1 0-1,1 0 1,-1 1-1,15-5 1,66-20-7913,-42 11-1686</inkml:trace>
</inkml:ink>
</file>

<file path=ppt/ink/ink4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7.774"/>
    </inkml:context>
    <inkml:brush xml:id="br0">
      <inkml:brushProperty name="width" value="0.025" units="cm"/>
      <inkml:brushProperty name="height" value="0.025" units="cm"/>
    </inkml:brush>
  </inkml:definitions>
  <inkml:trace contextRef="#ctx0" brushRef="#br0">11 58 19731,'0'0'6630,"-2"9"-6102,-7 29-10,9-37-509,0-1 0,0 1 0,0 0-1,0 0 1,1 0 0,-1 0 0,0-1-1,0 1 1,1 0 0,-1 0 0,0 0 0,1-1-1,-1 1 1,1 0 0,-1 0 0,1-1-1,-1 1 1,1-1 0,-1 1 0,1 0 0,0-1-1,-1 1 1,1-1 0,0 1 0,0-1-1,-1 0 1,1 1 0,0-1 0,0 0 0,0 1-1,-1-1 1,1 0 0,0 0 0,0 0-1,0 0 1,1 0 0,31-1 109,-30 1-102,9-4 19,0 1-1,-1-1 1,1-1 0,-1 0-1,0-1 1,0 0-1,-1-1 1,1 0-1,-1-1 1,12-11-1,25-18 72,-46 36-75,1 0 0,-1 0 0,1 0 0,-1 0 1,0 0-1,1 0 0,0 0 0,-1 0 0,1 0 0,0 1 0,-1-1 0,1 1 0,0-1 0,-1 1 0,1 0 1,0 0-1,0 0 0,0 0 0,-1 0 0,1 0 0,0 0 0,0 0 0,0 1 0,-1-1 0,1 1 0,0-1 0,-1 1 1,1 0-1,0-1 0,-1 1 0,1 0 0,-1 0 0,1 0 0,-1 1 0,0-1 0,1 0 0,-1 0 0,0 1 1,0-1-1,2 3 0,2 6 141,0 0 0,-1 1 1,0-1-1,-1 1 0,4 17 0,1 3 248,-6-24-371,0 0-1,1 0 1,0 0 0,0-1-1,1 1 1,-1-1 0,2 1-1,-1-1 1,1-1-1,7 9 1,-9-12-35,0 0 0,0 0 0,0 0-1,0 0 1,0-1 0,1 1 0,-1-1 0,0 0 0,1 0-1,-1 0 1,1-1 0,-1 1 0,1-1 0,-1 0 0,1 0-1,-1 0 1,1 0 0,-1-1 0,1 1 0,-1-1 0,1 0-1,-1 0 1,0 0 0,5-3 0,7-4 15,0-1-1,-1-1 1,0 0 0,-1-1 0,0 0-1,-1-1 1,0 0 0,15-23 0,-2 6-155,-24 28 39,-1 0-1,1 0 0,-1 1 0,1-1 0,0 0 0,0 0 0,0 0 1,-1 1-1,1-1 0,0 0 0,0 1 0,0-1 0,0 1 0,0-1 1,0 1-1,0 0 0,0-1 0,0 1 0,1 0 0,-1 0 0,0 0 1,0 0-1,0 0 0,0 0 0,0 0 0,0 0 0,0 0 0,0 0 1,0 0-1,2 1 0,24 25-3688,-25-23 3240,0 0 0,0-1 0,1 1 0,-1 0 1,1-1-1,0 1 0,0-1 0,0 0 0,0 0 0,0 0 1,3 1-1,-1-2-300,0 0 0,-1-1 1,1 1-1,-1-1 0,1 0 0,0 0 1,-1-1-1,9-1 0,17-9-1230</inkml:trace>
</inkml:ink>
</file>

<file path=ppt/ink/ink4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8.162"/>
    </inkml:context>
    <inkml:brush xml:id="br0">
      <inkml:brushProperty name="width" value="0.025" units="cm"/>
      <inkml:brushProperty name="height" value="0.025" units="cm"/>
    </inkml:brush>
  </inkml:definitions>
  <inkml:trace contextRef="#ctx0" brushRef="#br0">95 248 12300,'0'0'12881,"-9"7"-12107,2-2-579,0 0-1,1 1 1,-1 0-1,1 0 0,0 1 1,1-1-1,0 1 1,0 1-1,0-1 1,1 0-1,0 1 0,0 0 1,1 0-1,0 0 1,1 1-1,-1-1 1,2 1-1,-2 8 0,3-16-186,0 0 1,0-1-1,0 1 0,0 0 0,0 0 0,0-1 0,1 1 0,-1 0 0,0 0 0,0-1 1,1 1-1,-1 0 0,0-1 0,1 1 0,-1 0 0,1-1 0,-1 1 0,1-1 0,-1 1 1,1 0-1,-1-1 0,1 0 0,0 1 0,-1-1 0,1 1 0,0-1 0,-1 0 0,2 1 1,27 0 134,-19-3-103,-1-1-1,1 0 1,-1 0-1,10-6 1,10-6-57,-1-3 0,-1 0-1,-1-1 1,0-2 0,-2-1 0,0 0 0,-2-2 0,0-1-1,-2 0 1,-1-2 0,-1 0 0,-1-1 0,20-45 0,-30 43 643,-7 30-612,0 0 0,-1 0 0,1-1-1,0 1 1,0 0 0,0 0 0,0 0 0,0 0 0,0-1 0,0 1 0,0 0-1,0 0 1,0 0 0,-1 0 0,1-1 0,0 1 0,0 0 0,0 0 0,0 0-1,-1 0 1,1 0 0,0 0 0,0-1 0,0 1 0,0 0 0,-1 0 0,1 0-1,0 0 1,0 0 0,0 0 0,-1 0 0,1 0 0,0 0 0,0 0 0,0 0-1,-1 0 1,1 0 0,0 0 0,0 0 0,0 0 0,-1 0 0,1 0 0,0 0-1,0 0 1,0 1 0,-1-1 0,1 0 0,0 0 0,0 0 0,0 0 0,0 0-1,0 0 1,-1 1 0,1-1 0,-5 4 78,0 0 0,1 1 0,-1-1 0,1 1 0,0 0 1,-4 7-1,1-1-17,-11 17 113,-21 40 1,36-60-166,-1 0 1,1 0-1,0 0 0,1 0 1,0 1-1,0-1 1,1 1-1,0 0 1,0-1-1,1 14 1,0-20-71,1 0-1,-1 0 1,0 0 0,1 0 0,-1 0 0,1-1 0,0 1 0,0 0 0,-1 0 0,1 0 0,0-1 0,1 1-1,-1-1 1,0 1 0,0-1 0,1 1 0,-1-1 0,1 0 0,-1 1 0,1-1 0,0 0 0,-1 0 0,3 1-1,2 0-573,0 0-1,-1-1 0,1 0 0,0 0 1,0 0-1,9 0 0,28-1-5613</inkml:trace>
</inkml:ink>
</file>

<file path=ppt/ink/ink4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8.879"/>
    </inkml:context>
    <inkml:brush xml:id="br0">
      <inkml:brushProperty name="width" value="0.025" units="cm"/>
      <inkml:brushProperty name="height" value="0.025" units="cm"/>
    </inkml:brush>
  </inkml:definitions>
  <inkml:trace contextRef="#ctx0" brushRef="#br0">261 23 16047,'0'0'13992,"-9"15"-13020,-164 239 485,108-174-2597,51-65-2846,45-56-1789,64-98-6534,-57 77 9391,0 2 4037,0 0 5702,-16 35 94,-22 26-6776,1-1-1,-1 0 1,0 1-1,1-1 1,-1 1-1,0-1 1,1 0-1,-1 1 1,0-1-1,0 1 1,0-1-1,1 1 1,-1-1-1,0 1 1,0-1-1,0 1 1,0-1-1,0 1 1,0 0-1,0-1 1,0 1-1,0-1 1,0 1-1,0-1 1,0 1-1,0-1 1,-1 1-1,1-1 1,0 1-1,-1 0 1,-17 68 2948,16-62-3028,-4 12 166,1-1 0,1 1 0,1 0-1,1 0 1,-1 28 0,4-37-304,0 0 1,0 0-1,1 0 0,0-1 0,0 1 1,1-1-1,1 1 0,0-1 1,0 0-1,1 0 0,0-1 0,7 11 1,17 12-647,4 5-1794,-20-12-4930,-12-20 71</inkml:trace>
</inkml:ink>
</file>

<file path=ppt/ink/ink4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9.225"/>
    </inkml:context>
    <inkml:brush xml:id="br0">
      <inkml:brushProperty name="width" value="0.025" units="cm"/>
      <inkml:brushProperty name="height" value="0.025" units="cm"/>
    </inkml:brush>
  </inkml:definitions>
  <inkml:trace contextRef="#ctx0" brushRef="#br0">1 61 18097,'0'0'9930,"71"-17"-8329,-10 7-768,9 2-641,5-1-192,1 3-833,-7 1-2242,-15 3-2338,-9-1-3235</inkml:trace>
</inkml:ink>
</file>

<file path=ppt/ink/ink4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9.612"/>
    </inkml:context>
    <inkml:brush xml:id="br0">
      <inkml:brushProperty name="width" value="0.025" units="cm"/>
      <inkml:brushProperty name="height" value="0.025" units="cm"/>
    </inkml:brush>
  </inkml:definitions>
  <inkml:trace contextRef="#ctx0" brushRef="#br0">60 1 21332,'0'0'2258,"-8"10"-144,4-5-1811,-30 44 1828,32-46-1989,0 0 0,1 1 0,-1-1 0,1 1 0,0-1 0,0 1 0,0-1 1,0 1-1,0 0 0,1-1 0,0 1 0,0 0 0,0-1 0,0 1 0,1 0 0,-1-1 1,2 5-1,-1-6-126,1 0 0,-1 0 1,1-1-1,-1 1 1,1-1-1,0 1 0,0-1 1,0 1-1,0-1 1,0 0-1,0 0 0,0 0 1,0 0-1,1 0 1,-1-1-1,0 1 0,0-1 1,1 1-1,-1-1 1,0 0-1,1 0 0,3 0 1,55-4-410,-48 1-166,0 0 1,-1-1-1,0-1 1,0 0 0,0-1-1,0 0 1,20-14-1,-24 14-88,0 0 0,0 0-1,0-1 1,-1 0 0,0 0-1,-1-1 1,0 0 0,0 0-1,0 0 1,-1-1-1,4-9 1,-17 83 5788,-29 41-2136,25-77-2531,1 1-1,2 0 0,1 1 1,1 0-1,-3 35 1,10-63-573,1 20-1401,5-13-2576,7-8-2992</inkml:trace>
</inkml:ink>
</file>

<file path=ppt/ink/ink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3.160"/>
    </inkml:context>
    <inkml:brush xml:id="br0">
      <inkml:brushProperty name="width" value="0.025" units="cm"/>
      <inkml:brushProperty name="height" value="0.025" units="cm"/>
    </inkml:brush>
  </inkml:definitions>
  <inkml:trace contextRef="#ctx0" brushRef="#br0">347 1 21172,'0'0'3673,"-10"0"-2312,4 1-1321,1 0 0,0-1 0,-1 2 0,1-1 0,0 1 0,0-1 0,0 2 0,0-1 0,0 0-1,1 1 1,-10 6 0,1 3 75,-1 0 1,1 1-1,-11 14 0,-15 20 621,-40 62-1,66-88-531,0 1-1,2 0 0,0 0 0,2 1 0,-12 43 0,19-62-169,1 0 0,0 0 0,0 0-1,1 0 1,-1 1 0,1-1 0,0 0 0,0 0 0,0 1-1,1-1 1,-1 0 0,1 0 0,0 0 0,0 1-1,1-1 1,-1 0 0,1-1 0,0 1 0,4 6 0,-2-6 0,0-1 1,0 0-1,0 0 1,0-1 0,1 1-1,-1-1 1,1 0 0,-1 0-1,1-1 1,0 1 0,0-1-1,0 0 1,0 0 0,0-1-1,0 1 1,7-1-1,19 0-30,0 0-1,0-2 1,0-2-1,0-1 1,0-1-1,-1-1 0,0-2 1,-1-1-1,0-1 1,0-2-1,-1-1 1,-1-1-1,32-23 0,-51 32-253,0-1-1,0 0 1,-1 0-1,0 0 1,0-1 0,6-9-1,-12 15-31,1-1-1,0 1 1,-1-1-1,0 1 1,0-1-1,1 1 1,-1-1-1,-1 0 1,1 0 0,0 1-1,-1-1 1,1 0-1,-1 0 1,0 0-1,0 0 1,0 0-1,0 1 1,-1-1 0,1 0-1,-1 0 1,0 0-1,0 1 1,0-1-1,0 0 1,0 1-1,-2-4 1,-26-22-6946</inkml:trace>
</inkml:ink>
</file>

<file path=ppt/ink/ink4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0.014"/>
    </inkml:context>
    <inkml:brush xml:id="br0">
      <inkml:brushProperty name="width" value="0.025" units="cm"/>
      <inkml:brushProperty name="height" value="0.025" units="cm"/>
    </inkml:brush>
  </inkml:definitions>
  <inkml:trace contextRef="#ctx0" brushRef="#br0">1 49 19667,'0'0'6566,"15"-49"-3651,-13 49-1698,-2 18-769,0 13 257,0 6-33,-3 12-511,-4 2-65,3-3-64,4-5-1025,0-11-3075,12-14-6918</inkml:trace>
</inkml:ink>
</file>

<file path=ppt/ink/ink4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2.624"/>
    </inkml:context>
    <inkml:brush xml:id="br0">
      <inkml:brushProperty name="width" value="0.025" units="cm"/>
      <inkml:brushProperty name="height" value="0.025" units="cm"/>
    </inkml:brush>
  </inkml:definitions>
  <inkml:trace contextRef="#ctx0" brushRef="#br0">175 132 7399,'0'0'8856,"0"-12"-5722,0 5-2504,-1-1 1,0 0-1,0 1 1,0-1-1,-1 0 0,0 1 1,-5-12-1,6 17-517,0 0 0,0 0 1,0 0-1,0 0 0,-1 0 0,1 0 0,-1 0 0,1 1 1,-1-1-1,0 0 0,0 1 0,1 0 0,-1-1 0,0 1 1,0 0-1,0 0 0,0 0 0,-1 0 0,1 0 0,0 1 1,0-1-1,0 1 0,-1-1 0,1 1 0,0 0 0,-1 0 0,1 0 1,0 0-1,-1 0 0,1 1 0,0-1 0,0 1 0,-1-1 1,1 1-1,0 0 0,-4 2 0,2-1-90,-1 1 0,1 0 0,-1 1-1,1-1 1,0 1 0,0-1 0,1 1 0,-1 1-1,1-1 1,0 0 0,0 1 0,0 0 0,0-1 0,-2 9-1,0-2-2,0 1-1,1 1 1,0-1-1,1 1 1,-2 12-1,5-23-17,-1-1 0,1 1 1,0-1-1,-1 1 0,1 0 0,0-1 0,0 1 0,0-1 1,0 1-1,0-1 0,1 1 0,-1 0 0,0-1 0,1 1 1,-1-1-1,1 1 0,-1-1 0,1 0 0,0 1 0,0-1 0,-1 1 1,1-1-1,0 0 0,0 0 0,1 0 0,-1 1 0,0-1 1,0 0-1,0 0 0,1-1 0,2 3 0,-2-3 14,1 0 0,0 0 0,0 0 0,0-1 0,0 1 0,0 0 0,-1-1 0,1 0 0,0 0 1,-1 0-1,1 0 0,0 0 0,-1-1 0,1 1 0,-1-1 0,0 1 0,5-5 0,6-4 29,0-1 0,-1-1 0,0 0 0,0-1 0,-1 0-1,-1-1 1,-1 0 0,0 0 0,0-1 0,-1-1 0,9-25 0,-24 67-202,-9 57-1,15-74 153,0-1 1,0 0 0,1 0 0,1 1 0,0-1 0,0 0 0,0 0 0,4 12 0,-4-18 8,1 1 0,-1 0 0,1-1 1,0 1-1,0-1 0,0 1 0,0-1 1,0 0-1,0 0 0,0 0 0,1 0 1,-1-1-1,1 1 0,0 0 0,-1-1 0,1 0 1,0 0-1,0 0 0,0 0 0,0 0 1,0 0-1,0-1 0,0 1 0,0-1 1,0 0-1,0 0 0,0 0 0,0-1 0,0 1 1,0-1-1,4 0 0,4-1 45,1-1 1,-1 0-1,0-1 0,0 0 1,0-1-1,19-11 0,-15 7-10,-1-1 0,0-1 0,-1-1 0,0 0 0,15-18 0,-23 24-16,0 0-1,0-1 1,-1 0 0,0 0-1,0 0 1,-1-1-1,0 1 1,0-1-1,0 0 1,-1 0-1,-1 0 1,1 0-1,0-13 1,-2 21-23,0 0 0,-1 0 0,1 0 0,0-1 0,0 1 0,0 0 1,0 0-1,0 0 0,0 0 0,-1 0 0,1 0 0,0 0 0,0 0 0,0 0 0,0 0 0,-1 0 0,1-1 1,0 1-1,0 0 0,0 0 0,0 0 0,-1 0 0,1 0 0,0 0 0,0 0 0,0 1 0,0-1 0,-1 0 0,1 0 1,0 0-1,0 0 0,0 0 0,0 0 0,0 0 0,-1 0 0,1 0 0,0 0 0,0 0 0,0 1 0,0-1 0,0 0 1,0 0-1,-1 0 0,1 0 0,0 0 0,0 1 0,0-1 0,0 0 0,0 0 0,0 0 0,0 0 0,0 1 0,0-1 1,0 0-1,0 0 0,0 0 0,0 0 0,0 1 0,0-1 0,0 0 0,0 0 0,0 0 0,0 1 0,-8 16 14,0 1 0,1 0 0,1 0 0,0 0 0,2 1 0,0 0 0,1 0-1,1 0 1,0 28 0,2-46 5,0 0 0,0 0 0,0 0 1,0 0-1,0 1 0,0-1 0,0 0 0,1 0 0,-1 0 0,0 0 0,1 0 0,-1 0 0,0 0 0,1 0 1,-1 0-1,1 0 0,0 0 0,-1 0 0,1 0 0,0 0 0,-1-1 0,1 1 0,0 0 0,0 0 0,0-1 1,0 1-1,0-1 0,0 1 0,1 0 0,1-1 34,-1 1 1,1-1-1,0 0 1,-1 0-1,1-1 1,-1 1-1,1 0 0,-1-1 1,0 0-1,1 1 1,-1-1-1,4-2 1,5-2 80,0-2 0,0 1 0,-1-1 0,13-10 0,-6 1-130,0 0-1,-1-2 1,-1 1-1,0-2 1,-2 0-1,0-1 1,-1 0-1,18-43 1,-42 94-4,0-1 0,0 0 0,2 1 0,1 0 0,2 1 0,-5 39 0,12-70 0,0-1 0,0 1 0,0-1 0,0 1 0,0-1 0,0 1 0,1-1 0,-1 1 0,0 0 0,0-1 0,0 1 0,0-1 0,1 1 0,-1-1 0,0 1 0,0-1 0,1 0 0,-1 1 0,1-1 0,-1 1 0,0-1 0,1 0 0,-1 1 0,1-1 0,-1 0 0,0 1 0,1-1 0,-1 0 0,1 0 0,-1 1 0,1-1 0,0 0 0,21-2 0,21-19 0,-43 20-1,9-4-702,-1 0-1,-1 0 0,1-1 0,-1 0 1,0 0-1,0-1 0,-1 0 1,0 0-1,0-1 0,0 1 0,5-12 1,-7-3-6835</inkml:trace>
</inkml:ink>
</file>

<file path=ppt/ink/ink4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3.231"/>
    </inkml:context>
    <inkml:brush xml:id="br0">
      <inkml:brushProperty name="width" value="0.025" units="cm"/>
      <inkml:brushProperty name="height" value="0.025" units="cm"/>
    </inkml:brush>
  </inkml:definitions>
  <inkml:trace contextRef="#ctx0" brushRef="#br0">116 0 19122,'0'0'4714,"1"11"-3518,10 331 5493,-2-21-6188,-9-308-536,2 9 282,-5-35 54,-7-34-296,-2 0 1,-2 0-1,-2 1 0,-3 1 1,-35-66-1,44 94-5,10 16 0,0 1 0,0 0 0,0 0 0,0 0 0,-1 0 0,1-1 0,0 1 0,0 0 0,0 0 0,0 0 0,0-1 0,0 1 0,0 0 0,0 0 0,0 0 0,0 0 0,0-1 0,0 1 0,0 0 0,0 0 0,0 0 0,0-1 0,0 1 0,0 0 0,1 0 0,-1 0 0,0 0 0,0-1 0,0 1 0,0 0 0,0 0 0,0 0 0,0 0 0,1-1 0,-1 1 0,0 0 0,0 0 0,0 0 0,0 0 0,1 0 0,-1 0 0,0 0 0,0 0 0,0 0 0,0 0 0,1-1 0,-1 1 0,0 0 0,0 0 0,0 0 0,1 0 0,-1 0 0,0 0 0,0 0 0,0 0 0,1 0 0,-1 1 0,0-1 0,0 0 0,0 0 0,0 0 0,1 0 0,-1 0 0,0 0 0,0 0 0,0 0 0,0 0 0,1 1 0,16 3 0,-15-3 0,21 5-968,1 0 0,26 2 0,-36-6-112,0-1 0,1-1 0,-1 0 0,1-1-1,-1 0 1,0-1 0,0-1 0,21-6 0,2-8-8236</inkml:trace>
</inkml:ink>
</file>

<file path=ppt/ink/ink4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3.857"/>
    </inkml:context>
    <inkml:brush xml:id="br0">
      <inkml:brushProperty name="width" value="0.025" units="cm"/>
      <inkml:brushProperty name="height" value="0.025" units="cm"/>
    </inkml:brush>
  </inkml:definitions>
  <inkml:trace contextRef="#ctx0" brushRef="#br0">87 0 18289,'0'0'4084,"-8"5"-2776,2-2-1163,1 0 0,0 0 0,0 0 0,0 1 0,1-1 0,-1 1 1,1 1-1,0-1 0,0 0 0,0 1 0,1 0 0,-1 0 0,1 0 0,0 0 0,1 1 0,-1-1 0,1 1 0,0 0 0,1-1 0,-1 1 0,1 0 0,0 8 1,3-13-172,0 0 0,0 0 0,0 0 1,0-1-1,1 1 0,-1-1 0,0 1 0,1-1 1,-1 0-1,0 1 0,1-1 0,-1 0 1,0-1-1,3 1 0,19 1-169,-19 1 161,0 1-1,-1-1 1,1 1 0,0 0 0,-1 0 0,0 0 0,1 1 0,-1 0 0,-1-1 0,1 1-1,0 1 1,-1-1 0,0 0 0,0 1 0,0 0 0,-1 0 0,0 0 0,0 0 0,0 0-1,0 0 1,-1 0 0,0 0 0,0 1 0,1 5 0,0 12 45,0 0 1,-1-1-1,-1 1 1,-4 33-1,2-39 51,-2-1 0,1 1 0,-2-1-1,-11 28 1,12-36 381,0-1-1,0 1 0,-1-1 1,0 1-1,0-1 1,-9 9-1,14-15-398,-1-1 0,1 1 0,0-1 1,-1 1-1,1 0 0,0-1 0,-1 1 0,1-1 0,-1 1 0,1-1 0,-1 1 0,1-1 0,-1 0 1,0 1-1,1-1 0,-1 1 0,1-1 0,-1 0 0,0 0 0,1 1 0,-1-1 0,0 0 1,1 0-1,-1 0 0,0 0 0,1 0 0,-1 0 0,0 0 0,1 0 0,-1 0 0,0 0 0,1 0 1,-1 0-1,0-1 0,1 1 0,-1 0 0,0 0 0,1-1 0,-1 1 0,1 0 0,-1-1 1,0 1-1,1-1 0,-1 1 0,1 0 0,-1-1 0,1 0 0,0 1 0,-1-1 0,1 1 0,-1-1 1,1 1-1,0-1 0,-1 0 0,1 1 0,0-1 0,0 0 0,0 1 0,0-1 0,-1 0 0,1 1 1,0-1-1,0 0 0,-3-53-36,3 45 44,3-20-277,1 0-1,1 1 1,1-1 0,2 1-1,1 0 1,1 1 0,1 0 0,1 0-1,21-32 1,-29 53 222,-1 1 0,1 0 0,0 0 0,0 0 0,1 1 1,7-7-1,-11 10 5,-1 0 0,1 1 0,0-1 0,0 1 0,-1-1 0,1 1 0,0-1 0,0 1 0,0-1 0,0 1 0,0 0 0,0-1 1,0 1-1,-1 0 0,1 0 0,0 0 0,0 0 0,0 0 0,0 0 0,0 0 0,0 0 0,0 0 0,0 0 0,0 0 0,0 1 1,0-1-1,0 0 0,0 1 0,0-1 0,-1 1 0,1-1 0,0 1 0,0-1 0,0 1 0,-1 0 0,1-1 0,0 1 0,-1 0 1,1-1-1,-1 1 0,1 0 0,-1 0 0,1 0 0,-1 0 0,1-1 0,-1 1 0,0 0 0,1 0 0,-1 0 0,0 1 0,8 25 98,-7-21-101,0 0 1,1-1-1,0 0 1,0 1-1,0-1 0,0 0 1,6 8-1,-7-12 14,0 1-1,1-1 0,-1 0 0,1 0 1,-1 0-1,1 0 0,-1-1 0,1 1 1,-1 0-1,1-1 0,0 1 1,-1-1-1,1 1 0,0-1 0,-1 0 1,1 0-1,0 0 0,0 0 0,-1 0 1,1 0-1,0 0 0,0 0 0,-1-1 1,1 1-1,0-1 0,-1 1 1,1-1-1,-1 0 0,1 1 0,2-3 1,11-6 124,-1 0 1,0-2 0,0 1 0,-1-2-1,-1 0 1,19-22 0,8-8-83,-26 29-59,-10 9-12,0 1 0,0-1 0,1 1 0,-1 0 0,1 0 0,-1 0 0,1 0-1,0 1 1,0 0 0,0-1 0,0 2 0,1-1 0,6-2 0,-10 7 10,0 1 0,0-1 1,0 0-1,-1 0 1,1 1-1,-1-1 0,0 1 1,0-1-1,0 0 1,-1 5-1,1-3 4,0 5 15,3 18-53,-2-27 24,0 0 0,0-1 0,0 1 0,0 0 0,0-1 0,0 1 0,0-1 0,0 1 0,0-1 0,0 1 0,0-1 0,0 1 0,0-1 0,0 0 0,1 0 0,-1 0 0,0 0 0,0 0 0,0 0 0,0 0 0,1 0 0,-1 0 0,2-1 0,6-1-333,-1 0 0,0 0 1,1 0-1,-1-1 0,0-1 1,0 1-1,-1-1 0,10-7 1,34-25-4926,-7 6-3846,-17 12 4492</inkml:trace>
</inkml:ink>
</file>

<file path=ppt/ink/ink4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4.245"/>
    </inkml:context>
    <inkml:brush xml:id="br0">
      <inkml:brushProperty name="width" value="0.025" units="cm"/>
      <inkml:brushProperty name="height" value="0.025" units="cm"/>
    </inkml:brush>
  </inkml:definitions>
  <inkml:trace contextRef="#ctx0" brushRef="#br0">28 254 10090,'0'0'6176,"6"-9"-5423,17-27 37,-18 24 5276,-12 15-4707,-11 12-1305,14-8 182,-1-1 1,1 1 0,1 0-1,-1 1 1,1-1-1,0 0 1,1 1-1,0 0 1,0 0-1,0-1 1,1 1-1,0 16 1,1-24-219,1 1-1,-1 0 1,0 0 0,1-1-1,-1 1 1,1 0 0,0-1 0,-1 1-1,1 0 1,-1-1 0,1 1-1,0-1 1,0 1 0,-1-1 0,1 1-1,0-1 1,0 0 0,-1 1-1,1-1 1,0 0 0,0 1 0,0-1-1,0 0 1,0 0 0,-1 0-1,1 0 1,0 0 0,0 0-1,0 0 1,1 0 0,29-5 244,-19 1-215,0-1 0,-1-1 0,0 0-1,0 0 1,0-1 0,-1 0 0,0-1-1,0 0 1,12-14 0,-2 0-66,0 0 0,30-49 0,-41 58 171,0 0 1,-1-1-1,-1 0 0,0-1 0,-1 1 0,0-1 0,5-26 0,-27 69 321,6-14-390,3-1-172,0 0 0,1 1 0,0-1 0,1 1 1,1 0-1,0 1 0,1-1 0,0 1 0,1 0 1,1 26-1,6-21-2963,11-10-3847,2-8-2096</inkml:trace>
</inkml:ink>
</file>

<file path=ppt/ink/ink4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5.322"/>
    </inkml:context>
    <inkml:brush xml:id="br0">
      <inkml:brushProperty name="width" value="0.025" units="cm"/>
      <inkml:brushProperty name="height" value="0.025" units="cm"/>
    </inkml:brush>
  </inkml:definitions>
  <inkml:trace contextRef="#ctx0" brushRef="#br0">223 189 7751,'0'0'9044,"-8"-1"-6247,3 0-2627,1-1 30,-1 1 0,1 0 0,0 1 1,-1-1-1,1 1 0,-1 0 0,1 0 1,-1 0-1,1 1 0,-1-1 0,1 1 1,0 0-1,-1 0 0,1 1 0,0-1 1,0 1-1,-7 4 0,-3 6 121,1 1 1,0 0-1,1 1 1,1 0-1,0 0 0,1 2 1,0-1-1,2 1 0,-10 23 1,17-38-294,1 0 0,-1 1 1,1-1-1,-1 1 0,1-1 0,-1 1 1,1-1-1,0 1 0,0-1 0,0 1 1,0-1-1,0 1 0,0-1 0,1 1 1,-1-1-1,1 2 0,-1-2-19,1-1 1,-1 1-1,0-1 0,1 1 1,-1-1-1,1 1 0,-1-1 1,1 1-1,0-1 0,-1 0 1,1 1-1,-1-1 0,1 0 0,0 0 1,-1 1-1,1-1 0,0 0 1,-1 0-1,1 0 0,0 0 1,-1 0-1,1 0 0,0 0 1,1 0-1,3-1 42,1 0-1,0-1 1,0 0 0,-1 0-1,1 0 1,9-5-1,15-11 157,-1-1 0,0-2 0,-2 0 0,0-2 0,-1-1 0,-2-1 0,0-1-1,-2-2 1,-1 0 0,-1-1 0,21-41 0,-25 23 1325,-29 56-950,-5 19-539,1 1 1,2 1-1,0 0 1,2 1-1,2 0 1,-10 39-1,17-54-30,1-1 0,-3 32 0,6-45-10,-1 0 0,1 1 0,0-1-1,0 0 1,0 0 0,0 1 0,0-1 0,1 0 0,-1 0 0,1 0 0,-1 1 0,1-1 0,0 0 0,0 0 0,0 0 0,0 0 0,0 0 0,0 0 0,1 0 0,-1-1 0,1 1 0,-1 0 0,1-1 0,0 1 0,-1-1 0,1 0 0,0 1 0,0-1 0,3 1 0,3 0 0,1-1 0,-1-1 0,0 0 0,1 0 0,-1 0 0,1-1 0,-1 0 0,0-1 0,0 0 0,1 0 0,-1-1 0,-1 0 0,1 0 0,0 0 0,-1-1 0,0-1 0,1 1 0,-2-1 0,1-1 0,-1 1 0,8-8 0,-3 2-1,1-1 0,-2 0 1,0 0-1,0-1 0,-1 0 0,-1 0 1,0-1-1,-1-1 0,0 1 1,7-24-1,-15 38-2,1 0 0,0 1 0,0-1 0,0 0 0,-1 0 0,1 1 0,0-1 0,0 0 0,-1 0 0,1 0 0,0 0 0,-1 1 0,1-1 0,0 0 0,0 0 0,-1 0 0,1 0 0,0 0 0,-1 0 0,1 0 0,0 0 0,-1 0 0,1 0 0,0 0 0,-1 0 0,1 0 0,0 0 0,-1 0 0,1 0 0,0 0 0,0 0 0,-1 0 0,1-1 0,0 1 0,-1 0 0,1 0 0,0 0 0,0 0 0,-1-1 0,1 1 0,0 0 0,0 0 0,0-1 0,-1 1 0,1 0 0,0 0 0,0-1 0,0 1 0,0 0 0,0 0 0,-1-1 0,1 1 0,0 0 0,0-1 0,0 1 0,0 0 0,0-1 0,0 1 0,0 0 0,0-1 0,0 1 0,-19 22 0,1 0 0,0 2 0,2 0 0,1 1 0,-23 51 0,36-73 3,1-1 0,0 0 1,1 1-1,-1-1 0,0 1 0,1-1 0,-1 1 0,1-1 1,0 1-1,0-1 0,0 1 0,0 2 0,0-4-3,1 0-1,-1 0 1,0 0-1,1-1 0,-1 1 1,0 0-1,1 0 0,-1-1 1,1 1-1,-1 0 1,1-1-1,0 1 0,-1 0 1,1-1-1,0 1 1,-1-1-1,1 1 0,0-1 1,0 1-1,-1-1 0,1 0 1,0 1-1,1-1 1,3 1-80,-1-1 1,1 0 0,-1 0 0,1 0-1,-1-1 1,0 1 0,1-1 0,-1 0-1,0 0 1,1-1 0,-1 1 0,5-4-1,39-24-5478,18-28-8470,-24 13 5118</inkml:trace>
</inkml:ink>
</file>

<file path=ppt/ink/ink4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5.697"/>
    </inkml:context>
    <inkml:brush xml:id="br0">
      <inkml:brushProperty name="width" value="0.025" units="cm"/>
      <inkml:brushProperty name="height" value="0.025" units="cm"/>
    </inkml:brush>
  </inkml:definitions>
  <inkml:trace contextRef="#ctx0" brushRef="#br0">154 0 10634,'0'0'10116,"-11"7"-6849,-3 1-2764,-55 35 2565,62-39-2722,0 1 1,0 1-1,1-1 1,0 1-1,0 0 0,0 1 1,-8 11-1,14-18-352,0 0 0,0 1 0,0-1-1,0 0 1,0 0 0,0 1-1,0-1 1,0 0 0,-1 0 0,1 1-1,0-1 1,0 0 0,0 1-1,0-1 1,0 0 0,0 0 0,0 1-1,1-1 1,-1 0 0,0 0-1,0 1 1,0-1 0,0 0-1,0 0 1,0 1 0,0-1 0,1 0-1,-1 0 1,0 1 0,0-1-1,0 0 1,0 0 0,1 0 0,-1 1-1,0-1 1,0 0 0,1 0-1,-1 0 1,0 0 0,0 0 0,1 0-1,-1 1 1,0-1 0,0 0-1,1 0 1,-1 0 0,0 0 0,0 0-1,1 0 1,-1 0 0,1 0-1,18 0-400,-15 0 325,241-21-4312,-244 21 4456,0 0-1,-1 0 1,1 0-1,0-1 1,0 1-1,0 0 1,-1 0-1,1 0 1,0 0-1,0 0 1,-1 0-1,1 1 1,0-1 0,0 0-1,-1 0 1,1 1-1,0-1 1,-1 0-1,1 1 1,0-1-1,-1 0 1,1 1-1,-1-1 1,1 1-1,0-1 1,-1 1-1,1-1 1,-1 1-1,1 0 1,-1-1 0,0 1-1,1 0 1,-1-1-1,0 1 1,1 0-1,-1-1 1,0 1-1,0 0 1,1 0-1,-1-1 1,0 1-1,0 0 1,0 0-1,0-1 1,0 1-1,0 0 1,0 0 0,-1-1-1,1 1 1,0 0-1,0 0 1,-1-1-1,1 1 1,0 0-1,-1 1 1,-2 2 388,1 1 1,-1-1-1,0 1 0,0-1 1,0 0-1,-7 7 0,-9 4-114,0 0 0,-1 0 0,-24 13 0,35-23-614,0 0 0,-1-1 0,1 0 0,-1-1 0,0 1 0,0-2 0,0 1 1,0-2-1,0 1 0,-13-1 0,9-5-7207,7-12-7793</inkml:trace>
</inkml:ink>
</file>

<file path=ppt/ink/ink4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209"/>
    </inkml:context>
    <inkml:brush xml:id="br0">
      <inkml:brushProperty name="width" value="0.025" units="cm"/>
      <inkml:brushProperty name="height" value="0.025" units="cm"/>
    </inkml:brush>
  </inkml:definitions>
  <inkml:trace contextRef="#ctx0" brushRef="#br0">0 182 8680,'3'-11'6961,"0"3"-6458,0 0-1,1-1 1,0 1-1,0 1 1,0-1-1,1 0 1,0 1-1,1 0 1,0 0-1,0 1 1,0 0-1,1 0 1,-1 0-1,2 1 1,10-7-1,-4 4-158,1 1 1,0 0-1,0 1 0,0 0 1,0 2-1,1 0 0,0 0 1,0 2-1,0 0 0,0 0 1,1 2-1,-1 0 0,18 3 1,-31-3-317,1 1 0,-1-1 1,1 1-1,-1 0 0,1 0 1,-1 1-1,0-1 1,0 1-1,0-1 0,0 1 1,0 0-1,0 0 0,0 0 1,0 1-1,-1-1 0,1 1 1,-1-1-1,0 1 1,0 0-1,0 0 0,0 0 1,0 0-1,-1 0 0,1 0 1,-1 1-1,0-1 0,0 0 1,0 1-1,0-1 1,-1 1-1,1-1 0,-1 6 1,0 2 116,-1-1 1,0 0-1,0 0 0,-1 0 1,-1 0-1,0 0 1,0 0-1,-1 0 1,0-1-1,-6 10 0,-26 38 113,-71 86 0,0-3-85,104-136-140,1-1 0,0 1 0,0-1-1,0 1 1,0 0 0,0 0 0,1 0 0,-1 0 0,0 7 0,2-10-26,0 0 0,0 0 0,1 0 0,-1 0 0,1 0 0,-1 0 0,1 0 0,-1 0 0,1 0 0,-1 0 0,1 0 0,0 0 0,-1 0 0,1-1 0,0 1 0,0 0 0,0-1 0,-1 1 0,1 0 0,0-1 0,0 1 1,0-1-1,0 0 0,0 1 0,0-1 0,0 0 0,0 1 0,0-1 0,1 0 0,-1 0 0,0 0 0,0 0 0,0 0 0,0 0 0,0 0 0,0 0 0,0-1 0,2 1 0,18-2 50,0 0 0,0-1-1,0-1 1,-1-1 0,1-1-1,-1-1 1,23-11 0,11-8-231,65-42 1,-109 62-144,28-20-600,-36 25 631,0-1 0,-1 0 1,1 1-1,0-1 1,-1 0-1,1 0 1,-1 0-1,0 0 1,0 0-1,0 0 1,0 0-1,0 0 1,0-1-1,0 1 1,0-5-1,-1 6 4,0 0 0,0 0 0,-1 0-1,1 0 1,0 0 0,-1 0 0,1 0-1,-1 0 1,1 0 0,-1 0 0,1 0 0,-1 0-1,0 0 1,1 0 0,-1 0 0,0 0-1,0 1 1,0-1 0,0 0 0,0 1 0,0-1-1,0 0 1,0 1 0,0-1 0,0 1-1,0 0 1,0-1 0,0 1 0,0 0 0,0 0-1,0 0 1,-2-1 0,-2 0-991,-33-10-7952</inkml:trace>
</inkml:ink>
</file>

<file path=ppt/ink/ink4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569"/>
    </inkml:context>
    <inkml:brush xml:id="br0">
      <inkml:brushProperty name="width" value="0.025" units="cm"/>
      <inkml:brushProperty name="height" value="0.025" units="cm"/>
    </inkml:brush>
  </inkml:definitions>
  <inkml:trace contextRef="#ctx0" brushRef="#br0">0 70 12492,'0'0'13356,"87"-22"-12907,-34 13-289,9 2-192,0-2-1986,-4 2-1473,-5-2-961,-11 3-2659</inkml:trace>
</inkml:ink>
</file>

<file path=ppt/ink/ink4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896"/>
    </inkml:context>
    <inkml:brush xml:id="br0">
      <inkml:brushProperty name="width" value="0.025" units="cm"/>
      <inkml:brushProperty name="height" value="0.025" units="cm"/>
    </inkml:brush>
  </inkml:definitions>
  <inkml:trace contextRef="#ctx0" brushRef="#br0">23 153 7111,'0'0'6710,"-1"11"-2781,-5 24-2096,0-5 766,2 0 1,-1 37-1,5-66-2550,0-1 1,0 1 0,0 0 0,0 0 0,0 0 0,0 0 0,1-1 0,-1 1 0,0 0 0,1 0 0,-1-1 0,0 1 0,1 0-1,-1 0 1,1-1 0,-1 1 0,1 0 0,0-1 0,-1 1 0,1-1 0,-1 1 0,1-1 0,0 1 0,0-1 0,-1 1-1,1-1 1,0 0 0,0 1 0,0-1 0,32 0 655,-23-2-600,0-1 0,0 0 0,-1 0 0,13-7 0,43-35 70,12-8-132,-71 50-64,1-1 1,-1 1 0,1 0 0,0 1 0,-1-1 0,1 1 0,0 1 0,0-1 0,12 0 0,-17 3 26,-1-1 1,1 1 0,-1-1 0,1 1 0,-1 0 0,0-1 0,1 1 0,-1 0 0,0 0 0,0 0 0,0 0 0,1 0 0,-1 0 0,0 0 0,0 0 0,-1 1-1,1-1 1,0 0 0,0 1 0,0-1 0,-1 0 0,1 1 0,-1-1 0,1 1 0,-1-1 0,0 1 0,1-1 0,-1 2 0,8 57 748,-6-40-505,-2-18-201,0 0 0,0 0 0,0-1 0,1 1-1,-1 0 1,1-1 0,-1 1 0,1 0 0,0-1 0,0 1 0,0-1 0,-1 1 0,1-1 0,1 1-1,-1-1 1,0 0 0,0 0 0,0 1 0,1-1 0,-1 0 0,1 0 0,-1 0 0,4 1-1,-3-1-10,1-1-1,0 1 1,0-1-1,0 0 1,0 0-1,-1 0 1,1 0-1,0-1 1,0 1-1,0-1 0,0 1 1,-1-1-1,4-2 1,10-4-494,-2 0 0,1-1 1,25-19-1,-37 24 143,26-20-3727,-9-7-3435,-14 8 108</inkml:trace>
  <inkml:trace contextRef="#ctx0" brushRef="#br0" timeOffset="1">532 0 14926,'0'0'14350,"66"0"-21781,-24 12 2370,-2-2-993,-1-1-2882</inkml:trace>
</inkml:ink>
</file>

<file path=ppt/ink/ink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3.518"/>
    </inkml:context>
    <inkml:brush xml:id="br0">
      <inkml:brushProperty name="width" value="0.025" units="cm"/>
      <inkml:brushProperty name="height" value="0.025" units="cm"/>
    </inkml:brush>
  </inkml:definitions>
  <inkml:trace contextRef="#ctx0" brushRef="#br0">0 291 16464,'0'0'4388,"63"-39"-3588,10 6 354,23-6 95,20-6 64,7 0-416,1 9-673,-14 7-192,-25 12-1858,-21 9-3010,-33 8 31,-29 2 3908,-15 12-9544</inkml:trace>
</inkml:ink>
</file>

<file path=ppt/ink/ink4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7.237"/>
    </inkml:context>
    <inkml:brush xml:id="br0">
      <inkml:brushProperty name="width" value="0.025" units="cm"/>
      <inkml:brushProperty name="height" value="0.025" units="cm"/>
    </inkml:brush>
  </inkml:definitions>
  <inkml:trace contextRef="#ctx0" brushRef="#br0">178 1 10826,'0'0'15583,"-11"1"-13944,4 0-1540,-62 11 1563,63-11-1561,1 0 1,0 1-1,0-1 1,0 1-1,0 1 1,0-1-1,0 1 1,0 0-1,1 0 1,-1 0-1,-6 6 1,15-7-389,-1 0 0,0-1 0,1 0 0,-1 1 0,1-1 0,0 0 0,-1-1 0,7 2 1,-8-2 161,7 1-85,79 20-806,-82-19 1028,1 0 0,-1 0 0,0 1 0,0 0 0,0 0-1,0 1 1,-1-1 0,1 1 0,-1 0 0,0 1 0,4 4-1,-8-7 52,0-1-1,0 1 1,0-1-1,0 1 1,-1-1-1,1 1 1,-1 0-1,1-1 1,-1 1-1,0 0 0,0-1 1,1 1-1,-1 0 1,0-1-1,0 1 1,-1 0-1,1-1 1,0 1-1,-1 0 1,1-1-1,-1 1 0,1 0 1,-1-1-1,0 1 1,1-1-1,-1 1 1,0-1-1,0 0 1,0 1-1,0-1 1,0 0-1,-1 0 1,1 1-1,0-1 0,-1 0 1,1 0-1,0-1 1,-1 1-1,-2 1 1,-9 6 666,0 0 0,0-2 1,-20 8-1,23-10-614,-3 2-115,0-1 0,0-1 0,-1 0 0,0 0 0,0-2 0,-26 3 0,40-5-140,-1 0 1,1 0-1,-1 0 0,0 0 1,1 0-1,-1 0 0,1-1 1,-1 1-1,1 0 1,-1 0-1,1 0 0,-1-1 1,1 1-1,-1 0 0,1 0 1,-1-1-1,1 1 0,-1 0 1,1-1-1,-1 1 0,1-1 1,0 1-1,-1 0 0,1-1 1,0 1-1,-1-1 1,1 1-1,0-1 0,0 1 1,0-1-1,-1 1 0,1-1 1,0 0-1,0 1 0,0-1 1,0 1-1,0-1 0,0 1 1,0-1-1,0 0 1,0 1-1,0-1 0,0 1 1,0-1-1,1 1 0,-1-1 1,0 1-1,1-2 0,-1-2-1767,2-16-8177</inkml:trace>
</inkml:ink>
</file>

<file path=ppt/ink/ink4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8.487"/>
    </inkml:context>
    <inkml:brush xml:id="br0">
      <inkml:brushProperty name="width" value="0.025" units="cm"/>
      <inkml:brushProperty name="height" value="0.025" units="cm"/>
    </inkml:brush>
  </inkml:definitions>
  <inkml:trace contextRef="#ctx0" brushRef="#br0">276 93 10282,'-13'-13'2150,"-2"0"0,1 1 1,-1 1-1,-28-16 0,38 24-1667,0 1 0,-1 0-1,1 0 1,0 0-1,-1 1 1,1-1 0,-1 1-1,-10 0 1,13 1-390,0 0 0,0 0-1,1 1 1,-1-1 0,0 1 0,0 0 0,1 0-1,-1 0 1,1 0 0,-1 0 0,1 0 0,-1 1 0,1-1-1,0 1 1,0 0 0,-1-1 0,1 1 0,-3 4-1,-3 5-75,1-1 0,0 1 0,0 0 0,1 1 0,1 0-1,0 0 1,0 0 0,2 0 0,-1 1 0,1-1 0,1 1-1,-1 17 1,3-29-19,0 1 0,0-1-1,0 1 1,0-1 0,0 1 0,0-1-1,1 0 1,-1 1 0,1-1 0,-1 1-1,1-1 1,-1 0 0,1 1-1,0-1 1,-1 0 0,1 0 0,0 0-1,0 0 1,0 1 0,0-1 0,0 0-1,0-1 1,0 1 0,0 0-1,1 0 1,-1 0 0,2 0 0,0 0 1,1 0 0,0 0 0,0 0 0,0-1 1,0 1-1,0-1 0,-1 0 0,1 0 0,0 0 1,5-2-1,6-1 26,-1 0 0,1-1 0,-1-1 0,21-9 1,-4-2-92,43-30 0,-63 39 60,-1-1 0,0 0 0,-1 0-1,0-1 1,0-1 0,-1 1-1,11-17 1,-14 14 149,-11 14 30,-12 18 18,14-14-169,0 0 1,1 0-1,0 1 0,1-1 0,-1 1 0,1 0 0,0 0 1,1 0-1,0 0 0,0 0 0,0 0 0,1 10 1,0-16-15,1-1 0,-1 1 0,0 0 0,1 0 0,-1 0 0,0-1 0,1 1 0,-1 0 0,1-1 0,-1 1 0,1 0 0,-1-1 0,1 1 0,-1-1 0,1 1 0,0-1 0,-1 1 0,1-1 0,0 1 0,-1-1 0,1 0 0,0 1 0,0-1 0,0 0 0,-1 0 0,2 1 0,29-1 418,28-15 437,-21-4-710,-2-1-1,37-27 1,-15 10-40,-57 36-113,1-1 0,0 1-1,-1 0 1,1 1 0,0-1-1,0 0 1,-1 0 0,1 1-1,0-1 1,0 1 0,0 0 0,0-1-1,0 1 1,4 0 0,-6 1 10,1-1 1,0 0 0,0 1 0,0-1-1,-1 0 1,1 1 0,0-1 0,0 1-1,-1-1 1,1 1 0,-1 0-1,1-1 1,0 1 0,-1 0 0,1-1-1,-1 1 1,1 0 0,-1 0 0,0-1-1,1 1 1,-1 0 0,0 0 0,1 1-1,0 6 117,0 0-1,0 1 1,-1-1-1,0 1 1,-2 13-1,1 4 90,0-21-187,1 0 0,0 1 1,0-1-1,1 1 0,0-1 0,0 1 1,0-1-1,3 9 0,-3-13-19,-1 0 0,1-1 0,0 1 0,-1 0 0,1 0 0,0-1 0,-1 1-1,1 0 1,0-1 0,0 1 0,0 0 0,0-1 0,0 1 0,0-1 0,-1 0 0,1 1 0,0-1 0,0 0 0,2 1 0,0-1 15,1 0 0,-1 0 1,0-1-1,0 1 1,0-1-1,0 1 0,0-1 1,0 0-1,4-2 0,13-7-257,0 0 0,-1-1 0,30-23 0,18-19-8617,-59 47 6893,13-13-5769</inkml:trace>
</inkml:ink>
</file>

<file path=ppt/ink/ink4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8.826"/>
    </inkml:context>
    <inkml:brush xml:id="br0">
      <inkml:brushProperty name="width" value="0.025" units="cm"/>
      <inkml:brushProperty name="height" value="0.025" units="cm"/>
    </inkml:brush>
  </inkml:definitions>
  <inkml:trace contextRef="#ctx0" brushRef="#br0">61 39 12780,'0'0'15364,"-9"-7"-14152,-25-20-465,26 22-752,7 8-306,10 7-489,12-2 398,-2 2 0,0 0 0,0 1 0,-1 1 0,0 1-1,-1 1 1,0 0 0,18 21 0,-34-33 450,1 0 0,0 0-1,-1 0 1,0 0 0,1 0 0,-1 0-1,0 1 1,0-1 0,0 0 0,0 1 0,-1-1-1,1 1 1,-1-1 0,1 1 0,-1-1 0,0 1-1,0-1 1,0 1 0,0-1 0,0 1-1,-1-1 1,1 1 0,-2 2 0,1-2 132,-1 0 1,0 1-1,-1-1 0,1 0 1,-1-1-1,1 1 1,-1 0-1,0-1 1,0 1-1,0-1 0,0 0 1,0 0-1,-7 3 1,-2 0 282,-1 0 0,0 0 0,0-1 0,-1-1 0,1 0 0,-1-1 1,-18 1-1,30-3-484,0 0 0,0 0 0,1 0 0,-1 0 0,0-1 0,0 1 0,1 0 1,-1-1-1,0 1 0,1-1 0,-1 0 0,0 1 0,1-1 0,-1 0 0,1 0 0,-1 0 0,1 0 1,-1 0-1,1 0 0,0-1 0,0 1 0,0 0 0,-1-1 0,1 1 0,-1-4 0,1 2-209,-1-1 0,1 0-1,1 0 1,-1 0 0,1 0-1,-1 0 1,1 1-1,0-1 1,1 0 0,-1 0-1,1-5 1,3-8-1625,1 0 0,0 1 0,1 0 0,11-21 0,11-18-4887</inkml:trace>
</inkml:ink>
</file>

<file path=ppt/ink/ink4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9.446"/>
    </inkml:context>
    <inkml:brush xml:id="br0">
      <inkml:brushProperty name="width" value="0.025" units="cm"/>
      <inkml:brushProperty name="height" value="0.025" units="cm"/>
    </inkml:brush>
  </inkml:definitions>
  <inkml:trace contextRef="#ctx0" brushRef="#br0">24 0 5862,'0'0'19591,"-1"14"-18021,-9 95 953,4-61-2127,2-1-1,2 0 1,5 65-1,-3-111-371,0 0-1,0 1 1,0-1-1,0 0 1,0 0-1,0 0 1,0 0-1,0 1 1,1-1-1,-1 0 1,1 0-1,-1 0 1,1 0-1,-1 0 1,1 0 0,-1 0-1,1 0 1,0 0-1,-1 0 1,1 0-1,0 0 1,0-1-1,0 1 1,0 0-1,0-1 1,0 1-1,0 0 1,0-1-1,0 1 1,0-1-1,0 0 1,0 1-1,0-1 1,2 1 0,-1-2 14,0 1 1,0-1 0,-1 0 0,1 0 0,0 0 0,-1 1-1,1-2 1,-1 1 0,1 0 0,-1 0 0,1 0 0,-1-1-1,0 1 1,0 0 0,0-1 0,1 1 0,-2-1-1,1 0 1,0 1 0,1-4 0,7-18-39,-2 0 0,0 0 0,-1-1 0,3-36 0,-9 67 0,0 0 0,0-1 0,0 1 0,1 0 0,-1 0 0,2-1 0,-1 1 0,3 7 0,-2-12 0,-1 1 0,1-1 0,-1 0 0,1 0 0,0 0 0,0 0 0,0 0 0,0 0 0,0 0 0,0-1 0,1 1 0,-1-1 0,1 1 0,-1-1 0,1 0 0,-1 0 0,1 0 0,0 0 0,-1-1 0,1 1 0,0-1 0,5 1 0,1-1 0,-1 0 0,1 0 0,0-1 0,-1 0 0,1-1 0,-1 1 0,0-2 0,1 1 0,-1-1 0,0 0 0,0-1 0,-1 0 0,1 0 0,-1-1 0,11-8 0,-7 4 0,0 0 0,-1-1 0,0 0 0,-1-1 0,0 0 0,0-1 0,-1 0 0,11-21 0,-24 47 0,1 1 0,1 0 0,0 0 0,0 28 0,3-42 0,0 0 0,0 0 0,1 0 0,-1 0 0,1 0 0,-1 0 0,0 0 0,1 0 0,-1 0 0,1 0 0,0-1 0,-1 1 0,1 0 0,0 0 0,-1-1 0,1 1 0,0 0 0,0-1 0,0 1 0,0-1 0,0 1 0,-1-1 0,1 0 0,0 1 0,0-1 0,0 0 0,0 1 0,0-1 0,0 0 0,0 0 0,0 0 0,0 0 0,0 0 0,0 0 0,0 0 0,0 0 0,0-1 0,0 1 0,0 0 0,0-1 0,0 1 0,1-1 0,45-15 0,-27 4 0,-1 0 0,0-1 0,0-1 0,25-25 0,-69 68 0,18-23 0,1 0 0,0 1 0,0 0 0,1 0 0,0 0 0,0 1 0,1 0 0,-7 16 0,11-24-104,0 0 0,1 1 0,-1-1 0,1 0 1,-1 0-1,1 1 0,-1-1 0,0 0 0,1 0 0,-1 0 0,1 0 0,-1 0 1,1 1-1,-1-1 0,1 0 0,-1 0 0,1 0 0,-1 0 0,1-1 0,-1 1 1,1 0-1,-1 0 0,1 0 0,-1 0 0,1 0 0,-1-1 0,1 1 0,-1 0 1,0 0-1,1-1 0,-1 1 0,1 0 0,-1 0 0,0-1 0,1 0 0,19-9-6726,-10-3 413,1-2 2200</inkml:trace>
</inkml:ink>
</file>

<file path=ppt/ink/ink4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9.786"/>
    </inkml:context>
    <inkml:brush xml:id="br0">
      <inkml:brushProperty name="width" value="0.025" units="cm"/>
      <inkml:brushProperty name="height" value="0.025" units="cm"/>
    </inkml:brush>
  </inkml:definitions>
  <inkml:trace contextRef="#ctx0" brushRef="#br0">0 0 9033,'0'0'22581,"48"13"-25528,-22 1-352,-2 0-1281,-1-2-1826,0-2-5317</inkml:trace>
</inkml:ink>
</file>

<file path=ppt/ink/ink4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0.128"/>
    </inkml:context>
    <inkml:brush xml:id="br0">
      <inkml:brushProperty name="width" value="0.025" units="cm"/>
      <inkml:brushProperty name="height" value="0.025" units="cm"/>
    </inkml:brush>
  </inkml:definitions>
  <inkml:trace contextRef="#ctx0" brushRef="#br0">296 1 9065,'0'0'16682,"-9"6"-14979,2 0-1477,-1-1 1,1 1-1,0 1 1,1-1-1,0 1 1,0 0-1,0 1 1,1-1-1,0 1 1,0 0-1,1 1 0,0-1 1,0 1-1,1-1 1,1 1-1,-1 0 1,1 0-1,-1 12 1,4 36-132,9 69 0,2 32 35,-12-157-126,0 0 1,0 1-1,-1-1 0,1 0 1,0 1-1,0-1 0,-1 0 1,1 0-1,-1 1 1,1-1-1,-1 0 0,1 0 1,-1 0-1,0 1 0,1-1 1,-1 0-1,0 0 0,0 0 1,0 0-1,0 0 0,0-1 1,0 1-1,0 0 0,0 0 1,-1-1-1,0 2 0,-2-1 20,1 0 0,-1 0 0,0 0-1,0 0 1,1-1 0,-1 0 0,0 1-1,0-1 1,-5-1 0,0 0 14,1 0-1,-1-1 1,1 0 0,-1 0-1,1-1 1,0 0 0,0 0-1,-9-6 1,11 4-38,0 0 0,0 0 0,1 0 0,0-1 0,0 0 0,0 0 0,1 0 0,0-1 0,0 0 0,0 1 0,1-1 0,0-1 0,-2-8 0,3 11 0,1 0 0,0 1 0,1-1 0,-1 0 0,1 0 0,0 0 0,0 1 0,0-1 0,1 0 0,0 0 0,-1 0 0,2 1 0,-1-1 0,1 0 0,-1 1 0,1 0 0,0-1 0,1 1 0,-1 0 0,1 0 0,0 0 0,3-4 0,4-1-425,-1 1 0,1-1 0,1 2-1,17-11 1,6 0-3375,51-18-1,-14 7-533,30-20-8041,-52 22 11265</inkml:trace>
</inkml:ink>
</file>

<file path=ppt/ink/ink4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0.474"/>
    </inkml:context>
    <inkml:brush xml:id="br0">
      <inkml:brushProperty name="width" value="0.025" units="cm"/>
      <inkml:brushProperty name="height" value="0.025" units="cm"/>
    </inkml:brush>
  </inkml:definitions>
  <inkml:trace contextRef="#ctx0" brushRef="#br0">44 93 5061,'9'-6'1422,"34"-26"5363,-29 11-640,-12-4 3654,-3 24-9714,1 0 1,-1 1-1,0-1 1,0 0 0,1 1-1,-1-1 1,0 1-1,0-1 1,1 1 0,-1-1-1,0 1 1,0 0-1,0-1 1,0 1 0,0 0-1,0 0 1,0 0-1,0 0 1,0-1 0,0 1-1,1 1 1,-1-1-1,0 0 1,0 0 0,0 0-1,0 0 1,0 1-1,-1 0 1,0-1-19,0 0 0,0 0 0,0 1 0,1-1 0,-1 1 0,0 0 0,0-1 0,1 1 1,-1 0-1,1 0 0,-1 0 0,1 0 0,-1 0 0,1 0 0,-2 2 0,3-2-84,0 0 0,0 0 0,0 0 0,0 0 0,0-1 0,0 1 0,0 0 0,1 0 0,-1 0 0,0 0 0,0-1 0,1 1 0,-1 0 0,1 0 0,-1-1 0,1 1 0,-1 0 0,1 0 0,-1-1 0,1 1 0,-1-1 0,1 1 0,0-1 0,-1 1 0,1-1 0,0 1 0,0-1 0,-1 1 0,1-1-1,0 0 1,0 1 0,0-1 0,-1 0 0,1 0 0,0 0 0,0 0 0,0 0 0,0 1 0,0-2 0,1 1 0,49 6-1150,-38-5 891,63 4-716,-47-4 960,0 1 0,0 1 0,0 2-1,0 0 1,-1 2 0,32 12 0,-60-19 72,1 0-1,-1 1 1,1-1-1,0 0 1,-1 0-1,1 0 1,-1 0-1,1 1 1,-1-1-1,1 0 1,-1 0 0,1 1-1,-1-1 1,1 0-1,-1 1 1,1-1-1,-1 0 1,0 1-1,1-1 1,-1 1-1,0-1 1,1 1-1,-1-1 1,0 1-1,0-1 1,1 1-1,-1-1 1,0 1 0,0-1-1,0 1 1,0 0-1,1-1 1,-1 1-1,0-1 1,0 1-1,0-1 1,0 1-1,-1 0 1,1-1-1,0 1 1,0-1-1,0 1 1,0-1-1,-1 1 1,1-1 0,0 1-1,0-1 1,-1 1-1,1-1 1,0 1-1,-1-1 1,1 1-1,0-1 1,-1 0-1,1 1 1,-1-1-1,1 0 1,-1 1-1,1-1 1,-1 0-1,0 1 1,-35 16 782,-20 5-805,-1-3 0,-1-2 0,0-3 0,-114 12 0,171-25-83,0-1 0,0 0 0,1 0-1,-1 0 1,0 0 0,1 0 0,-1 0 0,0 0 0,1 0 0,-1 0-1,0 0 1,0 0 0,1-1 0,-1 1 0,0 0 0,1 0 0,-1-1-1,0 1 1,1-1 0,-1 1 0,1 0 0,-1-1 0,1 1-1,-1-1 1,1 1 0,-1-1 0,1 1 0,-1-1 0,1 0 0,-1 1-1,1-1 1,-1 0 0,5-16-6437,12-2-8738</inkml:trace>
</inkml:ink>
</file>

<file path=ppt/ink/ink4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3.716"/>
    </inkml:context>
    <inkml:brush xml:id="br0">
      <inkml:brushProperty name="width" value="0.025" units="cm"/>
      <inkml:brushProperty name="height" value="0.025" units="cm"/>
    </inkml:brush>
  </inkml:definitions>
  <inkml:trace contextRef="#ctx0" brushRef="#br0">0 1192 12844,'0'0'9796,"13"-16"-8541,24-24-808,3 2 0,1 2 1,1 2-1,71-44 0,98-47-239,6 9 0,254-97 0,480-130-116,-881 319-94,57-19 337,144-30-1,-258 70-312,-4 1-22,1 0 1,-1 0-1,0 0 1,0 1-1,1 1 1,-1 0-1,0 0 1,1 1-1,15 2 1,-24-2-3,-1-1 0,0 0 0,1 1 0,-1-1 0,0 0 0,0 1 0,1-1 0,-1 1 0,0-1 0,0 0 0,0 1 0,0-1 0,0 1 0,1-1 0,-1 1 0,0-1 0,0 1 1,0-1-1,0 0 0,0 1 0,0-1 0,-1 1 0,1-1 0,0 1 0,0-1 0,0 0 0,0 1 0,0-1 0,-1 1 0,1-1 0,0 0 0,0 1 0,-1-1 0,1 0 0,0 1 0,0-1 0,-1 0 0,1 1 0,-1-1 1,-15 16-17,0-5-34,-1-1 1,-1-1 0,0 0 0,0-2-1,-19 6 1,-101 24-2890,128-34 2576,-77 15-3901,4-8-2359</inkml:trace>
</inkml:ink>
</file>

<file path=ppt/ink/ink4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4.105"/>
    </inkml:context>
    <inkml:brush xml:id="br0">
      <inkml:brushProperty name="width" value="0.025" units="cm"/>
      <inkml:brushProperty name="height" value="0.025" units="cm"/>
    </inkml:brush>
  </inkml:definitions>
  <inkml:trace contextRef="#ctx0" brushRef="#br0">527 54 11179,'0'0'5365,"11"-9"-4250,-2 0-811,-6 6-200,0 0 0,0 0 1,0 0-1,0 0 0,1 1 1,-1-1-1,1 1 0,-1 0 1,1 0-1,0 0 0,0 1 1,0-1-1,0 1 0,0 0 0,0 0 1,8 0-1,-11 1-59,0 0-1,-1 0 1,1 0 0,0 0-1,0 0 1,0 0 0,-1 1 0,1-1-1,0 0 1,0 1 0,-1-1-1,1 0 1,0 1 0,-1-1-1,1 1 1,-1-1 0,1 1 0,0 0-1,-1-1 1,1 1 0,-1-1-1,0 1 1,1 0 0,-1 0-1,1-1 1,-1 1 0,0 0-1,0-1 1,1 1 0,-1 0 0,0 0-1,0 0 1,0-1 0,0 1-1,0 0 1,0 0 0,0 0-1,0-1 1,0 1 0,0 0 0,-1 1-1,-11 39 177,-3-17-95,-1 0-1,-1 0 1,-1-2-1,-1 0 1,-1-1-1,-23 18 1,15-13-76,-123 113 528,-99 100 1940,245-234-2451,2-2-19,-1 0 1,1 0-1,-1 1 0,1 0 0,0-1 0,1 1 1,-1 1-1,1-1 0,-1 0 0,1 0 0,1 1 1,-1-1-1,0 1 0,0 5 0,2-10-45,0 1-1,1-1 1,-1 1-1,0-1 1,0 1-1,0-1 1,1 1-1,-1-1 1,0 1-1,1-1 1,-1 1-1,0-1 1,1 1 0,-1-1-1,1 0 1,-1 1-1,0-1 1,1 0-1,-1 0 1,1 1-1,-1-1 1,1 0-1,-1 0 1,1 1-1,-1-1 1,1 0-1,0 0 1,-1 0-1,1 0 1,-1 0-1,1 0 1,-1 0-1,1 0 1,-1 0-1,2 0 1,20-1 81,0 0 0,0-1-1,-1-1 1,1-1 0,0-1 0,-1-1-1,29-12 1,3 1 20,-25 8-145,975-258-1600,-917 251-1957,-21-1-2204</inkml:trace>
</inkml:ink>
</file>

<file path=ppt/ink/ink4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5.228"/>
    </inkml:context>
    <inkml:brush xml:id="br0">
      <inkml:brushProperty name="width" value="0.025" units="cm"/>
      <inkml:brushProperty name="height" value="0.025" units="cm"/>
    </inkml:brush>
  </inkml:definitions>
  <inkml:trace contextRef="#ctx0" brushRef="#br0">0 0 10186,'0'0'14702,"6"67"-12717,-6-27-703,-3 5-225,0 3-193,3 0-639,0-4-193,0-6 0,7-6-64,1-7-865,1-8-384,-7-7-449,1-9-1153,-8-8-4324,-12-10 1250</inkml:trace>
</inkml:ink>
</file>

<file path=ppt/ink/ink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3.860"/>
    </inkml:context>
    <inkml:brush xml:id="br0">
      <inkml:brushProperty name="width" value="0.025" units="cm"/>
      <inkml:brushProperty name="height" value="0.025" units="cm"/>
    </inkml:brush>
  </inkml:definitions>
  <inkml:trace contextRef="#ctx0" brushRef="#br0">1 401 13453,'0'0'2402,"58"25"-865,25-53-319,27-10 159,23-13-416,13-6-545,0-3-224,-5 4-160,-20 4-1121,-24 7-1537,-28 6-7560</inkml:trace>
</inkml:ink>
</file>

<file path=ppt/ink/ink4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5.584"/>
    </inkml:context>
    <inkml:brush xml:id="br0">
      <inkml:brushProperty name="width" value="0.025" units="cm"/>
      <inkml:brushProperty name="height" value="0.025" units="cm"/>
    </inkml:brush>
  </inkml:definitions>
  <inkml:trace contextRef="#ctx0" brushRef="#br0">0 92 14446,'0'0'13709,"85"-39"-12684,-27 34-257,10-2-191,3-2-257,1 0-256,-8 0-576,-8 1-2851,-12 2-4485</inkml:trace>
</inkml:ink>
</file>

<file path=ppt/ink/ink4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112"/>
    </inkml:context>
    <inkml:brush xml:id="br0">
      <inkml:brushProperty name="width" value="0.025" units="cm"/>
      <inkml:brushProperty name="height" value="0.025" units="cm"/>
    </inkml:brush>
  </inkml:definitions>
  <inkml:trace contextRef="#ctx0" brushRef="#br0">339 1 11147,'0'0'15032,"-3"10"-13649,-5 14-987,-2 0 0,-1 0 0,0-1 1,-2-1-1,-17 23 0,-92 114 564,71-94-822,-12 8 90,52-60-2878,5-7-3512,26-35 642,7-12-2829</inkml:trace>
</inkml:ink>
</file>

<file path=ppt/ink/ink4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440"/>
    </inkml:context>
    <inkml:brush xml:id="br0">
      <inkml:brushProperty name="width" value="0.025" units="cm"/>
      <inkml:brushProperty name="height" value="0.025" units="cm"/>
    </inkml:brush>
  </inkml:definitions>
  <inkml:trace contextRef="#ctx0" brushRef="#br0">0 1 18065,'0'0'7527,"1"8"-6609,0 25-368,3-1-1,0 0 0,2 1 0,1-2 0,2 1 1,1-1-1,28 58 0,16-1-885,-36-61-1979,-1 1 0,19 42-1,-36-69 2069,6 17-2106,-6-17 2166,0-1 0,0 0 0,0 1 0,0-1 0,0 1 0,0-1 0,0 1 0,0-1 0,0 1 0,0-1 0,0 1 0,0-1 0,0 1 0,0-1 0,-1 0 0,1 1 0,0-1 0,0 1 0,0-1 0,-1 1 0,1-1 0,0 0 0,-1 1 1,1-1-1,0 0 0,-1 1 0,1-1 0,0 0 0,-1 1 0,1-1 0,-1 0 0,1 0 0,0 0 0,-1 1 0,0-1 0,-17 1-6257</inkml:trace>
</inkml:ink>
</file>

<file path=ppt/ink/ink4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796"/>
    </inkml:context>
    <inkml:brush xml:id="br0">
      <inkml:brushProperty name="width" value="0.025" units="cm"/>
      <inkml:brushProperty name="height" value="0.025" units="cm"/>
    </inkml:brush>
  </inkml:definitions>
  <inkml:trace contextRef="#ctx0" brushRef="#br0">1 15 14894,'0'0'9001,"51"39"-7048,-3-36 129,6-3-672,13 0-513,-3 0-449,3-8-352,-8 0-64,-10 1-897,-11-2-1569,-12-1-3524,-8-4-9608</inkml:trace>
</inkml:ink>
</file>

<file path=ppt/ink/ink4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7.141"/>
    </inkml:context>
    <inkml:brush xml:id="br0">
      <inkml:brushProperty name="width" value="0.025" units="cm"/>
      <inkml:brushProperty name="height" value="0.025" units="cm"/>
    </inkml:brush>
  </inkml:definitions>
  <inkml:trace contextRef="#ctx0" brushRef="#br0">1 11 17072,'0'0'13645,"11"3"-13197,72 26 154,-60-19-744,2-2 0,-1 0 0,37 6 0,-52-13-444,-1 0 0,1 0 0,0-1 0,0-1 0,-1 1 0,1-1 1,0-1-1,-1 0 0,1 0 0,-1-1 0,1 0 0,-1 0 0,0-1 0,11-6 1,15-15-4193,-4-5-1452</inkml:trace>
</inkml:ink>
</file>

<file path=ppt/ink/ink4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7.515"/>
    </inkml:context>
    <inkml:brush xml:id="br0">
      <inkml:brushProperty name="width" value="0.025" units="cm"/>
      <inkml:brushProperty name="height" value="0.025" units="cm"/>
    </inkml:brush>
  </inkml:definitions>
  <inkml:trace contextRef="#ctx0" brushRef="#br0">252 1 12876,'0'0'4196,"-22"62"-1313,2-15-833,-5 8-929,-4 6 96,-3 3 160,2-1-320,0-4-320,6-9-449,5-10-192,6-9-32,6-12-160,6-10-1345,16-37-22229</inkml:trace>
</inkml:ink>
</file>

<file path=ppt/ink/ink4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8.170"/>
    </inkml:context>
    <inkml:brush xml:id="br0">
      <inkml:brushProperty name="width" value="0.025" units="cm"/>
      <inkml:brushProperty name="height" value="0.025" units="cm"/>
    </inkml:brush>
  </inkml:definitions>
  <inkml:trace contextRef="#ctx0" brushRef="#br0">229 0 18417,'0'0'9786,"2"13"-9290,-1-4-394,-1 0 1,0 0-1,0 0 0,-1 0 1,0 0-1,0 0 0,-1 0 1,0-1-1,-1 1 0,0 0 1,-7 13-1,-15 20 397,-37 46 0,36-53-291,-41 72 1,75-108-172,6-13-256,0 1 1,-1-2-1,-1 0 1,0 0-1,-1-1 1,-1-1-1,16-32 1,-13 19 150,-1-1 1,-1 0-1,12-62 1,-44 188 319,11-59-242,2 0 1,-6 71-1,13-88 52,1 49 63,0-65-116,0 0 0,0 0 1,1 0-1,-1 0 0,1 0 0,0 0 0,0 0 1,0 0-1,0-1 0,0 1 0,1 0 0,-1-1 0,1 1 1,0 0-1,0-1 0,0 0 0,2 3 0,-3-5 20,-1 1 0,1 0 1,0-1-1,0 1 0,0 0 0,-1-1 0,1 1 0,0-1 0,0 0 0,0 1 0,0-1 0,0 0 0,0 1 0,0-1 0,0 0 0,0 0 0,0 0 0,0 0 0,0 0 0,0 0 0,0 0 0,0 0 0,0 0 0,0-1 0,0 1 0,0 0 1,0-1-1,0 1 0,0 0 0,1-2 0,-1 0 0,1 1 0,-1-1 1,0 0-1,1 0 0,-1 0 1,0 0-1,0-1 0,-1 1 1,1 0-1,0 0 0,-1 0 1,1-5-1,1-6 15,-1 0 0,-1 0 0,-1-20 0,0 26-72,-1 0 1,0-1 0,0 1 0,0 0-1,-1 0 1,0 0 0,-1 1 0,1-1-1,-1 1 1,0-1 0,-1 1-1,0 1 1,0-1 0,0 1 0,0-1-1,-1 2 1,-8-7 0,5 5-39,1 1-1,-1-1 1,-1 2 0,1-1-1,-1 1 1,1 1 0,-1 0-1,0 0 1,0 1 0,-1 0 0,-19 0-1,30 1 68,-1 1-1,1 0 0,0 0 1,-1 0-1,1 0 1,0 0-1,0 0 0,-1 0 1,1 0-1,0 0 1,-1 0-1,1 0 0,0 0 1,0 0-1,-1 0 1,1 0-1,0 0 0,-1 0 1,1 0-1,0 0 1,0 0-1,-1 0 0,1 0 1,0 0-1,0 1 1,-1-1-1,1 0 0,0 0 1,0 0-1,-1 1 1,1-1-1,0 0 0,0 0 1,0 0-1,0 1 1,-1-1-1,1 0 0,0 0 1,0 1-1,0-1 1,0 0-1,0 1 1,0-1-1,0 0 0,0 0 1,0 1-1,0-1 1,0 0-1,0 1 0,0-1 1,0 0-1,0 0 1,0 1-1,14 9 149,8-5-84,0-2 0,0-1 1,1 0-1,38-3 0,-42-1-20,-1 1 1,1 2-1,-1 0 0,1 0 1,-1 2-1,1 0 0,32 11 1,-50-14-56,0 0 0,-1 1 0,1-1 0,0 0 0,-1 0 0,1 1 0,0-1 0,-1 0 0,1 1 0,-1-1 0,1 1 0,-1-1 0,1 1 1,-1-1-1,1 1 0,-1-1 0,1 1 0,-1-1 0,1 1 0,-1-1 0,0 1 0,1 0 0,-1 0 0,-10 8-535,-26-1-438,15-9 1006,-1-1 1,1-1 0,0 0-1,0-2 1,1 0 0,-1-2-1,1 0 1,0-1-1,1-2 1,0 1 0,0-2-1,1-1 1,-25-20 0,43 27 487,12 3-387,20 2-219,-27 0 142,148 3 372,-35 0-1512,-39-2-4159,-54-1-2600</inkml:trace>
</inkml:ink>
</file>

<file path=ppt/ink/ink4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0.321"/>
    </inkml:context>
    <inkml:brush xml:id="br0">
      <inkml:brushProperty name="width" value="0.025" units="cm"/>
      <inkml:brushProperty name="height" value="0.025" units="cm"/>
    </inkml:brush>
  </inkml:definitions>
  <inkml:trace contextRef="#ctx0" brushRef="#br0">1 27 17072,'0'0'9769,"64"-2"-8519,-7 2-97,10 0-737,11 0-256,0-6-160,-2-1-1185,-10 2-2274,-12 4-833,-17-2-1089,-14 1-4517</inkml:trace>
</inkml:ink>
</file>

<file path=ppt/ink/ink4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0.661"/>
    </inkml:context>
    <inkml:brush xml:id="br0">
      <inkml:brushProperty name="width" value="0.025" units="cm"/>
      <inkml:brushProperty name="height" value="0.025" units="cm"/>
    </inkml:brush>
  </inkml:definitions>
  <inkml:trace contextRef="#ctx0" brushRef="#br0">50 21 15855,'0'0'7308,"10"-4"-6470,2 0-622,-1 0-1,1 2 1,-1-1-1,1 2 1,0-1 0,0 1-1,0 1 1,0 0-1,19 4 1,-26-4-194,0 1 0,-1 0 0,1 0 0,0 0 0,-1 0 0,1 1 0,-1 0 1,1 0-1,-1 0 0,0 0 0,0 1 0,0 0 0,0 0 0,-1 0 0,1 0 0,-1 0 1,0 1-1,1 0 0,-2-1 0,1 1 0,0 0 0,-1 1 0,0-1 0,0 0 0,0 1 1,0-1-1,-1 1 0,0-1 0,2 9 0,-3-4 55,0-1 0,-1 1 0,0 0 0,0-1 0,0 0 0,-1 1 1,-1-1-1,1 0 0,-1 0 0,-1 0 0,0 0 0,0-1 0,0 1 0,-9 9 0,-9 12 52,-1-1 0,-31 27 0,25-26-22,1 1-247,-29 28 196,20-25-4446,31-31-1733</inkml:trace>
</inkml:ink>
</file>

<file path=ppt/ink/ink4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1.600"/>
    </inkml:context>
    <inkml:brush xml:id="br0">
      <inkml:brushProperty name="width" value="0.025" units="cm"/>
      <inkml:brushProperty name="height" value="0.025" units="cm"/>
    </inkml:brush>
  </inkml:definitions>
  <inkml:trace contextRef="#ctx0" brushRef="#br0">1 22 5381,'0'0'14243,"8"-6"-12113,-3 3-1884,19-9 441,-23 12-650,0 0-1,0 0 1,0 1-1,-1-1 0,1 0 1,0 0-1,0 1 0,-1-1 1,1 1-1,0-1 0,-1 1 1,1-1-1,0 1 0,-1-1 1,1 1-1,0-1 0,-1 1 1,1 0-1,-1-1 0,0 1 1,1 0-1,-1 0 0,1-1 1,-1 1-1,0 0 1,0 0-1,1 0 0,-1-1 1,0 1-1,0 0 0,0 0 1,0 0-1,0 0 0,0-1 1,0 3-1,11 200 3371,-8-90-3082,-3-108-446,0-4 25,0 1 0,-1-1 1,1 0-1,0 1 0,0-1 0,0 0 1,0 1-1,1-1 0,-1 1 1,0-1-1,1 0 0,-1 1 0,1-1 1,-1 0-1,1 0 0,-1 1 0,1-1 1,0 0-1,0 0 0,-1 0 0,1 0 1,0 0-1,2 1 0,-3-2-142,1-1-1,0 1 0,-1-1 0,1 1 1,-1-1-1,1 1 0,-1-1 0,1 0 1,-1 1-1,1-1 0,-1 0 1,0 1-1,1-1 0,-1 0 0,0 1 1,0-1-1,1 0 0,-1 0 1,0 0-1,0 1 0,0-1 0,0 0 1,0 0-1,0 1 0,0-2 0,0 0-499,1-24-5999</inkml:trace>
</inkml:ink>
</file>

<file path=ppt/ink/ink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4.234"/>
    </inkml:context>
    <inkml:brush xml:id="br0">
      <inkml:brushProperty name="width" value="0.025" units="cm"/>
      <inkml:brushProperty name="height" value="0.025" units="cm"/>
    </inkml:brush>
  </inkml:definitions>
  <inkml:trace contextRef="#ctx0" brushRef="#br0">209 1618 10378,'-25'15'685,"1"-1"170,0 2-1,1 0 1,0 1 0,1 1-1,1 1 1,-21 25-1,42-44-833,-1 1-1,1-1 0,0 0 1,-1 0-1,1 0 0,0 1 0,0-1 1,-1 0-1,1 0 0,0 1 1,0-1-1,-1 0 0,1 0 0,0 1 1,0-1-1,0 0 0,0 1 0,0-1 1,-1 0-1,1 1 0,0-1 1,0 0-1,0 1 0,0-1 0,0 1 1,0-1-1,0 0 0,0 1 1,0-1-1,0 0 0,0 1 0,1-1 1,-1 0-1,0 1 0,0-1 0,0 0 1,0 1-1,0-1 0,1 0 1,-1 1-1,0-1 0,0 0 0,0 0 1,1 1-1,-1-1 0,0 0 1,1 0-1,-1 0 0,0 1 0,0-1 1,1 0-1,-1 0 0,0 0 1,1 0-1,-1 1 0,0-1 0,1 0 1,-1 0-1,1 0 0,25-2 792,7-5-24,0-2-1,-1-2 1,0 0-1,50-27 1,-19 9-300,1583-649 1343,-181 178-2442,-547 193 997,-838 280-510,124-46-1750,-71 14-3206,-62 17-841</inkml:trace>
</inkml:ink>
</file>

<file path=ppt/ink/ink4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1.942"/>
    </inkml:context>
    <inkml:brush xml:id="br0">
      <inkml:brushProperty name="width" value="0.025" units="cm"/>
      <inkml:brushProperty name="height" value="0.025" units="cm"/>
    </inkml:brush>
  </inkml:definitions>
  <inkml:trace contextRef="#ctx0" brushRef="#br0">0 73 15887,'0'0'11659,"76"-28"-11018,-33 25-449,7-1-128,1-3 32,-5-3-544,0 2-738,-9 1-639,-13 2-1186,-12 4-1537</inkml:trace>
</inkml:ink>
</file>

<file path=ppt/ink/ink4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2.331"/>
    </inkml:context>
    <inkml:brush xml:id="br0">
      <inkml:brushProperty name="width" value="0.025" units="cm"/>
      <inkml:brushProperty name="height" value="0.025" units="cm"/>
    </inkml:brush>
  </inkml:definitions>
  <inkml:trace contextRef="#ctx0" brushRef="#br0">65 0 12011,'0'0'8168,"-60"50"-5381,55-39-962,5-1-703,12-3 31,12-1-192,9-5-257,8-1-512,7 0-128,0 0-416,-2 0-2018,-4 0-1218,-10 5-1056,-12 4-3075</inkml:trace>
  <inkml:trace contextRef="#ctx0" brushRef="#br0" timeOffset="1">5 325 16688,'0'0'9481,"52"-13"-8456,-6-3 160,6-5-577,6 3-479,1 1-258,-5 5-1568,-7 1-2659,-10 5-2018,-8 0-6278</inkml:trace>
</inkml:ink>
</file>

<file path=ppt/ink/ink4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2.940"/>
    </inkml:context>
    <inkml:brush xml:id="br0">
      <inkml:brushProperty name="width" value="0.025" units="cm"/>
      <inkml:brushProperty name="height" value="0.025" units="cm"/>
    </inkml:brush>
  </inkml:definitions>
  <inkml:trace contextRef="#ctx0" brushRef="#br0">0 488 16752,'0'0'8013,"8"0"-6551,21-3-451,-9 0-406,0 2-1,38 1 0,-57 0-587,1 1-1,-1 0 0,0 0 0,0 0 0,0 0 0,0 0 0,1 0 0,-1 0 0,0 0 0,-1 0 0,1 1 0,0-1 0,0 0 0,0 1 0,-1-1 0,1 0 1,-1 1-1,1-1 0,-1 1 0,0-1 0,1 1 0,-1-1 0,0 1 0,0-1 0,0 1 0,0-1 0,0 1 0,-1-1 0,1 3 0,-8 47 714,5-42-488,0 0-1,0-1 1,-1 1 0,0-1-1,-1 0 1,1 0-1,-11 13 1,18-56 329,13-36-571,19-73 0,-35 144 0,0-1-1,1 0 1,-1 1 0,0-1 0,0 1-1,1-1 1,-1 1 0,0-1 0,1 1-1,-1-1 1,1 1 0,-1-1 0,1 1-1,-1 0 1,1-1 0,-1 1 0,1 0-1,-1-1 1,1 1 0,-1 0 0,1-1-1,-1 1 1,1 0 0,0 0 0,-1 0-1,1 0 1,-1 0 0,1 0-1,0 0 1,-1 0 0,1 0 0,-1 0-1,1 0 1,0 0 0,-1 0 0,1 0-1,-1 0 1,1 1 0,0-1 0,-1 0-1,1 0 1,-1 1 0,1-1 0,-1 0-1,1 1 1,-1-1 0,1 1-1,31 25-96,-20-15-33,-8-8-74,-1-1 1,0 0-1,1 0 1,-1 0 0,1 0-1,0-1 1,0 0-1,-1 1 1,1-1-1,0-1 1,0 1-1,0 0 1,0-1-1,0 0 1,0 0 0,0 0-1,0-1 1,0 1-1,7-2 1,-7-1-312,1 1-1,-1 0 1,1-1 0,-1 0 0,0 0-1,0 0 1,0 0 0,0-1 0,-1 0 0,1 0-1,-1 0 1,0 0 0,4-6 0,1-6-1387,0 0 1,-1 0-1,-1 0 1,-1-1-1,0 0 0,-1 0 1,4-33-1,-8 43 1408,6-100-1156,-6 93 2469,0 0 1,-1 0-1,-1 0 0,0 0 0,-6-18 0,8 31-485,0 0 0,0 0-1,-1 0 1,1 0 0,0 0 0,-1 1-1,1-1 1,0 0 0,-1 0 0,1 0-1,-1 1 1,1-1 0,-1 0 0,1 1-1,-1-1 1,0 0 0,1 1 0,-1-1 0,0 1-1,0-1 1,-1 0 0,-7 12 3264,-4 40-1342,12-44-1669,-17 76 2678,4 0 0,-6 134 1,20-215-3258,0 1-1,0-1 1,0 0 0,0 0 0,1 0 0,-1 0 0,0 0 0,1 0 0,0 0 0,-1 0 0,1 0 0,0 0-1,0 0 1,0-1 0,0 1 0,0 0 0,1 0 0,-1-1 0,0 1 0,1-1 0,-1 1 0,1-1 0,-1 0 0,5 3-1,-4-4 1,0 1 0,1-1 0,-1 1-1,0-1 1,1 0 0,-1 0 0,1 0-1,-1 0 1,1 0 0,-1 0 0,0-1-1,1 1 1,-1-1 0,0 1 0,1-1-1,-1 0 1,0 0 0,0 0 0,0-1-1,0 1 1,4-3 0,28-32-158,-30 31 115,-1 0-1,1 1 1,0-1 0,1 1-1,-1 0 1,1 0-1,0 0 1,0 0 0,0 1-1,8-4 1,-13 7 29,1 0 0,0 0-1,0 1 1,0-1 0,0 0 0,0 0 0,-1 1 0,1-1 0,0 0 0,0 1 0,-1-1-1,1 1 1,0-1 0,0 1 0,-1-1 0,1 1 0,-1 0 0,1-1 0,0 1 0,-1 0 0,1-1-1,-1 1 1,0 0 0,1 0 0,-1 0 0,1-1 0,-1 1 0,0 0 0,0 0 0,0 0-1,1 0 1,-1-1 0,0 1 0,0 0 0,0 2 0,4 39 286,-4-35-249,0 14-5,0-16-89,-1-1 0,1 1 0,0-1 1,0 0-1,1 1 0,-1-1 0,1 0 0,0 1 1,0-1-1,0 0 0,1 0 0,2 7 0,-3-10-211,0-1-1,0 1 0,0-1 0,0 0 0,0 1 0,0-1 0,0 0 0,0 0 0,0 0 0,0 1 0,0-1 0,0 0 0,0 0 0,0-1 0,0 1 0,0 0 0,0 0 0,0 0 0,0-1 0,0 1 0,0 0 0,0-1 0,0 1 0,0-1 1,0 1-1,0-1 0,0 0 0,-1 1 0,1-1 0,0 0 0,0 0 0,0 0 0,28-30-7515,-26 28 5777,17-22-9502</inkml:trace>
</inkml:ink>
</file>

<file path=ppt/ink/ink4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3.797"/>
    </inkml:context>
    <inkml:brush xml:id="br0">
      <inkml:brushProperty name="width" value="0.025" units="cm"/>
      <inkml:brushProperty name="height" value="0.025" units="cm"/>
    </inkml:brush>
  </inkml:definitions>
  <inkml:trace contextRef="#ctx0" brushRef="#br0">107 375 14189,'0'0'8141,"-8"9"-5941,3-4-2054,-49 59 2736,49-58-2470,0 1 0,0 1 0,1-1 1,0 1-1,0-1 0,1 1 0,0 0 0,-3 15 0,6-22-402,0 0-1,0 0 1,0 0 0,0 0 0,0 0-1,1 0 1,-1 0 0,0 0 0,1-1-1,-1 1 1,0 0 0,1 0 0,-1 0-1,1-1 1,0 1 0,-1 0 0,1-1-1,-1 1 1,1 0 0,0-1 0,0 1-1,-1-1 1,1 1 0,0-1 0,0 1-1,0-1 1,0 0 0,-1 1 0,1-1-1,0 0 1,0 0 0,0 0 0,0 1-1,0-1 1,0 0 0,0 0 0,0 0-1,1-1 1,40-3 53,-36 2-140,0 0 0,0-1 0,0 0 0,0 0-1,0 0 1,0-1 0,-1 0 0,0 0 0,0-1 0,0 1 0,0-1 0,-1 0 0,1 0-1,-1 0 1,-1-1 0,6-10 0,-4 6 28,0 0 0,-1 0 1,0-1-1,-1 0 0,0 1 0,-1-1 0,0-1 1,-1 1-1,0-12 0,-1 23 46,0-1-1,1 1 1,-1-1 0,0 0-1,0 1 1,0-1-1,0 1 1,-1-1 0,1 1-1,0-1 1,0 1 0,0-1-1,0 1 1,0-1 0,-1 1-1,1-1 1,0 1-1,0-1 1,-1 1 0,1-1-1,0 1 1,-1 0 0,1-1-1,-1 1 1,1-1 0,0 1-1,-1 0 1,1 0-1,-1-1 1,1 1 0,-1 0-1,1 0 1,-1-1 0,1 1-1,-1 0 1,1 0 0,-1 0-1,0 0 1,1 0-1,-1 0 1,0 0 0,0 0-13,0 0 1,0 1 0,0-1-1,0 0 1,0 1 0,-1-1-1,1 1 1,0-1 0,0 1-1,0 0 1,0-1 0,1 1 0,-1 0-1,0 0 1,0 0 0,0 0-1,1 0 1,-2 1 0,-1 5 29,0-1 1,0 1 0,1 0 0,0 0 0,0 0 0,0 0 0,1 0 0,0 0-1,1 1 1,0-1 0,0 0 0,0 0 0,2 9 0,-1-15-8,0 0-1,0 0 1,0 0 0,0 1 0,0-1-1,0-1 1,0 1 0,1 0 0,-1 0 0,0 0-1,0-1 1,1 1 0,-1 0 0,1-1 0,-1 1-1,0-1 1,1 0 0,-1 1 0,1-1-1,-1 0 1,1 0 0,-1 0 0,1 0 0,-1 0-1,1 0 1,-1-1 0,1 1 0,1-1-1,3 0 23,0 0 0,0-1-1,0 0 1,0 0 0,10-6-1,5-6 7,-1-1-1,-1 0 1,0-2 0,-1 0-1,-1-1 1,0-1-1,-2-1 1,15-23 0,-14 18 38,-1-1 1,-1-1 0,-2 0-1,-1 0 1,0-1 0,9-43 0,-20 68-66,1-1 1,-1 1 0,1 0 0,-1 0 0,0 0-1,0 0 1,0 0 0,-1 0 0,0-5 0,1 7-14,0 1 0,0-1 1,-1 1-1,1-1 0,0 1 0,-1-1 1,1 1-1,0-1 0,-1 1 0,1-1 1,0 1-1,-1-1 0,1 1 1,-1-1-1,1 1 0,-1 0 0,1-1 1,-1 1-1,1 0 0,-1 0 1,0-1-1,1 1 0,-1 0 0,1 0 1,-1 0-1,0-1 0,1 1 0,-1 0 1,0 0-1,-2 1 0,-1 0 0,1 0 0,0 1 0,0-1 0,0 1 0,0-1 0,0 1 0,0 0 0,0 0 0,0 0 0,1 1 0,-1-1 0,1 1 0,0-1 0,-3 5 0,-13 15 77,1 2-1,1 0 1,-20 40 0,29-49 44,1 0 0,0 1 1,1-1-1,0 1 0,1 1 1,1-1-1,-1 27 0,4-41-114,0 0 0,0 1 1,0-1-1,0 1 0,0-1 0,1 1 0,-1-1 0,1 0 0,-1 1 0,1-1 0,0 0 1,0 0-1,0 0 0,0 1 0,1-1 0,-1 0 0,1 0 0,-1-1 0,1 1 0,-1 0 1,4 2-1,-1-2-47,-1 0 0,1 0 0,-1-1 0,1 0 0,-1 0 0,1 0 0,0 0 0,-1 0 1,1-1-1,0 0 0,-1 1 0,8-2 0,2 0-252,-1-1 1,1-1-1,-1 0 1,1 0-1,-1-1 1,0-1-1,15-8 1,43-33-1705,-53 33 1914,1 1 0,1 1 0,39-19 0,-57 30 114,0-1 0,1 1 0,-1 0 0,0-1 0,1 1 1,-1 0-1,0 0 0,1 0 0,-1-1 0,0 2 0,1-1 0,-1 0 0,0 0 0,1 0 0,-1 1 1,0-1-1,0 0 0,1 1 0,-1-1 0,0 1 0,0 0 0,0-1 0,0 1 0,1 0 1,-1 0-1,0-1 0,0 1 0,-1 0 0,1 0 0,0 0 0,0 0 0,0 1 0,-1-1 0,1 0 1,1 2-1,1 6 181,0 0 0,0 0 0,0 1 0,1 13 0,7 21 2,-9-40-209,0-1 0,0 0 0,1 0 0,-1-1 0,0 1 0,1 0 0,0-1-1,-1 0 1,1 1 0,0-1 0,0 0 0,1-1 0,-1 1 0,0 0 0,0-1 0,1 0 0,5 2 0,7 0-595,0 0 0,30 1 0,10 2-2120,-44-3 2500,0 1-1,0 0 1,-1 1-1,0 0 0,0 1 1,0 0-1,0 1 1,-1 0-1,0 1 1,0 0-1,-1 0 1,0 1-1,-1 1 1,0-1-1,0 1 1,-1 0-1,-1 1 0,11 20 1,-9-14 484,-1 1 0,-1 0-1,0 0 1,-1 1 0,-1-1 0,-1 1 0,-1 0 0,0 1-1,-2-1 1,0 0 0,-4 31 0,2-41 152,-1-1 1,1 1-1,-1-1 1,-1 0-1,0 0 1,0 0-1,0-1 1,-1 1-1,0-1 0,-1 0 1,0-1-1,0 1 1,-10 8-1,12-11-297,0-1 0,0 1-1,-1-1 1,1 0 0,-1-1 0,1 1-1,-1-1 1,0 0 0,0 0 0,0 0-1,0-1 1,0 0 0,0 0-1,0 0 1,-1 0 0,1-1 0,0 0-1,0 0 1,-1-1 0,1 1 0,0-1-1,0 0 1,0 0 0,-6-3 0,6 1-118,0-1 1,0 0-1,0 0 1,0 0-1,1 0 1,-1-1-1,1 0 1,0 0-1,1 0 1,-1 0-1,1-1 1,0 1-1,0-1 1,-3-11-1,-1-3-84,1 1-1,1-1 1,-4-28-1,7 39 78,1 1 1,0-1-1,0 0 1,1 0-1,0 0 1,1 0-1,0 0 0,0 1 1,1-1-1,0 0 1,1 1-1,0-1 1,0 1-1,1 0 0,0 0 1,0 0-1,0 1 1,1-1-1,1 1 1,-1 0-1,1 1 0,0-1 1,1 1-1,12-10 1,79-48-2249,-47 33-2530,3-4-3491</inkml:trace>
</inkml:ink>
</file>

<file path=ppt/ink/ink4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4.723"/>
    </inkml:context>
    <inkml:brush xml:id="br0">
      <inkml:brushProperty name="width" value="0.025" units="cm"/>
      <inkml:brushProperty name="height" value="0.025" units="cm"/>
    </inkml:brush>
  </inkml:definitions>
  <inkml:trace contextRef="#ctx0" brushRef="#br0">198 342 17200,'0'-3'194,"1"1"-1,-1 0 1,0 0-1,0 0 1,0 0-1,-1-1 0,1 1 1,0 0-1,-1 0 1,0 0-1,1 0 1,-1 0-1,0 0 1,0 0-1,-2-4 1,0 5 13,1 0 0,0 0 0,-1 0 0,1 0 0,0 0 0,-1 1 0,1-1 1,-1 1-1,1-1 0,-1 1 0,0 0 0,1 0 0,-5 1 0,0-1-120,0 1 0,0 0-1,1 0 1,-1 1 0,0 0-1,1 0 1,-1 0 0,1 1-1,0 0 1,0 0 0,0 1-1,1-1 1,-1 1 0,1 1-1,0-1 1,0 1 0,0 0-1,0 0 1,1 0 0,0 1-1,0-1 1,1 1 0,-1 0-1,1 0 1,0 0 0,1 1-1,0-1 1,0 1 0,0-1-1,1 1 1,0 0 0,0-1-1,0 11 1,1-15-84,0-1-1,0 1 0,0-1 1,0 1-1,1-1 1,-1 1-1,0-1 1,1 1-1,-1-1 1,1 1-1,0-1 0,-1 1 1,1-1-1,0 0 1,0 1-1,0-1 1,0 0-1,0 0 1,0 1-1,0-1 1,0 0-1,0 0 0,1 0 1,-1-1-1,0 1 1,1 0-1,-1 0 1,0-1-1,1 1 1,-1-1-1,1 1 1,-1-1-1,1 0 0,-1 1 1,1-1-1,0 0 1,-1 0-1,1 0 1,-1 0-1,3-1 1,5 0 47,-1 0 0,0 0 0,0-1 0,0-1 0,-1 1 1,1-1-1,9-5 0,9-7 172,0-1 0,-1-2 1,-1 0-1,-1-2 0,22-23 0,-9 5-120,-2-2 0,33-48 0,-57 74 72,0-1-1,0 0 1,-2 0 0,0-1 0,0 0 0,-2 0-1,0-1 1,7-33 0,-16 48-101,-5 12-101,-7 13-49,5 7 120,0 0-1,2 0 1,2 1 0,1 0-1,1 0 1,0 59 0,4-84-37,0-1-1,1 1 1,0 0 0,0 0 0,0-1-1,0 1 1,1-1 0,0 1 0,0-1-1,0 0 1,1 1 0,0-1-1,0-1 1,0 1 0,7 8 0,-6-11-1,-1 1 0,1 0 1,-1-1-1,1 1 0,0-1 0,0 0 1,0 0-1,0-1 0,1 1 1,-1-1-1,0 0 0,1 0 0,-1 0 1,1-1-1,-1 1 0,0-1 1,1 0-1,-1-1 0,1 1 0,8-3 1,-4 1 15,-1-1 0,1 0 1,-1-1-1,0 0 0,0 0 0,0-1 1,0 0-1,-1-1 0,0 1 0,0-1 1,11-12-1,-13 12-10,0 0-1,0 0 1,-1 0 0,1 0 0,-1-1-1,0 0 1,-1 1 0,0-2 0,0 1-1,0 0 1,-1 0 0,0-1 0,-1 1-1,1-10 1,-6 11-181,-4 14 6,-8 15 39,12-11 117,0 0-1,0 0 1,1 1-1,0-1 1,1 1-1,0-1 1,2 1-1,-1 17 1,2-26 0,-1 0-1,1 1 1,0-1 0,0 0-1,0 0 1,0-1 0,1 1-1,-1 0 1,1 0 0,0-1-1,0 1 1,1-1 0,-1 1-1,1-1 1,-1 0 0,1 0 0,0 0-1,0 0 1,1-1 0,-1 1-1,0-1 1,1 0 0,0 0-1,-1 0 1,1 0 0,0-1-1,0 0 1,0 1 0,5 0-1,-3-1 65,1 0 0,-1 0 0,1 0 0,-1 0 0,1-1-1,-1 0 1,1-1 0,-1 1 0,1-1 0,-1 0 0,1-1 0,-1 0-1,0 0 1,0 0 0,0-1 0,0 1 0,0-2 0,-1 1-1,1 0 1,-1-1 0,0 0 0,0-1 0,0 1 0,0-1 0,-1 0-1,0 0 1,0 0 0,0 0 0,-1-1 0,0 0 0,0 0-1,0 1 1,-1-2 0,1 1 0,-2 0 0,1 0 0,-1-1 0,1-8-1,-2-4 70,0 0 0,-2 1 0,0-1 0,-9-32 0,4 20-109,7 30-21,-1 0 0,1 0-1,-1 0 1,1-1 0,0 1 0,-1 0-1,1 0 1,0-1 0,0 1 0,0 0 0,0 0-1,0-1 1,0 1 0,1 0 0,-1 0-1,0-1 1,1 1 0,-1 0 0,1 0 0,-1 0-1,1 0 1,-1 0 0,1 0 0,0-1-1,-1 1 1,1 1 0,0-1 0,0 0-1,0 0 1,1-1 0,2 1-84,0 0 0,0 0 0,-1 0 0,1 1-1,0 0 1,0 0 0,0 0 0,5 0 0,9 1-458,84-1-8694,-44 0-1115</inkml:trace>
</inkml:ink>
</file>

<file path=ppt/ink/ink4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5.292"/>
    </inkml:context>
    <inkml:brush xml:id="br0">
      <inkml:brushProperty name="width" value="0.025" units="cm"/>
      <inkml:brushProperty name="height" value="0.025" units="cm"/>
    </inkml:brush>
  </inkml:definitions>
  <inkml:trace contextRef="#ctx0" brushRef="#br0">256 58 20147,'2'-8'2306,"8"-25"-416,-10 32-1824,0 1 0,0-1 1,0 1-1,0-1 0,0 0 0,0 1 0,0-1 0,0 1 1,0-1-1,0 0 0,-1 1 0,1-1 0,0 1 0,0-1 1,0 1-1,-1-1 0,1 1 0,0-1 0,-1 1 1,1-1-1,0 1 0,-1-1 0,1 1 0,-1-1 0,1 1 1,-1 0-1,1-1 0,-1 1 0,1 0 0,-1-1 0,1 1 1,-1 0-1,1 0 0,-1 0 0,0-1 0,1 1 1,-1 0-1,1 0 0,-1 0 0,0 0 0,1 0 0,-1 0 1,1 0-1,-1 0 0,0 0 0,1 1 0,-1-1 0,0 0 1,-31 7 309,15 0-344,-1 1 1,1 1-1,1 0 0,0 1 0,0 1 0,1 1 0,0 0 0,1 1 0,1 0 0,0 1 0,-19 27 0,18-8-1107,14-32 1021,0 0 0,0 0 1,0 0-1,0-1 0,0 1 0,0 0 1,0 0-1,0-1 0,1 1 1,-1 0-1,0 0 0,0-1 0,1 1 1,-1 0-1,0-1 0,1 1 0,-1 0 1,1-1-1,-1 1 0,0-1 1,1 1-1,0 0 0,-1-1 0,1 1 1,-1-1-1,1 0 0,0 1 0,-1-1 1,1 1-1,0-1 0,-1 0 1,1 0-1,0 1 0,0-1 0,-1 0 1,1 0-1,0 0 0,0 0 1,-1 0-1,2 0 0,82 1-546,-60-2 613,0 1 0,0 1-1,32 5 1,-50-5 5,0 0-1,0 1 1,0 0-1,0 0 0,0 1 1,-1-1-1,1 1 1,-1 0-1,1 1 1,-1-1-1,0 1 1,-1 0-1,1 0 0,-1 1 1,0-1-1,0 1 1,6 9-1,-8-11 40,0 0-1,-1 0 0,1 1 1,-1-1-1,0 1 1,0-1-1,0 1 0,0 0 1,0-1-1,-1 1 1,0 0-1,0-1 0,0 1 1,0 0-1,0-1 1,-1 1-1,-1 3 0,0 0 71,0-1-1,0 0 0,-1-1 0,0 1 0,-1 0 1,1-1-1,-1 0 0,0 0 0,-5 5 0,-6 5 221,-1-1-1,0-1 1,-1-1-1,-35 20 0,42-27-208,-50 26 643,56-30-760,1 1 1,-1-1-1,0 0 0,1 0 1,-1 0-1,0-1 0,0 1 1,0-1-1,0 0 0,0 0 1,0 0-1,1 0 0,-7-2 0,9 1-89,0 1 0,0-1-1,0 0 1,1 0-1,-1 1 1,0-1-1,1 0 1,-1 0-1,0 0 1,1 0 0,-1 0-1,1 0 1,0 0-1,-1 0 1,1 0-1,0 0 1,-1 0-1,1 0 1,0 0 0,0 0-1,0 0 1,0 0-1,0 0 1,0 0-1,0 0 1,1 0-1,-1 0 1,0 0 0,1-1-1,-1 2 1,0-1-1,1 0 1,-1 0-1,1 0 1,0-1-1,20-36-2682,59-65-6084,-29 42 2210</inkml:trace>
</inkml:ink>
</file>

<file path=ppt/ink/ink4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5.883"/>
    </inkml:context>
    <inkml:brush xml:id="br0">
      <inkml:brushProperty name="width" value="0.025" units="cm"/>
      <inkml:brushProperty name="height" value="0.025" units="cm"/>
    </inkml:brush>
  </inkml:definitions>
  <inkml:trace contextRef="#ctx0" brushRef="#br0">128 1 9033,'0'0'10255,"-4"9"-9049,-38 91 1514,-16 45-298,52-126-2193,1 0-1,1 1 1,0 0-1,2 0 0,-1 39 1,4-52-216,0 0 1,0 0-1,1-1 1,0 1-1,0 0 0,1-1 1,0 1-1,5 8 1,-8-14-115,1 1 0,0 0 1,0 0-1,0-1 0,0 1 1,0-1-1,1 1 1,-1-1-1,0 1 0,1-1 1,-1 0-1,1 0 1,-1 1-1,1-1 0,0 0 1,-1 0-1,1-1 1,0 1-1,0 0 0,0-1 1,-1 1-1,1-1 1,0 1-1,0-1 0,0 0 1,0 0-1,0 0 1,0 0-1,0 0 0,0 0 1,0 0-1,0-1 1,-1 1-1,5-2 0,-5-1 21,1 1 0,-1-1 0,0 1 1,1-1-1,-1 0 0,-1 1 0,1-1 0,0 0 0,-1 0 0,1 1 0,-1-1 0,0 0 0,0 0 0,0 0 0,0 0 0,0 0 0,-2-4 0,2-1 25,-1-4 129,-1 1 1,0-1-1,-1 1 0,0-1 1,-1 1-1,0 0 1,-8-13-1,5 10 67,1-1 0,1 0-1,-5-19 1,38 50-29,-16-8-525,-1-1 0,1-1 1,1 0-1,-1 0 0,1-2 0,0 1 0,1-2 0,14 3 1,-12-3-1036,1-1 1,0-1-1,-1-1 1,1 0-1,0-1 1,22-5-1,-31 4 1022,0-1-1,0 0 0,0 0 1,0 0-1,0-1 1,9-7-1,10-13 3069,-26 22-2207,1 0 1,-1 0 0,0 1-1,0-1 1,0 0 0,0 0-1,-1 0 1,1 0 0,0 0-1,-1 0 1,1 0 0,-1 0-1,0-3 1,0 5-338,0 0-1,0-1 1,0 1-1,0 0 1,0-1-1,0 1 1,0 0-1,0-1 1,0 1-1,0 0 1,0-1-1,0 1 1,0 0 0,-1-1-1,1 1 1,0 0-1,0-1 1,0 1-1,-1 0 1,1 0-1,0-1 1,0 1-1,-1 0 1,1 0-1,0-1 1,-1 1-1,1 0 1,0 0-1,0 0 1,-1 0 0,1-1-1,0 1 1,-1 0-1,1 0 1,-1 0-1,1 0 1,0 0-1,-1 0 1,1 0-1,-20 6 1458,-15 15-381,24-10-731,0 1 0,1 0 0,1 0 0,-13 22 0,19-29-283,0 0 1,1 0 0,-1 0 0,1 1 0,0-1 0,0 1 0,1 0 0,0-1 0,0 1 0,0 0-1,0 0 1,1 0 0,0-1 0,1 1 0,0 7 0,0-12-131,-1 0 1,1 0-1,0 0 1,-1 0-1,1 0 0,0 0 1,0 0-1,0-1 1,0 1-1,0 0 1,0 0-1,0-1 0,0 1 1,0-1-1,0 1 1,1-1-1,-1 1 1,0-1-1,0 0 0,0 1 1,0-1-1,1 0 1,-1 0-1,0 0 0,0 0 1,1 0-1,1-1 1,36-5 617,-23 0-584,-1 0 0,1-1 0,-1-1 1,-1 0-1,0-1 0,24-20 0,-12 7-276,-1-2 0,30-35 0,-41 39 205,0-1-368,-12 21-331,-7 11-549,-2 4 1200,-26 62-886,32-73 722,-1 1 0,1-1 0,0 0 0,1 0 0,-1 0 0,0 1 0,1-1 0,0 0 0,0 0 0,1 1 0,-1-1 0,1 0 0,0 0 0,0 0 0,0 1 0,2 3-1,-2-7-103,1 1-1,-1-1 0,0 0 0,1 0 0,-1 0 0,1 0 0,-1 0 0,1 0 0,0 0 0,-1-1 0,1 1 0,0 0 0,0-1 0,-1 0 0,1 1 0,0-1 0,0 0 1,0 0-1,-1 0 0,1 0 0,0 0 0,2-1 0,-1 1-623,31 0-9916</inkml:trace>
</inkml:ink>
</file>

<file path=ppt/ink/ink4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6.489"/>
    </inkml:context>
    <inkml:brush xml:id="br0">
      <inkml:brushProperty name="width" value="0.025" units="cm"/>
      <inkml:brushProperty name="height" value="0.025" units="cm"/>
    </inkml:brush>
  </inkml:definitions>
  <inkml:trace contextRef="#ctx0" brushRef="#br0">190 344 14446,'-8'0'2503,"-1"2"-2088,-1-1 0,1 2 0,0-1-1,0 2 1,0-1 0,1 1 0,-1 0-1,1 1 1,0 0 0,0 0 0,1 0-1,-1 1 1,1 1 0,1-1 0,-1 1-1,1 0 1,0 1 0,1-1 0,-1 1-1,2 0 1,-1 0 0,1 1 0,0 0-1,1-1 1,-4 16 0,7-22-399,0-1 0,0 0 0,0 0 0,0 0 1,0 0-1,0 0 0,1 0 0,-1 0 0,0 0 0,1 0 0,-1 1 1,1-1-1,-1-1 0,1 1 0,-1 0 0,1 0 0,0 0 0,0 0 1,-1 0-1,1 0 0,0-1 0,0 1 0,0 0 0,0-1 0,0 1 0,0-1 1,0 1-1,0-1 0,0 1 0,0-1 0,0 0 0,0 1 0,0-1 1,0 0-1,0 0 0,0 0 0,0 0 0,1 0 0,-1 0 0,0 0 1,1-1-1,54-6-240,-38 1-305,0-1 1,-1-1-1,0 0 1,0-1-1,0-1 1,-1-1-1,-1 0 1,0-1-1,-1-1 1,0 0-1,0-1 1,-2 0-1,0-1 1,20-32-1,-27 36-1900,-13 27 2611,-13 34 1638,18-42-1413,0 0 0,1-1 0,1 1 0,-1 0 0,1 0 0,0 10 0,1-16-307,0-1 1,0 1 0,1 0-1,-1-1 1,0 1-1,1 0 1,0-1 0,-1 1-1,1-1 1,0 1-1,0-1 1,-1 1 0,1-1-1,0 0 1,0 1-1,1-1 1,-1 0 0,0 0-1,0 0 1,1 0-1,-1 0 1,0 0 0,1 0-1,-1 0 1,1-1-1,0 1 1,-1 0-1,1-1 1,-1 1 0,1-1-1,0 0 1,-1 1-1,1-1 1,0 0 0,3 0-1,5-1 39,-1 0-1,1 0 0,0-1 1,-1 0-1,1-1 0,-1 0 1,1 0-1,-1-1 1,0 0-1,-1-1 0,1 0 1,-1 0-1,0-1 0,13-12 1,10-10-87,-1-1 0,28-36 0,-36 38 118,-1-1 1,30-55-1,-42 67-92,-1-1 1,-1 0-1,0 0 0,-1 0 0,-2-1 0,1 0 1,1-18-1,-6 36-89,0 0 0,0-1 0,0 1 0,1 0-1,-1 0 1,0 0 0,0-1 0,0 1 0,0 0 0,0 0 0,0 0 0,0-1 0,0 1 0,0 0 0,0 0 0,0 0 0,0-1 0,0 1 0,0 0 0,0 0 0,0-1-1,0 1 1,0 0 0,0 0 0,0 0 0,0-1 0,0 1 0,0 0 0,0 0 0,0 0 0,0-1 0,0 1 0,-1 0 0,1 0 0,0 0 0,0-1 0,0 1 0,0 0-1,0 0 1,-1 0 0,1 0 0,0 0 0,0 0 0,0-1 0,-1 1 0,1 0 0,0 0 0,0 0 0,0 0 0,-1 0 0,1 0 0,0 0 0,0 0 0,-1 0 0,1 0-1,0 0 1,-1 0 0,-12 14-147,-12 26 178,7-7 5,1 1 0,-18 55 0,29-70 36,1 0 0,1 1 0,0-1 0,2 1 0,0 0 0,2 32 0,0-48-88,0 0-1,0 0 1,1 0-1,-1-1 0,1 1 1,0 0-1,0 0 1,0-1-1,1 1 1,-1-1-1,1 1 1,0-1-1,0 0 1,0 0-1,0 1 1,1-2-1,-1 1 1,1 0-1,0 0 0,0-1 1,0 1-1,0-1 1,0 0-1,0 0 1,1 0-1,-1-1 1,1 1-1,-1-1 1,1 0-1,0 0 1,-1 0-1,1 0 1,0 0-1,0-1 0,-1 0 1,1 0-1,5 0 1,-9-1-22,1 1 0,0-1 0,0 1 1,-1-1-1,1 0 0,-1 1 0,1-1 0,0 0 1,-1 1-1,1-1 0,-1 0 0,1 0 0,-1 1 1,0-1-1,1 0 0,-1 0 0,0 0 0,0 0 1,1 0-1,-1 1 0,0-1 0,0 0 0,0 0 1,0 0-1,0 0 0,0 0 0,0 0 0,0 0 1,-1 1-1,1-1 0,0 0 0,-1 0 0,0-1 1,-11-32-909,0 17 1071,-1 1 1,-1 0-1,-1 0 0,-17-13 0,14 12 783,0 0 0,-20-27 0,38 44-859,0 0 1,-1 0 0,1-1 0,0 1-1,0 0 1,0-1 0,-1 1-1,1 0 1,0 0 0,0-1-1,0 1 1,0 0 0,0-1 0,-1 1-1,1 0 1,0-1 0,0 1-1,0 0 1,0-1 0,0 1-1,0-1 1,0 1 0,0 0-1,0-1 1,1 1 0,-1 0 0,0-1-1,0 1 1,0 0 0,0-1-1,0 1 1,1 0 0,-1 0-1,0-1 1,0 1 0,0 0 0,1-1-1,-1 1 1,0 0 0,1-1-1,20-4 522,38 4-832,-44 2 234,94-1-4927,-52 0-1681</inkml:trace>
</inkml:ink>
</file>

<file path=ppt/ink/ink4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7.257"/>
    </inkml:context>
    <inkml:brush xml:id="br0">
      <inkml:brushProperty name="width" value="0.025" units="cm"/>
      <inkml:brushProperty name="height" value="0.025" units="cm"/>
    </inkml:brush>
  </inkml:definitions>
  <inkml:trace contextRef="#ctx0" brushRef="#br0">245 84 11275,'5'-4'1178,"-1"0"0,0 0 0,0-1 0,-1 1 0,1-1 0,-1 0 1,0 0-1,4-10 0,-6 14-1010,-1 0 0,0 0 0,0 0 0,0 0 0,1 0 0,-1 0 0,0 0 0,0 0 1,0 1-1,0-1 0,-1 0 0,1 0 0,0 0 0,0 0 0,0 0 0,-1 0 0,1 0 0,-1 1 0,1-1 0,0 0 0,-1 0 0,1 0 0,-2 0 1,0 0-37,1-1 1,-1 1 0,0 0 0,0 0 0,0 1-1,0-1 1,0 0 0,0 0 0,0 1 0,0 0-1,0-1 1,0 1 0,0 0 0,-4 0 0,-7 0-93,0 0 0,0 1 0,0 0 0,1 1 1,-1 1-1,0 0 0,1 0 0,0 1 0,0 1 1,0 0-1,0 1 0,1 0 0,0 1 0,0 0 0,1 0 1,0 2-1,0-1 0,-14 16 0,24-23-52,-1-1 0,0 1 0,1-1-1,-1 1 1,1-1 0,-1 1 0,1 0 0,-1-1-1,1 1 1,0 0 0,-1-1 0,1 1 0,0 0-1,-1 0 1,1-1 0,0 1 0,0 0 0,0 0-1,0-1 1,0 1 0,0 0 0,0 0 0,0 0-1,0-1 1,0 1 0,0 0 0,0 0 0,1 1 0,0-1-9,0-1 1,0 1 0,0 0 0,0-1 0,0 1 0,0-1 0,0 1-1,1-1 1,-1 0 0,0 0 0,0 1 0,1-1 0,-1 0-1,0 0 1,0 0 0,2 0 0,60-9-527,-57 8 488,21-4-168,-1 1 0,1 1 0,37 1 1,-54 2 210,-1 1 0,0 0 1,1 0-1,-1 1 0,0 0 1,0 0-1,0 1 0,-1 1 1,1-1-1,-1 1 0,1 1 1,-1-1-1,10 9 0,-16-11 49,1 0 0,-1 0 0,0 0-1,0 0 1,0 0 0,0 0 0,0 1 0,-1-1-1,1 1 1,0-1 0,-1 1 0,0-1 0,0 1-1,0 0 1,0 0 0,0 0 0,0 0 0,-1 0 0,0 0-1,1-1 1,-1 1 0,0 0 0,0 0 0,-1 0-1,1 0 1,0 0 0,-1 0 0,0 0 0,0 0-1,0 0 1,0-1 0,0 1 0,-1 0 0,1-1-1,-1 1 1,1-1 0,-1 1 0,0-1 0,0 0 0,-5 4-1,-3 3 323,0 0-1,-1 0 0,0-2 1,0 1-1,-1-1 0,0-1 1,-21 8-1,19-8-107,0-2-1,0 0 1,-1 0 0,0-1-1,-27 1 1,39-4-327,0 0 0,0 0 0,0 0 0,0-1 0,0 1 0,0-1-1,0 0 1,0 0 0,0 0 0,0 0 0,1 0 0,-1-1 0,0 1 0,-4-5 0,5 4-153,1 0 1,-1 0-1,1 0 0,0 0 1,0 0-1,-1-1 0,1 1 1,1 0-1,-1-1 0,0 1 1,1-1-1,-1 1 0,1-1 1,0 0-1,0 1 0,0-1 1,0 1-1,0-1 0,0 1 1,2-5-1,-1 1-461,1 1 0,0-1 0,0 1 0,1-1 0,-1 1 0,1 0 0,0 0 0,1 0 0,-1 1 0,1-1 0,0 1 0,0 0 0,1 0 0,-1 0 0,1 0 0,-1 1 0,1 0 0,7-4 0,33-16-6326</inkml:trace>
</inkml:ink>
</file>

<file path=ppt/ink/ink4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7.898"/>
    </inkml:context>
    <inkml:brush xml:id="br0">
      <inkml:brushProperty name="width" value="0.025" units="cm"/>
      <inkml:brushProperty name="height" value="0.025" units="cm"/>
    </inkml:brush>
  </inkml:definitions>
  <inkml:trace contextRef="#ctx0" brushRef="#br0">229 129 9801,'0'0'6865,"-8"-4"-4462,0 0-2026,-1 1 1,0 0-1,0 0 1,0 1-1,0 1 1,0-1-1,0 1 0,0 1 1,-1 0-1,1 0 1,0 1-1,-14 2 1,19-2-292,0 0 0,-1 0 0,1 0 0,0 0 0,0 1 0,0-1 0,0 1 1,0 0-1,0 1 0,0-1 0,0 1 0,1-1 0,0 1 0,-1 0 0,1 0 0,0 1 0,0-1 0,1 1 0,-1-1 1,1 1-1,0 0 0,0 0 0,0 0 0,0 0 0,1 0 0,-1 0 0,1 1 0,0-1 0,0 9 0,1-11-52,0-1 0,0 1 0,0-1 0,0 1 0,0-1 0,1 1 0,-1-1 0,1 1 0,-1-1 0,1 1 0,-1-1 0,1 0 0,0 1 0,0-1-1,0 0 1,0 0 0,0 1 0,0-1 0,0 0 0,0 0 0,0 0 0,0 0 0,1-1 0,-1 1 0,0 0 0,1 0 0,-1-1 0,0 1-1,1-1 1,-1 1 0,1-1 0,-1 0 0,1 1 0,-1-1 0,3 0 0,6 1 100,0 0-1,0-1 1,1-1 0,11-1-1,-3-1-46,0-1 0,-1-1 0,1-1 0,-1 0-1,0-2 1,-1 0 0,29-18 0,-32 18 4,0-2-1,-1 1 1,0-2 0,0 0-1,-1-1 1,-1 0 0,0 0-1,-1-1 1,12-20 0,-20 32-44,-1-1-1,0 0 1,0 0 0,0-1 0,-1 1-1,1 0 1,0 0 0,-1 0 0,1 0-1,-1-1 1,0 1 0,0 0 0,0 0 0,0-1-1,-1-3 1,1 6-44,0 0 1,0-1-1,0 1 0,0 0 1,0 0-1,-1 0 0,1-1 1,0 1-1,0 0 0,0 0 0,-1 0 1,1-1-1,0 1 0,0 0 1,0 0-1,-1 0 0,1 0 1,0 0-1,0 0 0,-1-1 1,1 1-1,0 0 0,-1 0 0,1 0 1,0 0-1,0 0 0,-1 0 1,1 0-1,0 0 0,0 0 1,-1 0-1,1 0 0,0 0 1,0 1-1,-1-1 0,1 0 1,0 0-1,-1 0 0,-16 16-160,6-1 190,2-1-1,0 2 1,1-1-1,0 1 1,2 0-1,0 0 1,0 1-1,2 0 0,0 0 1,1 0-1,0 1 1,1 22-1,2-38-21,0 0-1,0-1 1,0 1-1,1 0 1,-1 0-1,1 0 0,-1-1 1,1 1-1,0 0 1,0-1-1,0 1 1,0-1-1,0 1 1,0-1-1,0 1 1,0-1-1,1 0 1,-1 1-1,0-1 1,1 0-1,-1 0 1,1 0-1,-1 0 1,1 0-1,0 0 0,-1-1 1,1 1-1,0-1 1,0 1-1,-1-1 1,1 1-1,0-1 1,0 0-1,0 0 1,0 0-1,-1 0 1,1 0-1,0 0 1,0-1-1,0 1 1,1-1-1,6 0 54,0-1 1,-1 0-1,1-1 1,-1 0-1,1 0 1,-1 0-1,12-8 1,-1-1-31,-1-1 0,0-1 1,-1-1-1,-1 0 0,0-1 1,-1-1-1,-1 0 0,0-1 1,-2-1-1,0 0 0,-1-1 1,-1 0-1,11-29 0,-45 103-39,18-43 14,0 0 1,1 0-1,0 0 1,1 1-1,0 0 1,1 0-1,0 0 1,-1 16-1,4-27-7,0 0 0,-1 0-1,1 0 1,0 0 0,0 0 0,1 0-1,-1 0 1,0 0 0,0 0 0,0-1-1,0 1 1,1 0 0,-1 0-1,1 0 1,-1 0 0,0 0 0,1-1-1,-1 1 1,1 0 0,0 0 0,-1-1-1,1 1 1,-1 0 0,1-1-1,0 1 1,0-1 0,-1 1 0,1-1-1,0 1 1,0-1 0,0 0 0,0 1-1,1-1 1,1 1-1,0-1 1,0-1-1,0 1 0,0 0 1,0-1-1,0 0 0,0 1 1,0-1-1,-1 0 0,6-3 1,5-2-6,-1-2 0,1 1 1,16-15-1,90-90 4,-118 111-2,-1 1 0,0 0 0,0-1-1,1 1 1,-1 0 0,0-1 0,0 1 0,1 0 0,-1 0-1,0-1 1,1 1 0,-1 0 0,0 0 0,1 0 0,-1 0 0,1-1-1,-1 1 1,0 0 0,1 0 0,-1 0 0,1 0 0,-1 0-1,0 0 1,1 0 0,-1 0 0,1 0 0,-1 0 0,0 0-1,1 0 1,-1 0 0,1 1 0,-1-1 0,0 0 0,1 0 0,-1 0-1,0 1 1,1-1 0,-1 0 0,0 0 0,1 1 0,-1-1-1,0 0 1,0 0 0,1 1 0,-1 0 0,3 25-274,-12 42-670,7-61 719,2-5 268,-1 3-795,0 0 0,0 1 0,0-1 0,1 1 1,0-1-1,1 11 0,-1-15 373,1 1 0,-1-1-1,1 0 1,-1 0 0,1 0 0,0 0 0,0 0 0,-1 0-1,1 0 1,0 0 0,0 0 0,0 0 0,0 0 0,0 0 0,0-1-1,0 1 1,0 0 0,1-1 0,-1 1 0,0-1 0,0 1-1,0-1 1,1 0 0,-1 1 0,0-1 0,1 0 0,-1 0-1,0 0 1,1 0 0,-1 0 0,0 0 0,2-1 0,22 1-5945</inkml:trace>
</inkml:ink>
</file>

<file path=ppt/ink/ink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31.817"/>
    </inkml:context>
    <inkml:brush xml:id="br0">
      <inkml:brushProperty name="width" value="0.025" units="cm"/>
      <inkml:brushProperty name="height" value="0.025" units="cm"/>
    </inkml:brush>
  </inkml:definitions>
  <inkml:trace contextRef="#ctx0" brushRef="#br0">17 0 17905,'0'0'827,"-4"9"-31,1-1-661,0 1 1,1 0 0,1 0-1,-1 0 1,1 0 0,1 0-1,0 0 1,0 0 0,1 0-1,0 0 1,0 0 0,1 0-1,0 0 1,1 0 0,0 0-1,6 12 1,21 46 401,3-1-1,3-2 1,2-1 0,67 82-1,209 209-163,-282-320-375,-26-28-78,0 0-109,0 0 0,-1 0-1,1 0 1,-1 1 0,0 0-1,-1 0 1,0 0 0,0 0-1,0 1 1,2 8-1,-6-16 122,0 1 0,0 0-1,0-1 1,1 1-1,-1 0 1,-1 0-1,1-1 1,0 1-1,0 0 1,0-1-1,0 1 1,0 0-1,-1-1 1,1 1-1,0 0 1,-1-1-1,1 1 1,0-1-1,-1 1 1,1 0-1,-1-1 1,1 1-1,-1-1 1,1 1-1,-1-1 1,1 0 0,-1 1-1,1-1 1,-1 0-1,0 1 1,1-1-1,-1 0 1,0 1-1,1-1 1,-1 0-1,0 0 1,1 0-1,-1 0 1,0 0-1,-34 2-3108,27-2 2090,-46 0-5731</inkml:trace>
</inkml:ink>
</file>

<file path=ppt/ink/ink4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8.241"/>
    </inkml:context>
    <inkml:brush xml:id="br0">
      <inkml:brushProperty name="width" value="0.025" units="cm"/>
      <inkml:brushProperty name="height" value="0.025" units="cm"/>
    </inkml:brush>
  </inkml:definitions>
  <inkml:trace contextRef="#ctx0" brushRef="#br0">132 69 11050,'5'-9'4960,"0"1"-3467,9-15 723,-9 0 2066,-5 23-4199,-1-1-1,1 1 0,0 0 0,0 0 0,0-1 0,0 1 0,0 0 0,0 0 1,-1-1-1,1 1 0,0 0 0,0 0 0,0 0 0,-1-1 0,1 1 1,0 0-1,0 0 0,-1 0 0,1 0 0,0 0 0,0-1 0,-1 1 1,1 0-1,0 0 0,0 0 0,-1 0 0,1 0 0,0 0 0,-1 0 1,1 0-1,0 0 0,0 0 0,-1 0 0,1 0 0,0 0 0,0 0 0,-1 0 1,1 0-1,0 0 0,-1 1 0,1-1 0,0 0 0,0 0 0,-1 0 1,1 0-1,0 0 0,0 1 0,-1-1 0,-13 8 15,-24 29 4,36-34-100,0-1 0,0 1 0,1-1 0,-1 1 0,1 0 0,-1 0 0,1-1 0,0 1 0,0 0 0,0 0 0,0 0 0,1 0 0,-1 0 0,1 1 0,0 3 0,2-5-23,1 0 1,-1 0-1,1 0 0,0 0 0,-1-1 0,1 1 1,0-1-1,0 0 0,0 0 0,0 0 1,0 0-1,0 0 0,0 0 0,0-1 1,7 1-1,10 3-9,-13-1 13,63 26-361,-68-28 386,1 1 0,-1-1 0,1 0 1,-1 1-1,0-1 0,1 1 0,-1 0 1,0 0-1,0 0 0,-1 0 0,1 0 0,0 0 1,0 0-1,-1 1 0,0-1 0,1 0 0,-1 1 1,0 0-1,0-1 0,0 1 0,-1-1 0,1 1 1,0 3-1,-2-4 39,0 0 1,0 0-1,0 0 0,0 0 1,0 0-1,0 0 1,0 0-1,0-1 0,-1 1 1,1 0-1,-1-1 0,0 1 1,1-1-1,-1 0 1,0 0-1,0 1 0,1-1 1,-1 0-1,0 0 1,-4 1-1,-47 16 60,48-17-86,-14 5-91,-1-1 0,-1-2 0,-24 3 0,0-8-4445,19-3-3502</inkml:trace>
</inkml:ink>
</file>

<file path=ppt/ink/ink4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8.894"/>
    </inkml:context>
    <inkml:brush xml:id="br0">
      <inkml:brushProperty name="width" value="0.025" units="cm"/>
      <inkml:brushProperty name="height" value="0.025" units="cm"/>
    </inkml:brush>
  </inkml:definitions>
  <inkml:trace contextRef="#ctx0" brushRef="#br0">108 194 14157,'8'-10'1890,"-2"3"-1759,46-65 4119,-50 68-3838,1 0 0,0-1 0,-1 1 0,0-1 0,0 0 0,0 0 1,-1 0-1,0 0 0,0 0 0,0 0 0,0 0 0,-1 0 0,0 0 1,0 0-1,0-1 0,-1-4 0,0 8-339,0 1 0,0 0-1,0 0 1,0 0 0,0 0 0,0 0 0,0 0 0,-1 0-1,1 0 1,0 0 0,0 0 0,-1 1 0,1-1-1,-1 0 1,1 1 0,0 0 0,-1-1 0,1 1 0,-1 0-1,1-1 1,-1 1 0,1 0 0,-1 0 0,1 0 0,-1 1-1,1-1 1,-1 0 0,1 0 0,-1 1 0,1-1-1,-3 2 1,-3 0-47,0 0 1,0 0-1,0 1 0,1 0 0,-11 6 1,9-4-36,1 1 1,-1 0 0,1 1 0,0-1 0,1 1 0,0 1 0,0-1-1,0 1 1,1 0 0,0 1 0,1-1 0,0 1 0,0 0 0,0 0-1,2 0 1,-1 0 0,1 1 0,-1 9 0,3-17-29,0 0 0,0-1 0,0 1 0,0 0 0,0-1 0,0 1 1,1 0-1,-1-1 0,1 1 0,-1-1 0,1 1 0,0-1 0,0 1 0,0-1 0,-1 0 1,1 1-1,0-1 0,1 0 0,-1 1 0,0-1 0,0 0 0,0 0 0,2 1 0,1 0-31,0 0-1,-1-1 1,1 1-1,0-1 1,0 0-1,0 0 0,0 0 1,0-1-1,5 1 1,9-1-56,0 0 0,-1-1 1,26-6-1,-35 5-6,0 1 0,1-1 1,-1 2-1,0-1 0,1 1 1,-1 0-1,1 1 0,11 2 0,-16-1 54,0-1 0,0 1 0,0 0-1,-1 0 1,1 0 0,-1 1 0,1-1 0,-1 1-1,0 0 1,0 0 0,0 0 0,-1 0-1,1 1 1,-1-1 0,1 1 0,-1-1 0,0 1-1,2 6 1,5 16 86,-2-1 0,0 1 0,-2 0 1,-1 0-1,-1 1 0,-1-1 0,-1 1 0,-2 0 0,-3 26 0,2-38 234,-1 0 0,0 0 0,-2 0-1,1 0 1,-2-1 0,0 1 0,0-1-1,-2-1 1,1 0 0,-15 19-1,17-26-24,0 1 1,0-1-1,0 0 0,-1 0 0,0 0 0,0-1 0,-1 0 0,1 0 0,-1 0 0,0-1 0,0 0 0,-1-1 0,1 0 0,-1 0 0,0 0 1,0-1-1,1 0 0,-2 0 0,1-1 0,0 0 0,-8-1 0,12-1-215,0 0-1,0 0 1,1 0-1,-1-1 1,1 1-1,-1-1 1,1 0 0,0 0-1,0 0 1,0-1-1,0 1 1,0-1-1,0 0 1,1 1 0,-1-1-1,1 0 1,0-1-1,0 1 1,0 0-1,0-1 1,0 1 0,1-1-1,0 1 1,0-1-1,0 0 1,0 1-1,0-5 1,-4-14-9,2-1 0,0 1 0,1-28 0,2 48 5,-1-20-577,1-1 0,2 0 1,0 0-1,2 0 0,0 1 0,1 0 0,2 0 1,0 0-1,16-32 0,-16 40 35,1 1 1,0 1-1,1-1 0,0 1 0,1 1 1,1-1-1,0 2 0,0 0 1,1 0-1,0 1 0,1 0 1,0 1-1,0 1 0,0 0 1,20-7-1,5 0-6131</inkml:trace>
</inkml:ink>
</file>

<file path=ppt/ink/ink4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9.241"/>
    </inkml:context>
    <inkml:brush xml:id="br0">
      <inkml:brushProperty name="width" value="0.025" units="cm"/>
      <inkml:brushProperty name="height" value="0.025" units="cm"/>
    </inkml:brush>
  </inkml:definitions>
  <inkml:trace contextRef="#ctx0" brushRef="#br0">74 129 17777,'0'0'10068,"-9"-1"-8942,7 1-1103,-1 0 0,1-1 0,-1 1 0,0 0 0,1 0 0,-1 1 0,1-1 0,-1 1 0,0-1 0,1 1 0,-1 0 0,1 0 0,-1 0 0,1 0 0,0 0 0,-3 2 0,3 0-14,-1-1-1,2 1 0,-1-1 0,0 1 0,1 0 0,-1 0 0,1 0 0,0 0 0,0 0 0,0 0 0,0 0 0,0 0 1,1 0-1,-1 1 0,1-1 0,0 6 0,0-7-3,0-1 1,1 1-1,-1 0 0,0-1 1,1 1-1,-1 0 0,1-1 1,0 1-1,0-1 0,-1 1 1,1-1-1,0 1 0,0-1 1,0 1-1,0-1 0,1 0 1,-1 0-1,0 1 0,0-1 1,1 0-1,-1 0 0,1 0 1,-1-1-1,1 1 0,-1 0 1,1 0-1,0-1 0,-1 1 1,1-1-1,0 0 0,-1 1 1,1-1-1,0 0 0,-1 0 1,1 0-1,0 0 0,2-1 1,5 1 27,0 0 1,0-1-1,0 0 1,0 0-1,-1-1 1,13-5 0,-6 1-25,-1-2-1,0 0 1,0 0 0,-1-1 0,0-1 0,-1 0 0,0-1 0,-1-1 0,0 1 0,0-2 0,-2 1-1,1-1 1,-2-1 0,0 0 0,0 0 0,-1-1 0,5-16 0,-29 83-617,-20 70-2038,33-103 990,0 0 0,0 28 1,3-45 1247,1 0 0,0 0 1,0 0-1,0 0 0,1 0 1,-1 0-1,0 0 0,1 0 0,-1 0 1,1 0-1,0 0 0,1 3 1,-1-5 174,-1 1 1,1 0 0,0-1 0,0 1 0,-1-1 0,1 1-1,0-1 1,0 0 0,0 1 0,0-1 0,-1 0 0,1 1-1,0-1 1,0 0 0,0 0 0,0 0 0,0 0 0,0 0 0,0 0-1,0 0 1,0 0 0,0 0 0,-1-1 0,1 1 0,0 0-1,0 0 1,0-1 0,0 1 0,0-1 0,0 0 0,28-17-6393</inkml:trace>
</inkml:ink>
</file>

<file path=ppt/ink/ink4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9.960"/>
    </inkml:context>
    <inkml:brush xml:id="br0">
      <inkml:brushProperty name="width" value="0.025" units="cm"/>
      <inkml:brushProperty name="height" value="0.025" units="cm"/>
    </inkml:brush>
  </inkml:definitions>
  <inkml:trace contextRef="#ctx0" brushRef="#br0">74 197 6086,'9'-19'1907,"1"-1"0,-2 0 0,-1 0 0,0-1 0,-2 0 1,0 0-1,2-27 0,-11 42-381,-5 14-995,-6 14-170,4-3-199,-50 97 419,55-102-332,1 0 1,0 1-1,0-1 0,2 1 0,0 0 1,-2 23-1,5-37-230,0 1 1,0-1-1,0 0 0,0 0 1,1 1-1,-1-1 0,0 0 1,0 0-1,1 0 0,-1 1 1,1-1-1,-1 0 0,1 0 1,-1 0-1,1 0 0,0 0 1,-1 0-1,1 0 1,0 0-1,0 0 0,0 0 1,0-1-1,0 1 0,0 0 1,0 0-1,1 0 0,1 0 9,1 0 1,-1 0-1,1 0 0,-1 0 0,1 0 0,0-1 0,-1 0 0,1 0 0,4 0 0,11-2-367,-1 0 0,33-10-1,-44 10 10,2 0 23,2-1 12,0 0 1,0 1-1,0 0 1,14 0-1,-23 2 292,-1-1 0,1 1 0,0 0 0,-1 0 0,1 1 0,0-1-1,-1 0 1,1 0 0,-1 1 0,1-1 0,-1 1 0,1 0 0,-1-1 0,1 1 0,-1 0-1,1 0 1,-1 0 0,0 0 0,0 0 0,1 0 0,-1 0 0,0 0 0,0 0 0,0 1-1,0-1 1,0 0 0,-1 1 0,1-1 0,0 1 0,-1-1 0,1 1 0,-1-1 0,1 1 0,-1 0-1,0-1 1,1 4 0,-1 1 224,0 1 0,0 0 0,-1 0 0,0 0 0,0-1 0,-1 1 0,0-1-1,0 1 1,0-1 0,-1 1 0,0-1 0,0 0 0,-1 0 0,1-1 0,-1 1 0,0-1 0,-1 0 0,0 0-1,1 0 1,-9 6 0,5-5 88,0-1-1,0 0 1,-1 0-1,0 0 1,1-1-1,-1-1 1,-1 1-1,1-2 1,0 1-1,-1-1 1,1 0-1,-1-1 1,-19 0-1,27-1-364,1 0 0,-1 0-1,0 0 1,0 0 0,0 0 0,1 0-1,-1-1 1,0 1 0,0-1 0,1 1-1,-1-1 1,0 0 0,1 1 0,-1-1-1,1 0 1,-1 0 0,1 0 0,-1 0 0,1-1-1,0 1 1,-1 0 0,1 0 0,0-1-1,0 1 1,0-1 0,0 1 0,0-1-1,0 0 1,1 1 0,-1-1 0,0 0-1,1 1 1,-1-1 0,1 0 0,0 0 0,0 1-1,-1-1 1,1 0 0,0 0 0,1 0-1,-1 1 1,0-1 0,1-2 0,0-1-286,0-1 0,1 1 0,0 0 0,0-1 0,0 1 0,0 0 1,1 0-1,0 1 0,0-1 0,0 1 0,1-1 0,7-7 0,-4 7-1177,1-1-1,-1 1 0,1 1 0,0-1 1,14-5-1,-9 6 365,-1 0-1,1 1 1,17-2 0,8 2 1848,70 3 0,-21 2 5372,-83-3-5708,0 1 0,0-1 0,0 0 0,0 0 0,-1 0 0,1-1-1,-1 1 1,1-1 0,-1 0 0,1 0 0,-1 0 0,0-1 0,0 1 0,0-1 0,0 1 0,0-1 0,-1 0 0,1 0 0,-1 0 0,0 0 0,0-1 0,0 1 0,0-1 0,-1 1 0,1-1 0,-1 0-1,0 1 1,0-1 0,0 0 0,-1 0 0,1 0 0,-1 0 0,0 0 0,0 1 0,0-1 0,-2-6 0,2 9-357,-1-1 0,1 1 0,-1 0 0,0 0 0,0 0 0,0 0 0,1 0 0,-1 0 0,0 0 0,0 0 0,0 0 0,0 0 0,0 0 0,-1 1 0,1-1 0,0 0 0,0 1 0,0-1 0,-1 1 0,1-1 0,0 1 0,-1 0 0,1-1 0,0 1 0,-1 0 0,1 0 0,0 0 0,-1 0 0,1 0 0,-1 0 0,1 1 0,0-1 0,0 0 0,-1 1 0,1-1 0,0 1 0,-1-1 0,0 2 0,-4-1 0,1 1 0,-1 1 0,1-1 0,0 1 0,0 0 0,0 0 0,-8 7 0,9-6 0,-1 1 0,1-1 0,0 1 0,0 1 0,0-1 0,1 0 0,0 1 0,0 0 0,0 0 0,1 0 0,-1 0 0,2 0 0,-1 0 0,1 0 0,-1 11 0,2-15 0,0-1 0,1 1 0,0-1 0,-1 0 0,1 1 0,0-1 0,0 0 0,0 0 0,0 1 0,0-1 0,0 0 0,0 0 0,0 0 0,0 0 0,0 0 0,0-1 0,1 1 0,-1 0 0,0 0 0,1-1 0,-1 1 0,1-1 0,-1 1 0,1-1 0,-1 0 0,0 0 0,1 1 0,-1-1 0,1 0 0,-1 0 0,3-1 0,55-1 0,-56 2 0,18-4-33,-1-1 1,0-1-1,0 0 1,30-14-1,-33 11 18,1 2 1,1 1-1,-1 0 0,1 1 1,27-4-1,-45 9 19,0 1-1,-1-1 0,1 0 1,0 0-1,-1 1 0,1-1 1,0 1-1,-1-1 1,1 0-1,-1 1 0,1-1 1,-1 1-1,1 0 1,-1-1-1,1 1 0,-1-1 1,1 1-1,-1 0 1,0-1-1,1 1 0,-1 0 1,0-1-1,0 1 1,0 0-1,1-1 0,-1 1 1,0 0-1,0-1 1,0 1-1,0 0 0,0 0 1,0-1-1,0 1 1,-1 0-1,1 0 0,0-1 1,0 1-1,0 0 1,-1-1-1,1 1 0,-1 0 1,-10 42 92,8-33-84,3-9-12,0-1 0,-1 1 0,1-1 0,0 1 0,0 0 0,0-1 0,0 1 0,0-1 0,0 1 0,0-1 0,0 1 0,0 0 0,0-1 0,0 1 0,1-1 0,-1 1 0,0-1 0,0 1 0,1-1 0,-1 1 0,0-1 0,0 1 0,1-1 0,-1 0 0,0 1 0,1-1 0,-1 1 0,1-1 0,-1 0 0,1 1 0,-1-1 0,1 0 0,-1 1 0,1-1 0,24 1 0,27-17 0,-33 8 0,-1 1 0,1 1 0,1 0 0,-1 2 0,1 0 0,38-2 0,-57 6-102,-1 0 1,1 0-1,0 1 1,0-1-1,0 0 1,0 0-1,-1 1 1,1-1-1,0 0 1,0 1-1,0-1 1,-1 1-1,1-1 1,0 1-1,-1-1 1,1 1-1,0 0 1,-1-1-1,1 1 1,-1 0-1,1-1 1,-1 1-1,0 0 1,1 0-1,-1 0 1,1-1-1,-1 1 0,0 0 1,1 1-1,-1 0-473,0 0-1,1 0 1,-1 0-1,0 0 0,0-1 1,0 1-1,0 0 1,0 0-1,-1 0 1,1 0-1,-1 0 0,1-1 1,-2 3-1</inkml:trace>
</inkml:ink>
</file>

<file path=ppt/ink/ink4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1.206"/>
    </inkml:context>
    <inkml:brush xml:id="br0">
      <inkml:brushProperty name="width" value="0.025" units="cm"/>
      <inkml:brushProperty name="height" value="0.025" units="cm"/>
    </inkml:brush>
  </inkml:definitions>
  <inkml:trace contextRef="#ctx0" brushRef="#br0">12 109 10730,'9'-22'6696,"-9"22"-6610,0 0 0,0 0 0,0 1-1,0-1 1,0 0 0,1 0 0,-1 0 0,0 0 0,0 0-1,0 0 1,0 0 0,0 0 0,0 0 0,0 0 0,0 0 0,0 0-1,0 1 1,0-1 0,0 0 0,0 0 0,0 0 0,0 0-1,1 0 1,-1 0 0,0 0 0,0 0 0,0 0 0,0 0 0,0 0-1,0 0 1,0 0 0,0 0 0,0 0 0,0 0 0,1 0-1,-1 0 1,0 0 0,0 0 0,0 0 0,0 0 0,0 0-1,0 0 1,0 0 0,0 0 0,0 0 0,0 0 0,0 0 0,1 0-1,-1-1 1,0 1 0,0 0 0,0 0 0,0 0 0,0 0-1,0 0 1,0 0 0,0 0 0,0 0 0,0 0 0,-2 38 5034,1-16-5319,-8 92 2354,-3 187-2,12-297-2130,0 1 0,0 0 0,1 0 0,-1 0 0,1-1 0,1 1 0,-1 0 0,1-1 0,-1 1 0,1-1 0,1 1 0,-1-1 0,0 0 0,7 7 0,-6-8-2,0-1 0,0 0 0,0 0 0,0 0 1,1 0-1,-1 0 0,1-1 0,-1 0 0,1 1 1,0-1-1,-1-1 0,1 1 0,0 0 0,0-1 1,0 0-1,-1 0 0,1 0 0,8-1 0,-1-1-7,0 0-1,-1-1 0,1 0 0,0 0 0,-1-1 0,0-1 0,0 0 0,0 0 0,0-1 0,13-10 0,7-9 18,45-48-1,-14 13-21,-61 59-9,0 1 0,0 0 0,1 0 0,-1-1 0,0 1 0,0 0 0,0 0 0,0 0 0,0 0 0,1-1 0,-1 1 0,0 0 0,0 0 0,0 0 0,1 0 0,-1-1 0,0 1 0,0 0 0,1 0 0,-1 0 0,0 0 0,0 0 0,0 0 0,1 0 0,-1 0 0,0 0 0,0 0 0,1 0 0,-1 0 0,0 0 0,0 0 0,1 0 0,-1 0 0,0 0 0,0 0 0,1 0 0,-1 0 0,0 0 0,0 0 0,1 1 0,-1-1 0,0 0 0,0 0 0,0 0 0,1 0 0,-1 1 0,0-1 0,0 0 0,0 0 0,0 0 0,0 1 0,1-1 0,-1 0 0,0 0 0,0 0 0,0 1 0,0-1 0,0 0 0,0 0 0,0 1 0,0-1 0,0 0 0,0 0 0,0 1 0,0-1 0,0 0 0,0 1 0,0 12 0,0-13 0,-4 19-46,-1 0 0,-1-1 0,-12 28 0,12-31-97,0 0 0,0 1 0,2-1 1,0 1-1,-4 28 0,8-44 50,0 0 1,0 1-1,1-1 1,-1 1-1,0-1 0,0 1 1,0-1-1,0 1 0,0-1 1,1 0-1,-1 1 1,0-1-1,1 0 0,-1 1 1,0-1-1,0 1 0,1-1 1,-1 0-1,0 0 1,1 1-1,-1-1 0,1 0 1,-1 0-1,0 1 0,1-1 1,-1 0-1,1 0 1,-1 0-1,1 0 0,-1 0 1,1 0-1,-1 0 0,0 1 1,1-1-1,-1 0 1,1-1-1,-1 1 0,1 0 1,-1 0-1,1 0 0,-1 0 1,1 0-1,-1 0 1,1-1-1,23-7-2513,-8 0 793,0-2 1,0 0-1,-1-1 1,0 0-1,-1-1 1,0-1-1,-1 0 1,17-23-1,-18 21 1798,-2-1 0,0 0 0,12-24 0,-18 29 1642,1 0 0,-1 0 1,-1-1-1,0 1 0,2-23 1,-5 34-1532,0 1 1,0-1-1,-1 0 1,1 1-1,0-1 1,-1 1-1,1-1 1,0 0 0,-1 1-1,1-1 1,-1 0-1,1 0 1,0 1-1,-1-1 1,1 0-1,-1 0 1,1 0-1,-1 1 1,1-1-1,0 0 1,-1 0-1,1 0 1,-1 0 0,1 0-1,-1 0 1,1 0-1,-1 0 1,1 0-1,-1 0 1,1 0-1,-1 0 1,1-1-1,-1 1 1,1 0-1,-1 0 1,1 0 0,0-1-1,-1 1 1,1 0-1,-1 0 1,1-1-1,0 1 1,-1 0-1,1-1 1,0 1-1,-1 0 1,1-1-1,0 1 1,0-1-1,-1 1 1,1-1 0,0 1-1,0 0 1,0-1-1,0 1 1,0-1-1,-1 1 1,1-1-1,0 1 1,0-1-1,0 1 1,0-1-1,0 1 1,0-1 0,1 1-1,-1-1 1,0 1-1,0-1 1,-29 29 1185,17-13-940,1 0 0,0 1-1,1 0 1,0 1-1,2 0 1,0 1 0,1-1-1,0 2 1,-4 23 0,10-40-317,1-1 0,0 1 0,0-1 0,0 0 1,0 1-1,0-1 0,0 1 0,0-1 0,0 1 0,1-1 0,-1 1 1,0-1-1,1 0 0,-1 1 0,1-1 0,0 0 0,-1 1 0,1-1 1,0 0-1,0 0 0,0 0 0,0 0 0,0 0 0,0 0 0,0 0 1,1 1-1,1-1 15,0 0 0,-1 0 0,1 0 0,0 0 0,0-1 0,0 1 1,-1-1-1,1 0 0,0 0 0,0 0 0,0 0 0,4-1 0,6-2 53,0 0 0,-1 0-1,1-1 1,-1-1-1,11-6 1,1-2-53,-1-1 0,-1 0 0,-1-2 0,35-32 0,-44 35-42,0 0 0,-1 0 0,0-1 0,-1 0 0,0-1 0,-1 0 0,-1 0 0,8-21 0,-32 69-331,3 1 0,-15 52 0,27-84 332,0 1 0,1-1-1,-1 1 1,1-1 0,0 1-1,-1-1 1,1 1-1,0-1 1,0 0 0,1 1-1,-1-1 1,0 1 0,1-1-1,0 1 1,-1-1 0,1 0-1,0 1 1,0-1 0,1 0-1,-1 0 1,0 0 0,1 0-1,-1 0 1,4 4-1,-2-5 36,0-1 0,0 1-1,0 0 1,0-1 0,0 0-1,0 1 1,0-1 0,0 0-1,0-1 1,0 1 0,0 0-1,0-1 1,0 0-1,0 0 1,0 0 0,0 0-1,0 0 1,0 0 0,-1-1-1,5-2 1,14-9 90,0-1 1,0-1-1,-2-1 0,0 0 1,0-1-1,18-24 0,-10 8 70,-1-1 0,40-69 0,-52 77-194,0 0 0,-2-1 0,0 0 0,-2-1 0,-2 0 0,0-1 0,5-37 0,-47 141 0,18-34 0,3 2 0,1 0 0,2 0 0,2 1 0,2 1 0,2-1 0,2 1 0,3 44 0,7-50 9,-7-38-11,-1 1 0,1 0 0,-1-1-1,1 0 1,0 1 0,-1-1 0,1 1 0,0-1-1,0 0 1,0 1 0,0-1 0,0 0-1,0 0 1,1 0 0,-1 0 0,0 0 0,1 0-1,-1 0 1,0 0 0,3 0 0,-3-2-55,-1 0 0,1 0 0,-1-1 0,1 1 0,-1 0 0,1 0 0,-1-1 0,1 1 0,-1 0 0,0-1 0,0 1 0,0 0 0,0-1 0,0 1 0,0 0 1,0-1-1,0 1 0,-1 0 0,1-1 0,-1-1 0,-1-4-32,0-1 1,0 1-1,-1-1 1,0 1-1,-1 0 1,0 0 0,0 0-1,-5-6 1,-45-53 119,26 34-51,5 4 32,14 19 36,0 0 0,1-1-1,1 0 1,0 0 0,0-1 0,-8-19 0,14 29-30,1 0 0,0 0 0,0 0 0,-1 1 0,1-1 0,0 0 0,0 0 0,0 0 0,0 0 0,0 0 0,0 0 0,0 0-1,1 0 1,-1 0 0,0 1 0,0-1 0,1 0 0,-1 0 0,0 0 0,1 0 0,-1 1 0,1-1 0,-1 0 0,1 0 0,0 1 0,-1-1 0,1 0 0,0 1 0,-1-1 0,1 1 0,0-1 0,0 1 0,-1-1-1,1 1 1,0-1 0,0 1 0,0 0 0,0-1 0,0 1 0,-1 0 0,1 0 0,2 0 0,47-3-67,-38 3 73,163 11-2199,-75-2-4671,-16-6-3292</inkml:trace>
</inkml:ink>
</file>

<file path=ppt/ink/ink4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2.654"/>
    </inkml:context>
    <inkml:brush xml:id="br0">
      <inkml:brushProperty name="width" value="0.025" units="cm"/>
      <inkml:brushProperty name="height" value="0.025" units="cm"/>
    </inkml:brush>
  </inkml:definitions>
  <inkml:trace contextRef="#ctx0" brushRef="#br0">19 179 13773,'0'0'769,"-3"-12"464,-10-38 817,13 47-1905,-1 1 0,1 0 0,-1 0 0,1-1 1,0 1-1,-1 0 0,1-1 0,1 1 0,-1-1 0,0 1 1,0 0-1,1 0 0,0-1 0,-1 1 0,1 0 0,0 0 1,0-1-1,0 1 0,0 0 0,0 0 0,1 0 0,-1 1 0,1-1 1,-1 0-1,1 0 0,0 1 0,-1-1 0,1 1 0,0-1 1,0 1-1,0 0 0,0 0 0,0 0 0,0 0 0,1 0 0,-1 0 1,0 1-1,0-1 0,1 1 0,2-1 0,0 1-80,-1-1 0,1 1 0,0 0 0,0 0 0,0 0 0,0 1 0,0 0 0,-1 0 0,1 0 0,0 0 0,-1 1 0,1 0 0,-1 0 0,1 0 0,-1 0 0,0 1 0,5 3 0,-5-1-63,1 0 0,-1 1 1,0-1-1,0 1 0,-1 0 0,1 0 0,-1 0 0,-1 1 0,1-1 0,-1 1 0,2 9 0,-1 6 48,0 0-1,-1 27 0,6 39 227,-7-86-272,-1 0 1,0 0 0,1 0 0,0 0-1,-1 0 1,1 0 0,0 0-1,0 0 1,0 0 0,0-1 0,0 1-1,0 0 1,1-1 0,-1 1-1,1 0 1,-1-1 0,1 0 0,-1 1-1,1-1 1,0 0 0,0 0-1,0 0 1,-1 0 0,1 0 0,3 1-1,0-2 36,-1 1 0,0-1 0,1 0-1,-1-1 1,0 1 0,1-1 0,-1 1-1,0-1 1,0 0 0,0-1 0,8-3-1,6-3 71,-1-2 0,1-1-1,-2 0 1,19-16-1,-12 8-110,-1-2 0,20-23 0,-35 36 5,-1 1 1,0-1 0,0-1-1,-1 1 1,0-1 0,-1 0-1,0 0 1,0 0 0,4-19-1,-16 70 25,1-10 110,2 0-1,-2 55 1,6-80-117,1-1 1,0 1-1,1-1 0,-1 1 1,1-1-1,1 1 0,-1-1 1,1 0-1,0 1 0,1-1 1,-1 0-1,1 0 0,0-1 1,1 1-1,-1-1 0,1 1 1,0-1-1,1 0 0,8 7 1,-9-9 57,0-1 0,0 0 1,0 0-1,1 0 0,-1-1 1,0 0-1,1 0 0,-1 0 1,1 0-1,0-1 0,-1 1 0,1-1 1,0 0-1,-1-1 0,1 1 1,-1-1-1,1 0 0,-1 0 1,1 0-1,-1-1 0,1 1 1,-1-1-1,0 0 0,0-1 1,0 1-1,0-1 0,4-3 1,6-5 151,0 0 1,0-1 0,-2-1 0,1 0 0,17-24 0,-21 23-176,0 0 0,-1-1 1,0 1-1,-1-1 0,-1-1 0,5-18 1,-9 29-16,-1 0 1,1-1-1,-1 1 1,0-1-1,-1 1 0,1-1 1,-1 1-1,0-1 1,-1 1-1,1-1 1,-1 1-1,0-1 0,-1 1 1,1-1-1,-1 1 1,0 0-1,0 0 1,-1 0-1,1 0 1,-1 0-1,-5-6 0,6 9-47,1 0 0,0 1-1,-1-1 1,1 1 0,0-1-1,-1 1 1,0 0 0,1-1-1,-1 1 1,0 0 0,0 0-1,0 0 1,0 0 0,1 1-1,-1-1 1,0 1-1,0-1 1,0 1 0,-1-1-1,1 1 1,0 0 0,0 0-1,0 0 1,0 0 0,0 1-1,0-1 1,0 0 0,0 1-1,0-1 1,0 1 0,0 0-1,-2 1 1,1 0-8,1 1 0,-1-1 0,1 1 0,0-1 0,0 1 0,0 0 1,0 0-1,0 0 0,0 0 0,1 0 0,0 0 0,-1 1 0,1-1 0,1 0 0,-1 1 0,0-1 0,1 1 1,-1 4-1,1-1 3,-1 0 0,1 0 1,0 1-1,1-1 0,0 0 0,0 0 1,1 0-1,3 10 0,-4-15 9,0 1-1,1 0 0,-1-1 1,1 0-1,0 1 0,0-1 0,0 0 1,0 0-1,0 0 0,0 0 1,1 0-1,-1 0 0,1-1 1,-1 1-1,1-1 0,0 0 0,-1 0 1,1 0-1,0 0 0,0 0 1,0-1-1,-1 1 0,6 0 1,4-1 23,-1 0 0,1-1 0,0 0 0,0-1 0,-1 0 1,1-1-1,-1 0 0,0-1 0,0 0 0,0-1 1,0 0-1,-1-1 0,0 0 0,16-12 0,-19 13-3,-1 0-1,0 0 1,0 0-1,0-1 1,0 0-1,-1 0 1,0 0-1,0-1 1,-1 1-1,0-1 1,0 0-1,-1-1 1,1 1-1,-1-1 1,-1 1-1,0-1 1,0 0-1,0 0 1,-1 0-1,0 0 1,-1 0-1,0-12 1,0 20-23,0 0 1,0-1 0,-1 1-1,1 0 1,0-1 0,0 1 0,0 0-1,0-1 1,0 1 0,0 0-1,-1 0 1,1-1 0,0 1 0,0 0-1,0 0 1,-1-1 0,1 1-1,0 0 1,-1 0 0,1-1 0,0 1-1,0 0 1,-1 0 0,1 0-1,0 0 1,-1 0 0,1-1 0,0 1-1,-1 0 1,1 0 0,0 0 0,-1 0-1,1 0 1,0 0 0,-1 0-1,1 0 1,0 0 0,0 0 0,-1 0-1,1 1 1,0-1 0,-1 0-1,1 0 1,0 0 0,-1 0 0,1 0-1,-1 1 1,-13 10-186,8 0 160,0-1 1,1 1-1,1 0 1,0 1 0,0-1-1,1 1 1,1-1-1,-2 20 1,1 3 78,3 62 1,0-95-44,0 0-1,0 1 1,0-1 0,0 0 0,0 1-1,1-1 1,-1 0 0,0 1 0,1-1-1,-1 0 1,1 0 0,0 1 0,-1-1 0,1 0-1,0 0 1,0 0 0,-1 0 0,1 0-1,0 0 1,0 0 0,0 0 0,0 0 0,1-1-1,-1 1 1,0 0 0,0-1 0,0 1-1,1-1 1,-1 1 0,0-1 0,0 1 0,1-1-1,-1 0 1,0 0 0,1 0 0,-1 0-1,0 0 1,1 0 0,-1 0 0,0 0-1,1 0 1,1-1 0,2 0 23,1-1-1,-1 1 1,0-1-1,0 0 1,0 0 0,0-1-1,0 1 1,-1-1-1,8-5 1,1-4-29,1-1 0,-2 0 1,0-1-1,0 0 0,-1-1 0,-1 0 1,-1 0-1,0-1 0,-1 0 0,0-1 1,-2 0-1,9-33 0,-18 70-1,1 0 0,1 0 0,2 28 0,-1-18 0,0-14 0,-1-6 0,1 0 0,0 0 0,1 0 0,3 15 0,-3-23 0,-1 0 0,1 0 0,-1 0 0,1 0 0,0 0 0,0 0 0,0 0 0,0 0 0,0-1 0,1 1 0,-1 0 0,0-1 0,1 1 0,-1-1 0,1 1 0,0-1 0,-1 0 0,1 0 0,0 1 0,0-1 0,0-1 0,0 1 0,0 0 0,0 0 0,0-1 0,4 1 0,3 0-558,-1 0 0,1-1 0,0 0 1,-1-1-1,1 0 0,0-1 0,-1 1 0,13-5 0,-18 5 108,0 0 0,1-1 0,-1 1 0,0-1 0,0 1 0,0-1 0,0 0 0,0 0-1,0 0 1,0-1 0,-1 1 0,1-1 0,-1 1 0,1-1 0,-1 0 0,0 0 0,0 0 0,-1 0 0,1 0-1,-1 0 1,1-1 0,-1 1 0,1-5 0,-1-14-14636</inkml:trace>
</inkml:ink>
</file>

<file path=ppt/ink/ink4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3.432"/>
    </inkml:context>
    <inkml:brush xml:id="br0">
      <inkml:brushProperty name="width" value="0.025" units="cm"/>
      <inkml:brushProperty name="height" value="0.025" units="cm"/>
    </inkml:brush>
  </inkml:definitions>
  <inkml:trace contextRef="#ctx0" brushRef="#br0">2 1 22581,'0'0'9369,"-1"10"-9411,0 40-224,2 1 0,3-1 1,11 58-1,0 10-1362,-13-58 1770,-2-54 71,0-26-48,0 15-151,-1-22 59,-9-48 1,4 39 233,6 35-99,18 22-160,-12-18-39,0 0 1,0 0-1,1 0 1,-1-1 0,1 0-1,-1 0 1,1-1-1,0 0 1,0 0-1,0-1 1,-1 1-1,1-1 1,0-1-1,0 1 1,0-1-1,12-4 1,-14 4 1,0 0 0,0-1-1,0 1 1,0-1 0,-1 0 0,1-1 0,-1 1-1,1-1 1,-1 0 0,0 0 0,0 0 0,0 0 0,-1-1-1,1 1 1,-1-1 0,0 0 0,0 0 0,0-1-1,0 1 1,-1 0 0,0-1 0,0 0 0,2-7 0,-11 40-41,4-18 13,0 1 1,1-1-1,-2 20 0,3-23 24,0 8 44,1 0 1,0 0-1,1-1 0,0 1 1,5 17-1,-5-29-39,0 1 0,0-1 0,0 0 0,1 0 0,-1 1 0,1-1 0,0 0 0,0 0 0,0-1 0,0 1 0,0 0 0,1-1 0,-1 1 0,1-1 0,0 0 0,0 0 0,0 0 0,0 0 0,0 0 0,0-1 1,0 1-1,0-1 0,1 0 0,-1 0 0,0 0 0,1-1 0,6 1 0,2 0 16,0-1 1,0 0 0,0-1 0,0-1-1,0 0 1,0 0 0,-1-1-1,1-1 1,-1 0 0,0 0-1,0-1 1,0-1 0,-1 0-1,1 0 1,11-10 0,-21 15-20,1 0 0,-1-1 0,0 1 0,0 0 0,0 0 0,0-1 0,0 1 0,0 0 0,0-1 0,0 1 0,0-1 0,-1 0 0,1 1 0,-1-1 0,1 1 0,-1-1 0,0 0 0,1 1 0,-1-1 0,0 0 0,0 0 0,0 1 0,0-1 0,0 0 0,-1 1 0,1-1 0,-1 0 0,1 1 0,-1-1 0,1 1 0,-1-1 0,0 1 0,-1-4 1,-5-5 81,0 1 1,0-1-1,-1 1 1,-10-9-1,-5-7 15,19 20-106,1 0 0,0-1 0,-1 1 0,2-1 0,-1 1 0,1-1 0,-4-11 0,6 16 0,0-1 0,-1 0 0,1 1 0,0-1 0,0 0 0,0 1 0,0-1 0,0 0 0,0 1 0,1-1 0,-1 1 0,1-1 0,-1 0 0,1 1 0,-1-1 0,1 1 0,0-1 0,0 1 0,0-1 0,0 1 0,0 0 0,0-1 0,0 1 0,0 0 0,0 0 0,1 0 0,-1 0 0,1 0 0,-1 0 0,0 0 0,1 1 0,2-2 0,31-6-1034,-31 8 610,1-1-1,0 0 0,0 0 1,0 0-1,-1-1 0,1 1 1,5-4-1,-10 5 125,0-1 0,0 1-1,0 0 1,0-1 0,0 1-1,0-1 1,0 1 0,0-1 0,-1 1-1,1-1 1,0 1 0,0 0-1,0-1 1,-1 1 0,1 0 0,0-1-1,0 1 1,-1-1 0,1 1-1,0 0 1,-1-1 0,1 1 0,0 0-1,-1 0 1,1-1 0,0 1-1,-1 0 1,1 0 0,-1 0 0,1-1-1,0 1 1,-1 0 0,1 0-1,-1 0 1,0 0 0,-24-11-11236</inkml:trace>
</inkml:ink>
</file>

<file path=ppt/ink/ink4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3.759"/>
    </inkml:context>
    <inkml:brush xml:id="br0">
      <inkml:brushProperty name="width" value="0.025" units="cm"/>
      <inkml:brushProperty name="height" value="0.025" units="cm"/>
    </inkml:brush>
  </inkml:definitions>
  <inkml:trace contextRef="#ctx0" brushRef="#br0">101 86 17040,'0'0'1185,"-79"-33"577,60 16 896,16 0-960,3 7-513,25 4-672,8 3-577,10 3-1698,3 0-3811</inkml:trace>
</inkml:ink>
</file>

<file path=ppt/ink/ink4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4.428"/>
    </inkml:context>
    <inkml:brush xml:id="br0">
      <inkml:brushProperty name="width" value="0.025" units="cm"/>
      <inkml:brushProperty name="height" value="0.025" units="cm"/>
    </inkml:brush>
  </inkml:definitions>
  <inkml:trace contextRef="#ctx0" brushRef="#br0">1 0 14125,'0'0'5937,"4"8"-4202,10 31-510,-1-1 0,-2 2 0,-1 0 1,-3 0-1,3 41 0,13 60-163,-22-135-1046,0 1 0,1-1 1,0 0-1,0 0 0,1 0 0,0 0 1,0 0-1,0-1 0,5 8 0,-7-12-9,1 0 1,-1 0-1,1 1 0,-1-1 0,1 0 0,-1 0 0,1 0 0,0 0 0,-1-1 0,1 1 1,0 0-1,0-1 0,-1 1 0,1-1 0,0 0 0,0 0 0,0 0 0,0 1 0,0-2 0,-1 1 1,1 0-1,0 0 0,0-1 0,0 1 0,0 0 0,-1-1 0,1 0 0,0 0 0,0 1 0,-1-1 1,1 0-1,-1 0 0,1 0 0,-1-1 0,1 1 0,-1 0 0,2-3 0,9-8 1,-1 0 0,-1-1 0,0 0 0,0-1-1,-1 0 1,-1 0 0,-1-1 0,0 0 0,-1-1-1,0 0 1,-1 1 0,3-22 0,-11 68-24,2-1 0,1 1 0,2-1 0,6 39 0,-8-66 25,1 0 1,0 0-1,0 0 0,0 0 1,0 0-1,0-1 1,0 1-1,1 0 0,-1-1 1,1 1-1,0-1 1,-1 0-1,1 1 0,0-1 1,1 0-1,-1 0 1,4 3-1,-4-4 13,1-1-1,-1 1 0,0 0 1,1-1-1,-1 1 1,0-1-1,1 0 1,-1 0-1,1 0 0,-1 0 1,0 0-1,1 0 1,-1-1-1,1 1 1,-1-1-1,0 1 0,3-2 1,6-4 75,0 0 1,0 0 0,0-1-1,-1 0 1,0-1 0,16-15-1,128-145 170,-154 167-269,1 1 0,-1-1-1,1 0 1,-1 0 0,1 1-1,-1-1 1,1 0 0,0 1 0,-1-1-1,1 1 1,0-1 0,-1 1 0,1-1-1,0 1 1,0-1 0,-1 1 0,1 0-1,0-1 1,0 1 0,0 0-1,0 0 1,0-1 0,-1 1 0,1 0-1,0 0 1,0 0 0,0 0 0,0 0-1,0 1 1,0-1 0,-1 0-1,1 0 1,0 0 0,0 1 0,0-1-1,0 0 1,-1 1 0,1-1 0,0 1-1,0-1 1,-1 1 0,1-1 0,0 1-1,-1 0 1,1-1 0,-1 1-1,1 0 1,-1-1 0,1 1 0,-1 0-1,1 0 1,-1 0 0,0-1 0,1 1-1,-1 0 1,0 2 0,3 7-32,0 1 0,-2-1 0,2 22 0,-2-16 54,1 3 24,-1-5 34,1-1 1,0 1 0,0-1-1,1 0 1,10 26-1,-12-38-66,0 1 0,0 0 1,0 0-1,0-1 0,0 1 0,1 0 0,-1-1 0,1 1 0,-1-1 0,1 0 0,-1 0 0,1 1 0,0-1 1,-1 0-1,1 0 0,0 0 0,0-1 0,4 2 0,-3-2-6,0 0 0,1 0 0,-1 0 1,0 0-1,0-1 0,1 1 0,-1-1 0,0 0 0,0 0 0,0 0 0,0-1 0,0 1 1,0-1-1,0 0 0,4-3 0,192-138-4533,-206 134-6728,6 8 9629,-13-8-7391</inkml:trace>
</inkml:ink>
</file>

<file path=ppt/ink/ink4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4.788"/>
    </inkml:context>
    <inkml:brush xml:id="br0">
      <inkml:brushProperty name="width" value="0.025" units="cm"/>
      <inkml:brushProperty name="height" value="0.025" units="cm"/>
    </inkml:brush>
  </inkml:definitions>
  <inkml:trace contextRef="#ctx0" brushRef="#br0">0 0 14382,'0'0'13132,"52"21"-19634,-40-15-5125</inkml:trace>
</inkml:ink>
</file>

<file path=ppt/ink/ink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32.159"/>
    </inkml:context>
    <inkml:brush xml:id="br0">
      <inkml:brushProperty name="width" value="0.025" units="cm"/>
      <inkml:brushProperty name="height" value="0.025" units="cm"/>
    </inkml:brush>
  </inkml:definitions>
  <inkml:trace contextRef="#ctx0" brushRef="#br0">0 446 16239,'0'0'1378,"45"97"319,-10-51-576,8-6 32,10-11 33,2-13-1,7-15 64,2-2-256,-1-26-289,-1-12-127,-7-11-289,-7-12-160,-15-10-96,-15-8-992,-17-8-706,-4 1-896,-29 1-2467,-8 4-9417</inkml:trace>
</inkml:ink>
</file>

<file path=ppt/ink/ink4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5.429"/>
    </inkml:context>
    <inkml:brush xml:id="br0">
      <inkml:brushProperty name="width" value="0.025" units="cm"/>
      <inkml:brushProperty name="height" value="0.025" units="cm"/>
    </inkml:brush>
  </inkml:definitions>
  <inkml:trace contextRef="#ctx0" brushRef="#br0">1 186 16464,'0'0'6667,"1"9"-4878,-1-6-1614,1 0 1,-1 0-1,1 0 1,0 0-1,0 0 1,0 0-1,0 0 1,0 0 0,1 0-1,-1-1 1,1 1-1,2 3 1,-2-5-70,0 1 1,0-1 0,0 0-1,0 0 1,0 0 0,0 0-1,0-1 1,0 1 0,0 0-1,0-1 1,1 1 0,-1-1-1,0 0 1,0 0 0,0 0-1,1 0 1,-1 0 0,0 0-1,0-1 1,0 1 0,1-1-1,-1 0 1,0 1 0,3-3-1,6-2-21,-1 0-1,0-1 0,-1 0 1,0 0-1,0-1 0,0-1 1,0 0-1,-1 0 0,-1 0 1,1-1-1,-1 0 0,-1 0 1,0-1-1,0 0 0,-1 0 1,0 0-1,-1-1 0,0 0 1,3-12-1,-7 21-88,1-1-1,-1 1 1,0 0-1,0 0 1,0 0-1,0 0 1,0-1-1,-1 1 1,1 0-1,-1 0 0,1 0 1,-1 0-1,0 0 1,0 0-1,0 0 1,0 0-1,0 0 1,0 0-1,0 1 1,-1-1-1,1 0 1,-1 1-1,1-1 1,-1 1-1,1-1 1,-1 1-1,0 0 1,0 0-1,0 0 1,0 0-1,0 0 1,0 0-1,0 0 1,0 1-1,0-1 0,0 1 1,0-1-1,0 1 1,-1 0-1,-2 0 1,-1 0-40,1 0 0,-1 0 0,0 1 0,1-1 1,-1 1-1,0 1 0,1-1 0,-1 1 0,1 0 0,0 0 0,0 1 0,-1-1 0,1 1 1,-6 6-1,3-2 35,0 2 0,1-1 1,0 1-1,1 0 0,0 1 0,1 0 1,0-1-1,0 2 0,1-1 0,0 0 1,1 1-1,0 0 0,1 0 0,0 0 1,0 0-1,1 0 0,1 0 0,0 0 1,1 0-1,0 0 0,2 12 1,-1-20 6,-1-1-1,0 0 1,1 1 0,-1-1 0,1 0 0,0 1 0,0-1 0,0 0 0,0 0 0,0-1 0,0 1 0,0 0 0,1-1 0,-1 1 0,1-1 0,-1 0 0,1 0 0,-1 0 0,1 0 0,0 0 0,0 0 0,-1-1 0,1 0 0,0 1 0,0-1-1,3 0 1,6 0 40,-1 0 0,1-1-1,0 0 1,-1-1 0,15-4-1,-3-1 27,1-2 0,-2-1 0,1 0 0,-1-2 0,36-25 0,-9 1 32,53-52 1,-102 88-101,0-1-1,1 1 1,-1 0 0,0-1 0,0 1-1,1 0 1,-1 0 0,0-1 0,0 1-1,1 0 1,-1 0 0,0 0-1,0 0 1,1-1 0,-1 1 0,0 0-1,1 0 1,-1 0 0,0 0 0,1 0-1,-1 0 1,0 0 0,1 0 0,-1 0-1,0 0 1,1 0 0,-1 0 0,0 0-1,1 0 1,-1 0 0,0 0-1,1 0 1,-1 0 0,0 0 0,1 0-1,-1 1 1,0-1 0,1 0 0,-1 0-1,0 0 1,0 1 0,1-1 0,-1 0-1,0 1 1,6 20 63,-7 38 322,1-51-330,-4 28 75,2-24-92,1 0-1,0 0 1,1 0-1,3 21 0,-3-32-22,0 0 0,0-1 0,0 1 0,0-1 0,0 1 0,1-1 0,-1 1 0,0-1 0,0 1 0,1-1 0,-1 1 0,0-1 0,1 1 0,-1-1 0,1 1 0,-1-1 0,0 1 0,1-1 0,-1 0 0,1 1 0,-1-1 0,1 0 0,-1 0 0,1 1 0,-1-1 0,1 0 0,0 0 0,-1 0 0,1 0 0,0 1-1,22-7 271,16-18-21,3-13-234,38-29-19,-74 62-8,0 0 1,0 0-1,1 1 1,-1 0-1,0 0 1,1 0-1,0 1 1,0 0-1,0 1 1,0-1-1,10 1 1,-16 1 0,0 0 0,1 0 0,-1 0 0,0 0 0,1 0 0,-1 1 0,0-1 0,0 0 0,1 1 0,-1-1 0,0 1 0,0 0 0,0-1 0,1 1 0,-1 0 0,0 0 0,0 0 0,0 0 0,-1 0 0,1 0 0,0 0 0,0 0 0,0 0 0,-1 0 0,1 0 0,0 0 0,0 3 0,8 43 0,0 1 0,-8-46 0,-1-1 0,1 0 0,-1 1 0,1-1 0,0 0 0,0 0 0,0 1 0,0-1 0,0 0 0,0 0 0,0 0 0,0 0 0,0 0 0,0 0 0,0-1 0,1 1 0,-1 0 0,0 0 0,1-1 0,-1 1 0,0-1 0,1 1 0,-1-1 0,1 0 0,-1 0 0,3 1 0,7-2 0,0 0 0,0-1 0,0 0 0,0-1 0,0 0 0,-1-1 0,1 0 0,11-7 0,28-9 0,-5 10-2167,23 0-5655,-51 7 2431,-36 1-2227</inkml:trace>
</inkml:ink>
</file>

<file path=ppt/ink/ink4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5.772"/>
    </inkml:context>
    <inkml:brush xml:id="br0">
      <inkml:brushProperty name="width" value="0.025" units="cm"/>
      <inkml:brushProperty name="height" value="0.025" units="cm"/>
    </inkml:brush>
  </inkml:definitions>
  <inkml:trace contextRef="#ctx0" brushRef="#br0">1 1 15118,'0'0'7784,"68"6"-8361,-46 11-1056,2 2-1955,4 0-2273,-2-2-3556</inkml:trace>
</inkml:ink>
</file>

<file path=ppt/ink/ink4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129"/>
    </inkml:context>
    <inkml:brush xml:id="br0">
      <inkml:brushProperty name="width" value="0.025" units="cm"/>
      <inkml:brushProperty name="height" value="0.025" units="cm"/>
    </inkml:brush>
  </inkml:definitions>
  <inkml:trace contextRef="#ctx0" brushRef="#br0">86 46 15791,'0'0'8637,"8"0"-7072,-2 1-1142,-4 0-262,1 0 1,-1-1 0,1 0-1,-1 1 1,1-1-1,-1 0 1,1 0-1,-1 0 1,1 0 0,-1-1-1,1 1 1,-1-1-1,4 0 1,-6 1-110,1-1 0,-1 1 0,1 0 0,-1-1 0,1 1 0,-1 0 0,1-1 0,-1 1 0,1-1 1,-1 1-1,0-1 0,1 1 0,-1-1 0,0 1 0,1-1 0,-1 1 0,0-1 0,0 1 0,1-1 0,-1 0 0,0 1 0,0-1 0,0 1 0,0-1 1,0 0-1,0 1 0,0-1 0,0 1 0,0-1 0,0 0 0,0 1 0,0-1 0,0 1 0,0-1 0,-1 0 0,1 1 0,0-1 0,-1 1 1,1-1-1,0 1 0,-1-1 0,1 1 0,0-1 0,-2 0 0,1-1-84,0 0-1,-1 1 1,1-1-1,-1 0 1,0 1-1,1-1 1,-1 1-1,0-1 1,0 1-1,-4-2 1,2 2-17,-1 0 0,1 0 0,0 1 0,-1-1 0,1 1 0,-1 0 0,1 0 0,-1 1 0,1-1 0,-1 1 0,1 0 0,0 0 0,-1 0 0,1 1 0,0 0 0,0 0 0,0 0 0,-5 3 0,7-3 59,-1-1 0,1 1 0,0 1 0,-1-1 0,1 0 0,0 0 0,1 1 0,-1-1 0,0 1 0,0-1 0,1 1 0,0 0 0,0 0 0,-1 0 0,1 0 0,1 0 0,-1 0 0,0 0 0,1 0 0,0 0 0,0 0-1,-1 0 1,2 0 0,-1 0 0,0 0 0,1 0 0,0 4 0,0-5 11,0 0 0,1 0-1,-1 0 1,0 0-1,0 0 1,1 0 0,-1-1-1,1 1 1,0 0-1,-1-1 1,1 1-1,0-1 1,0 0 0,0 0-1,0 0 1,0 0-1,0 0 1,0 0 0,1 0-1,-1 0 1,0-1-1,0 0 1,1 1 0,2-1-1,62 2 240,-63-2-239,14-2-18,0-1-1,0-1 1,0 0 0,-1-2 0,1 0 0,-2 0 0,28-16 0,23-8-181,-67 30 187,1-1-1,-1 1 1,1 0-1,-1 0 1,1 0-1,-1 0 1,1 0-1,0 0 1,-1 0-1,1 0 1,-1 0-1,1 0 1,-1 0-1,1 0 1,0 0 0,-1 0-1,1 1 1,-1-1-1,1 0 1,-1 0-1,1 1 1,-1-1-1,1 0 1,-1 1-1,0-1 1,1 1-1,-1-1 1,1 0 0,-1 1-1,0-1 1,1 1-1,-1-1 1,0 1-1,1-1 1,-1 1-1,0-1 1,0 1-1,0-1 1,0 1-1,1-1 1,-1 1-1,0 0 1,0-1 0,0 1-1,0-1 1,0 1-1,0-1 1,0 1-1,-1 0 1,1-1-1,0 1 1,0-1-1,0 1 1,0-1-1,-1 2 1,-9 49 679,5-27-599,5-23-75,0 1 1,0-1 0,0 0 0,0 1 0,0-1 0,0 0-1,0 1 1,1-1 0,-1 1 0,0-1 0,1 0 0,-1 0-1,1 1 1,-1-1 0,1 0 0,0 0 0,0 1 0,-1-1-1,1 0 1,0 0 0,0 0 0,0 0 0,0 0 0,0 0-1,0-1 1,2 2 0,0-1 13,0 0 0,1 0 0,-1 0 0,0 0 0,0-1 0,1 1 0,-1-1 0,0 0 0,1 0 0,5-1 0,10-2 4,-1-1 0,0-1 0,20-7-1,-33 10-60,69-19-1043,-23 10-2914,-25 5-437,4 0-5678</inkml:trace>
</inkml:ink>
</file>

<file path=ppt/ink/ink4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660"/>
    </inkml:context>
    <inkml:brush xml:id="br0">
      <inkml:brushProperty name="width" value="0.025" units="cm"/>
      <inkml:brushProperty name="height" value="0.025" units="cm"/>
    </inkml:brush>
  </inkml:definitions>
  <inkml:trace contextRef="#ctx0" brushRef="#br0">0 0 18610,'0'0'2914,"2"12"-2481,6 35 652,-2 1 0,-1 71 1,-14 108 1503,2-89-1948,7-68-331,7-75-12,10-37-126,-2 0 0,-2-1-1,10-58 1,-6 25-143,2-3-83,38-140-437,-57 217 478,1 0-1,-1-1 0,1 1 0,0 0 1,0-1-1,0 1 0,0 0 1,0 0-1,1 0 0,-1 0 0,1 0 1,-1 0-1,1 0 0,0 0 0,0 1 1,0-1-1,0 0 0,3-1 1,-4 3-11,1 0 1,0 0-1,-1 0 1,1 0 0,-1 0-1,1 0 1,-1 1 0,1-1-1,0 1 1,-1-1 0,1 1-1,-1-1 1,0 1-1,1 0 1,-1 0 0,1 0-1,-1 0 1,0 0 0,0 0-1,0 0 1,1 0 0,-1 0-1,0 0 1,-1 1 0,1-1-1,1 3 1,2 0-22,-1 0 0,0 1 0,0-1 0,0 1 0,-1 0 0,1-1 1,-1 1-1,0 0 0,-1 1 0,1-1 0,-1 0 0,0 0 0,0 6 0,-1-7 60,-1-1 0,1 0 0,-1 0 0,0 0-1,0 0 1,0 0 0,0 0 0,-1 0-1,1 0 1,-1 0 0,0 0 0,0-1 0,0 1-1,0-1 1,0 0 0,0 1 0,-1-1 0,1 0-1,-1 0 1,0 0 0,1-1 0,-6 3 0,-7 5 118,1-1 0,-1-1 1,-1-1-1,1 0 1,-1 0-1,-1-2 1,-31 5-1,48-9-203,-1 1 0,1-1-1,0 0 1,0 0 0,0 0-1,-1 0 1,1 0 0,0 0 0,0 0-1,-1 0 1,1 0 0,0 0-1,0 0 1,0 0 0,-1 0-1,1 0 1,0 0 0,0 0 0,-1 0-1,1 0 1,0 0 0,0 0-1,0 0 1,-1 0 0,1 0 0,0 0-1,0 0 1,0-1 0,-1 1-1,1 0 1,0 0 0,0 0-1,0 0 1,0-1 0,-1 1 0,1 0-1,0 0 1,0 0 0,0 0-1,0-1 1,0 1 0,0 0 0,0 0-1,0-1 1,0 1 0,0 0-1,-1 0 1,1-1 0,10-10-2633,20-9-1613,10 0-1700,8-1-2643</inkml:trace>
</inkml:ink>
</file>

<file path=ppt/ink/ink4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989"/>
    </inkml:context>
    <inkml:brush xml:id="br0">
      <inkml:brushProperty name="width" value="0.025" units="cm"/>
      <inkml:brushProperty name="height" value="0.025" units="cm"/>
    </inkml:brush>
  </inkml:definitions>
  <inkml:trace contextRef="#ctx0" brushRef="#br0">259 49 13997,'0'0'4068,"-11"1"-1874,-6 1-1733,-1 1 1,1 2-1,0-1 0,0 2 0,-20 9 1,26-10-167,1 0 0,-1 1 1,1 0-1,0 0 0,1 1 1,0 0-1,0 1 0,0 0 1,1 0-1,-9 12 1,16-18-248,0-1 0,0 1 1,0-1-1,0 1 1,0 0-1,0-1 1,0 1-1,0 0 0,0 0 1,1 0-1,-1 0 1,1-1-1,0 1 1,-1 0-1,1 0 1,0 0-1,0 0 0,0 0 1,0 0-1,1 0 1,0 3-1,0-4-27,0 1-1,0-1 1,0 0-1,0 0 1,1 0-1,-1 0 1,0 0-1,1 0 1,-1 0-1,0 0 1,1 0-1,-1-1 1,1 1-1,0 0 0,-1-1 1,1 0-1,-1 1 1,1-1-1,3 0 1,5 1 25,0-1 0,0 0 1,1-1-1,-1 0 0,0-1 0,18-5 1,-11 1-33,0-1 0,0-1 1,0 0-1,-1-2 1,18-13-1,-25 17-16,-1 0 0,-1-1 0,1 0 0,-1 0 0,0-1 0,-1 0 0,0 0 0,0-1 0,-1 1 0,9-20 0,-13 27-4,0 0 0,0-1 1,-1 1-1,1-1 0,-1 1 1,1-1-1,-1 1 1,1-1-1,-1 1 0,0-1 1,0 1-1,1-1 0,-1 1 1,-1-1-1,1 0 0,0 1 1,0-1-1,0 1 1,-1-1-1,1 1 0,-1-1 1,1 1-1,-1-1 0,0 1 1,1 0-1,-1-1 0,0 1 1,0 0-1,0-1 1,0 1-1,0 0 0,0 0 1,-1 0-1,1 0 0,0 0 1,0 0-1,-1 1 0,1-1 1,-1 0-1,1 0 1,-1 1-1,1-1 0,-1 1 1,-1-1-1,1 1-147,0 0 0,0 0 0,0 0 0,0 1 0,0-1 0,0 0 0,0 1 0,0-1-1,0 1 1,0 0 0,0 0 0,1 0 0,-1 0 0,0 0 0,1 0 0,-1 0 0,0 0 0,1 1 0,0-1 0,-1 0 0,1 1 0,0-1 0,0 1 0,-1 0 0,1-1-1,1 1 1,-1 0 0,0 0 0,0 0 0,1 0 0,-1 0 0,1-1 0,-1 1 0,1 3 0,-1-2-220,1 0 1,0 0-1,-1 0 1,1-1-1,1 1 1,-1 0-1,0 0 1,1 0-1,-1-1 1,1 1-1,0 0 1,0-1-1,1 4 1,0-4 36,-1-1 1,0 1 0,1-1 0,-1 0-1,1 1 1,-1-1 0,1 0 0,0 0-1,-1 0 1,1 0 0,0 0-1,0-1 1,0 1 0,0 0 0,-1-1-1,1 0 1,0 1 0,0-1 0,4 0-1,22 1-5242</inkml:trace>
</inkml:ink>
</file>

<file path=ppt/ink/ink4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7.348"/>
    </inkml:context>
    <inkml:brush xml:id="br0">
      <inkml:brushProperty name="width" value="0.025" units="cm"/>
      <inkml:brushProperty name="height" value="0.025" units="cm"/>
    </inkml:brush>
  </inkml:definitions>
  <inkml:trace contextRef="#ctx0" brushRef="#br0">67 112 4100,'6'-10'7095,"-2"3"-5913,1-1-182,0 1 0,-1-1 0,1-1 0,-2 1 1,1 0-1,-1-1 0,0 0 0,-1 1 0,2-13 1,-14 25-340,-5 13-343,1 1 0,0 1 1,2 0-1,0 1 0,1 0 0,-10 26 0,21-45-295,-1 0 0,0-1 0,1 1 0,-1 0 0,1 0 0,0 0 0,-1 0 0,1 0 1,0-1-1,-1 1 0,1 0 0,0 0 0,0 0 0,0 0 0,0 0 0,0 0 0,0 0 0,0 0 1,0 0-1,0 0 0,0 0 0,0 0 0,1 0 0,-1 0 0,0 0 0,1-1 0,-1 1 1,1 0-1,-1 0 0,1 0 0,-1 0 0,1-1 0,0 1 0,0 1 0,3-1-27,-1-1-1,0 1 1,1-1-1,-1 1 1,0-1-1,1 0 1,-1-1-1,0 1 0,6-1 1,41-8-1241,-19 3 35,48-2-1,-71 8 1203,-1-1-1,1 2 1,-1-1 0,1 1 0,-1 0 0,1 1 0,-1 0 0,0 0 0,0 0 0,0 1 0,12 6-1,-18-8 84,1 0-1,0 0 1,-1 0-1,1 0 1,-1 0-1,1 0 0,-1 0 1,0 0-1,1 1 1,-1-1-1,0 1 1,0-1-1,0 1 1,0-1-1,0 1 0,0-1 1,0 1-1,-1 0 1,1 0-1,-1-1 1,1 1-1,-1 0 1,0 0-1,1 0 0,-1-1 1,0 1-1,0 0 1,0 0-1,-1 0 1,1 0-1,0-1 1,-1 1-1,1 0 0,-1 0 1,1-1-1,-1 1 1,0 0-1,0-1 1,0 1-1,0-1 0,0 1 1,-2 2-1,-3 2 34,0 0 0,0 0-1,-1-1 1,1 1-1,-1-2 1,0 1 0,-1-1-1,-7 4 1,4-2-7,0-1 1,0-1-1,0 1 0,-1-2 1,1 0-1,-1 0 1,0-1-1,0 0 1,0-1-1,-22-1 0,34 0-162,-1 0-1,1-1 1,-1 1 0,1 0-1,-1 0 1,1 0-1,-1-1 1,1 1-1,-1 0 1,1-1-1,-1 1 1,1 0-1,0-1 1,-1 1 0,1-1-1,0 1 1,-1 0-1,1-1 1,0 1-1,-1-1 1,1 1-1,0-1 1,0 1-1,0-1 1,0 1-1,-1-1 1,1 0 0,0 1-1,0-1 1,0 1-1,0-1 1,0 1-1,0-1 1,0 1-1,0-1 1,0 1-1,1-1 1,-1 1-1,0-1 1,0 1 0,0-1-1,1 1 1,-1-1-1,0 1 1,1-1-1,-1 1 1,1-1-1,15-23-3815,9-5-2241</inkml:trace>
</inkml:ink>
</file>

<file path=ppt/ink/ink4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7.692"/>
    </inkml:context>
    <inkml:brush xml:id="br0">
      <inkml:brushProperty name="width" value="0.025" units="cm"/>
      <inkml:brushProperty name="height" value="0.025" units="cm"/>
    </inkml:brush>
  </inkml:definitions>
  <inkml:trace contextRef="#ctx0" brushRef="#br0">80 0 19186,'0'0'3491,"-35"72"-1473,19-34-704,0-1-1,6-2-224,7-7-641,3-7-352,12-9-256,8-8-1537,7-4-962,2-10-992,-1-15-2019,1-7-4932</inkml:trace>
</inkml:ink>
</file>

<file path=ppt/ink/ink4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8.298"/>
    </inkml:context>
    <inkml:brush xml:id="br0">
      <inkml:brushProperty name="width" value="0.025" units="cm"/>
      <inkml:brushProperty name="height" value="0.025" units="cm"/>
    </inkml:brush>
  </inkml:definitions>
  <inkml:trace contextRef="#ctx0" brushRef="#br0">112 0 15919,'0'0'8568,"-6"12"-8039,-12 28-168,0 1 0,3 1 0,2 0 0,1 1 0,2 0 0,2 0 0,2 1 0,2 1 0,2-1 0,5 56 0,-4-100-352,1 1-1,0-1 0,0 1 0,0-1 0,0 1 0,0-1 0,0 1 0,0-1 1,0 0-1,0 1 0,0-1 0,0 1 0,0-1 0,0 1 0,1-1 0,-1 0 1,0 1-1,0-1 0,0 1 0,1-1 0,-1 0 0,0 1 0,0-1 1,1 0-1,-1 1 0,0-1 0,1 0 0,-1 1 0,0-1 0,1 0 0,-1 0 1,1 1-1,-1-1 0,0 0 0,1 0 0,0 0 0,12-12 435,7-27 52,-11 8-422,0 0 0,-2 0 0,-1-1 0,-2 0 0,0-35 0,-4 77-128,0 1 1,1 0-1,0-1 1,1 1-1,0-1 1,0 1-1,1-1 0,1 0 1,7 16-1,-9-23 63,0 0 0,0 0-1,1 0 1,-1 0-1,1 0 1,-1-1 0,1 1-1,0-1 1,0 1-1,0-1 1,0 0 0,1-1-1,-1 1 1,1 0-1,-1-1 1,1 0 0,-1 0-1,1 0 1,0 0-1,-1 0 1,1-1 0,0 0-1,0 1 1,-1-1-1,1-1 1,0 1 0,0-1-1,-1 1 1,1-1-1,5-2 1,3-1-93,1-1 1,-1 0-1,-1-1 0,20-12 0,-21 12-24,0-1-1,0 2 1,1 0-1,0 0 1,0 1-1,15-4 1,-26 8 120,1 0 1,-1 1 0,1-1 0,0 1-1,-1-1 1,1 1 0,-1-1 0,1 1-1,-1-1 1,1 1 0,-1-1 0,1 1-1,-1 0 1,0-1 0,1 1 0,-1 0-1,0-1 1,0 1 0,1 0 0,-1-1-1,0 1 1,0 0 0,0 0 0,0-1-1,0 1 1,0 0 0,0-1 0,0 1 0,0 0-1,0 0 1,-1 1 0,-1 28 722,-8 4-275,7-28-389,1 0 1,0 0-1,0 0 1,1 0-1,0 0 1,0 0-1,0 0 1,1 1-1,0 7 1,1-13-58,0-1 1,-1 1-1,1 0 1,0 0 0,-1-1-1,1 1 1,0-1-1,0 1 1,-1 0-1,1-1 1,0 0-1,0 1 1,0-1 0,0 1-1,0-1 1,0 0-1,0 0 1,0 0-1,0 1 1,0-1-1,0 0 1,0 0 0,0 0-1,0 0 1,0-1-1,-1 1 1,1 0-1,0 0 1,0-1-1,0 1 1,0 0 0,0-1-1,0 1 1,1-2-1,35-13 265,-8-5-465,-1 0 0,29-30 0,-23 20-415,-34 30 593,0-1 0,0 1 0,0 0 0,1 0 0,-1 0 0,0 0 0,0 0 0,0 0 0,0-1 0,0 1 0,0 0 0,1 0 0,-1 0 0,0 0 0,0 0 0,0 0 0,0 0 0,1 0 0,-1 0 0,0 0 0,0 0 0,0 0 0,0 0 0,1 0 0,-1 0 0,0 0 0,0 0 0,0 0 0,0 0 0,1 0 0,-1 0 0,0 0 0,0 0 0,0 0 0,0 0 0,0 0 0,1 0 0,-1 1 0,0-1 0,0 0 0,0 0 0,0 0 0,0 0 0,0 0 0,1 0 1,-1 0-1,0 1 0,0-1 0,0 0 0,0 0 0,0 0 0,0 0 0,0 1 0,0-1 0,0 0 0,0 0 0,1 18-87,-6 34 424,2-34-267,3-17-35,0 1 1,-1-1-1,1 1 1,0-1-1,0 1 1,0 0-1,0-1 1,0 1-1,1-1 0,-1 1 1,0-1-1,1 1 1,-1-1-1,1 1 1,0-1-1,-1 1 1,1-1-1,0 0 1,0 1-1,0-1 1,0 0-1,0 0 0,0 0 1,0 1-1,2 0 1,0-1 18,-1 0 0,1 0-1,0-1 1,-1 1 0,1-1 0,0 0 0,-1 0 0,1 0 0,0 0 0,0 0 0,-1 0-1,1-1 1,-1 1 0,6-3 0,1 0-6,-1-1 0,1 0 0,-1 0 0,0-1 0,0 0 0,-1-1-1,0 1 1,1-2 0,7-8 0,53-65 58,-35 37-1,-37 88-406,3-39 314,-2 3 31,0 1 0,2-1-1,-1 1 1,0 17 0,2-25-30,0-1-1,0 1 0,0 0 1,0 0-1,1-1 0,-1 1 1,0 0-1,1-1 0,0 1 1,-1 0-1,1-1 0,0 1 1,0-1-1,0 1 0,0-1 1,0 1-1,0-1 0,0 0 1,0 1-1,0-1 1,1 0-1,-1 0 0,1 0 1,-1 0-1,1 0 0,-1 0 1,1 0-1,-1-1 0,1 1 1,0-1-1,-1 1 0,1-1 1,3 1-1,11 0-6,0 0 1,0-1-1,0-1 1,0 0-1,0-1 1,30-8-1,-17 1-65,-1 0-1,50-25 0,-57 19-794,-21 15 776,0 0 0,0-1 0,1 1 0,-1 0 0,0-1 0,0 1 1,0 0-1,0 0 0,0-1 0,0 1 0,0 0 0,0-1 0,0 1 0,0 0 0,0-1 0,0 1 0,0 0 0,0-1 0,0 1 0,0 0 0,0-1 0,0 1 0,0 0 0,0-1 0,0 1 0,0 0 1,-1 0-1,1-1 0,0 1 0,0 0 0,0 0 0,-1-1 0,1 1 0,0 0 0,-1-1 0,-3-1-868,0 0 0,0 0 0,-1 0-1,1 1 1,-1 0 0,1 0 0,-7-1 0,-32-7-6589</inkml:trace>
</inkml:ink>
</file>

<file path=ppt/ink/ink4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8.640"/>
    </inkml:context>
    <inkml:brush xml:id="br0">
      <inkml:brushProperty name="width" value="0.025" units="cm"/>
      <inkml:brushProperty name="height" value="0.025" units="cm"/>
    </inkml:brush>
  </inkml:definitions>
  <inkml:trace contextRef="#ctx0" brushRef="#br0">0 1 15535,'0'0'11082</inkml:trace>
</inkml:ink>
</file>

<file path=ppt/ink/ink4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
    </inkml:context>
    <inkml:brush xml:id="br0">
      <inkml:brushProperty name="width" value="0.025" units="cm"/>
      <inkml:brushProperty name="height" value="0.025" units="cm"/>
    </inkml:brush>
  </inkml:definitions>
  <inkml:trace contextRef="#ctx0" brushRef="#br0">23 1 5958,'0'0'18091,"3"10"-17461,0 4-454,0 0-1,-1 1 0,-1 0 0,0-1 1,-2 27-1,-14 89 278,3-32-345,10-71-154,-2 5-252,2 0 0,5 60 0,-3-91 244,-1-1 1,1 1 0,0-1-1,0 0 1,0 1-1,0-1 1,0 1-1,0-1 1,0 0-1,0 1 1,1-1-1,-1 0 1,0 1-1,0-1 1,0 0-1,0 1 1,0-1-1,1 0 1,-1 1-1,0-1 1,0 0-1,1 1 1,-1-1-1,0 0 1,0 1-1,1-1 1,-1 0-1,0 0 1,1 0-1,-1 1 1,0-1-1,1 0 1,-1 0-1,0 0 1,1 0-1,-1 0 1,0 0-1,1 1 1,-1-1 0,1 0-1,-1 0 1,0 0-1,1 0 1,-1 0-1,0 0 1,1-1-1,-1 1 1,1 0-1,-1 0 1,0 0-1,1 0 1,-1 0-1,1-1 1,14-15-3097,-6-15-1387,-3-11-2393</inkml:trace>
</inkml:ink>
</file>

<file path=ppt/ink/ink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4.040"/>
    </inkml:context>
    <inkml:brush xml:id="br0">
      <inkml:brushProperty name="width" value="0.025" units="cm"/>
      <inkml:brushProperty name="height" value="0.025" units="cm"/>
    </inkml:brush>
  </inkml:definitions>
  <inkml:trace contextRef="#ctx0" brushRef="#br0">1 0 23446,'0'0'705,"0"11"-710,0 43 193,3-1 0,17 92 1,-15-121-214,1 0 0,1-1 0,1 0 0,1 0 0,1-1 1,1 0-1,1 0 0,26 35 0,-16-37-1122,-22-20 1050,0 0 1,0 0-1,0 0 0,1 0 0,-1 1 1,0-1-1,0 0 0,1 0 0,-1 0 1,0 0-1,0 0 0,0 0 0,1 0 0,-1 0 1,0 0-1,0 0 0,1 0 0,-1 0 1,0 0-1,0 0 0,1 0 0,-1 0 1,0 0-1,0 0 0,1-1 0,-1 1 0,0 0 1,0 0-1,1 0 0,-1 0 0,0 0 1,0 0-1,0-1 0,0 1 0,1 0 0,-1 0 1,0 0-1,0-1 0,0 1 0,0 0 1,0 0-1,1-1 0,-1 1 0,0 0 1,0-1-1,0-3-608,0 0 1,0 0 0,-1 0-1,1 0 1,-1 0 0,0-1-1,0 1 1,0 1 0,-1-1 0,-1-4-1,-17-37-4671</inkml:trace>
</inkml:ink>
</file>

<file path=ppt/ink/ink4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344"/>
    </inkml:context>
    <inkml:brush xml:id="br0">
      <inkml:brushProperty name="width" value="0.025" units="cm"/>
      <inkml:brushProperty name="height" value="0.025" units="cm"/>
    </inkml:brush>
  </inkml:definitions>
  <inkml:trace contextRef="#ctx0" brushRef="#br0">30 119 9353,'-16'-48'2434,"6"11"513,7 15 64,3 11-1057,3 11-609,18 0-833,11 0 321,10 6-320,6 3-65,4-1-64,4-2-223,-6-4-97,-8 0-64,-12 2-801,-15 1-1473,-11 0-1506,-4 4-2754</inkml:trace>
  <inkml:trace contextRef="#ctx0" brushRef="#br0" timeOffset="1">86 295 15503,'0'0'9000,"56"28"-7751,-15-40-576,7-4-577,-1 1-512,0-1-2115,-13 5-3170,-13 7-8264</inkml:trace>
</inkml:ink>
</file>

<file path=ppt/ink/ink4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691"/>
    </inkml:context>
    <inkml:brush xml:id="br0">
      <inkml:brushProperty name="width" value="0.025" units="cm"/>
      <inkml:brushProperty name="height" value="0.025" units="cm"/>
    </inkml:brush>
  </inkml:definitions>
  <inkml:trace contextRef="#ctx0" brushRef="#br0">0 207 14125,'0'0'11339,"79"-16"-10730,-26-4-513,8-5-96,3-3-1442,-1-7-1697,-3-3-896,-4-6-4614</inkml:trace>
</inkml:ink>
</file>

<file path=ppt/ink/ink4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0.720"/>
    </inkml:context>
    <inkml:brush xml:id="br0">
      <inkml:brushProperty name="width" value="0.025" units="cm"/>
      <inkml:brushProperty name="height" value="0.025" units="cm"/>
    </inkml:brush>
  </inkml:definitions>
  <inkml:trace contextRef="#ctx0" brushRef="#br0">168 109 14798,'0'0'2605,"-10"8"-1484,10-8-1116,-7 5 149,0 0 0,0 0 0,1 1 0,0 0 0,0 1 0,1-1 0,-1 1 0,1 0 0,1 0 0,0 1 0,-5 10 0,-12 44 395,3 1 0,3 1 0,3 1 0,3-1 1,2 2-1,3-1 0,6 74 0,-2-132-545,0 0 1,0 0-1,1 0 0,0 0 0,0 0 1,1 0-1,0 0 0,0-1 1,5 12-1,-6-18 6,-1 0 0,0 0 0,1 0 0,-1 0 0,0 0 0,1 0 0,-1 0 0,1 0 0,-1 0 1,0 0-1,1 0 0,-1 0 0,0 0 0,1 0 0,-1 0 0,1 0 0,-1 0 0,0-1 0,1 1 0,-1 0 0,0 0 0,1 0 1,-1-1-1,0 1 0,1 0 0,-1 0 0,0-1 0,0 1 0,1 0 0,-1-1 0,0 1 0,0 0 0,0 0 0,1-1 0,-1 1 0,0-1 1,0 1-1,0 0 0,0-1 0,0 1 0,0 0 0,0-1 0,0 1 0,0-1 0,0 1 0,9-26 118,-7 21-127,52-164 336,-35 100-566,3 1-1,4 0 0,2 2 1,43-73-1,-51 106 243,14-22 220,64-80 1,-97 152-116,-13 8 48,0-1-1,-1 0 1,-2 0 0,-26 32-1,6-7 144,31-44-289,-29 43 336,2 1 1,-29 63-1,53-97-295,0 1 1,2 0 0,0 0-1,0 1 1,2-1-1,0 1 1,1 0 0,0 0-1,1 0 1,2 0-1,-1 0 1,5 21 0,-3-32-56,0 0-1,0 0 1,1 0 0,0 0 0,0-1-1,0 1 1,1-1 0,0 0 0,0 0 0,0 0-1,1-1 1,-1 1 0,1-1 0,0 0 0,0 0-1,7 3 1,-10-6 5,1 1 1,-1-1-1,1 1 0,0-1 0,-1 0 0,1 0 1,0 0-1,0 0 0,0 0 0,0-1 0,0 1 1,0-1-1,0 0 0,0 0 0,0 0 0,0 0 1,0-1-1,0 1 0,0-1 0,0 0 0,-1 0 1,1 0-1,0 0 0,0 0 0,-1 0 0,1-1 1,-1 0-1,1 1 0,-1-1 0,1 0 0,-1 0 1,0 0-1,0 0 0,0-1 0,3-4 1,7-13 132,-2 0 1,0-1 0,-1 0 0,-1-1 0,-1 0 0,7-39-1,10-138 834,-24 172-1107,-5 38-243,-6 42 141,10-46 218,1 1-1,-1-1 0,1 0 1,0 1-1,1-1 0,0 1 0,0-1 1,4 13-1,-4-17 20,1-1-1,-1 0 1,1 1-1,-1-1 1,1 0-1,0 0 1,0 0 0,0 0-1,0-1 1,0 1-1,0-1 1,1 1-1,-1-1 1,1 1-1,-1-1 1,1 0 0,-1 0-1,1-1 1,-1 1-1,1 0 1,0-1-1,0 0 1,-1 1-1,1-1 1,0 0 0,5-1-1,3 0 20,0 0-1,0-1 1,0-1-1,0 0 1,0 0-1,-1-1 1,1 0-1,-1-1 1,0 0-1,0-1 1,14-10-1,-7 3-115,-1 0 1,-1-1-1,0 0 0,0-1 0,16-24 0,-29 37 28,0 0 1,-1-1-1,1 1 0,-1-1 1,1 0-1,-1 1 0,0-1 1,0 0-1,0 1 0,-1-1 0,1 0 1,0-4-1,-1 7 47,0 0 1,0 0-1,-1-1 0,1 1 0,0 0 0,0 0 1,0 0-1,0 0 0,0-1 0,0 1 1,0 0-1,0 0 0,0 0 0,0-1 1,-1 1-1,1 0 0,0 0 0,0 0 0,0 0 1,0 0-1,-1 0 0,1-1 0,0 1 1,0 0-1,0 0 0,0 0 0,-1 0 1,1 0-1,0 0 0,0 0 0,0 0 0,-1 0 1,1 0-1,0 0 0,0 0 0,0 0 1,-1 0-1,1 0 0,0 0 0,0 0 1,0 0-1,-1 0 0,1 0 0,0 0 1,0 0-1,-1 0 0,-18 16-307,10-7 440,0 2-1,0-1 1,1 1-1,0 0 1,1 0-1,0 1 1,1 0-1,0 1 1,1-1 0,1 1-1,-5 21 1,8-33-105,1 0 0,0 0 1,0 0-1,0 0 0,0-1 1,0 1-1,1 0 0,-1 0 1,0 0-1,0 0 1,0 0-1,1-1 0,-1 1 1,0 0-1,1 0 0,-1 0 1,1-1-1,-1 1 0,1 0 1,-1-1-1,1 1 0,0 0 1,-1-1-1,1 1 0,0-1 1,-1 1-1,2 0 0,1 0 8,-1-1-1,0 1 1,0-1-1,0 1 1,1-1-1,-1 0 1,0 0-1,0 0 0,1 0 1,3-1-1,4-1 18,1-1-1,-1 0 1,-1-1-1,12-5 1,8-6-453,0-1-1,-2-2 1,0-1 0,-1-1 0,0-2-1,-2 0 1,36-44 0,-47 51 196,-1 0 1,-1-1-1,0-1 0,-1 0 1,-1 0-1,-1-1 0,0 0 1,-1-1-1,-1 0 0,-1 0 1,-1 0-1,-1 0 0,0-1 0,0-21 1,-3 40 202,0 1 0,0 0 1,0 0-1,0-1 0,0 1 0,0 0 1,0 0-1,0 0 0,0-1 0,0 1 1,0 0-1,0 0 0,0-1 0,0 1 1,0 0-1,0 0 0,0-1 1,0 1-1,0 0 0,0 0 0,0 0 1,0-1-1,0 1 0,0 0 0,-1 0 1,1 0-1,0-1 0,0 1 0,0 0 1,0 0-1,-1 0 0,1-1 0,0 1 1,0 0-1,0 0 0,-1 0 0,1 0 1,0 0-1,0 0 0,0 0 1,-1 0-1,1-1 0,0 1 0,0 0 1,-1 0-1,1 0 0,0 0 0,-11 11-268,-7 19 221,-38 125 434,50-136-40,2 0 0,0 1 0,1 0 0,1 0 0,0-1 0,3 27 0,-1-43-289,0-1 0,0 1 0,1 0 0,-1 0 0,1-1 0,0 1 0,0 0 0,0-1 0,0 1 0,0-1 0,0 1 0,1-1 0,-1 0 0,1 1 0,0-1 0,-1 0 0,1 0 0,0 0 0,0 0 0,1-1 0,-1 1 0,5 2 0,-3-2 34,1 0 0,0-1 0,-1 0 0,1 0 0,0-1 0,0 1 0,0-1 0,0 0 0,0 0 0,0 0 0,-1-1 0,6-1 0,9-2 92,0-2 0,-1 0 0,0-1 0,0 0 0,24-16 0,-24 12-55,0-1 0,0-1 0,-1 0 0,-1-2 0,-1 0 0,0 0 0,-1-2 1,0 1-1,-1-2 0,-1 0 0,-1 0 0,-1-1 0,0-1 0,-2 0 0,0 0 0,-1 0 0,-1-1 1,5-34-1,-10 54-116,-1 0 0,0 0 0,0 0 0,0 0 0,1 0 0,-1-1 1,0 1-1,-1 0 0,1 0 0,0 0 0,0 0 0,0 0 0,-1 0 0,1 0 1,0 0-1,-1 0 0,1 0 0,-2-2 0,-10 9-213,-14 33 123,10-6 147,1 1 1,2 0-1,-11 47 0,19-60 30,1 0 1,1 1 0,1-1-1,1 1 1,1 0-1,1-1 1,3 23-1,-3-38-87,1 0 0,0 0 0,0-1 0,0 1 0,1 0 0,6 9 0,-8-13-65,-1 0 0,1-1 0,0 1 0,0-1 0,1 1 0,-1-1 0,0 0 0,0 0 0,1 1 1,-1-1-1,0 0 0,1 0 0,-1 0 0,1 0 0,0-1 0,-1 1 0,1 0 0,-1-1 0,1 1 0,0-1 0,0 1 0,-1-1 0,1 0 0,0 0 0,0 0 0,0 0 0,1 0 0,-2-2-57,0-1 1,-1 1-1,1-1 1,-1 1-1,1 0 0,-1-1 1,0 1-1,0-1 0,0 1 1,0-1-1,-1 1 1,1 0-1,-1-1 0,1 1 1,-1-1-1,-1-3 1,-6-7 45,-1 0 1,0 0 0,0 1-1,-1 0 1,-1 0-1,0 1 1,0 1 0,-24-17-1,19 15 670,1-1-1,0-1 0,0 0 0,-19-26 0,33 39-539,1 1 0,-1-1 0,0 0 0,1 1 0,-1-1 0,0 0 0,1 0 0,-1 0 0,1 0 0,-1 1 0,1-1 1,0 0-1,-1 0 0,1 0 0,0 0 0,0 0 0,0 0 0,-1 0 0,1 0 0,0 0 0,0 0 0,1 0 0,-1 0 0,0 0 0,0 0 0,0 0 0,1 0 0,-1 0 0,0 0 0,1 0 0,-1 0 0,1 1 0,-1-1 0,1 0 0,-1 0 0,1 0 1,0 1-1,-1-1 0,1 0 0,0 0 0,0 1 0,-1-1 0,1 1 0,0-1 0,0 1 0,0-1 0,0 1 0,0 0 0,0-1 0,0 1 0,0 0 0,0 0 0,1-1 0,9-1-45,0 1 0,1 0 1,-1 1-1,11 0 0,-7 0 80,175 1-549,-63 1-2958,-39-1-2712</inkml:trace>
</inkml:ink>
</file>

<file path=ppt/ink/ink4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2.158"/>
    </inkml:context>
    <inkml:brush xml:id="br0">
      <inkml:brushProperty name="width" value="0.025" units="cm"/>
      <inkml:brushProperty name="height" value="0.025" units="cm"/>
    </inkml:brush>
  </inkml:definitions>
  <inkml:trace contextRef="#ctx0" brushRef="#br0">228 210 18257,'0'0'4538,"-11"-3"-2365,8 2-2049,1-1-51,-1 1-1,0 0 1,0 0-1,0 0 1,-1 1-1,1-1 1,0 0-1,0 1 1,0 0-1,0 0 1,-1 0-1,1 0 1,0 1-1,0-1 1,0 1-1,0 0 1,0-1-1,0 2 1,0-1-1,0 0 1,0 0-1,0 1 1,0 0-1,1 0 1,-1-1-1,-3 5 1,-9 9 117,1 1 1,0 1-1,1 0 0,1 1 1,-15 30-1,21-37-162,1 0-1,0 1 1,1-1 0,0 1-1,1 0 1,0 0-1,1 0 1,1 0-1,0 1 1,0-1-1,2 14 1,-1-25-30,0 0 0,0 0 0,0 0 0,0 0 0,1-1 0,-1 1 0,0 0 0,0 0 0,1 0 0,-1-1 0,0 1 0,1 0 0,-1 0 0,1-1 0,-1 1 0,1 0 0,0-1 0,-1 1 0,1-1 0,-1 1 0,1-1 0,0 1 0,0-1 0,-1 1 0,1-1 0,0 1 0,1-1 0,25-4 98,-19 1-49,-1-1-1,1 0 0,-1 0 1,13-11-1,-1-3-76,0 0 0,0-1-1,-2-1 1,-1-1 0,0 0 0,-2-1-1,0-1 1,15-36 0,-35 80-125,1-1 0,1 0 0,1 1 1,-1 23-1,-1 100 144,5-140 28,0 0-1,0 0 1,1 0-1,-1 1 1,1-1-1,0-1 1,0 1-1,1 0 1,-1 0-1,1 0 1,0-1-1,0 1 1,3 5-1,-3-7 22,0-1 0,-1 1 0,1-1 0,0 0 1,0 1-1,0-1 0,0 0 0,0 0 0,0 0 0,0 0 0,0-1 0,1 1 0,-1-1 1,0 1-1,0-1 0,1 0 0,-1 0 0,0 0 0,0 0 0,1 0 0,-1 0 1,0 0-1,0-1 0,1 0 0,-1 1 0,3-2 0,4-2 74,0 0 0,0-1 0,-1 0 0,1 0 0,-1-1 0,0 0 1,-1 0-1,0-1 0,11-11 0,3-7-13,29-43 0,-40 54-90,-1-2 1,0 1 0,-1-1 0,-1-1 0,-1 1-1,0-1 1,-1-1 0,-1 1 0,0-1 0,-2 1-1,2-28 1,-9 26-169,-5 19-167,8 1 295,0 1-1,0-1 0,0 1 1,0 0-1,0 0 0,1 0 1,-1 0-1,1 0 0,-1 0 1,1 0-1,-2 4 0,-8 21 90,2 1-1,1 1 0,1-1 1,2 1-1,0 0 1,2 1-1,1 28 0,2-56-35,0 0-1,0-1 1,-1 1-1,2 0 1,-1-1-1,0 1 1,0 0-1,0-1 1,1 1-1,-1 0 1,1-1-1,-1 1 1,1-1-1,0 1 1,0-1-1,0 1 1,-1-1-1,1 0 1,1 1-1,-1-1 1,2 2-1,-2-3 2,0 1 1,1-1-1,-1 0 0,0 1 0,1-1 0,-1 0 0,1 0 0,-1 0 0,1 0 0,-1 0 1,0 0-1,1 0 0,-1 0 0,1-1 0,-1 1 0,0-1 0,1 1 0,-1-1 1,2 0-1,7-4 80,-1-1 0,0 0 0,0-1 0,-1 1 0,9-10 0,9-9-126,-2-2 1,0-1-1,-2 0 0,-2-2 0,0 0 1,-2-1-1,22-52 0,-40 83 16,0 0 0,0 0 0,0 0 0,0 0-1,0 0 1,0 1 0,0-1 0,1 0 0,-1 0-1,0 0 1,0 0 0,0 0 0,0 0 0,0 0-1,0 0 1,0 0 0,1 0 0,-1 0 0,0-1-1,0 1 1,0 0 0,0 0 0,0 0 0,0 0-1,0 0 1,0 0 0,0 0 0,1 0 0,-1 0-1,0 0 1,0 0 0,0 0 0,0 0 0,0-1-1,-2 24-365,-7 40-210,8-56 564,-2 14 35,0-9 36,1 0 0,0 1 0,1 0 0,0-1 0,1 1 0,1 0 0,2 15 0,-3-27-32,0 0-1,1 0 1,-1 0-1,1 0 1,0-1-1,-1 1 1,1 0 0,-1 0-1,1-1 1,0 1-1,0 0 1,-1-1-1,1 1 1,0-1 0,0 1-1,0-1 1,0 1-1,0-1 1,0 1-1,0-1 1,-1 0 0,1 0-1,0 1 1,0-1-1,0 0 1,0 0-1,0 0 1,0 0 0,0 0-1,0 0 1,0-1-1,0 1 1,2-1-1,31-11 538,-21 3-478,-1 0-1,0 0 0,0-2 1,-1 1-1,-1-1 0,0-1 1,9-14-1,4-6-47,28-57 0,-22 22-111,21-75 0,-78 275 37,13-70 118,2 1 0,-7 123-1,20-163-43,0 1-1,2-1 1,1 1-1,0-1 1,2 0-1,10 32 1,-3-27-28,-2 0-1,-2 1 1,0 1 0,-2-1-1,3 60 1,-9-90-3,1 1 0,-1-1 0,0 1 0,0-1 0,0 0 0,0 1 0,0-1 0,0 1 0,0-1 0,0 0 0,0 1 0,0-1 0,0 1 0,0-1 0,0 0 0,0 1 0,0-1 0,0 1 0,0-1 0,0 0 0,0 1 0,-1-1 0,1 0 0,0 1 0,0-1 0,0 0 0,-1 1 0,1-1 0,0 0 0,-1 1 0,1-1 0,0 0 0,0 0 0,-1 1 0,1-1 0,0 0 0,-1 0 0,1 0 0,-1 1 0,1-1 0,0 0 0,-1 0 0,1 0 0,-1 0 0,1 0 0,0 0 0,-1 0 0,1 0 0,-1 0 0,1 0 0,0 0 0,-2 0 0,1-1 0,0 0 0,0 0 0,0 0 0,-1 0 0,1 0 0,0 0 0,0 0 0,0 0 0,0-1 0,1 1 0,-1 0 0,0-1 0,1 1 0,-2-3 0,-7-33-42,1-1 0,2 0 0,1-1 0,2 1 0,2-1 0,7-73 0,-5 101-252,1-1-1,0 1 0,1-1 0,0 1 1,0 0-1,1 0 0,1 0 0,0 0 1,0 1-1,1 0 0,12-16 0,19-12-3731,8 5-3331,-3 8-5680</inkml:trace>
</inkml:ink>
</file>

<file path=ppt/ink/ink4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3.450"/>
    </inkml:context>
    <inkml:brush xml:id="br0">
      <inkml:brushProperty name="width" value="0.025" units="cm"/>
      <inkml:brushProperty name="height" value="0.025" units="cm"/>
    </inkml:brush>
  </inkml:definitions>
  <inkml:trace contextRef="#ctx0" brushRef="#br0">136 278 18642,'0'0'3875,"-5"-9"-2172,2 5-1520,-1-1 0,1 1 0,-1 0 0,0 0 0,0 1 0,0-1 0,0 1 0,-1 0 0,1 0 0,-1 0 0,-6-2 0,9 5-156,0-1 1,0 0-1,0 1 0,-1-1 0,1 1 1,0 0-1,0-1 0,0 1 0,-1 0 0,1 0 1,0 1-1,0-1 0,0 0 0,0 1 1,-1 0-1,1-1 0,0 1 0,0 0 0,0 0 1,0 0-1,0 0 0,1 0 0,-1 0 0,0 1 1,0-1-1,1 1 0,-1-1 0,1 1 1,-1 0-1,1-1 0,0 1 0,0 0 0,0 0 1,0 0-1,0 0 0,-2 4 0,3-5-32,-1 1 0,0-1 0,0 0 0,1 1 0,-1-1 0,1 1 0,-1-1-1,1 1 1,-1-1 0,1 0 0,0 1 0,0 0 0,0-1 0,0 1 0,0-1 0,0 1 0,0-1 0,0 1-1,1-1 1,-1 1 0,0-1 0,1 0 0,1 3 0,-1-3 1,0 0 0,0 0 0,1 0 0,-1-1 0,0 1 0,1 0 0,-1-1 0,0 1 0,1-1 1,-1 1-1,1-1 0,-1 0 0,1 0 0,-1 0 0,1 0 0,-1 0 0,1 0 0,-1 0 0,2 0 0,5-1 17,0-1-1,0 0 0,0 0 1,-1 0-1,1-1 1,-1 0-1,13-8 1,-2-2-3,-1 0 0,0-2 0,-2 0 0,1-1 0,19-27 0,-27 32 56,0 0-1,-1 0 1,-1 0 0,0-1 0,0 0 0,-2 0 0,1-1 0,-1 1 0,-1-1 0,3-20 0,-6 33-60,0 0 1,0 0-1,0-1 1,0 1 0,0 0-1,1 0 1,-1 0-1,0-1 1,0 1 0,0 0-1,0 0 1,0 0-1,0-1 1,0 1 0,0 0-1,0 0 1,0-1-1,0 1 1,0 0 0,0 0-1,0-1 1,0 1 0,0 0-1,0 0 1,0-1-1,0 1 1,0 0 0,-1 0-1,1 0 1,0-1-1,0 1 1,0 0 0,0 0-1,0 0 1,-1-1-1,1 1 1,0 0 0,0 0-1,0 0 1,-1 0-1,1 0 1,0-1 0,0 1-1,0 0 1,-1 0-1,1 0 1,0 0 0,0 0-1,-1 0 1,1 0-1,-11 12-52,-9 26-143,8-2 285,1 1-1,2 0 1,1 0-1,2 1 1,2 0-1,1 0 1,2 0-1,6 55 1,-5-88-56,0-1 1,1 1 0,0-1-1,0 0 1,1 1 0,-1-1 0,1 0-1,0 0 1,0 0 0,0 0-1,0 0 1,1 0 0,-1-1 0,1 1-1,0-1 1,0 0 0,1 0 0,-1 0-1,1 0 1,5 3 0,-6-5-7,1 1 0,0-1 0,-1 0 0,1 0 0,0 0 0,0-1 0,0 0 0,0 1 0,0-1 0,0 0 0,0-1 0,0 1 0,-1-1 0,1 0 0,0 0 0,0 0-1,0 0 1,-1-1 0,1 1 0,-1-1 0,1 0 0,-1 0 0,5-4 0,6-5 12,-1-1 0,0 0 0,-1 0 0,0-2-1,-1 1 1,0-2 0,-1 1 0,-1-1 0,0-1-1,-1 1 1,-1-1 0,-1-1 0,0 0 0,-1 1-1,-1-2 1,0 1 0,-1 0 0,1-31 0,-4 48-50,0 0 0,0 0 0,0 0 1,0-1-1,0 1 0,0 0 1,0 0-1,1 0 0,-1-1 0,0 1 1,0 0-1,0 0 0,0 0 1,0-1-1,0 1 0,0 0 0,0 0 1,0-1-1,0 1 0,0 0 1,0 0-1,0 0 0,0-1 0,0 1 1,0 0-1,-1 0 0,1 0 1,0-1-1,0 1 0,0 0 0,0 0 1,0 0-1,0 0 0,-1-1 1,1 1-1,0 0 0,0 0 0,0 0 1,0 0-1,-1 0 0,1-1 1,0 1-1,0 0 0,0 0 0,-1 0 1,1 0-1,0 0 0,0 0 1,0 0-1,-1 0 0,1 0 0,0 0 1,0 0-1,0 0 0,-1 0 1,1 0-1,0 0 0,0 0 0,-1 0 1,1 0-1,0 0 0,0 0 1,0 0-1,-1 0 0,1 1 0,0-1 1,0 0-1,-10 13-235,5 5 231,1-1-1,1 1 1,0-1-1,2 1 1,0 0-1,1 25 0,1-24 11,-2-17 0,1 0 1,0 0-1,0 1 0,0-1 1,1 0-1,-1 0 1,0 0-1,1 0 1,-1 0-1,1 0 1,0 0-1,0 0 0,0 0 1,0 0-1,0-1 1,0 1-1,0 0 1,1-1-1,1 3 0,-2-4 4,1 1 0,-1 0 0,1 0 0,-1-1 0,1 1 0,0 0 0,-1-1 0,1 0 0,0 1 0,-1-1 0,1 0 0,0 0 0,0 0 0,-1 0-1,1 0 1,0-1 0,0 1 0,1-1 0,5-1 21,0-1 1,0-1-1,0 1 0,0-1 0,-1-1 0,1 1 1,11-11-1,12-14 16,-2-2 0,-1-1 1,26-37-1,-43 54-19,-11 15-30,0 0 0,0 0 0,0-1 0,0 1 0,0 0 0,1-1 0,-1 1 0,0 0-1,0 0 1,0-1 0,0 1 0,0 0 0,0 0 0,1-1 0,-1 1 0,0 0 0,0 0 0,0-1-1,1 1 1,-1 0 0,0 0 0,0 0 0,1 0 0,-1-1 0,0 1 0,0 0 0,1 0 0,-1 0 0,0 0-1,0 0 1,1 0 0,-1 0 0,0 0 0,1 0 0,-1 0 0,0 0 0,1 0 0,-1 0 0,0 0 0,0 0-1,1 0 1,-1 0 0,0 0 0,1 0 0,-1 0 0,0 0 0,0 1 0,1-1 0,-1 0 0,0 0 0,2 21-148,-11 37 144,8-53 25,-5 25 204,2 1 0,1 1 0,1 45 0,2-75-197,0 0 1,0 0 0,1 1-1,-1-1 1,0 0 0,1 0-1,-1 0 1,1 0 0,0 0-1,0 0 1,0 0-1,0 0 1,0 0 0,0 0-1,1 0 1,1 2 0,-2-4-9,0 1 0,0 0 0,1-1 1,-1 1-1,0 0 0,0-1 0,0 1 0,1-1 1,-1 0-1,0 1 0,1-1 0,-1 0 1,0 0-1,1 0 0,-1 0 0,0 0 0,1 0 1,-1 0-1,3-1 0,0-1-43,1 0 1,-1 1-1,0-1 0,0-1 0,0 1 1,0-1-1,-1 1 0,1-1 0,-1 0 1,1 0-1,-1-1 0,0 1 0,5-8 1,-4 3-716,0 1 1,0-1 0,-1 0 0,0 0 0,0 0 0,2-14-1,1-55-10223,-6 26 1320</inkml:trace>
</inkml:ink>
</file>

<file path=ppt/ink/ink4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3.777"/>
    </inkml:context>
    <inkml:brush xml:id="br0">
      <inkml:brushProperty name="width" value="0.025" units="cm"/>
      <inkml:brushProperty name="height" value="0.025" units="cm"/>
    </inkml:brush>
  </inkml:definitions>
  <inkml:trace contextRef="#ctx0" brushRef="#br0">30 62 3844,'0'0'19922,"-25"-58"-17263,20 54-833,5 16-3043,0-2-3172,0-1-4867</inkml:trace>
</inkml:ink>
</file>

<file path=ppt/ink/ink4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4.296"/>
    </inkml:context>
    <inkml:brush xml:id="br0">
      <inkml:brushProperty name="width" value="0.025" units="cm"/>
      <inkml:brushProperty name="height" value="0.025" units="cm"/>
    </inkml:brush>
  </inkml:definitions>
  <inkml:trace contextRef="#ctx0" brushRef="#br0">390 132 12396,'3'-14'3673,"5"-44"-663,-7 56-2868,-1 0 0,1 0-1,-1 0 1,0 0-1,0 0 1,0 0 0,0 0-1,0 0 1,0 0 0,-1 0-1,1 0 1,-1 0-1,1 0 1,-1 1 0,0-1-1,1 0 1,-1 0 0,0 0-1,0 1 1,-1-1-1,1 0 1,0 1 0,0-1-1,-1 1 1,1 0 0,-1-1-1,1 1 1,-1 0-1,0 0 1,1 0 0,-1 0-1,0 0 1,0 0 0,0 1-1,0-1 1,0 1-1,0-1 1,0 1 0,0-1-1,-2 1 1,-2 0-59,-1 0 0,0 0 0,0 1 0,0 0 1,1 0-1,-1 0 0,1 1 0,-1 0 0,1 1 0,-8 2 0,-1 5 25,-1 0 0,2 1 0,-1 1 0,1 0-1,1 1 1,0 0 0,1 1 0,1 0 0,-12 19-1,-1 5 390,1 2 0,-26 65-1,42-90-413,1 0-1,1 1 1,0-1-1,1 1 0,1 0 1,0 0-1,2 0 1,-1 20-1,2-34-78,0 0-1,0 0 1,1 0-1,-1-1 0,0 1 1,1 0-1,-1 0 1,1 0-1,0-1 1,0 1-1,-1 0 0,1-1 1,0 1-1,0-1 1,1 1-1,-1-1 1,0 0-1,0 1 1,1-1-1,-1 0 0,1 0 1,-1 0-1,4 2 1,-1-1 10,0-1 1,0 0 0,0 0 0,1 0-1,-1 0 1,0-1 0,1 1-1,-1-1 1,0 0 0,5-1-1,4-1 29,0 0 0,0-1 0,0 0 0,-1-1 0,1-1 0,12-6 0,-8 2-7,0-1 0,-1 0 0,-1-1 0,0 0 1,0-2-1,-1 0 0,-1 0 0,17-22 0,-19 10 79,-11 24-110,0 1-1,0-1 1,0 1-1,0-1 1,0 1-1,0-1 1,0 1-1,0-1 1,-1 1 0,1-1-1,0 1 1,0-1-1,0 1 1,0-1-1,-1 1 1,1-1-1,0 1 1,-1 0-1,1-1 1,0 1-1,-1-1 1,1 1-1,0 0 1,-1-1-1,1 1 1,-1-1-1,-1 1-3,0 0 0,0-1 0,0 1 0,0 0 0,0 0 0,0 1-1,0-1 1,0 0 0,1 0 0,-1 1 0,0-1 0,0 1 0,0 0 0,1 0-1,-1-1 1,0 1 0,1 0 0,-1 0 0,0 1 0,1-1 0,-2 2 0,-8 6-7,0 1 0,1 0 1,1 0-1,0 1 0,0 1 1,-8 14-1,13-20 13,0 1 1,1 0 0,-1 0-1,1 0 1,1 0-1,-1 1 1,1-1-1,1 1 1,-1 0 0,1-1-1,1 1 1,0 15-1,0-22-5,0 0 0,0-1 0,0 1 0,1 0 0,-1 0 0,0 0-1,1 0 1,-1 0 0,1 0 0,-1-1 0,1 1 0,-1 0 0,1 0-1,-1-1 1,1 1 0,0 0 0,-1-1 0,1 1 0,0 0 0,0-1-1,-1 1 1,1-1 0,0 0 0,0 1 0,0-1 0,1 1 0,30-2 116,-24-1-64,1-1 0,0 0-1,-1 0 1,16-9 0,17-17 71,65-61 0,-19 16-92,-87 73-43,1 0 1,-1 1-1,1-1 0,0 1 1,-1-1-1,1 1 0,0-1 0,-1 1 1,1-1-1,0 1 0,-1 0 1,1-1-1,0 1 0,0 0 1,0 0-1,-1-1 0,1 1 1,0 0-1,0 0 0,0 0 0,-1 0 1,1 0-1,0 0 0,1 1 1,3 15-205,-15 34 90,9-46 154,-31 92 115,21-68-955,1 0 0,-7 33 0,19-56-4661,5-9 2811,7-13-1567,8-17-5190</inkml:trace>
</inkml:ink>
</file>

<file path=ppt/ink/ink4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4.659"/>
    </inkml:context>
    <inkml:brush xml:id="br0">
      <inkml:brushProperty name="width" value="0.025" units="cm"/>
      <inkml:brushProperty name="height" value="0.025" units="cm"/>
    </inkml:brush>
  </inkml:definitions>
  <inkml:trace contextRef="#ctx0" brushRef="#br0">1 88 20916,'0'0'3432,"0"9"-1921,0 6-1229,-1-6 92,1 0-1,0 0 0,1 0 1,0 0-1,0 0 0,5 16 1,-6-23-350,1 0-1,0 0 1,0 0 0,1 0 0,-1-1 0,0 1-1,0 0 1,1-1 0,-1 1 0,1-1 0,0 1 0,-1-1-1,1 1 1,0-1 0,0 0 0,0 0 0,0 0 0,0 0-1,0-1 1,0 1 0,0 0 0,0-1 0,0 1 0,1-1-1,-1 0 1,0 0 0,0 0 0,0 0 0,0 0-1,1 0 1,-1-1 0,0 1 0,0-1 0,0 1 0,0-1-1,0 0 1,3-1 0,2-1-122,0 0 0,-1-1-1,1 1 1,-1-1 0,0-1 0,0 1 0,0-1-1,-1 0 1,1 0 0,-1-1 0,0 1 0,-1-1-1,8-13 1,-7 12 82,-1-1 0,0-1 0,0 1-1,-1 0 1,0-1 0,0 0 0,-1 0-1,0 0 1,0 0 0,-1 0 0,0-9 0,-1 17 14,0 0-1,0 0 1,0 0 0,0 0 0,0 0 0,0-1 0,0 1 0,-1 0 0,1 0 0,0 1 0,0-1 0,-1 0 0,1 0 0,-1 0 0,1 0 0,-1 0 0,1 0 0,-1 0 0,1 1-1,-1-1 1,0 0 0,0 0 0,1 1 0,-1-1 0,0 0 0,0 1 0,0-1 0,0 1 0,1-1 0,-1 1 0,0 0 0,0-1 0,0 1 0,0 0 0,0 0 0,0-1-1,0 1 1,0 0 0,0 0 0,0 0 0,0 0 0,0 0 0,0 1 0,0-1 0,0 0 0,0 0 0,0 1 0,0-1 0,0 0 0,-2 2 0,-1 0-24,-1 0 1,1 0 0,0 0 0,0 1-1,0 0 1,0 0 0,0 0-1,1 0 1,-7 7 0,-10 20 36,-33 62 0,46-78-170,1 0-1,0 1 1,1 0-1,1 0 1,0 1-1,-3 29 1,7-42-159,2 10-2184,7-8-2019,10-4-3150</inkml:trace>
</inkml:ink>
</file>

<file path=ppt/ink/ink4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5.048"/>
    </inkml:context>
    <inkml:brush xml:id="br0">
      <inkml:brushProperty name="width" value="0.025" units="cm"/>
      <inkml:brushProperty name="height" value="0.025" units="cm"/>
    </inkml:brush>
  </inkml:definitions>
  <inkml:trace contextRef="#ctx0" brushRef="#br0">220 1 5733,'-11'3'13117,"-14"5"-11463,1 0 0,-33 18 0,46-20-1250,0 0 0,0 0 0,1 1 1,-1 0-1,2 1 0,-1 0 0,1 0 1,-10 13-1,19-20-426,0-1 1,0 0-1,-1 0 1,1 0-1,0 0 1,0 0-1,0 1 1,0-1-1,0 0 0,0 0 1,0 0-1,0 0 1,0 1-1,0-1 1,0 0-1,0 0 1,0 0-1,0 1 0,0-1 1,0 0-1,0 0 1,0 0-1,0 1 1,0-1-1,0 0 1,0 0-1,0 0 0,0 0 1,0 1-1,0-1 1,0 0-1,0 0 1,1 0-1,-1 0 1,0 0-1,0 1 0,0-1 1,0 0-1,0 0 1,0 0-1,1 0 1,-1 0-1,0 0 1,0 0-1,0 0 0,1 1 1,13 1-755,14-3-473,26-10-550,-30 6 1510,1 0 1,35-1-1,-54 5 308,0 1 0,0 0 0,0 1-1,0 0 1,0 0 0,0 0 0,-1 0 0,1 1-1,0 0 1,-1 0 0,1 1 0,-1-1-1,1 1 1,-1 0 0,5 5 0,-8-7 70,0 1 1,-1-1-1,1 0 1,-1 1 0,1-1-1,-1 1 1,0 0 0,0-1-1,0 1 1,0 0-1,0 0 1,0 0 0,0-1-1,0 1 1,-1 0 0,1 0-1,-1 0 1,1 0 0,-1 1-1,0-1 1,0 0-1,0 0 1,0 3 0,-1-2 87,0 0 0,-1 0 0,1 0 0,-1 0 0,1 0 1,-1 0-1,0 0 0,0-1 0,-1 1 0,1-1 0,0 1 1,-1-1-1,-2 3 0,-11 6 585,0-1 0,-1-1 0,-34 15 0,46-22-760,-8 4 24,0 0-1,0-1 0,0-1 0,-1-1 0,0 1 0,-25 1 1,38-5-102,1 0 1,0 0-1,-1 0 1,1 0-1,0 0 1,0-1-1,-1 1 1,1 0-1,0 0 1,0 0-1,-1 0 1,1 0-1,0 0 1,0-1-1,0 1 1,-1 0-1,1 0 1,0 0-1,0-1 1,0 1-1,0 0 1,-1 0-1,1-1 0,0 1 1,0 0-1,0 0 1,0-1-1,0 1 1,0 0-1,0 0 1,0-1-1,0 1 1,0 0-1,0-1 1,0 1-1,0 0 1,0 0-1,0-1 1,0 1-1,0 0 1,0 0-1,0-1 1,0 1-1,0 0 1,0 0-1,1-1 1,-1 1-1,0 0 1,0 0-1,0-1 1,0 1-1,1 0 1,-1 0-1,0 0 1,0 0-1,0-1 1,1 1-1,-1 0 1,0 0-1,0 0 1,1 0-1,-1 0 1,0-1-1,15-14-2667,52-36-8109,-24 20 1488</inkml:trace>
</inkml:ink>
</file>

<file path=ppt/ink/ink4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5.736"/>
    </inkml:context>
    <inkml:brush xml:id="br0">
      <inkml:brushProperty name="width" value="0.025" units="cm"/>
      <inkml:brushProperty name="height" value="0.025" units="cm"/>
    </inkml:brush>
  </inkml:definitions>
  <inkml:trace contextRef="#ctx0" brushRef="#br0">172 249 18001,'0'0'4778,"-8"4"-3225,-7 6-1246,0 2-1,1-1 0,0 1 1,1 1-1,1 1 1,-12 14-1,18-20-57,0 0 0,0 0 0,0 1 0,1-1 0,1 1 1,0 0-1,0 0 0,0 1 0,1-1 0,1 1 0,-1 0 0,2 0 0,-2 15 0,3-24-240,0 0 0,0 0 0,1 0 0,-1 0 0,0-1 0,0 1 0,1 0-1,-1 0 1,1 0 0,-1 0 0,1 0 0,-1-1 0,1 1 0,-1 0 0,1-1-1,0 1 1,-1 0 0,1-1 0,0 1 0,-1 0 0,1-1 0,0 1 0,0-1-1,0 0 1,1 1 0,29 4 146,-19-6-145,-1-1 1,0 1-1,19-6 0,-2-5-315,0-1 0,0-2 0,-1 0 0,-1-2 0,0-1 0,25-23 0,17-10 641,-67 49-310,0 1-1,1 0 1,0 0-1,-1 0 1,1 0-1,0 0 1,-1 0-1,1 1 1,0-1-1,0 1 1,0-1-1,-1 1 1,1-1-1,0 1 1,3 0-1,-4 0-7,0 0-1,0 1 0,0-1 1,-1 1-1,1-1 0,0 0 1,-1 1-1,1-1 0,0 1 1,-1 0-1,1-1 0,-1 1 1,1-1-1,0 1 0,-1 0 1,0-1-1,1 1 0,-1 0 0,1 0 1,-1-1-1,0 1 0,0 0 1,1 0-1,-1 1 0,1 7 62,0 0-1,-1 1 0,0-1 1,0 0-1,-2 11 0,1-10-102,-4 21 93,4-22 137,-1 0 1,1-1-1,1 1 0,0 16 0,0-24-196,1-1 0,-1 1-1,0-1 1,1 1 0,-1-1 0,1 1 0,-1-1 0,1 1 0,-1-1 0,1 1 0,-1-1 0,1 0 0,0 1 0,-1-1 0,1 0-1,-1 1 1,1-1 0,0 0 0,-1 0 0,1 0 0,0 0 0,-1 0 0,1 1 0,0-1 0,0 0 0,-1-1 0,1 1 0,0 0-1,-1 0 1,1 0 0,1-1 0,23-4 206,3-8-141,-1 0-1,44-31 1,-54 32-115,1 0 1,0 1 0,1 1 0,0 1-1,0 1 1,1 0 0,39-9 0,-58 17 32,0 0 1,0-1-1,0 1 1,1 0-1,-1 0 0,0 0 1,0 0-1,1 0 1,-1 0-1,0 0 1,1 0-1,-1 0 1,0 1-1,0-1 1,0 0-1,1 1 0,-1-1 1,0 1-1,0 0 1,0-1-1,0 1 1,0 0-1,0-1 1,0 1-1,0 0 1,0 0-1,0 0 0,-1 0 1,1 0-1,0 0 1,-1 0-1,2 2 1,-1 2 7,0 0 0,0 0 1,-1 0-1,0 1 0,0-1 0,-1 10 1,1 21 45,0-35-46,1 0 1,-1 0-1,1-1 1,0 1-1,-1 0 1,1 0 0,0 0-1,-1-1 1,1 1-1,0 0 1,0-1-1,0 1 1,-1-1-1,1 1 1,0-1 0,0 0-1,0 1 1,0-1-1,0 0 1,0 1-1,0-1 1,0 0 0,0 0-1,0 0 1,0 0-1,0 0 1,0 0-1,0 0 1,0 0-1,0 0 1,0-1 0,0 1-1,0 0 1,0-1-1,0 1 1,0-1-1,-1 1 1,2-1-1,38-18 173,12-20-453,-2-1 0,-2-3 0,-1-2 0,-3-2 0,-2-2 0,64-96 0,-92 124-408,-13 24 58,-19 38 429,17-39 264,-22 48 405,-25 80-1,43-113-378,0 1-1,2-1 0,0 1 0,1 0 0,0 0 0,2 0 1,0 0-1,4 31 0,9-17-320,-12-30-4,-1-1 0,1 0 1,0 1-1,0-1 0,0 0 0,0 0 0,0 0 0,0 0 1,0 0-1,0 0 0,0 0 0,1 0 0,-1-1 0,0 1 1,0 0-1,1-1 0,-1 1 0,0-1 0,1 1 0,-1-1 1,2 1-1,-15-13-5824,-1-1 5317,-12-5 2038,1-2 0,-34-36 1,50 48-859,1-1 0,1 0 0,-1 0 0,1 0 0,1 0 0,0-1 0,0 0 0,1 0 0,0-1 0,-5-20 0,9 30-352,0-1 1,0 1 0,0-1-1,0 1 1,0-1 0,0 1-1,0-1 1,0 1 0,0-1-1,1 1 1,-1-1 0,1 1-1,-1-1 1,1 1 0,0-1-1,-1 1 1,1 0 0,0 0-1,0-1 1,0 1 0,0 0-1,0 0 1,0 0 0,0 0-1,0 0 1,1 0 0,-1 0-1,0 0 1,1 1 0,-1-1-1,0 0 1,1 1 0,-1-1-1,1 1 1,-1-1 0,1 1-1,-1 0 1,1 0 0,1 0-1,9-2-108,1 2-1,0 0 1,24 2-1,-19 0-140,76 6-6552,-46-8-1101</inkml:trace>
</inkml:ink>
</file>

<file path=ppt/ink/ink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4.400"/>
    </inkml:context>
    <inkml:brush xml:id="br0">
      <inkml:brushProperty name="width" value="0.025" units="cm"/>
      <inkml:brushProperty name="height" value="0.025" units="cm"/>
    </inkml:brush>
  </inkml:definitions>
  <inkml:trace contextRef="#ctx0" brushRef="#br0">5 107 14542,'0'0'7879,"-5"-50"-6694,25 50-448,10 0 352,13 0-64,5 0-609,8-2-287,1-3-97,-2-2-801,-7-3-705,-13 0-704,-10 0-448,-19 2-705,-6 3-3203</inkml:trace>
  <inkml:trace contextRef="#ctx0" brushRef="#br0" timeOffset="1">96 252 15855,'0'0'3651,"56"-3"-1152,-14-15-705,3-6-770,5 0-639,-5 2-321,-4 5-320,-9 8-1602,-13 5-1858</inkml:trace>
</inkml:ink>
</file>

<file path=ppt/ink/ink4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062"/>
    </inkml:context>
    <inkml:brush xml:id="br0">
      <inkml:brushProperty name="width" value="0.025" units="cm"/>
      <inkml:brushProperty name="height" value="0.025" units="cm"/>
    </inkml:brush>
  </inkml:definitions>
  <inkml:trace contextRef="#ctx0" brushRef="#br0">22 324 15375,'-1'-2'549,"1"-1"1,-1 1-1,0 0 1,1-1-1,-1 1 1,1 0-1,0-1 1,0 1-1,0-1 1,0 1-1,0-1 1,2-3-1,-2 4-377,1 0-1,0 0 0,0 0 0,0 0 1,0 0-1,0 0 0,0 0 1,1 1-1,-1-1 0,0 0 0,1 1 1,2-2-1,-2 1-168,1 0 0,0 0 0,1 0 0,-1 0 0,0 1 0,0 0 0,1 0 0,-1 0 0,1 0 0,-1 0 0,1 1 1,-1-1-1,1 1 0,0 0 0,-1 0 0,7 1 0,-9-1-7,0 1 1,0-1-1,0 1 0,-1-1 1,1 1-1,0-1 0,0 1 1,0 0-1,-1-1 0,1 1 1,0 0-1,-1-1 0,1 1 1,0 0-1,-1 0 1,1 0-1,-1 0 0,1 0 1,-1 0-1,0 0 0,1-1 1,-1 1-1,0 0 0,0 0 1,0 0-1,0 0 0,0 0 1,0 0-1,0 2 1,-3 31-86,-2-21 119,0-1 0,0 0-1,-1-1 1,-1 0 0,0 0 0,-13 17-1,13-19-1,-1 0-1,2 0 0,0 1 0,0 1 1,0-1-1,2 1 0,-1-1 1,-4 17-1,9-26-20,0-1-1,0 0 1,0 1 0,0-1 0,0 1-1,0-1 1,0 1 0,0-1-1,1 0 1,-1 1 0,0-1-1,0 1 1,0-1 0,0 0 0,0 1-1,1-1 1,-1 0 0,0 1-1,0-1 1,1 0 0,-1 1-1,0-1 1,1 0 0,-1 1 0,0-1-1,1 0 1,-1 0 0,0 1-1,1-1 1,-1 0 0,0 0-1,1 0 1,-1 0 0,1 1 0,-1-1-1,0 0 1,1 0 0,-1 0-1,1 0 1,-1 0 0,1 0-1,-1 0 1,0 0 0,1 0 0,21-4 417,-21 4-408,13-4 219,1-1-1,-1-1 1,0-1-1,-1 0 1,0 0-1,15-12 1,73-59 231,-98 74-444,23-17 83,-2-2 0,33-37 0,-54 60-360,-3 8 164,-2 10 26,-6 12 73,2-11 81,1 0 0,0 1 0,2 0 0,0 0 0,2 0 1,0 0-1,2 23 0,-1-41-54,0-1 1,1 0 0,-1 1 0,1-1-1,-1 0 1,1 1 0,-1-1-1,1 0 1,0 0 0,0 1 0,-1-1-1,1 0 1,0 0 0,0 0-1,0 0 1,0 0 0,0 0 0,1 0-1,-1-1 1,0 1 0,0 0-1,1-1 1,-1 1 0,0-1 0,1 1-1,-1-1 1,0 1 0,1-1-1,-1 0 1,1 0 0,-1 0 0,0 0-1,1 0 1,-1 0 0,1 0 0,-1 0-1,0-1 1,1 1 0,-1 0-1,1-1 1,-1 1 0,0-1 0,2-1-1,5 0 141,-1-1 0,0 0 0,0-1 0,0 0 0,0 0-1,9-8 1,7-9-34,-1-1 0,33-42 0,-48 55-120,0 0 1,-1-1-1,0 0 1,0 0-1,-1-1 1,-1 0-1,1 0 1,-2 0-1,0 0 1,3-16-1,-6 26-28,0 1 0,0-1 0,1 1 0,-1-1 0,0 0 1,0 1-1,0-1 0,0 1 0,0-1 0,0 1 0,0-1 0,0 0 0,0 1 0,0-1 0,0 1 0,0-1 1,-1 1-1,1-1 0,0 1 0,0-1 0,0 1 0,-1-1 0,1 1 0,0-1 0,-1 1 0,1-1 0,-1 1 1,1 0-1,0-1 0,-1 1 0,0-1 0,-13 11-97,-11 25 80,18-21 54,1 0 1,0 0-1,1 0 1,1 0-1,0 1 1,1 0-1,0 0 1,0 21-1,3-35-26,0 0 1,0 0-1,0 0 0,0 0 1,0 0-1,1 0 1,-1 0-1,0 0 0,1-1 1,-1 1-1,1 0 0,-1 0 1,1 0-1,0 0 1,-1-1-1,1 1 0,0 0 1,-1-1-1,1 1 0,0 0 1,0-1-1,-1 1 0,1-1 1,0 1-1,0-1 1,0 0-1,0 1 0,0-1 1,0 0-1,0 0 0,0 1 1,0-1-1,0 0 1,-1 0-1,1 0 0,0 0 1,0 0-1,0 0 0,0-1 1,2 1-1,43-13 223,-25 3-132,-1-1 0,30-23 0,-32 21-144,-1 2 0,2 0 0,28-13 0,-47 23 28,1 1-1,0 0 0,-1 0 1,1 0-1,0-1 0,-1 1 0,1 0 1,-1 0-1,1 0 0,0 0 1,-1 0-1,1 0 0,0 0 0,-1 0 1,1 0-1,0 0 0,-1 0 1,1 1-1,0-1 0,-1 0 0,1 0 1,-1 1-1,1-1 0,-1 0 1,1 1-1,-1-1 0,1 1 0,-1-1 1,1 0-1,-1 1 0,2 0 1,5 26-152,-11 40 277,3-59-150,-5 45-1118,7-53 1079,-1 0-1,1 1 1,-1-1 0,1 0 0,0 0 0,-1 0 0,1 0 0,0 0 0,-1 0 0,1 1 0,-1-2 0,1 1 0,0 0 0,-1 0-1,1 0 1,-1 0 0,1 0 0,0 0 0,-1 0 0,1-1 0,-1 1 0,1 0 0,0-1 0,9-8-530,0 0 0,-1-1 0,0 1 0,0-2 0,-1 1 0,-1-1 0,0-1 0,9-18 0,-11 20-5,29-56-1706,30-84-1,0-2 6475,-58 142-1781,-3 10-924,-5 21-452,-10 36-425,-5-6 286,1-9-438,3 1-1,1 0 1,2 0 0,2 1 0,-3 69 0,16-88-554,-5-24 134,0-1 0,0 1 0,0-1 0,1 1 0,-1-1 0,0 1 0,0-1 0,0 0 0,1 1 1,-1-1-1,0 1 0,1-1 0,-1 0 0,0 1 0,1-1 0,-1 0 0,0 1 0,1-1 0,-1 0 0,1 1 1,-1-1-1,1 0 0,-1 0 0,0 0 0,1 0 0,-1 1 0,1-1 0,-1 0 0,1 0 0,-1 0 1,1 0-1,-1 0 0,1 0 0,-1 0 0,1 0 0,-1 0 0,1 0 0,-1-1 0,1 1 0,-1 0 0,1 0 1,-1 0-1,1-1 0,-1 1 0,0 0 0,1 0 0,-1-1 0,1 1 0,0-1 0,0-1-25,0 0 0,0 0 0,0-1 0,0 1 1,0 0-1,-1 0 0,1-1 0,0 1 0,-1-1 0,0 1 0,0-1 0,0 1 0,0 0 0,0-1 0,-1-2 0,-5-40-446,1 32 445,0-1 1,-1 1-1,-1 1 1,0-1 0,0 1-1,-2 0 1,1 1-1,-13-13 1,-21-30 1457,45 52-1290,0 1 1,0 0 0,0 0-1,0 0 1,0 1 0,0-1-1,0 1 1,0-1-1,4 1 1,-6 0-62,75-6 395,36-4-4364,-111 10 3723,0 0-174,0 0 1,0 0-1,0 0 1,0 0-1,1 0 0,-1-1 1,0 1-1,0 0 1,0 0-1,0-1 1,0 1-1,0-1 1,0 1-1,0-1 0,0 0 1,0 1-1,0-1 1,0 0-1,1-1 1,-1-5-5925</inkml:trace>
</inkml:ink>
</file>

<file path=ppt/ink/ink4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418"/>
    </inkml:context>
    <inkml:brush xml:id="br0">
      <inkml:brushProperty name="width" value="0.025" units="cm"/>
      <inkml:brushProperty name="height" value="0.025" units="cm"/>
    </inkml:brush>
  </inkml:definitions>
  <inkml:trace contextRef="#ctx0" brushRef="#br0">15 25 14958,'-11'-6'3588,"8"-1"-1539,3 2 482,0 1-769,11 2-1122,11 2-480,10 0-224,4 0-1313,5 4-2563,2 5-3138</inkml:trace>
</inkml:ink>
</file>

<file path=ppt/ink/ink4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746"/>
    </inkml:context>
    <inkml:brush xml:id="br0">
      <inkml:brushProperty name="width" value="0.025" units="cm"/>
      <inkml:brushProperty name="height" value="0.025" units="cm"/>
    </inkml:brush>
  </inkml:definitions>
  <inkml:trace contextRef="#ctx0" brushRef="#br0">149 1 20243,'0'0'1708,"-8"2"-656,-15 3-445,-95 28 5443,150-28-8338,24-3-912,-40-2 2735,0 1 1,-1 0-1,1 2 0,0 0 0,-1 0 0,25 10 1,-36-12 572,1 1 1,-1-1 0,0 1 0,-1 0 0,1 0-1,0 1 1,-1-1 0,1 1 0,-1 0 0,1 0-1,-1 0 1,0 0 0,-1 0 0,1 1 0,0-1 0,-1 1-1,0 0 1,0-1 0,0 1 0,0 0 0,-1 1-1,0-1 1,1 0 0,-1 0 0,-1 0 0,1 1-1,-1-1 1,1 0 0,-2 5 0,0-5 80,0-1-1,0 1 1,0-1 0,-1 0-1,1 1 1,-1-1 0,0 0-1,0 0 1,0 0 0,0 0-1,-1-1 1,1 1 0,-1-1-1,1 1 1,-1-1 0,0 0 0,0 0-1,0 0 1,0 0 0,-5 1-1,-8 4 570,1 0 0,-31 7-1,-17-1 295,59-13-1055,-1 1 0,1-1 0,-1 1 0,1-1-1,-1-1 1,1 1 0,-1-1 0,1 1 0,-1-1 0,1-1 0,-8-2-1,11 3-169,0 1 0,0-1 0,0 0 0,1 0 0,-1 0 0,0 0-1,0 0 1,0 0 0,1 0 0,-1 0 0,1 0 0,-1 0-1,1 0 1,-1 0 0,1 0 0,-1 0 0,1 0 0,0-1 0,0 1-1,0 0 1,0 0 0,0 0 0,0-1 0,0 1 0,0 0 0,0 0-1,0 0 1,0-1 0,1 1 0,-1 0 0,1 0 0,-1 0 0,1 0-1,-1 0 1,1 0 0,1-2 0,0-1-1158,1-1 1,1 1-1,-1 0 1,1 0-1,-1 0 1,1 0-1,5-3 1,25-16-11002</inkml:trace>
</inkml:ink>
</file>

<file path=ppt/ink/ink4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8.072"/>
    </inkml:context>
    <inkml:brush xml:id="br0">
      <inkml:brushProperty name="width" value="0.025" units="cm"/>
      <inkml:brushProperty name="height" value="0.025" units="cm"/>
    </inkml:brush>
  </inkml:definitions>
  <inkml:trace contextRef="#ctx0" brushRef="#br0">18 472 14318,'0'0'4890,"-3"11"-2280,-2 2-1694,3-8-448,0 1 0,1-1 0,-1 1 0,1-1 0,0 1 0,1 0 0,-1 10 0,1-15-401,1 0-1,-1 0 0,1 0 0,-1 0 0,0 0 0,1 0 0,0-1 1,-1 1-1,1 0 0,0 0 0,-1 0 0,1-1 0,0 1 1,0 0-1,0-1 0,-1 1 0,1 0 0,0-1 0,0 1 0,0-1 1,0 0-1,0 1 0,0-1 0,0 0 0,0 1 0,0-1 1,0 0-1,0 0 0,1 0 0,-1 0 0,0 0 0,0 0 0,0 0 1,0-1-1,0 1 0,0 0 0,0 0 0,1-2 0,47-10 435,-26 2-453,-1-2 0,1 0 1,-2-1-1,0-2 1,0 0-1,-2-1 0,0-1 1,0-1-1,-2 0 1,20-28-1,-23 28 169,-1-1 0,-1 0 1,0-1-1,-2-1 0,0 1 0,-2-2 0,0 1 1,-1-1-1,-1 0 0,-1-1 0,3-36 1,-8 54-210,0 0-1,0 0 1,0 0 0,-1 0 0,1 0 0,-1 0 0,0 0 0,-1 0 0,-2-7 0,3 11-11,0 0 0,0-1-1,0 1 1,0 0 0,0 0 0,0-1-1,0 1 1,0 0 0,-1 0 0,1 1 0,-1-1-1,1 0 1,0 0 0,-1 1 0,1-1 0,-1 0-1,1 1 1,-1 0 0,0-1 0,1 1-1,-1 0 1,1 0 0,-1 0 0,0 0 0,1 0-1,-1 0 1,1 0 0,-1 1 0,0-1 0,1 0-1,-1 1 1,-2 1 0,-4 1-13,-1 1 0,1 1 0,0-1 0,1 1 0,-1 1 1,1-1-1,0 1 0,0 1 0,0-1 0,-5 9 0,-4 4 1,1 1 1,-19 33-1,31-47 7,0-1-1,0 0 1,0 1 0,1 0 0,0-1-1,0 1 1,1 0 0,0 0-1,-1 10 1,2-14 1,0 0-1,0 0 1,1 0 0,-1 0-1,1 0 1,-1 0-1,1 0 1,0 0-1,0-1 1,0 1 0,0 0-1,0 0 1,0-1-1,0 1 1,0-1-1,1 1 1,-1-1 0,1 1-1,-1-1 1,1 0-1,0 0 1,-1 0 0,1 0-1,0 0 1,0 0-1,0 0 1,-1 0-1,1-1 1,0 1 0,0-1-1,2 1 1,14 2-262,-1-1 0,1 0-1,0-2 1,21-1 0,-26 0 77,-1 0 0,1 1 0,-1 1 0,1 0-1,-1 0 1,1 1 0,-1 1 0,0 0 0,23 9 0,-32-11 194,-1 1 0,1 0 1,0 0-1,-1 0 0,1 0 0,-1 0 1,1 0-1,-1 1 0,0-1 1,0 1-1,0-1 0,0 1 0,-1 0 1,1 0-1,-1 0 0,1 0 1,-1 0-1,0 0 0,0 0 0,-1 0 1,1 1-1,-1-1 0,1 0 1,-1 0-1,0 5 0,-2 6 8,0 0 0,-1-1-1,0 1 1,-9 23 0,-1 6-1255,13-43 1134,-1 0 0,1 0 1,0 0-1,0 1 1,0-1-1,0 0 1,0 0-1,1 0 0,-1 0 1,0 1-1,0-1 1,0 0-1,0 0 1,0 0-1,0 0 1,0 0-1,0 1 0,0-1 1,0 0-1,0 0 1,0 0-1,1 0 1,-1 0-1,0 0 0,0 1 1,0-1-1,0 0 1,0 0-1,0 0 1,1 0-1,-1 0 1,0 0-1,0 0 0,0 0 1,0 0-1,1 0 1,-1 0-1,0 0 1,0 0-1,0 0 0,0 0 1,1 0-1,-1 0 1,0 0-1,0 0 1,0 0-1,0 0 1,1 0-1,-1 0 0,0 0 1,0 0-1,0 0 1,0 0-1,0 0 1,1 0-1,-1-1 0,0 1 1,0 0-1,0 0 1,0 0-1,0 0 1,0 0-1,0 0 1,0-1-1,1 1 0,11-8-3135,9-11-3977</inkml:trace>
</inkml:ink>
</file>

<file path=ppt/ink/ink4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8.821"/>
    </inkml:context>
    <inkml:brush xml:id="br0">
      <inkml:brushProperty name="width" value="0.025" units="cm"/>
      <inkml:brushProperty name="height" value="0.025" units="cm"/>
    </inkml:brush>
  </inkml:definitions>
  <inkml:trace contextRef="#ctx0" brushRef="#br0">122 347 20115,'0'0'7597,"-12"9"-6738,5-4-804,-56 48 1368,60-50-1278,-1 1 0,0 1 0,1-1 0,-1 0 0,1 1 0,1 0-1,-1-1 1,0 1 0,1 0 0,0 0 0,1 1 0,-1-1 0,1 0 0,-2 11-1,4-15-136,-1 0-1,1 0 1,-1 0-1,1 0 1,-1 0-1,1 0 1,0-1-1,-1 1 1,1 0-1,0 0 1,0 0-1,0-1 1,0 1-1,0 0 1,-1-1-1,1 1 1,0-1-1,0 1 1,0-1-1,1 0 1,-1 1-1,0-1 1,0 0-1,0 0 1,0 1-1,0-1 1,0 0-1,0 0 1,0 0-1,1-1 1,-1 1-1,0 0 1,0 0-1,0 0 1,2-2-1,46-8 113,-32 1-231,0 0 1,-1-1-1,0-1 0,-1-1 1,0 0-1,0-1 0,-2 0 1,1-1-1,-2 0 0,0-1 1,-1-1-1,0 0 0,-1-1 1,12-27-1,-44 78-1248,-33 56 1606,52-84-170,-1 1-1,1 0 1,1-1 0,-1 1-1,1 1 1,1-1 0,-1 0-1,1 0 1,0 1-1,1-1 1,0 15 0,1-21-70,-1 0 0,1 0 0,-1 0 0,1 0 1,0 0-1,0 0 0,0 0 0,0 0 0,0 0 0,0 0 1,0 0-1,0-1 0,0 1 0,0 0 0,0-1 0,0 1 1,0-1-1,1 1 0,-1-1 0,0 1 0,0-1 1,1 0-1,-1 0 0,0 0 0,0 0 0,1 0 0,-1 0 1,0 0-1,1 0 0,-1 0 0,0 0 0,0-1 0,3 0 1,44-13 260,-23 0-268,0-1 0,-1-1-1,0-1 1,-2-1 0,39-40 0,-30 24-9,-1-1 1,47-76 0,-63 88-175,-12 20 63,-4 6-7,-21 34-289,4-6 466,-29 40-133,-36 61 403,77-119-252,1 0 0,0 1 0,1 0-1,0 0 1,1 1 0,0-1 0,-2 30 0,6-43-67,0 1 0,0-1 0,-1 0 1,2 1-1,-1-1 0,0 1 1,0-1-1,0 1 0,1-1 0,-1 0 1,0 1-1,1-1 0,-1 0 1,1 1-1,0-1 0,0 0 0,-1 1 1,1-1-1,0 0 0,0 0 1,0 0-1,0 0 0,0 0 0,0 0 1,2 1-1,-1-1 10,1-1-1,-1 1 1,1 0 0,-1-1 0,1 1-1,-1-1 1,1 0 0,-1 0-1,1 0 1,-1 0 0,1 0 0,0 0-1,2-1 1,5-2 2,0 0-1,0 0 1,-1-1 0,1 0-1,-1 0 1,11-8 0,10-10-15,-2-1 1,0-1-1,-2-1 1,0-1-1,-2-2 1,29-42-1,-25 26 160,-1-1-1,-2-2 1,34-89-1,-54 121-158,0 0-1,-1 0 1,3-17 0,-7 32-3,-1 0 1,1 0-1,0 0 0,0 0 1,-1 1-1,1-1 1,0 0-1,0 0 0,-1 0 1,1 0-1,0 0 1,0 0-1,-1 0 1,1 0-1,0 0 0,0 0 1,-1 0-1,1 0 1,0 0-1,0 0 0,-1 0 1,1 0-1,0 0 1,0 0-1,-1 0 1,1-1-1,0 1 0,0 0 1,-1 0-1,1 0 1,0 0-1,0 0 0,0-1 1,-1 1-1,1 0 1,0 0-1,0 0 1,0-1-1,0 1 0,0 0 1,-1 0-1,1-1 1,0 1-1,0 0 0,0 0 1,0-1-1,0 1 1,0 0-1,0 0 1,0-1-1,0 1 0,0 0 1,0-1-1,-15 21-69,2 1 79,2 0 0,0 1 0,1 1 0,2 0 0,0 0 0,1 1 1,2 0-1,0 0 0,2 0 0,1 0 0,0 1 0,2-1 0,5 48 0,-3-62-107,1 0 0,-1 0 0,2-1 0,-1 1 0,1-1-1,1 1 1,-1-1 0,2-1 0,-1 1 0,1-1 0,1 0 0,-1 0-1,1-1 1,1 1 0,-1-2 0,1 1 0,14 8 0,-22-15 87,0-1 0,0 1 0,0 0 1,0 0-1,0-1 0,-1 1 0,1 0 0,0-1 1,0 1-1,0 0 0,1 0 0,-1-1 0,0 1 1,0 0-1,0-1 0,0 1 0,0 0 0,0 0 1,0-1-1,0 1 0,1 0 0,-1 0 0,0-1 1,0 1-1,0 0 0,0 0 0,1 0 0,-1-1 1,0 1-1,0 0 0,1 0 0,-1 0 0,0 0 1,0-1-1,1 1 0,-1 0 0,0 0 0,0 0 1,1 0-1,-1 0 0,0 0 0,1 0 0,-1 0 1,0 0-1,0 0 0,1 0 0,-1 0 0,0 0 1,1 0-1,-1 0 0,0 0 0,0 0 0,1 0 1,-1 0-1,0 1 0,0-1 0,1 0 0,-1 0 0,0 0 1,0 0-1,1 1 0,-1-1 0,0 0 0,-11-22 150,-14-13 444,-44-46 0,50 61-260,0-1 0,2 0 0,0-1 1,2-1-1,0 0 0,-18-41 0,32 61-320,0 0 0,0 1 0,1-1 0,-1 0 0,0 0 0,1 0 0,0 0 0,0 0 0,0-5 0,0 7 0,1 0 0,-1 0 0,0 0 0,0 0 0,1 0 0,-1 0 0,1 1 0,-1-1 0,1 0 0,0 0 0,-1 0 0,1 0 0,0 1 0,-1-1 0,1 0 0,0 1 0,0-1 0,0 0 0,1 0 0,4-1 0,0 0 0,0 1 0,0 0 0,0 0 0,0 0 0,0 1 0,12 1 0,-16-1 0,62 3-1245,0 3 1,92 21-1,67 8-3909,-120-30-1493</inkml:trace>
</inkml:ink>
</file>

<file path=ppt/ink/ink4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2.027"/>
    </inkml:context>
    <inkml:brush xml:id="br0">
      <inkml:brushProperty name="width" value="0.025" units="cm"/>
      <inkml:brushProperty name="height" value="0.025" units="cm"/>
    </inkml:brush>
  </inkml:definitions>
  <inkml:trace contextRef="#ctx0" brushRef="#br0">77 10 21813,'0'0'5925,"-49"-9"-9480,39 20 288,-1-4-1314,5-3-5060</inkml:trace>
</inkml:ink>
</file>

<file path=ppt/ink/ink4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6.018"/>
    </inkml:context>
    <inkml:brush xml:id="br0">
      <inkml:brushProperty name="width" value="0.025" units="cm"/>
      <inkml:brushProperty name="height" value="0.025" units="cm"/>
    </inkml:brush>
  </inkml:definitions>
  <inkml:trace contextRef="#ctx0" brushRef="#br0">0 8 16944,'0'0'187,"0"-1"0,1 1-1,-1 0 1,0-1 0,0 1 0,0-1-1,1 1 1,-1 0 0,0-1 0,0 1-1,1-1 1,-1 1 0,0 0 0,1 0 0,-1-1-1,0 1 1,1 0 0,-1-1 0,0 1-1,1 0 1,-1 0 0,1 0 0,-1 0-1,1-1 1,-1 1 0,0 0 0,1 0-1,-1 0 1,1 0 0,-1 0 0,1 0 0,-1 0-1,1 0 1,-1 0 0,0 0 0,2 1-1,4 17 2606,-6 42-2214,0-48 75,-1 34-363,0-26-98,0 0 0,2 0 0,0 0 0,1 0 0,1 0 0,7 24 0,-10-43-161,0 1-1,0-1 1,0 0 0,1 0 0,-1 1 0,1-1 0,-1 0 0,1 0 0,-1 0 0,1 1 0,-1-1 0,1 0 0,0 0 0,0 0 0,0 0 0,0 0 0,0-1 0,-1 1 0,2 0 0,-1 0 0,0 0 0,0-1 0,0 1-1,0-1 1,0 1 0,0-1 0,1 1 0,-1-1 0,0 0 0,0 1 0,1-1 0,-1 0 0,0 0 0,1 0 0,-1 0 0,0 0 0,0 0 0,1 0 0,-1-1 0,0 1 0,0 0 0,1-1 0,-1 1 0,0-1 0,0 1-1,0-1 1,0 0 0,0 0 0,1 1 0,-1-1 0,-1 0 0,1 0 0,0 0 0,0 0 0,0 0 0,0-1 0,7-6 218,-1 0-1,-1 0 1,1 0 0,-2-1-1,8-14 1,-6 8-249,0 0 0,-2 0 0,0-1 0,0 0 0,-2 0 0,0 0 0,-1 0 0,1-30 0,-3 46 0,0 0 0,0 0 0,0-1 0,0 1 0,0 0 0,0 0 0,0 0 0,0-1 0,-1 1 0,1 0 0,0 0 0,0 0 0,0 0 0,0-1 0,0 1 0,0 0 0,0 0 0,0 0 0,0 0 0,-1-1 0,1 1 0,0 0 0,0 0 0,0 0 0,0 0 0,0 0 0,-1 0 0,1 0 0,0 0 0,0-1 0,0 1 0,-1 0 0,1 0 0,0 0 0,0 0 0,0 0 0,0 0 0,-1 0 0,1 0 0,0 0 0,0 0 0,0 0 0,-1 0 0,1 0 0,0 0 0,0 0 0,0 0 0,-1 1 0,1-1 0,0 0 0,0 0 0,0 0 0,0 0 0,0 0 0,-1 0 0,1 0 0,0 1 0,0-1 0,0 0 0,0 0 0,0 0 0,0 0 0,-1 0 0,1 1 0,0-1 0,0 0 0,-10 11 0,7-7 0,1 0 0,-1 1 0,1-1 0,0 1 0,0-1 0,0 1 0,1 0 0,0 0 0,0 0 0,0 0 0,0 0 0,1 0 0,0 0 0,0 0 0,0-1 0,2 7 0,-1-9 0,1-1 0,0 0 0,0 0 0,0 0 0,0 0 0,0 0 0,0 0 0,0 0 0,0-1 0,0 1 0,0-1 0,0 0 0,0 1 0,1-1 0,-1 0 0,0 0 0,4-1 0,41-3 0,-36 1 0,-1-1 0,1-1 0,0 1 0,-1-2 0,0 1 0,0-1 0,-1-1 0,0 0 0,0 0 0,0-1 0,-1 0 0,0 0 0,-1-1 0,0 0 0,0 0 0,7-15 0,-44 55 0,18-16 0,6-9 0,0 1 0,0 0 0,1 0 0,0 0 0,0 1 0,1 0 0,0 0 0,1 0 0,-1 0 0,1 0 0,1 1 0,-2 8 0,5-16 0,-1 0 0,1 0 0,0 0 0,-1 0 0,1-1 0,0 1 0,0 0 0,0 0 0,0-1 0,0 1 0,0-1 0,0 1 0,0-1 0,0 1 0,0-1 0,0 0 0,0 1 0,0-1 0,0 0 0,1 0 0,-1 0 0,0 0 0,0 0 0,0 0 0,0 0 0,2 0 0,43-1 0,-37 0 0,62-4 0,38-1 0,-90 14 0,-16-7 0,-3-15 0,0 11 0,0 2 0,-5-139 0,5 140-6,0-1 0,0 1 1,0 0-1,0 0 0,0-1 0,1 1 0,-1 0 1,0-1-1,0 1 0,0 0 0,0 0 0,0-1 1,1 1-1,-1 0 0,0 0 0,0 0 0,1-1 1,-1 1-1,0 0 0,0 0 0,1 0 0,-1-1 1,0 1-1,0 0 0,1 0 0,-1 0 0,0 0 1,1 0-1,-1 0 0,0 0 0,0 0 0,1 0 1,-1 0-1,0 0 0,1 0 0,-1 0 0,0 0 1,1 0-1,-1 0 0,0 0 0,0 0 0,1 0 1,12 3-1573,-13-3 1456,39 13-10058,-16-8 1073</inkml:trace>
</inkml:ink>
</file>

<file path=ppt/ink/ink4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6.361"/>
    </inkml:context>
    <inkml:brush xml:id="br0">
      <inkml:brushProperty name="width" value="0.025" units="cm"/>
      <inkml:brushProperty name="height" value="0.025" units="cm"/>
    </inkml:brush>
  </inkml:definitions>
  <inkml:trace contextRef="#ctx0" brushRef="#br0">163 19 21588,'0'0'7939,"-9"-4"-6888,6 2-1019,0 0-1,-1 0 0,1 1 0,-1-1 1,1 1-1,-1 0 0,0 0 1,0 0-1,0 1 0,1-1 1,-1 1-1,0 0 0,0 0 0,0 0 1,0 1-1,1-1 0,-1 1 1,0 0-1,0 0 0,1 0 0,-1 1 1,1-1-1,-1 1 0,1 0 1,-1 0-1,1 0 0,0 0 0,-5 5 1,4-3-71,-2 1 51,-1 1-1,1 0 1,1 0-1,-9 11 1,14-16-30,0-1-1,-1 1 1,1-1 0,0 1 0,-1 0 0,1-1-1,0 1 1,0-1 0,-1 1 0,1 0 0,0-1-1,0 1 1,0 0 0,0-1 0,0 1-1,0 0 1,0 0 0,0-1 0,0 1 0,0 0-1,1-1 1,-1 1 0,0-1 0,0 1 0,1 1-1,0-1-67,1-1 0,-1 1 0,0 0 0,0 0 0,1 0 0,-1-1 0,1 1 0,-1-1 0,1 1 0,-1-1 0,1 0 0,-1 0 0,1 1 0,-1-1 0,1 0 0,2-1 0,71-1-4924,10 0-150,-31 7 6389,-53-5-1121,-1 0 1,1 0 0,-1 0-1,1 0 1,-1 0 0,0 1-1,1-1 1,-1 0 0,1 0-1,-1 0 1,1 1 0,-1-1-1,0 0 1,1 0 0,-1 1 0,0-1-1,1 0 1,-1 1 0,0-1-1,1 0 1,-1 1 0,0-1-1,0 0 1,1 1 0,-1-1-1,0 1 1,0-1 0,0 1 0,0-1-1,1 1 1,-1-1 0,0 0-1,0 2 1,-6 17 2165,-17 11-17,14-22-1601,0 0 0,0 0 0,-1-1 0,0-1 0,-13 7 0,17-11-877,1 0 1,0 0-1,-1 0 1,0 0 0,1-1-1,-1 0 1,-10 0 0,27-10-13334,6-2 3224</inkml:trace>
</inkml:ink>
</file>

<file path=ppt/ink/ink4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107"/>
    </inkml:context>
    <inkml:brush xml:id="br0">
      <inkml:brushProperty name="width" value="0.025" units="cm"/>
      <inkml:brushProperty name="height" value="0.025" units="cm"/>
    </inkml:brush>
  </inkml:definitions>
  <inkml:trace contextRef="#ctx0" brushRef="#br0">83 224 17136,'0'0'3112,"-9"3"-1248,3-2-1473,1-1-161,0 0 0,0 1 0,0 0-1,1 0 1,-1 0 0,0 1 0,1 0 0,-1 0 0,1 0 0,-1 0-1,-7 6 1,12-8-207,0 1 1,-1-1-1,1 1 0,-1 0 0,1-1 0,0 1 0,0-1 1,-1 1-1,1 0 0,0-1 0,0 1 0,0 0 0,0-1 0,-1 1 1,1 0-1,0-1 0,0 1 0,0 0 0,1 0 0,-1-1 1,0 1-1,0 0 0,0-1 0,0 1 0,1-1 0,-1 1 1,0 0-1,1-1 0,0 2 0,19 17 666,-14-16-619,0 1 0,0-1 0,1 0 0,-1-1 0,12 4 1,-14-6-77,1 1 0,-1-1 1,0 0-1,0 0 0,0 0 1,1-1-1,-1 1 1,0-1-1,0 0 0,0 0 1,0-1-1,0 1 1,0-1-1,0 0 0,-1 0 1,1 0-1,0 0 0,3-4 1,-1 0-36,-1 1 0,-1-1 0,1 0 1,-1 0-1,0 0 0,0 0 0,-1-1 1,0 1-1,4-14 0,0-5 250,-1 1-1,-2-2 1,-1 1-1,0 0 1,-2-27-1,-1 50-133,0 0-1,0 0 1,0 0 0,0 0-1,0 0 1,0 0-1,-1 0 1,1 1 0,-1-1-1,1 0 1,-1 0-1,0 0 1,0 1 0,0-1-1,0 0 1,-1-1-1,1 3-41,1-1-1,-1 1 0,0-1 0,1 1 0,-1 0 0,0-1 0,0 1 1,1 0-1,-1 0 0,0-1 0,0 1 0,0 0 0,1 0 0,-1 0 0,0 0 1,0 0-1,0 0 0,1 0 0,-1 1 0,0-1 0,0 0 0,0 0 0,1 0 1,-1 1-1,-1 0 0,-2 1 18,0 1 0,0-1 0,0 1 0,0 0 0,1 1 0,-1-1 0,1 1 0,0-1 0,0 1 0,-4 7-1,0 1 130,0 1-1,2 0 1,-1 0-1,2 0 1,0 1-1,-5 27 0,8-37-134,1 0 0,0 1 0,0-1 1,0 0-1,1 0 0,-1 0 0,1 0 0,0 1 0,0-1 0,0 0 0,1-1 0,1 5 0,-1-5-37,-1-1 0,1 0 0,0 0 0,0 0-1,0 0 1,0 0 0,0 0 0,0 0 0,1-1 0,-1 1 0,0-1 0,1 0 0,0 1-1,-1-1 1,1 0 0,-1-1 0,1 1 0,0 0 0,5 0 0,0 0-16,-1 0-1,1-1 1,0 1 0,0-2 0,0 1 0,0-1 0,-1 0-1,1-1 1,0 0 0,-1 0 0,1 0 0,-1-1 0,0 0 0,0-1-1,0 1 1,0-2 0,0 1 0,-1-1 0,0 1 0,0-2-1,0 1 1,-1-1 0,0 0 0,0 0 0,0 0 0,-1-1 0,6-10-1,-29 94 587,18-76-576,1 1 0,0-1 0,-1 0 1,1 1-1,0-1 0,0 0 0,0 1 0,0-1 0,0 0 0,0 1 1,0-1-1,1 0 0,-1 1 0,0-1 0,1 0 0,-1 0 0,1 1 1,0-1-1,-1 0 0,1 0 0,0 0 0,-1 0 0,1 0 0,0 0 1,0 0-1,0 0 0,0 0 0,0 0 0,0 0 0,0 0 0,1-1 1,-1 1-1,0-1 0,2 2 0,1-2-2,0 1 1,0-1-1,0 1 0,0-1 0,0 0 1,0 0-1,0-1 0,1 1 0,-1-1 1,6-2-1,-1 0 1,1-1 0,-1 0 0,0-1 0,0 0 0,0 0 0,-1 0 0,0-1 0,0-1 0,0 0 0,-1 0 0,9-10 0,-24 58 0,7-39 0,0 1 0,0 0 0,0 0 0,1 0 0,-1 0 0,1-1 0,0 1 0,-1 0 0,1 0 0,1 0 0,-1 0 0,0 0 0,1 0 0,-1-1 0,3 5 0,-2-5 0,0-1 0,0 0 0,1 1 0,-1-1 0,1 0 0,-1 0 0,1 0 0,0 0 0,-1 0 0,1 0 0,0 0 0,0-1 0,-1 1 0,1 0 0,0-1 0,0 0 0,0 1 0,0-1 0,0 0 0,0 0 0,0 0 0,3-1 0,6 2-605,23-3-5436,-33 2 5741,0 0-1,0-1 0,0 1 1,0 0-1,0-1 0,0 1 1,0-1-1,0 0 1,0 1-1,0-1 0,-1 1 1,1-1-1,0 0 0,0 0 1,-1 0-1,1 1 1,0-1-1,-1 0 0,1 0 1,-1 0-1,1 0 1,-1 0-1,1 0 0,-1 0 1,0 0-1,1 0 0,-1 0 1,0-2-1,1-16-11977</inkml:trace>
</inkml:ink>
</file>

<file path=ppt/ink/ink4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481"/>
    </inkml:context>
    <inkml:brush xml:id="br0">
      <inkml:brushProperty name="width" value="0.025" units="cm"/>
      <inkml:brushProperty name="height" value="0.025" units="cm"/>
    </inkml:brush>
  </inkml:definitions>
  <inkml:trace contextRef="#ctx0" brushRef="#br0">0 9 20499,'0'0'12268,"53"-9"-40423</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2.977"/>
    </inkml:context>
    <inkml:brush xml:id="br0">
      <inkml:brushProperty name="width" value="0.025" units="cm"/>
      <inkml:brushProperty name="height" value="0.025" units="cm"/>
    </inkml:brush>
  </inkml:definitions>
  <inkml:trace contextRef="#ctx0" brushRef="#br0">79 1 15214,'0'0'4960,"-9"13"-3316,0 0-1186,1 0-1,0 1 1,1 0 0,0 0-1,1 1 1,1-1-1,0 1 1,1 1 0,1-1-1,-3 21 1,5-27-404,1 0 0,0 0 0,0 0 0,0 0 0,1 0 0,1 0 0,-1 0-1,2-1 1,-1 1 0,1 0 0,0-1 0,1 0 0,0 0 0,0 0 0,1 0 0,0 0 0,0-1 0,1 0 0,10 11-1,-15-18-114,0 1-1,0-1 0,0 1 0,0-1 0,0 1 0,0-1 0,0 1 0,0-1 1,0 0-1,0 1 0,0-1 0,0 0 0,0 0 0,0 0 0,0 0 0,0 0 0,1 0 1,-1 0-1,0-1 0,0 1 0,0 0 0,0 0 0,0-1 0,0 1 0,0-1 1,0 1-1,1-2 0,26-22-1428,-12 9-968,-5 64 2314,-10-47 197,0 1 1,0 0-1,0-1 0,0 0 0,1 1 0,-1-1 0,1 0 1,-1 1-1,1-1 0,0 0 0,0 0 0,0 0 1,0-1-1,0 1 0,1 0 0,-1-1 0,0 0 0,1 1 1,-1-1-1,4 1 0,-1-1 48,0 0 1,0 0-1,0-1 1,0 1-1,0-1 1,0-1-1,0 1 1,0 0-1,0-1 1,7-2-1,4-2 162,0-1 0,-1 0 1,1-1-1,-1-1 0,22-15 0,-34 18 1895,-11 4-1238,-22 6-716,16-3 470,15-5-620,-1 0 1,1 1-1,0-1 0,0 0 1,0 1-1,1-1 1,-1 1-1,1-1 1,1-2-1,0 2-42,13-19-290,0 2 0,27-26 0,-38 51-169,-2 15 368,-2 23 286,-2-41-203,1 2 23,0 0-1,0 0 1,0 0 0,0 0 0,1 0-1,-1 0 1,1 0 0,0 0-1,1 0 1,-1 0 0,0 0-1,1-1 1,4 8 0,-4-9-6,1 0 0,0 0 1,-1-1-1,1 1 1,0 0-1,0-1 0,0 0 1,0 0-1,0 0 0,0 0 1,1 0-1,-1 0 0,0-1 1,0 0-1,1 0 0,-1 0 1,6 0-1,-2 0-20,1-1-1,-1 1 1,0-1-1,1-1 1,-1 1 0,10-5-1,-14 5-236,-1 0 0,0 0 0,0 0-1,0 0 1,-1 0 0,1-1 0,0 1-1,0-1 1,-1 1 0,4-4 0,-4 3-178,-1 1 0,1 0-1,0-1 1,-1 1 0,1-1 0,-1 1 0,1 0 0,-1-1-1,0 1 1,0-1 0,0 1 0,1-1 0,-1 1 0,-1-1 0,1 1-1,0-1 1,0 1 0,-1-3 0,-6-13-5998</inkml:trace>
</inkml:ink>
</file>

<file path=ppt/ink/ink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4.727"/>
    </inkml:context>
    <inkml:brush xml:id="br0">
      <inkml:brushProperty name="width" value="0.025" units="cm"/>
      <inkml:brushProperty name="height" value="0.025" units="cm"/>
    </inkml:brush>
  </inkml:definitions>
  <inkml:trace contextRef="#ctx0" brushRef="#br0">1 176 17457,'0'0'800,"53"-2"578,-8-18 896,6-6-1121,2-1-673,-2 0-384,-3-1-1729,-10 4-2723,-11 2-2947</inkml:trace>
</inkml:ink>
</file>

<file path=ppt/ink/ink4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824"/>
    </inkml:context>
    <inkml:brush xml:id="br0">
      <inkml:brushProperty name="width" value="0.025" units="cm"/>
      <inkml:brushProperty name="height" value="0.025" units="cm"/>
    </inkml:brush>
  </inkml:definitions>
  <inkml:trace contextRef="#ctx0" brushRef="#br0">79 1 18834,'0'0'6470,"-6"10"-3705,-3 3-1890,1 0 0,1 1 1,0-1-1,-9 28 0,15-37-837,0 1 1,0 0-1,0-1 1,0 1 0,1-1-1,0 1 1,0 0-1,0-1 1,1 1-1,1 6 1,-1-8-191,0-1 1,0 1-1,0 0 1,0-1-1,1 1 1,0-1-1,-1 1 1,1-1 0,0 0-1,0 0 1,0 0-1,0 0 1,0 0-1,1 0 1,-1 0-1,1-1 1,-1 1-1,5 1 1,40 10-6572,-9-4 1892,-15 3 4555,-22-11 501,0 0 1,0 0-1,0 0 0,0 0 1,0 0-1,0 1 0,0-1 0,-1 0 1,1 0-1,0 1 0,-1-1 1,0 0-1,1 1 0,-1-1 0,1 1 1,-1-1-1,0 1 0,0-1 1,0 1-1,0-1 0,0 0 0,0 1 1,-1-1-1,1 1 0,0-1 1,-1 1-1,1-1 0,-1 0 0,1 1 1,-1-1-1,0 0 0,1 0 1,-1 1-1,0-1 0,0 0 0,0 0 1,0 0-1,0 0 0,0 0 0,-2 1 1,-5 7 810,-1-2 1,1 1 0,-17 10 0,22-16-961,-50 29 800,50-30-858,-1 1 0,1-1 0,0 1 0,-1-1 0,0 0 0,1 0 0,-1-1 0,1 1 0,-1-1 0,0 0 0,1 0 0,-1 0 0,0 0 0,-3-1 0,6-1-189,0 1 0,1-1 0,-1 0 0,1 1 0,-1-1 0,1 0 0,-1 1-1,1-1 1,0 0 0,0 1 0,0-1 0,0 0 0,0 1 0,1-1 0,-1 0 0,0 1 0,1-1 0,-1 0 0,1 1 0,0-1 0,1-2-1,3-5-2586,0 1-1,1 0 0,0 0 0,12-11 0,14-13-10304</inkml:trace>
</inkml:ink>
</file>

<file path=ppt/ink/ink4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8.198"/>
    </inkml:context>
    <inkml:brush xml:id="br0">
      <inkml:brushProperty name="width" value="0.025" units="cm"/>
      <inkml:brushProperty name="height" value="0.025" units="cm"/>
    </inkml:brush>
  </inkml:definitions>
  <inkml:trace contextRef="#ctx0" brushRef="#br0">168 1 21332,'0'0'6337,"-6"11"-4394,-9 14-1334,2 0 0,1 1 0,1 1 1,1 0-1,-12 54 0,20-72-771,1 0 0,0 0 0,0 0 0,1 0 0,0 0 0,0 0 0,1 0 0,0 0 0,0-1 0,1 1 0,1 0 0,-1-1 0,2 1 0,-1-1 0,1 0 0,0 0 0,0 0 0,1-1 0,0 1 0,1-1 0,0 0 0,0-1 0,0 1 0,11 7 0,-16-13-719,-7-29-2269,-2 8 3366,-1 2-1,-1-1 1,0 1-1,-1 1 0,-1 0 1,-1 0-1,-16-17 0,1 1 1559,26 31-1633,0 1 0,0-1-1,1-1 1,-1 1 0,1 0-1,0 0 1,-1 0 0,1-1 0,0 1-1,0-1 1,1 1 0,-1-1-1,0 1 1,1-1 0,-1-4 0,2 6-82,-1-1 0,1 1-1,0 0 1,0-1 0,-1 1 0,1 0 0,0 0 0,0 0 0,0 0 0,0-1 0,0 2 0,1-1 0,-1 0 0,0 0 0,0 0 0,1 0 0,-1 1 0,0-1 0,1 0 0,-1 1 0,1 0 0,-1-1 0,1 1 0,-1 0 0,0 0 0,1-1 0,2 1 0,87-7-2107,3 7-3771,-48 0 1621,10 0-10654</inkml:trace>
</inkml:ink>
</file>

<file path=ppt/ink/ink4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8.988"/>
    </inkml:context>
    <inkml:brush xml:id="br0">
      <inkml:brushProperty name="width" value="0.025" units="cm"/>
      <inkml:brushProperty name="height" value="0.025" units="cm"/>
    </inkml:brush>
  </inkml:definitions>
  <inkml:trace contextRef="#ctx0" brushRef="#br0">196 143 9961,'0'0'11595,"-10"-2"-9646,5 0-1810,0 0 0,0 1 0,0 0 0,0 0 0,-1 1 0,1-1 0,0 1 0,0 0 0,0 0 0,0 1 0,0 0 0,0 0 0,-1 0 0,2 0 1,-1 1-1,0 0 0,0 0 0,0 0 0,1 1 0,-1-1 0,-6 6 0,5-3-58,0 0 1,1 0-1,-1 0 0,1 0 1,0 1-1,0 0 1,1 0-1,0 0 0,0 1 1,0 0-1,1-1 1,0 1-1,0 0 1,1 1-1,-2 7 0,4-15-72,0 1-1,-1 0 0,1 0 0,0 0 1,0 0-1,0-1 0,0 1 0,1 0 1,-1 0-1,0 0 0,0 0 1,0-1-1,1 1 0,-1 0 0,0 0 1,1 0-1,-1-1 0,1 1 0,-1 0 1,1-1-1,-1 1 0,1 0 0,-1-1 1,1 1-1,0-1 0,-1 1 0,2 0 1,26 4 250,-20-6-86,1-1 0,0 1 0,0-1 0,15-6 0,0-4 100,0 0-1,-1-2 0,0 0 1,-2-2-1,27-22 0,-34 26-127,-1-1 0,0 0-1,-1-1 1,-1 0 0,0-1-1,-1 0 1,0 0 0,12-30-1,-19 30-93,-9 20-136,6-5 82,-12 19-17,1 0 1,1 0-1,1 1 0,0 0 0,1 1 1,2 0-1,0 0 0,1 0 0,-3 27 1,8-46 25,0 1 1,-1-1 0,1 0 0,0 0 0,1 1-1,-1-1 1,0 0 0,1 0 0,-1 1 0,1-1-1,-1 0 1,1 0 0,0 0 0,0 0 0,0 0-1,0 0 1,1 0 0,-1 0 0,0 0 0,1-1 0,2 4-1,-1-3 16,0 0 1,1-1-1,-1 1 0,0-1 0,0 0 0,1 0 0,-1 0 1,0 0-1,1 0 0,-1-1 0,1 0 0,6 0 0,3 0 36,0-2 0,0 0 0,0 0 0,-1-1 0,1-1 0,20-8 0,-21 7-58,0 0 0,0-1 0,-1-1 0,1 0 0,-1-1 0,-1 0 0,0 0 0,0-1 0,0 0 0,-1-1 0,13-18 0,-32 77 0,6-33-3,1-1 1,0 1-1,1 0 0,0 0 1,2 25-1,0-40 4,1 1-1,0-1 1,-1 1 0,1 0-1,0-1 1,0 0-1,0 1 1,0-1 0,0 1-1,0-1 1,0 0 0,1 0-1,-1 0 1,0 0 0,1 0-1,-1 0 1,1 0 0,-1 0-1,1 0 1,-1-1 0,1 1-1,0-1 1,-1 1-1,1-1 1,0 0 0,-1 1-1,1-1 1,0 0 0,0 0-1,2-1 1,58-3-5,-46 1 4,0-1 0,0 0 0,-1-2 0,0 0 0,0 0 0,0-2 0,-1 1 0,19-15 0,-27 18 0,0 0 0,0-1 0,0 0 0,-1-1 0,0 1 0,1-1 0,-2 0 0,1-1 0,-1 1 0,0-1 0,0 1 0,-1-1 0,0 0 0,0-1 0,-1 1 0,0 0 0,0-1 0,-1 1 0,1-13 0,-1 19 0,-1 0 0,0 0 0,0 0 0,0 0 0,0 0 0,0-1 0,0 1 0,-1 0 0,1 0 0,0 0 0,0 0 0,-1 0 0,1 0 0,-1 0 0,1 0 0,-1 0 0,1 0 0,-1 0 0,0 0 0,0 0 0,1 1 0,-1-1 0,0 0 0,0 0 0,0 1 0,0-1 0,0 0 0,0 1 0,0-1 0,0 1 0,0-1 0,0 1 0,0 0 0,0-1 0,0 1 0,0 0 0,0 0 0,0 0 0,0 0 0,0 0 0,-1 0 0,1 0 0,-2 0 0,0 1 0,-1 0 0,1 0 0,0 0 0,0 0 0,-1 0 0,1 1 0,0-1 0,0 1 0,1 0 0,-1 0 0,0 0 0,0 0 0,-2 4 0,-4 5 0,2-1 0,0 1 0,0 1 0,-8 18 0,14-26 0,0-1 0,-1 1 0,1-1 0,1 1 0,-1 0 0,1-1 0,-1 1 0,1 0 0,0 5 0,1-8 0,-1 1 0,0-1 0,1 1 0,-1-1 0,1 0 0,-1 1 0,1-1 0,0 0 0,0 1 0,-1-1 0,1 0 0,0 0 0,0 0 0,0 0 0,0 0 0,0 0 0,0 0 0,1 0 0,-1 0 0,0 0 0,0-1 0,1 1 0,2 0 0,44 10-2516,-38-9 895,1-1 0,-1-1 0,1 0 1,0-1-1,12-2 0,-1-5-9008</inkml:trace>
</inkml:ink>
</file>

<file path=ppt/ink/ink4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9.366"/>
    </inkml:context>
    <inkml:brush xml:id="br0">
      <inkml:brushProperty name="width" value="0.025" units="cm"/>
      <inkml:brushProperty name="height" value="0.025" units="cm"/>
    </inkml:brush>
  </inkml:definitions>
  <inkml:trace contextRef="#ctx0" brushRef="#br0">1 0 21492,'0'0'6599</inkml:trace>
</inkml:ink>
</file>

<file path=ppt/ink/ink4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9.692"/>
    </inkml:context>
    <inkml:brush xml:id="br0">
      <inkml:brushProperty name="width" value="0.025" units="cm"/>
      <inkml:brushProperty name="height" value="0.025" units="cm"/>
    </inkml:brush>
  </inkml:definitions>
  <inkml:trace contextRef="#ctx0" brushRef="#br0">56 47 17200,'0'0'4997,"6"-9"-2557,19-25-364,-25 33-2053,0 1-1,0 0 1,0 0-1,0 0 1,0 0-1,0 0 0,0-1 1,1 1-1,-1 0 1,0 0-1,0 0 1,0 0-1,0 0 1,0 0-1,0 0 1,0-1-1,1 1 1,-1 0-1,0 0 0,0 0 1,0 0-1,0 0 1,0 0-1,1 0 1,-1 0-1,0 0 1,0 0-1,0 0 1,0 0-1,0 0 1,1 0-1,-1 0 0,0 0 1,0 0-1,0 0 1,0 0-1,1 0 1,-1 0-1,0 0 1,0 0-1,0 0 1,0 0-1,0 1 1,0-1-1,1 0 0,-1 0 1,0 0-1,0 0 1,0 0-1,0 0 1,0 0-1,0 1 1,0-1-1,0 0 1,0 0-1,1 0 1,-1 0-1,0 0 0,0 1 1,0-1-1,0 0 1,0 0-1,0 0 1,3 18 413,-4 20-100,-2-22-109,-1-1 0,-1 0-1,-1 0 1,0 0 0,-1-1-1,-10 16 1,9-17-27,1 0-1,0 1 1,1 0 0,1 0-1,0 1 1,-4 22 0,9-35-189,0 0 0,0-1 0,0 1 0,0 0 0,0 0 1,1-1-1,-1 1 0,1 0 0,-1-1 0,1 1 0,0 0 1,0-1-1,0 1 0,0-1 0,0 1 0,0-1 1,0 0-1,0 1 0,0-1 0,1 0 0,-1 0 0,0 0 1,1 0-1,-1 0 0,1 0 0,-1 0 0,1 0 0,0-1 1,-1 1-1,1-1 0,0 1 0,-1-1 0,1 1 0,0-1 1,2 0-1,11 2 96,0 0 0,0-1 0,19-2 0,-18 1-78,25 1-628,1-2 0,0-1 1,-1-3-1,1-1 0,58-16 0,-84 15-4147,-7-1-1777</inkml:trace>
</inkml:ink>
</file>

<file path=ppt/ink/ink4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0.266"/>
    </inkml:context>
    <inkml:brush xml:id="br0">
      <inkml:brushProperty name="width" value="0.025" units="cm"/>
      <inkml:brushProperty name="height" value="0.025" units="cm"/>
    </inkml:brush>
  </inkml:definitions>
  <inkml:trace contextRef="#ctx0" brushRef="#br0">100 68 23606,'0'0'7533,"-6"15"-7474,-23 57 602,-36 148 1,84-235-416,-10 1-246,0 0 0,-1 0 0,0 0 0,-1-1 0,-1 0 0,0-1 0,-2 1 0,1-1 0,2-21 0,-1-10 0,0-91 0,-8 133 0,-3 17 0,-3 19 0,7-22 0,0 0 0,0 0 0,1 1 0,0-1 0,0 0 0,4 17 0,-3-23 0,0 0 0,0 0 0,0-1 0,1 1 0,-1 0 0,1-1 0,0 1 0,-1-1 0,1 0 0,0 0 0,1 1 0,-1-1 0,0-1 0,0 1 0,1 0 0,-1 0 0,1-1 0,0 0 0,-1 1 0,1-1 0,0 0 0,0 0 0,0-1 0,5 2 0,6 0 0,0 0 0,0 0 0,0-2 0,0 0 0,0 0 0,0-1 0,0-1 0,0 0 0,0-1 0,23-8 0,-30 8 0,0 0 0,0 0 0,0 0 0,0-1 0,0 0 0,-1 0 0,1-1 0,-1 0 0,0 0 0,-1 0 0,1-1 0,-1 1 0,0-1 0,-1-1 0,0 1 0,1-1 0,-2 0 0,1 0 0,-1 0 0,4-13 0,-37 115 0,20-68 0,2 1 0,0-1 0,1 1 0,-3 41 0,10-66-218,0 0 0,0-1 0,0 1 0,0 0 0,0-1-1,1 1 1,-1 0 0,1 0 0,0-1 0,0 1 0,2 4 0,-2-5-134,0-1 1,1 0 0,-1 1-1,0-1 1,1 0 0,-1 0-1,1 0 1,-1 0 0,1 0-1,-1 0 1,1 0-1,0 0 1,-1-1 0,1 1-1,0 0 1,0-1 0,2 1-1,23 1-8291</inkml:trace>
</inkml:ink>
</file>

<file path=ppt/ink/ink4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0.613"/>
    </inkml:context>
    <inkml:brush xml:id="br0">
      <inkml:brushProperty name="width" value="0.025" units="cm"/>
      <inkml:brushProperty name="height" value="0.025" units="cm"/>
    </inkml:brush>
  </inkml:definitions>
  <inkml:trace contextRef="#ctx0" brushRef="#br0">0 28 16624,'0'0'15406,"55"-27"-14669,-15 26-737,9 1 0,9 0 0,-1 0 0,-5 0 0,-9 1-2274,-7 0-6118</inkml:trace>
</inkml:ink>
</file>

<file path=ppt/ink/ink4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1.143"/>
    </inkml:context>
    <inkml:brush xml:id="br0">
      <inkml:brushProperty name="width" value="0.025" units="cm"/>
      <inkml:brushProperty name="height" value="0.025" units="cm"/>
    </inkml:brush>
  </inkml:definitions>
  <inkml:trace contextRef="#ctx0" brushRef="#br0">1 12 15951,'0'0'10175,"1"10"-9027,1 159 1318,-3-42-2258,1-126-194,0-1-1,0 1 1,0-1-1,0 1 1,0-1-1,0 1 1,0 0-1,0-1 1,0 1-1,0-1 0,0 1 1,1-1-1,-1 1 1,0-1-1,0 1 1,1-1-1,-1 1 1,0-1-1,1 0 1,-1 1-1,0-1 1,1 1-1,-1-1 1,0 0-1,1 1 1,-1-1-1,1 0 0,-1 1 1,1-1-1,-1 0 1,1 0-1,-1 0 1,1 1-1,0-1 1,21-7 981,21-23 289,-41 29-1317,127-101 144,-49 42-311,72-72 0,-168 132-6948,-12 9-1922,-4 5-6192</inkml:trace>
</inkml:ink>
</file>

<file path=ppt/ink/ink4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2.095"/>
    </inkml:context>
    <inkml:brush xml:id="br0">
      <inkml:brushProperty name="width" value="0.025" units="cm"/>
      <inkml:brushProperty name="height" value="0.025" units="cm"/>
    </inkml:brush>
  </inkml:definitions>
  <inkml:trace contextRef="#ctx0" brushRef="#br0">0 168 13741,'0'0'10821,"10"2"-8446,2 1-2207,0-1 0,0-1 0,0 0-1,0 0 1,0-1 0,0-1-1,0 0 1,0-1 0,0 0 0,0-1-1,17-6 1,-6-2-133,-1-1 1,38-27-1,-53 34-10,0 0 1,-1-1-1,0 1 0,0-1 0,0 0 0,-1-1 0,0 1 0,0-1 0,-1 0 0,0 0 0,0-1 0,4-11 0,-10 16 73,-7 9-9,-8 11 2,-40 68 235,52-76-270,0 0 1,1 0 0,0 1 0,1-1-1,-1 1 1,2 0 0,-3 19-1,5-28-46,0 0 0,0 0 0,0 0 0,0-1 0,0 1 0,0 0 0,0 0 0,0 0 0,1 0 0,-1 0 0,0 0 0,1-1 0,-1 1 0,0 0 0,1 0 0,-1-1 0,1 1 0,0 0 0,-1 0 0,1-1 0,-1 1 0,1-1-1,0 1 1,0 0 0,-1-1 0,1 0 0,0 1 0,0-1 0,1 1 0,34 3 187,-25-5-142,0-1 1,1 0 0,-1-1 0,15-5 0,-15 3-35,0-1 1,0 0-1,-1 0 0,0-1 1,0-1-1,-1 0 1,1 0-1,10-13 1,-1-3-39,-1-1 1,18-31 0,-82 122-268,33-50 603,1 0 1,0 2-1,1-1 1,-11 29-1,22-46-317,0 0 1,0 1 0,0-1-1,0 1 1,0-1-1,0 0 1,0 1-1,0-1 1,0 0-1,0 1 1,0-1 0,1 0-1,-1 0 1,0 1-1,0-1 1,0 0-1,1 1 1,-1-1-1,0 0 1,0 0 0,1 1-1,-1-1 1,0 0-1,0 0 1,1 0-1,-1 0 1,0 1-1,1-1 1,-1 0 0,0 0-1,1 0 1,-1 0-1,0 0 1,1 0-1,-1 0 1,0 0 0,1 0-1,-1 0 1,1 0-1,-1 0 1,0 0-1,1 0 1,-1 0-1,0 0 1,1 0-1,-1-1 1,20-1-27,-20 2 24,27-7-8,0-2 0,-1 0 0,0-2 0,0-1 0,29-19 0,19-9-29,-65 36 20,-3 1-11,0 0 0,0 0 0,0 1 1,0 0-1,0 0 0,0 0 0,1 1 0,7-1 1,-14 2 18,1 1 1,0-1 0,-1 1 0,1-1-1,-1 1 1,1-1 0,-1 1-1,1 0 1,-1-1 0,1 1 0,-1 0-1,0-1 1,1 1 0,-1 0-1,0-1 1,1 1 0,-1 0 0,0 0-1,0-1 1,0 1 0,0 0 0,0 0-1,0 0 1,0-1 0,0 1-1,0 0 1,0 0 0,0-1 0,0 1-1,0 0 1,-1 0 0,1 0-1,-7 31 48,-8 0-31,11-26 6,1 1 0,0 0-1,0-1 1,0 1 0,-1 8 0,5-15-7,-1 1 1,0-1 0,1 0-1,-1 1 1,1-1 0,-1 0-1,1 1 1,-1-1 0,1 0-1,-1 0 1,1 1 0,-1-1-1,1 0 1,-1 0-1,1 0 1,-1 0 0,1 0-1,-1 1 1,1-1 0,-1 0-1,1 0 1,0-1 0,-1 1-1,1 0 1,-1 0 0,1 0-1,-1 0 1,1 0 0,-1 0-1,1-1 1,-1 1 0,1 0-1,-1 0 1,1-1 0,22-7 220,-9 2-228,55-30 0,-63 32 0,-1 1 0,1-1 0,-1-1 0,0 1 0,0-1 0,0 0 0,-1 0 0,1 0 0,3-7 0,-9 13 0,1-1 0,-1 1 0,0 0 0,1-1 0,-1 1 0,1 0 0,-1-1 0,1 1 0,-1 0 0,1 0 0,0 0 0,-1 0 0,1-1 0,0 1 0,0 0 0,0 0 0,0 0 0,-1 0 0,1 0 0,0 0 0,1 0 0,-1 0 0,0-1 0,0 1 0,0 0 0,0 0 0,1 0 0,-1 0 0,0 0 0,1-1 0,-1 1 0,1 0 0,-1 0 0,1 0 0,-1-1 0,1 1 0,0 0 0,-1-1 0,1 1 0,0-1 0,-1 1 0,1-1 0,0 1 0,0-1 0,-1 1 0,1-1 0,0 0 0,0 1 0,0-1 0,0 0 0,0 0 0,0 1 0,-1-1 0,1 0 0,0 0 0,1 0 0,18 2 0,0 0 0,-1-1 0,1-1 0,0-1 0,20-3 0,-29 2 0,-1 0 0,1 0 0,-1-1 0,1-1 0,-1 0 0,0 0 0,0 0 0,0-2 0,-1 1 0,15-12 0,-23 16 0,0 1 0,0-1 0,0 0 0,1 0 0,-1 1 0,0-1 0,-1 0 0,1 0 0,0 0 0,0 0 0,0 0 0,0-1 0,-1 1 0,1 0 0,-1 0 0,1 0 0,-1-1 0,1 1 0,-1 0 0,0-1 0,1 1 0,-1 0 0,0 0 0,0-1 0,0-1 0,-1 2 0,0 0 0,0 0 0,0 0 0,0 0 0,0 0 0,0 0 0,-1 1 0,1-1 0,0 0 0,0 1 0,-1-1 0,1 1 0,0-1 0,0 1 0,-1 0 0,1 0 0,0-1 0,-1 1 0,-2 0 0,-2 0 0,-1 0 0,0 0 0,1 0 0,-1 1 0,0 0 0,1 1 0,-1-1 0,1 1 0,-10 4 0,11-3 0,0 1 0,0 0 0,1-1 0,-1 2 0,1-1 0,0 0 0,1 1 0,-1 0 0,1 0 0,-4 7 0,6-10 0,0-1 0,1 1 0,-1-1 0,1 1 0,-1 0 0,1-1 0,0 1 0,-1 0 0,1-1 0,0 1 0,0 0 0,0-1 0,1 1 0,-1 0 0,0-1 0,1 1 0,-1-1 0,1 1 0,-1 0 0,1-1 0,0 1 0,0-1 0,-1 0 0,1 1 0,0-1 0,0 0 0,1 1 0,-1-1 0,0 0 0,0 0 0,1 0 0,-1 0 0,0 0 0,1 0 0,-1 0 0,1-1 0,-1 1 0,1 0 0,2 0 0,61 21-1583,-20-13-2658,-4-3-5149</inkml:trace>
</inkml:ink>
</file>

<file path=ppt/ink/ink4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2.841"/>
    </inkml:context>
    <inkml:brush xml:id="br0">
      <inkml:brushProperty name="width" value="0.025" units="cm"/>
      <inkml:brushProperty name="height" value="0.025" units="cm"/>
    </inkml:brush>
  </inkml:definitions>
  <inkml:trace contextRef="#ctx0" brushRef="#br0">60 1 16271,'-5'14'7863,"0"8"-4100,-15 65-3749,13-55 1089,0 6-955,0 0 0,-1 74-1,7-111-142,1 1-1,0 0 1,0-1-1,0 1 0,0-1 1,0 1-1,0-1 1,1 1-1,-1 0 1,0-1-1,1 1 0,-1-1 1,1 0-1,0 1 1,-1-1-1,1 1 1,0-1-1,0 0 0,0 1 1,0-1-1,0 0 1,0 0-1,0 0 1,1 0-1,-1 0 0,0 0 1,0 0-1,1 0 1,-1-1-1,1 1 1,-1 0-1,0-1 0,1 1 1,0-1-1,-1 0 1,1 1-1,-1-1 1,1 0-1,-1 0 0,1 0 1,-1 0-1,1 0 1,0 0-1,-1-1 1,3 0-1,4-1 38,1 0 0,-1-1 0,0 0 0,0 0 0,0-1 0,-1 0-1,10-6 1,24-22 313,-1-1 1,40-44-1,-79 76-321,-1 1-14,0-1 0,1 1 0,-1 0 0,0 0 0,0 0 0,0 0 0,0 0 0,0 0 0,0 0 0,0-1 0,1 1 0,-1 0 0,0 0 0,0 0 0,0 0 0,0 0 0,0 0 0,1 0 0,-1 0 0,0 0 0,0 0 0,0 0 0,0 0 0,0 0 0,1 0 0,-1 0 0,0 0 1,0 0-1,0 0 0,0 0 0,1 0 0,-1 0 0,0 0 0,0 0 0,0 0 0,0 0 0,0 0 0,1 0 0,-1 0 0,0 0 0,0 1 0,0-1 0,0 0 0,0 0 0,0 0 0,1 0 0,-1 0 0,0 0 0,0 0 0,0 1 0,0-1 0,3 14 249,-3 24-397,0-31 243,-10 107-403,9-113 219,1-1 0,1 0-1,-1 0 1,0 1 0,0-1 0,0 0-1,0 0 1,0 0 0,0 1 0,0-1-1,0 0 1,0 0 0,0 1 0,0-1 0,1 0-1,-1 0 1,0 0 0,0 1 0,0-1-1,0 0 1,1 0 0,-1 0 0,0 0-1,0 1 1,0-1 0,1 0 0,-1 0 0,0 0-1,0 0 1,1 0 0,-1 0 0,0 0-1,0 0 1,1 0 0,-1 0 0,0 0-1,0 0 1,1 0 0,-1 0 0,0 0 0,0 0-1,1 0 1,16-5-2388,11-12-2529,-1-6-2157</inkml:trace>
</inkml:ink>
</file>

<file path=ppt/ink/ink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5.083"/>
    </inkml:context>
    <inkml:brush xml:id="br0">
      <inkml:brushProperty name="width" value="0.025" units="cm"/>
      <inkml:brushProperty name="height" value="0.025" units="cm"/>
    </inkml:brush>
  </inkml:definitions>
  <inkml:trace contextRef="#ctx0" brushRef="#br0">1 277 17392,'0'0'1634,"8"-8"-529,5-4-531,1 1-1,0 1 1,25-14-1,-32 20-459,-1 1 0,1-1 1,0 2-1,0-1 0,0 1 0,0 0 0,0 0 0,1 1 0,-1 0 0,0 1 0,1-1 1,-1 1-1,10 2 0,-15-2-86,0 1 0,0 0 0,0 0 0,1 0 0,-2 0 0,1 0 0,0 0 0,0 0 0,0 1 0,0-1 0,-1 1 0,1 0 0,-1-1 0,1 1 0,-1 0 0,0 0 0,0 0 0,1 0 0,-1 0 0,-1 0-1,1 0 1,0 0 0,0 0 0,-1 0 0,1 0 0,-1 4 0,2 9 283,0-1-1,-2 0 0,-1 18 1,1 0 19,0-32-303,0 0-1,0 1 0,0-1 0,0 0 0,0 0 1,0 1-1,0-1 0,0 0 0,0 0 1,0 1-1,0-1 0,0 0 0,0 0 1,0 1-1,0-1 0,0 0 0,0 0 1,0 1-1,0-1 0,0 0 0,0 0 0,0 1 1,0-1-1,1 0 0,-1 0 0,0 0 1,0 1-1,0-1 0,0 0 0,1 0 1,-1 0-1,0 0 0,0 1 0,0-1 1,1 0-1,-1 0 0,0 0 0,0 0 1,1 0-1,-1 0 0,0 0 0,0 0 0,1 0 1,-1 0-1,9-10 1150,4-23 322,-9 1-1139,-1 0 1,-2-1 0,-1 1-1,-7-54 1,3 33-343,5 52-125,1 1 0,-1-1 1,1 0-1,0 0 0,-1 1 1,1-1-1,0 1 0,0 0 1,-1-1-1,1 1 0,0 0 1,0 0-1,0 0 0,-1 0 1,1 0-1,3 1 0,1 0-245,15-1-1090,-12 1 358,1-1 0,0 0 0,0-1 0,-1 0 0,1 0-1,0-1 1,-1 0 0,1 0 0,11-6 0,11-10-6239</inkml:trace>
</inkml:ink>
</file>

<file path=ppt/ink/ink4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3.198"/>
    </inkml:context>
    <inkml:brush xml:id="br0">
      <inkml:brushProperty name="width" value="0.025" units="cm"/>
      <inkml:brushProperty name="height" value="0.025" units="cm"/>
    </inkml:brush>
  </inkml:definitions>
  <inkml:trace contextRef="#ctx0" brushRef="#br0">170 1 16560,'0'0'5488,"-8"5"-2392,-16 12-1438,1 2 0,-22 21 0,38-33-1450,-1 0 0,2 0 1,-1 1-1,1 0 0,0 1 1,1-1-1,0 1 0,0 0 1,1 1-1,-5 14 0,8-23-210,1-1 0,0 1 0,0-1-1,0 1 1,0 0 0,0-1 0,0 1 0,0 0-1,0-1 1,0 1 0,0 0 0,0-1 0,0 1-1,1-1 1,-1 1 0,0 0 0,0-1 0,1 1-1,-1-1 1,0 1 0,1-1 0,-1 1 0,1-1-1,-1 1 1,0-1 0,1 1 0,-1-1-1,1 0 1,-1 1 0,1-1 0,0 0 0,-1 1-1,1-1 1,0 1 0,30 0-127,-21-2 71,0-1 0,0-1 0,0 0 0,10-4 0,-6 0 17,-1 0 1,0-1-1,-1 0 1,0-1 0,18-17-1,-24 20 130,0 0 0,-1 0-1,0-1 1,0 1 0,-1-1 0,1 0-1,-1-1 1,-1 1 0,1-1-1,-2 1 1,5-17 0,-23 41-57,10-9-31,1 1-6,-1 0-1,1 0 1,0 0-1,1 0 1,0 0-1,1 1 1,0 0 0,0 0-1,1 0 1,-2 20-1,5-29-103,-1 0-1,1-1 1,0 1-1,0 0 1,0 0-1,-1-1 1,1 1-1,0 0 1,0-1 0,0 1-1,0-1 1,0 1-1,0-1 1,0 1-1,0-1 1,0 0-1,0 1 1,0-1-1,0 0 1,1 0-1,-1 0 1,0 0-1,0 0 1,0 0-1,0 0 1,0 0-1,0-1 1,0 1-1,0 0 1,0-1-1,2 1 1,36-11-5415,-11-6-1245</inkml:trace>
</inkml:ink>
</file>

<file path=ppt/ink/ink4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3.921"/>
    </inkml:context>
    <inkml:brush xml:id="br0">
      <inkml:brushProperty name="width" value="0.025" units="cm"/>
      <inkml:brushProperty name="height" value="0.025" units="cm"/>
    </inkml:brush>
  </inkml:definitions>
  <inkml:trace contextRef="#ctx0" brushRef="#br0">296 60 18642,'-8'-6'2316,"-2"-1"-1450,0 0-1,-1 1 0,0 0 0,0 0 0,0 2 0,-1-1 0,-19-4 0,25 8-757,0 0-1,0 0 1,1 0 0,-1 1-1,0 0 1,0 0 0,0 1 0,0-1-1,0 1 1,1 1 0,-1-1-1,0 1 1,1 0 0,-1 0-1,1 0 1,0 1 0,0 0-1,0 0 1,0 0 0,-7 7 0,6-5-45,1 1 1,0 0 0,0 1-1,0-1 1,1 1 0,0 0-1,0 0 1,0 0 0,1 1-1,0-1 1,1 1 0,-3 14-1,4-19-46,1 0 1,-1 0-1,1 0 0,0 0 0,0 0 1,1 0-1,-1 0 0,0 0 0,1 1 0,0-1 1,0 0-1,0-1 0,0 1 0,0 0 1,0 0-1,1 0 0,0-1 0,-1 1 1,1-1-1,0 1 0,0-1 0,0 0 0,1 1 1,-1-1-1,0-1 0,1 1 0,0 0 1,-1 0-1,1-1 0,0 0 0,0 1 0,-1-1 1,1 0-1,6 1 0,5 1-315,0 0 0,-1-1 0,1-1 0,0 0 0,0-1 0,0-1 0,0 0 0,0 0 0,17-6 0,-19 4-1281,0 0 0,-1-2 0,0 1-1,0-1 1,0-1 0,16-10 0,13-16-9616</inkml:trace>
</inkml:ink>
</file>

<file path=ppt/ink/ink4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4.596"/>
    </inkml:context>
    <inkml:brush xml:id="br0">
      <inkml:brushProperty name="width" value="0.025" units="cm"/>
      <inkml:brushProperty name="height" value="0.025" units="cm"/>
    </inkml:brush>
  </inkml:definitions>
  <inkml:trace contextRef="#ctx0" brushRef="#br0">236 38 14798,'0'0'9695,"-8"-5"-8073,-29-14-698,35 19-904,0-1 1,0 0-1,0 1 0,0 0 1,0-1-1,0 1 0,0 0 1,0 0-1,0 0 0,0 0 1,0 1-1,0-1 0,0 0 1,0 1-1,0-1 0,0 1 1,0 0-1,1 0 0,-1 0 1,0 0-1,0 0 1,-2 2-1,-32 33-93,24-24 126,-1 0-5,9-10 126,1 0 1,0 1-1,-1-1 1,1 1-1,1 0 1,-1 0-1,0 0 0,1 0 1,-1 1-1,1-1 1,-3 7-1,7-10-144,-1 1 0,1-1 0,0 1 0,0-1 0,-1 0 1,1 0-1,0 0 0,-1 0 0,1 0 0,0 0 0,0 0 0,-1-1 0,1 1 0,0 0 0,-1-1 0,1 0 1,0 1-1,-1-1 0,1 0 0,-1 0 0,3-1 0,-1-5 3,1 0 0,1 1 0,-1 0 0,11-11 0,14-23-1470,-21 7 3270,-8 32-1465,-22 37 278,22-35-646,-31 48 260,-29 64-1,53-98-216,0 1-1,1 0 1,1 0-1,1 1 1,0 0-1,1-1 1,1 1-1,0 32 1,2-49-43,0 1 0,1-1 0,-1 1 0,0-1 0,0 1 0,1-1 0,-1 0 0,0 1 0,1-1 0,-1 0 0,0 1 0,1-1 0,-1 0 0,1 1 0,-1-1 0,0 0 0,1 0 0,-1 0 0,1 1 0,-1-1 0,1 0 0,-1 0 0,1 0 0,-1 0 0,1 0 0,-1 0 0,0 0 0,1 0 0,-1 0 0,1 0 0,-1 0 0,1 0 0,-1 0 0,1 0 0,-1-1 0,1 1 0,0 0 0,19-7 0,-8 0 0,-2 0 0,1-1 0,13-13 0,-16 14 0,1-1 0,0 1 0,0 1 0,0 0 0,20-10 0,-28 16 0,-1-1 0,0 1 0,1 0 0,-1 0 0,1 0 0,-1 0 0,1 0 0,-1 0 0,1 0 0,-1 0 0,0 0 0,1 0 0,-1 0 0,1 0 0,-1 0 0,1 0 0,-1 0 0,0 0 0,1 1 0,-1-1 0,1 0 0,-1 0 0,0 1 0,1-1 0,-1 0 0,1 0 0,-1 1 0,0-1 0,0 0 0,1 1 0,-1-1 0,0 0 0,1 1 0,5 21 0,-6 36 0,0-43 0,-2 2-2058,-5-3-5461</inkml:trace>
</inkml:ink>
</file>

<file path=ppt/ink/ink4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5.267"/>
    </inkml:context>
    <inkml:brush xml:id="br0">
      <inkml:brushProperty name="width" value="0.025" units="cm"/>
      <inkml:brushProperty name="height" value="0.025" units="cm"/>
    </inkml:brush>
  </inkml:definitions>
  <inkml:trace contextRef="#ctx0" brushRef="#br0">47 0 18578,'0'0'6400,"-6"11"-5161,-2 7-990,0-1 0,1 1 0,-6 24 1,11-37-201,1 1 1,0 0-1,1-1 1,-1 1-1,1 0 1,0 0-1,0 0 1,2 7-1,-1-11-26,-1 0 0,1 0 0,0 0 0,-1 0-1,1 0 1,0 0 0,0-1 0,0 1 0,1 0-1,-1-1 1,0 1 0,1-1 0,-1 1 0,1-1-1,-1 1 1,1-1 0,-1 0 0,1 0 0,0 0-1,0 0 1,0 0 0,0 0 0,-1-1 0,4 1-1,8 2 45,1-1 0,-1-1 0,1 0-1,-1-1 1,1 0 0,0-1-1,-1-1 1,1 0 0,-1-1 0,0 0-1,0-1 1,0-1 0,19-9-1,3-3 128,0-2 0,-2-2-1,45-35 1,-56 44 477,-22 12-659,1 0 1,-1 0-1,0 0 0,1 0 1,-1 0-1,1 0 1,-1 0-1,0 0 0,1 0 1,-1 0-1,1 0 0,-1 0 1,0 0-1,1 1 1,-1-1-1,1 0 0,-1 0 1,0 0-1,1 0 1,-1 1-1,0-1 0,1 0 1,-1 0-1,0 1 0,0-1 1,1 0-1,-1 1 1,1 0-1,0 2 34,0 1 0,-1-1 0,1 1 0,-1 0 0,1-1 0,-1 1 0,0 0 0,-1 4 0,1 7 165,0-4-111,-1-2 34,1 0-1,1 1 1,-1-1-1,4 12 0,-4-19-119,1 0 1,-1 0-1,1 0 0,0-1 0,-1 1 0,1 0 0,0-1 0,0 1 0,0-1 0,0 1 0,0-1 0,0 0 0,1 1 0,-1-1 0,0 0 0,1 0 0,-1 1 0,1-1 0,-1-1 0,1 1 0,-1 0 0,1 0 0,0 0 0,-1-1 0,1 1 0,0-1 0,0 1 0,2-1 0,23 0-622,-1-1-1,0-1 1,0-1-1,48-13 1,-38 7-1440,54-4 1,-63 10-3489,-5 2-1105</inkml:trace>
</inkml:ink>
</file>

<file path=ppt/ink/ink4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5.877"/>
    </inkml:context>
    <inkml:brush xml:id="br0">
      <inkml:brushProperty name="width" value="0.025" units="cm"/>
      <inkml:brushProperty name="height" value="0.025" units="cm"/>
    </inkml:brush>
  </inkml:definitions>
  <inkml:trace contextRef="#ctx0" brushRef="#br0">72 1 15855,'0'0'12828,"-5"13"-12310,-12 41-62,3 1-1,2 0 1,3 0-1,2 1 1,0 68-1,7-124-454,0-1-1,0 1 0,1 0 1,-1-1-1,0 1 0,0 0 1,0 0-1,1-1 0,-1 1 1,0 0-1,0 0 1,1-1-1,-1 1 0,0 0 1,1 0-1,-1 0 0,0 0 1,0-1-1,1 1 0,-1 0 1,0 0-1,1 0 0,-1 0 1,0 0-1,1 0 1,-1 0-1,0 0 0,1 0 1,-1 0-1,0 0 0,1 0 1,-1 0-1,0 0 0,1 0 1,-1 0-1,0 1 0,1-1 1,-1 0-1,0 0 1,1 0-1,-1 0 0,0 1 1,0-1-1,1 0 0,-1 0 1,0 1-1,0-1 0,1 0 1,-1 0-1,0 1 0,0-1 1,0 0-1,0 1 1,1-1-1,-1 0 0,0 1 1,0-1-1,0 0 0,0 1 1,0-1-1,0 0 0,0 1 1,0-1-1,0 0 0,0 1 1,0-1-1,0 0 1,0 1-1,17-23-126,-10 6 68,-2-1 0,0 1 1,0-1-1,-2 0 1,0 0-1,-1-1 0,-1 1 1,-1 0-1,-1-21 0,-3 32 117,-2 14-42,-1 16 9,6-22-21,1 1 1,0 0 0,0 0 0,1 0 0,-1 0-1,0 0 1,1-1 0,0 1 0,-1 0-1,1 0 1,0-1 0,1 1 0,-1 0 0,0-1-1,1 1 1,-1-1 0,1 0 0,0 0-1,0 1 1,4 2 0,-2-2 6,1 0 1,-1 0-1,1-1 0,0 1 0,0-1 1,0-1-1,0 1 0,0-1 0,0 1 1,9 0-1,0-1 24,0-1 0,0 0 0,0 0 1,-1-2-1,1 1 0,0-2 0,-1 0 0,18-6 1,-21 5 28,0 0 1,0 0 0,0-1 0,-1-1 0,1 1 0,-1-2-1,-1 1 1,1-1 0,-1 0 0,0-1 0,12-15 0,-48 49-29,24-20-37,0 0 0,0 0 0,1 0 0,0 0 0,0 0 0,0 1 0,1-1 0,0 1 0,0 0 0,1 0 0,0-1 0,0 1 0,0 8 0,2-13 0,0-1 0,0 1 0,0-1 0,0 1 0,0-1 0,0 1 0,1-1 0,-1 0 0,0 1 0,1-1 0,-1 0 0,1 0 0,-1 0 0,1 0 0,-1 0 0,1-1 0,0 1 0,-1 0 0,1-1 0,0 1 0,0-1 0,0 0 0,-1 1 0,1-1 0,0 0 0,0 0 0,0 0 0,0 0 0,2-1 0,61-3 0,-35-2 0,0-1 0,0-2 0,38-16 0,-45 15 0,1 1 0,1 1 0,-1 1 0,1 1 0,43-4 0,-67 10 0,0 1 0,0-1 0,0 0 0,0 0 0,0 1 0,0-1 0,0 1 0,0-1 0,0 1 0,0-1 0,0 1 0,0-1 0,-1 1 0,1 0 0,0 0 0,0-1 0,-1 1 0,1 0 0,0 0 0,-1 0 0,1 0 0,-1 0 0,1 0 0,-1 0 0,1 0 0,-1 0 0,0 0 0,0 0 0,1 0 0,-1 0 0,0 0 0,0 0 0,0 0 0,0 2 0,-2 51 0,0-28 0,2-25 0,0 0 0,1 0 0,-1 0 0,1-1 0,-1 1 0,1 0 0,-1 0 0,1 0 0,-1 0 0,1 0 0,0-1 0,-1 1 0,1 0 0,0 0 0,0-1 0,0 1 0,-1-1 0,1 1 0,0-1 0,0 1 0,0-1 0,0 1 0,0-1 0,0 0 0,0 0 0,0 1 0,0-1 0,0 0 0,0 0 0,2 0 0,39 0 0,-33-1 0,77-11-1583,-29-2-3256,-23 4-6644</inkml:trace>
</inkml:ink>
</file>

<file path=ppt/ink/ink4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5.774"/>
    </inkml:context>
    <inkml:brush xml:id="br0">
      <inkml:brushProperty name="width" value="0.025" units="cm"/>
      <inkml:brushProperty name="height" value="0.025" units="cm"/>
    </inkml:brush>
  </inkml:definitions>
  <inkml:trace contextRef="#ctx0" brushRef="#br0">1 45 9097,'0'0'6053,"1"-9"-3293,5-27-715,-5 44 1600,4 34-2149,-2 298 2210,-4-200-4049,1-138-1622,0-14-4446,-4-6 149,-6-2-4292</inkml:trace>
</inkml:ink>
</file>

<file path=ppt/ink/ink4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6.132"/>
    </inkml:context>
    <inkml:brush xml:id="br0">
      <inkml:brushProperty name="width" value="0.025" units="cm"/>
      <inkml:brushProperty name="height" value="0.025" units="cm"/>
    </inkml:brush>
  </inkml:definitions>
  <inkml:trace contextRef="#ctx0" brushRef="#br0">3 55 15503,'0'0'5995,"-1"9"-5029,0 1-692,1 0 0,0 0 0,0 0-1,1 0 1,1 0 0,3 14 0,23 72 894,-12-45-821,-6-13-59,-5-18-17,1-1 0,0 0 0,11 23 0,-16-40-241,0-1-1,-1 1 0,1-1 0,0 0 0,0 1 0,0-1 0,0 0 0,0 1 0,0-1 1,0 0-1,0 0 0,0 0 0,1 0 0,-1 0 0,0 0 0,1 0 0,-1 0 0,1-1 0,-1 1 1,1-1-1,-1 1 0,1-1 0,0 1 0,2-1 0,-1 0 16,-1-1 0,1 1 0,-1-1-1,1 0 1,-1 0 0,1 0 0,-1 0 0,1 0 0,-1-1-1,0 1 1,0-1 0,0 1 0,4-5 0,7-7 147,-1-1 1,-1-1-1,15-25 0,-19 30-144,103-162-702,-39 56-6176,-37 58-1995</inkml:trace>
</inkml:ink>
</file>

<file path=ppt/ink/ink4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39.958"/>
    </inkml:context>
    <inkml:brush xml:id="br0">
      <inkml:brushProperty name="width" value="0.025" units="cm"/>
      <inkml:brushProperty name="height" value="0.025" units="cm"/>
    </inkml:brush>
  </inkml:definitions>
  <inkml:trace contextRef="#ctx0" brushRef="#br0">1 219 6726,'0'0'18039,"5"-3"-16197,6-2-946,1 1 1,0 0 0,0 0 0,23-3-1,32-9 258,287-142-634,-319 141-517,-55 23-1897,-20 2-5476,7-2 678,-15 5-3713</inkml:trace>
</inkml:ink>
</file>

<file path=ppt/ink/ink4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0.458"/>
    </inkml:context>
    <inkml:brush xml:id="br0">
      <inkml:brushProperty name="width" value="0.025" units="cm"/>
      <inkml:brushProperty name="height" value="0.025" units="cm"/>
    </inkml:brush>
  </inkml:definitions>
  <inkml:trace contextRef="#ctx0" brushRef="#br0">492 103 14894,'1'-8'2146,"1"-3"-1660,0 5 287,-1-1 1,0 0 0,0 1 0,-1-1 0,0-11 0,0 17-658,-1-1 1,1 1-1,0-1 1,-1 1-1,1-1 1,-1 1 0,1-1-1,-1 1 1,0 0-1,1-1 1,-1 1-1,0 0 1,0-1-1,0 1 1,0 0-1,0 0 1,0 0-1,-1 0 1,1 0-1,0 0 1,0 0-1,-1 0 1,1 1-1,-1-1 1,1 0-1,0 1 1,-1-1-1,1 1 1,-1 0-1,0-1 1,1 1-1,-2 0 1,-5 0-86,0 0 0,0 1 0,0 0 0,0 1 0,0-1 0,0 1 0,1 1 0,-1 0 0,1 0 0,-1 0 0,1 1 0,0 0 0,1 0 0,-1 1 0,1 0 0,-8 7 0,-8 9-7,1 0 1,2 1-1,-20 27 1,7-2 44,2 2 0,3 0 1,1 2-1,3 1 1,2 1-1,2 1 0,3 1 1,-15 82-1,29-125-12,1-1 0,-1 1-1,2 0 1,0-1 0,0 1 0,1-1-1,2 15 1,-2-22-16,1-1 0,-1 1 0,1 0 0,-1-1 0,1 1 0,0-1 0,0 0 0,1 0 0,-1 0 0,1 0 0,-1 0 0,1 0 0,0 0 0,0-1 0,0 0 0,1 1 0,-1-1 0,0 0 0,1-1 0,-1 1 0,1-1 0,0 1 0,0-1 0,7 1 0,8 1 104,1-1 0,0-1-1,0 0 1,0-2 0,0 0 0,0-2 0,-1 0 0,1-1-1,-1-1 1,0 0 0,0-2 0,0 0 0,-1-1 0,30-19 0,-6 2 225,-2-3 1,0-1-1,-2-1 1,66-70-1,-79 72-370,0-1 0,-1-2 0,33-58 0,-49 76 0,-2 0 0,0 0 0,0 0 0,-1-1 0,-1 0 0,0 0 0,-1 0 0,-1-1 0,0 1 0,-1-1 0,0 1 0,-1-1 0,-3-16 0,1 23-71,0 0 0,0 0 0,-1 0 0,0 1 0,-1-1 0,0 1 0,0 0 0,-1 0 0,1 0 0,-1 1 0,-1-1 0,1 1 0,-1 1 0,0-1 0,-1 1 0,1 0-1,-9-4 1,11 5-74,-1 2-1,0-1 0,0 0 0,0 1 0,-1 0 0,1 0 0,-1 1 0,1 0 1,-1 0-1,1 0 0,-1 0 0,0 1 0,1 0 0,-1 0 0,0 0 0,1 1 0,-1 0 1,1 0-1,-1 1 0,1-1 0,-1 1 0,1 0 0,0 1 0,0-1 0,-6 5 1,-2 1-7030,4-4-4474</inkml:trace>
</inkml:ink>
</file>

<file path=ppt/ink/ink4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1.988"/>
    </inkml:context>
    <inkml:brush xml:id="br0">
      <inkml:brushProperty name="width" value="0.025" units="cm"/>
      <inkml:brushProperty name="height" value="0.025" units="cm"/>
    </inkml:brush>
  </inkml:definitions>
  <inkml:trace contextRef="#ctx0" brushRef="#br0">33 198 6150,'0'0'21877,"-5"8"-21386,0 1-401,1 1 0,0-1 1,1 0-1,0 1 0,1 0 1,0-1-1,1 1 1,-1 12-1,1-17 2,1-1 0,0 1 0,0 0-1,0 0 1,0 0 0,1 0 0,0 0 0,0 0 0,0-1 0,1 1 0,0 0 0,-1-1-1,2 1 1,-1-1 0,0 0 0,1 0 0,0 0 0,0 0 0,0 0 0,0 0-1,8 5 1,-9-8-65,0 0 0,0 0-1,0 0 1,0 0 0,0-1-1,0 1 1,1-1 0,-1 1-1,0-1 1,0 0 0,1 0-1,-1 0 1,0 0 0,0 0-1,1-1 1,-1 1 0,0-1-1,0 1 1,0-1 0,0 0-1,1 0 1,-1 0 0,0 0-1,0 0 1,-1 0 0,1 0-1,0-1 1,0 1 0,2-3-1,5-5 126,0 0 0,-1-1-1,14-18 1,-18 23-144,18-33-8,29-67 0,-44 90 0,-10 43 0,-1-10 0,2 0 0,0 1 0,1-1 0,1 0 0,1 1 0,4 27 0,-4-44 0,-1-1 0,0 1 0,1 0 0,0 0 0,-1-1 0,1 1 0,0 0 0,0-1 0,0 1 0,0-1 0,0 1 0,0-1 0,1 1 0,-1-1 0,0 0 0,1 0 0,-1 1 0,1-1 0,-1 0 0,1 0 0,0-1 0,-1 1 0,1 0 0,0 0 0,0-1 0,-1 1 0,1-1 0,0 0 0,0 1 0,0-1 0,0 0 0,-1 0 0,1 0 0,0-1 0,0 1 0,0 0 0,0 0 0,-1-1 0,1 0 0,0 1 0,0-1 0,-1 0 0,1 0 0,2-1 0,4-2 0,-1 0 0,1-1 0,-1 0 0,0 0 0,-1-1 0,1 1 0,-1-1 0,7-9 0,-4 0 0,-1 1 0,0-1 0,-1-1 0,0 0 0,-2 1 0,0-2 0,0 1 0,-2-1 0,0 1 0,1-23 0,-7 62 0,2-18 0,1 0 0,-1 0 0,1 0 0,0 0 0,0 0 0,0 0 0,0 0 0,3 8 0,-3-13 0,0 1 0,1 0 0,-1 0 0,1-1 0,-1 1 0,1 0 0,-1 0 0,1-1 0,0 1 0,-1-1 0,1 1 0,0-1 0,-1 1 0,1-1 0,0 1 0,0-1 0,-1 1 0,1-1 0,0 0 0,0 0 0,1 1 0,1-1 0,0 0 0,0 0 0,0 0 0,0 0 0,0-1 0,0 1 0,0-1 0,0 0 0,4-2 0,16-7 0,-1-2 0,0 0 0,-1-1 0,-1-1 0,37-34 0,-56 47 0,0 0 0,0 0 0,0 0 0,1-1 0,-2 1 0,1 0 0,0 0 0,0-1 0,0 1 0,-1-1 0,1 1 0,0-1 0,-1 1 0,1-1 0,-1 1 0,0-1 0,0 1 0,1-1 0,-1 0 0,0 1 0,0-1 0,-1 1 0,1-1 0,0 0 0,0 1 0,-1-1 0,1 1 0,-1-1 0,1 1 0,-1-1 0,0 1 0,0-1 0,0 1 0,1 0 0,-1 0 0,0-1 0,0 1 0,-1 0 0,1 0 0,0 0 0,0 0 0,-1 0 0,-1-1 0,1 0 0,0 1 0,0 0 0,0 0 0,0-1 0,0 1 0,0 1 0,0-1 0,0 0 0,0 0 0,0 1 0,-1-1 0,1 1 0,0 0 0,0 0 0,-1 0 0,1 0 0,0 0 0,0 0 0,-1 0 0,1 1 0,0-1 0,0 1 0,0 0 0,0-1 0,0 1 0,0 0 0,0 0 0,0 1 0,0-1 0,0 0 0,-3 3 0,-1 5 0,1 1 0,0-1 0,0 1 0,1 0 0,0 0 0,1 0 0,0 0 0,0 1 0,1-1 0,1 1 0,0 0 0,0-1 0,1 1 0,0 0 0,1 0 0,3 17 0,-2-25 0,-1 0 0,0 0 0,1 0 0,-1 0 0,1-1 0,0 1 0,0-1 0,0 1 0,0-1 0,0 0 0,0 0 0,1 0 0,-1 0 0,1 0 0,-1 0 0,1-1 0,0 1 0,0-1 0,0 0 0,0 0 0,0 0 0,0 0 0,0 0 0,0-1 0,0 1 0,0-1 0,0 0 0,0 0 0,0 0 0,1-1 0,-1 1 0,0-1 0,5-1 0,3 0 0,-1 0 0,0-1 0,0-1 0,0 0 0,-1 0 0,1 0 0,-1-1 0,0-1 0,8-6 0,-3-1 0,-1-1 0,-1 0 0,0 0 0,-1-1 0,-1-1 0,0 0 0,-1 0 0,-1-1 0,0 0 0,-1-1 0,-1 1 0,-1-1 0,3-22 0,-17 92 0,3-29 0,2 0 0,1 0 0,0 0 0,2 1 0,2 29 0,-1-52-7,0-1-1,0 1 1,0 0-1,1 0 1,-1 0 0,1 0-1,-1-1 1,0 1-1,1 0 1,-1-1 0,1 1-1,0 0 1,-1-1-1,1 1 1,0 0 0,-1-1-1,1 1 1,0-1 0,-1 1-1,1-1 1,0 0-1,0 1 1,0-1 0,-1 0-1,1 1 1,0-1-1,0 0 1,0 0 0,0 0-1,0 0 1,-1 0-1,1 0 1,0 0 0,0 0-1,0 0 1,0 0-1,0 0 1,-1-1 0,1 1-1,0 0 1,0-1-1,0 1 1,-1-1 0,1 1-1,0 0 1,0-1-1,-1 0 1,1 1 0,0-1-1,4-2-265,-1 0-1,1 1 1,-1-1 0,0-1-1,0 1 1,0-1-1,4-5 1,-1-1-2332,-2 0 0,1-1 0,-1 1-1,5-18 1,2-18-9871</inkml:trace>
</inkml:ink>
</file>

<file path=ppt/ink/ink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5.438"/>
    </inkml:context>
    <inkml:brush xml:id="br0">
      <inkml:brushProperty name="width" value="0.025" units="cm"/>
      <inkml:brushProperty name="height" value="0.025" units="cm"/>
    </inkml:brush>
  </inkml:definitions>
  <inkml:trace contextRef="#ctx0" brushRef="#br0">22 1 12940,'0'0'10853,"-3"11"-10202,-2 5-384,1 0 0,1 0 0,0 0 0,1 0 0,1 0 0,1 1 0,0-1 0,1 0 0,1 1 0,0-1 0,1 0-1,6 16 1,-4-20-168,1 1-1,0-1 0,1-1 0,0 1 0,17 18 0,-22-27-77,1-1 0,-1 0 0,0 1 0,1-1 0,0 0 0,0 0 0,-1-1 0,1 1 0,0 0 0,0-1 0,0 0 0,7 2 0,-9-3 11,1 0 0,0 0 0,0 0 0,0 0 0,0-1 0,0 1 0,-1 0 0,1-1 0,0 0 0,0 1 0,-1-1 0,1 0-1,0 0 1,-1 0 0,1 0 0,-1 0 0,1 0 0,-1 0 0,1-1 0,-1 1 0,0 0 0,0-1 0,0 1 0,2-4 0,31-57 332,-12 17 393,-17 58-414,-1 19-329,-3-22 66,-1-4-89,1 0-1,0 0 0,0 0 0,1 0 0,0-1 1,0 1-1,0 0 0,1-1 0,-1 0 1,8 10-1,-8-13-141,-1 0 1,1-1-1,-1 1 1,1-1 0,0 0-1,0 1 1,-1-1-1,1 0 1,0 0 0,0 0-1,0 0 1,1-1-1,3 2 1,-4-2-270,1 0 1,0 1 0,0-2-1,0 1 1,0 0-1,0 0 1,0-1 0,0 0-1,0 0 1,0 0-1,0 0 1,4-2 0,11-11-5208,-1-4-2925</inkml:trace>
</inkml:ink>
</file>

<file path=ppt/ink/ink4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2.751"/>
    </inkml:context>
    <inkml:brush xml:id="br0">
      <inkml:brushProperty name="width" value="0.025" units="cm"/>
      <inkml:brushProperty name="height" value="0.025" units="cm"/>
    </inkml:brush>
  </inkml:definitions>
  <inkml:trace contextRef="#ctx0" brushRef="#br0">48 0 20692,'0'0'2829,"-3"10"-907,-10 46-876,1 0 0,4 1 1,1 0-1,4 0 0,1 0 1,9 75-1,-5-118-1046,0-1 0,2 1 0,5 16 0,-2-24 0,-2-15 0,2-15 0,-2-27 0,-2-69 0,-3 105 0,-7 43 0,0 7 0,7-34 0,1 0 0,-1 0 0,0 0 0,1 0 0,-1 0 0,1 0 0,-1 0 0,1-1 0,-1 1 0,1 0 0,0 0 0,-1-1 0,1 1 0,0 0 0,0-1 0,0 1 0,-1-1 0,1 1 0,0-1 0,0 1 0,0-1 0,0 0 0,0 1 0,0-1 0,0 0 0,0 0 0,0 0 0,0 1 0,0-1 0,0 0 0,0 0 0,0-1 0,0 1 0,1 0 0,10 0 0,0-1 0,0 0 0,0-1 0,-1-1 0,1 1 0,0-2 0,-1 0 0,0 0 0,0-1 0,13-7 0,-19 9 0,0-1 0,0 1 0,0-1 0,0 0 0,-1 0 0,0 0 0,1 0 0,-2-1 0,1 0 0,0 0 0,-1 0 0,0 0 0,0-1 0,-1 1 0,0-1 0,0 1 0,0-1 0,0 0 0,-1 0 0,0 0 0,0 0 0,0-7 0,-1 12 0,0 0 0,0 1 0,0-1 0,0 1 0,0-1 0,0 0 0,-1 1 0,1-1 0,0 1 0,0-1 0,0 0 0,-1 1 0,1-1 0,0 1 0,-1-1 0,1 1 0,0-1 0,-1 1 0,1-1 0,-1 1 0,1-1 0,-1 1 0,1 0 0,-1-1 0,1 1 0,-1 0 0,1-1 0,-1 1 0,1 0 0,-1 0 0,0-1 0,1 1 0,-1 0 0,0 0 0,1 0 0,-1 0 0,1 0 0,-1 0 0,0 0 0,1 0 0,-1 0 0,0 0 0,1 0 0,-1 0 0,1 1 0,-1-1 0,0 0 0,1 0 0,-1 1 0,1-1 0,-1 1 0,-31 17 0,-25 40 0,54-54 0,-1 0 0,1 0 0,1 1 0,-1 0 0,1-1 0,-1 1 0,1 0 0,0 0 0,1 0 0,0 0 0,-1 1 0,2-1 0,-2 6 0,3-10 0,-1 0 0,0 0 0,0 0 0,0 0 0,1 0 0,-1 0 0,0 0 0,1 0 0,-1-1 0,1 1 0,-1 0 0,1 0 0,-1 0 0,1-1 0,0 1 0,-1 0 0,1 0 0,0-1 0,0 1 0,0-1 0,-1 1 0,1-1 0,0 1 0,0-1 0,0 1 0,0-1 0,0 0 0,0 0 0,0 1 0,0-1 0,1 0 0,38 2 0,-30-2 0,224-14 0,-234 14 0,0 0 0,0 0 0,0 0 0,0 0 0,0 0 0,0 1 0,0-1 0,0 0 0,0 0 0,0 0 0,0 0 0,0 0 0,0 0 0,0 1 0,0-1 0,0 0 0,0 0 0,0 0 0,0 0 0,0 0 0,0 0 0,0 1 0,0-1 0,0 0 0,0 0 0,0 0 0,0 0 0,1 0 0,-1 0 0,0 0 0,0 0 0,0 0 0,0 0 0,0 0 0,0 1 0,0-1 0,1 0 0,-1 0 0,0 0 0,0 0 0,0 0 0,0 0 0,0 0 0,1 0 0,-1 0 0,0 0 0,0 0 0,0 0 0,-15 0 0,10-2 0,1-1 0,-1-1 0,0 1 0,1-1 0,0 0 0,0 1 0,0-2 0,1 1 0,-1 0 0,1-1 0,0 0 0,0 0 0,1 0 0,-1 0 0,1 0 0,0 0 0,-1-8 0,1 9 0,1 0 0,0-1 0,0 1 0,0 0 0,0-1 0,1 1 0,0-1 0,0 1 0,0-1 0,1 1 0,-1-1 0,1 1 0,0-1 0,1 1 0,-1 0 0,1 0 0,-1-1 0,1 1 0,0 0 0,1 1 0,4-8 0,17-8-202,-19 17-4,-1 0 0,0-1 0,0 0 0,-1 0 0,1 0 0,0 0 0,-1-1 0,0 1 0,0-1 0,0 0 0,0 0 0,-1 0 0,4-6 0,-9 3-4972,-10-1-2925</inkml:trace>
</inkml:ink>
</file>

<file path=ppt/ink/ink4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3.110"/>
    </inkml:context>
    <inkml:brush xml:id="br0">
      <inkml:brushProperty name="width" value="0.025" units="cm"/>
      <inkml:brushProperty name="height" value="0.025" units="cm"/>
    </inkml:brush>
  </inkml:definitions>
  <inkml:trace contextRef="#ctx0" brushRef="#br0">1 53 18578,'0'0'6790,"9"-52"-16303</inkml:trace>
</inkml:ink>
</file>

<file path=ppt/ink/ink4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3.983"/>
    </inkml:context>
    <inkml:brush xml:id="br0">
      <inkml:brushProperty name="width" value="0.025" units="cm"/>
      <inkml:brushProperty name="height" value="0.025" units="cm"/>
    </inkml:brush>
  </inkml:definitions>
  <inkml:trace contextRef="#ctx0" brushRef="#br0">0 0 18353,'0'0'8996,"2"12"-8746,12 115 1223,29 182 1635,-42-303-3083,0-1-1,0 0 1,1 0 0,-1 0 0,1-1 0,0 1-1,1 0 1,-1-1 0,7 9 0,-8-12-14,1 1 0,-1-1 0,1 0 1,0 0-1,0 1 0,0-1 0,-1 0 0,1 0 0,0-1 1,0 1-1,0 0 0,0-1 0,1 1 0,-1-1 1,0 0-1,0 1 0,0-1 0,0 0 0,0 0 0,0-1 1,1 1-1,-1 0 0,0-1 0,0 1 0,0-1 0,2-1 1,5-2-8,0 0-1,0-1 1,-1 0 0,1 0 0,-1-1 0,-1-1 0,1 1 0,-1-1 0,0 0 0,0-1-1,8-13 1,1-1-7,-1-2 0,22-48 0,-30 53 3,-1 1 0,-3 30 0,-3 129 0,0-140 0,0 0 0,0 0 0,0 0 0,-1 0 0,1 0 0,0 0 0,1 0 0,-1 0 0,0 0 0,0 0 0,0 0 0,1 0 0,-1 0 0,0 0 0,1 0 0,-1 0 0,1 0 0,-1 0 0,1 0 0,0 0 0,-1-1 0,1 1 0,0 0 0,-1 0 0,1-1 0,0 1 0,0 0 0,2 0 0,-2-1 0,1 0 0,0 0 0,0 0 0,-1 0 0,1 0 0,0-1 0,0 1 0,-1-1 0,1 1 0,0-1 0,-1 1 0,1-1 0,-1 0 0,1 0 0,1-1 0,7-5 0,0-1 0,-1 0 0,16-16 0,75-99 0,-100 122 0,1 0 0,0 0 0,0 0 0,-1 0 0,1 0 0,0 0 0,0 0 0,0 0 0,0 0 0,0 0 0,0 1 0,1-1 0,-1 0 0,0 1 0,0-1 0,0 1 0,1-1 0,-1 1 0,0-1 0,1 1 0,1 0 0,-2 0 0,0 1 0,0-1 0,-1 1 0,1-1 0,0 1 0,-1 0 0,1 0 0,0-1 0,-1 1 0,1 0 0,-1 0 0,1 0 0,-1 0 0,1-1 0,-1 1 0,0 0 0,1 0 0,-1 0 0,0 0 0,0 0 0,0 0 0,0 1 0,2 14 0,-1-1 0,-2 29 0,0-30 0,1 1 0,-1-9 0,1 1 0,0 0 0,0-1 0,1 1 0,2 12 0,-3-18 0,1 0 0,-1-1 0,0 1 0,1 0 0,-1 0 0,0-1 0,1 1 0,-1 0 0,1-1 0,-1 1 0,1-1 0,-1 1 0,1-1 0,0 1 0,-1-1 0,1 1 0,0-1 0,-1 1 0,1-1 0,0 0 0,-1 0 0,2 1 0,0-1 0,0 0 0,0 0 0,-1 0 0,1 0 0,0-1 0,-1 1 0,1-1 0,0 1 0,-1-1 0,1 1 0,-1-1 0,1 0 0,-1 0 0,3-2 0,9-6 0,0-1 0,-1-1 0,-1 0 0,13-16 0,-13 14 0,2 0 0,-1 0 0,19-13 0,-31 26 0,1-1 0,0 0 0,-1 1 0,1-1 0,0 1 0,0-1 0,-1 1 0,1 0 0,0-1 0,0 1 0,0 0 0,-1-1 0,1 1 0,0 0 0,0 0 0,0 0 0,0 0 0,0 0 0,-1 0 0,1 0 0,0 0 0,0 0 0,0 0 0,0 1 0,0-1 0,-1 0 0,1 0 0,0 1 0,0-1 0,1 1 0,-1 1 0,0-1 0,0 1 0,0 0 0,0 0 0,0-1 0,0 1 0,0 0 0,0 0 0,-1 0 0,1 0 0,0 0 0,-1 4 0,2 12 0,-1 1 0,-2 27 0,0-29 0,3-21-3206,2-25-7196,-4-1 628</inkml:trace>
</inkml:ink>
</file>

<file path=ppt/ink/ink4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4.326"/>
    </inkml:context>
    <inkml:brush xml:id="br0">
      <inkml:brushProperty name="width" value="0.025" units="cm"/>
      <inkml:brushProperty name="height" value="0.025" units="cm"/>
    </inkml:brush>
  </inkml:definitions>
  <inkml:trace contextRef="#ctx0" brushRef="#br0">0 0 18642,'0'0'12107</inkml:trace>
</inkml:ink>
</file>

<file path=ppt/ink/ink4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4.919"/>
    </inkml:context>
    <inkml:brush xml:id="br0">
      <inkml:brushProperty name="width" value="0.025" units="cm"/>
      <inkml:brushProperty name="height" value="0.025" units="cm"/>
    </inkml:brush>
  </inkml:definitions>
  <inkml:trace contextRef="#ctx0" brushRef="#br0">92 68 15407,'0'-12'3961,"-3"-37"-940,2 50-2937,1 0 0,0 0 0,0-1 0,-1 1 0,1-1 0,0 1 0,-1 0 0,1-1 0,-1 1 0,1-1 0,-1 1 0,1-1 0,-1 1 0,1-1 0,-1 1 0,1-1 0,-1 0 0,0 1 0,1-1 0,-1 0 0,0 1 0,1-1 0,-1 0 0,0 0 0,0 0 0,1 1 0,-1-1 0,0 0 0,1 0 0,-1 0 0,0 0 0,0-1 0,1 1-1,-1 0 1,0 0 0,1 0 0,-1 0 0,0-1 0,1 1 0,-1 0 0,0-1 0,1 1 0,-1 0 0,1-1 0,-1 1 0,0-1 0,1 1 0,-1-1 0,1 1 0,0-1 0,-1 0 0,1 1 0,-1-1 0,1 1 0,0-1 0,-1 0 0,1 1 0,0-1 0,0 0 0,0 1 0,-1-1 0,1 0 0,0 0 0,0 1 0,0-1 0,0-1 0,-7 17 190,0 1 1,1 0 0,1 0-1,1 1 1,-5 33 0,-3 89 1217,12-134-1434,-2 16 33,-1 168 843,4-166-846,1 1 0,1-1 0,2 1 0,0-1 0,15 41 0,-19-62-88,0 0 0,-1 0 0,1 0 0,0 0 0,0 0 0,0-1 0,0 1 0,0 0 0,1-1 0,-1 1 0,0-1 0,1 1 0,-1-1 0,1 0 0,0 1 0,1 0 0,6-7 0,-4-18 0,-5-16 0,-2 0 0,-2 0 0,-1 1 0,-2-1 0,-1 1 0,-22-60 0,20 78 0,10 20 0,0 0 0,0 0 0,0 0 0,0 0 0,0 0 0,0 0 0,0 0 0,0 0 0,0 0 0,-1-1 0,1 1 0,0 0 0,0 0 0,0 0 0,0 0 0,0 0 0,0 0 0,-1 0 0,1 0 0,0 0 0,0 0 0,0 0 0,0 0 0,0 0 0,0 0 0,-1 0 0,1 0 0,0 0 0,0 0 0,0 0 0,0 0 0,0 0 0,0 0 0,-1 1 0,1-1 0,0 0 0,0 0 0,0 0 0,0 0 0,0 0 0,0 0 0,0 0 0,0 0 0,0 0 0,0 1 0,-1-1 0,1 0 0,0 0 0,0 0 0,0 0 0,0 0 0,0 0 0,0 1 0,0-1 0,0 0 0,0 0 0,0 0 0,0 0 0,0 0 0,0 4 0,-1-1 0,1 1 0,0-1 0,0 1 0,0-1 0,0 1 0,1-1 0,1 5 0,0-3 0,-1 0 0,2 0 0,-1 0 0,1-1 0,-1 1 0,1-1 0,0 0 0,1 0 0,-1 0 0,1 0 0,0 0 0,0-1 0,0 0 0,0 1 0,0-2 0,1 1 0,-1 0 0,1-1 0,0 0 0,0 0 0,0 0 0,0-1 0,8 2 0,-8-2 0,0 0 0,0-1 0,0 1 0,0-1 0,-1 0 0,1 0 0,0 0 0,0-1 0,0 0 0,0 0 0,-1 0 0,1 0 0,0-1 0,-1 0 0,1 0 0,-1 0 0,0 0 0,1-1 0,-1 0 0,0 0 0,-1 0 0,1 0 0,0 0 0,-1-1 0,4-4 0,-2-2 0,1 0 0,-2 0 0,1-1 0,-2 0 0,1 1 0,-1-1 0,-1 0 0,0-1 0,0 1 0,-1 0 0,-1-17 0,-17 116 0,17-80 0,-2 9 0,2 0 0,0 1 0,1-1 0,0 0 0,5 20 0,-5-34 0,-1 0 0,1 0 0,0-1 0,0 1 0,0 0 0,0 0 0,1-1 0,-1 1 0,1-1 0,-1 1 0,1-1 0,0 0 0,0 0 0,0 1 0,0-1 0,1-1 0,-1 1 0,1 0 0,-1 0 0,1-1 0,-1 0 0,1 1 0,0-1 0,-1 0 0,1 0 0,0-1 0,0 1 0,0-1 0,0 1 0,0-1 0,0 0 0,0 0 0,0 0 0,0 0 0,0-1 0,-1 1 0,1-1 0,4-1 0,-6 2-112,0 0 0,1-1-1,-1 1 1,1-1 0,-1 0 0,0 1-1,0-1 1,1 0 0,-1 0 0,0 0 0,0 1-1,0-1 1,0-1 0,0 1 0,0 0-1,0 0 1,0 0 0,0 0 0,-1-1 0,1 1-1,0 0 1,0-3 0,5-34-7290,-6-2-4524</inkml:trace>
</inkml:ink>
</file>

<file path=ppt/ink/ink4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279"/>
    </inkml:context>
    <inkml:brush xml:id="br0">
      <inkml:brushProperty name="width" value="0.025" units="cm"/>
      <inkml:brushProperty name="height" value="0.025" units="cm"/>
    </inkml:brush>
  </inkml:definitions>
  <inkml:trace contextRef="#ctx0" brushRef="#br0">0 0 24823,'0'0'7944,"57"51"-8809,-36-40-3715,0-5-3364,4-5-9800</inkml:trace>
</inkml:ink>
</file>

<file path=ppt/ink/ink4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624"/>
    </inkml:context>
    <inkml:brush xml:id="br0">
      <inkml:brushProperty name="width" value="0.025" units="cm"/>
      <inkml:brushProperty name="height" value="0.025" units="cm"/>
    </inkml:brush>
  </inkml:definitions>
  <inkml:trace contextRef="#ctx0" brushRef="#br0">308 1 21845,'0'0'3454,"-8"13"-710,-18 32-1009,-76 133 1560,10 14-6617,88-199-3364,-11-24 3047,-8-42-5836,8 28 2919</inkml:trace>
  <inkml:trace contextRef="#ctx0" brushRef="#br0" timeOffset="1">0 149 7559,'0'0'24343,"64"-31"-23478,-22 48-865,3 2 0,4 6 0,-1-1 0,1 3 0,0-1 0,-4-2 0,-5-4 0,-2-6-3459,-2-8-7271</inkml:trace>
</inkml:ink>
</file>

<file path=ppt/ink/ink4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968"/>
    </inkml:context>
    <inkml:brush xml:id="br0">
      <inkml:brushProperty name="width" value="0.025" units="cm"/>
      <inkml:brushProperty name="height" value="0.025" units="cm"/>
    </inkml:brush>
  </inkml:definitions>
  <inkml:trace contextRef="#ctx0" brushRef="#br0">1 897 24984,'0'0'1553,"14"-3"-480,74-22 90,-2-3 0,97-46 0,-62 23-632,1436-484-29,-1498 516-481,-14 5-260,131-47-1902,-148 49-3045,52-31-1,-33 11-8319</inkml:trace>
</inkml:ink>
</file>

<file path=ppt/ink/ink4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17.596"/>
    </inkml:context>
    <inkml:brush xml:id="br0">
      <inkml:brushProperty name="width" value="0.025" units="cm"/>
      <inkml:brushProperty name="height" value="0.025" units="cm"/>
    </inkml:brush>
  </inkml:definitions>
  <inkml:trace contextRef="#ctx0" brushRef="#br0">15 93 10922,'-15'-2'5152,"16"-3"2164,13-1 185,-2 2-5625,53-10-1876,0 3 0,128-4 0,-149 13 0,90-1 0,-131-5-3052,-3-12-6408,0 18 7510</inkml:trace>
</inkml:ink>
</file>

<file path=ppt/ink/ink4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17.967"/>
    </inkml:context>
    <inkml:brush xml:id="br0">
      <inkml:brushProperty name="width" value="0.025" units="cm"/>
      <inkml:brushProperty name="height" value="0.025" units="cm"/>
    </inkml:brush>
  </inkml:definitions>
  <inkml:trace contextRef="#ctx0" brushRef="#br0">19 22 20756,'0'0'10911,"9"-4"-9966,4 0-925,1 0-1,-1 1 0,0 1 1,1 0-1,0 0 0,-1 2 1,1-1-1,0 2 0,14 2 1,-23-3-21,0 1-1,-1-1 1,1 1 0,-1 0 0,1 1 0,-1-1 0,1 1-1,-1 0 1,0 0 0,0 0 0,0 1 0,0-1-1,0 1 1,0 0 0,-1 0 0,1 0 0,-1 1 0,0-1-1,0 1 1,0 0 0,-1 0 0,1 0 0,-1 0 0,0 0-1,0 0 1,-1 0 0,1 1 0,-1-1 0,0 1 0,0 0-1,0-1 1,0 6 0,-2 2 2,0 0-1,0-1 1,-1 1-1,0 0 1,-1-1-1,-1 1 1,0-1-1,0 0 1,-1 0-1,0 0 1,-1-1-1,-1 0 1,1 0-1,-1-1 1,-10 10-1,-14 15-13,-2-2-1,-54 42 1,60-54-1003,9-12-5517,8-6-6321</inkml:trace>
</inkml:ink>
</file>

<file path=ppt/ink/ink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5.765"/>
    </inkml:context>
    <inkml:brush xml:id="br0">
      <inkml:brushProperty name="width" value="0.025" units="cm"/>
      <inkml:brushProperty name="height" value="0.025" units="cm"/>
    </inkml:brush>
  </inkml:definitions>
  <inkml:trace contextRef="#ctx0" brushRef="#br0">123 37 18417,'0'0'2969,"-10"2"-359,5-2-2441,0 1 1,-1 0-1,1 1 0,0-1 0,0 1 1,0 0-1,0 0 0,0 0 1,0 1-1,0 0 0,1 0 0,0 0 1,-1 1-1,1-1 0,0 1 0,1 0 1,-1 0-1,1 0 0,-1 1 1,1-1-1,1 1 0,-1 0 0,1-1 1,-1 1-1,2 0 0,-1 1 1,0-1-1,1 0 0,0 0 0,-1 8 1,3-10-162,-1-1 0,0 1 0,1-1 0,-1 1 0,1-1 0,0 1 1,0-1-1,0 0 0,0 1 0,0-1 0,1 0 0,-1 0 0,1 0 0,-1 0 0,1 0 1,0 0-1,0 0 0,0 0 0,0-1 0,0 1 0,0-1 0,0 1 0,0-1 1,1 0-1,-1 0 0,0 0 0,1 0 0,-1 0 0,1-1 0,-1 1 0,1-1 0,-1 0 1,1 0-1,0 1 0,-1-2 0,4 1 0,-2 0 57,0 0 0,0 0 0,0-1-1,0 1 1,0-1 0,0 0 0,0 0 0,-1 0 0,1 0 0,0-1-1,-1 0 1,1 0 0,-1 0 0,1 0 0,-1 0 0,0-1 0,0 1-1,0-1 1,0 0 0,-1 0 0,1 0 0,-1 0 0,1 0 0,1-5-1,-1 1 56,-1 1 0,0-1 0,0 0 0,-1 1-1,0-1 1,0 0 0,-1 0 0,1 0 0,-2 0-1,1 0 1,-2-9 0,1 13-132,1 1 0,-1-1 0,0 1 0,0-1 0,0 1 1,-1 0-1,1-1 0,0 1 0,-1 0 0,0 0 0,1 0 0,-1 0 0,0 0 0,0 0 1,0 1-1,0-1 0,0 1 0,0-1 0,-1 1 0,1 0 0,0 0 0,-1 0 0,1 0 1,-1 0-1,1 0 0,-1 1 0,0-1 0,1 1 0,-1 0 0,1 0 0,-5 0 0,-11 7-1697,18-1-644,11-3-941,-7-3 2369,1 0 0,0 0 0,-1 0 0,1 0 0,0-1 0,-1 0 0,1 0 0,-1 0 0,1 0 0,-1-1-1,0 1 1,1-1 0,6-5 0,16-13-4039</inkml:trace>
</inkml:ink>
</file>

<file path=ppt/ink/ink4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8.330"/>
    </inkml:context>
    <inkml:brush xml:id="br0">
      <inkml:brushProperty name="width" value="0.025" units="cm"/>
      <inkml:brushProperty name="height" value="0.025" units="cm"/>
    </inkml:brush>
  </inkml:definitions>
  <inkml:trace contextRef="#ctx0" brushRef="#br0">81 86 17489,'4'-10'3427,"3"-11"-2103,2-10 546,1 8 3547,-19 42-5069,-64 139 1185,67-139-1416,0-1 0,1 1 0,1 0 0,1 0 0,1 1 1,0 36-1,2-53-111,0-1 0,0 1 1,0-1-1,1 1 0,-1-1 0,1 0 1,0 1-1,0-1 0,0 0 0,0 1 1,0-1-1,0 0 0,1 0 1,-1 0-1,1 0 0,-1 0 0,1-1 1,0 1-1,0 0 0,3 1 0,-1 0 6,-1-1 0,1 0-1,1-1 1,-1 1 0,0-1 0,0 0-1,1 0 1,-1 0 0,0-1-1,1 1 1,4-1 0,-2 0-325,1 0 0,-1-1 1,0 0-1,1 0 0,-1-1 1,0 0-1,0 0 1,0 0-1,0-1 0,0 0 1,-1-1-1,1 1 0,11-10 1,8-21-4621,-6-5-2594</inkml:trace>
</inkml:ink>
</file>

<file path=ppt/ink/ink4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8.671"/>
    </inkml:context>
    <inkml:brush xml:id="br0">
      <inkml:brushProperty name="width" value="0.025" units="cm"/>
      <inkml:brushProperty name="height" value="0.025" units="cm"/>
    </inkml:brush>
  </inkml:definitions>
  <inkml:trace contextRef="#ctx0" brushRef="#br0">1 0 21749,'0'0'6854,"47"58"-26424</inkml:trace>
</inkml:ink>
</file>

<file path=ppt/ink/ink4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9.030"/>
    </inkml:context>
    <inkml:brush xml:id="br0">
      <inkml:brushProperty name="width" value="0.025" units="cm"/>
      <inkml:brushProperty name="height" value="0.025" units="cm"/>
    </inkml:brush>
  </inkml:definitions>
  <inkml:trace contextRef="#ctx0" brushRef="#br0">55 1 21813,'0'0'8680,"18"86"-8520,-18-36-128,-2 0 32,-4 3-32,0-7-256,2-2-673,-5-5-448,1-9-545,-2-5-1185,-4-11-993,1-10-2306</inkml:trace>
</inkml:ink>
</file>

<file path=ppt/ink/ink4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9.369"/>
    </inkml:context>
    <inkml:brush xml:id="br0">
      <inkml:brushProperty name="width" value="0.025" units="cm"/>
      <inkml:brushProperty name="height" value="0.025" units="cm"/>
    </inkml:brush>
  </inkml:definitions>
  <inkml:trace contextRef="#ctx0" brushRef="#br0">1 0 20083,'0'11'1351,"0"9"-135,2 0 0,0 0 0,1 0 1,1 0-1,1-1 0,15 37 1,-18-49-1133,1 0 1,0 0 0,1 0 0,0 0-1,0-1 1,0 1 0,1-1 0,0 0-1,0-1 1,0 1 0,1-1 0,0 0-1,0-1 1,0 1 0,1-1 0,-1 0-1,1-1 1,0 1 0,0-1 0,0-1-1,1 1 1,12 1 0,-5-3 8,0-1 0,0-1 0,0-1 0,0 0 0,-1 0 0,1-2 0,-1 0 0,1 0 0,-1-1 0,0-1 0,-1-1 0,0 0 0,13-9 0,-6 3-720,0-1 0,33-32 0,-38 31-1675,-1-1 1,0-1-1,13-20 1,-3-5-9625</inkml:trace>
</inkml:ink>
</file>

<file path=ppt/ink/ink4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1.741"/>
    </inkml:context>
    <inkml:brush xml:id="br0">
      <inkml:brushProperty name="width" value="0.025" units="cm"/>
      <inkml:brushProperty name="height" value="0.025" units="cm"/>
    </inkml:brush>
  </inkml:definitions>
  <inkml:trace contextRef="#ctx0" brushRef="#br0">0 0 20948,'0'0'2947,"72"0"-1186,-33 0-31,9 0-769,3 5-577,1 1-320,0 2-32,-2 2-993,-6-2-1249,-7-2-512,-7-5-1122,-9-1-2146</inkml:trace>
</inkml:ink>
</file>

<file path=ppt/ink/ink4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2.116"/>
    </inkml:context>
    <inkml:brush xml:id="br0">
      <inkml:brushProperty name="width" value="0.025" units="cm"/>
      <inkml:brushProperty name="height" value="0.025" units="cm"/>
    </inkml:brush>
  </inkml:definitions>
  <inkml:trace contextRef="#ctx0" brushRef="#br0">0 28 13837,'0'0'9059,"9"-5"-7884,0 1-947,-1 1 0,2-1 1,-1 1-1,0 1 0,1 0 1,-1 0-1,1 0 0,-1 2 1,1-1-1,0 1 0,-1 0 1,13 3-1,5 1-36,-1 1 0,42 14-1,-57-15-205,-1 0 0,1 0 0,-1 1-1,-1 0 1,1 1 0,-1 0-1,0 1 1,0 0 0,8 8-1,-14-12-5,-1 0-1,1 0 0,-1 1 1,0-1-1,0 1 0,0-1 1,0 1-1,-1-1 1,1 1-1,-1 0 0,0 0 1,0 0-1,-1 0 0,1 0 1,-1 0-1,1 0 0,-1-1 1,-1 1-1,1 0 0,-1 0 1,1 0-1,-1 0 0,0 0 1,0 0-1,-1 0 1,1-1-1,-1 1 0,0-1 1,0 1-1,-4 5 0,-6 8 56,-1-2 0,-1 1 1,0-2-1,-28 22 0,31-27-89,-61 52-1577,22-25-4217,21-18-3761</inkml:trace>
</inkml:ink>
</file>

<file path=ppt/ink/ink4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2.659"/>
    </inkml:context>
    <inkml:brush xml:id="br0">
      <inkml:brushProperty name="width" value="0.025" units="cm"/>
      <inkml:brushProperty name="height" value="0.025" units="cm"/>
    </inkml:brush>
  </inkml:definitions>
  <inkml:trace contextRef="#ctx0" brushRef="#br0">37 1 23350,'0'0'3684,"-2"71"-2275,-8-25-736,1 6-513,0 3-96,4 0-320,4-6-385,1-5-576,0-10-385,2-4-512,1-10-1569,-3-7-2115,0-4-7686</inkml:trace>
</inkml:ink>
</file>

<file path=ppt/ink/ink4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015"/>
    </inkml:context>
    <inkml:brush xml:id="br0">
      <inkml:brushProperty name="width" value="0.025" units="cm"/>
      <inkml:brushProperty name="height" value="0.025" units="cm"/>
    </inkml:brush>
  </inkml:definitions>
  <inkml:trace contextRef="#ctx0" brushRef="#br0">1 117 13773,'0'0'14990,"72"0"-13388,-9-10-481,12-4-641,2-1-288,-1-1-128,-10 2-64,-11 0-1249,-13 5-1345,-15 1-1794,-12 1-449,-12-2-2626</inkml:trace>
</inkml:ink>
</file>

<file path=ppt/ink/ink4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342"/>
    </inkml:context>
    <inkml:brush xml:id="br0">
      <inkml:brushProperty name="width" value="0.025" units="cm"/>
      <inkml:brushProperty name="height" value="0.025" units="cm"/>
    </inkml:brush>
  </inkml:definitions>
  <inkml:trace contextRef="#ctx0" brushRef="#br0">1 86 21140,'0'0'8776,"38"-58"-7847,9 47-288,11 1-353,8 6-288,3 2-416,-2 2-1762,-8 0-3364,-10 3-3362</inkml:trace>
</inkml:ink>
</file>

<file path=ppt/ink/ink4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686"/>
    </inkml:context>
    <inkml:brush xml:id="br0">
      <inkml:brushProperty name="width" value="0.025" units="cm"/>
      <inkml:brushProperty name="height" value="0.025" units="cm"/>
    </inkml:brush>
  </inkml:definitions>
  <inkml:trace contextRef="#ctx0" brushRef="#br0">136 0 21556,'0'0'5312,"-7"12"-4234,-14 29-814,2 0 0,2 1 0,1 1-1,3 0 1,1 1 0,2 1-1,2 0 1,2 0 0,0 53 0,6-93-325,0-1 1,0 1 0,0-1 0,0 1 0,1-1-1,0 1 1,0-1 0,0 0 0,0 1 0,0-1-1,1 0 1,0 0 0,0 0 0,0 0 0,1 0-1,-1 0 1,1-1 0,0 1 0,0-1-1,0 0 1,0 0 0,1 0 0,-1 0 0,1 0-1,0-1 1,0 0 0,0 0 0,0 0 0,0 0-1,0 0 1,0-1 0,1 0 0,-1 0 0,1 0-1,5 0 1,5 0-1592,-1 0 0,0-1 0,27-3-1,3-9-5836</inkml:trace>
  <inkml:trace contextRef="#ctx0" brushRef="#br0" timeOffset="1">401 208 19410,'0'0'11531,"-3"60"-10826,3-37-545,0 2-160,3-2-32,8-4-737,3-7-384,4-5-32,2-7-288,0 0-609,-1-5-1570,-3-13-4772</inkml:trace>
</inkml:ink>
</file>

<file path=ppt/ink/ink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6.219"/>
    </inkml:context>
    <inkml:brush xml:id="br0">
      <inkml:brushProperty name="width" value="0.025" units="cm"/>
      <inkml:brushProperty name="height" value="0.025" units="cm"/>
    </inkml:brush>
  </inkml:definitions>
  <inkml:trace contextRef="#ctx0" brushRef="#br0">79 1 10858,'0'0'11579,"-9"10"-10276,2-3-984,0 1 0,1 0 0,-1 0 0,2 1 0,-1 0 0,2 0 0,-1 0 0,1 1 0,0-1 0,1 1 1,0 0-1,-2 17 0,3-18-159,1 1 1,1 0 0,0 0-1,0-1 1,1 1 0,0 0-1,0 0 1,1-1 0,4 11-1,-4-16-164,0 0 0,-1 0 0,1-1-1,1 1 1,-1-1 0,1 0 0,-1 0-1,1 0 1,0 0 0,0 0-1,0 0 1,0-1 0,1 1 0,-1-1-1,1 0 1,-1 0 0,1-1 0,0 1-1,0-1 1,0 1 0,0-1 0,0 0-1,0-1 1,4 1 0,-2 0-48,-1-1 0,1 1 0,0-1-1,0-1 1,-1 1 0,1-1 0,0 0 0,-1-1 0,1 1 0,-1-1 0,1 0 0,-1 0 0,0-1-1,0 1 1,0-1 0,0-1 0,0 1 0,-1 0 0,1-1 0,4-5 0,28-19 99,-34 26-61,0 1 0,0-1-1,1 1 1,-1 0 0,0 1-1,1-1 1,-1 0-1,1 1 1,-1 0 0,1 0-1,-1 0 1,1 0-1,-1 0 1,0 1 0,1 0-1,-1 0 1,1-1-1,-1 2 1,0-1 0,0 0-1,0 1 1,4 2-1,-1-1 31,1-1-1,-1 1 0,1-1 0,-1-1 0,11 2 0,-2-2-9,-1-1 0,1-1 0,0-1 0,-1 0 0,1 0 0,27-10 0,-4-3-1278,42-22-1,-13 5-1007,-66 31 2279,0 0-1,0 1 1,0-1 0,0 1 0,0-1-1,0 1 1,0 0 0,1-1-1,-1 1 1,0 0 0,0 0-1,0 0 1,0 0 0,1 0-1,-1 0 1,0 0 0,0 0 0,0 0-1,0 1 1,0-1 0,1 0-1,-1 1 1,0-1 0,0 1-1,0-1 1,0 1 0,2 1-1,11 29 826,2 4 17,-4-22-770,0 0 0,1 0 0,1-2 0,0 1 0,0-2 0,19 11 0,45 35-873,-72-50 686,1 0 0,-1 0 0,0 1 0,-1 0-1,0 0 1,0 0 0,-1 0 0,7 15 0,-9-19 144,-1-1 0,0 1 1,0 0-1,0 0 0,-1-1 1,1 1-1,-1 0 0,1 0 1,-1 0-1,0 0 1,0 0-1,0 0 0,-1-1 1,1 1-1,-1 0 0,1 0 1,-1 0-1,0 0 0,0-1 1,0 1-1,0 0 0,-3 3 1,1-3 148,0 0 0,0 0 0,0 0 0,-1-1 0,1 1 0,-1-1 0,1 0 0,-1 0 0,0 0 0,0 0 0,0-1 0,0 1 0,0-1 0,-4 0 0,-1 1 197,0 0 0,0-1 0,0-1-1,0 0 1,0 0 0,1 0 0,-1-1 0,0 0 0,0-1 0,0 0-1,1-1 1,-1 0 0,1 0 0,-12-6 0,11 2-342,0-1 0,1 0 0,0 0 0,1-1 0,-1 0 0,2 0 0,-1-1 0,1 0 0,-7-16 0,11 22-34,0 1 0,0-1 0,1 0 0,-1 0-1,1 0 1,0 0 0,0 0 0,1 0 0,-1-1 0,1 1 0,0 0-1,0 0 1,0 0 0,0 0 0,1-1 0,0 1 0,0 0 0,0 0-1,0 0 1,0 0 0,1 0 0,0 1 0,0-1 0,0 0 0,0 1 0,1-1-1,-1 1 1,1 0 0,3-4 0,9-2-417,0 0 1,0 0-1,0 2 0,1 0 0,0 0 1,1 2-1,23-6 0,-18 6-1079,1-2 0,-1-1 0,25-13 0,-8-3-8698</inkml:trace>
</inkml:ink>
</file>

<file path=ppt/ink/ink4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4.014"/>
    </inkml:context>
    <inkml:brush xml:id="br0">
      <inkml:brushProperty name="width" value="0.025" units="cm"/>
      <inkml:brushProperty name="height" value="0.025" units="cm"/>
    </inkml:brush>
  </inkml:definitions>
  <inkml:trace contextRef="#ctx0" brushRef="#br0">0 0 23510,'0'0'9161,"36"21"-17009,-15-13-447</inkml:trace>
</inkml:ink>
</file>

<file path=ppt/ink/ink4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4.341"/>
    </inkml:context>
    <inkml:brush xml:id="br0">
      <inkml:brushProperty name="width" value="0.025" units="cm"/>
      <inkml:brushProperty name="height" value="0.025" units="cm"/>
    </inkml:brush>
  </inkml:definitions>
  <inkml:trace contextRef="#ctx0" brushRef="#br0">48 1 22005,'0'0'4868,"58"60"-2241,-32-26-801,-4 7-385,-9 6-1441,-12 11 0,-1 12 0,-25 7-352,-12 2-1858,-12-3-1858,-7-9-4580</inkml:trace>
</inkml:ink>
</file>

<file path=ppt/ink/ink4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5.713"/>
    </inkml:context>
    <inkml:brush xml:id="br0">
      <inkml:brushProperty name="width" value="0.025" units="cm"/>
      <inkml:brushProperty name="height" value="0.025" units="cm"/>
    </inkml:brush>
  </inkml:definitions>
  <inkml:trace contextRef="#ctx0" brushRef="#br0">1 1 20211,'0'0'6406,"38"57"-6150,-29-12-159,-4 9-65,1 4-1154,-4-3-1120,1-5-1057,-3-12-2498,2-13-4805</inkml:trace>
</inkml:ink>
</file>

<file path=ppt/ink/ink4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6.043"/>
    </inkml:context>
    <inkml:brush xml:id="br0">
      <inkml:brushProperty name="width" value="0.025" units="cm"/>
      <inkml:brushProperty name="height" value="0.025" units="cm"/>
    </inkml:brush>
  </inkml:definitions>
  <inkml:trace contextRef="#ctx0" brushRef="#br0">1 334 16432,'0'0'8904,"8"-1"-7751,12-3-763,-1 0 0,1-2 0,-1 0 0,0-1-1,-1-1 1,0-1 0,0 0 0,-1-2 0,0 0 0,-1-1 0,22-19 0,-6 0-252,-2 0 0,-1-2 1,-2-1-1,33-51 0,-83 173-4686,-10 33-6225,21-62-96</inkml:trace>
</inkml:ink>
</file>

<file path=ppt/ink/ink4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0.384"/>
    </inkml:context>
    <inkml:brush xml:id="br0">
      <inkml:brushProperty name="width" value="0.025" units="cm"/>
      <inkml:brushProperty name="height" value="0.025" units="cm"/>
    </inkml:brush>
  </inkml:definitions>
  <inkml:trace contextRef="#ctx0" brushRef="#br0">0 0 13485,'0'0'18385,"79"62"-17680,-30-47-513,8-2-192,4-3 0,-1-6-128,-4-4-2242,-10 0-3780,-10-16-6758</inkml:trace>
</inkml:ink>
</file>

<file path=ppt/ink/ink4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1.285"/>
    </inkml:context>
    <inkml:brush xml:id="br0">
      <inkml:brushProperty name="width" value="0.025" units="cm"/>
      <inkml:brushProperty name="height" value="0.025" units="cm"/>
    </inkml:brush>
  </inkml:definitions>
  <inkml:trace contextRef="#ctx0" brushRef="#br0">0 0 13421,'0'0'15054,"62"74"-14349,-39-43-545,9-5-96,3-8-641,5-7-640,5-11-513,1 0-640,-3-23-1153,-2-6-1730,-11-9-2659</inkml:trace>
</inkml:ink>
</file>

<file path=ppt/ink/ink4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1.613"/>
    </inkml:context>
    <inkml:brush xml:id="br0">
      <inkml:brushProperty name="width" value="0.025" units="cm"/>
      <inkml:brushProperty name="height" value="0.025" units="cm"/>
    </inkml:brush>
  </inkml:definitions>
  <inkml:trace contextRef="#ctx0" brushRef="#br0">175 0 14350,'0'0'3747,"-32"72"-1729,15-26 256,-2 10-864,-1 8-225,-3 5 0,1 3-737,1-1-352,10-7-512,3-14-2115,6-14-3266,2-18-5638</inkml:trace>
</inkml:ink>
</file>

<file path=ppt/ink/ink4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3.713"/>
    </inkml:context>
    <inkml:brush xml:id="br0">
      <inkml:brushProperty name="width" value="0.025" units="cm"/>
      <inkml:brushProperty name="height" value="0.025" units="cm"/>
    </inkml:brush>
  </inkml:definitions>
  <inkml:trace contextRef="#ctx0" brushRef="#br0">78 1 22069,'0'0'2658,"-2"9"-2145,-7 17-129,-3 7 1282,0 8-577,2 8-705,-3 1-256,3 1-96,4 0-32,3-5-544,3-6-1026,0-8-832,0-11-1153,4-10 448,1-11-1409</inkml:trace>
</inkml:ink>
</file>

<file path=ppt/ink/ink4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4.057"/>
    </inkml:context>
    <inkml:brush xml:id="br0">
      <inkml:brushProperty name="width" value="0.025" units="cm"/>
      <inkml:brushProperty name="height" value="0.025" units="cm"/>
    </inkml:brush>
  </inkml:definitions>
  <inkml:trace contextRef="#ctx0" brushRef="#br0">0 347 18481,'0'0'9722,"13"-4"-8980,9-3-532,-1-1 0,0-1 0,0-1 0,-1 0 0,25-19 0,-16 5-141,-1-2 0,-2-1 1,0-1-1,-2-1 1,-1-1-1,21-36 0,-39 57-88,-4 6-1,1 0 1,0 0 0,0 0 0,0 0 0,1 0 0,-1 0 0,1 0-1,4-3 1,-6 6 15,-1 0 0,0 0 0,0 0 0,0 0 0,0 0 1,0 0-1,1 0 0,-1 0 0,0 0 0,0 0 0,0 0 0,0 0 0,0 0 0,1 0 0,-1 0 0,0 0 0,0 0 0,0 0 0,0 0 0,0 0 0,1 0 0,-1 0 1,0 0-1,0 0 0,0 0 0,0 1 0,0-1 0,0 0 0,0 0 0,1 0 0,-1 0 0,0 0 0,0 0 0,0 0 0,0 1 0,0-1 0,0 0 0,0 0 0,0 0 0,0 0 1,0 0-1,0 1 0,0-1 0,0 0 0,0 0 0,0 0 0,0 0 0,0 1 0,0-1 0,0 0 0,0 0 0,0 0 0,0 0 0,0 0 0,0 0 0,0 1 0,0-1 0,0 0 1,-1 0-1,1 0 0,0 0 0,0 0 0,0 0 0,0 1 0,0 90-778,-1-45 944,2-1-1,6 47 1,-4-77-721,0 0 0,1 0 0,11 26 0,-11-32-312,0 0-1,1-1 1,1 1 0,-1-1-1,1 0 1,13 12 0,30 18-10105</inkml:trace>
</inkml:ink>
</file>

<file path=ppt/ink/ink4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2.483"/>
    </inkml:context>
    <inkml:brush xml:id="br0">
      <inkml:brushProperty name="width" value="0.025" units="cm"/>
      <inkml:brushProperty name="height" value="0.025" units="cm"/>
    </inkml:brush>
  </inkml:definitions>
  <inkml:trace contextRef="#ctx0" brushRef="#br0">1 0 18033,'0'0'5883,"6"9"-4741,-1 1-904,0 0 1,0 0-1,-1 0 0,-1 0 0,1 1 0,-2-1 0,1 1 0,0 12 0,3 100 612,1 5-720,-7-126-121,0 0 0,0 0 0,1 0-1,-1 1 1,1-1 0,-1 0 0,1 0 0,0 0-1,0 0 1,0 0 0,0 0 0,0 0 0,0 0-1,0 0 1,1-1 0,-1 1 0,1 0-1,-1-1 1,1 1 0,0-1 0,-1 0 0,1 1-1,0-1 1,0 0 0,0 0 0,0 0 0,4 1-1,-3-2 57,1 0 0,0 0 0,0 0 0,-1 0 1,1-1-1,0 1 0,0-1 0,-1 0 0,1 0 0,-1-1 0,1 1 0,-1-1 0,1 1 0,-1-1 0,5-4 0,111-89 309,-119 95-403,1-1 1,0 1-1,-1-1 1,1 1-1,-1-1 1,1 1-1,0 0 0,0-1 1,-1 1-1,1 0 1,0-1-1,-1 1 1,1 0-1,0 0 1,0 0-1,-1 0 1,1 0-1,0 0 1,0 0-1,0 0 1,-1 0-1,1 0 1,0 0-1,0 0 1,-1 1-1,1-1 1,1 1-1,-1 0-4,0 0-1,0 0 0,0 0 1,-1 0-1,1 0 0,0 1 1,-1-1-1,1 0 0,-1 0 1,1 1-1,-1-1 0,1 0 1,-1 1-1,0 1 0,0 62-1599,-1-48 272,1 0-49,0 24-2806,9-18-2345,6-14-1511</inkml:trace>
</inkml:ink>
</file>

<file path=ppt/ink/ink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7.141"/>
    </inkml:context>
    <inkml:brush xml:id="br0">
      <inkml:brushProperty name="width" value="0.025" units="cm"/>
      <inkml:brushProperty name="height" value="0.025" units="cm"/>
    </inkml:brush>
  </inkml:definitions>
  <inkml:trace contextRef="#ctx0" brushRef="#br0">110 250 16656,'0'0'3075,"4"-9"-417,10-30 17,-14 38-2614,0 0 0,1 0 1,-1 1-1,0-1 1,0 0-1,1 0 0,-1 0 1,0 0-1,0 0 0,0 0 1,0 0-1,0 0 0,-1 0 1,1 0-1,0 0 1,0 0-1,-1 0 0,1 1 1,0-1-1,-1 0 0,1 0 1,-1 0-1,1 0 0,-1 1 1,1-1-1,-1 0 1,0 0-1,1 1 0,-1-1 1,0 1-1,1-1 0,-1 0 1,0 1-1,0 0 0,0-1 1,0 1-1,1-1 1,-1 1-1,0 0 0,0 0 1,0-1-1,0 1 0,0 0 1,0 0-1,-2 0 0,0 0 107,-1 0 0,0 0 0,0 0-1,0 0 1,0 1 0,1-1 0,-1 1-1,0 0 1,-4 2 0,3 1-186,0 0-1,0 0 1,0 1 0,1 0 0,-1 0-1,1 0 1,0 1 0,1 0 0,-1-1-1,1 1 1,0 0 0,0 0-1,1 1 1,0-1 0,0 1 0,1-1-1,-1 1 1,2-1 0,-1 1-1,1 0 1,-1-1 0,2 1 0,-1 0-1,1-1 1,2 9 0,-2-13 17,0 0 1,1-1-1,-1 1 0,0 0 1,1-1-1,0 1 1,-1-1-1,1 1 0,0-1 1,0 0-1,0 0 0,-1 0 1,1 0-1,0 0 1,1 0-1,-1 0 0,0-1 1,0 1-1,0-1 1,0 1-1,0-1 0,1 0 1,-1 0-1,0 0 0,0 0 1,1 0-1,-1-1 1,0 1-1,2-1 0,6-1 30,0 0 0,-1-1 0,1 0 0,-1 0 0,13-6 0,-1-3 5,-1-1 0,0 0 0,-1-2 1,0 0-1,-1-1 0,18-21 0,-28 28 34,0 0 0,-1 0-1,0-1 1,0 0 0,-1-1-1,0 1 1,-1-1 0,0 0-1,-1 0 1,0-1 0,-1 0-1,0 1 1,-1-1 0,1-15-1,-3 28-69,-1-1 0,1 0-1,0 1 1,0-1 0,-1 0 0,1 1-1,0-1 1,-1 0 0,1 0 0,0 0-1,-1 1 1,1-1 0,0 0 0,-1 0-1,1 0 1,0 0 0,-1 1 0,1-1-1,0 0 1,-1 0 0,1 0 0,-1 0-1,1 0 1,0 0 0,-1 0 0,1 0-1,-1 0 1,1 0 0,0-1 0,-1 1-1,1 0 1,0 0 0,-1 0 0,1 0-1,0-1 1,-1 1 0,1 0 0,0 0-1,-1 0 1,1-1 0,0 1 0,-1 0-1,1-1 1,0 1 0,0 0 0,-1-1-1,1 1 1,0 0 0,0-1 0,0 1-1,0 0 1,0-1 0,-1 1 0,1 0-1,0-1 1,0 1 0,0-1 0,0 1-1,0 0 1,0-1 0,0 1 0,0-1-1,0 1 1,0 0 0,1-1 0,-1 1-1,-21 26-246,15-13 250,0-1-1,1 1 1,1 0 0,0 0 0,0 0 0,2 0 0,-1 1-1,2-1 1,0 1 0,0-1 0,1 1 0,4 23-1,-3-34 12,0 0-1,1 1 0,-1-1 0,1 0 1,0 1-1,0-1 0,0 0 0,0-1 0,0 1 1,1 0-1,-1-1 0,1 1 0,0-1 0,0 0 1,0 1-1,0-1 0,0-1 0,0 1 0,1 0 1,-1-1-1,0 0 0,1 0 0,-1 0 0,1 0 1,0 0-1,-1-1 0,1 0 0,0 0 1,-1 0-1,1 0 0,-1 0 0,6-2 0,-2 2 70,0-1 0,-1 0-1,1 0 1,0-1-1,0 0 1,-1 0 0,1-1-1,-1 0 1,0 0-1,0 0 1,0-1 0,0 0-1,0 0 1,-1 0 0,0-1-1,6-7 1,-6 5 21,-1-1 0,0 0 0,0 0 0,-1 0 0,0-1 0,0 1 0,-1-1 0,1-10 0,-6 46-122,2-18-3,0 0 0,0 0 0,1 0 0,1 18 0,0-25 20,-1 0 0,0-1 0,1 1 1,-1 0-1,1-1 0,0 1 0,-1 0 0,1-1 0,0 1 0,0-1 0,0 1 1,0-1-1,0 1 0,0-1 0,1 0 0,-1 0 0,0 0 0,1 1 0,-1-1 0,1-1 1,-1 1-1,1 0 0,-1 0 0,1 0 0,0-1 0,-1 1 0,1-1 0,0 1 1,0-1-1,2 0 0,0 1 5,0-1 0,-1 1 0,1-1 1,0 0-1,0 0 0,-1-1 0,1 1 0,0-1 0,-1 1 1,1-1-1,-1-1 0,1 1 0,-1 0 0,1-1 1,-1 0-1,0 1 0,0-1 0,0-1 0,0 1 0,0 0 1,0-1-1,-1 1 0,1-1 0,-1 0 0,1 0 1,-1 0-1,0 0 0,0 0 0,-1 0 0,1-1 0,-1 1 1,1-1-1,-1 1 0,1-7 0,2-12 24,-2 0 1,0 1-1,-1-1 0,-4-42 0,1 15-9,4 48-22,0-1-1,-1 1 1,1 0-1,0 0 1,0 0-1,1 0 1,-1 1 0,0-1-1,0 0 1,0 1-1,1-1 1,-1 1-1,0 0 1,0 0 0,1 0-1,2 0 1,0 0-186,30-3-1504,55-6-8002,-41 0-2042</inkml:trace>
</inkml:ink>
</file>

<file path=ppt/ink/ink4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3.058"/>
    </inkml:context>
    <inkml:brush xml:id="br0">
      <inkml:brushProperty name="width" value="0.025" units="cm"/>
      <inkml:brushProperty name="height" value="0.025" units="cm"/>
    </inkml:brush>
  </inkml:definitions>
  <inkml:trace contextRef="#ctx0" brushRef="#br0">74 281 7143,'0'0'13367,"-9"3"-11675,5-1-1602,0 0 0,0 0 0,0 1 0,0-1 0,1 1 0,-1 0 0,1 0 0,-1 0 0,1 0 0,0 1-1,0-1 1,1 1 0,-1-1 0,1 1 0,0 0 0,0 0 0,0 1 0,0-1 0,1 0 0,-1 0 0,1 1 0,0-1-1,1 1 1,-1-1 0,1 1 0,0-1 0,0 1 0,0-1 0,1 1 0,-1-1 0,3 7 0,-2-10-68,-1 1 0,1 0 0,1-1 1,-1 1-1,0-1 0,0 1 0,0-1 1,1 0-1,-1 0 0,1 1 0,-1-1 1,1 0-1,-1 0 0,1 0 0,0-1 1,0 1-1,-1 0 0,1-1 0,0 1 1,0-1-1,0 1 0,0-1 0,-1 0 1,1 0-1,0 0 0,0 0 0,2 0 1,4 0 30,-1 0 1,1-1 0,-1 0-1,1 0 1,13-5 0,-10 1-62,1-1 0,-1 0 0,0-1 1,-1 0-1,1-1 0,-1 0 0,-1 0 0,0-1 1,0-1-1,-1 1 0,13-19 0,-12 15-343,-1-1-1,0 0 1,0 0 0,-2-1-1,0 0 1,0 0-1,-2 0 1,6-32-1,-22 183 544,12-135-155,0 0 1,0 0-1,-1 1 0,1-1 0,0 0 0,0 1 0,1-1 0,-1 0 0,0 0 0,0 1 0,1-1 0,-1 0 0,0 0 0,1 1 0,-1-1 0,1 0 1,0 0-1,-1 0 0,1 0 0,0 0 0,0 0 0,0 0 0,-1 0 0,1 0 0,0 0 0,0 0 0,0-1 0,1 1 0,-1 0 0,0-1 0,0 1 1,0-1-1,0 1 0,1-1 0,-1 1 0,0-1 0,0 0 0,1 0 0,-1 0 0,0 1 0,1-1 0,-1 0 0,0-1 0,2 1 0,3-1 146,0-1-1,0 1 1,-1-1-1,1 0 1,-1-1-1,1 1 0,-1-1 1,9-6-1,2-3-48,-1-1-1,0-1 1,-1 0-1,0-1 0,-1 0 1,-1-1-1,-1 0 1,0-1-1,-1-1 1,-1 0-1,0 0 1,-2 0-1,0-1 1,-1 0-1,6-36 1,-36 155-1405,11-56 1439,-13 85 0,25-113-153,-4 65 166,5-77-231,0 1 0,0-1-1,1 0 1,-1 0 0,1 0-1,0 0 1,0 0 0,0 0 0,1-1-1,-1 1 1,1 0 0,0-1 0,0 1-1,1-1 1,4 7 0,-7-10 51,0 0 0,0 0 0,0 0 1,0 1-1,0-1 0,0 0 0,0 0 1,0 0-1,1 0 0,-1 0 0,0 1 1,0-1-1,0 0 0,0 0 0,0 0 1,0 0-1,0 0 0,1 0 0,-1 1 0,0-1 1,0 0-1,0 0 0,0 0 0,1 0 1,-1 0-1,0 0 0,0 0 0,0 0 1,0 0-1,1 0 0,-1 0 0,0 0 1,0 0-1,0 0 0,0 0 0,1 0 1,-1 0-1,0 0 0,0 0 0,0 0 0,1 0 1,-1 0-1,0 0 0,0 0 0,0-1 1,0 1-1,0 0 0,1 0 0,-1 0 1,0 0-1,0 0 0,0 0 0,0-1 1,0 1-1,0 0 0,0 0 0,1 0 0,-1-1 1,-3-14 23,-11-21-43,-17-17 27,17 32-17,2 0 1,0-1-1,1 0 0,2-1 0,-10-32 0,18 54 7,1 0 0,0 0 0,0 0 0,0 1 0,0-1-1,0 0 1,0 0 0,0 1 0,0-1 0,0 0 0,0 0-1,0 0 1,1 1 0,-1-1 0,0 0 0,0 0 0,1 1-1,-1-1 1,1 0 0,-1 1 0,0-1 0,1 0 0,-1 1-1,1-1 1,0 1 0,-1-1 0,1 1 0,0-2 0,26-3-48,33 14-194,-58-9 232,15 4-305,51 9-6329,-25-11-3258</inkml:trace>
</inkml:ink>
</file>

<file path=ppt/ink/ink4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3.901"/>
    </inkml:context>
    <inkml:brush xml:id="br0">
      <inkml:brushProperty name="width" value="0.025" units="cm"/>
      <inkml:brushProperty name="height" value="0.025" units="cm"/>
    </inkml:brush>
  </inkml:definitions>
  <inkml:trace contextRef="#ctx0" brushRef="#br0">1 165 16912,'0'0'5221,"1"9"-3838,-2-7-1309,1 1 0,1-1 0,-1 1 0,0-1 0,1 1 0,-1-1 0,1 0 0,0 1 0,0-1 0,0 1 0,0-1 0,0 0 0,0 0 0,1 0 0,-1 0 0,1 0 0,-1 0 0,1 0 0,0 0 0,0-1 0,0 1 0,0-1 0,0 1 0,0-1 0,0 0 0,0 0 1,0 0-1,1 0 0,-1 0 0,1 0 0,-1-1 0,0 1 0,1-1 0,-1 1 0,1-1 0,-1 0 0,4 0 0,7 0 84,-1-1 0,1 0 0,0-1 0,-1 0-1,0-1 1,1 0 0,-1-1 0,0-1 0,-1 1 0,1-2 0,18-11 0,-25 14-134,1 0-1,-1-1 1,0 0 0,0 0 0,-1 0 0,1 0 0,-1-1-1,0 1 1,0-1 0,0 0 0,-1-1 0,0 1 0,0 0-1,0-1 1,0 0 0,-1 0 0,0 0 0,0 0 0,-1 0-1,0 0 1,0 0 0,0 0 0,-1 0 0,0-1-1,-1-10 1,1 15-26,-1 0-1,1 0 1,0 0-1,-1 1 0,0-1 1,0 0-1,1 0 1,-1 0-1,0 0 1,-1 1-1,1-1 0,0 0 1,0 1-1,-1-1 1,1 1-1,-1 0 1,1-1-1,-1 1 1,1 0-1,-1 0 0,0 0 1,0 0-1,0 0 1,1 0-1,-1 1 1,0-1-1,0 1 0,0-1 1,0 1-1,0 0 1,0-1-1,0 1 1,0 0-1,0 0 0,0 1 1,0-1-1,0 0 1,-3 1-1,-1 1-26,1-1 1,-1 1-1,0 0 0,1 0 0,0 0 0,-1 1 0,1 0 0,0 0 1,0 0-1,1 1 0,-1-1 0,-5 7 0,0 3 14,0 1 1,0 1-1,1-1 0,1 2 0,1-1 0,0 1 1,1 0-1,0 1 0,2-1 0,0 1 1,0 0-1,-1 31 0,5-46 12,1 1 0,-1-1 1,0 0-1,0 1 0,1-1 0,0 0 0,-1 1 1,1-1-1,0 0 0,0 0 0,0 0 0,0 0 0,1 0 1,-1 0-1,0 0 0,1 0 0,0 0 0,-1-1 1,1 1-1,0-1 0,0 1 0,0-1 0,0 0 1,0 1-1,0-1 0,0 0 0,0 0 0,0-1 0,1 1 1,-1 0-1,0-1 0,0 1 0,5-1 0,8 2 72,0-1-1,0-1 0,0-1 0,18-2 1,-6-1 18,0-1 1,0-1 0,-1-2 0,1 0 0,-2-2 0,36-18 0,-4-4 77,81-61-1,-140 115-537,-21 27 414,16-37-15,1 0 0,0 1 0,1-1 0,-7 26 0,12-37-13,0 0 1,0-1-1,0 1 1,0-1 0,0 1-1,0 0 1,0-1-1,1 1 1,-1-1-1,0 1 1,0-1 0,0 1-1,1 0 1,-1-1-1,0 1 1,1-1 0,-1 1-1,1-1 1,-1 0-1,0 1 1,1-1 0,-1 1-1,1-1 1,-1 0-1,1 1 1,-1-1-1,1 0 1,-1 1 0,1-1-1,0 0 1,-1 0-1,1 0 1,-1 0 0,1 1-1,0-1 1,-1 0-1,1 0 1,-1 0 0,2-1-1,29 1 554,-26-1-471,18-3 77,1-1 1,-1-1-1,-1-1 1,31-13-1,-32 11-209,0 1 0,0 1 0,1 0 0,0 2 0,31-3 0,-52 8 34,0 0 0,0 0-1,0 0 1,0 0-1,0 1 1,0-1 0,0 0-1,0 1 1,0-1 0,0 1-1,0-1 1,-1 1-1,1-1 1,0 1 0,0 0-1,0-1 1,-1 1 0,1 0-1,0 0 1,-1 0-1,1-1 1,-1 1 0,1 0-1,-1 0 1,1 0 0,-1 0-1,0 0 1,1 0-1,-1 0 1,0 0 0,0 0-1,0 0 1,0 0 0,0 2-1,1 49-66,-1-15 45,0-36 32,1 0 1,0 0-1,0 1 0,0-1 0,0 0 0,0 0 0,0 0 1,0 0-1,0 0 0,0 0 0,1 0 0,-1 0 0,0 0 1,1-1-1,-1 1 0,0 0 0,1-1 0,-1 1 1,1-1-1,-1 0 0,1 1 0,-1-1 0,1 0 0,-1 0 1,1 0-1,-1 0 0,1 0 0,-1 0 0,1-1 0,-1 1 1,2-1-1,50-11 221,-41 8-518,45-20-1191,-33 5-2148,-10-6-3979,-12 4-603</inkml:trace>
</inkml:ink>
</file>

<file path=ppt/ink/ink4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4.245"/>
    </inkml:context>
    <inkml:brush xml:id="br0">
      <inkml:brushProperty name="width" value="0.025" units="cm"/>
      <inkml:brushProperty name="height" value="0.025" units="cm"/>
    </inkml:brush>
  </inkml:definitions>
  <inkml:trace contextRef="#ctx0" brushRef="#br0">1 34 14125,'0'0'12332,"51"-33"-20275</inkml:trace>
</inkml:ink>
</file>

<file path=ppt/ink/ink4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4.743"/>
    </inkml:context>
    <inkml:brush xml:id="br0">
      <inkml:brushProperty name="width" value="0.025" units="cm"/>
      <inkml:brushProperty name="height" value="0.025" units="cm"/>
    </inkml:brush>
  </inkml:definitions>
  <inkml:trace contextRef="#ctx0" brushRef="#br0">1 191 14734,'0'0'4698,"10"2"-3529,6 1-491,0-2 0,-1 0 0,1-1 0,0 0 0,0-1 0,-1-1 0,1 0 0,-1-1 0,19-7 0,-7-2-460,0-1 1,-1-2 0,0 0 0,-1-2 0,-1-1 0,0-1 0,-2-1 0,29-31-1,-61 62-226,0 1 0,1-1 0,1 2 0,0-1-1,1 1 1,0 1 0,1-1 0,1 1 0,0 0-1,1 0 1,0 0 0,-2 21 0,6-33 8,0 0 1,0 0-1,0 0 0,0 0 1,0-1-1,1 1 1,-1 0-1,0 0 1,1 0-1,0-1 1,-1 1-1,1 0 1,0-1-1,0 1 0,0-1 1,0 1-1,0-1 1,0 1-1,0-1 1,1 0-1,-1 1 1,0-1-1,2 1 1,2 0 20,-1 1 0,0-1 0,0-1 0,1 1 1,-1-1-1,0 1 0,1-1 0,0-1 1,4 1-1,13 0 107,0-1-1,-1-1 1,24-4 0,-40 5-110,37-8 55,-1-2-1,0-1 0,47-21 0,-9 4 152,-78 28-220,-1 0 1,1 0-1,-1 0 1,0-1-1,1 1 1,-1 0-1,1 0 1,-1 0-1,1 0 1,-1 0-1,0 0 1,1 0-1,-1 0 0,1 1 1,-1-1-1,0 0 1,1 0-1,-1 0 1,1 0-1,-1 0 1,0 1-1,1-1 1,-1 0-1,0 0 1,1 1-1,-1-1 1,0 0-1,0 0 1,1 1-1,-1-1 0,0 0 1,0 1-1,1 0 1,3 19 299,-7 36-242,2-33-954,1-19 500,-1-3 43,1 0 1,0 0-1,0 1 0,0-1 1,0 0-1,0 0 1,0 0-1,1 1 0,-1-1 1,0 0-1,1 0 0,-1 0 1,1 1-1,-1-1 0,1 0 1,-1 0-1,2 1 1,8 3-6624</inkml:trace>
</inkml:ink>
</file>

<file path=ppt/ink/ink4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5.523"/>
    </inkml:context>
    <inkml:brush xml:id="br0">
      <inkml:brushProperty name="width" value="0.025" units="cm"/>
      <inkml:brushProperty name="height" value="0.025" units="cm"/>
    </inkml:brush>
  </inkml:definitions>
  <inkml:trace contextRef="#ctx0" brushRef="#br0">1 8 17649,'0'0'5712,"0"16"-5157,3 452 2879,-4-292-1706,3-187-1614,-1 0 0,1 0 0,1 0-1,0 1 1,0-1 0,1 1 0,9-16-1,6-20-41,8-32 19,-3 1-367,4 2 0,3 1-1,50-85 1,-78 154 244,1 0 1,0 0-1,0 1 0,1-1 1,-1 1-1,1 0 0,0 1 1,0-1-1,0 1 0,0 0 0,1 0 1,10-4-1,-14 7 9,-1-1 1,1 1-1,0-1 1,0 1-1,-1 0 0,1-1 1,0 1-1,0 0 1,0 0-1,0 1 0,-1-1 1,1 0-1,0 0 1,0 1-1,-1-1 0,1 1 1,0 0-1,0-1 1,-1 1-1,1 0 0,-1 0 1,1 0-1,-1 0 0,1 0 1,-1 1-1,0-1 1,1 0-1,-1 1 0,0-1 1,0 1-1,0-1 1,0 1-1,0-1 0,-1 1 1,1 0-1,0-1 1,-1 1-1,1 0 0,-1 0 1,1-1-1,-1 1 1,0 0-1,0 0 0,0 0 1,0 3-1,0 0 20,-1 0 1,1 1-1,-1-1 1,0 0-1,0 0 0,-1 0 1,1 0-1,-1 0 1,0 0-1,-1-1 0,1 1 1,-1 0-1,0-1 0,0 0 1,0 0-1,-1 0 1,1 0-1,-1 0 0,-5 3 1,-7 6 23,0 0 0,-1-1 0,-28 14 0,32-19 4,0 0 1,0-1-1,-1-1 1,0 0-1,0-1 0,0 0 1,-20 2-1,33-6-49,1 1 1,-1-1-1,0 0 0,0 0 0,0 0 1,1 0-1,-1 0 0,0 0 0,0 0 1,0 0-1,1 0 0,-1 0 1,0 0-1,0 0 0,1-1 0,-1 1 1,0 0-1,0-1 0,1 1 0,-1 0 1,0-1-1,1 1 0,-1-1 1,0 1-1,1-1 0,-1 1 0,1-1 1,-1 1-1,1-1 0,-1 0 0,0 0 1,1-1-136,0 1 1,1-1 0,-1 1 0,0-1-1,1 1 1,-1-1 0,1 1-1,0-1 1,-1 1 0,1 0-1,0-1 1,0 1 0,0 0-1,0 0 1,0 0 0,0-1 0,2 0-1,17-14-1808,0 0-1,1 2 1,1 1-1,40-19 1,-56 29 1378,60-29-5806</inkml:trace>
</inkml:ink>
</file>

<file path=ppt/ink/ink4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5.883"/>
    </inkml:context>
    <inkml:brush xml:id="br0">
      <inkml:brushProperty name="width" value="0.025" units="cm"/>
      <inkml:brushProperty name="height" value="0.025" units="cm"/>
    </inkml:brush>
  </inkml:definitions>
  <inkml:trace contextRef="#ctx0" brushRef="#br0">185 23 4965,'0'0'12438,"-12"9"-9795,-11 11-1550,1 2 0,-29 33 0,41-43-510,0 1 0,1 0 0,1 0 0,0 1 0,0 0 0,2 0 0,-10 29 0,16-43-570,-1 1 1,1 0-1,0 0 0,0 0 1,-1 0-1,1 0 0,0 0 1,0-1-1,0 1 0,0 0 1,0 0-1,0 0 0,0 0 0,1 0 1,-1 0-1,0 0 0,0 0 1,1-1-1,-1 1 0,0 0 1,1 0-1,-1 0 0,1-1 1,-1 1-1,1 0 0,0 0 1,-1-1-1,1 1 0,0-1 0,-1 1 1,1 0-1,0-1 0,0 1 1,-1-1-1,1 0 0,0 1 1,0-1-1,0 0 0,0 1 1,-1-1-1,1 0 0,0 0 0,0 0 1,0 0-1,0 0 0,0 0 1,0 0-1,0 0 0,0 0 1,0 0-1,-1 0 0,3-1 1,5 0 57,0-1 0,0 0 1,-1-1-1,14-5 0,-6 1 6,0-1 0,0 0 0,-1-1 0,0-1 0,-1-1 0,0 1 0,0-2 0,12-15-1,-19 21-38,-1-1 0,1-1 0,-1 1 0,-1-1-1,1 0 1,-1 0 0,-1 0 0,0 0 0,0-1-1,0 0 1,-1 1 0,0-1 0,-1 0 0,0 0-1,0 0 1,-2-18 0,1 26-43,0 1 1,0-1-1,0 0 1,0 0-1,-1 1 0,1-1 1,0 0-1,0 0 1,-1 1-1,1-1 0,0 0 1,-1 1-1,1-1 0,-1 0 1,1 1-1,-1-1 1,1 1-1,-1-1 0,1 1 1,-1-1-1,1 1 1,-1-1-1,0 1 0,1-1 1,-1 1-1,0 0 1,0-1-1,1 1 0,-1 0 1,0 0-1,1 0 0,-1-1 1,0 1-1,0 0 1,0 0-1,1 0 0,-1 0 1,0 0-1,0 0 1,1 1-1,-1-1 0,0 0 1,0 0-1,1 1 0,-1-1 1,0 0-1,1 0 1,-1 1-1,0-1 0,1 1 1,-1-1-1,0 1 1,1-1-1,-1 1 0,0 0 1,-4 2-178,1 1 0,-1-1 0,1 1 0,0 0 0,0 0 0,-4 6 0,4-5-356,2 0 0,-1 1-1,0-1 1,1 1 0,0 0 0,-2 10-1,4-15 263,-1 0 0,1 0-1,0 0 1,0 0 0,0 0 0,0 0-1,0 0 1,0 0 0,0 0-1,0 0 1,0 0 0,0 0-1,1 0 1,-1 0 0,0 0-1,1 0 1,-1 0 0,1 0-1,-1 0 1,1 0 0,-1 0-1,1 0 1,0-1 0,-1 1-1,1 0 1,0-1 0,-1 1-1,1 0 1,0-1 0,0 1-1,0-1 1,0 1 0,0-1 0,0 1-1,0-1 1,0 0 0,0 1-1,0-1 1,0 0 0,0 0-1,0 0 1,0 0 0,0 0-1,2 0 1,25 0-6322</inkml:trace>
</inkml:ink>
</file>

<file path=ppt/ink/ink4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6.210"/>
    </inkml:context>
    <inkml:brush xml:id="br0">
      <inkml:brushProperty name="width" value="0.025" units="cm"/>
      <inkml:brushProperty name="height" value="0.025" units="cm"/>
    </inkml:brush>
  </inkml:definitions>
  <inkml:trace contextRef="#ctx0" brushRef="#br0">110 0 12716,'0'0'13431,"-11"10"-13068,5-4-317,0 0-19,-1 0 0,1 0 1,1 0-1,-1 1 0,1 0 0,0 0 1,1 0-1,-1 1 0,1-1 0,1 1 1,0 0-1,0 0 0,-3 13 0,6-20-62,0 0 0,0 1 0,1-1 0,-1 1 0,0-1-1,0 0 1,1 1 0,-1-1 0,1 0 0,0 1 0,-1-1-1,1 0 1,0 0 0,0 1 0,-1-1 0,1 0 0,0 0-1,0 0 1,0 0 0,0 0 0,1 0 0,-1-1 0,0 1-1,0 0 1,0 0 0,1-1 0,-1 1 0,0-1 0,3 1-1,49 10-788,-38-9 392,31 2-937,30 6 346,-71-10 1019,-1 2 0,1-1 0,0 0 0,0 1 0,0 0 0,-1 0 0,1 1 0,-1-1 0,0 1 0,1 0 0,4 4 0,-9-6 61,1 0-1,-1-1 1,1 1-1,-1 0 1,1-1 0,-1 1-1,0 0 1,1 0-1,-1 0 1,0-1-1,0 1 1,1 0-1,-1 0 1,0 0-1,0 0 1,0-1-1,0 1 1,0 0-1,0 0 1,0 0-1,-1 0 1,1 0 0,0-1-1,0 1 1,-1 0-1,1 0 1,0-1-1,-1 1 1,1 0-1,-1 0 1,1-1-1,-1 1 1,1 0-1,-1-1 1,1 1-1,-1-1 1,0 1-1,1-1 1,-1 1 0,0-1-1,0 1 1,0 0-1,-37 19 1608,35-19-1525,-37 18 746,-2-3-1,0-2 1,-82 18 0,119-34-3478,12-5 328,20-13-1846,-17 13 2131,28-23-5371</inkml:trace>
</inkml:ink>
</file>

<file path=ppt/ink/ink4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6.584"/>
    </inkml:context>
    <inkml:brush xml:id="br0">
      <inkml:brushProperty name="width" value="0.025" units="cm"/>
      <inkml:brushProperty name="height" value="0.025" units="cm"/>
    </inkml:brush>
  </inkml:definitions>
  <inkml:trace contextRef="#ctx0" brushRef="#br0">102 0 19923,'0'0'1089,"-33"60"1473,8-20 193,6 4-865,2-5-481,10-4-704,7-11-577,5-7-160,18-13-737,5-4-961,0-1-1409,-4-19-3074,-6-5-8842</inkml:trace>
</inkml:ink>
</file>

<file path=ppt/ink/ink4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7.052"/>
    </inkml:context>
    <inkml:brush xml:id="br0">
      <inkml:brushProperty name="width" value="0.025" units="cm"/>
      <inkml:brushProperty name="height" value="0.025" units="cm"/>
    </inkml:brush>
  </inkml:definitions>
  <inkml:trace contextRef="#ctx0" brushRef="#br0">19 1 16335,'0'0'9375,"3"11"-8350,2 7-581,-1 1 0,0 0 1,-2 0-1,0 1 0,-2-1 1,-1 23-1,-19 129 157,3-50-554,17-121-45,0 0 0,0 0 0,0 0-1,0 0 1,0 1 0,0-1 0,0 0 0,0 0 0,0 0 0,0 0 0,-1 0 0,1 1 0,0-1-1,0 0 1,0 0 0,0 0 0,0 0 0,0 0 0,0 1 0,0-1 0,0 0 0,0 0 0,0 0-1,0 0 1,0 1 0,0-1 0,0 0 0,1 0 0,-1 0 0,0 0 0,0 0 0,0 1 0,0-1-1,0 0 1,0 0 0,0 0 0,0 0 0,0 0 0,1 0 0,-1 0 0,0 1 0,0-1-1,0 0 1,0 0 0,0 0 0,1 0 0,-1 0 0,0 0 0,0 0 0,0 0 0,0 0 0,0 0-1,1 0 1,-1 0 0,0 0 0,0 0 0,0 0 0,9-10 134,8-18 34,28-116-30,-33 107-846,-12 46 677,-1-5 10,1 1 0,0-1 0,0 1 0,1-1 0,-1 1-1,1-1 1,0 1 0,3 7 0,-3-11 18,0 1 1,1-1-1,-1 1 0,0-1 0,1 0 0,0 1 0,-1-1 0,1 0 0,-1 0 0,1 0 0,0 0 0,0-1 0,0 1 0,0 0 0,-1-1 0,1 1 0,0-1 0,0 0 0,0 1 0,0-1 0,0 0 0,0 0 0,4-1 0,2 0 22,1 0 0,-1-1 0,0 1-1,0-2 1,1 1 0,-2-1 0,1-1-1,0 1 1,-1-1 0,1-1 0,-1 1 0,0-1-1,8-9 1,-3 5-24,1 0 1,25-13-1,-38 22-1,1 0 0,0-1 0,0 1 0,-1-1 0,1 1 0,0 0-1,0 0 1,0-1 0,-1 1 0,1 0 0,0 0 0,0 0 0,0 0 0,0 0 0,-1 0 0,1 0 0,0 0-1,0 0 1,0 0 0,-1 1 0,1-1 0,0 0 0,0 1 0,0-1 0,-1 0 0,1 1 0,0-1 0,1 2-1,-1-1 11,-1 1 0,1-1 0,0 1-1,0-1 1,-1 1 0,1 0-1,0-1 1,-1 1 0,0 0-1,1 0 1,-1-1 0,0 1-1,0 2 1,-9 66 316,7-57-285,1-8 15,-1 1-1,2 0 0,-1-1 0,0 1 0,1 0 0,0-1 1,1 1-1,1 11 0,-1-15-30,0-1 0,1 1 1,-1 0-1,0-1 0,0 1 1,1-1-1,-1 0 0,1 1 1,-1-1-1,1 0 0,0 0 1,0 0-1,-1 0 0,1 0 0,0 0 1,0 0-1,0-1 0,0 1 1,0-1-1,0 1 0,0-1 1,0 0-1,0 0 0,0 0 0,0 0 1,0 0-1,3-1 0,19-2 31,0 0 0,0-2 1,0 0-1,-1-2 0,1-1 0,-2-1 0,1 0 0,26-17 0,-9 6-137,44-14 0,-82 33 79,0 0-1,0 1 1,0-1-1,0 0 1,0 1-1,0 0 1,0-1-1,0 1 1,1 0-1,-1 0 0,0 0 1,0 0-1,0 1 1,0-1-1,4 2 1,-4-1-2,-1 0 0,1 0 1,-1 0-1,0 1 0,1-1 0,-1 0 1,0 1-1,0-1 0,0 1 0,0 0 1,1 3-1,0-2 15,0 0 0,0 0 0,0 0 0,0 0 0,0 0 1,1-1-1,-1 1 0,4 2 0,-6-4-49,1-1 0,0 1 0,-1 0 0,1-1 0,0 1 0,0-1 1,-1 1-1,1-1 0,0 1 0,0-1 0,0 1 0,0-1 0,0 0 0,0 1 0,0-1 0,0 0 0,-1 0 1,1 0-1,0 0 0,0 0 0,0 0 0,0 0 0,0 0 0,0 0 0,0 0 0,0-1 0,0 1 0,0 0 1,0-1-1,0 1 0,-1 0 0,1-1 0,0 1 0,0-1 0,0 0 0,-1 1 0,2-2 0,-1 1-343,-1-1-1,0 1 0,1 0 1,-1 0-1,0-1 0,0 1 1,0 0-1,0-1 0,0 1 1,0 0-1,0 0 0,-1-1 0,1 1 1,0 0-1,-1 0 0,1-1 1,-1 1-1,1 0 0,-1 0 1,0 0-1,1 0 0,-1 0 1,0 0-1,0 0 0,0 0 1,0 0-1,0 0 0,0 0 0,0 0 1,-1 0-1,-28-21-11508</inkml:trace>
</inkml:ink>
</file>

<file path=ppt/ink/ink4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076"/>
    </inkml:context>
    <inkml:brush xml:id="br0">
      <inkml:brushProperty name="width" value="0.025" units="cm"/>
      <inkml:brushProperty name="height" value="0.025" units="cm"/>
    </inkml:brush>
  </inkml:definitions>
  <inkml:trace contextRef="#ctx0" brushRef="#br0">438 118 7399,'4'-7'1057,"-2"1"0,1-1 1,-1 0-1,0 0 0,0 0 0,-1 0 0,0 0 0,-1 0 1,1-7-1,-2 11-946,1 1-1,-1 0 1,1 0 0,-1 0 0,0 0 0,0 0-1,0 0 1,0 0 0,0 1 0,-1-1 0,1 0-1,0 1 1,-1-1 0,1 0 0,-1 1-1,0 0 1,1-1 0,-1 1 0,0 0 0,0 0-1,0 0 1,0 0 0,0 0 0,0 1 0,0-1-1,0 0 1,0 1 0,0 0 0,-1-1 0,1 1-1,0 0 1,0 0 0,-4 1 0,-4-1-32,0 1 0,-1 0 1,1 1-1,0 0 0,0 0 1,0 1-1,0 1 0,1-1 0,-1 2 1,1-1-1,0 1 0,0 1 0,1 0 1,0 0-1,0 0 0,-12 13 0,-3 4 125,2 1-1,0 1 1,2 1-1,-18 31 1,20-27 154,1 1 0,1 0 1,2 1-1,-15 57 0,22-69-303,2 1-1,1 0 1,0-1 0,2 1 0,0 0-1,2 0 1,0 0 0,1 0-1,5 21 1,-5-36-32,0 1 0,1-1 0,0 1 1,0-1-1,0 0 0,1 0 0,0-1 0,0 1 0,1-1 0,-1 0 1,1 0-1,0 0 0,1-1 0,-1 1 0,1-1 0,-1-1 1,1 1-1,1-1 0,11 5 0,-12-6 16,0 0 0,0 0 0,1 0 0,-1-1-1,0 0 1,1 0 0,-1-1 0,1 0 0,-1 0 0,1 0 0,-1-1 0,1 0 0,-1 0-1,0-1 1,0 1 0,1-2 0,-1 1 0,-1 0 0,1-1 0,0 0 0,6-5 0,-2-1 27,0-1 1,0 0 0,-1 0 0,-1-1-1,0-1 1,0 1 0,-1-1-1,-1 0 1,0-1 0,0 1 0,-1-1-1,-1 0 1,0-1 0,-1 1 0,-1-1-1,0 1 1,0-1 0,-2 0-1,0-17 1,-1 27-41,1 1 0,-1-1 0,1 1 0,-1 0-1,0-1 1,0 1 0,-1 0 0,1 0 0,-1 0 0,1 0-1,-1 0 1,0 0 0,0 0 0,0 0 0,-6-4 0,7 6-22,0 0 0,0 0 0,0 0 1,-1 0-1,1 1 0,-1-1 1,1 0-1,0 1 0,-1-1 1,1 1-1,-1-1 0,0 1 0,1 0 1,-1-1-1,1 1 0,-1 0 1,1 0-1,-1 0 0,1 0 0,-1 1 1,0-1-1,1 0 0,-1 1 1,1-1-1,-1 1 0,1-1 0,-1 1 1,1 0-1,0 0 0,-1-1 1,1 1-1,0 0 0,0 0 1,-1 0-1,1 0 0,0 1 0,-1 1 1,0-2-10,1 1 1,-1-1-1,1 1 1,-1 0-1,1 0 0,0-1 1,0 1-1,0 0 1,0 0-1,0 0 1,0 0-1,1 1 0,-1-1 1,1 0-1,-1 0 1,1 0-1,0 1 1,0-1-1,0 0 1,0 0-1,0 0 0,0 1 1,1-1-1,-1 0 1,1 0-1,-1 0 1,1 0-1,1 3 1,0-3-4,-1 1 1,1-1-1,0 0 1,0 0-1,0 0 1,1 0-1,-1 0 1,0 0 0,1 0-1,-1-1 1,1 1-1,0-1 1,-1 0-1,1 0 1,0 0 0,0 0-1,0 0 1,0 0-1,0-1 1,3 1-1,12-1-32,-1 0-1,0-1 1,0-1-1,0 0 0,0-1 1,0-1-1,0-1 0,-1 0 1,0-1-1,0-1 0,0-1 1,20-12-1,-36 19 35,1 1-1,-1 0 1,0 0 0,0-1-1,1 1 1,-1 0-1,0 0 1,1 0 0,-1 0-1,0-1 1,1 1 0,-1 0-1,0 0 1,1 0 0,-1 0-1,0 0 1,1 0-1,-1 0 1,0 0 0,1 0-1,-1 0 1,0 0 0,1 0-1,-1 0 1,0 0 0,1 0-1,-1 1 1,0-1-1,1 0 1,-1 0 0,0 0-1,1 0 1,-1 1 0,0-1-1,1 0 1,-1 0 0,0 1-1,0-1 1,0 0 0,1 0-1,-1 1 1,0-1-1,0 0 1,1 1 0,-1 22-77,-13 30 338,13-52-232,-4 11-3,-2 7-83,0 0 0,1 0 0,1 0 0,1 1 0,0-1 0,1 35-1,2-54-65,0 1 0,0 0 0,1 0-1,-1-1 1,0 1 0,0 0 0,0-1-1,0 1 1,1 0 0,-1 0 0,0-1-1,1 1 1,-1-1 0,0 1-1,1 0 1,-1-1 0,1 1 0,-1-1-1,1 1 1,-1-1 0,1 1 0,0-1-1,-1 1 1,1-1 0,0 0 0,-1 1-1,1-1 1,0 0 0,-1 1 0,1-1-1,0 0 1,-1 0 0,1 0-1,0 0 1,0 0 0,-1 0 0,1 0-1,0 0 1,0 0 0,-1 0 0,1 0-1,0 0 1,0 0 0,-1-1 0,1 1-1,0 0 1,-1-1 0,2 0-1,1 0-667,0 0 0,0-1 0,0 0-1,0 0 1,0 0 0,0 0-1,0 0 1,-1-1 0,4-3 0,14-25-9587</inkml:trace>
</inkml:ink>
</file>

<file path=ppt/ink/ink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7.916"/>
    </inkml:context>
    <inkml:brush xml:id="br0">
      <inkml:brushProperty name="width" value="0.025" units="cm"/>
      <inkml:brushProperty name="height" value="0.025" units="cm"/>
    </inkml:brush>
  </inkml:definitions>
  <inkml:trace contextRef="#ctx0" brushRef="#br0">175 148 13357,'8'-12'2178,"-2"2"-1683,33-55 2006,-37 60-2003,0 0 0,0 0 0,-1 0 0,1-1 0,-1 1 0,0 0 1,-1 0-1,1-7 0,-1 11-439,0 1 0,-1-1 0,1 1 0,0-1 0,-1 1 1,1-1-1,0 1 0,-1 0 0,1-1 0,-1 1 0,1 0 0,-1-1 1,1 1-1,-1 0 0,1-1 0,-1 1 0,1 0 0,-1 0 0,1 0 1,-1-1-1,1 1 0,-1 0 0,1 0 0,-1 0 0,1 0 0,-1 0 1,1 0-1,-1 0 0,0 0 0,1 0 0,-1 0 0,1 1 0,-1-1 1,1 0-1,-1 0 0,1 0 0,-1 1 0,1-1 0,-1 0 0,1 1 1,-1-1-1,1 0 0,0 1 0,-1 0 0,-25 14 114,12-1-141,1 1 0,0 0 0,1 0 0,0 2 0,2-1 0,-11 23 0,1 3 542,-22 66 0,34-83-189,0 1-1,2 0 1,1 1-1,1-1 0,0 32 1,4-55-365,0-1 0,0 1 1,0-1-1,0 1 0,0-1 1,1 1-1,-1-1 0,1 1 1,-1-1-1,1 0 1,0 1-1,0-1 0,0 0 1,1 0-1,-1 1 0,0-1 1,1 0-1,-1 0 0,1 0 1,0-1-1,0 1 0,0 0 1,0-1-1,0 1 1,0-1-1,3 2 0,0-1 48,0-1 0,0 0 0,0 0-1,1 0 1,-1 0 0,0-1 0,0 0-1,0 0 1,0-1 0,1 1 0,-1-1 0,7-2-1,2-1 13,-1-1 0,0-1 0,0 0-1,-1 0 1,0-1 0,0-1 0,0 0-1,-1-1 1,16-16 0,-17 16-41,-1 0 0,-1-1 0,0 0 0,0 0 0,-1 0 1,0-1-1,-1 0 0,0-1 0,-1 1 0,7-24 0,-11 32-23,0 0 0,-1 0 0,1 0 0,-1 0 0,0 0 0,0 0 0,0 0 0,0 0 0,-1 0 0,1 0 0,-1 0 0,1 0 0,-1 0 0,0 0 0,0 0 0,-1 1 1,1-1-1,-4-5 0,4 7-19,-1 0 0,0-1 1,1 1-1,-1 0 0,0 0 0,0 1 1,0-1-1,0 0 0,0 0 1,0 1-1,0-1 0,0 1 1,0 0-1,0 0 0,0 0 1,0 0-1,0 0 0,0 0 1,0 0-1,0 1 0,0-1 1,0 1-1,0-1 0,0 1 1,0 0-1,0 0 0,0 0 1,0 0-1,-1 1 0,-2 1-17,0 1-1,0-1 0,0 1 1,0 0-1,1 0 0,0 1 0,0-1 1,0 1-1,0 0 0,1 0 1,0 0-1,0 1 0,-2 6 1,1-3 16,0 0 0,1 1 0,0-1 0,1 1 0,0 0 1,0 0-1,1 13 0,1-21 5,0-1 0,0 1 1,0-1-1,1 0 0,-1 1 0,0-1 0,1 1 0,-1-1 0,1 0 1,0 1-1,-1-1 0,1 0 0,0 0 0,0 0 0,0 1 1,0-1-1,0 0 0,0 0 0,0 0 0,0 0 0,0-1 1,0 1-1,1 0 0,-1 0 0,0-1 0,1 1 0,-1-1 1,0 1-1,1-1 0,-1 0 0,1 1 0,-1-1 0,0 0 0,1 0 1,-1 0-1,1 0 0,-1 0 0,1 0 0,-1 0 0,2-1 1,6 0 27,0 0 0,-1-1 1,1 0-1,0 0 1,14-7-1,1-3 4,-1 0-1,0-1 1,-2-2-1,1 0 1,-2-1-1,0-1 1,-1-1-1,0-1 1,-2 0-1,19-28 1,-33 82-396,-11 37 311,5-52-1036,0 0 0,2 0 0,1 40 0,0-60 980,0 1 0,0-1-1,0 0 1,0 1 0,0-1 0,1 0 0,-1 1 0,0-1 0,0 0 0,0 1-1,0-1 1,0 0 0,1 1 0,-1-1 0,0 0 0,0 0 0,0 1 0,1-1-1,-1 0 1,0 0 0,0 1 0,1-1 0,-1 0 0,0 0 0,1 0 0,-1 0 0,0 1-1,1-1 1,-1 0 0,0 0 0,1 0 0,-1 0 0,0 0 0,1 0 0,-1 0-1,0 0 1,1 0 0,-1 0 0,1 0 0,-1 0 0,0 0 0,1 0 0,-1 0-1,0 0 1,1 0 0,-1-1 0,0 1 0,1 0 0,-1 0 0,0 0 0,0-1 0,1 1-1,-1 0 1,1-1 0,15-13-4270,-3-11-3079</inkml:trace>
</inkml:ink>
</file>

<file path=ppt/ink/ink4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579"/>
    </inkml:context>
    <inkml:brush xml:id="br0">
      <inkml:brushProperty name="width" value="0.025" units="cm"/>
      <inkml:brushProperty name="height" value="0.025" units="cm"/>
    </inkml:brush>
  </inkml:definitions>
  <inkml:trace contextRef="#ctx0" brushRef="#br0">30 407 6118,'0'0'13073,"-4"9"-11791,2-4-1194,-2 6 561,0 0 0,0 0 0,1 0 0,-4 20 0,7-29-609,0 0 1,-1 0-1,1 0 1,0 0-1,0 0 1,0 0-1,0 0 1,0 0-1,1 0 1,-1 0-1,1 0 0,-1 0 1,1 0-1,0 0 1,-1 0-1,1-1 1,0 1-1,0 0 1,1 0-1,-1-1 1,0 1-1,0-1 1,1 1-1,-1-1 1,1 0-1,-1 1 0,1-1 1,0 0-1,-1 0 1,1 0-1,0 0 1,0 0-1,0-1 1,0 1-1,0 0 1,0-1-1,0 0 1,2 1-1,7 0-13,0 0-1,-1-1 1,1-1 0,0 0-1,0 0 1,-1-1 0,1 0 0,-1-1-1,1 0 1,-1 0 0,0-1-1,0-1 1,-1 0 0,1 0-1,-1-1 1,0 0 0,-1 0-1,1-1 1,-1-1 0,-1 1 0,1-1-1,-1 0 1,-1-1 0,10-15-1,-8-6 313,-8 29-325,0 1 0,1-1 0,-1 1 1,0-1-1,0 1 0,0 0 0,0-1 0,0 1 0,0-1 0,0 1 0,0-1 0,0 1 0,-1-1 0,1 1 0,0 0 0,0-1 1,0 1-1,0-1 0,-1 1 0,1 0 0,0-1 0,0 1 0,-1 0 0,1-1 0,0 1 0,-1 0 0,1-1 0,0 1 1,-1 0-1,1 0 0,0-1 0,-1 1 0,1 0 0,-1 0 0,1 0 0,-1-1 0,1 1 0,0 0 0,-1 0 0,1 0 0,-1 0 1,1 0-1,-1 0 0,1 0 0,-1 0 0,1 0 0,0 0 0,-1 0 0,1 0 0,-1 1 0,1-1 0,-1 0 0,1 0 1,0 0-1,-1 0 0,1 1 0,0-1 0,-1 0 0,1 1 0,0-1 0,-1 1 0,-5 2-13,1 1 1,0 0-1,0 0 0,1 0 1,-1 1-1,1 0 0,0 0 1,-6 10-1,-28 52 73,28-49-42,-24 57 355,32-70-356,0 1 0,1-1 0,0 1 0,-1-1 0,2 1 0,-1-1 0,1 1 0,0 0 0,0 0 0,0-1 0,1 1 0,1 5 0,-1-9-29,0 0 0,0 0 0,1-1 0,-1 1 0,1 0 1,-1-1-1,1 1 0,-1-1 0,1 0 0,0 0 0,0 1 1,0-1-1,0 0 0,0 0 0,0-1 0,0 1 0,0 0 1,0-1-1,0 1 0,0-1 0,0 0 0,0 0 0,1 0 1,-1 0-1,0 0 0,0 0 0,0 0 0,4-2 0,3 1 46,1 0-1,-1-1 1,1 0-1,-1-1 0,13-5 1,1-5-9,0 0 1,-2-2 0,1-1-1,-2 0 1,0-2 0,-1 0-1,-1-1 1,31-42 0,-3-6 45,60-114 1,-106 181-86,16-27 12,-2 0-1,-1-1 1,-1 0-1,-1-1 0,-1 0 1,6-36-1,-16 65-8,0-1-1,0 1 0,0-1 1,0 1-1,0-1 0,0 1 1,0-1-1,0 1 0,0-1 1,0 1-1,0-1 0,0 1 1,0-1-1,0 1 1,0-1-1,0 1 0,0-1 1,-1 1-1,1-1 0,0 1 1,0 0-1,-1-1 0,1 1 1,0-1-1,-1 1 0,1 0 1,0-1-1,-1 1 1,1 0-1,0-1 0,-1 1 1,1 0-1,-1 0 0,0-1 1,-17 6 157,-18 22 67,6 1-199,1 1 1,2 1-1,-45 66 0,61-80-18,2 1 0,0 0-1,0 1 1,2-1-1,0 2 1,1-1 0,1 1-1,1 0 1,1 0-1,-2 30 1,5-43-36,0 0 1,1 0-1,0 0 1,0 0-1,1 0 1,-1 0-1,1 0 1,1 0-1,-1 0 1,1-1 0,0 1-1,0-1 1,1 0-1,-1 0 1,1 0-1,0 0 1,9 7-1,-6-6-458,0 0-1,1 0 1,-1-1-1,16 7 1,-14-8-807,1 0 0,-1-1-1,1 0 1,12 2 0,16-1-5286</inkml:trace>
</inkml:ink>
</file>

<file path=ppt/ink/ink4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952"/>
    </inkml:context>
    <inkml:brush xml:id="br0">
      <inkml:brushProperty name="width" value="0.025" units="cm"/>
      <inkml:brushProperty name="height" value="0.025" units="cm"/>
    </inkml:brush>
  </inkml:definitions>
  <inkml:trace contextRef="#ctx0" brushRef="#br0">209 245 18385,'-15'8'1372,"-9"7"-474,1 0-1,1 2 0,-33 30 0,46-38-574,1 0 0,0 0-1,1 1 1,0 0 0,-8 17 0,12-22-259,1 0 1,0 1 0,0-1 0,0 1 0,1-1 0,0 1 0,0 0 0,0-1 0,1 1-1,0 0 1,0 0 0,2 10 0,-2-14-77,1 0 0,0 0 0,0 0-1,0 0 1,0 0 0,0 0 0,1 0 0,-1 0 0,1 0-1,-1-1 1,1 1 0,-1 0 0,1-1 0,0 0 0,0 1-1,0-1 1,0 0 0,0 0 0,0 0 0,0 0 0,0 0-1,0 0 1,0-1 0,1 1 0,-1-1 0,0 0-1,0 1 1,1-1 0,-1 0 0,0 0 0,1-1 0,-1 1-1,2-1 1,6 0-40,0 0 0,0-1 0,0 0-1,0-1 1,0 0 0,13-6 0,-2-3-28,0-1 0,-2 0 0,1-1 1,-2-1-1,0-1 0,0-1 0,-2-1 0,0 0 1,-1 0-1,14-24 0,-10 10 214,0-1 0,-2-1-1,-2 0 1,-1-1 0,17-65 0,-22 46 854,-26 64 175,4 5-1102,0 0 0,1 1 0,1 1 0,0 0 0,1 0-1,1 1 1,1 0 0,0 1 0,2 0 0,0 0 0,1 0 0,1 1-1,0-1 1,0 31 0,4-46-70,0 0-1,1 0 1,0 0 0,-1 0-1,1 0 1,1 0-1,-1 0 1,1 0 0,-1-1-1,1 1 1,0 0 0,0-1-1,5 7 1,41 33 521,-40-38-1073,-1 1 0,0-1-1,-1 1 1,1 1-1,-1-1 1,-1 1 0,1 0-1,5 10 1,-3 3-5519</inkml:trace>
</inkml:ink>
</file>

<file path=ppt/ink/ink4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9.951"/>
    </inkml:context>
    <inkml:brush xml:id="br0">
      <inkml:brushProperty name="width" value="0.025" units="cm"/>
      <inkml:brushProperty name="height" value="0.025" units="cm"/>
    </inkml:brush>
  </inkml:definitions>
  <inkml:trace contextRef="#ctx0" brushRef="#br0">40 53 10570,'0'0'3208,"3"-10"-544,0-4-2713,5-15 6096,-7 58-2350,-22 182-1511,-9 226-571,29-509-358,-1 35-1324,2-1 1,1 1-1,2 0 0,14-66 0,-7 68-34,1 1 0,2 0 1,1 0-1,27-45 0,-33 67 96,0 0 1,1 0-1,0 1 0,1 0 1,0 1-1,13-10 1,-16 15-22,0 0 0,0 1 1,0 0-1,0 0 1,1 0-1,-1 1 1,1 1-1,0-1 0,0 1 1,0 0-1,14-1 1,-19 3 5,1 0 0,-1 0 0,0 0 0,1 0 0,-1 0 0,0 1 1,1-1-1,-1 1 0,0 0 0,1 0 0,-1 0 0,0 1 0,0-1 0,0 1 0,0 0 1,-1 0-1,1 0 0,0 0 0,-1 0 0,1 0 0,-1 1 0,0-1 0,1 1 0,-1 0 1,2 3-1,-3-2 2,1 0 1,-1-1 0,0 1 0,0 0 0,0 0-1,-1-1 1,1 1 0,-1 0 0,0 0 0,0 0-1,0 0 1,-1 0 0,1-1 0,-1 1 0,0 0-1,0 0 1,-1-1 0,1 1 0,-1-1 0,1 1-1,-1-1 1,-4 6 0,-2 2 51,-1 0 0,0-1 0,-1 0 0,0-1 0,-1 0 0,0 0 0,-16 9 0,18-12 8,0-1-1,0 0 0,0-1 0,-1 0 1,1-1-1,-1 1 0,0-2 0,0 0 0,0 0 1,-17 1-1,27-3-68,-1 0-1,1 0 1,-1 0-1,0 0 1,1 0 0,-1 0-1,1 0 1,-1 0-1,1 0 1,-1-1 0,1 1-1,-1 0 1,1 0 0,-1 0-1,1-1 1,-1 1-1,1 0 1,-1-1 0,1 1-1,-1 0 1,1-1 0,0 1-1,-1 0 1,1-1-1,-1 1 1,1-1 0,0 1-1,0-1 1,-1 1 0,1-1-1,0 1 1,0-1-1,0 1 1,-1-1 0,1 1-1,0-2 1,8-23-1954,24-22-2654,5 9 114,6 1-1757</inkml:trace>
</inkml:ink>
</file>

<file path=ppt/ink/ink4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0.575"/>
    </inkml:context>
    <inkml:brush xml:id="br0">
      <inkml:brushProperty name="width" value="0.025" units="cm"/>
      <inkml:brushProperty name="height" value="0.025" units="cm"/>
    </inkml:brush>
  </inkml:definitions>
  <inkml:trace contextRef="#ctx0" brushRef="#br0">95 314 11307,'0'0'2455,"-5"10"76,-77 120 4590,81-129-7088,1 0-1,-1 0 0,0 0 1,1 0-1,-1 0 0,1 1 1,-1-1-1,1 0 0,-1 0 1,1 0-1,0 0 0,-1 1 1,1-1-1,0 0 0,0 0 1,0 0-1,0 1 0,0-1 1,0 0-1,0 0 0,1 1 1,-1-1-1,0 0 0,1 2 1,0-3-23,0 1 1,0 0 0,0-1-1,0 1 1,0-1-1,0 1 1,1-1-1,-1 0 1,0 1 0,0-1-1,0 0 1,0 0-1,1 1 1,-1-1-1,0 0 1,0 0 0,0-1-1,1 1 1,1 0-1,5-2 46,1 0 0,0 0 0,0-1 0,-1 0 0,10-6 0,-8 4 1,-1 0 1,0-1-1,0-1 0,-1 0 0,0 0 0,0 0 1,-1-1-1,0 0 0,0-1 0,0 1 1,-1-1-1,-1-1 0,0 1 0,0-1 1,-1 0-1,0 0 0,0 0 0,-1 0 0,-1-1 1,0 1-1,0-1 0,-1 0 0,0 1 1,-1-13-1,-12 45 71,10-15-118,1 0-1,0 1 1,0 0 0,1-1 0,0 1-1,1-1 1,-1 1 0,4 12-1,-3-17-3,0 0 0,0-1 0,0 0 0,1 1 0,-1-1-1,1 0 1,-1 1 0,1-1 0,0 0 0,0 0 0,0 0-1,0-1 1,0 1 0,0 0 0,0-1 0,1 0 0,-1 1-1,1-1 1,-1 0 0,1 0 0,-1 0 0,1 0 0,0-1-1,-1 1 1,1-1 0,0 0 0,4 1 0,1-1 48,0 0 0,0-1 0,-1 1 0,1-1 0,0-1 0,0 0 0,0 0 0,-1 0 0,1-1 0,-1 0 0,12-7 0,-7 2-7,0 0-1,-1 0 0,0-1 1,0-1-1,-1 0 1,10-13-1,-4 3 5,-2-1-1,0 0 1,-2-1-1,0 0 1,-1-1-1,-2 0 1,8-28-1,-16 48-41,3-9 9,-1 0-1,0-1 0,-1 1 1,0-14-1,-17 41-519,-13 24 777,2 2-1,2 0 1,1 2-1,-31 85 0,52-124-270,1 1 1,0-1-1,0 1 0,0-1 0,0 1 0,1 0 0,0-1 0,0 1 0,0 0 1,2 7-1,-1-11-7,-1 1 1,1 0 0,0-1-1,0 1 1,0-1-1,0 1 1,0-1 0,0 1-1,1-1 1,-1 0 0,0 1-1,1-1 1,-1 0-1,1 0 1,-1 0 0,1 0-1,-1 0 1,1-1-1,0 1 1,0 0 0,-1-1-1,1 1 1,0-1 0,0 0-1,0 1 1,-1-1-1,4 0 1,4 0 2,1 1 0,-1-1 1,0-1-1,0 0 0,1 0 0,-1-1 1,0 0-1,0 0 0,0-1 0,-1 0 0,15-8 1,-11 4-11,-1-1 0,0 0 1,-1 0-1,1-1 0,-2 0 1,1-1-1,10-15 0,-20 25-1,0 0 1,0 0-1,0 0 0,0 0 0,0 0 1,0 0-1,0 0 0,0 1 0,0-1 0,0 0 1,0 0-1,0 0 0,0 0 0,0 0 0,0 0 1,0 0-1,0 0 0,0 0 0,0 0 0,0 1 1,0-1-1,0 0 0,0 0 0,1 0 0,-1 0 1,0 0-1,0 0 0,0 0 0,0 0 0,0 0 1,0 0-1,0 0 0,0 0 0,0 0 0,0 0 1,0 0-1,0 1 0,0-1 0,1 0 1,-1 0-1,0 0 0,0 0 0,0 0 0,0 0 1,0 0-1,0 0 0,0 0 0,0 0 0,0 0 1,1 0-1,-1 0 0,0 0 0,0 0 0,0 0 1,0 0-1,0-1 0,0 1 0,0 0 0,-1 17-138,-8 20 204,6-28-56,-1 2 63,1 0 0,0 1 0,0-1 0,-2 24 0,5-33-58,0-1 0,0 1 1,0 0-1,0 0 0,0 0 0,1 0 1,-1 0-1,0 0 0,1-1 0,0 1 1,-1 0-1,1 0 0,0-1 0,0 1 1,0 0-1,0-1 0,0 1 0,0-1 1,0 0-1,1 1 0,-1-1 1,1 0-1,-1 1 0,1-1 0,-1 0 1,1 0-1,-1 0 0,1-1 0,0 1 1,0 0-1,-1-1 0,1 1 0,0-1 1,0 1-1,0-1 0,0 0 0,0 0 1,2 0-1,5 0-215,1 0 0,0-1 0,-1 0 0,1 0-1,-1-1 1,1-1 0,-1 1 0,0-1 0,0-1 0,0 0 0,-1 0 0,1-1-1,12-9 1,-10 6-1644,-1-1 0,0 0-1,0 0 1,-1-1-1,14-19 1,5-17-10738</inkml:trace>
</inkml:ink>
</file>

<file path=ppt/ink/ink4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0.965"/>
    </inkml:context>
    <inkml:brush xml:id="br0">
      <inkml:brushProperty name="width" value="0.025" units="cm"/>
      <inkml:brushProperty name="height" value="0.025" units="cm"/>
    </inkml:brush>
  </inkml:definitions>
  <inkml:trace contextRef="#ctx0" brushRef="#br0">237 1 20724,'-9'10'1340,"-10"13"-347,2 0 0,0 2 1,2 0-1,0 0 0,2 1 1,-10 29-1,16-35-1000,1 1 1,1-1-1,0 1 0,2 0 0,-1 42 1,19 72-3347,-23-137 3519,4-3-236,0 1 0,1-1 0,0 0 0,0 0 0,1 0 0,-1 0 0,1 0 0,0 0 0,-1-8 0,-13-58-1355,12 48 993,1 10 433,-5-28-171,7 39 296,1 0 0,0 1-1,-1-1 1,0 0-1,1 1 1,-1-1 0,0 1-1,0-1 1,1 1 0,-1 0-1,0-1 1,-1 1-1,1 0 1,0-1 0,0 1-1,0 0 1,-3-2-1,3 4-95,1-1 1,0 0-1,-1 0 0,1 0 0,0 0 0,-1 0 0,1 0 0,0 1 1,-1-1-1,1 0 0,0 0 0,0 0 0,-1 1 0,1-1 0,0 0 1,0 1-1,-1-1 0,1 0 0,0 0 0,0 1 0,0-1 0,0 0 0,-1 1 1,1-1-1,0 0 0,0 1 0,0-1 0,0 0 0,0 1 0,0-1 1,0 0-1,0 1 0,0-1 0,0 0 0,0 1 0,0-1 0,0 1 1,0-1-1,1 1 0,0 15-72,0-11 50,1-1-1,0 0 1,0-1-1,0 1 1,1 0-1,-1 0 1,1-1-1,0 0 1,0 1-1,0-1 1,0 0-1,1-1 1,-1 1-1,1 0 1,0-1-1,0 0 1,0 0-1,0 0 1,0-1-1,0 1 1,0-1-1,9 2 1,5 1-21,1 0 1,-1-2-1,38 1 1,-54-3-68,10 1-72,1-1 0,-1-1 0,0-1 1,17-3-1,-26 4-217,0 0 0,1 0 0,-1-1 0,0 1 0,0-1 0,0 0 0,-1 0 0,6-3 0,-6 3-344,0 0 0,-1 0-1,1-1 1,-1 1 0,1 0 0,-1 0 0,0-1-1,0 1 1,0-1 0,0 1 0,0-1 0,1-4-1,-1-8-8750</inkml:trace>
</inkml:ink>
</file>

<file path=ppt/ink/ink4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295"/>
    </inkml:context>
    <inkml:brush xml:id="br0">
      <inkml:brushProperty name="width" value="0.025" units="cm"/>
      <inkml:brushProperty name="height" value="0.025" units="cm"/>
    </inkml:brush>
  </inkml:definitions>
  <inkml:trace contextRef="#ctx0" brushRef="#br0">39 1 13261,'0'0'13164,"-30"67"-11562,25-37-578,4-1-703,-1-2-225,2-2-64,0-5-160,0-7-577,7-5-224,0-7-961,-1-1-1152,0-5-1315,3-12-3170</inkml:trace>
</inkml:ink>
</file>

<file path=ppt/ink/ink4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626"/>
    </inkml:context>
    <inkml:brush xml:id="br0">
      <inkml:brushProperty name="width" value="0.025" units="cm"/>
      <inkml:brushProperty name="height" value="0.025" units="cm"/>
    </inkml:brush>
  </inkml:definitions>
  <inkml:trace contextRef="#ctx0" brushRef="#br0">97 1 19506,'0'0'6391,"-7"10"-5313,-3 11-792,0 0 0,1 0 0,1 1 0,1 1 0,2-1 0,-7 43 0,7-26-222,-6 37 176,-2 89 0,13-165-222,0 1 0,0-1 0,0 1 0,0-1-1,0 0 1,0 1 0,0-1 0,0 1 0,0-1-1,0 0 1,1 1 0,-1-1 0,0 0 0,0 1 0,0-1-1,0 1 1,1-1 0,-1 0 0,0 1 0,0-1-1,1 0 1,-1 0 0,0 1 0,1-1 0,-1 0-1,0 0 1,1 1 0,-1-1 0,0 0 0,1 0 0,-1 0-1,0 0 1,1 1 0,-1-1 0,1 0 0,0 0-1,18-5 723,17-18 280,-8-4-948,-1-1 0,-1-1 1,-2-2-1,0 0 0,-3-1 1,0-2-1,-3 0 0,26-62 1,-44 92-1917,-5 11-24,-13 23-2311,4-7-289,-5 7-2696</inkml:trace>
</inkml:ink>
</file>

<file path=ppt/ink/ink4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982"/>
    </inkml:context>
    <inkml:brush xml:id="br0">
      <inkml:brushProperty name="width" value="0.025" units="cm"/>
      <inkml:brushProperty name="height" value="0.025" units="cm"/>
    </inkml:brush>
  </inkml:definitions>
  <inkml:trace contextRef="#ctx0" brushRef="#br0">368 533 17040,'0'0'9641,"37"54"-7655,-14-49-1153,-2-3-737,0 0-673,-9-2-1665,-7 0-1761,-20-15-14767</inkml:trace>
  <inkml:trace contextRef="#ctx0" brushRef="#br0" timeOffset="1">0 41 20083,'0'0'5958,"63"-40"-11692,-39 48-8583</inkml:trace>
</inkml:ink>
</file>

<file path=ppt/ink/ink4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7.394"/>
    </inkml:context>
    <inkml:brush xml:id="br0">
      <inkml:brushProperty name="width" value="0.025" units="cm"/>
      <inkml:brushProperty name="height" value="0.025" units="cm"/>
    </inkml:brush>
  </inkml:definitions>
  <inkml:trace contextRef="#ctx0" brushRef="#br0">1 1 16848,'0'0'961</inkml:trace>
</inkml:ink>
</file>

<file path=ppt/ink/ink4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8.984"/>
    </inkml:context>
    <inkml:brush xml:id="br0">
      <inkml:brushProperty name="width" value="0.025" units="cm"/>
      <inkml:brushProperty name="height" value="0.025" units="cm"/>
    </inkml:brush>
  </inkml:definitions>
  <inkml:trace contextRef="#ctx0" brushRef="#br0">0 5 20179,'3'-4'1890,"-1"4"-257,1 3-896,2 17 288,2 10 128,0 3-224,1 7-416,-1-3-449,0-2 0,1-3-64,-1-7-513,1-9-992,-2-7-609,-5-9-609,0-3-352,-1-19-2818</inkml:trace>
</inkml:ink>
</file>

<file path=ppt/ink/ink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8.398"/>
    </inkml:context>
    <inkml:brush xml:id="br0">
      <inkml:brushProperty name="width" value="0.025" units="cm"/>
      <inkml:brushProperty name="height" value="0.025" units="cm"/>
    </inkml:brush>
  </inkml:definitions>
  <inkml:trace contextRef="#ctx0" brushRef="#br0">1 446 6951,'0'0'14782,"0"11"-13507,0-6-1222,-1 43 1045,1-46-1010,0-1 0,0 1 0,1 0 0,-1-1 1,0 1-1,1 0 0,-1-1 0,1 1 0,-1 0 0,1-1 1,0 1-1,0-1 0,-1 1 0,1-1 0,0 0 1,1 1-1,-1-1 0,0 0 0,0 0 0,0 0 1,1 0-1,-1 0 0,1 0 0,-1 0 0,0 0 0,1 0 1,2 0-1,3 0 1,-1-1 0,0-1-1,1 1 1,-1-1 0,0 0 0,1 0 0,-1-1 0,0 0-1,0 0 1,0-1 0,0 1 0,-1-1 0,1 0 0,-1-1-1,0 1 1,0-1 0,0 0 0,0-1 0,0 1 0,7-10 0,2-3 67,0-1 0,-1 0 1,-1-1-1,17-35 1,-26 48-122,1-1 1,-1 1 0,-1-1 0,1 0-1,-1 0 1,-1 0 0,1 0 0,-1 0-1,0-1 1,-1 1 0,0 0-1,-1-8 1,1 14-35,0 1 0,0 0 0,0-1-1,-1 1 1,1 0 0,0-1 0,-1 1 0,1 0-1,0-1 1,0 1 0,-1 0 0,1-1 0,-1 1 0,1 0-1,0 0 1,-1 0 0,1-1 0,-1 1 0,1 0-1,0 0 1,-1 0 0,1 0 0,-1 0 0,1 0-1,-1 0 1,1 0 0,-1 0 0,1 0 0,0 0 0,-1 0-1,1 0 1,-1 0 0,1 0 0,-1 0 0,1 1-1,0-1 1,-1 0 0,1 0 0,-1 0 0,1 1-1,0-1 1,-1 0 0,1 0 0,0 1 0,-1-1 0,1 1-1,-18 14-49,11-6 85,-1 1-1,2 1 0,-1-1 0,2 1 0,-1 0 0,1 0 0,1 0 0,0 1 0,1 0 0,0 0 0,0 0 0,2 0 1,-2 20-1,4-31-28,-1 0 0,0 0 0,1 0 0,-1 0-1,1 0 1,-1 0 0,1 0 0,-1 0 0,1 0 0,0 0 0,-1 0 0,1 0 0,0-1 0,0 1 0,0 0 0,0 0 0,0-1 0,0 1 0,0-1 0,0 1 0,0-1 0,0 1 0,0-1 0,0 1 0,0-1 0,0 0 0,0 0 0,0 0 0,1 0 0,-1 0 0,0 0 0,0 0 0,0 0 0,0 0 0,0 0 0,2-1 0,2 1 31,1-1 1,-1 0 0,0-1-1,1 1 1,-1-1-1,9-5 1,0-2 18,0 0 1,-1-2-1,-1 1 0,0-2 1,0 1-1,-1-2 0,0 1 1,11-20-1,-4 3 24,0 0-1,25-65 1,-35 74-20,0-1 0,-2 0 0,-1 0 0,0 0 0,-2-1 0,2-31 0,-5 53-63,-1 1 0,1-1 1,0 0-1,0 1 0,-1-1 0,1 0 0,0 0 0,-1 1 0,1-1 0,0 0 1,-1 0-1,1 0 0,0 0 0,-1 1 0,1-1 0,-1 0 0,1 0 1,0 0-1,-1 0 0,1 0 0,-1 0 0,1 0 0,0 0 0,-1 0 0,1 0 1,-1 0-1,1 0 0,0 0 0,-1 0 0,1-1 0,0 1 0,-1 0 0,1 0 1,-1 0-1,1-1 0,0 1 0,-1 0 0,1 0 0,0-1 0,0 1 0,-1 0 1,1 0-1,0-1 0,0 1 0,-1 0 0,1-1 0,0 1 0,0-1 0,0 1 1,0 0-1,-1-1 0,1 1 0,0 0 0,0-1 0,0 1 0,0-1 0,0 1 1,0 0-1,0-1 0,0 1 0,0-1 0,0 1 0,0 0 0,1-1 0,-1 1 1,0-1-1,0 1 0,0-1 0,-22 28-157,-79 156 163,88-156 34,2 1 1,0 1 0,2 0 0,-10 57-1,18-81-71,0 0-1,0 0 1,1 0-1,0 0 0,0 1 1,0-1-1,0 0 0,1 0 1,0 0-1,0 0 0,1 0 1,3 9-1,-3-11-128,0-1-1,0 0 1,1 1 0,-1-1-1,0 0 1,1 0 0,0-1-1,-1 1 1,1 0 0,0-1-1,0 0 1,0 0-1,0 0 1,0 0 0,0 0-1,0 0 1,0-1 0,0 0-1,1 1 1,-1-1 0,4-1-1,1 2-901,1-2-1,-1 1 1,1-1-1,-1 0 1,1-1-1,-1 0 1,0 0 0,1-1-1,11-6 1,32-19-11610</inkml:trace>
</inkml:ink>
</file>

<file path=ppt/ink/ink4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9.311"/>
    </inkml:context>
    <inkml:brush xml:id="br0">
      <inkml:brushProperty name="width" value="0.025" units="cm"/>
      <inkml:brushProperty name="height" value="0.025" units="cm"/>
    </inkml:brush>
  </inkml:definitions>
  <inkml:trace contextRef="#ctx0" brushRef="#br0">51 26 13677,'0'0'10890,"51"-25"-9673,-16 36-320,8-1-608,1-2-193,1-2-32,-1-1-577,-11-5-1697,-6 0-1345,-18 0-2019</inkml:trace>
  <inkml:trace contextRef="#ctx0" brushRef="#br0" timeOffset="1">1 157 12844,'0'0'14382,"98"41"-13005,-36-41-896,0 0-417,-4 0-897,-10 0-2626,-16 0-2019,-19 0-3778</inkml:trace>
</inkml:ink>
</file>

<file path=ppt/ink/ink4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9.685"/>
    </inkml:context>
    <inkml:brush xml:id="br0">
      <inkml:brushProperty name="width" value="0.025" units="cm"/>
      <inkml:brushProperty name="height" value="0.025" units="cm"/>
    </inkml:brush>
  </inkml:definitions>
  <inkml:trace contextRef="#ctx0" brushRef="#br0">1 36 14894,'0'0'10986,"93"-1"-10569,-32-8-385,0 2-2178,-1-2-3267,-4-1-4741</inkml:trace>
</inkml:ink>
</file>

<file path=ppt/ink/ink4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0.403"/>
    </inkml:context>
    <inkml:brush xml:id="br0">
      <inkml:brushProperty name="width" value="0.025" units="cm"/>
      <inkml:brushProperty name="height" value="0.025" units="cm"/>
    </inkml:brush>
  </inkml:definitions>
  <inkml:trace contextRef="#ctx0" brushRef="#br0">38 48 13036,'0'0'9796,"-4"13"-9556,-6 42 709,1-1-1,4 2 0,1-1 0,5 57 0,-4 29-478,0-65-425,3-44 39,0-25 61,1-8 104,6-41-242,-3-1-1,-1 1 1,-4-49-1,2-32-363,-1 121 348,0 0 0,0 0 0,0 1 0,1-1 0,-1 0 0,1 0 0,-1 1 0,1-1 0,-1 0 0,1 1 0,0-1 0,0 0 0,0 1 0,0-1 0,0 1 0,0 0 0,0-1 0,1 1 0,-1 0 0,0 0 0,1 0 0,-1 0 0,1 0 0,1-1 0,4-1-47,-1 1-1,0 1 1,0-1 0,1 1-1,9-1 1,20-4-54,-23 2 130,1-2 1,-1 0-1,0 0 0,-1-1 0,0-1 0,0 0 1,0 0-1,-1-1 0,0-1 0,-1 0 0,0 0 1,-1-1-1,0 0 0,-1-1 0,0 0 0,0 0 1,-1-1-1,-1 0 0,-1 0 0,1-1 0,-2 1 1,5-22-1,-55 194-300,32-119 377,2 0-1,1 2 1,3-1-1,-7 74 1,15-106-74,3 58 39,-3-65-55,0 0-1,1 0 1,-1 0-1,0 0 1,1 0 0,0 0-1,-1 0 1,1 0-1,0 0 1,0 0-1,0 0 1,1 0-1,-1 0 1,0-1-1,0 1 1,1-1-1,-1 1 1,1-1-1,0 1 1,-1-1-1,1 0 1,0 0-1,0 0 1,0 0-1,0 0 1,3 1-1,-4-2 3,-1 0 0,1 0 0,0 0 0,0 0 0,-1 0 0,1 0 0,0-1 0,0 1 0,-1 0 0,1 0 0,0-1 0,-1 1 0,1 0 0,0-1 0,-1 1 0,1-1 0,-1 1 0,1-1 0,-1 1 0,1-1 0,-1 1 0,1-1 0,-1 1 0,1-1 0,-1 0 0,0 1 0,1-1 1,-1 0-1,0 1 0,1-1 0,-1 0 0,0-1 0,6-28 34,-5 22-53,12-171-2243,-11 179 2251,-1 0 0,0 0 0,0 0 0,1 1 0,-1-1 0,0 0 0,0 0 0,0 1 0,1-1 0,-1 1 0,0-1 0,0 1 0,0-1 0,0 1 0,0 0 0,0 0 0,0-1 0,1 3 0,-1-3 3,3 3 7,0-1 0,1 1 0,0-1 0,0 0 0,0 0 0,0 0 0,0-1 1,0 0-1,0 0 0,0 0 0,0 0 0,1-1 0,-1 0 0,0 0 0,0 0 0,1-1 0,-1 0 0,0 0 0,0 0 0,0-1 0,0 1 1,0-1-1,0 0 0,-1-1 0,1 1 0,-1-1 0,1 0 0,-1 0 0,5-5 0,-2 3 150,-1-1 1,0 0-1,0 0 0,0 0 0,-1-1 1,0 1-1,0-1 0,0-1 1,-1 1-1,-1-1 0,1 1 0,-1-1 1,0 0-1,-1-1 0,0 1 0,0 0 1,1-13-1,-7 18-188,-4 11-32,-7 12-6,10-10 74,1 0 0,0 0 0,0 1 1,1-1-1,0 1 0,-2 14 0,5-23-43,-1 0 0,1 0 0,0 0 0,0 0 0,0 0 0,0 0 0,0 0 0,0 0 0,1 0 0,-1 0 0,1 0 0,-1 0 0,1 0 0,0 0 0,0 0 0,0 0 0,0 0 0,0-1 0,0 1 0,0 0 0,1-1 0,-1 1 0,0-1 0,1 0 0,-1 1 0,1-1 0,0 0 0,-1 0 0,1 0 0,0 0 0,0 0 0,0 0 0,0-1 0,0 1 0,0 0 0,0-1 0,0 0 0,0 1 0,0-1 0,3 0 0,4 0-598,1 0-1,0-1 0,-1 0 1,1-1-1,-1 0 0,1-1 1,-1 0-1,0 0 0,0 0 1,0-2-1,15-8 0,-11 5-1053,-1-1 0,0 0-1,0-1 1,-1 0 0,0-1 0,17-23-1,2-11-2666</inkml:trace>
</inkml:ink>
</file>

<file path=ppt/ink/ink4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0.868"/>
    </inkml:context>
    <inkml:brush xml:id="br0">
      <inkml:brushProperty name="width" value="0.025" units="cm"/>
      <inkml:brushProperty name="height" value="0.025" units="cm"/>
    </inkml:brush>
  </inkml:definitions>
  <inkml:trace contextRef="#ctx0" brushRef="#br0">89 0 7783,'0'0'11713,"-9"14"-10395,-2 4-854,0 0 0,2 1 0,0 0 0,1 1 0,1 0 0,1 0 0,0 0 0,2 0 0,0 1 0,0 31 0,4-49-461,0 0 0,0 0 0,1 0 0,-1 0 0,1 0 0,0 0 0,0 0 0,0-1 0,0 1 0,0 0-1,1-1 1,-1 1 0,1-1 0,0 1 0,-1-1 0,1 0 0,0 0 0,0 0 0,1 0 0,-1 0 0,0 0 0,1 0 0,-1-1 0,1 1 0,0-1 0,-1 0 0,1 0 0,0 0 0,0 0 0,5 1 0,-3-1-54,0-1 0,0 0 0,0 1-1,0-2 1,0 1 0,0 0 0,0-1 0,0 0 0,0 0 0,0-1 0,0 1 0,-1-1 0,1 0 0,-1 0 0,1-1 0,-1 1-1,6-6 1,4-4 41,-2-1-1,1 0 0,-2-1 0,0-1 1,-1 0-1,11-21 0,-2-1 86,22-62 0,-34 77 306,-15 38-267,-15 38-54,18-36-109,0 0 0,1-1 0,1 1 0,1 1 0,1-1 0,0 0-1,3 26 1,-2-38-78,1 1 0,1-1 0,-1 1 0,1-1 0,0 0-1,0 0 1,1 0 0,0 0 0,0 0 0,7 9 0,-8-12 30,1 0 0,0 0 1,0-1-1,0 1 0,0-1 0,1 0 1,-1 0-1,0 0 0,1 0 1,0 0-1,-1-1 0,1 0 0,0 0 1,0 0-1,0 0 0,0 0 0,0-1 1,0 0-1,4 0 0,-8 0 88,1 0-1,-1 1 1,0-1-1,0 0 0,1 0 1,-1 0-1,0 0 1,0 0-1,1-1 1,-1 1-1,0 0 1,0 0-1,0 0 1,1 0-1,-1 0 1,0 0-1,0 0 0,1 0 1,-1 0-1,0-1 1,0 1-1,0 0 1,1 0-1,-1 0 1,0 0-1,0-1 1,0 1-1,0 0 1,0 0-1,1 0 0,-1-1 1,0 1-1,0 0 1,0 0-1,0 0 1,0-1-1,0 1 1,0 0-1,0 0 1,0-1-1,0 1 1,0 0-1,0 0 0,0-1 1,-7-13-440,-13-12-312,-25-13 1273,34 30 286,0 1 1,1-1-1,0-1 1,0 0-1,1 0 1,1-1-1,-1 0 1,-8-17-1,17 27-765,-1 0 0,1 0 0,0 0 0,-1 0-1,1 0 1,0 0 0,0 0 0,0-1 0,0 1 0,0 0-1,0 0 1,0 0 0,0 0 0,0 0 0,1 0 0,-1 0-1,0 0 1,1 0 0,-1 0 0,0 0 0,1 0 0,-1 1-1,1-1 1,0 0 0,-1 0 0,1 0 0,0 0 0,-1 1-1,1-1 1,0 0 0,0 1 0,0-1 0,0 1 0,0-1-1,0 1 1,0-1 0,0 1 0,0 0 0,0-1 0,0 1-1,0 0 1,0 0 0,0-1 0,0 1 0,2 0 0,60-2-1519,-47 3 644,30-2-2900,5-1-1847</inkml:trace>
</inkml:ink>
</file>

<file path=ppt/ink/ink4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2.118"/>
    </inkml:context>
    <inkml:brush xml:id="br0">
      <inkml:brushProperty name="width" value="0.025" units="cm"/>
      <inkml:brushProperty name="height" value="0.025" units="cm"/>
    </inkml:brush>
  </inkml:definitions>
  <inkml:trace contextRef="#ctx0" brushRef="#br0">165 384 11499,'0'0'2787,"-3"-9"4,2 6-2544,0-1 0,0 1 0,0 0 0,-1-1 0,1 1-1,-1 0 1,0 0 0,0 0 0,0 0 0,0 0 0,-1 1-1,1-1 1,-1 1 0,1-1 0,-1 1 0,0 0 0,0 0-1,0 0 1,0 1 0,0-1 0,-1 1 0,1-1 0,0 1-1,-1 0 1,1 0 0,-1 1 0,1-1 0,-1 1 0,1 0-1,-1 0 1,1 0 0,-1 0 0,1 0 0,-1 1 0,1 0-1,-1-1 1,-3 3 0,3-1-219,0 0 0,1 1 0,-1 0 1,1-1-1,-1 1 0,1 1 0,0-1 0,0 0 0,1 1 1,-1 0-1,-2 4 0,3-5-25,1-1 0,-1 0-1,1 1 1,0-1 0,0 1 0,0-1 0,0 1 0,0 0 0,1-1-1,-1 1 1,1 0 0,0 0 0,0-1 0,0 1 0,0 0 0,0 0-1,0 0 1,1-1 0,1 5 0,-1-5 12,0-1 1,1 0-1,-1 1 0,1-1 0,-1 0 1,1 0-1,0 0 0,-1 0 0,1 0 1,0-1-1,0 1 0,0 0 0,0-1 1,-1 1-1,1-1 0,0 0 0,0 0 1,0 0-1,0 0 0,3 0 0,41-3 422,-45 3-420,16-4 76,0 0-1,0-1 1,0-1 0,0-1-1,-1 0 1,0-1 0,-1-1-1,0 0 1,0-2-1,-1 1 1,0-1 0,-1-1-1,0-1 1,-1 0 0,-1 0-1,15-22 1,-38 95-371,6-40 312,-11 49-3,15-63-7,1-1 0,1 1 0,-1-1 0,1 1 0,0 0 0,0-1 0,1 1 0,0 0 0,2 8 0,-2-13 15,0 1-1,0-1 1,0 0 0,0 0 0,0 0 0,0 0 0,0 0 0,0 0 0,1 0 0,-1 0-1,0 0 1,1-1 0,-1 1 0,1 0 0,-1-1 0,1 1 0,-1-1 0,1 0-1,-1 1 1,1-1 0,-1 0 0,1 0 0,-1 0 0,1 0 0,0 0 0,-1 0 0,1-1-1,-1 1 1,1 0 0,2-2 0,4 0 133,0 0 0,-1-1 0,1 1 0,12-8 1,-6 1-120,-1 0 0,0-1 0,-1-1 0,0 0 1,-1 0-1,14-18 0,-19 21-72,0 1 0,-1-1 1,0 0-1,-1 0 0,1 0 0,-2 0 0,1-1 1,-1 0-1,-1 0 0,1 0 0,-1 0 1,1-14-1,-23 59-590,14-24 610,1-1 1,0 1-1,1 0 0,1 0 1,0 1-1,1-1 1,-2 18-1,4-29 9,0 0 0,0 0-1,0 0 1,0 0 0,0 0 0,0 0 0,1 0 0,-1 1 0,0-1-1,1 0 1,-1 0 0,1 0 0,-1 0 0,1-1 0,-1 1 0,1 0 0,0 0-1,-1 0 1,1 0 0,0-1 0,0 1 0,-1 0 0,1 0 0,0-1-1,0 1 1,2 0 0,0 0 14,0 0 0,0 0-1,0 0 1,0-1 0,0 1-1,1-1 1,-1 0 0,0 0-1,5-1 1,3 0 32,0-1 1,0 0-1,0-1 0,16-7 1,-8 1-58,-2 0 0,1-1 0,-1-1 1,-1-1-1,0 0 0,-1-1 0,0 0 0,-1-2 1,0 0-1,-1 0 0,-1-1 0,-1-1 1,14-25-1,-32 59-210,1 1 0,1 1 0,-4 19 0,9-37 216,0-1 0,0 1 0,0 0 0,1 0 1,-1-1-1,0 1 0,1 0 0,-1-1 0,0 1 0,1 0 0,-1-1 0,1 1 0,-1 0 0,1-1 0,-1 1 0,1-1 0,-1 1 0,1-1 0,0 1 0,-1-1 0,1 0 0,0 1 0,-1-1 0,1 0 0,0 1 0,0-1 0,-1 0 0,1 0 0,0 0 0,0 1 0,-1-1 0,1 0 0,0 0 0,0 0 0,-1 0 0,1-1 0,0 1 0,0 0 0,-1 0 0,1 0 0,0-1 0,1 1 0,35-11 244,-28 7-204,0-1 0,-1 0 1,0-1-1,0 1 0,-1-2 1,0 1-1,0-1 0,0 0 1,-1-1-1,0 1 0,0-1 1,-1-1-1,0 1 0,-1-1 0,7-14 1,-5 4-183,0 0 1,-1 0 0,-1-1-1,-1 0 1,0 1 0,-1-34-1,-6 77-578,-1 1 826,1 0 1,2 0-1,0 1 0,3 38 1,0 6 73,-4-1 163,-17 105 0,13-138-327,-2 0 0,-1 0 0,-3-1 0,-24 52 0,26-65 18,-1 2 96,0 0 1,-2 0 0,-26 33 0,40-56-133,0-1 0,0 1 1,0-1-1,-1 1 0,1-1 1,0 1-1,0-1 0,-1 1 1,1-1-1,0 0 0,-1 1 1,1-1-1,0 0 1,-1 1-1,1-1 0,-1 0 1,1 1-1,-1-1 0,1 0 1,-1 0-1,1 1 0,-1-1 1,1 0-1,-1 0 0,1 0 1,-1 0-1,1 0 0,-1 0 1,1 0-1,-1 0 0,1 0 1,-1 0-1,1 0 0,-1 0 1,1 0-1,-1 0 1,1 0-1,-1-1 0,1 1 1,-1 0-1,1 0 0,-1-1 1,1 1-1,-1 0 0,1 0 1,0-1-1,-1 1 0,1-1 1,-1 1-1,1 0 0,0-1 1,0 1-1,-1-1 0,1 1 1,0-1-1,0 1 0,-1-1 1,1 1-1,0-1 1,0 0-1,-6-33 161,4 4-164,1 0 0,2 1 0,1-1 0,1 0 0,2 1 0,1 0 0,15-47 0,-16 64 0,0-1 0,1 1 0,1 0 0,0 1 0,0-1 0,1 2 0,0-1 0,14-12 0,-15 16 0,0 1 0,1 1 0,0-1 0,-1 2 0,2-1 0,-1 1 0,1 0 0,-1 0 0,1 1 0,0 1 0,0-1 0,0 1 0,11 0 0,105 0-5061,-87 2-1825</inkml:trace>
</inkml:ink>
</file>

<file path=ppt/ink/ink4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3.178"/>
    </inkml:context>
    <inkml:brush xml:id="br0">
      <inkml:brushProperty name="width" value="0.025" units="cm"/>
      <inkml:brushProperty name="height" value="0.025" units="cm"/>
    </inkml:brush>
  </inkml:definitions>
  <inkml:trace contextRef="#ctx0" brushRef="#br0">127 348 16432,'28'-56'5141,"-27"52"-4668,1-1 0,-1 1 0,0 0 0,-1 0 0,1 0 0,0-1 0,-1 1 0,0 0 0,0-1 0,-1 1 0,1 0 0,-2-7 0,1 10-426,1 0 0,-1 1 0,1-1 0,-1 0 0,0 1 0,1-1 0,-1 1 0,0-1 0,0 1 0,1-1 0,-1 1 0,0-1 0,0 1 0,0 0 0,0-1 0,1 1 0,-1 0 0,0 0 0,0 0 0,0 0 0,0-1 0,0 1 0,0 0 0,0 1 0,1-1 0,-1 0 0,0 0 0,-1 0 0,-26 8 176,19-1-233,1 0-1,-1 0 1,2 0 0,-1 1 0,1 0 0,0 0 0,1 1 0,0 0 0,0 0 0,1 1-1,0 0 1,1 0 0,0 0 0,0 0 0,1 0 0,0 1 0,1-1 0,-1 14 0,3-23 6,0 0 1,0 0-1,0 0 1,0 0-1,0 0 1,0 0-1,0 0 1,0 0-1,0 0 1,0 0-1,1 0 1,-1 0-1,0 0 1,1 0-1,-1 0 1,1-1 0,-1 1-1,1 0 1,-1 0-1,1 0 1,0 0-1,-1-1 1,1 1-1,0 0 1,0-1-1,-1 1 1,2 0-1,0 0 4,0-1 0,0 1 0,0-1-1,0 0 1,0 0 0,0 0-1,0 0 1,0 0 0,0 0 0,0 0-1,0 0 1,0-1 0,2 0 0,5-2 35,0-1 0,1 0 0,-2 0 0,16-10 0,7-9 14,-1-1 0,-1-1-1,-1-1 1,-1-2 0,-2-1 0,-1-1-1,38-61 1,-57 84-27,-1-1 0,0 1-1,-1-1 1,1-1 0,-1 1 0,-1 0-1,0-1 1,0 1 0,-1-1 0,0 0-1,0 1 1,-1-11 0,0 18-22,0 1 0,1-1 0,-1 1 0,0-1 0,0 1 0,0-1 0,0 1 0,0-1 0,0 1 0,0-1 0,-1 1 0,1-1 0,0 1 0,0-1 0,0 1 0,0-1 0,-1 1 0,1-1 0,0 1 0,0 0 0,-1-1 0,1 1 0,0-1 0,-1 1 0,1 0 0,0-1 0,-1 1 0,1 0 0,-1 0 0,1-1-1,-1 1 1,1 0 0,0 0 0,-1-1 0,1 1 0,-1 0 0,1 0 0,-1 0 0,1 0 0,-1 0 0,1 0 0,-1 0 0,1 0 0,-1 0 0,1 0 0,-1 0 0,1 0 0,-1 0 0,1 0 0,-1 0 0,1 1 0,-1-1 0,1 0 0,-1 0 0,1 1 0,-1-1 0,1 0 0,0 0 0,-1 1 0,0 0 0,-22 23-143,15-9 134,0 0 1,1 1-1,0 0 1,2 0 0,0 0-1,-6 34 1,5-6 43,0 67-1,5-101-18,2-1 0,-1 0 0,1 0 0,0 0 0,1 0 0,0 0 0,0 0 0,1 0 0,5 10 0,-6-15 8,1 0 1,-1 0-1,1-1 0,-1 1 0,1-1 1,0 0-1,1 0 0,-1 0 1,0 0-1,1 0 0,0-1 1,0 0-1,-1 0 0,1 0 0,0 0 1,1 0-1,-1-1 0,0 0 1,0 1-1,1-2 0,4 2 0,4-2 53,0 1 0,0-2-1,0 0 1,1 0-1,-1-1 1,0-1-1,-1 0 1,1-1-1,-1 0 1,1-1-1,-1 0 1,19-12-1,-14 6-56,-1 1 0,0-2 0,0 0-1,-2-1 1,1-1 0,-2 0 0,24-30 0,-32 35-29,1 0 0,-2-1 0,1 1 1,3-12-1,-6 17-2,-1 1 1,0 0-1,-1 0 0,1-1 1,0 1-1,-1 0 1,0-1-1,1 1 0,-1 0 1,-1-1-1,1 1 0,0 0 1,-1-1-1,0 1 1,0 0-1,-1-5 0,1 7 2,1 0-1,-1 0 1,0 1-1,1-1 1,-1 0-1,0 0 0,0 1 1,1-1-1,-1 1 1,0-1-1,0 0 1,0 1-1,0 0 1,0-1-1,0 1 0,0-1 1,0 1-1,0 0 1,0 0-1,0 0 1,0-1-1,0 1 0,0 0 1,0 0-1,0 0 1,0 1-1,0-1 1,0 0-1,0 0 1,0 0-1,1 1 0,-1-1 1,0 1-1,0-1 1,0 1-1,0-1 1,0 1-1,0-1 1,1 1-1,-1 0 0,0-1 1,0 1-1,1 0 1,-1 0-1,0-1 1,1 1-1,-1 1 1,-4 4-19,-1 0 0,2 0 0,-1 0 0,-6 13 0,2 2 49,0 0-1,-10 40 0,16-53 14,1 1 0,1 0-1,0-1 1,0 1 0,0 0 0,1 0 0,1-1-1,-1 1 1,1 0 0,3 11 0,-3-18-22,0 0 0,1 0 1,-1 0-1,0-1 0,1 1 1,-1 0-1,1 0 0,0-1 1,-1 1-1,1-1 0,0 1 1,0-1-1,0 0 0,0 0 0,0 0 1,0 0-1,0 0 0,1 0 1,-1-1-1,0 1 0,0-1 1,1 0-1,-1 1 0,0-1 1,0 0-1,1 0 0,-1 0 0,0-1 1,5 0-1,3 0 34,-1-1 0,1 0 0,-1-1 1,1 0-1,15-7 0,-12 3-17,0 0 1,0-1 0,-1 0-1,0-1 1,0 0 0,-1-1-1,0 0 1,17-23-1,-22 25-17,0-1-1,-1-1 0,0 1 0,0-1 0,-1 0 0,0 0 0,-1 0 0,0 0 0,-1-1 1,0 1-1,0-1 0,-1-19 0,-19 75-609,16-32 589,0-1 0,1 0 0,1 0 0,0 0 0,0 1 0,3 12 0,-2-21-18,0-1 1,0 0-1,0 0 0,0 0 0,0 1 1,0-1-1,1 0 0,0-1 0,-1 1 1,1 0-1,0 0 0,0-1 1,1 1-1,-1-1 0,0 0 0,1 1 1,0-1-1,-1 0 0,1-1 0,0 1 1,0 0-1,0-1 0,0 0 0,0 1 1,0-1-1,1 0 0,3 0 1,1 0-696,0 0 0,-1 0 0,1-1 0,0 0 0,11-1 0,-16 0-70,0 1 0,0-1 0,0 0 0,0 0 0,0 0 0,0 0 0,0-1 0,0 1 0,4-4 0,13-17-9399</inkml:trace>
</inkml:ink>
</file>

<file path=ppt/ink/ink4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3.523"/>
    </inkml:context>
    <inkml:brush xml:id="br0">
      <inkml:brushProperty name="width" value="0.025" units="cm"/>
      <inkml:brushProperty name="height" value="0.025" units="cm"/>
    </inkml:brush>
  </inkml:definitions>
  <inkml:trace contextRef="#ctx0" brushRef="#br0">0 0 14798,'0'0'11275</inkml:trace>
</inkml:ink>
</file>

<file path=ppt/ink/ink4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039"/>
    </inkml:context>
    <inkml:brush xml:id="br0">
      <inkml:brushProperty name="width" value="0.025" units="cm"/>
      <inkml:brushProperty name="height" value="0.025" units="cm"/>
    </inkml:brush>
  </inkml:definitions>
  <inkml:trace contextRef="#ctx0" brushRef="#br0">220 143 11211,'2'-12'2493,"0"2"-1830,1 0 203,0 1 1,-2-1-1,1 0 1,-1 0-1,0 0 1,-1 0-1,-1 0 1,-1-13-1,2 22-776,-1 0 1,1 0-1,0 0 1,-1 0-1,0 0 1,1 0-1,-1 0 1,1 0-1,-1 0 1,0 0-1,0 1 1,0-1-1,1 0 1,-1 0-1,0 1 1,0-1-1,0 1 1,0-1-1,0 1 1,0-1-1,0 1 1,0-1-1,0 1 1,-1 0-1,1 0 1,0-1-1,0 1 1,0 0 0,0 0-1,0 0 1,0 0-1,-1 1 1,1-1-1,0 0 1,0 0-1,0 1 1,0-1-1,0 1 1,0-1-1,0 1 1,0-1-1,0 1 1,-2 1-1,-2 0 5,0 1 1,1 0-1,-1 1 1,1-1-1,-1 1 1,1 0-1,-6 7 1,-7 15-12,1 1 1,1 1-1,1 0 1,2 1-1,-12 39 0,11-21 242,1 1 0,-8 80 0,20-120-293,-2 8 22,0 0 0,2 1 0,0-1 0,3 22 0,-3-34-43,1-1-1,0 0 0,0 1 1,0-1-1,0 0 0,0 1 1,1-1-1,-1 0 0,1 0 1,0 0-1,0 0 0,0 0 1,0-1-1,1 1 0,-1-1 1,1 1-1,-1-1 0,1 0 1,0 0-1,0 0 0,0 0 1,0-1-1,0 1 0,0-1 1,7 2-1,2-1 65,-1 0 1,1-2-1,0 1 0,0-1 0,0-1 1,-1 0-1,1-1 0,0 0 0,-1-1 1,0 0-1,1-1 0,-1 0 0,-1-1 1,1 0-1,16-11 0,-19 12-44,-1-1 0,1 0-1,-1 0 1,0-1 0,-1 0-1,1 0 1,-1 0-1,0-1 1,-1 0 0,0 0-1,0-1 1,0 1 0,-1-1-1,0 0 1,-1 0 0,0 0-1,0-1 1,0 1 0,-1-1-1,-1 0 1,2-10 0,-3 16-25,-1 0 1,1 0-1,0 0 1,-1 1 0,0-1-1,0 0 1,0 1 0,0-1-1,0 1 1,0-1-1,0 1 1,-1 0 0,0-1-1,1 1 1,-1 0-1,0 0 1,0 0 0,0 0-1,0 0 1,0 1 0,-1-1-1,1 1 1,0-1-1,-1 1 1,1 0 0,-1 0-1,1 0 1,-1 0 0,0 0-1,1 1 1,-1-1-1,0 1 1,-3-1 0,2 1-19,-1-1 1,0 1 0,1 0 0,-1 1-1,0-1 1,1 1 0,-1-1-1,1 1 1,-1 1 0,1-1 0,-1 1-1,1 0 1,0 0 0,-1 0-1,1 0 1,0 1 0,1-1 0,-1 1-1,-4 4 1,3-1-6,0 1 0,1 0-1,-1-1 1,1 1 0,1 1 0,-1-1 0,1 0-1,1 1 1,-1 0 0,1 0 0,-1 10 0,2-16 14,1 1 1,0-1 0,0 1-1,0-1 1,0 1 0,1 0-1,-1-1 1,1 1 0,-1-1-1,1 0 1,0 1 0,0-1-1,0 0 1,0 1 0,0-1 0,0 0-1,1 0 1,-1 0 0,1 0-1,0 0 1,-1 0 0,1 0-1,0-1 1,0 1 0,0-1-1,0 1 1,1-1 0,-1 0 0,0 0-1,0 0 1,1 0 0,-1 0-1,1 0 1,-1-1 0,1 1-1,-1-1 1,1 0 0,4 1-1,15-1 24,0-1 0,0 0-1,0-2 1,-1 0 0,1-1 0,-1-2-1,0 0 1,0-1 0,0-1-1,-1-1 1,0-1 0,-1-1-1,0 0 1,-1-2 0,25-21-1,-27 16 112,-36 46-260,-12 44 89,-24 84 1,52-128-83,4-28 31,0 1 0,1 0 0,-1-1 0,0 1-1,0-1 1,0 1 0,0-1 0,1 1 0,-1 0 0,0-1 0,1 1 0,-1-1 0,0 1 0,1-1 0,-1 1 0,1-1 0,-1 0 0,1 1 0,-1-1 0,1 0 0,-1 1-1,1-1 1,-1 0 0,2 1 0,0-1-283,0 0 0,0 0 0,1 0 0,-1-1 0,0 1 0,0-1-1,1 1 1,-1-1 0,0 0 0,0 0 0,0 0 0,0 0 0,0 0 0,0 0 0,0 0-1,0-1 1,-1 1 0,4-4 0,23-24-6349</inkml:trace>
</inkml:ink>
</file>

<file path=ppt/ink/ink4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399"/>
    </inkml:context>
    <inkml:brush xml:id="br0">
      <inkml:brushProperty name="width" value="0.025" units="cm"/>
      <inkml:brushProperty name="height" value="0.025" units="cm"/>
    </inkml:brush>
  </inkml:definitions>
  <inkml:trace contextRef="#ctx0" brushRef="#br0">19 113 16912,'0'0'7650,"-3"9"-5878,2-6-1626,-11 45 1372,12-46-1476,-1-1 0,1 1 0,0-1 0,-1 1 0,1-1 0,0 1 0,0-1 0,0 0 0,0 1 0,0-1 0,0 1 0,1-1 0,-1 1 0,0-1 0,1 1 0,-1-1 0,1 0 0,0 1 0,-1-1 0,1 0 0,0 0 0,0 1 0,0-1 0,0 0-1,0 0 1,0 0 0,0 0 0,0 0 0,0 0 0,0 0 0,1-1 0,-1 1 0,3 1 0,6-1-16,0 0-1,0-1 0,0 0 1,0-1-1,0 0 0,0 0 1,0-1-1,0-1 0,0 0 1,0 0-1,-1 0 0,0-1 1,0-1-1,0 0 0,14-9 1,-17 10-12,0-1 1,0 1 0,0-1 0,0 0 0,-1-1 0,1 1-1,-1-1 1,-1 0 0,1 0 0,-1-1 0,0 1-1,-1-1 1,1 0 0,-1 0 0,-1 0 0,1 0-1,-1-1 1,-1 1 0,1-1 0,-1 1 0,0-10 0,-1 16-3,0 0 0,0 0 1,0 0-1,0 0 1,0 0-1,0 0 1,0 0-1,0 0 0,-1 0 1,1 0-1,0 0 1,0 0-1,-1 0 1,1 0-1,-1 1 1,1-1-1,-1 0 0,1 0 1,-1 0-1,0 1 1,1-1-1,-1 0 1,0 1-1,1-1 1,-1 0-1,0 1 0,0-1 1,0 1-1,0-1 1,1 1-1,-1 0 1,0-1-1,0 1 0,0 0 1,0 0-1,0-1 1,0 1-1,0 0 1,0 0-1,0 0 1,0 0-1,0 0 0,0 0 1,0 1-1,0-1 1,0 0-1,0 0 1,0 1-1,1-1 0,-1 1 1,0-1-1,0 1 1,0-1-1,0 1 1,-1 1-1,-4 1-2,0 1-1,0 0 1,0 0-1,1 1 1,-1-1-1,-6 9 1,-13 18-3,-25 43 1,42-62-10,2 1 0,-1-1 0,1 1 0,1 0 0,1 1 1,0-1-1,-3 17 0,7-28-75,0-1 0,0 1 0,0-1 0,0 1 0,0-1 0,0 1 0,0-1 0,1 1 0,-1-1 0,1 1 0,-1-1 1,1 1-1,0-1 0,-1 1 0,1-1 0,0 0 0,0 1 0,0-1 0,0 0 0,0 0 0,0 0 0,0 0 0,0 0 0,1 0 0,-1 0 0,0 0 0,1 0 0,-1-1 0,0 1 0,1-1 0,-1 1 0,1-1 1,-1 1-1,1-1 0,-1 0 0,1 1 0,0-1 0,-1 0 0,1 0 0,-1 0 0,3-1 0,4 1-1016,1 0 1,-1-1-1,1 0 1,-1 0-1,1-1 1,11-4-1,19-13-6904</inkml:trace>
</inkml:ink>
</file>

<file path=ppt/ink/ink4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723"/>
    </inkml:context>
    <inkml:brush xml:id="br0">
      <inkml:brushProperty name="width" value="0.025" units="cm"/>
      <inkml:brushProperty name="height" value="0.025" units="cm"/>
    </inkml:brush>
  </inkml:definitions>
  <inkml:trace contextRef="#ctx0" brushRef="#br0">139 1 18514,'0'0'3576,"-9"4"-2220,-8 5-693,0 0 0,-24 18 0,37-24-641,0 0-1,0 0 1,0 0-1,0 1 1,1-1-1,-1 1 1,1 0-1,0 0 1,0 0-1,0 1 1,1-1-1,-1 0 0,1 1 1,0 0-1,0-1 1,1 1-1,-2 9 1,3-13-32,1 0 0,-1 0 0,1 0 0,0 0 0,-1 0 0,1 0 0,0 0 0,0 0 0,0 0 0,0 0 0,0 0 0,0 0 0,0-1 0,0 1 0,0 0 0,0-1 0,0 1 0,0-1 0,1 1 0,-1-1 0,0 0 0,0 1 0,1-1 0,-1 0 0,0 0 0,0 0 0,2 0 0,45 4-61,-42-4-21,27 0-242,-18 0 79,0 0 1,-1 0-1,1 1 1,-1 1-1,1 1 1,-1 0-1,23 8 0,-36-11 283,1 1-1,-1 0 0,1-1 0,-1 1 0,1 0 0,-1 0 0,0 0 0,1-1 0,-1 2 0,0-1 0,0 0 0,0 0 0,0 0 0,0 0 1,0 1-1,0-1 0,0 0 0,0 1 0,-1-1 0,1 1 0,-1-1 0,1 1 0,-1-1 0,1 1 0,-1-1 0,0 4 0,0-2 90,-1-1-1,0 1 1,0 0-1,0 0 1,0-1-1,0 1 0,-1-1 1,1 1-1,-1-1 1,1 0-1,-1 1 1,0-1-1,-3 3 0,-8 6 529,0 0-1,0-1 0,-26 15 0,18-13-488,15-7-194,-1-1 0,0 1 0,0-2 0,0 1 0,0-1 0,-1 0 0,1 0 0,-1-1 0,-9 2 0,33-23-5967,11-6-1154,6-3-4965</inkml:trace>
</inkml:ink>
</file>

<file path=ppt/ink/ink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9.135"/>
    </inkml:context>
    <inkml:brush xml:id="br0">
      <inkml:brushProperty name="width" value="0.025" units="cm"/>
      <inkml:brushProperty name="height" value="0.025" units="cm"/>
    </inkml:brush>
  </inkml:definitions>
  <inkml:trace contextRef="#ctx0" brushRef="#br0">237 210 10890,'0'0'8681,"-14"4"-5062,-1 2-3177,0 0 0,1 1 0,0 0 0,0 1 0,1 1 0,0 0 0,0 0 0,1 2 0,-16 16 0,25-23-313,-46 59 1734,46-61-1818,1 1-1,0 0 0,0 0 1,1 1-1,-1-1 0,0 0 1,1 1-1,0-1 0,0 1 1,0-1-1,0 1 0,1-1 1,0 1-1,-1 0 0,1-1 1,0 1-1,1 0 0,0 3 1,0-5-52,0-1-1,0 0 1,0 0 0,0 0-1,0 0 1,1 0 0,-1 0 0,0 0-1,1-1 1,-1 1 0,1 0-1,-1-1 1,1 1 0,-1-1 0,1 1-1,-1-1 1,1 0 0,-1 0-1,1 0 1,0 0 0,-1 0 0,1 0-1,-1 0 1,1 0 0,2-1-1,42-9-69,-32 4 74,0 0 1,-1-1 0,1-1-1,-2 0 1,1-1-1,-1 0 1,0-1-1,-1 0 1,0-1-1,-1 0 1,0 0-1,-1-1 1,0-1-1,-1 0 1,12-24-1,-10 15-2,0 0 0,-2-1 0,-1 0 0,-1 0 0,-1-1 0,0 1 0,-2-1-1,-1 0 1,-1-30 0,-1 53 7,0 1 0,0 0 0,0 0 0,0-1 0,0 1 0,0 0 0,0 0-1,0-1 1,0 1 0,0 0 0,0 0 0,0 0 0,0-1 0,0 1 0,0 0 0,-1 0 0,1-1 0,0 1-1,0 0 1,0 0 0,0 0 0,0 0 0,0-1 0,-1 1 0,1 0 0,0 0 0,0 0 0,0 0 0,-1-1 0,1 1-1,0 0 1,0 0 0,0 0 0,-1 0 0,1 0 0,0 0 0,0 0 0,-1 0 0,1 0 0,0 0 0,-1 0-1,-10 6 0,-8 12-77,0 10 145,1 0 0,-23 48 0,36-65-46,0 0-1,1 1 1,0-1-1,1 1 1,0 0-1,1 0 0,1 0 1,-1 1-1,2-1 1,1 18-1,-1-28-48,0 0 1,1 0-1,-1-1 0,0 1 0,1 0 0,0-1 0,-1 1 1,1-1-1,0 1 0,0 0 0,0-1 0,0 0 0,0 1 1,0-1-1,0 0 0,0 1 0,1-1 0,-1 0 0,0 0 1,1 0-1,-1 0 0,1 0 0,1 0 0,1 1-113,0-1-1,0 0 0,0 0 1,0-1-1,0 1 0,0-1 1,0 0-1,0 0 0,8-2 1,-1 0-196,1 0 0,-1-1 0,0-1 0,0 0 0,0 0 0,12-7 0,-6 0-130,-14 8 614,0 1 1,-1 0-1,2 0 1,-1 0-1,0 0 1,0 0-1,1 1 1,-1-1-1,1 1 1,-1 0-1,1 0 1,-1 0-1,1 1 1,0-1-1,-1 1 1,1 0-1,0 0 1,0 0-1,-1 1 1,1-1-1,4 2 1,-3-1-17,0 0 1,0 0-1,0 0 1,0 0-1,1-1 0,-1 0 1,0 0-1,1-1 1,-1 1-1,0-1 1,0 0-1,0 0 1,6-3-1,8-3 55,-1-2 1,22-13-1,-30 16-197,0 0 1,0 1 0,0 0-1,1 0 1,-1 1-1,1 0 1,0 1 0,0 0-1,17-1 1,-28 4 13,1 0 1,0 0 0,-1 0-1,1 0 1,-1 0-1,1 0 1,-1 0 0,1 0-1,0 1 1,-1-1-1,1 0 1,-1 0 0,1 1-1,-1-1 1,1 0-1,-1 1 1,1-1 0,-1 0-1,1 1 1,-1-1 0,1 1-1,-1-1 1,0 1-1,1-1 1,-1 1 0,0-1-1,0 1 1,1-1-1,-1 1 1,0 0 0,2 22 429,1 6 108,-2-29-535,-1 1 1,1 0 0,-1 0-1,1-1 1,-1 1-1,1 0 1,-1-1-1,1 1 1,0 0 0,-1-1-1,1 1 1,0-1-1,0 1 1,-1-1-1,1 1 1,0-1 0,0 0-1,0 1 1,-1-1-1,1 0 1,0 0-1,0 1 1,0-1 0,0 0-1,0 0 1,0 0-1,0 0 1,-1 0-1,2-1 1,9-2-9,0 0 0,-1-1 0,0 0 0,0-1 0,0-1 0,0 1 0,-1-1 0,0-1 0,16-14 0,11-6 0,-27 21 0,-1 0 0,0-1 0,1 2 0,0-1 0,0 1 0,1 1 0,-1 0 0,1 0 0,0 1 0,0 0 0,20-3 0,-29 6 0,-1 1 0,1-1 0,0 0 0,0 0 0,-1 1 0,1-1 0,0 1 0,0-1 0,-1 1 0,1-1 0,-1 1 0,1-1 0,0 1 0,-1 0 0,1-1 0,-1 1 0,1 0 0,-1-1 0,0 1 0,1 0 0,-1 0 0,0-1 0,1 1 0,-1 0 0,0 0 0,0 0 0,0-1 0,1 1 0,-1 1 0,3 35 0,-2-18 0,-1-17-65,1 0 0,-1 0 1,1 0-1,0 0 0,-1 0 0,1 0 0,0 0 1,0 0-1,0 0 0,0 0 0,1-1 0,-1 1 1,0 0-1,1-1 0,0 1 0,-1-1 0,1 0 1,0 1-1,-1-1 0,1 0 0,0 0 0,0 0 1,0 0-1,0 0 0,0-1 0,0 1 0,0 0 1,0-1-1,0 0 0,0 1 0,1-1 0,-1 0 1,0 0-1,0 0 0,0-1 0,0 1 0,0 0 0,0-1 1,1 1-1,2-2 0,12-4-1013,0 0 0,0 0 0,-1-2 0,16-9 0,-7 4-804,-16 7-4300</inkml:trace>
</inkml:ink>
</file>

<file path=ppt/ink/ink4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5.348"/>
    </inkml:context>
    <inkml:brush xml:id="br0">
      <inkml:brushProperty name="width" value="0.025" units="cm"/>
      <inkml:brushProperty name="height" value="0.025" units="cm"/>
    </inkml:brush>
  </inkml:definitions>
  <inkml:trace contextRef="#ctx0" brushRef="#br0">117 262 3171,'0'0'16335,"-10"9"-14487,-2 2-1402,1-2 288,0 1 1,1 0-1,0 1 1,1-1 0,0 2-1,0-1 1,1 1-1,-8 18 1,15-29-712,1 0 0,0 0 1,0 0-1,0-1 0,-1 1 1,1 0-1,0 0 0,0 0 1,0 0-1,0-1 0,0 1 0,0 0 1,1 0-1,-1 0 0,0 0 1,0-1-1,0 1 0,1 0 1,-1 0-1,1-1 0,-1 1 0,0 0 1,1-1-1,-1 1 0,1 0 1,0-1-1,-1 1 0,1 0 1,0 0-1,1 0 2,0 0 1,0 0-1,1-1 1,-1 1-1,0 0 1,0-1-1,1 1 1,-1-1-1,0 0 1,4 0-1,6 0 31,-1-1-1,0 0 1,18-5-1,-8-1-275,-1-1-1,35-19 1,-42 19 91,0 1 0,0 0 1,0 2-1,1-1 0,0 2 0,0-1 0,0 2 0,24-3 1,-37 7 180,0 0 1,0-1-1,-1 1 1,1 0-1,0 0 0,-1 0 1,1 0-1,-1 0 1,1 0-1,-1 0 1,0 0-1,1 1 1,-1-1-1,0 0 1,0 0-1,1 0 1,-1 0-1,0 0 1,0 0-1,0 1 1,-1 1-1,1 37 387,-1-32-345,1-7-78,0 1 0,0-1 0,0 0 0,1 0 0,-1 0 0,0 0 0,0 1 0,1-1 1,-1 0-1,0 0 0,1 0 0,-1 0 0,1 0 0,0 0 0,-1 0 0,1 0 0,0 0 1,0 0-1,-1 0 0,1 0 0,0 0 0,0-1 0,0 1 0,0 0 0,0-1 0,2 2 0,0-1 10,0 0-1,1-1 1,-1 1-1,0 0 1,0-1-1,1 0 1,-1 0-1,0 0 1,7-1-1,3-1 12,-1-1 1,1-1-1,-1 0 0,18-8 0,0-4-211,-1-1-1,0-1 1,-1-2 0,-1-1-1,-1-1 1,-1-1-1,-1-1 1,-1-1 0,-2-2-1,0 0 1,-2-1-1,0-1 1,-3 0 0,21-49-1,-47 105 435,0 1-1,1 0 1,2 1 0,1 0-1,2 0 1,0 1-1,1 36 1,6-41-801,0-1 0,2 0 0,1-1 0,0 1-1,2-1 1,1 0 0,18 33 0,-21-41-105,-23-48 1750,-1 1 1,-34-44 0,32 50-401,2-1 0,1 0-1,1-1 1,-12-32 0,27 59-686,0 0 0,0-1 0,1 1-1,-1 0 1,1 0 0,-1 0 0,1-1 0,-1 1 0,1 0 0,0-1 0,0 1 0,0 0 0,-1 0 0,1-1 0,0 1 0,1 0 0,-1-1 0,0 1 0,0 0 0,1-1 0,-1 1 0,0 0 0,1 0 0,-1-1 0,1 1 0,0 0 0,-1 0 0,1 0-1,0 0 1,0 0 0,0 0 0,-1 0 0,1 0 0,0 0 0,0 0 0,1 0 0,-1 1 0,0-1 0,1 0 0,5-1-92,-1 1 0,0 0-1,1 0 1,-1 1 0,1 0 0,11 1 0,3 0-462,72 3-6574,-43-3-620</inkml:trace>
</inkml:ink>
</file>

<file path=ppt/ink/ink4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292"/>
    </inkml:context>
    <inkml:brush xml:id="br0">
      <inkml:brushProperty name="width" value="0.025" units="cm"/>
      <inkml:brushProperty name="height" value="0.025" units="cm"/>
    </inkml:brush>
  </inkml:definitions>
  <inkml:trace contextRef="#ctx0" brushRef="#br0">1 163 18033,'0'0'8237,"4"-9"-7463,-3 5-720,1 0-1,0 0 1,0 0 0,0 1-1,1-1 1,0 1-1,-1-1 1,1 1-1,0 0 1,0 0 0,1 0-1,-1 0 1,1 1-1,-1 0 1,1-1-1,0 1 1,0 0 0,0 1-1,0-1 1,0 1-1,0 0 1,1 0-1,-1 0 1,0 0 0,0 1-1,1 0 1,5 0-1,-9 0-56,0 0-1,0 0 0,0 0 0,0 0 0,0 1 0,0-1 1,0 0-1,0 1 0,0-1 0,0 0 0,0 1 0,0-1 1,0 1-1,0 0 0,0-1 0,-1 1 0,1 0 0,0-1 1,0 1-1,-1 0 0,1 0 0,-1 0 0,1 0 0,0 0 1,-1-1-1,1 2 0,5 35 26,-7-23-2,0 1 1,-1-1-1,-4 15 0,1-9-8,2-10-9,1 1 0,0-1 0,0 1 0,0 12 0,2-22-3,0 0-1,1-1 1,-1 1-1,0-1 1,0 1-1,1-1 1,-1 1-1,0-1 1,1 1-1,-1 0 1,0-1-1,1 0 1,-1 1-1,1-1 1,-1 1 0,1-1-1,-1 0 1,1 1-1,-1-1 1,1 0-1,-1 1 1,1-1-1,-1 0 1,1 0-1,0 1 1,-1-1-1,1 0 1,0 0-1,-1 0 1,1 0 0,-1 0-1,1 0 1,0 0-1,-1 0 1,1 0-1,0 0 1,-1-1-1,1 1 1,-1 0-1,1 0 1,-1 0-1,1-1 1,1 0-1,29-11 59,-6-2 22,-1-1 1,0-1-1,-2-1 0,1-1 0,-2-1 0,-1-1 0,0-1 0,-2-1 0,0 0 0,18-31 0,-38 91-336,-1-26 270,-13 70 85,15-74-56,0 0 0,1-1 0,0 1 1,0 0-1,0-1 0,1 1 0,0-1 1,3 11-1,-3-16 2,0 0 0,1 0 0,-1-1 0,0 1 0,0 0 0,1 0 0,-1-1 0,1 1 0,-1-1 0,1 0 0,0 1 0,-1-1 0,1 0 0,0 0 0,0 0 0,0 0 0,0 0 0,0-1 1,0 1-1,0 0 0,0-1 0,0 0 0,1 1 0,-1-1 0,0 0 0,0 0 0,0 0 0,0-1 0,0 1 0,4-1 0,0 0 125,1-1 1,-1 1-1,0-1 1,1 0 0,-1-1-1,0 1 1,0-1-1,10-7 1,-6 2-165,0-1 1,-1 0 0,1-1 0,-2 0-1,1 0 1,-2-1 0,1 0 0,-1 0-1,-1-1 1,0 0 0,-1 0 0,0 0-1,-1-1 1,5-24 0,-32 88-7,23-51 0,-13 61 0,12-60 0,1 1 0,0-1 0,-1 1 0,1 0 0,0-1 0,0 1 0,0-1 0,0 1 0,1 0 0,-1-1 0,0 1 0,0-1 0,1 1 0,-1 0 0,1-1 0,0 1 0,-1-1 0,1 0 0,0 1 0,0-1 0,0 0 0,0 1 0,0-1 0,0 0 0,0 0 0,1 0 0,-1 0 0,0 0 0,1 0 0,-1 0 0,0 0 0,1 0 0,1 0 0,6 0 0,0 0 0,-1 0 0,1-1 0,0 0 0,0 0 0,-1-1 0,1 0 0,16-5 0,65-29 0,-69 25 0,0 1 0,36-10 0,-56 19-1,0 0 1,-1-1-1,1 1 0,0 0 0,0 0 1,0 0-1,0 0 0,-1 0 0,1-1 1,0 1-1,0 1 0,0-1 1,0 0-1,-1 0 0,1 0 0,0 0 1,0 1-1,0-1 0,-1 0 0,1 1 1,0-1-1,0 0 0,-1 1 0,1-1 1,0 1-1,-1-1 0,1 1 1,-1 0-1,1-1 0,0 1 0,-1 0 1,1-1-1,-1 1 0,0 0 0,1-1 1,0 3-1,1 36-80,1 5-60,-3-43 134,0 0 1,1 1-1,-1-1 1,1 0 0,-1 0-1,1 0 1,-1 0-1,1 0 1,0 0-1,0 0 1,-1 0 0,1-1-1,0 1 1,0 0-1,0 0 1,0-1 0,0 1-1,0 0 1,0-1-1,0 1 1,0-1-1,0 1 1,0-1 0,1 0-1,-1 1 1,0-1-1,0 0 1,0 0-1,0 0 1,3 0 0,2-1-440,-1 0-1,1 0 1,0-1 0,0 0 0,-1 0 0,1 0 0,-1-1 0,0 1 0,0-1 0,0-1 0,0 1 0,0-1 0,-1 0 0,0 0 0,1 0 0,6-9 0,-1 0-1300,0 0 1,-1-1 0,0 0 0,-1 0-1,6-16 1,-7 11-892,-1 0 0,5-28 0,-3 5-1922</inkml:trace>
</inkml:ink>
</file>

<file path=ppt/ink/ink4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630"/>
    </inkml:context>
    <inkml:brush xml:id="br0">
      <inkml:brushProperty name="width" value="0.025" units="cm"/>
      <inkml:brushProperty name="height" value="0.025" units="cm"/>
    </inkml:brush>
  </inkml:definitions>
  <inkml:trace contextRef="#ctx0" brushRef="#br0">159 35 3716,'1'-15'3200,"-1"-4"7550,-2 19-6668,-3 10-3462,-8 20 577,2-1 1,1 2-1,1-1 1,-8 59 0,15-75-1194,1 1 1,0-1 0,1 1-1,1-1 1,0 0 0,1 1-1,1-1 1,0 0 0,1 0-1,0 0 1,1 0 0,13 25-1,-15-39-4288,-3-11 3218,-4-17 592,-6 7 750,-1 1 0,-1-1 0,-1 2 0,-16-20 0,-19-31 4099,47 70-4284,0-1 0,1 0 0,0 1 0,-1-1 0,1 1 0,-1-1 0,1 0 0,0 0 0,0 1 0,-1-1 0,1 0 0,0 0 0,0 1 0,0-1 0,0 0 0,0 0 0,0 1 0,0-1 0,0 0 0,0 0 0,0 0 0,0 1 0,0-1 0,1 0 0,-1 0 0,0 1 0,1-1 0,-1 0 0,1 0 0,0 0-35,1 0 0,-1 0 0,1 0 0,-1 0 0,1 0 0,-1 0 0,1 1 0,-1-1 0,1 1 0,0-1 0,-1 1 0,1 0 0,2 0 0,62 2-359,-57-2 482,54 16-103,-27-5-3005,-2-6-9529</inkml:trace>
</inkml:ink>
</file>

<file path=ppt/ink/ink4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989"/>
    </inkml:context>
    <inkml:brush xml:id="br0">
      <inkml:brushProperty name="width" value="0.025" units="cm"/>
      <inkml:brushProperty name="height" value="0.025" units="cm"/>
    </inkml:brush>
  </inkml:definitions>
  <inkml:trace contextRef="#ctx0" brushRef="#br0">0 18 17296,'0'0'9225,"59"-18"-20083,-31 24-2819</inkml:trace>
</inkml:ink>
</file>

<file path=ppt/ink/ink4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7.347"/>
    </inkml:context>
    <inkml:brush xml:id="br0">
      <inkml:brushProperty name="width" value="0.025" units="cm"/>
      <inkml:brushProperty name="height" value="0.025" units="cm"/>
    </inkml:brush>
  </inkml:definitions>
  <inkml:trace contextRef="#ctx0" brushRef="#br0">219 2 20019,'-9'0'1788,"-17"0"-712,6-1-117,0 0 0,-1 2 0,1 0 0,0 2 0,0 0 0,-28 8 0,47-11-973,0 0 0,1 0 0,-1 1 0,0-1 0,1 0 0,-1 0 0,0 0 0,1 1 0,-1-1 0,1 0 0,-1 1 0,1-1 0,-1 1 0,1-1 0,-1 0 0,1 1 0,-1-1 0,1 1 0,-1 0 0,1-1 0,0 1 0,-1-1 0,1 1 0,0-1 0,-1 1 0,1 0 0,0-1 0,0 1 0,0 0 0,-1 0 0,17 12-1004,36 2-1058,-50-14 1969,75 13-2035,-47-10 1900,0 2 0,48 15 1,-77-21 282,0 0 0,0 1 0,0-1 0,0 0 0,0 1 0,0-1 1,0 1-1,0-1 0,0 1 0,-1 0 0,1-1 0,0 1 0,0 0 0,-1-1 0,1 1 0,0 0 0,-1 0 1,1 0-1,0 0 0,-1-1 0,1 1 0,-1 0 0,0 0 0,1 0 0,-1 0 0,0 0 0,0 0 1,1 0-1,-1 2 0,-1-1 101,1 0 0,-1 0 1,0 0-1,0 0 1,1 0-1,-1 0 0,-1 0 1,1 0-1,0 0 0,0 0 1,-1-1-1,1 1 0,-3 1 1,-5 5 634,0 0 1,-1 0 0,-19 11 0,19-14-562,0 0 0,0 0 0,0 0 0,0-1 1,-1-1-1,1 0 0,-14 2 0,23-5-279,1 0-1,0 0 1,-1 0 0,1 1-1,0-1 1,-1 0 0,1 0-1,0 0 1,0 0 0,-1 0-1,1-1 1,0 1 0,-1 0-1,1 0 1,0 0 0,0 0-1,-1 0 1,1 0 0,0 0-1,-1-1 1,1 1 0,0 0-1,0 0 1,-1 0 0,1 0-1,0-1 1,0 1 0,0 0-1,-1 0 1,1-1 0,0 1-1,0 0 1,0 0 0,0-1-1,0 1 1,0 0 0,-1-1-1,1 0 1,5-13-2521,14-13-3546,3 2-1546</inkml:trace>
</inkml:ink>
</file>

<file path=ppt/ink/ink4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8.342"/>
    </inkml:context>
    <inkml:brush xml:id="br0">
      <inkml:brushProperty name="width" value="0.025" units="cm"/>
      <inkml:brushProperty name="height" value="0.025" units="cm"/>
    </inkml:brush>
  </inkml:definitions>
  <inkml:trace contextRef="#ctx0" brushRef="#br0">50 357 16752,'0'0'5322,"-3"8"-2514,-38 66 2216,40-74-4995,1 1 0,-1-1 0,1 1 0,-1 0 0,1 0 0,0-1 0,-1 1 0,1 0 0,0-1 0,-1 1 0,1 0 0,0 0 0,0 0 0,0-1 0,0 1 0,0 0 0,0 0 0,0 0 0,0 0 0,0-1 0,0 1 0,0 0 0,0 0 0,0 0 0,1-1 0,-1 1 0,0 0 0,1 0 0,-1-1 0,0 1 0,2 1 0,-1-2-9,1 1 0,-1 0-1,1-1 1,-1 1 0,1-1 0,0 0 0,-1 0 0,1 1 0,0-1 0,-1 0 0,1 0 0,-1-1 0,1 1 0,2-1-1,5-1 18,1 0-1,-1 0 1,0-2-1,13-5 1,-9 1-54,0 1 0,-1-2 0,-1 0 0,1 0 0,-2-1 0,1-1 0,-1 1 0,-1-2 1,0 1-1,-1-1 0,0-1 0,0 0 0,-2 0 0,1 0 0,-2 0 0,0-1 0,0 0 0,-2 0 0,1-1 0,-2 1 0,0-1 0,-1 1 0,0-1 1,-1 0-1,-1 0 0,0 1 0,-1-1 0,-7-25 0,8 36-3,0 1 0,0-1 0,-1 1 0,1-1 1,-1 1-1,0 0 0,0 0 0,0 0 0,-1 0 0,1 0 0,-1 0 1,1 1-1,-1-1 0,0 1 0,0 0 0,0 0 0,0 0 0,-6-3 1,6 5 11,0-1 1,0 0-1,1 1 1,-1-1 0,0 1-1,0 0 1,0 0-1,0 0 1,0 1-1,0-1 1,0 1 0,1-1-1,-1 1 1,0 0-1,0 0 1,1 0 0,-1 1-1,0-1 1,1 0-1,-1 1 1,1 0-1,0 0 1,-5 4 0,-3 3 73,0 2 0,0-1 0,1 1 0,-11 16 0,17-22 10,0 1-1,0 0 1,0 0 0,1-1-1,-1 2 1,1-1-1,1 0 1,-1 0-1,1 0 1,1 1 0,-1-1-1,1 8 1,0-11-67,1 0-1,0 0 1,0 0 0,0 0-1,1 0 1,-1 0 0,1 0 0,-1 0-1,1-1 1,0 1 0,0 0 0,0-1-1,0 0 1,1 0 0,-1 1-1,0-1 1,1 0 0,0-1 0,0 1-1,-1 0 1,1-1 0,4 2-1,11 4-43,0 0 0,30 7-1,-27-8-213,2 1-353,-6-3-713,0 1-1,0 1 1,18 9 0,-32-13 797,0-1 1,-1 0-1,1 1 1,0 0-1,-1 0 0,1 0 1,-1 0-1,1 0 1,-1 0-1,0 1 1,0-1-1,0 1 1,0-1-1,-1 1 1,1 0-1,-1 0 1,1-1-1,-1 1 1,0 0-1,0 0 1,0 1-1,-1-1 1,1 5-1,-1 2-190,3 22 538,-3-31 259,0-1 0,1 1 0,-1-1 0,0 1 0,1 0 0,-1-1 0,1 1 0,-1-1 0,1 0 0,0 1 0,-1-1 0,1 1 0,-1-1-1,1 0 1,0 1 0,-1-1 0,1 0 0,0 0 0,-1 1 0,1-1 0,0 0 0,-1 0 0,1 0 0,0 0 0,-1 0 0,1 0 0,0 0 0,-1 0 0,1 0 0,0 0 0,-1-1-1,1 1 1,0 0 0,-1 0 0,1-1 0,0 1 0,-1 0 0,1-1 0,-1 1 0,1-1 0,0 1 0,0-1 0,10-8 217,1 1-1,-1-1 1,-1-1 0,0 0 0,0-1-1,-1 0 1,-1 0 0,1-1 0,-2 0-1,8-15 1,-9 10 3986,-12 18-83,-16 25-2199,19-22-1902,0 1 0,1 0 0,-1-1-1,1 1 1,0 1 0,1-1 0,-1 0-1,1 0 1,0 1 0,-1 10 0,2-15-89,0 0 0,1 0 0,-1 1 1,0-1-1,0 0 0,1 1 0,-1-1 1,1 0-1,-1 0 0,1 0 0,0 0 0,-1 1 1,1-1-1,0 0 0,0 0 0,0 0 1,-1 0-1,1-1 0,2 2 0,-1-1-4,0 0 0,0 0 0,1 0 0,-1 0 0,0 0-1,1-1 1,-1 1 0,0-1 0,1 0 0,-1 0 0,1 0-1,-1 0 1,5 0 0,0-2-46,-1 0 0,0 0 0,1 0 0,-1 0 0,0-1 0,0 0 0,0 0 0,-1-1 0,1 0 0,-1 0 0,0 0 0,0-1 0,0 1 0,-1-1 0,6-8 0,1-1-159,0-1 0,-1 0 0,-1-1 0,11-23-1,-36 59-499,-9 21 1113,8 13 560,16-53-967,1 0-1,0 1 1,-1-1 0,1 0 0,0 1-1,0-1 1,0 0 0,0 0 0,0 1-1,0-1 1,0 0 0,0 1 0,0-1-1,1 0 1,-1 0 0,0 1-1,1-1 1,-1 0 0,1 0 0,0 0-1,-1 0 1,1 1 0,0-1 0,0 0-1,-1 0 1,1 0 0,0-1 0,0 1-1,0 0 1,0 0 0,0 0-1,1-1 1,-1 1 0,0-1 0,0 1-1,0-1 1,1 1 0,0 0 0,8-1-18,-1 0 1,0 0 0,0-1 0,1 0-1,-1 0 1,0-1 0,0 0 0,0-1 0,0 0-1,-1 0 1,1-1 0,-1 0 0,0-1-1,0 0 1,0 0 0,-1-1 0,1 1 0,-1-2-1,7-8 1,9-8-185,-2-2 0,-2 0-1,0-1 1,20-36 0,6-26-413,-36 64 473,-34 62 339,10-12 268,0 2 0,-19 52 1,29-66-339,1 0 1,0 1 0,1-1 0,1 1 0,1 0-1,0 0 1,2 28 0,-1-40-143,1 0-1,-1 1 1,1-1-1,0 0 1,0 0-1,0 1 1,1-1-1,-1 0 1,1 0 0,0-1-1,0 1 1,0 0-1,0 0 1,0-1-1,0 1 1,1-1-1,-1 0 1,1 0 0,0 0-1,-1 0 1,1 0-1,0-1 1,0 1-1,0-1 1,1 0-1,-1 0 1,0 0 0,0 0-1,1 0 1,-1-1-1,0 0 1,1 1-1,-1-1 1,0 0-1,6-1 1,0 0-1,0 0-1,0 0 1,0 0 0,0-1-1,0-1 1,0 0 0,-1 0 0,1 0-1,-1-1 1,0 0 0,0-1-1,9-7 1,-7 4 0,-1-1 0,-1-1 0,0 0 0,0 0 0,-1-1 0,0 1 0,-1-2 0,0 1 0,0-1 0,-2 0 0,1 0 0,-2 0 0,1 0 0,-2-1 0,0 0 0,0 1 0,-1-1 0,-1-13 0,1 26 0,-1-1 0,0 0 0,0 0 0,0 0 0,0 0 0,1 0 0,-1 0 0,0 0 0,0 1 0,-1-1 0,1 0 0,0 0 0,0 0 0,0 0 0,-1 0 0,1 1 0,0-1 0,-1 0 0,1 0 0,-1 0 0,1 1 0,-1-1 0,1 0 0,-1 1 0,1-1 0,-1 0 0,0 1 0,1-1 0,-1 1 0,0-1 0,0 1 0,1-1 0,-1 1 0,0-1 0,0 1 0,0 0 0,1 0 0,-1-1 0,0 1 0,0 0 0,0 0 0,0 0 0,0 0 0,-1 0 0,-1 1 0,1 0 0,-1 0 0,0 0 0,1 0 0,-1 1 0,1-1 0,0 1 0,-1-1 0,1 1 0,0 0 0,0 0 0,0 0 0,-2 3 0,-6 10 0,0 0 0,2 1 0,0 0 0,0 0 0,2 1 0,0 0 0,1 0 0,0 0 0,2 1 0,0 0 0,1 0 0,1-1 0,0 1 0,2 0 0,0 0 0,5 27 0,-3-35-88,0 0 1,1 0-1,1 0 0,-1 0 1,9 11-1,-11-18 26,-1 0 0,1 0-1,0 0 1,1 0 0,-1 0 0,0 0 0,1-1-1,-1 1 1,1-1 0,0 1 0,0-1-1,0 0 1,0-1 0,0 1 0,1 0-1,-1-1 1,0 0 0,7 2 0,-9-3-65,-1-1-1,0 1 1,1 0 0,-1-1 0,0 1 0,1 0 0,-1-1 0,0 1 0,0-1-1,1 1 1,-1-1 0,0 1 0,0-1 0,0 1 0,0-1 0,1 1 0,-1-1 0,0 1-1,0-1 1,0 1 0,0-1 0,0 1 0,0-1 0,0 1 0,-1-1 0,1 1-1,0-1 1,0 1 0,0-1 0,0 1 0,-1-1 0,1 0 0,-7-20-1380,-32-62 65,22 50 2285,-22-60 0,36 83-537,0-1-1,0 0 1,1 0-1,1 0 0,0-1 1,0 1-1,1 0 1,0 0-1,1-1 0,2-10 1,-2 19-227,0 1 1,0-1-1,0 1 1,0-1-1,0 1 1,0-1-1,1 1 1,-1-1-1,1 1 1,-1 0-1,1 0 1,0 0-1,0 0 1,0 0-1,0 1 1,0-1 0,5-2-1,-2 1 3,1 0-1,0 1 1,0 0-1,0 0 0,0 1 1,1-1-1,8 0 1,9 1-288,0 1 0,1 1 0,24 4 0,-45-5 105,119 17-8099,-53-13-1387</inkml:trace>
</inkml:ink>
</file>

<file path=ppt/ink/ink4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48.080"/>
    </inkml:context>
    <inkml:brush xml:id="br0">
      <inkml:brushProperty name="width" value="0.025" units="cm"/>
      <inkml:brushProperty name="height" value="0.025" units="cm"/>
    </inkml:brush>
  </inkml:definitions>
  <inkml:trace contextRef="#ctx0" brushRef="#br0">1 53 14830,'0'0'14910,"8"-3"-14477,17-6-234,0 2 0,1 1 0,-1 1 0,41-2 0,120 2 1067,-73 3-933,-111 2-1315,14-2-11163,-16-5 5958</inkml:trace>
</inkml:ink>
</file>

<file path=ppt/ink/ink4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48.421"/>
    </inkml:context>
    <inkml:brush xml:id="br0">
      <inkml:brushProperty name="width" value="0.025" units="cm"/>
      <inkml:brushProperty name="height" value="0.025" units="cm"/>
    </inkml:brush>
  </inkml:definitions>
  <inkml:trace contextRef="#ctx0" brushRef="#br0">1 42 7175,'0'0'21471,"9"-6"-20233,0 1-1113,0 0 1,0 1-1,1 0 0,-1 0 0,1 1 1,0 0-1,0 1 0,0 0 0,0 1 0,16-1 1,-2 2-91,90 1 19,-101 0-68,-1 1 0,1 0-1,-1 1 1,0 1 0,0-1-1,23 12 1,-33-14 17,0 0 0,-1 0 1,1 0-1,0 0 0,-1 0 1,1 1-1,0-1 0,-1 0 0,1 1 1,-1-1-1,0 1 0,0 0 1,1-1-1,-1 1 0,0 0 0,0 0 1,-1 0-1,1 0 0,0 0 1,-1 0-1,1 0 0,-1 0 0,1 0 1,-1 0-1,0 0 0,0 0 1,0 0-1,0 0 0,-1 0 0,1 0 1,0 0-1,-1 0 0,1 0 1,-1 0-1,0 0 0,0 0 0,0 0 1,-1 2-1,-5 8 178,0-1 1,-1 1-1,0-2 1,-17 17-1,18-19-84,-88 92 149,-70 82-108,131-133-2452,31-43 1566,1-1 0,-1 1 1,1 0-1,0 0 0,0-1 1,1 1-1,-1 9 0,1-4-7804</inkml:trace>
</inkml:ink>
</file>

<file path=ppt/ink/ink4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52.785"/>
    </inkml:context>
    <inkml:brush xml:id="br0">
      <inkml:brushProperty name="width" value="0.025" units="cm"/>
      <inkml:brushProperty name="height" value="0.025" units="cm"/>
    </inkml:brush>
  </inkml:definitions>
  <inkml:trace contextRef="#ctx0" brushRef="#br0">67 0 15887,'0'0'5424,"6"10"-4234,-1 2-984,0 0-1,-1 0 1,0 0-1,-1 1 1,0-1-1,-1 1 1,0-1 0,-1 1-1,-2 25 1,0 0-226,-2-1 1,-2 0 0,-1 0-1,-2 0 1,-2-1-1,-1 0 1,-25 55 0,36-90-122,0-1 0,0 0 0,0 0 0,0 1 0,0-1 0,0 0 0,0 0 0,-1 0 0,1 1 1,0-1-1,0 0 0,0 0 0,0 0 0,0 1 0,-1-1 0,1 0 0,0 0 0,0 0 0,0 0 0,-1 0 0,1 1 0,0-1 0,0 0 1,0 0-1,-1 0 0,1 0 0,0 0 0,0 0 0,0 0 0,-1 0 0,1 0 0,0 0 0,0 0 0,-1 0 0,1 0 0,0 0 1,0 0-1,-1 0 0,1 0 0,0 0 0,0 0 0,0 0 0,-1-1 0,-6-9-5563,1-14-3238</inkml:trace>
</inkml:ink>
</file>

<file path=ppt/ink/ink4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53.131"/>
    </inkml:context>
    <inkml:brush xml:id="br0">
      <inkml:brushProperty name="width" value="0.025" units="cm"/>
      <inkml:brushProperty name="height" value="0.025" units="cm"/>
    </inkml:brush>
  </inkml:definitions>
  <inkml:trace contextRef="#ctx0" brushRef="#br0">36 38 12780,'0'0'10058,"-4"16"-9615,-6 24-168,3 1 0,2 1-1,-1 63 1,4-34 6,0-5 529,10 99 0,-7-157-724,0 0 0,1 0 1,0 0-1,0 0 0,1-1 1,3 9-1,-5-14-81,0-1 0,-1 1 0,1-1 0,0 0 0,0 1 0,0-1 0,0 0 0,0 0 0,0 0 0,1 0 1,-1 0-1,0 0 0,0 0 0,1 0 0,-1 0 0,0-1 0,1 1 0,-1 0 0,1-1 0,-1 1 0,1-1 0,0 0 0,-1 1 0,1-1 0,-1 0 0,1 0 0,-1 0 0,1 0 0,0 0 0,-1-1 0,1 1 0,-1 0 0,1-1 0,-1 1 0,1-1 1,-1 1-1,1-1 0,1-1 0,11-8 95,-1 0 0,0-1 0,0 0 0,-1-1 0,-1-1 0,0 1 0,0-2 0,9-16 0,7-7 41,195-249-68,-125 166-4022,-54 67-1939,-8 9-3663</inkml:trace>
</inkml:ink>
</file>

<file path=ppt/ink/ink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0.195"/>
    </inkml:context>
    <inkml:brush xml:id="br0">
      <inkml:brushProperty name="width" value="0.025" units="cm"/>
      <inkml:brushProperty name="height" value="0.025" units="cm"/>
    </inkml:brush>
  </inkml:definitions>
  <inkml:trace contextRef="#ctx0" brushRef="#br0">20 343 7495,'0'0'22523,"9"-4"-21674,3-1-652,-1-1 1,0 0-1,19-13 1,-27 17-192,0-1 1,0 1 0,0-1-1,0 0 1,-1 1 0,1-2-1,-1 1 1,1 0 0,-1 0-1,0-1 1,0 1 0,-1-1-1,1 1 1,-1-1 0,1 0-1,-1 0 1,-1 0 0,1 0-1,0-4 1,-1 7-18,0 1 0,-1-1 0,1 0 0,0 0 0,-1 1 0,1-1 0,-1 0 0,1 0 0,-1 1 0,1-1 0,-1 0 0,1 1 0,-1-1 0,1 1 0,-1-1 0,0 1 0,1-1 0,-1 1 0,0-1 0,0 1 0,1 0 0,-1-1 0,0 1 0,0 0 0,0 0 0,1 0 0,-1 0 0,0-1 0,0 1 0,0 0 0,0 0 0,1 1 0,-1-1 0,0 0 0,0 0 0,0 0 0,0 0 0,1 1 0,-1-1 0,-1 1 0,-37 14-542,34-11 508,-1 1 0,1 0 0,0 1 0,0-1 0,0 1 0,1 0 0,0 0 0,0 0-1,1 1 1,-1-1 0,1 1 0,1 0 0,-1 0 0,1 0 0,1 0 0,-1 0 0,1 1-1,0-1 1,1 10 0,0-15 38,1 0 0,-1 0 0,1 0 0,-1 0-1,1-1 1,0 1 0,0 0 0,0-1 0,0 1 0,0 0 0,0-1-1,0 1 1,1-1 0,-1 0 0,1 1 0,-1-1 0,1 0-1,-1 0 1,1 0 0,0 0 0,-1 0 0,1 0 0,0 0 0,0-1-1,0 1 1,0-1 0,-1 1 0,1-1 0,0 0 0,0 0-1,0 0 1,0 0 0,4 0 0,4 0 12,-1 0 0,1-1 0,0 0 0,0-1 0,14-4 0,-2-3 78,-1-1 0,-1 0 0,0-1 0,37-28 0,-32 20 515,51-26 1,-75 44-600,0 1 0,0-1-1,-1 1 1,1-1 0,0 1 0,0 0 0,0 0-1,0-1 1,0 1 0,0 0 0,0 0 0,0 0-1,0 0 1,0 0 0,0 0 0,0 0 0,0 0 0,0 0-1,0 1 1,0-1 0,0 0 0,0 1 0,-1-1-1,1 0 1,0 1 0,1 0 0,13 22 77,-15-20-72,1-1 1,0 0-1,0 0 1,0-1-1,0 1 1,0 0 0,0 0-1,0 0 1,0-1-1,1 1 1,-1 0-1,1-1 1,-1 1 0,1-1-1,0 0 1,0 0-1,-1 1 1,1-1-1,0 0 1,0 0-1,3 0 1,5 0-4,-1-1 0,0-1 0,0 0 1,0 0-1,0-1 0,0 0 0,0-1 0,-1 0 0,1 0 0,-1-1 0,1 0 1,-1 0-1,-1-1 0,1 0 0,11-9 0,0-2-559,0-1 1,0 0-1,-2-2 0,23-30 0,-26 26-584,-14 22 864,-8 25-133,5-19 477,1 1-1,0 0 0,0 0 1,1 0-1,0 0 0,0 0 1,0 0-1,1 0 1,0 12-1,1-15-55,-1 0 0,1 1 1,0-1-1,1 1 0,-1-1 1,1 0-1,-1 0 0,1 0 0,0 0 1,0 0-1,0 0 0,0-1 1,1 1-1,-1-1 0,1 1 0,0-1 1,-1 0-1,6 3 0,1 1-255,0 0 0,-1 1-1,1 0 1,-1 1 0,-1-1 0,1 2-1,-1-1 1,-1 1 0,0 0-1,0 0 1,0 1 0,5 14 0,-9-18 252,0 1 1,0-1 0,-1 0 0,0 1 0,0 0 0,-1-1-1,1 1 1,-1 0 0,-1-1 0,1 1 0,-1-1 0,-1 1-1,1-1 1,-1 1 0,0-1 0,0 0 0,-1 0 0,0 0-1,0 0 1,0 0 0,-7 8 0,5-7 178,-1-1-1,1-1 1,-1 1 0,0-1 0,0 0-1,-9 5 1,14-9-145,1 0 0,-1 0 0,0-1 0,0 1 0,0-1 0,0 1 0,0-1 0,0 1 0,0-1 0,0 1 0,0-1 0,0 0 0,0 1 0,0-1 0,0 0 0,0 0 0,0 0 0,0 0 0,0 0 0,0 0 0,0 0 0,0 0 0,0-1 0,0 1 0,0 0 0,0 0 0,0-1 0,0 1 0,0-1 0,0 1 0,0-1 0,0 1 0,0-1 0,1 0 0,-1 1 0,0-1 0,0 0 0,1 0 0,-1 0 0,0 1 0,1-1 0,-1 0 0,1 0 0,-1 0 0,1 0 0,-1 0 0,1 0 0,0 0 0,0 0 0,-1 0 0,1 0 0,0 0 0,0 0 0,0-2 0,-1-7-47,0 0 0,1 0 0,1 0-1,-1 0 1,2 0 0,-1 0 0,1 0-1,1 0 1,0 0 0,0 1-1,1 0 1,0-1 0,8-11 0,8-11-107,1 2-1,35-39 1,2-2 220,-44 52-32,49-74 101,-58 85 54,0 0 0,-1 0 1,0 0-1,-1-1 0,0 1 0,0-1 0,-1 0 0,0 0 0,1-13 0,-4 21-197,1 1 0,0 0-1,-1-1 1,1 1 0,0 0 0,-1 0 0,1-1 0,-1 1-1,1 0 1,-1 0 0,1 0 0,-1-1 0,1 1 0,0 0 0,-1 0-1,1 0 1,-1 0 0,1 0 0,-1 0 0,1 0 0,-1 0 0,1 0-1,-1 0 1,1 0 0,-1 0 0,1 0 0,-1 1 0,1-1-1,-1 0 1,1 0 0,0 0 0,-1 1 0,1-1 0,-1 0 0,1 1-1,0-1 1,-1 0 0,1 1 0,0-1 0,-1 1 0,-19 12-24,10-3 32,0 0 0,1 0 0,1 1 0,-13 20 0,19-27-134,-1 0 0,1 0 0,0 0 0,0 0 0,0 0 0,1 1 0,0-1 0,0 1 0,0-1 0,0 1 0,1-1 0,-1 1 0,1-1 0,0 1 1,1 0-1,-1-1 0,3 9 0,9-1-3564,10-8-2840</inkml:trace>
</inkml:ink>
</file>

<file path=ppt/ink/ink4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4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4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4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4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4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4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4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4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4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3.414"/>
    </inkml:context>
    <inkml:brush xml:id="br0">
      <inkml:brushProperty name="width" value="0.025" units="cm"/>
      <inkml:brushProperty name="height" value="0.025" units="cm"/>
    </inkml:brush>
  </inkml:definitions>
  <inkml:trace contextRef="#ctx0" brushRef="#br0">0 7 11563,'0'0'13784,"14"8"-13720,-6-4-81,0 1-171,0 0-1,1-1 0,0 0 0,-1 0 0,1-1 0,1-1 0,-1 1 0,0-1 0,18 1 0,-14-3-668,14 1-1815,50-5 0,-70 3 2673,0 0 1,0-1-1,0 0 1,0 0-1,-1 0 1,1-1-1,-1 0 1,1 0-1,-1 0 1,0-1-1,0 0 1,6-6-1,-6-1 6278,-18 12-3492,-18 10-1278,17-4-1042,2 1-1,-1 1 0,-15 14 0,25-20-436,-1-1-1,0 1 0,1 0 1,-1 0-1,1 0 1,0 0-1,0 0 0,0 1 1,0-1-1,1 1 1,-1-1-1,1 1 1,0-1-1,0 1 0,0 0 1,1-1-1,-1 1 1,1 7-1,1-10-55,0 0-1,0 0 1,0 0 0,0 0 0,0 0-1,1 0 1,-1 0 0,0 0-1,0-1 1,1 1 0,-1 0 0,1-1-1,-1 1 1,0-1 0,1 1-1,-1-1 1,1 0 0,-1 0 0,1 0-1,-1 1 1,1-1 0,-1-1-1,1 1 1,1 0 0,45-2-1691,-45 2 1449,29-7-1708,-27 5 1801,0 0 0,-1 1 0,1 0 1,0 0-1,0 0 0,0 1 0,1-1 0,-1 1 1,0 1-1,0-1 0,9 2 0,-13-1 226,0 0-1,-1-1 0,1 1 0,-1 0 1,1 0-1,-1 0 0,1 0 1,-1-1-1,1 1 0,-1 0 0,0 0 1,0 0-1,1 0 0,-1 0 1,0 0-1,0 0 0,0 0 0,0 0 1,0 0-1,0 0 0,0 0 0,0 0 1,0 0-1,-1 0 0,1 0 1,-1 1-1,-10 26 1112,-2-7-428,-2-1 0,-1-1 0,0-1 0,-1 0 0,-23 18 0,42-44-9820,11-11 2024</inkml:trace>
</inkml:ink>
</file>

<file path=ppt/ink/ink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0.643"/>
    </inkml:context>
    <inkml:brush xml:id="br0">
      <inkml:brushProperty name="width" value="0.025" units="cm"/>
      <inkml:brushProperty name="height" value="0.025" units="cm"/>
    </inkml:brush>
  </inkml:definitions>
  <inkml:trace contextRef="#ctx0" brushRef="#br0">1 1 18866,'2'0'5125,"-2"3"-3075,0 18-1025,0 7-257,0 8-223,3 3-257,2 1-128,5-7-128,3-3-576,3-6-1250,3-9-1409,-1-8-1826,0-7-4388</inkml:trace>
</inkml:ink>
</file>

<file path=ppt/ink/ink4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4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4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4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4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4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4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4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4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4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1.316"/>
    </inkml:context>
    <inkml:brush xml:id="br0">
      <inkml:brushProperty name="width" value="0.025" units="cm"/>
      <inkml:brushProperty name="height" value="0.025" units="cm"/>
    </inkml:brush>
  </inkml:definitions>
  <inkml:trace contextRef="#ctx0" brushRef="#br0">57 202 11659,'0'0'10885,"-6"9"-10741,4-7-124,-34 61 217,34-59-190,0 0 0,1 0-1,-1 1 1,1-1 0,0 1-1,0 0 1,0-1 0,0 1-1,1-1 1,0 1 0,0 0-1,0-1 1,1 1-1,-1 0 1,3 5 0,-2-8-34,-1-1 0,1 0 0,0 0 0,0 0 0,0 0 0,0 0 0,0-1 0,1 1 0,-1 0 0,0 0 0,0-1 0,0 1 0,1-1 1,-1 1-1,0-1 0,0 1 0,1-1 0,-1 0 0,1 1 0,-1-1 0,0 0 0,1 0 0,-1 0 0,0 0 0,1-1 0,-1 1 0,1 0 0,-1 0 0,0-1 0,0 1 0,1-1 1,1 0-1,3-1 145,-1 0 1,1 0 0,0-1 0,-1 1 0,0-1 0,6-5 0,2-4 125,0-1 1,-1-1-1,-1-1 1,0 1 0,-1-2-1,-1 1 1,-1-1-1,0-1 1,0 1 0,-2-1-1,0-1 1,-1 1 0,-1-1-1,-1 0 1,0 0-1,-1 0 1,-1 0 0,-2-25-1,1 42-287,0 1 0,0 0 0,0-1 0,0 1 0,0 0 0,0-1 0,0 1 0,0 0 0,0-1-1,0 1 1,0 0 0,0 0 0,0-1 0,0 1 0,-1 0 0,1-1 0,0 1 0,0 0 0,0 0 0,0-1-1,-1 1 1,1 0 0,0 0 0,0-1 0,0 1 0,-1 0 0,1 0 0,0 0 0,-1 0 0,1-1 0,0 1-1,0 0 1,-1 0 0,1 0 0,0 0 0,-1 0 0,1 0 0,0 0 0,-1 0 0,1 0 0,0 0 0,0 0-1,-1 0 1,1 0 0,0 0 0,-1 0 0,1 0 0,0 0 0,-1 0 0,1 0 0,0 0 0,0 1 0,-1-1-1,1 0 1,0 0 0,0 0 0,-1 1 0,1-1 0,0 0 0,0 0 0,-1 0 0,1 1 0,0-1 0,0 0-1,0 1 1,-15 16-262,7 1 223,0-1 0,1 1 0,-8 35 0,13-43 29,0 1 0,0 0 0,1-1 1,0 1-1,1 0 0,0 0 0,1 0 0,3 16 1,-3-25 16,0 0 0,0 0 0,0 0 0,0 0 0,0 0 0,0 0 0,1 0 0,-1 0 0,1-1 0,-1 1 0,1-1 0,0 1 0,-1-1 0,1 1 0,0-1 0,0 0 0,0 0 0,0 0 0,0 0 0,0 0 0,1 0 0,-1-1 0,0 1 0,0-1 0,1 1 0,-1-1 0,0 0 0,0 0 1,1 0-1,-1 0 0,0 0 0,1-1 0,-1 1 0,0-1 0,3 0 0,3-1 56,1 0 1,-1-1-1,0 0 0,0 0 1,-1-1-1,1 0 0,-1 0 1,10-7-1,-7 3 28,0-1 0,0 0 1,-1 0-1,0-1 0,-1 0 0,0-1 0,-1 1 0,0-2 0,-1 1 0,0-1 0,5-13 0,-16 46-150,2 1 0,0-1 0,1 1 1,2 38-1,1-58 74,-1-1 0,1 1 0,-1-1 0,1 1 0,0-1 0,0 1 1,-1-1-1,1 0 0,0 1 0,0-1 0,1 0 0,-1 1 0,0-1 1,0 0-1,0 0 0,1 0 0,-1 0 0,1-1 0,-1 1 0,1 0 1,-1 0-1,1-1 0,-1 1 0,1-1 0,-1 1 0,1-1 0,0 0 0,-1 0 1,1 0-1,0 0 0,-1 0 0,1 0 0,3-1 0,1 1 106,1-1 0,0 0 0,-1 0 0,1 0 0,-1-1 0,1 0 0,7-4 0,-2-1-107,0 0 1,-1-1 0,0 0 0,-1-1 0,1 0 0,-2 0 0,1-1-1,9-14 1,-14 17-13,1-1-1,-1 0 0,0-1 1,-1 1-1,0-1 1,-1 0-1,1 0 0,-2 0 1,1 0-1,-1 0 0,-1-1 1,1-13-1,-1 23 2,-1-1 0,0 1 0,0 0 0,0-1 0,0 1 0,0 0 0,0-1 0,0 1 0,0-1 0,0 1 0,-1 0 0,1-1 0,0 1 0,0 0 0,0-1 0,0 1 0,0-1 0,-1 1 0,1 0 0,0 0 0,0-1 0,-1 1 0,1 0 0,0-1 0,0 1 0,-1 0 0,1 0 0,0-1 0,-1 1 0,1 0 0,0 0 0,-1 0 0,1 0 0,0-1 0,-1 1 0,1 0 0,-1 0 0,1 0 0,0 0 0,-1 0 0,1 0 0,0 0 0,-1 0 0,1 0 0,-1 0 0,1 0 0,0 0 0,-1 0 0,1 1 0,0-1 0,-1 0 0,1 0 0,-1 0 0,1 0 0,0 1 0,0-1 0,-1 0 0,1 0 0,0 1 0,-1-1 0,1 0 0,0 1 0,0-1 0,-1 0 0,1 0 0,0 1 0,0-1 0,0 1 0,-20 21 0,16-15 0,0 1 0,1 0 0,0 0 0,1-1 0,0 2 0,0-1 0,0 0 0,1 0 0,0 14 0,1-20 0,0 1 0,1-1 0,-1 1 0,1 0 0,-1-1 0,1 1 0,0-1 0,0 0 0,0 1 0,0-1 0,0 0 0,1 0 0,-1 1 0,1-1 0,-1 0 0,1 0 0,0 0 0,0-1 0,0 1 0,0 0 0,0-1 0,0 1 0,0-1 0,0 0 0,1 0 0,-1 0 0,0 0 0,1 0 0,-1 0 0,1-1 0,-1 1 0,1-1 0,4 1 0,5 0-792,0 0 0,0 0 0,19-3 0,-28 2 466,0 0 0,0-1 0,0 0 1,0 1-1,0-1 0,0 0 0,0 0 0,-1-1 1,1 1-1,0-1 0,-1 1 0,1-1 1,-1 0-1,1 0 0,-1 0 0,0 0 0,0 0 1,0-1-1,3-3 0,4-17-7158</inkml:trace>
</inkml:ink>
</file>

<file path=ppt/ink/ink4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4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4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4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4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4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4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4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4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4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1.659"/>
    </inkml:context>
    <inkml:brush xml:id="br0">
      <inkml:brushProperty name="width" value="0.025" units="cm"/>
      <inkml:brushProperty name="height" value="0.025" units="cm"/>
    </inkml:brush>
  </inkml:definitions>
  <inkml:trace contextRef="#ctx0" brushRef="#br0">0 1 21428,'0'0'6054,"77"41"-11275,-43-32-1473</inkml:trace>
</inkml:ink>
</file>

<file path=ppt/ink/ink4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4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4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4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4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4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4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4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4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4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2.283"/>
    </inkml:context>
    <inkml:brush xml:id="br0">
      <inkml:brushProperty name="width" value="0.025" units="cm"/>
      <inkml:brushProperty name="height" value="0.025" units="cm"/>
    </inkml:brush>
  </inkml:definitions>
  <inkml:trace contextRef="#ctx0" brushRef="#br0">78 114 14574,'4'-8'2349,"0"2"-1718,15-28 1706,-12 6 2195,-8 27-4419,1 1-1,0-1 1,-1 1 0,1-1 0,-1 1-1,1-1 1,-1 1 0,1-1-1,0 1 1,-1 0 0,0-1-1,1 1 1,-1 0 0,1-1-1,-1 1 1,1 0 0,-1 0-1,0 0 1,1-1 0,-1 1-1,1 0 1,-1 0 0,0 0-1,1 0 1,-1 0 0,0 0 0,1 0-1,-1 0 1,1 0 0,-1 0-1,0 1 1,1-1 0,-1 0-1,1 0 1,-1 1 0,0-1-1,1 0 1,-2 1 0,-26 11 195,23-7-308,0 0 0,0 0-1,0 1 1,0-1 0,1 1 0,0 0-1,0 0 1,0 0 0,1 1-1,0-1 1,0 1 0,1 0 0,0-1-1,0 1 1,1 0 0,-1 1-1,2-1 1,-1 10 0,1-15-38,1 0 0,-1 0 0,1 0-1,0 0 1,0 0 0,0 0 0,0 0 0,0-1 0,0 1 0,1 0 0,-1-1 0,0 1-1,1-1 1,0 0 0,-1 1 0,1-1 0,0 0 0,-1 0 0,1 0 0,0 0 0,0 0-1,0 0 1,0 0 0,0-1 0,0 1 0,0-1 0,0 0 0,0 1 0,0-1 0,3 0-1,12 1-453,1 0-1,28-2 0,-29 0 105,47-1-482,-64 2 878,1 1 0,-1-1 0,1 0 1,-1 0-1,1 1 0,-1-1 1,1 0-1,-1 1 0,1-1 1,-1 1-1,1-1 0,-1 1 1,0-1-1,1 1 0,-1-1 1,0 1-1,1-1 0,-1 1 1,0-1-1,0 1 0,1-1 1,-1 1-1,0 0 0,0-1 0,0 1 1,0-1-1,0 1 0,0 0 1,0-1-1,0 1 0,0-1 1,0 1-1,0 0 0,0-1 1,-1 1-1,1-1 0,0 1 1,0-1-1,0 1 0,-1-1 1,1 1-1,0-1 0,-1 1 1,1-1-1,-1 1 0,-14 28 1051,-16 10 227,23-30-1009,1-1 0,-1 1-1,2 0 1,-1 1 0,2 0 0,-9 18 0,28-30-165,11-18-198,0 0 0,-2-2-1,0 0 1,-1-2 0,32-45 0,12-28-580,-58 85 468,-1-1 0,-1 1 1,-1-1-1,0-1 0,0 1 0,3-18 1,-19 86 640,6-35-185,1 0 1,1 1-1,0 0 1,2 0-1,0-1 1,3 32-1,-1-50-244,-1 0 0,0 0-1,1 0 1,0 0 0,-1 0 0,1 0-1,0 0 1,0 0 0,0 0-1,0 0 1,0 0 0,1-1-1,-1 1 1,1 0 0,-1-1 0,1 1-1,-1-1 1,1 0 0,0 1-1,0-1 1,-1 0 0,1 0-1,0 0 1,0 0 0,0-1-1,0 1 1,0 0 0,0-1 0,1 0-1,-1 1 1,0-1 0,0 0-1,0 0 1,0 0 0,1 0-1,1-1 1,-1 1-227,1-1 0,-1 0-1,1 0 1,-1 0 0,1 0-1,-1 0 1,0-1 0,1 1 0,-1-1-1,0 0 1,0 0 0,-1 0 0,1-1-1,0 1 1,-1-1 0,1 1-1,-1-1 1,0 0 0,0 0 0,0 0-1,2-4 1,-2 0-1085,0 0 0,0 0 0,-1 0 1,0 0-1,0 0 0,-1 0 0,0-8 0,1-28-8578</inkml:trace>
</inkml:ink>
</file>

<file path=ppt/ink/ink4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4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4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4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4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4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4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4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4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4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2.626"/>
    </inkml:context>
    <inkml:brush xml:id="br0">
      <inkml:brushProperty name="width" value="0.025" units="cm"/>
      <inkml:brushProperty name="height" value="0.025" units="cm"/>
    </inkml:brush>
  </inkml:definitions>
  <inkml:trace contextRef="#ctx0" brushRef="#br0">10 0 16111,'0'0'3492,"-10"70"-3364,25-48-128,9-2-257,8-4-800,3-7-2050,0-4-1761</inkml:trace>
</inkml:ink>
</file>

<file path=ppt/ink/ink4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4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4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4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4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4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4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4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4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4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2.985"/>
    </inkml:context>
    <inkml:brush xml:id="br0">
      <inkml:brushProperty name="width" value="0.025" units="cm"/>
      <inkml:brushProperty name="height" value="0.025" units="cm"/>
    </inkml:brush>
  </inkml:definitions>
  <inkml:trace contextRef="#ctx0" brushRef="#br0">51 323 14189,'0'0'12647,"-8"11"-11713,4-7-766,-24 35 758,26-37-855,1 0-1,0 0 1,0 0-1,0 1 1,0-1 0,0 0-1,1 0 1,-1 0 0,0 1-1,1-1 1,0 0 0,0 1-1,-1-1 1,1 0 0,1 1-1,-1-1 1,0 0 0,1 1-1,-1-1 1,1 0-1,0 3 1,1-4-57,-1 1 0,1-1 0,-1 0-1,1 0 1,0 0 0,-1 0 0,1 0 0,0 0 0,0-1 0,-1 1-1,1 0 1,0-1 0,0 1 0,0-1 0,0 0 0,0 0-1,0 0 1,0 0 0,2 0 0,40-5 302,-29 1-290,0-1 0,0-1 0,-1 0 0,1-1 1,-2-1-1,1 0 0,-1-1 0,0 0 0,-1-1 1,0-1-1,-1 0 0,0 0 0,-1-1 0,0 0 0,-1-1 1,0 0-1,-1-1 0,0 1 0,-1-2 0,8-25 1,-12 30-98,-1-1 1,0 1 0,-1-1 0,0 1 0,0-1 0,-2 1 0,1-1 0,-1 0 0,-1 1 0,-5-21 0,6 28 45,0-1 0,-1 0 0,1 1 1,-1 0-1,0-1 0,0 1 0,0 0 1,-1 0-1,1 0 0,-1 0 0,1 0 1,-1 1-1,0-1 0,0 1 0,0 0 1,-1 0-1,1 0 0,0 0 0,-1 0 1,1 1-1,-1 0 0,0-1 1,1 1-1,-1 1 0,0-1 0,0 0 1,0 1-1,1 0 0,-1 0 0,0 0 1,0 0-1,0 1 0,-4 0 0,-1 2 50,1 0-1,-1 0 0,0 0 0,1 1 0,0 0 1,0 1-1,0 0 0,0 0 0,1 0 0,0 1 1,0 0-1,-11 13 0,12-12 72,1-1 0,-1 1-1,1 0 1,0 0 0,1 1-1,0-1 1,0 1 0,0 0 0,1 0-1,1 0 1,-1 0 0,1 1 0,-2 15-1,5-20-95,-1 0-1,1 0 1,0-1-1,0 1 1,1-1-1,-1 1 1,1-1 0,-1 1-1,1-1 1,0 0-1,1 0 1,-1 0-1,0 0 1,1 0-1,0 0 1,-1-1-1,6 4 1,65 43-1001,-39-28-526,6 9-2418,-3 1-2535</inkml:trace>
</inkml:ink>
</file>

<file path=ppt/ink/ink4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4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4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4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4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4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4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4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4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4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3.484"/>
    </inkml:context>
    <inkml:brush xml:id="br0">
      <inkml:brushProperty name="width" value="0.025" units="cm"/>
      <inkml:brushProperty name="height" value="0.025" units="cm"/>
    </inkml:brush>
  </inkml:definitions>
  <inkml:trace contextRef="#ctx0" brushRef="#br0">57 83 6662,'0'0'19251,"-8"6"-18221,3-3-969,1 1 1,1-1 0,-1 1-1,0 0 1,1 1-1,0-1 1,0 0 0,0 1-1,1 0 1,-1 0-1,1 0 1,0 0 0,0 0-1,1 0 1,0 0-1,0 0 1,0 1 0,0-1-1,1 1 1,0-1-1,0 0 1,0 1 0,1-1-1,0 0 1,3 11-1,-4-14-57,1 0 0,-1 1 0,1-1 0,0 1 0,0-1 0,0 0 0,0 0 0,0 0 0,1 1 0,-1-1 0,1 0 0,-1-1 0,1 1 0,0 0-1,-1 0 1,1-1 0,0 1 0,0-1 0,0 1 0,1-1 0,3 2 0,-2-2 16,-1 0 0,1-1-1,0 0 1,0 1 0,0-1 0,-1 0 0,1-1-1,0 1 1,0-1 0,-1 1 0,1-1 0,6-3-1,4-2 98,0 0 0,-1-1 0,0 0 1,0-2-1,21-17 0,6-12 16,-1-3 0,34-47 0,-56 67-79,-17 20-65,1 1 0,-1-1-1,1 0 1,0 0-1,-1 0 1,1 1 0,0-1-1,0 0 1,0 1 0,-1-1-1,1 0 1,0 1-1,0-1 1,0 1 0,0 0-1,0-1 1,0 1-1,0 0 1,1-1 0,-1 1 4,-1 1 1,1-1 0,-1 0 0,1 0 0,-1 1 0,1-1 0,-1 1-1,1-1 1,-1 0 0,0 1 0,1-1 0,-1 1 0,1-1 0,-1 1-1,0-1 1,0 1 0,1-1 0,-1 1 0,0-1 0,0 1 0,1-1-1,-1 1 1,0-1 0,0 2 0,4 51-86,-3-32 154,-1-17-61,1 1 0,-1 0-1,1 0 1,1-1 0,-1 1-1,1 0 1,-1-1 0,1 1 0,1-1-1,-1 0 1,1 0 0,-1 0-1,1 0 1,5 5 0,-6-8-2,0 1 1,1-1 0,-1 1 0,1-1 0,0 0-1,-1 0 1,1 0 0,0 0 0,0-1 0,0 1 0,-1-1-1,1 0 1,0 1 0,0-1 0,0-1 0,0 1-1,0 0 1,-1-1 0,1 1 0,0-1 0,0 0-1,-1 0 1,1 0 0,0 0 0,4-3 0,4-3-19,1 0 0,-1-1 0,-1-1 1,1 1-1,-2-2 0,1 1 0,-1-1 1,9-13-1,39-40-2049,-57 63 1969,1-1 0,-1 1 0,0-1-1,1 1 1,-1-1 0,0 1 0,1-1 0,-1 1 0,1-1 0,-1 1-1,0 0 1,1-1 0,-1 1 0,1 0 0,-1 0 0,1-1 0,-1 1-1,1 0 1,-1 0 0,1 0 0,0-1 0,-1 1 0,1 0 0,-1 0-1,1 0 1,-1 0 0,1 0 0,-1 0 0,1 0 0,0 0 0,-1 1 0,1-1-1,-1 0 1,1 0 0,-1 0 0,1 1 0,-1-1 0,1 0 0,-1 0-1,1 1 1,-1-1 0,1 0 0,-1 1 0,0-1 0,1 1 0,-1-1-1,1 0 1,-1 1 0,0-1 0,0 1 0,1-1 0,-1 1 0,0-1 0,0 1-1,1-1 1,-1 1 0,0 0 0,0-1 0,0 1 0,0-1 0,0 1-1,0-1 1,0 2 0,0 44-4262,-1-34 691,1-2-2117</inkml:trace>
</inkml:ink>
</file>

<file path=ppt/ink/ink4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4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4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4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4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4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4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4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4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4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3.813"/>
    </inkml:context>
    <inkml:brush xml:id="br0">
      <inkml:brushProperty name="width" value="0.025" units="cm"/>
      <inkml:brushProperty name="height" value="0.025" units="cm"/>
    </inkml:brush>
  </inkml:definitions>
  <inkml:trace contextRef="#ctx0" brushRef="#br0">1 1 15439,'0'0'8680</inkml:trace>
</inkml:ink>
</file>

<file path=ppt/ink/ink4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4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4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4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4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4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4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4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4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4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4.158"/>
    </inkml:context>
    <inkml:brush xml:id="br0">
      <inkml:brushProperty name="width" value="0.025" units="cm"/>
      <inkml:brushProperty name="height" value="0.025" units="cm"/>
    </inkml:brush>
  </inkml:definitions>
  <inkml:trace contextRef="#ctx0" brushRef="#br0">179 0 17424,'0'0'7335,"-10"68"-7206,9-7 63,1 4-192,0 3 64,7-3-32,6-6-32,5-8-1121,-3-8-1858,-4-10-2210,-8-10-3363</inkml:trace>
  <inkml:trace contextRef="#ctx0" brushRef="#br0" timeOffset="1">15 483 11435,'0'0'9545,"-14"-49"-7944,32 41-832,11 0 128,9-2-385,5-1-415,6 0-33,6-5 0,-5 0-64,1-2-1185,-12-1-2243,-11 0-960,-17 0-2018</inkml:trace>
</inkml:ink>
</file>

<file path=ppt/ink/ink4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4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4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4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4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4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4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4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4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4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4.499"/>
    </inkml:context>
    <inkml:brush xml:id="br0">
      <inkml:brushProperty name="width" value="0.025" units="cm"/>
      <inkml:brushProperty name="height" value="0.025" units="cm"/>
    </inkml:brush>
  </inkml:definitions>
  <inkml:trace contextRef="#ctx0" brushRef="#br0">0 100 14542,'0'0'10986,"62"-37"-10249,-5 25 416,4-1-288,11-2-737,2 7-416,-3 1-2467,-12 4-2178,-13-1-3619</inkml:trace>
</inkml:ink>
</file>

<file path=ppt/ink/ink4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4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4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4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4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4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4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4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4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4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3.757"/>
    </inkml:context>
    <inkml:brush xml:id="br0">
      <inkml:brushProperty name="width" value="0.025" units="cm"/>
      <inkml:brushProperty name="height" value="0.025" units="cm"/>
    </inkml:brush>
  </inkml:definitions>
  <inkml:trace contextRef="#ctx0" brushRef="#br0">0 191 3716,'10'2'10836,"8"0"-9581,1-1 1,0 0-1,0-1 0,-1-1 0,1-1 0,0-1 0,-1 0 0,0-1 0,25-10 0,-21 4-306,-1-1-1,33-21 1,-50 29-910,0 0 0,0 0 0,0 0 0,0 0 0,0-1 0,0 0 0,-1 1 0,0-1 0,0-1 0,0 1 0,0 0 0,-1-1 0,1 1 0,-1-1 0,0 0 0,-1 1 0,1-1 0,1-10 0,-4 13-33,1 1 0,-1-1-1,1 0 1,-1 1 0,0-1-1,0 1 1,0-1-1,0 1 1,0-1 0,0 1-1,0 0 1,0-1 0,-1 1-1,1 0 1,0 0 0,-1 0-1,1 0 1,-1 0 0,1 0-1,-1 1 1,0-1-1,1 0 1,-1 1 0,0-1-1,1 1 1,-1 0 0,0-1-1,0 1 1,1 0 0,-1 0-1,-3 0 1,-61 1-117,54 1 116,0 1 0,-1 0 1,1 1-1,1 0 1,-1 1-1,1 0 0,-1 1 1,1 0-1,1 0 0,-1 2 1,-11 10-1,16-13 49,0-1-1,1 1 0,0 1 1,0-1-1,0 1 0,1 0 1,0 0-1,0 0 0,1 1 1,-1-1-1,1 1 1,1 0-1,-1 0 0,1 0 1,1 0-1,-1 0 0,1 0 1,0 1-1,1-1 1,0 13-1,1-16-24,1 1 0,-1 0 0,1-1-1,0 0 1,1 0 0,-1 1 0,1-1 0,-1 0 0,1-1 0,1 1-1,-1-1 1,0 1 0,1-1 0,0 0 0,-1 0 0,1 0 0,0-1-1,1 1 1,-1-1 0,0 0 0,9 2 0,6 3-181,1 0 0,0-2 0,35 5 0,9-4-2889,-22-7-2609,3-3-6805</inkml:trace>
</inkml:ink>
</file>

<file path=ppt/ink/ink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4.935"/>
    </inkml:context>
    <inkml:brush xml:id="br0">
      <inkml:brushProperty name="width" value="0.025" units="cm"/>
      <inkml:brushProperty name="height" value="0.025" units="cm"/>
    </inkml:brush>
  </inkml:definitions>
  <inkml:trace contextRef="#ctx0" brushRef="#br0">64 0 18962,'0'0'2829,"-9"12"-1702,4-5-1003,0 0 23,-1 0 1,1 1-1,0 0 0,0 0 0,1 0 0,0 0 0,1 1 0,0-1 0,0 1 0,1 0 0,-2 9 0,4-6-72,0 0-1,1-1 0,0 1 0,0 0 0,1-1 0,1 1 0,0-1 0,0 0 0,1 0 0,1 0 0,0 0 0,0-1 0,1 0 0,12 15 2018,-17-52 451,-1 11-2917,-1 32 383,-13 195 1774,14-211-1778,1 1-1,-1-1 1,0 0 0,0 1-1,0-1 1,0 0 0,1 1 0,-1-1-1,0 0 1,0 1 0,1-1-1,-1 0 1,0 0 0,1 1 0,-1-1-1,0 0 1,1 0 0,-1 0-1,0 1 1,1-1 0,-1 0 0,0 0-1,1 0 1,-1 0 0,0 0-1,1 0 1,-1 0 0,1 0 0,-1 0-1,0 0 1,1 0 0,-1 0-1,1 0 1,-1 0 0,0 0 0,1 0-1,-1 0 1,0 0 0,1 0 0,-1-1-1,0 1 1,1 0 0,-1 0-1,1-1 1,19-9 221,-5-4-157,0-1 0,-1 0 1,22-30-1,-24 29-38,0 0 0,1 1 0,1 1 0,21-19 0,-34 33-31,-1-1 0,1 0 0,-1 1 0,1 0 0,-1-1 0,1 1 0,-1-1 0,1 1 0,0 0 0,-1-1 0,1 1 0,0 0 0,-1-1 0,1 1 0,0 0 0,-1 0 0,1 0 0,0 0 0,-1 0 0,1 0 0,0 0 0,0 0 0,-1 0 0,1 0 0,0 0 0,-1 0 0,1 0 0,0 1 0,-1-1 0,1 0 0,0 1 0,-1-1 0,1 0 0,0 1 0,-1-1 0,1 0 0,-1 1 0,1-1 0,-1 1 0,1-1 0,-1 1 0,1 0 0,-1-1 0,0 1 0,1-1 0,-1 1 0,0 0 0,1-1 0,-1 1 0,0 1 0,9 48 0,-3-14 0,-5-35-194,0-1 0,-1 0 0,1 1 1,0-1-1,0 0 0,-1 1 0,1-1 0,0 0 0,0 0 1,0 0-1,0 0 0,-1 0 0,1 0 0,0 0 0,0 0 0,0 0 1,0 0-1,-1 0 0,1 0 0,0-1 0,0 1 0,0 0 0,-1-1 1,1 1-1,0-1 0,0 1 0,-1-1 0,1 1 0,0-1 1,-1 1-1,2-2 0,6-11-6607</inkml:trace>
</inkml:ink>
</file>

<file path=ppt/ink/ink4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4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4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4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4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4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4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4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4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4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5.529"/>
    </inkml:context>
    <inkml:brush xml:id="br0">
      <inkml:brushProperty name="width" value="0.025" units="cm"/>
      <inkml:brushProperty name="height" value="0.025" units="cm"/>
    </inkml:brush>
  </inkml:definitions>
  <inkml:trace contextRef="#ctx0" brushRef="#br0">87 27 22197,'0'0'2931,"-9"1"-1463,8-1-1440,-2 0 33,1 0 0,-1 0 0,1 0 1,-1 0-1,0 1 0,1-1 0,-1 1 1,1-1-1,-1 1 0,1 0 1,-1 0-1,1 0 0,0 1 0,-1-1 1,1 0-1,0 1 0,0 0 1,0-1-1,0 1 0,0 0 0,1 0 1,-1 0-1,0 0 0,1 0 1,0 1-1,-1-1 0,1 0 0,0 1 1,0-1-1,0 0 0,1 1 0,-2 3 1,-1 13-32,1 0 1,1 0-1,1 0 0,0 0 1,2 1-1,0-1 0,8 32 1,7 9 27,25 61 1,14 47 264,-54-153-302,-7-36-168,-2 0 0,-1 0 0,0 1-1,-2 0 1,0 1 0,-17-24-1,5 5 96,14 25 72,4 6 71,-1 0 0,1 0 0,1 0 0,-1-1-1,1 0 1,1 1 0,-1-1 0,-1-12 0,5 19-72,0 0 0,-1 0 0,1 0 0,0 1 1,0-1-1,0 0 0,0 1 0,0-1 0,0 1 0,0-1 0,0 1 0,0-1 1,0 1-1,0 0 0,1-1 0,-1 1 0,0 0 0,0 0 0,0 0 0,0 0 1,0 0-1,1 0 0,1 1 0,5-2 13,11-2 67,0-1 0,-1 0 0,1-2 0,-1 0 1,0-1-1,-1-1 0,1-1 0,-2 0 0,1-1 0,20-17 0,-28 20-37,0-1 0,-1 0 0,0 0 0,0-1 0,-1 0 1,0 0-1,0-1 0,-1 1 0,0-1 0,-1-1 0,-1 1 0,1-1 0,-1 0 0,-1 0 0,0 0 0,-1 0 0,0-1 0,0-17 0,-2 28-62,1 0 1,-1 0-1,0 0 1,0 0-1,0 1 1,0-1-1,-1 0 1,1 0-1,0 0 1,0 0-1,0 0 1,-1 1-1,1-1 1,0 0-1,-1 0 1,1 0-1,-1 1 1,1-1-1,-1 0 1,1 0-1,-1 1 1,0-1-1,1 1 1,-1-1-1,0 0 1,1 1-1,-1-1 1,0 1-1,0 0 1,0-1-1,1 1 1,-1 0-1,0-1 1,0 1-1,0 0 1,0 0-1,-1-1 1,0 2-19,0-1 0,0 0 0,0 1 0,0-1 0,0 1 0,0-1 0,1 1 0,-1 0 0,0 0 0,0 0 0,1 0 0,-1 0 0,0 0 0,1 1 0,-1-1 0,1 0 0,-2 3 1,-5 6-2,1 1 1,0 0-1,0 1 1,1 0-1,1 0 1,0 0-1,1 0 1,0 1-1,-3 17 1,2 1 85,1-1 0,1 59 0,3-87-57,-1 0 1,1 0-1,0-1 0,0 1 1,0 0-1,0 0 1,1 0-1,-1-1 1,0 1-1,1 0 1,-1-1-1,1 1 1,0 0-1,-1-1 1,1 1-1,0-1 1,0 1-1,0-1 1,0 1-1,0-1 1,0 0-1,0 1 1,1-1-1,-1 0 1,1 0-1,-1 0 1,0 0-1,1 0 1,0 0-1,-1 0 1,1-1-1,-1 1 1,1 0-1,0-1 1,0 0-1,-1 1 1,1-1-1,0 0 1,0 0-1,-1 0 1,1 0-1,0 0 1,0 0-1,-1 0 1,1-1-1,0 1 1,-1-1-1,3 0 1,6-2-75,0-1 1,-1 0-1,1 0 0,-1-1 1,0 0-1,16-13 1,-1-2-1410,7-6-3501,-11 11-4856</inkml:trace>
</inkml:ink>
</file>

<file path=ppt/ink/ink4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4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4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4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4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4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4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4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4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4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6.295"/>
    </inkml:context>
    <inkml:brush xml:id="br0">
      <inkml:brushProperty name="width" value="0.025" units="cm"/>
      <inkml:brushProperty name="height" value="0.025" units="cm"/>
    </inkml:brush>
  </inkml:definitions>
  <inkml:trace contextRef="#ctx0" brushRef="#br0">112 310 12107,'0'0'8910,"-11"-6"-7805,-36-19-320,45 25-754,1 0 0,0 0 0,-1 0 0,1 0 0,-1 0 0,1 0 1,0 1-1,-1-1 0,1 0 0,0 1 0,0-1 0,-1 1 0,1-1 0,0 1 0,0 0 0,-1-1 0,1 1 0,0 0 0,0 0 1,0 0-1,0 0 0,0 0 0,0 0 0,1 0 0,-1 0 0,0 0 0,0 1 0,1-1 0,-1 0 0,0 2 0,-13 38 981,13-37-885,0 1 0,0-1 1,0 0-1,1 0 0,0 1 0,0-1 0,0 0 0,0 0 0,0 1 0,1-1 0,2 6 1,-2-8-81,0 0 0,0-1 0,0 1 0,0 0 0,0-1 0,1 0 0,-1 1 0,1-1 1,-1 0-1,1 0 0,-1 0 0,1 0 0,0 0 0,-1 0 0,1 0 0,0 0 0,0-1 1,0 1-1,0-1 0,0 1 0,0-1 0,-1 0 0,1 0 0,0 0 0,0 0 0,4 0 1,3-1 75,0 0 0,1 0-1,-1-1 1,0 0 0,0-1 0,0 0 0,0-1 0,-1 1 0,1-2 0,-1 1 0,0-1 0,0 0 0,9-9 0,-8 6-136,0 0 0,0 0-1,-1-1 1,0 0 0,-1-1-1,0 1 1,0-2-1,-1 1 1,-1-1 0,6-12-1,-7 2-1155,-12 25 38,-15 29 864,8 17 977,14-49-660,1 0 1,0 0-1,0 0 0,0 0 0,0 0 1,0-1-1,0 1 0,0 0 0,1 0 1,-1 0-1,0 0 0,0 0 0,1 0 1,-1 0-1,1 0 0,-1 0 0,0 0 1,1-1-1,0 2 0,0-1 14,0-1 0,0 1-1,1-1 1,-1 0 0,0 1 0,0-1-1,0 0 1,0 0 0,0 0 0,0 0-1,0 0 1,0 0 0,0 0 0,0 0-1,1 0 1,-1 0 0,0-1 0,0 1-1,0 0 1,0-1 0,0 1 0,1-1-1,6-4 138,0 1-1,-1-1 1,1 0 0,-1 0-1,0-1 1,0 0-1,-1-1 1,0 1-1,6-9 1,47-70 99,-48 64-110,1 0 0,8-26 0,-17 40-202,0 1 0,-1-1 0,0 0 1,-1 0-1,1 0 0,-1 0 0,-1 0 0,1 0 0,-1 0 0,-1 0 0,-1-12 1,2 19 0,0-1 0,0 1 0,0 0 0,-1-1 0,1 1 0,0 0 0,0 0 0,0-1 0,-1 1 0,1 0 0,0 0 0,-1-1 0,1 1 0,0 0 0,0 0 0,-1 0 0,1 0 0,0-1 0,-1 1 0,1 0 1,0 0-1,-1 0 0,1 0 0,0 0 0,-1 0 0,1 0 0,0 0 0,-1 0 0,1 0 0,0 0 0,-1 0 0,1 0 0,0 0 0,-1 0 0,1 0 0,0 1 0,0-1 0,-1 0 0,1 0 0,0 0 1,-1 0-1,1 1 0,0-1 0,0 0 0,-1 0 0,1 0 0,0 1 0,0-1 0,-1 0 0,1 1 0,0-1 0,0 0 0,0 0 0,0 1 0,0-1 0,-1 0 0,1 1 0,0-1 0,0 0 0,0 1 1,-13 19-107,2 4 85,1 1 1,-15 52-1,22-64 71,0 0 0,1 0 1,1 1-1,0-1 0,0 1 0,2-1 0,3 27 1,-4-39-31,0 1 0,1-1 1,-1 1-1,1 0 1,0-1-1,-1 1 0,1-1 1,0 0-1,0 1 1,0-1-1,0 0 1,0 1-1,0-1 0,1 0 1,-1 0-1,0 0 1,0 0-1,1 0 0,-1 0 1,1 0-1,-1-1 1,1 1-1,-1 0 0,1-1 1,-1 1-1,1-1 1,0 0-1,-1 1 0,1-1 1,0 0-1,-1 0 1,1 0-1,0 0 1,-1-1-1,1 1 0,0 0 1,-1-1-1,1 1 1,-1-1-1,3 0 0,3-1 30,-1-1-1,0 1 1,0-1-1,0 0 0,0 0 1,0-1-1,0 0 1,7-7-1,-7 5-38,1-1 0,-2 0 0,1 0 0,-1 0 0,0-1 0,-1 0 0,1 0 0,-2 0 0,1 0 0,-1-1 0,0 0 0,-1 1 0,2-12 0,-4 20-1,0 1 1,0-1-1,0 0 1,-1 0-1,1 0 0,0 0 1,0 1-1,0-1 0,0 0 1,0 0-1,0 0 1,-1 0-1,1 0 0,0 0 1,0 1-1,0-1 1,0 0-1,0 0 0,-1 0 1,1 0-1,0 0 1,0 0-1,0 0 0,0 0 1,-1 0-1,1 0 0,0 0 1,0 0-1,0 0 1,-1 0-1,1 0 0,0 0 1,0 0-1,0 0 1,0 0-1,-1 0 0,1 0 1,0 0-1,0 0 1,0 0-1,0 0 0,-1-1 1,1 1-1,0 0 0,0 0 1,0 0-1,0 0 1,0 0-1,-1 0 0,1-1 1,0 1-1,0 0 1,0 0-1,0 0 0,0 0 1,0-1-1,0 1 1,0 0-1,-9 13-75,6-9 78,1 1 1,0-1-1,1 1 1,-1 0-1,1 0 0,0-1 1,0 1-1,1 0 1,-1 0-1,1 0 0,0 0 1,1 0-1,-1 0 1,2 6-1,-1-9 1,0 1-1,1-1 1,-1 0 0,0 0 0,1 0-1,0 0 1,-1 0 0,1 0-1,0 0 1,0 0 0,0-1 0,0 1-1,1-1 1,-1 1 0,0-1-1,1 0 1,-1 0 0,0 0 0,1 0-1,0-1 1,-1 1 0,1 0-1,-1-1 1,1 0 0,0 0 0,-1 0-1,5 0 1,3-1-109,0 1-1,0-2 1,0 1 0,-1-1 0,1-1-1,-1 0 1,1 0 0,-1-1-1,0 0 1,0 0 0,0-1 0,-1-1-1,0 1 1,0-1 0,0-1-1,-1 1 1,0-1 0,0-1 0,-1 1-1,1-1 1,7-15 0,-13 22-38,0 0-1,-1 0 1,1 0 0,0 0-1,-1 0 1,1 0 0,-1-1 0,0 1-1,1 0 1,-1 0 0,0 0 0,0-1-1,0 1 1,0 0 0,0 0 0,0-1-1,0 1 1,0 0 0,-1-2-1,0 3 38,1 0 0,-1-1 0,1 1-1,-1 0 1,1 0 0,-1-1-1,1 1 1,-1 0 0,0 0-1,1 0 1,-1 0 0,1 0-1,-1-1 1,0 1 0,1 1 0,-1-1-1,1 0 1,-1 0 0,0 0-1,1 0 1,-1 0 0,1 0-1,-1 1 1,0-1 0,0 1 0,-5 1-126,0 1 1,1 0 0,-1 1 0,1-1 0,-10 9 0,14-11-89,-9 9 160,1-1 0,1 2-1,-10 12 1,12-10-3617,4-2-3367</inkml:trace>
</inkml:ink>
</file>

<file path=ppt/ink/ink4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4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4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4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4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4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4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4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4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4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6.686"/>
    </inkml:context>
    <inkml:brush xml:id="br0">
      <inkml:brushProperty name="width" value="0.025" units="cm"/>
      <inkml:brushProperty name="height" value="0.025" units="cm"/>
    </inkml:brush>
  </inkml:definitions>
  <inkml:trace contextRef="#ctx0" brushRef="#br0">28 0 20692,'0'0'5765,"-27"54"-5989,39-42-1121,3-3-1026,0-4-1793,5-2-3107</inkml:trace>
</inkml:ink>
</file>

<file path=ppt/ink/ink4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4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4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4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4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4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4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4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4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4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7.031"/>
    </inkml:context>
    <inkml:brush xml:id="br0">
      <inkml:brushProperty name="width" value="0.025" units="cm"/>
      <inkml:brushProperty name="height" value="0.025" units="cm"/>
    </inkml:brush>
  </inkml:definitions>
  <inkml:trace contextRef="#ctx0" brushRef="#br0">73 1 10922,'0'0'10586,"-9"7"-7644,-5 2-1905,9-7-647,0 1 0,0 0 0,1 0 0,0 0 0,0 1 0,0 0 1,0-1-1,0 2 0,-5 7 0,9-12-373,-1 0 0,1 0 0,0 1 0,0-1 0,0 0 0,0 0 0,0 1 1,0-1-1,0 0 0,0 0 0,0 0 0,0 1 0,-1-1 0,1 0 0,0 0 0,0 1 0,1-1 0,-1 0 0,0 0 1,0 1-1,0-1 0,0 0 0,0 0 0,0 0 0,0 1 0,0-1 0,0 0 0,0 0 0,1 0 0,-1 1 1,0-1-1,0 0 0,0 0 0,0 0 0,1 0 0,-1 1 0,0-1 0,0 0 0,0 0 0,1 0 0,-1 0 1,0 0-1,0 0 0,0 0 0,1 1 0,-1-1 0,0 0 0,1 0 0,20 3 140,23-3-468,-26-3 288,-10 2 47,0 0 0,0 0 0,0 1 0,0 0-1,1 0 1,10 2 0,-18-1 17,0 1 1,0-1-1,0 1 0,-1-1 0,1 1 1,-1 0-1,1-1 0,-1 1 0,1 0 1,-1-1-1,0 1 0,0 0 0,0-1 0,0 1 1,0 0-1,0 0 0,0-1 0,-1 3 1,0 3 183,40-11-246,-24 0-310,-7 2 311,-1 0 0,1 0 0,0 1 0,0 0-1,10 0 1,-16 1-31,-1 0-1,0 0 0,1 0 0,-1 0 1,0 1-1,0-1 0,1 0 0,-1 1 1,0-1-1,0 1 0,0 0 0,0-1 1,1 1-1,-1 0 0,0 0 0,0-1 0,0 1 1,-1 0-1,1 0 0,0 0 0,0 0 1,0 0-1,-1 1 0,1-1 0,-1 0 1,1 0-1,-1 0 0,1 0 0,-1 1 1,1-1-1,-1 0 0,0 1 0,0-1 1,0 0-1,0 0 0,0 1 0,0 2 1,0-1-5539</inkml:trace>
</inkml:ink>
</file>

<file path=ppt/ink/ink4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4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4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4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4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4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4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4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4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4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7.795"/>
    </inkml:context>
    <inkml:brush xml:id="br0">
      <inkml:brushProperty name="width" value="0.025" units="cm"/>
      <inkml:brushProperty name="height" value="0.025" units="cm"/>
    </inkml:brush>
  </inkml:definitions>
  <inkml:trace contextRef="#ctx0" brushRef="#br0">49 102 11435,'0'0'15011,"-5"11"-14594,-4 5-227,2 0 0,-10 33 0,14-40-166,1-1-1,0 1 1,1 0-1,0 0 1,0 0 0,1 0-1,0 0 1,0 0-1,3 12 1,-2-19-21,-1 0-1,1 0 1,0-1 0,0 1 0,0 0-1,0 0 1,0-1 0,0 1 0,0 0-1,1-1 1,-1 1 0,0-1 0,1 0-1,0 1 1,-1-1 0,1 0-1,0 0 1,-1 0 0,1 0 0,0 0-1,0 0 1,0-1 0,0 1 0,0-1-1,0 1 1,0-1 0,0 0 0,0 0-1,0 0 1,0 0 0,3 0 0,2-1 32,-1 1 0,0-1 0,0-1 0,0 1 0,0-1 0,-1 0 0,1 0 0,0-1 0,7-4 0,0-3 73,-1 1 0,1-2 0,-2 0 0,0 0 0,0-1 0,-1 0 0,10-16 0,-15 19 44,1 1 0,-1-1 1,-1 0-1,0 0 1,0-1-1,-1 1 0,0-1 1,0 0-1,-1 1 1,0-1-1,-1-1 1,0-12-1,-1 23-150,0-1-1,0 1 1,0-1-1,0 1 1,0 0-1,0-1 1,0 1-1,0 0 1,0-1 0,0 1-1,-1 0 1,1-1-1,0 1 1,0 0-1,0-1 1,0 1 0,-1 0-1,1-1 1,0 1-1,0 0 1,-1-1-1,1 1 1,0 0-1,0 0 1,-1-1 0,1 1-1,0 0 1,-1 0-1,1 0 1,0 0-1,-1-1 1,1 1 0,0 0-1,-1 0 1,1 0-1,0 0 1,-1 0-1,1 0 1,-1 0-1,1 0 1,0 0 0,-1 0-1,1 0 1,0 0-1,-1 0 1,1 0-1,0 0 1,-1 1 0,1-1-1,0 0 1,-1 0-1,1 0 1,0 0-1,-1 1 1,1-1-1,-1 1 1,-17 15-235,10 2 157,1-1 0,1 1 0,0 0 1,2 1-1,0-1 0,1 1 0,0 0 0,2 0 1,1 28-1,0-44 72,0 0-1,0 0 1,0 1 0,1-1 0,-1 0-1,1 0 1,0 0 0,0 0 0,0 0-1,0 0 1,0 0 0,1-1 0,-1 1-1,1 0 1,4 4 0,-5-5 3,1-1 0,0 0-1,0 0 1,-1 0 0,1 0 0,0 0 0,0 0 0,0 0 0,0-1 0,0 1-1,0-1 1,0 1 0,1-1 0,-1 0 0,0 0 0,0 0 0,0 0 0,0 0-1,0 0 1,0-1 0,0 1 0,1-1 0,-1 1 0,3-3 0,6-1 12,-1-2 1,0 1-1,-1-2 0,1 1 1,-1-1-1,-1 0 1,1-1-1,-1 0 1,10-14-1,0 0-453,-1-1 0,23-42 0,-35 54-604,0 0-1,0-1 1,-1 1 0,-1-1-1,0 0 1,0 0 0,-1 0-1,0-18 1,-1-4-4986</inkml:trace>
</inkml:ink>
</file>

<file path=ppt/ink/ink4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4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4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4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4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4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4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4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4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4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8.215"/>
    </inkml:context>
    <inkml:brush xml:id="br0">
      <inkml:brushProperty name="width" value="0.025" units="cm"/>
      <inkml:brushProperty name="height" value="0.025" units="cm"/>
    </inkml:brush>
  </inkml:definitions>
  <inkml:trace contextRef="#ctx0" brushRef="#br0">184 0 21140,'0'0'3091,"-10"11"-2429,-5 6-380,2 1 0,0 0 0,1 1 0,1 0 0,-17 41 0,19-40 113,2 1 0,1 0 0,1 1 0,0 0 0,2-1 0,-2 28 0,5-47-390,0-1 0,0 1 0,0-1-1,0 1 1,0-1 0,1 1-1,-1-1 1,0 1 0,1-1-1,-1 0 1,1 1 0,-1-1-1,1 0 1,0 1 0,0-1-1,-1 0 1,1 0 0,0 1 0,0-1-1,0 0 1,0 0 0,0 0-1,0 0 1,3 1 0,-2-1 4,1 0 0,-1-1 0,1 1 0,0-1 0,-1 1 0,1-1 0,0 0 0,-1 0 0,1 0 0,0 0 0,0 0 0,4-2 0,10-3-188,-1 0 0,1-1 0,22-12 0,-27 12-300,-5 3 348,-1 1 0,0 0 1,1 0-1,-1 0 1,1 1-1,8-1 1,-15 2 123,1 0 0,-1 0-1,1 0 1,-1 0 0,0 0 0,1 0 0,-1 0 0,1 0 0,-1 0 0,1 0 0,-1 0-1,1 0 1,-1 1 0,1-1 0,-1 0 0,0 0 0,1 0 0,-1 1 0,1-1-1,-1 0 1,0 0 0,1 1 0,-1-1 0,0 0 0,1 1 0,-1-1 0,0 1-1,1-1 1,-1 0 0,0 1 0,0-1 0,0 1 0,1 0 0,-2 0 15,1 1 0,-1 0 0,1 0 0,-1-1 0,0 1 0,0 0 0,0-1 0,0 1 0,0-1 0,0 1 0,0-1 0,0 1 0,-1-1 0,-1 2 0,-9 9 243,0-1-1,-1-1 1,-1 0 0,1 0 0,-1-2 0,-22 11 0,26-14-75,0-1 1,-1 0 0,0-1-1,0 0 1,0 0 0,0-1 0,0-1-1,0 1 1,-1-2 0,-11 0-1,22-1-241,1 1-1,0 0 1,-1-1-1,1 1 1,0 0-1,0 0 0,-1-1 1,1 1-1,0-1 1,0 1-1,0 0 1,0-1-1,-1 1 0,1-1 1,0 1-1,0 0 1,0-1-1,0 1 1,0-1-1,0 1 0,0 0 1,0-1-1,0 1 1,0-1-1,0 1 1,1 0-1,-1-1 1,0 1-1,0-1 0,0 1 1,0 0-1,1-1 1,-1 1-1,0 0 1,0-1-1,0 1 0,1 0 1,0-1-1,2-2-594,1 0-1,0 0 1,-1 0-1,1 1 1,1-1-1,-1 1 1,0 0-1,0 0 1,1 1-1,-1-1 1,1 1-1,6-1 1,60-6-7799,-27 8 2613</inkml:trace>
</inkml:ink>
</file>

<file path=ppt/ink/ink4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4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4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4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4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4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4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4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4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4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8.543"/>
    </inkml:context>
    <inkml:brush xml:id="br0">
      <inkml:brushProperty name="width" value="0.025" units="cm"/>
      <inkml:brushProperty name="height" value="0.025" units="cm"/>
    </inkml:brush>
  </inkml:definitions>
  <inkml:trace contextRef="#ctx0" brushRef="#br0">21 203 4324,'9'0'5152,"-2"0"-4618,-3 1 366,0-1 1,0 0 0,1 0 0,-1-1 0,0 1 0,0-1 0,0 0 0,5-2-1,-7 2-507,-1 0-1,1 0 1,-1 0-1,1 0 1,-1-1-1,0 1 0,1 0 1,-1-1-1,0 1 1,0-1-1,0 1 0,0-1 1,0 0-1,-1 1 1,1-1-1,0 0 0,-1 0 1,1 1-1,-1-1 1,0 0-1,1 0 1,-1 0-1,0 0 0,0 0 1,-1-2-1,1 1-296,0 1 0,0 0-1,0 0 1,0-1 0,-1 1 0,1 0 0,-1 0-1,1-1 1,-1 1 0,0 0 0,0 0-1,0 0 1,0 0 0,0 0 0,-1 0-1,1 1 1,-1-1 0,1 0 0,-1 1 0,1-1-1,-1 1 1,0-1 0,0 1 0,0 0-1,0 0 1,-4-2 0,4 2-104,0 1 0,0-1 0,0 1-1,0-1 1,0 1 0,-1 0 0,1 0 0,0 0 0,0 0 0,0 0 0,0 1 0,0-1-1,-1 1 1,1-1 0,0 1 0,0 0 0,0 0 0,0 0 0,1 0 0,-1 0-1,0 0 1,0 0 0,1 1 0,-1-1 0,0 1 0,1-1 0,-1 1 0,1-1 0,0 1-1,0 0 1,0 0 0,-1 0 0,2 0 0,-1 0 0,0 0 0,0 0 0,1 0 0,-1 0-1,1 0 1,-1 0 0,1 0 0,0 4 0,0-4 5,0 0-1,-1 0 1,1 0-1,1 0 1,-1 0 0,0 0-1,0 0 1,1 0-1,-1 0 1,1 0 0,0 0-1,-1-1 1,1 1-1,0 0 1,0 0 0,0-1-1,0 1 1,1 0-1,-1-1 1,0 0 0,1 1-1,-1-1 1,2 2-1,0-1-18,1-1 0,-1 1-1,0-1 1,1 1 0,-1-1-1,0 0 1,1 0 0,0-1-1,-1 1 1,1-1-1,-1 0 1,5 0 0,-2 0 35,0 0 0,0-1 0,-1 1 1,1-1-1,-1-1 0,1 1 1,-1-1-1,1 0 0,-1 0 0,0-1 1,0 1-1,0-1 0,0 0 0,0-1 1,-1 1-1,1-1 0,4-4 0,5-12 582,1 1 0,31-29 0,12-1-3111,-38 29-5177,-19 10 780</inkml:trace>
</inkml:ink>
</file>

<file path=ppt/ink/ink4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4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4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ink/ink4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4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4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4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4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4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4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8.900"/>
    </inkml:context>
    <inkml:brush xml:id="br0">
      <inkml:brushProperty name="width" value="0.025" units="cm"/>
      <inkml:brushProperty name="height" value="0.025" units="cm"/>
    </inkml:brush>
  </inkml:definitions>
  <inkml:trace contextRef="#ctx0" brushRef="#br0">1 57 15535,'0'0'4836,"37"-51"-4067,0 46-673,14 5-192,4 1-1441,5 13-2948,-1 0-8807</inkml:trace>
</inkml:ink>
</file>

<file path=ppt/ink/ink4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4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4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4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4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4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4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4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4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4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9.481"/>
    </inkml:context>
    <inkml:brush xml:id="br0">
      <inkml:brushProperty name="width" value="0.025" units="cm"/>
      <inkml:brushProperty name="height" value="0.025" units="cm"/>
    </inkml:brush>
  </inkml:definitions>
  <inkml:trace contextRef="#ctx0" brushRef="#br0">137 244 17232,'0'0'1303,"0"-9"-166,1-28 609,-1 37-1639,0-1 0,0 0 0,-1 0 0,1 0 0,0 1 0,0-1-1,-1 0 1,1 0 0,0 1 0,-1-1 0,1 0 0,-1 0 0,1 1 0,-1-1 0,1 1 0,-1-1 0,1 0 0,-1 1 0,0-1 0,1 1 0,-1-1 0,0 1 0,0 0 0,1-1 0,-1 1 0,0 0 0,0-1 0,1 1 0,-1 0 0,0 0 0,0 0 0,0 0 0,0 0 0,1 0 0,-1 0 0,0 0 0,0 0 0,0 0 0,1 0 0,-1 0 0,0 1 0,0-1 0,0 1 0,-32 10 567,26-7-544,0 1 1,0 0-1,1 0 1,0 1-1,0 0 1,-10 12-1,13-14-27,1-1 0,-1 0 0,1 1 0,0 0 1,0-1-1,0 1 0,1 0 0,0 0 0,-1 0 0,1 0 0,0 0 0,1 0 0,-1 0 0,1 1 0,0 5 0,0-9-90,1 0 0,-1 0 1,1 0-1,0 0 0,-1 0 0,1 0 0,0 0 1,-1 0-1,1 0 0,0 0 0,0 0 0,0 0 0,0-1 1,0 1-1,0 0 0,0-1 0,0 1 0,0-1 1,0 1-1,0-1 0,0 1 0,0-1 0,1 0 1,-1 0-1,0 0 0,0 1 0,0-1 0,1 0 0,1-1 1,38-1 172,-24-2-152,0-1 1,0 0-1,-1-2 0,0 1 0,0-2 1,-1 0-1,0-1 0,22-17 1,-12 6-47,-1 0 0,0-2 0,37-44 1,-54 58 23,-1-1 1,1 1 0,-1-1 0,-1 0 0,1-1-1,-2 1 1,1-1 0,-1 0 0,3-13 0,-7 22-14,0 1-1,0-1 1,1 1 0,-1-1 0,0 1 0,0-1-1,0 1 1,0-1 0,0 1 0,0-1 0,0 1 0,0-1-1,0 1 1,0-1 0,0 1 0,0-1 0,-1 1-1,1-1 1,0 1 0,0-1 0,0 1 0,-1 0 0,1-1-1,0 1 1,-1-1 0,1 1 0,0 0 0,-1-1-1,1 1 1,0 0 0,-1-1 0,0 0 0,-17 5-155,-17 21-50,24-13 215,0-1-1,1 2 1,1 0-1,0 0 1,0 1 0,2-1-1,0 2 1,0-1-1,1 1 1,1 0-1,0 1 1,1-1-1,1 1 1,-1 19-1,4-33 1,0 0 0,0 1-1,0-1 1,1 0-1,-1 1 1,1-1 0,0 0-1,0 1 1,0-1-1,0 0 1,0 0-1,0 0 1,1 0 0,-1 0-1,0 0 1,1 0-1,0-1 1,-1 1 0,1-1-1,0 1 1,0-1-1,0 1 1,0-1-1,0 0 1,0 0 0,0 0-1,1 0 1,-1 0-1,0-1 1,1 1 0,-1-1-1,0 1 1,1-1-1,-1 0 1,5 0 0,1 0 9,0 1 1,0-2 0,1 1-1,-1-1 1,0 0 0,0-1 0,0 0-1,-1 0 1,15-6 0,-14 3-53,0 0-1,0 0 1,0 0 0,-1-1 0,1 0 0,10-13-1,-15 15 34,0 0 0,0 0-1,0 0 1,0 0-1,-1-1 1,0 1-1,0-1 1,0 0-1,0 1 1,-1-1-1,0 0 1,0 0-1,0 0 1,0-6-1,-1 11-1,0-1 1,0 1-1,0 0 0,0-1 0,0 1 0,0 0 0,0-1 0,0 1 0,0 0 0,0-1 0,0 1 1,0 0-1,0-1 0,0 1 0,0 0 0,-1-1 0,1 1 0,0 0 0,0 0 0,0-1 1,-1 1-1,1 0 0,0 0 0,0-1 0,-1 1 0,1 0 0,0 0 0,0-1 0,-1 1 0,1 0 1,0 0-1,0 0 0,-1 0 0,1 0 0,0 0 0,-1-1 0,0 1 0,-14 6-140,-11 15 60,21-12 134,-1-1 1,1 1-1,1-1 0,0 1 0,0 0 1,1 1-1,0-1 0,-3 16 0,6-22-28,-1-1 0,1 1 0,-1-1 0,1 1 0,0-1 0,0 1 1,0 0-1,0-1 0,1 1 0,-1-1 0,1 1 0,0-1 0,-1 1 0,1-1 0,0 1 0,0-1 0,1 0 0,-1 0 0,0 1 0,1-1 0,-1 0 0,1 0 0,0 0 0,0 0 0,0-1 0,0 1 0,0-1 0,0 1 0,0-1 0,0 1 0,1-1 0,-1 0 0,0 0 0,1 0 0,-1-1 0,5 2 0,6 0 44,0-1 0,0 0 0,0-1 0,0 0 0,1-1 0,-1 0 0,0-2 0,0 1 0,-1-1 0,1-1 0,21-9 0,-18 6 9,-1-1 1,0 0 0,0-1 0,-1-1 0,0 0 0,-1-1-1,0-1 1,18-20 0,-29 29-77,1 0 0,-1-1 0,0 1 0,0-1 0,-1 1 0,1-1 0,-1 1 0,1-1 0,-1 0 0,0 0 0,-1 0 0,1 0 0,-1 0 0,0-5 0,0 8 0,0 0 0,0 0 0,0 0 0,0 1 0,0-1 0,0 0 0,-1 0 0,1 1 0,0-1 0,-1 0 0,1 1 0,0-1 0,-1 0 0,1 1 0,-1-1 0,1 1 0,-1-1 0,1 0 0,-1 1 0,1-1 0,-1 1 0,0 0 0,1-1 0,-1 1 0,0-1 0,-1 1 0,0-1 0,0 1 0,0 0 0,0 1 0,0-1 0,0 0 0,0 1 0,0-1 0,0 1 0,0-1 0,0 1 0,0 0 0,0 0 0,1 0 0,-1 0 0,-2 2 0,0-1 0,1 1 0,0 0 0,0-1 0,0 1 0,0 0 0,0 1 0,1-1 0,-1 0 0,1 1 0,0-1 0,0 1 0,0 0 0,0 0 0,1 0 0,-2 7 0,2-9 0,1 1 0,-1-1 0,1 0 0,0 0 0,0 1 0,0-1 0,0 0 0,1 0 0,-1 0 0,0 1 0,1-1 0,0 0 0,-1 0 0,1 0 0,0 0 0,0 0 0,0 0 0,1 0 0,-1 0 0,0 0 0,1 0 0,-1-1 0,1 1 0,-1-1 0,1 1 0,0-1 0,0 0 0,0 1 0,-1-1 0,5 1 0,4 2-784,0 0 0,0-1 1,0 0-1,0-1 0,1 0 0,-1 0 1,1-2-1,0 1 0,-1-1 0,16-2 1,-8-3-6451</inkml:trace>
</inkml:ink>
</file>

<file path=ppt/ink/ink4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4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4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4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4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4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4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4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4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4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29.815"/>
    </inkml:context>
    <inkml:brush xml:id="br0">
      <inkml:brushProperty name="width" value="0.025" units="cm"/>
      <inkml:brushProperty name="height" value="0.025" units="cm"/>
    </inkml:brush>
  </inkml:definitions>
  <inkml:trace contextRef="#ctx0" brushRef="#br0">1 1 448,'0'72'161,"0"18"223,0 10 321,0 9-385,5 9 32,3-1 1,-1-5-193,5-8-32,-1-5-64,1-10-64,1-9-64,-1-10-417,-4-5-768</inkml:trace>
</inkml:ink>
</file>

<file path=ppt/ink/ink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9.824"/>
    </inkml:context>
    <inkml:brush xml:id="br0">
      <inkml:brushProperty name="width" value="0.025" units="cm"/>
      <inkml:brushProperty name="height" value="0.025" units="cm"/>
    </inkml:brush>
  </inkml:definitions>
  <inkml:trace contextRef="#ctx0" brushRef="#br0">0 1 22613,'0'0'2435</inkml:trace>
</inkml:ink>
</file>

<file path=ppt/ink/ink4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4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4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4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4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4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4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4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4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4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0.166"/>
    </inkml:context>
    <inkml:brush xml:id="br0">
      <inkml:brushProperty name="width" value="0.025" units="cm"/>
      <inkml:brushProperty name="height" value="0.025" units="cm"/>
    </inkml:brush>
  </inkml:definitions>
  <inkml:trace contextRef="#ctx0" brushRef="#br0">168 121 14926,'6'-10'2125,"-2"2"-1699,2 0 416,-1-1-1,-1 1 1,0-1-1,0 0 1,0 0-1,-1-1 1,3-17 0,-6 27-789,0-1 1,0 1 0,0-1-1,0 1 1,0-1 0,0 1 0,0-1-1,0 1 1,0-1 0,0 1-1,-1-1 1,1 1 0,0-1 0,0 1-1,0-1 1,-1 1 0,1-1-1,0 1 1,-1-1 0,1 1 0,0 0-1,-1-1 1,1 1 0,0 0-1,-1-1 1,1 1 0,-1 0 0,1-1-1,-1 1 1,1 0 0,0 0-1,-1 0 1,1 0 0,-1-1 0,1 1-1,-1 0 1,1 0 0,-1 0-1,0 0 1,1 0 0,-1 0 0,1 0-1,-1 0 1,1 0 0,-1 0-1,1 0 1,-1 1 0,-27 11 416,17-4-456,1 1 1,0 1-1,1-1 0,-1 2 1,2-1-1,0 1 0,0 0 1,1 1-1,-6 12 0,-2 8 70,1 1 0,-13 45 0,22-65-42,1 1 0,1 0 0,0 0 0,1 0 0,1 0 1,0 0-1,1 0 0,3 29 0,-3-41-30,1 0 0,-1 0 0,1 0 1,0 0-1,0 0 0,-1 0 0,1 0 1,1-1-1,-1 1 0,0 0 0,0 0 0,1-1 1,-1 1-1,1-1 0,-1 1 0,1-1 0,0 0 1,-1 0-1,1 0 0,0 0 0,0 0 1,2 1-1,1-1 77,0 0 0,-1 0 0,1 0 0,0 0 0,0-1-1,0 0 1,0 0 0,0 0 0,6-2 0,2-1 191,0 0 0,-1 0-1,0-1 1,1-1 0,-2 0-1,18-11 1,-8 2-134,-1-1 1,-1-1-1,0-1 0,-1 0 0,-1-1 1,19-27-1,-29 35-110,0 1 1,-1-1-1,-1 0 1,1 0-1,-1-1 0,-1 1 1,0-1-1,-1 0 1,0 0-1,-1 0 1,0-1-1,0 1 1,-1-1-1,-1 1 1,-1-23-1,0 32-115,1-1 0,-1 1 0,0-1 0,1 1 0,-1-1 0,0 1 0,0-1-1,-1 1 1,1 0 0,0 0 0,-1 0 0,0 0 0,1 0 0,-1 0 0,0 0 0,0 0 0,0 0 0,0 1 0,0-1 0,0 1 0,-1 0 0,1 0 0,0 0-1,-1 0 1,1 0 0,-1 0 0,1 0 0,-1 1 0,1-1 0,-1 1 0,0 0 0,-4 0 0,1 0-217,1 0-1,-1 1 1,0 0 0,1 0 0,-1 1 0,1-1 0,-1 1-1,1 0 1,0 0 0,0 1 0,0 0 0,0 0-1,0 0 1,-5 5 0,0 3-1015,0-1 0,1 2 0,0-1 1,0 2-1,2-1 0,-1 1 0,2 0 0,-9 24 0,1 9-3734</inkml:trace>
</inkml:ink>
</file>

<file path=ppt/ink/ink4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4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4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4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4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4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4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4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4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4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0.495"/>
    </inkml:context>
    <inkml:brush xml:id="br0">
      <inkml:brushProperty name="width" value="0.025" units="cm"/>
      <inkml:brushProperty name="height" value="0.025" units="cm"/>
    </inkml:brush>
  </inkml:definitions>
  <inkml:trace contextRef="#ctx0" brushRef="#br0">20 0 12588,'0'0'12166,"-1"13"-11723,-4 14-195,0 6 547,-3 62-1,8-93-786,0-1 0,1 1 0,-1-1 0,0 1 0,1-1 0,0 0 1,-1 1-1,1-1 0,0 0 0,0 1 0,-1-1 0,1 0 0,0 0 1,0 0-1,0 0 0,1 0 0,-1 0 0,0 0 0,0 0 0,0 0 0,1-1 1,-1 1-1,0 0 0,1-1 0,-1 1 0,1-1 0,-1 0 0,1 1 1,-1-1-1,1 0 0,-1 0 0,1 0 0,-1 0 0,1 0 0,-1 0 1,1 0-1,-1-1 0,1 1 0,1-1 0,5 0-72,0 0 0,0-1 0,0 0 0,0 0 0,0-1 0,8-4 0,-1-1-900,-1-1 0,0-1 0,21-17 0,-31 23 300,0 1 0,-1-1 0,1 1-1,-1-1 1,1 0 0,-1-1 0,0 1 0,-1 0 0,1-1 0,-1 1 0,0-1 0,0 0 0,0 0 0,-1 0 0,0 0 0,1-6 0,-6 9-93,-4 10 603,-6 10 360,11-8 156,0-1 1,0 1-1,1-1 0,-1 14 1,2-21-307,1-1 0,0 1 0,-1 0 1,1-1-1,0 1 0,0 0 0,0-1 1,0 1-1,0 0 0,1 0 0,-1-1 1,0 1-1,1 0 0,-1-1 0,1 1 0,0-1 1,-1 1-1,1-1 0,0 1 0,0-1 1,0 1-1,0-1 0,0 0 0,0 1 1,0-1-1,1 0 0,-1 0 0,0 0 1,1 0-1,-1 0 0,1 0 0,2 1 1,1-2-247,0 1 1,0-1 0,1 0-1,-1 0 1,0 0 0,0-1-1,1 0 1,-1 0 0,0 0-1,0 0 1,0-1 0,0 0-1,0 0 1,7-5 0,25-14-3789</inkml:trace>
</inkml:ink>
</file>

<file path=ppt/ink/ink4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4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4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4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4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4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4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4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4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4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0.825"/>
    </inkml:context>
    <inkml:brush xml:id="br0">
      <inkml:brushProperty name="width" value="0.025" units="cm"/>
      <inkml:brushProperty name="height" value="0.025" units="cm"/>
    </inkml:brush>
  </inkml:definitions>
  <inkml:trace contextRef="#ctx0" brushRef="#br0">81 1 15983,'0'0'4543,"-11"10"-3144,7-5-1296,-40 42 1219,41-43-1110,1-1 1,0 0-1,0 0 0,0 1 1,0-1-1,0 1 0,1 0 1,0 0-1,-1-1 0,1 1 1,1 0-1,-1 0 1,1 0-1,-1 0 0,1 0 1,0 0-1,1 5 0,0-9-189,-1 1 0,1 0 0,0-1 1,-1 1-1,1-1 0,0 1 0,0-1 0,0 1 0,-1-1 0,1 0 0,0 1 0,0-1 0,0 0 0,0 1 0,0-1 0,0 0 0,0 0 0,0 0 0,-1 0 0,1 0 0,0 0 0,0 0 0,2-1 0,22-2 193,-11-1-267,-1-1-1,0-1 1,0 0-1,-1 0 1,0-2-1,0 0 1,17-13-1,34-22-838,-63 43 878,1 0 1,-1-1 0,0 1-1,0 0 1,0 0 0,1 0-1,-1 0 1,0 0 0,0 0-1,1 0 1,-1 0 0,0 0 0,0 0-1,1 0 1,-1 0 0,0 0-1,0 0 1,1 0 0,-1 0-1,0 0 1,0 0 0,1 0 0,-1 0-1,0 0 1,0 1 0,0-1-1,1 0 1,-1 0 0,0 0-1,0 0 1,0 0 0,1 1-1,-1-1 1,0 0 0,0 0 0,0 0-1,0 1 1,0-1 0,1 0-1,-1 0 1,0 1 0,0-1-1,0 0 1,0 0 0,0 0 0,0 1-1,0-1 1,0 0 0,0 0-1,0 1 1,0-1 0,1 23-3,-1-21 3,0 0 1,-1-1-1,1 1 0,0 0 0,0-1 1,0 1-1,0 0 0,0-1 0,0 1 1,1 0-1,-1-1 0,1 1 0,-1 0 1,1-1-1,-1 1 0,1-1 0,0 1 1,0-1-1,0 1 0,0-1 0,0 1 0,1 1 1,3-3-404,0 0-1,0 0 1,0 0 0,0 0 0,0-1 0,0 0 0,-1 0 0,1 0 0,0 0-1,-1-1 1,8-3 0,47-31-6406,-56 34 6257,30-23-4322</inkml:trace>
</inkml:ink>
</file>

<file path=ppt/ink/ink4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4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4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4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4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4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4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4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4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4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1.291"/>
    </inkml:context>
    <inkml:brush xml:id="br0">
      <inkml:brushProperty name="width" value="0.025" units="cm"/>
      <inkml:brushProperty name="height" value="0.025" units="cm"/>
    </inkml:brush>
  </inkml:definitions>
  <inkml:trace contextRef="#ctx0" brushRef="#br0">160 0 18834,'0'0'1644,"-9"3"283,2 0-1743,1-1 0,0 1 0,0 1 0,1-1 0,-1 1-1,1 0 1,-1 0 0,1 0 0,1 1 0,-1 0 0,1 0 0,-1 0 0,1 1-1,1-1 1,-1 1 0,1 0 0,-3 7 0,-5 13 345,1 0 0,1 1 0,2 1 0,1-1 0,0 1 0,3 0 0,0 1 0,1-1 0,4 39 0,-1-58-461,0-1-1,1 1 0,0-1 0,0 0 1,1 0-1,4 10 0,-5-16-53,-1 1 0,0-1 0,0 0 0,1 0 0,-1 0 0,1 0 0,0 0 0,-1 0 0,1-1 0,0 1 0,4 2 0,-5-3 0,0-1 0,0 0 0,0 1 0,1-1 0,-1 0 0,0 1 0,0-1 0,1 0 0,-1 0 0,0 0 0,0 0 0,0 0 0,1-1 0,-1 1 0,0 0 0,0 0 0,1-1 1,-1 1-1,0-1 0,0 1 0,0-1 0,0 0 0,0 1 0,0-1 0,1-1 0,1-1-28,-1 0-1,0 0 1,1 0-1,-1-1 1,-1 1 0,1-1-1,0 0 1,-1 1-1,0-1 1,0 0-1,0 0 1,0 0 0,-1 0-1,1 0 1,-1 0-1,0 0 1,-1-5 0,1-7-162,-1 0 1,-1 0-1,-4-16 1,3 23 8,0 0-1,0 0 1,-1 0 0,0 0 0,-5-9-1,7 16 135,1-1-1,-1 1 0,1-1 0,-1 1 1,0 0-1,0 0 0,0 0 0,0 0 1,0 0-1,-1 0 0,1 0 1,0 1-1,-1-1 0,0 1 0,1 0 1,-1 0-1,0 0 0,1 0 1,-1 0-1,0 1 0,-3-1 0,6 1 25,-1 0-1,1 0 1,-1 0-1,0 0 0,1 1 1,-1-1-1,1 0 0,-1 0 1,1 1-1,-1-1 1,1 0-1,-1 1 0,1-1 1,0 0-1,-1 1 1,1-1-1,-1 1 0,1-1 1,0 1-1,-1-1 1,1 1-1,0-1 0,0 1 1,-1-1-1,1 1 0,0-1 1,0 1-1,0 0 1,0-1-1,0 1 0,0-1 1,0 1-1,0-1 1,0 1-1,0 0 0,0-1 1,0 1-1,0-1 0,1 2 1,-1 0 1,0 0 1,0 0 0,1 0-1,-1-1 1,1 1 0,0 0-1,-1 0 1,1-1-1,0 1 1,0 0 0,0-1-1,2 3 1,2-1 32,0 0 0,0 0 1,0-1-1,0 1 0,1-1 0,-1-1 0,1 1 1,0-1-1,-1 0 0,1 0 0,0 0 1,11-1-1,0 0 44,0 0-1,-1-2 1,24-4 0,-28 3 11,-1-1 0,0 0 0,0-1 0,0 0 1,-1 0-1,1-1 0,-1-1 0,-1 1 0,1-2 0,-1 1 0,-1-1 0,1-1 0,8-11 0,-24 37 104,1 1 1,1 1-1,0-1 0,1 1 0,1-1 0,1 1 0,0 36 1,2-53-182,0 0 1,0-1 0,0 1 0,0 0-1,1-1 1,-1 1 0,0 0 0,1-1-1,-1 1 1,1 0 0,0-1 0,-1 1-1,1-1 1,0 1 0,0-1 0,0 1-1,0-1 1,0 0 0,0 0 0,1 1-1,0 0 1,0-1-48,-1-1 0,1 0 0,-1 1-1,1-1 1,-1 0 0,0 0 0,1 1 0,-1-1 0,1 0 0,-1-1 0,1 1 0,-1 0-1,1 0 1,-1-1 0,1 1 0,-1-1 0,0 1 0,1-1 0,-1 1 0,0-1-1,0 0 1,1 0 0,-1 0 0,0 0 0,0 1 0,0-2 0,2 0 0,2-3-696,-1 0-1,1 0 1,-1-1 0,0 1 0,0-1 0,3-7 0,17-41-8979,-6 4-4614</inkml:trace>
</inkml:ink>
</file>

<file path=ppt/ink/ink4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4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4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4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4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4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4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4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4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4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1.712"/>
    </inkml:context>
    <inkml:brush xml:id="br0">
      <inkml:brushProperty name="width" value="0.025" units="cm"/>
      <inkml:brushProperty name="height" value="0.025" units="cm"/>
    </inkml:brush>
  </inkml:definitions>
  <inkml:trace contextRef="#ctx0" brushRef="#br0">96 1 22453,'0'0'2082,"-6"10"150,1-1-2036,0-1 1,1 2-1,0-1 1,0 0 0,1 1-1,1-1 1,-1 1-1,2 0 1,-1 0-1,1 0 1,1 0 0,0 0-1,0 0 1,1 0-1,0 0 1,3 10-1,0-6-972,0 0 0,-2 1 0,1-1 0,0 17-1,-3-8 537,0 1 0,-2-1 0,0 1 0,-2-1-1,0 0 1,-2 0 0,-9 26 0,9-95-107,-32-204 5087,38 249-4622,1 1 1,0-1-1,0 1 0,-1 0 0,1 0 0,0-1 1,-1 1-1,1 0 0,0 0 0,0 0 0,0 0 1,-1 0-1,1 0 0,0 0 0,0 0 0,-1 0 1,1 0-1,0 0 0,0 1 0,-1-1 0,1 0 1,0 0-1,0 1 0,-1-1 0,2 1 0,36 12-514,-22-7 623,10 1-1118,2-1 0,30 4 0,-20-7-4621,0-2-5131,-29-1 5011</inkml:trace>
</inkml:ink>
</file>

<file path=ppt/ink/ink4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4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4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4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4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4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4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4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4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4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2.548"/>
    </inkml:context>
    <inkml:brush xml:id="br0">
      <inkml:brushProperty name="width" value="0.025" units="cm"/>
      <inkml:brushProperty name="height" value="0.025" units="cm"/>
    </inkml:brush>
  </inkml:definitions>
  <inkml:trace contextRef="#ctx0" brushRef="#br0">178 271 9449,'0'0'4287,"-10"0"-209,7 0-3864,-4-1 337,0 0 0,0 1 0,0 0 0,0 0 0,0 1 0,0-1 1,0 2-1,0-1 0,0 1 0,0 0 0,1 0 0,-1 1 0,1 0 0,0 0 0,0 0 0,-9 7 1,11-6-246,-1 1 0,1 0 0,1 0-1,-1 0 1,0 0 0,1 0 0,0 1 0,1-1 0,-5 12 0,6-15-282,1-1-1,0 1 0,-1 0 0,1-1 0,0 1 1,0-1-1,-1 1 0,1-1 0,0 1 0,1 0 1,-1-1-1,0 1 0,0-1 0,1 1 0,-1-1 0,1 1 1,-1-1-1,1 1 0,0-1 0,-1 1 0,1-1 1,0 0-1,0 1 0,0-1 0,0 0 0,0 0 1,0 0-1,1 0 0,-1 0 0,0 0 0,1 0 1,-1 0-1,0 0 0,1-1 0,-1 1 0,1-1 1,-1 1-1,1-1 0,-1 1 0,1-1 0,-1 0 1,4 0-1,4 2 27,1-2 0,-1 0 1,1 0-1,-1 0 0,1-1 1,-1-1-1,0 0 0,1 0 1,-1 0-1,0-1 0,0-1 1,-1 0-1,1 0 0,9-6 1,-3 0-262,-1 0 1,0 0-1,-1-1 1,-1-1-1,1 0 1,-2-1-1,11-14 1,-28 41-2278,-3 36 2467,9-49 37,0-1 0,0 0-1,0 0 1,0 1 0,0-1 0,0 0 0,0 1 0,1-1-1,-1 0 1,0 0 0,0 1 0,0-1 0,0 0 0,1 0 0,-1 0-1,0 1 1,0-1 0,1 0 0,-1 0 0,0 0 0,0 0 0,1 0-1,-1 1 1,0-1 0,1 0 0,-1 0 0,0 0 0,0 0-1,1 0 1,-1 0 0,0 0 0,1 0 0,-1 0 0,0 0 0,1 0-1,-1 0 1,0 0 0,0 0 0,1 0 0,-1-1 0,0 1-1,1 0 1,-1 0 0,0 0 0,16-7 525,8-11-387,0-2-1,-1-1 0,-1 0 1,-2-2-1,0 0 0,28-44 0,-40 57-129,-1-1-1,0 0 1,-1 0-1,0-1 1,-1 0-1,0 0 1,-1 0-1,-1 0 1,4-19-1,-7 31-26,-1 1 0,1-1 0,0 1 0,-1-1 0,1 0 0,0 1 0,-1-1 0,1 0 0,-1 1 0,1-1 0,0 0 0,-1 0 0,1 1 0,-1-1 0,1 0-1,-1 0 1,1 0 0,-1 1 0,1-1 0,-1 0 0,1 0 0,-1 0 0,1 0 0,-1 0 0,1 0 0,-1 0 0,1 0 0,-1 0 0,1 0 0,-1-1 0,1 1 0,-1 0 0,1 0 0,-1 0-1,1-1 1,0 1 0,-1 0 0,1 0 0,-1-1 0,1 1 0,0 0 0,-1-1 0,1 1 0,-1 0 0,1-1 0,0 1 0,0-1 0,-1 1 0,1-1 0,0 1 0,0-1 0,0 1 0,-1 0 0,1-1-1,0 1 1,0-1 0,0 1 0,0-1 0,0 1 0,0-1 0,0 1 0,0-1 0,0 1 0,0-1 0,0 1 0,0-1 0,1 1 0,-1-1 0,0 0 0,-28 30-243,14-4 376,2 0 0,0 1 0,2 0 0,1 0 0,1 1 0,2 1-1,0-1 1,2 1 0,1 0 0,1 0 0,2 31 0,1-53-89,-1 0 1,1 0-1,0-1 0,1 1 0,-1 0 1,4 9-1,-4-15-27,-1 1 0,0 0 0,0 0 0,1 0 0,-1 0 0,1 0 0,-1-1 0,1 1 0,-1 0 0,1 0 0,-1-1 0,1 1 0,0 0 0,-1-1 0,1 1 0,0-1 0,-1 1 0,1-1 0,0 1 0,0-1 0,0 1 0,-1-1 0,1 0 0,0 1 1,0-1-1,0 0 0,0 0 0,0 0 0,0 0 0,0 0 0,0 0 0,-1 0 0,1 0 0,0 0 0,0 0 0,0 0 0,0 0 0,0-1 0,0 1 0,0 0 0,-1-1 0,1 1 0,0-1 0,0 1 0,0-1 0,-1 1 0,1-1 0,0 1 0,-1-1 0,1 0 0,-1 1 0,1-1 0,0-1 0,3-3-17,-1 0-1,0 0 1,0 0-1,0-1 0,0 1 1,-1-1-1,0 1 1,0-1-1,-1 0 0,0 0 1,0 0-1,0 0 1,-1 0-1,1 0 0,-2 0 1,1 0-1,0 0 1,-1 0-1,0 0 1,-1 0-1,0 0 0,-4-10 1,5 11-44,0 1 0,-1-1 0,0 1 0,0 0 0,0-1 0,0 1 0,-1 0 1,0 0-1,0 1 0,0-1 0,0 0 0,0 1 0,-1 0 0,0 0 0,1 0 0,-1 0 1,0 1-1,-1-1 0,1 1 0,0 0 0,-1 0 0,1 1 0,-1-1 0,1 1 0,-1 0 0,0 0 1,1 0-1,-1 1 0,-7 0 0,11 0 32,1 0 1,-1 0-1,1 0 0,-1 1 1,1-1-1,-1 0 0,1 0 1,-1 0-1,1 1 0,0-1 1,-1 0-1,1 1 0,-1-1 1,1 0-1,0 1 0,-1-1 1,1 0-1,0 1 0,-1-1 1,1 1-1,0-1 0,0 1 1,0-1-1,-1 0 0,1 1 1,0-1-1,0 1 0,0-1 1,0 1-1,0-1 0,0 1 1,0-1-1,0 1 0,0-1 1,0 1-1,0-1 0,0 1 1,0-1-1,0 1 0,0-1 1,0 1-1,1-1 0,-1 1 1,0-1-1,0 1 0,1 0 1,15 20-1374,-8-16 564,1-1 1,0 0-1,0 0 0,0-1 0,0-1 1,0 1-1,1-2 0,-1 1 0,18 0 1,5-2-3392,51-5 1,-24-9 2447,-53 12 2570,0 0 0,-1-1-1,1 1 1,-1-2 0,1 1-1,-1 0 1,6-7 0,-3-2 5110,-17 9-1653,-19 14-2032,24-7-2157,1-1 0,0 1 0,0 0 0,0 0 1,1 0-1,-1 0 0,1 1 0,0-1 0,-2 9 0,3-12-74,1 1 0,-1-1 0,1 0-1,0 1 1,-1-1 0,1 1 0,0-1 0,0 1 0,0-1 0,0 1-1,0-1 1,0 1 0,1-1 0,-1 0 0,0 1 0,1-1 0,-1 1-1,1-1 1,0 0 0,-1 1 0,1-1 0,0 0 0,0 0 0,-1 0-1,1 1 1,0-1 0,0 0 0,1 0 0,-1 0 0,0-1 0,0 1-1,0 0 1,1 0 0,-1-1 0,2 2 0,1-1-13,6 3-71,0 0 1,0 0-1,-1 1 1,16 10-1,-24-14 97,1 0 0,-1 0 0,0-1 0,0 1 0,0 0 0,0 0 0,0 0 0,0 1 0,0-1 0,0 0 0,0 0 0,-1 0 0,1 1 0,0-1 0,-1 0 0,1 1 0,-1-1 0,1 0 0,-1 1 0,0-1 0,0 1 0,1-1 0,-1 1 0,0-1 0,0 1 0,-1-1 0,1 0 0,0 1 0,0-1 0,-1 1 0,1-1 0,-1 0 0,1 1 0,-1-1 0,1 0 0,-1 1 0,0-1 0,0 0 0,0 0 0,0 0 0,0 1 0,0-1 0,0 0 0,0-1 0,-1 2 0,-3 2 3,0-1 0,0 1 0,0-1 1,-1-1-1,1 1 0,-1-1 1,1 0-1,-1 0 0,0 0 0,0-1 1,0 0-1,-9 0 0,7 0-619,1-1 0,-1 0 0,0 0-1,0-1 1,-10-2 0,-15-11-5939</inkml:trace>
</inkml:ink>
</file>

<file path=ppt/ink/ink4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4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4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4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4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4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4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4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4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4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3.346"/>
    </inkml:context>
    <inkml:brush xml:id="br0">
      <inkml:brushProperty name="width" value="0.025" units="cm"/>
      <inkml:brushProperty name="height" value="0.025" units="cm"/>
    </inkml:brush>
  </inkml:definitions>
  <inkml:trace contextRef="#ctx0" brushRef="#br0">142 48 19346,'-3'-1'302,"0"1"0,-1 0-1,1 0 1,-1 0 0,1 0-1,0 0 1,-1 1 0,1 0-1,-1-1 1,1 1 0,0 1-1,0-1 1,0 0 0,-1 1-1,1-1 1,1 1 0,-1 0-1,0 0 1,0 0 0,-3 4-1,1 1-123,0 0 0,1 0-1,0 0 1,0 1 0,1-1 0,0 1-1,-4 12 1,-4 24 414,2 0-1,2 0 1,2 1 0,2-1-1,2 50 1,1-94-578,0 1 1,0 0-1,-1-1 0,1 1 0,0 0 1,0-1-1,0 1 0,0 0 1,0 0-1,1-1 0,-1 1 1,0 0-1,0-1 0,0 1 1,0 0-1,1-1 0,-1 1 0,0 0 1,1-1-1,-1 1 0,0-1 1,1 1-1,-1-1 0,1 1 1,-1-1-1,1 1 0,-1-1 0,1 1 1,0-1-1,0 1 0,17-11 533,15-32-16,-24 24-629,-1 0 0,-1-1 0,-1 0 0,-1 0 0,0-1 0,-2 1 0,0-1 0,-1 0 0,-1 0 0,-2-36 0,1 55 70,0 0 1,0 1-1,0-1 1,0 0-1,0 0 0,0 0 1,0 1-1,-1-1 1,1 0-1,0 0 1,0 1-1,-1-1 0,1 0 1,0 0-1,-1 1 1,1-1-1,-1 0 0,1 1 1,-1-1-1,1 1 1,-1-1-1,1 0 0,-1 1 1,0-1-1,1 1 1,-1 0-1,0-1 0,1 1 1,-1-1-1,0 1 1,0 0-1,1 0 0,-1-1 1,0 1-1,0 0 1,0 0-1,0 0 3,-1 0 0,1 1 0,0-1 0,0 1 0,0-1 0,0 1 0,0-1 0,0 1 0,0-1 0,1 1 0,-1 0 0,0 0 0,0-1 0,0 1 0,1 0 0,-1 0 0,0 0 0,1 0 0,-1 0 0,1 0 0,-1 0 0,1 0 0,-1 0 0,1 0 0,0 1 0,-2 3-3,0 0-1,1 0 0,0 1 0,1-1 1,-1 0-1,1 0 0,0 1 1,0-1-1,0 0 0,1 0 1,0 0-1,0 1 0,0-1 1,3 6-1,-3-8 54,1 0 0,0-1-1,0 1 1,0 0 0,0-1 0,1 1-1,-1-1 1,1 1 0,-1-1-1,1 0 1,0 0 0,0-1 0,0 1-1,0 0 1,0-1 0,0 0 0,1 0-1,-1 0 1,0 0 0,1 0 0,-1-1-1,6 1 1,3-1 84,0 0 0,0-1 0,0 0 0,0-1 0,0 0 1,0-1-1,-1-1 0,0 0 0,1 0 0,-1-1 0,-1 0 0,1-1 0,-1 0 0,0-1 1,10-9-1,-11 10-24,-1-2 1,1 1 0,-1-1 0,-1 0-1,0 0 1,0-1 0,0 0-1,-1-1 1,-1 1 0,0-1 0,0 0-1,-1 0 1,0-1 0,0 1 0,-1-1-1,2-15 1,-5 24-88,1-1 1,-1 1-1,0 0 0,1 0 0,-1 0 1,0-1-1,0 1 0,-1 0 0,1 0 1,0 0-1,-1-1 0,1 1 1,-1 0-1,0 0 0,0 0 0,0 0 1,0 0-1,0 0 0,0 0 0,0 1 1,-1-1-1,1 0 0,-1 1 0,1-1 1,-1 1-1,0-1 0,1 1 1,-1 0-1,0-1 0,0 1 0,0 0 1,0 0-1,0 1 0,0-1 0,0 0 1,-4 0-1,1 1-5,1 0 0,0 0 1,0 1-1,0-1 0,-1 1 0,1 0 1,0 0-1,0 1 0,0-1 1,0 1-1,1 0 0,-1 0 0,0 0 1,1 0-1,-1 1 0,1 0 0,0-1 1,-4 6-1,-15 17-32,2 0 1,-27 45-1,38-55 80,1 1 0,0-1 0,2 1 0,-1 0 0,2 1 0,-6 26 0,11-40-41,-1-1 1,1 0 0,0 1 0,0-1 0,0 1-1,0-1 1,0 1 0,1-1 0,-1 1-1,1-1 1,-1 0 0,1 1 0,0-1-1,0 0 1,0 0 0,0 1 0,1-1 0,-1 0-1,0 0 1,1 0 0,-1-1 0,1 1-1,0 0 1,0 0 0,0-1 0,0 1 0,0-1-1,0 0 1,0 0 0,0 1 0,0-1-1,1-1 1,1 2 0,10 2-2,-1-1 0,0-1 1,1 0-1,26 0 0,-12-1 0,-6 1-1343,1 0-1,36 10 1,-54-11 1031,0 1 1,0-1-1,-1 1 1,1 0-1,0 0 0,-1 0 1,1 1-1,-1 0 1,0 0-1,0 0 1,0 0-1,0 1 0,0-1 1,-1 1-1,0 0 1,1 0-1,-2 0 0,4 5 1,-3 4-4300,-3-3-2008</inkml:trace>
</inkml:ink>
</file>

<file path=ppt/ink/ink4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4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4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4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4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29.304"/>
    </inkml:context>
    <inkml:brush xml:id="br0">
      <inkml:brushProperty name="width" value="0.025" units="cm"/>
      <inkml:brushProperty name="height" value="0.025" units="cm"/>
    </inkml:brush>
  </inkml:definitions>
  <inkml:trace contextRef="#ctx0" brushRef="#br0">0 86 14830,'0'0'5888,"0"-4"-4244,0 3-1586,0 0-1,0 0 1,0 1-1,1-1 0,-1 0 1,0 0-1,0 0 1,0 1-1,1-1 0,-1 0 1,1 0-1,-1 1 1,0-1-1,1 0 0,-1 1 1,1-1-1,-1 0 0,1 1 1,0-1-1,-1 1 1,1-1-1,0 1 0,-1-1 1,1 1-1,0-1 1,0 1-1,0-1 0,30-8 646,0 0 0,0 2 1,0 2-1,37-3 0,-34 4-418,198-14 977,301 16-1,-478 3-1221,-32-1-101,-12-1-63,-1 1 0,0 0-1,1 1 1,-1 0 0,0 0 0,1 1 0,-1 0 0,0 1-1,12 5 1,-23-8 46,1 0 0,0 0-1,0 0 1,-1 0 0,1 0 0,0 0-1,0 1 1,0-1 0,-1 0 0,1 0-1,0 0 1,0 0 0,0 0 0,0 0-1,-1 1 1,1-1 0,0 0-1,0 0 1,0 0 0,0 0 0,0 1-1,-1-1 1,1 0 0,0 0 0,0 0-1,0 1 1,0-1 0,0 0 0,0 0-1,0 1 1,0-1 0,0 0 0,0 0-1,0 0 1,0 1 0,0-1 0,0 0-1,0 0 1,0 1 0,0-1 0,0 0-1,0 0 1,0 0 0,1 1-1,-1-1 1,0 0 0,0 0 0,0 0-1,0 1 1,0-1 0,0 0 0,1 0-1,-1 0 1,0 0 0,0 0 0,0 1-1,1-1 1,-1 0 0,0 0 0,0 0-1,0 0 1,1 0 0,-1 0 0,-20 2-3713,19-2 3680,-35 1-6364</inkml:trace>
</inkml:ink>
</file>

<file path=ppt/ink/ink4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30.051"/>
    </inkml:context>
    <inkml:brush xml:id="br0">
      <inkml:brushProperty name="width" value="0.025" units="cm"/>
      <inkml:brushProperty name="height" value="0.025" units="cm"/>
    </inkml:brush>
  </inkml:definitions>
  <inkml:trace contextRef="#ctx0" brushRef="#br0">124 25 1409,'-12'0'11606,"5"0"-9932,-47 1 594,50-1-1743,0 0-1,1 1 0,-1-1 0,0 1 1,0 0-1,0 0 0,0 0 1,1 1-1,-1-1 0,0 1 0,-5 3 1,41 2 2283,186-4 174,227-27 0,-190 5-4436,0 11-3441</inkml:trace>
</inkml:ink>
</file>

<file path=ppt/ink/ink4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37.659"/>
    </inkml:context>
    <inkml:brush xml:id="br0">
      <inkml:brushProperty name="width" value="0.025" units="cm"/>
      <inkml:brushProperty name="height" value="0.025" units="cm"/>
      <inkml:brushProperty name="color" value="#E71224"/>
    </inkml:brush>
  </inkml:definitions>
  <inkml:trace contextRef="#ctx0" brushRef="#br0">0 76 11979,'0'0'7816,"8"-75"-18899</inkml:trace>
</inkml:ink>
</file>

<file path=ppt/ink/ink4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54.102"/>
    </inkml:context>
    <inkml:brush xml:id="br0">
      <inkml:brushProperty name="width" value="0.025" units="cm"/>
      <inkml:brushProperty name="height" value="0.025" units="cm"/>
      <inkml:brushProperty name="color" value="#E71224"/>
    </inkml:brush>
  </inkml:definitions>
  <inkml:trace contextRef="#ctx0" brushRef="#br0">0 133 9993,'0'0'11537,"14"-2"-10293,234-59 1779,-109 23-3899,-1 9-5275,-115 27 658,-11 2-4165</inkml:trace>
</inkml:ink>
</file>

<file path=ppt/ink/ink4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6.549"/>
    </inkml:context>
    <inkml:brush xml:id="br0">
      <inkml:brushProperty name="width" value="0.025" units="cm"/>
      <inkml:brushProperty name="height" value="0.025" units="cm"/>
      <inkml:brushProperty name="color" value="#E71224"/>
    </inkml:brush>
  </inkml:definitions>
  <inkml:trace contextRef="#ctx0" brushRef="#br0">15 1 15727,'0'0'14056,"-1"12"-13453,-6 39 13,0 83 0,15-53-2622,-5-74 1208,-1-4-1747</inkml:trace>
</inkml:ink>
</file>

<file path=ppt/ink/ink4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6.891"/>
    </inkml:context>
    <inkml:brush xml:id="br0">
      <inkml:brushProperty name="width" value="0.025" units="cm"/>
      <inkml:brushProperty name="height" value="0.025" units="cm"/>
      <inkml:brushProperty name="color" value="#E71224"/>
    </inkml:brush>
  </inkml:definitions>
  <inkml:trace contextRef="#ctx0" brushRef="#br0">1 74 13196,'0'0'15439,"46"-45"-15087,-15 40-191,5 1-97,1 3-225,0-5-1408,-4-1-2339,-3 2-2690</inkml:trace>
</inkml:ink>
</file>

<file path=ppt/ink/ink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3.677"/>
    </inkml:context>
    <inkml:brush xml:id="br0">
      <inkml:brushProperty name="width" value="0.025" units="cm"/>
      <inkml:brushProperty name="height" value="0.025" units="cm"/>
    </inkml:brush>
  </inkml:definitions>
  <inkml:trace contextRef="#ctx0" brushRef="#br0">1 58 9385,'0'0'11328,"12"-2"-8728,11 1-1526,-1 0 0,1 2 1,43 5-1,-38-1-652,1-2 0,32-1-1,-60-2-400,-1 0 0,1 1 0,0-1 0,-1 0 0,1 0 0,0 0 0,-1 0 0,1 0 0,-1 0 0,1 0 0,0-1 0,-1 1 0,1 0 0,0 0 0,-1 0-1,1-1 1,-1 1 0,1 0 0,-1 0 0,1-1 0,0 1 0,-1-1 0,1 1 0,-1 0 0,0-1 0,1 1 0,-1-1 0,1 1 0,-1-1 0,0 1 0,1-1 0,-1 0 0,0 1 0,0-1-1,1 1 1,-1-1 0,0 0 0,0 1 0,0-1 0,0 1 0,0-1 0,0 0 0,0 1 0,0-1 0,0 0 0,0 1 0,0-1 0,0 0 0,0 1 0,0-1 0,-1 1 0,1-1-1,0 0 1,0 1 0,-1-1 0,-1-2 53,1 0-1,0 1 1,-1 0-1,0-1 1,1 1-1,-1 0 1,0 0 0,0 0-1,0 0 1,-1 0-1,-3-2 1,-2 0-57,0 1 0,-1 0 0,1 1 1,-1-1-1,1 2 0,-1-1 0,0 1 1,0 1-1,1 0 0,-1 0 0,0 0 1,0 1-1,0 1 0,-8 2 0,13-4-25,1 2 0,-1-1-1,1 0 1,-1 1-1,1 0 1,0-1 0,0 1-1,0 0 1,0 1 0,0-1-1,0 1 1,0-1-1,1 1 1,-1 0 0,1 0-1,0 0 1,0 0 0,0 0-1,0 0 1,1 1 0,-1-1-1,1 1 1,0-1-1,0 1 1,0 0 0,0-1-1,1 1 1,-1 0 0,1-1-1,0 1 1,0 0-1,1 0 1,-1-1 0,1 1-1,1 5 1,-1-6-83,0-1 0,0 1 0,0-1 0,0 1 0,1-1 0,-1 1 0,1-1 0,0 0 0,0 0 0,-1 0 0,2 0 0,-1 0 0,0 0 0,0 0 0,0 0 0,1-1 0,-1 0 0,1 1 0,-1-1 0,1 0-1,0 0 1,-1 0 0,1 0 0,0-1 0,0 1 0,4-1 0,9 2-1321,-1 0-1,1-2 1,21-1 0,-34 1 1079,43-6-5134,1-10-2353</inkml:trace>
</inkml:ink>
</file>

<file path=ppt/ink/ink4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7.297"/>
    </inkml:context>
    <inkml:brush xml:id="br0">
      <inkml:brushProperty name="width" value="0.025" units="cm"/>
      <inkml:brushProperty name="height" value="0.025" units="cm"/>
      <inkml:brushProperty name="color" value="#E71224"/>
    </inkml:brush>
  </inkml:definitions>
  <inkml:trace contextRef="#ctx0" brushRef="#br0">253 0 14542,'0'0'10378,"-9"11"-8894,-56 78-31,-108 138-1316,168-224-2644,6-12 870,6-15-779,18-23-527,48-57-10378,-24 43 10876,-17 21 7285,-1 1 7347,-32 48-7078,1 17-3535,1 1-970,-10 40 419,4-44-1222,2 0 0,0 1 0,2-1 0,1 0 0,2 26 0,1-40-1833</inkml:trace>
</inkml:ink>
</file>

<file path=ppt/ink/ink4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7.640"/>
    </inkml:context>
    <inkml:brush xml:id="br0">
      <inkml:brushProperty name="width" value="0.025" units="cm"/>
      <inkml:brushProperty name="height" value="0.025" units="cm"/>
      <inkml:brushProperty name="color" value="#E71224"/>
    </inkml:brush>
  </inkml:definitions>
  <inkml:trace contextRef="#ctx0" brushRef="#br0">1 23 12876,'0'0'13261,"56"6"-12172,-17-13-609,2-1-288,3 3-128,-2 1-64,-2 2-1153,-5 1-1697,-5 1-2051,-6-2-3331</inkml:trace>
</inkml:ink>
</file>

<file path=ppt/ink/ink4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050"/>
    </inkml:context>
    <inkml:brush xml:id="br0">
      <inkml:brushProperty name="width" value="0.025" units="cm"/>
      <inkml:brushProperty name="height" value="0.025" units="cm"/>
      <inkml:brushProperty name="color" value="#E71224"/>
    </inkml:brush>
  </inkml:definitions>
  <inkml:trace contextRef="#ctx0" brushRef="#br0">176 28 17521,'0'0'12363,"-11"-6"-12299,6 2-73,-25-12-38,28 16 46,1 0 0,0-1 0,-1 1 1,1 0-1,-1 0 0,1 0 0,0 0 0,-1 0 0,1 0 0,-1 0 0,1 0 0,0 0 0,-1 1 0,1-1 0,0 1 0,-1-1 1,1 1-1,0-1 0,0 1 0,-1 0 0,1 0 0,0 0 0,0-1 0,0 1 0,-2 2 0,-7 10 83,0-1 0,0 2-1,2-1 1,-1 1 0,2 0 0,0 1-1,0 0 1,2 0 0,0 0 0,0 1-1,2 0 1,0 0 0,0 0 0,2 0-1,0 30 1,2-43-73,-1-1 1,1 0-1,0 0 0,0 0 1,0 0-1,0 0 0,0-1 1,0 1-1,0 0 0,0 0 1,1-1-1,-1 1 0,1-1 1,-1 1-1,1-1 0,0 0 0,0 1 1,-1-1-1,1 0 0,0 0 1,0 0-1,0 0 0,0-1 1,0 1-1,0-1 0,0 1 1,1-1-1,-1 1 0,0-1 0,0 0 1,0 0-1,0 0 0,0-1 1,1 1-1,2-1 0,0 0 18,0 1-1,0-1 1,-1 0-1,1 0 0,0-1 1,-1 1-1,1-1 1,-1 0-1,0 0 1,1-1-1,-1 1 0,0-1 1,0 0-1,-1 0 1,6-6-1,-7 8-7,-1-1-1,0 0 0,0 1 1,0-1-1,0 0 0,0 0 1,-1 0-1,1 0 0,0 1 1,-1-1-1,0 0 0,1 0 1,-1 0-1,0 0 0,0 0 1,0 0-1,0-1 1,0 1-1,-1 0 0,1 0 1,-1 1-1,1-1 0,-2-2 1,2 3-8,-1 0 0,0 0 0,0 0 0,0 0 1,0 0-1,0 0 0,-1 0 0,1 1 1,0-1-1,0 0 0,0 1 0,-1-1 0,1 1 1,0 0-1,-1-1 0,1 1 0,0 0 0,-1 0 1,1 0-1,0 0 0,-1 0 0,1 0 0,0 0 1,-1 0-1,1 0 0,0 1 0,-1-1 1,1 1-1,0-1 0,-1 1 0,1-1 0,0 1 1,0 0-1,-2 1 0,1-1-11,0 0 0,0 1 0,0-1 0,0 1 0,1 0 0,-1-1 0,1 1 0,-1 0 0,1 0 0,0 0 0,-1 0 0,1 0 0,0 0 0,0 1 0,0-1 0,1 0 0,-1 0 0,1 1 0,-1-1 0,1 0 0,0 1 0,0-1 0,0 0 0,0 1 0,0 3 0,3-5 0,0 0 0,-1 0 0,1-1 0,0 0 0,0 1 0,-1-1 0,1 0 0,0 0 0,0-1 0,-1 1 0,1-1 0,0 1 0,5-3 0,0 0-56,0-1 1,-1 0-1,1-1 1,-1 1-1,12-12 0,29-15-219,-46 57-237,-18 34 900,12-50-377,1 0 0,0 0 0,0 1 0,1-1 0,0 15 0,2-25-230,0 0 0,1 1 0,-1-1 1,0 0-1,1 1 0,-1-1 1,1 0-1,-1 0 0,1 1 0,-1-1 1,0 0-1,1 0 0,-1 0 0,1 0 1,-1 0-1,1 0 0,-1 0 0,1 0 1,-1 0-1,1 0 0,-1 0 0,1 0 1,-1 0-1,1 0 0,-1 0 1,1 0-1,-1 0 0,1-1 0,-1 1 1,0 0-1,1 0 0,-1-1 0,1 1 1,-1 0-1,0 0 0,1-1 0,-1 1 1,1-1-1,13-12-7815</inkml:trace>
</inkml:ink>
</file>

<file path=ppt/ink/ink4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425"/>
    </inkml:context>
    <inkml:brush xml:id="br0">
      <inkml:brushProperty name="width" value="0.025" units="cm"/>
      <inkml:brushProperty name="height" value="0.025" units="cm"/>
      <inkml:brushProperty name="color" value="#E71224"/>
    </inkml:brush>
  </inkml:definitions>
  <inkml:trace contextRef="#ctx0" brushRef="#br0">51 0 4292,'0'0'24631,"-50"18"-23029,49-16-321,1 1-576,1-2-449,16 1-256,5-2 0,7 0 0,4 0-609,2 0-800,-7-6-353,1 1-95,-8-2-225,-3 3-961,-8 1-1345</inkml:trace>
</inkml:ink>
</file>

<file path=ppt/ink/ink4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754"/>
    </inkml:context>
    <inkml:brush xml:id="br0">
      <inkml:brushProperty name="width" value="0.025" units="cm"/>
      <inkml:brushProperty name="height" value="0.025" units="cm"/>
      <inkml:brushProperty name="color" value="#E71224"/>
    </inkml:brush>
  </inkml:definitions>
  <inkml:trace contextRef="#ctx0" brushRef="#br0">0 47 17585,'0'0'11915,"68"7"-11242,-25-19-417,4-1-192,-4 1-641,1 3-1697,-9 1-1569,-9 8-2339,-8 0-9193</inkml:trace>
</inkml:ink>
</file>

<file path=ppt/ink/ink4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00.592"/>
    </inkml:context>
    <inkml:brush xml:id="br0">
      <inkml:brushProperty name="width" value="0.025" units="cm"/>
      <inkml:brushProperty name="height" value="0.025" units="cm"/>
      <inkml:brushProperty name="color" value="#E71224"/>
    </inkml:brush>
  </inkml:definitions>
  <inkml:trace contextRef="#ctx0" brushRef="#br0">1 114 15086,'0'0'4463,"0"-9"-2482,0 6-1849,1-1 0,-1 0 1,1 0-1,-1 0 0,1 0 0,0 0 1,1 1-1,-1-1 0,1 0 0,0 1 1,-1-1-1,2 1 0,-1 0 1,0 0-1,1 0 0,-1 0 0,1 0 1,0 0-1,0 0 0,0 1 0,0 0 1,0-1-1,1 1 0,-1 1 1,1-1-1,5-2 0,-1 1 79,1-1 0,0 1 0,0 1 0,0 0 1,11-2-1,-19 4-165,1-1 1,-1 1 0,1 0 0,-1 0 0,1-1 0,0 1 0,-1 0 0,1 0 0,-1 1-1,1-1 1,-1 0 0,1 0 0,0 1 0,-1-1 0,1 1 0,-1 0 0,1-1 0,-1 1-1,0 0 1,1 0 0,-1 0 0,0-1 0,0 2 0,1-1 0,-1 0 0,0 0 0,0 0-1,0 0 1,0 1 0,0-1 0,-1 0 0,1 1 0,0-1 0,-1 1 0,1-1 0,-1 1-1,1 1 1,0 6 120,-1-1-1,0 0 0,-1 1 1,1-1-1,-2 0 0,1 1 0,-1-1 1,-1 0-1,1 0 0,-1 0 1,-7 11-1,-4 6 240,-1-1-1,-21 25 1,20-30-231,2 1 0,1 0 0,-15 29 0,27-47-179,0-1 0,1 1 0,-1 0 0,0 0 0,1-1 0,-1 1-1,1 0 1,-1 0 0,1 0 0,0 0 0,0 0 0,0-1 0,0 1-1,0 0 1,1 0 0,-1 0 0,0 0 0,1 0 0,-1-1 0,1 1-1,0 0 1,1 3 0,0-3 11,0 0 0,0 0 0,0-1 0,1 1 1,-1 0-1,0-1 0,1 1 0,-1-1 0,1 0 0,-1 0 0,1 0 0,0 0 0,4 1 0,12 1-1012,-1-1 0,1-1 0,34-2 0,-34 0-1673,16-2-2260,-1-8-2360</inkml:trace>
</inkml:ink>
</file>

<file path=ppt/ink/ink4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00.964"/>
    </inkml:context>
    <inkml:brush xml:id="br0">
      <inkml:brushProperty name="width" value="0.025" units="cm"/>
      <inkml:brushProperty name="height" value="0.025" units="cm"/>
      <inkml:brushProperty name="color" value="#E71224"/>
    </inkml:brush>
  </inkml:definitions>
  <inkml:trace contextRef="#ctx0" brushRef="#br0">149 68 13773,'0'0'11387,"-10"-4"-9935,7 3-1380,1 0-47,1 0 0,-1 0 0,0 0 0,0 1 0,0-1 1,0 1-1,0-1 0,-1 1 0,1-1 0,0 1 0,0 0 0,0 0 1,0 0-1,0 0 0,0 1 0,0-1 0,-1 1 0,1-1 0,0 1 0,0 0 1,0-1-1,0 1 0,1 0 0,-1 0 0,0 0 0,0 1 0,0-1 1,1 0-1,-1 1 0,1-1 0,-1 1 0,1-1 0,0 1 0,-1 0 1,0 2-1,-8 14 226,1-1 0,1 1-1,1 0 1,0 1 0,1 0 0,2 0 0,0 0 0,0 1 0,2-1 0,0 31 0,1-47-237,1-1 0,0 0 0,0 1 0,0-1-1,0 0 1,0 1 0,1-1 0,-1 0 0,1 0 0,-1 1 0,1-1 0,0 0 0,0 0 0,0 0 0,0 0 0,0 0 0,1 0 0,-1 0 0,0 0 0,1 0 0,-1-1 0,1 1 0,0-1-1,0 1 1,0-1 0,-1 1 0,1-1 0,0 0 0,1 0 0,-1 0 0,0 0 0,0-1 0,0 1 0,1 0 0,-1-1 0,0 0 0,0 1 0,1-1 0,-1 0 0,0 0 0,1 0 0,-1-1 0,3 1-1,3-2 23,0 0 0,0 0-1,-1 0 1,1-1-1,-1 0 1,1-1 0,-1 0-1,0 0 1,-1 0-1,1-1 1,8-7 0,-6 2 19,0-1 1,0 1-1,-1-1 0,-1-1 1,0 0-1,-1 0 1,0 0-1,-1 0 1,0-1-1,-1 0 1,0 0-1,3-26 0,-6 34-36,0-1 0,-1 1 0,1-1-1,-1 1 1,-1 0 0,1-1 0,-1 1-1,0-1 1,0 1 0,0 0 0,-1 0 0,0-1-1,0 1 1,0 0 0,0 1 0,-1-1-1,0 0 1,0 1 0,0-1 0,-1 1-1,0 0 1,1 0 0,-1 1 0,-1-1-1,1 1 1,0 0 0,-1 0 0,0 0-1,0 0 1,1 1 0,-2 0 0,1 0-1,0 0 1,-8-1 0,8 2-268,-1 0 0,0 0-1,0 0 1,0 1 0,0 0 0,1 0-1,-1 1 1,0-1 0,-9 3 0,10-1-251,1-1 0,-1 1 0,1 0 0,-1 1 0,1-1 0,0 1 0,0 0 1,0 0-1,0 0 0,1 0 0,-1 0 0,1 1 0,0 0 0,0 0 0,0 0 1,0 0-1,1 0 0,-3 6 0,-6 16-9995</inkml:trace>
</inkml:ink>
</file>

<file path=ppt/ink/ink4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139"/>
    </inkml:context>
    <inkml:brush xml:id="br0">
      <inkml:brushProperty name="width" value="0.025" units="cm"/>
      <inkml:brushProperty name="height" value="0.025" units="cm"/>
      <inkml:brushProperty name="color" value="#E71224"/>
    </inkml:brush>
  </inkml:definitions>
  <inkml:trace contextRef="#ctx0" brushRef="#br0">18 0 14478,'0'0'15924,"-1"5"-15246,-4 35-291,2 1 0,4 76-1,0-46-5859,-5-89-2482,-3 5 1763</inkml:trace>
</inkml:ink>
</file>

<file path=ppt/ink/ink4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485"/>
    </inkml:context>
    <inkml:brush xml:id="br0">
      <inkml:brushProperty name="width" value="0.025" units="cm"/>
      <inkml:brushProperty name="height" value="0.025" units="cm"/>
      <inkml:brushProperty name="color" value="#E71224"/>
    </inkml:brush>
  </inkml:definitions>
  <inkml:trace contextRef="#ctx0" brushRef="#br0">1 23 17457,'0'0'13132,"48"-2"-12620,-28 1-287,4 0-129,-1-2-96,-3 2-192,-2-2-769,1 2-897,-1-3-2178,-1-1-1537,-5 4-3844</inkml:trace>
</inkml:ink>
</file>

<file path=ppt/ink/ink4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843"/>
    </inkml:context>
    <inkml:brush xml:id="br0">
      <inkml:brushProperty name="width" value="0.025" units="cm"/>
      <inkml:brushProperty name="height" value="0.025" units="cm"/>
      <inkml:brushProperty name="color" value="#E71224"/>
    </inkml:brush>
  </inkml:definitions>
  <inkml:trace contextRef="#ctx0" brushRef="#br0">228 1 16015,'0'0'12407,"-4"10"-11041,-11 19-980,-2 0-1,-1 0 1,-1-2-1,-42 47 1,-33 45-1278,112-143-7582,14-13 3156,-2 1-712,0 0-616</inkml:trace>
</inkml:ink>
</file>

<file path=ppt/ink/ink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4.334"/>
    </inkml:context>
    <inkml:brush xml:id="br0">
      <inkml:brushProperty name="width" value="0.025" units="cm"/>
      <inkml:brushProperty name="height" value="0.025" units="cm"/>
    </inkml:brush>
  </inkml:definitions>
  <inkml:trace contextRef="#ctx0" brushRef="#br0">93 129 12492,'0'0'10559,"-9"-4"-8706,7 3-1774,1 0 1,-1 0-1,0 0 1,0 0 0,0 0-1,0 0 1,0 0 0,0 1-1,0-1 1,-1 1-1,1-1 1,0 1 0,0 0-1,0 0 1,0 0-1,0 0 1,-1 0 0,1 1-1,0-1 1,0 1 0,0-1-1,0 1 1,0 0-1,0 0 1,0-1 0,0 2-1,0-1 1,0 0 0,1 0-1,-1 0 1,0 1-1,1-1 1,-1 1 0,1 0-1,-1-1 1,1 1 0,0 0-1,0 0 1,0 0-1,0 0 1,0 0 0,0 0-1,0 0 1,1 0-1,-1 0 1,0 3 0,1-4-35,-1 1 0,1-1-1,-1 1 1,1-1 0,-1 1 0,1-1 0,0 1 0,0-1 0,0 1-1,0-1 1,0 1 0,0 0 0,0-1 0,0 1 0,1-1 0,-1 1-1,0-1 1,1 1 0,0-1 0,-1 1 0,1-1 0,0 0 0,0 1 0,0-1-1,1 2 1,0-1-12,1-1 1,-1 1-1,1-1 0,-1 1 0,1-1 0,0 0 0,-1 0 0,1-1 0,0 1 1,0 0-1,-1-1 0,1 0 0,3 1 0,8-1-47,-1-1 1,0 0-1,1-1 0,-1 0 1,15-5-1,36-18-297,-63 24 340,1 0 0,-1 1-1,0-1 1,0 0 0,1 0-1,-1 0 1,0 0 0,0 0 0,0 0-1,0 0 1,0 0 0,0-1-1,0 1 1,-1 0 0,1 0-1,1-3 1,-2 3 10,-1-1-1,1 1 0,0 0 1,-1 0-1,1 0 1,0 0-1,-1 0 1,1 0-1,-1 0 1,0 1-1,1-1 1,-1 0-1,0 0 1,0 0-1,1 0 1,-1 1-1,0-1 1,0 0-1,0 1 1,0-1-1,0 1 1,0-1-1,0 1 1,0-1-1,0 1 0,0 0 1,-2-1-1,3 1-23,0 0-1,0 0 1,-1 0-1,1-1 1,0 1 0,0 0-1,0 0 1,-1-1-1,1 1 1,0 0-1,0-1 1,0 1-1,0 0 1,0 0-1,0-1 1,0 1-1,-1 0 1,1-1-1,0 1 1,0 0-1,0-1 1,0 1-1,0 0 1,0-1-1,0 1 1,1 0-1,-1-1 1,0 1-1,0 0 1,0-1-1,0 1 1,0 0-1,0 0 1,1-1 0,-1 1-1,0 0 1,0 0-1,0-1 1,1 1-1,-1 0 1,0 0-1,0-1 1,1 1-1,-1 0 1,0 0-1,0 0 1,1 0-1,-1-1 1,13-9 592,104-84-607,-124 104 0,1-1 0,1 1 0,0 1 0,0-1 0,1 1 0,0 0 0,1 0 0,0 0 0,1 0 0,0 0 0,1 1 0,0-1 0,1 16 0,0-26 0,1 1 0,0 0 0,0 0 0,0-1 0,0 1 0,0 0 0,0-1 0,0 1 0,0-1 0,1 1 0,-1-1 0,0 0 0,1 0 0,0 0 0,-1 1 0,1-1 0,-1-1 0,1 1 0,0 0 0,0 0 0,0-1 0,-1 1 0,1-1 0,0 1 0,0-1 0,0 0 0,0 0 0,0 0 0,0 0 0,0 0 0,3-1 0,4 1 0,-1-1 0,1 0 0,0 0 0,-1-1 0,17-5 0,-12 0 0,1 1 0,-1-2 0,-1 0 0,0 0 0,0-1 0,0-1 0,12-13 0,-16 15 0,-1 0 0,0 0 0,-1-1 0,1 1 0,-2-1 0,1-1 0,-1 1 0,-1-1 0,0 0 0,5-19 0,-9 29-2,0 1-1,0-1 1,0 0-1,0 0 1,0 0-1,0 1 1,0-1 0,-1 0-1,1 0 1,0 0-1,0 1 1,0-1-1,0 0 1,-1 0 0,1 0-1,0 0 1,0 0-1,0 0 1,-1 1-1,1-1 1,0 0 0,0 0-1,-1 0 1,1 0-1,0 0 1,0 0-1,0 0 1,-1 0 0,1 0-1,0 0 1,0 0-1,-1 0 1,1 0-1,0 0 1,0 0 0,-1 0-1,1 0 1,0 0-1,0 0 1,0-1-1,-1 1 1,1 0 0,0 0-1,0 0 1,0 0-1,-1 0 1,1-1-1,0 1 1,0 0 0,0 0-1,0 0 1,0-1-1,-1 1 1,1 0-1,0 0 1,0 0 0,0-1-1,0 1 1,0 0-1,0 0 1,0 0-1,0-1 1,0 1 0,0 0-1,0 0-4,-7 6 16,1 1 0,0 1 0,0-1 0,1 1 0,0 0 1,1 0-1,-1 1 0,2-1 0,-1 1 0,1 0 1,0 0-1,1 0 0,0 0 0,1 1 0,0-1 1,0 1-1,1 10 0,0-19-9,1 1 0,-1 0 0,1 0 0,-1 0 0,1-1 0,0 1 0,0 0 0,-1-1 0,1 1 0,0-1 0,1 1 0,-1-1 0,0 0 0,0 1 0,1-1 0,-1 0 0,0 0 0,1 0 0,-1 0 0,4 2 0,0-1 0,0 0 0,0 0 0,0-1 0,1 0 0,-1 1 0,0-2 0,8 1 0,1 0 0,-1-2 0,1 0 0,-1 0 0,1-1 0,15-5 0,-20 4 2,0 0-1,0-1 1,0 0 0,-1-1 0,1 0-1,-1 0 1,0 0 0,-1-1 0,10-9-1,-13 11-26,0-1-1,0 1 1,-1-1 0,1 0-1,-1 0 1,0 0-1,-1-1 1,1 1-1,-1-1 1,0 1-1,0-1 1,-1 0 0,1 0-1,-1 1 1,0-13-1,-1 17-116,0 0 0,0 0 1,0 0-1,-1 0 0,1 0 0,0 0 0,0 0 0,-1 1 0,1-1 0,-1 0 0,1 0 0,-1 0 0,1 0 0,-1 0 1,0 1-1,1-1 0,-1 0 0,0 1 0,0-1 0,1 0 0,-1 1 0,0-1 0,0 1 0,0-1 0,0 1 1,0 0-1,0-1 0,1 1 0,-1 0 0,0-1 0,0 1 0,0 0 0,-2 0 0,-37 0-5226,29 1 3422,-13 0-3814</inkml:trace>
</inkml:ink>
</file>

<file path=ppt/ink/ink4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9.187"/>
    </inkml:context>
    <inkml:brush xml:id="br0">
      <inkml:brushProperty name="width" value="0.025" units="cm"/>
      <inkml:brushProperty name="height" value="0.025" units="cm"/>
      <inkml:brushProperty name="color" value="#E71224"/>
    </inkml:brush>
  </inkml:definitions>
  <inkml:trace contextRef="#ctx0" brushRef="#br0">259 1 12492,'0'0'16229,"1"6"-15947,1 21 65,-1 1 0,-4 43 0,0 4-256,3-74-327,1 28 822,3-14-2133,3-8-4810</inkml:trace>
  <inkml:trace contextRef="#ctx0" brushRef="#br0" timeOffset="1">0 345 19827,'0'0'5893,"57"-18"-4195,-18 3-417,5-3-480,-2 4-417,0 1-288,-5 4-160,-6 8-833,-8 1-1056,-2 0-706,-8 0-1633,-1 0-2402,2 0-5926</inkml:trace>
</inkml:ink>
</file>

<file path=ppt/ink/ink4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9.808"/>
    </inkml:context>
    <inkml:brush xml:id="br0">
      <inkml:brushProperty name="width" value="0.025" units="cm"/>
      <inkml:brushProperty name="height" value="0.025" units="cm"/>
      <inkml:brushProperty name="color" value="#E71224"/>
    </inkml:brush>
  </inkml:definitions>
  <inkml:trace contextRef="#ctx0" brushRef="#br0">183 2 18033,'0'0'8728,"-10"-1"-7745,6 1-910,-1-1 0,1 1 0,0 0 0,-1 1 0,1-1 0,0 1 0,-1-1 0,1 1 0,0 1 0,0-1 0,0 1 0,0-1 0,0 1 0,0 0 0,1 0 0,-1 1 0,0-1 0,1 1 0,0 0 0,0 0 0,-4 4 0,-3 5 18,1 1-1,1-1 0,0 2 0,0-1 0,1 1 0,1 0 0,1 1 0,0-1 0,1 1 0,0 0 0,1 0 0,1 1 1,0-1-1,1 0 0,2 31 0,0-42-91,0 0 1,0 0 0,0 0-1,0 0 1,1-1 0,-1 1 0,1 0-1,0-1 1,0 1 0,1-1-1,-1 0 1,1 0 0,-1 0-1,1 0 1,0 0 0,0 0-1,1-1 1,-1 1 0,0-1-1,1 0 1,-1 0 0,1-1-1,0 1 1,0-1 0,-1 1-1,1-1 1,0 0 0,0-1-1,0 1 1,0-1 0,6 0-1,-6 1 50,-1-1 0,1 0 0,-1 0 0,0 0 0,1 0 0,-1-1 0,0 1-1,1-1 1,-1 0 0,0 0 0,0 0 0,0-1 0,0 1 0,0-1 0,0 0-1,0 1 1,0-1 0,0 0 0,-1-1 0,1 1 0,-1 0 0,0-1 0,0 0 0,0 1-1,0-1 1,0 0 0,0 0 0,-1 0 0,1 0 0,-1 0 0,0 0 0,0-1-1,0 1 1,0 0 0,-1-1 0,0 1 0,1-4 0,-2 5-44,1 0 0,-1 0 0,1 0 1,-1 0-1,0 1 0,0-1 0,0 0 0,0 1 0,0-1 1,0 0-1,-1 1 0,1-1 0,0 1 0,-1 0 0,1 0 1,-1-1-1,1 1 0,-1 0 0,0 0 0,0 0 0,1 0 1,-1 1-1,0-1 0,0 0 0,0 1 0,0 0 0,0-1 1,0 1-1,1 0 0,-5 0 0,-63-2-37,29 14 32,39-12 0,0 0 0,0 1 0,0-1 0,0 0 0,0 1 0,0 0 0,1-1 0,-1 1 0,0-1 0,0 1 0,0 0 0,0 0 0,1-1 0,-1 1 0,0 0 0,1 0 0,-1 0 0,1 0 0,-1 0 0,1 0 0,-1 0 0,1 0 0,-1 0 0,1 0 0,0 0 0,0 0 0,0 0 0,0 0 0,0 0 0,0 0 0,0 0 0,0 0 0,0 0 0,0 2 0,2-2 0,-1 0 0,0 0 0,0-1 0,1 1 0,-1 0 0,0-1 0,1 1 0,-1-1 0,0 0 0,1 1 0,-1-1 0,1 0 0,-1 0 0,0 0 0,1 0 0,-1 0 0,3-1 0,27-2 0,-8-2 0,0-2 0,-1 0 0,0-2 0,0 0 0,-1-1 0,40-27 0,-68 43 6,1 1 0,0 0 1,1-1-1,-1 2 0,1-1 0,0 1 1,1-1-1,0 1 0,0 1 0,1-1 1,-3 12-1,2-8-53,0 1 0,1 0 1,1-1-1,0 1 0,0 0 0,2 0 1,1 26-1,5-22-2829,3-9-4871</inkml:trace>
</inkml:ink>
</file>

<file path=ppt/ink/ink4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46.615"/>
    </inkml:context>
    <inkml:brush xml:id="br0">
      <inkml:brushProperty name="width" value="0.025" units="cm"/>
      <inkml:brushProperty name="height" value="0.025" units="cm"/>
      <inkml:brushProperty name="color" value="#E71224"/>
    </inkml:brush>
  </inkml:definitions>
  <inkml:trace contextRef="#ctx0" brushRef="#br0">25 48 15375,'0'0'12961,"12"-2"-11936,42 0 387,72 5 0,-64-1-1296,-1-2 1,1-3-1,0-3 1,98-21-1,-208 40-140,-4 2-15,-65 10 1,-186-9 139,302-16-104,0 1 1,1-1-1,-1 0 0,0 0 0,1 0 1,-1 0-1,1 0 0,-1 0 1,0 0-1,1 0 0,-1 0 1,0 0-1,1 0 0,-1-1 0,1 1 1,-1 0-1,0 0 0,1-1 1,-1 1-1,1 0 0,-1-1 0,1 1 1,-1 0-1,1-1 0,-1 1 1,0-1-1,12-9-164,28-8-138,15 4 177,0 2 0,1 2 0,0 3 0,0 3 0,66 2 0,-156 21-225,-57 7 666,-1-3-1,0-5 0,-121 9 1,214-28-308,0 1-1,0 0 1,0 0 0,0 0 0,0 0 0,0 0 0,0 0 0,0 0 0,0-1 0,-1 1 0,1 0 0,0 0 0,0 0-1,0 0 1,0 0 0,0 0 0,0 0 0,0 0 0,0 0 0,0 0 0,0-1 0,0 1 0,0 0 0,0 0 0,-1 0-1,1 0 1,0 0 0,0 0 0,0 0 0,0 0 0,0 0 0,0 0 0,0 0 0,0 0 0,-1 0 0,1 0-1,0 0 1,0 0 0,0 0 0,0 0 0,0 0 0,0 0 0,0 0 0,-1 0 0,18-8 28,26-7-127,120-23-1802,-53 20-3062,-91 15 3564,49-9-5541</inkml:trace>
</inkml:ink>
</file>

<file path=ppt/ink/ink4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3.984"/>
    </inkml:context>
    <inkml:brush xml:id="br0">
      <inkml:brushProperty name="width" value="0.025" units="cm"/>
      <inkml:brushProperty name="height" value="0.025" units="cm"/>
      <inkml:brushProperty name="color" value="#E71224"/>
    </inkml:brush>
  </inkml:definitions>
  <inkml:trace contextRef="#ctx0" brushRef="#br0">47 16 7335,'0'0'20964,"0"-16"-19635,-1 33-489,-1-1 0,-1 1 1,-1-1-1,-8 26 0,-5 17-2542,9 1-9029</inkml:trace>
</inkml:ink>
</file>

<file path=ppt/ink/ink4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4.360"/>
    </inkml:context>
    <inkml:brush xml:id="br0">
      <inkml:brushProperty name="width" value="0.025" units="cm"/>
      <inkml:brushProperty name="height" value="0.025" units="cm"/>
      <inkml:brushProperty name="color" value="#E71224"/>
    </inkml:brush>
  </inkml:definitions>
  <inkml:trace contextRef="#ctx0" brushRef="#br0">0 1 14830,'0'0'14318,"57"5"-13518,-28-5-415,1 0-193,-4 0-160,-1-4-64,-2 3-737,-5 1-1505,-5 0-2018,-3 0-2627</inkml:trace>
</inkml:ink>
</file>

<file path=ppt/ink/ink4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4.781"/>
    </inkml:context>
    <inkml:brush xml:id="br0">
      <inkml:brushProperty name="width" value="0.025" units="cm"/>
      <inkml:brushProperty name="height" value="0.025" units="cm"/>
      <inkml:brushProperty name="color" value="#E71224"/>
    </inkml:brush>
  </inkml:definitions>
  <inkml:trace contextRef="#ctx0" brushRef="#br0">1 63 15567,'0'0'8488,"9"-9"-6721,32-27-358,-39 34-1245,1 0 0,-1 0 1,1 0-1,-1 1 0,1-1 0,0 1 0,0 0 1,-1 0-1,1 0 0,0 0 0,0 1 0,4-2 0,-5 2-92,-1 0-1,0 1 0,0-1 0,0 0 0,1 0 0,-1 0 0,0 1 0,0-1 0,0 0 0,0 1 0,0 0 0,0-1 0,0 1 1,0-1-1,0 1 0,0 0 0,0 0 0,0-1 0,0 1 0,0 0 0,0 1 0,1 0-21,-1 1 1,-1-1-1,1 0 1,0 0-1,0 0 0,-1 1 1,1-1-1,-1 0 0,0 1 1,0-1-1,0 0 0,0 1 1,0-1-1,0 0 1,-1 1-1,1-1 0,-1 0 1,0 0-1,1 1 0,-1-1 1,0 0-1,0 0 0,-1 0 1,1 0-1,-2 3 1,-29 32 49,-19 27 172,48-60-260,0 1 0,0 0 0,1-1 0,0 1 0,0 0 0,0 0 0,0 0 0,1 1 0,0-1 0,0 0 0,0 0 0,1 7 0,0-11-47,1 0-1,-1-1 1,1 1 0,0 0-1,0 0 1,-1 0 0,1-1-1,0 1 1,0-1 0,0 1-1,0 0 1,-1-1 0,1 1-1,0-1 1,0 0 0,0 1 0,0-1-1,0 0 1,0 0 0,0 1-1,0-1 1,0 0 0,1 0-1,-1 0 1,0 0 0,0 0-1,0-1 1,0 1 0,2-1-1,36-5-2256,-29 1 503,1 1 1,-1-2 0,16-11 0,-20 13 666,27-17-5989</inkml:trace>
</inkml:ink>
</file>

<file path=ppt/ink/ink4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5.124"/>
    </inkml:context>
    <inkml:brush xml:id="br0">
      <inkml:brushProperty name="width" value="0.025" units="cm"/>
      <inkml:brushProperty name="height" value="0.025" units="cm"/>
      <inkml:brushProperty name="color" value="#E71224"/>
    </inkml:brush>
  </inkml:definitions>
  <inkml:trace contextRef="#ctx0" brushRef="#br0">55 44 18802,'0'0'6603,"-8"10"-6549,7-8-47,-4 3 14,0 1-1,1-1 1,0 1 0,0 1 0,0-1 0,1 1-1,0-1 1,0 1 0,1 0 0,0 0 0,0 0 0,-1 14-1,2-17 115,1 0-1,0 0 0,0 1 1,0-1-1,0 0 0,1 0 1,-1 0-1,1 1 1,0-1-1,3 5 0,-3-8-59,0 1 0,0-1 0,0 0-1,1 0 1,-1 0 0,0 0 0,1 0-1,-1 0 1,1-1 0,-1 1 0,1 0-1,-1-1 1,1 1 0,0-1 0,-1 0-1,1 1 1,0-1 0,-1 0 0,1 0 0,0 0-1,-1 0 1,1 0 0,0 0 0,-1-1-1,1 1 1,0-1 0,-1 1 0,1-1-1,2-1 1,2 0 39,0 0-1,1-1 1,-1 0-1,0-1 0,-1 1 1,1-1-1,-1 0 1,1-1-1,-1 1 1,-1-1-1,1 0 0,0 0 1,-1-1-1,0 1 1,5-12-1,-7 14-71,0 1-1,-1-1 1,0 0-1,1 0 1,-1 1-1,0-1 1,0 0-1,-1 0 1,1 0-1,-1 0 1,1-1-1,-1 1 1,0 0 0,0 0-1,-1 0 1,1 0-1,-1 0 1,1 0-1,-1 0 1,0 0-1,0 0 1,0 0-1,0 0 1,-1 1-1,1-1 1,-1 0-1,0 1 1,1-1-1,-1 1 1,0 0-1,-1-1 1,1 1-1,0 0 1,-1 0-1,-4-2 1,-62-25-5359,55 23-1794</inkml:trace>
</inkml:ink>
</file>

<file path=ppt/ink/ink4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5.783"/>
    </inkml:context>
    <inkml:brush xml:id="br0">
      <inkml:brushProperty name="width" value="0.025" units="cm"/>
      <inkml:brushProperty name="height" value="0.025" units="cm"/>
      <inkml:brushProperty name="color" value="#E71224"/>
    </inkml:brush>
  </inkml:definitions>
  <inkml:trace contextRef="#ctx0" brushRef="#br0">0 218 10762,'0'0'12674,"7"-11"-11634,5-6-753,0 1-1,1 1 0,1 0 0,25-22 0,7-4-196,34-24-148,-79 65-6,-1 4 106,1 0 1,-1 0-1,1 0 0,-1 0 1,-1 0-1,1 0 0,-1 0 1,1 0-1,-1 0 0,-2 4 1,3-4 36,-13 48 599,8-38-625,1 1 1,0-1-1,2 1 0,-1 0 1,2 0-1,0 0 0,1 0 1,2 18-1,5-18-2365,7-9-3453,-6-6 229</inkml:trace>
</inkml:ink>
</file>

<file path=ppt/ink/ink4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6.188"/>
    </inkml:context>
    <inkml:brush xml:id="br0">
      <inkml:brushProperty name="width" value="0.025" units="cm"/>
      <inkml:brushProperty name="height" value="0.025" units="cm"/>
      <inkml:brushProperty name="color" value="#E71224"/>
    </inkml:brush>
  </inkml:definitions>
  <inkml:trace contextRef="#ctx0" brushRef="#br0">9 65 8872,'0'0'11489,"10"-8"-9616,0-1-1331,0 1-1,1 0 0,15-8 0,-22 14-405,0 0-1,1 0 0,-1 0 0,1 0 0,-1 1 0,1 0 1,0 0-1,-1 0 0,1 0 0,0 1 0,-1 0 0,1 0 1,0 0-1,0 0 0,0 1 0,4 1 0,-8-1-127,0-1 0,0 1 0,0 0-1,-1-1 1,1 1 0,0 0 0,-1-1 0,1 1-1,0 0 1,-1 0 0,1 0 0,-1 0 0,0-1-1,1 1 1,-1 0 0,1 0 0,-1 0 0,0 0-1,0 0 1,0 0 0,0 0 0,0 0-1,0 0 1,0 0 0,0 0 0,0 0 0,0 0-1,-1 2 1,-8 30 535,-1-17-250,-2 1 0,1-2-1,-28 28 1,28-32-154,0 0-1,1 1 1,0 0-1,1 1 1,1-1-1,0 2 1,-10 22-1,18-36-136,-1 1-1,1 0 0,0-1 1,-1 1-1,1 0 0,0-1 1,0 1-1,-1 0 0,1 0 0,0-1 1,0 1-1,0 0 0,0 0 1,0-1-1,0 1 0,0 0 1,1 0-1,-1-1 0,0 1 0,0 0 1,1-1-1,-1 1 0,0 0 1,1-1-1,-1 1 0,0 0 1,1-1-1,-1 1 0,1-1 0,-1 1 1,1 0-1,-1-1 0,1 0 1,0 1-1,-1-1 0,2 1 1,0 0-3,1 0 0,0-1 1,0 1-1,-1-1 0,1 0 1,0 0-1,0 0 0,0 0 1,0 0-1,3-1 1,65-20-1862,-1-10-6145,-41 15 581</inkml:trace>
</inkml:ink>
</file>

<file path=ppt/ink/ink4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6.543"/>
    </inkml:context>
    <inkml:brush xml:id="br0">
      <inkml:brushProperty name="width" value="0.025" units="cm"/>
      <inkml:brushProperty name="height" value="0.025" units="cm"/>
      <inkml:brushProperty name="color" value="#E71224"/>
    </inkml:brush>
  </inkml:definitions>
  <inkml:trace contextRef="#ctx0" brushRef="#br0">72 26 15310,'0'0'10314,"-9"11"-10036,7-9-269,-4 5 80,0 0 1,0 1 0,0-1-1,1 1 1,0 1 0,1-1-1,0 1 1,0 0 0,1 0-1,0 0 1,0 0 0,-2 16-1,5-21-53,0-1 0,-1 1 0,1-1-1,1 0 1,-1 1 0,0-1 0,1 0 0,-1 1-1,1-1 1,0 0 0,0 1 0,1-1 0,-1 0-1,1 0 1,-1 0 0,1 0 0,0-1 0,0 1-1,5 5 1,-5-7-20,1 0 0,-1 0 0,1 0 0,-1 0 0,1 0 0,0 0 0,0-1 0,-1 1 0,1-1 0,0 0 0,0 0 0,-1 0 0,1 0 0,0 0 0,0-1 0,-1 1 0,1-1 0,0 1 0,0-1 0,-1 0 0,1 0 0,-1-1 0,1 1 0,-1 0 0,4-3 0,2-1 113,-1 0 1,1-1-1,-1 0 0,0 0 1,0 0-1,-1-1 0,0 0 1,0-1-1,-1 1 0,1-1 1,-2 0-1,1 0 0,-1 0 1,0-1-1,-1 0 0,0 1 1,-1-1-1,1 0 0,-2-1 1,1 1-1,-1-11 0,-1 18-114,0 0 0,-1 0 0,1-1-1,-1 1 1,1 0 0,-1 0 0,0 0-1,0 0 1,0 0 0,0 0 0,-1 0-1,1 0 1,0 0 0,-1 0 0,0 0-1,1 1 1,-1-1 0,0 1 0,0-1-1,1 1 1,-1 0 0,0 0 0,0 0 0,-1 0-1,1 0 1,0 0 0,0 0 0,0 1-1,-1-1 1,1 1 0,0 0 0,0 0-1,-1 0 1,-1 0 0,-43 2-1841,10 10-5209,18-2-1805</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0.033"/>
    </inkml:context>
    <inkml:brush xml:id="br0">
      <inkml:brushProperty name="width" value="0.025" units="cm"/>
      <inkml:brushProperty name="height" value="0.025" units="cm"/>
    </inkml:brush>
  </inkml:definitions>
  <inkml:trace contextRef="#ctx0" brushRef="#br0">100 2 12748,'0'0'1788,"-11"9"129,5-3-1708,-47 44 1661,49-46-1699,1 0 0,0-1 0,1 1 0,-1 0 0,1 0 0,0 1 0,0-1 0,0 0 0,0 1 0,1-1 0,0 1 0,0 0 0,0-1 0,1 1 0,-1 9 0,1-13-162,0-1 0,0 1-1,1 0 1,-1-1 0,0 1-1,0 0 1,1-1 0,-1 1 0,0 0-1,1-1 1,-1 1 0,1 0-1,-1-1 1,1 1 0,-1-1 0,1 1-1,-1-1 1,1 1 0,0-1 0,-1 1-1,1-1 1,-1 0 0,1 1-1,0-1 1,-1 0 0,1 0 0,1 1-1,27-1 204,-22-1-174,0-1 0,1 0 0,-1 0 0,0-1 0,8-4-1,-6 1-6,0 0 0,-1-1 0,0 0 0,0 0 0,7-10 0,-12 13 10,0 1 0,0-1 1,-1 0-1,1-1 0,-1 1 0,1 0 1,-2-1-1,1 1 0,0-1 1,-1 0-1,0 1 0,0-1 1,1-6-1,-2 10 130,-8 14-75,5-7-19,0 0 0,1 0 0,-1 0 0,1 1 0,1-1 0,-1 1 0,1-1 0,0 1 0,1 0 0,-1-1 0,2 1 0,-1 0 0,2 8 0,-1-13-30,0-1 0,0 1-1,1-1 1,-1 0 0,1 0-1,-1 0 1,1 0 0,-1 0-1,1 0 1,0 0 0,0 0 0,-1 0-1,1-1 1,0 1 0,0-1-1,0 1 1,0-1 0,-1 0 0,1 0-1,0 0 1,0 0 0,0 0-1,0 0 1,0 0 0,0-1 0,-1 1-1,4-2 1,3 1 110,-1-1-1,0 0 1,0 0-1,0 0 1,12-7 0,-10 2-82,0-1 0,0 1 1,-1-2-1,0 1 0,0-1 1,-1 0-1,0-1 0,0 0 1,5-11-1,-10 18-65,5 86-421,-6-82 442,1 1-1,0-1 1,-1 0 0,1 0 0,0 0-1,0 0 1,0 0 0,-1-1-1,1 1 1,0 0 0,0-1 0,0 1-1,0-1 1,0 0 0,0 0 0,0 0-1,1 0 1,-1 0 0,0 0-1,0-1 1,0 1 0,0 0 0,3-2-1,2 0 122,0 0 0,-1 0 0,1-1 0,-1 1 0,12-8 0,-8 2-50,0-1 0,-1 1 0,0-2 0,-1 1 0,11-17-1,6-6-7,-23 86-676,-4-42 465,0-2 184,1 0 0,0 0-1,1 0 1,0 0 0,2 11 0,-2-19-164,0 0 0,1 0 0,-1 0 1,1 0-1,0-1 0,0 1 0,-1 0 0,1 0 1,0 0-1,0-1 0,1 1 0,-1-1 1,0 1-1,0-1 0,1 1 0,-1-1 0,1 0 1,-1 1-1,1-1 0,0 0 0,0 0 1,-1 0-1,1-1 0,0 1 0,0 0 1,0-1-1,0 1 0,0-1 0,0 1 0,0-1 1,3 0-1,35-4-3665,-36 3 2704,1-1 1,-1 0 0,1 0 0,-1 0 0,0 0 0,0-1 0,0 0 0,0 0-1,5-5 1,-4 3 22,-1 0 0,0-1 1,0 1-1,0-1 0,-1 1 0,5-11 0,5-22 3187,-15 43 6567,-3 6-3872,-2 4-4064,1-1 0,1 2 0,-4 17 0,8-18-670,0 0 1,1 0-1,1 0 1,1 0-1,0 0 1,0 0-1,2-1 1,0 1-1,0-1 1,2 0-1,10 23 1,-15-36-109,1 5 10,1-1 1,-1 1-1,-1 0 1,1-1-1,-1 1 1,0 0 0,0 0-1,-1 0 1,0 0-1,0 0 1,-1 7-1,-3-10 903,-3-11 42,-3-9-158,3-16-744,2-1 0,1 1 0,1-1 0,2 0 0,4-40 0,-2 44-304,-1 27 216,0 0 1,0-1-1,0 1 1,0 0-1,0-1 1,1 1-1,0 0 1,0 0 0,0-1-1,0 1 1,0 0-1,0 0 1,1 0-1,0 0 1,-1 1-1,1-1 1,0 0-1,0 1 1,1-1-1,-1 1 1,0 0-1,1 0 1,0 0-1,-1 0 1,1 0 0,0 0-1,0 1 1,0-1-1,0 1 1,0 0-1,0 0 1,0 0-1,1 0 1,-1 1-1,0-1 1,0 1-1,1 0 1,-1 0-1,0 0 1,1 0-1,-1 1 1,0-1-1,0 1 1,1 0 0,-1 0-1,0 0 1,3 2-1,-3-2 12,0 0-1,0 1 1,0 0-1,0 0 1,0-1-1,0 2 1,0-1-1,-1 0 1,1 0-1,-1 1 1,0 0 0,0-1-1,0 1 1,0 0-1,0 0 1,1 4-1,-2-5 66,0-1-1,0 1 0,-1 0 1,1 0-1,-1-1 0,1 1 1,-1 0-1,0 0 0,0 0 1,0 0-1,0-1 0,0 1 1,0 0-1,0 0 0,-1 0 1,1 0-1,-1-1 0,1 1 1,-1 0-1,0 0 0,0-1 1,0 1-1,0-1 0,0 1 1,0 0-1,0-1 0,0 0 1,0 1-1,-1-1 1,1 0-1,-3 2 0,-6 3 259,0 0 0,0 0 1,-1-1-1,0 0 0,0-1 0,-1-1 0,1 1 0,-1-2 0,0 0 0,1 0 0,-1-1 1,-16 0-1,27-1-365,1 0 0,0 0 0,-1 0 0,1 0-1,0 0 1,-1-1 0,1 1 0,0 0 0,-1 0 0,1 0 0,0 0 0,-1 0 0,1-1 0,0 1 0,-1 0 0,1 0 0,0 0 0,0-1 0,-1 1 0,1 0 0,0 0 0,0-1 0,0 1 0,-1 0 0,1-1 0,0 1 0,0 0 0,0-1 0,0 1 0,0 0 0,-1-1 0,1 1 0,0 0 0,0-1 0,0 1 0,0 0 0,0-1 0,0 1 0,0 0 0,0-1 0,0 1 0,1 0 0,-1-1-1,0 1 1,0 0 0,0-1 0,0 1 0,0 0 0,1-1 0,-1 1 0,0 0 0,0 0 0,0-1 0,1 1 0,-1 0 0,0 0 0,0-1 0,1 1 0,-1 0 0,0 0 0,1 0 0,-1-1 0,18-17-3589,69-25-8496,-51 27 5130</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1.507"/>
    </inkml:context>
    <inkml:brush xml:id="br0">
      <inkml:brushProperty name="width" value="0.025" units="cm"/>
      <inkml:brushProperty name="height" value="0.025" units="cm"/>
    </inkml:brush>
  </inkml:definitions>
  <inkml:trace contextRef="#ctx0" brushRef="#br0">69 894 256,'-9'-194'1174,"-18"-483"1234,24 654-2535,-2 35-124,-2 38 176,-11 658-123,20-498 209,5 113-1357,55 365 1,-49-595 1222</inkml:trace>
</inkml:ink>
</file>

<file path=ppt/ink/ink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4.678"/>
    </inkml:context>
    <inkml:brush xml:id="br0">
      <inkml:brushProperty name="width" value="0.025" units="cm"/>
      <inkml:brushProperty name="height" value="0.025" units="cm"/>
    </inkml:brush>
  </inkml:definitions>
  <inkml:trace contextRef="#ctx0" brushRef="#br0">39 90 20307,'0'0'3844,"0"-53"384,0 34-897,0 7-2274,0 6-1057,-3 11 0,-1 12-160,-9 3-3908,-5-2-5445</inkml:trace>
</inkml:ink>
</file>

<file path=ppt/ink/ink5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30.997"/>
    </inkml:context>
    <inkml:brush xml:id="br0">
      <inkml:brushProperty name="width" value="0.025" units="cm"/>
      <inkml:brushProperty name="height" value="0.025" units="cm"/>
      <inkml:brushProperty name="color" value="#E71224"/>
    </inkml:brush>
  </inkml:definitions>
  <inkml:trace contextRef="#ctx0" brushRef="#br0">0 61 12556,'0'0'10831,"11"3"-10030,7 1-585,1-1-1,-1 0 0,1-2 0,-1 0 1,1-1-1,0-1 0,-1-1 1,34-7-1,23-15 550,-56 16-684,-1 1 0,1 1 0,1 1 0,-1 0 0,1 2 0,-1 0 0,1 1 0,0 2 0,22 0 0,-39 1-65,0 0 1,0 0-1,0 0 0,0 0 1,-1 0-1,1 0 1,0 1-1,-1-1 0,1 1 1,-1 0-1,1 0 1,-1 0-1,0 0 0,0 0 1,0 0-1,0 1 1,0-1-1,0 1 0,-1-1 1,2 4-1,3 7-3832,-2-1-4174,-7-23-5078</inkml:trace>
</inkml:ink>
</file>

<file path=ppt/ink/ink5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46.287"/>
    </inkml:context>
    <inkml:brush xml:id="br0">
      <inkml:brushProperty name="width" value="0.025" units="cm"/>
      <inkml:brushProperty name="height" value="0.025" units="cm"/>
      <inkml:brushProperty name="color" value="#E71224"/>
    </inkml:brush>
  </inkml:definitions>
  <inkml:trace contextRef="#ctx0" brushRef="#br0">0 19 11115,'0'0'14798,"15"3"-13768,130 20-414,1-5-1,287-5 1,-396-14-599,0-2 1,65-14-1,-33-7-2722,-55 15-1140,-11-1-2400,-2-1-6054</inkml:trace>
</inkml:ink>
</file>

<file path=ppt/ink/ink5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6.929"/>
    </inkml:context>
    <inkml:brush xml:id="br0">
      <inkml:brushProperty name="width" value="0.025" units="cm"/>
      <inkml:brushProperty name="height" value="0.025" units="cm"/>
      <inkml:brushProperty name="color" value="#E71224"/>
    </inkml:brush>
  </inkml:definitions>
  <inkml:trace contextRef="#ctx0" brushRef="#br0">59 1 11499,'0'0'18684,"-1"11"-18230,-16 76-504,-14 101 1139,22-61-10098</inkml:trace>
</inkml:ink>
</file>

<file path=ppt/ink/ink5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7.272"/>
    </inkml:context>
    <inkml:brush xml:id="br0">
      <inkml:brushProperty name="width" value="0.025" units="cm"/>
      <inkml:brushProperty name="height" value="0.025" units="cm"/>
      <inkml:brushProperty name="color" value="#E71224"/>
    </inkml:brush>
  </inkml:definitions>
  <inkml:trace contextRef="#ctx0" brushRef="#br0">0 63 15182,'0'0'10731,"15"0"-9867,253-25 114,-179 14-4171,-87 11 2946,-1 0-57,0 0 0,0 0 0,1 0 0,-1 0 0,0 0 0,0 0 0,0 0 0,0 0 0,0-1 0,1 1 0,-1-1-1,0 1 1,0-1 0,0 1 0,0-1 0,0 1 0,0-1 0,0 0 0,-1 1 0,1-1 0,0 0 0,0 0 0,0 0 0,-1 0 0,1 0 0,0 0 0,0-1 0,0-10-4223</inkml:trace>
</inkml:ink>
</file>

<file path=ppt/ink/ink5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7.646"/>
    </inkml:context>
    <inkml:brush xml:id="br0">
      <inkml:brushProperty name="width" value="0.025" units="cm"/>
      <inkml:brushProperty name="height" value="0.025" units="cm"/>
      <inkml:brushProperty name="color" value="#E71224"/>
    </inkml:brush>
  </inkml:definitions>
  <inkml:trace contextRef="#ctx0" brushRef="#br0">1 79 7207,'0'0'20948,"72"-2"-19987,-24 2-353,9-9-288,2-7-191,-2-3-33,-7 4-64,-11 3-1121,-13 6-1474,-14 6-1537</inkml:trace>
</inkml:ink>
</file>

<file path=ppt/ink/ink5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8.413"/>
    </inkml:context>
    <inkml:brush xml:id="br0">
      <inkml:brushProperty name="width" value="0.025" units="cm"/>
      <inkml:brushProperty name="height" value="0.025" units="cm"/>
      <inkml:brushProperty name="color" value="#E71224"/>
    </inkml:brush>
  </inkml:definitions>
  <inkml:trace contextRef="#ctx0" brushRef="#br0">187 103 8968,'0'0'5643,"7"-9"-2648,-4 5-2496,20-31 1343,-21 33-1480,-1 0-1,0 0 1,0-1 0,0 1-1,0 0 1,-1 0 0,1-1-1,0 1 1,-1 0 0,0-1-1,0 1 1,1-1 0,-1 1-1,-1-1 1,1 1 0,0 0-1,-1-4 1,0 5-209,-1 0 1,1 0-1,0 0 1,-1 0-1,1 1 0,-1-1 1,1 0-1,-1 1 1,1-1-1,-1 1 0,1-1 1,-1 1-1,1 0 1,-1-1-1,0 1 0,1 0 1,-1 0-1,1 0 1,-3 1-1,-34 1 425,29 0-465,0 1 0,0 0 0,0 0 0,0 1 0,1 0 0,0 0 0,0 1 0,0 0 1,-13 11-1,16-12-50,0 1 0,0-1 0,0 1 0,1-1 0,-1 2 0,1-1 0,0 0 0,0 1 0,1-1 0,0 1 0,0 0 1,0 0-1,1 1 0,-3 8 0,5-14-64,1 1 0,-1-1 0,0 0 0,0 1 1,1-1-1,-1 0 0,1 1 0,-1-1 0,1 0 0,-1 1 1,1-1-1,0 0 0,0 0 0,-1 0 0,1 0 1,0 0-1,0 0 0,0 0 0,0 0 0,1 0 0,-1 0 1,0 0-1,0-1 0,0 1 0,1 0 0,-1-1 0,0 1 1,1-1-1,-1 0 0,0 1 0,1-1 0,-1 0 0,0 0 1,2 0-1,61 4-67,-46-3 37,-15-1 24,10 0-69,0 1 1,-1 0-1,1 1 1,0 1-1,14 4 1,-24-6 59,0 0 1,0 0-1,-1 1 1,1-1-1,-1 1 1,1 0 0,-1-1-1,1 1 1,-1 0-1,0 0 1,0 1-1,0-1 1,0 0 0,0 1-1,-1-1 1,1 1-1,-1 0 1,0-1-1,1 1 1,-1 0 0,0 0-1,-1 0 1,1-1-1,0 1 1,-1 0-1,0 0 1,0 0 0,0 3-1,0 2 70,0-1-1,0 1 1,-1-1-1,0 0 1,-1 1-1,0-1 1,0 0 0,0 0-1,-1 0 1,0 0-1,0-1 1,-1 1-1,0-1 1,-6 8 0,6-9-11,-1-1 0,1 0 0,-1 0 0,0-1 0,0 1 0,0-1 0,0 0 1,0-1-1,-1 1 0,1-1 0,-1 0 0,0 0 0,0-1 0,0 1 0,0-1 1,0-1-1,0 1 0,-7-1 0,1 0-239,0-1-1,0 0 1,0-1-1,-15-3 1,26 4 123,-1 1 1,0-1-1,1 0 0,-1 1 1,0-1-1,1 0 1,-1 0-1,1 0 1,-1 0-1,1 0 0,-1 0 1,1 0-1,0-1 1,-1 1-1,1 0 0,-1-3 1,1 3 5,1-1 1,0 1-1,0-1 0,0 1 0,0 0 1,0-1-1,0 1 0,0-1 1,0 1-1,1 0 0,-1-1 0,0 1 1,1-1-1,-1 1 0,1 0 1,0 0-1,-1-1 0,1 1 1,0 0-1,0 0 0,0 0 0,0 0 1,0 0-1,0 0 0,1-1 1,34-36-11823,-11 12 342</inkml:trace>
</inkml:ink>
</file>

<file path=ppt/ink/ink5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8.757"/>
    </inkml:context>
    <inkml:brush xml:id="br0">
      <inkml:brushProperty name="width" value="0.025" units="cm"/>
      <inkml:brushProperty name="height" value="0.025" units="cm"/>
      <inkml:brushProperty name="color" value="#E71224"/>
    </inkml:brush>
  </inkml:definitions>
  <inkml:trace contextRef="#ctx0" brushRef="#br0">188 1 14990,'0'0'16170,"-11"13"-15663,-166 218-421,254-336-18440,-52 67 9023</inkml:trace>
</inkml:ink>
</file>

<file path=ppt/ink/ink5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9.088"/>
    </inkml:context>
    <inkml:brush xml:id="br0">
      <inkml:brushProperty name="width" value="0.025" units="cm"/>
      <inkml:brushProperty name="height" value="0.025" units="cm"/>
      <inkml:brushProperty name="color" value="#E71224"/>
    </inkml:brush>
  </inkml:definitions>
  <inkml:trace contextRef="#ctx0" brushRef="#br0">199 1 9769,'-2'-1'9529,"-5"11"-3527,-13 29-1457,14-26-4356,1 0 0,0 1 0,0 0 0,2 0 0,-3 16 0,5-27-356,1-1 0,0 1 1,0 0-1,0-1 0,1 1 1,-1-1-1,0 1 0,1-1 1,0 1-1,0-1 1,0 0-1,0 1 0,0-1 1,0 0-1,0 0 0,1 1 1,-1-1-1,1 0 0,0-1 1,-1 1-1,1 0 0,0 0 1,0-1-1,4 4 1,17 15-5801,-20-15 1798,-2-1-1874</inkml:trace>
  <inkml:trace contextRef="#ctx0" brushRef="#br0" timeOffset="1">1 221 18129,'0'0'7463,"66"14"-7271,-30-14-384,0 0-1185,0 0-1698,-7-7-1762,-4-1-3394</inkml:trace>
</inkml:ink>
</file>

<file path=ppt/ink/ink5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9.620"/>
    </inkml:context>
    <inkml:brush xml:id="br0">
      <inkml:brushProperty name="width" value="0.025" units="cm"/>
      <inkml:brushProperty name="height" value="0.025" units="cm"/>
      <inkml:brushProperty name="color" value="#E71224"/>
    </inkml:brush>
  </inkml:definitions>
  <inkml:trace contextRef="#ctx0" brushRef="#br0">213 1 11563,'0'0'10767,"-10"-1"-8749,4 1-1847,-1 0-1,0 1 1,1 0-1,-1 0 1,1 0 0,-1 1-1,1 0 1,0 0-1,0 0 1,0 1-1,0 0 1,0 1-1,0-1 1,1 1-1,0 0 1,0 0-1,-9 10 1,2-3-44,1 1 0,1 0 0,0 1 0,-9 15 0,16-22-83,-1 0 1,1-1-1,1 1 0,-1 0 1,1 0-1,0 1 1,1-1-1,-1 0 0,1 1 1,1-1-1,-1 1 0,1 12 1,1-17-38,0 1 1,0-1-1,0 0 0,1 0 1,-1 0-1,0 0 0,1 0 1,-1 0-1,1 0 1,0 0-1,0-1 0,-1 1 1,1-1-1,0 1 1,0-1-1,1 0 0,-1 1 1,0-1-1,0 0 1,1-1-1,-1 1 0,0 0 1,1-1-1,-1 1 0,1-1 1,-1 0-1,1 0 1,2 0-1,11 2 30,0-2 0,29-2 0,-8-9-78,-36 11 76,0 0 0,0-1 0,0 1 1,-1 0-1,1-1 0,0 1 0,0 0 0,-1-1 0,1 1 1,0-1-1,-1 1 0,1-1 0,0 0 0,-1 1 1,1-1-1,-1 0 0,1 1 0,-1-1 0,1 0 0,-1 1 1,1-1-1,-1 0 0,0 0 0,0 0 0,1 1 1,-1-1-1,0 0 0,0 0 0,0 0 0,0 0 0,0 0 1,0 1-1,0-1 0,0 0 0,0 0 0,0 0 1,-1 0-1,1 1 0,0-1 0,0 0 0,-1-1 0,-1 1 54,0-1 0,0 1-1,1 0 1,-1 0-1,0 0 1,0 0-1,0 0 1,0 0 0,0 1-1,-1-1 1,1 1-1,0-1 1,0 1 0,0 0-1,0 0 1,-4 0-1,-44 1 351,34 0-232,12-1-189,1 0 1,-1 0 0,1 1 0,-1-1-1,1 1 1,-1 0 0,1 0-1,0 0 1,-1 1 0,1-1-1,-4 4 1,37-3-19,-11-7 0,-1-1 0,0-1 0,25-12 0,-22 10 0,-1 0 0,23-6 0,-42 15 0,-1 0 0,0 1 0,1-1 0,-1 0 0,0 0 0,0 0 0,1 1 0,-1-1 0,0 0 0,1 0 0,-1 1 0,0-1 0,0 0 0,0 1 0,1-1 0,-1 0 0,0 1 0,0-1 0,0 0 0,0 1 0,0-1 0,1 0 0,-1 1 0,0-1 0,0 0 0,0 1 0,0-1 0,0 1 0,0-1 0,0 0 0,0 1 0,-1-1 0,1 0 0,0 1 0,0-1 0,0 0 0,0 1 0,0-1 0,0 0 0,-1 1 0,1-1 0,0 0 0,0 1 0,-1-1 0,1 0 0,0 0 0,0 1 0,-1-1 0,-8 19 0,-34 54 0,72-70-5899,-20-3-2167</inkml:trace>
</inkml:ink>
</file>

<file path=ppt/ink/ink5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2.844"/>
    </inkml:context>
    <inkml:brush xml:id="br0">
      <inkml:brushProperty name="width" value="0.025" units="cm"/>
      <inkml:brushProperty name="height" value="0.025" units="cm"/>
      <inkml:brushProperty name="color" value="#E71224"/>
    </inkml:brush>
  </inkml:definitions>
  <inkml:trace contextRef="#ctx0" brushRef="#br0">5 0 16207,'0'0'11900,"4"12"-10859,3 27-597,-1 0 0,-2 0 1,-2 79-1,-2-51-148,0-52-3331,0-1-3296,-9-14-1193,7 0 5610,-15 0-6916</inkml:trace>
</inkml:ink>
</file>

<file path=ppt/ink/ink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5.397"/>
    </inkml:context>
    <inkml:brush xml:id="br0">
      <inkml:brushProperty name="width" value="0.025" units="cm"/>
      <inkml:brushProperty name="height" value="0.025" units="cm"/>
    </inkml:brush>
  </inkml:definitions>
  <inkml:trace contextRef="#ctx0" brushRef="#br0">18 87 18097,'0'0'3812,"1"-9"-604,-1 2-2795,1-18 2587,0 24-1708,-1 19-1027,0-9-140,0 104 995,-16 126 0,11-187-805,5-52-315,1 0 0,-1 1 0,0-1 0,0 0 0,0 1 0,0-1 0,0 0 0,1 0 0,-1 1 0,0-1 0,0 0 0,0 0 0,1 0 0,-1 1 0,0-1 0,1 0 0,-1 0 0,0 0 0,0 0 0,1 1 0,-1-1 0,0 0 0,1 0 0,-1 0 0,0 0 0,0 0 0,1 0 0,-1 0 0,0 0 0,1 0 0,-1 0 0,0 0 0,1 0 0,-1 0 0,0 0 0,1 0 0,-1 0 0,0-1 0,0 1 0,1 0 0,-1 0 0,0 0 0,1 0 0,-1 0 0,0-1 0,0 1 0,1 0 0,-1 0 0,0-1 0,0 1 0,0 0 0,0 0 0,1-1 0,-1 1 0,0 0 0,0 0 0,0-1 0,0 1 0,0-1 0,15-14 0,-2 0 0,1 0 0,-2-2 0,19-32 0,35-78 0,-64 124 0,16-36 0,24-76 0,-49 250-512,3-101 549,1 0 0,1 45 1,2-78-33,0 0-1,0 0 1,0 0 0,1 0 0,-1 0 0,0-1 0,1 1 0,-1 0 0,0 0 0,1 0 0,-1 0 0,1 0 0,-1-1 0,1 1-1,0 0 1,-1 0 0,1-1 0,0 1 0,-1 0 0,1-1 0,0 1 0,0-1 0,0 1 0,0-1 0,-1 1 0,1-1 0,0 0-1,0 1 1,0-1 0,0 0 0,0 0 0,0 0 0,0 0 0,0 0 0,0 0 0,0 0 0,0 0 0,0 0 0,0 0-1,0 0 1,0-1 0,0 1 0,0 0 0,-1-1 0,1 1 0,0 0 0,2-2 0,3-1 22,1 1 1,-1-2-1,1 1 0,-1-1 1,8-6-1,13-12-27,-2-2 0,-1 0 0,30-38 0,-46 51 0,1-1 0,-1 0 0,-1 0 0,0-1 0,-1 0 0,-1 0 0,1 0 0,-2-1 0,0 1 0,4-27 0,-11 25 0,-7 22 0,-8 22 0,6 1 0,2 1 0,1 0 0,1 1 0,2 0 0,1 0 0,-2 61 0,7-91 0,0-1 0,0 1 0,0 0 0,0-1 0,0 1 0,0 0 0,0-1 0,0 1 0,1 0 0,-1-1 0,1 1 0,-1-1 0,1 1 0,0 0 0,0-1 0,-1 0 0,1 1 0,0-1 0,0 1 0,0-1 0,0 0 0,1 0 0,-1 0 0,0 1 0,1-1 0,-1-1 0,0 1 0,1 0 0,-1 0 0,1 0 0,-1-1 0,1 1 0,0-1 0,-1 1 0,1-1 0,0 0 0,-1 1 0,1-1 0,0 0 0,2 0 0,2-1 0,-1 0 0,1 0 0,-1 0 0,1-1 0,-1 0 0,0 0 0,0 0 0,0-1 0,0 1 0,0-1 0,6-5 0,2-3 0,0 0 0,-1-2 0,0 1 0,-1-1 0,0-1 0,-1 0 0,-1-1 0,0 0 0,-1 0 0,0-1 0,-1 1 0,-1-2 0,-1 1 0,0-1 0,-1 0 0,-1 0 0,-1 0 0,0 0 0,-1 0 0,-2-27 0,1 42 0,0 1 0,0-1 0,-1 1 0,1 0 0,0-1 0,0 1 0,-1 0 0,1-1 0,-1 1 0,1 0 0,-1-1 0,1 1 0,-1 0 0,0 0 0,0 0 0,0-1 0,1 1 0,-1 0 0,0 0 0,0 0 0,-1 1 0,1-1 0,0 0 0,0 0 0,-1 0 0,0 1 0,1 0 0,0 0 0,0 0 0,0 0 0,-1 0 0,1 0 0,0 0 0,0 1 0,0-1 0,-1 0 0,1 1 0,0-1 0,0 1 0,0-1 0,0 1 0,0 0 0,0-1 0,0 1 0,0 0 0,0 0 0,0 0 0,1-1 0,-1 1 0,0 0 0,0 0 0,1 0 0,-1 0 0,0 3 0,-9 14-48,2 0 0,0 0 0,1 1 0,1 0 0,1 0 0,0 1 0,2 0 0,0-1 0,0 41 0,3-58-197,0 0 1,0 0 0,0 0 0,0 0-1,1 0 1,-1 0 0,1 0 0,-1 0 0,1 0-1,0 0 1,0 0 0,0 0 0,0 0 0,0-1-1,0 1 1,3 3 0,-3-4-217,1 0 1,-1-1-1,0 1 0,0 0 1,1-1-1,-1 1 1,0-1-1,1 1 0,-1-1 1,0 0-1,1 1 1,-1-1-1,1 0 0,-1 0 1,1 0-1,-1 0 1,1 0-1,-1 0 0,0 0 1,1-1-1,-1 1 1,1-1-1,-1 1 0,0-1 1,3 0-1,16-14-13168</inkml:trace>
</inkml:ink>
</file>

<file path=ppt/ink/ink5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187"/>
    </inkml:context>
    <inkml:brush xml:id="br0">
      <inkml:brushProperty name="width" value="0.025" units="cm"/>
      <inkml:brushProperty name="height" value="0.025" units="cm"/>
      <inkml:brushProperty name="color" value="#E71224"/>
    </inkml:brush>
  </inkml:definitions>
  <inkml:trace contextRef="#ctx0" brushRef="#br0">1 118 11659,'0'0'13058,"15"0"-11387,11 0-1297,0-2 1,0-1-1,0-1 1,0-1 0,27-9-1,6-4-233,35-12-44,-33 10-2961,-61 20 2792,11-5-3405,-9-4-5877,-2 2-3752</inkml:trace>
</inkml:ink>
</file>

<file path=ppt/ink/ink5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578"/>
    </inkml:context>
    <inkml:brush xml:id="br0">
      <inkml:brushProperty name="width" value="0.025" units="cm"/>
      <inkml:brushProperty name="height" value="0.025" units="cm"/>
      <inkml:brushProperty name="color" value="#E71224"/>
    </inkml:brush>
  </inkml:definitions>
  <inkml:trace contextRef="#ctx0" brushRef="#br0">0 50 19090,'0'0'8744,"54"-4"-6790,-3 4-609,6 0-768,5 0-353,-2-1-160,-4-7-256,-8-2-1281,-11 0-1890,-11 1-2243,-10 1-3234</inkml:trace>
</inkml:ink>
</file>

<file path=ppt/ink/ink5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920"/>
    </inkml:context>
    <inkml:brush xml:id="br0">
      <inkml:brushProperty name="width" value="0.025" units="cm"/>
      <inkml:brushProperty name="height" value="0.025" units="cm"/>
      <inkml:brushProperty name="color" value="#E71224"/>
    </inkml:brush>
  </inkml:definitions>
  <inkml:trace contextRef="#ctx0" brushRef="#br0">241 6 14253,'0'0'16998,"-13"-2"-16512,6 1-446,0 0-1,0 0 1,0 0 0,0 1 0,0 1 0,0-1 0,0 1 0,0 0 0,0 1 0,0-1 0,0 1-1,0 1 1,1-1 0,-1 1 0,1 0 0,0 1 0,0 0 0,-9 7 0,2-1 13,0 0 0,1 1 0,-16 18 0,26-26-51,0-1 1,0 0-1,-1 1 0,2 0 0,-1-1 1,0 1-1,0 0 0,1 0 1,0 0-1,-1 0 0,1 0 1,0 1-1,1-1 0,-1 0 1,1 0-1,-1 1 0,1-1 0,0 0 1,0 0-1,0 1 0,1-1 1,-1 0-1,1 1 0,-1-1 1,2 3-1,0-4-2,0 1 0,0-1 0,1 0 0,-1-1 0,0 1 0,0 0 0,1 0 0,-1-1 0,1 0 0,0 1 0,-1-1 0,1 0 0,0 0 0,0-1 0,0 1 0,-1 0 0,6-1 0,61 5 0,-49-5 0,-9 1-5,-2-1-28,0 0 1,0 1-1,1 1 0,-1-1 0,15 6 1,-21-6 26,-1 0 1,0 0-1,0 0 0,0 0 1,0 1-1,-1-1 1,1 1-1,0-1 0,0 1 1,-1 0-1,1-1 1,-1 1-1,0 0 1,1 0-1,-1 0 0,0 0 1,0 1-1,0-1 1,0 0-1,-1 0 0,1 0 1,-1 1-1,1-1 1,-1 0-1,0 1 0,0-1 1,0 4-1,0 0 14,-1-1 0,0 1 0,0-1 0,-1 0 0,0 1 0,0-1 0,0 0 0,0 0 0,-1 0 0,0 0 0,0 0 0,0-1 0,-1 1 0,1-1 0,-1 0 0,0 0-1,0 0 1,0-1 0,-1 0 0,0 1 0,1-1 0,-8 3 0,5-2 2,0-1 1,0 0-1,-1 0 0,1 0 1,-1-1-1,1 0 0,-1-1 0,0 1 1,1-1-1,-1-1 0,0 0 1,0 0-1,0 0 0,1-1 0,-1 0 1,-8-3-1,15 3-103,-1 1 0,1-1 1,-1 0-1,1 0 0,0-1 0,-1 1 1,1 0-1,0 0 0,0-1 0,0 1 1,0-1-1,0 1 0,0-1 0,0 1 1,0-1-1,1 1 0,-1-1 0,1 0 1,-1 1-1,1-1 0,0 0 0,-1 0 1,1 1-1,0-1 0,0 0 0,0 0 1,1 1-1,-1-1 0,0 0 0,0 0 1,1 1-1,-1-1 0,1 0 0,0 1 1,0-1-1,-1 1 0,1-1 0,0 1 1,2-3-1,16-18-7696</inkml:trace>
</inkml:ink>
</file>

<file path=ppt/ink/ink5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107"/>
    </inkml:context>
    <inkml:brush xml:id="br0">
      <inkml:brushProperty name="width" value="0.025" units="cm"/>
      <inkml:brushProperty name="height" value="0.025" units="cm"/>
      <inkml:brushProperty name="color" value="#E71224"/>
    </inkml:brush>
  </inkml:definitions>
  <inkml:trace contextRef="#ctx0" brushRef="#br0">22 120 8648,'7'-8'6043,"7"-14"-3532,-2 3 1083,1 1 0,18-21 0,-32 79-1363,-8-13-2037,-1-1 0,-23 43-1,18-39-814,-16 42-1,48-92-6213,1 0 4771,-3-4-2974,-2-1 0,16-39 0,-11 14 2366,-7 13 6349,0-1 6749,-16 66-4407,-7 60-6796,12-5-754,2-34-3686,-2-41 2</inkml:trace>
</inkml:ink>
</file>

<file path=ppt/ink/ink5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480"/>
    </inkml:context>
    <inkml:brush xml:id="br0">
      <inkml:brushProperty name="width" value="0.025" units="cm"/>
      <inkml:brushProperty name="height" value="0.025" units="cm"/>
      <inkml:brushProperty name="color" value="#E71224"/>
    </inkml:brush>
  </inkml:definitions>
  <inkml:trace contextRef="#ctx0" brushRef="#br0">0 45 14990,'0'0'10058,"70"12"-9898,-40-19-160,-1-2-641,0 0-1152,-2-2-866,-3 2-1569,-5-3-2787</inkml:trace>
</inkml:ink>
</file>

<file path=ppt/ink/ink5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823"/>
    </inkml:context>
    <inkml:brush xml:id="br0">
      <inkml:brushProperty name="width" value="0.025" units="cm"/>
      <inkml:brushProperty name="height" value="0.025" units="cm"/>
      <inkml:brushProperty name="color" value="#E71224"/>
    </inkml:brush>
  </inkml:definitions>
  <inkml:trace contextRef="#ctx0" brushRef="#br0">191 0 17008,'0'0'2440,"-9"2"-380,0 0-1805,1 0-1,0 1 1,0 0 0,0 0-1,0 1 1,1 0-1,-1 1 1,1-1 0,0 1-1,1 1 1,-1-1-1,1 1 1,0 1-1,0-1 1,-6 10 0,5-7-137,0 1 1,1 0 0,0 0 0,0 0 0,1 1 0,1 0 0,-1 0-1,2 0 1,0 1 0,0-1 0,1 1 0,0 0 0,1-1 0,1 21 0,0-30-86,0 1 1,1-1 0,0 0 0,-1 0 0,1 0 0,0 0 0,0 0-1,0 0 1,0 0 0,1-1 0,-1 1 0,0 0 0,1 0 0,-1-1 0,1 1-1,0-1 1,-1 0 0,1 1 0,0-1 0,0 0 0,0 0 0,0 0-1,0 0 1,0 0 0,0-1 0,0 1 0,0-1 0,0 1 0,5-1 0,3 2 270,1-1-1,0 0 1,0-1 0,18-2 0,-28 1-229,1 1-1,0-1 1,0 1-1,0-1 1,0 0-1,-1 1 1,1-1-1,0 0 1,-1 0-1,1 0 0,-1 0 1,1-1-1,-1 1 1,2-2-1,-3 3-60,1-1 0,-1 1-1,0 0 1,0-1 0,0 1-1,1 0 1,-1-1-1,0 1 1,0 0 0,0-1-1,0 1 1,0-1 0,1 1-1,-1-1 1,0 1-1,0 0 1,0-1 0,0 1-1,0-1 1,0 1 0,-1 0-1,1-1 1,0 1 0,0-1-1,0 1 1,0 0-1,0-1 1,-1 1 0,1-1-1,0 1 1,0 0 0,-1-1-1,1 1 1,0 0-1,0-1 1,-1 1 0,1 0-1,0 0 1,-1-1 0,1 1-1,0 0 1,-1 0-1,1 0 1,-1-1 0,1 1-1,0 0 1,-1 0 0,1 0-1,-1 0 1,1 0 0,0 0-1,-1 0 1,1 0-1,-1 0 1,1 0 0,0 0-1,-1 0 1,1 0 0,-1 0-1,0 1 1,-92 2 18,111-10-37,0 1 1,0-2-1,0-1 1,26-16-1,-28 14-177,1 1 0,0 1-1,1 1 1,30-10 0,-48 19 184,0-1 1,1 0 0,-1 0 0,1 0 0,-1 0 0,0 1-1,1-1 1,-1 0 0,0 0 0,1 0 0,-1 1 0,0-1-1,1 0 1,-1 1 0,0-1 0,0 0 0,0 1-1,1-1 1,-1 0 0,0 1 0,0-1 0,0 0 0,0 1-1,1-1 1,-1 1 0,0-1 0,0 0 0,0 1 0,0-1-1,0 1 1,0-1 0,0 0 0,0 1 0,0-1-1,0 1 1,0-1 0,-1 0 0,1 1 0,0 0 0,-2 15 257,-21 33 347,19-44-609,1 1 0,0 0 0,0-1 0,0 1 0,1 0 0,0 0 0,0 1 0,1-1 0,-2 9 1,3-12-300,1 2-1122,2-3-2550,8-2-3084</inkml:trace>
</inkml:ink>
</file>

<file path=ppt/ink/ink5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6.525"/>
    </inkml:context>
    <inkml:brush xml:id="br0">
      <inkml:brushProperty name="width" value="0.025" units="cm"/>
      <inkml:brushProperty name="height" value="0.025" units="cm"/>
      <inkml:brushProperty name="color" value="#E71224"/>
    </inkml:brush>
  </inkml:definitions>
  <inkml:trace contextRef="#ctx0" brushRef="#br0">0 42 17713,'0'0'10506,"64"4"-9770,-24-8-511,7-4-193,-1 3-865,1-4-1698,-8 1-1408,-13 1-2083,-11 3-4996</inkml:trace>
</inkml:ink>
</file>

<file path=ppt/ink/ink5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6.868"/>
    </inkml:context>
    <inkml:brush xml:id="br0">
      <inkml:brushProperty name="width" value="0.025" units="cm"/>
      <inkml:brushProperty name="height" value="0.025" units="cm"/>
      <inkml:brushProperty name="color" value="#E71224"/>
    </inkml:brush>
  </inkml:definitions>
  <inkml:trace contextRef="#ctx0" brushRef="#br0">0 41 18417,'0'0'5702,"69"-9"-4165,-27-2-223,8 2-610,3 3-608,-1 2-1313,-7 3-2370,-6 1-3012</inkml:trace>
</inkml:ink>
</file>

<file path=ppt/ink/ink5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7.384"/>
    </inkml:context>
    <inkml:brush xml:id="br0">
      <inkml:brushProperty name="width" value="0.025" units="cm"/>
      <inkml:brushProperty name="height" value="0.025" units="cm"/>
      <inkml:brushProperty name="color" value="#E71224"/>
    </inkml:brush>
  </inkml:definitions>
  <inkml:trace contextRef="#ctx0" brushRef="#br0">100 1 13677,'0'0'17430,"-1"12"-16635,-6 31-623,-3 0 0,-1 0 0,-19 48 0,-6 21-118,32-77-30,4-34-22,0 0 0,0 0 0,1 0 0,-1 0 0,0 0 0,1 0 1,-1 0-1,1 0 0,-1-1 0,1 1 0,0 0 0,-1 0 0,1 0 0,0-1 0,-1 1 0,1 0 0,0-1 0,0 1 1,1 0-1,4 1 4,0-1 0,-1 0 1,1 0-1,0 0 0,0-1 1,-1 0-1,1 0 1,9-2-1,-15 2-6,15-1-453,-1-2-1,1 1 1,15-6 0,-10 1-1360,0 0 0,-1-1 0,29-17 0,-27 11-6643</inkml:trace>
</inkml:ink>
</file>

<file path=ppt/ink/ink5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7.977"/>
    </inkml:context>
    <inkml:brush xml:id="br0">
      <inkml:brushProperty name="width" value="0.025" units="cm"/>
      <inkml:brushProperty name="height" value="0.025" units="cm"/>
      <inkml:brushProperty name="color" value="#E71224"/>
    </inkml:brush>
  </inkml:definitions>
  <inkml:trace contextRef="#ctx0" brushRef="#br0">121 95 21300,'0'0'5333,"-9"9"-4649,1 0-603,0 1 1,1-1 0,0 1 0,0 1 0,1-1 0,0 1-1,1 0 1,-4 14 0,-8 23-21,6-16 1878,-10 46 1,73-203-1166,-42 93-774,-1-2 0,-1 1 0,-2-1 0,-1 0 0,0-41 0,-21 143 0,15-59 0,1 0 0,0 1 0,0-1 0,1 0 0,0 0 0,0 0 0,1 0 0,4 10 0,-5-16 0,1 0 0,0 0 0,-1 0 0,1 0 0,0-1 0,1 1 0,-1-1 0,0 1 0,1-1 0,0 0 0,-1 0 0,1 0 0,0 0 0,0-1 0,0 1 0,0-1 0,0 0 0,0 1 0,1-1 0,-1-1 0,0 1 0,0 0 0,1-1 0,-1 0 0,7 0 0,-2 0 0,-1-1 0,1 0 0,0 0 0,0-1 0,0 0 0,-1-1 0,1 1 0,-1-1 0,0-1 0,0 1 0,0-1 0,0-1 0,-1 1 0,0-1 0,1 0 0,-2-1 0,7-6 0,-4 3 0,0 0 0,0-1 0,-1 0 0,0 0 0,-1 0 0,0-1 0,-1 0 0,0 0 0,-1-1 0,5-18 0,-52 118 0,34-70 0,1 1 0,1 0 0,0 1 0,2 0 0,0 0 0,1 0 0,1 0 0,1 0 0,2 42 0,0-59-193,1 0 0,0 0 0,0 0 0,0 0 0,0 0 1,0 0-1,1-1 0,-1 1 0,1 0 0,0-1 0,3 4 0,26 22-5876,-23-21 4107,7 4-9120</inkml:trace>
</inkml:ink>
</file>

<file path=ppt/ink/ink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5.754"/>
    </inkml:context>
    <inkml:brush xml:id="br0">
      <inkml:brushProperty name="width" value="0.025" units="cm"/>
      <inkml:brushProperty name="height" value="0.025" units="cm"/>
    </inkml:brush>
  </inkml:definitions>
  <inkml:trace contextRef="#ctx0" brushRef="#br0">20 0 18674,'0'0'640,"-20"69"-736,27-38-1473,9 1-2659,2-3-6374</inkml:trace>
</inkml:ink>
</file>

<file path=ppt/ink/ink5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0.190"/>
    </inkml:context>
    <inkml:brush xml:id="br0">
      <inkml:brushProperty name="width" value="0.025" units="cm"/>
      <inkml:brushProperty name="height" value="0.025" units="cm"/>
      <inkml:brushProperty name="color" value="#E71224"/>
    </inkml:brush>
  </inkml:definitions>
  <inkml:trace contextRef="#ctx0" brushRef="#br0">1 173 11915,'0'0'10133,"8"-10"-9279,149-153 6320,-192 244-6437,18-48-822,11-23-288,1-1 0,-1 1 0,2 0 0,0 1 0,0-1 0,1 1 0,-4 19 0,7-30 199,0 1 0,0-1 0,1 0 0,-1 1 0,0-1 1,0 1-1,0-1 0,1 0 0,-1 1 0,0-1 1,0 1-1,1-1 0,-1 0 0,0 0 0,1 1 1,-1-1-1,0 0 0,1 1 0,-1-1 0,0 0 0,1 0 1,-1 0-1,1 1 0,-1-1 0,0 0 0,1 0 1,-1 0-1,1 0 0,-1 0 0,0 0 0,1 0 0,-1 0 1,1 0-1,-1 0 0,1 0 0,-1 0 0,1 0 1,-1 0-1,0 0 0,1-1 0,20-4-4390,7-11-2617</inkml:trace>
</inkml:ink>
</file>

<file path=ppt/ink/ink5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0.520"/>
    </inkml:context>
    <inkml:brush xml:id="br0">
      <inkml:brushProperty name="width" value="0.025" units="cm"/>
      <inkml:brushProperty name="height" value="0.025" units="cm"/>
      <inkml:brushProperty name="color" value="#E71224"/>
    </inkml:brush>
  </inkml:definitions>
  <inkml:trace contextRef="#ctx0" brushRef="#br0">76 19 15086,'0'0'2050,"-10"11"-352,4-3-1438,-1-2-66,2 1 0,-1 0 0,1-1 0,0 2 0,0-1 0,1 1 0,0-1 0,0 1 0,1 0-1,0 1 1,1-1 0,-4 17 0,6-24-203,0 1 0,0-1-1,0 1 1,0-1 0,0 1 0,0 0 0,1-1-1,-1 1 1,0-1 0,1 1 0,-1-1 0,1 1-1,0-1 1,0 0 0,-1 1 0,1-1 0,0 0-1,0 1 1,0-1 0,0 0 0,0 0-1,0 0 1,1 0 0,-1 0 0,0 0 0,1 0-1,-1-1 1,3 2 0,-1-1 154,0 0 1,0-1-1,0 1 0,1-1 0,-1 0 1,0 0-1,1 0 0,-1 0 1,0-1-1,0 1 0,1-1 1,-1 0-1,5-2 0,0-1 216,0 0-1,0-1 1,-1 0-1,0 0 1,0-1 0,-1 0-1,1 0 1,-1 0-1,0-1 1,-1 0 0,0 0-1,0-1 1,0 1-1,-1-1 1,0 0-1,-1 0 1,0 0 0,0-1-1,-1 1 1,0-1-1,2-11 1,-5 19-340,1 1 0,0-1 0,-1 0 0,1 0 0,0 0-1,-1 0 1,1 0 0,-1 0 0,0 1 0,1-1 0,-1 0 0,0 0 0,1 1 0,-1-1 0,0 0 0,0 1 0,0-1 0,1 1-1,-1-1 1,0 1 0,0-1 0,0 1 0,0 0 0,0-1 0,0 1 0,0 0 0,0 0 0,0 0 0,0 0 0,0 0 0,-2 0 0,-41 0-2637,31 0-2378,13-9-8459</inkml:trace>
</inkml:ink>
</file>

<file path=ppt/ink/ink5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056"/>
    </inkml:context>
    <inkml:brush xml:id="br0">
      <inkml:brushProperty name="width" value="0.025" units="cm"/>
      <inkml:brushProperty name="height" value="0.025" units="cm"/>
      <inkml:brushProperty name="color" value="#E71224"/>
    </inkml:brush>
  </inkml:definitions>
  <inkml:trace contextRef="#ctx0" brushRef="#br0">1 325 13357,'0'0'7997,"7"-10"-6716,31-38-213,3 2 0,1 2-1,78-62 1,-39 36-17,-81 70-1039,0 0-1,0 0 1,0 0-1,0 0 1,0 0-1,0 0 1,0 0-1,0 0 1,0 0-1,0 1 1,0-1-1,0 0 1,0 0-1,0 0 1,0 0 0,0 0-1,0 0 1,0 0-1,0 0 1,0 0-1,0 0 1,0 0-1,1 0 1,-1 0-1,0 0 1,0 0-1,0 1 1,0-1-1,0 0 1,0 0-1,0 0 1,0 0 0,0 0-1,0 0 1,1 0-1,-1 0 1,0 0-1,0 0 1,0 0-1,0 0 1,0 0-1,0 0 1,0 0-1,0 0 1,0 0-1,0 0 1,1 0-1,-1-1 1,0 1-1,0 0 1,0 0 0,0 0-1,0 0 1,0 0-1,0 0 1,0 0-1,0 0 1,0 0-1,0 0 1,0 0-1,0 0 1,0 0-1,1-1 1,-5 14 194,-7 15-93,-9 10 52,10-24-151,2 1 0,0 1-1,0-1 1,2 1 0,0 1-1,0-1 1,2 1 0,-4 22-1,8-38-82,0 0 0,0 0 0,0-1 0,0 1-1,0 0 1,0-1 0,0 1 0,0 0 0,0 0-1,0-1 1,1 1 0,-1 0 0,0-1-1,0 1 1,1 0 0,-1-1 0,0 1 0,1 0-1,-1-1 1,1 1 0,-1-1 0,1 1 0,-1-1-1,1 1 1,-1-1 0,1 1 0,-1-1 0,1 0-1,0 1 1,-1-1 0,1 0 0,0 1-1,-1-1 1,2 0 0,0 0-219,1 1-1,-1-2 1,1 1-1,-1 0 1,1-1-1,-1 1 1,1-1-1,-1 1 1,0-1-1,4-2 1,4-2-1667,0 0 0,0-1 0,16-12 0,9-14-5540</inkml:trace>
</inkml:ink>
</file>

<file path=ppt/ink/ink5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415"/>
    </inkml:context>
    <inkml:brush xml:id="br0">
      <inkml:brushProperty name="width" value="0.025" units="cm"/>
      <inkml:brushProperty name="height" value="0.025" units="cm"/>
      <inkml:brushProperty name="color" value="#E71224"/>
    </inkml:brush>
  </inkml:definitions>
  <inkml:trace contextRef="#ctx0" brushRef="#br0">158 13 10666,'-8'6'5178,"-8"7"-4213,1 0 0,0 1 0,1 1 0,1 0 0,-13 20 0,19-25-724,1 0-1,0 1 0,1-1 1,0 2-1,0-1 1,1 0-1,1 1 1,0-1-1,1 1 1,-2 22-1,3-32-221,1 0 1,0-1-1,0 1 1,0 0-1,1-1 0,-1 1 1,0 0-1,1-1 1,-1 1-1,1 0 0,-1-1 1,1 1-1,0-1 1,-1 1-1,1-1 1,0 1-1,0-1 0,0 0 1,0 1-1,1-1 1,-1 0-1,0 0 0,0 0 1,2 1-1,0 0 104,0-1-1,0 0 1,0 0-1,1 0 1,-1-1 0,0 1-1,0-1 1,0 0-1,1 1 1,-1-2-1,6 1 1,3-2 272,-2 0 1,1-1-1,0 0 1,0-1-1,-1 0 1,17-9-1,-4 0 147,0-2-1,-2-1 1,36-33-1,-50 43-441,-1-1 0,0 0 0,0 0 0,-1 0 0,0 0 0,0-1-1,0 0 1,-1 0 0,-1 0 0,1 0 0,-1-1 0,-1 0-1,0 1 1,0-1 0,1-10 0,-3 17-99,0 0 0,0 0 0,0 0 0,0 0 0,-1-1 0,1 1 0,0 0 0,-1 0 0,0 0 0,1 0 0,-1 0 0,0 0-1,0 0 1,0 0 0,0 1 0,-1-1 0,1 0 0,0 1 0,-1-1 0,1 1 0,-1-1 0,0 1 0,1 0 0,-1-1 0,0 1 0,0 0 0,0 0 0,0 0 0,0 0 0,0 1 0,0-1 0,0 1 0,0-1 0,0 1 0,0 0 0,0-1 0,0 1 0,-1 0-1,1 0 1,0 1 0,0-1 0,-4 1 0,-2 0-21,-1 1-1,0 0 0,1 0 1,0 0-1,-1 1 0,1 1 1,0-1-1,1 1 0,-14 9 1,-25 31-1551,28-16-1737,9 0-5421,9-22 145</inkml:trace>
</inkml:ink>
</file>

<file path=ppt/ink/ink5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761"/>
    </inkml:context>
    <inkml:brush xml:id="br0">
      <inkml:brushProperty name="width" value="0.025" units="cm"/>
      <inkml:brushProperty name="height" value="0.025" units="cm"/>
      <inkml:brushProperty name="color" value="#E71224"/>
    </inkml:brush>
  </inkml:definitions>
  <inkml:trace contextRef="#ctx0" brushRef="#br0">298 1 16592,'0'0'8797,"-4"8"-7569,-24 36-943,-2-1-1,-45 50 0,41-55-464,3 2 1,1 1-1,-29 53 0,53-82-3505,10-23-2494,2-2 4245,8-21-6933</inkml:trace>
</inkml:ink>
</file>

<file path=ppt/ink/ink5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4.105"/>
    </inkml:context>
    <inkml:brush xml:id="br0">
      <inkml:brushProperty name="width" value="0.025" units="cm"/>
      <inkml:brushProperty name="height" value="0.025" units="cm"/>
      <inkml:brushProperty name="color" value="#E71224"/>
    </inkml:brush>
  </inkml:definitions>
  <inkml:trace contextRef="#ctx0" brushRef="#br0">201 3 7976,'0'0'8824,"-10"-1"-5290,6 0-3353,-1 1 1,0-1-1,0 1 0,0 1 0,1-1 1,-1 1-1,0 0 0,0 0 1,1 0-1,-1 1 0,1-1 1,-1 1-1,1 0 0,0 0 1,-1 1-1,1-1 0,0 1 1,1 0-1,-1 0 0,0 1 1,1-1-1,0 1 0,0-1 0,0 1 1,0 0-1,1 0 0,-5 9 1,3-6-169,0 2 0,0-1 1,1 0-1,0 1 0,0 0 0,1-1 1,0 1-1,-1 14 0,3-21-15,0 0-1,0 0 1,0 1-1,0-1 1,1 0 0,-1 0-1,0 1 1,1-1-1,0 0 1,0 0-1,-1 0 1,1 0-1,0 0 1,1 0 0,-1 0-1,0 0 1,1 0-1,-1 0 1,1-1-1,-1 1 1,1-1-1,0 1 1,-1-1 0,1 1-1,0-1 1,0 0-1,0 0 1,0 0-1,0 0 1,1 0-1,-1-1 1,0 1 0,0-1-1,0 1 1,1-1-1,-1 0 1,4 0-1,0 1 127,1-1 0,-1 0 0,1 0 0,-1-1 0,1 0 0,-1 0 0,1 0 0,-1-1 0,0 0-1,0 0 1,1-1 0,-2 0 0,1 0 0,0 0 0,-1 0 0,1-1 0,-1 0 0,0 0 0,0-1 0,0 0-1,-1 1 1,0-1 0,0-1 0,0 1 0,-1-1 0,1 1 0,-1-1 0,-1 0 0,1 0 0,-1 0-1,0-1 1,0 1 0,-1 0 0,0-1 0,0 1 0,0-1 0,-1-12 0,0 17-114,0 0 0,-1 0 1,1 0-1,0 0 0,-1 0 0,1 0 1,-1 0-1,1 0 0,-1 0 0,0 0 0,0 0 1,0 1-1,0-1 0,0 0 0,0 0 1,-1 1-1,1-1 0,-1 1 0,1-1 1,-1 1-1,1 0 0,-1-1 0,-2 0 1,1 1-82,0 0 1,-1 0 0,1 0 0,0 1 0,0 0-1,-1-1 1,1 1 0,0 0 0,-1 0-1,1 1 1,0-1 0,-1 1 0,-3 1 0,-4 1-445,0 1-1,1 1 1,-1-1 0,1 2 0,0-1 0,0 1 0,-12 11 0,2 2-3422,-30 37 0,24-23-3387</inkml:trace>
</inkml:ink>
</file>

<file path=ppt/ink/ink5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4.480"/>
    </inkml:context>
    <inkml:brush xml:id="br0">
      <inkml:brushProperty name="width" value="0.025" units="cm"/>
      <inkml:brushProperty name="height" value="0.025" units="cm"/>
      <inkml:brushProperty name="color" value="#E71224"/>
    </inkml:brush>
  </inkml:definitions>
  <inkml:trace contextRef="#ctx0" brushRef="#br0">156 98 13933,'0'0'14857,"-11"8"-14734,-6 3-58,0 1 0,1 1 1,0 0-1,2 1 1,-1 1-1,2 1 0,-20 27 1,33-43-70,0 1 0,-1-1 0,1 0 0,0 1-1,-1-1 1,1 1 0,0-1 0,0 1 0,0-1 0,-1 1 0,1-1 0,0 1 0,0-1 0,0 1 0,0-1-1,0 1 1,0-1 0,0 1 0,0-1 0,0 1 0,0-1 0,0 1 0,0-1 0,0 1 0,1-1 0,-1 1-1,0-1 1,0 1 0,0-1 0,1 0 0,-1 1 0,0-1 0,1 1 0,17 0 94,23-16 647,-17 3-270,-1-1-1,0-1 0,24-20 0,-37 26-386,0 0 1,0-1-1,-1-1 1,0 0 0,-1 0-1,0-1 1,0 1-1,7-16 1,-14 24-77,0 0 0,1-1 0,-1 1 1,0 0-1,-1-1 0,1 1 0,0-1 0,-1 1 1,1 0-1,-1-1 0,0 1 0,0-1 1,0 0-1,0 1 0,0-1 0,0 1 0,-1-1 1,1 1-1,-3-5 0,2 6-9,0-1-1,0 1 1,0 0-1,-1 0 1,1-1-1,-1 1 1,1 0-1,-1 0 1,1 0-1,-1 0 1,0 1-1,1-1 1,-1 0-1,0 1 1,0-1 0,1 1-1,-1 0 1,0-1-1,0 1 1,-2 0-1,-5 0-217,1 0 0,0 1-1,-1 0 1,1 1 0,0 0-1,-1 0 1,1 0 0,0 1-1,-13 7 1,-20 18-3786,18-8-2568,7-1-6785</inkml:trace>
</inkml:ink>
</file>

<file path=ppt/ink/ink5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45.983"/>
    </inkml:context>
    <inkml:brush xml:id="br0">
      <inkml:brushProperty name="width" value="0.025" units="cm"/>
      <inkml:brushProperty name="height" value="0.025" units="cm"/>
      <inkml:brushProperty name="color" value="#E71224"/>
    </inkml:brush>
  </inkml:definitions>
  <inkml:trace contextRef="#ctx0" brushRef="#br0">977 87 3940,'-7'-8'1025,"-1"0"0,0 1 0,0 0 0,0 1 0,-1 0 0,0 0 0,-20-8 0,16 9-547,0 0-1,0 2 0,-1-1 0,1 2 1,-21-3-1,-8 5-515,0 1 1,-1 2-1,-46 9 0,-42 3 3384,113-14-3200,-1 0 1,1 2 0,-1 0 0,1 1-1,0 1 1,0 0 0,-25 12 0,31-11-155,1 1 1,-1 0-1,2 1 1,-1 0-1,1 1 0,0 0 1,0 0-1,1 1 1,1 1-1,0-1 1,-8 15-1,-8 15-2,2 1 0,2 2 1,-25 77-1,35-90 20,3 1 0,0-1 0,2 1 1,2 1-1,0-1 0,3 50 0,3-65-2,0-1 0,1 1 0,0-1 0,1 1 0,1-2 0,0 1 0,1 0 0,14 20 0,0-3 11,2-1 0,38 41-1,-36-48-12,0 0 0,2-1 0,0-2 0,2-1 0,0-1 0,1-1 0,1-2 0,0-1 0,1-2 0,1-1 0,0-1 0,0-2 0,1-1 0,0-2 0,1-1 0,38 0 0,-49-5-24,0 0 1,0-2-1,0-1 0,-1 0 1,0-2-1,1-1 0,-2-1 1,1-1-1,-1 0 0,0-2 1,-1-1-1,34-22 0,30-32 191,-4-3-1,123-134 1,-183 181 47,-1-2 0,0-1 0,-2 0 0,-2-1 0,0-1 0,-1 0 0,22-57 0,-33 71-17,-1 0 1,1 0-1,-2-1 0,0 1 0,-1-1 0,0 1 0,0-1 1,-2 0-1,1 1 0,-2-1 0,0 1 0,0-1 0,-1 1 1,0 0-1,-1 0 0,-1 0 0,0 1 0,-1-1 0,0 1 1,0 0-1,-13-16 0,3 9-234,-1 0 1,0 1-1,-1 1 0,-1 0 0,0 1 1,-1 1-1,-1 2 0,0-1 0,-1 2 1,0 1-1,-33-10 0,35 14-660,0 0 0,0 2 0,-1 1 0,0 0 0,0 1 0,1 2 0,-1 0 0,-29 4 0,5 8-4305</inkml:trace>
</inkml:ink>
</file>

<file path=ppt/ink/ink5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0:27.813"/>
    </inkml:context>
    <inkml:brush xml:id="br0">
      <inkml:brushProperty name="width" value="0.025" units="cm"/>
      <inkml:brushProperty name="height" value="0.025" units="cm"/>
      <inkml:brushProperty name="color" value="#E71224"/>
    </inkml:brush>
  </inkml:definitions>
  <inkml:trace contextRef="#ctx0" brushRef="#br0">42 113 6150,'0'0'13362,"-6"2"-12487,0-1-317,-12 3-449,6 2 5113,48-25-5255,-24 7 264,0 0-1,-1-1 1,-1-1-1,0 0 1,14-27-1,-26 151 1500,1-106-1709,0 0 0,1 0 1,-1-1-1,1 1 0,0 0 1,1 0-1,-1 0 0,1 4 1,-1-8-157,1 1 0,-1-1 0,0 0 0,0 1 0,0-1 0,0 1 0,1-1 0,-1 0 0,0 1-1,0-1 1,1 1 0,-1-1 0,0 0 0,1 0 0,-1 1 0,0-1 0,1 0 0,-1 1 0,0-1 0,1 0 0,-1 0 0,1 0 0,-1 1 0,0-1 0,1 0 0,-1 0 0,1 0 0,18-10-7652,-10 0-488</inkml:trace>
</inkml:ink>
</file>

<file path=ppt/ink/ink5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0:28.187"/>
    </inkml:context>
    <inkml:brush xml:id="br0">
      <inkml:brushProperty name="width" value="0.025" units="cm"/>
      <inkml:brushProperty name="height" value="0.025" units="cm"/>
      <inkml:brushProperty name="color" value="#E71224"/>
    </inkml:brush>
  </inkml:definitions>
  <inkml:trace contextRef="#ctx0" brushRef="#br0">3 23 12844,'0'0'12999,"0"6"-13565,-3 77 673,3-83-91,1 1 0,-1 0 0,0 0 0,0-1 0,0 1 0,0 0 0,0-1 0,1 1 0,-1 0 0,0 0 0,1-1 0,-1 1 0,0-1 0,1 1 0,-1 0 0,1-1 0,-1 1 0,1-1 0,-1 1 0,1-1 0,0 1 0,-1-1 0,1 1-1,0-1 1,-1 0 0,1 1 0,0-1 0,-1 0 0,1 0 0,0 1 0,-1-1 0,1 0 0,0 0 0,0 0 0,-1 0 0,1 0 0,0 0 0,0 0 0,-1 0 0,1 0 0,0-1 0,0 1 0,-1 0 0,1 0 0,0-1 0,-1 1 0,1 0 0,0-1 0,0 0 0,3 0 313,0 0 1,-1-1-1,1 0 1,-1 0-1,1 0 0,-1 0 1,0 0-1,5-5 1,-5 4-28,-1-1 1,1 0-1,-1 0 1,0 0-1,0 0 1,0-1-1,0 1 1,-1 0-1,0-1 0,1-7 1,-4-16-1070,2 26 192,-1 0-1,1 1 1,-1-1-1,0 0 0,0 1 1,0-1-1,0 1 1,0-1-1,0 1 0,0-1 1,-1 1-1,-1-2 1</inkml:trace>
</inkml:ink>
</file>

<file path=ppt/ink/ink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6.129"/>
    </inkml:context>
    <inkml:brush xml:id="br0">
      <inkml:brushProperty name="width" value="0.025" units="cm"/>
      <inkml:brushProperty name="height" value="0.025" units="cm"/>
    </inkml:brush>
  </inkml:definitions>
  <inkml:trace contextRef="#ctx0" brushRef="#br0">166 336 17232,'0'0'1863,"-10"-2"-784,9 2-1070,-4-1 137,1-1 0,-1 1 0,0 0 0,0 1-1,0-1 1,0 1 0,0 0 0,0 0 0,0 0-1,0 1 1,0 0 0,0 0 0,0 0 0,1 1 0,-1-1-1,0 1 1,1 0 0,-1 0 0,1 1 0,0 0 0,0-1-1,0 1 1,0 1 0,0-1 0,-4 6 0,4-4 126,0 1 0,0 0 1,1 0-1,0 0 0,0 0 1,1 0-1,-4 12 0,6-17-225,0 0-1,-1 0 1,1 0-1,0 0 1,0 0-1,0 0 0,0 0 1,0 0-1,0 0 1,0 0-1,0 0 1,1 0-1,-1 0 1,0 0-1,1 0 1,-1-1-1,0 1 1,1 0-1,-1 0 1,1 0-1,-1 0 1,1-1-1,1 2 1,-1-1-4,1-1 1,0 1 0,-1-1 0,1 1 0,0-1 0,-1 0-1,1 0 1,0 0 0,-1 0 0,1 0 0,0 0 0,0 0-1,-1 0 1,1-1 0,0 1 0,-1-1 0,1 1-1,2-2 1,12-5 139,0-1 0,0 0-1,-1-2 1,0 1 0,-1-2 0,16-14-1,4-6-116,36-43-1,-58 60 20,0 0 0,-1-1 0,0 0 0,-1-1 0,-1 1 0,-1-2 0,0 0 0,-1 0 0,0 0 0,-2-1 0,0 1 0,4-31 0,-14 26-304,5 22 206,0-1 0,-1 1 0,1 0 0,0-1 0,-1 1 0,1 0 1,-1 0-1,1 0 0,0-1 0,-1 1 0,1 0 0,-1 0 0,1 0 0,-1 0 0,1 0 0,-1 0 0,1 0 0,0 0 0,-1 0 1,1 0-1,-1 0 0,1 0 0,-1 0 0,1 0 0,-1 1 0,1-1 0,0 0 0,-1 0 0,-2 2-21,-1 0 0,1 0 0,1 1 0,-1-1 0,0 0 0,1 1 0,-1 0 0,1 0-1,-4 4 1,-20 34-5,-33 69-1,51-93 116,1 1 1,1 0 0,0 0-1,1 1 1,1-1 0,0 1 0,0 20-1,4-38-72,0 1 0,0-1 0,0 1 1,1-1-1,-1 1 0,0-1 0,1 1 0,-1-1 0,1 1 0,-1-1 0,1 0 0,0 1 0,-1-1 0,1 0 0,0 0 0,0 1 1,0-1-1,0 0 0,0 0 0,0 0 0,0 0 0,3 1 0,-1 0 6,0 0 0,1-1 0,-1 1 0,1-1 0,0 0 0,-1 0 0,1-1 0,0 1 0,3 0-1,5-1 14,0 0 0,1 0 0,-1-2 0,0 1 0,12-4 0,-8-1-82,-1 0 0,0-1 0,0-1 0,0 0 0,-1-1 0,0-1 0,-1 0 0,17-16 0,-12 10 120,-18 57-183,-3-11 125,1-17-4,0 1-1,1-1 1,1 1-1,0 0 1,3 13-1,-3-26 5,0 0-1,0-1 1,1 1-1,-1 0 0,0 0 1,1 0-1,-1-1 0,0 1 1,1 0-1,-1 0 1,1-1-1,0 1 0,-1 0 1,1-1-1,0 1 1,-1-1-1,1 1 0,0-1 1,-1 1-1,1-1 0,0 1 1,0-1-1,0 0 1,-1 1-1,1-1 0,0 0 1,0 0-1,0 0 1,0 0-1,0 0 0,-1 0 1,1 0-1,0 0 1,0 0-1,0 0 0,0 0 1,0 0-1,0 0 0,-1-1 1,1 1-1,0 0 1,0-1-1,1 0 0,2-1 47,-1 1-1,1-1 0,0 0 0,-1 0 1,1-1-1,-1 1 0,7-6 0,-4 0 63,0 0 0,-1 0 0,0 0 0,0-1 0,-1 0 0,0 0 0,0 0 0,-1 0 0,0-1-1,2-19 1,-2 8 166,-1-1 0,-1 0 0,-4-41 0,-6 30-277,9 33-18,0-1 0,0 1 0,0 0 0,0 0-1,0-1 1,0 1 0,0 0 0,1 0 0,-1-1 0,0 1 0,0 0 0,0 0 0,0 0 0,1-1-1,-1 1 1,0 0 0,0 0 0,0 0 0,0 0 0,1-1 0,-1 1 0,0 0 0,0 0-1,1 0 1,-1 0 0,0 0 0,0 0 0,1 0 0,-1 0 0,0 0 0,0 0 0,1 0 0,-1 0-1,0 0 1,0 0 0,1 0 0,-1 0 0,0 0 0,0 0 0,1 0 0,-1 0 0,0 0-1,0 0 1,1 0 0,-1 1 0,0-1 0,1 0 0,12 3-2106,-13-3 2026,54 12-8758,-22-10-337</inkml:trace>
</inkml:ink>
</file>

<file path=ppt/ink/ink5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17.881"/>
    </inkml:context>
    <inkml:brush xml:id="br0">
      <inkml:brushProperty name="width" value="0.025" units="cm"/>
      <inkml:brushProperty name="height" value="0.025" units="cm"/>
      <inkml:brushProperty name="color" value="#E71224"/>
    </inkml:brush>
  </inkml:definitions>
  <inkml:trace contextRef="#ctx0" brushRef="#br0">1 213 9833,'0'0'13885,"9"-7"-12651,296-198 2086,-305 205-3298,0 0 1,0 0-1,0 0 1,0 0-1,0 0 0,0 0 1,-1 0-1,1 1 0,0-1 1,0 0-1,0 0 1,0 0-1,0 0 0,0 0 1,0 0-1,0 0 0,0 1 1,0-1-1,0 0 0,0 0 1,0 0-1,0 0 1,0 0-1,1 0 0,-1 0 1,0 0-1,0 1 0,0-1 1,0 0-1,0 0 1,0 0-1,0 0 0,0 0 1,0 0-1,0 0 0,0 0 1,0 0-1,1 0 1,-1 0-1,0 0 0,0 1 1,0-1-1,0 0 0,0 0 1,0 0-1,0 0 0,0 0 1,1 0-1,-1 0 1,0 0-1,0 0 0,0 0 1,0 0-1,0 0 0,0 0 1,0 0-1,0 0 1,1 0-1,-1 0 0,0 0 1,0 0-1,0-1 0,0 1 1,0 0-1,0 0 1,0 0-1,0 0 0,1 0 1,-1 0-1,-5 15 580,-10 17-229,-4 3-125,7-16-207,0 1 0,2 1 0,0 0 0,1 0 0,2 1 1,0 0-1,-6 32 0,13-53-71,0-1 1,0 0 0,0 1 0,0-1-1,0 1 1,0-1 0,0 1-1,0-1 1,0 0 0,0 1 0,0-1-1,0 1 1,0-1 0,0 0-1,0 1 1,1-1 0,-1 1-1,0-1 1,0 0 0,0 1 0,1-1-1,-1 0 1,0 1 0,0-1-1,1 0 1,-1 1 0,0-1 0,1 0-1,-1 0 1,0 1 0,1-1-1,-1 0 1,1 0 0,-1 0 0,0 0-1,1 1 1,-1-1 0,1 0-1,0 0 1,20-6-1022,18-18-1488,38-55-9590,-37 34-1537</inkml:trace>
</inkml:ink>
</file>

<file path=ppt/ink/ink5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18.208"/>
    </inkml:context>
    <inkml:brush xml:id="br0">
      <inkml:brushProperty name="width" value="0.025" units="cm"/>
      <inkml:brushProperty name="height" value="0.025" units="cm"/>
      <inkml:brushProperty name="color" value="#E71224"/>
    </inkml:brush>
  </inkml:definitions>
  <inkml:trace contextRef="#ctx0" brushRef="#br0">7 19 17072,'0'0'7954,"-1"7"-7553,-1 11-27,0-3 105,1 0 0,0 0 1,1 0-1,3 17 0,-3-29-407,0 0-1,1 0 1,-1 0 0,1 0 0,0 0 0,0 0-1,0 0 1,0-1 0,0 1 0,1 0 0,0-1 0,-1 1-1,1-1 1,0 0 0,0 1 0,0-1 0,0 0-1,0 0 1,1 0 0,-1-1 0,1 1 0,-1 0-1,1-1 1,0 0 0,-1 1 0,1-1 0,0 0 0,4 0-1,0 0 8,0-1-1,0 1 1,0-2-1,0 1 1,0-1-1,0 0 0,0-1 1,-1 1-1,1-1 1,0-1-1,-1 1 1,1-1-1,-1 0 1,0-1-1,0 1 0,0-1 1,9-8-1,-11 8-26,1 0-1,-1 0 0,1 0 0,-1-1 0,-1 0 1,1 0-1,0 0 0,-1 0 0,0 0 1,-1-1-1,1 1 0,-1-1 0,0 0 0,0 0 1,-1 0-1,0 0 0,0 0 0,0 0 1,0 0-1,-2-10 0,1 14-89,-1 0 0,1 0 0,-1 0 0,0 0 0,0 1 0,0-1 0,0 0 0,0 0 0,0 0 0,0 1 0,0-1 0,-1 1 0,1-1 1,-1 1-1,1-1 0,-1 1 0,0 0 0,0 0 0,1 0 0,-1 0 0,0 0 0,0 0 0,0 0 0,0 1 0,0-1 0,0 1 0,0-1 0,0 1 0,0 0 0,0 0 0,0 0 0,0 0 0,0 0 0,-1 0 0,-1 1 0,-1 0-279,0-1 0,0 1 0,0 0-1,0 0 1,0 0 0,0 1 0,0 0-1,0 0 1,1 0 0,-1 0 0,1 1-1,-1 0 1,-4 4 0</inkml:trace>
</inkml:ink>
</file>

<file path=ppt/ink/ink5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0.727"/>
    </inkml:context>
    <inkml:brush xml:id="br0">
      <inkml:brushProperty name="width" value="0.025" units="cm"/>
      <inkml:brushProperty name="height" value="0.025" units="cm"/>
      <inkml:brushProperty name="color" value="#E71224"/>
    </inkml:brush>
  </inkml:definitions>
  <inkml:trace contextRef="#ctx0" brushRef="#br0">144 51 6406,'0'0'11568,"6"-8"-9571,16-25-139,-22 33-1747,0-1 1,-1 1 0,1-1 0,0 1-1,0-1 1,-1 1 0,1-1 0,0 1-1,-1-1 1,1 1 0,0-1 0,-1 1-1,1 0 1,-1-1 0,1 1-1,0 0 1,-1-1 0,1 1 0,-1 0-1,1 0 1,-1 0 0,1-1 0,-1 1-1,0 0 1,1 0 0,-1 0 0,1 0-1,-1 0 1,1 0 0,-1 0 0,1 0-1,-1 0 1,1 0 0,-1 0-1,0 0 1,1 0 0,-1 1 0,1-1-1,-1 0 1,-27 2 955,21 0-1019,0 1 1,0 0-1,1 0 1,-1 1-1,1 0 1,0 0-1,0 0 1,0 1-1,1 0 1,-1 0 0,1 0-1,0 1 1,1-1-1,-1 1 1,1 1-1,1-1 1,-5 9-1,4-7 39,1-1-1,-1 1 1,2 0-1,-1 0 1,1 0-1,1 0 1,-1 0 0,1 0-1,1 0 1,0 1-1,0-1 1,0 0-1,1 0 1,0 1-1,4 10 1,-4-17-85,0 0 1,0 0-1,1 0 0,-1 0 1,1 0-1,-1 0 1,1-1-1,0 1 0,0 0 1,0-1-1,0 0 1,0 1-1,0-1 0,0 0 1,0 0-1,1 0 1,-1 0-1,0-1 0,0 1 1,1-1-1,-1 1 1,1-1-1,-1 0 0,0 0 1,1 0-1,-1 0 1,1 0-1,2-1 0,3 1 20,0-1-1,-1 0 0,1-1 1,0 0-1,-1 0 0,1-1 1,10-4-1,-9 1 9,1 0 0,-2 0 0,1-1 0,8-9 0,-15 15 16,0 0 0,-1-1 1,1 1-1,-1-1 1,1 1-1,-1-1 0,0 0 1,0 0-1,1 1 0,-1-1 1,0 0-1,-1 0 1,1 0-1,0 0 0,0 0 1,-1 0-1,1 0 0,-1-1 1,0 1-1,0 0 1,0 0-1,0 0 0,0 0 1,0 0-1,0 0 1,-1-1-1,1 1 0,-2-3 1,0 3-10,1 1 1,-1 0-1,0 0 1,0-1 0,0 1-1,1 1 1,-1-1-1,0 0 1,0 0 0,0 1-1,-1-1 1,1 1-1,0 0 1,0-1-1,0 1 1,0 0 0,0 0-1,0 0 1,0 1-1,-1-1 1,-2 1 0,-1 0-41,1 0 0,-1 1 0,0-1 0,1 1 0,-1 0 0,-8 5 0,-24 23 98,36-28-237,0 0 0,1 0 0,-1-1 0,0 2 0,1-1 0,-1 0 1,1 0-1,0 0 0,0 1 0,0-1 0,0 0 0,0 1 0,0-1 1,1 1-1,-1-1 0,1 4 0,0-6-41,1 1 0,-1 0 1,1-1-1,-1 0 0,1 1 0,0-1 0,-1 1 1,1-1-1,0 0 0,-1 1 0,1-1 1,0 0-1,-1 0 0,1 0 0,0 1 0,0-1 1,-1 0-1,1 0 0,0 0 0,0 0 1,0 0-1,-1 0 0,1-1 0,0 1 1,-1 0-1,1 0 0,0 0 0,0-1 0,-1 1 1,2-1-1,25-7-3157,3-9-2511,4-3-3918</inkml:trace>
</inkml:ink>
</file>

<file path=ppt/ink/ink5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1.088"/>
    </inkml:context>
    <inkml:brush xml:id="br0">
      <inkml:brushProperty name="width" value="0.025" units="cm"/>
      <inkml:brushProperty name="height" value="0.025" units="cm"/>
      <inkml:brushProperty name="color" value="#E71224"/>
    </inkml:brush>
  </inkml:definitions>
  <inkml:trace contextRef="#ctx0" brushRef="#br0">74 0 12075,'0'0'9690,"-10"5"-8644,10-4-1037,-4 1 122,0 0 1,0 0 0,0 0-1,0 0 1,1 1 0,-1 0-1,1 0 1,0 0 0,0 0-1,0 0 1,0 0 0,1 1 0,-1 0-1,1-1 1,0 1 0,0 0-1,0 0 1,0 0 0,1 0-1,0 1 1,-1-1 0,2 0-1,-1 0 1,0 1 0,1 4-1,0-5-38,1 0 0,-1 0-1,1 0 1,0 0-1,0 0 1,0 0 0,1 0-1,0 0 1,-1-1-1,1 1 1,0 0 0,1-1-1,-1 0 1,1 1-1,-1-1 1,1 0 0,0 0-1,0-1 1,0 1-1,1-1 1,-1 1 0,6 2-1,-5-3-62,0 0 1,1 0-1,-1 0 0,1 0 0,0-1 0,-1 0 0,1 0 1,0 0-1,0-1 0,0 1 0,0-1 0,-1 0 1,1-1-1,0 1 0,0-1 0,0 0 0,-1 0 0,1 0 1,7-4-1,-9 3 37,1 0 0,-1 0 1,0-1-1,0 0 0,0 1 1,0-1-1,-1 0 1,1 0-1,-1-1 0,0 1 1,0 0-1,0-1 0,0 0 1,0 1-1,-1-1 0,0 0 1,1 0-1,-1 0 0,-1 1 1,1-1-1,-1 0 0,1 0 1,-1 0-1,0 0 0,-1 0 1,1 0-1,-1 0 0,0 0 1,1 0-1,-2 0 0,1 0 1,0 0-1,-1 1 1,0-1-1,0 1 0,0-1 1,0 1-1,0 0 0,-1 0 1,0 0-1,1 0 0,-1 0 1,0 0-1,0 1 0,-1-1 1,1 1-1,0 0 0,-1 0 1,1 0-1,-1 1 0,-6-3 1,4 3-125,1 1 0,-1-1 0,1 1 0,0 0 0,-1 0 0,1 1 0,-1 0 0,1 0 0,0 0 0,0 0 0,0 1 0,-1 0 0,1 0 1,1 0-1,-1 1 0,-6 3 0,9-4-175,-1 0 0,1 0 1,0-1-1,0 2 0,0-1 1,0 0-1,0 0 0,0 1 1,1-1-1,-1 1 0,1-1 1,-1 1-1,1 0 0,0-1 1,0 1-1,0 0 0,1 0 1,-1 0-1,1 0 0,-1 0 1,1 0-1,0 0 0,0 0 1,0 0-1,1-1 0,-1 1 1,1 0-1,-1 0 0,1 0 1,0 0-1,2 3 0,-2-4-260,0 0 0,0-1-1,0 1 1,1-1-1,-1 0 1,0 1 0,1-1-1,-1 0 1,1 0-1,-1 0 1,1 0 0,0 0-1,-1 0 1,1 0-1,0 0 1,0-1 0,0 1-1,0-1 1,-1 1-1,4-1 1,22 2-8749</inkml:trace>
</inkml:ink>
</file>

<file path=ppt/ink/ink5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1.463"/>
    </inkml:context>
    <inkml:brush xml:id="br0">
      <inkml:brushProperty name="width" value="0.025" units="cm"/>
      <inkml:brushProperty name="height" value="0.025" units="cm"/>
      <inkml:brushProperty name="color" value="#E71224"/>
    </inkml:brush>
  </inkml:definitions>
  <inkml:trace contextRef="#ctx0" brushRef="#br0">111 8 13677,'0'0'11846,"-10"12"-11286,6-7-504,-15 19 38,2 0 1,-16 29-1,29-47 14,0 0-1,1 0 1,0 0-1,0 1 1,1-1-1,0 1 1,0 0-1,0-1 1,1 1-1,0 0 1,1 0-1,-1 0 1,1 0-1,0 0 1,1 0-1,0 0 1,2 7-1,-2-13-69,0 1 0,0-1 0,0 1 0,1-1-1,-1 0 1,0 0 0,1 1 0,-1-1-1,1 0 1,0 0 0,-1 0 0,1-1 0,0 1-1,-1 0 1,1-1 0,0 1 0,0-1-1,0 1 1,0-1 0,0 0 0,-1 0-1,1 0 1,0 0 0,0 0 0,0 0 0,0-1-1,3 0 1,2 0 116,1 0 0,-1-1 0,1 0-1,-1-1 1,12-4 0,-10 2-44,0 0 1,-1-1-1,0 0 1,0 0-1,0 0 0,0-1 1,-1 0-1,0-1 1,-1 0-1,0 0 1,0 0-1,-1-1 0,0 1 1,0-1-1,-1-1 1,0 1-1,-1 0 0,0-1 1,0 0-1,-1 0 1,2-15-1,-4 22-138,-1 1 0,1-1 0,-1 0 0,1 0 0,-1 1 0,0-1 0,0 0-1,0 1 1,0-1 0,0 1 0,0-1 0,-1 1 0,1 0 0,-1-1 0,0 1 0,0 0 0,0 0 0,0 0 0,0 0 0,0 1 0,0-1 0,-1 1 0,1-1-1,-1 1 1,1 0 0,-1 0 0,1 0 0,-1 0 0,0 0 0,1 0 0,-1 1 0,0 0 0,0-1 0,-4 1 0,0-1-196,-1 1 1,1-1 0,-1 2-1,1-1 1,-1 1 0,0 0 0,1 0-1,0 1 1,-1 0 0,1 0-1,-13 7 1,-3 7-4923,4 0-4239</inkml:trace>
</inkml:ink>
</file>

<file path=ppt/ink/ink5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5.321"/>
    </inkml:context>
    <inkml:brush xml:id="br0">
      <inkml:brushProperty name="width" value="0.025" units="cm"/>
      <inkml:brushProperty name="height" value="0.025" units="cm"/>
      <inkml:brushProperty name="color" value="#E71224"/>
    </inkml:brush>
  </inkml:definitions>
  <inkml:trace contextRef="#ctx0" brushRef="#br0">26 23 13933,'0'0'14275,"-6"1"-14035,5-1-230,1 0-1,-1 0 0,0 0 1,1-1-1,-1 1 0,0 0 1,0 0-1,1 0 0,-1 1 1,0-1-1,0 0 1,1 0-1,-1 0 0,0 0 1,1 1-1,-1-1 0,0 0 1,1 1-1,-1-1 0,0 1 1,1-1-1,-1 0 0,1 1 1,-1-1-1,1 1 1,-1 0-1,1-1 0,-1 1 1,0 1-1,24 6 323,54 0-75,-38-8-1288,0-3 0,39-6-1,-50 3-3474,45-15-1,-46 12-1173</inkml:trace>
</inkml:ink>
</file>

<file path=ppt/ink/ink5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5.680"/>
    </inkml:context>
    <inkml:brush xml:id="br0">
      <inkml:brushProperty name="width" value="0.025" units="cm"/>
      <inkml:brushProperty name="height" value="0.025" units="cm"/>
      <inkml:brushProperty name="color" value="#E71224"/>
    </inkml:brush>
  </inkml:definitions>
  <inkml:trace contextRef="#ctx0" brushRef="#br0">72 1 1345,'0'0'22982,"10"0"-22139,7-1-417,68 3 1001,-78-1-1397,1 0-1,-1 0 1,0 0 0,0 1 0,1 0 0,-1 0 0,0 1 0,-1 0 0,11 6 0,-15-7-33,0 0-1,0 0 1,0 1 0,0-1 0,0 1-1,0-1 1,-1 1 0,1 0 0,-1 0-1,0 0 1,1 0 0,-1 0-1,-1 0 1,1 0 0,0 0 0,-1 0-1,0 0 1,0 1 0,0-1 0,0 0-1,0 0 1,0 0 0,-1 0 0,0 0-1,1 0 1,-1 1 0,0-1 0,-1-1-1,-1 5 1,-3 6 133,0 1-1,-1-1 1,-1 0-1,-16 20 1,-10 8 442,-2-1 1,-49 41 0,11-21-2286,82-78-11846</inkml:trace>
</inkml:ink>
</file>

<file path=ppt/ink/ink5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2.421"/>
    </inkml:context>
    <inkml:brush xml:id="br0">
      <inkml:brushProperty name="width" value="0.025" units="cm"/>
      <inkml:brushProperty name="height" value="0.025" units="cm"/>
      <inkml:brushProperty name="color" value="#E71224"/>
    </inkml:brush>
  </inkml:definitions>
  <inkml:trace contextRef="#ctx0" brushRef="#br0">190 63 4644,'0'0'12423,"4"-8"-10181,1 0-1473,7-13-10,-8-2 3163,-6 23-3758,0-1 0,0 1-1,-1-1 1,1 1-1,0 0 1,0 0 0,0 0-1,0 0 1,0 0-1,0 0 1,0 0 0,0 1-1,0-1 1,-1 1 0,1 0-1,-2 1 1,-12 7-42,1 0 0,0 1 0,0 1 1,1 1-1,1 0 0,0 0 0,0 2 1,2-1-1,-21 31 0,29-39-96,1-1 0,-1 0 0,1 1 0,0-1 0,1 1 0,-1 0 0,1-1 0,0 1 0,0 0 0,0 0-1,1 0 1,-1 8 0,2-11-15,0 0 0,-1-1-1,1 1 1,0 0 0,0 0-1,0 0 1,0-1 0,0 1-1,1 0 1,-1-1-1,0 0 1,1 1 0,-1-1-1,1 0 1,-1 1 0,1-1-1,0 0 1,0 0 0,-1 0-1,1 0 1,0-1 0,0 1-1,0-1 1,0 1 0,0-1-1,0 1 1,0-1 0,0 0-1,0 0 1,0 0 0,3-1-1,3 2 101,0 0 0,1-1 1,-1 0-1,0 0 0,0-1 0,0 0 0,0-1 0,-1 1 0,1-2 0,0 1 0,-1-1 0,1 0 1,-1-1-1,0 1 0,10-8 0,-17 11-81,1-1 1,-1 1-1,0 0 1,1 0-1,-1 0 1,0-1-1,0 1 1,1 0-1,-1 0 1,0-1-1,0 1 1,1 0-1,-1 0 1,0-1-1,0 1 1,0 0-1,0-1 1,1 1-1,-1 0 1,0-1-1,0 1 0,0 0 1,0-1-1,0 1 1,0-1-1,0 1 1,0 0-1,0-1 1,0 1-1,0 0 1,0-1-1,0 1 1,0 0-1,0-1 1,-1 1-1,1 0 1,0-1-1,0 1 1,0 0-1,0-1 1,-1 1-1,1 0 1,0-1-1,-20-6 280,-29 5-486,48 2 228,-13 1 456,7 5-5999,8-5 5043,0 0 0,0-1 0,0 1 0,0-1 0,0 1-1,0-1 1,0 1 0,0-1 0,0 0 0,0 1 0,0-1 0,0 0 0,0 0 0,0 0-1,1 0 1,-1 0 0,0 0 0,0 0 0,0 0 0,0 0 0,0 0 0,1-1 0,25-5-6535</inkml:trace>
</inkml:ink>
</file>

<file path=ppt/ink/ink5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2.844"/>
    </inkml:context>
    <inkml:brush xml:id="br0">
      <inkml:brushProperty name="width" value="0.025" units="cm"/>
      <inkml:brushProperty name="height" value="0.025" units="cm"/>
      <inkml:brushProperty name="color" value="#E71224"/>
    </inkml:brush>
  </inkml:definitions>
  <inkml:trace contextRef="#ctx0" brushRef="#br0">149 64 8648,'0'0'12006,"1"-9"-10025,0-26-59,-2 34-1859,1 0 1,0 1 0,0-1-1,-1 0 1,1 1 0,-1-1-1,1 0 1,0 1 0,-1-1 0,1 1-1,-1-1 1,1 1 0,-1-1-1,0 1 1,1-1 0,-1 1 0,1 0-1,-1-1 1,0 1 0,1 0-1,-1 0 1,0-1 0,1 1-1,-1 0 1,0 0 0,0 0 0,1 0-1,-1 0 1,0 0 0,1 0-1,-1 0 1,0 0 0,-1 0-1,-22 6 499,16-2-479,0 2-1,0-1 1,1 1-1,0 0 1,0 1-1,0 0 1,1 0-1,0 0 1,0 1-1,1 0 0,0 0 1,1 0-1,-1 0 1,1 1-1,1 0 1,0 0-1,-3 12 1,6-20-79,0 0 0,0 0 0,0 0 0,0 1 0,0-1 0,0 0 0,0 0 0,0 0 0,0 1 0,0-1 0,1 0 0,-1 0 0,0 0 0,1 0 0,-1 0 0,1 0 0,-1 0 0,1 0 0,0 0 0,0 0 0,-1 0 0,1 0 0,0 0 0,0 0 0,0 0 0,0-1 0,0 1 0,0 0 0,1 0 0,1 0 17,0 0-1,1 0 1,-1 0-1,1-1 1,-1 1 0,1-1-1,-1 0 1,0 0-1,1 0 1,4-1-1,4-1 84,0 0-1,1-1 0,-2-1 0,1 0 1,13-6-1,-24 9-104,12-6 227,0 0 1,23-18-1,-34 24-146,0-1 0,0 1 0,0-1 0,0 0 0,0 0 0,-1 1 1,1-1-1,0 0 0,-1 0 0,0-1 0,1 1 0,-1 0 0,0 0 0,0-1 0,0 1 0,0 0 0,-1-1 0,1 1 0,-1-1 0,1 1 0,-1-1 0,0 1 1,0-1-1,0 1 0,-1-6 0,0 6-71,-1 0 0,0 0 0,1 0 0,-1 0 0,0 1 0,0-1 0,1 0 0,-1 1 0,-1-1 0,1 1 0,0 0 0,0 0 0,0 0 0,-1 0 0,1 0 0,0 0 1,-6 0-1,-50-10-531,45 9 11,-8-5-2920,30-1-1719,34-2-2359,-15 9 2320</inkml:trace>
</inkml:ink>
</file>

<file path=ppt/ink/ink5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3.188"/>
    </inkml:context>
    <inkml:brush xml:id="br0">
      <inkml:brushProperty name="width" value="0.025" units="cm"/>
      <inkml:brushProperty name="height" value="0.025" units="cm"/>
      <inkml:brushProperty name="color" value="#E71224"/>
    </inkml:brush>
  </inkml:definitions>
  <inkml:trace contextRef="#ctx0" brushRef="#br0">109 1 15310,'0'0'11611,"-9"8"-11573,-3 2-47,2 1 1,-1 0-1,1 0 1,-13 21-1,18-25 37,1 0-1,0 0 0,1 1 0,-1-1 0,1 1 0,1 0 0,0 0 0,0 0 0,0 0 0,1 0 0,0 0 0,0 9 0,2-15-10,-1-1 0,0 0 0,0 0 0,0 0 0,1 0 0,-1 0-1,0 0 1,1 0 0,-1 0 0,1 0 0,-1 0 0,1 0-1,0 0 1,-1 0 0,1 0 0,0-1 0,0 1 0,-1 0 0,1 0-1,0-1 1,0 1 0,0 0 0,0-1 0,1 1 0,33 5 676,-25-6-416,1-1 0,-1 0-1,0-1 1,18-5 0,-16 2-42,0-1 0,0 0 0,-1 0-1,0-1 1,0-1 0,10-8 0,-17 13-164,0 0 1,0 0-1,-1-1 1,1 1-1,-1-1 0,0 0 1,0 0-1,0 0 0,-1-1 1,1 1-1,-1 0 0,0-1 1,0 0-1,-1 1 1,0-1-1,1 0 0,-1 0 1,0-9-1,-1 12-71,-1 1 0,0-1 0,0 1 0,1 0 0,-1-1 0,0 1 0,0 0 0,0-1 0,0 1 0,0 0 0,0 0 0,-1 0 0,1 0 0,0 0 0,-1 0 0,1 0 0,0 1 0,-1-1 0,1 0 0,-1 1 0,1-1 0,-1 1 0,1 0 0,-1-1 0,0 1 0,1 0 0,-3 0 0,-52-4 0,46 4 0,-89-1-6625,83 1-811</inkml:trace>
</inkml:ink>
</file>

<file path=ppt/ink/ink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6.783"/>
    </inkml:context>
    <inkml:brush xml:id="br0">
      <inkml:brushProperty name="width" value="0.025" units="cm"/>
      <inkml:brushProperty name="height" value="0.025" units="cm"/>
    </inkml:brush>
  </inkml:definitions>
  <inkml:trace contextRef="#ctx0" brushRef="#br0">350 58 19250,'-10'-7'1794,"-2"0"-1252,-1 0 1,0 0-1,0 2 0,0 0 1,-1 0-1,0 1 1,0 1-1,0 0 0,0 1 1,-1 0-1,1 1 0,0 1 1,-1 1-1,-24 3 1,29-2-436,1 1 0,0 0 0,0 1 0,1 0 0,-15 9 0,20-12-101,0 1 0,0 0 0,1 0-1,-1 0 1,1 0 0,-1 0 0,1 1-1,0-1 1,0 1 0,0-1 0,0 1-1,0 0 1,1 0 0,-1 0 0,1 0-1,0 0 1,0 0 0,0 0 0,0 0-1,0 5 1,1-7-8,0 0 0,1 0 0,-1 0-1,0 0 1,1 0 0,-1-1 0,1 1 0,-1 0 0,1 0 0,0 0-1,-1 0 1,1-1 0,0 1 0,0 0 0,-1-1 0,1 1 0,0 0-1,0-1 1,0 1 0,0-1 0,0 0 0,0 1 0,0-1 0,0 0-1,0 1 1,0-1 0,0 0 0,0 0 0,0 0 0,0 0 0,1 0-1,41 1 68,-32-1-61,0 0 2,6 0-65,-1 0 1,0 1-1,1 0 0,29 8 0,-43-8 47,1 0-1,-1 0 1,0 0-1,0 0 0,0 1 1,0 0-1,0-1 0,0 1 1,0 0-1,-1 0 0,1 1 1,-1-1-1,0 0 0,1 1 1,-1 0-1,0-1 0,0 1 1,-1 0-1,1 0 0,0 0 1,-1 0-1,0 0 0,0 1 1,0-1-1,0 0 0,0 0 1,-1 1-1,0-1 0,1 7 1,-2-4 135,1 0 0,-1 0 0,0 0 1,-1 0-1,0 0 0,1 0 0,-2-1 1,1 1-1,-1 0 0,0-1 0,0 0 1,0 0-1,-1 0 0,1 0 1,-1-1-1,-1 1 0,1-1 0,0 0 1,-10 6-1,6-4-35,-1 0 1,0-1-1,0-1 1,0 1-1,-1-1 0,1-1 1,-1 0-1,0 0 1,0-1-1,-20 2 1,29-4-160,0 0 1,1 1 0,-1-1-1,1 0 1,-1 0 0,0 0-1,0 0 1,1 0 0,-1 0-1,0 0 1,1 0 0,-1 0 0,0 0-1,1-1 1,-1 1 0,1 0-1,-1 0 1,0-1 0,1 1-1,-1 0 1,1-1 0,-1 1-1,0-1 1,1 1 0,-1 0-1,1-1 1,0 1 0,-1-1-1,1 0 1,-1 1 0,1-1 0,0 1-1,-1-1 1,1 1 0,0-2-1,0 0-245,0 0 1,0 1-1,1-1 0,-1 0 0,0 0 0,1 0 0,0 1 1,-1-1-1,1 0 0,0 0 0,0 1 0,2-3 0,35-41-9158,-3 15 175</inkml:trace>
</inkml:ink>
</file>

<file path=ppt/ink/ink5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2.528"/>
    </inkml:context>
    <inkml:brush xml:id="br0">
      <inkml:brushProperty name="width" value="0.025" units="cm"/>
      <inkml:brushProperty name="height" value="0.025" units="cm"/>
      <inkml:brushProperty name="color" value="#E71224"/>
    </inkml:brush>
  </inkml:definitions>
  <inkml:trace contextRef="#ctx0" brushRef="#br0">299 74 6790,'0'0'3636,"4"-9"-663,1 0-2002,-4 6-624,1 0 1,0 0-1,-1-1 1,1 1-1,-1 0 1,0-1 0,0 1-1,-1-1 1,1 1-1,-1-1 1,1-4-1,-2 7-182,1 1 1,-1-1-1,1 0 0,-1 0 0,1 1 0,-1-1 0,0 0 0,1 1 1,-1-1-1,0 1 0,0-1 0,1 1 0,-1-1 0,0 1 1,0 0-1,0-1 0,0 1 0,1 0 0,-1 0 0,0 0 1,0-1-1,0 1 0,0 0 0,0 0 0,0 0 0,0 0 0,0 0 1,1 1-1,-3-1 0,-30 5 1286,22-1-1257,1 1-1,0 0 1,0 1-1,0 0 1,1 1-1,-1 0 1,2 0-1,-1 1 1,1 0-1,0 0 1,-7 11-1,-6 10 302,1 1 0,-20 40 0,27-44-253,1 0 0,-13 41 0,22-56-218,0 0 0,1 0 0,0 0 0,0 1 0,1-1 0,1 0 0,0 1 0,1-1 0,2 16 0,-2-24 1,0 0 0,0 0 1,0 0-1,0 0 0,1 0 1,-1 0-1,1 0 0,0 0 1,0-1-1,0 1 0,0-1 0,1 1 1,-1-1-1,1 0 0,-1 0 1,1 0-1,0 0 0,5 3 1,-2-3 69,0 0 0,-1 0 0,1 0 0,0-1 1,0 0-1,0 0 0,0 0 0,0-1 0,0 0 1,8 0-1,-7-1 9,-1 0 1,1 0 0,-1-1-1,1 1 1,-1-2-1,0 1 1,1 0-1,-1-1 1,7-5-1,-10 6-77,0 0-1,0-1 0,0 1 1,0 0-1,-1-1 0,1 0 1,-1 1-1,0-1 1,0 0-1,0 0 0,0 0 1,-1-1-1,1 1 0,-1 0 1,0-1-1,1 1 1,-1-5-1,0 7-26,-1-1 0,0 1 0,0-1 0,0 1 0,0-1 0,0 1 0,-1 0 0,1-1 0,0 1 0,-1-1 0,1 1 0,-1 0 0,1-1 0,-1 1 0,1 0 0,-1 0 0,0-1 0,0 1 0,0 0 0,0 0 0,0 0 0,0 0 0,-1-1 0,-2 0 0,1-1 0,-1 1 0,1 1 0,-1-1 0,1 1 0,-1-1 0,0 1 0,-6-1 0,0 0 0,-1 1 0,1 0 0,0 1 0,-1 0 0,-19 3 0,11 8-2616,19-11 2535,0 0 0,1 0 0,-1 0 1,0 0-1,0 0 0,1 0 0,-1-1 0,0 1 0,0 0 0,1 0 0,-1 0 0,0 0 0,0 0 0,1 1 1,-1-1-1,0 0 0,0 0 0,1 0 0,-1 0 0,0 0 0,0 0 0,1 0 0,-1 0 0,0 1 0,0-1 1,1 0-1,-1 0 0,0 0 0,0 0 0,0 1 0,0-1 0,1 0 0,-1 0 0,0 1 0,0-1 0,0 0 1,0 0-1,0 0 0,0 1 0,0-1 0,1 0 0,-1 0 0,0 1 0,0-1 0,0 0 0,0 1 0,0-1 1,0 0-1,0 0 0,0 1 0,-1-1 0,1 0 0,0 0 0,0 1 0,0-1 0,0 0 0,0 0 0,0 1 1,0-1-1,0 0 0,-1 0 0,1 0 0,0 1 0,21-2-5973,7-5-2295</inkml:trace>
</inkml:ink>
</file>

<file path=ppt/ink/ink5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2.949"/>
    </inkml:context>
    <inkml:brush xml:id="br0">
      <inkml:brushProperty name="width" value="0.025" units="cm"/>
      <inkml:brushProperty name="height" value="0.025" units="cm"/>
      <inkml:brushProperty name="color" value="#E71224"/>
    </inkml:brush>
  </inkml:definitions>
  <inkml:trace contextRef="#ctx0" brushRef="#br0">234 0 17072,'0'0'2781,"-10"4"-234,1 0-2247,0 0 1,0 1 0,0 0-1,1 0 1,0 1-1,0 0 1,0 1 0,1 0-1,0 0 1,0 0-1,1 1 1,-8 11 0,-9 16 368,-25 45 1,40-65-551,1 0 0,1 0 0,0 1 0,1 0 0,1 0 0,-3 19 0,7-32-86,0-1 0,-1 1-1,1-1 1,0 1 0,0-1 0,1 1-1,-1-1 1,0 0 0,1 1-1,-1-1 1,1 1 0,0-1-1,0 0 1,0 0 0,0 1 0,0-1-1,1 0 1,-1 0 0,0 0-1,1 0 1,0-1 0,-1 1-1,1 0 1,0-1 0,0 1 0,0-1-1,0 1 1,0-1 0,0 0-1,1 0 1,-1 0 0,0 0-1,0 0 1,1-1 0,-1 1 0,1-1-1,-1 1 1,0-1 0,1 0-1,-1 0 1,3 0 0,5 0 124,0 0-1,0-1 1,0-1 0,0 1 0,0-1 0,0-1-1,-1 0 1,1 0 0,10-6 0,-5 0-68,0 0 0,-1 0 0,-1-2 0,1 0 0,-2 0 0,0-1 0,0-1 0,16-22-1,-22 28-60,-2 0-1,1-1 0,-1 1 0,0-1 1,0 0-1,-1 0 0,0 0 0,-1 0 1,0 0-1,0-1 0,0 1 0,-1-1 0,-1 1 1,1-1-1,-1 1 0,-1-1 0,0 0 1,0 1-1,-3-10 0,2 13-39,-1 0-1,1 0 1,-2 0-1,1 1 1,0-1 0,-1 1-1,0 0 1,0 0-1,0 0 1,0 0 0,-1 1-1,0-1 1,-8-3-1,10 4-31,0 1 0,-1 1 0,1-1 0,-1 0 0,0 1 0,1 0 0,-1-1 0,0 2 0,0-1-1,0 0 1,0 1 0,0 0 0,0-1 0,1 2 0,-1-1 0,0 0 0,0 1 0,0 0-1,0 0 1,-7 2 0,10-2-207,-1 1 0,1-1-1,0 0 1,0 0 0,0 1-1,-1-1 1,1 0 0,1 1 0,-1-1-1,0 1 1,0 0 0,0-1-1,1 1 1,-1 0 0,1-1-1,-1 1 1,1 0 0,0 2 0,0 21-7322,7-7-1593</inkml:trace>
</inkml:ink>
</file>

<file path=ppt/ink/ink5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3.292"/>
    </inkml:context>
    <inkml:brush xml:id="br0">
      <inkml:brushProperty name="width" value="0.025" units="cm"/>
      <inkml:brushProperty name="height" value="0.025" units="cm"/>
      <inkml:brushProperty name="color" value="#E71224"/>
    </inkml:brush>
  </inkml:definitions>
  <inkml:trace contextRef="#ctx0" brushRef="#br0">220 31 19442,'0'0'6438,"-13"-3"-4153,5 2-2001,4-1-216,1 1 1,-1 0 0,0 1-1,0-1 1,0 1 0,0-1-1,0 1 1,0 0-1,-1 1 1,1-1 0,0 1-1,1-1 1,-1 1 0,0 1-1,0-1 1,0 0 0,0 1-1,1 0 1,-1 0 0,1 0-1,-5 3 1,-4 7 37,0 0-1,1 0 1,0 1 0,1 0-1,0 1 1,-10 19-1,17-26-103,-1 1-1,1 0 0,0-1 0,0 1 1,1 0-1,0 0 0,1 0 0,-1 1 1,2-1-1,-1 0 0,1 0 0,0 1 1,1-1-1,3 15 0,-2-19 5,-1 0 0,2 0 1,-1 0-1,0-1 0,1 1 0,0-1 1,-1 1-1,1-1 0,1 0 0,-1 0 0,0 0 1,1-1-1,-1 1 0,1-1 0,0 0 0,0 0 1,0 0-1,0 0 0,0-1 0,0 0 0,1 0 1,-1 0-1,0 0 0,1 0 0,6-1 0,-1 1 116,0 0 0,1-1 0,-1 0-1,0-1 1,0 0 0,0-1-1,0 0 1,0 0 0,0-1-1,10-5 1,-11 3-101,0-1-1,-1 0 0,0-1 1,-1 1-1,0-2 0,0 1 1,0-1-1,-1 0 0,0 0 1,0-1-1,-1 1 1,0-1-1,-1-1 0,0 1 1,0-1-1,-1 1 0,0-1 1,-1 0-1,0 0 0,0 0 1,-1 0-1,-1-1 1,0 1-1,0 0 0,-1 0 1,-2-14-1,2 20-114,0 0 0,0 1-1,0-1 1,0 0 0,-1 0 0,1 0-1,-1 1 1,0-1 0,0 1 0,0-1-1,-1 1 1,1 0 0,-1 0 0,0 0-1,0 0 1,0 0 0,0 1 0,-3-3-1,1 3-357,1 0-1,0 0 1,-1 0-1,1 0 1,-1 1 0,1-1-1,-1 1 1,0 1-1,-7-2 1,-11 2-9665</inkml:trace>
</inkml:ink>
</file>

<file path=ppt/ink/ink5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7.755"/>
    </inkml:context>
    <inkml:brush xml:id="br0">
      <inkml:brushProperty name="width" value="0.025" units="cm"/>
      <inkml:brushProperty name="height" value="0.025" units="cm"/>
      <inkml:brushProperty name="color" value="#E71224"/>
    </inkml:brush>
  </inkml:definitions>
  <inkml:trace contextRef="#ctx0" brushRef="#br0">101 70 5317,'0'0'1025,"-13"-54"-1313,3 47-1,-1 1 257,-3 4 193,0 2 287,1 0-448,-2 0-673,5 0-1889</inkml:trace>
</inkml:ink>
</file>

<file path=ppt/ink/ink5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8.255"/>
    </inkml:context>
    <inkml:brush xml:id="br0">
      <inkml:brushProperty name="width" value="0.025" units="cm"/>
      <inkml:brushProperty name="height" value="0.025" units="cm"/>
      <inkml:brushProperty name="color" value="#E71224"/>
    </inkml:brush>
  </inkml:definitions>
  <inkml:trace contextRef="#ctx0" brushRef="#br0">1 155 6662,'0'0'8584,"0"-10"-6539,0 6-1829,0-1 0,0 0 1,0 1-1,1-1 0,0 1 0,0-1 0,0 1 1,0-1-1,1 1 0,0 0 0,0 0 0,0 0 1,0 0-1,0 0 0,1 0 0,0 0 1,0 1-1,0-1 0,0 1 0,1 0 0,-1 0 1,1 0-1,0 1 0,-1-1 0,6-2 0,1-1-83,1 0-1,-1 1 0,1 0 1,0 1-1,0 0 0,0 1 1,1 0-1,-1 1 0,1 0 1,0 1-1,-1 0 0,1 0 0,21 3 1,-32-1-81,0-1 1,-1 0 0,1 0 0,0 1-1,-1-1 1,1 0 0,-1 1-1,1-1 1,-1 1 0,1-1 0,-1 1-1,1-1 1,-1 1 0,1-1-1,-1 1 1,1-1 0,-1 1-1,0 0 1,1-1 0,-1 1 0,0 0-1,0-1 1,1 1 0,-1 0-1,0-1 1,0 1 0,0 0 0,0-1-1,0 1 1,0 0 0,0 0-1,0-1 1,0 1 0,0 0 0,-1-1-1,1 1 1,0 0 0,0-1-1,-1 1 1,1 0 0,0-1-1,-1 1 1,1-1 0,0 1 0,-1 0-1,0 0 1,-21 26 1377,3-14-960,-58 43 216,72-52-631,-1 1 1,1 0-1,-1 1 0,2-1 0,-1 1 1,1 0-1,-1 0 0,2 1 0,-7 12 1,10-19-59,0 1 1,-1 0 0,1 0-1,0-1 1,0 1 0,0 0-1,0 0 1,0 0 0,0-1-1,0 1 1,0 0 0,0 0-1,0 0 1,0-1 0,1 1-1,-1 0 1,0 0 0,0-1-1,1 1 1,-1 0 0,1-1-1,-1 1 1,0 0 0,1-1-1,-1 1 1,1 0 0,0-1-1,-1 1 1,1-1 0,-1 1-1,1-1 1,0 0 0,-1 1-1,1-1 1,0 1 0,0-1-1,-1 0 1,1 0-1,0 0 1,0 1 0,0-1-1,-1 0 1,2 0 0,42 2-43,-34-2 70,8-1-102,0-1 1,0-1-1,35-9 0,-23 4 74,-34 15 42,0-1 1,0 0-1,-1 0 0,0 0 0,-9 7 0,-11 10 342,9-6 170,-2-1 0,0-1-1,-27 18 1,43-33-603,1 1-1,-1 0 1,0-1-1,1 0 1,-1 1 0,0-1-1,1 0 1,-1 0 0,0 0-1,0 0 1,1 0-1,-1 0 1,0-1 0,1 1-1,-1 0 1,0-1 0,1 1-1,-1-1 1,1 0-1,-1 0 1,1 1 0,-1-1-1,1 0 1,-1 0 0,1 0-1,0-1 1,0 1-1,-1 0 1,1 0 0,0-1-1,0 1 1,0-1-1,0-1 1,-17-13-1471</inkml:trace>
</inkml:ink>
</file>

<file path=ppt/ink/ink5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9.425"/>
    </inkml:context>
    <inkml:brush xml:id="br0">
      <inkml:brushProperty name="width" value="0.025" units="cm"/>
      <inkml:brushProperty name="height" value="0.025" units="cm"/>
      <inkml:brushProperty name="color" value="#E71224"/>
    </inkml:brush>
  </inkml:definitions>
  <inkml:trace contextRef="#ctx0" brushRef="#br0">25 100 8776,'-21'-2'9413,"20"1"-9283,1 1 1,0 0 0,0 0-1,0 0 1,0 0-1,-1 0 1,1 0 0,0-1-1,0 1 1,0 0 0,0 0-1,0 0 1,0 0 0,-1-1-1,1 1 1,0 0 0,0 0-1,0 0 1,0 0-1,0-1 1,0 1 0,0 0-1,0 0 1,0 0 0,0-1-1,0 1 1,0 0 0,0 0-1,0 0 1,0-1-1,0 1 1,0 0 0,0 0-1,0 0 1,0-1 0,0 1-1,0 0 1,1 0 0,-1 0-1,0-1 1,0 1-1,0 0 1,0 0 0,30-22 4034,-23 17-4006,10-6 407,0 0-1,1 2 0,19-8 1,-29 14-541,0 0 1,1 1 0,-1 0 0,0 0 0,1 1 0,-1 0 0,0 1-1,1 0 1,16 2 0,-24-2 1,1 1 0,-1-1 0,0 0-1,0 1 1,0 0 0,0-1 0,0 1 0,0 0 0,0-1-1,0 1 1,-1 0 0,1 0 0,0 0 0,0 0 0,0 0-1,-1 0 1,1 0 0,-1 0 0,1 0 0,-1 0 0,1 0 0,-1 0-1,1 0 1,-1 1 0,0-1 0,0 0 0,0 0 0,0 0-1,0 0 1,0 1 0,0-1 0,0 0 0,0 0 0,0 0-1,-1 1 1,1 0 0,-1 2 72,0 0 1,0 0-1,0 0 0,0 0 1,-1-1-1,1 1 0,-1 0 0,0-1 1,-4 7-1,-67 55-99,-4 2 0,70-60 0,1 0 0,-1 1 0,1 0 0,1 0 0,0 0 0,0 1 0,-6 15 0,10-23 0,1 0 0,-1 0 0,1 0 0,0 0 0,-1 0 0,1 0 0,0 0 0,0 0 0,-1 0 0,1 0 0,0 0 0,0 0 0,0 0 0,1 0 0,-1 0 0,0 0 0,0 0 0,0 0 0,1 0 0,-1 0 0,1 0 0,-1 0 0,0 0 0,1 0 0,0 0 0,-1-1 0,2 2 0,-1-1 0,1 0 0,0 0 0,-1 0 0,1-1 0,0 1 0,0 0 0,-1-1 0,1 0 0,0 1 0,0-1 0,0 0 0,0 0 0,-1 0 0,3 0 0,8-2 0,0 0 0,0 0 0,20-8 0,83-40 0,-86 36 0,0 0 0,1 2 0,54-15 0,-84 28 0,1-1 0,-1 0 0,0 0 0,0 0 0,1 0 0,-1 0 0,0 0 0,0 0 0,0 0 0,0 0 0,1 1 0,-1-1 0,0 0 0,0 0 0,0 0 0,0 0 0,0 0 0,1 1 0,-1-1 0,0 0 0,0 0 0,0 0 0,0 1 0,0-1 0,0 0 0,0 0 0,0 0 0,0 1 0,0-1 0,0 0 0,0 0 0,0 1 0,0-1 0,0 0 0,0 0 0,0 0 0,0 1 0,0-1 0,0 0 0,0 0 0,0 0 0,0 1 0,0-1 0,0 0 0,-1 0 0,1 0 0,0 1 0,0-1 0,0 0 0,0 0 0,0 0 0,-1 0 0,1 0 0,0 1 0,0-1 0,0 0 0,0 0 0,-1 0 0,-8 14 0,9-14 0,-8 10 0,6-7 0,1 0 0,-1 0 0,-1 0 0,1-1 0,0 1 0,-1 0 0,1-1 0,-1 0 0,0 0 0,0 0 0,0 0 0,0 0 0,-5 2 0,5-12-3334,-8-7-7852</inkml:trace>
</inkml:ink>
</file>

<file path=ppt/ink/ink5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9.988"/>
    </inkml:context>
    <inkml:brush xml:id="br0">
      <inkml:brushProperty name="width" value="0.025" units="cm"/>
      <inkml:brushProperty name="height" value="0.025" units="cm"/>
      <inkml:brushProperty name="color" value="#E71224"/>
    </inkml:brush>
  </inkml:definitions>
  <inkml:trace contextRef="#ctx0" brushRef="#br0">195 39 5862,'0'0'16789,"-9"-6"-15332,-31-21-469,37 26-944,1 1 1,0-1-1,-1 0 1,1 0 0,-1 1-1,1-1 1,-1 1-1,1 0 1,0 0-1,-1 0 1,1 0-1,-1 0 1,1 1 0,-1-1-1,1 1 1,-1-1-1,1 1 1,0 0-1,-1 0 1,1 0-1,0 0 1,0 0 0,0 1-1,0-1 1,0 1-1,0-1 1,0 1-1,0 0 1,0 0 0,-1 1-1,-4 6 124,0 0 0,1 0 0,0 1 0,-8 17 0,8-13 97,0 0 0,1 1 0,0 0 0,2 0 0,-4 29 0,6-39-213,1 0 0,0 0 0,0 0-1,1 0 1,-1 0 0,1 0 0,0 0-1,0 0 1,4 8 0,-4-11-42,1 0 1,-1 1-1,0-1 1,1-1-1,-1 1 1,1 0-1,0 0 0,0 0 1,-1-1-1,1 1 1,0-1-1,0 0 1,1 1-1,-1-1 1,0 0-1,0 0 0,0 0 1,1-1-1,-1 1 1,1-1-1,2 1 1,4 0 79,1-1-1,-1 0 1,1-1 0,-1 0 0,0-1-1,1 0 1,-1 0 0,0-1 0,0 0 0,0 0-1,0-1 1,-1 0 0,0-1 0,0 0 0,0 0-1,0-1 1,11-10 0,-11 9 3,0-1 1,-1 0-1,1 0 1,-2 0-1,1-1 1,-1 0-1,0 0 1,-1 0-1,0-1 1,-1 0-1,0 0 1,0 0-1,-1-1 1,-1 1-1,3-17 1,-5 25-94,1 0 0,-1 0 0,0 0 0,0 0 0,0 0 0,-1 1 0,1-1 0,0 0 0,-1 0 0,1 0 0,-1 0 0,1 1 0,-1-1 0,0 0 0,0 1 0,0-1 0,0 1 0,0-1 0,0 1 0,0-1 0,0 1 0,-1 0 0,1-1 0,-3-1 0,1 2 0,0 0 0,0 0 0,-1 0 0,1 0 0,0 1 0,0-1 0,0 1 0,0 0 0,0 0 0,-1 0 0,1 0 0,0 0 0,-4 2 0,-5 1 0,2 0 0,-1 0 0,0 1 0,1 1 0,0-1 0,0 2 0,-14 9 0,22-14-5,-35 32-1533,35-31 1341,0 0 1,0 1-1,0-1 0,1 0 0,-1 0 0,1 1 1,0-1-1,-1 1 0,1 0 0,0-1 0,0 1 1,1 0-1,-1-1 0,0 6 0,2-8-56,-1 1 1,0-1-1,1 1 1,0-1-1,-1 1 0,1-1 1,-1 0-1,1 1 1,-1-1-1,1 0 0,0 1 1,-1-1-1,1 0 1,0 0-1,-1 1 0,1-1 1,0 0-1,-1 0 1,1 0-1,0 0 0,-1 0 1,1 0-1,0 0 1,-1 0-1,1 0 0,0-1 1,0 1-1,-1 0 1,1 0-1,-1 0 0,1-1 1,0 1-1,0-1 0,27-9-3143,5-11-2097</inkml:trace>
</inkml:ink>
</file>

<file path=ppt/ink/ink5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00.376"/>
    </inkml:context>
    <inkml:brush xml:id="br0">
      <inkml:brushProperty name="width" value="0.025" units="cm"/>
      <inkml:brushProperty name="height" value="0.025" units="cm"/>
      <inkml:brushProperty name="color" value="#E71224"/>
    </inkml:brush>
  </inkml:definitions>
  <inkml:trace contextRef="#ctx0" brushRef="#br0">57 69 11851,'0'0'15177,"-2"6"-14792,-20 54 145,-5 12-42,26-66-421,-1 0 0,1 0 0,0 0 0,1 0 0,-1 0 0,1 0 0,1 0 1,-1 0-1,1 1 0,1 5 0,-1-10-35,0 0 1,0 0-1,1 0 0,-1 0 0,0 0 1,1-1-1,-1 1 0,1 0 1,0-1-1,0 0 0,-1 1 0,1-1 1,0 0-1,0 0 0,0 0 1,0 0-1,0 0 0,0 0 0,0-1 1,1 1-1,-1-1 0,0 1 1,0-1-1,0 0 0,1 0 1,-1 0-1,4-1 0,4 1 135,0-1 0,-1 0 0,1 0 0,0-1 0,11-4 0,-7 0-56,1 0 0,-1-1 1,-1-1-1,1 0 1,-2-1-1,1 0 0,-1-1 1,17-17-1,-22 20-68,0 0 0,-1-1 0,0 1 1,-1-1-1,0 0 0,0-1 0,0 1 0,-1-1 0,-1 0 0,1 0 0,-2 0 0,1 0 1,-1 0-1,0-1 0,0-10 0,-2 18-74,0-1 1,0 1-1,0-1 1,0 1-1,-1 0 1,1-1-1,0 1 1,-1-1-1,0 1 1,0 0-1,0 0 1,0-1-1,0 1 1,0 0-1,0 0 1,-1 0-1,1 0 0,-1 0 1,1 1-1,-1-1 1,0 0-1,0 1 1,0-1-1,0 1 1,0-1-1,0 1 1,0 0-1,0 0 1,-1 0-1,1 0 1,0 1-1,-1-1 1,1 0-1,0 1 1,-1 0-1,1-1 0,-1 1 1,1 0-1,-4 1 1,-1-1-265,-1 1 1,0 0-1,1 0 0,-1 1 1,1 0-1,-1 1 1,1-1-1,0 1 0,0 1 1,0-1-1,-7 6 1,-7 7-6000,5-4-2963</inkml:trace>
</inkml:ink>
</file>

<file path=ppt/ink/ink5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5.825"/>
    </inkml:context>
    <inkml:brush xml:id="br0">
      <inkml:brushProperty name="width" value="0.025" units="cm"/>
      <inkml:brushProperty name="height" value="0.025" units="cm"/>
      <inkml:brushProperty name="color" value="#E71224"/>
    </inkml:brush>
  </inkml:definitions>
  <inkml:trace contextRef="#ctx0" brushRef="#br0">183 7 9033,'0'0'4687,"-7"-2"-3828,2 1-928,3 1 176,0-1 1,0 0-1,0 1 1,0-1-1,0 1 1,0-1-1,0 1 1,0 0-1,-1 0 1,1 0-1,0 0 1,0 1-1,0-1 1,0 0-1,0 1 1,0 0-1,0-1 1,0 1-1,0 0 1,1 0-1,-1 0 1,0 0-1,0 0 1,1 0-1,-1 1 1,1-1-1,-1 1 1,-2 2-1,-12 25-122,1 1-1,1 1 0,2 0 1,1 1-1,1 0 1,2 1-1,-5 41 0,6-15 29,2 0-1,4 0 1,6 76 0,39 290 179,-32-291 215,35 156 0,-31-221-302,3-2 0,3-1 0,2 0 1,38 70-1,125 195-131,-139-257 72,3-1 0,78 84 0,-73-100 90,107 83 0,77 34-129,-170-125-3,-32-24-41,1-1 0,1-2 0,1-2 0,1-2 1,1-1-1,78 19 0,-48-21 44,0-4 0,0-3 0,105-1 0,540 9 1045,-686-15-1325,-23 0-4,0-1 0,1 1 0,-1-1 0,0-1 1,1 0-1,-1 0 0,0-1 0,11-4 0,-7 3-5841,-9 3 240</inkml:trace>
</inkml:ink>
</file>

<file path=ppt/ink/ink5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6.358"/>
    </inkml:context>
    <inkml:brush xml:id="br0">
      <inkml:brushProperty name="width" value="0.025" units="cm"/>
      <inkml:brushProperty name="height" value="0.025" units="cm"/>
      <inkml:brushProperty name="color" value="#E71224"/>
    </inkml:brush>
  </inkml:definitions>
  <inkml:trace contextRef="#ctx0" brushRef="#br0">39 381 13485,'8'10'992,"0"-1"1,1 0 0,0-1-1,1 0 1,0-1 0,0 0-1,17 9 1,-15-10-726,1 0 1,0-1 0,0 0-1,1-1 1,-1 0 0,1-1-1,0-1 1,0 0-1,0-1 1,22-1 0,-33 0-258,-1 0 1,0 0-1,0-1 1,0 1-1,0-1 0,0 1 1,0-1-1,0 0 1,0 0-1,0 0 1,0 0-1,0 0 1,0 0-1,0 0 1,0 0-1,-1-1 0,1 1 1,-1-1-1,1 0 1,-1 1-1,0-1 1,3-3-1,-3 1-1,0 1 0,0-1 0,0 0 0,0 0-1,0 0 1,-1 0 0,1 0 0,-1 1 0,0-1 0,-1 0-1,0-7 1,-2-2 39,0 0 1,-1 1-1,0-1 0,-1 1 0,0 0 0,-11-18 0,-12-10-703,-2 2 0,-61-62 0,-21-4-4475,81 82-2445,14 17-1206</inkml:trace>
</inkml:ink>
</file>

<file path=ppt/ink/ink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7.250"/>
    </inkml:context>
    <inkml:brush xml:id="br0">
      <inkml:brushProperty name="width" value="0.025" units="cm"/>
      <inkml:brushProperty name="height" value="0.025" units="cm"/>
    </inkml:brush>
  </inkml:definitions>
  <inkml:trace contextRef="#ctx0" brushRef="#br0">153 414 17969,'0'0'6385,"-10"3"-4624,2-1-1570,0 1-1,0 1 0,0-1 1,0 2-1,0-1 0,1 1 0,0 0 1,0 0-1,0 1 0,1 0 1,0 0-1,0 1 0,0-1 1,1 1-1,0 1 0,-6 10 0,8-13-58,0 0 0,0 1 0,1 0 0,-1 0 0,1 0 0,1 0-1,-3 11 1,4-16-121,0 0 0,0 1 0,0-1 0,0 0-1,0 0 1,1 1 0,-1-1 0,0 0 0,1 0 0,-1 0-1,0 0 1,1 1 0,0-1 0,-1 0 0,1 0 0,0 0 0,-1 0-1,1 0 1,0 0 0,0-1 0,0 1 0,0 0 0,0 0-1,0 0 1,0-1 0,0 1 0,0-1 0,0 1 0,0-1 0,0 1-1,1-1 1,-1 0 0,0 1 0,0-1 0,0 0 0,1 0-1,-1 0 1,0 0 0,0 0 0,1 0 0,-1 0 0,0 0 0,0-1-1,2 1 1,8-2 30,1 0-1,-1-1 0,0 0 1,0-1-1,0 0 0,0-1 1,-1 0-1,1 0 0,-1-1 1,-1-1-1,1 1 0,10-11 1,3-4 48,0-1 0,-2-1 0,27-37 0,-36 43-37,0-2 0,-1 1 1,-1-1-1,-1-1 0,0 0 0,-2 0 0,0-1 0,-1 0 0,-2 0 1,0 0-1,-1-1 0,0-41 0,-2 58-101,-2 0-1,1 1 1,-1-1-1,1 0 1,-1 1 0,-1-1-1,1 1 1,-1-1-1,1 1 1,-1 0-1,0 0 1,-1 0 0,1 0-1,-1 0 1,0 0-1,0 0 1,0 1 0,0 0-1,-7-6 1,6 7 10,0-1 0,-1 1 0,0 0 0,1 0 0,-1 1 0,0-1 0,0 1 0,0 0 0,0 0 0,0 1 0,0-1 0,0 1 0,0 0-1,0 1 1,0-1 0,0 1 0,0 0 0,-8 3 0,1 0 24,1 1 0,0 0-1,0 1 1,0 0 0,1 1-1,0 0 1,0 1 0,-12 12-1,-5 7 296,-34 43 0,55-63-209,1 0 0,0 0 0,0 0-1,0 0 1,0 1 0,1-1 0,1 1 0,-1 0 0,1 1-1,1-1 1,0 0 0,0 1 0,0-1 0,0 18-1,2-23-62,1-1-1,0 1 0,0-1 0,0 1 0,0-1 1,0 0-1,0 1 0,1-1 0,-1 0 0,1 0 1,-1 0-1,1 0 0,0 0 0,0 0 0,0-1 0,0 1 1,0-1-1,0 1 0,0-1 0,0 0 0,1 0 1,-1 0-1,1 0 0,-1 0 0,1 0 0,-1-1 1,1 1-1,2 0 0,12 2 30,0-1-1,0-1 1,18 0-1,-27-1-22,59-1-177,-48-1-140,0 1-1,0 0 1,0 2 0,0 0-1,0 1 1,0 1-1,-1 1 1,22 7-1,-38-10 269,0 0 0,0-1-1,0 1 1,0 0 0,0 1-1,-1-1 1,1 0 0,0 0-1,-1 1 1,1-1 0,-1 1-1,1-1 1,-1 1-1,0 0 1,1 0 0,-1-1-1,0 1 1,0 0 0,-1 0-1,1 0 1,0 0 0,-1 0-1,1 0 1,-1 0 0,1 0-1,-1 1 1,0-1-1,0 0 1,0 0 0,0 0-1,-1 3 1,-1 3-94,0 0 0,-1 1 0,0-1 0,-1 0 0,0-1 0,-5 9 0,3-6-1050,6-8 71</inkml:trace>
</inkml:ink>
</file>

<file path=ppt/ink/ink5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8.481"/>
    </inkml:context>
    <inkml:brush xml:id="br0">
      <inkml:brushProperty name="width" value="0.025" units="cm"/>
      <inkml:brushProperty name="height" value="0.025" units="cm"/>
      <inkml:brushProperty name="color" value="#E71224"/>
    </inkml:brush>
  </inkml:definitions>
  <inkml:trace contextRef="#ctx0" brushRef="#br0">46 3378 7111,'0'0'4270,"-7"-13"-3490,1 2-537,0 0 0,1-1 0,1 1-1,0-1 1,0-1 0,1 1 0,1 0 0,0-1 0,-1-14 0,5-21 3,2 1 0,2-1 0,16-62 0,51-137-218,-62 210 6,7-16-35,1 1 0,53-97 1,-53 116 52,2 1 0,2 1 0,0 1 0,2 2 0,37-34 0,-25 28 681,-2-1 0,59-76 0,-79 90-654,-1-1 0,-1-1 0,-1 1-1,-1-2 1,-1 0 0,-2 0-1,9-36 1,67-311 2270,-73 327-2224,-3 0 1,-1 0-1,-3-1 1,-1 0-1,-6-75 1,3 115-83,0 1 0,-1-1 0,0 1 0,0-1 1,0 1-1,-1 0 0,0-1 0,1 1 0,-1 0 0,-1 0 1,1 0-1,-1 0 0,1 1 0,-1-1 0,0 1 0,0-1 1,-1 1-1,1 0 0,-1 0 0,1 0 0,-1 1 1,0 0-1,-6-4 0,-4 1 110,-1 1 0,1 0 0,-1 1 0,0 1 0,-25-2 0,28 3-92,-1-1 0,1-1 1,0 0-1,1-1 0,-1 0 1,1-1-1,-22-11 0,0-6 52,-36-27-1,20 12-32,25 18-57,1-2 0,1 0 1,-34-42-1,30 32 13,-38-35 0,56 58-46,0-1-1,0 0 0,1-1 0,1 0 0,-1 0 1,1 0-1,1-1 0,0 0 0,1 0 0,0 0 0,0 0 1,-2-16-1,3 8-2,0-1 0,1 1 1,1-1-1,0 0 0,2 0 1,5-32-1,-3 37 39,0 0 0,2 0 0,-1 0 0,2 1 0,0-1-1,9-13 1,-10 20-286,0 0 0,0 1 0,1-1-1,0 1 1,0 0 0,1 1 0,0-1-1,0 1 1,0 1 0,1 0 0,10-6-1,-11 6-738,0 1-1,0-1 1,-1-1-1,1 1 0,-1-1 1,-1 0-1,1 0 1,-1-1-1,0 0 0,0 0 1,6-14-1,2-3-4397</inkml:trace>
</inkml:ink>
</file>

<file path=ppt/ink/ink5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8.823"/>
    </inkml:context>
    <inkml:brush xml:id="br0">
      <inkml:brushProperty name="width" value="0.025" units="cm"/>
      <inkml:brushProperty name="height" value="0.025" units="cm"/>
      <inkml:brushProperty name="color" value="#E71224"/>
    </inkml:brush>
  </inkml:definitions>
  <inkml:trace contextRef="#ctx0" brushRef="#br0">1 199 11435,'0'0'6374,"3"-9"-5702,5-4-484,1 0 0,0 0 0,0 1 0,1 1 0,1-1 0,0 2 0,0-1 0,1 2 0,18-13 0,-12 9-165,-10 6-14,0 0 1,1 1 0,0 0 0,0 1 0,1 0-1,-1 0 1,15-4 0,-23 9-10,0 0 1,-1 0-1,1 0 0,-1 0 1,1 0-1,-1 0 0,1 1 0,-1-1 1,1 0-1,-1 0 0,1 1 1,-1-1-1,1 0 0,-1 1 1,1-1-1,-1 0 0,1 1 1,-1-1-1,0 1 0,1-1 0,-1 1 1,0-1-1,1 1 0,-1-1 1,0 1-1,0-1 0,1 1 1,-1-1-1,0 1 0,0-1 1,0 1-1,0-1 0,0 1 0,0 0 1,0-1-1,0 1 0,0-1 1,0 1-1,0 0 0,-2 31 271,2-27-180,-6 34 253,-1-1 0,-17 52 1,1-5-417,-3 24-3404,18-81-1392</inkml:trace>
</inkml:ink>
</file>

<file path=ppt/ink/ink5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5.686"/>
    </inkml:context>
    <inkml:brush xml:id="br0">
      <inkml:brushProperty name="width" value="0.025" units="cm"/>
      <inkml:brushProperty name="height" value="0.025" units="cm"/>
      <inkml:brushProperty name="color" value="#E71224"/>
    </inkml:brush>
  </inkml:definitions>
  <inkml:trace contextRef="#ctx0" brushRef="#br0">60 0 11691,'0'0'13501,"1"5"-12466,-1 6-870,0-1-1,-1 0 1,0 0-1,-1 1 1,0-1-1,0 0 0,-1 0 1,-1-1-1,0 1 1,-5 10-1,3-7 4,0 1-1,1 1 0,1-1 1,0 1-1,-3 21 1,7-35-144,0 0-1,0 0 1,0 1 0,0-1 0,0 0 0,0 0 0,0 1 0,0-1-1,0 0 1,0 0 0,1 0 0,-1 1 0,0-1 0,1 0-1,-1 0 1,1 0 0,0 0 0,-1 0 0,1 0 0,0 0 0,0 0-1,-1 0 1,1 0 0,0 0 0,0 0 0,0 0 0,0-1-1,0 1 1,0 0 0,3 0 0,-1 0 11,1-1 0,-1 1 0,1-1 0,-1 0 0,1-1 0,-1 1 0,1 0-1,-1-1 1,1 0 0,-1 0 0,4-1 0,8-3-265,-1-1 0,0-1 0,14-8-1,7-10-4891,-13-3-7930,-18 18 2493</inkml:trace>
</inkml:ink>
</file>

<file path=ppt/ink/ink5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059"/>
    </inkml:context>
    <inkml:brush xml:id="br0">
      <inkml:brushProperty name="width" value="0.025" units="cm"/>
      <inkml:brushProperty name="height" value="0.025" units="cm"/>
      <inkml:brushProperty name="color" value="#E71224"/>
    </inkml:brush>
  </inkml:definitions>
  <inkml:trace contextRef="#ctx0" brushRef="#br0">37 0 12620,'0'0'11979,"-27"63"-11018,25-36-448,-3 1-97,3 0-160,2-5-160,0-5-96,2-8-1057,8-10-800,10 0-1,2-16-769,0-10-1665,2-2-2050</inkml:trace>
</inkml:ink>
</file>

<file path=ppt/ink/ink5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388"/>
    </inkml:context>
    <inkml:brush xml:id="br0">
      <inkml:brushProperty name="width" value="0.025" units="cm"/>
      <inkml:brushProperty name="height" value="0.025" units="cm"/>
      <inkml:brushProperty name="color" value="#E71224"/>
    </inkml:brush>
  </inkml:definitions>
  <inkml:trace contextRef="#ctx0" brushRef="#br0">167 42 8392,'0'0'16068,"-2"6"-15523,-2 5-371,-11 37 188,14-46-355,1 0 1,0-1-1,0 1 0,0-1 1,0 1-1,0 0 0,0-1 0,0 1 1,0-1-1,1 1 0,-1 0 1,1-1-1,-1 1 0,1-1 0,0 1 1,-1-1-1,1 0 0,0 1 1,0-1-1,0 0 0,0 1 0,0-1 1,0 0-1,0 0 0,1 0 1,-1 0-1,0 0 0,3 1 0,-1-1-6,-1 0 0,1 1 0,-1-1 0,1 0-1,-1 1 1,0 0 0,0-1 0,0 1 0,0 0-1,0 0 1,0 0 0,0 0 0,-1 1-1,1-1 1,-1 0 0,1 1 0,-1-1 0,0 1-1,0-1 1,0 1 0,-1 0 0,1-1 0,0 1-1,-1 0 1,0 0 0,0-1 0,0 1 0,0 3-1,-1-2 7,1 0 1,-1-1-1,-1 1 0,1 0 0,0-1 0,-1 0 0,0 1 0,0-1 0,0 0 1,0 0-1,0 0 0,-1 0 0,0 0 0,1 0 0,-1-1 0,0 0 1,0 1-1,0-1 0,-7 3 0,1 0 170,-1-1 1,0 0-1,0 0 0,0-1 1,0-1-1,0 0 0,-12 1 1,19-3-205,0 1 1,0-1 0,0-1 0,1 1-1,-1 0 1,0-1 0,0 1 0,0-1-1,1 0 1,-1 0 0,0 0 0,1 0-1,-1 0 1,1-1 0,-1 1 0,-2-3-1,3 2-186,0 0-1,1 0 1,0 0-1,-1 0 0,1 0 1,0 0-1,0 0 1,0 0-1,0 0 0,0 0 1,1-1-1,-1 1 1,1 0-1,-1-4 0,0-25-4216,0-4-2238</inkml:trace>
  <inkml:trace contextRef="#ctx0" brushRef="#br0" timeOffset="1">142 6 16015,'0'0'7687,"53"11"-6854,-32-8-609,6-3-95,0 0-1251,4 0-1824,-3-1-546,3-6-1216,-6 1-513,-6 0-1121</inkml:trace>
</inkml:ink>
</file>

<file path=ppt/ink/ink5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762"/>
    </inkml:context>
    <inkml:brush xml:id="br0">
      <inkml:brushProperty name="width" value="0.025" units="cm"/>
      <inkml:brushProperty name="height" value="0.025" units="cm"/>
      <inkml:brushProperty name="color" value="#E71224"/>
    </inkml:brush>
  </inkml:definitions>
  <inkml:trace contextRef="#ctx0" brushRef="#br0">103 0 3075,'0'0'10687,"-5"10"-9341,-10 17-691,-39 80 2898,49-94-3202,0 0 0,0 0 1,2 1-1,0-1 1,0 1-1,-1 25 0,4-38-288,0 0 1,0 0-1,0 1 0,0-1 0,0 0 0,0 0 0,1 0 0,-1 1 1,0-1-1,1 0 0,-1 0 0,1 0 0,-1 0 0,1 0 1,0 0-1,-1 0 0,1 0 0,0 0 0,0 0 0,-1 0 0,1 0 1,0 0-1,0-1 0,0 1 0,0 0 0,0-1 0,0 1 1,1-1-1,-1 1 0,0-1 0,0 1 0,0-1 0,0 0 0,1 0 1,-1 1-1,0-1 0,0 0 0,1 0 0,-1 0 0,0 0 1,0-1-1,0 1 0,3-1 0,1 0 167,1 0 1,0-1-1,-1 1 1,1-1-1,-1-1 1,0 1-1,1-1 0,5-4 1,4-4 238,-1 0 0,-1-1-1,0-1 1,22-27 0,-30 34-239,-1 0 0,0 0 0,0 0 0,0-1-1,-1 1 1,0-1 0,0 0 0,-1 0 0,0 0 0,0 0-1,-1 0 1,0 0 0,0-1 0,-1 1 0,0-10 0,0 15-230,0 0 0,-1 0 0,1 0 0,-1 0 0,0 0 0,0 0 0,1 0 0,-1 0 0,-1 0 0,1 0 0,0 1 1,0-1-1,-1 0 0,1 1 0,0-1 0,-1 1 0,0 0 0,1-1 0,-1 1 0,-3-1 0,0-1 32,0 1 0,1 0 0,-1 1 0,-1-1 0,1 1 0,0 0 0,0 1 0,-7-1 0,1 1-293,0 0 0,1 1 0,-1 0 0,0 1 0,1 0 0,-1 0 0,-17 8 0,7 1-3674,5-3-2866</inkml:trace>
</inkml:ink>
</file>

<file path=ppt/ink/ink5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07.822"/>
    </inkml:context>
    <inkml:brush xml:id="br0">
      <inkml:brushProperty name="width" value="0.025" units="cm"/>
      <inkml:brushProperty name="height" value="0.025" units="cm"/>
      <inkml:brushProperty name="color" value="#E71224"/>
    </inkml:brush>
  </inkml:definitions>
  <inkml:trace contextRef="#ctx0" brushRef="#br0">2 168 10570,'0'0'16223,"-1"-9"-15422,1 3-702,0 1 0,0 0 0,0-1 0,1 1 1,0 0-1,0 0 0,0 0 0,0 0 0,1 0 0,0 0 0,0 0 0,0 0 0,1 1 0,-1-1 1,6-5-1,0-1 154,24-29 432,-30 38-657,-1 1 0,1-1 0,0 0 1,0 0-1,0 1 0,0-1 0,0 1 0,0-1 1,0 1-1,1 0 0,-1 0 0,0 0 0,1 0 1,3-1-1,-4 35-151,-3-22 184,0 1 0,-1-1 0,-6 21 0,5-21-81,0 0 1,1 1-1,-2 21 1,4-32-55,0-1 1,0 1-1,0-1 1,0 0 0,0 1-1,0-1 1,0 0 0,0 1-1,0-1 1,0 0-1,1 1 1,-1-1 0,0 0-1,0 1 1,0-1 0,0 0-1,1 1 1,-1-1-1,0 0 1,0 0 0,1 1-1,-1-1 1,0 0 0,0 0-1,1 1 1,-1-1-1,0 0 1,1 0 0,-1 0-1,0 0 1,1 1 0,-1-1-1,0 0 1,1 0-1,-1 0 1,1 0 0,18-4-3071,14-14-6308,-16 4 297</inkml:trace>
</inkml:ink>
</file>

<file path=ppt/ink/ink5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08.196"/>
    </inkml:context>
    <inkml:brush xml:id="br0">
      <inkml:brushProperty name="width" value="0.025" units="cm"/>
      <inkml:brushProperty name="height" value="0.025" units="cm"/>
      <inkml:brushProperty name="color" value="#E71224"/>
    </inkml:brush>
  </inkml:definitions>
  <inkml:trace contextRef="#ctx0" brushRef="#br0">76 40 17008,'0'0'5322,"-9"5"-3261,4-2-1954,1-1-1,0 1 1,-1 0-1,1 0 1,0 0-1,1 0 1,-1 1-1,1 0 1,-1-1-1,1 1 1,0 1-1,1-1 1,-1 0-1,1 1 1,-1-1-1,1 1 1,1 0-1,-1-1 1,-1 9-1,2-9-104,1 0 0,-1-1-1,1 1 1,0 0 0,0-1-1,0 1 1,0 0 0,1 0-1,-1-1 1,1 1 0,0-1 0,0 1-1,0 0 1,1-1 0,2 6-1,-2-8 21,0 1 0,-1-1 0,1 0 0,0 1 0,0-1 0,0 0 0,0 0-1,0 0 1,0-1 0,0 1 0,0 0 0,0-1 0,1 0 0,-1 1 0,0-1 0,0 0-1,0 0 1,1 0 0,-1 0 0,0 0 0,0-1 0,0 1 0,1-1 0,-1 0-1,0 1 1,0-1 0,0 0 0,3-2 0,0 0 203,0 0 1,0 0-1,-1 0 1,1-1-1,-1 0 1,0 0-1,0 0 0,0 0 1,0 0-1,-1-1 1,0 0-1,0 0 0,0 0 1,-1 0-1,1 0 1,-1-1-1,0 1 0,-1 0 1,1-1-1,-1 0 1,1-11-1,-2 14-241,1 0-1,-1 0 0,0 0 1,0 0-1,0-1 1,0 1-1,0 0 1,-1 0-1,1 0 1,-1 0-1,0 0 1,0 0-1,0 0 1,-1 0-1,1 0 1,-1 0-1,1 0 1,-1 1-1,0-1 1,0 1-1,0-1 0,-1 1 1,1 0-1,0 0 1,-1 0-1,1 0 1,-1 0-1,0 1 1,0-1-1,0 1 1,1-1-1,-1 1 1,0 0-1,-1 0 1,1 1-1,0-1 1,0 1-1,0-1 1,0 1-1,-5 0 0,-5 0-2997,3 0-2988,1 0-5107</inkml:trace>
</inkml:ink>
</file>

<file path=ppt/ink/ink5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5.895"/>
    </inkml:context>
    <inkml:brush xml:id="br0">
      <inkml:brushProperty name="width" value="0.025" units="cm"/>
      <inkml:brushProperty name="height" value="0.025" units="cm"/>
      <inkml:brushProperty name="color" value="#E71224"/>
    </inkml:brush>
  </inkml:definitions>
  <inkml:trace contextRef="#ctx0" brushRef="#br0">40 1 15246,'0'0'13645,"-2"12"-13266,-31 135 2440,32-146-2804,0 1 1,1 0-1,-1-1 0,1 1 1,-1-1-1,1 1 0,0 0 0,0-1 1,0 1-1,0 0 0,0-1 1,0 1-1,0 0 0,0-1 1,1 1-1,-1 0 0,1-1 1,-1 1-1,1-1 0,0 1 0,-1-1 1,1 1-1,0-1 0,0 1 1,0-1-1,0 0 0,0 0 1,0 1-1,3 1 0,1-2 8,-1 0 0,1 1 0,-1-2-1,1 1 1,0 0 0,0-1 0,-1 0 0,10-1-1,7 0-8,-10 2-943,22-1-5470,-31 0 6030,-1 0 0,0 0 0,0 0 0,0 0 1,0 0-1,0-1 0,1 1 0,-1 0 0,0-1 0,0 1 0,0-1 0,0 1 0,0-1 0,0 0 0,0 1 1,0-1-1,0 0 0,-1 1 0,1-1 0,0 0 0,1-1 0,-1-6-10100</inkml:trace>
</inkml:ink>
</file>

<file path=ppt/ink/ink5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221"/>
    </inkml:context>
    <inkml:brush xml:id="br0">
      <inkml:brushProperty name="width" value="0.025" units="cm"/>
      <inkml:brushProperty name="height" value="0.025" units="cm"/>
      <inkml:brushProperty name="color" value="#E71224"/>
    </inkml:brush>
  </inkml:definitions>
  <inkml:trace contextRef="#ctx0" brushRef="#br0">13 0 12684,'0'0'13100,"-3"58"-11530,-3-32-1058,5 3-384,-1-2-31,2-5-674,0-6-1249,3-7-832,9-8 95,0-1-640,0-13-2530</inkml:trace>
</inkml:ink>
</file>

<file path=ppt/ink/ink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7.579"/>
    </inkml:context>
    <inkml:brush xml:id="br0">
      <inkml:brushProperty name="width" value="0.025" units="cm"/>
      <inkml:brushProperty name="height" value="0.025" units="cm"/>
    </inkml:brush>
  </inkml:definitions>
  <inkml:trace contextRef="#ctx0" brushRef="#br0">57 39 15791,'0'0'3860,"2"-9"-631,3-19-769,-5 26-1225,-1 6-171,-7 24-367,-6 18-405,2 1-1,2 1 1,2 0-1,-2 85 1,10-130-350,0-1 1,0 1 0,0 0-1,0 0 1,0-1 0,1 1-1,0 0 1,-1-1 0,1 1-1,0 0 1,0-1 0,0 1-1,1-1 1,-1 0 0,1 1-1,-1-1 1,1 0 0,0 0-1,0 0 1,0 0 0,0 0-1,0 0 1,0-1 0,0 1-1,1-1 1,-1 1 0,0-1-1,1 0 1,-1 0-1,1 0 1,4 1 0,1-1-952,-1 0 1,1-1-1,0 1 0,-1-1 1,1-1-1,0 0 0,-1 0 1,1 0-1,0-1 1,11-4-1,21-12-5990</inkml:trace>
</inkml:ink>
</file>

<file path=ppt/ink/ink5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597"/>
    </inkml:context>
    <inkml:brush xml:id="br0">
      <inkml:brushProperty name="width" value="0.025" units="cm"/>
      <inkml:brushProperty name="height" value="0.025" units="cm"/>
      <inkml:brushProperty name="color" value="#E71224"/>
    </inkml:brush>
  </inkml:definitions>
  <inkml:trace contextRef="#ctx0" brushRef="#br0">144 0 16432,'0'0'3283,"-10"9"-1121,-29 26-123,38-33-1955,-1-1 0,1 1 0,0-1 0,-1 1 0,1-1-1,0 1 1,0 0 0,0-1 0,0 1 0,0 0 0,0 0 0,1 0 0,-2 4 0,2-5-58,0 0 1,0 0-1,1 0 1,-1 0-1,0 0 1,0 0 0,0 0-1,1 0 1,-1 0-1,0 0 1,1 0-1,-1 0 1,1-1-1,0 1 1,-1 0-1,1 0 1,-1 0-1,1-1 1,1 2-1,4 2-18,-1 0 0,1-1 0,0 0 0,0 0 0,0-1 0,11 4 0,9 4 9,-24-9 12,0 0 0,0 1 0,0-1 0,0 1 0,0-1 0,-1 1 0,1 0 0,0 0 0,-1 0 1,1 0-1,-1 0 0,0 0 0,1 0 0,-1 0 0,0 0 0,-1 1 0,1-1 0,0 0 0,0 1 0,-1-1 1,0 0-1,1 1 0,-1-1 0,0 1 0,0-1 0,0 1 0,-1-1 0,1 1 0,-1-1 0,-1 5 0,1-3 104,-1 1-1,0-1 0,-1 0 0,1 0 0,-1 0 0,0-1 0,0 1 1,0 0-1,0-1 0,0 0 0,-1 0 0,0 0 0,1 0 1,-1-1-1,-5 3 0,-1 0-24,1-1 0,-1-1 1,0 0-1,-18 4 0,-8-8-2194,34 1 1606,1-1-1,-1 1 1,0-1 0,0 0-1,1 1 1,-1-1 0,1 0-1,-1 0 1,1 0 0,-1 0-1,1 0 1,-1-1 0,1 1-1,0 0 1,-2-3 0,-7-17-8238</inkml:trace>
  <inkml:trace contextRef="#ctx0" brushRef="#br0" timeOffset="1">139 26 12716,'0'0'9769,"54"-7"-8840,-34 7-769,3 0-992,4 0-2275,2 0-3652</inkml:trace>
</inkml:ink>
</file>

<file path=ppt/ink/ink5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924"/>
    </inkml:context>
    <inkml:brush xml:id="br0">
      <inkml:brushProperty name="width" value="0.025" units="cm"/>
      <inkml:brushProperty name="height" value="0.025" units="cm"/>
      <inkml:brushProperty name="color" value="#E71224"/>
    </inkml:brush>
  </inkml:definitions>
  <inkml:trace contextRef="#ctx0" brushRef="#br0">82 0 16335,'0'0'2034,"-6"10"-256,-1 2-1184,0 1-1,1 0 1,1 1 0,0 0-1,1 0 1,0 0-1,1 0 1,1 0 0,-2 24-1,4-36-580,0 0 0,1 0 0,-1-1 0,0 1 0,1 0 0,-1 0 0,1-1 0,-1 1 0,1 0 0,0-1 0,0 1 0,0-1-1,0 1 1,0-1 0,0 1 0,0-1 0,0 0 0,1 1 0,-1-1 0,0 0 0,1 0 0,-1 0 0,2 1 0,1-1 94,0 1 1,-1-1 0,1 0-1,0 0 1,-1-1 0,1 1-1,0-1 1,0 0-1,-1 0 1,7 0 0,-2-1 129,0 0-1,-1-1 1,1 1 0,-1-1 0,0-1 0,1 1 0,-1-1 0,0-1 0,-1 1-1,12-9 1,-14 9-122,-1 0 0,0 0-1,1-1 1,-2 1 0,1-1 0,0 0-1,-1 0 1,0 0 0,0 0-1,0 0 1,0 0 0,0-1 0,-1 1-1,0 0 1,0-1 0,0 0-1,-1 1 1,1-1 0,-1 1 0,0-1-1,-2-8 1,1 10-122,0 0 0,0 0 0,0 0 0,-1-1 0,1 1 0,-1 1-1,0-1 1,0 0 0,0 0 0,0 1 0,0-1 0,-1 1 0,1 0 0,-1-1 0,0 1 0,0 0 0,0 1 0,1-1 0,-2 0-1,1 1 1,0 0 0,0 0 0,0 0 0,-1 0 0,1 0 0,0 1 0,-1-1 0,1 1 0,-6 0 0,-45 4-3983,3 9-3877,11 0-3642</inkml:trace>
</inkml:ink>
</file>

<file path=ppt/ink/ink5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5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5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5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5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5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5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5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8.232"/>
    </inkml:context>
    <inkml:brush xml:id="br0">
      <inkml:brushProperty name="width" value="0.025" units="cm"/>
      <inkml:brushProperty name="height" value="0.025" units="cm"/>
    </inkml:brush>
  </inkml:definitions>
  <inkml:trace contextRef="#ctx0" brushRef="#br0">121 469 1730,'3'-4'1052,"-1"-1"1,0 0-1,0 0 1,-1 0-1,1 0 1,-1 0-1,0-1 1,0 1-1,-1 0 1,1-1-1,-1 1 1,-1 0-1,0-7 1,1 10-743,-1 0 1,1 1 0,-1-1 0,1 1-1,-1-1 1,0 1 0,0-1-1,0 1 1,1 0 0,-1-1-1,-1 1 1,1 0 0,0 0-1,0 0 1,0 0 0,-1 0 0,1 0-1,-2-1 1,0 1-92,0 0 0,0 0 1,0 0-1,1 1 0,-1-1 0,0 1 1,0 0-1,0 0 0,0 0 0,0 0 1,0 1-1,1-1 0,-7 2 0,4 1-28,1-1-1,0 1 0,-1-1 1,1 1-1,0 1 0,0-1 1,0 0-1,1 1 0,-1 0 1,1 0-1,0 0 0,0 0 1,0 0-1,1 1 0,-1-1 1,1 1-1,0 0 0,1 0 1,-1-1-1,1 1 0,0 0 1,-1 9-1,2-13-173,0-1 1,0 1-1,0 0 1,0 0-1,0 0 1,0 0-1,0-1 1,0 1-1,0 0 1,1 0-1,-1 0 1,0-1-1,1 1 1,-1 0-1,0 0 1,1-1-1,-1 1 1,1 0-1,-1-1 1,1 1-1,0 0 1,-1-1-1,1 1 1,-1-1-1,1 1 1,0-1-1,0 0 1,-1 1-1,1-1 1,1 1-1,33 1 230,-24-4-213,0 0 1,-1 0-1,1-1 0,14-7 1,-2-1-311,-1-2 0,30-22 0,-45 30 228,0-1 1,0 0-1,0 0 1,-1-1-1,0 0 1,0 0-1,0-1 1,-1 1-1,-1-1 1,6-10-1,-8 3-319,-8 13-186,-13 19 139,12-5 562,0 1 1,1 0-1,1 1 1,0 0-1,0-1 1,2 1 0,0 1-1,0-1 1,1 0-1,0 17 1,3 14-279,11 87 0,-6-90-1077,-2 1-1,-1 55 1,-4-90 1132,0-1 0,0 0 0,-1 1-1,0-1 1,0 0 0,-4 9 0,5-14 114,0 0-1,0 0 1,0 0-1,0 0 1,0 0-1,-1 0 1,1-1-1,0 1 1,-1 0 0,0 0-1,1-1 1,-1 1-1,0-1 1,0 0-1,0 1 1,0-1-1,0 0 1,0 0 0,0 0-1,0-1 1,0 1-1,0 0 1,-1-1-1,-2 1 1,5-1-12,-1-1 1,0 1-1,1 0 1,-1 0-1,1-1 1,-1 1-1,0-1 1,1 1 0,-1 0-1,1-1 1,-1 1-1,1-1 1,-1 1-1,1-1 1,0 0-1,-1 1 1,1-1-1,0 1 1,-1-1-1,1 0 1,0 1-1,0-1 1,-1 0-1,1 1 1,0-1-1,0 0 1,0 1-1,0-1 1,0 0-1,0 1 1,0-1-1,0-1 1,1-30 334,0 25-314,5-31-35,2 1 0,1 1-1,2 0 1,29-65-1,-10 23-21,153-481 94,-251 753 193,59-156 375,1 1-1,1-1 1,3 1 0,1 0 0,2 1 0,7 74-1,-4-102-607,1 1 0,0-2 0,8 22-1,-10-30-44,0 0 1,0 0-1,1 0 0,-1-1 0,1 1 0,-1 0 0,1-1 0,0 1 0,0-1 1,0 0-1,0 1 0,1-1 0,-1 0 0,1 0 0,-1-1 0,1 1 1,0-1-1,-1 1 0,1-1 0,4 2 0,-6-4 0,0 1 0,0-1 0,0 0 0,0 1 0,-1-1 0,1 0 0,0 0 0,-1 1 0,1-1 0,0 0 0,-1 0 0,1 0 0,-1 0 0,1 0 0,-1 0 0,0 0 0,1 0 0,-1 0 0,0 0 0,0 0 0,0 0 0,0 0 0,0 0 0,0 0 0,0 0 0,0-1 0,0 1 0,0 0 0,-1-1 0,-1-38 0,-6 4-47,-2 1-1,-27-66 1,-7-20-105,38 100 92,3 13 73,0 0 0,1-1 0,0 1 0,0-1 0,1 0 0,0 0 0,0 0 0,1 0 0,1-13 0,0 21-6,0 0 0,0 0 1,0 0-1,1 0 0,-1 0 1,0 0-1,0 1 0,1-1 1,-1 0-1,0 1 0,1-1 1,-1 1-1,1-1 0,-1 1 0,0 0 1,1 0-1,-1 0 0,1 0 1,-1 0-1,1 0 0,-1 0 1,2 0-1,36 4 49,-23-1-982,-1 2 0,0 0-1,-1 0 1,1 2 0,24 13 0,-38-17-2787,-8-3-2173,-18 0-3910</inkml:trace>
</inkml:ink>
</file>

<file path=ppt/ink/ink5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5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5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5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5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5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5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5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5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5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8.588"/>
    </inkml:context>
    <inkml:brush xml:id="br0">
      <inkml:brushProperty name="width" value="0.025" units="cm"/>
      <inkml:brushProperty name="height" value="0.025" units="cm"/>
    </inkml:brush>
  </inkml:definitions>
  <inkml:trace contextRef="#ctx0" brushRef="#br0">1 28 16335,'0'0'15439,"66"-27"-14446,-31 27-993,6 4 0,2 6-577,-1-6-2497,-4-4-4678</inkml:trace>
</inkml:ink>
</file>

<file path=ppt/ink/ink5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5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5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5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5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5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5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5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5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5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8.934"/>
    </inkml:context>
    <inkml:brush xml:id="br0">
      <inkml:brushProperty name="width" value="0.025" units="cm"/>
      <inkml:brushProperty name="height" value="0.025" units="cm"/>
    </inkml:brush>
  </inkml:definitions>
  <inkml:trace contextRef="#ctx0" brushRef="#br0">1 63 23991,'0'0'1697,"8"-59"994,-3 55-577,3 10-1249,2 31-1090,0 17 225,4 18 161,-7 14-97,-2 11-64,-4 2-545,-1-3-672,0-3-737,-4-10-929,-4-13-288,2-18-4804</inkml:trace>
</inkml:ink>
</file>

<file path=ppt/ink/ink5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5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5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5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5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5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5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5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5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5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2.202"/>
    </inkml:context>
    <inkml:brush xml:id="br0">
      <inkml:brushProperty name="width" value="0.025" units="cm"/>
      <inkml:brushProperty name="height" value="0.025" units="cm"/>
    </inkml:brush>
  </inkml:definitions>
  <inkml:trace contextRef="#ctx0" brushRef="#br0">117 2594 929,'-89'-1006'841,"69"-1"-81,32 726-876,0 2 88,-18 258 475,0 21-344,2 12-210,-3 46 120,2-1 0,6 97 0,0-54 39,12 864-11,-4-420-285,-9-534 177,1 100 148,-2-72-407,0-32-124,0-15-266,-11-367 1047,9 145-422,-7-677 199,10 813-216,0 39-309,4 18-645</inkml:trace>
</inkml:ink>
</file>

<file path=ppt/ink/ink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9.248"/>
    </inkml:context>
    <inkml:brush xml:id="br0">
      <inkml:brushProperty name="width" value="0.025" units="cm"/>
      <inkml:brushProperty name="height" value="0.025" units="cm"/>
    </inkml:brush>
  </inkml:definitions>
  <inkml:trace contextRef="#ctx0" brushRef="#br0">21 0 18770,'0'0'9224,"-15"61"-6693,11-36-930,2-3-960,2-3-641,0-4 0,11-3-993,-4-11-3972</inkml:trace>
</inkml:ink>
</file>

<file path=ppt/ink/ink5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5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5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5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5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5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5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5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5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5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9.575"/>
    </inkml:context>
    <inkml:brush xml:id="br0">
      <inkml:brushProperty name="width" value="0.025" units="cm"/>
      <inkml:brushProperty name="height" value="0.025" units="cm"/>
    </inkml:brush>
  </inkml:definitions>
  <inkml:trace contextRef="#ctx0" brushRef="#br0">73 502 13293,'-10'6'1574,"-34"20"706,42-25-2171,1 0 1,0 0-1,-1 0 1,1 0-1,0 0 1,0 0-1,0 0 1,-1 1-1,1-1 1,1 0-1,-1 1 1,0-1-1,0 1 1,0-1-1,0 3 1,1-3-64,0-1 0,0 1-1,0 0 1,0 0 0,0-1 0,0 1 0,1 0 0,-1 0 0,0-1 0,0 1-1,1 0 1,-1-1 0,0 1 0,1 0 0,-1-1 0,0 1 0,1-1-1,-1 1 1,1-1 0,-1 1 0,1-1 0,0 1 0,0 0 0,3 1 79,1 1 0,-1-1 0,1 0 0,0-1 1,-1 1-1,1-1 0,7 2 0,34 3 773,0-2 0,1-1 0,91-9 0,149-33 780,-266 36-1577,1562-273 1548,-1419 249-1970,281-52-3556,-301 47-510,141-50 0,-140 26-3455</inkml:trace>
</inkml:ink>
</file>

<file path=ppt/ink/ink5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5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5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5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5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5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5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5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5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5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12.433"/>
    </inkml:context>
    <inkml:brush xml:id="br0">
      <inkml:brushProperty name="width" value="0.025" units="cm"/>
      <inkml:brushProperty name="height" value="0.025" units="cm"/>
    </inkml:brush>
  </inkml:definitions>
  <inkml:trace contextRef="#ctx0" brushRef="#br0">0 545 9961,'784'-109'1903,"8"62"-159,-582 38-1632,1631-73 1497,3 42 177,688 80-919,-803-4-276,-2-46 401,2352-147 1026,-2836 104-1123,306-15-3173,-1295 43-4288,-140 4-694</inkml:trace>
</inkml:ink>
</file>

<file path=ppt/ink/ink5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5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5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5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5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5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5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5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5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5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16.343"/>
    </inkml:context>
    <inkml:brush xml:id="br0">
      <inkml:brushProperty name="width" value="0.025" units="cm"/>
      <inkml:brushProperty name="height" value="0.025" units="cm"/>
    </inkml:brush>
  </inkml:definitions>
  <inkml:trace contextRef="#ctx0" brushRef="#br0">671 679 5349,'-9'-14'2215,"-3"-3"-1717,-3-8 939,-2 1-1,-1 1 1,-1 0-1,-30-29 1,44 48-1253,0-1 0,0 1 0,-1 0-1,1 0 1,-1 0 0,1 1 0,-1 0 0,0 0 0,-1 0 0,1 1-1,0 0 1,-1 0 0,1 1 0,-1 0 0,0 0 0,1 0-1,-1 1 1,0 0 0,1 0 0,-1 1 0,0 0 0,1 0-1,-1 0 1,1 1 0,-1 0 0,1 0 0,-9 5 0,-3 4-156,1 1 1,0 1 0,0 0 0,1 1 0,1 1 0,1 0 0,0 2-1,1-1 1,-21 35 0,13-13 51,1 0 0,2 1 0,-25 80 0,21-25 75,3 0 0,5 0 0,4 2-1,4-1 1,5 1 0,10 99 0,-2-129-65,2 0 0,4 0 0,2-1 0,28 76 0,-25-95-40,1-1-1,2-1 0,2-1 0,2-1 1,1-1-1,47 54 0,-57-77-44,2 0-1,0-1 1,1-1-1,1 0 1,0-2 0,1 0-1,0-1 1,1-2-1,1 0 1,27 9-1,-29-14 35,0 0-1,0-2 1,1 0-1,0-1 1,0-2 0,0 0-1,0-1 1,0-1-1,-1-2 1,1 0-1,39-11 1,-27 3 131,-1-3-1,0 0 1,-1-2 0,-1-2 0,0 0 0,-2-3 0,0 0 0,51-50-1,-27 16 94,-2-2-1,-3-2 1,50-79-1,-38 38 46,-5-3 0,-4-2 0,-4-2 0,-5-2 0,-6-2 0,-4-1 0,-4-2 0,-6 0 0,12-189 0,-31 245-148,-2 1-1,-3-1 0,-2 1 0,-22-106 0,21 142-76,-1 0 0,-1 0 0,-1 1-1,-1 0 1,0 0 0,-2 1-1,0 0 1,-1 1 0,-1 1 0,0-1-1,-1 2 1,-1 0 0,-1 1-1,0 0 1,-36-23 0,32 26-66,0 2 0,-1 0 0,0 1 0,-1 0 0,0 2 0,0 1 0,-1 1 0,0 1 0,-26-2 0,16 5-56,0 1 1,0 2-1,0 1 0,0 1 1,-56 16-1,21 2-422,1 4-1,1 2 1,2 3 0,1 3 0,-72 51-1,53-28-1800,-103 92-1,28 13-3995,87-77-282</inkml:trace>
</inkml:ink>
</file>

<file path=ppt/ink/ink5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5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5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5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5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5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5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5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5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5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2.934"/>
    </inkml:context>
    <inkml:brush xml:id="br0">
      <inkml:brushProperty name="width" value="0.025" units="cm"/>
      <inkml:brushProperty name="height" value="0.025" units="cm"/>
    </inkml:brush>
  </inkml:definitions>
  <inkml:trace contextRef="#ctx0" brushRef="#br0">1224 0 7527,'-17'10'2952,"-5"2"-2852,0 1 0,1 1-1,1 0 1,0 2-1,-24 25 1,-9 20-74,3 2 0,-45 74 0,-70 151 62,81-117 219,7 4 1,-72 246 0,-51 384-78,125-384 373,18 2 0,19 2 0,24 629 1,33-703-437,15 0 0,145 625 0,-133-800-22,93 230-1,-105-327-122,2-1 1,4-2-1,4-2 0,2-2 0,61 71 0,-79-110-20,2-1 1,1-1-1,2-2 0,0-1 0,2-2 1,1-1-1,1-2 0,60 27 0,-72-40 5,1 0-1,0-2 1,0 0-1,1-2 1,-1-1-1,2-2 1,-1 0-1,0-2 1,0-1-1,1-1 1,-1-1-1,0-1 1,0-2-1,44-13 1,-33 4 24,-1-2 1,0-2 0,-1-1 0,-1-2 0,-1-1 0,-1-1-1,-1-3 1,-1 0 0,45-50 0,-23 15 153,-3-2-1,-2-3 1,74-135 0,-37 27 359,-7-3 0,98-332 1,34-397 496,-99 250-788,-28-3 0,-4-920-1,-105 1043-194,10 401-87,-68-259 0,58 308 13,-4 2 0,-3 1 0,-85-151-1,80 175 24,-1 1-1,-3 2 1,-3 2-1,-1 2 0,-91-78 1,94 95 3,-2 2 1,-1 2-1,-1 2 1,-2 2 0,0 2-1,-2 3 1,0 1 0,-2 3-1,-86-18 1,90 28-122,0 1 0,0 3 0,-1 2 0,1 2-1,-1 2 1,1 3 0,0 2 0,0 1 0,0 3 0,-92 34 0,50-4-1134,2 4 0,2 4 1,2 3-1,3 4 0,-81 72 0,-37 43-5198</inkml:trace>
</inkml:ink>
</file>

<file path=ppt/ink/ink5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5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5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5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5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5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5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5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5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5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8.405"/>
    </inkml:context>
    <inkml:brush xml:id="br0">
      <inkml:brushProperty name="width" value="0.025" units="cm"/>
      <inkml:brushProperty name="height" value="0.025" units="cm"/>
    </inkml:brush>
  </inkml:definitions>
  <inkml:trace contextRef="#ctx0" brushRef="#br0">1 688 25913,'0'0'1921,"50"-54"-1889,-3 7 673,12-17 128,5-8-513,3-5-192,-7 0-96,-5 5-320,-9 4-1730,-15 9-2146,-11 8-1954,-14 5-10089</inkml:trace>
</inkml:ink>
</file>

<file path=ppt/ink/ink5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5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5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5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5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5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5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5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5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5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8.796"/>
    </inkml:context>
    <inkml:brush xml:id="br0">
      <inkml:brushProperty name="width" value="0.025" units="cm"/>
      <inkml:brushProperty name="height" value="0.025" units="cm"/>
    </inkml:brush>
  </inkml:definitions>
  <inkml:trace contextRef="#ctx0" brushRef="#br0">1 216 13773,'0'-12'6662,"-1"5"-6397,1 0 0,0-1-1,1 1 1,-1-1 0,1 1 0,1 0-1,-1-1 1,1 1 0,1 0 0,-1 0-1,1 0 1,0 1 0,1-1-1,-1 1 1,2-1 0,4-6 0,0 4 18,1 0 1,-1 1 0,2 0 0,-1 1 0,19-11 0,-23 15-233,0 0 1,0 1-1,1 0 0,-1 0 0,0 0 1,1 0-1,0 1 0,-1 0 1,1 1-1,0 0 0,-1 0 1,12 1-1,-16 0-50,0-1 0,0 1 0,0 0 0,1 0-1,-1 0 1,0 0 0,0 0 0,0 0 0,0 0 0,-1 1 0,1-1 0,0 1 0,0 0 0,-1-1 0,1 1 0,-1 0-1,0 0 1,1 0 0,-1 0 0,0 0 0,0 0 0,0 0 0,-1 0 0,1 1 0,0-1 0,-1 0 0,1 3 0,1 8 69,-1 0 1,0 1-1,-2 21 1,1-21 21,-3 21 147,-2 0-1,-1 0 0,-17 54 1,13-56 157,1 0 1,3 0-1,0 0 1,-1 42-1,7-72-376,0 0 0,0 0 0,0 0 0,0 1 0,1-1 0,-1 0 0,1 0 0,0 0 0,0 0 0,0-1 0,0 1 0,0 0-1,1 0 1,-1 0 0,1-1 0,0 1 0,0-1 0,0 0 0,0 1 0,0-1 0,0 0 0,0 0 0,1 0 0,5 3 0,-3-3-6,1 0 1,0 0-1,0-1 1,0 0-1,0 0 1,1 0-1,-1-1 1,0 0-1,0 0 1,0 0-1,12-3 1,-7 1-37,0-1 0,0 0 1,-1 0-1,1-1 0,-1-1 0,14-7 1,-19 9-349,0 0 0,0-1 0,-1 1 0,1-1 1,-1 0-1,0 0 0,0 0 0,5-8 0,-4-6-4030,-12 8-1449,-19 3-4241</inkml:trace>
</inkml:ink>
</file>

<file path=ppt/ink/ink5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5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5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5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5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5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5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5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5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5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9.125"/>
    </inkml:context>
    <inkml:brush xml:id="br0">
      <inkml:brushProperty name="width" value="0.025" units="cm"/>
      <inkml:brushProperty name="height" value="0.025" units="cm"/>
    </inkml:brush>
  </inkml:definitions>
  <inkml:trace contextRef="#ctx0" brushRef="#br0">1 213 14894,'0'0'10538,"53"-25"-8488,-10 5-961,12-3-705,5-5-191,3-3-161,-4 1-801,-11 2-3395,-14 0-6951</inkml:trace>
</inkml:ink>
</file>

<file path=ppt/ink/ink5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5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5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5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5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5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5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5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5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5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9.594"/>
    </inkml:context>
    <inkml:brush xml:id="br0">
      <inkml:brushProperty name="width" value="0.025" units="cm"/>
      <inkml:brushProperty name="height" value="0.025" units="cm"/>
    </inkml:brush>
  </inkml:definitions>
  <inkml:trace contextRef="#ctx0" brushRef="#br0">0 60 16367,'0'0'8996,"5"13"-7630,1 0-967,0 4-91,1 0 0,0-1 0,2 0 0,-1-1 0,13 16 0,-19-29-252,0 1 0,0-1 0,0 0 0,0 0 1,0 0-1,1 0 0,-1 0 0,0-1 0,1 1 0,0-1 1,-1 1-1,1-1 0,0 0 0,0 0 0,0 0 1,5 0-1,-5-1-5,0-1 0,0 1 1,0-1-1,0 0 0,0 0 1,0 0-1,0 0 0,0 0 1,0-1-1,-1 1 0,1-1 1,0 0-1,-1 0 0,1 0 1,-1 0-1,0 0 0,0-1 1,0 1-1,4-6 0,11-17 256,0-1 0,-2-1 0,17-41 0,-19 41-8,-13 26-292,1-1-1,-1 1 1,1 0-1,-1 0 1,1 0-1,-1 0 1,1 0-1,0 0 1,-1 0-1,1 1 1,0-1-1,0 0 1,0 0-1,-1 0 1,1 1-1,0-1 1,2 0-1,-3 1-3,1 0 0,-1 0 0,0 0 0,1 1 0,-1-1 0,1 0-1,-1 0 1,1 0 0,-1 1 0,0-1 0,1 0 0,-1 1 0,1-1 0,-1 0 0,0 1 0,1-1-1,-1 0 1,0 1 0,0-1 0,1 0 0,-1 1 0,0-1 0,0 1 0,0-1 0,1 1 0,-1-1 0,0 1-1,10 50 76,-8-34-71,1-5-7,-1-1 0,2 0 0,-1-1 0,2 1 0,5 11 0,-9-20 0,0-1 0,0 1 0,0-1 0,0 0 0,0 1 0,0-1 0,0 0 0,0 0 0,0 1 0,1-1 0,-1 0 0,0 0 0,1-1 0,-1 1 0,1 0 0,-1 0 0,1-1 0,-1 1 0,1-1 0,0 1 0,-1-1 0,1 0 0,0 1 0,-1-1 0,1 0 0,0 0 0,-1 0 0,1-1 0,0 1 0,-1 0 0,1-1 0,0 1 0,-1-1 0,1 1 0,-1-1 0,1 0 0,-1 1 0,1-1 0,-1 0 0,1 0 0,-1 0 0,0 0 0,0 0 0,1-1 0,0 0 0,15-15 0,-15 14 0,0 0 0,0 1 0,0-1 0,1 1 0,-1-1 0,1 1 0,0 0 0,-1 0 0,1 0 0,0 1 0,0-1 0,0 1 0,1-1 0,-1 1 0,7-1 0,-9 2-44,0 1 0,0-1 1,0 1-1,0 0 0,0-1 0,0 1 0,0 0 1,0 0-1,0 0 0,0 0 0,0 0 1,-1 0-1,1 0 0,0 0 0,-1 0 0,1 0 1,0 0-1,-1 0 0,1 2 0,13 34-2133,-8-20 361,-4-14 726,3 7-2884,1-5-2493</inkml:trace>
</inkml:ink>
</file>

<file path=ppt/ink/ink5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5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5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5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5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5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5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5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5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5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0.015"/>
    </inkml:context>
    <inkml:brush xml:id="br0">
      <inkml:brushProperty name="width" value="0.025" units="cm"/>
      <inkml:brushProperty name="height" value="0.025" units="cm"/>
    </inkml:brush>
  </inkml:definitions>
  <inkml:trace contextRef="#ctx0" brushRef="#br0">137 89 21909,'0'0'2947,"0"-9"-385,1 2-2049,-1 1-71,1 0 0,-1 0-1,0 0 1,-1 0-1,1 0 1,-4-9-1,4 14-399,-1-1-1,1 1 1,-1 0-1,1 0 1,-1 0-1,0 0 1,0-1 0,1 1-1,-1 0 1,0 1-1,0-1 1,0 0-1,0 0 1,0 0-1,0 0 1,-1 1-1,1-1 1,0 1 0,0-1-1,0 1 1,-1-1-1,1 1 1,0 0-1,-1-1 1,1 1-1,0 0 1,-1 0-1,1 0 1,0 0-1,0 0 1,-1 0 0,1 0-1,0 1 1,-1-1-1,1 0 1,0 1-1,0-1 1,-1 1-1,1 0 1,0-1-1,-2 2 1,-1 0-70,0 1-1,0-1 1,0 1 0,1 0-1,-1 0 1,1 0 0,-1 0-1,1 1 1,0 0 0,0-1-1,1 1 1,-1 0 0,1 0-1,0 1 1,0-1 0,-2 6-1,1-3-41,1 0 1,0 0-1,0 1 0,1-1 0,-1 1 0,2-1 1,-1 1-1,1-1 0,1 13 0,0-18 20,0 0 1,0 0-1,-1 0 0,2 0 0,-1 0 1,0 0-1,0 0 0,1 0 0,-1-1 1,1 1-1,-1-1 0,1 1 0,0-1 0,-1 1 1,1-1-1,0 0 0,0 0 0,0 0 1,0 0-1,0 0 0,0 0 0,1 0 1,-1-1-1,0 1 0,0-1 0,4 1 0,68 4-141,-54-5 103,-11 0 70,0 1-1,-1 0 1,1 0-1,0 1 1,-1 0-1,1 0 0,-1 1 1,9 4-1,-16-6 10,1 0-1,0 0 1,-1 0 0,1 0-1,-1 0 1,1 0-1,-1 1 1,0-1-1,0 1 1,0-1 0,1 1-1,-1-1 1,-1 1-1,1 0 1,0-1-1,0 1 1,0 3 0,0-2 12,-1-1 0,0 1 0,0 0 0,-1 0 0,1 0 0,0-1 0,-1 1 0,0 0 0,0 0 0,1-1 0,-2 1 0,1-1 0,0 1 0,0-1 0,-3 4 0,-3 3-2,1-1-1,-1 1 1,-1-2 0,0 1-1,0-1 1,0 0 0,-1-1-1,1 0 1,-2 0 0,1-1-1,-1 0 1,-10 4-1,12-6-732,-1-1-1,1 1 0,0-1 1,0-1-1,-1 1 0,1-2 0,-1 1 1,1-1-1,-16-1 0,-18-10-6153</inkml:trace>
</inkml:ink>
</file>

<file path=ppt/ink/ink5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5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5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5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5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5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5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5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5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5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2.612"/>
    </inkml:context>
    <inkml:brush xml:id="br0">
      <inkml:brushProperty name="width" value="0.025" units="cm"/>
      <inkml:brushProperty name="height" value="0.025" units="cm"/>
    </inkml:brush>
  </inkml:definitions>
  <inkml:trace contextRef="#ctx0" brushRef="#br0">20 1636 2018,'0'0'1687,"-3"-9"-2039,-3-29 303,1 0 0,2-1 0,4-69 0,0 42-70,-3-1169-74,2 1229 188,0-16-22,0 0 1,6-31-1,-8 71-133,1-1-1,1 1 1,1 19 0,0 48 278,-5-64-113,0-3-5</inkml:trace>
</inkml:ink>
</file>

<file path=ppt/ink/ink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0.359"/>
    </inkml:context>
    <inkml:brush xml:id="br0">
      <inkml:brushProperty name="width" value="0.025" units="cm"/>
      <inkml:brushProperty name="height" value="0.025" units="cm"/>
    </inkml:brush>
  </inkml:definitions>
  <inkml:trace contextRef="#ctx0" brushRef="#br0">70 1 19859,'0'0'4196,"-54"19"-9770,39-3-7366</inkml:trace>
</inkml:ink>
</file>

<file path=ppt/ink/ink5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5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5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5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5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5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5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5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5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5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0.810"/>
    </inkml:context>
    <inkml:brush xml:id="br0">
      <inkml:brushProperty name="width" value="0.025" units="cm"/>
      <inkml:brushProperty name="height" value="0.025" units="cm"/>
    </inkml:brush>
  </inkml:definitions>
  <inkml:trace contextRef="#ctx0" brushRef="#br0">130 451 18321,'0'-9'1330,"0"0"-1022,1 1 406,-1-1 0,0 0 1,-1 1-1,0-1 0,-3-15 0,3 23-610,1-1 0,-1 0 0,1 0 0,-1 1 0,0-1 0,0 1 0,0-1 0,0 1 0,0-1 0,0 1 0,0-1 0,-1 1 1,1 0-1,0 0 0,-1-1 0,1 1 0,-1 0 0,1 0 0,-1 1 0,0-1 0,1 0 0,-1 0 0,0 1 0,1-1 0,-1 1 0,0 0 0,0-1 0,0 1 0,1 0 0,-1 0 0,0 0 0,0 0 0,0 0 0,0 1 0,1-1 0,-1 0 0,-2 2 0,1-1-101,-1 1 0,1 0 0,0 0-1,0 0 1,-1 0 0,1 1 0,1-1-1,-1 1 1,0 0 0,1-1 0,-1 1-1,1 1 1,0-1 0,0 0 0,0 0-1,0 1 1,1-1 0,-1 1-1,1 0 1,0-1 0,-1 8 0,-2 7-14,0-1 0,2 1-1,-1 22 1,2-26 16,0 2-8,1-1 0,2 30-1,-2-43 2,0-1 0,1 1 0,-1 0 0,0 0 0,0 0 0,1 0 0,-1 0-1,1-1 1,0 1 0,-1 0 0,1 0 0,0-1 0,0 1 0,0-1 0,0 1 0,0-1-1,0 1 1,1-1 0,-1 0 0,0 1 0,1-1 0,-1 0 0,1 0 0,0 0 0,-1 0-1,1 0 1,0 0 0,-1-1 0,1 1 0,0-1 0,0 1 0,2 0 0,-2-2 21,0 1 1,0 0-1,1-1 1,-1 0-1,0 0 1,0 1-1,0-1 1,0 0-1,0-1 1,0 1-1,-1 0 1,1 0-1,0-1 1,0 1-1,-1-1 1,1 0-1,-1 1 1,0-1-1,3-3 1,22-44 606,-20 37-452,12-28 146,-1-1 1,-3-1-1,-1 0 0,-2 0 1,-2-1-1,-2-1 0,-1 1 1,-3-1-1,-3-75 0,-1 112-305,2 5-12,-1 0-1,0-1 1,0 1 0,-1 0-1,1 0 1,0-1-1,-1 1 1,1 0-1,-1 0 1,0 0-1,0 0 1,0-1 0,0 1-1,0 1 1,0-1-1,-3-3 1,4 5-8,0 0 1,-1 0-1,1 0 1,0 0-1,-1 0 1,1 0-1,0 0 1,-1 0-1,1 0 1,0 0-1,-1 1 1,1-1-1,0 0 1,0 0-1,-1 0 1,1 1-1,0-1 1,-1 0-1,1 0 1,0 1-1,0-1 1,0 0-1,-1 0 1,1 1-1,0-1 1,0 0-1,0 1 1,0-1-1,-1 0 0,1 1 1,0-1-1,0 0 1,0 1-1,0-1 1,0 0-1,0 1 1,0-1-1,0 0 1,0 1-1,0-1 1,0 0-1,0 1 1,0-1-1,1 1 1,-3 21-140,0 28 21,0 167 21,3-187 115,2 0 0,1 0 0,2 0 0,18 58 0,-23-83-50,1-1-1,1 1 1,-1 0 0,1 0 0,0-1 0,0 0 0,0 1-1,0-1 1,1 0 0,0-1 0,0 1 0,0-1 0,0 1-1,7 3 1,-8-6-132,-1 0 1,1 0-1,0 0 0,0 0 0,0 0 0,0-1 0,0 1 1,0-1-1,0 0 0,0 0 0,0 0 0,0 0 0,-1-1 0,1 1 1,0-1-1,0 0 0,0 1 0,0-1 0,0-1 0,-1 1 1,1 0-1,0-1 0,-1 1 0,1-1 0,-1 0 0,0 0 1,3-2-1,3-5-1086,-1 1 0,0-1 0,0 0 0,-1-1 0,0 0 0,-1 0 0,0 0 0,-1 0 0,0-1 0,5-18 0,3-23-6262</inkml:trace>
</inkml:ink>
</file>

<file path=ppt/ink/ink5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5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5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5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5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5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5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5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5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5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1.184"/>
    </inkml:context>
    <inkml:brush xml:id="br0">
      <inkml:brushProperty name="width" value="0.025" units="cm"/>
      <inkml:brushProperty name="height" value="0.025" units="cm"/>
    </inkml:brush>
  </inkml:definitions>
  <inkml:trace contextRef="#ctx0" brushRef="#br0">15 0 12172,'0'0'10473,"-6"67"-9031,3-33-225,-2-1-32,4-1 0,1-5-224,0-5-480,0-6-417,13-6-96,4-7-577,0-3-1057,1 0-832,-3-5-577,-4-5-736,-4-3-2467</inkml:trace>
</inkml:ink>
</file>

<file path=ppt/ink/ink5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5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5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5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5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5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5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5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5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5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2.325"/>
    </inkml:context>
    <inkml:brush xml:id="br0">
      <inkml:brushProperty name="width" value="0.025" units="cm"/>
      <inkml:brushProperty name="height" value="0.025" units="cm"/>
    </inkml:brush>
  </inkml:definitions>
  <inkml:trace contextRef="#ctx0" brushRef="#br0">0 732 10410,'0'0'4425,"3"-11"-1222,-1 3-2869,0 1-1,1-1 0,0 1 0,0 0 0,0 0 0,1 1 1,0-1-1,0 1 0,1 0 0,0 0 0,0 0 0,0 0 1,1 1-1,0 0 0,0 0 0,0 1 0,1-1 0,-1 1 1,1 1-1,0-1 0,14-4 0,-17 7-323,-1 0 1,1 0-1,-1 0 0,1 1 0,-1-1 1,1 1-1,-1 0 0,1 0 0,-1 0 1,1 1-1,-1-1 0,1 1 0,-1 0 1,1 0-1,-1 0 0,1 0 0,3 3 1,-5-2 3,1 0 0,-1 0 0,0 0 1,0 1-1,1-1 0,-2 1 0,1 0 1,0-1-1,-1 1 0,1 0 0,-1 0 1,0 0-1,0 0 0,0 0 0,0 0 1,0 0-1,-1 1 0,0-1 1,1 4-1,0 125 1555,-3-62-597,2-70-964,0 1 0,-1 0 1,1-1-1,0 1 0,0 0 1,0-1-1,0 1 0,0 0 1,1 0-1,-1-1 0,0 1 0,0 0 1,0-1-1,0 1 0,1 0 1,-1-1-1,0 1 0,1 0 1,-1-1-1,1 1 0,-1-1 0,0 1 1,1-1-1,-1 1 0,1-1 1,0 1-1,-1-1 0,1 1 1,-1-1-1,1 0 0,0 1 0,-1-1 1,2 1-1,-1-2 10,1 1 0,0 0-1,0 0 1,-1-1 0,1 1 0,0 0-1,-1-1 1,1 0 0,0 1 0,-1-1 0,1 0-1,2-2 1,40-36 264,-34 26-159,0-1-1,-1-1 0,0 0 1,-1 0-1,-1 0 1,0-1-1,-1 0 0,-1 0 1,-1-1-1,0 1 1,-1-1-1,-1 0 0,1-26 1,-4 46-122,1 0-1,0 0 1,0-1-1,0 1 1,1 0 0,-1-1-1,1 1 1,-1 0 0,1-1-1,0 1 1,0-1 0,0 1-1,0-1 1,3 5-1,-2-6 1,0 1 0,0-1-1,0 0 1,0 0-1,0 0 1,1-1 0,-1 1-1,0-1 1,0 1-1,1-1 1,-1 0 0,0 1-1,1-1 1,-1 0-1,0-1 1,1 1-1,-1 0 1,0-1 0,4 0-1,2-1 23,0-1 0,0 0 0,0 0-1,-1 0 1,0-1 0,1 0 0,-1-1 0,-1 1 0,1-1-1,-1-1 1,7-6 0,-8 7 9,-1 1 1,1-1-1,-1 0 0,-1 0 0,1 0 1,-1 0-1,1-1 0,-2 1 0,1-1 1,0 0-1,-1 0 0,0 0 1,-1 0-1,1 0 0,0-7 0,-3 12-31,1 1 0,0 0 0,0-1-1,0 1 1,0 0 0,0-1-1,0 1 1,0 0 0,-1-1 0,1 1-1,0 0 1,0-1 0,0 1-1,-1 0 1,1-1 0,0 1 0,0 0-1,-1 0 1,1-1 0,0 1 0,-1 0-1,1 0 1,0 0 0,-1 0-1,1-1 1,0 1 0,-1 0 0,1 0-1,0 0 1,-1 0 0,1 0 0,-1 0-1,1 0 1,0 0 0,-1 0-1,1 0 1,0 0 0,-1 0 0,1 0-1,0 0 1,-1 0 0,1 1 0,-1-1-1,1 0 1,0 0 0,-1 0-1,1 0 1,0 1 0,0-1 0,-1 0-1,1 0 1,0 1 0,0-1 0,-1 0-1,1 1 1,0-1 0,0 0-1,0 1 1,-1-1 0,1 1 0,-19 17-147,15-10 136,0 0 0,0 1-1,1-1 1,1 1 0,0 0 0,0-1 0,0 1-1,1 0 1,0 0 0,1 15 0,1-23 8,-1 0 0,0-1 1,0 1-1,1 0 0,-1-1 0,0 1 0,1 0 1,-1-1-1,1 1 0,-1-1 0,0 1 1,1-1-1,0 1 0,-1-1 0,1 1 1,-1-1-1,1 1 0,0-1 0,-1 0 1,1 1-1,-1-1 0,1 0 0,0 0 1,0 1-1,-1-1 0,1 0 0,0 0 0,-1 0 1,1 0-1,0 0 0,0 0 0,-1 0 1,1 0-1,0 0 0,-1 0 0,1 0 1,0-1-1,0 1 0,0-1 0,33-9 25,50-42 117,-65 39-559,1 0 0,0 1 1,1 2-1,36-15 0,-43 19-216,-1-1-1,1 0 1,-1-1 0,-1-1 0,1 0-1,-2 0 1,1-1 0,-1-1-1,-1 0 1,0 0 0,0-1 0,-1 0-1,11-22 1,-22 69 3550,-4-9-2692,2 0 1,0 1 0,2-1-1,1 1 1,1-1-1,2 1 1,8 49-1,-8-65-174,0 0 0,0 0 0,-1 1 0,-1-1 0,-1 15 0,1-26-19,0 0 0,0 0 0,0 0 0,0-1 0,0 1 0,0 0 0,-1 0 0,1 0 0,0 0 0,0 0 0,0 0 0,0 0 0,-1 0 0,1-1 0,0 1 0,0 0 0,0 0 0,0 0 0,-1 0 0,1 0 0,0 0 0,0 0 0,0 0 0,0 0 0,-1 0 0,1 0 0,0 0 0,0 0 0,0 0 0,0 0 0,-1 1 0,1-1 0,0 0 0,0 0 0,0 0 0,0 0 0,0 0 0,-1 0 0,1 0 0,0 0 0,0 0 0,0 1 0,0-1 0,-5-20 486,5-2-466,1 1-1,1-1 0,2 1 0,0-1 1,7-20-1,42-101 719,-6 16-1,-44 205-996,-3-77 235,-1-1 0,1 1 0,0 0 0,0 0 0,0 0 0,0 0 0,0 0 0,1-1 0,-1 1 0,0 0 0,0 0 0,0 0 0,1 0 0,-1-1 1,1 1-1,-1 0 0,0 0 0,1-1 0,-1 1 0,1 0 0,-1-1 0,1 1 0,0-1 0,-1 1 0,1 0 0,0-1 0,-1 1 0,1-1 0,0 0 0,0 1 0,1 0 0,0-1 23,0 0 0,0 0 0,0 0 0,1-1 0,-1 1 0,0 0 0,0-1 0,0 1 0,0-1 0,0 0 0,0 0 0,2-1 0,7-4 94,0 0 0,0-1 0,12-11 0,104-101 264,-107 98-336,-20 21-56,1 0 0,-1-1-1,0 1 1,1 0 0,-1 0 0,0-1 0,1 1 0,-1 0-1,1 0 1,-1 0 0,0 0 0,1 0 0,-1 0 0,0-1-1,1 1 1,-1 0 0,1 0 0,-1 0 0,0 0 0,1 0 0,-1 0-1,1 1 1,-1-1 0,0 0 0,1 0 0,-1 0 0,1 0-1,-1 0 1,0 0 0,1 1 0,-1-1 0,0 0 0,1 0-1,-1 1 1,0-1 0,1 0 0,-1 0 0,0 1 0,0-1-1,1 0 1,-1 1 0,0-1 0,0 1 0,0-1 0,1 0 0,-1 1-1,0-1 1,0 0 0,0 1 0,0 0 0,1 0 3,-1 0 0,1 0 0,-1 0 0,1 0 0,0 0 0,-1 0 0,1-1 0,0 1 0,0 0 0,0 0 0,0-1 0,-1 1 0,1 0 0,0-1 0,0 1 0,0-1 0,0 1 0,1-1 1,-1 0-1,2 1 0,5-1-267,0-1 0,1 0 0,-1-1 0,0 0 0,0 0 0,0-1 0,0 0 0,0 0 0,-1-1 0,1 0 0,-1 0 0,11-8 0,11-11-1992,42-41 0,-35 30 1621,-23 20 618,-11 11 62,1 0 0,-1 0-1,1 0 1,0 1 0,0-1 0,0 1 0,0 0 0,0-1 0,1 1 0,-1 1-1,1-1 1,4-1 0,-7 6 303,-1 0 1,0 1-1,1-1 0,-1 1 0,0-1 1,-1 1-1,1-1 0,-1 1 1,0 3-1,-16 45 2471,13-42-2467,0 0 0,0 0 0,2 0 0,-1 0 0,1 1-1,1-1 1,-1 1 0,2-1 0,0 12 0,0-21-334,0 1 0,1-1 0,-1 1 0,0-1 0,1 0 0,-1 1 0,1-1 0,0 0 0,-1 1 0,1-1 0,0 0 0,0 0 0,-1 0 0,1 0 0,0 0 0,0 0 0,1 0 0,-1 0 0,0 0 0,0 0 0,0 0 0,0-1 0,1 1 0,1 0 0,32 5-1420,-23-6-3469,-3 2-3756,-24-7 128</inkml:trace>
</inkml:ink>
</file>

<file path=ppt/ink/ink5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5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5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5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5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5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5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5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5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5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2.699"/>
    </inkml:context>
    <inkml:brush xml:id="br0">
      <inkml:brushProperty name="width" value="0.025" units="cm"/>
      <inkml:brushProperty name="height" value="0.025" units="cm"/>
    </inkml:brush>
  </inkml:definitions>
  <inkml:trace contextRef="#ctx0" brushRef="#br0">27 197 17457,'-14'-23'4548,"3"1"-384,10 4-1346,1 2-1216,11-1-481,10 2-512,9 1-417,7 3-224,6 1-449,5-3-1697,-2-2-3811,3-7-14383</inkml:trace>
</inkml:ink>
</file>

<file path=ppt/ink/ink5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5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5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5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5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ink/ink5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5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5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5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5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0.381"/>
    </inkml:context>
    <inkml:brush xml:id="br0">
      <inkml:brushProperty name="width" value="0.025" units="cm"/>
      <inkml:brushProperty name="height" value="0.025" units="cm"/>
    </inkml:brush>
  </inkml:definitions>
  <inkml:trace contextRef="#ctx0" brushRef="#br0">137 1 12107,'-7'13'742,"-10"22"-286,1 2-1,2 0 0,-15 66 0,7 21 1392,-9 204 0,33 128-646,90 268-1603,-58-517-2313,-19-85-4829,-13-69-15</inkml:trace>
</inkml:ink>
</file>

<file path=ppt/ink/ink5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5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5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5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5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5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5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5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5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5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1.130"/>
    </inkml:context>
    <inkml:brush xml:id="br0">
      <inkml:brushProperty name="width" value="0.025" units="cm"/>
      <inkml:brushProperty name="height" value="0.025" units="cm"/>
    </inkml:brush>
  </inkml:definitions>
  <inkml:trace contextRef="#ctx0" brushRef="#br0">9 902 16752,'0'0'2098,"-3"-18"-1319,1-4-472,0 1-1,1-1 1,1 1 0,1 0-1,1-1 1,6-28-1,14-45 660,121-470 1330,-127 524-2285,-10 37-121,-2 13 69,0 20 48,1 197 306,-5-110-1090,5-1 0,21 119 0,-25-227 568,1 0 0,-1-1 0,1 1 0,0 0 0,1-1 0,0 0 0,0 1 0,5 7 0,-6-12 36,-1-1 0,0 0-1,0 0 1,0 0 0,1 0 0,-1 0-1,0 0 1,1 0 0,-1-1 0,1 1-1,-1 0 1,1-1 0,-1 1-1,1-1 1,-1 0 0,1 1 0,0-1-1,-1 0 1,1 0 0,-1 0 0,1 0-1,0 0 1,-1 0 0,1-1-1,-1 1 1,1 0 0,0-1 0,-1 1-1,1-1 1,-1 0 0,1 0 0,-1 1-1,0-1 1,1 0 0,-1 0 0,0 0-1,0 0 1,0 0 0,1-1-1,0-1 1,28-29-5913</inkml:trace>
</inkml:ink>
</file>

<file path=ppt/ink/ink5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5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5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5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5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5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5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5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5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5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1.477"/>
    </inkml:context>
    <inkml:brush xml:id="br0">
      <inkml:brushProperty name="width" value="0.025" units="cm"/>
      <inkml:brushProperty name="height" value="0.025" units="cm"/>
    </inkml:brush>
  </inkml:definitions>
  <inkml:trace contextRef="#ctx0" brushRef="#br0">1 1 10858,'0'0'4581,"1"88"-2628,-1-44-607,0-1 287,0-8-480,0-11-640,13-15-353,5-9-320,-1-23-1858,1-19-2466,0-17-4773</inkml:trace>
</inkml:ink>
</file>

<file path=ppt/ink/ink5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5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5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5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5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5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5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5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5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5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1.837"/>
    </inkml:context>
    <inkml:brush xml:id="br0">
      <inkml:brushProperty name="width" value="0.025" units="cm"/>
      <inkml:brushProperty name="height" value="0.025" units="cm"/>
    </inkml:brush>
  </inkml:definitions>
  <inkml:trace contextRef="#ctx0" brushRef="#br0">0 728 10282,'0'0'7698,"9"-4"-6113,-3 2-1344,-1-1 0,0 0-1,0 0 1,0 0 0,-1-1 0,1 0 0,-1 0-1,0 0 1,0 0 0,0-1 0,0 1-1,-1-1 1,0 0 0,0 0 0,0-1-1,-1 1 1,1 0 0,-1-1 0,2-10-1,40-143 1272,28-187-1,-52 233-1341,-17 103-118,0 11-9,3 19 18,1 35 18,-2 15 13,-3-25-83,2 0-1,2 0 1,2-1-1,2 0 1,17 49 0,-24-86-202,0-1-1,0 1 1,1-1 0,0 0 0,0-1 0,0 1 0,1-1 0,-1 0 0,7 5-1,-9-8-226,1 0 0,-1 0 0,1 0 0,0-1 0,0 1-1,0-1 1,0 0 0,0 1 0,0-2 0,0 1 0,0 0-1,0-1 1,0 1 0,0-1 0,1 0 0,-1 0 0,0 0 0,0 0-1,0-1 1,0 1 0,0-1 0,4-1 0,26-17-8858</inkml:trace>
  <inkml:trace contextRef="#ctx0" brushRef="#br0" timeOffset="1">621 459 21652,'0'0'2755,"-15"78"-1378,9-47 577,6-6-1281,0-14-609,14-11-160,9-6-1249,4-28-1378,2-10-1665,-1-9-2146</inkml:trace>
</inkml:ink>
</file>

<file path=ppt/ink/ink5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5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5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5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5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5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5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5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5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5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2.178"/>
    </inkml:context>
    <inkml:brush xml:id="br0">
      <inkml:brushProperty name="width" value="0.025" units="cm"/>
      <inkml:brushProperty name="height" value="0.025" units="cm"/>
    </inkml:brush>
  </inkml:definitions>
  <inkml:trace contextRef="#ctx0" brushRef="#br0">1 68 11563,'0'0'3523,"2"-40"-7975,-2 13-801</inkml:trace>
</inkml:ink>
</file>

<file path=ppt/ink/ink5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5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5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5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5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5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5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5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5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5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3.048"/>
    </inkml:context>
    <inkml:brush xml:id="br0">
      <inkml:brushProperty name="width" value="0.025" units="cm"/>
      <inkml:brushProperty name="height" value="0.025" units="cm"/>
    </inkml:brush>
  </inkml:definitions>
  <inkml:trace contextRef="#ctx0" brushRef="#br0">1 0 9257,'0'0'-2595</inkml:trace>
</inkml:ink>
</file>

<file path=ppt/ink/ink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2.534"/>
    </inkml:context>
    <inkml:brush xml:id="br0">
      <inkml:brushProperty name="width" value="0.025" units="cm"/>
      <inkml:brushProperty name="height" value="0.025" units="cm"/>
    </inkml:brush>
  </inkml:definitions>
  <inkml:trace contextRef="#ctx0" brushRef="#br0">235 0 9129,'0'0'12193,"-11"6"-10432,-1-1-1471,1 2-1,0-1 1,0 2-1,1-1 0,0 2 1,0-1-1,1 1 1,-13 15-1,6 0 42,1 0 0,1 1 0,1 0 0,1 1 0,-9 30 0,15-36-154,0 0 0,1 1-1,2-1 1,0 1 0,1 0 0,1 0 0,3 33 0,-3-53-178,1 1 1,0-1-1,0 1 0,0-1 1,0 0-1,1 1 0,-1-1 1,0 1-1,1-1 1,-1 1-1,1-1 0,-1 0 1,1 1-1,0-1 0,-1 0 1,1 0-1,0 0 0,0 1 1,0-1-1,0 0 1,0 0-1,0 0 0,0 0 1,0-1-1,0 1 0,1 0 1,-1 0-1,0-1 1,1 1-1,-1 0 0,0-1 1,1 0-1,-1 1 0,1-1 1,-1 0-1,0 0 0,1 1 1,-1-1-1,1 0 1,-1-1-1,1 1 0,-1 0 1,1 0-1,-1-1 0,0 1 1,1 0-1,1-1 1,3-2-2,0 0 1,0 0-1,1-1 1,-2 1 0,1-1-1,0 0 1,-1-1 0,10-9-1,9-17 48,-1 0-1,-1-1 0,-2-1 1,-1-1-1,-1-1 0,-3-1 1,0 0-1,-3 0 1,10-46-1,-15 48 25,-8 31-23,-1 9-4,-12 55-91,0 74 28,13-115 26,1-1 0,1 0 0,1 0 0,0 0 0,6 20 0,-6-34-7,-1 0-1,1 0 1,0 0-1,0 0 1,0 0 0,1-1-1,-1 1 1,1-1-1,0 1 1,1-1 0,-1 0-1,1-1 1,-1 1-1,1 0 1,0-1 0,1 0-1,-1 0 1,0 0-1,1-1 1,9 4 0,0-2 107,1 0 0,-1-2 1,1 0-1,0 0 0,29-2 1,-43 0-91,0 0 0,-1 0 0,1 0 0,-1 0 0,1 0 0,-1 0 0,1 0 0,0 0 0,-1 0 0,1 0 0,-1 0 0,1 1 0,-1-1 0,1 0 0,-1 0 0,1 1 0,-1-1 0,1 0 0,-1 0 0,1 1 0,-1-1 0,0 1 0,1-1 0,-1 0 0,1 1 0,-1-1 0,0 1 0,1-1 0,-1 1 0,0-1 0,1 2 0,-5 18 841,-22 19 304,11-21-1161,0-1 0,-2-1 0,0-1 0,0 0 0,-1-1 0,-1-1 0,-1-1 0,-39 19 0,59-31-21,0 1 1,0-1-1,-1 0 1,1 0-1,0 0 1,-1 0-1,1 0 1,0 0-1,-1 0 1,1 0-1,0 0 1,-1 0-1,1 0 1,0 0-1,-1 0 1,1 0-1,0 0 1,0 0-1,-1 0 1,1 0-1,0 0 0,-1 0 1,1-1-1,0 1 1,0 0-1,-1 0 1,1 0-1,0 0 1,0-1-1,-1 1 1,1 0-1,0 0 1,0-1-1,0 1 1,-1 0-1,1 0 1,0-1-1,0 1 1,0-17-1928,11-18-2666,40-72-4568,-17 40 1415</inkml:trace>
</inkml:ink>
</file>

<file path=ppt/ink/ink5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5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5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5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5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5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5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5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5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5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2.895"/>
    </inkml:context>
    <inkml:brush xml:id="br0">
      <inkml:brushProperty name="width" value="0.025" units="cm"/>
      <inkml:brushProperty name="height" value="0.025" units="cm"/>
    </inkml:brush>
  </inkml:definitions>
  <inkml:trace contextRef="#ctx0" brushRef="#br0">143 72 19186,'0'0'5403,"-11"1"-4693,10-1-702,-2-1 28,0 1 0,0 0 0,0 0 0,0 1-1,-1-1 1,1 1 0,0-1 0,0 1 0,0 0 0,0 0 0,0 0 0,0 1-1,1-1 1,-1 1 0,0-1 0,1 1 0,-1 0 0,1 0 0,-1 0-1,1 0 1,0 1 0,0-1 0,0 1 0,0-1 0,0 1 0,-2 4 0,-9 20 797,-17 52 0,26-69-738,2-1 1,0 1-1,0 0 1,0 0-1,1 0 1,1 0-1,0 0 1,0 0-1,2 13 1,-1-22-99,-1 0 0,0 0 1,1 0-1,-1 0 1,1 0-1,-1 0 0,1 0 1,0 0-1,-1 0 1,1-1-1,0 1 1,0 0-1,0 0 0,-1-1 1,1 1-1,0 0 1,0-1-1,0 1 0,0-1 1,0 1-1,0-1 1,0 1-1,0-1 0,0 0 1,1 0-1,-1 1 1,0-1-1,0 0 0,0 0 1,0 0-1,0 0 1,0 0-1,0-1 0,2 1 1,3-1-7,-1 0 0,0 0-1,0-1 1,0 0 0,0 0 0,7-3 0,5-7 15,-1 0 0,0 0 0,0-1 0,-1-1 0,-1-1 1,18-24-1,69-104-140,-91 125 92,-8 13 37,0 0 1,0 1-1,1-1 1,-1 1-1,1 0 1,0 0-1,1 0 1,-1 0-1,0 0 0,1 1 1,0-1-1,7-4 1,-10 11-7,0-1 0,0 1 0,-1 0 1,1-1-1,-1 1 0,1 0 0,-1-1 1,0 1-1,0 0 0,0 3 0,0-4 7,0 7 15,1 74 1103,4-1 0,24 129-1,-27-202-1027,1 2 37,-1-1 0,0 1 0,0 0 0,-1 14 0,-1-21-107,-1-1-1,1 1 1,-1-1 0,0 1 0,0-1 0,0 1 0,0-1 0,0 0 0,-1 0 0,0 0 0,0 1 0,0-2 0,0 1 0,0 0 0,0 0 0,-1-1 0,-2 4 0,-5 3-16,1-1 0,-2 1 0,1-1 0,-1-1 0,0 0 0,0-1 0,-1 0 0,0-1 0,0 0 0,0-1 0,-22 5 0,33-9-92,0 0 0,0 0 0,0 0 0,0 0 0,0 0 0,0 0-1,-1 0 1,1 0 0,0-1 0,0 1 0,0 0 0,0-1 0,0 1 0,0-1 0,0 1 0,0-1 0,0 0 0,1 1 0,-1-1-1,0 0 1,0 0 0,0 1 0,1-1 0,-1 0 0,0 0 0,1 0 0,-1-1 0,-7-31-9024,7 30 7880,-2-28-17672</inkml:trace>
</inkml:ink>
</file>

<file path=ppt/ink/ink5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5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5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5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5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5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5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5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5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5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3.393"/>
    </inkml:context>
    <inkml:brush xml:id="br0">
      <inkml:brushProperty name="width" value="0.025" units="cm"/>
      <inkml:brushProperty name="height" value="0.025" units="cm"/>
    </inkml:brush>
  </inkml:definitions>
  <inkml:trace contextRef="#ctx0" brushRef="#br0">81 214 11179,'10'-29'1233,"64"-155"7596,-76 225-4910,-48 162-3108,8-41-250,20-70 441,3 2-1,-9 165 1,28-252-953,-1 3 1,1-1 0,0 1 0,1-1 0,0 0 0,4 16 0,-4-23-51,0 0 1,-1 0-1,1 0 1,0 0 0,0 0-1,1-1 1,-1 1 0,0 0-1,0-1 1,1 1-1,-1-1 1,1 1 0,0-1-1,-1 0 1,1 0-1,0 0 1,0 0 0,-1 0-1,1 0 1,0 0-1,0 0 1,0-1 0,0 1-1,0-1 1,0 0 0,0 1-1,0-1 1,1 0-1,-1 0 1,4-1 0,1 0-5,-1 0 0,1 0 0,0-1 0,-1 0 0,1 0 0,-1-1-1,1 1 1,-1-2 0,0 1 0,0-1 0,-1 1 0,7-7 0,8-7 38,32-37 1,-36 37-19,128-158-579,-65 49-3196,-56 75 298,-20 17-1693,-7 11-2986</inkml:trace>
</inkml:ink>
</file>

<file path=ppt/ink/ink5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5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5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5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5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5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5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5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5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5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3.754"/>
    </inkml:context>
    <inkml:brush xml:id="br0">
      <inkml:brushProperty name="width" value="0.025" units="cm"/>
      <inkml:brushProperty name="height" value="0.025" units="cm"/>
    </inkml:brush>
  </inkml:definitions>
  <inkml:trace contextRef="#ctx0" brushRef="#br0">83 626 18289,'0'0'1538,"-77"45"448,72-38-97,9-7-800,35-29-1024,18-19 1408,18-18 128,15-15-736,13-10-544,3-3-257,-6 5 0,-8 13-737,-16 20-1409,-14 21-1217,-24 22-1217,-26 13-2467</inkml:trace>
</inkml:ink>
</file>

<file path=ppt/ink/ink5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5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5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5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5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5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5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5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5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5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4.080"/>
    </inkml:context>
    <inkml:brush xml:id="br0">
      <inkml:brushProperty name="width" value="0.025" units="cm"/>
      <inkml:brushProperty name="height" value="0.025" units="cm"/>
    </inkml:brush>
  </inkml:definitions>
  <inkml:trace contextRef="#ctx0" brushRef="#br0">172 861 11243,'-68'80'5925,"11"-19"-2209,21-23-1154,25-20-736,15-21-1185,39-39-802,21-33 1282,29-28 353,22-23-481,19-18-225,7-3-447,2 15-257,-6 23-256,-20 26-2435,-27 25-2530,-30 29-1825,-27 23-7496</inkml:trace>
</inkml:ink>
</file>

<file path=ppt/ink/ink5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5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5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5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5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5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5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3:27.858"/>
    </inkml:context>
    <inkml:brush xml:id="br0">
      <inkml:brushProperty name="width" value="0.025" units="cm"/>
      <inkml:brushProperty name="height" value="0.025" units="cm"/>
      <inkml:brushProperty name="color" value="#00A0D7"/>
    </inkml:brush>
  </inkml:definitions>
  <inkml:trace contextRef="#ctx0" brushRef="#br0">87 58 15567,'-9'13'48,"-6"8"-63,-21 41 0,31-53 37,1 0 1,1 0-1,-1 1 0,2-1 0,-1 1 0,1 0 0,1-1 1,-1 1-1,2 18 0,0-27-2,0 0 0,0 0-1,0 0 1,0 0 0,1-1 0,-1 1 0,1 0-1,-1 0 1,0 0 0,1 0 0,-1-1 0,1 1 0,-1 0-1,1-1 1,0 1 0,-1 0 0,1-1 0,0 1-1,0-1 1,-1 1 0,1-1 0,0 1 0,0-1-1,0 1 1,-1-1 0,1 0 0,0 0 0,0 1 0,0-1-1,0 0 1,0 0 0,0 0 0,0 0 0,0 0-1,-1 0 1,1 0 0,0 0 0,0 0 0,0-1-1,0 1 1,0 0 0,0-1 0,-1 1 0,1 0 0,0-1-1,0 1 1,1-2 0,4 0 180,0-1 0,-1 0 0,1 0 0,0 0 0,8-9 0,13-15 253,-2-1 0,31-47-1,-32 41-10,47-50 0,-59 77 26,-6 14-92,-5 23 207,-2-22-429,-13 167 2278,6-113-2303,4-1 0,4 101-1,1-157-138,-1-1 0,1 1 0,0 0 0,0-1 0,0 1 1,1-1-1,0 1 0,0-1 0,0 0 0,0 0 0,3 4 0,-4-7 9,0 0-1,0 0 1,0 0 0,0 0 0,1 0-1,-1-1 1,0 1 0,0 0 0,0-1-1,1 1 1,-1-1 0,0 1 0,1-1-1,-1 0 1,0 0 0,1 1 0,-1-1-1,1 0 1,-1 0 0,0 0 0,1-1-1,-1 1 1,0 0 0,1 0 0,-1-1-1,0 1 1,1-1 0,-1 1-1,0-1 1,0 1 0,1-1 0,-1 0-1,0 0 1,0 0 0,0 1 0,0-1-1,0 0 1,0 0 0,0-1 0,1 0-1,7-8 57,0 0 0,0-1-1,-1 1 1,12-23-1,0-12-1512,-14 2-4435,-8 33-3770</inkml:trace>
</inkml:ink>
</file>

<file path=ppt/ink/ink5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0.954"/>
    </inkml:context>
    <inkml:brush xml:id="br0">
      <inkml:brushProperty name="width" value="0.025" units="cm"/>
      <inkml:brushProperty name="height" value="0.025" units="cm"/>
      <inkml:brushProperty name="color" value="#00A0D7"/>
    </inkml:brush>
  </inkml:definitions>
  <inkml:trace contextRef="#ctx0" brushRef="#br0">1 269 17873,'0'0'6550,"11"-4"-5717,285-78 710,-156 41-397,2 7 0,288-31 0,-353 60-1044,-1 2 1,1 5 0,114 15 0,-172-14 227,1-1-1,-1 0 1,1-2 0,35-3 0,-53 2-313,0 0 0,0 0 0,-1 0-1,1 0 1,0 0 0,0-1 0,-1 1-1,1 0 1,-1-1 0,1 0 0,-1 1 0,0-1-1,1 0 1,-1 1 0,0-1 0,0 0-1,0 0 1,0 0 0,-1 0 0,1 0 0,0 0-1,-1 0 1,0-1 0,1 1 0,-1 0-1,0 0 1,0-3 0,0 5-29,0-1 0,0 1-1,0 0 1,0 0 0,0-1 0,0 1-1,0 0 1,0 0 0,0-1 0,-1 1 0,1 0-1,0 0 1,0-1 0,0 1 0,0 0-1,0 0 1,0-1 0,0 1 0,-1 0 0,1 0-1,0 0 1,0-1 0,0 1 0,-1 0-1,1 0 1,0 0 0,0 0 0,0 0-1,-1-1 1,1 1 0,0 0 0,0 0 0,-1 0-1,1 0 1,0 0 0,0 0 0,-1 0-1,1 0 1,0 0 0,-1 0 0,1 0 0,0 0-1,0 0 1,-1 0 0,1 0 0,0 0-1,0 0 1,-1 0 0,1 0 0,0 1 0,0-1-1,-1 0 1,1 0 0,0 0 0,0 0-1,0 0 1,-1 1 0,1-1 0,0 0 0,0 0-1,0 0 1,0 1 0,0-1 0,-1 0-1,1 0 1,0 1 0,0-1 0,0 0 0,-12 13-2562,-5 6-2187,-2-2-2371</inkml:trace>
</inkml:ink>
</file>

<file path=ppt/ink/ink5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7.788"/>
    </inkml:context>
    <inkml:brush xml:id="br0">
      <inkml:brushProperty name="width" value="0.025" units="cm"/>
      <inkml:brushProperty name="height" value="0.025" units="cm"/>
      <inkml:brushProperty name="color" value="#00A0D7"/>
    </inkml:brush>
  </inkml:definitions>
  <inkml:trace contextRef="#ctx0" brushRef="#br0">0 507 12716,'0'0'14643,"1"-2"-13527,13-18-463,0 1 0,2 1 0,24-23 0,9-11-510,55-65-98,89-112-26,-193 229-20,0-1 1,0 1 0,0-1 0,0 1 0,1 0-1,-1-1 1,0 1 0,0 0 0,0-1 0,0 1-1,0 0 1,1-1 0,-1 1 0,0 0 0,0 0 0,1-1-1,-1 1 1,0 0 0,0 0 0,1-1 0,-1 1-1,0 0 1,1 0 0,-1 0 0,0-1 0,1 1-1,-1 0 1,0 0 0,1 0 0,-1 0 0,0 0-1,1 0 1,-1 0 0,0 0 0,1 0 0,-1 0-1,1 0 1,-1 0 0,0 0 0,1 0 0,-1 0-1,0 0 1,1 0 0,-1 0 0,0 1 0,1-1 0,-1 0-1,0 0 1,1 0 0,-1 1 0,0-1 0,0 0-1,1 0 1,-1 1 0,5 29-15,-10 45 78,3-60 8,-7 44 67,3 1-1,2 0 0,3 0 1,7 71-1,-5-123-80,1-1-1,-1 1 1,1 0-1,1-1 1,-1 1-1,1-1 1,0 0-1,1 0 1,0 0-1,0 0 0,9 10 1,-12-16-103,-1-1 0,0 0 0,0 0 0,1 1 0,-1-1 1,0 0-1,0 0 0,1 0 0,-1 0 0,0 0 0,1 1 0,-1-1 0,0 0 0,0 0 0,1 0 1,-1 0-1,0 0 0,1 0 0,-1 0 0,0 0 0,1 0 0,-1 0 0,0 0 0,1 0 0,-1 0 1,0 0-1,1 0 0,-1-1 0,0 1 0,0 0 0,1 0 0,-1 0 0,0 0 0,0-1 0,1 1 1,-1 0-1,0 0 0,0 0 0,1-1 0,-1 1 0,0 0 0,0 0 0,0-1 0,0 1 0,1 0 1,-1-1-1,0 1 0,0 0 0,0 0 0,0-1 0,0 1 0,0 0 0,0-1 0,0 1 0,0 0 1,0-1-1,0 1 0,0 0 0,0-1 0,0 1 0,0 0 0,0-1 0,0 1 0,0 0 0,-1-1 0,1 0-213,0 0 0,0-1-1,0 1 1,0 0-1,0 0 1,0-1 0,0 1-1,-1 0 1,1 0-1,-1-1 1,1 1-1,-1 0 1,1 0 0,-1 0-1,1 0 1,-1 0-1,0 0 1,0 0-1,0 0 1,-1-2 0,-16-5-5229,-5 1-1559</inkml:trace>
</inkml:ink>
</file>

<file path=ppt/ink/ink5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8.147"/>
    </inkml:context>
    <inkml:brush xml:id="br0">
      <inkml:brushProperty name="width" value="0.025" units="cm"/>
      <inkml:brushProperty name="height" value="0.025" units="cm"/>
      <inkml:brushProperty name="color" value="#00A0D7"/>
    </inkml:brush>
  </inkml:definitions>
  <inkml:trace contextRef="#ctx0" brushRef="#br0">51 15 8808,'0'0'9337,"-8"4"-7431,-24 11-294,31-15-1536,0 0-1,1 0 1,-1 1 0,1-1-1,-1 0 1,1 1 0,-1-1-1,1 0 1,-1 1 0,1-1-1,-1 1 1,1-1 0,-1 1-1,1-1 1,0 1 0,-1-1-1,1 1 1,0-1-1,-1 1 1,1-1 0,0 1-1,0 0 1,0-1 0,-1 1-1,1-1 1,0 1 0,0 0-1,0-1 1,0 1 0,0 0-1,0-1 1,0 1 0,1 0-1,-1-1 1,0 1-1,0-1 1,0 1 0,1 0-1,-1-1 1,0 1 0,0-1-1,1 1 1,-1-1 0,0 1-1,1-1 1,-1 1 0,1-1-1,-1 1 1,1-1 0,-1 0-1,1 1 1,-1-1 0,1 0-1,0 1 1,26 15 1870,-17-13-1680,-1 0 0,1-1 0,0 0-1,0 0 1,1-1 0,-1-1 0,0 0 0,0 0-1,18-3 1,9-4-212,48-14 0,-30 6-759,-38 12-561,22-8-4548,-19-4-4061,-12 0-3001</inkml:trace>
</inkml:ink>
</file>

<file path=ppt/ink/ink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4.972"/>
    </inkml:context>
    <inkml:brush xml:id="br0">
      <inkml:brushProperty name="width" value="0.025" units="cm"/>
      <inkml:brushProperty name="height" value="0.025" units="cm"/>
    </inkml:brush>
  </inkml:definitions>
  <inkml:trace contextRef="#ctx0" brushRef="#br0">3282 82 15663,'5'-12'544,"-4"10"-488,1-4 144,1-1-1,-1 2 0,2-1 1,-1 0-1,0 1 0,8-9 1,-10 12-136,1 0 1,0 1 0,0-1 0,0 1 0,0-1-1,-1 1 1,2 0 0,-1 0 0,0 0 0,0 0-1,0 0 1,0 0 0,1 1 0,-1-1 0,0 1-1,1-1 1,-1 1 0,0 0 0,1 0 0,-1 0-1,0 0 1,1 1 0,-1-1 0,0 1 0,1-1-1,-1 1 1,0 0 0,0 0 0,3 1 0,3 2 117,0 1 1,0 0 0,-1 1 0,1 0 0,-1 0-1,-1 0 1,1 1 0,-1 0 0,10 15 0,5 11 638,18 37 0,-28-48-544,135 275 1192,54 98-1085,518 714-678,-693-1076 226,-7-6-93,2 0 0,1-1-1,1-1 1,1-2 0,47 39-1,-69-61 162,0 0 0,0-1-1,0 1 1,0 0 0,0-1 0,-1 1-1,1-1 1,0 1 0,0-1 0,0 0-1,0 1 1,0-1 0,1 0 0,-1 1-1,0-1 1,0 0 0,0 0 0,0 0-1,0 0 1,0 0 0,0 0 0,2-1-1,-3 0 8,1 1-1,-1-1 1,1 0-1,-1 0 0,0 1 1,1-1-1,-1 0 1,0 0-1,0 0 0,0 1 1,0-1-1,1 0 1,-1 0-1,0 0 0,0 1 1,-1-1-1,1 0 1,0 0-1,0 0 1,0 0-1,-1-1 0,-19-48 276,-27-25-562,-3 2 0,-82-90 0,87 109-743,-138-143-1204,98 110 2969,72 72-607,1 0 0,1 0-1,0-1 1,1-1 0,1 0-1,-13-33 1,-29-117 183,13 34 391,11 61-491,-3 2-1,-2 2 0,-61-95 0,63 119-245,-1 2 0,-1 1 0,-3 1-1,-1 2 1,-78-62 0,93 84 223,-1 2 0,-1 0 0,0 2 0,0 0 0,-1 2 0,-1 1 0,0 0 0,0 2 0,0 1 0,-1 1 0,0 1 0,-52 0 0,-14 3 550,23 2-514,-1-4-1,-88-13 0,84 2-319,-369-51-316,392 62 413,0 2 0,-1 2 0,1 2 0,0 3 0,0 2 1,-84 25-1,67-8-21,1 3 0,2 3 0,1 2 0,-79 56 0,-224 189-104,363-274 117,-336 285-240,-454 499 0,806-799 131,1 1 1,0 1-1,0 0 1,1 0-1,0 1 1,0 1-1,1 0 1,0 2-1,0-1 1,1 2-1,16-4 1,-16 5 35,1-1 0,0 2-1,-1 1 1,1 0 0,0 1 0,0 0 0,0 2 0,0 0-1,0 1 1,-1 0 0,0 1 0,26 11 0,-15 0-113,0 1-1,-1 1 1,0 1-1,-2 1 1,0 2 0,-1 0-1,-2 2 1,0 0-1,-1 1 1,24 39 0,9 24 234,78 175 0,-93-175 248,103 206 113,-117-251-409,2 0 0,2-2 0,2-1 0,58 58 0,-29-45 171,1-3 0,3-2 1,2-4-1,2-2 0,1-3 1,3-3-1,0-3 0,2-3 1,1-4-1,151 31 0,-113-38-100,188 5 0,117-32 22,-304-2-3,0-4 0,-1-5 0,0-6 0,-3-4 1,0-4-1,-2-6 0,170-88 0,307-219-1749,-227 67-6307,-181 116-2401</inkml:trace>
</inkml:ink>
</file>

<file path=ppt/ink/ink5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8.678"/>
    </inkml:context>
    <inkml:brush xml:id="br0">
      <inkml:brushProperty name="width" value="0.025" units="cm"/>
      <inkml:brushProperty name="height" value="0.025" units="cm"/>
      <inkml:brushProperty name="color" value="#00A0D7"/>
    </inkml:brush>
  </inkml:definitions>
  <inkml:trace contextRef="#ctx0" brushRef="#br0">46 95 16496,'0'0'11680,"1"10"-11087,1 10-411,-1 0 1,-1 0-1,-1 0 1,0 0-1,-6 24 1,-29 108 1273,32-137-1063,12-42 86,13-47 96,-12 45-630,-1-1 0,-2 0 0,-1 0 0,-1-1 0,-2 0 1,-3-55-1,-2 84 14,-1 9-56,-4 10-112,4 2 250,1 1 1,1-1 0,1 1-1,1 23 1,0-41-39,0-1 1,0 0 0,0 1-1,0-1 1,0 1-1,0-1 1,1 0-1,-1 1 1,1-1-1,-1 0 1,1 1 0,-1-1-1,1 0 1,0 0-1,0 0 1,-1 0-1,1 0 1,0 1 0,0-1-1,0-1 1,0 1-1,0 0 1,0 0-1,1 0 1,-1 0-1,0-1 1,3 2 0,-1-2 9,-1 1 1,1-1 0,0 0-1,0 0 1,0 0 0,0-1-1,0 1 1,0-1 0,0 0-1,0 1 1,0-1 0,3-2-1,6-3 37,0 0-1,0-1 0,-1 0 0,19-16 0,-11 5-321,0-2-1,-1 0 1,-1-1 0,-1-1 0,25-46-1,-39 109-100,-25 110 854,14-102-132,-6 87 1,14-121-484,1 40 288,0-54-289,0 0 0,0 1 0,0-1 0,1 0 0,-1 1 0,0-1 0,1 0 0,-1 1 0,1-1 0,-1 0 0,1 0 0,-1 1 0,1-1 0,0 0 0,0 0 0,0 0 0,-1 0 0,1 0 0,0 0 0,0 0 0,1 0 0,-1 0 0,0-1 0,0 1 0,0 0 0,0-1 0,1 1 1,-1-1-1,0 1 0,3 0 0,-3-1-277,0 0 0,0 0 1,0-1-1,0 1 0,0 0 1,0 0-1,0-1 1,1 1-1,-1 0 0,0-1 1,0 1-1,0-1 0,0 1 1,-1-1-1,1 0 1,0 1-1,0-1 0,0 0 1,0 0-1,-1 0 0,1 0 1,0 1-1,-1-1 1,1 0-1,-1 0 0,1 0 1,0-2-1,14-26-13596</inkml:trace>
</inkml:ink>
</file>

<file path=ppt/ink/ink5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9.023"/>
    </inkml:context>
    <inkml:brush xml:id="br0">
      <inkml:brushProperty name="width" value="0.025" units="cm"/>
      <inkml:brushProperty name="height" value="0.025" units="cm"/>
      <inkml:brushProperty name="color" value="#00A0D7"/>
    </inkml:brush>
  </inkml:definitions>
  <inkml:trace contextRef="#ctx0" brushRef="#br0">1 59 16912,'0'0'14702,"51"18"-13965,-10-31-417,9-3-224,-2-2-96,-2 2-1121,-7 7-1185,-8 4-865,-12 5 256,-10 1-192,-9 12-1025,0 3-1601,-12 2-3492</inkml:trace>
</inkml:ink>
</file>

<file path=ppt/ink/ink5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9.383"/>
    </inkml:context>
    <inkml:brush xml:id="br0">
      <inkml:brushProperty name="width" value="0.025" units="cm"/>
      <inkml:brushProperty name="height" value="0.025" units="cm"/>
      <inkml:brushProperty name="color" value="#00A0D7"/>
    </inkml:brush>
  </inkml:definitions>
  <inkml:trace contextRef="#ctx0" brushRef="#br0">0 31 5637,'0'0'21397,"72"13"-20372,-26-21-545,-1 0-384,-2-2-96,-5 6-1025,-10-1-1697,-6 1-3236,-6-1-9256</inkml:trace>
</inkml:ink>
</file>

<file path=ppt/ink/ink5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4.473"/>
    </inkml:context>
    <inkml:brush xml:id="br0">
      <inkml:brushProperty name="width" value="0.025" units="cm"/>
      <inkml:brushProperty name="height" value="0.025" units="cm"/>
      <inkml:brushProperty name="color" value="#00A0D7"/>
    </inkml:brush>
  </inkml:definitions>
  <inkml:trace contextRef="#ctx0" brushRef="#br0">118 0 10730,'0'0'12647,"1"9"-10811,-2 2-1481,0-1 0,0 1 0,-1-1 0,-1 0 0,1 1-1,-2-1 1,0 0 0,0-1 0,0 1 0,-1-1 0,-10 14 0,6-7-188,0-1 45,1 0 0,0 1 0,0 0-1,2 0 1,0 0 0,1 1 0,1 0 0,0 0 0,-1 21 0,5-37-211,0-1 0,0 1 1,0 0-1,0 0 0,0-1 0,0 1 0,0 0 1,0 0-1,1 0 0,-1-1 0,0 1 0,0 0 0,1-1 1,-1 1-1,1 0 0,-1-1 0,0 1 0,1 0 0,-1-1 1,1 1-1,-1-1 0,1 1 0,0-1 0,-1 1 1,1-1-1,0 1 0,-1-1 0,2 1 0,23-2-37,-17-1-188,-1-1 0,0 0 0,0-1 0,0 1 1,7-6-1,45-42-6049,-25 11-3016,-10 9-4473</inkml:trace>
</inkml:ink>
</file>

<file path=ppt/ink/ink5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4.845"/>
    </inkml:context>
    <inkml:brush xml:id="br0">
      <inkml:brushProperty name="width" value="0.025" units="cm"/>
      <inkml:brushProperty name="height" value="0.025" units="cm"/>
      <inkml:brushProperty name="color" value="#00A0D7"/>
    </inkml:brush>
  </inkml:definitions>
  <inkml:trace contextRef="#ctx0" brushRef="#br0">75 0 16496,'0'0'2658,"-33"61"449,19-25-801,2 0-416,3 0-288,3-6-642,6-6-575,0-8-385,15-14-256,12-2-801,10-23-929,9-9-1698,-1-12-2209,0 0-7368</inkml:trace>
</inkml:ink>
</file>

<file path=ppt/ink/ink5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175"/>
    </inkml:context>
    <inkml:brush xml:id="br0">
      <inkml:brushProperty name="width" value="0.025" units="cm"/>
      <inkml:brushProperty name="height" value="0.025" units="cm"/>
      <inkml:brushProperty name="color" value="#00A0D7"/>
    </inkml:brush>
  </inkml:definitions>
  <inkml:trace contextRef="#ctx0" brushRef="#br0">171 1 16047,'-8'6'3032,"-7"6"-2406,1 0 0,1 1-1,0 1 1,0 0 0,2 1-1,0 0 1,0 1 0,2 0-1,0 0 1,0 1 0,2 1-1,0-1 1,1 1 0,-7 35-1,13-51-623,-1 0-1,1 1 1,0-1-1,-1 0 1,1 0-1,0 1 1,0-1 0,1 0-1,-1 0 1,0 1-1,1-1 1,0 0-1,-1 0 1,1 0-1,0 0 1,0 0-1,0 0 1,0 0-1,0 0 1,1 0 0,-1 0-1,1 0 1,-1-1-1,1 1 1,-1-1-1,1 1 1,0-1-1,0 0 1,0 1-1,0-1 1,0 0-1,0 0 1,0-1-1,0 1 1,0 0 0,0-1-1,1 1 1,-1-1-1,0 1 1,0-1-1,1 0 1,-1 0-1,0 0 1,0-1-1,3 1 1,5-1 29,-1-1 1,1 0-1,-1 0 0,0-1 1,0 0-1,0 0 1,0-1-1,0 0 0,12-9 1,-10 5-37,-1 0 0,0-1 0,0 0 1,-1 0-1,0-1 0,13-19 0,-19 24 12,0 0 0,0-1-1,0 0 1,0 1 0,-1-1-1,0 0 1,-1 0 0,1 0-1,-1-1 1,0 1 0,0 0-1,-1 0 1,0-1 0,0 1-1,-1 0 1,-1-9 0,1 12 43,0 0 0,0 0 0,0 0 0,0 0 0,-1 0 0,1 1 0,-1-1 0,0 1 0,0-1-1,0 1 1,0 0 0,0 0 0,0-1 0,-1 2 0,1-1 0,-1 0 0,1 0 0,-1 1 0,-4-2 0,1 0 4,0 1 0,0 0 1,-1 0-1,1 1 0,-1 0 0,1 0 0,-1 0 0,1 1 0,-10 1 0,10-1-79,-1 1 0,1 0 0,-1 0 0,1 1 0,-1 0 0,1 0 0,0 0 0,0 1 0,-8 4 0,12-5-44,-1-1 0,0 1 0,1 0 0,0 0 1,-1 0-1,1 1 0,0-1 0,0 1 1,0-1-1,0 1 0,1-1 0,-1 1 1,1 0-1,-1 0 0,1 0 0,0 0 1,0 0-1,1 0 0,-2 3 0,2-5-68,0 0 0,0-1 0,1 1 0,-1-1-1,0 1 1,0-1 0,0 1 0,0 0 0,0-1-1,1 1 1,-1-1 0,0 1 0,1-1 0,-1 1-1,0-1 1,1 1 0,-1-1 0,0 1 0,1-1-1,-1 0 1,1 1 0,-1-1 0,1 1 0,-1-1-1,1 0 1,-1 0 0,1 1 0,-1-1 0,1 0-1,0 0 1,-1 0 0,1 1 0,-1-1 0,1 0-1,0 0 1,0 0 0,28 0-4500,-23 0 3369,28-3-5512</inkml:trace>
</inkml:ink>
</file>

<file path=ppt/ink/ink5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517"/>
    </inkml:context>
    <inkml:brush xml:id="br0">
      <inkml:brushProperty name="width" value="0.025" units="cm"/>
      <inkml:brushProperty name="height" value="0.025" units="cm"/>
      <inkml:brushProperty name="color" value="#00A0D7"/>
    </inkml:brush>
  </inkml:definitions>
  <inkml:trace contextRef="#ctx0" brushRef="#br0">133 0 19955,'-8'6'2424,"-6"5"-1617,0 1 0,2 0 0,-1 1 0,1 1 0,-12 17 0,20-25-704,0 0 1,0 0-1,1 0 0,-1 0 1,1 0-1,1 1 1,-1-1-1,1 1 0,0 0 1,1 0-1,0 0 0,0 0 1,0 0-1,1 0 0,0 0 1,0 0-1,1 0 1,1 7-1,-1-12-101,0 0 0,0 0 0,1 0 0,-1-1 0,1 1 1,-1 0-1,1 0 0,-1-1 0,1 1 0,0-1 0,0 0 0,-1 1 0,1-1 0,0 0 0,0 0 0,1 0 1,-1 0-1,0-1 0,0 1 0,0-1 0,0 1 0,1-1 0,-1 0 0,0 0 0,0 0 0,1 0 1,-1 0-1,0 0 0,1 0 0,-1-1 0,2 0 0,4 0 41,0-1 0,0 1 0,0-2 0,0 1 0,0-1 0,-1 0 0,11-6 0,-9 2 22,-1 1 0,0-1 0,-1 0 0,1-1 0,-2 0 0,1 0 0,-1 0 0,7-12 0,-11 17 11,0-1 0,0 0 0,0 0 0,0 0 0,-1 0 0,1 0 0,-1-1 0,0 1 0,0 0 0,-1-1 0,1 1 0,-1 0 0,0-1 0,0 1 0,-1-1 0,1 1 0,-1 0 0,0-1 0,0 1 0,0 0 0,-1 0 0,-2-6 0,2 8-81,0 0-1,0-1 1,0 1 0,0 0 0,-1 0-1,1 0 1,-1 0 0,0 0 0,1 1-1,-1-1 1,0 1 0,0 0 0,0 0-1,0 0 1,0 0 0,0 0 0,0 1-1,0-1 1,-1 1 0,-4 0 0,6 0-195,-1 0 0,0 0 0,1 1 1,-1-1-1,1 1 0,-1-1 0,1 1 1,-1 0-1,1 0 0,-1 0 0,-2 2 1,4-2-193,-1 0 0,1 0 1,0 1-1,-1-1 1,1 0-1,0 0 1,0 1-1,0-1 0,0 1 1,0-1-1,0 1 1,1-1-1,-1 1 0,0 0 1,1-1-1,-1 1 1,0 3-1,1 11-6980,0-1-6092</inkml:trace>
  <inkml:trace contextRef="#ctx0" brushRef="#br0" timeOffset="1">515 148 24503,'0'0'7559</inkml:trace>
</inkml:ink>
</file>

<file path=ppt/ink/ink5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859"/>
    </inkml:context>
    <inkml:brush xml:id="br0">
      <inkml:brushProperty name="width" value="0.025" units="cm"/>
      <inkml:brushProperty name="height" value="0.025" units="cm"/>
      <inkml:brushProperty name="color" value="#00A0D7"/>
    </inkml:brush>
  </inkml:definitions>
  <inkml:trace contextRef="#ctx0" brushRef="#br0">58 66 19026,'0'0'9305,"11"-8"-8915,2-1-278,0 0 1,28-13-1,-34 19-105,-1 0 0,1 1 0,0-1 0,0 1 0,0 1 0,0 0 0,0 0 0,0 0 0,0 1 0,0 0 0,10 1 0,-16-1-8,0 0 0,-1 0 0,1 0 0,-1 0 0,1 0 0,-1 0 0,1 1-1,-1-1 1,1 0 0,-1 0 0,1 1 0,-1-1 0,1 0 0,-1 1 0,1-1 0,-1 1-1,0-1 1,1 0 0,-1 1 0,1-1 0,-1 1 0,0-1 0,0 1 0,1-1 0,-1 1 0,0-1-1,0 1 1,0-1 0,1 1 0,-1 1 0,-5 20 237,-21 16 571,-59 45 603,56-57-1029,1 2-1,-28 34 1,55-61-378,0 1-1,-1-1 1,1 0 0,0 1-1,0-1 1,1 0 0,-1 1-1,0-1 1,0 1 0,1 0-1,-1-1 1,1 1-1,-1 0 1,1-1 0,0 1-1,0 0 1,-1-1 0,1 3-1,1-4 0,-1 1-1,1 0 0,-1-1 0,1 1 1,-1-1-1,1 1 0,-1-1 0,1 1 1,0-1-1,-1 1 0,1-1 0,0 1 0,-1-1 1,1 0-1,0 0 0,0 1 0,-1-1 1,1 0-1,0 0 0,0 0 0,-1 0 1,1 0-1,0 0 0,0 0 0,0 0 1,0 0-1,9-1-92,-1 0 1,1-1-1,-1 0 1,17-6 0,54-25-3954,-29 7-2851,-13 3-2297</inkml:trace>
</inkml:ink>
</file>

<file path=ppt/ink/ink5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202"/>
    </inkml:context>
    <inkml:brush xml:id="br0">
      <inkml:brushProperty name="width" value="0.025" units="cm"/>
      <inkml:brushProperty name="height" value="0.025" units="cm"/>
      <inkml:brushProperty name="color" value="#00A0D7"/>
    </inkml:brush>
  </inkml:definitions>
  <inkml:trace contextRef="#ctx0" brushRef="#br0">72 0 13421,'0'0'16410,"0"10"-16335,0-5-123,0 0 0,0 1-1,1-1 1,0 0 0,0 1 0,0-1 0,1 0 0,0 0 0,0 0 0,0 0 0,0 0 0,1-1 0,0 1 0,0-1 0,0 0 0,0 1 0,1-1 0,7 6 0,-7-6 4,1 0 1,-1 1-1,0-1 1,0 1 0,-1 0-1,1 0 1,-1 0-1,0 0 1,2 8-1,-4-10 75,0-1 0,-1 1-1,0 0 1,1-1 0,-1 1 0,0 0-1,0 0 1,-1-1 0,1 1 0,-1 0-1,1-1 1,-1 1 0,0 0-1,0-1 1,0 1 0,0-1 0,0 1-1,-1-1 1,1 0 0,-1 0 0,1 1-1,-5 3 1,1 0-17,0 0 1,-1 0-1,1 0 1,-1 0-1,-1-1 1,1 0-1,-1-1 1,1 1-1,-2-1 1,1 0-1,0-1 1,-1 0-1,-9 3 1,16-6-127,0 0-1,0 1 1,0-1 0,0 0 0,0 0 0,0 0-1,0-1 1,1 1 0,-1 0 0,0 0 0,0 0 0,0-1-1,0 1 1,0 0 0,0-1 0,1 1 0,-1-1-1,0 1 1,0-1 0,1 1 0,-1-1 0,0 1-1,1-1 1,-1 0 0,0 0 0,1 1 0,-1-2-1,-7-25-5366,7 24 4955,-5-33-7627</inkml:trace>
</inkml:ink>
</file>

<file path=ppt/ink/ink5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543"/>
    </inkml:context>
    <inkml:brush xml:id="br0">
      <inkml:brushProperty name="width" value="0.025" units="cm"/>
      <inkml:brushProperty name="height" value="0.025" units="cm"/>
      <inkml:brushProperty name="color" value="#00A0D7"/>
    </inkml:brush>
  </inkml:definitions>
  <inkml:trace contextRef="#ctx0" brushRef="#br0">0 28 17681,'0'0'11210,"62"-22"-10057,-41 19-480,4 3-417,-2-2-192,0 2-256,-1 0-1249,-2 0-1314,-1 3-1857,2 4-1858,-3 1-3588</inkml:trace>
  <inkml:trace contextRef="#ctx0" brushRef="#br0" timeOffset="1">598 30 21749,'0'0'7270,"-52"44"-6181,36-24-320,2 3-256,3-1-449,1-1-32,5-2-545,3-3-416,2-3-256,0-2-544,0-6-1090</inkml:trace>
</inkml:ink>
</file>

<file path=ppt/ink/ink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7.321"/>
    </inkml:context>
    <inkml:brush xml:id="br0">
      <inkml:brushProperty name="width" value="0.025" units="cm"/>
      <inkml:brushProperty name="height" value="0.025" units="cm"/>
    </inkml:brush>
  </inkml:definitions>
  <inkml:trace contextRef="#ctx0" brushRef="#br0">1 13544 16271,'0'0'1073,"17"14"-1468,230 153 646,-123-99-62,2-6 0,3-6-1,3-5 1,1-6-1,2-6 1,2-6 0,1-5-1,209 13 1,3-26-125,602-49-1,342-149 114,-980 121-160,-4-14 0,-3-13 0,-4-13-1,-5-14 1,-5-12 0,435-261 0,-371 156-37,-10-14 0,-12-16 1,-11-14-1,-13-13 1,524-636-1,-567 574-48,-16-10-1,231-447 0,-306 462 170,-16-7 0,194-632-1,-233 522 251,-20-5-1,-20-3 1,-21-4-1,-21-2 1,-40-871 0,-9 1195-226,-16-352 87,34 1-192,4 382-56,5 0-1,5 2 1,6 0-1,5 2 0,59-138 1,-33 121 267,5 2 0,6 4 0,176-240 0,-175 280-166,5 3 0,3 4 0,3 4 1,143-105-1,-117 108-60,3 5 0,3 4 1,202-83-1,-239 120 89,2 3 0,1 3 0,1 5 0,1 2 0,0 5 0,1 3 1,168 4-1,-229 6-193,0 1 1,-1 0 0,1 2-1,-1 1 1,0 1 0,0 0 0,-1 2-1,0 1 1,0 0 0,-1 1-1,0 2 1,-1 0 0,0 1 0,-1 0-1,0 2 1,16 17 0,-33-30-298,12 9-1205,-13-11 1486,0 0 1,0 0-1,1 0 1,-1 0 0,0 1-1,0-1 1,1 0-1,-1 0 1,0 0-1,0 0 1,1 0-1,-1 0 1,0 0-1,0 0 1,1 0-1,-1 0 1,0 0 0,0-1-1,1 1 1,-1 0-1,0 0 1,0 0-1,1 0 1,-1 0-1,0 0 1,0 0-1,0-1 1,1 1-1,-1 0 1,0 0-1,0 0 1,0-1 0,0 1-1,1 0 1,-1 0-1,0 0 1,0-1-1,0 1 1,0 0-1,0 0 1,0-1-1,0 1 1,0 0-1,0 0 1,0-1-1,1 1 1,-1 0 0,0 0-1,-1-1 1,1 1-1,0 0 1,0 0-1,0-1 1,0 1-1,0 0 1,0 0-1,0-1 1,0 1-1,0 0 1,-1-1 0,1-26-3703</inkml:trace>
</inkml:ink>
</file>

<file path=ppt/ink/ink5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886"/>
    </inkml:context>
    <inkml:brush xml:id="br0">
      <inkml:brushProperty name="width" value="0.025" units="cm"/>
      <inkml:brushProperty name="height" value="0.025" units="cm"/>
      <inkml:brushProperty name="color" value="#00A0D7"/>
    </inkml:brush>
  </inkml:definitions>
  <inkml:trace contextRef="#ctx0" brushRef="#br0">149 5 13741,'0'0'5290,"-10"-1"-1825,-32-3-1383,38 4-1985,0 1 1,1-1-1,-1 1 0,0 0 1,1 0-1,-1 0 0,0 1 1,1-1-1,0 1 1,-1 0-1,1 0 0,0 0 1,0 0-1,0 1 0,0-1 1,0 1-1,1 0 1,-1-1-1,1 1 0,0 0 1,0 1-1,-3 3 0,2-2-8,0 0 0,1 0-1,-1 0 1,1 0 0,0 0-1,0 1 1,1-1 0,-1 1-1,1-1 1,0 1 0,1-1-1,-1 1 1,2 8 0,-1-13-57,1 0 0,0 1 0,0-1 0,1 0 0,-1 0 1,0 0-1,0 0 0,0 0 0,1-1 0,-1 1 1,0 0-1,1-1 0,-1 1 0,1-1 0,-1 1 0,1-1 1,-1 1-1,1-1 0,-1 0 0,1 0 0,-1 0 1,1 0-1,-1 0 0,1 0 0,-1 0 0,2-1 0,45-5 349,-33 2-380,-1-1-1,0 0 1,0-1 0,17-10 0,-26 13-21,0 0 0,1 0-1,-1 0 1,-1-1 0,1 0 0,0 0 0,-1 0 0,0-1 0,0 1 0,0-1-1,0 0 1,-1 0 0,4-8 0,-7 13 23,0-1-1,0 0 1,0 1-1,0-1 1,0 0-1,0 1 1,0-1 0,0 1-1,0-1 1,0 0-1,0 1 1,0-1-1,0 0 1,-1 1-1,1-1 1,0 1-1,0-1 1,-1 1 0,1-1-1,0 0 1,-1 1-1,1-1 1,-1 1-1,1-1 1,-1 1-1,1 0 1,-1-1 0,1 1-1,-1-1 1,1 1-1,-1 0 1,1 0-1,-1-1 1,1 1-1,-1 0 1,0 0-1,1 0 1,-1-1 0,0 1-1,1 0 1,-1 0-1,1 0 1,-1 0-1,0 0 1,1 0-1,-1 0 1,0 1 0,1-1-1,-1 0 1,0 0-1,1 0 1,-2 1-1,-37 9-73,33-6-105,0-1 0,0 0 1,1 1-1,-1 0 0,1 1 0,0-1 0,1 1 0,-1 0 0,1 0 0,-6 8 0,8-9-503,0 0 0,0 0 0,0 0-1,0 1 1,1-1 0,-1 0 0,1 1 0,0-1-1,1 1 1,-1 4 0,1 9-5428</inkml:trace>
</inkml:ink>
</file>

<file path=ppt/ink/ink5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7.246"/>
    </inkml:context>
    <inkml:brush xml:id="br0">
      <inkml:brushProperty name="width" value="0.025" units="cm"/>
      <inkml:brushProperty name="height" value="0.025" units="cm"/>
      <inkml:brushProperty name="color" value="#00A0D7"/>
    </inkml:brush>
  </inkml:definitions>
  <inkml:trace contextRef="#ctx0" brushRef="#br0">55 1 18706,'0'0'3544,"-7"10"-399,3-5-2784,-26 43 1752,28-44-1953,0-1 0,0 1 0,1 0 0,-1 1 0,1-1 0,0 0 0,0 0 0,1 0 0,-1 1 0,1-1 0,0 0 0,0 0 0,1 8-1,0-10-145,0 0 0,1-1-1,-1 1 1,0 0 0,1 0-1,-1-1 1,1 1-1,-1-1 1,1 0 0,0 1-1,0-1 1,-1 0 0,1 0-1,0 0 1,0 0-1,0 0 1,0 0 0,0-1-1,1 1 1,-1-1-1,0 1 1,0-1 0,0 0-1,0 0 1,1 0 0,2-1-1,3 2 18,1-1 1,-1-1-1,1 0 0,-1 0 0,14-4 1,-15 2-44,0 0 1,-1 0-1,1-1 0,-1 0 1,11-8-1,-14 10 28,-1 0 0,1-1-1,-1 1 1,0 0 0,1-1-1,-1 0 1,0 1 0,-1-1-1,1 0 1,0 0 0,-1 0-1,0 0 1,0 0 0,0 0 0,1-6-1,-2 8 14,0 0-1,0 0 1,0 0-1,-1 0 1,1 0-1,0 0 1,-1 0 0,1 0-1,-1 0 1,1 0-1,-1 0 1,1 1-1,-1-1 1,0 0-1,1 0 1,-1 0-1,0 1 1,0-1 0,0 0-1,1 1 1,-1-1-1,0 1 1,0-1-1,0 1 1,0-1-1,0 1 1,0-1-1,0 1 1,0 0 0,0 0-1,0 0 1,-2-1-1,-40-2 926,39 3-928,-17-1-76,15 0-129,0 0-1,0 1 0,0-1 0,0 1 1,1 1-1,-1-1 0,0 1 0,0 0 1,0 0-1,0 1 0,0 0 1,1 0-1,-1 0 0,1 1 0,-6 3 1</inkml:trace>
</inkml:ink>
</file>

<file path=ppt/ink/ink5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7.619"/>
    </inkml:context>
    <inkml:brush xml:id="br0">
      <inkml:brushProperty name="width" value="0.025" units="cm"/>
      <inkml:brushProperty name="height" value="0.025" units="cm"/>
      <inkml:brushProperty name="color" value="#00A0D7"/>
    </inkml:brush>
  </inkml:definitions>
  <inkml:trace contextRef="#ctx0" brushRef="#br0">0 13 20243,'0'0'5349,"54"0"-3747,-8 0-417,15 0-352,3 0-641,4 0-96,-5-4-673,-6-1-1857,-14 1-2146,-22 4-2115</inkml:trace>
</inkml:ink>
</file>

<file path=ppt/ink/ink5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011"/>
    </inkml:context>
    <inkml:brush xml:id="br0">
      <inkml:brushProperty name="width" value="0.025" units="cm"/>
      <inkml:brushProperty name="height" value="0.025" units="cm"/>
      <inkml:brushProperty name="color" value="#00A0D7"/>
    </inkml:brush>
  </inkml:definitions>
  <inkml:trace contextRef="#ctx0" brushRef="#br0">0 16 14798,'0'0'8328,"90"2"-7527,-38-8-161,6-1-287,1 2-289,-2 5-545,-9 0-2658,-10 2-2530,-10 10-4645</inkml:trace>
</inkml:ink>
</file>

<file path=ppt/ink/ink5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352"/>
    </inkml:context>
    <inkml:brush xml:id="br0">
      <inkml:brushProperty name="width" value="0.025" units="cm"/>
      <inkml:brushProperty name="height" value="0.025" units="cm"/>
      <inkml:brushProperty name="color" value="#00A0D7"/>
    </inkml:brush>
  </inkml:definitions>
  <inkml:trace contextRef="#ctx0" brushRef="#br0">0 237 15278,'0'0'16635,"11"0"-15909,-4-1-710,-1 1 0,1-1 0,0 0 0,-1-1 0,1 0 0,-1 0 0,0 0 0,0-1 0,11-5 0,0-3-27,0 0 1,24-22-1,11-16 11,47-57 0,-91 102 0,-8 14 0,-7 18 0,-17 35-45,15-41-115,0 0 0,1 0 0,1 1 1,2 0-1,0 0 0,-3 47 0,8-70 48,0 1 0,0 0 0,0-1-1,0 1 1,0 0 0,0-1 0,0 1 0,1 0-1,-1-1 1,0 1 0,0-1 0,1 1-1,-1 0 1,1-1 0,-1 1 0,0-1 0,1 1-1,-1-1 1,1 1 0,-1-1 0,1 0 0,-1 1-1,1-1 1,0 1 0,-1-1 0,1 0 0,-1 0-1,1 1 1,0-1 0,-1 0 0,1 0-1,0 0 1,-1 0 0,1 1 0,0-1 0,27-6-4876,-2-12-1445</inkml:trace>
</inkml:ink>
</file>

<file path=ppt/ink/ink5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708"/>
    </inkml:context>
    <inkml:brush xml:id="br0">
      <inkml:brushProperty name="width" value="0.025" units="cm"/>
      <inkml:brushProperty name="height" value="0.025" units="cm"/>
      <inkml:brushProperty name="color" value="#00A0D7"/>
    </inkml:brush>
  </inkml:definitions>
  <inkml:trace contextRef="#ctx0" brushRef="#br0">147 28 20115,'0'0'3219,"-11"7"-224,1-2-2712,1 0 0,0 1 0,0 0 0,0 0 0,1 1 0,0 1-1,0-1 1,1 1 0,0 0 0,0 1 0,1-1 0,0 2 0,1-1 0,0 0 0,0 1 0,1 0 0,0 0 0,-2 13 0,5-18-273,0-1 1,0 0-1,1 0 1,0 1-1,-1-1 1,2 0-1,-1 1 1,0-1 0,1 0-1,0 1 1,0-1-1,0 0 1,1 0-1,-1 0 1,1 0-1,0 0 1,0 0-1,5 6 1,-4-7-8,1-1 0,-1 0 0,0 1 0,1-1 0,-1-1-1,1 1 1,0 0 0,0-1 0,-1 0 0,1 0 0,0 0 0,0 0 0,0-1 0,0 1 0,0-1 0,0 0 0,1 0 0,-1-1-1,0 1 1,6-2 0,-1 0-4,-1-1 0,1 0-1,-1 0 1,0-1 0,0 1-1,-1-2 1,1 1 0,-1-1-1,0 0 1,0-1 0,0 0-1,-1 0 1,0 0-1,0-1 1,10-14 0,-10 13 30,-1-1 1,0 0-1,0 0 0,0-1 1,-2 1-1,1-1 0,-1 0 1,0 0-1,-1 0 0,0 0 1,-1 0-1,0-1 1,0-13-1,-2 22-14,1-1 1,-1 1-1,1-1 1,-1 1-1,0-1 0,0 1 1,0-1-1,0 1 1,-1 0-1,1-1 0,0 1 1,-1 0-1,0 0 1,1 0-1,-1 0 1,0 1-1,0-1 0,0 0 1,-5-2-1,2 1 14,0 0-1,-1 1 0,1 0 1,-1 0-1,0 0 0,0 1 1,0-1-1,-11 0 1,11 2-102,1-1 1,-1 1 0,0 0-1,1 0 1,-1 1 0,0-1-1,1 1 1,-1 0 0,1 1-1,-1 0 1,1-1-1,0 2 1,0-1 0,0 1-1,0-1 1,0 1 0,1 1-1,-1-1 1,1 1 0,-6 5-1,9-7-354,0 0-1,0 0 0,0 1 0,0-1 0,0 1 0,1-1 1,-1 1-1,1-1 0,-1 1 0,1-1 0,0 1 0,0-1 1,0 1-1,0-1 0,1 1 0,-1 0 0,1-1 0,-1 1 1,1-1-1,0 0 0,0 1 0,0-1 0,0 0 0,1 1 1,-1-1-1,1 0 0,-1 0 0,1 0 0,0 0 0,-1-1 1,1 1-1,0 0 0,0-1 0,0 1 0,1-1 0,-1 1 1,0-1-1,0 0 0,1 0 0,-1 0 0,5 1 0,22 5-4899</inkml:trace>
</inkml:ink>
</file>

<file path=ppt/ink/ink5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9.036"/>
    </inkml:context>
    <inkml:brush xml:id="br0">
      <inkml:brushProperty name="width" value="0.025" units="cm"/>
      <inkml:brushProperty name="height" value="0.025" units="cm"/>
      <inkml:brushProperty name="color" value="#00A0D7"/>
    </inkml:brush>
  </inkml:definitions>
  <inkml:trace contextRef="#ctx0" brushRef="#br0">203 54 22133,'-9'0'4233,"-1"1"-3833,-1 1 0,1 0 0,0 1 0,0 0 1,1 0-1,-1 1 0,1 1 0,-1-1 0,1 1 0,1 1 0,-1 0 0,1 0 0,0 1 0,0 0 0,-13 15 0,17-17-400,0 0 0,1 0 0,0 0 0,-1 1 0,2-1 0,-1 1 0,1 0 0,-1 0 0,2 0 0,-3 7 0,4-11 0,0 0 0,0 0 0,0-1 0,0 1 0,0 0 0,0 0 0,0 0 0,0-1 0,1 1 0,-1 0 0,1 0 0,-1-1 0,1 1 0,0 0 0,0-1 0,0 1 0,-1-1 0,2 1 0,-1-1 0,0 1 0,0-1 0,0 0 0,1 1 0,-1-1 0,0 0 0,1 0 0,-1 0 0,1 0 0,0 0 0,-1 0 0,1-1 0,0 1 0,-1-1 0,1 1 0,0-1 0,0 1 0,-1-1 0,3 0 0,11 2 0,-1-2 0,0 0 0,1 0 0,-1-1 0,1-1 0,-1 0 0,0-1 0,0-1 0,0 0 0,-1-1 0,1-1 0,-1 0 0,0 0 0,0-1 0,-1-1 0,0 0 0,-1-1 0,0 0 0,0-1 0,-1 0 0,13-15 0,-21 22 0,0 0 0,1 1 0,-1-1 0,0 0 0,-1 0 0,1 0 0,-1 0 0,1 0 0,-1-1 0,0 1 0,0 0 0,0-1 0,-1 1 0,1-1 0,-1 1 0,0-1 0,0 1 0,0 0 0,0-1 0,0 1 0,-2-7 0,0 7 0,0-1 0,0 1 0,-1 0 0,1 0 0,0 0 0,-1 0 0,0 1 0,0-1 0,0 1 0,0-1 0,0 1 0,0 0 0,-1 0 0,1 1 0,0-1 0,-1 1 0,0-1 0,-7-1 0,-2 0-254,-1 0 1,0 1-1,1 0 0,-1 1 1,-25 2-1,-32 10-3819,25 2-5322</inkml:trace>
</inkml:ink>
</file>

<file path=ppt/ink/ink5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157"/>
    </inkml:context>
    <inkml:brush xml:id="br0">
      <inkml:brushProperty name="width" value="0.025" units="cm"/>
      <inkml:brushProperty name="height" value="0.025" units="cm"/>
      <inkml:brushProperty name="color" value="#00A0D7"/>
    </inkml:brush>
  </inkml:definitions>
  <inkml:trace contextRef="#ctx0" brushRef="#br0">81 0 15375,'0'0'14750,"-2"10"-14350,0 4-292,-3 34 232,9-46-302,-1-1 0,0 0-1,1-1 1,-1 1 0,0 0-1,1-1 1,-1 0-1,1 0 1,-1 0 0,5-1-1,-4 1 3,7 0-13,0 0 0,1 1 1,-1 0-1,0 0 0,17 6 0,-25-6-29,-1 0-1,1 0 0,-1 0 1,1 0-1,-1 0 0,0 1 0,0-1 1,0 1-1,0 0 0,0-1 1,0 1-1,0 0 0,0 0 1,-1 0-1,1 1 0,-1-1 1,0 0-1,1 0 0,-1 1 1,0-1-1,0 1 0,-1-1 1,1 1-1,0-1 0,-1 1 1,1 0-1,-1-1 0,0 6 0,-1-2 32,0-1 0,0 1 0,-1 0-1,1-1 1,-1 1 0,0-1-1,-1 0 1,1 0 0,-1 0-1,0 0 1,-1 0 0,1 0-1,-1-1 1,0 1 0,0-1 0,0 0-1,-1-1 1,1 1 0,-1-1-1,0 0 1,-7 4 0,2-1 33,-1 0 0,0-1 1,0-1-1,0 1 0,0-2 1,-1 0-1,0 0 0,0-1 1,-20 1-1,31-3-110,0 0 0,-1 0 0,1 0 0,-1 0 0,1 0 0,-1 0 0,1-1 0,0 1 0,-1-1 0,1 1 0,0-1 0,-1 1 0,1-1 0,0 0 0,0 0 0,0 0 0,-1 1 0,1-1 0,0 0 0,0 0 0,0-1 0,1 1 0,-2-1 0,0-1-215,1 0 1,0 0-1,0 1 1,1-1 0,-1 0-1,0 0 1,1 0 0,0 0-1,0 0 1,0-6 0,1 0-816,0 0 0,1 0 0,0 0 0,0 0 0,1 1 0,6-14 0,4-2-6812</inkml:trace>
</inkml:ink>
</file>

<file path=ppt/ink/ink5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484"/>
    </inkml:context>
    <inkml:brush xml:id="br0">
      <inkml:brushProperty name="width" value="0.025" units="cm"/>
      <inkml:brushProperty name="height" value="0.025" units="cm"/>
      <inkml:brushProperty name="color" value="#00A0D7"/>
    </inkml:brush>
  </inkml:definitions>
  <inkml:trace contextRef="#ctx0" brushRef="#br0">1 47 19795,'0'0'8328,"54"-10"-6951,-29 7-384,4 1-801,1 0-128,1 0-288,0-1-929,-6-2-1378,3-1-1665,-3-1-1505,-3 0-5574</inkml:trace>
</inkml:ink>
</file>

<file path=ppt/ink/ink5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843"/>
    </inkml:context>
    <inkml:brush xml:id="br0">
      <inkml:brushProperty name="width" value="0.025" units="cm"/>
      <inkml:brushProperty name="height" value="0.025" units="cm"/>
      <inkml:brushProperty name="color" value="#00A0D7"/>
    </inkml:brush>
  </inkml:definitions>
  <inkml:trace contextRef="#ctx0" brushRef="#br0">92 1 12908,'0'0'5622,"-5"8"-3839,-8 12-1086,2 0 0,0 1 0,2 0 0,0 1 1,1 0-1,1 0 0,2 1 0,0-1 0,-3 35 0,8-55-645,0-1 0,0 1-1,0 0 1,0 0-1,0-1 1,0 1-1,0 0 1,1-1-1,-1 1 1,1 0-1,-1-1 1,1 1-1,0 0 1,-1-1-1,1 1 1,0-1-1,0 1 1,0-1-1,0 0 1,0 1-1,1-1 1,-1 0-1,0 0 1,1 0-1,-1 0 1,1 0-1,-1 0 1,1 0-1,-1 0 1,1-1-1,-1 1 1,1 0-1,0-1 1,-1 0-1,1 1 1,0-1 0,0 0-1,-1 0 1,1 0-1,0 0 1,0 0-1,-1 0 1,1 0-1,0-1 1,-1 1-1,1-1 1,0 1-1,2-2 1,4-1 207,0 0 1,0 0-1,0 0 1,-1-1-1,0 0 1,0-1-1,0 0 1,0 0-1,7-7 1,-6 2-227,-1 0-1,0 0 1,-1-1-1,0 0 1,-1 0-1,0 0 1,-1-1 0,0 1-1,3-20 1,-6 25-30,0 1 0,0-1 0,-1 1 0,0-1 0,0 0 1,-1 1-1,1-1 0,-1 0 0,0 1 0,-3-8 0,3 10-3,-1 0 1,1 1-1,-1-1 0,1 0 0,-1 1 0,0 0 0,0-1 0,0 1 0,0 0 1,0 0-1,-1 0 0,1 0 0,-1 0 0,1 1 0,-1-1 0,0 1 0,1 0 1,-1-1-1,0 1 0,-4 0 0,3-1-233,-1 2 0,0-1-1,0 0 1,1 1 0,-1 0 0,0 0-1,0 0 1,0 1 0,1-1 0,-1 1 0,-8 3-1,11-4 64,0 1-1,0 0 1,0 0-1,1 0 0,-1 0 1,0 0-1,0 1 1,0-1-1,1 0 0,-1 1 1,1-1-1,-1 1 1,1 0-1,0-1 0,-1 1 1,1 0-1,0 0 1,0 0-1,0 0 1,1 0-1,-1 0 0,0 0 1,1 0-1,-1 0 1,1 0-1,0 0 0,0 4 1,0-6-73,0 1 1,0-1-1,0 1 1,0-1-1,0 1 0,1-1 1,-1 1-1,0-1 1,0 1-1,1-1 0,-1 0 1,0 1-1,1-1 1,-1 1-1,0-1 1,1 0-1,-1 1 0,0-1 1,1 0-1,-1 0 1,1 1-1,-1-1 1,1 0-1,-1 0 0,1 0 1,-1 1-1,1-1 1,-1 0-1,1 0 0,-1 0 1,1 0-1,-1 0 1,1 0-1,-1 0 1,1 0-1,1 0-740,16 1-6133</inkml:trace>
</inkml:ink>
</file>

<file path=ppt/ink/ink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7.647"/>
    </inkml:context>
    <inkml:brush xml:id="br0">
      <inkml:brushProperty name="width" value="0.025" units="cm"/>
      <inkml:brushProperty name="height" value="0.025" units="cm"/>
    </inkml:brush>
  </inkml:definitions>
  <inkml:trace contextRef="#ctx0" brushRef="#br0">26 120 10154,'0'0'2984,"-5"-9"480,-13-30-1622,17 37-1781,1 1-1,0-1 1,-1 1 0,1 0-1,0-1 1,0 1 0,0-1-1,0 1 1,0-1 0,0 1-1,0-1 1,0 1 0,1 0-1,-1-1 1,1 1 0,-1-1-1,1 1 1,-1 0 0,1 0-1,0-1 1,0 1 0,-1 0-1,1 0 1,0 0 0,0 0-1,0 0 1,0 0 0,0 0-1,1 0 1,-1 0 0,0 0-1,0 1 1,1-1 0,-1 0-1,2 0 1,50-15 1040,-49 15-1007,15-3-14,0 1-1,0 1 0,0 1 1,0 0-1,0 2 1,0 0-1,-1 1 0,1 1 1,0 0-1,24 9 1,-34-9-90,-1 1 0,1-1 0,-1 2 0,1-1 0,-1 1 0,-1 0 0,1 1 1,-1 0-1,0 0 0,0 1 0,0-1 0,-1 2 0,0-1 0,-1 0 0,0 1 0,0 0 1,0 1-1,-1-1 0,0 1 0,-1 0 0,0-1 0,3 17 0,-3-3-22,-1-1 0,-1 0 0,-1 1 1,-1-1-1,-1 1 0,0-1 0,-2 0 0,-1 0 0,0 0 0,-2 0 0,-12 28 0,-6 4-1324,-2-1-1,-65 93 1,48-87-3587,5-19-3775</inkml:trace>
</inkml:ink>
</file>

<file path=ppt/ink/ink5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4.187"/>
    </inkml:context>
    <inkml:brush xml:id="br0">
      <inkml:brushProperty name="width" value="0.025" units="cm"/>
      <inkml:brushProperty name="height" value="0.025" units="cm"/>
      <inkml:brushProperty name="color" value="#00A0D7"/>
    </inkml:brush>
  </inkml:definitions>
  <inkml:trace contextRef="#ctx0" brushRef="#br0">72 1 9993,'0'0'19726,"-7"11"-19518,-2 1-183,1 0 0,1 0 1,0 0-1,1 1 0,1 0 0,0 1 1,0-1-1,1 1 0,1 0 0,-2 24 1,4-36-27,2 0 1,-1-1 0,0 1 0,0 0 0,0-1 0,1 1 0,-1-1 0,1 1 0,-1 0 0,1-1 0,0 1 0,0-1-1,-1 0 1,1 1 0,0-1 0,0 0 0,0 1 0,1-1 0,-1 0 0,0 0 0,0 0 0,1 0 0,1 1-1,1 0 44,-1-1-1,1 0 1,0 0-1,-1 0 0,1 0 1,0 0-1,-1-1 1,1 0-1,0 0 1,4 0-1,2-1 111,-1 0 1,1-1-1,-1 0 1,1 0-1,-1-1 1,0 0-1,14-7 1,-14 3-87,1 1 0,-2-1 0,1 0-1,-1-1 1,0 0 0,-1 0 0,8-11 0,-12 15-52,0 1-1,-1 0 1,0-1-1,0 0 1,0 1-1,0-1 1,-1 0 0,1 0-1,-1 0 1,0 0-1,0 0 1,0 0-1,-1-1 1,0 1-1,1 0 1,-1 0 0,-1 0-1,1 0 1,-1-1-1,1 1 1,-1 0-1,-2-5 1,1 6-10,-1 1-1,1-1 1,-1 1-1,0-1 1,0 1 0,0 0-1,0 0 1,0 0-1,0 0 1,0 1 0,-1-1-1,1 1 1,-1 0 0,1 0-1,-1 0 1,1 0-1,-1 1 1,1-1 0,-1 1-1,0 0 1,-4 1-1,3-2-40,0 1 0,-1 0 0,1 1 0,0-1-1,-1 1 1,1 0 0,0 0 0,0 1-1,0-1 1,0 1 0,0 1 0,0-1 0,-8 6-1,11-6-887,-2 1-1217</inkml:trace>
</inkml:ink>
</file>

<file path=ppt/ink/ink5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1.682"/>
    </inkml:context>
    <inkml:brush xml:id="br0">
      <inkml:brushProperty name="width" value="0.025" units="cm"/>
      <inkml:brushProperty name="height" value="0.025" units="cm"/>
      <inkml:brushProperty name="color" value="#00A0D7"/>
    </inkml:brush>
  </inkml:definitions>
  <inkml:trace contextRef="#ctx0" brushRef="#br0">1 1 18546,'0'0'8776,"59"48"-7623,-15-48-641,4 0-351,4 0-65,-4-9-673,-4 1-1857,-17 3-161,-13 0-512,-24 5-8391</inkml:trace>
</inkml:ink>
</file>

<file path=ppt/ink/ink5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059"/>
    </inkml:context>
    <inkml:brush xml:id="br0">
      <inkml:brushProperty name="width" value="0.025" units="cm"/>
      <inkml:brushProperty name="height" value="0.025" units="cm"/>
      <inkml:brushProperty name="color" value="#00A0D7"/>
    </inkml:brush>
  </inkml:definitions>
  <inkml:trace contextRef="#ctx0" brushRef="#br0">1 31 14798,'0'0'10410,"98"16"-10090,-39-27-224,1-1-448,-5 0-2691,-7 0-3555</inkml:trace>
</inkml:ink>
</file>

<file path=ppt/ink/ink5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405"/>
    </inkml:context>
    <inkml:brush xml:id="br0">
      <inkml:brushProperty name="width" value="0.025" units="cm"/>
      <inkml:brushProperty name="height" value="0.025" units="cm"/>
      <inkml:brushProperty name="color" value="#00A0D7"/>
    </inkml:brush>
  </inkml:definitions>
  <inkml:trace contextRef="#ctx0" brushRef="#br0">161 1 18257,'0'0'9321,"-4"8"-8664,-56 100 663,38-73-1271,2 1 1,-27 67-1,40-66 175,7-36-203,0 0 0,0 0 0,1 0 0,-1 0 0,0 0 0,1 0 0,-1-1 0,0 1 0,1 0 0,-1 0 1,1 0-1,-1-1 0,1 1 0,0 0 0,-1 0 0,1-1 0,0 1 0,0-1 0,-1 1 0,1-1 0,0 1 0,0-1 0,0 1 0,-1-1 0,1 0 0,0 1 0,0-1 0,0 0 0,0 0 0,0 0 0,0 1 1,0-1-1,0 0 0,1-1 0,33 2 365,0-2 0,58-10 0,16-8-6668,-85 15 3051,9-4-4216</inkml:trace>
</inkml:ink>
</file>

<file path=ppt/ink/ink5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734"/>
    </inkml:context>
    <inkml:brush xml:id="br0">
      <inkml:brushProperty name="width" value="0.025" units="cm"/>
      <inkml:brushProperty name="height" value="0.025" units="cm"/>
      <inkml:brushProperty name="color" value="#00A0D7"/>
    </inkml:brush>
  </inkml:definitions>
  <inkml:trace contextRef="#ctx0" brushRef="#br0">118 1 17360,'0'0'9930,"-36"78"-9258,18-33-31,0 2-481,3 3-128,1-4 0,3-3 0,5-5-64,6-3 64,0-7-64,11-8-64,13-5-1281,5-7-2178,4-8-2884</inkml:trace>
</inkml:ink>
</file>

<file path=ppt/ink/ink5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095"/>
    </inkml:context>
    <inkml:brush xml:id="br0">
      <inkml:brushProperty name="width" value="0.025" units="cm"/>
      <inkml:brushProperty name="height" value="0.025" units="cm"/>
      <inkml:brushProperty name="color" value="#00A0D7"/>
    </inkml:brush>
  </inkml:definitions>
  <inkml:trace contextRef="#ctx0" brushRef="#br0">17 233 18353,'0'0'10827,"-9"49"-9674,4-31-641,2 4-416,3-5-96,0-3-448,6-4-1250,3-2-1601,-1-4-1249,0-2-2018</inkml:trace>
  <inkml:trace contextRef="#ctx0" brushRef="#br0" timeOffset="1">60 1 20243,'0'0'8040,"-3"27"-29148</inkml:trace>
</inkml:ink>
</file>

<file path=ppt/ink/ink5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435"/>
    </inkml:context>
    <inkml:brush xml:id="br0">
      <inkml:brushProperty name="width" value="0.025" units="cm"/>
      <inkml:brushProperty name="height" value="0.025" units="cm"/>
      <inkml:brushProperty name="color" value="#00A0D7"/>
    </inkml:brush>
  </inkml:definitions>
  <inkml:trace contextRef="#ctx0" brushRef="#br0">0 1 18706,'0'0'11819,"8"60"-11659,-3-46-128,0 2-993,-2 3-1121,-1-6-1729,1-5-2435</inkml:trace>
</inkml:ink>
</file>

<file path=ppt/ink/ink5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795"/>
    </inkml:context>
    <inkml:brush xml:id="br0">
      <inkml:brushProperty name="width" value="0.025" units="cm"/>
      <inkml:brushProperty name="height" value="0.025" units="cm"/>
      <inkml:brushProperty name="color" value="#00A0D7"/>
    </inkml:brush>
  </inkml:definitions>
  <inkml:trace contextRef="#ctx0" brushRef="#br0">18 51 12268,'0'0'13196,"-2"9"-11488,0-6-1466,0 2 11,0 0 1,0 0 0,0 0-1,1 0 1,0 0 0,0 0 0,0 0-1,0 1 1,1-1 0,0 0-1,0 1 1,1 5 0,0-10-235,0 0 0,0 0 0,0-1 0,0 1 0,1 0 1,-1-1-1,0 1 0,0-1 0,1 1 0,-1-1 0,0 1 0,1-1 1,-1 0-1,1 0 0,-1 0 0,0 0 0,1 0 0,-1 0 1,0 0-1,1 0 0,-1-1 0,1 1 0,-1 0 0,0-1 0,0 1 1,3-2-1,34-15 168,30-36-1899,-10-10-4012,-50 57 4955,-9 17 1089,-10 20 1165,-6 3 145,0-3-690,1 0 0,2 1 0,2 1 0,0 0 0,-8 45 1,20-77-947,0 0 1,-1 0 0,1 0 0,0 0-1,0 0 1,0 0 0,0-1 0,0 1-1,1 0 1,-1 0 0,0 0 0,0 0 0,1 0-1,-1 0 1,0 0 0,1-1 0,-1 1-1,1 0 1,-1 0 0,1 0 0,-1-1-1,1 1 1,0 0 0,-1-1 0,1 1-1,0 0 1,-1-1 0,1 1 0,0-1 0,0 1-1,1-1 1,0 1-425,0-1-1,0 1 1,0-1-1,0 0 1,0 0-1,0 0 1,0 0-1,0 0 1,0 0-1,0-1 1,0 1-1,0 0 1,0-1-1,3-1 1,5-5-6590</inkml:trace>
</inkml:ink>
</file>

<file path=ppt/ink/ink5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0.514"/>
    </inkml:context>
    <inkml:brush xml:id="br0">
      <inkml:brushProperty name="width" value="0.025" units="cm"/>
      <inkml:brushProperty name="height" value="0.025" units="cm"/>
      <inkml:brushProperty name="color" value="#00A0D7"/>
    </inkml:brush>
  </inkml:definitions>
  <inkml:trace contextRef="#ctx0" brushRef="#br0">0 53 13581,'0'0'12620,"2"9"-11953,2 14-442,-1 0-1,-2 0 0,0 0 1,-1 0-1,-5 31 1,-1 40 1428,7-102-1422,1 0-1,0 0 0,0 0 1,0 1-1,1-1 1,4-8-1,5-17-161,30-152 142,-35 151-673,-9 55 490,1-17-35,0 1 1,1-1-1,-1 0 1,1 0-1,0 0 1,0 0 0,1 0-1,1 6 1,-2-8 2,1-1 1,0 0 0,0 1-1,0-1 1,0 0 0,0 0 0,0 0-1,0 0 1,0 0 0,1 0-1,-1 0 1,0 0 0,1-1-1,-1 1 1,0 0 0,1-1 0,-1 1-1,1-1 1,-1 1 0,1-1-1,-1 0 1,1 0 0,-1 0-1,1 0 1,-1 0 0,1 0-1,2 0 1,3-1 23,0 0 0,0 0-1,0-1 1,0 0 0,0 0-1,-1-1 1,1 0 0,-1 0-1,1 0 1,-1-1 0,0 0 0,-1 0-1,1-1 1,-1 1 0,1-1-1,6-9 1,24-18 222,-38 63 249,-20 38-360,17-56-110,0 0-1,1 0 0,0 0 1,1 0-1,0 1 1,1-1-1,1 1 0,0 23 1,2-36-54,-1 1 1,1 0 0,0-1-1,0 1 1,-1-1 0,1 1-1,0-1 1,0 1 0,1-1-1,-1 0 1,0 0 0,0 1-1,1-1 1,-1 0 0,1 0-1,-1 0 1,1 0 0,-1-1-1,1 1 1,-1 0 0,1-1-1,0 1 1,-1-1 0,1 1-1,0-1 1,-1 0 0,1 0-1,2 0 1,22-3-3500,-25 2 3123,0 1 0,0-1 0,0 1 0,-1-1 1,1 1-1,0-1 0,0 1 0,-1-1 1,1 0-1,0 1 0,-1-1 0,1 0 0,-1 0 1,1 1-1,-1-1 0,1 0 0,-1 0 1,0 0-1,1 0 0,-1 0 0,1-1 0,-1-14-9878</inkml:trace>
</inkml:ink>
</file>

<file path=ppt/ink/ink5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0.873"/>
    </inkml:context>
    <inkml:brush xml:id="br0">
      <inkml:brushProperty name="width" value="0.025" units="cm"/>
      <inkml:brushProperty name="height" value="0.025" units="cm"/>
      <inkml:brushProperty name="color" value="#00A0D7"/>
    </inkml:brush>
  </inkml:definitions>
  <inkml:trace contextRef="#ctx0" brushRef="#br0">16 32 15214,'0'0'5670,"-16"55"-4869,23-46 512,15-8 416,14-1-255,16-11-193,13-9-512,7-4-417,0 6-224,-9 3-128,-12 6-1057,-17 9-1633,-15 0-2211,-11 0-736</inkml:trace>
</inkml:ink>
</file>

<file path=ppt/ink/ink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8.384"/>
    </inkml:context>
    <inkml:brush xml:id="br0">
      <inkml:brushProperty name="width" value="0.025" units="cm"/>
      <inkml:brushProperty name="height" value="0.025" units="cm"/>
    </inkml:brush>
  </inkml:definitions>
  <inkml:trace contextRef="#ctx0" brushRef="#br0">1 88 929,'0'-11'12919,"0"-62"-6310,0 73-6519,0 0 0,0 0 0,0 0 0,0 0 0,1 0 0,-1 0 0,0 0 0,0 0 1,0 0-1,1 0 0,-1 0 0,0 0 0,0 0 0,0 0 0,1 0 0,-1 0 0,0 0 0,0 0 1,0 0-1,1 0 0,-1 0 0,0 0 0,0 0 0,0 0 0,0 0 0,1 0 0,-1 0 0,0 0 0,0-1 1,0 1-1,0 0 0,1 0 0,-1 0 0,0 0 0,0 0 0,0-1 0,0 1 0,0 0 0,0 0 1,0 0-1,1 0 0,-1-1 0,0 1 0,0 0 0,0 0 0,0-1 0,9 20 219,3 28 274,8 70 1,-4-19 203,-16-96-718,1 1 0,-1-1 1,0 0-1,1 1 1,0-1-1,-1 0 1,1 0-1,0 0 1,0 1-1,0-1 1,1 0-1,-1 0 1,0-1-1,1 1 1,-1 0-1,1 0 1,0-1-1,-1 1 1,1-1-1,0 1 1,0-1-1,4 2 1,-4-2-4,1-1 0,0 0 1,0 0-1,-1 0 1,1 0-1,0 0 0,0 0 1,-1-1-1,1 1 1,0-1-1,-1 0 0,1 0 1,0 0-1,-1 0 1,1 0-1,2-2 0,11-8 190,0 0-1,-1-1 0,0-1 1,15-17-1,-27 27-207,180-202 662,-162 190-523,-21 15-181,1 0 0,-1 0 1,1 0-1,-1 0 0,0 0 0,1 0 0,-1 0 0,1 0 0,-1 0 0,0 0 0,1 1 0,-1-1 0,0 0 0,1 0 0,-1 0 1,0 1-1,1-1 0,-1 0 0,0 1 0,1-1 0,-1 0 0,0 0 0,0 1 0,1-1 0,-1 0 0,0 1 0,0-1 1,0 1-1,0-1 0,1 0 0,-1 1 0,0 0 0,1 47 410,-1-31-269,-10 105-24,5-84-131,2 1 1,4 69 0,-2-108 7,1 0 0,0 1 0,0-1 0,0 1 0,0-1 0,0 1 0,0-1 0,0 1 0,0-1 0,1 1 0,-1-1 0,0 0 0,0 1 0,0-1 0,0 1 0,0-1 0,1 0 0,-1 1 0,0-1 0,0 1 0,1-1 0,-1 0 0,0 1 0,1-1 0,-1 0 0,0 0 0,1 1 0,-1-1 0,1 0 0,-1 0 0,0 1 0,1-1 0,-1 0 0,1 0 0,-1 0 0,1 0 0,-1 0 0,0 0 0,1 0 0,-1 0 0,1 0 0,-1 0 0,1 0 0,-1 0 0,1 0 0,-1 0 0,0 0 0,1 0 0,-1 0 0,1 0 0,-1-1 0,1 1 0,-1 0 0,0 0 0,1 0 0,-1-1 0,0 1 0,1-1 0,19-18 0,-12 8-754,-1 0 1,-1-1-1,0 0 0,0 0 0,-1-1 1,-1 0-1,6-26 0,-5 11-2724,-2-1 0,1-47 0,-4 34-7316</inkml:trace>
</inkml:ink>
</file>

<file path=ppt/ink/ink5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1.324"/>
    </inkml:context>
    <inkml:brush xml:id="br0">
      <inkml:brushProperty name="width" value="0.025" units="cm"/>
      <inkml:brushProperty name="height" value="0.025" units="cm"/>
      <inkml:brushProperty name="color" value="#00A0D7"/>
    </inkml:brush>
  </inkml:definitions>
  <inkml:trace contextRef="#ctx0" brushRef="#br0">80 63 18161,'0'0'5499,"1"8"-3513,2 70-134,-10 113 0,0-8-8375,2-203-2235,-13-22 6289,-1-5 2405,13 26 759,0 0 0,1-1 0,1 0 0,1 0 0,1 0 0,1 0 0,1 0 0,3-26 0,-2 39-315,1 0 0,0-1 0,0 1 0,1 0 0,0 0 0,1 1 1,0-1-1,0 1 0,1-1 0,0 1 0,0 1 0,1-1 0,0 1 0,1 0 0,-1 0 0,1 1 0,1 0 0,-1 0 1,1 0-1,0 1 0,13-6 0,-12 7-208,0 1 0,0 0 0,0 1 0,0 0 0,0 0 1,0 1-1,1 0 0,-1 1 0,0 0 0,1 0 0,13 3 0,-20-3-110,0 1 0,0-1-1,0 1 1,0 0 0,0 0 0,0 0-1,0 0 1,0 0 0,0 1-1,-1-1 1,1 1 0,-1 0-1,1 0 1,-1 0 0,0 0-1,1 0 1,-1 1 0,0-1-1,-1 1 1,1-1 0,0 1-1,-1-1 1,1 1 0,-1 0-1,0 0 1,0 0 0,0 0-1,0 0 1,-1 0 0,1 0 0,-1 0-1,0 0 1,1 0 0,-1 0-1,-1 0 1,1 1 0,-1 3-1,0-4-11,-1 0 0,1 0 0,0 0 0,-1 0 0,0 0-1,1 0 1,-1 0 0,0-1 0,-1 1 0,1-1 0,0 0 0,-1 1 0,1-1-1,-1 0 1,0 0 0,1-1 0,-1 1 0,0 0 0,0-1 0,0 0 0,-1 0-1,1 0 1,0 0 0,0 0 0,-1-1 0,-4 1 0,-8 1 121,0 0 1,1-1 0,-1-1-1,-19-2 1,31 1-238,0 1 0,0-1 0,0-1 0,0 1 0,0 0 1,0-1-1,1 0 0,-1 0 0,1 0 0,-1 0 0,1-1 0,-4-3 0,6 6 11,0-1 0,0 0 0,1 0 0,-1 0 0,0 0 0,0 0 0,1 0 0,-1 0 0,1 0 0,-1 0 0,1 0 0,-1 0 0,1 0 0,-1 0 0,1-1 0,0 1 0,0 0 0,0 0 0,0 0 0,0-1 0,0 1 0,0 0 1,0 0-1,0 0 0,0 0 0,1-1 0,-1 1 0,0 0 0,1 0 0,-1 0 0,1 0 0,-1 0 0,1 0 0,0 0 0,-1 0 0,1 0 0,0 0 0,0 0 0,0 0 0,0 1 0,-1-1 0,1 0 0,0 1 0,3-2 0,45-30-9677,-17 14 1078</inkml:trace>
</inkml:ink>
</file>

<file path=ppt/ink/ink5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5.198"/>
    </inkml:context>
    <inkml:brush xml:id="br0">
      <inkml:brushProperty name="width" value="0.025" units="cm"/>
      <inkml:brushProperty name="height" value="0.025" units="cm"/>
      <inkml:brushProperty name="color" value="#00A0D7"/>
    </inkml:brush>
  </inkml:definitions>
  <inkml:trace contextRef="#ctx0" brushRef="#br0">0 67 17168,'0'0'6791,"48"1"-5094,-3-1-448,4-10-832,6-3-257,2 2-128,-3-1-288,-10 5-1986,-11 1-1218,-8 2-960,-9-1-3715</inkml:trace>
</inkml:ink>
</file>

<file path=ppt/ink/ink5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5.559"/>
    </inkml:context>
    <inkml:brush xml:id="br0">
      <inkml:brushProperty name="width" value="0.025" units="cm"/>
      <inkml:brushProperty name="height" value="0.025" units="cm"/>
      <inkml:brushProperty name="color" value="#00A0D7"/>
    </inkml:brush>
  </inkml:definitions>
  <inkml:trace contextRef="#ctx0" brushRef="#br0">67 0 17392,'0'0'5616,"10"5"-4596,11 3-588,-7-3-270,1 0 0,-1 1 0,0 1 0,-1 0 0,17 12 0,-28-17-110,-1 0 0,1 0 1,0 0-1,-1 1 0,1-1 0,-1 0 0,0 1 0,0 0 1,0-1-1,0 1 0,0-1 0,-1 1 0,1 0 0,-1 0 1,0-1-1,1 1 0,-1 0 0,0 0 0,-1-1 0,1 1 1,0 0-1,-1 0 0,0-1 0,0 1 0,0-1 0,0 1 1,0 0-1,-2 3 0,-5 8 341,0 0 0,0-1 0,-17 20-1,19-26-412,-12 17 87,-32 31-1,42-48-1132,1-1 1,-1 0-1,0 0 0,0 0 0,-10 3 0,-7 1-8292</inkml:trace>
</inkml:ink>
</file>

<file path=ppt/ink/ink5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6.383"/>
    </inkml:context>
    <inkml:brush xml:id="br0">
      <inkml:brushProperty name="width" value="0.025" units="cm"/>
      <inkml:brushProperty name="height" value="0.025" units="cm"/>
      <inkml:brushProperty name="color" value="#00A0D7"/>
    </inkml:brush>
  </inkml:definitions>
  <inkml:trace contextRef="#ctx0" brushRef="#br0">1 0 17969,'0'0'7271,"6"84"-5734,-6-42-608,2 4-673,0 1-191,1-6-33,4-6-257,-1-11-960,-2-3-32,0-11-416,-12-15-9962</inkml:trace>
</inkml:ink>
</file>

<file path=ppt/ink/ink5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6.742"/>
    </inkml:context>
    <inkml:brush xml:id="br0">
      <inkml:brushProperty name="width" value="0.025" units="cm"/>
      <inkml:brushProperty name="height" value="0.025" units="cm"/>
      <inkml:brushProperty name="color" value="#00A0D7"/>
    </inkml:brush>
  </inkml:definitions>
  <inkml:trace contextRef="#ctx0" brushRef="#br0">0 55 15150,'0'0'9417,"70"-19"-8360,-37 11-640,8 2-321,-3 2-192,2 0-2243,-3-2-3042,-6-1-4324</inkml:trace>
</inkml:ink>
</file>

<file path=ppt/ink/ink5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7.072"/>
    </inkml:context>
    <inkml:brush xml:id="br0">
      <inkml:brushProperty name="width" value="0.025" units="cm"/>
      <inkml:brushProperty name="height" value="0.025" units="cm"/>
      <inkml:brushProperty name="color" value="#00A0D7"/>
    </inkml:brush>
  </inkml:definitions>
  <inkml:trace contextRef="#ctx0" brushRef="#br0">220 43 20275,'0'0'5285,"-50"41"-5253,25-6 64,-6 6 129,3 8-129,-1-2-64,4-3 0,7-8-32,7-9 0,8-9-128,3-13-897,17-16-4613,2-16 2403,3-13-1986</inkml:trace>
  <inkml:trace contextRef="#ctx0" brushRef="#br0" timeOffset="1">251 1 17424,'0'0'4640,"-4"9"-3306,-15 30 410,-15 47 0,29-74-1627,2 1-1,-1-1 0,2 1 0,-1 0 0,2 0 0,0 0 0,0 0 1,2 0-1,1 16 0,0-24-152,-1 0 1,1-1 0,0 0-1,1 1 1,-1-1-1,1 0 1,0 0-1,0 0 1,7 7 0,10 15-3436,-18-24 2389,-1 0 0,0 1 0,0-1 0,0 0 0,0 0 0,0 1 0,-1-1 0,1 0 0,-1 1 0,1 4 0</inkml:trace>
</inkml:ink>
</file>

<file path=ppt/ink/ink5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7.447"/>
    </inkml:context>
    <inkml:brush xml:id="br0">
      <inkml:brushProperty name="width" value="0.025" units="cm"/>
      <inkml:brushProperty name="height" value="0.025" units="cm"/>
      <inkml:brushProperty name="color" value="#00A0D7"/>
    </inkml:brush>
  </inkml:definitions>
  <inkml:trace contextRef="#ctx0" brushRef="#br0">1 363 15983,'0'0'8424,"65"-15"-7783,-24 3-417,8-2-128,1 0-64,-3 0-833,-9 5-1441,-7 1-897,-6 4-512,-8-2-1666</inkml:trace>
  <inkml:trace contextRef="#ctx0" brushRef="#br0" timeOffset="1">535 0 1986</inkml:trace>
</inkml:ink>
</file>

<file path=ppt/ink/ink5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8.118"/>
    </inkml:context>
    <inkml:brush xml:id="br0">
      <inkml:brushProperty name="width" value="0.025" units="cm"/>
      <inkml:brushProperty name="height" value="0.025" units="cm"/>
      <inkml:brushProperty name="color" value="#00A0D7"/>
    </inkml:brush>
  </inkml:definitions>
  <inkml:trace contextRef="#ctx0" brushRef="#br0">31 80 12396,'0'0'13896,"3"14"-12781,0 7-824,-1 0 0,-1 0 0,-1 0 0,-1 0 0,-6 35 0,-22 87 316,26-123 2304,5-26-2902,14-35 3,-2 0 1,-1-2-1,-3 1 1,-1-1-1,-2-1 1,0-46-1,-12 107-279,0 1 0,-4 27 0,9-43 259,0 0-1,-1 0 1,1 0-1,0 0 1,0 0 0,1 0-1,-1-1 1,0 1-1,1 0 1,-1 0-1,1 0 1,-1 0-1,1 0 1,0-1-1,0 1 1,0 0-1,0-1 1,0 1 0,0 0-1,1-1 1,-1 1-1,0-1 1,1 0-1,1 2 1,0-2 11,-1 0 1,1 0 0,0-1-1,0 1 1,-1 0 0,1-1-1,0 0 1,0 0 0,0 0-1,0 0 1,0 0 0,0 0-1,0-1 1,-1 1-1,1-1 1,4-1 0,-1-1 19,0 1 1,0-1 0,0 0-1,0 0 1,-1 0 0,1-1 0,-1 0-1,0 0 1,0 0 0,-1-1-1,1 1 1,6-10 0,2-5 19,-1-1 0,12-27 0,4-5 16,-29 121-27,-8-11 200,-2 5-329,2 0 0,1 82 1,8-142-36,3 28-2141,7-17-3074,5-11-4358</inkml:trace>
</inkml:ink>
</file>

<file path=ppt/ink/ink5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0.477"/>
    </inkml:context>
    <inkml:brush xml:id="br0">
      <inkml:brushProperty name="width" value="0.025" units="cm"/>
      <inkml:brushProperty name="height" value="0.025" units="cm"/>
      <inkml:brushProperty name="color" value="#00A0D7"/>
    </inkml:brush>
  </inkml:definitions>
  <inkml:trace contextRef="#ctx0" brushRef="#br0">45 25 17360,'0'0'8195,"9"-4"-7656,-4 1-400,0 1-6,0-1 0,0 1 0,1 0 0,-1 0 0,0 0 0,1 1 0,0-1 0,-1 2 1,1-1-1,0 0 0,-1 1 0,1 0 0,6 1 0,-11 0-75,-1-1 1,1 1-1,-1-1 1,1 1-1,-1-1 0,0 1 1,1-1-1,-1 1 1,0 0-1,1-1 0,-1 1 1,0 0-1,0-1 0,0 1 1,1 0-1,-1-1 1,0 1-1,0 0 0,0-1 1,0 1-1,0 0 1,0-1-1,-1 1 0,1 0 1,0-1-1,0 1 1,0 0-1,-1-1 0,1 1 1,0 0-1,-1-1 1,1 1-1,0-1 0,-1 2 1,-12 21 235,-28 34 772,25-38-929,2 1 0,0 1 0,1 1 0,-17 37 0,30-58-134,-1-1-1,1 1 1,0 0-1,0 0 1,-1 0 0,1 0-1,0-1 1,0 1-1,0 0 1,0 0-1,0 0 1,0 0 0,0 0-1,0 0 1,0 0-1,0-1 1,0 1 0,1 0-1,-1 0 1,0 0-1,1 0 1,-1-1-1,0 1 1,1 0 0,-1 0-1,1-1 1,0 1-1,-1 0 1,1-1-1,-1 1 1,1-1 0,0 1-1,-1 0 1,1-1-1,0 0 1,1 1 0,2 1 19,0-1 0,0 0 0,0 0 0,0 0 0,0-1 1,1 0-1,-1 1 0,7-2 0,11-1 74,0-1-1,24-7 1,-12 1-96,-21 5 0,0 0 0,0 1 0,0 0 0,1 1 0,-1 1 0,1 0 0,14 1 0,-27 0-154,0 0 0,-1 0 0,1 1 0,-1-1 1,1 0-1,-1 1 0,1-1 0,-1 1 0,0-1 0,1 0 0,-1 1 0,1-1 1,-1 1-1,0-1 0,1 1 0,-1-1 0,0 1 0,0 0 0,1-1 0,-1 1 1,0-1-1,0 1 0,0-1 0,0 1 0,0 0 0,0-1 0,0 1 0,0-1 1,0 1-1,0 0 0,0-1 0,0 1 0,0-1 0,0 1 0,-1 0 0,1 0 1,-5 15-9753,4-23-696</inkml:trace>
</inkml:ink>
</file>

<file path=ppt/ink/ink5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0.946"/>
    </inkml:context>
    <inkml:brush xml:id="br0">
      <inkml:brushProperty name="width" value="0.025" units="cm"/>
      <inkml:brushProperty name="height" value="0.025" units="cm"/>
      <inkml:brushProperty name="color" value="#00A0D7"/>
    </inkml:brush>
  </inkml:definitions>
  <inkml:trace contextRef="#ctx0" brushRef="#br0">107 1 19026,'0'0'11429,"-5"9"-11044,-66 98 432,106-107-641,-8-4-103,-20 2-119,1 1 0,0 0 0,0 0 1,0 1-1,0 0 0,0 0 0,15 3 0,-22-3 34,0 1 0,0-1 0,0 1 0,1 0 0,-1-1 0,0 1 0,0 0 0,-1 0 0,1 0 0,0 0 0,0 0 0,0 0 0,0 0 0,-1 0 0,1 0 0,-1 0 0,1 0 0,-1 0 0,1 1 0,-1-1 0,1 0 0,-1 0 0,0 1 0,0-1 0,0 0 0,0 0 0,0 1 0,0-1 0,0 0 0,0 1 0,0-1 0,0 0 0,-1 0 0,1 0 0,-2 3 0,1 0 13,0 1 1,-1-1-1,0 1 0,0-1 0,0 0 0,-1 0 0,1 0 0,-6 6 0,1-3 103,0 0-1,-1 0 0,1-1 0,-1-1 0,0 1 0,-1-1 0,1 0 0,-1-1 0,0 0 0,0-1 1,0 0-1,-1 0 0,1-1 0,-1 0 0,-10 1 0,20-3-171,-1-1-1,0 1 1,0 0 0,1 0-1,-1 0 1,0-1 0,1 1-1,-1 0 1,0-1 0,1 1-1,-1 0 1,0-1 0,1 1-1,-1-1 1,1 1 0,-1-1-1,1 1 1,-1-1 0,1 1-1,-1-1 1,1 0 0,-1 1-1,1-1 1,0 0 0,-1 1-1,1-1 1,0 0 0,0 0-1,0 1 1,0-1 0,-1 0-1,1 0 1,0 0 0,0-33-5607,1 21 2548,-1-21-7176</inkml:trace>
</inkml:ink>
</file>

<file path=ppt/ink/ink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8.743"/>
    </inkml:context>
    <inkml:brush xml:id="br0">
      <inkml:brushProperty name="width" value="0.025" units="cm"/>
      <inkml:brushProperty name="height" value="0.025" units="cm"/>
    </inkml:brush>
  </inkml:definitions>
  <inkml:trace contextRef="#ctx0" brushRef="#br0">121 124 18514,'0'-11'2514,"1"-1"-1708,0 1 70,0 0 1,-1 0-1,0 1 0,-1-1 0,0 0 1,-3-12-1,4 23-850,0-1 0,0 0 1,0 1-1,0-1 0,-1 1 1,1-1-1,0 1 1,0-1-1,-1 0 0,1 1 1,0-1-1,-1 1 0,1-1 1,0 1-1,-1-1 0,1 1 1,-1 0-1,1-1 0,-1 1 1,1-1-1,-1 1 0,1 0 1,-1 0-1,1-1 0,-1 1 1,1 0-1,-1 0 0,0 0 1,1-1-1,-1 1 0,1 0 1,-1 0-1,0 0 0,-1 0 1,-17 16 824,-10 31 18,18-21-805,0 1 0,-10 38-1,18-54-40,1 0 0,0 0 0,0 0 0,1 0 1,1 0-1,0 1 0,0-1 0,1 0 0,3 13 0,-4-22-8,1-1 1,-1 1-1,1 0 1,-1-1-1,1 1 1,0 0-1,0-1 0,0 1 1,0-1-1,0 1 1,0-1-1,1 0 1,-1 0-1,0 1 0,1-1 1,-1 0-1,1 0 1,-1 0-1,1 0 1,-1 0-1,1-1 1,0 1-1,-1 0 0,1-1 1,0 1-1,0-1 1,-1 0-1,1 0 1,0 1-1,0-1 0,0 0 1,0 0-1,-1-1 1,1 1-1,0 0 1,0-1-1,1 0 0,1 0 66,1 0-1,-1 0 1,0-1-1,0 0 1,0 0 0,0 0-1,0 0 1,-1-1-1,1 1 1,-1-1-1,1 0 1,-1 0-1,5-6 1,-3 1-80,-1-1 1,0 1 0,0-1 0,-1 0 0,0 0-1,0 0 1,-1-1 0,0 1 0,-1-1-1,0 1 1,-1-1 0,1 1 0,-2-1 0,-2-15-1,3 20-1,-1 1 0,0 0 0,0 0 0,0 0 0,-1 0-1,1 0 1,-1 0 0,0 0 0,0 0 0,0 1 0,-1-1 0,1 1-1,-1 0 1,0-1 0,0 1 0,0 0 0,0 1 0,0-1-1,-1 1 1,1-1 0,-1 1 0,0 0 0,0 0 0,0 1 0,0-1-1,0 1 1,0 0 0,0 0 0,0 0 0,0 0 0,0 1-1,-1 0 1,1 0 0,-5 0 0,-13 7-2044,21-6 1449,-1 0 1,1 0-1,0 1 1,-1-1-1,1 1 1,0-1-1,0 1 1,0 0-1,0-1 1,0 1-1,0 0 1,0 0-1,0 3 1,-1 5-9026</inkml:trace>
</inkml:ink>
</file>

<file path=ppt/ink/ink5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1.291"/>
    </inkml:context>
    <inkml:brush xml:id="br0">
      <inkml:brushProperty name="width" value="0.025" units="cm"/>
      <inkml:brushProperty name="height" value="0.025" units="cm"/>
      <inkml:brushProperty name="color" value="#00A0D7"/>
    </inkml:brush>
  </inkml:definitions>
  <inkml:trace contextRef="#ctx0" brushRef="#br0">0 16 15887,'0'0'12748,"53"6"-11979,-24-6-545,5 0-160,2 0-512,4-1-1314,-1-7-1633,-1 3-961,-5 1-1538,-4 0-2498</inkml:trace>
</inkml:ink>
</file>

<file path=ppt/ink/ink5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1.635"/>
    </inkml:context>
    <inkml:brush xml:id="br0">
      <inkml:brushProperty name="width" value="0.025" units="cm"/>
      <inkml:brushProperty name="height" value="0.025" units="cm"/>
      <inkml:brushProperty name="color" value="#00A0D7"/>
    </inkml:brush>
  </inkml:definitions>
  <inkml:trace contextRef="#ctx0" brushRef="#br0">132 25 8584,'0'0'15668,"-5"7"-15038,-16 21-377,-3 3 1074,-24 42 0,43-65-1141,1 0 0,-1 0 1,2 0-1,-1 1 0,1-1 0,1 1 0,0 0 0,0 0 1,0 0-1,1 0 0,1 12 0,0-20-169,0 0 1,0 0-1,0 0 1,0 0-1,0 0 0,1 0 1,-1 0-1,0 0 1,1-1-1,-1 1 0,1 0 1,-1 0-1,1 0 0,-1-1 1,1 1-1,0 0 1,-1-1-1,1 1 0,0-1 1,-1 1-1,1 0 0,0-1 1,0 0-1,0 1 1,0-1-1,1 1 0,30 0 607,-23-3-437,1 0 0,-1-1 0,-1 0 0,1 0 0,9-5 1,-1-3-118,1 0 0,-2-1 0,1-1 0,-2 0 0,18-19 0,-28 27-64,-1 0-1,1-1 1,-1 1 0,0-1-1,0 0 1,0 0 0,-1-1-1,0 1 1,0-1 0,-1 1-1,0-1 1,0 0 0,0 0 0,-1 0-1,0 0 1,0 0 0,-1 0-1,-1-13 1,0 17-57,0 0 0,0 0 0,0 0 0,-1 0 0,1 1 0,-1-1 0,0 0 1,0 1-1,0-1 0,0 1 0,0 0 0,0 0 0,-1 0 0,1 0 0,-1 0 0,1 0 0,-1 0 0,0 1 0,0 0 0,0-1 0,0 1 1,0 0-1,0 0 0,0 1 0,0-1 0,0 1 0,0-1 0,0 1 0,-1 0 0,-2 1 0,-12-2-1483,1 2-1,0 0 1,0 1-1,-19 5 1,14-4-14743</inkml:trace>
</inkml:ink>
</file>

<file path=ppt/ink/ink5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8.140"/>
    </inkml:context>
    <inkml:brush xml:id="br0">
      <inkml:brushProperty name="width" value="0.025" units="cm"/>
      <inkml:brushProperty name="height" value="0.025" units="cm"/>
      <inkml:brushProperty name="color" value="#00A0D7"/>
    </inkml:brush>
  </inkml:definitions>
  <inkml:trace contextRef="#ctx0" brushRef="#br0">1 1 11275,'0'0'16714,"2"14"-16052,9 89-77,-7 201 1,-5-172-4672,-3-132-1759,4 0 5194,-9-5-4175</inkml:trace>
</inkml:ink>
</file>

<file path=ppt/ink/ink5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8.486"/>
    </inkml:context>
    <inkml:brush xml:id="br0">
      <inkml:brushProperty name="width" value="0.025" units="cm"/>
      <inkml:brushProperty name="height" value="0.025" units="cm"/>
      <inkml:brushProperty name="color" value="#00A0D7"/>
    </inkml:brush>
  </inkml:definitions>
  <inkml:trace contextRef="#ctx0" brushRef="#br0">1 235 14061,'0'0'1901,"0"10"-204,1-2-1270,-1 1 0,2-1-1,-1 0 1,1 0 0,0 0-1,1 0 1,0-1-1,0 1 1,1-1 0,0 1-1,7 10 1,10 13 1175,-14-20-1319,0 0-1,0 0 0,1-1 0,0 0 1,1 0-1,0 0 0,1-2 0,14 12 0,-22-19-207,1 0 0,-1-1 0,1 1 0,-1-1 0,1 1 0,-1-1-1,1 0 1,-1 0 0,1 0 0,-1 0 0,1 0 0,-1-1 0,1 1-1,-1-1 1,0 0 0,1 1 0,-1-1 0,0 0 0,1 0 0,-1-1 0,0 1-1,0 0 1,0-1 0,0 0 0,0 1 0,0-1 0,-1 0 0,1 0-1,0 0 1,1-3 0,9-10 270,-1-1 0,-1 0 0,9-19 1,-6 13-273,43-69 7,22-37-1789,-34 41-6101,-26 40-2877</inkml:trace>
</inkml:ink>
</file>

<file path=ppt/ink/ink5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9.344"/>
    </inkml:context>
    <inkml:brush xml:id="br0">
      <inkml:brushProperty name="width" value="0.025" units="cm"/>
      <inkml:brushProperty name="height" value="0.025" units="cm"/>
      <inkml:brushProperty name="color" value="#00A0D7"/>
    </inkml:brush>
  </inkml:definitions>
  <inkml:trace contextRef="#ctx0" brushRef="#br0">71 64 7111,'0'0'8189,"7"-8"-4693,-4 3-2986,20-26 1089,-21 29-1306,-1 1-1,1-1 1,-1 1 0,1-1 0,-1 1-1,1-1 1,0 1 0,0 0 0,0 0-1,0 0 1,0 0 0,0 0-1,0 1 1,0-1 0,0 1 0,0-1-1,3 1 1,-4 0-177,0 1 0,0 0 0,0 0 1,0-1-1,0 1 0,0 0 0,0 0 0,-1 0 0,1 0 0,0 0 0,-1 1 0,1-1 0,0 0 1,-1 0-1,0 0 0,1 0 0,-1 1 0,0-1 0,1 0 0,-1 0 0,0 1 0,0-1 0,0 0 1,0 1-1,-1 1 0,1 46 690,0-40-542,-1 9-122,-1 1 0,-1-1 0,-1 0-1,0 0 1,-12 28 0,-44 88 15,3-6-38,56-127-109,0 1 1,0-1-1,1 0 1,-1 1-1,1-1 0,-1 1 1,1-1-1,0 1 1,0 0-1,-1-1 1,1 1-1,0-1 1,0 1-1,1-1 1,-1 1-1,0-1 0,0 1 1,1-1-1,-1 1 1,1-1-1,0 3 1,0-4 9,0 1-1,0-1 1,0 1 0,0-1 0,0 1 0,0-1 0,0 1 0,0-1-1,0 0 1,1 0 0,-1 1 0,0-1 0,0 0 0,0 0-1,0 0 1,0 0 0,1 0 0,-1-1 0,0 1 0,0 0 0,2-1-1,10-3 156,-1-1 0,1 0 0,18-12 0,-26 15-164,40-25-621,-32 18-375,1 0 1,0 1 0,0 1 0,0 0 0,1 1-1,0 1 1,0 0 0,1 1 0,28-5-1</inkml:trace>
</inkml:ink>
</file>

<file path=ppt/ink/ink5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0.325"/>
    </inkml:context>
    <inkml:brush xml:id="br0">
      <inkml:brushProperty name="width" value="0.025" units="cm"/>
      <inkml:brushProperty name="height" value="0.025" units="cm"/>
      <inkml:brushProperty name="color" value="#00A0D7"/>
    </inkml:brush>
  </inkml:definitions>
  <inkml:trace contextRef="#ctx0" brushRef="#br0">9 88 17360,'0'0'10341,"1"11"-10064,2 42 360,-2 0 0,-2 1-1,-11 63 1,79-315 1605,-62 177-2242,-2 0 0,0 0 0,0-38 0,-17 103 0,13-35 0,0-3 0,0 0 0,1-1 0,0 1 0,0 0 0,0-1 0,2 9 0,-2-13 0,0 0 0,1 0 0,-1 1 0,1-1 0,-1 0 0,1 0 0,0 0 0,0 0 0,-1 0 0,1 0 0,0 0 0,0-1 0,0 1 0,0 0 0,0 0 0,0-1 0,0 1 0,0 0 0,0-1 0,0 1 0,0-1 0,0 1 0,1-1 0,-1 0 0,0 0 0,0 1 0,1-1 0,-1 0 0,0 0 0,0 0 0,0 0 0,1 0 0,-1-1 0,0 1 0,2-1 0,2 0 0,1-1 0,-1 0 0,1 0 0,-1 0 0,0-1 0,0 0 0,0 0 0,0 0 0,-1-1 0,1 1 0,-1-1 0,0 0 0,0 0 0,0-1 0,0 1 0,-1-1 0,5-9 0,4-7 0,0 0 0,15-43 0,-26 62 0,0 9 0,-4 26 0,-7 45 0,1-30 0,1-7 0,1-1 0,0 50 0,7-89-135,1 0 0,-1 0 0,1 0 0,-1 0 0,1 0 0,-1 0 0,1 0 0,0-1 0,0 1 0,-1 0 0,1 0 0,0 0 0,0-1 0,0 1 0,0-1 0,0 1 0,0 0 0,0-1 0,0 0 0,0 1 0,0-1 0,0 0 0,0 1 0,0-1 0,0 0 0,0 0 0,2 0 0,33 3-7584</inkml:trace>
</inkml:ink>
</file>

<file path=ppt/ink/ink5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0.714"/>
    </inkml:context>
    <inkml:brush xml:id="br0">
      <inkml:brushProperty name="width" value="0.025" units="cm"/>
      <inkml:brushProperty name="height" value="0.025" units="cm"/>
      <inkml:brushProperty name="color" value="#00A0D7"/>
    </inkml:brush>
  </inkml:definitions>
  <inkml:trace contextRef="#ctx0" brushRef="#br0">126 1 17809,'0'0'12620,"-1"8"-11547,-2 6-851,-1 1 1,0-1 0,-1 0-1,0 0 1,-14 24 0,-47 71-456,48-81 176,20-36-7722,11-39-895,0 8-727</inkml:trace>
</inkml:ink>
</file>

<file path=ppt/ink/ink5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058"/>
    </inkml:context>
    <inkml:brush xml:id="br0">
      <inkml:brushProperty name="width" value="0.025" units="cm"/>
      <inkml:brushProperty name="height" value="0.025" units="cm"/>
      <inkml:brushProperty name="color" value="#00A0D7"/>
    </inkml:brush>
  </inkml:definitions>
  <inkml:trace contextRef="#ctx0" brushRef="#br0">41 39 17328,'-21'-39'2435,"14"60"-834,-1 4-31,4 2-353,4 2 96,0 0-416,0-2-737,1-4-128,11-2 0,0-5-256,0 1-481,-1-4-256,-5-2-480,-2-2-673,-4-3-897,0-3-2562</inkml:trace>
</inkml:ink>
</file>

<file path=ppt/ink/ink5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387"/>
    </inkml:context>
    <inkml:brush xml:id="br0">
      <inkml:brushProperty name="width" value="0.025" units="cm"/>
      <inkml:brushProperty name="height" value="0.025" units="cm"/>
      <inkml:brushProperty name="color" value="#00A0D7"/>
    </inkml:brush>
  </inkml:definitions>
  <inkml:trace contextRef="#ctx0" brushRef="#br0">1 60 1858,'0'0'23542,"59"39"-22133,-21-43-608,1-10-609,-1-3-224,-5 0-1761,-5 3-1122,-10-1-1345,-3-3-2050</inkml:trace>
</inkml:ink>
</file>

<file path=ppt/ink/ink5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758"/>
    </inkml:context>
    <inkml:brush xml:id="br0">
      <inkml:brushProperty name="width" value="0.025" units="cm"/>
      <inkml:brushProperty name="height" value="0.025" units="cm"/>
      <inkml:brushProperty name="color" value="#00A0D7"/>
    </inkml:brush>
  </inkml:definitions>
  <inkml:trace contextRef="#ctx0" brushRef="#br0">33 28 14029,'0'0'11900,"-1"9"-10737,-13 91 1128,7-65-1955,-3 67 0,20-106-186,-6-1-107,0-1 0,0 0 0,0 0 0,-1 0 0,0 0 1,0 0-1,-1 0 0,1-1 0,-1 1 0,1-8 0,10-71 22,-12-10 463,-2 100-515,1 0-1,0-1 1,0 1 0,0 0-1,0 0 1,1-1-1,-1 1 1,1 0 0,1-1-1,2 8 1,-4-10-6,2-1 0,-1 0 0,0 1 0,0-1 0,0 0 1,1 0-1,-1 0 0,0 0 0,1 0 0,-1 0 0,1 0 0,-1 0 0,1-1 1,0 1-1,-1 0 0,1-1 0,0 0 0,-1 1 0,1-1 0,0 0 0,0 0 1,-1 0-1,1 0 0,0 0 0,0 0 0,-1 0 0,1-1 0,0 1 0,-1-1 1,1 1-1,0-1 0,2-1 0,1-1 14,0 1 1,0-1 0,0 0-1,0 0 1,-1-1-1,1 1 1,-1-1-1,0 0 1,0 0-1,4-7 1,-4 7-21,-1-1 0,1 1 1,0 0-1,0 0 0,0 1 0,0-1 1,1 1-1,-1 0 0,1 0 1,7-3-1,-11 6-9,-1 0 1,1 0-1,-1 0 1,1 0-1,-1 0 1,1 0-1,-1 0 0,1 0 1,-1 0-1,1 0 1,-1 0-1,1 0 1,-1 1-1,1-1 1,-1 0-1,1 0 0,-1 1 1,1-1-1,-1 0 1,1 0-1,-1 1 1,0-1-1,1 0 1,-1 1-1,1-1 1,-1 1-1,0-1 0,0 1 1,1-1-1,-1 0 1,0 1-1,0-1 1,1 1-1,-1-1 1,0 1-1,0-1 0,0 1 1,0 0-1,0-1 1,0 1-1,0-1 1,0 1-1,0 0 1,0 33-141,0-24 131,-2 98-535,-1-63-3551,2-25-3392</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3.594"/>
    </inkml:context>
    <inkml:brush xml:id="br0">
      <inkml:brushProperty name="width" value="0.025" units="cm"/>
      <inkml:brushProperty name="height" value="0.025" units="cm"/>
    </inkml:brush>
  </inkml:definitions>
  <inkml:trace contextRef="#ctx0" brushRef="#br0">600 1 6470,'-14'6'-721,"0"-1"736,0 1-1,0 1 0,1 0 0,0 0 1,0 2-1,1 0 0,0 0 0,-11 12 1,-15 22 24,2 2 0,2 2 0,2 1 1,2 1-1,2 2 0,3 1 1,-33 95-1,18-19 408,6 3 0,-21 160-1,30-102-207,8 1-1,11 262 1,10-376-136,18 112 1,-17-162-89,1 0-1,1 0 1,1-1 0,1 0 0,2 0 0,0-1 0,25 39-1,-31-57-13,0 1-1,0-1 0,1 0 0,0 0 0,0 0 0,0-1 1,0 0-1,1 0 0,0-1 0,0 0 0,0 0 1,1-1-1,-1 1 0,1-2 0,0 1 0,0-1 0,0 0 1,0-1-1,0 0 0,0 0 0,0-1 0,11 0 0,-7-1 1,0-1 0,-1-1 0,1 0 0,-1 0-1,0-1 1,0 0 0,0-1 0,-1 0 0,1-1-1,-1 0 1,0-1 0,-1 0 0,0-1 0,15-15-1,-1-4 73,-1-1 0,-2-1-1,-1-1 1,-1 0 0,-2-1-1,-1-1 1,12-36-1,62-243 854,-81 278-842,121-575 1064,-110 481-1015,-5-1 1,-7-236-1,-10 315-115,-3-1-1,-16-70 1,17 100 6,-1 0 1,-1 0-1,0 1 1,-1 0-1,-2 0 0,0 1 1,0 0-1,-20-23 1,26 36-1,1 1 1,-1 0 0,0 0-1,0 0 1,-1 1 0,1-1-1,-1 1 1,0 0 0,1 0-1,-1 1 1,-1-1 0,1 1 0,0 0-1,0 1 1,-1-1 0,1 1-1,-1 0 1,0 1 0,1-1-1,-1 1 1,1 0 0,-1 0-1,0 1 1,1 0 0,-1 0-1,1 0 1,-1 1 0,1-1-1,0 1 1,0 0 0,0 1-1,-6 3 1,-7 5 11,0 1-1,1 1 0,0 1 1,1 1-1,1 0 1,-26 33-1,-6 13-35,2 2-1,-44 85 1,67-106-519,2 2 0,2 0 1,1 0-1,-18 84 1,29-84-1751,5-33-1126</inkml:trace>
</inkml:ink>
</file>

<file path=ppt/ink/ink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9.167"/>
    </inkml:context>
    <inkml:brush xml:id="br0">
      <inkml:brushProperty name="width" value="0.025" units="cm"/>
      <inkml:brushProperty name="height" value="0.025" units="cm"/>
    </inkml:brush>
  </inkml:definitions>
  <inkml:trace contextRef="#ctx0" brushRef="#br0">1 56 19987,'0'0'10218,"72"20"-10122,-19-32-673,7-5-2177,-9-3-2692,-3-7-4707</inkml:trace>
</inkml:ink>
</file>

<file path=ppt/ink/ink5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2.631"/>
    </inkml:context>
    <inkml:brush xml:id="br0">
      <inkml:brushProperty name="width" value="0.025" units="cm"/>
      <inkml:brushProperty name="height" value="0.025" units="cm"/>
      <inkml:brushProperty name="color" value="#00A0D7"/>
    </inkml:brush>
  </inkml:definitions>
  <inkml:trace contextRef="#ctx0" brushRef="#br0">0 5 12204,'0'0'12555,"92"24"-11498,-32-24-608,6-10-353,-2-2-865,-6 7-1409,-12 4-1057,-13 1-577,-15 0-2337</inkml:trace>
</inkml:ink>
</file>

<file path=ppt/ink/ink5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2.974"/>
    </inkml:context>
    <inkml:brush xml:id="br0">
      <inkml:brushProperty name="width" value="0.025" units="cm"/>
      <inkml:brushProperty name="height" value="0.025" units="cm"/>
      <inkml:brushProperty name="color" value="#00A0D7"/>
    </inkml:brush>
  </inkml:definitions>
  <inkml:trace contextRef="#ctx0" brushRef="#br0">25 0 18225,'0'0'2648,"13"0"-1906,-6 0-617,33 0 1051,45 7-1,-73-6-1090,0 1 0,-1 0 0,1 1 0,-1 0 0,0 1 0,0 0 0,0 1 0,-1 0 0,17 11 0,-25-15-69,0 1 1,0 0-1,0 0 0,-1-1 1,1 1-1,0 0 0,-1 0 0,0 0 1,1 1-1,-1-1 0,0 0 1,0 0-1,0 1 0,-1-1 1,1 1-1,0-1 0,-1 1 1,0-1-1,1 1 0,-1-1 1,0 1-1,0-1 0,0 1 0,-1-1 1,1 1-1,-1-1 0,1 1 1,-1-1-1,0 0 0,0 1 1,0-1-1,0 0 0,0 0 1,-1 0-1,1 1 0,-2 1 1,-7 8 275,0 1 1,-1-1 0,0-1-1,-17 15 1,22-21-214,-115 104 1228,39-35-3751,63-59-4368,10-10-7425</inkml:trace>
</inkml:ink>
</file>

<file path=ppt/ink/ink5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3.972"/>
    </inkml:context>
    <inkml:brush xml:id="br0">
      <inkml:brushProperty name="width" value="0.025" units="cm"/>
      <inkml:brushProperty name="height" value="0.025" units="cm"/>
      <inkml:brushProperty name="color" value="#00A0D7"/>
    </inkml:brush>
  </inkml:definitions>
  <inkml:trace contextRef="#ctx0" brushRef="#br0">190 0 16400,'0'0'13303,"2"13"-12364,0-6-873,-1 1 1,0 0-1,0 0 0,-1 0 0,0-1 0,0 1 0,-1 0 0,0 0 0,-1-1 0,1 1 1,-2 0-1,-3 10 0,-21 36 100,-51 72-1,8-12-32,69-112-133,0-1 0,0 1 0,1-1 0,-1 1 0,0-1 0,1 1 0,-1-1 1,1 1-1,-1 0 0,1-1 0,0 1 0,0 0 0,0-1 0,0 4 0,0-4 3,0-1 0,1 1 1,-1 0-1,0-1 0,1 1 0,-1-1 1,1 1-1,-1 0 0,1-1 0,-1 1 0,1-1 1,-1 1-1,1-1 0,-1 0 0,1 1 1,-1-1-1,1 0 0,0 1 0,-1-1 1,1 0-1,0 0 0,-1 1 0,1-1 1,1 0-1,4 1 27,0-1 0,0 0 1,0 0-1,0-1 0,0 0 1,11-3-1,1-1 124,0-1 1,0-1-1,18-10 1,27-11-2717,-18 16-5434,-34 11 1339</inkml:trace>
</inkml:ink>
</file>

<file path=ppt/ink/ink5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4.784"/>
    </inkml:context>
    <inkml:brush xml:id="br0">
      <inkml:brushProperty name="width" value="0.025" units="cm"/>
      <inkml:brushProperty name="height" value="0.025" units="cm"/>
      <inkml:brushProperty name="color" value="#00A0D7"/>
    </inkml:brush>
  </inkml:definitions>
  <inkml:trace contextRef="#ctx0" brushRef="#br0">87 0 14798,'0'0'10789,"-3"12"-10127,-20 86 1161,-38 196 1676,87-426-2994,-15 84-275,-2-1 1,4-67-1,-15 135-293,-1-7-6,1 0 0,0 0 0,1 1 1,0-1-1,1 0 0,1 1 0,3 21 0,-3-33 57,-1 1 1,1-1-1,-1-1 0,1 1 1,0 0-1,-1 0 0,1 0 1,0 0-1,0 0 0,0-1 1,0 1-1,0 0 0,0-1 1,0 1-1,0-1 0,0 1 1,0-1-1,0 1 0,0-1 1,0 0-1,0 1 0,0-1 1,0 0-1,1 0 0,-1 0 1,0 0-1,0 0 0,0 0 1,0 0-1,1 0 0,-1-1 1,0 1-1,0 0 0,0-1 1,0 1-1,0-1 0,0 1 1,0-1-1,0 1 0,0-1 1,0 0-1,0 1 0,0-1 1,1-2-1,39-35 158,25-58 62,-65 123-384,-3-3 281,-1-1 0,-1 0 0,-1-1 0,-8 25 0,6-25-285,1 0 1,1 0-1,1 0 0,-2 35 0,22-58-8975,-10-4 3117</inkml:trace>
</inkml:ink>
</file>

<file path=ppt/ink/ink5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158"/>
    </inkml:context>
    <inkml:brush xml:id="br0">
      <inkml:brushProperty name="width" value="0.025" units="cm"/>
      <inkml:brushProperty name="height" value="0.025" units="cm"/>
      <inkml:brushProperty name="color" value="#00A0D7"/>
    </inkml:brush>
  </inkml:definitions>
  <inkml:trace contextRef="#ctx0" brushRef="#br0">124 0 15246,'0'0'15124,"-6"11"-14718,-102 153-235,99-153-4035,22-33-2401,-3 6 2802,8-14-5276</inkml:trace>
</inkml:ink>
</file>

<file path=ppt/ink/ink5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487"/>
    </inkml:context>
    <inkml:brush xml:id="br0">
      <inkml:brushProperty name="width" value="0.025" units="cm"/>
      <inkml:brushProperty name="height" value="0.025" units="cm"/>
      <inkml:brushProperty name="color" value="#00A0D7"/>
    </inkml:brush>
  </inkml:definitions>
  <inkml:trace contextRef="#ctx0" brushRef="#br0">27 1 17873,'0'0'7751,"-8"63"-6277,2-35-449,1 0-385,0 3-544,3-4-32,2 0-32,0-5-320,0 0-481,0-7-512,2-2-352,3-7-834,-3-4-1761</inkml:trace>
</inkml:ink>
</file>

<file path=ppt/ink/ink5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831"/>
    </inkml:context>
    <inkml:brush xml:id="br0">
      <inkml:brushProperty name="width" value="0.025" units="cm"/>
      <inkml:brushProperty name="height" value="0.025" units="cm"/>
      <inkml:brushProperty name="color" value="#00A0D7"/>
    </inkml:brush>
  </inkml:definitions>
  <inkml:trace contextRef="#ctx0" brushRef="#br0">1 46 17296,'0'0'6919,"50"25"-5734,-16-25-32,4-8-640,0-7-353,-4-2-673,-5 3-736,-8 3-128,-9 6-737,-4 4-1217</inkml:trace>
</inkml:ink>
</file>

<file path=ppt/ink/ink5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6.174"/>
    </inkml:context>
    <inkml:brush xml:id="br0">
      <inkml:brushProperty name="width" value="0.025" units="cm"/>
      <inkml:brushProperty name="height" value="0.025" units="cm"/>
      <inkml:brushProperty name="color" value="#00A0D7"/>
    </inkml:brush>
  </inkml:definitions>
  <inkml:trace contextRef="#ctx0" brushRef="#br0">47 53 16944,'0'0'9529,"-1"11"-8429,-45 211 998,46-221-1991,7-39 656,3-6-738,-2 0 1,-1 0-1,1-72 0,-9 148-138,-1-17 142,2 1-1,0-1 0,4 24 0,-4-37-25,1-1 0,-1 0 0,0 1 0,1-1 0,-1 0 0,1 0 0,-1 0 0,1 1 0,0-1 0,0 0 0,-1 0 0,1 0 0,0 0 0,0 0 0,0 0 0,0-1 0,0 1 0,0 0 0,0 0 0,0-1 0,1 1 0,-1 0 0,0-1 0,0 0 0,0 1 0,1-1 0,-1 0 0,0 1 0,1-1 0,-1 0 0,0 0 0,1 0 0,-1 0 0,0 0 0,1 0 0,-1-1 0,0 1 0,0 0 0,1-1 0,-1 1 0,0-1-1,0 1 1,1-1 0,-1 1 0,1-2 0,5-1 22,-1 0 0,0-1 0,-1 0 0,1 0 0,-1 0 0,1 0 0,4-6 0,-4 2 6,0 1 0,0-1 0,-1 0 1,0 0-1,-1-1 0,6-11 1,-10 19 5,-3 16 27,-13 43 125,8-36 31,2 0-1,0 0 1,2 1-1,-3 44 1,7-67-333,0 1 0,0 0 1,0-1-1,0 1 1,0 0-1,1 0 1,-1-1-1,0 1 0,0 0 1,1-1-1,-1 1 1,0 0-1,1-1 1,-1 1-1,1 0 1,-1-1-1,1 1 0,-1-1 1,1 1-1,-1-1 1,1 1-1,0-1 1,-1 0-1,1 1 1,0-1-1,-1 1 0,1-1 1,0 0-1,-1 0 1,1 0-1,0 1 1,0-1-1,-1 0 0,1 0 1,0 0-1,0 0 1,-1 0-1,1 0 1,0 0-1,0 0 1,-1-1-1,1 1 0,1 0 1,-1 0-445,13 0-6244</inkml:trace>
</inkml:ink>
</file>

<file path=ppt/ink/ink5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21.136"/>
    </inkml:context>
    <inkml:brush xml:id="br0">
      <inkml:brushProperty name="width" value="0.025" units="cm"/>
      <inkml:brushProperty name="height" value="0.025" units="cm"/>
      <inkml:brushProperty name="color" value="#00A0D7"/>
    </inkml:brush>
  </inkml:definitions>
  <inkml:trace contextRef="#ctx0" brushRef="#br0">0 937 7431,'0'0'5605,"75"-58"-4900,-24 13 288,15-13 256,12-14-96,17-15-384,19-16-481,16-14-160,10-11-96,6-8-1665,-3 4-4293</inkml:trace>
</inkml:ink>
</file>

<file path=ppt/ink/ink5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185"/>
    </inkml:context>
    <inkml:brush xml:id="br0">
      <inkml:brushProperty name="width" value="0.025" units="cm"/>
      <inkml:brushProperty name="height" value="0.025" units="cm"/>
      <inkml:brushProperty name="color" value="#00A0D7"/>
    </inkml:brush>
  </inkml:definitions>
  <inkml:trace contextRef="#ctx0" brushRef="#br0">84 53 6342,'0'0'12364,"5"-8"-10245,-1-3-1378,16-22 2677,-24 47 2592,-2 13-5881,-5-5 424,-17 47 260,27-64-797,-1 0 1,1 0-1,0 0 1,0 0-1,1 0 1,-1 1-1,1-1 1,0 0-1,1 0 1,-1 0-1,2 7 1,-1-10-19,0-1 0,0 0 1,0 0-1,0 0 0,0 0 0,0 0 0,0 0 1,1 0-1,-1 0 0,0 0 0,0-1 0,1 1 1,-1 0-1,1-1 0,-1 1 0,0-1 0,1 1 0,-1-1 1,1 0-1,-1 0 0,1 0 0,-1 1 0,3-2 1,43 1-173,-32 0 119,13-1-11,-19 0 22,0 0 0,-1 1 0,1 1-1,0-1 1,0 1 0,14 4 0,-21-4 38,0 0 0,0 0 0,-1 0 0,1 0 0,0 0 0,0 1 0,0-1 0,-1 0 0,1 1 0,-1 0 0,1-1 0,-1 1 0,0 0 0,1 0 0,-1 0 0,0 0 0,0 0 0,-1 0 0,1 0 0,0 0 0,-1 0 0,1 0 0,-1 0 1,1 0-1,-1 1 0,0-1 0,0 0 0,0 0 0,0 0 0,-1 1 0,0 2 0,0 2 27,-1 0 0,0 0-1,0 0 1,-1-1 0,0 1 0,0-1 0,0 1 0,-1-1 0,0 0-1,0-1 1,0 1 0,-1-1 0,0 1 0,0-1 0,0-1 0,-1 1 0,0-1-1,0 0 1,0 0 0,0-1 0,-7 3 0,-2 1 30,1 0 0,-1-1 0,0-1 0,-1-1 0,0 0 0,1-1 0,-1-1 0,-23 1 0,38-3-105,0 0 1,0 0-1,0 0 0,0 0 1,0-1-1,0 1 1,-1 0-1,1-1 0,0 1 1,0-1-1,1 1 0,-1-1 1,0 1-1,0-1 1,0 1-1,0-1 0,0 0 1,1 0-1,-1 1 0,0-1 1,0 0-1,1 0 0,-1 0 1,1 0-1,-1 0 1,0-2-1,-5-35-3448,7 22 798,1 1-1,7-30 1,2 4-4380</inkml:trace>
</inkml:ink>
</file>

<file path=ppt/ink/ink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9.510"/>
    </inkml:context>
    <inkml:brush xml:id="br0">
      <inkml:brushProperty name="width" value="0.025" units="cm"/>
      <inkml:brushProperty name="height" value="0.025" units="cm"/>
    </inkml:brush>
  </inkml:definitions>
  <inkml:trace contextRef="#ctx0" brushRef="#br0">47 1 21685,'0'0'2274,"-36"61"-1986,27-7 321,7 9-449,2 5-96,3 4-64,12 0-192,6-1-737,2-8-833,-4-5-256,-7-8 32,-5-11-1793,-7-11 63,0-14-224</inkml:trace>
</inkml:ink>
</file>

<file path=ppt/ink/ink5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525"/>
    </inkml:context>
    <inkml:brush xml:id="br0">
      <inkml:brushProperty name="width" value="0.025" units="cm"/>
      <inkml:brushProperty name="height" value="0.025" units="cm"/>
      <inkml:brushProperty name="color" value="#00A0D7"/>
    </inkml:brush>
  </inkml:definitions>
  <inkml:trace contextRef="#ctx0" brushRef="#br0">1 73 9833,'0'0'19763,"59"-36"-19539,-25 33-160,8 1-96,6-2-993,4 0-1505,3-4-1122,-1 0-1024,-4 0-2435</inkml:trace>
</inkml:ink>
</file>

<file path=ppt/ink/ink5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868"/>
    </inkml:context>
    <inkml:brush xml:id="br0">
      <inkml:brushProperty name="width" value="0.025" units="cm"/>
      <inkml:brushProperty name="height" value="0.025" units="cm"/>
      <inkml:brushProperty name="color" value="#00A0D7"/>
    </inkml:brush>
  </inkml:definitions>
  <inkml:trace contextRef="#ctx0" brushRef="#br0">207 1 16143,'-9'4'2541,"-6"4"-1696,0 1-1,1 1 1,0 0-1,0 1 1,1 1-1,1 0 1,0 0-1,-16 22 1,20-24-619,1 0 1,1 1 0,0 0-1,0 1 1,1-1-1,0 1 1,1 0 0,0 0-1,1 1 1,1-1-1,0 1 1,0-1 0,1 15-1,1-25-218,0 1 0,0 0 0,1-1 0,-1 1 1,0 0-1,1-1 0,0 1 0,0 0 0,0-1 0,0 1 0,0-1 0,0 1 0,0-1 0,1 0 0,0 1 0,-1-1 0,1 0 0,0 0 0,0 0 0,4 3 1,-2-3-3,-1 0 1,1-1 0,0 1 0,0-1 0,0 0 0,0 0 0,0 0 0,0 0 0,0-1 0,0 1 0,0-1 0,7-1 0,1 0 22,-1-1 0,0 0 0,0-1 0,0 0 0,-1 0 0,1-2 0,-1 1 0,0-1 0,16-10 0,-17 9 71,-1 0 0,0-1-1,1 0 1,-2 0 0,1-1 0,-1 0 0,-1 0-1,1-1 1,-1 0 0,-1 0 0,0 0 0,0-1 0,-1 1-1,0-1 1,0 0 0,-1-1 0,-1 1 0,0 0-1,0-1 1,-1 0 0,0 1 0,-2-21 0,1 28-88,0 0 0,-1 1 0,1-1 0,-1 0 0,0 0 0,1 0 0,-1 1 0,-1-1 0,1 1 0,0-1 0,-1 1 0,1-1 0,-1 1 1,0-1-1,1 1 0,-1 0 0,0 0 0,0 0 0,-1 0 0,1 1 0,0-1 0,-1 1 0,1-1 0,-1 1 0,1 0 0,-1-1 1,0 2-1,0-1 0,1 0 0,-1 0 0,0 1 0,0-1 0,0 1 0,1 0 0,-1 0 0,0 0 0,0 1 0,0-1 0,0 0 0,0 1 1,-2 1-1,-6 0-19,0 1 1,1 0-1,0 1 1,-1 0 0,1 0-1,1 1 1,-1 0-1,1 1 1,-13 10 0,22-16-8,-2 1-153,0 1-1,0 0 1,0-1-1,0 1 1,0 0-1,1 0 0,-1 0 1,0 0-1,1 0 1,0 0-1,-1 0 1,1 1-1,0-1 1,0 0-1,1 1 1,-2 2-1,13-1-4621,33-9-533,-7-8 198,5-5-2126</inkml:trace>
</inkml:ink>
</file>

<file path=ppt/ink/ink5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6.227"/>
    </inkml:context>
    <inkml:brush xml:id="br0">
      <inkml:brushProperty name="width" value="0.025" units="cm"/>
      <inkml:brushProperty name="height" value="0.025" units="cm"/>
      <inkml:brushProperty name="color" value="#00A0D7"/>
    </inkml:brush>
  </inkml:definitions>
  <inkml:trace contextRef="#ctx0" brushRef="#br0">148 0 17521,'0'0'2551,"-10"8"-116,-4 4-1542,0 2 1,0-1-1,1 2 1,1-1-1,-15 25 0,21-30-667,1 0 0,0 0 0,0 1 0,1 0-1,0 0 1,0 0 0,1 0 0,1 1-1,0-1 1,0 1 0,1-1 0,0 20-1,1-28-217,1 0 0,-1 0-1,0 0 1,1 0 0,-1-1-1,1 1 1,0 0 0,-1 0-1,1-1 1,0 1-1,0 0 1,0-1 0,0 1-1,0-1 1,1 1 0,-1-1-1,0 0 1,1 1-1,-1-1 1,1 0 0,-1 0-1,4 1 1,-1 0 4,0-1 0,0 1 0,0-1 0,1 0 1,-1-1-1,0 1 0,0-1 0,1 0 0,7-1 0,0 0 21,0-1-1,0-1 0,0 0 1,0 0-1,0-1 0,15-8 1,-15 5 89,1 0 1,-1-1 0,0-1 0,-1 0 0,15-15-1,-22 21-86,-1-1-1,1 0 0,-1 0 0,0 0 1,-1 0-1,1 0 0,-1-1 0,0 1 0,0-1 1,0 1-1,0-1 0,-1 0 0,0 0 1,0 1-1,0-1 0,-1 0 0,1 0 1,-1 0-1,-1-8 0,0 9-35,-1 1 0,1 0 0,0 0 0,-1 0 0,0 0 0,0 1 0,0-1 0,0 0 0,0 1 0,-1-1 0,1 1 0,-1 0 0,1 0 0,-1 0 0,0 0 0,0 0 0,0 1 0,0-1 0,0 1 0,0 0 0,0 0 0,0 0 0,-1 0 0,-3 0 0,-9-3 0,-1 1 0,0 1 0,-22 1 0,28 1-204,10 1-78,-1-1 0,0 0 0,1 1 0,-1-1 0,0 0 0,0 0 0,1 0 0,-1 0-1,0 0 1,1-1 0,-1 1 0,0 0 0,1-1 0,-1 1 0,0-1 0,1 0 0,-1 1 0,1-1 0,-1 0 0,1 0 0,-1 0 0,1 0 0,0 0 0,-2-2 0,2-11-10624</inkml:trace>
</inkml:ink>
</file>

<file path=ppt/ink/ink5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21.839"/>
    </inkml:context>
    <inkml:brush xml:id="br0">
      <inkml:brushProperty name="width" value="0.025" units="cm"/>
      <inkml:brushProperty name="height" value="0.025" units="cm"/>
      <inkml:brushProperty name="color" value="#00A0D7"/>
    </inkml:brush>
  </inkml:definitions>
  <inkml:trace contextRef="#ctx0" brushRef="#br0">0 600 16271,'0'0'257,"74"-55"-1090,-27 26 865,14-9 224,14-12 417,18-17-225,24-25-384,19-28-961,14-29-4996</inkml:trace>
</inkml:ink>
</file>

<file path=ppt/ink/ink5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4.729"/>
    </inkml:context>
    <inkml:brush xml:id="br0">
      <inkml:brushProperty name="width" value="0.025" units="cm"/>
      <inkml:brushProperty name="height" value="0.025" units="cm"/>
      <inkml:brushProperty name="color" value="#00A0D7"/>
    </inkml:brush>
  </inkml:definitions>
  <inkml:trace contextRef="#ctx0" brushRef="#br0">217 87 7239,'0'0'3897,"0"-8"-1084,1-2-2625,0 4 551,0 1 0,-1 0 0,0 0 0,0-1 0,0 1 0,-2-8 0,2 12-583,-1 0 0,1-1 0,-1 1 0,1 0 0,-1 0 0,1 0 0,-1 0 0,0-1 0,0 1 0,1 0 0,-1 0 0,0 0 0,0 1 0,0-1 0,0 0 1,0 0-1,-1 0 0,1 1 0,0-1 0,0 0 0,0 1 0,-1-1 0,1 1 0,0 0 0,0-1 0,-1 1 0,1 0 0,0 0 0,-1 0 0,1 0 0,0 0 0,-1 0 0,-1 0 0,-1 1-99,0 0 0,1 0 0,0 0 0,-1 1 0,1-1 0,0 1 0,-1 0 0,1 0 0,0 0 0,0 0 0,1 0 0,-1 1 0,0-1 0,1 1 0,-1 0 0,1 0 0,-4 5-1,-32 63 158,35-65-182,-12 25 3,2 1-1,1 1 1,2 0 0,1 1-1,1-1 1,2 2 0,-3 58-1,9-89-38,0 0-1,0 0 0,0 0 0,0-1 0,1 1 1,-1 0-1,1 0 0,0-1 0,0 1 0,1 0 1,-1-1-1,1 1 0,-1-1 0,1 0 0,4 5 0,-4-5 4,1-1-1,0 0 1,0 0-1,0-1 0,0 1 1,0 0-1,0-1 0,1 0 1,-1 0-1,0 0 0,1 0 1,-1 0-1,0-1 0,1 0 1,-1 1-1,1-1 0,3-1 1,3 0 94,-1 0 1,1-1 0,0 0-1,-1 0 1,0-1-1,1-1 1,-1 1 0,-1-1-1,1-1 1,0 0 0,-1 0-1,0-1 1,0 0 0,-1 0-1,0-1 1,0 0-1,0 0 1,-1 0 0,7-10-1,-4 4 106,-1 0-1,0 0 1,0-1-1,-2 1 1,1-2-1,-2 1 1,0-1-1,-1 1 1,0-1-1,-1 0 1,2-25-1,-5 32-153,0 1 1,0-1-1,-1 0 0,0 1 0,0 0 0,-1-1 0,0 1 1,0 0-1,-1 0 0,0 0 0,0 0 0,-1 0 0,0 1 0,0-1 1,0 1-1,-10-11 0,8 12-256,0 0 0,0 0 0,-1 0 0,1 1 0,-1 0 0,0 0 0,0 1 0,-1 0 0,1 0 0,-9-2 0,2 0-2705,9-2-1802,4-3-2793</inkml:trace>
</inkml:ink>
</file>

<file path=ppt/ink/ink5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9.234"/>
    </inkml:context>
    <inkml:brush xml:id="br0">
      <inkml:brushProperty name="width" value="0.025" units="cm"/>
      <inkml:brushProperty name="height" value="0.025" units="cm"/>
      <inkml:brushProperty name="color" value="#00A0D7"/>
    </inkml:brush>
  </inkml:definitions>
  <inkml:trace contextRef="#ctx0" brushRef="#br0">0 14 2050,'0'0'26121,"0"4"-24995,0-3-1066,0 0-1,1 0 1,-1 1 0,0-1 0,1 0-1,-1 0 1,1 0 0,-1 0-1,1 0 1,-1 0 0,1 0-1,0 0 1,-1 0 0,1 0 0,0 0-1,0-1 1,0 1 0,-1 0-1,1 0 1,0-1 0,0 1 0,0 0-1,0-1 1,2 1 0,40 11 681,58-8-407,-88-4-302,-6 0-677,7 0 955,-1 0 0,1-1 0,17-4 0,0-9-3743,-30 13 2798,0 0 1,0 0 0,0 0-1,0 0 1,0 0 0,0 0 0,0-1-1,0 1 1,-1 0 0,1-1-1,0 1 1,-1 0 0,1-1 0,-1 1-1,0-1 1,1 1 0,-1-1-1,0 1 1,0-2 0,0-6-9781</inkml:trace>
</inkml:ink>
</file>

<file path=ppt/ink/ink5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9.608"/>
    </inkml:context>
    <inkml:brush xml:id="br0">
      <inkml:brushProperty name="width" value="0.025" units="cm"/>
      <inkml:brushProperty name="height" value="0.025" units="cm"/>
      <inkml:brushProperty name="color" value="#00A0D7"/>
    </inkml:brush>
  </inkml:definitions>
  <inkml:trace contextRef="#ctx0" brushRef="#br0">0 31 19378,'0'0'3396,"13"-5"-1816,6-1-805,1 1 0,0 0 0,0 2 0,39-2 0,-47 5-567,-1-1-126,1 0 1,-1 1-1,1 1 1,-1 0 0,0 1-1,1 0 1,-1 0-1,0 1 1,0 1-1,20 9 1,-30-12-41,0 0 1,0 0-1,0 0 1,0 0-1,0 0 0,0 1 1,0-1-1,0 0 0,0 1 1,-1-1-1,1 1 0,-1-1 1,1 1-1,-1-1 1,1 1-1,-1-1 0,0 1 1,0-1-1,0 1 0,0-1 1,0 1-1,0 0 1,0-1-1,0 1 0,-1-1 1,1 1-1,0-1 0,-1 1 1,0-1-1,1 1 0,-1-1 1,0 0-1,1 1 1,-3 1-1,-35 49 762,34-47-795,-75 82 569,-13 15-718,40-28-10281</inkml:trace>
</inkml:ink>
</file>

<file path=ppt/ink/ink5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1.084"/>
    </inkml:context>
    <inkml:brush xml:id="br0">
      <inkml:brushProperty name="width" value="0.025" units="cm"/>
      <inkml:brushProperty name="height" value="0.025" units="cm"/>
      <inkml:brushProperty name="color" value="#00A0D7"/>
    </inkml:brush>
  </inkml:definitions>
  <inkml:trace contextRef="#ctx0" brushRef="#br0">321 130 6887,'0'0'4254,"4"-9"60,-3 7-4150,4-9 1134,-1-1 0,0 0 1,4-18-1,-7 27-965,-1 0 0,1 0 0,-1 0-1,0 0 1,0 1 0,0-1 0,-1 0-1,1 0 1,-1 0 0,0-4 0,0 6-205,0 0 1,1 0-1,-1 0 1,0 0-1,1 0 1,-1 0-1,0 0 1,0 0-1,0 0 1,0 0-1,0 0 0,0 1 1,0-1-1,0 0 1,0 1-1,0-1 1,0 1-1,-1-1 1,1 1-1,0-1 1,0 1-1,-1 0 1,1 0-1,0 0 1,-2 0-1,-9 0-5,-1 1 0,1 0 1,-1 1-1,1 1 0,0 0 0,0 1 0,0 0 0,0 0 1,1 2-1,0-1 0,0 1 0,0 1 0,1 0 0,-16 13 1,15-10-137,-1 0 1,2 0-1,-1 1 1,1 0-1,1 1 1,0 0-1,0 1 1,2 0-1,-1 0 1,2 1-1,-10 27 1,13-31 0,1 0-1,0 0 1,1 0 0,0 1 0,0-1 0,1 0 0,1 1 0,2 15 0,-2-22 11,0 0 0,0 0 0,1 0 1,0 0-1,-1 0 0,1 0 0,0 0 0,1-1 0,-1 1 0,1-1 1,0 1-1,0-1 0,0 0 0,0 0 0,0-1 0,0 1 1,1 0-1,0-1 0,-1 0 0,1 0 0,0 0 0,7 2 0,1-1 83,-1-1-1,0-1 0,1 0 1,-1 0-1,1-1 1,-1-1-1,1 0 0,-1 0 1,0-1-1,1 0 0,-1-1 1,0-1-1,0 0 0,-1 0 1,1-1-1,-1 0 0,0-1 1,0 0-1,-1 0 0,15-14 1,-16 13 23,-1 0-1,0 0 1,0-1 0,-1 0 0,1 0 0,-2-1 0,1 1 0,-2-1-1,1 0 1,5-16 0,-8 18-72,0-1 0,-1 1-1,0 0 1,0 0 0,0-1-1,-1 1 1,0 0 0,-1 0-1,0-1 1,0 1 0,0 0-1,-1 0 1,0 0 0,0 0-1,-7-12 1,7 14-336,-1 0 0,0 1-1,-1 0 1,1-1 0,-1 1 0,0 0 0,0 1-1,0-1 1,0 1 0,-1-1 0,1 1 0,-1 1-1,0-1 1,0 1 0,-10-4 0,13 5 88,0 1 1,0-1-1,0 1 1,0 0-1,0-1 1,0 1-1,0 0 0,0 0 1,0 0-1,0 1 1,0-1-1,0 0 1,0 1-1,0-1 1,0 1-1,0 0 1,1 0-1,-1 0 1,0 0-1,0 0 0,1 0 1,-1 0-1,0 0 1,1 1-1,-1-1 1,1 0-1,0 1 1,-1 0-1,1-1 1,0 1-1,0 0 1,0-1-1,0 1 1,0 0-1,1 0 0,-1 0 1,1 0-1,-1 0 1,1 0-1,-1 0 1,1 0-1,0 0 1,0 3-1,0 4-10702</inkml:trace>
</inkml:ink>
</file>

<file path=ppt/ink/ink5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1.474"/>
    </inkml:context>
    <inkml:brush xml:id="br0">
      <inkml:brushProperty name="width" value="0.025" units="cm"/>
      <inkml:brushProperty name="height" value="0.025" units="cm"/>
      <inkml:brushProperty name="color" value="#00A0D7"/>
    </inkml:brush>
  </inkml:definitions>
  <inkml:trace contextRef="#ctx0" brushRef="#br0">226 1 13773,'0'0'18119,"-10"12"-17895,-46 51-74,13-17-191,-68 93 1,107-133-931,2-8-2392,5-13-4089,-2 9 6533,4-18-7350</inkml:trace>
</inkml:ink>
</file>

<file path=ppt/ink/ink5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2.566"/>
    </inkml:context>
    <inkml:brush xml:id="br0">
      <inkml:brushProperty name="width" value="0.025" units="cm"/>
      <inkml:brushProperty name="height" value="0.025" units="cm"/>
      <inkml:brushProperty name="color" value="#00A0D7"/>
    </inkml:brush>
  </inkml:definitions>
  <inkml:trace contextRef="#ctx0" brushRef="#br0">208 24 17360,'0'0'2990,"-9"-4"-2248,5 2-527,-30-13-297,32 14 221,0 1 0,1 0 1,-1-1-1,1 1 0,-1 0 0,0 0 1,1-1-1,-1 1 0,0 1 1,1-1-1,-1 0 0,0 0 0,1 1 1,-1-1-1,0 1 0,1-1 0,-1 1 1,1-1-1,-1 1 0,1 0 0,-1 0 1,1 0-1,-2 2 0,-1 1 270,-1 1 0,1 0-1,1 0 1,-1 0 0,1 0 0,0 1-1,0-1 1,0 1 0,1 0-1,0 0 1,0 0 0,0 0 0,1 0-1,0 0 1,0 9 0,0-15-405,1 0 1,0 1 0,0-1-1,0 0 1,0 1 0,0-1-1,0 0 1,0 1 0,0-1-1,0 0 1,0 1-1,1-1 1,-1 0 0,0 1-1,0-1 1,0 0 0,0 1-1,0-1 1,1 0 0,-1 1-1,0-1 1,0 0 0,0 0-1,1 1 1,-1-1 0,0 0-1,0 0 1,1 1-1,-1-1 1,0 0 0,1 0-1,-1 0 1,0 0 0,1 0-1,-1 1 1,1-1 0,13-6 307,9-17 133,-21 21-429,-1 0 0,0 0 1,0 0-1,-1 0 1,1 0-1,0-1 0,-1 1 1,1 0-1,-1-1 1,0 1-1,0 0 0,0 0 1,0-1-1,0 1 1,0 0-1,-1-1 1,1 1-1,-1 0 0,1 0 1,-1-1-1,0 1 1,0 0-1,-2-3 0,1 3 0,0 0-1,0 1 0,0-1 1,0 1-1,0 0 0,0-1 1,-1 1-1,1 0 0,0 0 1,-1 1-1,1-1 1,-1 0-1,1 1 0,-1-1 1,1 1-1,-1 0 0,1 0 1,-1 0-1,1 0 0,-1 1 1,-4 0-1,-4 13-15,10-9 0,10-9 0,-9 3-47,0 1 0,0 0 0,1-1 1,-1 1-1,0 0 0,0-1 0,1 1 0,-1 0 0,0-1 0,0 1 1,1 0-1,-1 0 0,0 0 0,1-1 0,-1 1 0,0 0 1,1 0-1,-1 0 0,0 0 0,1-1 0,-1 1 0,1 0 0,-1 0 1,0 0-1,1 0 0,-1 0 0,1 0 0,-1 0 0,0 0 0,1 0 1,-1 0-1,0 0 0,1 0 0,-1 1 0,1-1 0,-1 0 1,0 0-1,1 0 0,-1 0 0,0 1 0,1-1 0,1 18-2344,-2-13 2357,0-6 143,0 0 0,0-1 0,0 1 0,0 0 0,-1-1 1,1 1-1,0 0 0,0-1 0,-1 1 0,1 0 1,-1-1-1,1 1 0,-1 0 0,0 0 0,0-2 1,0 3-96,1 0 1,0-1-1,-1 1 1,1 0-1,-1 0 1,1-1 0,-1 1-1,1 0 1,-1 0-1,1 0 1,-1-1-1,1 1 1,-1 0 0,1 0-1,-1 0 1,1 0-1,-1 0 1,0 0-1,1 0 1,-1 0 0,1 1-1,-1-1 1,1 0-1,-1 0 1,0 1-1,-2 0-19,0 1 0,0 0 0,1 0 0,-1 0 0,1 0 0,-1 0 0,1 1 0,0-1 0,0 1 0,0 0 0,-2 3 0,0 0 60,0 1 0,1-1 0,0 1 0,1-1 0,-1 1 0,1 0 0,1 0 0,-1 0 0,0 14 0,2-19-17,0 0 0,0 0-1,1 0 1,-1 0 0,1 0-1,-1 0 1,1 0 0,0 0-1,0 0 1,0 0 0,0 0-1,0 0 1,0-1 0,0 1-1,0 0 1,1-1 0,-1 1-1,1-1 1,-1 1-1,1-1 1,0 0 0,0 0-1,-1 0 1,1 0 0,0 0-1,0 0 1,0 0 0,0 0-1,0-1 1,0 1 0,0-1-1,0 0 1,0 1 0,1-1-1,-1 0 1,2-1 0,5 2-19,-1-1 0,0 0 0,1-1 0,-1 0 0,0-1 0,0 1 0,0-1 0,0-1 0,0 0 1,0 0-1,-1 0 0,13-9 0,-16 10-14,0 0 0,-1-1 0,0 0 0,0 0 0,0 0 0,0 0 0,0 0 0,0-1 0,-1 1 0,0-1 0,1 0 0,-2 1 0,1-1 0,0 0 0,-1 0 1,1 0-1,-1-1 0,0 1 0,-1 0 0,1 0 0,-1-1 0,0 1 0,0 0 0,0-1 0,0 1 0,-2-7 0,1 9-5,0-1 0,0 1 0,0 0 0,0 0 0,-1 0 0,1 0 0,0 0 0,-1 0 0,0 0 0,1 0 0,-1 0 0,0 1 0,0-1 0,0 1 0,0-1 0,0 1 0,-1 0 0,1 0 0,0 0 0,0 0 0,-1 0 0,1 0 0,-1 1 0,1-1 0,-1 1 0,-3 0 0,-9-2 0,-1 1 0,1 1 0,-17 1 0,20 0 0,7-1-102,0 0 0,1 1 0,-1 0 0,1 0 0,-1 0-1,1 1 1,-7 2 0,11-4 65,-1 0-1,1 1 0,-1-1 1,1 0-1,-1 1 1,1-1-1,-1 0 0,1 1 1,0-1-1,-1 1 1,1-1-1,-1 1 0,1-1 1,0 1-1,-1-1 1,1 1-1,0-1 1,0 1-1,-1-1 0,1 1 1,0-1-1,0 1 1,0 0-1,0 0 0,0 0-26,0 0 0,1 0-1,-1 0 1,1 0 0,-1 0-1,1 0 1,0 0 0,-1 0-1,1-1 1,0 1 0,0 0-1,0 0 1,-1-1 0,1 1-1,0 0 1,0-1 0,0 1 0,2 0-1,31 19-8220,-14-9 1452</inkml:trace>
</inkml:ink>
</file>

<file path=ppt/ink/ink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9.868"/>
    </inkml:context>
    <inkml:brush xml:id="br0">
      <inkml:brushProperty name="width" value="0.025" units="cm"/>
      <inkml:brushProperty name="height" value="0.025" units="cm"/>
    </inkml:brush>
  </inkml:definitions>
  <inkml:trace contextRef="#ctx0" brushRef="#br0">21 379 12011,'-4'-12'740,"0"0"0,0 0 0,1 0 0,1-1 1,0 1-1,1-1 0,0 1 0,1-1 0,2-18 0,0 22-331,0 0 0,1 1 0,0-1 0,0 0 0,1 1 0,0 0 0,0 0 0,1 0 0,0 0 0,1 1 0,0-1 0,0 1 0,12-10 0,-3 4-138,0 1 0,1 1 0,0 1 0,1 0 0,0 1-1,1 0 1,0 2 0,0 0 0,0 1 0,1 1 0,0 1-1,0 0 1,0 2 0,27-1 0,-41 2-268,0 1-1,-1 0 1,1 0-1,-1 0 1,1 1-1,-1 0 1,1-1-1,-1 2 1,1-1-1,-1 0 1,0 1 0,0 0-1,0 0 1,0 0-1,0 1 1,0-1-1,6 6 1,-7-4-8,0 0-1,-1 0 1,1 0 0,-1 1 0,0-1 0,0 0-1,-1 1 1,1-1 0,-1 1 0,0-1-1,0 1 1,-1 0 0,1 0 0,-1-1 0,0 1-1,-1 0 1,0 6 0,-1 2 35,0 0 1,-1 0-1,0 0 0,-1-1 1,0 1-1,-1-1 1,-13 23-1,-5 1 44,-31 38 0,-14 22 26,100-97-634,-15-2 319,1 2-1,0-1 1,0 2-1,0 0 1,0 2-1,0 0 1,27 6-1,-41-6 201,1-1 0,0 1 0,-1-1 0,1 1 1,-1 1-1,0-1 0,1 1 0,-1-1 0,0 1 0,-1 1 0,1-1 0,0 0 1,-1 1-1,0 0 0,0-1 0,0 1 0,0 1 0,-1-1 0,1 0 0,-1 1 0,0-1 1,-1 1-1,1-1 0,-1 1 0,0 0 0,0 0 0,0 0 0,-1 0 0,1 0 0,-1-1 1,0 1-1,-1 6 0,-1-1 234,0 1 0,-1-1-1,0 0 1,-1 0 0,1-1 0,-2 1 0,0-1 0,0 0 0,0 0 0,-1 0-1,-1-1 1,1 0 0,-10 10 0,3-6 182,0 1 0,-1-1 0,0-1 1,-1-1-1,0 0 0,-32 15 0,45-24-450,0 1-1,-1-1 1,1 0 0,-1 0-1,1-1 1,-1 1 0,1 0-1,-1-1 1,1 0 0,-1 1-1,0-1 1,1 0 0,-1 0-1,1-1 1,-1 1 0,0 0-1,-4-2 1,6 1-47,0 0 1,0 0-1,-1 0 0,1 0 0,0 0 0,0-1 1,0 1-1,0 0 0,1 0 0,-1-1 1,0 1-1,0 0 0,1-1 0,-1 1 0,1 0 1,-1-1-1,1 1 0,0-1 0,0 1 0,-1-1 1,1 1-1,0-3 0,1-4-412,-1 0 0,1 1 0,1-1 0,-1 0-1,2 0 1,-1 1 0,1-1 0,0 1 0,0 0 0,5-8 0,24-31-5546,6-2-2658</inkml:trace>
</inkml:ink>
</file>

<file path=ppt/ink/ink5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3.015"/>
    </inkml:context>
    <inkml:brush xml:id="br0">
      <inkml:brushProperty name="width" value="0.025" units="cm"/>
      <inkml:brushProperty name="height" value="0.025" units="cm"/>
      <inkml:brushProperty name="color" value="#00A0D7"/>
    </inkml:brush>
  </inkml:definitions>
  <inkml:trace contextRef="#ctx0" brushRef="#br0">176 71 12492,'7'-14'9140,"-9"5"-3595,1 9-5321,-1-1-1,1 0 1,0 1 0,0-1-1,-1 0 1,1 1 0,0 0 0,-1-1-1,1 1 1,-1 0 0,1 0-1,0 0 1,-1 0 0,1 0-1,-2 0 1,-4 0-218,-1 1 0,1 0 0,0 1 0,-1 0 0,-9 3 0,7 1 69,1 0 1,-1 0-1,1 1 1,1 0-1,-1 1 1,-11 14-1,17-20-70,1 1 0,-1 0 0,1 0 0,-1 1 0,1-1 0,0 0 0,0 1-1,1-1 1,-1 1 0,1 0 0,0-1 0,0 1 0,0 0 0,0 0-1,0 0 1,1 0 0,0 0 0,0 0 0,0-1 0,0 1 0,1 0 0,1 6-1,-1-9 1,0 0 0,0 0 0,0 0 0,0 0 0,0 0 0,0 0 0,0 0 0,1-1 0,-1 1 0,0 0 0,1-1 0,-1 1 0,0-1 0,1 1 0,-1-1 0,1 1 0,-1-1 0,0 0 0,1 0 0,-1 0 0,1 0 0,2 0 0,38-3 144,-40 2-130,10-1 33,-1-1 0,-1 0 0,1-1 0,0 0-1,-1 0 1,0-2 0,0 1 0,0-1 0,-1 0-1,13-12 1,-17 14-28,0 0 0,0-1 0,0 1 1,-1-1-1,1 0 0,-1-1 0,-1 1 0,1-1 0,-1 0 0,0 1 0,0-2 0,0 1 0,-1 0 0,0 0 1,0-1-1,-1 1 0,0-1 0,0 0 0,0-7 0,-1 12-28,-1 0 0,1 1 0,-1-1 0,1 1 0,-1-1 0,0 1 0,0-1 1,0 1-1,0 0 0,0-1 0,0 1 0,0 0 0,0 0 0,0 0 0,-1 0 0,1 0 0,0 0 0,-1 0 0,1 0 0,-1 0 0,1 1 1,-1-1-1,1 1 0,-1-1 0,1 1 0,-1-1 0,0 1 0,1 0 0,-1 0 0,0 0 0,1 0 0,-1 0 0,0 0 0,1 0 0,-3 1 1,-3 0-132,1-1 0,0 1 0,0 0 0,0 1 0,0-1 0,0 1 0,1 1 0,-10 3 0,-5 8-3554,0-5-3405</inkml:trace>
</inkml:ink>
</file>

<file path=ppt/ink/ink5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4.654"/>
    </inkml:context>
    <inkml:brush xml:id="br0">
      <inkml:brushProperty name="width" value="0.025" units="cm"/>
      <inkml:brushProperty name="height" value="0.025" units="cm"/>
      <inkml:brushProperty name="color" value="#00A0D7"/>
    </inkml:brush>
  </inkml:definitions>
  <inkml:trace contextRef="#ctx0" brushRef="#br0">0 0 12588,'0'0'15951,"33"0"-15887,-7 0-32,2 1-32,-4 2-705,1 2-1216,-9 0-1443,-12 2-1696,-4 0-4421</inkml:trace>
</inkml:ink>
</file>

<file path=ppt/ink/ink5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5.031"/>
    </inkml:context>
    <inkml:brush xml:id="br0">
      <inkml:brushProperty name="width" value="0.025" units="cm"/>
      <inkml:brushProperty name="height" value="0.025" units="cm"/>
      <inkml:brushProperty name="color" value="#00A0D7"/>
    </inkml:brush>
  </inkml:definitions>
  <inkml:trace contextRef="#ctx0" brushRef="#br0">1 43 17777,'0'0'6054,"52"-13"-4229,-19 4-768,0 0-512,0 1-449,-5 4-160,-8 4-1249,-2 0-1634,-12 0-1281</inkml:trace>
</inkml:ink>
</file>

<file path=ppt/ink/ink5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5.357"/>
    </inkml:context>
    <inkml:brush xml:id="br0">
      <inkml:brushProperty name="width" value="0.025" units="cm"/>
      <inkml:brushProperty name="height" value="0.025" units="cm"/>
      <inkml:brushProperty name="color" value="#00A0D7"/>
    </inkml:brush>
  </inkml:definitions>
  <inkml:trace contextRef="#ctx0" brushRef="#br0">119 0 19186,'0'0'1933,"-7"12"-577,-1 4-837,-54 108 950,53-105-1405,2 0 1,1 0 0,0 0-1,1 1 1,-3 28-1,8-47-25,0 0-1,0 1 1,0-1-1,0 0 1,0 1-1,0-1 1,0 0-1,0 1 1,0-1-1,1 1 1,-1-1-1,1 0 1,-1 0-1,1 1 1,-1-1-1,1 0 1,0 0-1,0 0 1,-1 1-1,1-1 1,0 0 0,0 0-1,0 0 1,0-1-1,0 1 1,0 0-1,2 1 1,0-1 4,-1-1 0,1 1 0,0 0 0,0-1 0,0 1 0,0-1 0,0 0 0,0 0 0,0 0 0,0 0 0,0-1 0,3 0 0,4-1-132,1-1 1,-1 0 0,0-1 0,-1 0-1,1 0 1,12-9 0,-15 8-803,0 0 1,0-1-1,0 0 0,-1 0 1,11-14-1,-2-7-4965</inkml:trace>
</inkml:ink>
</file>

<file path=ppt/ink/ink5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6.140"/>
    </inkml:context>
    <inkml:brush xml:id="br0">
      <inkml:brushProperty name="width" value="0.025" units="cm"/>
      <inkml:brushProperty name="height" value="0.025" units="cm"/>
      <inkml:brushProperty name="color" value="#00A0D7"/>
    </inkml:brush>
  </inkml:definitions>
  <inkml:trace contextRef="#ctx0" brushRef="#br0">181 0 18642,'0'0'10842,"-8"8"-10431,-12 17-305,1 1-1,1 1 1,1 1 0,-15 35-1,26-52 107,-1-1 0,0 0 0,0-1-1,-1 0 1,-13 13 0,69-85-127,63-76-1494,-129 189 1270,18-50 139,-25 77-57,23-71 51,1 0 1,0 0-1,0 0 1,1 0-1,-1 0 1,1 0 0,1 0-1,-1 0 1,1 0-1,0 0 1,2 8-1,-2-13 30,0 1-1,-1-1 0,1 1 0,0 0 0,0-1 0,1 1 0,-1-1 1,0 0-1,0 1 0,1-1 0,-1 0 0,0 0 0,1 0 0,2 2 0,4-6 243,-10-15-88,-1 8-122,-1 0 0,-1 0 0,0 0 1,-1 1-1,1 0 0,-2 0 0,1 0 1,-10-9-1,12 13-46,0 1 1,-1 0-1,1 0 0,-1 0 1,0 0-1,0 1 1,-1-1-1,1 1 0,0 1 1,-1-1-1,0 1 1,0 0-1,1 0 0,-1 1 1,-12-2-1,17 3-74,21 0-213,6 3 267,0 1 1,0 2 0,0 0 0,-1 2 0,1 1-1,30 16 1,-39-18 9,-9-3-154,-1-1-1,0 1 1,-1 1-1,12 8 0,-17-12 143,0-1-1,-1 0 1,1 1-1,0-1 0,-1 1 1,1-1-1,0 1 1,-1-1-1,1 1 1,-1 0-1,1-1 0,-1 1 1,1 0-1,-1-1 1,1 1-1,-1 0 0,0-1 1,1 1-1,-1 0 1,0 0-1,0 0 1,1-1-1,-1 1 0,0 0 1,0 0-1,0 0 1,0 0-1,0-1 0,0 1 1,0 0-1,0 0 1,-1 0-1,1-1 0,0 1 1,0 0-1,-1 0 1,1-1-1,0 1 1,-1 0-1,1 0 0,-1-1 1,1 1-1,-1 0 1,1-1-1,-1 1 0,0-1 1,1 1-1,-1-1 1,0 1-1,1-1 0,-1 1 1,0-1-1,1 0 1,-1 1-1,0-1 1,0 0-1,0 0 0,1 1 1,-1-1-1,0 0 1,-1 0-1,-5 2 46,1-1-1,-1 1 1,0-1 0,0-1-1,1 1 1,-1-1-1,0 0 1,0-1 0,0 1-1,0-1 1,1-1 0,-8-2-1,-6-3 59,0-1 0,-28-17 0,29 15 43,0 1 0,-28-10 1,127 21-4555,-9-4-1591,-5-7-3892</inkml:trace>
</inkml:ink>
</file>

<file path=ppt/ink/ink5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2.252"/>
    </inkml:context>
    <inkml:brush xml:id="br0">
      <inkml:brushProperty name="width" value="0.025" units="cm"/>
      <inkml:brushProperty name="height" value="0.025" units="cm"/>
      <inkml:brushProperty name="color" value="#00A0D7"/>
    </inkml:brush>
  </inkml:definitions>
  <inkml:trace contextRef="#ctx0" brushRef="#br0">95 128 3299,'12'-8'2231,"34"-27"3444,-43 33-4977,0 0-1,-1-1 1,1 1 0,-1-1-1,0 0 1,0 1 0,0-1 0,0 0-1,0-1 1,0 1 0,-1 0-1,2-5 1,-3 8-566,0-1-1,0 1 1,0 0 0,0-1-1,0 1 1,0-1 0,0 1-1,0 0 1,0-1 0,0 1-1,0 0 1,0-1 0,-1 1-1,1-1 1,0 1 0,0 0-1,0-1 1,-1 1 0,1 0-1,0-1 1,0 1 0,-1 0-1,1 0 1,0-1 0,0 1-1,-1 0 1,1 0-1,0-1 1,-1 1 0,1 0-1,0 0 1,-1 0 0,1 0-1,-1 0 1,1-1 0,0 1-1,-1 0 1,1 0 0,-1 0-1,1 0 1,-26 2 1111,-23 15-1035,41-11-66,0 1 1,0 0-1,0 0 0,1 1 0,0 0 0,1 0 0,0 0 0,0 1 0,-6 12 0,8-14-66,1 0 1,0 0-1,1 0 0,0 0 0,0 0 0,0 0 1,1 1-1,0-1 0,0 0 0,1 1 0,0-1 1,0 1-1,3 13 0,-2-18-59,1 0 0,-1 0 0,1 0 0,0 0 0,-1-1 0,1 1 0,0-1 0,1 1 0,-1-1 0,0 0 0,1 0 0,-1 0 0,1 0 0,0 0 0,-1-1 0,1 1 0,0-1 0,0 0 0,0 0 0,0 0 0,0 0 1,0 0-1,1-1 0,-1 1 0,0-1 0,0 0 0,4 0 0,4 1 77,-1-1-1,0-1 1,0 0 0,0 0 0,0 0 0,0-2 0,17-5 0,-16 3 28,0 0 1,0-1 0,-1-1-1,1 0 1,-2 0 0,1-1-1,-1-1 1,16-16 0,-21 20-80,0 0 0,0 0 1,-1-1-1,1 1 0,-1-1 1,0 0-1,-1 0 0,1 0 1,-1 0-1,0 0 0,-1 0 1,1-1-1,-1 1 0,-1-1 1,1 1-1,-1 0 0,0-1 1,-2-10-1,1 14-39,0 1 0,0-1 1,0 1-1,0-1 0,-1 1 0,1 0 1,-1-1-1,0 1 0,0 0 0,0 0 1,0 0-1,0 0 0,0 1 0,0-1 1,-1 0-1,1 1 0,0 0 0,-1-1 1,0 1-1,1 0 0,-1 0 0,0 1 1,1-1-1,-1 0 0,0 1 0,-3-1 1,-13-1-86,1 1 0,-37 2 1,29 0-284,16-4-3332,9-9-4796,3-13-9802</inkml:trace>
</inkml:ink>
</file>

<file path=ppt/ink/ink5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8.823"/>
    </inkml:context>
    <inkml:brush xml:id="br0">
      <inkml:brushProperty name="width" value="0.025" units="cm"/>
      <inkml:brushProperty name="height" value="0.025" units="cm"/>
      <inkml:brushProperty name="color" value="#00A0D7"/>
    </inkml:brush>
  </inkml:definitions>
  <inkml:trace contextRef="#ctx0" brushRef="#br0">75 1 18834,'0'0'6966,"1"4"-6950,1 1 83,1 0 0,0 0 0,1 0 0,-1-1 0,1 1 0,0-1-1,0 0 1,0 0 0,0 0 0,1-1 0,-1 1 0,1-1-1,7 3 1,-3 0-40,-1-1-1,1 2 0,-1-1 1,14 16-1,-20-20-47,-1 0-1,1 1 0,-1-1 1,0 0-1,1 1 1,-1-1-1,0 1 1,-1-1-1,1 1 1,0-1-1,-1 1 1,1 0-1,-1-1 1,0 1-1,0 0 1,0-1-1,0 1 1,0 0-1,-1-1 1,1 1-1,-1 0 1,0-1-1,-1 5 1,-1-3 125,1 0 1,-1 0-1,0 0 1,0-1 0,0 1-1,-1-1 1,1 0-1,-1 0 1,0 0-1,0-1 1,0 1 0,0-1-1,0 0 1,0 0-1,-1 0 1,1-1 0,-6 2-1,4-1-32,1-1-1,-1 1 1,0-1-1,0 0 1,0 0-1,1-1 1,-1 0-1,0 0 1,0-1-1,0 1 1,0-1-1,0 0 1,-8-4-1,11 4-370,1 0-1,0 0 0,0-1 1,1 1-1,-1-1 1,0 0-1,0 1 0,1-1 1,-1 0-1,1 0 1,-1 0-1,1 0 0,-2-4 1,-8-30-8777,7 10-368</inkml:trace>
</inkml:ink>
</file>

<file path=ppt/ink/ink5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197"/>
    </inkml:context>
    <inkml:brush xml:id="br0">
      <inkml:brushProperty name="width" value="0.025" units="cm"/>
      <inkml:brushProperty name="height" value="0.025" units="cm"/>
      <inkml:brushProperty name="color" value="#00A0D7"/>
    </inkml:brush>
  </inkml:definitions>
  <inkml:trace contextRef="#ctx0" brushRef="#br0">0 3 15054,'0'0'10218,"51"-2"-9834,-30 2-320,0 5-192,1-1-1281,1-2-1762,-2-2-2787,-1 0-9096</inkml:trace>
</inkml:ink>
</file>

<file path=ppt/ink/ink5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539"/>
    </inkml:context>
    <inkml:brush xml:id="br0">
      <inkml:brushProperty name="width" value="0.025" units="cm"/>
      <inkml:brushProperty name="height" value="0.025" units="cm"/>
      <inkml:brushProperty name="color" value="#00A0D7"/>
    </inkml:brush>
  </inkml:definitions>
  <inkml:trace contextRef="#ctx0" brushRef="#br0">86 5 16367,'0'0'972,"-11"11"566,-34 34 490,42-42-1913,0 1 0,0-1 0,0 1 0,1 0 0,-1 0 0,1 0 0,0 0 0,0 0 0,1 1-1,-1-1 1,1 0 0,0 1 0,0-1 0,1 1 0,-1-1 0,1 1 0,0 0 0,0-1 0,1 1 0,1 7 0,-1-9-68,0 0 0,0 1 1,0-1-1,0 0 1,1 0-1,0 0 1,-1-1-1,1 1 0,0 0 1,1-1-1,-1 1 1,0-1-1,1 0 0,-1 1 1,1-1-1,0 0 1,0-1-1,-1 1 0,1 0 1,1-1-1,-1 0 1,0 0-1,0 0 0,0 0 1,4 1-1,-1-1 140,-1 0 0,1 0-1,0-1 1,0 1 0,0-1 0,0 0-1,-1-1 1,1 1 0,0-1-1,0-1 1,-1 1 0,1-1 0,-1 0-1,1 0 1,-1 0 0,0-1 0,0 0-1,0 0 1,0 0 0,0-1-1,-1 1 1,0-1 0,1 0 0,-1 0-1,-1-1 1,1 1 0,-1-1-1,1 0 1,-1 0 0,-1 0 0,1 0-1,-1-1 1,0 1 0,0-1 0,0 1-1,-1-1 1,0 0 0,0 0-1,-1 1 1,1-1 0,-1 0 0,0 0-1,-2-7 1,2 10-192,-1 1 1,1-1-1,-1 0 1,0 0-1,0 0 1,-1 0-1,1 1 1,0-1-1,-1 0 0,0 1 1,1-1-1,-1 1 1,0 0-1,0 0 1,-1-1-1,1 2 1,0-1-1,-1 0 0,1 0 1,-1 1-1,1-1 1,-1 1-1,-5-2 1,3 1-37,0 0 1,1 1-1,-1 0 1,0 0 0,0 0-1,0 1 1,0-1-1,0 1 1,0 0 0,1 1-1,-1-1 1,0 1-1,0 0 1,-7 2 0,0 8-1628,12-11 1373,-1 1-1,1 0 1,0 0 0,0-1 0,0 1-1,0 0 1,0 0 0,0-1-1,0 1 1,1 0 0,-1 0-1,0-1 1,0 1 0,0 0 0,1-1-1,-1 1 1,0 0 0,1-1-1,-1 1 1,1 0 0,-1-1-1,1 1 1,-1-1 0,1 1 0,-1-1-1,1 1 1,-1-1 0,1 1-1,0-1 1,-1 1 0,1-1-1,0 0 1,-1 0 0,1 1 0,0-1-1,0 0 1,-1 0 0,1 0-1,0 0 1,0 1 0,-1-1-1,3-1 1,19 3-6143,4-2-2888</inkml:trace>
</inkml:ink>
</file>

<file path=ppt/ink/ink5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899"/>
    </inkml:context>
    <inkml:brush xml:id="br0">
      <inkml:brushProperty name="width" value="0.025" units="cm"/>
      <inkml:brushProperty name="height" value="0.025" units="cm"/>
      <inkml:brushProperty name="color" value="#00A0D7"/>
    </inkml:brush>
  </inkml:definitions>
  <inkml:trace contextRef="#ctx0" brushRef="#br0">106 28 17008,'0'0'10506,"-11"6"-9679,1 0-731,1 0 0,-1 1 0,1 0 0,0 1 0,-11 12 0,17-17-85,1 0 0,-1 0-1,1 0 1,0 0 0,0 0 0,0 0 0,0 1 0,0-1 0,1 1 0,0-1 0,-1 1 0,1-1 0,1 1 0,-1 0 0,0 0 0,1-1 0,0 1-1,0 0 1,0 0 0,0 0 0,1-1 0,-1 1 0,1 0 0,0 0 0,2 4 0,-1-5 6,0-1 0,1 0 0,-1 0 0,1 0 0,-1 0 0,1 0 0,0-1 0,-1 1 0,1-1 0,0 0 1,0 0-1,0 0 0,0 0 0,0 0 0,0-1 0,1 1 0,-1-1 0,0 0 0,5 0 0,5 0 181,0 1-1,0-2 1,20-3 0,-25 2-88,-1 0 1,1-1 0,-1 0 0,0 0 0,0-1-1,0 0 1,0 0 0,-1-1 0,0 0-1,0 0 1,11-11 0,-14 13-63,0 0 0,0-1 0,-1 1 0,1-1 0,-1 0 0,0 1 0,1-1 0,-2 0 0,1 0 0,0-1 0,-1 1 1,0 0-1,0 0 0,0-1 0,0 1 0,-1-1 0,0 1 0,0-1 0,0 1 0,0 0 0,-1-1 0,-1-6 0,1 8-84,-1 0-1,1 1 1,0 0 0,0-1 0,-1 1-1,0 0 1,1-1 0,-1 1 0,0 0-1,0 0 1,0 1 0,0-1 0,0 0-1,-1 1 1,1-1 0,0 1-1,-1 0 1,1 0 0,-1-1 0,1 2-1,-4-2 1,-5 0-744,0 0 0,0 1 0,-22-1 0,20 2-240,-6-1-6374</inkml:trace>
</inkml:ink>
</file>

<file path=ppt/ink/ink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0.197"/>
    </inkml:context>
    <inkml:brush xml:id="br0">
      <inkml:brushProperty name="width" value="0.025" units="cm"/>
      <inkml:brushProperty name="height" value="0.025" units="cm"/>
    </inkml:brush>
  </inkml:definitions>
  <inkml:trace contextRef="#ctx0" brushRef="#br0">158 17 12204,'0'0'5530,"-10"9"-1878,-6 7-2478,0 1 0,1 0 0,0 1 0,-19 34 0,26-40-913,1 1-1,1 0 1,0 0 0,1 0 0,1 1-1,0 0 1,0 0 0,2 0-1,-3 28 1,5-40-258,0 0 0,0 0 0,0 1 1,0-1-1,0 0 0,1 0 0,-1 0 0,1 0 1,-1 0-1,1 0 0,0 0 0,0 0 0,0 0 1,0 0-1,0-1 0,0 1 0,1 0 0,-1 0 0,0-1 1,1 1-1,-1-1 0,1 0 0,0 1 0,-1-1 1,1 0-1,0 0 0,0 0 0,0 0 0,0 0 1,0 0-1,0-1 0,0 1 0,0-1 0,0 1 0,0-1 1,0 0-1,0 0 0,1 0 0,1 0 0,3-1 37,0 1-1,0-1 0,0-1 0,0 1 0,0-1 1,-1 0-1,1-1 0,-1 0 0,0 0 0,0 0 1,8-5-1,0-3 82,-1-1 1,0 0-1,0 0 0,-1-2 1,-1 1-1,0-1 0,-1-1 1,0 0-1,-1 0 1,-1-1-1,0 0 0,-2-1 1,0 0-1,0 0 0,-2 0 1,0 0-1,-1-1 1,1-25-1,-9 23-121,5 20 0,0 0 0,-1 0 0,1-1 0,0 1 0,-1 0 0,1 0 0,0 0 0,-1 0 0,1 0 0,-1 0 0,1 0 0,0 0 0,-1 0 0,1 0 0,-1 0 0,1 0 0,0 0 0,-1 0 0,1 0 0,-1 0 0,1 0 0,0 0 0,-1 0 0,1 1 0,0-1 0,-1 0 0,1 0 0,0 0 0,-1 1 0,-2 1 0,0 1 0,1-1 0,-1 1 0,1 0 0,0 0 0,-1 0 0,1 0 0,-3 6 0,-6 16 0,1 1 0,1 0 0,2 0 0,0 1 0,2 0 0,0 0 0,2 0 0,1 31 0,2-57-53,0 1 1,0 0-1,0 0 1,0-1-1,1 1 1,-1 0-1,1 0 1,-1-1-1,1 1 1,-1 0-1,1-1 1,0 1-1,0-1 1,0 1-1,0-1 1,0 0-1,0 1 1,0-1-1,1 0 1,-1 0-1,0 1 1,1-1-1,2 1 0,-1 0-198,1-1 0,-1 0 0,1 0 0,-1 0 0,1-1-1,-1 1 1,1-1 0,0 0 0,-1 0 0,1 0-1,4-1 1,4-1-704,0 0 0,0-2 0,0 1 0,0-1 0,-1-1 0,12-6 0,17-15-5921,-4-6-6389</inkml:trace>
</inkml:ink>
</file>

<file path=ppt/ink/ink5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1.827"/>
    </inkml:context>
    <inkml:brush xml:id="br0">
      <inkml:brushProperty name="width" value="0.025" units="cm"/>
      <inkml:brushProperty name="height" value="0.025" units="cm"/>
      <inkml:brushProperty name="color" value="#00A0D7"/>
    </inkml:brush>
  </inkml:definitions>
  <inkml:trace contextRef="#ctx0" brushRef="#br0">142 0 16367,'0'0'4938,"-7"10"-3544,-67 119 3314,73-128-4318,14-12 416,-5 4-720,1 1-1,0 0 1,0 0 0,1 0-1,-1 2 1,1-1-1,14-4 1,-22 8-87,0 0 0,1 1-1,-1-1 1,1 0 0,0 1 0,-1-1-1,1 1 1,-1 0 0,1 0 0,-1 0-1,1 0 1,0 0 0,-1 1 0,1-1 0,-1 1-1,1 0 1,-1 0 0,1 0 0,-1 0-1,0 0 1,1 0 0,-1 0 0,0 1-1,0-1 1,0 1 0,0 0 0,0 0 0,0-1-1,-1 1 1,1 0 0,0 1 0,-1-1-1,0 0 1,1 0 0,0 4 0,1 2 94,0 0 0,-1 1 0,0-1 0,0 0 0,-1 1 1,0-1-1,-1 1 0,1-1 0,-2 1 0,1-1 0,-1 0 0,-1 1 0,1-1 1,-2 0-1,1 1 0,-1-1 0,0-1 0,-6 13 0,5-14-16,0 0-1,0-1 0,-1 1 0,0-1 1,0 0-1,0 0 0,0 0 0,-1-1 1,1 0-1,-1 0 0,-1 0 0,1-1 1,0 1-1,-1-2 0,1 1 0,-1-1 1,0 0-1,0 0 0,0-1 0,0 0 0,0 0 1,-11-1-1,14 0-290,1-1 1,0 1-1,-1-1 0,1 0 1,0 0-1,-1 0 0,1-1 1,0 1-1,0-1 0,0 0 1,0 0-1,0 0 1,1 0-1,-1 0 0,0-1 1,1 1-1,0-1 0,0 1 1,-1-1-1,2 0 0,-1 0 1,-3-5-1,2 2-456,1 0 0,-1 1 0,1-1 0,0 0 0,1 0 0,-1 0 0,1 0 0,0-1 0,1 1 0,-1 0 0,1 0 0,1-8 0,5-7-8159</inkml:trace>
</inkml:ink>
</file>

<file path=ppt/ink/ink5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168"/>
    </inkml:context>
    <inkml:brush xml:id="br0">
      <inkml:brushProperty name="width" value="0.025" units="cm"/>
      <inkml:brushProperty name="height" value="0.025" units="cm"/>
      <inkml:brushProperty name="color" value="#00A0D7"/>
    </inkml:brush>
  </inkml:definitions>
  <inkml:trace contextRef="#ctx0" brushRef="#br0">1 46 20083,'0'0'9705,"64"-18"-9737,-34 13-416,2 1-866,1-1-928,1 1-801,-5 0-896,-2-1-2147</inkml:trace>
</inkml:ink>
</file>

<file path=ppt/ink/ink5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526"/>
    </inkml:context>
    <inkml:brush xml:id="br0">
      <inkml:brushProperty name="width" value="0.025" units="cm"/>
      <inkml:brushProperty name="height" value="0.025" units="cm"/>
      <inkml:brushProperty name="color" value="#00A0D7"/>
    </inkml:brush>
  </inkml:definitions>
  <inkml:trace contextRef="#ctx0" brushRef="#br0">85 15 18385,'-9'9'1698,"3"-3"-1409,-1 0 1,0 1-1,1 0 0,0 0 1,1 1-1,0-1 0,0 1 1,1 1-1,0-1 0,0 0 1,0 1-1,1 0 0,1 0 1,0 0-1,0 0 0,1 0 1,0 0-1,0 1 0,1 11 1,1-19-228,-1-1 1,1 1-1,-1 0 0,1 0 1,0 0-1,0 0 1,0-1-1,0 1 0,0 0 1,1-1-1,-1 1 1,0-1-1,1 1 0,-1-1 1,1 0-1,-1 1 1,1-1-1,0 0 0,0 0 1,-1 0-1,1 0 1,0-1-1,0 1 0,0 0 1,0-1-1,0 1 1,0-1-1,0 0 0,0 0 1,3 0-1,0 1 111,-1-1-1,1 0 1,-1-1 0,1 1-1,0-1 1,-1 0-1,0 0 1,1 0 0,-1-1-1,0 1 1,1-1-1,-1 0 1,4-3 0,2-2 34,-1-1 1,-1 0-1,1-1 1,-1 0 0,-1 0-1,9-12 1,-13 17-147,-1 0-1,1-1 1,-1 1 0,0-1 0,0 1-1,-1-1 1,1 0 0,-1 1-1,0-1 1,0 0 0,0 0 0,-1 0-1,0 0 1,0 0 0,0 0 0,-1 0-1,-1-9 1,0 11-60,1 0 0,-1 0 0,0 0 0,0 1 0,-1-1 0,1 0 1,0 1-1,-1-1 0,0 1 0,1 0 0,-1 0 0,0 0 0,0 0 0,0 1 0,0-1 0,0 1 0,-1 0 0,1 0 1,0 0-1,-6-1 0,-5-1-30,1 0 1,-1 1 0,-24 0-1,36 2-116,-1 1 0,1-1 0,-1 0 0,1 1 0,-1 0 0,1-1 0,0 1 0,0 0 0,-1 0 0,1 0 0,0 1 0,0-1 0,0 1 0,0-1 0,0 1 0,0-1 0,1 1 0,-1 0 0,0 0 0,-1 2 0,3-3-98,-1 0 0,1 0-1,0 0 1,-1 0 0,1 0 0,0 0 0,-1 0 0,1 0 0,0 0 0,0 0 0,0 0 0,0 0 0,0 0 0,0 0 0,0 0 0,0 0 0,1 0 0,-1 0-1,0 0 1,0 0 0,1 0 0,-1 0 0,1 0 0,-1 0 0,1-1 0,-1 1 0,1 0 0,0 0 0,-1 0 0,1-1 0,0 1 0,0 0 0,-1 0 0,1-1-1,0 1 1,0-1 0,0 1 0,0-1 0,0 1 0,0-1 0,0 0 0,0 1 0,0-1 0,0 0 0,0 0 0,0 0 0,2 0 0,26 6-6094</inkml:trace>
</inkml:ink>
</file>

<file path=ppt/ink/ink5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868"/>
    </inkml:context>
    <inkml:brush xml:id="br0">
      <inkml:brushProperty name="width" value="0.025" units="cm"/>
      <inkml:brushProperty name="height" value="0.025" units="cm"/>
      <inkml:brushProperty name="color" value="#00A0D7"/>
    </inkml:brush>
  </inkml:definitions>
  <inkml:trace contextRef="#ctx0" brushRef="#br0">210 59 13549,'0'0'5125,"-13"1"-2195,3-1-2516,1 1 0,0 0 0,0 1-1,0-1 1,0 2 0,1-1 0,-1 1-1,0 1 1,1 0 0,0 0-1,0 0 1,0 1 0,0 0 0,1 1-1,0 0 1,0 0 0,-10 12-1,12-12-321,1 1 0,0 0-1,0 0 1,0 0 0,1 1-1,0 0 1,0-1 0,-2 12-1,5-17-85,-1 0 0,1 0 0,-1 0 0,1 0 0,0 0 0,0 0-1,0 0 1,0 1 0,0-1 0,0 0 0,1 0 0,-1 0 0,1 0-1,-1 0 1,1 0 0,0 0 0,0 0 0,0 0 0,0 0 0,0 0-1,0-1 1,0 1 0,1 0 0,-1-1 0,1 1 0,-1-1-1,1 1 1,0-1 0,-1 0 0,1 0 0,0 0 0,0 0 0,0 0-1,0 0 1,2 1 0,7 0 83,0 0-1,1-1 0,-1 0 1,1 0-1,-1-2 1,0 1-1,1-1 1,-1-1-1,0 0 0,1 0 1,-1-2-1,-1 1 1,1-1-1,10-6 1,-2 2 71,-2-2 1,1 0-1,-1-1 1,-1-1-1,0 0 1,-1-1-1,15-17 1,-27 28-167,-1 0 1,0-1-1,0 1 1,-1 0-1,1 0 1,0-1-1,-1 1 1,1-1-1,-1 1 1,0-1-1,0 0 1,0 0 0,0 1-1,-1-1 1,1 0-1,-1 0 1,1 0-1,-1 0 1,0-3-1,-1 3 27,0 1 0,0 0-1,0 0 1,0-1 0,0 1-1,0 0 1,-1 0 0,1 0 0,-1 0-1,0 0 1,1 0 0,-1 1-1,0-1 1,0 1 0,0-1-1,0 1 1,-4-3 0,-11-3-641,1 1 1,-1 0 0,0 1-1,-34-6 1,33 7-1293,-14-3-4900,7-1-4815</inkml:trace>
</inkml:ink>
</file>

<file path=ppt/ink/ink5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4.834"/>
    </inkml:context>
    <inkml:brush xml:id="br0">
      <inkml:brushProperty name="width" value="0.025" units="cm"/>
      <inkml:brushProperty name="height" value="0.025" units="cm"/>
      <inkml:brushProperty name="color" value="#00A0D7"/>
    </inkml:brush>
  </inkml:definitions>
  <inkml:trace contextRef="#ctx0" brushRef="#br0">105 0 12780,'0'0'18156,"-6"11"-18129,-18 32-49,24-42 20,-1-1 0,1 1 0,0-1 0,-1 1 0,1-1 0,0 1 0,0 0 0,0-1 0,0 1 0,-1-1 0,1 1 0,0 0-1,0-1 1,0 1 0,0 0 0,0-1 0,1 1 0,-1-1 0,0 1 0,0 0 0,0-1 0,0 1 0,1-1 0,-1 1 0,0-1 0,0 1 0,1-1 0,-1 1 0,1-1-1,-1 1 1,0-1 0,1 1 0,-1-1 0,1 1 0,-1-1 0,1 0 0,-1 1 0,1-1 0,-1 0 0,1 0 0,0 1 0,-1-1 0,1 0 0,-1 0 0,1 0-1,0 0 1,-1 0 0,1 1 0,-1-1 0,2-1 0,37 2-23,-31-2 22,17 0 25,-14 1-30,0-1 0,0 1 0,0 1 1,0 0-1,15 4 0,-24-5 14,0 1 0,1 0-1,-1 0 1,0 0-1,0 0 1,0 0 0,0 0-1,0 1 1,0-1-1,0 0 1,-1 1 0,1 0-1,0 0 1,-1-1 0,1 1-1,-1 0 1,0 0-1,1 0 1,-1 0 0,0 0-1,0 1 1,-1-1-1,1 0 1,0 0 0,-1 1-1,1-1 1,-1 0-1,0 1 1,0-1 0,0 4-1,0-1 27,-1-1 1,1 1-1,-1-1 0,0 1 0,0-1 0,0 0 0,-1 1 1,1-1-1,-1 0 0,0 0 0,0 0 0,-1 0 0,1-1 1,-1 1-1,0 0 0,0-1 0,0 0 0,0 0 0,-1 0 1,1 0-1,-1 0 0,1-1 0,-1 1 0,0-1 0,0 0 1,-1 0-1,1-1 0,0 1 0,-6 0 0,-9 3 109,1-1 0,-1-1 0,0-1-1,0-1 1,-32-1 0,23-6-1841,26 5 1407,1 1 0,-1-1-1,1 0 1,-1 0 0,1 0 0,-1 0-1,1 0 1,0-1 0,0 1-1,-1 0 1,1 0 0,0-1 0,0 1-1,0-1 1,0 1 0,1-1-1,-1 1 1,0-1 0,1 0 0,-1 1-1,1-1 1,-1-3 0,0-13-7277</inkml:trace>
</inkml:ink>
</file>

<file path=ppt/ink/ink5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192"/>
    </inkml:context>
    <inkml:brush xml:id="br0">
      <inkml:brushProperty name="width" value="0.025" units="cm"/>
      <inkml:brushProperty name="height" value="0.025" units="cm"/>
      <inkml:brushProperty name="color" value="#00A0D7"/>
    </inkml:brush>
  </inkml:definitions>
  <inkml:trace contextRef="#ctx0" brushRef="#br0">1 14 20211,'0'0'9897,"67"-13"-9832,-45 13-65,9 3-1089,5-1-1218,5-2-1536,-1 0-2051,3 0-5765</inkml:trace>
</inkml:ink>
</file>

<file path=ppt/ink/ink5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535"/>
    </inkml:context>
    <inkml:brush xml:id="br0">
      <inkml:brushProperty name="width" value="0.025" units="cm"/>
      <inkml:brushProperty name="height" value="0.025" units="cm"/>
      <inkml:brushProperty name="color" value="#00A0D7"/>
    </inkml:brush>
  </inkml:definitions>
  <inkml:trace contextRef="#ctx0" brushRef="#br0">107 49 16944,'-10'6'1271,"5"-4"-1050,-7 4 601,0 0-1,1 1 1,-17 13-1,26-18-741,0-1 0,0 1 0,0 0-1,0-1 1,0 1 0,1 0-1,-1 0 1,0 0 0,1 0-1,-1 1 1,1-1 0,0 0-1,0 1 1,0-1 0,0 0-1,0 1 1,1-1 0,-1 1 0,1 0-1,-1-1 1,1 1 0,0-1-1,0 1 1,0 0 0,0-1-1,1 1 1,-1-1 0,2 5-1,-1-6-41,0 1 0,0-1 0,1 0 0,-1 1 0,0-1 0,1 0-1,-1 0 1,1 0 0,0 0 0,-1 0 0,1 0 0,0-1 0,-1 1-1,1 0 1,0-1 0,0 0 0,-1 1 0,1-1 0,3 0 0,41 2 1122,-39-2-1012,0 0 100,0-1-1,-1 0 1,1 0 0,-1 0-1,1-1 1,-1 0-1,0 0 1,0-1-1,0 0 1,0 0 0,0 0-1,-1-1 1,7-5-1,-9 7-140,-1 0 0,1 0-1,-1 0 1,0-1 0,0 1 0,0-1-1,0 1 1,0-1 0,-1 0 0,1 0-1,-1 0 1,1 0 0,-1 0-1,0 0 1,-1 0 0,1 0 0,0 0-1,-1 0 1,0 0 0,0-1-1,0 1 1,0 0 0,0 0 0,0-1-1,-1 1 1,0 0 0,0 0 0,1 0-1,-4-5 1,2 4-114,-2 0 0,1 0 0,0 0 0,-1 0-1,1 1 1,-1 0 0,0-1 0,0 1 0,-1 1 0,1-1 0,0 0 0,-1 1-1,0 0 1,1 0 0,-1 1 0,0-1 0,-7 0 0,7 0-49,0 1 0,-1 0 0,1 0 0,-1 0 0,1 1 0,-1 0 0,1 0-1,-1 0 1,1 1 0,-1 0 0,1 0 0,0 0 0,-1 1 0,1-1 0,-10 6 0,14-6-244,-1 0-1,1 1 0,-1-1 1,1 1-1,-1-1 1,1 1-1,0-1 1,0 1-1,0 0 1,0 0-1,0-1 1,0 1-1,1 0 1,-1 0-1,0 0 1,0 4-1,1-5-123,0 0-1,0 0 1,0 0-1,0 1 1,0-1 0,0 0-1,1 0 1,-1 1-1,0-1 1,1 0 0,-1 0-1,0 0 1,1 0-1,0 0 1,-1 1 0,1-1-1,0 0 1,-1 0 0,1 0-1,0-1 1,0 1-1,0 0 1,0 0 0,0 0-1,0-1 1,0 1-1,2 1 1,25 7-10610</inkml:trace>
</inkml:ink>
</file>

<file path=ppt/ink/ink5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896"/>
    </inkml:context>
    <inkml:brush xml:id="br0">
      <inkml:brushProperty name="width" value="0.025" units="cm"/>
      <inkml:brushProperty name="height" value="0.025" units="cm"/>
      <inkml:brushProperty name="color" value="#00A0D7"/>
    </inkml:brush>
  </inkml:definitions>
  <inkml:trace contextRef="#ctx0" brushRef="#br0">215 41 15887,'-9'-1'5205,"0"0"-4628,-1 1-1,0 0 1,0 0-1,0 1 1,0 1-1,0-1 1,1 2-1,-1-1 1,1 1 0,-1 0-1,-12 8 1,16-8-459,0 1 0,1 0 0,-1 0 1,1 0-1,0 1 0,0 0 0,0 0 1,1 0-1,0 1 0,0-1 0,0 1 1,-3 7-1,5-11-115,1 1-1,0-1 1,0 1 0,-1-1-1,1 1 1,1 0 0,-1-1-1,0 1 1,1 0 0,-1 0-1,1 0 1,0 0 0,0-1-1,0 1 1,1 0 0,-1 0-1,0 0 1,1-1 0,0 1 0,1 3-1,0-3 20,-1-1-1,1 0 1,0 1-1,0-1 1,1 0-1,-1 0 1,0 0-1,1-1 1,-1 1-1,1-1 1,-1 1-1,1-1 1,0 0-1,-1 0 1,1 0-1,3 1 1,10 1 289,0-1 1,0 0-1,0-1 0,0-1 1,29-2-1,-32 0-247,-1 0 0,0-1 0,0 0 0,0 0 0,-1-1 0,1-1 1,-1 0-1,0-1 0,14-9 0,-21 12-54,0 0 0,0 1 1,0-2-1,-1 1 0,1 0 1,-1-1-1,0 1 0,0-1 0,0 0 1,-1 0-1,1 0 0,-1 0 1,0 0-1,0-1 0,0 1 0,-1-1 1,0 1-1,1-1 0,-2 0 1,1 1-1,0-1 0,-1 0 1,0 0-1,0 1 0,-1-1 0,1 0 1,-2-5-1,1 7-129,-1 0 0,1-1 0,-1 1 0,1 0 1,-1 0-1,0 1 0,0-1 0,-1 0 0,1 0 0,0 1 0,-1 0 0,0-1 0,1 1 0,-1 0 1,0 0-1,0 1 0,0-1 0,0 0 0,-1 1 0,1 0 0,0 0 0,-1 0 0,-6-1 0,-8-1-1763,0 1-1,-1 0 0,-23 2 0,31 0 550,-30 0-11484</inkml:trace>
</inkml:ink>
</file>

<file path=ppt/ink/ink5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35.801"/>
    </inkml:context>
    <inkml:brush xml:id="br0">
      <inkml:brushProperty name="width" value="0.025" units="cm"/>
      <inkml:brushProperty name="height" value="0.025" units="cm"/>
    </inkml:brush>
  </inkml:definitions>
  <inkml:trace contextRef="#ctx0" brushRef="#br0">0 142 5894,'0'0'9763,"15"-9"-9127,19-8-344,1 1 0,0 2 1,50-13-1,175-31 33,-352 67 503,31 4-795,-175 45 121,258-55-242,24-5 16,69-12 208,185-49 0,-294 59 644,-22 3-385,-28 4-97,-309 85-122,344-86-191,1 0-20,1 0 0,0 0-1,0 1 1,0 0 0,0 0 0,-11 8 0,18-11-7,1 0-1,-1 0 1,0 0 0,0 0-1,0-1 1,0 1 0,0 0-1,0 0 1,1 1 0,-1-1-1,0 0 1,0 0-1,0 0 1,0 0 0,0 0-1,0 0 1,1 0 0,-1 0-1,0 0 1,0 0 0,0 0-1,0 0 1,0 0 0,0 0-1,0 0 1,0 0 0,1 1-1,-1-1 1,0 0 0,0 0-1,0 0 1,0 0 0,0 0-1,0 0 1,0 0 0,0 1-1,0-1 1,0 0 0,0 0-1,0 0 1,0 0 0,0 0-1,0 0 1,0 1 0,0-1-1,0 0 1,0 0 0,0 0-1,0 0 1,0 0 0,0 1-1,0-1 1,0 0 0,0 0-1,0 0 1,0 0 0,0 0-1,0 0 1,0 0 0,-1 0-1,1 1 1,0-1 0,0 0-1,0 0 1,0 0 0,0 0-1,0 0 1,-1 0 0,16 1-2848,-13-1 2193,38 0-8997</inkml:trace>
</inkml:ink>
</file>

<file path=ppt/ink/ink5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6.576"/>
    </inkml:context>
    <inkml:brush xml:id="br0">
      <inkml:brushProperty name="width" value="0.025" units="cm"/>
      <inkml:brushProperty name="height" value="0.025" units="cm"/>
    </inkml:brush>
  </inkml:definitions>
  <inkml:trace contextRef="#ctx0" brushRef="#br0">20 29 6887,'0'0'10260,"-4"-7"-9048,-11-14 460,26 50 3516,-8-26-5036,0 0 0,0 0 0,0 0 0,1-1 0,-1 1 0,1-1 0,-1 0 0,1 0 1,6 2-1,11 7-120,-2 4 976,-15-12-596,-1 0 0,1 0 0,1 0 0,-1 0 0,0-1 0,8 4 0,20 9-397,-1 2 1,-1 1 0,-1 1 0,0 1 0,49 47-1,50 35 35,158 104-18,-197-137-29,115 114 0,-37-31-4,-46-53 12,65 57 10,152 151 460,-162-131-241,-73-69 208,90 91-214,159 151 253,-263-272-487,152 99 0,-45-29 0,34 20 0,-148-112 0,94 81 0,-97-67 0,-46-37 0,2-2 0,2-2 0,55 34 0,286 153 0,-304-167 0,72 61 0,-45-30 0,81 45 0,63 49 0,-4 4 0,-74-58 0,8 30 0,-76-61 0,56 33 0,-84-67 0,-35-28 0,1 0 0,1-3 0,46 22 0,-76-42 0,25 12 0,0 1 0,-1 2 0,-1 1 0,36 28 0,-60-40 9,13 11 9,-20-18-22,0 0 0,1 1 1,-1-1-1,1 0 0,-1 1 0,0-1 0,1 0 0,-1 0 1,1 1-1,-1-1 0,1 0 0,-1 0 0,1 0 0,-1 0 1,1 0-1,-1 0 0,1 0 0,0 0 0,-1 0 0,1 0 0,-1 0 1,1 0-1,-1 0 0,1 0 0,-1 0 0,1 0 0,-1-1 1,1 1-1,-1 0 0,1 0 0,-1-1 0,0 1 0,1 0 0,-1-1 1,1 1-1,-1 0 0,0-1 0,1 0 0,-1 1-604,-2-3-703,-1 1-1,0 0 1,0 0 0,0 0 0,0 0 0,0 0 0,0 0 0,0 1 0,-5-2 0,-9-3-6339</inkml:trace>
</inkml:ink>
</file>

<file path=ppt/ink/ink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0.540"/>
    </inkml:context>
    <inkml:brush xml:id="br0">
      <inkml:brushProperty name="width" value="0.025" units="cm"/>
      <inkml:brushProperty name="height" value="0.025" units="cm"/>
    </inkml:brush>
  </inkml:definitions>
  <inkml:trace contextRef="#ctx0" brushRef="#br0">84 0 16015,'0'0'9930,"-59"72"-7304,47-35-1121,4 2-608,3-2-352,5-3-481,0-5-32,10-11-545,8-6-832,4-11-929,0-1-1153,1-14-1122,-2-13-3394</inkml:trace>
</inkml:ink>
</file>

<file path=ppt/ink/ink5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3.829"/>
    </inkml:context>
    <inkml:brush xml:id="br0">
      <inkml:brushProperty name="width" value="0.025" units="cm"/>
      <inkml:brushProperty name="height" value="0.025" units="cm"/>
    </inkml:brush>
  </inkml:definitions>
  <inkml:trace contextRef="#ctx0" brushRef="#br0">103 63 7719,'0'0'15364,"12"-6"-15193,19-5-107,1 2 0,1 1 0,-1 1 0,1 2 0,48-2 0,-3 1-189,-70 5-7,-51 3 272,-124 17-27,92-9 1331,-82 1-1,396-30-1747,-148 9-225,31-6-336,-174 19 1143,-92 18-1,21-2 855,38-13 120,71-7-977,57-6-670,35-2-2605,138 3 0,-214 6 2784,0 0-1,-1 0 1,1 0 0,-1 0-1,1 0 1,0 1 0,-1-1 0,1 0-1,-1 1 1,1 0 0,-1-1 0,1 1-1,-1 0 1,0-1 0,1 1-1,-1 0 1,0 0 0,0 0 0,1 1-1,0 0 1,-2-1 59,0 0 0,0 0 0,0-1-1,0 1 1,0 0 0,0 0 0,0 0 0,0 0 0,-1-1-1,1 1 1,0 0 0,0 0 0,-1-1 0,1 1 0,-1 0-1,1 0 1,0-1 0,-1 1 0,0 0 0,1-1-1,-1 1 1,1-1 0,-1 1 0,0-1 0,1 1 0,-1-1-1,0 1 1,1-1 0,-1 1 0,0-1 0,0 0 0,0 0-1,1 1 1,-1-1 0,0 0 0,0 0 0,0 0 0,-1 0-1,-31 9-5527</inkml:trace>
</inkml:ink>
</file>

<file path=ppt/ink/ink5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45.742"/>
    </inkml:context>
    <inkml:brush xml:id="br0">
      <inkml:brushProperty name="width" value="0.025" units="cm"/>
      <inkml:brushProperty name="height" value="0.025" units="cm"/>
    </inkml:brush>
  </inkml:definitions>
  <inkml:trace contextRef="#ctx0" brushRef="#br0">1 143 7719,'0'0'10159,"8"-3"-9694,29-11-147,1 2 1,0 2 0,1 1-1,54-5 1,172-1-182,6-1-1542,-80-19 1352,-118 20 1142,-150 24 48,-111 40-339,-213 27 0,492-92-1953,24-4-5260,-82 15 516</inkml:trace>
</inkml:ink>
</file>

<file path=ppt/ink/ink5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46.696"/>
    </inkml:context>
    <inkml:brush xml:id="br0">
      <inkml:brushProperty name="width" value="0.025" units="cm"/>
      <inkml:brushProperty name="height" value="0.025" units="cm"/>
    </inkml:brush>
  </inkml:definitions>
  <inkml:trace contextRef="#ctx0" brushRef="#br0">79 77 8872,'-16'4'1380,"12"-4"-1129,0 0-1,1 1 1,-1 0 0,0 0 0,1 0 0,-1 0-1,1 0 1,-1 1 0,1-1 0,-1 1 0,1 0-1,0 0 1,0 0 0,0 1 0,0-1-1,1 1 1,-4 2 0,6-4-244,0-1 1,1 1-1,-1 0 1,0-1-1,0 1 1,0-1-1,0 1 0,1-1 1,-1 1-1,0-1 1,0 1-1,1-1 1,-1 1-1,0-1 1,1 0-1,-1 1 0,0-1 1,1 1-1,-1-1 1,1 0-1,-1 1 1,1-1-1,-1 0 1,1 0-1,-1 1 0,1-1 1,-1 0-1,1 0 1,-1 0-1,1 0 1,-1 0-1,1 0 0,0 1 1,-1-1-1,1 0 1,-1-1-1,1 1 1,0 0-1,29 2-82,-29-2 95,58-2 560,-1-3 0,1-3 1,106-28-1,-28 5-307,-37 14-576,0 4 0,0 4 0,105 5 1,-191 8-459,-25 4 839,-25 2 39,27-10-1980,1-4-3828</inkml:trace>
</inkml:ink>
</file>

<file path=ppt/ink/ink5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54.171"/>
    </inkml:context>
    <inkml:brush xml:id="br0">
      <inkml:brushProperty name="width" value="0.025" units="cm"/>
      <inkml:brushProperty name="height" value="0.025" units="cm"/>
    </inkml:brush>
  </inkml:definitions>
  <inkml:trace contextRef="#ctx0" brushRef="#br0">85 32 4869,'-84'0'6160,"120"18"-5583,-11-12-391,0-2 0,1-1 0,-1-1 0,1-1 0,-1-1 0,1-1 0,41-8 0,-35 5-155,0 1 0,0 1 0,0 2 1,37 5-1,-54-2 16,0 1 0,-1 1 0,0 0 0,0 2 1,19 10-1,-20-10 27,0 0 1,1-1 0,0 0 0,-1-1-1,2-1 1,18 4 0,0-7 87,1 0 0,-1-3 0,0-1-1,1-1 1,-1-1 0,34-12 0,-16 6-165,64-7-1,-113 17 4,1 1 0,-1 0 0,1-1 0,-1 1 0,1 1 0,-1-1-1,1 0 1,-1 1 0,1-1 0,-1 1 0,4 1 0,-5-2 5,-1 0 0,0 1 1,1-1-1,-1 0 0,0 1 0,0-1 1,1 0-1,-1 1 0,0-1 0,0 0 1,0 1-1,0-1 0,1 0 0,-1 1 1,0-1-1,0 1 0,0-1 1,0 0-1,0 1 0,0-1 0,0 1 1,0-1-1,0 0 0,0 1 0,0-1 1,0 1-1,0-1 0,-1 0 0,1 1 1,0-1-1,0 0 0,0 1 0,0-1 1,-1 0-1,1 1 0,0-1 0,0 0 1,-1 1-1,1-1 0,-4 4 29,0-1 0,1 1 0,-1-1 0,0 0 0,-1-1 0,1 1 0,0-1 0,-1 0-1,1 0 1,-6 2 0,-3-1-4,-1 0 0,0 0 0,0-2 0,1 1 0,-1-2 0,0 0 1,0-1-1,-20-3 0,-14-5 112,-51-17 0,-20-4 430,79 22-216,0 3 0,-1 1 0,0 2 0,0 2 0,0 1 1,-62 11-1,94-10-312,-6 1 3,1 1 1,-28 10 0,42-13-63,1 0 1,-1 0-1,0 0 1,0 0-1,0 0 1,1 0 0,-1 0-1,0 0 1,1-1-1,-1 1 1,1 0-1,-1 0 1,1 0-1,0 0 1,-1-1 0,1 1-1,0 0 1,0-1-1,-1 1 1,1 0-1,1 0 1,-2-1 11,12 10-15,1-1 0,0 0 0,1-1 0,-1 0 0,2-1 0,-1-1 0,1 0 0,0-1 0,0 0 0,0-2 0,30 5-1,10-4-1,0-1 0,55-6 0,-40-4-206,-1-3 1,0-4-1,81-26 1,-88 23-229,-16 15 515,-27 3-48,-80-16 729,3 7-564,0 3 0,0 2 0,0 2-1,-1 3 1,1 3 0,-95 20-1,119-17-89,26-6-245,29-12-2,-18 9 152,32-14-187,0 2-1,0 1 0,1 2 0,0 2 0,1 1 0,0 1 0,48 0 1,64 1-1904,179-15-6348,-445 33 11906,74-6-3936,-3-5-1648</inkml:trace>
</inkml:ink>
</file>

<file path=ppt/ink/ink5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59.092"/>
    </inkml:context>
    <inkml:brush xml:id="br0">
      <inkml:brushProperty name="width" value="0.025" units="cm"/>
      <inkml:brushProperty name="height" value="0.025" units="cm"/>
      <inkml:brushProperty name="color" value="#E71224"/>
    </inkml:brush>
  </inkml:definitions>
  <inkml:trace contextRef="#ctx0" brushRef="#br0">30 382 4516,'-2'10'1315,"-2"-10"513,-7 2 7067,2 23-3820,5-12-1530,5-33-1931,7-31-869,20-67 1,-8 41-678,-13 36-31,-6 30-23,0-1 0,1 1 1,1 0-1,0 1 0,5-13 1,-7 70 49,-15 39-35,7-45-28,-4 78 1,11-118-34,0-6 57,-1 1 1,1 0-1,0-1 1,0 1-1,1-1 1,-1 1 0,1 0-1,2-7 1,0-8 5,30-201 327,-24 164-353,-13 120-14,-2 0 0,-19 81-1,-1 14 17,26-168-302,-1-18-935,6-49 0,-3 81-6452,-2 13-1153</inkml:trace>
</inkml:ink>
</file>

<file path=ppt/ink/ink5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092"/>
    </inkml:context>
    <inkml:brush xml:id="br0">
      <inkml:brushProperty name="width" value="0.025" units="cm"/>
      <inkml:brushProperty name="height" value="0.025" units="cm"/>
      <inkml:brushProperty name="color" value="#E71224"/>
    </inkml:brush>
  </inkml:definitions>
  <inkml:trace contextRef="#ctx0" brushRef="#br0">139 15 11787,'0'0'12828,"-9"-4"-12107,6 3-691,2 0 9,-1-1 1,-1 1-1,1 0 1,0 0-1,0 1 1,0-1-1,-1 0 1,1 1-1,0-1 1,0 1-1,-1 0 1,1 0-1,0 0 1,-1 0-1,1 0 1,0 0-1,-1 0 1,1 1-1,0 0 1,-1-1-1,1 1 1,0 0-1,0 0 1,0 0-1,0 0 1,0 0-1,0 1 1,0-1-1,0 1 1,1-1-1,-1 1 1,0-1-1,1 1 1,-1 0-1,-1 3 1,-3 4 142,0 1 0,0-1-1,1 1 1,1 0 0,0 1 0,0-1 0,1 1-1,0 0 1,-2 12 0,3-2 191,0-1 0,1 1 0,4 40 0,-3-58-357,0-1 0,0 1 1,0-1-1,1 1 0,-1-1 1,1 1-1,0-1 0,0 1 1,-1-1-1,1 0 0,1 1 0,-1-1 1,0 0-1,1 0 0,-1 0 1,1 0-1,-1 0 0,1 0 1,0 0-1,0-1 0,0 1 1,0-1-1,0 1 0,0-1 0,1 0 1,-1 0-1,0 0 0,1 0 1,-1 0-1,0 0 0,1-1 1,-1 1-1,1-1 0,-1 0 1,1 1-1,3-2 0,-2 1 4,0-1 1,0 1-1,0-1 0,0 0 0,-1-1 0,1 1 0,0-1 1,-1 1-1,1-1 0,-1 0 0,1-1 0,-1 1 1,0-1-1,0 1 0,0-1 0,0 0 0,-1 0 1,1 0-1,-1 0 0,0-1 0,0 1 0,3-6 0,-3 5 8,0 0-1,-1-1 0,1 1 0,-1-1 0,0 1 0,0-1 1,0 0-1,-1 0 0,0 1 0,0-1 0,0 0 0,0 1 1,-1-1-1,-1-4 0,1 6-18,0 1-1,0 0 1,0 0 0,0 0-1,0 0 1,-1 0 0,1 0 0,-1 0-1,1 0 1,-1 0 0,0 1-1,0-1 1,0 1 0,0-1 0,0 1-1,0 0 1,0 0 0,0 0-1,0 0 1,-1 0 0,1 0 0,0 1-1,-1-1 1,1 1 0,0 0-1,-1-1 1,-3 1 0,-29 4-636,34-4 465,0 1 1,0 0-1,0-1 1,1 1-1,-1-1 1,0 1-1,0 0 0,1 0 1,-1-1-1,1 1 1,-1 0-1,0 0 1,1 0-1,-1 0 1,1 0-1,0-1 1,-1 1-1,1 0 1,0 0-1,-1 0 1,1 0-1,0 0 0,0 0 1,0 0-1,0 0 1,0 0-1,0 0 1,0 0-1,1 0 1,-1 0-1,0 0 1,1 1-1,-1-1-148,0 0-1,1-1 1,-1 1-1,0 0 1,1-1-1,-1 1 1,1-1-1,-1 1 1,0-1-1,1 1 1,0 0-1,-1-1 1,1 0-1,-1 1 1,1-1-1,0 1 1,-1-1-1,1 0 1,0 1-1,-1-1 1,1 0-1,0 0 1,-1 0-1,1 0 1,0 1-1,0-1 1,-1 0-1,1 0 1,0 0-1,1-1 1,-1 1-245,17 1-9230</inkml:trace>
</inkml:ink>
</file>

<file path=ppt/ink/ink5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438"/>
    </inkml:context>
    <inkml:brush xml:id="br0">
      <inkml:brushProperty name="width" value="0.025" units="cm"/>
      <inkml:brushProperty name="height" value="0.025" units="cm"/>
      <inkml:brushProperty name="color" value="#E71224"/>
    </inkml:brush>
  </inkml:definitions>
  <inkml:trace contextRef="#ctx0" brushRef="#br0">119 73 14862,'0'0'6609,"-12"7"-4367,11-6-2251,-12 8 724,0 0 0,0 1 1,-18 19-1,28-26-579,-1 1 0,1 0 0,0-1 0,0 1-1,1 0 1,-1 0 0,1 1 0,0-1 0,0 0 0,0 1 0,1-1 0,-1 1 0,1 0 0,0-1 0,1 1 0,-1 0 0,1 0 0,0-1 0,0 1 0,1 6 0,0-10-143,-1 1 0,1-1 0,0 1 0,0-1 1,0 1-1,0-1 0,0 1 0,0-1 0,0 0 0,0 0 0,0 0 1,1 0-1,-1 1 0,0-2 0,1 1 0,-1 0 0,1 0 1,-1 0-1,1-1 0,-1 1 0,1-1 0,-1 1 0,1-1 0,0 1 1,-1-1-1,1 0 0,0 0 0,-1 0 0,1 0 0,0 0 0,-1 0 1,1-1-1,2 0 0,2 0 30,0 0 0,0 0 0,0 0 0,0-1-1,-1 0 1,1 0 0,0-1 0,5-4 0,1-1 26,-2-1 0,1 0 0,-1-1 0,-1 0 0,0-1 0,15-22-1,-20 28 14,-1 0 1,0 0-1,0-1 0,-1 1 0,1-1 0,-1 0 0,-1 0 0,1 1 0,-1-1 0,0 0 0,0-1 0,0 1 0,-1 0 0,0 0 0,0 0 0,-1 0 0,0 0 1,-2-8-1,3 12-38,-1 0 0,0 1 0,0-1 1,0 0-1,0 1 0,0-1 0,0 1 0,0-1 1,0 1-1,-1-1 0,1 1 0,-1 0 1,1 0-1,-1 0 0,1 0 0,-1 0 1,0 0-1,1 0 0,-1 0 0,0 0 0,0 1 1,1-1-1,-1 1 0,0 0 0,0-1 1,0 1-1,0 0 0,0 0 0,0 0 1,0 0-1,1 0 0,-1 1 0,0-1 0,0 1 1,0-1-1,0 1 0,1-1 0,-1 1 1,0 0-1,-2 2 0,-3 0-45,0 0-1,1 1 1,-1 0-1,1 0 1,0 1 0,0 0-1,0 0 1,-8 10-1,10-9-55,0-1 0,0 0 0,1 1-1,0 0 1,0 0 0,1 0 0,-1 0-1,1 0 1,1 0 0,-1 0 0,1 1-1,0-1 1,0 1 0,1-1 0,0 1-1,1 7 1,-1-13-32,0 0 1,1 0-1,-1 0 0,0 0 1,1 0-1,-1 0 0,1 0 1,-1 0-1,1 0 1,0 0-1,-1 0 0,1 0 1,0 0-1,-1-1 0,1 1 1,0 0-1,0 0 0,0-1 1,0 1-1,0-1 0,0 1 1,0-1-1,0 1 0,0-1 1,1 1-1,2 0-186,-1-1 0,1 1 0,0-1 0,-1 0 0,1 0 0,-1 0 0,1-1 1,4 0-1,0-1-611,1 0 1,-1-1 0,1 0-1,-1 0 1,15-9-1,7-12-4282,-2-2-3445</inkml:trace>
</inkml:ink>
</file>

<file path=ppt/ink/ink5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828"/>
    </inkml:context>
    <inkml:brush xml:id="br0">
      <inkml:brushProperty name="width" value="0.025" units="cm"/>
      <inkml:brushProperty name="height" value="0.025" units="cm"/>
      <inkml:brushProperty name="color" value="#E71224"/>
    </inkml:brush>
  </inkml:definitions>
  <inkml:trace contextRef="#ctx0" brushRef="#br0">6 14 15375,'0'0'5028,"-1"10"-3784,0 11-626,-1 6 73,1-1 0,4 42 0,-3-63-543,0 0 1,1 0-1,0 0 0,0 0 1,0 1-1,1-1 1,-1 0-1,1-1 1,0 1-1,1 0 1,-1-1-1,1 1 1,0-1-1,0 0 1,0 0-1,1 0 0,0 0 1,-1 0-1,1-1 1,7 5-1,-8-7-85,0 1 0,0-1 0,0 0 0,0 0 0,0 0 0,0-1-1,0 1 1,0-1 0,0 1 0,0-1 0,0 0 0,0 0 0,0-1 0,0 1-1,0-1 1,0 1 0,0-1 0,6-2 0,-5 0-8,0 1 0,0-1 0,0 0 0,0 0 0,0 0 1,-1 0-1,1-1 0,-1 1 0,0-1 0,5-8 0,-1 1 193,-1 0 1,-1-1-1,0 1 0,-1-1 1,0 0-1,-1-1 0,0 1 1,1-18-1,-3 24-175,0 1 0,-1-1 0,0 0 0,0 1-1,-1-1 1,0 1 0,0-1 0,0 1 0,-1-1 0,1 1-1,-4-8 1,3 11-57,0 0-1,1 0 1,-1 0-1,0 0 1,0 0-1,0 1 0,0-1 1,-1 1-1,1-1 1,0 1-1,-1 0 1,1 0-1,0 0 1,-1 0-1,0 0 0,1 0 1,-1 1-1,1-1 1,-1 1-1,0 0 1,0 0-1,1 0 1,-1 0-1,0 0 1,-3 1-1,4 0-65,-1-1 1,1 1-1,-1-1 0,1 1 1,-1 0-1,1 0 1,0 0-1,-1 0 0,1 1 1,0-1-1,0 1 0,0-1 1,0 1-1,0 0 0,0-1 1,0 1-1,0 0 1,1 0-1,-1 0 0,-1 4 1,-1 3-786,0 0 0,0-1 1,1 1-1,-3 11 0,1-5-6825</inkml:trace>
</inkml:ink>
</file>

<file path=ppt/ink/ink5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6.654"/>
    </inkml:context>
    <inkml:brush xml:id="br0">
      <inkml:brushProperty name="width" value="0.025" units="cm"/>
      <inkml:brushProperty name="height" value="0.025" units="cm"/>
      <inkml:brushProperty name="color" value="#E71224"/>
    </inkml:brush>
  </inkml:definitions>
  <inkml:trace contextRef="#ctx0" brushRef="#br0">40 64 3395,'0'0'4661,"-3"-6"-4955,1 4 1026,-22-29-1488,16 18 4112,6 2 4464,37 33-7516,194 159 2657,-148-113-2398,-45-39-376,17 17-9,3-3-1,88 52 1,-125-82-28,0 1 0,0 0-1,-1 2 1,-1 0 0,24 30 0,-17-19-90,36 31 1,56 38 609,200 160 320,-282-227-618,-1 2 0,30 35-1,-33-32-133,71 59 0,3-6-34,97 107 1,-100-94-192,25 10-23,-73-66 95,58 62 0,-43-37 19,2-3 0,2-3 0,129 84 0,-14 2 187,-59-42-192,173 136 164,-109-85-211,-102-90-62,50 43 52,-33-16-26,181 123 0,-83-70-18,112 70 47,-223-157-3,164 142 1,-165-121-38,138 111-31,1-39 15,-201-134 21,49 43-1,-7-5 9,157 128 5,-176-141 8,-26-23-23,47 27 0,-48-33-4,0 1-1,36 32 0,34 38 2,62 59-4,-146-133-13,1 0-1,0-1 1,0 0 0,1-1-1,1-1 1,-1-1 0,2 0 0,-1-1-1,33 11 1,-14-5 15,0 0 0,63 38 0,-36-17-7,-45-24 24,-1 0 0,0 1-1,-1 1 1,-1 1-1,0 0 1,22 28 0,27 28-19,66 45-81,-96-90 60,1-1 0,1-2 0,1-1 1,57 24-1,-38-18-4,-48-24-128,28 17 495,-34-19-431,1 0-1,-1 0 1,0 0 0,1 0 0,-1 0-1,0 0 1,0 0 0,0 1-1,0-1 1,0 0 0,0 1 0,0-1-1,0 1 1,-1-1 0,1 1 0,-1 0-1,1-1 1,-1 1 0,1 2-1,-8-3-5424,-21-11-835,9 0 240</inkml:trace>
</inkml:ink>
</file>

<file path=ppt/ink/ink5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9.150"/>
    </inkml:context>
    <inkml:brush xml:id="br0">
      <inkml:brushProperty name="width" value="0.025" units="cm"/>
      <inkml:brushProperty name="height" value="0.025" units="cm"/>
      <inkml:brushProperty name="color" value="#E71224"/>
    </inkml:brush>
  </inkml:definitions>
  <inkml:trace contextRef="#ctx0" brushRef="#br0">10 1 16624,'0'0'8883,"0"11"-8136,-4 128 1463,0-93-2231,3 1-1,1-1 1,2 0 0,13 71 0,-8-98-571,-1-1-1934,-5-7-4660</inkml:trace>
</inkml:ink>
</file>

<file path=ppt/ink/ink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0.881"/>
    </inkml:context>
    <inkml:brush xml:id="br0">
      <inkml:brushProperty name="width" value="0.025" units="cm"/>
      <inkml:brushProperty name="height" value="0.025" units="cm"/>
    </inkml:brush>
  </inkml:definitions>
  <inkml:trace contextRef="#ctx0" brushRef="#br0">456 0 13581,'-6'9'7014,"-5"11"-5951,0-1 0,1 2 1,2-1-1,0 1 0,0 1 0,2-1 0,-3 24 0,5 3-734,1 0 1,3 0 0,3 0 0,12 74 0,5-21-111,36 105 0,-47-184-1424,-22-46-3009,-9-9-868,-8-9-2247</inkml:trace>
  <inkml:trace contextRef="#ctx0" brushRef="#br0" timeOffset="1">0 93 18930,'0'0'11723,"58"-42"-15118,-44 42-3620</inkml:trace>
</inkml:ink>
</file>

<file path=ppt/ink/ink5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9.651"/>
    </inkml:context>
    <inkml:brush xml:id="br0">
      <inkml:brushProperty name="width" value="0.025" units="cm"/>
      <inkml:brushProperty name="height" value="0.025" units="cm"/>
      <inkml:brushProperty name="color" value="#E71224"/>
    </inkml:brush>
  </inkml:definitions>
  <inkml:trace contextRef="#ctx0" brushRef="#br0">81 0 5029,'0'0'21076,"1"8"-19736,-1 1-1181,-1-1 1,0 1 0,-1-1 0,0 1-1,0-1 1,-1 0 0,0 0 0,0 0-1,-1 0 1,0 0 0,-6 7 0,-3 12-91,12-27-72,0 1 0,1 0 0,-1 0 0,1 0 0,0 0 1,-1 0-1,1 0 0,0 0 0,-1 0 0,1 0 1,0 0-1,0 0 0,0 0 0,0 0 0,0 0 1,0 0-1,0 0 0,0 0 0,1 0 0,-1 0 1,0 0-1,1 0 0,-1 0 0,0 0 0,1 0 1,-1 0-1,1 0 0,0 0 0,-1 0 0,1-1 1,-1 1-1,1 0 0,0 0 0,0-1 0,0 1 1,-1-1-1,1 1 0,0-1 0,0 1 0,0-1 1,0 1-1,0-1 0,0 0 0,0 1 0,0-1 1,0 0-1,1 0 0,10 3 2,0-1 0,0-1 0,21 0 0,5 1-202,-33-1 172,1 1 1,-1-1 0,0 1-1,0 0 1,0 1-1,0-1 1,0 1-1,0 0 1,-1 0-1,1 1 1,-1-1 0,0 1-1,0 0 1,-1 0-1,1 0 1,-1 1-1,0-1 1,4 6-1,-6-6 69,1-1 0,0 1 0,-1 0 0,0 0 0,0-1-1,0 1 1,0 0 0,-1 0 0,0 0 0,1 0 0,-1 0-1,-1 0 1,1 0 0,0 0 0,-1-1 0,0 1 0,0 0-1,0 0 1,-1-1 0,1 1 0,-1 0 0,1-1 0,-1 1-1,-1-1 1,1 0 0,-4 4 0,1-1 92,0-1 1,-1-1-1,0 1 1,0-1-1,0 0 0,0-1 1,-1 1-1,1-1 1,-1 0-1,0-1 0,0 0 1,0 0-1,-13 2 1,3-2 151,-1 0-1,1-1 1,-1-1 0,-27-3 0,29-3-764,20-4-773,24-10-2411,-22 17 2743,23-17-3898,1-4-1905</inkml:trace>
</inkml:ink>
</file>

<file path=ppt/ink/ink5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179"/>
    </inkml:context>
    <inkml:brush xml:id="br0">
      <inkml:brushProperty name="width" value="0.025" units="cm"/>
      <inkml:brushProperty name="height" value="0.025" units="cm"/>
      <inkml:brushProperty name="color" value="#E71224"/>
    </inkml:brush>
  </inkml:definitions>
  <inkml:trace contextRef="#ctx0" brushRef="#br0">125 1 13004,'0'0'14115,"-1"9"-13629,-6 14-305,-1-1 0,-1 1 0,0-2 0,-2 0 0,-1 0 0,-18 25 0,-5 11-71,32-50-5185,13-16 2596,12-18-1439,-3-8-2477</inkml:trace>
</inkml:ink>
</file>

<file path=ppt/ink/ink5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524"/>
    </inkml:context>
    <inkml:brush xml:id="br0">
      <inkml:brushProperty name="width" value="0.025" units="cm"/>
      <inkml:brushProperty name="height" value="0.025" units="cm"/>
      <inkml:brushProperty name="color" value="#E71224"/>
    </inkml:brush>
  </inkml:definitions>
  <inkml:trace contextRef="#ctx0" brushRef="#br0">174 1 14189,'0'0'7015,"-34"72"-6246,29-43-129,5 0-383,0 2-225,9-3-64,6 1-609,3-5-896,-1-5-545,0-5-673,-7-4-1665,-9-4 608</inkml:trace>
  <inkml:trace contextRef="#ctx0" brushRef="#br0" timeOffset="1">0 309 11307,'0'0'7399,"74"12"-6727,-29-24-512,4-6-95,4-4-1891,-3-1-3235,-2-2-4644</inkml:trace>
</inkml:ink>
</file>

<file path=ppt/ink/ink5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983"/>
    </inkml:context>
    <inkml:brush xml:id="br0">
      <inkml:brushProperty name="width" value="0.025" units="cm"/>
      <inkml:brushProperty name="height" value="0.025" units="cm"/>
      <inkml:brushProperty name="color" value="#E71224"/>
    </inkml:brush>
  </inkml:definitions>
  <inkml:trace contextRef="#ctx0" brushRef="#br0">259 22 11307,'0'0'7057,"-8"-6"-4334,5 4-2638,1 1 0,-1-1 1,0 0-1,0 1 1,0 0-1,0-1 1,0 1-1,0 0 0,0 0 1,0 1-1,0-1 1,-1 1-1,1 0 0,0-1 1,0 2-1,0-1 1,-1 0-1,1 0 0,0 1 1,0 0-1,0 0 1,0 0-1,0 0 1,0 0-1,0 0 0,0 1 1,0 0-1,0-1 1,1 1-1,-1 0 0,1 0 1,-1 0-1,-3 5 1,-11 9-42,0 1 0,1 1 1,0 1-1,2 0 0,-14 23 1,23-34-18,0 1 1,0-1 0,1 1 0,0 0-1,1 0 1,0 1 0,0-1 0,1 1-1,0-1 1,1 1 0,0 0 0,1-1-1,0 1 1,0 0 0,3 13 0,-2-20-17,1 0 1,0-1 0,-1 1 0,1 0-1,1-1 1,-1 1 0,0-1 0,0 0-1,1 1 1,-1-1 0,1-1 0,0 1-1,0 0 1,-1 0 0,1-1 0,0 0-1,1 0 1,-1 0 0,0 0-1,0 0 1,0 0 0,0-1 0,1 1-1,-1-1 1,7-1 0,1 2 50,1-1-1,-1 0 1,0-1-1,1 0 1,-1-1 0,15-4-1,14-16 93,-38 21-54,-1 1-1,0-1 1,0 0-1,0 1 1,0-1-1,0 0 1,0 0-1,0 0 1,0 0-1,-1 0 1,1 0-1,0 0 1,0 0-1,-1 0 1,1-1-1,-1 1 1,1 0-1,-1 0 1,1 0 0,-1-1-1,0 1 1,0 0-1,0 0 1,0-1-1,1 1 1,-2 0-1,1-1 1,0 1-1,0 0 1,0 0-1,-1-1 1,1 0-1,-5 0 46,1 0 0,-1 1 0,1 0 0,-1-1 0,1 2 0,-1-1 0,0 1 0,1-1 0,-1 1 0,0 1 0,1-1 0,-8 2 0,-1-2 20,3 0-110,1 0 1,0 1-1,-1 0 0,1 0 0,-18 6 0,73-14-65,35-25 248,-60 22-499,1 1 0,0 0-1,1 2 1,25-5 0,-48 12 253,1 0 0,0 0-1,-1 0 1,1 0 0,-1 0 0,1 0 0,0 0 0,-1 0-1,1 0 1,-1 1 0,1-1 0,0 0 0,-1 0 0,1 0-1,-1 1 1,1-1 0,-1 0 0,1 1 0,-1-1 0,1 0-1,-1 1 1,1-1 0,-1 1 0,0-1 0,1 1 0,-1-1 0,1 1-1,-1-1 1,0 1 0,0-1 0,1 1 0,-1-1 0,0 1-1,0-1 1,0 1 0,0 0 0,1-1 0,-1 1 0,0 0-1,0-1 1,0 1 0,0-1 0,0 1 0,-1 0 0,1-1-1,0 1 1,0-1 0,0 1 0,0-1 0,-1 1 0,1 0-1,0-1 1,-1 1 0,1-1 0,-1 1 0,-17 40 542,16-36-398,-6 8-92,1 1-1,0 1 0,1-1 1,1 1-1,0 0 0,1 0 1,1 1-1,-3 29 0,7-31-3438,6-11-3812</inkml:trace>
</inkml:ink>
</file>

<file path=ppt/ink/ink5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3.855"/>
    </inkml:context>
    <inkml:brush xml:id="br0">
      <inkml:brushProperty name="width" value="0.025" units="cm"/>
      <inkml:brushProperty name="height" value="0.025" units="cm"/>
      <inkml:brushProperty name="color" value="#E71224"/>
    </inkml:brush>
  </inkml:definitions>
  <inkml:trace contextRef="#ctx0" brushRef="#br0">20 1 9993,'0'0'9866,"0"9"-9605,-3 134 809,4-109-6301,1-3-5913,-1 3 16129,-2 0 0,-8 59-1,2-30-3267,4 0-8651,3-45 678</inkml:trace>
</inkml:ink>
</file>

<file path=ppt/ink/ink5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4.212"/>
    </inkml:context>
    <inkml:brush xml:id="br0">
      <inkml:brushProperty name="width" value="0.025" units="cm"/>
      <inkml:brushProperty name="height" value="0.025" units="cm"/>
      <inkml:brushProperty name="color" value="#E71224"/>
    </inkml:brush>
  </inkml:definitions>
  <inkml:trace contextRef="#ctx0" brushRef="#br0">0 0 3844,'0'0'672,"5"58"-512,-5-44 929,0-2 1218,0-2-802,0-2-1121,-2-4-320,1-2-1953</inkml:trace>
</inkml:ink>
</file>

<file path=ppt/ink/ink5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4.551"/>
    </inkml:context>
    <inkml:brush xml:id="br0">
      <inkml:brushProperty name="width" value="0.025" units="cm"/>
      <inkml:brushProperty name="height" value="0.025" units="cm"/>
      <inkml:brushProperty name="color" value="#E71224"/>
    </inkml:brush>
  </inkml:definitions>
  <inkml:trace contextRef="#ctx0" brushRef="#br0">10 1 9513,'-1'8'2199,"-8"91"2624,11-25-6811,3 75 3246,-5-119 2112,0-4-5521,1 61 157,-1-51 2878,0-30 445,0-11 748,0 4-1832,0 31-2466,0-25-1574</inkml:trace>
</inkml:ink>
</file>

<file path=ppt/ink/ink5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5.956"/>
    </inkml:context>
    <inkml:brush xml:id="br0">
      <inkml:brushProperty name="width" value="0.025" units="cm"/>
      <inkml:brushProperty name="height" value="0.025" units="cm"/>
      <inkml:brushProperty name="color" value="#E71224"/>
    </inkml:brush>
  </inkml:definitions>
  <inkml:trace contextRef="#ctx0" brushRef="#br0">38 52 7527,'0'0'2915,"1"-8"-2867,1-1 256,2-25 8771,-4 41-4902,0 19-1566,-1-16-2056,0 0 1,-1 0-1,0-1 0,0 1 0,-1 0 0,-9 17 1,8-19-508,1 1 0,-1 0 1,1 1-1,1-1 1,0 1-1,-2 17 0,34-46 197,-20 10-267,36-29-1513,-44 37 1034,1-1-1,-1 1 1,1-1 0,-1 1 0,1 0 0,0 0 0,-1 1 0,1-1 0,0 0-1,3 1 1,-5 0 52,-8 20 501,0-9 288,1 1 1,0-1 0,1 1 0,1 0 0,0 0 0,-3 14-1,0 43-2923,7-68 1921,0 1-3164</inkml:trace>
</inkml:ink>
</file>

<file path=ppt/ink/ink5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6.328"/>
    </inkml:context>
    <inkml:brush xml:id="br0">
      <inkml:brushProperty name="width" value="0.025" units="cm"/>
      <inkml:brushProperty name="height" value="0.025" units="cm"/>
      <inkml:brushProperty name="color" value="#E71224"/>
    </inkml:brush>
  </inkml:definitions>
  <inkml:trace contextRef="#ctx0" brushRef="#br0">19 0 13293,'0'0'13201,"-2"10"-13121,0 2-74,-4 32-60,43-42 204,-22-2-17,-12-1-177,0 1 1,1 0-1,-1 0 1,1 0-1,-1 1 1,0-1-1,1 1 1,-1 0 0,5 1-1,-6-1 20,-1 0 0,0 1 0,0-1 0,0 0 0,0 0 0,0 1 0,0-1 0,0 1 0,0-1 0,0 1 0,-1-1 0,1 1 0,-1 0 0,1-1 0,-1 1 0,0-1 0,1 1 0,-1 0 0,0 0 0,0-1 0,0 1 0,-1 3 0,1 0 68,-1-1 0,0 1 0,0 0 0,0 0-1,-1 0 1,1-1 0,-1 1 0,0-1 0,-1 1 0,1-1 0,-1 0 0,0 0 0,-3 4 0,3-5 38,1 0 0,0-1 0,-1 1 0,0-1 0,1 1 0,-1-1 0,0 0 0,0 0 0,0 0 0,-1-1 0,1 1 0,0-1 0,-1 1 0,1-1 0,-1 0 0,1-1 0,-1 1 0,-5 0-1,8-2-429,-1 0 0,1 0 0,-1 0-1,1 0 1,0 0 0,0-1 0,0 1-1,0 0 1,0-1 0,0 1 0,0-1-1,0 1 1,0-1 0,0 1-1,1-1 1,-1 1 0,1-1 0,-1 0-1,1 1 1,0-1 0,0 0 0,-1 0-1,1 1 1,0-1 0,1-2-1,-1 2-381,-2-25-7902</inkml:trace>
</inkml:ink>
</file>

<file path=ppt/ink/ink5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6.657"/>
    </inkml:context>
    <inkml:brush xml:id="br0">
      <inkml:brushProperty name="width" value="0.025" units="cm"/>
      <inkml:brushProperty name="height" value="0.025" units="cm"/>
      <inkml:brushProperty name="color" value="#E71224"/>
    </inkml:brush>
  </inkml:definitions>
  <inkml:trace contextRef="#ctx0" brushRef="#br0">1 1 15054,'0'0'10506,"50"5"-15310,-29-5-930,0 0-5124</inkml:trace>
</inkml:ink>
</file>

<file path=ppt/ink/ink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1.270"/>
    </inkml:context>
    <inkml:brush xml:id="br0">
      <inkml:brushProperty name="width" value="0.025" units="cm"/>
      <inkml:brushProperty name="height" value="0.025" units="cm"/>
    </inkml:brush>
  </inkml:definitions>
  <inkml:trace contextRef="#ctx0" brushRef="#br0">0 50 19795,'0'0'10217,"57"43"-10088,-18-34-65,14-9-417,8 0-960,4-22-1634,-1-15-1601,-5-5-3075</inkml:trace>
</inkml:ink>
</file>

<file path=ppt/ink/ink5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7.014"/>
    </inkml:context>
    <inkml:brush xml:id="br0">
      <inkml:brushProperty name="width" value="0.025" units="cm"/>
      <inkml:brushProperty name="height" value="0.025" units="cm"/>
      <inkml:brushProperty name="color" value="#E71224"/>
    </inkml:brush>
  </inkml:definitions>
  <inkml:trace contextRef="#ctx0" brushRef="#br0">62 5 14318,'0'0'2311,"-5"10"-384,3-7-1824,-35 71 3073,33-66-2881,1 0 0,1 1-1,-1-1 1,1 1 0,1 0-1,0-1 1,0 1 0,1 14-1,0-22-289,0 0 0,0-1 0,0 1 0,0 0 0,0-1 0,0 1 0,0 0 0,1 0 0,-1-1 0,0 1 0,1 0 0,-1-1 0,0 1 0,1 0 0,-1-1 0,1 1 0,-1-1 0,1 1 0,-1-1 0,1 1 0,-1-1 0,1 1-1,0-1 1,-1 0 0,1 1 0,0-1 0,-1 0 0,1 1 0,1-1 0,24-3 818,-20 0-544,1 0 0,-1 0 1,1 0-1,-1-1 1,9-7-1,-9 6-23,0-1-1,0 1 1,0-1 0,-1 0-1,0-1 1,0 1 0,0-1-1,-1 0 1,0 0-1,-1-1 1,1 1 0,-1-1-1,-1 0 1,0 1 0,0-1-1,0 0 1,0-14 0,-2 21-244,0-1-1,0 1 1,-1-1 0,1 1 0,-1 0 0,1-1 0,-1 1 0,1 0 0,-1 0 0,0-1 0,0 1-1,1 0 1,-1 0 0,0 0 0,0 0 0,0 0 0,0 0 0,0 0 0,-1 0 0,1 0 0,0 1-1,0-1 1,0 0 0,-1 1 0,1-1 0,0 1 0,-1-1 0,1 1 0,-1 0 0,1-1 0,0 1-1,-2 0 1,-55-2-3494,43 3 443,-8-1-3031</inkml:trace>
</inkml:ink>
</file>

<file path=ppt/ink/ink5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499"/>
    </inkml:context>
    <inkml:brush xml:id="br0">
      <inkml:brushProperty name="width" value="0.025" units="cm"/>
      <inkml:brushProperty name="height" value="0.025" units="cm"/>
      <inkml:brushProperty name="color" value="#E71224"/>
    </inkml:brush>
  </inkml:definitions>
  <inkml:trace contextRef="#ctx0" brushRef="#br0">1 0 3075,'0'0'0,"92"9"96,-44-6 1089,-3-2 641,0 1-257,-1 0-1056,-1 1-417,4 3-737,-4-1-736,3 4-32,-2-1 480,3 1 897,1 1 288,-1 0 289,1-1-257,2 0-705</inkml:trace>
</inkml:ink>
</file>

<file path=ppt/ink/ink5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840"/>
    </inkml:context>
    <inkml:brush xml:id="br0">
      <inkml:brushProperty name="width" value="0.025" units="cm"/>
      <inkml:brushProperty name="height" value="0.025" units="cm"/>
      <inkml:brushProperty name="color" value="#E71224"/>
    </inkml:brush>
  </inkml:definitions>
  <inkml:trace contextRef="#ctx0" brushRef="#br0">1 8 6694,'0'0'4581,"69"0"-3108,-44 0-192,-3 0-320,1-3-320,-1 0-481,-4 1-96,-3 2 32,-6 0 160,-5 0-256,-4 5-160,0 3 96,0-2-1313,7 2-3972</inkml:trace>
</inkml:ink>
</file>

<file path=ppt/ink/ink5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140"/>
    </inkml:context>
    <inkml:brush xml:id="br0">
      <inkml:brushProperty name="width" value="0.025" units="cm"/>
      <inkml:brushProperty name="height" value="0.025" units="cm"/>
      <inkml:brushProperty name="color" value="#E71224"/>
    </inkml:brush>
  </inkml:definitions>
  <inkml:trace contextRef="#ctx0" brushRef="#br0">1 0 16271,'8'0'972,"159"7"-413,95 16-4302,-85-5 1749,-122-14 1512,222 20 450,366 46 5473,-534-54-6448,262 26-7051,-301-38 4615</inkml:trace>
</inkml:ink>
</file>

<file path=ppt/ink/ink5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9.797"/>
    </inkml:context>
    <inkml:brush xml:id="br0">
      <inkml:brushProperty name="width" value="0.025" units="cm"/>
      <inkml:brushProperty name="height" value="0.025" units="cm"/>
      <inkml:brushProperty name="color" value="#E71224"/>
    </inkml:brush>
  </inkml:definitions>
  <inkml:trace contextRef="#ctx0" brushRef="#br0">1 8 10954,'0'0'6535,"62"0"-6023,-26-2-416,7 2-64,6 0 0,5 0-224,6 0-96,5 0-1154,5 0-2305,1-6-4933</inkml:trace>
</inkml:ink>
</file>

<file path=ppt/ink/ink5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1.480"/>
    </inkml:context>
    <inkml:brush xml:id="br0">
      <inkml:brushProperty name="width" value="0.025" units="cm"/>
      <inkml:brushProperty name="height" value="0.025" units="cm"/>
      <inkml:brushProperty name="color" value="#E71224"/>
    </inkml:brush>
  </inkml:definitions>
  <inkml:trace contextRef="#ctx0" brushRef="#br0">16 169 9961,'0'0'10309,"-4"4"-9161,3-4-1102,0 0 0,0 1 0,1-1 1,-1 0-1,1 1 0,-1-1 0,0 1 0,1-1 1,-1 1-1,1 0 0,-1-1 0,1 1 1,-1-1-1,1 1 0,0 0 0,-1 0 1,1-1-1,0 1 0,-1 0 0,1 0 1,0-1-1,0 1 0,0 0 0,0 0 0,0 1 1,19-5 1270,40-24-94,-25 9-1263,-1-2 0,-1-2 0,-1-1 0,-1-1 0,27-28 0,-92 89 15,4-5 50,-31 42 1,55-65-30,1 0 0,0 0 0,0 0 0,1 1 1,0 0-1,1 0 0,0 1 0,1-1 0,0 1 0,-2 16 1,5-26-38,0 0 0,0 0 1,0 0-1,0 0 0,0 0 0,0-1 1,0 1-1,1 0 0,-1 0 1,0 0-1,1 0 0,-1 0 1,0-1-1,1 1 0,-1 0 1,1 0-1,0-1 0,-1 1 1,1 0-1,-1-1 0,1 1 1,0 0-1,-1-1 0,1 1 0,0-1 1,0 1-1,0-1 0,-1 0 1,1 1-1,0-1 0,0 0 1,0 1-1,0-1 0,0 0 1,0 0-1,0 0 0,-1 0 1,1 0-1,0 0 0,0 0 1,0 0-1,0 0 0,0 0 0,0-1 1,0 1-1,-1 0 0,1-1 1,0 1-1,1-1 0,4-1-615,1 0-1,-1 0 1,0-1-1,-1 1 0,1-1 1,6-5-1,23-21-4996</inkml:trace>
</inkml:ink>
</file>

<file path=ppt/ink/ink5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1.825"/>
    </inkml:context>
    <inkml:brush xml:id="br0">
      <inkml:brushProperty name="width" value="0.025" units="cm"/>
      <inkml:brushProperty name="height" value="0.025" units="cm"/>
      <inkml:brushProperty name="color" value="#E71224"/>
    </inkml:brush>
  </inkml:definitions>
  <inkml:trace contextRef="#ctx0" brushRef="#br0">115 0 12908,'-12'14'2034,"3"-5"-1773,-48 62 2747,52-64-2622,1 0-1,0 0 1,0 0 0,0 1-1,1 0 1,0-1 0,1 1-1,0 0 1,0 0 0,-1 13-1,3-19-363,0-1-1,0 1 1,0-1-1,0 0 0,0 1 1,1-1-1,-1 0 1,1 1-1,-1-1 1,1 0-1,-1 1 1,1-1-1,0 0 1,-1 0-1,1 0 0,0 0 1,0 1-1,0-1 1,0 0-1,0-1 1,0 1-1,2 2 1,0-2 53,0 1 0,1-1 0,-1 0 0,0 0 0,0 0 0,1 0 0,-1 0 1,1-1-1,3 1 0,4-1 227,0 0 1,-1-1-1,1 0 0,-1-1 1,16-4-1,-17 3 5,0-1-1,-1 0 1,1 0 0,-1-1-1,0 0 1,0 0 0,0-1-1,-1 0 1,0 0 0,9-10-1,-13 12-131,0 0-1,0 0 1,0 0-1,0 0 1,-1 0-1,0-1 1,1 1-1,-2-1 1,1 1-1,0-1 1,-1 0-1,0 1 1,0-1-1,-1 0 1,1 0-1,-1 0 1,0 0-1,0 0 1,-1 0-1,1 0 1,-3-7-1,1 9-164,1 0 0,-1 1 0,0-1 0,0 1 0,0-1 0,0 1 0,0 0 0,0 0 0,-1 0 0,1 0 0,-1 0 0,1 1 0,-1-1 0,0 1 0,0-1 0,0 1 0,1 0 0,-1 0 1,0 1-1,0-1 0,-6 0 0,4 0-206,-1 0 0,0 0 0,1 1 0,-1 0 0,0 0 0,0 0 1,1 1-1,-1 0 0,0 0 0,1 0 0,-6 2 0,0 6-2459,11-4-2526</inkml:trace>
</inkml:ink>
</file>

<file path=ppt/ink/ink5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2.619"/>
    </inkml:context>
    <inkml:brush xml:id="br0">
      <inkml:brushProperty name="width" value="0.025" units="cm"/>
      <inkml:brushProperty name="height" value="0.025" units="cm"/>
      <inkml:brushProperty name="color" value="#E71224"/>
    </inkml:brush>
  </inkml:definitions>
  <inkml:trace contextRef="#ctx0" brushRef="#br0">202 0 17008,'0'0'6758,"-71"34"-6117,46-13-32,-3 4-321,2-2-192,8-4-64,2-1 0,7-7-96,2-2 128,5-5-128,2-3-256,8-21-10154,1 0 2402</inkml:trace>
</inkml:ink>
</file>

<file path=ppt/ink/ink5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2.974"/>
    </inkml:context>
    <inkml:brush xml:id="br0">
      <inkml:brushProperty name="width" value="0.025" units="cm"/>
      <inkml:brushProperty name="height" value="0.025" units="cm"/>
      <inkml:brushProperty name="color" value="#E71224"/>
    </inkml:brush>
  </inkml:definitions>
  <inkml:trace contextRef="#ctx0" brushRef="#br0">87 46 9289,'0'0'4169,"-9"-4"-2418,-26-9-406,34 13-1311,1 0 0,-1 0-1,0 0 1,0 0-1,1 0 1,-1 0 0,0 1-1,1-1 1,-1 0-1,0 0 1,1 1 0,-1-1-1,1 0 1,-1 1-1,0-1 1,1 1 0,-1-1-1,1 1 1,-1-1-1,1 1 1,-1-1 0,1 1-1,0-1 1,-1 1-1,1 0 1,0-1 0,-1 1-1,1 0 1,0-1-1,0 1 1,0 0 0,-1 0-1,-4 27 555,4-23-374,-2 75 2466,3-79-2622,1-1-1,-1 1 1,0 0 0,0 0-1,0 0 1,1 0-1,-1-1 1,0 1-1,1 0 1,-1 0-1,1-1 1,-1 1-1,1 0 1,-1-1-1,1 1 1,-1-1 0,1 1-1,0 0 1,-1-1-1,1 1 1,0-1-1,-1 0 1,1 1-1,0-1 1,0 1-1,-1-1 1,1 0-1,0 0 1,0 0 0,0 1-1,0-1 1,-1 0-1,1 0 1,0 0-1,0 0 1,0 0-1,0 0 1,-1-1-1,1 1 1,0 0 0,0 0-1,0 0 1,-1-1-1,1 1 1,0-1-1,1 0 1,38-16 1359,-30 9-1340,1 0 0,-1-1 0,0 0 0,12-15 0,-20 20-68,1 1-1,0 0 1,-1-1-1,1 0 1,-1 1-1,0-1 1,0 0-1,-1 0 1,1 0 0,-1 0-1,0-1 1,0 1-1,0 0 1,-1 0-1,1-1 1,-1 1-1,0-8 1,-1 11-15,0 0 0,1 0 0,-1 0 1,1 0-1,-1 1 0,0-1 0,0 0 1,1 0-1,-1 0 0,0 1 0,0-1 0,0 0 1,0 1-1,0-1 0,0 1 0,0-1 1,0 1-1,0-1 0,0 1 0,0 0 1,-1-1-1,1 1 0,0 0 0,0 0 0,0 0 1,0 0-1,0 0 0,-1 0 0,1 0 1,0 0-1,0 1 0,0-1 0,0 0 1,0 1-1,0-1 0,-2 1 0,-41 18-207,36-13-62,1-1 1,0 1 0,0 1-1,0-1 1,1 1 0,0 0-1,0 1 1,1-1 0,0 1-1,0 0 1,1 1 0,0-1-1,0 1 1,1 0-1,0-1 1,1 2 0,0-1-1,0 0 1,1 0 0,0 0-1,0 1 1,2 13 0,9 2-4493,12-5-2328</inkml:trace>
</inkml:ink>
</file>

<file path=ppt/ink/ink5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3.319"/>
    </inkml:context>
    <inkml:brush xml:id="br0">
      <inkml:brushProperty name="width" value="0.025" units="cm"/>
      <inkml:brushProperty name="height" value="0.025" units="cm"/>
      <inkml:brushProperty name="color" value="#E71224"/>
    </inkml:brush>
  </inkml:definitions>
  <inkml:trace contextRef="#ctx0" brushRef="#br0">127 23 9737,'0'0'7287,"-10"9"-6524,2-2-725,-42 46 1786,47-49-1739,0-1 0,1 1 1,-1 0-1,1 0 0,0 0 0,0 0 0,1 0 1,-1 0-1,1 0 0,0 0 0,0 1 0,0-1 1,0 1-1,1-1 0,0 1 0,0 5 0,1-9-22,-1-1 1,0 1-1,1-1 0,-1 1 0,1-1 0,-1 1 0,1-1 0,-1 0 0,1 1 0,-1-1 1,1 0-1,-1 1 0,1-1 0,0 0 0,-1 0 0,1 0 0,-1 0 0,1 1 1,0-1-1,-1 0 0,1 0 0,0 0 0,-1 0 0,1 0 0,-1 0 0,1-1 1,0 1-1,-1 0 0,2 0 0,19-5 1641,-13 1-1421,-1-1 0,1 0 0,-1 0-1,0 0 1,0-1 0,-1 0-1,1 0 1,7-10 0,-11 13-191,-1-1 0,1 1-1,-1 0 1,0-1 0,1 1 0,-2-1 0,1 0 0,0 1 0,-1-1-1,1 0 1,-1 0 0,0 0 0,-1 0 0,1 0 0,-1 0 0,0 0-1,0-1 1,0 1 0,0 0 0,-1-5 0,-1 7-97,1 0 0,-1 0 0,1 0 0,-1 1-1,1-1 1,-1 0 0,0 1 0,0 0 0,0-1 0,0 1 0,0 0 0,0 0 0,0 0 0,0 0 0,0 0 0,0 1-1,-1-1 1,1 1 0,0-1 0,-1 1 0,1 0 0,0 0 0,-1 0 0,1 0 0,0 0 0,-3 1 0,-1-1-157,0 1 1,0-1-1,0 1 1,0 1 0,0-1-1,0 1 1,0 0 0,1 0-1,-7 4 1,7-3-480,1 1-1,-1 1 1,1-1 0,0 1 0,0-1-1,1 1 1,-5 6 0,-1 8-4511</inkml:trace>
</inkml:ink>
</file>

<file path=ppt/ink/ink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2.145"/>
    </inkml:context>
    <inkml:brush xml:id="br0">
      <inkml:brushProperty name="width" value="0.025" units="cm"/>
      <inkml:brushProperty name="height" value="0.025" units="cm"/>
    </inkml:brush>
  </inkml:definitions>
  <inkml:trace contextRef="#ctx0" brushRef="#br0">166 342 7655,'0'0'10826,"-10"7"-7879,0-1-2262,-11 6 739,1 2-1,-19 15 1,33-24-1223,0 1 0,1-1 0,-1 1 0,1 0 0,0 1 0,1-1 0,-1 1-1,1 0 1,1 0 0,-1 0 0,-3 12 0,6-14-83,-1 1 1,1 0-1,0 0 0,1 0 0,-1 0 0,1 1 1,1 10-1,0-16-100,-1 1-1,0 0 1,1 0 0,0 0 0,-1-1-1,1 1 1,0 0 0,0-1 0,0 1 0,0-1-1,0 1 1,0-1 0,0 1 0,1-1-1,-1 0 1,1 1 0,-1-1 0,1 0 0,-1 0-1,1 0 1,-1 0 0,1-1 0,0 1-1,0 0 1,-1-1 0,1 1 0,0-1-1,0 1 1,2-1 0,9 1 71,0-1-1,0 0 1,1-1 0,-1-1 0,0 0-1,-1 0 1,1-2 0,0 1-1,-1-2 1,0 1 0,0-2-1,0 0 1,-1 0 0,13-9 0,-6 3 56,-1-1 0,0-1 0,-1 0 1,0-2-1,-1 1 0,-1-2 1,22-32-1,-33 45-145,-1 0 0,0-1 0,0 1 0,0 0 0,0-1 0,-1 1 0,1-1 0,-1 1 0,-1-1 0,1 0 0,0-8 0,-1 11 0,-1 1 0,1 0 0,0-1 0,-1 1 0,1 0 0,-1-1 0,0 1 0,1 0 0,-1 0 0,0 0 0,0 0 0,0-1 0,1 1 0,-1 0 0,0 0 0,-1 1 0,1-1 0,0 0 0,0 0 0,0 0 0,0 1 0,-1-1 0,1 1 0,0-1 0,-1 1 0,1-1 0,0 1 0,-1 0 0,1 0 0,0-1 0,-1 1 0,1 0 0,-1 0 0,1 0 0,0 1 0,-1-1 0,1 0 0,0 0 0,-1 1 0,1-1 0,-2 2 0,-3 0 0,0 0 0,0 1 0,0-1 0,0 1 0,0 1 0,1-1 0,-1 1 0,1 0 0,0 1 0,1-1 0,-1 1 0,1 0 0,-1 0 0,-5 10 0,6-10 0,1-1 0,0 1 0,0 0 0,0 1 0,1-1 0,0 0 0,-1 1 0,2-1 0,-1 1 0,1 0 0,0 0 0,0-1 0,1 1 0,-1 0 0,1 0 0,2 10 0,-2-15 0,1 0 0,0 0 0,-1 0 0,1-1 0,0 1 0,-1 0 0,1 0 0,0-1 0,0 1 0,0-1 0,0 1 0,0-1 0,0 1 0,0-1 0,0 0 0,0 1 0,0-1 0,0 0 0,0 0 0,0 0 0,0 1 0,0-1 0,0 0 0,0-1 0,0 1 0,0 0 0,0 0 0,0 0 0,0 0 0,0-1 0,0 1 0,2-1 0,33-13 0,-13 0 0,-1-1 0,-1-1 0,-1-1 0,0-1 0,-1-1 0,-1 0 0,-1-1 0,0-1 0,22-38 0,-49 79 0,2 1 0,1 0 0,0 0 0,2 0 0,0 1 0,2-1 0,-2 25 0,5-46 0,0 1 0,1-1 0,-1 0 0,0 1 0,0-1 0,0 1 0,1-1 0,-1 0 0,0 1 0,1-1 0,-1 0 0,0 1 0,1-1 0,-1 0 0,0 0 0,1 1 0,-1-1 0,0 0 0,1 0 0,-1 0 0,1 1 0,-1-1 0,1 0 0,-1 0 0,0 0 0,1 0 0,-1 0 0,1 0 0,-1 0 0,1 0 0,-1 0 0,0 0 0,1 0 0,-1 0 0,1 0 0,-1 0 0,1-1 0,-1 1 0,0 0 0,1 0 0,-1 0 0,1-1 0,-1 1 0,0 0 0,1 0 0,-1-1 0,1 0 0,20-12 0,-4-1 0,-2-2 0,19-23 0,14-15 0,-47 54 0,-1-1 0,0 1 0,0 0 0,1-1 0,-1 1 0,0 0 0,1-1 0,-1 1 0,0 0 0,1-1 0,-1 1 0,0 0 0,1 0 0,-1 0 0,1-1 0,-1 1 0,1 0 0,-1 0 0,0 0 0,1 0 0,-1 0 0,1 0 0,-1 0 0,1 0 0,-1 0 0,1 0 0,-1 0 0,0 0 0,1 0 0,-1 0 0,1 0 0,-1 0 0,1 0 0,-1 1 0,0-1 0,1 0 0,6 20 0,-7 40 0,-1-44 0,1-13 0,0 7 0,0-1 0,0 1 0,1 0 0,0-1 0,1 1 0,4 14 0,-5-22 0,0 0 0,0 0 0,0 0 0,1 0 0,-1 0 0,0-1 0,1 1 0,-1-1 0,1 1 0,0-1 0,-1 1 0,1-1 0,0 0 0,0 0 0,0 0 0,0 0 0,0 0 0,0 0 0,0 0 0,0-1 0,0 1 0,1-1 0,-1 1 0,0-1 0,0 0 0,1 0 0,-1 0 0,0 0 0,0-1 0,0 1 0,0-1 0,1 1 0,-1-1 0,4-1 0,4-2 0,0 0 0,0 0 0,0-1 0,0-1 0,-1 0 0,1 0 0,-2 0 0,1-1 0,-1-1 0,11-12 0,1-1 0,-2-2 0,28-44 0,-36 53 0,-2 0 0,0-1 0,-1 0 0,-1 0 0,6-21 0,12 26 0,-7-10 0,-1 0 0,-1-1 0,-1-1 0,-1 0 0,-1-1 0,-1 0 0,10-30 0,-46 124 0,-17 81 0,36-124 0,2 1 0,0-1 0,2 1 0,1 0 0,2-1 0,4 37 0,-5-61 0,1 0 0,0 0 0,0 0 0,0 1 0,0-2 0,0 1 0,1 0 0,0 0 0,0 0 0,0-1 0,0 1 0,0-1 0,1 0 0,4 5 0,-5-32 0,-8-1 0,0 0 0,-2 1 0,-1 0 0,0 0 0,-15-24 0,-7-22 0,31 70 0,-5-11 0,1 0 0,0 0 0,0 0 0,2-1 0,-3-13 0,5 22 0,0 0 0,0 1 0,0-1 0,0 1 0,0-1 0,1 0 0,-1 1 0,1-1 0,0 1 0,0-1 0,0 1 0,0-1 0,0 1 0,0 0 0,0-1 0,1 1 0,0 0 0,-1 0 0,1 0 0,0 0 0,0 0 0,0 1 0,0-1 0,0 1 0,0-1 0,0 1 0,1-1 0,-1 1 0,3-1 0,19-6-902,1 2 1,0 0-1,-1 1 1,2 2-1,37-1 1,43-7-5712,-75 5-5772</inkml:trace>
</inkml:ink>
</file>

<file path=ppt/ink/ink5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6.949"/>
    </inkml:context>
    <inkml:brush xml:id="br0">
      <inkml:brushProperty name="width" value="0.025" units="cm"/>
      <inkml:brushProperty name="height" value="0.025" units="cm"/>
      <inkml:brushProperty name="color" value="#E71224"/>
    </inkml:brush>
  </inkml:definitions>
  <inkml:trace contextRef="#ctx0" brushRef="#br0">0 6 4516,'0'0'6823,"72"-1"-6471,-47-1-32,2 0-159,1 2-65,-1 0 320,1 0 129,1 0-321,4 4-128,5 2-96,8-2-1153,10-4-2755</inkml:trace>
</inkml:ink>
</file>

<file path=ppt/ink/ink5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7.288"/>
    </inkml:context>
    <inkml:brush xml:id="br0">
      <inkml:brushProperty name="width" value="0.025" units="cm"/>
      <inkml:brushProperty name="height" value="0.025" units="cm"/>
      <inkml:brushProperty name="color" value="#E71224"/>
    </inkml:brush>
  </inkml:definitions>
  <inkml:trace contextRef="#ctx0" brushRef="#br0">0 0 14958,'0'0'1666,"53"3"-1090,-20-3 385,9 3-448,11-1-257,7 2-288,10-2-1858,6 0-2818,3-2-1250</inkml:trace>
  <inkml:trace contextRef="#ctx0" brushRef="#br0" timeOffset="1">900 34 10602,'0'0'513,"62"5"-417,-20-1 416,7 0 353,9 2-385,9-2-384,4 0-736,4-2-4549</inkml:trace>
  <inkml:trace contextRef="#ctx0" brushRef="#br0" timeOffset="2">1908 113 11979,'0'0'3043,"91"7"-1858,-38-3-288,11 0-192,5 1-97,6 4-287,1 0-257,-4 2 0,-3 2-32,-5 2-64,-7-5 32,-6-1-192,-4 0-801,-1-4-1570,1 0-1248,0-2-1314,0-1 256</inkml:trace>
  <inkml:trace contextRef="#ctx0" brushRef="#br0" timeOffset="3">3001 237 1602,'0'0'5733,"51"0"-1537,-30 0-1345,-4 0-1442,-1-1-736,-2-1-545,0 1-128,-4 1-833,-2 0-544,-3 0-161</inkml:trace>
</inkml:ink>
</file>

<file path=ppt/ink/ink5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2.912"/>
    </inkml:context>
    <inkml:brush xml:id="br0">
      <inkml:brushProperty name="width" value="0.025" units="cm"/>
      <inkml:brushProperty name="height" value="0.025" units="cm"/>
    </inkml:brush>
  </inkml:definitions>
  <inkml:trace contextRef="#ctx0" brushRef="#br0">120 0 15278,'0'0'7122,"0"8"-5873,-4 55 821,-16 82-1,5-49-1249,-3 34-212,2-31 83,5 1 0,1 119-1,13-117 50,-15 145-1,-4 317-739,17-387 0,12 260 0,0 1 0,-20-17 0,4 236 0,29-347 0,0-24 0,-24-240 0,12 800 0,-48-339 0,31-492-226,-1-30-496,-1-31-2483,5 16-2374,3-1-1409</inkml:trace>
</inkml:ink>
</file>

<file path=ppt/ink/ink5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4.161"/>
    </inkml:context>
    <inkml:brush xml:id="br0">
      <inkml:brushProperty name="width" value="0.025" units="cm"/>
      <inkml:brushProperty name="height" value="0.025" units="cm"/>
    </inkml:brush>
  </inkml:definitions>
  <inkml:trace contextRef="#ctx0" brushRef="#br0">48 1 13325,'-29'3'5350,"28"-3"-5277,0 0 0,0 0 1,0 1-1,1-1 0,-1 0 1,0 1-1,0-1 0,0 0 0,1 1 1,-1-1-1,0 1 0,0-1 0,1 1 1,-1-1-1,0 1 0,1 0 1,-1-1-1,1 1 0,-1 0 0,1-1 1,-1 1-1,1 0 0,-1 0 0,1 0 1,0-1-1,-1 1 0,1 0 1,0 0-1,0 1 0,2-1-71,0 0 0,0 0 1,0 0-1,0 0 0,1 0 0,-1 0 0,0-1 0,1 1 0,-1-1 1,0 0-1,1 0 0,-1 0 0,0 0 0,3 0 0,0 0 62,117 11 741,125 29 0,-189-30-739,95 11 515,193 0-1,-32-4 688,1686 123 761,-1381-97-1876,414 12 303,-56-32 1209,-29 1-1362,-259-13-184,393 24 249,-376-32-250,-399-4 426,347-56-263,-217 9 260,-198 42-480,35-3 369,-263 8-530,-5 2-13,-1-1-1,0-1 1,1 1-1,-1-1 0,0 0 1,1 0-1,-1-1 1,0 1-1,0-1 1,0 0-1,6-4 1,-10 4-919,-1 1 0,0-1 1,0 1-1,1-1 0,-1 1 1,0-1-1,0 1 0,0-1 1,-1 1-1,1-1 0,0 1 1,0-1-1,-1 1 1,0-3-1,-1-1-2599,0-8-5317</inkml:trace>
</inkml:ink>
</file>

<file path=ppt/ink/ink5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4.504"/>
    </inkml:context>
    <inkml:brush xml:id="br0">
      <inkml:brushProperty name="width" value="0.025" units="cm"/>
      <inkml:brushProperty name="height" value="0.025" units="cm"/>
    </inkml:brush>
  </inkml:definitions>
  <inkml:trace contextRef="#ctx0" brushRef="#br0">0 30 14157,'0'0'10944,"13"-3"-9999,35-7-492,0 3-1,0 1 1,1 3 0,92 6-1,-139-4-413,0 1-1,0 0 0,0 0 0,0 0 0,-1 0 0,1 0 0,0 1 1,0-1-1,0 0 0,-1 1 0,1 0 0,0-1 0,0 1 0,-1 0 0,1 0 1,-1 0-1,1 0 0,-1 0 0,1 0 0,-1 0 0,1 1 0,-1-1 0,0 0 1,0 1-1,0-1 0,0 1 0,0-1 0,0 1 0,0 0 0,0-1 1,-1 1-1,1 0 0,-1 0 0,1-1 0,-1 1 0,0 0 0,1 0 0,-1 0 1,0 0-1,0-1 0,0 1 0,-1 0 0,1 0 0,0 0 0,-1-1 1,1 1-1,-1 0 0,1 0 0,-3 2 0,-3 12 447,-2 0 0,0-1 0,-1 0 0,-13 18 1,12-19-361,9-13-125,-12 20-389,-1 0 0,-1-1 1,0-1-1,-2-1 0,-26 25 0,36-41-4762</inkml:trace>
</inkml:ink>
</file>

<file path=ppt/ink/ink5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5.488"/>
    </inkml:context>
    <inkml:brush xml:id="br0">
      <inkml:brushProperty name="width" value="0.025" units="cm"/>
      <inkml:brushProperty name="height" value="0.025" units="cm"/>
    </inkml:brush>
  </inkml:definitions>
  <inkml:trace contextRef="#ctx0" brushRef="#br0">67 545 11307,'0'0'4073,"-9"4"-1708,-2 0-1687,7-2-336,1 0 0,-1 0-1,0-1 1,1 0-1,-1 0 1,0 0 0,0 0-1,0-1 1,0 1-1,-5-1 1,16-13 1297,152-181 1280,-64 84-2080,86-110 111,-179 216-934,1 1-1,0 0 0,0 1 0,0-1 1,0 0-1,1 1 0,-1-1 1,5-1-1,-7 4-14,0 0 0,-1 0-1,1-1 1,0 1 0,0 0 0,0 0 0,-1 1 0,1-1-1,0 0 1,0 0 0,-1 0 0,1 0 0,0 1 0,0-1-1,-1 0 1,1 1 0,0-1 0,-1 0 0,1 1 0,0-1 0,-1 1-1,1-1 1,-1 1 0,1 0 0,-1-1 0,1 1 0,-1-1-1,1 1 1,-1 0 0,1-1 0,-1 1 0,0 0 0,0 0-1,1-1 1,-1 1 0,0 0 0,0 0 0,0 0 0,0-1-1,0 1 1,0 0 0,0 0 0,0-1 0,0 1 0,0 1-1,4 40 442,-1 0-1,-3 53 1,-1-48-231,5 60-1,-3-103-218,0 1-1,0-1 0,0 1 1,0-1-1,1 1 1,-1-1-1,1 0 1,0 0-1,0 0 0,1 0 1,3 4-1,-5-7-144,0 0 0,0 0 0,0 0 1,0 0-1,0 0 0,0 0 0,0-1 0,1 1 0,-1-1 0,0 1 0,0-1 0,1 1 0,-1-1 0,0 1 0,1-1 0,-1 0 0,1 0 0,-1 0 0,0 0 0,1 0 0,-1 0 0,0 0 0,1-1 0,-1 1 0,1 0 0,-1-1 0,0 1 1,0-1-1,1 1 0,-1-1 0,0 0 0,0 1 0,0-1 0,1 0 0,-1 0 0,0 0 0,0 0 0,0 0 0,-1 0 0,2-2 0,23-30-8004</inkml:trace>
</inkml:ink>
</file>

<file path=ppt/ink/ink5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9.029"/>
    </inkml:context>
    <inkml:brush xml:id="br0">
      <inkml:brushProperty name="width" value="0.025" units="cm"/>
      <inkml:brushProperty name="height" value="0.025" units="cm"/>
    </inkml:brush>
  </inkml:definitions>
  <inkml:trace contextRef="#ctx0" brushRef="#br0">102 0 15054,'-1'0'6075,"-9"2"-4692,6 1-1071,-1 0-1,1 1 1,1-1 0,-1 1-1,0 0 1,1 0 0,0 0-1,0 0 1,0 0 0,0 1-1,1-1 1,-3 6 0,-22 60 1086,23-58-1277,1 1 0,0-1-1,1 1 1,-2 24 0,4-35-90,-1 1 0,1-1 0,0 0 0,0 1 1,0-1-1,0 1 0,1-1 0,-1 0 1,1 1-1,-1-1 0,1 0 0,0 1 1,0-1-1,0 0 0,0 0 0,0 0 0,0 0 1,1 0-1,-1 0 0,1 0 0,-1 0 1,1-1-1,0 1 0,0 0 0,0-1 0,0 0 1,0 1-1,0-1 0,0 0 0,0 0 1,0 0-1,4 1 0,4-1 54,0-1-1,0 1 1,0-2-1,-1 0 1,1 0 0,0 0-1,0-1 1,-1-1 0,1 0-1,-1 0 1,1 0-1,-1-2 1,0 1 0,8-6-1,-9 5-546,-1-1-1,1 1 0,-1-1 1,-1 0-1,1-1 0,10-13 1,-14 15-602,1 0 0,-1-1 0,0 1 0,-1-1 0,1 1 1,-1-1-1,0 0 0,-1 0 0,1 0 0,0-10 0,-1-23-10920</inkml:trace>
</inkml:ink>
</file>

<file path=ppt/ink/ink5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9.356"/>
    </inkml:context>
    <inkml:brush xml:id="br0">
      <inkml:brushProperty name="width" value="0.025" units="cm"/>
      <inkml:brushProperty name="height" value="0.025" units="cm"/>
    </inkml:brush>
  </inkml:definitions>
  <inkml:trace contextRef="#ctx0" brushRef="#br0">1 60 21749,'0'0'10377,"21"-60"-30235</inkml:trace>
</inkml:ink>
</file>

<file path=ppt/ink/ink5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20.062"/>
    </inkml:context>
    <inkml:brush xml:id="br0">
      <inkml:brushProperty name="width" value="0.025" units="cm"/>
      <inkml:brushProperty name="height" value="0.025" units="cm"/>
    </inkml:brush>
  </inkml:definitions>
  <inkml:trace contextRef="#ctx0" brushRef="#br0">1 0 15246,'0'0'13069,"23"56"-11852,-3-27-512,2 2-225,1 0-320,1-1-96,-3-1-224,-1-2-865,-1-3-1089,0-10-1794,-1-11-2305,3-3-5703</inkml:trace>
</inkml:ink>
</file>

<file path=ppt/ink/ink5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20.406"/>
    </inkml:context>
    <inkml:brush xml:id="br0">
      <inkml:brushProperty name="width" value="0.025" units="cm"/>
      <inkml:brushProperty name="height" value="0.025" units="cm"/>
    </inkml:brush>
  </inkml:definitions>
  <inkml:trace contextRef="#ctx0" brushRef="#br0">333 0 21428,'0'0'4645,"-53"44"-3108,20-3-288,-5 10-288,-5 11-288,-3 7-385,4 5-160,6 0-96,12-4-1025,9-11-2050,13-16-2722,2-20-7015</inkml:trace>
</inkml:ink>
</file>

<file path=ppt/ink/ink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2.662"/>
    </inkml:context>
    <inkml:brush xml:id="br0">
      <inkml:brushProperty name="width" value="0.025" units="cm"/>
      <inkml:brushProperty name="height" value="0.025" units="cm"/>
    </inkml:brush>
  </inkml:definitions>
  <inkml:trace contextRef="#ctx0" brushRef="#br0">56 454 7559,'-16'-60'1108,"-14"-98"0,21 11 5575,8 144-6254,1 1 1,0-1-1,0 0 0,1 1 0,-1-1 0,1 0 0,-1 1 1,1-1-1,0 1 0,0-1 0,0 1 0,2-5 0,-2 7-358,-1-1 0,0 1-1,0 0 1,0 0 0,1 0-1,-1 0 1,0-1 0,0 1-1,1 0 1,-1 0-1,0 0 1,1 0 0,-1 0-1,0 0 1,0 0 0,1 0-1,-1 0 1,0 0 0,0 0-1,1 0 1,-1 0 0,0 0-1,1 0 1,-1 0 0,0 0-1,0 0 1,1 1-1,-1-1 1,0 0 0,0 0-1,1 0 1,-1 0 0,0 1-1,0-1 1,0 0 0,1 0-1,-1 1 1,12 21 447,8 46 209,-2 1-1,-4 0 1,8 88 0,4 24-559,-25-174-158,0-1-1,0 1 1,1 0 0,0-1 0,1 0 0,4 10-1,-7-16-5,1 1 1,-1 0-1,1 0 0,0-1 0,-1 1 0,1 0 0,0-1 0,-1 1 0,1-1 0,0 1 0,0-1 0,-1 1 0,1-1 1,0 1-1,0-1 0,0 0 0,0 1 0,0-1 0,-1 0 0,1 0 0,2 0 0,-1 0 12,0 0 0,-1-1 1,1 1-1,0-1 0,0 0 0,0 0 0,-1 0 0,1 0 0,-1 0 0,1 0 1,-1 0-1,1 0 0,-1 0 0,1-1 0,0-1 0,11-12 121,0 0 0,-2-2 0,0 1 0,14-28 0,33-82-6,-34 70-93,5-8-143,-8 23-227,-2 0 1,-2-2 0,-2 0 0,17-77 0,-32 119 217,0 0 1,1 0 0,-1 1 0,0-1-1,0 0 1,0 0 0,0 1 0,0-1-1,0 0 1,0 0 0,0 0 0,0 1-1,0-1 1,0 0 0,-1 0-1,1 0 1,0 1 0,0-1 0,-1 0-1,1 1 1,-1-1 0,1 0 0,0 1-1,-1-1 1,0 0 0,1 1 0,-1-1-1,1 1 1,-1-1 0,1 1 0,-1-1-1,0 1 1,0-1 0,1 1-1,-1 0 1,0-1 0,1 1 0,-1 0-1,0 0 1,0 0 0,0-1 0,0 1-1,-2 0-496,1 1 0,-1-1 0,0 0 0,1 1 0,-1 0 0,1-1 0,-1 1 0,1 0 0,-1 0-1,1 1 1,0-1 0,-3 2 0,-20 20-6340</inkml:trace>
</inkml:ink>
</file>

<file path=ppt/ink/ink5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6.808"/>
    </inkml:context>
    <inkml:brush xml:id="br0">
      <inkml:brushProperty name="width" value="0.025" units="cm"/>
      <inkml:brushProperty name="height" value="0.025" units="cm"/>
    </inkml:brush>
  </inkml:definitions>
  <inkml:trace contextRef="#ctx0" brushRef="#br0">0 40 19571,'0'0'7676,"11"-2"-7270,63-11-98,-1 3 1,1 3 0,0 4-1,134 11 1,-136-5-2605,-25-11-6320,-24 0-539</inkml:trace>
</inkml:ink>
</file>

<file path=ppt/ink/ink5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8.510"/>
    </inkml:context>
    <inkml:brush xml:id="br0">
      <inkml:brushProperty name="width" value="0.025" units="cm"/>
      <inkml:brushProperty name="height" value="0.025" units="cm"/>
    </inkml:brush>
  </inkml:definitions>
  <inkml:trace contextRef="#ctx0" brushRef="#br0">30 51 14638,'0'0'6267,"9"-7"-3518,-4 3-2580,-1 0 133,0 0 0,1 0 0,-1 1-1,1 0 1,0 0 0,0 0-1,0 0 1,0 1 0,1 0 0,-1 0-1,1 0 1,-1 1 0,1-1 0,0 2-1,9-2 1,-14 2-301,0 0-1,0 0 1,-1 0-1,1 1 1,0-1-1,0 0 1,-1 0-1,1 1 1,0-1-1,-1 0 1,1 1 0,0-1-1,-1 0 1,1 1-1,-1-1 1,1 1-1,-1-1 1,1 1-1,-1-1 1,1 1-1,-1 0 1,1-1-1,-1 1 1,0-1 0,1 1-1,-1 0 1,0-1-1,1 2 1,-2 26 70,-19 21 509,-22 1 708,32-40-842,1 1-1,0 0 1,-10 16-1,45-35-424,-19 5-15,0 0-1,0 1 1,0-1-1,0 2 1,0-1-1,0 1 1,1 0-1,-1 0 1,12 1-1,-17 0-18,1 1 1,-1-1-1,1 1 1,-1-1-1,1 1 0,-1 0 1,0 0-1,1 0 1,-1 0-1,0 0 0,0 1 1,0-1-1,0 1 0,0-1 1,0 1-1,0 0 1,-1 0-1,1-1 0,0 1 1,-1 1-1,0-1 1,1 0-1,-1 0 0,0 0 1,0 1-1,0-1 0,-1 0 1,1 1-1,0-1 1,0 5-1,0 0 33,0 0 0,0 0 1,-1 1-1,0-1 0,0 0 0,-1 1 0,1-1 0,-2 0 1,1 0-1,-1 0 0,0 0 0,0 0 0,-1 0 1,0 0-1,-7 10 0,6-12-2,1-1-1,-1 1 1,0-1 0,0-1-1,0 1 1,-1 0 0,1-1-1,-1 0 1,0 0 0,0 0-1,0-1 1,0 0 0,-1 0-1,1 0 1,-1-1 0,1 1-1,-1-1 1,1 0 0,-1-1-1,-10 0 1,12 0-79,1-1 0,-1 0 1,0-1-1,1 1 0,-1-1 0,1 1 0,0-1 1,-1 0-1,1 0 0,0 0 0,0-1 0,0 1 1,0-1-1,1 0 0,-5-5 0,6 7-20,-1 0 0,1-1 0,0 1 0,0 0 0,0-1 0,0 1 0,0 0 0,1-1 0,-1 1 0,0-1 0,1 1 0,-1-1 0,0 0 0,1 1 0,0-1 0,0 0 0,-1 1 0,1-1 0,0 0 0,0 1 0,0-1 0,1 0 0,-1 1-1,0-1 1,1 0 0,-1 1 0,1-1 0,-1 1 0,1-1 0,0 1 0,-1-1 0,1 1 0,0-1 0,0 1 0,0 0 0,0-1 0,2-1 0,31-18-11263,-16 8 1788</inkml:trace>
</inkml:ink>
</file>

<file path=ppt/ink/ink5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8.963"/>
    </inkml:context>
    <inkml:brush xml:id="br0">
      <inkml:brushProperty name="width" value="0.025" units="cm"/>
      <inkml:brushProperty name="height" value="0.025" units="cm"/>
    </inkml:brush>
  </inkml:definitions>
  <inkml:trace contextRef="#ctx0" brushRef="#br0">1 57 17681,'0'0'4537,"10"-8"-2449,-3 2-1759,0 1 0,1 0 0,-1 1 0,1-1 0,0 1 0,0 1 0,0-1 0,1 2 0,-1-1 0,1 1 0,-1 0 1,1 1-1,12-1 0,-19 2-250,0 0 0,-1-1 0,1 1 0,0 1 0,-1-1 0,1 0 0,0 0 0,-1 1 0,1-1 0,0 0 0,-1 1 0,1 0 0,-1-1 0,1 1 0,-1 0 0,1 0 0,-1 0 0,0 0 0,1 0 0,-1 0 0,0 0 0,2 2 0,-3-1 9,1 0 0,-1 0 0,1 0 0,-1 0 0,0 0 0,0 0 0,0 0 0,0 0 0,0 0 0,0 0 0,-1 0 0,1 0 0,-1 0 0,1 0 0,-1 0-1,0 0 1,1 0 0,-1-1 0,-2 4 0,-4 6-33,0-1-1,0 1 0,-1-2 0,-14 14 1,12-13-54,1 1 1,0 0-1,-9 13 1,18-23-2,0-1 0,0 0 0,0 1 0,0-1 0,0 0 0,0 0 0,0 1 0,0-1 0,0 0 0,0 0 0,1 1 0,-1-1 0,0 0 0,0 0 0,0 1 0,0-1 0,0 0 0,0 0 0,1 1 0,-1-1 0,0 0 0,0 0 0,0 0 0,1 0 0,-1 1 0,0-1 0,0 0 0,0 0 0,1 0 0,-1 0 0,0 0 0,0 1 0,1-1 0,-1 0 0,0 0 0,1 0 0,-1 0 0,0 0 0,0 0 0,1 0 0,-1 0 0,0 0 0,0 0 0,1 0 0,-1 0 0,0 0 0,1-1 0,15 1 0,-15 0 0,13 0 0,-6 0 0,-1 0 0,1 0 0,-1 0 0,1 1 0,0 0 0,-1 1 0,10 2 0,-15-2 0,1-1 0,-1 1 0,0-1 0,1 1 0,-1 0 0,0 0 0,0 0 0,0 0 0,-1 0 0,1 0 0,0 1 0,-1-1 0,0 1 0,1-1 0,-1 1 0,0-1 0,0 1 0,0 0 0,-1 0 0,1-1 0,-1 1 0,1 0 0,-1 5 0,1-2 0,-1 0 0,0 0 0,0 0 0,0 0 0,0 0 0,-1 0 0,0 0 0,-1 0 0,1 0 0,-1 0 0,0-1 0,-1 1 0,1 0 0,-1-1 0,-5 8 0,5-9 0,-1-1 0,1 1 0,-1-1 0,0 0 0,0 0 0,0 0 0,0 0 0,0-1 0,0 1 0,-1-1 0,1 0 0,-1-1 0,0 1 0,1-1 0,-1 0 0,0 0 0,0 0 0,0-1 0,-8 0 0,8 0-412,0 0-1,0-1 1,-1 1-1,1-1 1,0 0 0,0-1-1,0 1 1,-6-4-1,10 5 283,0 0 0,1-1-1,-1 1 1,0-1-1,1 1 1,-1 0-1,1-1 1,-1 1 0,1-1-1,-1 1 1,1-1-1,-1 0 1,1 1-1,0-1 1,-1 0-1,1 1 1,0-1 0,-1 0-1,1 1 1,0-1-1,0 0 1,0 1-1,0-1 1,-1-1-1,2 0-54,-1 1-1,1-1 0,0 0 0,-1 1 0,1-1 1,0 1-1,0 0 0,0-1 0,0 1 0,0 0 1,0-1-1,1 1 0,-1 0 0,0 0 0,3-2 1,15-11-5373,0-2-2161</inkml:trace>
</inkml:ink>
</file>

<file path=ppt/ink/ink5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9.478"/>
    </inkml:context>
    <inkml:brush xml:id="br0">
      <inkml:brushProperty name="width" value="0.025" units="cm"/>
      <inkml:brushProperty name="height" value="0.025" units="cm"/>
    </inkml:brush>
  </inkml:definitions>
  <inkml:trace contextRef="#ctx0" brushRef="#br0">6 1 21268,'0'0'8232,"-5"65"-7559,5-46-481,0-1-192,0-3-1442,1-2-2049,6-4-1185,-3-4-2211</inkml:trace>
</inkml:ink>
</file>

<file path=ppt/ink/ink5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9.899"/>
    </inkml:context>
    <inkml:brush xml:id="br0">
      <inkml:brushProperty name="width" value="0.025" units="cm"/>
      <inkml:brushProperty name="height" value="0.025" units="cm"/>
    </inkml:brush>
  </inkml:definitions>
  <inkml:trace contextRef="#ctx0" brushRef="#br0">7 13 17777,'0'0'4906,"8"-2"-2568,28-7-518,-35 8-1754,0 1 1,0 0-1,0 0 0,0-1 0,0 1 0,0 0 0,0 0 0,0 0 0,1 0 0,-1 1 0,0-1 0,0 0 0,0 0 0,0 1 0,0-1 0,0 0 0,0 1 0,0-1 1,0 1-1,0-1 0,0 1 0,0 0 0,-1-1 0,1 1 0,0 0 0,1 1 0,-1 0-16,0 1 0,1-1 0,-1 1 0,-1-1 0,1 0-1,0 1 1,-1 0 0,1-1 0,-1 1 0,0-1 0,1 4 0,-2 2 57,1 1 1,-1-1-1,0 1 0,0-1 1,-6 15-1,1-10 226,0-1 1,-1 0-1,0-1 0,-11 13 0,15-21-221,44-10-21,-38 7-112,0-1 0,-1 1 0,1 0 0,-1-1 0,1 1 0,0 0 0,-1 0 0,1 1 0,0-1 0,-1 1 0,1-1 0,-1 1 1,1 0-1,-1 0 0,1 0 0,-1 0 0,0 0 0,1 1 0,-1-1 0,0 1 0,0-1 0,0 1 0,0 0 0,0 0 0,2 3 0,-2-2 15,-1 1 0,1-1 1,-1 1-1,0 0 0,0 0 0,0 0 0,0-1 0,-1 1 0,1 0 0,-1 0 0,0 0 0,0 0 0,-1 0 0,1 0 0,-1 0 0,0 0 0,-2 4 0,2-4 49,0-1 0,-1 0 1,0 0-1,1 0 0,-1 0 0,0 0 0,-1-1 0,1 1 0,0-1 0,-1 1 0,0-1 0,1 0 0,-1 0 0,0 0 0,0 0 0,0 0 0,0-1 0,0 1 0,-6 1 0,2-1 48,0 0 1,-1 0-1,1-1 0,0 0 0,-1 0 0,1 0 1,-1-1-1,-8-1 0,15 1-200,0-1 1,0 1-1,1-1 1,-1 1-1,0-1 1,0 0-1,1 1 0,-1-1 1,0 0-1,1 1 1,-1-1-1,1 0 1,-1 0-1,1 0 0,-1 0 1,1 1-1,0-1 1,0 0-1,-1 0 0,1 0 1,0 0-1,0 0 1,0 0-1,0 0 1,0 0-1,0 0 0,0 0 1,0 1-1,0-1 1,1-2-1,4-31-6412,6 8-728</inkml:trace>
</inkml:ink>
</file>

<file path=ppt/ink/ink5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0.241"/>
    </inkml:context>
    <inkml:brush xml:id="br0">
      <inkml:brushProperty name="width" value="0.025" units="cm"/>
      <inkml:brushProperty name="height" value="0.025" units="cm"/>
    </inkml:brush>
  </inkml:definitions>
  <inkml:trace contextRef="#ctx0" brushRef="#br0">1 82 19378,'0'0'10506,"83"-27"-10057,-45 14-417,5-1-1089,-2 5-2691,-10-1-2626,-5 2-6086</inkml:trace>
</inkml:ink>
</file>

<file path=ppt/ink/ink5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0.634"/>
    </inkml:context>
    <inkml:brush xml:id="br0">
      <inkml:brushProperty name="width" value="0.025" units="cm"/>
      <inkml:brushProperty name="height" value="0.025" units="cm"/>
    </inkml:brush>
  </inkml:definitions>
  <inkml:trace contextRef="#ctx0" brushRef="#br0">177 0 16015,'0'0'9396,"-4"10"-8483,-28 65-1061,-3-2 0,-70 109 0,138-250-12098,-10 27 2424</inkml:trace>
</inkml:ink>
</file>

<file path=ppt/ink/ink5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1.010"/>
    </inkml:context>
    <inkml:brush xml:id="br0">
      <inkml:brushProperty name="width" value="0.025" units="cm"/>
      <inkml:brushProperty name="height" value="0.025" units="cm"/>
    </inkml:brush>
  </inkml:definitions>
  <inkml:trace contextRef="#ctx0" brushRef="#br0">160 44 16111,'0'0'2007,"-8"-4"22,-29-16-204,10 12-726,26 8-1077,1 0 1,-1 0-1,0 0 1,1 0-1,-1 0 1,0 0-1,1 0 1,-1 0-1,0 1 0,1-1 1,-1 0-1,0 0 1,1 1-1,-1-1 1,1 0-1,-1 1 1,0-1-1,1 0 1,-1 1-1,1-1 1,-1 1-1,1-1 1,-1 1-1,1-1 1,0 1-1,-1 0 1,1-1-1,0 1 1,-1 1-1,0-1-38,-15 57 1110,15-53-940,0-1-1,0 0 1,1 0 0,0 0-1,0 0 1,0 1-1,0-1 1,0 0 0,1 0-1,0 0 1,0 0-1,2 6 1,-2-9-141,0 0 0,0 1-1,0-1 1,0 0 0,1 0 0,-1 0 0,1 0 0,-1 0-1,0 0 1,1 0 0,0-1 0,-1 1 0,1-1-1,-1 1 1,1-1 0,0 1 0,-1-1 0,1 0-1,0 0 1,0 0 0,-1 0 0,1 0 0,0 0 0,-1 0-1,1 0 1,0-1 0,2 0 0,1 0 37,0 0 0,-1-1 0,0 1 0,1-1 0,-1 0 0,0 0 0,0-1 0,0 1 0,4-4 1,-3 1-5,0 0 0,-1 0 0,0-1 0,0 0 1,0 0-1,-1 0 0,0 0 0,0 0 0,0-1 1,2-10-1,-4 15-25,-1 0 1,1 0-1,-1 1 1,0-1-1,0 0 1,1 0-1,-2 0 0,1 0 1,0 1-1,0-1 1,0 0-1,-1 0 1,1 0-1,-1 1 1,1-1-1,-1 0 0,0 0 1,0 1-1,0-1 1,0 1-1,0-1 1,0 1-1,0-1 1,0 1-1,-1-1 1,1 1-1,-1 0 0,1 0 1,-1 0-1,1 0 1,-1 0-1,1 0 1,-1 0-1,0 1 1,0-1-1,1 0 0,-1 1 1,0 0-1,0-1 1,0 1-1,1 0 1,-1 0-1,-2 0 1,-2-1-33,0 1 1,1 0 0,-1 0 0,0 0-1,1 1 1,-1-1 0,1 1 0,-1 1 0,1-1-1,-1 1 1,1 0 0,0 0 0,0 1-1,0-1 1,0 1 0,0 0 0,1 0 0,-1 1-1,1 0 1,0-1 0,0 1 0,0 1-1,0-1 1,1 1 0,0-1 0,0 1 0,-5 10-1,6-9-357,0 0 0,0 0 0,1 0 0,-1 0 0,2 1 0,-1-1 0,1 0 0,-1 1 0,2-1 0,0 8 0,-1-12-113,1 0 1,-1 1-1,1-1 1,0 0 0,-1 1-1,1-1 1,0 0-1,0 0 1,1 0-1,-1 0 1,0 0-1,1 0 1,-1 0-1,1 0 1,0 0 0,0-1-1,2 3 1,15 8-7277</inkml:trace>
</inkml:ink>
</file>

<file path=ppt/ink/ink5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1.354"/>
    </inkml:context>
    <inkml:brush xml:id="br0">
      <inkml:brushProperty name="width" value="0.025" units="cm"/>
      <inkml:brushProperty name="height" value="0.025" units="cm"/>
    </inkml:brush>
  </inkml:definitions>
  <inkml:trace contextRef="#ctx0" brushRef="#br0">55 112 17008,'-7'11'3294,"2"-5"-2725,0 1 120,0 0 1,0 1-1,0 0 1,1 0-1,0 0 0,1 0 1,-1 0-1,2 1 1,-3 9-1,5-17-652,0 0 1,0 0-1,0-1 1,1 1-1,-1 0 1,0 0-1,1-1 1,-1 1-1,0 0 0,1 0 1,-1-1-1,1 1 1,-1 0-1,1-1 1,-1 1-1,1-1 1,0 1-1,-1-1 0,1 1 1,0-1-1,-1 1 1,1-1-1,0 1 1,-1-1-1,1 0 0,0 1 1,0-1-1,0 0 1,-1 0-1,1 0 1,0 0-1,0 0 1,0 0-1,-1 0 0,1 0 1,0 0-1,0 0 1,0 0-1,0 0 1,-1 0-1,1-1 1,0 1-1,1-1 0,39-11 611,-28 6-574,-1-1 0,0-1 0,-1 0-1,0 0 1,0-1 0,14-15 0,-20 19 29,-1-1 0,1 1 1,-1-1-1,0 0 0,-1 0 1,1 0-1,-1 0 0,0-1 1,-1 1-1,0-1 0,0 1 0,0-1 1,-1 0-1,2-14 0,-4 19-101,1 0-1,-1 0 1,1 0-1,-1 0 1,0 0-1,0 0 1,0 0-1,0 0 1,0 0-1,0 0 0,0 1 1,-1-1-1,1 0 1,-1 1-1,1-1 1,-1 1-1,1-1 1,-1 1-1,0 0 1,0 0-1,0 0 1,0 0-1,0 0 0,0 0 1,0 0-1,0 1 1,0-1-1,0 1 1,0-1-1,0 1 1,-1 0-1,1 0 1,-2 0-1,-2 0-291,0-1 1,-1 1-1,1 0 0,0 1 0,0-1 1,0 1-1,0 1 0,0-1 0,0 1 1,1 0-1,-9 4 0,-13 15-3635,11-3-2314,3 3-6338</inkml:trace>
</inkml:ink>
</file>

<file path=ppt/ink/ink5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0.457"/>
    </inkml:context>
    <inkml:brush xml:id="br0">
      <inkml:brushProperty name="width" value="0.025" units="cm"/>
      <inkml:brushProperty name="height" value="0.025" units="cm"/>
    </inkml:brush>
  </inkml:definitions>
  <inkml:trace contextRef="#ctx0" brushRef="#br0">29 3781 2210,'0'0'3022,"-4"9"-3167,-9 31 1455,8 0 11768,-2-36-6406,9-9-6605,0 1-1,-1-1 0,2 1 1,-1 0-1,0 0 1,1 0-1,0 0 0,0 0 1,0 0-1,5-4 0,16-23 85,-3-3-118,2 1-1,1 1 0,1 2 1,49-46-1,-37 38 4,59-76 1,-76 86-39,40-57 14,56-105-1,41-66-428,-3 4-303,60-83 308,-30 56 109,-141 202 303,12-21 0,102-137 0,-124 192 1,233-317 25,113-147 175,-377 504-199,134-170 88,76-92 950,-145 189-700,100-89-1,-165 163-915,6-5 1467</inkml:trace>
</inkml:ink>
</file>

<file path=ppt/ink/ink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3.035"/>
    </inkml:context>
    <inkml:brush xml:id="br0">
      <inkml:brushProperty name="width" value="0.025" units="cm"/>
      <inkml:brushProperty name="height" value="0.025" units="cm"/>
    </inkml:brush>
  </inkml:definitions>
  <inkml:trace contextRef="#ctx0" brushRef="#br0">44 297 2242,'0'0'8456,"-36"82"-5381,29-45-128,7-5-385,2-1-576,18 0-128,11-7 0,8-2-833,4-3-769,7 0-160,-2-3-1313,-2-4-2307,-6-11-3202,-7-1-6599</inkml:trace>
  <inkml:trace contextRef="#ctx0" brushRef="#br0" timeOffset="1">513 1 18065,'0'0'4580,"-34"62"-4195,30-11 95,2 12 33,1 3-385,1 2-64,0-5 32,10-4-96,7-8 0,5-13-833,9-13-704,5-16-930,4-9-768,2-9-3075</inkml:trace>
</inkml:ink>
</file>

<file path=ppt/ink/ink5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1.333"/>
    </inkml:context>
    <inkml:brush xml:id="br0">
      <inkml:brushProperty name="width" value="0.025" units="cm"/>
      <inkml:brushProperty name="height" value="0.025" units="cm"/>
    </inkml:brush>
  </inkml:definitions>
  <inkml:trace contextRef="#ctx0" brushRef="#br0">66 33 18321,'0'0'3161,"9"-5"-33,25-14-839,-33 18-2156,1 0 0,-1 0-1,1 0 1,-1 1 0,1-1 0,-1 0-1,1 1 1,-1-1 0,1 1 0,0-1-1,-1 1 1,1 0 0,0 0 0,-1 0-1,1 0 1,0 0 0,-1 0 0,1 0-1,0 1 1,-1-1 0,1 0 0,-1 1 0,1-1-1,0 1 1,-1 0 0,1-1 0,-1 1-1,2 2 1,-1 1-95,0 1 0,-1-1 0,0 1 0,0 0 0,0-1 0,-1 1 0,1 0 0,-1 0-1,0-1 1,0 1 0,-2 8 0,-14 54 78,1-29-59,-2-1-1,-26 43 0,-21 47 293,63-124-327,0 0 0,-1 0-1,1 0 1,1 0 0,-1 0-1,0 0 1,1 1 0,0-1 0,0 4-1,0-6-7,0 0-1,0 0 1,0 0-1,1 0 1,-1-1 0,0 1-1,0 0 1,1 0-1,-1 0 1,1-1-1,-1 1 1,1 0-1,-1 0 1,1-1-1,-1 1 1,1 0-1,0-1 1,-1 1-1,1-1 1,0 1 0,0-1-1,1 1 1,2 0 16,0 0 1,1 0 0,-1-1 0,0 0 0,1 0-1,-1 0 1,0 0 0,1-1 0,-1 0 0,0 1-1,0-2 1,7-1 0,27-9-1488,-2-2-1,0-1 1,-1-1-1,54-35 1,-65 33-5638</inkml:trace>
</inkml:ink>
</file>

<file path=ppt/ink/ink5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1.834"/>
    </inkml:context>
    <inkml:brush xml:id="br0">
      <inkml:brushProperty name="width" value="0.025" units="cm"/>
      <inkml:brushProperty name="height" value="0.025" units="cm"/>
    </inkml:brush>
  </inkml:definitions>
  <inkml:trace contextRef="#ctx0" brushRef="#br0">71 76 19731,'0'0'10025,"-3"13"-9774,-15 48-10,1-8 105,-15 88 1,32-141-344,0 0 1,0 0-1,0 0 0,0 0 0,0 0 0,0 0 0,0 0 0,0-1 1,0 1-1,1 0 0,-1 0 0,0 0 0,0 0 0,0 0 0,0 0 1,0 0-1,0 0 0,0 0 0,0 0 0,0 0 0,0 0 0,0 0 1,1 0-1,-1 0 0,0 0 0,0 0 0,0 0 0,0 0 0,0 0 1,0 0-1,0 0 0,0 0 0,0 0 0,0 0 0,1 0 0,-1 0 0,0 0 1,0 0-1,0 0 0,0 0 0,0 0 0,0 0 0,0 1 0,0-1 1,0 0-1,0 0 0,0 0 0,0 0 0,0 0 0,0 0 0,1 0 1,-1 0-1,0 0 0,0 0 0,0 1 0,10-15 126,11-19-92,-13 14-235,0 0 0,-1 0 0,-1 0-1,-1-1 1,0 0 0,-2 0 0,0 0 0,-1-37 0,-5 44 232,-4 16 8,-6 18 10,11-15 13,0 0 0,1 0 1,0 0-1,0 0 0,0 0 0,1 1 1,-1-1-1,1 0 0,1 1 0,0-1 0,1 9 1,-1-13-42,-1-1 0,1 0 0,0 1 0,-1-1 1,1 0-1,0 1 0,0-1 0,0 0 0,0 0 1,0 0-1,0 0 0,0 0 0,0 0 0,0 0 1,0 0-1,1 0 0,-1-1 0,0 1 0,1 0 1,1 0-1,0-1 4,0 1 0,0-1 1,0 0-1,1 0 0,-1 0 1,0 0-1,0 0 0,0-1 0,0 0 1,0 0-1,0 1 0,0-2 1,4-1-1,2-1 16,-1 0 0,0-1 1,0 0-1,-1-1 0,1 0 1,-1 0-1,0 0 0,-1-1 0,7-8 1,49-74 113,-39 53-108,-23 36-54,0 0-1,0 0 1,0-1-1,0 1 1,0 0-1,0 0 1,0 0-1,0-1 1,0 1-1,0 0 0,0 0 1,0-1-1,1 1 1,-1 0-1,0 0 1,0 0-1,0-1 1,0 1-1,0 0 1,1 0-1,-1 0 1,0 0-1,0 0 1,0-1-1,1 1 1,-1 0-1,0 0 1,0 0-1,0 0 1,1 0-1,-1 0 0,0 0 1,0 0-1,1 0 1,-1 0-1,0 0 1,0 0-1,1 0 1,-1 0-1,0 0 1,0 0-1,1 0 1,-1 0-1,0 0 1,0 0-1,0 0 1,1 0-1,-1 0 1,0 0-1,0 1 1,1-1-1,-1 0 1,0 0-1,0 0 0,0 0 1,0 1-1,1-1 1,2 21-164,-4 33 128,-11 50 274,5-46-239,0 85 1,7-142-195,-1 1 1,1 0 0,0-1-1,0 1 1,0 0 0,0-1 0,1 1-1,-1 0 1,0-1 0,1 1-1,-1 0 1,1-1 0,-1 1-1,1-1 1,0 1 0,0-1-1,-1 1 1,1-1 0,0 0-1,1 1 1,-1-1 0,0 0 0,0 0-1,0 0 1,1 0 0,1 1-1,14 2-7077</inkml:trace>
</inkml:ink>
</file>

<file path=ppt/ink/ink5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2.630"/>
    </inkml:context>
    <inkml:brush xml:id="br0">
      <inkml:brushProperty name="width" value="0.025" units="cm"/>
      <inkml:brushProperty name="height" value="0.025" units="cm"/>
    </inkml:brush>
  </inkml:definitions>
  <inkml:trace contextRef="#ctx0" brushRef="#br0">1 0 13293,'0'0'11530,"2"60"-9768,-2-24-385,1 5-384,2 5-640,3-2-257,0-7-96,1-6 32,4-8-513,-1-7-576,-1-11-640,5-5-289,-7-1-769,1-14-1697,-3-9-5862</inkml:trace>
</inkml:ink>
</file>

<file path=ppt/ink/ink5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3.034"/>
    </inkml:context>
    <inkml:brush xml:id="br0">
      <inkml:brushProperty name="width" value="0.025" units="cm"/>
      <inkml:brushProperty name="height" value="0.025" units="cm"/>
    </inkml:brush>
  </inkml:definitions>
  <inkml:trace contextRef="#ctx0" brushRef="#br0">22 1 19955,'0'0'9246,"-2"8"-8755,0 8-382,-5 18-6,-4 58 0,12-91-107,-1-1-1,0 1 1,0-1-1,1 1 1,-1-1 0,0 1-1,1-1 1,-1 1-1,0-1 1,1 1 0,-1-1-1,1 1 1,-1-1-1,1 0 1,-1 1 0,1-1-1,-1 0 1,1 0-1,-1 1 1,1-1 0,0 0-1,-1 0 1,1 0-1,-1 1 1,1-1 0,0 0-1,-1 0 1,1 0 0,-1 0-1,1 0 1,0 0-1,28-1 17,-21 1 5,47-7 7,-43 5-165,-1 0 1,1 1 0,0 0-1,17 2 1,-28-1 142,1 1 1,-1 0-1,1 0 1,-1 0-1,1 0 0,-1 0 1,0 0-1,0 0 1,1 0-1,-1 1 0,0-1 1,0 0-1,0 1 1,0-1-1,0 1 0,-1-1 1,1 1-1,0-1 1,-1 1-1,1 0 0,-1-1 1,1 1-1,-1 0 1,0-1-1,0 1 0,0 0 1,0 0-1,0-1 1,-1 4-1,1 2 258,0 0-1,0 0 1,-1 0 0,0 0-1,-1 0 1,-2 9 0,1-10-201,0-1 0,-1 1 1,1-1-1,-1 1 0,0-1 1,-1 0-1,0 0 0,1-1 0,-1 0 1,-1 1-1,1-2 0,0 1 1,-1-1-1,0 1 0,0-2 0,0 1 1,0-1-1,0 0 0,-1 0 1,1 0-1,-1-1 0,1 0 1,-1 0-1,1-1 0,-1 0 0,0 0 1,-7-1-1,13 0-100,0 1 0,0 0 1,0-1-1,0 1 0,0-1 0,-1 1 0,1-1 0,0 0 1,0 0-1,0 1 0,1-1 0,-1 0 0,0 0 0,0 0 1,0 0-1,1 0 0,-1 0 0,0 0 0,1 0 1,-1 0-1,1 0 0,-1 0 0,1 0 0,-1 0 0,1-1 1,0 1-1,0 0 0,0 0 0,-1-1 0,1 1 0,0 0 1,1 0-1,-1 0 0,0-1 0,0 1 0,1-1 0,-1 0-290,1 0 0,-1 0-1,1 0 1,0 0-1,0 0 1,0 0 0,0 0-1,0 0 1,0 1-1,1-1 1,-1 0 0,3-2-1,13-9-9544</inkml:trace>
</inkml:ink>
</file>

<file path=ppt/ink/ink5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5.357"/>
    </inkml:context>
    <inkml:brush xml:id="br0">
      <inkml:brushProperty name="width" value="0.025" units="cm"/>
      <inkml:brushProperty name="height" value="0.025" units="cm"/>
    </inkml:brush>
  </inkml:definitions>
  <inkml:trace contextRef="#ctx0" brushRef="#br0">48 38 6758,'0'0'11008,"1"-9"-8846,4-20 540,-2 59 175,-6 29-2226,-11 68 0,-2 19 898,30-241-235,-6 55-1051,-2 0 0,1-43 0,-7 82-215,0 4-86,-2 30-7,-2 0 0,-12 51-1,0 0 12,10-48 42,-7 44 36,11-58-16,5-30-2,45-157 1,-55 282-7276,-8-26-2809,10-61-955</inkml:trace>
</inkml:ink>
</file>

<file path=ppt/ink/ink5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6.870"/>
    </inkml:context>
    <inkml:brush xml:id="br0">
      <inkml:brushProperty name="width" value="0.025" units="cm"/>
      <inkml:brushProperty name="height" value="0.025" units="cm"/>
    </inkml:brush>
  </inkml:definitions>
  <inkml:trace contextRef="#ctx0" brushRef="#br0">146 48 14221,'16'-48'13789,"-16"77"-12032,0-19-1611,-1-1-1,-1 0 1,0 0 0,0-1-1,-1 1 1,-5 14 0,-7 20-24,15-42-127,0-1 0,1 1-1,-1-1 1,1 0 0,-1 1-1,0-1 1,1 0 0,-1 1-1,1-1 1,-1 0 0,1 0 0,-1 0-1,1 1 1,-1-1 0,1 0-1,-1 0 1,1 0 0,-1 0-1,1 0 1,-1 0 0,1 0 0,-1 0-1,1 0 1,-1 0 0,1 0-1,-1 0 1,1 0 0,-1 0-1,1 0 1,-1-1 0,1 1-1,0 0 1,24-5-66,-24 4 56,5 0-60,0 0 1,0-1-1,0 2 1,0-1 0,0 1-1,0 0 1,0 0-1,0 1 1,0-1 0,0 1-1,10 4 1,-13-4 42,-1 0 1,1 1-1,-1 0 0,0-1 1,0 1-1,1 0 1,-1 0-1,0 0 1,0 0-1,-1 1 0,1-1 1,0 0-1,-1 1 1,0-1-1,1 1 0,-1 0 1,0-1-1,0 1 1,0 0-1,-1 0 1,1 0-1,-1 0 0,0-1 1,1 1-1,-1 0 1,-1 3-1,2-2 125,-1 0 0,0 0 1,0 0-1,0 1 0,0-1 0,-1 0 0,0 0 0,0 0 1,0-1-1,0 1 0,0 0 0,-1 0 0,0-1 1,0 1-1,0 0 0,0-1 0,0 0 0,-1 0 0,1 1 1,-1-1-1,0-1 0,0 1 0,0 0 0,0-1 0,-1 0 1,1 1-1,-1-1 0,1-1 0,-1 1 0,0 0 1,1-1-1,-9 2 0,-7 2 6,0 0-1,0-1 1,0-1 0,-1-1 0,1-1-1,-1-1 1,-26-3 0,44 3-229,1 0 1,-1 0-1,1 0 0,-1-1 1,1 1-1,0-1 0,-1 1 1,1-1-1,0 0 0,0 1 1,-1-1-1,1 0 0,0 0 1,0 0-1,0 0 0,0 0 1,0 0-1,0 0 0,0 0 1,0 0-1,0 0 0,1-1 1,-1 1-1,0 0 0,0-3 1,-4-38-6301,5 14-585</inkml:trace>
</inkml:ink>
</file>

<file path=ppt/ink/ink5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232"/>
    </inkml:context>
    <inkml:brush xml:id="br0">
      <inkml:brushProperty name="width" value="0.025" units="cm"/>
      <inkml:brushProperty name="height" value="0.025" units="cm"/>
    </inkml:brush>
  </inkml:definitions>
  <inkml:trace contextRef="#ctx0" brushRef="#br0">1 61 20019,'0'0'9032,"56"-1"-8615,-25 0-289,2-2-256,1-5-1121,-1-2-1154,-2-3-1312,-5 1-2467,-7-1-5669</inkml:trace>
</inkml:ink>
</file>

<file path=ppt/ink/ink5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574"/>
    </inkml:context>
    <inkml:brush xml:id="br0">
      <inkml:brushProperty name="width" value="0.025" units="cm"/>
      <inkml:brushProperty name="height" value="0.025" units="cm"/>
    </inkml:brush>
  </inkml:definitions>
  <inkml:trace contextRef="#ctx0" brushRef="#br0">58 47 17392,'0'0'5494,"-8"10"-4475,6-8-983,-3 4 26,0-1 0,1 1 0,-1 0 0,2 0 0,-1 1-1,0-1 1,1 1 0,0 0 0,1 0 0,0 0 0,0 0 0,0 0 0,0 11-1,1-7 5,1 1-1,0-1 0,0 0 1,1 0-1,1 1 0,4 14 1,-5-24 7,0 1 0,0-1 1,0 1-1,1-1 0,-1 0 1,1 0-1,0 1 0,0-1 0,-1 0 1,1 0-1,0-1 0,1 1 1,-1 0-1,0-1 0,0 1 0,1-1 1,-1 0-1,1 0 0,-1 0 1,1 0-1,0 0 0,-1 0 0,1-1 1,0 1-1,-1-1 0,1 0 1,0 0-1,0 0 0,-1 0 1,1 0-1,4-1 0,-2 0 3,0-1 0,0 1 0,-1-1 0,1 1 0,0-1 0,-1-1 0,1 1 0,-1-1 0,0 1 0,0-1 0,0 0 1,0-1-1,-1 1 0,1-1 0,-1 0 0,0 1 0,0-1 0,0-1 0,0 1 0,-1 0 0,0-1 0,3-7 0,1-1 205,-2 0 0,0-1 1,0 1-1,-1-1 0,-1 1 0,0-1 0,-1-15 1,-1 25-242,0-1 1,-1 1 0,1-1 0,-1 1-1,-1-1 1,1 1 0,0 0 0,-1 0 0,0 0-1,0 0 1,0 0 0,0 0 0,-1 0-1,0 1 1,1-1 0,-1 1 0,-1 0-1,1-1 1,-4-2 0,5 5-30,-1-1-1,1 1 1,-1-1 0,1 1 0,-1 0-1,0 0 1,0 0 0,1 0-1,-1 1 1,0-1 0,0 1 0,0 0-1,1-1 1,-1 1 0,0 0 0,0 1-1,0-1 1,0 1 0,0-1-1,1 1 1,-1 0 0,0 0 0,1 0-1,-1 0 1,0 0 0,1 1-1,-1-1 1,1 1 0,0-1 0,0 1-1,-3 2 1,0 0-396,1 0 0,-1 1 0,1-1 0,0 1 0,0 0 0,0 0 1,0 1-1,1-1 0,0 1 0,0-1 0,1 1 0,0 0 0,-1 0 0,2 0 0,-1 0 0,1 1 0,0-1 0,0 7 0,1-12 161,0 0 0,0-1 0,1 1 0,-1 0 0,0-1 0,0 1 0,1 0 0,-1-1 0,0 1 0,1-1 0,-1 1 0,0 0 0,1-1 0,-1 1 0,1-1 0,-1 1 0,1-1 0,-1 1 0,1-1 0,0 0 0,-1 1 0,1-1 0,0 0 0,-1 1 0,1-1 0,0 0-1,-1 0 1,1 0 0,0 0 0,-1 1 0,1-1 0,0 0 0,-1 0 0,1 0 0,0 0 0,-1-1 0,2 1 0,0 0-135,22 1-6549</inkml:trace>
</inkml:ink>
</file>

<file path=ppt/ink/ink5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933"/>
    </inkml:context>
    <inkml:brush xml:id="br0">
      <inkml:brushProperty name="width" value="0.025" units="cm"/>
      <inkml:brushProperty name="height" value="0.025" units="cm"/>
    </inkml:brush>
  </inkml:definitions>
  <inkml:trace contextRef="#ctx0" brushRef="#br0">52 32 17136,'0'0'4367,"-5"10"-3310,-3 9-523,0-1 0,1 2 0,1-1-1,1 1 1,0-1 0,2 1 0,0 1 0,1-1 0,2 35-1,0-52-490,1-1 0,-1 1 0,1-1 0,0 1 0,0 0 0,0-1-1,0 0 1,0 1 0,1-1 0,-1 0 0,1 1 0,-1-1 0,1 0 0,0 0-1,0 0 1,0 0 0,0-1 0,0 1 0,0 0 0,0-1 0,1 0-1,-1 1 1,1-1 0,-1 0 0,1 0 0,-1 0 0,1-1 0,-1 1 0,1-1-1,0 1 1,-1-1 0,1 0 0,0 0 0,-1 0 0,1 0 0,3-1-1,1 0 37,1 0-1,0-1 0,-1 1 0,1-2 1,-1 1-1,0-1 0,0 0 0,0 0 1,0-1-1,-1 0 0,11-8 0,-8 4 58,0-2 0,-1 1 0,0-1 0,0 0 0,-1-1 0,-1 0 0,0 0 0,8-18 0,-11 22-61,0-1 0,-1 0-1,0 0 1,0 0 0,-1 0-1,0 0 1,0 0-1,0 0 1,-1 0 0,-1 0-1,1-1 1,-2 1 0,1 0-1,-4-11 1,4 17-164,0-1-1,0 0 1,-1 0 0,1 1 0,-1-1 0,0 0-1,0 1 1,0 0 0,0-1 0,0 1-1,0 0 1,-1 0 0,1 0 0,-1 1-1,1-1 1,-1 0 0,0 1 0,0 0-1,0 0 1,1-1 0,-1 2 0,0-1-1,0 0 1,0 1 0,-1-1 0,1 1-1,0 0 1,0 0 0,0 0 0,-6 1-1,1 1-571,0-1 0,0 1-1,1 0 1,-1 1 0,1 0-1,-1 0 1,1 0 0,0 1-1,0 0 1,-11 9-1,-5 8-10436</inkml:trace>
</inkml:ink>
</file>

<file path=ppt/ink/ink5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8.305"/>
    </inkml:context>
    <inkml:brush xml:id="br0">
      <inkml:brushProperty name="width" value="0.025" units="cm"/>
      <inkml:brushProperty name="height" value="0.025" units="cm"/>
    </inkml:brush>
  </inkml:definitions>
  <inkml:trace contextRef="#ctx0" brushRef="#br0">79 44 6502,'0'0'17553,"2"-6"-16902,8-13 324,-7 36 891,-10 51-543,-48 137 1079,85-464-1334,-27 222-799,-2 25-156,-1 24-153,-5 39 79,-23 99 1,18-105-45,1 1 0,-5 88 0,24-159-119,-1 9 173,8-30-33,-3-1 0,-1 0 0,-3-1 0,-1 0 0,3-95 0,-12 143-16,0 0 0,0 0 0,0 0 0,0 0 0,0 0 0,0 0 0,0 1 0,0-1 0,0 0 0,0 0 0,0 0 0,-1 0 0,1 0 0,0 0 0,0 0 0,0 0 0,0 0 0,0 0 0,0 0 0,0 0 0,0 0 0,0 0 0,0 0 0,-1 0 0,1 0 0,0 0 0,0 0 0,0 0 0,0 0 0,0 0 0,0 0 0,0 0 0,0 0 0,0 0 0,0-1 0,-1 1 0,1 0 0,0 0 0,0 0 0,0 0 0,0 0 0,0 0 0,0 0 0,0 0 0,0 0 0,0 0 0,0 0 0,0 0 0,0 0 0,0-1 0,0 1 0,0 0 0,0 0 0,0 0 0,0 0 0,0 0 0,0 0 0,0 0 0,0 0 0,0 0 0,0-1 0,0 1 0,0 0 0,0 0 0,0 0 0,0 0 0,0 0 0,0 0 0,-8 9 0,-5 15 0,0 8-6,1 1 0,2-1 0,2 2 0,1-1-1,1 1 1,-1 44 0,7-77-113,0 0-1,0-1 1,0 1 0,0-1-1,0 1 1,0-1-1,0 1 1,0-1-1,0 1 1,1-1 0,-1 1-1,0-1 1,0 1-1,1-1 1,-1 1 0,0-1-1,1 1 1,-1-1-1,0 0 1,1 1-1,-1-1 1,1 1 0,-1-1-1,1 0 1,-1 0-1,1 1 1,-1-1-1,1 0 1,-1 0 0,1 1-1,-1-1 1,1 0-1,-1 0 1,1 0 0,-1 0-1,1 0 1,-1 0-1,1 0 1,-1 0-1,1 0 1,0 0 0,-1 0-1,1 0 1,-1 0-1,1-1 1,-1 1-1,1 0 1,-1 0 0,1-1-1,-1 1 1,1 0-1,-1-1 1,1 0 0,12-12-6010</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0.599"/>
    </inkml:context>
    <inkml:brush xml:id="br0">
      <inkml:brushProperty name="width" value="0.025" units="cm"/>
      <inkml:brushProperty name="height" value="0.025" units="cm"/>
    </inkml:brush>
  </inkml:definitions>
  <inkml:trace contextRef="#ctx0" brushRef="#br0">1 3518 8200,'2'-3'9437,"3"-3"-7751,8-9-2634,182-260 1209,210-276 652,353-304-849,53 44 4036,263-161-4233,-1054 951-430,-13 14-2588,-25 6-9861</inkml:trace>
</inkml:ink>
</file>

<file path=ppt/ink/ink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3.596"/>
    </inkml:context>
    <inkml:brush xml:id="br0">
      <inkml:brushProperty name="width" value="0.025" units="cm"/>
      <inkml:brushProperty name="height" value="0.025" units="cm"/>
    </inkml:brush>
  </inkml:definitions>
  <inkml:trace contextRef="#ctx0" brushRef="#br0">218 111 2626,'-8'3'11569,"-4"2"-10831,0 0 0,1 2-1,0-1 1,0 1 0,1 1 0,0 0 0,0 1 0,1 0 0,0 0 0,0 0 0,-11 19 0,10-14-390,1 0 1,0 0 0,1 1 0,1 0-1,0 1 1,1-1 0,1 1 0,0 0-1,-2 19 1,6-34-345,1 0-1,-1 0 1,1 0-1,0 0 1,0 0-1,-1 0 1,1 0-1,0 0 1,0 0 0,0 0-1,0 0 1,0 1-1,1-1 1,-1 0-1,0 0 1,0 0-1,1 0 1,-1 0-1,0 0 1,1 0 0,-1-1-1,1 1 1,-1 0-1,1 0 1,0 0-1,-1 0 1,1 0-1,0-1 1,0 1-1,-1 0 1,1-1-1,0 1 1,0-1 0,0 1-1,0-1 1,0 1-1,0-1 1,0 1-1,0-1 1,0 0-1,0 0 1,0 1-1,0-1 1,0 0 0,0 0-1,0 0 1,0 0-1,0 0 1,0 0-1,2-1 1,2-1 16,1 1 0,-1-1 1,0 0-1,1 0 0,-1-1 0,0 0 1,-1 0-1,7-5 0,6-7 38,0 0-1,-2-1 1,0-1-1,-1 0 1,0-1-1,18-35 1,-26 42-32,0 0-1,0-1 1,-2 1 0,1-1 0,-2 0-1,1-1 1,-2 1 0,1 0 0,-2-1-1,0 1 1,0-1 0,-1 0 0,-3-17 0,3 30-28,0 1 0,0-1 1,0 0-1,0 1 0,0-1 1,0 0-1,-1 1 1,1-1-1,0 0 0,0 0 1,-1 1-1,1-1 0,0 0 1,0 0-1,-1 1 1,1-1-1,0 0 0,0 0 1,-1 0-1,1 1 0,0-1 1,-1 0-1,1 0 1,0 0-1,-1 0 0,1 0 1,0 0-1,-1 0 0,1 0 1,0 0-1,-1 0 1,1 0-1,-1 0 0,1 0 1,0 0-1,-1 0 0,1 0 1,0 0-1,-1 0 1,1 0-1,0 0 0,-1-1 1,1 1-1,0 0 0,0 0 1,-1 0-1,1-1 1,0 1-1,-1 0 0,1 0 1,0-1-1,0 1 0,0 0 1,-1-1-1,1 1 1,0 0-1,0-1 0,0 1 1,0 0-1,0-1 0,-1 1 1,1 0-1,0-1 1,0 1-1,0 0 0,0-1 1,0 1-1,0 0 0,0-1 1,-14 24-158,6 3 183,1 1 0,1 0-1,1 1 1,2-1-1,0 1 1,2 33 0,1-59-1,0 1 0,0 0 0,0 0 0,1-1 0,-1 1-1,1 0 1,-1-1 0,1 1 0,0 0 0,0-1 0,0 1 0,0-1 0,1 1 0,-1-1 0,3 4 0,-2-5 11,-1 0 0,0-1 1,1 1-1,-1 0 0,1-1 0,-1 1 0,1 0 1,-1-1-1,1 0 0,-1 1 0,1-1 0,-1 0 1,1 0-1,0 0 0,-1 0 0,1 0 0,-1 0 1,1 0-1,-1 0 0,1-1 0,-1 1 0,1-1 1,-1 1-1,1-1 0,-1 0 0,1 1 0,-1-1 1,0 0-1,2-1 0,7-5 155,-1 1-1,0-1 1,-1-1-1,0 0 1,0 0 0,10-14-1,40-60-1,-54 75-178,19-32-20,-1-1 1,19-49-1,-43 98-86,-1 0 0,2 0 0,-1 1 1,0 13-1,-2 13 159,-4 2 160,2 1-1,2 0 1,0 48 0,4-86-203,-1 1 0,1 0 0,0-1 0,0 1 0,0-1 0,0 1 0,0 0 0,1-1 0,-1 1 0,0-1 0,1 1 0,-1-1 0,1 1 0,-1-1 0,1 1 0,0-1 0,0 0 0,-1 1 0,1-1 0,0 0 1,0 0-1,0 1 0,1-1 0,-1 0 0,0 0 0,0 0 0,1 0 0,-1-1 0,0 1 0,1 0 0,-1-1 0,1 1 0,-1 0 0,1-1 0,-1 0 0,1 1 0,-1-1 0,1 0 0,-1 0 0,1 0 0,0 0 0,-1 0 0,1 0 1,-1 0-1,1 0 0,-1-1 0,1 1 0,-1-1 0,1 1 0,-1-1 0,2 0 0,7-3 106,-1-1 1,-1 1-1,1-1 1,-1-1-1,1 0 1,13-13-1,6-9-125,-1-1 0,42-59 0,-58 71 0,-1 1 0,0-1 0,-2-1 0,0 0 0,0 0 0,-2-1 0,7-32 0,-44 123 0,28-62 2,-5 9-54,2 0 0,1 0-1,0 1 1,1-1 0,2 1 0,-2 34 0,4-53-31,0-1-1,0 1 1,0-1-1,0 1 1,0-1 0,1 1-1,-1-1 1,0 1-1,0-1 1,0 1 0,0-1-1,1 1 1,-1-1-1,0 0 1,1 1-1,-1-1 1,0 1 0,1-1-1,-1 0 1,0 1-1,1-1 1,-1 0 0,1 1-1,-1-1 1,0 0-1,1 0 1,-1 1 0,1-1-1,-1 0 1,1 0-1,-1 0 1,1 0 0,0 0-1,21-5-2385,17-19-1808,-8-6-106,0-6-2557</inkml:trace>
</inkml:ink>
</file>

<file path=ppt/ink/ink5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091"/>
    </inkml:context>
    <inkml:brush xml:id="br0">
      <inkml:brushProperty name="width" value="0.025" units="cm"/>
      <inkml:brushProperty name="height" value="0.025" units="cm"/>
    </inkml:brush>
  </inkml:definitions>
  <inkml:trace contextRef="#ctx0" brushRef="#br0">67 1 12908,'0'0'16795,"-1"25"-15349,-2-4-1254,-2 0-1,0 0 1,-14 33 0,12-37-71,1 0 1,1 0-1,0 1 1,1 0 0,1 0-1,0 18 1,3-35-122,0 0 1,0-1-1,0 1 1,0-1-1,0 1 0,0 0 1,0-1-1,0 1 0,1-1 1,-1 1-1,0-1 1,0 1-1,1 0 0,-1-1 1,0 1-1,1-1 1,-1 0-1,0 1 0,1-1 1,-1 1-1,1-1 0,-1 1 1,1-1-1,-1 0 1,1 1-1,-1-1 0,1 0 1,-1 0-1,1 1 1,0-1-1,-1 0 0,2 0 1,25-2 11,23-17-138,14-26-4663,-60 41 3181,1 0 1,-1-1-1,0 1 0,0-1 1,0 0-1,3-7 1,-2-3-5568</inkml:trace>
</inkml:ink>
</file>

<file path=ppt/ink/ink5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438"/>
    </inkml:context>
    <inkml:brush xml:id="br0">
      <inkml:brushProperty name="width" value="0.025" units="cm"/>
      <inkml:brushProperty name="height" value="0.025" units="cm"/>
    </inkml:brush>
  </inkml:definitions>
  <inkml:trace contextRef="#ctx0" brushRef="#br0">82 1 9673,'0'0'16240,"-37"49"-14671,28-21-416,-2 3-608,4 2-417,-2 3-64,4-4-160,2-1-1057,3-7-737,0-5-512,0-5-577,5-9-160,7-5-833,3-3-2338</inkml:trace>
</inkml:ink>
</file>

<file path=ppt/ink/ink5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813"/>
    </inkml:context>
    <inkml:brush xml:id="br0">
      <inkml:brushProperty name="width" value="0.025" units="cm"/>
      <inkml:brushProperty name="height" value="0.025" units="cm"/>
    </inkml:brush>
  </inkml:definitions>
  <inkml:trace contextRef="#ctx0" brushRef="#br0">100 12 3427,'0'0'19539,"-9"8"-18402,-1 3-949,0-1 0,1 1 0,0 1-1,1 0 1,-11 21 0,15-26-67,0 1-1,1-1 1,0 1-1,0 0 0,1 0 1,0 0-1,0 1 1,1-1-1,0 0 0,1 1 1,0-1-1,0 1 1,2 8-1,-2-16-103,1 0 0,-1 0 1,1 0-1,-1 0 0,1-1 0,0 1 0,-1 0 1,1 0-1,0 0 0,-1-1 0,1 1 0,0 0 0,0-1 1,0 1-1,0-1 0,0 1 0,0-1 0,0 0 0,0 1 1,0-1-1,0 0 0,0 0 0,0 1 0,0-1 1,0 0-1,0 0 0,0 0 0,0 0 0,0 0 0,0-1 1,0 1-1,0 0 0,0 0 0,0-1 0,0 1 0,1-1 1,3 0 136,0-1 0,0 1 0,0-1 0,-1 0 0,1-1 0,7-4 0,0-3-48,-1 0-1,0-1 1,0 0 0,-1-1 0,16-25 0,-22 31 0,-1 0 1,1 0-1,-1-1 0,0 0 1,-1 1-1,0-1 1,0 0-1,0 0 1,-1-1-1,0 1 0,0 0 1,-1 0-1,0 0 1,-1-14-1,0 20-100,1 0 1,0 0-1,-1 0 0,1 0 1,-1 0-1,1 1 0,-1-1 0,1 0 1,-1 0-1,0 0 0,1 1 1,-1-1-1,0 0 0,0 1 0,0-1 1,1 0-1,-1 1 0,0-1 1,0 1-1,0-1 0,0 1 0,0 0 1,0-1-1,0 1 0,0 0 1,0 0-1,0 0 0,0 0 0,0 0 1,0 0-1,0 0 0,0 0 1,0 0-1,0 0 0,0 0 0,-1 1 1,-1-1-64,1 1 1,-1 0 0,1-1 0,-1 1-1,1 0 1,0 0 0,-1 0 0,1 1-1,0-1 1,0 0 0,0 1 0,0 0-1,-3 1 1,-12 35-2696,14-16-1167,3-22 3613,0 1 0,0 0 0,1-1 1,-1 1-1,0 0 0,0-1 0,0 1 0,1-1 1,-1 1-1,0 0 0,1-1 0,-1 1 1,1-1-1,-1 1 0,0-1 0,1 1 0,-1-1 1,1 0-1,-1 1 0,1-1 0,-1 1 0,1-1 1,0 0-1,-1 0 0,2 1 0,11 1-7723</inkml:trace>
</inkml:ink>
</file>

<file path=ppt/ink/ink5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30.142"/>
    </inkml:context>
    <inkml:brush xml:id="br0">
      <inkml:brushProperty name="width" value="0.025" units="cm"/>
      <inkml:brushProperty name="height" value="0.025" units="cm"/>
    </inkml:brush>
  </inkml:definitions>
  <inkml:trace contextRef="#ctx0" brushRef="#br0">85 38 16592,'0'0'9726,"-8"6"-7847,1-1-1713,1 0 0,1 0 1,-1 0-1,1 0 0,0 1 0,0 0 0,0 0 0,1 1 0,0-1 0,0 1 0,1 0 0,-1 0 0,2 0 0,-1 0 0,1 0 0,0 1 0,0-1 0,0 10 0,2-15-167,0 0 1,-1 0-1,1 0 0,0 0 0,1 0 0,-1 0 1,0 0-1,1 0 0,-1 0 0,1 0 0,-1 0 0,1 0 1,0-1-1,0 1 0,0 0 0,0 0 0,0-1 0,0 1 1,0-1-1,2 2 0,0-1 8,-1-1 0,1 0 0,0 0 0,0 0 0,0 0 0,0 0 0,0-1 0,0 1 0,0-1 0,0 0 0,0 0-1,0 0 1,3-1 0,1 0 32,-1 0 0,1 0 0,-1-1 0,1 0 0,-1 0 0,0-1-1,0 1 1,0-1 0,0-1 0,-1 1 0,1-1 0,-1 0-1,0 0 1,0-1 0,0 1 0,-1-1 0,8-10 0,-7 9 0,-1-1 1,0 1 0,0-1 0,-1 1-1,1-1 1,-2 0 0,1 0-1,-1 0 1,0-1 0,0 1-1,-1-1 1,0 1 0,0-1 0,-1 1-1,0-13 1,-1 19-117,1-1 0,0 0 1,-1 1-1,1-1 0,-1 1 0,0 0 1,1-1-1,-1 1 0,0-1 0,0 1 1,0 0-1,0 0 0,0-1 0,0 1 1,0 0-1,-1 0 0,1 0 0,0 0 1,0 0-1,-1 1 0,1-1 0,-1 0 1,1 1-1,-1-1 0,1 0 0,-1 1 1,1 0-1,-1-1 0,1 1 0,-1 0 1,0 0-1,1 0 0,-1 0 0,1 0 0,-1 0 1,-2 1-1,-1 0-650,0 0 0,0 0 0,0 0 0,0 1 0,1-1 0,-1 1 0,1 0 0,-1 1 0,1-1 0,-7 6 0,-3 5-11786</inkml:trace>
</inkml:ink>
</file>

<file path=ppt/ink/ink5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7.015"/>
    </inkml:context>
    <inkml:brush xml:id="br0">
      <inkml:brushProperty name="width" value="0.025" units="cm"/>
      <inkml:brushProperty name="height" value="0.025" units="cm"/>
    </inkml:brush>
  </inkml:definitions>
  <inkml:trace contextRef="#ctx0" brushRef="#br0">1 81 8840,'0'0'16790,"2"-3"-16454,11-11-563,-10 12-207,0 0-1,-1 0 1,0 0 0,1-1 0,-1 1 0,0 0 0,0-1 0,0 0 0,-1 1 0,1-1-1,0 0 1,-1 0 0,0 0 0,0 0 0,0 0 0,1-3 0,-2 6 306,15-5-9506,-9-6 12360,-8 19 5944,-7 16-6158,7-18-1485,-8 26 1533,-13 62 1,21-77-3369,0-1 0,1 1 0,2 20 0,6-19-4633,5-14-3355</inkml:trace>
</inkml:ink>
</file>

<file path=ppt/ink/ink5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7.356"/>
    </inkml:context>
    <inkml:brush xml:id="br0">
      <inkml:brushProperty name="width" value="0.025" units="cm"/>
      <inkml:brushProperty name="height" value="0.025" units="cm"/>
    </inkml:brush>
  </inkml:definitions>
  <inkml:trace contextRef="#ctx0" brushRef="#br0">50 1 12043,'0'0'7399,"-26"61"-4836,19-41-705,1-2-545,1-2-480,4-2-609,1-2-224,0-5-417,1-7-1248,7 0-1506,2-2-1954,0-8-6918</inkml:trace>
  <inkml:trace contextRef="#ctx0" brushRef="#br0" timeOffset="1">47 249 8168,'0'0'13228,"-38"55"-10986,33-45-608,2-4-705,11-14-1057,5-5-641,-1-2-1217,0 7-1121,-1 6 449,-5 2-577,-6 10 928,0 11-2817</inkml:trace>
</inkml:ink>
</file>

<file path=ppt/ink/ink5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8.621"/>
    </inkml:context>
    <inkml:brush xml:id="br0">
      <inkml:brushProperty name="width" value="0.025" units="cm"/>
      <inkml:brushProperty name="height" value="0.025" units="cm"/>
    </inkml:brush>
  </inkml:definitions>
  <inkml:trace contextRef="#ctx0" brushRef="#br0">64 41 11883,'0'0'11617,"4"-8"-8895,12-24-619,-16 32-2037,0 0 0,0 0-1,0 0 1,0 1 0,0-1-1,1 0 1,-1 0-1,0 0 1,0 0 0,0 1-1,0-1 1,0 0-1,1 0 1,-1 0 0,0 0-1,0 0 1,0 1 0,1-1-1,-1 0 1,0 0-1,0 0 1,0 0 0,1 0-1,-1 0 1,0 0-1,0 0 1,1 0 0,-1 0-1,0 0 1,0 0 0,0 0-1,1 0 1,-1 0-1,0 0 1,0 0 0,1 0-1,-1 0 1,0 0-1,0 0 1,0 0 0,1-1-1,-1 1 1,0 0 0,0 0-1,0 0 1,0 0-1,1-1 1,-2 23 212,-4-6-146,0-1 1,-2 0 0,0 0 0,0 0-1,-18 24 1,-10 19 85,35-58-217,0 1 0,0-1-1,0 0 1,0 1 0,-1-1 0,1 0 0,0 1-1,0-1 1,0 1 0,0-1 0,0 0 0,0 1 0,0-1-1,1 0 1,-1 1 0,0-1 0,0 1 0,0-1-1,0 0 1,0 1 0,0-1 0,1 0 0,-1 1-1,0-1 1,0 0 0,1 0 0,-1 1 0,0-1-1,0 0 1,1 0 0,-1 1 0,0-1 0,1 0-1,-1 0 1,0 0 0,1 1 0,-1-1 0,0 0 0,1 0-1,-1 0 1,0 0 0,1 0 0,-1 0 0,1 0-1,-1 0 1,0 0 0,1 0 0,-1 0 0,1 0-1,-1 0 1,0 0 0,1 0 0,-1 0 0,1-1 0,31-1-62,-19 0-126,6 4-2941,-18-2 2594,0 0 0,0 1 1,0-1-1,-1 0 0,1 0 1,0 0-1,0 0 0,0 0 1,0 0-1,0 0 0,0 0 1,0 0-1,0-1 0,-1 1 0,1 0 1,0 0-1,0-1 0,0 1 1,0-1-1,-1 1 0,2-1 1,7-19-2188,-4-4 1776,0 1 2162,0 9 5387,-6 26-3326,-21 69-1505,17-65-1702,-1 1 0,2-1 0,1 0 0,0 1 0,-1 20 0,5-37-479,0-1-1,1 1 1,-1-1 0,0 1-1,0-1 1,0 0-1,0 1 1,1-1 0,-1 0-1,0 0 1,0 0 0,-1 0-1,1 0 1,0 0-1,1-2 1,9-14-7253</inkml:trace>
</inkml:ink>
</file>

<file path=ppt/ink/ink5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8.996"/>
    </inkml:context>
    <inkml:brush xml:id="br0">
      <inkml:brushProperty name="width" value="0.025" units="cm"/>
      <inkml:brushProperty name="height" value="0.025" units="cm"/>
    </inkml:brush>
  </inkml:definitions>
  <inkml:trace contextRef="#ctx0" brushRef="#br0">46 0 18001,'0'0'13116,"6"3"-12731,-5-3-360,0 1-1,0-1 1,0 1 0,1-1 0,-1 1 0,0 0 0,0-1-1,0 1 1,0 0 0,0 0 0,0 0 0,0 0 0,-1 0-1,1 0 1,0 0 0,0 0 0,-1 0 0,1 0 0,-1 0-1,1 0 1,-1 1 0,1-1 0,-1 0 0,0 0 0,0 1-1,1-1 1,-1 0 0,0 0 0,0 1 0,-1 2 0,0 1 34,-1 0 1,1 1 0,-2-1 0,1 0 0,0 0 0,-1 0 0,-6 8 0,-39 58-44,82-68-16,-25-3-771,-3 1-670,0-1 0,-1 0 0,1 0 0,-1-1-1,1 0 1,-1 0 0,1 0 0,-1 0 0,0-1-1,6-2 1,-6-2-8136</inkml:trace>
</inkml:ink>
</file>

<file path=ppt/ink/ink5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9.324"/>
    </inkml:context>
    <inkml:brush xml:id="br0">
      <inkml:brushProperty name="width" value="0.025" units="cm"/>
      <inkml:brushProperty name="height" value="0.025" units="cm"/>
    </inkml:brush>
  </inkml:definitions>
  <inkml:trace contextRef="#ctx0" brushRef="#br0">62 1 8840,'0'0'18840,"-3"8"-18088,-19 54 455,22-62-1199,1 0 1,-1 1-1,0-1 0,1 1 1,-1-1-1,1 0 1,-1 1-1,0-1 0,1 0 1,-1 1-1,1-1 1,-1 0-1,1 0 1,-1 1-1,1-1 0,-1 0 1,1 0-1,-1 0 1,1 0-1,-1 0 0,1 0 1,0 0-1,-1 0 1,1 0-1,-1 0 0,1 0 1,-1 0-1,1 0 1,-1 0-1,1 0 1,-1-1-1,1 1 0,-1 0 1,1 0-1,0-1 1,19-4-366,-19 4 258,0 1 1,0-1-1,1 1 0,-1-1 0,0 1 0,1 0 0,-1-1 1,1 1-1,-1 0 0,0 0 0,1 0 0,-1 0 0,1 0 0,-1 0 1,1 0-1,-1 0 0,0 1 0,1-1 0,-1 1 0,0-1 1,1 1-1,-1-1 0,2 2 0,-2-1 77,0 0 0,-1 1 0,1-1 0,0 0 0,-1 1 0,0-1 0,1 0 0,-1 1 0,0-1 0,1 0 0,-1 1 0,0-1 0,0 1 0,0-1 0,0 0 0,0 1 0,-1-1 1,1 3-1,-3 6 297,0-1 0,0 0 1,0 0-1,-1 0 1,-8 13-1,-19 20 1575,29-40-1782,0 0 0,0 0 0,0 0 0,0-1 0,0 1 0,0 0 0,-1-1 0,1 1 0,0-1 0,-1 0 0,1 0 0,-1 0 0,0 0 0,1 0 0,-1-1 0,-3 1 0,5-1-189,1-1 0,-1 1 1,0 0-1,0-1 0,1 1 1,-1-1-1,1 0 0,-1 1 1,0-1-1,1 0 1,-1 1-1,1-1 0,-1 0 1,1 1-1,0-1 0,-1 0 1,1 0-1,0 0 0,0 1 1,-1-1-1,1 0 0,0 0 1,0 0-1,0 0 0,0 0 1,0 1-1,0-3 0,0-31-4969,0 28 3197,0-21-4721</inkml:trace>
</inkml:ink>
</file>

<file path=ppt/ink/ink5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9.669"/>
    </inkml:context>
    <inkml:brush xml:id="br0">
      <inkml:brushProperty name="width" value="0.025" units="cm"/>
      <inkml:brushProperty name="height" value="0.025" units="cm"/>
    </inkml:brush>
  </inkml:definitions>
  <inkml:trace contextRef="#ctx0" brushRef="#br0">0 12 15855,'0'0'11499,"62"-11"-11083,-44 11-352,-2 0-64,1 0-1473,-1 0-1570,-1 0-3075</inkml:trace>
</inkml:ink>
</file>

<file path=ppt/ink/ink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3.969"/>
    </inkml:context>
    <inkml:brush xml:id="br0">
      <inkml:brushProperty name="width" value="0.025" units="cm"/>
      <inkml:brushProperty name="height" value="0.025" units="cm"/>
    </inkml:brush>
  </inkml:definitions>
  <inkml:trace contextRef="#ctx0" brushRef="#br0">142 1 16239,'0'0'7325,"-12"7"-5297,-1 1-1621,0 0 0,1 1 0,-1 1 0,-12 14 0,19-19-284,1 1 0,0 0 1,0 0-1,1 0 0,-1 1 0,1-1 0,1 1 0,-1 0 0,1 0 0,1 0 0,-1 1 1,-2 12-1,5-19-129,1-1 0,-1 1 1,0 0-1,1-1 0,-1 1 1,0-1-1,1 1 0,-1-1 1,0 1-1,1-1 0,-1 1 1,1-1-1,-1 1 0,1-1 1,-1 0-1,1 1 0,-1-1 1,1 0-1,0 1 0,-1-1 1,1 0-1,-1 0 0,1 1 1,0-1-1,-1 0 0,1 0 1,0 0-1,-1 0 1,1 0-1,0 0 0,-1 0 1,1 0-1,-1 0 0,1 0 1,0 0-1,-1-1 0,1 1 1,0 0-1,-1 0 0,1-1 1,32-7-100,-10 0-398,0 0 0,1 2 0,0 0 0,0 2 0,0 0-1,1 2 1,38 1 0,-60 1 511,-1 0-1,1 0 1,0 1 0,-1-1-1,1 0 1,-1 1-1,1 0 1,-1 0-1,1 0 1,-1 0 0,1 0-1,-1 0 1,0 0-1,0 1 1,1-1 0,-1 1-1,0 0 1,0-1-1,-1 1 1,1 0 0,0 0-1,-1 0 1,1 1-1,-1-1 1,1 0-1,0 4 1,-1-3 92,-1-1 0,0 1 0,1 0 0,-1 0 0,-1 0 0,1 0 0,0 0 0,-1 0 0,1 0 0,-1-1 0,0 1 0,0 0 0,0 0 0,0-1 0,0 1 0,-1-1 0,1 1 0,-1-1 0,1 1 0,-1-1 0,0 0 0,0 0 0,-3 3 0,-16 15 372,-1-1 0,-1 0 0,0-2-1,-1 0 1,-1-2 0,0-1 0,-37 15 0,61-28-591,-1 0 1,1-1-1,0 1 1,-1-1-1,1 1 1,-1-1 0,1 0-1,0 1 1,-1-1-1,1 0 1,-1 0-1,1 0 1,-1 0 0,1 0-1,-1-1 1,1 1-1,-1 0 1,1-1-1,-1 1 1,1-1 0,0 1-1,-1-1 1,0 0-1,0-1-585,1 0 0,1 0 0,-1 0 0,0 0-1,0 0 1,1 0 0,-1 0 0,1 0 0,-1 0-1,1 0 1,0 0 0,0-1 0,0 1 0,0 0-1,1-4 1,3-28-14510</inkml:trace>
</inkml:ink>
</file>

<file path=ppt/ink/ink5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9.969"/>
    </inkml:context>
    <inkml:brush xml:id="br0">
      <inkml:brushProperty name="width" value="0.025" units="cm"/>
      <inkml:brushProperty name="height" value="0.025" units="cm"/>
    </inkml:brush>
  </inkml:definitions>
  <inkml:trace contextRef="#ctx0" brushRef="#br0">44 0 13325,'0'0'2872,"-8"3"-1153,-27 10 106,35-13-1763,0 0 0,0 0 0,0 0 0,1 0 0,-1 0-1,0 0 1,0 0 0,0 0 0,0 0 0,0 1 0,0-1 0,0 0-1,0 0 1,0 0 0,0 0 0,0 0 0,0 0 0,0 0 0,0 0-1,0 0 1,0 0 0,0 1 0,0-1 0,0 0 0,0 0-1,0 0 1,0 0 0,0 0 0,0 0 0,0 0 0,0 0 0,0 0-1,0 1 1,0-1 0,0 0 0,0 0 0,0 0 0,0 0 0,0 0-1,0 0 1,0 0 0,0 0 0,0 0 0,0 0 0,-1 0 0,1 0-1,0 1 1,0-1 0,0 0 0,0 0 0,0 0 0,0 0-1,0 0 1,0 0 0,0 0 0,0 0 0,-1 0 0,1 0 0,0 0-1,14 2 1256,20 0 24,41-3-491,80 2-722,-53 9-5862,-76-7 1329,-2-3-2358</inkml:trace>
</inkml:ink>
</file>

<file path=ppt/ink/ink5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0.344"/>
    </inkml:context>
    <inkml:brush xml:id="br0">
      <inkml:brushProperty name="width" value="0.025" units="cm"/>
      <inkml:brushProperty name="height" value="0.025" units="cm"/>
    </inkml:brush>
  </inkml:definitions>
  <inkml:trace contextRef="#ctx0" brushRef="#br0">1 5 17008,'0'0'4324,"75"-3"-4516,-36 2-1410,1 1 385,-1 0 192,-2 0-288,0 1-737,0 2 289,1-3-3140,0 0-640</inkml:trace>
  <inkml:trace contextRef="#ctx0" brushRef="#br0" timeOffset="1">596 15 13485,'0'0'6470,"72"2"-6182,-35-2-288,6 0-1537,8 0-898,1 0-543,1 0-97,-2 0-609</inkml:trace>
</inkml:ink>
</file>

<file path=ppt/ink/ink5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0.672"/>
    </inkml:context>
    <inkml:brush xml:id="br0">
      <inkml:brushProperty name="width" value="0.025" units="cm"/>
      <inkml:brushProperty name="height" value="0.025" units="cm"/>
    </inkml:brush>
  </inkml:definitions>
  <inkml:trace contextRef="#ctx0" brushRef="#br0">1 0 5381,'0'0'1794,"51"6"352,-23-4 32,-2 1 512,-1-2-159,1-1-802,-1 0-640,4 1-384,-1-1-449,7 0-224,3 0-224,7 0-1922,1-7-4772</inkml:trace>
</inkml:ink>
</file>

<file path=ppt/ink/ink5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1.059"/>
    </inkml:context>
    <inkml:brush xml:id="br0">
      <inkml:brushProperty name="width" value="0.025" units="cm"/>
      <inkml:brushProperty name="height" value="0.025" units="cm"/>
    </inkml:brush>
  </inkml:definitions>
  <inkml:trace contextRef="#ctx0" brushRef="#br0">1 6 15407,'0'0'7735,"13"-1"-7271,66 0-387,9-2-2302,1 4 0,94 13 0,-94-1 3593,115 4-6499,-54-6 9650,70 24-8350,-24-3 1093,-18-15 4185,-24-4-4459,102-4 10116,-134-10-6627,0 8-5319,-77-2-128</inkml:trace>
</inkml:ink>
</file>

<file path=ppt/ink/ink5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1.403"/>
    </inkml:context>
    <inkml:brush xml:id="br0">
      <inkml:brushProperty name="width" value="0.025" units="cm"/>
      <inkml:brushProperty name="height" value="0.025" units="cm"/>
    </inkml:brush>
  </inkml:definitions>
  <inkml:trace contextRef="#ctx0" brushRef="#br0">0 1 8936,'0'0'2275,"65"0"-3332,-41 2-481,1 1-95,0-1 576,0 2-2435</inkml:trace>
  <inkml:trace contextRef="#ctx0" brushRef="#br0" timeOffset="1">260 38 8808,'0'0'4698,"10"4"-4538,27 3-261,0-2-1,1-1 1,55-1 0,-69-3 2162,-14 1-1338,-1 0-1,1-1 1,-1-1-1,1 0 1,-1 0 0,0 0-1,18-7 1,-26 8-852,-1 0-1,0 0 1,1 0 0,-1 0 0,0-1 0,1 1 0,-1 0 0,0 0 0,1-1-1,-1 1 1,0 0 0,0 0 0,0-1 0,1 1 0,-1 0 0,0-1 0,0 1-1,0 0 1,1-1 0,-1 1 0,0 0 0,0-1 0,0 1 0,0 0 0,0-1-1,0 1 1,0 0 0,0-1 0,0 1 0,0-1 0,0 1 0,0-9-8290</inkml:trace>
</inkml:ink>
</file>

<file path=ppt/ink/ink5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2.432"/>
    </inkml:context>
    <inkml:brush xml:id="br0">
      <inkml:brushProperty name="width" value="0.025" units="cm"/>
      <inkml:brushProperty name="height" value="0.025" units="cm"/>
    </inkml:brush>
  </inkml:definitions>
  <inkml:trace contextRef="#ctx0" brushRef="#br0">228 25 10378,'0'0'14141,"3"-6"-12998,8-13-134,-18 37 519,-23 47 259,26-57-1734,0-2-44,0 0 0,1 1 1,0-1-1,0 1 0,1 0 0,-1 0 1,1 0-1,1 1 0,0-1 0,-1 10 1,2-16-33,1 0 0,0 0 0,-1 0 0,1 0 0,0 0 0,-1 0 0,1 0 0,0 0 0,0 0 0,0 0 0,0 0 0,0-1 0,0 1 0,0 0 0,0-1 0,0 1 0,0-1 0,0 1 0,0-1 0,1 1 0,-1-1 0,0 0 0,0 0 0,1 1 0,-1-1 0,0 0 0,0 0 0,3-1 0,46 1-962,-38 0 426,-2 0 231,-3-1 142,-1 1 1,1 0-1,0 1 1,0 0 0,9 1-1,-15-1 196,-1-1 0,1 0 0,0 1 0,0-1 0,0 0 0,0 1-1,-1-1 1,1 1 0,0-1 0,0 1 0,-1 0 0,1-1 0,0 1 0,-1 0 0,1-1 0,-1 1 0,1 0 0,-1 0-1,1-1 1,-1 1 0,1 0 0,-1 0 0,0 0 0,0 0 0,1 0 0,-1-1 0,0 1 0,0 0 0,0 0 0,0 0-1,0 0 1,0 0 0,0 0 0,0 0 0,0 0 0,-1 0 0,1 0 0,0-1 0,-1 1 0,1 0 0,0 0-1,-1 0 1,1 0 0,-1-1 0,1 1 0,-1 0 0,1-1 0,-2 2 0,-3 4 210,1-1 0,-1 0 1,0 0-1,0-1 0,0 1 1,0-1-1,-1 0 0,0-1 1,0 1-1,0-1 0,0 0 0,-1-1 1,-11 4-1,-6 1 297,0-1-1,-35 3 1,47-7-446,1-1 1,0 0-1,0 0 1,0-2-1,-1 1 0,-16-4 1,25 3-187,1 0 1,0 1-1,-1-1 1,1 0-1,0-1 0,0 1 1,0 0-1,0-1 1,0 1-1,0-1 0,0 1 1,0-1-1,1 0 1,-3-3-1,2 2-224,1 0-1,-1 0 1,1 0-1,0 0 1,0 0 0,1 0-1,-1 0 1,1 0-1,-1 0 1,1-1-1,0 1 1,0 0-1,0 0 1,1-4 0,1-1-1227,0 0 1,0 1-1,0-1 1,1 1-1,0-1 1,0 1-1,7-9 1,14-22-11146</inkml:trace>
</inkml:ink>
</file>

<file path=ppt/ink/ink5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2.774"/>
    </inkml:context>
    <inkml:brush xml:id="br0">
      <inkml:brushProperty name="width" value="0.025" units="cm"/>
      <inkml:brushProperty name="height" value="0.025" units="cm"/>
    </inkml:brush>
  </inkml:definitions>
  <inkml:trace contextRef="#ctx0" brushRef="#br0">1 8 11819,'0'0'11883,"61"-8"-10537,-30 8-225,7 0-833,0 2-256,4 2 32,-6-2-704,-1 2-962,-5-3-2242,-2-1-2145,-4 0-7784</inkml:trace>
</inkml:ink>
</file>

<file path=ppt/ink/ink5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3.106"/>
    </inkml:context>
    <inkml:brush xml:id="br0">
      <inkml:brushProperty name="width" value="0.025" units="cm"/>
      <inkml:brushProperty name="height" value="0.025" units="cm"/>
    </inkml:brush>
  </inkml:definitions>
  <inkml:trace contextRef="#ctx0" brushRef="#br0">198 0 18930,'0'0'8360,"-35"56"-7944,17-30-288,0 2-96,-5 3 0,1-1 0,-1 1-224,3-5-673,4-8-63,4-3-322,6-9-736,1-6-768,5-13-5766</inkml:trace>
</inkml:ink>
</file>

<file path=ppt/ink/ink5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3.481"/>
    </inkml:context>
    <inkml:brush xml:id="br0">
      <inkml:brushProperty name="width" value="0.025" units="cm"/>
      <inkml:brushProperty name="height" value="0.025" units="cm"/>
    </inkml:brush>
  </inkml:definitions>
  <inkml:trace contextRef="#ctx0" brushRef="#br0">193 37 14446,'0'0'3160,"-11"0"-1131,2 0-1569,-1 0 0,1 0 1,0 1-1,-1 0 0,1 0 1,0 1-1,0 1 0,0-1 1,0 1-1,1 1 0,-1 0 1,-12 7-1,17-8-331,1-1-1,-1 0 1,1 1-1,-1 0 1,1 0 0,0 0-1,0 0 1,0 0 0,0 1-1,1 0 1,0-1-1,-1 1 1,1 0 0,0 0-1,1 0 1,-1 0 0,1 0-1,0 0 1,0 1-1,-1 4 1,4-8-112,-1 0 1,0 0-1,0 0 1,1 0-1,-1-1 0,1 1 1,-1 0-1,0-1 0,1 1 1,-1-1-1,1 1 0,0-1 1,-1 0-1,1 0 0,-1 0 1,1 0-1,-1 0 0,1 0 1,0 0-1,1-1 0,39-2 270,-33 1-260,-1 0-1,0-1 0,1 0 1,-1-1-1,0 0 0,-1 0 0,1 0 1,12-11-1,-16 12-38,0 0-1,-1 0 1,1-1 0,-1 1 0,0-1-1,0 1 1,0-1 0,-1 0 0,1 0-1,-1 0 1,0 0 0,0-1 0,0 1-1,-1-1 1,0 1 0,0-1 0,1-9-1,-2 13 5,0-1-1,0 1 1,-1 0-1,1-1 0,0 1 1,-1-1-1,0 1 1,1 0-1,-1-1 0,0 1 1,0 0-1,1 0 1,-1-1-1,0 1 1,0 0-1,0 0 0,-1 0 1,1 0-1,0 0 1,0 1-1,0-1 0,-1 0 1,1 0-1,0 1 1,-1-1-1,1 1 0,-1-1 1,1 1-1,-1 0 1,1 0-1,0-1 0,-1 1 1,1 0-1,-1 0 1,1 0-1,-1 1 0,1-1 1,-1 0-1,-1 1 1,-2-1-26,0 1 1,0 0 0,0 0 0,0 0-1,0 0 1,0 1 0,0 0-1,0 0 1,0 0 0,-6 5-1,7-3-320,0 0 0,0 0 0,0 0 0,1 1 0,0-1 0,-1 1-1,1 0 1,1 0 0,-1 0 0,1 0 0,0 1 0,-2 9-1,2-9-714,2 0 0,-1 0 0,1-1 0,-1 1-1,1 0 1,1 0 0,-1-1 0,3 7 0,6 14-6416</inkml:trace>
  <inkml:trace contextRef="#ctx0" brushRef="#br0" timeOffset="1">386 366 18866,'0'0'1361,"-9"5"545,-2 1-1261,-74 44 4601,79-46-5057,0 0 1,1 0-1,-1 1 1,1-1-1,0 1 1,0 0-1,1 1 1,-1-1-1,1 1 1,0 0-1,1 0 1,-4 8 0,6-13-183,1 0 0,0 1 0,-1-1 0,1 0 0,0 0 1,0 1-1,0-1 0,0 0 0,0 1 0,0-1 1,0 0-1,0 0 0,1 1 0,-1-1 0,0 0 1,1 0-1,-1 1 0,1-1 0,0 0 0,-1 0 1,1 0-1,0 0 0,-1 0 0,1 0 0,0 0 1,0 0-1,0 0 0,0 0 0,0 0 0,0-1 1,0 1-1,0 0 0,1-1 0,-1 1 0,0-1 1,0 1-1,0-1 0,1 1 0,-1-1 0,0 0 1,2 0-1,7 2 48,0-1 0,0 0 0,0-1 0,14-1 0,-12 0 8,-1 1-35,-1 0 0,1-1-1,0-1 1,-1 0 0,1 0-1,-1-1 1,1-1 0,-1 0-1,0 0 1,-1-1 0,1 0-1,-1 0 1,0-1 0,0 0 0,8-9-1,-16 15-9,0-1-1,0 0 1,0 0 0,0 0-1,0 0 1,-1 0 0,1 1-1,0-2 1,-1 1 0,1 0-1,-1 0 1,1 0-1,-1 0 1,1 0 0,-1 0-1,0 0 1,0-1 0,1 1-1,-1 0 1,0 0-1,0 0 1,0-1 0,0 1-1,-1 0 1,1 0 0,0 0-1,0-1 1,-1 1-1,1 0 1,-1 0 0,1 0-1,-1 0 1,1 0 0,-1 0-1,0 0 1,1 0 0,-1 0-1,0 0 1,0 0-1,0 0 1,0 1 0,0-1-1,0 0 1,0 0 0,0 1-1,0-1 1,0 1-1,0-1 1,0 1 0,0-1-1,0 1 1,-2 0 0,-9-5-299,0 2 0,-1-1 1,-23-2-1,27 5-267,-26-6-2976,5 1-3672</inkml:trace>
</inkml:ink>
</file>

<file path=ppt/ink/ink5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0.542"/>
    </inkml:context>
    <inkml:brush xml:id="br0">
      <inkml:brushProperty name="width" value="0.025" units="cm"/>
      <inkml:brushProperty name="height" value="0.025" units="cm"/>
      <inkml:brushProperty name="color" value="#00A0D7"/>
    </inkml:brush>
  </inkml:definitions>
  <inkml:trace contextRef="#ctx0" brushRef="#br0">98 1 14157,'0'0'16496,"-7"1"-15930,4 0-526,0 0 0,0 1 0,0-1 0,-1 0 1,1 1-1,1 0 0,-1 0 0,0 0 0,0 0 0,1 0 0,-1 0 0,1 1 1,-1-1-1,1 1 0,0 0 0,0-1 0,1 1 0,-1 0 0,0 0 0,1 0 1,0 1-1,0-1 0,0 0 0,0 0 0,0 1 0,0-1 0,1 0 1,0 5-1,0-7-41,0-1 1,0 1-1,1-1 1,-1 1 0,0-1-1,1 1 1,-1-1 0,1 1-1,-1-1 1,1 1-1,-1-1 1,1 1 0,-1-1-1,1 1 1,-1-1 0,1 0-1,-1 1 1,1-1-1,0 0 1,-1 0 0,1 0-1,0 1 1,-1-1-1,1 0 1,0 0 0,-1 0-1,1 0 1,0 0 0,-1 0-1,2 0 1,28 0-18,-21-1 16,36-2-111,-33 2 59,0 0 0,0 0 0,0 1-1,0 1 1,13 2 0,-24-3 51,0 1 1,1-1 0,-1 1-1,0 0 1,0-1-1,1 1 1,-1 0-1,0 0 1,0 0 0,0 0-1,0 0 1,0 0-1,0 0 1,-1 0-1,1 1 1,0-1-1,0 0 1,-1 0 0,1 1-1,-1-1 1,1 0-1,-1 1 1,0-1-1,1 1 1,-1-1 0,0 0-1,0 1 1,0-1-1,0 1 1,0-1-1,0 1 1,-1-1 0,1 0-1,0 1 1,-1-1-1,1 1 1,-1-1-1,-1 3 1,0 2 25,0 0 0,-1 0 1,0 0-1,0 0 0,0 0 0,-1-1 0,-4 6 1,-1-3-1,-1-1-1,0 0 1,0-1 0,-1 0 0,0-1 0,0 0 0,-1 0 0,1-1 0,-1-1 0,0 0 0,0 0 0,0-1 0,0-1 0,0 0-1,0-1 1,-16-1 0,28-37-15029,7 12 1975</inkml:trace>
</inkml:ink>
</file>

<file path=ppt/ink/ink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4.436"/>
    </inkml:context>
    <inkml:brush xml:id="br0">
      <inkml:brushProperty name="width" value="0.025" units="cm"/>
      <inkml:brushProperty name="height" value="0.025" units="cm"/>
    </inkml:brush>
  </inkml:definitions>
  <inkml:trace contextRef="#ctx0" brushRef="#br0">1 585 18738,'0'0'10287,"9"-3"-10159,1 0-103,-1-1 0,1-1 0,-1 0 1,0 0-1,0-1 0,0 0 0,-1 0 0,1-1 0,-2 0 1,1-1-1,-1 0 0,0 0 0,7-11 0,16-34 92,-28 50-103,0 0 1,-1 0-1,0 0 1,1 0-1,-1-1 0,-1 1 1,1 0-1,0 0 1,-1-1-1,0 1 0,1 0 1,-1-1-1,0 1 0,-1 0 1,0-5-1,0 7-9,0 1 0,-1 0 0,1-1 0,0 1 0,0 0 0,-1 0 0,1 0-1,0 0 1,0 0 0,-1 0 0,1 0 0,0 0 0,0 1 0,-1-1 0,1 0 0,0 1-1,0-1 1,0 1 0,0-1 0,-1 1 0,1-1 0,0 1 0,-1 1 0,-8 6 30,1 0 0,1 1-1,-1 0 1,2 0 0,-1 1 0,1 0 0,1 0 0,-8 16 0,5-8 80,0 1 1,2 0-1,0 1 1,-5 25-1,10-37-43,1-1 1,0 1-1,0-1 0,1 1 1,0 0-1,1 14 0,0-20-60,-1 0-1,1 0 1,0-1 0,-1 1-1,1 0 1,0 0-1,0 0 1,0-1-1,0 1 1,1-1 0,-1 1-1,0-1 1,1 1-1,-1-1 1,1 0-1,-1 1 1,1-1 0,-1 0-1,1 0 1,0 0-1,0 0 1,0-1-1,-1 1 1,1 0 0,0-1-1,0 0 1,0 1-1,0-1 1,0 0-1,2 0 1,5 0 26,0 0-1,0-1 1,0 0 0,0-1-1,0 0 1,-1-1-1,1 1 1,-1-1 0,1-1-1,-1 0 1,0 0 0,0-1-1,-1 0 1,11-9 0,7-6 120,-2-1 1,39-44 0,-40 38-159,-1-1 0,-2-1 0,-1 0 0,-1-2 0,-1 0 0,-2-1 0,-1 0 0,-1-1 0,-2-1 0,-2 1 0,-1-2 0,-1 1 0,1-64 0,-6 96 0,-1 0 0,0 0 0,0 0 0,0-1 0,0 1 0,0 0 0,-1 0 0,1 0 0,-1 0 0,1 0 0,-1 0 0,0-1 0,0 1 0,0 1 0,0-1 0,0 0 0,0 0 0,-2-2 0,2 4 0,0 0 0,0-1 0,0 1 0,0 0 0,0 0 0,0-1 0,0 1 0,0 0 0,0 0 0,0 0 0,0 0 0,0 0 0,0 1 0,0-1 0,0 0 0,0 0 0,0 1 0,0-1 0,0 0 0,0 1 0,0-1 0,0 1 0,0 0 0,0-1 0,-1 2 0,-7 5 0,1 1 0,-1 0 0,1 0 0,1 1 0,-8 10 0,-6 10 0,1 1 0,-26 54 0,41-72 0,0-1 0,0 1 0,1 0 0,1 0 0,0 1 0,0-1 0,1 1 0,1-1 0,0 1 0,1 0 0,2 15 0,-1-23-9,1 1 0,-1 0 0,1-1 0,1 1 0,-1-1 0,1 0 0,0 0-1,0 0 1,1 0 0,-1 0 0,1-1 0,0 0 0,1 0 0,-1 0 0,0 0 0,1 0 0,10 5 0,9 4-199,1-1 0,45 16 0,4 2-612,-58-22-748,1 1-5224</inkml:trace>
</inkml:ink>
</file>

<file path=ppt/ink/ink5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0.884"/>
    </inkml:context>
    <inkml:brush xml:id="br0">
      <inkml:brushProperty name="width" value="0.025" units="cm"/>
      <inkml:brushProperty name="height" value="0.025" units="cm"/>
      <inkml:brushProperty name="color" value="#00A0D7"/>
    </inkml:brush>
  </inkml:definitions>
  <inkml:trace contextRef="#ctx0" brushRef="#br0">0 63 19122,'0'0'10474,"75"-35"-10378,-39 30-96,5-1-641,1-1-1633,-2 2-2114,-4 0-2498</inkml:trace>
</inkml:ink>
</file>

<file path=ppt/ink/ink5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1.263"/>
    </inkml:context>
    <inkml:brush xml:id="br0">
      <inkml:brushProperty name="width" value="0.025" units="cm"/>
      <inkml:brushProperty name="height" value="0.025" units="cm"/>
      <inkml:brushProperty name="color" value="#00A0D7"/>
    </inkml:brush>
  </inkml:definitions>
  <inkml:trace contextRef="#ctx0" brushRef="#br0">152 1 15471,'0'0'2962,"-10"3"-346,-1 0-1953,1 2 0,-1-1-1,1 1 1,0 1 0,1 0 0,-10 7-1,14-9-458,0 1 0,0-1-1,0 1 1,0 0 0,1 0-1,0 1 1,0-1-1,1 1 1,-1 0 0,1 0-1,0 0 1,1 1-1,-3 8 1,4-12-174,0-1-1,0 0 1,1 0 0,-1 0-1,1 1 1,0-1 0,-1 0-1,1 1 1,0-1 0,0 0-1,1 0 1,-1 1 0,0-1-1,1 0 1,-1 0 0,1 1-1,0-1 1,0 0 0,0 0-1,0 0 1,0 0-1,0 0 1,1 0 0,-1 0-1,1-1 1,-1 1 0,1 0-1,3 2 1,-1-2 2,1 0 0,0-1 0,0 1 0,0-1 0,0 0 0,1 0 0,-1-1 0,0 1 0,0-1 0,0 0 0,1-1 0,4 0 0,-4 0 48,0 0 0,-1-1 0,1 1 0,-1-1 0,0 0 0,1 0 0,-1-1 0,0 1 0,0-1 0,-1 0 0,1-1 0,-1 1 0,1-1 0,-1 0 0,0 0 0,-1 0 0,1 0 0,5-9 0,-5 6 39,1-1 1,-1 0-1,-1 0 0,1-1 1,-2 1-1,1-1 0,-1 1 1,0-1-1,-1 0 0,0 0 1,0-9-1,-1 17-119,0 0 1,0 0-1,0 0 1,0 0-1,0 0 0,0 0 1,0 0-1,0 0 0,0 0 1,-1 1-1,1-1 1,0 0-1,-1 0 0,1 0 1,-1 0-1,1 1 0,-1-1 1,1 0-1,-1 0 1,0 1-1,1-1 0,-1 0 1,0 1-1,1-1 0,-1 1 1,0-1-1,0 1 1,0-1-1,0 1 0,1 0 1,-2-1-1,-1 1 1,-1-1 0,1 1 0,0 0 0,0 0 0,0 0 1,0 1-1,0-1 0,0 1 0,0 0 0,-3 1 0,-3 1-21,0 0 0,0 1 0,0 1 0,1-1 0,-13 10 0,7 1 137,11-4-4828,4-11 4106,0 1 0,0 0 0,0 0 0,0 0 0,0-1 0,1 1 0,-1-1 0,0 1 0,0-1 0,0 1 0,1-1-1,-1 0 1,0 1 0,0-1 0,1 0 0,-1 0 0,0 0 0,1 0 0,-1 0 0,0 0 0,2-1 0,21 1-9132</inkml:trace>
</inkml:ink>
</file>

<file path=ppt/ink/ink5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1.603"/>
    </inkml:context>
    <inkml:brush xml:id="br0">
      <inkml:brushProperty name="width" value="0.025" units="cm"/>
      <inkml:brushProperty name="height" value="0.025" units="cm"/>
      <inkml:brushProperty name="color" value="#00A0D7"/>
    </inkml:brush>
  </inkml:definitions>
  <inkml:trace contextRef="#ctx0" brushRef="#br0">127 13 14221,'0'0'12407,"-11"8"-11815,-3 4-270,0 1 0,1 0 0,-17 22 0,24-28-156,1 0 1,1 0-1,-1 0 0,1 1 0,1-1 1,-1 1-1,1 0 0,0 0 1,1 0-1,0 1 0,-2 16 1,4-24-158,0 0 1,0 0 0,0 0 0,1 1 0,-1-1 0,0 0 0,0 0 0,1 0 0,-1 0 0,1 0 0,-1 0 0,1 0 0,-1 0 0,1 0 0,-1 0 0,1 0-1,0 0 1,0 0 0,-1 0 0,1 0 0,0-1 0,0 1 0,0 0 0,0-1 0,0 1 0,2 0 0,0 1 12,1-1 1,-1 0 0,1-1-1,0 1 1,-1 0-1,1-1 1,0 0 0,6 0-1,1-1 33,0-1 0,0 0 0,0 0 0,0-1-1,13-5 1,-11 1 54,1 0 0,-1-1 0,-1 0 1,0-1-1,0 0 0,15-16 0,-22 21-73,-1 0 1,0-1 0,0 0 0,0 0 0,-1 0 0,1 0-1,-1-1 1,-1 1 0,1-1 0,-1 0 0,0 1-1,0-1 1,0 0 0,-1 0 0,0 0 0,0-1-1,-1 1 1,0-8 0,-1 12-37,1 0 0,-1 0 0,0 0 0,0 1 0,0-1 0,0 0 0,-1 1 0,1-1 0,0 1 0,-1-1 0,1 1 0,-1 0 0,1-1 0,-1 1 0,0 0 0,1 0 0,-1 0 0,0 0 0,0 1 0,0-1 0,0 0 0,0 1 0,1-1 0,-1 1 0,0 0 0,0 0 0,0 0 0,0 0 0,0 0 0,-4 0 0,-4 0 0,-1 1 0,1 0 0,0 0 0,-19 5 0,-24 17-4100,36-20-4228</inkml:trace>
</inkml:ink>
</file>

<file path=ppt/ink/ink5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49.724"/>
    </inkml:context>
    <inkml:brush xml:id="br0">
      <inkml:brushProperty name="width" value="0.025" units="cm"/>
      <inkml:brushProperty name="height" value="0.025" units="cm"/>
      <inkml:brushProperty name="color" value="#00A0D7"/>
    </inkml:brush>
  </inkml:definitions>
  <inkml:trace contextRef="#ctx0" brushRef="#br0">1224 140 5637,'-24'-16'2383,"0"1"1,-2 1-1,-51-20 0,40 21-1633,-1 2-1,-55-9 1,32 12-771,1 2-1,-1 3 1,-102 9 0,109 0 80,0 2 1,1 3 0,1 2-1,0 3 1,-65 27-1,107-38 10,0 0 0,0 0 0,1 1 0,0 0 0,0 1 0,0 0 0,1 0 0,0 1 0,0 0 0,1 1 0,0-1 0,0 1 0,1 1 0,0-1 0,-6 15 0,4-3-44,1 1 0,1-1 1,1 1-1,1 0 1,1 1-1,-1 36 1,2-9 76,-2 107-534,5-133 382,1-1-1,1 1 1,1-1-1,10 35 1,-10-48 64,1 0 1,0-1 0,0 1-1,1-2 1,0 1-1,1 0 1,0-1 0,0-1-1,1 1 1,-1-1-1,2 0 1,-1-1 0,1 0-1,16 9 1,15 5 147,0-2 0,54 17 0,-47-18-163,22 7 74,107 25 0,-147-43-45,0-2 0,0 0 0,1-2 0,-1-1 0,1-2 0,48-6 0,-42-2 24,0-2 0,0-2-1,40-19 1,23-8 259,-59 26 149,1-2 0,-2-2-1,50-30 1,-74 38-314,-1 0 1,0-1-1,-1 0 0,0-1 0,-1-1 0,0 0 0,-1 0 0,0-2 0,-2 1 0,1-1 1,7-18-1,-7 10 54,0 0 0,-2-1 0,-1-1 0,-1 1 0,-1-1 0,-1 0 0,-1 0 0,-1-43 0,-2 55-174,0 1 0,-2-1 0,1 1 0,-2-1-1,0 1 1,0 0 0,-1 0 0,-1 0 0,1 1-1,-2 0 1,0 0 0,0 0 0,-1 0 0,-1 1-1,1 0 1,-1 1 0,-1 0 0,0 0 0,-14-10-1,8 9-11,-1 1-1,0 0 0,0 1 1,-1 1-1,0 1 0,-1 0 1,1 2-1,-1-1 1,-19 0-1,-22-1-1731,-85 3-1,96 4-978,-3-1-3362</inkml:trace>
</inkml:ink>
</file>

<file path=ppt/ink/ink5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8.173"/>
    </inkml:context>
    <inkml:brush xml:id="br0">
      <inkml:brushProperty name="width" value="0.025" units="cm"/>
      <inkml:brushProperty name="height" value="0.025" units="cm"/>
      <inkml:brushProperty name="color" value="#00A0D7"/>
    </inkml:brush>
  </inkml:definitions>
  <inkml:trace contextRef="#ctx0" brushRef="#br0">0 3733 3203,'0'0'7372,"4"-8"-6651,30-52 913,-31 57 1727,-5 7-1771,1-2-1631,-1 0 0,1 0-1,0 0 1,0 0 0,0 0 0,0 0 0,1 0-1,-1 1 1,0-1 0,1 0 0,0 0-1,-1 1 1,1-1 0,0 0 0,1 5 0,-2-8 225,0-1 1,0 0-1,1 1 1,-1-1-1,1 0 1,-1 1-1,1-1 1,0 0-1,-1 0 1,1 1-1,0-1 1,0 0-1,0 0 1,0 0-1,1 1 1,-1-1-1,0 0 1,1 0-1,0-1 1,0-6 3625,4 6-3793,0 0-1,0-1 1,0 1-1,-1-1 1,1 0 0,-1-1-1,0 1 1,0-1-1,0 1 1,0-1 0,-1 0-1,0-1 1,0 1-1,-1-1 1,3-6 0,0 3-11,-1 0 1,1 1 0,0-1-1,12-13 1,28-31-39,11-16 95,-45 53-74,1 0 1,1 1 0,24-23-1,-14 16 17,-1-1 0,-1-2 0,33-48 1,6-8 6,-1 1-8,19-21-5,144-161 0,-44 16-1,-13 17 7,26-63 7,-44 62-4,-112 178-9,-4 6 0,2 1 0,64-67 0,-64 76 2,-1-2 1,40-63 0,9-10-6,261-324 3,-287 362 14,47-85 0,-6 7 11,-69 116-57,1 2-1,64-58 0,13-14 585,-90 79 352,-14 21-8497</inkml:trace>
</inkml:ink>
</file>

<file path=ppt/ink/ink5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9.123"/>
    </inkml:context>
    <inkml:brush xml:id="br0">
      <inkml:brushProperty name="width" value="0.025" units="cm"/>
      <inkml:brushProperty name="height" value="0.025" units="cm"/>
      <inkml:brushProperty name="color" value="#00A0D7"/>
    </inkml:brush>
  </inkml:definitions>
  <inkml:trace contextRef="#ctx0" brushRef="#br0">216 1 16432,'0'0'8162,"3"11"-7628,-1-3-492,-1 1 1,0 0 0,-1 0 0,0 0-1,0 0 1,-1-1 0,0 1-1,0 0 1,-1 0 0,0-1 0,-1 1-1,0-1 1,0 0 0,0 1-1,-9 11 1,-10 19 82,-2-2 0,-54 65 0,29-41 1315,47-58-1323,0 0-1,-1 1 1,1-1 0,0 0-1,1 1 1,-1-1-1,1 1 1,-2 5 0,2-8-94,1 0 0,0 0 0,1 0-1,-1-1 1,0 1 0,0 0 0,0 0 0,0 0 0,1 0 0,-1-1 0,0 1 0,1 0 0,-1 0 0,1-1 0,-1 1 0,1 0 0,-1-1-1,1 1 1,-1 0 0,1-1 0,0 1 0,-1-1 0,1 1 0,0-1 0,0 1 0,-1-1 0,1 1 0,0-1 0,0 0 0,0 1 0,-1-1-1,1 0 1,0 0 0,0 0 0,0 0 0,0 0 0,0 0 0,-1 0 0,1 0 0,0 0 0,1 0 0,19 0 166,-1-1 0,1 0 0,-1-1 0,0-2 0,29-7 0,-26 5-213,1 1-1,0 1 0,34-2 0,-57 6-109,1 0 0,-1 0 0,1 0 0,-1 0 0,0 0 0,1 0 0,-1 0 0,0 1 0,1-1 0,-1 0 0,0 1 0,1-1 0,-1 1 0,0 0 0,0-1 0,1 1 0,-1 0-1,0 0 1,0-1 0,0 1 0,0 0 0,0 0 0,0 0 0,0 0 0,-1 1 0,2 1 0,10 11-8738</inkml:trace>
</inkml:ink>
</file>

<file path=ppt/ink/ink5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9.654"/>
    </inkml:context>
    <inkml:brush xml:id="br0">
      <inkml:brushProperty name="width" value="0.025" units="cm"/>
      <inkml:brushProperty name="height" value="0.025" units="cm"/>
      <inkml:brushProperty name="color" value="#00A0D7"/>
    </inkml:brush>
  </inkml:definitions>
  <inkml:trace contextRef="#ctx0" brushRef="#br0">79 90 13068,'0'0'13522,"0"14"-13233,-9 36 100,-1-1 1,-3 0 0,-29 71 0,38-98 1117,17-37-978,19-38-243,-22 33-353,-1 0 1,-1-1 0,-1 0 0,-1 0-1,-1-1 1,0 1 0,-2-1-1,-1 0 1,0 0 0,-2 0 0,-2-26-1,-7 81-520,9-31 580,0-1-1,0 1 1,0-1-1,0 1 1,0 0-1,0-1 1,1 1-1,-1-1 1,0 1-1,1-1 1,-1 1-1,1-1 1,0 1-1,-1-1 1,1 0-1,0 1 1,0-1-1,0 0 1,0 0-1,0 1 1,0-1-1,0 0 1,0 0-1,1 0 1,-1 0-1,0 0 1,3 0-1,0 1 13,0-2 0,0 1 0,1 0 0,-1-1 0,0 0 0,1 0 0,-1 0 0,0 0 0,7-2 0,-1-1 20,-1 0 0,1-1 1,-1 0-1,0 0 0,0-1 0,-1 0 0,1-1 1,-1 0-1,0 0 0,-1 0 0,1-1 1,7-10-1,31-24 69,-42 44-201,-6 11 20,-5 14 78,-9 13 84,4-13 32,2-1-1,0 2 1,2-1 0,1 1 0,1 0-1,-3 41 1,9-68-273,1 0 0,-1 0 1,1 0-1,-1 0 0,1 0 0,0 0 0,0 0 1,0 0-1,0 0 0,0 0 0,0 0 1,0-1-1,0 1 0,1 0 0,-1-1 0,1 1 1,-1-1-1,1 0 0,0 1 0,0-1 0,-1 0 1,1 0-1,0 0 0,0 0 0,0-1 1,0 1-1,0 0 0,0-1 0,0 1 0,0-1 1,0 0-1,1 0 0,-1 0 0,0 0 0,4 0 1,21 0-6476</inkml:trace>
</inkml:ink>
</file>

<file path=ppt/ink/ink5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0.588"/>
    </inkml:context>
    <inkml:brush xml:id="br0">
      <inkml:brushProperty name="width" value="0.025" units="cm"/>
      <inkml:brushProperty name="height" value="0.025" units="cm"/>
      <inkml:brushProperty name="color" value="#00A0D7"/>
    </inkml:brush>
  </inkml:definitions>
  <inkml:trace contextRef="#ctx0" brushRef="#br0">148 1 15054,'0'0'8579,"-10"9"-8216,-125 144 1505,133-153-5268,5-12 574,7-13-2078,3-4-765</inkml:trace>
</inkml:ink>
</file>

<file path=ppt/ink/ink5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0.919"/>
    </inkml:context>
    <inkml:brush xml:id="br0">
      <inkml:brushProperty name="width" value="0.025" units="cm"/>
      <inkml:brushProperty name="height" value="0.025" units="cm"/>
      <inkml:brushProperty name="color" value="#00A0D7"/>
    </inkml:brush>
  </inkml:definitions>
  <inkml:trace contextRef="#ctx0" brushRef="#br0">33 1 12204,'0'0'6213,"-12"65"-4739,3-33 127,2 1-512,3-2-576,4-2-353,0-6-160,0-4-256,9-8-673,2-3 0,-4-1-128,-2-4-1121</inkml:trace>
</inkml:ink>
</file>

<file path=ppt/ink/ink5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1.253"/>
    </inkml:context>
    <inkml:brush xml:id="br0">
      <inkml:brushProperty name="width" value="0.025" units="cm"/>
      <inkml:brushProperty name="height" value="0.025" units="cm"/>
      <inkml:brushProperty name="color" value="#00A0D7"/>
    </inkml:brush>
  </inkml:definitions>
  <inkml:trace contextRef="#ctx0" brushRef="#br0">0 1 11403,'0'0'11467,"49"27"-10122,-13-25-704,3-2-481,4 0-96,-4 0-769,-6 0-2658,-2 0-2146,-8-10-7047</inkml:trace>
</inkml:ink>
</file>

<file path=ppt/ink/ink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4.810"/>
    </inkml:context>
    <inkml:brush xml:id="br0">
      <inkml:brushProperty name="width" value="0.025" units="cm"/>
      <inkml:brushProperty name="height" value="0.025" units="cm"/>
    </inkml:brush>
  </inkml:definitions>
  <inkml:trace contextRef="#ctx0" brushRef="#br0">306 985 12492,'-57'24'2235,"9"-4"-144,1 1 1,-87 54-1,133-74-2041,0-1 0,0 1-1,0-1 1,0 1 0,0 0-1,0-1 1,0 1 0,0 0 0,0 0-1,0-1 1,0 1 0,0 0-1,0 0 1,1 0 0,-1 0 0,0 0-1,1 0 1,-1 1 0,1-1-1,-1 0 1,1 0 0,0 0 0,-1 0-1,1 1 1,0-1 0,0 0-1,0 0 1,0 2 0,1-1 1,1-1 0,0 0 0,-1 0 0,1 0 0,0 0 0,0 0 0,0 0 0,0 0 0,0 0 0,0-1 0,0 1 0,0-1 0,0 0 0,0 0 0,0 1 0,0-1 0,2-1 0,36 3 804,-1-3 1,1-1 0,70-14 0,124-40 1486,-173 40-1979,286-76 784,1171-278-938,-663 214-2870,216-45-470,-704 102 1814,-135 6-4701,-107 27-4910</inkml:trace>
</inkml:ink>
</file>

<file path=ppt/ink/ink5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2.208"/>
    </inkml:context>
    <inkml:brush xml:id="br0">
      <inkml:brushProperty name="width" value="0.025" units="cm"/>
      <inkml:brushProperty name="height" value="0.025" units="cm"/>
      <inkml:brushProperty name="color" value="#00A0D7"/>
    </inkml:brush>
  </inkml:definitions>
  <inkml:trace contextRef="#ctx0" brushRef="#br0">16 89 11787,'0'0'11622,"2"10"-10896,-1 15-398,-1 1 0,-2-1 1,0 0-1,-1 1 0,-8 27 1,25-166 4325,5-36-4872,-19 147 165,0 7 23,0 1 1,0-1 0,0 0 0,1 0 0,0 0 0,0 1 0,0-1 0,1 0 0,0 0 0,0-1 0,0 1 0,0 0 0,1-1 0,0 1 0,0-1 0,0 0 0,0 0 0,1 0 0,0 0 0,-1-1 0,1 1 0,1-1 0,-1 0 0,8 4 0,-6-4 38,1-1-1,-1 0 1,1 0 0,-1-1-1,1 1 1,0-2 0,0 1-1,0-1 1,-1 0 0,1 0 0,0-1-1,0 1 1,0-2 0,-1 1-1,1-1 1,-1 0 0,1 0-1,7-5 1,2 0 39,-1-2 0,0 0 0,21-17 0,-31 22-41,1 0 0,-1-1 0,0 0 0,-1 0 0,1-1 1,-1 1-1,0-1 0,0 0 0,-1 0 0,0 0 0,4-10 1,-33 63-452,18-27 529,2 0-1,1 1 1,-6 41-1,11 4-960,1-60 269,0 0-1,0 1 1,1-1 0,-1 0-1,1 0 1,1 0 0,3 7-1,10 7-6203</inkml:trace>
</inkml:ink>
</file>

<file path=ppt/ink/ink5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3.752"/>
    </inkml:context>
    <inkml:brush xml:id="br0">
      <inkml:brushProperty name="width" value="0.025" units="cm"/>
      <inkml:brushProperty name="height" value="0.025" units="cm"/>
      <inkml:brushProperty name="color" value="#00A0D7"/>
    </inkml:brush>
  </inkml:definitions>
  <inkml:trace contextRef="#ctx0" brushRef="#br0">105 0 3619,'0'0'23671,"-2"7"-23554,-6 20-37,8-27-66,1 0 0,-1 1 0,0-1 0,0 0 0,0 1 0,0-1-1,0 0 1,0 1 0,1-1 0,-1 0 0,0 1 0,0-1 0,0 0 0,1 0 0,-1 1-1,0-1 1,1 0 0,-1 0 0,0 1 0,0-1 0,1 0 0,-1 0 0,0 0-1,1 0 1,-1 1 0,0-1 0,1 0 0,-1 0 0,0 0 0,1 0 0,-1 0-1,1 0 1,-1 0 0,0 0 0,1 0 0,-1 0 0,1 0 0,16-1 166,-15 1-140,0 0-25,8 0-6,1 0 0,-1 1 0,1 0 0,0 0 0,12 5-1,-21-6-3,1 1 0,-1 0 0,0 0 0,0 0 0,0 0-1,0 0 1,1 1 0,-2-1 0,1 1 0,0-1-1,0 1 1,0 0 0,-1 0 0,1-1 0,-1 1 0,1 0-1,-1 1 1,0-1 0,0 0 0,0 0 0,0 0 0,0 1-1,-1-1 1,1 0 0,0 1 0,-1-1 0,0 1 0,0-1-1,0 4 1,0-1 114,-1 0-1,0-1 1,0 1-1,0 0 1,-1-1 0,0 1-1,0-1 1,0 1-1,0-1 1,-1 0-1,1 0 1,-1 0 0,0 0-1,-1 0 1,1-1-1,-1 1 1,1-1-1,-1 0 1,0 0 0,0-1-1,0 1 1,0-1-1,-6 3 1,3-2-25,-1 1 0,1-1 0,-1-1 0,1 1-1,-1-1 1,0-1 0,0 1 0,0-1 0,1-1 0,-1 0 0,0 0 0,0 0 0,0-1 0,-9-2 0,14 3-244,1-1 1,-1 0-1,1 0 0,0-1 0,-1 1 1,1 0-1,0-1 0,0 1 1,0-1-1,0 0 0,0 0 1,0 0-1,0 0 0,0 0 0,1 0 1,-1 0-1,0-3 0,0 1-929,0 0-1,0-1 1,1 1-1,-1-1 1,1 0-1,1 1 1,-1-1-1,0 0 0,1-5 1,0-16-6091</inkml:trace>
</inkml:ink>
</file>

<file path=ppt/ink/ink5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113"/>
    </inkml:context>
    <inkml:brush xml:id="br0">
      <inkml:brushProperty name="width" value="0.025" units="cm"/>
      <inkml:brushProperty name="height" value="0.025" units="cm"/>
      <inkml:brushProperty name="color" value="#00A0D7"/>
    </inkml:brush>
  </inkml:definitions>
  <inkml:trace contextRef="#ctx0" brushRef="#br0">1 28 13901,'0'0'11179,"56"2"-10891,-33-2-288,8 0-641,3-2-2337,4-10-2404,-2-4-6212</inkml:trace>
</inkml:ink>
</file>

<file path=ppt/ink/ink5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454"/>
    </inkml:context>
    <inkml:brush xml:id="br0">
      <inkml:brushProperty name="width" value="0.025" units="cm"/>
      <inkml:brushProperty name="height" value="0.025" units="cm"/>
      <inkml:brushProperty name="color" value="#00A0D7"/>
    </inkml:brush>
  </inkml:definitions>
  <inkml:trace contextRef="#ctx0" brushRef="#br0">83 1 12107,'0'0'5969,"-9"10"-4053,1-2-1490,1 0-1,0 0 1,1 1-1,0 0 1,0 0 0,1 0-1,0 1 1,0 0-1,1 0 1,1 0-1,0 0 1,0 1-1,-2 16 1,5-23-360,0-1 0,0 1 1,1 0-1,-1 0 0,1-1 0,0 1 0,0-1 1,0 1-1,0-1 0,0 1 0,1-1 0,0 1 1,0-1-1,0 0 0,4 5 0,-5-7-30,1 1 0,-1-1 0,1 0 0,-1 0 0,1 0 1,0 0-1,0 0 0,-1-1 0,1 1 0,0 0 0,0-1 0,0 1 0,0-1 0,0 0 0,0 0 0,0 0 0,-1 0 0,1 0 0,0 0 0,0 0 0,0 0 0,0-1 0,0 1 0,0-1 0,0 0 0,-1 1 0,1-1 0,0 0 0,0 0 1,-1 0-1,1 0 0,-1 0 0,3-3 0,1 0 64,0 0 1,-1-1 0,1 0 0,-1 0-1,0 0 1,-1-1 0,1 1-1,-1-1 1,0 0 0,0 0-1,-1 0 1,0 0 0,2-8 0,-1 4 185,-1 0 0,0-1 0,-1 1 0,0-1 1,-1 1-1,0-1 0,-2-16 0,2 25-265,0 1-1,-1-1 1,1 1 0,0-1-1,-1 1 1,1 0 0,-1-1-1,0 1 1,1 0 0,-1 0-1,0-1 1,0 1 0,0 0-1,0 0 1,0 0-1,0 0 1,0 0 0,0 0-1,0 0 1,0 0 0,0 0-1,-1 1 1,1-1 0,0 0-1,-1 1 1,1-1 0,0 1-1,-1 0 1,1-1-1,-1 1 1,1 0 0,-1 0-1,1 0 1,-1 0 0,1 0-1,0 0 1,-1 0 0,1 1-1,-1-1 1,1 0 0,-1 1-1,1-1 1,-2 2-1,-1-1-43,0 1 0,0-1-1,0 1 1,0 0 0,0 0 0,1 1-1,-1-1 1,1 1 0,0 0-1,-1 0 1,1 0 0,0 0-1,-3 6 1,-3 27-2264,12-19-1678,-2-16 3562,-1 0 1,0-1 0,1 1 0,-1 0 0,1-1 0,0 1-1,-1-1 1,1 1 0,-1-1 0,1 1 0,0-1-1,-1 0 1,1 1 0,0-1 0,-1 0 0,1 1-1,0-1 1,0 0 0,1 1 0,16-1-6864</inkml:trace>
</inkml:ink>
</file>

<file path=ppt/ink/ink5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829"/>
    </inkml:context>
    <inkml:brush xml:id="br0">
      <inkml:brushProperty name="width" value="0.025" units="cm"/>
      <inkml:brushProperty name="height" value="0.025" units="cm"/>
      <inkml:brushProperty name="color" value="#00A0D7"/>
    </inkml:brush>
  </inkml:definitions>
  <inkml:trace contextRef="#ctx0" brushRef="#br0">24 38 18962,'0'0'6310,"-2"12"-4468,-1-3-1626,0 1 0,1 0 1,1 0-1,-1 0 0,2 1 1,0 14-1,0-22-209,0 0 0,1-1 0,0 1 0,-1 0 0,1 0 0,0-1 0,1 1 0,-1-1 0,0 1 0,1-1 0,-1 1 0,1-1 0,0 0 0,0 1 0,-1-1 0,2 0 0,-1-1 0,0 1 0,0 0 0,1 0 0,-1-1 0,0 0 0,1 1 0,0-1 0,-1 0 0,1 0 0,0 0 0,-1-1 0,1 1 0,0-1 0,0 1 0,5-1 0,-6 0 20,1 1 0,0-1 0,-1 0 0,1-1 0,-1 1 0,1 0 0,0-1 0,-1 1 0,1-1 0,-1 0 0,1 0 0,-1 0-1,0 0 1,1 0 0,-1 0 0,0-1 0,0 1 0,0-1 0,0 0 0,0 1 0,0-1 0,1-2 0,0 0 76,-1 0 0,0 0 1,0 0-1,0 0 0,0 0 0,-1 0 1,1 0-1,-1 0 0,0-1 0,-1 1 1,1-1-1,-1-6 0,1 7-31,-1-1 0,0 0 0,0 1 0,-1-1 1,1 1-1,-1-1 0,0 0 0,0 1 0,-1 0 0,1-1 0,-1 1 0,0 0 0,0 0 0,-1 0 0,1 0 0,-1 0 0,0 0 0,0 1 0,0-1 1,0 1-1,-1 0 0,1 0 0,-1 0 0,0 1 0,1-1 0,-8-2 0,7 3-289,0 1 0,0 1-1,0-1 1,-1 1 0,1-1 0,0 1 0,0 0-1,-1 1 1,1-1 0,0 1 0,-5 1 0,7-1-42,0-1 0,0 1 0,0 0 0,0 0 0,0 0 0,1 0 0,-1 0 0,0 0 0,1 1 0,-1-1 0,1 0 0,-1 1 0,1 0 0,0-1 0,0 1 0,-1 0 0,1-1 0,0 1 0,1 0 0,-1 0 0,0 0 0,0 0 0,1 0 0,-1 3 0,0 11-9238</inkml:trace>
</inkml:ink>
</file>

<file path=ppt/ink/ink5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1.414"/>
    </inkml:context>
    <inkml:brush xml:id="br0">
      <inkml:brushProperty name="width" value="0.025" units="cm"/>
      <inkml:brushProperty name="height" value="0.025" units="cm"/>
      <inkml:brushProperty name="color" value="#00A0D7"/>
    </inkml:brush>
  </inkml:definitions>
  <inkml:trace contextRef="#ctx0" brushRef="#br0">300 75 8840,'1'-1'387,"0"1"0,0-1 0,0 0-1,0 0 1,0 0 0,0 1 0,0-1-1,-1 0 1,1 0 0,0 0 0,-1-1-1,1 1 1,0 0 0,-1 0 0,1 0-1,-1 0 1,0 0 0,1-1 0,-1 1-1,0 0 1,0 0 0,0-1 0,0 1-1,0 0 1,0 0 0,0-2 0,-1 1-114,0 0 1,0 1 0,0-1 0,0 1-1,0 0 1,-1-1 0,1 1-1,0 0 1,-1 0 0,1 0 0,-1 0-1,1 0 1,-1 0 0,0 0 0,-2-1-1,-5-1 117,0 0 1,0 0-1,0 1 0,0 0 0,-19 0 0,17 2-239,0 2-1,-1-1 0,2 1 1,-1 1-1,0 0 0,0 1 1,1 0-1,0 0 0,0 1 0,0 1 1,1 0-1,-1 0 0,-11 11 1,16-13-95,0 0 1,0 0 0,1 1-1,-1 0 1,1 0 0,0 0-1,1 0 1,-1 1-1,1-1 1,0 1 0,1 0-1,-1 0 1,1 0 0,0 0-1,1 0 1,-1 0-1,1 0 1,0 1 0,1-1-1,0 1 1,0-1-1,0 0 1,1 1 0,0-1-1,2 8 1,-2-10-1,1 0 1,1-1-1,-1 1 0,1-1 1,-1 1-1,1-1 0,0 0 1,0 0-1,0 0 0,1 0 1,-1-1-1,1 1 0,0-1 1,-1 0-1,1 0 1,0-1-1,0 1 0,0-1 1,0 1-1,1-1 0,-1-1 1,0 1-1,7 0 0,5 1 140,1-1-1,-1-1 1,0 0-1,0-1 1,17-3-1,-22 1-160,0 0 0,0-1 0,0 0 0,0-1 0,-1 0 0,0 0-1,0-2 1,-1 1 0,1-1 0,-2 0 0,11-11 0,-15 15-26,0-1-1,0 1 1,-1-1 0,0 0-1,0 0 1,0-1 0,0 1 0,0-1-1,-1 1 1,0-1 0,0 0-1,0 0 1,-1 0 0,0 0-1,0 0 1,0 0 0,0 0-1,-1 0 1,0-1 0,0 1-1,0 0 1,-1 0 0,1 0-1,-1 0 1,0 0 0,-1 0-1,-2-7 1,0 7-57,0 0 0,0-1 0,-1 1 1,1 1-1,-1-1 0,0 1 0,-1-1 0,1 2 0,-1-1 1,0 0-1,0 1 0,0 0 0,0 1 0,0-1 0,-1 1 0,1 1 1,-1-1-1,1 1 0,-1 0 0,0 0 0,1 1 0,-1 0 0,0 0 1,1 1-1,-1-1 0,-10 4 0,16-4-102,1 0 0,-1 0-1,0 1 1,0-1 0,0 0 0,1 1-1,-1-1 1,0 1 0,0-1-1,1 1 1,-1-1 0,0 1 0,1-1-1,-1 1 1,1 0 0,-1-1 0,1 1-1,-1 0 1,1-1 0,-1 1 0,1 0-1,0 0 1,0 0 0,-1-1-1,1 1 1,0 0 0,0 0 0,0 0-1,0 0 1,-1-1 0,1 1 0,1 0-1,-1 0 1,0 0 0,0 0 0,0-1-1,0 1 1,0 0 0,1 0 0,-1 0-1,0-1 1,1 1 0,-1 0-1,1 0 1,-1-1 0,1 1 0,-1 0-1,1-1 1,-1 1 0,1-1 0,0 1-1,-1 0 1,2 0 0,2 2-778,0 1-1,1-1 1,-1 0 0,0 0 0,1-1 0,0 1-1,6 2 1,19 2-4982</inkml:trace>
</inkml:ink>
</file>

<file path=ppt/ink/ink5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1.755"/>
    </inkml:context>
    <inkml:brush xml:id="br0">
      <inkml:brushProperty name="width" value="0.025" units="cm"/>
      <inkml:brushProperty name="height" value="0.025" units="cm"/>
      <inkml:brushProperty name="color" value="#00A0D7"/>
    </inkml:brush>
  </inkml:definitions>
  <inkml:trace contextRef="#ctx0" brushRef="#br0">186 0 16752,'0'0'12011,"-2"10"-11536,-3 4-395,-1-1-1,-1 1 1,0-1 0,-1-1-1,0 1 1,-1-2-1,0 1 1,-1-1-1,-16 15 1,-62 68-2136,90-99-4021,0-6 3125,-1 2-516,6-15-7561</inkml:trace>
</inkml:ink>
</file>

<file path=ppt/ink/ink5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2.100"/>
    </inkml:context>
    <inkml:brush xml:id="br0">
      <inkml:brushProperty name="width" value="0.025" units="cm"/>
      <inkml:brushProperty name="height" value="0.025" units="cm"/>
      <inkml:brushProperty name="color" value="#00A0D7"/>
    </inkml:brush>
  </inkml:definitions>
  <inkml:trace contextRef="#ctx0" brushRef="#br0">124 70 10858,'0'0'6358,"-9"-5"-3907,-28-14-647,35 19-1688,0-1 0,0 1 1,0-1-1,0 1 0,0 0 0,0 0 0,0 0 1,0 0-1,0 0 0,0 0 0,0 1 0,0-1 1,0 1-1,0-1 0,0 1 0,0 0 0,0 0 0,1-1 1,-1 2-1,0-1 0,1 0 0,-1 0 0,0 0 1,1 1-1,-1-1 0,1 1 0,0-1 0,0 1 1,-1-1-1,1 1 0,0 0 0,0 0 0,1 0 1,-2 3-1,-1 1 202,0 1 1,0-1-1,1 1 1,0 0-1,0 0 0,1 0 1,-1 14-1,2-19-274,1 0-1,-1-1 1,1 1 0,-1 0-1,1 0 1,0 0-1,0 0 1,0-1 0,0 1-1,0-1 1,1 1-1,-1-1 1,0 1 0,1-1-1,-1 1 1,1-1-1,-1 0 1,1 0-1,0 0 1,-1 0 0,1 0-1,0 0 1,0-1-1,0 1 1,0 0 0,0-1-1,-1 1 1,1-1-1,0 0 1,3 0 0,68 3 1183,-67-3-1126,-1 0-76,0 0 0,0 0 0,0-1 1,0 0-1,0 0 0,0 0 0,-1-1 0,1 0 0,0 1 0,-1-2 1,1 1-1,-1 0 0,0-1 0,0 0 0,0 0 0,0 0 0,0-1 0,-1 1 1,0-1-1,1 0 0,-1 0 0,-1 0 0,1 0 0,0 0 0,-1-1 0,0 1 1,0-1-1,-1 1 0,1-1 0,-1 0 0,0 0 0,0 0 0,0 0 1,-1 0-1,0 0 0,0 1 0,0-1 0,0 0 0,-1 0 0,-1-6 0,1 9-30,0-1 0,0 1 0,0-1 1,0 1-1,-1 0 0,1 0 0,-1 0 0,0-1 0,1 1 0,-1 1 0,0-1 0,0 0 0,0 0 0,0 1 0,0-1 0,-1 1 0,1 0 0,0-1 0,-1 1 0,1 0 0,-1 0 0,1 1 0,-1-1 0,0 1 0,1-1 0,-1 1 0,0 0 0,1 0 0,-1 0 0,1 0 0,-4 1 0,1-1-41,-1 0 0,1 1-1,0 0 1,0 0 0,0 1-1,0-1 1,0 1 0,0 0-1,0 0 1,0 1 0,1-1-1,-1 1 1,1 0 0,-8 7-1,8-5-277,1 0-1,-1 1 0,1-1 0,0 1 1,0 0-1,1-1 0,-1 1 1,1 1-1,1-1 0,-1 0 1,1 0-1,0 1 0,0 9 0,1-10-326,1-1 0,-1 1-1,1-1 1,0 0 0,0 1-1,0-1 1,3 6 0,-2-7-129,0-1 0,0 1 0,0-1-1,0 1 1,0-1 0,1 0 0,-1 0 0,1 0 0,0 0 0,4 3 0,22 12-9230</inkml:trace>
</inkml:ink>
</file>

<file path=ppt/ink/ink5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2.460"/>
    </inkml:context>
    <inkml:brush xml:id="br0">
      <inkml:brushProperty name="width" value="0.025" units="cm"/>
      <inkml:brushProperty name="height" value="0.025" units="cm"/>
      <inkml:brushProperty name="color" value="#00A0D7"/>
    </inkml:brush>
  </inkml:definitions>
  <inkml:trace contextRef="#ctx0" brushRef="#br0">170 1 18129,'0'0'1906,"-8"5"-6,-11 8-377,-6 2 1306,-38 33 0,58-45-2723,0 1 1,1 0 0,0 1 0,0-1-1,0 1 1,0 0 0,1 0 0,-1 0-1,1 0 1,1 0 0,-1 1 0,1 0 0,0-1-1,0 1 1,-1 8 0,3-13-104,0 0-1,0 0 1,0 0 0,0 0 0,0 0 0,0 0-1,1 0 1,-1 0 0,0 0 0,1 0 0,-1 0-1,1 0 1,-1 0 0,1 0 0,-1 0 0,1 0-1,0-1 1,-1 1 0,1 0 0,0 0 0,0-1 0,-1 1-1,1-1 1,2 2 0,30 7 279,-21-9-190,-1 0 0,0 0-1,1-1 1,10-2 0,-14 1-37,0-1 0,0 1 1,0-1-1,-1-1 0,1 0 0,-1 0 0,0 0 0,0-1 0,-1 0 0,9-7 0,-11 8-26,-1 1 1,1-1-1,-1 0 0,1 0 0,-1-1 0,-1 1 1,1-1-1,0 1 0,-1-1 0,0 0 1,0 0-1,-1 0 0,1 0 0,-1 0 0,0 0 1,0 0-1,-1-6 0,0 9-29,-1 0 0,1 1 0,-1-1 0,0 0 0,0 1 0,0-1 0,0 1 0,0-1 0,0 1 0,0-1 0,0 1 0,-1 0 0,1-1 0,0 1 0,-1 0 0,1 0 0,-1 0 0,1 0 0,-1 0 0,0 1 0,1-1 0,-1 0 0,0 1 0,0-1 0,1 1 0,-1 0 0,0 0 0,0-1 0,0 1 0,-2 0 0,-58 0 0,58 0-266,1 1 0,-1-1 0,0 1 0,1 0 0,0 1 0,-1-1 0,1 0 1,0 1-1,0 0 0,0 0 0,0 0 0,0 0 0,0 0 0,0 0 0,1 1 0,-1-1 0,1 1 0,0 0 0,0 0 0,0 0 0,0 0 1,0 0-1,0 0 0,1 1 0,0-1 0,-1 4 0,-1 11-7416</inkml:trace>
</inkml:ink>
</file>

<file path=ppt/ink/ink5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24.912"/>
    </inkml:context>
    <inkml:brush xml:id="br0">
      <inkml:brushProperty name="width" value="0.025" units="cm"/>
      <inkml:brushProperty name="height" value="0.025" units="cm"/>
      <inkml:brushProperty name="color" value="#00A0D7"/>
    </inkml:brush>
  </inkml:definitions>
  <inkml:trace contextRef="#ctx0" brushRef="#br0">0 278 13805,'0'0'7794,"15"0"-6849,598-25 2377,17-30-3409,-105 8 279,-198 20-72,1247-70 753,-565 97-1111,-417 5 4683,-590-9-4165,-9-3-4615,0-1-2340,4-5-2011</inkml:trace>
</inkml:ink>
</file>

<file path=ppt/ink/ink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7.683"/>
    </inkml:context>
    <inkml:brush xml:id="br0">
      <inkml:brushProperty name="width" value="0.025" units="cm"/>
      <inkml:brushProperty name="height" value="0.025" units="cm"/>
    </inkml:brush>
  </inkml:definitions>
  <inkml:trace contextRef="#ctx0" brushRef="#br0">414 1 21909,'-2'10'405,"-22"104"1014,1-4-450,-12 130 1,34-218-975,-6 142 190,7-143-257,1 0 0,2 1 1,0-1-1,1 0 0,10 31 0,-2-32-779,-8-31-1120,-9-38-1335,-5 23 1731,-2 1 0,0 0 0,-2 1 1,-1 1-1,0 0 0,-2 1 0,-1 0 0,-39-36 1,52 53 1788,0 0 1,-1 1 0,0 0 0,1 0-1,-1 1 1,0 0 0,-1 0 0,-11-4 0,16 6-84,0 1 1,-1-1-1,1 1 1,0 0-1,0 0 1,0 0-1,-1 0 1,1 0-1,0 1 1,0-1 0,0 1-1,0-1 1,0 1-1,-1 0 1,1 0-1,0 0 1,1 0-1,-1 0 1,0 0-1,0 1 1,0-1 0,1 0-1,-1 1 1,1 0-1,-1-1 1,1 1-1,-1 0 1,1 0-1,0 0 1,-1 2 0,-8 16 733,0 1 1,2 0 0,1 0 0,0 1 0,2-1 0,-5 41-1,5-9 888,2 93 0,4-137-1544,-1 1 1,1-1-1,0 1 1,1-1 0,0 1-1,1-1 1,0 0-1,0 0 1,1 0-1,0-1 1,9 15-1,-10-19-76,1 0-1,0-1 1,-1 1-1,1-1 1,0 1-1,1-1 1,-1 0 0,1-1-1,-1 1 1,1-1-1,0 0 1,0 0-1,0 0 1,0-1-1,0 0 1,0 0-1,0 0 1,0 0-1,1-1 1,-1 0-1,0 0 1,10-2 0,-1 0 162,0-2 1,0 1-1,0-2 1,0 0-1,-1-1 1,1 0 0,-1-1-1,-1 0 1,0-1-1,0 0 1,13-13-1,19-18 388,55-63-1,-76 76-565,154-182-2225,-143 153-3658,-17 7-3747</inkml:trace>
</inkml:ink>
</file>

<file path=ppt/ink/ink5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28.855"/>
    </inkml:context>
    <inkml:brush xml:id="br0">
      <inkml:brushProperty name="width" value="0.025" units="cm"/>
      <inkml:brushProperty name="height" value="0.025" units="cm"/>
    </inkml:brush>
  </inkml:definitions>
  <inkml:trace contextRef="#ctx0" brushRef="#br0">1 551 15791,'0'0'5184,"10"-7"-4469,-6 5-644,2-3 49,1 1 0,0 0 0,0 1 0,0 0 1,1 0-1,-1 0 0,1 1 0,-1 0 1,1 0-1,15 0 0,1697 7 2507,-1456 12-2581,525 22 18,-553-38-79,317-40 0,-469 28-105,1337-134 2194,-1243 138-1990,311-25-2581,-480 31 2428,63-12-229,-67 12 291,0 0 0,0-1 0,0 0 0,0 0 0,0 0 0,0 0 0,-1-1 0,1 0 0,-1 0 0,7-6 1,-10 8 4,0 1 0,-1-1 0,1 0 0,0 0 0,0 0 0,-1 0 0,1 0 0,-1 0 0,1 0 0,-1 0 0,1 0 0,-1 0 0,0 0 0,1 0 0,-1 0 0,0 0 0,0 0 0,0 0 0,0 0 0,0-1 0,0 1 0,0 0 0,0 0 0,0 0 0,0 0 0,-1 0 0,0-2 0,0 1-7,0 0-1,-1 0 0,0 0 1,1 0-1,-1 1 1,0-1-1,0 0 1,0 1-1,0 0 1,0-1-1,0 1 1,-3-1-1,-9-4-40,0 1 1,0 1-1,-17-4 1,29 8 48,-118-19 23,0 5 0,-160 1 0,133 9-46,-2037 20-414,330 107-1682,1250-79 3365,579-43-1197,-21 2 326,46-3-372,0 0 0,0 0-1,0 0 1,0 0-1,0 0 1,0 0 0,0 0-1,0 0 1,0 0-1,0 0 1,0-1 0,1 1-1,-1 0 1,0 0-1,0 0 1,0 0 0,0 0-1,0 0 1,0 0-1,0 0 1,0 0 0,0 0-1,0-1 1,0 1-1,0 0 1,0 0 0,0 0-1,0 0 1,0 0-1,0 0 1,0 0 0,0 0-1,0 0 1,0 0-1,0-1 1,0 1 0,29-8-212,173-31 137,248-18-1,215 21 46,-399 25 38,3265-130 59,-3432 138-67,425-27 34,-499 24 4,-25 6-39,0 0 0,0 0-1,0 0 1,0-1 0,0 1-1,0 0 1,0 0 0,0-1-1,0 1 1,0 0-1,0 0 1,0 0 0,0-1-1,0 1 1,0 0 0,0 0-1,0 0 1,0-1-1,-1 1 1,1 0 0,0 0-1,0 0 1,0 0 0,0-1-1,0 1 1,0 0-1,-1 0 1,1 0 0,0 0-1,0 0 1,0-1 0,-1 1-1,1 0 1,0 0-1,0 0 1,0 0 0,-1 0-1,1 0 1,0 0 0,0 0-1,0 0 1,-1 0-1,1 0 1,0 0 0,0 0-1,0 0 1,-1 0 0,-47-8-126,-522 1 53,465 9 75,-2205 138 894,982 28-1670,447-31-6750,517-78 690</inkml:trace>
</inkml:ink>
</file>

<file path=ppt/ink/ink5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34.842"/>
    </inkml:context>
    <inkml:brush xml:id="br0">
      <inkml:brushProperty name="width" value="0.025" units="cm"/>
      <inkml:brushProperty name="height" value="0.025" units="cm"/>
    </inkml:brush>
  </inkml:definitions>
  <inkml:trace contextRef="#ctx0" brushRef="#br0">1021 36 10634,'-60'-13'960,"0"4"0,0 1 0,-1 4 0,0 2 0,-62 6 0,102-1-737,-1 0-1,1 2 0,0 0 1,0 1-1,1 1 0,0 1 1,0 1-1,1 1 0,0 0 1,0 2-1,-23 19 0,19-11-94,0 1-1,2 1 1,1 1-1,1 0 1,1 2-1,1 0 1,-19 39-1,8-5-104,4 0 0,2 2 0,3 1 0,2 1 0,4 0 0,-12 129 0,21-140-67,2-1 0,3 1 1,2 0-1,2-1 0,2 0 0,18 65 0,-19-96 33,0 0 0,1-1 0,2 0 0,0 0 0,0-1 0,2 0 0,0 0 0,1-1-1,1-1 1,1 0 0,0-1 0,1 0 0,0-1 0,1-1 0,1-1 0,0 0 0,1-1-1,27 12 1,-26-15 108,2-1-1,-1-2 1,1 0-1,0-1 1,0-1-1,0-1 1,0 0-1,0-2 1,1-1 0,-1 0-1,0-2 1,0 0-1,0-1 1,0-2-1,21-8 1,6-4 25,0-3 1,-2-2-1,0-1 1,-2-3-1,45-35 1,11-15-67,-4-4 0,97-105 0,-132 118-22,-2-2 0,-4-2 0,79-134 0,-118 176 270,-1 0 0,-2-1 1,0-1-1,-3 0 0,14-64 0,-22 84-133,0-1 0,-1 0 0,0-1 1,-1 1-1,-1 0 0,0 0 0,0 0 0,-1 0 0,-1 1 0,-1-1 1,1 1-1,-2-1 0,0 1 0,0 0 0,-1 1 0,-1-1 1,0 1-1,-9-11 0,1 6-143,-1 0 0,-1 2 0,0 0 0,-1 0 1,0 2-1,-1 0 0,-1 2 0,0 0 0,0 1 0,-1 0 0,0 2 0,-22-5 0,-9 1-70,-1 2 0,0 2 0,-97 1 0,125 6-242,0 2 0,-1 0-1,1 2 1,-42 12 0,45-9-2326,0 1 0,-37 20 0,27-9-7586</inkml:trace>
</inkml:ink>
</file>

<file path=ppt/ink/ink5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37.894"/>
    </inkml:context>
    <inkml:brush xml:id="br0">
      <inkml:brushProperty name="width" value="0.025" units="cm"/>
      <inkml:brushProperty name="height" value="0.025" units="cm"/>
    </inkml:brush>
  </inkml:definitions>
  <inkml:trace contextRef="#ctx0" brushRef="#br0">441 22 19763,'-13'10'1190,"-16"14"-816,1 2 0,1 1 0,1 1 0,2 1 0,-31 48 0,5 2 885,-50 105 0,82-145-983,1 1 0,1 0 0,-9 44 0,21-69-173,1 0 0,1 1 0,0 0-1,1-1 1,0 1 0,1 0 0,1 0 0,1-1 0,0 1 0,1 0-1,8 23 1,-9-33-97,1 0 1,0 1-1,0-1 0,1 0 0,0 0 0,0-1 1,0 1-1,0-1 0,1 0 0,0 0 1,0 0-1,1-1 0,-1 0 0,1 0 0,0 0 1,0-1-1,0 1 0,1-2 0,-1 1 0,1-1 1,-1 0-1,1 0 0,14 1 0,-9-2 83,1 0 1,0-1-1,-1-1 0,1 0 0,-1-1 0,1 0 0,-1-1 0,0-1 1,0 0-1,0 0 0,0-1 0,15-9 0,11-10 313,-1-2-1,-1-1 0,-1-1 1,48-53-1,-36 29 66,-3-1-1,48-77 0,-81 112-466,0 0 0,-1-1 0,-1 0 0,-1-1 0,0 0 0,-2 0 0,0-1 0,-2 1 0,0-1 0,2-41 0,-6 49 0,-1 0 0,0 1 0,-1-1 0,0 0 0,-1 1 0,-1 0 0,0-1 0,0 1 0,-1 1 0,-1-1 0,0 1 0,-1 0 0,0 0 0,0 1 0,-1 0 0,0 0 0,-1 0 0,0 2 0,-11-9 0,9 8-229,-1 1 0,0 0 0,-1 1 0,0 0 0,0 1 0,0 0 1,-1 1-1,0 1 0,0 0 0,0 1 0,0 0 0,0 1 0,-1 1 0,-22 1 0,28 0-134,-1 1-1,1 0 1,-1 1-1,1 0 1,0 0 0,0 1-1,0 0 1,0 1-1,0 0 1,1 0-1,0 1 1,0 0 0,0 1-1,0 0 1,1 0-1,0 0 1,0 1 0,1 0-1,0 0 1,0 1-1,1-1 1,-9 16 0,5-1-11483</inkml:trace>
</inkml:ink>
</file>

<file path=ppt/ink/ink5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3.798"/>
    </inkml:context>
    <inkml:brush xml:id="br0">
      <inkml:brushProperty name="width" value="0.025" units="cm"/>
      <inkml:brushProperty name="height" value="0.025" units="cm"/>
    </inkml:brush>
  </inkml:definitions>
  <inkml:trace contextRef="#ctx0" brushRef="#br0">1 567 13837,'0'0'5750,"10"-9"-4496,155-145 1386,224-241-2034,-379 387-705,-6 10 60,-7 21 94,-17 35 252,-16 32 208,-30 87 634,58-151-913,1 0-1,2 1 0,0-1 0,-1 50 0,6-73-219,1 0 0,-1 0 0,1 0 1,0 0-1,0 0 0,0 0 0,0 0 0,1-1 0,-1 1 0,1 0 0,-1-1 0,1 1 1,4 4-1,-5-6-138,0 0 1,0 0 0,0 0 0,0 0-1,0 0 1,0-1 0,0 1 0,0 0-1,0 0 1,0-1 0,1 1 0,-1-1-1,0 1 1,0-1 0,1 1 0,-1-1-1,0 0 1,1 0 0,-1 0 0,0 1-1,1-1 1,-1-1 0,0 1 0,1 0-1,-1 0 1,0 0 0,1-1 0,-1 1-1,0 0 1,0-1 0,1 0 0,-1 1-1,2-2 1,-2 1-373,-1-1 0,1 1-1,-1 0 1,1 0 0,-1 0 0,1-1-1,-1 1 1,0 0 0,0 0 0,0-1 0,0 1-1,0 0 1,0-1 0,0 1 0,0 0-1,0 0 1,-1-1 0,1 0 0,-7-17-8662</inkml:trace>
</inkml:ink>
</file>

<file path=ppt/ink/ink5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4.143"/>
    </inkml:context>
    <inkml:brush xml:id="br0">
      <inkml:brushProperty name="width" value="0.025" units="cm"/>
      <inkml:brushProperty name="height" value="0.025" units="cm"/>
    </inkml:brush>
  </inkml:definitions>
  <inkml:trace contextRef="#ctx0" brushRef="#br0">0 63 13068,'0'0'10058,"62"4"-9930,-24-11-1025,4-4-1345,4-6-897,-4 2-2146,-2-1-6406</inkml:trace>
</inkml:ink>
</file>

<file path=ppt/ink/ink5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4.472"/>
    </inkml:context>
    <inkml:brush xml:id="br0">
      <inkml:brushProperty name="width" value="0.025" units="cm"/>
      <inkml:brushProperty name="height" value="0.025" units="cm"/>
    </inkml:brush>
  </inkml:definitions>
  <inkml:trace contextRef="#ctx0" brushRef="#br0">233 1 13933,'0'0'2002,"-11"6"-480,6-4-1411,-13 8 409,0 1 0,-20 16 0,34-24-467,0 0 0,0 0 0,0 0 0,1 1 0,-1-1 0,1 1 0,0 0 0,0 0 0,0 0 1,1 0-1,-1 1 0,1-1 0,0 1 0,1 0 0,-1-1 0,1 1 0,-2 8 0,4-13-51,-1 1-1,1 0 1,-1-1-1,1 1 1,-1 0 0,1-1-1,0 1 1,-1-1-1,1 1 1,0-1 0,0 1-1,-1-1 1,1 0 0,0 1-1,0-1 1,0 0-1,-1 0 1,1 1 0,0-1-1,0 0 1,0 0-1,0 0 1,-1 0 0,1 0-1,0 0 1,1 0-1,33-1 80,-27 1-56,-2 0-31,-1-1 0,0 2-1,0-1 1,1 0-1,-1 1 1,0 0-1,0 1 1,0-1 0,0 1-1,0 0 1,0 0-1,0 0 1,8 6-1,-10-5 17,1 1 0,-1 0 0,0 0 0,0 0 0,-1 0 0,1 1 0,-1-1 0,0 1 0,0-1 0,0 1 0,-1 0 0,1 0 0,-1 0 0,0-1 0,0 7 0,1 4 313,0 1-1,-1-1 1,0 1 0,-1-1-1,-1 0 1,-1 1 0,-4 21-1,5-33-107,0 0 0,0 0 0,-1 0 1,0-1-1,1 1 0,-1 0 0,0-1 0,-1 1 0,1-1 0,-1 0 0,1 0 0,-1 0 0,0 0 0,0-1 0,0 1 0,-1-1 0,1 1 0,0-1 0,-1 0 1,0-1-1,1 1 0,-1-1 0,0 1 0,0-1 0,0 0 0,0 0 0,0-1 0,0 1 0,0-1 0,0 0 0,0 0 0,-8-1 0,4-1-119,0 0 0,1 0-1,-1 0 1,0-1-1,1 0 1,-1-1 0,1 0-1,0 0 1,1 0-1,-1-1 1,1 0 0,-1 0-1,-9-11 1,11 11-109,0 0 1,1-1-1,0 1 1,0-1-1,0 0 1,0 0 0,1 0-1,0 0 1,0 0-1,1-1 1,-1 0-1,1 1 1,1-1-1,0 0 1,0 0-1,-1-9 1,3 14-28,0 0 0,-1 0 0,1 0 1,0 0-1,0 0 0,0 0 0,0 0 1,0 0-1,0 0 0,1 1 0,-1-1 0,1 0 1,-1 1-1,1 0 0,0-1 0,-1 1 1,1 0-1,0-1 0,0 1 0,0 0 0,0 1 1,0-1-1,3-1 0,58-15-2889,-44 13 1245,62-19-7028,-43 8 469</inkml:trace>
</inkml:ink>
</file>

<file path=ppt/ink/ink5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5.299"/>
    </inkml:context>
    <inkml:brush xml:id="br0">
      <inkml:brushProperty name="width" value="0.025" units="cm"/>
      <inkml:brushProperty name="height" value="0.025" units="cm"/>
    </inkml:brush>
  </inkml:definitions>
  <inkml:trace contextRef="#ctx0" brushRef="#br0">181 86 10954,'0'0'12006,"-10"2"-11872,1 1-91,1-1 1,-1 1 0,1 1-1,0-1 1,0 1 0,-8 6-1,12-8 34,0 1-1,0-1 1,1 1-1,-1 0 1,1 0 0,0 1-1,0-1 1,0 1-1,0 0 1,1-1-1,-1 1 1,1 0-1,0 0 1,0 1 0,0-1-1,-1 8 1,3-11-76,1 0 1,-1 0-1,1 0 0,0-1 1,-1 1-1,1 0 1,0-1-1,0 1 0,-1 0 1,1-1-1,0 1 1,0-1-1,0 1 1,0-1-1,0 0 0,0 1 1,0-1-1,0 0 1,0 0-1,0 0 0,0 1 1,0-1-1,0 0 1,0 0-1,0-1 1,-1 1-1,1 0 0,1 0 1,42-1-238,-37 1 36,2 0 58,-6-1 81,1 1 1,-1 0-1,1 0 0,-1 0 0,1 0 1,-1 1-1,1-1 0,-1 1 1,1 0-1,4 2 0,-7-2 50,1 1 0,-1-1 0,0 1 0,0 0 0,0-1 0,0 1 0,0 0 0,0 0 0,0 0 0,-1 0 0,1 0 0,0 0 0,-1 0 0,0 0 0,0 0 0,1 0 0,-1 0 0,0 0 0,-1 0 0,1 3 0,-1 15 140,0-1 0,-1 1 0,-1 0 0,-1-1 0,-1 0 0,-10 26 0,11-35 217,0 1 0,-1-1 0,0 0 0,-1-1 1,0 1-1,-1-1 0,0 0 0,0-1 0,-1 0 0,0 0 0,0 0 0,-16 10 0,22-16-285,0-1 1,0 0-1,0 0 0,0 0 0,-1 0 0,1 0 0,0 0 1,0 0-1,-1-1 0,1 1 0,0-1 0,-1 1 1,1-1-1,-1 0 0,1 0 0,-5-1 0,6 1-39,-1-1-1,1 1 0,0-1 0,0 0 0,0 0 1,0 1-1,0-1 0,-1 0 0,2 0 1,-1 0-1,0 0 0,0 0 0,0 0 1,0 0-1,1-1 0,-1 1 0,0 0 0,1 0 1,-1-1-1,1 1 0,-1-3 0,0-1-25,0 0 0,1-1-1,0 1 1,0-1 0,0 1-1,0 0 1,1-1 0,0 1-1,0 0 1,1-1 0,-1 1-1,1 0 1,4-7 0,9-15-93,2 2-1,1-1 1,1 2 0,38-37-1,99-76-1134,-150 132 1227,-3 2-3,0 1 0,0-1 0,0 1 0,0 0 0,1 0 0,-1 0 0,1 0 0,-1 0 0,1 1 0,-1 0-1,6-2 1,-8 4-3,0-1 0,-1 0 1,1 1-1,0-1 0,0 1 0,-1 0 0,1-1 0,-1 1 0,1-1 0,-1 1 0,1 0 0,-1-1 0,1 1 0,-1 0 0,1 0 0,-1-1 0,0 1 0,0 0 0,1 0 0,-1 0 0,0-1 0,0 1 0,0 0 0,0 0 0,0 0 0,0 0 0,0-1 0,0 1 0,0 0 0,-1 1 1,0 30 97,1-32-91,-2 8 26,0-1-1,0 1 0,0-1 1,-1 0-1,-5 9 0,5-11 113,1 1-1,-1 0 1,1 0-1,0 0 1,0 0-1,1 1 1,-2 9-1,31-38 1292,-23 16-1402,1 0-1,-1-1 1,0 0 0,-1 0-1,1 0 1,-2 0-1,1-1 1,-1 1-1,0-1 1,0 0-1,-1 0 1,0-1-1,-1 1 1,0 0-1,0 0 1,0-1 0,-2-14-1,1 23-28,0 0 0,-1 0-1,1 0 1,0 0 0,0 0 0,0 1-1,0-1 1,-1 0 0,1 0 0,0 0 0,0 0-1,0 0 1,0 0 0,-1 0 0,1 0-1,0 0 1,0 0 0,-1 0 0,1 0 0,0 0-1,0 0 1,0 0 0,-1 0 0,1 0-1,0 0 1,0 0 0,0 0 0,-1 0 0,1 0-1,0 0 1,0 0 0,0 0 0,-1 0-1,1 0 1,0-1 0,0 1 0,0 0 0,0 0-1,0 0 1,-1 0 0,1 0 0,0-1-1,0 1 1,0 0 0,0 0 0,0 0 0,0-1-1,0 1 1,-1 0 0,1 0 0,0 0-1,0-1 1,0 1 0,0 0 0,0 0 0,0 0-1,0-1 1,0 1 0,0 0 0,0 0-1,0 0 1,0-1 0,1 1 0,-1 0 0,0-1-1,-8 18-281,8-16 280,0 0 1,0 1-1,0-1 1,0 0-1,0 1 1,1-1-1,-1 0 1,0 0-1,1 0 1,-1 1 0,0-1-1,1 0 1,0 0-1,-1 0 1,1 0-1,0 0 1,-1 0-1,1 0 1,0 0-1,0 0 1,0 0-1,0 0 1,0 0-1,0-1 1,2 2 0,0-1-7,1 1 0,-1-1 0,0 0 0,1-1 0,-1 1 0,1-1 0,-1 1 0,1-1 0,5-1 0,5 0-4,1-1 0,-1-1 0,28-9 0,-31 8 17,85-35-115,-90 37 124,0-1 0,0-1 0,-1 1 0,1-1 0,-1 0 0,0 0 0,0 0 0,-1-1 0,1 1 0,-1-1 0,0 0 0,0-1 0,3-6 0,-6 12 0,-1-1 1,1 1 0,-1-1 0,0 1-1,1-1 1,-1 1 0,0-1 0,0 0-1,1 1 1,-1-1 0,0 0 0,0 1-1,0-1 1,0 0 0,0 1 0,0-1-1,0 1 1,0-1 0,0 0 0,0 1-1,0-1 1,0 0 0,0 1-1,-1-1 1,1 0 0,0 1 0,0-1-1,-1 1 1,1-1 0,-1 0 0,-18 4-5,-21 22-71,34-18 135,0 0 1,0 1-1,0-1 0,1 1 0,0 0 1,1 0-1,-1 1 0,2 0 1,-1-1-1,1 1 0,-2 11 1,5-18-127,-1 1 1,1 0 0,0-1 0,0 1-1,0 0 1,0 0 0,0-1 0,1 1-1,-1 0 1,1-1 0,0 1 0,0 0-1,0-1 1,0 1 0,0-1 0,3 5-1,-1-4-258,-1-1-1,1 0 1,0 0-1,0 0 0,0 0 1,0 0-1,0 0 1,0-1-1,0 0 0,0 1 1,0-1-1,1 0 0,-1-1 1,1 1-1,-1 0 1,7-1-1,19 0-5336,0-4-3519</inkml:trace>
</inkml:ink>
</file>

<file path=ppt/ink/ink5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5.750"/>
    </inkml:context>
    <inkml:brush xml:id="br0">
      <inkml:brushProperty name="width" value="0.025" units="cm"/>
      <inkml:brushProperty name="height" value="0.025" units="cm"/>
    </inkml:brush>
  </inkml:definitions>
  <inkml:trace contextRef="#ctx0" brushRef="#br0">133 1 18514,'0'0'5295,"5"3"-10174,0 0 5108,-4-2-130,1 0 0,-1 1 0,1-1-1,0 0 1,-1 0 0,1 0 0,0 0-1,0-1 1,0 1 0,0 0 0,0-1 0,0 1-1,2-1 1,3 59 2266,3 29-1796,-6-63-208,-1-1 1,0 1 0,-2 0-1,-1 0 1,-4 31 0,3-53-260,1-1 1,-1 0-1,0 0 1,0 0-1,0 1 1,0-1-1,0 0 1,0 0-1,0 0 1,-1-1-1,1 1 1,-1 0-1,1 0 1,-1-1-1,0 1 1,1-1-1,-1 1 1,0-1-1,0 0 1,0 0-1,0 0 1,0 0-1,-1 0 1,1 0-1,0-1 1,0 1-1,-1-1 1,1 1-1,0-1 1,0 0-1,-1 0 1,1 0-1,0 0 1,-1 0-1,1-1 1,-4 0 0,-2-1 229,1 1 1,-1-1 0,1-1 0,0 1 0,-1-1 0,1-1-1,1 1 1,-1-1 0,-10-8 0,12 9-473,1-1-1,0 0 1,0-1 0,0 1 0,1-1-1,-1 0 1,1 1 0,0-1 0,0-1-1,-2-7 1,4 12 57,1-1-1,0 0 0,-1 0 1,1 1-1,0-1 1,0 0-1,0 1 1,0-1-1,1 0 0,-1 0 1,0 1-1,1-1 1,-1 0-1,1 1 0,0-1 1,-1 1-1,1-1 1,0 1-1,0-1 0,0 1 1,0-1-1,0 1 1,0 0-1,1 0 1,-1-1-1,0 1 0,1 0 1,-1 0-1,1 0 1,-1 1-1,1-1 0,-1 0 1,1 0-1,-1 1 1,1-1-1,0 1 0,2-1 1,57-19-10498,-28 6-640</inkml:trace>
</inkml:ink>
</file>

<file path=ppt/ink/ink5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6.110"/>
    </inkml:context>
    <inkml:brush xml:id="br0">
      <inkml:brushProperty name="width" value="0.025" units="cm"/>
      <inkml:brushProperty name="height" value="0.025" units="cm"/>
    </inkml:brush>
  </inkml:definitions>
  <inkml:trace contextRef="#ctx0" brushRef="#br0">38 53 14958,'0'0'12241,"-6"9"-12305,3-4 62,0-1-3,-1 1 0,1 0 0,0 0-1,1 1 1,-1-1 0,1 1 0,0-1 0,0 1-1,1-1 1,0 1 0,0 0 0,0 0-1,1 9 1,0-14 3,1 0 0,-1 0 0,1-1-1,0 1 1,0 0 0,-1-1-1,1 1 1,0 0 0,0-1 0,0 1-1,-1-1 1,1 0 0,0 1 0,0-1-1,0 0 1,0 1 0,0-1 0,0 0-1,0 0 1,0 0 0,0 0 0,0 0-1,0 0 1,0 0 0,0 0 0,0 0-1,1-1 1,30-3-68,-21 0-794,0-1 1,0 0-1,-1-1 1,17-11-1,15-16-8682,-31 24 2953</inkml:trace>
  <inkml:trace contextRef="#ctx0" brushRef="#br0" timeOffset="1">168 91 5477,'0'0'5638,"70"-54"-6343,-37 18-3363</inkml:trace>
</inkml:ink>
</file>

<file path=ppt/ink/ink5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6.536"/>
    </inkml:context>
    <inkml:brush xml:id="br0">
      <inkml:brushProperty name="width" value="0.025" units="cm"/>
      <inkml:brushProperty name="height" value="0.025" units="cm"/>
    </inkml:brush>
  </inkml:definitions>
  <inkml:trace contextRef="#ctx0" brushRef="#br0">107 0 7399,'0'0'11862,"-6"9"-10116,-9 17-1063,1-1 0,2 2 0,0-1 1,2 2-1,1 0 0,1 0 1,2 0-1,0 1 0,2 0 1,0 57-1,8-44-648,-4-41-31,1 0 1,-1-1-1,0 1 1,0 0-1,0 0 0,0 0 1,1 0-1,-1-1 1,0 1-1,1 0 0,-1 0 1,1-1-1,-1 1 1,1 0-1,-1-1 1,1 1-1,0 0 0,-1-1 1,1 1-1,-1-1 1,1 1-1,0-1 1,0 1-1,-1-1 0,1 1 1,0-1-1,0 0 1,0 0-1,-1 1 1,1-1-1,0 0 0,0 0 1,0 0-1,0 0 1,0 0-1,-1 0 1,1 0-1,0 0 0,0 0 1,0 0-1,0-1 1,-1 1-1,3-1 1,-2 0 17,1 0 1,-1-1 0,1 1 0,-1-1 0,1 0 0,-1 1 0,0-1-1,0 0 1,0 0 0,0 1 0,0-1 0,0 0 0,0 0-1,-1 0 1,1 0 0,-1-1 0,1 1 0,-1 0 0,0-3 0,2-50-68,-3 43 12,2-9 2,0 13 20,-1 0 0,0 0 1,0 0-1,0 0 0,-1 0 0,-1 0 0,1 0 1,-1 0-1,0 1 0,-7-16 0,9 23 2,0-1-1,-1 1 0,1-1 1,0 0-1,-1 1 1,1-1-1,0 1 0,-1-1 1,1 0-1,-1 1 1,1-1-1,-1 1 1,1 0-1,-1-1 0,1 1 1,-1-1-1,1 1 1,-1 0-1,1-1 0,-1 1 1,0 0-1,1 0 1,-1-1-1,0 1 0,1 0 1,-1 0-1,0 0 1,-1 0-1,-5 16-305,6-11 271,0 0-1,1 0 0,0 0 1,0 0-1,0 0 0,1 0 1,1 6-1,0-8 32,0 1 0,1-1 0,-1 0 1,1 0-1,0 0 0,0 0 0,0 0 0,0-1 0,1 0 0,-1 1 1,1-1-1,-1 0 0,1 0 0,0-1 0,0 1 0,0-1 1,0 0-1,0 0 0,0 0 0,0-1 0,0 1 0,8-1 1,1 0 18,-1 0 0,1 0 1,-1-1-1,1 0 0,-1-2 1,19-4-1,-18 2 87,0 0 1,0-1-1,0-1 1,-1 0-1,0 0 0,-1-1 1,1-1-1,-1 0 1,-1-1-1,0 0 1,0 0-1,-1-1 0,9-14 1,-17 25-17,-1-1-1,1 0 1,-1 1 0,1-1 0,-1 0-1,1 1 1,-1-1 0,0 0 0,1 0-1,-1 1 1,0-1 0,0 0 0,1 0-1,-1 0 1,0 1 0,0-1 0,0 0-1,0 0 1,0 0 0,0 0 0,0 1 0,0-1-1,0 0 1,-1 0 0,1 0 0,0 1-1,-1-3 1,0 3-46,0 0-1,0 0 1,-1-1-1,1 1 1,0 0-1,0 0 1,0 0-1,0 0 1,0 1-1,0-1 1,0 0 0,-1 0-1,1 1 1,0-1-1,0 0 1,0 1-1,-1 0 1,-44 27-98,38-21 134,0 0 1,0 1 0,1 0-1,0 0 1,1 1-1,0 0 1,0 0 0,1 0-1,0 1 1,0 0-1,1 0 1,1 0 0,0 0-1,-3 13 1,6-22-67,0 1 1,0 0-1,1-1 0,-1 1 0,0 0 1,0-1-1,1 1 0,-1-1 1,1 1-1,0-1 0,-1 1 1,1-1-1,0 1 0,0-1 0,0 0 1,0 1-1,0-1 0,0 0 1,0 0-1,0 0 0,1 0 1,-1 0-1,0 0 0,1 0 0,-1 0 1,1-1-1,-1 1 0,1 0 1,-1-1-1,1 1 0,-1-1 1,1 0-1,0 1 0,2-1 1,8 2-22,0-1 0,1-1 1,21-2-1,-14 1-129,-10 1-652,1 0-1,-1-1 1,1 0-1,-1-1 1,0 0-1,19-7 1,11-12-6283</inkml:trace>
</inkml:ink>
</file>

<file path=ppt/ink/ink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8.353"/>
    </inkml:context>
    <inkml:brush xml:id="br0">
      <inkml:brushProperty name="width" value="0.025" units="cm"/>
      <inkml:brushProperty name="height" value="0.025" units="cm"/>
    </inkml:brush>
  </inkml:definitions>
  <inkml:trace contextRef="#ctx0" brushRef="#br0">4 0 21492,'0'0'3684,"3"70"-2787,-7-16-97,3 15-319,0 9-225,1 0-160,0-3-96,12-10-64,0-11-801,5-14-64,-2-15 449,-3-15 192,-2-10-1026,-8-3-864,-2-19-1089,-10-11-2722</inkml:trace>
</inkml:ink>
</file>

<file path=ppt/ink/ink5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7.480"/>
    </inkml:context>
    <inkml:brush xml:id="br0">
      <inkml:brushProperty name="width" value="0.025" units="cm"/>
      <inkml:brushProperty name="height" value="0.025" units="cm"/>
    </inkml:brush>
  </inkml:definitions>
  <inkml:trace contextRef="#ctx0" brushRef="#br0">243 51 3171,'0'0'17179,"3"-8"-15236,-2 3-1795,0 3 7,0 0-1,-1 0 1,1 1-1,-1-1 1,1 0 0,-1 0-1,0 0 1,0 0 0,0 0-1,0 0 1,0 0-1,0-2 1,-1 3-88,0 0 0,0 0-1,0 0 1,0 1 0,0-1 0,0 0 0,0 0-1,0 1 1,0-1 0,0 1 0,0-1-1,0 1 1,0-1 0,0 1 0,-1 0 0,1-1-1,0 1 1,0 0 0,0 0 0,-1 0-1,1 0 1,0 0 0,0 0 0,0 0 0,-1 1-1,1-1 1,0 0 0,-2 1 0,-17 4 310,1 1 0,0 1 0,0 1 1,0 0-1,1 1 0,0 1 0,1 1 1,-29 24-1,56-33-311,1 0 0,0 0-1,0-1 1,0-1 0,13 0 0,-3-2-181,33 2-355,-53 0 458,1 0 0,-1 0 0,0 0-1,0 0 1,1 0 0,-1 1 0,0-1-1,0 1 1,1-1 0,-1 1 0,0-1 0,0 1-1,0-1 1,0 1 0,0 0 0,0 0 0,0 0-1,0-1 1,0 1 0,0 0 0,-1 0 0,1 0-1,0 0 1,0 1 0,-1-1 0,1 0 0,-1 0-1,1 0 1,-1 0 0,0 1 0,1-1-1,-1 2 1,0 3 101,0 1 0,0-1-1,0 1 1,-1-1-1,0 0 1,-1 1 0,1-1-1,-1 0 1,0 0-1,-1 0 1,0 0 0,0 0-1,0 0 1,0-1 0,-1 0-1,0 1 1,0-1-1,0-1 1,-9 8 0,6-6 31,0-1 0,-1-1 0,1 1 1,-1-1-1,0 0 0,0-1 1,-1 0-1,1 0 0,-1 0 1,1-1-1,-1-1 0,0 0 0,0 0 1,-8 0-1,16-1-132,0 0 0,0-1 1,0 1-1,0 0 0,0 0 0,0-1 1,0 1-1,0 0 0,0-1 0,0 1 1,0-1-1,0 1 0,0-1 0,1 0 1,-1 1-1,0-1 0,0 0 0,1 1 1,-1-1-1,-1-2 0,2 3-9,0 0-1,0-1 1,0 1-1,0 0 1,0-1 0,-1 1-1,1-1 1,0 1-1,0 0 1,0-1-1,0 1 1,0-1 0,0 1-1,0 0 1,1-1-1,-1 1 1,0 0-1,0-1 1,0 1 0,0-1-1,0 1 1,0 0-1,1-1 1,-1 1-1,0 0 1,0-1 0,1 1-1,-1 0 1,0 0-1,0-1 1,1 1-1,-1 0 1,0 0 0,1-1-1,-1 1 1,0 0-1,1 0 1,-1 0-1,1 0 1,-1-1 0,0 1-1,1 0 1,-1 0-1,1 0 1,-1 0-1,0 0 1,1 0 0,-1 0-1,1 0 1,-1 0-1,0 0 1,1 1-1,33-3-4040,38-6-5312,-35-3 3405</inkml:trace>
</inkml:ink>
</file>

<file path=ppt/ink/ink5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7.807"/>
    </inkml:context>
    <inkml:brush xml:id="br0">
      <inkml:brushProperty name="width" value="0.025" units="cm"/>
      <inkml:brushProperty name="height" value="0.025" units="cm"/>
    </inkml:brush>
  </inkml:definitions>
  <inkml:trace contextRef="#ctx0" brushRef="#br0">12 23 12556,'0'0'15358,"-2"8"-14477,-7 28-507,9-36-373,0 1 1,0 0-1,0-1 1,-1 1-1,1 0 0,0 0 1,0-1-1,0 1 1,0 0-1,0-1 0,0 1 1,0 0-1,0 0 1,1-1-1,-1 1 0,0 0 1,0-1-1,1 1 0,-1 0 1,0-1-1,1 1 1,-1-1-1,0 1 0,1 0 1,-1-1-1,1 1 1,-1-1-1,1 1 0,-1-1 1,1 0-1,0 1 1,-1-1-1,1 1 0,0-1 1,-1 0-1,1 0 1,0 1-1,-1-1 0,1 0 1,0 0-1,-1 0 1,1 0-1,0 0 0,-1 0 1,1 0-1,0 0 1,0 0-1,-1 0 0,1 0 1,0 0-1,-1 0 1,1 0-1,0-1 0,-1 1 1,2-1-1,34-13-95,39-54-264,-74 68 357,-1 0 0,0-1 0,0 1 0,1 0-1,-1-1 1,0 1 0,0 0 0,1 0 0,-1-1-1,0 1 1,1 0 0,-1 0 0,0 0 0,1-1 0,-1 1-1,1 0 1,-1 0 0,0 0 0,1 0 0,-1 0 0,1 0-1,-1 0 1,0 0 0,1 0 0,-1 0 0,1 0-1,-1 0 1,0 0 0,1 0 0,-1 0 0,1 0 0,-1 1-1,0-1 1,1 0 0,0 1 0,4 15-86,-7 27 20,2-40 87,-8 44 313,5-36-285,1 0 0,0 1-1,1-1 1,0 22-1,1-32-63,0-1 0,0 0 0,0 1 0,0-1 0,0 0-1,0 1 1,0-1 0,0 0 0,1 1 0,-1-1 0,0 0 0,0 1 0,0-1-1,0 0 1,0 1 0,1-1 0,-1 0 0,0 1 0,0-1 0,1 0-1,-1 0 1,0 1 0,0-1 0,1 0 0,-1 0 0,0 0 0,1 1-1,-1-1 1,0 0 0,1 0 0,-1 0 0,0 0 0,1 0 0,-1 0 0,0 0-1,1 0 1,-1 0 0,1 0 0,16-7-1411,11-17-3115,-10-6-2494,-1-7-6694</inkml:trace>
</inkml:ink>
</file>

<file path=ppt/ink/ink5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8.212"/>
    </inkml:context>
    <inkml:brush xml:id="br0">
      <inkml:brushProperty name="width" value="0.025" units="cm"/>
      <inkml:brushProperty name="height" value="0.025" units="cm"/>
    </inkml:brush>
  </inkml:definitions>
  <inkml:trace contextRef="#ctx0" brushRef="#br0">78 1 16976,'-6'11'2082,"-3"8"-1109,0 1 0,1 1 0,1 0 0,1 0 0,1 0 0,0 1-1,-1 37 1,7-37-1162,1 0-1,5 23 1,2 40-956,-9-84 1204,0 0 1,0-1 0,0 1-1,0 0 1,0 0 0,0 0-1,0-1 1,0 1 0,-1 0-1,1 0 1,0-1-1,0 1 1,-1 0 0,1 0-1,-1-1 1,1 1 0,-1 0-1,1-1 1,-1 1 0,1-1-1,-1 1 1,1-1-1,-1 1 1,0-1 0,-1 1-1,2 0 14,-1-1-1,1-1 0,-1 1 0,0 0 0,1 0 1,-1 0-1,1 0 0,-1 0 0,1 0 1,-1-1-1,0 1 0,1 0 0,-1 0 0,1-1 1,-1 1-1,1 0 0,-1-1 0,1 1 1,0-1-1,-1 1 0,1-1 0,-1 1 0,1 0 1,0-1-1,0 1 0,-1-1 0,1 0 0,0 1 1,0-1-1,-1 1 0,1-1 0,0 1 1,0-1-1,0 0 0,0 1 0,0-2 0,-4-16-40,1-1 0,1 0 0,0 1 1,2-1-1,0 0 0,1 0 0,1 1 0,6-26 0,-6 33-83,1 0 0,0 1 0,0-1-1,1 1 1,1 0 0,-1 0 0,2 0 0,-1 1 0,2-1 0,-1 2 0,1-1 0,0 1 0,1 0 0,0 0 0,14-10 0,-17 15 8,0 0 0,1 1 0,-1 0 0,1 0 0,0 0 0,0 0-1,0 1 1,0 0 0,0 0 0,0 1 0,10 0 0,-14 0 20,0 0 1,0 0-1,0 0 0,0 1 0,-1-1 0,1 0 1,0 1-1,0 0 0,0-1 0,-1 1 1,1 0-1,-1 0 0,1 0 0,0 0 0,-1 0 1,1 0-1,-1 0 0,0 0 0,1 1 1,-1-1-1,0 0 0,0 1 0,0 0 1,0-1-1,0 1 0,0-1 0,-1 1 0,1 0 1,0 0-1,-1-1 0,1 1 0,-1 0 1,0 0-1,0 0 0,1-1 0,-1 1 0,0 0 1,0 0-1,-1 0 0,1 0 0,-1 1 1,0 1 134,0 0 0,-1 0 1,1 0-1,-1-1 1,0 1-1,0 0 1,0-1-1,-1 0 1,1 1-1,-1-1 0,0 0 1,0 0-1,0-1 1,0 1-1,-1-1 1,1 1-1,0-1 1,-1 0-1,-7 3 1,4-2 202,0 0 0,-1 0 1,1-1-1,-1 0 0,1 0 1,-1-1-1,0 0 0,1 0 1,-15-1-1,22 0-341,-1 0 0,1 0 1,0-1-1,-1 1 0,1 0 0,-1 0 1,1 0-1,-1-1 0,1 1 0,0 0 1,-1-1-1,1 1 0,-1 0 0,1-1 1,0 1-1,0 0 0,-1-1 0,1 1 1,0-1-1,-1 1 0,1 0 0,0-1 1,0 1-1,0-1 0,0 1 0,0-1 1,-1 1-1,1-1 0,0 1 0,0-1 1,0 1-1,0-1 0,0 1 0,0-1 1,0 1-1,1 0 0,-1-1 0,0 1 1,0-1-1,0 1 0,0-1 0,1 1 1,-1-1-1,0 1 0,0 0 0,1-1 1,-1 1-1,1-1 0,15-21-4098,31-10-5784,-22 14 3213</inkml:trace>
</inkml:ink>
</file>

<file path=ppt/ink/ink5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8.635"/>
    </inkml:context>
    <inkml:brush xml:id="br0">
      <inkml:brushProperty name="width" value="0.025" units="cm"/>
      <inkml:brushProperty name="height" value="0.025" units="cm"/>
    </inkml:brush>
  </inkml:definitions>
  <inkml:trace contextRef="#ctx0" brushRef="#br0">88 1 3011,'0'0'19138,"-4"11"-16768,-16 45 76,7-22-2087,1 0 1,2 0-1,1 1 0,2 0 1,-5 58-1,12-93-295,6-36 512,6 0-542,2-12-1604,35-77 0,-45 118 1539,-1 1 1,2-1 0,-1 0-1,1 1 1,0 0 0,10-9 0,-13 13 20,0 0 0,0 1 1,0-1-1,0 1 0,0-1 1,0 1-1,0 0 0,1 0 1,-1 0-1,1 0 0,-1 0 1,0 1-1,1-1 0,0 1 1,-1-1-1,1 1 0,-1 0 0,1 0 1,-1 0-1,1 0 0,-1 1 1,1-1-1,-1 1 0,4 1 1,-5-2 32,-1 1 0,1 0 1,0 0-1,-1 0 0,1-1 1,-1 1-1,1 0 0,-1 0 0,1 0 1,-1 0-1,1 0 0,-1 0 1,0 0-1,0 0 0,0 0 0,1 0 1,-1 0-1,0 0 0,0 0 1,0 0-1,-1 0 0,1 0 1,0 1-1,0-1 0,0 0 0,-1 0 1,1 0-1,-1-1 0,1 1 1,-1 2-1,-15 29 1801,-42 24 470,53-52-2137,0 0 0,0-1 0,0 0 0,-1 1 0,1-2 0,-1 1 0,0-1-1,1 0 1,-1 0 0,-11 2 0,17-6-628,1-1 0,0 0 0,1 1 0,-1 0-1,0-1 1,1 1 0,-1 0 0,1 0 0,0-1 0,0 1 0,4-3 0,40-37-11204,-20 15 560</inkml:trace>
</inkml:ink>
</file>

<file path=ppt/ink/ink5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9.225"/>
    </inkml:context>
    <inkml:brush xml:id="br0">
      <inkml:brushProperty name="width" value="0.025" units="cm"/>
      <inkml:brushProperty name="height" value="0.025" units="cm"/>
    </inkml:brush>
  </inkml:definitions>
  <inkml:trace contextRef="#ctx0" brushRef="#br0">64 0 15535,'0'0'9166,"-5"12"-8109,2-6-830,-34 83 2124,33-78-2319,0 1 0,1-1 0,1 1 0,0 0 0,0 0 0,1 23 0,0-35-55,1 1-1,0 0 1,1 0 0,-1 0-1,0 0 1,0 0-1,0-1 1,0 1-1,1 0 1,-1 0-1,0 0 1,1-1 0,-1 1-1,0 0 1,1-1-1,-1 1 1,1 0-1,-1-1 1,1 1-1,0 0 1,-1-1-1,1 1 1,0-1 0,-1 1-1,1-1 1,0 1-1,-1-1 1,1 0-1,0 1 1,0-1-1,1 0 1,0 1 23,1-1 1,-1-1-1,0 1 0,1 0 0,-1-1 1,1 1-1,-1-1 0,0 0 1,0 0-1,1 1 0,1-3 1,48-32-146,-24 5-472,-20 22 424,-1-1 0,1 2 1,15-13-1,-21 74 38,-3-45 321,1-5-31,-1-1 0,1 1 0,0-1 0,0 1-1,0-1 1,1 1 0,-1-1 0,2 6 0,-1-8-103,0 1 0,0-1 0,0 0 0,0 0 1,0 0-1,0-1 0,0 1 0,0 0 0,0 0 0,0-1 0,0 1 1,1 0-1,-1-1 0,0 1 0,0-1 0,1 0 0,-1 1 0,0-1 1,1 0-1,-1 0 0,0 0 0,1 0 0,-1 0 0,1 0 0,1 0 0,8-1 11,0 0-1,0-1 0,0-1 1,0 1-1,0-2 0,0 1 0,-1-2 1,19-9-1,-18 8-581,1 1 1,0 0-1,0 0 1,1 1-1,21-4 1,-33 8 520,0 0 0,0 0 0,0 1 0,0-1 0,0 0 0,0 1 0,0-1 0,0 0 0,0 1 0,0-1 0,0 1 0,0-1 0,0 1 1,0 0-1,-1-1 0,1 1 0,0 0 0,0 0 0,-1 0 0,1-1 0,0 1 0,-1 0 0,1 0 0,-1 0 0,1 0 0,-1 0 0,0 0 0,1 0 0,-1 0 0,0 0 0,0 0 0,0 0 1,1 0-1,-1 0 0,0 1 0,0-1 0,-1 0 0,1 0 0,0 0 0,-1 1 0,-6 52 848,7-52-796,-10 46 1466,-3 0 0,-23 57 0,35-103-1464,-1 0-1,1 0 1,0 0 0,-1 0-1,1-1 1,-1 1-1,0 0 1,0-1 0,1 1-1,-1-1 1,0 0-1,0 0 1,0 0 0,0 0-1,-1 0 1,1 0-1,0 0 1,0 0 0,-1-1-1,1 0 1,0 1-1,-1-1 1,1 0 0,0 0-1,-1 0 1,1 0-1,0 0 1,-1-1 0,1 1-1,-4-2 1,-2 0 73,1 0 0,0 0 1,0-1-1,0 0 0,0 0 1,0 0-1,1-1 0,-10-7 0,13 10-103,1-1 0,-1 0-1,1 0 1,0 0 0,-1 0-1,1 0 1,0-1 0,0 1-1,0-1 1,0 1-1,1-1 1,-1 0 0,1 0-1,0 1 1,0-1 0,0 0-1,0 0 1,0 0-1,0 0 1,1-1 0,0 1-1,-1 0 1,1 0 0,0 0-1,1 0 1,-1 0-1,0 0 1,1 0 0,0-1-1,0 1 1,0 1 0,0-1-1,0 0 1,0 0 0,1 0-1,0 0 1,-1 1-1,1-1 1,0 1 0,0 0-1,0-1 1,1 1 0,3-3-1,12-10-181,0 2 1,1 0-1,0 1 0,38-17 0,-43 22-100,102-55-4817,-59 28-1510</inkml:trace>
</inkml:ink>
</file>

<file path=ppt/ink/ink5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0.384"/>
    </inkml:context>
    <inkml:brush xml:id="br0">
      <inkml:brushProperty name="width" value="0.025" units="cm"/>
      <inkml:brushProperty name="height" value="0.025" units="cm"/>
    </inkml:brush>
  </inkml:definitions>
  <inkml:trace contextRef="#ctx0" brushRef="#br0">196 0 8456,'0'0'13100,"3"14"-12005,-2-6-971,0 0-1,0 0 1,-1 0 0,0 0 0,0 1 0,0-1 0,-1 0 0,-1 0-1,1 0 1,-2 0 0,1 0 0,-1-1 0,0 1 0,-4 7 0,-25 43 244,-3-2 0,-77 96 1,164-242-8743,-36 61 5745,19-35-3398</inkml:trace>
</inkml:ink>
</file>

<file path=ppt/ink/ink5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0.743"/>
    </inkml:context>
    <inkml:brush xml:id="br0">
      <inkml:brushProperty name="width" value="0.025" units="cm"/>
      <inkml:brushProperty name="height" value="0.025" units="cm"/>
    </inkml:brush>
  </inkml:definitions>
  <inkml:trace contextRef="#ctx0" brushRef="#br0">256 0 13965,'0'0'1543,"-1"12"-38,-3 18-597,-2 1-1,0-1 0,-2-1 1,-2 1-1,-15 33 0,11-29-347,1 1-1,2 1 1,-13 71-1,23-101-639,0 21 321,1-27-273,0 1 0,0-1-1,0 1 1,1 0 0,-1-1-1,0 1 1,0-1-1,0 1 1,0-1 0,1 1-1,-1-1 1,0 1 0,0-1-1,1 1 1,-1-1 0,0 1-1,1-1 1,-1 1 0,1-1-1,-1 0 1,1 1-1,-1-1 1,0 0 0,1 1-1,-1-1 1,1 0 0,0 1-1,-1-1 1,1 0 0,-1 0-1,1 0 1,-1 0 0,1 0-1,0 1 1,-3-23-3876,-7 5 967,-2 1 0,-19-25 1,-12-19 349,31 43 2956,-20-38 3061,22 19 5371,29 40-7399,10 8-1483,1-2 0,32 7 0,-46-14-922,0-1 1,0 0-1,22-2 1,15-3-4738</inkml:trace>
</inkml:ink>
</file>

<file path=ppt/ink/ink5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1.086"/>
    </inkml:context>
    <inkml:brush xml:id="br0">
      <inkml:brushProperty name="width" value="0.025" units="cm"/>
      <inkml:brushProperty name="height" value="0.025" units="cm"/>
    </inkml:brush>
  </inkml:definitions>
  <inkml:trace contextRef="#ctx0" brushRef="#br0">239 0 16976,'0'0'2205,"-12"11"-166,-2 1-1663,-76 70 2008,82-74-2156,0 1 0,0 0 0,1 0-1,0 1 1,1 0 0,0 0-1,0 1 1,-7 18 0,13-28-232,0 0-1,0 0 1,-1 0 0,1 0-1,0 0 1,0 0 0,0 0-1,0 1 1,0-1-1,0 0 1,1 0 0,-1 0-1,0 0 1,0 0 0,1 0-1,-1 0 1,1 0 0,-1 0-1,1 0 1,-1 0 0,1 0-1,-1-1 1,1 1 0,0 0-1,1 1 1,0 0 9,1-1 1,0 1 0,-1-1-1,1 1 1,0-1-1,0 0 1,0 0-1,-1-1 1,6 2-1,10 0-128,0-1-1,29-2 1,-30 0-378,19 0-572,-26 0 848,1 0 1,0 0 0,-1 2 0,1-1 0,0 1 0,-1 1 0,13 3-1,-23-5 238,1 0-1,-1 0 0,1 0 0,-1 1 0,1-1 0,-1 0 0,1 0 1,-1 1-1,1-1 0,-1 0 0,1 1 0,-1-1 0,1 1 0,-1-1 1,0 0-1,1 1 0,-1-1 0,0 1 0,1-1 0,-1 1 0,0-1 1,0 1-1,0-1 0,1 1 0,-1-1 0,0 1 0,0-1 0,0 1 0,0 0 1,0-1-1,0 2 0,-11 15 980,-25 10 803,35-27-1768,-64 40 513,-99 42-1,163-81-606,-30 10-2106,12-10-4049,11-6-6899</inkml:trace>
</inkml:ink>
</file>

<file path=ppt/ink/ink5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1.741"/>
    </inkml:context>
    <inkml:brush xml:id="br0">
      <inkml:brushProperty name="width" value="0.025" units="cm"/>
      <inkml:brushProperty name="height" value="0.025" units="cm"/>
    </inkml:brush>
  </inkml:definitions>
  <inkml:trace contextRef="#ctx0" brushRef="#br0">177 59 15503,'0'0'3208,"8"-9"-144,35-40 1778,-85 112-2163,-3 5-2795,-10-3 284,36-45-672,0 2-1,-28 44 0,92-112-10182,-14 7 2701</inkml:trace>
</inkml:ink>
</file>

<file path=ppt/ink/ink5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086"/>
    </inkml:context>
    <inkml:brush xml:id="br0">
      <inkml:brushProperty name="width" value="0.025" units="cm"/>
      <inkml:brushProperty name="height" value="0.025" units="cm"/>
    </inkml:brush>
  </inkml:definitions>
  <inkml:trace contextRef="#ctx0" brushRef="#br0">360 0 16720,'0'0'4932,"-62"57"-3939,34-20-448,2 6 384,3-1 320,8-6-512,8-2-481,7-10-160,0-6-32,13-8-96,8-6-480,-1 0-1346,0-3-2338,-9 2-1538,-4-1-2113</inkml:trace>
  <inkml:trace contextRef="#ctx0" brushRef="#br0" timeOffset="1">109 324 11307,'0'0'2882,"-58"0"674,36 0-834,7 0-319,5 0-161,7 0-288,14 0-1954,21 0-257,15-1 321,12-8 33,11-2-33,-2 0-1826,-7 5-2626,-11 1-2243</inkml:trace>
</inkml:ink>
</file>

<file path=ppt/ink/ink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8.696"/>
    </inkml:context>
    <inkml:brush xml:id="br0">
      <inkml:brushProperty name="width" value="0.025" units="cm"/>
      <inkml:brushProperty name="height" value="0.025" units="cm"/>
    </inkml:brush>
  </inkml:definitions>
  <inkml:trace contextRef="#ctx0" brushRef="#br0">1 246 16816,'0'0'7495,"89"-49"-5349,-24 23-384,16-3-865,7-4-673,2 1-32,-9 1-128,-6 7-865,-16 7-1569,-20 12-577,-21 5-1409,-18 6-2306</inkml:trace>
  <inkml:trace contextRef="#ctx0" brushRef="#br0" timeOffset="1">145 461 10186,'0'0'13452,"63"-39"-11017,-11 1-610,12-5-607,10-2-578,1 5-480,-1 5-224,-13 11-2658,-17 7-5222</inkml:trace>
</inkml:ink>
</file>

<file path=ppt/ink/ink5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448"/>
    </inkml:context>
    <inkml:brush xml:id="br0">
      <inkml:brushProperty name="width" value="0.025" units="cm"/>
      <inkml:brushProperty name="height" value="0.025" units="cm"/>
    </inkml:brush>
  </inkml:definitions>
  <inkml:trace contextRef="#ctx0" brushRef="#br0">42 0 5509,'0'0'22069,"-3"66"-21685,-1-35-319,3-2-65,1 1-833,0-3-1089,0-7-608,0-2-129,0-7 129,0-3-385,-13-7-4100,-7-1 1346</inkml:trace>
</inkml:ink>
</file>

<file path=ppt/ink/ink5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789"/>
    </inkml:context>
    <inkml:brush xml:id="br0">
      <inkml:brushProperty name="width" value="0.025" units="cm"/>
      <inkml:brushProperty name="height" value="0.025" units="cm"/>
    </inkml:brush>
  </inkml:definitions>
  <inkml:trace contextRef="#ctx0" brushRef="#br0">5 117 11883,'0'0'2755,"-1"-10"144,1 6-2686,-1 1-116,0 0 0,1 1 0,-1-1 0,1 0 0,0 1 0,-1-1 0,1 0 0,1 0 0,-1 1 0,0-1 0,1 0 0,-1 1 0,1-1 0,0 0 0,0 1 0,0-1 0,0 1 0,0-1 0,0 1 0,1 0 0,0 0 0,-1-1 0,1 1 0,0 0 0,0 0 0,0 1 0,0-1 0,0 0 0,0 1 0,0-1 0,1 1 0,-1 0 0,1-1 0,2 0 0,21-4-8,1 0-1,0 2 0,0 0 1,0 2-1,0 1 1,0 2-1,0 0 0,48 9 1,-66-8-104,0 0 1,0 0-1,0 1 1,-1 1-1,0-1 0,15 9 1,-21-11 138,0 1-1,-1-1 1,1 0 0,0 0-1,-1 1 1,0-1 0,1 1-1,-1 0 1,0-1-1,1 1 1,-1 0 0,0 0-1,0 0 1,-1 0 0,1-1-1,0 1 1,-1 0 0,1 1-1,-1-1 1,1 0 0,-1 0-1,0 0 1,0 0 0,0 0-1,0 0 1,0 0 0,-1 0-1,1 0 1,-1 0 0,1 0-1,-1 0 1,0 0 0,0 0-1,1 0 1,-2 0 0,0 1-1,-5 9 433,-1-1 0,0-1 0,0 1-1,-1-1 1,-1-1 0,0 0 0,-17 13-1,3-6 54,-1 0 0,-38 18 0,52-29-563,-1 0 0,0-1 1,0 0-1,0-1 0,-1-1 0,1 0 0,-17 1 0,26-3-141,0 1 0,0-1 0,0 0-1,0 0 1,0 0 0,1-1 0,-1 1-1,0-1 1,0 1 0,0-1-1,1 0 1,-1 0 0,0 0 0,1-1-1,-1 1 1,1-1 0,0 1-1,-1-1 1,1 0 0,0 0 0,0 0-1,0 0 1,0 0 0,0 0-1,1-1 1,-1 1 0,1 0 0,-1-1-1,1 1 1,0-1 0,0 0 0,0 0-1,0 1 1,1-1 0,-1 0-1,1 0 1,-1-3 0,1 2-749,-1 0-419,1-1-1,0 1 0,0 0 0,0 0 0,1-1 0,-1 1 0,2-6 0,12-8-7960</inkml:trace>
</inkml:ink>
</file>

<file path=ppt/ink/ink5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3.212"/>
    </inkml:context>
    <inkml:brush xml:id="br0">
      <inkml:brushProperty name="width" value="0.025" units="cm"/>
      <inkml:brushProperty name="height" value="0.025" units="cm"/>
    </inkml:brush>
  </inkml:definitions>
  <inkml:trace contextRef="#ctx0" brushRef="#br0">250 1 9897,'0'0'14216,"-8"10"-13687,-8 11-359,-16 21 280,-2-1-1,-1-2 1,-3-1 0,-41 32-1,72-65-4476,15-13 1023,19-18-3834,-10 1-1292</inkml:trace>
</inkml:ink>
</file>

<file path=ppt/ink/ink5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3.542"/>
    </inkml:context>
    <inkml:brush xml:id="br0">
      <inkml:brushProperty name="width" value="0.025" units="cm"/>
      <inkml:brushProperty name="height" value="0.025" units="cm"/>
    </inkml:brush>
  </inkml:definitions>
  <inkml:trace contextRef="#ctx0" brushRef="#br0">18 1 9673,'0'0'11291,"-2"6"-10699,-2 10-124,0-1 0,1 1 0,1-1 1,1 1-1,0 0 0,1 0 0,0 0 0,1-1 0,4 18 0,11 28-2638,10-10-5578,-17-39-2549</inkml:trace>
</inkml:ink>
</file>

<file path=ppt/ink/ink5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4.822"/>
    </inkml:context>
    <inkml:brush xml:id="br0">
      <inkml:brushProperty name="width" value="0.025" units="cm"/>
      <inkml:brushProperty name="height" value="0.025" units="cm"/>
    </inkml:brush>
  </inkml:definitions>
  <inkml:trace contextRef="#ctx0" brushRef="#br0">229 31 14318,'0'0'2669,"5"-4"-1271,12-12 412,-12 12 1842,-4-2-1811,1 5-1203,-5 7 0,-32 53 537,-85 105-1,81-113-1019,20-27-127,9-13-117,2 0 1,0 1 0,-8 14-1,30-36-4416,38-54-5718,-20 20 261</inkml:trace>
</inkml:ink>
</file>

<file path=ppt/ink/ink5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5.195"/>
    </inkml:context>
    <inkml:brush xml:id="br0">
      <inkml:brushProperty name="width" value="0.025" units="cm"/>
      <inkml:brushProperty name="height" value="0.025" units="cm"/>
    </inkml:brush>
  </inkml:definitions>
  <inkml:trace contextRef="#ctx0" brushRef="#br0">165 0 14061,'0'0'8216,"-3"10"-7618,-13 44-131,3 0-1,3 1 1,1 0-1,-1 100 1,9-110-471,0 10-875,3-21-10287,-4-46 4541</inkml:trace>
  <inkml:trace contextRef="#ctx0" brushRef="#br0" timeOffset="1">1 311 10218,'0'0'12075,"53"10"-11915,-15-9-64,4-1 97,1 0-1795,-5-7-2274,-2-5-3170</inkml:trace>
</inkml:ink>
</file>

<file path=ppt/ink/ink5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5.614"/>
    </inkml:context>
    <inkml:brush xml:id="br0">
      <inkml:brushProperty name="width" value="0.025" units="cm"/>
      <inkml:brushProperty name="height" value="0.025" units="cm"/>
    </inkml:brush>
  </inkml:definitions>
  <inkml:trace contextRef="#ctx0" brushRef="#br0">168 0 14029,'0'0'10277,"-11"6"-9140,1 0-835,0 0 1,1 1 0,0 0-1,0 0 1,-15 17 0,21-20-209,-1 0 0,1 0 0,0 0 0,0 0 0,0 1 0,1 0 0,0-1 0,-1 1 0,2 0 0,-1 0 1,1 0-1,-1 0 0,1 0 0,1 1 0,-1-1 0,1 0 0,0 0 0,0 8 0,1-12-88,0 0 0,-1 0 0,1 0 0,0 0 0,-1-1 0,1 1 0,0 0 0,0 0 0,0-1-1,0 1 1,-1 0 0,1-1 0,0 1 0,0-1 0,0 1 0,0-1 0,1 1 0,-1-1 0,0 0 0,0 0 0,0 1 0,0-1 0,0 0 0,0 0 0,0 0-1,1 0 1,-1 0 0,0-1 0,0 1 0,2-1 0,36-8 216,-6-13-521,-30 18 217,1 1 0,0 0-1,-1 0 1,1 0 0,0 1-1,1-1 1,-1 1 0,0 0-1,1 1 1,-1-1 0,7-1-1,-10 3 70,0 0 0,-1 0 0,1 1 0,0-1-1,-1 0 1,1 0 0,-1 1 0,1-1 0,0 1-1,-1-1 1,1 0 0,-1 1 0,1-1 0,-1 1-1,1-1 1,-1 1 0,0-1 0,1 1 0,-1 0-1,0-1 1,1 1 0,-1-1 0,0 1 0,0 0-1,1-1 1,-1 1 0,0 0 0,0-1 0,0 1-1,0 0 1,0-1 0,0 1 0,0 0 0,0 31-92,0-24 82,1 20 239,-2 0 0,-1 1 0,-1-1 0,-2 0 0,0-1 0,-2 1-1,-1-1 1,-1 0 0,-1-1 0,-15 27 0,24-51-178,0 0-1,-1 0 1,1 0-1,0 0 1,-1 0-1,1 0 0,-1 0 1,0 0-1,0-1 1,0 1-1,1-1 1,-1 1-1,-1-1 0,1 0 1,0 0-1,0 0 1,0 0-1,0 0 1,-3 0-1,3-1 12,0 0 0,0 0 0,0 0 0,0-1-1,0 1 1,0-1 0,0 1 0,0-1 0,1 0 0,-1 0 0,0 0 0,0 0 0,1 0-1,-1 0 1,1 0 0,-1 0 0,1-1 0,-2-1 0,-5-6 112,1-1-1,0 1 1,1-1 0,0-1 0,1 1-1,-5-15 1,3 7-146,1 0-1,-5-30 1,10 42-32,0 1 0,0-1 0,1 0 0,0 0 0,0 1 0,0-1 0,0 0 1,1 0-1,0 1 0,0-1 0,1 0 0,4-10 0,-2 12-592,1 0 0,0 0-1,0 0 1,0 1 0,0 0 0,1 0 0,0 0 0,-1 0 0,1 1 0,0 0-1,0 0 1,0 1 0,0 0 0,8-1 0,2-2-2367,19-5-4241</inkml:trace>
</inkml:ink>
</file>

<file path=ppt/ink/ink5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6.463"/>
    </inkml:context>
    <inkml:brush xml:id="br0">
      <inkml:brushProperty name="width" value="0.025" units="cm"/>
      <inkml:brushProperty name="height" value="0.025" units="cm"/>
    </inkml:brush>
  </inkml:definitions>
  <inkml:trace contextRef="#ctx0" brushRef="#br0">149 0 15951,'0'0'8643,"-9"3"-6556,0 0-1882,1 1 0,0 0 1,-1 0-1,2 1 0,-1 0 0,0 0 0,1 1 0,0 0 0,0 0 0,1 0 0,0 1 1,0 0-1,0 1 0,1-1 0,0 1 0,1 0 0,-1 0 0,-2 10 0,6-18-202,1 1 0,0-1 0,0 0 0,0 0 0,0 0 0,0 1 0,0-1 0,-1 0 0,1 0 0,0 1 0,0-1 0,0 0 0,0 0 0,0 0 0,0 1 0,0-1 0,0 0 0,0 0 0,0 1 0,0-1 0,0 0 0,1 0 0,-1 1 0,0-1 1,0 0-1,0 0 0,0 1 0,0-1 0,0 0 0,0 0 0,1 0 0,-1 1 0,0-1 0,0 0 0,0 0 0,1 0 0,-1 0 0,0 0 0,0 1 0,0-1 0,1 0 0,-1 0 0,13-5 112,10-13-98,-3-3-453,-15 15 227,0 0 0,0 0 0,1 1-1,0 0 1,0 0 0,0 0 0,8-3 0,-14 7 199,1 1 0,-1 0-1,1 0 1,-1 0 0,1 0-1,-1 0 1,1 0 0,-1 0-1,1 0 1,-1 0 0,1 0-1,-1 0 1,1 0 0,-1 1-1,1-1 1,-1 0 0,0 0-1,1 0 1,-1 1 0,1-1-1,-1 0 1,1 1 0,-1-1-1,0 0 1,1 1 0,-1-1-1,0 0 1,1 1 0,-1-1-1,0 1 1,1-1 0,-1 1-1,0-1 1,0 0 0,0 1-1,0-1 1,1 1 0,-1-1-1,0 1 1,0-1 0,0 1-1,0-1 1,0 1 0,0-1-1,0 1 1,0 0 0,1 31-405,-1-27 386,2 70 97,0-26 122,-6 69 0,3-106-164,0 1 0,-1-1 1,-1 0-1,0 0 0,-1-1 0,0 1 1,-1-1-1,0 0 0,0 0 1,-14 18-1,18-26 36,-1 0 0,0-1 0,-1 0 0,1 1-1,0-1 1,-1 0 0,1 0 0,-1 0 0,1 0 0,-1-1 0,0 1 0,0-1 0,0 1 0,0-1-1,0 0 1,0 0 0,0-1 0,-5 2 0,6-3-14,0 1-1,1-1 1,-1 1 0,0-1-1,1 0 1,-1 1 0,1-1-1,-1 0 1,1 0 0,-1 0 0,1-1-1,0 1 1,0 0 0,-1 0-1,1-1 1,0 1 0,0 0-1,0-1 1,0 1 0,0-1-1,1 0 1,-1 1 0,0-1-1,1 0 1,-1 1 0,1-1 0,0 0-1,-1 0 1,1 1 0,0-1-1,0 0 1,0 0 0,1-2-1,-1-12-281,0 1 0,2 0-1,0 0 1,0 0 0,1 1-1,1-1 1,1 0 0,0 1-1,0 0 1,2 0 0,0 1 0,0 0-1,14-18 1,-11 17-46,1 1 0,0 0 0,1 0 0,0 1 0,1 1 0,0 0 0,1 1 0,0 1-1,1 0 1,0 0 0,30-11 0,-44 19 289,1 1 0,0-1 0,0 0 0,0 1 0,0-1 0,0 1 0,0 0 0,0 0 0,0 0-1,0 0 1,0 0 0,0 0 0,0 0 0,0 1 0,0-1 0,4 2 0,-5-1 9,0-1 0,0 1 0,0 0 0,0 0 0,0 0 0,0 0 0,0 0 0,-1 0 1,1 0-1,0 0 0,-1 0 0,1 0 0,-1 0 0,1 1 0,-1-1 0,1 0 0,-1 0 0,0 1 0,0-1 0,1 2 1,-1 3 91,-1 1 1,1 0-1,-1 0 1,0-1 0,0 1-1,-1 0 1,0-1 0,-5 12-1,-9 9 2986,13-27-617,10-16-1856,53-140-1675,-60 155 1047,0 2-11,0 0-1,0 0 1,0 1-1,0-1 1,1 0 0,-1 1-1,0-1 1,1 0-1,-1 0 1,0 1 0,1-1-1,-1 0 1,1 0-1,0 0 1,-1 0 0,1 0-1,0 0 1,0 0-1,0 0 1,0 0 0,0 0-1,0 0 1,0 0-1,0 0 1,0-1 0,0 1-1,0-1 1,0 1-1,1 0 1,-1-1-1,0 0 1,0 1 0,3-1-1,3 3 37,0-1 0,0 0 0,0-1 0,0 0 0,11 1 0,-6-2-2,-1-1 0,0 0 0,0-1 0,1 0 0,-1 0 0,0-1 0,-1-1-1,1 0 1,0 0 0,-1-1 0,0 0 0,0-1 0,-1 0 0,0-1 0,0 0 0,13-13 0,-22 20-13,1-1 1,0 1 0,-1-1 0,1 1-1,-1-1 1,1 1 0,-1-1-1,1 0 1,-1 1 0,0-1 0,1 0-1,-1 1 1,0-1 0,1 0 0,-1 0-1,0 1 1,0-1 0,0 0 0,1 0-1,-1 0 1,0-1 0,-13 2 296,-23 17-79,26-8-140,0 0 0,1 1 1,-13 16-1,19-23-50,1 1 0,-1 1-1,1-1 1,-1 0 0,1 1-1,0-1 1,1 1 0,-1 0-1,1-1 1,0 1 0,0 0-1,0 9 1,1-13-50,1 0 0,0 0 0,-1-1 0,1 1 0,-1 0 0,1 0 1,0-1-1,0 1 0,-1 0 0,1-1 0,0 1 0,0 0 0,0-1 0,0 0 0,0 1 0,0-1 0,0 1 1,0-1-1,0 0 0,0 0 0,0 1 0,0-1 0,0 0 0,0 0 0,0 0 0,0 0 0,0 0 1,1-1-1,36-1-2665,-37 2 2469,4-1-990,1 0-1,-1 0 0,0-1 0,0 1 0,0-1 1,0-1-1,-1 1 0,1-1 0,4-3 0,19-12-11175</inkml:trace>
</inkml:ink>
</file>

<file path=ppt/ink/ink5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6.851"/>
    </inkml:context>
    <inkml:brush xml:id="br0">
      <inkml:brushProperty name="width" value="0.025" units="cm"/>
      <inkml:brushProperty name="height" value="0.025" units="cm"/>
    </inkml:brush>
  </inkml:definitions>
  <inkml:trace contextRef="#ctx0" brushRef="#br0">146 0 9513,'0'0'15700,"-9"8"-13431,-1 0-1725,6-5-419,0 0 0,0-1 0,1 1 0,0 0 0,-1 1 0,1-1 0,0 1 0,1-1 1,-1 1-1,1 0 0,-4 7 0,5-11-145,1 1 1,0-1 0,-1 0 0,1 1 0,0-1 0,-1 0 0,1 1-1,0-1 1,0 1 0,-1-1 0,1 0 0,0 1 0,0-1-1,0 1 1,0-1 0,0 1 0,0-1 0,-1 1 0,1-1 0,0 1-1,0-1 1,0 1 0,0-1 0,1 1 0,-1-1 0,0 0-1,0 1 1,0-1 0,0 1 0,0-1 0,1 1 0,-1-1 0,0 1-1,0-1 1,1 0 0,-1 1 0,0-1 0,1 0 0,-1 1-1,0-1 1,1 0 0,-1 1 0,0-1 0,1 0 0,-1 0 0,1 1-1,-1-1 1,1 0 0,-1 0 0,0 0 0,1 0 0,-1 0-1,1 1 1,-1-1 0,1 0 0,-1 0 0,1 0 0,-1 0 0,1 0-1,0-1 1,37-9-3349,-18 4 1824,-19 8 1587,0 0 0,0 0 0,0 1 0,0-1 0,0 0-1,-1 1 1,0-1 0,1 0 0,-1 1 0,0-1 0,0 1 0,0-1 0,0 1 0,-1 4-1,0-2 79,2 46-8,0-13 411,-1 0 0,-1 1 0,-3-1 0,-13 61 0,15-92-259,-1-1 0,0 0 0,0 0 0,0 0 0,-1 0 0,0 0 0,0-1 0,-1 0 0,-7 8 0,11-12-196,0 1 0,-1-1-1,1 0 1,0 0-1,0 0 1,-1 0-1,1 0 1,0-1-1,-1 1 1,1 0-1,-1-1 1,1 1-1,-1 0 1,1-1-1,-1 0 1,0 1-1,1-1 1,-1 0-1,1 0 1,-1 0 0,0 0-1,1 0 1,-1-1-1,0 1 1,1 0-1,-1-1 1,1 1-1,-1-1 1,1 1-1,-1-1 1,1 0-1,-1 0 1,1 1-1,0-1 1,0 0-1,-1 0 1,1-1-1,0 1 1,0 0-1,0 0 1,0 0 0,0-1-1,0 1 1,0-1-1,0-1 1,-4-4-179,1-1 1,0 1 0,1-1 0,0 0-1,0-1 1,0 1 0,1 0 0,1-1-1,-1 1 1,1-1 0,1 1 0,0-1-1,0 0 1,0 1 0,1-1 0,0 1-1,1-1 1,0 1 0,5-13 0,-4 14-502,0 0 1,1 1 0,0-1 0,0 1-1,1 0 1,0 0 0,0 0 0,0 1-1,0 0 1,1 0 0,0 0 0,0 1-1,0-1 1,11-4 0,59-22-7029,-37 16 277</inkml:trace>
</inkml:ink>
</file>

<file path=ppt/ink/ink5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7.602"/>
    </inkml:context>
    <inkml:brush xml:id="br0">
      <inkml:brushProperty name="width" value="0.025" units="cm"/>
      <inkml:brushProperty name="height" value="0.025" units="cm"/>
    </inkml:brush>
  </inkml:definitions>
  <inkml:trace contextRef="#ctx0" brushRef="#br0">146 279 13677,'0'0'12065,"-10"-6"-10272,10 6-1773,-3-2 37,1 0 0,-1 1 0,1-1 1,-1 0-1,0 1 0,0 0 0,1 0 0,-1 0 1,0 0-1,0 0 0,0 0 0,0 1 0,0 0 1,0-1-1,0 1 0,-1 0 0,1 0 1,0 1-1,0-1 0,0 1 0,0 0 0,0-1 1,0 1-1,1 0 0,-1 1 0,0-1 0,0 0 1,1 1-1,-1 0 0,1-1 0,-1 1 0,1 0 1,-3 4-1,0-1 29,1 0-1,0 1 1,0 0 0,1 0-1,-1 0 1,1 0 0,1 0 0,-3 8-1,4-13-79,1 1 0,-1-1 0,1 0 0,0 1 0,-1-1 0,1 0 0,0 1 0,0-1 0,0 0 0,0 1 0,0-1 0,0 0 0,0 1 0,0-1 0,1 0 0,-1 1 0,0-1 0,1 0 0,-1 0 0,1 1 0,-1-1 0,1 0 0,0 0 0,0 0 0,-1 0 0,1 0 0,0 0 0,0 0 0,0 0 0,0 0 0,0 0 0,0 0 0,1-1 0,-1 1 0,0 0 0,0-1-1,0 1 1,1-1 0,-1 1 0,0-1 0,1 0 0,-1 1 0,0-1 0,1 0 0,1 0 0,4 0-100,0 1 0,-1-2 0,1 1-1,-1-1 1,1 0 0,-1 0 0,1-1-1,-1 1 1,0-1 0,0-1 0,0 0-1,0 1 1,0-2 0,9-6 0,0-2-836,0-1 1,-1-1 0,19-24-1,23-23-2203,-60 106 3262,2-38 251,0 0 0,1 0 0,0 0 0,0 0 0,0 0 1,1 0-1,0 1 0,2 8 0,-2-15-311,0 0 0,0 0 0,1 0 1,-1 0-1,1 0 0,-1 0 0,0 0 0,1 0 0,0 0 1,-1 0-1,1 0 0,-1-1 0,1 1 0,0 0 0,0 0 1,-1-1-1,1 1 0,0 0 0,0-1 0,0 1 0,0-1 1,0 1-1,2 0 0,-1-1-2,1 0 0,-1 0 0,1 0 0,-1 0 0,1-1 0,-1 1 0,1-1 0,-1 1 0,1-1-1,-1 0 1,0 0 0,1 0 0,-1 0 0,4-3 0,7-5 11,0 0-1,-1-1 0,0 0 1,0-1-1,-1 0 1,-1-1-1,0 0 0,-1-1 1,16-26-1,-7 4-271,-1 0 0,23-68 0,-33 75 87,-7 21 123,-7 18 1,-8 17 204,2 0 0,1 1 0,1 1 0,1-1 0,2 2 0,1-1 0,1 1 0,2 0 0,-1 46 0,5-76-212,0 1 0,0-1 0,0 0 0,0 0 0,0 0 0,0 0 0,0 0 0,0 0 0,1 0 0,-1 0 0,0 0-1,1 0 1,-1 0 0,1 0 0,-1 0 0,1 0 0,-1 0 0,1 0 0,0 0 0,-1-1 0,1 1 0,0 0 0,0 0 0,-1-1 0,1 1 0,0-1 0,0 1 0,0 0 0,0-1 0,0 0 0,0 1 0,0-1 0,0 1 0,0-1 0,0 0 0,0 0 0,0 0 0,2 0 0,-1 0 18,1 0 1,-1-1 0,0 1 0,0-1-1,0 0 1,0 0 0,0 1-1,0-1 1,0-1 0,0 1 0,0 0-1,0 0 1,0-1 0,-1 1-1,1-1 1,-1 1 0,3-4 0,4-11 26,0 0 0,-1-1 0,-1 0 0,8-32 1,-10 36 223,-4 16-281,0-1 0,0 1-1,0 0 1,0 0 0,0 0-1,0 0 1,1 0 0,0 0-1,-1 0 1,1-1 0,0 1-1,0 0 1,1-1 0,-1 1-1,1 0 1,-1-1 0,1 0-1,3 5 1,-2-5-6,1 0-1,-1 0 1,1-1 0,-1 1-1,1-1 1,0 0 0,-1 1 0,1-2-1,0 1 1,0 0 0,0-1-1,0 0 1,0 1 0,4-2 0,0 1-20,0 0 1,1 0-1,-1-1 1,0 0 0,0 0-1,0-1 1,0 0 0,0-1-1,-1 1 1,1-2-1,-1 1 1,1-1 0,-1 0-1,0 0 1,-1-1 0,1 0-1,-1 0 1,10-12-1,-15 17 32,0-1-1,0 0 0,-1 1 0,1-1 0,-1 0 1,1 0-1,-1 1 0,1-1 0,-1 0 0,1 0 1,-1 0-1,0 0 0,1 0 0,-1 0 0,0 0 1,0 0-1,0 0 0,1 0 0,-1 0 0,-1-1 1,1 1-1,0 1 0,-1-1 0,1 1-1,0-1 1,-1 1 0,1-1 0,-1 1 0,1 0 0,-1-1 0,1 1 0,-1 0 0,1-1 0,-1 1 0,0 0 0,1 0 0,-1 0 0,1-1 0,-1 1 0,0 0 0,1 0 0,-1 0 0,0 0 0,0 0-1,-3 0 16,0 0 0,0 0 0,0 1 0,0-1 0,0 1 0,0 0 0,1 0 0,-8 4 0,4-2 15,0 1 0,1 0-1,0 1 1,0-1 0,0 1 0,1 1 0,-1-1-1,1 1 1,0 0 0,1 0 0,-1 0-1,1 1 1,1-1 0,-1 1 0,1 0 0,0 0-1,1 0 1,0 1 0,0-1 0,0 1 0,0 8-1,3-14-68,-1 0-1,1-1 0,-1 1 1,1 0-1,0 0 0,0-1 0,0 1 1,0-1-1,0 1 0,0-1 1,1 1-1,-1-1 0,0 1 1,1-1-1,-1 0 0,1 0 0,-1 0 1,1 0-1,0 0 0,-1 0 1,1-1-1,0 1 0,0 0 0,0-1 1,-1 1-1,1-1 0,0 0 1,0 1-1,0-1 0,0 0 1,3-1-1,4 2-441,1-1 1,-1 0-1,1-1 0,-1 0 0,12-3 1,19-11-3836,2-6-1462</inkml:trace>
</inkml:ink>
</file>

<file path=ppt/ink/ink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9.877"/>
    </inkml:context>
    <inkml:brush xml:id="br0">
      <inkml:brushProperty name="width" value="0.025" units="cm"/>
      <inkml:brushProperty name="height" value="0.025" units="cm"/>
    </inkml:brush>
  </inkml:definitions>
  <inkml:trace contextRef="#ctx0" brushRef="#br0">5 81 6726,'0'0'12898,"-1"9"-11569,-1 2-944,1 0-1,0 0 0,1 0 1,1 0-1,-1 0 1,2 0-1,3 15 1,-4-23-345,-1 0 1,1 0-1,0 0 1,1 0-1,-1 0 1,0-1-1,1 1 1,0 0-1,-1-1 1,1 1-1,0-1 1,0 0-1,0 0 1,1 0 0,-1 0-1,0 0 1,1 0-1,0-1 1,-1 1-1,1-1 1,0 1-1,0-1 1,-1 0-1,1 0 1,0 0-1,0-1 1,0 1-1,0-1 1,0 0-1,0 0 1,1 0 0,-1 0-1,0 0 1,0 0-1,0-1 1,5-1-1,0 0 164,0-1-1,0 0 0,0 0 1,0-1-1,-1 0 0,0 0 1,0-1-1,0 0 1,8-6-1,57-62 733,-13 14-644,-58 58-265,0 0 0,1 0 0,-1 0 0,0 0 0,0 0 0,0 0 0,1 0 0,-1 1 0,0-1 0,1 1 0,-1-1 0,0 1 0,1-1 0,-1 1 0,1 0 0,-1 0 0,2-1 0,-2 2 1,0-1 0,0 0-1,-1 1 1,1-1 0,0 0 0,0 1 0,-1-1-1,1 1 1,0-1 0,-1 1 0,1-1 0,-1 1-1,1 0 1,-1-1 0,1 1 0,-1 0 0,1-1-1,-1 1 1,1 0 0,-1 0 0,1 1 0,1 7 208,0-1 0,0 1 0,-1 0 0,0 16 0,2 3 144,-2-22-309,0 1-30,1 1 0,-1 0 0,2-1-1,-1 1 1,6 11 0,-7-18-31,0 1 0,0-1 1,0 0-1,0 1 0,0-1 0,0 0 0,0 0 1,0 0-1,1 1 0,-1-2 0,0 1 0,1 0 1,-1 0-1,1 0 0,-1 0 0,1-1 0,-1 1 1,1-1-1,-1 1 0,1-1 0,0 0 0,-1 0 1,1 0-1,-1 1 0,1-1 0,0-1 0,-1 1 1,1 0-1,0 0 0,-1-1 0,1 1 0,-1-1 1,1 1-1,1-2 0,11-5 63,-2-1-1,1-1 1,-1 0-1,-1 0 1,1-1 0,-2-1-1,16-18 1,5-4-8,-13 14-296,-9 9-335,0 1 1,0 0-1,0 0 0,1 1 1,1 0-1,-1 1 0,1 0 0,17-7 1,-27 13-398,4-12-21611</inkml:trace>
</inkml:ink>
</file>

<file path=ppt/ink/ink5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7.960"/>
    </inkml:context>
    <inkml:brush xml:id="br0">
      <inkml:brushProperty name="width" value="0.025" units="cm"/>
      <inkml:brushProperty name="height" value="0.025" units="cm"/>
    </inkml:brush>
  </inkml:definitions>
  <inkml:trace contextRef="#ctx0" brushRef="#br0">147 99 19250,'0'0'2819,"-10"5"-534,-3 2-1523,1 1-1,-1 0 1,2 1 0,-1 0 0,2 1 0,-13 13 0,19-19-646,0 0 0,0 0 0,1 1 0,-1-1 0,1 1 0,0 0 0,0 0 0,1 0 0,0 0 0,0 0 0,0 1 0,0-1 0,1 1 1,0-1-1,0 1 0,0 0 0,1-1 0,0 1 0,0 0 0,0-1 0,1 1 0,1 6 0,-1-10-108,0-1-1,1 1 1,-1-1 0,0 1 0,0-1-1,1 0 1,-1 1 0,1-1 0,-1 0-1,1 0 1,0 0 0,-1 0 0,1 0-1,0-1 1,0 1 0,-1 0 0,1-1-1,0 0 1,0 1 0,0-1 0,0 0-1,0 0 1,-1 0 0,1 0-1,0 0 1,3-1 0,2 1-4,1-1 1,0 0-1,-1 0 0,1-1 1,10-4-1,-3-1-237,0-1 1,0-1 0,-1 0-1,-1-1 1,0-1 0,0 0-1,-1-1 1,0 0 0,10-14-1,-8 9-99,-1-1 0,-1 0-1,-1-1 1,0-1 0,-2 1-1,11-32 1,-15 21 450,-5 30-102,0 0 0,0-1-1,0 1 1,0 0 0,0 0-1,-1-1 1,1 1 0,0 0 0,0 0-1,0 0 1,0-1 0,-1 1-1,1 0 1,0 0 0,0 0-1,0 0 1,-1-1 0,1 1 0,0 0-1,0 0 1,-1 0 0,1 0-1,0 0 1,0 0 0,-1 0 0,1 0-1,0 0 1,0 0 0,-1 0-1,1 0 1,0 0 0,0 0-1,-1 0 1,1 0 0,0 0 0,0 0-1,-1 0 1,1 0 0,0 0-1,0 0 1,0 1 0,-1-1 0,1 0-1,0 0 1,0 0 0,0 0-1,-1 1 1,-4 3 101,0 0 0,0 0 1,1 1-1,-1 0 0,1 0 0,-4 7 0,-4 5 188,1 1 0,1 1-1,-13 30 1,20-41-220,0 0 0,0 0-1,1 1 1,0-1 0,1 1 0,0-1 0,0 1 0,1 0 0,0-1-1,1 1 1,2 14 0,-3-21-192,1 0-1,0 1 1,0-1-1,0 0 1,0 0 0,0 0-1,1 0 1,-1 0-1,0 0 1,1 0-1,0-1 1,-1 1 0,1 0-1,0-1 1,0 0-1,0 1 1,0-1-1,0 0 1,0 0-1,0 0 1,3 1 0,2 0-1006,-1-1 1,1 1 0,-1-1 0,1 0 0,-1-1 0,12 0 0,17-2-12923</inkml:trace>
</inkml:ink>
</file>

<file path=ppt/ink/ink5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8.489"/>
    </inkml:context>
    <inkml:brush xml:id="br0">
      <inkml:brushProperty name="width" value="0.025" units="cm"/>
      <inkml:brushProperty name="height" value="0.025" units="cm"/>
    </inkml:brush>
  </inkml:definitions>
  <inkml:trace contextRef="#ctx0" brushRef="#br0">60 0 15182,'0'0'8072,"-27"77"-8008,15-41-448,3 1-930,3-5-992,2-3-1890,2-8-4068</inkml:trace>
</inkml:ink>
</file>

<file path=ppt/ink/ink5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8.880"/>
    </inkml:context>
    <inkml:brush xml:id="br0">
      <inkml:brushProperty name="width" value="0.025" units="cm"/>
      <inkml:brushProperty name="height" value="0.025" units="cm"/>
    </inkml:brush>
  </inkml:definitions>
  <inkml:trace contextRef="#ctx0" brushRef="#br0">60 247 14830,'-8'-7'2616,"4"4"-2407,-1-2 383,-1 0-1,1 0 1,0-1-1,0 0 1,-6-9 0,9 13-457,1-1 1,0 1 0,0 0-1,0-1 1,0 1 0,0-1-1,0 0 1,1 1 0,0-1-1,-1 0 1,1 1 0,0-1-1,0 0 1,0 1 0,0-1-1,1 0 1,-1 1 0,1-1-1,0 1 1,-1-1 0,1 1-1,1-1 1,1-3-1,2-1-12,1 0-1,-1 0 1,2 0 0,-1 1-1,1 0 1,0 1-1,0-1 1,0 1-1,1 0 1,0 1-1,0 0 1,8-3-1,9-3 116,0 1 0,47-9 0,-41 12-177,-1 1 0,1 2 1,0 1-1,0 1 1,57 7-1,-83-5-75,0 0 0,-1 0-1,1 0 1,0 0 0,0 1 0,-1 0 0,1 0 0,-1 0-1,0 0 1,1 1 0,-1 0 0,0-1 0,-1 2-1,1-1 1,0 0 0,-1 1 0,0 0 0,5 6 0,-6-5 65,1 0 0,-1 1 0,0-1 0,-1 0 0,1 1 1,-1 0-1,0-1 0,-1 1 0,1 0 0,-1 0 1,0-1-1,-1 1 0,-1 10 0,-1-2 263,-1 0 1,0 0-1,-1-1 0,0 0 0,-1 0 0,-1 0 0,0 0 1,-1-1-1,0 0 0,-1-1 0,-18 19 0,13-18-189,0-2 0,0 1 0,-1-2 0,-1 0 0,1-1 0,-1 0 0,-26 7 0,29-11-87,0 0-1,0-1 1,-1 0 0,1-1 0,-1-1-1,1 0 1,-1-1 0,1-1 0,-1 0-1,-17-4 1,27 5-219,0-2 1,0 1-1,0 0 1,0-1-1,0 0 1,1 0 0,-1 0-1,1 0 1,-1-1-1,1 1 1,0-1-1,0 0 1,0 0-1,0 0 1,1 0-1,-1 0 1,1-1-1,0 1 1,0-1-1,0 0 1,0 1-1,1-1 1,0 0-1,-1 0 1,1 0-1,1 0 1,-1 0-1,0 0 1,1 0-1,0-1 1,0 1-1,0 0 1,1 0-1,-1 0 1,1 0-1,0 0 1,0 0-1,1 0 1,-1 0-1,1 0 1,0 1-1,0-1 1,0 1-1,0-1 1,0 1-1,1-1 1,0 1-1,0 0 1,0 1-1,0-1 1,0 0-1,4-2 1,24-9-4705,4 0-1356</inkml:trace>
</inkml:ink>
</file>

<file path=ppt/ink/ink5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9.553"/>
    </inkml:context>
    <inkml:brush xml:id="br0">
      <inkml:brushProperty name="width" value="0.025" units="cm"/>
      <inkml:brushProperty name="height" value="0.025" units="cm"/>
    </inkml:brush>
  </inkml:definitions>
  <inkml:trace contextRef="#ctx0" brushRef="#br0">19 184 18289,'0'0'13528,"9"-7"-13149,2-1-325,8-7 112,36-34 0,-50 45-154,-1-1 0,0 0 1,0 1-1,-1-1 0,1 0 1,-1-1-1,0 1 0,0-1 1,-1 1-1,0-1 1,0 0-1,0 0 0,-1 0 1,2-10-1,-3 15-13,0 0 0,-1 0 0,1 1 0,0-1 0,-1 0 0,1 0 0,-1 1-1,1-1 1,-1 0 0,1 1 0,-1-1 0,1 0 0,-1 1 0,0-1 0,1 1 0,-1-1 0,0 1 0,1-1 0,-1 1 0,0 0 0,0-1 0,1 1-1,-1 0 1,0 0 0,0-1 0,0 1 0,0 0 0,1 0 0,-1 0 0,0 0 0,0 0 0,0 0 0,0 0 0,1 0 0,-1 1 0,0-1-1,0 0 1,0 0 0,0 1 0,-38 12-105,31-8 81,1 1 1,-1 0 0,1 1 0,1 0 0,-1 0 0,1 0 0,0 1 0,1-1 0,-7 13 0,9-15 26,1 0 0,-1 0-1,1 0 1,0 0 0,0 0-1,1 0 1,-1 0 0,1 1-1,0-1 1,1 1 0,-1-1 0,1 1-1,0-1 1,1 1 0,-1-1-1,1 1 1,0-1 0,2 6-1,-1-9 2,-1 0-1,1 0 0,-1-1 1,1 1-1,0 0 0,0-1 0,0 1 1,0-1-1,0 0 0,0 1 1,0-1-1,1 0 0,-1 0 0,0-1 1,1 1-1,-1 0 0,0-1 1,1 1-1,-1-1 0,1 0 1,4 0-1,56-5 107,-38-2-300,0-1 0,-1-2 0,-1 0 0,1-2-1,25-17 1,46-21-423,-94 50 612,-1-1 0,0 1 0,1-1 0,0 1 0,-1 0 0,1-1 0,-1 1 0,1 0 0,-1 0 0,1 0 0,0-1-1,-1 1 1,1 0 0,-1 0 0,1 0 0,0 0 0,-1 0 0,1 0 0,-1 0 0,1 0 0,0 0 0,-1 0 0,1 0 0,0 1 0,-1-1 0,1 0 0,-1 0 0,1 1 0,-1-1 0,1 0 0,-1 1 0,1-1 0,-1 0 0,1 1 0,-1-1 0,1 1 0,0 0 0,0 25 343,1 6 125,-2-31-459,0 0 0,1 0 1,-1 0-1,1 0 0,-1 0 1,1 0-1,-1-1 0,1 1 1,0 0-1,-1 0 0,1-1 1,0 1-1,-1 0 1,1-1-1,0 1 0,0 0 1,0-1-1,0 0 0,-1 1 1,1-1-1,0 1 0,0-1 1,0 0-1,0 0 0,0 1 1,0-1-1,0 0 0,0 0 1,2 0-1,13-1 21,1-1-1,0 0 1,-1-1-1,0-1 1,0-1-1,0 0 1,16-8-1,-12 5-223,0 1-1,0 1 1,34-6-1,-53 12 192,-1 0 0,1 0-1,-1 0 1,1 0 0,-1 0-1,0 0 1,1 0 0,-1 0-1,1 0 1,-1 0 0,1 0-1,-1 1 1,0-1 0,1 0-1,-1 0 1,1 0 0,-1 1-1,0-1 1,1 0 0,-1 0-1,0 1 1,1-1 0,-1 0-1,0 1 1,1-1 0,-1 0-1,0 1 1,0-1 0,1 1 0,-1-1-1,0 0 1,0 1 0,0-1-1,0 1 1,1-1 0,-1 1-1,-2 23 154,-13 25 413,14-47-534,0-1-15,1 0-1,-1 0 1,1-1 0,-1 1-1,1 0 1,0 0-1,-1 0 1,1 0-1,0-1 1,-1 1-1,1 0 1,0 0 0,0 0-1,0 0 1,0 0-1,0 0 1,0 0-1,0 0 1,0 0 0,0 0-1,0-1 1,1 1-1,-1 0 1,0 0-1,1 0 1,-1 0-1,1 0 1,-1-1 0,1 1-1,-1 0 1,1 0-1,-1-1 1,1 1-1,0 0 1,-1-1-1,1 1 1,0-1 0,-1 1-1,1-1 1,1 2-1,2-2 26,0 0 0,-1 1 0,1-1 0,0 0 0,-1 0 0,1-1 0,0 1 0,-1-1 0,1 0 0,3-1 0,9-4-125,0 0-1,-1-1 1,21-13 0,-24 13-402,0 0 0,0 1 0,1 0-1,0 1 1,25-7 0,-38 12 345,1 0 0,-1 0 0,0 0 0,1-1 0,-1 1 0,1 0 0,-1 0 0,0 0 0,1 0 0,-1 0 0,1 0 0,-1 0 0,0 0 0,1 0 0,-1 1 0,1-1 0,-1 0 0,0 0 0,1 0 0,-1 0 0,0 0 0,1 1 0,-1-1 0,0 0 0,1 0 0,-1 1 0,0-1-1,1 0 1,-1 1 0,0-1 0,0 0 0,1 0 0,-1 1 0,0-1 0,0 1 0,0-1 0,0 0 0,1 1 0,-1-1 0,0 0 0,0 1 0,0-1 0,0 1 0,0-1 0,0 0 0,0 1 0,0-1 0,0 1 0,0-1 0,0 0 0,0 1 0,0-1 0,-1 1 0,1-1 0,0 0 0,0 1-1,0 10-7810</inkml:trace>
</inkml:ink>
</file>

<file path=ppt/ink/ink5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30.254"/>
    </inkml:context>
    <inkml:brush xml:id="br0">
      <inkml:brushProperty name="width" value="0.025" units="cm"/>
      <inkml:brushProperty name="height" value="0.025" units="cm"/>
    </inkml:brush>
  </inkml:definitions>
  <inkml:trace contextRef="#ctx0" brushRef="#br0">222 1 20275,'0'0'1394,"-9"1"-1357,-31 4-213,39-4 88,0-1 0,0 0 0,0 0 0,0 0 0,0 1 1,0-1-1,0 1 0,0-1 0,0 1 0,1-1 0,-1 1 1,0-1-1,0 1 0,0 0 0,1-1 0,-1 1 0,0 0 0,0 0 1,1-1-1,-1 1 0,1 0 0,-1 0 0,1 0 0,-1 0 1,1 0-1,0 0 0,-1 0 0,1 0 0,0 1 0,-1 9 1359,2-7 836,14-10 1117,2 0 1570,-34 4-2317,8 2-2477,0 2 0,1-1 0,-1 1 0,1 0 0,-1 1 0,1 0 0,0 0 0,0 1 0,0 0 0,-8 6 0,11-7 0,0 0 0,0 0 0,0 1 0,1-1 0,-1 1 0,1 1 0,0-1 0,0 1 0,1-1 0,-1 1 0,1 0 0,0 0 0,1 0 0,-1 1 0,1-1 0,-2 7 0,4-11 0,-1 1 0,1-1 0,0 1 0,0-1 0,0 0 0,0 1 0,0-1 0,0 1 0,1-1 0,-1 0 0,0 1 0,1-1 0,-1 0 0,1 1 0,-1-1 0,1 0 0,0 0 0,-1 1 0,1-1 0,0 0 0,0 0 0,0 0 0,2 2 0,0-1 0,-1 0 0,1-1 0,0 1 0,0-1 0,1 0 0,-1 1 0,0-1 0,0-1 0,7 2 0,2-1 0,1 0 0,0-1 0,-1 0 0,19-3 0,-20 0-37,0-1 0,0 0 0,-1 0 0,1-1 0,-1-1 0,0 0-1,0 0 1,-1 0 0,0-2 0,0 1 0,-1-1 0,0 0 0,0-1 0,0 0 0,-2 0 0,1 0 0,8-18 0,-52 72 704,35-42-667,0 0 0,0 1 0,0-1 0,1 0 0,0 1 0,-1-1 0,1 1 0,1 0 0,-1-1 0,0 5 0,1-7 0,0 0 0,0 0 0,1 0 0,-1 0 0,0 0 0,1 0 0,-1 0 0,1 0 0,-1 0 0,1 0 0,0 0 0,-1 0 0,1 0 0,0-1 0,-1 1 0,1 0 0,0 0 0,0-1 0,0 1 0,0-1 0,0 1 0,0-1 0,0 1 0,0-1 0,0 1 0,0-1 0,0 0 0,0 0 0,0 1 0,0-1 0,0 0 0,0 0 0,0 0 0,0 0 0,0 0 0,0-1 0,2 1 0,7-1 0,0-1 0,0 0 0,0 0 0,0-1 0,0 0 0,0-1 0,-1 0 0,0 0 0,16-10 0,-14 7 0,1 1 0,-1 0 0,1 1 0,0 1 0,18-5 0,-30 9 0,1-1 0,-1 1 0,1 0 0,-1 0 0,1 0 0,-1 0 0,1 0 0,-1 0 0,1 0 0,-1 0 0,1 0 0,-1 1 0,1-1 0,0 0 0,-1 0 0,1 0 0,-1 0 0,1 1 0,-1-1 0,0 0 0,1 1 0,-1-1 0,1 0 0,-1 1 0,1-1 0,-1 0 0,0 1 0,1-1 0,-1 1 0,0-1 0,0 1 0,1-1 0,-1 1 0,4 22 0,-4-21 0,-1 0 0,1 0 0,0-1 0,0 1 0,0 0 0,0 0 0,0-1 0,0 1 0,1 0 0,-1 0 0,1-1 0,-1 1 0,1 0 0,0-1 0,-1 1 0,1-1 0,0 1 0,0-1 0,0 1 0,0-1 0,0 0 0,0 1 0,1-1 0,-1 0 0,0 0 0,1 0 0,-1 0 0,1 0 0,-1 0 0,1 0 0,-1 0 0,1-1 0,0 1 0,3 0 0,55-4-2473,-1-14-4380,-19 0-3904</inkml:trace>
</inkml:ink>
</file>

<file path=ppt/ink/ink5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30.628"/>
    </inkml:context>
    <inkml:brush xml:id="br0">
      <inkml:brushProperty name="width" value="0.025" units="cm"/>
      <inkml:brushProperty name="height" value="0.025" units="cm"/>
    </inkml:brush>
  </inkml:definitions>
  <inkml:trace contextRef="#ctx0" brushRef="#br0">127 153 15983,'0'0'9294,"-9"3"-6945,-4 2-1782,0 0-1,0 1 1,0 0-1,-11 9 1,20-12-511,0-1 0,0 1 1,1 0-1,-1 1 0,1-1 0,0 1 0,0-1 1,-4 8-1,6-9-68,0 0 0,0 0 0,0 0 1,1 0-1,-1 0 0,1 0 0,-1 0 0,1 0 1,0 0-1,0 0 0,0 0 0,0 0 0,0 0 1,0 0-1,1 0 0,-1 0 0,1 0 0,-1 0 1,1 0-1,2 4 0,-2-5 28,1 0 0,-1 0 0,1 0 0,-1 0 0,1 0-1,-1 0 1,1 0 0,0-1 0,0 1 0,-1-1 0,1 1 0,0-1 0,0 0 0,0 1-1,-1-1 1,1 0 0,0 0 0,0 0 0,0-1 0,0 1 0,2-1 0,43-10 195,-24 1-236,0-2 1,-1 0-1,-1-2 1,0 0 0,-1-2-1,0 0 1,-2-1-1,0 0 1,-1-2 0,0 0-1,-2-1 1,0-1-1,22-42 1,-37 60 210,-4 7 72,-12 14 354,-18 28 163,24-28-775,0 1 0,-9 28 0,17-41 0,0 1 0,0 0 0,1-1 0,0 1 0,0 0 0,0 0 0,1-1 0,0 1 0,0 0 0,1 0 0,2 9 0,-2-14-68,0 0 0,0 1-1,0-1 1,0 0 0,0 0 0,1 0 0,-1 0 0,1 0-1,-1 0 1,1-1 0,0 1 0,0 0 0,0-1 0,0 0-1,0 1 1,0-1 0,0 0 0,0 0 0,1 0 0,-1 0-1,0 0 1,1-1 0,-1 1 0,4 0 0,3 0-1261,0 0 0,0-1 0,0 0 0,0 0 0,13-2 0,27-9-15002</inkml:trace>
</inkml:ink>
</file>

<file path=ppt/ink/ink5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48.889"/>
    </inkml:context>
    <inkml:brush xml:id="br0">
      <inkml:brushProperty name="width" value="0.025" units="cm"/>
      <inkml:brushProperty name="height" value="0.025" units="cm"/>
    </inkml:brush>
  </inkml:definitions>
  <inkml:trace contextRef="#ctx0" brushRef="#br0">1 320 15535,'0'0'3779,"3"-11"-3069,-1 5-686,0-1 0,1 1-1,0 0 1,0 0 0,0 0-1,0 0 1,1 0 0,0 1-1,1 0 1,-1-1 0,1 2 0,0-1-1,0 0 1,0 1 0,7-4-1,14-7 320,1 2 0,0 1-1,1 1 1,36-9 0,120-21 729,-77 20-398,-41 6-591,0 3 0,1 3 0,1 2 0,-1 4 0,1 3 0,71 8 0,322 40 174,-141-17-193,325-4 86,-234-18-135,224 13 87,684-65-1,-259 20 646,-480 21-981,-203-2 250,-376 4-10,-1 0 0,0 0 1,0 0-1,1 0 1,-1 0-1,0 1 0,1-1 1,-1 0-1,0 0 1,1 0-1,-1-1 1,0 1-1,1 0 0,-1 0 1,0 0-1,1 0 1,-1 0-1,0 0 0,1 0 1,-1-1-1,0 1 1,1 0-1,-1 0 0,0 0 1,0-1-1,1 1 1,-1 0-1,0 0 1,0-1-1,0 1 0,1 0 1,-1 0-1,0-1 1,0 1-1,0 0 0,0-1 1,0 1-1,1 0 1,-1-1-1,0 1 0,0 0 1,0-1-1,0 1 1,-10-17 151,-24-14 74,21 23-147,0 1 0,-1 1-1,0 0 1,0 0 0,0 2 0,0 0-1,-1 0 1,-23-2 0,-15 2-97,-57 2 0,72 3 31,-596 28-820,1 35 542,-401 25-336,-404-41 627,16-68-224,1294 14 102,33 3-86,0-5-1,-102-20 1,240 24-953,37 5 1052,201 22-98,247 12-2095,180-19 1555,190 7 1064,-4 41-368,-628-36-2115,-90-13-2624,38-2-6602</inkml:trace>
</inkml:ink>
</file>

<file path=ppt/ink/ink5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56.882"/>
    </inkml:context>
    <inkml:brush xml:id="br0">
      <inkml:brushProperty name="width" value="0.025" units="cm"/>
      <inkml:brushProperty name="height" value="0.025" units="cm"/>
    </inkml:brush>
  </inkml:definitions>
  <inkml:trace contextRef="#ctx0" brushRef="#br0">7422 346 16784,'0'0'2247,"-11"-4"-2167,-9-1-37,0 0 0,-1 0 0,1 2-1,-41-1 1,-60 2 2474,-130-19 0,-204-9-1369,71 7-1063,-235-51 294,-265-26 465,776 91-693,-1000-51 98,1005 65-246,0 5 0,-149 35 0,148-24 64,-1-4-1,-135 5 0,-259-46 35,27 0 167,-17-1-60,256 7-31,184 17-120,0 3-1,-85 12 1,93-4-69,0 2 0,0 2 1,2 2-1,0 1 0,0 2 0,2 2 1,1 1-1,0 2 0,-39 34 0,68-52-5,0 1 0,0-1-1,1 1 1,0 0-1,0 0 1,0 1 0,1 0-1,0 0 1,1 0-1,0 0 1,0 1 0,0-1-1,1 1 1,1 0-1,0 0 1,0 1 0,-1 9-1,3-6-1,0 1-1,1-1 0,1 0 0,0 1 1,0-1-1,1 0 0,1 0 0,0-1 1,1 1-1,1-1 0,8 16 1,-5-12-18,1-1 1,0-1-1,1 0 1,1-1-1,0 0 1,1 0 0,0-1-1,1-1 1,0 0-1,0-1 1,27 13 0,8-1 4,0-2 1,81 21 0,-99-32 108,150 49 5,75 21-282,-193-64 33,0-2 0,77 6 0,343-11 243,-132-6-14,-64 6-34,593 38-50,85-17 110,-608-29-64,-30 12-60,37 0 88,502 16 39,-669-19-25,376-31 1,-143 8 55,-139 9-30,-233-2-61,-1-2 0,0-2 0,-1-3 0,74-29 1,13-2-23,-137 43-6,1 0-1,-1 0 1,1 0 0,-1-1-1,0 0 1,0-1 0,0 1-1,-1-1 1,1 0 0,-1 0-1,0-1 1,5-6 0,-8 9-1,0 0-1,-1-1 1,1 0 0,-1 1 0,0-1 0,0 0-1,0 0 1,0 0 0,-1 1 0,1-1 0,-1 0-1,0 0 1,1 0 0,-1 0 0,0 0 0,-1 0 0,1 0-1,-1 0 1,1 0 0,-1 0 0,0 0 0,0 1-1,0-1 1,0 0 0,-1 1 0,1-1 0,-1 1-1,1-1 1,-1 1 0,-3-3 0,-13-18 28,-2 1 0,-1 0 0,-40-31 0,-81-50 43,80 60-5,-61-47 672,-102-69-231,182 132-589,-3 2 0,0 2 0,-67-23 0,-52-4-1291,60 21-1419,3-6-3363,4-4-6434</inkml:trace>
</inkml:ink>
</file>

<file path=ppt/ink/ink5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26.645"/>
    </inkml:context>
    <inkml:brush xml:id="br0">
      <inkml:brushProperty name="width" value="0.025" units="cm"/>
      <inkml:brushProperty name="height" value="0.025" units="cm"/>
    </inkml:brush>
  </inkml:definitions>
  <inkml:trace contextRef="#ctx0" brushRef="#br0">0 189 11339,'0'0'4158,"9"0"-3293,463-28 4163,-28-1-4851,-25 27 411,453-19 1750,-599 1-96,414-43-1137,-654 60-1088,-17 1 5,0 1 0,1-2 0,-1 0 1,26-10-1,-94 12-6,-264 17-268,86-3-19,-523 29-1005,148-7 619,366-24 785,-449-38 0,714 29-214,0-1-1,30-4 0,10 1 64,1283 35-692,-1017-21 635,421-7 133,-680-8-79,0-3-1,0-3 0,-1-3 1,93-29-1,-161 39 43,-2 2-4,0 0 1,-1 0-1,1-1 0,0 1 0,0-1 1,0 1-1,-1-1 0,1 0 0,0 0 0,-1 0 1,1 0-1,-1 0 0,1 0 0,-1 0 1,0 0-1,1-1 0,-1 1 0,0-1 0,0 1 1,0-1-1,0 1 0,0-1 0,1-3 1,-2 4 6,-1 0-1,0 1 1,0-1 0,0 0 0,0 0 0,0 0 0,0 1 0,-1-1 0,1 0 0,0 1 0,0-1 0,0 1 0,-1-1 0,1 1 0,0 0 0,0 0-1,-1-1 1,1 1 0,0 0 0,-1 0 0,1 0 0,0 0 0,-2 1 0,-4-2 18,-267-4 14,169 5-12,-574 28-857,0 33-3702,539-48 2801,10-4-1345,18-7-1762</inkml:trace>
</inkml:ink>
</file>

<file path=ppt/ink/ink5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35.339"/>
    </inkml:context>
    <inkml:brush xml:id="br0">
      <inkml:brushProperty name="width" value="0.025" units="cm"/>
      <inkml:brushProperty name="height" value="0.025" units="cm"/>
    </inkml:brush>
  </inkml:definitions>
  <inkml:trace contextRef="#ctx0" brushRef="#br0">604 1 10090,'-15'0'2631,"14"0"-2599,-7-1 137,-1 1 0,1 1 0,-1-1 0,1 2 0,-1-1 0,1 1 0,0 0 0,-1 1 0,1 0 0,0 0-1,1 1 1,-1 0 0,-9 6 0,-19 19 1168,2 1 0,1 2 0,-54 66-1,-66 124 2510,131-183-3464,1 0 1,2 1-1,-14 43 0,27-67-345,1 1-1,1-1 0,0 2 0,1-1 0,1 0 0,1 0 1,0 1-1,1-1 0,1 1 0,6 29 0,-6-40-35,1-1-1,1 0 0,-1 0 1,1 0-1,0 0 1,0 0-1,1-1 1,-1 1-1,2-1 1,-1 0-1,0 0 0,1 0 1,9 7-1,-5-6 0,0 0 0,1-1 0,-1 0 0,1-1 0,0 0 0,0 0 0,21 4 0,-9-5 161,0 0 0,0-1-1,1-1 1,-1-1 0,1-2 0,-1 0-1,36-8 1,-31 2 56,-1-1 0,1-1 0,-2-1 1,0-2-1,0 0 0,-1-2 0,-1-1 0,0 0 0,-1-2 0,-1-1 0,-1 0 1,33-41-1,-39 42-75,0 0 0,-1-1 0,-1 0 0,-1-1 0,-1 0 0,-1-1 0,-1 0 0,0 0 0,-2-1 0,0 0 0,-2 0 0,0 0 0,-1-1 0,-2 1 0,0-1 0,-3-31 0,-1 42-142,1 1 0,-1-1 0,-1 1 0,0 0 0,-1-1 0,0 2 0,-1-1 0,0 1 0,0 0 0,-1 0 0,0 0 0,-1 1 0,0 0 0,-1 1 0,0 0 0,0 0 0,0 1 0,-1 0 0,0 1 0,-16-8 0,15 8 0,-1 1 0,0 1 0,-1 0 0,1 0 0,-1 1 0,0 0 0,1 2 0,-1-1 0,0 1 0,0 1 0,0 0 0,0 1 0,0 1 0,0 0 0,0 1 0,1 0 0,-1 0 0,-20 10 0,17-4-369,2-1 0,-1 2 0,1 0 0,1 1-1,0 0 1,0 1 0,1 0 0,1 1 0,0 1 0,1-1 0,0 2 0,1-1 0,0 1-1,2 1 1,0 0 0,0 0 0,2 0 0,0 0 0,1 1 0,-3 23 0,5 12-6390</inkml:trace>
</inkml:ink>
</file>

<file path=ppt/ink/ink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0.501"/>
    </inkml:context>
    <inkml:brush xml:id="br0">
      <inkml:brushProperty name="width" value="0.025" units="cm"/>
      <inkml:brushProperty name="height" value="0.025" units="cm"/>
    </inkml:brush>
  </inkml:definitions>
  <inkml:trace contextRef="#ctx0" brushRef="#br0">1 61 14478,'0'0'1484,"8"4"-550,51 28 530,-54-29-1754,0 0-1,-1 1 0,1-1 1,-1 1-1,1 0 0,-1 0 1,0 1-1,-1-1 1,1 1-1,-1 0 0,4 6 1,-34 20 6781,25-28-6317,0 1 0,0-1 0,1 1 0,-1 0 0,1-1-1,0 1 1,0 0 0,0 0 0,1-1 0,-1 1 0,1 0 0,0 0-1,0 0 1,0 0 0,1 0 0,-1 0 0,2 3 0,-1-5-137,0 0 1,0 0-1,0 0 1,0-1-1,0 1 1,1 0-1,-1-1 1,1 1-1,-1-1 1,1 1-1,0-1 1,-1 0-1,1 0 1,0 0-1,0 0 1,0 0-1,0 0 1,0 0-1,0-1 1,0 1-1,0-1 1,0 1-1,0-1 1,0 0-1,0 0 1,0 0-1,0 0 1,0 0-1,1 0 1,-1-1-1,0 1 1,2-1-1,5-1 24,0-1 0,-1 0 0,1 0 0,-1 0-1,1-1 1,-1-1 0,0 1 0,-1-1 0,14-11 0,6-8-167,28-32 0,-20 19-72,-31 38 109,-3 10 4,-5 16 65,4-25 16,-2 10 25,0-3-12,0-1-1,1 0 1,0 1-1,0-1 1,1 1-1,0-1 1,0 1-1,1-1 1,2 9-1,-2-16-30,0 0-1,-1 0 0,1 0 1,0 0-1,0 0 1,0 0-1,0-1 1,0 1-1,0 0 1,0-1-1,0 1 1,0-1-1,0 1 1,0-1-1,1 1 1,-1-1-1,0 0 1,0 1-1,0-1 0,1 0 1,-1 0-1,0 0 1,0 0-1,0 0 1,1 0-1,-1 0 1,0-1-1,0 1 1,0 0-1,1-1 1,-1 1-1,0-1 1,0 1-1,0-1 1,0 1-1,0-1 0,1-1 1,41-27-94,-12-1-920,-1-1 1,38-55-1,-8 12-1857,-60 73 2859,1-1 1,-1 1-1,1 0 0,0 0 1,0 0-1,-1 0 1,1 0-1,0 1 1,0-1-1,0 0 1,0 0-1,0 1 0,0-1 1,0 0-1,0 1 1,1-1-1,-1 1 1,0-1-1,0 1 1,0 0-1,1-1 0,-1 1 1,0 0-1,0 0 1,2 0-1,-2 1 83,0 0 0,0 0-1,0 0 1,0 0 0,-1 0 0,1 0-1,0 0 1,-1 0 0,1 0 0,-1 1-1,1-1 1,-1 0 0,1 0-1,-1 1 1,0-1 0,0 0 0,0 0-1,0 1 1,0 1 0,1 8 451,-2 1 1,1 0-1,-1-1 1,-4 16-1,-2-6-229,5-16-115,0-1 0,1 0 0,-1 1 0,1-1 0,0 1 0,0 0 0,1 5 0,0-9-127,0 0 0,0 0-1,1 0 1,-1 0-1,0 0 1,1 0 0,-1 0-1,1 0 1,-1 0-1,1 0 1,0 0-1,-1-1 1,1 1 0,0 0-1,0 0 1,0-1-1,-1 1 1,1 0 0,0-1-1,0 1 1,0-1-1,0 1 1,0-1-1,0 0 1,0 1 0,0-1-1,0 0 1,0 0-1,0 1 1,0-1 0,1 0-1,-1 0 1,0 0-1,0 0 1,0-1-1,1 1 1,19-1 545,0 0 1,0-1-1,-1-1 0,37-11 0,-18 1-1190,54-24-1,-86 31-4061,-18 5-32,-16 1-1775</inkml:trace>
</inkml:ink>
</file>

<file path=ppt/ink/ink5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39.782"/>
    </inkml:context>
    <inkml:brush xml:id="br0">
      <inkml:brushProperty name="width" value="0.025" units="cm"/>
      <inkml:brushProperty name="height" value="0.025" units="cm"/>
    </inkml:brush>
  </inkml:definitions>
  <inkml:trace contextRef="#ctx0" brushRef="#br0">73 1461 11339,'-9'1'1735,"-2"2"-1231,-34 3 1442,44-6-1932,1 0-1,0 0 1,-1 0-1,1-1 1,0 1-1,-1 0 1,1 0-1,0 0 1,0 0 0,-1 0-1,1-1 1,0 1-1,-1 0 1,1 0-1,0 0 1,0-1 0,0 1-1,-1 0 1,1-1-1,0 1 1,0 0-1,0 0 1,0-1-1,-1 1 1,1 0 0,0-1-1,0 1 1,0 0-1,0-1 1,0 1-1,0 0 1,0-1-1,0 1 1,0 0 0,0-1-1,0 1 1,0 0-1,0 0 1,0-1-1,0 1 1,1 0 0,-1-1-1,0 1 1,0 0-1,0-1 1,0 1-1,1-1 1,7-16-313,21-25 397,2 2 0,1 2-1,2 1 1,1 1-1,2 2 1,42-30 0,-38 34-54,2 1 1,1 2 0,1 3-1,1 1 1,0 2-1,70-21 1,-54 25 14,1 3 0,0 2 1,1 3-1,109-1 0,230 37 2093,-30-1-209,119-58-898,-82 1 296,-234 29-440,146-6-206,-241 1-570,152-30 1,-216 33-21,-1-2 1,0 0-1,0-1 0,0 0 0,-1-1 0,0-1 1,16-13-1,92-85 1643,-88 74-1457,68-50-1,-21 36 248,-62 38-471,0-2 1,-1 0 0,0-2-1,31-25 1,-40 25 58,0-1 0,-1 0 1,-1 0-1,0 0 0,-1-1 1,-1 0-1,0-1 0,7-31 1,-13 48-685,-1 1 0,0 0 0,0-1 0,1 1 0,-1 0 0,0-1 0,0 1 1,-1-1-1,1 0 0,0 1 0,0-1 0,-1 0 0,1 0 0,-1 0 0,1 0 0,-1 0 0,1 0 1,-1 0-1,1 0 0,-1-1 0,0 1 0,0-1 0,1 1 0,-1-1 0,0 0 0,0 1 1,0-1-1,1 0 0,-1 0 0,0 0 0,0-1 0,0 1 0,-1-1 0,-32-6-4266,7-2 5768,19 6 697,-1 0 0,0 0-1,0 1 1,-10 0 0,-10 5 2720,29-2-4219,0-1 0,0 0 0,0 1 0,1-1 0,-1 1 0,0-1 0,1 1 0,-1-1 0,0 1 0,1 0 0,-1-1 0,1 1 0,-1 0 0,1-1 0,-1 1 0,1 0 0,-1 0 0,1-1 1,0 1-1,-1 0 0,1 0 0,0 0 0,0 0 0,0-1 0,0 1 0,0 2 0,0-2-103,0 0 1,1 0-1,-1-1 0,0 1 0,1 0 1,0 0-1,-1 0 0,1 0 1,-1-1-1,1 1 0,0 0 1,-1-1-1,1 1 0,0 0 0,0-1 1,0 1-1,-1-1 0,1 1 1,0-1-1,0 1 0,0-1 1,0 0-1,0 0 0,0 1 0,0-1 1,0 0-1,0 0 0,0 0 1,0 0-1,0 0 0,0 0 1,0 0-1,1-1 0,38-4 1113,-25 0-873,-1-1-1,0-1 1,-1 0 0,1-1 0,-1 0 0,14-13 0,73-68 110,-65 56-333,-11 11-17,33-32-32,-38 38 106,-19 16-101,0 1 1,0-1-1,0 0 0,0 0 1,0 0-1,0 0 0,0 0 1,1 0-1,-1 0 0,0 0 1,0 0-1,0 0 0,0 0 1,0 0-1,0 0 0,0 0 1,0 0-1,0 0 0,0 0 1,0 0-1,1 0 0,-1 0 1,-27 36 28,1 1 0,2 0 0,2 2 0,1 1 1,2 0-1,-26 83 0,45-121-45,-1-1 1,1 1 0,0-1-1,-1 1 1,1-1-1,0 1 1,0-1-1,0 1 1,0-1-1,0 1 1,0 0 0,0-1-1,1 1 1,-1-1-1,1 3 1,-1-4 10,1 0-1,-1 0 1,0 1 0,1-1 0,-1 0 0,1 0 0,-1 0 0,0 0 0,1 0-1,-1 0 1,1 0 0,-1 0 0,0 0 0,1 0 0,-1 0 0,1 0-1,-1 0 1,0 0 0,1 0 0,-1 0 0,1 0 0,-1 0 0,0-1 0,1 1-1,-1 0 1,0 0 0,1 0 0,-1-1 0,0 1 0,1 0 0,-1 0 0,0-1-1,0 1 1,1-1 0,1-1-108,0 0 0,0 0 0,0 0 0,0 0 0,0-1 0,-1 1 0,1-1 0,-1 1 0,1-1 0,-1 0 0,0 0 0,0 1 0,0-1 0,-1 0 0,1-3 0,-1 6-95,0-1-1,0 1 0,0 0 1,0-1-1,0 1 1,0 0-1,0 0 1,0-1-1,0 1 0,0 0 1,0-1-1,0 1 1,0 0-1,0 0 1,0-1-1,0 1 0,-1 0 1,1 0-1,0-1 1,0 1-1,0 0 1,0 0-1,-1 0 0,1-1 1,0 1-1,0 0 1,-1 0-1,1 0 0,0 0 1,0-1-1,-1 1 1,1 0-1,0 0 1,0 0-1,-1 0 0,1 0 1,0 0-1,0 0 1,-1 0-1,1 0 1,0 0-1,-1 0 0,1 0 1,0 0-1,0 0 1,-1 0-1,1 0 0,0 0 1,-1 0-1,1 0 1,0 1-1,0-1 1,-1 0-1,1 0 0,0 0 1,0 0-1,-1 1 1,1-1-1,0 0 1,0 0-1,0 0 0,0 1 1,-1-1-1,1 0 1,0 0-1,0 1 0,0-1 1,-7 10-5500</inkml:trace>
</inkml:ink>
</file>

<file path=ppt/ink/ink5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0.284"/>
    </inkml:context>
    <inkml:brush xml:id="br0">
      <inkml:brushProperty name="width" value="0.025" units="cm"/>
      <inkml:brushProperty name="height" value="0.025" units="cm"/>
    </inkml:brush>
  </inkml:definitions>
  <inkml:trace contextRef="#ctx0" brushRef="#br0">69 177 12332,'-21'6'805,"-15"-1"4998,25-7-769,37-11-3709,377-155 1408,-402 167-2728,0 1 0,1-1 0,-1 1 0,0-1 0,0 1 0,0 0 0,0-1 0,0 1 0,1 0 0,-1 0 0,0-1 0,0 1 0,0 0 0,1 1 0,-1-1 0,0 0 0,0 0 0,0 0 0,1 1 0,-1-1 0,0 0 0,0 1-1,2 0 1,-3 0 18,1 0-1,-1 0 0,1 1 0,-1-1 0,0 0 0,1 0 0,-1 0 0,0 0 0,0 0 1,0 1-1,0-1 0,0 0 0,0 0 0,0 0 0,0 0 0,-1 0 0,1 1 1,0-1-1,-2 2 0,-4 12 304,0 0 0,-16 26-1,13-26-209,-38 71 120,20-41-77,3 1-1,1 2 1,-29 91-1,46-90-4749,11-26 83,-5-22 4345,1 0 0,-1-1 1,0 1-1,1-1 0,-1 1 0,1-1 0,-1 0 0,1 1 0,-1-1 0,1 1 0,-1-1 0,1 0 0,-1 0 0,1 1 0,0-1 0,-1 0 0,1 0 1,0 0-1,-1 1 0,1-1 0,-1 0 0,1 0 0,0 0 0,-1 0 0,1 0 0,0 0 0,-1 0 0,1-1 0,0 1 0</inkml:trace>
</inkml:ink>
</file>

<file path=ppt/ink/ink5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7.458"/>
    </inkml:context>
    <inkml:brush xml:id="br0">
      <inkml:brushProperty name="width" value="0.025" units="cm"/>
      <inkml:brushProperty name="height" value="0.025" units="cm"/>
    </inkml:brush>
  </inkml:definitions>
  <inkml:trace contextRef="#ctx0" brushRef="#br0">257 39 16688,'-12'-3'1745,"9"3"-1706,-12-3 678,-1 1 0,1 0 0,-20 1 0,29 1-455,-1 1 0,1 0 0,0 0 1,0 0-1,0 0 0,0 1 0,0 0 0,0 1 0,1-1 1,-1 1-1,1 0 0,0 0 0,-8 7 0,7-5-97,0 0 0,0 0 0,1 1 0,-1 0 0,1 0 0,1 1 0,-1 0 0,1-1 0,0 1 0,0 1 0,1-1-1,0 0 1,1 1 0,-1 0 0,2-1 0,-1 1 0,1 0 0,-1 8 0,2-14-150,0-1 0,0 0-1,0 0 1,0 0 0,0 0 0,1 0-1,-1 1 1,0-1 0,0 0 0,1 0 0,-1 0-1,1 0 1,-1 0 0,1 0 0,-1 0-1,1 0 1,0 0 0,0 0 0,-1-1 0,1 1-1,0 0 1,0 0 0,0-1 0,0 1 0,0 0-1,0-1 1,0 1 0,1 0 0,1 0 9,1-1 1,-1 1 0,0-1-1,0 1 1,0-1-1,1 0 1,-1-1 0,0 1-1,0 0 1,5-2-1,2-1 65,1 0-1,0-1 0,-1 0 0,0 0 0,14-9 0,-3-2 17,0-1 1,-1 0-1,18-21 0,-30 29-55,-1 0 0,0-1-1,0 1 1,-1-1 0,0-1-1,0 1 1,-1-1 0,-1 0-1,7-20 1,-22 70 282,-11 44-233,21-77-97,0 1 0,0-1 1,0 1-1,1-1 0,0 1 1,1-1-1,0 1 0,0-1 0,2 9 1,-2-14-6,0 0 0,0 0 1,0 0-1,0 1 1,1-1-1,-1 0 0,0-1 1,1 1-1,0 0 0,-1 0 1,1 0-1,0-1 0,0 1 1,0-1-1,0 0 0,0 0 1,0 1-1,4 0 1,0 0 2,-1-1 1,0 1 0,0-1 0,1-1-1,-1 1 1,1-1 0,-1 0 0,7-1-1,0 0 20,0-1 0,0-1 0,0 0 0,0 0 0,-1-1 0,22-11 0,-20 7 12,1-1 0,-1-1-1,0 0 1,-1 0 0,-1-1 0,16-19 0,-22 24 33,1-1 0,-1-1-1,-1 1 1,1-1 0,-1 0 0,-1 0 0,1 0 0,-1 0 0,-1-1 0,0 1 0,0-1 0,0 1 0,0-13 0,-17 44-252,10-11 150,-17 42 25,20-50 15,1-1 1,0 1-1,0 0 0,1-1 1,-1 1-1,1 0 0,0-1 1,-1 1-1,2 0 0,-1-1 1,0 1-1,2 4 0,-1-7 5,0 0 0,0 0 0,-1 0 0,1 0-1,0 0 1,0-1 0,1 1 0,-1 0 0,0-1-1,0 1 1,0-1 0,0 1 0,0-1 0,1 1-1,-1-1 1,0 0 0,0 0 0,1 1 0,-1-1-1,0 0 1,1 0 0,-1-1 0,2 1 0,32-5 242,-21 0-189,1-2-1,-1 1 1,0-2 0,0 0-1,-1 0 1,0-2-1,20-18 1,7-4 4,-40 32-65,0 0 0,0 0 0,0 0 0,0-1 0,1 1 0,-1 0 0,0 0 0,0 0 0,0 0 0,0 0 0,0 0 0,1-1 0,-1 1 0,0 0 0,0 0 0,0 0 0,1 0 0,-1 0 0,0 0 0,0 0 0,0 0 0,1 0 0,-1 0 0,0 0 0,0 0 0,0 0 0,1 0 0,-1 0 0,0 0 0,0 0 0,0 0 0,0 0 0,1 0 0,-1 0 0,0 1 0,0-1 0,0 0 0,0 0 0,1 0 0,-1 0 0,0 0 0,0 0 0,0 1 0,0-1 0,0 0 0,1 0 0,-1 0 0,0 0 0,0 1 0,0-1 0,0 0 0,0 0 0,0 0 0,0 0 0,0 1 0,0-1 0,0 0 0,0 0 0,0 1 0,0 10 0,0-10 0,-2 14 0,0 0 0,-2 0 0,-5 17 0,5-22 0,1 0 0,0 0 0,1 0 0,0 1 0,0-1 0,1 1 0,1 0 0,0-1 0,1 12 0,0-21 0,0 1 0,0-1 0,0 0 0,0 1 0,0-1 0,0 0 0,0 1 0,1-1 0,-1 0 0,0 0 0,1 0 0,-1 0 0,1-1 0,-1 1 0,1 0 0,0 0 0,-1-1 0,1 1 0,-1-1 0,1 0 0,0 1 0,0-1 0,-1 0 0,1 0 0,0 0 0,-1 0 0,1 0 0,2-1 0,51-5 0,-10-8-2713,-40 13 1891,-1-1 1,1 0-1,-1 0 1,0-1-1,0 1 0,0-1 1,0 0-1,0 0 0,0 0 1,-1 0-1,0-1 1,6-7-1,-4-6-12113</inkml:trace>
</inkml:ink>
</file>

<file path=ppt/ink/ink5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7.831"/>
    </inkml:context>
    <inkml:brush xml:id="br0">
      <inkml:brushProperty name="width" value="0.025" units="cm"/>
      <inkml:brushProperty name="height" value="0.025" units="cm"/>
    </inkml:brush>
  </inkml:definitions>
  <inkml:trace contextRef="#ctx0" brushRef="#br0">142 142 18898,'7'-12'3646,"4"-7"-2382,6-11 2180,22-50 0,-48 82-2080,-6 8-657,-36 37-707,-81 99 0,132-146 0,-1 1 0,0-1 0,0 1 0,1 0 0,-1 0 0,1-1 0,-1 1 0,1 0 0,-1 0 0,1 0 0,-1-1 0,1 1 0,0 0 0,-1 0 0,1 0 0,0 0 0,0 0 0,-1 0 0,1 0 0,0 0 0,0 0 0,0 0 0,0 0 0,1 0 0,-1-1 0,0 1 0,0 0 0,0 0 0,1 0 0,-1 0 0,1 1 0,1 0 0,0-1 0,0 0 0,-1 0 0,1-1 0,0 1 0,0 0 0,0-1 0,0 1 0,0-1 0,0 1 0,0-1 0,0 0 0,0 0 0,2 0 0,16-1 0,0 0 0,25-6 0,-40 6 0,2-1 0,40-6 0,0 1 0,50 0 0,-96 7 0,-1-1 0,1 1 0,0 0 0,0 0 0,-1 0 0,1 0 0,0 0 0,0 0 0,-1 0 0,1 1 0,0-1 0,-1 0 0,1 0 0,0 0 0,-1 1 0,1-1 0,0 0 0,-1 1 0,1-1 0,0 1 0,-1-1 0,1 1 0,-1-1 0,1 1 0,-1-1 0,1 1 0,-1-1 0,1 1 0,0 1 0,-8 18 0,-28 17 0,-7-8-59,0-2 1,-63 30-1,80-48-2243,10-6-5299</inkml:trace>
</inkml:ink>
</file>

<file path=ppt/ink/ink5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4.582"/>
    </inkml:context>
    <inkml:brush xml:id="br0">
      <inkml:brushProperty name="width" value="0.025" units="cm"/>
      <inkml:brushProperty name="height" value="0.025" units="cm"/>
    </inkml:brush>
  </inkml:definitions>
  <inkml:trace contextRef="#ctx0" brushRef="#br0">1 0 22197,'0'0'10570</inkml:trace>
</inkml:ink>
</file>

<file path=ppt/ink/ink5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314"/>
    </inkml:context>
    <inkml:brush xml:id="br0">
      <inkml:brushProperty name="width" value="0.025" units="cm"/>
      <inkml:brushProperty name="height" value="0.025" units="cm"/>
    </inkml:brush>
  </inkml:definitions>
  <inkml:trace contextRef="#ctx0" brushRef="#br0">16 1 20275,'0'0'3780,"11"65"-2115,-11-16-319,-8 11-674,-1 6-480,4 3-160,1-2 33,4-4-98,0-8-1088,1-10-1633,7-14-1474,-4-10-737,-4-10-6085</inkml:trace>
</inkml:ink>
</file>

<file path=ppt/ink/ink5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643"/>
    </inkml:context>
    <inkml:brush xml:id="br0">
      <inkml:brushProperty name="width" value="0.025" units="cm"/>
      <inkml:brushProperty name="height" value="0.025" units="cm"/>
    </inkml:brush>
  </inkml:definitions>
  <inkml:trace contextRef="#ctx0" brushRef="#br0">0 187 16400,'0'0'5957,"86"0"-3971,-24-2-416,20-10-802,16-3-447,6-2-193,-6-4-64,-13 2-417,-15 1-1088,-24 3-1346,-24 0 1,-21 0-417,-4-2-1570,-27-4-6726</inkml:trace>
</inkml:ink>
</file>

<file path=ppt/ink/ink5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971"/>
    </inkml:context>
    <inkml:brush xml:id="br0">
      <inkml:brushProperty name="width" value="0.025" units="cm"/>
      <inkml:brushProperty name="height" value="0.025" units="cm"/>
    </inkml:brush>
  </inkml:definitions>
  <inkml:trace contextRef="#ctx0" brushRef="#br0">84 135 15695,'0'0'2274,"-66"-31"-1153,51 19 1441,12 1 417,11 3-1730,27-4-512,18 1 128,15 0-449,16-1-352,9 5-128,0 0-2626,-7 1-2019,-6 0-2978</inkml:trace>
</inkml:ink>
</file>

<file path=ppt/ink/ink5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9.347"/>
    </inkml:context>
    <inkml:brush xml:id="br0">
      <inkml:brushProperty name="width" value="0.025" units="cm"/>
      <inkml:brushProperty name="height" value="0.025" units="cm"/>
    </inkml:brush>
  </inkml:definitions>
  <inkml:trace contextRef="#ctx0" brushRef="#br0">219 1 19635,'0'0'4062,"-12"12"-3405,2-3-547,-90 100 845,85-92-952,0 1 1,2 1 0,1 0 0,-21 41-1,32-58-27,0 0 0,0 1 0,0-1 0,0 1 0,0-1 0,0 1 0,1-1 0,-1 1 0,1 0 0,0-1 0,0 1 0,0-1 0,0 1 0,0 0-1,0-1 1,1 1 0,-1 0 0,1-1 0,0 1 0,0-1 0,0 1 0,0-1 0,0 0 0,1 1 0,-1-1 0,0 0 0,1 0 0,0 0 0,0 0-1,-1 0 1,1 0 0,0-1 0,1 1 0,-1 0 0,0-1 0,0 0 0,1 1 0,-1-1 0,4 1 0,10 3-144,-1-1 0,1-1 0,0 0 0,1-1 0,20 0 0,-14-1 72,-11 0 141,2 0-62,0 0 0,1 1 0,-1 0-1,0 1 1,18 7 0,-29-9 69,-1 0 0,1 0 0,-1 0 1,0 0-1,0 1 0,1-1 0,-1 1 0,0-1 1,0 1-1,0 0 0,-1 0 0,1 0 0,0 0 1,-1 0-1,1 1 0,-1-1 0,0 0 0,0 1 1,0-1-1,0 1 0,0-1 0,0 1 0,-1-1 1,1 1-1,-1-1 0,0 1 0,0 0 0,0-1 0,0 1 1,0 0-1,0-1 0,-1 1 0,1-1 0,-1 1 1,-1 4-1,-2 0 199,1 1 0,-1-1 0,0 0 0,0 0 0,-1 0 0,0-1 0,0 0 0,0 0 0,-1 0 0,0 0 0,0-1 0,-1 0 0,1-1 0,-9 5 0,-2 2 319,-1-2 0,-1 0-1,0-1 1,-28 9 0,38-15-502,1 0 1,-1 0-1,0-1 0,-14 1 0,-4-9-1815,26 7 1376,0-1-1,0 0 1,-1 0 0,1 0 0,0 0 0,0 0-1,0 0 1,0-1 0,0 1 0,0 0 0,0 0-1,0-1 1,1 1 0,-1 0 0,0-3-1,-5-25-9642</inkml:trace>
</inkml:ink>
</file>

<file path=ppt/ink/ink5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9.675"/>
    </inkml:context>
    <inkml:brush xml:id="br0">
      <inkml:brushProperty name="width" value="0.025" units="cm"/>
      <inkml:brushProperty name="height" value="0.025" units="cm"/>
    </inkml:brush>
  </inkml:definitions>
  <inkml:trace contextRef="#ctx0" brushRef="#br0">1 59 15599,'0'0'9993,"71"37"-8936,-14-32-608,14-5-321,14 0-192,12-13-1474,-2-12-1985,-8-5-1570,-14-2-5765</inkml:trace>
</inkml:ink>
</file>

<file path=ppt/ink/ink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0.844"/>
    </inkml:context>
    <inkml:brush xml:id="br0">
      <inkml:brushProperty name="width" value="0.025" units="cm"/>
      <inkml:brushProperty name="height" value="0.025" units="cm"/>
    </inkml:brush>
  </inkml:definitions>
  <inkml:trace contextRef="#ctx0" brushRef="#br0">1 174 12716,'0'0'7463,"77"-29"-5445,-26 9-769,8-3-384,3 0-577,-4 0-672,-11-3-3364,-9-4-10377</inkml:trace>
</inkml:ink>
</file>

<file path=ppt/ink/ink5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0.019"/>
    </inkml:context>
    <inkml:brush xml:id="br0">
      <inkml:brushProperty name="width" value="0.025" units="cm"/>
      <inkml:brushProperty name="height" value="0.025" units="cm"/>
    </inkml:brush>
  </inkml:definitions>
  <inkml:trace contextRef="#ctx0" brushRef="#br0">266 1 18674,'-8'8'1473,"-33"37"1561,-55 79-1,75-92-2552,0 1 0,3 1 1,-28 69-1,43-93-526,0 1 0,0-1 0,1 0 1,1 1-1,0 0 0,0-1 0,1 15 1,0-23 7,1 1 0,-1-1 0,0 0 0,1 0 0,0 0 0,-1 0 0,1 0 0,0 0 0,0 0 0,0 0 0,0 0 0,0 0 0,1 0 0,-1-1 0,0 1 0,1 0 1,1 1-1,-1-2 11,1 0 0,-1 0 0,0-1 0,0 1-1,0 0 1,0-1 0,1 0 0,-1 1 0,0-1 0,0 0 0,1 0 0,-1 0 0,0-1 0,1 1 0,-1 0 0,0-1 0,0 1 0,0-1 0,1 0 0,1-1 0,30-20 250,-32 20-221,0 0 0,1 0 0,-1 0-1,1 0 1,-1 0 0,1 0 0,0 1 0,0-1 0,0 1 0,0 0-1,0 0 1,0 0 0,0 1 0,0-1 0,1 0 0,3 1-1,-5 0 9,-1 0-68,0 0-1,0-1 1,0 1 0,0 0-1,0 0 1,0 0-1,0 0 1,0 0 0,0 1-1,0-1 1,0 0 0,0 0-1,-1 1 1,1-1-1,0 0 1,0 1 0,0-1-1,0 1 1,0-1-1,-1 1 1,1-1 0,0 1-1,0 0 1,-1-1-1,1 1 1,0 0 0,-1 0-1,1 0 1,-1-1-1,1 1 1,0 2 0,5-2-326,-1 0 1,1 0-1,0 0 0,0-1 1,0 0-1,-1 0 1,1 0-1,11-3 0,11-7-4213,-3-5-3988</inkml:trace>
</inkml:ink>
</file>

<file path=ppt/ink/ink5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0.379"/>
    </inkml:context>
    <inkml:brush xml:id="br0">
      <inkml:brushProperty name="width" value="0.025" units="cm"/>
      <inkml:brushProperty name="height" value="0.025" units="cm"/>
    </inkml:brush>
  </inkml:definitions>
  <inkml:trace contextRef="#ctx0" brushRef="#br0">223 71 17521,'0'0'11413,"-8"10"-10735,-49 69 283,-79 146 0,132-217-977,0 0 0,1 0 0,0 0 0,-4 17 0,7-25 15,0 0 1,0 1-1,0-1 1,0 0-1,0 1 1,0-1-1,0 0 0,0 1 1,0-1-1,0 0 1,0 1-1,0-1 1,0 0-1,0 1 1,0-1-1,0 0 1,0 1-1,0-1 1,1 0-1,-1 0 1,0 1-1,0-1 0,0 0 1,1 0-1,-1 1 1,0-1-1,0 0 1,1 0-1,-1 1 1,0-1-1,0 0 1,1 0-1,-1 0 1,0 0-1,0 0 1,1 1-1,-1-1 0,0 0 1,1 0-1,-1 0 1,0 0-1,1 0 1,-1 0-1,0 0 1,1 0-1,-1 0 1,0 0-1,1 0 1,-1 0-1,0 0 1,1 0-1,-1-1 1,0 1-1,0 0 0,1 0 1,-1 0-1,0 0 1,1 0-1,-1-1 1,0 1-1,0 0 1,1 0-1,-1-1 1,0 1-1,0 0 1,0 0-1,1-1 0,19-14 96,-6 0-54,-1 0-1,-1-1 0,-1 0 1,0-1-1,-1-1 0,12-29 1,36-118 65,-41 109-137,-14 50-6,-2 8-34,-1 22-125,-6 36-76,5-52 270,0 35-36,1-42 37,1 0 1,-1 0 0,0 0 0,1 0-1,-1 1 1,1-1 0,-1 0 0,1 0-1,0 0 1,-1 0 0,1 0 0,0-1-1,0 1 1,0 0 0,0 0 0,0 0-1,0-1 1,0 1 0,0 0 0,0-1-1,0 1 1,0-1 0,0 1 0,0-1-1,0 0 1,1 1 0,-1-1 0,0 0-1,0 0 1,0 0 0,2 0 0,5 0 38,0-1 1,1 0 0,-1 0 0,0-1 0,-1 0-1,1-1 1,0 0 0,0 0 0,-1 0 0,0-1-1,0 0 1,0 0 0,0-1 0,-1 0 0,1 0 0,7-10-1,12-11 236,-2-2-1,28-41 0,-34 44-231,-6 14-59,-6 17-25,-8 26-48,-5-3 159,-2-1 1,-1 0 0,-23 47 0,-13 35-194,41-97-271,2 0-1,0 0 1,0 0 0,1 0 0,1 1 0,0 21 0,1-33-21,0 0 0,0 0 0,0 0 0,1-1 0,-1 1 0,0 0 0,1 0 0,-1-1 0,1 1 0,0 0 0,-1-1 0,1 1 0,1 2 0,23 7-9321</inkml:trace>
</inkml:ink>
</file>

<file path=ppt/ink/ink5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2.894"/>
    </inkml:context>
    <inkml:brush xml:id="br0">
      <inkml:brushProperty name="width" value="0.025" units="cm"/>
      <inkml:brushProperty name="height" value="0.025" units="cm"/>
    </inkml:brush>
  </inkml:definitions>
  <inkml:trace contextRef="#ctx0" brushRef="#br0">53 144 20339,'0'0'966,"-6"8"-576,-1 4-145,1 0-1,-1 0 0,2 0 1,-6 18-1,9-23-125,-1 0-1,2 1 0,-1-1 1,1 1-1,0-1 0,1 1 1,-1-1-1,1 1 1,1 0-1,0-1 0,1 9 1,-1-15-112,-1 0 0,1 0 0,-1 0 0,1 0 0,-1 0 0,1 0 0,0 0 0,-1 0 0,1 0 0,0 0 0,0 0 0,0 0 0,0 0 0,0 0 0,0-1 1,0 1-1,0 0 0,0-1 0,0 1 0,0-1 0,0 1 0,0-1 0,3 1 0,-1-1 58,1 1 1,-1-1-1,1 0 0,-1 0 1,1 0-1,-1-1 0,1 1 1,4-2-1,2-2 217,1 1 0,-1-1 0,-1-1 0,18-10 0,-6 1-149,-1-1 0,-1-1 0,-1-1 0,20-23 0,-32 33 64,1-1 0,-1 1 1,-1-1-1,1-1 0,-1 1 1,-1-1-1,0 0 0,0 0 1,-1 0-1,0 0 0,0-1 1,-1 0-1,2-15 0,-13 33 22,-1 12-245,1 0 0,1 0 0,2 1 0,-1 0 0,2 1 0,1-1 0,1 1-1,-1 25 1,4-45 22,0 1 1,-1 0-1,1 0 0,1 0 0,-1 0 0,0-1 0,1 1 0,-1 0 1,1 0-1,0-1 0,0 1 0,0 0 0,0-1 0,0 1 0,1-1 0,-1 0 1,1 1-1,0-1 0,-1 0 0,1 0 0,0 0 0,0 0 0,0 0 1,1 0-1,-1-1 0,5 3 0,-3-2 32,0-1 0,-1 0 0,1-1 0,1 1 0,-1-1 0,0 1 0,0-1 0,0 0 0,0-1 0,0 1 0,0-1 0,0 1 0,0-1 0,0-1-1,0 1 1,-1 0 0,1-1 0,5-3 0,0 0 62,0-1 0,-1 0 0,0-1 0,0 1 0,-1-1 0,0-1-1,0 0 1,-1 0 0,0 0 0,0 0 0,-1-1 0,0 0 0,0 0-1,5-17 1,-3 5 64,-1 1 0,-1-1-1,-1 0 1,-1 0 0,-1 0-1,-1-23 1,-1 44-154,1-1 0,-1 1 0,0 0 0,0-1 0,0 1 0,0-1 0,0 1 0,0 0 0,0-1 0,0 1 0,0-1 0,0 1 0,0-1 0,0 1 0,0 0 0,-1-1 0,1 1 0,0-1 0,0 1 0,0 0 0,-1-1 0,1 1 0,0 0 0,0-1 0,-1 1 0,1 0 0,0-1 0,0 1 0,-1 0 0,1 0 0,-1-1 0,-9 10 0,-7 20 0,11-17 0,0 1 0,1 0 0,1 1 0,0-1 0,0 1 0,2 0 0,-3 25 0,5-38 0,0 1 0,0-1 0,0 0 0,0 0 0,0 0 0,0 1 0,0-1 0,1 0 0,-1 0 0,0 0 0,1 0 0,-1 1 0,1-1 0,-1 0 0,1 0 0,-1 0 0,1 0 0,0 0 0,0 0 0,-1 0 0,1-1 0,0 1 0,0 0 0,0 0 0,0 0 0,0-1 0,0 1 0,2 0 0,-1 0 0,1-1 0,0 0 0,-1 1 0,1-1 0,0 0 0,-1 0 0,1-1 0,0 1 0,-1 0 0,1-1 0,-1 0 0,4-1 0,4-1 0,-1-1 0,0-1 0,-1 1 0,1-1 0,-1-1 0,10-8 0,-7 1 0,0-1 0,-1 0 0,-1 0 0,8-17 0,-17 30 0,-11 36 0,7-25 0,1 1 0,0-1 0,0 1 0,1 0 0,-1 16 0,3-27 0,0 1 0,1 0 0,-1 0 0,0 0 0,1 0 0,-1-1 0,1 1 0,-1 0 0,1 0 0,-1-1 0,1 1 0,0 0 0,-1-1 0,1 1 0,0 0 0,0-1 0,-1 1 0,1-1 0,0 0 0,0 1 0,0-1 0,-1 0 0,1 1 0,0-1 0,0 0 0,0 0 0,0 0 0,0 1 0,0-1 0,0 0 0,1-1 0,40 1 0,-29 0 0,42-4 0,-42 2 0,-1 1 0,1 0 0,0 1 0,-1 0 0,1 1 0,0 0 0,15 4 0,-26-4 0,0 1 0,0-1 0,0 0 0,-1 1 0,1-1 0,0 1 0,-1-1 0,1 1 0,-1 0 0,1 0 0,-1-1 0,0 1 0,0 0 0,0 0 0,0 0 0,0 1 0,0-1 0,-1 0 0,1 0 0,-1 0 0,1 1 0,-1-1 0,0 0 0,0 0 0,0 1 0,0-1 0,0 0 0,-1 4 0,-12-119 0,11 68 0,0 19 0,1 0 0,1 0 0,5-37 0,-4 62 3,-1 1 0,0 0 0,1-1 0,-1 1 0,1 0 0,-1 0 0,1-1 0,0 1 0,-1 0 0,1 0-1,-1 0 1,1 0 0,-1 0 0,1 0 0,-1 0 0,1 0 0,0 0 0,-1 0 0,1 0 0,-1 0 0,1 0 0,-1 0 0,1 1 0,-1-1 0,1 0 0,-1 0 0,1 1 0,-1-1 0,1 0 0,-1 1 0,1-1-1,0 1 1,17 9-490,-11-4-864,10 6-2450,-8-9-9069</inkml:trace>
</inkml:ink>
</file>

<file path=ppt/ink/ink5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3.239"/>
    </inkml:context>
    <inkml:brush xml:id="br0">
      <inkml:brushProperty name="width" value="0.025" units="cm"/>
      <inkml:brushProperty name="height" value="0.025" units="cm"/>
    </inkml:brush>
  </inkml:definitions>
  <inkml:trace contextRef="#ctx0" brushRef="#br0">23 57 13068,'0'0'8809,"-23"-53"-7080,28 49-736,11 4-865,5 0-224,0 9-2210,6 4-3491</inkml:trace>
</inkml:ink>
</file>

<file path=ppt/ink/ink5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3.582"/>
    </inkml:context>
    <inkml:brush xml:id="br0">
      <inkml:brushProperty name="width" value="0.025" units="cm"/>
      <inkml:brushProperty name="height" value="0.025" units="cm"/>
    </inkml:brush>
  </inkml:definitions>
  <inkml:trace contextRef="#ctx0" brushRef="#br0">213 220 18674,'-14'3'5210,"-4"0"-4117,-1 1 1,1 1-1,0 1 0,-29 14 0,42-18-961,0 0-1,0 0 1,1 1-1,-1 0 0,1 0 1,0 0-1,-1 0 1,2 1-1,-1-1 0,0 1 1,1 0-1,-1 0 1,1 1-1,0-1 1,1 1-1,-1-1 0,1 1 1,0 0-1,0 0 1,0 0-1,1 0 0,0 0 1,0 0-1,0 0 1,0 7-1,2-10-131,-1 0 0,1 0 0,0 0 0,0 1 0,0-1 0,0 0 0,0 0 0,0 0 0,1-1 0,-1 1 0,0 0 0,1 0 0,0-1 0,-1 1 0,1-1 0,0 1 0,0-1 0,0 0 0,0 0 0,0 0 0,0 0 0,0 0 0,0 0 0,0 0 0,1-1 0,-1 1 0,0-1 0,0 0 0,1 1 0,3-2 0,8 3 0,1-1 0,-1-1 0,24-3 0,-26 1 0,0 0 0,-1-1 0,1 0 0,-1 0 0,0-2 0,0 1 0,0-1 0,-1-1 0,1 0 0,-1 0 0,-1-1 0,1-1 0,-1 1 0,-1-1 0,1-1 0,-1 0 0,-1 0 0,0 0 0,11-19 0,-7 7 0,0-1 0,-2 0 0,-1 0 0,0-1 0,-2 1 0,-1-2 0,0 1 0,1-46 0,-5 68 0,-1 1 0,0-1 0,0 0 0,1 0 0,-1 0 0,0 0 0,0 0 0,0 0 0,0 0 0,0 0 0,-1 0 0,1 0 0,0 0 0,0 0 0,-1 0 0,1 0 0,0 0 0,-1 0 0,1 0 0,-1 1 0,1-1 0,-1 0 0,1 0 0,-1 0 0,0 1 0,0-2 0,-1 2 0,1 0 0,0 1 0,0-1 0,0 0 0,0 1 0,0-1 0,0 1 0,0-1 0,0 1 0,0-1 0,0 1 0,0 0 0,0 0 0,0-1 0,0 1 0,1 0 0,-2 2 0,-34 48 0,29-39 12,0 1 1,1 1-1,1-1 0,0 1 0,1 0 1,0 0-1,1 0 0,1 1 1,-1 16-1,3-26-34,0 1 0,0-1 0,1 0 0,0 1 0,0-1 0,0 1 0,0-1 0,1 0 0,0 0 1,0 0-1,1 0 0,-1 0 0,1 0 0,0-1 0,0 1 0,1-1 0,-1 0 0,1 0 0,0 0 0,0-1 0,0 1 0,0-1 1,1 0-1,0 0 0,-1 0 0,1-1 0,6 3 0,44 9-3996,-16-11-2347,10-2-7136</inkml:trace>
</inkml:ink>
</file>

<file path=ppt/ink/ink5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4.207"/>
    </inkml:context>
    <inkml:brush xml:id="br0">
      <inkml:brushProperty name="width" value="0.025" units="cm"/>
      <inkml:brushProperty name="height" value="0.025" units="cm"/>
    </inkml:brush>
  </inkml:definitions>
  <inkml:trace contextRef="#ctx0" brushRef="#br0">181 238 21652,'0'0'529,"0"-10"277,0 9-777,0-1 48,1 0-1,-1 0 1,0 0-1,0 0 1,0 1 0,0-1-1,0 0 1,0 0-1,-1 0 1,1 0-1,-1 1 1,1-1-1,-1 0 1,0 0-1,1 1 1,-1-1-1,0 0 1,0 1 0,0-1-1,-1 1 1,1-1-1,0 1 1,0 0-1,-1-1 1,1 1-1,-1 0 1,1 0-1,-1 0 1,1 0-1,-1 0 1,0 0 0,0 1-1,1-1 1,-1 0-1,0 1 1,0 0-1,0-1 1,0 1-1,1 0 1,-1 0-1,0 0 1,0 0-1,0 0 1,0 0 0,-2 1-1,-2 1-44,-1-1 0,0 1 0,1 1 0,0-1 0,-1 1 0,1 0 0,0 1 0,0-1 0,1 1 0,-1 0 0,1 1 0,0-1 0,0 1 1,0 0-1,1 1 0,0-1 0,0 1 0,0-1 0,1 1 0,-1 0 0,2 1 0,-1-1 0,1 0 0,-1 1 0,2 0 0,-1-1 0,1 1 0,0 0 0,0 9 0,1-15-28,0 1-1,0-1 1,1 0 0,-1 0 0,0 1-1,1-1 1,-1 0 0,0 0 0,1 0-1,0 0 1,-1 0 0,1 0 0,0 0-1,-1 0 1,1 0 0,0 0 0,0 0-1,0 0 1,0 0 0,0 0 0,0-1-1,0 1 1,0 0 0,0-1 0,2 1-1,1 1 40,0-1 0,0 0 0,0 0 0,1-1 0,-1 0-1,0 1 1,0-1 0,5-1 0,6 0 249,-1-2-1,1 1 1,25-10 0,-8 0-160,0-2 0,-1-1 0,0-2 0,-1-1 0,-1-1 0,-1-2 0,-1-1 1,-1 0-1,0-2 0,-2-1 0,32-43 0,-52 62-77,-1 0 0,1 1-1,-1-1 1,0 0 0,-1-1-1,0 1 1,2-8 0,-4 13-55,1 1 0,-1 0 0,0 0 0,0-1 0,0 1 1,0 0-1,0 0 0,0 0 0,0-1 0,0 1 0,0 0 0,0 0 0,0 0 0,-1-1 1,1 1-1,0 0 0,0 0 0,0 0 0,0-1 0,0 1 0,0 0 0,0 0 0,0 0 1,-1-1-1,1 1 0,0 0 0,0 0 0,0 0 0,0 0 0,-1 0 0,1 0 0,0-1 1,0 1-1,0 0 0,-1 0 0,1 0 0,0 0 0,0 0 0,0 0 0,-1 0 0,1 0 1,0 0-1,0 0 0,0 0 0,-1 0 0,1 0 0,0 0 0,0 0 0,-1 0 0,1 0 1,0 0-1,0 0 0,0 0 0,-1 0 0,1 1 0,0-1 0,-14 6-70,3 3 56,1 0 0,0 1 1,1 0-1,0 0 0,-15 22 1,-33 63 31,51-83-14,0-1 1,1 2 0,0-1 0,1 1-1,0-1 1,-2 22 0,5-32 3,1 1 0,-1 0 0,1-1 0,0 1 0,0 0 0,0-1 0,1 1 1,-1 0-1,0-1 0,1 1 0,0 0 0,0-1 0,0 1 0,0-1 0,0 1 1,0-1-1,1 0 0,-1 1 0,1-1 0,-1 0 0,1 0 0,0 0 0,0 0 1,0 0-1,0 0 0,0-1 0,0 1 0,1-1 0,-1 1 0,0-1 0,1 0 1,-1 0-1,1 0 0,0 0 0,-1-1 0,1 1 0,5 0 0,5 0 36,0 0-1,0-1 0,0 0 0,0-1 0,0 0 1,0-1-1,0-1 0,0 0 0,0-1 0,-1 0 1,1-1-1,-1 0 0,-1-1 0,1 0 0,-1-1 1,0-1-1,0 1 0,-1-2 0,0 1 1,-1-1-1,1-1 0,-2 0 0,0 0 0,0-1 1,0 0-1,-2 0 0,1-1 0,-2 1 0,1-1 1,-1-1-1,5-24 0,-29 60-43,-19 58 0,36-75 0,0 0 0,0 0 0,0 1 0,1-1 0,0 1 0,0-1 0,1 1 0,0-1 0,0 1 0,0-1 0,2 10 0,-1-14 0,1 0 0,-1 0 0,0 0 0,1 0 0,-1 0 0,1 0 0,0 0 0,0-1 0,0 1 0,-1-1 0,1 1 0,1-1 0,-1 0 0,0 0 0,0 0 0,0 0 0,1 0 0,-1 0 0,0-1 0,1 1 0,-1-1 0,0 0 0,1 1 0,-1-1 0,4 0 0,6 0 0,0 0 0,0-1 0,22-3 0,-22 1 0,0-1 0,0 0 0,0 0 0,-1-2 0,1 1 0,-1-1 0,0-1 0,-1 0 0,0-1 0,0 0 0,9-10 0,-11 11 0,-1 0 0,-1-1 0,1 0 0,-1 0 0,0-1 0,-1 1 0,0-1 0,-1 0 0,1-1 0,-2 1 0,1-1 0,-2 0 0,1 0 0,0-11 0,-2 21 0,-1 0 0,0-1 0,0 1 0,0-1 0,0 1 0,1-1 0,-1 1 0,0-1 0,0 1 0,0-1 0,0 1 0,0-1 0,-1 1 0,1-1 0,0 1 0,0-1 0,0 1 0,0-1 0,0 1 0,-1-1 0,1 1 0,0 0 0,0-1 0,-1 1 0,1-1 0,0 1 0,-1 0 0,1-1 0,0 1 0,-1 0 0,1-1 0,0 1 0,-1 0 0,1 0 0,-1-1 0,1 1 0,-1 0 0,1 0 0,-1 0 0,1-1 0,-1 1 0,1 0 0,-1 0 0,1 0 0,-1 0 0,1 0 0,-1 0 0,1 0 0,0 0 0,-1 0 0,1 0 0,-1 1 0,1-1 0,-1 0 0,1 0 0,-1 0 0,1 1 0,-1-1 0,1 0 0,0 0 0,-1 1 0,1-1 0,-1 0 0,1 1 0,-28 22 0,18-11 0,1 1 0,1-1 0,-14 28 0,20-36 0,0 0 0,0 1 0,0-1 0,1 1 0,0 0 0,0 0 0,0-1 0,0 1 0,1 0 0,0 0 0,0 0 0,0 0 0,0 0 0,1 0 0,0-1 0,2 8 0,-1-8 0,1-1 0,-1 0 0,1-1 0,0 1 0,0 0 0,0-1 0,0 0 0,0 1 0,0-1 0,1 0 0,-1-1 0,1 1 0,-1-1 0,1 1 0,0-1 0,0 0 0,0-1 0,-1 1 0,1-1 0,0 1 0,6-1 0,3 0 0,0 1 0,-1-2 0,1 1 0,0-2 0,19-4 0,-27 4-169,0 1 0,1-1 0,-1-1 0,0 1 0,0-1-1,0 1 1,-1-2 0,1 1 0,-1 0 0,0-1 0,1 0 0,-2 0 0,1 0 0,0 0 0,-1-1 0,0 1-1,0-1 1,0 0 0,3-9 0,-2 4-597,-2-1 1,1 1-1,-1 0 0,-1-1 0,0 1 0,0 0 1,-1-1-1,-1 1 0,-2-21 0,-12-31-9302</inkml:trace>
</inkml:ink>
</file>

<file path=ppt/ink/ink5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5.768"/>
    </inkml:context>
    <inkml:brush xml:id="br0">
      <inkml:brushProperty name="width" value="0.025" units="cm"/>
      <inkml:brushProperty name="height" value="0.025" units="cm"/>
    </inkml:brush>
  </inkml:definitions>
  <inkml:trace contextRef="#ctx0" brushRef="#br0">373 1 17969,'0'0'7506,"-7"9"-7052,-124 160 1812,-71 86-1249,176-225-763,20-21-1056,19-18-3049,23-25-903,61-77 0,-40 41-814</inkml:trace>
</inkml:ink>
</file>

<file path=ppt/ink/ink5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129"/>
    </inkml:context>
    <inkml:brush xml:id="br0">
      <inkml:brushProperty name="width" value="0.025" units="cm"/>
      <inkml:brushProperty name="height" value="0.025" units="cm"/>
    </inkml:brush>
  </inkml:definitions>
  <inkml:trace contextRef="#ctx0" brushRef="#br0">236 1 11851,'0'0'14254,"-26"90"-13614,5-30-448,3 0-159,9 1 31,6-9-64,3-5-897,6-12-1474,5-8-1024,-4-11-1377</inkml:trace>
  <inkml:trace contextRef="#ctx0" brushRef="#br0" timeOffset="1">6 297 16848,'0'0'5125,"-6"-50"-2883,25 39-993,16-2-608,10 3-289,11-1-256,6 6-128,-1 1-1762,3-3-2466,-6-1-3491</inkml:trace>
</inkml:ink>
</file>

<file path=ppt/ink/ink5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457"/>
    </inkml:context>
    <inkml:brush xml:id="br0">
      <inkml:brushProperty name="width" value="0.025" units="cm"/>
      <inkml:brushProperty name="height" value="0.025" units="cm"/>
    </inkml:brush>
  </inkml:definitions>
  <inkml:trace contextRef="#ctx0" brushRef="#br0">93 0 18257,'0'0'2691,"-33"66"-1410,15-24 64,2 5-672,3 2-513,3-1-128,9-7-1569,1-8-2083,0-6-1889,-2-10-2499</inkml:trace>
</inkml:ink>
</file>

<file path=ppt/ink/ink5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814"/>
    </inkml:context>
    <inkml:brush xml:id="br0">
      <inkml:brushProperty name="width" value="0.025" units="cm"/>
      <inkml:brushProperty name="height" value="0.025" units="cm"/>
    </inkml:brush>
  </inkml:definitions>
  <inkml:trace contextRef="#ctx0" brushRef="#br0">0 55 14798,'0'0'5627,"4"-9"-3556,-3 6-1893,0 1-94,0-1 0,-1 1-1,1 0 1,0 0 0,0 0 0,1 0-1,-1 0 1,0 0 0,0 0 0,1 0-1,0 0 1,-1 1 0,1-1 0,0 0-1,0 1 1,-1 0 0,1-1 0,0 1-1,1 0 1,-1 0 0,0 0 0,0 0-1,0 1 1,1-1 0,-1 0 0,0 1-1,0 0 1,1-1 0,3 1-1,31 0 385,-1 1-1,1 2 0,54 10 0,-75-9-464,0 0 0,-1 1 0,0 0 0,0 1 0,0 1-1,0 0 1,-1 1 0,0 1 0,-1 0 0,18 16 0,-26-20 95,-1 0 0,1 0 1,-1 0-1,0 1 0,-1-1 0,1 1 0,-1 0 1,0 0-1,0 0 0,-1 1 0,0-1 0,0 0 1,-1 1-1,1 0 0,-1-1 0,-1 1 1,1 0-1,-1-1 0,-1 1 0,1 0 0,-1-1 1,0 1-1,0 0 0,-1-1 0,0 1 0,0-1 1,-1 0-1,-3 6 0,0 0 104,0 0 1,-1-1-1,0 0 0,-1-1 0,-1 1 1,1-2-1,-2 1 0,1-1 1,-1 0-1,-1-1 0,1-1 0,-1 1 1,-17 7-1,16-10-244,0 0-1,0-1 1,0-1 0,-1 0-1,1 0 1,-1-1 0,0-1-1,0 0 1,0-1 0,-20-2-1,28 2-18,0-1 0,0 0 0,0 0 0,0 0-1,0-1 1,0 1 0,1-1 0,-1 0 0,1-1 0,-1 1-1,1-1 1,0 0 0,0 0 0,0 0 0,0-1 0,1 1-1,0-1 1,-1 0 0,1 0 0,0 0 0,1 0-1,-1 0 1,1-1 0,0 0 0,0 1 0,0-1 0,0 0-1,1 0 1,-1-6 0,1 8-460,1 1 0,0 0-1,0-1 1,-1 1 0,1-1-1,1 1 1,-1-1 0,0 1 0,1-1-1,-1 1 1,1 0 0,0-1 0,0 1-1,-1 0 1,2-1 0,1-3-1,14-9-7149</inkml:trace>
  <inkml:trace contextRef="#ctx0" brushRef="#br0" timeOffset="1">642 216 21204,'0'0'6855,"76"-4"-5318,-24 0-448,7-5-448,4 0-577,0-4-1217,-5-6-4325,-12-4-7494</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1.081"/>
    </inkml:context>
    <inkml:brush xml:id="br0">
      <inkml:brushProperty name="width" value="0.025" units="cm"/>
      <inkml:brushProperty name="height" value="0.025" units="cm"/>
    </inkml:brush>
  </inkml:definitions>
  <inkml:trace contextRef="#ctx0" brushRef="#br0">507 194 6150,'3'-14'715,"-1"3"-553,14-71 2596,-12 68-1430,0 0 0,0 0 1,2 1-1,8-18 0,-16 70 183,-16 23-1289,-2 1 1,-50 105 0,22-59-160,-5 20 38,-256 702 1661,296-788-1235,3 0 0,-6 50 0,16-91-502,0 1 0,-1-1 0,1 0 0,0 0 0,0 0 0,1 1 0,-1-1 0,0 0 1,1 0-1,-1 0 0,1 1 0,0-1 0,1 4 0,-1-6-21,0 1 0,-1 0 0,1-1 0,0 1-1,-1-1 1,1 1 0,0-1 0,0 1 0,-1-1 0,1 1 0,0-1 0,0 0-1,0 1 1,0-1 0,-1 0 0,1 0 0,0 0 0,0 0 0,0 0-1,0 0 1,0 0 0,0 0 0,1 0 0,5-2-11,-1 0 1,0 0-1,1-1 0,-1 0 1,0 0-1,0-1 0,-1 1 1,8-7-1,45-38 101,-1-4-1,51-60 1,-11 11 41,400-340-499,-140 178-6719,-205 163-3770</inkml:trace>
</inkml:ink>
</file>

<file path=ppt/ink/ink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1.688"/>
    </inkml:context>
    <inkml:brush xml:id="br0">
      <inkml:brushProperty name="width" value="0.025" units="cm"/>
      <inkml:brushProperty name="height" value="0.025" units="cm"/>
    </inkml:brush>
  </inkml:definitions>
  <inkml:trace contextRef="#ctx0" brushRef="#br0">2 0 19186,'0'10'406,"-1"21"345,0 65 2156,2-89-2804,-1-1 0,1 0 0,0 1 0,0-1 0,1 0 1,0 1-1,0-1 0,0 0 0,1 0 0,0-1 0,7 12 0,-9-16-94,1 1-1,-1 0 1,1 0 0,0-1-1,-1 1 1,1-1 0,0 0-1,0 0 1,0 1-1,0-1 1,0 0 0,0-1-1,1 1 1,-1 0 0,0-1-1,0 1 1,1-1 0,-1 0-1,0 1 1,0-1-1,1 0 1,-1 0 0,0-1-1,1 1 1,-1 0 0,0-1-1,0 0 1,1 1 0,-1-1-1,0 0 1,0 0-1,0 0 1,0 0 0,0-1-1,0 1 1,-1 0 0,1-1-1,0 1 1,-1-1-1,3-2 1,6-6 174,-1-1 0,-1 0 0,1 0 0,-2-1 0,8-15 0,42-105 1931,-52 192-929,-5-27-1019,1 59 22,-1-86-185,1 1 1,0-1-1,0 1 0,1-1 1,0 0-1,0 1 0,0-1 0,1 0 1,0 0-1,7 10 0,-9-15 15,0 1 1,0-1-1,1 0 1,-1 0-1,1 0 0,-1 0 1,1 0-1,0 0 1,-1 0-1,1 0 0,0 0 1,0-1-1,0 1 0,-1-1 1,1 1-1,0-1 1,0 0-1,0 0 0,0 0 1,0 0-1,0 0 1,-1 0-1,1 0 0,0-1 1,0 1-1,0-1 1,0 1-1,-1-1 0,1 0 1,0 0-1,-1 1 1,1-1-1,0 0 0,-1-1 1,1 1-1,-1 0 0,2-2 1,7-6 242,0 0 0,0 0 0,15-21 0,-23 27-248,105-161-1112,-98 155 0,-3 8-3664,2 17-6618,-5-6 1990</inkml:trace>
</inkml:ink>
</file>

<file path=ppt/ink/ink5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7.422"/>
    </inkml:context>
    <inkml:brush xml:id="br0">
      <inkml:brushProperty name="width" value="0.025" units="cm"/>
      <inkml:brushProperty name="height" value="0.025" units="cm"/>
    </inkml:brush>
  </inkml:definitions>
  <inkml:trace contextRef="#ctx0" brushRef="#br0">129 52 15086,'9'-10'3054,"29"-32"-705,-38 43-2294,-1-1-1,1 1 1,0-1 0,0 1 0,0-1 0,0 1-1,0-1 1,0 1 0,0-1 0,0 1 0,0-1 0,0 1-1,1-1 1,-1 1 0,0-1 0,0 1 0,0-1 0,1 1-1,-1-1 1,0 0 0,0 1 0,1-1 0,-1 1 0,0-1-1,1 0 1,-1 1 0,0-1 0,1 0 0,-1 1-1,1-1 1,-1 0 0,1 0 0,-1 1 0,0-1 0,1 0-1,-1 0 1,1 0 0,-1 0 0,1 0 0,-1 0 0,1 0-1,-1 0 1,1 0 0,-1 0 0,1 0 0,-1 0-1,1 0 1,-1 0 0,1 0 0,-1 0 0,1 0 0,-1-1-1,1 1 1,-1 0 0,1 0 0,-1-1 0,0 1 0,1 0-1,-1 0 1,1-1 0,-1 1 0,0 0 0,1-1-1,-1 1 1,0-1 0,0 1 0,1-1 0,-4 37 621,-7 3 11,-2 0 1,-2-1 0,-25 52-1,5-13-416,12-26-147,8-22-33,2 1-1,1 0 1,-13 58-1,24-88-85,-1 1 0,1-1 1,0 1-1,0-1 0,0 1 0,-1-1 0,1 1 0,0 0 0,0-1 1,0 1-1,0-1 0,0 1 0,0-1 0,0 1 0,0-1 0,0 1 1,0-1-1,1 1 0,-1 0 0,0-1 0,0 1 0,0-1 0,1 1 1,-1-1-1,0 0 0,0 1 0,1-1 0,-1 1 0,1-1 0,-1 1 1,0-1-1,1 0 0,-1 1 0,1-1 0,-1 0 0,1 0 0,-1 1 1,0-1-1,1 0 0,0 0 0,-1 1 0,1-1 0,-1 0 0,1 0 1,-1 0-1,1 0 0,-1 0 0,1 0 0,-1 0 0,1 0 0,-1 0 1,1 0-1,0 0 0,-1 0 0,1-1 0,-1 1 0,1 0 0,-1 0 0,1 0 1,-1-1-1,0 1 0,1 0 0,-1-1 0,1 1 0,36-24 301,-36 22-279,353-327 2293,-290 265-1666,-55 55-587,14-13 86,38-50 1,-112 117-9117,12-15 469</inkml:trace>
</inkml:ink>
</file>

<file path=ppt/ink/ink5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8.376"/>
    </inkml:context>
    <inkml:brush xml:id="br0">
      <inkml:brushProperty name="width" value="0.025" units="cm"/>
      <inkml:brushProperty name="height" value="0.025" units="cm"/>
    </inkml:brush>
  </inkml:definitions>
  <inkml:trace contextRef="#ctx0" brushRef="#br0">1 311 20019,'0'0'4345,"10"7"-1611,0-2-2471,-1 1 0,1-2 0,1 1 0,-1-1 1,0-1-1,1 0 0,0 0 0,0-1 0,20 1 0,-12-3-208,1-1 1,-1 0-1,0-2 0,0 0 0,-1-1 0,36-12 0,-46 13-54,0-1 0,0 1 1,0-1-1,-1 0 1,1-1-1,-1 0 1,0 0-1,-1-1 1,1 1-1,-1-1 0,0-1 1,-1 1-1,0-1 1,0 0-1,0 0 1,-1-1-1,7-15 1,-9 0 104,-2 23-107,0-1 0,0 1-1,-1 0 1,1-1-1,0 1 1,0 0 0,-1-1-1,1 1 1,0 0 0,-1-1-1,1 1 1,-1 0-1,1 0 1,0-1 0,-1 1-1,1 0 1,-1 0-1,1 0 1,-1 0 0,1 0-1,0 0 1,-1-1-1,1 1 1,-1 0 0,1 0-1,-1 0 1,0 1-1,-2-1-7,1 1-1,0 0 0,-1-1 0,1 1 0,0 0 0,-1 0 0,1 1 1,0-1-1,0 0 0,0 1 0,0-1 0,0 1 0,1 0 0,-3 2 0,-9 11 36,0 2 0,0-1 1,2 1-1,0 1 0,2 0 0,-1 1 0,-7 23 0,17-42-27,0 0 0,0 1 0,0-1 1,0 0-1,0 1 0,0-1 0,0 0 0,0 1 1,0-1-1,-1 0 0,1 1 0,1-1 0,-1 0 1,0 1-1,0-1 0,0 0 0,0 1 1,0-1-1,0 0 0,0 1 0,0-1 0,0 0 1,1 1-1,-1-1 0,0 0 0,0 1 1,0-1-1,1 0 0,-1 0 0,0 1 0,0-1 1,1 0-1,-1 0 0,0 0 0,1 1 1,-1-1-1,0 0 0,1 0 0,-1 0 0,19-2 4,15-14-1,-16 2-83,0 0 1,-1-1-1,0-2 1,17-21-1,-15 17 78,-18 27 3,1 0 0,-1 0 0,0 0 0,0 1 0,-1-1 0,0 9 0,0-13 22,-1-1-1,1 0 1,0 0 0,0 1-1,0-1 1,0 0 0,0 0-1,1 1 1,-1-1 0,0 0-1,1 0 1,-1 0-1,0 1 1,1-1 0,0 0-1,-1 0 1,1 0 0,0 0-1,-1 0 1,1 0 0,0 0-1,0 0 1,0 0-1,0-1 1,0 1 0,1 1-1,0-2 0,0 1 1,0-1-1,0 0 0,-1 0 0,1 0 0,0 0 0,0 0 0,0-1 0,0 1 0,-1-1 0,1 1 0,0-1 1,0 1-1,-1-1 0,4-1 0,7-6 39,1 1 0,-1-2 0,15-13 0,-25 20-53,96-90 831,-96 96-805,0-1 0,0 0 0,-1 0 0,1 1 0,-1-1 0,1 1 0,-1-1 0,0 1-1,-1 0 1,2 6 0,0 0 11,-1-8-43,-1-1-1,1 1 0,-1-1 1,1 0-1,0 1 1,-1-1-1,1 0 1,0 1-1,0-1 1,0 0-1,0 0 0,0 0 1,0 0-1,0 0 1,0 0-1,1 0 1,-1 0-1,0-1 0,1 1 1,-1 0-1,0-1 1,1 1-1,-1-1 1,1 1-1,1-1 0,1 1 5,-1-1 0,1 0-1,0-1 1,-1 1-1,1-1 1,0 1-1,-1-1 1,1 0 0,-1-1-1,5-1 1,3-2 13,1-1 0,-1-1 0,0 0 1,-1 0-1,13-12 0,-21 17 0,0-1 1,0 1-1,0-1 0,-1 1 0,1-1 1,-1 1-1,0-1 0,0 0 0,1 0 1,-2 0-1,1 0 0,0 0 0,-1 0 1,1 0-1,-1 0 0,0 0 0,0 0 1,-1-4-1,1 7-18,0 0 0,-1 0 0,1 0 0,0 1 0,-1-1 0,1 0 0,0 0 0,-1 0 0,1 0 0,0 1 0,-1-1 0,1 0 0,0 0 0,-1 1 0,1-1 0,0 0 0,0 1 0,-1-1 0,1 0 0,0 0 0,0 1 0,0-1 0,0 1 0,-1-1 0,1 0 0,0 1 0,0-1 0,0 0 0,0 1 0,0-1 0,0 1 0,0-1 0,0 0 0,0 1 0,0-1 0,0 0 0,0 1 0,0-1 0,0 1 0,1-1 0,-1 0 0,0 1 0,0-1 0,0 0 0,0 1 0,1-1 0,-1 0 0,0 1 0,0-1 0,1 0 0,-1 0 0,0 1 0,1-1 0,-1 0 0,0 0 0,0 0 0,1 1 0,-1-1 0,1 0 0,-1 0 0,0 0 0,1 0 0,-1 0 0,0 0 0,1 1 0,-1-1 0,1 0 0,-1 0 0,1 0 0,36 2 0,-26-1 0,-1 0 0,1 0 0,-1-1 0,1-1 0,-1 0 0,1 0 0,18-5 0,-25 3 0,0 0 0,0 0 0,0 0 0,-1 0 0,0 0 0,1-1 0,-1 0 0,-1 1 0,1-1 0,0 0 0,-1-1 0,0 1 0,0 0 0,0-1 0,-1 1 0,2-5 0,1-4 0,-1 1 0,-1-1 0,0 1 0,1-23 0,-3 35 0,0 0 0,0 1 0,-1-1 0,1 0 0,0 0 0,0 0 0,0 1 0,0-1 0,-1 0 0,1 0 0,0 0 0,0 0 0,0 0 0,-1 1 0,1-1 0,0 0 0,0 0 0,0 0 0,-1 0 0,1 0 0,0 0 0,0 0 0,-1 0 0,1 0 0,0 0 0,0 0 0,-1 0 0,1 0 0,0 0 0,0 0 0,0 0 0,-1 0 0,1 0 0,0 0 0,0 0 0,-1 0 0,1 0 0,0-1 0,0 1 0,0 0 0,-1 0 0,1 0 0,0 0 0,0 0 0,0-1 0,0 1 0,-1 0 0,1 0 0,0 0 0,0-1 0,0 1 0,0 0 0,0 0 0,0 0 0,0-1 0,0 1 0,-1 0 0,1 0 0,0-1 0,0 1 0,0 0 0,0 0 0,0-1 0,0 1 0,0 0 0,0 0 0,1-1 0,-1 1 0,0 0 0,-11 11 0,5 0 0,0-1 0,0 2 0,1-1 0,0 1 0,1 0 0,1 0 0,0 0 0,0 0 0,2 0 0,-1 1 0,1-1 0,1 1 0,2 19 0,-1-30-18,0 1 0,0-1 0,1 1 0,-1-1 0,1 0 0,0 0 0,0 0 0,-1 0-1,1 0 1,1 0 0,-1-1 0,0 1 0,0-1 0,0 1 0,1-1 0,-1 0 0,1 0 0,-1 0 0,1 0 0,-1 0 0,1-1 0,0 1 0,-1-1 0,1 1-1,0-1 1,0 0 0,-1 0 0,1-1 0,3 1 0,6-1-390,0 0 0,0 0 0,0-1 0,0-1 0,15-4 1,17-16-5439,-2-7-4473</inkml:trace>
</inkml:ink>
</file>

<file path=ppt/ink/ink5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9.148"/>
    </inkml:context>
    <inkml:brush xml:id="br0">
      <inkml:brushProperty name="width" value="0.025" units="cm"/>
      <inkml:brushProperty name="height" value="0.025" units="cm"/>
    </inkml:brush>
  </inkml:definitions>
  <inkml:trace contextRef="#ctx0" brushRef="#br0">254 106 6502,'3'-15'-2198,"5"2"4770,-8 12-2026,1 0-1,0 0 1,0 0 0,0 0 0,-1 0 0,1 0 0,-1 0 0,1-1 0,-1 1 0,1 0-1,-1 0 1,1 0 0,-1-1 0,0 1 0,0 0 0,0 0 0,0 0 0,0-1 0,0 1-1,0 0 1,0 0 0,0-1 0,-1 1 0,1 0 0,0 0 0,-1-1 0,0-1 0,-20-9 1972,15 10-2094,0 0 0,0 0 0,0 1-1,0 0 1,-1 0 0,1 1 0,0-1 0,-1 1-1,1 1 1,0-1 0,0 1 0,-12 3-1,9-1-261,0 1 0,0-1 0,1 1 0,0 1 0,0-1 0,0 1 0,0 1 0,-10 9 0,12-10-160,0 1 1,-1 1-1,2-1 0,-1 1 0,1 0 1,0 0-1,1 1 0,-1-1 1,1 1-1,1 0 0,0 0 0,0 1 1,0-1-1,1 1 0,1-1 1,-1 1-1,1-1 0,1 1 0,-1 0 1,2 9-1,0-16-7,-1 0 1,0-1-1,1 1 0,-1 0 0,1-1 1,0 1-1,0 0 0,-1-1 1,1 1-1,0-1 0,0 1 1,1-1-1,-1 0 0,0 1 0,0-1 1,1 0-1,-1 0 0,0 0 1,1 0-1,-1 0 0,1 0 1,1 1-1,2-1 3,-1 1 0,1-1 0,-1 0 0,1 0 0,-1-1-1,1 0 1,0 1 0,7-2 0,2 0 12,1-1-1,0-1 0,-1-1 1,24-8-1,-15 3-14,-1-1 0,-1-1 0,0-1 0,0-1 0,-2 0 1,1-2-1,-2 0 0,0-1 0,-1-1 0,0 0 0,25-37 0,-40 51 20,0 0 0,0 0 0,0 0 0,0-1 0,-1 1 0,0 0 0,1-1 0,-1 1 0,0-1 0,-1 1 0,1-1 0,-1 0 0,1 1 0,-1-1 0,-1-7 0,0 11-19,0 0 0,0 1 0,-1-1 0,1 0-1,0 0 1,0 1 0,-1-1 0,1 1-1,0-1 1,0 1 0,0-1 0,0 1 0,0-1-1,0 1 1,0 0 0,0 0 0,0 0 0,-1 1-1,-8 9-189,0 2-1,0-1 0,2 1 1,-1 0-1,2 1 0,0 0 1,0 0-1,1 1 1,1 0-1,1 0 0,0 0 1,-2 18-1,5-32 61,1 0 0,0 0 0,0 0 0,0 0 0,0 0 0,0-1 0,0 1 0,0 0 0,0 0 0,0 0 0,0 0 1,0 0-1,1 0 0,-1 0 0,0-1 0,0 1 0,1 0 0,-1 0 0,1 0 0,-1-1 0,1 1 0,-1 0 0,1-1 0,-1 1 0,1 0 0,0-1 0,-1 1 0,1-1 0,0 1 0,0-1 0,-1 1 0,3 0 0,-1-1-103,0 0 0,0 0-1,0 0 1,1 0 0,-1-1-1,0 1 1,0-1-1,0 1 1,0-1 0,0 0-1,1 0 1,2-2-1,5-2-1606,1-2 0,-1 0 0,17-15 0,8-14-6757</inkml:trace>
</inkml:ink>
</file>

<file path=ppt/ink/ink5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9.489"/>
    </inkml:context>
    <inkml:brush xml:id="br0">
      <inkml:brushProperty name="width" value="0.025" units="cm"/>
      <inkml:brushProperty name="height" value="0.025" units="cm"/>
    </inkml:brush>
  </inkml:definitions>
  <inkml:trace contextRef="#ctx0" brushRef="#br0">168 1 13741,'0'0'4020,"-5"12"-1340,-45 88 1417,30-64-2987,1 1 0,2 1 0,1 1-1,-14 56 1,29-93-1100,0 0 0,1 0 1,-1 0-1,1 1 0,0-1 0,0 0 0,0 0 0,0 0 0,0 0 0,0 0 1,0 0-1,1 1 0,-1-1 0,1 0 0,-1 0 0,1 0 0,0 0 0,0 0 1,0-1-1,0 1 0,2 3 0,-1-4-5,0 0 0,1 0 0,-1 0-1,0 0 1,0-1 0,1 1 0,-1-1 0,0 0 0,1 1 0,-1-1 0,0 0-1,1-1 1,-1 1 0,0 0 0,1 0 0,-1-1 0,0 0 0,1 1 0,2-3-1,7-1-41,0-2 0,0 1-1,-1-2 1,1 0 0,12-10-1,-17 11-99,0 1-1,0 0 0,0 0 0,1 0 1,0 1-1,0 0 0,0 0 0,0 1 1,0 0-1,1 1 0,0 0 0,-1 0 1,1 1-1,12-1 0,-20 3 147,0-1 0,0 1 1,0-1-1,0 1 0,0-1 0,0 1 0,0 0 0,0 0 0,-1-1 0,1 1 0,0 0 0,0 0 0,-1 0 0,1 0 0,0 0 1,-1 0-1,1 0 0,-1 0 0,0 0 0,1 0 0,-1 0 0,0 0 0,1 1 0,-1-1 0,0 0 0,0 0 0,0 0 0,0 0 1,0 0-1,0 1 0,0-1 0,-1 0 0,1 2 0,-1 1 125,1 1 0,-1-1 1,0 1-1,0-1 0,-1 1 0,1-1 1,-5 8-1,1-5 1,-1 1 1,-1-1-1,0 0 1,0-1-1,0 0 1,-1 0-1,1 0 1,-1-1 0,-1 0-1,1-1 1,-1 0-1,-14 5 1,7-4 79,1-1 0,-1 0 0,1-1 0,-1-1 0,0 0 0,-28-2 0,42 0-296,1 0 0,-1 0-1,0-1 1,1 1 0,-1 0 0,1-1 0,-1 1-1,0-1 1,1 0 0,-1 1 0,1-1 0,0 0 0,-1 0-1,1 0 1,0 0 0,-1 0 0,1 0 0,0-1-1,0 1 1,0 0 0,0-1 0,0 1 0,-1-3-1,2 3-18,-1 0-1,1 0 0,0 0 0,0 0 0,0 0 0,0 0 0,0 0 0,0 0 1,0 0-1,0 0 0,0 0 0,0 0 0,0 0 0,1 0 0,-1 0 0,0 0 1,1 0-1,-1 1 0,1-1 0,-1 0 0,1 0 0,0 0 0,-1 1 0,1-1 0,0 0 1,-1 0-1,1 1 0,0-1 0,0 1 0,-1-1 0,1 1 0,0-1 0,0 1 1,0-1-1,0 1 0,0 0 0,0-1 0,2 1 0,56-9-9668,-25 9 2327</inkml:trace>
</inkml:ink>
</file>

<file path=ppt/ink/ink5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0.078"/>
    </inkml:context>
    <inkml:brush xml:id="br0">
      <inkml:brushProperty name="width" value="0.025" units="cm"/>
      <inkml:brushProperty name="height" value="0.025" units="cm"/>
    </inkml:brush>
  </inkml:definitions>
  <inkml:trace contextRef="#ctx0" brushRef="#br0">159 181 17457,'0'0'7052,"-2"-9"-4554,1 6-2320,-11-26 1054,11 29-1213,0-1-1,0 0 0,0 0 0,0 1 1,0-1-1,0 0 0,0 1 0,0-1 1,0 1-1,0 0 0,0-1 0,0 1 1,0 0-1,-1 0 0,1-1 0,0 1 1,0 0-1,0 0 0,0 0 0,-1 0 1,1 1-1,0-1 0,0 0 0,0 0 1,0 1-1,0-1 0,0 1 0,0-1 0,0 1 1,-1-1-1,2 1 0,-3 0 0,-2 3-12,-1-1-1,0 1 0,1 0 0,0 0 0,0 0 0,0 1 0,1 0 0,-1 0 0,1 0 0,-6 10 1,9-13-5,0 0 0,0 0 0,0 1 1,0-1-1,0 0 0,0 1 1,1-1-1,-1 1 0,1-1 0,-1 1 1,1-1-1,0 1 0,0-1 1,0 1-1,0-1 0,1 1 0,-1-1 1,1 1-1,0-1 0,-1 0 1,1 1-1,0-1 0,0 0 0,0 1 1,1-1-1,-1 0 0,1 0 1,-1 0-1,1 0 0,3 3 1,57 46-344,-45-38 86,0 0 1,-1 1-1,-1 1 0,0 0 0,16 23 1,-27-33 230,-1 0-1,0 1 1,0 0 0,-1 0 0,1 0-1,-1 0 1,-1 0 0,1 0 0,-1 0 0,0 1-1,0-1 1,-1 0 0,0 1 0,0-1 0,-1 1-1,0-1 1,0 0 0,0 0 0,0 1 0,-1-1-1,0 0 1,-5 8 0,2-4 349,0-1-1,0 1 1,-2-1 0,1-1-1,-1 1 1,0-1 0,-1 0 0,1-1-1,-13 9 1,15-12-175,1 0 0,-1-1 0,-1 0 0,1 0 0,0 0 0,-1-1 1,1 0-1,-1 0 0,0 0 0,1 0 0,-1-1 0,0 0 0,0-1 0,0 1 0,0-1 0,0 0 0,0 0 1,-8-2-1,11 0-147,0 1-1,0-1 1,0 1 0,0-1 0,1 0 0,-1 0 0,1 0 0,-1 0-1,1-1 1,0 1 0,0-1 0,0 1 0,0-1 0,1 0 0,-1 0 0,0 0-1,1 0 1,0 0 0,0 0 0,0 0 0,0 0 0,1 0 0,-1 0-1,0-6 1,0-2-3,0 0 0,1 0-1,0 0 1,0 0 0,1 0-1,3-12 1,0 11-10,0 0 0,0 1 0,1 0 0,0 0 0,1 1 0,1-1 0,-1 1-1,13-13 1,73-73-138,-57 63 126,0-1 30,-10 11 10,0-1-1,-1-2 1,-2 0-1,0-1 1,-2-1-1,22-41 1,-32 35 65,-10 33-81,1 1 1,-1-1-1,0 1 0,0-1 0,0 1 0,0-1 0,0 1 0,-1-1 1,1 1-1,0-1 0,0 1 0,0-1 0,0 1 0,0-1 1,-1 1-1,1-1 0,0 1 0,0-1 0,-1 1 0,1 0 0,0-1 1,-1 1-1,1-1 0,0 1 0,-1 0 0,1 0 0,-1-1 0,1 1 1,-1 0-1,1-1 0,-1 1 0,1 0 0,0 0 0,-1 0 1,1 0-1,-1 0 0,1-1 0,-1 1 0,0 0 0,1 0 0,-1 0 1,1 0-1,-1 0 0,1 0 0,-1 1 0,1-1 0,-1 0 0,1 0 1,-1 0-1,1 0 0,0 1 0,-1-1 0,1 0 0,-1 0 1,1 1-1,-1-1 0,0 1 0,-7 3-8,0 1 0,0 0 0,0 0 0,0 1 0,1 0 1,0 0-1,0 1 0,0 0 0,1 0 0,-7 11 0,0 1-2,1-1 0,1 2 0,-13 29 0,22-42 20,-1 0 0,1 0-1,0 1 1,0-1 0,1 1 0,-1 13 0,2-19-10,0 0 0,0 0 0,0 0 0,0 0 1,0 0-1,1-1 0,-1 1 0,1 0 0,-1 0 0,1 0 0,0-1 0,-1 1 1,1 0-1,0-1 0,0 1 0,0-1 0,1 1 0,-1-1 0,0 1 0,0-1 1,1 0-1,-1 0 0,1 0 0,-1 0 0,1 0 0,0 0 0,-1 0 0,1 0 1,0 0-1,0-1 0,2 1 0,7 1-342,1 0-1,-1-1 1,1 0 0,0-1 0,-1 0-1,1-1 1,0-1 0,-1 0-1,1 0 1,15-6 0,-22 7 40,1-1 0,-1 0 0,0 0 0,-1-1 0,1 1 0,0-1 0,-1 0 0,1 0-1,-1-1 1,0 1 0,0-1 0,0 0 0,-1 0 0,1 0 0,-1-1 0,0 1 0,0-1 0,-1 0 0,1 0 0,-1 0 0,0 0 0,0 0 0,-1 0 0,2-9 0,-2-13-8726</inkml:trace>
</inkml:ink>
</file>

<file path=ppt/ink/ink5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0.406"/>
    </inkml:context>
    <inkml:brush xml:id="br0">
      <inkml:brushProperty name="width" value="0.025" units="cm"/>
      <inkml:brushProperty name="height" value="0.025" units="cm"/>
    </inkml:brush>
  </inkml:definitions>
  <inkml:trace contextRef="#ctx0" brushRef="#br0">159 0 15471,'0'0'12155,"-3"10"-10868,-58 147 205,43-117-1098,1 1-1,2 0 1,2 1 0,1 0-1,-7 57 1,19-97-437,0 0-1,0 0 1,0 0 0,0 0-1,0 0 1,0 0 0,1 0-1,-1 0 1,1 0 0,-1 0-1,1 0 1,0 0 0,0 0-1,0 0 1,0 0 0,0-1-1,0 1 1,0 0 0,1-1-1,-1 1 1,1-1 0,-1 1-1,1-1 1,-1 0 0,1 1-1,0-1 1,0 0 0,0 0-1,-1 0 1,1-1 0,0 1-1,0 0 1,0-1 0,0 1-1,4-1 1,3 1-419,0 0-1,0-1 1,0 0 0,0 0 0,0-1-1,0-1 1,11-2 0,-2-3-4882,-5-1-1767</inkml:trace>
</inkml:ink>
</file>

<file path=ppt/ink/ink5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1.857"/>
    </inkml:context>
    <inkml:brush xml:id="br0">
      <inkml:brushProperty name="width" value="0.025" units="cm"/>
      <inkml:brushProperty name="height" value="0.025" units="cm"/>
    </inkml:brush>
  </inkml:definitions>
  <inkml:trace contextRef="#ctx0" brushRef="#br0">43 499 11050,'0'0'21087,"11"2"-20751,-7-2-327,0 1 0,0-1-1,1 0 1,-1 0 0,0 0-1,0 0 1,0-1-1,1 1 1,-1-1 0,0 0-1,0-1 1,0 1 0,0-1-1,0 0 1,-1 0 0,1 0-1,-1 0 1,1 0-1,-1-1 1,0 0 0,1 1-1,-1-1 1,-1-1 0,1 1-1,0 0 1,-1-1 0,0 1-1,0-1 1,0 0-1,0 1 1,0-1 0,-1 0-1,2-6 1,-1 4-9,-1 0 0,1 0 0,-1 0 0,-1 0 0,1 0 0,-1 0 0,0 0 0,0 0 0,-2-7 0,2 11 0,0 1 0,0-1 0,-1 1 0,1-1 0,0 1 0,-1 0 0,0-1 0,1 1 0,-1 0 0,0 0 0,1-1 0,-1 1 0,0 0 0,0 0 0,0 0 0,0 0 0,0 0 0,0 0 0,-1 0 0,1 1 0,0-1 0,0 0 0,-1 0 0,1 1 0,0-1 0,-1 1 0,1-1 0,0 1 0,-1 0 0,1 0 0,-1-1 0,1 1 0,-1 0 0,1 0 0,0 0 0,-1 1 0,1-1 0,-1 0 0,1 0 0,0 1 0,-1-1 0,1 1 0,-2 0 0,-3 2 0,0 0 0,1 1 0,-1-1 0,1 1 0,0 1 0,0-1 0,0 0 0,0 1 0,1 0 0,0 0 0,0 1 0,0-1 0,-5 12 0,-1 1 0,2-1 0,0 2 0,-7 25 0,12-36 0,1 1 0,0-1 0,1 1 0,0 0 0,1 14 0,-1-21 0,2 0 0,-1 0 0,0 0 0,0 0 0,1 0 0,-1 0 0,1-1 0,-1 1 0,1 0 0,0 0 0,0 0 0,0-1 0,0 1 0,0 0 0,0-1 0,0 1 0,0-1 0,1 0 0,-1 1 0,1-1 0,-1 0 0,1 0 0,-1 1 0,1-1 0,0-1 0,0 1 0,-1 0 0,1 0 0,4 0 0,2 0 0,0 0 0,0-1 0,1 0 0,-1 0 0,0-1 0,1 0 0,-1-1 0,0 0 0,0 0 0,0 0 0,0-1 0,-1 0 0,1-1 0,-1 0 0,0 0 0,0-1 0,0 1 0,0-2 0,-1 1 0,0-1 0,7-7 0,-2 1 0,1-1 0,-2 0 0,0 0 0,0-1 0,-1-1 0,13-29 0,-39 84 0,-10 34 0,25-69 0,1 0 0,0 0 0,0 0 0,1 1 0,-1-1 0,1 0 0,0 0 0,1 0 0,-1 0 0,1 0 0,0 1 0,2 4 0,-2-8-62,0 0 0,1-1 1,0 1-1,-1 0 0,1-1 0,0 1 1,-1-1-1,1 0 0,0 0 0,0 1 1,0-1-1,0 0 0,1-1 0,-1 1 0,0 0 1,0-1-1,0 1 0,1-1 0,-1 0 1,0 1-1,0-1 0,1 0 0,-1 0 0,0-1 1,1 1-1,-1 0 0,4-2 0,3 0-413,1 0 0,-1 0 0,0 0 0,0-1 0,13-7 0,-7 1-807,-1-1 0,0-1 0,0 0 0,-1-1 1,0-1-1,-1 0 0,-1 0 0,0-1 0,-1-1 0,0 0 1,14-30-1,-7 8-486,14-42 0,6-39 2472,-25 77 822,-10 37-1324,11-45 5546,-12 35-926,-12 29 592,-2 9-4861,1 0 1,2 1 0,0 0-1,2 1 1,-9 48 0,9-24-418,3 1 1,1 59-1,16-130 201,-7-14-750,1-52 1,-5 64 161,-1 18 181,1 6 52,0 3 28,0 0-1,0 0 1,1-1-1,-1 1 1,1-1 0,0 1-1,1-1 1,-1 1-1,1-1 1,0 0-1,0 0 1,0 0 0,0-1-1,1 1 1,-1-1-1,1 0 1,0 0 0,0 0-1,0 0 1,1-1-1,-1 0 1,1 1 0,-1-2-1,1 1 1,6 1-1,6 2 133,-1-2-1,1 0 0,0-1 1,0 0-1,0-2 0,19-1 0,-26 0-108,-1-1 0,1 0 0,-1-1 0,0 0 0,0-1-1,0 1 1,-1-2 0,1 1 0,-1-1 0,0-1-1,0 1 1,-1-1 0,1-1 0,-1 1 0,-1-1 0,12-16-1,-11 15-6,0-1-1,-1 0 1,0-1-1,-1 0 1,0 1-1,-1-2 0,0 1 1,0 0-1,-1-1 1,-1 0-1,0 1 1,0-1-1,-1 0 1,0-18-1,-1 28-25,0 0 0,-1 0 0,1 1 0,0-1 0,-1 0 0,1 0 0,-1 1 0,1-1 0,-1 0 0,1 1 0,-1-1 0,0 0 0,1 1 0,-1-1 0,1 1 0,-1-1 0,0 1 0,0-1 0,1 1 0,-1 0 0,0-1 0,0 1 0,0 0 0,1 0 0,-1 0 0,0-1 0,0 1 0,0 0 0,0 0 0,1 0 0,-1 0 0,0 0 0,0 0 0,0 1 0,0-1 0,1 0 0,-1 0 0,0 1 0,0-1 0,0 0 0,1 1 0,-1-1 0,0 1 0,0 0 0,-4 0 0,0 1 0,1 1 0,-1-1 0,1 0 0,-1 1 0,-5 5 0,3-1 0,0 0 0,0 1 0,1 0 0,0 0 0,0 1 0,1-1 0,0 1 0,1 0 0,0 1 0,0-1 0,1 1 0,0-1 0,1 1 0,0 0 0,0 0 0,1 0 0,1 0 0,0 0 0,1 17 0,0-24 0,0 0 0,0-1 0,0 1 0,1-1 0,-1 0 0,0 1 0,1-1 0,0 0 0,0 0 0,-1 0 0,1 0 0,0 0 0,1 0 0,-1 0 0,0-1 0,0 1 0,1-1 0,-1 0 0,1 1 0,-1-1 0,1 0 0,0-1 0,-1 1 0,1 0 0,0-1 0,0 1 0,-1-1 0,1 0 0,0 0 0,0 0 0,3-1 0,1 1 0,1-1 0,0 1 0,-1-2 0,1 1 0,-1-1 0,1 0 0,-1-1 0,0 0 0,0 0 0,8-5 0,1-4 0,-1-1 0,0-1 0,-1 0 0,-1-1 0,0-1 0,-1 0 0,-1 0 0,-1-1 0,15-33 0,-8 12 0,-1-2 0,-3 0 0,14-64 0,-26 89 0,-4 13 0,-3 9 0,-3 6 0,1 1 0,0 0 0,1 0 0,1 1 0,0-1 0,-6 31 0,-13 97 0,24-140 0,-4 32 0,1 0 0,1 0 0,2 1 0,5 58 0,-4-93 0,0 1 0,0-1 0,0 1 0,0-1 0,0 1 0,0-1 0,0 1 0,0-1 0,0 1 0,0-1 0,0 1 0,0-1 0,0 1 0,0-1 0,1 1 0,-1-1 0,0 1 0,0-1 0,0 0 0,1 1 0,-1-1 0,0 1 0,1-1 0,-1 0 0,0 1 0,1-1 0,-1 0 0,1 1 0,-1-1 0,1 0 0,-1 0 0,0 1 0,1-1 0,-1 0 0,1 0 0,-1 0 0,1 0 0,-1 1 0,1-1 0,-1 0 0,1 0 0,-1 0 0,1 0 0,0 0 0,0-1 0,0 0 0,0 0 0,0 0 0,-1 1 0,1-1 0,0 0 0,-1 0 0,1 0 0,-1 0 0,1 0 0,-1 0 0,1 0 0,-1 0 0,0-1 0,0 1 0,1 0 0,-1 0 0,0 0 0,0 0 0,0-2 0,-1-10-2,0-1 1,-1 0-1,0 1 1,-1-1-1,-1 1 0,0 0 1,-1 0-1,-8-16 1,-8-11-6,-32-45 1,8 17 17,45 67-10,-1 1-1,1-1 1,-1 1-1,0-1 1,1 0-1,-1 1 1,1-1-1,-1 0 1,1 1-1,0-1 1,-1 0-1,1 0 1,0 1-1,-1-1 1,1 0 0,0 0-1,0 0 1,0 0-1,0 1 1,0-1-1,0 0 1,0 0-1,0 0 1,0 0-1,0 1 1,0-1-1,0 0 1,1 0-1,-1 0 1,0 1 0,1-1-1,-1 0 1,0 0-1,1 1 1,-1-1-1,2-1 1,30-1-4,-19 4 2,4-1-57,0 1 0,0 0 0,-1 2-1,1 0 1,-1 0 0,0 2 0,0 0 0,30 15 0,-38-14-2588,-17-4-5476,-14-4 1444</inkml:trace>
</inkml:ink>
</file>

<file path=ppt/ink/ink5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2.189"/>
    </inkml:context>
    <inkml:brush xml:id="br0">
      <inkml:brushProperty name="width" value="0.025" units="cm"/>
      <inkml:brushProperty name="height" value="0.025" units="cm"/>
    </inkml:brush>
  </inkml:definitions>
  <inkml:trace contextRef="#ctx0" brushRef="#br0">18 34 21556,'-14'-14'2627,"10"2"-289,4 7-1089,9 3-1089,10 2-256,9 0-1217,2 6-3139,-3-1-3396</inkml:trace>
</inkml:ink>
</file>

<file path=ppt/ink/ink5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2.545"/>
    </inkml:context>
    <inkml:brush xml:id="br0">
      <inkml:brushProperty name="width" value="0.025" units="cm"/>
      <inkml:brushProperty name="height" value="0.025" units="cm"/>
    </inkml:brush>
  </inkml:definitions>
  <inkml:trace contextRef="#ctx0" brushRef="#br0">50 1 28411,'0'0'4132,"-41"58"-3908,33-25-224,8 2 0,0 0 0,3-2-1666,14-2-1601,-1-6-2658,-2-5-3941</inkml:trace>
  <inkml:trace contextRef="#ctx0" brushRef="#br0" timeOffset="1">76 445 22517,'0'0'3171,"-10"55"-64,10-27-704,0-1-834,0-1-1569,10-2 0,1-3 0,-1-1 0,4-2-705,-5-3-3138,-5-5-3813</inkml:trace>
</inkml:ink>
</file>

<file path=ppt/ink/ink5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55.507"/>
    </inkml:context>
    <inkml:brush xml:id="br0">
      <inkml:brushProperty name="width" value="0.025" units="cm"/>
      <inkml:brushProperty name="height" value="0.025" units="cm"/>
    </inkml:brush>
  </inkml:definitions>
  <inkml:trace contextRef="#ctx0" brushRef="#br0">0 185 7751,'3'3'8061,"8"-1"-7705,-7-1 281,121 8-272,0-6 0,138-13 0,334-43 1428,-169 13-26,506-52 1452,-932 92-3219,44-5 274,1 2 0,67 6 0,-110-3-269,0 1 0,0 0 0,0 1 0,0-1 0,0 1 0,0 0-1,-1 0 1,1 0 0,0 0 0,-1 0 0,0 1 0,1 0 0,-1-1 0,0 1-1,-1 1 1,1-1 0,0 0 0,3 8 0,-4-8-478,-1 0 1,1 0-1,-1 0 0,0 0 1,0 0-1,-1 0 1,1 0-1,-1 0 0,1 5 1</inkml:trace>
</inkml:ink>
</file>

<file path=ppt/ink/ink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2.768"/>
    </inkml:context>
    <inkml:brush xml:id="br0">
      <inkml:brushProperty name="width" value="0.025" units="cm"/>
      <inkml:brushProperty name="height" value="0.025" units="cm"/>
    </inkml:brush>
  </inkml:definitions>
  <inkml:trace contextRef="#ctx0" brushRef="#br0">9 593 10410,'0'0'1639,"0"11"672,-3 45 425,-2-7 2045,5-49-4754,0 0 0,-1 1 0,1-1 1,0 0-1,0 0 0,0 0 0,0 0 0,0 1 1,0-1-1,0 0 0,0 0 0,0 0 0,0 0 1,0 1-1,0-1 0,0 0 0,0 0 0,0 0 1,0 0-1,0 0 0,1 1 0,-1-1 0,0 0 1,0 0-1,0 0 0,0 0 0,0 0 0,0 1 1,0-1-1,0 0 0,1 0 0,-1 0 0,0 0 1,0 0-1,0 0 0,0 0 0,0 0 0,0 0 1,1 1-1,-1-1 0,0 0 0,0 0 0,0 0 1,0 0-1,1 0 0,-1 0 0,0 0 1,0 0-1,0 0 0,0 0 0,1 0 0,-1 0 1,0 0-1,0 0 0,0 0 0,0-1 0,0 1 1,1 0-1,-1 0 0,16-9-172,24-25-2560,-33 28 1974,-1 0 318,-2 2 413,0 0 1,0 1-1,0-1 1,1 1 0,-1 0-1,1 0 1,0 0-1,-1 1 1,1 0 0,1-1-1,-1 2 1,8-3-1,-12 6 204,-1-1-1,1 1 0,0-1 0,-1 1 0,1 0 0,-1-1 0,0 1 1,0 0-1,1 0 0,-1-1 0,0 1 0,0 0 0,-1-1 0,1 1 1,0 0-1,-1 2 0,3 25 1420,-1-29-1613,0 0-1,0 1 1,-1-1-1,1 0 1,0 0-1,0 0 1,0 0-1,0 0 1,0 0 0,0 0-1,0-1 1,0 1-1,0 0 1,0 0-1,0-1 1,0 1-1,0 0 1,0-1-1,-1 1 1,1-1-1,0 1 1,0-1-1,-1 0 1,1 1-1,1-2 1,20-20 211,-20 20-183,24-30 59,-1 0 0,-1-2 0,-2 0 0,-2-2 0,23-52-1,-30 57-278,-2 0 0,-1-1 0,-1 0 0,-2-1 0,-1 0 0,-2 0 0,0-35 0,-4 69 180,0-1 0,0 0 1,0 0-1,0 0 0,0 0 0,0 0 1,0 0-1,0 0 0,-1 0 0,1 0 1,0 0-1,0 0 0,0 0 1,0 0-1,0 0 0,0 0 0,0 0 1,0 0-1,-1 0 0,1 0 0,0 0 1,0 0-1,0 0 0,0 0 0,0 0 1,0 0-1,0 0 0,-1 0 0,1 0 1,0 0-1,0 0 0,0 0 0,0 0 1,0 0-1,0 0 0,0 0 0,0 0 1,0 0-1,0-1 0,-1 1 0,1 0 1,0 0-1,0 0 0,0 0 0,0 0 1,0 0-1,0 0 0,0 0 0,0-1 1,0 1-1,0 0 0,0 0 0,0 0 1,0 0-1,0 0 0,0 0 1,0 0-1,0 0 0,0-1 0,0 1 1,0 0-1,0 0 0,0 0 0,0 0 1,0 0-1,0 0 0,0-1 0,-8 13-14,-8 19 231,7 4-32,2 1 0,1-1 0,2 2 0,1-1 0,2 0 0,4 42 0,10 5-142,-11-76 10,0 1-1,0-1 1,1 0-1,0 0 1,0 0 0,1 0-1,-1 0 1,9 9 0,-11-15 15,-1 0 0,1-1 1,0 1-1,0 0 1,-1-1-1,1 1 0,0-1 1,0 0-1,0 1 0,0-1 1,0 0-1,0 1 1,0-1-1,0 0 0,0 0 1,-1 0-1,1 0 1,0 0-1,0 0 0,0 0 1,0 0-1,0 0 0,0-1 1,0 1-1,0 0 1,0 0-1,0-1 0,0 1 1,-1-1-1,1 1 0,0-1 1,0 1-1,0-1 1,-1 1-1,2-2 0,25-28 1075,-25 26-1052,19-25 178,0-2 0,-3 0 0,27-59 0,-37 68-345,0-1 0,-1 1 0,-1-1 1,-1 0-1,-1-1 0,1-43 0,-5 67 64,0 0-1,1-1 0,-1 1 0,0-1 0,0 1 1,0-1-1,0 1 0,0-1 0,0 1 1,0-1-1,0 1 0,0 0 0,0-1 1,0 1-1,0-1 0,0 1 0,-1-1 0,1 1 1,0 0-1,0-1 0,0 1 0,-1-1 1,1 1-1,0 0 0,0-1 0,-1 1 1,1 0-1,0-1 0,-1 1 0,1 0 1,-1-1-1,-8 12-327,-7 25 126,9-12 217,1 1 0,-3 31 1,8-48-8,0 1-1,0-1 1,1 0 0,0 1 0,1-1 0,0 0 0,0 1-1,1-1 1,0 0 0,5 13 0,-6-19-3,0-1 0,-1 1 0,1 0 0,0-1 0,0 1 1,0-1-1,0 1 0,1-1 0,-1 0 0,0 0 0,0 1 0,1-1 0,-1 0 0,1 0 1,-1 0-1,1 0 0,0-1 0,-1 1 0,1 0 0,0-1 0,-1 1 0,1-1 1,0 1-1,0-1 0,0 0 0,-1 0 0,1 0 0,0 0 0,0 0 0,0 0 0,-1 0 1,1-1-1,0 1 0,0-1 0,-1 1 0,1-1 0,0 0 0,-1 1 0,1-1 0,1-1 1,4-2 60,-1-1 1,0 1 0,0-1 0,0-1 0,-1 1 0,0-1 0,9-12 0,1-4 76,-1-1 0,-2-1 1,0 0-1,-1 0 0,-2-1 1,0-1-1,-2 0 0,-1 0 1,-1 0-1,-1-1 1,-1 1-1,-2-48 0,-1 73-133,0 1 1,0 0-1,0 0 0,0 0 0,0-1 0,0 1 0,0 0 1,0 0-1,0 0 0,0-1 0,0 1 0,0 0 1,0 0-1,0 0 0,0-1 0,0 1 0,0 0 0,0 0 1,0 0-1,0-1 0,0 1 0,0 0 0,0 0 1,-1 0-1,1 0 0,0-1 0,0 1 0,0 0 0,0 0 1,-1 0-1,1 0 0,0 0 0,0 0 0,0-1 1,0 1-1,-1 0 0,1 0 0,0 0 0,0 0 0,0 0 1,-1 0-1,1 0 0,0 0 0,0 0 0,0 0 1,-1 0-1,1 0 0,0 0 0,0 0 0,0 0 0,-1 0 1,1 0-1,0 0 0,0 1 0,-1-1 0,-8 9-198,2 4 200,0 1 0,1 0 0,0 0 0,1 0 0,0 1 0,2-1 0,-3 20 0,0 7 152,-1 61-1,7-83-84,1-1 0,0 0 0,2 0 0,0 1 0,0-2 0,9 25 0,-10-37-43,-1 0-1,1 0 0,1 0 1,-1 0-1,1-1 0,-1 1 0,1-1 1,1 0-1,-1 1 0,1-1 1,-1-1-1,1 1 0,0 0 0,0-1 1,1 0-1,-1 0 0,1 0 1,0-1-1,-1 0 0,1 1 0,0-2 1,0 1-1,0 0 0,1-1 1,-1 0-1,6 0 0,-10-1-12,1 0 0,-1 0 0,0 0 0,1 0 1,-1 0-1,0 0 0,0-1 0,1 1 0,-1-1 0,0 1 0,0-1 0,0 1 0,1-1 0,-1 0 0,0 1 1,0-1-1,0 0 0,0 0 0,0 0 0,0 0 0,0 0 0,-1 0 0,2-2 0,0 0 28,0 0 1,-1-1-1,0 1 0,1-1 0,-1 1 0,-1-1 0,1 0 0,0-5 1,0-5 72,-1 0 0,-1 0 0,-3-23 0,2 27-110,-1 0 0,0 0 0,0 1 0,-8-15 0,10 21 0,-1 0 0,1 0 0,-1 0 0,0 0 0,0 0 0,0 0 0,0 1 0,-1-1 0,1 1 0,-1-1 0,1 1 0,-1 0 0,0 0 0,0 0 0,0 0 0,-5-1 0,7 3 0,1-1 0,-1 1 0,1 0 0,-1 0 0,1 0 0,-1 1 0,1-1 0,-1 0 0,1 0 0,-1 0 0,1 0 0,-1 0 0,1 1 0,-1-1 0,1 0 0,-1 0 0,1 1 0,-1-1 0,1 0 0,0 1 0,-1-1 0,1 0 0,-1 1 0,1-1 0,0 0 0,0 1 0,-1-1 0,1 1 0,0-1 0,0 1 0,-1-1 0,1 1 0,0-1 0,0 1 0,0-1 0,0 1 0,0-1 0,0 1 0,0-1 0,0 1 0,0-1 0,0 2 0,4 23 0,-1-21 0,1 0 0,-1 0 0,1 0 0,0-1 0,0 0 0,0 0 0,1 0 0,-1 0 0,1-1 0,-1 1 0,1-1 0,0 0 0,0-1 0,0 1 0,0-1 0,0 0 0,0 0 0,6 0 0,3 1 0,1-1 0,0-1 0,0 0 0,-1 0 0,20-5 0,-27 4-47,-1-1-1,0 0 1,1-1-1,-1 1 1,0-1-1,-1 0 1,1-1 0,-1 1-1,1-1 1,-1 0-1,0-1 1,0 1-1,-1-1 1,1 0-1,-1 0 1,0 0 0,-1-1-1,1 0 1,-1 1-1,0-1 1,0 0-1,-1 0 1,0-1 0,0 1-1,0 0 1,-1-1-1,0 1 1,0-1-1,-1 0 1,0 1-1,0-1 1,0 1 0,-1-1-1,-2-8 1,3 13-78,0 1-1,-1-1 1,1 1 0,0-1 0,-1 1-1,0 0 1,1-1 0,-1 1 0,0 0-1,0-1 1,1 1 0,-1 0 0,0 0-1,0 0 1,-1 0 0,1 0 0,0 0-1,0 0 1,0 0 0,-2-1 0,2 2 38,1 0 0,-1 0 1,0 0-1,1 0 1,-1-1-1,0 1 0,1 0 1,-1 0-1,1 0 0,-1 1 1,0-1-1,1 0 0,-1 0 1,0 0-1,1 0 1,-1 0-1,1 1 0,-1-1 1,0 0-1,1 1 0,-1-1 1,1 0-1,-1 1 0,1-1 1,-1 1-1,1-1 0,0 0 1,-1 1-1,1-1 1,-1 1-1,1-1 0,0 1 1,-1 0-1,1-1 0,0 1 1,0-1-1,-1 1 0,1 0 1,0-1-1,0 1 0,0-1 1,0 1-1,0 0 1,0 1-1,-6 34-6122,3-22 844</inkml:trace>
</inkml:ink>
</file>

<file path=ppt/ink/ink5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56.736"/>
    </inkml:context>
    <inkml:brush xml:id="br0">
      <inkml:brushProperty name="width" value="0.025" units="cm"/>
      <inkml:brushProperty name="height" value="0.025" units="cm"/>
    </inkml:brush>
  </inkml:definitions>
  <inkml:trace contextRef="#ctx0" brushRef="#br0">0 132 15022,'0'0'2023,"12"-6"-1852,24-9-48,1 1-1,1 2 0,0 2 1,0 1-1,65-6 1,-6 7 604,122 6 0,1 24 206,-14-1-409,284-15 1507,111 5-1387,157 30 91,0-52 1092,-447-9-1651,187-15-79,-466 32-70,19 0 15,-1-3 1,92-23-1,-138 26 1042,-13 1-531,-30-2-1439,1 0-3975,16-4-2864,10-5-6966</inkml:trace>
</inkml:ink>
</file>

<file path=ppt/ink/ink5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4.311"/>
    </inkml:context>
    <inkml:brush xml:id="br0">
      <inkml:brushProperty name="width" value="0.025" units="cm"/>
      <inkml:brushProperty name="height" value="0.025" units="cm"/>
    </inkml:brush>
  </inkml:definitions>
  <inkml:trace contextRef="#ctx0" brushRef="#br0">223 0 6822,'-2'12'5761,"-11"29"-3916,-1-1 0,-26 49 0,16-36-876,-18 58 0,32-79-873,1 2 0,2-1-1,2 1 1,0 0 0,3 0 0,0 1-1,3-1 1,0 0 0,3 0-1,0 0 1,3 0 0,0 0 0,19 49-1,-3-29-292,-3 1-1,-2 1 1,-2 1-1,12 90 1,-24-82 171,-3 0 0,-3 1 0,-2-1 0,-14 65 0,-71 251 104,54-244 241,15-53 256,-13 118 0,29-156-873,2 0-1,2 0 1,2 1-1,10 58 1,8 19-1267,4 135 0,-22-184 3135,-12 106 1,6-149-806,2-19-520,0 1 0,0-1 1,1 1-1,1-1 0,1 1 1,2 20-1,2-41-1993,1-10-764,-2-25-4684</inkml:trace>
</inkml:ink>
</file>

<file path=ppt/ink/ink5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5.642"/>
    </inkml:context>
    <inkml:brush xml:id="br0">
      <inkml:brushProperty name="width" value="0.025" units="cm"/>
      <inkml:brushProperty name="height" value="0.025" units="cm"/>
    </inkml:brush>
  </inkml:definitions>
  <inkml:trace contextRef="#ctx0" brushRef="#br0">365 1 8040,'0'0'17408,"-10"11"-17264,-181 271 27,77-105-75,99-156-74,10-14-13,-1 0 0,1 1-1,0 0 1,1 0 0,-5 12 0,19-24-2474,6-8 782,10-23-1974,3-10-1852</inkml:trace>
</inkml:ink>
</file>

<file path=ppt/ink/ink5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5.999"/>
    </inkml:context>
    <inkml:brush xml:id="br0">
      <inkml:brushProperty name="width" value="0.025" units="cm"/>
      <inkml:brushProperty name="height" value="0.025" units="cm"/>
    </inkml:brush>
  </inkml:definitions>
  <inkml:trace contextRef="#ctx0" brushRef="#br0">116 1 16111,'0'0'3251,"-4"11"-2124,-1 9-866,0 1 0,1 0 0,1 0 1,1 0-1,1 0 0,1 0 0,1 0 1,0 1-1,2-1 0,0 0 0,2-1 0,0 1 1,1-1-1,14 31 0,-13-37-327,20 48 338,-26-59-338,0 0 0,0 1 0,-1-1 0,1 1 0,0-1 0,-1 0 1,0 1-1,0-1 0,0 1 0,0-1 0,-1 1 0,0-1 0,1 0 0,-1 1 0,-3 5 0,3-7-226,-1 0 0,0 0 0,0 0 0,0-1 0,-1 1 0,1-1 0,0 0 0,-1 1 0,1-1-1,0 0 1,-1-1 0,0 1 0,1 0 0,-1-1 0,1 1 0,-1-1 0,0 0 0,1 0 0,-1 0 0,0 0-1,1 0 1,-1 0 0,-4-2 0,-3 1-1305,1-1 0,0 0 0,1-1 0,-1 0 1,-14-6-1,-14-14-4185</inkml:trace>
</inkml:ink>
</file>

<file path=ppt/ink/ink5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6.325"/>
    </inkml:context>
    <inkml:brush xml:id="br0">
      <inkml:brushProperty name="width" value="0.025" units="cm"/>
      <inkml:brushProperty name="height" value="0.025" units="cm"/>
    </inkml:brush>
  </inkml:definitions>
  <inkml:trace contextRef="#ctx0" brushRef="#br0">66 220 3011,'-28'-27'7014,"9"2"-3234,6 6-769,8 4-513,5 2 1,0 2-802,17 1-608,4 4-224,11-1-416,1 3-353,5 4-96,1 0-1057,-3 0-2755,-3-1-4324</inkml:trace>
  <inkml:trace contextRef="#ctx0" brushRef="#br0" timeOffset="1">409 0 19859,'-5'9'1655,"4"-5"-1591,-30 69 3053,29-69-2931,1 1-1,-1 0 1,1 0-1,0 0 1,1-1-1,-1 1 1,1 0-1,0 0 1,0 0-1,0 0 1,1 0-1,0 0 1,0 0-1,0 0 1,3 7 0,-2-10-187,0 0 0,0 0 1,0 0-1,0 0 1,0-1-1,1 1 1,-1-1-1,0 1 1,1-1-1,-1 0 1,1 0-1,0 0 1,-1 0-1,1 0 1,0-1-1,0 1 0,-1-1 1,1 0-1,0 0 1,0 0-1,0 0 1,-1 0-1,1-1 1,4 0-1,1 0-6,-1-1 1,0 1-1,1-1 0,-1-1 0,0 1 0,0-1 0,0 0 1,7-5-1,-6 0 89,1 0 1,-1 0-1,-1 0 1,1-1 0,-1 0-1,-1-1 1,0 1-1,0-1 1,-1 0-1,0-1 1,-1 1 0,0-1-1,-1 0 1,3-12-1,-8 38-29,0-1 0,-1 0-1,0 0 1,-6 14 0,5-19-44,0 1 0,1 0-1,1 1 1,-1-1 0,2 0 0,0 1 0,0-1 0,1 1 0,1 20 0,0-30-7,-1 0 0,1-1 0,-1 1 0,1 0 0,0 0 0,0 0 0,-1 0 0,1 0 1,0-1-1,0 1 0,0 0 0,0-1 0,0 1 0,0-1 0,0 1 0,0-1 0,0 1 0,0-1 1,0 1-1,0-1 0,0 0 0,0 0 0,0 0 0,0 0 0,0 0 0,1 0 0,-1 0 0,0 0 0,0 0 1,0 0-1,0 0 0,0-1 0,0 1 0,0-1 0,0 1 0,2-1 0,39-17-197,-4-8-2820,-3-5-6947,-19 12-1767</inkml:trace>
</inkml:ink>
</file>

<file path=ppt/ink/ink5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6.668"/>
    </inkml:context>
    <inkml:brush xml:id="br0">
      <inkml:brushProperty name="width" value="0.025" units="cm"/>
      <inkml:brushProperty name="height" value="0.025" units="cm"/>
    </inkml:brush>
  </inkml:definitions>
  <inkml:trace contextRef="#ctx0" brushRef="#br0">45 1 21909,'0'0'8210,"-7"11"-8466,3-5 178,0 0-90,0-1 0,1 0 1,-1 1-1,1 0 0,0 0 0,1 0 1,0 0-1,0 0 0,0 1 0,0-1 1,1 1-1,0-1 0,1 1 0,0 11 0,0-17 148,1 0 0,0 0-1,-1 0 1,1 0 0,0 0-1,0 0 1,0 0 0,-1 0-1,1 0 1,0 0-1,0-1 1,1 1 0,-1 0-1,0 0 1,0-1 0,0 1-1,0-1 1,1 1 0,-1-1-1,0 0 1,0 1-1,1-1 1,-1 0 0,0 0-1,2 0 1,40 1-13,-34-1 19,16-1-77,-18 0 58,0 0 0,0 1 0,0-1 0,0 2 1,0-1-1,0 1 0,0 0 0,0 0 0,0 1 1,0 0-1,0 0 0,7 4 0,-14-6 77,1 1 1,0 0-1,-1 0 0,1-1 1,-1 1-1,0 0 0,1 0 0,-1 0 1,1-1-1,-1 1 0,0 0 1,0 0-1,0 0 0,1 0 0,-1 0 1,0 0-1,0 0 0,0 0 1,0-1-1,0 1 0,-1 0 0,1 0 1,0 0-1,0 0 0,-1 0 1,1 0-1,0-1 0,-1 1 0,1 0 1,-1 0-1,1 0 0,-1-1 1,1 1-1,-1 0 0,0-1 0,1 1 1,-1 0-1,0-1 0,1 1 1,-1-1-1,0 1 0,0-1 0,0 0 1,-1 1-1,-39 24 1446,39-24-1455,-59 23 1092,56-23-1250,0 1 0,0-1-1,0 0 1,0-1 0,0 1-1,0-1 1,0 0 0,0 0-1,0 0 1,-9-3 0,7-5-4292,6-10-4073</inkml:trace>
</inkml:ink>
</file>

<file path=ppt/ink/ink5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7.871"/>
    </inkml:context>
    <inkml:brush xml:id="br0">
      <inkml:brushProperty name="width" value="0.025" units="cm"/>
      <inkml:brushProperty name="height" value="0.025" units="cm"/>
    </inkml:brush>
  </inkml:definitions>
  <inkml:trace contextRef="#ctx0" brushRef="#br0">200 216 15855,'0'0'5408,"-9"-4"-3428,6 2-1916,0 1 0,0-1 0,-1 1 0,1 0 0,0 0 0,-1 0-1,1 0 1,-1 1 0,1-1 0,-1 1 0,0 0 0,1 0 0,-1 0-1,1 1 1,-1-1 0,1 1 0,-1 0 0,1 0 0,-1 0 0,1 0-1,0 0 1,-1 1 0,1 0 0,0-1 0,0 1 0,-5 5 0,-2 2 22,1 1 1,1 0 0,-1 0-1,2 0 1,-1 1-1,2 1 1,-1-1 0,1 1-1,1 0 1,0 0 0,1 0-1,-4 20 1,8-31-81,-1 0-1,1-1 1,0 1 0,0 0-1,-1 0 1,1 0 0,0 0-1,0 0 1,0 0 0,0 0-1,0-1 1,0 1 0,0 0-1,0 0 1,0 0 0,1 0-1,-1 0 1,0 0-1,1-1 1,-1 1 0,0 0-1,1 0 1,-1 0 0,1-1-1,-1 1 1,1 0 0,-1-1-1,1 1 1,0 0 0,-1-1-1,1 1 1,0-1 0,0 1-1,-1-1 1,1 1 0,0-1-1,0 0 1,0 1 0,-1-1-1,1 0 1,0 0 0,0 1-1,0-1 1,0 0 0,0 0-1,0 0 1,0 0 0,-1 0-1,1 0 1,0 0-1,0-1 1,0 1 0,0 0-1,0 0 1,1-1 0,5-2 61,1 1 0,-1-1 1,0-1-1,0 1 0,7-6 1,20-14 69,-1-2 0,-1-1 0,-2-2 0,0-1 1,-2-2-1,-1 0 0,-2-2 0,-1 0 0,35-67 1,-46 71 223,-13 29-345,0 0 0,0 0 0,0 0 0,0 0 0,-1 0 1,1 0-1,0 0 0,0 0 0,0 0 0,0 0 0,0 0 0,0 0 0,0 0 0,0 0 0,0 0 0,0 0 0,-1 0 0,1 0 0,0 0 0,0 0 0,0 0 0,0 0 0,0 0 0,0 0 0,0 0 0,0 0 0,-1 0 0,1 0 0,0 0 0,0 0 0,0 0 1,0 0-1,0 0 0,0 0 0,0 0 0,0 0 0,0 0 0,-29 46 273,-34 82-113,55-110-128,2 1 0,-1 0 0,2 0 0,1 1 0,-2 21 0,5-40-45,1 0 1,-1 1-1,1-1 0,0 1 1,0 0-1,0-1 0,0 1 1,0-1-1,0 1 1,0-1-1,0 1 0,1-1 1,-1 1-1,1-1 0,-1 0 1,1 1-1,-1-1 0,1 1 1,0-1-1,0 0 0,0 0 1,-1 1-1,1-1 0,1 0 1,-1 0-1,0 0 1,0 0-1,0 0 0,0 0 1,1-1-1,-1 1 0,0 0 1,1 0-1,-1-1 0,1 1 1,-1-1-1,0 0 0,1 1 1,-1-1-1,1 0 1,-1 0-1,1 0 0,-1 0 1,1 0-1,-1 0 0,1 0 1,-1 0-1,1-1 0,-1 1 1,1 0-1,1-2 0,7-1 43,0 0 0,-1-1 0,1 0 0,-1 0 0,0-1 0,11-9 0,-5 3-1,-1-1-1,0-1 0,20-23 0,-29 31-20,-1-1 0,0 1 0,0-1 0,0 0 0,-1 0 0,0 0 0,0-1 0,0 1 0,-1-1 0,0 1 0,-1-1 0,1 0 0,0-8 0,-23 57-158,18-34 174,-4 5 16,2 0 0,0 1 0,0 0 1,1 1-1,1-1 0,-3 29 0,6-42-53,0 1-1,0 0 1,1-1 0,-1 1-1,0-1 1,0 1 0,1-1-1,-1 1 1,1-1 0,0 0-1,-1 1 1,1-1 0,0 0-1,0 1 1,0-1 0,0 0-1,0 0 1,0 0 0,0 0-1,0 0 1,0 0 0,0 0-1,2 1 1,1 0 15,0 0 0,0-1 0,0 0 1,0 1-1,0-1 0,0-1 0,0 1 0,7 0 0,5-1 36,-1-1 0,0 0 0,29-7 0,-21 2-9,-1 0 1,1-2-1,-2 0 0,1-2 1,21-13-1,-42 23-40,0 0-1,-1-1 1,1 1-1,0-1 1,0 1-1,0-1 0,-1 0 1,1 1-1,0-1 1,-1 0-1,1 1 1,0-1-1,-1 0 1,1 0-1,-1 0 1,1 0-1,-1 1 1,0-1-1,1 0 1,-1 0-1,0 0 0,1 0 1,-1 0-1,0 0 1,0 0-1,0-2 1,-1 2 10,1-1 0,-1 1 0,0-1 0,1 1 0,-1 0 0,0-1 0,0 1 0,0 0 0,-1-1 0,1 1 0,0 0 0,0 0 0,0 0 0,-3-1 0,-9-6 94,0 1 0,0 0 0,-15-4 0,11 4-58,-5-7-51,22 14 0,0-1 0,-1 1 0,1 0 0,0 0 0,0-1 0,-1 1 0,1 0 0,0-1 0,0 1 0,0 0 0,-1-1 0,1 1 0,0-1 0,0 1 0,0 0 0,0-1 0,0 1 0,0 0 0,0-1 0,0 1 0,0-1 0,0 1 0,0 0 0,0-1 0,0 1 0,0-1 0,0 1 0,0 0 0,0-1 0,2-1 0,1 0 0,-1 1 0,0-1 0,0 1 0,1 0 0,-1 0 0,1 0 0,-1 0 0,1 0 0,-1 0 0,1 0 0,-1 1 0,5-1 0,29-6-151,107-25-6275,-97 18-4197</inkml:trace>
</inkml:ink>
</file>

<file path=ppt/ink/ink5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8.829"/>
    </inkml:context>
    <inkml:brush xml:id="br0">
      <inkml:brushProperty name="width" value="0.025" units="cm"/>
      <inkml:brushProperty name="height" value="0.025" units="cm"/>
    </inkml:brush>
  </inkml:definitions>
  <inkml:trace contextRef="#ctx0" brushRef="#br0">64 7 19090,'0'0'6897,"-6"16"-6139,-9 29-353,-13 58-1,23-78-309,1-1-1,1 1 1,1 0-1,2 49 1,0-71-91,0 0 0,1 0 1,-1 0-1,0 0 0,1 0 1,-1 0-1,1-1 0,0 1 1,0 0-1,0 0 0,1 0 1,-1-1-1,0 1 0,1-1 1,0 1-1,0-1 0,0 1 1,0-1-1,0 0 0,0 0 1,0 0-1,1 0 0,-1-1 1,1 1-1,-1-1 1,1 1-1,0-1 0,0 0 1,-1 0-1,1 0 0,0 0 1,0 0-1,0-1 0,0 0 1,0 1-1,0-1 0,0 0 1,0 0-1,0-1 0,0 1 1,0-1-1,5-1 0,3-1 21,1 0 1,-1-1-1,0-1 0,0 0 0,-1 0 0,0-1 0,0-1 0,0 0 0,14-12 0,-4-4 151,0 0 0,-1-1-1,-2 0 1,-1-2 0,0 0 0,-2-1-1,-1 0 1,-2-1 0,0-1-1,-2 0 1,6-34 0,-22 92-403,-22 47 0,19-52 338,0 0 1,2 1-1,1 0 0,0 1 0,-2 32 0,8-57-98,1 0 0,0 0-1,0 0 1,0 0-1,0 0 1,0 0 0,0 0-1,0 0 1,0 0-1,1 0 1,-1 0-1,0 0 1,1 0 0,-1 0-1,0 0 1,1 0-1,-1 0 1,1 0-1,0-1 1,-1 1 0,1 0-1,0 0 1,-1-1-1,1 1 1,0 0 0,0-1-1,1 2 1,0-2 4,0 1 1,0-1-1,1 1 1,-1-1 0,0 0-1,0 0 1,0 0-1,0 0 1,0-1-1,0 1 1,0 0 0,4-2-1,7-3 48,0 0 0,0-1-1,13-9 1,-23 14-50,32-23 72,26-14-36,-57 36-52,0 0 0,0 0 0,0 0 0,1 0 1,-1 1-1,0 0 0,1 0 0,-1 0 0,1 1 0,-1 0 1,10 0-1,-13 0-3,0 1-1,0-1 1,0 0 0,-1 1 0,1 0 0,0-1 0,0 1-1,0-1 1,-1 1 0,1 0 0,0 0 0,-1-1-1,1 1 1,-1 0 0,1 0 0,-1 0 0,1 0 0,-1 0-1,1-1 1,-1 1 0,0 0 0,0 0 0,1 0 0,-1 0-1,0 0 1,0 0 0,0 2 0,0 33 46,0-27 17,-2 7 147,1 0 1,-8 29-1,-2 20 189,11-65-395,-1 1 0,1 0 0,0 0 0,0 0 0,0 0 0,0 0 0,1-1 0,-1 1 0,0 0 0,0 0 0,0 0 0,1 0 0,-1-1 0,0 1 0,1 0 0,-1 0 0,1-1 0,-1 1 0,1 0 0,-1-1 0,1 1 0,0 0 0,-1-1 0,1 1 0,-1-1 0,1 1 0,0-1 0,0 1 0,-1-1 0,1 0 0,0 1 0,0-1 0,0 0 0,-1 0 0,1 0 0,0 1 0,0-1 0,0 0 0,0 0 0,0 0 0,-1 0 0,1 0 0,0 0 0,0-1 0,0 1 0,0 0 0,-1 0 0,2-1 0,43-16 0,-18-1 0,-1-1 0,40-37 0,-37 30 0,40-27 0,-68 53 0,-1-1 0,1 1 0,-1-1 0,1 1 0,-1-1 0,1 1 0,-1 0 0,1-1 0,-1 1 0,1 0 0,0-1 0,-1 1 0,1 0 0,0 0 0,-1 0 0,1-1 0,0 1 0,-1 0 0,1 0 0,0 0 0,-1 0 0,1 0 0,0 0 0,-1 1 0,1-1 0,-1 0 0,1 0 0,0 0 0,-1 0 0,1 1 0,0-1 0,-1 0 0,1 1 0,-1-1 0,1 1 0,-1-1 0,1 0 0,0 2 0,0 0 0,0 1 0,0-1 0,0 1 0,-1 0 0,1-1 0,-1 1 0,1 0 0,-1-1 0,0 1 0,-1 4 0,-10 71 0,11-76 0,-1 0 0,1 0 0,-1 0 0,1 0 0,-1 0 0,1 0 0,0 0 0,0 0 0,0 0 0,1 1 0,-1-1 0,0 0 0,2 3 0,-2-4 0,0-1 0,1 0 0,-1 1 0,0-1 0,1 0 0,-1 1 0,0-1 0,1 0 0,-1 1 0,1-1 0,-1 0 0,1 0 0,-1 1 0,1-1 0,-1 0 0,0 0 0,1 0 0,-1 0 0,1 1 0,0-1 0,-1 0 0,1 0 0,-1 0 0,1 0 0,-1 0 0,1-1 0,-1 1 0,1 0 0,-1 0 0,1 0 0,-1 0 0,7-3 0,-1 0 0,0-1 0,0 1 0,0-1 0,9-8 0,-2 2-104,-5 4-1052,-1 0 0,0 0 1,0 0-1,11-15 0,-12 12-8912</inkml:trace>
</inkml:ink>
</file>

<file path=ppt/ink/ink5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9.745"/>
    </inkml:context>
    <inkml:brush xml:id="br0">
      <inkml:brushProperty name="width" value="0.025" units="cm"/>
      <inkml:brushProperty name="height" value="0.025" units="cm"/>
    </inkml:brush>
  </inkml:definitions>
  <inkml:trace contextRef="#ctx0" brushRef="#br0">94 1 21652,'0'0'3214,"0"13"-1495,-5 33-749,-2 1 0,-25 86 0,-7 30 1276,35-138-2041,1 1 1,1 0-1,1-1 0,3 36 0,-2-61-205,0 1 0,0-1 0,0 1 0,0-1 0,0 0 0,0 1 0,0-1 0,0 0 0,0 1 0,0-1 0,0 1 0,0-1 0,1 0 0,-1 1 0,0-1 0,0 0 0,0 0 0,1 1 0,-1-1 0,0 0 0,0 1 0,1-1 0,-1 0 0,0 0 0,1 0 0,-1 1 0,0-1 0,1 0 0,-1 0 0,0 0 0,1 0 0,-1 0 0,0 1 0,1-1 0,-1 0 0,1 0 0,-1 0 0,0 0 0,1 0 0,-1 0 0,0 0 0,1 0 0,-1-1 0,1 1 0,-1 0 0,16-11 0,-6-8 0,0 0 0,-2 0 0,0-1 0,-2 0 0,0 0 0,-1 0 0,3-31 0,0 14 0,-4 14 0,-4 26 0,0 0 0,0 1 0,1-1 0,0 0 0,-1 0 0,1 0 0,0 0 0,1-1 0,-1 1 0,0 0 0,1 0 0,0-1 0,-1 1 0,1-1 0,0 1 0,1-1 0,-1 0 0,0 0 0,0 0 0,1 0 0,0 0 0,3 2 0,-4-3 0,0 0 0,0 0 0,0 0 0,0 0 0,0 0 0,0 0 0,0-1 0,1 1 0,-1-1 0,0 0 0,0 1 0,1-1 0,-1 0 0,0 0 0,0 0 0,1-1 0,-1 1 0,0-1 0,0 1 0,1-1 0,-1 0 0,0 1 0,0-1 0,0 0 0,0-1 0,0 1 0,0 0 0,0 0 0,-1-1 0,1 1 0,0-1 0,-1 0 0,1 1 0,-1-1 0,0 0 0,2-3 0,12-35 0,-14 21 0,-1 18 0,-1 1 0,1 0 0,0 0 0,0-1 0,-1 1 0,1 0 0,0 0 0,0 0 0,-1 0 0,1-1 0,0 1 0,-1 0 0,1 0 0,0 0 0,-1 0 0,1 0 0,0 0 0,-1 0 0,1 0 0,0 0 0,-1 0 0,1 0 0,0 0 0,-1 0 0,1 0 0,0 0 0,-1 0 0,1 0 0,0 1 0,-1-1 0,1 0 0,0 0 0,0 0 0,-1 0 0,1 1 0,0-1 0,-1 0 0,1 0 0,0 0 0,0 1 0,0-1 0,-1 0 0,1 1 0,0-1 0,-3 4 0,0 0 0,0 0 0,0 0 0,1 0 0,-1 0 0,1 1 0,0-1 0,0 1 0,1 0 0,-1-1 0,1 1 0,0 0 0,1 0 0,-1 0 0,1 0 0,0-1 0,1 10 0,-1-13 0,1 0 0,0 1 0,0-1 0,0 0 0,0 0 0,0 0 0,0 0 0,0 0 0,0 0 0,0 0 0,1-1 0,-1 1 0,0 0 0,0-1 0,1 1 0,-1-1 0,0 1 0,1-1 0,-1 0 0,1 1 0,-1-1 0,0 0 0,1 0 0,2 0 0,45 0 0,-35-1 0,154-9 0,-167 10 0,0 0 0,0-1 0,0 1 0,0 0 0,0 0 0,0 1 0,0-1 0,0 0 0,0 0 0,0 0 0,-1 1 0,1-1 0,0 0 0,0 1 0,0-1 0,0 1 0,0-1 0,-1 1 0,1-1 0,0 1 0,-1 0 0,1-1 0,0 1 0,-1 0 0,1 0 0,-1-1 0,1 1 0,-1 0 0,1 0 0,-1 0 0,1 0 0,-1-1 0,0 1 0,0 0 0,1 0 0,-1 2 0,-5 25 0,5-25 0,5-12 0,2-1 0,0-1 0,0 1 0,0 1 0,1 0 0,1 0 0,0 0 0,12-9 0,-17 15 0,0 0 0,0 0 0,0 1 0,1-1 0,-1 1 0,1 0 0,0 0 0,-1 0 0,1 1 0,0 0 0,0 0 0,0 0 0,0 0 0,0 1 0,0 0 0,0 0 0,9 1 0,-13 0 0,0 0 0,0-1 0,0 1 0,0 0 0,0 0 0,0 0 0,0 0 0,0 0 0,0 0 0,0 0 0,0 0 0,-1 0 0,1 0 0,0 0 0,-1 0 0,1 1 0,-1-1 0,1 0 0,-1 0 0,0 1 0,0-1 0,1 0 0,-1 1 0,0-1 0,0 3 0,-1 42 0,1-31 0,-1-14-86,1 0 0,0 0 0,0-1-1,0 1 1,0 0 0,0 0 0,0 0 0,0 0 0,0 0 0,0-1-1,0 1 1,0 0 0,0 0 0,1 0 0,-1 0 0,0-1 0,1 1 0,-1 0-1,0 0 1,1-1 0,-1 1 0,1 0 0,-1 0 0,1-1 0,0 1-1,-1-1 1,1 1 0,0-1 0,-1 1 0,1-1 0,0 1 0,1 0-1,26-10-5629,-24 7 5008,8-3-6691,1 1-4154</inkml:trace>
</inkml:ink>
</file>

<file path=ppt/ink/ink5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1.040"/>
    </inkml:context>
    <inkml:brush xml:id="br0">
      <inkml:brushProperty name="width" value="0.025" units="cm"/>
      <inkml:brushProperty name="height" value="0.025" units="cm"/>
    </inkml:brush>
  </inkml:definitions>
  <inkml:trace contextRef="#ctx0" brushRef="#br0">0 441 11371,'0'0'9022,"2"-9"-5168,6-25-389,-7 33-3393,-1 0 0,0 0 0,0 0 0,1 1 0,-1-1 0,1 0 0,-1 0 0,1 1 0,-1-1 0,1 0 0,-1 1 0,1-1 0,-1 1 0,1-1 0,0 1 0,-1-1 0,1 1 0,0-1 0,0 1 0,-1 0 0,1-1 0,0 1 0,0 0 0,0-1 0,0 1 0,-1 0 0,1 0 0,0 0 0,0 0 0,0 0 0,0 0 0,-1 0 0,1 0 0,0 0 0,0 1 0,0-1 0,0 0 0,1 1 0,33 14 1968,-27-11-1833,3 1-220,0-1-1,0-1 1,0 0 0,1-1-1,-1 0 1,1 0 0,0-1-1,12-1 1,-21 0 9,0 0 1,0 0-1,0 0 0,0-1 0,-1 1 1,1-1-1,0 0 0,0 0 1,-1 0-1,1 0 0,0 0 1,-1 0-1,1-1 0,-1 1 1,1-1-1,-1 0 0,0 0 1,0 0-1,0 0 0,0 0 1,0 0-1,0 0 0,-1-1 1,1 1-1,-1 0 0,1-1 1,-1 0-1,0 1 0,0-1 1,0 0-1,-1 0 0,1 1 0,0-1 1,-1 0-1,0 0 0,0-5 1,0 7-3,0-1-1,0 0 1,0 0 0,0 0 0,0 0 0,-1 0 0,1 1 0,0-1 0,-1 0-1,0 0 1,1 1 0,-1-1 0,0 0 0,0 1 0,0-1 0,0 1-1,0-1 1,0 1 0,-1-1 0,1 1 0,0 0 0,-1 0 0,-1-2-1,0 2 4,0 0 0,1 0 0,-1 0 0,0 0 0,0 0-1,0 1 1,0 0 0,0-1 0,0 1 0,0 0 0,0 0-1,0 0 1,-3 1 0,-2 1 33,0-1 0,1 1 0,-1 1 0,1-1 0,0 1 0,0 0 0,0 1 0,0 0 0,0 0 1,-8 8-1,10-9-25,1 2 0,0-1 0,1 0 0,-1 1 1,1 0-1,0 0 0,0 0 0,0 0 0,1 0 1,-1 1-1,1-1 0,1 1 0,-1-1 0,1 1 1,0 0-1,0 0 0,1-1 0,-1 8 0,2-8-4,0-1 0,0 0 0,0 0-1,0 1 1,1-1 0,0 0 0,0-1-1,0 1 1,0 0 0,0 0 0,1-1-1,-1 0 1,1 1 0,0-1 0,0 0-1,1 0 1,-1 0 0,0-1-1,1 1 1,0-1 0,-1 0 0,1 0-1,0 0 1,7 2 0,1 0-276,0 0 1,0-1-1,0 0 1,1-1-1,-1 0 1,14 0-1,-20-2 99,-1 0 0,1 0 0,0-1 0,-1 0-1,1 0 1,-1 0 0,0-1 0,1 0 0,-1 0 0,0 0-1,0 0 1,0-1 0,0 0 0,-1 0 0,8-6 0,65-75-6466,-11-9 5408,-38 44 2954,-2-2 1,-2 0-1,-2-1 0,14-57 1,-30 76-490,-6 33-1215,-1 0 0,1-1 0,0 1 0,0 0 1,0 0-1,0 0 0,-1-1 0,1 1 0,0 0 0,0 0 0,-1 0 0,1 0 1,0-1-1,0 1 0,-1 0 0,1 0 0,0 0 0,0 0 0,-1 0 0,1 0 0,0 0 1,0 0-1,-1 0 0,1 0 0,0 0 0,-1 0 0,1 0 0,0 0 0,0 0 0,-1 0 1,1 0-1,0 0 0,0 0 0,-1 1 0,1-1 0,0 0 0,0 0 0,-1 0 1,1 0-1,0 0 0,0 1 0,0-1 0,-1 0 0,1 0 0,0 0 0,0 1 0,0-1 1,0 0-1,-1 1 0,-42 47 566,27-29-650,1-1 100,-10 10 234,1 0-1,-24 40 1,43-60-221,0 1 1,0 0-1,1 0 0,0 1 0,1-1 1,0 1-1,0-1 0,1 1 1,0 0-1,1 0 0,0 0 0,1 0 1,0 13-1,1-20-45,-1-1 0,1 1 0,0 0 0,-1-1 0,1 1 0,0-1 0,0 1 0,1-1 0,-1 0 0,0 1 0,1-1 0,0 0 0,-1 0 0,1 0 0,0 0 0,0 0 0,0-1 0,5 4 0,-3-2 0,1-1 0,0 0 0,1 1 0,-1-2 0,0 1 0,1-1 0,-1 0 0,11 1 0,-6-1 0,0-1 0,-1 0 0,1 0 0,-1-1 0,1-1 0,-1 0 0,1 0 0,-1 0 0,0-2 0,14-5 0,14-19 0,-30 22 0,1 0 0,-1 0 0,1 1 0,11-6 0,-19 12 0,0-1 0,1 0 0,-1 1 0,1-1 0,-1 0 0,1 0 0,-1 1 0,0-1 0,1 1 0,-1-1 0,0 0 0,1 1 0,-1-1 0,0 1 0,1-1 0,-1 1 0,0-1 0,0 1 0,0-1 0,0 1 0,1-1 0,-1 1 0,0-1 0,0 1 0,0-1 0,0 1 0,0-1 0,0 1 0,0 0 0,0-1 0,-1 1 0,1 0 0,0 27 0,0-23 0,0-3 0,0 1 0,-1-1 0,1 0 0,0 1 0,1-1 0,-1 0 0,0 1 0,1-1 0,-1 0 0,1 1 0,0-1 0,0 0 0,0 0 0,0 0 0,0 0 0,0 0 0,0 0 0,1 0 0,1 2 0,1-2 0,-1 0 0,1-1 0,-1 0 0,1 0 0,-1 0 0,1 0 0,0-1 0,-1 1 0,1-1 0,0 0 0,6-1 0,11 0 0,-1-1 0,0-1 0,1-1 0,-1-1 0,-1-1 0,1 0 0,36-19 0,-32 15 0,-24 10 0,1 0 0,-1-1 0,0 1 0,1 0 0,-1-1 0,0 1 0,1 0 0,-1 0 0,1-1 0,-1 1 0,1 0 0,-1 0 0,1 0 0,-1 0 0,1-1 0,-1 1 0,1 0 0,-1 0 0,1 0 0,-1 0 0,1 0 0,-1 0 0,1 0 0,-1 1 0,1-1 0,-1 0 0,1 0 0,-1 0 0,1 0 0,-1 1 0,0-1 0,1 0 0,-1 0 0,1 1 0,-1-1 0,0 0 0,1 1 0,-1-1 0,0 0 0,1 1 0,-1-1 0,0 1 0,1-1 0,-1 1 0,0-1 0,0 1 0,-3 28 0,-2-3 0,5-25 0,0-1 0,0 1 0,0-1 0,0 1 0,0-1 0,0 1 0,0-1 0,0 1 0,0-1 0,0 1 0,1-1 0,-1 1 0,0-1 0,0 1 0,0-1 0,1 0 0,-1 1 0,0-1 0,0 1 0,1-1 0,-1 0 0,0 1 0,1-1 0,-1 1 0,1-1 0,-1 0 0,0 0 0,1 1 0,-1-1 0,1 0 0,-1 0 0,1 1 0,-1-1 0,1 0 0,0 0 0,15 1 0,0-2 0,0 1 0,0-2 0,0 0 0,-1-1 0,1-1 0,0 0 0,-1-1 0,27-13 0,-16 8 0,0 1 0,29-7 0,-55 16 0,1 0 0,-1 0 0,1 0 0,-1 0 0,1 0 0,-1 0 0,0 0 0,1 0 0,-1 0 0,1 0 0,-1 0 0,0 0 0,1 0 0,-1 1 0,1-1 0,-1 0 0,0 0 0,1 0 0,-1 1 0,0-1 0,1 0 0,-1 0 0,0 1 0,1-1 0,-1 0 0,0 0 0,1 1 0,-1-1 0,0 1 0,0-1 0,0 0 0,1 1 0,-1-1 0,0 0 0,0 1 0,0-1 0,0 1 0,0-1 0,0 0 0,1 1 0,-1-1 0,0 1 0,-2 28 0,1 2 0,1-30 0,0-1 0,0 1 0,0 0 0,0-1 0,0 1 0,0 0 0,0-1 0,1 1 0,-1 0 0,0-1 0,0 1 0,1-1 0,-1 1 0,0-1 0,1 1 0,-1 0 0,1-1 0,-1 1 0,1-1 0,-1 1 0,1-1 0,-1 0 0,1 1 0,-1-1 0,1 0 0,-1 1 0,1-1 0,0 0 0,-1 1 0,1-1 0,1 0 0,12 1-60,0-1 1,1 0-1,-1-1 1,1-1-1,-1 0 1,0-1-1,0 0 1,0-1-1,22-10 1,-15 4-38,0-1 1,0 0-1,-1-2 1,-1 0-1,21-19 1,-24 12 288,-17 20-179,1 0 0,0-1 0,0 1 0,-1 0 0,1 0 0,-1-1 0,1 1 0,0 0 0,-1 0 0,1-1 0,0 1 0,-1 0 0,1 0 0,-1 0 0,1 0 0,-1 0 0,1 0 0,0 0 0,-1 0 0,1-1 0,-1 2 0,1-1 0,-1 0 0,1 0 0,0 0 0,-1 0 0,1 0 0,-1 0 0,1 0 0,-1 1 0,-46 15 566,40-12-579,0-2 0,1 1 0,0 0 0,1 0 0,-1 1 0,1 0 0,-1 0 0,1 0 0,0 1 0,1-1 0,-9 11 0,13-14 0,0-1 0,0 1 0,0-1 0,0 1 0,0-1 0,0 1 0,0-1 0,0 1 0,0-1 0,0 1 0,0-1 0,0 1 0,1-1 0,-1 1 0,0-1 0,0 0 0,0 1 0,1-1 0,-1 1 0,0-1 0,1 1 0,-1-1 0,0 0 0,1 1 0,-1-1 0,1 0 0,-1 1 0,0-1 0,1 0 0,-1 0 0,1 0 0,-1 1 0,1-1 0,-1 0 0,1 0 0,-1 0 0,1 0 0,-1 0 0,1 0 0,-1 0 0,1 0 0,-1 0 0,1 0 0,0 0 0,31 1 0,-26-1 0,97-11 0,-79 7 0,1 1 0,46 0 0,-70 3 0,0 1 0,-1-1 0,1 0 0,0 1 0,0-1 0,0 1 0,0-1 0,-1 1 0,1-1 0,0 1 0,0 0 0,-1-1 0,1 1 0,-1 0 0,1-1 0,0 1 0,-1 0 0,1 0 0,-1 0 0,0-1 0,1 1 0,-1 0 0,0 0 0,1 0 0,-1 0 0,0 0 0,0 0 0,0 0 0,0 0 0,0 0 0,0 0 0,0 0 0,0-1 0,0 1 0,0 0 0,-1 0 0,1 0 0,-1 1 0,-10 46 0,7-37 0,4-10-45,-1 0-1,1 0 1,-1 1 0,1-1-1,0 0 1,0 0-1,0 0 1,-1 1 0,1-1-1,0 0 1,1 0 0,-1 0-1,0 1 1,0-1 0,0 0-1,1 0 1,-1 0-1,1 1 1,-1-1 0,1 0-1,-1 0 1,1 0 0,-1 0-1,1 0 1,0 0-1,0 0 1,0 0 0,-1-1-1,3 2 1,-1-1-196,0 0 1,1 0-1,-1-1 1,1 1-1,-1-1 0,1 1 1,-1-1-1,1 0 0,-1 0 1,1 0-1,-1 0 0,1-1 1,3 0-1,5-1-1172,0-1 0,-1-1 1,1 0-1,0 0 0,16-10 0,8-12-7000</inkml:trace>
</inkml:ink>
</file>

<file path=ppt/ink/ink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3.097"/>
    </inkml:context>
    <inkml:brush xml:id="br0">
      <inkml:brushProperty name="width" value="0.025" units="cm"/>
      <inkml:brushProperty name="height" value="0.025" units="cm"/>
    </inkml:brush>
  </inkml:definitions>
  <inkml:trace contextRef="#ctx0" brushRef="#br0">13 19 22742,'-13'-9'1313,"13"1"-256,0 7-1089,25 1-289,-1 0-3522,1 5-4197</inkml:trace>
</inkml:ink>
</file>

<file path=ppt/ink/ink5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1.371"/>
    </inkml:context>
    <inkml:brush xml:id="br0">
      <inkml:brushProperty name="width" value="0.025" units="cm"/>
      <inkml:brushProperty name="height" value="0.025" units="cm"/>
    </inkml:brush>
  </inkml:definitions>
  <inkml:trace contextRef="#ctx0" brushRef="#br0">178 4 23158,'-10'-3'6803,"-16"3"-5526,23 0-693,-7 0-516,1 1-1,0 0 1,0 1-1,0-1 1,0 2-1,1-1 1,-1 2-1,0-1 1,1 1-1,0 0 1,0 0-1,0 1 1,-8 7-1,15-12-67,1 1 1,-1-1-1,0 1 1,1-1-1,-1 1 0,1-1 1,-1 1-1,1-1 1,-1 1-1,1-1 0,-1 1 1,1 0-1,-1-1 0,1 1 1,0 0-1,-1-1 1,1 1-1,0 0 0,0 0 1,0-1-1,-1 1 1,1 0-1,0 0 0,0-1 1,0 1-1,0 0 1,0 0-1,0-1 0,1 1 1,-1 0-1,0 0 1,0-1-1,0 1 0,1 0 1,-1 0-1,0-1 0,1 1 1,-1 0-1,1-1 1,-1 1-1,1-1 0,-1 1 1,1-1-1,-1 1 1,1-1-1,-1 1 0,1-1 1,0 1-1,-1-1 1,1 1-1,0-1 0,-1 0 1,1 0-1,0 1 0,0-1 1,-1 0-1,1 0 1,1 0-1,53 11-61,-45-10 3,17 3-536,32 4-975,-56-8 1505,1 1 0,-1 0 0,1 0 0,-1 0 0,0 0 0,1 1 0,-1-1 0,0 1 0,0 0 0,0 0 0,5 4 0,-7-5 109,-1 0 0,1 0 0,-1 0 1,1 0-1,-1 0 0,0 0 0,1 0 0,-1 0 0,0 0 0,0 0 0,0 1 0,0-1 1,0 0-1,0 0 0,0 0 0,0 0 0,0 0 0,0 0 0,-1 0 0,1 0 0,0 0 1,-1 0-1,1 0 0,-1 0 0,1 0 0,-1 0 0,1 0 0,-1 0 0,0 0 0,1-1 1,-1 1-1,0 0 0,0 0 0,0-1 0,0 1 0,1-1 0,-1 1 0,0-1 0,-2 2 1,-41 21 332,41-21-388,-5 1-456,0 0-1,-1 0 1,1-1 0,-1 0 0,-14 2 0,-10-3-6421</inkml:trace>
</inkml:ink>
</file>

<file path=ppt/ink/ink5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2.966"/>
    </inkml:context>
    <inkml:brush xml:id="br0">
      <inkml:brushProperty name="width" value="0.025" units="cm"/>
      <inkml:brushProperty name="height" value="0.025" units="cm"/>
    </inkml:brush>
  </inkml:definitions>
  <inkml:trace contextRef="#ctx0" brushRef="#br0">102 34 21012,'0'0'10041,"-9"-6"-9806,-28-17-203,36 22-34,1 1 1,-1-1-1,0 1 0,0-1 0,0 1 0,0 0 0,0 0 1,0-1-1,0 1 0,0 0 0,0 0 0,0 0 0,0 0 1,0 0-1,0 0 0,0 0 0,0 0 0,0 1 0,0-1 0,0 0 1,0 1-1,0-1 0,1 0 0,-1 1 0,0-1 0,0 1 1,0-1-1,0 1 0,1 0 0,-1-1 0,0 1 0,0 0 1,1 0-1,-1-1 0,1 1 0,-1 0 0,1 0 0,-1 0 0,1 0 1,-1 0-1,1 1 0,-1 0-3,0-1-1,1 1 1,-1-1-1,1 1 1,0-1-1,-1 1 1,1-1-1,0 1 1,0 0-1,0-1 1,0 1 0,0-1-1,0 1 1,1-1-1,-1 1 1,0-1-1,1 1 1,0-1-1,-1 1 1,1-1-1,0 1 1,-1-1 0,2 2-1,19 12 26,-11-8-27,0 1 0,0 0 0,0 1 0,-1-1 0,10 14 0,-18-20 9,1 0 0,-1 0 0,0 0 0,0 0 0,0 0 0,0 0 0,0 0 1,0 0-1,0 0 0,-1 1 0,1-1 0,-1 0 0,0 1 0,0-1 0,0 0 0,0 1 0,0-1 1,0 0-1,0 1 0,-1-1 0,1 0 0,-1 0 0,0 1 0,0-1 0,0 0 0,0 0 1,0 0-1,0 0 0,0 0 0,-1 0 0,1 0 0,-1 0 0,1-1 0,-1 1 0,-2 1 0,-10 9 140,-1 0 0,-1-1 0,0-1 0,-26 13 0,40-23 179,22-4-17,22-13-254,-1-1 0,41-26 0,-66 35-37,-1-1 0,0 0 0,0-2 0,-1 1 0,-1-2 0,0 0 0,-1 0 0,11-17 0,-15 14-13,-13 16 0,-18 25 0,19-17 0,-1 0 0,1 0 0,0 0 0,1 1 0,0-1 0,0 1 0,1 0 0,0 0 0,1 0 0,0 0 0,0 0 0,1 0 0,0 0 0,1 10 0,1-16 0,-1-1 0,1 0 0,0 1 0,0-1 0,-1 0 0,1 0 0,1 0 0,-1 0 0,0-1 0,0 1 0,1 0 0,-1-1 0,1 0 0,-1 1 0,1-1 0,0 0 0,-1 0 0,1-1 0,0 1 0,0 0 0,-1-1 0,1 0 0,0 0 0,5 0 0,0 1 0,0-1 0,-1 0 0,1 0 0,0-1 0,0 0 0,-1 0 0,1 0 0,10-5 0,-16 5-114,0 0 1,0 0-1,0-1 1,0 1-1,-1-1 0,1 1 1,0-1-1,-1 0 1,1 1-1,-1-1 0,1 0 1,-1 0-1,0 0 1,0 0-1,0 0 0,0-1 1,0 1-1,0 0 1,0-3-1,2-48-5942,-3 39 3921,0-31-8926</inkml:trace>
</inkml:ink>
</file>

<file path=ppt/ink/ink5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3.308"/>
    </inkml:context>
    <inkml:brush xml:id="br0">
      <inkml:brushProperty name="width" value="0.025" units="cm"/>
      <inkml:brushProperty name="height" value="0.025" units="cm"/>
    </inkml:brush>
  </inkml:definitions>
  <inkml:trace contextRef="#ctx0" brushRef="#br0">0 1 22485,'0'0'9385,"67"55"-11915,-41-47-2115,-5-1-2017,-5-4-4132</inkml:trace>
</inkml:ink>
</file>

<file path=ppt/ink/ink5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3.715"/>
    </inkml:context>
    <inkml:brush xml:id="br0">
      <inkml:brushProperty name="width" value="0.025" units="cm"/>
      <inkml:brushProperty name="height" value="0.025" units="cm"/>
    </inkml:brush>
  </inkml:definitions>
  <inkml:trace contextRef="#ctx0" brushRef="#br0">80 204 12075,'0'0'6086,"-8"8"-2744,1 0-2732,0-1-1,0 2 1,1-1 0,0 1 0,0 0-1,1 0 1,0 0 0,1 1-1,0 0 1,0 0 0,1 0 0,1 0-1,-3 20 1,4-28-604,1-1-1,0 1 1,1-1 0,-1 1-1,0-1 1,0 1 0,1-1-1,-1 1 1,1-1-1,-1 1 1,1-1 0,0 0-1,-1 1 1,1-1 0,0 0-1,0 0 1,0 1-1,0-1 1,0 0 0,0 0-1,0 0 1,0 0 0,1 0-1,-1-1 1,2 2 0,0-1 5,1 1 1,0-1 0,-1 0 0,1-1-1,0 1 1,-1-1 0,1 1-1,0-1 1,0 0 0,4-1 0,2 0 15,-1-1 1,0 0-1,0 0 1,0-1-1,0 0 1,-1 0-1,1-1 1,8-5-1,-5 0 56,-1 0-1,-1-1 0,0-1 1,0 1-1,-1-2 1,0 1-1,-1-1 1,-1 0-1,1-1 0,-2 0 1,6-14-1,-3 3 76,-2-1 0,0 0 1,-1 0-1,-2 0 0,2-34 0,-9 43-186,-8 23-32,-9 24-12,11-14 115,0 1-1,1 1 1,1-1 0,1 1-1,0 0 1,1 1 0,2-1 0,0 1-1,-1 36 1,4-53-43,0 0 0,1 0 0,-1 0 0,1 0 0,0 0 0,0 0 0,0 0 0,0 0 0,0-1 0,1 1 0,-1 0 0,1-1 0,-1 1 0,1-1 0,0 0 0,0 1 0,0-1 0,1 0 0,-1 0 0,0 0 0,1-1 0,-1 1 0,1 0 0,0-1 0,-1 0 0,1 1 0,0-1 0,0 0 0,0-1 0,5 2 0,-2-1 0,0 0 0,0-1 0,-1 0 0,1 0 0,0 0 0,0-1 0,0 0 0,-1 0 0,1 0 0,0-1 0,-1 0 0,1 0 0,-1 0 0,0 0 0,9-7 0,-3 0 0,0-1 0,0 0 0,-2-1 0,1 0 0,-1-1 0,-1 0 0,0 0 0,-1-1 0,0 0 0,9-25 0,-6 11 0,-2 0 0,-1 0 0,-1-1 0,4-45 0,-19 85 0,-3 15 0,2 6 0,1 1 0,1-1 0,2 1 0,-3 57 0,8-70 0,1-1 0,1 1 0,1-1 0,1 0 0,0 0 0,2 0 0,0 0 0,1 0 0,11 23 0,-12-73 0,-10 3 0,-2 0 0,0 1 0,-1 0 0,-24-49 0,19 48 0,2 0 0,1-1 0,-13-57 0,23 84 0,0 0 0,0 0 0,0 0 0,0-1 0,0 1 0,0 0 0,0 0 0,0-1 0,1 1 0,-1 0 0,0 0 0,1 0 0,-1 0 0,1 0 0,-1 0 0,1 0 0,0 0 0,-1 0 0,1 0 0,0 0 0,0 0 0,0 0 0,-1 0 0,1 0 0,0 1 0,0-1 0,0 0 0,0 1 0,1-1 0,-1 1 0,0-1 0,0 1 0,0-1 0,0 1 0,0 0 0,1 0 0,-1 0 0,0 0 0,0-1 0,1 1 0,-1 1 0,0-1 0,0 0 0,0 0 0,0 0 0,2 1 0,8 0 0,-1 1 0,1 0 0,19 7 0,91 42-4431,-85-41-3502</inkml:trace>
</inkml:ink>
</file>

<file path=ppt/ink/ink5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4.838"/>
    </inkml:context>
    <inkml:brush xml:id="br0">
      <inkml:brushProperty name="width" value="0.025" units="cm"/>
      <inkml:brushProperty name="height" value="0.025" units="cm"/>
    </inkml:brush>
  </inkml:definitions>
  <inkml:trace contextRef="#ctx0" brushRef="#br0">19 175 16592,'0'0'2525,"-4"-8"-208,2 3-1998,0 0 1,0 0-1,0 0 1,0 0-1,1-1 1,0 1-1,0-1 1,0 1-1,1-7 1,0 9-214,0 1 0,0 0 1,1-1-1,0 1 0,-1-1 0,1 1 1,0 0-1,0-1 0,0 1 1,0 0-1,1 0 0,-1 0 0,1 0 1,-1 0-1,1 0 0,0 0 1,-1 1-1,1-1 0,0 1 0,0-1 1,0 1-1,1-1 0,-1 1 1,0 0-1,0 0 0,1 0 1,2 0-1,-2 0-95,-1 0 1,1 0-1,-1 0 1,1 0-1,-1 1 1,1-1-1,0 1 1,0 0-1,-1 0 1,1 0-1,0 0 1,-1 0-1,1 0 1,0 1-1,-1-1 1,1 1-1,0 0 1,-1 0-1,1 0 1,-1 0-1,3 2 1,-2-1-11,-1 1 0,1-1 0,-1 1 1,0 0-1,0 0 0,0 0 0,0 0 1,-1 0-1,1 0 0,-1 0 0,0 1 0,0-1 1,0 0-1,1 5 0,1 13 3,-2 0 0,0 0-1,-1 0 1,-4 29 0,4-39 42,-4 14 8,2-18-50,1-1 0,0 1 1,1 0-1,0-1 0,0 1 1,1 9-1,-1-15-3,1 1 0,-1-1-1,1 0 1,-1 0 0,1 1 0,-1-1-1,1 0 1,0 0 0,0 0 0,0 0-1,-1 0 1,1 0 0,0 0-1,0 0 1,1 0 0,-1-1 0,0 1-1,0 0 1,0-1 0,0 1 0,1 0-1,-1-1 1,0 0 0,0 1 0,1-1-1,-1 0 1,0 0 0,1 1 0,-1-1-1,1 0 1,-1 0 0,0-1 0,1 1-1,-1 0 1,0 0 0,0-1-1,2 1 1,9-3 31,0-1 1,-1 1-1,0-2 0,1 0 0,-2 0 1,1-1-1,0 0 0,-1-1 0,-1 0 1,1 0-1,10-12 0,-4 4-3,-1-1 0,0 0 0,-1-2 0,-1 0 0,15-25 0,-25 36 4,0 0 1,1 0 0,-2 0-1,1 0 1,-1-1 0,-1 1-1,1 0 1,-1-1-1,0-12 1,-1 20-33,0 0 0,0 0 0,0-1 0,0 1 0,0 0 0,0 0-1,0-1 1,0 1 0,0 0 0,0 0 0,0-1 0,0 1 0,0 0 0,0 0 0,0-1 0,0 1 0,0 0-1,0 0 1,-1-1 0,1 1 0,0 0 0,0 0 0,0 0 0,0-1 0,-1 1 0,1 0 0,0 0 0,0 0 0,0 0-1,-1 0 1,1-1 0,0 1 0,0 0 0,-1 0 0,1 0 0,0 0 0,0 0 0,-1 0 0,1 0 0,0 0-1,0 0 1,-1 0 0,1 0 0,0 0 0,-1 0 0,1 0 0,0 0 0,0 0 0,-1 0 0,1 0 0,0 0-1,0 0 1,0 1 0,-1-1 0,1 0 0,0 0 0,0 0 0,-1 0 0,1 1 0,0-1 0,0 0 0,0 0 0,0 0-1,-1 1 1,1-1 0,0 0 0,-14 16-179,9-6 173,0 1 1,1 0 0,0 0 0,1 0 0,0 0-1,1 1 1,0-1 0,1 1 0,0 0 0,1-1-1,0 1 1,1 0 0,2 11 0,-3-21 9,1 0 1,0-1-1,-1 1 0,1-1 1,0 1-1,0-1 0,0 1 1,-1-1-1,2 1 0,-1-1 1,0 0-1,0 0 0,0 1 1,1-1-1,-1 0 0,0 0 1,1 0-1,-1-1 1,1 1-1,-1 0 0,1 0 1,1 0-1,1-1 34,-1 1 0,1-1 1,-1 1-1,1-1 0,-1 0 0,1-1 0,-1 1 0,0 0 1,1-1-1,4-1 0,1-2 171,1 1 0,-1-1 0,1-1 0,-1 1-1,-1-2 1,13-8 0,-8 2 7,0 0 0,-1-1 0,0 0 0,-1-1 0,18-27 0,-24 31-159,1 0 1,-1 0 0,-1 0 0,0-1 0,0 0-1,-1 0 1,-1 0 0,0 0 0,0 0 0,0-12 0,-3 23-63,1 0 0,0 0 0,0 0 1,0 0-1,0 0 0,0 0 1,0 0-1,0 0 0,0 0 0,0 0 1,0 0-1,0 0 0,0 0 0,-1 0 1,1 0-1,0 0 0,0 0 0,0 0 1,0 0-1,0 0 0,0 0 1,0 0-1,0 0 0,0 0 0,0 0 1,-1 0-1,1 0 0,0 0 0,0 0 1,0 0-1,0 0 0,0 0 0,0 0 1,0 0-1,0 0 0,0 0 1,0 0-1,0 0 0,0-1 0,0 1 1,-1 0-1,1 0 0,0 0 0,0 0 1,0 0-1,0 0 0,0 0 0,0 0 1,0 0-1,0 0 0,0 0 1,0-1-1,0 1 0,0 0 0,0 0 1,0 0-1,0 0 0,0 0 0,0 0 1,-7 11-154,-6 17 57,10-18 102,0 1 0,1-1 1,0 1-1,0 0 0,1-1 0,0 1 0,1 0 0,1 0 0,2 17 1,-2-27 4,0 1 0,0 0 0,0-1 0,0 1 0,1-1 0,-1 1 0,0-1 0,1 1 1,-1-1-1,1 0 0,0 0 0,-1 0 0,1 0 0,0 0 0,0 0 0,-1 0 1,1-1-1,0 1 0,0-1 0,0 1 0,0-1 0,0 0 0,0 1 0,0-1 1,0 0-1,0 0 0,0-1 0,0 1 0,2-1 0,3 1 28,0-1 0,1-1 0,-1 1 0,0-1 0,0 0 1,11-6-1,-8 3-30,-1-1 0,0 0 1,0-1-1,9-9 0,-15 14-5,0-1 0,-1 0-1,0 0 1,1 1 0,-1-1-1,0-1 1,0 1 0,0 0-1,-1 0 1,1-1 0,-1 1-1,0-1 1,0 1 0,0-1-1,0-6 1,-21 35 0,15-16 0,1 0 0,0 1 0,0-1 0,1 1 0,0 0 0,1 0 0,0 0 0,-1 16 0,3-25 0,0 0 0,0-1 0,1 1 0,-1 0 0,1-1 0,-1 1 0,1-1 0,-1 1 0,0 0 0,1-1 0,0 0 0,-1 1 0,1-1 0,-1 1 0,1-1 0,0 0 0,-1 1 0,1-1 0,0 0 0,-1 1 0,1-1 0,0 0 0,-1 0 0,1 0 0,0 0 0,0 0 0,-1 0 0,1 0 0,0 0 0,-1 0 0,1 0 0,0 0 0,0 0 0,-1 0 0,1-1 0,0 1 0,0-1 0,31-8 0,9-19 0,-33 21 0,1 0 0,0 1 0,19-10 0,-26 15 0,1 0 0,-1 0 0,1 1 0,-1-1 0,1 0 0,-1 1 0,1 0 0,-1-1 0,1 1 0,0 0 0,-1 0 0,1 1 0,-1-1 0,1 1 0,0-1 0,-1 1 0,1 0 0,-1 0 0,0 0 0,5 2 0,-7-3-121,1 1-1,-1-1 1,1 0 0,-1 1-1,0-1 1,1 0-1,-1 1 1,1-1 0,-1 0-1,1 0 1,-1 1 0,1-1-1,0 0 1,-1 0 0,1 0-1,-1 0 1,1 0-1,-1 0 1,1 0 0,-1 0-1,1 0 1,0 0 0,-1 0-1,1 0 1,-1 0 0,1 0-1,-1 0 1,1-1-1,-1 1 1,1 0 0,-1 0-1,1-1 1,-1 1 0,1 0-1,-1-1 1,1 1 0,-1-1-1,0 1 1,1 0-1,-1-1 1,0 1 0,1-1-1,-1 1 1,0-1 0,1 1-1,-1-2 1,3-26-10115,-3 6-729</inkml:trace>
</inkml:ink>
</file>

<file path=ppt/ink/ink5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168"/>
    </inkml:context>
    <inkml:brush xml:id="br0">
      <inkml:brushProperty name="width" value="0.025" units="cm"/>
      <inkml:brushProperty name="height" value="0.025" units="cm"/>
    </inkml:brush>
  </inkml:definitions>
  <inkml:trace contextRef="#ctx0" brushRef="#br0">1 1 16624,'0'0'6053,"55"51"-5988,-16-35-1,2 0-1025,4-4-2851,-6-2-3651</inkml:trace>
</inkml:ink>
</file>

<file path=ppt/ink/ink5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531"/>
    </inkml:context>
    <inkml:brush xml:id="br0">
      <inkml:brushProperty name="width" value="0.025" units="cm"/>
      <inkml:brushProperty name="height" value="0.025" units="cm"/>
    </inkml:brush>
  </inkml:definitions>
  <inkml:trace contextRef="#ctx0" brushRef="#br0">120 230 9801,'0'0'12273,"-12"5"-10890,4-1-1128,-1 0 1,1 0-1,0 1 0,0 0 1,0 0-1,1 1 1,-11 10-1,15-13-90,0 1 0,0-1 0,0 1 0,0 0 0,1 0 0,-1 0 0,1 0 0,0 0 0,0 0 1,0 1-1,1-1 0,0 1 0,0-1 0,0 1 0,0 0 0,1-1 0,-1 1 0,1 0 0,1 0 0,0 6 0,-1-9-154,1-1-1,0 1 1,0 0 0,-1-1-1,1 1 1,0 0 0,1-1-1,-1 1 1,0-1 0,0 0-1,1 1 1,-1-1-1,0 0 1,1 0 0,-1 0-1,1 0 1,0 0 0,-1 0-1,1 0 1,0-1 0,-1 1-1,1 0 1,0-1 0,0 0-1,0 1 1,0-1 0,-1 0-1,1 0 1,0 0 0,0 0-1,3-1 1,4 1 25,1-1-1,-1 0 1,0-1 0,0 0 0,13-5-1,-3-1 58,0-1 0,0-2-1,-1 0 1,0 0 0,-1-2-1,0 0 1,-1-1 0,17-19-1,-14 12 118,0-1 0,-2-1 0,0 0-1,-2-2 1,20-40 0,-33 61-187,1-2 3,0-1 0,0 0 0,0 0 0,-1 0 0,0 0 0,0-1 0,0 1 0,-1 0 0,0-15 0,-1 21-28,-1 1 0,1 0 0,-1-1 1,1 1-1,-1-1 0,1 1 0,-1 0 0,1 0 0,-1-1 1,1 1-1,-1 0 0,1 0 0,-1 0 0,0-1 0,1 1 1,-1 0-1,1 0 0,-1 0 0,1 0 0,-1 0 1,0 0-1,1 0 0,-1 0 0,1 0 0,-1 1 0,1-1 1,-1 0-1,0 0 0,1 0 0,-1 1 0,1-1 0,-1 0 1,1 1-1,-1-1 0,1 0 0,-1 1 0,1 0 0,-7 5 4,1 0-1,0 0 0,1 1 0,0-1 0,0 2 0,0-1 1,1 0-1,-6 14 0,-23 69 74,29-75-20,0 1 0,1-1 0,1 1 0,-1 24 0,3-37-125,0 0 0,0 1-1,0-1 1,0 0 0,0 1 0,1-1-1,-1 0 1,1 0 0,0 1 0,0-1-1,0 0 1,1 0 0,-1 0 0,1 0-1,0 0 1,-1 0 0,1-1 0,1 1 0,-1-1-1,0 1 1,0-1 0,1 0 0,0 0-1,-1 0 1,1 0 0,0 0 0,0 0-1,3 1 1,4-1-1175,0 0-1,0-1 0,0 0 1,0 0-1,19-2 0,15-3-6024</inkml:trace>
</inkml:ink>
</file>

<file path=ppt/ink/ink5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997"/>
    </inkml:context>
    <inkml:brush xml:id="br0">
      <inkml:brushProperty name="width" value="0.025" units="cm"/>
      <inkml:brushProperty name="height" value="0.025" units="cm"/>
    </inkml:brush>
  </inkml:definitions>
  <inkml:trace contextRef="#ctx0" brushRef="#br0">1 248 18642,'0'0'9534,"0"9"-8637,1-3-748,-1 0 0,1-1 0,0 1-1,1 0 1,0 0 0,0-1 0,0 1 0,0-1 0,1 0 0,4 7 0,-5-10-111,0 1 1,-1-1 0,1 0-1,0-1 1,0 1 0,0 0-1,0 0 1,1-1-1,-1 0 1,0 1 0,1-1-1,-1 0 1,1 0 0,-1 0-1,1 0 1,-1-1 0,1 1-1,0-1 1,-1 1 0,1-1-1,0 0 1,-1 0 0,1 0-1,0 0 1,0-1 0,-1 1-1,1-1 1,-1 0 0,6-2-1,0 0 12,0-1 0,0-1 0,0 0 0,-1 0 0,0 0 0,0-1 0,0 0 0,-1-1 0,0 1 0,7-10 0,0-1-28,-1 0 1,-1-1 0,12-26 0,-16 30-8,0-1 0,-1 1 0,-1-1 0,-1 0-1,0 0 1,-1 0 0,0-1 0,-1 1 0,-1-30 0,-1 44-15,0 1-1,-1 0 0,1 0 1,0-1-1,-1 1 1,1 0-1,0 0 0,-1 0 1,1 0-1,-1-1 0,1 1 1,0 0-1,-1 0 1,1 0-1,-1 0 0,1 0 1,-1 0-1,1 0 0,0 0 1,-1 0-1,1 0 1,-1 0-1,1 0 0,0 1 1,-1-1-1,1 0 0,-1 0 1,1 0-1,0 1 1,-1-1-1,1 0 0,0 0 1,-1 1-1,1-1 0,0 0 1,-1 0-1,1 1 1,0-1-1,0 0 0,-1 1 1,1-1-1,0 1 1,-9 11 8,2 1 0,0-1 1,0 1-1,1 0 0,1 1 1,0 0-1,1 0 0,0 0 1,1 0-1,1 0 0,0 1 1,1-1-1,1 1 0,0-1 1,3 19-1,-2-29-8,0 1 0,0-1 0,0 1 0,1-1 0,-1 0 0,1 0 0,0 0 0,0 0 0,1 0 0,-1 0 0,1-1 0,0 1 0,0-1 0,0 0 0,0 1 0,1-1 0,-1-1 0,1 1 0,0-1 0,0 1 0,0-1 0,0 0 0,0 0 0,0-1 0,1 1 0,-1-1 0,0 0 0,1 0 0,-1-1 0,1 1 0,6-1 0,-2 0 0,0 0 0,1-1 0,-1 0 0,0 0 0,0-1 0,0 0 0,-1-1 0,1 0 0,0 0 0,-1-1 0,0 0 0,0-1 0,0 1 0,12-11 0,-9 6 0,-1 0 0,0-1 0,0 0 0,-1 0 0,-1-1 0,0 0 0,0-1 0,-1 0 0,6-14 0,-13 26 0,0 0 0,0 0 0,0 0 0,0 0 0,0 0 0,0 0 0,0 0 0,0 0 0,-1 0 0,1 0 0,0 0 0,0 0 0,0 0 0,0 0 0,0 0 0,0 0 0,0 0 0,0 0 0,-1 0 0,1 0 0,0 0 0,0 0 0,0 0 0,0 0 0,0 0 0,0 0 0,0 0 0,0 0 0,0-1 0,0 1 0,-1 0 0,1 0 0,0 0 0,0 0 0,0 0 0,0 0 0,0 0 0,0 0 0,0 0 0,0 0 0,0-1 0,0 1 0,0 0 0,0 0 0,0 0 0,0 0 0,0 0 0,0 0 0,0 0 0,0 0 0,0-1 0,0 1 0,0 0 0,0 0 0,0 0 0,0 0 0,0 0 0,0 0 0,0 0 0,-6 5 0,-1 2 0,1 1 0,1 0 0,-1 0 0,1 1 0,1 0 0,-6 14 0,8-18 0,0-1 0,1 1 0,-1 0 0,1-1 0,0 1 0,0 0 0,1 0 0,-1 0 0,1 0 0,0 0 0,1-1 0,-1 1 0,1 0 0,0 0 0,2 8 0,-1-11 0,0 1 0,0-1 0,0 0 0,1 0 0,-1 0 0,0-1 0,1 1 0,-1-1 0,1 1 0,0-1 0,-1 0 0,1 0 0,0 0 0,0 0 0,0 0 0,0-1 0,0 1 0,0-1 0,0 0 0,0 0 0,0 0 0,0 0 0,-1 0 0,6-2 0,1 1 0,0 0 0,0-1 0,-1 0 0,1 0 0,0-1 0,-1 0 0,9-5 0,-10 4 0,1 0 0,-1 0 0,0-1 0,0 0 0,-1-1 0,0 0 0,0 0 0,0 0 0,0 0 0,-1-1 0,0 0 0,-1 0 0,1 0 0,-1-1 0,-1 0 0,1 1 0,-2-1 0,1-1 0,-1 1 0,0 0 0,1-14 0,-3 22 0,0-1 0,0 0 0,0 0 0,0 0 0,0 1 0,0-1 0,0 0 0,0 0 0,0 1 0,-1-1 0,1 0 0,0 0 0,-1 1 0,1-1 0,-1 0 0,1 1 0,-1-1 0,1 0 0,-1 1 0,1-1 0,-1 1 0,1-1 0,-1 1 0,0-1 0,1 1 0,-1-1 0,0 1 0,1 0 0,-1-1 0,0 1 0,0 0 0,1 0 0,-1-1 0,0 1 0,0 0 0,0 0 0,1 0 0,-1 0 0,0 0 0,-1 0 0,0 1 0,0-1 0,-1 0 0,1 1 0,0-1 0,-1 1 0,1 0 0,0 0 0,0 0 0,0 0 0,0 0 0,0 0 0,0 1 0,-3 2 0,1-1 0,1 1 0,0 0 0,-1 0 0,2 1 0,-1-1 0,0 0 0,1 1 0,0 0 0,0-1 0,0 1 0,0 0 0,1 0 0,0 0 0,0 0 0,0 0 0,1 1 0,-1-1 0,1 0 0,1 0 0,-1 0 0,1 0 0,0 0 0,0 0 0,0 0 0,0 0 0,1 0 0,0 0 0,0 0 0,1-1 0,-1 1 0,1-1 0,0 0 0,0 0 0,0 0 0,1 0 0,0 0 0,-1-1 0,1 1 0,0-1 0,1 0 0,-1 0 0,0-1 0,1 1 0,0-1 0,-1 0 0,1 0 0,0-1 0,0 1 0,0-1 0,6 0 0,-2 1-347,-1 0 1,1-1-1,0-1 1,-1 1-1,1-2 0,16-1 1,-22 1 116,-1 1 1,1-1-1,0 0 1,-1 0-1,1 0 1,-1 0 0,0-1-1,1 1 1,-1-1-1,0 1 1,0-1-1,0 0 1,0 0-1,0 0 1,0 0 0,0 0-1,-1 0 1,1-1-1,-1 1 1,1 0-1,-1-1 1,0 1-1,0-1 1,0 0 0,0-3-1,5-33-7810</inkml:trace>
</inkml:ink>
</file>

<file path=ppt/ink/ink5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6.339"/>
    </inkml:context>
    <inkml:brush xml:id="br0">
      <inkml:brushProperty name="width" value="0.025" units="cm"/>
      <inkml:brushProperty name="height" value="0.025" units="cm"/>
    </inkml:brush>
  </inkml:definitions>
  <inkml:trace contextRef="#ctx0" brushRef="#br0">0 0 21236,'0'0'11531</inkml:trace>
</inkml:ink>
</file>

<file path=ppt/ink/ink5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6.748"/>
    </inkml:context>
    <inkml:brush xml:id="br0">
      <inkml:brushProperty name="width" value="0.025" units="cm"/>
      <inkml:brushProperty name="height" value="0.025" units="cm"/>
    </inkml:brush>
  </inkml:definitions>
  <inkml:trace contextRef="#ctx0" brushRef="#br0">183 40 17649,'0'0'5925,"8"-8"-3207,16-16-780,-13 16-606,-20 24-583,-73 89-213,47-61-857,-56 87 0,90-130 159,0 1 1,0-1-1,0 1 1,0-1-1,1 1 1,-1 0-1,0-1 1,1 1-1,-1 0 1,1-1-1,0 1 1,-1 0-1,1 3 1,0-5 12,1 0 1,-1 0 0,1 0-1,-1 1 1,1-1 0,-1 0-1,1 0 1,-1 0 0,1 0-1,-1 0 1,0 0 0,1 0 0,-1 0-1,1 0 1,-1 0 0,1 0-1,-1 0 1,1 0 0,-1-1-1,1 1 1,-1 0 0,0 0 0,1 0-1,-1-1 1,1 1 0,-1 0-1,0 0 1,1-1 0,-1 1-1,1-1 1,42-33-5394,24-45-3581,-8-7 5900,-23 33 5324,1 1 3883,-27 44-3077,-5 12-1117,-3 26-516,-11 44-625,0-23 525,-3 98 0,11-63-3041,-3-84-4233,3-3 4635,-10-2-7514</inkml:trace>
</inkml:ink>
</file>

<file path=ppt/ink/ink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3.485"/>
    </inkml:context>
    <inkml:brush xml:id="br0">
      <inkml:brushProperty name="width" value="0.025" units="cm"/>
      <inkml:brushProperty name="height" value="0.025" units="cm"/>
    </inkml:brush>
  </inkml:definitions>
  <inkml:trace contextRef="#ctx0" brushRef="#br0">14 90 9865,'0'-13'5894,"0"-1"-4435,1 9-1041,-1-1-1,0 1 0,0 0 0,0 0 0,-1 0 0,0 0 1,0-1-1,0 1 0,-1 0 0,-2-6 0,3 17 2417,-3 23-2518,5 15 159,9 65 1,-7-90-183,1 0 1,0 0-1,2 0 1,0-1-1,16 33 1,-22-50-272,1 0 1,-1 0-1,1 1 1,0-1 0,-1 0-1,1 0 1,0 0-1,0 0 1,0 0-1,0 0 1,0 0-1,0-1 1,0 1-1,0 0 1,0-1-1,0 1 1,0 0 0,0-1-1,0 1 1,1-1-1,-1 0 1,0 1-1,0-1 1,1 0-1,-1 0 1,0 0-1,3 0 1,-1 0 20,-1-1 1,1 0-1,0 0 1,-1-1-1,1 1 1,-1 0-1,0-1 1,1 1-1,-1-1 1,0 0-1,0 0 1,2-3-1,7-7 152,-1-1-1,-1 0 1,10-18-1,-19 30-193,88-174 298,-88 174-303,0 1-1,0-1 1,0 1-1,0 0 1,0-1-1,0 1 1,0-1-1,1 1 1,-1 0-1,0-1 1,0 1-1,1 0 1,-1-1-1,0 1 1,0 0 0,1-1-1,-1 1 1,0 0-1,1-1 1,-1 1-1,0 0 1,1 0-1,-1 0 1,1-1-1,-1 1 1,0 0-1,1 0 1,-1 0-1,1 0 1,-1 0 0,1 0-1,-1 0 1,0 0-1,1 0 1,-1 0-1,1 0 1,5 17-56,-3 44 154,-3-48-27,-1 43 62,0-41-116,0 0 1,1 1 0,0-1-1,2 1 1,0-1 0,7 27-1,-9-41-42,0 0 0,0-1 0,0 1 0,1-1-1,-1 1 1,0-1 0,0 1 0,1 0 0,-1-1 0,0 1 0,1-1-1,-1 1 1,0-1 0,1 0 0,-1 1 0,1-1 0,-1 1 0,1-1-1,-1 0 1,1 1 0,-1-1 0,1 0 0,0 0 0,-1 1 0,1-1-1,-1 0 1,1 0 0,0 0 0,-1 0 0,1 0 0,-1 0 0,1 0-1,0 0 1,-1 0 0,1 0 0,-1 0 0,1 0 0,0 0 0,-1 0-1,1-1 1,-1 1 0,1 0 0,0 0 0,-1-1 0,1 1 0,-1 0-1,1-1 1,-1 1 0,0-1 0,1 1 0,-1 0 0,1-1 0,-1 1-1,0-1 1,1 1 0,0-2 0,22-31-3602,-23 33 3558,38-79-11383,-20 34-32</inkml:trace>
</inkml:ink>
</file>

<file path=ppt/ink/ink5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7.108"/>
    </inkml:context>
    <inkml:brush xml:id="br0">
      <inkml:brushProperty name="width" value="0.025" units="cm"/>
      <inkml:brushProperty name="height" value="0.025" units="cm"/>
    </inkml:brush>
  </inkml:definitions>
  <inkml:trace contextRef="#ctx0" brushRef="#br0">1 44 13645,'0'0'12011,"74"-44"-12075,-38 50-256,10-1-2307,0-1-2658,5-4-8616</inkml:trace>
</inkml:ink>
</file>

<file path=ppt/ink/ink5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7.467"/>
    </inkml:context>
    <inkml:brush xml:id="br0">
      <inkml:brushProperty name="width" value="0.025" units="cm"/>
      <inkml:brushProperty name="height" value="0.025" units="cm"/>
    </inkml:brush>
  </inkml:definitions>
  <inkml:trace contextRef="#ctx0" brushRef="#br0">280 3 20083,'0'0'3134,"-9"-1"-401,2 0-2559,0 1 0,0 0 1,0 0-1,0 0 0,0 1 1,0 0-1,0 1 0,0 0 1,0 0-1,1 0 0,-1 1 0,0 0 1,1 0-1,0 0 0,0 1 1,0 0-1,0 0 0,1 1 1,-10 9-1,4-4-135,0 1 1,0 1-1,-17 24 0,26-33-62,0 0-1,0 1 0,0-1 0,1 1 0,-1-1 0,1 1 0,0 0 0,0-1 1,-1 8-1,2-10-1,0 1 0,0 0-1,1-1 1,-1 1 0,0-1 0,0 1 0,1 0 0,-1-1 0,1 1 0,0-1 0,-1 1 0,1-1 0,0 1-1,0-1 1,0 0 0,0 1 0,0-1 0,0 0 0,0 0 0,1 0 0,-1 0 0,0 0 0,2 1 0,12 6 23,1 0 1,-1-1 0,1-1 0,1-1 0,-1 0 0,21 3 0,-17-4-306,-1 1 0,1 0 0,-1 2 0,19 9 0,-37-16 306,0 1 0,1-1 0,-1 0-1,0 1 1,0-1 0,0 1 0,0-1 0,0 1 0,0 0 0,0 0 0,0-1 0,-1 1 0,1 0 0,0 0 0,0 0-1,-1 0 1,1 0 0,0 0 0,-1 0 0,1 0 0,-1 0 0,1 0 0,-1 0 0,0 0 0,1 0 0,-1 0 0,0 1-1,0 0 52,-1-1-1,0 0 1,0 0-1,0 0 1,0 0-1,0 0 0,0 0 1,0 0-1,0 0 1,0 0-1,-1 0 0,1-1 1,0 1-1,-1-1 1,1 1-1,0-1 1,-3 1-1,-67 13 1467,64-13-1515,-127 7 896,119-9-1683,1 1-1,-1-2 1,-24-5 0,38 7 437,0 0 0,-1 0 1,1-1-1,0 1 0,0-1 0,0 1 0,0-1 1,0 1-1,0-1 0,0 1 0,0-1 1,0 0-1,0 0 0,0 0 0,0 1 0,0-1 1,1 0-1,-1 0 0,0 0 0,1 0 1,-1 0-1,1-1 0,-1 1 0,1 0 0,-1 0 1,1 0-1,0 0 0,-1 0 0,1-3 1,2-15-7815</inkml:trace>
  <inkml:trace contextRef="#ctx0" brushRef="#br0" timeOffset="1">545 159 15759,'0'0'5958,"62"-2"-2787,-41 2-32,0 0-1442,3-2-1377,-4 0-256,2-1-320,1-3-2530,4-3-4037,0-4-8103</inkml:trace>
</inkml:ink>
</file>

<file path=ppt/ink/ink5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8.450"/>
    </inkml:context>
    <inkml:brush xml:id="br0">
      <inkml:brushProperty name="width" value="0.025" units="cm"/>
      <inkml:brushProperty name="height" value="0.025" units="cm"/>
    </inkml:brush>
  </inkml:definitions>
  <inkml:trace contextRef="#ctx0" brushRef="#br0">83 0 16656,'0'0'6662,"-8"12"-6112,-2 5-236,0 1 0,1 0 1,1 0-1,1 1 0,1 0 0,-7 33 0,7-6 33,2 1 0,3 55 0,1-100-283,0-1-1,0 1 0,0-1 1,0 1-1,0-1 0,0 1 1,0-1-1,1 1 1,-1-1-1,1 1 0,-1-1 1,1 1-1,0-1 0,-1 0 1,1 1-1,0-1 0,0 0 1,0 0-1,0 0 1,0 1-1,0-1 0,0 0 1,0 0-1,0-1 0,2 2 1,0-1 35,-1 0 0,1-1-1,-1 0 1,0 0 0,1 1 0,-1-1 0,0 0 0,1-1 0,-1 1 0,1 0 0,-1-1 0,0 0 0,1 1 0,2-2 0,8-4 305,0-1 0,0 0 0,0 0 0,12-12 0,16-11-332,-2-2 1,-1-2-1,-2-1 1,-1-2-1,-2-1 1,45-70-1,-77 107-264,0 0 0,0 0 0,0 0 0,0 0 0,0 0 0,-1-1 0,1 1 0,0 0 0,-1 0-1,1-1 1,-1 1 0,0-1 0,1 1 0,-1 0 0,0-1 0,0 1 0,0 0 0,0-1 0,0 1 0,0-2 0,-2 3-408,0-1 1,1 1 0,-1 0-1,0 0 1,1 1-1,-1-1 1,0 0 0,1 0-1,-1 1 1,0-1-1,1 1 1,-1 0 0,1-1-1,-1 1 1,-2 2-1,-24 9-12970</inkml:trace>
</inkml:ink>
</file>

<file path=ppt/ink/ink5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9.452"/>
    </inkml:context>
    <inkml:brush xml:id="br0">
      <inkml:brushProperty name="width" value="0.025" units="cm"/>
      <inkml:brushProperty name="height" value="0.025" units="cm"/>
    </inkml:brush>
  </inkml:definitions>
  <inkml:trace contextRef="#ctx0" brushRef="#br0">0 192 13613,'0'0'5562,"12"9"-3287,-8-4-2125,1-1-1,-1 0 1,1 0 0,0-1 0,0 1 0,1-1 0,-1 0 0,1-1 0,-1 1-1,1-1 1,0 0 0,0-1 0,0 1 0,0-1 0,0-1 0,0 1 0,0-1 0,1 0-1,-1 0 1,0 0 0,0-1 0,0 0 0,0-1 0,0 1 0,9-4 0,-2-1 29,-1-1 1,-1 0-1,1 0 1,-1-1-1,0-1 1,-1 1-1,0-2 1,-1 1-1,0-2 1,0 1-1,-1-1 1,0 0-1,-1-1 1,0 0-1,6-16 1,-56 92 1346,38-54-1501,0 0-1,1 0 0,0 0 1,1 0-1,0 1 0,1 0 1,0-1-1,0 15 0,2-25-19,0 1-1,0 0 0,1 0 1,-1 0-1,0 0 1,1-1-1,-1 1 0,0 0 1,1 0-1,-1-1 0,1 1 1,0 0-1,-1-1 1,1 1-1,-1 0 0,1-1 1,0 1-1,0-1 0,-1 1 1,1-1-1,0 0 1,0 1-1,-1-1 0,1 0 1,0 1-1,0-1 0,0 0 1,0 0-1,0 0 0,-1 0 1,1 0-1,0 0 1,0 0-1,0 0 0,0 0 1,0 0-1,-1 0 0,1-1 1,0 1-1,0 0 1,0 0-1,0-1 0,-1 1 1,2-1-1,42-19 371,-31 10-282,0-1 0,0 0 0,-2-2 0,1 1 0,-1-1 0,-1-1 0,0 1 1,14-30-1,-23 42-147,-2 9 7,0 0 1,-1 0-1,1 0 0,-2 0 0,1-1 0,-1 1 1,0-1-1,-7 11 0,6-11 178,1 0 0,-1 1 0,1-1 0,1 1 0,-1-1 0,1 1 0,1 0 0,-2 11 0,3-18-124,0-1 0,0 0 1,0 1-1,0-1 0,0 1 0,0-1 0,0 0 0,1 1 0,-1-1 0,0 1 0,0-1 0,0 0 0,1 1 0,-1-1 0,0 0 0,0 1 0,1-1 0,-1 0 1,0 0-1,0 1 0,1-1 0,-1 0 0,0 0 0,1 1 0,-1-1 0,1 0 0,-1 0 0,0 0 0,1 0 0,-1 0 0,0 0 0,1 1 0,-1-1 1,1 0-1,21-3 214,17-12-1,-23 4-220,-1-1 0,21-21 0,-24 21 0,1 1 0,0 0 0,25-16 0,-38 27 0,1 0 0,-1 0 0,1 0 0,-1 0 0,0-1 0,1 1 0,-1 0 0,1 0 0,-1 0 0,1 0 0,-1 0 0,0 0 0,1 0 0,-1 0 0,1 0 0,-1 0 0,1 1 0,-1-1 0,0 0 0,1 0 0,-1 0 0,1 0 0,-1 1 0,0-1 0,1 0 0,-1 0 0,0 1 0,1-1 0,-1 0 0,0 1 0,1-1 0,-1 0 0,0 1 0,0-1 0,0 0 0,1 1 0,-1-1 0,0 1 0,0-1 0,0 0 0,0 1 0,1-1 0,-1 1 0,0-1 0,0 1 0,0-1 0,0 0 0,0 1 0,0-1 0,0 1 0,-1 0 0,1 31 0,0-24 0,0 71-230,22-95 460,-21 15-230,49-56 0,-47 52 0,0 1 0,0-1 0,0 0 0,-1 0 0,0 0 0,0 0 0,-1-1 0,1 1 0,-1 0 0,0-1 0,0-10 0,0 14 0,0 1 0,-1 0 0,1-1 0,0 1 0,0 0 0,0-1 0,0 1 0,0 0 0,0 0 0,1 0 0,-1 0 0,0 0 0,1 0 0,-1 0 0,0 1 0,1-1 0,-1 0 0,1 1 0,-1-1 0,1 1 0,0-1 0,-1 1 0,1 0 0,-1 0 0,1 0 0,2 0 0,48-4 0,-46 5 0,-1 0 0,0-1 0,0 2 0,1-1 0,-1 1 0,0-1 0,0 1 0,5 4 0,-7-4 0,0-1 0,0 1 0,0-1 0,0 1 0,0-1 0,0 0 0,0 0 0,0 0 0,0-1 0,0 1 0,0-1 0,1 0 0,-1 0 0,0 0 0,0 0 0,1 0 0,-1-1 0,0 1 0,0-1 0,0 0 0,0 0 0,0 0 0,4-2 0,9-7 0,-6 6 0,-1-1 0,0-1 0,0 0 0,0 0 0,0 0 0,-1-1 0,0-1 0,-1 1 0,0-1 0,7-10 0,-14 18 0,1 0 0,-1 0 0,0-1 0,0 1 0,0 0 0,1-1 0,-1 1 0,0 0 0,0-1 0,0 1 0,0 0 0,0-1 0,0 1 0,0 0 0,1-1 0,-1 1 0,0 0 0,0-1 0,0 1 0,0-1 0,-1 1 0,1 0 0,0-1 0,0 1 0,0 0 0,0-1 0,0 1 0,0 0 0,0-1 0,-1 1 0,1 0 0,0-1 0,0 1 0,-1 0 0,1 0 0,0-1 0,0 1 0,-1 0 0,1 0 0,0-1 0,-1 1 0,1 0 0,0 0 0,-1 0 0,1 0 0,0-1 0,-1 1 0,1 0 0,0 0 0,-1 0 0,1 0 0,0 0 0,-1 0 0,1 0 0,0 0 0,-1 0 0,1 0 0,-1 0 0,1 0 0,0 0 0,-1 0 0,1 1 0,0-1 0,-1 0 0,1 0 0,-1 1 0,-27 8 0,18-2 0,1-1 0,-1 2 0,1-1 0,0 1 0,1 1 0,0-1 0,-11 17 0,15-20 0,1 0 0,-1 0 0,2 0 0,-1 1 0,0-1 0,1 1 0,0-1 0,0 1 0,1 0 0,-1 0 0,1 0 0,1 0 0,-1 0 0,1 0 0,0 0 0,2 12 0,-1-15-135,0 0 0,1-1 1,-1 1-1,1 0 0,0 0 0,0-1 0,0 1 1,0-1-1,0 1 0,0-1 0,1 0 0,-1 0 1,1 0-1,0 0 0,0-1 0,-1 1 0,1-1 1,0 1-1,0-1 0,6 1 0,2 2-1371,1-1 0,0-1 0,0 0-1,14 1 1,4-2-9784</inkml:trace>
</inkml:ink>
</file>

<file path=ppt/ink/ink5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0.172"/>
    </inkml:context>
    <inkml:brush xml:id="br0">
      <inkml:brushProperty name="width" value="0.025" units="cm"/>
      <inkml:brushProperty name="height" value="0.025" units="cm"/>
    </inkml:brush>
  </inkml:definitions>
  <inkml:trace contextRef="#ctx0" brushRef="#br0">256 45 17713,'-1'-1'130,"1"-1"0,-1 0 0,1 1 1,-1-1-1,0 1 0,0-1 0,0 1 0,0 0 1,0-1-1,0 1 0,0 0 0,0 0 0,-1 0 0,1-1 1,0 1-1,-1 1 0,1-1 0,-1 0 0,1 0 1,-1 0-1,1 1 0,-1-1 0,1 1 0,-1-1 1,0 1-1,1 0 0,-1 0 0,0-1 0,1 1 1,-1 0-1,0 1 0,-2-1 0,-63 3 2428,60-2-2515,0 1 0,0 0 0,0 1 0,0 0-1,0 0 1,0 0 0,1 1 0,0 0 0,0 0-1,0 0 1,0 1 0,0 0 0,1 0 0,0 0 0,0 1-1,1 0 1,-1 0 0,-5 11 0,6-11-31,1 0 1,0 0 0,0 0-1,1 1 1,0-1 0,0 1-1,0 0 1,1 0-1,0-1 1,0 1 0,1 0-1,0 0 1,0 0-1,0 0 1,1 0 0,0 0-1,1-1 1,-1 1-1,1 0 1,4 8 0,-3-11-3,-1 0 0,1-1 0,0 0 0,0 0 0,0 0 1,0 0-1,0 0 0,1 0 0,-1-1 0,1 0 0,0 1 0,-1-1 1,1-1-1,0 1 0,0-1 0,1 1 0,-1-1 0,0 0 1,0-1-1,1 1 0,-1-1 0,0 0 0,0 0 0,1 0 0,-1 0 1,0-1-1,5-1 0,5 0 122,-1-1 0,0 0 0,0-1 0,-1 0 0,1-1 0,-1 0 0,18-12 0,-12 5 128,0-1 0,-1 0 0,-1-2 0,0 0 0,18-22 1,-28 29-113,0 0 1,0-1 0,-1 0 0,0 1 0,0-2 0,-1 1 0,0-1 0,0 1 0,-2-1 0,1 0 0,-1 0 0,0 0 0,0-14 0,-2 24-155,0-1 0,0 1 0,0 0 0,0-1 0,0 1 0,0 0 0,0 0 0,0-1 1,0 1-1,0 0 0,-1 0 0,1-1 0,0 1 0,0 0 0,0 0 0,0-1 0,0 1 0,-1 0 1,1 0-1,0 0 0,0-1 0,0 1 0,-1 0 0,1 0 0,0 0 0,0 0 0,-1-1 0,1 1 1,0 0-1,0 0 0,-1 0 0,1 0 0,0 0 0,0 0 0,-1 0 0,1 0 0,0 0 0,-1 0 1,1 0-1,0 0 0,0 0 0,-1 0 0,1 0 0,0 0 0,0 0 0,-1 0 0,1 0 0,0 0 1,-1 1-1,1-1 0,0 0 0,0 0 0,0 0 0,-1 0 0,1 1 0,0-1 0,0 0 0,0 0 1,-1 0-1,1 1 0,0-1 0,0 0 0,0 0 0,0 1 0,0-1 0,-1 0 0,1 0 0,0 1 1,0-1-1,-15 19-692,4 3-110,1 0 0,1 1 0,1 1-1,1-1 1,1 1 0,2 0 0,0 0-1,1 0 1,1 34 0,2-57 666,0 0 1,0 0-1,0 0 1,0 0-1,1 0 0,-1 0 1,0 0-1,0 0 1,1 0-1,-1 0 0,1 0 1,-1-1-1,1 1 1,-1 0-1,1 0 0,-1 0 1,1 0-1,0-1 1,-1 1-1,1 0 1,0-1-1,0 1 0,0 0 1,-1-1-1,1 1 1,0-1-1,0 1 0,0-1 1,0 0-1,0 1 1,0-1-1,2 0 0,0 1-299,0-1-1,0-1 1,0 1-1,0 0 0,0-1 1,0 0-1,0 1 0,0-1 1,0 0-1,0-1 0,3-1 1,33-24-6157</inkml:trace>
</inkml:ink>
</file>

<file path=ppt/ink/ink5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0.532"/>
    </inkml:context>
    <inkml:brush xml:id="br0">
      <inkml:brushProperty name="width" value="0.025" units="cm"/>
      <inkml:brushProperty name="height" value="0.025" units="cm"/>
    </inkml:brush>
  </inkml:definitions>
  <inkml:trace contextRef="#ctx0" brushRef="#br0">120 0 14189,'0'0'7629,"-9"15"-7063,1-4-484,3-4-61,0 1 1,0-1 0,1 1-1,0 0 1,0 0 0,1 1-1,0-1 1,0 1 0,1 0-1,-2 13 1,3-12-16,0 0 0,1 0 1,0 0-1,1 0 0,3 19 0,-3-27-3,0 1 1,0-1-1,0 1 1,0-1-1,0 0 1,0 1-1,1-1 1,-1 0-1,1 0 1,-1 0-1,1 0 0,0 0 1,0 0-1,0 0 1,0-1-1,0 1 1,0-1-1,1 0 1,-1 1-1,0-1 0,1 0 1,-1 0-1,1 0 1,-1-1-1,1 1 1,-1-1-1,4 1 1,6 0 61,1-1 0,-1 0 1,0-1-1,22-4 0,27-2-295,-60 7 256,-1 0 1,1 0 0,0 0 0,0 0 0,-1 0-1,1 1 1,0-1 0,-1 0 0,1 0 0,-1 1-1,1-1 1,0 0 0,-1 1 0,1-1 0,-1 0-1,1 1 1,0-1 0,-1 1 0,0-1-1,1 1 1,-1-1 0,1 1 0,-1 0 0,0-1-1,1 1 1,-1-1 0,0 1 0,1 0 0,-1 0-1,1 28 2028,-2-23-1654,0 0 0,0 0 1,-1-1-1,1 1 0,-1-1 0,-1 1 1,-3 7-1,-1-6-234,0 0 1,-1 0-1,1-1 0,-1 0 1,0-1-1,0 0 1,-1 0-1,0-1 0,0 0 1,0 0-1,0-1 1,-19 4-1,23-5-108,0-1-1,1 0 1,-1 0-1,0-1 1,0 1-1,1-1 1,-1 0-1,0 0 1,0-1-1,0 1 1,1-1 0,-1 0-1,0-1 1,1 1-1,-1-1 1,1 0-1,0 0 1,-1 0-1,1 0 1,0-1-1,0 0 1,0 0-1,1 0 1,-1 0-1,1-1 1,0 1-1,-5-6 1,7 6-162,0 1 0,-1 0 0,1-1 0,0 1 0,0-1 0,0 1 0,1-1 0,-1 1 0,1-1 0,-1 1 1,1-1-1,0-3 0,0 5-44,0 0 0,0 0 1,1 0-1,-1 0 0,0 0 1,1 0-1,-1 0 1,1 0-1,-1 0 0,1 1 1,-1-1-1,1 0 0,0 0 1,-1 0-1,1 1 0,0-1 1,0 0-1,0 1 0,-1-1 1,1 1-1,2-2 1,4 0-772,-1 1 0,1-1 0,0 1 0,0 0 1,0 1-1,0-1 0,8 2 0,-11-1 633,31 0-5287</inkml:trace>
</inkml:ink>
</file>

<file path=ppt/ink/ink5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1.283"/>
    </inkml:context>
    <inkml:brush xml:id="br0">
      <inkml:brushProperty name="width" value="0.025" units="cm"/>
      <inkml:brushProperty name="height" value="0.025" units="cm"/>
    </inkml:brush>
  </inkml:definitions>
  <inkml:trace contextRef="#ctx0" brushRef="#br0">164 86 8712,'5'-10'5606,"0"0"-3996,-2 6-1122,-1 0 0,0 0 1,-1 0-1,1 0 0,-1 0 0,1 0 0,-1-1 0,-1 1 0,1 0 1,0-1-1,-1-4 0,0 8-378,0 1 0,0 0 0,0-1 0,0 1 0,0-1 1,0 1-1,0 0 0,0-1 0,0 1 0,0 0 0,0-1 0,-1 1 0,1-1 0,0 1 0,0 0 1,0-1-1,0 1 0,-1 0 0,1-1 0,0 1 0,0 0 0,-1 0 0,1-1 0,0 1 0,-1 0 1,1 0-1,0-1 0,-1 1 0,1 0 0,0 0 0,-1 0 0,1 0 0,-1-1 0,1 1 0,0 0 1,-1 0-1,0 0 0,-18 5 1493,-17 18-530,18-6-415,0 1 1,-25 32 0,37-42-527,1 0-1,0 0 1,0 1 0,0-1 0,1 1 0,1 0-1,-1 0 1,1 0 0,-3 19 0,6-27-130,0 0 0,0-1 1,0 1-1,0 0 1,0 0-1,0-1 0,0 1 1,0 0-1,0 0 1,0-1-1,0 1 0,1 0 1,-1-1-1,0 1 1,0 0-1,1-1 0,-1 1 1,1 0-1,-1-1 1,1 1-1,-1-1 0,0 1 1,1 0-1,0-1 1,-1 1-1,1-1 0,-1 0 1,1 1-1,0-1 1,1 1-1,27-1 133,36-21 85,-56 17-217,-3 2-65,1-1 1,-1 1 0,1 0-1,0 0 1,0 1-1,0 0 1,0 0-1,0 1 1,0 0-1,10 1 1,-14-1 0,-1 1-1,1 0 1,-1 0 0,1 1-1,-1-1 1,0 0 0,0 1 0,1 0-1,-1-1 1,0 1 0,0 0 0,-1 0-1,1 0 1,0 0 0,-1 0-1,1 1 1,-1-1 0,0 0 0,0 1-1,1-1 1,-2 1 0,1-1-1,0 1 1,0-1 0,-1 1 0,0 0-1,1-1 1,-1 1 0,0 4 0,0 20 242,0 0 1,-1 0 0,-2-1 0,-1 1 0,-1-1 0,-1 0-1,-1 0 1,-2 0 0,0-1 0,-2 0 0,0-1 0,-2 0-1,-1-1 1,-1-1 0,-29 35 0,43-55-182,0-1 0,1 0 0,-2 1 0,1-1 0,0 0 0,0 0 0,0 0 0,0 0 0,-1 0 0,1 0 0,0 0 0,-1 0 0,1 0 0,-1-1 0,1 1 0,-1 0 0,1-1 0,-1 0 0,0 1 0,1-1 0,-1 0 0,1 0 0,-1 0 0,0 0 0,1 0 0,-1 0 0,-2-1 0,2 0 0,0 0 0,0-1 0,0 1 0,0-1 0,0 0 0,0 0 0,0 0 0,1 0 0,-1 0 0,1 0 0,0 0 0,-1 0 0,1-1 0,0 1 0,-1-4 0,-1-4 0,-1-1 0,2 1 0,0 0 0,0-1 0,1 1 0,0-1 0,1 1 0,1-12 0,2 14 0,1 0 0,0 0 0,1 0 0,0 1 0,0-1 0,1 1 0,0 0 0,0 1 0,1-1 0,13-9 0,8-11 0,5-9 0,-1-1 0,-3-2 0,-1 0 0,-1-3 0,-3 0 0,-1-1 0,24-68 0,-46 110 0,-1 0 0,1 1 0,-1-1 0,1 0 0,-1 1 0,0-1 0,0 0 0,1 0 0,-1 0 0,0 1 0,0-1 0,0 0 0,0 0 0,0 0 0,0 0 0,0 1 0,0-1 0,0 0 0,0 0 0,0 0 0,0 1 0,-1-1 0,1 0 0,0 0 0,-1 1 0,1-1 0,-1 0 0,1 0 0,-2 1 0,1-1 0,0 1 0,0 0 0,0 0 0,0 0 0,0 1 0,-1-1 0,1 0 0,0 0 0,0 1 0,0-1 0,0 0 0,0 1 0,0-1 0,0 1 0,-2 1 0,-44 31 0,46-32 0,-5 4 0,0 0 0,0 0 0,1 0 0,0 1 0,-1 0 0,2 0 0,-1 0 0,1 1 0,0 0 0,0 0 0,1 0 0,0 0 0,0 0 0,1 0 0,0 1 0,0 0 0,0-1 0,1 1 0,0 10 0,2-16 0,-1 0 0,1-1 0,0 1 0,0 0 0,0-1 0,0 1 0,0 0 0,1-1 0,-1 1 0,0-1 0,1 0 0,-1 1 0,1-1 0,-1 0 0,1 0 0,0 0 0,-1 0 0,1 0 0,0 0 0,0-1 0,0 1 0,-1-1 0,1 1 0,0-1 0,0 1 0,0-1 0,0 0 0,0 0 0,0 0 0,2-1 0,71-1 0,-66 2 0,7-1-765,-8 1-954,-1-1-1,1 0 0,0 0 1,-1 0-1,10-4 1,-7-1-8851</inkml:trace>
</inkml:ink>
</file>

<file path=ppt/ink/ink5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1.642"/>
    </inkml:context>
    <inkml:brush xml:id="br0">
      <inkml:brushProperty name="width" value="0.025" units="cm"/>
      <inkml:brushProperty name="height" value="0.025" units="cm"/>
    </inkml:brush>
  </inkml:definitions>
  <inkml:trace contextRef="#ctx0" brushRef="#br0">37 1 15182,'0'0'16085,"3"10"-15060,0 2-978,-1 0 1,0-1-1,-1 1 1,0 0-1,-1 0 1,0 1-1,-1-1 1,0-1-1,-5 22 1,3-19-47,-28 131 18,28-128-33,1 0-1,1-1 1,1 1 0,0 0-1,2 0 1,4 26 0,-5-38-261,0-1 1,0 0-1,1 0 1,0 0-1,0 0 1,0-1-1,4 6 1,-6-7-371,1-1 0,0 0 0,1 0 1,-1 0-1,0 0 0,0 0 0,0 0 1,1 0-1,-1-1 0,0 1 1,1 0-1,-1-1 0,1 1 0,2 0 1,4-1-6115</inkml:trace>
</inkml:ink>
</file>

<file path=ppt/ink/ink5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2.938"/>
    </inkml:context>
    <inkml:brush xml:id="br0">
      <inkml:brushProperty name="width" value="0.025" units="cm"/>
      <inkml:brushProperty name="height" value="0.025" units="cm"/>
    </inkml:brush>
  </inkml:definitions>
  <inkml:trace contextRef="#ctx0" brushRef="#br0">0 506 22389,'0'0'5408,"7"9"-3929,-4-6-1419,1 1 1,-1 0 0,1-1 0,-1 0-1,1 0 1,0 0 0,1-1 0,-1 1-1,0-1 1,1 0 0,-1 0 0,1 0-1,-1-1 1,1 0 0,0 0 0,0 0-1,-1 0 1,1-1 0,0 0 0,0 0-1,0 0 1,0 0 0,0-1 0,-1 0-1,1 0 1,0 0 0,0-1 0,6-2-1,-3 0 28,0 0 1,0 0-1,0 0 0,-1-1 0,0 0 0,0-1 0,0 1 0,-1-1 0,8-9 0,-11 12-52,-1 0-1,0 0 0,1 0 1,-1 0-1,0 0 0,0-1 1,-1 1-1,1-1 1,-1 0-1,0 1 0,0-1 1,0 0-1,0 0 0,-1 0 1,1 0-1,-1 1 0,0-1 1,0 0-1,-1 0 1,1 0-1,-1 0 0,0 0 1,-1-4-1,1 6-35,0 1 0,0-1 0,0 1 0,0-1 0,0 1 0,0-1 0,0 1 0,-1 0 0,1-1 0,0 1 0,-1 0 0,1 0 0,-1 0 0,1 0 0,-1 0 0,0 1 0,0-1 0,1 0 0,-1 1 0,0-1 0,0 1 0,1 0 0,-1-1 0,0 1 0,0 0 0,0 0 0,0 0 0,1 0 0,-1 1 0,-3 0 0,1-1 0,0 1 0,0 0 0,0 1 0,0-1 0,0 1 0,1-1 0,-1 1 0,0 0 0,1 0 0,0 1 0,-1-1 0,-5 6 0,3 0 0,1 0 0,0 0 0,0 1 0,0 0 0,1 0 0,0 0 0,1 0 0,0 1 0,-2 10 0,4-17 0,0-1 0,1 1 0,-1-1 0,1 0 0,0 1 0,0-1 0,0 1 0,0-1 0,0 1 0,0-1 0,1 0 0,-1 1 0,1-1 0,0 1 0,0-1 0,0 0 0,0 0 0,0 0 0,0 1 0,0-1 0,1 0 0,-1 0 0,1 0 0,-1-1 0,1 1 0,0 0 0,0-1 0,0 1 0,0-1 0,0 1 0,0-1 0,0 0 0,0 0 0,1 0 0,-1 0 0,0-1 0,1 1 0,-1 0 0,0-1 0,5 1 0,2-1 0,-1 1 0,0-1 0,0 0 0,0-1 0,0 0 0,0 0 0,0-1 0,0 0 0,-1-1 0,1 1 0,-1-1 0,1-1 0,-1 1 0,0-1 0,0-1 0,-1 1 0,1-1 0,-1 0 0,0-1 0,0 1 0,-1-1 0,1-1 0,-1 1 0,-1-1 0,1 1 0,-1-1 0,5-13 0,-35 92 0,24-66 0,1 1 0,0-1 0,0 0 0,0 1 0,1-1 0,0 1 0,0-1 0,0 1 0,1-1 0,1 8 0,-1-13 0,0 0 0,-1 1 0,1-1 0,0 0 0,0 0 0,-1 0 0,1 0 0,0 0 0,0 0 0,0 0 0,0 0 0,0-1 0,1 1 0,-1 0 0,0 0 0,0-1 0,0 1 0,1-1 0,-1 1 0,0-1 0,1 0 0,-1 0 0,0 1 0,1-1 0,-1 0 0,0 0 0,1 0 0,-1 0 0,0 0 0,1-1 0,-1 1 0,2-1 0,3 0 0,-1 0 0,0-1 0,1 0 0,-1 0 0,0 0 0,8-5 0,6-7 0,-1 0 0,0-1 0,-1-1 0,-1-1 0,0 0 0,23-35 0,-15 15 0,-2-1 0,29-66 0,-33 61 0,-1-1 0,-2-1 0,9-51 0,-60 168 0,24-45 0,2 0 0,1 1 0,1 0 0,1 0 0,1 1 0,2 0 0,1 0 0,1 0 0,1 0 0,7 56 0,9-35 0,-15-47 0,1-1 0,0 0 0,-1 0 0,1 0 0,0 0 0,0-1 0,1 1 0,-1 0 0,0 0 0,0 0 0,1-1 0,-1 1 0,1-1 0,0 1 0,-1-1 0,1 0 0,0 0 0,0 0 0,0 1 0,4 0 0,-6-3 0,1 1 0,0-1 0,-1 0 0,1 1 0,0-1 0,-1 0 0,1 0 0,-1 0 0,1 0 0,-1 1 0,0-1 0,1 0 0,-1 0 0,0 0 0,1 0 0,-1 0 0,0 0 0,0 0 0,0 0 0,0 0 0,0 0 0,0 0 0,-1-2 0,2-35 0,-2 30 0,0-7 0,0 0 0,-2 0 0,0 0 0,0 0 0,-2 1 0,-6-18 0,72 63 0,-47-26 0,1-1 0,0 0 0,1-1 0,-1 0 0,1-2 0,-1 0 0,1 0 0,17-3 0,-23 2 0,0-1 0,0 0 0,0-1 0,0-1 0,-1 1 0,1-1 0,-1-1 0,1 0 0,-1 0 0,0-1 0,-1 0 0,1 0 0,12-11 0,-20 14 0,1 1 0,-1-1 0,1 0 0,-1 1 0,0-1 0,1 0 0,-1 0 0,0 1 0,0-1 0,0 0 0,-1 0 0,1 0 0,0-1 0,0-3 0,-1 5 0,0 0 0,0 0 0,0 0 0,0 0 0,-1 0 0,1 0 0,0 0 0,-1 0 0,1 0 0,0 1 0,-1-1 0,1 0 0,-1 0 0,1 0 0,-1 0 0,0 1 0,1-1 0,-1 0 0,0 0 0,0 1 0,1-1 0,-3 0 0,1-1 0,-1 1 0,0 0 0,1 0 0,-1 0 0,0 1 0,0-1 0,0 1 0,0-1 0,1 1 0,-1 0 0,0 0 0,0 0 0,0 1 0,0-1 0,0 1 0,0-1 0,1 1 0,-1 0 0,0 0 0,-4 3 0,1-1 0,0 2 0,1-1 0,-1 1 0,1 0 0,0 0 0,0 0 0,0 1 0,1-1 0,0 1 0,-5 11 0,6-14 0,1 1 0,0 0 0,0 0 0,1 0 0,-1 0 0,1 0 0,0 1 0,0-1 0,0 0 0,1 0 0,-1 1 0,1-1 0,0 0 0,1 1 0,-1-1 0,1 0 0,-1 1 0,1-1 0,2 5 0,-1-6 0,0-1 0,0 0 0,0 1 0,1-1 0,-1 0 0,1 0 0,-1-1 0,1 1 0,-1 0 0,1-1 0,0 0 0,0 1 0,0-1 0,-1 0 0,1-1 0,0 1 0,0 0 0,1-1 0,-1 0 0,0 0 0,0 0 0,0 0 0,0 0 0,0 0 0,5-2 0,1 1 0,0-1 0,0 0 0,0 0 0,-1-1 0,1 0 0,0 0 0,12-8 0,-2-2 0,0-2 0,-1-1 0,-1 0 0,0-1 0,-1-1 0,-1 0 0,-1-1 0,-1-1 0,0 0 0,11-26 0,-8 12 0,-1-1 0,-2 0 0,-2-1 0,-1 0 0,8-64 0,-30 118 0,-5 17 0,7-7 0,1 1 0,1 0 0,1 0 0,2 0 0,1 1 0,2 0 0,1 0 0,1 0 0,7 53 0,-5-73 0,1 0 0,1 0 0,-1-1 0,2 1 0,-1-1 0,1 0 0,1 0 0,0-1 0,7 9 0,-9-12 0,0-1 0,-1 0 0,2 0 0,-1 0 0,0 0 0,1-1 0,0 1 0,0-1 0,0-1 0,0 1 0,0-1 0,1 0 0,-1 0 0,1 0 0,-1-1 0,1 0 0,9 1 0,-15-2 0,1 0 0,0-1 0,0 1 0,-1 0 0,1-1 0,0 1 0,-1-1 0,1 1 0,0-1 0,-1 1 0,1-1 0,-1 1 0,1-1 0,-1 0 0,1 1 0,-1-1 0,0 0 0,1 1 0,-1-1 0,0 0 0,1 0 0,-1 1 0,0-1 0,0 0 0,0 0 0,0 0 0,0 1 0,0-1 0,0 0 0,0 0 0,0 0 0,0 1 0,0-1 0,0 0 0,0 0 0,-1 1 0,1-2 0,-10-34 0,-1 17-122,0 2 0,0-1 0,-2 2 0,0 0 0,-1 0 0,-27-23 0,-104-73-444,178 112 1392,25 8-235,-56-8-588,44 5-1626,54-1 0,-109-8-9352</inkml:trace>
</inkml:ink>
</file>

<file path=ppt/ink/ink5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3.284"/>
    </inkml:context>
    <inkml:brush xml:id="br0">
      <inkml:brushProperty name="width" value="0.025" units="cm"/>
      <inkml:brushProperty name="height" value="0.025" units="cm"/>
    </inkml:brush>
  </inkml:definitions>
  <inkml:trace contextRef="#ctx0" brushRef="#br0">11 46 26553,'-6'0'3075,"2"0"64,4-6-3139,12-5 0,-1 0-4228,1-7-9353</inkml:trace>
</inkml:ink>
</file>

<file path=ppt/ink/ink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4.216"/>
    </inkml:context>
    <inkml:brush xml:id="br0">
      <inkml:brushProperty name="width" value="0.025" units="cm"/>
      <inkml:brushProperty name="height" value="0.025" units="cm"/>
    </inkml:brush>
  </inkml:definitions>
  <inkml:trace contextRef="#ctx0" brushRef="#br0">53 427 16432,'-1'9'2754,"-19"68"389,12-50-1764,1 0 1,1 1 0,1-1 0,0 31 0,5-58-1374,-1 1 0,1 0 1,0-1-1,0 1 0,0 0 1,0-1-1,0 1 0,0-1 1,0 1-1,0 0 0,0-1 1,1 1-1,-1 0 0,0-1 1,0 1-1,1-1 0,-1 1 1,0-1-1,0 1 0,1-1 1,-1 1-1,1-1 0,-1 1 1,0-1-1,1 1 0,-1-1 1,1 1-1,-1-1 0,1 0 0,-1 1 1,1-1-1,0 0 0,-1 0 1,1 1-1,-1-1 0,1 0 1,0 0-1,-1 0 0,1 0 1,0 0-1,-1 1 0,1-1 1,-1-1-1,1 1 0,0 0 1,-1 0-1,1 0 0,0 0 1,-1 0-1,1 0 0,-1-1 1,1 1-1,-1 0 0,1-1 1,0 1-1,-1 0 0,1-1 1,-1 1-1,1 0 0,-1-1 1,0 1-1,1-2 0,34-28 386,-23 14-255,-1 0 1,-1-1-1,0 0 1,9-24-1,-16 33-207,1-1 0,-1 0 0,-1 1-1,0-1 1,0-1 0,-1 1 0,0 0 0,0 0-1,-1 0 1,0-1 0,-2-10 0,1 20 55,1 0 0,0-1 0,0 1 0,-1 0 0,1 0 0,0 0 0,0 0 0,-1 0 0,1 0 0,0 0 0,0 0 0,-1 0 0,1 0 0,0 0 0,0 0 0,-1 0 0,1 0 0,0 1 0,0-1 0,-1 0 0,1 0 0,0 0 0,0 0 0,-1 0 0,1 0 0,0 1 0,0-1 0,0 0-1,-1 0 1,1 0 0,0 1 0,0-1 0,0 0 0,0 0 0,0 0 0,-1 1 0,1-1 0,0 0 0,0 0 0,0 1 0,0-1 0,0 0 0,0 0 0,0 1 0,0-1 0,0 0 0,0 1 0,-3 13-38,1 1-1,1-1 1,0 0 0,1 1-1,1-1 1,0 1 0,1-1-1,1 1 1,5 17-1,-7-29 46,0 0 1,0-1-1,0 1 0,1 0 0,-1 0 0,1-1 0,0 1 0,0-1 0,0 1 0,0-1 0,0 0 0,0 0 0,1 0 0,-1 0 1,1 0-1,-1-1 0,1 1 0,0-1 0,3 2 0,-3-3-3,0 1 1,0-1-1,0 0 1,0 0-1,0 0 1,0 0-1,0 0 1,-1-1-1,1 0 1,0 1 0,0-1-1,0 0 1,0 0-1,0-1 1,-1 1-1,4-2 1,4-4 13,0-1 0,-1 1 0,0-1 0,0-1 0,-1 0 0,0 0 0,0-1 0,7-13 0,4-11-26,-2-1 0,-2 0 0,-1-1 0,-2-1 0,-2 0 0,-1-1 0,-1 0 0,-3 0 0,-1 0 0,-1-1 0,-3 1 0,-4-40 0,4 76 16,0 0 0,0 1 0,0-1-1,-1 0 1,1 1 0,0-1 0,-1 1 0,1-1 0,-1 1 0,0-1 0,0 1 0,1-1 0,-1 1-1,0 0 1,0-1 0,-2-1 0,2 3 2,0 0 0,1 0-1,-1 0 1,0-1 0,1 1 0,-1 0-1,1 1 1,-1-1 0,0 0 0,1 0-1,-1 0 1,1 0 0,-1 0-1,0 1 1,1-1 0,-1 0 0,1 1-1,-1-1 1,1 0 0,-1 1 0,1-1-1,-1 0 1,1 1 0,-1-1 0,1 1-1,-1-1 1,1 1 0,0-1 0,-1 1-1,1-1 1,0 1 0,0 0-1,-1-1 1,1 1 0,0-1 0,0 1-1,0 0 1,0-1 0,0 1 0,0 0-1,0-1 1,0 2 0,-16 53 199,2 1 0,3 1 0,2 0 0,3 0 0,2 93 0,4-137-120,1-1 0,1 0 1,4 19-1,-6-28-57,1-1 0,-1 1-1,1 0 1,0-1 0,0 0 0,0 1-1,0-1 1,0 0 0,0 1-1,1-1 1,-1 0 0,1 0-1,-1 0 1,1 0 0,0 0 0,0 0-1,0-1 1,0 1 0,0-1-1,0 1 1,1-1 0,-1 0 0,0 0-1,3 1 1,-3-2 6,-1 0 0,1-1 0,-1 1 0,0 0 0,1-1 0,-1 1 0,0-1-1,1 1 1,-1-1 0,0 0 0,0 0 0,1 1 0,-1-1 0,0 0 0,0 0 0,0 0 0,0 0 0,0 0 0,-1-1 0,1 1 0,0 0 0,0 0 0,0-3 0,19-38 259,-14 29-240,21-52 26,-16 37-55,0 1 0,29-47 0,-40 73-17,1 0 0,-1 0 0,1 0 0,-1 1 1,1-1-1,-1 0 0,1 0 0,0 1 0,-1-1 0,1 0 0,0 1 0,-1-1 0,1 1 0,0-1 0,0 1 0,0-1 0,0 1 1,-1-1-1,1 1 0,0 0 0,0 0 0,0-1 0,0 1 0,2 0 0,-2 0-2,0 1 0,-1-1 1,1 1-1,0 0 0,0-1 0,0 1 0,-1 0 0,1-1 1,0 1-1,0 0 0,-1 0 0,1 0 0,-1-1 0,1 1 1,-1 0-1,1 0 0,-1 0 0,1 1 0,10 48-4,-8-25 97,-1-1-1,-2 1 1,-2 27-1,2-44 73,-1 1 0,-1-1 0,0 1 0,0-1 0,0 0 0,-1 0 0,0 0 0,-1 0 0,0 0 0,0-1 0,0 1 0,-9 9 0,12-16-157,0 0-1,1 0 0,-1 0 0,0 0 1,0 0-1,0 0 0,0 0 1,0-1-1,0 1 0,0 0 0,0-1 1,0 1-1,0-1 0,0 1 1,0-1-1,-1 1 0,1-1 0,0 0 1,0 1-1,0-1 0,-1 0 1,1 0-1,0 0 0,0 0 0,-1 0 1,1 0-1,0-1 0,-2 1 1,2-1-4,-1-1 1,0 1-1,0 0 1,1-1 0,-1 0-1,1 1 1,-1-1 0,1 0-1,0 1 1,0-1-1,0 0 1,0 0 0,0 0-1,-1-3 1,-2-7-1160,0 1 1,1-1-1,1 0 0,-2-19 0,3 21-749,0 4 227,1 1 0,0 0-1,0-1 1,0 1 0,0 0 0,3-11 0,6 3-6069</inkml:trace>
</inkml:ink>
</file>

<file path=ppt/ink/ink5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44.531"/>
    </inkml:context>
    <inkml:brush xml:id="br0">
      <inkml:brushProperty name="width" value="0.025" units="cm"/>
      <inkml:brushProperty name="height" value="0.025" units="cm"/>
    </inkml:brush>
  </inkml:definitions>
  <inkml:trace contextRef="#ctx0" brushRef="#br0">10505 976 13549,'-351'-93'-3022,"-99"-29"1469,353 90 1401,-452-138-129,-14 48-1277,8 69 3100,-4 30 1284,-49-2-335,-257-49-402,155 10-1990,-2 32-28,-1320 148 382,1851-92-412,-333 88 0,406-78 44,2 4 0,2 5 0,1 5 0,-121 75 0,112-50-50,4 4-1,3 5 0,4 4 0,4 5 0,3 4 0,5 4 0,-146 213 0,209-272-2,3 2 1,1 0-1,2 2 1,2 0-1,-22 87 1,32-92 1,1 0 0,3 1 1,1 0-1,1 0 0,3 0 1,1 0-1,10 54 1,3-23-37,3-2 1,4 0 0,2-1 0,2-2 0,4-1 0,3-1 0,2-1 0,3-2 0,68 82 0,-53-81-6,2-1 0,3-4-1,2-2 1,3-2 0,2-4 0,2-2 0,2-3 0,83 38 0,-21-25-38,1-6-1,3-6 1,249 49 0,435 18-20,1078-13 52,5-142 128,-396-69-31,-14-105-35,523-204 60,-1781 370-191,199-50-2,-5-35-21,-335 99 126,-2-5-1,122-75 1,-155 79 62,-1-2 0,-3-3 0,-1-2 0,63-71 0,-93 91-47,-2-2 0,0-1 0,-2 0 0,-1-2 0,-2 0 0,-1-1-1,-1 0 1,15-51 0,-22 55-5,-1-1-1,-1-1 0,-1 1 0,-2-1 1,-1 0-1,-1 1 0,-2-1 1,-1 0-1,-1 1 0,-12-46 1,2 33-19,-1 0 0,-3 1 0,-1 0 0,-1 2 0,-3 0 0,-50-64 0,14 31-3,-4 3 0,-88-76 1,24 40 236,-4 5 0,-5 7-1,-226-117 1,108 87 402,-335-111 0,345 152-294,-3 11 0,-4 11 0,-332-36 0,422 80-445,0 7-1,-1 7 0,1 7 0,0 7 1,1 7-1,-226 58 0,171-10-2318,-312 142 0,178-48-3767</inkml:trace>
</inkml:ink>
</file>

<file path=ppt/ink/ink5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59.491"/>
    </inkml:context>
    <inkml:brush xml:id="br0">
      <inkml:brushProperty name="width" value="0.025" units="cm"/>
      <inkml:brushProperty name="height" value="0.025" units="cm"/>
    </inkml:brush>
  </inkml:definitions>
  <inkml:trace contextRef="#ctx0" brushRef="#br0">0 226 8040,'0'0'2541,"11"7"-1265,7 5-1036,0-1 1,1-1 0,0-1 0,1-1 0,0 0 0,0-2 0,24 6 0,34-4 178,0-3 1,100-6 0,-69-1 189,155 2-249,263-5-31,-137-27 188,-40 0-335,882 22 907,-779 19-823,373 4 360,529-63-150,-1120 37-429,667-48 636,488-20 673,-174 80-1155,-41 2-210,677-9 20,-906 48 42,224 0 27,-452-99 1123,14 1-884,-163 64-1507,-553-6 1047,-11 0-139,-4 0 71,1 1 0,-1-1-1,0 0 1,0 0-1,1 0 1,-1 0-1,0 0 1,1 0-1,-1 0 1,0-1-1,0 1 1,0 0 0,1-1-1,-1 1 1,0-1-1,0 1 1,0-1-1,0 0 1,2 0-1,-2-12-5870</inkml:trace>
</inkml:ink>
</file>

<file path=ppt/ink/ink5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0:09.081"/>
    </inkml:context>
    <inkml:brush xml:id="br0">
      <inkml:brushProperty name="width" value="0.025" units="cm"/>
      <inkml:brushProperty name="height" value="0.025" units="cm"/>
    </inkml:brush>
  </inkml:definitions>
  <inkml:trace contextRef="#ctx0" brushRef="#br0">1 246 15086,'0'0'-470,"11"6"321,5 3 186,1-1 1,0 0-1,0-2 0,1 0 1,0-1-1,0-1 1,0 0-1,22 1 0,30-6 663,134-19-1,7-1-469,589 14 523,-435 8-460,918 36 11,-258-2 605,-239-16-675,77 10-27,0-54 173,995-78-242,-516 34-95,1036-1-85,-1043 47 597,-513 13 230,-20 0-599,-385-15 568,147-3 404,-512 30-1244,33 0-1559,-34-11-5219,-31-2-2857</inkml:trace>
</inkml:ink>
</file>

<file path=ppt/ink/ink5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0:13.144"/>
    </inkml:context>
    <inkml:brush xml:id="br0">
      <inkml:brushProperty name="width" value="0.025" units="cm"/>
      <inkml:brushProperty name="height" value="0.025" units="cm"/>
    </inkml:brush>
  </inkml:definitions>
  <inkml:trace contextRef="#ctx0" brushRef="#br0">1 42 15663,'0'0'1532,"8"-2"-1543,61-5 310,0 3-1,100 6 1,146 31-148,-115-11 154,205-5 1,206-31-133,-124 1-130,638 9-24,529-8-1,311 58 30,-1804-32-47,1283 82 9,1439-70 2088,-1527-66-713,-2-41-977,-638 35-397,966 21-213,-927 28-402,-147-31 566,-149 4 21,0 30-13,-240 9-109,0-9 0,225-23 1,-386 14 949,-59 25-4233,-6-5-1100,-5-5-3624</inkml:trace>
</inkml:ink>
</file>

<file path=ppt/ink/ink5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1:55.861"/>
    </inkml:context>
    <inkml:brush xml:id="br0">
      <inkml:brushProperty name="width" value="0.025" units="cm"/>
      <inkml:brushProperty name="height" value="0.025" units="cm"/>
    </inkml:brush>
  </inkml:definitions>
  <inkml:trace contextRef="#ctx0" brushRef="#br0">0 87 16111,'0'0'1100,"6"9"-881,-3-3-175,1-1 0,1 1 0,-1-1 0,1 0 0,0 0 0,0 0 0,1-1 0,-1 1 0,1-2 0,0 1 0,0 0 0,0-1 0,1 0 0,-1-1 0,10 3 0,24 3 8,1-2-1,0-1 0,-1-3 0,66-3 0,-32-1 30,473 30 885,204-3 1194,-3 0-1779,-705-21-351,808 61 191,65-93-188,-71-1 78,-490 34 360,115 0 204,-2-37-460,196-85-143,1 0-15,-604 109-179,1 2 1,-1 3-1,74 6 1,-101 7-1935,-33-10 1653,0 1 1,0-1 0,0 1-1,0 0 1,-1-1-1,1 1 1,0 0 0,0 0-1,0 0 1,-1 0-1,1-1 1,0 1-1,-1 0 1,1 0 0,-1 0-1,1 0 1,-1 2-1,1 3-7909</inkml:trace>
</inkml:ink>
</file>

<file path=ppt/ink/ink5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08.977"/>
    </inkml:context>
    <inkml:brush xml:id="br0">
      <inkml:brushProperty name="width" value="0.025" units="cm"/>
      <inkml:brushProperty name="height" value="0.025" units="cm"/>
    </inkml:brush>
  </inkml:definitions>
  <inkml:trace contextRef="#ctx0" brushRef="#br0">1 200 5541,'0'0'5232,"10"0"-4154,411-5 6600,25 0-6606,182 54-808,-260-12-219,336-4 11,-74-6 81,840 15 913,1-71-755,-507 15-170,274-11 268,1414-95 55,-1459 82-408,-365 15-10,519 2 22,-722 16-14,543 3 80,-1058-2-241,-1-4 0,149-31 0,-241 36-755,0-1-1,0-1 0,-1 0 1,16-8-1,2-7-4054</inkml:trace>
</inkml:ink>
</file>

<file path=ppt/ink/ink5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19.483"/>
    </inkml:context>
    <inkml:brush xml:id="br0">
      <inkml:brushProperty name="width" value="0.025" units="cm"/>
      <inkml:brushProperty name="height" value="0.025" units="cm"/>
    </inkml:brush>
  </inkml:definitions>
  <inkml:trace contextRef="#ctx0" brushRef="#br0">66 126 4132,'0'0'8018,"-8"-2"-7073,-36-15 1046,44 17-1936,0 0 0,-1 0 0,1-1 0,0 1 0,-1 0 0,1 0 0,0 0 0,-1 0 0,1 0 0,0-1-1,-1 1 1,1 0 0,0 0 0,-1 0 0,1 0 0,0 0 0,-1 0 0,1 0 0,0 0 0,-1 0 0,1 0 0,0 0 0,-1 0-1,1 0 1,0 0 0,-1 1 0,1-1 0,0 0 0,-1 0 0,1 0 0,0 0 0,0 1 0,-1-1 0,1 0 0,0 0 0,0 1-1,-1-1 1,1 0 0,0 0 0,0 1 0,0-1 0,-1 0 0,1 1 0,0-1 0,0 1 0,0-1-19,0 1 0,0-1 0,0 1 0,0-1 0,0 1 0,0-1-1,1 0 1,-1 1 0,0-1 0,0 1 0,1-1 0,-1 1 0,0-1 0,0 0 0,1 1 0,-1-1 0,0 1 0,1-1 0,-1 0 0,1 0 0,-1 1 0,0-1 0,1 0 0,-1 0 0,1 1 0,-1-1 0,1 0 0,-1 0-1,1 0 1,-1 0 0,1 0 0,-1 1 0,1-1 0,0 0 0,54 7 124,16 4 259,96 1 0,-87-16-236,144-26-1,-145 16 10,148-7-1,-52 29-47,259 46 1,-136-12 153,325-24-150,-185-14-72,-176 30-10,-42-2-9,593 7 217,2-40 255,-341-1-72,-97 4 266,643-17-400,-13-28-306,366-28 94,-1004 50 280,-160 11-232,116-28-74,19-2-10,586 26 216,-883 14-288,203-14-879,-249 14 742,-1-1 0,1 1 0,-1 0-1,0 0 1,1-1 0,-1 1-1,0 0 1,1-1 0,-1 1-1,0 0 1,1-1 0,-1 1-1,0 0 1,0-1 0,1 1 0,-1-1-1,0 1 1,0 0 0,0-1-1,0 1 1,1-1 0,-1 1-1,0-1 1,0 1 0,0-1-1,0 1 1,0-1 0,0 1-1,0 0 1,0-1 0,-1 1 0,1-1-1,0 1 1,0-1 0,0 0-1,0-3-1505,0-24-7862</inkml:trace>
</inkml:ink>
</file>

<file path=ppt/ink/ink5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31.769"/>
    </inkml:context>
    <inkml:brush xml:id="br0">
      <inkml:brushProperty name="width" value="0.025" units="cm"/>
      <inkml:brushProperty name="height" value="0.025" units="cm"/>
    </inkml:brush>
  </inkml:definitions>
  <inkml:trace contextRef="#ctx0" brushRef="#br0">1 150 12139,'0'0'1474,"9"2"-855,79 11 1690,161 1 0,100-22-1194,-279 5-1072,1217 16 2045,-1184-9-2005,109-10 0,-164 1 107,1-2 0,-1-2-1,0-2 1,60-23 0,-81 25 22,-11 4-54,1-1-1,-1-1 0,0-1 1,0 0-1,-1 0 0,15-12 1,-24 4-1162,-9 5-3165,-7-3-3620</inkml:trace>
</inkml:ink>
</file>

<file path=ppt/ink/ink5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32.911"/>
    </inkml:context>
    <inkml:brush xml:id="br0">
      <inkml:brushProperty name="width" value="0.025" units="cm"/>
      <inkml:brushProperty name="height" value="0.025" units="cm"/>
    </inkml:brush>
  </inkml:definitions>
  <inkml:trace contextRef="#ctx0" brushRef="#br0">155 88 12908,'0'0'59,"-9"6"-246,-63 64-1822,12-10 3655,59-59-1529,0 0 0,0 0-1,0-1 1,0 1 0,0 0 0,0 0 0,1 0-1,-1 0 1,0 0 0,1 0 0,-1 0 0,0 1-1,1-1 1,-1 0 0,1 0 0,0 0 0,-1 0-1,1 1 1,0-1 0,0 0 0,0 2 0,0-2-73,1 0 0,-1 0 0,1 0 1,-1 0-1,1 0 0,-1 0 1,1 0-1,0 0 0,-1-1 1,1 1-1,0 0 0,0 0 0,0-1 1,0 1-1,0-1 0,-1 1 1,1-1-1,0 1 0,2 0 0,5 2 76,1-1-1,0 1 0,-1-2 1,15 2-1,284 6 870,-87-8-574,-91 6-448,236 8-229,-255-16 270,147-20 1,12-19 463,440-48 983,383 74-1348,-268 13 85,-230-34 35,-70 3 123,-165 19-401,236-11 1297,-199-2-3605,-353 21-1645,-9-3-2065</inkml:trace>
</inkml:ink>
</file>

<file path=ppt/ink/ink5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1.919"/>
    </inkml:context>
    <inkml:brush xml:id="br0">
      <inkml:brushProperty name="width" value="0.025" units="cm"/>
      <inkml:brushProperty name="height" value="0.025" units="cm"/>
    </inkml:brush>
  </inkml:definitions>
  <inkml:trace contextRef="#ctx0" brushRef="#br0">90 8 17040,'0'0'2808,"1"12"-1559,-12 289 2803,21-94-3946,-4-119-92,-5 119 0,-2-196 57,-1 1 0,0-1 0,-6 19 0,8-27 56,-1 0 0,0 0-1,-1 0 1,1-1 0,0 1 0,-1 0 0,0 0 0,1-1 0,-1 1-1,0-1 1,0 0 0,-1 1 0,1-1 0,0 0 0,-1 0 0,1-1-1,-5 4 1,6-5-73,0 0-1,0 0 1,0 0 0,0 0-1,0 0 1,1 0-1,-1 0 1,0 0-1,0 0 1,0 0-1,0 0 1,1-1 0,-1 1-1,0 0 1,0-1-1,0 1 1,1 0-1,-1-1 1,0 1 0,0-1-1,1 1 1,-1-1-1,1 0 1,-1 1-1,0-1 1,1 0-1,-1 1 1,1-1 0,-1 0-1,1 0 1,0 1-1,-1-1 1,1 0-1,0 0 1,0 0-1,-1 0 1,-8-35 256,9 35-290,-7-48 13,3 0 0,1 0 0,3-1 0,9-73-1,2 43-349,44-152 0,-47 201 267,3-5 29,16-41 1,-24 69 14,1 0 0,0 1 1,0 0-1,0 0 0,1 0 0,0 0 1,0 0-1,1 1 0,0 0 0,0 0 1,8-5-1,-8 8-14,-1 0 1,1 1-1,0 0 1,0 0-1,0 1 1,0-1-1,0 1 0,0 1 1,1-1-1,-1 1 1,0 0-1,0 0 1,1 1-1,-1 0 0,0 0 1,0 0-1,11 5 1,8 3 10,-1 1 0,39 22 0,-60-30 9,0-1 24,11 7-51,-1 0 1,1 0-1,19 18 1,-31-24 33,0 0 0,0 0 0,0 0 0,0 1 0,0-1 1,0 1-1,-1 0 0,1-1 0,-1 1 0,0 0 0,2 4 1,-3-5 16,0-1 1,0 1 0,1-1 0,-2 1 0,1-1 0,0 1-1,0 0 1,0-1 0,-1 1 0,1-1 0,-1 0 0,1 1-1,-1-1 1,0 1 0,1-1 0,-1 0 0,0 1 0,0-1-1,0 0 1,0 0 0,0 0 0,0 0 0,0 0 0,-2 2 0,-9 4 164,1 0 0,-1 0 0,0-1 0,0-1 1,-1 0-1,1-1 0,-1 0 0,-20 3 0,-3-1 455,-70 4-1,53-10-686,48-3-1716,13-4-72,15-6-1914,18-3-2928,4 0-2274</inkml:trace>
</inkml:ink>
</file>

<file path=ppt/ink/ink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4.636"/>
    </inkml:context>
    <inkml:brush xml:id="br0">
      <inkml:brushProperty name="width" value="0.025" units="cm"/>
      <inkml:brushProperty name="height" value="0.025" units="cm"/>
    </inkml:brush>
  </inkml:definitions>
  <inkml:trace contextRef="#ctx0" brushRef="#br0">0 123 11691,'0'0'4682,"10"0"-1196,2 0-2440,0 0 0,-1-1 0,1 0 0,0-1 0,19-5-1,-28 6-873,0 0-1,0 0 0,0-1 0,-1 1 1,1-1-1,0 1 0,-1-1 0,1 0 1,-1 0-1,1 0 0,-1 0 0,0 0 1,0-1-1,0 1 0,0-1 0,-1 1 1,1-1-1,0 0 0,-1 0 0,0 1 1,0-1-1,0 0 0,0 0 0,0 0 1,-1 0-1,1 0 0,-1-1 0,0 1 1,0 0-1,0-6 0,0 8-158,-1 0-1,1 0 1,0 0 0,0 0-1,0 0 1,-1 1-1,1-1 1,-1 0 0,1 0-1,0 0 1,-1 0-1,1 1 1,-1-1 0,0 0-1,1 0 1,-1 1-1,0-1 1,1 0 0,-1 1-1,0-1 1,0 1-1,1-1 1,-1 1 0,0-1-1,0 1 1,0 0-1,0-1 1,0 1 0,0 0-1,0 0 1,0 0 0,1 0-1,-1 0 1,0 0-1,0 0 1,0 0 0,0 0-1,0 0 1,0 0-1,0 0 1,0 1 0,0-1-1,0 0 1,0 1-1,1-1 1,-1 1 0,0-1-1,0 1 1,-1 0-1,-2 1-29,-1 0-1,1 1 0,0-1 0,0 1 0,0 0 0,0 0 1,0 0-1,-5 6 0,4-1 13,0 0-1,0 0 1,1 1 0,0 0-1,1 0 1,0 0-1,0 0 1,1 0 0,0 1-1,1-1 1,0 1 0,0-1-1,1 11 1,0-19 5,0 1 0,1 0 0,-1 0 0,0-1 0,0 1 0,1 0 0,-1-1 0,1 1 1,-1-1-1,1 1 0,0 0 0,0-1 0,-1 1 0,1-1 0,0 0 0,1 1 0,-1-1 0,0 0 0,0 0 0,0 1 0,1-1 0,-1 0 0,0 0 0,1-1 0,-1 1 0,1 0 0,0 0 0,-1-1 0,1 1 0,-1-1 1,1 1-1,0-1 0,-1 0 0,1 1 0,0-1 0,0 0 0,-1 0 0,1 0 0,0-1 0,-1 1 0,4-1 0,2 0 17,0 0 0,0-1 0,0 0 0,0 0 0,-1-1 0,1 0 0,-1 0 0,12-8 0,67-62 88,-58 47-104,40-29 0,-66 54-7,0 0 1,1 1-1,-1-1 1,0 0-1,1 0 1,-1 1-1,0-1 1,1 0-1,-1 1 1,1-1-1,-1 1 1,1 0-1,-1 0 1,1-1 0,-1 1-1,1 0 1,-1 0-1,3 1 1,-3-1 3,-1 0 0,1 1 0,0 0 0,0-1 0,0 1 0,0-1 0,-1 1 0,1 0 0,0-1 0,0 1 0,-1 0 0,1 0 0,-1 0 1,1 0-1,-1 0 0,1-1 0,-1 1 0,1 0 0,-1 0 0,1 2 0,1 7 29,-1 0 1,0-1-1,0 1 0,-2 17 1,1-3 140,0-21-153,0-1 1,0 0 0,1 0-1,-1 1 1,0-1 0,1 0-1,0 0 1,-1 0 0,1 1-1,0-1 1,0 0 0,0 0-1,0 0 1,1-1 0,-1 1-1,0 0 1,4 3-1,-4-5-6,1 1-1,-1-1 0,1 1 0,-1-1 0,1 0 0,-1 1 0,1-1 0,-1 0 0,1 0 0,-1 0 0,1 0 0,-1 0 0,1-1 0,-1 1 0,1 0 0,-1-1 0,1 1 0,-1-1 0,1 1 1,-1-1-1,0 0 0,1 1 0,-1-1 0,0 0 0,0 0 0,1 0 0,1-2 0,35-31-491,51-58 0,-77 79 34,3-5-4681,-8 4-4692</inkml:trace>
</inkml:ink>
</file>

<file path=ppt/ink/ink5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2.295"/>
    </inkml:context>
    <inkml:brush xml:id="br0">
      <inkml:brushProperty name="width" value="0.025" units="cm"/>
      <inkml:brushProperty name="height" value="0.025" units="cm"/>
    </inkml:brush>
  </inkml:definitions>
  <inkml:trace contextRef="#ctx0" brushRef="#br0">405 0 5958,'0'0'22677,"-65"79"-21396,24-30-320,-7 7-352,-1-1-385,3-2-224,5-7 64,8-9-128,8-13-384,8-13-481,4-11-769,4 0-1697,0-19-2627,1-13-4676</inkml:trace>
</inkml:ink>
</file>

<file path=ppt/ink/ink5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2.637"/>
    </inkml:context>
    <inkml:brush xml:id="br0">
      <inkml:brushProperty name="width" value="0.025" units="cm"/>
      <inkml:brushProperty name="height" value="0.025" units="cm"/>
    </inkml:brush>
  </inkml:definitions>
  <inkml:trace contextRef="#ctx0" brushRef="#br0">0 1 19026,'0'0'9897,"57"59"-8231,-16-35-225,10 2-704,4 2-737,6-3 0,-4-1-128,1 2-2370,-4-2-2435,-5-3-1345,-4-3-1281</inkml:trace>
</inkml:ink>
</file>

<file path=ppt/ink/ink5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3.279"/>
    </inkml:context>
    <inkml:brush xml:id="br0">
      <inkml:brushProperty name="width" value="0.025" units="cm"/>
      <inkml:brushProperty name="height" value="0.025" units="cm"/>
    </inkml:brush>
  </inkml:definitions>
  <inkml:trace contextRef="#ctx0" brushRef="#br0">1 12 21012,'0'0'6374,"68"2"-4709,-15 2-511,13-1-866,10-3-192,0 0-384,-2 0-1762,-12-8-2499,-13-5-2689</inkml:trace>
</inkml:ink>
</file>

<file path=ppt/ink/ink5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227"/>
    </inkml:context>
    <inkml:brush xml:id="br0">
      <inkml:brushProperty name="width" value="0.025" units="cm"/>
      <inkml:brushProperty name="height" value="0.025" units="cm"/>
    </inkml:brush>
  </inkml:definitions>
  <inkml:trace contextRef="#ctx0" brushRef="#br0">19 1 6246,'0'0'6379,"0"8"-6331,-1 58 3105,0 103 10013,2-89-11377,-13-30-2194,6-41-2793,8-36-2274,3-5-1126,4-6-2488</inkml:trace>
</inkml:ink>
</file>

<file path=ppt/ink/ink5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551"/>
    </inkml:context>
    <inkml:brush xml:id="br0">
      <inkml:brushProperty name="width" value="0.025" units="cm"/>
      <inkml:brushProperty name="height" value="0.025" units="cm"/>
    </inkml:brush>
  </inkml:definitions>
  <inkml:trace contextRef="#ctx0" brushRef="#br0">66 0 11563,'0'0'11211,"-39"83"-10154,26-43-321,5 1-351,3-1-257,5-8-128,0-6 0,3-7-577,7-7-864,0-5-161,-4-5-1024</inkml:trace>
</inkml:ink>
</file>

<file path=ppt/ink/ink5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914"/>
    </inkml:context>
    <inkml:brush xml:id="br0">
      <inkml:brushProperty name="width" value="0.025" units="cm"/>
      <inkml:brushProperty name="height" value="0.025" units="cm"/>
    </inkml:brush>
  </inkml:definitions>
  <inkml:trace contextRef="#ctx0" brushRef="#br0">0 99 17328,'0'0'6727,"48"-51"-6023,4 35-191,12 3-417,5 4-96,5 3-1057,-3 4-2915,-5 0-2178</inkml:trace>
  <inkml:trace contextRef="#ctx0" brushRef="#br0" timeOffset="1">623 202 19218,'0'0'4356,"53"0"-3875,-4 0-225,12 0-96,5 0-96,-3-4-1890,-9 0-2209,-13 3-2820</inkml:trace>
</inkml:ink>
</file>

<file path=ppt/ink/ink5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8.276"/>
    </inkml:context>
    <inkml:brush xml:id="br0">
      <inkml:brushProperty name="width" value="0.025" units="cm"/>
      <inkml:brushProperty name="height" value="0.025" units="cm"/>
    </inkml:brush>
  </inkml:definitions>
  <inkml:trace contextRef="#ctx0" brushRef="#br0">21 1 10858,'0'0'10923,"-20"49"-9962,51-42-545,9-4 385,14-3-353,2 0-416,6-15-2530,-6-9-4645</inkml:trace>
</inkml:ink>
</file>

<file path=ppt/ink/ink5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9.990"/>
    </inkml:context>
    <inkml:brush xml:id="br0">
      <inkml:brushProperty name="width" value="0.025" units="cm"/>
      <inkml:brushProperty name="height" value="0.025" units="cm"/>
    </inkml:brush>
  </inkml:definitions>
  <inkml:trace contextRef="#ctx0" brushRef="#br0">36 0 8840,'0'0'14638,"36"64"-13709,-36-5-641,0 13-224,-8 7-32,-2-1-64,0-2-352,0-11-737,2-12-609,1-17-127,-1-23 479,2-13-1184,1-24-3268</inkml:trace>
</inkml:ink>
</file>

<file path=ppt/ink/ink5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0.335"/>
    </inkml:context>
    <inkml:brush xml:id="br0">
      <inkml:brushProperty name="width" value="0.025" units="cm"/>
      <inkml:brushProperty name="height" value="0.025" units="cm"/>
    </inkml:brush>
  </inkml:definitions>
  <inkml:trace contextRef="#ctx0" brushRef="#br0">0 500 14926,'0'0'9892,"14"-8"-8669,18-14-872,-1-2 1,-1-1 0,-1-1-1,-1-2 1,-2 0-1,25-35 1,8-19-267,61-112 0,-117 227-501,-11 104-303,-1 44-2363,14-63-2262,9-46-2973</inkml:trace>
</inkml:ink>
</file>

<file path=ppt/ink/ink5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4.869"/>
    </inkml:context>
    <inkml:brush xml:id="br0">
      <inkml:brushProperty name="width" value="0.025" units="cm"/>
      <inkml:brushProperty name="height" value="0.025" units="cm"/>
    </inkml:brush>
  </inkml:definitions>
  <inkml:trace contextRef="#ctx0" brushRef="#br0">11 10 10858,'0'0'12578,"0"14"-12237,-4 28-188,1-15 206,1 0 1,1 1-1,4 40 1,-3-67-284,0 0 0,1 0 1,-1 0-1,1 0 0,-1-1 0,1 1 0,-1 0 0,1 0 1,0-1-1,-1 1 0,1 0 0,0-1 0,0 1 1,-1 0-1,1-1 0,0 1 0,0-1 0,0 0 1,0 1-1,0-1 0,-1 0 0,1 1 0,0-1 0,0 0 1,0 0-1,0 0 0,0 0 0,0 0 0,0 0 1,0 0-1,0 0 0,0 0 0,0 0 0,0 0 1,0-1-1,0 1 0,0 0 0,-1-1 0,1 1 0,0-1 1,0 1-1,0-1 0,0 0 0,41-23 1409,-11-2-1183,-2-2 1,31-36 0,-10 8-37,-50 56-266,0 0 0,1 0-1,-1 0 1,0 0 0,0 0 0,0 0 0,0 0-1,0 0 1,1 0 0,-1 0 0,0 0-1,0 0 1,0 0 0,0 0 0,1 0 0,-1 0-1,0 0 1,0 0 0,0 0 0,0 0 0,0 0-1,1 0 1,-1 0 0,0 0 0,0 0 0,0 0-1,0 1 1,0-1 0,0 0 0,1 0-1,-1 0 1,0 0 0,0 0 0,0 0 0,0 0-1,0 1 1,0-1 0,0 0 0,0 0 0,0 0-1,0 0 1,1 0 0,-1 1 0,0-1 0,0 0-1,0 0 1,0 0 0,0 0 0,0 1-1,0-1 1,0 0 0,0 0 0,0 0 0,0 0-1,0 0 1,-1 1 0,1-1 0,0 0 0,0 0-1,2 22 14,-4 22 56,-3-14-30,3-18-33,0 0 0,0 0 0,1 0 0,1 0 0,1 15 0,-1-26-3,0-1-1,0 1 1,1 0 0,-1-1-1,0 1 1,1-1 0,-1 1-1,0 0 1,1-1 0,-1 1-1,1-1 1,-1 1-1,1-1 1,-1 0 0,1 1-1,-1-1 1,1 1 0,-1-1-1,1 0 1,0 1 0,-1-1-1,1 0 1,0 0-1,-1 0 1,1 1 0,0-1-1,-1 0 1,1 0 0,0 0-1,-1 0 1,1 0 0,0 0-1,-1 0 1,1 0-1,0-1 1,-1 1 0,1 0-1,1-1 1,26-10 300,-12 2-146,-1-1 0,-1-1 1,0 0-1,0-1 0,16-19 1,55-76-976,-68 86 233,-15 19 0</inkml:trace>
</inkml:ink>
</file>

<file path=ppt/ink/ink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6.241"/>
    </inkml:context>
    <inkml:brush xml:id="br0">
      <inkml:brushProperty name="width" value="0.025" units="cm"/>
      <inkml:brushProperty name="height" value="0.025" units="cm"/>
    </inkml:brush>
  </inkml:definitions>
  <inkml:trace contextRef="#ctx0" brushRef="#br0">173 325 18706,'-5'-3'368,"0"-1"1,0 1-1,-1 0 1,1 0-1,-1 1 1,0-1-1,1 1 1,-1 1-1,0-1 1,0 1-1,-1 0 1,-8 0-1,12 1-270,0 1 0,-1-1 0,1 1 0,0 0 0,-1 0 0,1 0 0,0 0 0,0 0 0,0 1 0,0 0 0,0-1-1,0 1 1,1 0 0,-1 0 0,1 1 0,-1-1 0,1 0 0,0 1 0,0 0 0,0-1 0,0 1 0,0 0 0,1 0 0,-2 4 0,-2 3-39,1 1 1,1 0 0,0-1 0,1 1 0,0 0 0,0 0 0,1 1 0,1 20 0,0-31-50,0 0 1,0 0-1,0-1 1,0 1 0,0 0-1,0-1 1,0 1-1,0 0 1,0-1-1,0 1 1,0 0-1,0-1 1,1 1 0,-1 0-1,0-1 1,1 1-1,-1-1 1,0 1-1,1 0 1,-1-1-1,0 1 1,1-1 0,-1 1-1,1-1 1,-1 1-1,1-1 1,0 0-1,-1 1 1,1-1-1,-1 1 1,1-1 0,0 0-1,-1 0 1,1 1-1,0-1 1,-1 0-1,1 0 1,0 0 0,-1 0-1,1 0 1,0 0-1,-1 0 1,1 0-1,0 0 1,-1 0-1,1 0 1,0 0 0,-1-1-1,1 1 1,0 0-1,-1 0 1,1-1-1,0 1 1,-1 0-1,1-1 1,-1 1 0,1-1-1,-1 1 1,2-1-1,3-3 144,0 1-1,-1-1 0,1 0 1,-1-1-1,8-8 0,15-26 177,-1-1-1,-2-1 1,-3-1-1,-1-1 0,-1 0 1,22-88-1,-32 65-147,-20 82-401,-2 29 264,2 2-1,2-1 1,2 2 0,2-1 0,2 0-1,2 1 1,6 52 0,-5-94-6,0 1 0,1 0 1,0-1-1,1 1 1,-1 0-1,1-1 0,1 0 1,-1 1-1,1-1 1,0 0-1,0 0 0,1 0 1,0-1-1,0 1 1,7 6-1,-8-10 4,0 0 0,0 1 0,1-2-1,-1 1 1,1 0 0,-1-1 0,1 0 0,0 1 0,0-1 0,-1-1 0,1 1-1,0-1 1,0 1 0,0-1 0,0 0 0,0-1 0,-1 1 0,1-1 0,0 1 0,0-1-1,0 0 1,-1 0 0,1-1 0,0 1 0,-1-1 0,1 0 0,-1 0 0,4-3-1,6-3-23,-1-1 0,0 0 0,-1-1 0,0 0-1,-1-1 1,0 0 0,0-1 0,-1 0 0,-1 0 0,11-20-1,-13 21-16,-1-1 0,1 0 0,-2 0-1,0 0 1,0-1 0,-1 1 0,0-1-1,-2 0 1,1 0 0,-1 0 0,-1 0-1,-2-18 1,2 30-2,0 0 0,0 0 0,0 0 0,0 0 0,0 0 0,0 0 0,0 0 0,0 0 0,-1 0 0,1 1 0,0-1 0,-1 0 0,1 0 0,0 0 0,-1 0 0,1 1 0,-1-1 0,1 0 0,-1 0 0,0 1 0,1-1 0,-1 0 0,0 1 0,0-1 0,1 1 0,-1-1 0,0 1 0,0-1 0,0 1 0,1 0 0,-1-1 0,0 1 0,0 0 0,0 0 0,0-1 0,0 1 0,0 0 0,0 0 0,0 0 0,0 0 0,0 0 0,1 0 0,-1 1 0,0-1 0,0 0 0,0 0 0,0 1 0,-1 0 0,-1 0 0,0 1 0,0-1 0,1 1 0,-1 0 0,0 0 0,1 1 0,-1-1 0,1 1 0,0-1 0,0 1 0,0-1 0,-3 6 0,-1 7 0,0 0 0,0 1 0,2 0 0,0 0 0,0 0 0,2 0 0,0 0 0,1 1 0,1 25 0,0-40 0,0 0 0,0 0 0,0 0 0,0 1 0,0-1 0,1 0 0,-1 0 0,1 0 0,-1 0 0,1 0 0,0 0 0,0 0 0,0 0 0,0 0 0,0 0 0,1 0 0,-1-1 0,0 1 0,1-1 0,-1 1 0,1-1 0,0 1 0,-1-1 0,1 0 0,0 0 0,0 1 0,0-2 0,0 1 0,0 0 0,0 0 0,0 0 0,0-1 0,0 1 0,0-1 0,1 0 0,-1 0 0,0 0 0,0 0 0,0 0 0,1 0 0,1-1 0,5-1 0,-1 0 0,1 0 0,-1-1 0,0 0 0,0 0 0,-1-1 0,1 0 0,-1-1 0,9-6 0,9-9 0,-1 0 0,0-2 0,22-29 0,-37 41 0,-1 0 0,0-1 0,-1 0 0,0-1 0,-1 0 0,0 0 0,-1 0 0,-1-1 0,0 1 0,4-18 0,-8 28 0,0 0 0,1 0 0,-1 0 0,0 0 0,0 0 0,0 1 0,-1-1 0,1 0 0,0 0 0,-1 0 0,1 0 0,-2-2 0,2 4 0,-1-1 0,1 0 0,0 1 0,-1-1 0,1 1 0,0 0 0,-1-1 0,1 1 0,-1-1 0,1 1 0,-1-1 0,1 1 0,-1 0 0,0 0 0,1-1 0,-1 1 0,1 0 0,-1 0 0,0-1 0,1 1 0,-1 0 0,1 0 0,-1 0 0,-1 0 0,1 0 0,-1 1 0,0-1 0,0 1 0,0 0 0,0 0 0,1 0 0,-1 0 0,0 0 0,1 0 0,-1 0 0,1 0 0,-1 0 0,1 1 0,-1-1 0,1 1 0,0-1 0,0 1 0,0-1 0,0 1 0,0 0 0,-1 3 0,-3 5 0,2 1 0,-1 0 0,1 0 0,1 0 0,0 0 0,0 1 0,1 17 0,0-25 0,1-1 0,0 0 0,0 0 0,1 1 0,-1-1 0,0 0 0,1 0 0,0 1 0,0-1 0,0 0 0,0 0 0,1 0 0,-1 0 0,1-1 0,-1 1 0,1 0 0,0 0 0,0-1 0,0 0 0,1 1 0,-1-1 0,0 0 0,1 0 0,0 0 0,-1 0 0,1 0 0,0-1 0,0 0 0,0 1 0,4 0 0,1 0-340,0-1 1,0 0-1,1 0 0,-1-1 1,0 0-1,0-1 0,1 0 1,-1 0-1,0-1 0,0 0 1,0 0-1,0 0 0,9-6 1,-13 6-24,0 0 0,0 0 0,0-1 0,0 1 0,-1-1-1,1 0 1,-1 0 0,0-1 0,0 1 0,0-1 0,0 1 0,-1-1 0,0 0 0,1 0 0,-1 0 0,0 0 0,-1 0 0,1-1 0,-1 1 0,0 0 0,0-1-1,0 1 1,-1-1 0,1 1 0,-2-7 0,-1-31-11130</inkml:trace>
</inkml:ink>
</file>

<file path=ppt/ink/ink5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5.227"/>
    </inkml:context>
    <inkml:brush xml:id="br0">
      <inkml:brushProperty name="width" value="0.025" units="cm"/>
      <inkml:brushProperty name="height" value="0.025" units="cm"/>
    </inkml:brush>
  </inkml:definitions>
  <inkml:trace contextRef="#ctx0" brushRef="#br0">216 0 10634,'0'0'14510,"-5"14"-13154,-181 372 3026,181-377-4120,1-3-84,1-1 0,1 1 0,-1 0 0,1 0 0,-3 12 0,5-17-165,0 0 0,0 0 0,0 0 1,0 0-1,0 0 0,0 0 0,0 1 1,0-1-1,0 0 0,1 0 0,-1 0 0,0 0 1,1 0-1,-1 0 0,1 0 0,-1 0 1,1 0-1,-1-1 0,1 1 0,0 0 0,0 0 1,-1 0-1,1-1 0,0 1 0,0 0 0,0-1 1,0 1-1,-1 0 0,1-1 0,0 0 1,0 1-1,0-1 0,0 1 0,0-1 0,0 0 1,1 0-1,-1 0 0,0 1 0,0-1 1,0 0-1,1-1 0,34 2-15,0-2 0,0-2-1,0-1 1,68-18 0,-30 6-254,-39 7-2114,1-2-4410</inkml:trace>
</inkml:ink>
</file>

<file path=ppt/ink/ink5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1.346"/>
    </inkml:context>
    <inkml:brush xml:id="br0">
      <inkml:brushProperty name="width" value="0.025" units="cm"/>
      <inkml:brushProperty name="height" value="0.025" units="cm"/>
    </inkml:brush>
  </inkml:definitions>
  <inkml:trace contextRef="#ctx0" brushRef="#br0">48 162 10346,'0'0'4794,"-9"1"-2125,4-1-2847,-25 1 2854,27-1-918,21 0-740,28-3-265,-1-3 0,1-1 0,-2-2-1,48-17 1,-31 9-470,301-79 58,-560 160-179,118-35 275,0-3 0,-123 22 1,195-47-392,2 0 24,0 0-1,0 0 1,-1-1 0,1 0-1,0 0 1,-8-1 0,13 1-67,0-1 1,0 1 0,0-1-1,0 1 1,0-1 0,0 1-1,0-1 1,0 0 0,0 1-1,0-1 1,0 0 0,0 0-1,0 0 1,1 0-1,-1 1 1,0-1 0,1 0-1,-1 0 1,1 0 0,-1-1-1,1 1 1,-1 0 0,1 0-1,-1 0 1,1 0 0,0 0-1,0 0 1,0-1 0,0 1-1,0 0 1,0 0-1,0 0 1,0-1 0,0 1-1,1 0 1,-1 0 0,1-2-1,0 0-8,0-1-1,0 1 1,1-1-1,-1 1 0,1 0 1,0 0-1,0-1 1,0 1-1,1 0 1,-1 1-1,1-1 0,-1 0 1,1 1-1,0-1 1,0 1-1,0 0 1,0 0-1,1 0 0,-1 1 1,0-1-1,1 1 1,-1 0-1,1 0 1,0 0-1,6-1 0,9-2-501,0 2 1,0 0-1,29 0 0,-13 1-1429,41 3-5166,-71 1 4102,-12 1-1773,-21 2-2594</inkml:trace>
</inkml:ink>
</file>

<file path=ppt/ink/ink5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6.957"/>
    </inkml:context>
    <inkml:brush xml:id="br0">
      <inkml:brushProperty name="width" value="0.025" units="cm"/>
      <inkml:brushProperty name="height" value="0.025" units="cm"/>
    </inkml:brush>
  </inkml:definitions>
  <inkml:trace contextRef="#ctx0" brushRef="#br0">30 1 9289,'0'0'11024,"-3"9"-10464,-4 12-179,2 0-1,0 0 1,1 1-1,-1 40 1,5-49-290,0 1 0,1-1 0,0 1 0,1-1 0,0 1 0,1-1 0,1 0 0,0 0 0,10 20 0,-13-31 17,0 0-1,0 0 0,-1-1 0,1 1 0,0-1 0,0 1 0,0-1 0,1 1 0,-1-1 0,0 0 0,1 1 1,-1-1-1,1 0 0,-1 0 0,1 0 0,-1 0 0,1 0 0,0 0 0,-1-1 0,1 1 0,0-1 0,0 1 1,-1-1-1,1 1 0,0-1 0,3 0 0,-2-1 23,0 0 1,0 0-1,0 0 0,0 0 1,0-1-1,0 1 1,0-1-1,-1 0 0,1 0 1,-1 0-1,1 0 1,-1 0-1,4-5 0,7-9 273,-1 0-1,0-1 0,13-29 0,-24 45-386,-1 0 33,0 1-1,0-1 1,0 0-1,0 0 0,1 0 1,-1 0-1,0 1 0,1-1 1,-1 0-1,0 0 1,1 1-1,-1-1 0,1 0 1,0 1-1,-1-1 0,1 1 1,-1-1-1,1 0 1,0 1-1,-1-1 0,1 1 1,0 0-1,0-1 0,1 0 1,-2 22 484,-1 3-647,1-20 123,0 1 0,0-1 0,1 1 0,-1-1 0,1 1 0,0-1 1,0 1-1,1-1 0,-1 0 0,1 1 0,0-1 0,0 0 0,0 0 1,6 7-1,-5-9 0,0 1 0,0-1 0,0 0 0,0 0 1,0-1-1,1 1 0,-1-1 0,0 1 0,1-1 0,-1 0 1,1 0-1,0-1 0,-1 1 0,1-1 0,0 1 0,-1-1 0,1-1 1,0 1-1,6-1 0,2-2 29,-1 0 1,1 0-1,-1-1 1,0-1-1,0 0 1,0 0-1,-1-1 1,16-12-1,-13 9-9,1 1 0,-1 1 0,1 0 0,21-8 0,-35 15-32,0 0 0,1 0 0,-1 0 0,1 0 0,-1 0 0,0 0 0,1 0 0,-1 0-1,1 0 1,-1 0 0,0 0 0,1 0 0,-1 1 0,1-1 0,-1 0 0,0 0 0,1 0 0,-1 0 0,1 1 0,-1-1 0,0 0 0,0 0 0,1 1-1,-1-1 1,0 0 0,1 1 0,-1-1 0,0 0 0,0 1 0,1-1 0,-1 0 0,0 1 0,0-1 0,0 0 0,1 1 0,3 23 98,-6 24 189,2-46-281,-5 23 27,3-21-30,1 0 0,0 0 0,0 1-1,0-1 1,1 0 0,0 0-1,-1 1 1,2-1 0,-1 0 0,0 0-1,2 6 1,-1-10 0,-1 1 0,1-1 0,-1 1 0,1-1 0,0 0 0,-1 1 0,1-1 0,0 0 0,0 0 0,-1 0 0,1 0 0,0 1 0,0-1 0,-1 0 0,1 0 0,0 0 0,0 0 0,-1-1 0,1 1 0,0 0 0,-1 0 0,1 0 0,0-1 0,0 1 0,-1 0 0,1-1 0,-1 1 0,1 0 0,0-1 0,-1 1 0,1-1 0,0 0 0,21-14 0,19-24 0,-33 30 0,-1 1 0,2 0 0,-1 0 0,1 1 0,0 0 0,0 1 0,1 0 0,0 0 0,13-5 0,-22 11 0,0-1 0,0 1 0,0 0 0,-1 0 0,1 0 0,0 0 0,0 0 0,0 0 0,0 0 0,0 0 0,0 0 0,0 0 0,0 0 0,0 0 0,-1 1 0,1-1 0,0 0 0,0 1 0,0-1 0,0 0 0,-1 1 0,1-1 0,0 1 0,0 0 0,-1-1 0,1 1 0,0-1 0,-1 1 0,1 0 0,-1 0 0,1-1 0,-1 1 0,1 0 0,-1 0 0,0 0 0,1 0 0,-1-1 0,1 3 0,2 44 0,-3-43 0,0 0 0,0 0 0,0 0 0,0 0 0,1 0 0,-1 0 0,1 0 0,2 7 0,-2-11-83,-1 1-1,1-1 1,0 1 0,-1-1 0,1 1-1,0-1 1,0 1 0,-1-1-1,1 1 1,0-1 0,0 0-1,0 1 1,-1-1 0,1 0-1,0 0 1,0 0 0,0 0 0,0 0-1,0 0 1,-1 0 0,1 0-1,0 0 1,0 0 0,0 0-1,0 0 1,0-1 0,-1 1 0,1 0-1,0-1 1,0 1 0,-1-1-1,1 1 1,0-1 0,0 1-1,0-2 1,26-20-6184,-26 21 6009,23-24-7290</inkml:trace>
</inkml:ink>
</file>

<file path=ppt/ink/ink5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315"/>
    </inkml:context>
    <inkml:brush xml:id="br0">
      <inkml:brushProperty name="width" value="0.025" units="cm"/>
      <inkml:brushProperty name="height" value="0.025" units="cm"/>
    </inkml:brush>
  </inkml:definitions>
  <inkml:trace contextRef="#ctx0" brushRef="#br0">191 0 19538,'-11'4'3625,"-1"0"-2901,-77 29 4026,81-30-4431,1 0 0,0 1 0,-1 0 0,1 0 0,1 1 0,-1-1 0,1 2 0,0-1 0,-11 13 0,19-17-350,-1-1-1,1 1 0,0 0 0,0-1 0,0 1 1,-1-1-1,1 1 0,0-1 0,0 0 0,0 0 1,0 0-1,0 0 0,0 0 0,3-1 0,-4 1 24,77-8-949,-57 4 377,0 2-1,0 0 1,33 2 0,-52 0 583,0 0 0,-1 1-1,1-1 1,0 0 0,0 1 0,-1-1 0,1 1 0,0-1-1,-1 1 1,1 0 0,-1 0 0,1 0 0,-1 0 0,1 0-1,-1 0 1,0 0 0,1 0 0,-1 0 0,0 1 0,0-1-1,0 1 1,0-1 0,0 1 0,0-1 0,-1 1 0,1-1-1,0 1 1,-1 0 0,1-1 0,-1 1 0,1 0 0,-1-1-1,0 1 1,0 0 0,0 0 0,0-1 0,0 1 0,0 0-1,0 0 1,-2 2 0,1 3 155,0-1-1,-1 0 1,0 0 0,-1 0-1,1 0 1,-1 0-1,0 0 1,0-1 0,-9 11-1,7-10-34,0 0 0,-1 0-1,0 0 1,0-1 0,0 0 0,-1 0 0,0 0-1,0-1 1,0 0 0,0-1 0,-1 1 0,1-1-1,-1-1 1,0 1 0,0-2 0,-16 3-1,24-4-226,-1 0 0,1 0 0,0-1-1,-1 1 1,1 0 0,-1 0-1,1 0 1,-1-1 0,1 1 0,0 0-1,-1-1 1,1 1 0,0 0 0,-1-1-1,1 1 1,0 0 0,-1-1-1,1 1 1,0-1 0,0 1 0,0-1-1,-1 1 1,1 0 0,0-1-1,0 1 1,0-1 0,0 1 0,0-1-1,0 1 1,0-1 0,0 1-1,0-1 1,0 1 0,0-1 0,0 1-1,0-1 1,0 1 0,0-1-1,1 1 1,-1 0 0,0-1 0,0 1-1,1-1 1,-1 0 0,11-21-6382,12-2-2648</inkml:trace>
</inkml:ink>
</file>

<file path=ppt/ink/ink5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642"/>
    </inkml:context>
    <inkml:brush xml:id="br0">
      <inkml:brushProperty name="width" value="0.025" units="cm"/>
      <inkml:brushProperty name="height" value="0.025" units="cm"/>
    </inkml:brush>
  </inkml:definitions>
  <inkml:trace contextRef="#ctx0" brushRef="#br0">137 10 21685,'-8'1'3213,"1"1"-2910,0 0 0,0 0-1,1 1 1,-1 0-1,0 0 1,1 0 0,0 1-1,0 0 1,0 0 0,0 1-1,1 0 1,-1 0 0,1 0-1,1 0 1,-1 1 0,1 0-1,0 0 1,0 0-1,0 0 1,1 1 0,0-1-1,0 1 1,1 0 0,0 0-1,-1 7 1,2-12-303,1-1 0,0 0 0,0 0 0,0 1 0,0-1 0,0 0 0,0 0 0,1 1 0,-1-1 0,0 0 0,1 0 0,-1 0 0,0 0 0,1 1 0,0-1 0,-1 0 0,1 0 0,-1 0 0,1 0 0,0 0 0,0 0 0,0 0 0,0-1 0,0 1 0,0 0 0,1 0 0,0 1 0,1-1 0,0 0 0,-1 0 0,1-1 0,0 1 0,0 0 0,0-1 0,0 0 0,-1 0 0,1 0 0,4 0 0,0-1 0,0 0 0,0 0 0,0 0 0,0-1 0,0 0 0,-1-1 0,1 1 0,0-1 0,5-4 0,-3 0 0,0-1 0,-1 0 0,0 0 0,-1 0 0,0-1 0,0 0 0,0-1 0,-2 0 0,1 1 0,-1-2 0,0 1 0,-1-1 0,-1 1 0,5-20 0,-41 106 0,30-68-190,0 0-1,1 0 1,0 1 0,0-1-1,1 1 1,0 0 0,1-1-1,0 1 1,1 12 0,-1-19 73,1 0 0,-1 0 0,1 0 0,0 0 0,0 0 0,0 0 0,0 0 0,0 0 0,0 0 0,0 0 0,1 0 0,-1-1 0,1 1 0,-1 0 0,1-1 0,2 3 0,-1-3-38,0 0-1,0 1 1,0-1-1,0 0 1,0-1-1,1 1 1,-1 0-1,0-1 1,0 0-1,0 0 1,0 0-1,1 0 1,-1 0-1,6-2 0,16-7-6250,-1-8-3737</inkml:trace>
</inkml:ink>
</file>

<file path=ppt/ink/ink5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972"/>
    </inkml:context>
    <inkml:brush xml:id="br0">
      <inkml:brushProperty name="width" value="0.025" units="cm"/>
      <inkml:brushProperty name="height" value="0.025" units="cm"/>
    </inkml:brush>
  </inkml:definitions>
  <inkml:trace contextRef="#ctx0" brushRef="#br0">0 1 17457,'0'0'14782,"0"12"-14313,4 133-401,9 169-77,-7-207-5249,-9-119-11169</inkml:trace>
</inkml:ink>
</file>

<file path=ppt/ink/ink5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8.319"/>
    </inkml:context>
    <inkml:brush xml:id="br0">
      <inkml:brushProperty name="width" value="0.025" units="cm"/>
      <inkml:brushProperty name="height" value="0.025" units="cm"/>
    </inkml:brush>
  </inkml:definitions>
  <inkml:trace contextRef="#ctx0" brushRef="#br0">1 96 21652,'0'0'10859,"72"-60"-10603,-28 47-256,3 2 0,-5 3 0,-3 5 0,-9 3 0,-10 0 0,-11 6-2114,-9 9-1057,0-1-1473,-3-1-4517</inkml:trace>
</inkml:ink>
</file>

<file path=ppt/ink/ink5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8.695"/>
    </inkml:context>
    <inkml:brush xml:id="br0">
      <inkml:brushProperty name="width" value="0.025" units="cm"/>
      <inkml:brushProperty name="height" value="0.025" units="cm"/>
    </inkml:brush>
  </inkml:definitions>
  <inkml:trace contextRef="#ctx0" brushRef="#br0">70 22 18802,'0'0'3454,"10"-4"-321,-7 4-2975,6-4 554,0 1 0,1 0-1,-1 1 1,1 0 0,11-1 0,-19 3-645,0 0 1,0 0-1,1 0 0,-1 0 1,0 0-1,0 0 1,0 0-1,0 1 1,0-1-1,0 1 1,0 0-1,0-1 0,-1 1 1,1 0-1,0 0 1,0 0-1,0 1 1,-1-1-1,1 0 1,-1 0-1,1 1 0,-1-1 1,1 1-1,-1 0 1,0-1-1,0 1 1,0 0-1,0 0 1,0-1-1,0 1 1,0 0-1,-1 0 0,1 0 1,-1 0-1,1 0 1,-1 3-1,1 2-56,-1-1 1,0 1-1,0-1 0,0 1 0,-1 0 0,0-1 0,-1 1 1,1-1-1,-1 0 0,0 1 0,-1-1 0,-4 9 1,-4 2 49,0 0 1,-23 27 0,23-32-41,0 1-1,1 0 1,1 1-1,0 0 1,-8 20-1,17-34-20,-1 0 0,1 1 0,0-1 0,0 1 0,0-1 0,-1 1 0,1-1 0,0 1 0,0-1 0,0 1 0,0-1 0,0 1 0,0-1 0,0 1 0,0-1 0,0 1 0,0-1 0,0 0 0,1 1 0,-1-1 0,0 1 0,0-1 0,0 1 0,1-1 0,-1 1 0,0-1 0,0 0 0,1 1 0,-1-1 0,0 1 0,1-1 0,-1 0 0,0 1 0,1-1 0,-1 0 0,1 0 0,-1 1 0,0-1 0,1 0 0,0 0 0,27 2 0,31-17 0,-29 3 31,80-38-372,-114 51-5955,-5-2 4003,2 0 152,-16 1-5076</inkml:trace>
  <inkml:trace contextRef="#ctx0" brushRef="#br0" timeOffset="1">1 217 7655,'0'0'16304,"69"-38"-13550,-27 27-448,9 1-800,-4 0-449,-2 2-737,-9 3-256,-7 3-736,-11 0-2660,-6 0-4067</inkml:trace>
</inkml:ink>
</file>

<file path=ppt/ink/ink5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9.210"/>
    </inkml:context>
    <inkml:brush xml:id="br0">
      <inkml:brushProperty name="width" value="0.025" units="cm"/>
      <inkml:brushProperty name="height" value="0.025" units="cm"/>
    </inkml:brush>
  </inkml:definitions>
  <inkml:trace contextRef="#ctx0" brushRef="#br0">0 0 18449,'0'0'9642,"30"73"-8842,-28-26-543,2 3-225,-2 1 32,-2-6-64,0-4-225,0-9-543,2-10-834,-2-10-1184</inkml:trace>
</inkml:ink>
</file>

<file path=ppt/ink/ink5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9.538"/>
    </inkml:context>
    <inkml:brush xml:id="br0">
      <inkml:brushProperty name="width" value="0.025" units="cm"/>
      <inkml:brushProperty name="height" value="0.025" units="cm"/>
    </inkml:brush>
  </inkml:definitions>
  <inkml:trace contextRef="#ctx0" brushRef="#br0">1 345 13677,'0'0'15358,"12"2"-14220,-6 0-1040,0-1 1,-1 0 0,1 0 0,0-1 0,0 0 0,0 0 0,0 0 0,0-1 0,0 1 0,0-2 0,-1 1 0,1-1-1,0 1 1,-1-1 0,1-1 0,8-4 0,9-9 1,0-1-1,-1-1 0,-1-1 1,-1 0-1,28-35 1,-36 38-65,0-1 0,-1 1 0,-1-2 0,-1 1 0,0-1 1,-1-1-1,-1 0 0,7-31 0,-14 68-629,1 0 0,1 0 0,1-1 0,6 24 1,-6-29 119,0 0 0,0-1 1,1 0-1,0 1 0,1-1 1,1-1-1,0 1 0,0-1 1,1 0-1,0-1 0,11 13 0,13-3-6118</inkml:trace>
</inkml:ink>
</file>

<file path=ppt/ink/ink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6.585"/>
    </inkml:context>
    <inkml:brush xml:id="br0">
      <inkml:brushProperty name="width" value="0.025" units="cm"/>
      <inkml:brushProperty name="height" value="0.025" units="cm"/>
    </inkml:brush>
  </inkml:definitions>
  <inkml:trace contextRef="#ctx0" brushRef="#br0">1 0 20916,'0'0'6694</inkml:trace>
</inkml:ink>
</file>

<file path=ppt/ink/ink5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1.884"/>
    </inkml:context>
    <inkml:brush xml:id="br0">
      <inkml:brushProperty name="width" value="0.025" units="cm"/>
      <inkml:brushProperty name="height" value="0.025" units="cm"/>
    </inkml:brush>
  </inkml:definitions>
  <inkml:trace contextRef="#ctx0" brushRef="#br0">5 78 19603,'-5'6'4163,"7"-3"-3009,22-3-450,10-1 33,8-11 32,10-3-577,4-2-256,-2 0-3139,-8 3-2723,-4 3-7270</inkml:trace>
</inkml:ink>
</file>

<file path=ppt/ink/ink5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2.599"/>
    </inkml:context>
    <inkml:brush xml:id="br0">
      <inkml:brushProperty name="width" value="0.025" units="cm"/>
      <inkml:brushProperty name="height" value="0.025" units="cm"/>
    </inkml:brush>
  </inkml:definitions>
  <inkml:trace contextRef="#ctx0" brushRef="#br0">1 33 19282,'0'0'3903,"2"10"-3140,28 255 790,-30-263-1528,0-1 0,0 1-1,0-1 1,0 0-1,0 1 1,0-1-1,1 1 1,-1-1-1,1 1 1,-1-1 0,1 0-1,-1 1 1,1-1-1,0 0 1,-1 0-1,1 0 1,0 1-1,0-1 1,0 0 0,0 0-1,0 0 1,0 0-1,0 0 1,1-1-1,-1 1 1,0 0-1,0 0 1,1-1 0,-1 1-1,0-1 1,1 1-1,1-1 1,0 0 120,0-1 0,-1 0 0,1 0 1,0 0-1,-1-1 0,1 1 0,-1 0 0,1-1 1,-1 0-1,1 0 0,-1 0 0,0 0 0,0 0 1,0 0-1,2-4 0,128-165 1738,-58 73-1759,-74 97-571,17-23 1342,-11 11-4245,-10 5-9208,-8 8-2624</inkml:trace>
</inkml:ink>
</file>

<file path=ppt/ink/ink5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2.943"/>
    </inkml:context>
    <inkml:brush xml:id="br0">
      <inkml:brushProperty name="width" value="0.025" units="cm"/>
      <inkml:brushProperty name="height" value="0.025" units="cm"/>
    </inkml:brush>
  </inkml:definitions>
  <inkml:trace contextRef="#ctx0" brushRef="#br0">0 1 18417,'0'0'2915,"19"61"-737,4-47-1281,5-4-705,5-2-64,5-5-1345,-1-3-2755,0 0-1505,-3-16-7015</inkml:trace>
</inkml:ink>
</file>

<file path=ppt/ink/ink5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287"/>
    </inkml:context>
    <inkml:brush xml:id="br0">
      <inkml:brushProperty name="width" value="0.025" units="cm"/>
      <inkml:brushProperty name="height" value="0.025" units="cm"/>
    </inkml:brush>
  </inkml:definitions>
  <inkml:trace contextRef="#ctx0" brushRef="#br0">182 19 16239,'0'0'2472,"-10"3"-273,-3 0-1698,0 2 0,0 0-1,1 0 1,0 1 0,0 1-1,-15 10 1,21-13-420,1 0 0,0 0-1,0 0 1,0 1 0,0-1 0,1 1 0,0 0 0,0 1-1,0-1 1,0 1 0,1 0 0,0-1 0,0 1 0,1 1-1,0-1 1,0 0 0,-2 10 0,4-15-73,0 0 1,0 0-1,0 0 1,1 0-1,-1 0 0,0 0 1,1 0-1,-1 0 1,0 0-1,1 0 1,-1 0-1,1 0 0,0 0 1,-1 0-1,1 0 1,0-1-1,-1 1 1,1 0-1,0-1 1,0 1-1,-1 0 0,1-1 1,0 1-1,0-1 1,0 1-1,0-1 1,0 0-1,0 1 0,0-1 1,0 0-1,0 0 1,0 1-1,0-1 1,0 0-1,0 0 0,0 0 1,0 0-1,0 0 1,0-1-1,2 1 1,46-10 696,-35 5-499,-2 0 0,1-1-1,-1-1 1,0 0-1,0 0 1,-1-1-1,0-1 1,0 0-1,-1 0 1,0-1-1,-1-1 1,0 0-1,-1 0 1,0 0-1,7-14 1,-14 24-163,-1 0 1,1 0-1,-1 0 0,1 0 0,-1 0 1,0 0-1,1 0 0,-1 0 1,0 0-1,0 0 0,0 0 0,0 0 1,0 0-1,0 0 0,0 0 1,0 0-1,0 0 0,0 0 1,-1 0-1,1 0 0,0 0 0,-1 0 1,1 1-1,0-1 0,-1 0 1,0 0-1,1 0 0,-1 0 0,0-1 1,-1 1-25,0 1 1,0-1 0,1 0-1,-1 1 1,0-1-1,0 1 1,0-1-1,0 1 1,0 0 0,0 0-1,0 0 1,0 0-1,0 0 1,-2 1 0,-4 0-55,0 1 0,0 0 1,0 1-1,0-1 1,0 1-1,-11 7 1,-15 18-656,33-27 549,0 0 0,0 0 1,0 0-1,0 0 0,0 0 1,0 1-1,0-1 0,0 0 1,0 0-1,0 1 0,1-1 1,-1 1-1,1-1 0,-1 0 1,1 1-1,-1-1 0,1 1 1,0-1-1,0 1 0,-1-1 1,1 1-1,0-1 0,1 1 1,-1 2-1,2-4-209,0 1 1,0 0-1,-1-1 0,1 1 1,0-1-1,0 0 0,0 0 1,0 0-1,0 0 0,0 0 1,0 0-1,0 0 0,0 0 1,0-1-1,-1 1 0,4-2 1,-4 2-81,38-15-3958,6-10-1346</inkml:trace>
</inkml:ink>
</file>

<file path=ppt/ink/ink5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646"/>
    </inkml:context>
    <inkml:brush xml:id="br0">
      <inkml:brushProperty name="width" value="0.025" units="cm"/>
      <inkml:brushProperty name="height" value="0.025" units="cm"/>
    </inkml:brush>
  </inkml:definitions>
  <inkml:trace contextRef="#ctx0" brushRef="#br0">148 1 17168,'0'0'2451,"-10"7"-193,-5 3-1716,2 0 0,0 1 0,0 1 0,-11 13 0,16-17-267,2 0 0,-1 1 0,1-1 0,1 1 0,-1 0 0,2 1 1,-1-1-1,1 1 0,-4 14 0,8-24-271,0 0 0,0 0 0,0 1 0,0-1 0,0 0 0,0 0 0,0 0 0,0 1 0,0-1 0,0 0 0,0 0 0,0 1 0,0-1 0,0 0 0,0 0 0,0 0 0,0 1 0,0-1 0,0 0 0,0 0 0,0 0 0,0 1 0,0-1 0,1 0 0,-1 0 0,0 0 0,0 1 0,0-1 0,0 0 0,0 0 0,1 0 0,-1 0 0,0 0 0,0 1 0,0-1 0,0 0 0,1 0 0,-1 0 0,0 0 0,0 0 0,1 0 0,-1 0 0,0 0 0,0 0 0,0 0 0,1 0 0,14-4 128,15-13 68,-29 16-186,13-9-137,2 0 0,-1 1 0,1 1 1,0 1-1,1 0 0,0 1 0,0 0 0,0 2 1,1 0-1,0 1 0,22-1 0,-38 4 107,-1-1 1,0 1-1,0 0 0,1 0 0,-1 0 0,0 0 0,1 0 0,-1 0 0,0 0 0,1 0 1,-1 1-1,0-1 0,0 0 0,1 1 0,-1-1 0,0 1 0,0-1 0,0 1 0,0 0 1,1-1-1,-1 1 0,0 0 0,0 0 0,0 0 0,-1 0 0,1 0 0,0 0 0,0 0 1,0 0-1,-1 0 0,1 0 0,-1 1 0,1-1 0,-1 0 0,1 0 0,-1 1 1,0-1-1,1 0 0,-1 0 0,0 1 0,0-1 0,0 0 0,0 1 0,0-1 0,0 0 1,-1 1-1,1 1 0,-2 2 51,1 0-1,-1-1 1,0 1 0,-1 0 0,1-1 0,-1 1 0,0-1 0,0 0 0,0 0-1,-8 8 1,-12 6 455,0 0 0,-1-1 0,-1-1-1,-1-1 1,0-2 0,-1 0 0,-43 13 0,65-29-1884,9-7 271,11-11-1037,47-56-6344,-23 27 1420</inkml:trace>
</inkml:ink>
</file>

<file path=ppt/ink/ink5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990"/>
    </inkml:context>
    <inkml:brush xml:id="br0">
      <inkml:brushProperty name="width" value="0.025" units="cm"/>
      <inkml:brushProperty name="height" value="0.025" units="cm"/>
    </inkml:brush>
  </inkml:definitions>
  <inkml:trace contextRef="#ctx0" brushRef="#br0">116 1 18962,'0'0'2199,"-3"8"-453,-20 62 428,-35 115-487,49-149-1547,1 1 0,1 1-1,-1 38 1,8-76-114,0 0-1,0 0 1,0 0 0,0 0-1,0 0 1,0 0-1,0 0 1,0 0-1,1 0 1,-1 0 0,0-1-1,0 1 1,0 0-1,0 0 1,0 0 0,0 0-1,0 0 1,0 0-1,0 0 1,0 0 0,0 0-1,0 0 1,1 0-1,-1 0 1,0 0 0,0 0-1,0 0 1,0 0-1,0 0 1,0 0-1,0 0 1,0 0 0,0 0-1,0 0 1,1 0-1,-1 0 1,0 0 0,0 0-1,0 0 1,0 0-1,0 0 1,0 0 0,0 0-1,0 0 1,0 0-1,0 0 1,1 0-1,-1 0 1,0 0 0,0 0-1,0 1 1,0-1-1,0 0 1,0 0 0,0 0-1,0 0 1,0 0-1,0 0 1,0 0 0,0 0-1,0 0 1,0 1-1,10-14 542,7-16-344,-7 0-217,-2 0-1,-1-1 0,6-50 1,-13 91-45,-1 2 17,1 0-1,0 0 1,1 0-1,1-1 1,3 15-1,-4-24 24,0 0-1,0 1 0,0-1 1,1 0-1,-1 0 0,1 0 1,0 0-1,0 0 0,0 0 0,1 0 1,-1-1-1,1 1 0,-1-1 1,1 1-1,0-1 0,0 0 1,0 0-1,0-1 0,0 1 1,0-1-1,0 1 0,1-1 1,-1 0-1,4 1 0,-1-1 54,0 0 0,-1 0-1,1 0 1,-1-1 0,1 1-1,0-1 1,-1-1 0,1 1-1,0-1 1,-1 0-1,1 0 1,-1-1 0,1 0-1,-1 0 1,0 0 0,0 0-1,1-1 1,-2 0 0,1 0-1,0 0 1,-1-1 0,1 1-1,-1-1 1,0 0 0,0 0-1,-1-1 1,1 1 0,-1-1-1,0 0 1,0 0-1,-1 0 1,1 0 0,-1 0-1,0-1 1,-1 1 0,1 0-1,-1-1 1,0 0 0,0-9-1,-1 15-57,0 0 0,0 0 0,0-1-1,0 1 1,0 0 0,-1-1 0,1 1-1,0 0 1,0 0 0,0-1 0,-1 1-1,1 0 1,0 0 0,0 0 0,0-1-1,-1 1 1,1 0 0,0 0 0,-1 0-1,1 0 1,0 0 0,0 0 0,-1-1-1,1 1 1,0 0 0,-1 0 0,1 0-1,0 0 1,-1 0 0,1 0 0,0 0-1,-1 0 1,1 0 0,0 0 0,0 0-1,-1 1 1,1-1 0,0 0 0,-1 0-1,1 0 1,0 0 0,0 0 0,-1 1-1,1-1 1,0 0 0,-1 0 0,-14 9-170,9-3 170,1 0 0,0 0 0,1 0 0,-1 1 0,1-1 0,1 1 0,-1 0 0,1 0 0,0 1 1,1-1-1,0 1 0,0-1 0,0 1 0,0 7 0,2-14 5,0-1 1,0 1-1,0-1 0,0 1 0,0-1 1,0 1-1,0-1 0,1 0 0,-1 1 1,0-1-1,0 1 0,0-1 1,0 1-1,1-1 0,-1 0 0,0 1 1,0-1-1,1 0 0,-1 1 1,0-1-1,1 0 0,-1 1 0,0-1 1,1 0-1,-1 0 0,1 1 0,-1-1 1,0 0-1,1 0 0,-1 0 1,1 0-1,0 1 0,19-3 83,19-15 94,13-21-51,-41 28-131,0 1 0,1 1-1,0 0 1,0 0 0,22-8 0,-34 15-5,1 1 1,-1 0 0,1 0-1,-1 0 1,1 0-1,-1-1 1,1 1 0,-1 0-1,1 0 1,0 0-1,-1 0 1,1 0 0,-1 0-1,1 1 1,-1-1 0,1 0-1,-1 0 1,1 0-1,-1 0 1,1 1 0,-1-1-1,1 0 1,-1 0-1,1 1 1,-1-1 0,1 0-1,-1 1 1,1-1 0,-1 1-1,0-1 1,1 1-1,5 22 73,-12 42 459,3-39-361,6-27-113,-1 0-1,1 1 1,-1-1-1,1 0 1,-1 0-1,1 0 1,-1 0-1,0-1 1,0 1-1,0-1 1,4-2-1,9-11-35,-11 10-133,1 0 1,1 0 0,-1 1 0,1-1-1,-1 1 1,13-6 0,-17 9-576,2 1-368,-2 13-13269</inkml:trace>
</inkml:ink>
</file>

<file path=ppt/ink/ink5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4.597"/>
    </inkml:context>
    <inkml:brush xml:id="br0">
      <inkml:brushProperty name="width" value="0.025" units="cm"/>
      <inkml:brushProperty name="height" value="0.025" units="cm"/>
    </inkml:brush>
  </inkml:definitions>
  <inkml:trace contextRef="#ctx0" brushRef="#br0">90 1 17969,'0'0'10634,"-8"0"-9983,5-1-648,-1 1 1,1 0-1,0 1 0,0-1 0,-1 0 0,1 1 0,0 0 0,0 0 0,0 0 0,0 0 0,0 0 0,0 1 1,0-1-1,0 1 0,1 0 0,-1 0 0,0 0 0,1 0 0,0 0 0,-1 1 0,1-1 0,0 1 0,0-1 1,0 1-1,1 0 0,-1 0 0,1-1 0,-1 1 0,1 1 0,0-1 0,0 0 0,0 0 0,1 0 0,-1 0 0,1 1 1,0-1-1,0 5 0,0-6-7,0-1 1,0 0 0,0 0-1,0 0 1,0 0 0,0 0-1,0 0 1,1 0 0,-1 0-1,0 0 1,1 0 0,-1 0-1,1 0 1,-1 0 0,1 0-1,0 0 1,-1 0 0,1 0-1,0 0 1,-1 0 0,1-1-1,0 1 1,0 0 0,0-1-1,0 1 1,0 0 0,0-1-1,1 1 1,2 0 4,0 1-1,0-1 1,0 0 0,1 0-1,-1-1 1,0 1 0,8-1-1,8-1 35,0-1 0,25-6 1,-43 7-34,5 0-5,6-2-23,1 0 0,0 2 0,19-1 0,-31 1 5,0 1 0,0 0 0,0 0 0,0 0 0,-1 0 0,1 1 0,0-1 0,0 0 0,0 1 0,0-1 0,0 1 0,0 0 0,-1 0 0,1 0 0,0 0 0,0 0 0,-1 0 0,1 0 0,-1 0 0,1 0-1,-1 1 1,0-1 0,1 1 0,-1-1 0,0 1 0,0 0 0,0-1 0,0 1 0,0 0 0,-1 0 0,1-1 0,0 3 0,0 3 44,-1 0 0,0-1 0,0 1 0,-1-1 0,1 1 0,-1-1 0,-1 1 0,1-1 0,-1 0 0,-1 1 0,1-1 0,-1 0 0,0 0 0,0-1 0,-1 1 0,1-1 0,-1 0-1,-6 6 1,4-4 16,0-1 0,0 0-1,-1 0 1,0-1 0,0 0-1,0 0 1,-1-1-1,0 0 1,0 0 0,0-1-1,0 0 1,0 0-1,-13 1 1,19-3-162,1-1 1,-1 1-1,0-1 1,0 0-1,1 0 0,-1 0 1,0 0-1,0 0 1,1-1-1,-1 1 0,0 0 1,0-1-1,1 0 1,-1 1-1,0-1 1,1 0-1,-1 1 0,1-1 1,-1 0-1,1 0 1,-1-1-1,1 1 0,0 0 1,0 0-1,-1-1 1,1 1-1,0 0 0,0-1 1,0 1-1,0-1 1,1 0-1,-1 1 0,0-1 1,1 1-1,-1-1 1,1 0-1,-1 0 0,1 1 1,0-1-1,0 0 1,0-2-1,-1-6-1237,2 1 0,-1-1 0,1 0 0,0 1-1,1-1 1,5-14 0,14-31-9114</inkml:trace>
</inkml:ink>
</file>

<file path=ppt/ink/ink5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209"/>
    </inkml:context>
    <inkml:brush xml:id="br0">
      <inkml:brushProperty name="width" value="0.025" units="cm"/>
      <inkml:brushProperty name="height" value="0.025" units="cm"/>
    </inkml:brush>
  </inkml:definitions>
  <inkml:trace contextRef="#ctx0" brushRef="#br0">123 0 18097,'-7'13'1159,"-14"30"438,1 1 0,2 0 0,-13 54 1,23-69-1324,2 1-1,2-1 1,-2 56 0,5-84-261,1 0 1,0 0-1,0 0 1,0 0-1,0 0 1,0 0-1,0 0 1,0 0-1,0 0 0,1 0 1,-1 0-1,0 0 1,0 0-1,1 0 1,-1 0-1,1 0 1,-1 0-1,1 0 1,-1 0-1,1-1 0,0 1 1,-1 0-1,1 0 1,0-1-1,0 1 1,-1 0-1,1-1 1,0 1-1,0-1 0,0 1 1,0-1-1,0 1 1,0-1-1,0 0 1,0 1-1,0-1 1,0 0-1,0 0 1,0 0-1,0 0 0,1 0 1,0 0 68,1-1 0,-1 1 1,0-1-1,0 0 0,1 0 0,-1 0 0,0 0 1,0 0-1,0 0 0,0-1 0,0 1 0,-1-1 1,1 1-1,0-1 0,-1 0 0,1 1 0,2-5 1,3-12 10,0 0 1,-2-1-1,0 0 1,0 0-1,1-23 1,-4 30-250,-2 13-164,0 8 323,0-1-1,1 1 1,-1-1-1,2 0 1,-1 1 0,1-1-1,0 0 1,1 0 0,0 0-1,5 10 1,-6-15 26,0 0 0,1-1 0,-1 1 1,0-1-1,1 1 0,0-1 0,-1 0 0,1 0 1,0 0-1,0-1 0,0 1 0,0-1 0,0 1 1,1-1-1,-1 0 0,0 0 0,0 0 0,1-1 1,-1 1-1,1-1 0,-1 0 0,1 0 0,-1 0 0,0 0 1,1-1-1,-1 1 0,1-1 0,3-2 0,2 1 93,-1-1-1,0-1 0,0 0 1,0 0-1,0 0 0,-1-1 1,1 0-1,-1-1 0,-1 0 0,1 0 1,-1 0-1,7-9 0,-7 7-83,1 0 1,-1 0-1,-1-1 0,0 1 0,0-1 0,0-1 0,-1 1 1,-1-1-1,1 1 0,1-14 0,-40 81-326,31-48 306,-1 1-1,1 0 1,1 0 0,0 0 0,1 0 0,0 1-1,0-1 1,1 14 0,1-24-9,1 0 0,-1 0 0,1 0 1,-1 0-1,1 0 0,-1 0 0,1 0 0,0-1 0,-1 1 0,1 0 1,0 0-1,0-1 0,0 1 0,-1 0 0,1-1 0,0 1 1,0-1-1,0 1 0,0-1 0,0 1 0,0-1 0,0 0 0,0 1 1,0-1-1,0 0 0,0 0 0,0 0 0,0 0 0,1 0 1,-1 0-1,0 0 0,0 0 0,0 0 0,0-1 0,0 1 0,0 0 1,0-1-1,0 1 0,1-2 0,44-16 319,-25 1-263,-1 0 0,0-1 0,-2-1-1,18-23 1,-13 16-53,-23 26-18,0-1 0,0 1 0,0 0 0,0 0 0,0 0 0,0-1 0,0 1 0,0 0 0,1 0 0,-1 0 0,0-1 0,0 1 0,0 0 0,0 0 0,0 0 0,1 0 0,-1-1 0,0 1 0,0 0 0,0 0 0,1 0 0,-1 0 0,0 0 0,0 0 0,0 0 0,1 0 0,-1 0 0,0-1 0,0 1 0,0 0 0,1 0 0,-1 0 0,0 0 0,0 0 0,1 0 0,-1 1 0,0-1 0,0 0 0,0 0 0,1 0 0,-1 0 0,0 0 0,0 0 0,0 0 0,1 0 1,-1 0-1,0 0 0,0 1 0,0-1 0,0 0 0,1 0 0,-1 1 0,2 16-195,-8 24 137,-6 8 91,6-27-34,1 0 1,1 1-1,-2 36 0,6-58-28,0-1-1,0 0 1,0 0-1,0 0 1,0 0-1,0 0 1,0 1-1,1-1 1,-1 0-1,0 0 1,0 0-1,0 0 1,0 0-1,0 0 1,0 0-1,1 1 1,-1-1-1,0 0 1,0 0-1,0 0 1,0 0-1,0 0 1,1 0-1,-1 0 1,0 0-1,0 0 0,0 0 1,0 0-1,1 0 1,-1 0-1,0 0 1,0 0-1,0 0 1,0 0-1,1 0 1,-1 0-1,0 0 1,0 0-1,0 0 1,0 0-1,0-1 1,1 1-1,-1 0 1,0 0-1,0 0 1,0 0-1,0 0 1,0 0-1,0 0 1,1-1-1,-1 1 1,0 0-1,0 0 1,0 0-1,0 0 1,0 0-1,0-1 1,0 1-1,0 0 1,0 0-1,0 0 1,0 0-1,0-1 1,0 1-1,0 0 1,0 0-1,0 0 1,9-13-2110,-1-13-2766,-2-8-1922</inkml:trace>
</inkml:ink>
</file>

<file path=ppt/ink/ink5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538"/>
    </inkml:context>
    <inkml:brush xml:id="br0">
      <inkml:brushProperty name="width" value="0.025" units="cm"/>
      <inkml:brushProperty name="height" value="0.025" units="cm"/>
    </inkml:brush>
  </inkml:definitions>
  <inkml:trace contextRef="#ctx0" brushRef="#br0">9 1 15759,'0'0'3876,"-9"66"-3492,9-38-320,0-1-1473,5 1-3044</inkml:trace>
</inkml:ink>
</file>

<file path=ppt/ink/ink5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990"/>
    </inkml:context>
    <inkml:brush xml:id="br0">
      <inkml:brushProperty name="width" value="0.025" units="cm"/>
      <inkml:brushProperty name="height" value="0.025" units="cm"/>
    </inkml:brush>
  </inkml:definitions>
  <inkml:trace contextRef="#ctx0" brushRef="#br0">172 1 16944,'0'0'4789,"-10"12"-3129,1 0-1352,0-1 0,1 1 1,0 0-1,1 1 0,1 0 1,0 0-1,1 0 0,0 1 0,1 0 1,0 0-1,-1 16 0,3-14-269,2 0-1,0 0 0,1-1 1,0 1-1,1 0 0,1-1 1,0 1-1,2-1 0,-1 0 1,10 18-1,-9-22-30,-1 1 1,0-1-1,0 1 0,-1-1 1,-1 1-1,0 0 0,-1 0 0,1 18 1,-2-27 29,-1 0 0,1 0 0,-1 0 0,1 0 0,-1 0-1,0 0 1,0 0 0,0 0 0,-1 0 0,1 0 0,-1 0 0,1-1 0,-1 1 0,0-1 0,0 1 0,0-1 0,0 0 0,-1 1 0,1-1 0,0 0 0,-1-1 0,0 1 0,1 0-1,-1-1 1,0 0 0,0 1 0,0-1 0,0 0 0,0 0 0,0-1 0,0 1 0,0-1 0,0 1 0,0-1 0,-1 0 0,-3-1 0,4 1-17,1 1 0,-1-1 1,1-1-1,0 1 0,-1 0 0,1 0 1,-1-1-1,1 1 0,0-1 0,-1 0 1,1 0-1,0 0 0,0 0 0,0 0 1,0 0-1,0-1 0,0 1 0,0-1 1,0 1-1,0-1 0,1 0 1,-1 1-1,1-1 0,-1 0 0,1 0 1,0 0-1,-1-1 0,1 1 0,0 0 1,1 0-1,-1 0 0,0-1 0,1 1 1,-1-1-1,1 1 0,0 0 0,-1-1 1,1 1-1,0-1 0,1 1 1,-1 0-1,0-1 0,2-3 0,0-5 43,0 1 0,0 0 0,1 0 0,1 0 0,-1 0 0,2 0 0,-1 1 0,1 0 0,7-9 0,101-110 1,-83 99-39,-2-2 1,-1 0-1,-2-2 1,27-46-1,-41 55 56,-11 24-77,0 0-1,0 1 1,0-1 0,0 0 0,0 0 0,0 0-1,0 0 1,-1 0 0,1 0 0,0 0-1,0 0 1,0 0 0,0 0 0,0 0-1,0 0 1,0 1 0,0-1 0,0 0-1,0 0 1,-1 0 0,1 0 0,0 0-1,0 0 1,0 0 0,0 0 0,0 0-1,0 0 1,0 0 0,-1 0 0,1 0-1,0 0 1,0 0 0,0 0 0,0 0-1,0 0 1,0 0 0,0 0 0,0-1 0,0 1-1,-1 0 1,1 0 0,0 0 0,0 0-1,0 0 1,0 0 0,0 0 0,0 0-1,0 0 1,0 0 0,0 0 0,0 0-1,0-1 1,0 1 0,0 0 0,-1 0-1,1 0 1,0 0 0,0 0 0,0 0-1,0 0 1,-28 35 184,-13 39-155,38-67 15,0 0 0,1 0 0,0 0-1,0 0 1,0 0 0,1 1 0,0-1 0,0 1 0,1 9 0,1-16-37,-1 0 1,0 0 0,1-1 0,-1 1-1,1 0 1,0 0 0,-1 0-1,1 0 1,-1 0 0,1-1-1,0 1 1,0 0 0,0-1-1,-1 1 1,1-1 0,0 1-1,0 0 1,0-1 0,0 0-1,0 1 1,0-1 0,0 0-1,0 1 1,0-1 0,0 0-1,0 0 1,0 0 0,0 0 0,0 0-1,0 0 1,0 0 0,0 0-1,0 0 1,0-1 0,0 1-1,0 0 1,0-1 0,0 1-1,1-1 1,42-16 398,-22 1-411,-1-1 0,-1-1 0,24-26 0,-12 11 0,-32 33 0,0 0 0,0-1 0,0 1 0,0 0 0,1-1 0,-1 1 0,0 0 0,0 0 0,0 0 0,1-1 0,-1 1 0,0 0 0,0 0 0,0 0 0,1-1 0,-1 1 0,0 0 0,1 0 0,-1 0 0,0 0 0,0 0 0,1 0 0,-1 0 0,0 0 0,1 0 0,-1-1 0,0 1 0,0 0 0,1 1 0,-1-1 0,0 0 0,1 0 0,-1 0 0,0 0 0,1 0 0,-1 0 0,0 0 0,0 0 0,1 0 0,-1 1 0,0-1 0,3 15 0,-8 18 0,-2-14 0,-3 22 0,10-40 0,1-1 0,-1 0 0,0 1 0,0-1 0,1 0 0,-1 1 0,0-1 0,1 0 0,-1 0 0,0 0 0,1 1 0,-1-1 0,0 0 0,1 0 0,-1 0 0,0 0 0,1 1 0,-1-1 0,1 0 0,-1 0 0,0 0 0,1 0 0,-1 0 0,1 0 0,-1 0 0,0 0 0,1 0 0,-1-1 0,1 1 0,-1 0 0,0 0 0,1 0 0,-1 0 0,0 0 0,1-1 0,-1 1 0,0 0 0,1 0 0,-1-1 0,0 1 0,1 0 0,-1 0 0,0-1 0,0 1 0,1-1 0,18-11 0,-18 11 0,10-5-576,12-10-4774</inkml:trace>
</inkml:ink>
</file>

<file path=ppt/ink/ink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6.928"/>
    </inkml:context>
    <inkml:brush xml:id="br0">
      <inkml:brushProperty name="width" value="0.025" units="cm"/>
      <inkml:brushProperty name="height" value="0.025" units="cm"/>
    </inkml:brush>
  </inkml:definitions>
  <inkml:trace contextRef="#ctx0" brushRef="#br0">1 176 16848,'0'-7'2178,"0"-25"-336,0 32-1790,0 0 1,0 1-1,0-1 1,1 0-1,-1 0 1,0 0-1,0 1 1,0-1-1,1 0 1,-1 0 0,0 0-1,0 0 1,0 1-1,1-1 1,-1 0-1,0 0 1,0 0-1,1 0 1,-1 0-1,0 0 1,1 0-1,-1 0 1,0 0-1,0 0 1,1 0-1,-1 0 1,0 0-1,0 0 1,1 0-1,-1 0 1,0 0 0,1 0-1,-1 0 1,0 0-1,0 0 1,1-1-1,-1 1 1,0 0-1,0 0 1,0 0-1,1 0 1,-1-1-1,0 1 1,0 0-1,0 0 1,1 0-1,-1-1 1,0 1-1,0 0 1,0 0-1,0-1 1,0 1 0,0 0-1,0 0 1,1-1-1,-1 1 1,0 0 38,10 17 478,-1 1 0,-1 0 0,0 0 0,-1 0 0,-1 1-1,-1 0 1,4 25 0,0-2-283,10 43 5,-10-42-226,1-1 0,21 56 0,-30-96-61,0 1 0,-1-1 1,1 0-1,1 1 1,-1-1-1,0 0 0,0 1 1,1-1-1,0 0 0,-1 0 1,1 0-1,0-1 0,0 1 1,0 0-1,0-1 1,0 1-1,0-1 0,0 1 1,1-1-1,-1 0 0,0 0 1,1 0-1,-1 0 1,4 0-1,-3-1 29,0-1 0,0 1 0,0-1 1,0 0-1,0 0 0,0 0 0,0-1 0,0 1 1,-1 0-1,1-1 0,-1 0 0,1 0 0,-1 0 0,0 0 1,1 0-1,-1 0 0,0 0 0,0-1 0,-1 1 1,3-4-1,14-22 232,0 0 0,-2-1 0,-2-1 0,-1-1 0,-1 0 0,-1 0 0,7-36 0,-9 20-430,-1 1 1,-3-1-1,-2 0 1,-4-67-1,1 110-56,-1-1-1,1 1 1,-1-1 0,-1 1-1,1 0 1,-1 0-1,-2-6 1,4 10 115,0-1 1,-1 1-1,1-1 0,0 1 1,0 0-1,-1-1 0,1 1 1,0-1-1,-1 1 0,1 0 1,0-1-1,-1 1 0,1 0 1,-1-1-1,1 1 0,-1 0 1,1 0-1,0-1 0,-1 1 1,1 0-1,-1 0 0,1 0 1,-1 0-1,1 0 0,-2 0 1,1 0-152,0 1 1,1-1-1,-1 1 1,0-1-1,0 1 1,0 0 0,1 0-1,-1-1 1,0 1-1,1 0 1,-1 0 0,1 0-1,-1 0 1,1 0-1,-1 0 1,1 0 0,0 0-1,-1 1 1,-8 29-5275,-4 7-2407</inkml:trace>
</inkml:ink>
</file>

<file path=ppt/ink/ink5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6.444"/>
    </inkml:context>
    <inkml:brush xml:id="br0">
      <inkml:brushProperty name="width" value="0.025" units="cm"/>
      <inkml:brushProperty name="height" value="0.025" units="cm"/>
    </inkml:brush>
  </inkml:definitions>
  <inkml:trace contextRef="#ctx0" brushRef="#br0">0 0 18962,'0'0'3208,"3"9"-1451,7 39 483,-1 1 0,3 73 1,-8 109-928,-4-227-1295,4 34 95,-3-37-101,-1 0 0,1-1-1,0 1 1,-1 0-1,1 0 1,-1-1-1,1 1 1,0-1-1,0 1 1,-1 0-1,1-1 1,0 1 0,0-1-1,0 0 1,-1 1-1,1-1 1,0 0-1,0 1 1,0-1-1,0 0 1,0 0-1,0 0 1,0 0 0,0 0-1,0 0 1,-1 0-1,1 0 1,0 0-1,0 0 1,0-1-1,0 1 1,0 0-1,0-1 1,0 1 0,-1 0-1,1-1 1,0 1-1,1-2 1,12-7 16,1-1-1,-2-1 1,1 0 0,-2-1 0,0 0 0,0-1-1,18-25 1,-17 21-26,15-16-9,-15 19-98,0-1 1,0-1-1,-1 0 1,-1-1-1,-1 0 1,-1 0-1,11-26 1,-20 42-25,0 1 0,0 0 0,1-1 0,-1 1 0,0-1 0,0 1 0,0 0 0,0-1 0,0 1 0,0-1 0,0 1-1,0 0 1,0-1 0,0 1 0,0-1 0,0 1 0,0-1 0,0 1 0,0 0 0,0-1 0,0 1 0,-1 0 0,1-1 0,0 1 0,0-1 0,0 1 0,-1 0 0,1-1 0,0 1 0,0 0 0,-1 0 0,1-1 0,0 1 0,-1 0 0,1 0 0,0-1 0,-1 1 0,1 0 0,-1 0 0,-16 0-7584,15 1 6835,-23 5-13643</inkml:trace>
</inkml:ink>
</file>

<file path=ppt/ink/ink5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6.789"/>
    </inkml:context>
    <inkml:brush xml:id="br0">
      <inkml:brushProperty name="width" value="0.025" units="cm"/>
      <inkml:brushProperty name="height" value="0.025" units="cm"/>
    </inkml:brush>
  </inkml:definitions>
  <inkml:trace contextRef="#ctx0" brushRef="#br0">1 0 11243,'0'0'16239,"65"18"-15342,-34-18-737,1 0-1185,0 0-2562,-4-5-2307,-2-4-7078</inkml:trace>
</inkml:ink>
</file>

<file path=ppt/ink/ink5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7.224"/>
    </inkml:context>
    <inkml:brush xml:id="br0">
      <inkml:brushProperty name="width" value="0.025" units="cm"/>
      <inkml:brushProperty name="height" value="0.025" units="cm"/>
    </inkml:brush>
  </inkml:definitions>
  <inkml:trace contextRef="#ctx0" brushRef="#br0">118 15 18321,'0'0'3801,"-9"0"-731,5 0-2898,-1 0 0,1 0 0,0 0 1,-1 1-1,1-1 0,0 1 0,0 1 0,0-1 1,0 0-1,0 1 0,0 0 0,0 0 1,0 0-1,0 0 0,1 1 0,-1-1 0,1 1 1,0 0-1,0 0 0,0 0 0,0 1 0,1-1 1,-1 0-1,1 1 0,0 0 0,0 0 0,0 0 1,0 0-1,1 0 0,-2 4 0,2-6-164,0-1-1,1 0 0,-1 1 1,1-1-1,-1 0 1,1 1-1,-1-1 1,1 1-1,0-1 0,0 1 1,-1-1-1,1 1 1,0-1-1,1 1 0,-1-1 1,0 1-1,0-1 1,1 1-1,-1-1 0,0 1 1,1-1-1,0 0 1,-1 1-1,1-1 0,0 0 1,-1 1-1,1-1 1,0 0-1,0 0 1,0 0-1,0 0 0,0 0 1,1 0-1,0 1 1,2-1 2,0 0 1,0 0 0,0 0 0,0-1 0,-1 1 0,1-1-1,0 0 1,0-1 0,0 1 0,0-1 0,0 1 0,0-1-1,4-2 1,6-3-11,0 0 0,-1-1 0,1 0 0,-1-1 0,-1-1 0,0 0 0,0-1 0,-1 0 0,0 0 0,-1-1 0,0-1 0,13-20 0,-53 71-254,23-31 370,0-1 0,0 1 0,1 0 0,0 1 1,1-1-1,0 1 0,0 0 0,1 0 1,-6 20-1,10-28-109,-1-1 0,1 1 0,0 0 0,0-1 0,0 1 0,0 0 0,0-1 0,0 1 0,0 0 1,0-1-1,0 1 0,0 0 0,0 0 0,0-1 0,1 1 0,-1 0 0,0-1 0,0 1 0,1-1 0,-1 1 0,0 0 1,1-1-1,-1 1 0,1-1 0,-1 1 0,1-1 0,-1 1 0,1-1 0,-1 1 0,1-1 0,-1 0 0,2 1 0,26 0 299,28-22 73,-9-8-379,53-42 0,-82 58 0,-15 15 0,-4 10 0,-5 9 0,3-15 0,0 0 0,-1 1 0,1 0 0,0 0 0,1 0 0,0 1 0,-2 13 0,4-20 0,0-1 0,0 0 0,0 1 0,0-1 0,0 0 0,0 1 0,0-1 0,0 0 0,0 1 0,0-1 0,0 0 0,1 0 0,-1 1 0,0-1 0,0 0 0,0 0 0,0 1 0,1-1 0,-1 0 0,0 0 0,0 1 0,1-1 0,-1 0 0,0 0 0,0 0 0,1 1 0,-1-1 0,0 0 0,1 0 0,-1 0 0,0 0 0,1 0 0,-1 0 0,0 0 0,0 0 0,1 0 0,-1 0 0,0 0 0,1 0 0,19-3 0,17-12 0,-19 4 0,-10 7 0,-1-1 0,0 1 0,1 0 0,0 0 0,0 1 0,0 0 0,1 1 0,-1 0 0,1 0 0,-1 1 0,1 0 0,8 0 0,-15 2 0,0 0 0,0 0 0,0 0 0,0 1 0,0-1 0,0 1 0,-1 0 0,1-1 0,-1 1 0,1 0 0,-1 0 0,0 0 0,1 0 0,-1 0 0,0 0 0,0 0 0,0 0 0,-1 1 0,1-1 0,-1 0 0,1 0 0,-1 4 0,1-2 0,0-1 0,0 1 0,0-1 0,0 1 0,0-1 0,1 0 0,0 0 0,-1 1 0,1-1 0,0-1 0,1 1 0,-1 0 0,0 0 0,4 2 0,0-2 0,0-1 0,0 0 0,1-1 0,-1 1 0,0-1 0,1-1 0,-1 1 0,0-1 0,1 0 0,7-1 0,63-11 0,-50 6 15,-7 0-60,1 2 0,0 1 0,23-2 0,-33 10-2260,-11-4 1995,0-1 0,1 1-1,-1 0 1,0-1 0,0 1 0,0-1-1,0 1 1,0 0 0,0-1-1,0 1 1,0 0 0,0-1 0,0 1-1,-1-1 1,1 1 0,0 0-1,0-1 1,0 1 0,-1-1-1,1 1 1,0-1 0,-1 1 0,1-1-1,-1 1 1,1-1 0,-1 1-1,-15 9-9148</inkml:trace>
</inkml:ink>
</file>

<file path=ppt/ink/ink5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8.664"/>
    </inkml:context>
    <inkml:brush xml:id="br0">
      <inkml:brushProperty name="width" value="0.025" units="cm"/>
      <inkml:brushProperty name="height" value="0.025" units="cm"/>
    </inkml:brush>
  </inkml:definitions>
  <inkml:trace contextRef="#ctx0" brushRef="#br0">159 68 10186,'0'0'11029,"4"-8"-8115,10-28-148,-14 35-2714,0 1 1,0-1-1,0 0 1,0 1-1,0-1 0,1 0 1,-1 1-1,0-1 1,0 0-1,-1 1 1,1-1-1,0 0 1,0 1-1,0-1 1,0 1-1,-1-1 0,1 0 1,0 1-1,0-1 1,-1 1-1,1-1 1,0 1-1,-1-1 1,1 1-1,-1-1 0,1 1 1,-1-1-1,1 1 1,-1-1-1,1 1 1,-1 0-1,1-1 1,-1 1-1,1 0 1,-1-1-1,0 1 0,1 0 1,-1 0-1,0 0 1,1 0-1,-1 0 1,0 0-1,1 0 1,-1 0-1,1 0 0,-1 0 1,0 0-1,0 0 1,-33 3-7,27 0-67,0 0 0,0 0-1,0 1 1,1 0 0,-1 0 0,1 1 0,0-1 0,0 1 0,0 1 0,1-1 0,0 1 0,0 0 0,-7 11 0,8-12 20,0 1-1,1-1 1,0 1-1,0 0 1,0 0-1,0 0 0,1 0 1,0 1-1,0-1 1,1 0-1,0 1 1,0 0-1,1-1 1,-1 1-1,1-1 1,1 8-1,0-13 10,-1 0-1,1 0 1,-1 0-1,1 0 1,-1-1-1,1 1 1,0 0-1,-1 0 1,1-1-1,0 1 1,0 0-1,-1-1 1,1 1 0,0 0-1,0-1 1,0 0-1,0 1 1,0-1-1,0 1 1,0-1-1,0 0 1,0 0-1,0 1 1,0-1-1,0 0 1,0 0-1,0 0 1,0 0-1,0 0 1,0-1-1,0 1 1,0 0-1,0 0 1,0-1-1,0 1 1,1-1-1,2 0 63,0 0-1,1-1 0,-1 1 1,0-1-1,-1 0 0,1 0 1,5-5-1,1-2 26,-2-1 1,1 0-1,-2-1 1,1 1-1,-2-2 0,1 1 1,-1-1-1,5-14 1,18-35 86,-24 115-476,0 45 337,-5-99-42,0 0 0,0 0-1,0 0 1,0 1 0,0-1 0,0 0-1,0 0 1,0 0 0,0 0 0,0 1-1,0-1 1,1 0 0,-1 0-1,0 0 1,0 0 0,0 0 0,0 1-1,0-1 1,0 0 0,0 0 0,0 0-1,1 0 1,-1 0 0,0 0 0,0 1-1,0-1 1,0 0 0,0 0 0,1 0-1,-1 0 1,0 0 0,0 0-1,0 0 1,0 0 0,1 0 0,-1 0-1,0 0 1,0 0 0,0 0 0,0 0-1,1 0 1,-1 0 0,0 0 0,0 0-1,0 0 1,0 0 0,1 0-1,-1 0 1,0 0 0,0 0 0,12-9 85,14-19 79,-23 24-155,77-78 289,-79 81-284,-1 1 1,0 0-1,0 0 1,0 0-1,0 0 0,0 0 1,0 0-1,0 0 1,0-1-1,0 1 0,0 0 1,0 0-1,0 0 1,0 0-1,0 0 0,0-1 1,0 1-1,0 0 1,0 0-1,0 0 0,0 0 1,0 0-1,0 0 1,0-1-1,0 1 0,0 0 1,0 0-1,0 0 1,0 0-1,0 0 0,0 0 1,0 0-1,-1-1 1,1 1-1,0 0 0,0 0 1,0 0-1,0 0 0,0 0 1,0 0-1,0 0 1,-1 0-1,1 0 0,0 0 1,0 0-1,0 0 1,0 0-1,0-1 0,0 1 1,-1 0-1,1 0 1,0 0-1,0 0 0,0 0 1,0 0-1,0 0 1,0 1-1,-1-1 0,1 0 1,0 0-1,0 0 1,0 0-1,0 0 0,-1 0 1,7-21 247,-6 20-277,0 0 1,0 0-1,0 0 1,1 0-1,-1 0 1,0 0-1,1 0 1,-1 0-1,0 0 1,1 0-1,0 0 1,-1 0-1,1 0 1,-1 1-1,1-1 1,0 0-1,0 0 1,-1 1-1,1-1 1,0 0-1,0 1 1,0-1-1,0 1 1,0-1-1,0 1 0,0-1 1,0 1-1,0 0 1,0 0-1,0-1 1,0 1-1,0 0 1,0 0-1,0 0 1,0 0-1,0 0 1,0 0-1,2 1 1,3 14-3581,-5-9-248,-1-2-3728</inkml:trace>
</inkml:ink>
</file>

<file path=ppt/ink/ink5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9.415"/>
    </inkml:context>
    <inkml:brush xml:id="br0">
      <inkml:brushProperty name="width" value="0.025" units="cm"/>
      <inkml:brushProperty name="height" value="0.025" units="cm"/>
    </inkml:brush>
  </inkml:definitions>
  <inkml:trace contextRef="#ctx0" brushRef="#br0">146 141 16720,'0'0'7388,"2"-9"-3763,8-31-1452,-10 40-2141,0 0 0,1-1 0,-1 1 1,0 0-1,0-1 0,0 1 0,1 0 0,-1-1 1,0 1-1,0 0 0,0-1 0,0 1 1,0 0-1,0-1 0,0 1 0,0 0 1,0-1-1,0 1 0,0-1 0,0 1 0,0 0 1,0-1-1,0 1 0,0 0 0,0-1 1,0 1-1,0 0 0,0-1 0,-1 1 1,1 0-1,0-1 0,0 1 0,0 0 0,-1-1 1,1 1-1,0 0 0,0 0 0,-1-1 1,1 1-1,0 0 0,-1 0 0,1 0 0,0-1 1,-1 1-1,1 0 0,0 0 0,-1 0 1,1 0-1,0 0 0,-1 0 0,1 0 1,0 0-1,-1 0 0,1 0 0,-1 0 0,1 0 1,0 0-1,-1 0 0,1 0 0,0 0 1,-1 0-1,1 0 0,0 0 0,-1 0 1,1 1-1,0-1 0,-1 0 0,-18 13-189,3 3 149,2 0 0,0 1 1,1 0-1,-12 21 1,18-26 11,0-1 1,1 1 0,1 0 0,0 1-1,1-1 1,0 1 0,-4 25 0,8-37-5,0 0 1,0-1 0,1 1 0,-1-1 0,0 1 0,0 0 0,0-1 0,0 1 0,0-1 0,1 1 0,-1 0-1,0-1 1,1 1 0,-1-1 0,0 1 0,1-1 0,-1 1 0,0-1 0,1 1 0,-1-1 0,1 0 0,-1 1-1,1-1 1,-1 0 0,1 1 0,-1-1 0,1 0 0,0 1 0,-1-1 0,1 0 0,-1 0 0,1 0 0,0 0-1,-1 0 1,1 1 0,-1-1 0,1 0 0,0 0 0,-1-1 0,1 1 0,0 0 0,-1 0 0,1 0 0,-1 0 0,1 0-1,-1-1 1,1 1 0,0-1 0,34-12 88,-11-4-23,0 0-1,-2-2 1,0-1 0,-1 0-1,-1-2 1,0 0 0,-2-1-1,-1-1 1,26-49 0,-20 17-29,-23 56-37,0 0 0,0 0 0,0 0 0,-1 0 0,1 1 0,0-1 0,0 0 0,-1 0 0,1 0 0,0 0 0,0 0 0,-1 0 0,1 0 0,0 0 0,0 0 0,-1 0 0,1 0 0,0 0 0,0 0 0,-1-1 0,1 1 0,0 0 0,0 0 0,-1 0 0,1 0 0,0 0 0,0 0 0,0-1 0,-1 1 0,1 0 0,0 0 0,0 0 0,0 0 0,-1-1 0,1 1 0,0 0 0,0 0 0,0-1 0,0 1 0,0 0 0,0 0 0,0-1 0,0 1 0,0 0 0,-1 0 0,1-1 0,0 1 0,0 0 0,0-1 0,-11 18-29,0 0 0,1 1 0,1 0 0,1 0 0,1 1 0,0 0 0,1 1-1,-5 32 1,10-51 31,1 0-1,-1 0 0,1 0 1,0 0-1,-1 0 1,1-1-1,0 1 0,0 0 1,0 0-1,0 0 0,0 0 1,0 0-1,0 0 0,0 0 1,0 0-1,0 0 0,0 0 1,0 0-1,1 0 0,-1 0 1,0-1-1,1 1 1,-1 0-1,1 0 0,-1 0 1,1-1-1,-1 1 0,1 0 1,0 0-1,-1-1 0,1 1 1,0 0-1,0-1 0,-1 1 1,1-1-1,0 1 0,0-1 1,0 0-1,0 1 1,0-1-1,1 1 0,1-2 15,0 1-1,0-1 0,0 1 0,0-1 1,0 0-1,1 0 0,-2-1 1,1 1-1,0 0 0,0-1 0,4-3 1,106-87 5,-113 91-25,0 1 0,1 0-1,-1-1 1,0 1 0,1 0 0,-1-1-1,1 1 1,-1 0 0,0-1 0,1 1-1,-1 0 1,1 0 0,-1 0 0,1-1-1,-1 1 1,1 0 0,-1 0 0,1 0-1,-1 0 1,1 0 0,-1 0 0,1 0-1,0 0 1,-1 0 0,1 0 0,-1 0-1,1 0 1,-1 0 0,1 1 0,-1-1-1,1 0 1,-1 0 0,1 1 0,-1-1-1,0 0 1,1 0 0,-1 1 0,1-1-1,-1 0 1,0 1 0,1-1 0,-1 1 0,0-1-1,1 1 1,-1-1 0,0 0 0,0 1-1,1-1 1,-1 1 0,0-1 0,0 1-1,0-1 1,0 1 0,0-1 0,0 2-1,1 36-356,-2-26 298,-1 24 54,1-27 11,0 1 0,0-1 0,1 1-1,0-1 1,0 0 0,1 1 0,1-1-1,0 0 1,0 1 0,4 10 0,-5-19 6,0 0 1,0 0 0,0 1 0,0-1 0,1 0-1,-1 0 1,0 0 0,1 0 0,-1-1-1,0 1 1,1 0 0,-1 0 0,1-1-1,-1 1 1,1-1 0,-1 1 0,1-1-1,0 0 1,-1 0 0,1 1 0,0-1-1,-1 0 1,1-1 0,-1 1 0,1 0-1,0 0 1,-1-1 0,1 1 0,-1-1 0,1 1-1,-1-1 1,1 0 0,-1 1 0,1-1-1,-1 0 1,0 0 0,1 0 0,1-2-1,3-2 37,0 0-1,0 0 0,-1 0 0,1-1 1,-1 1-1,8-14 0,-8 10-44,-1-1 0,0 1 0,-1-1 0,0 0 0,0 0 0,-1 0 0,-1-1 0,2-13 0,-3 19 0,1 1 0,-1 0 0,0 0 0,0 0 0,-1-1 0,1 1 0,-1 0 0,0 0 0,0 0 0,0 0 0,-1 0 0,1 0 0,-1 0 0,0 0 0,0 1 0,0-1 0,-1 1 0,1-1 0,-1 1 0,0 0 0,0 0 0,-6-5 0,3 5-1,11 6-49,15 7-465,35 0-2862,1-8-3565,-12-2-1744</inkml:trace>
</inkml:ink>
</file>

<file path=ppt/ink/ink5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0.350"/>
    </inkml:context>
    <inkml:brush xml:id="br0">
      <inkml:brushProperty name="width" value="0.025" units="cm"/>
      <inkml:brushProperty name="height" value="0.025" units="cm"/>
    </inkml:brush>
  </inkml:definitions>
  <inkml:trace contextRef="#ctx0" brushRef="#br0">224 64 18033,'0'-3'630,"0"0"1,0 0-1,0 0 0,-1 0 0,0 0 0,1 0 1,-1 0-1,0 0 0,0 0 0,-1 0 0,1 0 1,0 1-1,-3-4 0,2 4-507,0 0 1,1 1-1,-1-1 0,0 1 0,0-1 0,0 1 1,0 0-1,-1 0 0,1-1 0,0 2 0,0-1 1,-1 0-1,1 0 0,-1 1 0,1-1 0,0 1 1,-1 0-1,1 0 0,-1 0 0,1 0 1,-1 0-1,1 0 0,-1 1 0,1-1 0,0 1 1,-1 0-1,-2 0 0,-2 3-112,0-1 0,1 1 0,-1 0-1,1 1 1,-1-1 0,1 1 0,1 1 0,-1-1 0,1 1-1,0 0 1,0 0 0,-7 12 0,2-1-32,0 1 1,1-1-1,-13 37 1,20-48 15,0-1 1,1 1-1,-1 0 0,1 0 1,0 0-1,1 0 0,-1 0 1,1 0-1,0 0 1,2 11-1,-1-15 2,0 0 0,0-1 1,0 1-1,0 0 0,0 0 0,0 0 0,1-1 0,-1 1 1,1-1-1,-1 1 0,1-1 0,-1 1 0,1-1 0,0 0 1,0 0-1,-1 0 0,1 0 0,0 0 0,0 0 0,0-1 1,0 1-1,0-1 0,0 1 0,0-1 0,0 0 0,1 1 1,-1-1-1,0 0 0,0-1 0,0 1 0,0 0 0,3-1 1,2 0 19,1-1 1,0 0 0,-1 0 0,0-1 0,1 0 0,-1 0 0,0-1-1,-1 0 1,1 0 0,11-9 0,-11 7-9,0 1 0,0 0-1,1 1 1,0-1 0,0 2 0,0-1 0,13-3 0,-21 7-14,1 0 0,0 0 0,-1 0 0,1 0 0,-1 0 0,1 1 0,-1-1 1,1 0-1,-1 0 0,1 1 0,-1-1 0,1 0 0,-1 0 0,1 1 0,-1-1 1,0 0-1,1 1 0,-1-1 0,1 1 0,-1-1 0,0 1 0,1-1 0,-1 1 1,0-1-1,0 1 0,1-1 0,-1 1 0,0-1 0,0 1 0,0-1 0,0 1 1,0-1-1,0 1 0,1-1 0,-1 1 0,-1 0 0,1 0 0,1 27-78,-1-22 74,0 29 12,-3-1 0,-1 1 0,-1-1 0,-14 48 0,13-62 193,0-1 1,-2 0-1,0-1 1,-1 1 0,0-2-1,-2 1 1,0-1-1,-1-1 1,-14 16-1,25-30-184,-1-1 0,1 1 0,-1 0 0,1-1-1,-1 1 1,0-1 0,1 0 0,-1 1-1,0-1 1,0 0 0,0 0 0,0 0-1,0 0 1,0 0 0,0-1 0,0 1 0,0-1-1,0 1 1,0-1 0,-1 0 0,1 0-1,0 0 1,-3 0 0,3-1-3,0 0 0,1 0 1,-1-1-1,0 1 0,0-1 0,1 1 1,-1-1-1,1 1 0,0-1 0,-1 0 1,1 0-1,0 1 0,0-1 0,0 0 0,0 0 1,0 0-1,1 0 0,-2-4 0,-2-13 21,0 0 0,1-1-1,0-34 1,3 50-30,-1-25 0,1 0 0,1 0 0,9-45 0,-9 66 0,0 0 0,1 1 0,1-1 0,-1 1 0,1-1 0,0 1 0,1 0 0,0 0 0,0 1 0,0-1 0,1 1 0,0 0 0,0 0 0,0 0 0,1 1 0,0 0 0,0 0 0,11-6 0,24-1-2133,29 12-5869,-37 1 3633,-5-1-5534</inkml:trace>
</inkml:ink>
</file>

<file path=ppt/ink/ink5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0.845"/>
    </inkml:context>
    <inkml:brush xml:id="br0">
      <inkml:brushProperty name="width" value="0.025" units="cm"/>
      <inkml:brushProperty name="height" value="0.025" units="cm"/>
    </inkml:brush>
  </inkml:definitions>
  <inkml:trace contextRef="#ctx0" brushRef="#br0">147 65 18770,'0'0'8306,"-9"-3"-6950,4 0-1275,0 1 0,-1 0 0,1 1 0,0-1-1,-1 1 1,1 0 0,-1 1 0,-9-1 0,12 1-71,0 1 0,0 0 1,0-1-1,0 1 0,0 0 1,0 1-1,0-1 1,0 0-1,1 1 0,-1-1 1,0 1-1,1 0 0,-1 0 1,1 0-1,0 1 0,0-1 1,0 0-1,0 1 0,0-1 1,-2 5-1,3-6-5,-20 39 142,21-39-144,0 0 0,-1-1 0,1 1 0,0 0 0,0 0 0,0 0-1,0-1 1,0 1 0,0 0 0,0 0 0,0-1 0,0 1 0,0 0 0,0 0 0,0-1 0,1 1-1,-1 0 1,0 0 0,0-1 0,1 2 0,0-1-1,0-1 1,0 1-1,0-1 1,-1 0-1,1 1 1,0-1-1,0 0 1,0 0-1,0 1 1,0-1-1,0 0 1,0 0-1,0 0 0,0 0 1,0 0-1,0 0 1,0 0-1,0-1 1,0 1-1,-1 0 1,3-1-1,8-4 36,0 1-1,-1-2 1,0 0 0,0 0-1,-1-1 1,1 0-1,-1 0 1,-1-1 0,1 0-1,7-12 1,16-11 7,-32 31-50,0-1-1,1 1 1,-1-1-1,1 1 1,-1-1-1,0 1 1,1 0-1,-1-1 1,1 1-1,-1 0 0,1-1 1,-1 1-1,1 0 1,-1-1-1,1 1 1,0 0-1,-1 0 1,1 0-1,-1 0 1,1 0-1,-1 0 1,1 0-1,0 0 1,-1 0-1,1 0 1,-1 0-1,1 0 1,-1 0-1,1 0 1,0 0-1,-1 0 1,1 1-1,7 18-49,-7 42 169,-1-49-55,0 96 464,0-107-514,-1-1 1,1 0-1,0 0 0,0 1 0,0-1 0,0 0 0,0 1 0,0-1 1,0 0-1,0 0 0,0 1 0,0-1 0,0 0 0,0 1 1,0-1-1,0 0 0,0 0 0,0 1 0,0-1 0,1 0 1,-1 1-1,0-1 0,0 0 0,0 0 0,0 1 0,1-1 0,-1 0 1,0 0-1,0 0 0,0 1 0,1-1 0,-1 0 0,0 0 1,0 0-1,1 0 0,-1 0 0,0 1 0,0-1 0,1 0 0,-1 0 1,0 0-1,0 0 0,1 0 0,0 0 0,12-10 742,10-22 291,-16 15-1046,0-1 0,-1 1 0,-1-2-1,-1 1 1,0 0 0,-1-1 0,-1 1 0,-1-33 0,-6 119-509,6-67 513,0 0 0,0 0 1,0 0-1,0 0 0,0-1 0,0 1 0,0 0 0,1-1 0,-1 1 1,0 0-1,0-1 0,0 0 0,1 1 0,-1-1 0,0 0 0,0 1 1,1-1-1,-1 0 0,0 0 0,1 0 0,-1 0 0,0 0 0,1-1 1,1 1-1,36-5-751,-1-11-3990,-13 1-3053,-7 2-1756</inkml:trace>
</inkml:ink>
</file>

<file path=ppt/ink/ink5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1.544"/>
    </inkml:context>
    <inkml:brush xml:id="br0">
      <inkml:brushProperty name="width" value="0.025" units="cm"/>
      <inkml:brushProperty name="height" value="0.025" units="cm"/>
    </inkml:brush>
  </inkml:definitions>
  <inkml:trace contextRef="#ctx0" brushRef="#br0">1 9 7399,'0'0'21113,"0"9"-20429,1 10-389,-2-8-230,1 0-1,0 0 0,1 0 1,1 1-1,-1-1 1,2 0-1,0-1 0,0 1 1,9 19-1,-11-29-55,0 1 0,-1-1 0,1 0 0,1 0 1,-1 1-1,0-1 0,0 0 0,0 0 0,1 0 0,-1-1 0,0 1 0,1 0 0,-1 0 0,1-1 0,-1 1 0,1-1 0,-1 1 0,1-1 0,-1 1 1,1-1-1,-1 0 0,1 0 0,-1 0 0,4 0 0,-2-1 20,0 0 1,0 0-1,0 0 0,0-1 1,0 1-1,0-1 1,0 0-1,-1 0 0,1 0 1,-1 0-1,4-3 0,5-7 78,0 0 0,-2-1 0,15-23 0,-24 35-110,35-72 211,-35 136-240,-12 33 753,12-95-713,0-1 0,0 1 0,0-1 0,0 1 0,0-1 1,0 1-1,0-1 0,0 1 0,1-1 0,-1 1 0,0-1 0,0 0 1,0 1-1,1-1 0,-1 1 0,0-1 0,0 1 0,1-1 0,-1 0 1,0 1-1,1-1 0,-1 0 0,1 1 0,-1-1 0,0 0 0,1 0 1,-1 1-1,1-1 0,-1 0 0,1 0 0,-1 0 0,0 0 0,1 1 1,-1-1-1,1 0 0,-1 0 0,1 0 0,-1 0 0,1 0 0,-1 0 1,1 0-1,-1 0 0,1-1 0,-1 1 0,1 0 0,-1 0 1,1 0-1,-1 0 0,1-1 0,-1 1 0,0 0 0,1 0 0,-1-1 1,1 1-1,-1 0 0,0-1 0,1 1 0,-1-1 0,26-19 216,-6-4-218,-2 0-1,-1-2 0,-1 0 1,17-35-1,-41 115-5,-2-23-40,5-17-167,0 1-1,1 0 0,0 1 0,-3 30 1,13-59-8055,3-7 3290,-4-8-3842</inkml:trace>
</inkml:ink>
</file>

<file path=ppt/ink/ink5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1.871"/>
    </inkml:context>
    <inkml:brush xml:id="br0">
      <inkml:brushProperty name="width" value="0.025" units="cm"/>
      <inkml:brushProperty name="height" value="0.025" units="cm"/>
    </inkml:brush>
  </inkml:definitions>
  <inkml:trace contextRef="#ctx0" brushRef="#br0">1 0 14318,'0'0'2498</inkml:trace>
</inkml:ink>
</file>

<file path=ppt/ink/ink5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2.435"/>
    </inkml:context>
    <inkml:brush xml:id="br0">
      <inkml:brushProperty name="width" value="0.025" units="cm"/>
      <inkml:brushProperty name="height" value="0.025" units="cm"/>
    </inkml:brush>
  </inkml:definitions>
  <inkml:trace contextRef="#ctx0" brushRef="#br0">110 358 22934,'0'0'6379,"1"-9"-4393,4-28-929,-5 37-1049,0 0 1,0-1-1,0 1 1,0 0-1,0-1 1,1 1-1,-1 0 1,0-1-1,0 1 0,0-1 1,0 1-1,0 0 1,-1-1-1,1 1 1,0 0-1,0-1 1,0 1-1,0 0 0,0-1 1,0 1-1,-1 0 1,1-1-1,0 1 1,0 0-1,0 0 1,-1-1-1,1 1 0,0 0 1,0 0-1,-1-1 1,1 1-1,0 0 1,-1 0-1,1 0 1,0-1-1,-1 1 0,1 0 1,0 0-1,-1 0 1,1 0-1,0 0 1,-1 0-1,1 0 1,0 0-1,-1 0 0,1 0 1,0 0-1,-1 0 1,-13 4-172,6 2 133,1 0 0,0 1 1,0 0-1,0 0 0,1 0 0,0 1 0,0 0 1,1 0-1,0 0 0,1 1 0,0-1 0,0 1 1,0 1-1,2-1 0,-1 0 0,1 1 1,0-1-1,0 12 0,1-19 37,1 0 1,0 0-1,0 0 1,0 0-1,0 0 1,0 0-1,0 0 1,1-1-1,-1 1 1,1 0-1,-1 0 0,1 0 1,0 0-1,0 0 1,0-1-1,0 1 1,0 0-1,0 0 1,0-1-1,0 1 1,1-1-1,-1 0 0,0 1 1,1-1-1,2 2 1,0-2 6,0 1 1,0-1-1,1 0 0,-1 0 1,1 0-1,-1-1 1,1 1-1,-1-1 1,1 0-1,7-1 0,-3-1-2,1 0 1,-1-1-1,0 0 0,0 0 0,0-1 0,0 0 0,-1 0 1,1-1-1,-1 0 0,0 0 0,-1-1 0,1 0 0,-1-1 1,0 0-1,-1 0 0,0 0 0,11-17 0,-1 0 19,-1-1 0,-1-1 0,-1 0 0,16-49 0,-23 60-31,-1 0 0,0-1 0,-2 0 0,1 0 0,-2 0 0,0-1 0,-2-32 0,0 49 0,0 0 0,-1-1 0,1 1 0,0 0 0,-1-1 0,1 1 0,0 0 0,-1-1 0,1 1 0,-1 0 0,1-1 0,-1 1 0,1 0 0,-1 0 0,1 0 0,-1 0 0,1-1 0,-1 1 0,1 0 0,-1 0 0,1 0 0,-1 0 0,1 0 0,-1 0 0,1 0 0,-1 0 0,1 1 0,-1-1 0,1 0 0,0 0 0,-1 0 0,1 0 0,-1 1 0,1-1 0,-1 0 0,1 0 0,-1 1 0,1-1 0,0 0 0,-1 1 0,1-1 0,0 1 0,-1-1 0,1 0 0,0 1 0,-1-1 0,1 1 0,-7 8 0,0 0 0,1 0 0,0 1 0,0-1 0,1 1 0,-7 20 0,-19 68 0,26-83 0,1 1 0,1 0 0,1-1 0,0 1 0,1 0 0,1 0 0,2 17 0,-2-32 0,0 1 0,0 0 0,0-1 0,1 1 0,-1-1 0,1 1 0,-1 0 0,1-1 0,0 1 0,-1-1 0,1 1 0,0-1 0,0 0 0,0 1 0,0-1 0,0 0 0,0 0 0,1 0 0,-1 0 0,0 1 0,0-2 0,1 1 0,-1 0 0,1 0 0,2 1 0,-1-2 0,0 1 0,0-1 0,0 0 0,0 0 0,0 0 0,0 0 0,0-1 0,1 1 0,-1-1 0,0 1 0,0-1 0,4-2 0,4-2 0,0 0 0,-1-1 0,0 0 0,0-1 0,0 1 0,9-11 0,0-3 0,-1-1 0,-2 0 0,0-1 0,-1-1 0,-1 0 0,-2-1 0,0 0 0,-1-1 0,-2-1 0,0 1 0,-2-2 0,-1 1 0,-1-1 0,2-31 0,-32 116 0,5-15 0,2 3 0,-16 64 0,30-95 0,0 1 0,2 0 0,0-1 0,1 1 0,0 0 0,2 0 0,0 0 0,4 21 0,-4-31 0,1-1 0,0 0 0,1 0 0,-1 0 0,1-1 0,0 1 0,0-1 0,0 1 0,1-1 0,0 0 0,0 0 0,0-1 0,0 1 0,0-1 0,1 0 0,7 4 0,-6-3 0,0-1 0,0 0 0,1-1 0,0 1 0,-1-1 0,1 0 0,0-1 0,0 0 0,0 0 0,0 0 0,0-1 0,10-1 0,-16 1 0,0-1 0,-1 1 0,1-1 0,0 1 0,-1-1 0,1 0 0,0 1 0,-1-1 0,1 0 0,-1 0 0,1 1 0,-1-1 0,0 0 0,1 0 0,-1 0 0,0 1 0,1-1 0,-1 0 0,0 0 0,0 0 0,0 0 0,0 0 0,0 0 0,0 0 0,0 0 0,0 1 0,0-1 0,0 0 0,-1 0 0,1 0 0,0 0 0,-1 0 0,1 0 0,-1-1 0,-12-33 0,-24-26 0,-57-72 0,61 89 0,32 42 0,0 1 0,-1-1 0,1 1 0,0-1 0,0 0 0,0 0 0,1 1 0,-1-1 0,0 0 0,1 0 0,-1 0 0,1 0 0,-1 0 0,1-3 0,0 4 0,0 0 0,1 0 0,-1 1 0,0-1 0,0 0 0,1 1 0,-1-1 0,1 0 0,-1 1 0,1-1 0,-1 0 0,1 1 0,-1-1 0,1 1 0,-1-1 0,1 1 0,0-1 0,-1 1 0,1 0 0,0-1 0,0 1 0,-1 0 0,1-1 0,0 1 0,0 0 0,8-2 0,0 1 0,-1 1 0,1-1 0,0 1 0,11 2 0,-4-1 0,148 22-2803,-101-22-3907</inkml:trace>
</inkml:ink>
</file>

<file path=ppt/ink/ink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7.305"/>
    </inkml:context>
    <inkml:brush xml:id="br0">
      <inkml:brushProperty name="width" value="0.025" units="cm"/>
      <inkml:brushProperty name="height" value="0.025" units="cm"/>
    </inkml:brush>
  </inkml:definitions>
  <inkml:trace contextRef="#ctx0" brushRef="#br0">1 510 9033,'0'0'5893,"1"57"-3138,14-43-513,8-9 577,2-5-898,1 0-159,3-4-1089,-4-6-577,-1-2-513,-2 0-896,-6-4-641,-3-2-961,-3-5-352,-3-8-1857,-5-7-4966</inkml:trace>
  <inkml:trace contextRef="#ctx0" brushRef="#br0" timeOffset="1">332 1 13741,'0'0'8712,"-17"85"-8039,14-34 32,3 7 191,0 4-415,0 1-97,5-6-192,5-10-96,7-11-31,2-9-610,6-14-704,3-12-673,2-1-672,-3-19-706,1-10-2625</inkml:trace>
</inkml:ink>
</file>

<file path=ppt/ink/ink5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0.872"/>
    </inkml:context>
    <inkml:brush xml:id="br0">
      <inkml:brushProperty name="width" value="0.025" units="cm"/>
      <inkml:brushProperty name="height" value="0.025" units="cm"/>
    </inkml:brush>
  </inkml:definitions>
  <inkml:trace contextRef="#ctx0" brushRef="#br0">1 70 21076,'0'0'1313,"59"1"-544,-2-1 224,17-6-32,18-9 64,9-1-385,2-2-512,-3 7-96,-13 6-672,-19 5-962,-28 6-319,-28 14-418,-14 6 193,-36-1-3651</inkml:trace>
</inkml:ink>
</file>

<file path=ppt/ink/ink5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1.246"/>
    </inkml:context>
    <inkml:brush xml:id="br0">
      <inkml:brushProperty name="width" value="0.025" units="cm"/>
      <inkml:brushProperty name="height" value="0.025" units="cm"/>
    </inkml:brush>
  </inkml:definitions>
  <inkml:trace contextRef="#ctx0" brushRef="#br0">0 88 20083,'0'0'2723,"57"4"-2403,-1-8 545,14-8 128,7-2-545,9 0-448,2 0-1794,1 3-2081,-7-1 383,-9 2-2625</inkml:trace>
</inkml:ink>
</file>

<file path=ppt/ink/ink5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1.587"/>
    </inkml:context>
    <inkml:brush xml:id="br0">
      <inkml:brushProperty name="width" value="0.025" units="cm"/>
      <inkml:brushProperty name="height" value="0.025" units="cm"/>
    </inkml:brush>
  </inkml:definitions>
  <inkml:trace contextRef="#ctx0" brushRef="#br0">112 1 17424,'8'1'577,"8"1"-236,0 2 1,0 0-1,-1 1 0,1 0 1,-1 2-1,-1-1 1,1 2-1,-1 0 0,0 1 1,-1 0-1,16 14 0,-23-17-222,1 0 1,-1 1-1,0 0 0,-1 0 0,0 0 0,0 1 1,-1-1-1,1 1 0,-2 0 0,5 11 0,-7-13-23,1 0-1,-1 1 1,0-1-1,-1 1 1,1-1-1,-1 1 1,-1-1-1,1 1 0,-1-1 1,0 1-1,-1-1 1,1 0-1,-1 0 1,-1 0-1,-3 10 1,-4 1 205,-1 0 0,0-1 0,-1 0 0,0-1 0,-2-1 0,-25 23 0,-99 69-65,86-74-1745,17-19-2721,7-11-4498</inkml:trace>
</inkml:ink>
</file>

<file path=ppt/ink/ink5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2.708"/>
    </inkml:context>
    <inkml:brush xml:id="br0">
      <inkml:brushProperty name="width" value="0.025" units="cm"/>
      <inkml:brushProperty name="height" value="0.025" units="cm"/>
    </inkml:brush>
  </inkml:definitions>
  <inkml:trace contextRef="#ctx0" brushRef="#br0">28 1 21781,'0'0'1857,"2"64"-1056,-10-10-32,0 5-385,-1 4-256,4 0-96,5-5-192,0-8-1057,7-11-1570,4-16-1152,-4-13-129,-3-10-1057</inkml:trace>
</inkml:ink>
</file>

<file path=ppt/ink/ink5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036"/>
    </inkml:context>
    <inkml:brush xml:id="br0">
      <inkml:brushProperty name="width" value="0.025" units="cm"/>
      <inkml:brushProperty name="height" value="0.025" units="cm"/>
    </inkml:brush>
  </inkml:definitions>
  <inkml:trace contextRef="#ctx0" brushRef="#br0">8 162 14253,'-1'-12'2296,"-6"-40"293,7 49-2398,0 0-1,0 0 1,0 1 0,1-1-1,-1 0 1,1 0 0,-1 0-1,1 0 1,0 1 0,0-1-1,0 0 1,1 1 0,-1-1-1,0 1 1,1-1 0,0 1-1,0 0 1,0-1 0,0 1-1,0 0 1,0 0 0,0 1-1,0-1 1,1 0 0,-1 1-1,1-1 1,-1 1 0,1 0-1,0 0 1,3-1 0,8-3 110,1 1 0,-1 1 0,1 0 1,20 0-1,-25 2-111,28-4-81,1 2 0,-1 2 0,0 2 0,52 7 0,-86-8-120,0 1 0,-1 0 0,1 0-1,0 0 1,-1 0 0,1 1 0,-1 0 0,1-1 0,-1 1 0,0 0 0,0 1 0,0-1 0,0 0-1,0 1 1,0 0 0,-1 0 0,0 0 0,1 0 0,1 3 0,-3-2 74,1-1 0,-1 0 0,0 0 0,-1 1 0,1-1 0,-1 1 0,1-1 0,-1 1 0,0-1 0,0 0 0,-1 1 0,1-1 0,-1 1 0,1-1 0,-1 0 0,0 1 0,-1-1 0,1 0 0,0 0 0,-1 0 0,-3 5 0,-5 6 359,0-1 1,-1 0 0,0-1 0,-1 0-1,-1-1 1,-22 16 0,17-14-194,1 1 0,-28 30 0,45-44-317,0 1 1,-1-1 0,1 0 0,0 0-1,0 1 1,-1-1 0,1 0 0,0 1-1,0-1 1,0 0 0,0 1 0,0-1-1,-1 0 1,1 1 0,0-1 0,0 0-1,0 1 1,0-1 0,0 0 0,0 1-1,0-1 1,0 0 0,0 1 0,0-1-1,0 0 1,1 1 0,-1-1 0,0 0-1,0 1 1,0-1 0,0 0 0,0 1-1,1-1 1,-1 0 0,0 0 0,0 1-1,1-1 1,-1 0 0,0 0 0,0 1-1,1-1 1,-1 0 0,0 0 0,0 0-1,1 1 1,-1-1 0,0 0 0,1 0-1,-1 0 1,0 0 0,1 0 0,-1 0-1,0 0 1,1 0 0,-1 0 0,1 0-1,-1 0 1,0 0 0,1 0 0,-1 0-1,0 0 1,1 0 0,-1 0 0,0 0-1,1 0 1,-1-1 0,0 1-1,1 0 1,29-3-4243,57-19-6732,-40 10 4058</inkml:trace>
</inkml:ink>
</file>

<file path=ppt/ink/ink5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394"/>
    </inkml:context>
    <inkml:brush xml:id="br0">
      <inkml:brushProperty name="width" value="0.025" units="cm"/>
      <inkml:brushProperty name="height" value="0.025" units="cm"/>
    </inkml:brush>
  </inkml:definitions>
  <inkml:trace contextRef="#ctx0" brushRef="#br0">9 20 1281,'19'0'4893,"-2"7"6675,-15 12-2054,-7 2-9032,-4 3 299,2-7-197,2-1-1,0 1 0,0-1 1,2 1-1,-4 35 1,7-52-587,0 1 1,0-1 0,0 1 0,0-1-1,0 1 1,0-1 0,0 1 0,0-1-1,0 1 1,0-1 0,0 0 0,0 1 0,0-1-1,1 1 1,-1-1 0,0 1 0,0-1-1,0 0 1,1 1 0,-1-1 0,0 1-1,1-1 1,-1 0 0,0 1 0,1-1-1,-1 0 1,0 1 0,1-1 0,-1 0 0,1 0-1,-1 1 1,0-1 0,1 0 0,-1 0-1,1 0 1,0 0 0,18-7-193,16-22-211,-30 18 369,0 0-1,-1-1 0,0 1 0,0-1 1,-1 0-1,-1 0 0,0 0 0,0 0 1,-2-1-1,1 1 0,-2 0 0,1 0 1,-5-23-1,4 34 34,1 1 0,0-1 0,0 0 0,0 1 0,-1-1 0,1 0 0,0 1 0,-1-1 0,1 1 0,-1-1 0,1 1 0,0-1 0,-1 1 0,1-1 0,-1 1 0,0-1 0,1 1 0,-1-1 0,1 1 0,-1 0 0,0-1 0,1 1 0,-1 0 0,0 0 0,1-1 0,-1 1 0,0 0 0,1 0 0,-1 0 0,0 0 0,1 0 0,-1 0 0,0 0 0,1 0 0,-1 0 0,0 0 0,0 0 0,1 1 0,-1-1 0,0 0 0,1 0 0,-1 1 0,1-1 0,-1 1 0,0-1 0,1 0 0,-1 1 0,1-1 0,-1 1 0,1-1 0,-1 1 0,1-1 0,-1 1 0,1-1 0,0 1 0,-1 0 0,1-1 0,0 1 0,-1 0 0,0 1-139,1 0 0,-1-1 1,0 1-1,0 0 1,1 0-1,-1 0 1,1 0-1,0-1 0,-1 1 1,1 0-1,0 0 1,0 0-1,0 0 1,1 0-1,-1 0 0,0 0 1,1-1-1,-1 1 1,1 0-1,-1 0 1,1 0-1,0-1 0,0 1 1,0 0-1,0-1 1,0 1-1,0-1 1,0 1-1,1-1 0,-1 1 1,1-1-1,-1 0 1,1 0-1,-1 0 1,1 0-1,-1 0 0,1 0 1,0 0-1,0 0 1,-1-1-1,4 1 1,7 2-1629,0-2 1,0 1 0,1-2 0,-1 1 0,17-3 0,-22 1 949,36-2-5975</inkml:trace>
</inkml:ink>
</file>

<file path=ppt/ink/ink5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735"/>
    </inkml:context>
    <inkml:brush xml:id="br0">
      <inkml:brushProperty name="width" value="0.025" units="cm"/>
      <inkml:brushProperty name="height" value="0.025" units="cm"/>
    </inkml:brush>
  </inkml:definitions>
  <inkml:trace contextRef="#ctx0" brushRef="#br0">135 35 15182,'0'0'6049,"-9"-1"-3951,4 0-1979,1 1 0,-1-1 0,1 1 0,-1 0 0,1 0 0,-1 1 1,0-1-1,1 1 0,-1 0 0,1 1 0,0-1 0,-1 1 0,1-1 0,0 1 0,0 1 1,0-1-1,0 0 0,1 1 0,-1 0 0,1 0 0,-1 0 0,1 0 0,0 1 0,0-1 1,0 1-1,1 0 0,-1-1 0,1 1 0,0 0 0,0 1 0,-2 5 0,3-7-79,0-1-1,0 1 1,1-1-1,-1 0 0,1 1 1,-1-1-1,1 1 1,0 0-1,0-1 1,0 1-1,0-1 0,0 1 1,1-1-1,-1 1 1,1-1-1,-1 1 0,1-1 1,0 0-1,0 1 1,0-1-1,1 0 1,-1 0-1,0 1 0,1-1 1,-1 0-1,1 0 1,0-1-1,0 1 1,0 0-1,0-1 0,0 1 1,0-1-1,0 1 1,0-1-1,4 2 0,1-1-58,0 0-1,0-1 1,1 0-1,-1 0 1,0 0-1,0-1 1,1 0-1,-1 0 1,0-1-1,0 0 1,13-3-1,-15 2-57,1 0-1,0-1 1,-1 0-1,1 0 1,-1 0-1,0 0 1,0-1-1,0 0 1,0 0-1,-1 0 1,1 0-1,-1-1 0,0 0 1,4-6-1,-5 7 98,-1 0-1,0 0 0,0 0 1,0 0-1,0 0 0,0 0 0,-1-1 1,0 1-1,0-1 0,0 1 1,0-1-1,-1 1 0,0-1 0,0 1 1,0-1-1,0 1 0,-1-1 1,0 1-1,1-1 0,-3-4 0,2 7 2,0 0 0,0 0 0,-1 0 1,1 0-1,0 0 0,-1 0 0,1 1 0,-1-1 0,0 0 0,0 1 0,0-1 0,1 1 0,-1 0 0,0 0 0,-1 0 0,1 0 0,0 0 0,0 0 0,0 0 0,-1 1 0,1-1 0,0 1 0,-1-1 0,1 1 0,0 0 0,-1 0 0,1 0 0,0 0 0,-1 1 0,1-1 0,0 1 0,0-1 0,-5 2 0,5-1-76,-1 0-1,0 0 0,0 0 1,1 0-1,-1 1 0,1-1 1,-1 1-1,1-1 0,0 1 1,-1 0-1,1 0 0,0 0 1,0 0-1,0 0 0,0 0 1,1 1-1,-1-1 0,1 1 1,-1-1-1,1 1 1,0 0-1,0-1 0,0 1 1,0 0-1,1 0 0,-1 0 1,0 4-1,1-6-87,1-1 1,-1 1-1,0 0 1,0-1-1,0 1 1,0-1-1,1 1 0,-1 0 1,0-1-1,1 1 1,-1-1-1,0 1 1,1-1-1,-1 1 0,1-1 1,-1 1-1,1-1 1,-1 1-1,1-1 1,-1 1-1,1-1 1,-1 0-1,1 1 0,-1-1 1,1 0-1,0 0 1,-1 0-1,1 1 1,0-1-1,-1 0 0,2 0 1,22 1-4521,-20-1 3441,23-2-6119</inkml:trace>
</inkml:ink>
</file>

<file path=ppt/ink/ink5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161"/>
    </inkml:context>
    <inkml:brush xml:id="br0">
      <inkml:brushProperty name="width" value="0.025" units="cm"/>
      <inkml:brushProperty name="height" value="0.025" units="cm"/>
    </inkml:brush>
  </inkml:definitions>
  <inkml:trace contextRef="#ctx0" brushRef="#br0">71 138 12172,'0'0'6512,"-7"10"-4910,-4 9-799,0-1 0,-11 26 1,18-35-523,1 0 1,0 0 0,0 0-1,1 0 1,0 0 0,1 0-1,0 0 1,0 1-1,2 13 1,-1-22-270,0 1 0,0-1-1,0 0 1,1 1 0,-1-1 0,0 0 0,1 1-1,-1-1 1,1 0 0,-1 0 0,1 0 0,0 1-1,0-1 1,-1 0 0,1 0 0,0 0-1,0 0 1,0 0 0,0 0 0,0-1 0,0 1-1,0 0 1,1 0 0,1 0 0,0 0-3,-1-1-1,1 1 1,0-1 0,-1 0 0,1 1 0,0-2 0,-1 1-1,1 0 1,0 0 0,-1-1 0,6-1 0,1-1-12,0 0 0,0-1 1,0 0-1,-1 0 0,17-12 1,-6 0-42,0-2 0,-1 0 0,0-1 0,-2 0 1,21-31-1,-28 35 35,0 1 0,-1-1 0,-1-1 0,0 1 0,-1-1 0,-1 0 0,0-1 0,-1 1 0,2-19 0,-6 34 26,0 1 1,0 0-1,0-1 0,0 1 0,1 0 1,-1 0-1,0-1 0,0 1 0,0 0 1,0-1-1,0 1 0,0 0 0,0-1 1,0 1-1,0 0 0,0-1 0,0 1 1,0 0-1,0 0 0,0-1 0,-1 1 1,1 0-1,0-1 0,0 1 0,0 0 1,0 0-1,0-1 0,-1 1 0,1 0 1,0 0-1,0-1 0,-1 1 0,1 0 1,0 0-1,0 0 0,-1-1 0,1 1 1,0 0-1,0 0 0,-1 0 0,1 0 1,-1-1-1,-12 12 478,-10 20 163,15-17-409,1 1-1,0-1 0,1 2 0,1-1 0,0 0 1,1 1-1,0 0 0,1 0 0,1 0 1,1 0-1,1 20 0,0-34-225,0 0 0,0 0 1,0-1-1,1 1 0,-1 0 0,1-1 0,-1 1 0,1 0 1,0-1-1,-1 1 0,1-1 0,0 1 0,0-1 0,0 1 0,0-1 1,0 0-1,1 1 0,-1-1 0,0 0 0,1 0 0,-1 0 1,1 0-1,1 1 0,0-1 0,0 0 0,1 0 0,-1 0-1,1 0 1,-1-1 0,0 1 0,1-1 0,-1 0 0,1 0 0,-1 0 0,5-1-1,1-1-8,-1 1 0,0-2 0,1 1 0,-1-1 0,0 0 0,0-1 0,0 0 0,14-10 0,-15 8-31,1 0 1,-1-1 0,-1 0-1,1 0 1,-1 0 0,0-1-1,-1 0 1,0-1 0,0 1-1,-1-1 1,0 0 0,0 0-1,-1 0 1,0 0 0,-1-1-1,2-12 1,-4 22 8,-1 0 0,1 0 0,0 0-1,-1 0 1,1-1 0,-1 1 0,1 0 0,0 0-1,-1 0 1,1 0 0,-1 0 0,1 0 0,0 0-1,-1 0 1,1 0 0,-1 1 0,1-1 0,0 0 0,-1 0-1,1 0 1,0 0 0,-1 1 0,1-1 0,0 0-1,-1 0 1,1 0 0,0 1 0,-1-1 0,1 1 0,-6 7 115,0 0 0,1 0 0,0 1 0,1-1 0,-1 1 0,2 0 0,-1 0 0,1 1 0,1-1 0,0 1 0,0-1 1,1 1-1,0 0 0,1 0 0,0 0 0,2 15 0,-1-23-103,0 0 0,1 0 0,-1 0-1,0 0 1,1-1 0,0 1 0,-1 0 0,1-1 0,0 0 0,0 1 0,0-1-1,0 0 1,0 0 0,0 0 0,0 0 0,0 0 0,0 0 0,0-1 0,0 1-1,1-1 1,-1 0 0,0 1 0,1-1 0,-1 0 0,0 0 0,0 0 0,1-1-1,-1 1 1,0-1 0,4 0 0,2-1-7,1 1-1,-1-1 1,1-1-1,-1 0 1,1 0-1,11-7 1,-7 2 3,-1-1 0,-1 0 0,1-1 0,17-20 0,-24 24 0,0 0 0,-1 0 0,1-1 0,-1 1 0,-1-1 0,1 0 0,-1 0 0,-1 0 0,1 0 0,-1-1 0,1-7 0,-3 15 0,0 0 0,0 1 0,-1-1 0,1 0 0,0 0 0,0 0 0,-1 0 0,1 1 0,0-1 0,0 0 0,-1 0 0,1 0 0,0 0 0,-1 0 0,1 0 0,0 0 0,-1 0 0,1 0 0,0 0 0,0 0 0,-1 0 0,1 0 0,0 0 0,-1 0 0,1 0 0,0 0 0,-1 0 0,1 0 0,0 0 0,0 0 0,-1-1 0,1 1 0,0 0 0,0 0 0,-1 0 0,1-1 0,0 1 0,0 0 0,-1 0 0,1 0 0,0-1 0,0 1 0,0 0 0,0-1 0,-1 1 0,1 0 0,0 0 0,0-1 0,0 1 0,0 0 0,0-1 0,0 1 0,0 0 0,0-1 0,0 1 0,0 0 0,0 0 0,0-1 0,0 1 0,0 0 0,0-1 0,0 1 0,0-1 0,-17 20 0,-16 43 0,31-58 0,0-1 0,1 1 0,0 0 0,0 0 0,0-1 0,0 1 0,0 0 0,1 0 0,0 0 0,0 0 0,0 0 0,0 0 0,0 0 0,1 0 0,2 6 0,-2-8 6,1 0 0,0-1 0,0 1 0,0-1 0,0 1 0,0-1 0,0 0 0,0 1 0,0-1 0,0 0 0,1-1 0,-1 1 1,0 0-1,1-1 0,-1 1 0,0-1 0,1 0 0,-1 0 0,1 0 0,3 0 0,52-4-640,-18-8-2663,-3-9-4184,0-5-6057</inkml:trace>
</inkml:ink>
</file>

<file path=ppt/ink/ink5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552"/>
    </inkml:context>
    <inkml:brush xml:id="br0">
      <inkml:brushProperty name="width" value="0.025" units="cm"/>
      <inkml:brushProperty name="height" value="0.025" units="cm"/>
    </inkml:brush>
  </inkml:definitions>
  <inkml:trace contextRef="#ctx0" brushRef="#br0">108 0 21140,'0'0'6043,"-5"12"-4255,-59 156 539,55-137-2034,0 0 1,2 0 0,1 0 0,-1 35 0,7-64-294,-1 1 0,1-1 0,0 1 0,0-1 0,1 1 0,-1-1 0,0 1 0,1-1 0,-1 1 0,1-1 0,0 0 0,0 1 0,0-1 0,0 0 0,0 0 0,1 0 0,-1 0 0,1 0 0,-1 0 0,1 0 0,0 0 0,2 2 0,-1-3 0,-1 0 0,1 0 0,0 0 0,-1-1 0,1 1 0,-1-1 0,1 0 0,0 0 0,-1 0 0,1 0 0,0 0 0,-1-1 0,1 1 0,-1-1 0,1 1 0,0-1 0,-1 0 0,1 0 0,-1 0 0,0 0 0,1-1 0,2-2 0,8-5 0,0 0 0,0-1 0,-1-1 0,-1 0 0,0-1 0,0 0 0,-1-1 0,-1 0 0,11-19 0,2-8 0,33-86 0,-51 117-411,-16 22-7234,-1 1 70</inkml:trace>
</inkml:ink>
</file>

<file path=ppt/ink/ink5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914"/>
    </inkml:context>
    <inkml:brush xml:id="br0">
      <inkml:brushProperty name="width" value="0.025" units="cm"/>
      <inkml:brushProperty name="height" value="0.025" units="cm"/>
    </inkml:brush>
  </inkml:definitions>
  <inkml:trace contextRef="#ctx0" brushRef="#br0">15 1 20403,'0'0'7656,"-15"56"-5414,15-45-449,11-3-1120,11-5-673,7-3 0,6 0-1153,2-13-2274,1-9-2371,-4-6-2017</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1.539"/>
    </inkml:context>
    <inkml:brush xml:id="br0">
      <inkml:brushProperty name="width" value="0.025" units="cm"/>
      <inkml:brushProperty name="height" value="0.025" units="cm"/>
    </inkml:brush>
  </inkml:definitions>
  <inkml:trace contextRef="#ctx0" brushRef="#br0">94 1 10666,'0'0'6742,"3"10"-6282,0 8-260,-1-1 0,-1 1 1,0 0-1,-1-1 1,-1 1-1,-4 25 1,-28 120 46,19-100-227,-6 18 19,9-36 0,-9 59 1,66-206-7226,-21 25 1667</inkml:trace>
</inkml:ink>
</file>

<file path=ppt/ink/ink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7.864"/>
    </inkml:context>
    <inkml:brush xml:id="br0">
      <inkml:brushProperty name="width" value="0.025" units="cm"/>
      <inkml:brushProperty name="height" value="0.025" units="cm"/>
    </inkml:brush>
  </inkml:definitions>
  <inkml:trace contextRef="#ctx0" brushRef="#br0">51 203 9641,'0'0'12188,"-7"9"-11009,2-3-1012,0 0-1,1 0 0,0 1 0,0-1 1,0 1-1,1 0 0,0 0 0,1 1 1,-1-1-1,1 0 0,1 1 0,-1 0 1,1 8-1,3 31 284,-2-46-439,1 0 0,-1 0 0,0 0 0,0 0 0,1 0 0,-1-1 0,0 1 0,1 0-1,-1 0 1,1 0 0,-1-1 0,1 1 0,-1 0 0,1-1 0,0 1 0,-1 0 0,1-1 0,0 1 0,1 0 0,-1-1 1,0 0 0,0 0 0,0 0 0,0 0 0,0 0 0,0 0 0,0 0 0,0-1 0,0 1 0,0 0 0,0-1 0,0 1 0,0 0 0,-1-1 0,1 1 0,0-1 0,0 0 0,0 1 0,0-1 0,-1 0 0,1 1 0,1-2 0,3-4 119,0 0 0,-1-1 0,0 1 0,0-1 0,0 0 0,-1 0 0,1 0 0,-2 0 0,1-1 0,-1 1 0,0-1 0,1-11 0,0-7 79,-1 0 0,-1-36 0,-5 52-214,-2 20-162,-4 23-49,9-26 194,-1 6 15,1 1-1,0 0 0,1-1 1,1 1-1,0-1 0,0 1 0,7 24 1,-8-37 6,1 1 1,-1-1-1,1 0 1,-1 0-1,1 0 0,0 1 1,-1-1-1,1 0 1,0 0-1,0 0 1,0 0-1,0 0 1,0 0-1,0 0 1,0 0-1,0-1 0,0 1 1,0 0-1,0-1 1,0 1-1,1-1 1,-1 1-1,0-1 1,1 1-1,-1-1 1,0 0-1,1 0 1,-1 1-1,0-1 0,1 0 1,-1 0-1,0 0 1,1-1-1,-1 1 1,0 0-1,1-1 1,-1 1-1,0 0 1,0-1-1,1 1 1,-1-1-1,0 0 0,0 1 1,0-1-1,0 0 1,2-1-1,3-3 42,0 0 0,0-1 0,0 1 0,-1-1 0,0 0 0,6-9 0,4-15 18,-1-1 0,-1 0 0,16-60 0,-30 102-90,-1 11 93,1 1 1,2 33-1,-1-56-56,0 1 1,0 0-1,0 0 1,0 0-1,0 0 0,1 0 1,-1 0-1,0 0 1,0 0-1,1 0 1,-1-1-1,1 1 0,-1 0 1,0 0-1,1 0 1,-1 0-1,1-1 0,0 1 1,-1 0-1,1-1 1,0 1-1,-1 0 1,1-1-1,0 1 0,0-1 1,0 1-1,-1-1 1,1 0-1,1 1 0,0-1 41,0 0 0,-1 0 0,1 0-1,0-1 1,0 1 0,0 0 0,-1-1-1,1 0 1,0 1 0,-1-1-1,1 0 1,0 0 0,2-2 0,4-2 249,0-2 0,0 1 0,-1-1 0,9-10 0,53-76 613,-61 81-945,0 0 0,-2 0 0,1-1-1,-2 0 1,9-27 0,-26 81-1043,7-24 968,0-1 0,0 1 0,2 0 0,-2 20 0,5-34-51,0-1 0,0 1 0,0 0-1,0-1 1,0 1 0,1 0 0,-1-1 0,1 1 0,0 0 0,0-1 0,0 1 0,0-1 0,0 1 0,0-1 0,1 0 0,-1 1 0,1-1 0,3 3 0,-4-4-124,1 0 1,0 0-1,0 0 1,-1-1-1,1 1 1,0 0-1,0-1 1,0 1-1,0-1 1,0 0-1,0 0 1,0 0 0,0 0-1,0 0 1,0 0-1,0 0 1,0-1-1,0 1 1,0-1-1,0 0 1,0 1-1,-1-1 1,1 0-1,0 0 1,0 0-1,2-2 1,22-19-4761,1-7-3945</inkml:trace>
</inkml:ink>
</file>

<file path=ppt/ink/ink5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5.241"/>
    </inkml:context>
    <inkml:brush xml:id="br0">
      <inkml:brushProperty name="width" value="0.025" units="cm"/>
      <inkml:brushProperty name="height" value="0.025" units="cm"/>
    </inkml:brush>
  </inkml:definitions>
  <inkml:trace contextRef="#ctx0" brushRef="#br0">37 0 7559,'0'0'20083,"-3"11"-18695,-6 24-970,1 1 0,1-1 0,3 1 0,0 0 0,3 1 0,2 39 0,1-68-418,0-1 0,1 1 0,-1-1 0,1 0 0,1 0 1,7 12-1,-10-17 3,1 0-1,-1 0 1,0-1 0,1 1 0,-1-1 0,1 1-1,-1-1 1,1 1 0,0-1 0,0 0 0,0 0-1,-1 0 1,4 1 0,-4-2 7,1 0-1,-1 0 1,0 0 0,0 0 0,0 0 0,1 0-1,-1 0 1,0 0 0,0-1 0,0 1-1,0 0 1,1-1 0,-1 1 0,0-1 0,0 1-1,0-1 1,0 0 0,0 1 0,0-1-1,0 0 1,0 0 0,-1 0 0,1 0 0,0 0-1,0 1 1,0-3 0,2-3 17,0 0 0,0 0 0,0 0 0,-1 0 0,0-1 0,0 1 0,0-1 0,-1 0 0,0 0 0,0-9 0,0-1 26,-1 1-1,-1-1 1,-3-20-1,-2 21-52,-3 17 0,8 0 0,0 1 0,0-1 0,0 1 0,0-1 0,0 1 0,0 0 0,0-1 0,1 1 0,-1 0 0,1 0 0,-1-1 0,1 1 0,-1 0 0,1 2 0,0-1 0,0 0 0,-1 0 0,2 0 0,-1-1 0,0 1 0,0 0 0,1 0 0,-1 0 0,1-1 0,0 1 0,0 0 0,0-1 0,0 1 0,1-1 0,-1 1 0,1-1 0,-1 1 0,1-1 0,0 0 0,0 0 0,4 4 0,-2-4 0,-1-1 0,1 1 0,0 0 0,0-1 0,0 0 0,0 0 0,0 0 0,0-1 0,0 1 0,0-1 0,0 0 0,0 0 0,0 0 0,0 0 0,5-2 0,-3 0 0,0 0 0,0 0 0,0 0 0,-1-1 0,1 0 0,-1 0 0,0 0 0,0-1 0,0 0 0,0 0 0,4-5 0,38-43 0,-41 45 0,-13 26 0,1-4 0,0 1 0,2-1 0,0 1 0,0-1 0,1 1 0,1 0 0,1 31 0,1-46-64,0 0-1,0-1 1,1 1 0,-1 0-1,0 0 1,1 0 0,-1 0-1,1-1 1,0 1-1,-1 0 1,1 0 0,-1-1-1,1 1 1,0 0 0,0-1-1,-1 1 1,1-1 0,0 1-1,0-1 1,0 1 0,-1-1-1,1 0 1,0 1 0,0-1-1,0 0 1,0 0 0,0 1-1,0-1 1,0 0-1,0 0 1,0 0 0,0 0-1,0 0 1,0-1 0,-1 1-1,1 0 1,0 0 0,0-1-1,0 1 1,0 0 0,0-1-1,0 1 1,-1-1 0,1 1-1,0-1 1,0 1-1,-1-1 1,1 0 0,0 1-1,-1-1 1,1 0 0,0 0-1,-1 1 1,1-2 0,9-21-5600,-2-7-2686</inkml:trace>
</inkml:ink>
</file>

<file path=ppt/ink/ink5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5.569"/>
    </inkml:context>
    <inkml:brush xml:id="br0">
      <inkml:brushProperty name="width" value="0.025" units="cm"/>
      <inkml:brushProperty name="height" value="0.025" units="cm"/>
    </inkml:brush>
  </inkml:definitions>
  <inkml:trace contextRef="#ctx0" brushRef="#br0">17 1 11179,'0'0'14141,"-3"11"-12582,1-5-1475,0-1-89,0-1 0,0 0 1,1 1-1,0-1 0,-1 1 1,2 0-1,-1-1 0,1 1 1,-1 0-1,1-1 0,0 1 1,1 0-1,-1 0 0,1-1 1,0 1-1,0-1 0,1 1 1,-1-1-1,1 1 0,0-1 1,0 0-1,0 0 0,1 0 1,0 0-1,3 4 0,21 12-2300,20-4-5661,4-12 2662,-17-4 7732,-19 0 1265,-14 0-3493,-1 0-1,0 0 1,1 0-1,-1 1 1,0-1-1,1 0 1,-1 0-1,1 0 1,-1 0-1,0 0 1,1 0 0,-1 1-1,0-1 1,0 0-1,1 0 1,-1 0-1,0 1 1,1-1-1,-1 0 1,0 1-1,0-1 1,1 0-1,-1 0 1,0 1-1,0-1 1,0 0 0,0 1-1,1-1 1,-1 0-1,0 1 1,0-1-1,0 1 1,-1 17 2951,-9 14-342,3-18-2220,2-5-268,0-1 0,1 1-1,1 0 1,-1 1 0,2-1 0,-3 11 0,5-19-321,0 0 0,0-1 0,0 1 0,0-1 0,0 1 0,0-1 0,0 1 0,0 0 0,0-1 0,0 1 0,0-1 0,0 1 0,1-1 0,-1 1 0,0-1 0,0 1 0,1-1 0,-1 1 0,0-1 0,1 1 0,-1-1 0,0 1 0,1-1 0,-1 0 0,1 1 0,-1-1 0,1 1 0,-1-1 0,1 0 0,-1 0 0,1 1 0,-1-1 0,2 0 0,24 0 0,23-17 0,-19 0-76,38-17-228,-64 32 306,1 0 1,-1 1 0,0 0-1,1 0 1,-1 0-1,0 0 1,1 0-1,-1 1 1,1 0-1,0 0 1,-1 0-1,9 2 1,-11 0 29,-1-1 0,0 0 1,0 0-1,0 1 0,0-1 0,0 1 0,-1-1 1,1 1-1,0-1 0,-1 1 0,1-1 0,-1 1 1,1 0-1,-1-1 0,0 1 0,0 0 0,1-1 1,-1 1-1,0 0 0,-1-1 0,1 1 1,-1 2-1,5 27-469,-4-30 261,1-1 0,-1 1 0,0 0 0,0-1 0,1 1 0,-1-1 1,0 1-1,1-1 0,-1 1 0,1-1 0,-1 1 0,1-1 0,-1 1 1,1-1-1,-1 1 0,1-1 0,-1 0 0,1 1 0,0-1 1,-1 0-1,1 1 0,0-1 0,-1 0 0,1 0 0,0 0 0,-1 0 1,1 0-1,0 0 0,-1 0 0,1 0 0,0 0 0,-1 0 1,1 0-1,0 0 0,0-1 0,9-2-12348</inkml:trace>
</inkml:ink>
</file>

<file path=ppt/ink/ink5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6.254"/>
    </inkml:context>
    <inkml:brush xml:id="br0">
      <inkml:brushProperty name="width" value="0.025" units="cm"/>
      <inkml:brushProperty name="height" value="0.025" units="cm"/>
    </inkml:brush>
  </inkml:definitions>
  <inkml:trace contextRef="#ctx0" brushRef="#br0">126 107 512,'0'0'11996,"5"-10"-7117,-2 4-4159,20-42 2903,-22 45-2992,0 0 0,-1 0 1,1 0-1,0 0 0,-1-1 0,0 1 1,0 0-1,0 0 0,0-5 1,-1 7-488,-1 1 1,1-1-1,0 0 1,0 0-1,0 1 1,-1-1-1,1 1 1,0-1-1,-1 1 1,1 0-1,-1 0 1,1-1-1,0 1 1,-1 0-1,1 0 1,0 0-1,-1 0 1,1 1-1,-1-1 1,-1 1-1,-32 4 222,26-1-327,0-1 0,0 1 0,0 0 0,1 1 0,0 0 0,0 1 0,0-1 0,0 2 0,-11 11 0,53-15-402,-13-3 214,2-1-225,1 2 0,40 5 0,-58-5 338,0 1-1,0-1 1,-1 1 0,1 0 0,0 0 0,-1 0 0,0 1 0,1 0 0,-1 0 0,0 0 0,-1 1 0,1 0 0,-1 0 0,1 0-1,-1 0 1,4 7 0,-6-9 58,0 1-1,0 0 0,-1 0 1,1 0-1,-1 1 1,0-1-1,1 0 0,-2 0 1,1 1-1,0-1 0,-1 1 1,1-1-1,-1 0 0,0 1 1,0-1-1,0 1 1,-1-1-1,1 1 0,-1-1 1,0 0-1,-1 4 0,-1-1 71,0-1-1,0 0 1,0 1-1,-1-1 0,0-1 1,1 1-1,-2 0 1,1-1-1,-1 0 0,1 0 1,-8 4-1,4-2 24,-1 0 1,0-1-1,0 0 1,-1-1-1,0 0 0,0 0 1,0-1-1,0 0 0,0-1 1,0 0-1,-1-1 0,1 0 1,-20-1-1,29 0-131,-1-1 0,1 1-1,0-1 1,-1 0 0,1 1 0,0-1 0,0 0 0,-1 0-1,1 0 1,0 0 0,0 0 0,0 0 0,0 0 0,0 0-1,0 0 1,1-1 0,-1 1 0,0 0 0,0-1-1,1 1 1,-1 0 0,1-1 0,-1 1 0,1-1 0,0 1-1,0-1 1,0 1 0,-1-1 0,1 1 0,0 0 0,1-1-1,-1-2 1,1-4-361,0 1 0,0 0-1,1-1 1,-1 1 0,6-12 0,6-8-4709,28-42 0,-40 67 4816,36-56-8015</inkml:trace>
</inkml:ink>
</file>

<file path=ppt/ink/ink5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6.861"/>
    </inkml:context>
    <inkml:brush xml:id="br0">
      <inkml:brushProperty name="width" value="0.025" units="cm"/>
      <inkml:brushProperty name="height" value="0.025" units="cm"/>
    </inkml:brush>
  </inkml:definitions>
  <inkml:trace contextRef="#ctx0" brushRef="#br0">76 1 19538,'0'0'6214,"-3"12"-3432,-22 90-1105,12-58-1038,2 0 0,2 1 0,-5 80 0,14-123-639,0-1 0,-1 1 0,1 0 0,0 0 0,0 0 0,0 0 0,1-1 0,-1 1 0,0 0 0,1 0 0,-1-1 0,1 1 0,0 0 0,-1 0 0,1-1 0,0 1 0,0-1 0,0 1 0,0-1 0,0 1 0,0-1 0,1 1 0,-1-1 0,0 0 0,1 0 0,-1 0 0,1 0 0,-1 0 0,1 0 0,0 0 0,-1 0 0,1-1 0,0 1 0,0-1 0,-1 1 0,1-1 0,0 0 0,0 1 0,0-1 0,0 0 0,2-1 0,0 1 0,1-1 0,-1 0 0,1 0 0,-1-1 0,1 0 0,-1 1 0,0-2 0,0 1 0,0 0 0,0-1 0,0 1 0,-1-1 0,1 0 0,-1-1 0,0 1 0,4-4 0,-2-2 0,1 0 0,-1 0 0,0 0 0,-1-1 0,6-19 0,-8 24 0,0-1 0,-1 0 0,0 0 0,0 0 0,-1 1 0,1-1 0,-1 0 0,-1 0 0,1 0 0,-1 0 0,-2-11 0,2 17 0,1 0 0,0-1 0,0 1 0,0 0 0,0-1 0,0 1 0,0 0 0,0-1 0,0 1 0,-1 0 0,1 0 0,0-1 0,0 1 0,0 0 0,-1 0 0,1 0 0,0-1 0,0 1 0,-1 0 0,1 0 0,0 0 0,0 0 0,-1-1 0,1 1 0,0 0 0,-1 0 0,1 0 0,0 0 0,-1 0 0,1 0 0,0 0 0,0 0 0,-1 0 0,1 0 0,0 0 0,-1 0 0,1 0 0,0 0 0,-1 0 0,1 0 0,0 0 0,-1 0 0,1 1 0,0-1 0,0 0 0,-1 0 0,1 0 0,0 0 0,0 1 0,-1-1 0,1 0 0,0 0 0,0 1 0,0-1 0,-1 1 0,-10 14 0,8-7 0,0 0 0,1 0 0,0 0 0,0 0 0,1 0 0,0 1 0,0-1 0,1 15 0,0-20 0,1 0 0,-1 0 0,1-1 0,-1 1 0,1 0 0,0 0 0,0 0 0,0-1 0,0 1 0,1-1 0,-1 1 0,1-1 0,0 1 0,-1-1 0,1 0 0,0 0 0,0 0 0,1 0 0,-1 0 0,0 0 0,1 0 0,-1-1 0,1 0 0,-1 1 0,1-1 0,0 0 0,-1 0 0,4 1 0,5 0 0,-1-1 0,1 0 0,0-1 0,-1 0 0,1 0 0,0-1 0,-1 0 0,1-1 0,-1 0 0,0-1 0,1 0 0,-1-1 0,0 0 0,-1-1 0,1 1 0,16-13 0,-19 13 0,-1-1 0,1 0 0,-1 0 0,-1 0 0,1-1 0,-1 0 0,0 0 0,0 0 0,0-1 0,-1 1 0,0-1 0,0 0 0,-1-1 0,0 1 0,0 0 0,-1-1 0,0 0 0,0 1 0,-1-1 0,0 0 0,0 0 0,-1 0 0,-1-11 0,1 19 0,0-1 0,0 1 0,0 0 0,0-1 0,0 1 0,0 0 0,0-1 0,0 1 0,0 0 0,0-1 0,-1 1 0,1 0 0,0 0 0,0-1 0,0 1 0,0 0 0,-1 0 0,1-1 0,0 1 0,0 0 0,-1 0 0,1 0 0,0 0 0,0-1 0,-1 1 0,1 0 0,0 0 0,-1 0 0,1 0 0,0 0 0,0 0 0,-1 0 0,1 0 0,0 0 0,-1 0 0,1 0 0,0 0 0,-1 0 0,1 0 0,0 0 0,-1 0 0,1 0 0,0 0 0,-1 0 0,1 0 0,0 0 0,0 0 0,-1 1 0,1-1 0,-1 0 0,-12 11 0,7-1 0,1-1 0,0 1 0,1 0 0,0 0 0,1 0 0,0 0 0,1 1 0,0-1 0,0 1 0,1 0 0,0 0 0,2 11 0,-1-20 0,0-1 0,0 1 0,0-1 0,1 1 0,-1 0 0,1-1 0,-1 0 0,1 1 0,0-1 0,0 1 0,-1-1 0,1 0 0,0 1 0,0-1 0,0 0 0,0 0 0,1 0 0,-1 0 0,0 0 0,0 0 0,1 0 0,-1 0 0,0-1 0,3 2 0,0-1 0,0 0 0,0 0 0,0 0 0,1 0 0,-1-1 0,0 1 0,0-1 0,9-1 0,-2-1 0,0 1 0,0-2 0,-1 1 0,1-2 0,-1 1 0,16-9 0,-15 6 0,-1-1 0,-1-1 0,0 1 0,13-14 0,-19 18 0,0 0 0,0-1 0,0 1 0,0-1 0,-1 0 0,0 0 0,1 0 0,-1 0 0,-1-1 0,1 1 0,-1 0 0,1-1 0,-1 1 0,0-8 0,-28 61 0,20-31 0,0 0 0,1 0 0,1 0 0,1 0 0,0 1 0,2 0 0,-1 30 0,3-48-95,0 0-1,0 0 1,0 0-1,0 0 1,0-1-1,0 1 1,1 0-1,-1 0 1,0 0-1,0 0 1,1 0-1,-1-1 1,1 1 0,-1 0-1,1 0 1,-1-1-1,1 1 1,0 0-1,-1-1 1,1 1-1,0 0 1,-1-1-1,1 1 1,0-1 0,0 0-1,-1 1 1,1-1-1,0 1 1,0-1-1,0 0 1,0 0-1,0 1 1,-1-1-1,1 0 1,2 0-1,-1 0-325,-1 0 1,1 0-1,0-1 0,0 1 0,0 0 0,-1-1 0,1 0 0,0 1 0,0-1 0,-1 0 0,1 0 0,0 1 0,-1-2 1,1 1-1,-1 0 0,0 0 0,3-2 0,11-21-9514</inkml:trace>
</inkml:ink>
</file>

<file path=ppt/ink/ink5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7.221"/>
    </inkml:context>
    <inkml:brush xml:id="br0">
      <inkml:brushProperty name="width" value="0.025" units="cm"/>
      <inkml:brushProperty name="height" value="0.025" units="cm"/>
    </inkml:brush>
  </inkml:definitions>
  <inkml:trace contextRef="#ctx0" brushRef="#br0">1 0 16720,'0'0'16047,"37"18"-38180</inkml:trace>
</inkml:ink>
</file>

<file path=ppt/ink/ink5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7.763"/>
    </inkml:context>
    <inkml:brush xml:id="br0">
      <inkml:brushProperty name="width" value="0.025" units="cm"/>
      <inkml:brushProperty name="height" value="0.025" units="cm"/>
    </inkml:brush>
  </inkml:definitions>
  <inkml:trace contextRef="#ctx0" brushRef="#br0">105 0 18417,'0'0'13571,"-9"7"-12888,4-4-679,1 1 1,0-1 0,0 1-1,0 0 1,0 0-1,0 1 1,1-1 0,0 1-1,0 0 1,0 0-1,0 0 1,1 0-1,0 0 1,0 0 0,0 1-1,1-1 1,0 1-1,0-1 1,0 1-1,1 9 1,0-4-52,1 0 0,0 1-1,1-1 1,0 0 0,0 0 0,2 0-1,-1-1 1,1 1 0,1-1 0,0 0-1,0 0 1,1 0 0,8 9 0,14 30-205,-23-38 287,0 0 0,-1 0 0,0 1-1,-1-1 1,-1 1 0,0 0 0,0 0 0,-1 0 0,-1 16-1,0-24-2,0 1 0,-1 0 0,0 0 0,0 0-1,0 0 1,-1-1 0,1 1 0,-1 0-1,0-1 1,0 0 0,-4 6 0,4-8-23,0 0-1,0 0 1,0 0 0,0 0-1,0 0 1,0-1 0,-1 1 0,1 0-1,-1-1 1,1 0 0,-1 0-1,0 0 1,1 0 0,-1 0 0,0 0-1,0-1 1,1 1 0,-1-1 0,0 0-1,-4 0 1,4 0-9,0-1 0,0 0 0,0 1 0,1-1 0,-1-1 0,0 1 0,0 0 0,1-1 0,-1 1 0,1-1 0,-1 0 0,1 0 0,0 0 0,0 0 0,0 0 0,0 0 0,0 0 0,0-1 0,0 1 0,1-1 0,-1 0 0,1 1 0,0-1 0,0 0 0,0 0 0,0 0 0,0-3 0,-3-9 0,0 1 0,1-1 0,1 0 0,-1-16 0,3 19-49,0 0-1,1 0 1,0 0-1,1 1 1,0-1-1,1 0 1,0 1-1,1 0 1,0 0-1,1 0 1,0 0-1,0 0 1,15-18-1,-7 13-27,1-1 0,1 2 0,1 0-1,0 1 1,1 1 0,35-22 0,-34 29 392,-17 18 143,-1-11-438,-1 0-1,1 1 0,0-1 0,0 0 0,0 0 0,0 0 0,0 1 1,0-1-1,0 0 0,0 0 0,1 0 0,-1 1 0,0-1 1,1 0-1,-1 0 0,1 0 0,-1 0 0,1 0 0,0 0 0,-1 0 1,1 0-1,0 0 0,1 1 0,3 1-19,0-1 0,1 0 0,-1-1 0,0 1 0,1-1 0,-1 0 0,1 0 0,-1-1 0,1 1 0,9-2 0,60-6 0,-72 7 0,25-4 0,67-6 0,-94 10 0,0 0 0,0 0 0,0 0 0,0 0 0,0 0 0,0 0 0,0 1 0,0-1 0,0 0 0,-1 1 0,1-1 0,0 0 0,0 1 0,0-1 0,-1 1 0,1-1 0,0 1 0,0-1 0,-1 1 0,1 0 0,0-1 0,-1 1 0,1 0 0,-1-1 0,1 1 0,-1 0 0,1 0 0,-1 0 0,0-1 0,1 2 0,2 33 0,-1 0 0,-2-34 0,0 1 0,0-1 0,1 0 0,-1 0 0,1 0 0,-1 0 0,1 1 0,-1-1 0,1 0 0,0 0 0,0 0 0,0 0 0,-1 0 0,1-1 0,0 1 0,0 0 0,0 0 0,0-1 0,0 1 0,0 0 0,1-1 0,1 2 0,1-1 0,0 0 0,1 0 0,-1 0 0,1 0 0,-1-1 0,1 0 0,-1 0 0,1 0 0,-1 0 0,1-1 0,-1 0 0,1 1 0,-1-2 0,0 1 0,6-2 0,2-4 0,0 1 0,0-2 0,17-12 0,-18 11 0,0 2 0,0 0 0,20-10 0,-30 17 0,-1 0 0,1-1 0,0 1 0,0 0 0,-1 0 0,1 0 0,0 0 0,0 0 0,-1 0 0,1 0 0,0 0 0,0 0 0,-1 1 0,1-1 0,0 0 0,-1 0 0,1 1 0,0-1 0,-1 0 0,1 1 0,0-1 0,-1 1 0,1-1 0,-1 1 0,1-1 0,-1 1 0,1-1 0,-1 1 0,1-1 0,-1 1 0,1 0 0,-1-1 0,0 1 0,1 0 0,-1-1 0,0 1 0,0 0 0,0 0 0,1-1 0,-1 1 0,0 0 0,0 0 0,6 46 0,-3-23 0,7-3-714,-10-20 611,0-1 0,0 1 0,0-1 0,1 1 1,-1-1-1,0 1 0,0-1 0,1 0 0,-1 1 0,0-1 0,1 0 0,-1 1 1,0-1-1,1 0 0,-1 1 0,1-1 0,-1 0 0,1 0 0,-1 1 0,0-1 0,1 0 1,-1 0-1,1 0 0,-1 0 0,1 1 0,-1-1 0,1 0 0,-1 0 0,1 0 1,-1 0-1,1 0 0,-1 0 0,1-1 0,-1 1 0,1 0 0,-1 0 0,1 0 0,-1 0 1,1 0-1,-1-1 0,0 1 0,1 0 0,-1 0 0,1-1 0,5-9-10216</inkml:trace>
</inkml:ink>
</file>

<file path=ppt/ink/ink5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08.581"/>
    </inkml:context>
    <inkml:brush xml:id="br0">
      <inkml:brushProperty name="width" value="0.025" units="cm"/>
      <inkml:brushProperty name="height" value="0.025" units="cm"/>
    </inkml:brush>
  </inkml:definitions>
  <inkml:trace contextRef="#ctx0" brushRef="#br0">0 46 14029,'0'0'4549,"13"-8"-4480,-9 6-65,4-3 3,-1 0 0,1 1 1,0 0-1,0 1 0,0 0 0,0 0 0,1 1 0,-1 0 0,1 0 0,0 1 0,0 0 0,13 0 0,186 21 81,98 5-26,15-21-24,353 17 1109,5 48-751,488 22-627,-241-117 599,-760 19-4,756 7 1578,-513 8-2016,-321-7 165,175-2-413,-208-3 1014,-1-1 1,94-23 0,-136 25-1936,-1-1 0,1 0-1,-1 0 1,0-1 0,0-1 0,-1 0 0,16-12 0,4-9-4854</inkml:trace>
</inkml:ink>
</file>

<file path=ppt/ink/ink5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14.347"/>
    </inkml:context>
    <inkml:brush xml:id="br0">
      <inkml:brushProperty name="width" value="0.025" units="cm"/>
      <inkml:brushProperty name="height" value="0.025" units="cm"/>
    </inkml:brush>
  </inkml:definitions>
  <inkml:trace contextRef="#ctx0" brushRef="#br0">1 92 8840,'0'0'9220,"14"-3"-8788,94-15 191,124-4 0,129 10-371,-209 9 199,344-12-27,1335-3 3187,-451 128-2497,-462-24-1074,419-14 330,-155-10 1112,-1074-54-1666,124 6-1371,-81-18-5093,-79-7-3030</inkml:trace>
</inkml:ink>
</file>

<file path=ppt/ink/ink5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0.108"/>
    </inkml:context>
    <inkml:brush xml:id="br0">
      <inkml:brushProperty name="width" value="0.025" units="cm"/>
      <inkml:brushProperty name="height" value="0.025" units="cm"/>
    </inkml:brush>
  </inkml:definitions>
  <inkml:trace contextRef="#ctx0" brushRef="#br0">1 1 16528,'0'0'3235,"56"1"-1474,-18 1 449,10-1-832,4 0-417,4 3-673,0-3-192,-4 3-576,-6 0-1186,-7 0-896,-11 1-1154,-7 0-1569,-9-1-1473</inkml:trace>
</inkml:ink>
</file>

<file path=ppt/ink/ink5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1.294"/>
    </inkml:context>
    <inkml:brush xml:id="br0">
      <inkml:brushProperty name="width" value="0.025" units="cm"/>
      <inkml:brushProperty name="height" value="0.025" units="cm"/>
    </inkml:brush>
  </inkml:definitions>
  <inkml:trace contextRef="#ctx0" brushRef="#br0">219 229 18962,'0'0'4991,"-9"-7"-3309,2 2-1367,0 0 1,-1 0-1,0 1 0,0 0 1,0 1-1,-15-5 1,18 7-287,1 0 1,0 0 0,0 1 0,-1-1-1,1 1 1,0 0 0,-1 0 0,1 0-1,0 1 1,0 0 0,-1 0 0,1 0-1,0 0 1,0 0 0,0 1 0,0 0-1,0 0 1,1 0 0,-5 3 0,3 0-3,0-1 0,0 1 0,1 0 0,0 0 0,0 0 0,0 1 0,1-1 1,-1 1-1,-2 7 0,5-9 33,-1-1 0,1 1 0,0 0 0,0 0 0,0-1 0,0 1 0,0 0 0,1 0 0,0 0 0,0 0 0,0 0 0,0 0 0,1-1 0,0 1 0,-1 0 0,3 6 0,-1-9-45,-1 1 0,0-1 1,1 0-1,-1 1 0,1-1 0,0 0 0,-1 0 0,1 0 0,0 0 0,0 0 0,0-1 0,-1 1 0,1 0 0,0-1 0,0 0 0,0 1 0,0-1 0,0 0 0,0 0 0,0 0 0,4 0 0,45-7 343,-35 2-219,0-1 0,-1-1 0,0 0 0,0-1 0,0-1 0,-1 0 0,22-20 0,-17 12-88,0-1 0,0-1 0,-2 0 0,20-29 0,-31 40 8,-1 0 1,0 0-1,0-1 1,-1 1-1,0-1 1,0-1 0,-1 1-1,0 0 1,-1-1-1,0 1 1,0-1-1,0-17 1,-2 27-56,0 0 0,-1-1 0,1 1 0,0-1 0,0 1 0,0 0 0,-1-1 0,1 1 1,0 0-1,-1-1 0,1 1 0,0 0 0,-1 0 0,1-1 0,0 1 0,-1 0 0,1 0 0,0 0 0,-1-1 0,1 1 1,-1 0-1,1 0 0,0 0 0,-1 0 0,1 0 0,-1 0 0,1 0 0,-1 0 0,1 0 0,0 0 0,-1 0 0,1 0 1,-1 0-1,1 0 0,0 0 0,-1 0 0,1 1 0,-1-1 0,1 0 0,0 0 0,-1 0 0,1 1 0,0-1 0,-1 0 0,1 1 1,0-1-1,-1 0 0,1 1 0,0-1 0,-1 1 0,-4 4-4,-1 1 0,1 0 0,0 0 0,0 1 0,1-1 0,0 1 0,0 0 0,1 0 0,-4 9 0,-22 71 0,25-72 0,0 0 0,1-1 0,1 1 0,-1 21 0,3-34 0,0 1 0,-1 0 0,2 0 0,-1-1 0,0 1 0,0 0 0,1 0 0,0-1 0,-1 1 0,1 0 0,0-1 0,0 1 0,1-1 0,-1 1 0,0-1 0,1 1 0,0-1 0,-1 0 0,1 0 0,0 0 0,0 0 0,0 0 0,0 0 0,1-1 0,-1 1 0,0-1 0,1 1 0,-1-1 0,1 0 0,4 2 0,2-1-494,0-1-1,-1 0 1,1 0-1,0-1 1,16-1 0,-18 1-239,-1-1 0,1 0 1,-1-1-1,0 0 0,1 0 1,-1 0-1,0-1 1,0 1-1,-1-1 0,1-1 1,-1 1-1,1-1 0,8-8 1,5-11-9395</inkml:trace>
</inkml:ink>
</file>

<file path=ppt/ink/ink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8.197"/>
    </inkml:context>
    <inkml:brush xml:id="br0">
      <inkml:brushProperty name="width" value="0.025" units="cm"/>
      <inkml:brushProperty name="height" value="0.025" units="cm"/>
    </inkml:brush>
  </inkml:definitions>
  <inkml:trace contextRef="#ctx0" brushRef="#br0">89 0 18257,'0'0'1794,"-9"9"432,1-3-1830,0 2-1,1-1 0,0 1 1,0 0-1,1 0 1,0 1-1,1 0 1,-1 0-1,2 0 1,-1 1-1,1 0 0,-2 10 1,6-20-394,0 1 0,0-1 1,0 0-1,0 1 0,0-1 0,0 0 1,0 1-1,0-1 0,0 1 1,0-1-1,0 0 0,0 1 0,1-1 1,-1 0-1,0 1 0,0-1 0,0 0 1,1 0-1,-1 1 0,0-1 0,0 0 1,1 0-1,-1 1 0,0-1 0,0 0 1,1 0-1,-1 0 0,0 1 0,1-1 1,-1 0-1,0 0 0,1 0 0,-1 0 1,0 0-1,1 0 0,-1 0 0,0 1 1,1-1-1,-1 0 0,1 0 0,0-1 1,12 0 41,-12 1-34,10-3-74,5 0-77,0 0 0,1 0-1,-1 2 1,1 0 0,26 2 0,-39 0 149,-1-1 0,0 1 0,1 0 0,-1 0 0,0 0 0,0 0-1,0 1 1,0-1 0,0 1 0,0 0 0,-1-1 0,1 1 0,0 1 0,-1-1-1,0 0 1,1 1 0,-1-1 0,0 1 0,0-1 0,0 1 0,-1 0 0,1 0 0,-1 0-1,1 0 1,-1 0 0,0 0 0,0 1 0,-1-1 0,1 0 0,-1 0 0,1 1-1,-1-1 1,0 0 0,-1 6 0,1-2 202,-1-1-1,0 0 0,-1 0 1,1 0-1,-1 0 0,0 0 1,-1-1-1,0 1 1,1-1-1,-2 1 0,-4 6 1,7-10-204,0 0-1,-1 0 1,1 0 0,-1 0 0,1-1 0,-1 1 0,0 0 0,0-1 0,0 1 0,0-1 0,0 1-1,0-1 1,0 0 0,0 0 0,-1 0 0,1 0 0,0-1 0,0 1 0,-1 0 0,1-1-1,-1 0 1,1 1 0,-1-1 0,1 0 0,0 0 0,-1-1 0,1 1 0,-1 0 0,1-1 0,0 0-1,-4-1 1,4 0-483,0 0 0,0 0 0,0-1 0,1 1 0,-1-1-1,1 1 1,0-1 0,0 0 0,0 1 0,0-1 0,0 0-1,0 0 1,1 0 0,-1 0 0,1 0 0,0 1 0,0-1-1,0 0 1,0 0 0,1-5 0,-1 1-1391,0-26-6492</inkml:trace>
</inkml:ink>
</file>

<file path=ppt/ink/ink5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1.637"/>
    </inkml:context>
    <inkml:brush xml:id="br0">
      <inkml:brushProperty name="width" value="0.025" units="cm"/>
      <inkml:brushProperty name="height" value="0.025" units="cm"/>
    </inkml:brush>
  </inkml:definitions>
  <inkml:trace contextRef="#ctx0" brushRef="#br0">52 1 17649,'0'0'5028,"-42"68"-1664,34-49-578,7-5-1120,1-4-961,6-7-609,15-3-225,6-5-960,4-9-1505,-2-5-2883,-3-2-4677</inkml:trace>
</inkml:ink>
</file>

<file path=ppt/ink/ink5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2.318"/>
    </inkml:context>
    <inkml:brush xml:id="br0">
      <inkml:brushProperty name="width" value="0.025" units="cm"/>
      <inkml:brushProperty name="height" value="0.025" units="cm"/>
    </inkml:brush>
  </inkml:definitions>
  <inkml:trace contextRef="#ctx0" brushRef="#br0">140 76 13325,'0'0'8915,"8"-8"-6267,22-28-422,-28 29-308,-13 5-1459,-11 6-466,10 1 43,0 0 1,1 1-1,0 1 1,0 0-1,0 0 1,1 1-1,0 1 1,1 0-1,0 0 1,0 0-1,-14 22 1,22-30-19,0 1 0,0-1 0,0 0 0,1 0 0,-1 1 0,0-1 0,1 1 0,-1-1 0,1 0 0,-1 1 0,1-1 0,0 1 0,0-1 0,0 1 0,0-1 0,0 1 0,0-1 0,0 1 0,0-1 0,0 1 0,1-1 0,-1 1 0,0-1 0,1 1 1,1 1-1,-1-1-6,1-1 0,-1 0 0,1 0 0,0 0 1,-1 0-1,1-1 0,0 1 0,0 0 1,-1-1-1,1 1 0,0-1 0,0 1 0,0-1 1,0 0-1,0 0 0,0 0 0,2 0 1,7-1 29,1 0 1,0-1 0,0-1-1,-1 1 1,15-7 0,-4 0-118,0-2 0,0-1 0,31-22 1,-45 28 73,0 0 1,0 0-1,-1-1 1,0 0-1,0 0 1,0-1 0,-1 0-1,0 0 1,-1-1-1,0 1 1,6-13-1,-11 20 17,0 1 0,-1 0 1,1 0-1,0 0 0,0-1 0,0 1 0,0 0 0,0 0 0,0 0 0,-1 0 1,1 0-1,0-1 0,0 1 0,0 0 0,0 0 0,-1 0 0,1 0 0,0 0 1,0 0-1,0 0 0,-1 0 0,1 0 0,0-1 0,0 1 0,0 0 0,-1 0 0,1 0 1,0 0-1,0 0 0,0 0 0,-1 0 0,1 1 0,0-1 0,0 0 0,-1 0 1,1 0-1,0 0 0,0 0 0,0 0 0,0 0 0,-1 0 0,1 0 0,0 1 0,0-1 1,0 0-1,0 0 0,-1 0 0,1 0 0,0 0 0,0 1 0,0-1 0,-11 8 89,1 0 1,0 0-1,1 1 0,0 0 0,1 0 0,-1 1 0,2 1 0,0-1 1,0 1-1,0 0 0,2 1 0,-6 13 0,11-25-110,0 1 0,0-1 0,0 1 0,-1-1 0,1 0 0,0 1 0,0-1 0,0 1 0,0-1 0,0 1 0,0-1 0,1 1 0,-1-1 0,0 1 0,0-1 0,0 1 0,0-1 0,0 0 0,1 1 0,-1-1 0,0 1 0,0-1 0,1 1 0,-1-1 0,0 0 0,1 1 0,-1-1 0,0 0 0,1 0 0,-1 1 0,1-1 0,-1 0-1,1 1 1,20 1-507,22-12-1549,-30 5-108,-1-1-1,0-1 1,0 0-1,12-10 0,9-11-8549</inkml:trace>
</inkml:ink>
</file>

<file path=ppt/ink/ink5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2.679"/>
    </inkml:context>
    <inkml:brush xml:id="br0">
      <inkml:brushProperty name="width" value="0.025" units="cm"/>
      <inkml:brushProperty name="height" value="0.025" units="cm"/>
    </inkml:brush>
  </inkml:definitions>
  <inkml:trace contextRef="#ctx0" brushRef="#br0">103 1 18738,'0'0'2690,"-11"12"-154,0-1-1899,2-2-24,0 0-1,0 1 0,1-1 0,0 2 0,1-1 0,0 1 0,1 0 0,0 0 0,-5 14 0,11-24-604,1 0 0,-1-1 0,0 1-1,1 0 1,-1 0 0,1-1-1,-1 1 1,1 0 0,-1-1 0,1 1-1,-1 0 1,1-1 0,0 1-1,0-1 1,-1 1 0,1-1 0,0 1-1,0-1 1,-1 1 0,1-1-1,0 0 1,0 0 0,0 1 0,0-1-1,-1 0 1,1 0 0,0 0-1,0 0 1,0 0 0,0 0 0,0 0-1,0 0 1,-1 0 0,2-1-1,41 0-442,-40 1 307,68-11-3927,-52 7 2344,1 1 0,28-1 0,-48 4 1785,0 0 0,1 0 0,-1 0 0,0 0 0,1 0-1,-1 0 1,0 0 0,1 0 0,-1 0 0,0 0 0,1 0-1,-1 0 1,0 0 0,1 0 0,-1 0 0,0 0 0,1 0-1,-1 1 1,0-1 0,1 0 0,-1 0 0,0 0 0,0 1-1,1-1 1,-1 0 0,0 0 0,0 1 0,1-1 0,-1 0-1,0 0 1,0 1 0,0-1 0,0 0 0,1 1 0,-1-1-1,0 0 1,0 1 0,0-1 0,0 1 0,-7 15 2875,-18 11 224,11-18-2928,0 0 0,0-1 0,-1 0 0,0-1 0,0-1 0,0 0 0,-1-1 0,0-1 0,-28 4 0,44-7-319,-1-1 1,1 0-1,-1 0 1,1 0-1,-1 0 1,1 0-1,-1 0 1,1 0-1,-1 0 1,1 0-1,-1 0 1,1 0-1,-1 0 0,1 0 1,-1 0-1,1 0 1,-1 0-1,1 0 1,-1-1-1,1 1 1,-1 0-1,1 0 1,-1-1-1,1 1 1,0 0-1,-1-1 0,1 1 1,-1 0-1,1-1 1,0 1-1,0-1 1,-1 1-1,1 0 1,0-1-1,-1 1 1,1-1-1,0 1 1,0-1-1,0 1 0,0-1 1,0 1-1,-1-1 1,1 1-1,0-1 1,0 1-1,0-1 1,0 1-1,1-2 1,-2-20-7951</inkml:trace>
</inkml:ink>
</file>

<file path=ppt/ink/ink5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3.272"/>
    </inkml:context>
    <inkml:brush xml:id="br0">
      <inkml:brushProperty name="width" value="0.025" units="cm"/>
      <inkml:brushProperty name="height" value="0.025" units="cm"/>
    </inkml:brush>
  </inkml:definitions>
  <inkml:trace contextRef="#ctx0" brushRef="#br0">37 0 15727,'0'0'11525,"-1"10"-10297,-15 74 333,11-62-1459,0 0 0,1 0 0,1 0 0,0 30 1,4-50-103,-1-1 0,1 1 0,-1-1-1,1 1 1,0 0 0,0-1 0,-1 0 0,1 1 0,0-1 0,0 0 0,1 1 0,-1-1 0,0 0 0,0 0 0,0 0 0,1 0 0,-1 0 0,1 0 0,-1 0 0,1-1 0,-1 1 0,1 0 0,-1-1 0,1 1 0,-1-1 0,1 0 0,0 1 0,-1-1 0,1 0 0,0 0 0,-1 0 0,4 0 0,63-5-501,-59 3 277,10 0-332,-9-1 184,0 2 0,1 0 0,0 0 0,-1 1 0,1 0 0,11 2 0,-20-2 384,0 1 1,0 0 0,0-1-1,0 1 1,0 0 0,0 0 0,-1 0-1,1 0 1,0 0 0,-1 0 0,1 1-1,-1-1 1,1 1 0,-1-1-1,0 1 1,0-1 0,1 1 0,-1 0-1,0-1 1,0 1 0,-1 0-1,1 0 1,0 0 0,-1 0 0,1 0-1,-1 0 1,1 0 0,-1 0-1,0 0 1,0 0 0,0 0 0,0 0-1,0 0 1,-1 0 0,1 0 0,0 0-1,-1 0 1,0 2 0,-1 1 133,0 0 0,0 1 0,0-1 0,-1 0 0,0 0 0,1-1 0,-2 1 0,1 0 0,0-1 0,-1 0 0,0 0 0,0 0 0,0 0 0,-1-1 0,1 0 0,-1 0 0,0 0 0,0 0 1,0-1-1,-9 4 0,0-1 216,0 0 1,-1-1-1,1 0 1,-1-1 0,1-1-1,-27 1 1,40-3-447,-1 1 0,0-1 1,1 0-1,-1 0 0,1 0 0,-1-1 0,0 1 0,1 0 1,-1-1-1,1 1 0,-1-1 0,1 1 0,-1-1 0,1 0 1,-1 1-1,1-1 0,-1 0 0,1 0 0,0 0 0,0 0 1,-1 0-1,1 0 0,0-1 0,0 1 0,0 0 0,0-1 1,1 1-1,-1 0 0,0-1 0,0 1 0,1-1 1,-1 1-1,1-1 0,-1 0 0,1 1 0,0-3 0,0 1-193,0 0 0,0 0-1,1 0 1,0 0 0,-1 0-1,1 0 1,0 1 0,0-1-1,1 0 1,-1 0 0,0 1-1,1-1 1,0 1 0,-1 0-1,1-1 1,0 1 0,0 0-1,1 0 1,-1 0 0,3-2-1,25-14-5781,5 0-1409</inkml:trace>
</inkml:ink>
</file>

<file path=ppt/ink/ink5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3.645"/>
    </inkml:context>
    <inkml:brush xml:id="br0">
      <inkml:brushProperty name="width" value="0.025" units="cm"/>
      <inkml:brushProperty name="height" value="0.025" units="cm"/>
    </inkml:brush>
  </inkml:definitions>
  <inkml:trace contextRef="#ctx0" brushRef="#br0">37 93 17617,'0'0'3374,"8"1"165,2 0-2720,0-1 0,0 0 0,0 0 0,0-1 0,0-1 0,10-2 0,-17 4-750,0-1 0,0 0 0,0 0 0,0 0-1,0 0 1,-1-1 0,1 1 0,0-1 0,-1 1 0,1-1 0,-1 0-1,0 0 1,1 0 0,-1 0 0,0-1 0,0 1 0,0-1-1,-1 1 1,1-1 0,-1 0 0,1 1 0,-1-1 0,0 0 0,0 0-1,0 0 1,0 0 0,-1 0 0,1-3 0,-1 5-64,0 0 0,0 0 0,0 0 0,0 1 0,0-1 0,0 0 0,0 0 0,0 0 0,0 0 0,-1 1 0,1-1 0,0 0 0,-1 0 0,1 1 0,0-1 0,-1 0 0,1 0 0,-1 1 0,1-1 0,-1 0 0,0 1 0,1-1 0,-1 1 0,0-1 0,1 1 1,-1-1-1,0 1 0,1-1 0,-1 1 0,-1-1 0,-1 1 11,0-1 1,0 0-1,0 1 1,0 0 0,0-1-1,0 1 1,0 1-1,0-1 1,-3 1-1,-2 0 11,1 0-1,0 1 1,-1 0-1,1 1 1,0 0-1,-11 6 1,10-3-27,0 0 0,0 1 0,1 0 0,0 1 0,-9 12 0,13-17 0,1 1 0,0-1 0,0 1 0,0 0 0,0 0 0,0-1 0,1 1 0,0 0 0,0 1 0,0-1 0,0 0 0,1 0 0,-1 0 0,1 0 0,1 8 0,-1-10-10,1 0 0,0 0 0,0 0 0,0 0 1,0-1-1,0 1 0,0 0 0,0-1 0,0 1 0,1-1 0,-1 1 0,0-1 1,1 0-1,0 1 0,-1-1 0,1 0 0,0 0 0,-1 0 0,1 0 0,0-1 1,0 1-1,0 0 0,0-1 0,0 1 0,0-1 0,2 1 0,59 2-1354,-51-3 732,34-2-3965,-1-9-3245</inkml:trace>
</inkml:ink>
</file>

<file path=ppt/ink/ink5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4.706"/>
    </inkml:context>
    <inkml:brush xml:id="br0">
      <inkml:brushProperty name="width" value="0.025" units="cm"/>
      <inkml:brushProperty name="height" value="0.025" units="cm"/>
    </inkml:brush>
  </inkml:definitions>
  <inkml:trace contextRef="#ctx0" brushRef="#br0">100 229 19378,'-9'6'2739,"2"-1"-2635,-48 38 4089,52-41-4002,1 0 0,0 0 1,0 0-1,0 0 0,0 1 0,0-1 0,0 0 1,1 1-1,-1 0 0,1-1 0,-1 1 1,1 0-1,0-1 0,0 1 0,0 0 1,1 0-1,-1 0 0,1 0 0,0 0 0,-1 0 1,2 5-1,0-6-192,0-1 0,1 0 0,-1 1-1,0-1 1,1 0 0,0 0 0,-1 0 0,1 0 0,0 0-1,-1 0 1,1-1 0,0 1 0,0-1 0,0 1 0,-1-1 0,1 1-1,0-1 1,0 0 0,0 0 0,0 0 0,0 0 0,2-1 0,46-2-320,-43 1 200,1 0-1,-1-1 1,0 0 0,0 0-1,0 0 1,0-1 0,0 0-1,-1-1 1,0 1 0,0-1-1,0 0 1,0-1 0,-1 1-1,0-1 1,0 0 0,-1-1-1,0 1 1,0-1 0,6-13-1,-2 4 147,-1-2 0,-1 1 1,-1 0-1,0-1 0,-2 0 0,0 0 0,1-24 0,-3 41 52,-1 0 1,0-1 0,0 1-1,0-1 1,0 1-1,0 0 1,0-1 0,-1 1-1,1 0 1,0-1-1,-1 1 1,1 0 0,-1-1-1,1 1 1,-1 0-1,0 0 1,-1-3 0,2 4-37,-1 0 1,0 0-1,1-1 0,-1 1 1,1 0-1,-1 0 1,0 0-1,1 0 1,-1 0-1,0 0 1,1 0-1,-1 0 1,1 0-1,-1 0 1,0 0-1,1 0 0,-1 0 1,0 0-1,1 1 1,-1-1-1,1 0 1,-1 1-1,1-1 1,-1 0-1,0 1 1,-4 3 109,1-1 0,-1 1 1,1 0-1,0 0 0,0 0 1,-5 9-1,1-2-60,1 1 0,1 0 0,0 0 1,0 0-1,2 1 0,-1 0 0,1 0 0,1 1 0,1-1 1,0 0-1,0 1 0,1 21 0,2-32-92,-1-1-1,1 1 1,-1-1-1,1 1 1,0-1 0,0 1-1,0-1 1,0 1-1,1-1 1,-1 0-1,1 0 1,-1 0 0,1 0-1,0 0 1,-1 0-1,1 0 1,0 0 0,1-1-1,-1 1 1,0-1-1,0 1 1,1-1-1,-1 0 1,0 0 0,1 0-1,-1 0 1,1-1-1,0 1 1,-1 0 0,1-1-1,-1 0 1,6 0-1,-2 1-8,0-1 0,0 0 0,0-1 0,0 1 0,0-1 0,-1 0 0,1-1 0,0 1 0,-1-1 0,1 0 0,-1 0 0,1-1 0,-1 0 0,5-4-1,-5 4 6,-1-1-1,0 0 1,0 0-1,0-1 0,-1 1 1,1-1-1,-1 0 0,0 0 1,-1 0-1,1 0 0,-1-1 1,0 1-1,0 0 1,-1-1-1,0 0 0,0 1 1,1-11-1,-2 17 9,0-1 0,-1 0 0,1 0 0,0 1 0,0-1 0,-1 0 0,1 0 0,0 0 0,0 0 0,-1 0 0,1 1 0,0-1 0,0 0 0,-1 0 0,1 0 0,0 0 0,0 0 0,-1 0 0,1 0 0,0 0 0,-1 0 0,1 0 0,0 0 0,0 0 0,-1 0 0,1 0 0,0 0 0,0 0 0,-1 0 0,1-1 0,0 1 0,-1 0 0,1 0 0,0 0 0,0 0 0,0 0 0,-1-1 0,1 1 0,0 0 0,0 0 0,0 0 0,-1-1 0,1 1 0,0 0 0,0 0 0,0-1 0,0 1 0,0 0 0,0 0 0,-1-1 0,1 1 0,0 0 0,0-1 0,0 1 0,0 0 0,0 0 0,0-1 0,0 1 0,0 0 0,0 0 0,0-1 0,0 1 0,0 0 0,1-1 0,-1 1 0,-12 13 98,7-6-101,0 1 0,1 0 0,0 0 0,1 0 0,0 0 0,0 0 0,-3 17 0,5-23 0,1 0 0,0 0 0,-1 0 0,1 0 0,0 0 0,0 0 0,0 0 0,1 0 0,-1 0 0,0 0 0,1 0 0,-1 0 0,1-1 0,0 1 0,-1 0 0,1 0 0,0 0 0,0-1 0,0 1 0,1 0 0,-1-1 0,0 1 0,1-1 0,-1 0 0,0 1 0,1-1 0,0 0 0,-1 0 0,1 0 0,0 0 0,-1 0 0,1 0 0,0 0 0,0-1 0,0 1 0,0-1 0,0 1 0,0-1 0,3 0 0,3 1-18,-1 0 1,0-1-1,0-1 0,0 1 0,1-1 1,-1 0-1,0-1 0,0 1 0,0-1 1,0-1-1,0 1 0,-1-1 0,10-6 1,-12 6 5,0 1 0,0-1 0,-1 0 0,1 0 0,-1-1 0,0 1 0,1-1 0,-2 1 0,1-1 0,0 0 0,-1 0 0,0 0 0,0-1 0,0 1 0,0 0 0,-1-1 0,1 1 0,-1-1 0,0 0 0,-1 1 0,1-9 0,-1 12 10,0 1 0,0 0 0,0 0 1,0 0-1,0-1 0,0 1 0,0 0 1,0 0-1,0 0 0,0-1 1,0 1-1,0 0 0,0 0 0,0 0 1,0-1-1,0 1 0,0 0 0,0 0 1,0 0-1,-1 0 0,1-1 1,0 1-1,0 0 0,0 0 0,0 0 1,0 0-1,0 0 0,-1-1 0,1 1 1,0 0-1,0 0 0,0 0 1,-1 0-1,1 0 0,0 0 0,0 0 1,0 0-1,0 0 0,-1 0 0,1 0 1,0 0-1,0-1 0,0 1 1,-1 1-1,1-1 0,0 0 0,-1 0 1,-11 7-7,-9 14 131,17-16-95,1 1 1,0 0 0,0-1 0,0 1 0,1 0 0,0 0-1,0 1 1,1-1 0,-2 8 0,3-12-24,0 0 0,0 0 0,0-1 0,0 1 0,0 0 0,1 0 0,-1 0 0,0-1 0,1 1 0,0 0 0,-1-1 0,1 1 1,0-1-1,0 1 0,0-1 0,0 1 0,0-1 0,0 1 0,0-1 0,0 0 0,0 1 0,1-1 0,-1 0 0,1 0 0,-1 0 0,1 0 0,-1 0 0,1-1 0,-1 1 1,1 0-1,0-1 0,-1 1 0,1-1 0,0 0 0,0 1 0,-1-1 0,3 0 0,6 1-14,0-1 0,0 0 0,0 0-1,0-1 1,0 0 0,0-1 0,0 0 0,0-1 0,-1 0 0,1 0 0,-1-1-1,0 0 1,0-1 0,0 0 0,-1 0 0,1-1 0,-1 0 0,-1 0 0,1-1-1,-1 0 1,0-1 0,-1 1 0,0-1 0,0 0 0,0-1 0,-1 0 0,-1 1-1,0-1 1,0-1 0,3-10 0,-13 29 54,0 0 0,1 0 0,0 0-1,-7 20 1,11-27-42,0 0 0,0 0-1,1 0 1,-1 1 0,1-1 0,0 0-1,-1 0 1,1 0 0,0 1-1,0-1 1,0 0 0,1 0 0,-1 0-1,1 0 1,-1 0 0,1 1-1,-1-1 1,1 0 0,0 0 0,0 0-1,0 0 1,0-1 0,1 1 0,-1 0-1,0 0 1,3 2 0,0-3-4,-1 1 0,1-1 0,-1 0 0,1 0 0,-1 0 0,1 0 0,-1-1 0,1 0 0,0 0 1,-1 0-1,1 0 0,0 0 0,-1 0 0,1-1 0,5-2 0,1 0-93,0 0 0,0-1 0,0 0 0,-1-1 0,0 0-1,0-1 1,0 0 0,-1 0 0,0-1 0,0 0 0,0 0 0,-1-1 0,0 0 0,-1 0 0,0-1 0,0 0 0,7-15-1,-4 7-70,-1 0 0,-1 0-1,0-1 1,-1 0 0,-1 0-1,-1-1 1,-1 1 0,0-1-1,-1-19 1,-6 24 1333,-7 20-659,-7 23-168,14-12-178,0 1 1,1-1 0,0 0-1,2 1 1,0 0 0,3 33-1,22 109-199,-16-118 107,-2-20 3,-6-21-72,1-1 0,-1 1 0,0-1 0,0 1 0,0-1 0,1 1 0,-1-1 0,0 1 0,0-1 0,1 1 0,-1-1 0,0 0 0,1 1 0,-1-1 0,1 1 0,-1-1 0,1 0 0,-1 0 0,0 1 0,1-1 0,-1 0 0,1 0-1,-1 1 1,1-1 0,-1 0 0,1 0 0,0 0 0,-1 0 0,1 0 0,-1 0 0,1 0 0,-1 0 0,1 0 0,-1 0 0,1 0 0,-1 0 0,2 0 0,-2-1-2,1 0 0,0-1 0,-1 1 0,1 0 0,-1 0 0,0 0 0,1 0 0,-1-1 0,0 1 0,1 0 0,-1 0 0,0-1 0,0 1 0,0 0 0,0 0 0,-1-1 0,1 1 0,0 0 0,-1-2 0,-5-26 0,-5 11-109,-1 0-1,-1 1 1,0 1-1,-1 0 1,-1 0-1,0 2 1,-1 0 0,-1 1-1,-20-13 1,19 11 419,33 18 194,17 3-224,12-1-280,1-2 0,0-3 0,51-5 0,-93 5-142,0-1 1,0 1-1,0-1 1,0 0-1,0 0 1,0-1-1,0 1 0,5-3 1,7-13-4559,-9 0-7551</inkml:trace>
</inkml:ink>
</file>

<file path=ppt/ink/ink5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5.443"/>
    </inkml:context>
    <inkml:brush xml:id="br0">
      <inkml:brushProperty name="width" value="0.025" units="cm"/>
      <inkml:brushProperty name="height" value="0.025" units="cm"/>
    </inkml:brush>
  </inkml:definitions>
  <inkml:trace contextRef="#ctx0" brushRef="#br0">1 85 17745,'0'0'6918,"9"5"-4969,0 0-1538,0-1 0,0 0 0,1 0 0,0-1 0,0 0 0,14 2 0,-19-5-271,0 1 0,1 0 0,-1-1 0,1 0 0,-1 0 0,1-1 0,-1 0 0,1 1 0,-1-2 0,0 1 1,0-1-1,1 0 0,-1 0 0,0 0 0,-1-1 0,7-3 0,-5 1-76,-1 0 0,1-1 0,-1 1 0,0-1 0,0 0 1,-1-1-1,0 1 0,4-8 0,-8 12-54,1 1 0,0 0-1,-1 0 1,0 0 0,1 0 0,-1 0 0,0 0 0,1-1 0,-1 1 0,0 0 0,0 0 0,0 0 0,0-1 0,0 1 0,-1 0-1,1 0 1,0 0 0,0-1 0,-1 1 0,1 0 0,-1 0 0,0-2 0,0 2-6,-1 0 1,1 0-1,-1 0 0,0 1 1,1-1-1,-1 0 1,0 1-1,1-1 0,-1 1 1,0-1-1,0 1 1,0 0-1,1 0 0,-1-1 1,0 2-1,0-1 0,0 0 1,1 0-1,-1 0 1,-2 1-1,-4 1-4,1 1 0,0-1 0,-1 1 0,1 0 0,1 1 0,-1-1 0,0 2 0,1-1 0,0 0 0,0 1 0,0 1 0,1-1 0,0 0 0,-7 9 0,8-9 0,0 0 0,1 0 0,-1 0 0,1 0 0,0 0 0,0 1 0,1-1 0,0 1 0,0 0 0,0 0 0,0 0 0,1 0 0,0 0 0,1 0 0,-1 0 0,1 0 0,0 0 0,2 10 0,-1-13 1,0-1 1,0 0-1,0 0 0,0 0 1,1 1-1,0-2 0,-1 1 1,1 0-1,0 0 1,0 0-1,-1-1 0,1 1 1,1-1-1,-1 0 0,0 1 1,0-1-1,0 0 0,1 0 1,-1 0-1,0-1 0,1 1 1,-1-1-1,1 1 1,4-1-1,9 2-37,-1-1 1,29-2 0,-32 0-32,3 0-783,0 0-1,-1-1 0,1-1 1,-1 0-1,24-9 1,10-11-6592</inkml:trace>
</inkml:ink>
</file>

<file path=ppt/ink/ink5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041"/>
    </inkml:context>
    <inkml:brush xml:id="br0">
      <inkml:brushProperty name="width" value="0.025" units="cm"/>
      <inkml:brushProperty name="height" value="0.025" units="cm"/>
    </inkml:brush>
  </inkml:definitions>
  <inkml:trace contextRef="#ctx0" brushRef="#br0">0 0 14478,'0'0'13613,"4"14"-12802,4 20-540,-3 0 0,0 1 0,-1 45 0,-4-50-96,1 0 0,9 48 0,9-13-1271,15-4-3736,-34-61 4049,1 1-35,-8 0-10281</inkml:trace>
</inkml:ink>
</file>

<file path=ppt/ink/ink5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431"/>
    </inkml:context>
    <inkml:brush xml:id="br0">
      <inkml:brushProperty name="width" value="0.025" units="cm"/>
      <inkml:brushProperty name="height" value="0.025" units="cm"/>
    </inkml:brush>
  </inkml:definitions>
  <inkml:trace contextRef="#ctx0" brushRef="#br0">26 111 8776,'0'0'9994,"-26"-54"-7144,26 42-415,11 4-513,14 1-481,10 2-1089,11 0-288,6 0-864,4 0-2500,-4-4-4291</inkml:trace>
</inkml:ink>
</file>

<file path=ppt/ink/ink5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927"/>
    </inkml:context>
    <inkml:brush xml:id="br0">
      <inkml:brushProperty name="width" value="0.025" units="cm"/>
      <inkml:brushProperty name="height" value="0.025" units="cm"/>
    </inkml:brush>
  </inkml:definitions>
  <inkml:trace contextRef="#ctx0" brushRef="#br0">0 36 18129,'0'0'4922,"4"10"-2493,2 10-1610,-2 0-1,0 0 1,-1 0-1,-1 0 0,0 26 1,-10 118 599,1-19-1074,6-108-315,0-20-11,1 0 0,0-1 1,1 1-1,1 0 1,7 26-1,-9-43-17,0 0 0,0 0 1,-1 0-1,1 1 0,0-1 0,0 0 1,0 0-1,0 0 0,0 0 0,0 0 1,0 0-1,1 0 0,-1 1 0,0-1 1,0 0-1,0 0 0,0 0 0,0 0 1,0 0-1,0 0 0,0 0 0,0 0 1,0 0-1,0 1 0,0-1 0,0 0 1,0 0-1,0 0 0,0 0 0,1 0 1,-1 0-1,0 0 0,0 0 1,0 0-1,0 0 0,0 0 0,0 0 1,0 0-1,0 0 0,1 0 0,-1 0 1,0 0-1,0 0 0,0 0 0,0 0 1,0 0-1,0 0 0,0 0 0,1 0 1,-1 0-1,0 0 0,0 0 0,0 0 1,0 0-1,0 0 0,0 0 0,0 0 1,0 0-1,1 0 0,-1 0 0,0 0 1,0 0-1,0 0 0,0-1 0,0 1 1,0 0-1,0 0 0,0 0 0,0 0 1,5-13 159,2-17 65,9-109-226,12-75 0,-23 190 0,2-1 0,0 1 0,2 0 0,0 0 0,2 1 0,16-28 0,-24 46-65,1-1 0,-1 1 0,1 0 1,0 0-1,0 1 0,1-1 0,-1 1 0,1 0 0,0 0 0,0 0 1,0 1-1,1 0 0,-1 0 0,1 0 0,0 0 0,-1 1 1,1 0-1,1 1 0,-1-1 0,0 1 0,0 0 0,0 1 0,1-1 1,-1 1-1,0 0 0,7 2 0,-12-2 59,1 0 0,-1 1 0,0-1 0,1 1 0,-1-1 0,0 1 0,1-1 0,-1 1 0,0 0 0,0 0 0,1 0 0,-1 0 0,0 0 0,0 0 0,0 0 0,0 0-1,0 0 1,0 0 0,-1 0 0,1 1 0,0-1 0,-1 0 0,1 1 0,0-1 0,-1 1 0,0-1 0,1 0 0,-1 1 0,0-1 0,0 1 0,0-1 0,0 1 0,0-1 0,0 1 0,0-1 0,0 1 0,-1-1 0,1 0 0,-1 2 0,0 2 54,-1 0 0,1 0 0,-1-1 0,0 1 0,-1-1 1,1 0-1,-1 1 0,0-1 0,0 0 0,-5 5 0,-21 14 218,-1-1-1,-1-1 0,-42 21 0,-38 25 137,111-67-415,0 1 1,-1-1-1,1 0 0,0 0 0,0 0 1,0 0-1,0 0 0,0 1 0,0-1 1,0 0-1,0 0 0,0 0 1,0 0-1,0 1 0,0-1 0,0 0 1,1 0-1,-1 0 0,0 0 0,0 0 1,0 1-1,0-1 0,0 0 1,0 0-1,0 0 0,0 0 0,0 0 1,0 0-1,1 0 0,-1 1 0,0-1 1,0 0-1,0 0 0,0 0 1,0 0-1,0 0 0,1 0 0,-1 0 1,0 0-1,0 0 0,0 0 1,0 0-1,0 0 0,1 0 0,-1 0 1,0 0-1,0 0 0,0 0 0,0 0 1,0 0-1,1 0 0,-1 0 1,0 0-1,0 0 0,0 0 0,0 0 1,0 0-1,1 0 0,-1 0 0,0 0 1,0-1-1,0 1 0,0 0 1,0 0-1,0 0 0,0 0 0,1 0 1,-1 0-1,16-2-2579,43-26-7144,-48 22 6687,32-18-12822</inkml:trace>
</inkml:ink>
</file>

<file path=ppt/ink/ink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8.587"/>
    </inkml:context>
    <inkml:brush xml:id="br0">
      <inkml:brushProperty name="width" value="0.025" units="cm"/>
      <inkml:brushProperty name="height" value="0.025" units="cm"/>
    </inkml:brush>
  </inkml:definitions>
  <inkml:trace contextRef="#ctx0" brushRef="#br0">0 477 11050,'0'0'5883,"7"9"-3374,21 29-128,-27-36-2257,0-1 0,0 0-1,0 0 1,0 0-1,1 0 1,-1 0 0,0 0-1,1 0 1,-1 0-1,1 0 1,-1 0 0,1-1-1,-1 1 1,1-1 0,0 1-1,-1-1 1,1 0-1,0 0 1,-1 1 0,1-1-1,-1 0 1,1 0-1,0-1 1,-1 1 0,1 0-1,0 0 1,-1-1 0,1 1-1,-1-1 1,1 0-1,-1 1 1,1-1 0,-1 0-1,1 0 1,-1 0-1,0 0 1,2-1 0,3-3 99,0-1 0,-1 1 1,0-1-1,0 0 1,6-10-1,-2 3-143,-1 0-1,0-1 1,-2 0 0,1-1 0,-2 1-1,0-1 1,0 0 0,-1 0 0,-1-1-1,-1 1 1,0-1 0,-1 1-1,-1-1 1,-2-16 0,3 31-86,-1 1 1,0-1-1,0 1 1,0-1-1,0 1 1,0 0-1,-1-1 1,1 1-1,0-1 1,0 1-1,0 0 1,0-1 0,0 1-1,0-1 1,-1 1-1,1 0 1,0-1-1,0 1 1,-1 0-1,1-1 1,0 1-1,0 0 1,-1 0-1,1-1 1,0 1-1,-1 0 1,1 0-1,-1-1 1,1 1-1,0 0 1,-1 0-1,1 0 1,0 0-1,-1-1 1,1 1-1,-1 0 1,1 0-1,-1 0 1,1 0-1,0 0 1,-1 0-1,1 0 1,-1 0-1,1 0 1,0 1-1,-1-1 1,1 0-1,-1 0 1,-15 16-207,10 2 252,0 0-1,1 1 0,1 0 0,0-1 0,2 1 0,0 1 0,2-1 1,1 29-1,-1-44-23,0-1 1,0 1-1,1 0 1,0-1 0,-1 1-1,1-1 1,0 1-1,0-1 1,1 1 0,-1-1-1,1 0 1,0 0-1,0 1 1,0-1 0,0-1-1,0 1 1,5 5-1,-4-7 18,-1 1 0,0-1 1,1 0-1,-1 0 0,1 0 0,-1 0 0,1 0 0,0 0 0,-1-1 0,1 1 0,0-1 0,-1 0 1,1 0-1,0 0 0,0 0 0,-1 0 0,1-1 0,0 1 0,-1-1 0,1 0 0,0 0 0,-1 0 1,1 0-1,-1 0 0,3-2 0,6-3 115,-1-1 0,-1 0 0,1-1 0,-1 0 0,-1 0 0,1-1 0,-2 0 0,1 0 0,9-16 1,-4 3-68,0 0 0,-2-1 1,14-36-1,-17 36-7,-1-1 0,-1 0-1,-1-1 1,-1 1 0,-2-1 0,0 0-1,-2-35 1,-1 56-80,1 1 1,-1 0-1,1-1 0,-1 1 0,0-1 0,-1 1 1,1 0-1,0 0 0,-1 0 0,0 0 0,0 0 1,0 0-1,0 0 0,0 1 0,0-1 1,-1 1-1,-2-3 0,3 4-3,1 0 1,-1 0-1,1 1 1,-1-1-1,1 1 1,-1-1-1,1 1 0,-1-1 1,0 1-1,1 0 1,-1 0-1,1 0 1,-1 0-1,0 0 1,1 0-1,-1 0 0,0 1 1,1-1-1,-1 1 1,1-1-1,-1 1 1,1-1-1,-1 1 0,1 0 1,-1 0-1,1 0 1,0-1-1,0 2 1,-1-1-1,1 0 0,0 0 1,0 0-1,0 0 1,0 1-1,0-1 1,0 0-1,-1 4 0,-6 9 7,0 0 0,1 1 0,0 0 0,1 0 0,1 1 0,1-1 0,0 1 0,1 0 0,1 1 0,0-1 0,1 0 0,1 1 0,0-1-1,4 21 1,-3-33-67,0-1 0,0 1-1,0-1 1,1 1 0,-1-1-1,1 0 1,0 0 0,0 1-1,0-1 1,0-1-1,0 1 1,1 0 0,0 0-1,-1-1 1,1 0 0,0 1-1,0-1 1,5 2 0,-2 0-790,1-1 1,1 0 0,-1-1-1,0 0 1,1 0 0,-1-1 0,16 2-1,18-2-6727</inkml:trace>
</inkml:ink>
</file>

<file path=ppt/ink/ink5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256"/>
    </inkml:context>
    <inkml:brush xml:id="br0">
      <inkml:brushProperty name="width" value="0.025" units="cm"/>
      <inkml:brushProperty name="height" value="0.025" units="cm"/>
    </inkml:brush>
  </inkml:definitions>
  <inkml:trace contextRef="#ctx0" brushRef="#br0">60 0 22709,'0'0'4132,"-25"73"-1377,12-37-1089,3 0-513,2 0-801,6-3-352,0-3-320,2-7-833,0-3-609,0-9-1057,0-7-288</inkml:trace>
</inkml:ink>
</file>

<file path=ppt/ink/ink5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632"/>
    </inkml:context>
    <inkml:brush xml:id="br0">
      <inkml:brushProperty name="width" value="0.025" units="cm"/>
      <inkml:brushProperty name="height" value="0.025" units="cm"/>
    </inkml:brush>
  </inkml:definitions>
  <inkml:trace contextRef="#ctx0" brushRef="#br0">1 335 18642,'0'0'13121,"9"-3"-12245,17-7-868,-1-2 1,0 0 0,0-2-1,-1-1 1,-1 0-1,0-2 1,-2-1-1,0 0 1,0-2-1,-2 0 1,-1-1-1,0-1 1,-2-1-1,24-43 1,-36 61-9,-3 4 0,0 0 0,-1 0 0,1-1 0,0 1 0,0 0 0,-1-1 0,1 1 0,-1 0 0,1-1 0,-1 1 0,1-1 0,-1 1 0,0-1 0,0 1 0,0-3 0,0 26-187,1-1 0,1 1 0,0-1 1,2 0-1,0 0 0,2 0 0,0 0 0,1-1 0,1 0 1,1-1-1,1 1 0,1-2 0,0 1 0,26 30 0,-30-40-1396,9 10-3157,-4-8-1605,7 4-10086</inkml:trace>
</inkml:ink>
</file>

<file path=ppt/ink/ink5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959"/>
    </inkml:context>
    <inkml:brush xml:id="br0">
      <inkml:brushProperty name="width" value="0.025" units="cm"/>
      <inkml:brushProperty name="height" value="0.025" units="cm"/>
    </inkml:brush>
  </inkml:definitions>
  <inkml:trace contextRef="#ctx0" brushRef="#br0">1 14 21685,'0'0'6886,"92"18"-5701,-36-18-768,14 0-289,2 0-224,-1-5-1122,-7-3-928,-10 3-1121,-10-3-2434,-18 2-1474</inkml:trace>
</inkml:ink>
</file>

<file path=ppt/ink/ink5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8.287"/>
    </inkml:context>
    <inkml:brush xml:id="br0">
      <inkml:brushProperty name="width" value="0.025" units="cm"/>
      <inkml:brushProperty name="height" value="0.025" units="cm"/>
    </inkml:brush>
  </inkml:definitions>
  <inkml:trace contextRef="#ctx0" brushRef="#br0">1 19 14734,'0'0'9801,"86"16"-8039,-27-16-1057,8 0-481,4-7-224,-3 2 64,-5-1-288,-10 2-513,-12 0-801,-10 0-896,-13 2-705,-7-1-1409</inkml:trace>
</inkml:ink>
</file>

<file path=ppt/ink/ink5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8.643"/>
    </inkml:context>
    <inkml:brush xml:id="br0">
      <inkml:brushProperty name="width" value="0.025" units="cm"/>
      <inkml:brushProperty name="height" value="0.025" units="cm"/>
    </inkml:brush>
  </inkml:definitions>
  <inkml:trace contextRef="#ctx0" brushRef="#br0">1 26 19410,'0'0'5136,"8"-2"-3711,28-5-1367,0 0 0,0 2 0,1 2 0,0 2 0,-1 1 0,65 8 0,-97-8-76,0 1 1,-1 0-1,1 0 1,0 0-1,-1 1 1,1-1-1,-1 1 1,1 0-1,-1 0 1,0 0-1,0 0 1,0 1-1,0-1 1,0 1-1,0 0 1,-1 0-1,5 5 1,-6-5 107,0 0 0,0 0 0,0 1 0,0-1 0,0 0 0,-1 0 0,1 1 0,-1-1 0,0 0 0,0 0 0,0 1 0,-1-1 0,1 0 0,-1 0 0,0 1 0,1-1 0,-2 0 0,1 0 0,0 0 0,0 0 0,-4 4 1,-8 15 426,-1 0 1,-2-1 0,0-1 0,-24 24 0,-79 67-278,97-94-3534,6-9-4297</inkml:trace>
</inkml:ink>
</file>

<file path=ppt/ink/ink5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283"/>
    </inkml:context>
    <inkml:brush xml:id="br0">
      <inkml:brushProperty name="width" value="0.025" units="cm"/>
      <inkml:brushProperty name="height" value="0.025" units="cm"/>
    </inkml:brush>
  </inkml:definitions>
  <inkml:trace contextRef="#ctx0" brushRef="#br0">1 1 21012,'0'0'8360,"74"46"-6855,-41-20-608,3-1-513,5 0-255,5-5-65,-2-7-833,3-7-865,-5-6-416,-7 0-1441,-5-10-1185,-14-9-866,-7-4-2593</inkml:trace>
</inkml:ink>
</file>

<file path=ppt/ink/ink5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644"/>
    </inkml:context>
    <inkml:brush xml:id="br0">
      <inkml:brushProperty name="width" value="0.025" units="cm"/>
      <inkml:brushProperty name="height" value="0.025" units="cm"/>
    </inkml:brush>
  </inkml:definitions>
  <inkml:trace contextRef="#ctx0" brushRef="#br0">184 0 11499,'0'0'9321,"-35"51"-7688,22-13-480,-2 7-160,-6 8-96,-2 5-96,0 3-193,2-1-351,3-3-161,6-10-224,9-8-1057,3-15-1154,0-12-1825,13-12-2146</inkml:trace>
</inkml:ink>
</file>

<file path=ppt/ink/ink5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974"/>
    </inkml:context>
    <inkml:brush xml:id="br0">
      <inkml:brushProperty name="width" value="0.025" units="cm"/>
      <inkml:brushProperty name="height" value="0.025" units="cm"/>
    </inkml:brush>
  </inkml:definitions>
  <inkml:trace contextRef="#ctx0" brushRef="#br0">232 12 23382,'0'0'4570,"-13"-3"-2675,4 1-1735,0 0-1,0 0 1,0 1 0,0 0 0,0 0-1,0 1 1,-1 1 0,1-1 0,0 1-1,0 1 1,0 0 0,-17 6 0,21-6-133,-45 26 175,48-27-201,0 0-1,0 0 1,0 1 0,0-1 0,0 0-1,1 1 1,-1 0 0,1-1 0,-1 1-1,1 0 1,-1 0 0,1 0-1,0 0 1,0 0 0,0 0 0,0 0-1,0 0 1,1 0 0,-1 0 0,1 0-1,-1 3 1,2-3-3,-1-1-1,1 0 1,0 0 0,0 1-1,0-1 1,0 0 0,0 0-1,0 0 1,0 0 0,0 0-1,0 0 1,0 0 0,1 0 0,-1-1-1,0 1 1,1 0 0,-1-1-1,0 1 1,1-1 0,-1 1-1,2-1 1,41 11-18,-31-8-74,7 2-150,76 23-755,-87-25 958,1 1 1,-1 0-1,0 1 0,0 0 0,-1 0 0,0 1 0,13 10 0,-20-15 65,1 1 0,-1-1 0,1 0 0,-1 0 0,0 1 0,0-1 0,0 1 1,0-1-1,0 1 0,0 0 0,0-1 0,0 1 0,0 0 0,-1 0 0,1-1 0,-1 1 0,1 0 0,-1 0 0,0 0 0,0 0 0,0-1 0,0 1 0,0 0 0,0 0 0,0 0 0,-1 0 0,1 0 1,-1-1-1,1 1 0,-1 0 0,0 0 0,1-1 0,-1 1 0,0 0 0,0-1 0,0 1 0,-1-1 0,1 0 0,0 1 0,0-1 0,-1 0 0,1 1 0,-1-1 0,1 0 0,-1 0 0,0 0 0,-2 1 1,-8 4 171,0 0 0,0 0 1,-1-1-1,1-1 1,-17 4-1,6-4-196,-1 0 0,0-2 0,-31 0 0,43-6-505,18-4-980,17-6-4228,7 1-2791</inkml:trace>
</inkml:ink>
</file>

<file path=ppt/ink/ink5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0.306"/>
    </inkml:context>
    <inkml:brush xml:id="br0">
      <inkml:brushProperty name="width" value="0.025" units="cm"/>
      <inkml:brushProperty name="height" value="0.025" units="cm"/>
    </inkml:brush>
  </inkml:definitions>
  <inkml:trace contextRef="#ctx0" brushRef="#br0">14 0 22069,'0'0'4644,"-6"55"-3683,3-13-256,-1 7-513,3 1-128,1 1 0,0-5-32,0-5-32,2-8-1089,1-4-384,0-10-225,-3-10-1088</inkml:trace>
</inkml:ink>
</file>

<file path=ppt/ink/ink5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0.664"/>
    </inkml:context>
    <inkml:brush xml:id="br0">
      <inkml:brushProperty name="width" value="0.025" units="cm"/>
      <inkml:brushProperty name="height" value="0.025" units="cm"/>
    </inkml:brush>
  </inkml:definitions>
  <inkml:trace contextRef="#ctx0" brushRef="#br0">0 374 23062,'0'0'7516,"10"-2"-6245,21-7-1149,0-1 0,-1-2-1,0 0 1,-1-2 0,42-28 0,-55 31-106,0-1-1,-1 0 1,-1-1-1,0-1 1,-1 0 0,-1-1-1,0 0 1,-1-1-1,0-1 1,-1 1-1,7-20 1,12-45-16,-21 114-219,-3 8 331,2-1 0,1 1 0,18 48 0,-20-74-322,0 0 1,1-1 0,1 1-1,0-2 1,0 1-1,13 14 1,-15-21-371,1-1 1,-1 0 0,1 0-1,0 0 1,0-1 0,1 0-1,9 5 1,20 2-6681</inkml:trace>
</inkml:ink>
</file>

<file path=ppt/ink/ink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9.275"/>
    </inkml:context>
    <inkml:brush xml:id="br0">
      <inkml:brushProperty name="width" value="0.025" units="cm"/>
      <inkml:brushProperty name="height" value="0.025" units="cm"/>
    </inkml:brush>
  </inkml:definitions>
  <inkml:trace contextRef="#ctx0" brushRef="#br0">0 33 18417,'0'0'4805,"3"14"-3155,4 37-169,12 78 1385,-16-113-2750,0 0 1,2 0-1,0 0 0,1-1 0,11 23 0,-16-37-114,-1 0 0,1 0-1,-1 0 1,1 0 0,-1 0-1,1 0 1,0 0 0,0 0-1,-1 0 1,1 0 0,0 0 0,0-1-1,0 1 1,0 0 0,0-1-1,0 1 1,0-1 0,0 1-1,0-1 1,0 1 0,0-1-1,0 0 1,0 0 0,0 1-1,0-1 1,1 0 0,-1 0-1,0 0 1,0 0 0,0 0 0,0-1-1,0 1 1,0 0 0,1 0-1,-1-1 1,0 1 0,0 0-1,0-1 1,0 1 0,0-1-1,0 0 1,0 1 0,0-1-1,-1 0 1,1 0 0,0 1 0,0-1-1,0 0 1,-1 0 0,2-2-1,4-4 35,-1 0-1,0-1 1,-1 0-1,1 0 1,3-10-1,0-7 10,0 0-1,-2 0 0,6-41 1,6-28-233,-12 103-185,-1 12 297,-3 1 106,2 0 1,0-1-1,1 0 0,1 0 0,1 0 1,1-1-1,1 0 0,12 20 0,-19-37-11,0-1 0,-1 1-1,1-1 1,0 0 0,0 1-1,1-1 1,-1 0-1,0 0 1,1-1 0,-1 1-1,1 0 1,-1-1 0,1 0-1,0 1 1,0-1-1,0 0 1,-1-1 0,1 1-1,0 0 1,0-1 0,4 1-1,-3-2 27,-1 1 0,1-1-1,0 0 1,0 0 0,-1-1-1,1 1 1,-1-1 0,0 0-1,1 0 1,-1 0 0,0 0-1,0 0 1,0-1 0,4-3-1,3-5 96,-1-1 0,0 0 0,0 0 0,-1-1 0,-1 0 0,0 0 0,6-18 0,-6 10-54,-1 1 0,-1-2 1,-1 1-1,-1 0 0,0-42 1,-6 47-78,-3 16-160,4 2 130,1 0 1,0 0-1,-1 0 0,1 0 1,0 0-1,0 0 1,1 0-1,-1 0 0,0 0 1,0 5-1,-4 17-79,2 1 0,1-1 1,1 1-1,1 0 0,1 0 0,5 24 0,-6-47-49,0 0-1,1-1 1,0 1-1,-1 0 1,1 0-1,0 0 1,0-1 0,0 1-1,0-1 1,0 1-1,1 0 1,-1-1-1,0 0 1,1 1 0,-1-1-1,1 0 1,-1 0-1,1 0 1,2 2-1,-2-3-179,-1 0-1,0 1 0,1-1 0,-1 0 0,0 0 0,1 0 0,-1 0 0,0 0 0,1 0 0,-1 0 0,1 0 1,-1 0-1,0-1 0,1 1 0,-1-1 0,0 1 0,0-1 0,1 1 0,-1-1 0,0 0 0,0 0 0,0 1 1,0-1-1,0 0 0,0 0 0,0 0 0,0 0 0,1-2 0,18-27-8350</inkml:trace>
</inkml:ink>
</file>

<file path=ppt/ink/ink5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2.980"/>
    </inkml:context>
    <inkml:brush xml:id="br0">
      <inkml:brushProperty name="width" value="0.025" units="cm"/>
      <inkml:brushProperty name="height" value="0.025" units="cm"/>
    </inkml:brush>
  </inkml:definitions>
  <inkml:trace contextRef="#ctx0" brushRef="#br0">0 3 8072,'0'0'15289,"11"-1"-13837,-8 0-1321,1 1-1,0-1 1,-1 1 0,1 0 0,-1 0 0,1 1-1,0-1 1,-1 1 0,1 0 0,-1 0 0,0 0-1,1 0 1,-1 0 0,0 1 0,1 0-1,-1-1 1,0 1 0,0 0 0,0 1 0,-1-1-1,1 0 1,-1 1 0,1 0 0,-1-1 0,0 1-1,0 0 1,2 4 0,31 50 1112,47 68 218,-74-114-1395,1 0 0,0-1 0,1 0 0,0-1 0,1 0 1,-1-1-1,2 0 0,16 9 0,-26-16-338,1 1 1,0-1-1,-1 0 0,1-1 1,0 1-1,0 0 0,0-1 1,-1 1-1,1-1 0,0 0 1,0 0-1,0 0 0,0-1 1,0 1-1,0 0 0,-1-1 1,1 0-1,0 0 0,4-2 1,-2 1-626,-1-1 0,0 0 0,0 0 0,-1 0 0,1 0 0,0-1 0,-1 1 0,0-1 0,0 0 0,4-7 0,14-25-8658</inkml:trace>
</inkml:ink>
</file>

<file path=ppt/ink/ink5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3.325"/>
    </inkml:context>
    <inkml:brush xml:id="br0">
      <inkml:brushProperty name="width" value="0.025" units="cm"/>
      <inkml:brushProperty name="height" value="0.025" units="cm"/>
    </inkml:brush>
  </inkml:definitions>
  <inkml:trace contextRef="#ctx0" brushRef="#br0">318 0 13004,'0'0'12540,"-2"11"-11066,-18 64-153,-58 139 1,-55 73 1491,85-188-2520,39-80-293,5-13 0,0 1 0,0 0 0,1 0 0,1 0 0,-1 0 0,1 1 0,0-1 0,0 1 0,0 9 0,3-17-46,0 1 1,0-1-1,0 0 0,0 0 1,0 0-1,0 0 0,0 1 1,-1-1-1,1-1 1,0 1-1,0 0 0,0 0 1,0 0-1,0 0 0,0-1 1,0 1-1,0 0 0,0-1 1,1 0-1,5-4-951,-1 0-1,1-1 1,-1 0-1,0 0 1,0-1-1,5-7 1,16-24-6354</inkml:trace>
</inkml:ink>
</file>

<file path=ppt/ink/ink5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218"/>
    </inkml:context>
    <inkml:brush xml:id="br0">
      <inkml:brushProperty name="width" value="0.025" units="cm"/>
      <inkml:brushProperty name="height" value="0.025" units="cm"/>
    </inkml:brush>
  </inkml:definitions>
  <inkml:trace contextRef="#ctx0" brushRef="#br0">401 0 11915,'0'0'10965,"-6"12"-9267,-30 44-518,-1-1-1,-64 69 1,-21 29 224,97-119-1239,8-12-60,1 1 1,-25 45-1,81-129-3896,-4 9-383,0-10-390,2-5-2275</inkml:trace>
</inkml:ink>
</file>

<file path=ppt/ink/ink5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579"/>
    </inkml:context>
    <inkml:brush xml:id="br0">
      <inkml:brushProperty name="width" value="0.025" units="cm"/>
      <inkml:brushProperty name="height" value="0.025" units="cm"/>
    </inkml:brush>
  </inkml:definitions>
  <inkml:trace contextRef="#ctx0" brushRef="#br0">263 1 7527,'0'0'13704,"6"10"-12215,-2-3-1322,0 1-1,0-1 1,-1 1-1,0 0 0,0 1 1,-1-1-1,0 0 1,-1 1-1,0-1 1,1 11-1,1 61 500,3 0-1,28 132 1,-30-192-900,9 46 648,-10-23-3819,-3-43 3312,0 0-1,0 0 1,0 0-1,0 1 1,0-1-1,0 0 1,0 0-1,0 0 0,0 1 1,0-1-1,0 0 1,0 0-1,0 0 1,0 1-1,-1-1 1,1 0-1,0 0 1,0 0-1,0 0 0,0 1 1,0-1-1,0 0 1,-1 0-1,1 0 1,0 0-1,0 0 1,0 1-1,0-1 1,0 0-1,-1 0 0,1 0 1,0 0-1,0 0 1,0 0-1,-1 0 1,1 0-1,0 0 1,0 0-1,0 0 0,-1 0 1,1 0-1,0 0 1,0 0-1,0 0 1,-1 0-1,1 0 1,0 0-1,0 0 1,0 0-1,-1 0 0,1 0 1,0 0-1,0 0 1,0 0-1,0-1 1,-1 1-1,1 0 1,0 0-1,0 0 1,0 0-1,0 0 0,-1-1 1,-15-7-4397</inkml:trace>
  <inkml:trace contextRef="#ctx0" brushRef="#br0" timeOffset="1">1 333 14830,'0'0'9961,"46"-52"-9640,0 44-225,14 0-64,1-4-1377,-2-1-2787,-4-5-3299</inkml:trace>
</inkml:ink>
</file>

<file path=ppt/ink/ink5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923"/>
    </inkml:context>
    <inkml:brush xml:id="br0">
      <inkml:brushProperty name="width" value="0.025" units="cm"/>
      <inkml:brushProperty name="height" value="0.025" units="cm"/>
    </inkml:brush>
  </inkml:definitions>
  <inkml:trace contextRef="#ctx0" brushRef="#br0">236 0 18065,'-8'2'2488,"-6"3"-1784,2 0 1,-1 1-1,1 0 1,-1 1-1,2 1 1,-1 0-1,1 0 1,-18 19-1,16-15-443,1 0 0,1 1 0,0 0 1,1 1-1,0 1 0,1 0 0,-10 20 0,19-34-261,-1 0 0,0 0 1,0 1-1,1-1 0,-1 0 0,1 0 0,-1 1 1,1-1-1,0 1 0,0-1 0,-1 0 0,1 1 1,0-1-1,0 1 0,0-1 0,0 0 0,1 1 1,-1-1-1,0 0 0,1 1 0,-1-1 0,0 0 1,1 1-1,0-1 0,-1 0 0,1 1 0,0-1 1,0 0-1,-1 0 0,1 0 0,0 0 0,0 0 1,0 0-1,0 0 0,0 0 0,1 0 0,-1-1 1,0 1-1,0 0 0,1-1 0,-1 1 0,0-1 0,1 1 1,-1-1-1,2 1 0,8 0-183,0 1 0,0-2-1,0 1 1,22-3 0,-6 0-688,162 0-4109,-187 2 4985,0 0-1,0 0 1,0 0 0,0 0 0,0 0 0,0 0 0,0 1-1,0-1 1,0 1 0,0-1 0,0 1 0,0 0 0,0-1 0,0 1-1,0 0 1,-1 0 0,1 1 0,0-1 0,-1 0 0,1 0 0,-1 1-1,0-1 1,1 1 0,-1-1 0,0 1 0,0 0 0,2 2-1,-3-1 111,1 0 0,-1 0-1,0 0 1,0 0 0,0-1-1,0 1 1,0 0 0,-1 0-1,0 0 1,1-1 0,-1 1-1,0 0 1,0-1 0,0 1-1,-1-1 1,1 1 0,0-1-1,-1 1 1,-3 3 0,-9 10 622,0 1 1,-1-2 0,-1 0-1,0-1 1,-1-1 0,0 0-1,-1-1 1,-1-1 0,0-1-1,-34 14 1,52-23-763,-1-1-1,0 1 1,1 0-1,-1-1 1,1 1 0,-1-1-1,0 0 1,1 0-1,-1 1 1,0-1-1,1 0 1,-1 0 0,0-1-1,1 1 1,-1 0-1,0-1 1,1 1 0,-1-1-1,0 1 1,1-1-1,-1 1 1,1-1 0,-1 0-1,0-1 1,1 0-72,0 1 0,0-1 0,0 1 0,0-1 0,1 0 0,-1 0 0,1 1 0,0-1 1,-1 0-1,1 0 0,0 0 0,0 0 0,0 1 0,0-1 0,0 0 0,0 0 0,2-3 0,1-9-1072,1 1 0,1 0-1,0 0 1,11-18 0,12-18-6652</inkml:trace>
</inkml:ink>
</file>

<file path=ppt/ink/ink5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5.280"/>
    </inkml:context>
    <inkml:brush xml:id="br0">
      <inkml:brushProperty name="width" value="0.025" units="cm"/>
      <inkml:brushProperty name="height" value="0.025" units="cm"/>
    </inkml:brush>
  </inkml:definitions>
  <inkml:trace contextRef="#ctx0" brushRef="#br0">56 1 16720,'0'0'10410,"5"50"-10346,15-50-2370,-2 0-3108,-3 0-4803</inkml:trace>
  <inkml:trace contextRef="#ctx0" brushRef="#br0" timeOffset="1">71 150 18610,'0'0'3299,"-43"53"-224,30-34-353,2-1-255,7-7-1026,4-5-1025,9-6-416,13 0-512,3-22-2339,2-7-4964</inkml:trace>
</inkml:ink>
</file>

<file path=ppt/ink/ink5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6.292"/>
    </inkml:context>
    <inkml:brush xml:id="br0">
      <inkml:brushProperty name="width" value="0.025" units="cm"/>
      <inkml:brushProperty name="height" value="0.025" units="cm"/>
    </inkml:brush>
  </inkml:definitions>
  <inkml:trace contextRef="#ctx0" brushRef="#br0">301 67 16015,'0'0'3118,"0"-8"-310,-1-27-54,1 34-2606,0 0 0,0 0 0,-1-1 0,1 1-1,0 0 1,-1 0 0,1 0 0,-1 0 0,1 0-1,-1 0 1,1 0 0,-1 0 0,0 0 0,0 1-1,1-1 1,-1 0 0,0 0 0,0 0 0,0 1-1,0-1 1,0 1 0,0-1 0,0 1 0,0-1 0,0 1-1,0-1 1,0 1 0,0 0 0,0-1 0,-1 1-1,1 0 1,0 0 0,-1 0 0,-38 3 884,38-2-993,-9 1 18,0 2-1,0 0 1,0 0 0,1 1-1,-1 0 1,1 1 0,1 0 0,-1 0-1,1 1 1,0 1 0,0-1-1,1 1 1,0 1 0,1 0 0,-13 17-1,19-25-57,1 1-1,-1-1 0,0 0 0,1 0 1,-1 0-1,1 0 0,-1 1 1,1-1-1,-1 0 0,1 1 1,0-1-1,0 0 0,-1 1 0,1-1 1,0 0-1,0 1 0,0-1 1,1 0-1,-1 1 0,0-1 0,0 0 1,1 0-1,-1 1 0,1-1 1,-1 0-1,1 0 0,0 1 0,-1-1 1,1 0-1,0 0 0,0 0 1,0 0-1,0 0 0,-1 0 1,2 0-1,-1 0 0,0-1 0,0 1 1,0 0-1,0-1 0,0 1 1,1-1-1,-1 1 0,0-1 0,0 1 1,3-1-1,7 3-37,0-2 0,0 0 0,1 0-1,18-2 1,-15 1-101,141 0-1451,-155 0 1587,0 0 0,-1 0 1,1 0-1,-1 0 0,1 0 0,0 0 1,-1 0-1,1 0 0,0 0 0,-1 0 0,1 0 1,0 0-1,-1 0 0,1 1 0,-1-1 0,1 0 1,0 0-1,-1 1 0,1-1 0,-1 0 0,1 1 1,-1-1-1,1 1 0,-1-1 0,1 0 0,-1 1 1,1-1-1,-1 1 0,0-1 0,1 1 0,-1 0 1,0-1-1,0 1 0,1-1 0,-1 1 0,0 0 1,0-1-1,0 1 0,0-1 0,1 1 0,-1 0 1,0-1-1,0 1 0,0 0 0,0-1 0,-1 1 1,1 0-1,0-1 0,0 1 0,0-1 0,0 1 1,-1 0-1,1-1 0,-1 1 0,-1 3 84,0-1 1,0 0-1,0 0 0,0 0 0,-1-1 0,0 1 0,1-1 0,-4 3 1,-28 16 285,-1-2 0,-1-1 0,-1-2 0,0-1 0,-1-2 0,-61 12 0,89-23-834,15-5-823,29-9-3077,1-1-1372,6-5-4302</inkml:trace>
</inkml:ink>
</file>

<file path=ppt/ink/ink5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6.635"/>
    </inkml:context>
    <inkml:brush xml:id="br0">
      <inkml:brushProperty name="width" value="0.025" units="cm"/>
      <inkml:brushProperty name="height" value="0.025" units="cm"/>
    </inkml:brush>
  </inkml:definitions>
  <inkml:trace contextRef="#ctx0" brushRef="#br0">345 1 18610,'0'0'10666,"-5"11"-9930,-12 20-326,-1-1 0,-1-1 0,-2-1-1,-25 27 1,-34 46 296,63-76-706,0 0 0,1 1 0,2 0 0,1 1 0,0 1 0,2 0 0,2 0 0,0 1 0,2 0 0,-4 37 0,10-63 0,1 1 0,0-1 0,-1 1 0,1-1 0,1 1 0,-1-1 0,0 1 0,1-1 0,0 1 0,0-1 0,0 0 0,0 1 0,0-1 0,1 0 0,-1 0 0,1 0 0,0 0 0,0 0 0,0 0 0,3 3 0,-1-4 0,0 1 0,1-1 0,-1 0 0,1 0 0,0-1 0,-1 1 0,1-1 0,0 0 0,0 0 0,0-1 0,0 0 0,-1 1 0,10-2 0,1 0-572,-1-1 1,0 0-1,0-1 0,0-1 1,0 0-1,0-1 0,-1 0 0,0-1 1,0 0-1,19-13 0,24-19-6624</inkml:trace>
</inkml:ink>
</file>

<file path=ppt/ink/ink5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7.131"/>
    </inkml:context>
    <inkml:brush xml:id="br0">
      <inkml:brushProperty name="width" value="0.025" units="cm"/>
      <inkml:brushProperty name="height" value="0.025" units="cm"/>
    </inkml:brush>
  </inkml:definitions>
  <inkml:trace contextRef="#ctx0" brushRef="#br0">192 1 22870,'0'0'8514,"-8"7"-7339,-4 6-1154,1 0-1,1 0 1,0 1 0,1 1 0,1 0 0,0 0 0,1 0-1,0 1 1,-5 21 0,-61 289-21,57-241 0,26-121 0,2-1 0,2 2 0,21-40 0,-9 20 0,-16 33-21,11-27-435,47-77-1,-61 114 396,0 1 0,1 0 1,1 1-1,0 0 0,1 0 0,-1 0 0,2 1 1,-1 1-1,1 0 0,1 1 0,-1 0 0,14-6 1,-19 10 44,-1 1 0,1 1 0,-1-1 0,1 1 1,0 0-1,0 0 0,-1 0 0,1 1 0,0 0 0,0 0 1,7 2-1,-11-2 30,0 1 0,0 0 0,0-1 0,0 1 0,0 0 0,0 1 0,0-1 0,0 0 0,0 0 0,0 1 0,-1-1 0,1 1 0,-1 0 0,1-1 1,-1 1-1,0 0 0,1 0 0,-1 0 0,0 0 0,0 0 0,0 0 0,-1 0 0,1 0 0,0 0 0,-1 1 0,1-1 0,-1 0 0,0 0 0,0 0 0,0 5 0,-1 3 35,0 0-1,0 0 1,-1 0-1,0 0 0,-1-1 1,0 1-1,0-1 1,-1 1-1,0-1 0,-1 0 1,0-1-1,-1 1 1,1-1-1,-2 0 1,1 0-1,-1-1 0,-10 9 1,9-8-9,-1 0 1,0-1-1,-1-1 1,0 1-1,0-1 1,0-1-1,0 0 1,-1 0-1,0-1 1,0-1-1,0 0 1,0 0-1,-1-1 1,-21 1-1,29-3-171,0 0 1,0-1-1,-1 0 0,1 0 1,0 0-1,0 0 0,0-1 1,0 1-1,0-1 0,0 0 1,1 0-1,-1-1 0,1 1 1,-1-1-1,1 1 0,0-1 1,0 0-1,0-1 0,0 1 1,1 0-1,-4-6 0,3 4-272,1 0 1,-1 0-1,1 0 0,0-1 0,0 1 0,0-1 0,1 0 0,0 0 0,0 1 0,0-1 1,1 0-1,0 0 0,0 0 0,1 0 0,1-7 0,9-18-7380</inkml:trace>
</inkml:ink>
</file>

<file path=ppt/ink/ink5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7.475"/>
    </inkml:context>
    <inkml:brush xml:id="br0">
      <inkml:brushProperty name="width" value="0.025" units="cm"/>
      <inkml:brushProperty name="height" value="0.025" units="cm"/>
    </inkml:brush>
  </inkml:definitions>
  <inkml:trace contextRef="#ctx0" brushRef="#br0">260 60 19186,'2'-9'2173,"8"-25"864,-10 33-2938,0 0-1,0 1 0,0-1 1,0 1-1,0-1 0,0 0 1,1 1-1,-1-1 1,0 1-1,0-1 0,0 0 1,1 1-1,-1-1 0,0 1 1,1-1-1,-1 1 0,0-1 1,1 1-1,-1-1 0,1 1 1,-1-1-1,1 1 0,-1 0 1,1-1-1,-1 1 0,1 0 1,-1-1-1,1 1 0,-1 0 1,1 0-1,-1 0 0,1-1 1,0 1-1,-1 0 0,1 0 1,-1 0-1,1 0 0,0 0 1,-1 0-1,1 0 0,0 0 1,-1 0-1,1 0 0,-1 1 1,1-1-1,0 0 1,-1 0-1,1 0 0,-1 1 1,1-1-1,-1 0 0,1 1 1,-1-1-1,1 1 0,-1-1 1,1 1-1,18 27 1317,-18-27-1378,14 30 116,0 0 1,-2 2-1,-1 0 1,-2 0-1,9 55 1,-16-71-124,-1 1 0,-1 0 0,0-1 0,-2 1 1,0 0-1,-1-1 0,-1 1 0,0-1 0,-1 0 0,-1 0 1,-1 0-1,-15 30 0,6-21-175,-1 0 1,-2-1-1,0-1 1,-1-1-1,-25 22 1,34-34-387,-2-1 1,0 0 0,0-1 0,-1 0 0,0-1 0,0-1 0,-1 0 0,0-1 0,0 0 0,0-1 0,-29 6 0,-4-9-14215</inkml:trace>
</inkml:ink>
</file>

<file path=ppt/ink/ink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9.634"/>
    </inkml:context>
    <inkml:brush xml:id="br0">
      <inkml:brushProperty name="width" value="0.025" units="cm"/>
      <inkml:brushProperty name="height" value="0.025" units="cm"/>
    </inkml:brush>
  </inkml:definitions>
  <inkml:trace contextRef="#ctx0" brushRef="#br0">19 1 18738,'0'0'993,"-18"62"-609,18-29-320,18-2-576,7-6-898,5-5-3170,6-6-4645</inkml:trace>
</inkml:ink>
</file>

<file path=ppt/ink/ink5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30.325"/>
    </inkml:context>
    <inkml:brush xml:id="br0">
      <inkml:brushProperty name="width" value="0.025" units="cm"/>
      <inkml:brushProperty name="height" value="0.025" units="cm"/>
    </inkml:brush>
  </inkml:definitions>
  <inkml:trace contextRef="#ctx0" brushRef="#br0">90 0 18962,'0'0'7143,"0"14"-5921,-14 97 288,4-47-1248,-1 71 0,10-135-387,1 1-1,0-1 1,0 0 0,0 1-1,-1-1 1,1 0 0,0 0-1,0 1 1,-1-1-1,1 0 1,0 0 0,-1 1-1,1-1 1,0 0 0,-1 0-1,1 0 1,0 0-1,-1 0 1,1 1 0,0-1-1,-1 0 1,1 0 0,0 0-1,-1 0 1,1 0 0,0 0-1,-1 0 1,1 0-1,0 0 1,-1 0 0,1-1-1,-1 1 1,1 0 0,0 0-1,-1 0 1,1 0 0,0 0-1,0-1 1,-1 1-1,1 0 1,0 0 0,-1-1-1,1 1 1,0 0 0,0 0-1,-1-1 1,1 1-1,0 0 1,0-1 0,0 1-1,0 0 1,-1-1 0,-17-14-6363,-2-3-3047</inkml:trace>
</inkml:ink>
</file>

<file path=ppt/ink/ink5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30.669"/>
    </inkml:context>
    <inkml:brush xml:id="br0">
      <inkml:brushProperty name="width" value="0.025" units="cm"/>
      <inkml:brushProperty name="height" value="0.025" units="cm"/>
    </inkml:brush>
  </inkml:definitions>
  <inkml:trace contextRef="#ctx0" brushRef="#br0">0 62 4260,'0'0'20692,"82"0"-18226,-31-5-833,8-6-768,3 0-576,-4 0-193,-4 1-256,-10 4-1602,-16 1-2722,-8 2-4965</inkml:trace>
</inkml:ink>
</file>

<file path=ppt/ink/ink5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259"/>
    </inkml:context>
    <inkml:brush xml:id="br0">
      <inkml:brushProperty name="width" value="0.025" units="cm"/>
      <inkml:brushProperty name="height" value="0.025" units="cm"/>
    </inkml:brush>
  </inkml:definitions>
  <inkml:trace contextRef="#ctx0" brushRef="#br0">0 0 10762,'0'0'10282,"41"73"-8360,-24-41-289,4 5-159,2-2-481,3 4-705,0-1-160,3-6-64,-3-1-961,-4-9-1249,-7-3-929,-10-7-832,-5-5-3012</inkml:trace>
</inkml:ink>
</file>

<file path=ppt/ink/ink5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656"/>
    </inkml:context>
    <inkml:brush xml:id="br0">
      <inkml:brushProperty name="width" value="0.025" units="cm"/>
      <inkml:brushProperty name="height" value="0.025" units="cm"/>
    </inkml:brush>
  </inkml:definitions>
  <inkml:trace contextRef="#ctx0" brushRef="#br0">15 539 13741,'0'0'1030,"-3"10"123,2-4-1068,-9 42 2761,10-46-2699,0-1 1,0 0 0,0 0 0,0 1 0,0-1 0,0 0 0,0 0 0,0 0 0,1 1-1,-1-1 1,0 0 0,1 0 0,-1 0 0,1 0 0,0 0 0,-1 1 0,1-1 0,0 0-1,-1 0 1,1-1 0,0 1 0,0 0 0,0 0 0,0 0 0,0-1 0,0 1 0,0 0-1,0-1 1,0 1 0,0-1 0,1 1 0,-1-1 0,0 1 0,0-1 0,0 0 0,1 0-1,-1 0 1,0 0 0,3 0 0,-3 0 3,1-1 0,0 1 1,0-1-1,0 0 0,0 1 0,0-1 0,0 0 1,-1 0-1,1 0 0,0-1 0,-1 1 0,1 0 1,-1-1-1,1 1 0,-1-1 0,0 1 0,0-1 0,0 0 1,0 1-1,0-1 0,0 0 0,0 0 0,1-3 1,15-50 1103,-17 54-1233,13-76 165,-4 0 0,-3 0 0,-6-128 1,-1 94-174,12 124-435,8 22 408,2-1 0,41 52 0,-52-75-39,0 0-1,0-1 1,1-1 0,0 0-1,1 0 1,0-1-1,0-1 1,1 0 0,0 0-1,0-1 1,16 4-1,-12-5-1086,0-1 0,33 3 0,8-4-5891,-24-3-1303</inkml:trace>
</inkml:ink>
</file>

<file path=ppt/ink/ink5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997"/>
    </inkml:context>
    <inkml:brush xml:id="br0">
      <inkml:brushProperty name="width" value="0.025" units="cm"/>
      <inkml:brushProperty name="height" value="0.025" units="cm"/>
    </inkml:brush>
  </inkml:definitions>
  <inkml:trace contextRef="#ctx0" brushRef="#br0">1 0 20499,'0'0'3908,"12"78"-2627,-9-33-640,3 3-449,1 3-224,4-1-993,4-6-897,0-7-1217,2-10-1345,-8-6-5477</inkml:trace>
</inkml:ink>
</file>

<file path=ppt/ink/ink5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3.341"/>
    </inkml:context>
    <inkml:brush xml:id="br0">
      <inkml:brushProperty name="width" value="0.025" units="cm"/>
      <inkml:brushProperty name="height" value="0.025" units="cm"/>
    </inkml:brush>
  </inkml:definitions>
  <inkml:trace contextRef="#ctx0" brushRef="#br0">1 229 17040,'0'-12'1479,"0"5"-1226,1 0 0,0 0 0,0 0 0,0-1 1,1 1-1,0 0 0,0 0 0,1 1 0,0-1 0,0 1 1,0-1-1,1 1 0,0 0 0,0 0 0,1 0 0,0 1 0,0 0 1,6-6-1,4 0-48,1 1 1,0 0 0,0 1 0,1 1-1,1 0 1,-1 1 0,1 1-1,0 1 1,0 0 0,1 2-1,0 0 1,-1 1 0,1 1 0,34 2-1,-50-1-214,0 0 0,0 0 0,0 1-1,0-1 1,1 1 0,-1 0 0,0 0 0,-1 0-1,1 0 1,0 0 0,0 1 0,0-1-1,-1 1 1,5 3 0,-5-3 22,-1-1-1,0 1 1,0 0 0,0 0 0,0-1-1,0 1 1,0 0 0,0 0-1,0 0 1,-1 0 0,1 0-1,-1 0 1,1 0 0,-1 0-1,0 0 1,0 0 0,0 3 0,-1 1 97,0 0 0,0 0 0,-1 0 0,0 0 1,0-1-1,0 1 0,-1 0 0,0-1 1,0 0-1,0 0 0,-1 0 0,1 0 1,-7 6-1,-10 9 249,0-2 1,-2 0-1,0-1 1,0-2-1,-42 22 1,63-36-1663,15-9-7164,3-3 43</inkml:trace>
</inkml:ink>
</file>

<file path=ppt/ink/ink5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3.687"/>
    </inkml:context>
    <inkml:brush xml:id="br0">
      <inkml:brushProperty name="width" value="0.025" units="cm"/>
      <inkml:brushProperty name="height" value="0.025" units="cm"/>
    </inkml:brush>
  </inkml:definitions>
  <inkml:trace contextRef="#ctx0" brushRef="#br0">20 1 20916,'-3'9'1388,"-2"11"-159,1 0 1,1 0 0,0 1-1,2-1 1,1 32-1,0-51-1219,0 0 0,0 1-1,0-1 1,0 0-1,0 0 1,0 0 0,1 1-1,-1-1 1,1 0-1,-1 0 1,1 0 0,-1 0-1,1 0 1,-1 0-1,1 0 1,0 0 0,0 0-1,0 0 1,-1 0-1,1 0 1,0 0-1,0-1 1,0 1 0,0 0-1,0-1 1,0 1-1,1-1 1,-1 1 0,0-1-1,0 1 1,0-1-1,0 0 1,1 0 0,-1 0-1,0 1 1,0-1-1,3-1 1,-3 1 9,1-1 1,0 1-1,-1-1 1,1 0-1,0 0 1,-1 0-1,1 0 1,-1 0-1,0 0 0,1 0 1,-1 0-1,0-1 1,1 1-1,-1-1 1,0 1-1,0 0 1,0-1-1,-1 0 0,1 1 1,0-1-1,0 0 1,-1 1-1,1-1 1,-1 0-1,1-3 1,0-5 69,1-1 0,-2 0 1,0 0-1,0 0 1,-1 1-1,-2-14 0,3 21-89,-1 1-1,1-1 1,-1 1-1,0-1 1,0 1-1,0-1 1,0 1-1,0 0 1,0 0-1,0-1 0,-1 1 1,1 0-1,-1 0 1,0 0-1,0 0 1,1 1-1,-1-1 1,0 0-1,0 1 1,-1 0-1,1-1 1,0 1-1,0 0 0,-1 0 1,1 0-1,-1 0 1,1 1-1,-1-1 1,1 0-1,-1 1 1,-4 0-1,28 11-3955,55-10-6768,-45-1 4878</inkml:trace>
</inkml:ink>
</file>

<file path=ppt/ink/ink5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4.044"/>
    </inkml:context>
    <inkml:brush xml:id="br0">
      <inkml:brushProperty name="width" value="0.025" units="cm"/>
      <inkml:brushProperty name="height" value="0.025" units="cm"/>
    </inkml:brush>
  </inkml:definitions>
  <inkml:trace contextRef="#ctx0" brushRef="#br0">60 47 7399,'0'0'17691,"-9"1"-17280,7 0-333,-1-1 0,1 0-1,0 1 1,0-1 0,-1 1-1,1 0 1,0-1 0,0 1-1,0 0 1,0 1-1,0-1 1,0 0 0,0 0-1,0 1 1,1-1 0,-1 1-1,0 0 1,1-1 0,-1 1-1,1 0 1,0 0 0,0 0-1,-1 0 1,1 0-1,1 0 1,-1 0 0,0 1-1,0-1 1,1 0 0,-1 0-1,1 1 1,0-1 0,0 0-1,0 1 1,0-1-1,0 0 1,0 0 0,0 1-1,1-1 1,-1 0 0,1 0-1,0 1 1,0-1 0,0 0-1,1 3 1,0-2-50,0-1 1,1 1-1,-1-1 1,0 0-1,1 0 1,-1 0-1,1 0 1,-1 0-1,1-1 0,0 1 1,0-1-1,0 0 1,0 1-1,0-1 1,0-1-1,0 1 1,0 0-1,0-1 1,1 0-1,-1 1 0,0-1 1,0 0-1,0-1 1,6 0-1,0 0 1,0 0-1,0 0 1,-1-1-1,1 0 1,0-1-1,-1 0 1,15-7-1,-18 8 76,0-1 0,0 0-1,-1 0 1,1-1-1,0 1 1,-1-1 0,0 0-1,0 0 1,0 0 0,-1-1-1,1 0 1,-1 1-1,0-1 1,0 0 0,-1 0-1,1-1 1,-1 1-1,-1 0 1,1-1 0,-1 1-1,2-9 1,-4 13-91,1-1-1,-1 1 1,0-1 0,0 1 0,0-1-1,1 1 1,-1-1 0,-1 1 0,1 0-1,0-1 1,0 1 0,0 0 0,-1 0 0,1 0-1,0 0 1,-1 0 0,1 0 0,-1 1-1,1-1 1,-1 0 0,1 1 0,-1-1-1,0 1 1,1-1 0,-1 1 0,0 0-1,1 0 1,-1 0 0,-2 0 0,-61-3 78,57 3-90,-18 2-4822,16 0 642,14-1 463,13-1-2946</inkml:trace>
</inkml:ink>
</file>

<file path=ppt/ink/ink5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4.736"/>
    </inkml:context>
    <inkml:brush xml:id="br0">
      <inkml:brushProperty name="width" value="0.025" units="cm"/>
      <inkml:brushProperty name="height" value="0.025" units="cm"/>
    </inkml:brush>
  </inkml:definitions>
  <inkml:trace contextRef="#ctx0" brushRef="#br0">155 99 19314,'0'0'2306,"-9"-6"380,5 3-2392,2 1-152,0 0 1,0 0-1,0 1 0,0-1 1,0 1-1,0-1 1,-1 1-1,1 0 1,0 0-1,-1 0 1,1 0-1,-1 0 1,1 0-1,-1 1 0,1-1 1,-1 1-1,0-1 1,1 1-1,-1 0 1,0 0-1,1 1 1,-1-1-1,1 0 0,-1 1 1,0 0-1,1-1 1,0 1-1,-1 0 1,1 0-1,-1 1 1,1-1-1,0 0 0,0 1 1,-4 2-1,-1 5-66,1 0-1,1 0 1,-1 0-1,1 1 0,1 0 1,-1 0-1,2 0 1,0 0-1,0 1 0,1-1 1,0 1-1,0 0 1,1 0-1,1-1 0,1 22 1,-1-30-71,1 0 0,-1 0 0,0 0 1,1 0-1,-1 0 0,1 0 0,0 0 1,0 0-1,0 0 0,0 0 0,0 0 1,0 0-1,0-1 0,0 1 0,1 0 0,-1-1 1,1 1-1,-1-1 0,1 0 0,0 1 1,0-1-1,-1 0 0,1 0 0,0 0 1,0 0-1,0 0 0,0-1 0,0 1 0,0-1 1,0 1-1,0-1 0,0 0 0,1 1 1,-1-1-1,0 0 0,0-1 0,3 1 1,0-1-23,0 0 0,-1 0 0,1 0 0,0 0 1,0-1-1,0 0 0,-1 0 0,1 0 0,-1-1 0,0 0 1,0 1-1,0-1 0,0-1 0,6-6 0,-2 0-163,-1 0 0,0-1 0,-1 0-1,0 0 1,-1-1 0,0 0 0,0 0-1,4-22 1,-4 7 51,-2 0-1,0-1 0,-1-27 1,-2 55 128,0-1 0,0 1-1,0-1 1,0 0 0,0 1 0,0-1 0,0 1 0,0-1 0,0 1 0,0-1 0,0 0-1,0 1 1,0-1 0,0 1 0,-1-1 0,1 1 0,0-1 0,0 1 0,-1-1 0,1 1 0,0-1-1,-1 1 1,1-1 0,0 1 0,-1 0 0,1-1 0,-1 0 0,-11 9 22,-7 24 154,13-14-86,0 0-1,2 0 0,0 0 0,1 1 1,1-1-1,0 1 0,2 0 1,1 21-1,0-34-58,0 1-1,0-1 1,0 0-1,1-1 1,0 1-1,0 0 1,0 0 0,1-1-1,0 1 1,0-1-1,0 0 1,6 7-1,-5-9-29,-1 0-1,0 0 1,1-1-1,-1 0 1,1 1-1,0-1 1,-1-1 0,1 1-1,0-1 1,0 1-1,0-1 1,0 0-1,1 0 1,-1-1-1,0 1 1,0-1-1,1 0 1,-1 0-1,0-1 1,5 0-1,-6 0 4,1 0-1,0 0 0,-1-1 0,1 1 1,-1-1-1,0 0 0,0 0 0,1 0 0,-1 0 1,-1-1-1,1 1 0,0-1 0,0 0 1,-1 0-1,0 0 0,1 0 0,-1 0 1,-1 0-1,3-5 0,2-2 255,-1-1 0,-1 0-1,0 0 1,0-1 0,1-11 0,-6 27-206,1-1 0,-1 1 0,1 0 0,0-1 0,0 1 0,0-1 0,1 1 0,-1 0 0,1-1 0,0 1 0,0-1 0,0 1 0,0-1 1,0 0-1,3 5 0,-2-6-36,-1-1 0,1 1 1,0 0-1,0-1 1,-1 1-1,1-1 1,0 1-1,1-1 1,-1 0-1,0 0 0,0 0 1,0 0-1,1 0 1,-1-1-1,0 1 1,1-1-1,-1 1 1,1-1-1,-1 0 0,0 0 1,1 0-1,-1 0 1,1 0-1,-1-1 1,0 1-1,1-1 1,2 0-1,2-2-15,0 0 0,-1 0 0,1 0 0,-1-1 0,0 1 0,0-2 0,0 1 0,0-1 0,-1 1 0,0-2 0,0 1 0,0 0 0,5-9 0,-4 6 0,1 0 0,0 1 0,0-1 0,1 1 0,10-7 0,-18 17-515,1-1-1,-1 1 1,0 0-1,1-1 1,0 0-1,0 1 1,0-1-1,0 1 1,0-1-1,0 0 1,0 0-1,1 0 1,-1 0-1,1 0 1,3 4-1,21-7-9274,-9-7 1019</inkml:trace>
</inkml:ink>
</file>

<file path=ppt/ink/ink5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072"/>
    </inkml:context>
    <inkml:brush xml:id="br0">
      <inkml:brushProperty name="width" value="0.025" units="cm"/>
      <inkml:brushProperty name="height" value="0.025" units="cm"/>
    </inkml:brush>
  </inkml:definitions>
  <inkml:trace contextRef="#ctx0" brushRef="#br0">56 1 14414,'0'0'7260,"-5"11"-5717,-6 17-877,2 1 0,1 0 0,0 0 0,3 1 0,0-1 0,2 1 0,1 1 1,4 51-1,-2-79-686,1-1 0,-1 1 1,1-1-1,0 1 0,0-1 0,0 1 1,0-1-1,0 1 0,1-1 1,-1 0-1,1 0 0,-1 1 1,1-1-1,0 0 0,0-1 1,0 1-1,0 0 0,0 0 1,0-1-1,3 2 0,-3-2-72,-1-1 0,1 1 0,-1-1-1,1 0 1,0 0 0,-1 1 0,1-1 0,-1 0-1,1 0 1,0 0 0,-1-1 0,1 1-1,-1 0 1,1-1 0,-1 1 0,1-1 0,-1 1-1,1-1 1,-1 0 0,1 0 0,-1 1 0,0-1-1,0 0 1,1 0 0,-1 0 0,0-1 0,0 1-1,0 0 1,0 0 0,0 0 0,0-1-1,0 1 1,-1-1 0,2-2 0,15-32-4470,-9 9-3667,-6 14-35</inkml:trace>
</inkml:ink>
</file>

<file path=ppt/ink/ink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0.164"/>
    </inkml:context>
    <inkml:brush xml:id="br0">
      <inkml:brushProperty name="width" value="0.025" units="cm"/>
      <inkml:brushProperty name="height" value="0.025" units="cm"/>
    </inkml:brush>
  </inkml:definitions>
  <inkml:trace contextRef="#ctx0" brushRef="#br0">49 572 14958,'0'0'3945,"-8"12"-2781,7-10-1115,-28 58 834,27-54-731,0-1 0,0 1 0,1 0 0,-1 0 0,2-1 0,-1 1 1,1 0-1,-1 0 0,2 0 0,-1 0 0,1 0 0,2 10 0,-3-14-112,1-1 0,0 0 0,-1 0 0,1 1 0,0-1-1,0 0 1,-1 0 0,1 0 0,0 0 0,0 0 0,0 0 0,0-1-1,1 1 1,-1 0 0,0 0 0,0-1 0,0 1 0,1-1-1,-1 1 1,0-1 0,0 1 0,1-1 0,-1 0 0,1 0 0,-1 1-1,0-1 1,1 0 0,-1 0 0,0-1 0,1 1 0,-1 0 0,0 0-1,1-1 1,-1 1 0,0 0 0,1-1 0,-1 1 0,2-2-1,2 0 105,1-1 1,0 1-1,-1-1 0,0-1 0,1 1 0,-1-1 0,6-5 0,8-12 52,0-1-1,-2 0 1,0-1 0,-2-1-1,-1-1 1,0 0-1,-2 0 1,-1-2 0,-1 1-1,-1-1 1,-2-1 0,-1 1-1,0-1 1,-3 0 0,0-1-1,-2-55 1,-2 75-218,-1 0 0,0 1-1,0-1 1,-1 1 0,0 0 0,0 0 0,-1 0 0,0 0 0,-7-11 0,9 17-11,1 0 0,0 0 1,-1 0-1,1 1 1,-1-1-1,1 1 0,-1-1 1,0 1-1,1-1 1,-1 1-1,0 0 0,0 0 1,0 0-1,0 0 1,0 0-1,0 0 0,-1 1 1,1-1-1,0 1 1,0-1-1,0 1 0,-1 0 1,1 0-1,0 0 1,0 0-1,-1 0 0,1 1 1,0-1-1,0 1 1,0-1-1,-1 1 0,1 0 1,0 0-1,0 0 1,0 0-1,0 0 0,0 0 1,1 0-1,-1 1 1,0-1-1,1 1 0,-4 3 1,-3 3 19,1 1 1,0 1-1,0-1 0,1 1 1,0 0-1,1 1 0,0-1 1,0 1-1,1 0 0,-3 14 1,-1 5 154,2 1 1,-4 51-1,9-75-74,0 0 1,1 0-1,0 0 0,1-1 0,-1 1 0,1 0 0,1 0 1,-1-1-1,4 9 0,-4-12-61,0-1 1,1 0-1,0 1 1,-1-1 0,1 0-1,0 0 1,0 0-1,0 0 1,1 0-1,-1-1 1,0 1-1,1-1 1,-1 1-1,1-1 1,-1 0 0,1 0-1,0 0 1,-1 0-1,1 0 1,0-1-1,0 1 1,-1-1-1,1 0 1,3 0-1,5 0 4,-1 0-1,1 0 0,-1-1 1,1-1-1,-1 0 0,0 0 1,19-8-1,65-35-796,-77 35 578,0 0 1,1 2-1,0 0 0,0 1 1,1 1-1,29-6 1,-47 11 165,1 1 1,-1 0-1,1-1 1,-1 1 0,1 0-1,-1 0 1,1 0-1,0 0 1,-1 0 0,1 0-1,-1 1 1,1-1-1,-1 0 1,1 1 0,-1-1-1,1 1 1,-1 0-1,0-1 1,1 1 0,-1 0-1,0 0 1,1 0-1,-1 0 1,0 0 0,0 0-1,0 0 1,0 0-1,2 3 1,-2 0 15,0 0-1,0 0 1,0 1 0,-1-1-1,1 0 1,-1 1 0,0-1-1,-1 6 1,1-6 30,-1 1 0,1-1 0,0 0 0,1 1 0,-1-1-1,1 0 1,-1 0 0,1 1 0,3 4 0,-4-9-17,0 1 1,0-1-1,0 0 0,1 0 1,-1 1-1,0-1 0,0 0 1,1 0-1,-1 0 0,0 0 1,0 1-1,1-1 0,-1 0 1,0 0-1,1 0 0,-1 0 1,0 0-1,1 0 0,-1 0 1,0 0-1,1 0 0,-1 0 1,0 0-1,1 0 0,-1 0 1,0 0-1,0 0 0,1 0 1,-1 0-1,0 0 0,1 0 1,-1 0-1,0 0 0,1-1 1,-1 1-1,0 0 0,0 0 1,1 0-1,-1-1 0,0 1 1,0 0-1,1 0 0,-1-1 1,0 1-1,0 0 0,0 0 1,0-1-1,1 1 0,-1 0 0,0-1 1,0 1-1,0 0 0,0-1 1,0 1-1,0 0 0,0-1 1,10-18-280,4-30 143,-2 1 0,-2-2 1,-2 0-1,-3 0 0,-1 0 0,-5-78 1,-7 92 231,2 32 227,1 22 236,0 25 345,3 0-1,3 64 1,0-89-640,1 0-1,1-1 1,1 1-1,0-1 1,1 1 0,1-1-1,1 0 1,14 27 0,-18-39-212,-1-2-23,-1 0-1,1 1 1,0-1-1,0 0 1,0 0-1,1 0 1,-1 0 0,1-1-1,-1 1 1,1-1-1,0 1 1,0-1 0,0 0-1,0 0 1,1 0-1,3 1 1,-15-13-465,-15-10-207,-2 0-1,0 2 1,-1 1-1,0 1 0,-30-13 1,-47-29 1109,102 58-369,1-1-1,-1 1 0,0 0 1,1-1-1,-1 1 0,1 0 1,-1-1-1,1 1 0,-1-1 1,1 1-1,-1-1 0,1 1 1,0-1-1,-1 1 0,1-1 1,-1 1-1,1-1 0,0 0 1,0 1-1,-1-1 0,1 1 1,0-1-1,0 0 0,0 1 1,0-1-1,0 0 0,0 1 1,0-1-1,0 0 0,0 1 1,0-2-1,18-14 963,41-5-626,-50 19-79,115-33 518,2 0-2327,-44 6-3774,-22 0-2408</inkml:trace>
</inkml:ink>
</file>

<file path=ppt/ink/ink5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496"/>
    </inkml:context>
    <inkml:brush xml:id="br0">
      <inkml:brushProperty name="width" value="0.025" units="cm"/>
      <inkml:brushProperty name="height" value="0.025" units="cm"/>
    </inkml:brush>
  </inkml:definitions>
  <inkml:trace contextRef="#ctx0" brushRef="#br0">4 289 10282,'0'0'3699,"-1"8"-811,-1 26-1195,2-33-1654,0 0 1,0-1 0,0 1 0,0 0 0,0 0 0,0 0 0,0 0 0,0 0 0,1-1 0,-1 1 0,0 0-1,1 0 1,-1 0 0,1-1 0,-1 1 0,1 0 0,-1-1 0,1 1 0,-1 0 0,1-1 0,0 1 0,-1-1-1,1 1 1,0-1 0,-1 1 0,1-1 0,0 1 0,0-1 0,0 0 0,-1 1 0,1-1 0,0 0 0,0 0-1,0 0 1,0 1 0,-1-1 0,1 0 0,0 0 0,0 0 0,0-1 0,0 1 0,1 0 0,32-11 112,-23 3-296,0 0 0,-1 0 0,0-1 0,0 0 0,-1-1 0,-1 0 0,0 0 0,0-1 0,11-21 0,4-11 309,20-58 0,-33 74-865,5-16 4408,-12 31 527,-17 48-2077,6-12-1862,1 1 0,1 0 0,1 1 1,1-1-1,1 1 0,1 0 0,3 40 1,9-24-412,-10-41 94,0 0-1,0 0 1,1 0-1,-1 0 0,0 0 1,1 0-1,-1 0 1,0 0-1,1 0 1,-1-1-1,1 1 0,0 0 1,-1 0-1,1 0 1,0-1-1,-1 1 1,1 0-1,0 0 1,0-1-1,-1 1 0,1-1 1,0 1-1,0-1 1,0 1-1,0-1 1,0 0-1,0 1 0,0-1 1,0 0-1,0 0 1,0 0-1,0 0 1,0 1-1,0-1 0,0-1 1,0 1-1,0 0 1,1 0-1,-1-1 25,1-1 0,-1 1-1,0 0 1,0-1 0,0 1 0,1-1 0,-1 1-1,-1-1 1,1 1 0,0-1 0,0 0-1,-1 0 1,1 1 0,-1-1 0,1 0-1,-1 0 1,0 0 0,1-2 0,1-40 31,-2 35-19,0-4-3,-1-37 20,1 49-32,0-1 0,0 1 0,0 0 0,0-1-1,0 1 1,-1 0 0,1 0 0,-1-1 0,1 1 0,-1 0 0,1 0 0,-1 0 0,0-1 0,1 1 0,-1 0 0,0 0 0,0 0 0,0 0 0,0 0 0,0 1 0,0-1 0,0 0 0,0 0 0,0 1 0,-1-1-1,1 0 1,0 1 0,0-1 0,-3 1 0,3 0 10,0 0 0,0 1 0,0-1 0,0 1 0,0-1 0,0 1 0,0-1 0,0 1 0,0 0 0,1 0 0,-1-1 0,0 1 0,0 0 0,1 0 0,-1 0-1,0 0 1,1 0 0,-1 0 0,1 0 0,0 0 0,-1 0 0,1 0 0,-1 0 0,1 0 0,0 0 0,0 0 0,0 0 0,0 0 0,0 0 0,0 1 0,0-1 0,0 0 0,1 1 0,-2 3 32,1 0 0,0 0 1,1-1-1,-1 1 1,1 0-1,0 0 1,2 6-1,0-8-43,0 0 0,-1 1 0,1-1 0,0 0 0,1-1-1,-1 1 1,0 0 0,1-1 0,0 0 0,-1 0 0,1 0 0,0 0-1,0 0 1,0-1 0,0 0 0,0 0 0,1 0 0,-1 0 0,0-1-1,8 1 1,1-1-204,0 1 0,1-2 0,-1 0 0,1 0 0,18-5 0,-20 2 1,0-1 1,-1 0-1,0 0 1,0-1-1,16-13 1,13-5 281,-40 24-43,1 0-1,-1 0 0,0 0 0,0 0 1,1 0-1,-1 1 0,0-1 1,1 0-1,-1 0 0,0 0 0,0 1 1,0-1-1,1 0 0,-1 1 1,0-1-1,0 0 0,0 0 0,1 1 1,-1-1-1,0 0 0,0 1 1,0-1-1,0 0 0,0 1 0,0-1 1,0 0-1,0 1 0,0-1 0,0 0 1,0 1-1,0-1 0,0 0 1,0 1-1,0-1 0,0 0 0,0 1 1,0-1-1,0 0 0,-1 1 1,1-1-1,0 0 0,0 0 0,0 1 1,-1-1-1,1 0 0,-1 1 1,-4 20 638,1-11-481,0 1 1,0-1-1,1 1 0,1 0 0,0 0 0,0 0 0,1 0 1,1 0-1,1 23 0,-1-33-212,1 0 0,-1 0 0,0 0 0,1 0 0,0 1 0,-1-1 0,1 0 0,-1 0 0,1 0 1,0-1-1,0 1 0,0 0 0,-1 0 0,1 0 0,0 0 0,0-1 0,0 1 0,0-1 0,0 1 0,0 0 0,0-1 0,1 0 0,-1 1 0,0-1 0,0 0 0,0 1 0,0-1 0,1 0 1,-1 0-1,0 0 0,0 0 0,0 0 0,1 0 0,-1 0 0,0-1 0,2 0 0,0 1-172,0-1 1,-1 0-1,1 1 0,0-1 0,0-1 1,-1 1-1,1 0 0,0-1 1,-1 1-1,1-1 0,-1 0 1,0 0-1,4-4 0,11-23-5258,-1-7-2910</inkml:trace>
</inkml:ink>
</file>

<file path=ppt/ink/ink5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932"/>
    </inkml:context>
    <inkml:brush xml:id="br0">
      <inkml:brushProperty name="width" value="0.025" units="cm"/>
      <inkml:brushProperty name="height" value="0.025" units="cm"/>
    </inkml:brush>
  </inkml:definitions>
  <inkml:trace contextRef="#ctx0" brushRef="#br0">52 0 24407,'0'0'3652,"-41"51"-1699,34-29-607,4 5-834,3-5-448,4-3-576,13-2-1378,4-3-1762,1-5-1440,3-2-3813</inkml:trace>
</inkml:ink>
</file>

<file path=ppt/ink/ink5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6.275"/>
    </inkml:context>
    <inkml:brush xml:id="br0">
      <inkml:brushProperty name="width" value="0.025" units="cm"/>
      <inkml:brushProperty name="height" value="0.025" units="cm"/>
    </inkml:brush>
  </inkml:definitions>
  <inkml:trace contextRef="#ctx0" brushRef="#br0">41 0 10570,'0'0'10805,"-1"11"-7570,-2 5-1925,0 0-1,-1-1 1,0 0 0,-1 1-1,-10 17 1,15-32-1304,-1 0-1,0 0 1,1 0 0,-1 0 0,1 0-1,-1 0 1,1 0 0,-1 1 0,1-1-1,0 0 1,-1 0 0,1 0-1,0 0 1,0 1 0,0-1 0,0 0-1,0 0 1,0 0 0,0 1 0,1-1-1,-1 0 1,0 0 0,1 2-1,0-3-65,0 0 1,0 1-1,0-1 0,0 0 0,0 1 0,0-1 0,0 0 0,0 0 0,0 0 0,0 0 1,0 0-1,0 0 0,0 0 0,0 0 0,0-1 0,0 1 0,0 0 0,0 0 0,-1-1 0,3 0 1,50-28-2814,-38 18 2185,1 1-1,0 1 1,0 0-1,1 1 1,26-9 0,-40 16 895,1 0 1,0 0 0,-1 0-1,1 1 1,0-1 0,0 1-1,-1 0 1,1 0 0,0 0-1,0 0 1,-1 1 0,1 0-1,0 0 1,-1 0 0,1 0-1,-1 0 1,1 1 0,-1-1-1,0 1 1,1 0 0,-1 0 0,0 0-1,0 0 1,0 1 0,-1 0-1,1-1 1,-1 1 0,1 0-1,-1 0 1,0 0 0,0 0-1,0 1 1,2 5 0,-3-7-174,0 0 0,0 0 0,0 0 0,0 0 0,0 0 0,0 0 0,0-1 0,1 1 0,-1 0 0,1-1 0,-1 1 0,1-1 0,0 1 0,0-1 0,-1 0 0,1 0 0,0 0 0,0 0 0,0 0 0,0 0 0,0-1 0,0 1 0,1 0 0,-1-1 1,0 0-1,0 1 0,0-1 0,1 0 0,-1 0 0,0-1 0,0 1 0,0 0 0,0-1 0,1 1 0,-1-1 0,0 0 0,0 1 0,0-1 0,3-2 0,11-3-483,-9 2-418,0 2 0,0-1 0,0 1 0,0 0 1,0 0-1,0 1 0,1 0 0,-1 0 0,9 1 0</inkml:trace>
</inkml:ink>
</file>

<file path=ppt/ink/ink5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47.442"/>
    </inkml:context>
    <inkml:brush xml:id="br0">
      <inkml:brushProperty name="width" value="0.025" units="cm"/>
      <inkml:brushProperty name="height" value="0.025" units="cm"/>
    </inkml:brush>
  </inkml:definitions>
  <inkml:trace contextRef="#ctx0" brushRef="#br0">1 183 10346,'0'0'4222,"8"-5"-3373,6-1-703,0 1 0,0 0 1,0 0-1,0 2 0,1 0 0,16-1 0,106-5 339,-60 5-194,582-52 1963,29-3-1951,-172 41 1889,655 60-1,-1082-33-3365,-86-8-1461,-10-2 17,-18-7-3484</inkml:trace>
</inkml:ink>
</file>

<file path=ppt/ink/ink5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49.214"/>
    </inkml:context>
    <inkml:brush xml:id="br0">
      <inkml:brushProperty name="width" value="0.025" units="cm"/>
      <inkml:brushProperty name="height" value="0.025" units="cm"/>
    </inkml:brush>
  </inkml:definitions>
  <inkml:trace contextRef="#ctx0" brushRef="#br0">1 88 3844,'0'0'9246,"10"3"-8995,14 1-58,1-2 0,0-1 1,-1 0-1,1-2 1,33-5-1,51-1 200,26 5 736,144-19 0,590-40-85,5 63 444,-322 4-1089,1245-6-292,-896 32 78,32-1-98,246-54 738,-3-1-11,-725 54-800,-37-1 15,65-46 410,-94 0 424,-30-7-769,-134 5-65,-54 17 1089,-92 2-3829,1-2-9843,-34-1 3420</inkml:trace>
</inkml:ink>
</file>

<file path=ppt/ink/ink5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04.942"/>
    </inkml:context>
    <inkml:brush xml:id="br0">
      <inkml:brushProperty name="width" value="0.025" units="cm"/>
      <inkml:brushProperty name="height" value="0.025" units="cm"/>
    </inkml:brush>
  </inkml:definitions>
  <inkml:trace contextRef="#ctx0" brushRef="#br0">105 93 4933,'-8'0'219,"2"-1"-86,0 1 0,-1-1 0,1 0 0,0 0 0,0 0 0,0-1 0,0 0 0,-7-3 0,11 3 249,-1 1 0,1-1 1,0 1-1,-1-1 1,1 0-1,0 0 0,0 0 1,1 0-1,-1 0 1,0-1-1,1 1 0,-1 0 1,1-1-1,0 1 0,-1-1 1,1 1-1,1-1 1,-1 0-1,0 0 0,1 1 1,-1-1-1,1 0 1,0 0-1,0-4 0,0 7-292,1-1 0,-1 0 0,1 0 0,-1 1 0,1-1 0,0 0 0,-1 1 0,1-1 0,0 1 0,-1-1 0,1 1 0,0-1 0,0 1 0,0 0 0,-1-1 0,1 1 0,0 0 0,0 0 0,0-1 0,0 1 0,0 0 0,-1 0 0,1 0 0,0 0 0,1 0 0,31-2 183,-26 2-67,438-4 1182,517 60 0,-422 17-2119,-456-48-666,-33-8-3757,-38-15 478</inkml:trace>
</inkml:ink>
</file>

<file path=ppt/ink/ink5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06.456"/>
    </inkml:context>
    <inkml:brush xml:id="br0">
      <inkml:brushProperty name="width" value="0.025" units="cm"/>
      <inkml:brushProperty name="height" value="0.025" units="cm"/>
    </inkml:brush>
  </inkml:definitions>
  <inkml:trace contextRef="#ctx0" brushRef="#br0">1 38 13357,'0'0'2124,"11"0"-2108,298-18-77,-26-1-404,-217 18 472,0 3-1,86 14 0,44 10 702,310 2 1,199-46-518,-82-1-91,-429 19 422,2204 14 553,-163-8-767,-1123-12-120,915 11-113,-909 28-84,-607-13 13,1875 48 28,-519-49 75,-1069-19-2585,-667-1-2444,-10-4-4788</inkml:trace>
</inkml:ink>
</file>

<file path=ppt/ink/ink5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16.394"/>
    </inkml:context>
    <inkml:brush xml:id="br0">
      <inkml:brushProperty name="width" value="0.025" units="cm"/>
      <inkml:brushProperty name="height" value="0.025" units="cm"/>
    </inkml:brush>
  </inkml:definitions>
  <inkml:trace contextRef="#ctx0" brushRef="#br0">0 167 13645,'0'0'2109,"10"0"-700,888-25 2134,-492 7-2661,569-35-876,-170 6 74,-783 46-98,558-1 2716,-559 4-2652,0 0 0,24 7 1,-59-9-3453,-18-9-2237,-7-16-8744</inkml:trace>
</inkml:ink>
</file>

<file path=ppt/ink/ink5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17.280"/>
    </inkml:context>
    <inkml:brush xml:id="br0">
      <inkml:brushProperty name="width" value="0.025" units="cm"/>
      <inkml:brushProperty name="height" value="0.025" units="cm"/>
    </inkml:brush>
  </inkml:definitions>
  <inkml:trace contextRef="#ctx0" brushRef="#br0">1 207 15983,'0'0'1954,"9"6"-1612,6 2-300,-1-1 0,1 0 0,1-1 0,-1-1 0,1 0 0,0-1 1,0-1-1,30 2 0,151-1-47,-134-4 31,600-31-990,1-37 1525,201-14 1742,463 26-225,2 37-1023,-934 15-440,-141 3-426,64 0-4024,-207-3-1856</inkml:trace>
</inkml:ink>
</file>

<file path=ppt/ink/ink5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20.085"/>
    </inkml:context>
    <inkml:brush xml:id="br0">
      <inkml:brushProperty name="width" value="0.025" units="cm"/>
      <inkml:brushProperty name="height" value="0.025" units="cm"/>
    </inkml:brush>
  </inkml:definitions>
  <inkml:trace contextRef="#ctx0" brushRef="#br0">1 252 14798,'9'0'993,"539"8"4683,266-3-4247,-639-14-1364,291-52 1,163-91 914,-610 147-1003,-11 3-248,1 0 0,0-1 0,-1 0-1,1 0 1,13-9 0,-21 6-2168,-12-1-1592</inkml:trace>
</inkml:ink>
</file>

<file path=ppt/ink/ink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0.661"/>
    </inkml:context>
    <inkml:brush xml:id="br0">
      <inkml:brushProperty name="width" value="0.025" units="cm"/>
      <inkml:brushProperty name="height" value="0.025" units="cm"/>
    </inkml:brush>
  </inkml:definitions>
  <inkml:trace contextRef="#ctx0" brushRef="#br0">132 786 14638,'-13'6'865,"-1"0"-526,2-2 175,0 1-1,1 0 1,0 0-1,0 1 0,1 1 1,-1 0-1,-9 9 1,19-16-435,1 0 0,-1 1 1,1-1-1,-1 1 0,1-1 1,-1 1-1,1-1 0,0 1 1,-1 0-1,1-1 0,0 1 1,-1-1-1,1 1 0,0 0 1,0-1-1,-1 1 1,1 0-1,0-1 0,0 1 1,0 0-1,0-1 0,0 1 1,0 0-1,0-1 0,0 1 1,0 0-1,1 0 0,-1-1 1,0 2-1,19 7 1073,38-6-243,-51-3-658,31-1 248,0-2-1,-1-1 1,0-2 0,36-11-1,139-53 1068,-148 48-1167,904-363 1298,-343 79-3304,-599 292 1239,-13 9-275,0-1 0,-1-1 1,0 0-1,15-13 0,-26 20 588,1 0 0,-1 0 0,0 0 0,0-1 0,0 1 0,0 0 0,1 0 0,-1 0 0,0 0 0,0-1 0,0 1 0,0 0 0,0 0 0,0 0 0,0-1 0,0 1 0,1 0 0,-1 0 0,0-1 0,0 1 0,0 0 0,0 0 0,0-1 0,0 1 0,0 0 0,0 0 0,0 0 1,-1-1-1,1 1 0,0 0 0,0 0 0,0-1 0,0 1 0,0 0 0,0 0 0,0 0 0,0-1 0,-1 1 0,1 0 0,0 0 0,0 0 0,0 0 0,0-1 0,-1 1 0,1 0 0,0 0 0,0 0 0,0 0 0,-1 0 0,1 0 0,0 0 0,0-1 0,-1 1 0,1 0 0,0 0 0,0 0 0,-1 0 0,1 0 0,0 0 0,0 0 0,0 0 0,-1 0 0,1 0 0,0 0 0,0 1 0,-1-1 0,-22-1-1242,21 1 918,-53 3-3795,-17 8-2099</inkml:trace>
</inkml:ink>
</file>

<file path=ppt/ink/ink5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13.965"/>
    </inkml:context>
    <inkml:brush xml:id="br0">
      <inkml:brushProperty name="width" value="0.025" units="cm"/>
      <inkml:brushProperty name="height" value="0.025" units="cm"/>
    </inkml:brush>
  </inkml:definitions>
  <inkml:trace contextRef="#ctx0" brushRef="#br0">12562 539 8008,'0'0'6614,"-12"-4"-5974,-6-2-332,0 1 0,0 1 0,0 0 0,-1 2 0,-31-2 0,-283 22 925,18 0-443,-469-24-818,174 0 24,-196-21-99,1-30-99,163 9 122,-1124-117 822,653 31-603,-4 55-182,-1102 83 449,2143 0-387,-546 52 434,542-42-281,1 3-1,0 3 0,2 4 1,1 4-1,-123 62 0,-72 76-169,227-133-10,1 1-1,3 1 1,-67 75-1,95-95-4,0 1 1,1 0-1,0 1 0,2 0 0,0 1 0,1 0 0,0 0 0,2 0 0,0 1 1,-4 24-1,9-32 5,-1 1 0,2-1 0,0 1 0,0-1 0,1 1 0,0-1 0,1 0 0,0 0 0,1 1 0,0-1 0,1-1 0,0 1 0,0-1 0,1 1 0,1-1 0,0 0 0,0-1 0,14 16 0,3-3-22,0 0 0,2-1 0,0-1 0,2-1 0,0-2 0,58 28 1,188 61 50,-271-105-20,203 61 69,1-8 0,389 49 0,436-34 318,288-58-293,2-40-49,240-2-983,352 34-517,694-6 1664,-2179-2-186,959-37 305,-964-2-43,-341 30-125,0-3 0,0-4-1,79-32 1,-136 44-82,0-2-1,-1-1 1,0-1 0,-1-1 0,-1-1 0,0-1 0,29-27 0,-43 35-35,-1 0 1,1-1-1,-2 0 0,1 0 1,-1 0-1,-1-1 1,0 1-1,0-1 1,-1-1-1,0 1 0,-1-1 1,0 1-1,0-1 1,-1 0-1,-1 0 1,0 0-1,0 0 1,-1 0-1,-1 0 0,-3-20 1,0 14-5,-1 0 1,0 1-1,-2 0 0,0 0 1,-1 0-1,0 1 1,-1 0-1,-1 1 0,0 0 1,-20-21-1,-2 2-35,-2 2 0,-70-52 0,14 24 96,-3 3 1,-2 4-1,-2 5 1,-124-42-1,-427-101 636,335 121-693,-561-49 0,-330 89-6085,803 43 1071</inkml:trace>
</inkml:ink>
</file>

<file path=ppt/ink/ink5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25.317"/>
    </inkml:context>
    <inkml:brush xml:id="br0">
      <inkml:brushProperty name="width" value="0.025" units="cm"/>
      <inkml:brushProperty name="height" value="0.025" units="cm"/>
    </inkml:brush>
  </inkml:definitions>
  <inkml:trace contextRef="#ctx0" brushRef="#br0">0 142 10378,'0'0'11098,"13"-9"-11023,-4 2-67,-1 1-5,1 0-1,-1 0 1,1 1 0,0 0-1,0 1 1,0 0 0,1 1-1,19-5 1,147-21 400,205-6 0,180 25-56,893 5 123,-839 30 125,-76-1-224,-107-20-286,639 16 263,418 35-258,-637-43 2494,-885-36-1783,20 18-1628,1 0 0,-1 0 0,-27-6 1,0-1-2834,-5-4-1886</inkml:trace>
</inkml:ink>
</file>

<file path=ppt/ink/ink5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16.930"/>
    </inkml:context>
    <inkml:brush xml:id="br0">
      <inkml:brushProperty name="width" value="0.025" units="cm"/>
      <inkml:brushProperty name="height" value="0.025" units="cm"/>
    </inkml:brush>
  </inkml:definitions>
  <inkml:trace contextRef="#ctx0" brushRef="#br0">652 136 7431,'-144'-36'4405,"16"2"-1523,-250-31 1,378 65-2848,0 0 1,0 0-1,0 0 1,0 0-1,0 0 1,0 0-1,0 0 1,0 1 0,0-1-1,0 0 1,0 0-1,0 0 1,0 0-1,0 0 1,0 0-1,0 0 1,0 0-1,0 0 1,-1 1 0,1-1-1,0 0 1,0 0-1,0 0 1,0 0-1,27 8 118,43 7-212,424 2 455,-187-14 575,624 66 493,-88-4-1247,787-23 2869,-1273-37-2675,-272-3-403,613 1-24,-7-49-24,-654 41 44,-24 5 3,1-1 0,-1-1 1,1 0-1,-1-1 0,0 0 0,0-1 1,0-1-1,21-10 0,-34 15-9,1 0 1,0 0-1,-1-1 0,1 1 1,0 0-1,-1 0 1,1-1-1,-1 1 0,1-1 1,-1 1-1,1 0 0,-1-1 1,1 1-1,-1-1 0,1 1 1,-1-1-1,1 1 0,-1-1 1,0 1-1,1-1 0,-1 0 1,0 1-1,0-1 0,1 0 1,-1 1-1,0-1 0,0 1 1,0-1-1,0 0 0,0 1 1,0-1-1,0 0 0,0 1 1,0-1-1,0 0 0,0 1 1,0-1-1,-1 0 0,1 1 1,0-1-1,0 0 0,-1 1 1,1-1-1,0 1 0,-1-1 1,1 1-1,0-1 0,-1 1 1,1-1-1,-1 1 0,1-1 1,-1 1-1,1-1 0,-1 1 1,0 0-1,0-1 1,-38-14-690,-169-26-5734,131 28 2745,-68-12-6767</inkml:trace>
</inkml:ink>
</file>

<file path=ppt/ink/ink5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17.699"/>
    </inkml:context>
    <inkml:brush xml:id="br0">
      <inkml:brushProperty name="width" value="0.025" units="cm"/>
      <inkml:brushProperty name="height" value="0.025" units="cm"/>
    </inkml:brush>
  </inkml:definitions>
  <inkml:trace contextRef="#ctx0" brushRef="#br0">0 124 12780,'9'-5'502,"9"-3"-182,0 1 0,0 1 0,1 0 0,0 1 0,0 2 0,0 0 0,22-1 0,152 3 1444,-101 3-1593,194-1 454,704-17 1472,-950 14-2051,1567-58 3549,-648 89-2500,133 1-714,-624-29-3859,-429-1 2928,-8-1-3549,-9 0-2916</inkml:trace>
</inkml:ink>
</file>

<file path=ppt/ink/ink5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8.374"/>
    </inkml:context>
    <inkml:brush xml:id="br0">
      <inkml:brushProperty name="width" value="0.025" units="cm"/>
      <inkml:brushProperty name="height" value="0.025" units="cm"/>
    </inkml:brush>
  </inkml:definitions>
  <inkml:trace contextRef="#ctx0" brushRef="#br0">0 0 18065,'0'0'10325,"10"12"-8617,41 41-374,98 82 1,-136-125-1335,0-1 0,-1 2 0,0 0 0,0 0 0,-1 1 0,-1 0 0,18 28 0,-27-40-128,-1 1-1,0 0 1,1 0 0,-1 0-1,1 0 1,-1-1-1,1 1 1,-1 0 0,1-1-1,-1 1 1,1 0 0,0-1-1,-1 1 1,1-1 0,0 1-1,0-1 1,-1 1 0,1-1-1,0 1 1,0-1-1,0 0 1,-1 1 0,1-1-1,0 0 1,0 0 0,0 0-1,0 0 1,0 0 0,0 0-1,0 0 1,0 0 0,-1 0-1,2 0 1,0-1-393,0 0 1,0 0-1,-1 0 1,1-1-1,0 1 1,-1 0-1,1-1 1,-1 1-1,1-1 1,-1 1-1,0-1 1,0 0-1,0 0 1,1-1-1,14-27-7326</inkml:trace>
</inkml:ink>
</file>

<file path=ppt/ink/ink5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8.746"/>
    </inkml:context>
    <inkml:brush xml:id="br0">
      <inkml:brushProperty name="width" value="0.025" units="cm"/>
      <inkml:brushProperty name="height" value="0.025" units="cm"/>
    </inkml:brush>
  </inkml:definitions>
  <inkml:trace contextRef="#ctx0" brushRef="#br0">258 1 18610,'0'0'4329,"-5"13"-1494,-88 178 222,58-127-2073,3 1 0,3 1 0,-26 91 0,53-149-998,0 1 0,0-1-1,1 1 1,0 0 0,0-1 0,1 1-1,0 0 1,2 10 0,-1-18-202,0-1-1,0 0 1,0 1 0,0-1 0,0 0 0,0 0-1,0 0 1,0 0 0,-1 0 0,1 0 0,0 0-1,0 0 1,0 0 0,0-1 0,0 1 0,0 0-1,0-1 1,0 1 0,0 0 0,-1-1 0,1 1-1,0-1 1,0 1 0,-1-1 0,1 0 0,0 1-1,0-1 1,-1 0 0,2-1 0,12-20-5251,2-9-2343</inkml:trace>
</inkml:ink>
</file>

<file path=ppt/ink/ink5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9.963"/>
    </inkml:context>
    <inkml:brush xml:id="br0">
      <inkml:brushProperty name="width" value="0.025" units="cm"/>
      <inkml:brushProperty name="height" value="0.025" units="cm"/>
    </inkml:brush>
  </inkml:definitions>
  <inkml:trace contextRef="#ctx0" brushRef="#br0">254 33 12268,'-2'-20'7964,"-7"11"-3803,-25 6-1931,20 3-1803,4 0-143,0 1 1,-1 0 0,1 0 0,0 1 0,0 1 0,1-1-1,-1 2 1,1-1 0,-1 1 0,1 1 0,0-1 0,0 2 0,-11 8-1,20-14-279,-1 1 0,1-1-1,-1 1 1,0-1-1,1 1 1,-1-1-1,1 1 1,0 0-1,-1-1 1,1 1 0,-1 0-1,1-1 1,0 1-1,0 0 1,-1 0-1,1-1 1,0 1 0,0 0-1,0 0 1,0 0-1,0-1 1,0 1-1,0 0 1,0 0 0,0-1-1,0 1 1,0 0-1,1 0 1,-1-1-1,0 1 1,0 0 0,1 0-1,-1-1 1,0 1-1,1 0 1,-1-1-1,1 1 1,-1-1 0,1 1-1,-1-1 1,1 1-1,0-1 1,-1 1-1,1-1 1,0 1 0,-1-1-1,1 0 1,0 1-1,-1-1 1,1 0-1,0 1 1,0-1 0,1 0-1,51 17 41,-41-14 5,-3 0-49,-1 0 0,1 1 0,-1 0-1,0 0 1,0 1 0,0 0 0,13 10 0,-20-14 5,1 1 1,-1-1-1,1 1 1,-1-1-1,0 1 1,1-1-1,-1 1 1,0 0-1,0-1 0,0 1 1,0 0-1,-1 0 1,1 0-1,-1 0 1,1 0-1,-1 0 1,1 0-1,-1 0 0,0 0 1,0 0-1,0 0 1,0 0-1,0 0 1,-1 0-1,1 0 1,0 0-1,-1 0 0,0 0 1,1 0-1,-1-1 1,0 1-1,0 0 1,0 0-1,0-1 1,0 1-1,-1 0 0,1-1 1,0 1-1,-1-1 1,1 0-1,-4 3 1,-4 3 58,0 0 0,-1-1 1,0 0-1,0 0 0,-1-1 1,1 0-1,-1-1 0,0 0 0,0-1 1,-1 0-1,1 0 0,-1-2 1,1 1-1,-1-1 0,0-1 1,-14-1-1,26 0-68,0 1 0,0 0 0,0 0 1,0 0-1,0-1 0,0 1 0,0 0 0,-1 0 0,1-1 1,0 1-1,0 0 0,0 0 0,0-1 0,0 1 0,1 0 1,-1 0-1,0-1 0,0 1 0,0 0 0,0 0 0,0-1 1,0 1-1,0 0 0,0 0 0,0 0 0,1-1 0,-1 1 1,0 0-1,0 0 0,0 0 0,0-1 0,1 1 0,-1 0 1,0 0-1,0 0 0,0 0 0,1 0 0,-1 0 0,0-1 1,0 1-1,1 0 0,-1 0 0,0 0 0,0 0 0,1 0 1,-1 0-1,0 0 0,14-8-1430,41-11-8230,-22 6 1741</inkml:trace>
</inkml:ink>
</file>

<file path=ppt/ink/ink5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0.306"/>
    </inkml:context>
    <inkml:brush xml:id="br0">
      <inkml:brushProperty name="width" value="0.025" units="cm"/>
      <inkml:brushProperty name="height" value="0.025" units="cm"/>
    </inkml:brush>
  </inkml:definitions>
  <inkml:trace contextRef="#ctx0" brushRef="#br0">397 0 16656,'0'0'11168,"-5"10"-9807,-17 22-483,-1 0 0,-54 56 0,-3 3-21,69-76-830,-95 129 59,95-126-89,0-1 0,2 1 0,0 1 0,1 0-1,1 0 1,-7 33 0,13-49 4,0 1-1,1 0 1,-1-1-1,1 1 1,0 0-1,0 0 1,0-1-1,0 1 1,1 0-1,-1 0 1,1-1-1,0 1 1,0-1-1,1 1 1,-1-1-1,1 1 1,2 3-1,-1-4-3,0 0 1,0 0-1,0 0 0,1-1 0,-1 0 0,0 1 0,1-1 0,0-1 0,0 1 0,-1 0 0,1-1 0,0 0 0,0 0 0,0 0 1,7 0-1,56 5-1800,1-9-5112,-24-5-1146</inkml:trace>
</inkml:ink>
</file>

<file path=ppt/ink/ink5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0.838"/>
    </inkml:context>
    <inkml:brush xml:id="br0">
      <inkml:brushProperty name="width" value="0.025" units="cm"/>
      <inkml:brushProperty name="height" value="0.025" units="cm"/>
    </inkml:brush>
  </inkml:definitions>
  <inkml:trace contextRef="#ctx0" brushRef="#br0">116 0 10762,'0'0'15572,"-4"11"-13095,-18 41-1982,2 1-1,3 1 1,2 0-1,3 1 1,2 1-1,2 0 1,0 59-1,11-137-494,1 1 0,0 0 0,2 0 0,0 1 0,1-1 0,10-19 0,0-2 0,-12 27 0,12-30 0,25-48 0,-36 82 0,0 0 0,1 0 0,0 0 0,1 1 0,0 0 0,1 0 0,0 1 0,0 0 0,15-10 0,-19 16 0,0 1 0,-1-1 0,1 1 0,0 0 0,0 1 0,0-1 0,0 1 0,1 0 0,-1 1 0,0-1 0,0 1 0,1 0 0,-1 0 0,0 0 0,6 2 0,-9-1 0,0-1 0,0 1 0,-1-1 0,1 1 0,0 0 0,0-1 0,-1 1 0,1 0 0,-1 0 0,1 1 0,-1-1 0,1 0 0,-1 0 0,0 1 0,1-1 0,-1 1 0,0-1 0,1 3 0,-1-2 0,0 0 0,-1 1 0,1-1 0,-1 1 0,0-1 0,1 1 0,-1-1 0,0 0 0,0 1 0,-1-1 0,1 1 0,0-1 0,-1 1 0,1-1 0,-1 1 0,0-1 0,-2 3 0,0 2 0,-1-1 0,0 0 0,0 0 0,0-1 0,-1 1 0,0-1 0,0 0 0,0-1 0,-1 1 0,0-1 0,0 0 0,0 0 0,-7 3 0,-6 3 0,-1-1 0,0-1 0,-22 6 0,36-13 16,0 1 0,-1-1 0,1 0 1,0 0-1,-1-1 0,1 0 0,-1 0 0,-9-1 0,15 0-21,0 1 0,1 0 0,-1 0 0,0 0-1,0-1 1,1 1 0,-1 0 0,0-1 0,1 1 0,-1 0-1,0-1 1,1 1 0,-1-1 0,1 1 0,-1-1-1,0 1 1,1-1 0,0 0 0,-1 1 0,1-1-1,-1 0 1,1 1 0,0-1 0,-1 0 0,1 1-1,0-1 1,-1-1 0,2 0-31,-1-1-1,0 1 1,1 0 0,0 0-1,-1 0 1,1 0-1,0 0 1,0 0 0,0 0-1,1 0 1,-1 0 0,0 0-1,1 0 1,-1 1-1,3-3 1,59-55-9621,-33 34 2701,8-10-6950</inkml:trace>
</inkml:ink>
</file>

<file path=ppt/ink/ink5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1.197"/>
    </inkml:context>
    <inkml:brush xml:id="br0">
      <inkml:brushProperty name="width" value="0.025" units="cm"/>
      <inkml:brushProperty name="height" value="0.025" units="cm"/>
    </inkml:brush>
  </inkml:definitions>
  <inkml:trace contextRef="#ctx0" brushRef="#br0">205 1 10218,'0'0'20531,"8"12"-20307,15 28 121,19 43 0,-34-67-193,-2 1-1,0 0 1,0 1 0,-2-1-1,0 1 1,2 33-1,-6-39-148,-1 0-1,0 0 0,-1 0 1,0-1-1,-1 1 1,0 0-1,-1-1 0,0 0 1,-1 0-1,0 0 0,-1-1 1,0 0-1,-1 0 1,0 0-1,0-1 0,-1 0 1,-16 15-1,18-18-2,-14 15 0,-46 36 0,61-52 0,-1-1 0,1 0 0,-1-1 0,0 0 0,0 0 0,-1 0 0,1 0 0,0-1 0,-1 0 0,0-1 0,1 1 0,-1-1 0,0-1 0,-10 1 0,16-1-74,-1 0 0,1-1-1,0 1 1,0-1 0,0 1 0,-1-1-1,1 1 1,0-1 0,0 0 0,0 1-1,0-1 1,0 0 0,0 0 0,0 0-1,0 0 1,0 0 0,0 0 0,1 0-1,-1 0 1,0 0 0,1 0 0,-1 0-1,1 0 1,-1-1 0,1 1 0,-1 0-1,1 0 1,0-1 0,0-1 0,-2-44-6197,3 34 3526,1-24-9971</inkml:trace>
</inkml:ink>
</file>

<file path=ppt/ink/ink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1.539"/>
    </inkml:context>
    <inkml:brush xml:id="br0">
      <inkml:brushProperty name="width" value="0.025" units="cm"/>
      <inkml:brushProperty name="height" value="0.025" units="cm"/>
    </inkml:brush>
  </inkml:definitions>
  <inkml:trace contextRef="#ctx0" brushRef="#br0">253 304 17424,'0'0'2638,"-1"-9"447,2 4-2858,-2 1-1,1 0 1,0-1-1,-1 1 1,0 0-1,0 0 1,0 0-1,-1 0 1,1 0-1,-1 0 1,0 0-1,0 0 1,0 0-1,-1 1 1,1-1-1,-1 1 1,0 0-1,0 0 1,0 0-1,-1 0 1,1 0-1,0 1 1,-1-1-1,0 1 1,0 0-1,1 0 1,-1 1-1,0-1 1,-1 1-1,1-1 1,0 1-1,0 1 1,0-1-1,-6 0 1,4 2-260,0 0 1,1-1 0,-1 2-1,0-1 1,1 1 0,0 0-1,-1 0 1,1 0 0,0 1-1,0 0 1,0 0-1,0 0 1,1 0 0,-1 1-1,1 0 1,0 0 0,0 0-1,0 0 1,1 1 0,-1 0-1,1 0 1,0-1 0,1 2-1,-3 4 1,-2 4-34,1 0 1,0 0-1,1 0 1,1 0-1,0 1 1,1 0-1,1 0 1,-1 17-1,3-30 64,0 0-1,-1 0 1,1 0-1,0 1 1,1-1-1,-1 0 1,0 0 0,0 0-1,1 0 1,0 0-1,-1-1 1,1 1-1,0 0 1,0 0 0,0 0-1,0 0 1,0-1-1,0 1 1,0-1-1,1 1 1,-1-1-1,1 1 1,-1-1 0,3 2-1,-2-2 0,1 0 0,0-1-1,-1 1 1,1 0 0,0-1-1,0 0 1,0 0 0,0 0-1,-1 0 1,1 0 0,0 0-1,0-1 1,0 1 0,-1-1-1,4-1 1,11-4-12,0-2-1,-1 0 0,31-19 1,-47 27 15,25-17-86,39-22-516,-59 37 509,-1-1 0,1 2 0,0-1 0,0 0 0,0 1 0,0 0 0,0 0 0,0 1 0,0-1 0,0 1 0,9 1 0,-12-1 60,1 1 1,-1 1 0,0-1 0,1 0 0,-1 0 0,0 1-1,0-1 1,0 1 0,0 0 0,0-1 0,-1 1 0,1 0-1,0 0 1,-1 0 0,0 1 0,1-1 0,-1 0 0,0 0-1,0 1 1,0-1 0,0 1 0,-1-1 0,1 0 0,-1 1-1,1 0 1,-1 2 0,3 14 44,-2 0 0,0 28 0,-1-30 4,1 21 359,-2-1 1,-2 1 0,-1-1-1,-2 0 1,-1 0 0,-2 0-1,-2-1 1,-1-1-1,-2 0 1,-34 62 0,48-96-373,-26 35 682,24-34-657,1 0 1,-1-1-1,0 1 1,1 0-1,-1-1 1,0 0-1,0 1 1,0-1-1,0 0 1,0 0-1,0 0 1,0-1-1,0 1 1,0 0-1,-1-1 1,1 1-1,-3-1 1,4 0-27,0-1 0,-1 0 0,1 0 0,0 1 0,0-1 0,0 0 0,0 0 1,0 0-1,0 0 0,1 0 0,-1-1 0,0 1 0,0 0 0,1 0 0,-1 0 0,1-1 0,-1 1 1,1 0-1,0-1 0,-1 1 0,1 0 0,0-1 0,0 1 0,0-1 0,0 1 0,0 0 0,0-1 1,1-1-1,1-49-151,-2 50 141,5-26-59,1-1 1,1 1-1,1 0 1,1 1-1,2 0 1,22-41-1,102-149 79,-116 187-17,24-32 38,-15 25-8,-2-2-1,-2 0 0,-1-1 0,31-82 0,-51 114-9,-1-1 0,0 1 0,-1 0 0,1-1 0,-2 1 0,1-1 0,-2-12 0,1 19-10,0 0-1,-1 1 1,1-1-1,0 0 0,-1 1 1,1-1-1,-1 1 1,0-1-1,0 1 0,1-1 1,-1 1-1,0-1 1,0 1-1,0-1 1,0 1-1,-1 0 0,1 0 1,0 0-1,0 0 1,-1 0-1,1 0 0,-1 0 1,1 0-1,-1 0 1,1 1-1,-1-1 0,0 1 1,1-1-1,-1 1 1,1-1-1,-1 1 1,0 0-1,0 0 0,1 0 1,-1 0-1,0 0 1,1 0-1,-1 0 0,0 1 1,1-1-1,-1 1 1,-2 0-1,-1 1-4,0 0-1,1 0 0,-1 1 1,0-1-1,1 1 1,-1 0-1,1 0 1,0 1-1,0-1 1,0 1-1,1 0 0,-1 0 1,1 0-1,0 1 1,0-1-1,-3 6 1,-4 10-6,0 0 0,-10 31 0,12-30 10,2 1-1,0 0 0,2 0 1,0 1-1,2-1 0,0 1 1,3 39-1,-1-60-3,0 0 0,0 0 0,0 0 1,1 0-1,-1 0 0,1 0 0,-1-1 0,1 1 0,0 0 0,0 0 1,0-1-1,0 1 0,0 0 0,0-1 0,0 1 0,0-1 0,1 1 1,-1-1-1,0 0 0,1 0 0,-1 1 0,1-1 0,0 0 0,-1 0 1,1-1-1,0 1 0,0 0 0,-1 0 0,1-1 0,0 1 0,0-1 1,0 0-1,0 0 0,0 1 0,0-1 0,0 0 0,0-1 0,0 1 1,2-1-1,2 1 6,0-2 0,0 1 0,0-1 1,0 0-1,0 0 0,-1-1 0,1 0 0,-1 0 1,1 0-1,-1 0 0,5-6 0,3-3-580,0 0 0,-2-1-1,1-1 1,-2 0 0,0-1 0,16-30-1,-17 24-1796,0-1 0,-2 1-1,0-1 1,6-45 0,-5 7-4921</inkml:trace>
</inkml:ink>
</file>

<file path=ppt/ink/ink5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1.913"/>
    </inkml:context>
    <inkml:brush xml:id="br0">
      <inkml:brushProperty name="width" value="0.025" units="cm"/>
      <inkml:brushProperty name="height" value="0.025" units="cm"/>
    </inkml:brush>
  </inkml:definitions>
  <inkml:trace contextRef="#ctx0" brushRef="#br0">1 4 4132,'1'-3'25868,"0"4"-23854,4 7-1961,-1 1-1,0 0 1,-1-1-1,0 1 1,0 1 0,-1-1-1,0 0 1,1 16-1,-1 80 205,-2-69-234,1-23-23,-1-9 0,1 1 0,-1-1 0,0 0 0,0 1 0,0-1 0,0 1 0,-2 6 0,-3-25-4292,-3-16-9593,2 9 384</inkml:trace>
</inkml:ink>
</file>

<file path=ppt/ink/ink5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2.394"/>
    </inkml:context>
    <inkml:brush xml:id="br0">
      <inkml:brushProperty name="width" value="0.025" units="cm"/>
      <inkml:brushProperty name="height" value="0.025" units="cm"/>
    </inkml:brush>
  </inkml:definitions>
  <inkml:trace contextRef="#ctx0" brushRef="#br0">0 23 9993,'0'0'20527,"14"0"-19209,110-10-355,58-3-1237,-160 17-1435,-14-1-3851,-4-1 1410</inkml:trace>
</inkml:ink>
</file>

<file path=ppt/ink/ink5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103"/>
    </inkml:context>
    <inkml:brush xml:id="br0">
      <inkml:brushProperty name="width" value="0.025" units="cm"/>
      <inkml:brushProperty name="height" value="0.025" units="cm"/>
    </inkml:brush>
  </inkml:definitions>
  <inkml:trace contextRef="#ctx0" brushRef="#br0">87 0 20435,'0'0'790,"-2"11"-384,-21 117 3388,1 76-3149,-5 28 5016,40-310-5290,28-90 0,-29 128-312,2 0 0,2 1 0,1 0-1,29-45 1,-42 78-59,0 1 0,0-1 0,0 1 0,1 0 0,0 0 0,0 1 0,0-1 0,0 1 0,1 0 0,-1 1 0,1 0 0,0-1 0,0 2 0,0-1 0,8-2 0,-11 5 0,0-1 0,1 1 0,-1 0 0,0 0 0,1 0 0,-1 0 0,0 0 0,0 1 0,1-1 0,-1 1 0,0 0 0,0 0 0,0 0 0,0 1 0,0-1 0,0 1 0,0-1 0,0 1 0,0 0 0,-1 0 0,1 0 0,-1 1 0,1-1 0,-1 1 0,0-1 0,0 1 0,0 0 0,-1-1 0,1 1 0,-1 0 0,3 6 0,-2-5 0,0 0 0,0 0 0,0 1 0,-1-1 0,0 1 0,1 0 0,-2-1 0,1 1 0,0 0 0,-1-1 0,0 1 0,0 0 0,-1 0 0,1-1 0,-1 1 0,0 0 0,0-1 0,0 1 0,-1-1 0,-2 5 0,0-3 0,0 0 0,0 0 0,0 0 0,-1-1 0,0 0 0,0 0 0,-1 0 0,1-1 0,-1 0 0,0 0 0,0 0 0,-8 3 0,-3 0 0,-1 0 0,0-1 0,0 0 0,0-2 0,-1 0 0,1-1 0,-1-1 0,0 0 0,-23-2 0,37-1 5,0 0 0,0-1 0,1 1 0,-1-1 1,1 0-1,-1 0 0,1 0 0,0-1 0,0 1 0,0-1 0,-6-5 0,9 7-12,0 0 0,0 0-1,0 0 1,0 0 0,0 0 0,0 0-1,0 0 1,0 0 0,0-1-1,1 1 1,-1 0 0,0-1-1,1 1 1,-1 0 0,1-1-1,-1 1 1,1-1 0,0 1 0,0 0-1,-1-1 1,1 1 0,0-1-1,0 1 1,1-1 0,-1 1-1,0-1 1,0 1 0,1-1-1,-1 1 1,1 0 0,-1-1 0,1 1-1,0-1 1,-1 1 0,1 0-1,0 0 1,0 0 0,0-1-1,0 1 1,0 0 0,2-2-1,35-20-3510,7 5-3497,-32 13 4235,30-10-8068</inkml:trace>
</inkml:ink>
</file>

<file path=ppt/ink/ink5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478"/>
    </inkml:context>
    <inkml:brush xml:id="br0">
      <inkml:brushProperty name="width" value="0.025" units="cm"/>
      <inkml:brushProperty name="height" value="0.025" units="cm"/>
    </inkml:brush>
  </inkml:definitions>
  <inkml:trace contextRef="#ctx0" brushRef="#br0">74 0 20820,'0'0'10548,"4"13"-9635,-2-7-790,1 0-97,-1 1 0,0-1 0,0 0 0,-1 1 0,1-1 0,-2 1 0,1-1 0,-1 1-1,0 0 1,0-1 0,-1 1 0,0-1 0,-1 8 0,-31 85-76,21-68-237,2 0 0,1 0 0,1 1 0,1 0 0,-3 54 0</inkml:trace>
</inkml:ink>
</file>

<file path=ppt/ink/ink5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805"/>
    </inkml:context>
    <inkml:brush xml:id="br0">
      <inkml:brushProperty name="width" value="0.025" units="cm"/>
      <inkml:brushProperty name="height" value="0.025" units="cm"/>
    </inkml:brush>
  </inkml:definitions>
  <inkml:trace contextRef="#ctx0" brushRef="#br0">12 1 15599,'-2'8'3673,"-2"9"-2367,2-1 1,0 1-1,1-1 1,1 1 0,0 0-1,1-1 1,5 25-1,-3-29-1085,0 0 1,1 0-1,0 0 0,0-1 0,2 1 0,-1-1 0,1 0 0,1-1 0,0 1 0,0-2 0,14 15 0,-19-22-209,1 1-1,-1-1 0,1 0 1,-1 0-1,1 0 1,0 0-1,0-1 0,0 1 1,0-1-1,0 0 0,0 0 1,0 0-1,0 0 1,0 0-1,1-1 0,-1 1 1,0-1-1,1 0 0,3 0 1,-2-1-3,0 0 1,0 0 0,0-1-1,0 0 1,0 0 0,0 0-1,-1-1 1,1 1-1,-1-1 1,0 0 0,5-4-1,5-6-1,0-1 0,-1-1 0,0 0-1,-2-1 1,14-22 0,-12 16-543,-1 0 1,10-27-1,-19 42-72,0-1-1,-1-1 1,0 1-1,0 0 1,-1-1-1,0-8 1</inkml:trace>
</inkml:ink>
</file>

<file path=ppt/ink/ink5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164"/>
    </inkml:context>
    <inkml:brush xml:id="br0">
      <inkml:brushProperty name="width" value="0.025" units="cm"/>
      <inkml:brushProperty name="height" value="0.025" units="cm"/>
    </inkml:brush>
  </inkml:definitions>
  <inkml:trace contextRef="#ctx0" brushRef="#br0">0 47 17040,'0'0'4484,"69"-19"-1345,-28 9-1313,5 4-1089,2 1-641,-1 1-64,-4 2-1441,-7 2-770,-14 0-1120,-14 0-1409</inkml:trace>
</inkml:ink>
</file>

<file path=ppt/ink/ink5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491"/>
    </inkml:context>
    <inkml:brush xml:id="br0">
      <inkml:brushProperty name="width" value="0.025" units="cm"/>
      <inkml:brushProperty name="height" value="0.025" units="cm"/>
    </inkml:brush>
  </inkml:definitions>
  <inkml:trace contextRef="#ctx0" brushRef="#br0">0 1 13645,'0'0'7399,"66"26"-5349,-35-21-1121,5-4-769,0-1-192,-2 0-2018,-9-1-1762,-2-16-3170</inkml:trace>
</inkml:ink>
</file>

<file path=ppt/ink/ink5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821"/>
    </inkml:context>
    <inkml:brush xml:id="br0">
      <inkml:brushProperty name="width" value="0.025" units="cm"/>
      <inkml:brushProperty name="height" value="0.025" units="cm"/>
    </inkml:brush>
  </inkml:definitions>
  <inkml:trace contextRef="#ctx0" brushRef="#br0">67 0 17905,'0'0'1057,"64"40"1057,-36-11-737,3 7-96,-3 2-224,-7 0-544,-9-1-289,-9-2 0,-3-3 161,-18-2 127,-13-4-127,-6-1-129,-5-7-128,1-1-128,5-4-1634,8-6-2530,8-5-5733</inkml:trace>
</inkml:ink>
</file>

<file path=ppt/ink/ink5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226"/>
    </inkml:context>
    <inkml:brush xml:id="br0">
      <inkml:brushProperty name="width" value="0.025" units="cm"/>
      <inkml:brushProperty name="height" value="0.025" units="cm"/>
    </inkml:brush>
  </inkml:definitions>
  <inkml:trace contextRef="#ctx0" brushRef="#br0">0 1 16207,'0'0'8296,"54"27"-6246,1-25-416,11-2-930,8 0-447,8 0-97,-5-4 0,-5-1-320,-16 1-993,-12 2-1954,-16 1-737,-20 1-1505</inkml:trace>
</inkml:ink>
</file>

<file path=ppt/ink/ink5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556"/>
    </inkml:context>
    <inkml:brush xml:id="br0">
      <inkml:brushProperty name="width" value="0.025" units="cm"/>
      <inkml:brushProperty name="height" value="0.025" units="cm"/>
    </inkml:brush>
  </inkml:definitions>
  <inkml:trace contextRef="#ctx0" brushRef="#br0">1 1 15599,'0'0'4772,"53"7"-1825,-6-7-288,12 0-834,2 0-1024,4 0-609,-4 0-192,-6 2-1825,-10 2-2307,-9-4-3812</inkml:trace>
</inkml:ink>
</file>

<file path=ppt/ink/ink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2.006"/>
    </inkml:context>
    <inkml:brush xml:id="br0">
      <inkml:brushProperty name="width" value="0.025" units="cm"/>
      <inkml:brushProperty name="height" value="0.025" units="cm"/>
    </inkml:brush>
  </inkml:definitions>
  <inkml:trace contextRef="#ctx0" brushRef="#br0">70 1 10570,'0'0'9342,"-9"15"-7735,5-8-1431,-3 5 194,0 1 1,1 0-1,1 0 0,0 0 1,0 1-1,1 0 1,-3 26-1,-3 278 5659,10-290-5705,0-17-213,0 0 0,1 0 0,1 0 0,-1 0 0,7 18-1,-8-27-101,1-1-1,-1 1 0,1 0 0,-1-1 1,1 1-1,0-1 0,0 1 0,0-1 0,0 1 1,0-1-1,0 1 0,0-1 0,0 0 1,1 0-1,-1 1 0,0-1 0,1 0 0,-1 0 1,1 0-1,-1-1 0,1 1 0,0 0 1,-1-1-1,1 1 0,0-1 0,-1 1 0,1-1 1,0 0-1,0 1 0,-1-1 0,1 0 0,0 0 1,0-1-1,-1 1 0,1 0 0,0 0 1,-1-1-1,1 1 0,0-1 0,-1 0 0,1 1 1,0-1-1,-1 0 0,3-2 0,3-1 13,-1-1-1,0 0 0,0-1 0,-1 1 1,1-1-1,-1 0 0,0 0 0,-1-1 1,0 0-1,0 1 0,0-2 0,-1 1 1,4-10-1,-2 3-174,0-1 0,-1 0-1,-1 0 1,0 0 0,-1 0 0,0-17 0,-1 6-983,-1 46-668,-10-8 2377,4-7-2667</inkml:trace>
</inkml:ink>
</file>

<file path=ppt/ink/ink5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930"/>
    </inkml:context>
    <inkml:brush xml:id="br0">
      <inkml:brushProperty name="width" value="0.025" units="cm"/>
      <inkml:brushProperty name="height" value="0.025" units="cm"/>
    </inkml:brush>
  </inkml:definitions>
  <inkml:trace contextRef="#ctx0" brushRef="#br0">0 18 20467,'0'0'1292,"13"-3"-32,27-3-817,1 1 0,-1 3 0,1 0 0,-1 3 1,1 2-1,47 8 0,-85-10-454,1-1 1,-1 1-1,0 0 1,0 0-1,1 1 1,-1-1-1,0 1 0,0-1 1,0 1-1,-1 0 1,1 0-1,0 0 1,-1 1-1,1-1 1,-1 1-1,0-1 1,0 1-1,0 0 1,0 0-1,0 0 1,-1 0-1,1 0 0,0 3 1,-1-2 73,-1-1 0,0 1 0,0 0 1,0-1-1,0 1 0,-1-1 0,1 1 0,-1-1 0,0 1 1,0-1-1,-1 1 0,1-1 0,0 0 0,-1 1 1,0-1-1,0 0 0,0 0 0,0 0 0,-1-1 0,1 1 1,-5 4-1,-23 19 484,-2-1 1,0-2-1,-60 34 0,-4 1-521,84-46 310,9-9-3344,23-9-15145</inkml:trace>
</inkml:ink>
</file>

<file path=ppt/ink/ink5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257"/>
    </inkml:context>
    <inkml:brush xml:id="br0">
      <inkml:brushProperty name="width" value="0.025" units="cm"/>
      <inkml:brushProperty name="height" value="0.025" units="cm"/>
    </inkml:brush>
  </inkml:definitions>
  <inkml:trace contextRef="#ctx0" brushRef="#br0">20 1 22709,'0'0'5766,"-19"76"-4485,19-46-64,7 3-640,14-1-385,9-3-64,7-6-96,6-5 0,2-11-160,-2-7-1281,-2 0-1826,-8-19-2050,-4-7-2851</inkml:trace>
</inkml:ink>
</file>

<file path=ppt/ink/ink5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648"/>
    </inkml:context>
    <inkml:brush xml:id="br0">
      <inkml:brushProperty name="width" value="0.025" units="cm"/>
      <inkml:brushProperty name="height" value="0.025" units="cm"/>
    </inkml:brush>
  </inkml:definitions>
  <inkml:trace contextRef="#ctx0" brushRef="#br0">247 1 18065,'0'0'3011,"-51"62"-64,15-18 192,0 6-769,-1 4-769,3 1-864,7-5-545,9-6-128,11-8-32,7-11-320,4-9-1249,17-14-1186,3-2-1857,3-13-2787</inkml:trace>
</inkml:ink>
</file>

<file path=ppt/ink/ink5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988"/>
    </inkml:context>
    <inkml:brush xml:id="br0">
      <inkml:brushProperty name="width" value="0.025" units="cm"/>
      <inkml:brushProperty name="height" value="0.025" units="cm"/>
    </inkml:brush>
  </inkml:definitions>
  <inkml:trace contextRef="#ctx0" brushRef="#br0">211 28 22357,'0'0'9166,"-9"-4"-8082,-5-1-1044,0 1 0,-1 0 0,1 1 0,-17-1 0,27 3-42,0 0 1,0 0-1,-1 1 0,1 0 0,0 0 1,0 0-1,-1 0 0,1 1 0,0 0 1,0 0-1,0 0 0,0 0 0,0 1 1,0-1-1,0 1 0,0 0 0,0 0 1,1 0-1,-1 1 0,1-1 0,0 1 1,-4 3-1,6-4 2,1-1 0,-1 1 0,0 0 0,1-1 0,-1 1 0,1-1 0,0 1 0,-1 0 0,1-1 0,0 1 0,0 0 0,0-1 0,0 1 0,1 0 0,-1-1 0,0 1 0,1 0 0,-1-1 0,1 1 0,-1-1 0,1 1 0,0-1 0,0 1 0,0-1 0,-1 1 0,1-1 0,1 0 0,-1 0 0,0 1 0,0-1 0,0 0 0,1 0 0,-1 0 0,2 1 0,7 5 0,0 0 0,0-1 0,17 8 0,-20-11 0,41 18-304,-32-15 131,-1 1 1,0 0-1,0 1 0,-1 1 1,14 10-1,-27-19 180,0 1-1,0-1 1,0 1 0,-1 0-1,1 0 1,0-1 0,-1 1-1,1 0 1,0 0 0,-1 0 0,1 0-1,-1 0 1,1 0 0,-1 0-1,0 0 1,1 0 0,-1 0-1,0 0 1,0 0 0,1 0-1,-1 0 1,0 0 0,0 0-1,0 0 1,0 0 0,-1 1-1,0 0 27,1 0-1,-1-1 0,0 1 0,0 0 0,-1-1 1,1 1-1,0-1 0,0 0 0,-1 1 1,1-1-1,-1 0 0,1 0 0,-3 1 1,-7 4 143,1-1 1,-1 0 0,-18 5 0,28-10-176,-178 43-2708,203-44-4777,7-4-4938</inkml:trace>
</inkml:ink>
</file>

<file path=ppt/ink/ink5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3.364"/>
    </inkml:context>
    <inkml:brush xml:id="br0">
      <inkml:brushProperty name="width" value="0.025" units="cm"/>
      <inkml:brushProperty name="height" value="0.025" units="cm"/>
    </inkml:brush>
  </inkml:definitions>
  <inkml:trace contextRef="#ctx0" brushRef="#br0">108 1 19154,'0'0'4367,"1"12"-2168,1 16-1038,-1 1-1,-1-1 0,-1 0 0,-2 0 0,-8 42 1,-23 35-1585,-16 65 980,41-112-4282,5-1-3758</inkml:trace>
</inkml:ink>
</file>

<file path=ppt/ink/ink5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3.707"/>
    </inkml:context>
    <inkml:brush xml:id="br0">
      <inkml:brushProperty name="width" value="0.025" units="cm"/>
      <inkml:brushProperty name="height" value="0.025" units="cm"/>
    </inkml:brush>
  </inkml:definitions>
  <inkml:trace contextRef="#ctx0" brushRef="#br0">66 0 16720,'0'0'4537,"-8"13"-1542,0-2-2300,1 1 0,0-1 0,1 1 0,1 1 0,0-1 0,0 1 0,1 0 0,1 0 0,0 0 0,-1 15 0,3-9-618,1 1-1,1-1 1,1 1 0,1-1 0,0 0-1,1 0 1,1 0 0,1-1 0,14 31-1,-17-43-73,0 0 1,0 0-1,1 0 0,-1-1 0,1 1 1,1-1-1,-1 0 0,1 0 0,0-1 0,0 0 1,0 1-1,0-2 0,1 1 0,-1 0 0,1-1 1,0 0-1,0-1 0,1 1 0,-1-1 0,0-1 1,1 1-1,-1-1 0,1 0 0,-1 0 1,1-1-1,0 0 0,-1 0 0,1 0 0,0-1 1,-1 0-1,13-4 0,-7 1-3,-1 0 0,0-1 0,-1 0 0,1-1 0,-1-1 0,0 1 0,-1-1 0,1-1 0,-1 0 0,-1 0 0,13-15 0,7-13 0,39-65 0,-57 84 0,17-28-425,-16 25-1507,0 0 0,2 1 1,22-26-1,-17 29-11024</inkml:trace>
</inkml:ink>
</file>

<file path=ppt/ink/ink5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4.541"/>
    </inkml:context>
    <inkml:brush xml:id="br0">
      <inkml:brushProperty name="width" value="0.025" units="cm"/>
      <inkml:brushProperty name="height" value="0.025" units="cm"/>
    </inkml:brush>
  </inkml:definitions>
  <inkml:trace contextRef="#ctx0" brushRef="#br0">2 37 4676,'0'0'13122,"-2"14"-12492,5-13-591,0-1 0,-1 1 0,1 0 0,0-1-1,0 1 1,0-1 0,0 0 0,0 0 0,0 0 0,5-1 0,11 1 115,64 14 481,-46-6-96,-1-3 0,51 2 1,654-28 1316,-34 0-968,-588 21-818,1281 27 164,-202 67 481,-403-56-415,2-37 177,-374-3-367,2071-42 114,-1212 8-197,-509 17 42,-16 16 18,340-17 178,-1029 17 188,-1-3 0,1-3-1,-2-4 1,91-27 0,-157 40-456,0 0 1,0 0-1,0 1 1,0-1 0,0 0-1,1 0 1,-1 0-1,0 0 1,0 0-1,0 0 1,0 0 0,1 0-1,-1 0 1,0 0-1,0 0 1,0 0-1,0 0 1,0 0 0,1 0-1,-1 0 1,0 0-1,0 0 1,0-1-1,0 1 1,1 0 0,-1 0-1,0 0 1,0 0-1,0 0 1,0 0-1,0 0 1,0 0 0,1-1-1,-1 1 1,0 0-1,0 0 1,0 0 0,0 0-1,0 0 1,0-1-1,0 1 1,0 0-1,0 0 1,0 0 0,0 0-1,0-1 1,0 1-1,0 0 1,0 0-1,0 0 1,0 0 0,0-1-1,0 1 1,0 0-1,0 0 1,0 0-1,0 0 1,0 0 0,0-1-1,0 1 1,0 0-1,0 0 1,0 0 0,-1 0-1,-14-4-1043,-25 3-2336,-5 1-2234,-8 0-3678</inkml:trace>
</inkml:ink>
</file>

<file path=ppt/ink/ink5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7.707"/>
    </inkml:context>
    <inkml:brush xml:id="br0">
      <inkml:brushProperty name="width" value="0.025" units="cm"/>
      <inkml:brushProperty name="height" value="0.025" units="cm"/>
    </inkml:brush>
  </inkml:definitions>
  <inkml:trace contextRef="#ctx0" brushRef="#br0">1 91 8040,'5'-10'9171,"-3"5"-8047,18-38 1809,-19 41-2594,0-1-1,1 1 0,-1 0 1,0 0-1,1 0 0,-1 0 1,1 0-1,0 1 1,0-1-1,0 0 0,-1 1 1,1-1-1,1 1 1,-1 0-1,0 0 0,0 0 1,5-2-1,-6 3-246,1 1 0,-1 0 1,1-1-1,-1 1 0,1 0 0,-1-1 0,0 1 0,1 0 0,-1 0 0,0 0 1,0 0-1,0 1 0,0-1 0,0 0 0,0 0 0,0 1 0,0-1 0,0 0 1,0 1-1,-1-1 0,1 1 0,-1-1 0,1 1 0,-1-1 0,1 3 0,12 48 771,-12-47-768,10 63 344,-3 1 0,-1 92 1,-7-31-5895,0-50-3626,0-63 2221</inkml:trace>
</inkml:ink>
</file>

<file path=ppt/ink/ink5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127"/>
    </inkml:context>
    <inkml:brush xml:id="br0">
      <inkml:brushProperty name="width" value="0.025" units="cm"/>
      <inkml:brushProperty name="height" value="0.025" units="cm"/>
    </inkml:brush>
  </inkml:definitions>
  <inkml:trace contextRef="#ctx0" brushRef="#br0">30 1 16976,'0'0'1260,"-5"10"213,0 0-1105,1 0-1,1 1 0,-1-1 0,2 1 0,0 0 1,0 0-1,1-1 0,0 1 0,1 0 0,0 0 1,0 0-1,2 0 0,4 20 0,20 48 401,3-2 1,44 83-1,-68-151-537,-4-5-40,2 1 0,-1-1-1,0 0 1,1 0 0,0 0 0,0 0 0,0 0-1,6 5 1,-8-8-115,1 0-1,-1-1 1,0 1 0,1-1-1,-1 1 1,1-1-1,-1 1 1,0-1 0,1 0-1,-1 0 1,1 1-1,-1-1 1,1 0 0,-1 0-1,1-1 1,-1 1-1,1 0 1,-1 0 0,1-1-1,-1 1 1,1-1-1,-1 1 1,0-1 0,1 0-1,-1 1 1,0-1-1,0 0 1,1 0 0,-1 0-1,0 0 1,0 0-1,2-2 1,23-26 151,-1 0 0,-2-2 0,-1-1 0,36-67 0,-33 55-193,-7 14-34,2-3 0,-2-1 0,-1 0 0,13-38 0,-28 63-2094,-2 8 1897,0 1 1,0 0-1,0 0 1,1-1-1,-1 1 1,0 0-1,0-1 1,0 1-1,0 0 0,0 0 1,0-1-1,0 1 1,0 0-1,0-1 1,0 1-1,0 0 1,-1 0-1,1-1 1,0 1-1,0 0 1,0 0-1,0-1 1,0 1-1,0 0 1,-1 0-1,1-1 1,0 1-1,0 0 1,0 0-1,-1 0 1,1-1-1,0 1 1,0 0-1,-1 0 1,1 0-1,0 0 0,0 0 1,-1-1-1,-4 1-7661</inkml:trace>
</inkml:ink>
</file>

<file path=ppt/ink/ink5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456"/>
    </inkml:context>
    <inkml:brush xml:id="br0">
      <inkml:brushProperty name="width" value="0.025" units="cm"/>
      <inkml:brushProperty name="height" value="0.025" units="cm"/>
    </inkml:brush>
  </inkml:definitions>
  <inkml:trace contextRef="#ctx0" brushRef="#br0">61 0 16496,'0'0'14189,"-27"86"-13933,13-30-128,3 3-96,4 0-480,6-6-961,1-8-1186,0-8-672,6-10-609,-1-10 225,-1-11-1378</inkml:trace>
</inkml:ink>
</file>

<file path=ppt/ink/ink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2.535"/>
    </inkml:context>
    <inkml:brush xml:id="br0">
      <inkml:brushProperty name="width" value="0.025" units="cm"/>
      <inkml:brushProperty name="height" value="0.025" units="cm"/>
    </inkml:brush>
  </inkml:definitions>
  <inkml:trace contextRef="#ctx0" brushRef="#br0">186 156 17969,'2'-11'2087,"2"-3"-1274,0 3 13,-1 0 0,-1 0 0,0-1 0,0 1 1,-1 0-1,0-1 0,-1 1 0,-2-15 0,2 25-771,0 0 0,0 1 0,-1-1 1,1 0-1,0 0 0,-1 1 0,1-1 0,0 0 0,-1 1 0,1-1 0,-1 1 0,1-1 1,-1 1-1,0-1 0,1 1 0,-1-1 0,1 1 0,-1-1 0,0 1 0,1-1 0,-1 1 1,0 0-1,0 0 0,1-1 0,-1 1 0,0 0 0,0 0 0,1 0 0,-3 0 0,-24 9 456,-18 29-299,32-23-73,1 0 0,1 0 0,0 2 0,1-1 0,1 1 1,0 1-1,2-1 0,0 1 0,1 1 0,0-1 0,2 1 1,0 0-1,1 0 0,0 23 0,3-40-139,0 0 0,0 0 0,0 0 0,1-1 0,-1 1 0,1 0 0,-1 0 0,1 0 0,-1-1 0,1 1 0,0 0 0,0-1 0,0 1 0,0-1 0,0 1 0,0-1 0,0 0 0,0 1 0,1-1 0,-1 0 0,0 0 0,1 0 0,-1 0 0,1 0 0,0 0 0,-1 0 0,1 0 0,0 0 0,-1-1 0,1 1 0,0-1 0,0 0 0,-1 1 0,1-1 0,0 0 0,0 0 0,0 0 0,-1 0 0,1 0 0,0-1 0,0 1 0,0 0 0,-1-1 0,3 0 0,5-1 0,0-1 0,0 0 0,0 0 0,0-1 0,-1 0 0,0-1 0,12-7 0,-4-2 0,0 0 0,-1-1 0,16-22 0,16-16 0,-44 81-85,-11 52 102,-4-1 0,-3-1 0,-4 0 0,-30 81 0,39-126-17,-1-1 0,-2 0 0,-1-1 0,-1-1 0,-28 41 0,43-70 0,-1 1 0,0-1 0,0 0 0,0 0 0,1 0 0,-1 0 0,0 0 0,0 0 0,-1 0 0,1-1 0,0 1 0,0 0 0,0 0 0,0-1 0,-1 1 0,1-1 0,0 1 0,-1-1 0,1 0 0,-2 1 0,2-1 0,1-1 0,-1 1 0,0 0 0,0-1 0,1 1 0,-1-1 0,0 1 0,1-1 0,-1 0 0,0 1 0,1-1 0,-1 1 0,1-1 0,-1 0 0,1 1 0,-1-1 0,1 0 0,0 0 0,-1 0 0,1 1 0,0-1 0,0 0 0,-1-1 0,-1-7 0,0 0 0,1 0 0,0 0 0,1-12 0,1 0 5,1 0 1,1 0-1,0 0 1,2 0-1,11-29 1,47-101-81,-41 102-22,-9 20-27,54-128-4282,-7-4-6727,-35 79 2304</inkml:trace>
</inkml:ink>
</file>

<file path=ppt/ink/ink5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830"/>
    </inkml:context>
    <inkml:brush xml:id="br0">
      <inkml:brushProperty name="width" value="0.025" units="cm"/>
      <inkml:brushProperty name="height" value="0.025" units="cm"/>
    </inkml:brush>
  </inkml:definitions>
  <inkml:trace contextRef="#ctx0" brushRef="#br0">8 264 18578,'0'0'2727,"-2"-10"92,1 5-2485,0 2-189,0 0 0,0 0 1,0 0-1,1 0 0,0 0 1,-1 0-1,1 0 0,0-1 0,0 1 1,1 0-1,-1 0 0,1 0 0,0 0 1,-1 0-1,1 0 0,0 0 0,1 1 1,-1-1-1,1 0 0,-1 0 0,1 1 1,0-1-1,0 1 0,0 0 0,2-3 1,20-15 34,1 2 1,1 0-1,1 2 0,0 0 1,1 2-1,0 2 1,1 0-1,0 2 1,1 1-1,0 1 1,1 2-1,0 1 0,0 1 1,33 1-1,-61 2-153,0 1 0,0 1 0,0-1 0,0 0 0,0 1 0,0-1 0,0 1 0,0 0 0,0 0 0,0 0 0,-1 0-1,1 0 1,0 1 0,-1-1 0,1 1 0,-1 0 0,1 0 0,-1 0 0,0 0 0,0 0 0,0 0 0,0 1 0,0-1 0,-1 1 0,1-1 0,-1 1 0,1 0-1,-1-1 1,0 1 0,0 0 0,0 0 0,0 4 0,0-3 18,-1 1-1,0-1 1,0 1 0,-1-1-1,1 1 1,-1-1-1,0 1 1,0-1 0,0 0-1,-1 1 1,0-1-1,1 0 1,-2 0 0,1 0-1,0 0 1,-1 0 0,1-1-1,-1 1 1,0-1-1,-7 7 1,-3-1-84,0 1 0,-1-2 0,0 0-1,0 0 1,0-1 0,-1-1 0,0-1 0,-1 0 0,1-1 0,-1 0-1,-24 2 1,50-14-7725,-6 4 5070,13-12-9152</inkml:trace>
</inkml:ink>
</file>

<file path=ppt/ink/ink5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9.282"/>
    </inkml:context>
    <inkml:brush xml:id="br0">
      <inkml:brushProperty name="width" value="0.025" units="cm"/>
      <inkml:brushProperty name="height" value="0.025" units="cm"/>
    </inkml:brush>
  </inkml:definitions>
  <inkml:trace contextRef="#ctx0" brushRef="#br0">0 0 17777,'0'0'12235,"42"59"-11370,-37-12-416,-5 11-289,0 2-32,0 2-641,0-3-1857,0-9-2050,-5-9-2146</inkml:trace>
</inkml:ink>
</file>

<file path=ppt/ink/ink5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0.908"/>
    </inkml:context>
    <inkml:brush xml:id="br0">
      <inkml:brushProperty name="width" value="0.025" units="cm"/>
      <inkml:brushProperty name="height" value="0.025" units="cm"/>
    </inkml:brush>
  </inkml:definitions>
  <inkml:trace contextRef="#ctx0" brushRef="#br0">250 77 18353,'0'0'5083,"-1"-8"-2147,0 6-2807,-10-27 1949,10 28-2043,0 0 0,0 0-1,0 1 1,0-1 0,0 1 0,0-1 0,0 0 0,0 1 0,0 0 0,0-1 0,0 1 0,0 0 0,0-1 0,0 1 0,0 0 0,0 0 0,-1 0-1,1 0 1,0 0 0,0 0 0,0 0 0,0 0 0,0 1 0,0-1 0,-1 0 0,1 1 0,0-1 0,0 1 0,0-1 0,0 1 0,0-1-1,1 1 1,-1 0 0,0-1 0,-1 2 0,-8 7-65,0 0 0,0 1 0,1 0 0,1 1-1,0 0 1,0 0 0,1 0 0,0 1 0,1 0 0,1 1 0,0-1-1,0 1 1,1 0 0,1 0 0,0 0 0,-1 18 0,4-29-16,-1-1 1,1 0 0,0 1 0,0-1-1,0 0 1,0 1 0,0-1 0,0 1-1,0-1 1,1 0 0,-1 1 0,0-1-1,1 0 1,-1 0 0,1 1 0,0-1-1,-1 0 1,1 0 0,0 0-1,0 0 1,-1 0 0,1 0 0,0 0-1,0 0 1,0 0 0,3 2 0,-2-3 30,0 1 1,0-1-1,0 0 1,0 0 0,1 1-1,-1-1 1,0-1-1,0 1 1,0 0-1,0 0 1,1-1 0,-1 0-1,0 1 1,4-3-1,6-2 50,0-1 0,0-1-1,-1 0 1,14-11 0,-9 3-16,-13 11-15,1 0 0,0 0 0,0 1 0,0-1 0,0 1 0,1 0 0,-1 0 0,1 1 0,0-1 0,-1 1 0,1 0 1,0 0-1,0 1 0,8-2 0,-13 3-11,1 1 0,0-1 0,0 1 0,0 0 0,0-1 0,-1 1 0,1 0 1,0 0-1,-1-1 0,1 1 0,0 0 0,-1 0 0,1 0 0,-1 0 0,0 0 1,1 0-1,-1 0 0,0 0 0,1 0 0,-1 0 0,0 0 0,0 0 0,0 0 0,0 0 1,0 2-1,0 36-9,0-28 50,0 43 38,-2 0 0,-2-1 0,-14 67 0,15-105 94,-1 0-1,0 0 1,-1-1 0,0 1 0,-2-1 0,1 0 0,-2-1 0,0 0-1,0 0 1,-2 0 0,1-1 0,-1-1 0,-1 1 0,0-2 0,-1 0 0,-16 12-1,23-19-67,-1 0 0,0 0-1,0 0 1,0-1-1,0 1 1,0-2-1,-1 1 1,1-1 0,0 1-1,-1-2 1,1 1-1,-10-1 1,14 0-96,-1-1-1,1 1 1,0-1 0,0 1 0,-1-1-1,1 0 1,0 0 0,0 0-1,0 0 1,0 0 0,0 0 0,0-1-1,1 1 1,-1-1 0,0 1 0,1-1-1,-1 1 1,1-1 0,-1 0 0,1 0-1,0 0 1,0 0 0,0 0 0,0 0-1,0 0 1,0 0 0,1 0 0,-1-1-1,1 1 1,-1 0 0,1 0 0,0-1-1,0 1 1,0 0 0,0-1 0,0 1-1,1-3 1,0 0-15,0 0 0,0 0 0,0 0 0,1 0 0,0 0 0,0 0 0,0 0 0,1 1-1,-1-1 1,1 1 0,0 0 0,7-7 0,51-47-314,-46 45 189,208-153-2921,-162 126 2055,-2-2 1,-2-3-1,69-70 0,-116 103 1130,0 0-1,-1-1 1,12-20-1,-18 28 58,-1 1 0,1-1 0,-1 1 0,-1-1 0,1 0 0,-1 1 0,1-1 0,-2 0 0,1 0-1,0 0 1,-1 0 0,0 0 0,0 0 0,-2-9 0,2 13-154,0 0 1,-1 1-1,1-1 0,0 0 1,-1 1-1,1-1 1,-1 1-1,0-1 0,1 1 1,-1-1-1,1 1 0,-1-1 1,0 1-1,1 0 0,-1-1 1,0 1-1,1 0 0,-1 0 1,0-1-1,1 1 0,-1 0 1,0 0-1,0 0 0,1 0 1,-1 0-1,0 0 0,0 0 1,1 0-1,-1 0 0,0 0 1,0 0-1,1 1 0,-2-1 1,-25 10 141,8 3-50,-1 2-1,2 1 1,0 0-1,1 1 1,0 1-1,-22 33 1,37-49-87,0 0 0,0 0 1,0 0-1,1 1 0,-1-1 0,1 0 1,0 1-1,0-1 0,0 1 1,0 0-1,0-1 0,0 1 1,1 0-1,-1 0 0,1-1 0,0 5 1,1-6-31,0 0 0,-1 0 0,1 1 0,0-1 1,1 0-1,-1 0 0,0 0 0,0 0 0,0 0 1,0 0-1,1 0 0,-1-1 0,1 1 0,-1 0 1,0-1-1,1 1 0,-1-1 0,1 1 0,-1-1 1,1 0-1,-1 0 0,1 0 0,-1 1 0,1-2 1,0 1-1,-1 0 0,1 0 0,1-1 0,8 0 30,1 0-1,-1-1 0,0 0 0,0-1 0,0 0 0,0-1 0,-1 0 1,0-1-1,1 0 0,-1-1 0,-1 0 0,16-12 0,9-10-5,56-61-1,-82 80-16,-25 58-107,5-24 102,-18 47 41,28-67-44,0 0 1,1 1-1,0 0 1,0-1-1,0 1 0,0-1 1,1 1-1,0 0 1,0-1-1,2 10 0,-1-14 3,-1 0-1,1 0 0,0 0 1,-1 0-1,1 0 0,0-1 0,-1 1 1,1 0-1,0-1 0,0 1 0,0 0 1,0-1-1,0 1 0,-1-1 1,1 0-1,0 1 0,0-1 0,0 0 1,0 1-1,0-1 0,0 0 0,0 0 1,1 0-1,-1 0 0,0 0 0,0 0 1,0 0-1,0 0 0,2-1 1,32-7 321,-21 1-267,0 0-1,-1-1 1,0-1 0,0 0-1,-1-1 1,0 0-1,19-22 1,-9 6 42,0-1 1,26-44 0,-61 90-151,1 2 0,2-1 0,0 1 0,1 1 0,1-1 0,-6 27 0,14-48 51,0 1 0,0 0 1,0 0-1,-1 0 0,1 0 0,0-1 1,0 1-1,0 0 0,0 0 1,0 0-1,1 0 0,-1 0 1,0-1-1,0 1 0,0 0 0,1 0 1,-1 0-1,0-1 0,1 1 1,-1 0-1,1 0 0,-1-1 1,1 1-1,-1 0 0,1-1 0,0 1 1,-1-1-1,1 1 0,-1-1 1,1 1-1,0-1 0,1 1 0,0 0 15,1-1 0,-1 0-1,0 0 1,1 0 0,-1 0-1,0 0 1,1-1-1,-1 1 1,0-1 0,0 1-1,1-1 1,1-1-1,8-3 66,-1-1-1,0 0 1,17-12-1,-14 7-82,-1 0 0,0-2 0,-1 1 0,0-2 0,-1 0 0,-1 0 0,0-1 0,12-23 0,-25 57 0,0 0 0,2 38 0,1-55 0,0 0 0,0-1 0,0 1 0,0 0 0,1 0 0,-1-1 0,1 1 0,-1 0 0,1-1 0,0 1 0,-1 0 0,1-1 0,0 1 0,0-1 0,0 1 0,0-1 0,1 0 0,-1 1 0,0-1 0,0 0 0,1 0 0,-1 0 0,1 0 0,2 1 0,1 1 0,0-2 0,0 1 0,0-1 0,0 1 0,0-1 0,0-1 0,0 1 0,10-1 0,-3 0 0,1-1 0,0-1 0,-1 0 0,1 0 0,-1-1 0,22-8 0,-21 4 0,0 0 0,-1-1 0,0-1 0,0 1 0,-1-2 0,12-11 0,-18 16 0,-1 0 0,1-1 0,-1 1 0,0-1 0,0 0 0,-1 0 0,0 0 0,0 0 0,0 0 0,-1-1 0,0 1 0,0-1 0,-1 0 0,1 1 0,-1-9 0,-1 14 0,0 1 0,1-1 0,-1 0 0,0 1 0,0-1 0,0 0 0,0 1 0,0-1 0,-1 0 0,1 1 0,0-1 0,0 0 0,0 1 0,0-1 0,-1 0 0,1 1 0,0-1 0,-1 1 0,1-1 0,0 1 0,-1-1 0,1 0 0,-1 1 0,1 0 0,-1-1 0,1 1 0,-1-1 0,1 1 0,-1 0 0,0-1 0,1 1 0,-1 0 0,1-1 0,-1 1 0,0 0 0,1 0 0,-1 0 0,0 0 0,1 0 0,-1 0 0,0 0 0,1 0 0,-1 0 0,0 0 0,1 0 0,-1 0 0,0 0 0,1 0 0,-2 1 0,0 0 0,-1-1 0,1 1 0,0 1 0,0-1 0,-1 0 0,1 0 0,0 1 0,0-1 0,0 1 0,0 0 0,0 0 0,-1 2 0,0 0 0,0 1 0,1 0 0,0-1 0,0 1 0,0 0 0,0 0 0,1 1 0,0-1 0,-1 9 0,2-13 0,-1 1 0,1-1 0,0 1 0,0-1 0,0 1 0,0-1 0,0 0 0,1 1 0,-1-1 0,0 1 0,1-1 0,-1 0 0,1 1 0,-1-1 0,1 0 0,0 1 0,-1-1 0,1 0 0,0 0 0,0 0 0,0 0 0,0 0 0,0 0 0,0 0 0,0 0 0,0 0 0,0 0 0,1 0 0,-1-1 0,0 1 0,0 0 0,1-1 0,-1 1 0,0-1 0,1 0 0,-1 1 0,1-1 0,1 0 0,0 0-64,0 0 0,0 0 0,1 0 0,-1 0 0,0-1 1,0 1-1,0-1 0,0 0 0,0 0 0,0 0 0,0 0 0,0-1 0,0 1 0,0-1 0,-1 1 0,1-1 0,-1 0 1,1 0-1,-1 0 0,0-1 0,0 1 0,0-1 0,0 1 0,0-1 0,0 1 0,-1-1 0,1 0 0,-1 0 1,0 0-1,0 0 0,0 0 0,0 0 0,0 0 0,-1 0 0,1-5 0,-1 7-238,-1 1 0,1-1 0,0 1 0,0-1 1,0 1-1,-1-1 0,1 1 0,0-1 0,-1 1 0,1 0 0,0-1 0,-1 1 0,1-1 0,0 1 0,-1 0 0,1-1 1,-1 1-1,1 0 0,-1 0 0,1-1 0,-1 1 0,1 0 0,-1 0 0,1 0 0,-1 0 0,1-1 0,-1 1 0,1 0 0,-1 0 1,1 0-1,-1 0 0,1 0 0,-1 0 0,0 0 0,0 1 0,-22 3-9568,10 1 1200</inkml:trace>
</inkml:ink>
</file>

<file path=ppt/ink/ink5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1.239"/>
    </inkml:context>
    <inkml:brush xml:id="br0">
      <inkml:brushProperty name="width" value="0.025" units="cm"/>
      <inkml:brushProperty name="height" value="0.025" units="cm"/>
    </inkml:brush>
  </inkml:definitions>
  <inkml:trace contextRef="#ctx0" brushRef="#br0">4 14 11627,'0'-13'17745,"0"20"-17777,-1 4-577,1-2-1665,-2-1-1506</inkml:trace>
</inkml:ink>
</file>

<file path=ppt/ink/ink5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1.594"/>
    </inkml:context>
    <inkml:brush xml:id="br0">
      <inkml:brushProperty name="width" value="0.025" units="cm"/>
      <inkml:brushProperty name="height" value="0.025" units="cm"/>
    </inkml:brush>
  </inkml:definitions>
  <inkml:trace contextRef="#ctx0" brushRef="#br0">0 19 11979,'0'0'14126,"8"-3"-11649,28-12-678,-35 15-1760,0 0 0,0 0 0,1 0 0,-1-1 0,0 1 0,0 0 0,0 0 1,0 1-1,0-1 0,1 0 0,-1 0 0,0 1 0,0-1 0,0 0 0,0 1 0,0-1 1,0 1-1,0-1 0,0 1 0,0 0 0,0-1 0,0 1 0,0 0 0,-1 0 0,1-1 1,0 1-1,0 0 0,-1 0 0,1 0 0,-1 0 0,1 0 0,-1 0 0,1 0 0,-1 0 0,1 0 1,-1 1-1,0-1 0,1 1 0,4 43 819,-5-43-855,-1 17-77,-1 0-1,0 0 1,-2 0-1,0 0 1,-8 20-1,-3 19-466,14-42-1634,7-14-2938,13-20-4511,-3-6-4378</inkml:trace>
</inkml:ink>
</file>

<file path=ppt/ink/ink5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2.160"/>
    </inkml:context>
    <inkml:brush xml:id="br0">
      <inkml:brushProperty name="width" value="0.025" units="cm"/>
      <inkml:brushProperty name="height" value="0.025" units="cm"/>
    </inkml:brush>
  </inkml:definitions>
  <inkml:trace contextRef="#ctx0" brushRef="#br0">138 281 15310,'0'0'3401,"5"-10"80,0-1-2330,-2 6-673,-1 1-1,0 0 1,0-1 0,0 1-1,-1-1 1,1 0 0,-1 1-1,0-10 1,0 14-396,-1-1 0,0 1 0,0 0 0,0-1 0,0 1 0,0 0 0,0-1 0,0 1 0,0 0 0,0-1 0,0 1 0,-1-1 0,1 1 0,0 0 0,0 0 0,0-1 0,0 1 0,0 0 1,-1-1-1,1 1 0,0 0 0,0-1 0,0 1 0,-1 0 0,1 0 0,0 0 0,-1-1 0,1 1 0,0 0 0,0 0 0,-1 0 0,1-1 0,0 1 0,-1 0 0,1 0 0,0 0 0,-1 0 0,1 0 0,-1 0 0,-18 4 552,-16 15-924,24-9 273,0 2-1,1 0 1,0 0-1,1 0 1,1 1 0,-11 21-1,15-26 22,0 0 0,1 0-1,0 0 1,0 0 0,1 0 0,0 1-1,1-1 1,-1 1 0,2 0 0,-1-1-1,1 1 1,1 0 0,1 9 0,-2-16-2,1 0 1,0 0 0,0-1 0,0 1 0,0-1 0,0 1-1,0-1 1,1 1 0,-1-1 0,0 0 0,1 1 0,-1-1-1,1 0 1,0 0 0,-1 0 0,1 0 0,0 0 0,-1-1 0,1 1-1,0 0 1,0-1 0,0 0 0,0 1 0,-1-1 0,1 0-1,0 0 1,0 0 0,0 0 0,0 0 0,0 0 0,2-1-1,4 0 30,1 0 0,0 0 0,-1-1 0,0 0 0,15-6 0,-7-1-7,0 0 0,0-1 0,-1 0 0,-1-1 0,0-1 0,0-1 0,-1 1 0,-1-2 0,19-26 0,-15 17-2,-1-1 1,-1 0-1,-1-1 0,-1-1 1,13-44-1,-21 60-31,-1 0 0,0 0 0,-1 0 0,0 0 0,-1-1 0,0 1 0,0-1 0,-1 1 0,-2-13 0,1 21-2,1 1 0,-1 0-1,0 0 1,1 0 0,-1-1 0,0 1-1,0 0 1,0 0 0,0 0 0,0 0-1,0 1 1,0-1 0,0 0 0,0 0-1,-1 1 1,1-1 0,0 1 0,0-1-1,-1 1 1,1-1 0,0 1 0,-1 0-1,1-1 1,-1 1 0,1 0 0,0 0-1,-1 0 1,1 0 0,0 0 0,-1 1-1,1-1 1,0 0 0,-1 1 0,1-1-1,0 1 1,-1-1 0,0 2 0,-5 0-37,0 0 1,0 1 0,0 0-1,1 1 1,-12 7 0,-2 5 54,-33 34 0,47-44-4,1 0 1,0 0-1,0 0 0,1 1 1,0 0-1,0 0 0,0 0 1,1 0-1,0 1 0,-2 9 1,5-15-9,0-1-1,0 0 1,0 1 0,0-1 0,0 0-1,0 1 1,0-1 0,1 0 0,-1 1-1,1-1 1,-1 0 0,1 1 0,-1-1-1,1 0 1,0 0 0,-1 0 0,1 0-1,0 0 1,0 0 0,0 0 0,0 0-1,0 0 1,0 0 0,0 0 0,0 0-1,0-1 1,1 1 0,-1 0 0,0-1-1,0 1 1,1-1 0,-1 0 0,0 1-1,1-1 1,-1 0 0,0 0 0,1 0-1,1 0 1,11 2-117,0-1 0,0-1 0,15-2-1,-10 1-145,0 1-344,-14-1 456,-1 1-1,1 0 1,0 0 0,0 0 0,-1 1-1,1 0 1,6 1 0,-9-1 144,-1 0 0,1 0 0,-1 0 0,0 0-1,0 0 1,0 0 0,0 0 0,0 0 0,0 0 0,0 0 0,0 1 0,0-1 0,0 0 0,0 1 0,-1-1 0,1 1 0,-1-1 0,1 0 0,-1 1 0,1-1 0,-1 1 0,0 0 0,0-1 0,0 1 0,0-1 0,0 1 0,0 1 0,-1 7 178,0-1 1,-1 1-1,0-1 1,-1 1-1,0-1 1,0 0-1,-1 0 0,-5 9 1,5-10-414,0 0-1,0 0 1,1 1-1,0 0 1,1 0-1,0 0 1,-2 17-1,8-25-4568,11-7 299,9-15-5691</inkml:trace>
</inkml:ink>
</file>

<file path=ppt/ink/ink5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2.607"/>
    </inkml:context>
    <inkml:brush xml:id="br0">
      <inkml:brushProperty name="width" value="0.025" units="cm"/>
      <inkml:brushProperty name="height" value="0.025" units="cm"/>
    </inkml:brush>
  </inkml:definitions>
  <inkml:trace contextRef="#ctx0" brushRef="#br0">117 0 12236,'0'0'9187,"-8"9"-5867,-5 6-2680,2 0-1,-1 1 0,2 1 0,0 0 0,1 0 0,1 1 0,1 0 1,0 0-1,1 1 0,-3 19 0,5-1-1435,2 62 0,2-81 301,0-18 494,0 0 1,0 0 0,0 0-1,0 0 1,0 0-1,0 0 1,0 0-1,0 0 1,0 0 0,0 0-1,0 0 1,0-1-1,0 1 1,0 0 0,0 0-1,1 0 1,-1 0-1,0 0 1,0 0 0,0 0-1,0 0 1,0 0-1,0 0 1,0 0-1,0 0 1,0 0 0,0 0-1,0 0 1,0 0-1,1 0 1,-1 0 0,0 0-1,0 0 1,0 0-1,0 1 1,0-1 0,0 0-1,0 0 1,0 0-1,0 0 1,0 0-1,0 0 1,0 0 0,0 0-1,0 0 1,0 0-1,0 0 1,0 0 0,1 0-1,-1 0 1,0 0-1,0 0 1,0 1-1,7-13 52,6-17 22,-4 1-28,-8 22-83,1 0-1,0 0 1,0 0-1,1 0 0,-1 1 1,1-1-1,0 1 1,1-1-1,-1 1 1,6-5-1,17 59 867,-21-45-801,-1-1 1,1 1-1,0-1 1,0 0-1,1 0 1,-1 0-1,1-1 1,-1 0-1,1 0 1,0 0-1,0-1 1,0 1-1,0-2 1,12 2-1,-15-2-4,0 0 0,1 0 0,-1-1 0,0 1 0,0 0 0,1-1 0,-1 0 0,0 0 0,0 0 0,0 0 0,0-1 0,5-2 0,-7 3-1,1 0 1,-1 0-1,0 0 0,0-1 1,0 1-1,0 0 0,0-1 1,0 1-1,0-1 0,0 1 1,-1-1-1,1 0 0,0 1 1,-1-1-1,0 0 0,1 1 1,-1-1-1,0 0 0,0 1 1,0-1-1,0 0 0,0 0 1,0 1-1,0-1 0,-1-2 1,0 4-18,1-1 1,-1 0-1,1 1 1,-1-1-1,0 0 1,0 1-1,1-1 1,-1 1-1,0-1 1,0 1-1,0 0 1,0-1-1,1 1 1,-1 0 0,0-1-1,0 1 1,0 0-1,0 0 1,0 0-1,0 0 1,0 0-1,0 0 1,0 0-1,0 0 1,0 0-1,1 0 1,-1 1 0,0-1-1,0 0 1,-2 2-1,-29 9-59,26-6 90,1 0 0,-1 0 0,1 0 0,0 1 0,0 0 0,0 0-1,1 1 1,-5 8 0,7-12-50,0 1 0,1-1 1,-1 1-1,1-1 0,0 1 0,0 0 0,0-1 0,0 1 0,1 0 0,-1 0 0,1 0 0,0-1 0,0 1 0,0 0 0,1 0 0,0 0 1,-1 0-1,3 6 0,-1-8-109,-1 0 0,1-1 1,0 1-1,-1 0 1,1-1-1,0 1 0,0-1 1,0 1-1,0-1 0,0 0 1,0 0-1,1 0 1,-1 0-1,0 0 0,0-1 1,1 1-1,-1-1 0,1 1 1,-1-1-1,5 0 1,51-2-6475,-20-5-1618</inkml:trace>
</inkml:ink>
</file>

<file path=ppt/ink/ink5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3.604"/>
    </inkml:context>
    <inkml:brush xml:id="br0">
      <inkml:brushProperty name="width" value="0.025" units="cm"/>
      <inkml:brushProperty name="height" value="0.025" units="cm"/>
    </inkml:brush>
  </inkml:definitions>
  <inkml:trace contextRef="#ctx0" brushRef="#br0">191 1 17424,'0'0'10352,"-9"13"-10027,-20 35-81,3 1 1,1 1-1,-25 78 0,48-123-228,-10 30 83,1 0 0,1 0-1,-5 45 1,14-79-97,1-1-1,0 0 1,0 0-1,0 0 1,0 1-1,0-1 1,0 0-1,0 0 1,0 0-1,0 1 1,0-1-1,0 0 1,0 0-1,0 0 1,0 1-1,0-1 1,0 0-1,0 0 1,0 0-1,0 1 1,0-1-1,0 0 1,0 0-1,0 0 1,1 0-1,-1 1 1,0-1-1,0 0 1,0 0-1,0 0 1,0 0-1,1 1 1,-1-1-1,0 0 1,0 0-1,0 0 1,0 0-1,1 0 1,-1 0-1,0 0 0,0 0 1,0 0-1,1 1 1,-1-1-1,0 0 1,10-7 89,8-13 70,0-10-59,-1 0 0,13-37 0,19-33 40,-49 99-155,0 1 1,0 0-1,0 0 0,0-1 1,0 1-1,0 0 0,0 0 1,1-1-1,-1 1 1,0 0-1,0 0 0,0 0 1,0-1-1,0 1 0,1 0 1,-1 0-1,0 0 0,0 0 1,0-1-1,0 1 1,1 0-1,-1 0 0,0 0 1,0 0-1,1 0 0,-1 0 1,0 0-1,0-1 0,0 1 1,1 0-1,-1 0 1,0 0-1,0 0 0,1 0 1,-1 0-1,0 0 0,0 0 1,1 0-1,-1 0 0,0 1 1,0-1-1,1 0 1,-1 0-1,0 0 0,1 0 1,5 15-281,2 36 189,-6-36 105,0-2-7,0 0 1,1 0-1,1-1 0,0 0 1,1 1-1,8 15 0,-11-25 27,-1 0-1,1-1 1,0 1-1,0-1 1,0 0-1,0 1 1,0-1-1,1 0 1,-1 0-1,1 0 1,-1-1-1,1 1 1,0-1-1,-1 1 0,1-1 1,0 0-1,0 0 1,0 0-1,0-1 1,0 1-1,0-1 1,0 1-1,0-1 1,0 0-1,1 0 1,-1-1-1,0 1 1,0 0-1,0-1 1,0 0-1,0 0 1,0 0-1,3-2 1,2-1 82,1-2 1,-2 1 0,1-1 0,-1 0-1,0 0 1,0-1 0,0 0-1,-1-1 1,0 1 0,-1-1 0,1 0-1,-2 0 1,1-1 0,-1 1-1,0-1 1,-1 0 0,0 0 0,-1-1-1,0 1 1,1-10 0,-2 18-99,-1 0 1,0 1-1,0-1 1,0 0 0,0 0-1,0 0 1,0 1-1,0-1 1,0 0 0,0 0-1,0 0 1,0 1-1,0-1 1,0 0 0,-1 0-1,1 1 1,0-1-1,-1 0 1,1 0 0,0 1-1,-1-1 1,1 0-1,-1 1 1,1-1 0,-1 0-1,0 1 1,1-1-1,-1 1 1,-1-1-1,1 1-10,0 0 0,-1 0 0,1 0 0,0 0 0,-1 0-1,1 0 1,0 1 0,-1-1 0,1 1 0,0-1 0,0 1-1,-1-1 1,1 1 0,0 0 0,-2 1 0,-39 37-208,-15 45 212,53-76-12,0 0-1,0 0 1,1 0 0,0 1-1,1-1 1,-1 1 0,2-1 0,-1 1-1,0 12 1,3-20-69,-1 1 0,0-1 0,0 0-1,0 1 1,1-1 0,-1 0 0,1 0 0,-1 1-1,1-1 1,0 0 0,-1 0 0,1 0 0,0 1-1,0-1 1,0 0 0,-1 0 0,1 0 0,0-1-1,0 1 1,1 0 0,-1 0 0,0 0 0,0-1-1,0 1 1,1-1 0,-1 1 0,0-1 0,0 1-1,1-1 1,-1 0 0,0 1 0,1-1 0,-1 0-1,0 0 1,1 0 0,2 0 0,4-1-686,-1 1 0,1-1 0,0 0-1,0 0 1,13-5 0,24-16-4698,3-9-3247</inkml:trace>
</inkml:ink>
</file>

<file path=ppt/ink/ink5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3.979"/>
    </inkml:context>
    <inkml:brush xml:id="br0">
      <inkml:brushProperty name="width" value="0.025" units="cm"/>
      <inkml:brushProperty name="height" value="0.025" units="cm"/>
    </inkml:brush>
  </inkml:definitions>
  <inkml:trace contextRef="#ctx0" brushRef="#br0">143 1 19571,'-8'6'3176,"-11"7"-1577,1 2 0,-24 24 0,36-33-1326,0 0 0,1 0-1,0 0 1,1 0 0,-1 1 0,1 0 0,0 0 0,1 0-1,0 0 1,0 1 0,0-1 0,-1 13 0,4-19-298,0 0-1,1 0 1,-1 0 0,1 0 0,0 0 0,-1 0 0,1 0-1,0 0 1,0 0 0,-1-1 0,1 1 0,0 0 0,0 0 0,0-1-1,0 1 1,0-1 0,0 1 0,0-1 0,0 1 0,0-1-1,0 0 1,0 1 0,0-1 0,1 0 0,-1 0 0,0 0-1,0 0 1,0 0 0,0 0 0,0 0 0,1 0 0,-1 0-1,0 0 1,1-1 0,47-5-877,10-10-369,-43 10 916,0 1 1,0 1 0,1 1-1,31-3 1,-47 6 363,0 0-1,-1 0 1,1-1 0,-1 1-1,1 0 1,0 0 0,-1 0 0,1 0-1,0 0 1,-1 1 0,1-1-1,-1 0 1,1 0 0,-1 0 0,1 0-1,0 1 1,-1-1 0,1 0-1,-1 0 1,1 1 0,-1-1 0,1 1-1,-1-1 1,1 0 0,-1 1 0,0-1-1,1 1 1,-1-1 0,1 1-1,-1-1 1,0 1 0,0-1 0,1 1-1,-1 0 1,-9 20 740,-29 15 311,23-26-1182,-1 0 0,0-1 1,-24 8-1,30-13-1146,0-1 0,0-1 0,0 0-1,-14 1 1,-15-2-8784</inkml:trace>
</inkml:ink>
</file>

<file path=ppt/ink/ink5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4.788"/>
    </inkml:context>
    <inkml:brush xml:id="br0">
      <inkml:brushProperty name="width" value="0.025" units="cm"/>
      <inkml:brushProperty name="height" value="0.025" units="cm"/>
    </inkml:brush>
  </inkml:definitions>
  <inkml:trace contextRef="#ctx0" brushRef="#br0">152 78 13933,'0'0'3411,"0"-9"-709,2-30 581,-2 38-3161,0 0 0,0 0 1,0 0-1,0 0 1,0-1-1,-1 1 0,1 0 1,0 0-1,-1 0 0,1 0 1,0 0-1,-1 0 0,1 0 1,-1 0-1,0 0 1,1 0-1,-1 0 0,0 0 1,1 0-1,-1 0 0,0 0 1,0 1-1,0-1 1,0 0-1,0 1 0,0-1 1,0 1-1,0-1 0,0 1 1,0-1-1,0 1 0,0 0 1,0-1-1,-1 1 1,1 0-1,0 0 0,0 0 1,0 0-1,0 0 0,0 0 1,-1 0-1,1 0 0,0 1 1,-1-1-1,-2 1-82,0 0 0,0 0 0,0 0 0,0 1 0,0-1 0,1 1 1,-1 0-1,1 0 0,-1 0 0,-3 3 0,-1 4-54,1 0 0,-1 0 1,2 1-1,-1 0 0,2 0 0,-1 0 1,1 1-1,1 0 0,0 0 0,0 0 1,1 1-1,1-1 0,-3 24 1,5-35 11,1 1 1,-1 0 0,0-1 0,0 1-1,1-1 1,-1 1 0,0 0 0,1-1 0,-1 1-1,0-1 1,1 1 0,-1-1 0,1 1 0,-1-1-1,1 1 1,-1-1 0,1 0 0,0 1-1,-1-1 1,1 0 0,-1 1 0,1-1 0,0 0-1,-1 0 1,1 1 0,0-1 0,-1 0 0,1 0-1,0 0 1,-1 0 0,1 0 0,0 0-1,-1 0 1,1 0 0,1-1 0,29-4 98,-16-2-39,1 0 0,-2-1 0,1-1 0,-1 0-1,15-14 1,-16 13-56,-1 0-1,2 1 1,-1 1-1,1 0 1,0 1-1,23-9 1,-36 16-12,0 0 0,0-1 0,0 1 0,0 0 0,0 0 0,0 0 0,0-1 0,0 1 0,0 0 0,0 0 0,-1 1 0,1-1 0,0 0 0,0 0 0,0 0 0,0 1 0,0-1 0,0 0 0,0 1 0,0-1 0,0 1 0,-1-1 0,1 1 0,0-1 1,0 1-1,-1-1 0,1 1 0,0 0 0,-1 0 0,2 1 0,-1 0-8,0 1 1,0 0-1,0 0 1,0-1-1,-1 1 1,1 0-1,-1 0 1,0 0-1,0 0 1,0 4-1,-2 8 32,0 0-1,-1 0 0,-5 18 0,-10 9 79,14-34-36,0-1 0,0 1 0,1 1 0,0-1-1,1 0 1,0 1 0,-2 10 0,20-36 975,16-27-103,50-89 0,-39 58-873,-58 134-808,14-55 750,0 0 0,0 0 0,0 0 0,1 0 0,-1 0 0,1 0 0,0 0 0,0 0 0,0 0 0,2 4 0,-2-7 4,1 0 0,0 0 0,-1 0 1,1 0-1,0 1 0,0-1 0,0 0 1,0 0-1,0-1 0,0 1 0,0 0 1,0 0-1,1 0 0,-1-1 0,0 1 1,0-1-1,1 1 0,-1-1 0,0 1 1,1-1-1,-1 0 0,0 1 0,1-1 1,-1 0-1,0 0 0,1 0 0,-1 0 1,1-1-1,-1 1 0,2 0 0,5-1 34,1-1 0,0 0-1,-1 0 1,0 0 0,1-1-1,-1-1 1,0 1-1,-1-1 1,1-1 0,-1 1-1,10-8 1,10-11 219,37-37 1,-33 30-192,-31 30-63,0 0-1,0 0 1,0 1-1,0-1 1,0 0-1,0 0 1,0 0-1,0 0 1,0 0-1,0 1 1,0-1-1,0 0 1,0 0-1,0 0 1,0 0-1,0 0 1,0 0 0,0 1-1,0-1 1,0 0-1,1 0 1,-1 0-1,0 0 1,0 0-1,0 0 1,0 0-1,0 1 1,0-1-1,1 0 1,-1 0-1,0 0 1,0 0-1,0 0 1,0 0 0,0 0-1,0 0 1,1 0-1,-1 0 1,0 0-1,0 0 1,0 0-1,0 0 1,0 0-1,1 0 1,-1 0-1,0 0 1,0 0-1,0 0 1,0 0-1,0 0 1,1 0 0,-1 0-1,0 0 1,0-1-1,0 1 1,0 0-1,0 0 1,0 0-1,0 0 1,1 0-1,-1 0 1,0-1-1,-5 25-58,-11 25 25,14-41 48,-4 5 2,1 1-1,1-1 1,0 1-1,1 1 1,0-1-1,0 16 1,3-29-69,0-1-1,1 1 1,-1 0-1,0-1 1,0 1-1,0-1 1,1 1-1,-1-1 1,0 1-1,1-1 1,-1 1-1,1-1 1,-1 1 0,0-1-1,1 1 1,-1-1-1,1 0 1,-1 1-1,1-1 1,-1 0-1,1 1 1,-1-1-1,1 0 1,-1 0-1,1 0 1,0 1-1,-1-1 1,1 0 0,-1 0-1,1 0 1,0 0-1,-1 0 1,1 0-1,-1 0 1,1 0-1,0 0 1,-1-1-1,1 1 1,-1 0-1,1 0 1,-1 0 0,1-1-1,0 1 1,-1 0-1,1 0 1,-1-1-1,1 1 1,-1-1-1,0 1 1,1-1-1,2 0-478,0-1-1,0 1 0,0-1 0,-1 1 0,1-1 0,-1 0 0,0 0 0,1 0 0,2-5 0,0-5-6391,-4-3-4521</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1.900"/>
    </inkml:context>
    <inkml:brush xml:id="br0">
      <inkml:brushProperty name="width" value="0.025" units="cm"/>
      <inkml:brushProperty name="height" value="0.025" units="cm"/>
    </inkml:brush>
  </inkml:definitions>
  <inkml:trace contextRef="#ctx0" brushRef="#br0">175 0 13261,'0'0'2386,"-3"12"-667,-19 127 32,5 1 0,1 173 0,16-307-1628,1 0-1,-1 0 1,1 0 0,0 0 0,3 11 0,-4-16-128,1 0 0,-1-1 0,0 1 0,1 0 0,-1 0 0,0-1 0,1 1 0,-1 0 1,1 0-1,-1-1 0,1 1 0,-1 0 0,1-1 0,-1 1 0,1-1 0,0 1 0,-1-1 0,1 1 0,0-1 0,0 1 0,-1-1 0,1 0 1,0 1-1,0-1 0,-1 0 0,1 0 0,0 0 0,0 1 0,0-1 0,0 0 0,-1 0 0,1 0 0,0 0 0,0 0 0,0-1 0,0 1 1,0 0-1,-1 0 0,1 0 0,0-1 0,0 1 0,-1 0 0,1-1 0,0 1 0,0-1 0,-1 1 0,1-1 0,0 1 0,-1-1 0,2-1 1,1-1-153,-1 0 1,1 0 0,0-1 0,-1 0 0,0 1 0,1-1 0,-2 0 0,1 0 0,0 0 0,-1 0 0,0 0 0,0 0 0,0-1 0,0 1 0,-1 0-1,1 0 1,-1-1 0,-1-4 0,1 1 59,0 0 0,-1 0 1,0 1-1,0-1 0,-1 0 0,0 0 0,0 1 0,-1-1 0,-4-8 0,2 8 307,0 0-1,0 0 0,-1 1 1,0 0-1,0 0 0,-1 0 1,0 1-1,0 0 1,0 0-1,-1 1 0,0 0 1,0 0-1,0 1 1,-1 0-1,1 1 0,-1-1 1,-11-1-1,19 4-148,0 1 0,0 0 0,0 0-1,0 0 1,0 0 0,0 0 0,0 0 0,0 0 0,0 0 0,0 1-1,0-1 1,0 0 0,0 0 0,0 1 0,0-1 0,0 1 0,0-1-1,1 1 1,-1-1 0,0 1 0,0-1 0,0 1 0,1 0 0,-1 0-1,0-1 1,1 1 0,-1 0 0,1 0 0,-1 0 0,1 0 0,-1-1-1,1 1 1,-1 0 0,1 0 0,0 0 0,0 0 0,-1 0-1,1 0 1,0 0 0,0 0 0,0 0 0,0 0 0,0 0 0,0 0-1,1 0 1,-1 0 0,0 1 0,1 1-22,-1-1-1,1 0 1,-1 1 0,1-1-1,0 0 1,0 0 0,0 1-1,0-1 1,1 0 0,-1 0-1,0 0 1,1 0 0,0 0-1,-1-1 1,1 1 0,0 0-1,0-1 1,0 1 0,2 0-1,1 0 36,0-1 0,1 0 0,-1 0 0,0-1 0,1 1-1,-1-1 1,0-1 0,1 1 0,-1-1 0,0 0 0,1 0 0,-1 0 0,0-1-1,0 1 1,0-1 0,0-1 0,0 1 0,-1-1 0,1 1 0,6-6 0,11-9 23,0-1 0,32-33 0,-35 32-87,6-5-347,25-24-1639,-23 13-2859,-23 28 510</inkml:trace>
</inkml:ink>
</file>

<file path=ppt/ink/ink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2.881"/>
    </inkml:context>
    <inkml:brush xml:id="br0">
      <inkml:brushProperty name="width" value="0.025" units="cm"/>
      <inkml:brushProperty name="height" value="0.025" units="cm"/>
    </inkml:brush>
  </inkml:definitions>
  <inkml:trace contextRef="#ctx0" brushRef="#br0">77 1 16015,'0'0'5477,"-4"11"-3267,-17 76-717,3 2-1,4 0 0,-3 131 0,16-202-1489,0-9 21,1-1-1,0 0 1,0 1-1,1-1 1,0 0-1,2 10 1,-2-16-63,-1 0 1,1-1 0,0 1-1,0 0 1,0-1 0,0 1 0,0-1-1,1 1 1,-1-1 0,0 1 0,1-1-1,-1 0 1,1 0 0,-1 0-1,1 0 1,-1 0 0,1 0 0,0 0-1,0 0 1,-1-1 0,1 1 0,0-1-1,0 1 1,0-1 0,0 0-1,0 0 1,-1 1 0,1-1 0,0-1-1,0 1 1,3-1 0,1 1-292,0-2 0,0 1 0,0-1 0,0 0 0,0 0 0,0 0 0,0-1 0,-1 0 0,1 0 0,-1 0 0,0-1 1,0 0-1,6-6 0,2-3-2072,0-1 0,-2 0 0,15-21 0,3-12-7565</inkml:trace>
</inkml:ink>
</file>

<file path=ppt/ink/ink5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5.396"/>
    </inkml:context>
    <inkml:brush xml:id="br0">
      <inkml:brushProperty name="width" value="0.025" units="cm"/>
      <inkml:brushProperty name="height" value="0.025" units="cm"/>
    </inkml:brush>
  </inkml:definitions>
  <inkml:trace contextRef="#ctx0" brushRef="#br0">103 1 21941,'0'0'3972,"1"10"-2590,1 7-1031,-1-1 0,-1 1 0,-1 0-1,0 0 1,-2-1 0,-5 23 0,-29 66 156,25-76-351,1 2 0,1-1 0,1 2 0,-5 41-1,14-73-157,0 0 0,0 0-1,0-1 1,0 1-1,0 0 1,0 0-1,0 0 1,0 0-1,0 0 1,0 0 0,0-1-1,0 1 1,0 0-1,0 0 1,1 0-1,-1 0 1,0 0 0,0 0-1,0 0 1,0 0-1,0 0 1,0 0-1,0-1 1,1 1 0,-1 0-1,0 0 1,0 0-1,0 0 1,0 0-1,0 0 1,0 0 0,1 0-1,-1 0 1,0 0-1,0 0 1,0 0-1,0 0 1,0 0 0,0 0-1,1 0 1,-1 0-1,0 0 1,0 0-1,0 1 1,0-1 0,0 0-1,0 0 1,1 0-1,-1 0 1,0 0-1,0 0 1,0 0 0,0 0-1,0 0 1,0 0-1,0 1 1,15-22-315,15-29-258,-26 41 513,1 0-1,1 1 1,-1 0-1,1 0 1,8-7-1,-11 12 41,0 1 0,1-1-1,-1 1 1,1 0-1,0 0 1,0 0 0,-1 1-1,1-1 1,1 1 0,-1 0-1,0 0 1,0 0 0,0 1-1,7-1 1,1 0 72,1-1 0,0 0 1,0 0-1,-1-2 0,0 1 0,0-2 0,0 0 0,0 0 1,-1-1-1,1 0 0,-1-1 0,-1-1 0,16-12 0,-19 13 35,-1 1 0,0-1 0,1-1-1,-2 1 1,1-1 0,-1 0 0,-1 0-1,1 0 1,-1-1 0,-1 0-1,0 0 1,0 0 0,-1 0 0,0 0-1,0 0 1,-1-1 0,0 1 0,-1 0-1,0-11 1,0 19-90,0 0 0,0 0 0,0 1 0,-1-1 0,1 0 0,0 1 0,0-1 0,0 0 0,-1 1 0,1-1 1,0 0-1,-1 1 0,1-1 0,0 1 0,-1-1 0,1 0 0,-1 1 0,1-1 0,-1 1 0,1-1 0,-1 1 0,0 0 0,1-1 0,-1 1 0,0 0 0,1-1 0,-1 1 0,1 0 0,-1 0 0,0-1 0,0 1 1,1 0-1,-1 0 0,0 0 0,1 0 0,-1 0 0,0 0 0,0 0 0,1 0 0,-1 0 0,0 1 0,1-1 0,-1 0 0,0 0 0,1 0 0,-1 1 0,0-1 0,1 0 0,-1 1 0,1-1 0,-1 1 0,1-1 0,-1 1 1,0-1-1,0 1 0,-33 28-284,15-5 263,0 2 1,-15 30-1,28-46 65,1 1 1,0 0-1,1 0 1,0 1-1,1-1 0,0 1 1,1-1-1,-2 22 1,4-32-38,0 0 0,0 0 0,0 1 0,0-1 0,0 0 0,1 0 0,-1 0 0,0 1 0,1-1 0,-1 0 0,1 0 1,-1 0-1,1 0 0,0 0 0,-1 0 0,1 0 0,0 0 0,0 0 0,-1 0 0,1 0 0,0 0 0,0-1 0,0 1 0,2 1 0,1-1 17,-1 0-1,0 1 0,0-1 0,1-1 1,-1 1-1,1-1 0,-1 1 0,1-1 1,3 0-1,5-1 42,0 0 0,0-1 0,0 0 0,17-6 0,18-11-210,-35 13-13,1 1-1,-1 0 1,0 1 0,18-3-1,-30 6 144,0 1 1,1 0-1,-1 0 0,1 0 0,-1 0 0,1 0 0,-1 0 1,1 0-1,-1 0 0,0 0 0,1 0 0,-1 0 0,1 0 1,-1 0-1,1 0 0,-1 1 0,0-1 0,1 0 0,-1 0 1,1 0-1,-1 1 0,0-1 0,1 0 0,-1 0 0,0 1 1,1-1-1,-1 0 0,0 1 0,1-1 0,-1 0 0,0 1 1,0-1-1,0 0 0,1 1 0,-1-1 0,0 1 0,0-1 0,0 1 1,0-1-1,0 1 0,-5 24-205,-21 22 292,25-46-88,-6 9-242,-1 0 0,0-1-1,-1 0 1,-10 8-1,15-15-325,1 0 1,0 1-1,-1-2 0,1 1 0,-1 0 0,0-1 0,0 1 0,0-1 0,1 0 0,-7 0 0,-13 0-5870</inkml:trace>
</inkml:ink>
</file>

<file path=ppt/ink/ink5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5.741"/>
    </inkml:context>
    <inkml:brush xml:id="br0">
      <inkml:brushProperty name="width" value="0.025" units="cm"/>
      <inkml:brushProperty name="height" value="0.025" units="cm"/>
    </inkml:brush>
  </inkml:definitions>
  <inkml:trace contextRef="#ctx0" brushRef="#br0">0 1 10474,'0'0'3523,"18"52"-4067,0-16-385,7 2-8936</inkml:trace>
</inkml:ink>
</file>

<file path=ppt/ink/ink5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6.083"/>
    </inkml:context>
    <inkml:brush xml:id="br0">
      <inkml:brushProperty name="width" value="0.025" units="cm"/>
      <inkml:brushProperty name="height" value="0.025" units="cm"/>
    </inkml:brush>
  </inkml:definitions>
  <inkml:trace contextRef="#ctx0" brushRef="#br0">41 1 21076,'0'0'1516,"-5"11"486,1-1-1564,-1 0-300,0 1 1,0 0-1,2 0 0,-1 1 0,1-1 0,1 1 1,0-1-1,1 1 0,0 14 0,1-26-122,0 1 0,1 0 0,-1 0-1,1-1 1,-1 1 0,1 0 0,-1 0-1,1-1 1,-1 1 0,1-1 0,0 1-1,-1-1 1,1 1 0,0-1 0,0 1 0,-1-1-1,1 1 1,0-1 0,0 0 0,0 1-1,-1-1 1,1 0 0,0 0 0,0 0-1,0 0 1,0 0 0,0 0 0,-1 0-1,1 0 1,0 0 0,0 0 0,0 0 0,0 0-1,0-1 1,-1 1 0,1 0 0,0-1-1,0 1 1,-1 0 0,3-2 0,34-16 581,-13-2-539,0-2 0,35-41 0,-33 34 14,-58 97 3590,28-61-3575,0-1 0,1 2 0,0-1 1,0 0-1,0 1 0,1-1 0,0 1 0,-1 10 1,4-18-82,-1 0 1,0 1 0,0-1 0,0 0-1,1 1 1,-1-1 0,0 0-1,1 1 1,-1-1 0,0 0 0,0 0-1,1 1 1,-1-1 0,1 0 0,-1 0-1,0 0 1,1 1 0,-1-1-1,0 0 1,1 0 0,-1 0 0,1 0-1,-1 0 1,0 0 0,1 0 0,-1 0-1,1 0 1,-1 0 0,0 0-1,1 0 1,-1 0 0,1 0 0,-1 0-1,0 0 1,1 0 0,-1-1 0,1 1-1,-1 0 1,0 0 0,1 0-1,-1-1 1,20-8 106,51-42-87,-56 39-48,0 0 1,1 1 0,0 0 0,1 1-1,25-10 1,-41 19 11,-1 1-1,0 0 1,0 0-1,1 0 1,-1 0-1,0 0 1,1 0-1,-1 0 1,0 0-1,1 0 1,-1 0-1,0 0 1,1 0-1,-1 0 1,0 0-1,1 0 1,-1 0-1,0 0 1,0 0-1,1 0 1,-1 0-1,0 0 1,1 0-1,-1 1 1,0-1-1,0 0 1,1 0-1,-1 0 1,0 1-1,0-1 1,1 0-1,-1 0 1,0 0-1,0 1 1,0-1 0,0 0-1,1 1 1,-1-1-1,0 1 1,0 16-103,-10 20 181,2-21-149,5-12 1,1 1 0,-1-1 0,1 1 0,0 0 0,1 0 0,-1 0 0,1 0 0,0 0 0,0 0 0,0 0 0,0 0 0,1 0 0,1 8 0,2-12-447,0-1 1,0 0 0,0 0 0,0 0 0,0 0-1,0 0 1,0-1 0,0 1 0,0-1 0,-1 0-1,1 1 1,0-2 0,3 0 0,23-16-5117,3-6-1916</inkml:trace>
</inkml:ink>
</file>

<file path=ppt/ink/ink5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6.707"/>
    </inkml:context>
    <inkml:brush xml:id="br0">
      <inkml:brushProperty name="width" value="0.025" units="cm"/>
      <inkml:brushProperty name="height" value="0.025" units="cm"/>
    </inkml:brush>
  </inkml:definitions>
  <inkml:trace contextRef="#ctx0" brushRef="#br0">67 305 21877,'0'0'5173,"-8"8"-3337,-25 23-843,32-30-949,0 0 1,1-1-1,-1 1 0,0 0 1,0 0-1,1 0 0,-1 0 1,0 0-1,1 0 0,-1 0 1,1 0-1,-1 0 0,1 0 1,0 0-1,-1 0 0,1 0 1,0 2-1,11 0 296,22-15-549,-32 11 167,0 0 0,0 0 0,0 0 0,0 0 1,0 0-1,0 0 0,0 0 0,-1 0 0,1 0 0,0 0 0,-1 0 0,1-1 1,-1 1-1,1 0 0,-1 0 0,1-1 0,-1 1 0,0 0 0,0-1 1,0 1-1,0 0 0,0-1 0,0 1 0,0 0 0,0-1 0,0 1 1,-1 0-1,1-1 0,-1 1 0,1 0 0,-1 0 0,1-1 0,-1 1 1,0-1-1,0 1-3,-1 1 1,1-1 0,0 1-1,0-1 1,0 1 0,-1 0-1,1 0 1,0 0 0,0-1-1,-1 1 1,1 0 0,0 1-1,0-1 1,0 0 0,-1 0-1,1 0 1,0 1 0,0-1-1,0 1 1,-1-1 0,1 1-1,0-1 1,0 1 0,0-1-1,0 1 1,0 0 0,0 0-1,0 0 1,0 0 0,0-1-1,1 1 1,-1 0 0,0 0-1,1 1 1,-1-1 0,0 0-1,0 1 1,-2 4 24,-1-1-1,1 1 1,0-1-1,1 1 0,-1 0 1,1 0-1,0 0 1,-1 9-1,3-14 17,0 0 0,-1 1 1,1 0-1,0-1 0,0 1 0,0-1 0,0 1 0,0-1 0,0 1 0,0-1 0,1 1 0,-1-1 0,0 1 0,1-1 0,0 1 1,-1-1-1,1 0 0,0 1 0,-1-1 0,1 0 0,0 1 0,0-1 0,0 0 0,0 0 0,0 0 0,1 0 0,-1 0 1,0 0-1,0 0 0,1 0 0,-1-1 0,0 1 0,1 0 0,-1-1 0,1 1 0,-1-1 0,1 0 0,-1 1 0,3-1 1,2 1 37,1-1 1,-1 0 0,1 0 0,-1-1 0,1 1-1,-1-1 1,1-1 0,-1 1 0,0-1 0,0-1 0,11-4-1,-5 0 27,-1 0-1,0 0 0,0-1 1,-1 0-1,13-14 1,3-7 396,-1-2 0,40-64 0,-47 67-233,-6 11-147,0-1 0,-1 0 0,-1-1-1,-1 0 1,0-1 0,-2 0-1,6-23 1,-34 78 945,8-16-902,-16 32 232,-33 79 0,54-110-275,0 1 0,2 1-1,1-1 1,0 1 0,2 0 0,0 0 0,1 24 0,2-45-77,0 0 0,-1-1 0,1 1 0,0 0 0,0 0 0,0 0 0,0-1 0,0 1 0,0 0 0,0 0 0,1-1 0,-1 1 0,0 0 0,0 0 0,1-1 0,-1 1 0,0 0 0,1-1 0,-1 1 0,0 0 0,1-1 0,-1 1 0,1-1 0,-1 1 0,1 0 0,0-1 0,-1 1 0,1-1 0,-1 0 0,1 1 0,0-1 0,-1 1 0,1-1 0,0 0 0,0 0 0,-1 1 0,1-1 0,0 0 0,0 0 0,-1 0 0,1 0 0,0 0 0,0 0 0,-1 0 0,1 0 0,0 0 0,0 0 0,0 0 0,-1-1 0,1 1 0,1-1 0,1 0 0,0 0 0,0-1 0,0 0 0,0 1 0,0-1 0,-1-1 0,1 1 0,-1 0 0,1 0 0,2-5 0,5-7 0,-1-2 0,0 1 0,-1-1 0,-1 0 0,0 0 0,-2-1 0,0 0 0,5-26 0,-24 77 0,14-32 0,0 0 0,-1 1 0,1-1 0,0 1 0,0-1 0,0 0 0,0 1 0,1-1 0,-1 0 0,1 0 0,0 1 0,-1-1 0,1 0 0,0 0 0,0 0 0,0 1 0,0-1 0,1 0 0,-1-1 0,1 1 0,-1 0 0,1 0 0,0-1 0,-1 1 0,1-1 0,3 3 0,1-2 0,0 0 0,1 0 0,-1-1 0,1 1 0,-1-1 0,1-1 0,-1 1 0,12-2 0,-11 0 0,1 0 0,-1 0 0,1-1 0,-1 0 0,0-1 0,1 1 0,-1-1 0,-1-1 0,1 1 0,0-1 0,-1-1 0,0 1 0,0-1 0,10-10 0,30-20 0,-46 35 0,1 0 0,-1 0 0,0-1 0,0 1 0,0 0 0,0 0 0,0 0 0,1 0 0,-1 0 0,0 0 0,0 0 0,0 0 0,0 0 0,0 0 0,1 0 0,-1 0 0,0 0 0,0 0 0,0 0 0,0 0 0,0 0 0,1 0 0,-1 0 0,0 0 0,0 0 0,0 1 0,0-1 0,0 0 0,0 0 0,1 0 0,-1 0 0,0 0 0,0 0 0,0 0 0,0 0 0,0 1 0,0-1 0,0 0 0,0 0 0,0 0 0,1 0 0,-1 0 0,0 0 0,0 1 0,0-1 0,0 0 0,0 0 0,0 0 0,0 0 0,0 0 0,0 1 0,0-1 0,0 0 0,0 0 0,0 0 0,0 0 0,0 1 0,0-1 0,0 0 0,-1 0 0,1 0 0,0 0 0,-1 9 0,-25 52-661,21-50 272,-1-1 0,2 1 0,-1 1-1,2-1 1,-1 1 0,1-1 0,1 1-1,-1 17 1,3-28-621,0 3-1506,3-5-2398,7-6-1476</inkml:trace>
</inkml:ink>
</file>

<file path=ppt/ink/ink5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7.096"/>
    </inkml:context>
    <inkml:brush xml:id="br0">
      <inkml:brushProperty name="width" value="0.025" units="cm"/>
      <inkml:brushProperty name="height" value="0.025" units="cm"/>
    </inkml:brush>
  </inkml:definitions>
  <inkml:trace contextRef="#ctx0" brushRef="#br0">1 1 11211,'0'0'11851,"8"12"-12075,-1-2 1028,3 5-2035,0-1 0,1 0 0,18 17-1,-23-26 879,-1 0 0,1-1 0,0 0 0,0 0 0,0-1 0,12 6 0,26-1 3005,-46-8-1961,0 0 1,0 0-1,1 1 1,-1-1-1,0 1 0,0 0 1,1 0-1,-1-1 1,0 1-1,1 0 0,-1 0 1,-1 2-1,-1 0-656,1 0-1,0 0 1,-1 1-1,1-1 1,1 1-1,-1-1 1,1 1-1,-1 0 1,1 0-1,0 0 1,0 1-1,1-1 1,-1 0-1,1 1 1,0-1-1,0 1 0,0 5 1,1-9-88,1 0 0,-1 0 0,1 0 0,-1 0 0,1 0 0,0 0 0,-1 0 0,1 0 0,0 0 0,0 0 0,-1-1 0,1 1 0,0 0 0,0-1 0,0 1 0,0 0 0,0-1 0,0 1 0,0-1 0,0 0 0,0 1 0,0-1 0,2 1 0,34 9-1311,-25-8 621,-7 0 765,1 0 0,-1 0 0,1 0 0,-1 0 0,0 1 0,6 4 0,-11-7 61,1 0 0,-1 0 1,0 1-1,1-1 0,-1 0 0,0 1 1,1-1-1,-1 0 0,0 1 1,0-1-1,1 0 0,-1 1 1,0-1-1,0 1 0,0-1 1,1 1-1,-1-1 0,0 0 0,0 1 1,0-1-1,0 1 0,0-1 1,0 1-1,0-1 0,0 1 1,0-1-1,0 0 0,0 1 0,-1-1 1,1 1-1,0 0 0,-1 0 93,-1 1-1,1-1 0,0 0 1,-1 0-1,1 0 0,-1 1 0,1-1 1,-1 0-1,0-1 0,1 1 0,-1 0 1,-3 1-1,-73 24 826,25-18-5403,55-14-4561,14-7-27</inkml:trace>
</inkml:ink>
</file>

<file path=ppt/ink/ink5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7.655"/>
    </inkml:context>
    <inkml:brush xml:id="br0">
      <inkml:brushProperty name="width" value="0.025" units="cm"/>
      <inkml:brushProperty name="height" value="0.025" units="cm"/>
    </inkml:brush>
  </inkml:definitions>
  <inkml:trace contextRef="#ctx0" brushRef="#br0">127 111 19538,'0'0'8339,"-10"4"-7688,0-1-401,0 2 0,1-1 0,0 1 0,0 1 0,0 0 0,-13 10 0,19-13-168,0 0 1,0-1-1,0 1 0,0 0 1,0 1-1,1-1 1,-1 0-1,1 1 1,0 0-1,0-1 1,0 1-1,1 0 1,-1 0-1,1 0 1,0 0-1,0 0 1,1 0-1,-1 1 1,1-1-1,-1 0 1,2 0-1,0 8 0,-1-11-74,0 0-1,1 0 1,-1 0-1,0 0 1,1 1-1,0-1 1,-1 0-1,1 0 1,0 0-1,-1 0 1,1-1-1,0 1 1,0 0-1,0 0 1,0 0-1,0-1 1,0 1-1,0 0 1,0-1-1,0 1 1,0-1-1,0 1 1,2 0-1,34 1 178,-28-3-149,1-1-1,-1 0 0,0 0 0,1-1 1,11-6-1,-1-2-77,0-1 0,0 0 0,-2-2 0,0 0 1,0-1-1,-1-1 0,-1 0 0,-1-2 0,0 0 0,-2 0 0,0-1 0,15-28 0,-28 46 39,1-1 0,0 1 0,-1 0-1,1 0 1,0-1 0,-1 1 0,0 0 0,1-1-1,-1 1 1,0 0 0,0-1 0,0 1-1,0 0 1,0-1 0,0 1 0,0-2-1,-1 2 7,1 1-1,-1 0 0,1 0 0,-1 0 0,1 0 1,-1 0-1,1 0 0,-1 0 0,1 0 1,-1 0-1,1 0 0,-1 0 0,0 0 1,1 0-1,-1 1 0,1-1 0,-1 0 0,1 0 1,-1 0-1,1 1 0,0-1 0,-1 0 1,1 1-1,-1-1 0,1 0 0,-1 1 0,-36 34-12,25-21 79,1 1 0,0 1-1,-14 29 1,22-38-47,0-1 1,0 1-1,1 0 1,-1 0-1,2 0 0,-1 1 1,1-1-1,0 0 0,1 0 1,0 1-1,0-1 1,2 13-1,-1-18-22,0 0 0,0 0 0,0 0 0,1 0 0,-1 0 0,1 0 0,-1 0 0,1 0 0,0 0 0,0-1 0,0 1 0,0-1 0,0 0 0,0 1 0,0-1 0,0 0 0,0 0 0,1 0 0,-1 0 0,1-1 0,-1 1 0,0-1 0,1 1 0,-1-1 0,1 0 0,-1 0 0,4 0 0,5 0 0,1 0 0,-1 0 0,1-1 0,17-4 0,-15 1-4,-1-1 1,1 0-1,-1 0 0,0-2 1,-1 1-1,1-2 0,-1 0 0,-1 0 1,1-1-1,-2 0 0,1-1 1,13-17-1,-23 27 6,-1-1 0,0 1-1,1-1 1,-1 1 0,1-1 0,-1 0 0,0 1 0,1-1 0,-1 0-1,0 1 1,1-1 0,-1 1 0,0-1 0,0 0 0,0 0 0,0 1-1,0-1 1,0 0 0,0 1 0,0-1 0,0 0 0,0 0-1,0 1 1,0-1 0,-1-1 0,-14 1 10,-22 18-24,32-14 12,0 0 0,1 1 0,0 0 0,0 0 0,0 0 0,0 0 0,0 1 0,1 0 0,0-1 0,0 1 0,0 0 0,0 1 0,1-1 0,-2 6 0,3-8 0,1 0 0,0 0 0,-1 0 0,1-1 0,0 1 0,0 0 0,1 0 0,-1 0 0,1 0 0,-1 0 0,1 0 0,0-1 0,0 1 0,0 0 0,0-1 0,1 1 0,-1 0 0,1-1 0,-1 0 0,1 1 0,0-1 0,0 0 0,0 0 0,0 0 0,1 0 0,-1 0 0,0-1 0,1 1 0,3 1 0,-5-2-129,0 0 0,0 0 0,0 0 0,0 0 0,1 0 0,-1-1 0,0 1 0,0 0 0,0-1 0,1 1 0,-1-1 0,0 1 0,1-1 0,-1 0 0,0 0-1,1 1 1,-1-1 0,0 0 0,1 0 0,-1 0 0,1-1 0,-1 1 0,0 0 0,1 0 0,-1-1 0,0 1 0,1-1 0,-1 1 0,0-1 0,0 1 0,0-1 0,1 0 0,-1 0 0,0 0 0,0 1 0,0-1 0,0 0 0,0 0 0,0 0 0,1-3 0,5-13-8290</inkml:trace>
</inkml:ink>
</file>

<file path=ppt/ink/ink5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8.386"/>
    </inkml:context>
    <inkml:brush xml:id="br0">
      <inkml:brushProperty name="width" value="0.025" units="cm"/>
      <inkml:brushProperty name="height" value="0.025" units="cm"/>
    </inkml:brush>
  </inkml:definitions>
  <inkml:trace contextRef="#ctx0" brushRef="#br0">290 37 7207,'0'0'17136,"-8"-7"-15769,7 6-1332,-2-2 72,0 0 0,0 1 0,0-1 0,0 1 0,0 0-1,0 0 1,-1 0 0,1 0 0,-1 1 0,1-1 0,-1 1-1,0 0 1,0 0 0,1 1 0,-1-1 0,0 1 0,0-1-1,0 1 1,0 0 0,0 1 0,0-1 0,1 1 0,-1-1-1,0 1 1,-5 2 0,-8 4 119,1 1 0,-1 0 1,2 1-1,-1 1 0,2 0 0,-1 1 0,-19 20 1,34-31-234,0 1 0,0-1 1,0 0-1,0 1 0,0-1 1,1 1-1,-1-1 1,0 0-1,0 1 0,0-1 1,0 0-1,1 1 0,-1-1 1,0 0-1,0 1 0,1-1 1,-1 0-1,0 0 1,0 1-1,1-1 0,-1 0 1,0 0-1,1 1 0,-1-1 1,0 0-1,1 0 0,-1 0 1,1 0-1,-1 0 0,0 0 1,1 1-1,-1-1 1,0 0-1,1 0 0,-1 0 1,1 0-1,-1 0 0,0-1 1,1 1-1,-1 0 0,1 0 1,-1 0-1,0 0 1,1 0-1,-1-1 0,29 2-36,-25-1 55,78-5-160,-51 3 38,52 1 0,-81 1 113,-1 0 0,1 0 0,-1 0 0,1 0-1,0 1 1,-1-1 0,1 0 0,-1 1 0,1-1 0,-1 1 0,1-1 0,-1 1-1,1 0 1,-1 0 0,0-1 0,1 1 0,-1 0 0,0 0 0,0 1 0,1-1 0,-1 0-1,0 0 1,0 0 0,0 1 0,-1-1 0,1 1 0,0-1 0,0 0 0,-1 1-1,1-1 1,-1 1 0,1 0 0,-1-1 0,0 1 0,0-1 0,1 1 0,-1 0 0,0-1-1,-1 1 1,1-1 0,0 1 0,0 0 0,-1-1 0,1 1 0,-1-1 0,1 1-1,-1-1 1,1 1 0,-1-1 0,0 1 0,0-1 0,0 0 0,0 0 0,0 1-1,0-1 1,0 0 0,0 0 0,-1 0 0,1 0 0,0 0 0,-1 0 0,-1 1 0,-20 12 292,-1-1 1,0 0 0,0-2 0,-1-1-1,-1-1 1,0-1 0,0-1 0,0-2-1,-41 4 1,66-8-306,1-1 1,0 0-1,0 0 1,0 0-1,0 0 1,0 0-1,-1 0 1,1 1-1,0-1 1,0 0-1,0 0 1,0 0-1,-1 0 1,1 0-1,0 0 1,0 0-1,0 0 1,-1 0-1,1 0 1,0 0-1,0 0 1,0 0-1,0 0 1,-1 0-1,1 0 1,0 0-1,0 0 1,0 0-1,-1 0 1,1 0-1,0 0 1,0-1-1,0 1 1,0 0-1,-1 0 1,1 0-1,0 0 1,0 0-1,0 0 1,0-1-1,0 1 1,0 0-1,-1 0 1,1 0-1,0 0 1,0-1-1,0 1 1,0 0-1,0 0 1,0 0-1,0 0 1,0-1-1,0 1 1,0 0-1,0 0 1,0 0-1,0-1 1,0 1-1,0 0 1,0 0-1,0-1 1,14-9-1449,24-10-2207,65-21-5554,-44 20 608</inkml:trace>
</inkml:ink>
</file>

<file path=ppt/ink/ink5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9.041"/>
    </inkml:context>
    <inkml:brush xml:id="br0">
      <inkml:brushProperty name="width" value="0.025" units="cm"/>
      <inkml:brushProperty name="height" value="0.025" units="cm"/>
    </inkml:brush>
  </inkml:definitions>
  <inkml:trace contextRef="#ctx0" brushRef="#br0">158 87 18642,'0'0'6614,"-7"11"-5877,-26 39 603,3 2-1,2 2 1,-26 68 0,53-121-1323,0 0-1,1 0 0,-1 0 1,1 1-1,-1-1 0,1 0 1,-1 1-1,1-1 0,0 1 1,0-1-1,0 0 0,0 1 1,0-1-1,0 1 0,0-1 1,0 0-1,0 1 0,1 1 0,0-3 10,0 0 0,0 0 0,0 0 0,-1 0 0,1-1 0,0 1 0,0 0 0,0 0 0,-1-1 0,1 1 0,0 0 0,0-1 0,-1 1 0,1-1 0,0 1 0,-1-1 0,1 1 0,-1-1 0,1 0 0,0 1-1,0-2 1,39-45 487,-20 16-511,-2-2 0,-1 0 1,-2 0-1,-1-2 1,-2 0-1,-1 0 0,-1-1 1,4-40-1,-29 116-133,5-15 2,-13 43-1,22-63 146,0 0 0,0 0 0,1 0 0,-1 0 0,1 0 0,0 0 0,0 0 0,1 0-1,0 0 1,0 0 0,2 7 0,-2-10-9,0-1-1,0 1 1,0 0 0,1-1-1,-1 1 1,0-1 0,1 1-1,-1-1 1,1 0-1,0 0 1,0 0 0,-1 0-1,1 0 1,0 0 0,0 0-1,0 0 1,0-1-1,0 1 1,0-1 0,0 1-1,0-1 1,0 0 0,0 0-1,0 0 1,0 0 0,0 0-1,0-1 1,0 1-1,4-1 1,2-1-7,0 0 0,0 0 0,0-1 0,0 0 0,0 0 0,0-1 0,-1 0 0,0 0 0,1 0 0,-2-1 0,8-7 0,8-8 0,35-43 0,-28 30 0,-36 69 0,-23 37 0,-11 39 0,38-101 0,0 0 0,1 0 0,0 0 0,1 0 0,0 0 0,1 0 0,1 0 0,1 14 0,-1-23 0,-1-1 0,1 0 0,0 1 0,0-1 0,0 1 0,0-1 0,0 0 0,0 0 0,0 0 0,1 0 0,-1 0 0,0 0 0,1 0 0,-1 0 0,0 0 0,1 0 0,-1-1 0,1 1 0,-1-1 0,1 1 0,0-1 0,-1 1 0,1-1 0,-1 0 0,1 0 0,0 0 0,-1 0 0,1 0 0,0 0 0,-1 0 0,1-1 0,2 0 0,5 0 0,0-1 0,0 0 0,-1 0 0,16-6 0,-8-1 0,-1 0 0,-1-1 0,1-1 0,-2 0 0,0-1 0,0 0 0,-1-1 0,0-1 0,-1 0 0,-1 0 0,0-1 0,-1 0 0,7-18 0,-26 52-172,1 1-1,1 0 1,1 0 0,1 0-1,0 1 1,-3 29 0,9-49-42,-1 0 1,1 0 0,0 0 0,0 1-1,0-1 1,1 0 0,-1 0 0,0 1-1,0-1 1,1 0 0,-1 0 0,0 0-1,1 1 1,-1-1 0,1 0 0,0 0-1,-1 0 1,1 0 0,0 0 0,0 0-1,-1 0 1,2 1 0,0-1-391,1 0 0,-1-1 0,0 1 1,0 0-1,1-1 0,-1 1 0,0-1 1,1 0-1,-1 1 0,0-1 0,4-1 0,25 1-7467</inkml:trace>
</inkml:ink>
</file>

<file path=ppt/ink/ink5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0.079"/>
    </inkml:context>
    <inkml:brush xml:id="br0">
      <inkml:brushProperty name="width" value="0.025" units="cm"/>
      <inkml:brushProperty name="height" value="0.025" units="cm"/>
    </inkml:brush>
  </inkml:definitions>
  <inkml:trace contextRef="#ctx0" brushRef="#br0">143 50 19538,'-7'9'1826,"-6"12"-1156,0 0 0,1 0 1,1 1-1,1 0 0,1 1 0,1 0 0,-5 25 0,4-7-587,2 1-1,2 0 1,1 63-1,4-104-77,0 0 1,0 1-1,0-1 1,0 0-1,-1 0 0,1 0 1,0 0-1,0 1 1,-1-1-1,1 0 0,-1 0 1,1 0-1,-1 0 1,1 0-1,-1 0 0,0 0 1,1 0-1,-2 1 1,1-2-13,1 0 1,-1 0-1,1 0 1,0 0 0,-1 0-1,1-1 1,-1 1-1,1 0 1,-1 0-1,1 0 1,-1 0 0,1-1-1,0 1 1,-1 0-1,1 0 1,0-1 0,-1 1-1,1 0 1,0-1-1,-1 1 1,1 0 0,0-1-1,-1 1 1,1-1-1,0 1 1,0 0 0,0-1-1,-1 1 1,1-1-1,0 1 1,0-1-1,0 1 1,0-1 0,0 1-1,0-1 1,0 1-1,0 0 1,0-1 0,0 1-1,0-1 1,0 1-1,0-1 1,0 1 0,1-1-1,-1 0 1,-3-56-2194,4-58 1,1 33 6630,-2 80-2525,11 29-524,-8-24-1337,1 0 0,-1-1-1,1 1 1,0-1 0,0 1-1,0-1 1,0 0 0,1-1-1,-1 1 1,1-1 0,-1 0-1,1 0 1,-1 0 0,1-1-1,-1 1 1,1-1 0,0 0-1,-1 0 1,1-1 0,-1 0-1,1 1 1,-1-1 0,8-3-1,-2 1 8,0-1 0,-1 0 0,1-1 0,-1 0 0,0 0 0,0-1-1,-1 0 1,1 0 0,10-12 0,-3-1-29,0 0 0,-1-2 0,-1 0 1,-1 0-1,0-1 0,-2-1 0,-1 0 0,10-34 0,-53 146-918,-39 111 1742,64-176-696,3-9-75,0-1-1,1 1 1,1 0 0,0 0 0,1 0 0,0 0-1,1 0 1,2 26 0,-1-40-76,0-1 0,1 0 0,-1 1 0,0-1 0,0 1 0,0-1 0,1 0 0,-1 1 0,0-1 0,0 0 0,1 1 0,-1-1 0,0 0 0,1 0 0,-1 1 0,0-1 0,1 0 0,-1 0 0,0 0 0,1 1 0,-1-1 0,1 0 0,-1 0 0,0 0 0,1 0 0,-1 0 0,1 0 0,-1 0 0,0 0 0,1 0 0,-1 0 0,1 0 0,-1 0 0,0 0 0,1 0 0,-1 0 0,1 0 0,-1-1 0,0 1 0,1 0 0,-1 0 0,1-1 0,15-9 0,-9 1 0,-1-1 0,0 1 0,-1-1 0,0 0 0,-1-1 0,0 1 0,-1-1 0,3-13 0,-1 1 0,-2 1 0,0-1 0,-1-23 0,-2 52 0,1 1 0,0-1 0,0 0 0,1 1 0,0-1 0,0 0 0,0 0 0,1 0 0,0 0 0,0 0 0,0-1 0,1 1 0,-1-1 0,2 0 0,-1 0 0,0 0 0,1-1 0,0 0 0,0 1 0,0-2 0,0 1 0,1-1 0,7 4 0,0-2 0,1-1 0,-1 0 0,1 0 0,0-2 0,0 0 0,1 0 0,-1-1 0,0-1 0,19-2 0,-26 2 0,0-1 0,0 0 0,0 0 0,0-1 0,0 1 0,0-1 0,0-1 0,0 0 0,-1 0 0,1 0 0,-1 0 0,0-1 0,0 0 0,0-1 0,-1 1 0,1-1 0,-1 0 0,0-1 0,7-10 0,-10 13 0,0 0 0,-1 0 0,1-1 0,-1 1 0,0 0 0,0-1 0,0 1 0,-1-1 0,1 1 0,-1-1 0,0 0 0,0 1 0,0-1 0,0 1 0,-1-1 0,1 1 0,-1-1 0,0 1 0,0-1 0,0 1 0,-3-5 0,3 6 0,-1 0 0,1 0 0,-1 0 0,1 1 0,-1-1 0,0 0 0,0 1 0,0 0 0,0-1 0,0 1 0,0 0 0,0 0 0,0 0 0,-1 0 0,1 0 0,0 1 0,-1-1 0,1 1 0,0-1 0,-1 1 0,1 0 0,-1 0 0,1 0 0,-1 0 0,1 0 0,0 1 0,-1-1 0,1 1 0,0 0 0,-1-1 0,-3 3 0,1 0 0,0 0 0,0 0 0,0 1 0,1-1 0,-1 1 0,1 0 0,0 0 0,0 1 0,1-1 0,-1 1 0,1 0 0,0 0 0,0 0 0,1 0 0,-3 8 0,2-7 0,1 0 0,-1 0 0,2 0 0,-1 0 0,1 0 0,-1 0 0,2 1 0,-1-1 0,1 1 0,0-1 0,0 1 0,1-1 0,2 12 0,-1-15 0,0 1 0,0-1 0,1 0 0,-1 0 0,1-1 0,0 1 0,-1 0 0,1-1 0,1 0 0,-1 1 0,0-1 0,0-1 0,1 1 0,-1 0 0,1-1 0,-1 0 0,1 1 0,0-2 0,0 1 0,-1 0 0,1-1 0,0 1 0,4-1 0,7 1 0,1-1 0,-1 0 0,0-1 0,24-5 0,-24 2 0,0-1 0,0 0 0,0-1 0,-1-1 0,0-1 0,0 0 0,-1 0 0,0-1 0,0-1 0,20-21 0,-18 16 0,-1 0 0,-1-1 0,0-1 0,-1 0 0,-1-1 0,-1 0 0,15-36 0,-22 46 0,0-1 0,-1 0 0,0 1 0,0-1 0,-1 0 0,0-1 0,-1-12 0,0 21 0,0-1 0,0 0 0,0 1 0,0-1 0,-1 0 0,1 1 0,-1-1 0,1 1 0,-1-1 0,0 1 0,0-1 0,0 1 0,1-1 0,-1 1 0,-1-1 0,1 1 0,0 0 0,0 0 0,0 0 0,-1 0 0,1 0 0,0 0 0,-1 0 0,1 0 0,-1 0 0,1 1 0,-1-1 0,0 0 0,1 1 0,-1-1 0,1 1 0,-1 0 0,0 0 0,0 0 0,1 0 0,-1 0 0,0 0 0,1 0 0,-1 0 0,0 0 0,1 1 0,-1-1 0,0 1 0,1-1 0,-1 1 0,-1 1 0,-6 1 0,-1 2 0,1-1 0,0 1 0,0 0 0,0 1 0,1 0 0,0 1 0,0 0 0,0 0 0,1 0 0,0 1 0,-8 13 0,0-1 0,2 0 0,0 1 0,2 1 0,-11 28 0,17-38 8,1 1-1,0 1 1,1-1 0,1 0-1,0 1 1,1-1 0,0 16-1,1-25-18,0 0 0,0 0-1,1 0 1,-1 0 0,1 0-1,0 0 1,0 0-1,0 0 1,1 0 0,-1 0-1,1 0 1,0-1 0,0 1-1,0-1 1,0 1-1,1-1 1,0 0 0,-1 0-1,1 0 1,0 0 0,1 0-1,-1-1 1,0 1 0,1-1-1,-1 0 1,7 3-1,-10-6-135,0 1-1,0 0 1,-1 0-1,1-1 0,0 1 1,0 0-1,0 0 0,-1-1 1,1 1-1,0 0 0,0-1 1,0 1-1,0 0 1,0-1-1,0 1 0,0 0 1,0-1-1,0 1 0,0 0 1,0-1-1,0 1 0,0 0 1,0 0-1,0-1 1,0 1-1,0 0 0,0-1 1,0 1-1,1 0 0,-1-1 1,0 1-1,0 0 0,0 0 1,0-1-1,1 1 1,-1 0-1,0 0 0,0-1 1,1 1-1,-1 0 0,0 0 1,0 0-1,1 0 0,-1-1 1,0 1-1,1 0 1,-1 0-1,0 0 0,1 0 1,-1 0-1,0 0 0,1 0 1,-1 0-1,0 0 0,0 0 1,1 0-1,-1 0 1,0 0-1,1 0 0,-1 0 1,-20-24-7834</inkml:trace>
</inkml:ink>
</file>

<file path=ppt/ink/ink5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0.392"/>
    </inkml:context>
    <inkml:brush xml:id="br0">
      <inkml:brushProperty name="width" value="0.025" units="cm"/>
      <inkml:brushProperty name="height" value="0.025" units="cm"/>
    </inkml:brush>
  </inkml:definitions>
  <inkml:trace contextRef="#ctx0" brushRef="#br0">1 1 20083,'0'0'7399</inkml:trace>
</inkml:ink>
</file>

<file path=ppt/ink/ink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3.617"/>
    </inkml:context>
    <inkml:brush xml:id="br0">
      <inkml:brushProperty name="width" value="0.025" units="cm"/>
      <inkml:brushProperty name="height" value="0.025" units="cm"/>
    </inkml:brush>
  </inkml:definitions>
  <inkml:trace contextRef="#ctx0" brushRef="#br0">40 431 12300,'0'0'6464,"-3"12"-4649,-1-1-1431,-4 11 228,2 0 0,0 1 0,1-1 0,-2 33 0,7-54-595,0-1 0,-1 0 0,1 0 1,0 1-1,0-1 0,0 0 0,0 1 1,0-1-1,0 0 0,0 0 0,1 1 0,-1-1 1,0 0-1,0 1 0,0-1 0,0 0 1,0 0-1,0 1 0,0-1 0,1 0 1,-1 0-1,0 1 0,0-1 0,0 0 0,0 0 1,1 0-1,-1 1 0,0-1 0,0 0 1,1 0-1,-1 0 0,0 0 0,0 0 0,1 1 1,-1-1-1,0 0 0,1 0 0,-1 0 1,1 0-1,12-6 407,10-16 16,-13 10-460,-1 0-1,-1 0 1,0-1-1,0 0 1,-2-1-1,0 0 1,0 0-1,-1 0 1,-1 0 0,0-1-1,2-21 1,-6 36 19,0 0 1,0 0 0,0 0 0,0 0 0,0 0-1,0 0 1,0 0 0,0 0 0,0 0-1,0 0 1,0 1 0,0-1 0,0 0-1,0 0 1,0 0 0,0 0 0,-1 0 0,1 0-1,0 0 1,0 0 0,0 0 0,0 0-1,0 0 1,0 0 0,0 0 0,0 0 0,0 0-1,0 0 1,0 0 0,-1 0 0,1 0-1,0 0 1,0 0 0,0 0 0,0 0 0,0 0-1,0 0 1,0 0 0,0 0 0,0 0-1,-1 0 1,1 0 0,0 0 0,0 0 0,0 0-1,0 0 1,0 0 0,0 0 0,0 0-1,0 0 1,0 0 0,0 0 0,0 0 0,0 0-1,0 0 1,-1-1 0,1 1 0,0 0-1,0 0 1,-9 14 79,-7 19 197,10-17 46,0 0-1,1 0 1,0 1-1,2-1 1,0 1-1,1 0 1,0 0-1,2 25 1,0-41-301,0 0-1,1 0 1,-1 0 0,0 0 0,0 0 0,1 0-1,-1-1 1,1 1 0,-1 0 0,1 0 0,-1 0 0,1 0-1,0-1 1,-1 1 0,1 0 0,0-1 0,0 1 0,-1 0-1,1-1 1,0 1 0,0-1 0,0 1 0,0-1-1,0 0 1,0 1 0,0-1 0,-1 0 0,1 0 0,0 1-1,0-1 1,0 0 0,0 0 0,0 0 0,0 0 0,0 0-1,0-1 1,0 1 0,0 0 0,0 0 0,0-1-1,0 1 1,1-1 0,3-1 17,0 1-1,-1-1 1,1 0-1,0-1 1,-1 1-1,0-1 1,5-3-1,4-7-201,0 0 0,0-1 0,-2 0-1,0-1 1,0-1 0,-1 1 0,-1-1-1,-1-1 1,0 0 0,-2 0 0,1-1-1,3-21 1,-21 73-181,8-27 451,0 0 1,1 0 0,0 0-1,0 0 1,0 0 0,1 0-1,0 0 1,0 1 0,1-1-1,0 0 1,0 0 0,1 1-1,1 7 1,-1-14-86,-1-1 1,1 1 0,-1-1-1,1 1 1,-1-1-1,1 1 1,0-1 0,-1 1-1,1-1 1,-1 1-1,1-1 1,0 0 0,0 0-1,-1 1 1,1-1-1,0 0 1,-1 0 0,1 0-1,0 1 1,0-1-1,-1 0 1,1 0-1,0 0 1,0 0 0,-1-1-1,1 1 1,0 0-1,0 0 1,0-1 0,24-8 376,-9-6-322,-1 1-1,0-2 1,-1 0 0,0-1-1,-1 0 1,-2-1-1,13-23 1,12-16-537,-50 99-945,8-17 1392,-2-5 54,2 1-1,1 0 1,0 1-1,-1 21 1,6-42-39,-1-1 1,1 1-1,0 0 1,0-1-1,0 1 1,0-1-1,0 1 1,0-1-1,0 1 0,0 0 1,0-1-1,0 1 1,0-1-1,0 1 1,0 0-1,0-1 1,0 1-1,1-1 1,-1 1-1,0-1 1,0 1-1,1-1 1,-1 1-1,0-1 0,1 1 1,-1-1-1,1 1 1,-1-1-1,0 1 1,1-1-1,-1 0 1,1 1-1,-1-1 1,1 0-1,-1 0 1,1 1-1,0-1 0,0 0 1,22-12-758,18-33-2101,-21 18-312,-2-2-1,21-42 0,-23 36 1616,-1 0 0,9-39 0,-2-24 2505,-15 1 4203,-7 97-5094,0 0 0,1 0 0,-1 0 0,0-1 0,0 1 0,0 0 1,0 0-1,0 0 0,0 0 0,0 0 0,0-1 0,0 1 0,0 0 0,1 0 0,-1 0 0,0 0 0,0-1 0,0 1 0,0 0 0,0 0 0,0 0 0,0 0 0,0-1 0,0 1 0,0 0 0,-1 0 1,1 0-1,0 0 0,0 0 0,0-1 0,0 1 0,0 0 0,0 0 0,0 0 0,0 0 0,0 0 0,0-1 0,-1 1 0,1 0 0,0 0 0,0 0 0,0 0 0,0 0 0,0 0 0,-1 0 0,1 0 1,0 0-1,0-1 0,0 1 0,0 0 0,0 0 0,-1 0 0,1 0 0,0 0 0,0 0 0,0 0 0,0 0 0,-1 0 0,1 0 0,0 0 0,0 0 0,0 0 0,0 0 0,-1 1 0,1-1 0,0 0 0,0 0 1,0 0-1,-1 0 0,-9 16 1341,-11 29-616,11-17-67,1 0 0,1 1-1,1 0 1,2 1-1,1-1 1,-1 33 0,5-60-713,0 0 1,0 0-1,0 0 1,0 0 0,1 0-1,-1 0 1,0 0 0,1 0-1,-1 0 1,1 0-1,0 0 1,0 0 0,0 0-1,0 0 1,0 0-1,0-1 1,0 1 0,1 0-1,-1-1 1,1 1-1,-1-1 1,1 0 0,-1 1-1,1-1 1,0 0-1,0 0 1,-1 0 0,1 0-1,0 0 1,0 0-1,0-1 1,0 1 0,0-1-1,0 1 1,0-1-1,0 0 1,1 0 0,-1 0-1,4 0 1,10-2-643,0 0 0,-1 0 1,1-2-1,22-7 0,-4 1-1181,-26 9 1827,-1-1 1,1 1-1,0 0 1,0 1-1,0 0 1,0 0-1,8 2 1,-15-2 80,1 0 1,-1 1-1,0-1 1,0 0-1,0 1 1,0-1-1,0 1 0,0-1 1,0 1-1,0-1 1,0 1-1,0 0 1,-1-1-1,1 1 0,0 0 1,0 0-1,0 0 1,-1-1-1,1 1 1,-1 0-1,1 0 0,0 2 1,-1-1 52,1 0 0,-1 0 0,-1 0 0,1 0 0,0 0 0,0 0 0,-1 0 0,1 0 0,-1 0 0,1 0 0,-1 0 0,0 0 0,0 0 0,0 0 0,0 0 0,0-1 0,-2 3 0,-8 10 290,1-1 0,-2 0 0,0-1 1,-1 0-1,0-1 0,-24 16 1,26-19-299,-1-1 1,1 0 0,-2-1 0,1 0-1,-1-1 1,0-1 0,0 0 0,-24 4-1,36-7-168,1-1-1,0 0 1,-1-1 0,1 1-1,-1 0 1,1 0-1,-1 0 1,1 0 0,-1 0-1,1 0 1,-1 0-1,1-1 1,-1 1-1,1 0 1,-1 0 0,1-1-1,0 1 1,-1 0-1,1-1 1,0 1 0,-1 0-1,1-1 1,0 1-1,-1-1 1,1 1-1,0-1 1,0 1 0,-1 0-1,1-1 1,0 1-1,0-1 1,0 1-1,0-1 1,0 1 0,0-1-1,0 1 1,-1-1-1,2 1 1,-1-1 0,0 1-1,0-1 1,0 1-1,0-1 1,0 1-1,0-1 1,0 1 0,1-1-1,-1 0 1,10-27-2376,11-12-2585,36-54 1,-6 11-2797,-9 8-2006</inkml:trace>
</inkml:ink>
</file>

<file path=ppt/ink/ink5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1.203"/>
    </inkml:context>
    <inkml:brush xml:id="br0">
      <inkml:brushProperty name="width" value="0.025" units="cm"/>
      <inkml:brushProperty name="height" value="0.025" units="cm"/>
    </inkml:brush>
  </inkml:definitions>
  <inkml:trace contextRef="#ctx0" brushRef="#br0">223 61 11211,'0'0'3726,"-3"-10"-251,2 9-3391,0-4 352,-1 1 0,0 0 0,1 0 0,-2 0 0,1 0 0,0 1 1,-5-6-1,6 8-287,0 0 0,-1-1 0,1 1 0,0 0 0,-1 0 0,1 0 0,-1 1 0,0-1 0,1 0 0,-1 1 1,1-1-1,-1 1 0,0-1 0,0 1 0,1 0 0,-1 0 0,0-1 0,0 1 0,1 0 0,-1 1 0,0-1 0,0 0 0,1 0 1,-1 1-1,0-1 0,1 1 0,-1 0 0,1-1 0,-4 3 0,-3 2 83,0 0-1,0 1 1,1 0 0,0 0 0,0 1-1,0 0 1,1 0 0,0 0 0,-5 9-1,-2 4 4,0 1 0,-13 32 0,22-45-207,0 1 0,2 0 0,-1 0 0,1 0 0,0 0 1,-1 13-1,3-20-32,0 0 0,0 0 0,0 0-1,0 0 1,0 0 0,0 0 0,1 0 0,-1 0 0,0 0 0,1 0 0,0 0 0,-1 0 0,1-1 0,0 1 0,0 0 0,0 0 0,0-1-1,1 1 1,-1-1 0,0 1 0,1-1 0,-1 1 0,0-1 0,1 0 0,0 1 0,-1-1 0,1 0 0,0 0 0,0 0 0,0-1 0,-1 1-1,1 0 1,4 0 0,6 0 11,-1 0 0,1-1 0,0 0 0,0-1 0,-1 0 0,1-1 0,-1 0 0,1-1 0,-1-1 0,0 1 0,0-2 0,0 0 0,0 0 0,-1-1 0,18-12 0,-17 10 15,-1 0-1,1-1 1,-2 0 0,1 0 0,-1-1-1,0 0 1,-1-1 0,-1 0 0,1 0 0,-2-1-1,1 0 1,-2 0 0,8-23 0,-10 6 45,-3 29-78,0 0 1,0-1-1,-1 1 1,1 0-1,0 0 0,0 0 1,0-1-1,0 1 1,-1 0-1,1 0 1,0 0-1,0 0 0,0-1 1,-1 1-1,1 0 1,0 0-1,0 0 1,-1 0-1,1 0 1,0 0-1,0 0 0,-1 0 1,1 0-1,0 0 1,0 0-1,-1 0 1,1 0-1,0 0 1,-1 0-1,1 0 0,0 0 1,0 0-1,-1 0 1,1 0-1,0 0 1,0 0-1,0 0 1,-1 0-1,1 1 0,0-1 1,0 0-1,-1 0 1,1 0-1,0 0 1,0 1-1,0-1 1,-5 4-108,1 0 1,0 0 0,0 1 0,0 0 0,0-1 0,-4 10-1,-5 9 46,0 0-1,2 0 0,1 1 1,1 0-1,0 1 0,2 0 0,-5 34 1,12-58 79,0 1 1,-1-1 0,1 1-1,0-1 1,0 1 0,0-1-1,0 1 1,0 0 0,0-1-1,1 1 1,-1-1 0,0 1-1,1-1 1,-1 1 0,1-1-1,0 1 1,-1-1 0,1 0-1,0 1 1,0-1 0,0 0-1,0 0 1,2 2 0,-2-2 16,1-1-1,0 1 1,-1-1 0,1 1 0,0-1 0,-1 0-1,1 0 1,0 0 0,-1 0 0,1 0 0,0 0-1,-1 0 1,1-1 0,0 1 0,-1-1 0,1 1-1,2-2 1,8-4 145,-1 0 0,0 0 0,-1-1 0,16-13 0,1-3 193,-2-2-1,0 0 1,22-31-1,-33 38-150,-2 0 0,0 0-1,-1-1 1,-1-1-1,-1 1 1,8-28-1,-46 130-1231,21-65 1037,0 1-1,2 0 1,0 0-1,1 0 1,1 1-1,1 0 1,-1 33-1,4-52-8,0 0 1,0 0-1,0 0 0,0 0 0,0-1 0,0 1 0,1 0 0,-1 0 0,0 0 1,0 0-1,1-1 0,-1 1 0,1 0 0,-1 0 0,1-1 0,-1 1 1,1 0-1,-1-1 0,1 1 0,0-1 0,-1 1 0,1-1 0,0 1 1,0-1-1,-1 1 0,1-1 0,1 1 0,27-2 391,-21-1-285,1-1 0,-1 0 1,0-1-1,15-8 0,-2-2-113,-2-1 0,1-1 0,-2-1 0,0-1 0,-1 0 0,-1-1 0,0-1 0,-2 0 0,0-1 0,19-42 0,-61 155 0,13-57-290,-12 36-1286,25-65 1362,1-1-1,0 0 1,0 1 0,0-1 0,0 1-1,1-1 1,0 1 0,0 0 0,0-1 0,2 8-1,-1-13-29,-1 1 0,1 0 1,0 0-1,-1-1 0,1 1 0,0-1 0,-1 1 0,1 0 0,0-1 0,0 1 0,0-1 0,-1 1 0,1-1 0,0 0 0,0 1 0,0-1 0,0 0 0,0 0 1,0 0-1,0 1 0,0-1 0,-1 0 0,1 0 0,0 0 0,0-1 0,0 1 0,0 0 0,0 0 0,0 0 0,1-1 0,1 0-564,23-3-5177</inkml:trace>
</inkml:ink>
</file>

<file path=ppt/ink/ink5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1.627"/>
    </inkml:context>
    <inkml:brush xml:id="br0">
      <inkml:brushProperty name="width" value="0.025" units="cm"/>
      <inkml:brushProperty name="height" value="0.025" units="cm"/>
    </inkml:brush>
  </inkml:definitions>
  <inkml:trace contextRef="#ctx0" brushRef="#br0">280 56 13805,'0'0'7180,"4"-8"-1324,7-26-1633,-10 33-4184,-1 1-1,0-1 1,0 1 0,0-1-1,0 1 1,0-1 0,0 1 0,-1 0-1,1-1 1,0 1 0,0-1-1,0 1 1,0-1 0,0 1-1,-1-1 1,1 1 0,0 0-1,0-1 1,-1 1 0,1 0-1,0-1 1,-1 1 0,1 0-1,0-1 1,-1 1 0,1 0-1,0-1 1,-1 1 0,1 0 0,-1 0-1,1 0 1,-1-1 0,1 1-1,0 0 1,-1 0 0,1 0-1,-2 0 1,-18 0 200,15 0-245,-4 1 6,0 0 0,0 1 0,1 0 0,-1 1 0,0-1 0,1 2 0,0-1 0,0 1 0,0 1 0,0-1 0,0 1 0,-7 7 0,9-8 0,0 1 0,1 0 0,-1 0 0,1 1 0,0-1 0,1 1 0,0 0 0,-1 0 0,2 1 0,-1-1 0,1 1 0,0-1 0,0 1 0,1 0 0,-2 10 0,4-15-2,0-1 1,0 1-1,0-1 1,0 0-1,1 1 1,-1-1-1,0 1 1,1-1-1,-1 0 1,1 0-1,0 1 1,-1-1-1,1 0 1,0 0-1,0 0 1,0 1-1,0-1 1,0 0-1,0 0 1,0-1-1,0 1 1,0 0-1,0 0 0,1 0 1,-1-1-1,0 1 1,1-1-1,-1 1 1,0-1-1,1 1 1,-1-1-1,0 0 1,1 0-1,-1 1 1,1-1-1,-1 0 1,2-1-1,65 0-171,-57 0 116,2 0-158,0 0-78,-1 0-1,0 0 1,0 1 0,23 3-1,-34-3 265,0 1 0,1-1 0,-1 1 0,1-1 0,-1 1 0,1-1 0,-1 1 0,0 0 0,0-1 0,1 1 0,-1 0 0,0 0 0,0 0 0,0 0-1,0 0 1,0 0 0,0 0 0,0 1 0,1 1 0,-2-2 24,1 1-1,-1 0 0,0 0 1,0 0-1,0 0 0,0 0 1,0 0-1,0 0 0,0 0 1,-1 0-1,1 0 0,-1 0 1,1 0-1,-1 0 0,0-1 1,0 1-1,0 0 0,0 0 1,-1 1-1,-4 6 46,-1-1 0,0 0 1,0 0-1,-1-1 0,1 0 0,-2 0 0,1-1 0,-13 8 1,-3 0 0,0-1 0,-28 11 1,-11-6-679,59-18-109,1 0 1,-1 1 0,0-1-1,0 0 1,0-1-1,0 1 1,1-1 0,-7-1-1,-12-13-10325</inkml:trace>
</inkml:ink>
</file>

<file path=ppt/ink/ink5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232"/>
    </inkml:context>
    <inkml:brush xml:id="br0">
      <inkml:brushProperty name="width" value="0.025" units="cm"/>
      <inkml:brushProperty name="height" value="0.025" units="cm"/>
    </inkml:brush>
  </inkml:definitions>
  <inkml:trace contextRef="#ctx0" brushRef="#br0">0 478 13261,'0'0'6843,"7"-11"-4291,-6 8-2426,10-17 1735,1 0 1,20-25 0,-28 40-1725,-1 0 0,1 1 0,0 0 0,0 0 0,1 0 0,-1 0 0,1 1 0,-1-1 1,1 1-1,0 0 0,1 1 0,-1-1 0,0 1 0,1 0 0,-1 0 0,1 1 0,8-2 1,-12 3-173,-1 1 0,0-1 0,0 0 1,0 0-1,0 1 0,1-1 0,-1 1 1,0-1-1,0 1 0,0-1 0,0 1 1,0 0-1,0 0 0,-1-1 0,1 1 1,0 0-1,0 0 0,0 0 0,-1 0 1,1 0-1,0 0 0,-1 0 1,1 0-1,-1 0 0,1 0 0,-1 0 1,0 1-1,1-1 0,-1 0 0,0 0 1,0 2-1,2 46-873,-2-38 878,-14 187-1108,14-198 1138,0 1-1,0-1 0,0 1 0,0 0 0,0-1 0,0 1 0,0-1 0,0 1 0,0 0 0,0-1 0,1 1 0,-1-1 0,0 1 0,0-1 0,1 1 0,-1 0 0,0-1 0,1 1 0,-1-1 0,0 0 0,1 1 0,-1-1 0,1 1 0,-1-1 1,1 0-1,-1 1 0,1-1 0,-1 0 0,1 1 0,-1-1 0,1 0 0,0 0 0,0 1 0,24-6 363,23-22 686,-19 3-497,0-1 0,-1-1 0,24-32 0,-41 45-430,0 0 0,-2-1-1,0 0 1,0-1 0,-1 0-1,-1 0 1,0-1 0,-1 0-1,4-21 1,-35 91-730,13-23 601,4-15-3,2 1 0,0 0 0,1 0 0,0 0 0,1 0 0,-1 25 0,5-41 13,0-1 0,0 1 0,0 0 1,0-1-1,1 1 0,-1-1 0,0 1 0,0-1 0,0 1 0,1-1 0,-1 1 1,0-1-1,1 0 0,-1 1 0,1-1 0,-1 1 0,0-1 0,1 0 1,-1 1-1,1-1 0,-1 0 0,1 1 0,-1-1 0,1 0 0,-1 0 0,1 0 1,-1 1-1,1-1 0,-1 0 0,1 0 0,0 0 0,-1 0 0,1 0 0,-1 0 1,1 0-1,-1 0 0,1 0 0,-1 0 0,1 0 0,0-1 0,-1 1 1,1 0-1,-1 0 0,1 0 0,-1-1 0,1 1 0,-1 0 0,1-1 0,29-14 348,-4-5-299,-2-2 0,0 0 1,-1-2-1,-1 0 0,-2-1 0,0-2 1,-2 0-1,-1-1 0,24-53 0,-48 98-753,-56 134-605,54-126 1361,0 2 0,2-1 0,1 1-1,-4 37 1,10-63-49,0 1 0,0-1 0,0 0 0,0 0 0,0 0 0,0 0 0,0 1 0,0-1 0,1 0 0,-1 0 0,0 0 0,1 0 0,-1 1-1,1-1 1,-1 0 0,1 0 0,0 0 0,-1 0 0,1 0 0,0 0 0,-1-1 0,1 1 0,0 0 0,0 0 0,0 0 0,0-1 0,0 1 0,2 1 0,0-2 23,0 1 0,0-1 0,0 1 0,0-1 0,0 0 0,0 0 0,0 0 0,0 0 0,0-1 0,0 1 0,4-2 0,7-2 124,0-1 1,-1 0-1,24-13 0,-15 4-97,0 0 1,0-1-1,-2-1 0,29-28 0,-42 37-38,0 0 0,-1 0 0,0-1-1,0 0 1,-1 0 0,0 0 0,0-1-1,-1 0 1,0 0 0,-1 0 0,0 0-1,0 0 1,-1-1 0,0 1 0,0-14 0,-2 23-22,0-1 1,0 0 0,0 1 0,0-1 0,0 0 0,0 1 0,0-1 0,0 0 0,0 1 0,0-1 0,0 0 0,-1 1 0,1-1 0,0 1 0,-1-1 0,1 0 0,0 1 0,-1-1 0,1 1 0,-1-1 0,1 1 0,0-1 0,-1 1 0,1-1 0,-1 1 0,0 0 0,1-1 0,-1 1 0,1 0 0,-1-1 0,0 1 0,1 0 0,-1 0 0,1 0 0,-1 0 0,0-1-1,1 1 1,-1 0 0,0 0 0,1 0 0,-1 0 0,0 0 0,1 1 0,-1-1 0,0 0 0,1 0 0,-2 1 0,-1 0-22,0 0-1,0 0 0,0 0 1,1 0-1,-1 1 1,0-1-1,1 1 1,-1 0-1,-4 4 0,-1 3 13,-1 0-1,1 0 0,1 1 0,0 1 0,0-1 0,1 1 0,0 0 0,1 1 1,0-1-1,1 1 0,0 0 0,1 0 0,-2 19 0,5-29 20,1-1-1,-1 1 0,1 0 1,0-1-1,-1 1 1,1-1-1,0 1 1,0-1-1,0 1 0,0-1 1,0 1-1,1-1 1,-1 0-1,0 0 1,1 0-1,-1 0 0,1 0 1,-1 0-1,1 0 1,-1 0-1,1 0 1,-1-1-1,3 1 0,48 16 103,-40-14-101,-7-1 10,1-1-1,0 0 1,-1 0-1,1 0 1,0 0-1,0-1 1,-1 0-1,1 0 1,0-1 0,0 0-1,0 0 1,-1 0-1,1 0 1,-1-1-1,1 0 1,-1 0-1,0-1 1,1 0 0,4-3-1,1-3 28,0-1 1,0 0-1,-1 0 0,-1-1 0,0 0 1,13-22-1,15-30-43,-3-1 0,-2-3 0,-4 0 0,22-77 0,-61 169 0,-2 0 0,0-1 0,-1-1 0,-19 23 0,1 1 0,-3 4 0,-37 61 0,64-98 0,1-1 0,1 1 0,0 1 0,1-1 0,0 1 0,-2 18 0,7-31 0,-1-1 0,1 1 0,0-1 0,1 1 0,-1-1 0,0 1 0,0-1 0,1 1 0,-1-1 0,1 1 0,-1-1 0,1 0 0,0 1 0,-1-1 0,1 0 0,0 1 0,0-1 0,0 0 0,0 0 0,0 0 0,0 0 0,0 0 0,0 0 0,1 0 0,-1 0 0,0 0 0,0 0 0,1-1 0,-1 1 0,1-1 0,-1 1 0,1-1 0,-1 1 0,1-1 0,-1 0 0,1 0 0,-1 0 0,1 0 0,-1 0 0,3 0 0,6 0 0,1 0 0,-1-1 0,0 0 0,20-5 0,-13 1 0,-2-1 0,1 0 0,-1-2 0,0 0 0,-1 0 0,0-1 0,0-1 0,-1-1 0,24-23 0,-26 23 0,0 0 0,-1-1 0,-1-1 0,0 1 0,0-1 0,-2-1 0,1 0 0,-2 0 0,0 0 0,8-29 0,-14 42 0,1 0 0,-1 0 0,0 0 0,1 0 0,-1 0 0,0 0 0,0 0 0,1 0 0,-1 0 0,0-1 0,0 1 0,-1 0 0,1 0 0,0 0 0,0 0 0,0 0 0,-1 0 0,1 0 0,0 0 0,-1 0 0,1 0 0,-1 0 0,0 0 0,1 0 0,-1 0 0,0 0 0,-1-1 0,1 2 0,-1-1 0,1 1 0,0 0 0,-1 0 0,1 0 0,-1 0 0,1 0 0,-1 1 0,1-1 0,-1 0 0,1 1 0,-1-1 0,1 1 0,0-1 0,-1 1 0,1 0 0,-2 1 0,-8 4 0,1 1 0,0 1 0,-15 13 0,-1 5 0,-26 33 0,45-50 0,0 0 0,1 0 0,0 1 0,1 0 0,0 0 0,0 0 0,1 1 0,-3 14 0,6-25 0,1 1 0,0-1 0,0 1 0,0-1 0,-1 1 0,1-1 0,0 1 0,0 0 0,0-1 0,0 1 0,0-1 0,0 1 0,0-1 0,0 1 0,0 0 0,1-1 0,-1 1 0,0-1 0,0 1 0,0-1 0,1 1 0,-1-1 0,0 1 0,1-1 0,-1 1 0,0-1 0,1 1 0,-1-1 0,0 0 0,1 1 0,-1-1 0,1 1 0,-1-1 0,1 0 0,-1 0 0,1 1 0,-1-1 0,1 0 0,0 0 0,28-5 0,28-25 0,-24 7 0,-24 16 0,-1 0 0,2 1 0,-1 0 0,1 0 0,0 1 0,0 0 0,0 1 0,1 0 0,0 1 0,14-3 0,-23 6 0,-1 0 0,0 0 0,1 1 0,-1-1 0,1 0 0,-1 1 0,0-1 0,0 1 0,1 0 0,-1-1 0,0 1 0,0 0 0,0 0 0,0 0 0,0 0 0,0 0 0,0 0 0,0 0 0,0 0 0,0 0 0,0 0 0,-1 1 0,1-1 0,0 0 0,-1 0 0,1 1 0,-1-1 0,0 0 0,1 1 0,-1-1 0,0 1 0,0-1 0,0 0 0,0 2 0,1 61 0,-2-46 0,1-7 0,-1-3 0,1-1 0,1 1 0,-1-1 0,1 1 0,0-1 0,3 11 0,-3-16 0,0 0 0,0 0 0,0 0 0,1 0 0,-1-1 0,0 1 0,1 0 0,-1 0 0,1-1 0,0 1 0,-1-1 0,1 0 0,0 1 0,0-1 0,0 0 0,0 0 0,0 0 0,0 0 0,0-1 0,0 1 0,0-1 0,0 1 0,0-1 0,1 1 0,-1-1 0,4 0 0,10-2-261,-1 1 0,1-2 1,-1 0-1,0-1 0,0-1 0,0 0 1,0-1-1,-1 0 0,0-1 0,0-1 1,-1 0-1,23-19 0,-34 25-245,0 1 0,0-1 0,-1 0 0,1 1 0,-1-1 0,1 0 0,-1 0 0,1 0 0,-1 0 0,0 0 0,0 0 0,0 0 0,0 0 0,0-1 0,-1 1 0,1 0 0,-1 0 0,1-5 0,0-18-9071</inkml:trace>
</inkml:ink>
</file>

<file path=ppt/ink/ink5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578"/>
    </inkml:context>
    <inkml:brush xml:id="br0">
      <inkml:brushProperty name="width" value="0.025" units="cm"/>
      <inkml:brushProperty name="height" value="0.025" units="cm"/>
    </inkml:brush>
  </inkml:definitions>
  <inkml:trace contextRef="#ctx0" brushRef="#br0">29 15 17392,'-18'-9'5029,"8"4"-320,22 5-6631,4 0-2498,-1 1-4869</inkml:trace>
</inkml:ink>
</file>

<file path=ppt/ink/ink5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907"/>
    </inkml:context>
    <inkml:brush xml:id="br0">
      <inkml:brushProperty name="width" value="0.025" units="cm"/>
      <inkml:brushProperty name="height" value="0.025" units="cm"/>
    </inkml:brush>
  </inkml:definitions>
  <inkml:trace contextRef="#ctx0" brushRef="#br0">67 0 4869,'0'0'16976,"20"98"-14894,-20-38-769,-8 7-544,-6 6-225,3-2-352,-3-7-128,6-7-32,-1-14-768,4-13-930,1-16-640,-2-14-2403,-1-10-4868</inkml:trace>
</inkml:ink>
</file>

<file path=ppt/ink/ink5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4.279"/>
    </inkml:context>
    <inkml:brush xml:id="br0">
      <inkml:brushProperty name="width" value="0.025" units="cm"/>
      <inkml:brushProperty name="height" value="0.025" units="cm"/>
    </inkml:brush>
  </inkml:definitions>
  <inkml:trace contextRef="#ctx0" brushRef="#br0">0 75 14894,'0'0'8552,"66"-20"-6470,-30 13 64,10-3-640,5 0-962,6 1-480,-3 1-480,2 2-1058,-8 2-1152,-6 3-705,-13 1-1057,-19 0-2211</inkml:trace>
  <inkml:trace contextRef="#ctx0" brushRef="#br0" timeOffset="1">64 253 16303,'0'0'10026,"93"0"-8264,-33-14-577,3 0-865,0 2-320,-6 5-1569,-16 4-2852,-15 3-1408</inkml:trace>
</inkml:ink>
</file>

<file path=ppt/ink/ink5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4.640"/>
    </inkml:context>
    <inkml:brush xml:id="br0">
      <inkml:brushProperty name="width" value="0.025" units="cm"/>
      <inkml:brushProperty name="height" value="0.025" units="cm"/>
    </inkml:brush>
  </inkml:definitions>
  <inkml:trace contextRef="#ctx0" brushRef="#br0">29 156 14189,'-4'8'2301,"4"-8"-2222,-20 38 1876,20-37-1929,-1 0-1,1 0 1,-1 0-1,0 0 1,1 0 0,0 0-1,-1 0 1,1 0-1,0 0 1,-1 0-1,1 0 1,0 0-1,0 0 1,0 0-1,0 0 1,0 1 0,0-1-1,0 0 1,1 0-1,-1 0 1,0 0-1,0 0 1,1 0-1,-1 0 1,1 0 0,-1 0-1,1 0 1,-1 0-1,1 0 1,0 0-1,0-1 1,-1 1-1,1 0 1,0 0-1,0-1 1,0 1 0,0 0-1,-1-1 1,1 1-1,0-1 1,2 1-1,7 1-532,0-1 1,1 0-1,-1-1 0,1 0 1,-1 0-1,0-1 0,1-1 1,-1 0-1,0 0 0,0-1 0,0 0 1,0-1-1,-1 0 0,1-1 1,-1 0-1,12-8 0,0-1-839,36-33-1,14-23 2477,-6 7 5583,-65 62-6651,0 1 0,0-1 0,0 1 1,1 0-1,-1 0 0,0-1 0,0 1 1,0 0-1,1-1 0,-1 1 0,0 0 0,0 0 1,1-1-1,-1 1 0,0 0 0,1 0 1,-1 0-1,0-1 0,0 1 0,1 0 1,-1 0-1,1 0 0,-1 0 0,0 0 1,1 0-1,-1 0 0,0 0 0,1-1 1,-1 2-1,0-1 0,1 0 0,-1 0 1,0 0-1,1 0 0,-1 0 0,1 0 0,-1 0 1,0 0-1,1 0 0,-1 1 0,0-1 1,1 0-1,-1 0 0,0 0 0,0 1 1,1-1-1,-1 0 0,0 0 0,0 1 1,1-1-1,-1 0 0,0 1 0,0-1 1,1 30 1763,-16 35-490,10-48-1135,2-9 66,0-1-1,1 1 1,0-1-1,0 1 1,1 0-1,0 0 1,0 0 0,1 0-1,0 9 1,0-17-218,1 1 0,-1 0 0,1-1 0,-1 1 0,1-1 0,0 1 0,-1-1 0,1 1 0,-1-1 0,1 0 0,0 1 0,-1-1 0,1 0 0,0 1 0,0-1 0,-1 0 0,1 0 0,0 0 1,0 0-1,-1 1 0,1-1 0,0 0 0,0 0 0,-1 0 0,1-1 0,0 1 0,0 0 0,-1 0 0,1 0 0,0-1 0,0 1 0,1-1 0,26-10 1360,-5-2-1114,-1-2 0,0-1 0,38-37 0,-37 32-587,2 0 0,32-21 0,-57 42 286,0-1 0,0 1 0,1 0 0,-1-1 0,0 1 0,1 0 0,-1-1 1,1 1-1,-1 0 0,0 0 0,1 0 0,-1-1 0,1 1 0,-1 0 0,0 0 0,1 0 0,-1 0 0,1 0 0,-1 0 0,1 0 1,-1 0-1,0 0 0,1 0 0,-1 0 0,1 0 0,-1 0 0,1 0 0,-1 0 0,1 0 0,-1 0 0,0 1 0,1-1 0,-1 0 0,1 0 1,-1 0-1,0 1 0,1-1 0,-1 0 0,0 1 0,1-1 0,-1 1 0,0 22-323,-16 30-81,13-45 423,0 1-1,0-1 0,1 1 0,0 0 0,0 0 1,0 10-1,2-18-14,0-1 0,1 0 0,-1 1 0,0-1 0,1 1 0,-1-1 0,0 0 0,1 1 0,-1-1 0,1 0 0,-1 1 0,1-1 0,-1 0 0,1 0 0,-1 0 0,1 1 0,-1-1 0,1 0 0,-1 0 0,1 0 1,-1 0-1,1 0 0,-1 0 0,1 0 0,-1 0 0,1 0 0,-1 0 0,1 0 0,-1 0 0,1 0 0,-1-1 0,1 1 0,-1 0 0,1 0 0,0-1 0,21-6-893,20-16-6419,-21 9-603</inkml:trace>
</inkml:ink>
</file>

<file path=ppt/ink/ink5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045"/>
    </inkml:context>
    <inkml:brush xml:id="br0">
      <inkml:brushProperty name="width" value="0.025" units="cm"/>
      <inkml:brushProperty name="height" value="0.025" units="cm"/>
    </inkml:brush>
  </inkml:definitions>
  <inkml:trace contextRef="#ctx0" brushRef="#br0">5 74 17200,'0'0'4463,"-1"-10"-1233,-2-32-1036,3 41-2163,0 0 1,0 0-1,0 0 0,1 1 1,-1-1-1,0 0 0,0 0 1,1 0-1,-1 0 0,1 0 1,-1 0-1,1 0 0,-1 1 1,1-1-1,0 0 1,-1 0-1,1 1 0,0-1 1,-1 1-1,1-1 0,0 0 1,0 1-1,0-1 0,0 1 1,-1 0-1,1-1 0,0 1 1,0 0-1,0-1 0,0 1 1,0 0-1,0 0 0,0 0 1,2 0-1,33 2-714,-31-2 515,6 4-1072,1-1 1,0 2 0,-1-1 0,0 1 0,0 1 0,0 0 0,-1 1-1,0 0 1,0 0 0,-1 1 0,11 12 0,23 15-1268,-18-24 10040,-4-2-2564,-20-8-4882,-1 0-1,1 0 1,0 0 0,0 1-1,0-1 1,-1 0 0,1 0-1,0 1 1,-1-1-1,1 0 1,-1 0 0,0 1-1,1-1 1,-1 1 0,0-1-1,0 0 1,0 3-1,0 3 277,0 0-1,-1 0 0,0 0 0,0 0 0,-1 0 0,1 0 1,-2-1-1,1 1 0,-1 0 0,-5 10 0,-47 61 2138,43-63-2008,1 0-1,0 1 1,-17 34 0,28-49-494,0 0 0,-1-1 0,1 1 0,0 0 1,-1 0-1,1 0 0,0-1 0,0 1 0,0 0 0,0 0 0,0 0 0,0 0 0,0 0 0,0 0 0,0-1 1,0 1-1,0 0 0,1 0 0,-1 0 0,0 0 0,0-1 0,1 1 0,-1 0 0,1 0 0,-1-1 0,1 1 1,-1 0-1,2 1 0,0-1 4,0 0 1,0 0-1,0 0 1,0 0 0,1 0-1,-1 0 1,0 0-1,0-1 1,1 1 0,4 0-1,10-1 50,0 1 0,26-5 0,-30 3-21,74-8-197,-30 1-3586,-42 3-1426,-6-2-2691</inkml:trace>
</inkml:ink>
</file>

<file path=ppt/ink/ink5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374"/>
    </inkml:context>
    <inkml:brush xml:id="br0">
      <inkml:brushProperty name="width" value="0.025" units="cm"/>
      <inkml:brushProperty name="height" value="0.025" units="cm"/>
    </inkml:brush>
  </inkml:definitions>
  <inkml:trace contextRef="#ctx0" brushRef="#br0">1 53 15663,'0'0'10858,"62"-43"-10762,-14 41-576,1 0-2948,-3-3-3074</inkml:trace>
</inkml:ink>
</file>

<file path=ppt/ink/ink5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747"/>
    </inkml:context>
    <inkml:brush xml:id="br0">
      <inkml:brushProperty name="width" value="0.025" units="cm"/>
      <inkml:brushProperty name="height" value="0.025" units="cm"/>
    </inkml:brush>
  </inkml:definitions>
  <inkml:trace contextRef="#ctx0" brushRef="#br0">1 557 16367,'0'0'3791,"9"5"-1901,-3-1-1631,0-1 0,1 0 0,0-1 0,0 0 1,-1 0-1,1 0 0,0-1 0,0 0 0,1 0 1,-1-1-1,0 0 0,0 0 0,0-1 0,0 0 1,0 0-1,0 0 0,10-4 0,0-1 37,-1-1 1,1 0-1,-2-2 0,1 1 0,-1-2 0,-1 0 0,0-1 0,0 0 0,-1-1 1,0-1-1,19-25 0,-22 26-119,-2-1 1,0 0-1,0-1 1,-1 0-1,-1 0 0,0 0 1,-1-1-1,-1 0 1,0 0-1,-1 0 1,0 0-1,-1 0 1,-1-30-1,-1 44-183,0-1 0,0 1-1,0 0 1,0-1 0,0 1 0,0-1 0,0 1-1,0 0 1,-1-1 0,1 1 0,0 0 0,-1-1-1,1 1 1,-1 0 0,0 0 0,1-1 0,-1 1-1,0 0 1,0 0 0,0 0 0,0 0 0,0 0-1,0 0 1,0 0 0,0 0 0,0 1 0,0-1-1,0 0 1,-1 1 0,1-1 0,0 1 0,0-1-1,-1 1 1,1-1 0,0 1 0,-1 0 0,1 0-1,-1 0 1,1-1 0,0 1 0,-1 1 0,1-1 0,0 0-1,-1 0 1,1 0 0,0 1 0,-3 0-1,-3 2-32,1-1-1,-1 1 0,1 0 0,0 1 0,0-1 0,0 1 0,0 1 0,-7 6 0,-7 9 25,0 2-1,2 0 0,1 1 1,-21 34-1,30-41 24,0-1 0,0 1 0,2 0 1,0 1-1,0-1 0,2 1 0,0 0 0,-2 27 0,6-41-2,0 0-1,0 1 1,0-1-1,0 0 1,1 1-1,-1-1 1,1 0 0,0 1-1,0-1 1,0 0-1,0 0 1,1 0-1,-1 0 1,1 0 0,0 0-1,0 0 1,0 0-1,0-1 1,0 1-1,1-1 1,-1 0 0,1 1-1,-1-1 1,1 0-1,0-1 1,0 1 0,0 0-1,0-1 1,0 0-1,0 1 1,1-1-1,-1-1 1,7 2 0,-2-1 29,1 0 0,0 0 0,0-1 0,0 0 0,0-1 0,-1 0 0,1 0 0,0-1 1,-1 0-1,1 0 0,-1-1 0,12-6 0,4-5-30,-1-1 0,0-1 0,-1-1 0,-1-1 0,-1-1 0,0 0 0,30-41 0,-4-3-9,56-103 0,-89 143 4,28-54 0,-38 71 0,-1 0 0,0-1 0,0 1 0,0-1 0,0 1 0,-1-1 0,0 0 0,-1 0 0,0-10 0,0 16 0,-1 1 0,1-1 0,-1 0 0,0 1 0,1-1 0,-1 1 0,1 0 0,-1-1 0,0 1 0,0-1 0,1 1 0,-1 0 0,0 0 0,0-1 0,1 1 0,-1 0 0,0 0 0,0 0 0,0 0 0,1 0 0,-1 0 0,0 0 0,0 0 0,1 0 0,-1 0 0,0 0 0,0 1 0,0-1 0,1 0 0,-1 1 0,0-1 0,1 0 0,-1 1 0,0-1 0,0 1 0,-9 5-11,0 0 1,0 1-1,1 0 1,0 0-1,0 1 1,-14 17-1,-44 61-127,66-85 136,-10 13-131,1 0 0,0 1 0,1 1 0,1-1 0,1 1 0,0 1 0,1 0 0,1-1 0,0 2-1,1-1 1,1 0 0,1 1 0,0 0 0,2 23 0,0-38-222,0 0 0,0 0 0,1 0 0,-1 0 0,1 0 1,0 0-1,0 0 0,0 0 0,0-1 0,1 1 0,-1 0 0,1-1 0,-1 1 1,1-1-1,0 0 0,0 1 0,0-1 0,0 0 0,1 0 0,-1 0 0,0-1 0,4 3 1,26 6-8748</inkml:trace>
</inkml:ink>
</file>

<file path=ppt/ink/ink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3.949"/>
    </inkml:context>
    <inkml:brush xml:id="br0">
      <inkml:brushProperty name="width" value="0.025" units="cm"/>
      <inkml:brushProperty name="height" value="0.025" units="cm"/>
    </inkml:brush>
  </inkml:definitions>
  <inkml:trace contextRef="#ctx0" brushRef="#br0">30 100 7527,'54'-99'16576,"-55"106"-11927,2 8-3326,-1 7-1177,-11 54 164,0-4 388,-2 77 1,12-126-594,2 0-1,1 0 1,0 0 0,2 0 0,0 0 0,2 0 0,12 32 0,-12-43-812,6 15-2453,-12-23 1563,-9-16 570,-7-13 292,1-1 1,-24-54 0,34 68 686,1 0 0,0 0 1,1 0-1,0 0 0,1-1 0,1 0 1,0 1-1,0-1 0,3-22 1,-1 31 152,0-1 0,1 1 0,0-1 0,0 1 0,0 0 0,0 0 0,0 0 0,1 0 0,0 0 0,0 1 0,0-1 0,0 1 0,1 0 0,-1-1 0,1 2 0,0-1 0,0 0 0,0 1 0,0 0 0,0 0 0,0 0 0,1 0 0,-1 1 0,1 0 0,-1-1 0,8 1 0,14-4 95,1 2-1,0 0 1,36 2-1,-51 1-304,98 5-2273,-38 1-3881,-26-1-3260</inkml:trace>
</inkml:ink>
</file>

<file path=ppt/ink/ink5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6.464"/>
    </inkml:context>
    <inkml:brush xml:id="br0">
      <inkml:brushProperty name="width" value="0.025" units="cm"/>
      <inkml:brushProperty name="height" value="0.025" units="cm"/>
    </inkml:brush>
  </inkml:definitions>
  <inkml:trace contextRef="#ctx0" brushRef="#br0">200 80 11082,'0'0'3844,"-2"-11"-481,0-4-2162,0-9 214,-4 1 3278,-5 54-3124,-74 203 416,0-2 557,80-205-2147,5-27-392,0 1 1,-1-1-1,1 0 0,0 1 0,0-1 1,0 1-1,0-1 0,0 0 1,0 1-1,0-1 0,0 0 1,0 1-1,0-1 0,0 0 1,0 1-1,0-1 0,0 1 0,0-1 1,0 0-1,0 1 0,0-1 1,1 0-1,-1 1 0,0-1 1,0 0-1,0 1 0,1-1 1,-1 0-1,0 0 0,0 1 0,1-1 1,-1 0-1,0 0 0,0 1 1,1-1-1,-1 0 0,0 0 1,1 0-1,-1 1 0,0-1 1,1 0-1,-1 0 0,0 0 0,1 0 1,-1 0-1,1 0 0,-1 0 1,0 0-1,1 0 0,-1 0 1,0 0-1,1 0 0,-1 0 0,0 0 1,1 0-1,-1 0 0,1-1 1,-1 1-1,0 0 0,1 0 1,-1 0-1,1-1 0,13-9 51,-1-1-1,0-1 1,-1 0 0,0 0-1,0-2 1,-2 1 0,17-28-1,-10 18-28,73-118-217,21-28-385,-107 163 514,0-1-1,1 1 1,0 0-1,0 1 1,0-1-1,1 1 1,0 0-1,0 1 1,0-1-1,1 1 0,-1 0 1,1 1-1,0 0 1,0 0-1,0 0 1,0 1-1,1 0 1,-1 0-1,14-1 1,-20 3 37,-1 0 1,1 0-1,-1 0 1,1 0-1,-1 0 1,1 0-1,-1 0 0,1 1 1,-1-1-1,1 0 1,-1 0-1,1 0 1,-1 1-1,1-1 1,-1 0-1,1 1 1,-1-1-1,0 0 1,1 1-1,-1-1 1,1 0-1,-1 1 1,0-1-1,1 1 1,-1-1-1,0 0 0,0 1 1,1-1-1,-1 1 1,0-1-1,0 1 1,0-1-1,0 1 1,0-1-1,0 1 1,1 0-1,-1-1 1,0 1-1,-1-1 1,1 1-1,0-1 1,0 1-1,0-1 0,0 1 1,0-1-1,0 1 1,-1-1-1,1 1 1,0-1-1,-1 1 1,-16 27 3,-5-9 124,-2-2 0,0 0 1,-1-2-1,0-1 0,-44 18 1,35-17-335,1 2 1,-54 36 0,114-57-5161,-9-3 2596,0-1 0,26-15-1,-43 22 2564,48-26-6829</inkml:trace>
</inkml:ink>
</file>

<file path=ppt/ink/ink5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062"/>
    </inkml:context>
    <inkml:brush xml:id="br0">
      <inkml:brushProperty name="width" value="0.025" units="cm"/>
      <inkml:brushProperty name="height" value="0.025" units="cm"/>
    </inkml:brush>
  </inkml:definitions>
  <inkml:trace contextRef="#ctx0" brushRef="#br0">157 48 14990,'0'0'13309,"-5"8"-12882,-147 218 123,302-417 42,-105 126-773,-48 106-588,-5-14 788,5-19 9,1 0-1,-1 0 0,1 0 1,1 0-1,0 0 1,0 0-1,0 1 0,1-1 1,0 0-1,3 13 0,-3-20 12,1 0-1,0 0 1,0 0-1,0 1 0,0-1 1,0-1-1,0 1 1,0 0-1,1 0 1,-1 0-1,0-1 0,0 1 1,1 0-1,-1-1 1,0 1-1,1-1 0,-1 0 1,0 1-1,1-1 1,-1 0-1,1 0 1,-1 0-1,0 0 0,1 0 1,-1 0-1,1 0 1,-1-1-1,0 1 0,1 0 1,-1-1-1,2 0 1,45-16 1091,-28 5-1060,-1 0 0,-1-2 0,0 0 0,-1-1 0,0 0 0,-1-2 0,-1 0 0,24-35 0,-32 34-35,-12 13-198,2 6 138,1 0 1,0-1-1,0 1 0,0 0 1,0 1-1,0-1 0,0 0 1,0 0-1,0 1 0,1-1 1,-1 1-1,-1 2 0,-20 22-24,-26 37-1,42-54 64,1 1 0,0 0-1,1 1 1,0-1 0,1 1 0,0 0-1,-5 21 1,9-31-4,0 0 1,0-1-1,0 1 0,0 0 1,0 0-1,0-1 1,0 1-1,0 0 0,0 0 1,0-1-1,1 1 0,-1 0 1,0 0-1,1-1 0,-1 1 1,0 0-1,1-1 0,-1 1 1,0 0-1,1-1 0,-1 1 1,1-1-1,-1 1 0,1-1 1,0 1-1,-1-1 1,1 1-1,0-1 0,-1 0 1,1 1-1,0-1 0,-1 0 1,1 1-1,0-1 0,-1 0 1,1 0-1,0 0 0,0 0 1,-1 0-1,1 0 0,0 0 1,0 0-1,-1 0 0,1 0 1,0 0-1,0 0 1,-1 0-1,1-1 0,0 1 1,0 0-1,0-1 0,43-16 370,-11-4-368,-1-2 0,-1-2 0,-1-1-1,49-54 1,-107 120-206,16-24-130,0 0-1,2 0 1,0 1-1,0 0 1,-10 29-1,19-35-1660,1-11 1854,0 0 1,-1 1-1,1-1 0,0 0 0,0 0 0,0 0 1,0 0-1,1 0 0,-1 1 0,0-1 0,0 0 1,0 0-1,0 0 0,0 0 0,0 1 0,0-1 1,0 0-1,0 0 0,0 0 0,0 0 0,0 0 1,1 0-1,-1 1 0,0-1 0,0 0 0,0 0 1,0 0-1,0 0 0,0 0 0,1 0 0,-1 0 1,0 0-1,0 0 0,0 0 0,0 0 0,0 0 1,1 0-1,-1 0 0,0 0 0,0 1 0,0-1 1,0-1-1,1 1 0,-1 0 0,0 0 0,0 0 1,0 0-1,0 0 0,0 0 0,1 0 0,-1 0 0,0 0 1,0 0-1,0 0 0,0 0 0,0 0 0,0 0 1,1-1-1,-1 1 0,0 0 0,0 0 0,0 0 1,0 0-1,0 0 0,0 0 0,0-1 0,0 1 1,15-12-8342</inkml:trace>
</inkml:ink>
</file>

<file path=ppt/ink/ink5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417"/>
    </inkml:context>
    <inkml:brush xml:id="br0">
      <inkml:brushProperty name="width" value="0.025" units="cm"/>
      <inkml:brushProperty name="height" value="0.025" units="cm"/>
    </inkml:brush>
  </inkml:definitions>
  <inkml:trace contextRef="#ctx0" brushRef="#br0">2 1 18770,'0'0'2850,"-2"53"-5028,2-33-929,8-2-2434,1-4-3427</inkml:trace>
</inkml:ink>
</file>

<file path=ppt/ink/ink5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775"/>
    </inkml:context>
    <inkml:brush xml:id="br0">
      <inkml:brushProperty name="width" value="0.025" units="cm"/>
      <inkml:brushProperty name="height" value="0.025" units="cm"/>
    </inkml:brush>
  </inkml:definitions>
  <inkml:trace contextRef="#ctx0" brushRef="#br0">161 0 8456,'0'0'8712,"-6"10"-8466,-23 33-137,10-18 893,-21 40 1,40-64-908,-1-1 1,1 1-1,0-1 1,0 1 0,-1-1-1,1 1 1,0 0-1,0-1 1,0 1-1,0-1 1,0 1-1,0-1 1,0 1 0,0 0-1,0-1 1,0 1-1,0-1 1,0 1-1,0-1 1,0 1 0,0 0-1,1-1 1,-1 1-1,0-1 1,0 1-1,1-1 1,-1 1-1,0-1 1,1 1 0,0 0-1,19 6 1110,41-7-1422,-41-1 94,-19 1 131,59 6-670,-59-6 722,0 0 0,0 0 1,0 0-1,0 0 0,0 0 0,0 0 0,0 1 0,0-1 0,0 0 0,0 1 0,0-1 0,0 1 0,0-1 0,0 1 0,0-1 0,0 1 0,0 0 0,0 0 0,-1-1 1,1 1-1,0 0 0,-1 0 0,1 0 0,-1 0 0,1-1 0,0 1 0,-1 0 0,0 0 0,1 0 0,-1 0 0,0 0 0,1 1 0,-1-1 0,0 0 0,0 0 0,0 0 1,0 0-1,0 0 0,0 0 0,0 0 0,-1 0 0,1 0 0,0 0 0,0 0 0,-1 0 0,1 0 0,-1 0 0,1 0 0,-1 0 0,1 0 0,-1 0 0,0 0 0,0 1 1,-3 2 199,-1 0 0,1 0 0,-1 0 0,1 0 1,-1 0-1,0-1 0,-1 0 0,1 0 1,0-1-1,-8 3 0,-60 18 1035,71-22-1273,-13 3 17,-1-1 0,1 0 0,-31 0-1,45-3-145,0 0-1,0 0 0,1 0 1,-1 0-1,0 0 1,0 0-1,0 0 0,1 0 1,-1 0-1,0 0 1,1-1-1,-1 1 0,0 0 1,0-1-1,1 1 0,-1 0 1,0-1-1,1 1 1,-1-1-1,1 1 0,-1-1 1,1 1-1,-1-1 0,1 0 1,-1 1-1,1-1 1,-1 1-1,1-1 0,0 0 1,-1 0-1,1 1 1,0-1-1,0 0 0,-1 1 1,1-1-1,0 0 0,0 0 1,0 1-1,0-1 1,0 0-1,0-1 0,1-1-797,-1 0-1,1 0 0,0 0 0,0 0 1,0 1-1,0-1 0,0 0 1,1 1-1,-1-1 0,4-4 0,18-17-11046</inkml:trace>
</inkml:ink>
</file>

<file path=ppt/ink/ink5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104"/>
    </inkml:context>
    <inkml:brush xml:id="br0">
      <inkml:brushProperty name="width" value="0.025" units="cm"/>
      <inkml:brushProperty name="height" value="0.025" units="cm"/>
    </inkml:brush>
  </inkml:definitions>
  <inkml:trace contextRef="#ctx0" brushRef="#br0">159 43 17585,'0'0'13153,"-1"-5"-13617,-1 2 470,1 1 1,0 0-1,-1-1 0,1 1 0,-1 0 1,1 0-1,-1 0 0,0 0 1,0 0-1,0 0 0,0 1 0,-1-1 1,1 1-1,0-1 0,-1 1 0,1 0 1,0 0-1,-1 0 0,0 0 1,1 1-1,-1-1 0,1 1 0,-1-1 1,0 1-1,1 0 0,-1 0 1,0 0-1,1 0 0,-1 0 0,0 1 1,1 0-1,-1-1 0,-3 2 1,1 0-17,1 0 1,-1 1-1,0-1 1,1 1 0,0 0-1,0 0 1,-1 1-1,2-1 1,-1 1 0,0 0-1,1 0 1,0 0-1,-3 5 1,3-6 9,1 0-1,0 0 1,1 0 0,-1 0-1,0 0 1,1 1 0,0-1-1,0 0 1,0 1 0,0-1-1,0 1 1,1-1 0,0 1-1,-1-1 1,1 1-1,0-1 1,1 1 0,-1-1-1,1 1 1,1 4 0,0-6 0,0 0 0,0 0 0,0 0 1,0 0-1,0-1 0,0 1 0,1-1 1,-1 1-1,1-1 0,-1 0 0,1 0 1,0 0-1,-1-1 0,1 1 0,0 0 1,-1-1-1,1 0 0,0 1 0,0-1 1,4-1-1,61-4-85,-51-1 94,1 0 1,-1 0-1,-1-2 1,1 0 0,-1-1-1,0-1 1,-1 0 0,0-1-1,26-25 1,-40 35 273,-22 35-11,19-31-264,-3 4 10,-1 1 0,1 0 0,1 0 1,0 0-1,0 1 0,0 0 0,1 0 0,0 0 1,1 0-1,-2 14 0,4-22 9,1 0-1,-1 0 1,1 0 0,-1 0-1,1 0 1,-1 0 0,1 0-1,-1-1 1,1 1 0,0 0-1,0 0 1,0-1 0,-1 1-1,1 0 1,0-1 0,0 1-1,0-1 1,0 1-1,0-1 1,0 1 0,0-1-1,0 0 1,0 1 0,0-1-1,0 0 1,0 0 0,0 0-1,0 0 1,0 0 0,0 0-1,0 0 1,2-1 0,41-2 732,-4-7-759,49-18 0,-63 18 0,0 1 0,0 2 0,0 0 0,1 2 0,42-3 0,-68 8 0,-1 0 0,0 0 0,1 0 0,-1 0 0,0 0 0,1 0 0,-1 0 0,0 0 0,0 0 0,1 0 0,-1 0 0,0 0 0,1 0 0,-1 1 0,0-1 0,1 0 0,-1 0 0,0 0 0,0 1 0,1-1 0,-1 0 0,0 0 0,0 0 0,1 1 0,-1-1 0,0 0 0,0 0 0,0 1 0,0-1 0,1 0 0,-1 1 0,0-1 0,0 0 0,0 1 0,0-1 0,0 0 0,0 1 0,0-1 0,0 1 0,-5 16 0,-15 14 0,4-14 0,11-12 0,0 0 0,0 0 0,1 1 0,-1-1 0,1 1 0,1 0 0,-1 0 0,1 0 0,0 0 0,-3 8 0,7-13-8,-1-1-1,0 0 1,0 1-1,1-1 1,-1 0-1,0 0 1,1 1-1,-1-1 1,0 0-1,1 0 1,-1 1-1,0-1 1,1 0-1,-1 0 1,1 0-1,-1 0 1,1 1-1,-1-1 1,0 0 0,1 0-1,-1 0 1,1 0-1,-1 0 1,1 0-1,-1 0 1,0 0-1,1 0 1,-1-1-1,1 1 1,-1 0-1,1 0 1,-1 0-1,0 0 1,1-1-1,-1 1 1,0 0 0,1 0-1,-1-1 1,0 1-1,1 0 1,-1 0-1,1-1 1,19-11-2847,-2-4-3887</inkml:trace>
</inkml:ink>
</file>

<file path=ppt/ink/ink5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480"/>
    </inkml:context>
    <inkml:brush xml:id="br0">
      <inkml:brushProperty name="width" value="0.025" units="cm"/>
      <inkml:brushProperty name="height" value="0.025" units="cm"/>
    </inkml:brush>
  </inkml:definitions>
  <inkml:trace contextRef="#ctx0" brushRef="#br0">101 1 16303,'0'0'11339,"1"72"-9962,-7-32 802,-3 11-962,-1 2-865,3 1-352,-1 3 0,-2-1 0,-3-4-1441,-5-2-3460,-2-5-4452</inkml:trace>
</inkml:ink>
</file>

<file path=ppt/ink/ink5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809"/>
    </inkml:context>
    <inkml:brush xml:id="br0">
      <inkml:brushProperty name="width" value="0.025" units="cm"/>
      <inkml:brushProperty name="height" value="0.025" units="cm"/>
    </inkml:brush>
  </inkml:definitions>
  <inkml:trace contextRef="#ctx0" brushRef="#br0">0 0 22549,'0'0'9481</inkml:trace>
</inkml:ink>
</file>

<file path=ppt/ink/ink5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2:13.369"/>
    </inkml:context>
    <inkml:brush xml:id="br0">
      <inkml:brushProperty name="width" value="0.025" units="cm"/>
      <inkml:brushProperty name="height" value="0.025" units="cm"/>
    </inkml:brush>
  </inkml:definitions>
  <inkml:trace contextRef="#ctx0" brushRef="#br0">110 157 8360,'-10'1'1286,"-16"1"-809,-18 2 492,15-3 3773,251 14-723,1291-66-1435,-455-67-1484,-1003 112-1100,-22 2 156,-31 4 255,-15 1 351,-119 8-20,-348 16-913,229-22 118,-517 15-257,6 57 113,747-73 192,9-2-1,1 1 0,0 0 0,-1 0-1,1 0 1,0 1 0,-9 4 0,14-6 3,0 0 1,0 0 0,1 0 0,-1 0-1,0 0 1,0-1 0,0 1-1,0 0 1,0 1 0,0-1-1,0 0 1,1 0 0,-1 0-1,0 0 1,0 0 0,0 0-1,0 0 1,0 0 0,0 0-1,0 0 1,0 0 0,1 0-1,-1 0 1,0 0 0,0 0-1,0 0 1,0 0 0,0 1-1,0-1 1,0 0 0,0 0 0,0 0-1,0 0 1,0 0 0,0 0-1,0 0 1,0 0 0,1 1-1,-1-1 1,0 0 0,0 0-1,0 0 1,0 0 0,0 0-1,0 0 1,0 0 0,0 1-1,0-1 1,-1 0 0,1 0-1,0 0 1,0 0 0,0 0-1,0 0 1,0 0 0,0 0-1,0 1 1,0-1 0,0 0-1,0 0 1,0 0 0,0 0-1,16 1-219,764-7-33,-173-2-392,-319 10 145,337-7 385,-599 4 143,-14 1-7,1 0 0,-1-1 0,1 0 0,-1-1 0,0 0 0,1-1 0,-1 0 0,16-8 1,-28 11-8,0 0 0,0 0 1,0 0-1,1 0 0,-1 0 1,0 0-1,0 0 0,0-1 1,0 1-1,1 0 0,-1 0 1,0 0-1,0 0 0,0-1 1,0 1-1,0 0 1,1 0-1,-1 0 0,0-1 1,0 1-1,0 0 0,0 0 1,0 0-1,0-1 0,0 1 1,0 0-1,0 0 0,0-1 1,0 1-1,0 0 1,0 0-1,0 0 0,0-1 1,0 1-1,0 0 0,0 0 1,0-1-1,0 1 0,-1 0 1,1 0-1,0 0 0,0-1 1,0 1-1,0 0 0,0 0 1,-1 0-1,1 0 1,0 0-1,0-1 0,0 1 1,0 0-1,-1 0 0,1 0 1,0 0-1,0 0 0,0 0 1,-1 0-1,1 0 0,0-1 1,0 1-1,0 0 0,-1 0 1,1 0-1,-20-6 628,-68-6-385,-1 4 1,-108 3-1,143 5-188,-906 23-478,800-15-2135,59-6-2264,16-4-4367</inkml:trace>
</inkml:ink>
</file>

<file path=ppt/ink/ink5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2:15.494"/>
    </inkml:context>
    <inkml:brush xml:id="br0">
      <inkml:brushProperty name="width" value="0.025" units="cm"/>
      <inkml:brushProperty name="height" value="0.025" units="cm"/>
    </inkml:brush>
  </inkml:definitions>
  <inkml:trace contextRef="#ctx0" brushRef="#br0">1026 307 11531,'-65'-18'433,"-1"3"1,0 3 0,-89-5-1,125 15-343,1 3-1,0 0 0,-1 1 1,1 2-1,0 1 0,1 2 1,-1 0-1,1 2 0,1 1 1,-30 16-1,55-26 1,0 1 0,0 0 0,0 0-1,0 0 1,1 0 0,-1 0 0,0 0 0,0 1 0,1-1-1,-1 0 1,1 1 0,0-1 0,-1 1 0,1 0-1,0-1 1,0 1 0,0 0 0,0 0 0,0 0 0,0 0-1,0 2 1,1-2-60,1 0-1,0-1 1,-1 1-1,1-1 1,0 1-1,0-1 1,0 1 0,0-1-1,0 0 1,1 1-1,-1-1 1,0 0-1,1 0 1,-1 0-1,1 0 1,-1 0-1,1 0 1,-1 0-1,1-1 1,-1 1-1,1 0 1,0-1-1,0 0 1,-1 1 0,3-1-1,55 17 247,2-4-1,0-1 0,91 4 1,192-10-103,-240-7-65,459-26 866,-1-32-769,15-2-119,993 10 699,-1378 51-720,1982 34 580,-1179 1-475,-3-51-9,-669-4-142,957-32 26,-878 55 395,533-10 161,-584-13-585,226-5-1233,-717 16 1809,-64 9-385,-484-18 729,-1302-105-1658,1589 100 664,-2618 28-2670,727 82 1221,2002-78 1541,-920 51-209,103-4 13,1003-53 199,-468 32 994,480-23-827,0 3 0,1 4 0,1 5 0,-96 38 0,176-59-100,9-2-95,-1-1 0,0 0 0,1 1 0,-1-1 0,0 1 0,1 0 0,-1 0 0,1-1 0,-1 1 0,1 0 0,0 0 1,-1 0-1,1 1 0,0-1 0,-1 0 0,1 0 0,-1 3 0,9-2-308,41-3 236,0-1 0,0-3 0,62-14 0,-8 1 69,805-66 1,8 59-8,-813 23 1,1380-6-237,-12-1-28,-718-5 245,825-10 11,1 34 54,854-5 531,-577-46 145,-1731 41-2082,-22 0-2478</inkml:trace>
</inkml:ink>
</file>

<file path=ppt/ink/ink5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07.775"/>
    </inkml:context>
    <inkml:brush xml:id="br0">
      <inkml:brushProperty name="width" value="0.025" units="cm"/>
      <inkml:brushProperty name="height" value="0.025" units="cm"/>
    </inkml:brush>
  </inkml:definitions>
  <inkml:trace contextRef="#ctx0" brushRef="#br0">67 78 9897,'0'0'1463,"-10"-5"171,-29-17 239,38 22-1756,0-1 1,0 1-1,0-1 0,0 1 0,0-1 0,0 0 0,0 1 0,0-1 0,0 0 0,0 0 0,0 0 0,1 1 0,-1-1 0,0 0 0,1 0 0,-1 0 1,1 0-1,-1 0 0,1 0 0,-1-1 0,1-1 0,0 2-58,0 1-1,0-1 1,1 0 0,-1 0 0,1 1 0,-1-1-1,1 0 1,-1 1 0,1-1 0,-1 0-1,1 1 1,-1-1 0,1 1 0,0-1 0,-1 1-1,1-1 1,0 1 0,0-1 0,-1 1-1,1 0 1,1-1 0,46-9 1026,108 3 1304,165 13 0,155 35-1873,-85-5-428,1231-2 200,-1570-35-345,393-24 1806,-430 20-2008,-21-2-1528,-25-5-3240,-12-3-2815</inkml:trace>
</inkml:ink>
</file>

<file path=ppt/ink/ink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4.278"/>
    </inkml:context>
    <inkml:brush xml:id="br0">
      <inkml:brushProperty name="width" value="0.025" units="cm"/>
      <inkml:brushProperty name="height" value="0.025" units="cm"/>
    </inkml:brush>
  </inkml:definitions>
  <inkml:trace contextRef="#ctx0" brushRef="#br0">79 1554 18930,'-79'61'2931,"79"-61"-2906,1 0 1,-1 1-1,0-1 0,0 0 1,0 0-1,0 0 1,0 0-1,1 0 0,-1 0 1,0 0-1,0 0 1,0 0-1,0 0 1,0 1-1,1-1 0,-1 0 1,0 0-1,0 0 1,0 0-1,0 0 1,0 1-1,0-1 0,0 0 1,0 0-1,0 0 1,0 0-1,0 1 1,0-1-1,0 0 0,0 0 1,0 0-1,0 0 1,0 1-1,0-1 0,0 0 1,0 0-1,0 0 1,0 0-1,0 1 1,0-1-1,0 0 0,0 0 1,0 0-1,0 0 1,0 0-1,0 1 1,0-1-1,-1 0 0,1 0 1,0 0-1,0 0 1,0 0-1,0 0 1,0 0-1,0 1 0,-1-1 1,1 0-1,0 0 1,21-5 823,293-143 3912,-129 55-3458,1494-567-903,-1318 545-2213,226-77 871,-18-32-3654,-390 134-5,-32-5-2718</inkml:trace>
</inkml:ink>
</file>

<file path=ppt/ink/ink5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08.823"/>
    </inkml:context>
    <inkml:brush xml:id="br0">
      <inkml:brushProperty name="width" value="0.025" units="cm"/>
      <inkml:brushProperty name="height" value="0.025" units="cm"/>
    </inkml:brush>
  </inkml:definitions>
  <inkml:trace contextRef="#ctx0" brushRef="#br0">0 88 15791,'49'3'583,"572"28"1428,188-55-1818,-74 0 2593,1804 58-264,-1185-5-2481,2462-6 1101,-2951-50-1103,-2-31 13,33-2-26,-213 48 247,-540 22-1741,-127-12-1137,-4-8-1933</inkml:trace>
</inkml:ink>
</file>

<file path=ppt/ink/ink5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3.032"/>
    </inkml:context>
    <inkml:brush xml:id="br0">
      <inkml:brushProperty name="width" value="0.025" units="cm"/>
      <inkml:brushProperty name="height" value="0.025" units="cm"/>
    </inkml:brush>
  </inkml:definitions>
  <inkml:trace contextRef="#ctx0" brushRef="#br0">104 185 4484,'-29'-39'2739,"22"28"-2047,0 1-1,0 0 1,-2 0 0,1 1-1,-1 0 1,-18-14 0,27 22-340,28 26-208,-17-17-144,0 0 0,1-1 0,0 0 0,1-1 0,0 0-1,0-1 1,0-1 0,0 0 0,1 0 0,-1-1 0,19 1 0,20 0 69,89-5 0,-56-2-19,702-10 1007,-225-2-306,-198 8-408,745 8 39,-457 5-353,1159-19 932,-200-86-320,-1578 96-639,8-3 4,0 3 0,0 1 0,60 6 1,-96-4 3,0 1 0,0 0 0,0 1 0,0-1 0,-1 1 0,1 0 0,0 0 0,-1 0 0,0 1 1,1-1-1,-1 1 0,6 5 0,-2 1-839,-1 0 0,1 0 1,10 19-1,-6-10-2836,-7-16-4407</inkml:trace>
</inkml:ink>
</file>

<file path=ppt/ink/ink5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3.890"/>
    </inkml:context>
    <inkml:brush xml:id="br0">
      <inkml:brushProperty name="width" value="0.025" units="cm"/>
      <inkml:brushProperty name="height" value="0.025" units="cm"/>
    </inkml:brush>
  </inkml:definitions>
  <inkml:trace contextRef="#ctx0" brushRef="#br0">4121 713 10602,'0'0'411,"5"-9"187,-3 6-552,17-33 390,-19 35-436,1-1 1,-1 1-1,1-1 1,-1 0 0,1 1-1,-1-1 1,0 1-1,0-1 1,0 1-1,0-1 1,0 0-1,0 1 1,0-1-1,0 1 1,0-1 0,-1 1-1,1-1 1,-1 1-1,1-1 1,-1 1-1,0-1 1,0 1-1,1-1 1,-1 1-1,0 0 1,-2-2-1,-14-10-142,0 1 0,-1 0-1,0 2 1,-1 0 0,-27-10-1,-107-31 250,101 35-112,-328-106 1372,-464-133 479,687 221-1819,-2 7 0,0 7 0,-1 6-1,-1 8 1,1 7 0,-1 6-1,-239 43 1,317-34 88,0 2-1,1 5 1,1 3 0,1 4-1,-112 58 1,152-65-89,0 2 1,2 2 0,1 1-1,-59 59 1,73-62-31,1 1 0,1 1 0,1 1 0,2 0 1,0 2-1,2 0 0,-15 40 0,23-48 2,1 0 1,1 0-1,1 1 0,0-1 1,2 1-1,1 1 0,1-1 1,2 26-1,0-34 10,1 0-1,1 0 1,0 0-1,1 0 1,0-1-1,2 0 1,-1 0-1,2 0 1,0-1 0,0 0-1,1 0 1,1 0-1,14 15 1,5-1 72,1-1 0,1-1 0,1-2 0,2-1 0,0-2 0,0-1 0,42 17 0,26 5 216,137 35 1,-70-33-95,2-7-1,192 14 1,350-22 255,-546-33-439,0-8-1,248-50 1,-280 33 3,0-7 1,-3-5 0,181-85-1,-253 98 6,-1-3 0,-2-2-1,83-64 1,-115 77 1,0 0 0,-1-1-1,-1-2 1,-2 0 0,0-1 0,-1-1-1,-2-1 1,-1 0 0,19-43-1,-29 53-19,0-1 0,-1 1 0,0-1-1,-2 0 1,0-1 0,-1 1-1,-1 0 1,-1-1 0,0 1-1,-2 0 1,0-1 0,-1 1-1,0 0 1,-2 0 0,0 1-1,-1-1 1,-1 1 0,0 0 0,-2 1-1,1 0 1,-2 0 0,0 1-1,-1 0 1,-23-24 0,8 15-65,0 2 1,-2 0 0,0 2-1,-1 1 1,-1 2 0,-1 1-1,0 1 1,-1 1 0,-1 2 0,-55-13-1,-1 6-1135,-1 4 0,-171-6 0,-6 17-3522,-23 4-3801</inkml:trace>
</inkml:ink>
</file>

<file path=ppt/ink/ink5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7.429"/>
    </inkml:context>
    <inkml:brush xml:id="br0">
      <inkml:brushProperty name="width" value="0.025" units="cm"/>
      <inkml:brushProperty name="height" value="0.025" units="cm"/>
    </inkml:brush>
  </inkml:definitions>
  <inkml:trace contextRef="#ctx0" brushRef="#br0">1 68 9449,'11'0'-844,"866"-22"4879,-119 1-2331,-47 9-624,649-1 184,-325 67-438,-430-16-115,2508 27 864,-1129-52 1553,-1048-11-3048,-537-2-966,-386-2-629,-34-1-1604,3 1 301,-13-6-3204</inkml:trace>
</inkml:ink>
</file>

<file path=ppt/ink/ink5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40.731"/>
    </inkml:context>
    <inkml:brush xml:id="br0">
      <inkml:brushProperty name="width" value="0.025" units="cm"/>
      <inkml:brushProperty name="height" value="0.025" units="cm"/>
    </inkml:brush>
  </inkml:definitions>
  <inkml:trace contextRef="#ctx0" brushRef="#br0">0 172 17553,'11'1'517,"97"15"-370,1-6 0,205-6 0,230-47 308,-494 38-384,1427-85 3532,-667 108-1537,-739-16-2183,-71-2 101,0 0 0,0 0 1,1 0-1,-1 0 0,0 0 1,0 0-1,0 0 1,0 0-1,1 0 0,-1 0 1,0 0-1,0 0 0,0 0 1,1 0-1,-1 0 0,0 0 1,0 0-1,0 0 1,1 0-1,-1 0 0,0 0 1,0 0-1,0 0 0,0-1 1,1 1-1,-1 0 1,0 0-1,0 0 0,0 0 1,0 0-1,0-1 0,0 1 1,1 0-1,-1 0 0,0 0 1,0-1-1,0 1 1,0 0-1,0 0 0,0 0 1,0 0-1,0-1 0,0 1 1,0 0-1,0 0 1,0 0-1,0-1 0,0 1 1,0 0-1,0 0 0,0 0 1,0-1-1,0 1 0,0 0 1,0 0-1,-1 0 1,1-1-1,0 1 0,-10-10-967,-1 4-143,0 0 0,0 1 0,-1 0 0,0 0 0,-13-2-1,4 0-780,-66-20-6379</inkml:trace>
</inkml:ink>
</file>

<file path=ppt/ink/ink5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41.624"/>
    </inkml:context>
    <inkml:brush xml:id="br0">
      <inkml:brushProperty name="width" value="0.025" units="cm"/>
      <inkml:brushProperty name="height" value="0.025" units="cm"/>
    </inkml:brush>
  </inkml:definitions>
  <inkml:trace contextRef="#ctx0" brushRef="#br0">0 8 13421,'0'0'261,"1"10"-309,-1-7 72,0 1-1,0-1 0,1 1 1,-1 0-1,1-1 1,0 0-1,0 1 0,1-1 1,-1 1-1,1-1 0,-1 0 1,1 0-1,0 0 1,0 0-1,1 0 0,-1-1 1,0 1-1,1 0 0,0-1 1,-1 0-1,1 0 1,0 0-1,0 0 0,1 0 1,-1 0-1,0-1 0,0 0 1,6 2-1,40 15 569,0-2 0,2-3 0,52 8 0,162 12 692,-249-31-1268,705 24 552,2-57 348,-83 1-297,18 17-341,622-22 1168,-732 8-797,670-27-29,1 48 508,-779 28-389,177 3-474,-571-26-1158,1-2 0,45-9 1,-55 4-2659,45-14 0,-2-9-9122</inkml:trace>
</inkml:ink>
</file>

<file path=ppt/ink/ink5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24.214"/>
    </inkml:context>
    <inkml:brush xml:id="br0">
      <inkml:brushProperty name="width" value="0.025" units="cm"/>
      <inkml:brushProperty name="height" value="0.025" units="cm"/>
    </inkml:brush>
  </inkml:definitions>
  <inkml:trace contextRef="#ctx0" brushRef="#br0">0 19 13261,'434'-19'2089,"-1"33"-1915,-170-3 146,2936 13 4143,-2177-26-4682,1432 1 1268,-3-1 4015,-2268-2-6532,-206 3-2172,6-1-2036,-2-2-6186</inkml:trace>
</inkml:ink>
</file>

<file path=ppt/ink/ink5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1.720"/>
    </inkml:context>
    <inkml:brush xml:id="br0">
      <inkml:brushProperty name="width" value="0.025" units="cm"/>
      <inkml:brushProperty name="height" value="0.025" units="cm"/>
    </inkml:brush>
  </inkml:definitions>
  <inkml:trace contextRef="#ctx0" brushRef="#br0">1 109 17969,'0'0'10218,"85"-18"-9546,-34 3-447,5-4-161,5 0-32,-4 2-32,-5 6 0,-8 4-641,-9 5-1409,-11 2-608,-12 0-866,-12 2-1216,-14 9-4005</inkml:trace>
</inkml:ink>
</file>

<file path=ppt/ink/ink5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079"/>
    </inkml:context>
    <inkml:brush xml:id="br0">
      <inkml:brushProperty name="width" value="0.025" units="cm"/>
      <inkml:brushProperty name="height" value="0.025" units="cm"/>
    </inkml:brush>
  </inkml:definitions>
  <inkml:trace contextRef="#ctx0" brushRef="#br0">0 205 15887,'0'0'8584,"75"-13"-6886,-19-8-609,8-3-865,4-1-192,1 0-673,-6 2-1409,-7-1-1729,-12-1-1218,-8 1-4580</inkml:trace>
</inkml:ink>
</file>

<file path=ppt/ink/ink5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420"/>
    </inkml:context>
    <inkml:brush xml:id="br0">
      <inkml:brushProperty name="width" value="0.025" units="cm"/>
      <inkml:brushProperty name="height" value="0.025" units="cm"/>
    </inkml:brush>
  </inkml:definitions>
  <inkml:trace contextRef="#ctx0" brushRef="#br0">63 1 17136,'0'0'2531,"63"4"-642,-40 4-383,-4 2-97,-4 8-320,-4 1-320,-6 3-321,-5 7 1,0 0 255,-19 5 225,-7 1-288,-4 0-289,-5 1-224,5 0-96,4-7-608,7-8-3204,6-12-4548</inkml:trace>
</inkml:ink>
</file>

<file path=ppt/ink/ink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5.268"/>
    </inkml:context>
    <inkml:brush xml:id="br0">
      <inkml:brushProperty name="width" value="0.025" units="cm"/>
      <inkml:brushProperty name="height" value="0.025" units="cm"/>
    </inkml:brush>
  </inkml:definitions>
  <inkml:trace contextRef="#ctx0" brushRef="#br0">0 135 9737,'93'-3'5465,"-50"-1"-4146,49-10 1,-15 2-798,125-3 0,-27 4-397,944-56 2080,-421 60-593,-273 5-1516,945 39 390,-639 49-465,-644-73-5,473 94-438,-534-97 245,-26-10 154,0 0 0,0 0 0,0 0 0,0 1 0,1-1 0,-1 0 0,0 0 1,0 0-1,0 1 0,0-1 0,0 0 0,0 0 0,0 0 0,0 1 0,0-1 0,1 0 0,-1 0 1,0 0-1,0 1 0,0-1 0,0 0 0,0 0 0,0 1 0,0-1 0,-1 0 0,1 0 0,0 0 1,0 1-1,0-1 0,0 0 0,0 0 0,0 0 0,0 1 0,0-1 0,0 0 0,-1 0 0,1 0 1,0 0-1,0 1 0,0-1 0,0 0 0,-1 0 0,1 0 0,0 0 0,0 0 0,0 0 0,-1 1 1,1-1-1,-4 2-195,-1-1 1,1 1-1,-1-1 1,1 0 0,-1 0-1,1 0 1,-1 0-1,-4-1 1,-209 4-572,-56 4 1167,-1293 18-410,910-58-252,-55-1 125,504 34 276,-325 41 1,504-39-135,22-3 15,-1 0-1,1 1 0,0 0 1,0 0-1,0 1 1,0-1-1,0 2 0,0-1 1,-7 5-1,34-2-307,335 4 476,-229-10-161,2099-11 1773,-1944 13-1735,488-10 53,-764 9-97,29-2-481,56-10-1,-79 10-64,0-1-1,0 0 0,-1-1 1,1 0-1,-1-1 1,0 0-1,0-1 1,17-12-1,17-20-10759</inkml:trace>
</inkml:ink>
</file>

<file path=ppt/ink/ink5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810"/>
    </inkml:context>
    <inkml:brush xml:id="br0">
      <inkml:brushProperty name="width" value="0.025" units="cm"/>
      <inkml:brushProperty name="height" value="0.025" units="cm"/>
    </inkml:brush>
  </inkml:definitions>
  <inkml:trace contextRef="#ctx0" brushRef="#br0">1 40 10474,'0'0'17200,"3"8"-15860,-3-7-1330,3 9 208,0-1 1,1 1 0,1 0 0,7 12 0,-9-18-205,-1-1 0,1 0 0,-1 0 0,1 0 0,0 0 0,0-1 0,0 1 0,0-1 0,1 1 0,-1-1 0,1 0 0,-1-1 0,1 1 0,0-1 0,0 1 0,0-1 0,5 1 0,-1-1-173,-1 0 0,0-1 0,1 0 0,-1 0 0,0-1 0,0 0 0,0 0 0,1-1 0,-1 0-1,0 0 1,-1 0 0,1-1 0,0 0 0,-1 0 0,8-6 0,33-32-5280,-9-10-3564,-19 18 425</inkml:trace>
</inkml:ink>
</file>

<file path=ppt/ink/ink5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3.185"/>
    </inkml:context>
    <inkml:brush xml:id="br0">
      <inkml:brushProperty name="width" value="0.025" units="cm"/>
      <inkml:brushProperty name="height" value="0.025" units="cm"/>
    </inkml:brush>
  </inkml:definitions>
  <inkml:trace contextRef="#ctx0" brushRef="#br0">126 0 11115,'0'0'3971,"-6"60"-960,-7-18-480,-4 9-417,-2 7-289,-1 7-191,2-1-1,1-1-832,7-7-545,5-11-192,5-11-32,0-16-32,10-14-96,6-4-736,2-14-1026,-1-17-1730,-4-6-3330,-4-13-8265</inkml:trace>
</inkml:ink>
</file>

<file path=ppt/ink/ink5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3.544"/>
    </inkml:context>
    <inkml:brush xml:id="br0">
      <inkml:brushProperty name="width" value="0.025" units="cm"/>
      <inkml:brushProperty name="height" value="0.025" units="cm"/>
    </inkml:brush>
  </inkml:definitions>
  <inkml:trace contextRef="#ctx0" brushRef="#br0">256 28 16720,'0'0'13340,"-9"-6"-12080,5 3-1201,-1 1 0,1-1 0,-1 1 0,1 0 0,-1 0 0,0 0 0,0 1 0,0-1 0,0 1 0,0 1 0,0-1 0,0 1 0,0-1 0,0 1 0,-1 1 0,1-1 0,0 1 0,0 0 0,0 0 0,0 1 0,-6 2 0,0 0-27,-63 27 64,71-29-95,-1-1 0,1 1 0,0 0 0,0 0 0,0 0 0,0 0 1,1 1-1,-1-1 0,0 1 0,1 0 0,0 0 0,0-1 0,0 2 0,0-1 1,0 0-1,0 0 0,1 0 0,-2 5 0,3-7-1,1 0 0,-1 0 0,0 0 0,0 0 0,1 0 0,-1 0 0,1 0 0,-1 0 0,1 0 0,0 0 0,-1 0 0,1 0 0,0 0 0,-1 0 0,1-1 0,0 1 0,0 0 0,0 0 0,0-1 0,0 1 0,0-1 0,0 1 0,0-1 0,0 1 0,0-1 0,0 0 0,0 1 0,0-1 0,0 0 0,1 0 0,44 9 0,-36-8 0,2 1 0,0 0 0,1 0 0,-1 2 0,0-1 0,0 2 0,15 7 0,-25-11 0,1 1 0,0-1 0,-1 1 0,0 0 0,1 0 0,-1 0 0,0 0 0,0 1 0,0-1 0,0 1 0,0-1 0,-1 1 0,1-1 0,-1 1 0,0 0 0,0 0 0,0 0 0,0 0 0,0 0 0,0 0 0,-1 0 0,0 0 0,1 0 0,-1 0 0,0 0 0,-1 0 0,1 0 0,0 0 0,-1 0 0,0 0 0,-1 6 0,-1-4 0,1 1 0,-1-1 0,0 0 0,-1 1 0,1-2 0,-1 1 0,0 0 0,0-1 0,0 1 0,-1-1 0,1-1 0,-1 1 0,0 0 0,-7 2 0,5-1 0,-1-1 0,1 0 0,-1-1 0,0 0 0,0 0 0,0-1 0,0 0 0,-1 0 0,-13 0 0,22-2 2,-1 0 0,1 0 0,-1 0 0,1 0 0,-1 0 0,0 0 0,1 0 0,-1 0-1,1 0 1,-1 0 0,1 0 0,-1 0 0,1 0 0,-1-1 0,0 1 0,1 0 0,-1 0 0,1-1 0,-1 1 0,1 0 0,0-1 0,-1 1 0,1 0 0,-1-1-1,1 1 1,0-1 0,-1 1 0,1-1 0,0 1 0,-1-1 0,1 1 0,0-1 0,0 1 0,0-1 0,-1 1 0,1-1 0,0 1 0,0-1 0,0 1-1,0-1 1,0 0 0,0 1 0,0-1 0,0 1 0,0-1 0,0 1 0,0-1 0,1 1 0,-1-1 0,0 0 0,0 1 0,0-1 0,1 1 0,-1-1 0,0 1-1,1-1 1,-1 1 0,0 0 0,1-1 0,-1 1 0,1-1 0,25-28-1179,-1 14-3670,0-1-3631</inkml:trace>
</inkml:ink>
</file>

<file path=ppt/ink/ink5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093"/>
    </inkml:context>
    <inkml:brush xml:id="br0">
      <inkml:brushProperty name="width" value="0.025" units="cm"/>
      <inkml:brushProperty name="height" value="0.025" units="cm"/>
    </inkml:brush>
  </inkml:definitions>
  <inkml:trace contextRef="#ctx0" brushRef="#br0">202 1 13869,'0'0'12209,"-13"7"-11451,4-3-701,0 1 0,1 1 0,0-1 0,0 1 0,1 0 1,-1 1-1,1 0 0,0 0 0,1 1 0,0 0 0,0 0 0,-5 10 0,-3 10 294,0 1 0,2 0-1,1 1 1,2 0 0,1 1-1,1-1 1,2 2 0,1-1 0,0 32-1,4-59-339,0 1 0,0-1 0,1 0 0,0 0 0,0 0 0,0 0 0,1 0-1,-1 0 1,1-1 0,0 1 0,0 0 0,0-1 0,0 1 0,1-1 0,0 0-1,-1 0 1,1 0 0,0 0 0,0 0 0,1 0 0,-1-1 0,1 0 0,-1 0-1,1 0 1,0 0 0,-1 0 0,1-1 0,0 1 0,0-1 0,0 0 0,0-1-1,6 1 1,6 2-369,0-2-1,1 0 1,-1-1-1,1 0 1,-1-2-1,1 0 1,17-4-1,24-16-4205,-7-6-2888</inkml:trace>
</inkml:ink>
</file>

<file path=ppt/ink/ink5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626"/>
    </inkml:context>
    <inkml:brush xml:id="br0">
      <inkml:brushProperty name="width" value="0.025" units="cm"/>
      <inkml:brushProperty name="height" value="0.025" units="cm"/>
    </inkml:brush>
  </inkml:definitions>
  <inkml:trace contextRef="#ctx0" brushRef="#br0">1 39 16239,'0'0'6727,"-1"9"-5724,1 30-734,2 0 0,1 0 0,2 0 0,11 41 0,-5-26 20,7 92-1,-18 25 4762,-21-274-3224,1-97-1826,19 171 0,1 0 0,2 0 0,0 0 0,13-54 0,-12 74 0,-1 1 0,1 0 0,1 0 0,0 0 0,0 0 0,0 0 0,1 1 0,0-1 0,0 1 0,1 1 0,0-1 0,0 1 0,1 0 0,-1 0 0,1 1 0,13-7 0,-11 7 0,0 1 0,0 1 0,0-1 0,1 2 0,0-1 0,-1 1 0,1 1 0,0 0 0,0 0 0,0 1 0,0 0 0,0 1 0,-1 0 0,16 4 0,-23-5 0,1 1 0,0-1 0,-1 1 0,1 0 0,-1-1 0,1 1 0,-1 1 0,1-1 0,-1 0 0,0 1 0,0-1 0,1 1 0,-1-1 0,0 1 0,-1 0 0,1 0 0,0 0 0,0 0 0,-1 0 0,1 1 0,-1-1 0,0 0 0,0 1 0,0-1 0,0 1 0,0-1 0,0 1 0,-1-1 0,1 5 0,-1-3 0,0 0 0,0 0 0,-1-1 0,1 1 0,-1 0 0,0 0 0,0-1 0,-1 1 0,1 0 0,-1-1 0,0 1 0,0-1 0,0 0 0,0 0 0,0 0 0,-1 0 0,1 0 0,-1 0 0,-4 3 0,-8 5 0,0 0 0,-1-1 0,0-1 0,0 0 0,-1-1 0,0-1 0,0-1 0,-1 0 0,0-2 0,0 0 0,0 0 0,0-2 0,-1 0 0,-27-2 0,45 0-30,0 0 0,1 0-1,-1 0 1,1 0 0,-1 0 0,1 0 0,-1 0 0,0 0-1,1 0 1,-1 0 0,1-1 0,-1 1 0,1 0-1,-1 0 1,1-1 0,-1 1 0,1 0 0,-1-1 0,1 1-1,-1-1 1,1 1 0,0 0 0,-1-1 0,1 1-1,0-1 1,-1 1 0,1-1 0,0 1 0,0-1 0,-1 1-1,1-1 1,0 0 0,0 1 0,0-1 0,0 1-1,0-1 1,0 1 0,0-1 0,0 0 0,0 1 0,0-1-1,0 1 1,0-1 0,0 1 0,0-1 0,0 0 0,1 1-1,-1-1 1,0 1 0,0-1 0,1 1 0,-1-1-1,0 1 1,1-1 0,-1 1 0,1-1 0,25-26-3861,44-13-7084,-31 18 1937</inkml:trace>
</inkml:ink>
</file>

<file path=ppt/ink/ink5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954"/>
    </inkml:context>
    <inkml:brush xml:id="br0">
      <inkml:brushProperty name="width" value="0.025" units="cm"/>
      <inkml:brushProperty name="height" value="0.025" units="cm"/>
    </inkml:brush>
  </inkml:definitions>
  <inkml:trace contextRef="#ctx0" brushRef="#br0">142 0 20756,'0'0'7516,"-2"13"-5893,-1-4-1255,1-5-244,1 1 0,0-1 0,0 0 0,0 1 0,0-1 0,1 0 0,0 1 0,0-1 0,0 1 0,0-1 1,1 1-1,-1-1 0,1 0 0,0 1 0,1-1 0,2 7 0,10 11-33,1-1-1,19 22 1,-21-28-67,-1 1-1,0 0 1,-1 1-1,16 31 1,-25-42-24,1 0 0,-1 1 1,-1-1-1,1 1 0,-1 0 1,0 0-1,-1 0 0,0-1 0,0 1 1,0 0-1,-1 0 0,0 0 0,0-1 1,-1 1-1,0-1 0,0 1 0,0-1 1,-5 8-1,1-1-38,-1-1-1,-1 0 1,0-1-1,-1 0 1,0 0 0,-1-1-1,0 0 1,-15 11-1,17-14-116,-1-1 0,0 0 1,1-1-1,-2 0 0,1-1 0,-1 1 0,1-2 0,-1 1 0,0-2 0,0 1 0,-21 1 0,6-5-4201,5-10-2440</inkml:trace>
</inkml:ink>
</file>

<file path=ppt/ink/ink5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5.742"/>
    </inkml:context>
    <inkml:brush xml:id="br0">
      <inkml:brushProperty name="width" value="0.025" units="cm"/>
      <inkml:brushProperty name="height" value="0.025" units="cm"/>
    </inkml:brush>
  </inkml:definitions>
  <inkml:trace contextRef="#ctx0" brushRef="#br0">0 0 13100,'0'0'9754,"9"4"-8308,-5-3-1313,0 1 0,-1-1 0,1 1-1,0 0 1,-1 1 0,1-1 0,-1 1-1,0-1 1,0 1 0,0 0 0,0 0-1,0 0 1,-1 1 0,0-1 0,1 1 0,-1-1-1,0 1 1,-1 0 0,1 0 0,-1 0-1,1 0 1,0 7 0,15 42-519,1 0 0,29 54-1,-41-91-2238,-19-12-13418</inkml:trace>
</inkml:ink>
</file>

<file path=ppt/ink/ink5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6.114"/>
    </inkml:context>
    <inkml:brush xml:id="br0">
      <inkml:brushProperty name="width" value="0.025" units="cm"/>
      <inkml:brushProperty name="height" value="0.025" units="cm"/>
    </inkml:brush>
  </inkml:definitions>
  <inkml:trace contextRef="#ctx0" brushRef="#br0">1 155 14798,'0'0'8680,"81"-23"-6886,-24 11-513,14-6-672,4-1-449,-1 0-128,-9-3-1858,-14 2-3587,-15-2-7111</inkml:trace>
</inkml:ink>
</file>

<file path=ppt/ink/ink5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6.924"/>
    </inkml:context>
    <inkml:brush xml:id="br0">
      <inkml:brushProperty name="width" value="0.025" units="cm"/>
      <inkml:brushProperty name="height" value="0.025" units="cm"/>
    </inkml:brush>
  </inkml:definitions>
  <inkml:trace contextRef="#ctx0" brushRef="#br0">0 59 15535,'0'0'6470,"85"7"-5349,-19-7-513,11-7-383,8-3-161,2-2-833,-9-1-1922,-21 0-1569,-18 2-2626</inkml:trace>
</inkml:ink>
</file>

<file path=ppt/ink/ink5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7.297"/>
    </inkml:context>
    <inkml:brush xml:id="br0">
      <inkml:brushProperty name="width" value="0.025" units="cm"/>
      <inkml:brushProperty name="height" value="0.025" units="cm"/>
    </inkml:brush>
  </inkml:definitions>
  <inkml:trace contextRef="#ctx0" brushRef="#br0">55 88 17296,'0'0'1602,"-49"22"-673,44-15 1986,28-7-2531,16-3 481,14-10-545,12-2-96,6-1-384,3 2-705,-4 0-1217,-11 1-993,-10 0-1857,-16-2-5286</inkml:trace>
</inkml:ink>
</file>

<file path=ppt/ink/ink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6.686"/>
    </inkml:context>
    <inkml:brush xml:id="br0">
      <inkml:brushProperty name="width" value="0.025" units="cm"/>
      <inkml:brushProperty name="height" value="0.025" units="cm"/>
    </inkml:brush>
  </inkml:definitions>
  <inkml:trace contextRef="#ctx0" brushRef="#br0">44 459 480,'0'-65'10814,"-2"1"-6290,-24-233 125,18 267-3328,8 30-1308,-1-1 1,1 1 0,0 0 0,0 0-1,0 0 1,0 0 0,0 0 0,0 0-1,0 0 1,0 0 0,0 0 0,0 0-1,0-1 1,0 1 0,0 0 0,0 0-1,-1 0 1,1 0 0,0 0 0,0 0-1,0 0 1,0 0 0,0 0 0,0 0-1,0 0 1,0 0 0,0 0 0,-1 0-1,1 0 1,0 0 0,0 0 0,0 0-1,0 0 1,0 0 0,0 0 0,0 0-1,0 0 1,-1 0 0,1 0 0,0 0-1,0 0 1,0 0 0,0 0 0,0 0-1,0 1 1,0-1 0,0 0 0,0 0-1,0 0 1,0 0 0,0 0 0,-1 0-1,1 0 1,0 0 0,0 0 0,0 0-1,0 0 1,0 1 0,0-1 0,0 0-1,0 0 1,0 0 0,0 0 0,0 0-1,0 0 1,0 0 0,0 0 0,0 1-1,-3 21 473,9 832 910,1-614-1164,-6-207-171,31 714 1437,-32-747-1498,3 34 68,0-1-1,9 33 1,-12-65-72,0 1-1,0-1 1,1 0 0,-1 0 0,0 0-1,1 0 1,-1 0 0,0 0-1,1 0 1,-1 0 0,1 0 0,0 0-1,-1 0 1,1 0 0,0 0 0,0 0-1,1 1 1,6-14-179,0-40-6,15-492 291,-15 256-236,16-171 391,-29 533-141,-18 216 269,-14 26-250,-21 207-3,54-478-1130,5 86 0,3-116-1281,-4-15 2195,0 0-1,0 1 0,0-1 0,0 0 0,0 0 1,0 0-1,0 0 0,0 1 0,0-1 0,0 0 1,0 0-1,1 0 0,-1 0 0,0 0 0,0 0 1,0 1-1,0-1 0,0 0 0,0 0 0,1 0 1,-1 0-1,0 0 0,0 0 0,0 0 0,0 0 1,0 0-1,1 0 0,-1 0 0,0 1 0,0-1 1,0 0-1,0 0 0,1 0 0,-1 0 0,0 0 1,0 0-1,0 0 0,0 0 0,1-1 0,-1 1 1,0 0-1,0 0 0,0 0 0,0 0 0,0 0 1,1 0-1,-1 0 0,0 0 0,0 0 0,0 0 1,0-1-1,0 1 0,0 0 0,1 0 0,-1 0 1,0 0-1,0 0 0,0 0 0,0-1 0,0 1 0,0 0 1,0 0-1,0 0 0,0 0 0,0-1 0,0 1 1,0 0-1,5-20-6300</inkml:trace>
</inkml:ink>
</file>

<file path=ppt/ink/ink5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7.624"/>
    </inkml:context>
    <inkml:brush xml:id="br0">
      <inkml:brushProperty name="width" value="0.025" units="cm"/>
      <inkml:brushProperty name="height" value="0.025" units="cm"/>
    </inkml:brush>
  </inkml:definitions>
  <inkml:trace contextRef="#ctx0" brushRef="#br0">0 1 18834,'0'0'1745,"9"2"-1291,79 7 1624,-66-8-1897,0 0 0,0 1 1,0 2-1,0 0 1,-1 1-1,37 15 0,-55-19-179,-1 0-1,0 0 0,0 0 0,0 1 0,0-1 1,-1 1-1,1-1 0,0 1 0,-1 0 0,1-1 1,-1 1-1,1 0 0,-1 0 0,0 0 0,0 0 1,0 0-1,0 1 0,0-1 0,0 0 1,0 5-1,-1-4 3,0 1 1,0-1-1,0 1 1,-1 0-1,1-1 0,-1 1 1,0-1-1,0 1 1,-1-1-1,1 0 1,-1 1-1,-2 3 1,-7 9 9,-1 0 1,0-1 0,-1-1-1,-17 15 1,18-16-27,-5 4-172,-15 15-2199,-42 33 1,44-45-2748</inkml:trace>
</inkml:ink>
</file>

<file path=ppt/ink/ink5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8.391"/>
    </inkml:context>
    <inkml:brush xml:id="br0">
      <inkml:brushProperty name="width" value="0.025" units="cm"/>
      <inkml:brushProperty name="height" value="0.025" units="cm"/>
    </inkml:brush>
  </inkml:definitions>
  <inkml:trace contextRef="#ctx0" brushRef="#br0">1 2 21044,'1'10'1126,"7"72"758,38 418 2441,-43-381-631,-14-268-3150,-1 9-394,10 80-150,-1 27 0,2 0 0,1 1 0,2-1 0,1 0 0,12-50 0,-13 76 0,0 1 0,1 0 0,-1 0 0,2 0 0,-1 0 0,0 1 0,1-1 0,0 1 0,0 0 0,1 0 0,0 0 0,0 1 0,0-1 0,0 1 0,0 0 0,1 1 0,0 0 0,0-1 0,10-2 0,-4 2 0,1 1 0,-1 0 0,1 1 0,0 0 0,0 1 0,0 0 0,0 1 0,26 4 0,-36-4-9,0 1-1,1-1 1,-1 1-1,0 0 1,1 0 0,-1 0-1,0 1 1,0-1-1,0 1 1,0-1-1,0 1 1,0 0 0,-1 0-1,1 1 1,0-1-1,-1 0 1,4 6 0,-5-6 4,0-1 0,0 1 1,-1 0-1,1 0 1,-1 0-1,1 0 1,-1 0-1,0 0 1,1 0-1,-1 0 0,0 0 1,-1 0-1,1 0 1,0 0-1,0 0 1,-1 0-1,1 0 1,-1 0-1,0 0 1,0 0-1,1 0 0,-1-1 1,0 1-1,-1 0 1,1-1-1,0 1 1,0 0-1,-1-1 1,1 0-1,-1 1 1,-2 1-1,-12 11 33,-1-1 1,-1 0-1,0-1 0,-1-1 0,-23 10 1,-1-3 43,-61 19 1,79-32-73,16-5 30,9-3-38,9-5-728,-9 7 516,109-76-14754,-60 41 2151</inkml:trace>
</inkml:ink>
</file>

<file path=ppt/ink/ink5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8.765"/>
    </inkml:context>
    <inkml:brush xml:id="br0">
      <inkml:brushProperty name="width" value="0.025" units="cm"/>
      <inkml:brushProperty name="height" value="0.025" units="cm"/>
    </inkml:brush>
  </inkml:definitions>
  <inkml:trace contextRef="#ctx0" brushRef="#br0">29 1 22133,'0'0'7559,"0"57"-6566,0-19-545,-3 6-351,0 8-33,2-1-32,-2 3-32,3-5 32,0-3-257,0-6-639,0-9-962,0-4-929,0-12-1216,-6-11-2115,-6-4-4997</inkml:trace>
</inkml:ink>
</file>

<file path=ppt/ink/ink5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107"/>
    </inkml:context>
    <inkml:brush xml:id="br0">
      <inkml:brushProperty name="width" value="0.025" units="cm"/>
      <inkml:brushProperty name="height" value="0.025" units="cm"/>
    </inkml:brush>
  </inkml:definitions>
  <inkml:trace contextRef="#ctx0" brushRef="#br0">8 59 14510,'-1'13'2808,"1"-10"-2717,-4 28 1972,2 1-1,2 56 0,1-80-1735,-1 0 1,1 0-1,0 0 0,1 0 1,0 0-1,0 0 0,1-1 0,0 1 1,1-1-1,-1 1 0,1-1 1,0 0-1,1 0 0,0-1 1,0 0-1,0 0 0,1 0 1,6 5-1,-8-8-287,-1-1 0,1 0 0,-1 0 1,1 0-1,0-1 0,0 1 0,0-1 0,-1 0 0,1 0 0,0 0 1,1-1-1,-1 1 0,0-1 0,0 0 0,0 0 0,0-1 1,0 1-1,5-2 0,-3 0 49,1 0 0,-1-1 1,0 0-1,0 0 0,0-1 0,0 0 0,-1 0 1,1 0-1,-1 0 0,5-6 0,4-6 112,0-1 1,-1 0-1,-1-1 0,-1 0 1,17-39-1,-2-16-2033,-19 50-1869,1 0 0,19-39 0,-15 45-15426</inkml:trace>
</inkml:ink>
</file>

<file path=ppt/ink/ink5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471"/>
    </inkml:context>
    <inkml:brush xml:id="br0">
      <inkml:brushProperty name="width" value="0.025" units="cm"/>
      <inkml:brushProperty name="height" value="0.025" units="cm"/>
    </inkml:brush>
  </inkml:definitions>
  <inkml:trace contextRef="#ctx0" brushRef="#br0">0 123 22101,'0'0'1698,"57"1"864,-6-13-352,8-6-737,7-4-864,2 2-481,-8 1-64,-7 3-512,-14 6-962,-18 5-1985,-13 3-1826</inkml:trace>
</inkml:ink>
</file>

<file path=ppt/ink/ink5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830"/>
    </inkml:context>
    <inkml:brush xml:id="br0">
      <inkml:brushProperty name="width" value="0.025" units="cm"/>
      <inkml:brushProperty name="height" value="0.025" units="cm"/>
    </inkml:brush>
  </inkml:definitions>
  <inkml:trace contextRef="#ctx0" brushRef="#br0">1 352 19282,'0'0'7015,"72"4"-4613,-21-15-993,11-4-864,2 3-481,-5 3-416,-8 2-1346,-13 1-1857,-14 1-769,-12-1-1794</inkml:trace>
  <inkml:trace contextRef="#ctx0" brushRef="#br0" timeOffset="1">371 14 13357,'9'-1'4158,"24"-5"-1732,50 0-1,-72 5-2076,-1 1-1,1 1 1,0-1 0,-1 2 0,1 0 0,0 0-1,-1 1 1,0 0 0,17 8 0,-25-10-256,0 0 1,0 0-1,-1 0 0,1 1 1,0-1-1,0 1 0,-1-1 1,1 1-1,-1-1 1,0 1-1,1 0 0,-1 0 1,0 0-1,0 0 0,0 0 1,0 0-1,-1 0 1,1 0-1,0 0 0,-1 0 1,1 3-1,-1-1 68,0 0 0,-1 0 0,1 0 0,-1 0 0,0 0-1,0 0 1,0-1 0,0 1 0,-1 0 0,-3 6 0,-5 6 365,-1 0 0,0-1 0,-26 26 1,31-34-445,-15 14-458,-35 41 1759,43-40-4210,5 0-3542</inkml:trace>
</inkml:ink>
</file>

<file path=ppt/ink/ink5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0.406"/>
    </inkml:context>
    <inkml:brush xml:id="br0">
      <inkml:brushProperty name="width" value="0.025" units="cm"/>
      <inkml:brushProperty name="height" value="0.025" units="cm"/>
    </inkml:brush>
  </inkml:definitions>
  <inkml:trace contextRef="#ctx0" brushRef="#br0">1 97 15951,'0'0'11750,"8"1"-10581,-2 0-988,-3 0-118,0-1 1,-1 0-1,1 1 0,-1-1 0,1 1 1,-1 0-1,1 0 0,-1 0 1,0 0-1,1 0 0,-1 0 0,0 1 1,0-1-1,0 1 0,0 0 1,0-1-1,0 1 0,-1 0 0,4 4 1,-3-3-42,0 0 0,0 0 0,0 0 0,0-1 0,1 1 0,-1-1 1,1 1-1,0-1 0,0 0 0,-1 0 0,1 0 0,1-1 0,-1 1 0,0 0 1,0-1-1,1 0 0,-1 0 0,1 0 0,3 0 0,-1-1-14,0 0 1,0 0-1,0 0 0,0-1 0,-1 0 0,1-1 1,0 1-1,-1-1 0,1 0 0,8-4 0,4-4-737,-1-1 0,-1 0-1,1-1 1,-2-1-1,24-24 1,-22 16-802,-14 17 1335,0-1-1,0 1 1,1 0 0,-1 0-1,1 1 1,0-1 0,6-3-1,-13 28 950,-49 113 3282,32-89-2924,-17 57 0,31-81-886,2 1 0,0-1 0,1 1 0,1 0 0,2 36 0,0-56-273,0 0-1,1-1 1,-1 1-1,1-1 0,-1 1 1,1 0-1,-1-1 1,1 1-1,0-1 0,0 0 1,0 1-1,0-1 1,0 0-1,0 1 1,0-1-1,0 0 0,1 0 1,-1 0-1,0 0 1,1 0-1,-1 0 0,0 0 1,1-1-1,-1 1 1,1 0-1,0-1 0,-1 1 1,4-1-1,-4 1-444,1-1 1,-1 0-1,1 0 0,0 0 1,-1 0-1,1 0 0,-1-1 0,1 1 1,0 0-1,-1-1 0,1 1 0,-1-1 1,1 1-1,-1-1 0,0 0 0,1 0 1,-1 0-1,0 0 0,2-1 0,9-14-11006</inkml:trace>
</inkml:ink>
</file>

<file path=ppt/ink/ink5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1.404"/>
    </inkml:context>
    <inkml:brush xml:id="br0">
      <inkml:brushProperty name="width" value="0.025" units="cm"/>
      <inkml:brushProperty name="height" value="0.025" units="cm"/>
    </inkml:brush>
  </inkml:definitions>
  <inkml:trace contextRef="#ctx0" brushRef="#br0">163 91 11755,'0'0'1495,"5"-8"501,0 1-1205,17-31 1867,-14 8 2878,-9 29-5396,0 1-1,0-1 1,0 0 0,0 0 0,0 1 0,-1-1-1,1 1 1,0-1 0,0 1 0,-1-1-1,1 1 1,0 0 0,-1-1 0,1 1 0,0 0-1,0 0 1,-1 0 0,1 0 0,0 0-1,-1 1 1,1-1 0,-2 1 0,-36 4 302,26-2-321,1 2 0,-1 0 0,1 0 0,-18 11 0,26-14-100,0 0 1,0 0-1,1 1 1,-1 0-1,1-1 1,-1 1 0,1 0-1,0 1 1,0-1-1,1 1 1,-1-1-1,1 1 1,-1 0-1,1 0 1,0 0 0,1 0-1,-3 6 1,4-9-24,0 0 1,0 1 0,0-1 0,1 0 0,-1 0-1,0 0 1,0 0 0,1 0 0,-1 0-1,1 0 1,-1 0 0,1 0 0,-1 0-1,1 0 1,0 0 0,-1 0 0,1 0-1,0-1 1,0 1 0,0 0 0,-1 0 0,1-1-1,0 1 1,0-1 0,0 1 0,0 0-1,0-1 1,0 0 0,0 1 0,0-1-1,3 1 1,40 6 113,-38-7-88,46 1 75,23 2-121,-69-2 15,0 0-1,0 0 1,-1 0 0,1 1 0,0 0 0,-1 0 0,1 0-1,-1 1 1,8 4 0,-12-7 16,0 1 0,-1-1 0,1 1 0,0 0 1,0-1-1,-1 1 0,1 0 0,0 0 0,0-1 0,-1 1 0,1 0 0,-1 0 0,1 0 0,-1 0 0,1 0 0,-1-1 1,0 1-1,1 0 0,-1 0 0,0 0 0,0 0 0,0 0 0,0 0 0,0 0 0,0 0 0,0 2 0,-1-1 77,1 0 0,-1 0 0,0-1 0,0 1 0,0-1-1,0 1 1,-1-1 0,1 1 0,0-1 0,-1 1 0,1-1 0,0 0-1,-3 1 1,-4 4 331,0-2-1,0 1 0,-1-1 0,-13 5 1,-42 4 189,41-9-1237,19-3-603,7 0-870,20-2-4254,2-2-3748</inkml:trace>
</inkml:ink>
</file>

<file path=ppt/ink/ink5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2.699"/>
    </inkml:context>
    <inkml:brush xml:id="br0">
      <inkml:brushProperty name="width" value="0.025" units="cm"/>
      <inkml:brushProperty name="height" value="0.025" units="cm"/>
    </inkml:brush>
  </inkml:definitions>
  <inkml:trace contextRef="#ctx0" brushRef="#br0">12 0 18321,'0'15'8243,"6"26"-6882,-2-21-315,16 98-106,-11-79-940,-1 1 0,-3 0 0,-1 0 0,-2 0 0,-5 62 0,3-100-334,0-1 1,0 1-1,-1-1 1,1 1-1,-1-1 0,1 0 1,-1 1-1,0-1 1,1 0-1,-1 1 1,0-1-1,0 0 0,0 0 1,0 0-1,0 0 1,0 0-1,0 0 0,0 0 1,-1 0-1,1 0 1,0 0-1,0-1 1,-1 1-1,1-1 0,-1 1 1,1-1-1,0 1 1,-1-1-1,1 0 0,-1 1 1,1-1-1,-1 0 1,1 0-1,-1 0 1,1 0-1,-1-1 0,1 1 1,-1 0-1,1-1 1,-2 0-1,-17-5-5682</inkml:trace>
</inkml:ink>
</file>

<file path=ppt/ink/ink5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3.044"/>
    </inkml:context>
    <inkml:brush xml:id="br0">
      <inkml:brushProperty name="width" value="0.025" units="cm"/>
      <inkml:brushProperty name="height" value="0.025" units="cm"/>
    </inkml:brush>
  </inkml:definitions>
  <inkml:trace contextRef="#ctx0" brushRef="#br0">2 76 8296,'0'0'8269,"-1"10"-5610,0-1-2241,1 0 0,0-1 1,1 1-1,0 0 1,0 0-1,1 0 1,0-1-1,0 1 1,1-1-1,0 1 0,0-1 1,6 10-1,13 16 1770,51 61 0,-59-79-1685,1-1 0,0 0 0,1-1 0,1-1 0,28 18 0,-41-29-486,0 0 1,0 0-1,0 0 1,0-1-1,1 1 1,-1-1-1,0 0 0,1 0 1,-1-1-1,1 1 1,-1-1-1,1 0 1,-1 0-1,1-1 0,-1 1 1,0-1-1,7-1 1,-5-1 2,0 0 0,0 0 0,0 0 0,0 0 0,0-1 0,-1 0 1,0 0-1,1-1 0,-2 0 0,7-7 0,5-8 15,-1-2 0,-2 0 0,0 0 0,17-43 0,3-20-1349,-20 46-2118,26-50 0,-16 50-6167</inkml:trace>
</inkml:ink>
</file>

<file path=ppt/ink/ink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7.029"/>
    </inkml:context>
    <inkml:brush xml:id="br0">
      <inkml:brushProperty name="width" value="0.025" units="cm"/>
      <inkml:brushProperty name="height" value="0.025" units="cm"/>
    </inkml:brush>
  </inkml:definitions>
  <inkml:trace contextRef="#ctx0" brushRef="#br0">0 0 17585,'0'0'-3940</inkml:trace>
</inkml:ink>
</file>

<file path=ppt/ink/ink5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15.145"/>
    </inkml:context>
    <inkml:brush xml:id="br0">
      <inkml:brushProperty name="width" value="0.025" units="cm"/>
      <inkml:brushProperty name="height" value="0.025" units="cm"/>
    </inkml:brush>
  </inkml:definitions>
  <inkml:trace contextRef="#ctx0" brushRef="#br0">13651 230 12684,'-107'-25'916,"-1"4"-1,0 5 1,-203-3-1,94 25-1593,1 9 0,-253 52 0,-1320 341 817,-740 397 2348,80 224-2780,995-279 920,93 158-298,426-116 274,692-555-269,-338 428-1,465-511-225,7 5-1,7 4 0,-135 294 1,192-348-146,5 3 1,-41 185 0,64-209-78,4 1 0,4 1 1,4 0-1,7 92 0,2-135 26,1 0 1,3-1-1,2 0 0,2 0 1,1-1-1,3-1 0,2 0 1,1-1-1,2-2 0,2 0 0,2-1 1,2-1-1,1-1 0,2-2 1,1-1-1,2-1 0,45 34 1,-25-26 41,1-2 0,2-3 0,2-2 0,110 48 0,-83-50 54,1-3 0,2-5 0,90 16 0,0-16 223,0-8-1,1-7 0,203-15 0,371-71 367,-2-50-28,2127-578-51,-2076 434-458,1148-558 0,-702 166 44,-50-96 337,-88-118 208,-806 592-286,374-448 1,-171 46 870,-397 510-862,-7-6-1,83-209 0,-146 296-214,-6-3 0,-3-1 0,-5-1 0,-4-1 0,11-123 0,-29 169-111,-2-2 0,-2 1-1,-3 0 1,-3 1 0,-1-1 0,-4 1-1,-1 0 1,-3 1 0,-3 1 0,-1 0-1,-31-56 1,22 59-55,-2 1-1,-3 1 1,-1 1 0,-3 2-1,-1 2 1,-3 2 0,-76-62-1,58 60-16,-2 2-1,-2 4 1,-1 1 0,-2 4-1,-102-35 1,60 32-194,-2 6 0,-219-31 0,157 44-568,-214 7 1,156 20-978,-281 50 1,21 36-3577,57 7-4651</inkml:trace>
</inkml:ink>
</file>

<file path=ppt/ink/ink5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1.641"/>
    </inkml:context>
    <inkml:brush xml:id="br0">
      <inkml:brushProperty name="width" value="0.025" units="cm"/>
      <inkml:brushProperty name="height" value="0.025" units="cm"/>
    </inkml:brush>
  </inkml:definitions>
  <inkml:trace contextRef="#ctx0" brushRef="#br0">252 123 7751,'6'-9'6551,"3"-5"-5268,-2 1-131,1 1 0,0 0 0,1 0 0,1 1 0,0 0 0,16-14 0,-26 25-1086,0-1 1,1 1-1,-1 0 0,0 0 1,1-1-1,-1 1 0,0 0 1,1 0-1,-1 0 0,1-1 0,-1 1 1,0 0-1,1 0 0,-1 0 1,1 0-1,-1 0 0,0 0 1,1 0-1,-1 0 0,1 0 1,-1 0-1,1 0 0,-1 0 0,0 0 1,1 0-1,-1 0 0,1 0 1,-1 0-1,0 1 0,1-1 1,-1 0-1,1 0 0,-1 0 1,0 1-1,1-1 0,-1 0 0,0 1 1,0-1-1,1 1 0,2 20 893,-11 28-214,-5-10-319,-2 0 0,-39 69 0,-53 68 22,100-166-434,-57 86 259,-1 1-1054,35-45-10087,48-86 2685</inkml:trace>
</inkml:ink>
</file>

<file path=ppt/ink/ink5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2.016"/>
    </inkml:context>
    <inkml:brush xml:id="br0">
      <inkml:brushProperty name="width" value="0.025" units="cm"/>
      <inkml:brushProperty name="height" value="0.025" units="cm"/>
    </inkml:brush>
  </inkml:definitions>
  <inkml:trace contextRef="#ctx0" brushRef="#br0">326 0 12236,'-9'11'7505,"-7"9"-6715,1 1-1,0 0 1,2 1-1,1 1 0,0 0 1,2 1-1,-12 38 1,18-45-444,1 0 1,0 1 0,1-1 0,1 1 0,0-1-1,2 1 1,3 24 0,-2-31-322,0-1 0,1 1-1,1-1 1,0 0 0,0 0 0,1 0-1,0 0 1,1-1 0,0 0 0,0 0-1,1-1 1,15 16 0,28 14 93,-2-2-1594,-24-9-3001,-24-27 4365,0 0 0,0 0 1,0 0-1,0 0 0,1 1 0,-1-1 1,0 0-1,0 0 0,0 0 0,0 0 0,0 0 1,0 0-1,0 0 0,0 0 0,0 1 1,0-1-1,0 0 0,0 0 0,0 0 0,0 0 1,0 0-1,0 0 0,0 1 0,0-1 0,0 0 1,0 0-1,0 0 0,0 0 0,0 0 1,0 0-1,0 0 0,0 1 0,0-1 0,0 0 1,0 0-1,0 0 0,-1 0 0,1 0 0,0 0 1,0 0-1,0 0 0,0 0 0,0 0 1,0 1-1,0-1 0,0 0 0,0 0 0,-1 0 1,1 0-1,0 0 0,0 0 0,0 0 1,0 0-1,0 0 0,0 0 0,-1 0 0,1 0 1,0 0-1,0 0 0,-13-1-2316,-13-8 160,-45-26-770,0-6 3867,15 5 6617,-84-73 1,139 108-7277,0 1-1,0-1 0,1 0 0,-1 0 1,0 0-1,0 0 0,0 0 1,1 0-1,-1 0 0,0 0 0,1 0 1,-1 0-1,1 0 0,-1 0 1,1 0-1,-1-3 0,1 4-124,0-1-1,0 1 1,1-1-1,-1 1 1,0-1-1,0 1 1,0-1 0,1 1-1,-1-1 1,0 1-1,1-1 1,-1 1-1,0-1 1,1 1-1,-1-1 1,1 1-1,-1 0 1,1-1 0,-1 1-1,1 0 1,-1-1-1,1 1 1,-1 0-1,1-1 1,44-7-72,-34 6 130,184-12-2594,-54 6-9314,-75 1-2534</inkml:trace>
</inkml:ink>
</file>

<file path=ppt/ink/ink5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2.469"/>
    </inkml:context>
    <inkml:brush xml:id="br0">
      <inkml:brushProperty name="width" value="0.025" units="cm"/>
      <inkml:brushProperty name="height" value="0.025" units="cm"/>
    </inkml:brush>
  </inkml:definitions>
  <inkml:trace contextRef="#ctx0" brushRef="#br0">122 347 18802,'0'0'1559,"-11"8"528,2-2-1785,1 0 1,0 1-1,0 0 0,1 0 1,0 1-1,0 0 1,1 0-1,0 0 0,0 1 1,1 0-1,0 0 0,1 1 1,-5 13-1,5-9 14,1-1 0,0 1 0,1 0 0,0 0 0,1 28 0,1-39-313,0 1 1,0-1-1,1 1 1,-1 0-1,1-1 1,0 0-1,0 1 1,0-1-1,1 1 1,-1-1-1,1 0 1,-1 0-1,1 0 1,0 0-1,1 0 1,-1 0-1,0-1 1,1 1-1,-1-1 1,1 1-1,0-1 0,0 0 1,0 0-1,0 0 1,0-1-1,0 1 1,1-1-1,3 2 1,1-1 3,0 0 0,0-1 0,1 0 0,-1 0 0,0-1 0,1 0 1,-1 0-1,0-1 0,1 0 0,-1 0 0,0-1 0,0 0 0,14-6 0,-11 3 4,-1-1 0,1 0 0,-1-1 0,0 0 0,0-1 0,-1 0 0,0 0 0,13-16 0,-7 4 111,0-1-1,-2 0 1,0-1-1,-2-1 1,0 0-1,-1 0 1,-1-1-1,8-39 1,-10 31-8,-1 0 1,-1 0 0,-2 0 0,-2-1 0,-1 0-1,-1 1 1,-7-45 0,8 75-109,-1 0 1,1 1-1,0-1 0,-1 0 1,1 0-1,-1 0 1,1 0-1,-1 1 1,0-1-1,0 0 0,0 1 1,0-1-1,0 1 1,0-1-1,0 1 0,0-1 1,-1 1-1,1 0 1,-1-1-1,1 1 0,-1 0 1,1 0-1,-1 0 1,0 0-1,1 1 0,-1-1 1,0 0-1,0 1 1,1-1-1,-1 1 0,0 0 1,0-1-1,-3 1 1,1 1 0,0 0 0,1 0 0,-1 1 0,0-1 1,0 1-1,1 0 0,-1 0 0,1 0 0,0 0 1,0 1-1,0-1 0,0 1 0,0 0 0,-4 6 1,4-6-10,-78 102 1,73-93 12,0 0 0,1 1 0,1 0 0,0 0 0,0 1 0,-6 27 0,11-40-11,1 1-1,0-1 1,-1 0-1,1 1 1,0-1-1,0 0 1,0 1-1,0-1 1,0 1-1,0-1 1,0 0-1,1 1 1,-1-1-1,0 0 1,1 1-1,-1-1 1,1 0-1,-1 0 1,1 1-1,0-1 1,-1 0-1,1 0 1,0 0-1,0 0 1,0 0-1,0 0 1,0 0-1,0 0 1,0 0-1,0 0 1,1-1-1,-1 1 1,0 0-1,0-1 1,3 1 0,3 1 0,0-1 0,0 0 0,0 0 0,0-1 0,13-1 1,-5 0 5,5 0-226,0-1 0,-1-2 1,29-7-1,-29 6-53,-1 1 0,1 0 1,32-1-1,-50 5 277,0 0 1,0 0-1,0 0 0,0 0 1,0 0-1,0 1 1,0-1-1,0 0 0,0 0 1,0 1-1,0-1 1,0 1-1,-1-1 0,1 1 1,0-1-1,0 1 1,0-1-1,-1 1 0,1 0 1,0-1-1,-1 1 1,1 0-1,0 0 0,-1 0 1,1 0-1,-1-1 1,1 1-1,-1 1 0,1 2 52,0-1-1,0 0 1,-1 0-1,0 1 1,0-1-1,0 0 1,0 0-1,-1 7 1,-1 3 178,-1 0 0,-1-1 1,-7 20-1,-6 3-25,11-23-284,0 0 0,0 0 1,2 0-1,-1 0 0,2 1 0,-1 0 0,-2 25 0,6-38-22,0 1-1,1-1 0,-1 1 1,0-1-1,0 0 0,0 1 1,1-1-1,-1 1 0,0-1 1,0 0-1,1 1 0,-1-1 1,0 0-1,1 0 1,-1 1-1,0-1 0,1 0 1,-1 0-1,0 1 0,1-1 1,-1 0-1,1 0 0,-1 0 1,0 0-1,1 1 0,-1-1 1,1 0-1,-1 0 1,1 0-1,-1 0 0,0 0 1,1 0-1,-1 0 0,1 0 1,-1-1-1,1 1 0,-1 0 1,0 0-1,1 0 1,-1 0-1,1 0 0,-1-1 1,0 1-1,1 0 0,-1 0 1,0-1-1,1 1 0,-1 0 1,0-1-1,1 1 0,-1-1 1,23-15-3906,3-14-3194,2-9-6656</inkml:trace>
</inkml:ink>
</file>

<file path=ppt/ink/ink5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3.161"/>
    </inkml:context>
    <inkml:brush xml:id="br0">
      <inkml:brushProperty name="width" value="0.025" units="cm"/>
      <inkml:brushProperty name="height" value="0.025" units="cm"/>
    </inkml:brush>
  </inkml:definitions>
  <inkml:trace contextRef="#ctx0" brushRef="#br0">116 0 14061,'0'0'8830,"-7"11"-7170,-10 19-923,2 0 1,1 1-1,1 0 0,2 2 0,1-1 0,-8 50 1,14-60-695,1 1 1,1 0 0,0 0 0,2 0-1,1 0 1,1 0 0,1 0 0,1 0-1,1-1 1,1 0 0,8 23 0,-14-45-29,0 1 0,1-1 0,-1 1 0,0-1 0,0 1 0,0-1 0,0 1 0,1-1 0,-1 0 1,0 1-1,1-1 0,-1 1 0,0-1 0,1 0 0,-1 1 0,0-1 0,1 1 0,-1-1 0,1 0 0,-1 0 1,1 1-1,-1-1 0,0 0 0,1 0 0,-1 0 0,1 1 0,-1-1 0,1 0 0,-1 0 0,1 0 0,0 0 1,0 0-1,12-13 786,7-31 354,-18 40-1170,17-56 126,-12 38-121,17-41 0,-23 69-8,1 0-1,-1 0 1,1 0-1,0 0 1,1 0 0,-1-1-1,1 1 1,6 8 0,-5-11 16,0 1 1,-1-1-1,2 0 1,-1 0-1,0 0 1,0 0 0,1-1-1,0 0 1,-1 0-1,1 0 1,0 0 0,0-1-1,0 0 1,0 0-1,0 0 1,10 0-1,1-1-6,1 0 0,-1 0 0,0-2 0,17-3 0,-15 0-1,-1 0 0,0-1-1,-1 0 1,0-1 0,0-1-1,0-1 1,-1 0 0,0-1-1,-1-1 1,0 0 0,14-15-1,-29 34 85,-6 32 97,7-39-168,0 1 1,0 0-1,-1-1 0,2 1 1,-1 0-1,0 0 0,0-1 0,1 1 1,-1 0-1,0-1 0,1 1 1,0-1-1,-1 1 0,1 0 1,0-1-1,0 0 0,0 1 1,0-1-1,0 1 0,0-1 1,2 2-1,7 2-60,0-1 0,1 1 0,-1-2 0,1 1 0,0-1 0,0-1-1,0 0 1,15 0 0,-13-1-39,0 1 0,0 0 1,-1 1-1,1 0 0,-1 1 0,22 10 0,-26-9 56,-1 1 1,1 0-1,-1 0 0,0 1 0,-1-1 1,0 2-1,0-1 0,0 1 1,-1 0-1,0 0 0,-1 0 1,0 1-1,0 0 0,-1-1 1,0 1-1,0 1 0,1 11 1,0 2 44,-1 0 0,-1 0 1,0 1-1,-2-1 1,-1 0-1,-4 24 1,2-36 84,1 1 0,-2 0 1,0-1-1,0 0 1,-1 0-1,-1 0 1,1-1-1,-2 0 0,-13 18 1,17-24-56,-1 0 0,1 0 1,-1 0-1,1 0 0,-1-1 0,0 1 1,0-1-1,-1 0 0,1 0 0,-1-1 1,1 1-1,-1-1 0,0 0 0,0-1 1,0 1-1,0-1 0,0 0 0,0 0 1,-1 0-1,1-1 0,0 0 0,0 0 0,-1 0 1,-8-2-1,11 0-36,-1 1 0,1-1 0,-1 0 0,1-1 0,0 1 0,0 0 0,0-1 0,0 0 0,0 0 0,1 0 0,-1 0 0,1 0 0,0 0 0,0 0 0,0-1 0,0 0 0,0 1 0,1-1 0,0 0 0,-2-6 0,-2-9 0,1 0 0,-3-35 0,5 31 0,0 1 0,2-1 0,0 0 0,2 1 0,1 0 0,6-30 0,-6 42 0,0 0 0,1 1 0,0-1 0,0 1 0,1 0 0,0 0 0,1 1 0,0 0 0,0 0 0,1 0 0,0 0 0,0 1 0,1 0 0,0 1 0,0 0 0,13-8 0,3 2-1809,49-17 0,-69 28 1407,49-19-7013</inkml:trace>
</inkml:ink>
</file>

<file path=ppt/ink/ink5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050"/>
    </inkml:context>
    <inkml:brush xml:id="br0">
      <inkml:brushProperty name="width" value="0.025" units="cm"/>
      <inkml:brushProperty name="height" value="0.025" units="cm"/>
    </inkml:brush>
  </inkml:definitions>
  <inkml:trace contextRef="#ctx0" brushRef="#br0">14 38 16400,'4'-14'735,"2"-6"4679,-6 17-1905,-2 14-1928,2-6-1647,-9 44 486,3 0 0,0 52 0,6-98-415,0 0 0,0 0 0,0 0 0,0-1 0,1 1 0,-1 0 0,1 0 1,0 0-1,-1-1 0,1 1 0,0 0 0,1-1 0,-1 1 0,0-1 0,1 1 0,-1-1 1,1 1-1,0-1 0,0 0 0,0 0 0,0 0 0,0 0 0,0-1 0,1 1 1,-1 0-1,1-1 0,-1 0 0,1 1 0,-1-1 0,1 0 0,0 0 0,0-1 0,-1 1 1,1 0-1,0-1 0,3 0 0,2 1 40,0-2 0,1 1 0,-1-1 1,0 0-1,0-1 0,0 1 0,0-2 0,0 1 0,-1-1 1,1-1-1,12-6 0,-2-1 5,-1-1 1,0 0-1,-1-1 0,0-1 0,-1-1 1,-1 0-1,0 0 0,-1-2 0,0 0 1,-2 0-1,16-31 0,-41 81-159,4-10 288,1 0 0,0 0 1,2 0-1,1 1 0,-7 49 0,13-72-165,0 0 0,0 0 0,0 0 0,0 1-1,0-1 1,0 0 0,1 0 0,-1 0-1,0 1 1,0-1 0,1 0 0,-1 0-1,1 0 1,-1 0 0,1 0 0,0 0 0,-1 0-1,1 0 1,0 0 0,0 0 0,-1 0-1,1 0 1,0-1 0,0 1 0,0 0 0,0-1-1,0 1 1,2 0 0,0 0 31,0-1 1,0 1-1,-1-1 1,1 0-1,0 0 1,0 0-1,0 0 1,0-1-1,0 1 0,-1-1 1,6-1-1,4-3 93,0 0 0,0 0 0,0-1-1,15-11 1,-11 5-138,0-1 0,-2 0 0,1-1 0,-2-1 0,0 0 0,-1 0 0,0-1 0,-1-1 0,-1 0 0,0-1 0,-2 0 0,8-22 0,-35 137 0,14-78-908,0 0 1,2 1-1,-3 27 1,14-51-7191,0-16 1921</inkml:trace>
</inkml:ink>
</file>

<file path=ppt/ink/ink5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380"/>
    </inkml:context>
    <inkml:brush xml:id="br0">
      <inkml:brushProperty name="width" value="0.025" units="cm"/>
      <inkml:brushProperty name="height" value="0.025" units="cm"/>
    </inkml:brush>
  </inkml:definitions>
  <inkml:trace contextRef="#ctx0" brushRef="#br0">31 0 9289,'0'0'15599,"-31"68"-15567,31-36-353,4-2-2882,14-8-4772</inkml:trace>
</inkml:ink>
</file>

<file path=ppt/ink/ink5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864"/>
    </inkml:context>
    <inkml:brush xml:id="br0">
      <inkml:brushProperty name="width" value="0.025" units="cm"/>
      <inkml:brushProperty name="height" value="0.025" units="cm"/>
    </inkml:brush>
  </inkml:definitions>
  <inkml:trace contextRef="#ctx0" brushRef="#br0">142 401 16592,'-8'4'2914,"-3"3"-2377,-1 1-1,2 0 0,-1 1 0,1 0 0,0 1 0,1 0 1,-14 19-1,18-23-345,1 1 0,-1 0 0,2 0 0,-1 0 0,1 1 0,0-1 0,1 1 0,0 0 0,0 0 0,0 0 0,1 0 0,0 0 0,1 0 0,0 0 0,2 14 0,-2-20-189,1 1 0,1 0 0,-1-1 0,0 0 0,0 1 0,1-1 0,0 0 0,-1 0 0,1 1 0,0-1 0,0 0 0,0-1 0,0 1 0,0 0 0,1-1 0,-1 1 0,0-1 0,1 0 0,-1 0 0,1 0 0,-1 0 0,1 0 0,0 0 0,-1-1 0,1 1 0,0-1 0,0 0 0,-1 0 0,1 0-1,5 0 1,2 0 16,0-1 0,0 1 0,0-2-1,0 1 1,0-2 0,0 1-1,13-6 1,-10 1 36,0 0 0,0-1 1,-1 0-1,0-1 0,-1-1 0,0 1 0,-1-2 1,1 0-1,-2 0 0,0-1 0,0 0 1,-1 0-1,11-25 0,-9 16 19,-1 0 1,-1-1-1,-1 0 1,-1 0-1,-1-1 1,-1 0-1,-1 0 0,0-25 1,-3 46-72,0 1 0,0-1-1,1 0 1,-1 0 0,-1 0 0,1 1 0,0-1 0,0 0 0,-1 0-1,1 0 1,-1 1 0,1-1 0,-1 0 0,0 1 0,1-1-1,-1 0 1,0 1 0,-1-2 0,1 3-5,0-1 0,0 1 0,0 0 0,1 0 0,-1 0 0,0 0 0,0 0 0,0 0 0,1 1-1,-1-1 1,0 0 0,0 0 0,1 1 0,-1-1 0,0 0 0,0 1 0,1-1 0,-1 0 0,0 1 0,1-1 0,-1 1 0,1-1 0,-1 1 0,1 0 0,-1-1 0,0 2 0,-6 6 4,0 1 0,1 0-1,0 0 1,-7 15 0,0 5 39,1 0-1,-9 38 1,18-58-27,1 0-1,0 1 1,1-1 0,0 1 0,1-1 0,-1 1-1,2-1 1,-1 1 0,2-1 0,-1 1 0,6 17-1,-6-24-5,1 0 0,0 0 0,0 0 0,0-1 0,1 1 0,-1 0 0,1-1-1,-1 1 1,1-1 0,0 0 0,0 0 0,0 0 0,0 0 0,0-1 0,0 1-1,1-1 1,-1 0 0,0 0 0,1 0 0,-1 0 0,1-1 0,-1 1 0,1-1-1,-1 0 1,1 0 0,-1 0 0,1 0 0,6-2 0,1 0 35,-1 0 0,1 0 0,-1-1-1,0 0 1,0-1 0,0 0 0,-1 0 0,15-10 0,-6 0 99,-2 0 0,0-1 0,0-1 1,-2-1-1,0 0 0,-1-1 0,0 0 0,-2-1 0,0 0 0,-1-1 1,10-28-1,0-9 221,-3-1 1,19-111-1,-33 127 55,-18 75-367,1 1 0,1 0 0,2 1 1,2 0-1,1 1 0,-5 51 0,11-69-83,2 0-1,0 0 0,1 0 1,1 0-1,0-1 0,1 1 1,1-1-1,1 1 0,0-1 1,2-1-1,0 1 0,0-1 1,2 0-1,0-1 1,14 19-1,-4-13-351,-20-28-435,-26-41-598,21 36 1404,-18-28-114,-38-74 128,56 102 183,1 0 0,1 0 0,0 0-1,1-1 1,0 1 0,1-1 0,-2-20-1,5 31-164,-1 1 0,0-1 0,0 0 1,1 1-1,-1-1 0,1 0 0,-1 1 0,1-1 0,-1 1 0,1-1 0,0 1 0,0-1 0,0 1 0,0 0 0,0-1 0,0 1 0,0 0 0,1 0 0,-1 0 0,0 0 0,1 0 0,-1 0 0,1 0 1,-1 0-1,1 0 0,-1 1 0,1-1 0,-1 1 0,1-1 0,0 1 0,2-1 0,8-1-159,-1 1-1,0 1 1,21 0-1,-15 0-323,28 0-2765,2 0-4121</inkml:trace>
</inkml:ink>
</file>

<file path=ppt/ink/ink5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5.833"/>
    </inkml:context>
    <inkml:brush xml:id="br0">
      <inkml:brushProperty name="width" value="0.025" units="cm"/>
      <inkml:brushProperty name="height" value="0.025" units="cm"/>
    </inkml:brush>
  </inkml:definitions>
  <inkml:trace contextRef="#ctx0" brushRef="#br0">10 12 19154,'-1'12'4666,"-4"26"-482,2 40-3499,3-72-714,0 0 0,0 0-1,1 1 1,-1-1-1,1 0 1,1 0 0,-1 0-1,1 0 1,0 0-1,1-1 1,-1 1-1,1 0 1,0-1 0,0 0-1,1 0 1,0 0-1,8 9 1,-10-13 66,1 1 0,0-1 0,0 0 0,0 1 0,0-1 0,0-1 0,0 1 0,0 0 0,0-1-1,1 0 1,-1 1 0,0-1 0,0-1 0,0 1 0,0 0 0,1-1 0,-1 1 0,0-1 0,0 0 0,0 0 0,0 0 0,0-1 0,-1 1 0,1-1 0,0 1 0,-1-1 0,1 0 0,-1 0-1,1 0 1,-1-1 0,3-2 0,9-10 276,-1 0 1,0 0-1,17-30 0,-23 34-356,61-100 1276,-65 163-1500,-12 71 368,9-122-93,0 0-1,0 0 0,0 0 0,0-1 1,1 1-1,-1 0 0,0 0 0,1 0 1,-1-1-1,0 1 0,1 0 1,-1-1-1,1 1 0,-1 0 0,1-1 1,-1 1-1,1 0 0,-1-1 1,1 1-1,0-1 0,-1 1 0,1-1 1,0 1-1,0-1 0,-1 0 1,1 1-1,0-1 0,0 0 0,0 0 1,-1 1-1,1-1 0,0 0 1,0 0-1,0 0 0,-1 0 0,1 0 1,0 0-1,0 0 0,0 0 0,0-1 1,-1 1-1,1 0 0,0 0 1,0-1-1,-1 1 0,1-1 0,0 1 1,1-1-1,41-22 586,-13-4-527,-1-1 0,34-41-1,-10 9-64,-53 60-1,0-1 0,0 1 0,1 0 0,-1-1 0,0 1 0,0 0 0,0 0 0,0-1 0,1 1 0,-1 0 0,0 0 0,0-1 0,0 1 0,1 0 0,-1 0 0,0 0 0,0 0 0,1-1 0,-1 1 0,0 0 0,1 0 0,-1 0 0,0 0 0,1 0 0,-1 0 0,0 0 0,0 0 0,1 0 0,-1 0 0,0 0 0,1 0 0,-1 0 0,0 0 0,1 0 0,-1 0 0,0 0 0,1 0 0,-1 0 0,0 0 0,0 0 0,1 0 0,-1 1 0,0-1 0,1 0 0,1 18 0,-8 26 0,6-44 0,-5 24 0,0-3 0,1-1 0,-1 36 0,5-55 0,0 0 0,0 0 0,1 0 0,-1-1 0,0 1 0,0 0 0,1 0 0,-1-1 0,0 1 0,1 0 0,-1-1 0,1 1 0,-1 0 0,1-1 0,-1 1 0,1-1 0,-1 1 0,1-1 0,0 1 0,-1-1 0,1 1 0,0-1 0,-1 1 0,1-1 0,0 0 0,-1 1 0,1-1 0,0 0 0,0 0 0,0 0 0,-1 0 0,1 1 0,0-1 0,0 0 0,0 0 0,-1-1 0,1 1 0,0 0 0,0 0 0,-1 0 0,1 0 0,0-1 0,0 1 0,-1 0 0,1-1 0,1 0 0,38-18 0,-26 7 0,-1 0 0,-1-1 0,0-1 0,18-26 0,19-22 0,-45 83 0,-13 41-983,7-52 563,0-1 1,0 1 0,1 0 0,1 0-1,-1 0 1,3 14 0,-2-23 268,0-1 0,0 1 1,0-1-1,0 1 1,0 0-1,1-1 0,-1 1 1,0-1-1,0 1 1,1-1-1,-1 1 0,0-1 1,1 1-1,-1-1 1,1 1-1,-1-1 0,0 1 1,1-1-1,-1 0 1,1 1-1,-1-1 0,1 0 1,0 1-1,-1-1 1,1 0-1,-1 0 0,1 1 1,-1-1-1,1 0 1,0 0-1,23-5-2651,15-22-1018,-9-6 297,-2-7-487</inkml:trace>
</inkml:ink>
</file>

<file path=ppt/ink/ink5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6.178"/>
    </inkml:context>
    <inkml:brush xml:id="br0">
      <inkml:brushProperty name="width" value="0.025" units="cm"/>
      <inkml:brushProperty name="height" value="0.025" units="cm"/>
    </inkml:brush>
  </inkml:definitions>
  <inkml:trace contextRef="#ctx0" brushRef="#br0">163 1 15855,'0'0'3112,"-5"10"-709,-11 25-1536,2 0 0,1 1 0,2 0 0,2 1 0,1 0 0,-5 72 0,12-100-849,4 87 96,-3-87-99,2-1-1,0 1 1,0-1-1,0 1 0,1-1 1,0 0-1,0 0 0,10 14 1,-13-21-12,0 0 1,1 0-1,-1 0 1,1 0-1,-1-1 1,1 1-1,-1 0 1,1 0-1,0-1 1,-1 1-1,1 0 1,0-1-1,-1 1 1,1-1-1,0 1 1,0-1-1,0 1 1,0-1-1,-1 0 1,1 1-1,0-1 1,0 0-1,0 0 1,2 1-1,-3-2 10,1 1 0,0-1-1,0 1 1,-1-1 0,1 0 0,0 1-1,-1-1 1,1 0 0,-1 1-1,1-1 1,-1 0 0,1 0 0,-1 0-1,0 1 1,1-1 0,-1 0-1,0 0 1,1 0 0,-1-1-1,5-51-54,-7 41-288,0 1 0,0-1 0,-1 0 1,-1 1-1,0-1 0,-1 1 0,0 0 0,0 1 1,-12-17-1,5 9 446,-1 0 0,-1 1 0,-1 0 0,-22-19 1,92 34 2589,3 6-2449,45 2-219,-36-6-5036,-64-3 1165,-3-9-2680</inkml:trace>
</inkml:ink>
</file>

<file path=ppt/ink/ink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7.402"/>
    </inkml:context>
    <inkml:brush xml:id="br0">
      <inkml:brushProperty name="width" value="0.025" units="cm"/>
      <inkml:brushProperty name="height" value="0.025" units="cm"/>
    </inkml:brush>
  </inkml:definitions>
  <inkml:trace contextRef="#ctx0" brushRef="#br0">5 936 12139,'-3'-54'21,"1"0"-1,3 0 0,3 0 1,16-89-1,57-159 1265,-6 27 2448,-87 434-1016,-6 788 257,87 531-1458,-20-1019-1077,-23-322-672,49 172 0,-63-281-703,0-1-1,2 0 1,1 0 0,23 39-1,-25-55-1944,-8-24-3302,-8-33-3869</inkml:trace>
</inkml:ink>
</file>

<file path=ppt/ink/ink5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6.521"/>
    </inkml:context>
    <inkml:brush xml:id="br0">
      <inkml:brushProperty name="width" value="0.025" units="cm"/>
      <inkml:brushProperty name="height" value="0.025" units="cm"/>
    </inkml:brush>
  </inkml:definitions>
  <inkml:trace contextRef="#ctx0" brushRef="#br0">1 1 18001,'0'0'3844,"72"13"-7208,-40-9-7686</inkml:trace>
</inkml:ink>
</file>

<file path=ppt/ink/ink5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7.195"/>
    </inkml:context>
    <inkml:brush xml:id="br0">
      <inkml:brushProperty name="width" value="0.025" units="cm"/>
      <inkml:brushProperty name="height" value="0.025" units="cm"/>
    </inkml:brush>
  </inkml:definitions>
  <inkml:trace contextRef="#ctx0" brushRef="#br0">205 288 19474,'1'-9'1960,"-1"8"-1943,1-6 340,1 0-1,-2 0 1,1 0-1,-1 0 0,0 0 1,-1 0-1,-1-7 1,1 11-272,1 1 1,-1 0-1,0 0 1,0 0-1,0 0 1,0 1-1,0-1 1,-1 0-1,1 0 1,0 1-1,-1-1 1,0 1-1,1-1 1,-1 1-1,0-1 1,1 1-1,-1 0 1,0 0-1,0 0 1,0 0-1,0 0 1,0 1-1,0-1 1,0 1-1,-1-1 1,1 1-1,0 0 1,0-1-1,0 1 1,-1 0-1,-2 1 1,-1 0-47,1 0-1,-1 1 1,0-1 0,1 1 0,0 1 0,-1-1-1,1 1 1,0 0 0,0 0 0,0 0-1,1 1 1,-1-1 0,1 1 0,0 0-1,0 1 1,0-1 0,0 1 0,1 0 0,-3 5-1,-2 1 93,0 1 0,2 0 0,-1 1 0,2-1 0,0 1 0,-7 27 0,11-39-115,1 0-1,0 0 1,0-1-1,-1 1 1,1 0 0,0 0-1,0 0 1,0 0-1,0 0 1,0 0-1,0 0 1,0-1 0,0 1-1,1 0 1,-1 0-1,0 0 1,0 0-1,1 0 1,-1-1 0,1 1-1,-1 0 1,1 0-1,-1 0 1,1-1-1,-1 1 1,1 0-1,0-1 1,-1 1 0,2 0-1,0 0 6,-1-1-1,1 1 0,0-1 1,0 0-1,0 0 1,-1 0-1,1 0 0,0 0 1,0 0-1,0 0 1,-1-1-1,1 1 0,3-1 1,6-3 112,-1 0 1,0-1-1,17-9 1,4-6-31,0-1 0,-2-2 0,-1-1 1,0-1-1,-2-1 0,-1-1 0,-1-1 0,-2-2 1,-1 0-1,-1-1 0,19-41 0,-96 226-264,49-128 166,1-1 0,2 1-1,0 0 1,2 1-1,-1 48 1,4-73 4,0 1 0,0-1 0,0 0 0,0 0 1,0 0-1,1 0 0,-1 0 0,1 0 0,0 0 0,-1-1 1,1 1-1,0 0 0,0 0 0,0 0 0,0-1 0,0 1 1,1 0-1,-1-1 0,0 1 0,1-1 0,0 0 1,-1 1-1,1-1 0,-1 0 0,1 0 0,0 0 0,0 0 1,0 0-1,0-1 0,0 1 0,0 0 0,0-1 0,0 1 1,0-1-1,0 0 0,0 0 0,0 0 0,2 0 0,2-1 53,-1 0 0,1 0 0,-1 0 0,1-1-1,-1 1 1,0-2 0,0 1 0,0 0-1,0-1 1,0 0 0,-1 0 0,1 0-1,4-5 1,2-3-38,-1-1-1,-1 0 1,0 0-1,0-1 0,-1 0 1,-1 0-1,0-1 1,-1 0-1,0 0 1,-1-1-1,-1 1 0,0-1 1,-1 0-1,-1 0 1,0 0-1,-1-1 1,-2-27-1,1 41-23,0 1 0,0-1 0,-1 1 0,1 0 0,0-1 0,-1 1 0,1-1 0,0 1 0,-1-1 0,0 1 0,1 0 0,-1-1 0,0 1 0,0 0 0,0 0 0,-1-2 0,1 3 0,0-1 0,1 1 0,-1-1 0,0 1 0,0 0 0,1-1 0,-1 1 0,0 0 0,0 0 0,0 0 0,1 0 0,-1 0 0,0 0 0,0 0 0,0 0 0,0 0 0,1 0 0,-1 0 0,0 0 0,0 1 0,-1-1 0,-1 2 0,0-1 0,0 1 0,0 0 0,0 0 0,0 0 0,0 1 0,1-1 0,-1 1 0,1-1 0,0 1 0,-1 0 0,-1 3 0,-7 13 0,0 1 0,2 1 0,-10 28 0,15-38 0,1-1 0,1 1 0,0 0 0,0-1 0,1 1 0,1 0 0,0 0 0,2 22 0,-1-30 0,0 0 0,-1 0 0,2 0 0,-1 0 0,0-1 0,1 1 0,-1 0 0,1-1 0,0 1 0,0-1 0,0 1 0,0-1 0,0 0 0,0 0 0,1 0 0,-1 0 0,1 0 0,-1-1 0,1 1 0,0-1 0,0 1 0,-1-1 0,1 0 0,0 0 0,5 1 0,7 0 0,0 1 0,0-2 0,30 0 0,-35-1 0,19 0 0,-1-2 0,0-1 0,29-6 0,-44 6 0,1-1 0,-1 0 0,0-1 0,-1 0 0,1-1 0,-1 0 0,0-1 0,15-11 0,-26 17 0,1-1 0,0 1 0,-1-1 0,1 1 0,0-1 0,-1 1 0,0-1 0,1 0 0,-1 0 0,0 0 0,0 0 0,0 1 0,0-1 0,-1-1 0,1 1 0,0 0 0,-1 0 0,1 0 0,-1 0 0,0 0 0,0-4 0,0 3 0,-1 0 0,0-1 0,0 1 0,0 0 0,0 0 0,-1 0 0,1 0 0,-1 0 0,0 1 0,0-1 0,0 0 0,-4-3 0,-6-5 0,0 0 0,-1 1 0,0 1 0,-21-11 0,-58-30 0,92 50 0,0 0 0,0 0 0,0 0 0,-1 0 0,1 0 0,0 0 0,0 0 0,0-1 0,-1 1 0,1 0 0,0 0 0,0 0 0,0 0 0,0 0 0,0-1 0,-1 1 0,1 0 0,0 0 0,0 0 0,0-1 0,0 1 0,0 0 0,0 0 0,0 0 0,0-1 0,0 1 0,0 0 0,0 0 0,0 0 0,0-1 0,0 1 0,0 0 0,0 0 0,0 0 0,0-1 0,0 1 0,0 0 0,0 0 0,0 0 0,0-1 0,0 1 0,0 0 0,1 0 0,-1 0 0,0-1 0,0 1 0,0 0 0,0 0 0,0 0 0,1 0 0,-1-1 0,16-7 0,20-1 0,23-1-584,112-27-9002,-107 16-4235</inkml:trace>
</inkml:ink>
</file>

<file path=ppt/ink/ink5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8.088"/>
    </inkml:context>
    <inkml:brush xml:id="br0">
      <inkml:brushProperty name="width" value="0.025" units="cm"/>
      <inkml:brushProperty name="height" value="0.025" units="cm"/>
    </inkml:brush>
  </inkml:definitions>
  <inkml:trace contextRef="#ctx0" brushRef="#br0">1 63 16015,'0'0'5984,"8"3"-3501,-4-1-2304,0 0 0,0 0 0,-1 0 0,1 1 0,-1-1 0,1 1 0,-1 0 0,0 0 0,0 0 0,0 0 0,0 1 0,-1-1 0,0 1 0,1 0 0,-1-1 0,0 1 1,-1 0-1,1 0 0,-1 0 0,0 1 0,0-1 0,0 0 0,0 0 0,-1 1 0,0 6 0,5 47 723,-3 1 0,-2-1 0,-11 76 1,118-579-882,-99 421-21,-7 46 0,-7 47 0,3-51 0,-1-2 0,1 1 0,1 0 0,1 0 0,0 0 0,2 0 0,1 17 0,-1-32 0,-1-1 0,0 0 0,1 1 0,-1-1 0,1 0 0,0 1 0,-1-1 0,1 0 0,0 0 0,0 0 0,0 0 0,0 0 0,0 0 0,0 0 0,0 0 0,0 0 0,0 0 0,0-1 0,0 1 0,1 0 0,-1-1 0,0 1 0,1-1 0,-1 1 0,0-1 0,1 0 0,-1 1 0,0-1 0,1 0 0,-1 0 0,1 0 0,-1 0 0,0 0 0,1 0 0,-1-1 0,2 1 0,2-1 0,1-1 0,0 1 0,-1-1 0,1 0 0,-1 0 0,0 0 0,10-6 0,3-8 0,1 1 0,-2-2 0,0 0 0,-2-2 0,1 1 0,23-42 0,3 0 0,-40 101 0,-23 70 0,13-81 0,2-1 0,2 1 0,0 0 0,1 58 0,3-85 0,0-1 0,0 0 0,0 0 0,1 0 0,-1 1 0,0-1 0,1 0 0,-1 0 0,1 0 0,0 0 0,0 0 0,0 0 0,0 0 0,0 0 0,0 0 0,0 0 0,0 0 0,1-1 0,-1 1 0,1-1 0,0 1 0,-1-1 0,1 1 0,0-1 0,0 0 0,0 0 0,0 0 0,0 0 0,0 0 0,0 0 0,0-1 0,0 1 0,0-1 0,0 1 0,1-1 0,-1 0 0,0 0 0,0 0 0,0 0 0,1 0 0,-1 0 0,0-1 0,0 1 0,0-1 0,4-1 0,2-1 0,0 0 0,0 0 0,0-1 0,0 0 0,-1 0 0,0-1 0,0 0 0,0 0 0,-1 0 0,11-12 0,-7 3 0,-1 0 0,-1 0 0,0 0 0,-1-1 0,0-1 0,-2 1 0,0-1 0,0 0 0,-1 0 0,2-27 0,-6 28 0,-3 12 0,-2 8 0,-7 15 0,2 1 0,0 0 0,1 0 0,2 1 0,0 0 0,-7 39 0,13-59-25,-5 51-4897,6-52 4638,0 1 0,-1-1 0,1 1-1,0-1 1,0 1 0,0-1-1,0 0 1,1 1 0,-1-1-1,0 1 1,1-1 0,-1 1 0,1-1-1,-1 0 1,1 1 0,-1-1-1,1 0 1,0 0 0,0 0 0,0 1-1,0-1 1,0 0 0,0 0-1,0 0 1,0 0 0,0 0-1,0-1 1,3 2 0,16 0-8562</inkml:trace>
</inkml:ink>
</file>

<file path=ppt/ink/ink5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8.508"/>
    </inkml:context>
    <inkml:brush xml:id="br0">
      <inkml:brushProperty name="width" value="0.025" units="cm"/>
      <inkml:brushProperty name="height" value="0.025" units="cm"/>
    </inkml:brush>
  </inkml:definitions>
  <inkml:trace contextRef="#ctx0" brushRef="#br0">25 1 21140,'0'0'6582,"0"10"-5274,-19 395 2077,18-390-3379,-2 19 41,2 46 1,0-79-47,1 0 1,0-1-1,0 1 1,0 0-1,0 0 0,0-1 1,1 1-1,-1 0 0,0 0 1,0-1-1,0 1 0,1 0 1,-1-1-1,0 1 1,1 0-1,-1-1 0,0 1 1,1 0-1,-1-1 0,1 1 1,-1-1-1,1 1 0,-1-1 1,1 1-1,0-1 1,-1 1-1,1-1 0,0 0 1,-1 1-1,1-1 0,1 0 1,-1 0 4,1 0 1,0 0 0,0 0-1,-1 0 1,1-1-1,0 1 1,0-1 0,-1 1-1,1-1 1,-1 0-1,1 1 1,2-3 0,43-35 114,-11-1-121,-2-2 0,-1-2 0,-2-1 0,-2-1 0,-3-2 0,-1 0 0,24-67 0,-39 81 0,-9 19 23,-6 12 1,-4 9-258,-43 49-7101,17-19-1991</inkml:trace>
</inkml:ink>
</file>

<file path=ppt/ink/ink5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9.180"/>
    </inkml:context>
    <inkml:brush xml:id="br0">
      <inkml:brushProperty name="width" value="0.025" units="cm"/>
      <inkml:brushProperty name="height" value="0.025" units="cm"/>
    </inkml:brush>
  </inkml:definitions>
  <inkml:trace contextRef="#ctx0" brushRef="#br0">0 284 11755,'10'-1'8179,"58"-18"-1138,-52 13-6260,0 0 0,1 2 0,-1 0 0,1 0 0,0 2-1,20-1 1,-35 3-780,-1 1 0,0-1 0,0 0 0,1 1 0,-1-1 0,0 1 0,0 0 0,0-1 0,0 1 0,0 0 0,0 0 0,0 0 0,0 0 0,0-1 0,0 1 0,0 0 0,-1 1 0,1-1 0,0 0 0,-1 0 0,1 0 0,-1 0 0,1 1 0,-1-1 0,1 0 0,-1 0 0,0 1 0,0-1 0,0 2-1,2 46 140,-2-39 1,15-32-125,-8-4-16,-2 0 0,-1-1 0,-1 0 0,-1 1 0,-2-32 0,41 93-1703,-34-30 415,1 0 0,0-1 0,0 0 0,0 0 1,0-1-1,1 0 0,-1 0 0,1-1 0,0 0 0,0-1 0,0 0 0,14 0 0,-18-1 717,1-1 0,-1 1 0,1-1-1,-1-1 1,1 1 0,-1-1 0,0 0-1,0 0 1,7-3 0,-9 2 863,1 1 0,-1 0-1,0-1 1,1 0 0,-1 0 0,-1 0 0,1 0 0,0 0-1,-1 0 1,0-1 0,0 1 0,0-1 0,3-5 0,-3 2 1360,1 0-1,-1 0 1,0 0 0,-1 0 0,1 0 0,0-12 0,-23 44-19,-19 57-45,38-76-1529,-1 1 0,1 0 0,1-1 0,-1 1 0,1 0 0,1 0 0,-1 0 0,1 0 0,0 0 0,2 13 0,-1-18-21,0-1 1,0 0 0,-1 1-1,1-1 1,1 0-1,-1 1 1,0-1-1,0 0 1,0 0-1,0 0 1,1 0 0,-1 0-1,1 0 1,-1 0-1,0-1 1,1 1-1,0-1 1,-1 1-1,1-1 1,-1 1-1,1-1 1,-1 0 0,1 1-1,0-1 1,-1 0-1,1 0 1,0 0-1,-1-1 1,3 1-1,2-1 150,-1 1 0,1-1 0,0 0-1,-1 0 1,1-1 0,-1 1 0,9-5-1,-8 2-100,-1 0-1,0 0 0,1 0 0,-2-1 0,1 0 0,0 0 0,-1 0 0,0-1 0,0 1 0,-1-1 0,1 0 0,-1 0 0,0-1 0,-1 1 0,0 0 0,0-1 0,0 0 0,-1 1 0,0-1 1,0 0-1,0 0 0,-1 1 0,0-1 0,-2-8 0,2 10-99,-1 0-1,1 0 1,-1 0 0,-1 0 0,1 1 0,-1-1-1,1 0 1,-1 1 0,0-1 0,-1 1 0,1 0 0,-1 0-1,0 0 1,0 0 0,0 0 0,-1 1 0,1-1-1,-1 1 1,0 0 0,0 0 0,0 0 0,0 1-1,-1-1 1,1 1 0,-1 0 0,1 0 0,-1 1 0,0-1-1,1 1 1,-1 0 0,0 0 0,0 1 0,-7 0-1,10-1-149,1 1-1,0 0 1,0 0-1,-1 0 1,1 0-1,0 0 0,0 1 1,0-1-1,-1 0 1,1 1-1,0-1 1,0 0-1,0 1 1,0-1-1,0 1 0,0 0 1,0-1-1,0 1 1,0 0-1,0 0 1,0 0-1,0-1 1,0 1-1,1 0 0,-1 0 1,0 0-1,1 0 1,-2 2-1,-1 23-8983,3-17 2303</inkml:trace>
</inkml:ink>
</file>

<file path=ppt/ink/ink5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9.539"/>
    </inkml:context>
    <inkml:brush xml:id="br0">
      <inkml:brushProperty name="width" value="0.025" units="cm"/>
      <inkml:brushProperty name="height" value="0.025" units="cm"/>
    </inkml:brush>
  </inkml:definitions>
  <inkml:trace contextRef="#ctx0" brushRef="#br0">1 1 23190,'0'0'1698</inkml:trace>
</inkml:ink>
</file>

<file path=ppt/ink/ink5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049"/>
    </inkml:context>
    <inkml:brush xml:id="br0">
      <inkml:brushProperty name="width" value="0.025" units="cm"/>
      <inkml:brushProperty name="height" value="0.025" units="cm"/>
    </inkml:brush>
  </inkml:definitions>
  <inkml:trace contextRef="#ctx0" brushRef="#br0">1 249 10410,'0'0'13741,"8"3"-12028,-5-2-1590,1 0-1,0 0 1,0 0-1,0-1 0,0 0 1,-1 1-1,1-1 1,0-1-1,0 1 0,0 0 1,0-1-1,0 0 1,-1 0-1,1 0 0,0 0 1,-1-1-1,1 0 1,-1 1-1,1-1 0,-1 0 1,0-1-1,0 1 1,0 0-1,0-1 0,0 0 1,0 0-1,2-4 1,8-5 144,-1-2 1,-1 0-1,0 0 1,12-22-1,-18 28-178,-1 0-1,-1 1 1,0-1 0,0 0 0,0-1-1,-1 1 1,0-1 0,-1 1 0,0-1-1,0 1 1,-1-11 0,0 18-87,0 0 1,0 1-1,0-1 1,0 0-1,0 0 1,-1 0-1,1 1 1,0-1-1,0 0 0,-1 0 1,1 0-1,-1 1 1,1-1-1,-1 0 1,1 1-1,-1-1 1,1 1-1,-1-1 0,1 0 1,-1 1-1,0-1 1,1 1-1,-1 0 1,0-1-1,0 1 1,1-1-1,-1 1 0,0 0 1,0 0-1,0-1 1,1 1-1,-1 0 1,0 0-1,0 0 1,0 0-1,0 0 0,1 0 1,-1 0-1,0 0 1,0 0-1,0 1 1,1-1-1,-1 0 1,0 0-1,0 1 0,0-1 1,1 1-1,-2 0 1,-2 0-16,0 1 0,0 0 1,0 0-1,0 0 0,1 1 0,-1-1 1,1 1-1,-5 4 0,1 2-4,1 0-1,0 0 1,0 1-1,1 0 1,0 0-1,-5 16 1,7-19-2,1-1-1,1 0 1,-1 1 0,1-1-1,1 1 1,-1 0 0,1-1-1,0 1 1,0-1 0,1 1-1,0-1 1,2 10 0,-1-14 1,0 1 1,0 0 0,0-1 0,0 1 0,0-1-1,1 1 1,-1-1 0,1 0 0,-1 0 0,1 0-1,0-1 1,0 1 0,0-1 0,0 1 0,0-1-1,0 0 1,0 0 0,0 0 0,1-1 0,-1 1-1,0-1 1,1 1 0,5-2 0,8 2 19,0-1-1,0-1 1,21-3 0,-31 3 12,0 0 0,0 0 0,0-1 0,0 0 0,0 0 0,-1-1 0,1 1 1,-1-2-1,1 1 0,9-7 0,-16 7 47,1 1-1,-1-1 1,0 0 0,0 1 0,0-1 0,0 1 0,0-1-1,0 1 1,-1-1 0,1 1 0,-1-1 0,0 1 0,0-1-1,0 1 1,0 0 0,0-1 0,0 1 0,-1 0 0,1 0 0,-3-3-1,-6-14 296,8 11-350,0 0 0,0 0 0,0 0 0,1-1 0,1 1 0,-1-1-1,1 1 1,1 0 0,1-13 0,-1 20-6,0 0 0,0-1 0,-1 1 0,1 0 0,0 0 0,0 0 0,0-1 0,0 1 0,0 0 0,1 0 0,-1 1 0,0-1 0,0 0 0,1 0 0,-1 0 0,1 1 0,-1-1 0,0 1 0,1-1 0,-1 1 0,1 0 0,-1-1 0,4 1 0,42-2 0,-36 2 0,59 5-2637,-50-2-46,1-1-1,39-3 1,-43-3-4535</inkml:trace>
</inkml:ink>
</file>

<file path=ppt/ink/ink5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395"/>
    </inkml:context>
    <inkml:brush xml:id="br0">
      <inkml:brushProperty name="width" value="0.025" units="cm"/>
      <inkml:brushProperty name="height" value="0.025" units="cm"/>
    </inkml:brush>
  </inkml:definitions>
  <inkml:trace contextRef="#ctx0" brushRef="#br0">44 1 19603,'0'0'1099,"-4"12"-592,-6 25 456,2-1 0,1 1 1,2 0-1,0 51 0,3-38-738,0-29 435,2 0 1,0 1 0,1-1 0,1 0 0,5 22 0,-7-42-634,1 1-1,-1-1 1,1 1-1,-1-1 0,1 1 1,0-1-1,-1 0 1,1 1-1,0-1 1,0 0-1,0 0 0,0 1 1,0-1-1,0 0 1,0 0-1,0 0 1,0 0-1,1 0 0,-1-1 1,0 1-1,1 0 1,-1 0-1,1-1 1,-1 1-1,0-1 0,3 1 1,-1-1 8,1 0 1,-1 0 0,0 0-1,1-1 1,-1 1-1,1-1 1,-1 0 0,0 0-1,1 0 1,-1 0-1,4-3 1,6-3-64,-1-1-1,0 0 1,0-1-1,17-16 1,-22 19-441,43-48-1411,-30 23-2658,-12 0-5850,-8 24 1157</inkml:trace>
</inkml:ink>
</file>

<file path=ppt/ink/ink5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738"/>
    </inkml:context>
    <inkml:brush xml:id="br0">
      <inkml:brushProperty name="width" value="0.025" units="cm"/>
      <inkml:brushProperty name="height" value="0.025" units="cm"/>
    </inkml:brush>
  </inkml:definitions>
  <inkml:trace contextRef="#ctx0" brushRef="#br0">1 0 14798,'0'0'5797,"46"55"-4355,-28-43-161,-2-1-480,-1-3-481,-2-1-128,-2-4-160,0-2-224,-2-1-769,1-1-352,-3-12-577,1-7-1665,-1-6-3524</inkml:trace>
</inkml:ink>
</file>

<file path=ppt/ink/ink5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2.080"/>
    </inkml:context>
    <inkml:brush xml:id="br0">
      <inkml:brushProperty name="width" value="0.025" units="cm"/>
      <inkml:brushProperty name="height" value="0.025" units="cm"/>
    </inkml:brush>
  </inkml:definitions>
  <inkml:trace contextRef="#ctx0" brushRef="#br0">40 0 21204,'0'0'5830,"-26"84"-4677,18-42-673,3 3-352,4 0-96,1-4 0,0-2-448,11-6-609,5-6-833,2-9-448,3-7-160,2-9-225,-3-2-1281,0-5-3971</inkml:trace>
</inkml:ink>
</file>

<file path=ppt/ink/ink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8.336"/>
    </inkml:context>
    <inkml:brush xml:id="br0">
      <inkml:brushProperty name="width" value="0.025" units="cm"/>
      <inkml:brushProperty name="height" value="0.025" units="cm"/>
    </inkml:brush>
  </inkml:definitions>
  <inkml:trace contextRef="#ctx0" brushRef="#br0">8 412 4612,'0'0'3481,"-2"-14"-492,1 7-2602,-1 1-187,1 0 0,0 0 0,0 0-1,1 0 1,0-1 0,0 1 0,1 0 0,-1 0 0,1 0 0,1 0 0,-1 0-1,1 0 1,0 0 0,5-10 0,8-6 95,0 1 1,1 1-1,1 1 0,1 0 1,0 1-1,2 1 0,0 1 1,0 0-1,2 2 0,0 1 1,0 0-1,1 2 0,36-13 1,-31 14-280,0 1 0,1 1 0,0 2 1,1 1-1,-1 1 0,1 1 0,0 2 0,-1 1 1,1 1-1,0 2 0,42 9 0,-23 2-390,53 24-1,-73-25 288,2-2-1,0 0 0,0-2 0,0-2 0,60 7 1,-55-15 139,1-1 1,-1-2 0,1-2 0,64-19 0,-56 13 348,0 2 0,63-6 1,-83 14-249,1 1 0,-1 2 1,1 0-1,0 2 0,-1 0 1,0 2-1,0 1 0,0 1 1,-1 1-1,28 13 1,156 100 2,7 3-15,-186-110-135,0-2 1,0-1-1,1-1 1,1-2-1,59 9 1,-60-15-1,0 0-1,0-2 1,0-2 0,0 0 0,-1-2-1,43-11 1,-31 2 70,0-1-1,-1-2 0,71-39 1,-37 11 123,-19 11-144,79-36 1,-118 62 2,0 1 0,1 1 0,0 0 0,-1 1 0,2 0 1,-1 2-1,0 0 0,1 1 0,31 2 0,-38 0 50,-1 2 0,0-1-1,0 1 1,0 0 0,0 1 0,-1 1 0,0-1-1,12 9 1,6 5 310,32 30-1,-47-36-361,0 0-1,1-1 0,1-1 0,-1 0 1,2-1-1,-1-1 0,1 0 0,1-1 1,-1-1-1,24 7 0,-23-11-86,-1 0 0,1-1 0,0-1 0,0 0 0,-1-1 0,1-1 0,-1-1 0,1 0 0,-1-1 0,27-10 0,-11 0-712,0-1 1,0-1 0,52-40 0,24-27-4110</inkml:trace>
</inkml:ink>
</file>

<file path=ppt/ink/ink5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2.740"/>
    </inkml:context>
    <inkml:brush xml:id="br0">
      <inkml:brushProperty name="width" value="0.025" units="cm"/>
      <inkml:brushProperty name="height" value="0.025" units="cm"/>
    </inkml:brush>
  </inkml:definitions>
  <inkml:trace contextRef="#ctx0" brushRef="#br0">101 82 3491,'0'0'19026,"-10"3"-17547,3-2-1266,0 1-1,0 0 1,0 1-1,1 0 1,-1 0 0,-7 5-1,11-6-130,1 0-1,-1 0 1,1 0 0,-1 0-1,1 0 1,0 1 0,0-1-1,0 1 1,0 0 0,0-1-1,1 1 1,-1 0 0,1 0-1,-1 0 1,1 0 0,0 0-1,1 1 1,-1-1 0,0 0-1,1 5 1,0-8-71,0 1 0,0 0 0,1-1 0,-1 1 0,0 0 0,1-1 0,-1 1 0,1-1 0,-1 1 0,1-1 0,-1 1 0,1 0 0,-1-1 0,1 0 0,-1 1-1,1-1 1,0 1 0,-1-1 0,1 0 0,0 1 0,-1-1 0,1 0 0,0 0 0,-1 0 0,1 0 0,0 1 0,-1-1 0,1 0 0,0 0 0,0 0 0,-1 0 0,1 0 0,0-1 0,0 1 0,-1 0 0,2 0 0,31-7 619,-22 2-540,0 0 1,-1-1 0,1-1-1,14-11 1,-16 11-59,1 0 0,-1 0 0,2 1 0,20-9 1,-31 15-34,1 0 0,0 0-1,-1 0 1,1 0 0,-1 0 0,1 0 0,0 0 0,-1 1 0,1-1 0,0 0 0,-1 0 0,1 0 0,-1 1 0,1-1 0,-1 0 0,1 1 0,0-1 0,-1 0 0,1 1-1,-1-1 1,0 1 0,1-1 0,-1 1 0,1-1 0,-1 1 0,0-1 0,1 1 0,-1-1 0,0 1 0,0 0 0,1-1 0,-1 1 0,0-1 0,0 1 0,0 0 0,0-1 0,0 1-1,0 0 1,0-1 0,0 1 0,0 0 0,0-1 0,0 2 0,0 40 250,0-26-174,0-13-67,0-1 0,0 0 0,0 1 0,1-1 0,-1 1 0,1-1 0,0 0 1,-1 1-1,1-1 0,0 0 0,0 0 0,0 0 0,1 1 0,-1-1 0,0 0 0,1-1 0,-1 1 0,1 0 0,0 0 0,0-1 0,3 3 0,-2-2 31,0-1 0,0 0 0,1 0 0,-1 0 0,0-1 0,1 1 0,-1-1 0,1 1 0,-1-1 0,0 0 0,1 0 0,-1-1 1,6 0-1,5-3 72,1 0 1,-1-1 0,0 0-1,0-1 1,22-14 0,16-14-90,-38 23-80,1 0 0,1 1 0,0 1 0,0 1-1,1 0 1,22-7 0,-38 15 38,-1 0 0,1 0 1,-1 0-1,0 0 0,1-1 0,-1 1 0,1 0 0,-1 0 0,1 0 1,-1 0-1,1 1 0,-1-1 0,1 0 0,-1 0 0,1 0 0,-1 0 1,1 0-1,-1 0 0,0 1 0,1-1 0,-1 0 0,1 0 0,-1 1 1,0-1-1,1 0 0,-1 1 0,0-1 0,1 0 0,-1 1 0,0-1 1,1 1-1,-1-1 0,0 0 0,0 1 0,0-1 0,1 1 0,-1-1 1,0 1-1,0-1 0,0 1 0,0 26-126,0-5 309,0-21-156,0-1-1,0 1 1,0-1-1,0 0 1,0 1-1,0-1 1,0 1-1,0-1 0,0 0 1,1 1-1,-1-1 1,0 0-1,0 1 1,0-1-1,1 0 1,-1 1-1,0-1 0,0 0 1,1 1-1,-1-1 1,0 0-1,1 1 1,-1-1-1,0 0 1,1 0-1,-1 0 0,0 1 1,1-1-1,-1 0 1,0 0-1,1 0 1,-1 0-1,1 0 1,0 0-1,5 0 58,0-1 0,0 0-1,0-1 1,0 1 0,0-1 0,0-1 0,0 1-1,-1-1 1,1 0 0,-1 0 0,0 0-1,7-7 1,-4 5-178,-1 0 0,1 0 0,-1 1-1,2 0 1,10-4 0,-18 8 100,0 0-1,0 1 0,-1-1 1,1 0-1,0 1 1,-1-1-1,1 1 1,0-1-1,-1 1 0,1 0 1,-1-1-1,1 1 1,-1 0-1,1-1 1,-1 1-1,1 0 0,-1-1 1,0 1-1,1 0 1,-1 0-1,0-1 1,0 1-1,0 0 0,0 0 1,1 0-1,-1-1 1,0 1-1,0 0 1,0 0-1,-1 0 0,1-1 1,0 1-1,0 0 1,0 0-1,-1 0 1,-1 37-343,-1-20 357,-4 49-1,7-63 2,0 1-1,1 0 1,-1-1-1,1 1 1,0-1-1,0 0 1,1 1-1,-1-1 1,1 0-1,0 0 1,0 1-1,3 3 1,17 21 60,24 36-139,-43-61 78,-1 1 1,0-1-1,0 1 1,0 0-1,-1-1 1,0 1-1,0 0 1,0 0-1,0 0 0,-1 0 1,1 0-1,-2 10 1,0-12 61,0-1-1,0 1 1,-1 0 0,1-1 0,-1 1 0,1-1-1,-1 0 1,0 0 0,0 1 0,0-1-1,0 0 1,0 0 0,-1-1 0,1 1 0,0 0-1,-1-1 1,1 0 0,-1 1 0,0-1-1,1 0 1,-1 0 0,-5 1 0,-5 1 318,0 0 0,0 0 0,-22 1 0,31-4-331,-1 0-1,1 0 1,0 0-1,0 0 0,0 0 1,0-1-1,0 0 1,0 0-1,0 0 0,0 0 1,1-1-1,-1 0 1,0 1-1,-4-4 0,7 3-38,-1 1 0,1-1 0,-1 0 0,1 0 0,0 0 0,0 0 0,0 0 0,0 0 0,0 0 0,0 0-1,0 0 1,1 0 0,-1-1 0,1 1 0,-1 0 0,1 0 0,0-1 0,0 1 0,0 0 0,0 0 0,0-1 0,1 1-1,-1 0 1,1 0 0,0-1 0,-1 1 0,3-4 0,1-2-10,-1 1 0,1 0 0,1-1 0,0 1 0,0 1 0,0-1 0,1 1 0,-1 0 0,13-9 0,67-47 0,-73 54 0,80-48 0,48-32 0,-124 76 0,-1 0 0,-1-1 0,0 0 0,0-1 0,-1 0 0,12-20 0,-24 34 0,-1-1 0,1 1 0,-1-1 0,1 1 0,-1-1 0,1 1 0,-1-1 0,1 0 0,-1 1 0,0-1 0,1 0 0,-1 1 0,0-1 0,0 0 0,1 1 0,-1-1 0,0 0 0,0 0 0,0 1 0,0-1 0,0 0 0,0 0 0,0 1 0,0-1 0,0 0 0,-1 0 0,1 1 0,0-1 0,0 0 0,0 1 0,-1-2 0,-1 2 0,1-1 0,0 1 0,0 0 0,-1-1 0,1 1 0,0 0 0,-1 0 0,1 0 0,0 0 0,-1 0 0,1 0 0,0 1 0,-1-1 0,1 0 0,-2 1 0,-47 21 0,45-18 0,0 1 0,0 0 0,1 0 0,-1 0 0,1 1 0,0-1 0,1 1 0,-4 8 0,6-13 0,0 0 0,1 0 0,-1 1 0,1-1 0,-1 0 0,1 0 0,-1 1 0,1-1 0,0 0 0,0 1 0,0-1 0,0 0 0,0 1 0,0-1 0,0 0 0,0 1 0,0-1 0,0 0 0,1 1 0,-1-1 0,1 0 0,-1 0 0,1 1 0,-1-1 0,1 0 0,0 0 0,0 0 0,-1 0 0,1 0 0,0 0 0,0 0 0,0 0 0,0 0 0,0 0 0,0 0 0,0-1 0,1 1 0,-1 0 0,0-1 0,0 1 0,0-1 0,1 0 0,-1 1 0,0-1 0,1 0 0,1 1 0,14 1 0,0-1 0,0 0 0,0-1 0,0-1 0,0-1 0,-1 0 0,1-1 0,28-9 0,18-3 0,-63 15 0,0 0 0,1 0 0,-1 0 0,1 0 0,-1 0 0,0 0 0,1 0 0,-1 0 0,1 0 0,-1 0 0,0 1 0,1-1 0,-1 0 0,0 0 0,1 0 0,-1 0 0,0 1 0,1-1 0,-1 0 0,0 0 0,1 1 0,-1-1 0,0 0 0,0 1 0,1-1 0,-1 0 0,0 1 0,0-1 0,0 0 0,1 1 0,-1-1 0,0 1 0,0-1 0,0 0 0,0 1 0,0-1 0,0 1 0,0-1 0,0 0 0,0 1 0,0-1 0,0 1 0,0-1 0,0 0 0,0 1 0,0-1 0,0 0 0,0 1 0,-1-1 0,1 1 0,0-1 0,0 0 0,-1 1 0,-11 33 0,5-16 0,7-17-3,0 0 0,0 0 0,0-1-1,0 1 1,-1 0 0,1-1 0,0 1 0,0 0 0,0-1 0,1 1-1,-1 0 1,0 0 0,0-1 0,0 1 0,0 0 0,1-1 0,-1 1-1,0-1 1,1 1 0,-1 0 0,0-1 0,1 1 0,-1-1-1,1 1 1,-1-1 0,1 1 0,-1-1 0,1 1 0,-1-1 0,1 1-1,0-1 1,-1 0 0,1 1 0,0-1 0,2 1-40,-1-1 1,1 0 0,-1 1-1,1-1 1,-1 0-1,1 0 1,-1-1 0,1 1-1,-1 0 1,4-2-1,0 1-270,1-1 0,-1-1 0,0 1 0,0-1 0,0 0-1,-1 0 1,1 0 0,6-6 0,1-11-6035,-5-5-3640</inkml:trace>
</inkml:ink>
</file>

<file path=ppt/ink/ink5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3.131"/>
    </inkml:context>
    <inkml:brush xml:id="br0">
      <inkml:brushProperty name="width" value="0.025" units="cm"/>
      <inkml:brushProperty name="height" value="0.025" units="cm"/>
    </inkml:brush>
  </inkml:definitions>
  <inkml:trace contextRef="#ctx0" brushRef="#br0">6 15 26617,'-4'-5'3235,"2"-4"-865,2 8-1825,12 1-545,3 0 0,-4 0-2819</inkml:trace>
</inkml:ink>
</file>

<file path=ppt/ink/ink5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3.662"/>
    </inkml:context>
    <inkml:brush xml:id="br0">
      <inkml:brushProperty name="width" value="0.025" units="cm"/>
      <inkml:brushProperty name="height" value="0.025" units="cm"/>
    </inkml:brush>
  </inkml:definitions>
  <inkml:trace contextRef="#ctx0" brushRef="#br0">38 0 15503,'1'11'1361,"-19"661"9054,-2-453-6929,40-380-3211,45-180 0,-18 175-995,-40 145 507,1 1-1,1 0 0,1 0 1,1 1-1,22-30 0,-29 44 190,1 0 1,0 0-1,1 1 1,-1 0-1,1 0 1,-1 0-1,1 1 0,1 0 1,-1 0-1,0 0 1,1 1-1,-1 0 1,1 0-1,0 1 0,-1 0 1,1 0-1,0 0 1,8 1-1,-12 0 23,0 0 0,0 0 0,0 1 0,1-1 0,-1 1 0,0-1 0,0 1-1,0 0 1,0 0 0,-1 1 0,1-1 0,0 0 0,0 1 0,-1 0 0,1 0 0,-1 0 0,1 0 0,-1 0 0,0 0 0,0 0-1,0 1 1,0-1 0,0 1 0,-1 0 0,1-1 0,-1 1 0,1 0 0,-1 0 0,0 0 0,0 0 0,-1 0 0,1 0 0,0 0-1,-1 0 1,0 0 0,0 1 0,0-1 0,0 0 0,-1 6 0,-1-2 114,0 0 1,-1 1 0,1-1-1,-1 0 1,-1 0-1,1-1 1,-1 1-1,-1-1 1,1 0 0,-1 0-1,0 0 1,0-1-1,-1 1 1,1-1-1,-1 0 1,-12 7-1,-13 8 662,-67 33 0,93-50-721,-6 3-28,0 0-1,-1-1 1,1-1-1,-1 1 1,0-2 0,0 1-1,-1-2 1,1 0 0,-16 1-1,28-3-87,-1 0-1,1 0 1,-1 0 0,1 0-1,-1 0 1,1 0 0,0 0-1,-1 0 1,1 0-1,-1 0 1,1 0 0,-1-1-1,1 1 1,0 0 0,-1 0-1,1 0 1,-1-1-1,1 1 1,0 0 0,-1-1-1,1 1 1,0 0 0,0-1-1,-1 1 1,1 0-1,0-1 1,-1 1 0,1 0-1,0-1 1,0 1 0,0-1-1,0 1 1,-1 0-1,1-1 1,6-17-2468,17-14-3103,16-4-2283</inkml:trace>
</inkml:ink>
</file>

<file path=ppt/ink/ink5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005"/>
    </inkml:context>
    <inkml:brush xml:id="br0">
      <inkml:brushProperty name="width" value="0.025" units="cm"/>
      <inkml:brushProperty name="height" value="0.025" units="cm"/>
    </inkml:brush>
  </inkml:definitions>
  <inkml:trace contextRef="#ctx0" brushRef="#br0">184 1 23734,'0'0'4132,"-20"56"-2274,20-41-1281,5-4-417,17-6-128,4-5-833,6 0-1761,-4-9-1891,-7-7-2465</inkml:trace>
  <inkml:trace contextRef="#ctx0" brushRef="#br0" timeOffset="1">0 221 19218,'0'0'5509,"62"16"-3266,-14-16-1283,9-5-415,7-7-385,5-2-672,-5-2-3076,-2 1-3490</inkml:trace>
</inkml:ink>
</file>

<file path=ppt/ink/ink5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509"/>
    </inkml:context>
    <inkml:brush xml:id="br0">
      <inkml:brushProperty name="width" value="0.025" units="cm"/>
      <inkml:brushProperty name="height" value="0.025" units="cm"/>
    </inkml:brush>
  </inkml:definitions>
  <inkml:trace contextRef="#ctx0" brushRef="#br0">430 14 13325,'-10'-3'7420,"-2"0"-6553,1 0-1,-1 1 1,0 1-1,1 0 1,-1 0-1,0 1 1,0 1-1,-11 2 1,13-2-662,0 2 0,1-1 0,-1 1 0,1 1 0,0-1-1,0 2 1,-9 4 0,-2 5 5,0 0 0,0 1-1,2 1 1,0 1 0,1 0 0,-15 20-1,23-26-116,0 1 0,2 0 0,-1 0 0,2 1 0,-1-1 0,2 1 0,0 1 0,0-1 0,1 1 0,1 0 0,-3 24 0,6-33-93,0 0 0,1 0 0,-1 0 0,1 0 0,0 0 0,0-1 0,1 1 0,-1 0 0,1 0 0,0-1 0,0 1 0,1-1 0,-1 0 0,1 0 0,0 0 0,0 0 0,1 0 0,-1-1 0,1 1 0,0-1 0,-1 0 0,1 0 0,1 0 0,-1-1 0,0 1 0,1-1 0,-1 0 0,9 2 0,-2 0 0,0-1 0,-1 0 0,1-1 0,0 0 0,1-1 0,-1 0 0,0-1 0,0 0 0,0-1 0,0 0 0,0-1 0,14-3 0,-21 3 0,0 0 0,1 0 0,-2 0 0,1 0 0,0-1 0,0 1 0,-1-1 0,1 0 0,-1 0 0,0 0 0,0-1 0,0 1 0,0-1 0,-1 0 0,1 0 0,-1 0 0,3-6 0,-5 8 0,1 0 0,0 0 0,-1 1 0,0-1 0,1 0 0,-1 0 0,0 0 0,0 0 0,0 0 0,0 1 0,0-1 0,0 0 0,-1 0 0,1 0 0,-1 0 0,1 1 0,-1-1 0,0 0 0,1 0 0,-1 1 0,0-1 0,0 0 0,0 1 0,0-1 0,-1 1 0,1 0 0,0-1 0,-1 1 0,1 0 0,-1 0 0,1 0 0,-1 0 0,1 0 0,-1 0 0,0 0 0,1 0 0,-1 1 0,0-1 0,0 1 0,0-1 0,0 1 0,1 0 0,-4-1 0,-6-1 0,0 1 0,0 0 0,-1 0 0,1 1 0,-21 3 0,28-3 0,1 1 0,0-1 0,-1 1 0,1 0 0,-1 0 0,1 0 0,0 0 0,0 0 0,0 1 0,0-1 0,0 1 0,0 0 0,0 0 0,0 0 0,1 0 0,-1 1 0,1-1 0,0 1 0,-1-1 0,1 1 0,0 0 0,1 0 0,-3 4 0,4-7 0,0 1 0,0-1 0,0 1 0,0-1 0,0 1 0,0-1 0,0 1 0,0-1 0,0 1 0,0-1 0,0 0 0,0 1 0,0-1 0,1 1 0,-1-1 0,0 1 0,0-1 0,1 0 0,-1 1 0,0-1 0,0 1 0,1-1 0,-1 0 0,0 1 0,1-1 0,-1 0 0,1 0 0,-1 1 0,0-1 0,1 0 0,-1 0 0,1 1 0,-1-1 0,1 0 0,-1 0 0,1 0 0,-1 0 0,1 0 0,-1 0 0,0 0 0,1 0 0,-1 0 0,2 0 0,26 0 0,-22 0 0,13-2 0,0-1 0,0 0 0,0-2 0,-1 0 0,0-1 0,0-1 0,32-17 0,-12 3 0,-1-2 0,47-38 0,-77 59 0,-8 12 0,-7 11 0,-13 16 50,14-26-103,0 0 1,0 0-1,1 1 1,1 0-1,0 0 1,1 0-1,0 1 1,1-1-1,-3 24 1,6-35-79,0-1 0,0 1 0,0-1 0,0 0 0,0 1 0,0-1 0,0 1 0,0-1 0,0 1-1,1-1 1,-1 0 0,0 1 0,0-1 0,0 1 0,1-1 0,-1 0 0,0 1 0,0-1 0,1 0 0,-1 1 0,0-1 0,1 0 0,-1 0 0,1 1 0,-1-1 0,0 0 0,1 0 0,-1 0 0,0 1 0,1-1 0,-1 0 0,1 0 0,-1 0-1,1 0 1,-1 0 0,1 0 0,-1 0 0,0 0 0,1 0 0,-1 0 0,1 0 0,-1 0 0,1 0 0,-1 0 0,0 0 0,1-1 0,-1 1 0,1 0 0,0-1 0,22-11-6514,1-13-2937</inkml:trace>
</inkml:ink>
</file>

<file path=ppt/ink/ink5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844"/>
    </inkml:context>
    <inkml:brush xml:id="br0">
      <inkml:brushProperty name="width" value="0.025" units="cm"/>
      <inkml:brushProperty name="height" value="0.025" units="cm"/>
    </inkml:brush>
  </inkml:definitions>
  <inkml:trace contextRef="#ctx0" brushRef="#br0">170 0 23094,'-4'10'1954,"-54"114"440,-13 28 1143,64-132-3239,0 1 0,1 0 0,0 0 0,2 1 0,-2 33 0,6-54-298,0 1 0,-1-1 0,1 0 0,0 1 0,0-1 0,1 1 0,-1-1 0,0 0 0,0 1 0,1-1 0,-1 0 0,1 0 0,-1 1 0,1-1 0,-1 0 0,1 0 0,0 0 0,0 1 0,0-1 0,-1 0 0,1 0 0,0 0 0,0 0 0,0-1 0,1 1 0,1 1 0,-1-1 0,1 0 0,0-1 0,-1 1 0,1-1 0,0 1 0,-1-1 0,1 0 0,0 0 0,0-1 0,-1 1 0,1 0 0,4-2 0,4-1 0,1-1 0,-1 0 0,0-1 0,-1 0 0,14-9 0,34-28 0,-2-3 0,-2-2 0,68-76 0,-121 122-42,11-15-3921,-12 11 384,-10 5-384,-10 6-5406</inkml:trace>
</inkml:ink>
</file>

<file path=ppt/ink/ink5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5.232"/>
    </inkml:context>
    <inkml:brush xml:id="br0">
      <inkml:brushProperty name="width" value="0.025" units="cm"/>
      <inkml:brushProperty name="height" value="0.025" units="cm"/>
    </inkml:brush>
  </inkml:definitions>
  <inkml:trace contextRef="#ctx0" brushRef="#br0">1 1 15599,'0'0'11371,"12"56"-8168,8-36-1025,2-2-1762,5 0-416,-2 2 0,-5 1 0,-2-2-1057,-7-3-5445,-5-5-8937</inkml:trace>
</inkml:ink>
</file>

<file path=ppt/ink/ink5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7.783"/>
    </inkml:context>
    <inkml:brush xml:id="br0">
      <inkml:brushProperty name="width" value="0.025" units="cm"/>
      <inkml:brushProperty name="height" value="0.025" units="cm"/>
    </inkml:brush>
  </inkml:definitions>
  <inkml:trace contextRef="#ctx0" brushRef="#br0">1 174 6534,'0'0'18386,"3"12"-16908,3 9-1072,-2 1 0,-1 0-1,0 0 1,-2 31 0,-1-49-389,0 0 0,0 0 0,0 0 0,1 0 0,-1 0 1,1 0-1,0 0 0,0 0 0,0 0 0,1-1 0,-1 1 0,4 6 0,-3-9 17,-1 1 0,1-1 1,-1 0-1,1 0 0,0 0 0,0 0 0,-1 0 0,1 0 0,0 0 0,0-1 1,0 1-1,0-1 0,0 1 0,0-1 0,0 0 0,0 1 0,0-1 0,0 0 0,0 0 1,-1-1-1,1 1 0,0 0 0,0-1 0,0 1 0,0-1 0,0 0 0,0 1 1,3-3-1,3-1 138,-1 0 1,1 0-1,-1-1 1,0 0 0,0-1-1,0 0 1,-1 0-1,0 0 1,0-1-1,0 0 1,-1 0 0,6-10-1,-3 3-81,0 0-1,-1 0 1,0-1-1,-1 0 1,7-29-1,-11 36-41,-1 0 0,1 1 0,-2-1 0,1 0-1,-1 0 1,-1-13 0,1 21-51,-1 0 0,1-1 1,0 1-1,0 0 0,0 0 0,0-1 1,-1 1-1,1 0 0,0 0 0,0 0 1,0-1-1,-1 1 0,1 0 0,0 0 1,0 0-1,-1 0 0,1 0 0,0-1 1,0 1-1,-1 0 0,1 0 0,0 0 1,0 0-1,-1 0 0,1 0 0,0 0 1,-1 0-1,1 0 0,0 0 0,0 0 1,-1 0-1,1 0 0,0 0 0,-1 0 0,1 0 1,0 1-1,0-1 0,-1 0 0,1 0 1,0 0-1,0 0 0,0 0 0,-1 1 1,1-1-1,0 0 0,0 0 0,0 0 1,-1 1-1,1-1 0,0 0 0,0 0 1,0 1-1,0-1 0,0 0 0,-1 0 1,1 1-1,0-1 0,0 0 0,0 1 1,0-1-1,0 0 0,0 1 0,-11 16-149,-6 55 108,16-67 39,0 0 1,1 0-1,0 0 0,-1 0 1,2 0-1,-1 0 0,1 0 1,-1 0-1,1 0 1,1 0-1,-1-1 0,4 9 1,-3-11 9,0 0 0,0 0 0,0-1 0,0 1 0,0-1 0,1 1 0,-1-1 0,0 0 0,1 0 0,-1 0 0,0 0 1,1 0-1,-1-1 0,1 1 0,0-1 0,-1 0 0,1 0 0,-1 0 0,1 0 0,-1 0 0,1 0 0,0-1 0,-1 1 0,1-1 1,-1 1-1,1-1 0,-1 0 0,3-2 0,8-2 38,0 0 0,-1-1 0,23-14 0,-15 7-44,0-1 0,-1 0 0,0-1 0,-1-1 0,-1-1 0,0-1 0,-1 0 0,15-24 0,-30 41 0,-1 1 0,1-1 0,-1 0 0,1 1 0,-1-1 0,1 0 0,-1 0 0,0 1 0,0-1 0,1 0 0,-1 0 0,0 1 0,0-1 0,0 0 0,0 0 0,1 0 0,-1 0 0,-1 1 0,1-1 0,0 0 0,0 0 0,0 0 0,0 1 0,0-1 0,-1-1 0,-16 2 0,-25 21 0,29-12 0,-41 34 0,50-40 0,0 0 0,0 1 0,1 0 0,-1 0 0,1 0 0,0 1 0,0-1 0,1 1 0,-5 8 0,7-12 0,0-1 0,0 1 0,0 0 0,1-1 0,-1 1 0,0-1 0,0 1 0,1 0 0,-1-1 0,0 1 0,0-1 0,1 1 0,-1-1 0,1 1 0,-1-1 0,0 1 0,1-1 0,-1 1 0,1-1 0,-1 0 0,1 1 0,-1-1 0,1 0 0,0 1 0,-1-1 0,1 0 0,-1 0 0,1 0 0,0 1 0,-1-1 0,1 0 0,0 0 0,-1 0 0,1 0 0,-1 0 0,1 0 0,0 0 0,-1 0 0,2-1 0,36 1 0,-28 0 0,63-2 0,-36 0 0,64 4 0,-98-1 0,-1-1 0,1 1 0,0-1 0,0 1 0,0 0 0,-1 0 0,1 0 0,0 0 0,-1 1 0,1-1 0,-1 1 0,0-1 0,1 1 0,-1 0 0,0 0 0,0 0 0,0 0 0,0 0 0,-1 1 0,1-1 0,0 0 0,-1 1 0,0-1 0,1 1 0,0 4 0,1 4 0,0 0 0,-1 1 0,-1-1 0,0 0 0,0 13 0,-1-8 0,0-16 0,0 0 0,0 0 0,0 0 0,0 1 0,-1-1 0,1 0 0,0 0 0,0 0 0,0 0 0,0 1 0,0-1 0,0 0 0,0 0 0,0 0 0,0 1 0,0-1 0,0 0 0,0 0 0,0 0 0,0 1 0,0-1 0,0 0 0,0 0 0,0 0 0,0 0 0,0 1 0,0-1 0,1 0 0,-1 0 0,0 0 0,0 0 0,0 1 0,0-1 0,0 0 0,0 0 0,1 0 0,-1 0 0,0 0 0,0 0 0,0 0 0,0 1 0,0-1 0,1 0 0,-1 0 0,0 0 0,0 0 0,0 0 0,1 0 0,-1 0 0,0 0 0,0 0 0,0 0 0,0 0 0,1 0 0,-1 0 0,0 0 0,0 0 0,0 0 0,1 0 0,-1 0 0,0 0 0,10-15 0,8-22 0,34-143 0,-51 179 0,0 0 0,0 0 0,-1 0 0,1 0 0,0 0 0,0 0 0,0 0 0,0 0 0,0 0 0,0 1 0,0-1 0,0 0 0,0 1 0,1-1 0,-1 1 0,0-1 0,0 1 0,1-1 0,-1 1 0,0 0 0,0 0 0,1 0 0,-1 0 0,0 0 0,1 0 0,-1 0 0,0 0 0,2 1 0,45 9 0,-31-5 0,-11-5 0,0 1 0,0 1 0,0-1 0,0 1 0,-1 0 0,1 0 0,-1 1 0,0 0 0,1 0 0,-1 0 0,4 4 0,-7-5 0,0 1 0,0 0 0,0-1 0,0 1 0,-1 0 0,1 0 0,-1 0 0,0 0 0,0 0 0,0 0 0,0 0 0,-1 1 0,1-1 0,-1 0 0,0 0 0,0 0 0,0 1 0,0-1 0,-1 0 0,1 0 0,-3 6 0,1 0 0,-1 0 0,0 0 0,-1-1 0,0 0 0,0 0 0,-8 11 0,-13 25 0,25-44 0,0 0 0,0 0 0,0 1 0,0-1 0,0 0 0,0 0 0,0 0 0,0 1 0,0-1 0,0 0 0,0 0 0,1 0 0,-1 1 0,0-1 0,0 0 0,0 0 0,0 0 0,0 0 0,0 1 0,0-1 0,1 0 0,-1 0 0,0 0 0,0 0 0,0 0 0,0 0 0,0 1 0,1-1 0,-1 0 0,0 0 0,0 0 0,0 0 0,1 0 0,-1 0 0,0 0 0,0 0 0,0 0 0,0 0 0,1 0 0,-1 0 0,0 0 0,0 0 0,0 0 0,1 0 0,-1 0 0,0 0 0,0 0 0,0 0 0,1 0 0,-1 0 0,0 0 0,0 0 0,0-1 0,0 1 0,1 0 0,-1 0 0,0 0 0,0 0 0,0 0 0,0-1 0,12-3 0,11-11 0,-1-2 0,0 0 0,-1-2 0,-2 0 0,0-1 0,25-34 0,-28 34 0,-11 21 0,-3 9 0,-2 11 0,-10 82 0,10-102 0,0 0 0,0 0 0,0 1 0,0-1 0,0 0 0,1 0 0,-1 0 0,0 0 0,0 0 0,1 0 0,-1 0 0,1 1 0,-1-1 0,1 0 0,-1 0 0,1 0 0,0-1 0,-1 1 0,1 0 0,0 0 0,0 0 0,0 0 0,-1-1 0,1 1 0,0 0 0,0-1 0,2 1 0,-1 0 0,1 0 0,-1-1 0,1 1 0,0-1 0,-1 0 0,1 0 0,-1 0 0,1 0 0,0-1 0,-1 1 0,5-2 0,1 0 0,-1 0 0,0-1 0,0 0 0,-1 0 0,1-1 0,0 0 0,11-9 0,-11 6 0,-1 0 0,0 0 0,0-1 0,0 0 0,-1-1 0,0 1 0,-1-1 0,0 0 0,0 0 0,-1 0 0,0 0 0,-1-1 0,0 1 0,0-1 0,-1 1 0,0-14 0,-1 22 0,0 1 0,0-1 0,-1 1 0,1-1 0,0 1 0,0-1 0,-1 1 0,1-1 0,0 1 0,-1 0 0,1-1 0,0 1 0,-1-1 0,1 1 0,0 0 0,-1 0 0,1-1 0,-1 1 0,1 0 0,-1-1 0,1 1 0,-1 0 0,1 0 0,-1 0 0,1 0 0,-1 0 0,1 0 0,-1-1 0,1 1 0,-1 0 0,1 0 0,-1 0 0,1 1 0,-1-1 0,1 0 0,-1 0 0,1 0 0,-1 0 0,1 0 0,-2 1 0,-5-1 0,19-3 0,-10 3 0,-1 10 0,-1-1 0,0-5 0,1-1 0,0 0 0,0 0 0,0 0 0,0 0 0,0 0 0,1 0 0,0 0 0,-1 0 0,1 0 0,0-1 0,0 1 0,1-1 0,-1 1 0,0-1 0,1 0 0,-1 0 0,1 0 0,0 0 0,0 0 0,0-1 0,0 0 0,0 1 0,0-1 0,0 0 0,0 0 0,0 0 0,5 0 0,1 1 0,-1 0 0,0-1 0,1 0 0,-1 0 0,1-1 0,-1 0 0,0-1 0,1 1 0,-1-2 0,12-2 0,-12 1 0,-1-1 0,0 0 0,0-1 0,-1 1 0,1-1 0,-1 0 0,0-1 0,0 1 0,-1-1 0,6-8 0,46-72 0,-49 73 0,4-18 0,-12 30 0,0 1 0,0 0 0,0-1 0,0 1 0,0-1 0,-1 1 0,1 0 0,0-1 0,0 1 0,-1-1 0,1 1 0,0 0 0,0-1 0,-1 1 0,1 0 0,0 0 0,-1-1 0,1 1 0,-1 0 0,1 0 0,0-1 0,-1 1 0,1 0 0,-1 0 0,1 0 0,0 0 0,-1 0 0,1 0 0,-1 0 0,1 0 0,-1 0 0,1 0 0,-1 0 0,1 0 0,0 0 0,-1 0 0,1 0 0,-1 0 0,1 0 0,-1 0 0,1 1 0,0-1 0,-1 0 0,1 0 0,0 0 0,-1 1 0,0 0 0,-19 7 0,2 3 0,0 1 0,0 1 0,1 1 0,-17 18 0,24-23 0,1 1 0,1 0 0,0 1 0,0-1 0,1 2 0,0-1 0,1 1 0,-5 13 0,10-24-2,1 1 0,-1-1 0,1 1-1,-1-1 1,1 1 0,0-1 0,-1 1 0,1-1 0,0 1 0,0-1-1,0 1 1,0-1 0,0 1 0,1-1 0,-1 1 0,0-1 0,1 1-1,-1-1 1,1 1 0,-1-1 0,1 1 0,0-1 0,0 0 0,-1 1-1,1-1 1,0 0 0,2 2 0,0-1-23,0 0 0,0-1 0,0 1 0,1-1 0,-1 0 0,0 0 0,0 0 0,1 0 0,-1-1 0,0 1 1,1-1-1,4 0 0,7-1-437,0 0 1,1 0 0,-1-2 0,28-8-1,-1-5-4881,-3-5-1966</inkml:trace>
</inkml:ink>
</file>

<file path=ppt/ink/ink5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8.248"/>
    </inkml:context>
    <inkml:brush xml:id="br0">
      <inkml:brushProperty name="width" value="0.025" units="cm"/>
      <inkml:brushProperty name="height" value="0.025" units="cm"/>
    </inkml:brush>
  </inkml:definitions>
  <inkml:trace contextRef="#ctx0" brushRef="#br0">163 262 11531,'-4'0'1043,"-1"1"1,1-1 0,-1 1-1,1 0 1,0 0-1,0 1 1,-1-1-1,1 1 1,0 0-1,0 0 1,-4 3-1,1 0-381,0 1 0,0-1 0,0 1 0,1 1-1,-7 8 1,5-5-492,1 0 0,0 0 0,1 0 0,0 1 0,1 0 0,0 1 0,1-1-1,-3 14 1,5-21-170,1-1 0,1 1 1,-1 0-1,0 0 0,1 0 0,0-1 0,0 1 0,0 0 0,1 0 0,-1 0 0,1 0 0,0-1 0,0 1 0,0 0 0,0-1 0,1 1 1,-1 0-1,1-1 0,0 0 0,0 1 0,0-1 0,6 5 0,-5-5-14,1-1 0,0 0 0,1 0 0,-1 0 0,0 0 0,0-1 0,1 0 0,-1 1 0,1-2 0,-1 1 0,1 0 0,-1-1 0,1 0 0,0 0 1,-1-1-1,1 1 0,-1-1 0,1 0 0,7-2 0,-1-1 66,1-1 0,-1 0 0,0-1 0,0 0 0,0 0 0,-1-1 0,0-1 0,0 0 0,-1 0 0,0-1 0,-1 0 0,10-13 0,2-4 353,-2 0 0,-1-1-1,23-48 1,-30 51-255,0 1-1,-2-1 1,0 0-1,-2-1 1,0 0-1,-2 0 1,1-35-1,-4 58-154,-1 1-1,0-1 1,0 0-1,0 0 1,0 0-1,0 0 1,0 0-1,-1 0 1,1 0-1,-1 1 1,1-1-1,-1 0 1,0 0-1,0 0 1,0 1-1,0-1 1,0 0-1,0 1 1,0-1-1,0 1 1,0 0-1,-1-1 1,1 1-1,-1 0 1,1 0 0,-1 0-1,-1-1 1,-1 1-10,1 0 1,-1 1 0,1-1 0,-1 1 0,1 0 0,0 0 0,-1 1 0,1-1 0,-1 1 0,1-1-1,0 1 1,-1 0 0,1 0 0,0 1 0,-5 2 0,-22 13 6,1 1 1,0 2-1,2 1 0,0 1 1,2 1-1,-29 32 1,51-51 27,-1 0 1,0 1 0,1-1 0,0 0 0,0 1 0,-3 7-1,5-11-16,1 0 0,0 0 0,0 0 0,0-1 0,0 1 0,0 0-1,0 0 1,0 0 0,0-1 0,0 1 0,0 0 0,0 0 0,1 0-1,-1-1 1,0 1 0,0 0 0,1-1 0,-1 1 0,1 0 0,-1 0-1,0-1 1,1 1 0,0-1 0,-1 1 0,1 0 0,-1-1 0,1 1-1,0-1 1,-1 1 0,1-1 0,0 0 0,-1 1 0,1-1 0,0 0-1,0 1 1,-1-1 0,1 0 0,0 0 0,0 0 0,0 0 0,-1 1-1,1-1 1,0 0 0,0-1 0,0 1 0,-1 0 0,2 0 0,101 3 62,7 1-985,-100-2 727,0 0-1,1 0 1,-1 0 0,0 1-1,-1 1 1,1 0-1,-1 0 1,12 8 0,-18-10 182,0 0 1,0 0-1,0 0 1,-1 1-1,1-1 0,-1 1 1,1 0-1,-1 0 1,0 0-1,0 0 1,0 0-1,-1 0 1,1 0-1,-1 1 1,0-1-1,0 0 0,0 1 1,0 0-1,0-1 1,-1 1-1,1-1 1,-1 1-1,0 0 1,-1-1-1,1 1 0,-2 6 1,0 1-305,-1 0 0,0-1 0,-9 20 0,-6 7-5909,13-27 3304</inkml:trace>
</inkml:ink>
</file>

<file path=ppt/ink/ink5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8.592"/>
    </inkml:context>
    <inkml:brush xml:id="br0">
      <inkml:brushProperty name="width" value="0.025" units="cm"/>
      <inkml:brushProperty name="height" value="0.025" units="cm"/>
    </inkml:brush>
  </inkml:definitions>
  <inkml:trace contextRef="#ctx0" brushRef="#br0">247 9 18129,'-10'-1'6353,"-15"-3"-4559,0 2 1,-41 1 0,59 1-1614,-1 0 0,1 0 1,0 1-1,0 0 0,0 1 1,0 0-1,0 0 0,0 0 1,1 1-1,-1 0 0,1 0 1,0 0-1,0 1 0,0 0 1,-10 9-1,15-13-181,1 1 0,0-1 0,0 0 0,0 0 0,-1 0 0,1 1 0,0-1 0,0 0 0,0 0 0,0 1 0,-1-1 0,1 0 0,0 0 0,0 1 0,0-1 0,0 0 0,0 0 0,0 1 0,0-1 0,0 0 0,0 1 0,0-1 0,0 0 0,0 0 0,0 1 0,0-1 0,0 0 0,0 0 0,0 1 0,0-1 0,0 0 0,0 1 0,1-1 0,-1 0 0,0 0 0,0 1 0,0-1 0,0 0 0,1 0 0,14 5 0,27-4 0,-33-1 0,26 1-91,43 6-1,-67-5 51,-1 0 1,1 0-1,-1 1 0,0 0 0,1 1 0,-1 0 1,-1 1-1,14 8 0,-21-12 35,-1 0-1,1 1 1,-1-1-1,1 0 0,-1 1 1,0-1-1,1 1 1,-1-1-1,0 1 1,0 0-1,0 0 1,0-1-1,-1 1 1,1 0-1,0 0 1,-1 0-1,1 0 1,-1 0-1,1 0 0,-1 0 1,0 0-1,0 0 1,0 0-1,0-1 1,-1 1-1,1 0 1,0 0-1,-1 0 1,1 0-1,-1 0 1,0 0-1,1 0 1,-1-1-1,0 1 1,0 0-1,0 0 0,-1-1 1,1 1-1,0-1 1,-3 3-1,-6 7 153,0-1-1,-1 0 1,0 0 0,-15 9-1,22-16-108,-9 7-31,0-1-1,0 0 1,-1-1 0,0 0 0,0-1 0,0-1 0,-1 0 0,-25 6 0,39-12-66,1 0-1,0 0 1,-1 0-1,1 0 1,-1 0 0,1 0-1,-1 0 1,1 0-1,0 0 1,-1 0 0,1 0-1,-1 0 1,1 0-1,0 0 1,-1-1-1,1 1 1,-1 0 0,1 0-1,0 0 1,-1-1-1,1 1 1,0 0 0,-1 0-1,1-1 1,0 1-1,-1 0 1,1-1 0,0 1-1,0 0 1,0-1-1,-1 1 1,1 0 0,0-1-1,0 1 1,0-1-1,0 1 1,-1 0 0,1-1-1,0 1 1,0-1-1,0 0 1,3-19-6057,10-9-2077</inkml:trace>
</inkml:ink>
</file>

<file path=ppt/ink/ink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9.830"/>
    </inkml:context>
    <inkml:brush xml:id="br0">
      <inkml:brushProperty name="width" value="0.025" units="cm"/>
      <inkml:brushProperty name="height" value="0.025" units="cm"/>
    </inkml:brush>
  </inkml:definitions>
  <inkml:trace contextRef="#ctx0" brushRef="#br0">846 339 10570,'-3'-13'-101,"-2"-13"50,1 4 238,-1 0 0,0 0 0,-10-22 0,13 38-94,-1 1 0,1-1-1,-1 1 1,0 0-1,-1 0 1,1 0 0,-1 0-1,0 1 1,0-1-1,0 1 1,-1 0 0,1 0-1,-1 0 1,0 1 0,0 0-1,0 0 1,-10-4-1,3 4-39,1 0-1,-1 1 0,0 1 0,0 0 0,0 1 0,0 0 0,0 0 0,0 1 0,0 1 0,0 0 0,0 1 0,0 0 0,1 1 0,-1 0 1,1 1-1,0 0 0,1 0 0,-1 2 0,-10 7 0,-9 8 66,1 1 1,1 1-1,1 2 1,-46 56-1,36-34 193,1 3 0,3 0 0,2 2 0,3 2 1,-24 63-1,34-72-51,3 2 0,1 0 1,3 0-1,2 1 0,2 0 1,-1 88-1,8-127-243,0 1 1,1-1-1,0 1 0,1-1 1,0 1-1,1-1 1,6 16-1,-7-22-20,0 0 0,0 0 0,1 0 0,0 0 0,0-1 0,0 1 0,0-1 0,0 0 0,1 0 1,-1 0-1,1 0 0,0 0 0,0-1 0,0 0 0,0 1 0,0-2 0,1 1 0,-1 0 0,7 1 0,2-1 17,0 0 0,0-1-1,1-1 1,-1 0 0,0 0 0,0-1 0,0-1-1,0 0 1,0-1 0,0-1 0,0 0 0,-1 0-1,16-9 1,14-8 174,-2-2 1,56-42-1,0-8-94,-3-4 1,-4-4-1,-4-4 0,-3-3 1,108-153-1,-155 190-75,51-95 0,-77 129-3,-1 0 1,-1 0-1,-1-1 1,0 0-1,-2 0 1,0 0-1,-1-1 0,0 1 1,-2-1-1,0-22 1,-1 37 0,-1 0 1,1 1-1,-1-1 1,0 0-1,0 1 1,0-1-1,-1 1 1,1 0 0,-1-1-1,0 1 1,1 0-1,-2 0 1,1 0-1,0 0 1,0 0-1,-1 1 1,-5-5-1,3 3 2,-1 1 0,1 0 0,-1 1 0,0-1 0,1 1 0,-1 0 0,0 0 0,0 1 0,-12-2 0,-5 2 36,-1 1 0,1 1 0,0 1-1,-37 7 1,-15 10 224,1 3 0,0 4 0,-94 46 0,-72 26 420,233-95-685,-1-1 1,1 0-1,-1 0 0,0-1 0,-12 1 1,20-2-65,-1 0 1,1 0 0,0 0 0,-1 0-1,1 0 1,-1-1 0,1 1 0,0 0 0,-1 0-1,1 0 1,-1-1 0,1 1 0,0 0 0,-1 0-1,1-1 1,0 1 0,0 0 0,-1-1-1,1 1 1,0-1 0,0 1 0,-1 0 0,1-1-1,0 1 1,0-1 0,0 1 0,0 0 0,0-1-1,0 1 1,0-1 0,-1 1 0,1-1-1,0 1 1,0 0 0,1-1 0,-1 1 0,0-1-1,0 1 1,0-1 0,0 1 0,0 0-1,0-1 1,1 1 0,-1-1 0,0 1 0,0 0-1,0-1 1,1 1 0,-1 0 0,1-1-1,11-22-3018,12-8-2153</inkml:trace>
</inkml:ink>
</file>

<file path=ppt/ink/ink5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9.544"/>
    </inkml:context>
    <inkml:brush xml:id="br0">
      <inkml:brushProperty name="width" value="0.025" units="cm"/>
      <inkml:brushProperty name="height" value="0.025" units="cm"/>
    </inkml:brush>
  </inkml:definitions>
  <inkml:trace contextRef="#ctx0" brushRef="#br0">0 421 13645,'0'0'17889,"11"6"-17350,-7-4-507,0 1-18,-1-1-1,1 1 0,-1-1 0,1 0 0,0-1 0,0 1 0,0 0 0,0-1 0,0 0 0,0 0 1,1 0-1,-1-1 0,0 1 0,0-1 0,1 0 0,-1 0 0,0-1 0,1 1 0,-1-1 1,0 0-1,0 0 0,0-1 0,8-2 0,-6 0 1,0 0 0,1-1 0,-1 1 0,-1-1-1,1-1 1,-1 1 0,0-1 0,0 0 0,0 0 0,-1 0 0,0 0 0,0-1-1,-1 0 1,0 0 0,0 0 0,-1 0 0,1 0 0,-2-1 0,1 1 0,-1-1-1,0 1 1,0-1 0,-1 1 0,-1-15 0,1 22-14,-1-1 0,1 0 0,0 0 0,-1 0 0,1 0 0,-1 0 0,1 0 0,-1 1 0,1-1 0,-1 0 0,1 0 0,-1 1 0,0-1 0,0 0 0,1 1 0,-1-1 0,0 1 0,0-1 0,0 1 0,1-1 0,-1 1 0,0-1 0,0 1 0,0 0 0,0 0 0,0-1 0,0 1 0,0 0 0,0 0 0,0 0 0,0 0 0,0 0 0,0 0 0,0 0 0,0 1 0,0-1 0,1 0 0,-2 1 0,-2-1 0,0 1 0,1 0 0,-1 1 0,0-1 0,1 0 0,-1 1 0,1 0 0,-6 4 0,1 1 0,0 1 0,1 0 0,0 0 0,1 0 0,0 1 0,0 0 0,1 0 0,0 0 0,0 1 0,1 0 0,1 0 0,-1 0 0,2 0 0,-1 0 0,1 1 0,1-1 0,0 1 0,1 0 0,1 20 0,-1-29 0,1 1 0,-1-1 0,1 0 0,0 1 0,0-1 0,0 0 0,0 0 0,0 1 0,1-1 0,-1 0 0,1 0 0,-1-1 0,1 1 0,0 0 0,0 0 0,-1-1 0,1 1 0,0-1 0,4 2 0,-2-1 0,1 0 0,-1 0 0,1-1 0,-1 0 0,1 0 0,-1 0 0,1-1 0,0 0 0,8 0 0,-2-1 0,0 0 0,0-1 0,-1 0 0,1-1 0,-1 0 0,1-1 0,-1 0 0,13-7 0,6-9 0,0-1 0,-2-2 0,-1 0 0,-1-2 0,-1 0 0,-1-2 0,-1-1 0,-2 0 0,0-2 0,-3 0 0,0-1 0,-2-1 0,14-41 0,-26 64 0,0 0 0,-1 0 0,0 0 0,0 0 0,-1-15 0,-1 23 0,0 1 0,0-1 0,0 1 0,0-1 0,0 0 0,0 1 0,0-1 0,-1 1 0,1-1 0,0 1 0,-1-1 0,1 0 0,0 1 0,-1-1 0,1 1 0,0-1 0,-1 1 0,1 0 0,-1-1 0,1 1 0,-1 0 0,1-1 0,-1 1 0,1 0 0,-1-1 0,0 1 0,1 0 0,-1 0 0,1 0 0,-1-1 0,0 1 0,1 0 0,-1 0 0,0 0 0,1 0 0,-1 0 0,1 0 0,-1 0 0,0 0 0,1 1 0,-1-1 0,1 0 0,-1 0 0,0 0 0,0 1 0,-30 11 0,11 0 0,1 2 0,1 0 0,0 0 0,1 2 0,1 0 0,0 1 0,1 1 0,1 0 0,1 1 0,1 0 0,-20 42 0,28-54 0,2 0 0,-1 1 0,1 0 0,0-1 0,0 1 0,1 0 0,0 0 0,1 0 0,0 11 0,0-17 0,0 1 0,1 0 0,0-1 0,-1 1 0,1 0 0,0-1 0,0 1 0,0-1 0,1 1 0,-1-1 0,0 1 0,1-1 0,0 0 0,-1 0 0,1 0 0,0 0 0,0 0 0,0 0 0,1 0 0,-1-1 0,0 1 0,1-1 0,-1 0 0,1 0 0,-1 1 0,1-2 0,-1 1 0,6 1 0,10 1 0,-1-1 0,1 0 0,0-1 0,0-1 0,0-1 0,0-1 0,-1 0 0,1-1 0,0-1 0,-1-1 0,29-12 0,-46 17 0,1 0 0,-1 0 0,1-1 0,-1 1 0,0 0 0,1 0 0,-1 0 0,1 0 0,-1 0 0,1-1 0,-1 1 0,0 0 0,1 0 0,-1 0 0,1 0 0,-1 0 0,1 1 0,-1-1 0,1 0 0,-1 0 0,1 0 0,-1 0 0,0 0 0,1 0 0,-1 1 0,1-1 0,-1 0 0,0 0 0,1 1 0,-1-1 0,0 0 0,1 1 0,-1-1 0,0 0 0,1 1 0,-1-1 0,0 1 0,0-1 0,0 0 0,1 1 0,-1-1 0,0 1 0,0-1 0,0 0 0,0 1 0,0-1 0,0 1 0,1-1 0,-1 1 0,0-1 0,-1 1 0,1-1 0,0 1 0,0-1 0,0 0 0,0 1 0,0-1 0,0 1 0,0-1 0,-1 1 0,1-1 0,-1 1 0,-11 42 0,7-28 0,5-15 0,0 1 0,-1 0 0,1 0 0,0 0 0,0-1 0,0 1 0,0 0 0,0 0 0,0 0 0,0 0 0,0-1 0,0 1 0,0 0 0,0 0 0,1-1 0,-1 1 0,0 0 0,1 0 0,-1-1 0,0 1 0,1 0 0,-1 0 0,1-1 0,-1 1 0,1-1 0,-1 1 0,1 0 0,0-1 0,-1 1 0,1-1 0,0 1 0,-1-1 0,3 1 0,-1 0 0,1-1 0,0 1 0,0-1 0,0 0 0,0 0 0,0 0 0,0 0 0,0 0 0,6-2 0,66-23 0,-73 24 0,17-8 0,-12 6 0,0-1 0,0 1 0,0 1 0,0-1 0,0 1 0,0 1 0,12-2 0,-19 6 0,1-1 0,-1 1 0,0-1 0,0 1 0,0 0 0,0-1 0,0 1 0,-1 0 0,1-1 0,-1 1 0,0-1 0,-1 4 0,-4 7 0,4-11 0,1 1 0,-1-1 0,1 1 0,0 0 0,0-1 0,0 1 0,0 0 0,0 0 0,1 0 0,-1-1 0,1 1 0,0 0 0,0 4 0,4-7 0,0 1 0,-1-1 0,1 0 0,0 0 0,0 0 0,0 0 0,0-1 0,0 0 0,0 1 0,-1-2 0,5 0 0,16-9 0,-19 9 0,-1-1 0,1 1 0,0 0 0,0 0 0,0 1 0,0-1 0,10 0 0,-15 4 0,0-1 0,0 1 0,0 0 0,0 0 0,0 0 0,0-1 0,0 1 0,0 0 0,-1 0 0,1-1 0,-1 1 0,0 0 0,1-1 0,-1 1 0,-1 2 0,-5 14 0,12-13 0,24-17 0,-14 4 0,-10 6-965,1-1-7012</inkml:trace>
</inkml:ink>
</file>

<file path=ppt/ink/ink5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11.288"/>
    </inkml:context>
    <inkml:brush xml:id="br0">
      <inkml:brushProperty name="width" value="0.025" units="cm"/>
      <inkml:brushProperty name="height" value="0.025" units="cm"/>
    </inkml:brush>
  </inkml:definitions>
  <inkml:trace contextRef="#ctx0" brushRef="#br0">1 124 16528,'0'0'2146,"38"-78"320,-23 49 321,-4 13-769,-1 16-577,-5 14-1217,-4 29-352,-1 12 352,0 12-96,0 5-32,-3 0-32,-3-4-224,5-2-1441,1-9-833,0-6-1891,0-13-1728,0-13-6759</inkml:trace>
</inkml:ink>
</file>

<file path=ppt/ink/ink5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11.649"/>
    </inkml:context>
    <inkml:brush xml:id="br0">
      <inkml:brushProperty name="width" value="0.025" units="cm"/>
      <inkml:brushProperty name="height" value="0.025" units="cm"/>
    </inkml:brush>
  </inkml:definitions>
  <inkml:trace contextRef="#ctx0" brushRef="#br0">1 15 8296,'0'0'8168,"58"6"-8649,-43-26-6117</inkml:trace>
</inkml:ink>
</file>

<file path=ppt/ink/ink5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01.289"/>
    </inkml:context>
    <inkml:brush xml:id="br0">
      <inkml:brushProperty name="width" value="0.025" units="cm"/>
      <inkml:brushProperty name="height" value="0.025" units="cm"/>
    </inkml:brush>
  </inkml:definitions>
  <inkml:trace contextRef="#ctx0" brushRef="#br0">0 177 7976,'0'0'8968,"11"-3"-8066,27-6 83,0 1 0,1 2-1,57-1 1,136 7 151,-108 1-776,2572 4 1348,-1354-41-459,2 0 540,-434 44-1437,-908-7-340,1-1-1,-1 0 1,1-1 0,-1 1-1,1 0 1,-1-1 0,0 1-1,1-1 1,-1 0 0,1 0-1,-1 0 1,0 0 0,0 0 0,0 0-1,0-1 1,1 1 0,-2-1-1,1 1 1,0-1 0,0 0-1,2-3 1,-3 4-162,-1 0 1,1 0-1,-1-1 0,1 1 0,-1 0 0,0 0 1,0 0-1,1-1 0,-1 1 0,0 0 1,0 0-1,0 0 0,0-1 0,-1 1 1,1 0-1,0 0 0,-1-2 0,0 0-571,0 1-1,0 0 0,-1 0 1,1 0-1,0 0 0,-1 0 1,0 0-1,1 0 0,-1 0 1,0 1-1,-3-3 0,-13-10-11946</inkml:trace>
</inkml:ink>
</file>

<file path=ppt/ink/ink5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07.125"/>
    </inkml:context>
    <inkml:brush xml:id="br0">
      <inkml:brushProperty name="width" value="0.025" units="cm"/>
      <inkml:brushProperty name="height" value="0.025" units="cm"/>
    </inkml:brush>
  </inkml:definitions>
  <inkml:trace contextRef="#ctx0" brushRef="#br0">1 262 6278,'0'0'8856,"13"8"-7889,-4-2-798,-1 0-27,0-1 1,1 0-1,-1-1 0,1 1 0,0-2 0,1 1 0,-1-1 0,0-1 0,20 4 0,120-1 710,1-7 0,183-25 0,-111 7-632,-142 14-312,1023-72 3327,-1 35-1888,667-21 335,-1591 52-963,328-13 1268,-501 17-3564,-5-15-6227,0 22 7144,-3-14-6312</inkml:trace>
</inkml:ink>
</file>

<file path=ppt/ink/ink5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3.811"/>
    </inkml:context>
    <inkml:brush xml:id="br0">
      <inkml:brushProperty name="width" value="0.025" units="cm"/>
      <inkml:brushProperty name="height" value="0.025" units="cm"/>
    </inkml:brush>
  </inkml:definitions>
  <inkml:trace contextRef="#ctx0" brushRef="#br0">630 81 6854,'0'0'8537,"-13"-9"-5521,-2-1-2608,-1 1 1,1 0-1,-2 2 0,1-1 1,-1 2-1,0 0 0,-33-6 1,38 10-242,-1 1 0,0 0-1,1 0 1,-1 2 0,0-1 0,1 2 0,-1 0 0,1 0 0,-1 1 0,1 1 0,0 0-1,0 0 1,1 1 0,-1 1 0,1 0 0,0 1 0,1 0 0,-1 0 0,1 1-1,1 1 1,0-1 0,-13 16 0,2 1 166,1 0 0,1 2-1,1 0 1,2 1 0,0 0 0,2 1 0,-16 51-1,21-52-239,2-1 0,0 1 0,2 0-1,1 0 1,1 1 0,1-1-1,2 0 1,7 55 0,-5-71-84,0 0-1,0-1 1,1 1 0,0-1 0,1 0 0,0 0-1,1 0 1,1 0 0,-1-1 0,1 0 0,1-1-1,0 0 1,0 0 0,1 0 0,0-1 0,1-1-1,0 1 1,0-2 0,0 1 0,1-1 0,0-1-1,0 0 1,0 0 0,1-1 0,-1-1 0,1 0-1,18 2 1,-4-2 98,1-1 0,-1-1-1,1-1 1,-1-1 0,0-1-1,1-2 1,-1-1 0,-1-1-1,1-1 1,-1-1 0,42-19 0,-43 15-22,-1-1 1,0-2 0,-1 0 0,0-1 0,-1-1 0,-1-1-1,-1-1 1,0 0 0,-2-2 0,0 0 0,-1-1-1,-2 0 1,0-2 0,-1 1 0,-1-2 0,-2 1 0,0-2-1,-2 1 1,0-1 0,-2 0 0,-1-1 0,-1 1 0,-2-1-1,0 0 1,-4-51 0,0 67-86,1 0 0,-2 1 0,1-1 0,-1 0 0,-1 1 0,0 0 0,-1 0 0,1 0 0,-2 0 0,0 1 0,0 0 0,0 0 0,-1 1 0,0 0 0,-1 0 0,-15-13 0,10 13 0,1-1 0,-1 2 0,-1-1 0,1 2 0,-1 0 0,0 1 0,-1 0 0,1 1 0,-1 0 0,0 2 0,-26-3 0,10 4-252,-1 1 1,1 1-1,-1 2 0,1 1 0,0 1 1,0 2-1,1 1 0,0 2 0,0 1 1,1 1-1,0 1 0,-35 23 1,46-26-6011,11-6-3230</inkml:trace>
</inkml:ink>
</file>

<file path=ppt/ink/ink5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7.715"/>
    </inkml:context>
    <inkml:brush xml:id="br0">
      <inkml:brushProperty name="width" value="0.025" units="cm"/>
      <inkml:brushProperty name="height" value="0.025" units="cm"/>
    </inkml:brush>
  </inkml:definitions>
  <inkml:trace contextRef="#ctx0" brushRef="#br0">0 1 18546,'0'0'4105,"4"13"-2504,8 23-828,1-1 0,3-1 0,0 0 0,22 32 0,5-7-694,2-2 1,2-2-1,3-3 0,2-1 0,67 49 0,-114-96-4652,-14-11 1994,-16-14-2195,-8-6-3436</inkml:trace>
</inkml:ink>
</file>

<file path=ppt/ink/ink5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8.046"/>
    </inkml:context>
    <inkml:brush xml:id="br0">
      <inkml:brushProperty name="width" value="0.025" units="cm"/>
      <inkml:brushProperty name="height" value="0.025" units="cm"/>
    </inkml:brush>
  </inkml:definitions>
  <inkml:trace contextRef="#ctx0" brushRef="#br0">0 470 9769,'0'0'16229,"3"-2"-15193,2-2-792,0 0 0,0 0 0,0-1 0,-1 0 0,1 0 0,-1 0 0,0 0 0,-1-1 0,0 1 0,1-1 1,-2 0-1,1 0 0,2-9 0,5-15 489,7-42 1,-9 20-458,-2 1-1,-3-95 1,-3 110-254,21 74-380,-12-20 323,1-1 0,1 0 0,0-1 0,1 0 0,1-1 0,0 0 0,1-1 0,30 23 0,-34-30-502,0-1 1,1 0 0,0 0-1,-1-1 1,2-1-1,19 6 1,-20-8-718,0 0 1,0-1-1,0 0 0,0-1 1,0 0-1,0-1 0,0 0 1,12-3-1,39-17-13272</inkml:trace>
</inkml:ink>
</file>

<file path=ppt/ink/ink5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9.433"/>
    </inkml:context>
    <inkml:brush xml:id="br0">
      <inkml:brushProperty name="width" value="0.025" units="cm"/>
      <inkml:brushProperty name="height" value="0.025" units="cm"/>
    </inkml:brush>
  </inkml:definitions>
  <inkml:trace contextRef="#ctx0" brushRef="#br0">8 72 13229,'0'0'3064,"1"-10"-518,3-37 117,-4 33 3077,-6 118-5737,3-71 113,0 1 1,3 0 0,3 36 0,-3-69-99,1 1 0,-1 0 0,0 0 1,1-1-1,-1 1 0,1 0 1,-1-1-1,1 1 0,0-1 0,0 1 1,-1-1-1,1 1 0,0-1 1,0 0-1,1 1 0,-1-1 0,0 0 1,0 0-1,1 0 0,-1 0 1,1 0-1,2 2 0,-1-2 5,0 0-1,0-1 1,0 1-1,0-1 1,0 1-1,0-1 1,1 0-1,-1 0 1,0-1-1,0 1 1,5-2-1,4-1 45,-1 0 1,0-1-1,0-1 0,0 0 1,16-10-1,-4-1-1,-1 0-1,-1-1 1,25-27 0,-37 34-32,0 0 0,0 0 1,-1-1-1,-1 0 0,0-1 0,0 0 1,-1 0-1,8-23 0,-13 23 386,-9 25-334,-10 27 22,12-25-27,1 1 1,1-1-1,0 1 1,1-1-1,1 1 1,0 0-1,1 22 0,2-37-78,-1 1-1,0-1 1,1 0-1,-1 0 1,1 1-1,-1-1 1,1 0-1,0 0 0,-1 0 1,1 0-1,0 0 1,0 0-1,0 0 1,0 0-1,0 0 1,0 0-1,0 0 1,0-1-1,0 1 0,0 0 1,0-1-1,0 1 1,1-1-1,-1 1 1,0-1-1,0 0 1,1 1-1,-1-1 1,0 0-1,1 0 0,-1 0 1,0 0-1,1 0 1,-1 0-1,0 0 1,0-1-1,2 1 1,4-1 40,-1 0 0,0-1 0,1 1 0,-1-1 0,0 0 0,9-5 0,-4 1 13,0-1 0,-1 0 0,0-1 0,0 0 1,0-1-1,-1 0 0,9-13 0,-14 17-6,0 0 1,0 0-1,-1 0 1,1-1-1,-2 0 1,1 1 0,0-1-1,-1 0 1,0-1-1,-1 1 1,1 0-1,-1 0 1,0-1 0,-1 1-1,0 0 1,0-9-1,0 14-45,0 0 0,-1 1 0,1-1 0,0 0 0,0 1 0,0-1 0,-1 0 0,1 1 0,0-1 0,-1 1-1,1-1 1,-1 1 0,1-1 0,0 0 0,-1 1 0,1 0 0,-1-1 0,0 1 0,1-1 0,-1 1 0,1 0 0,-1-1 0,0 1-1,1 0 1,-1-1 0,1 1 0,-1 0 0,0 0 0,1 0 0,-1 0 0,0 0 0,0 0 0,1 0 0,-1 0 0,0 0 0,1 0 0,-1 0-1,0 0 1,1 0 0,-1 0 0,0 1 0,1-1 0,-1 0 0,1 1 0,-1-1 0,0 0 0,1 1 0,-1-1 0,1 1 0,-1-1-1,1 0 1,-1 1 0,1-1 0,-1 2 0,-29 25 146,29-25-151,0-1 0,-1 1 0,1 0 0,0 0 0,0 0 0,0 0 0,1 0 0,-1 0 0,0 0 0,1 0 0,-1 0 0,1 0 0,0 1 0,-1 2 0,2-4 0,-1-1 0,0 0 0,1 1 0,-1-1 0,1 1 0,-1-1 0,0 0 0,1 1 0,-1-1 0,1 0 0,-1 1 0,1-1 0,-1 0 0,1 0 0,-1 1 0,1-1 0,-1 0 0,1 0 0,0 0 0,-1 0 0,1 0 0,-1 0 0,1 0 0,-1 0 0,1 0 0,0 0 0,-1 0 0,1 0 0,-1 0 0,1 0 0,-1-1 0,2 1 0,5-3 0,1 0 0,0 0 0,-1 0 0,0-1 0,14-9 0,-5-1 0,-14 12 0,-1 1 0,1-1 0,-1 1 0,1 0 0,0 0 0,-1-1 0,1 1 0,0 0 0,0 0 0,0 1 0,3-2 0,-4 3 0,0-1 0,0 1 0,0 0 0,0 0 0,-1 0 0,1 0 0,0 0 0,-1 0 0,1 0 0,-1 0 0,1 0 0,-1 0 0,0 0 0,1 0 0,-1 1 0,0-1 0,0 0 0,0 0 0,1 0 0,-1 1 0,-1-1 0,1 0 0,0 0 0,0 0 0,0 0 0,-1 2 0,-7 72 0,9-74 0,-1-1 0,0 1 0,1-1 0,-1 0 0,0 1 0,0-1 0,1 0 0,-1 1 0,1-1 0,-1 0 0,0 0 0,1 0 0,-1 1 0,1-1 0,-1 0 0,1 0 0,-1 0 0,0 0 0,1 0 0,-1 1 0,1-1 0,-1 0 0,1 0 0,-1 0 0,1 0 0,-1-1 0,1 1 0,-1 0 0,0 0 0,1 0 0,-1 0 0,1 0 0,-1-1 0,1 1 0,-1 0 0,0 0 0,1 0 0,-1-1 0,1 1 0,-1-1 0,21-8 0,-20 8 0,9-4 0,0 0 0,0 1 0,0 0 0,1 1 0,-1 0 0,21-3 0,-29 6 0,1 0 0,0-1 0,0 1 0,0 0 0,-1 1 0,1-1 0,0 0 0,0 1 0,-1 0 0,1-1 0,0 1 0,-1 0 0,1 0 0,-1 1 0,1-1 0,-1 1 0,0-1 0,0 1 0,1-1 0,-1 1 0,0 0 0,0 0 0,-1 0 0,1 1 0,0-1 0,-1 0 0,1 0 0,-1 1 0,0-1 0,0 1 0,2 3 0,6 15 0,1-16 0,-8-7 0,0 1 0,0-1 0,0 0 0,0 1 0,0-1 0,-1 0 0,1 0 0,0 0 0,-1 0 0,2-4 0,4-3 0,3-3-455,13-15-1948,-22 26 2193,-1 1 0,1-1 0,0 0 0,-1 0-1,1 0 1,0 0 0,-1 0 0,1 0 0,-1 0 0,0 0 0,1 0-1,-1 0 1,0 0 0,0-1 0,0 1 0,1 0 0,-1 0 0,0 0-1,0 0 1,-1-2 0,-6-6-8310</inkml:trace>
</inkml:ink>
</file>

<file path=ppt/ink/ink5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9.762"/>
    </inkml:context>
    <inkml:brush xml:id="br0">
      <inkml:brushProperty name="width" value="0.025" units="cm"/>
      <inkml:brushProperty name="height" value="0.025" units="cm"/>
    </inkml:brush>
  </inkml:definitions>
  <inkml:trace contextRef="#ctx0" brushRef="#br0">1 24 6118,'0'0'16527,"61"-13"-16238,-30 6-289,-1 4-1762,-3 3-3555</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2.400"/>
    </inkml:context>
    <inkml:brush xml:id="br0">
      <inkml:brushProperty name="width" value="0.025" units="cm"/>
      <inkml:brushProperty name="height" value="0.025" units="cm"/>
    </inkml:brush>
  </inkml:definitions>
  <inkml:trace contextRef="#ctx0" brushRef="#br0">54 1 17232,'0'0'7325,"-1"11"-6365,-18 115 634,5-34 636,-6 137 0,21-229-2229,-1 0 0,0 0 0,0-1-1,0 1 1,0 0 0,1 0 0,-1 0 0,0-1 0,0 1-1,0 0 1,1 0 0,-1 0 0,0 0 0,0 0-1,1 0 1,-1-1 0,0 1 0,0 0 0,1 0-1,-1 0 1,0 0 0,0 0 0,1 0 0,-1 0 0,0 0-1,1 0 1,-1 0 0,0 0 0,0 0 0,1 0-1,-1 1 1,0-1 0,0 0 0,1 0 0,-1 0-1,0 0 1,0 0 0,0 0 0,1 1 0,-1-1 0,0 0-1,0 0 1,0 0 0,1 1 0,-1-1 0,0 0-1,0 0 1,0 0 0,0 1 0,0-1 0,0 0-1,1 0 1,-1 1 0,0-1 0,0 0 0,0 0 0,0 1-1,0-1 1,0 0 0,0 0 0,0 1 0,0-1-1,0 0 1,0 1 0,0-1 0,0 0 0,0 0-1,-1 1 1,16-17 135,12-29 88,-14 22-560,29-38 0,-39 57 280,0 0 1,1 0 0,-1 0-1,1 0 1,0 1-1,0 0 1,0 0 0,1 0-1,-1 0 1,1 1 0,-1-1-1,1 1 1,0 0 0,0 1-1,5-2 1,-8 3 42,0 0 1,-1 0-1,1 0 1,0 1-1,-1-1 1,1 1-1,0-1 1,-1 1-1,1-1 1,-1 1-1,1 0 1,-1 0-1,1 0 1,-1 0-1,0 0 1,1 0-1,-1 0 1,0 0-1,0 0 1,0 1-1,0-1 1,0 0-1,0 1 1,0-1-1,0 1 1,-1-1-1,1 1 1,-1-1-1,1 1 1,-1-1-1,1 1 1,-1 0-1,0-1 1,0 1-1,0 0 1,0 1-1,2 12 68,-1 0 0,-2 30-1,1-35-6,-1 0 104,0 1 0,0-1 1,-1 0-1,0 0 0,-1 0 1,0 0-1,-1 0 0,0 0 1,0-1-1,-1 0 0,0 0 0,-1 0 1,0-1-1,0 1 0,-1-1 1,-10 10-1,16-17-166,0 0 1,0 0-1,0 0 0,0 0 1,-1-1-1,1 1 0,0 0 1,0 0-1,0-1 0,-1 1 1,1-1-1,0 1 0,-1-1 1,1 1-1,0-1 0,-1 0 1,1 0-1,-1 0 0,1 0 1,0 0-1,-1 0 0,1 0 1,-1 0-1,1 0 0,-2-1 1,2 0-38,0-1 1,0 1 0,0 0 0,0 0 0,0-1-1,0 1 1,1 0 0,-1-1 0,0 1 0,1-1-1,-1 1 1,1-1 0,0 1 0,-1-1 0,1 1-1,0-1 1,0 1 0,0-3 0,0-4-287,0 0 0,1 0 0,0 0 1,1 0-1,-1 0 0,2 1 0,-1-1 1,4-7-1,41-54-8813,-18 35 2429</inkml:trace>
</inkml:ink>
</file>

<file path=ppt/ink/ink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10.702"/>
    </inkml:context>
    <inkml:brush xml:id="br0">
      <inkml:brushProperty name="width" value="0.025" units="cm"/>
      <inkml:brushProperty name="height" value="0.025" units="cm"/>
    </inkml:brush>
  </inkml:definitions>
  <inkml:trace contextRef="#ctx0" brushRef="#br0">42 580 6887,'5'-111'2908,"36"-194"0,-18 155 1082,-20 136-3040,-1 18-184,-2 28-319,0-32-448,-70 1242 1697,40-872-1625,15-100-1388,15-217-2415,2-4-3470,-5-83-945</inkml:trace>
</inkml:ink>
</file>

<file path=ppt/ink/ink5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0.137"/>
    </inkml:context>
    <inkml:brush xml:id="br0">
      <inkml:brushProperty name="width" value="0.025" units="cm"/>
      <inkml:brushProperty name="height" value="0.025" units="cm"/>
    </inkml:brush>
  </inkml:definitions>
  <inkml:trace contextRef="#ctx0" brushRef="#br0">39 159 18546,'0'0'7660,"-6"10"-6822,0 3-532,1-1 0,0 1 1,1 0-1,0 0 0,-3 27 0,6-35-275,1 0 1,-1-1-1,2 1 0,-1 0 1,0 0-1,1 0 1,0-1-1,0 1 0,0 0 1,3 6-1,-2-9-44,-1 1 0,1-1 0,-1 1 0,1-1 0,0 0 0,0 0 0,0 0 0,0 0 0,0 0 0,0-1 0,1 1 0,-1 0 0,0-1 0,1 0 0,-1 0 0,1 0 0,0 0 0,-1 0 0,6 1 0,-3-1 28,0-1 1,0 0-1,0 0 1,0 0-1,0-1 0,0 1 1,0-1-1,0-1 1,0 1-1,-1 0 0,1-1 1,0 0-1,-1 0 1,0-1-1,1 1 0,-1-1 1,0 0-1,0 0 0,0 0 1,-1-1-1,1 1 1,-1-1-1,0 0 0,0 0 1,0 0-1,2-5 1,8-12 92,0-2 0,-2 1 1,15-43-1,-19 43 213,0 0 0,-1-1 0,-1 1 1,-2-1-1,3-37 0,-7 60-309,1-1-1,0 1 0,0 0 1,0 0-1,-1 0 1,1-1-1,0 1 1,0 0-1,0 0 1,-1 0-1,1 0 1,0 0-1,0-1 1,-1 1-1,1 0 1,0 0-1,0 0 1,-1 0-1,1 0 1,0 0-1,0 0 1,-1 0-1,1 0 1,0 0-1,-1 0 1,1 0-1,0 0 1,0 0-1,-1 0 0,1 0 1,0 0-1,0 0 1,-1 1-1,1-1 1,0 0-1,0 0 1,-1 0-1,1 0 1,0 1-1,0-1 1,0 0-1,-1 0 1,1 0-1,0 1 1,0-1-1,0 0 1,0 0-1,0 1 1,-1-1-1,1 0 1,0 0-1,0 1 1,-5 6 8,1 1 0,-1 0 0,1 0 0,1 0 0,-1 0 0,2 1 0,-1-1 0,1 1 1,-1 10-1,0-2-13,1 1 0,1-1 0,2 34 0,0-46-102,0-1 1,-1 1-1,2-1 0,-1 1 1,0-1-1,1 0 0,0 1 1,0-1-1,0 0 0,1 0 1,-1-1-1,1 1 0,0 0 1,3 3-1,-2-4-577,0 1 0,0-1 0,0 0 0,1 0 0,-1-1 0,1 1 0,7 2 0,29 5-7303</inkml:trace>
</inkml:ink>
</file>

<file path=ppt/ink/ink5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0.964"/>
    </inkml:context>
    <inkml:brush xml:id="br0">
      <inkml:brushProperty name="width" value="0.025" units="cm"/>
      <inkml:brushProperty name="height" value="0.025" units="cm"/>
    </inkml:brush>
  </inkml:definitions>
  <inkml:trace contextRef="#ctx0" brushRef="#br0">96 81 17713,'0'0'10452,"-9"5"-9864,5-2-555,0-1 1,0 1-1,1 0 1,-1 0-1,1 0 1,-1 0 0,1 1-1,0-1 1,0 1-1,1 0 1,-1 0 0,1 0-1,-2 5 1,-1 2 44,2 1-1,-1-1 1,1 1 0,-2 24 0,-1 11 193,2 0-1,2 0 0,2 0 1,3 0-1,14 85 1,-9-112-18,-4-39 272,-3-38 229,-6 4-754,-20-93 0,14 88 0,12 62-17,1 0 0,-1-1 0,1 1 0,0-1 0,1 1 0,-1-1 0,1 0 0,-1 1 0,1-1 0,0-1 0,0 1-1,0 0 1,1-1 0,-1 1 0,0-1 0,1 0 0,0 0 0,-1-1 0,1 1 0,0-1 0,0 0 0,0 0 0,0 0 0,0 0 0,5 0 0,0 0-20,1 1-1,-1-1 1,1-1-1,-1 0 1,1 0 0,-1-1-1,1 0 1,-1-1 0,1 0-1,15-6 1,-13 2 71,1-1 0,-2-1 0,1 1 0,-1-2 0,-1 0 0,1 0 0,-1-1 1,-1 0-1,0 0 0,-1-1 0,0-1 0,8-13 0,-8 11 7,0-1 0,-1 0 0,-1-1 0,-1 0 0,0 0 1,-1 0-1,0 0 0,-2 0 0,2-31 0,-4 47-41,1 0 0,-1 0 0,0 0 0,0 0 0,0-1 0,0 1 0,0 0 0,0 0 0,0 0 0,0 0 0,0-1 0,0 1 0,0 0 0,0 0 0,0 0 0,0 0 0,0-1 0,0 1 0,0 0 0,0 0 0,0 0 0,0 0 0,0-1 0,0 1 0,0 0 0,0 0 0,0 0 0,0 0 0,-1-1 0,1 1 0,0 0 0,0 0 0,0 0 0,0 0 0,0 0 0,0 0 0,-1 0 0,1-1 0,0 1 0,0 0 0,0 0 0,0 0 0,-1 0 0,1 0 0,0 0 0,0 0 0,0 0 0,0 0 0,-1 0 0,1 0 0,0 0 0,0 0 0,0 0 0,0 0 0,-1 0 0,1 0 0,-10 11 0,-8 21 0,-6 18 0,-18 62 0,37-97 0,0 0 0,1 0 0,1 1 0,1 0 0,0-1 0,1 1 0,1 0 0,3 31 0,-2-45 0,-1 0 0,1 0 0,-1-1 0,1 1 0,0 0 0,0-1 0,-1 1 0,1-1 0,0 1 0,0-1 0,1 1 0,-1-1 0,0 0 0,0 1 0,1-1 0,-1 0 0,1 0 0,-1 0 0,1 0 0,2 1 0,1 0 0,-1-1 0,1 0 0,-1 0 0,1 0 0,-1 0 0,1-1 0,-1 1 0,7-1 0,-3-1 0,1 0 0,-1 0 0,1 0 0,-1-1 0,1 0 0,-1-1 0,0 0 0,13-7 0,-15 5 0,1 0 0,-1 0 0,0-1 0,-1 0 0,1 0 0,-1-1 0,0 0 0,-1 0 0,0 0 0,0 0 0,0-1 0,-1 1 0,0-1 0,-1 0 0,1 0 0,-2 0 0,1 0 0,-1 0 0,0 0 0,-1-1 0,0 1 0,-1-10 0,1 16 0,0 0 0,-1-1 0,0 1 0,1 0 0,-1 0 0,0 0 0,0 0 0,0 0 0,0 0 0,0 1 0,-1-1 0,1 0 0,-1 0 0,1 1 0,-1-1 0,1 1 0,-1-1 0,0 1 0,0 0 0,0 0 0,0 0 0,0 0 0,0 0 0,0 0 0,0 0 0,0 1 0,0-1 0,0 1 0,0-1 0,-1 1 0,1 0 0,0 0 0,0 0 0,0 0 0,-1 0 0,-2 1 0,0 0 0,0-1 0,0 1 0,0 0 0,0 0 0,0 0 0,0 1 0,0 0 0,1 0 0,-1 0 0,1 0 0,-1 1 0,1 0 0,0 0 0,0 0 0,-4 4 0,5-3 0,-1 1 0,1 0 0,0-1 0,0 1 0,1 1 0,-1-1 0,1 0 0,0 1 0,1-1 0,-1 1 0,1-1 0,0 1 0,0 0 0,1 0 0,0-1 0,0 8 0,1-9 0,0-1 0,0 1 0,0 0 0,0-1 0,0 1 0,1-1 0,0 1 0,0-1 0,0 0 0,0 1 0,0-1 0,0 0 0,1 0 0,0-1 0,-1 1 0,1-1 0,0 1 0,0-1 0,1 0 0,-1 0 0,0 0 0,1 0 0,-1-1 0,7 3 0,12 1-1516,0 0 0,0-1 0,1-1 0,-1-1-1,1-2 1,43-3 0,-43-1-5071</inkml:trace>
</inkml:ink>
</file>

<file path=ppt/ink/ink5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1.308"/>
    </inkml:context>
    <inkml:brush xml:id="br0">
      <inkml:brushProperty name="width" value="0.025" units="cm"/>
      <inkml:brushProperty name="height" value="0.025" units="cm"/>
    </inkml:brush>
  </inkml:definitions>
  <inkml:trace contextRef="#ctx0" brushRef="#br0">0 15 11627,'0'0'15695,"1"-15"-18514</inkml:trace>
</inkml:ink>
</file>

<file path=ppt/ink/ink5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1.776"/>
    </inkml:context>
    <inkml:brush xml:id="br0">
      <inkml:brushProperty name="width" value="0.025" units="cm"/>
      <inkml:brushProperty name="height" value="0.025" units="cm"/>
    </inkml:brush>
  </inkml:definitions>
  <inkml:trace contextRef="#ctx0" brushRef="#br0">224 0 16656,'0'0'15454,"-10"7"-15256,-21 19-106,2 1 0,2 2-1,0 1 1,-25 38 0,4-5-92,67-102-3886,10-37-8649,-16 36 513</inkml:trace>
</inkml:ink>
</file>

<file path=ppt/ink/ink5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133"/>
    </inkml:context>
    <inkml:brush xml:id="br0">
      <inkml:brushProperty name="width" value="0.025" units="cm"/>
      <inkml:brushProperty name="height" value="0.025" units="cm"/>
    </inkml:brush>
  </inkml:definitions>
  <inkml:trace contextRef="#ctx0" brushRef="#br0">23 0 9865,'0'0'11499,"-23"50"-9481,23-30-416,0 0-65,10 2 257,8-4-609,3-2-673,10-3-383,0-1-418,2-4-1953,-3-2-1986,-7-3-833,-8 1-2626</inkml:trace>
</inkml:ink>
</file>

<file path=ppt/ink/ink5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460"/>
    </inkml:context>
    <inkml:brush xml:id="br0">
      <inkml:brushProperty name="width" value="0.025" units="cm"/>
      <inkml:brushProperty name="height" value="0.025" units="cm"/>
    </inkml:brush>
  </inkml:definitions>
  <inkml:trace contextRef="#ctx0" brushRef="#br0">80 0 18866,'0'0'6726,"-9"10"-4612,3-4-1836,-1 1 0,1 0 0,1 1 0,-1-1 0,1 1 0,1 0 0,-1 1 1,2-1-1,-1 1 0,1-1 0,-3 13 0,2 2-176,1 1 0,1 0 1,1-1-1,1 1 0,6 46 1,-6-69-102,0 1 1,0 0-1,1-1 0,-1 1 1,0-1-1,1 1 1,0 0-1,-1-1 1,1 1-1,0-1 1,0 1-1,0-1 1,0 0-1,0 1 1,0-1-1,0 0 0,0 0 1,1 0-1,2 2 1,-3-3 4,0 1 0,0-1 0,1 0 0,-1 0 0,0 0 0,1 0 0,-1 0 0,0 0 0,0 0 0,1 0-1,-1-1 1,0 1 0,0 0 0,1-1 0,-1 1 0,0-1 0,0 1 0,0-1 0,2-1 0,3-3 23,0 0 0,0 0 1,-1 0-1,1-1 0,-1 0 0,8-12 0,45-92-296,-68 151 343,3-19 36,2 1 0,1 1 0,0-1 0,1 31-1,3-53-105,0 1-1,0-1 0,0 0 1,0 1-1,0-1 0,1 0 1,-1 1-1,0-1 0,1 0 1,-1 1-1,1-1 1,0 0-1,-1 0 0,1 1 1,0-1-1,0 0 0,0 0 1,0 0-1,0 0 0,0 0 1,0 0-1,0 0 0,0-1 1,0 1-1,0 0 0,1-1 1,-1 1-1,0 0 0,0-1 1,1 0-1,-1 1 1,1-1-1,-1 0 0,0 1 1,1-1-1,-1 0 0,0 0 1,1 0-1,-1-1 0,1 1 1,-1 0-1,0 0 0,1-1 1,-1 1-1,2-1 0,1 0-106,1-1 0,0 1 0,-1-1 0,0 0 0,1 0 0,-1 0 0,0 0 0,0-1 0,0 0 0,-1 0 0,1 0 0,6-7 0,4-21-3619,-10-6-3568,-4 10-522</inkml:trace>
</inkml:ink>
</file>

<file path=ppt/ink/ink5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835"/>
    </inkml:context>
    <inkml:brush xml:id="br0">
      <inkml:brushProperty name="width" value="0.025" units="cm"/>
      <inkml:brushProperty name="height" value="0.025" units="cm"/>
    </inkml:brush>
  </inkml:definitions>
  <inkml:trace contextRef="#ctx0" brushRef="#br0">0 15 22902,'0'0'9160,"51"-15"-9384,-30 15-1698,-1 9-2306,-5-3-2082,-4 1-3139</inkml:trace>
</inkml:ink>
</file>

<file path=ppt/ink/ink5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180"/>
    </inkml:context>
    <inkml:brush xml:id="br0">
      <inkml:brushProperty name="width" value="0.025" units="cm"/>
      <inkml:brushProperty name="height" value="0.025" units="cm"/>
    </inkml:brush>
  </inkml:definitions>
  <inkml:trace contextRef="#ctx0" brushRef="#br0">104 1 15471,'0'0'6491,"0"10"-3966,-16 199 4847,16-207-7441,1 0 0,-1 0 0,1 0 0,-1-1 0,1 1 0,0 0 0,-1 0 0,1-1 0,0 1 0,0 0 0,0-1 0,0 1 0,1-1 0,-1 0 0,0 1 0,1-1 0,-1 0 0,1 0 0,-1 1 0,1-1 0,0 0 0,-1-1 0,1 1 0,0 0 0,0 0 0,-1-1 0,1 1 0,0-1 0,0 0 0,0 1 0,0-1 0,0 0 0,2 0 0,13 1-2121,1 0 0,32-3 0,-22 0 302,-26 2 1883,0 0 1,1 0 0,-1 0 0,0 1 0,0-1 0,1 0 0,-1 1 0,0 0-1,0-1 1,0 1 0,3 1 0,-5-1 149,1-1 0,-1 0 0,1 1-1,-1-1 1,0 1 0,1-1 0,-1 1 0,1-1 0,-1 1 0,0-1 0,1 1-1,-1-1 1,0 1 0,0-1 0,1 1 0,-1 0 0,0-1 0,0 1-1,0-1 1,0 1 0,0 0 0,0-1 0,0 1 0,0-1 0,0 2-1,-1 1 219,0-1-1,0 1 0,0-1 1,-1 0-1,1 0 0,-1 1 1,1-1-1,-1 0 0,0 0 0,0 0 1,0-1-1,0 1 0,0 0 1,0-1-1,-1 1 0,-2 1 1,-13 6-180,0 0 1,-1-1 0,0-1-1,0-1 1,0-1-1,-1 0 1,1-2 0,-1 0-1,-33 0 1,52-2-186,0-1 0,0 0 0,0 0 0,0 0 0,0 0 0,0 0 0,1 0 0,-1 0 0,0 0 0,0 0 0,0-1 0,0 1 0,0 0 0,0-1 0,0 1 0,1 0 0,-1-1 0,0 1 0,0-1 0,0 1 0,1-1 0,-1 0 0,0 1 0,1-1 0,-1 0 0,1 1 0,-1-1 0,0 0 1,1 0-1,0 1 0,-1-1 0,1 0 0,-1 0 0,1-1 0,0 1-38,0 0 0,1-1 0,-1 1 0,0 0 0,1 0 0,-1-1 0,1 1 0,0 0 0,-1 0 0,1 0 0,0 0 0,0 0 1,0 0-1,0 0 0,0 0 0,0 0 0,0 0 0,0 1 0,0-1 0,0 0 0,0 1 0,0-1 0,0 1 0,3-1 0,39-16-4613,11-4-5711,-17 6-2090</inkml:trace>
</inkml:ink>
</file>

<file path=ppt/ink/ink5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525"/>
    </inkml:context>
    <inkml:brush xml:id="br0">
      <inkml:brushProperty name="width" value="0.025" units="cm"/>
      <inkml:brushProperty name="height" value="0.025" units="cm"/>
    </inkml:brush>
  </inkml:definitions>
  <inkml:trace contextRef="#ctx0" brushRef="#br0">1 318 18033,'0'0'11910,"11"2"-11312,4 1-497,0 0 1,1-2-1,28 0 1,-38-1-102,-1 0 0,1 0 1,-1-1-1,1 0 0,-1 0 1,1-1-1,-1 1 0,0-1 0,0 0 1,0-1-1,0 1 0,0-1 1,0 0-1,-1 0 0,1 0 0,-1-1 1,4-4-1,-7 8 7,-1 0 1,0-1 0,1 1-1,-1 0 1,0-1-1,1 1 1,-1 0-1,0-1 1,0 1-1,1 0 1,-1-1-1,0 1 1,0-1 0,0 1-1,0 0 1,1-1-1,-1 1 1,0-1-1,0 1 1,0-1-1,0 1 1,0 0-1,0-1 1,0 1-1,0-1 1,0 1 0,0-1-1,0 1 1,-1-1-1,1 1 1,0 0-1,0-1 1,0 1-1,-1-1 1,1 1-1,0 0 1,0-1-1,-1 1 1,1-1 0,-21-4 613,-26 11 271,40-3-892,1 0 0,0 1 0,-1 0 0,1 0 0,1 0 0,-1 1 0,1 0 0,0 0 0,0 0 0,0 1 0,1-1 0,0 1 0,0 0 0,0 1 0,1-1 0,0 1 0,0-1 0,0 1 0,1 0 0,0 0 0,-1 8 0,3-13 0,1 0 0,-1-1 0,0 1 0,1 0 0,-1-1 0,1 1 0,-1-1 0,1 1 0,0-1 0,-1 1 0,1-1 0,0 1 0,0-1 0,0 0 0,0 0 0,0 1 0,1-1 0,-1 0 0,0 0 0,1 0 0,-1 0 0,0 0 0,1 0 0,-1-1 0,1 1 0,-1 0 0,1-1 0,0 1 0,-1-1 0,1 0 0,0 0 0,-1 1 0,1-1 0,0 0 0,-1 0 0,3-1 0,7 2 0,-1-1 0,1 0 0,-1-1 0,18-4 0,-11 0 0,-1-1 0,0 0 0,0-2 0,0 0 0,-1 0 0,0-2 0,0 0 0,-1 0 0,-1-2 0,0 1 0,16-20 0,1-2 0,-3-2 0,0 0 0,28-54 0,-48 78 0,-1 0 0,0 0 0,-1 0 0,0-1 0,-1 0 0,5-21 0,-9 33 0,0-1 0,0 1 0,0-1 0,0 1 0,0-1 0,0 1 0,0-1 0,0 1 0,0-1 0,0 1 0,-1-1 0,1 1 0,0-1 0,0 1 0,0 0 0,-1-1 0,1 1 0,0-1 0,0 1 0,-1 0 0,1-1 0,0 1 0,-1 0 0,1-1 0,-1 1 0,1 0 0,0-1 0,-1 1 0,1 0 0,-1 0 0,1 0 0,-1-1 0,1 1 0,-1 0 0,1 0 0,-1 0 0,1 0 0,-1 0 0,1 0 0,-1 0 0,1 0 0,-1 0 0,1 0 0,-1 0 0,1 0 0,-1 0 0,1 0 0,0 1 0,-1-1 0,1 0 0,-1 0 0,1 0 0,-1 1 0,0 0 0,-29 13 0,13-2 0,0 1 0,1 1 0,1 0 0,0 1 0,1 1 0,0 0 0,-12 20 0,19-25 0,0-1 0,1 1 0,0 1 0,0-1 0,2 1 0,-1 0 0,2 0 0,-1 0 0,2 1 0,0-1 0,0 1 0,1-1 0,1 17 0,0-25-10,1 0 1,0 0-1,1 0 1,-1-1-1,1 1 1,-1 0-1,1 0 1,0-1-1,0 1 1,1-1-1,-1 0 1,1 0-1,0 0 1,0 0-1,0 0 1,0 0-1,0-1 1,0 1-1,1-1 1,-1 0-1,1 0 1,0-1-1,0 1 1,-1-1-1,1 1 1,0-1-1,0 0 1,0-1-1,5 1 0,14 3-505,0-2-1,0-1 1,41-3-1,-64 2 494,51-6-5295,-3-8-2659</inkml:trace>
</inkml:ink>
</file>

<file path=ppt/ink/ink5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883"/>
    </inkml:context>
    <inkml:brush xml:id="br0">
      <inkml:brushProperty name="width" value="0.025" units="cm"/>
      <inkml:brushProperty name="height" value="0.025" units="cm"/>
    </inkml:brush>
  </inkml:definitions>
  <inkml:trace contextRef="#ctx0" brushRef="#br0">1 457 16207,'0'0'5045,"16"0"-3465,29-3-340,0-1 0,50-12 0,111-32 1913,-118 26-2493,610-120 1870,-359 94-2808,388-7 1,-611 54 67,126-7-41,-195 4 465,-1-2 0,0-2 0,49-15 0,-91 21-217,42-15 60,-45 17-67,1-1 1,-1 1-1,1-1 0,-1 0 1,1 1-1,-1-1 1,0 0-1,1 0 0,-1 0 1,0 0-1,0 0 1,0-1-1,1 1 1,-1 0-1,-1 0 0,1-1 1,0 1-1,0-1 1,0 1-1,-1-1 1,1 1-1,-1-1 0,1-2 1,-1 4-262,-1-1 0,1 0 0,-1 0 0,0 0 1,1 1-1,-1-1 0,0 0 0,1 1 0,-1-1 0,0 0 0,0 1 0,0-1 1,0 1-1,0 0 0,1-1 0,-1 1 0,0 0 0,0-1 0,0 1 1,0 0-1,0 0 0,-2 0 0,-1-1-2019,-21-8-10634</inkml:trace>
</inkml:ink>
</file>

<file path=ppt/ink/ink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11.045"/>
    </inkml:context>
    <inkml:brush xml:id="br0">
      <inkml:brushProperty name="width" value="0.025" units="cm"/>
      <inkml:brushProperty name="height" value="0.025" units="cm"/>
    </inkml:brush>
  </inkml:definitions>
  <inkml:trace contextRef="#ctx0" brushRef="#br0">6 160 16464,'-1'12'1195,"-3"33"-881,3 1 0,2-1 0,2 0 0,14 79 0,63 182 17,-79-301-326,54 149 103,-47-134-103,2 0 0,0-1 1,1 0-1,1 0 0,18 20 0,-28-36-7,1 1 1,0-1-1,0 0 1,1 0-1,-1 0 1,0-1-1,1 1 1,0-1-1,-1 0 1,1 0-1,0 0 1,0-1-1,0 1 1,1-1-1,3 1 1,-5-2 3,1 0 0,-1 0 0,0 0 0,0 0 0,0-1 0,1 0 1,-1 1-1,0-1 0,0 0 0,0-1 0,0 1 0,0 0 0,-1-1 0,1 0 0,0 1 1,2-4-1,5-5 116,0 0 1,0-1 0,-1-1-1,-1 1 1,0-2 0,-1 1-1,10-23 1,150-357 1453,-21 44-2968,-85 217-2357,-10 18-5488</inkml:trace>
</inkml:ink>
</file>

<file path=ppt/ink/ink5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3.450"/>
    </inkml:context>
    <inkml:brush xml:id="br0">
      <inkml:brushProperty name="width" value="0.025" units="cm"/>
      <inkml:brushProperty name="height" value="0.025" units="cm"/>
    </inkml:brush>
  </inkml:definitions>
  <inkml:trace contextRef="#ctx0" brushRef="#br0">1 433 14221,'0'0'10907,"10"-7"-9786,13-9-577,-1-2 1,-1 0-1,-1-1 1,-1-1-1,0-1 1,27-41-1,32-85 1191,-48 86-1377,-28 58-353,0 0 1,0 0-1,0 0 0,0 0 1,1 0-1,0 1 0,-1-1 1,1 1-1,0-1 0,0 1 1,0 0-1,1 0 0,-1 1 1,0-1-1,1 1 1,-1-1-1,1 1 0,0 0 1,-1 0-1,6 0 0,-7 3 20,0-1 0,-1 1 1,1-1-1,-1 1 0,0 0 0,1 0 0,-1 0 0,0 0 1,0 0-1,0 0 0,-1 0 0,1 0 0,0 0 0,-1 0 0,1 0 1,-1 1-1,0-1 0,1 4 0,0 0-1,3 15-16,0-2 9,0-1 0,1 0 0,1 0 1,11 25-1,-15-39-37,0 0 0,1-1 0,-1 1 0,1 0 0,0-1 0,-1 1 0,2-1 0,-1 0 0,0 0 0,1 0 1,-1 0-1,1-1 0,0 0 0,0 1 0,0-1 0,0-1 0,0 1 0,0 0 0,1-1 0,-1 0 0,1 0 0,-1-1 1,9 1-1,-9-1-260,15 1-2347,1-2-3755,3-2-5085</inkml:trace>
</inkml:ink>
</file>

<file path=ppt/ink/ink5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2.761"/>
    </inkml:context>
    <inkml:brush xml:id="br0">
      <inkml:brushProperty name="width" value="0.025" units="cm"/>
      <inkml:brushProperty name="height" value="0.025" units="cm"/>
    </inkml:brush>
  </inkml:definitions>
  <inkml:trace contextRef="#ctx0" brushRef="#br0">0 0 11307,'0'0'10741,"6"5"-10491,-2-2-195,-1 1-1,0 0 0,0-1 1,0 1-1,0 1 0,-1-1 0,1 0 1,-1 1-1,0-1 0,-1 1 0,1 0 1,-1-1-1,0 1 0,0 0 1,1 9-1,0 18 242,-1 44 0,-1-31-91,-16 1461 6964,15-1476-6946,1-17-787,-1-29-2287,1-11-4249,0-9-6342</inkml:trace>
</inkml:ink>
</file>

<file path=ppt/ink/ink5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153"/>
    </inkml:context>
    <inkml:brush xml:id="br0">
      <inkml:brushProperty name="width" value="0.025" units="cm"/>
      <inkml:brushProperty name="height" value="0.025" units="cm"/>
    </inkml:brush>
  </inkml:definitions>
  <inkml:trace contextRef="#ctx0" brushRef="#br0">118 0 6822,'0'0'5638,"-80"3"-8777,43-3-2370</inkml:trace>
</inkml:ink>
</file>

<file path=ppt/ink/ink5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667"/>
    </inkml:context>
    <inkml:brush xml:id="br0">
      <inkml:brushProperty name="width" value="0.025" units="cm"/>
      <inkml:brushProperty name="height" value="0.025" units="cm"/>
    </inkml:brush>
  </inkml:definitions>
  <inkml:trace contextRef="#ctx0" brushRef="#br0">1 32 14189,'0'0'3246,"12"1"-2856,304 8 3784,180-25-4133,-228 4-242,326-1-1534,300 12 3671,-472 2-551,267 48-416,-23 1-620,-301-47-866,-362-3 248,-2 0 188,-1 1 0,0-1 1,1 0-1,-1 0 0,0 0 0,1 0 1,-1 0-1,0 0 0,1 0 1,-1 0-1,0 0 0,1 0 1,-1 0-1,0 0 0,1 0 1,-1 0-1,0 0 0,1-1 0,-1 1 1,0 0-1,1 0 0,-1 0 1,0 0-1,0-1 0,1 1 1,-1 0-1,0 0 0,0 0 1,1-1-1,-1 1 0,0 0 0,0-1 1,1 1-1,-1 0 0,0 0 1,0-1-1,0 1 0,0 0 1,0-1-1,1-12-4345</inkml:trace>
</inkml:ink>
</file>

<file path=ppt/ink/ink5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994"/>
    </inkml:context>
    <inkml:brush xml:id="br0">
      <inkml:brushProperty name="width" value="0.025" units="cm"/>
      <inkml:brushProperty name="height" value="0.025" units="cm"/>
    </inkml:brush>
  </inkml:definitions>
  <inkml:trace contextRef="#ctx0" brushRef="#br0">1 0 6983,'0'0'19746,"16"3"-19089,327 89 241,-223-56-1476,-117-35 592,30 12-94,-27-3 209,-19 3 374,-29 6 974,-53 16 0,-27 12-1020,91-31-542,0 0 0,1 2 0,-43 34 0,13 4-6819,47-41-2417</inkml:trace>
</inkml:ink>
</file>

<file path=ppt/ink/ink5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4.680"/>
    </inkml:context>
    <inkml:brush xml:id="br0">
      <inkml:brushProperty name="width" value="0.025" units="cm"/>
      <inkml:brushProperty name="height" value="0.025" units="cm"/>
    </inkml:brush>
  </inkml:definitions>
  <inkml:trace contextRef="#ctx0" brushRef="#br0">0 422 32,'0'0'26350,"12"-6"-25277,19-13-805,1 0-1,-2-2 0,-1-1 1,0-2-1,-2 0 0,-1-2 0,-1-1 1,-1-1-1,-2-1 0,0-1 1,-2-1-1,-2-1 0,23-51 1,-40 116-236,2 0 0,1 1 0,2-1 0,10 34 0,-8-45-647,2-1 1,0-1-1,24 38 0,-28-49 75,-1-1 1,2 0-1,-1-1 0,1 0 0,0 0 0,1 0 0,-1-1 1,1 0-1,1 0 0,-1-1 0,15 7 0,1-6-9421</inkml:trace>
</inkml:ink>
</file>

<file path=ppt/ink/ink5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6.197"/>
    </inkml:context>
    <inkml:brush xml:id="br0">
      <inkml:brushProperty name="width" value="0.025" units="cm"/>
      <inkml:brushProperty name="height" value="0.025" units="cm"/>
    </inkml:brush>
  </inkml:definitions>
  <inkml:trace contextRef="#ctx0" brushRef="#br0">130 101 7239,'0'0'7260,"3"-9"-4372,0 0-2441,15-41 2501,3 18 4446,-18 78-3406,-5-10-3808,-2-1 0,-16 66 0,0 0-117,-15 203-63,-25 143 0,45-351 0,3 1 0,2 103 0,20 195 0,-1-55 0,-12-340-4522,-4 0-2711</inkml:trace>
</inkml:ink>
</file>

<file path=ppt/ink/ink5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8.544"/>
    </inkml:context>
    <inkml:brush xml:id="br0">
      <inkml:brushProperty name="width" value="0.025" units="cm"/>
      <inkml:brushProperty name="height" value="0.025" units="cm"/>
    </inkml:brush>
  </inkml:definitions>
  <inkml:trace contextRef="#ctx0" brushRef="#br0">110 140 6758,'0'0'417,"-9"0"-262,-14-1-369,-20 0 5219,12 0 2121,28 0-3736,14 0-632,557-28 776,-124 20-3063,-30 2-264,-196-13-123,72-2 24,368 11 479,8 5-389,288 2 908,-739 4-1134,-167-1-522,-45-13-9433,-1 2 3748</inkml:trace>
</inkml:ink>
</file>

<file path=ppt/ink/ink5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8.968"/>
    </inkml:context>
    <inkml:brush xml:id="br0">
      <inkml:brushProperty name="width" value="0.025" units="cm"/>
      <inkml:brushProperty name="height" value="0.025" units="cm"/>
    </inkml:brush>
  </inkml:definitions>
  <inkml:trace contextRef="#ctx0" brushRef="#br0">13 7 14157,'-12'-7'12731,"26"19"-9194,31 18-2663,-4-12-657,1-3-1,1-1 1,63 11 0,-36-8-257,-70-17 45,1 0 0,0 0-1,-1 0 1,1 0-1,-1 0 1,1 0 0,-1 0-1,1 0 1,-1 1-1,1-1 1,-1 0 0,0 0-1,1 1 1,-1-1-1,1 0 1,-1 1 0,1-1-1,-1 0 1,0 1-1,1-1 1,-1 0 0,0 1-1,1-1 1,-1 1-1,0-1 1,0 1 0,1-1-1,-1 1 1,0-1-1,0 1 1,0-1 0,0 1-1,0-1 1,0 1-1,0-1 1,0 1 0,0-1-1,0 1 1,0-1-1,0 1 1,0-1-1,0 1 1,0-1 0,0 1-1,-1-1 1,1 1-1,0-1 1,0 1 0,0-1-1,-1 1 1,1-1-1,0 1 1,-1-1 0,1 0-1,-1 1 1,1-1-1,0 0 1,-2 1 0,-28 25 345,26-23-331,-57 42-19,7-5 0,-53 50 0,93-72-1444,10-7-869,9-8-1511,13-6-7589</inkml:trace>
</inkml:ink>
</file>

<file path=ppt/ink/ink5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9.001"/>
    </inkml:context>
    <inkml:brush xml:id="br0">
      <inkml:brushProperty name="width" value="0.025" units="cm"/>
      <inkml:brushProperty name="height" value="0.025" units="cm"/>
    </inkml:brush>
  </inkml:definitions>
  <inkml:trace contextRef="#ctx0" brushRef="#br0">45 0 14830,'-3'0'7676,"-13"6"-6036,14-3-1513,-1 0 1,1 0-1,0 1 1,0-1-1,0 1 1,0 0-1,1 0 1,-1 0-1,1-1 1,0 1-1,0 0 1,0 7-1,-3 50 933,4-60-962,0 1 0,0-1 1,1 1-1,-1 0 0,0-1 0,1 1 1,-1-1-1,1 1 0,-1-1 0,1 1 1,0-1-1,-1 1 0,1-1 1,0 0-1,0 1 0,0-1 0,0 0 1,0 0-1,0 1 0,1-1 0,-1 0 1,0 0-1,3 1 0,0 0 81,0-1-1,-1 1 0,1-1 1,0 0-1,0 0 0,0-1 0,0 1 1,0-1-1,7 0 0,-3 0-121,-1-1 0,0 0 0,1 0 0,-1 0 0,0-1 0,0 0-1,0-1 1,0 0 0,0 0 0,11-7 0,-16 8-359,0 0 0,0 0 1,0 0-1,0 0 0,0 0 1,-1-1-1,1 1 0,-1-1 0,0 1 1,0-1-1,0 0 0,0 1 0,0-1 1,0-4-1,-1-41-11385,-6 18-943</inkml:trace>
</inkml:ink>
</file>

<file path=ppt/ink/ink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0.553"/>
    </inkml:context>
    <inkml:brush xml:id="br0">
      <inkml:brushProperty name="width" value="0.025" units="cm"/>
      <inkml:brushProperty name="height" value="0.025" units="cm"/>
    </inkml:brush>
  </inkml:definitions>
  <inkml:trace contextRef="#ctx0" brushRef="#br0">17 18 18321,'0'0'9609,"-3"14"-9555,-2 9 37,2 0 0,0 0 1,1 0-1,2 25 0,0-44-52,0 1 0,1-1 0,-1 1 0,1 0-1,0-1 1,0 0 0,1 1 0,-1-1 0,1 0-1,0 1 1,0-1 0,1 0 0,-1 0 0,4 3 0,-4-5-4,1-1 0,-1 1 1,0-1-1,1 0 0,-1 0 1,1 0-1,0 0 0,-1 0 1,1-1-1,0 1 0,-1-1 1,1 0-1,0 0 0,0 0 1,-1 0-1,1 0 1,0 0-1,-1-1 0,1 1 1,0-1-1,-1 0 0,1 0 1,-1 0-1,1 0 0,-1 0 1,1-1-1,2-1 0,3-1 75,-1-1 0,1 0 0,-1 0 0,1-1-1,-1 0 1,-1-1 0,1 1 0,5-9-1,43-65 185,-41 57 29,28-35 0,-38 89 339,-11 111-497,7-141-165,0 0 0,0 0 0,0 0 0,0 0 0,0 1 0,0-1 0,0 0 0,0 0 0,1 0 0,-1 0 0,0 0 0,1 0 0,-1 0 0,0 0 0,1 0 0,-1 0 0,1 0 0,0 0 0,-1 0 0,1 0 0,0 0 0,0-1 0,-1 1 0,1 0 0,0 0 0,0-1 0,0 1 0,1 0 0,0-1 0,0 1 0,0-1 0,0-1 0,0 1 0,0 0 0,0 0 0,0-1 0,0 1 0,0-1 0,0 1 0,-1-1 0,1 0 0,0 0 0,3-2 0,5-3 0,0-1 0,0-1 0,-1 0 0,10-10 0,28-38 0,-33 37 0,1 2 0,0 0 0,1 0 0,22-16 0,-38 33 0,1-1 0,-1 1 0,1-1 0,-1 1 0,1-1 0,-1 1 0,1-1 0,-1 1 0,1 0 0,-1-1 0,1 1 0,0 0 0,-1-1 0,1 1 0,-1 0 0,1 0 0,0 0 0,-1 0 0,1 0 0,0 0 0,-1 0 0,1 0 0,0 0 0,-1 0 0,1 0 0,0 0 0,-1 0 0,1 0 0,0 0 0,-1 1 0,1-1 0,-1 0 0,1 1 0,0-1 0,-1 0 0,1 1 0,-1-1 0,1 1 0,-1-1 0,1 0 0,-1 1 0,0-1 0,1 1 0,-1 0 0,1-1 0,-1 1 0,0-1 0,0 1 0,1 0 0,-1-1 0,0 1 0,0-1 0,0 1 0,1 0 0,-1-1 0,0 2 0,1 46 0,-1-35 0,0 4-225,-1-5-613,1 0 0,1 0 0,0 0 0,1 0 0,3 12 0,-5-24 661,-1 0 1,1 0-1,0-1 0,0 1 1,0 0-1,0 0 0,0 0 1,0 0-1,0 0 1,0 0-1,0-1 0,0 1 1,0 0-1,0 0 0,0 0 1,0 0-1,0 0 0,0-1 1,0 1-1,0 0 0,0 0 1,0 0-1,0 0 0,0 0 1,0-1-1,0 1 0,0 0 1,0 0-1,0 0 0,0 0 1,0 0-1,1 0 0,-1 0 1,0-1-1,0 1 1,0 0-1,0 0 0,0 0 1,0 0-1,0 0 0,1 0 1,-1 0-1,0 0 0,0 0 1,0 0-1,0 0 0,0 0 1,1-1-1,-1 1 0,0 0 1,0 0-1,0 0 0,0 0 1,0 0-1,1 0 0,-1 0 1,0 1-1,0-1 1,0 0-1,0 0 0,0 0 1,0 0-1,1 0 0,-1 0 1,0 0-1,1-20-10841</inkml:trace>
</inkml:ink>
</file>

<file path=ppt/ink/ink5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9.346"/>
    </inkml:context>
    <inkml:brush xml:id="br0">
      <inkml:brushProperty name="width" value="0.025" units="cm"/>
      <inkml:brushProperty name="height" value="0.025" units="cm"/>
    </inkml:brush>
  </inkml:definitions>
  <inkml:trace contextRef="#ctx0" brushRef="#br0">19 32 8840,'0'0'22870,"-18"-32"-23030,29 40-1570,-1-6-4035,-1-2-8553</inkml:trace>
</inkml:ink>
</file>

<file path=ppt/ink/ink5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092"/>
    </inkml:context>
    <inkml:brush xml:id="br0">
      <inkml:brushProperty name="width" value="0.025" units="cm"/>
      <inkml:brushProperty name="height" value="0.025" units="cm"/>
    </inkml:brush>
  </inkml:definitions>
  <inkml:trace contextRef="#ctx0" brushRef="#br0">98 0 16464,'0'0'12230,"-7"11"-11323,-10 19-266,-23 50-1,33-65-473,2 0 0,0 1 1,0 0-1,1 0 0,1 0 0,-1 27 0,4-41-153,0-1 1,1 0-1,-1 0 1,1 1-1,-1-1 1,1 0-1,0 0 1,0 0-1,-1 0 1,1 0-1,0 0 0,0 0 1,0 0-1,0 0 1,0 0-1,0 0 1,1 0-1,-1-1 1,0 1-1,0-1 1,0 1-1,1-1 1,-1 1-1,0-1 1,1 1-1,-1-1 1,3 0-1,43 7 281,-39-7-280,7 2-132,7 0-1358,-1 0 0,33-3 0,-49 1 967,0 0 0,-1-1 0,1 0 0,-1 0 0,0 0 0,1 0 0,-1-1 0,0 1 0,0-1 0,0 0 0,0 0 0,0-1-1,0 1 1,0-1 0,-1 0 0,0 0 0,1 0 0,2-4 0,7-15-15630</inkml:trace>
</inkml:ink>
</file>

<file path=ppt/ink/ink5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467"/>
    </inkml:context>
    <inkml:brush xml:id="br0">
      <inkml:brushProperty name="width" value="0.025" units="cm"/>
      <inkml:brushProperty name="height" value="0.025" units="cm"/>
    </inkml:brush>
  </inkml:definitions>
  <inkml:trace contextRef="#ctx0" brushRef="#br0">26 1 11115,'0'0'13452,"-18"63"-11818,13-38-801,2 2-161,3 0-127,0-1-481,0-1 0,0-7-320,0-1-705,0-3-737,0-5-384,3-4-1441</inkml:trace>
</inkml:ink>
</file>

<file path=ppt/ink/ink5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905"/>
    </inkml:context>
    <inkml:brush xml:id="br0">
      <inkml:brushProperty name="width" value="0.025" units="cm"/>
      <inkml:brushProperty name="height" value="0.025" units="cm"/>
    </inkml:brush>
  </inkml:definitions>
  <inkml:trace contextRef="#ctx0" brushRef="#br0">41 140 20788,'0'0'9507,"-4"10"-9475,-3 8 65,0 1 0,1 0 0,1 0 0,1 0 0,-3 36 0,7-59 42,1 0 0,0 1 0,0-1 1,1 0-1,-1 0 0,1 0 0,0 1 0,0-1 0,5-5 0,6-15 328,-10 16-467,6-11 0,-1-1 0,0 0 0,-2 0 0,0-1 0,-2 0 0,3-29 0,-23 94 0,16-42 0,-1 0 0,1 0 0,0 0 0,0 1 0,0-1 0,0 0 0,0 0 0,1 0 0,-1 0 0,0 0 0,1 0 0,0 1 0,-1-1 0,1 0 0,0 0 0,0-1 0,0 1 0,0 0 0,1 0 0,-1 0 0,3 2 0,-2-3 0,-1 0 0,1-1 0,0 1 0,0 0 0,0 0 0,0-1 0,0 0 0,0 1 0,1-1 0,-1 0 0,0 0 0,0 0 0,0 0 0,0 0 0,0 0 0,0-1 0,0 1 0,0-1 0,0 0 0,0 1 0,0-1 0,0 0 0,3-2 0,4-3 0,0 0 0,-1 0 0,1-1 0,-1-1 0,-1 1 0,1-1 0,-1 0 0,-1-1 0,9-13 0,25-30 0,-40 52 0,0 0 0,0 0 0,1 0 0,-1-1 0,0 1 0,0 0 0,0 0 0,0 0 0,0 0 0,0 0 0,1-1 0,-1 1 0,0 0 0,0 0 0,0 0 0,0 0 0,0 0 0,1 0 0,-1 0 0,0 0 0,0 0 0,0 0 0,1 0 0,-1 0 0,0 0 0,0 0 0,0 0 0,0 0 0,1 0 0,-1 0 0,0 0 0,0 0 0,0 0 0,1 0 0,-1 0 0,0 0 0,0 0 0,0 0 0,0 0 0,0 0 0,1 0 0,-1 1 0,0-1 0,0 0 0,0 0 0,0 0 0,0 0 0,1 0 0,-1 1 0,0-1 0,0 0 0,0 0 0,0 0 0,0 0 0,0 1 0,0-1 0,0 0 0,0 0 0,0 0 0,0 0 0,0 1 0,0-1 0,2 22 0,-7 25 0,-3-15-82,4-17-238,1 0 0,0 1 1,-1 26-1,13-43-9054,-5-8 2556</inkml:trace>
</inkml:ink>
</file>

<file path=ppt/ink/ink5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250"/>
    </inkml:context>
    <inkml:brush xml:id="br0">
      <inkml:brushProperty name="width" value="0.025" units="cm"/>
      <inkml:brushProperty name="height" value="0.025" units="cm"/>
    </inkml:brush>
  </inkml:definitions>
  <inkml:trace contextRef="#ctx0" brushRef="#br0">1 42 19795,'0'0'7719,"84"15"-6502,-27-15 32,7-8-224,0-5-512,-3 0-385,-12 3-64,-10 2-64,-12 4-577,-10 4-864,-10 0-833,-4 0-1249</inkml:trace>
</inkml:ink>
</file>

<file path=ppt/ink/ink5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580"/>
    </inkml:context>
    <inkml:brush xml:id="br0">
      <inkml:brushProperty name="width" value="0.025" units="cm"/>
      <inkml:brushProperty name="height" value="0.025" units="cm"/>
    </inkml:brush>
  </inkml:definitions>
  <inkml:trace contextRef="#ctx0" brushRef="#br0">35 0 11659,'0'0'10848,"-2"9"-8046,-7 52 1232,-2 95 1,9-79-6089,2-2-4959,0-74 5739,0 2-1586,-10-2-8220</inkml:trace>
</inkml:ink>
</file>

<file path=ppt/ink/ink5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909"/>
    </inkml:context>
    <inkml:brush xml:id="br0">
      <inkml:brushProperty name="width" value="0.025" units="cm"/>
      <inkml:brushProperty name="height" value="0.025" units="cm"/>
    </inkml:brush>
  </inkml:definitions>
  <inkml:trace contextRef="#ctx0" brushRef="#br0">5 288 5029,'-1'-11'7089,"1"9"-6913,-2-8 674,1 0-1,1 0 1,-1 0-1,2 0 1,-1 0-1,1 0 1,1 0-1,0 1 1,0-1-1,1 0 1,0 1-1,1 0 1,0-1-1,10-15 1,-4 14-181,0 0-1,0 1 1,1 0-1,1 1 1,0 0 0,0 1-1,19-11 1,-23 15-585,0 1 1,0-1 0,1 1-1,-1 0 1,1 1 0,-1 0-1,1 0 1,0 1 0,0 0-1,0 1 1,0 0 0,0 0 0,13 3-1,-20-3-89,0 1 0,1-1 0,-1 1 0,0 0 0,0 0 0,0 0 0,0 0 0,0 0 0,0 0 0,0 1 0,0-1 0,0 1-1,0-1 1,-1 1 0,1 0 0,-1-1 0,1 1 0,-1 0 0,0 0 0,2 4 0,-1-2-5,-1 0-1,0 0 1,0 0 0,-1 0-1,1 0 1,-1 0-1,0 0 1,0 0 0,0 0-1,-1 0 1,0 5 0,-1 0 84,-1 0 0,1 0 1,-2 0-1,1 0 0,-1 0 0,0-1 1,-1 1-1,0-1 0,-10 12 1,6-11 50,0-1 1,0 1-1,-21 13 0,27-20-115,0 0 0,0 0-1,-1-1 1,1 1-1,0-1 1,-1 1-1,1-1 1,-1 0-1,1 0 1,-1-1 0,0 1-1,1-1 1,-1 0-1,0 0 1,0 0-1,1 0 1,-1-1-1,-4 0 1,7 0-32,0 1-1,0-1 1,-1 0-1,1 0 1,0 1 0,0-1-1,0 0 1,0 0-1,0 0 1,0 0-1,0 0 1,0 0 0,0-1-1,0 1 1,1 0-1,-1 0 1,0-1 0,1 1-1,-1 0 1,1-1-1,0 1 1,-1-3-1,-1-35-2627,2 28 1118,0-32-6582</inkml:trace>
</inkml:ink>
</file>

<file path=ppt/ink/ink5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6.160"/>
    </inkml:context>
    <inkml:brush xml:id="br0">
      <inkml:brushProperty name="width" value="0.025" units="cm"/>
      <inkml:brushProperty name="height" value="0.025" units="cm"/>
    </inkml:brush>
  </inkml:definitions>
  <inkml:trace contextRef="#ctx0" brushRef="#br0">0 1 10794,'0'0'7143,"3"10"-6118,7 27-678,2-1 0,1-1 1,2-1-1,1 0 0,2 0 0,23 32 0,151 185 184,-131-177-390,109 171-44,4 6-23,-149-221 93,2-1 0,0 0 0,2-3 1,1 0-1,59 38 0,67 21-111,16 11 1105,-143-80-671,0-1 0,1-2 0,0-1-1,58 15 1,-22-7-419,-27-5-51,-1 2 0,55 33-1,-68-35-11,0 0 0,1-2 0,1-1 0,0-1 0,1-1 0,0-2 0,31 6 0,118 14 82,-142-24-86,-29-4-33,0 0 0,0 0 0,-1 1 0,1 0 0,0 0 0,-1 0 0,1 1 0,-1 0 0,1 0 0,8 5 0,5-1-1153,-11-6-2662,-3 0-920</inkml:trace>
</inkml:ink>
</file>

<file path=ppt/ink/ink5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7.733"/>
    </inkml:context>
    <inkml:brush xml:id="br0">
      <inkml:brushProperty name="width" value="0.025" units="cm"/>
      <inkml:brushProperty name="height" value="0.025" units="cm"/>
    </inkml:brush>
  </inkml:definitions>
  <inkml:trace contextRef="#ctx0" brushRef="#br0">44 1 12684,'0'0'10442,"1"3"-9396,2 5-836,-1 0-1,0 0 1,0 0 0,-1 1-1,0-1 1,-1 1-1,0-1 1,0 1-1,-2 10 1,1 13 54,-27 656 700,3 259 1654,47-713-2218,0 47 1789,-22-247-2130,1-9-57,-1 0-1,-7 45 1,-7-110-3077,5 11-2706,-4-5-4389</inkml:trace>
</inkml:ink>
</file>

<file path=ppt/ink/ink5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8.841"/>
    </inkml:context>
    <inkml:brush xml:id="br0">
      <inkml:brushProperty name="width" value="0.025" units="cm"/>
      <inkml:brushProperty name="height" value="0.025" units="cm"/>
    </inkml:brush>
  </inkml:definitions>
  <inkml:trace contextRef="#ctx0" brushRef="#br0">1 147 16143,'0'0'2760,"2"-11"-27,-1-1-1731,-1 8-615,0 0 0,1-1-1,-1 1 1,1 0 0,0 0-1,0 0 1,1 0 0,-1 0-1,4-5 1,3 51 1225,-8-36-1548,4 25 190,-2-1 0,-1 0 0,-1 1 1,-8 47-1,23-184 3061,-8 73-3315,-2 16 0,-1-1 0,-1 0 0,-1 0 0,-1-1 0,0 1 0,-2-20 0,-9 106 0,10-63 0,0-1 0,1 1 0,-1-1 0,1 1 0,0 0 0,0-1 0,0 0 0,1 1 0,-1-1 0,1 0 0,3 6 0,-4-9 0,0 0 0,0 0 0,-1 0 0,1 0 0,0 0 0,0-1 0,0 1 0,0 0 0,0 0 0,0-1 0,1 1 0,-1-1 0,0 1 0,0-1 0,0 1 0,0-1 0,1 0 0,1 1 0,0-2 0,-1 1 0,1 0 0,-1-1 0,0 1 0,1-1 0,-1 0 0,1 0 0,-1 0 0,0 0 0,0 0 0,1 0 0,-1 0 0,2-3 0,9-7 0,0-1 0,-1-1 0,-1 0 0,0 0 0,0-2 0,15-28 0,4-4 0,-35 97 0,-3-19 0,1-10 0,1 0 0,1 0 0,1 1 0,1 0 0,1-1 0,1 37 0,2-57-83,-1-1 0,0 1 0,0 0-1,1 0 1,-1 0 0,0 0 0,1-1 0,-1 1 0,1 0 0,-1 0 0,1-1-1,-1 1 1,1 0 0,0-1 0,-1 1 0,1-1 0,0 1 0,-1 0-1,1-1 1,0 0 0,0 1 0,0-1 0,-1 1 0,1-1 0,0 0 0,0 0-1,0 1 1,0-1 0,0 0 0,0 0 0,-1 0 0,1 0 0,0 0 0,0 0-1,0 0 1,0-1 0,1 1 0,1 0-417,-1-1 0,0 1 0,1-1 1,-1 0-1,0 0 0,1 1 0,-1-1 0,0-1 0,0 1 0,0 0 1,0 0-1,4-4 0,3-7-7492</inkml:trace>
</inkml:ink>
</file>

<file path=ppt/ink/ink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0.882"/>
    </inkml:context>
    <inkml:brush xml:id="br0">
      <inkml:brushProperty name="width" value="0.025" units="cm"/>
      <inkml:brushProperty name="height" value="0.025" units="cm"/>
    </inkml:brush>
  </inkml:definitions>
  <inkml:trace contextRef="#ctx0" brushRef="#br0">51 0 20435,'0'0'9609,"-50"42"-25528</inkml:trace>
</inkml:ink>
</file>

<file path=ppt/ink/ink5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9.447"/>
    </inkml:context>
    <inkml:brush xml:id="br0">
      <inkml:brushProperty name="width" value="0.025" units="cm"/>
      <inkml:brushProperty name="height" value="0.025" units="cm"/>
    </inkml:brush>
  </inkml:definitions>
  <inkml:trace contextRef="#ctx0" brushRef="#br0">1 229 11403,'0'0'18161,"8"-3"-17280,408-196 1441,-406 192-2441,-7 5-25,0-1 0,1 1 0,-1 0 0,0 0 0,1 0 0,0 0 0,0 1 0,5-2 0,-12 8-5244,-15 9-311,5-8 414,-1-1-1880</inkml:trace>
</inkml:ink>
</file>

<file path=ppt/ink/ink5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0.009"/>
    </inkml:context>
    <inkml:brush xml:id="br0">
      <inkml:brushProperty name="width" value="0.025" units="cm"/>
      <inkml:brushProperty name="height" value="0.025" units="cm"/>
    </inkml:brush>
  </inkml:definitions>
  <inkml:trace contextRef="#ctx0" brushRef="#br0">19 126 14446,'0'0'14509,"1"12"-13569,5 180 761,-6-102-4566,0-45-1171,0-50-1030,-1-14 4885,-10-40 582,7 40 360,0 0 1,2 0-1,0 0 1,1 0-1,2-35 1,2 38-276,0 0 1,1 1-1,1 0 1,0-1 0,1 2-1,0-1 1,1 1-1,1 0 1,1 0-1,0 1 1,0 0-1,1 1 1,15-15 0,-23 25-494,1 0 1,-1 0 0,0 1 0,1-1 0,-1 0-1,1 1 1,0 0 0,-1 0 0,1 0 0,0 0-1,-1 0 1,1 0 0,0 1 0,0-1 0,0 1-1,0 0 1,0 0 0,0 0 0,0 0 0,-1 1-1,1-1 1,0 1 0,0 0 0,0-1 0,0 1-1,-1 0 1,1 1 0,-1-1 0,1 0 0,-1 1-1,1 0 1,-1-1 0,0 1 0,1 0 0,-1 0-1,0 0 1,3 5 0,-3-4 26,0 0 0,1 1-1,-1 0 1,0-1 0,-1 1 0,1 0 0,-1 0-1,0 0 1,0 0 0,0 0 0,0 0 0,0 0-1,-1 0 1,0 0 0,0 0 0,0 0 0,-1 0-1,1 1 1,-1-1 0,0 0 0,0 0 0,0-1-1,-1 1 1,1 0 0,-1 0 0,-3 4-1,-3 4 172,-1-1 0,0 0 0,-18 15 0,22-22-152,1-1 1,-1 1 0,1-1-1,-1 0 1,0 0-1,0 0 1,0-1 0,-1 1-1,1-1 1,-1-1-1,-8 3 1,13-4-54,1-1 0,-1 1 0,0 0 1,1-1-1,-1 1 0,1 0 0,-1-1 0,1 1 0,-1-1 0,1 1 1,-1-1-1,1 1 0,0-1 0,-1 1 0,1-1 0,0 1 0,-1-1 1,1 0-1,0 1 0,0-1 0,-1 1 0,1-1 0,0 0 0,0 1 1,0-1-1,0 0 0,0 1 0,0-1 0,0 0 0,0 1 0,0-1 1,0 0-1,1-30-2737,0 27 1576,3-31-7030</inkml:trace>
</inkml:ink>
</file>

<file path=ppt/ink/ink5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1.515"/>
    </inkml:context>
    <inkml:brush xml:id="br0">
      <inkml:brushProperty name="width" value="0.025" units="cm"/>
      <inkml:brushProperty name="height" value="0.025" units="cm"/>
    </inkml:brush>
  </inkml:definitions>
  <inkml:trace contextRef="#ctx0" brushRef="#br0">1 43 15407,'0'0'1249,"81"18"-352,-36-18-129,8 0-608,10-4-95,6-7-546,7-3-2145,0-1-1538,0-1-2883</inkml:trace>
</inkml:ink>
</file>

<file path=ppt/ink/ink5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1.856"/>
    </inkml:context>
    <inkml:brush xml:id="br0">
      <inkml:brushProperty name="width" value="0.025" units="cm"/>
      <inkml:brushProperty name="height" value="0.025" units="cm"/>
    </inkml:brush>
  </inkml:definitions>
  <inkml:trace contextRef="#ctx0" brushRef="#br0">1 0 18193,'0'0'2306,"73"0"-448,-37 0-1538,9 0-255,11 0-33,8 0 0,10 0 0,10 0-641,6 0-1409,-2 0-1537,4 0-3268</inkml:trace>
</inkml:ink>
</file>

<file path=ppt/ink/ink5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2.202"/>
    </inkml:context>
    <inkml:brush xml:id="br0">
      <inkml:brushProperty name="width" value="0.025" units="cm"/>
      <inkml:brushProperty name="height" value="0.025" units="cm"/>
    </inkml:brush>
  </inkml:definitions>
  <inkml:trace contextRef="#ctx0" brushRef="#br0">0 4 10570,'54'4'5093,"-4"-4"-3235,3 0-962,2 0-575,4 0-257,2-4-32,0 3-32,-4-1 32,-1 2 352,-4 0-128,-4 0-256,0 0 65,5 2-898,1 4-1281,4-2-1346,0-1-2433</inkml:trace>
  <inkml:trace contextRef="#ctx0" brushRef="#br0" timeOffset="1">1516 97 10442,'0'0'3491,"79"0"-736,-37 0-1026,1 0-864,6 0-480,2 0-321,6 0-128,1 0-897,3 0-641,-2 0-288,-5 0 353,-2 2 32,-3-2 223,-2 0-351,0 0-2755</inkml:trace>
</inkml:ink>
</file>

<file path=ppt/ink/ink5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2.544"/>
    </inkml:context>
    <inkml:brush xml:id="br0">
      <inkml:brushProperty name="width" value="0.025" units="cm"/>
      <inkml:brushProperty name="height" value="0.025" units="cm"/>
    </inkml:brush>
  </inkml:definitions>
  <inkml:trace contextRef="#ctx0" brushRef="#br0">1 20 15150,'0'0'6118,"57"-12"-6118,-38 12-288,5 0-1314,9 0-736,2 0-1954,1 5-96,3 0-3043</inkml:trace>
  <inkml:trace contextRef="#ctx0" brushRef="#br0" timeOffset="1">400 23 8456,'0'0'14061,"40"-22"-13196,-38 22-384,0 0-385,0 0-96,9 0-64,-2 0 96,6 0-1217,1 0-1954,5 0-1602,-3 0-1313</inkml:trace>
</inkml:ink>
</file>

<file path=ppt/ink/ink5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3.059"/>
    </inkml:context>
    <inkml:brush xml:id="br0">
      <inkml:brushProperty name="width" value="0.025" units="cm"/>
      <inkml:brushProperty name="height" value="0.025" units="cm"/>
    </inkml:brush>
  </inkml:definitions>
  <inkml:trace contextRef="#ctx0" brushRef="#br0">45 38 5285,'0'0'11045,"-9"-3"-9342,-5 0-1355,-7-4 29,53 5-1428,-18 2 0,-5 0 6227,-23 0-893,4-1-2043,23 1-2380,3-2-768,-41 2 2471,14 2-899,13 1-289,18 3-138,-11-6-159,18-1 52,-26 1-127,-1 0-1,1 0 0,-1 0 1,1-1-1,0 1 1,-1 0-1,1 0 1,-1-1-1,1 1 1,-1 0-1,0-1 1,1 1-1,-1 0 1,1-1-1,-1 1 1,0-1-1,1 1 1,-1-1-1,0 1 1,1-1-1,-1 1 0,0-1 1,0 1-1,1-1 1,-1 1-1,0-1 1,0 1-1,0-1 1,0 0-1,0 1 1,0-1-1,0 1 1,0-1-1,0 1 1,0-1-1,0 0 1,0 1-1,0-1 1,-1 1-1,1-1 0,-1 0 11,0 0-1,1 0 1,-1 0-1,0 0 1,0 0-1,0 1 1,0-1-1,0 0 1,0 1-1,0-1 1,0 1-1,0-1 1,-1 1-1,1 0 1,0-1-1,0 1 1,0 0-1,0 0 1,-1 0-1,1 0 1,0 0-1,0 0 0,0 0 1,-1 0-1,1 0 1,0 1-1,-2 0 1,2-1 29,-1 0 0,0 0 0,1 0 0,-1 1 0,0-1 0,1 1 0,-1-1 1,1 1-1,-1 0 0,1-1 0,-1 1 0,1 0 0,-1 0 0,1 0 0,0 0 0,-1 0 0,1 0 0,0 1 0,0-1 1,-1 2-1,2-3-35,0 1 1,0 0 0,0 0 0,0 0 0,0 0 0,0-1-1,0 1 1,0 0 0,0 0 0,1 0 0,-1-1 0,0 1-1,0 0 1,1-1 0,-1 1 0,1 0 0,-1 0 0,0-1-1,1 1 1,-1-1 0,1 1 0,0 0 0,-1-1 0,1 1-1,-1-1 1,1 1 0,0-1 0,0 0 0,-1 1-1,1-1 1,0 0 0,0 1 0,-1-1 0,1 0 0,0 0-1,0 0 1,-1 1 0,1-1 0,0 0 0,0 0 0,1-1-1,37-1 231,-39 2-234,0-1 1,0 1 0,1 0-1,-1 0 1,0-1 0,1 1-1,-1 0 1,0-1 0,0 1-1,0 0 1,1-1 0,-1 1-1,0 0 1,0-1 0,0 1-1,0 0 1,0-1 0,1 1-1,-1-1 1,0 1 0,0 0 0,0-1-1,0 1 1,0-1 0,0 1-1,0 0 1,-1-1 0,1 1-1,0-1 1,0 1 0,0 0-1,0-1 1,0 1 0,-1 0-1,1-1 1,0 1 0,0 0-1,-1-1 1,1 1 0,0 0-1,0-1 1,-1 1 0,1 0-1,0 0 1,-1 0 0,1-1 0,0 1-1,-1 0 1,1 0 0,0 0-1,-1 0 1,1-1 0,-1 1-1,1 0 1,0 0 0,-1 0-1,1 0 1,-1 0 0,1 0-1,0 0 1,-1 0 0,1 0-1,-1 0 1,1 1 0,-35 3 143,34-3-147,0-1 1,0 0 0,1 0-1,-1 1 1,0-1-1,0 0 1,1 1-1,-1-1 1,0 1-1,1-1 1,-1 1-1,0-1 1,1 1-1,-1-1 1,1 1 0,-1 0-1,1-1 1,-1 1-1,1 0 1,-1-1-1,1 1 1,0 0-1,-1 0 1,1-1-1,0 1 1,0 0-1,0 0 1,-1 0 0,1-1-1,0 1 1,0 0-1,0 0 1,0 0-1,0 0 1,1-1-1,-1 1 1,0 0-1,1 1 1,2-1-2,0 0 0,0 0 0,0-1 0,1 1 0,-1-1 0,0 0 0,1 0 0,-1 0 0,0 0 0,1 0 0,-1-1 0,0 0 0,0 0 0,5-1 0,-7 1-44,0 1 1,0 0-1,-1-1 1,1 1-1,0-1 0,0 1 1,-1-1-1,1 1 1,0-1-1,-1 1 0,1-1 1,0 0-1,-1 1 1,1-1-1,-1 0 0,1 0 1,-1 1-1,0-1 1,1 0-1,-1 0 0,0 0 1,1 1-1,-1-1 1,0 0-1,0 0 0,0 0 1,0 0-1,0 0 1,0 0-1,0 0 1,0 1-1,0-1 0,0 0 1,0 0-1,-1-1 1,0 1-80,0-1 1,0 1 0,0 0 0,0 0 0,0 1 0,0-1 0,0 0 0,-1 0 0,1 0 0,0 1 0,0-1 0,-1 1 0,1-1 0,0 1 0,-1-1 0,1 1 0,-1 0 0,1 0 0,0-1 0,-4 1 0,-27 0-8286,21 0-1217</inkml:trace>
</inkml:ink>
</file>

<file path=ppt/ink/ink5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4.063"/>
    </inkml:context>
    <inkml:brush xml:id="br0">
      <inkml:brushProperty name="width" value="0.025" units="cm"/>
      <inkml:brushProperty name="height" value="0.025" units="cm"/>
    </inkml:brush>
  </inkml:definitions>
  <inkml:trace contextRef="#ctx0" brushRef="#br0">84 1 22421,'0'0'4725,"-1"12"-4058,-7 38-54,-1 0-1,-3 0 1,-20 51-1,14-42 66,18-58-650,-1 0 0,1 0 1,-1 0-1,1-1 0,-1 1 0,1 0 0,0 0 0,0 0 0,0 0 0,-1 0 0,1 0 0,0 0 0,0 0 0,0 0 1,0 0-1,1 0 0,-1 0 0,0 0 0,0 0 0,1 0 0,-1 0 0,0 0 0,1 0 0,-1 0 0,1 0 0,-1-1 1,1 1-1,-1 0 0,1 0 0,0-1 0,-1 1 0,2 1 0,31 0 778,-17-2-713,187 0-5261,-187-1-1499,-5-6-4111</inkml:trace>
</inkml:ink>
</file>

<file path=ppt/ink/ink5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4.407"/>
    </inkml:context>
    <inkml:brush xml:id="br0">
      <inkml:brushProperty name="width" value="0.025" units="cm"/>
      <inkml:brushProperty name="height" value="0.025" units="cm"/>
    </inkml:brush>
  </inkml:definitions>
  <inkml:trace contextRef="#ctx0" brushRef="#br0">96 0 17585,'0'0'12625,"-2"10"-12102,-6 19-205,-1-1 1,-15 33-1,15-42-202,1 0-1,0 1 1,1 0 0,2 0 0,0 0-1,1 1 1,1-1 0,-1 40 0,5-58-111,-1 0 0,1 0 0,0 0 0,-1 1 0,1-1 0,0 0 0,0 0 0,0-1 0,1 1 0,-1 0 0,0 0 0,1 0 0,-1-1 0,1 1 0,-1-1 0,1 1 0,0-1 0,0 0 0,0 0 0,0 0 0,0 0 0,0 0 0,0 0 0,0 0 0,0-1 0,0 1 0,0-1 0,3 1 0,8 1-612,0 0 0,0-1 0,19 0 0,-24-1-361,28-1-6154,0-2-6395</inkml:trace>
</inkml:ink>
</file>

<file path=ppt/ink/ink5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094"/>
    </inkml:context>
    <inkml:brush xml:id="br0">
      <inkml:brushProperty name="width" value="0.025" units="cm"/>
      <inkml:brushProperty name="height" value="0.025" units="cm"/>
    </inkml:brush>
  </inkml:definitions>
  <inkml:trace contextRef="#ctx0" brushRef="#br0">0 0 16624,'0'0'13869,"2"55"-13517,-2-38-256,-2-1-32,2-5-64,0-3-352,0-18-12268,0-12-929</inkml:trace>
</inkml:ink>
</file>

<file path=ppt/ink/ink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1.799"/>
    </inkml:context>
    <inkml:brush xml:id="br0">
      <inkml:brushProperty name="width" value="0.025" units="cm"/>
      <inkml:brushProperty name="height" value="0.025" units="cm"/>
    </inkml:brush>
  </inkml:definitions>
  <inkml:trace contextRef="#ctx0" brushRef="#br0">1 191 9673,'0'0'16464,"9"-2"-15562,0 0-742,0 0 0,0-1 0,0 0 1,-1-1-1,0 0 0,1 0 0,-2 0 0,1-1 0,0-1 0,-1 1 1,0-1-1,0-1 0,-1 1 0,1-1 0,-2 0 0,10-13 0,-13 14-63,1 0 0,-1 0-1,0-1 1,0 1-1,0-1 1,-1 1-1,0-1 1,0-7-1,-1 13-69,0-1 0,0 1-1,0 0 1,0 0 0,-1-1-1,1 1 1,0 0 0,-1-1-1,1 1 1,0 0 0,-1 0-1,0 0 1,1 0 0,-1 0-1,0-1 1,1 1 0,-1 0-1,0 0 1,-1-1 0,0 2-16,1-1-1,-1 1 1,1-1 0,-1 1 0,0-1-1,1 1 1,-1 0 0,1 0 0,-1 0-1,0 0 1,1 0 0,-1 0 0,0 0-1,1 0 1,-1 1 0,1-1 0,-1 1 0,1-1-1,-4 2 1,1 1-26,-1-1 1,1 1-1,0 0 0,0 0 0,0 1 1,0-1-1,1 1 0,-1 0 0,1-1 1,0 2-1,0-1 0,1 0 1,-1 1-1,1-1 0,0 1 0,0 0 1,-2 5-1,-1 6 5,1-1 0,0 1 0,2 0 0,-3 20 0,5-27 3,-1 0 1,1 1-1,1-1 0,0 0 1,0 0-1,0 0 0,1 0 1,6 15-1,-7-22 7,0 1-1,0-1 0,1 0 1,-1 0-1,1 0 1,-1 0-1,1 0 1,0 0-1,0-1 1,0 1-1,0 0 1,0-1-1,0 0 1,0 1-1,1-1 0,-1 0 1,0 0-1,1 0 1,-1 0-1,0-1 1,1 1-1,-1-1 1,1 0-1,0 1 1,-1-1-1,1 0 0,-1 0 1,1-1-1,-1 1 1,1 0-1,-1-1 1,1 0-1,-1 1 1,1-1-1,-1 0 1,4-2-1,2 0 19,-1-1 0,0 0 0,0 0 0,0 0 0,0-1 0,0 0 0,-1 0 1,0-1-1,0 0 0,6-8 0,6-9 24,22-41 1,-1 2-407,-38 106-4601,-1-37 4479,2 30-3057,-2-36 3448,0-1 0,0 1 0,0 0 0,0-1-1,0 1 1,1-1 0,-1 1 0,0-1 0,0 1 0,1-1 0,-1 1 0,0-1 0,1 1 0,-1-1 0,1 1 0,-1-1 0,1 1 0,-1-1 0,1 0 0,-1 1 0,1-1 0,-1 0 0,1 1 0,-1-1 0,1 0 0,-1 0 0,1 0 0,0 1 0,-1-1 0,1 0 0,-1 0 0,1 0 0,0 0 0,-1 0 0,1 0 0,-1 0 0,1 0 0,0-1 0,-1 1 0,1 0 0,-1 0 0,1 0 0,-1 0 0,1-1 0,-1 1 0,1 0 0,-1-1 0,1 1 0,-1 0 0,1-1 0,-1 1 0,1-1 0,0 0 0,3-3-393,0 0 0,-1 0 0,1 0 0,-1-1 0,0 1 1,0-1-1,4-9 0,-5 10-3,18-34-3758</inkml:trace>
</inkml:ink>
</file>

<file path=ppt/ink/ink5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467"/>
    </inkml:context>
    <inkml:brush xml:id="br0">
      <inkml:brushProperty name="width" value="0.025" units="cm"/>
      <inkml:brushProperty name="height" value="0.025" units="cm"/>
    </inkml:brush>
  </inkml:definitions>
  <inkml:trace contextRef="#ctx0" brushRef="#br0">1 0 18385,'0'0'8200,"58"35"-15567,-42-35-3331</inkml:trace>
</inkml:ink>
</file>

<file path=ppt/ink/ink5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807"/>
    </inkml:context>
    <inkml:brush xml:id="br0">
      <inkml:brushProperty name="width" value="0.025" units="cm"/>
      <inkml:brushProperty name="height" value="0.025" units="cm"/>
    </inkml:brush>
  </inkml:definitions>
  <inkml:trace contextRef="#ctx0" brushRef="#br0">1 1 19090,'0'0'12908,"14"56"-12587,-12-42-225,-2-1-32,1-4 0,2-1-64,-1-4-545,1-3-800,0 0-929,2-1-1794</inkml:trace>
</inkml:ink>
</file>

<file path=ppt/ink/ink5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6.182"/>
    </inkml:context>
    <inkml:brush xml:id="br0">
      <inkml:brushProperty name="width" value="0.025" units="cm"/>
      <inkml:brushProperty name="height" value="0.025" units="cm"/>
    </inkml:brush>
  </inkml:definitions>
  <inkml:trace contextRef="#ctx0" brushRef="#br0">22 135 19987,'0'0'7089,"-3"10"-6672,-11 32-230,13-41-184,1 0 0,-1 1 0,1-1 1,-1 0-1,1 0 0,-1 0 0,1 0 1,0 1-1,0-1 0,0 0 0,0 0 1,0 0-1,0 1 0,0-1 0,0 0 1,0 0-1,0 1 0,1-1 0,-1 0 1,1 0-1,-1 0 0,1 0 0,-1 0 1,1 0-1,-1 0 0,1 0 0,0 0 1,0 0-1,0 0 0,-1 0 0,1 0 1,0 0-1,0 0 0,0-1 0,0 1 1,0-1-1,0 1 0,1 0 0,-1-1 1,0 0-1,0 1 0,0-1 0,0 0 1,1 1-1,-1-1 0,0 0 0,0 0 1,0 0-1,1 0 0,1-1 0,2 1 22,-1 0 0,0-1 0,0 0 0,1 0 0,-1 0 0,0-1 0,0 1-1,0-1 1,0 0 0,0 0 0,5-5 0,10-14-489,0 0 1,15-27-1,-21 30-35,-20 59 1124,-2-17 79,1 1 1,1 1 0,1-1-1,1 1 1,-2 46 0,7-72-706,0 1 0,0-1 1,0 1-1,1-1 0,-1 1 1,0-1-1,0 1 0,0-1 0,0 1 1,1-1-1,-1 1 0,0-1 1,0 1-1,1-1 0,-1 0 1,0 1-1,1-1 0,-1 0 0,1 1 1,-1-1-1,0 0 0,1 1 1,-1-1-1,1 0 0,-1 0 0,1 1 1,-1-1-1,1 0 0,-1 0 1,1 0-1,-1 0 0,1 0 1,-1 0-1,1 0 0,-1 0 0,1 0 1,-1 0-1,1 0 0,-1 0 1,1 0-1,-1 0 0,1 0 1,-1 0-1,1-1 0,-1 1 0,1 0 1,0-1-1,23-13-3387,-13-2-2027,-6 5-968,-1-4-7294</inkml:trace>
  <inkml:trace contextRef="#ctx0" brushRef="#br0" timeOffset="1">260 1 20371,'0'0'8713,"60"62"-7656,-42-37-353,-3 6-319,-2 1-65,-9 8-96,-4 5-32,-6 5-64,-21 0 0,-8 3-95,-3-2-354,-2-7-1889,2-13-2530,7-16-3620</inkml:trace>
</inkml:ink>
</file>

<file path=ppt/ink/ink5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9.694"/>
    </inkml:context>
    <inkml:brush xml:id="br0">
      <inkml:brushProperty name="width" value="0.025" units="cm"/>
      <inkml:brushProperty name="height" value="0.025" units="cm"/>
    </inkml:brush>
  </inkml:definitions>
  <inkml:trace contextRef="#ctx0" brushRef="#br0">93 1853 6438,'0'0'2151,"-9"6"326,-40 25 513,15-13 6512,64-33-8729,0-2 0,-1-2 0,-1 0-1,45-41 1,-12 10-478,681-483 68,-439 331-1032,114-72 41,399-251 831,-745 477 429,-3 0 317,98-50 0,-179 102-1918,-6 1-5055,9-5-1669</inkml:trace>
</inkml:ink>
</file>

<file path=ppt/ink/ink5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0.756"/>
    </inkml:context>
    <inkml:brush xml:id="br0">
      <inkml:brushProperty name="width" value="0.025" units="cm"/>
      <inkml:brushProperty name="height" value="0.025" units="cm"/>
    </inkml:brush>
  </inkml:definitions>
  <inkml:trace contextRef="#ctx0" brushRef="#br0">12 39 8040,'0'0'10447,"8"-8"-8120,26-22 17,-34 30-2283,0 0-1,0 0 1,0 0-1,0 1 1,0-1 0,0 0-1,0 0 1,0 0 0,0 1-1,0-1 1,0 0-1,0 0 1,0 0 0,0 1-1,0-1 1,0 0 0,0 0-1,0 0 1,0 1 0,0-1-1,1 0 1,-1 0-1,0 0 1,0 0 0,0 0-1,0 1 1,0-1 0,1 0-1,-1 0 1,0 0-1,0 0 1,0 0 0,1 0-1,-1 0 1,0 0 0,0 0-1,0 1 1,0-1 0,1 0-1,-1 0 1,0 0-1,0 0 1,1 0 0,-1 0-1,0 0 1,0 0 0,0 0-1,1-1 1,-1 1-1,0 0 1,0 0 0,0 0-1,0 0 1,1 0 0,-1 0-1,0 0 1,0 0 0,0 0-1,0-1 1,1 1-1,-1 0 1,0 0 0,0 0-1,0 0 1,0-1 0,0 1-1,1 0 1,-3 14 652,-25 56 2217,21-59-2706,1 1 1,1-1-1,-1 1 0,2 0 1,0 0-1,0 0 1,-1 22-1,4-33-223,0 1 1,0-1-1,0 0 0,0 1 1,0-1-1,0 0 0,0 1 1,1-1-1,-1 0 0,1 0 1,-1 0-1,1 1 0,-1-1 1,1 0-1,0 0 0,-1 0 1,1 0-1,0 0 0,0 0 1,0 0-1,0 0 0,0 0 1,0 0-1,0-1 0,0 1 1,0 0-1,0-1 0,1 1 1,-1-1-1,0 1 0,0-1 1,1 0-1,-1 1 1,0-1-1,1 0 0,-1 0 1,0 0-1,0 0 0,1 0 1,-1 0-1,0 0 0,1 0 1,-1-1-1,0 1 0,2-1 1,3 0-274,0-1 1,-1 1-1,1-1 1,0-1 0,-1 1-1,0-1 1,1 0-1,8-7 1,16-22-4742,-5-11-2727</inkml:trace>
</inkml:ink>
</file>

<file path=ppt/ink/ink5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1.131"/>
    </inkml:context>
    <inkml:brush xml:id="br0">
      <inkml:brushProperty name="width" value="0.025" units="cm"/>
      <inkml:brushProperty name="height" value="0.025" units="cm"/>
    </inkml:brush>
  </inkml:definitions>
  <inkml:trace contextRef="#ctx0" brushRef="#br0">20 22 19635,'0'0'12652,"-19"-22"-23895</inkml:trace>
</inkml:ink>
</file>

<file path=ppt/ink/ink5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1.757"/>
    </inkml:context>
    <inkml:brush xml:id="br0">
      <inkml:brushProperty name="width" value="0.025" units="cm"/>
      <inkml:brushProperty name="height" value="0.025" units="cm"/>
    </inkml:brush>
  </inkml:definitions>
  <inkml:trace contextRef="#ctx0" brushRef="#br0">0 1 24503,'0'0'8264,"51"78"-8264,-35-47 0,5-1 0,0-7 0,8-6 0,0-9 0,4-8-1153,1 0-673,-1-13-896,0-11-2019,-8-2-2113,-1 1-5606</inkml:trace>
</inkml:ink>
</file>

<file path=ppt/ink/ink5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2.131"/>
    </inkml:context>
    <inkml:brush xml:id="br0">
      <inkml:brushProperty name="width" value="0.025" units="cm"/>
      <inkml:brushProperty name="height" value="0.025" units="cm"/>
    </inkml:brush>
  </inkml:definitions>
  <inkml:trace contextRef="#ctx0" brushRef="#br0">236 1 5477,'0'0'17072,"-51"66"-13805,23-30-672,-2 4-1122,-2 2-320,3 2-288,4 0-448,8-3-353,1-9-641,11-10-2081,3-13-4998</inkml:trace>
</inkml:ink>
</file>

<file path=ppt/ink/ink5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2.712"/>
    </inkml:context>
    <inkml:brush xml:id="br0">
      <inkml:brushProperty name="width" value="0.025" units="cm"/>
      <inkml:brushProperty name="height" value="0.025" units="cm"/>
    </inkml:brush>
  </inkml:definitions>
  <inkml:trace contextRef="#ctx0" brushRef="#br0">31 24 8648,'0'0'13154,"10"-5"-10496,28-13-426,-37 17-2153,-1 1 0,1 0 1,-1 0-1,1 0 0,0 0 0,-1 0 1,1 1-1,-1-1 0,1 0 0,-1 0 0,1 0 1,-1 0-1,1 1 0,-1-1 0,1 0 1,-1 0-1,1 1 0,-1-1 0,0 0 0,1 1 1,-1-1-1,1 1 0,-1-1 0,0 0 1,1 1-1,-1-1 0,0 1 0,0-1 0,1 1 1,-1-1-1,0 1 0,0-1 0,0 1 1,0-1-1,1 1 0,-1-1 0,0 1 1,0-1-1,0 1 0,0 0 0,0-1 0,0 1 1,-1-1-1,1 2 0,-1 29 1161,1-28-920,-3 14-215,0 1 1,-1-1-1,-1 0 0,-1 0 1,0-1-1,-13 23 0,12-25-78,0 1 0,0 0-1,2 0 1,0 1-1,0 0 1,2 0-1,-4 30 1,8-45-27,0 0 0,0 0 0,0 0 0,0-1 0,0 1 0,0-1 0,0 1 0,0 0 0,0-1 0,0 0 0,0 1 0,0-1 0,1 0 0,-1 1 0,0-1 0,0 0 0,0 0 0,1 0 0,-1 0 0,0 0 0,0 0 0,2-1 0,33-1 0,-14-2-1158,0-1 0,36-13 0,-48 15 259,0-1-1,0-1 1,-1 1 0,0-2-1,0 1 1,0-1-1,0 0 1,7-9 0,-2-1-9890</inkml:trace>
</inkml:ink>
</file>

<file path=ppt/ink/ink5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3.212"/>
    </inkml:context>
    <inkml:brush xml:id="br0">
      <inkml:brushProperty name="width" value="0.025" units="cm"/>
      <inkml:brushProperty name="height" value="0.025" units="cm"/>
    </inkml:brush>
  </inkml:definitions>
  <inkml:trace contextRef="#ctx0" brushRef="#br0">61 59 21652,'0'0'9012,"-4"10"-8313,0 2-534,-8 17-40,2 1 0,1 1 0,1-1 0,-5 54 0,13-87-91,2-1 1,-1 1-1,0 0 0,1-1 0,-1 1 1,1 0-1,0 0 0,4-5 0,5-12-235,-2-4-94,-1-1 0,-1 0-1,-2-1 1,0 0 0,-2 0 0,0-51 0,-3 77 303,0 0 0,0 0 0,0-1 0,0 1 0,0 0 0,0 0 0,-1 0 0,1 0 0,0 0 0,0 0 0,0 0 0,0 0 0,0-1 0,-1 1 0,1 0 0,0 0 0,0 0 0,0 0 0,0 0 0,0 0 0,-1 0 0,1 0 0,0 0 0,0 0 0,0 0 0,0 0 0,-1 0 0,1 0 0,0 0 0,0 0 0,0 0 0,0 0 0,-1 1 0,1-1 0,0 0 0,0 0 0,0 0 0,0 0 0,0 0 0,0 0 0,-1 0 0,1 0 0,0 1 0,0-1 0,0 0 0,0 0 0,0 0 0,0 0 0,0 0 0,0 1 0,0-1 0,0 0 0,0 0 0,0 0 0,-1 0 0,1 1 0,0-1 0,0 0 0,0 0 0,0 0 0,0 0 0,1 0 0,-1 1 0,0-1 0,-8 13 80,6-6 24,-1 1 0,2 0 0,-1 0 0,1 0 0,1 0 0,-1 0 0,1 0 0,2 11 0,-2-17-80,1 1-1,-1-1 0,1 1 1,0-1-1,0 1 0,0-1 1,0 1-1,1-1 0,-1 0 1,0 1-1,1-1 0,0 0 1,-1 0-1,1 0 0,0 0 1,0-1-1,0 1 0,0 0 1,0-1-1,1 0 0,-1 1 1,0-1-1,1 0 0,-1 0 1,1 0-1,-1 0 0,1-1 1,3 1-1,2 0-27,-1 0 0,1 0 0,-1-1 0,0 0 1,1-1-1,-1 0 0,1 0 0,-1 0 0,0-1 0,0 0 0,0-1 0,0 1 0,11-7 1,1-3-6,0 0 0,-2-2 0,20-18 0,21-15-5,-58 47 6,0 0 0,0 0 0,0 1 0,-1-1 0,1 0 0,0 0 0,0 0 0,0 1 0,0-1 0,0 0 0,0 0 0,0 1 0,0-1 0,0 0 0,0 0 0,0 0 0,0 1 0,0-1 0,0 0 0,0 0 0,0 1 0,0-1 0,1 0 0,-1 0 0,0 0 0,0 1 0,0-1 0,0 0 0,0 0 0,0 0 0,1 0 0,-1 1 0,0-1 0,0 0 0,0 0 0,0 0 0,1 0 0,-1 0 0,0 0 0,0 1 0,0-1 0,1 0 0,-1 0 0,0 0 0,0 0 0,1 0 0,-1 0 0,0 0 0,0 0 0,0 0 0,1 0 0,-1 0 0,0 0 0,0 0 0,1 0 0,-1 0 0,0 0 0,0 0 0,0-1 0,1 1 0,-1 0 0,0 0 0,0 0 0,1 0 0,-2 1 0,-2 20 1,-1 0 1,-1 0-1,-1 0 0,-14 31 0,10-27-12,1 1 0,-8 34 0,11-18-762,4-16-2799,2-8-4292</inkml:trace>
</inkml:ink>
</file>

<file path=ppt/ink/ink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2.642"/>
    </inkml:context>
    <inkml:brush xml:id="br0">
      <inkml:brushProperty name="width" value="0.025" units="cm"/>
      <inkml:brushProperty name="height" value="0.025" units="cm"/>
    </inkml:brush>
  </inkml:definitions>
  <inkml:trace contextRef="#ctx0" brushRef="#br0">42 1 14542,'0'0'8221,"-6"10"-7458,3-6-688,-1 2 87,0 0 0,0 0 1,1 0-1,0 1 1,1-1-1,-1 1 0,1 0 1,0-1-1,1 1 1,-1 0-1,1 10 0,-1 41 422,3 0 0,3 0-1,2 0 1,3-1 0,18 64-1,-27-121-575,0 0 0,0 0 0,0-1-1,0 1 1,0 0 0,0 0 0,0 0-1,0 0 1,0 0 0,0 0-1,0 0 1,0 0 0,0 0 0,0 0-1,0 0 1,0 0 0,0 0-1,0 0 1,1 0 0,-1 0 0,0 0-1,0-1 1,0 1 0,0 0 0,0 0-1,0 0 1,0 0 0,0 0-1,0 0 1,0 0 0,0 0 0,1 0-1,-1 0 1,0 0 0,0 0-1,0 0 1,0 0 0,0 0 0,0 1-1,0-1 1,0 0 0,0 0 0,0 0-1,0 0 1,1 0 0,1-17 197,-1-24-39,-6-6-94,2 30-71,1-1-1,1 1 1,2-25-1,-1 40-7,1 0 0,-1 0 0,1 0 0,0 0 0,0 0 0,0 0 0,0 0 1,0 0-1,0 0 0,0 1 0,1-1 0,-1 1 0,1-1 0,-1 1 0,1-1 0,-1 1 0,1 0 0,0 0 0,0 0 0,-1 0 0,1 0 0,0 0 0,0 0 0,0 1 0,0-1 0,0 1 0,0-1 0,1 1 0,-1 0 0,0 0 0,0 0 0,0 0 0,0 0 0,4 1 0,-2-1-1,-1 0 0,1 1 0,-1-1 0,1 1-1,-1 0 1,1 0 0,-1 0 0,0 0-1,0 1 1,1-1 0,-1 1 0,0 0 0,0 0-1,0 0 1,-1 0 0,1 0 0,0 1 0,-1-1-1,0 1 1,4 5 0,-3 1 19,0 1 0,-1 0-1,0 0 1,-1 1 0,0-1 0,-1 0 0,-1 20 0,1 12 51,0-42-64,0 0-1,0 0 0,-1 1 0,1-1 1,0 0-1,0 0 0,0 1 1,0-1-1,0 0 0,0 0 0,0 1 1,1-1-1,-1 0 0,0 0 1,0 1-1,0-1 0,0 0 0,0 0 1,0 1-1,0-1 0,0 0 0,1 0 1,-1 1-1,0-1 0,0 0 1,0 0-1,1 0 0,-1 0 0,0 1 1,0-1-1,0 0 0,1 0 1,-1 0-1,0 0 0,0 0 0,1 0 1,-1 0-1,0 0 0,0 1 1,1-1-1,-1 0 0,0 0 0,0 0 1,1 0-1,-1 0 0,14-9-76,8-16 70,96-167-530,-114 205 1089,-4 9-406,-1-3-41,-1-5-76,1 0 0,1 0 0,0 1 0,1-1-1,4 20 1,-5-32-25,1 0-1,-1 0 1,1 0-1,0 0 1,0-1 0,0 1-1,0 0 1,0 0-1,0 0 1,0-1-1,0 1 1,1-1-1,-1 1 1,1-1-1,-1 1 1,1-1-1,0 0 1,2 2 0,-1-3 3,0 1 0,-1-1 0,1 1 1,0-1-1,0 0 0,0 0 1,-1 0-1,1 0 0,0 0 1,0-1-1,0 1 0,-1-1 1,1 0-1,0 0 0,-1 0 1,1 0-1,3-3 0,0 1 92,0-1 0,0-1 0,0 1-1,-1-1 1,1 0 0,-1 0 0,-1-1 0,1 0-1,-1 1 1,0-2 0,0 1 0,-1 0 0,0-1-1,0 1 1,0-1 0,-1 0 0,0 0-1,0 0 1,-1 0 0,0 0 0,0-1 0,0-9-1,-2 16-98,1 1-1,0 0 0,0-1 0,0 1 1,0-1-1,0 1 0,-1-1 0,1 1 1,0-1-1,-1 1 0,1 0 0,0-1 1,-1 1-1,1-1 0,0 1 0,-1 0 1,1 0-1,0-1 0,-1 1 0,1 0 1,-1 0-1,1-1 0,-1 1 0,1 0 1,-1 0-1,1 0 0,-1 0 0,1 0 1,-1-1-1,1 1 0,-1 0 0,1 0 1,-1 0-1,1 1 0,-1-1 0,1 0 1,-1 0-1,1 0 0,-1 0 0,1 0 1,0 0-1,-1 1 0,1-1 0,-1 0 1,1 0-1,-1 1 0,1-1 0,0 0 1,-1 1-1,1-1 0,0 0 0,-1 1 1,1-1-1,0 1 0,-1-1 0,1 1 1,0-1-1,0 0 0,0 1 0,-1-1 1,1 1-1,0-1 0,0 1 0,-1 1 7,1 0 0,-1-1 1,1 1-1,-1 0 0,1-1 0,-1 1 0,1 0 0,0 0 0,0-1 1,0 1-1,0 0 0,0 0 0,1-1 0,-1 1 0,0 0 0,1 0 0,-1-1 1,1 1-1,0-1 0,1 3 0,-1-3 7,0 0 1,0-1-1,0 1 0,0-1 1,0 1-1,0-1 0,0 1 1,0-1-1,0 0 0,0 0 1,0 1-1,1-1 0,-1 0 1,0 0-1,0 0 0,0 0 1,0 0-1,1-1 0,-1 1 1,0 0-1,0 0 0,2-1 1,3-2 31,0 1 0,0-1 0,0 0 0,0 0 1,-1 0-1,1-1 0,-1 0 0,0 0 0,7-7 1,-8 6-43,-1 1 0,1-1 0,-1 1 0,0-1 1,0 0-1,0 0 0,-1-1 0,1 1 0,-1 0 1,-1-1-1,1 1 0,-1-1 0,0 0 0,0 1 0,-1-1 1,1 0-1,-2-7 0,1 12-64,0 0 1,0 0-1,-1 0 0,1 1 0,-1-1 1,1 0-1,-1 0 0,1 0 0,-1 1 1,0-1-1,1 0 0,-1 0 1,0 1-1,1-1 0,-1 1 0,0-1 1,0 1-1,0-1 0,1 1 0,-1-1 1,0 1-1,0 0 0,0-1 1,0 1-1,0 0 0,0 0 0,0 0 1,0-1-1,0 1 0,0 0 0,0 0 1,0 1-1,0-1 0,0 0 1,0 0-1,1 0 0,-1 1 0,0-1 1,0 0-1,0 1 0,-1 0 1,1-1-24,1 0 0,-1 0 1,0 1-1,1-1 0,-1 0 1,0 1-1,1-1 0,-1 1 1,0-1-1,1 0 0,-1 1 1,1-1-1,-1 1 0,1-1 1,-1 1-1,1 0 0,-1-1 1,1 1-1,0 0 0,-1-1 1,1 1-1,0 0 1,-1-1-1,1 1 0,0 0 1,0-1-1,0 1 0,0 0 1,0 0-1,0-1 0,0 1 1,0 0-1,0 0 0,0-1 1,0 1-1,0 0 0,0 0 1,1-1-1,-1 1 0,0 0 1,0-1-1,1 1 0,-1 0 1,1-1-1,-1 1 1,0-1-1,1 1 0,-1 0 1,1-1-1,0 1 0,-1-1 1,1 0-1,-1 1 0,1-1 1,1 1-1,2 1-1111,0 0-1,0 0 1,0-1 0,0 0 0,0 0-1,1 0 1,-1 0 0,0-1 0,1 1 0,-1-1-1,9-1 1,-6 1-531,22 0-7257</inkml:trace>
</inkml:ink>
</file>

<file path=ppt/ink/ink5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1.815"/>
    </inkml:context>
    <inkml:brush xml:id="br0">
      <inkml:brushProperty name="width" value="0.025" units="cm"/>
      <inkml:brushProperty name="height" value="0.025" units="cm"/>
      <inkml:brushProperty name="color" value="#66CC00"/>
    </inkml:brush>
  </inkml:definitions>
  <inkml:trace contextRef="#ctx0" brushRef="#br0">92 0 18770,'0'0'3448,"0"13"-3149,0 88 1303,2 73 288,-24 181-1,18-340-814,-1-20 256,-1-25-149,3-41-1099,10-135 0,-4 175-141,2 1-1,1 0 0,2 0 0,1 0 0,1 1 0,27-55 0,-35 79 37,1 0 0,0 0 0,0 0 0,0 1 0,1-1 0,-1 1 0,1-1 1,0 1-1,1 0 0,-1 1 0,1-1 0,-1 1 0,1 0 0,0 0 0,0 0 0,1 1 0,-1 0 0,0 0 0,1 0 0,-1 0 0,1 1 0,0 0 0,-1 0 0,1 1 0,0 0 0,0 0 0,-1 0 0,1 0 0,0 1 0,0 0 0,-1 0 0,1 1 0,-1 0 0,6 2 0,-4-1-46,-1 1-1,1 0 0,-1 0 0,-1 0 0,1 1 0,-1 0 0,1 0 0,-1 0 0,-1 1 0,1 0 0,-1 0 0,0 0 0,4 8 0,-6-10 63,-1-1 0,1 0 1,-1 0-1,0 0 0,0 1 1,0-1-1,0 1 0,0-1 0,-1 1 1,0-1-1,0 1 0,0-1 1,0 1-1,0-1 0,-1 1 0,1-1 1,-1 0-1,0 1 0,0-1 1,0 0-1,-1 1 0,1-1 0,-1 0 1,0 0-1,1 0 0,-1 0 1,-1 0-1,1-1 0,-4 4 0,-6 4 121,-1-2 0,0 1 0,0-2 0,0 1 0,-1-2 0,-1 0 0,1-1-1,-1 0 1,-23 4 0,10-4 185,0-1 0,0-1 0,0-1-1,-37-4 1,63 3-284,0-1 0,0-1 0,0 1 0,0 0 0,0 0 0,0-1 0,0 1 0,0-1-1,0 0 1,1 1 0,-1-1 0,0 0 0,0 0 0,1 0 0,-1 0 0,1 0 0,-3-3 0,3 3-49,1 0 1,0 0-1,-1 0 1,1 0 0,-1 0-1,1 0 1,0 0 0,0 0-1,0 0 1,0 0-1,0 0 1,0 0 0,0 0-1,0 0 1,0-1-1,0 1 1,0 0 0,1 0-1,-1 0 1,0 0-1,1 0 1,0-1 0,2-3-363,0 1-1,0-1 1,0 1 0,1 0 0,-1-1 0,1 2 0,0-1 0,0 0 0,1 1 0,6-5 0,35-14-4725,7 1-1948</inkml:trace>
</inkml:ink>
</file>

<file path=ppt/ink/ink5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2.159"/>
    </inkml:context>
    <inkml:brush xml:id="br0">
      <inkml:brushProperty name="width" value="0.025" units="cm"/>
      <inkml:brushProperty name="height" value="0.025" units="cm"/>
      <inkml:brushProperty name="color" value="#66CC00"/>
    </inkml:brush>
  </inkml:definitions>
  <inkml:trace contextRef="#ctx0" brushRef="#br0">101 1 19442,'0'0'8585,"-3"8"-7422,-10 23-285,-49 134 1732,56-145-2966,1 0 1,1 0-1,1 1 0,0-1 1,2 1-1,2 35 1,7-43-2422,-7-12 2634,-1-1-1,0 0 1,0 0-1,0 0 1,1 0 0,-1 0-1,0 0 1,0 1-1,0-1 1,1 0 0,-1 0-1,0 0 1,0 0-1,0 0 1,1 0-1,-1 0 1,0 0 0,0 0-1,1 0 1,-1 0-1,0 0 1,0 0 0,0 0-1,1 0 1,-1 0-1,0-1 1,0 1-1,0 0 1,1 0 0,-1 0-1,0 0 1,0 0-1,0 0 1,1 0 0,-1-1-1,0 1 1,0 0-1,0 0 1,0 0-1,0-1 1,1 1 0,-1 0-1,0 0 1,0 0-1,0-1 1,0 1 0,0 0-1,0 0 1,0 0-1,0-1 1,0 1-1,0 0 1,0 0 0,0-1-1,0 1 1,0 0-1,0 0 1,0 0-1,0-1 1,0-15-6108</inkml:trace>
</inkml:ink>
</file>

<file path=ppt/ink/ink5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2.515"/>
    </inkml:context>
    <inkml:brush xml:id="br0">
      <inkml:brushProperty name="width" value="0.025" units="cm"/>
      <inkml:brushProperty name="height" value="0.025" units="cm"/>
      <inkml:brushProperty name="color" value="#66CC00"/>
    </inkml:brush>
  </inkml:definitions>
  <inkml:trace contextRef="#ctx0" brushRef="#br0">6 397 9737,'0'0'9038,"-2"-6"-8200,1 4-622,1 0 0,-1 0 0,1 0 0,-1 0 0,1 0 0,0 0 0,-1 0 0,1 1 0,0-1-1,0 0 1,1 0 0,-1 0 0,0 0 0,1 0 0,-1 0 0,1 0 0,-1 0 0,1 1 0,0-1 0,2-3 0,0 0 487,1 1 0,0-1 0,1 1 0,-1 0 0,1 1 0,0-1 0,8-4 0,73-44-74,84-55 922,-143 87-1347,-1-1 0,0-1-1,43-50 1,-56 55-204,-11 30-178,-3 12-55,-4 5 288,2 0 1,1 0-1,2 0 1,3 34-1,-2-56-164,0-1-1,0 1 0,0-1 0,1 1 0,0-1 1,1 0-1,0 0 0,0 0 0,0 0 1,1-1-1,0 1 0,0-1 0,1 0 0,-1 0 1,1 0-1,1-1 0,-1 0 0,1 0 1,0 0-1,0-1 0,0 1 0,9 3 0,5-2-4288,-3-5-3503</inkml:trace>
</inkml:ink>
</file>

<file path=ppt/ink/ink5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4.357"/>
    </inkml:context>
    <inkml:brush xml:id="br0">
      <inkml:brushProperty name="width" value="0.025" units="cm"/>
      <inkml:brushProperty name="height" value="0.025" units="cm"/>
      <inkml:brushProperty name="color" value="#66CC00"/>
    </inkml:brush>
  </inkml:definitions>
  <inkml:trace contextRef="#ctx0" brushRef="#br0">111 2 17681,'3'7'3115,"-3"-4"-2787,-3 36 737,-2 0 0,-1-1 1,-15 48-1,-1 9-148,-32 183 2537,52-312-2458,3-42-1,7 23-1170,2 1-1,21-64 0,-22 89 87,1-1 0,1 2 0,2 0-1,1 0 1,30-42 0,-41 63 69,1 1 1,0-1-1,1 1 1,-1 0-1,1 0 1,0 1-1,0 0 1,0-1-1,0 1 1,1 1-1,-1-1 0,1 1 1,0 0-1,-1 1 1,1-1-1,0 1 1,0 0-1,0 0 1,10 1-1,-13 0 7,1 1 0,-1-1 1,0 1-1,1 0 0,-1 0 0,0 0 1,1 0-1,-1 1 0,0-1 0,0 1 0,0 0 1,0 0-1,-1 0 0,1 0 0,0 0 1,-1 1-1,0-1 0,1 1 0,-1 0 1,0 0-1,0 0 0,-1 0 0,1 0 0,0 0 1,-1 0-1,0 0 0,0 0 0,0 1 1,0-1-1,-1 1 0,1-1 0,-1 0 0,0 1 1,0 4-1,0-4 20,0 1-1,-1-1 1,1 1 0,-1-1-1,0 1 1,0-1 0,-1 1 0,1-1-1,-1 0 1,0 0 0,0 0-1,-1 0 1,1 0 0,-1 0-1,0-1 1,0 1 0,0-1 0,0 1-1,0-1 1,-1 0 0,0-1-1,1 1 1,-1-1 0,0 1 0,0-1-1,-6 2 1,4-2 27,-1 1-1,0-1 1,0 0-1,0 0 1,0 0 0,0-1-1,0-1 1,0 1 0,0-1-1,0 0 1,0 0-1,-1-1 1,1 0 0,0-1-1,0 1 1,-11-5 0,16 5-92,1 0 1,-1 0 0,0 0-1,1 0 1,-1 0 0,1 0 0,-1 0-1,1 0 1,-1-1 0,1 1 0,0-1-1,-2-2 1,2 3-193,1 0 0,-1 0-1,1 0 1,0 0 0,-1 0 0,1 0-1,0 0 1,0-1 0,0 1 0,0 0-1,0 0 1,0 0 0,0 0 0,0 0-1,0-1 1,1 0 0,0-1-571,0 0 0,1 0-1,-1 0 1,1 0 0,0 1 0,0-1 0,0 0-1,0 1 1,0 0 0,1-1 0,-1 1-1,1 0 1,3-2 0,22-14-8414</inkml:trace>
</inkml:ink>
</file>

<file path=ppt/ink/ink5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4.730"/>
    </inkml:context>
    <inkml:brush xml:id="br0">
      <inkml:brushProperty name="width" value="0.025" units="cm"/>
      <inkml:brushProperty name="height" value="0.025" units="cm"/>
      <inkml:brushProperty name="color" value="#66CC00"/>
    </inkml:brush>
  </inkml:definitions>
  <inkml:trace contextRef="#ctx0" brushRef="#br0">32 1 20403,'0'0'7431,"-26"60"-6854,21-29-449,5 0-64,0-1-384,0-3-865,8-7-1218,1-7-1248,-2-8-2179</inkml:trace>
</inkml:ink>
</file>

<file path=ppt/ink/ink5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5.073"/>
    </inkml:context>
    <inkml:brush xml:id="br0">
      <inkml:brushProperty name="width" value="0.025" units="cm"/>
      <inkml:brushProperty name="height" value="0.025" units="cm"/>
      <inkml:brushProperty name="color" value="#66CC00"/>
    </inkml:brush>
  </inkml:definitions>
  <inkml:trace contextRef="#ctx0" brushRef="#br0">1 1 14990,'0'0'10501,"7"10"-9177,-4-6-1233,0 1 1,1 0-1,-1-1 1,1 0 0,0 0-1,0 0 1,1 0-1,-1-1 1,1 0 0,-1 0-1,1 0 1,0 0-1,1-1 1,-1 0 0,0 0-1,0 0 1,1-1-1,7 2 1,69 5-1527,134-4 0,-141-4 872,-73 0 766,-20 7 155,1 0 0,0 1-1,1 1 1,0 0 0,0 2-1,1 0 1,-21 19 0,-25 16 966,40-33-971,15-11-401,1 1-1,-1 1 1,1-1 0,0 1 0,0 0 0,-5 5 0,18-11-6289,10-8-261</inkml:trace>
</inkml:ink>
</file>

<file path=ppt/ink/ink5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5.697"/>
    </inkml:context>
    <inkml:brush xml:id="br0">
      <inkml:brushProperty name="width" value="0.025" units="cm"/>
      <inkml:brushProperty name="height" value="0.025" units="cm"/>
      <inkml:brushProperty name="color" value="#66CC00"/>
    </inkml:brush>
  </inkml:definitions>
  <inkml:trace contextRef="#ctx0" brushRef="#br0">133 0 19282,'0'0'8958,"-3"13"-8392,-43 267 312,8-33-801,38-246-78,-4 21 184,-1 1 0,-1-1 0,-1 0 0,-12 27-1,15-80 905,6-25-81,11-26-1506,23-80-1,-28 132 326,2 0 0,2 1 1,0 0-1,2 0 0,32-49 0,-40 70 164,1 1 0,-1-1 0,2 1 1,-1 0-1,1 0 0,0 1 0,0 0 0,0 0 0,1 1 0,0 0 0,0 1 1,1 0-1,-1 1 0,1-1 0,0 2 0,0-1 0,0 2 0,0-1 0,0 1 1,0 1-1,0-1 0,0 2 0,0 0 0,0 0 0,0 1 0,15 3 0,-23-4 13,1 0-1,-1 0 0,0-1 0,1 1 0,-1 1 0,0-1 0,1 0 0,-1 1 0,0-1 0,0 1 1,0-1-1,0 1 0,0 0 0,-1 0 0,1 0 0,-1 0 0,1 0 0,-1 0 0,1 1 0,-1-1 1,0 0-1,0 1 0,0-1 0,-1 1 0,1-1 0,0 1 0,-1-1 0,0 1 0,0-1 0,1 1 1,-2-1-1,1 1 0,0 0 0,0-1 0,-1 1 0,1-1 0,-2 4 0,-1 2 107,0-1-1,-1-1 0,0 1 0,0-1 1,0 1-1,-1-1 0,0 0 1,0 0-1,0-1 0,-1 0 0,-9 7 1,-2 1 114,-1-2 1,-30 15-1,42-23-190,-1 0-1,0-1 1,0 1-1,0-1 1,0-1-1,-1 1 1,1-1-1,0-1 1,-1 1-1,-12-2 1,18 1-96,1 0-1,0-1 1,0 1 0,-1 0-1,1-1 1,0 1 0,0-1-1,0 1 1,0-1 0,0 0-1,0 1 1,0-1-1,0 0 1,0 0 0,0 0-1,0 1 1,0-1 0,1 0-1,-1 0 1,0 0 0,1-1-1,-1 1 1,0 0 0,1 0-1,-1 0 1,1 0 0,-1-3-1,0-34-5857,1 38 5857,4-39-10371</inkml:trace>
</inkml:ink>
</file>

<file path=ppt/ink/ink5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58.694"/>
    </inkml:context>
    <inkml:brush xml:id="br0">
      <inkml:brushProperty name="width" value="0.025" units="cm"/>
      <inkml:brushProperty name="height" value="0.025" units="cm"/>
      <inkml:brushProperty name="color" value="#66CC00"/>
    </inkml:brush>
  </inkml:definitions>
  <inkml:trace contextRef="#ctx0" brushRef="#br0">343 67 7495,'0'0'4853,"0"-9"-1992,-3-27-774,3 35-1945,0 0 0,-1 0-1,1-1 1,-1 1-1,1 0 1,-1 0 0,0 0-1,1 0 1,-1 0-1,0 0 1,0 0 0,0 0-1,0 1 1,0-1-1,0 0 1,0 0 0,0 1-1,0-1 1,0 1-1,0-1 1,0 1 0,-1-1-1,1 1 1,0 0-1,0-1 1,0 1-1,-1 0 1,-1 0 0,-37 1 1379,34-1-1196,-9 4 10,-1 0 1,0 1-1,1 1 1,0 0-1,0 1 1,1 1 0,0 0-1,0 1 1,1 1-1,0 0 1,0 0-1,1 2 1,-17 20-1,22-21-312,0 1-1,1 0 0,0 0 0,1 1 0,0 0 0,1 0 0,1 0 1,0 0-1,0 0 0,2 1 0,0 0 0,0-1 0,1 1 0,1-1 1,0 1-1,1-1 0,0 1 0,6 17 0,-5-22-24,0 0-1,0 0 0,1-1 1,0 1-1,1-1 1,0 0-1,0-1 1,1 1-1,-1-1 0,2 0 1,-1 0-1,9 7 1,-9-10 13,0 0 1,1 0-1,-1-1 0,1 0 1,0 0-1,0 0 1,0-1-1,0 0 0,0-1 1,0 1-1,1-1 1,-1-1-1,0 1 0,1-1 1,-1 0-1,0-1 1,8-1-1,-4-1 164,0 0 0,0-1 1,0-1-1,-1 0 0,1 0 0,-1 0 0,-1-2 1,1 1-1,-1-1 0,0 0 0,0-1 0,13-16 1,-3 2 216,0-2 1,-1 0 0,25-47 0,-34 57-364,-2-1 0,0 1 0,-1-1 1,0-1-1,-1 1 0,-1-1 0,-1 0 0,0 0 0,-1 0 1,0 0-1,-2-1 0,-2-30 0,2 43-29,-1 1 0,0-1 0,0 0 0,0 1 0,-1-1 0,1 1 0,-1 0 0,0-1 0,0 1 0,0 0 0,0 0 0,0 0 0,-1 1 0,1-1 0,-1 0 0,0 1 0,0 0 0,0-1 0,0 1 0,0 0 0,0 1 0,-1-1 0,1 1 0,0-1 0,-1 1 0,0 0 0,1 0 0,-1 0 0,0 1 0,1 0 0,-1-1 0,0 1 0,1 0 0,-8 2 0,0-1 0,0 0 0,0 1 0,0 0 0,1 1 0,-1 1 0,1 0 0,0 0 0,0 1 0,0 0 0,-15 10 0,-23 29-2150,15-12-2293,23-25-4210</inkml:trace>
</inkml:ink>
</file>

<file path=ppt/ink/ink5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5.886"/>
    </inkml:context>
    <inkml:brush xml:id="br0">
      <inkml:brushProperty name="width" value="0.025" units="cm"/>
      <inkml:brushProperty name="height" value="0.025" units="cm"/>
      <inkml:brushProperty name="color" value="#66CC00"/>
    </inkml:brush>
  </inkml:definitions>
  <inkml:trace contextRef="#ctx0" brushRef="#br0">9 107 7911,'0'0'16843,"12"-15"-12866,-11 10-3469,-1-20 636,0 24-1105,0 1-1,0-1 1,0 1 0,0-1-1,0 1 1,0-1 0,0 1-1,-1-1 1,1 1 0,0-1-1,0 1 1,0-1-1,0 1 1,-1-1 0,1 1-1,0 0 1,-1-1 0,1 1-1,0-1 1,-1 1 0,1 0-1,0-1 1,-1 1-1,1 0 1,-1-1 0,1 1-1,0 0 1,-1-1 0,1 1-1,-1 0 1,1 0 0,-1 0-1,1 0 1,-1 0-1,0-1 1,0 2-36,0 0-1,1-1 1,-1 1-1,0 0 1,1 0 0,-1 0-1,0 0 1,1-1-1,-1 1 1,1 0 0,0 0-1,-1 0 1,1 0 0,0 0-1,-1 0 1,1 0-1,0 0 1,0 0 0,0 0-1,0 1 1,0 1-1,0 30-44,0-28 38,-1 6-2,1 23-29,0-34 34,0 1 1,0 0-1,0 0 0,0-1 0,0 1 0,0 0 1,0 0-1,0-1 0,0 1 0,0 0 1,1-1-1,-1 1 0,0 0 0,0-1 1,1 1-1,-1 0 0,1-1 0,-1 1 1,0-1-1,1 1 0,-1 0 0,1-1 1,-1 1-1,1-1 0,0 0 0,-1 1 1,1-1-1,-1 1 0,1-1 0,1 1 1,-1-2 7,1 1 0,-1-1 0,0 0 0,0 0 0,0 1 0,0-1 0,1 0 0,-1 0 0,0 0 0,0 0 0,-1 0 0,1 0 1,0 0-1,0-1 0,0 1 0,-1 0 0,1 0 0,-1-1 0,1 1 0,-1 0 0,1-1 0,-1-1 0,10-34 108,-8 26-76,-1-1-1,1 1 1,-2-1-1,-1-21 0,1 34-39,0-1 0,0 0 0,0 0 0,0 1 0,0-1 0,-1 0 0,1 0 0,0 0 0,0 1 0,0-1 0,0 0 0,-1 0 0,1 0 0,0 0 0,0 1 0,-1-1 0,1 0 0,0 0 0,0 0 0,-1 0 0,1 0 0,0 0 0,0 0 0,-1 0 0,1 0 0,0 0 0,0 0 0,-1 0 0,1 0 0,0 0 0,-1 0 0,1 0 0,0 0 0,0 0 0,-1 0 0,1 0 0,0 0 0,0 0 0,0-1 0,-1 1 0,1 0 0,0 0 0,0 0 0,-1 0 0,1-1 0,0 1 0,0 0 0,0 0 0,0 0 0,0-1 0,-1 1 0,1 0 0,0 0 0,0-1 0,0 1 0,0 0 0,0 0 0,0-1 0,0 1 0,0 0 0,0 0 0,0-1 0,0 1 0,0 0 0,0-1 0,-11 20-167,-2 53 117,13-60 180,9-47 27,-3-3-99,-1 14-22,-6 59-95,0-23 101,-1 28 259,1-34-157,1-25-82,10-88-61,-31 201 0,20-73-2825,1-4-4541,0-33-3839</inkml:trace>
</inkml:ink>
</file>

<file path=ppt/ink/ink5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7.932"/>
    </inkml:context>
    <inkml:brush xml:id="br0">
      <inkml:brushProperty name="width" value="0.025" units="cm"/>
      <inkml:brushProperty name="height" value="0.025" units="cm"/>
      <inkml:brushProperty name="color" value="#66CC00"/>
    </inkml:brush>
  </inkml:definitions>
  <inkml:trace contextRef="#ctx0" brushRef="#br0">102 21 15022,'0'0'15375,"-18"-11"-13048,-10 11-2169,-3 0-1807,12-6-8711,13 3 3228</inkml:trace>
</inkml:ink>
</file>

<file path=ppt/ink/ink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3"/>
    </inkml:context>
    <inkml:brush xml:id="br0">
      <inkml:brushProperty name="width" value="0.025" units="cm"/>
      <inkml:brushProperty name="height" value="0.025" units="cm"/>
    </inkml:brush>
  </inkml:definitions>
  <inkml:trace contextRef="#ctx0" brushRef="#br0">81 22 13229,'0'0'10308,"-9"9"-8691,0 0-1085,0 1-1,0 0 0,-14 22 0,20-27-328,0 0 0,1 0 0,0 0 0,-1 1-1,1-1 1,1 1 0,-1-1 0,1 1 0,0-1 0,1 1 0,-1 0-1,1 0 1,0-1 0,1 10 0,0-14-192,-1 0 0,1 0-1,-1 0 1,1 0 0,-1-1 0,1 1 0,0 0-1,-1 0 1,1 0 0,0-1 0,0 1-1,0 0 1,-1-1 0,1 1 0,0-1 0,0 1-1,0-1 1,0 1 0,0-1 0,0 1 0,0-1-1,0 0 1,0 0 0,0 0 0,0 1 0,0-1-1,0 0 1,0 0 0,1-1 0,-1 1 0,0 0-1,0 0 1,0 0 0,0-1 0,0 1-1,1-1 1,37-14 353,-29 7-229,0-1-1,-1 1 1,0-2-1,-1 1 0,0-1 1,10-16-1,-13 19-66,-1-1-1,1 0 0,-2 0 1,1 0-1,-1 0 0,0-1 1,-1 1-1,0-1 0,0 1 1,0-11-1,-2 19-67,0 1 0,0-1 0,0 0 0,0 0 0,0 0 0,0 0 0,0 0 0,0 1 0,-1-1 0,1 0 0,0 0 0,0 0 0,0 0 0,0 0 0,0 0 0,0 0 0,-1 0 0,1 1 0,0-1 0,0 0 0,0 0 0,0 0 0,0 0 0,-1 0 0,1 0 0,0 0 0,0 0 0,0 0 0,0 0 0,-1 0 0,1 0 0,0 0 0,0 0 0,0 0 0,0 0 0,-1 0 0,1 0 0,0 0 0,0 0 0,0-1 0,0 1 0,0 0 0,-1 0 0,1 0 0,0 0 0,0 0 0,0 0 0,0 0 0,0 0 0,0-1 0,0 1 0,-1 0 0,1 0 0,0 0 0,0 0 0,0 0 0,0-1 0,0 1 0,0 0 0,0 0 0,-9 13 0,7-6-413,0 0 1,1 0-1,-1 0 1,1 0-1,0 10 0,1-14 149,0-1-1,0 0 0,0 0 1,0 0-1,1 1 0,-1-1 0,1 0 1,-1 0-1,1 0 0,0 0 1,0 0-1,-1 0 0,2 0 1,-1 0-1,0 0 0,0 0 1,0 0-1,1-1 0,-1 1 0,4 2 1,13 4-7173</inkml:trace>
</inkml:ink>
</file>

<file path=ppt/ink/ink5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8.386"/>
    </inkml:context>
    <inkml:brush xml:id="br0">
      <inkml:brushProperty name="width" value="0.025" units="cm"/>
      <inkml:brushProperty name="height" value="0.025" units="cm"/>
      <inkml:brushProperty name="color" value="#66CC00"/>
    </inkml:brush>
  </inkml:definitions>
  <inkml:trace contextRef="#ctx0" brushRef="#br0">92 325 13325,'0'0'15187,"-2"-11"-14301,-4-25 43,-13-48-1,15 72-760,0 0 0,0 0 0,-1 0 0,-1 0 0,0 1 0,0 0 0,-1 0 0,-16-18 0,83 18-168,14-13-2840,30-8-8872,-89 28-5798</inkml:trace>
</inkml:ink>
</file>

<file path=ppt/ink/ink5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9.195"/>
    </inkml:context>
    <inkml:brush xml:id="br0">
      <inkml:brushProperty name="width" value="0.025" units="cm"/>
      <inkml:brushProperty name="height" value="0.025" units="cm"/>
      <inkml:brushProperty name="color" value="#66CC00"/>
    </inkml:brush>
  </inkml:definitions>
  <inkml:trace contextRef="#ctx0" brushRef="#br0">26 1 13485,'0'0'10815,"-3"11"-10446,-4 14-85,2 0 0,0 0 1,2 0-1,0 51 0,14 120 1108,-2-66-821,-12 610-280,1 19 641,43-242 1176,-48-566-3865,-3-12-4557,7 29 169</inkml:trace>
</inkml:ink>
</file>

<file path=ppt/ink/ink5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0.659"/>
    </inkml:context>
    <inkml:brush xml:id="br0">
      <inkml:brushProperty name="width" value="0.025" units="cm"/>
      <inkml:brushProperty name="height" value="0.025" units="cm"/>
      <inkml:brushProperty name="color" value="#66CC00"/>
    </inkml:brush>
  </inkml:definitions>
  <inkml:trace contextRef="#ctx0" brushRef="#br0">55 100 13805,'0'0'3107,"4"-9"-817,1-6-1279,2-6 217,3-3 2966,-13 34 459,2 3-3608,-4 17-946,-17 32 224,12-36-154,1-1-1,1 1 1,1 0 0,1 1-1,-3 47 1,32-111-169,-8 5 0,-2 0 0,-1-1 0,-2 0 0,-1 0 0,7-52 0,-17 96 0,0 0 0,1 0 0,0 0 0,1 0 0,0 0 0,1 0 0,1 0 0,4 16 0,-6-26 0,-1 0 0,1 0 0,-1 0 0,1 0 0,-1-1 0,1 1 0,0 0 0,-1 0 0,1-1 0,0 1 0,0-1 0,-1 1 0,1 0 0,0-1 0,0 1 0,0-1 0,0 0 0,0 1 0,0-1 0,0 0 0,0 0 0,0 1 0,-1-1 0,1 0 0,0 0 0,0 0 0,0 0 0,0 0 0,0 0 0,0-1 0,0 1 0,0 0 0,0 0 0,0-1 0,0 1 0,0-1 0,0 1 0,0 0 0,-1-1 0,1 0 0,0 1 0,0-1 0,-1 1 0,1-1 0,0 0 0,0 0 0,30-37 0,-21 18 0,0-1 0,9-28 0,4-8 0,-22 125 0,-14 16 0,7-51 0,-2 61 0,8-94 2,0 0 0,0 0-1,0-1 1,0 1 0,0 0 0,0 0 0,0 0 0,0 0-1,0-1 1,0 1 0,1 0 0,-1 0 0,0 0-1,0 0 1,0 0 0,0-1 0,0 1 0,1 0 0,-1 0-1,0 0 1,0 0 0,0 0 0,0 0 0,1 0 0,-1 0-1,0 0 1,0 0 0,0 0 0,1 0 0,-1 0-1,0 0 1,0 0 0,0 0 0,1 0 0,-1 0 0,0 0-1,0 0 1,0 0 0,1 0 0,-1 0 0,0 0-1,0 0 1,0 0 0,0 0 0,1 0 0,-1 1 0,0-1-1,0 0 1,0 0 0,0 0 0,0 0 0,1 0-1,-1 1 1,0-1 0,0 0 0,0 0 0,0 0 0,0 0-1,0 1 1,0-1 0,0 0 0,0 0 0,0 0-1,0 1 1,0-1 0,9-11-602,1-12-5023,-7 6-4636,-2 8-5473</inkml:trace>
</inkml:ink>
</file>

<file path=ppt/ink/ink5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1.005"/>
    </inkml:context>
    <inkml:brush xml:id="br0">
      <inkml:brushProperty name="width" value="0.025" units="cm"/>
      <inkml:brushProperty name="height" value="0.025" units="cm"/>
      <inkml:brushProperty name="color" value="#66CC00"/>
    </inkml:brush>
  </inkml:definitions>
  <inkml:trace contextRef="#ctx0" brushRef="#br0">0 130 9737,'0'0'22662,"12"3"-22337,-7-1-322,0 0-1,1-1 0,-1 0 1,1 0-1,-1-1 1,1 1-1,0-1 0,-1 0 1,1-1-1,-1 1 0,1-1 1,-1 0-1,1-1 1,-1 1-1,0-1 0,1 0 1,5-3-1,66-44-2,-54 32 0,2 2 0,0 1 0,31-14 0,-38 25-878,-13 10-1318,-6-5 1840,1-1-1,-1 1 0,1 0 0,-1-1 1,0 1-1,0-1 0,0 0 0,0 1 1,0-1-1,0 1 0,0-1 0,0 0 1,0 0-1,-1 0 0,-1 2 0,-14 7-6433,-2 0-4479</inkml:trace>
</inkml:ink>
</file>

<file path=ppt/ink/ink5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1.677"/>
    </inkml:context>
    <inkml:brush xml:id="br0">
      <inkml:brushProperty name="width" value="0.025" units="cm"/>
      <inkml:brushProperty name="height" value="0.025" units="cm"/>
      <inkml:brushProperty name="color" value="#66CC00"/>
    </inkml:brush>
  </inkml:definitions>
  <inkml:trace contextRef="#ctx0" brushRef="#br0">0 68 11082,'0'0'18541,"7"2"-17511,-5-1-969,1 1 0,-1-1 0,0 0 0,0 0-1,1 1 1,-1 0 0,0-1 0,0 1 0,-1 0 0,1 0 0,0 0 0,-1 0-1,1 0 1,-1 0 0,1 0 0,-1 1 0,0-1 0,0 1 0,0-1 0,0 0-1,0 4 1,2 9 58,-1-1 0,-1 1 0,1 15-1,-2-28-117,-1 58 101,0-3 30,2-55-106,0-7-5,4-33-3,-2 2-18,11-73 0,-12 98 0,0 0 0,1 0 0,1 0 0,-1 0 0,2 1 0,0-1 0,6-10 0,-9 19 0,0 0 0,0 0 0,1 0 0,-1 0 0,0 0 0,1 0 0,0 1 0,-1-1 0,1 1 0,0 0 0,-1 0 0,1 0 0,0 0 0,0 0 0,0 0 0,0 1 0,0 0 0,0-1 0,0 1 0,0 0 0,0 1 0,0-1 0,0 0 0,0 1 0,0 0 0,0-1 0,5 3 0,-6-2 0,0 0 0,0 0 0,0-1 0,0 1 0,0 1 0,0-1 0,0 0 0,0 0 0,-1 1 0,1-1 0,0 1 0,-1-1 0,1 1 0,-1 0 0,0-1 0,0 1 0,0 0 0,1 0 0,-2 0 0,1 0 0,0 0 0,0 0 0,-1 0 0,1 0 0,-1 0 0,1 1 0,-1-1 0,0 0 0,0 0 0,0 0 0,0 0 0,0 1 0,-1-1 0,1 0 0,-1 0 0,1 0 0,-1 0 0,0 0 0,-1 3 0,-7 8 0,1-1 0,-2 0 0,1 0 0,-2-1 0,1-1 0,-1 0 0,-1 0 0,0-1 0,0-1 0,-1 0 0,0 0 0,-19 7 0,31-14 3,-1-1 0,1 1 0,-1-1 0,1 1 0,-1-1 0,0 1 0,1-1 0,-1 0-1,1 0 1,-1 0 0,0 0 0,1 0 0,-1 0 0,0 0 0,1 0 0,-1-1 0,0 1 0,1-1 0,-1 1 0,1-1 0,-3-1 0,3 1-1,0 0 0,0 0 0,0 0 1,1 0-1,-1-1 0,0 1 0,1 0 1,-1-1-1,1 1 0,-1 0 0,1-1 1,-1 1-1,1-1 0,0 1 0,0 0 0,0-1 1,0 1-1,0-1 0,0-1 0,1-3-74,0 1 0,0-1 0,0 1-1,1 0 1,-1 0 0,1-1-1,1 1 1,-1 0 0,1 1 0,0-1-1,5-7 1,35-24-8993,-19 21 2168</inkml:trace>
</inkml:ink>
</file>

<file path=ppt/ink/ink5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2.065"/>
    </inkml:context>
    <inkml:brush xml:id="br0">
      <inkml:brushProperty name="width" value="0.025" units="cm"/>
      <inkml:brushProperty name="height" value="0.025" units="cm"/>
      <inkml:brushProperty name="color" value="#66CC00"/>
    </inkml:brush>
  </inkml:definitions>
  <inkml:trace contextRef="#ctx0" brushRef="#br0">5 1 13933,'0'0'18834,"8"74"-18834,-15-42 0,3-3 0,3-11 0,1-8 0,0-18-8808,5-16-15087</inkml:trace>
</inkml:ink>
</file>

<file path=ppt/ink/ink5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0.448"/>
    </inkml:context>
    <inkml:brush xml:id="br0">
      <inkml:brushProperty name="width" value="0.025" units="cm"/>
      <inkml:brushProperty name="height" value="0.025" units="cm"/>
      <inkml:brushProperty name="color" value="#66CC00"/>
    </inkml:brush>
  </inkml:definitions>
  <inkml:trace contextRef="#ctx0" brushRef="#br0">1 2 14286,'0'0'3331,"59"0"-2050,-29-1-352,5 1-289,2 0-479,1 0-33,1 0-128,0 1-1218,2-1-1056,0 0-1665,-4 0-578</inkml:trace>
</inkml:ink>
</file>

<file path=ppt/ink/ink5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0.791"/>
    </inkml:context>
    <inkml:brush xml:id="br0">
      <inkml:brushProperty name="width" value="0.025" units="cm"/>
      <inkml:brushProperty name="height" value="0.025" units="cm"/>
      <inkml:brushProperty name="color" value="#66CC00"/>
    </inkml:brush>
  </inkml:definitions>
  <inkml:trace contextRef="#ctx0" brushRef="#br0">0 74 11627,'0'0'4869,"73"-2"-2595,-43-9-1698,5 1-480,-1-3-64,4 4-608,1 3-2531,1 4-1762,-4 2-1697</inkml:trace>
  <inkml:trace contextRef="#ctx0" brushRef="#br0" timeOffset="1">535 101 4516,'0'0'3876,"72"-8"-2243,-34-5 514,-2 2 159,0 2 224,-4 3-512,-2 4 96,2 2-416,-1 0-641,1-1-865,1-4-96,0-3 32,2-2-576,-2 0-770,2 1-639,-5 3-930,0 4-1345,-5 1-961</inkml:trace>
</inkml:ink>
</file>

<file path=ppt/ink/ink5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1.430"/>
    </inkml:context>
    <inkml:brush xml:id="br0">
      <inkml:brushProperty name="width" value="0.025" units="cm"/>
      <inkml:brushProperty name="height" value="0.025" units="cm"/>
      <inkml:brushProperty name="color" value="#66CC00"/>
    </inkml:brush>
  </inkml:definitions>
  <inkml:trace contextRef="#ctx0" brushRef="#br0">1 73 16464,'0'0'480,"81"-4"-384,-26-1-32,7-4-736,5-3-962,8 1 1378,-1-2-1186,3 1-1793,-5 5-4004</inkml:trace>
</inkml:ink>
</file>

<file path=ppt/ink/ink5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5.721"/>
    </inkml:context>
    <inkml:brush xml:id="br0">
      <inkml:brushProperty name="width" value="0.025" units="cm"/>
      <inkml:brushProperty name="height" value="0.025" units="cm"/>
      <inkml:brushProperty name="color" value="#66CC00"/>
    </inkml:brush>
  </inkml:definitions>
  <inkml:trace contextRef="#ctx0" brushRef="#br0">10 49 7143,'0'0'21081,"6"-1"-20045,-4 1-766,-1 0-170,0 0-1,1 0 1,-1 1-1,0-1 1,0 0-1,0-1 1,1 1-1,-1 0 1,0 0-1,0 0 1,0-1-1,1 1 1,-1-1 0,0 1-1,0-1 1,0 1-1,0-1 1,0 0-1,0 1 1,0-1-1,0 0 1,0 0-1,-1 0 1,1 0-1,0 1 1,0-1-1,-1 0 1,1-1 0,1-1-1,-19 3 103,16 0-201,1 0 1,-1 0-1,0 0 1,1 0 0,-1 0-1,0 0 1,1 1-1,-1-1 1,1 0 0,-1 0-1,0 0 1,1 1-1,-1-1 1,1 0-1,-1 1 1,0-1 0,1 0-1,-1 1 1,1-1-1,-1 1 1,1-1 0,-1 1-1,1-1 1,0 1-1,-1-1 1,1 1 0,0-1-1,-1 1 1,1-1-1,0 2 1,-1-2-2,1-1 0,0 1 0,0 0 0,0-1 0,0 1 0,0 0 0,0-1 0,0 1 0,0 0 0,0-1 0,0 1 0,0 0 0,1-1 0,-1 1 0,0 0 0,0-1 0,0 1 0,0 0 0,0-1 0,1 1 0,-1 0 0,0-1 0,0 1 0,1 0 0,-1 0 0,0-1 0,0 1 0,1 0 0,-1 0 0,0 0 0,1-1 0,-1 1 0,0 0 0,0 0 0,1 0 0,-1 0 0,1 0 0,-1 0 0,0 0 0,1-1 0,-1 1 0,0 0 0,1 0 0,-1 0 0,0 1 0,1-1 0,-1 0 0,0 0 0,1 0 0,-1 0 0,0 0 0,1 0 0,-1 0 0,0 1 0,1-1 0,-1 0 0,0 0 0,1 0 0,-1 1 0,0-1 0,0 0 0,1 0 0,-1 1 0,0-1 0,0 0 0,1 1 0,-2-8 0,0 8 0,-2 19 0,3-18 0,0-1 0,-1 1 0,1 0 0,0 0 0,0 0 0,0-1 0,0 1 0,0 0 0,0 0 0,0 0 0,1 0 0,-1-1 0,1 1 0,-1 0 0,1-1 0,0 1 0,-1 0 0,1-1 0,0 1 0,2 1 0,-2-3 0,0-1 0,-1 0 0,1 1 0,0-1 0,0 0 0,0 0 0,-1 0 0,1 0 0,0 1 0,-1-1 0,1 0 0,-1 0 0,1 0 0,-1 0 0,1 0 0,-1 0 0,0-1 0,0 1 0,1 0 0,-1 0 0,0 0 0,0 0 0,0 0 0,0 0 0,0 0 0,-1-2 0,0-31 0,1 33 0,0 1 0,0 0 0,0-1 0,0 1 0,0 0 0,0-1 0,0 1 0,-1 0 0,1 0 0,0-1 0,0 1 0,0 0 0,0 0 0,-1-1 0,1 1 0,0 0 0,0 0 0,-1 0 0,1-1 0,0 1 0,0 0 0,-1 0 0,1 0 0,0 0 0,-1 0 0,1-1 0,0 1 0,0 0 0,-1 0 0,1 0 0,0 0 0,-1 0 0,1 0 0,0 0 0,-1 0 0,1 0 0,0 0 0,0 0 0,-1 0 0,1 1 0,0-1 0,-1 0 0,1 0 0,0 0 0,0 0 0,-1 0 0,1 1 0,0-1 0,0 0 0,-1 0 0,1 0 0,0 1 0,0-1 0,-1 0 0,1 0 0,0 1 0,0-1 0,0 0 0,0 0 0,0 1 0,-1-1 0,1 1 0,-12 16 0,9-10 0,1 1 0,0 0 0,0 0 0,0-1 0,1 1 0,0 0 0,1 0 0,0 0 0,2 14 0,-2-21 0,0-1 0,0 0 0,0 0 0,0 1 0,1-1 0,-1 0 0,0 0 0,0 1 0,0-1 0,0 0 0,1 0 0,-1 0 0,0 1 0,0-1 0,1 0 0,-1 0 0,0 0 0,0 0 0,1 0 0,-1 1 0,0-1 0,1 0 0,-1 0 0,0 0 0,0 0 0,1 0 0,-1 0 0,0 0 0,1 0 0,-1 0 0,0 0 0,0 0 0,1 0 0,-1 0 0,0 0 0,1 0 0,-1-1 0,0 1 0,0 0 0,1 0 0,-1 0 0,0 0 0,0-1 0,1 1 0,-1 0 0,0 0 0,0 0 0,0-1 0,1 1 0,-1 0 0,0-1 0,12-11 0,-7 4 0,-1 0 0,0-1 0,-1 1 0,1-1 0,-2 0 0,1 0 0,-1 0 0,-1 0 0,0 0 0,1-14 0,-2 23 0,0-1 0,0 1 0,0 0 0,0-1 0,0 1 0,0-1 0,0 1 0,0-1 0,0 1 0,0 0 0,0-1 0,0 1 0,0-1 0,0 1 0,0-1 0,0 1 0,0 0 0,-1-1 0,1 1 0,0-1 0,0 1 0,0 0 0,-1-1 0,1 1 0,0 0 0,-1-1 0,1 1 0,0 0 0,-1 0 0,1-1 0,0 1 0,-1 0 0,1 0 0,0-1 0,-1 1 0,1 0 0,-1 0 0,1 0 0,0 0 0,-1 0 0,1 0 0,-1 0 0,1 0 0,-1 0 0,1 0 0,0 0 0,-1 0 0,1 0 0,-1 0 0,1 0 0,-1 0 0,1 0 0,0 0 0,-1 0 0,1 1 0,-1-1 0,1 0 0,0 0 0,-1 1 0,1-1 0,0 0 0,-1 0 0,1 1 0,0-1 0,0 0 0,-1 1 0,1 0 0,-23 24 0,19-16-16,1 1 0,-1-1 0,2 1 0,-1 0 0,1 0 0,1 0 0,-1 0 0,2 10 0,5-31-7581,-2-13-3079</inkml:trace>
</inkml:ink>
</file>

<file path=ppt/ink/ink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3.455"/>
    </inkml:context>
    <inkml:brush xml:id="br0">
      <inkml:brushProperty name="width" value="0.025" units="cm"/>
      <inkml:brushProperty name="height" value="0.025" units="cm"/>
    </inkml:brush>
  </inkml:definitions>
  <inkml:trace contextRef="#ctx0" brushRef="#br0">8 550 17649,'-1'9'1809,"-2"3"-983,2-7-422,0 0 0,0-1 0,1 1 0,-1 0 1,1 0-1,0 0 0,1 0 0,0 7 0,-1-12-335,1 1 0,-1-1 0,0 1 0,0-1-1,1 1 1,-1-1 0,0 1 0,1-1 0,-1 1-1,0-1 1,1 1 0,-1-1 0,1 1 0,-1-1-1,1 0 1,-1 1 0,1-1 0,-1 0 0,1 0-1,-1 1 1,1-1 0,0 0 0,-1 0 0,1 0-1,-1 0 1,1 0 0,-1 0 0,1 0 0,0 0-1,-1 0 1,1 0 0,-1 0 0,1 0 0,0 0-1,-1 0 1,1 0 0,-1 0 0,1-1 0,-1 1-1,1 0 1,-1-1 0,1 1 0,-1 0 0,1-1 0,-1 1-1,1 0 1,-1-1 0,1 0 0,26-20 1375,-2-9-860,-1-2 1,-1 0-1,22-45 1,48-112 1100,-88 179-1678,21-45-7,-2-2 0,19-65 0,-44 149 0,4 49 0,-1-29 0,-1-17 10,7 93 49,-6-111-104,0 0 1,1 0-1,0 0 0,1-1 1,0 1-1,1-1 0,10 19 1,-13-27-232,-1-1 0,1 0 0,0 0-1,0 0 1,0 0 0,0 0 0,1 0 0,-1-1 0,0 1 0,1-1 0,4 3 0,-6-4-207,0 1 0,0-1 0,0 0-1,1 0 1,-1 1 0,0-1 0,0 0 0,0 0 0,0 0 0,0 0 0,0 0 0,0-1-1,0 1 1,0 0 0,0 0 0,0-1 0,0 1 0,0-1 0,0 1 0,0-1 0,0 1 0,1-2-1,11-16-15680</inkml:trace>
</inkml:ink>
</file>

<file path=ppt/ink/ink5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1.762"/>
    </inkml:context>
    <inkml:brush xml:id="br0">
      <inkml:brushProperty name="width" value="0.025" units="cm"/>
      <inkml:brushProperty name="height" value="0.025" units="cm"/>
      <inkml:brushProperty name="color" value="#66CC00"/>
    </inkml:brush>
  </inkml:definitions>
  <inkml:trace contextRef="#ctx0" brushRef="#br0">0 61 8200,'0'0'7943,"53"-2"-7494,-27 0-129,2 2 353,2 0-513,5-1 0,3-1 128,6-4-64,2-3-192,0-1-736,3 0-994,-6 1-1601,-1 2-320,-9 5-577,-5 2-481</inkml:trace>
</inkml:ink>
</file>

<file path=ppt/ink/ink5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2.105"/>
    </inkml:context>
    <inkml:brush xml:id="br0">
      <inkml:brushProperty name="width" value="0.025" units="cm"/>
      <inkml:brushProperty name="height" value="0.025" units="cm"/>
      <inkml:brushProperty name="color" value="#66CC00"/>
    </inkml:brush>
  </inkml:definitions>
  <inkml:trace contextRef="#ctx0" brushRef="#br0">1 47 3587,'13'0'1869,"41"-3"-1584,90-16 1,-47 2 427,-69 13 1870,1 1 0,-1 2 0,33 3 0,-55-1-2556,-1 1-1,0-1 1,1 1 0,-1 0-1,0 0 1,0 1-1,0 0 1,-1 0 0,1 0-1,-1 0 1,1 1 0,-1-1-1,0 1 1,-1 0-1,7 9 1,-5-7-1307,0 0 1,1-1-1,0 1 1,0-1-1,0 0 1,14 7-1,-2-4-5115</inkml:trace>
  <inkml:trace contextRef="#ctx0" brushRef="#br0" timeOffset="1">799 114 18161,'0'0'12332,"57"12"-12140,-45-12-416,-4-7-1314,-4 1-1569,-4-2-832,0 0-3717</inkml:trace>
</inkml:ink>
</file>

<file path=ppt/ink/ink5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35.196"/>
    </inkml:context>
    <inkml:brush xml:id="br0">
      <inkml:brushProperty name="width" value="0.025" units="cm"/>
      <inkml:brushProperty name="height" value="0.025" units="cm"/>
      <inkml:brushProperty name="color" value="#66CC00"/>
    </inkml:brush>
  </inkml:definitions>
  <inkml:trace contextRef="#ctx0" brushRef="#br0">0 0 128</inkml:trace>
</inkml:ink>
</file>

<file path=ppt/ink/ink5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36.463"/>
    </inkml:context>
    <inkml:brush xml:id="br0">
      <inkml:brushProperty name="width" value="0.025" units="cm"/>
      <inkml:brushProperty name="height" value="0.025" units="cm"/>
      <inkml:brushProperty name="color" value="#66CC00"/>
    </inkml:brush>
  </inkml:definitions>
  <inkml:trace contextRef="#ctx0" brushRef="#br0">109 1469 6854,'0'0'7634,"-10"3"-6513,-67 31 694,76-33-1380,-1-1 0,1 0 0,0 1-1,-1 0 1,1-1 0,0 1-1,0 0 1,-1-1 0,1 1-1,0 0 1,0 0 0,0 0 0,0 0-1,0 0 1,0 0 0,0 1-1,-1 1 1,6 0 424,12-11-35,278-170 1128,-60 39-1817,-108 63 99,82-54 237,-135 82-343,3 4 0,1 3 0,156-59 1,-103 44 1057,156-94 0,-212 110-1028,13-7-158,-2 2 0,114-80 0,-147 85 0,1 2 0,2 3 0,2 2 0,0 3 0,103-38 0,-149 65 0,-6 2 0,0 0 0,-1-1 0,1 1 0,0-1 0,0-1 0,-1 1 0,9-6 0,-11 2-3026,-1-7-7070,-1 0-164</inkml:trace>
</inkml:ink>
</file>

<file path=ppt/ink/ink5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1.263"/>
    </inkml:context>
    <inkml:brush xml:id="br0">
      <inkml:brushProperty name="width" value="0.025" units="cm"/>
      <inkml:brushProperty name="height" value="0.025" units="cm"/>
      <inkml:brushProperty name="color" value="#66CC00"/>
    </inkml:brush>
  </inkml:definitions>
  <inkml:trace contextRef="#ctx0" brushRef="#br0">54 881 4164,'-23'4'8488,"21"-3"-7977,0 1 0,-1-1 0,1 0-1,0 1 1,0 0 0,0-1 0,0 1-1,0 0 1,0 0 0,1 0 0,-1 0-1,-1 3 1,-1 1 2693,204-250-1709,165-220 1291,-354 446-2786,11-15 14,2 0-1,0 2 0,44-43 1,-66 72 50,0 1 0,0-1 0,0 0 0,0 1 0,0-1 0,1 1 0,-1-1 0,1 1 0,-1 0 0,1 0 0,-1 0 0,1 1 1,-1-1-1,5 0 0,-6 1-44,-1 1 1,0-1-1,0 0 1,0 1-1,1-1 1,-1 0 0,0 1-1,0-1 1,0 1-1,0-1 1,0 0-1,0 1 1,0-1 0,0 0-1,0 1 1,0-1-1,0 1 1,0-1-1,0 0 1,0 1 0,0-1-1,0 1 1,0-1-1,0 0 1,-1 1-1,1-1 1,0 0-1,0 1 1,0-1 0,-1 0-1,1 1 1,0-1-1,-1 0 1,1 0-1,0 1 1,0-1 0,-1 0-1,-11 17-730,12-16 292,-3 12-5651,3-8 1333,-1-1-3320</inkml:trace>
</inkml:ink>
</file>

<file path=ppt/ink/ink5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1.730"/>
    </inkml:context>
    <inkml:brush xml:id="br0">
      <inkml:brushProperty name="width" value="0.025" units="cm"/>
      <inkml:brushProperty name="height" value="0.025" units="cm"/>
      <inkml:brushProperty name="color" value="#66CC00"/>
    </inkml:brush>
  </inkml:definitions>
  <inkml:trace contextRef="#ctx0" brushRef="#br0">88 59 15951,'0'0'4233,"4"-9"-2006,0-1-1449,-2 6-416,-1 0-1,1 0 1,0 0 0,0 0 0,0 0 0,0 1 0,1-1 0,3-3 0,-6 7-315,0 0 0,0 0 0,0 0 0,0 0 0,0 0 0,0 0 0,0-1 0,0 1 0,1 0 0,-1 0 0,0 0 0,0 0 0,0 0 0,0 0 0,0 0 0,0 0 0,0 0 0,1-1 0,-1 1 0,0 0 0,0 0 0,0 0 0,0 0 0,0 0 0,1 0 0,-1 0 0,0 0 0,0 0 0,0 0 0,0 0 0,0 0 0,1 0 0,-1 0 0,0 0 0,0 0 0,0 0 0,0 1 0,0-1 0,1 0 0,-1 0 0,0 0 0,0 0 0,0 0 0,0 0-1,0 0 1,0 0 0,0 0 0,1 1 0,-1-1 0,0 0 0,0 0 0,0 0 0,0 0 0,0 0 0,0 0 0,0 1 0,3 13 821,-4 17-223,-4 0-319,-2-1 0,-1 0 0,-14 34 0,-1 6 148,4-12-331,10-33-108,1 1 0,1 0-1,1 0 1,1 0 0,-1 30 0,6-55-35,0-1 0,0 1 0,0 0 0,0 0 0,0-1 0,0 1 0,0 0 0,0 0 0,1-1 0,-1 1 0,0 0 0,0 0 0,1-1 0,-1 1 0,0 0 0,1-1 0,-1 1 0,1 0 0,-1-1 0,1 1 0,-1-1 0,1 1 0,0-1 0,-1 1 0,1-1 0,0 1 0,-1-1 0,1 0 0,0 1 0,-1-1 0,1 0 0,1 1 0,30-5 0,27-23 0,-17 1 0,-22 12 0,1 2 0,0 0 0,1 1 0,37-12 0,-49 21-2104,-10 2 1874,1 1 1,-1-1-1,0 0 1,0 0 0,1 0-1,-1 0 1,0 0 0,1 0-1,-1 0 1,0 0 0,1 0-1,-1 0 1,0 0 0,1 0-1,-1 0 1,0 0 0,1 0-1,-1 0 1,0 0-1,0 0 1,1-1 0,-1 1-1,0 0 1,1 0 0,-1 0-1,0 0 1,0-1 0,1 1-1,-1 0 1,0 0 0,0-1-1,0 1 1,1 0 0,-1 0-1,0-1 1,0 1-1,0 0 1,0 0 0,0-1-1,0 1 1,1 0 0,-1-1-1,0 1 1,0 0 0,0-1-1,0 1 1,0 0 0,0-1-1,0 1 1,0 0 0,0-1-1,0 1 1,-1 0-1,1 0 1,0-1 0,0 1-1,0 0 1,0-1 0,-1 1-1,-4-13-12027</inkml:trace>
</inkml:ink>
</file>

<file path=ppt/ink/ink5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2.293"/>
    </inkml:context>
    <inkml:brush xml:id="br0">
      <inkml:brushProperty name="width" value="0.025" units="cm"/>
      <inkml:brushProperty name="height" value="0.025" units="cm"/>
      <inkml:brushProperty name="color" value="#66CC00"/>
    </inkml:brush>
  </inkml:definitions>
  <inkml:trace contextRef="#ctx0" brushRef="#br0">107 62 19987,'0'0'6070,"-9"11"-4181,-1 2-1413,1 0-1,0 0 0,0 1 0,2 1 0,0-1 0,0 1 0,-6 21 0,5 4-297,1 0-1,2 0 0,1 1 0,3 41 1,1-81-178,-1-1 1,1 1-1,0-1 1,0 1-1,0-1 1,0 0-1,0 1 1,0-1-1,0 1 1,0-1-1,0 1 1,0-1-1,0 1 1,0-1-1,0 1 1,0-1 0,0 1-1,1-1 1,-1 0-1,0 1 1,0-1-1,1 1 1,-1-1-1,0 1 1,0-1-1,1 0 1,-1 1-1,0-1 1,1 0-1,0 1 1,8-13 45,7-27 25,-5-7-71,-2 0 0,-3-1 0,-1 0 0,-3-93 0,-2 136 0,-1-14 0,-3 27 0,0 32 0,3-36 0,1 0 0,1 1 0,-1-1 0,1 1 0,0-1 0,0 0 0,1 0 0,-1 1 0,1-1 0,0 0 0,1 0 0,-1-1 0,1 1 0,3 5 0,-3-8 0,-1 0 0,1 0 0,-1 0 0,1 0 0,0 0 0,0 0 0,0-1 0,0 0 0,0 1 0,0-1 0,0 0 0,0 0 0,0-1 0,1 1 0,-1-1 0,0 0 0,1 1 0,-1-1 0,0-1 0,0 1 0,1 0 0,-1-1 0,0 0 0,0 0 0,4-1 0,0 0 0,-1-1 0,0 0 0,0 0 0,0-1 0,0 0 0,0 0 0,0 0 0,-1 0 0,0-1 0,0 0 0,0 0 0,-1-1 0,0 1 0,0-1 0,4-7 0,6-13 0,-1 0 0,12-36 0,-17 40 0,-12 85 0,-7 1 0,1-19 0,3 0 0,-3 69 0,10-113-113,0 0 0,0 0 0,0 0 0,-1 0 0,1 0 0,0 0 0,0-1 0,0 1 0,0 0 0,0 0 0,1 0 0,-1 0 0,0 0 0,0 0 0,1 0 0,-1-1 0,0 1 0,1 0 0,-1 0 0,1 0 0,-1-1 0,1 1 0,-1 0 0,1-1 0,-1 1 0,1 0 0,0-1 0,-1 1 0,1-1 0,0 1 0,0-1 0,0 1 0,-1-1 0,1 0 0,0 1-1,0-1 1,0 0 0,0 0 0,-1 1 0,1-1 0,0 0 0,0 0 0,0 0 0,0 0 0,0 0 0,1 0 0,0-1-453,1 0 0,-1 0 0,0 0 0,1 0-1,-1-1 1,0 1 0,0-1 0,0 1-1,0-1 1,0 0 0,0 1 0,-1-1 0,1 0-1,0 0 1,1-4 0,11-24-8189</inkml:trace>
</inkml:ink>
</file>

<file path=ppt/ink/ink5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2.669"/>
    </inkml:context>
    <inkml:brush xml:id="br0">
      <inkml:brushProperty name="width" value="0.025" units="cm"/>
      <inkml:brushProperty name="height" value="0.025" units="cm"/>
      <inkml:brushProperty name="color" value="#66CC00"/>
    </inkml:brush>
  </inkml:definitions>
  <inkml:trace contextRef="#ctx0" brushRef="#br0">1 0 20243,'0'0'12140,"0"65"-11756,0-39-384,0-1 0,3-5 0,6-3 0,3-12-2114,-3-5-5125</inkml:trace>
</inkml:ink>
</file>

<file path=ppt/ink/ink5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3.245"/>
    </inkml:context>
    <inkml:brush xml:id="br0">
      <inkml:brushProperty name="width" value="0.025" units="cm"/>
      <inkml:brushProperty name="height" value="0.025" units="cm"/>
      <inkml:brushProperty name="color" value="#66CC00"/>
    </inkml:brush>
  </inkml:definitions>
  <inkml:trace contextRef="#ctx0" brushRef="#br0">135 1 11371,'0'0'16837,"-5"9"-16373,-21 39 285,3 1 0,-24 68 0,39-92-632,1 0 0,1 0 0,2 0 0,0 0 0,1 1-1,2-1 1,2 40 0,0-61-140,-1 0 0,1 0 0,0 0 0,0 0 0,0 0 0,0 0 0,1 0 0,0-1-1,-1 1 1,2 0 0,-1-1 0,0 0 0,1 1 0,-1-1 0,1 0 0,0 0 0,0-1 0,0 1 0,0 0 0,1-1 0,-1 0-1,1 0 1,-1 0 0,5 2 0,2-1-648,0 0 1,0 0-1,1-1 0,-1-1 0,1 1 0,0-2 0,-1 1 1,12-2-1,29-3-5511</inkml:trace>
</inkml:ink>
</file>

<file path=ppt/ink/ink5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4.321"/>
    </inkml:context>
    <inkml:brush xml:id="br0">
      <inkml:brushProperty name="width" value="0.025" units="cm"/>
      <inkml:brushProperty name="height" value="0.025" units="cm"/>
      <inkml:brushProperty name="color" value="#66CC00"/>
    </inkml:brush>
  </inkml:definitions>
  <inkml:trace contextRef="#ctx0" brushRef="#br0">0 0 15054,'0'0'10373,"2"13"-9242,21 349 3503,-26-226-3059,2-185-1575,2 0 0,2 0 0,2 0 0,2 1 0,3-1 0,23-70 0,-30 112 0,-1 1 0,1 0 0,1 0 0,-1 0 0,1 1 0,0-1 0,0 1 0,1 0 0,-1 0 0,1 0 0,0 1 0,0 0 0,1 0 0,0 0 0,8-4 0,-11 6 0,1 1 0,0 0 0,-1 0 0,1 0 0,0 0 0,0 1 0,0-1 0,0 1 0,-1 0 0,1 0 0,0 1 0,0-1 0,0 1 0,0 0 0,-1 0 0,1 0 0,0 0 0,-1 1 0,1-1 0,-1 1 0,0 0 0,1 0 0,-1 0 0,0 1 0,0-1 0,0 1 0,5 5 0,-6-6 0,0 0 0,0 1 0,0-1 0,0 0 0,0 1 0,-1 0 0,1-1 0,-1 1 0,1 0 0,-1 0 0,0-1 0,0 1 0,0 0 0,-1 0 0,1 0 0,-1 0 0,1 1 0,-1-1 0,0 0 0,0 0 0,-1 5 0,-1-3 0,1-1 0,-1 1 0,0-1 0,-1 0 0,1 0 0,-1 0 0,1 0 0,-1-1 0,0 1 0,-1-1 0,1 0 0,-8 6 0,-1 0 0,-1-1 0,0 0 0,0-1 0,-1-1 0,0 0 0,0 0 0,-27 5 0,29-9-78,0-1-1,0 0 1,-18-2-1,29 1 44,-1 0-1,0 0 1,1 0-1,-1-1 0,1 1 1,-1 0-1,1-1 1,-1 1-1,1-1 1,0 0-1,-1 1 0,1-1 1,0 0-1,-1 0 1,-1-2-1,3 2 3,0 0-1,-1 0 1,1 1 0,0-1-1,0 0 1,0 0-1,0 0 1,0 0 0,0 0-1,1 0 1,-1 0 0,0 0-1,0 0 1,1 0-1,-1 0 1,1 1 0,-1-1-1,0 0 1,1 0-1,-1 0 1,1 1 0,0-1-1,-1 0 1,1 1-1,0-1 1,-1 0 0,1 1-1,0-1 1,1 0 0,7-6-1454,0 1 0,0 0 0,0 1 0,1 0 1,14-5-1,-1 0-1524,15-8-3544</inkml:trace>
</inkml:ink>
</file>

<file path=ppt/ink/ink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4.139"/>
    </inkml:context>
    <inkml:brush xml:id="br0">
      <inkml:brushProperty name="width" value="0.025" units="cm"/>
      <inkml:brushProperty name="height" value="0.025" units="cm"/>
    </inkml:brush>
  </inkml:definitions>
  <inkml:trace contextRef="#ctx0" brushRef="#br0">5 155 7143,'0'0'8280,"-1"-11"-5451,0 7-2522,0 0-1,0 0 1,1 0-1,-1-1 1,1 1-1,0 0 1,0-1 0,1 1-1,-1 0 1,1 0-1,0 0 1,0-1-1,1 1 1,-1 0 0,1 0-1,0 1 1,0-1-1,0 0 1,0 1-1,1-1 1,-1 1 0,1-1-1,0 1 1,0 0-1,0 0 1,1 1 0,6-5-1,-3 2-87,0 1-1,1 0 1,-1 0-1,1 1 1,0 0-1,0 1 1,0-1-1,0 2 1,0-1-1,1 1 1,-1 0 0,0 1-1,1 0 1,-1 0-1,14 3 1,-19-2-202,0 1 1,-1 0 0,1 0-1,-1 1 1,1-1 0,-1 0-1,0 1 1,0-1-1,0 1 1,-1 0 0,1 0-1,-1 0 1,1 0 0,-1 0-1,0 0 1,0 0 0,0 0-1,-1 0 1,1 0 0,-1 1-1,1-1 1,-2 7-1,2 5 56,0 1-1,-2-1 0,-3 23 0,0-19-47,-2-1 0,0 0 0,-1-1 0,-1 1 0,0-1 0,-14 19 0,9-14 59,1 1 0,-13 34 0,24-56-66,0 1 1,0-1-1,1 1 0,-1 0 1,1-1-1,-1 1 1,1 0-1,0 0 0,0-1 1,0 1-1,0 0 1,0 0-1,0-1 1,0 1-1,0 0 0,1 0 1,-1-1-1,1 1 1,0 0-1,-1-1 0,1 1 1,1 2-1,0-3-8,-1 0 0,1 1 0,0-1 0,-1-1 0,1 1 0,0 0 0,-1 0 0,1-1 0,0 1-1,0-1 1,0 1 0,-1-1 0,1 0 0,0 1 0,0-1 0,0 0 0,2-1 0,8 0 21,-1-1 0,0 0 1,0-1-1,0 0 0,18-8 1,14-8-194,78-51 0,-58 23-5018,-52 34 898,-10 4-1862,-3 1-6134</inkml:trace>
</inkml:ink>
</file>

<file path=ppt/ink/ink5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4.664"/>
    </inkml:context>
    <inkml:brush xml:id="br0">
      <inkml:brushProperty name="width" value="0.025" units="cm"/>
      <inkml:brushProperty name="height" value="0.025" units="cm"/>
      <inkml:brushProperty name="color" value="#66CC00"/>
    </inkml:brush>
  </inkml:definitions>
  <inkml:trace contextRef="#ctx0" brushRef="#br0">1 1 6374,'0'0'26393,"2"55"-26393,-2-32 0,0-3 0,3-1 0,5-5-1153,1-4-2691,3-6-2754,1-4-5221</inkml:trace>
</inkml:ink>
</file>

<file path=ppt/ink/ink5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5.008"/>
    </inkml:context>
    <inkml:brush xml:id="br0">
      <inkml:brushProperty name="width" value="0.025" units="cm"/>
      <inkml:brushProperty name="height" value="0.025" units="cm"/>
      <inkml:brushProperty name="color" value="#66CC00"/>
    </inkml:brush>
  </inkml:definitions>
  <inkml:trace contextRef="#ctx0" brushRef="#br0">37 0 15214,'0'0'4324,"50"20"-2786,-18 8 256,6 8-353,0 9-128,0 3-128,-8 9-64,-11 5-512,-12 6-129,-7 6-159,-22 10-161,-16 1-64,-11 1-801,-8-5-1825,-6-12-3524,4-17-8968</inkml:trace>
</inkml:ink>
</file>

<file path=ppt/ink/ink5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8.457"/>
    </inkml:context>
    <inkml:brush xml:id="br0">
      <inkml:brushProperty name="width" value="0.025" units="cm"/>
      <inkml:brushProperty name="height" value="0.025" units="cm"/>
    </inkml:brush>
  </inkml:definitions>
  <inkml:trace contextRef="#ctx0" brushRef="#br0">77 155 7207,'5'-10'4607,"4"-5"-3367,29-62 4172,-35 71-4234,-1 0-1,0-1 0,0 1 1,-1-1-1,0 1 1,1-9-1,-19 44 285,7-15-1328,-8 23 171,2 0-1,1 1 1,2 1-1,2 0 0,-8 45 1,9-14-174,3 0 1,2 78-1,5-142-278,0 0 0,0 0 1,1 0-1,0 0 0,0 0 1,0 0-1,1 0 0,0 0 1,0-1-1,1 1 0,-1-1 1,5 7-1,-5-9-257,0-1 0,0 0 0,1 0 0,-1 0 0,0 0 0,1 0 0,-1 0 0,1 0 0,0-1 0,-1 0 0,1 1-1,0-1 1,0 0 0,0 0 0,0 0 0,0-1 0,0 1 0,0-1 0,0 0 0,0 0 0,0 0 0,0 0 0,0 0 0,0-1 0,6-1 0,25-9-7267</inkml:trace>
</inkml:ink>
</file>

<file path=ppt/ink/ink5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8.958"/>
    </inkml:context>
    <inkml:brush xml:id="br0">
      <inkml:brushProperty name="width" value="0.025" units="cm"/>
      <inkml:brushProperty name="height" value="0.025" units="cm"/>
    </inkml:brush>
  </inkml:definitions>
  <inkml:trace contextRef="#ctx0" brushRef="#br0">39 0 18193,'0'0'1580,"-6"13"-80,-1 7-625,1 0 0,0 1-1,1 0 1,2 0-1,-3 30 1,6-22-531,1 0 0,1 0 0,1 0 0,2 0 0,1-1 0,13 38 0,-12-46 204,0 1 0,-2-1 1,0 1-1,-1 0 0,-1 0 1,0 35-1,-24-227-548,20 156 0,3-160 0,0 158 0,0 0 0,1 0 0,1 0 0,0 0 0,2 1 0,-1 0 0,2 0 0,9-16 0,-14 28 0,1 1 0,0-1 0,0 1 0,0 0 0,0-1 0,1 1 0,-1 1 0,1-1 0,0 0 0,0 1 0,0 0 0,0 0 0,0 0 0,0 1 0,0-1 0,1 1 0,-1 0 0,1 0 0,-1 0 0,1 1 0,6 0 0,-9 0 0,1 0 0,-1 0 0,1 0 0,-1 1 0,1-1 0,-1 1 0,1-1 0,-1 1 0,0 0 0,1 0 0,-1 0 0,0 1 0,0-1 0,0 0 0,1 1 0,-1 0 0,-1-1 0,1 1 0,0 0 0,0 0 0,-1 0 0,1 0 0,-1 0 0,0 0 0,1 0 0,-1 1 0,0-1 0,0 0 0,-1 1 0,1-1 0,0 1 0,-1-1 0,1 1 0,-1-1 0,0 1 0,0-1 0,0 5 0,-1-4 0,0 0 0,0 0 0,0 0 0,-1 0 0,1 0 0,-1 0 0,1 0 0,-1 0 0,0-1 0,0 1 0,0-1 0,-1 1 0,1-1 0,-1 0 0,1 0 0,-1 0 0,0 0 0,-4 2 0,-58 30 0,61-32 0,-11 5 0,7-3 0,0 0 0,0-1 0,0 1 0,-1-2 0,1 1 0,-1-1 0,-9 1 0,56-34-2546,25-12-9936,-33 18-100</inkml:trace>
</inkml:ink>
</file>

<file path=ppt/ink/ink5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9.288"/>
    </inkml:context>
    <inkml:brush xml:id="br0">
      <inkml:brushProperty name="width" value="0.025" units="cm"/>
      <inkml:brushProperty name="height" value="0.025" units="cm"/>
    </inkml:brush>
  </inkml:definitions>
  <inkml:trace contextRef="#ctx0" brushRef="#br0">93 0 12075,'0'0'19656,"4"9"-18876,35 70-575,-25-54-175,21 50 0,-32-66-31,0 1 1,-1 0-1,1 1 0,-2-1 0,0 0 0,0 0 0,-1 1 0,0-1 0,-2 13 0,0-8-65,-2 0 1,0-1-1,-1 1 1,0-1-1,-2 0 1,1-1-1,-12 18 1,12-22-203,0 0 1,0 0 0,-1-1-1,0 0 1,0-1 0,-1 1 0,0-1-1,0-1 1,-1 1 0,0-2 0,-11 7-1,-24 0-6858</inkml:trace>
</inkml:ink>
</file>

<file path=ppt/ink/ink5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48.581"/>
    </inkml:context>
    <inkml:brush xml:id="br0">
      <inkml:brushProperty name="width" value="0.025" units="cm"/>
      <inkml:brushProperty name="height" value="0.025" units="cm"/>
    </inkml:brush>
  </inkml:definitions>
  <inkml:trace contextRef="#ctx0" brushRef="#br0">36 150 8168,'0'0'16559,"1"-6"-15550,0-3-468,-1 0 0,0-1 0,0 1 0,-1 0-1,0 0 1,-1 0 0,0 0 0,0 0 0,-1 0 0,0 0-1,0 1 1,-9-16 0,12 24-541,0 0 0,-1 0 1,1 0-1,0 0 0,0 1 0,0-1 0,0 0 0,0 0 1,0 0-1,0 0 0,0 1 0,0-1 0,-1 0 0,1 0 1,0 0-1,0 0 0,0 0 0,0 0 0,0 0 0,-1 1 1,1-1-1,0 0 0,0 0 0,0 0 0,0 0 0,-1 0 1,1 0-1,0 0 0,0 0 0,0 0 0,0 0 1,-1 0-1,1 0 0,0 0 0,0 0 0,0 0 0,-1 0 1,1 0-1,0 0 0,0 0 0,0 0 0,0 0 0,-1-1 1,1 1-1,0 0 0,0 0 0,0 0 0,0 0 0,0 0 1,0 0-1,-1 0 0,1-1 0,0 1 0,0 0 0,0 0 1,0 0-1,0 0 0,0-1 0,0 1 0,0 0 0,0 0 1,0 0-1,0 0 0,-1-1 0,1 1 0,0 0 1,0 0-1,0 0 0,1-1 0,-1 2-1,0-1-1,0 0 1,0 0 0,1 1 0,-1-1-1,0 0 1,0 0 0,1 0-1,-1 1 1,0-1 0,1 0-1,-1 0 1,0 0 0,0 0-1,1 0 1,-1 0 0,0 0 0,1 1-1,-1-1 1,0 0 0,1 0-1,-1 0 1,0 0 0,1 0-1,-1 0 1,0-1 0,1 1-1,-1 0 1,0 0 0,1 0 0,-1 0-1,0 0 1,1 0 0,-1-1-1,0 1 1,1 0 0,-1 0-1,0 0 1,0-1 0,1 1 0,-1 0-1,0 0 1,0-1 0,0 1-1,1-1 1,-1 1-324,12-8-1081,-7 7-2479,-2 17-16460</inkml:trace>
</inkml:ink>
</file>

<file path=ppt/ink/ink5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49.763"/>
    </inkml:context>
    <inkml:brush xml:id="br0">
      <inkml:brushProperty name="width" value="0.025" units="cm"/>
      <inkml:brushProperty name="height" value="0.025" units="cm"/>
    </inkml:brush>
  </inkml:definitions>
  <inkml:trace contextRef="#ctx0" brushRef="#br0">251 173 13325,'-28'31'228,"1"1"0,2 2 0,2 0 1,1 1-1,1 1 0,2 1 1,2 1-1,-12 40 0,19-46-122,1 0-1,2 1 0,2 0 1,0 1-1,3-1 0,0 1 1,3-1-1,0 1 1,2-1-1,11 47 0,-5-47 84,1 0 0,1-1 0,2-1 0,1 0 0,35 55 0,-37-68-246,0-1 0,1 0 0,1 0 0,1-2 0,0 0 0,1 0 0,0-2 0,1 0 0,1 0 0,27 13 0,-38-22-1,1-1 0,-1 0-1,1 0 1,0-1 0,0 0-1,0 0 1,0-1 0,0 0-1,0-1 1,1 1 0,-1-2-1,0 1 1,0-1 0,0 0-1,0-1 1,15-5 0,-12 3 232,0-2 0,-1 0 1,0 0-1,0-1 0,-1 0 0,1-1 1,-2 0-1,1 0 0,-1-1 1,0 0-1,6-11 0,10-16 626,-1 0 0,-2-2 0,-2-1-1,-1 0 1,-3-1 0,21-79 0,-21 48-314,-2 0 0,-4 0 0,0-97 0,-9 130-357,-2-1 0,-1 1 0,-2 0 0,-2 0 0,-13-40 0,14 58-108,0 1 0,-2-1 0,-1 2 0,0-1 0,-1 1 0,-1 1 0,-1 0 0,0 1 0,-1 0-1,-1 0 1,-18-14 0,25 24-166,-1 0-1,1 1 1,-1 0 0,0 0-1,-1 1 1,1 0-1,-1 0 1,0 1 0,0 1-1,0-1 1,0 1-1,-15-1 1,18 3-351,-1 0 1,0 0-1,0 1 1,1 0-1,-1 0 1,0 0-1,1 1 1,-1 0-1,1 0 1,0 1-1,-8 4 1,-25 18-4961</inkml:trace>
</inkml:ink>
</file>

<file path=ppt/ink/ink5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0.963"/>
    </inkml:context>
    <inkml:brush xml:id="br0">
      <inkml:brushProperty name="width" value="0.025" units="cm"/>
      <inkml:brushProperty name="height" value="0.025" units="cm"/>
    </inkml:brush>
  </inkml:definitions>
  <inkml:trace contextRef="#ctx0" brushRef="#br0">286 103 12139,'-14'4'721,"-3"2"-437,0 1-1,1 0 0,-1 1 1,2 1-1,-1 0 1,1 1-1,1 0 1,0 2-1,0-1 0,-22 27 1,26-24-193,0 0-1,1 1 1,1 0 0,1 1 0,0-1-1,1 2 1,0-1 0,1 0 0,1 1-1,1 0 1,0 0 0,2 0 0,0 1-1,0-1 1,3 18 0,0-27-25,0 1 1,0 0 0,1 0-1,0-1 1,1 0 0,0 1-1,0-1 1,1-1 0,0 1-1,0-1 1,1 0 0,-1 0-1,2 0 1,-1-1 0,15 11-1,-2-2 120,1-1 0,1-1 0,0-1 0,39 16 0,-40-21-107,1 0-1,0-1 0,0-1 1,0-2-1,1 0 1,-1-1-1,1-1 0,-1 0 1,1-2-1,0-1 0,-1-1 1,1 0-1,-1-2 0,0 0 1,-1-2-1,1 0 1,32-17-1,-37 15 101,0 0 0,-1 0 0,-1-2 0,0 0 0,0 0 0,-1-1 0,0-1 0,-1 0 0,-1-1 0,0 0 0,-1-1 0,-1 0 0,0 0 0,-1-1 0,0 0 0,-1-1 0,-1 0 0,-1 0 0,-1 0 0,0 0 0,3-33 0,-7 34 82,0 0-1,-1-1 0,0 1 0,-2 0 1,0 1-1,-1-1 0,0 0 0,-1 1 0,-1 0 1,0 0-1,-1 1 0,-1 0 0,0 0 1,-1 0-1,0 1 0,-15-15 0,16 19-264,-1 0 0,0 1-1,0 0 1,0 1 0,-1 0-1,-1 0 1,1 1 0,-1 0-1,0 1 1,0 0 0,-1 1-1,1 1 1,-1-1 0,0 2-1,0 0 1,0 0 0,0 1-1,0 0 1,-1 1 0,1 1-1,0 0 1,-14 3 0,16-2-347,1 1 1,0 1 0,-1-1 0,2 2-1,-1-1 1,0 1 0,-14 11 0,-50 49-7328,58-51 4673,-12 13-8158</inkml:trace>
</inkml:ink>
</file>

<file path=ppt/ink/ink5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4.885"/>
    </inkml:context>
    <inkml:brush xml:id="br0">
      <inkml:brushProperty name="width" value="0.025" units="cm"/>
      <inkml:brushProperty name="height" value="0.025" units="cm"/>
    </inkml:brush>
  </inkml:definitions>
  <inkml:trace contextRef="#ctx0" brushRef="#br0">35 146 6534,'0'0'17371,"-12"-38"-12246,12 37-5080,-1 0 0,1 1-1,0-1 1,-1 0 0,1 1-1,-1-1 1,1 0 0,0 1 0,-1-1-1,0 0 1,1 1 0,-1-1-1,1 1 1,-1-1 0,0 1 0,1 0-1,-1-1 1,0 1 0,1 0-1,-1-1 1,0 1 0,0 0 0,1 0-1,-1-1 1,0 1 0,0 0 0,1 0-1,-2 0 1,1 1-18,1-1 0,-1 1-1,1-1 1,-1 1 0,1 0 0,0-1 0,-1 1-1,1-1 1,0 1 0,0 0 0,0-1 0,-1 1 0,1 0-1,0 0 1,0-1 0,0 1 0,0 0 0,0-1-1,0 1 1,0 0 0,0-1 0,1 2 0,-1-1-22,0-1 1,0 1-1,0 0 1,0 0-1,0-1 1,0 1-1,0 0 1,1-1 0,-1 1-1,0 0 1,0-1-1,1 1 1,-1 0-1,1-1 1,-1 1-1,0-1 1,1 1-1,-1 0 1,1-1 0,-1 1-1,1-1 1,-1 1-1,1-1 1,0 0-1,-1 1 1,1-1-1,0 0 1,-1 1-1,1-1 1,0 0 0,-1 0-1,1 0 1,0 1-1,-1-1 1,1 0-1,0 0 1,0 0-1,-1 0 1,1 0-1,0 0 1,0 0 0,-1-1-1,1 1 1,0 0-1,-1 0 1,1-1-1,0 1 1,-1 0-1,1-1 1,0 1-1,-1 0 1,1-1 0,-1 1-1,1-1 1,-1 1-1,1-1 1,-1 1-1,1-1 1,-1 1-1,1-1 1,-1 0-1,0 1 1,1-1-1,-1 0 1,0 0 0,2-2 79,-1 1 1,1-1 0,-1 1 0,0-1-1,0 0 1,0 0 0,0 0-1,-1 1 1,1-1 0,-1 0 0,0 0-1,0 0 1,0 0 0,0 0 0,0 0-1,-1-4 1,0 7-86,1-1 0,0 1 0,0 0 0,-1 0 0,1-1 0,0 1 0,0 0 0,-1 0 0,1 0 0,0 0 0,-1 0 0,1-1 0,0 1 0,-1 0 0,1 0 0,0 0 0,-1 0 0,1 0 0,0 0 0,-1 0 0,1 0 0,0 0 0,-1 0 0,1 0 0,0 1 0,-1-1 0,1 0 0,0 0 0,-1 0 0,1 0 0,0 0 0,-1 1 0,1-1 0,0 0 0,0 0 0,-1 0 0,1 1 0,0-1 0,0 0 0,0 0 0,-1 1 0,1-1 0,0 0 0,0 1 0,0-1 0,0 0 0,-1 1 0,1-1 0,-11 15 0,9-10 0,-1 0 0,2 1 0,-1-1 0,1 0 0,-1 1 0,1-1 0,0 8 0,34-77 0,-25 36 0,-13 79 0,7-33 0,9-41 0,-4-2 0,5-14 0,-8 29 0,-2 14 0,-2 1 0,-1-1 0,1 1 0,0-1 0,1 0 0,-1 1 0,1-1 0,0 0 0,0 1 0,1 3 0,2-72 0,13 100-7388,-12-24 2023,-2-6-2189</inkml:trace>
</inkml:ink>
</file>

<file path=ppt/ink/ink5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6.292"/>
    </inkml:context>
    <inkml:brush xml:id="br0">
      <inkml:brushProperty name="width" value="0.025" units="cm"/>
      <inkml:brushProperty name="height" value="0.025" units="cm"/>
    </inkml:brush>
  </inkml:definitions>
  <inkml:trace contextRef="#ctx0" brushRef="#br0">26 152 15439,'0'0'11498,"-12"1"-8449,10-22-1438,-1 11-793,-2 11-466,4 0-352,1 1 0,-1-1 0,1 0 0,0 0 0,-1 0 0,1 0 0,0 0 0,0 1 0,0-1 0,0 0 0,0 0 0,0 0 0,0 1 0,0-1 0,0 0 0,1 0 0,-1 0 0,1 2 0,5 1 0,1-17 0,-4 2 0,-1 0 0,0 0 0,0 0 0,-1-13 0,-3 22 0,-2 8 0,-2 7 0,2 3 0,2 0 0,-1 0 0,2 0 0,1 17 0,25-81 0,-24 43 0,6-11 0,-1-1 0,-1 1 0,-1-1 0,0 0 0,2-30 0,-19 77 0,6 3 0,1 1 0,1-1 0,0 36 0,32-119-1276,-13 14-3506,-6 10-2709,0-3-7371</inkml:trace>
</inkml:ink>
</file>

<file path=ppt/ink/ink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4.502"/>
    </inkml:context>
    <inkml:brush xml:id="br0">
      <inkml:brushProperty name="width" value="0.025" units="cm"/>
      <inkml:brushProperty name="height" value="0.025" units="cm"/>
    </inkml:brush>
  </inkml:definitions>
  <inkml:trace contextRef="#ctx0" brushRef="#br0">0 175 19186,'0'0'9833,"65"-53"-8904,-19 33-672,3-1-225,5-1-897,-5 3-2659,-6-1-1857,-7 0-4388</inkml:trace>
</inkml:ink>
</file>

<file path=ppt/ink/ink5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2.289"/>
    </inkml:context>
    <inkml:brush xml:id="br0">
      <inkml:brushProperty name="width" value="0.025" units="cm"/>
      <inkml:brushProperty name="height" value="0.025" units="cm"/>
    </inkml:brush>
  </inkml:definitions>
  <inkml:trace contextRef="#ctx0" brushRef="#br0">47 71 7815,'0'0'18738,"-9"-4"-14061,8 4-4648,-25 2 807,26-2-824,-1 0-1,1 0 0,-1 0 0,1 0 0,-1 0 0,1 0 1,0 0-1,-1 1 0,1-1 0,-1 0 0,1 0 1,0 0-1,-1 0 0,1 1 0,0-1 0,-1 0 1,1 1-1,0-1 0,-1 0 0,1 0 0,0 1 1,-1-1-1,1 0 0,0 1 0,0-1 0,0 1 1,-1-1-1,1 0 0,0 1 0,0-1 0,0 1 1,0-1-1,0 0 0,0 1 0,0-1 0,0 1 1,0-1-1,0 1 0,0-1 0,0 0 0,0 1 0,0-1 1,0 1-1,0-1 0,0 0 0,0 1 0,1-1 1,-1 1-1,0-1 0,0 0 0,0 1 0,1-1 1,-1 0-1,0 1 0,1-1 0,-1 0 0,0 1 1,1-1-1,0 1 0,-1-1-11,1 1 0,0-1 0,-1 1 0,1-1 0,0 1 0,-1-1 0,1 1 0,0-1 0,0 1 0,0-1 0,-1 0 0,1 0 0,0 1 0,0-1 0,0 0 0,0 0 0,0 0 0,-1 0 0,1 0 0,0 0 0,0 0 0,0 0 0,0 0 0,0-1 0,-1 1 0,1 0 0,0 0 0,0-1 0,0 1 0,-1 0 0,1-1 0,0 1 0,0-1 0,-1 1 0,1-1 0,0 0 0,-1 1 0,1-1 0,0-1 0,2 0 0,-1-1 0,0 0 0,0 1 0,0-1 0,0 0 0,0 0 0,0 0 0,1-5 0,1-24 0,-4 31 0,1 1 0,-1-1 0,0 0 0,0 0 0,0 0 0,0 0 0,0 1 0,0-1 0,0 0 0,0 0 0,0 0 0,0 0 0,0 1 0,-1-1 0,1 0 0,0 0 0,-1 0 0,1 1 0,0-1 0,-1 0 0,1 0 0,-1 1 0,1-1 0,-1 0 0,0 1 0,1-1 0,-1 1 0,0-1 0,0 0 0,0 2 0,-1-1 0,1 1 0,0 0 0,0 0 0,0 0 0,0 0 0,0 0 0,0 0 0,1 0 0,-1 0 0,0 0 0,0 0 0,1 1 0,-1-1 0,1 0 0,-1 0 0,1 1 0,-1-1 0,1 0 0,0 1 0,0-1 0,0 0 0,0 3 0,-5 34 0,5-36 0,0-1 0,-1 1 0,1 0 0,0-1 0,0 1 0,0 0 0,0-1 0,1 1 0,-1 0 0,0-1 0,1 1 0,-1 0 0,1-1 0,-1 1 0,1-1 0,1 4 0,-1-5 0,0 0 0,-1 0 0,1-1 0,0 1 0,-1 0 0,1 0 0,-1 0 0,1 0 0,0 0 0,-1-1 0,1 1 0,-1 0 0,1 0 0,-1-1 0,1 1 0,0-1 0,-1 1 0,0 0 0,1-1 0,-1 1 0,1-1 0,-1 1 0,1-1 0,-1 1 0,0-1 0,1 1 0,-1-2 0,4-4 0,0 0 0,-1 0 0,0 0 0,0 0 0,0 0 0,-1-1 0,2-7 0,-7 30 0,1 0 0,1 0 0,0 0 0,3 22 0,-2-38 0,0 0 0,0 0 0,1 1 0,-1-1 0,0 0 0,0 0 0,0 0 0,1 1 0,-1-1 0,0 0 0,0 0 0,1 0 0,-1 0 0,0 1 0,1-1 0,-1 0 0,0 0 0,0 0 0,1 0 0,-1 0 0,0 0 0,1 0 0,-1 0 0,0 0 0,0 0 0,1 0 0,-1 0 0,0 0 0,1 0 0,-1 0 0,0 0 0,0 0 0,1-1 0,-1 1 0,0 0 0,0 0 0,1 0 0,-1 0 0,0 0 0,0-1 0,1 1 0,-1 0 0,0 0 0,0-1 0,0 1 0,1 0 0,-1 0 0,0-1 0,0 1 0,0 0 0,0 0 0,0-1 0,0 1 0,1-1 0,9-12 0,0-24 0,-8 32 0,0 14 0,0 6 0,-1-20 0,7-29 0,-2 26 0,3 19 0,-4 2 0,-5-7 0,-4-7 0,4-31-7781,1 30 6134,-1-10-5389</inkml:trace>
</inkml:ink>
</file>

<file path=ppt/ink/ink5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3.832"/>
    </inkml:context>
    <inkml:brush xml:id="br0">
      <inkml:brushProperty name="width" value="0.025" units="cm"/>
      <inkml:brushProperty name="height" value="0.025" units="cm"/>
    </inkml:brush>
  </inkml:definitions>
  <inkml:trace contextRef="#ctx0" brushRef="#br0">2 106 15567,'0'0'12983,"15"-1"-8766,-31 4-4217,16 0 0,10-2 0,-8-7 0,-3 13 0,2-2 0,-1-1 0,1 1 0,0 0 0,0-1 0,0 1 0,0-1 0,1 1 0,0-1 0,0 0 0,0 0 0,0 0 0,1 0 0,4 6 0,-6-9 0,1 1 0,-1-1 0,0 0 0,1 1 0,-1-1 0,1 0 0,0 0 0,-1 0 0,1 0 0,0 0 0,-1-1 0,1 1 0,0 0 0,0-1 0,0 1 0,0-1 0,0 0 0,-1 0 0,1 1 0,0-1 0,0 0 0,0-1 0,0 1 0,0 0 0,0-1 0,0 1 0,0-1 0,-1 1 0,1-1 0,0 0 0,0 0 0,-1 0 0,1 0 0,0 0 0,-1 0 0,3-2 0,-2 1 0,0 0 0,0-1 0,0 1 0,0 0 0,0-1 0,-1 1 0,1-1 0,-1 0 0,0 1 0,1-1 0,-1 0 0,-1 0 0,1 0 0,0 0 0,-1 0 0,1 0 0,-1 0 0,0 0 0,0-4 0,0 5 0,0 0 0,0 1 0,-1-1 0,1 0 0,0 0 0,-1 0 0,1 1 0,-1-1 0,0 0 0,0 0 0,1 1 0,-1-1 0,0 0 0,0 1 0,-1-1 0,1 1 0,0 0 0,0-1 0,-1 1 0,1 0 0,-1 0 0,1 0 0,-1 0 0,1 0 0,-1 0 0,0 0 0,1 0 0,-1 1 0,0-1 0,0 1 0,-1-1 0,0 0 0,0 1 0,1 0 0,-1 0 0,0 0 0,1 0 0,-1 0 0,0 1 0,1-1 0,-1 1 0,1-1 0,-1 1 0,1 0 0,-1 0 0,1 0 0,-1 1 0,1-1 0,0 0 0,0 1 0,0 0 0,0-1 0,0 1 0,0 0 0,0 0 0,0 0 0,-1 3 0,1-2 0,0 1 0,0 0 0,1 0 0,-1 0 0,1 0 0,0 0 0,0 1 0,0-1 0,1 0 0,-1 0 0,1 1 0,0-1 0,0 0 0,2 9 0,-2-12 0,0-1 0,1 1 0,-1 0 0,0-1 0,0 1 0,1-1 0,-1 1 0,1-1 0,-1 1 0,0-1 0,1 1 0,-1-1 0,1 1 0,-1-1 0,1 1 0,-1-1 0,1 0 0,0 1 0,-1-1 0,1 0 0,-1 0 0,1 1 0,0-1 0,-1 0 0,1 0 0,0 0 0,-1 0 0,1 0 0,0 0 0,-1 0 0,1 0 0,-1 0 0,1 0 0,0 0 0,-1 0 0,1 0 0,0-1 0,-1 1 0,1 0 0,-1 0 0,1-1 0,0 1 0,-1 0 0,1-1 0,-1 1 0,1-1 0,-1 1 0,1-1 0,0 0 0,27-21 0,-21 14 0,0-1 0,0 1 0,-1-1 0,0 0 0,-1-1 0,0 1 0,0-1 0,-1 0 0,0-1 0,-1 1 0,0 0 0,-1-1 0,2-13 0,-4 24 0,0-1 0,0 0 0,0 1 0,-1-1 0,1 0 0,0 1 0,0-1 0,0 1 0,-1-1 0,1 1 0,0-1 0,-1 0 0,1 1 0,0-1 0,-1 1 0,1-1 0,-1 1 0,1 0 0,0-1 0,-1 1 0,0-1 0,1 1 0,-1 0 0,1-1 0,-1 1 0,1 0 0,-1 0 0,1-1 0,-1 1 0,0 0 0,1 0 0,-1 0 0,0 0 0,1 0 0,-1 0 0,1 0 0,-1 0 0,0 0 0,1 0 0,-1 0 0,0 0 0,1 0 0,-1 1 0,1-1 0,-1 0 0,0 0 0,1 1 0,-1-1 0,1 0 0,-1 1 0,-2 0 0,-1 1 0,1-1 0,0 1 0,0-1 0,0 1 0,1 0 0,-1 0 0,-4 5 0,1 0 0,1 0 0,0 1 0,1 0 0,-1 0 0,1 0 0,1 1 0,-1-1 0,2 1 0,-1 0 0,1-1 0,0 1 0,0 14 0,2-23 0,0 1 0,1-1 0,-1 0 0,0 0 0,0 0 0,0 1 0,1-1 0,-1 0 0,0 0 0,0 0 0,1 0 0,-1 0 0,0 0 0,0 1 0,1-1 0,-1 0 0,0 0 0,0 0 0,1 0 0,-1 0 0,0 0 0,1 0 0,-1 0 0,0 0 0,0 0 0,1 0 0,-1 0 0,0-1 0,0 1 0,1 0 0,-1 0 0,0 0 0,0 0 0,1 0 0,-1 0 0,0-1 0,0 1 0,0 0 0,1 0 0,-1 0 0,0-1 0,0 1 0,0 0 0,1 0 0,-1-1 0,0 1 0,13-10 0,10-10-160,15-14-1528,-35 31 1120,0 0 1,0 0-1,0 0 1,-1-1-1,0 1 1,1-1-1,-1 1 1,2-6-1,-3-4-12687</inkml:trace>
</inkml:ink>
</file>

<file path=ppt/ink/ink5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4.815"/>
    </inkml:context>
    <inkml:brush xml:id="br0">
      <inkml:brushProperty name="width" value="0.025" units="cm"/>
      <inkml:brushProperty name="height" value="0.025" units="cm"/>
    </inkml:brush>
  </inkml:definitions>
  <inkml:trace contextRef="#ctx0" brushRef="#br0">391 39 10346,'-10'1'3085,"-4"0"-2634,0 2 1,1 0-1,0 1 0,0 0 0,0 1 0,0 1 0,1 0 0,-1 0 0,2 1 0,-1 1 0,-16 14 0,6-5-145,1 1-1,1 1 0,0 1 0,2 0 0,0 2 0,2 0 0,-20 34 0,29-43-181,1 0-1,1 0 1,0 0 0,1 0-1,0 1 1,1 0 0,0 0-1,1 0 1,1 0 0,1 0-1,0 0 1,0 0 0,1 1-1,1-1 1,1 0 0,5 19-1,-1-13 22,1 0 0,1 0 0,1-1 0,0 0 0,2-1 0,0 0 0,1-1 0,0-1 0,1 0 0,2 0 0,-1-2 0,1 0 0,1 0 0,1-2 0,27 16 0,-25-18-143,-1 0-1,2-1 1,0-1-1,0-1 1,0-1 0,0 0-1,1-2 1,0-1-1,0 0 1,0-2 0,1-1-1,-1 0 1,0-2-1,42-7 1,-52 6 78,0-1 0,-1 0-1,1 0 1,0-1 0,-1-1 0,0 0 0,-1 0 0,1-1-1,-1-1 1,0 0 0,-1 0 0,0-1 0,13-15-1,-12 10 163,-1 1 0,-1-2-1,0 1 1,-1-1 0,0 0-1,-1-1 1,-1 0 0,-1 1-1,4-26 1,-4 15 27,-2-1 1,0 0-1,-2 1 1,-2-1-1,0 0 0,-1 1 1,-2-1-1,-1 1 0,-1 0 1,-1 1-1,-1-1 1,-20-37-1,18 44-269,-1 0 0,0 1 0,-2 0 0,0 1 0,-1 0 0,-1 1 0,0 1 0,-1 0 0,-31-19 0,34 26 0,1 0 0,-1 1 0,0 1 0,0 1 0,-1 0 0,0 0 0,0 2 0,0 0 0,0 0 0,0 2 0,0 0 0,-1 0 0,1 2 0,-30 3 0,37-2-256,1 0 0,-1 0 0,1 1-1,-1 0 1,1 0 0,0 0 0,0 1 0,-8 6 0,8-4-420,0 0 1,0 0 0,0 0-1,1 1 1,0 0-1,0 1 1,1-1 0,0 1-1,0 0 1,1 0 0,-4 11-1,-7 24-7940</inkml:trace>
</inkml:ink>
</file>

<file path=ppt/ink/ink5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3.026"/>
    </inkml:context>
    <inkml:brush xml:id="br0">
      <inkml:brushProperty name="width" value="0.025" units="cm"/>
      <inkml:brushProperty name="height" value="0.025" units="cm"/>
      <inkml:brushProperty name="color" value="#66CC00"/>
    </inkml:brush>
  </inkml:definitions>
  <inkml:trace contextRef="#ctx0" brushRef="#br0">1 839 15278,'0'0'3049,"9"-11"-1699,-2 2-1040,1 0 1,-2-1-1,1 0 0,-2 0 0,1-1 0,-1 0 0,-1 0 0,0 0 0,0 0 0,2-16 1,12-100 952,-6 0 0,-9-250 1,-3 372-1268,0 0 3,0 0-1,0 0 0,-1 0 1,1 0-1,-1 0 1,0 0-1,-1 0 0,1 0 1,-1 0-1,-3-6 0,1 34-12911,0-14 1788</inkml:trace>
</inkml:ink>
</file>

<file path=ppt/ink/ink5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3.385"/>
    </inkml:context>
    <inkml:brush xml:id="br0">
      <inkml:brushProperty name="width" value="0.025" units="cm"/>
      <inkml:brushProperty name="height" value="0.025" units="cm"/>
      <inkml:brushProperty name="color" value="#66CC00"/>
    </inkml:brush>
  </inkml:definitions>
  <inkml:trace contextRef="#ctx0" brushRef="#br0">1 793 17328,'0'0'3908,"10"-8"-3283,4-4-397,-1-1 1,0 0 0,-1-1 0,-1-1 0,0 0-1,-1 0 1,0-1 0,-1 0 0,10-29 0,59-177 174,-73 203-398,14-43 108,-3-1 0,-2 0 1,7-108-1,-21 171-83,0 0-1,0 0 1,0-1-1,0 1 1,0 0-1,0-1 1,-1 1-1,1 0 1,0-1 0,0 1-1,0 0 1,0-1-1,0 1 1,0 0-1,0-1 1,0 1-1,1 0 1,-1-1-1,0 1 1,0 0-1,0-1 1,0 1-1,0 0 1,1-1-1,-1 1 1,0 0-1,0 0 1,0-1-1,1 1 1,-1 0-1,0 0 1,0-1-1,1 1 1,-1 0-1,0 0 1,0 0 0,1 0-1,-1-1 1,0 1-1,1 0 1,-1 0-1,10 15 243,12 38-517,-19-45 388,-1-3-220,63 148 751,-20-81-1664,-36-62-44,0 1 0,0-1 0,1-1 0,12 9 0,2-3-5345</inkml:trace>
</inkml:ink>
</file>

<file path=ppt/ink/ink5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5.447"/>
    </inkml:context>
    <inkml:brush xml:id="br0">
      <inkml:brushProperty name="width" value="0.025" units="cm"/>
      <inkml:brushProperty name="height" value="0.025" units="cm"/>
      <inkml:brushProperty name="color" value="#66CC00"/>
    </inkml:brush>
  </inkml:definitions>
  <inkml:trace contextRef="#ctx0" brushRef="#br0">1 4853 4644,'0'0'12914,"10"-8"-12364,196-199 1025,58-49-1469,116-71-44,-128 108-33,586-483 361,-653 546-180,176-135 466,-40 32-261,-23-26 889,-254 241-1160,314-262 10,-146 134 242,-118 91-349,253-224 136,-250 221-151,120-79 1,-25 20-2,91-56 39,10-7 20,23-35 24,-89 70 2612,-211 162-3038,0-2 1167,-16 7-3563,-9 2-4197,-11 1-3649</inkml:trace>
</inkml:ink>
</file>

<file path=ppt/ink/ink5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6.353"/>
    </inkml:context>
    <inkml:brush xml:id="br0">
      <inkml:brushProperty name="width" value="0.025" units="cm"/>
      <inkml:brushProperty name="height" value="0.025" units="cm"/>
      <inkml:brushProperty name="color" value="#66CC00"/>
    </inkml:brush>
  </inkml:definitions>
  <inkml:trace contextRef="#ctx0" brushRef="#br0">3 3 14670,'0'0'10164,"9"-1"-8461,-7 1-1638,0-1-1,0 1 0,1 0 1,-1 0-1,0 0 1,0 0-1,0 0 1,0 0-1,0 1 0,1-1 1,-1 1-1,0-1 1,0 1-1,0 0 1,0 0-1,0 0 0,0 0 1,2 2-1,-2 0-17,0 0 0,0 1 0,-1-1 0,1 1 0,-1-1 0,0 1-1,0-1 1,0 1 0,0 0 0,-1-1 0,1 1 0,-1 0 0,0 0-1,-1 4 1,-1 38 107,-2 0-1,-2 0 1,-2-1-1,-19 62 1,8-29-41,18-50 108,1-27-200,0 0 0,1-1 1,-1 1-1,1 0 0,-1-1 1,0 1-1,1-1 0,-1 1 0,1 0 1,-1-1-1,1 1 0,0-1 0,-1 1 1,1-1-1,0 0 0,-1 1 1,1-1-1,0 0 0,-1 1 0,1-1 1,1 0-1,3 1 99,1-1 0,-1 0 0,0 0 0,0-1 0,1 0 0,-1 0 1,9-3-1,37-11 457,88-42 1,12-3 7,-133 57-5801,-13 4 405,-19-1-10242</inkml:trace>
</inkml:ink>
</file>

<file path=ppt/ink/ink5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6.901"/>
    </inkml:context>
    <inkml:brush xml:id="br0">
      <inkml:brushProperty name="width" value="0.025" units="cm"/>
      <inkml:brushProperty name="height" value="0.025" units="cm"/>
      <inkml:brushProperty name="color" value="#66CC00"/>
    </inkml:brush>
  </inkml:definitions>
  <inkml:trace contextRef="#ctx0" brushRef="#br0">1 68 19282,'0'0'9524,"3"12"-8585,3 20-634,-1 0 0,-1 1 0,-2 0-1,-3 46 1,2 45 520,10-163-152,-1-265-673,-10 290 0,0 16 0,0 0 0,0 0 0,0 0 0,0 0 0,0 0 0,0 0 0,1 0 0,-1 0 0,1 0 0,-1 0 0,1 0 0,0-1 0,0 1 0,0 0 0,0 0 0,0-1 0,0 1 0,0-1 0,0 1 0,1-1 0,-1 1 0,1-1 0,-1 0 0,1 0 0,-1 1 0,1-1 0,0 0 0,0-1 0,-1 1 0,1 0 0,0 0 0,0-1 0,0 1 0,0-1 0,0 0 0,0 1 0,0-1 0,2 0 0,1-1 0,0 1 0,-1 0 0,1-1 0,0 0 0,-1 0 0,1-1 0,-1 1 0,1-1 0,-1 0 0,0 0 0,0-1 0,0 1 0,0-1 0,0 0 0,3-3 0,20-31 0,-24 31 0,0 0 0,1 1 0,0-1 0,0 1 0,8-7 0,-11 62 0,-16 53 0,9-71 0,1-1 0,0 39 0,5-69-94,0 0 0,0 0 0,0 0 0,0 0 0,0 0 0,0 0 0,0 0 0,0 0 0,1 0 0,-1 0 0,0 0 0,1 0 0,-1 0 0,1 0 1,-1 0-1,1 0 0,-1-1 0,1 1 0,-1 0 0,1 0 0,0-1 0,0 1 0,-1 0 0,1-1 0,0 1 0,1 1 0,0-2-193,-1 0 0,0 0 0,1 0 1,-1 0-1,0 0 0,0 0 0,1 0 0,-1-1 1,0 1-1,0 0 0,1-1 0,-1 1 0,0-1 0,0 1 1,0-1-1,0 0 0,1 1 0,-1-1 0,0 0 1,0 0-1,0 0 0,1-1 0,15-19-9893</inkml:trace>
</inkml:ink>
</file>

<file path=ppt/ink/ink5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7.261"/>
    </inkml:context>
    <inkml:brush xml:id="br0">
      <inkml:brushProperty name="width" value="0.025" units="cm"/>
      <inkml:brushProperty name="height" value="0.025" units="cm"/>
      <inkml:brushProperty name="color" value="#66CC00"/>
    </inkml:brush>
  </inkml:definitions>
  <inkml:trace contextRef="#ctx0" brushRef="#br0">0 1 16688,'0'0'12684,"65"67"-12588,-42-31-192,-5-7-3812,-2-11-5957</inkml:trace>
</inkml:ink>
</file>

<file path=ppt/ink/ink5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8.472"/>
    </inkml:context>
    <inkml:brush xml:id="br0">
      <inkml:brushProperty name="width" value="0.025" units="cm"/>
      <inkml:brushProperty name="height" value="0.025" units="cm"/>
      <inkml:brushProperty name="color" value="#66CC00"/>
    </inkml:brush>
  </inkml:definitions>
  <inkml:trace contextRef="#ctx0" brushRef="#br0">73 77 5157,'0'0'6411,"4"-9"-2658,-1 2-2700,10-27 1659,-9 7 5444,-28 61-6330,10-3-1494,2 1 1,1 0 0,1 1 0,2 0-1,2 1 1,0 0 0,3 0 0,0 56-1,3-85-356,0 1-1,1-1 1,-1 0 0,1 1-1,0-1 1,1 0-1,-1 0 1,1 0-1,0 0 1,0 0-1,1-1 1,-1 1-1,1 0 1,0-1-1,0 0 1,1 0 0,-1 0-1,1 0 1,0 0-1,0-1 1,0 0-1,0 0 1,1 0-1,8 4 1,-8-5-551,0 0-1,0-1 1,0 1 0,0-1 0,0 0 0,0-1-1,6 1 1,-5-1-915,0-1-1,1 0 1,-1 0-1,0 0 1,1 0-1,6-4 1,16-9-14189</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0.534"/>
    </inkml:context>
    <inkml:brush xml:id="br0">
      <inkml:brushProperty name="width" value="0.025" units="cm"/>
      <inkml:brushProperty name="height" value="0.025" units="cm"/>
    </inkml:brush>
  </inkml:definitions>
  <inkml:trace contextRef="#ctx0" brushRef="#br0">114 20 10346,'-1'-19'9780,"0"35"-6432,0-1-1653,0-27 2470,-2 155-4147,1 69 1256,2-211-1224,0 4 524,0-7-255,-10-37-151,-5 14-630,-35-42 0,21 30 120,65 36 12,36 1-180,10 0-3426,1-1-4132,-32-1-2480</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2.744"/>
    </inkml:context>
    <inkml:brush xml:id="br0">
      <inkml:brushProperty name="width" value="0.025" units="cm"/>
      <inkml:brushProperty name="height" value="0.025" units="cm"/>
    </inkml:brush>
  </inkml:definitions>
  <inkml:trace contextRef="#ctx0" brushRef="#br0">120 1 15791,'0'0'11146,"-9"1"-9325,5-1-1702,1 0 0,-1 1 1,0 0-1,1 0 0,-1 0 1,1 0-1,-1 1 0,1-1 1,0 1-1,0 0 0,0 0 1,0 0-1,0 0 0,-4 4 0,2 1 27,-1-1-1,2 1 1,-1-1-1,1 1 1,-1 1-1,-4 13 1,5-12-72,2-6-66,0 0-1,0 0 1,1 0-1,0 0 1,-1 1-1,1-1 1,0 0-1,1 1 1,-1-1-1,0 1 1,1-1-1,0 1 1,0-1-1,1 6 1,1-9-18,1-1 0,-1 1 1,1 0-1,-1-1 1,1 1-1,-1-1 0,1 0 1,-1 0-1,1 0 1,-1 0-1,0 0 0,0 0 1,1-1-1,2-2 1,9-5-362,1-1 0,0 2 0,0 0 0,1 1 1,0 0-1,1 2 0,0 0 0,-1 0 0,1 2 0,1 0 1,-1 1-1,26 0 0,-42 2 391,0 0 1,0 0-1,0 0 0,0 0 0,0 0 1,0 0-1,0 1 0,0-1 0,0 0 1,-1 1-1,1-1 0,0 0 0,0 1 1,0-1-1,0 1 0,0 0 0,-1-1 1,1 1-1,0-1 0,-1 1 0,1 0 1,0 0-1,-1-1 0,1 1 0,-1 0 1,1 0-1,-1 0 0,1 0 0,-1 1 1,1 0 92,-1 1 0,0 0-1,0-1 1,0 1 0,0 0 0,0-1 0,-1 1 0,1 0 0,-1-1 0,-1 5 0,-2 4 335,0-1 0,-1 0 0,0 0-1,-8 10 1,7-12-216,-29 36 612,33-41-847,0-1-1,-1 0 1,1 0 0,-1 0-1,1 0 1,-1-1-1,1 1 1,-1 0 0,0-1-1,0 0 1,0 0-1,0 0 1,0 0 0,-5 1-1,7-3-231,0 0 0,0 1-1,1-1 1,-1 0 0,0 0-1,0 0 1,1 1 0,-1-1-1,0 0 1,1 0 0,-1 0-1,1 0 1,-1 0 0,1 0-1,0 0 1,-1 0 0,1 0-1,0-1 1,0 1 0,0 0-1,-1 0 1,1 0 0,0 0-1,1 0 1,-1 0 0,0 0-1,0-1 1,0 1 0,1-2-1,0-3-1299,1-25-6504,8-1-5563</inkml:trace>
</inkml:ink>
</file>

<file path=ppt/ink/ink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4.922"/>
    </inkml:context>
    <inkml:brush xml:id="br0">
      <inkml:brushProperty name="width" value="0.025" units="cm"/>
      <inkml:brushProperty name="height" value="0.025" units="cm"/>
    </inkml:brush>
  </inkml:definitions>
  <inkml:trace contextRef="#ctx0" brushRef="#br0">0 33 14350,'0'0'13474,"1"12"-12423,-1-4-872,8 62 654,-7-65-764,0 1-1,0-1 1,1 0 0,0 1 0,0-1-1,0 0 1,0 0 0,1 0 0,0 0-1,0-1 1,7 9 0,-9-12-32,1 0 0,0 0 1,-1 0-1,1 0 0,0-1 0,-1 1 1,1 0-1,0-1 0,0 1 1,0-1-1,0 0 0,-1 1 0,1-1 1,0 0-1,0 0 0,0 0 1,0 0-1,0-1 0,0 1 0,0-1 1,-1 1-1,1-1 0,0 1 1,0-1-1,0 0 0,-1 0 0,1 0 1,-1 0-1,1 0 0,-1 0 1,1 0-1,2-3 0,6-5 114,0-1 0,-1 0-1,13-16 1,-15 16-132,7-8 34,-11 12-38,1 1 0,1-1 0,-1 0 0,1 1 0,0 0 0,0 0 0,1 1 0,-1-1 0,11-5 0,-15 10-15,0 0 0,-1 0 0,1 0 0,0 0 0,0 0 0,0 0 0,-1 0 0,1 1 0,0-1 0,0 0 0,0 0 0,-1 1 0,1-1 0,0 1 0,-1-1 0,1 0 0,0 1 0,-1-1 0,1 1 0,0 0 0,-1-1 0,1 1 0,-1 0 0,1-1 0,-1 1 0,1 0 0,-1-1 0,0 1 0,1 0 0,-1 0 0,0-1 0,0 1 0,1 0 0,-1 0 0,0 1 0,10 37 0,-8-27 0,-1-9 0,0 1 0,0-1 0,1 0 0,-1 0 0,1 0 0,-1 1 0,1-1 0,0-1 0,0 1 0,0 0 0,3 2 0,-4-4 0,0-1 0,0 1 0,0-1 0,0 0 0,0 1 0,0-1 0,0 0 0,0 0 0,0 1 0,0-1 0,0 0 0,0 0 0,0 0 0,0 0 0,0 0 0,0-1 0,0 1 0,0 0 0,0 0 0,0-1 0,0 1 0,-1 0 0,1-1 0,0 1 0,0-1 0,0 0 0,0 1 0,0-1 0,-1 1 0,1-1 0,0 0 0,-1 0 0,1 1 0,0-1 0,-1 0 0,1 0 0,-1 0 0,1 0 0,-1 0 0,1-1 0,19-31-415,-10 16-466,1 0 0,17-20 0,-26 34 672,1 0-1,0 0 1,0 0-1,0 0 1,0 1-1,0-1 1,0 1 0,1 0-1,-1 0 1,1 0-1,-1 1 1,1-1-1,0 1 1,0 0 0,0 0-1,-1 0 1,7 0-1</inkml:trace>
</inkml:ink>
</file>

<file path=ppt/ink/ink6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019"/>
    </inkml:context>
    <inkml:brush xml:id="br0">
      <inkml:brushProperty name="width" value="0.025" units="cm"/>
      <inkml:brushProperty name="height" value="0.025" units="cm"/>
      <inkml:brushProperty name="color" value="#66CC00"/>
    </inkml:brush>
  </inkml:definitions>
  <inkml:trace contextRef="#ctx0" brushRef="#br0">15 1 8392,'0'0'10009,"0"12"-6720,-7 171 3031,1-93-5715,4-1 0,13 119 1,-5-179-356,-6-30-229,0 1 0,0 0 1,0 0-1,0 0 0,0 0 0,0 0 0,0 0 1,0-1-1,0 1 0,0 0 0,0 0 1,0 0-1,0 0 0,0 0 0,0 0 1,0-1-1,0 1 0,0 0 0,0 0 1,0 0-1,0 0 0,0 0 0,1 0 0,-1 0 1,0 0-1,0-1 0,0 1 0,0 0 1,0 0-1,0 0 0,0 0 0,0 0 1,1 0-1,-1 0 0,0 0 0,0 0 1,0 0-1,0 0 0,0 0 0,0 0 0,1 0 1,-1 0-1,0 0 0,0 0 0,0 0 1,0 0-1,0 0 0,0 0 0,1 0 1,-1 0-1,0 0 0,0 0 0,0 0 0,0 0 1,0 0-1,0 0 0,0 0 0,1 0 1,-1 0-1,0 0 0,0 1 0,0-1 1,0 0-1,0 0 0,0 0 0,7-50 1242,-3-243-1230,-5 123-39,1 168-15,-1-1 1,1 0-1,1 0 1,-1 1-1,0-1 0,1 0 1,-1 0-1,1 1 1,0-1-1,0 0 0,0 1 1,0-1-1,1 1 1,-1-1-1,0 1 1,1 0-1,0-1 0,0 1 1,0 0-1,0 0 1,0 0-1,0 1 0,0-1 1,0 0-1,1 1 1,-1-1-1,5-1 0,2 1-65,0 0-1,1 0 0,-1 0 0,1 1 0,-1 1 0,18 1 0,-25-1 79,0 0 0,0 0 1,0 0-1,0 0 0,0 1 0,0-1 1,0 1-1,0 0 0,0-1 1,0 1-1,0 0 0,0 0 0,0 0 1,-1 0-1,1 1 0,0-1 0,-1 0 1,1 1-1,-1-1 0,0 1 1,1 0-1,1 3 0,-1-1 20,0 0 1,-1 0-1,1 0 1,-1 1-1,0-1 0,0 1 1,-1-1-1,1 1 1,-1-1-1,0 7 0,-1-1 115,0 1-1,-1 0 0,0 0 0,0 0 0,-1-1 1,-1 1-1,0-1 0,-6 13 0,3-12-107,-1-1 0,0 0 0,0 0 0,-1-1 0,-15 13 0,20-19-21,0 1 1,0-1 0,0 0-1,-1 0 1,1-1 0,-1 0-1,0 1 1,0-2 0,0 1-1,0 0 1,0-1 0,0 0-1,0 0 1,0-1 0,-1 1-1,-4-1 1,8-1-173,1 0 0,-1 1 0,1-1 0,-1 0-1,1 0 1,-1 0 0,1 0 0,0 0 0,0-1 0,0 1 0,-1 0 0,1-1-1,0 1 1,1 0 0,-1-1 0,0 1 0,0-1 0,1 0 0,-1 1 0,0-1-1,1 1 1,0-1 0,-1 0 0,1 0 0,0 1 0,0-1 0,0 0 0,0 1-1,0-1 1,0 0 0,1-2 0,0-3-1172,-1-1 0,1 1-1,0 0 1,1 0 0,0 0 0,4-11-1,10-8-7456</inkml:trace>
</inkml:ink>
</file>

<file path=ppt/ink/ink6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393"/>
    </inkml:context>
    <inkml:brush xml:id="br0">
      <inkml:brushProperty name="width" value="0.025" units="cm"/>
      <inkml:brushProperty name="height" value="0.025" units="cm"/>
      <inkml:brushProperty name="color" value="#66CC00"/>
    </inkml:brush>
  </inkml:definitions>
  <inkml:trace contextRef="#ctx0" brushRef="#br0">0 220 15855,'0'0'16458,"9"-3"-16057,3-2-395,-1 0 1,0-1 0,0 0-1,-1 0 1,0-1 0,0-1-1,-1 0 1,0 0 0,16-19-1,-2 0-10,-2-1-1,27-48 1,-53 124-471,-1-27 479,1-2-21,0-1 0,1 1 0,0 0-1,2 0 1,0 1 0,1-1 0,3 33-1,-2-52-50,0 1-1,1-1 0,-1 0 0,0 1 1,0-1-1,0 0 0,0 1 0,1-1 0,-1 0 1,0 0-1,0 1 0,0-1 0,1 0 1,-1 0-1,0 1 0,1-1 0,-1 0 1,0 0-1,0 0 0,1 1 0,-1-1 0,0 0 1,1 0-1,-1 0 0,0 0 0,1 0 1,-1 0-1,0 0 0,1 0 0,-1 0 0,1 0 1,-1 0-1,0 0 0,1 0 0,-1 0 1,0 0-1,1 0 0,-1 0 0,0 0 0,1 0 1,-1-1-1,0 1 0,1 0 0,-1 0 1,0 0-1,0-1 0,1 1 0,-1-1 1,15-11-4437,0-9-2194</inkml:trace>
</inkml:ink>
</file>

<file path=ppt/ink/ink6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752"/>
    </inkml:context>
    <inkml:brush xml:id="br0">
      <inkml:brushProperty name="width" value="0.025" units="cm"/>
      <inkml:brushProperty name="height" value="0.025" units="cm"/>
      <inkml:brushProperty name="color" value="#66CC00"/>
    </inkml:brush>
  </inkml:definitions>
  <inkml:trace contextRef="#ctx0" brushRef="#br0">104 1 20788,'0'0'8872,"57"67"-8103,-36-31-385,-7 6-288,-8 11 0,-6 13 0,-11 8 65,-17 12-65,-7 4-449,-9-5-1312,0-10-2884,4-16-8743</inkml:trace>
</inkml:ink>
</file>

<file path=ppt/ink/ink6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6.679"/>
    </inkml:context>
    <inkml:brush xml:id="br0">
      <inkml:brushProperty name="width" value="0.025" units="cm"/>
      <inkml:brushProperty name="height" value="0.025" units="cm"/>
      <inkml:brushProperty name="color" value="#66CC00"/>
    </inkml:brush>
  </inkml:definitions>
  <inkml:trace contextRef="#ctx0" brushRef="#br0">11 0 12268,'0'0'961,"3"74"-449,-3-44 129,-3 3 95,-1-1-287,0-3-161,2-2 1410,2-5-385,0 2-801,0 0-448,9 0-128,0 3-2338,1 3-3748</inkml:trace>
</inkml:ink>
</file>

<file path=ppt/ink/ink6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023"/>
    </inkml:context>
    <inkml:brush xml:id="br0">
      <inkml:brushProperty name="width" value="0.025" units="cm"/>
      <inkml:brushProperty name="height" value="0.025" units="cm"/>
      <inkml:brushProperty name="color" value="#66CC00"/>
    </inkml:brush>
  </inkml:definitions>
  <inkml:trace contextRef="#ctx0" brushRef="#br0">39 1 9289,'0'0'993,"-6"52"-449,4-32-416,2-4-256,-3-1-5125</inkml:trace>
  <inkml:trace contextRef="#ctx0" brushRef="#br0" timeOffset="1">23 456 10314,'0'0'4420,"-18"86"-2658,13-46 223,5 0-992,0-1-896,0-5-162,8-2-2209,3-5-4548</inkml:trace>
</inkml:ink>
</file>

<file path=ppt/ink/ink6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363"/>
    </inkml:context>
    <inkml:brush xml:id="br0">
      <inkml:brushProperty name="width" value="0.025" units="cm"/>
      <inkml:brushProperty name="height" value="0.025" units="cm"/>
      <inkml:brushProperty name="color" value="#66CC00"/>
    </inkml:brush>
  </inkml:definitions>
  <inkml:trace contextRef="#ctx0" brushRef="#br0">185 1 9961,'-1'10'1079,"-39"418"421,24-235-6854,-6 0 5026,14-125 1045,1 12-1302,2 41 3997,-7 79 178,6-168-2967,0-1 1,-18 46-1,15-52 122,2 1 0,0 0 0,1 0 0,-2 38 0,7 7-2762,1-43-1289,0 3-1861</inkml:trace>
</inkml:ink>
</file>

<file path=ppt/ink/ink6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710"/>
    </inkml:context>
    <inkml:brush xml:id="br0">
      <inkml:brushProperty name="width" value="0.025" units="cm"/>
      <inkml:brushProperty name="height" value="0.025" units="cm"/>
      <inkml:brushProperty name="color" value="#66CC00"/>
    </inkml:brush>
  </inkml:definitions>
  <inkml:trace contextRef="#ctx0" brushRef="#br0">107 1 8264,'-3'9'3203,"-14"58"-1041,-2 114-5516,18-171 3355,-29 195 3311,18-148-1795,3 1 0,-3 83 1,11-94 684,-1-31-1989,1-1 0,1 1 0,1 0 0,0 0 0,6 26 0,-7-42-224,0 0-1,-1 0 1,1 1-1,0-1 1,0 0-1,0 0 0,0 1 1,0-1-1,0 0 1,0 0-1,0 1 1,0-1-1,0 0 1,0 0-1,0 1 0,0-1 1,0 0-1,0 0 1,1 1-1,-1-1 1,0 0-1,0 0 0,0 1 1,0-1-1,0 0 1,1 0-1,-1 0 1,0 1-1,0-1 0,0 0 1,0 0-1,1 0 1,-1 0-1,0 1 1,0-1-1,1 0 0,-1 0 1,0 0-1,0 0 1,1 0-1,-1 0 1,0 0-1,0 0 0,1 0 1,-1 0-1,0 0 1,0 0-1,1 0 1,-1 0-1,0 0 0,0 0 1,1 0-1,-1 0 1,0 0-1,0 0 1,1 0-1,-1 0 1,0 0-1,0-1 0,1 1 1,-1 0-1,0 0 1,0 0-1,0 0 1,1-1-1,-1 1 0,5-19-2800,-4-14-3114</inkml:trace>
</inkml:ink>
</file>

<file path=ppt/ink/ink6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2.344"/>
    </inkml:context>
    <inkml:brush xml:id="br0">
      <inkml:brushProperty name="width" value="0.025" units="cm"/>
      <inkml:brushProperty name="height" value="0.025" units="cm"/>
      <inkml:brushProperty name="color" value="#66CC00"/>
    </inkml:brush>
  </inkml:definitions>
  <inkml:trace contextRef="#ctx0" brushRef="#br0">1 1 11435,'0'0'10778,"0"8"-9331,1 25 386,-2-13-1215,1 0 0,1 0 1,1 0-1,1 0 0,1 0 1,0 0-1,12 30 0,-15-48-604,0 0 0,0-1 0,0 1 0,0-1 0,0 1-1,0-1 1,0 1 0,0-1 0,1 0 0,-1 1 0,0-1-1,1 0 1,-1 0 0,1 0 0,-1 0 0,1 0 0,0 0-1,0-1 1,-1 1 0,1-1 0,0 1 0,0-1 0,3 1-1,-2-1-96,1-1 1,-1 1-1,1-1 0,-1 0 0,0 0 0,0 0 0,1 0 0,-1-1 0,0 1 0,0-1 0,5-4 0,5-4-1370,0-1 0,-1-1 1,0 0-1,11-16 0,7-12-4793,0 0-3198</inkml:trace>
</inkml:ink>
</file>

<file path=ppt/ink/ink6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2.700"/>
    </inkml:context>
    <inkml:brush xml:id="br0">
      <inkml:brushProperty name="width" value="0.025" units="cm"/>
      <inkml:brushProperty name="height" value="0.025" units="cm"/>
      <inkml:brushProperty name="color" value="#66CC00"/>
    </inkml:brush>
  </inkml:definitions>
  <inkml:trace contextRef="#ctx0" brushRef="#br0">251 0 13869,'0'0'7073,"-9"12"-4563,-20 27-414,2 1 0,-30 58 0,25-34-1287,9-21-577,2 0 0,-29 90 1,47-112-1978,3-21 1630,0 0 0,0 1 0,0-1 0,1 0 0,-1 0 0,0 1 0,0-1 0,0 0 0,0 0 0,0 1 0,0-1 0,1 0 0,-1 0 0,0 0 0,0 1 0,0-1 0,1 0 0,-1 0 0,0 0 0,0 1 0,0-1 0,1 0-1,-1 0 1,0 0 0,0 0 0,1 0 0,-1 0 0,0 0 0,1 0 0,-1 0 0,0 1 0,0-1 0,1 0 0,-1 0 0,0 0 0,0-1 0,1 1 0,-1 0 0,0 0 0,1 0 0,-1 0 0,0 0 0,0 0 0,1 0 0,-1 0 0,0 0-1,0-1 1,1 1 0,-1 0 0,0 0 0,0 0 0,0-1 0,1 1 0,-1 0 0,0 0 0,0 0 0,0-1 0,0 1 0,0 0 0,1 0 0,-1-1 0,0 1 0,0 0 0,0 0 0,0-1 0,15-17-5587</inkml:trace>
</inkml:ink>
</file>

<file path=ppt/ink/ink6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3.125"/>
    </inkml:context>
    <inkml:brush xml:id="br0">
      <inkml:brushProperty name="width" value="0.025" units="cm"/>
      <inkml:brushProperty name="height" value="0.025" units="cm"/>
      <inkml:brushProperty name="color" value="#66CC00"/>
    </inkml:brush>
  </inkml:definitions>
  <inkml:trace contextRef="#ctx0" brushRef="#br0">149 1 12556,'0'0'16565,"-7"9"-16469,-22 33 183,-35 64-1,56-90-163,1-1 0,0 2 0,1-1 0,1 1-1,1 0 1,0 0 0,1 0 0,-1 29 0,4-44-162,0 0-1,0 1 1,0-1 0,1 0 0,-1 1 0,1-1 0,0 0 0,0 0-1,0 1 1,0-1 0,0 0 0,0 0 0,0 0 0,1 0-1,-1 0 1,1-1 0,-1 1 0,1 0 0,0-1 0,-1 1 0,1-1-1,0 1 1,0-1 0,0 0 0,0 0 0,1 0 0,-1 0-1,0 0 1,0-1 0,1 1 0,-1-1 0,0 1 0,1-1 0,-1 0-1,4 0 1,43-2-4105,-5-9-3771,-3-8-5781</inkml:trace>
</inkml:ink>
</file>

<file path=ppt/ink/ink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5.249"/>
    </inkml:context>
    <inkml:brush xml:id="br0">
      <inkml:brushProperty name="width" value="0.025" units="cm"/>
      <inkml:brushProperty name="height" value="0.025" units="cm"/>
    </inkml:brush>
  </inkml:definitions>
  <inkml:trace contextRef="#ctx0" brushRef="#br0">0 14 19603,'0'0'8584,"62"-14"-19443,-44 19-3202</inkml:trace>
</inkml:ink>
</file>

<file path=ppt/ink/ink6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3.685"/>
    </inkml:context>
    <inkml:brush xml:id="br0">
      <inkml:brushProperty name="width" value="0.025" units="cm"/>
      <inkml:brushProperty name="height" value="0.025" units="cm"/>
      <inkml:brushProperty name="color" value="#66CC00"/>
    </inkml:brush>
  </inkml:definitions>
  <inkml:trace contextRef="#ctx0" brushRef="#br0">101 19 11723,'0'0'15161,"0"9"-13741,-1 28-925,-3 0 0,-1 1 0,-1-2 0,-2 1 0,-18 48 0,-10 49-230,22-74 963,15-85-1228,2-1 0,0 1 0,2 0 0,13-42 0,42-96 0,-58 159 0,6-17 0,1 1 0,1 0 0,18-27 0,-24 42 0,-1 0 0,1 1 0,0 0 0,0 0 0,0 0 0,1 0 0,0 1 0,6-5 0,-9 7 0,1 0 0,0 0 0,-1 0 0,1 0 0,0 0 0,-1 1 0,1-1 0,0 1 0,0 0 0,-1 0 0,1 0 0,0 0 0,0 0 0,0 1 0,-1-1 0,1 1 0,5 1 0,-5 0 0,-1 0 0,0 0 0,1 0 0,-1 0 0,0 0 0,0 0 0,0 0 0,0 1 0,0-1 0,-1 1 0,1 0 0,-1-1 0,1 1 0,-1 0 0,0 0 0,0 0 0,-1 0 0,1 0 0,0 0 0,-1 0 0,0 0 0,0 6 0,1-3 0,-1 0 0,0 0 0,0 0 0,-1 0 0,0 0 0,0 0 0,0 0 0,-1 0 0,0 0 0,-4 9 0,2-9 0,-1 0 0,0-1 0,0 1 0,0-1 0,-1 0 0,0 0 0,0-1 0,0 0 0,-10 5 0,12-7 0,0 0 0,0 0 0,0 0 0,0-1 0,0 1 0,0-1 0,-1 0 0,1 0 0,-1-1 0,1 1 0,0-1 0,-1 0 0,1 0 0,-1-1 0,1 1 0,0-1 0,-6-2 0,9 3-111,0 0 0,0-1 0,0 1 0,0-1 0,0 1 0,0-1 0,0 0 0,0 1 1,1-1-1,-1 0 0,0 0 0,1 0 0,-1 1 0,0-1 0,1 0 0,-1 0 0,1 0 0,-1 0 0,1 0 0,0 0 0,-1 0 0,1 0 0,0 0 0,0 0 1,-1 0-1,1 0 0,0 0 0,0 0 0,0 0 0,0-1 0,1 1 0,-1 0 0,0 0 0,0 0 0,1 0 0,-1 0 0,0 0 0,1 0 0,-1 0 0,1 1 1,0-1-1,-1 0 0,1 0 0,-1 0 0,1 0 0,0 1 0,1-2 0,3-4-1340,0 1 1,0 0-1,0 0 0,0 0 0,10-6 1,8-2-6013</inkml:trace>
</inkml:ink>
</file>

<file path=ppt/ink/ink6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4.042"/>
    </inkml:context>
    <inkml:brush xml:id="br0">
      <inkml:brushProperty name="width" value="0.025" units="cm"/>
      <inkml:brushProperty name="height" value="0.025" units="cm"/>
      <inkml:brushProperty name="color" value="#66CC00"/>
    </inkml:brush>
  </inkml:definitions>
  <inkml:trace contextRef="#ctx0" brushRef="#br0">0 135 5701,'0'0'26052,"10"-6"-25182,4-4-852,0-2 0,0 0 0,-1 0 0,-1-1 0,0-1 0,-1 0 0,17-27 0,-28 41-18,0 0 0,0 0 0,0 0 0,0 0 0,0 1 0,0-1 0,0 0 0,0 0 0,0 0 0,0 0 0,0 0 0,0 0 0,0 0 0,0 1 0,0-1 0,0 0 0,0 0 0,1 0 0,-1 0 0,0 0 0,0 0 0,0 0 0,0 0 0,0 0 0,0 0 0,0 1 0,1-1 0,-1 0 0,0 0 0,0 0 0,0 0 0,0 0 0,0 0 0,0 0 0,1 0 0,-1 0 0,0 0 0,0 0 0,0 0 0,0 0 0,0 0 0,0 0 0,1 0 0,-1-1 0,0 1 0,0 0 0,0 0 0,0 0 0,-3 26 0,-11 33 0,8-36 0,1-9 0,2-1 0,0 1 0,0 0 0,-1 21 0,4-35-42,1 0 0,-1 1-1,0-1 1,0 0 0,0 0 0,0 1-1,0-1 1,0 0 0,0 0 0,1 1 0,-1-1-1,0 0 1,0 0 0,0 0 0,1 1-1,-1-1 1,0 0 0,0 0 0,1 0-1,-1 0 1,0 1 0,0-1 0,1 0 0,-1 0-1,0 0 1,0 0 0,1 0 0,-1 0-1,0 0 1,1 0 0,-1 0 0,0 0 0,0 0-1,1 0 1,-1 0 0,0 0 0,1 0-1,-1 0 1,0 0 0,0 0 0,1 0 0,-1 0-1,0-1 1,0 1 0,1 0 0,-1 0-1,0 0 1,0 0 0,1-1 0,-1 1 0,0 0-1,0 0 1,0 0 0,0-1 0,1 1-1,-1 0 1,0 0 0,0-1 0,0 1-1,0-1 1,15-13-6233,-4-7-2619</inkml:trace>
</inkml:ink>
</file>

<file path=ppt/ink/ink6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4.399"/>
    </inkml:context>
    <inkml:brush xml:id="br0">
      <inkml:brushProperty name="width" value="0.025" units="cm"/>
      <inkml:brushProperty name="height" value="0.025" units="cm"/>
      <inkml:brushProperty name="color" value="#66CC00"/>
    </inkml:brush>
  </inkml:definitions>
  <inkml:trace contextRef="#ctx0" brushRef="#br0">111 1 737,'0'0'30183,"10"-1"-29046,-6 1-1115,0 1 0,0-1 1,0 0-1,0 1 0,0 0 0,0 0 0,0 0 0,0 0 1,0 1-1,-1-1 0,1 1 0,0 0 0,-1 0 1,0 1-1,1-1 0,-1 1 0,0-1 0,0 1 1,0 0-1,-1 0 0,1 1 0,-1-1 0,0 0 0,1 1 1,-2-1-1,1 1 0,0 0 0,-1 0 0,1-1 1,-1 1-1,1 8 0,1 3-22,0 1 0,0-1 1,-2 1-1,0 0 0,-1 0 0,0 0 0,-1-1 1,-1 1-1,-1 0 0,0-1 0,-1 1 0,-8 21 1,2-13-113,-1-1 0,-1-1 0,0 1 1,-2-2-1,-1 0 0,-34 37 1,15-28-3273,9-19-4043,4-9-8561</inkml:trace>
</inkml:ink>
</file>

<file path=ppt/ink/ink6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5.648"/>
    </inkml:context>
    <inkml:brush xml:id="br0">
      <inkml:brushProperty name="width" value="0.025" units="cm"/>
      <inkml:brushProperty name="height" value="0.025" units="cm"/>
      <inkml:brushProperty name="color" value="#66CC00"/>
    </inkml:brush>
  </inkml:definitions>
  <inkml:trace contextRef="#ctx0" brushRef="#br0">195 0 10826,'0'0'17088,"-9"10"-17088,-17 21 403,2 0 1,2 2-1,-30 55 0,80-141 77,49-72 1,-87 174-882,-6-9 492,7-22-46,2 0 1,0 1 0,1-1 0,1 1 0,0 1-1,-2 33 1,7-52-35,0-1 1,0 0-1,0 1 0,0-1 1,0 0-1,0 1 0,0-1 1,0 0-1,0 1 0,1-1 0,-1 0 1,0 1-1,0-1 0,0 0 1,0 1-1,1-1 0,-1 0 1,0 0-1,0 1 0,1-1 0,-1 0 1,0 0-1,0 0 0,1 1 1,-1-1-1,0 0 0,1 0 1,-1 0-1,0 0 0,1 0 0,-1 1 1,0-1-1,1 0 0,-1 0 1,0 0-1,1 0 0,-1 0 1,0 0-1,1 0 0,-1 0 1,0 0-1,1 0 0,-1-1 0,0 1 1,1 0-1,-1 0 0,0 0 1,1 0-1,-1 0 0,0-1 1,1 1-1,-1 0 0,0 0 0,0 0 1,1-1-1,-1 1 0,17-17 295,-16 15-297,0-1 0,0 0-1,0 0 1,0 0-1,-1 0 1,1 0-1,-1 0 1,0 0-1,0 0 1,0 0-1,0 0 1,0 0-1,-1 0 1,1 0 0,-1 0-1,0 0 1,0 0-1,0 0 1,0 0-1,-1 0 1,1 1-1,-1-1 1,1 0-1,-1 1 1,0 0 0,0-1-1,0 1 1,0 0-1,-1 0 1,-2-2-1,-5-2 20,-1 1-1,0 0 1,0 0 0,0 1-1,0 1 1,-15-3-1,21 5 12,5 1-33,0 0 1,0 0-1,-1 0 1,1 0-1,0 0 0,0 0 1,-1-1-1,1 1 1,0 0-1,0 0 1,-1 0-1,1 0 0,0 0 1,0 0-1,0 0 1,-1 0-1,1 0 0,0-1 1,0 1-1,0 0 1,0 0-1,-1 0 1,1 0-1,0-1 0,0 1 1,0 0-1,0 0 1,0 0-1,-1-1 1,1 1-1,0 0 0,0 0 1,0-1-1,0 1 1,0 0-1,0 0 0,0-1 1,0 1-1,0 0 1,0 0-1,0-1 1,0 1-1,0 0 0,0 0 1,0 0-1,0-1 1,0 1-1,1 0 1,-1 0-1,0-1 0,0 1 1,0 0-1,0 0 1,0 0-1,0-1 1,1 1-1,-1 0 0,0 0 1,0 0-1,0 0 1,1 0-1,-1-1 0,0 1 1,0 0-1,0 0 1,1 0-1,-1 0 1,0 0-1,17-10 373,12 1-1182,0 0 1,46-7-1,-53 13-404,0 0 0,-1 2 0,1 0 0,0 2 0,0 0-1,0 2 1,32 7 0,-28-3-11039</inkml:trace>
</inkml:ink>
</file>

<file path=ppt/ink/ink6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9.711"/>
    </inkml:context>
    <inkml:brush xml:id="br0">
      <inkml:brushProperty name="width" value="0.025" units="cm"/>
      <inkml:brushProperty name="height" value="0.025" units="cm"/>
      <inkml:brushProperty name="color" value="#66CC00"/>
    </inkml:brush>
  </inkml:definitions>
  <inkml:trace contextRef="#ctx0" brushRef="#br0">37 0 10378,'0'0'4420,"-24"73"-4196,14-29 225,7 4-65,3 5 32,1 0-63,14 1-193,5 2-288,1 3-609,0 4-1057,-5 5-1281,-7 4-4580</inkml:trace>
</inkml:ink>
</file>

<file path=ppt/ink/ink6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055"/>
    </inkml:context>
    <inkml:brush xml:id="br0">
      <inkml:brushProperty name="width" value="0.025" units="cm"/>
      <inkml:brushProperty name="height" value="0.025" units="cm"/>
      <inkml:brushProperty name="color" value="#66CC00"/>
    </inkml:brush>
  </inkml:definitions>
  <inkml:trace contextRef="#ctx0" brushRef="#br0">42 1 7911,'-13'75'9674,"-2"-5"-10315,4 0-416,8-2 737,3-6-801,0-6 160,0-3 801,4-6-1058,0-2-1248,5 0-4965</inkml:trace>
</inkml:ink>
</file>

<file path=ppt/ink/ink6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397"/>
    </inkml:context>
    <inkml:brush xml:id="br0">
      <inkml:brushProperty name="width" value="0.025" units="cm"/>
      <inkml:brushProperty name="height" value="0.025" units="cm"/>
      <inkml:brushProperty name="color" value="#66CC00"/>
    </inkml:brush>
  </inkml:definitions>
  <inkml:trace contextRef="#ctx0" brushRef="#br0">130 1 10186,'-4'58'1729,"-1"1"-864,3-5-737,2-5-160,0-1-865,0-6-416,0 1-577,0 0-1217,1-2 609,0 6 1761,-1 2 737,0 4 385,0 1-129</inkml:trace>
  <inkml:trace contextRef="#ctx0" brushRef="#br0" timeOffset="1">57 1409 10154,'-5'60'2114,"-3"1"-961,4-1 160,1 0-1025,0-2-224,0 1-352,-2-2-1057,1-2-1026,-5-2-1184,-3-3-1378</inkml:trace>
</inkml:ink>
</file>

<file path=ppt/ink/ink6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1.522"/>
    </inkml:context>
    <inkml:brush xml:id="br0">
      <inkml:brushProperty name="width" value="0.025" units="cm"/>
      <inkml:brushProperty name="height" value="0.025" units="cm"/>
      <inkml:brushProperty name="color" value="#66CC00"/>
    </inkml:brush>
  </inkml:definitions>
  <inkml:trace contextRef="#ctx0" brushRef="#br0">1 88 14414,'0'0'6181,"51"6"-4387,-19-8-160,7-9 63,0-1-319,-1-4-866,1 3-352,-2-1-96,-2 1-32,-1 4 0,-2 5-800,-4 4-1090,-8 0-1569,-6 12-2947</inkml:trace>
</inkml:ink>
</file>

<file path=ppt/ink/ink6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2.532"/>
    </inkml:context>
    <inkml:brush xml:id="br0">
      <inkml:brushProperty name="width" value="0.025" units="cm"/>
      <inkml:brushProperty name="height" value="0.025" units="cm"/>
      <inkml:brushProperty name="color" value="#66CC00"/>
    </inkml:brush>
  </inkml:definitions>
  <inkml:trace contextRef="#ctx0" brushRef="#br0">47 41 16464,'0'0'7302,"3"12"-6325,5 20-549,-2 2-1,-2-1 1,1 61 0,-12 114-201,2-166 97,-1 0 0,-18 62 0,17-91 1618,3-31-1251,4-38-468,3-3-204,2 1 0,3-1 0,2 1 0,3 1 0,2 0 0,35-85 0,-45 133-36,0 0 0,1 0 0,0 0 0,1 1 0,-1-1 0,13-9 0,-17 16 6,0 0 0,0 0-1,1 0 1,-1 1 0,1-1 0,-1 1 0,1-1-1,0 1 1,0 0 0,-1 0 0,1 0 0,4 0 0,-6 1 3,1 0 0,-1 0 0,1 0 0,-1 1 0,1-1 0,-1 0 0,1 1 0,-1-1 0,1 1 0,-1-1 0,1 1 0,-1 0 0,0 0 0,0 0 0,1-1 0,-1 1 0,0 0 0,0 1 0,0-1 0,0 0 0,0 0 0,0 0 0,0 1 0,1 1 0,0 1 15,1 1 1,-1-1-1,0 0 1,-1 0-1,1 1 1,-1-1-1,0 1 1,0-1-1,0 1 1,-1 0-1,0-1 1,1 1-1,-2 0 1,1-1-1,-2 10 0,0-6 70,-1 0 0,0 0-1,0 0 1,-1 0-1,0 0 1,0-1 0,-1 0-1,-6 8 1,-8 7 249,-2-1 0,0 0 1,-45 32-1,-27 7-1319,91-59-1078,58-42-6823,-21 14 1628</inkml:trace>
</inkml:ink>
</file>

<file path=ppt/ink/ink6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2.876"/>
    </inkml:context>
    <inkml:brush xml:id="br0">
      <inkml:brushProperty name="width" value="0.025" units="cm"/>
      <inkml:brushProperty name="height" value="0.025" units="cm"/>
      <inkml:brushProperty name="color" value="#66CC00"/>
    </inkml:brush>
  </inkml:definitions>
  <inkml:trace contextRef="#ctx0" brushRef="#br0">0 222 18610,'0'0'11306,"11"-6"-10783,22-19-434,-2-2-1,0 0 0,-2-2 0,0-2 0,24-35 0,-39 55-98,-7 21-51,-8 34 8,1-30 145,-5 121 395,1-1-4738,5-121-777,4-11-2766</inkml:trace>
</inkml:ink>
</file>

<file path=ppt/ink/ink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5.575"/>
    </inkml:context>
    <inkml:brush xml:id="br0">
      <inkml:brushProperty name="width" value="0.025" units="cm"/>
      <inkml:brushProperty name="height" value="0.025" units="cm"/>
    </inkml:brush>
  </inkml:definitions>
  <inkml:trace contextRef="#ctx0" brushRef="#br0">131 1 19923,'0'0'2754,"-8"3"151,-6 4-1957,1 0 1,0 1 0,-18 14 0,26-19-888,1 0 1,0 0-1,1 1 0,-1-1 0,1 1 0,-1-1 0,1 1 0,0 0 0,0 1 0,1-1 0,-1 0 0,1 1 0,0-1 1,0 1-1,1 0 0,-1-1 0,0 7 0,5-11-97,1 1-1,-1-1 1,0 0 0,1 0 0,-1 0 0,1 0 0,-1-1-1,4 0 1,66-21-326,-55 15 236,0 2 1,0 0-1,1 0 1,-1 2-1,32-2 0,-50 5 140,1 0-1,-1 0 0,1 0 1,-1 0-1,1 0 0,-1 0 1,1 0-1,-1 0 0,1 0 0,-1 0 1,0 0-1,1 1 0,-1-1 1,1 0-1,-1 0 0,1 0 1,-1 1-1,0-1 0,1 0 0,-1 1 1,0-1-1,1 0 0,-1 0 1,0 1-1,1-1 0,-1 1 0,0-1 1,0 0-1,0 1 0,1-1 1,-1 1-1,0-1 0,0 1 1,-4 18 697,-19 17 426,14-27-1166,-44 40 1490,50-46-1858,-1 0 0,0 0 1,0 0-1,0-1 0,0 0 0,-1 0 1,1 0-1,0 0 0,-1-1 0,0 0 1,1 0-1,-8 1 0,4-4-7696,2-9-7805</inkml:trace>
</inkml:ink>
</file>

<file path=ppt/ink/ink6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5.452"/>
    </inkml:context>
    <inkml:brush xml:id="br0">
      <inkml:brushProperty name="width" value="0.025" units="cm"/>
      <inkml:brushProperty name="height" value="0.025" units="cm"/>
      <inkml:brushProperty name="color" value="#66CC00"/>
    </inkml:brush>
  </inkml:definitions>
  <inkml:trace contextRef="#ctx0" brushRef="#br0">1 86 16015,'0'0'4196,"11"1"-3993,86 7 1069,113-7 1,-103-2-914,294 2 69,461-3-1203,-436-22 826,-315 15-43,-79 3-24,-738 36 311,-2 36-341,239-21 672,428-40-509,17-2 115,0-1 1,0-1-1,-29-3 1,51 1-64,9-3-39,66-22-97,0 3 0,2 3 1,87-12-1,-136 28-33,661-76-91,6 66-64,-518 23-170,-1294 27 1280,432 38-1996,679-73 395,-1-1 0,0 1 1,0-1-1,0-1 0,-9-1 0,16 1 48,0 1 1,0-1-1,0 0 1,0 0-1,1 0 1,-1 0-1,0 0 1,0 0-1,1-1 1,-1 1-1,1-1 1,-4-2-1</inkml:trace>
</inkml:ink>
</file>

<file path=ppt/ink/ink6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8.548"/>
    </inkml:context>
    <inkml:brush xml:id="br0">
      <inkml:brushProperty name="width" value="0.025" units="cm"/>
      <inkml:brushProperty name="height" value="0.025" units="cm"/>
      <inkml:brushProperty name="color" value="#66CC00"/>
    </inkml:brush>
  </inkml:definitions>
  <inkml:trace contextRef="#ctx0" brushRef="#br0">19 65 14061,'0'0'5958,"2"11"-4623,-2-4-1104,0-1 64,1 1 0,-1 0 0,1 0 1,0-1-1,1 1 0,0-1 0,0 1 1,0-1-1,1 1 0,0-1 1,5 9-1,-7-15-228,-1 0 0,0 1 1,1-1-1,-1 0 0,1 1 1,-1-1-1,1 0 0,-1 0 1,1 1-1,-1-1 0,1 0 1,-1 0-1,1 0 0,-1 0 1,1 0-1,0 0 0,-1 0 1,1 0-1,-1 0 0,1 0 0,-1 0 1,1 0-1,-1 0 0,1 0 1,-1 0-1,1 0 0,-1-1 1,1 1-1,-1 0 0,1 0 1,-1-1-1,1 1 0,-1 0 1,1-1-1,-1 1 0,0-1 1,1 1-1,-1 0 0,1-1 1,-1 1-1,0-1 0,0 1 0,1-1 1,-1 1-1,0-1 0,0 1 1,0-1-1,1 1 0,-1-2 1,10-28 1642,-10 29-1677,10-61 1408,-16 33-681,6 28-750,-1 1 0,1-1 0,0 1 0,-1-1 0,0 1 0,1-1 0,-1 1 0,1-1 0,-1 1-1,0-1 1,1 1 0,-1 0 0,0-1 0,1 1 0,-1 0 0,0 0 0,1-1 0,-1 1 0,0 0 0,0 0 0,1 0 0,-1 0 0,0 0 0,0 0 0,1 0 0,-1 0 0,0 0 0,1 1 0,-1-1 0,0 0 0,0 0 0,0 1 0,-1 0-10,0 0 0,0 1 0,0-1 0,1 0 0,-1 1 0,0-1 0,1 1 0,-1 0 0,1 0 0,0-1 0,0 1 0,-1 0 0,1 0 0,0 0 0,0 0 0,1 1 0,-1-1 0,0 0 0,1 0 0,-1 0 0,1 0 0,0 3 0,-3 56 0,3-52 0,0-7 0,0 0 0,0 1 0,0-1 0,0 0 0,0 1 0,1-1 0,-1 0 0,1 0 0,0 1 0,-1-1 0,1 0 0,0 0 0,0 0 0,1 0 0,1 3 0,-2-4 0,0 0 0,0-1 0,0 1 0,0 0 0,0-1 0,0 1 0,1 0 0,-1-1 0,0 0 0,0 1 0,0-1 0,1 0 0,-1 1 0,0-1 0,0 0 0,1 0 0,-1 0 0,0 0 0,0 0 0,3-1 0,0 0 0,0 0 0,-1-1 0,1 1 0,-1-1 0,1 0 0,-1 0 0,0 0 0,1 0 0,-1-1 0,0 1 0,0-1 0,-1 0 0,1 0 0,-1 0 0,1 0 0,2-5 0,-2 1 0,0 0 0,0 0 0,-1 0 0,0 0 0,0-1 0,0 1 0,-1 0 0,-1-1 0,1-10 0,-1 17 0,0 1 0,0-1 0,0 1 0,0-1 0,0 1 0,0-1 0,0 1 0,0-1 0,0 1 0,0-1 0,-1 1 0,1-1 0,0 1 0,0-1 0,0 1 0,-1-1 0,1 1 0,0 0 0,-1-1 0,1 1 0,0-1 0,-1 1 0,1 0 0,0-1 0,-1 1 0,1 0 0,-1 0 0,1-1 0,-1 1 0,1 0 0,-1 0 0,1-1 0,0 1 0,-1 0 0,1 0 0,-1 0 0,0 0 0,1 0 0,-1 0 0,1 0 0,-1 0 0,1 0 0,-1 0 0,1 0 0,-1 0 0,1 0 0,-1 1 0,1-1 0,-1 0 0,1 0 0,0 0 0,-1 1 0,1-1 0,-1 0 0,1 1 0,0-1 0,-1 0 0,1 1 0,-1-1 0,1 1 0,-26 23 0,2 41 0,23-59 0,-1-1 0,1 1 0,0-1 0,1 1 0,-1 0 0,1-1 0,0 1 0,0-1 0,1 1 0,1 6 0,-2-12 0,1 0 0,0 0 0,-1 0 0,1 0 0,-1 0 0,1 0 0,-1 0 0,1-1 0,-1 1 0,1 0 0,-1 0 0,1 0 0,-1-1 0,1 1 0,-1 0 0,1 0 0,-1-1 0,1 1 0,-1-1 0,1 1 0,-1 0 0,0-1 0,1 1 0,-1-1 0,0 1 0,1-1 0,-1 1 0,0-1 0,0 1 0,0-1 0,1 1 0,-1-2 0,13-17 0,-7 8 0,-1-1 0,-1 0 0,0 0 0,0 0 0,-1 0 0,-1-1 0,0 1 0,0-1 0,-2 0 0,0-14 0,0 26 0,0-1 0,0 1 0,0 0 0,0-1 0,0 1 0,0-1 0,-1 1 0,1-1 0,-1 1 0,1 0 0,-1-1 0,1 1 0,-1 0 0,0 0 0,0-1 0,0 1 0,1 0 0,-1 0 0,0 0 0,0 0 0,-1 0 0,1 0 0,0 0 0,0 0 0,0 1 0,-1-1 0,1 0 0,0 1 0,-1-1 0,1 1 0,0-1 0,-1 1 0,1 0 0,-1 0 0,1-1 0,-1 1 0,1 0 0,0 0 0,-1 0 0,1 1 0,-3-1 0,1 1 0,-1 0 0,1-1 0,0 2 0,0-1 0,-1 0 0,1 1 0,0-1 0,0 1 0,0 0 0,0 0 0,0 0 0,1 0 0,-1 0 0,1 1 0,-1 0 0,-2 3 0,0 3 0,1 0 0,-1 0 0,1 1 0,1-1 0,0 1 0,0 0 0,1 0 0,0 0 0,1 0 0,0 0 0,1 0 0,0 1 0,2 15 0,-2-26 0,0 1 0,0 0 0,0-1 0,0 1 0,1-1 0,-1 1 0,0 0 0,0-1 0,1 1 0,-1-1 0,0 1 0,1-1 0,-1 1 0,1-1 0,-1 1 0,0-1 0,1 1 0,-1-1 0,1 1 0,-1-1 0,1 0 0,0 1 0,-1-1 0,1 0 0,-1 0 0,1 1 0,0-1 0,-1 0 0,1 0 0,-1 0 0,2 0 0,22-7 0,16-23 0,-25 15 0,-1-2 0,16-22 0,-25 33 0,-1 0 0,-1 0 0,1 0 0,-1 0 0,-1-1 0,1 1 0,-1-1 0,0 0 0,0 0 0,1-13 0,-3 20 0,0 0 0,0 0 0,0 0 0,0 0 0,0 0 0,0 0 0,0 0 0,0 1 0,-1-1 0,1 0 0,0 0 0,0 0 0,0 0 0,0 0 0,0 0 0,0 0 0,0 0 0,0 0 0,0 0 0,-1 0 0,1 0 0,0 0 0,0 0 0,0 0 0,0 0 0,0 0 0,0 0 0,0 0 0,0 0 0,0 0 0,-1 0 0,1 0 0,0 0 0,0 0 0,0 0 0,0 0 0,0 0 0,0 0 0,0 0 0,0 0 0,0 0 0,0 0 0,-1-1 0,1 1 0,0 0 0,0 0 0,0 0 0,0 0 0,0 0 0,0 0 0,0 0 0,0 0 0,0 0 0,0 0 0,0-1 0,0 1 0,0 0 0,0 0 0,0 0 0,0 0 0,0 0 0,0 0 0,0 0 0,0 0 0,0 0 0,0-1 0,0 1 0,0 0 0,0 0 0,-9 11 0,-7 15 0,-6 55-2877,9 2-4187,13-83 7060,-5 35-10582</inkml:trace>
</inkml:ink>
</file>

<file path=ppt/ink/ink6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3.016"/>
    </inkml:context>
    <inkml:brush xml:id="br0">
      <inkml:brushProperty name="width" value="0.025" units="cm"/>
      <inkml:brushProperty name="height" value="0.025" units="cm"/>
      <inkml:brushProperty name="color" value="#66CC00"/>
    </inkml:brush>
  </inkml:definitions>
  <inkml:trace contextRef="#ctx0" brushRef="#br0">53 102 15759,'0'0'6999,"9"8"-6535,24 21-101,-32-29-336,-1 0 0,1 0 0,0 0 0,-1 0 0,1 0 0,-1 0 0,1 0 0,0 0 0,-1-1 0,1 1 0,-1 0 0,1 0 0,0-1 0,-1 1 0,1 0 0,-1-1 0,1 1 0,-1 0 0,1-1 0,-1 1 0,1-1 0,-1 1 0,0-1 0,1 1 0,-1-1 0,1 1 0,-1-1 0,0 1 0,0-1 0,1 0 0,-1 1 0,0-1 0,0 1 0,0-1 0,0 0 0,0 1 0,0-1 0,0 1 0,0-1 0,0 0 0,0 1 0,0-1 0,0-1 0,3-30 1000,-2 21-696,0-34 750,-1 44-1010,0-1 0,0 1 0,0-1 0,0 1 0,0 0 0,-1-1 0,1 1 0,0 0 0,-1-1 0,1 1 0,-1 0 0,0-1 0,1 1 0,-1 0 0,0 0 0,0 0 0,1 0 0,-1 0 0,0 0 0,0 0 0,0 0 0,0 0 0,-1 0 0,-1-1 0,2 2-57,0 0-1,0 0 1,0 0-1,0 1 1,1-1-1,-1 0 1,0 0-1,0 1 1,0-1-1,0 1 1,1-1-1,-1 1 1,0-1-1,0 1 1,1-1-1,-1 1 1,1 0-1,-1-1 1,0 1-1,1 0 1,-1-1-1,1 1 1,-1 0-1,1 0 1,0 0-1,-1-1 0,1 1 1,0 0-1,0 0 1,-1 0-1,1 0 1,0 0-1,0 0 1,0 0-1,0-1 1,0 1-1,0 1 1,-2 42-144,2-41 164,-1 10-30,1-10-7,-1 0 0,1 0 0,0 0 0,0 0 0,0 1-1,0-1 1,1 0 0,-1 0 0,1 0 0,0 0 0,0 1 0,0-1-1,0 0 1,2 3 0,2-51 222,-9-2-103,4 46-105,0-1 0,-1 1 0,1-1 1,0 1-1,-1-1 0,1 1 0,-1-1 0,1 1 0,-1 0 0,0-1 0,1 1 0,-1 0 0,0-1 1,0 1-1,0 0 0,0 0 0,0 0 0,0 0 0,-1 0 0,1 0 0,0 0 0,0 0 1,-1 1-1,1-1 0,0 0 0,-1 1 0,-2-1 0,3 1-8,1 0 0,-1 1 0,0-1 0,0 1 0,0 0 0,1-1 0,-1 1 0,0 0-1,1-1 1,-1 1 0,1 0 0,-1 0 0,1-1 0,-1 1 0,1 0 0,-1 0 0,1 0 0,0 0 0,-1 0 0,1-1 0,0 1 0,0 0 0,0 0 0,0 0-1,0 0 1,0 0 0,0 0 0,0 2 0,0 38-96,0-33 85,-1 11 9,1-11-1,-1-1-1,1 0 0,0 0 1,0 0-1,1 0 0,0 0 1,1 0-1,-1 0 0,6 13 1,-15-64 432,7 41-436,-14-27 89,15 29-93,-1 1 0,1-1 0,-1 0 1,1 0-1,-1 0 0,1 0 0,-1 1 0,1-1 0,-1 0 1,1 1-1,-1-1 0,0 0 0,0 1 0,1-1 0,-1 1 0,0-1 1,0 1-1,0-1 0,0 1 0,1 0 0,-1-1 0,0 1 1,0 0-1,0 0 0,0 0 0,0 0 0,-2 0 0,2 2-236,-1 1-1,1 0 1,0-1 0,0 1-1,0 0 1,0 0-1,1 0 1,-1 0-1,1 0 1,-1 0-1,1 0 1,0 0-1,1 0 1,-1 0 0,1 5-1,-1 1-691,0 20-2582,0-4-2253</inkml:trace>
</inkml:ink>
</file>

<file path=ppt/ink/ink6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781"/>
    </inkml:context>
    <inkml:brush xml:id="br0">
      <inkml:brushProperty name="width" value="0.025" units="cm"/>
      <inkml:brushProperty name="height" value="0.025" units="cm"/>
      <inkml:brushProperty name="color" value="#66CC00"/>
    </inkml:brush>
  </inkml:definitions>
  <inkml:trace contextRef="#ctx0" brushRef="#br0">17 1 15535,'0'0'1537,"-14"48"-1088,13-29 479,-1-4-767,2-4-97,0-3 224,0-4 192,2-11-2177,-2-7-2595</inkml:trace>
</inkml:ink>
</file>

<file path=ppt/ink/ink6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1.762"/>
    </inkml:context>
    <inkml:brush xml:id="br0">
      <inkml:brushProperty name="width" value="0.025" units="cm"/>
      <inkml:brushProperty name="height" value="0.025" units="cm"/>
      <inkml:brushProperty name="color" value="#66CC00"/>
    </inkml:brush>
  </inkml:definitions>
  <inkml:trace contextRef="#ctx0" brushRef="#br0">0 1 3651,'0'0'321</inkml:trace>
</inkml:ink>
</file>

<file path=ppt/ink/ink6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2.402"/>
    </inkml:context>
    <inkml:brush xml:id="br0">
      <inkml:brushProperty name="width" value="0.025" units="cm"/>
      <inkml:brushProperty name="height" value="0.025" units="cm"/>
      <inkml:brushProperty name="color" value="#66CC00"/>
    </inkml:brush>
  </inkml:definitions>
  <inkml:trace contextRef="#ctx0" brushRef="#br0">16 2 8008,'0'0'21043,"0"0"-20962,0 0-1,-1 0 0,1-1 0,-1 1 0,0 0 0,1 0 0,-1 0 0,1 0 0,-1 0 0,1 0 0,-1 0 0,1 0 0,-1 0 1,1 0-1,-1 0 0,1 0 0,-1 1 0,1-1 0,-1 0 0,1 0 0,-1 0 0,1 1 0,-1-1 0,1 0 0,0 1 0,-1-1 1,1 0-1,-1 1 0,0 4 36,1 0 1,-1 0 0,1 0 0,1 0-1,-1 0 1,1 0 0,-1 0-1,2 0 1,-1 0 0,4 8 0,-1 4-35,-1-1-69,-1-7-10,0 1 0,0-1 0,1 0 0,0 0 0,0 0 0,8 12 0,-10-19-4,1 0 1,-1 0 0,1 0 0,0 0-1,0 0 1,0 0 0,0-1 0,0 1 0,0-1-1,0 0 1,1 0 0,-1 1 0,1-1-1,-1-1 1,0 1 0,1 0 0,0-1 0,-1 1-1,1-1 1,-1 0 0,1 1 0,-1-1-1,1-1 1,0 1 0,-1 0 0,1-1 0,-1 1-1,1-1 1,2-1 0,4 0-477,-1-1-1,1-1 1,-1 0-1,1 0 1,12-9-1,-7 3-1459,0-1 0,-1 0 0,0-1 0,15-17-1,-10 4-7163</inkml:trace>
</inkml:ink>
</file>

<file path=ppt/ink/ink6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2.746"/>
    </inkml:context>
    <inkml:brush xml:id="br0">
      <inkml:brushProperty name="width" value="0.025" units="cm"/>
      <inkml:brushProperty name="height" value="0.025" units="cm"/>
      <inkml:brushProperty name="color" value="#66CC00"/>
    </inkml:brush>
  </inkml:definitions>
  <inkml:trace contextRef="#ctx0" brushRef="#br0">132 0 17168,'0'0'5184,"-5"10"-2686,-9 19-389,-19 61 0,-17 115-1625,29-114-285,14-50 588,6-28-4136,2-34-17114</inkml:trace>
</inkml:ink>
</file>

<file path=ppt/ink/ink6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4.682"/>
    </inkml:context>
    <inkml:brush xml:id="br0">
      <inkml:brushProperty name="width" value="0.025" units="cm"/>
      <inkml:brushProperty name="height" value="0.025" units="cm"/>
      <inkml:brushProperty name="color" value="#66CC00"/>
    </inkml:brush>
  </inkml:definitions>
  <inkml:trace contextRef="#ctx0" brushRef="#br0">168 74 12268,'0'0'4233,"4"-8"-1206,0-1-2021,13-26 1366,-1 13 3645,-19 50-3823,-18 19-1799,-2-1-1,-2-2 0,-43 61 1,43-68-323,8-14-72,9-16 0,7-14 0,6-11-29,1 0 0,1 0 1,1 1-1,17-27 0,46-62-147,-71 106 171,0 0 0,0 0 0,0-1-1,0 1 1,0 0 0,0 0 0,0 0 0,0-1 0,0 1 0,1 0 0,-1 0 0,0 0 0,0-1 0,0 1 0,0 0 0,0 0 0,0 0 0,1 0-1,-1 0 1,0-1 0,0 1 0,0 0 0,1 0 0,-1 0 0,0 0 0,0 0 0,0 0 0,1 0 0,-1 0 0,0 0 0,0 0 0,0 0 0,1 0 0,-1 0-1,0 0 1,0 0 0,0 0 0,1 0 0,-1 0 0,0 0 0,0 0 0,0 0 0,1 0 0,-1 0 0,0 0 0,0 0 0,0 1 0,1-1 0,-1 0-1,0 0 1,0 0 0,0 0 0,0 0 0,0 1 0,1-1 0,-1 0 0,0 0 0,0 0 0,0 0 0,0 1 0,0-1 0,0 0 0,0 0 0,0 1 0,4 23-45,-5 31 188,-10 62 423,9-124-561,-1 0 0,0 0 0,0 1 0,0-1 0,-1 1 0,0 0 0,-5-6 0,-2-6 0,8 12 0,-37-52 0,39 56 0,0 0 0,-1 0 0,1 0 0,-1 1 0,1-1 0,-1 0 0,0 1 0,1 0 0,-1-1 0,0 1 0,0 0 0,0 0 0,0 0 0,0 0 0,0 0 0,0 0 0,0 1 0,-1-1 0,1 1 0,0-1 0,0 1 0,-1 0 0,1 0 0,0 0 0,-4 0 0,6 1 0,0-1 0,-1 0 0,1 0 0,0 1 0,0-1 0,0 0 0,-1 0 0,1 1 0,0-1 0,0 0 0,0 1 0,0-1 0,0 0 0,0 1 0,0-1 0,0 0 0,0 1 0,0-1 0,0 0 0,0 1 0,0-1 0,0 0 0,0 1 0,0-1 0,0 0 0,0 1 0,0-1 0,0 0 0,1 1 0,-1-1 0,0 0 0,0 0 0,0 1 0,1-1 0,-1 0 0,0 0 0,0 1 0,0-1 0,1 0 0,-1 0 0,0 0 0,1 1 0,-1-1 0,0 0 0,1 0 0,-1 0 0,0 0 0,0 0 0,1 0 0,15 11 0,8-6-1236,0-2 0,-1 0-1,1-1 1,0-1 0,40-5 0,5 2-3214,-47 2-4535</inkml:trace>
</inkml:ink>
</file>

<file path=ppt/ink/ink6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009"/>
    </inkml:context>
    <inkml:brush xml:id="br0">
      <inkml:brushProperty name="width" value="0.025" units="cm"/>
      <inkml:brushProperty name="height" value="0.025" units="cm"/>
      <inkml:brushProperty name="color" value="#66CC00"/>
    </inkml:brush>
  </inkml:definitions>
  <inkml:trace contextRef="#ctx0" brushRef="#br0">159 0 21332,'0'0'9097,"-5"10"-8387,-35 59-395,12-22 108,-26 59-1,48-93-375,1 1 0,0-1-1,1 1 1,1 0 0,0 0 0,1 0 0,0 0-1,1 0 1,1 25 0,1-37-103,0 0 0,-1-1-1,1 1 1,0-1 0,0 1 0,0-1 0,0 0 0,1 1-1,-1-1 1,0 0 0,1 0 0,-1 0 0,0 0 0,1 0-1,-1 0 1,1 0 0,-1 0 0,1-1 0,0 1 0,-1 0-1,1-1 1,0 0 0,-1 1 0,1-1 0,0 0-1,0 0 1,-1 0 0,1 0 0,0 0 0,0 0 0,-1-1-1,4 0 1,4 0-652,0 0 0,0 0 0,0-1 0,0 0 0,10-5 0,13-10-5378,-2-4-2610</inkml:trace>
</inkml:ink>
</file>

<file path=ppt/ink/ink6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463"/>
    </inkml:context>
    <inkml:brush xml:id="br0">
      <inkml:brushProperty name="width" value="0.025" units="cm"/>
      <inkml:brushProperty name="height" value="0.025" units="cm"/>
      <inkml:brushProperty name="color" value="#66CC00"/>
    </inkml:brush>
  </inkml:definitions>
  <inkml:trace contextRef="#ctx0" brushRef="#br0">38 0 14734,'0'0'14147,"-1"13"-13331,-7 101 363,-8 193 696,16-393-1870,4-1 1,21-118-1,-25 202-5,1 0 0,0 0 0,-1 1 0,1-1 0,0 0 0,1 1 0,-1-1 0,0 1 0,1-1 0,-1 1 0,1 0 0,0 0 0,0-1 0,0 1 0,0 0 0,0 1 0,0-1 0,1 0 0,-1 1 0,0-1 0,1 1 0,2-2 0,-2 3 0,-1-1 0,0 1 0,1 0 0,-1 0 0,0-1 0,1 2 0,-1-1 0,0 0 0,0 0 0,1 1 0,-1-1 0,0 1 0,0 0 0,1-1 0,-1 1 0,0 0 0,0 1 0,0-1 0,0 0 0,0 0 0,-1 1 0,1-1 0,0 1 0,-1 0 0,1-1 0,-1 1 0,2 2 0,-1-1 0,0 0 0,0 0 0,0 0 0,0 0 0,-1 0 0,1 1 0,-1-1 0,0 1 0,0-1 0,0 1 0,-1-1 0,1 1 0,-1-1 0,0 1 0,0 0 0,0-1 0,0 1 0,-1-1 0,1 1 0,-1-1 0,0 1 0,0-1 0,0 1 0,-1-1 0,1 0 0,-1 1 0,0-1 0,0 0 0,0 0 0,0 0 0,0-1 0,-1 1 0,1 0 0,-4 2 0,0 0 0,0 1 0,0-1 0,-1 0 0,0-1 0,1 0 0,-2 0 0,1 0 0,0-1 0,-1 0 0,1 0 0,-1-1 0,0 0 0,0-1 0,-12 2 0,20-3-58,-1 0-1,1 0 1,0 0-1,-1 0 1,1 0 0,0 0-1,-1 0 1,1-1-1,0 1 1,-1 0 0,1 0-1,0 0 1,-1 0-1,1-1 1,0 1 0,-1 0-1,1 0 1,0 0-1,-1-1 1,1 1 0,0 0-1,0 0 1,0-1-1,-1 1 1,1 0 0,0-1-1,0 1 1,0 0-1,0-1 1,-1 1 0,1 0-1,0-1 1,0 1-1,0 0 1,0-1 0,0 1-1,0-1 1,0 1-1,0 0 1,0-1 0,0 1-1,0 0 1,0-1-1,1 1 1,-1 0 0,0-1-1,0 1 1,0 0-1,0-1 1,0 1 0,1 0-1,-1-1 1,0 1-1,0 0 1,1 0 0,-1-1-1,0 1 1,0 0-1,1 0 1,-1-1 0,0 1-1,1 0 1,-1 0-1,0 0 1,1-1 0,19-18-7256,-4 10-352</inkml:trace>
</inkml:ink>
</file>

<file path=ppt/ink/ink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6.916"/>
    </inkml:context>
    <inkml:brush xml:id="br0">
      <inkml:brushProperty name="width" value="0.025" units="cm"/>
      <inkml:brushProperty name="height" value="0.025" units="cm"/>
    </inkml:brush>
  </inkml:definitions>
  <inkml:trace contextRef="#ctx0" brushRef="#br0">15 417 14318,'0'0'4954,"-3"-8"-2531,-7-24-811,9 61 2168,1 27-2675,2-12-323,-2-31-545,1 0 0,0 0 0,1 0 0,0-1 1,4 15-1,-6-27-226,0 1 1,1-1-1,-1 1 0,0-1 1,0 0-1,0 1 1,0-1-1,0 1 1,0-1-1,1 0 0,-1 1 1,0-1-1,0 0 1,1 1-1,-1-1 0,0 0 1,0 0-1,1 1 1,-1-1-1,0 0 0,1 0 1,-1 1-1,1-1 1,-1 0-1,0 0 1,1 0-1,-1 0 0,0 1 1,1-1-1,-1 0 1,1 0-1,-1 0 0,0 0 1,1 0-1,-1 0 1,1 0-1,-1 0 1,0 0-1,1 0 0,-1-1 1,1 1-1,14-16 387,7-27 129,-10 13-296,-1 0 0,-1 0-1,5-32 1,-16 79-223,1 1-1,1-1 0,1 0 0,0 1 0,5 17 1,-5-27-9,-1-3 1,0 1 0,0-1 0,1 0 0,0 0 0,0 1 0,4 5 0,-6-10 0,1 0 0,-1 0 0,1-1 0,0 1 0,-1 0 0,1-1 0,0 1 0,-1 0 0,1-1 0,0 1 0,0-1 0,0 1 0,-1-1 0,1 0 0,0 1 0,0-1 0,0 0 0,0 0 0,0 1 0,0-1 0,0 0 0,0 0 0,0 0 0,0 0 0,-1 0 0,1 0 0,0-1 0,0 1 0,0 0 0,0 0 0,0-1 0,0 1 0,0 0 0,0-1 0,-1 1 0,1-1 0,0 1 0,0-1 0,-1 1 0,1-1 0,0 0 0,-1 1 0,1-1 0,0 0 0,-1 0 0,1 1 0,0-3 0,11-12 0,0 0 0,-1-1 0,-1-1 0,-1 0 0,15-33 0,16-30 0,-40 79 0,0 1 0,0-1 0,0 1 0,0-1-1,1 1 1,-1-1 0,0 1 0,0 0 0,1-1 0,-1 1 0,0-1 0,1 1-1,-1 0 1,0-1 0,1 1 0,-1 0 0,1 0 0,-1-1 0,0 1 0,1 0-1,-1 0 1,1 0 0,-1-1 0,1 1 0,-1 0 0,1 0 0,-1 0 0,1 0-1,-1 0 1,0 0 0,1 0 0,-1 0 0,1 0 0,0 0 0,9 16-10,2 33-7,-11-44 16,0 1-7,1 1-1,-1-1 1,1 1-1,1-1 1,-1 0-1,1 0 1,0 0-1,5 7 1,-7-12 7,-1 0-1,1 0 1,0-1 0,-1 1-1,1 0 1,0 0 0,0-1-1,0 1 1,-1-1 0,1 1-1,0-1 1,0 1 0,0-1-1,0 0 1,0 1 0,0-1-1,0 0 1,0 0 0,0 1-1,0-1 1,0 0 0,0 0-1,1 0 1,0-1 3,0 0-1,0 0 1,0 0 0,0 0 0,0 0-1,-1-1 1,1 1 0,0 0 0,-1-1-1,1 1 1,-1-1 0,1 0 0,-1 1-1,0-1 1,2-4 0,5-9 7,0-1 1,-1 0-1,-1 0 0,0-1 1,-1 0-1,-1 0 0,-1 0 1,-1 0-1,0-1 0,-1 1 1,-2-28-1,-1 27-9,-3 19 0,-6 31 0,9-14 0,-1-1 0,2 1 0,0 0 0,2 0 0,3 30 0,-4-47 0,1-1 0,-1 1 0,0 0 0,1 0 0,-1-1 0,1 1 0,-1 0 0,1-1 0,-1 1 0,1 0 0,-1-1 0,1 1 0,0-1 0,-1 1 0,1-1 0,0 1 0,0-1 0,-1 0 0,1 1 0,0-1 0,0 0 0,0 0 0,-1 1 0,1-1 0,0 0 0,0 0 0,0 0 0,0 0 0,-1 0 0,1 0 0,0 0 0,0 0 0,0 0 0,0-1 0,-1 1 0,1 0 0,1-1 0,29-15 0,-24 7 2,1 0 0,-1 0-1,-1-1 1,0 0 0,0 0 0,4-11 0,18-28-79,-28 48 28,0 1 0,1-1 1,-1 1-1,1-1 0,-1 1 1,1-1-1,-1 1 0,1 0 0,-1-1 1,1 1-1,0-1 0,-1 1 0,1 0 1,-1 0-1,1 0 0,0-1 0,-1 1 1,1 0-1,0 0 0,-1 0 0,1 0 1,0 0-1,-1 0 0,1 0 1,0 0-1,-1 0 0,1 0 0,1 1 1,22 10-127,7 0-111,-27-11 275,-1 0 0,1-1 1,0 1-1,-1-1 0,1 0 0,-1 0 0,1 0 0,-1-1 0,0 1 0,1-1 0,-1 0 1,3-2-1,30-13 45,-34 17-43,1 0 0,-1 0 0,0 0 0,1 1 0,-1-1 0,0 0-1,1 1 1,-1 0 0,0-1 0,0 1 0,0 0 0,1 0 0,-1 0-1,3 3 1,-4-3 22,0 0 0,0 0 0,0-1-1,1 1 1,-1 0 0,1 0 0,-1-1 0,0 1-1,1 0 1,-1-1 0,1 1 0,-1-1 0,1 0-1,-1 0 1,1 0 0,0 1 0,-1-1 0,1-1-1,-1 1 1,1 0 0,-1 0 0,1 0 0,-1-1-1,1 1 1,-1-1 0,1 1 0,-1-1 0,1 0-1,-1 0 1,0 1 0,1-1 0,-1 0 0,0 0-1,0 0 1,0 0 0,2-3 0,6-6 112,-1 0 1,-1 0 0,0-1-1,0 0 1,-1-1 0,0 1-1,-1-1 1,-1 0 0,0-1-1,0 1 1,-1-1 0,2-16-1,-6 29-123,1 1-1,0-1 1,0 0-1,0 0 1,0 0-1,-1 0 0,1 1 1,0-1-1,0 0 1,0 0-1,-1 0 1,1 0-1,0 0 1,0 0-1,-1 0 1,1 0-1,0 0 1,0 0-1,-1 0 0,1 1 1,0-1-1,0-1 1,-1 1-1,1 0 1,0 0-1,0 0 1,0 0-1,-1 0 1,1 0-1,0 0 0,0 0 1,-1 0-1,1 0 1,0 0-1,0-1 1,0 1-1,-1 0 1,1 0-1,0 0 1,0 0-1,0-1 1,0 1-1,0 0 0,-1 0 1,1 0-1,0-1 1,0 1-1,0 0 1,0 0-1,0-1 1,0 1-1,0 0 1,0 0-1,0 0 1,0-1-1,0 1 0,0 0 1,0 0-1,0-1 1,0 1-1,0 0 1,0 0-1,0-1 1,-11 19-21,10-16 19,1 0 0,-1-1 0,1 1 0,0 0 0,0 0 0,-1 0 0,1-1 0,0 1 0,0 0 0,1 0 0,-1 0 0,0-1 0,1 1 0,-1 0 0,1 0 0,-1-1 0,1 1 0,0 0 0,0-1 0,0 1 0,0-1 0,0 1 0,0-1 0,0 1 0,2 1 0,-1-2 0,0-1 0,0 1 0,0-1 0,-1 0 0,1 1 0,0-1 0,0 0 0,0 0 0,0 0 0,0 0 0,0 0 0,-1-1 0,1 1 0,0-1 0,0 1 0,0-1 0,-1 1 0,1-1 0,0 0 0,-1 0 0,1 0 0,0 0 0,-1 0 0,1 0 0,1-3 0,5-3-27,0 0 0,-1-1-1,0 0 1,0-1 0,-1 0 0,7-11 0,27-34-1005,-34 50-2839</inkml:trace>
</inkml:ink>
</file>

<file path=ppt/ink/ink6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803"/>
    </inkml:context>
    <inkml:brush xml:id="br0">
      <inkml:brushProperty name="width" value="0.025" units="cm"/>
      <inkml:brushProperty name="height" value="0.025" units="cm"/>
      <inkml:brushProperty name="color" value="#66CC00"/>
    </inkml:brush>
  </inkml:definitions>
  <inkml:trace contextRef="#ctx0" brushRef="#br0">1 99 6919,'0'0'13682,"0"10"-8264,0 47 513,0-57-5916,0 1-1,0-1 1,0 0-1,0 1 1,0-1-1,0 0 1,0 1-1,0-1 1,0 0-1,1 1 1,-1-1-1,0 0 1,0 1-1,0-1 1,1 0-1,-1 1 1,0-1-1,0 0 1,1 1-1,-1-1 1,0 0 0,0 0-1,1 0 1,-1 1-1,0-1 1,1 0-1,-1 0 1,0 0-1,1 0 1,-1 0-1,0 1 1,1-1-1,-1 0 1,1 0-1,-1 0 1,0 0-1,1 0 1,-1 0-1,0 0 1,1 0-1,-1 0 1,1 0-1,-1-1 1,0 1-1,1 0 1,-1 0-1,0 0 1,1 0-1,-1 0 1,0-1-1,1 1 1,-1 0-1,0 0 1,0-1-1,1 1 1,19-15-11,-9 0-4,-1 0 0,16-29 0,-19 30 0,1-1 0,0 2 0,20-25 0,-20 36 0,-4 12 0,-4 24 0,0-26 0,-2 157-251,5-158-3618,4-15-1236,0-11-1749</inkml:trace>
</inkml:ink>
</file>

<file path=ppt/ink/ink6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6.164"/>
    </inkml:context>
    <inkml:brush xml:id="br0">
      <inkml:brushProperty name="width" value="0.025" units="cm"/>
      <inkml:brushProperty name="height" value="0.025" units="cm"/>
      <inkml:brushProperty name="color" value="#66CC00"/>
    </inkml:brush>
  </inkml:definitions>
  <inkml:trace contextRef="#ctx0" brushRef="#br0">27 0 18321,'0'0'12780,"10"9"-11696,0 0-1031,0 0 0,-1 0 0,0 1 0,0 0 0,-1 0 0,-1 1-1,0 0 1,0 1 0,-1-1 0,8 23 0,-10-17-227,-1 0 0,0 0 0,-2 0 0,0 0-1,-1 1 1,-1-1 0,0 0 0,-1 0 0,-1 0 0,-7 22 0,3-16-463,0-1 0,-2 0 1,-1-1-1,-1 0 0,0 0 0,-2-1 0,-15 18 1,-4-1-7121</inkml:trace>
</inkml:ink>
</file>

<file path=ppt/ink/ink6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7.797"/>
    </inkml:context>
    <inkml:brush xml:id="br0">
      <inkml:brushProperty name="width" value="0.025" units="cm"/>
      <inkml:brushProperty name="height" value="0.025" units="cm"/>
      <inkml:brushProperty name="color" value="#66CC00"/>
    </inkml:brush>
  </inkml:definitions>
  <inkml:trace contextRef="#ctx0" brushRef="#br0">1 0 8936,'0'0'3844</inkml:trace>
</inkml:ink>
</file>

<file path=ppt/ink/ink6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8.886"/>
    </inkml:context>
    <inkml:brush xml:id="br0">
      <inkml:brushProperty name="width" value="0.025" units="cm"/>
      <inkml:brushProperty name="height" value="0.025" units="cm"/>
      <inkml:brushProperty name="color" value="#66CC00"/>
    </inkml:brush>
  </inkml:definitions>
  <inkml:trace contextRef="#ctx0" brushRef="#br0">1 93 17905,'0'0'5568,"8"1"-4725,15-2-82,25 1-352,-47 0-163,0 0 0,0 0 1,0 0-1,0 0 0,1 0 1,-1 0-1,0 0 1,0 0-1,0 0 0,0 0 1,0 1-1,1-1 0,-1 0 1,0 1-1,0-1 0,0 1 1,0-1-1,0 1 0,1 1 1,-4 20 459,2-21-692,0-1-1,0 1 0,0 0 0,0-1 0,0 1 1,0 0-1,0-1 0,0 1 0,1 0 0,-1-1 0,0 1 1,0-1-1,0 1 0,1 0 0,-1-1 0,0 1 1,1-1-1,-1 1 0,0-1 0,1 1 0,-1-1 0,1 1 1,-1-1-1,1 1 0,-1-1 0,1 0 0,-1 1 1,2-1-1,-1 0 14,0-1 0,0 0-1,-1 0 1,1 0 0,0 0 0,-1 0 0,1 0 0,0 0 0,-1 0-1,1 0 1,-1 0 0,0 0 0,1 0 0,-1 0 0,0-1 0,0 1-1,0 0 1,1 0 0,-1 0 0,0 0 0,-1-1 0,1 1 0,0-1-1,-1-32 595,1 33-621,0 0 0,0 0 0,0 0 0,0 0 0,0 0 0,0 0 0,0 0 0,-1 0 0,1 0 0,0 0 0,0 1 0,-1-1 0,1 0 0,-1 0 0,1 0 0,-1 0 0,1 0 0,-1 1 0,0-1 0,1 0 0,-1 0 0,0 1 0,1-1 0,-1 1 0,0-1 0,0 0 0,0 1 0,0 0 0,-1-1 0,2 1 0,-1 0 0,0 1 0,0-1 0,0 0 0,1 1 0,-1-1 0,0 1 0,1-1 0,-1 1 0,0 0 0,1-1 0,-1 1 0,1 0 0,-1-1 0,1 1 0,-1 0 0,1 0 0,-1-1 0,1 1 0,0 0 0,0 0 0,-1 0 0,1-1 0,0 1 0,0 0 0,0 0 0,0 0 0,0 0 0,0 0 0,0-1 0,0 1 0,0 1 0,0 9 0,0 31 0,0-41 0,0 0 0,0 0 0,0 0 0,0 1 0,0-1 0,1 0 0,-1 0 0,0 0 0,1 0 0,-1 0 0,1 0 0,-1 0 0,1 0 0,0 0 0,-1 0 0,1 0 0,0-1 0,0 1 0,-1 0 0,1 0 0,0-1 0,0 1 0,0 0 0,0-1 0,0 1 0,0-1 0,0 1 0,2 0 0,-1-1 0,-1-1 0,0 1 0,1 0 0,-1-1 0,0 1 0,1-1 0,-1 0 0,0 1 0,0-1 0,1 0 0,-1 0 0,0 0 0,0 1 0,0-1 0,0 0 0,0-1 0,0 1 0,-1 0 0,1 0 0,0 0 0,-1 0 0,1-1 0,0 1 0,-1 0 0,1-1 0,-1 1 0,1-2 0,10-40 0,-11 41 0,2-5 0,-1-1 0,1 0 0,-2 0 0,1 1 0,-1-1 0,-1 0 0,1 0 0,-3-10 0,3 18-3,0 0 0,-1 0-1,1-1 1,0 1 0,0 0 0,-1 0-1,1 0 1,0 0 0,-1-1 0,1 1 0,0 0-1,-1 0 1,1 0 0,0 0 0,-1 0 0,1 0-1,0 0 1,-1 0 0,1 0 0,0 0-1,-1 0 1,1 0 0,0 0 0,-1 0 0,1 0-1,0 0 1,-1 0 0,1 0 0,0 0 0,-1 1-1,1-1 1,0 0 0,-1 0 0,1 0-1,0 1 1,0-1 0,-1 0 0,1 0 0,0 1-1,0-1 1,-1 0 0,1 0 0,0 1-1,0-1 1,0 0 0,0 1 0,0-1 0,-1 0-1,1 1 1,0-1 0,0 0 0,0 1 0,0-1-1,0 0 1,0 1 0,-7 20-1146,-5 35-6944,5-30 219</inkml:trace>
</inkml:ink>
</file>

<file path=ppt/ink/ink6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5.497"/>
    </inkml:context>
    <inkml:brush xml:id="br0">
      <inkml:brushProperty name="width" value="0.025" units="cm"/>
      <inkml:brushProperty name="height" value="0.025" units="cm"/>
      <inkml:brushProperty name="color" value="#E71224"/>
    </inkml:brush>
  </inkml:definitions>
  <inkml:trace contextRef="#ctx0" brushRef="#br0">27 41 7783,'0'0'13704,"1"-8"-12060,0 6-1768,2-24 2361,-2 21-746,0 20-787,-28 596 631,22-547-63,4-43-242,3-39 586,10-55-1572,42-136 0,-16 74-57,-29 92-45,-7 29 13,0 0 0,1 1 1,1-1-1,0 1 0,1 0 0,0 0 0,1 0 0,1 1 0,8-14 0,-12 24 23,0 0-1,0 0 1,1 0 0,-1 0 0,0 0 0,1 1-1,-1-1 1,1 1 0,0 0 0,-1 0 0,1 1-1,0-1 1,-1 1 0,1 0 0,0 0 0,0 0-1,0 0 1,-1 0 0,1 1 0,0 0 0,-1 0-1,1 0 1,0 0 0,-1 0 0,1 1 0,-1 0-1,6 3 1,-6-3 21,0-1 0,-1 1-1,1-1 1,-1 1 0,1 0 0,-1 0-1,0 0 1,1 0 0,-1 0 0,0 0-1,0 1 1,-1-1 0,1 1-1,0-1 1,-1 1 0,0 0 0,1 0-1,-1-1 1,0 1 0,-1 0 0,1 0-1,0 0 1,-1 0 0,0 0 0,1 0-1,-1 0 1,0 0 0,-1 0-1,1 0 1,-1 0 0,1 0 0,-1 0-1,0 0 1,0 0 0,-2 4 0,-3 3 73,-1-1 1,0 0-1,0-1 1,-1 1-1,0-1 1,0-1-1,-14 10 1,-72 43 508,82-53-568,-86 40-1550,161-88-8553,-18 12 769</inkml:trace>
</inkml:ink>
</file>

<file path=ppt/ink/ink6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5.857"/>
    </inkml:context>
    <inkml:brush xml:id="br0">
      <inkml:brushProperty name="width" value="0.025" units="cm"/>
      <inkml:brushProperty name="height" value="0.025" units="cm"/>
      <inkml:brushProperty name="color" value="#E71224"/>
    </inkml:brush>
  </inkml:definitions>
  <inkml:trace contextRef="#ctx0" brushRef="#br0">4 74 13132,'0'0'9295,"-1"-9"-7833,0 7-1376,1-1 0,-1 1-1,1 0 1,0-1 0,0 1-1,0 0 1,0-1 0,0 1-1,0 0 1,1-1 0,-1 1-1,1 0 1,0 0 0,0 0-1,0-3 1,1 3 34,0 0 0,1 0 0,-1 0 0,0 1 0,0-1 0,1 1 0,-1-1 0,1 1 0,-1 0 0,1 0 0,0 0 0,0 0 0,-1 1 0,1-1 0,0 1 0,5-1 0,2-1 122,-1 1 0,1 0 0,-1 1 0,1 0-1,0 0 1,-1 1 0,1 0 0,15 5 0,-23-5-194,1 0 0,0 0 1,-1 0-1,0 1 1,1 0-1,-1-1 0,0 1 1,0 0-1,0 0 1,0 0-1,0 0 0,-1 0 1,1 1-1,0-1 1,-1 0-1,0 1 0,0-1 1,1 1-1,-1 0 1,-1-1-1,1 1 1,0 0-1,-1 0 0,1-1 1,-1 1-1,0 0 1,0 0-1,0 0 0,0-1 1,-1 1-1,1 0 1,-1 0-1,0-1 0,-1 4 1,-2 7 62,-1 0 0,0 0 0,-1 0 0,0-1 1,-1 0-1,0-1 0,-1 1 0,-1-2 0,0 1 0,-10 9 0,3-2 14,1 0-1,-13 22 1,28-39-125,-1-1 0,1 0 0,0 0 0,-1 1 0,1-1 0,0 0 0,0 1 0,-1-1 0,1 0 0,0 1 0,0-1 0,0 1 0,-1-1 0,1 0 0,0 1 0,0-1 0,0 1 0,0-1 0,0 1 0,0-1 0,0 0 0,0 1 0,0-1 0,0 1 0,0-1 0,0 0 0,0 1 0,0-1 0,0 1 0,1-1 0,-1 0 0,0 1 0,0-1 0,0 1 0,1-1 0,-1 1 0,17-3 0,22-14 0,29-19-2228,58-30-8911,-79 39-350</inkml:trace>
</inkml:ink>
</file>

<file path=ppt/ink/ink6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6.267"/>
    </inkml:context>
    <inkml:brush xml:id="br0">
      <inkml:brushProperty name="width" value="0.025" units="cm"/>
      <inkml:brushProperty name="height" value="0.025" units="cm"/>
      <inkml:brushProperty name="color" value="#E71224"/>
    </inkml:brush>
  </inkml:definitions>
  <inkml:trace contextRef="#ctx0" brushRef="#br0">322 28 19314,'0'0'2520,"11"-4"486,-2-1-2156,-3 2-348,0 0-1,-1 1 1,1 0 0,0 0-1,0 0 1,1 1-1,-1-1 1,0 1 0,13 0-1,-19 2-467,1-1 0,-1 0-1,0 0 1,1 1 0,-1-1-1,1 0 1,-1 1 0,0-1 0,0 1-1,1-1 1,-1 0 0,0 1-1,1-1 1,-1 1 0,0-1-1,0 1 1,0-1 0,0 1-1,0-1 1,1 1 0,-1-1-1,0 1 1,0-1 0,0 1-1,0-1 1,0 1 0,0-1-1,-1 1 1,1-1 0,0 1 0,0-1-1,0 0 1,0 1 0,0-1-1,-1 1 1,1-1 0,0 1-1,0-1 1,-1 0 0,1 1-1,-1 0 1,-11 21 612,-10 4-646,-2-1 0,-1-2 0,-1 0 0,-54 36 0,22-17 0,19-12 0,2-3 0,-47 45 0,84-72 0,-1 1 0,0-1 0,1 1 0,-1-1 0,0 1 0,1 0 0,-1-1 0,1 1 0,-1-1 0,1 1 0,-1 0 0,1 0 0,0-1 0,-1 1 0,1 0 0,0 0 0,-1 0 0,1-1 0,0 1 0,0 0 0,0 0 0,0 0 0,0 0 0,0 0 0,0-1 0,0 2 0,1-1 0,0-1 0,-1 1 0,1 0 0,0-1 0,0 1 0,0-1 0,0 1 0,0-1 0,-1 0 0,1 1 0,0-1 0,0 0 0,0 0 0,0 0 0,0 1 0,0-1 0,0 0 0,2 0 0,56-6 0,-53 5 0,73-15-786,-57 10-196,0 1 1,0 1-1,1 0 1,-1 2-1,1 1 1,0 1-1,-1 1 1,32 5-1,-29 1-8712</inkml:trace>
</inkml:ink>
</file>

<file path=ppt/ink/ink6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6.843"/>
    </inkml:context>
    <inkml:brush xml:id="br0">
      <inkml:brushProperty name="width" value="0.025" units="cm"/>
      <inkml:brushProperty name="height" value="0.025" units="cm"/>
      <inkml:brushProperty name="color" value="#E71224"/>
    </inkml:brush>
  </inkml:definitions>
  <inkml:trace contextRef="#ctx0" brushRef="#br0">45 18 16111,'0'0'8574,"0"14"-6647,-10 149 257,-2 11 485,12-148-2408,1 0-1,2 0 0,0 0 1,13 44-1,-14-63-260,6 19 0,-5-25 0,-2-15 0,-5-51 0,3 0 0,4 0 0,1 0 0,4 0 0,22-88 0,-28 148-12,-1 0 1,1 1-1,0-1 0,0 0 1,1 1-1,-1-1 0,1 1 1,0 0-1,0 0 0,1 0 1,-1 0-1,1 0 0,-1 1 1,1 0-1,1 0 0,-1 0 0,0 0 1,1 0-1,4-1 0,-5 3 2,0-1-1,-1 2 1,1-1-1,0 0 1,0 1-1,0 0 1,0 0-1,-1 0 1,1 0-1,0 1 1,0-1-1,0 1 1,-1 0-1,1 0 1,0 0-1,-1 1 1,1-1-1,-1 1 1,1 0-1,-1 0 0,0 0 1,0 0-1,0 1 1,0-1-1,4 6 1,-5-6 13,1 1 0,0-1-1,-1 1 1,0 0 0,0 0 0,0 0 0,0 0 0,0 0-1,-1 1 1,1-1 0,-1 0 0,0 1 0,0-1 0,0 1-1,0 0 1,-1-1 0,1 1 0,-1-1 0,-1 8 0,0-6 10,0 0 1,-1 0-1,1 0 1,-1-1 0,-1 1-1,1 0 1,-1-1-1,1 0 1,-1 0 0,0 0-1,-1 0 1,-5 6-1,-5 1 22,1 0-1,-1-1 0,0 0 0,-1-1 0,-1-1 1,1 0-1,-21 6 0,23-9-34,0-1 0,0-1 0,-1 0 0,0 0 0,-25 0 0,39-3-7,-1 0 0,1 0 1,-1 0-1,1 1 0,0-1 0,-1 0 1,1 0-1,-1 0 0,1 0 0,-1 0 1,1 0-1,0 0 0,-1 0 0,1-1 0,-1 1 1,1 0-1,-1 0 0,1 0 0,0 0 1,-1-1-1,1 1 0,-1 0 0,1 0 1,0-1-1,-1 1 0,1 0 0,0 0 1,-1-1-1,1 1 0,0 0 0,0-1 0,-1 1 1,1-1-1,0 0 0,10-11-798,23-9-3080,9 5-3733,5 1-3956</inkml:trace>
</inkml:ink>
</file>

<file path=ppt/ink/ink6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7.216"/>
    </inkml:context>
    <inkml:brush xml:id="br0">
      <inkml:brushProperty name="width" value="0.025" units="cm"/>
      <inkml:brushProperty name="height" value="0.025" units="cm"/>
      <inkml:brushProperty name="color" value="#E71224"/>
    </inkml:brush>
  </inkml:definitions>
  <inkml:trace contextRef="#ctx0" brushRef="#br0">138 1 18097,'-11'11'5899,"-11"9"-3112,-29 38 1,45-50-2498,0 0 1,0 1-1,0 0 1,1 0 0,1 0-1,0 0 1,0 1-1,1 0 1,0 0-1,-2 11 1,4-19-291,1-1 0,0 1 0,0-1 0,0 1 0,0-1 0,0 1 0,0-1 0,0 1 0,1-1 0,-1 1 0,0-1 0,1 1 0,-1-1 0,1 0 0,0 1 0,-1-1 0,1 0 0,0 1 0,0-1 0,0 0 0,0 0 0,0 0 0,0 0 0,0 0 0,0 0 0,3 1 0,-1 0 0,0-1 0,0 0 0,1 0 0,-1 0 0,1 0 0,-1-1 0,0 0 0,1 1 0,-1-1 0,1 0 0,4-1 0,3-1 0,-1 1 0,1-2 0,0 0 0,-1 0 0,0 0 0,18-10 0,-16 6 0,-1-1 0,0 0 0,-1-1 0,15-15 0,-21 20 0,-1 0 0,0 0 0,0 0 0,0 0 0,0-1 0,-1 1 0,1-1 0,-1 0 0,-1 0 0,1 0 0,0 0 0,-1 0 0,0 0 0,0-10 0,-1 14 0,0-1 0,0 1 0,0 0 0,-1 0 0,1-1 0,0 1 0,-1 0 0,1 0 0,-1 0 0,1-1 0,-1 1 0,0 0 0,1 0 0,-1 0 0,0 0 0,0 0 0,0 0 0,0 0 0,0 1 0,0-1 0,0 0 0,0 0 0,0 1 0,-1-2 0,-3 0 0,1 1 0,-1-1 0,0 1 0,1-1 0,-1 1 0,-9 0 0,-1 0 0,-1 1 0,0 0 0,-20 4 0,31-4-47,0 1-1,0 0 1,1 0-1,-1 1 1,0-1 0,1 1-1,0 0 1,-1 0 0,1 0-1,0 1 1,0 0-1,0-1 1,0 2 0,1-1-1,-6 5 1,7-2-5105</inkml:trace>
</inkml:ink>
</file>

<file path=ppt/ink/ink6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9.412"/>
    </inkml:context>
    <inkml:brush xml:id="br0">
      <inkml:brushProperty name="width" value="0.025" units="cm"/>
      <inkml:brushProperty name="height" value="0.025" units="cm"/>
      <inkml:brushProperty name="color" value="#E71224"/>
    </inkml:brush>
  </inkml:definitions>
  <inkml:trace contextRef="#ctx0" brushRef="#br0">0 4235 11307,'0'0'5456,"13"-3"-4506,3-3-665,0-1 1,-1 0-1,1-1 1,-1-1-1,18-14 1,81-68 331,-71 55-588,802-719 165,-50-53-57,-462 472 1070,450-353-1,-467 444-1052,221-182 147,-409 314-173,-5-6 0,109-135-1,-212 229-100,86-98 22,-89 106-80,0 1 0,1 0 0,1 2-1,34-22 1,-45 32 24,1 1 0,-1 0-1,0 0 1,17-3-1,8-2-1092,-25-4-8210,-5 0-3625</inkml:trace>
</inkml:ink>
</file>

<file path=ppt/ink/ink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7.244"/>
    </inkml:context>
    <inkml:brush xml:id="br0">
      <inkml:brushProperty name="width" value="0.025" units="cm"/>
      <inkml:brushProperty name="height" value="0.025" units="cm"/>
    </inkml:brush>
  </inkml:definitions>
  <inkml:trace contextRef="#ctx0" brushRef="#br0">38 74 11211,'2'-5'2103,"-1"-1"0,1 0 1,-1 1-1,-1-1 0,1 0 1,-1 0-1,0-10 0,-1 15-2048,1 1 1,0 0-1,0 0 0,0 0 0,0 0 0,-1-1 0,1 1 1,0 0-1,0 0 0,0 0 0,-1 0 0,1 0 1,0 0-1,0 0 0,0 0 0,-1 0 0,1 0 0,0-1 1,0 1-1,-1 0 0,1 0 0,0 0 0,0 0 1,0 1-1,-1-1 0,1 0 0,0 0 0,0 0 0,-1 0 1,1 0-1,0 0 0,0 0 0,0 0 0,-1 0 1,1 0-1,0 1 0,0-1 0,0 0 0,0 0 0,-1 0 1,1 0-1,0 1 0,0-1 0,0 0 0,0 0 1,0 0-1,0 1 0,-1-1 0,1 0 0,0 0 0,0 0 1,0 1-1,0-1 0,0 0 0,0 0 0,0 1 1,0-1-1,0 0 0,-10 15 143,6-5-137,0 0 0,0 0 0,1 1 0,0-1 0,1 1 0,0 0 0,1 0 0,0 0 0,0 0 0,1 0 0,2 13-1,-1-22-51,-1-1-1,1 1 0,0 0 0,0 0 1,0-1-1,0 1 0,0 0 0,0-1 0,0 1 1,0-1-1,1 0 0,-1 1 0,1-1 0,-1 0 1,1 0-1,-1 0 0,1 0 0,0 0 1,-1 0-1,1 0 0,0 0 0,0-1 0,0 1 1,-1-1-1,1 1 0,0-1 0,0 0 0,0 0 1,0 0-1,0 0 0,0 0 0,0 0 1,0 0-1,0-1 0,-1 1 0,1-1 0,0 1 1,3-3-1,4 1 20,-1-1 0,0 0 0,0-1 0,0 0 0,0 0 0,-1-1 0,9-6 0,1-5-28,0 0 0,20-27 0,-32 36 0,0 0 0,0 0 0,0-1 0,-1 1 0,0-1 0,0 0 0,-1 0 0,0 0 0,3-14 0,-7 22 0,1 0 0,0 1 0,0-1 0,0 0 0,0 0 0,0 0 0,0 1 0,0-1 0,-1 0 0,1 0 0,0 0 0,0 0 0,0 1 0,0-1 0,-1 0 0,1 0 0,0 0 0,0 0 0,0 0 0,-1 0 0,1 1 0,0-1 0,0 0 0,-1 0 0,1 0 0,0 0 0,0 0 0,0 0 0,-1 0 0,1 0 0,0 0 0,0 0 0,-1 0 0,1 0 0,0 0 0,0 0 0,-1-1 0,1 1 0,0 0 0,0 0 0,0 0 0,-1 0 0,1 0 0,0 0 0,0-1 0,0 1 0,0 0 0,-1 0 0,1 0 0,0 0 0,0-1 0,0 1 0,0 0 0,0 0 0,-1 0 0,1-1 0,0 1 0,0 0 0,0 0 0,0-1 0,0 1 0,0 0 0,0 0 0,0 0 0,0-1 0,0 1 0,-12 12 0,8-6-23,1 0 0,0 1 0,0-1 0,0 1 0,-1 9 1,3-15 3,1 0 1,-1 0-1,1 0 0,-1 0 1,1 0-1,0 1 1,0-1-1,-1 0 1,1 0-1,0 0 1,0 1-1,0-1 1,0 0-1,1 0 1,-1 0-1,0 1 1,0-1-1,1 0 1,-1 0-1,0 0 1,1 0-1,0 0 1,-1 0-1,1 0 1,-1 0-1,1 0 1,0 0-1,0 0 1,0 0-1,-1 0 1,1 0-1,0-1 1,0 1-1,0 0 1,0-1-1,0 1 1,0-1-1,3 2 1,27-2-6164,-17-4-1575</inkml:trace>
</inkml:ink>
</file>

<file path=ppt/ink/ink6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0.643"/>
    </inkml:context>
    <inkml:brush xml:id="br0">
      <inkml:brushProperty name="width" value="0.025" units="cm"/>
      <inkml:brushProperty name="height" value="0.025" units="cm"/>
      <inkml:brushProperty name="color" value="#E71224"/>
    </inkml:brush>
  </inkml:definitions>
  <inkml:trace contextRef="#ctx0" brushRef="#br0">31 1 12268,'0'0'11531,"0"9"-11051,0 4-267,-15 563 2259,8-384-2616,7-197-5088,0-23-741,-9 5-129</inkml:trace>
</inkml:ink>
</file>

<file path=ppt/ink/ink6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1.019"/>
    </inkml:context>
    <inkml:brush xml:id="br0">
      <inkml:brushProperty name="width" value="0.025" units="cm"/>
      <inkml:brushProperty name="height" value="0.025" units="cm"/>
      <inkml:brushProperty name="color" value="#E71224"/>
    </inkml:brush>
  </inkml:definitions>
  <inkml:trace contextRef="#ctx0" brushRef="#br0">10 1 9737,'0'0'10837,"-2"14"-9908,-2 21-130,1 1 1,2-1-1,6 62 1,3-32-502,-1 7 179,3 0 0,35 123 0,-44-190-346,1-1-1,0 1 1,0-1-1,0 1 0,0-1 1,1 0-1,0 0 1,0 0-1,5 5 0,-7-8-75,1 0-1,-1 0 0,0 0 0,1 0 0,0 0 1,-1 0-1,1-1 0,-1 1 0,1 0 0,0-1 1,-1 0-1,1 1 0,0-1 0,-1 0 0,1 0 1,0 0-1,0 0 0,-1 0 0,1 0 0,0-1 1,-1 1-1,1 0 0,0-1 0,-1 0 0,1 1 1,-1-1-1,1 0 0,-1 0 0,1 0 0,2-2 0,8-7 184,0-1-1,0-1 0,-1 0 0,-1 0 1,0-1-1,-1-1 0,12-21 0,2-1-127,19-28-208,80-124-66,-44 62-3904,-48 69-3726,-9 6-8878</inkml:trace>
</inkml:ink>
</file>

<file path=ppt/ink/ink6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2.750"/>
    </inkml:context>
    <inkml:brush xml:id="br0">
      <inkml:brushProperty name="width" value="0.025" units="cm"/>
      <inkml:brushProperty name="height" value="0.025" units="cm"/>
      <inkml:brushProperty name="color" value="#E71224"/>
    </inkml:brush>
  </inkml:definitions>
  <inkml:trace contextRef="#ctx0" brushRef="#br0">77 1 13164,'0'0'12199,"-5"14"-11820,-43 141 80,41-126-265,1 0 0,2 0 1,0 1-1,1 34 0,3-61-152,1 0-1,-1-1 0,0 1 0,1 0 1,-1-1-1,1 1 0,0-1 0,0 1 1,0-1-1,0 1 0,0-1 1,1 1-1,-1-1 0,1 0 0,-1 0 1,1 0-1,0 0 0,0 0 0,4 3 1,-2-3 25,0 1 1,0-1 0,1 0 0,-1-1 0,1 1 0,0-1 0,-1 0-1,1 0 1,0 0 0,6 0 0,6-1 61,-1 0-1,1-2 1,-1 0 0,0 0-1,24-8 1,43-10-175,-28 12-4782,-40 5-676,-7-3-3288</inkml:trace>
</inkml:ink>
</file>

<file path=ppt/ink/ink6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3.688"/>
    </inkml:context>
    <inkml:brush xml:id="br0">
      <inkml:brushProperty name="width" value="0.025" units="cm"/>
      <inkml:brushProperty name="height" value="0.025" units="cm"/>
      <inkml:brushProperty name="color" value="#E71224"/>
    </inkml:brush>
  </inkml:definitions>
  <inkml:trace contextRef="#ctx0" brushRef="#br0">1 77 13869,'0'0'9139,"8"5"-7868,-6-4-1188,1 1 0,-1-1 0,1 1 0,-1 0 1,0 0-1,0 0 0,0 0 0,0 0 0,0 0 0,0 1 0,0-1 0,-1 1 0,1-1 1,-1 1-1,0 0 0,0-1 0,1 5 0,0 5 84,0 0-1,-1 0 1,0 23-1,-7 106-116,2-73 3285,16-227-2007,1-5-1322,-13 155 65,0-34-292,0 73-248,0-29 470,-1 10-12,1 0 1,1 0 0,0 0-1,1 1 1,5 19-1,-6-29 13,0 1 0,-1-1-1,1 0 1,1 0-1,-1-1 1,0 1 0,0 0-1,1 0 1,-1 0 0,1-1-1,-1 1 1,1-1-1,0 1 1,0-1 0,-1 0-1,1 0 1,0 0 0,0 0-1,0 0 1,1 0-1,-1 0 1,0-1 0,0 1-1,0-1 1,0 1-1,1-1 1,-1 0 0,0 0-1,0 0 1,1 0 0,-1 0-1,0-1 1,0 1-1,0-1 1,1 1 0,-1-1-1,3-1 1,1-1 30,0 1 0,1-1 1,-1 0-1,0-1 0,-1 0 0,1 0 0,0 0 1,-1 0-1,0-1 0,0 0 0,7-10 1,4-7 37,23-40 1,-17 24 25,-21 75-683,-5 86 567,1 57-34,13-152-1753,-10-28 1622,0 1 0,1-1 0,-1 1 1,0-1-1,1 1 0,-1-1 0,0 1 0,1-1 1,-1 0-1,1 1 0,-1-1 0,1 0 0,-1 1 1,1-1-1,-1 0 0,1 1 0,-1-1 0,1 0 1,-1 0-1,1 0 0,0 0 0,-1 1 1,1-1-1,-1 0 0,1 0 0,0 0 0,-1 0 1,1 0-1,-1 0 0,1-1 0,-1 1 0,1 0 1,0 0-1,-1 0 0,1 0 0,-1-1 0,1 1 1,-1 0-1,1-1 0,-1 1 0,1 0 1,-1-1-1,1 1 0,-1 0 0,0-1 0,1 1 1,0-1-1,8-17-6478</inkml:trace>
</inkml:ink>
</file>

<file path=ppt/ink/ink6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048"/>
    </inkml:context>
    <inkml:brush xml:id="br0">
      <inkml:brushProperty name="width" value="0.025" units="cm"/>
      <inkml:brushProperty name="height" value="0.025" units="cm"/>
      <inkml:brushProperty name="color" value="#E71224"/>
    </inkml:brush>
  </inkml:definitions>
  <inkml:trace contextRef="#ctx0" brushRef="#br0">49 1 18642,'0'0'3923,"0"12"-3202,-2 48 1606,-17 102 1,-3 34-1015,19-161-1402,1-7 274,1 45 0,1-67-315,1-1 0,-1 0 0,1 0 0,0 0 0,0 0 0,0 0 0,1 0 0,0 0 0,0 0 0,0 0 0,0-1 0,1 1 0,0-1 0,0 0 0,4 5 0,-5-7-314,0-1-1,0 0 1,1 1-1,-1-1 1,0 0-1,0 0 1,1 0-1,-1 0 1,0-1-1,1 1 1,-1-1-1,1 1 1,-1-1-1,4 0 1,15 1-5962</inkml:trace>
</inkml:ink>
</file>

<file path=ppt/ink/ink6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550"/>
    </inkml:context>
    <inkml:brush xml:id="br0">
      <inkml:brushProperty name="width" value="0.025" units="cm"/>
      <inkml:brushProperty name="height" value="0.025" units="cm"/>
      <inkml:brushProperty name="color" value="#E71224"/>
    </inkml:brush>
  </inkml:definitions>
  <inkml:trace contextRef="#ctx0" brushRef="#br0">1 1 2530,'0'0'18968,"9"5"-18264,-4-2-542,0 1 0,0 0 0,0 0 0,-1 0 0,1 0 0,-1 1 0,0 0 0,0 0 0,-1 0 0,0 0 0,0 0 0,0 1-1,0-1 1,-1 1 0,0 0 0,0 0 0,0 0 0,-1 0 0,0 0 0,0 9 0,18 218 1517,-17-161-618,17 107 0,-29-305 2302,3 60-3633,3-1 1,2 1-1,8-71 1,-5 131 194,0 0 0,0 0 0,1-1 1,0 1-1,0 0 0,0 1 0,1-1 1,0 0-1,0 1 0,0-1 0,1 1 0,0 0 1,8-9-1,-9 12 24,0-1 0,0 1 0,0 0 0,0 0 0,0 0 0,1 1 1,-1-1-1,0 1 0,1 0 0,-1 0 0,1 0 0,-1 0 0,1 1 0,0-1 0,-1 1 0,1 0 1,-1 0-1,1 0 0,0 1 0,-1-1 0,1 1 0,-1 0 0,1 0 0,-1 0 0,7 3 0,-8-4 43,0 1-1,0 0 1,0 0-1,0 0 1,0 0-1,-1 0 0,1 0 1,0 0-1,0 0 1,-1 1-1,1-1 0,-1 1 1,1-1-1,-1 1 1,0 0-1,1 0 1,-1-1-1,0 1 0,0 0 1,0 0-1,-1 0 1,2 3-1,-2-2 37,0-1 0,0 1 0,-1-1 0,1 1 1,-1-1-1,1 0 0,-1 1 0,0-1 0,0 0 0,0 0 0,0 0 0,-1 0 0,1 0 0,0 0 0,-1 0 0,-2 3 0,-7 6 328,-1-1-1,1 0 0,-2-1 0,-22 13 0,-47 22 157,91-43-10104,1 0 5379,11-2-6629</inkml:trace>
</inkml:ink>
</file>

<file path=ppt/ink/ink6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888"/>
    </inkml:context>
    <inkml:brush xml:id="br0">
      <inkml:brushProperty name="width" value="0.025" units="cm"/>
      <inkml:brushProperty name="height" value="0.025" units="cm"/>
      <inkml:brushProperty name="color" value="#E71224"/>
    </inkml:brush>
  </inkml:definitions>
  <inkml:trace contextRef="#ctx0" brushRef="#br0">107 1 16239,'0'0'13677,"8"10"-13639,-4-4-2,-1-4-17,-1 0 0,0 0 0,0 1 0,0-1 0,-1 0 0,1 1 0,-1-1 0,1 1 0,-1-1 0,0 1 0,0 0 0,0-1 0,0 1 0,0 0 0,-1 0 0,1 0 0,-1 0 1,0 0-1,0 0 0,0-1 0,0 1 0,0 0 0,-1 0 0,1 0 0,-1 0 0,-1 3 0,-9 11 291,0-1 0,-2 0 1,-17 16-1,17-18-54,1 0-1,0 0 1,-19 32-1,31-46-255,-1 0 1,1 1-1,-1-1 1,1 1-1,-1-1 1,1 1-1,0 0 1,-1-1-1,1 1 1,0-1-1,0 1 1,0-1-1,-1 1 1,1 0-1,0-1 1,0 1-1,0 0 1,0-1-1,0 1 1,0 0-1,0-1 1,0 1-1,0-1 1,0 1-1,0 0 1,1-1-1,-1 1 1,0 0-1,0-1 1,1 1-1,-1-1 1,0 1-1,1-1 1,-1 1-1,0-1 1,1 1-1,0 0 1,1-1 0,0 1 1,0-1-1,0 0 1,0 0-1,0 1 1,0-2 0,0 1-1,0 0 1,0 0-1,0-1 1,4 0-1,56-24-187,4-15-2226,-4-7-5197,-27 12 515</inkml:trace>
</inkml:ink>
</file>

<file path=ppt/ink/ink6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5.230"/>
    </inkml:context>
    <inkml:brush xml:id="br0">
      <inkml:brushProperty name="width" value="0.025" units="cm"/>
      <inkml:brushProperty name="height" value="0.025" units="cm"/>
      <inkml:brushProperty name="color" value="#E71224"/>
    </inkml:brush>
  </inkml:definitions>
  <inkml:trace contextRef="#ctx0" brushRef="#br0">96 1 18289,'0'0'6919,"20"59"-5926,-5-19 224,2 10-160,-3 4-352,-6 9-289,-8 3-224,0 7-64,-21 4 0,-7 7-31,-11-6-706,-1-10-3907,-2-18-7976</inkml:trace>
</inkml:ink>
</file>

<file path=ppt/ink/ink6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6.463"/>
    </inkml:context>
    <inkml:brush xml:id="br0">
      <inkml:brushProperty name="width" value="0.025" units="cm"/>
      <inkml:brushProperty name="height" value="0.025" units="cm"/>
      <inkml:brushProperty name="color" value="#E71224"/>
    </inkml:brush>
  </inkml:definitions>
  <inkml:trace contextRef="#ctx0" brushRef="#br0">0 0 18225,'0'0'961,"8"50"-737,-4-3-63,2 15 63,2 15-128,1 12-64,4 6-96,2 7-1314,0-1-1376,-1-1-2179,-4-3-5188</inkml:trace>
</inkml:ink>
</file>

<file path=ppt/ink/ink6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6.790"/>
    </inkml:context>
    <inkml:brush xml:id="br0">
      <inkml:brushProperty name="width" value="0.025" units="cm"/>
      <inkml:brushProperty name="height" value="0.025" units="cm"/>
      <inkml:brushProperty name="color" value="#E71224"/>
    </inkml:brush>
  </inkml:definitions>
  <inkml:trace contextRef="#ctx0" brushRef="#br0">21 0 13100,'-5'40'1173,"1"-6"-765,1 0 0,1 0 1,2 1-1,5 39 0,8-37-3935,-11-33 3210,0 1 1,0 0 0,0-1 0,-1 1-1,0 0 1,1 0 0,-2 0-1,2 8 1,-5 51 2471,-14 76 0,8-77 967,-1 78 0,17-115-2444,-1-23-1359,1-17-2049,-3-13-4397</inkml:trace>
</inkml:ink>
</file>

<file path=ppt/ink/ink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8.370"/>
    </inkml:context>
    <inkml:brush xml:id="br0">
      <inkml:brushProperty name="width" value="0.025" units="cm"/>
      <inkml:brushProperty name="height" value="0.025" units="cm"/>
    </inkml:brush>
  </inkml:definitions>
  <inkml:trace contextRef="#ctx0" brushRef="#br0">41 117 14414,'-2'-10'2765,"2"5"-2107,-7-31 1050,7 34-1375,-1-1 0,1 1-1,-1 0 1,0 0-1,0 0 1,0 0-1,0 0 1,0 0-1,0 0 1,0 1-1,-1-1 1,1 0 0,-1 0-1,1 1 1,-4-3-1,4 4-260,1 0-1,0 0 1,-1 0-1,1 0 1,0 0-1,-1 0 1,1 0-1,0 0 1,-1 0-1,1 0 1,0 0-1,-1 0 1,1 0-1,0 0 1,-1 0-1,1 0 1,0 0-1,-1 1 1,1-1-1,0 0 1,-1 0-1,1 0 1,0 1-1,0-1 1,-1 0-1,1 0 1,0 1-1,0-1 1,0 0-1,-1 0 1,1 1-1,0-1 1,0 0-1,0 1 1,0-1-1,0 0 1,0 1-1,-1-1 1,1 0-1,0 1 1,0-1-1,0 0 1,0 1-1,0-1 1,0 0-1,1 1 1,-3 21 102,2-19-31,3 89 721,4 0-1,4 0 1,28 110-1,-37-193-816,-2-4-38,1-1 0,-1 1 0,1-1 0,0 1 0,1-1 0,-1 0 0,1 1 1,0-1-1,0 0 0,0 0 0,0 0 0,1 0 0,0-1 0,0 1 0,6 5 0,-9-8-5,1-1-1,0 0 1,-1 0-1,1 0 1,0 0-1,0 1 1,-1-1-1,1 0 1,0 0-1,-1 0 0,1-1 1,0 1-1,-1 0 1,1 0-1,0 0 1,-1 0-1,1-1 1,0 1-1,-1 0 0,1 0 1,0-1-1,-1 1 1,1-1-1,-1 1 1,1-1-1,-1 1 1,1-1-1,-1 1 1,1-1-1,-1 1 0,1-1 1,-1 1-1,0-1 1,1 0-1,-1 1 1,0-1-1,0 0 1,1 0-1,7-28 172,-6 5-153,0 0 1,-1 0-1,-2 0 0,0 0 0,-2 0 1,0 0-1,-2 1 0,-1-1 0,0 1 1,-2 1-1,-14-31 0,19 50-41,4 11-27,6 14-76,-2-12 115,0 0-1,1-1 1,0 0 0,0 0-1,1 0 1,0-1 0,1 0-1,0 0 1,0-1 0,10 7-1,-15-12 15,0 0-1,0 0 1,0 0-1,0-1 1,0 1 0,0-1-1,1 0 1,-1 0-1,1 0 1,-1-1-1,1 1 1,-1-1-1,1 0 1,-1 0-1,1 0 1,-1 0 0,1-1-1,-1 1 1,1-1-1,-1 0 1,0 0-1,1 0 1,-1 0-1,0-1 1,0 1-1,0-1 1,0 0 0,0 0-1,0 0 1,0 0-1,-1-1 1,1 1-1,-1-1 1,1 1-1,1-4 1,3-5-5,1 1 0,-2-1 0,0-1 1,0 1-1,-1-1 0,0 0 0,-1 0 0,-1 0 0,0-1 0,0 1 0,-1-1 1,-1 0-1,0 0 0,-2-21 0,1 33-2,0-1 0,0 1 0,0-1 0,0 1 0,0-1 0,0 1 0,-1-1 0,1 1 0,-1-1 0,1 1 0,-1 0 0,1-1 0,-1 1 0,0 0 0,0-1 0,0 1 0,0 0 0,0 0 0,0 0 0,0 0 0,-2-2 0,3 3 0,-1 0 0,0 0 0,0 0 0,1 0 0,-1 0 0,0 0 0,1 0 0,-1 0 0,0 0 0,1 0 0,-1 1 0,0-1 0,1 0 0,-1 0 0,0 1 0,1-1 0,-1 1 0,0-1 0,1 0 0,-1 1 0,1-1 0,-1 1 0,1-1 0,-1 1 0,1-1 0,0 1 0,-1 0 0,1-1 0,-1 1 0,1-1 0,0 1 0,0 0 0,-1-1 0,1 1 0,0 0 0,0 0 0,0-1 0,0 1 0,0 0 0,0-1 0,0 1 0,0 0 0,0 0 0,0 0 0,-3 15 0,0 1 0,1-1 0,1 1 0,1-1 0,0 1 0,1 0 0,0-1 0,5 19 0,-5-33 0,-1-1 0,1 1 0,0-1 0,-1 0 0,1 1 0,0-1 0,0 0 0,-1 0 0,1 0 0,0 0 0,0 1 0,0-1 0,1 0 0,-1-1 0,0 1 0,0 0 0,0 0 0,1 0 0,-1-1 0,0 1 0,1-1 0,-1 1 0,1-1 0,-1 1 0,1-1 0,-1 0 0,1 0 0,-1 0 0,0 0 0,1 0 0,-1 0 0,1 0 0,-1 0 0,1 0 0,-1-1 0,1 1 0,-1-1 0,0 1 0,1-1 0,-1 0 0,0 1 0,3-3 0,3-1 0,-1 0 0,0 0 0,0-1 0,0 0 0,-1 0 0,0 0 0,5-7 0,2-5 0,0-1 0,-2 0 0,0 0 0,-1-1 0,-1-1 0,10-34 0,-19 63 0,1 0 0,0 0 0,1-1 0,0 1 0,0 0 0,0-1 0,1 1 0,1-1 0,0 0 0,0 1 0,0-1 0,8 12 0,-11-19 0,1 0 0,0 0 0,0 0 0,0 0 0,0 0 0,-1 0 0,1 0 0,1 0 0,-1 0 0,0 0 0,0-1 0,0 1 0,0 0 0,0-1 0,1 1 0,-1-1 0,0 1 0,1-1 0,-1 0 0,0 0 0,1 1 0,-1-1 0,0 0 0,1 0 0,-1 0 0,3-1 0,-2 0 0,1 0 0,-1 0 0,0 0 0,0-1 0,1 1 0,-1-1 0,0 0 0,0 0 0,-1 1 0,1-1 0,0 0 0,2-4 0,4-7 0,-1 0 0,0 0 0,8-22 0,-10 20 0,-1 1 0,0-1 0,-1 1 0,0-1 0,-1 0 0,0-25 0,27 26-2979,-17-1-904,-10 0-2430,-2 1-2677</inkml:trace>
</inkml:ink>
</file>

<file path=ppt/ink/ink6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8.684"/>
    </inkml:context>
    <inkml:brush xml:id="br0">
      <inkml:brushProperty name="width" value="0.025" units="cm"/>
      <inkml:brushProperty name="height" value="0.025" units="cm"/>
      <inkml:brushProperty name="color" value="#E71224"/>
    </inkml:brush>
  </inkml:definitions>
  <inkml:trace contextRef="#ctx0" brushRef="#br0">4 1 9897,'0'0'-96,"-3"48"2306,3-32-160,0 6-1313,0 4-705,2 9-32,8 8-897,-3 5-1409,-1 8-1153,0 6 672,-4 7 2275,-2 6-225</inkml:trace>
</inkml:ink>
</file>

<file path=ppt/ink/ink6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9.013"/>
    </inkml:context>
    <inkml:brush xml:id="br0">
      <inkml:brushProperty name="width" value="0.025" units="cm"/>
      <inkml:brushProperty name="height" value="0.025" units="cm"/>
      <inkml:brushProperty name="color" value="#E71224"/>
    </inkml:brush>
  </inkml:definitions>
  <inkml:trace contextRef="#ctx0" brushRef="#br0">55 1 17681,'-19'81'929,"2"-6"-737,6-1-64,4-7-96,7-9-160,0-8-96,4-4-97,12-7-383,2-7-1122,3-1 64,-3 4-63,-3 3 1056,-5 11 705,-4 6 64,-5 13-3716,-1 7-640</inkml:trace>
  <inkml:trace contextRef="#ctx0" brushRef="#br0" timeOffset="1">84 2009 6438,'-1'103'1762,"-5"-10"-1282,-1-8-2658</inkml:trace>
</inkml:ink>
</file>

<file path=ppt/ink/ink6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9.342"/>
    </inkml:context>
    <inkml:brush xml:id="br0">
      <inkml:brushProperty name="width" value="0.025" units="cm"/>
      <inkml:brushProperty name="height" value="0.025" units="cm"/>
      <inkml:brushProperty name="color" value="#E71224"/>
    </inkml:brush>
  </inkml:definitions>
  <inkml:trace contextRef="#ctx0" brushRef="#br0">0 0 18770,'16'221'737,"-3"-49"-2246,-10-55-3052,-2-102 2624,1 0 0,0 0 0,2 0 0,6 24 0,-2-13 614,1 10 79</inkml:trace>
</inkml:ink>
</file>

<file path=ppt/ink/ink6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8.054"/>
    </inkml:context>
    <inkml:brush xml:id="br0">
      <inkml:brushProperty name="width" value="0.025" units="cm"/>
      <inkml:brushProperty name="height" value="0.025" units="cm"/>
      <inkml:brushProperty name="color" value="#E71224"/>
    </inkml:brush>
  </inkml:definitions>
  <inkml:trace contextRef="#ctx0" brushRef="#br0">11 66 4292,'2'-9'5819,"0"1"-4775,-2 5-851,0 0-1,1 0 1,-1 0 0,1 0 0,0 0-1,0 0 1,0 0 0,0 0 0,0 0-1,1 0 1,-1 0 0,1 1-1,4-6 1,-6 8-133,0 0 1,0 0-1,0-1 0,1 1 0,-1 0 1,0 0-1,0 0 0,1-1 0,-1 1 0,0 0 1,0 0-1,1 0 0,-1 0 0,0 0 1,0-1-1,1 1 0,-1 0 0,0 0 1,1 0-1,-1 0 0,0 0 0,1 0 1,-1 0-1,0 0 0,0 0 0,1 0 1,-1 0-1,0 0 0,1 0 0,-1 0 1,0 1-1,0-1 0,1 0 0,-1 0 0,0 0 1,1 0-1,-1 0 0,0 1 0,0-1 1,0 0-1,1 1 0,5 16 1355,-3 21-263,-3-37-1108,-1 74 2967,-19 126 0,21-160-2960,0-36-45,0-1 1,-1 1-1,0 0 0,0 0 0,0 0 0,0-1 0,-1 1 0,-2 7 0,-5-36-176,-9-144-663,14 288 898,1-68-55,3 57 0,1-98-115,-1-7-5881,-1-16-3287</inkml:trace>
</inkml:ink>
</file>

<file path=ppt/ink/ink6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026"/>
    </inkml:context>
    <inkml:brush xml:id="br0">
      <inkml:brushProperty name="width" value="0.025" units="cm"/>
      <inkml:brushProperty name="height" value="0.025" units="cm"/>
      <inkml:brushProperty name="color" value="#E71224"/>
    </inkml:brush>
  </inkml:definitions>
  <inkml:trace contextRef="#ctx0" brushRef="#br0">1 103 18225,'0'0'-6342,"19"-52"2659,-3 36 6662,0 0-1410,0 6-1249,-6 2-1665,1 7-4036</inkml:trace>
</inkml:ink>
</file>

<file path=ppt/ink/ink6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587"/>
    </inkml:context>
    <inkml:brush xml:id="br0">
      <inkml:brushProperty name="width" value="0.025" units="cm"/>
      <inkml:brushProperty name="height" value="0.025" units="cm"/>
      <inkml:brushProperty name="color" value="#E71224"/>
    </inkml:brush>
  </inkml:definitions>
  <inkml:trace contextRef="#ctx0" brushRef="#br0">20 1 17713,'0'0'10426,"-4"8"-8804,1-4-1507,1 1 0,0-1-1,0 0 1,1 1-1,-1-1 1,1 1-1,0-1 1,0 1 0,1 0-1,0-1 1,-1 1-1,1 0 1,1 0-1,-1-1 1,1 1 0,0 0-1,0-1 1,0 1-1,0-1 1,1 1-1,0-1 1,0 0 0,0 0-1,0 0 1,4 5-1,-2-3-171,0-1 0,0 0 0,0 1 0,1-2 0,-1 1 0,1 0 0,0-1 0,1 0 0,-1 0 0,1-1 0,0 0 0,0 1 0,0-2 0,0 1 0,0-1 0,0 0 0,1 0 0,-1-1 0,1 0 0,0 0 0,-1 0 0,1-1 0,-1 0 0,1 0 0,0-1 0,-1 0 0,1 0 0,-1-1 0,1 1 0,-1-1 0,0-1 0,1 1 0,9-7 0,-2-1-1833,0-1-1,0-1 0,12-14 0,-20 20-603,0-1 0,-1 0-1,1 0 1,5-14 0,-11 17 3164,-9 11 2088,-11 17 2168,6 4-2190,2 0 0,-11 35 0,-25 128 754,40-155-3241,5-23-270,-1 6-91,0 1 0,0 0 0,2 0 0,0 21 0,2-41 12,1 1 0,-1-1 0,0 0 0,0 0 0,1 1 0,-1-1 0,0 0 0,1 0 0,-1 0 0,0 1 0,1-1 0,-1 0 0,0 0 0,1 0 0,-1 0 0,0 0 0,1 0 0,-1 0 0,0 0 0,1 0 0,-1 0 0,1 0 0,-1 0 0,0 0 0,1 0 0,-1 0 0,0 0 0,1 0 0,-1 0 0,0-1 0,1 1 0,-1 0 0,0 0 0,1 0 0,-1-1 0,0 1 0,0 0 1,1 0-1,-1-1 0,0 1 0,0 0 0,1 0 0,-1-1 0,14-21-4337,0-11-1905</inkml:trace>
</inkml:ink>
</file>

<file path=ppt/ink/ink6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932"/>
    </inkml:context>
    <inkml:brush xml:id="br0">
      <inkml:brushProperty name="width" value="0.025" units="cm"/>
      <inkml:brushProperty name="height" value="0.025" units="cm"/>
      <inkml:brushProperty name="color" value="#E71224"/>
    </inkml:brush>
  </inkml:definitions>
  <inkml:trace contextRef="#ctx0" brushRef="#br0">74 1 17008,'0'0'12011,"-2"14"-10804,-26 114-447,15-77-630,2 1 1,2 0-1,-2 62 0,11-112-188,0 1-1,0-1 1,0 1-1,0-1 1,1 0-1,-1 1 0,1-1 1,-1 0-1,1 1 1,0-1-1,0 0 1,0 0-1,0 0 1,0 1-1,0-1 1,0 0-1,1-1 1,-1 1-1,1 0 1,0 0-1,-1-1 1,1 1-1,0-1 1,0 1-1,0-1 1,0 0-1,0 1 1,0-1-1,1-1 0,-1 1 1,0 0-1,1 0 1,-1-1-1,0 1 1,1-1-1,-1 0 1,0 0-1,3 0 1,1 0-583,-1 0 0,0-1 1,1 0-1,-1 0 0,0 0 1,0 0-1,7-4 0,-6 3-544,-1 0-1,-1-1 1,1 0 0,0 0-1,-1 0 1,1-1 0,3-3-1,20-24-13430</inkml:trace>
</inkml:ink>
</file>

<file path=ppt/ink/ink6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1.476"/>
    </inkml:context>
    <inkml:brush xml:id="br0">
      <inkml:brushProperty name="width" value="0.025" units="cm"/>
      <inkml:brushProperty name="height" value="0.025" units="cm"/>
      <inkml:brushProperty name="color" value="#E71224"/>
    </inkml:brush>
  </inkml:definitions>
  <inkml:trace contextRef="#ctx0" brushRef="#br0">1 1 19859,'0'0'2936,"0"8"-859,0-5-1922,1 209 4990,14 116-4760,-12-301-157,-2-24 13,-1-7 46,-1-42 771,0 9-1207,0-53 213,0-73-852,3 138 661,0-1-1,2 1 1,1 0 0,9-29-1,-13 50 114,0 0 0,1 1 0,0-1 0,0 0-1,0 1 1,0-1 0,0 1 0,1 0 0,0 0 0,-1 0 0,1 0-1,0 0 1,1 0 0,-1 1 0,0-1 0,1 1 0,-1 0-1,1 0 1,4-1 0,-6 2 5,0 1-1,1-1 1,-1 1-1,1 0 1,-1 0-1,1 0 1,-1 0-1,1 0 1,-1 0-1,1 1 1,-1-1-1,1 1 1,-1 0-1,1-1 1,-1 1-1,0 0 1,0 0-1,1 1 1,-1-1-1,0 0 1,0 1-1,0 0 1,0-1-1,-1 1 1,1 0-1,0 0 1,-1 0-1,1 0 1,-1 0-1,0 0 1,2 3-1,-1 1 69,1 1 0,-1-1 0,0 0 1,0 1-1,-1 0 0,0-1 0,0 1 0,-1 0 0,0-1 1,0 1-1,0 0 0,-1-1 0,0 1 0,-1 0 0,1-1 1,-1 1-1,0-1 0,-1 0 0,1 1 0,-5 5 0,5-7-4,-1 1-1,0-1 1,0 0-1,0 0 0,-1 0 1,0-1-1,0 1 0,0-1 1,0 0-1,-1 0 1,1-1-1,-1 1 0,0-1 1,0 0-1,-1 0 0,1 0 1,0-1-1,-1 0 1,0 0-1,1 0 0,-1-1 1,-10 1-1,15-2-214,-1-1 0,1 1 0,-1-1 0,1 1-1,0-1 1,-1 0 0,1 0 0,0 0 0,0 0 0,0 0 0,0 0 0,0 0 0,0 0-1,0 0 1,0-1 0,0 1 0,0 0 0,1 0 0,-1-1 0,1 1 0,-1-1 0,1 1-1,-1-1 1,1 1 0,0 0 0,-1-1 0,1 1 0,0-1 0,0 1 0,0-1 0,0 1-1,1-3 1,-1-5-1917,0 0 1,1 1-1,0 0 0,4-17 0,7-2-10634</inkml:trace>
</inkml:ink>
</file>

<file path=ppt/ink/ink6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1.805"/>
    </inkml:context>
    <inkml:brush xml:id="br0">
      <inkml:brushProperty name="width" value="0.025" units="cm"/>
      <inkml:brushProperty name="height" value="0.025" units="cm"/>
      <inkml:brushProperty name="color" value="#E71224"/>
    </inkml:brush>
  </inkml:definitions>
  <inkml:trace contextRef="#ctx0" brushRef="#br0">67 1 11082,'0'0'21263,"6"9"-21140,-2-3-132,1 1 0,-2 1 0,1-1-1,-1 0 1,0 1 0,0 0 0,-1-1 0,0 1 0,0 0 0,-1 0-1,0 0 1,0 1 0,-2 12 0,-1-3 21,0-1-1,-2 0 1,0 0-1,-1 0 1,-14 31-1,2-13 150,-35 55-1,132-168-587,-67 64-41,76-82-8401,-62 59 1918</inkml:trace>
</inkml:ink>
</file>

<file path=ppt/ink/ink6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2.148"/>
    </inkml:context>
    <inkml:brush xml:id="br0">
      <inkml:brushProperty name="width" value="0.025" units="cm"/>
      <inkml:brushProperty name="height" value="0.025" units="cm"/>
      <inkml:brushProperty name="color" value="#E71224"/>
    </inkml:brush>
  </inkml:definitions>
  <inkml:trace contextRef="#ctx0" brushRef="#br0">1 1 16367,'0'0'9770,"20"57"-7977,-4-20-319,-1 8-289,2 9-384,-6 7-193,-3 7-384,-6 1-95,-2 2-65,0-2-96,-15-8-1602,-6-14-3106,-7-16-6375</inkml:trace>
</inkml:ink>
</file>

<file path=ppt/ink/ink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8.697"/>
    </inkml:context>
    <inkml:brush xml:id="br0">
      <inkml:brushProperty name="width" value="0.025" units="cm"/>
      <inkml:brushProperty name="height" value="0.025" units="cm"/>
    </inkml:brush>
  </inkml:definitions>
  <inkml:trace contextRef="#ctx0" brushRef="#br0">1 41 17136,'0'0'5541,"62"-20"-6341,-23 11-1474,-2-3-4741</inkml:trace>
</inkml:ink>
</file>

<file path=ppt/ink/ink6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3.347"/>
    </inkml:context>
    <inkml:brush xml:id="br0">
      <inkml:brushProperty name="width" value="0.025" units="cm"/>
      <inkml:brushProperty name="height" value="0.025" units="cm"/>
      <inkml:brushProperty name="color" value="#E71224"/>
    </inkml:brush>
  </inkml:definitions>
  <inkml:trace contextRef="#ctx0" brushRef="#br0">44 58 17040,'0'0'4634,"5"12"-2744,30 84 2551,-35-95-4419,0 0 0,0 0 0,0 0 0,1-1 0,-1 1 0,0 0 0,0 0 0,1 0 0,-1-1 1,0 1-1,1 0 0,-1 0 0,1-1 0,-1 1 0,1 0 0,-1-1 0,1 1 0,0-1 0,-1 1 0,1 0 0,0-1 0,-1 1 0,1-1 0,0 0 0,0 1 0,0-1 0,1 1 0,-1-2 8,0 1-1,-1-1 1,1 1-1,0-1 1,0 0-1,0 1 1,0-1-1,0 0 1,-1 1-1,1-1 1,0 0 0,-1 0-1,1 0 1,0 0-1,-1 0 1,1 0-1,0-2 1,15-48 583,-16 50-609,1-12 58,0 0 0,-1 0 0,0 0 0,-2-14 0,2 25-45,0 1 1,0-1-1,0 1 1,0-1-1,-1 1 1,1-1-1,0 1 1,-1 0-1,1-1 1,-1 1-1,0-1 1,1 1-1,-1 0 1,0-1-1,0 1 0,0 0 1,0 0-1,0 0 1,0-1-1,0 1 1,0 0-1,0 0 1,0 1-1,-1-1 1,1 0-1,0 0 1,-1 1-1,1-1 1,0 0-1,-1 1 1,1 0-1,-1-1 1,1 1-1,-1 0 1,1 0-1,-1 0 1,1 0-1,-1 0 1,1 0-1,-1 0 1,1 0-1,-1 0 1,1 1-1,-1-1 0,1 1 1,-1-1-1,-1 2 1,-1 1-9,0-1 1,0 1-1,1 0 0,-1 0 1,1 0-1,0 1 0,0-1 1,0 1-1,0 0 0,1-1 1,-1 1-1,1 0 0,0 1 1,0-1-1,-1 6 0,-19 70 200,19-61-76,1 1 1,1 0-1,0 0 0,3 20 1,-2-39-123,0 0 1,0 0-1,0 0 0,0 0 0,0 0 1,0 1-1,0-1 0,1 0 1,-1 0-1,0 0 0,0-1 1,1 1-1,-1 0 0,1 0 1,-1 0-1,1 0 0,-1 0 1,1 0-1,0 0 0,-1-1 0,1 1 1,0 0-1,0-1 0,0 1 1,-1 0-1,1-1 0,0 1 1,0-1-1,0 1 0,0-1 1,0 0-1,0 1 0,0-1 1,0 0-1,0 0 0,0 0 0,0 0 1,0 1-1,0-1 0,0-1 1,2 1-1,-1-1 14,1 1 0,0-1-1,0 0 1,0-1 0,0 1 0,-1 0-1,1-1 1,-1 0 0,1 0 0,-1 1 0,0-1-1,0-1 1,4-2 0,4-8-25,0-1 0,-1 1 0,0-2 0,-1 1 0,-1-1 0,0 0 0,-1-1 0,-1 0 0,0 0 0,-1 0 0,-1 0 0,3-28 0,-6 43 0,0 1 0,0-1 0,0 0 0,0 1 0,0-1 0,0 0 0,0 1 0,0-1 0,0 0 0,0 1 0,0-1 0,0 0 0,-1 1 0,1-1 0,0 1 0,-1-1 0,1 0 0,0 1 0,-1-1 0,1 1 0,0-1 0,-1 1 0,1-1 0,-1 1 0,1-1 0,-1 1 0,1-1 0,-1 1 0,0 0 0,1-1 0,-1 1 0,1 0 0,-1 0 0,0-1 0,1 1 0,-1 0 0,0 0 0,1 0 0,-1 0 0,0 0 0,1 0 0,-1 0 0,-1 0 0,0 0 0,0 1 0,0 0 0,0-1 0,0 1 0,0 0 0,0 0 0,1 0 0,-1 0 0,0 0 0,1 1 0,-1-1 0,1 0 0,-1 1 0,-1 2 0,-4 9 0,0 1 0,1-1 0,0 1 0,1 1 0,1-1 0,0 1 0,1 0 0,1 0 0,0 0 0,1 0 0,1 22 0,4-23 0,0-21 0,-4 7 0,11-31 0,-3 1 0,0-1 0,5-53 0,-13 94-151,3 60-7946,-1-55-919</inkml:trace>
</inkml:ink>
</file>

<file path=ppt/ink/ink6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4.264"/>
    </inkml:context>
    <inkml:brush xml:id="br0">
      <inkml:brushProperty name="width" value="0.025" units="cm"/>
      <inkml:brushProperty name="height" value="0.025" units="cm"/>
      <inkml:brushProperty name="color" value="#E71224"/>
    </inkml:brush>
  </inkml:definitions>
  <inkml:trace contextRef="#ctx0" brushRef="#br0">1 0 17264,'0'0'3524,"0"56"-1923,23-36 321,8-1-737,12-5 224,11-6-416,11-8-448,6-2-353,6-17-32,3-4-1025,-7 1-2690,-13 1-2274,-15 4-6055</inkml:trace>
</inkml:ink>
</file>

<file path=ppt/ink/ink6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5.025"/>
    </inkml:context>
    <inkml:brush xml:id="br0">
      <inkml:brushProperty name="width" value="0.025" units="cm"/>
      <inkml:brushProperty name="height" value="0.025" units="cm"/>
      <inkml:brushProperty name="color" value="#E71224"/>
    </inkml:brush>
  </inkml:definitions>
  <inkml:trace contextRef="#ctx0" brushRef="#br0">3 14 15407,'0'0'5076,"-1"12"-4536,-1 30-166,2-1 1,2 0 0,2 0 0,14 63 0,4 52 751,-10-20 870,-6-269-885,-5-205-1362,-1 332 100,0-1 0,1 0 0,0 0 0,0 0 0,0 0 0,1 1 0,0-1 0,0 1 0,1-1 0,-1 1 0,5-7 0,-5 11 35,0-1-1,1 1 0,-1 0 0,1-1 1,-1 1-1,1 0 0,0 0 1,0 1-1,-1-1 0,1 1 1,1-1-1,-1 1 0,0 0 0,0 0 1,0 0-1,1 0 0,-1 1 1,0 0-1,0-1 0,1 1 1,-1 0-1,1 0 0,5 2 0,-6-2 106,-1 1 0,1-1 0,-1 1 0,0-1 0,1 1 0,-1 0 0,0 0 0,1 0 0,-1 1 0,0-1-1,0 0 1,0 1 0,0-1 0,0 1 0,0 0 0,-1 0 0,1 0 0,0 0 0,0 2 0,1 0 30,0 1 0,-1 0 0,0 0 0,0 0 0,-1 0 0,1 0 0,-1 1 0,1 8 0,-1-4 264,-1 0-1,0-1 0,0 1 0,-1 0 0,-1-1 0,1 1 0,-1-1 0,-1 1 0,-6 15 0,0-8 258,-1-2 0,0 1 1,-1-1-1,-23 25 0,27-34-483,1 0 1,-1 0-1,0 0 1,0-1-1,0 0 0,-1 0 1,0-1-1,0 0 1,0 0-1,-1-1 0,-16 5 1,24-8-129,1 0-1,-1 0 1,1 1 0,-1-1 0,0 0 0,1 0-1,-1 0 1,1 0 0,-1 0 0,1 0 0,-1 0-1,1 0 1,-1 0 0,0 0 0,1 0-1,-1 0 1,1 0 0,-1 0 0,1-1 0,-1 1-1,1 0 1,-1 0 0,1-1 0,-1 1 0,1 0-1,-1-1 1,1 1 0,-1 0 0,1-1 0,0 1-1,-1-1 1,1 1 0,0 0 0,-1-2-1,7-18-2790,26-19-2353,-1 14 875,3-1-1394</inkml:trace>
</inkml:ink>
</file>

<file path=ppt/ink/ink6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5.373"/>
    </inkml:context>
    <inkml:brush xml:id="br0">
      <inkml:brushProperty name="width" value="0.025" units="cm"/>
      <inkml:brushProperty name="height" value="0.025" units="cm"/>
      <inkml:brushProperty name="color" value="#E71224"/>
    </inkml:brush>
  </inkml:definitions>
  <inkml:trace contextRef="#ctx0" brushRef="#br0">131 1 15567,'0'0'5258,"4"13"-3758,-1-7-1277,0 2 107,-1-1-1,1 1 0,-1 0 0,0 0 1,-1 0-1,0 0 0,0 0 1,-1 0-1,0 0 0,-1 0 0,-2 16 1,-16 39 776,-3-1 1,-44 86 0,35-83-856,28-58-238,-4 19-42,31-32-932,56-35 231,-33 17-1265,0 1 0,55-17-1,-36 20-3945,-3 1-6204</inkml:trace>
</inkml:ink>
</file>

<file path=ppt/ink/ink6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58.918"/>
    </inkml:context>
    <inkml:brush xml:id="br0">
      <inkml:brushProperty name="width" value="0.025" units="cm"/>
      <inkml:brushProperty name="height" value="0.025" units="cm"/>
    </inkml:brush>
  </inkml:definitions>
  <inkml:trace contextRef="#ctx0" brushRef="#br0">0 1 1730,'0'0'5658,"5"9"-4195,20 37-376,3-1-1,1-2 1,43 48 0,121 121 1618,248 230-1344,-80-87-763,144 146 1458,-295-263-1851,65 65 956,-12-35-1099,-70-67 341,-26-14-250,-7-7-114,178 204 313,-203-187 273,-1-1-230,-85-135-362,4-3 0,1-2 1,121 94-1,-121-112-137,-2 2-1,-2 3 1,-2 1-1,-2 3 1,-2 1-1,41 59 1,75 93 165,-86-115-31,-60-68 18,523 574-1356,-443-512 1339,-71-62-23,0 1 0,-1 1 1,-1 1-1,-1 0 0,-1 2 0,-1 0 0,20 32 0,-27-36 37,1 0 0,1-1 0,1 0 0,0-1 0,18 15 0,-13-12-75,-11-9-1898,-20-8-4753,10-2 6215,-19 2-6640</inkml:trace>
</inkml:ink>
</file>

<file path=ppt/ink/ink6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6.398"/>
    </inkml:context>
    <inkml:brush xml:id="br0">
      <inkml:brushProperty name="width" value="0.025" units="cm"/>
      <inkml:brushProperty name="height" value="0.025" units="cm"/>
    </inkml:brush>
  </inkml:definitions>
  <inkml:trace contextRef="#ctx0" brushRef="#br0">0 1 6054</inkml:trace>
</inkml:ink>
</file>

<file path=ppt/ink/ink6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6.743"/>
    </inkml:context>
    <inkml:brush xml:id="br0">
      <inkml:brushProperty name="width" value="0.025" units="cm"/>
      <inkml:brushProperty name="height" value="0.025" units="cm"/>
    </inkml:brush>
  </inkml:definitions>
  <inkml:trace contextRef="#ctx0" brushRef="#br0">104 14 8776,'-70'-13'-1569,"58"17"3138,3 0-1409,2-4-1921,2 0-2691</inkml:trace>
</inkml:ink>
</file>

<file path=ppt/ink/ink6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7.710"/>
    </inkml:context>
    <inkml:brush xml:id="br0">
      <inkml:brushProperty name="width" value="0.025" units="cm"/>
      <inkml:brushProperty name="height" value="0.025" units="cm"/>
    </inkml:brush>
  </inkml:definitions>
  <inkml:trace contextRef="#ctx0" brushRef="#br0">0 538 10826,'0'0'13357,"11"-7"-11515,68-54-986,89-87 1,-95 80-323,146-106 0,-189 155-371,-12 9 128,0-2 0,31-27 0,-48 39-222,-5 1-497,1 0 1,-1 1-1,1-1 0,0 1 0,0 0 1,0 0-1,0 0 0,0 0 1,0 0-1,-4 5 0,-21 14-7060,8-13 628</inkml:trace>
</inkml:ink>
</file>

<file path=ppt/ink/ink6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052"/>
    </inkml:context>
    <inkml:brush xml:id="br0">
      <inkml:brushProperty name="width" value="0.025" units="cm"/>
      <inkml:brushProperty name="height" value="0.025" units="cm"/>
    </inkml:brush>
  </inkml:definitions>
  <inkml:trace contextRef="#ctx0" brushRef="#br0">22 37 9033,'0'0'2882,"-22"-36"-9704</inkml:trace>
</inkml:ink>
</file>

<file path=ppt/ink/ink6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555"/>
    </inkml:context>
    <inkml:brush xml:id="br0">
      <inkml:brushProperty name="width" value="0.025" units="cm"/>
      <inkml:brushProperty name="height" value="0.025" units="cm"/>
    </inkml:brush>
  </inkml:definitions>
  <inkml:trace contextRef="#ctx0" brushRef="#br0">1 553 13196,'0'0'5248,"9"-9"-3678,171-161 3581,97-106-4238,-187 178 304,-112 160-6881,19-53 3346,2-3-2960</inkml:trace>
</inkml:ink>
</file>

<file path=ppt/ink/ink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9.197"/>
    </inkml:context>
    <inkml:brush xml:id="br0">
      <inkml:brushProperty name="width" value="0.025" units="cm"/>
      <inkml:brushProperty name="height" value="0.025" units="cm"/>
    </inkml:brush>
  </inkml:definitions>
  <inkml:trace contextRef="#ctx0" brushRef="#br0">61 352 4100,'3'-11'2808,"-2"8"-2666,18-65 5581,-17 61-4575,-1 0-1,0 0 0,-1 0 1,1 0-1,-1-1 0,-1 1 1,1 0-1,-1 0 1,-2-9-1,2 15-1019,1 0 0,0 0 0,0 0 0,-1 1 0,1-1-1,0 0 1,-1 0 0,1 1 0,-1-1 0,1 0 0,-1 1 0,1-1 0,-1 1 0,1-1 0,-1 0 0,0 1 0,1-1 0,-1 1-1,0 0 1,0-1 0,1 1 0,-1 0 0,0-1 0,0 1 0,1 0 0,-1 0 0,0-1 0,0 1 0,0 0 0,0 0 0,1 0-1,-1 0 1,0 0 0,0 0 0,0 1 0,1-1 0,-1 0 0,0 0 0,-1 1 0,0 0-33,0 0 0,0 0 0,0 0 0,0 0 0,0 1 1,0-1-1,1 1 0,-1-1 0,1 1 0,-1 0 0,1-1 0,-1 1 1,-1 3-1,-3 10-94,1 0 0,0 0 0,1 0 0,0 0 0,1 0 0,1 1 0,1 0-1,0-1 1,1 1 0,3 20 0,-4-35-7,1 1 0,0-1 0,0 0 0,1 0 0,-1 0 0,0 0 0,0 1 0,0-1 0,1 0 0,-1 0 0,1 0 0,-1 0 0,1 0 0,-1 0 0,1 0-1,-1 0 1,1 0 0,0 0 0,0 0 0,-1-1 0,1 1 0,0 0 0,0 0 0,0-1 0,0 1 0,0 0 0,0-1 0,0 1 0,0-1 0,0 1 0,0-1 0,0 0-1,1 0 1,-1 1 0,0-1 0,0 0 0,0 0 0,2 0 0,0-1 2,0 1 0,-1-1 0,1 0-1,0 0 1,-1 0 0,1 0 0,0-1 0,-1 1-1,1-1 1,-1 0 0,0 1 0,0-1 0,1 0 0,2-4-1,13-18 39,-2 0-1,0-2 1,-1 0-1,-2 0 0,-1-2 1,-1 1-1,-1-2 0,-1 1 1,-2-1-1,-1 0 0,3-31 1,-7 35-16,-3 45-247,-1 23 87,0-5 155,1-8-1,2 45 0,0-69-29,-1 1 0,1-1 0,1 1 1,-1-1-1,1 1 0,0-1 0,1 0 1,-1 0-1,1 0 0,0 0 0,1 0 1,6 7-1,-9-11-49,0-1 1,1 1-1,-1-1 1,1 1-1,-1-1 1,1 0-1,0 0 0,-1 0 1,1 0-1,0 0 1,0 0-1,0 0 0,0-1 1,0 1-1,0-1 1,0 1-1,0-1 1,0 0-1,0 0 0,0 0 1,0 0-1,4-1 1,-3 0-100,1 0 1,0 0-1,0-1 1,-1 0 0,1 0-1,-1 0 1,0 0-1,1-1 1,-1 1 0,5-7-1,4-3-771,-1-2 0,-1 0 0,-1 0 0,11-20 0,-7 8-1318,-1 0 0,-1-1 0,7-28 0,-1-20-3992</inkml:trace>
</inkml:ink>
</file>

<file path=ppt/ink/ink6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930"/>
    </inkml:context>
    <inkml:brush xml:id="br0">
      <inkml:brushProperty name="width" value="0.025" units="cm"/>
      <inkml:brushProperty name="height" value="0.025" units="cm"/>
    </inkml:brush>
  </inkml:definitions>
  <inkml:trace contextRef="#ctx0" brushRef="#br0">69 148 10858,'0'0'3225,"-9"-4"-679,-3 2-1609,8 1-590,1 0-1,-1 0 1,0 0 0,1 0 0,-1 0 0,0-1-1,1 1 1,0-1 0,-1 0 0,1 0-1,-6-5 1,16 4 3345,18-1-3369,-20 3 211,39-10 127,-1-1 1,0-3 0,52-25 0,-33 14-571,-60 25-92,0-1-1,1 1 1,-1 1-1,0-1 1,1 0-1,-1 0 1,1 1-1,-1 0 1,1-1 0,-1 1-1,1 0 1,3 1-1,-5-1 9,0 1-1,0 0 1,-1-1 0,1 1-1,0 0 1,0 0 0,0 0-1,-1 0 1,1-1-1,-1 1 1,1 0 0,-1 0-1,1 0 1,-1 1 0,1-1-1,-1 0 1,0 0 0,0 0-1,1 0 1,-1 0-1,0 0 1,0 0 0,0 1-1,0-1 1,0 0 0,-1 2-1,0 16 198,-1 0-1,-1 1 0,0-1 1,-1-1-1,-10 27 0,-42 92 1001,34-88-927,1-3-166,13-32-173,0 1-1,2 0 0,-1 0 0,2 1 1,0-1-1,1 1 0,1 0 0,-2 21 1,5-37-68,0 1 0,0-1 0,0 0 0,0 1 0,0-1 1,0 1-1,-1-1 0,2 0 0,-1 1 0,0-1 0,0 0 1,0 1-1,0-1 0,0 0 0,0 1 0,0-1 0,0 0 0,0 1 1,1-1-1,-1 0 0,0 0 0,0 1 0,0-1 0,1 0 1,-1 1-1,0-1 0,0 0 0,1 0 0,-1 0 0,0 1 0,1-1 1,-1 0-1,0 0 0,0 0 0,1 0 0,-1 1 0,0-1 1,1 0-1,-1 0 0,0 0 0,1 0 0,-1 0 0,1 0 0,-1 0 1,0 0-1,1 0 0,-1 0 0,0 0 0,1 0 0,-1 0 0,0-1 1,1 1-1,-1 0 0,0 0 0,1 0 0,-1 0 0,0-1 1,0 1-1,1 0 0,-1 0 0,0 0 0,0-1 0,1 1 0,-1 0 1,0-1-1,0 1 0,1-1 0,12-21-11187</inkml:trace>
</inkml:ink>
</file>

<file path=ppt/ink/ink6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5.195"/>
    </inkml:context>
    <inkml:brush xml:id="br0">
      <inkml:brushProperty name="width" value="0.025" units="cm"/>
      <inkml:brushProperty name="height" value="0.025" units="cm"/>
    </inkml:brush>
  </inkml:definitions>
  <inkml:trace contextRef="#ctx0" brushRef="#br0">0 1606 16752,'0'0'3123,"9"-12"-1805,229-273 4300,-106 135-4840,168-202-523,226-270-1946,-509 600 1369,-3 7-213,0-1 0,-2-1-1,0 0 1,-1 0 0,-1-1 0,12-27 0,-22 45 490,0 0-46,1-1-1,-1 1 1,0 0-1,0-1 1,0 1-1,1-1 1,-1 1 0,0 0-1,0-1 1,0 1-1,0-1 1,0 1-1,0-1 1,1 1-1,-1 0 1,0-1 0,0 1-1,0-1 1,-1 1-1,1-1 1,0 1-1,0 0 1,0-1-1,0 1 1,0-1 0,0 1-1,-1-1 1,1 1-1,0 0 1,0-1-1,-1 1 1,1 0-1,0-1 1,-1 1 0,1 0-1,0-1 1,-1 1-1,1 0 1,0 0-1,-1-1 1,1 1-1,0 0 1,-1 0 0,1 0-1,-1 0 1,1-1-1,-1 1 1,1 0-1,0 0 1,-2 0-1,-22-1-4216</inkml:trace>
</inkml:ink>
</file>

<file path=ppt/ink/ink6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5.524"/>
    </inkml:context>
    <inkml:brush xml:id="br0">
      <inkml:brushProperty name="width" value="0.025" units="cm"/>
      <inkml:brushProperty name="height" value="0.025" units="cm"/>
    </inkml:brush>
  </inkml:definitions>
  <inkml:trace contextRef="#ctx0" brushRef="#br0">742 1 13901,'-112'98'6303,"87"-73"-5735,1 0-1,1 2 0,2 1 0,-26 42 0,-188 415 1198,150-293-1586,45-108 223,-41 94 785,70-149-1069,2-1-1,0 1 1,2 1 0,-4 37 0,10-65-119,1 0-1,0-1 1,-1 1 0,1-1 0,0 1 0,0-1 0,0 1 0,0 0-1,1-1 1,-1 1 0,0-1 0,1 1 0,-1-1 0,1 1 0,-1-1 0,1 1-1,0-1 1,-1 1 0,1-1 0,0 0 0,0 1 0,0-1 0,3 2-1,-3-2-1,1-1-1,0 1 1,0-1-1,-1 1 1,1-1-1,0 0 1,0 0-1,0 0 0,-1 0 1,1 0-1,0 0 1,0-1-1,0 1 1,-1 0-1,1-1 1,0 0-1,2-1 0,12-5-2,0-2-1,0 0 1,20-16-1,-29 20 29,808-546-455,-777 528-16,118-71-3082,-55 29-2141,15-16-7658</inkml:trace>
</inkml:ink>
</file>

<file path=ppt/ink/ink6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1.987"/>
    </inkml:context>
    <inkml:brush xml:id="br0">
      <inkml:brushProperty name="width" value="0.025" units="cm"/>
      <inkml:brushProperty name="height" value="0.025" units="cm"/>
    </inkml:brush>
  </inkml:definitions>
  <inkml:trace contextRef="#ctx0" brushRef="#br0">14 0 15695,'0'14'5701,"-2"148"-3174,-1-10-619,20 194-1,-1-99 2796,-30-364-4377,9 45-326,3-1 0,15-133 0,-10 180 0,2 0 0,1 0 0,0 0 0,2 1 0,1 0 0,1 1 0,1-1 0,2 2 0,0 0 0,1 0 0,21-24 0,-28 39-1,0 0 0,0 1 0,1 0 1,0 0-1,0 1 0,1 0 0,0 0 0,0 1 0,0 0 1,0 1-1,1 0 0,0 0 0,0 1 0,0 0 0,0 1 1,0 0-1,1 1 0,11-1 0,-21 2-5,1 0 0,-1 0 0,0 0 0,0-1 0,1 1 0,-1 0 0,0 1 1,0-1-1,0 0 0,1 0 0,-1 0 0,0 1 0,0-1 0,0 1 0,1-1 0,-1 1 0,0-1 0,0 1 0,0-1 0,0 1 0,0 0 0,0 0 1,0 0-1,-1 0 0,1-1 0,0 1 0,0 0 0,0 0 0,-1 0 0,1 1 0,-1-1 0,1 0 0,-1 0 0,1 0 0,-1 0 0,0 1 0,1-1 1,-1 0-1,0 0 0,0 0 0,0 1 0,0-1 0,0 0 0,0 0 0,0 1 0,-1-1 0,1 0 0,-1 2 0,0 2 13,-1 0 0,0-1 0,0 1 0,0 0 0,-1-1 0,0 1 0,0-1 0,0 0 0,0 0 0,-6 5 0,-16 13 16,-1-2 0,-2 0 0,0-2 0,0-1 0,-2-2 0,0 0 0,0-2 0,-2-2 0,-33 9 0,64-19-57,-1-1 0,0 1 0,1-1 0,-1 1-1,0-1 1,1 0 0,-1 0 0,0 0 0,1 0 0,-1 0 0,0 0 0,0 0-1,1-1 1,-1 1 0,-1-1 0,3 0-27,0 1 1,0-1-1,0 0 0,0 1 0,0-1 0,1 0 1,-1 1-1,0-1 0,1 0 0,-1 1 1,0-1-1,1 1 0,-1-1 0,0 1 0,1-1 1,-1 1-1,1-1 0,-1 1 0,1-1 1,0 1-1,-1 0 0,1-1 0,0 0 0,51-31-4522,-13 12-1737,5-2-2713</inkml:trace>
</inkml:ink>
</file>

<file path=ppt/ink/ink6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2.347"/>
    </inkml:context>
    <inkml:brush xml:id="br0">
      <inkml:brushProperty name="width" value="0.025" units="cm"/>
      <inkml:brushProperty name="height" value="0.025" units="cm"/>
    </inkml:brush>
  </inkml:definitions>
  <inkml:trace contextRef="#ctx0" brushRef="#br0">28 0 22325,'0'0'3940,"9"51"-1218,-7-13-1056,-2 9-225,0 9-768,-2 5-673,-4 2 0,0-6 0,3-6-96,2-10-1089,-1-10-257,2-9 161,-1-12-1057,-8-10-6054,1-10 833</inkml:trace>
</inkml:ink>
</file>

<file path=ppt/ink/ink6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2.675"/>
    </inkml:context>
    <inkml:brush xml:id="br0">
      <inkml:brushProperty name="width" value="0.025" units="cm"/>
      <inkml:brushProperty name="height" value="0.025" units="cm"/>
    </inkml:brush>
  </inkml:definitions>
  <inkml:trace contextRef="#ctx0" brushRef="#br0">1 590 4933,'0'0'27273,"3"-2"-26771,11-8-491,0 0-1,0-2 1,-1 1-1,-1-2 1,0 0-1,11-15 1,58-93-26,-44 52 15,-3-1 0,32-97 0,-51 126 0,-15 40 0,0-1 0,1 1 0,-1 0 0,1-1 0,-1 1 0,1 0 0,0 0 0,-1-1 0,1 1 0,0 0 0,0 0 0,0 0 0,0 0 0,0 0 0,0 0 0,0 0 0,0 0 0,2-1 0,-2 2 0,0 0 0,0 1 0,-1-1 0,1 0 0,0 0 0,0 0 0,-1 1 0,1-1 0,0 0 0,-1 0 0,1 1 0,0-1 0,-1 1 0,1-1 0,0 1 0,-1-1 0,1 1 0,-1-1 0,1 1 0,-1-1 0,1 1 0,-1 0 0,0-1 0,1 2 0,24 58 0,-19-43 0,17 31 0,2-2 0,2-2 0,2 0 0,67 77 0,-85-106 9,12 13-3397</inkml:trace>
</inkml:ink>
</file>

<file path=ppt/ink/ink6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6.914"/>
    </inkml:context>
    <inkml:brush xml:id="br0">
      <inkml:brushProperty name="width" value="0.025" units="cm"/>
      <inkml:brushProperty name="height" value="0.025" units="cm"/>
    </inkml:brush>
  </inkml:definitions>
  <inkml:trace contextRef="#ctx0" brushRef="#br0">0 56 19154,'2'14'1452,"2"23"-542,33 250 2866,-22-203-1669,37 121-1,-53-204-2076,1-1-1,0 0 1,0 0-1,0 0 1,0 1-1,0-1 1,0 0-1,0 0 0,0 1 1,0-1-1,0 0 1,0 0-1,0 0 1,0 1-1,0-1 1,0 0-1,0 0 1,0 0-1,0 1 1,0-1-1,1 0 1,-1 0-1,0 0 1,0 1-1,0-1 1,0 0-1,0 0 0,0 0 1,1 0-1,-1 0 1,0 1-1,0-1 1,0 0-1,0 0 1,1 0-1,-1 0 1,0 0-1,0 0 1,0 0-1,1 0 1,-1 1-1,0-1 1,0 0-1,0 0 0,1 0 1,-1 0-1,0 0 1,0 0-1,1 0 1,-1 0-1,0 0 1,0-1-1,0 1 1,1 0-1,-1 0 1,0 0-1,5-17 665,0-28-132,2-68-453,5 1-1,43-186 1,-52 286-109,15-43 0,-17 52 0,0 1 0,1-1 0,-1 1 0,1-1 0,-1 1 0,1 0 0,0-1 0,-1 1 0,1 0 0,0 0 0,1 1 0,-1-1 0,0 0 0,0 1 0,1-1 0,4-1 0,-6 3 0,0-1 0,1 1 0,-1 0 0,0 0 0,1 0 0,-1 1 0,0-1 0,1 0 0,-1 0 0,0 1 0,0-1 0,0 0 0,1 1 0,-1-1 0,0 1 0,0 0 0,0-1 0,0 1 0,0 0 0,0 0 0,0 0 0,0 0 0,0 0 0,0 0 0,0 0 0,-1 0 0,1 0 0,0 0 0,-1 0 0,2 2 0,17 44 0,-16-37 0,14 49 0,-3 0 0,-3 1 0,5 73 0,-10-76 0,2-21 0,0-30 0,2-22 0,16-77-2760,3-53-6995,-23 112 7392,5-24-8127</inkml:trace>
</inkml:ink>
</file>

<file path=ppt/ink/ink6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7.255"/>
    </inkml:context>
    <inkml:brush xml:id="br0">
      <inkml:brushProperty name="width" value="0.025" units="cm"/>
      <inkml:brushProperty name="height" value="0.025" units="cm"/>
    </inkml:brush>
  </inkml:definitions>
  <inkml:trace contextRef="#ctx0" brushRef="#br0">1 247 15535,'0'0'5594,"0"10"-3245,0-2-1731,0 0 1,1 1-1,0-1 0,1 0 0,4 13 1,-6-20-552,0 1 0,1-1 1,-1 1-1,1-1 0,0 1 1,0-1-1,-1 1 0,1-1 1,0 0-1,0 0 0,0 1 1,0-1-1,0 0 0,1 0 1,-1 0-1,0 0 0,0 0 1,1 0-1,-1-1 0,1 1 0,-1 0 1,1-1-1,-1 1 0,1-1 1,-1 1-1,1-1 0,-1 0 1,1 1-1,-1-1 0,1 0 1,0 0-1,-1 0 0,1-1 1,-1 1-1,1 0 0,-1 0 1,1-1-1,-1 1 0,1-1 1,-1 0-1,1 1 0,-1-1 1,1 0-1,-1 0 0,2-2 1,2 0 33,0-1 0,-1 0 1,1 0-1,-1-1 0,-1 1 0,1-1 1,0 0-1,-1 0 0,0 0 1,0 0-1,-1-1 0,0 1 0,0-1 1,2-6-1,3-14 365,7-45 0,-14 70-467,3-14 5,-1-1 0,0 1 0,-1-1 0,-1 0 0,0 1 0,-1-1 0,-4-16 0,5 31-4,0 0 0,0 0 0,0 0 0,0 1 0,0-1 0,-1 0 0,1 0 0,0 0 0,0 0 0,-1 1 0,1-1 0,-1 0 0,1 0 0,-1 1 0,1-1 0,-1 0 0,1 1 0,-1-1 0,1 0 0,-1 1 0,0-1 0,1 1 0,-1-1 0,0 1 0,0-1 0,1 1 0,-1 0 0,0-1 0,0 1 0,0 0 0,0 0 0,1-1 0,-1 1 0,0 0 0,0 0 0,0 0 0,0 0 0,0 0 0,0 0 0,1 0 0,-1 1 0,0-1 0,0 0 0,0 0 0,0 1 0,1-1 0,-1 0 0,0 1 0,0-1 0,1 1 0,-1-1 0,0 1 0,1-1 0,-1 1 0,0 0 0,1-1 0,-1 1 0,1 0 0,-1-1 0,1 1 0,-1 0 0,0 1 0,-4 5 0,0-1 0,1 2 0,0-1 0,0 0 0,-4 10 0,-1 14 0,2 0 0,0 1 0,3 0 0,0 0 0,2 0 0,2 36 0,0-64 2,0 0-1,1 0 1,-1 0 0,1 0 0,-1 0-1,1 0 1,1 0 0,-1 0 0,0 0-1,1 0 1,0 0 0,0-1-1,0 1 1,0-1 0,1 1 0,5 5-1,-6-7-7,1 0 0,0 0-1,0-1 1,0 1-1,0-1 1,0 0 0,0 0-1,0 0 1,0 0 0,0 0-1,1-1 1,-1 0-1,0 1 1,0-1 0,1 0-1,-1-1 1,0 1-1,0 0 1,1-1 0,-1 0-1,0 0 1,5-2 0,-1 1-440,0-1 1,-1-1 0,1 1 0,-1-1 0,1-1 0,-1 1 0,0-1 0,7-7 0,-5 3-2255,0 0 0,0 0 1,-1-1-1,10-17 0,0-8-9915</inkml:trace>
</inkml:ink>
</file>

<file path=ppt/ink/ink6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7.677"/>
    </inkml:context>
    <inkml:brush xml:id="br0">
      <inkml:brushProperty name="width" value="0.025" units="cm"/>
      <inkml:brushProperty name="height" value="0.025" units="cm"/>
    </inkml:brush>
  </inkml:definitions>
  <inkml:trace contextRef="#ctx0" brushRef="#br0">72 0 19410,'0'0'6113,"-9"9"-3455,3-2-2422,-1 1-1,1-1 0,1 2 0,-1-1 1,1 1-1,1-1 0,0 1 0,0 1 1,0-1-1,1 0 0,1 1 0,0 0 1,0-1-1,-1 20 0,3-23-221,0 0 0,0 1 0,1-1-1,0 0 1,0 0 0,0 0 0,4 8 0,-5-12-51,1-1 1,-1 0 0,1 0 0,0 1 0,-1-1-1,1 0 1,0 0 0,0 0 0,0 0 0,-1 0-1,1 0 1,0 0 0,1-1 0,-1 1-1,0 0 1,0 0 0,0-1 0,0 1 0,1-1-1,-1 1 1,0-1 0,0 0 0,1 1-1,-1-1 1,0 0 0,1 0 0,-1 0 0,0 0-1,1 0 1,-1 0 0,0 0 0,1 0-1,-1-1 1,0 1 0,0 0 0,1-1 0,-1 1-1,0-1 1,0 1 0,0-1 0,1 0-1,1-1 1,0-1-59,0 1 0,1-1-1,-1 0 1,0-1 0,-1 1-1,1 0 1,0-1 0,-1 1-1,0-1 1,0 0 0,0 0-1,2-6 1,-3 6 39,1 0 0,0 0 1,0 0-1,0 0 0,0 0 1,1 1-1,-1-1 0,1 1 0,0 0 1,6-6-1,-8 9 58,-1 0 0,1-1 0,0 1 0,0 0 0,-1 0 0,1 0 0,0 0 0,0 0 0,-1 0 0,1 0 0,0 0 0,0 0 0,-1 0 0,1 0 0,0 0 0,-1 0 0,1 0 0,0 1 1,0-1-1,-1 0 0,1 1 0,0-1 0,-1 0 0,1 1 0,-1-1 0,1 1 0,0-1 0,-1 1 0,1-1 0,-1 1 0,1-1 0,-1 1 0,0 0 0,1-1 0,-1 1 0,0 0 0,1-1 0,-1 2 0,15 33 488,-12-26-328,116 365 1045,-112-345-565,6 44 1,-12-65-549,0-1 1,-1 1-1,0 0 1,0 0-1,0 0 0,-1-1 1,-1 1-1,1 0 1,-1-1-1,0 1 1,-5 8-1,6-14-94,0 1 0,-1-1 0,1 0 0,-1 1 0,0-1 0,1 0 0,-1 0 0,0 0 0,0 0 0,-1-1 0,1 1 0,0 0 0,-1-1 0,1 0 0,0 1 0,-1-1 0,0 0 0,1 0 0,-1-1 0,0 1 0,1 0 0,-1-1 0,0 0 0,0 0 0,1 1 0,-1-2 0,0 1 0,0 0 0,0 0 0,1-1 0,-1 0 0,0 1 0,1-1 0,-1 0 0,1 0 0,-1-1 0,1 1 0,-1 0 0,-3-4 0,-6-3 0,1 0 0,0 0 0,1-1 0,0-1 0,0 0 0,-13-18 0,13 15-185,1-1 0,1 0 0,0 0-1,1-1 1,0 0 0,1 0 0,1-1 0,1 0 0,0 0 0,-2-22-1,5 26-61,0 1-1,1-1 0,1 0 0,0 0 0,0 0 0,2 0 0,-1 0 0,1 1 0,1-1 1,0 1-1,1 0 0,0 0 0,0 1 0,14-20 0,17-15-5641,44-42-1,-23 26-1271,-14 10-623</inkml:trace>
</inkml:ink>
</file>

<file path=ppt/ink/ink6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8.034"/>
    </inkml:context>
    <inkml:brush xml:id="br0">
      <inkml:brushProperty name="width" value="0.025" units="cm"/>
      <inkml:brushProperty name="height" value="0.025" units="cm"/>
    </inkml:brush>
  </inkml:definitions>
  <inkml:trace contextRef="#ctx0" brushRef="#br0">93 236 14862,'0'-10'4730,"-1"-33"-369,1 42-4226,0 0-1,0 0 1,0 0-1,0 0 1,0 0-1,0 0 1,0 0-1,0 0 1,0 0-1,0 0 1,-1 0-1,1 0 1,0 0-1,-1 0 1,1 1-1,0-1 0,-1 0 1,0 0-1,1 0 1,-1 0-1,1 1 1,-1-1-1,0 0 1,1 1-1,-1-1 1,0 0-1,0 1 1,0-1-1,1 1 1,-1-1-1,0 1 1,0 0-1,0-1 1,0 1-1,0 0 1,0 0-1,0-1 1,0 1-1,0 0 1,-2 0-1,1 1-44,0 0 0,0-1 1,1 1-1,-1 0 0,0 0 0,0 0 0,0 0 0,1 1 1,-1-1-1,1 0 0,-1 1 0,1-1 0,-1 1 0,1-1 1,0 1-1,-2 2 0,-4 11 57,1 0 0,1 1 1,0-1-1,0 1 0,2 0 1,0 1-1,1-1 0,0 0 0,2 1 1,0-1-1,3 25 0,-3-38-147,0-1 0,1 0 0,-1 0 0,0 1 0,1-1 0,0 0 0,-1 0 0,1 0 0,0 0 0,0 0 0,0 0 0,0 0 0,1 0 0,-1 0 0,0 0 0,1-1 0,2 3 0,-3-3 0,1 0 0,-1-1 0,0 1 0,1 0 0,-1-1 0,1 0 0,-1 1 0,1-1 0,-1 0 0,1 0 0,-1 0 0,1 0 0,0 0 0,-1 0 0,1 0 0,-1 0 0,1 0 0,-1-1 0,3 0 0,1-1 0,0 0 0,0-1 0,0 0 0,0 0 0,-1 0 0,1 0 0,-1-1 0,1 0 0,-1 0 0,-1 0 0,1 0 0,3-6 0,5-9 0,-2-1 0,0 0 0,-2-1 0,0 0 0,-1 0 0,-1 0 0,4-25 0,-4 4 0,-2 1 0,-1-73 0,-3 124 0,8 119 0,-6-110 0,1-1 0,1 0 0,0 0 0,1 0 0,8 17 0,-12-32-44,0-1-1,1 1 1,-1 0-1,0-1 1,1 1 0,0-1-1,-1 0 1,1 0-1,0 1 1,0-1-1,0 0 1,0-1 0,1 1-1,-1 0 1,0 0-1,1-1 1,0 0 0,-1 1-1,1-1 1,0 0-1,-1 0 1,1-1-1,0 1 1,4 0 0,-4-1-53,-1-1 0,1 1 0,0-1 0,0 0 0,0 0 0,-1 0 0,1 0 0,-1 0 0,1 0 0,0-1 0,-1 1 0,0-1 0,1 0 0,-1 0 0,0 0 1,0 0-1,0 0 0,0 0 0,-1-1 0,1 1 0,-1 0 0,1-1 0,-1 0 0,1-2 0,5-9-1355,-2 0 0,0 0 0,-1-1 0,0 0 0,2-16 0,-1-31-6705</inkml:trace>
</inkml:ink>
</file>

<file path=ppt/ink/ink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9.834"/>
    </inkml:context>
    <inkml:brush xml:id="br0">
      <inkml:brushProperty name="width" value="0.025" units="cm"/>
      <inkml:brushProperty name="height" value="0.025" units="cm"/>
    </inkml:brush>
  </inkml:definitions>
  <inkml:trace contextRef="#ctx0" brushRef="#br0">27 123 9161,'0'0'11483,"-4"14"-10854,-2 12-458,0 1-1,2-1 0,-1 32 0,4-47-43,1-1 0,0 0 0,0 1-1,1-1 1,0 0 0,1 0 0,0 0 0,1 0-1,0 0 1,0 0 0,1-1 0,1 1-1,6 10 1,-10-19-121,0 0-1,0 1 1,0-1-1,0 0 1,0 0 0,0 0-1,0 0 1,1 0-1,-1 0 1,0 0 0,1-1-1,-1 1 1,1 0-1,-1-1 1,0 1-1,1-1 1,0 0 0,-1 1-1,1-1 1,-1 0-1,1 0 1,-1 0 0,1 0-1,-1 0 1,1 0-1,0 0 1,-1-1-1,1 1 1,-1-1 0,1 1-1,-1-1 1,0 1-1,1-1 1,-1 0 0,1 0-1,-1 0 1,0 0-1,0 0 1,0 0-1,1 0 1,-1 0 0,0 0-1,0 0 1,0-1-1,-1 1 1,2-2 0,5-6 35,0-1 1,-1 1-1,0-2 0,8-17 1,-3-6 223,-1 0 0,-1 0 0,-2-1 0,-1 0 1,-2 0-1,-2 0 0,-1 0 0,-4-42 0,-6 123 322,-1 300 198,10-333-591,1-1-1,1 1 0,-1-1 1,2 1-1,0-1 1,5 12-1,-8-22-183,1 0-1,-1 1 0,1-1 1,0 0-1,0 0 0,0-1 1,0 1-1,0 0 0,1 0 1,-1 0-1,1-1 0,-1 1 1,1-1-1,-1 1 0,1-1 1,0 1-1,0-1 1,-1 0-1,1 0 0,0 0 1,0 0-1,0 0 0,0-1 1,1 1-1,-1 0 0,0-1 1,0 0-1,0 1 0,0-1 1,1 0-1,-1 0 1,0 0-1,0-1 0,0 1 1,0 0-1,1-1 0,-1 1 1,0-1-1,0 0 0,0 0 1,0 0-1,3-2 0,1-1 17,1-1 0,-1 0 0,0-1-1,-1 1 1,0-1 0,1 0 0,-2-1-1,1 1 1,-1-1 0,0 0 0,0 0 0,-1 0-1,0 0 1,0-1 0,2-10 0,2-9 23,0-1 0,4-55 1,-7 40 93,-2 1 0,-3-1-1,-6-54 1,7 95-150,0 0 0,0 0-1,0 1 1,0-1 0,0 0-1,-1 1 1,1-1 0,-1 1-1,1-1 1,-1 0 0,0 1-1,1-1 1,-1 1 0,0-1-1,0 1 1,-2-2 0,-5 22-185,-1 47 92,7-43 105,1 0 1,2 0-1,0 0 0,1 0 1,7 34-1,-8-52-13,1 1-1,0-1 0,0 0 0,0 0 1,0 0-1,1 0 0,0-1 0,0 1 1,0-1-1,0 0 0,1 1 0,0-1 1,0-1-1,0 1 0,0-1 1,1 1-1,-1-1 0,1-1 0,0 1 1,0 0-1,0-1 0,0 0 0,0-1 1,0 1-1,0-1 0,1 0 0,-1 0 1,1 0-1,5-1 0,-8 1 5,0-1-1,0 0 1,0 0-1,0 0 1,-1 0-1,1 0 1,0-1-1,0 1 1,0-1-1,-1 0 1,1 0-1,0 0 1,-1 0-1,1 0 1,-1-1-1,1 1 1,-1-1-1,1 0 1,-1 1-1,0-1 1,0 0-1,0 0 1,2-4-1,-1 1 77,-1 0-1,1-1 0,-1 1 1,-1-1-1,1 0 1,-1 0-1,0 0 1,0 0-1,-1 1 1,0-11-1,-5-48 1026,4 61-1046,1 1-1,-1-1 0,0 1 1,0 0-1,0-1 1,0 1-1,0 0 1,0 0-1,-1 0 0,-2-4 1,3 5-43,0 0 0,0 1 0,1-1 1,-1 1-1,0-1 0,0 1 0,0 0 0,0-1 1,0 1-1,0 0 0,0 0 0,0-1 1,0 1-1,0 0 0,0 0 0,0 0 0,0 0 1,0 0-1,0 0 0,0 1 0,0-1 0,0 0 1,1 0-1,-1 1 0,0-1 0,0 1 1,0-1-1,-1 1 0,0 1-7,-1 0 0,1 0 1,0 0-1,0 0 0,0 1 0,0-1 0,1 0 1,-1 1-1,1 0 0,-1-1 0,1 1 0,0 0 1,0-1-1,0 1 0,0 0 0,1 0 0,-1 0 1,1 0-1,0 4 0,0 59-121,0-63-42,1-1 1,-1 1-1,1 0 1,0 0 0,0 0-1,0-1 1,0 1-1,1-1 1,-1 1-1,1-1 1,-1 1-1,1-1 1,0 0-1,0 1 1,0-1-1,0 0 1,0-1-1,0 1 1,1 0-1,2 1 1,0 0-1268,1 0 0,0-1-1,0 1 1,0-1 0,0 0 0,0-1-1,13 2 1,1-2-8890</inkml:trace>
</inkml:ink>
</file>

<file path=ppt/ink/ink6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8.585"/>
    </inkml:context>
    <inkml:brush xml:id="br0">
      <inkml:brushProperty name="width" value="0.025" units="cm"/>
      <inkml:brushProperty name="height" value="0.025" units="cm"/>
    </inkml:brush>
  </inkml:definitions>
  <inkml:trace contextRef="#ctx0" brushRef="#br0">25 1 18193,'0'0'5104,"-4"10"-4693,-1 5-46,1-1 1,1 1-1,0 0 1,1 1-1,1-1 0,0 0 1,1 0-1,0 1 1,2-1-1,5 28 1,59 196 1418,-53-202-1634,2-1 0,1 0 1,2-1-1,30 43 0,-48-78-148,0 0 0,0 0 1,0 0-1,0 1 0,0-1 0,0 0 0,0 0 0,0 0 0,0 1 0,0-1 0,0 0 0,1 0 0,-1 0 0,0 1 0,0-1 1,0 0-1,0 0 0,0 0 0,0 0 0,1 0 0,-1 1 0,0-1 0,0 0 0,0 0 0,0 0 0,1 0 0,-1 0 1,0 0-1,0 0 0,0 0 0,1 0 0,-1 0 0,0 0 0,0 0 0,0 0 0,1 0 0,-1 0 0,0 0 0,0 0 0,1 0 1,-1 0-1,0 0 0,0 0 0,0 0 0,1 0 0,-1 0 0,0 0 0,0 0 0,0 0 0,1-1 0,0-13 201,-7-25 81,1 24-307,-2 0 0,0 1 0,0 0 0,-1 0 0,-1 1-1,-15-19 1,18 24 21,-1 1 0,1 0 0,-2 0 0,1 0 0,-1 1 0,0 0 0,0 0-1,-1 1 1,1 0 0,-1 1 0,-15-6 0,10 9 673,15 7 172,24 8-360,-16-12-480,0 0 1,1 0-1,-1-1 1,0-1-1,1 0 1,-1 0 0,1 0-1,-1-2 1,1 1-1,-1-1 1,0 0 0,0-1-1,0 0 1,0 0-1,-1-1 1,1 0-1,-1-1 1,0 0 0,0 0-1,0-1 1,7-7-1,-4 2-1,0 0 0,-1-1 0,-1 0-1,0-1 1,-1 0 0,0 0 0,-1-1-1,0 0 1,-1 0 0,-1-1 0,0 1-1,3-20 1,-4 132-2,-4-74 0,3 59 0,-2-77 0,0 0 0,0 0 0,1 0 0,-1-1 0,1 1 0,1-1 0,-1 1 0,1-1 0,0 0 0,0 0 0,6 8 0,-8-12 1,0 0 0,1 1 0,-1-1 0,0 0 0,0 0 1,0 0-1,1 0 0,-1 0 0,0 0 0,1 0 0,-1 0 0,1-1 0,-1 1 0,1 0 0,0-1 0,-1 0 1,1 1-1,-1-1 0,1 0 0,0 0 0,-1 0 0,1 0 0,0 0 0,-1 0 0,1 0 0,0 0 0,-1-1 1,1 1-1,-1-1 0,1 1 0,1-2 0,3-2-24,0 0 0,-1 0 0,0 0-1,0-1 1,0 0 0,5-7 0,14-12-389,-24 24-800,2-1 1472</inkml:trace>
</inkml:ink>
</file>

<file path=ppt/ink/ink6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9.427"/>
    </inkml:context>
    <inkml:brush xml:id="br0">
      <inkml:brushProperty name="width" value="0.025" units="cm"/>
      <inkml:brushProperty name="height" value="0.025" units="cm"/>
    </inkml:brush>
  </inkml:definitions>
  <inkml:trace contextRef="#ctx0" brushRef="#br0">38 277 22645,'0'0'7410,"-6"-9"-5125,-22-27-1858,28 35-426,-1 1-1,1-1 1,-1 1 0,1-1-1,0 1 1,0-1 0,-1 0-1,1 1 1,0-1 0,0 0-1,0 1 1,0-1 0,0 0-1,0 1 1,0-1 0,0 0-1,0 1 1,0-1 0,0 0-1,0 1 1,0-1 0,1 1-1,-1-1 1,0 0 0,0 1-1,1-1 1,-1 1-1,0-1 1,1 0 0,-1 1-1,1-1 1,-1 1 0,0-1-1,1 1 1,-1 0 0,1-1-1,0 1 1,-1-1 0,1 1-1,-1 0 1,1 0 0,0-1-1,-1 1 1,1 0 0,-1 0-1,1 0 1,0-1 0,-1 1-1,1 0 1,1 0 0,36-6-99,-34 6 23,11-2-2027,0 0 0,1 1 0,-1 1 0,0 0 0,1 1 0,20 4 0,-31-4 1914,0 1-1,0 0 1,0 0 0,0 0-1,-1 0 1,1 1 0,-1-1-1,1 1 1,6 6 0,7 16 3078,-6 9 3493,-10-14-5232,0 0-1,-1 0 1,-3 29 0,1-33-677,0 1 0,1 0 0,1 0 0,0 0 0,7 25 0,-8-40-474,0-1 1,0 1-1,1-1 1,-1 0-1,1 1 0,-1-1 1,1 0-1,0 1 1,0-1-1,-1 0 0,1 0 1,0 0-1,0 1 1,0-1-1,0 0 1,0 0-1,0 0 0,1-1 1,-1 1-1,0 0 1,0 0-1,1-1 0,-1 1 1,0-1-1,1 1 1,-1-1-1,0 1 0,1-1 1,-1 0-1,1 0 1,-1 0-1,1 1 0,-1-1 1,1-1-1,-1 1 1,1 0-1,-1 0 0,0-1 1,1 1-1,-1 0 1,1-1-1,-1 0 1,0 1-1,0-1 0,1 0 1,-1 1-1,0-1 1,2-2-1,5-2-1,-1-1 1,1 0-1,-1 0 1,-1 0-1,1-1 1,6-9-1,-3 2 1,-1-1 0,0 0 0,-1-1 0,-1 0 0,0 0 0,-1-1 0,-1 1 0,-1-1 0,0 0 0,3-34 0,-7 53 0,0 0 0,0 0 0,0 0 0,0 0 0,1 0 0,-1 0 0,1 0 0,0 0 0,-1 0 0,1 0 0,0 0 0,0 0 0,0-1 0,0 1 0,1 0 0,-1-1 0,0 1 0,1-1 0,-1 1 0,1-1 0,-1 0 0,1 1 0,0-1 0,0 0 0,-1 0 0,1 0 0,0-1 0,0 1 0,0 0 0,0-1 0,0 1 0,0-1 0,0 1 0,0-1 0,0 0 0,2 0 0,1-1 0,-1 1 0,1-1 0,-1 0 0,0 0 0,0-1 0,1 1 0,-1-1 0,0 0 0,0 0 0,0 0 0,-1 0 0,1-1 0,-1 0 0,1 0 0,-1 0 0,3-3 0,2-3 0,-2 1 0,1-1 0,-1 0 0,0-1 0,-1 1 0,0-1 0,-1 0 0,0-1 0,-1 1 0,0 0 0,0-1 0,-1 0 0,1-12 0,-3 23 0,0 0 0,0 0 0,0-1 0,0 1 0,0 0 0,0 0 0,0-1 0,0 1 0,0 0 0,0 0 0,0-1 0,0 1 0,0 0 0,0 0 0,0 0 0,0-1 0,0 1 0,0 0 0,0 0 0,-1 0 0,1-1 0,0 1 0,0 0 0,0 0 0,0 0 0,0-1 0,-1 1 0,1 0 0,0 0 0,0 0 0,0 0 0,-1 0 0,1 0 0,0-1 0,0 1 0,0 0 0,-1 0 0,1 0 0,0 0 0,0 0 0,-1 0 0,1 0 0,-11 6 0,-9 16 0,14-12 0,1 1 0,0-1 0,1 1 0,0 0 0,0 0 0,1 0 0,1 1 0,0-1 0,0 1 0,1-1 0,1 20 0,0-30 0,0 0 0,0 0 0,1 0 0,-1 0 0,0 0 0,0 0 0,1 0 0,-1 0 0,0 0 0,1 0 0,-1 0 0,1 0 0,-1 0 0,1-1 0,0 1 0,-1 0 0,1 0 0,0-1 0,0 1 0,-1 0 0,1-1 0,0 1 0,0-1 0,0 1 0,0-1 0,1 1 0,0-1 0,0 1 0,1-1 0,-1 0 0,0 0 0,1 0 0,-1 0 0,0 0 0,1 0 0,-1-1 0,5-1 0,2-1 0,0 0 0,-1-1 0,1 0 0,12-8 0,-2-1-19,-10 5-22,1 1 1,0 0-1,0 0 1,1 1 0,0 1-1,0-1 1,1 2-1,-1 0 1,1 0 0,0 1-1,0 1 1,14-2-1,-25 4 50,0 0 0,0 0 0,0 0 0,0 0 0,0 0 0,0 0-1,0 0 1,0 0 0,0 1 0,0-1 0,0 0 0,0 1-1,0-1 1,0 1 0,-1-1 0,1 1 0,0-1 0,0 1-1,0 0 1,-1-1 0,1 1 0,0 0 0,-1 0 0,1 0-1,-1-1 1,1 1 0,-1 0 0,1 1 0,3 28 277,-4-27-284,0-3-2,0 0 0,0 1 0,0-1 0,0 0 0,0 0 0,0 1 0,0-1 0,0 0 0,0 0 0,0 1 0,0-1 0,0 0 0,0 0 0,0 1 0,-1-1 0,1 0 0,0 0 0,0 1 0,0-1 0,0 0 0,0 0 0,0 0 0,-1 1 0,1-1 0,0 0 0,0 0 0,0 0 0,0 0 0,-1 1 0,1-1 0,0 0 0,0 0 0,-1 0 0,1 0 0,0 0 0,0 0 0,-1 0 0,1 0 0,0 0 0,0 0 0,-1 0 0,1 0 0,0 0 0,0 0 0,-1 0 0,1 0 0,0 0 0,0 0 0,0 0 0,-1 0 0,1 0 0,0 0 0,0 0 0,-1 0 0,1 0 0,0-1 0,0 1 0,0 0 0,-1 0 0,1 0 0,0 0 0,0-1 0,0 1 0,0 0 0,-1 0 0,-12-15 0,7 0 0,0 0 0,1 0 0,0-1 0,2 1 0,0-1 0,0 0 0,2 0 0,0-26 0,1 39-30,0 0 0,1 1 0,0-1 0,0 0 1,0 1-1,0-1 0,0 1 0,0 0 0,0-1 0,1 1 0,-1 0 0,1 0 1,0 0-1,0 0 0,0 0 0,0 0 0,0 0 0,2-1 0,48-26-2640,-30 19 292,10-9-6868</inkml:trace>
</inkml:ink>
</file>

<file path=ppt/ink/ink6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052"/>
    </inkml:context>
    <inkml:brush xml:id="br0">
      <inkml:brushProperty name="width" value="0.025" units="cm"/>
      <inkml:brushProperty name="height" value="0.025" units="cm"/>
    </inkml:brush>
  </inkml:definitions>
  <inkml:trace contextRef="#ctx0" brushRef="#br0">0 342 6726,'0'-18'1820,"1"0"-1,0 0 0,1 1 1,1-1-1,1 1 0,6-18 1,-6 23-1264,2 1 1,-1 0-1,1-1 1,1 2-1,0-1 0,1 1 1,0 0-1,0 1 1,12-11-1,-8 9-64,1 1 0,0 0 1,0 1-1,29-15 0,-34 20-381,0 1 1,0 0 0,0 0-1,1 1 1,-1 0 0,1 0-1,-1 1 1,1 0 0,0 1-1,15 1 1,-21-1-97,-1 1-1,1 0 1,0 0-1,-1 0 1,1 0 0,-1 0-1,1 1 1,-1-1-1,0 1 1,1 0-1,-1-1 1,0 1-1,0 0 1,0 0 0,0 1-1,-1-1 1,1 0-1,-1 0 1,1 1-1,-1-1 1,0 1-1,0 0 1,0-1 0,0 1-1,0 0 1,0-1-1,-1 1 1,0 0-1,1 0 1,-1-1-1,0 5 1,0 12 173,0-1 0,-1 1 0,-5 27 0,6-46-183,-12 51 231,-1 0 0,-3-1 0,-41 88 0,-2 6 1072,56-137-1230,1 0-1,0 0 1,0 0-1,0 0 0,0 11 1,2-17-75,0 0 0,0 0 0,0 1-1,0-1 1,0 0 0,1 0 0,-1 0 0,0 0 0,1 0 0,-1 0 0,0 0-1,1 1 1,0-1 0,-1 0 0,1-1 0,-1 1 0,1 0 0,0 0 0,0 0-1,0 0 1,-1 0 0,1-1 0,0 1 0,0 0 0,0-1 0,0 1 0,0-1-1,0 1 1,0-1 0,0 1 0,1-1 0,-1 0 0,0 0 0,0 1 0,0-1-1,0 0 1,0 0 0,2 0 0,12 0-3,0-1 0,0 0 0,0-1 0,0-1 0,0 0 0,0-1 0,25-10 0,98-53 0,-99 46 0,-18 11-366,-13 7-238,-1 0 0,0-1 0,0 0 0,0 0 0,-1 0 0,1-1 0,-1 0 0,0 0 0,9-11 0,-12 3-5957,-5 3-4078</inkml:trace>
</inkml:ink>
</file>

<file path=ppt/ink/ink6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396"/>
    </inkml:context>
    <inkml:brush xml:id="br0">
      <inkml:brushProperty name="width" value="0.025" units="cm"/>
      <inkml:brushProperty name="height" value="0.025" units="cm"/>
    </inkml:brush>
  </inkml:definitions>
  <inkml:trace contextRef="#ctx0" brushRef="#br0">0 200 19955,'0'0'10474,"90"-64"-9705,-39 42-609,5 3-160,4-3-1121,-4 0-1634,-5-2-2594,-10-3-2659</inkml:trace>
</inkml:ink>
</file>

<file path=ppt/ink/ink6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754"/>
    </inkml:context>
    <inkml:brush xml:id="br0">
      <inkml:brushProperty name="width" value="0.025" units="cm"/>
      <inkml:brushProperty name="height" value="0.025" units="cm"/>
    </inkml:brush>
  </inkml:definitions>
  <inkml:trace contextRef="#ctx0" brushRef="#br0">21 132 10826,'-1'13'8147,"-5"43"-4859,-7 90 2798,12-143-6001,1 0 1,1 0 0,-1 0-1,0 0 1,1 0 0,-1 0-1,1-1 1,0 1 0,0 0-1,0 0 1,0-1 0,1 1-1,-1 0 1,1-1 0,-1 1-1,1-1 1,0 0-1,3 3 1,-3-4-76,0 1-1,0-1 0,0 0 1,0 0-1,0 0 1,1-1-1,-1 1 1,0-1-1,1 1 0,-1-1 1,0 0-1,1 1 1,-1-1-1,0 0 1,1-1-1,-1 1 0,1 0 1,-1-1-1,0 1 1,0-1-1,1 0 1,-1 0-1,0 0 0,2-1 1,5-3-7,-1 0-1,0-1 1,0 0-1,-1 0 1,1 0 0,-1-1-1,-1-1 1,0 1-1,0-1 1,0 0 0,-1 0-1,0 0 1,4-11-1,3-6-11,-1-2 0,-1 1 0,8-37 0,-12 34 635,-1-1 0,-1 0 0,-1-35 0,-3 102-591,3 94-4,-1-115-33,0-1 0,0 1 0,1-1 0,1 0 1,1-1-1,8 20 0,-12-32-13,-1 0 0,1-1 0,0 1 0,0 0 0,0 0 0,0 0 0,0-1 0,1 1 0,-1 0 0,0-1 0,1 1 0,-1-1 0,1 0 0,-1 1 0,1-1 0,0 0 0,0 0 0,-1 0 0,1 0 0,0 0 0,0-1 1,0 1-1,0-1 0,0 1 0,2 0 0,-1-2-53,0 0 1,-1 1 0,1-1 0,0 0-1,-1 0 1,1-1 0,-1 1 0,1 0-1,-1-1 1,0 0 0,1 1 0,-1-1-1,0 0 1,0 0 0,3-4 0,5-7-665,0-1 0,-1 0 0,-1 0 0,12-28 0,1-15-4836,-6-4-2028</inkml:trace>
</inkml:ink>
</file>

<file path=ppt/ink/ink6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1.113"/>
    </inkml:context>
    <inkml:brush xml:id="br0">
      <inkml:brushProperty name="width" value="0.025" units="cm"/>
      <inkml:brushProperty name="height" value="0.025" units="cm"/>
    </inkml:brush>
  </inkml:definitions>
  <inkml:trace contextRef="#ctx0" brushRef="#br0">119 0 15727,'0'0'6892,"-6"13"-4800,-23 39-672,12-25-333,1 2 0,2 0 0,1 1 0,-11 32 0,24-61-1090,0-1 0,0 0 0,0 0 0,0 0 0,0 1 0,0-1 0,0 0 0,0 0 0,0 0 0,0 0 0,0 1 0,1-1 0,-1 0 0,0 0 0,0 0 0,0 1 0,0-1 0,0 0 0,0 0 0,0 0 0,0 0 0,0 0 0,1 1 0,-1-1 0,0 0 0,0 0 0,0 0 0,0 0 0,0 0 0,1 0 0,-1 0 0,0 1 0,0-1 0,0 0 0,0 0 0,1 0 0,-1 0 0,0 0 0,0 0 0,0 0 0,1 0 0,-1 0 0,0 0 0,0 0 0,0 0 0,1 0 0,-1 0 0,0 0 0,0 0-1,0 0 1,0 0 0,1-1 0,-1 1 0,18-6-175,16-12-183,-34 18 358,29-17-933,0 1 1,40-14-1,-56 25 781,1 1 0,-1 0 0,1 1 0,0 1 1,-1 0-1,1 1 0,0 0 0,17 2 0,-29-1 267,1 0 0,-1 1 0,0-1 0,0 1 0,0 0 0,0 0 0,0-1 0,0 1 0,0 0 0,0 1 1,0-1-1,-1 0 0,1 1 0,0-1 0,-1 1 0,1-1 0,-1 1 0,1 0 0,-1-1 0,0 1 0,0 0 0,0 0 0,0 0 0,0 0 0,0 0 0,0 0 0,-1 0 0,1 0 0,-1 1 1,1-1-1,-1 0 0,0 0 0,0 0 0,0 1 0,0-1 0,-1 4 0,0 2 102,0 0-1,0 0 1,-1 0 0,0 0 0,-1 0-1,1-1 1,-1 1 0,-8 12 0,2-7-205,0 0 0,0-1 1,-2 0-1,-11 10 0,17-17-9,0-1-1,0 0 0,0-1 0,0 1 1,-1-1-1,0 0 0,0 0 1,1-1-1,-2 0 0,1 0 0,0 0 1,-8 1-1,12-3-27,1 0 0,0-1 1,0 1-1,0 0 0,0 0 0,-1-1 1,1 1-1,0 0 0,0-1 0,0 1 1,0-1-1,0 0 0,0 1 0,0-1 0,0 0 1,0 1-1,0-1 0,0 0 0,1 0 1,-1 0-1,0 0 0,1 0 0,-1 0 0,0 0 1,1 0-1,-1 0 0,1 0 0,0 0 1,-1 0-1,1-1 0,0 1 0,0 0 1,-1 0-1,1 0 0,0 0 0,0-1 0,0 1 1,0 0-1,1 0 0,-1 0 0,1-2 1,-1-6-587,1 1 1,1-1-1,-1 1 1,1 0-1,4-9 1,17-29-5324,7-3-1536</inkml:trace>
</inkml:ink>
</file>

<file path=ppt/ink/ink6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1.516"/>
    </inkml:context>
    <inkml:brush xml:id="br0">
      <inkml:brushProperty name="width" value="0.025" units="cm"/>
      <inkml:brushProperty name="height" value="0.025" units="cm"/>
    </inkml:brush>
  </inkml:definitions>
  <inkml:trace contextRef="#ctx0" brushRef="#br0">176 213 22581,'0'0'3769,"-8"2"-656,-1 1-2961,1 0 1,-1 0-1,1 1 1,0 1-1,0-1 1,0 1 0,1 0-1,0 1 1,0 0-1,0 0 1,1 1 0,0 0-1,0 0 1,-9 14-1,9-12-79,0 0-1,0 1 1,1-1 0,1 1-1,-1 0 1,2 1-1,-1-1 1,1 0-1,1 1 1,0 0-1,1 0 1,0 0-1,0 12 1,1-22-73,0 1 0,0-1 0,1 1 0,-1-1 0,0 1 0,1-1 0,-1 1 0,1-1 0,-1 0 0,1 1 0,0-1 0,-1 0 0,1 0 0,0 1 0,0-1 0,0 0 0,0 0 0,0 0 0,0 0 0,0 0 0,0 0 0,1 0 0,-1 0 0,0-1 0,1 1 0,2 0 0,-1 0 0,1 0 0,0-1 0,0 1 0,-1-1 0,1 0 0,0 0 0,0-1 0,0 1 0,0-1 0,5-1 0,3-2 0,-1 0 0,1-1 0,-1 0 0,0 0 0,19-14 0,-16 8 0,0-1 0,0-1 0,-2 0 0,1-1 0,-2 0 0,0-1 0,-1 0 0,0-1 0,-1 0 0,-1-1 0,0 0 0,-2 0 0,0 0 0,0-1 0,-2 0 0,0 0 0,-1 0 0,0-24 0,-3 42 0,0 0 0,1 0 0,-1-1 0,0 1 0,0 0 0,0 0 0,0 0 0,0 0 0,0 0 0,0-1 0,0 1 0,0 0 0,0 0 0,0 0 0,0 0 0,0-1 0,0 1 0,0 0 0,0 0 0,0 0 0,0 0 0,0 0 0,0-1 0,0 1 0,0 0 0,0 0 0,0 0 0,0 0 0,0-1 0,0 1 0,0 0 0,0 0 0,0 0 0,-1 0 0,1 0 0,0 0 0,0-1 0,0 1 0,0 0 0,0 0 0,0 0 0,-1 0 0,1 0 0,0 0 0,0 0 0,0 0 0,0 0 0,-1 0 0,1 0 0,0 0 0,0-1 0,0 1 0,0 0 0,-1 0 0,1 0 0,0 0 0,0 1 0,0-1 0,0 0 0,-1 0 0,-7 12 0,-8 22 0,11-17 0,-21 72 0,24-81 0,0 1 0,1-1 0,0 1 0,1-1 0,0 1 0,0 0 0,1-1 0,2 13 0,-3-20 0,0-1 0,1 1 0,-1 0 0,1 0 0,-1 0 0,1 0 0,-1 0 0,1-1 0,-1 1 0,1 0 0,0-1 0,-1 1 0,1 0 0,0-1 0,-1 1 0,1-1 0,0 1 0,0-1 0,0 1 0,0-1 0,0 0 0,0 1 0,-1-1 0,1 0 0,0 0 0,0 1 0,0-1 0,0 0 0,0 0 0,0 0 0,0 0 0,0 0 0,0-1 0,0 1 0,0 0 0,1-1 0,35-15 0,-20 3 0,-1 0 0,-1-1 0,0 0 0,23-31 0,47-76 0,-39 53 0,-32 50 0,-14 18 0,0 0 0,0 0 0,1 0 0,-1 0 0,0 0 0,0-1 0,0 1 0,1 0 0,-1 0 0,0 0 0,0 0 0,0 0 0,1 0 0,-1 0 0,0 0 0,0 0 0,0 0 0,1 0 0,-1 0 0,0 0 0,0 0 0,1 0 0,-1 0 0,0 0 0,0 0 0,0 0 0,1 0 0,-1 0 0,0 0 0,0 0 0,0 1 0,1-1 0,-1 0 0,0 0 0,0 0 0,0 0 0,0 0 0,1 1 0,-1-1 0,0 0 0,0 0 0,0 0 0,0 0 0,0 1 0,0-1 0,0 0 0,0 0 0,1 0 0,-1 1 0,0-1 0,0 0 0,0 0 0,0 1 0,0-1 0,0 0 0,0 0 0,0 0 0,0 1 0,0-1 0,0 0 0,-1 0 0,1 0 0,0 1 0,1 14 0,-1-15 0,-9 96 0,5-69 0,-1 46 0,4-72 0,1 0 0,0 0 0,0-1 0,0 1 0,0 0 0,0 0 0,0 0 0,0-1 0,0 1 0,0 0 0,0 0 0,0-1 0,0 1 0,1 0 0,-1 0 0,0-1 0,1 1 0,-1 0 0,0-1 0,1 1 0,-1 0 0,1-1 0,-1 1 0,1 0 0,-1-1 0,1 1 0,0-1 0,-1 1 0,1-1 0,-1 0 0,1 1 0,0-1 0,0 1 0,-1-1 0,1 0 0,0 0 0,0 0 0,-1 1 0,1-1 0,0 0 0,0 0 0,-1 0 0,1 0 0,0 0 0,0 0 0,0 0 0,-1 0 0,1-1 0,0 1 0,0 0 0,-1 0 0,1-1 0,1 1 0,2-2 0,0 0 0,0-1 0,0 1 0,0-1 0,0 0 0,-1 0 0,7-6 0,14-22 0,27-43 0,-36 50 0,1 0 0,1 1 0,1 1 0,24-23 0,-42 45 0,1 0 0,-1-1 0,0 1 0,0-1 0,0 1 0,1 0 0,-1-1 0,0 1 0,1 0 0,-1-1 0,0 1 0,1 0 0,-1-1 0,1 1 0,-1 0 0,0 0 0,1-1 0,-1 1 0,1 0 0,-1 0 0,1 0 0,-1 0 0,0 0 0,1 0 0,-1 0 0,1 0 0,-1 0 0,1 0 0,-1 0 0,1 0 0,-1 0 0,1 0 0,-1 0 0,1 0 0,-1 0 0,0 0 0,1 1 0,-1-1 0,1 0 0,-1 0 0,0 1 0,1-1 0,-1 0 0,1 1 0,-1-1 0,0 0 0,0 1 0,1-1 0,-1 0 0,0 1 0,1-1 0,-1 1 0,0-1 0,0 0 0,0 1 0,0-1 0,1 1 0,-1-1 0,0 1 0,0-1 0,0 1 0,0-1 0,0 1 0,0 39 0,-1-29 0,1-2 0,0-1 0,0 0 0,0 0 0,0-1 0,1 1 0,1 0 0,3 13 0,-5-20 0,1 0 0,-1 0 0,1 0 0,0 1 0,-1-1 0,1 0 0,0 0 0,0 0 0,0 0 0,0 0 0,0 0 0,0 0 0,0-1 0,0 1 0,0 0 0,1-1 0,-1 1 0,2 0 0,-1 0 0,1-1 0,-1 0 0,1 0 0,-1 0 0,1 0 0,-1 0 0,0 0 0,1-1 0,-1 1 0,1-1 0,-1 1 0,0-1 0,0 0 0,3-1 0,9-6 10,-1-1 0,0 0 0,-1-1 0,0 0 0,0-1 0,-1 0 0,11-15 0,36-33-517,-52 54-198,3-3-1557,-5 2-3515</inkml:trace>
</inkml:ink>
</file>

<file path=ppt/ink/ink6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2.330"/>
    </inkml:context>
    <inkml:brush xml:id="br0">
      <inkml:brushProperty name="width" value="0.025" units="cm"/>
      <inkml:brushProperty name="height" value="0.025" units="cm"/>
    </inkml:brush>
  </inkml:definitions>
  <inkml:trace contextRef="#ctx0" brushRef="#br0">1 284 14286,'0'0'15614,"6"8"-14866,-5-7-739,5 8 100,1 0-1,1-1 0,-1 0 1,1 0-1,10 7 1,-15-13-86,0 0 0,0 1-1,1-2 1,-1 1 0,1 0 0,0-1 0,0 1 0,-1-1 0,1 0 0,0 0 0,0-1-1,0 1 1,0-1 0,0 0 0,0 0 0,0 0 0,0-1 0,-1 1 0,1-1 0,0 0 0,6-2-1,-1-1 22,0-1 0,1 0-1,-2-1 1,1 0-1,0 0 1,-1-1-1,11-11 1,50-62 77,-53 60-115,10-16-73,-22 28 51,1 0 0,0 1 1,0 0-1,1-1 0,0 2 0,0-1 1,1 1-1,0 0 0,12-8 0,-19 15 3,1-1 0,0 1 0,-1 0-1,1 0 1,-1-1 0,1 1 0,-1 0-1,1 0 1,-1 0 0,0 0 0,1 0 0,-1 0-1,0 0 1,0-1 0,0 1 0,1 0-1,-1 0 1,0 0 0,0 0 0,0 0-1,-1 0 1,1 2 0,0 33-2,0-31 41,-5 78 365,3-57-189,0 0 1,4 49-1,-2-74-202,0 0 0,0-1 0,0 1 0,0 0 0,0-1 0,0 1 0,0 0 0,0-1 0,1 1 0,-1 0 0,0-1 0,0 1 0,1-1 0,-1 1 0,0 0 0,1-1 0,-1 1 0,1-1 0,-1 1 0,1-1 0,-1 0 0,1 1 0,-1-1 0,1 1 0,-1-1 0,1 0 0,-1 1 0,1-1 0,0 0 0,-1 0 0,1 1 0,0-1 0,-1 0 0,1 0 0,0 0 0,-1 0 0,1 0 0,0 0 0,-1 0 0,1 0 0,0 0 0,-1 0 0,1 0 0,-1-1 0,1 1 0,0 0 0,-1 0 0,1-1 0,0 1 0,30-22 0,2-13 0,-1-2 0,40-61 0,-38 50 0,44-48 0,-78 95 0,0 1 0,0 0 0,0-1 0,1 1 0,-1-1 0,0 1 0,1 0 0,-1-1 0,0 1 0,1 0 0,-1 0 0,0-1 0,1 1 0,-1 0 0,0 0 0,1-1 0,-1 1 0,1 0 0,-1 0 0,1 0 0,-1 0 0,1 0 0,-1-1 0,0 1 0,1 0 0,-1 0 0,1 0 0,-1 0 0,1 0 0,-1 1 0,1-1 0,-1 0 0,1 0 0,-1 0 0,0 0 0,1 0 0,-1 1 0,1-1 0,6 21 0,-7 45 0,0-51 0,-1 0 0,1-8 0,-1-1 0,1 1 0,0-1 0,1 1 0,1 9 0,-1-15 0,-1-1 0,0 1 0,1 0 0,-1 0 0,0 0 0,1-1 0,-1 1 0,1 0 0,-1-1 0,1 1 0,0 0 0,-1-1 0,1 1 0,0-1 0,-1 1 0,1-1 0,0 1 0,0-1 0,-1 1 0,1-1 0,0 0 0,0 1 0,0-1 0,0 0 0,-1 0 0,1 0 0,0 0 0,0 0 0,0 0 0,0 0 0,0 0 0,0 0 0,-1 0 0,1 0 0,0 0 0,0-1 0,0 1 0,0 0 0,-1-1 0,1 1 0,0 0 0,0-1 0,-1 1 0,1-1 0,0 1 0,-1-1 0,1 0 0,0 0 0,13-9 0,-1-1 0,-1 0 0,0-1 0,-1 0 0,0-1 0,12-17 0,4-5 0,-17 22 0,27-29 0,-35 40 0,0 0 0,1-1 0,-1 1 0,1 0 0,0 0 0,0 1 0,0-1 0,0 0 0,0 1 0,0 0 0,0 0 0,6-2 0,-8 4-17,-1-1-1,1 1 1,0-1-1,0 1 1,-1-1-1,1 1 1,-1-1-1,1 1 1,0 0-1,-1-1 1,1 1-1,-1 0 1,1-1 0,-1 1-1,0 0 1,1 0-1,-1-1 1,0 1-1,1 0 1,-1 0-1,0 0 1,0-1-1,0 1 1,0 0-1,0 0 1,0 0-1,0 0 1,0 0 0,0 1-1,-1 37-1691,1-29 670,0-9 832,0 26-4679,-2-9-1526,-1-5-4563</inkml:trace>
</inkml:ink>
</file>

<file path=ppt/ink/ink6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2.879"/>
    </inkml:context>
    <inkml:brush xml:id="br0">
      <inkml:brushProperty name="width" value="0.025" units="cm"/>
      <inkml:brushProperty name="height" value="0.025" units="cm"/>
    </inkml:brush>
  </inkml:definitions>
  <inkml:trace contextRef="#ctx0" brushRef="#br0">82 196 21813,'0'0'6117,"-2"9"-4958,-8 32-652,10-41-498,0-1 1,0 1-1,1 0 1,-1-1-1,0 1 0,1 0 1,-1-1-1,1 1 0,-1 0 1,0 0-1,1 0 1,-1-1-1,1 1 0,-1 0 1,1 0-1,-1 0 0,1 0 1,-1 0-1,0 0 1,1 0-1,-1 0 0,1 0 1,-1 0-1,1 0 0,-1 0 1,1 0-1,-1 0 1,1 0-1,-1 1 0,0-1 1,1 0-1,-1 0 0,1 0 1,-1 1-1,0-1 1,1 0-1,-1 1 0,0-1 1,1 0-1,-1 1 0,0-1 1,1 0-1,-1 1 1,0-1-1,0 0 0,1 1 1,-1-1-1,0 1 0,0-1 1,0 1-1,0-1 1,0 1-1,0-1 0,0 0 1,0 1-1,1-1 0,-2 1 1,1-1-1,0 1 1,0-1-1,0 1 0,0-1 1,0 1-1,0-1 0,0 0 1,0 1-1,-1 0 1,28-21 329,-23 15-333,-1-1-1,0 1 1,0 0 0,0-1-1,-1 0 1,0 1 0,0-1-1,0 0 1,-1 0-1,0 0 1,0 0 0,0-7-1,-1 11-1,0 0-1,0 1 0,0-1 0,0 0 0,0 0 0,-1 1 0,1-1 0,-1 0 0,1 1 0,-1-1 0,0 0 0,0 1 0,0-1 0,1 1 1,-1-1-1,-1 1 0,1 0 0,-2-2 0,1 1 7,0 1-1,1 1 1,-1-1 0,0 0-1,-1 0 1,1 1 0,0-1-1,0 1 1,0 0 0,0 0-1,0-1 1,0 1 0,0 0-1,-1 1 1,1-1 0,0 0 0,0 1-1,0-1 1,-3 2 0,1 0 1,-1 0 0,1 0 0,0 1 0,0-1 1,0 1-1,0 0 0,0 0 0,1 0 0,-1 1 1,1-1-1,0 1 0,0 0 0,0 0 0,0 0 1,1 0-1,0 0 0,0 1 0,0-1 0,0 1 1,-1 6-1,-1 3 51,0 0 0,1 1 1,1-1-1,0 1 0,0 21 0,2-33-54,0-1 0,0 1 0,0-1 0,0 1-1,1-1 1,-1 1 0,1-1 0,-1 0 0,1 1 0,0-1-1,0 0 1,0 1 0,0-1 0,1 0 0,-1 0 0,0 0 0,1 0-1,0 0 1,-1 0 0,1 0 0,0-1 0,0 1 0,0-1-1,0 1 1,0-1 0,0 0 0,0 0 0,1 0 0,-1 0 0,0 0-1,1 0 1,-1 0 0,1-1 0,-1 0 0,0 1 0,1-1-1,-1 0 1,1 0 0,-1 0 0,1 0 0,2-1 0,4 0-1,1-1 0,-1 0-1,0 0 1,0-1 0,-1 0 0,1-1 0,0 1 0,-1-2 0,0 1 0,8-7 0,10-11-187,-2-1 0,0-1 0,35-48 0,17-17 222,-75 88-26,-1 0-1,1 0 1,-1 1 0,1-1-1,-1 0 1,1 1 0,0-1-1,0 1 1,-1-1 0,1 1-1,0-1 1,0 1 0,-1-1-1,1 1 1,0-1 0,0 1-1,0 0 1,0 0 0,0 0 0,0-1-1,0 1 1,0 0 0,-1 0-1,2 0 1,-1 1 4,0 0-1,0-1 1,-1 1-1,1 0 1,0-1 0,-1 1-1,1 0 1,-1 0 0,1-1-1,-1 1 1,0 0-1,1 0 1,-1 0 0,0 0-1,1 0 1,-1 0 0,0 0-1,0-1 1,0 3 0,0 60 587,-1-48-499,0 80-76,1-95-32,0 1 0,0-1 0,0 1 0,0 0 0,0-1 0,0 1 0,1-1 0,-1 1 0,0-1 0,0 1 0,1 0 0,-1-1 0,0 1 0,0-1 0,1 1 0,-1-1 0,1 0 0,-1 1 0,0-1 0,1 1 0,-1-1 0,1 0 0,-1 1 0,1-1 0,-1 0 0,1 0 0,0 1 0,-1-1 0,1 0 0,-1 0 0,1 0 0,0 1 0,22-8 0,18-23 0,51-68 0,-64 66 0,1 0 0,1 2 0,36-27 0,-65 57-19,-1-1-1,1 1 1,-1-1-1,1 0 1,0 1-1,-1-1 1,1 1-1,0 0 1,-1-1-1,1 1 1,0-1-1,-1 1 1,1 0 0,0 0-1,0-1 1,-1 1-1,1 0 1,0 0-1,0 0 1,0 0-1,-1 0 1,1 0-1,0 0 1,0 0-1,-1 0 1,1 0 0,0 1-1,0-1 1,0 0-1,-1 0 1,1 1-1,0-1 1,-1 1-1,1-1 1,0 0-1,-1 1 1,1-1-1,0 2 1,1 1-190,-1-1-1,0 1 1,0 0 0,0 0-1,0 0 1,-1 0 0,1 0-1,-1 0 1,0 0 0,0 6-1,0 1-1131,-1 0 0,0 0 0,-1 0 0,0 0 0,-1 0 0,-4 14 0</inkml:trace>
</inkml:ink>
</file>

<file path=ppt/ink/ink6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4.381"/>
    </inkml:context>
    <inkml:brush xml:id="br0">
      <inkml:brushProperty name="width" value="0.025" units="cm"/>
      <inkml:brushProperty name="height" value="0.025" units="cm"/>
    </inkml:brush>
  </inkml:definitions>
  <inkml:trace contextRef="#ctx0" brushRef="#br0">0 508 21492,'9'-14'1997,"2"-4"-1020,2-1-1,0 2 1,19-20-1,-27 31-773,1 0 0,0 1 0,1-1 0,0 1 0,0 0 0,0 1 0,0-1 0,0 2 0,1-1 0,0 1 0,0 0 0,0 0 0,14-2 0,-20 5-203,-1 0 0,1 0 0,-1 0 0,1 0 0,-1 0 1,1 0-1,-1 1 0,1-1 0,-1 1 0,1-1 0,-1 1 0,1-1 1,-1 1-1,1 0 0,-1-1 0,0 1 0,0 0 0,1 0 1,-1 0-1,0 0 0,0 0 0,0 0 0,0 1 0,0-1 1,0 0-1,0 0 0,-1 1 0,1-1 0,0 1 0,-1-1 0,1 1 1,-1-1-1,1 1 0,-1-1 0,1 3 0,0 7 0,0 0-1,-1-1 0,0 1 0,-1 13 1,0-14 24,-2 16 11,-2 0-1,0 0 1,-11 28 0,9-32-19,1-1 0,1 2 0,1-1 0,-2 34 0,6-56-13,0 0-1,0 0 0,0 0 1,0 1-1,0-1 1,0 0-1,0 0 0,0 0 1,0 1-1,0-1 1,0 0-1,0 0 0,0 0 1,0 1-1,1-1 1,-1 0-1,0 0 0,0 0 1,0 0-1,0 1 1,0-1-1,1 0 1,-1 0-1,0 0 0,0 0 1,0 0-1,1 0 1,-1 1-1,0-1 0,0 0 1,0 0-1,1 0 1,-1 0-1,0 0 0,0 0 1,0 0-1,1 0 1,-1 0-1,0 0 0,0 0 1,0 0-1,1 0 1,-1 0-1,0 0 0,0 0 1,0 0-1,1-1 1,-1 1-1,0 0 0,0 0 1,1 0-1,11-7 156,12-15 114,-1-2 1,-1 0-1,-2-1 1,0-2-1,21-36 0,-28 42-267,6-6 19,-1 0-1,-2-2 1,-1 0 0,-1-1-1,-1 0 1,11-43-1,-36 139-10,2 0-1,-1 87 1,11-150-6,0 0-1,0 0 1,0 0 0,0 0-1,1 0 1,-1-1 0,1 1-1,0 0 1,0 0 0,0 0-1,0-1 1,0 1 0,0 0-1,1-1 1,0 1 0,-1-1-1,3 3 1,-2-4-6,-1 0 1,1-1-1,0 1 0,0 0 1,0-1-1,-1 1 1,1-1-1,0 0 0,0 1 1,0-1-1,0 0 1,0 0-1,0 0 0,0 0 1,-1-1-1,1 1 0,0-1 1,0 1-1,0-1 1,0 1-1,-1-1 0,1 0 1,0 0-1,-1 0 0,1 0 1,-1 0-1,1 0 1,2-3-1,10-6-1,-1-2 0,0 0 0,-1 0 0,-1-1 0,1-1 0,-2 0 0,11-19 0,-5 6 0,-1-1 0,-1 0 0,11-37 0,-19 49 0,-1 1 0,0-1 0,-2 0 0,0 0 0,0 0 0,-2-1 0,0 1 0,-1 0 0,-2-23 0,-9 97 0,7-8 0,1-30 0,1 0 0,1 0 0,1 0 0,0 0 0,2 0 0,7 37 0,-9-55 0,1 0 0,0 0 0,-1 0 0,1 0 0,0 0 0,0 0 0,0 0 0,0 0 0,1 0 0,-1 0 0,0-1 0,1 1 0,0 0 0,-1-1 0,1 0 0,0 1 0,-1-1 0,1 0 0,0 0 0,0 0 0,0 0 0,0 0 0,0 0 0,0 0 0,0-1 0,1 1 0,-1-1 0,0 0 0,0 1 0,0-1 0,1 0 0,-1 0 0,0-1 0,0 1 0,0 0 0,0-1 0,1 1 0,-1-1 0,0 0 0,4-1 0,1-2 0,0 1 0,1-2 0,-1 1 0,0-1 0,-1 0 0,1 0 0,-1 0 0,0-1 0,8-11 0,-5 6 0,-1-1 0,0-1 0,-1 0 0,-1 0 0,0 0 0,-1-1 0,6-23 0,-6 12 0,-1-1 0,-1 0 0,-1-37 0,-7 73 0,2 1 0,-1-1 0,1 1 0,-2 15 0,5-25 0,-1 0 0,1 0 0,0 1 0,0-1 0,0 0 0,0 0 0,0 1 0,0-1 0,0 0 0,0 1 0,0-1 0,1 0 0,-1 0 0,1 0 0,-1 1 0,0-1 0,1 0 0,0 0 0,-1 0 0,1 0 0,0 0 0,0 0 0,0 1 0,0-2 0,0 0 0,0 0 0,0 0 0,0 0 0,0-1 0,0 1 0,0 0 0,0-1 0,0 1 0,0 0 0,0-1 0,0 1 0,0-1 0,0 0 0,0 1 0,-1-1 0,1 0 0,0 1 0,0-1 0,0-2 0,38-51 0,-23 23 0,21-65 0,-26 64 0,-12 37 0,2-8 0,-1 2 0,0 0 0,0 0 0,0 0 0,-1 0 0,1 0 0,0 0 0,0 0 0,-1 0 0,1 1 0,0-1 0,-1 0 0,1 0 0,-1 0 0,1 1 0,-1-1 0,0 0 0,1 0 0,-1 1 0,0-1 0,1 1 0,-1-1 0,0 1 0,-1-2 0,-1 41 0,16 221 0,-13-255 0,0 0 0,1 1 0,-1-1 0,1 0 0,1 0 0,-1 0 0,1 0 0,2 6 0,-4-10 0,1 0 0,0 1 0,-1-1 0,1 0 0,0 0 0,0 0 0,-1 0 0,1 0 0,0 0 0,0 0 0,0 0 0,0 0 0,0-1 0,1 1 0,-1 0 0,0-1 0,0 1 0,0-1 0,1 1 0,-1-1 0,0 0 0,1 1 0,-1-1 0,0 0 0,1 0 0,-1 0 0,0 0 0,1 0 0,-1 0 0,0 0 0,1 0 0,-1-1 0,0 1 0,0-1 0,1 1 0,-1-1 0,0 1 0,2-2 0,-1 1-194,0-1-1,0 0 1,0 0 0,0 0 0,0 0-1,0 0 1,0 0 0,-1 0 0,1-1-1,-1 1 1,1-1 0,-1 1 0,0-1-1,0 1 1,0-1 0,0 0-1,-1 0 1,1 1 0,-1-1 0,0-5-1,1-65-7962,-2 56 5863,-1-34-7454</inkml:trace>
</inkml:ink>
</file>

<file path=ppt/ink/ink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0.461"/>
    </inkml:context>
    <inkml:brush xml:id="br0">
      <inkml:brushProperty name="width" value="0.025" units="cm"/>
      <inkml:brushProperty name="height" value="0.025" units="cm"/>
    </inkml:brush>
  </inkml:definitions>
  <inkml:trace contextRef="#ctx0" brushRef="#br0">188 55 16143,'0'0'3016,"-4"-9"-1366,-14-26-556,17 34-1024,1 0 0,-1 0 0,0 1 0,0-1 0,1 0 0,-1 1 0,0-1 0,0 0 0,0 1 0,0-1 0,0 1 0,0-1 0,0 1 0,0 0 0,0-1 0,0 1 0,0 0 0,0 0 0,0-1 0,0 1 0,0 0 0,-1 0 0,1 0 0,0 1 0,0-1 0,0 0 0,0 0 0,0 0 0,0 1 0,0-1-1,0 1 1,0-1 0,0 1 0,0-1 0,0 1 0,0-1 0,0 1 0,1 0 0,-1 0 0,0-1 0,-1 3 0,-28 32 739,16-12-463,1 1-1,1 1 1,2 0 0,0 0-1,1 1 1,2 0 0,1 1-1,0-1 1,3 1 0,0 1-1,1 49 1,2-69-319,0 0 1,1 0-1,0 0 1,0 0-1,1 0 1,0-1-1,0 1 0,1 0 1,0-1-1,5 10 1,-6-13-30,1-1 0,0 1 0,0-1 0,0 0 0,0 0 0,1 0 0,-1 0 0,1 0 0,0-1 1,-1 0-1,1 1 0,0-2 0,1 1 0,-1 0 0,0-1 0,0 0 0,1 0 0,-1 0 0,0 0 0,6 0 0,1-2 23,0 1-1,1-1 0,-1-1 0,0 0 1,0 0-1,0-1 0,0-1 0,-1 0 1,1 0-1,-1-1 0,0 0 0,0-1 1,-1 0-1,17-14 0,-5 2-344,0-1-1,-1 0 1,0-2-1,29-41 1,-45 56-197,0 0 0,-1 0 0,0 0 0,0 0 0,0 0 0,3-13 0,-5 18 249,-1 0 0,0 0 0,0-1-1,1 1 1,-1 0 0,0-1 0,0 1-1,0 0 1,-1 0 0,1-1 0,0 1-1,0 0 1,-1-1 0,1 1 0,-1 0-1,1 0 1,-1 0 0,1-1 0,-1 1-1,0 0 1,0 0 0,1 0 0,-1 0-1,0 0 1,0 0 0,0 0 0,0 1-1,0-1 1,0 0 0,0 0 0,-1 1-1,1-1 1,0 1 0,0-1 0,0 1-1,-1-1 1,1 1 0,-3-1 0,-33-4-7736</inkml:trace>
</inkml:ink>
</file>

<file path=ppt/ink/ink6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4.726"/>
    </inkml:context>
    <inkml:brush xml:id="br0">
      <inkml:brushProperty name="width" value="0.025" units="cm"/>
      <inkml:brushProperty name="height" value="0.025" units="cm"/>
    </inkml:brush>
  </inkml:definitions>
  <inkml:trace contextRef="#ctx0" brushRef="#br0">21 14 14990,'-6'-6'6855,"0"1"-3492,2 2 288,-1 3-928,5 1-2563,0 7-160,9 4-32,6-2-993,7 0-1954,2 2-2178,3-1-1441,4-3-5189</inkml:trace>
</inkml:ink>
</file>

<file path=ppt/ink/ink6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5.101"/>
    </inkml:context>
    <inkml:brush xml:id="br0">
      <inkml:brushProperty name="width" value="0.025" units="cm"/>
      <inkml:brushProperty name="height" value="0.025" units="cm"/>
    </inkml:brush>
  </inkml:definitions>
  <inkml:trace contextRef="#ctx0" brushRef="#br0">281 1 18193,'0'0'3908,"-8"4"-753,-11 6-2653,-109 59 3828,110-58-3884,1 1 1,0 0-1,1 1 1,1 1-1,-18 19 1,33-32-450,-1-1 0,0 1 0,1 0 0,-1-1 0,0 1 0,1 0 0,-1-1 0,1 1 0,-1 0 0,1 0 0,-1 0 0,1-1 1,-1 1-1,1 0 0,0 0 0,0 0 0,-1 0 0,1 0 0,0 0 0,0 0 0,0 0 0,0 0 0,0 1 0,18-1-174,30-20-280,-21 6-314,0 0-1,1 2 0,0 2 1,1 0-1,0 2 0,1 1 0,-1 1 1,42-1-1,-69 6 809,0-1-1,-1 1 1,1 0-1,0 0 1,0 0 0,0 1-1,0-1 1,0 0-1,-1 1 1,1-1 0,0 1-1,0 0 1,-1-1-1,1 1 1,0 0-1,-1 0 1,1 0 0,-1 0-1,1 0 1,-1 1-1,1-1 1,-1 0 0,0 1-1,0-1 1,0 1-1,0-1 1,0 1-1,0 0 1,0-1 0,0 1-1,-1 0 1,1 0-1,0-1 1,-1 1 0,0 0-1,1 0 1,-1 0-1,0 0 1,0-1-1,0 1 1,0 0 0,0 0-1,-1 0 1,1 0-1,-1 0 1,1-1-1,-2 3 1,0 6 401,-2 0 0,1 0-1,-1-1 1,-1 1 0,0-1 0,0 0 0,-9 12-1,-6 4 647,-39 36-1,54-56-1087,-1 1 0,0-1 0,0-1-1,0 1 1,0-1 0,-1-1 0,0 1 0,1-1 0,-1 0 0,0 0-1,-1-1 1,1 0 0,-8 1 0,14-3-126,1 0 0,-1 0 0,1-1 0,-1 1 0,1 0-1,-1 0 1,1-1 0,0 1 0,-1 0 0,1-1 0,-1 1 0,1 0 0,-1-1-1,1 1 1,0-1 0,-1 1 0,1-1 0,0 1 0,0-1 0,-1 1 0,1-1 0,0 1-1,0-1 1,0 1 0,0-1 0,-1 1 0,1-1 0,0 0 0,0 1 0,0-1 0,0 1-1,0-1 1,0 1 0,1-1 0,-1 1 0,0-1 0,0 1 0,0-1 0,0 0 0,1 0-1,7-26-5344,12-7-2469,10-3-2551</inkml:trace>
</inkml:ink>
</file>

<file path=ppt/ink/ink6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5.443"/>
    </inkml:context>
    <inkml:brush xml:id="br0">
      <inkml:brushProperty name="width" value="0.025" units="cm"/>
      <inkml:brushProperty name="height" value="0.025" units="cm"/>
    </inkml:brush>
  </inkml:definitions>
  <inkml:trace contextRef="#ctx0" brushRef="#br0">205 664 15214,'0'0'9999,"-11"3"-7949,-3 3-1775,1-1-1,0 2 1,0 0-1,1 0 1,0 1-1,0 1 1,1 0-1,0 0 0,0 1 1,1 1-1,-12 15 1,17-19-122,1-1 0,-1 1 0,1 0 0,1 0 0,-1 1 0,1-1 0,0 1 0,1-1 0,0 1 0,0 0 0,-1 15 0,3-22-146,0 0 0,0 1-1,1-1 1,-1 0 0,0 1 0,0-1-1,1 1 1,-1-1 0,1 0-1,-1 0 1,1 1 0,0-1-1,-1 0 1,1 0 0,0 0 0,0 0-1,0 1 1,0-1 0,0-1-1,0 1 1,0 0 0,0 0 0,0 0-1,0 0 1,0-1 0,1 1-1,-1-1 1,0 1 0,1-1-1,-1 1 1,0-1 0,1 0 0,-1 1-1,0-1 1,1 0 0,-1 0-1,1 0 1,-1 0 0,0 0 0,3-1-1,4 0 8,0 1 0,0-2 1,-1 1-1,1-1 0,0-1 0,10-3 0,1-4-14,0-1 0,-1-1 0,0 0 0,-1-1 0,-1-1 0,0 0 0,0-2 0,-2 1 0,0-2 0,0 0 0,-2-1 0,0 0 0,-1-1 0,-1 0 0,15-40 0,-10 14 0,-1 1 0,-2-2 0,-2 0 0,-2 0 0,-3 0 0,1-64 0,-6 92 0,-1 1 0,0 0 0,-1 0 0,-1 0 0,-1 0 0,0 1 0,-11-27 0,13 38 0,0 1 0,0 0 0,0 0 0,0 0 0,-1 0 0,0 0 0,0 0 0,0 1 0,0-1 0,0 1 0,-1 0 0,1 0 0,-1 0 0,0 1 0,0-1 0,0 1 0,0 0 0,-1 0 0,1 0 0,-1 1 0,1 0 0,-1 0 0,1 0 0,-1 0 0,1 0 0,-1 1 0,0 0 0,1 0 0,-1 0 0,0 1 0,1 0 0,-9 2 0,1 1 0,0 1 0,1 0 0,0 1 0,0 1 0,1 0 0,0 0 0,0 1 0,0 0 0,1 0 0,1 1 0,-1 1 0,1-1 0,1 1 0,0 1 0,0-1 0,1 1 0,0 0 0,1 1 0,-5 14 0,10-23 0,-1-1 0,1 0 0,-1 1 1,1-1-1,0 1 0,0-1 0,0 1 0,0-1 0,0 1 0,1-1 1,-1 1-1,1-1 0,0 1 0,-1-1 0,1 1 0,0-1 0,0 0 0,1 0 1,-1 0-1,0 0 0,1 1 0,-1-2 0,1 1 0,0 0 0,0 0 1,0 0-1,0-1 0,0 1 0,0-1 0,0 0 0,0 1 0,0-1 1,1 0-1,-1 0 0,0-1 0,1 1 0,3 0 0,10 2-36,1 0-1,-1-2 1,1 0-1,28-2 1,-17 1-97,1-1-479,0 2 0,-1 0 0,1 2 0,43 11 0,-64-12 674,0 1-1,0 0 0,0 0 0,0 1 0,0 0 1,-1 1-1,1 0 0,-1 0 0,-1 0 0,1 1 0,-1 0 1,0 0-1,0 0 0,0 1 0,-1 0 0,0 0 0,-1 1 1,0-1-1,6 14 0,-4-2 194,0 0-1,-2 0 1,0 1 0,-1 0-1,-1 0 1,-1 0 0,0 0-1,-3 20 1,0-22-621,0-1 0,-1 1 0,0-1 0,-2 0 0,-8 22 0,3-21-5271</inkml:trace>
</inkml:ink>
</file>

<file path=ppt/ink/ink6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6.877"/>
    </inkml:context>
    <inkml:brush xml:id="br0">
      <inkml:brushProperty name="width" value="0.025" units="cm"/>
      <inkml:brushProperty name="height" value="0.025" units="cm"/>
    </inkml:brush>
  </inkml:definitions>
  <inkml:trace contextRef="#ctx0" brushRef="#br0">180 88 13837,'-10'-1'1580,"5"0"-1327,0 1-1,-1-1 1,1 1-1,-1 0 1,1 0-1,-1 1 0,1 0 1,-1 0-1,1 0 1,0 0-1,0 1 1,0 0-1,0 0 1,0 1-1,0-1 1,0 1-1,0 0 1,1 0-1,0 0 0,0 1 1,0 0-1,0 0 1,-5 6-1,3-1 130,0 0-1,1 1 1,0-1-1,0 1 1,1 0-1,1 0 1,0 0-1,0 0 1,1 1-1,0 0 1,1-1-1,-1 17 1,3-26-359,-1 0 1,0 0-1,0 0 1,1 0-1,-1 0 1,0 0-1,1 0 1,-1 0-1,1 0 1,-1 0-1,1-1 1,0 1-1,-1 0 1,1 0-1,0 0 1,-1-1-1,1 1 1,0 0-1,0-1 1,0 1-1,0-1 1,0 1-1,0-1 1,0 1-1,0-1 1,0 0-1,0 1 1,0-1-1,0 0 1,0 0 0,0 0-1,0 0 1,0 0-1,0 0 1,0 0-1,0 0 1,0 0-1,0 0 1,0-1-1,0 1 1,2-1-1,3 0 58,0-1 0,0 0 0,0 0 0,-1 0-1,1-1 1,6-4 0,-1 0-38,-1-1-1,0-1 0,0 0 1,-1 0-1,0-1 1,-1 0-1,0-1 1,-1 0-1,0 0 1,0 0-1,-1-1 0,-1 0 1,0 0-1,-1-1 1,0 1-1,-1-1 1,0 0-1,-1 0 1,1-25-1,-3 37-45,0 0 0,1 0-1,-1-1 1,0 1 0,0 0 0,0 0 0,0 0-1,-1 0 1,1 0 0,0 0 0,0 0 0,-1 0-1,1 0 1,0 0 0,-1 0 0,1 0 0,-1 1-1,1-1 1,-1 0 0,0 0 0,1 0-1,-1 0 1,0 1 0,0-2 0,0 2-6,0 0-1,0 0 1,0 0 0,0 0 0,0 0 0,0 0-1,0 1 1,0-1 0,0 0 0,0 0 0,0 1-1,0-1 1,0 0 0,1 1 0,-1-1 0,0 1-1,0-1 1,0 1 0,-1 1 0,-4 3-49,1 0 1,0 1 0,0-1-1,0 1 1,-5 9-1,1 2 43,1 0 0,0 0 1,2 1-1,0-1 0,1 2 0,1-1 0,0 0 0,1 1 0,0 32 0,3-50 12,0 0 0,-1 1 0,1-1 0,0 1 0,0-1 0,0 1 0,0-1 0,1 1-1,-1-1 1,0 1 0,0-1 0,1 1 0,-1-1 0,1 1 0,-1-1 0,1 0 0,0 1 0,0-1 0,-1 0 0,1 0 0,0 0 0,0 1 0,0-1 0,0 0 0,0 0 0,1 0 0,-1-1 0,0 1 0,0 0-1,1 0 1,-1-1 0,0 1 0,1 0 0,-1-1 0,1 0 0,-1 1 0,1-1 0,-1 0 0,1 0 0,-1 1 0,1-1 0,-1 0 0,0-1 0,1 1 0,-1 0 0,1 0 0,2-1 0,4-2 35,0 1 0,-1-1 1,1-1-1,-1 0 0,1 0 0,-1 0 1,10-9-1,26-26-143,-1-2 0,71-91-1,-63 70-61,-50 62 161,0 0 1,0 0-1,1 0 0,-1 0 1,0 0-1,0-1 0,0 1 1,0 0-1,0 0 0,1 0 1,-1 0-1,0 0 0,0 0 1,0 0-1,0 0 0,1 0 1,-1 0-1,0 0 0,0 0 1,0 0-1,0 0 0,1 0 1,-1 0-1,0 0 0,0 0 1,0 0-1,0 0 0,1 0 1,-1 0-1,0 0 0,0 0 1,0 0-1,0 0 0,1 0 1,-1 0-1,0 0 0,0 1 1,0-1-1,0 0 0,0 0 1,0 0-1,1 0 0,-1 0 1,0 0-1,0 1 1,0-1-1,0 0 0,0 0 1,0 0-1,0 0 0,0 1 1,0-1-1,0 0 0,0 0 1,0 0-1,0 0 0,0 1 1,0-1-1,0 0 0,0 0 1,0 0-1,0 0 0,0 1 1,0-1-1,0 0 0,0 0 1,2 25-201,-3 29 473,-1-37-203,1-7-29,0-1 1,1 1 0,-1-1-1,2 1 1,0-1-1,2 13 1,-2-20-10,-1 0 0,1 0 0,0-1-1,0 1 1,0 0 0,0-1 0,0 1 0,0-1 0,0 1 0,0-1 0,1 0 0,-1 0 0,1 1 0,-1-1 0,1 0-1,-1 0 1,1 0 0,0 0 0,-1-1 0,1 1 0,0 0 0,0-1 0,-1 1 0,1-1 0,0 0 0,0 1 0,0-1-1,0 0 1,-1 0 0,1 0 0,0-1 0,0 1 0,0 0 0,0-1 0,0 1 0,-1-1 0,1 1 0,3-3-1,8-2 28,1-1-1,-1-1 1,-1 0-1,1-1 1,-1 0-1,-1-1 1,1 0-1,-2-1 1,18-20-1,-11 13-190,1 0 0,21-15 0,-39 32 130,1 0 1,-1 0 0,0-1 0,0 1-1,0 0 1,0 0 0,0 0 0,1 0-1,-1 0 1,0 0 0,0 0 0,0 0 0,0 0-1,1 0 1,-1 0 0,0 0 0,0 0-1,0 0 1,0 0 0,1 0 0,-1 0 0,0 0-1,0 0 1,0 0 0,0 0 0,0 1-1,1-1 1,-1 0 0,0 0 0,0 0 0,0 0-1,0 0 1,0 0 0,0 0 0,1 0-1,-1 1 1,0-1 0,0 0 0,0 0-1,0 0 1,0 0 0,0 0 0,0 1 0,0-1-1,0 0 1,0 0 0,0 0 0,0 0-1,0 1 1,2 14-274,-3 15 296,-3 2-8,-5 38-1629,7-22-4149,2-23-2695</inkml:trace>
</inkml:ink>
</file>

<file path=ppt/ink/ink6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7.422"/>
    </inkml:context>
    <inkml:brush xml:id="br0">
      <inkml:brushProperty name="width" value="0.025" units="cm"/>
      <inkml:brushProperty name="height" value="0.025" units="cm"/>
    </inkml:brush>
  </inkml:definitions>
  <inkml:trace contextRef="#ctx0" brushRef="#br0">1 68 19635,'0'0'2434,"13"63"-1089,4-22-416,7 3-384,0-2 63,8-12 1,7-15-225,6-13-288,7-8 64,1-27-128,1-15-480,-7-6-1058,-9-3-2081,-13 0-2563,-14 7-5445</inkml:trace>
</inkml:ink>
</file>

<file path=ppt/ink/ink6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7.798"/>
    </inkml:context>
    <inkml:brush xml:id="br0">
      <inkml:brushProperty name="width" value="0.025" units="cm"/>
      <inkml:brushProperty name="height" value="0.025" units="cm"/>
    </inkml:brush>
  </inkml:definitions>
  <inkml:trace contextRef="#ctx0" brushRef="#br0">7 0 14798,'0'0'1922,"-3"98"-96,2-39 704,-1 9-768,1 8-257,1 1-160,0 5-288,0-6-929,11-11-480,7-20-3203,2-24-4837</inkml:trace>
</inkml:ink>
</file>

<file path=ppt/ink/ink6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8.655"/>
    </inkml:context>
    <inkml:brush xml:id="br0">
      <inkml:brushProperty name="width" value="0.025" units="cm"/>
      <inkml:brushProperty name="height" value="0.025" units="cm"/>
    </inkml:brush>
  </inkml:definitions>
  <inkml:trace contextRef="#ctx0" brushRef="#br0">0 186 10378,'2'-9'2925,"-1"-2"-1635,3-13-34,-3 2 5743,-3 84-5419,0 45-670,2-95-761,1 0-1,0-1 0,1 0 1,1 1-1,0-1 1,6 17-1,-8-26-138,-1-1 1,1 1 0,-1-1-1,1 1 1,0-1-1,0 0 1,0 1-1,0-1 1,0 0-1,0 0 1,0 0-1,0 0 1,0 0-1,0 0 1,1 0 0,-1 0-1,0 0 1,1 0-1,-1-1 1,1 1-1,-1 0 1,1-1-1,-1 0 1,1 1-1,1-1 1,0 0 13,-1 0 0,1-1 0,-1 0 1,1 1-1,-1-1 0,1 0 0,-1 0 0,1 0 1,-1-1-1,0 1 0,0 0 0,0-1 0,4-3 1,4-5 84,0-1 0,-1 0 0,0 0 0,10-17 0,3-11-3,-2 0 0,-2-1-1,-1-2 1,16-62 0,-34 116-113,0 0 0,1 1 1,0-1-1,1 0 0,0 0 0,1 0 0,0-1 1,1 1-1,0 0 0,7 14 0,-9-23 15,0 1 0,1-1-1,-1 0 1,1 0 0,0 0 0,0 0-1,0-1 1,0 1 0,1 0-1,-1-1 1,1 1 0,-1-1 0,1 0-1,0 0 1,0 0 0,0 0-1,4 1 1,-4-2 41,0 0 0,-1-1 0,1 0 0,0 1 0,-1-1 0,1 0 0,0 0 0,-1-1 0,1 1-1,0 0 1,0-1 0,-1 0 0,1 1 0,-1-1 0,1 0 0,-1 0 0,1-1 0,-1 1 0,0 0 0,1-1 0,-1 0 0,0 1-1,3-4 1,14-14 116,0-2 0,-2 0 0,28-44-1,-23 33-141,27-32 0,-48 62-27,0 1-1,0 0 1,0 0-1,0 0 1,1 0-1,-1 0 1,0 0-1,0 0 1,0 0-1,1 0 1,-1 1-1,1-1 1,-1 1-1,0-1 1,3 0-1,-4 1 3,1 0 0,-1 0 0,1 1 0,0-1 0,-1 0 0,1 0 0,-1 0-1,1 1 1,-1-1 0,1 0 0,-1 0 0,1 1 0,-1-1 0,1 0 0,-1 1 0,1-1 0,-1 1 0,0-1-1,1 1 1,-1-1 0,0 1 0,1-1 0,-1 1 0,0-1 0,1 2 0,1 5 3,0 0-1,0 1 1,-1-1 0,1 15 0,1-1 84,7 15 141,8-4-3763,-18-31 3244,1 0 1,0 0 0,0 0 0,0 0-1,0-1 1,0 1 0,0 0-1,0-1 1,0 1 0,0 0-1,1-1 1,-1 1 0,0-1 0,0 0-1,0 1 1,1-1 0,-1 0-1,0 0 1,0 0 0,3 0 0,-2 0-182,1-1 1,-1 0-1,0 0 1,1 0-1,-1 0 1,0 0 0,0 0-1,0-1 1,0 1-1,0-1 1,0 0-1,-1 1 1,1-1-1,0 0 1,1-2 0,22-29-7925</inkml:trace>
</inkml:ink>
</file>

<file path=ppt/ink/ink6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9.016"/>
    </inkml:context>
    <inkml:brush xml:id="br0">
      <inkml:brushProperty name="width" value="0.025" units="cm"/>
      <inkml:brushProperty name="height" value="0.025" units="cm"/>
    </inkml:brush>
  </inkml:definitions>
  <inkml:trace contextRef="#ctx0" brushRef="#br0">96 249 12011,'0'0'11526,"-7"12"-10250,-9 20-689,2 0 0,1 0 0,1 2 1,2-1-1,2 2 0,-7 49 0,15-82-573,-1-1 0,1 0 0,0 1 0,0-1 0,1 1 0,-1-1 0,0 1 0,0-1-1,1 0 1,-1 1 0,1-1 0,-1 0 0,1 1 0,-1-1 0,1 0 0,1 2 0,-2-3-8,1 1 0,0-1 1,-1 0-1,1 1 0,-1-1 1,1 0-1,0 1 0,-1-1 1,1 0-1,0 0 0,0 0 1,-1 1-1,1-1 0,0 0 1,-1 0-1,1 0 0,0 0 1,-1 0-1,1 0 0,0-1 1,0 1-1,0 0 0,3-2 14,0 1 0,-1-1-1,0 0 1,1 0 0,-1 0-1,0 0 1,0-1-1,0 1 1,0-1 0,3-4-1,13-17-18,-2-2-1,0-1 1,-2 0 0,0 0-1,-2-2 1,-1 0-1,10-38 1,-11 23 256,-1 0 1,-2 0-1,-2-1 1,0-64-1,-21 187 160,15-72-434,-3 17 50,2 1 0,0-1 0,2 1 0,0-1 0,7 31 0,-7-49-48,0 1 0,1-1 0,-1 0-1,1 0 1,1 0 0,-1 0 0,1-1 0,0 1 0,0-1 0,0 1 0,0-1-1,1 0 1,0 0 0,0-1 0,0 1 0,0-1 0,0 0 0,1 0 0,0 0 0,-1 0-1,1-1 1,0 0 0,0 0 0,0 0 0,1-1 0,-1 0 0,0 0 0,1 0-1,7 0 1,0-1-576,0 0 0,0 0-1,0-1 1,0-1-1,0-1 1,0 1 0,-1-2-1,16-6 1,44-23-5249</inkml:trace>
</inkml:ink>
</file>

<file path=ppt/ink/ink6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0.062"/>
    </inkml:context>
    <inkml:brush xml:id="br0">
      <inkml:brushProperty name="width" value="0.025" units="cm"/>
      <inkml:brushProperty name="height" value="0.025" units="cm"/>
    </inkml:brush>
  </inkml:definitions>
  <inkml:trace contextRef="#ctx0" brushRef="#br0">0 119 18001,'0'0'7575,"9"7"-6945,-3-2-520,-1 1 0,1-1 0,-2 1 0,1 0 0,-1 1 0,1-1 0,-2 1 0,6 12 0,-1 1 76,-1 1 0,6 32 0,51 325-147,-43-163 1192,-20-103 2379,51-754-3717,-36 483-534,-13 124 578,-3 21 60,1 1 1,1-1-1,0 0 0,1 1 0,0 0 0,1-1 1,7-16-1,-9 28-15,0-1 0,0 1 0,0-1 0,1 1 0,-1 0 0,1 0 0,0 0 0,-1 0 0,1 1 0,0-1 0,0 1 0,0-1 0,0 1 0,0 0 0,1 0 0,-1 1 0,0-1 0,0 1 0,0-1 0,1 1 0,-1 0 0,0 0 0,5 1 0,-5-1-13,0 0 0,0 1 1,0-1-1,0 0 1,0 1-1,0 0 0,0 0 1,0 0-1,0 0 1,-1 0-1,1 0 0,0 1 1,-1-1-1,1 1 1,-1 0-1,1 0 0,-1 0 1,0 0-1,0 0 1,0 0-1,0 1 0,0-1 1,-1 1-1,1-1 1,1 4-1,-2 2 95,0 0 0,-1 0-1,0 1 1,0-1 0,0 0 0,-1 0 0,-1 0 0,1 0-1,-1 0 1,-1 0 0,1 0 0,-1 0 0,-1-1-1,1 0 1,-1 1 0,-9 11 0,-5 6 306,-2 1-1,-43 42 1,60-65-370,-2 3-6,0-1 0,0 0 0,-1 0 0,0-1 0,0 0-1,-11 7 1,17-11-18,-1 0 0,1 0-1,0 0 1,0 1 0,-1-1 0,1 0-1,0 0 1,-1 0 0,1 0-1,0 0 1,-1 0 0,1 0 0,-1 0-1,1 0 1,0 0 0,-1 0-1,1 0 1,0 0 0,-1 0 0,1 0-1,0 0 1,-1 0 0,1 0-1,0 0 1,-1 0 0,1 0 0,0-1-1,-1 1 1,1 0 0,0 0-1,0 0 1,-1-1 0,1 1 0,-1-1-1,0-12-2767,1 9 2057,0-30-7145</inkml:trace>
</inkml:ink>
</file>

<file path=ppt/ink/ink6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5.542"/>
    </inkml:context>
    <inkml:brush xml:id="br0">
      <inkml:brushProperty name="width" value="0.025" units="cm"/>
      <inkml:brushProperty name="height" value="0.025" units="cm"/>
    </inkml:brush>
  </inkml:definitions>
  <inkml:trace contextRef="#ctx0" brushRef="#br0">4 1 21236,'0'0'1217,"-3"50"-192,3-19 1345,3 0-320,15 1-320,11-5-513,2-4-352,9-7-673,3-10-96,6-6-32,-2-1 0,-1-16-352,-6-5-1281,-4 0-1827,-8-3-1953,-9-3-2979</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3.134"/>
    </inkml:context>
    <inkml:brush xml:id="br0">
      <inkml:brushProperty name="width" value="0.025" units="cm"/>
      <inkml:brushProperty name="height" value="0.025" units="cm"/>
    </inkml:brush>
  </inkml:definitions>
  <inkml:trace contextRef="#ctx0" brushRef="#br0">0 258 17424,'0'0'11836,"4"1"-11543,-2 0-293,-1-1 0,1 0 0,0 0 0,0 1 0,0-1 0,0 0 0,-1-1 0,1 1 0,0 0 0,0 0 0,0-1 0,-1 1 0,1-1 0,0 0 0,-1 1 0,1-1 0,0 0 0,2-1 0,36-28-330,8-2-28,-44 30 376,1 0 1,0 1-1,-1-1 1,1 1-1,0 0 1,0 0-1,0 1 1,0 0 0,0-1-1,0 2 1,0-1-1,-1 0 1,1 1-1,0 0 1,0 0-1,0 1 1,-1-1-1,9 5 1,-10-5 20,1 0-1,0 1 1,0-1 0,0-1-1,0 1 1,-1 0-1,1-1 1,0 0 0,0 0-1,0 0 1,0-1 0,0 1-1,0-1 1,0 0-1,0 0 1,0 0 0,-1 0-1,1-1 1,-1 0 0,1 1-1,-1-1 1,1-1 0,-1 1-1,5-4 1,8-8-197,0-1-1,-1 0 1,18-23 0,-19 22-554,12-19-4409,-14 9-3729,-10 9-2430</inkml:trace>
</inkml:ink>
</file>

<file path=ppt/ink/ink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0.819"/>
    </inkml:context>
    <inkml:brush xml:id="br0">
      <inkml:brushProperty name="width" value="0.025" units="cm"/>
      <inkml:brushProperty name="height" value="0.025" units="cm"/>
    </inkml:brush>
  </inkml:definitions>
  <inkml:trace contextRef="#ctx0" brushRef="#br0">136 155 16335,'0'0'10378,"75"-52"-9673,-31 27-545,1-2-128,-1 4-961,-8 5-800,-11 9-514,-11 9-607</inkml:trace>
  <inkml:trace contextRef="#ctx0" brushRef="#br0" timeOffset="1">0 331 7623,'0'0'15471,"64"-23"-14158,-18-13-128,3-3-929,6-3-256,4 1-1153,-4 4-2018,-3 5-2082,-10 2-3491</inkml:trace>
</inkml:ink>
</file>

<file path=ppt/ink/ink6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5.888"/>
    </inkml:context>
    <inkml:brush xml:id="br0">
      <inkml:brushProperty name="width" value="0.025" units="cm"/>
      <inkml:brushProperty name="height" value="0.025" units="cm"/>
    </inkml:brush>
  </inkml:definitions>
  <inkml:trace contextRef="#ctx0" brushRef="#br0">136 0 20211,'0'0'2819,"-31"94"-321,11-36 289,0 6-1090,1 4-383,1 3-514,4-2-575,4-4-193,6-13-385,4-9-1184,0-18-1474,0-14-1922</inkml:trace>
</inkml:ink>
</file>

<file path=ppt/ink/ink6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6.340"/>
    </inkml:context>
    <inkml:brush xml:id="br0">
      <inkml:brushProperty name="width" value="0.025" units="cm"/>
      <inkml:brushProperty name="height" value="0.025" units="cm"/>
    </inkml:brush>
  </inkml:definitions>
  <inkml:trace contextRef="#ctx0" brushRef="#br0">172 20 14382,'0'0'15961,"5"9"-15074,-2-3-825,0 1 0,0 0-1,-1 0 1,0 0 0,0 0 0,-1 0 0,0 1 0,0-1 0,-1 0 0,0 1 0,0-1 0,0 0 0,-1 0 0,0 1 0,-1-1 0,0 0 0,-3 8 0,-4 17-14,3-9-6,-2 0 1,0-1 0,-1 1 0,-20 33 0,29-56-39,-1-1 0,0 1 0,1-1 0,-1 0 0,1 1 0,-1-1 0,1 0 0,0 0 0,-1 1 0,1-1 0,0 0 0,0 0 0,-1 1 0,1-1 0,0 0 0,0 0 0,0 0 0,0 0 0,0 1 0,0-1 0,0 0 0,0 0 0,0 0 0,0 0 0,1 0 0,-1-36 52,10-16-753,22-69 0,-3 11 36,-42 172 1093,2 1 1,-4 111-1,15-172-423,0-1 1,0 1-1,1 0 0,-1 0 1,0 0-1,0 0 1,1 0-1,-1-1 0,0 1 1,1 0-1,-1 0 0,1-1 1,-1 1-1,1 0 0,-1 0 1,1-1-1,-1 1 1,1-1-1,0 1 0,-1 0 1,1-1-1,0 1 0,0-1 1,-1 0-1,1 1 1,0-1-1,0 0 0,0 1 1,-1-1-1,1 0 0,0 0 1,0 0-1,0 1 0,0-1 1,0 0-1,-1 0 1,1-1-1,0 1 0,0 0 1,0 0-1,0 0 0,0 0 1,-1-1-1,1 1 1,0 0-1,0-1 0,0 1 1,0-1-1,2 0 12,0 0 1,0 0-1,0-1 0,-1 1 1,1-1-1,0 1 1,-1-1-1,1 0 0,-1 0 1,0 0-1,1 0 0,-1 0 1,3-5-1,-4 4-32,0 0 1,0 0-1,0 0 1,0 0-1,-1 0 1,0 0-1,1 0 1,-1 0-1,0 0 0,-1-1 1,1 1-1,0 0 1,-1 0-1,0 0 1,0 0-1,0 0 1,0 0-1,0 0 0,0 1 1,-1-1-1,1 0 1,-1 1-1,0-1 1,0 1-1,0-1 0,0 1 1,0 0-1,-1 0 1,1 0-1,-1 0 1,1 0-1,-1 1 1,-4-3-1,-1-1-27,-1 1-1,1-1 1,-1 2 0,0-1-1,0 1 1,0 1 0,-1-1 0,1 2-1,-18-2 1,16 2 13,-23 1-66,33 0 94,0 0 1,0 0-1,-1 0 1,1 1 0,0-1-1,0 0 1,0 0-1,0 1 1,0-1 0,-1 1-1,1-1 1,0 1-1,0-1 1,0 1-1,0 0 1,1 0 0,-1-1-1,0 1 1,0 0-1,0 0 1,-1 1 0,45 2 642,103-4-849,-84 0-6865,-43 0 571</inkml:trace>
</inkml:ink>
</file>

<file path=ppt/ink/ink6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6.717"/>
    </inkml:context>
    <inkml:brush xml:id="br0">
      <inkml:brushProperty name="width" value="0.025" units="cm"/>
      <inkml:brushProperty name="height" value="0.025" units="cm"/>
    </inkml:brush>
  </inkml:definitions>
  <inkml:trace contextRef="#ctx0" brushRef="#br0">1 1 20339,'0'0'9289,"0"70"-8264,6-35-641,0 2-320,4-2-32,3-1-32,-1-5-736,3-5-1250,-1-5-1730,-3-7-736,-3-6-577</inkml:trace>
</inkml:ink>
</file>

<file path=ppt/ink/ink6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7.058"/>
    </inkml:context>
    <inkml:brush xml:id="br0">
      <inkml:brushProperty name="width" value="0.025" units="cm"/>
      <inkml:brushProperty name="height" value="0.025" units="cm"/>
    </inkml:brush>
  </inkml:definitions>
  <inkml:trace contextRef="#ctx0" brushRef="#br0">17 203 17232,'0'0'4767,"-4"-8"-2418,1 3-1932,2 4-338,0-1 1,0 1 0,0 0 0,1 0 0,-1 0-1,0-1 1,1 1 0,-1-1 0,1 1 0,-1 0 0,1-1-1,-1 1 1,1-1 0,0 1 0,0-1 0,0 1-1,0-1 1,0 1 0,0-1 0,0 1 0,0-1-1,1 1 1,-1 0 0,1-1 0,-1 1 0,1-1 0,-1 1-1,1 0 1,0-1 0,0 1 0,-1 0 0,1 0-1,0 0 1,0 0 0,0 0 0,1 0 0,-1 0-1,0 0 1,2-1 0,40-21 459,2 2-1,0 2 0,2 2 1,0 2-1,0 2 1,78-10-1,-119 22-524,1-1 21,0 1 0,0 1-1,0-1 1,0 1 0,0 0 0,12 2 0,-17-1-18,0-1 0,-1 1 0,1 0 0,0 0 1,-1 0-1,1 0 0,-1 0 0,1 0 0,-1 0 1,0 0-1,1 1 0,-1-1 0,0 1 0,0-1 0,0 1 1,0-1-1,0 1 0,0-1 0,-1 1 0,1 0 0,0-1 1,-1 1-1,0 0 0,1 0 0,-1 0 0,0-1 0,0 1 1,0 0-1,0 0 0,0 2 0,0 20 29,0 1 1,-2 0-1,-10 46 1,9-59-41,0 1 1,-1-1-1,0 0 1,-1-1-1,0 1 1,-1-1-1,0 0 1,-1 0-1,-13 15 1,14-21-7,0 0 0,-1 0 0,0 0 0,0-1 0,0-1 0,0 1 0,-1-1 0,1 0 0,-1-1 0,0 1 0,0-2 0,0 1 0,0-1 0,-10 0 0,-11 1 0,0-2 0,-47-6 0,66 5 0,0-1 0,-1 0 0,1 0 0,0-1 0,0 0 0,0-1 0,1 0 0,-14-8 0,23 12-65,0-1 1,0 1-1,0 0 1,0-1-1,0 1 1,0 0-1,0 0 1,0-1-1,0 1 1,0 0-1,0-1 1,0 1-1,0 0 1,0 0-1,1-1 1,-1 1-1,0 0 1,0 0-1,0-1 1,0 1-1,1 0 1,-1 0-1,0 0 1,0-1-1,0 1 1,1 0-1,-1 0 1,0 0-1,0 0 0,1 0 1,-1-1-1,0 1 1,0 0-1,1 0 1,-1 0-1,0 0 1,1 0-1,-1 0 1,16-7-6524,-14 6 4172,27-13-9574</inkml:trace>
</inkml:ink>
</file>

<file path=ppt/ink/ink6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7.730"/>
    </inkml:context>
    <inkml:brush xml:id="br0">
      <inkml:brushProperty name="width" value="0.025" units="cm"/>
      <inkml:brushProperty name="height" value="0.025" units="cm"/>
    </inkml:brush>
  </inkml:definitions>
  <inkml:trace contextRef="#ctx0" brushRef="#br0">175 0 14606,'0'0'10815,"-9"12"-9202,-13 21-1253,1 2-1,2 0 1,1 1 0,2 1 0,1 1 0,2 0 0,2 0 0,1 1 0,3 1 0,0 0 0,3 0 0,2 0 0,2 48 0,0-81-356,0 0 0,1 0 0,0-1 0,0 1 1,1 0-1,0-1 0,0 1 0,0-1 0,1 0 0,0 0 0,0 0 0,0 0 1,1 0-1,0 0 0,0-1 0,1 0 0,-1 0 0,1 0 0,0-1 0,0 1 1,1-1-1,0 0 0,-1-1 0,1 1 0,0-1 0,1 0 0,-1-1 0,0 0 0,1 0 1,-1 0-1,1 0 0,0-1 0,0 0 0,7-1 0,4 1-1037,0 0-1,1-2 1,-1 0-1,34-7 1,-39 5-902,0-1 0,0-1 1,0 0-1,13-8 0,17-13-9195</inkml:trace>
</inkml:ink>
</file>

<file path=ppt/ink/ink6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229"/>
    </inkml:context>
    <inkml:brush xml:id="br0">
      <inkml:brushProperty name="width" value="0.025" units="cm"/>
      <inkml:brushProperty name="height" value="0.025" units="cm"/>
    </inkml:brush>
  </inkml:definitions>
  <inkml:trace contextRef="#ctx0" brushRef="#br0">53 1 7847,'0'0'12498,"-6"14"-8687,-4 14-2863,2 1 0,0 0 0,2 0 1,-4 49-1,7-34-729,2 0 1,2 0 0,2 0-1,2 0 1,2-1-1,24 85 1,-15-84-166,-8-25-3,-1 0 1,-1 1-1,-1 0 1,0 0 0,2 35-1,-25-101 1919,-3-67-1970,6 0 0,-2-225 0,17 331-5,0 0 0,1-1 0,0 1 0,0 0 0,1-1-1,0 1 1,0 0 0,0 0 0,1 0 0,5-9 0,-6 13 1,1-1 1,0 1-1,-1 0 1,1 0-1,0 0 0,0 0 1,1 1-1,-1-1 1,1 1-1,-1 0 0,1 0 1,0 0-1,0 0 0,-1 1 1,1 0-1,0-1 1,1 1-1,-1 1 0,8-2 1,-4 1 8,0 1-1,1 0 1,-1 0 0,0 0-1,0 1 1,1 1 0,-1-1-1,0 1 1,0 1 0,0-1-1,10 6 1,-15-6-3,0 0 1,0 0-1,0 1 1,0-1-1,0 0 1,-1 1-1,0 0 1,1 0-1,-1 0 1,0 0-1,0 0 1,0 0-1,-1 0 1,1 0-1,-1 1 1,0-1-1,0 1 1,0-1-1,0 1 1,-1-1-1,1 1 1,-1 0-1,0-1 1,0 1-1,0-1 1,-1 1-1,1 0 0,-3 6 1,1-1-3,-2 1 0,1-1 0,-1 0 0,-1 0 0,1 0 0,-1 0 0,-1-1 0,0 0 0,0 0 0,-1-1 0,-10 11 0,3-5 0,0-1 0,-1-1 0,-1 0 0,1 0 0,-22 9 0,35-19-37,-1 1 0,0-1 0,0 0 0,0 1 0,0-2 0,-1 1 0,1 0 0,0 0 0,0-1 0,-1 0 0,1 0 0,0 0 0,0 0 0,-1 0-1,-2-1 1,5 1-2,0-1-1,1 1 0,-1 0 1,0-1-1,1 1 0,-1-1 0,1 1 1,-1-1-1,1 1 0,-1-1 1,1 1-1,-1-1 0,1 0 0,-1 1 1,1-1-1,0 1 0,-1-1 1,1 0-1,0 0 0,0 1 0,-1-1 1,1 0-1,0 1 0,0-2 1,0-1-130,0 0 1,0 0 0,1 1 0,-1-1 0,1 0 0,0 0-1,0 1 1,0-1 0,2-4 0,19-28-5373,5-4-2371</inkml:trace>
</inkml:ink>
</file>

<file path=ppt/ink/ink6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587"/>
    </inkml:context>
    <inkml:brush xml:id="br0">
      <inkml:brushProperty name="width" value="0.025" units="cm"/>
      <inkml:brushProperty name="height" value="0.025" units="cm"/>
    </inkml:brush>
  </inkml:definitions>
  <inkml:trace contextRef="#ctx0" brushRef="#br0">38 1 16816,'0'0'12470,"7"9"-10841,30 40-1068,-9-13-98,26 45-1,-46-68-416,-1 0-1,-1 1 1,0 0 0,0 1 0,-2-1-1,0 1 1,4 25 0,-6-14-34,-1 0 0,-2 1 0,0-1-1,-2 0 1,0-1 0,-2 1 0,-10 31 0,8-37-98,0 0 0,-2-1 0,0 0 1,-1 0-1,0-1 0,-2 0 0,0-1 0,-1 0 0,-21 20 1,-1-13-3700,6-18-3518</inkml:trace>
</inkml:ink>
</file>

<file path=ppt/ink/ink6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945"/>
    </inkml:context>
    <inkml:brush xml:id="br0">
      <inkml:brushProperty name="width" value="0.025" units="cm"/>
      <inkml:brushProperty name="height" value="0.025" units="cm"/>
    </inkml:brush>
  </inkml:definitions>
  <inkml:trace contextRef="#ctx0" brushRef="#br0">0 226 11755,'0'0'14222,"60"-31"-11980,-13 9-577,11-6-672,12-3-608,4 0-289,1 6-256,-11 0-1826,-11 7-3588,-12 4-6309</inkml:trace>
</inkml:ink>
</file>

<file path=ppt/ink/ink6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9.584"/>
    </inkml:context>
    <inkml:brush xml:id="br0">
      <inkml:brushProperty name="width" value="0.025" units="cm"/>
      <inkml:brushProperty name="height" value="0.025" units="cm"/>
    </inkml:brush>
  </inkml:definitions>
  <inkml:trace contextRef="#ctx0" brushRef="#br0">0 19 11307,'0'0'6598,"10"-4"-4634,29-10 54,-38 14-1943,0 0 0,0 0 0,0 0 0,-1 0 0,1 0-1,0 0 1,0 0 0,0 0 0,0 0 0,0 1 0,-1-1 0,1 0-1,0 1 1,0-1 0,-1 0 0,1 1 0,0-1 0,0 1 0,-1-1-1,1 1 1,-1 0 0,1-1 0,0 1 0,-1-1 0,1 1 0,-1 0-1,1 0 1,-1-1 0,0 1 0,1 0 0,-1 0 0,0-1 0,0 1-1,1 0 1,-1 0 0,0 0 0,0 0 0,0-1 0,0 1 0,0 1-1,0 41 1207,0-34-1002,0-5-305,-1 54 1211,-1-33-3839,41-147-725,-31 173 5919,6-17-3477,-14-33 659,1 0 0,0 1 1,0-1-1,0 0 0,0 0 1,-1 0-1,2 0 0,-1 0 1,0 0-1,0-1 0,0 1 1,0 0-1,0 0 0,1-1 1,-1 1-1,0-1 0,1 1 1,-1-1-1,2 1 0,16-1-7644</inkml:trace>
</inkml:ink>
</file>

<file path=ppt/ink/ink6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9.944"/>
    </inkml:context>
    <inkml:brush xml:id="br0">
      <inkml:brushProperty name="width" value="0.025" units="cm"/>
      <inkml:brushProperty name="height" value="0.025" units="cm"/>
    </inkml:brush>
  </inkml:definitions>
  <inkml:trace contextRef="#ctx0" brushRef="#br0">24 0 7335,'0'0'17595,"-2"13"-15801,-4 16-947,1-8-169,1 1 1,1-1-1,1 1 0,0 0 0,3 29 1,0-50-674,-1 0 0,0 0 0,1 0 0,-1 0 0,1 0 0,-1 0 1,1 0-1,0 0 0,-1 0 0,1 0 0,0 0 0,0 0 0,-1 0 1,1-1-1,0 1 0,0 0 0,0-1 0,0 1 0,0 0 0,0-1 0,0 0 1,0 1-1,1-1 0,-1 1 0,0-1 0,0 0 0,0 0 0,0 0 1,0 0-1,1 0 0,-1 0 0,0 0 0,0 0 0,0 0 0,0-1 1,0 1-1,2-1 0,2 0-81,0 0 0,0 0 0,0-1 1,0 0-1,0 0 0,0-1 0,5-2 1,-2-1-144,1 0 1,-1-1 0,-1 0 0,1 0 0,-1-1 0,0 0 0,-1 0 0,0-1 0,0 0 0,-1 0 0,0 0 0,-1 0 0,0-1 0,0 0-1,-1 0 1,0 0 0,-1 0 0,0 0 0,1-15 0,-4 32 156,0 0 1,-1 0-1,0 1 0,0-1 1,-3 7-1,-4 15-1447,4-3-3893,3-7-5569</inkml:trace>
</inkml:ink>
</file>

<file path=ppt/ink/ink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1.164"/>
    </inkml:context>
    <inkml:brush xml:id="br0">
      <inkml:brushProperty name="width" value="0.025" units="cm"/>
      <inkml:brushProperty name="height" value="0.025" units="cm"/>
    </inkml:brush>
  </inkml:definitions>
  <inkml:trace contextRef="#ctx0" brushRef="#br0">0 132 14253,'0'0'9481,"62"-14"-9384,-30-6-1,3 0-289,3-6-1728,-8 0-1667,-6 0-4163</inkml:trace>
</inkml:ink>
</file>

<file path=ppt/ink/ink6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5.853"/>
    </inkml:context>
    <inkml:brush xml:id="br0">
      <inkml:brushProperty name="width" value="0.025" units="cm"/>
      <inkml:brushProperty name="height" value="0.025" units="cm"/>
    </inkml:brush>
  </inkml:definitions>
  <inkml:trace contextRef="#ctx0" brushRef="#br0">1838 5913 16816,'13'-11'294,"13"-15"-433,-1-1 0,-1-2 0,-1 0 0,31-54 1,-7-8 1144,-5-2 0,-3-2 0,30-115 0,53-307 3888,-75 295-4246,15-15 183,9 3 0,156-344 0,72-136-706,-232 530-206,81-374 0,-123 423 19,-6-1 1,2-256 0,-22 335 13,-3 0 0,-2 0 0,-3 1 0,-2 0 1,-2 1-1,-3 0 0,-3 1 0,-1 1 0,-46-83 1,46 104 45,-2 0 0,-1 2 0,-1 0 1,-2 2-1,-1 1 0,-45-36 1,30 32-12,-2 1 0,-1 2 1,-2 3-1,-53-22 1,-17 4 145,-1 6 1,-2 5-1,-154-22 1,-122-1 311,-3 17-1,-715 25 1,1042 13-96,31 1-7259,94 9 1060,91 1 762,-59-10-2658</inkml:trace>
</inkml:ink>
</file>

<file path=ppt/ink/ink6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6.258"/>
    </inkml:context>
    <inkml:brush xml:id="br0">
      <inkml:brushProperty name="width" value="0.025" units="cm"/>
      <inkml:brushProperty name="height" value="0.025" units="cm"/>
    </inkml:brush>
  </inkml:definitions>
  <inkml:trace contextRef="#ctx0" brushRef="#br0">991 152 20531,'0'0'977,"-7"-10"-272,-24-36-337,29 42-229,0 0 0,0-1-1,1 1 1,0-1-1,0 1 1,0-1-1,0 0 1,1 1 0,-1-1-1,1 0 1,1 1-1,-1-1 1,2-6-1,-1-8 741,-1 18-849,0 1 1,-1-1-1,1 1 1,0 0-1,-1-1 1,1 1-1,-1-1 0,1 1 1,0 0-1,-1 0 1,1-1-1,-1 1 0,1 0 1,-1 0-1,1-1 1,-1 1-1,1 0 1,-1 0-1,1 0 0,-1 0 1,1 0-1,-1 0 1,1 0-1,-1 0 0,1 0 1,-1 0-1,0 0 1,1 0-1,-1 0 1,1 0-1,-1 0 0,1 1 1,-1-1-1,1 0 1,-1 0-1,1 1 0,0-1 1,-1 0-1,1 1 1,-1-1-1,-26 13 399,-8 12-333,-63 60-1,42-34-67,-543 503 1504,584-539-1427,-45 52 218,55-60-300,1-1-1,0 1 0,0 0 1,0 0-1,1 0 0,0 0 1,1 1-1,-1-1 0,0 9 1,3-14-25,-1-1 1,1 1 0,0-1 0,0 1 0,0-1 0,1 1 0,-1-1-1,0 1 1,0-1 0,1 1 0,-1-1 0,1 1 0,0-1-1,-1 1 1,1-1 0,0 0 0,0 0 0,0 1 0,-1-1 0,1 0-1,1 0 1,-1 0 0,0 0 0,0 0 0,0 0 0,0 0 0,1 0-1,-1-1 1,0 1 0,1 0 0,-1-1 0,1 1 0,-1-1 0,1 1-1,-1-1 1,1 0 0,-1 0 0,2 0 0,9 2-2,0-1 0,0-1 0,23-2 0,-28 1 17,69-10-17,0-4 0,-1-3 0,94-35 1,-44 13-1028,174-48-8312,-175 56-1319</inkml:trace>
</inkml:ink>
</file>

<file path=ppt/ink/ink6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6.987"/>
    </inkml:context>
    <inkml:brush xml:id="br0">
      <inkml:brushProperty name="width" value="0.025" units="cm"/>
      <inkml:brushProperty name="height" value="0.025" units="cm"/>
    </inkml:brush>
  </inkml:definitions>
  <inkml:trace contextRef="#ctx0" brushRef="#br0">9 73 11659,'0'0'2306,"-7"-52"96,5 36 33,2 11 1825,3 19-3331,6 27-193,1 12 161,1 19-416,-1 12-321,-2 11-96,1 2-609,-3-7-1056,-1-9-897,-1-14-1154,-4-17-992,0-22-161</inkml:trace>
</inkml:ink>
</file>

<file path=ppt/ink/ink6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7.469"/>
    </inkml:context>
    <inkml:brush xml:id="br0">
      <inkml:brushProperty name="width" value="0.025" units="cm"/>
      <inkml:brushProperty name="height" value="0.025" units="cm"/>
    </inkml:brush>
  </inkml:definitions>
  <inkml:trace contextRef="#ctx0" brushRef="#br0">29 321 13837,'-5'-11'3908,"3"8"-3704,-1-2 80,0 0-1,1 0 1,-1 0 0,1-1-1,0 1 1,1-1 0,-1 0-1,1 1 1,0-1 0,1 0-1,-1 0 1,1 0 0,0 0-1,0 1 1,1-1 0,0 0-1,0 0 1,0 1 0,5-12-1,2 6-65,0 0 1,0 0-1,2 1 0,-1 1 0,1-1 0,0 1 0,1 1 0,0 0 1,1 1-1,-1 0 0,15-6 0,2 0 36,1 1 1,0 1-1,56-12 1,-69 19-272,-1 2 1,1-1-1,0 2 1,0 0-1,0 1 1,24 3-1,-36-2-5,0 0 0,0-1 0,0 2 0,0-1 0,0 0 0,0 1-1,0 0 1,-1 0 0,1 0 0,-1 0 0,1 0 0,-1 1 0,0-1 0,0 1 0,0 0 0,0 0-1,-1 0 1,1 1 0,-1-1 0,0 0 0,0 1 0,0 0 0,0-1 0,-1 1 0,1 0 0,-1 0-1,0 0 1,0 0 0,0 0 0,-1 6 0,1 12 171,-2-1 0,0 1-1,-1-1 1,-2 0 0,0 0 0,-9 28-1,5-25 251,2 1-1,2-1 0,0 1 0,-1 26 0,5-49-398,0-1 1,1 1-1,-1-1 0,0 1 0,1 0 0,-1-1 1,1 1-1,-1-1 0,1 1 0,0-1 0,-1 1 1,1-1-1,0 0 0,0 1 0,0-1 0,0 0 0,0 0 1,0 0-1,1 0 0,-1 0 0,0 0 0,1 0 1,-1 0-1,0 0 0,1 0 0,-1-1 0,1 1 1,-1-1-1,1 1 0,-1-1 0,1 0 0,3 1 1,6 0-81,0 0 1,1 0-1,20-3 1,-8 1-160,5 0-45,-15 0 84,1 1 1,-1 0 0,0 1-1,21 4 1,-32-4 173,0 0 0,1 0 0,-1 0 0,0 0 0,0 1 0,0-1 0,0 1 0,0 0 0,0 0 0,0 0 0,0 0 0,-1 1 0,1-1 0,-1 1 0,0-1 0,0 1 0,0 0 0,0 0 0,0 0 0,0 0 0,-1 0 0,0 0 0,2 5 0,0 5 184,-1 0 0,-1 0 1,0 1-1,-1-1 0,0 0 1,-1 0-1,-1 0 1,0 0-1,0 0 0,-2 0 1,1 0-1,-2-1 0,1 1 1,-2-1-1,0 0 1,0-1-1,-12 16 0,6-8 131,-2-1-1,0 0 0,-1-1 0,0-1 1,-2 0-1,0-1 0,0-1 0,-2 0 1,-28 15-1,40-25-288,1-1 0,-1 0 0,1 0 0,-1-1 0,0 0 0,0 0 0,0-1 0,0 0 0,0 0 0,0-1 0,0 1 0,0-2 0,0 1 0,-14-3 0,16 1 0,1 1 0,-1-1 0,1 0 0,0-1 0,0 1 0,0-1 0,0 0 0,0 0 0,0 0 0,1 0 0,-1-1 0,1 1 0,0-1 0,0 0 0,0 0 0,1 0 0,-1-1 0,1 1 0,0 0 0,1-1 0,-1 1 0,-1-7 0,1 4-379,0 0-1,0 0 1,0-1 0,1 1-1,1 0 1,-1-1-1,1 1 1,0 0 0,1-1-1,-1 1 1,4-14 0,-1 15-66,-1 1-1,1 0 1,0 0 0,0 0 0,0 0 0,1 0-1,0 0 1,0 1 0,0 0 0,0 0 0,1 0 0,0 0-1,-1 1 1,1 0 0,7-3 0,21-13-6057,5-2-3764</inkml:trace>
</inkml:ink>
</file>

<file path=ppt/ink/ink6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7.810"/>
    </inkml:context>
    <inkml:brush xml:id="br0">
      <inkml:brushProperty name="width" value="0.025" units="cm"/>
      <inkml:brushProperty name="height" value="0.025" units="cm"/>
    </inkml:brush>
  </inkml:definitions>
  <inkml:trace contextRef="#ctx0" brushRef="#br0">0 0 19538,'0'0'5702,"7"48"-4517,-7-6 1057,0 10-1537,0 9-449,0-1-224,0-4-32,0-12-320,13-13-1346,0-18-1377,2-13-224,0-23 609,-2-23-1666,-6-13-7592</inkml:trace>
</inkml:ink>
</file>

<file path=ppt/ink/ink6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8.545"/>
    </inkml:context>
    <inkml:brush xml:id="br0">
      <inkml:brushProperty name="width" value="0.025" units="cm"/>
      <inkml:brushProperty name="height" value="0.025" units="cm"/>
    </inkml:brush>
  </inkml:definitions>
  <inkml:trace contextRef="#ctx0" brushRef="#br0">65 72 19378,'0'0'3684,"0"15"-2707,-2 45 302,3 1 1,14 90-1,16-9-852,-15-78-97,-2 1-1,-4 0 1,3 83 0,-13-149-318,0 1 1,0 0-1,0 0 1,0 0-1,0 0 1,0-1-1,0 1 1,-1 0-1,1 0 1,0 0-1,0 0 1,0 0-1,0-1 1,-1 1-1,1 0 1,0 0-1,0 0 1,0 0-1,-1 0 1,1 0-1,0 0 1,0 0-1,0 0 1,-1 0-1,1 0 1,0 0-1,0 0 1,0 0-1,-1 0 1,1 0-1,0 0 0,0 0 1,0 0-1,-1 0 1,1 0-1,0 0 1,0 0-1,0 0 1,-1 0-1,1 1 1,0-1-1,0 0 1,0 0-1,0 0 1,-1 0-1,1 0 1,0 1-1,0-1 1,0 0-1,0 0 1,0 0-1,0 0 1,0 1-1,-1-1 1,1 0-1,0 0 1,0 0-1,0 1 1,0-1-1,0 0 1,0 0-1,0 0 1,0 1-1,0-1 1,0 0-1,-12-16 274,-8-34-270,-26-104-1,34 105-72,-2 1 1,-36-81-1,55 137 46,0 0-1,0-1 1,1 1-1,0-1 0,0-1 1,1 1-1,-1-1 1,1 0-1,1 0 1,-1-1-1,1 0 0,0 0 1,0-1-1,1 0 1,10 3-1,-15-5 20,1-1-1,0 1 1,-1-1-1,1 0 1,0-1-1,0 1 1,0-1-1,-1 0 1,1 0-1,0 0 1,0-1-1,0 0 1,-1 0-1,1 0 1,0 0-1,-1-1 1,1 0 0,-1 0-1,1 0 1,-1 0-1,0-1 1,0 0-1,0 0 1,0 0-1,-1 0 1,1 0-1,-1-1 1,0 1-1,0-1 1,4-6-1,1-5 30,-1-1 0,0 0 0,-1 0 0,-1 0-1,0-1 1,-1 0 0,-1 0 0,2-30 0,-3-15 366,-5-62-1,2 115-337,-2-37 15,2 44-51,1 0 0,0 0 0,0 0 1,-1 0-1,1 0 0,-1 0 0,0 0 0,1 0 1,-1 0-1,0 0 0,0 0 0,0 1 0,-1-1 0,1 0 1,0 1-1,-2-2 0,-2 9 72,-2 45-115,3 1 0,1 0 0,6 62 0,-1-26 1,-3-56 42,2 0-1,1-1 1,2 1 0,1-1 0,1 0-1,1 0 1,20 49 0,-26-78-27,-1 0 0,1 0 1,0 0-1,0 0 0,0 0 1,-1-1-1,2 1 0,-1 0 1,0-1-1,0 1 0,1-1 1,-1 0-1,0 1 0,1-1 1,-1 0-1,1 0 1,0 0-1,-1 0 0,1 0 1,0 0-1,0 0 0,0 0 1,0-1-1,2 1 0,-2-1-1,-1-1 0,1 0 0,-1 0 0,0 0 0,0 0 0,1-1 0,-1 1 0,0 0 0,0 0 0,0-1 0,0 1 0,0 0 0,-1-1 0,1 1 0,0-1 0,-1 0 0,1 1-1,-1-1 1,1 1 0,-1-1 0,0 0 0,1 1 0,-1-1 0,0 0 0,0 1 0,0-1 0,-1-3 0,0-27-1,-1 0 0,-1 0 0,-2 1 0,-2-1 0,0 1 0,-2 1 0,-1-1 0,-2 2 0,-15-30 0,23 70 0,5 10 0,2-10 0,0 0 0,2 1 0,-1-1 0,1-1 0,1 1 0,0-1 0,9 12 0,-13-18 0,1 0 0,0 0 0,0-1 0,0 0 0,0 1 0,1-1 0,-1 0 0,1 0 0,0-1 0,0 1 0,0-1 0,0 0 0,0 0 0,0 0 0,1 0 0,-1-1 0,0 0 0,1 0 0,0 0 0,-1 0 0,8-1 0,-9-1 0,0 0 0,0 0 0,0 0 0,0-1 0,0 1 0,0-1 0,0 0 0,-1 0 0,1 0 0,-1 0 0,1 0 0,-1-1 0,0 1 0,0-1 0,0 1 0,0-1 0,0 0 0,-1 0 0,1 0 0,-1 0 0,0 0 0,1-4 0,4-9 0,-1 0 0,5-31 0,-3-23 0,-5 55 0,-5 48 0,-1 22 0,2 0 0,7 79 0,-4-127-31,1-1 0,0 0 0,0 0 1,0 0-1,1 0 0,0 0 0,0 0 0,6 8 0,-8-13 2,-1 0-1,1 0 0,0 1 0,0-1 0,0 0 0,-1 0 0,1 0 0,0-1 0,0 1 0,0 0 1,1 0-1,-1 0 0,0-1 0,0 1 0,0-1 0,0 1 0,1-1 0,-1 1 0,0-1 0,0 0 1,1 1-1,-1-1 0,0 0 0,1 0 0,-1 0 0,0 0 0,1 0 0,-1 0 0,0-1 1,1 1-1,-1 0 0,0-1 0,0 1 0,1-1 0,-1 1 0,0-1 0,0 1 0,0-1 0,0 0 1,0 0-1,0 0 0,0 1 0,0-1 0,0 0 0,0 0 0,0 0 0,0 0 0,-1-1 1,2 0-1,1-4-1113,0 0 1,-1 0-1,1 0 1,-1 0 0,0 0-1,-1 0 1,1-1 0,-1 1-1,-1-1 1,1 1-1,-1-1 1,-1-11 0,1 14 244,0-43-12554</inkml:trace>
</inkml:ink>
</file>

<file path=ppt/ink/ink6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8.918"/>
    </inkml:context>
    <inkml:brush xml:id="br0">
      <inkml:brushProperty name="width" value="0.025" units="cm"/>
      <inkml:brushProperty name="height" value="0.025" units="cm"/>
    </inkml:brush>
  </inkml:definitions>
  <inkml:trace contextRef="#ctx0" brushRef="#br0">0 1 16207,'0'0'13677</inkml:trace>
</inkml:ink>
</file>

<file path=ppt/ink/ink6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120"/>
    </inkml:context>
    <inkml:brush xml:id="br0">
      <inkml:brushProperty name="width" value="0.025" units="cm"/>
      <inkml:brushProperty name="height" value="0.025" units="cm"/>
    </inkml:brush>
  </inkml:definitions>
  <inkml:trace contextRef="#ctx0" brushRef="#br0">0 244 10282,'6'0'-597,"39"0"9792,-30 0-8302,-10 0-602,-1 0 0,1-1 0,0 1 0,-1-1-1,1 0 1,0 0 0,-1-1 0,1 1 0,-1-1-1,0 0 1,1 0 0,-1 0 0,0-1 0,0 0-1,0 1 1,-1-1 0,6-6 0,-5 4-110,-1 0 0,0 0 1,0 0-1,0 0 0,-1 0 1,0-1-1,0 0 0,0 1 1,0-1-1,-1 0 0,0 0 0,0 0 1,-1-10-1,1 3 157,-2-1 1,1 1-1,-5-22 0,5 33-298,-1 0 0,1 0 0,0 0 0,-1 0 0,1 0 0,-1 0 0,1 0 0,-1 0 0,0 0 0,0 0 0,0 0 0,0 1 0,0-1 0,-1 0 0,1 1 0,0-1 0,-1 1 0,1-1 0,-1 1 0,1 0 0,-1 0-1,0 0 1,0 0 0,1 0 0,-1 0 0,0 0 0,0 0 0,0 1 0,0-1 0,0 1 0,0-1 0,0 1 0,-3 0 0,3 1-24,0-1 0,0 1-1,0 0 1,0 0 0,1 0 0,-1 0 0,0 1-1,1-1 1,-1 0 0,1 1 0,-1-1-1,1 1 1,0 0 0,-1-1 0,1 1 0,0 0-1,0 0 1,0 0 0,0 0 0,1 0 0,-1 0-1,1 0 1,-1 3 0,-11 54 39,11-53-30,-3 18-4,1 1 0,2 0 0,2 48 0,-1-68-11,0-1-1,1 1 1,0 0-1,0 0 1,0-1-1,0 1 1,1 0 0,0-1-1,0 1 1,0-1-1,0 0 1,1 0 0,-1 0-1,1 0 1,0 0-1,1 0 1,-1-1 0,0 0-1,1 1 1,0-1-1,0-1 1,0 1-1,0 0 1,0-1 0,1 0-1,-1 0 1,8 2-1,1-2 33,1 0-1,-1-1 0,1 0 0,0-1 0,0-1 0,-1 0 0,1-1 0,0-1 1,24-7-1,41-22-1779,-13-10-4730,-45 22 62,-7 1-4345</inkml:trace>
</inkml:ink>
</file>

<file path=ppt/ink/ink6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605"/>
    </inkml:context>
    <inkml:brush xml:id="br0">
      <inkml:brushProperty name="width" value="0.025" units="cm"/>
      <inkml:brushProperty name="height" value="0.025" units="cm"/>
    </inkml:brush>
  </inkml:definitions>
  <inkml:trace contextRef="#ctx0" brushRef="#br0">14 4 21140,'0'0'1660,"-1"9"-549,-2 24 290,-6 95 1642,9-115-2968,0 0 0,1 0 0,1-1 0,0 1 0,1 0 0,0-1 0,8 22 0,-11-33-71,1 1 0,-1-1 0,1 0-1,-1 1 1,1-1 0,-1 0 0,1 0-1,0 1 1,-1-1 0,1 0 0,0 0-1,0 0 1,0 0 0,0 0 0,0 0-1,0 0 1,0 0 0,0 0 0,1-1-1,-1 1 1,0 0 0,0-1 0,1 1-1,-1-1 1,0 1 0,1-1 0,-1 0-1,1 0 1,-1 1 0,0-1 0,1 0-1,-1 0 1,1 0 0,-1 0 0,0-1-1,1 1 1,-1 0 0,0-1 0,1 1-1,-1-1 1,0 1 0,1-1-1,-1 1 1,0-1 0,0 0 0,0 0-1,1 0 1,-1 0 0,1-1 0,4-4 65,0 0 0,0-1 1,0 0-1,-1 0 0,0 0 1,5-11-1,6-15 224,13-40-1,10-21 319,-37 137-387,-9 160 80,7-201-301,0-1-1,-1 0 0,2 0 0,-1 0 0,0 0 1,0 0-1,0 1 0,0-1 0,1 0 0,-1 0 0,0 0 1,1 0-1,-1 0 0,1 0 0,-1 0 0,1 0 1,0 0-1,-1 0 0,1 0 0,1 0 0,-1 0 8,-1-1 0,1 0 0,0 0 0,0 0 0,-1 0 0,1 1 0,0-1 0,0 0 0,-1 0 0,1-1 0,0 1 0,0 0 0,-1 0 0,1 0 0,0 0 0,0-1 0,-1 1 0,1 0 0,0-1 0,-1 1 0,1 0-1,0-1 1,4-3 68,-1 1-1,1-1 1,-1 0-1,0 0 0,0 0 1,4-7-1,16-27 23,-2 0-1,-1-1 1,-2-1 0,-1-1-1,13-51 1,-31 157-362,2-21 182,-2 113 422,0-156-341,0-1-1,0 1 1,0 0 0,-1-1 0,1 1-1,0-1 1,0 1 0,0-1 0,0 1-1,0 0 1,0-1 0,0 1 0,0-1-1,0 1 1,1-1 0,-1 1-1,0 0 1,0-1 0,0 1 0,1-1-1,-1 1 1,0-1 0,0 1 0,1-1-1,-1 1 1,1-1 0,-1 0 0,0 1-1,1-1 1,-1 1 0,1-1 0,-1 0-1,1 1 1,-1-1 0,1 0-1,-1 0 1,1 1 0,-1-1 0,1 0-1,-1 0 1,1 0 0,0 0 0,-1 0-1,1 0 1,-1 0 0,1 0 0,-1 0-1,1 0 1,0 0 0,0 0-1,1-1-15,1 0-1,-1 0 1,0-1-1,0 1 1,-1 0-1,1-1 0,0 1 1,0-1-1,-1 0 1,1 0-1,2-3 1,0-3-482,1 0 0,-1 0 1,-1 0-1,0 0 0,3-11 1,-2 3-2125,-1-1 0,-1 1 0,0-33 0,-2-4-5322</inkml:trace>
</inkml:ink>
</file>

<file path=ppt/ink/ink6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949"/>
    </inkml:context>
    <inkml:brush xml:id="br0">
      <inkml:brushProperty name="width" value="0.025" units="cm"/>
      <inkml:brushProperty name="height" value="0.025" units="cm"/>
    </inkml:brush>
  </inkml:definitions>
  <inkml:trace contextRef="#ctx0" brushRef="#br0">13 0 16400,'0'0'6854,"-12"72"-6181,12-44-481,17-2-128,6-7-801,2-6-1889,8-10-2243,2-3-4612</inkml:trace>
</inkml:ink>
</file>

<file path=ppt/ink/ink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1.535"/>
    </inkml:context>
    <inkml:brush xml:id="br0">
      <inkml:brushProperty name="width" value="0.025" units="cm"/>
      <inkml:brushProperty name="height" value="0.025" units="cm"/>
    </inkml:brush>
  </inkml:definitions>
  <inkml:trace contextRef="#ctx0" brushRef="#br0">1 78 20019,'0'0'3208,"2"-10"-410,-2 7-2702,0 0 0,1 0 1,-1 0-1,1 0 1,0 0-1,0 0 1,0 0-1,0 1 0,1-1 1,-1 0-1,1 1 1,0-1-1,0 1 1,-1-1-1,2 1 0,-1 0 1,0 0-1,0 0 1,1 0-1,-1 0 1,1 0-1,-1 1 0,1-1 1,0 1-1,0 0 1,-1 0-1,1 0 1,0 0-1,0 0 0,0 1 1,5-1-1,-4 0-81,1 1-1,0-1 1,0 1-1,0 0 1,0 1-1,0-1 1,0 1-1,-1 0 1,1 0-1,0 0 1,-1 1-1,1 0 1,5 2-1,-7-2-12,-1 1-1,1-1 0,0 0 1,-1 1-1,0 0 0,0-1 1,1 1-1,-2 0 0,1 0 0,0 0 1,-1 1-1,1-1 0,-1 0 1,0 0-1,0 1 0,0-1 1,0 1-1,-1-1 0,1 6 1,-1 11 110,0 1 1,-1-1-1,-1 0 1,-1 0-1,-9 35 1,-6 40 920,18-93-1016,0 0 1,-1 0-1,1 0 0,0 0 0,0-1 0,1 1 1,-1 0-1,0 0 0,1 0 0,-1 0 1,1-1-1,-1 1 0,2 2 0,-1-3-16,-1-1-1,1 1 0,-1 0 1,1-1-1,-1 1 1,1-1-1,0 1 0,-1-1 1,1 0-1,-1 1 0,1-1 1,0 0-1,0 1 0,-1-1 1,1 0-1,0 0 0,0 1 1,-1-1-1,1 0 1,0 0-1,0 0 0,1 0 1,2-1 3,0 0 0,0 0 0,0-1 0,1 1 0,-1-1 0,-1 0 0,1 0 0,0 0 0,0 0 0,4-5 0,19-14-729,37-38 0,-14-3-4888,-48 60 5010,-1 0-1,0 0 1,1 0 0,-1 0 0,0 0 0,0 0-1,-1 0 1,1 0 0,0-1 0,-1 1-1,1 0 1,-1-1 0,0 1 0,0-4-1,-2-6-11807</inkml:trace>
  <inkml:trace contextRef="#ctx0" brushRef="#br0" timeOffset="1">45 177 18866,'0'0'6598,"72"8"-6758,-23-25-1089,-2-4-1666,-4-2-1249,-10 3-2658</inkml:trace>
</inkml:ink>
</file>

<file path=ppt/ink/ink6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1.306"/>
    </inkml:context>
    <inkml:brush xml:id="br0">
      <inkml:brushProperty name="width" value="0.025" units="cm"/>
      <inkml:brushProperty name="height" value="0.025" units="cm"/>
    </inkml:brush>
  </inkml:definitions>
  <inkml:trace contextRef="#ctx0" brushRef="#br0">81 324 12492,'0'0'9967,"-4"9"-8003,-11 28-746,1 0 0,1 1 0,3 1 0,1 0 0,-6 60 0,15-96-1212,0 0 1,0 0-1,0 0 0,0 0 0,1 0 0,-1 0 0,1 0 0,0 0 0,0 0 0,0 0 0,0-1 0,0 1 0,0 0 0,1 0 1,0-1-1,-1 1 0,3 2 0,-2-4-6,0 0 0,0 0 1,0 1-1,-1-1 0,1-1 1,0 1-1,0 0 0,1 0 1,-1-1-1,0 1 0,0-1 1,0 0-1,0 1 0,0-1 1,1 0-1,-1 0 0,0-1 1,0 1-1,0 0 0,0-1 1,0 1-1,1-1 0,-1 0 0,3-1 1,4-3-1,-1 1 0,0-1 0,0-1 0,0 1 1,-1-1-1,0-1 0,0 1 0,-1-1 0,0 0 0,7-10 0,6-11-88,25-46-1,-29 43 88,-1 0 1,-1 0-1,-1-1 1,-2-1-1,-2 0 1,0 0 0,-3-1-1,0 1 1,-3-1-1,0 0 1,-5-49-1,3 80 4,0 1-1,-1-1 1,1 1 0,0-1-1,-1 1 1,1-1-1,-1 1 1,0-1-1,1 1 1,-1-1 0,-1 1-1,1 0 1,0 0-1,0 0 1,-1 0-1,1 0 1,-1 0 0,0 0-1,0 0 1,0 0-1,1 1 1,-2-1-1,1 1 1,0-1 0,0 1-1,0 0 1,-1 0-1,1 0 1,0 0-1,-1 0 1,1 1 0,-1-1-1,1 1 1,-1-1-1,1 1 1,-1 0-1,1 0 1,-1 0 0,1 1-1,-1-1 1,1 0-1,-1 1 1,1 0-1,-1-1 1,1 1 0,0 0-1,-1 0 1,1 1-1,0-1 1,0 0-1,0 1 1,0-1 0,-3 4-1,-11 7 22,2 2 0,0 0-1,0 0 1,2 1 0,-1 1-1,-14 27 1,9-13 88,2 0 0,-24 64 0,40-93-109,-13 50 111,12-50-113,1 1 0,-1-1 0,1 1 0,0-1 0,0 1-1,0-1 1,0 1 0,0-1 0,0 1 0,0-1 0,0 1-1,0-1 1,1 1 0,-1-1 0,0 0 0,1 1 0,0-1-1,-1 1 1,1-1 0,0 0 0,0 0 0,-1 1 0,1-1-1,0 0 1,0 0 0,0 0 0,1 0 0,-1 0 0,0 0-1,0 0 1,2 1 0,3-1-10,1-1 1,-1 1-1,1-1 0,0 0 1,-1 0-1,1-1 0,-1 0 1,0 0-1,1 0 0,-1-1 1,0 0-1,9-4 0,80-43-993,-48 23-29,-38 21 902,0 0 1,0 1-1,1 0 0,0 0 1,-1 1-1,1 1 0,0-1 1,1 2-1,14-2 0,-24 3 125,0 0-1,0 1 0,0-1 1,0 0-1,0 0 0,0 1 1,0-1-1,0 1 1,0-1-1,0 1 0,0-1 1,0 1-1,0-1 0,0 1 1,0 0-1,0 0 0,-1-1 1,1 1-1,0 0 0,-1 0 1,1 0-1,0 0 0,-1 0 1,0 0-1,1 0 0,0 1 1,6 39 202,-15 39 397,-2-42-513,7-29-182,0 1 1,1 0-1,0 0 0,0 13 0,15-43-4106,6-15-2149,-2-1 1,12-39-1,-6 6 1252</inkml:trace>
</inkml:ink>
</file>

<file path=ppt/ink/ink6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1.630"/>
    </inkml:context>
    <inkml:brush xml:id="br0">
      <inkml:brushProperty name="width" value="0.025" units="cm"/>
      <inkml:brushProperty name="height" value="0.025" units="cm"/>
    </inkml:brush>
  </inkml:definitions>
  <inkml:trace contextRef="#ctx0" brushRef="#br0">123 1 17809,'0'0'6417,"-5"14"-4410,-14 43 229,-21 116-1,35-143-2009,2-1-1,0 1 0,2 0 0,2 0 1,0 0-1,9 43 0,-8-65-249,0 0 0,1 0 1,0 0-1,0 0 0,1-1 0,0 1 0,0-1 0,8 9 0,-10-13-129,0 0 0,1-1 0,-1 1-1,1 0 1,0-1 0,0 0 0,0 0 0,0 0-1,0 0 1,0 0 0,1 0 0,-1-1-1,1 0 1,-1 0 0,1 0 0,-1 0 0,1 0-1,0-1 1,-1 1 0,8-1 0,-10 0 101,0 0 1,0 0 0,0-1 0,-1 1 0,1 0-1,0 0 1,0-1 0,0 1 0,0 0 0,0-1 0,0 1-1,-1-1 1,1 1 0,0-1 0,0 0 0,-1 1-1,1-1 1,0 0 0,-1 1 0,1-1 0,0 0-1,-1 0 1,1 0 0,-1 1 0,0-1 0,1-1-1,0-29-515,-2 23 513,-1 0 0,-1 1 0,1-1 0,-1 1-1,-7-13 1,-141-177 3172,149 195-3012,0-1 1,1 1-1,-1-1 0,0 0 0,1 0 0,0 0 1,-1 0-1,1 0 0,0 0 0,1 0 0,-1 0 1,0 0-1,1 0 0,0 0 0,0-1 0,0 1 1,0-4-1,1 5-131,1 0 0,-1 0 0,0 0 0,0 0 0,1 0 0,-1 0 0,1 1 0,0-1 0,-1 1 0,1-1 0,0 1 0,0-1 0,0 1 0,0 0 0,0 0 0,0 0 0,1 0 0,-1 0 0,0 1 0,0-1 0,1 1 0,-1-1 0,0 1 0,3 0 0,133-11-10241,-82 5 1372</inkml:trace>
</inkml:ink>
</file>

<file path=ppt/ink/ink6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2.781"/>
    </inkml:context>
    <inkml:brush xml:id="br0">
      <inkml:brushProperty name="width" value="0.025" units="cm"/>
      <inkml:brushProperty name="height" value="0.025" units="cm"/>
    </inkml:brush>
  </inkml:definitions>
  <inkml:trace contextRef="#ctx0" brushRef="#br0">0 682 11339,'4'-49'2309,"-3"28"-358,1-1-1,1 1 0,8-29 1,-11 49-1820,0 0 0,0 0-1,1 0 1,-1 0 0,0 0 0,0 1 0,1-1 0,-1 0 0,0 0 0,1 0 0,-1 0 0,1 1 0,-1-1 0,1 0 0,0 1 0,-1-1 0,1 0 0,0 1 0,-1-1 0,1 1-1,0-1 1,0 1 0,-1-1 0,1 1 0,2-1 0,-2 1-62,0 0 0,-1 1 0,1-1 0,0 1 0,0-1 0,0 1 0,0-1 0,0 1 0,0-1 0,-1 1 0,1 0 0,0-1 0,-1 1 0,1 0 0,0 0 0,-1 0-1,1 0 1,0 1 0,20 46 961,38 165 513,-59-211-1530,0-1 0,0 1 0,1 0 0,-1-1 0,0 1 0,1-1 0,-1 1 0,1-1 0,0 1 1,0-1-1,-1 1 0,1-1 0,0 0 0,0 1 0,0-1 0,0 0 0,0 0 0,1 0 1,-1 0-1,0 0 0,1 0 0,-1 0 0,0 0 0,3 1 0,-2-3 9,-1 1 0,0-1 0,1 0 0,-1 1 0,0-1 0,1 0-1,-1 0 1,0 0 0,0 0 0,0 0 0,0 0 0,0-1 0,0 1 0,0 0 0,0 0-1,0-1 1,0 1 0,-1-1 0,2-1 0,6-17 152,-1 1-1,7-29 1,-6 18-261,-1 0-1,-2 0 0,-1-1 1,0-40-1,-2 93 36,0 0 0,1-1 0,1 0 0,0 0 0,2 0 0,1 0 0,18 38 0,-24-57 60,0 0 1,-1-1-1,1 1 0,0-1 1,0 1-1,0-1 0,1 1 1,-1-1-1,0 0 0,0 0 1,1 1-1,-1-1 0,1 0 1,-1 0-1,1 0 1,-1-1-1,1 1 0,0 0 1,-1-1-1,1 1 0,0-1 1,0 1-1,-1-1 0,1 0 1,0 1-1,0-1 0,2-1 1,-1 0 28,0 0 0,0 0 0,0-1 0,0 1 0,0-1 0,0 0 0,0 0 0,-1 0 0,1-1 0,-1 1 0,1 0 0,-1-1 0,3-4 0,7-11 159,-1-1 0,0 0 0,10-27 1,-20 45-197,30-101-309,-32 144 207,0-24 124,0 1 1,2-1-1,0 0 1,4 22-1,-5-39-10,1 1 1,-1-1-1,0 0 0,0 1 0,1-1 0,-1 0 0,1 1 0,-1-1 0,1 0 0,0 0 0,0 0 0,-1 0 0,1 0 0,0 0 0,0 0 0,0 0 0,0 0 0,0 0 1,0 0-1,2 1 0,-2-2 20,0 0 1,0 0-1,0 0 1,0 0-1,0 0 0,0 0 1,0 0-1,0 0 1,0-1-1,0 1 1,0 0-1,0-1 1,0 1-1,0-1 1,0 1-1,0-1 1,0 1-1,-1-1 1,1 1-1,1-2 1,4-4 145,-1 1 1,0-1 0,0 0-1,0-1 1,5-9 0,0-4-188,0-2 0,-1 1 1,-2-1-1,0 0 0,-1-1 1,-1 1-1,2-33 0,-5 84-219,-1-5 210,1 1 0,0-1 0,2 1 0,1-1 0,15 45 0,-19-67 31,0-1-1,-1 1 1,1 0-1,0 0 1,0-1 0,0 1-1,0 0 1,1-1 0,-1 1-1,0-1 1,1 1-1,-1-1 1,1 0 0,-1 0-1,1 0 1,-1 0 0,1 0-1,0 0 1,0 0-1,-1 0 1,5 1 0,-4-2 5,0-1 0,0 1 0,0 0 1,0-1-1,0 1 0,0-1 1,0 1-1,0-1 0,0 0 1,-1 0-1,1 0 0,0 0 0,0 0 1,-1 0-1,1-1 0,-1 1 1,2-2-1,5-6-7,-1 1 1,0-1 0,0 0 0,-1-1-1,0 0 1,4-11 0,-4 4-773,0-1 0,-1 0 0,0 0 0,-2 0 0,0 0 1,0-37-1,-12-117-7149,3 87 6801,-2-23 994,4 63 1554,3 35 403,1 13 1035,6 41-2178,1 0-1,18 57 1,-6-26-131,-17-66-456,8 37 557,28 75 1,-34-110-619,1 0-1,0-1 1,0 0 0,1 1-1,0-2 1,1 1-1,0-1 1,1 0 0,0 0-1,0-1 1,1 0-1,14 10 1,-22-17-44,-1-1 0,0 0 0,1 0 0,-1 1 0,0-1 0,0 0 0,1 0 1,-1 0-1,0 1 0,1-1 0,-1 0 0,0 0 0,1 0 0,-1 0 0,1 0 0,-1 0 0,0 0 0,1 0 0,-1 0 0,0 0 0,1 0 1,-1 0-1,1 0 0,-1 0 0,0 0 0,1 0 0,-1 0 0,0 0 0,1 0 0,-1-1 0,0 1 0,1 0 0,-1 0 0,0 0 0,1-1 1,0-14 275,-12-20 1,-4 5-159,-1 2-1,-1 0 1,-2 1 0,0 1 0,-2 0-1,-1 2 1,-1 0 0,-1 2 0,0 0-1,-42-26 1,109 47-210,-25 1-60,57-1-1054,-26-3-4029,-48 3 4824,7-1-2583,-6-3-3930,-3-4-5591</inkml:trace>
</inkml:ink>
</file>

<file path=ppt/ink/ink6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3.140"/>
    </inkml:context>
    <inkml:brush xml:id="br0">
      <inkml:brushProperty name="width" value="0.025" units="cm"/>
      <inkml:brushProperty name="height" value="0.025" units="cm"/>
    </inkml:brush>
  </inkml:definitions>
  <inkml:trace contextRef="#ctx0" brushRef="#br0">27 6 19442,'-18'-4'2531,"9"3"1024,22 1-3715,11 0-801,3 0-1922,-3 0-6758</inkml:trace>
</inkml:ink>
</file>

<file path=ppt/ink/ink6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3.811"/>
    </inkml:context>
    <inkml:brush xml:id="br0">
      <inkml:brushProperty name="width" value="0.025" units="cm"/>
      <inkml:brushProperty name="height" value="0.025" units="cm"/>
    </inkml:brush>
  </inkml:definitions>
  <inkml:trace contextRef="#ctx0" brushRef="#br0">142 445 7527,'1'-13'7202,"0"3"-6207,1 1-524,0 0-1,-1-1 1,0 1-1,-1 0 1,0 0 0,-1 0-1,0 0 1,0 0-1,-4-14 1,5 22-376,-1 0 0,1 0-1,-1 0 1,1 1 0,-1-1 0,0 0 0,1 0-1,-1 1 1,0-1 0,0 0 0,1 1 0,-1-1-1,0 1 1,0-1 0,0 1 0,0-1 0,0 1 0,0 0-1,0-1 1,0 1 0,1 0 0,-1 0 0,0 0-1,0 0 1,0 0 0,0 0 0,0 0 0,0 0-1,0 0 1,0 0 0,0 0 0,0 1 0,0-1-1,0 0 1,0 1 0,0-1 0,0 0 0,0 1-1,0 0 1,1-1 0,-1 1 0,0-1 0,0 1 0,1 0-1,-1 0 1,0 0 0,-5 4 8,1 1-1,1-1 1,-1 0-1,1 1 1,-5 7-1,-1 6-11,0 1-1,1-1 0,1 2 0,0-1 0,2 1 0,1 0 1,0 1-1,-2 31 0,7-52-79,-1 0-1,1-1 1,0 1 0,0-1 0,0 1-1,0 0 1,0-1 0,0 1 0,0 0-1,0-1 1,0 1 0,0 0 0,0-1-1,0 1 1,1 0 0,-1-1 0,0 1-1,0-1 1,1 1 0,-1-1 0,0 1-1,1 0 1,-1-1 0,1 1-1,-1-1 1,1 0 0,-1 1 0,1-1-1,-1 1 1,1-1 0,-1 0 0,1 1-1,-1-1 1,1 0 0,-1 1 0,1-1-1,0 0 1,-1 0 0,1 0 0,0 0-1,-1 0 1,1 0 0,0 0 0,-1 0-1,1 0 1,1 0 0,1-1 2,0 0 1,0 0 0,0 0-1,0-1 1,0 1-1,0-1 1,0 0-1,-1 0 1,4-2 0,10-12 90,-1 0 1,0 0 0,-1-1 0,-1-1-1,13-25 1,50-102 57,-50 85-2,-2-1 0,23-96 0,-53 233-145,0-26 104,2 1-1,3 0 1,2 1 0,8 52 0,-9-100-107,1 0 0,0 0 0,1 0 0,-1 0 1,1 0-1,-1 0 0,1-1 0,0 1 1,1 0-1,-1-1 0,1 0 0,-1 1 0,1-1 1,4 4-1,-5-6 10,0 0-1,0 0 1,0 0 0,0 0-1,0 0 1,0 0-1,0-1 1,0 1 0,0-1-1,0 1 1,1-1 0,-1 0-1,0 0 1,0 0 0,0 0-1,0 0 1,1 0 0,-1-1-1,0 1 1,0-1 0,0 0-1,0 1 1,0-1 0,0 0-1,0 0 1,0 0-1,0 0 1,-1-1 0,3-1-1,4-4 80,0 0 0,0-1-1,-1 0 1,-1 0-1,1-1 1,-1 0-1,-1 0 1,1 0-1,-2-1 1,1 1 0,5-21-1,-5 14-68,-1 0 0,0 0 0,-2-1 0,0 1 0,0-1 0,-2 0 0,-1-17 0,1 32-28,0 0 0,0-1 0,-1 1-1,1 0 1,-1 0 0,1-1 0,-1 1 0,0 0 0,0 0-1,0 0 1,0 0 0,0 0 0,-3-4 0,3 6-12,0-1 0,0 0 0,1 1 0,-1-1 0,0 1-1,0-1 1,0 1 0,0 0 0,0-1 0,0 1 0,0 0 0,0 0 0,0-1 0,0 1 0,0 0 0,0 0 0,0 0 0,0 0 0,0 0 0,0 0 0,0 1 0,-1-1 0,-1 1-14,0 1 1,0-1 0,1 1 0,-1 0 0,0-1 0,1 1-1,-1 0 1,1 0 0,-1 1 0,1-1 0,0 1 0,0-1-1,0 1 1,1-1 0,-1 1 0,0 0 0,-1 4 0,-4 13 21,0 1 0,2-1 0,0 1 0,1 1 0,2-1 0,-2 34 0,4-54 6,0 1 1,-1 0 0,1-1-1,0 1 1,0 0 0,0 0-1,0-1 1,1 1 0,-1 0 0,0-1-1,1 1 1,-1 0 0,1-1-1,-1 1 1,1-1 0,0 1-1,0-1 1,-1 1 0,1-1-1,0 1 1,0-1 0,1 0-1,-1 0 1,0 1 0,0-1 0,1 0-1,-1 0 1,0 0 0,1 0-1,-1-1 1,1 1 0,-1 0-1,1-1 1,0 1 0,-1-1-1,1 1 1,0-1 0,-1 0-1,1 1 1,0-1 0,-1 0-1,1 0 1,0 0 0,0-1 0,-1 1-1,4-1 1,4-1 36,1-1 0,-1 0-1,0-1 1,0 0 0,0-1 0,16-10 0,75-60 122,-63 44-186,59-35-1,-98 67 33,1 0-1,-1-1 0,0 1 1,1-1-1,-1 0 1,0 0-1,1 0 0,-1 1 1,0-2-1,0 1 0,1 0 1,-1 0-1,0 0 1,1-1-1,-1 1 0,0-1 1,1 1-1,-1-1 0,-1-1 1,-39-26 477,36 23-423,0 0 0,0-1 1,1 0-1,0 0 1,0-1-1,0 1 0,1-1 1,0 0-1,0 0 1,-3-11-1,6 16-103,1 0 0,0 1 0,0-1 0,0 0 0,0 1 0,1-1 1,-1 0-1,0 1 0,1-1 0,-1 1 0,1-1 0,-1 1 0,1-1 0,0 1 0,-1-1 0,1 1 0,0-1 0,0 1 0,0 0 0,0 0 1,1-1-1,-1 1 0,0 0 0,0 0 0,1 0 0,-1 0 0,1 0 0,-1 1 0,1-1 0,-1 0 0,3 0 0,7-3-683,1 0 0,-1 0 0,18-2 0,-7 2-749,32-13-4226,5-4-3507</inkml:trace>
</inkml:ink>
</file>

<file path=ppt/ink/ink6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4.531"/>
    </inkml:context>
    <inkml:brush xml:id="br0">
      <inkml:brushProperty name="width" value="0.025" units="cm"/>
      <inkml:brushProperty name="height" value="0.025" units="cm"/>
    </inkml:brush>
  </inkml:definitions>
  <inkml:trace contextRef="#ctx0" brushRef="#br0">39 268 15535,'-3'12'2898,"-6"28"-2665,2 1 0,2 0 0,2 0-1,1 1 1,2-1 0,2 0 0,2 0-1,2 0 1,12 44 0,-18-83-212,1 0 0,-1 0-1,1 0 1,0 0 0,0 0 0,-1 0 0,1 0-1,1 0 1,-1 0 0,0-1 0,0 1 0,1 0 0,-1-1-1,1 1 1,1 1 0,6-7 777,-4-18 164,0-32-860,-3-1 0,-3 0 0,-2 0 0,-2 1 0,-3-1 0,-1 1 0,-20-59 0,28 112-105,1-1-1,0 0 0,-1 1 0,1-1 0,-1 1 1,1-1-1,-1 1 0,0-1 0,0 1 1,1-1-1,-1 1 0,0 0 0,-1-1 0,1 1 1,-2-2-1,2 3-10,1 1 0,-1-1 0,0 1 0,1-1-1,-1 1 1,1 0 0,0-1 0,-1 1 0,1 0 0,-1-1 0,1 1 0,0 0 0,-1 0 0,1-1-1,0 1 1,0 0 0,0 0 0,0-1 0,0 1 0,0 0 0,0 1 0,-3 63-117,4-48 181,0-1 1,2 1-1,0 0 1,0-1-1,2 0 1,0 0-1,14 30 1,-14-35-12,1 0 0,0-1 0,1 0 1,0 0-1,1 0 0,0-1 1,0 0-1,1 0 0,0-1 0,1 0 1,16 10-1,-22-15 30,0-1 0,0 0 0,1 0 0,-1 0 0,1-1 0,-1 1 0,1-1-1,-1 0 1,1-1 0,0 1 0,0-1 0,-1 0 0,1 0 0,0 0 0,-1-1 0,1 1 0,5-3 0,-4 1 85,0 0 1,0-1 0,-1 0-1,1 0 1,-1-1 0,0 0 0,0 0-1,0 0 1,0 0 0,-1-1-1,6-6 1,3-8 123,-1 0 1,0 0-1,-2-1 0,0-1 0,-2 0 1,8-23-1,-7 14-44,0 0-1,-2 0 1,-2 0 0,0-1-1,-2 0 1,-1 0 0,-2 0-1,-6-54 1,5 81-192,0 0 1,0 0-1,-1 0 0,1 1 0,-1-1 0,0 0 0,0 1 1,0-1-1,-1 1 0,-4-6 0,6 8-46,0 1 0,0-1 0,0 0 0,0 0 0,0 0 1,0 1-1,0-1 0,0 0 0,0 1 0,-1-1 0,1 1 0,0 0 0,0-1 0,-1 1 0,1 0 0,0 0 0,0 0 1,-1-1-1,1 1 0,0 1 0,-1-1 0,1 0 0,0 0 0,0 0 0,-1 1 0,1-1 0,0 1 0,0-1 0,0 1 1,0-1-1,-1 1 0,1 0 0,0-1 0,0 1 0,0 0 0,0 0 0,-1 2 0,-3 3-93,0 0 0,1 1 0,-1 0 0,2 0-1,-1 0 1,1 1 0,0-1 0,1 1 0,-1-1 0,1 1-1,1 0 1,-1 10 0,-2 19-2600,1 45 0,4-39-1696,3-7-1778</inkml:trace>
</inkml:ink>
</file>

<file path=ppt/ink/ink6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4.863"/>
    </inkml:context>
    <inkml:brush xml:id="br0">
      <inkml:brushProperty name="width" value="0.025" units="cm"/>
      <inkml:brushProperty name="height" value="0.025" units="cm"/>
    </inkml:brush>
  </inkml:definitions>
  <inkml:trace contextRef="#ctx0" brushRef="#br0">83 142 17905,'0'0'6011,"-10"9"-5467,3-3-315,0 1 0,1 0 0,0 1 0,0-1 0,1 1 0,0 0-1,0 0 1,1 1 0,0-1 0,0 1 0,1 0 0,0 0-1,1 0 1,-3 19 0,5-27-206,0 0-1,-1 0 1,1 0 0,0 0-1,0 0 1,0 0-1,0 0 1,0 0 0,0 0-1,1 0 1,-1 0 0,0 0-1,0 0 1,1-1-1,-1 1 1,1 0 0,-1 0-1,1 0 1,-1 0 0,1 0-1,-1-1 1,1 1-1,0 0 1,-1 0 0,1-1-1,0 1 1,0-1 0,-1 1-1,1-1 1,0 1-1,0-1 1,0 1 0,0-1-1,0 0 1,0 1 0,0-1-1,0 0 1,0 0-1,0 0 1,0 1 0,0-1-1,-1 0 1,1 0 0,0-1-1,2 1 1,2-1 17,-1 0 1,0 0 0,0-1-1,1 1 1,-1-1-1,0 0 1,0 0 0,-1 0-1,7-5 1,4-5-5,-2 0 1,0-1-1,0 0 0,-1 0 1,-1-1-1,0-1 1,-1 0-1,-1 0 1,0-1-1,-1 0 0,0 0 1,-2-1-1,0 0 1,-1 0-1,0 0 1,1-32-1,-8 39-431,-4 19-146,-4 22-562,8-16 2,0 1 0,1-1 0,0 1 0,2 0 0,0 0-1,1-1 1,4 30 0,-4-44 821,-1 0-1,1 1 1,-1-1-1,1 0 0,0 0 1,-1 0-1,1 1 1,0-1-1,0 0 0,0 0 1,0 0-1,0 0 1,0 0-1,0-1 0,1 2 1,21 4-6783</inkml:trace>
</inkml:ink>
</file>

<file path=ppt/ink/ink6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5.235"/>
    </inkml:context>
    <inkml:brush xml:id="br0">
      <inkml:brushProperty name="width" value="0.025" units="cm"/>
      <inkml:brushProperty name="height" value="0.025" units="cm"/>
    </inkml:brush>
  </inkml:definitions>
  <inkml:trace contextRef="#ctx0" brushRef="#br0">105 319 15567,'-7'12'2269,"-8"12"-1547,2 0 0,1 1 0,1 1 1,1 0-1,1 0 0,1 1 1,2 0-1,1 0 0,-3 41 0,8-68-717,-1 1 0,1 0 0,0-1 0,0 1 0,0 0 0,0 0 0,0-1 0,0 1 0,0 0 0,1 0 0,-1-1 0,0 1 0,0 0 0,0-1 0,1 1-1,-1 0 1,0-1 0,1 1 0,-1-1 0,1 1 0,-1 0 0,1-1 0,-1 1 0,1-1 0,-1 1 0,1-1 0,-1 0 0,1 1 0,0-1 0,-1 1 0,1-1 0,0 0 0,-1 0-1,1 1 1,0-1 0,-1 0 0,1 0 0,0 0 0,-1 0 0,1 0 0,0 0 0,1 0 0,1 0 34,0-1 0,0 0 0,-1 0 0,1 0-1,0 0 1,-1 0 0,1-1 0,-1 1 0,1-1 0,3-3 0,9-9 146,-2-1 0,0 0 0,0 0 1,-2-1-1,0-1 0,14-28 0,-7 8-129,-2-1-1,14-50 1,-22 63-11,-2 0 0,-1-1 0,0 1 0,-2-1 0,-1 0 0,-1 0 0,-2-1 0,-4-34 0,4 57-42,0-1-1,-1 0 1,1 1-1,-1-1 1,0 1-1,-1 0 1,1 0-1,-1 0 1,1 0-1,-7-7 1,8 10 10,0 0 0,0 0 0,-1 0 0,1 0 0,-1-1 0,1 2 1,-1-1-1,1 0 0,-1 0 0,1 0 0,-1 1 0,0-1 0,1 1 0,-1-1 0,0 1 0,0 0 0,1 0 0,-1 0 0,0 0 1,0 0-1,1 0 0,-1 0 0,0 0 0,0 1 0,1-1 0,-1 1 0,0-1 0,1 1 0,-1 0 0,1-1 0,-1 1 0,-2 2 1,-3 3 10,1-1 0,0 2 0,0-1 0,0 1 0,1 0 0,0 0 1,0 0-1,-5 10 0,-29 67 83,38-81-100,-5 10 35,0 1 1,1 0 0,1 1-1,-4 18 1,9-32-41,-1-1-1,0 1 1,0-1 0,0 1 0,0-1-1,1 1 1,-1 0 0,0-1 0,0 1-1,1-1 1,-1 1 0,1-1-1,-1 1 1,0-1 0,1 0 0,-1 1-1,1-1 1,-1 1 0,1-1-1,-1 0 1,1 1 0,-1-1 0,1 0-1,-1 0 1,1 0 0,0 1-1,-1-1 1,1 0 0,-1 0 0,1 0-1,0 0 1,-1 0 0,1 0 0,-1 0-1,1 0 1,0 0 0,-1 0-1,1 0 1,32-3 124,-28 2-100,1 0 24,12-1-168,0 0 1,0 0-1,0 2 0,31 3 0,-44-2 36,0-1-1,0 2 0,-1-1 0,1 1 0,-1-1 0,1 1 0,-1 0 0,0 1 0,1-1 0,-1 1 1,0 0-1,-1 0 0,1 0 0,0 0 0,-1 1 0,0-1 0,0 1 0,0 0 0,0 0 1,-1 0-1,1 1 0,2 8 0,0 0-70,-2 1 1,0 0-1,-1 1 0,0-1 1,-1 0-1,0 0 0,-2 1 0,-2 26 1,-2-9-3674,-2-2-3423</inkml:trace>
</inkml:ink>
</file>

<file path=ppt/ink/ink6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5.747"/>
    </inkml:context>
    <inkml:brush xml:id="br0">
      <inkml:brushProperty name="width" value="0.025" units="cm"/>
      <inkml:brushProperty name="height" value="0.025" units="cm"/>
    </inkml:brush>
  </inkml:definitions>
  <inkml:trace contextRef="#ctx0" brushRef="#br0">6 1 15471,'0'0'9027,"0"9"-8467,-6 793 5056,9-841-5247,1 1-1,15-62 0,-8 46-341,0-7-262,3 1 0,31-84 0,-43 138 216,1 1-1,0-1 1,1 1 0,-1 0-1,1 1 1,0-1-1,8-7 1,-11 11 10,-1 0 0,1 1 0,0-1-1,-1 0 1,1 1 0,0-1 0,0 1 0,0-1 0,-1 1 0,1-1 0,0 1 0,0-1 0,0 1 0,0 0 0,0 0 0,0-1 0,-1 1-1,1 0 1,0 0 0,0 0 0,0 0 0,0 0 0,0 0 0,0 0 0,0 0 0,0 1 0,0-1 0,0 0 0,0 1 0,-1-1 0,1 0 0,0 1-1,0-1 1,0 1 0,0-1 0,-1 1 0,1-1 0,0 1 0,-1 0 0,1-1 0,0 1 0,-1 0 0,1 0 0,-1 0 0,1-1 0,-1 1 0,1 0-1,-1 0 1,0 0 0,0 0 0,1 0 0,-1 0 0,0-1 0,0 1 0,0 0 0,0 1 0,3 7 8,-1-1 1,-1 1 0,0-1-1,0 1 1,0 0 0,-1-1-1,-1 1 1,1-1-1,-1 1 1,-1 0 0,1-1-1,-2 0 1,-2 10-1,5-19 20,0 1-1,0 0 0,0 0 0,0 0 0,0 0 0,0 0 0,0 0 0,-1 0 0,1-1 0,0 1 0,0 0 1,0 0-1,0 0 0,0 0 0,0 0 0,0 0 0,0 0 0,0 0 0,0 0 0,0 0 0,-1-1 1,1 1-1,0 0 0,0 0 0,0 0 0,0 0 0,0 0 0,0 0 0,0 0 0,-1 0 0,1 0 0,0 0 1,0 0-1,0 0 0,0 0 0,0 0 0,0 0 0,0 0 0,-1 0 0,1 0 0,0 0 0,0 0 1,0 0-1,0 0 0,0 0 0,0 1 0,0-1 0,-1 0 0,1 0 0,0 0 0,0 0 0,0 0 0,0 0 1,0 0-1,0 0 0,0 0 0,0 0 0,0 1 0,0-1 0,0 0 0,0 0 0,0 0 0,0 0 1,0 0-1,-2-17 249,7-23-408,-3 31 67,1 0 0,1 0-1,0 0 1,0 1 0,0 0-1,1-1 1,0 2 0,1-1 0,0 0-1,12-11 1,-15 17-384,0 1-1,1 0 1,-1 0 0,0 1-1,0-1 1,1 1-1,-1-1 1,1 1-1,-1 0 1,0 0 0,1 1-1,-1-1 1,7 2-1,-6-1-282,1 0 0,0-1 0,-1 1-1,1-1 1,0 0 0,0-1 0,5 0 0,2-5-631,0 0 1,0-1-1,-1 0 1,0-1 0,0 0-1,18-18 1,-27 24 982,30-29-6294</inkml:trace>
</inkml:ink>
</file>

<file path=ppt/ink/ink6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6.499"/>
    </inkml:context>
    <inkml:brush xml:id="br0">
      <inkml:brushProperty name="width" value="0.025" units="cm"/>
      <inkml:brushProperty name="height" value="0.025" units="cm"/>
    </inkml:brush>
  </inkml:definitions>
  <inkml:trace contextRef="#ctx0" brushRef="#br0">139 175 6118,'0'0'11013,"-10"9"-8771,-7 5-1339,1 2 0,1 0 0,-20 27 1,30-36-595,0 1 1,0-1 0,0 1 0,1 0-1,0 0 1,1 0 0,0 1-1,0-1 1,1 1 0,0 0 0,0-1-1,1 1 1,0 14 0,1-23-299,0 1 0,0-1 0,0 1 0,0-1 0,1 0 0,-1 1 0,0-1 0,0 1 0,1-1 0,-1 0 0,0 1 0,0-1 0,1 1 0,-1-1 0,0 0 0,1 1 0,-1-1 0,1 0 0,-1 0 0,0 1 0,1-1 0,-1 0 0,1 0 0,-1 0 0,0 0 0,1 1 0,-1-1 0,1 0 0,-1 0 0,1 0 0,-1 0 0,1 0 0,-1 0 0,1 0 0,-1 0 0,1 0 0,-1 0 0,1-1 0,-1 1 0,0 0 0,1 0 0,-1 0 0,1-1 0,-1 1 0,1 0 0,-1 0 0,1-1 0,22-13 374,-13 4-386,0-1 1,-1 0 0,0 0 0,-1-1 0,0 0-1,-1-1 1,0 0 0,6-17 0,-4 5-1187,0 0 1,9-45 0,-28 117 1054,5-26 293,1-1 0,1 0 0,-1 23 0,4-43-159,0 1 0,0-1-1,0 0 1,0 0-1,0 0 1,0 0 0,0 0-1,0 1 1,0-1-1,0 0 1,0 0-1,0 0 1,0 0 0,0 1-1,0-1 1,0 0-1,1 0 1,-1 0-1,0 0 1,0 0 0,0 0-1,0 1 1,0-1-1,0 0 1,0 0-1,0 0 1,1 0 0,-1 0-1,0 0 1,0 0-1,0 1 1,0-1 0,0 0-1,0 0 1,1 0-1,-1 0 1,0 0-1,0 0 1,0 0 0,0 0-1,1 0 1,-1 0-1,0 0 1,0 0-1,0 0 1,0 0 0,0 0-1,1 0 1,-1 0-1,0 0 1,0 0-1,0 0 1,0 0 0,0 0-1,1-1 1,-1 1-1,0 0 1,0 0 0,14-11 83,8-15-119,100-160-6527,-122 185 6593,0 0 1,0 1 0,0-1 0,0 1-1,1-1 1,-1 1 0,0-1-1,0 1 1,1 0 0,-1-1 0,0 1-1,0-1 1,1 1 0,-1-1-1,1 1 1,-1 0 0,0-1 0,1 1-1,-1 0 1,1-1 0,-1 1-1,1 0 1,-1 0 0,1 0 0,-1-1-1,1 1 1,-1 0 0,1 0-1,-1 0 1,1 0 0,-1 0-1,1 0 1,-1 0 0,2 0 0,-2 20 1124,-11 32 352,9-46-1407,-6 15 350,2 0 0,0 1 0,1-1 0,1 1 0,-2 31 0,8-46-482,0 0 1,1-1-1,-1 1 1,1-1-1,1 0 1,-1 1-1,1-2 1,0 1 0,0 0-1,1-1 1,5 6-1,19 27-198,-22-24 324,0 1 0,-1 0 1,0 0-1,-2 0 0,1 1 1,-2 0-1,0 0 0,-1 0 1,0 21-1,-2-28 105,0-1 0,-1 1-1,0 0 1,-1 0 0,0-1 0,0 1 0,-1-1-1,-4 11 1,5-14-13,-1-1 0,0 1 0,0-1 0,0 0 0,0 0 0,-1 0 0,1 0 0,-1 0 0,0-1-1,0 0 1,-1 1 0,1-2 0,-1 1 0,-7 3 0,10-5-144,0 0 1,0 0-1,0 0 0,1 0 0,-1-1 0,0 1 1,0-1-1,0 1 0,0-1 0,0 0 0,0 0 1,0 1-1,0-2 0,0 1 0,0 0 0,0 0 1,0-1-1,0 1 0,0-1 0,0 1 0,0-1 1,0 0-1,1 0 0,-1 0 0,0 0 1,0 0-1,1 0 0,-1 0 0,1-1 0,-1 1 1,1-1-1,0 1 0,-1-1 0,1 1 0,0-1 1,0 0-1,0 1 0,0-1 0,0 0 0,1 0 1,-1 0-1,0-3 0,-3-8-106,1-1 0,1 0 0,1 0 0,-1-26 0,3 15-61,0 0 0,2 1 1,1-1-1,1 1 0,1 0 1,1 0-1,0 1 0,2 0 0,19-35 1,11-8 222,83-107 1,-76 112 1,-31 37 165,-15 23-241,1 0-1,0 1 1,-1-1 0,1 0 0,-1 0 0,0 0 0,1 1 0,-1-1 0,0 0 0,1 0 0,-1 0 0,0 0 0,0 0 0,0 0 0,1 1-1,-1-1 1,0 0 0,-1 0 0,1 0 0,0 0 0,0 0 0,0 0 0,0 0 0,-1 0 0,1 1 0,-1-3 0,0 3-26,0 0 1,0 0 0,0 0 0,0 0 0,1 1 0,-1-1-1,0 0 1,0 0 0,0 1 0,0-1 0,0 0 0,1 1-1,-1-1 1,0 1 0,0-1 0,1 1 0,-1-1 0,0 1-1,0 0 1,1-1 0,-1 1 0,1 0 0,-1-1 0,0 2-1,-14 19-111,8-9 92,1-1 1,1 1-1,0 1 1,0-1-1,2 1 1,-1-1 0,2 1-1,-1 0 1,2 0-1,0 1 1,0-1-1,3 18 1,-2-29-8,0 1 0,0-1 0,1 0 0,-1 0 0,1 1 0,-1-1 0,1 0 0,0 0 0,0 0 0,0 0 0,0 0 1,0 0-1,0 0 0,1 0 0,-1-1 0,1 1 0,-1 0 0,1-1 0,0 1 0,-1-1 0,1 1 0,3 0 0,-2-1-206,0 1 0,1-1 0,-1-1-1,1 1 1,0 0 0,-1-1 0,1 0 0,-1 0-1,1 0 1,0 0 0,-1 0 0,7-2 0,0-1-933,0 0 1,0 0 0,-1-1 0,0 0 0,1 0-1,-1-1 1,-1-1 0,1 0 0,8-7 0,21-28-9551</inkml:trace>
</inkml:ink>
</file>

<file path=ppt/ink/ink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2.095"/>
    </inkml:context>
    <inkml:brush xml:id="br0">
      <inkml:brushProperty name="width" value="0.025" units="cm"/>
      <inkml:brushProperty name="height" value="0.025" units="cm"/>
    </inkml:brush>
  </inkml:definitions>
  <inkml:trace contextRef="#ctx0" brushRef="#br0">12 444 10858,'0'0'11291,"-3"11"-10907,-5 38 422,8-46-740,0-1-1,0 0 1,0 1-1,0-1 1,0 0-1,1 0 1,-1 1-1,0-1 1,1 0-1,0 0 1,0 0-1,-1 1 0,1-1 1,1 0-1,-1 0 1,0 0-1,0-1 1,1 1-1,-1 0 1,1 0-1,-1-1 1,1 1-1,0-1 1,0 1-1,0-1 0,0 0 1,0 0-1,0 0 1,0 0-1,0 0 1,0 0-1,0 0 1,0-1-1,1 1 1,-1-1-1,0 0 1,1 1-1,-1-1 1,0 0-1,0 0 0,1-1 1,-1 1-1,0 0 1,1-1-1,-1 1 1,0-1-1,0 0 1,0 0-1,0 0 1,0 0-1,0 0 1,0 0-1,0-1 1,0 1-1,0-1 0,1-1 1,13-13 117,-1-1 1,0 0-1,17-28 1,-18 24-89,1 1 0,25-26 1,-22 34-393,-8 17 179,-1 34 180,-9-36-59,0 0-1,1 0 1,-1 0 0,0 0-1,1 0 1,0 0 0,-1 0-1,1 0 1,1-1 0,-1 1 0,0 0-1,1-1 1,1 4 0,-2-6-2,0 0 1,-1 1-1,1-1 1,0 0 0,0 0-1,0 0 1,-1 0-1,1 0 1,0 0 0,0 0-1,-1-1 1,1 1 0,0 0-1,0 0 1,-1 0-1,1-1 1,0 1 0,0 0-1,-1-1 1,1 1-1,0-1 1,-1 1 0,1-1-1,-1 1 1,1-1-1,-1 1 1,1-1 0,-1 0-1,1 1 1,-1-1-1,1 0 1,-1 0 0,19-29 200,-14 21-137,3-5 210,48-66-1564,-53 75 1053,1 1 0,0-1-1,0 1 1,0 0-1,1 0 1,0 1-1,-1-1 1,1 1-1,0 0 1,1 0-1,-1 1 1,0-1-1,8-1 1,-11 4 274,-1 0 1,1 0-1,-1 0 1,0 1-1,1-1 1,-1 0-1,1 1 0,-1-1 1,0 1-1,1 0 1,-1-1-1,0 1 1,0 0-1,0 0 1,1 0-1,-1 0 0,0 0 1,0 0-1,0 0 1,0 0-1,-1 0 1,1 0-1,0 0 1,1 3-1,-2-3 0,1 0 0,-1 1 1,1-1-1,0 0 0,0 0 0,-1 0 0,1 0 0,0 0 1,0 0-1,0 0 0,0 0 0,0 0 0,0 0 1,1 0-1,-1-1 0,0 1 0,0 0 0,0-1 0,1 1 1,-1-1-1,0 0 0,1 1 0,-1-1 0,0 0 1,1 0-1,-1 0 0,1 1 0,-1-2 0,0 1 1,1 0-1,-1 0 0,0 0 0,1-1 0,-1 1 0,0 0 1,1-1-1,-1 1 0,2-2 0,3-3 190,0 1 0,0-1-1,0 0 1,-1-1 0,0 1 0,0-1 0,0 0-1,-1 0 1,5-8 0,32-67 297,-34 66-531,1-7 94,1 1-428,-7 22 142,-1 12 67,-1-5 166,0-1 1,0 1-1,1-1 1,0 0 0,0 1-1,1-1 1,0 0-1,0 0 1,5 10 0,-5-14-3,-1-1 1,1 0 0,0 0 0,0 0 0,0 0 0,0 0 0,0 0 0,0 0 0,1 0 0,-1-1 0,1 1 0,-1-1 0,1 0 0,-1 0-1,1 0 1,0 0 0,-1 0 0,1 0 0,0-1 0,0 0 0,0 1 0,0-1 0,-1 0 0,1 0 0,0-1 0,0 1 0,0 0 0,2-2 0,2 1 111,0-1 1,0-1 0,0 1 0,-1-1 0,1 0-1,-1-1 1,0 1 0,0-1 0,0-1 0,8-7 0,53-58 274,-42 42-437,-10 11-173,21-21-525,-34 36 387,0 1 0,0 0 0,-1 0 0,1-1 1,0 1-1,0 0 0,0 0 0,1 1 0,-1-1 1,4-1-1,-5 8-6868,-4 4 250</inkml:trace>
</inkml:ink>
</file>

<file path=ppt/ink/ink6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6.840"/>
    </inkml:context>
    <inkml:brush xml:id="br0">
      <inkml:brushProperty name="width" value="0.025" units="cm"/>
      <inkml:brushProperty name="height" value="0.025" units="cm"/>
    </inkml:brush>
  </inkml:definitions>
  <inkml:trace contextRef="#ctx0" brushRef="#br0">61 1 18385,'0'0'6278,"-8"12"-5189,3-6-928,0 1 29,0 0-1,1 0 1,0 0-1,0 0 0,0 1 1,1-1-1,0 1 1,1 0-1,0 0 1,0 0-1,-1 9 1,1 9 327,-1 10 189,2 55-1,1-83-664,0-1 0,1 1 0,0 0 1,1-1-1,0 1 0,0-1 0,0 0 0,1 0 0,0 1 0,0-2 0,1 1 0,0 0 0,7 8 0,-9-13-23,0 0-1,0 0 0,0 0 0,0 0 0,1 0 1,-1 0-1,1 0 0,-1-1 0,1 1 0,0-1 0,-1 0 1,1 0-1,0 0 0,0 0 0,0 0 0,0-1 1,0 1-1,0-1 0,0 0 0,5 0 0,-3-1 36,-1 0 0,0-1 0,1 1 0,-1-1 0,0 0 0,0 0 0,0-1 0,0 1 0,0-1 0,0 0 0,-1 1 0,5-5 0,7-10 152,-1 0 0,-1-1 0,0-1-1,13-25 1,-24 40-202,10-15-268,-1-1 0,-1 0 0,-1-1-1,0 0 1,9-42 0,-17 63 183,-1 0 0,0-1 0,0 1 0,0-1 0,0 1 0,1-1 0,-1 1 0,0 0 0,0-1 0,0 1 0,0-1 0,0 1 0,0-1 0,0 1 0,0-1 0,-1 1 0,1 0 0,0-1 0,0 1 0,0-1 0,0 1 0,0 0 0,-1-1 0,1 1 0,0-1 0,0 1 0,-1 0 0,1-1 0,0 1 0,-1 0 0,1-1 0,0 1 0,-1 0 0,1 0 0,0-1 0,-2 1 0,-15 7-2780,-16 21-2815,6 4-324,-1 3-2764</inkml:trace>
</inkml:ink>
</file>

<file path=ppt/ink/ink6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7.980"/>
    </inkml:context>
    <inkml:brush xml:id="br0">
      <inkml:brushProperty name="width" value="0.025" units="cm"/>
      <inkml:brushProperty name="height" value="0.025" units="cm"/>
    </inkml:brush>
  </inkml:definitions>
  <inkml:trace contextRef="#ctx0" brushRef="#br0">0 212 13581,'0'0'8632,"9"1"-5787,-3-2-2498,1 1-1,0-1 1,-1 0-1,1 0 1,-1-1-1,1 1 1,-1-2-1,11-4 1,-14 6-468,0-1 0,0 1 1,0-1-1,-1 0 0,1 1 1,-1-1-1,1 0 0,-1-1 1,0 1-1,0 0 0,0-1 1,0 1-1,0-1 0,-1 0 1,1 1-1,-1-1 0,0 0 1,1 0-1,-1 0 0,-1 0 1,1 0-1,0 0 0,-1 0 1,1-4-1,-1 6 173,0 1 1,0-1-1,0 1 1,0 0-1,0-1 1,0 1-1,0-1 1,0 1-1,0-1 1,0 1-1,0 0 1,0-1-1,0 1 1,0-1-1,-1 1 1,1 0-1,0-1 1,0 1-1,0 0 1,-1-1-1,1 1 1,0 0-1,0-1 0,-1 1 1,1 0-1,0-1 1,-1 1-1,1 0 1,0 0-1,-1 0 1,1-1-1,-1 1 1,1 0-1,0 0 1,-1 0-1,1 0 1,0 0-1,-1-1 1,1 1-1,-1 0 1,1 0-1,-1 0 1,1 0-1,0 0 1,-1 0-1,1 1 1,-1-1-1,1 0 1,0 0-1,-1 0 1,1 0-1,-1 0 1,0 1-1,0 0 49,-1-1 0,1 1 0,0 0 0,-1 0 0,1 0 1,0 0-1,0 0 0,-1 0 0,1 0 0,0 0 0,0 1 0,0-1 0,-1 3 0,-1 5-27,0 0 0,0 1 0,1-1 0,1 1-1,-1-1 1,1 1 0,1 0 0,0 0 0,1 0 0,-1-1-1,4 12 1,-3-20-66,-1 1-1,1 0 1,0-1-1,1 0 1,-1 1-1,0-1 1,0 0-1,1 0 1,-1 1-1,0-1 1,1 0-1,-1 0 1,1 0-1,-1-1 1,1 1-1,0 0 1,-1-1-1,1 1 1,0-1-1,0 1 0,-1-1 1,1 0-1,0 0 1,0 0-1,-1 0 1,1 0-1,0 0 1,0 0-1,0-1 1,-1 1-1,1 0 1,0-1-1,-1 0 1,1 1-1,1-2 1,6-1 39,0 0 1,-1-1 0,1 1-1,-1-2 1,10-6 0,6-8-96,38-43 1,-28 26-56,-33 79-100,-7 38 689,6-80-477,0-1 1,0 0-1,0 0 1,0 1-1,0-1 1,0 0-1,0 0 1,0 1-1,0-1 1,0 0-1,0 0 1,0 1 0,0-1-1,0 0 1,0 0-1,1 1 1,-1-1-1,0 0 1,0 0-1,0 1 1,0-1-1,0 0 1,1 0-1,-1 0 1,0 1-1,0-1 1,0 0-1,1 0 1,-1 0-1,0 0 1,0 0-1,0 0 1,1 1-1,-1-1 1,0 0-1,0 0 1,1 0-1,-1 0 1,0 0-1,0 0 1,1 0-1,-1 0 1,0 0-1,0 0 1,1 0-1,-1 0 1,0 0-1,17-9 246,11-16-59,-4-2-194,43-42-836,-67 69 827,0-1 0,1 1-1,-1 0 1,0 0 0,0-1 0,0 1 0,1 0 0,-1 0 0,0 0 0,0-1 0,1 1 0,-1 0 0,0 0-1,1 0 1,-1 0 0,0 0 0,1-1 0,-1 1 0,0 0 0,1 0 0,-1 0 0,0 0 0,0 0 0,1 0 0,-1 0-1,0 0 1,1 0 0,-1 0 0,0 0 0,1 1 0,-1-1 0,0 0 0,1 0 0,-1 0 0,0 0 0,0 0 0,1 1-1,-1-1 1,0 0 0,0 0 0,1 0 0,-1 1 0,6 17 44,-6-16-25,0-1 0,0 1 0,1 0 0,-1 0 0,0-1 0,1 1 1,-1 0-1,1-1 0,0 1 0,0-1 0,-1 1 0,1-1 0,0 1 0,0-1 0,0 1 1,1-1-1,-1 0 0,0 0 0,0 1 0,1-1 0,-1 0 0,2 1 0,4-2 31,-1 1 0,0-1 0,0-1 0,0 1 0,1-1 0,-1 0 0,0 0 0,0-1 0,0 1 0,0-2-1,-1 1 1,1 0 0,-1-1 0,1 0 0,-1-1 0,9-6 0,6-5-85,0-2 0,28-30 0,-33 26-30,-28 23 113,-32 26 118,41-24-132,2-3-13,1 0 0,-1 1-1,0-1 1,1 1-1,0 0 1,-1-1 0,1 1-1,0 0 1,0 0 0,0 0-1,0 0 1,0 0-1,0 0 1,0 0 0,0 2-1,35-36 628,-34 31-648,0 1 0,0 0 0,0 0 0,0-1 1,1 1-1,-1 0 0,0 0 0,0 0 0,1-1 0,-1 1 0,0 0 1,1 0-1,-1 0 0,0 0 0,0-1 0,1 1 0,-1 0 0,0 0 1,1 0-1,-1 0 0,0 0 0,1 0 0,-1 0 0,0 0 0,1 0 1,-1 0-1,0 0 0,1 0 0,-1 0 0,0 0 0,1 0 0,-1 1 1,0-1-1,0 0 0,1 0 0,-1 0 0,0 0 0,1 1 0,-1-1 1,0 0-1,0 0 0,0 0 0,1 1 0,-1-1 0,0 0 0,0 0 0,0 1 1,1 0-1,4 25-5,-5 51 287,-1-55-298,1-22 24,0 1 1,0 0-1,0 0 0,0 0 1,0 0-1,0 0 0,0 0 1,0-1-1,1 1 1,-1 0-1,0 0 0,1 0 1,-1-1-1,0 1 0,1 0 1,-1 0-1,1-1 1,-1 1-1,1 0 0,0 0 1,-1-1-1,1 1 0,0-1 1,-1 1-1,1-1 1,0 1-1,-1-1 0,1 1 1,0-1-1,0 0 0,1 1 1,1-1 5,0 1 1,0-1 0,-1 0-1,1 0 1,0-1-1,0 1 1,0 0 0,0-1-1,5-1 1,55-28 96,-29 11-104,-34 20 0,1-1 0,-1 0 0,1 1 0,-1-1 0,0 1 0,1-1 0,-1 1 0,1-1 0,-1 1 0,0-1 0,0 1 0,1-1 0,-1 1 0,0-1 0,0 1 0,0 0 0,0-1 0,1 1 0,-1-1 0,0 1 0,0 0 0,0-1 0,0 1 0,0-1 0,-1 1 0,1 0 0,0-1 0,0 1 0,0-1 0,0 1 0,-1-1 0,1 1 0,0-1 0,-1 2 0,0 14 0,4-17 0,-1 0 0,0 0 0,1 0 0,-1 0 0,0 0 0,0 0 0,0-1 0,0 1 0,0-1 0,0 1 0,0-1 0,2-2 0,8-10 0,-1 0 0,0 0 0,15-30 0,-22 37 0,-1 0 0,0 0 0,0-1 0,-1 1 0,0-1 0,0 1 0,-1-1 0,0 0 0,-1 0 0,1 1 0,-2-13 0,1 19 0,0 1 0,0-1 0,0 1 0,0-1 0,-1 1 0,1-1 0,0 1 0,0-1 0,0 1 0,0-1 0,-1 1 0,1-1 0,0 1 0,-1 0 0,1-1 0,0 1 0,-1-1 0,1 1 0,0 0 0,-1-1 0,1 1 0,-1 0 0,1-1 0,0 1 0,-1 0 0,1 0 0,-1-1 0,1 1 0,-1 0 0,1 0 0,-1 0 0,1 0 0,-1 0 0,1 0 0,-1-1 0,0 1 0,1 0 0,-1 1 0,1-1 0,-1 0 0,1 0 0,-1 0 0,1 0 0,-1 0 0,1 0 0,-1 1 0,1-1 0,-1 0 0,1 0 0,0 1 0,-1-1 0,0 1 0,-1 0 0,0 0 0,0 1 0,0-1 0,1 0 0,-1 1 0,0-1 0,1 1 0,-1 0 0,1-1 0,0 1 0,-3 3 0,3-3 0,0 1 0,0-1 0,1 0 0,-1 0 0,0 0 0,1 1 0,-1-1 0,1 0 0,0 0 0,0 1 0,0-1 0,0 0 0,0 1 0,0-1 0,1 0 0,-1 1 0,1-1 0,0 0 0,-1 0 0,1 0 0,0 0 0,0 1 0,2 1 0,-1-2 0,0 0 0,1-1 0,-1 1 0,0-1 0,1 1 0,-1-1 0,1 0 0,0 0 0,-1 0 0,1 0 0,0-1 0,-1 1 0,1-1 0,0 1 0,0-1 0,3 0 0,7-1 0,-1 1 0,0-2 0,0 0 0,1 0 0,-1-1 0,-1-1 0,20-8 0,-10 2 0,0-1 0,-1-2 0,20-15 0,-45 34 7,-1 0 0,0 0 0,1 1 1,1 0-1,-1 0 0,1 0 0,0 0 0,0 0 0,1 1 1,-3 11-1,5-17-17,0 0 1,0 1 0,0-1-1,1 1 1,0-1-1,-1 1 1,1-1 0,0 1-1,0-1 1,0 1 0,0-1-1,1 1 1,-1-1 0,1 1-1,-1-1 1,1 1-1,0-1 1,0 0 0,0 1-1,0-1 1,1 0 0,-1 0-1,1 0 1,-1 0-1,1 0 1,0 0 0,-1 0-1,1-1 1,0 1 0,0-1-1,0 1 1,0-1-1,1 0 1,-1 1 0,0-1-1,0-1 1,1 1 0,-1 0-1,1 0 1,-1-1-1,5 1 1,1 1-953,1-1 1,0-1-1,0 1 0,0-1 1,0-1-1,11-1 0,16-10-8038</inkml:trace>
</inkml:ink>
</file>

<file path=ppt/ink/ink6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8.946"/>
    </inkml:context>
    <inkml:brush xml:id="br0">
      <inkml:brushProperty name="width" value="0.025" units="cm"/>
      <inkml:brushProperty name="height" value="0.025" units="cm"/>
    </inkml:brush>
  </inkml:definitions>
  <inkml:trace contextRef="#ctx0" brushRef="#br0">208 233 18610,'1'-8'654,"0"0"1,0 0-1,0 0 1,-1 0-1,0 1 1,-1-1-1,-1-9 1,1 15-492,1 0 0,-1 0 1,0 0-1,0 0 1,0 1-1,0-1 1,0 0-1,-1 0 1,1 1-1,-1-1 1,1 1-1,-1-1 0,1 1 1,-1-1-1,0 1 1,1 0-1,-1 0 1,0 0-1,0 0 1,0 0-1,0 0 1,0 1-1,0-1 0,0 1 1,0-1-1,-1 1 1,1 0-1,0 0 1,0 0-1,-4 0 1,1 1-138,-1 0 0,1 0 1,-1 0-1,1 1 1,-1-1-1,1 1 0,0 1 1,0-1-1,0 1 1,0 0-1,1 0 0,-1 0 1,1 1-1,0-1 0,0 1 1,0 0-1,0 1 1,1-1-1,-1 0 0,1 1 1,0 0-1,1 0 0,-4 7 1,-2 5-57,0 0 0,2 0 0,0 1 0,1 0 0,-6 34 0,10-42 8,0 1-1,0-1 0,1 1 1,0 0-1,1-1 0,3 14 1,-4-23 17,0 1 0,1 0 1,-1-1-1,1 1 0,0-1 1,-1 1-1,1-1 0,0 1 1,0-1-1,0 0 0,0 1 1,0-1-1,0 0 0,0 0 1,1 0-1,-1 0 0,0 0 1,1 0-1,1 1 0,0-1 3,-1-1 0,0 0-1,1 0 1,-1 1 0,1-1-1,-1-1 1,0 1 0,1 0 0,-1-1-1,1 1 1,-1-1 0,0 1-1,0-1 1,1 0 0,-1 0-1,0 0 1,4-3 0,3-2 16,0-1 0,0 0 1,0-1-1,-1 0 0,0 0 1,-1-1-1,0 0 0,9-14 1,45-85 146,-58 102-158,35-95 170,-24 61 114,-23 71-303,1 1 1,1 0 0,1 1 0,2-1-1,2 1 1,3 62 0,-2-92 14,1-1 0,0 1 1,0 0-1,1-1 0,-1 1 1,1 0-1,-1-1 0,1 1 1,0-1-1,0 1 0,0-1 1,0 1-1,0-1 0,1 0 1,-1 1-1,1-1 0,-1 0 0,1 0 1,3 3-1,-3-4 11,0-1-1,0 1 1,0-1 0,0 0 0,0 0-1,0 0 1,0 0 0,0 0-1,0 0 1,0 0 0,-1 0-1,1-1 1,0 1 0,0-1-1,0 1 1,0-1 0,0 0-1,-1 0 1,1 0 0,0 0-1,-1 0 1,1 0 0,0-1-1,-1 1 1,0 0 0,1-1-1,-1 1 1,2-3 0,16-16 76,-1-1-1,-1-1 1,-1 0 0,-1-1 0,14-29 0,-3 1-16,27-82 1,-40 88-123,-8 25-489,-4 52 264,-10 156 694,9-187-403,0-1 0,0 1 0,0-1 0,0 1 0,0-1 0,0 0 0,0 1 1,0-1-1,0 1 0,0-1 0,0 1 0,0-1 0,0 0 0,0 1 1,1-1-1,-1 1 0,0-1 0,0 1 0,0-1 0,1 0 0,-1 1 0,0-1 1,0 0-1,1 1 0,-1-1 0,0 0 0,1 1 0,-1-1 0,1 0 0,-1 0 1,0 0-1,1 1 0,-1-1 0,1 0 0,-1 0 0,0 0 0,1 0 1,-1 0-1,1 1 0,-1-1 0,1 0 0,-1 0 0,1 0 0,-1 0 0,0 0 1,1-1-1,0 1 0,20-13 653,-1-13-462,0-1 0,-2-1 0,-1-1 0,22-49 0,-21 40-24,-17 37-198,-1 0-1,0 0 1,1 0 0,-1 0-1,1 0 1,0 0-1,-1 0 1,1 0-1,0 0 1,-1 0-1,1 0 1,0 0-1,0 1 1,0-1 0,0 0-1,0 0 1,0 1-1,1-2 1,-1 3 3,-1-1-1,1 1 1,-1-1 0,0 1 0,1-1 0,-1 1-1,1-1 1,-1 1 0,0-1 0,1 1 0,-1-1 0,0 1-1,1-1 1,-1 1 0,0 0 0,0-1 0,0 1-1,0 0 1,0-1 0,0 1 0,0 0 0,0-1-1,0 2 1,0 61-765,0-47 431,-1 30-1499,0 17-2515,3-24-1974,2-28 336</inkml:trace>
</inkml:ink>
</file>

<file path=ppt/ink/ink6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9.275"/>
    </inkml:context>
    <inkml:brush xml:id="br0">
      <inkml:brushProperty name="width" value="0.025" units="cm"/>
      <inkml:brushProperty name="height" value="0.025" units="cm"/>
    </inkml:brush>
  </inkml:definitions>
  <inkml:trace contextRef="#ctx0" brushRef="#br0">83 0 15022,'0'0'9641,"-10"8"-8151,6-5-1356,-38 33 1211,39-32-1235,0-1 0,1 0 1,-1 1-1,1-1 0,0 1 1,0 0-1,0 0 0,1 0 1,-1 0-1,1 0 0,0 0 0,0 0 1,1 0-1,-1 6 0,1-9-111,1 0-1,-1-1 1,1 1-1,-1-1 1,1 1-1,-1-1 1,1 1 0,-1-1-1,1 1 1,0-1-1,-1 0 1,1 1-1,0-1 1,0 0-1,-1 0 1,1 1-1,0-1 1,0 0-1,-1 0 1,1 0-1,0 0 1,0 0-1,-1 0 1,1 0-1,1 0 1,30-1-128,-23 1 35,26-1-381,-22 0 165,0 0 1,1 1-1,-1 1 0,16 2 1,-29-3 322,1 1 0,0-1 0,0 0 1,-1 1-1,1-1 0,-1 1 1,1-1-1,0 1 0,-1-1 1,1 1-1,-1-1 0,1 1 1,-1 0-1,1-1 0,-1 1 0,0 0 1,1-1-1,-1 1 0,0 0 1,1 0-1,-1-1 0,0 1 1,0 0-1,0 0 0,0 0 1,0-1-1,0 1 0,0 0 0,0 0 1,0-1-1,0 1 0,0 0 1,0 0-1,-1 0 0,1-1 1,0 2-1,-14 28 1347,6-19-1054,0-1 0,-1 0 1,-1 0-1,-16 13 0,-15 0-944,38-22 255,0 0-1,-1 0 1,1 0-1,0 0 0,-1-1 1,1 1-1,0-1 1,-1 0-1,1 0 1,-5-1-1,-8-5-6406</inkml:trace>
</inkml:ink>
</file>

<file path=ppt/ink/ink6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0.167"/>
    </inkml:context>
    <inkml:brush xml:id="br0">
      <inkml:brushProperty name="width" value="0.025" units="cm"/>
      <inkml:brushProperty name="height" value="0.025" units="cm"/>
    </inkml:brush>
  </inkml:definitions>
  <inkml:trace contextRef="#ctx0" brushRef="#br0">9 260 17713,'0'0'4302,"-1"11"-3261,-4 309 2691,7-342-2326,1-1 0,8-28 1,6-37-1499,-13 54 52,-1-1 1,-2 0-1,-1 1 1,-6-40-1,6 72 34,-1-1 0,1 1 0,-1 0 0,0-1-1,0 1 1,0 0 0,0 0 0,0-1 0,0 1 0,-1 0 0,1 0 0,-1 0 0,0 0-1,-2-1 1,4 2 1,0 1-1,0 0 1,-1 0-1,1 0 1,0-1-1,-1 1 0,1 0 1,0 0-1,-1 0 1,1 0-1,0 0 1,-1 0-1,1 0 1,0 0-1,-1 0 1,1 0-1,-1 0 0,1 0 1,0 0-1,-1 0 1,1 0-1,0 0 1,-1 0-1,1 0 1,0 0-1,-1 0 0,1 1 1,0-1-1,-1 0 1,1 0-1,-1 1 1,-5 19-185,5-12 165,1 0 0,0-1 0,0 1 0,1 0 1,0 0-1,0-1 0,1 1 0,0-1 0,0 1 0,1-1 0,-1 0 0,7 11 1,-6-15 1,-1 0 0,0 0 0,0 0 1,1 0-1,-1-1 0,1 1 1,0-1-1,0 0 0,0 0 1,0 0-1,0 0 0,1 0 1,-1-1-1,0 0 0,1 1 1,-1-1-1,1 0 0,0-1 1,-1 1-1,1-1 0,-1 1 1,1-1-1,0 0 0,-1 0 1,1-1-1,0 1 0,-1-1 1,1 0-1,4-1 0,1-2 67,-1 0 0,0 0 0,0 0 0,0-1 0,0 0-1,-1 0 1,0-1 0,0 0 0,0-1 0,-1 1 0,0-1-1,0 0 1,-1-1 0,7-12 0,-1 2 26,-1 0 0,-1-1 0,-1 0 0,0-1 1,5-26-1,-12 44-65,1-4 24,0-1 1,-1 0-1,0 0 0,0 0 1,0 0-1,-1 0 0,0 0 1,0 0-1,-3-12 1,3 19-33,0 0 1,0 0 0,0-1-1,0 1 1,0 0 0,0 0 0,0 0-1,0-1 1,-1 1 0,1 0-1,0 0 1,0 0 0,0 0 0,0-1-1,0 1 1,-1 0 0,1 0-1,0 0 1,0 0 0,0 0 0,-1 0-1,1-1 1,0 1 0,0 0-1,0 0 1,-1 0 0,1 0-1,0 0 1,0 0 0,0 0 0,-1 0-1,1 0 1,0 0 0,0 0-1,0 0 1,-1 0 0,1 0 0,0 0-1,0 0 1,-1 0 0,1 1-1,0-1 1,0 0 0,0 0 0,0 0-1,-1 0 1,-9 12-96,-3 15-38,4 0 111,2-1 1,2 1-1,-6 54 0,7 83 334,4-154-268,0-3-16,0 0 1,0 0 0,1-1-1,0 1 1,0 0-1,0 0 1,1-1 0,0 1-1,1-1 1,3 8-1,-5-13-3,1 1 0,-1 0 0,1 0 0,-1-1 0,1 1 0,0-1-1,0 1 1,-1-1 0,1 0 0,0 0 0,0 0 0,0 0 0,1 0-1,-1 0 1,0 0 0,0-1 0,0 1 0,1-1 0,-1 1-1,0-1 1,1 0 0,-1 0 0,0 0 0,0-1 0,1 1 0,-1 0-1,0-1 1,0 1 0,1-1 0,-1 0 0,0 0 0,0 0-1,0 0 1,3-2 0,5-2 19,-1-1-1,1 0 1,-1-1 0,0 0-1,-1 0 1,1-1-1,-1 0 1,-1 0-1,0-1 1,12-19 0,-9 11-94,0 0 1,-1-1 0,-1 0 0,0-1 0,6-26 0,-13 40 9,-2 10 15,-18 97 77,17-87-47,-2 48 65,4-58-59,0-1 1,1 0-1,-1 0 1,0 1-1,1-1 1,0 0-1,0 0 1,1 0 0,-1 0-1,1 0 1,2 5-1,-3-8-25,0 0-1,1 1 1,-1-1 0,0 0-1,0 0 1,1 0-1,-1 0 1,1 0 0,-1 0-1,1-1 1,0 1-1,-1 0 1,1-1 0,0 1-1,-1-1 1,1 0-1,0 1 1,-1-1 0,1 0-1,0 0 1,0 0-1,-1 0 1,1-1 0,0 1-1,-1 0 1,1-1 0,0 1-1,-1-1 1,1 1-1,0-1 1,-1 0 0,1 0-1,-1 0 1,1 0-1,-1 0 1,0 0 0,1 0-1,-1 0 1,0-1-1,2-1 1,25-29-2950,-11 3-3373,-7-3-2346</inkml:trace>
</inkml:ink>
</file>

<file path=ppt/ink/ink6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0.575"/>
    </inkml:context>
    <inkml:brush xml:id="br0">
      <inkml:brushProperty name="width" value="0.025" units="cm"/>
      <inkml:brushProperty name="height" value="0.025" units="cm"/>
    </inkml:brush>
  </inkml:definitions>
  <inkml:trace contextRef="#ctx0" brushRef="#br0">1 52 21204,'0'0'10010,"0"15"-9888,1 40 158,-1 31-43,23 167-1,-23-252-232,0 0 1,1 1-1,-1-1 1,0 0-1,0 1 1,1-1-1,-1 0 1,0 0-1,1 1 0,0-1 1,-1 0-1,1 0 1,0 0-1,-1 0 1,1 0-1,0 0 1,0 0-1,0 0 0,0 0 1,0 0-1,0 0 1,0 0-1,2 0 1,-2-1 6,0 0 0,0 0 1,1 0-1,-1 0 0,0-1 1,0 1-1,0 0 0,0-1 0,0 1 1,1-1-1,-1 0 0,0 1 1,0-1-1,0 0 0,-1 1 1,1-1-1,0 0 0,0 0 1,1-2-1,7-7 75,-1-1 0,-1 0 0,8-16 0,-14 26-85,24-47-1,-2 0 0,-3-1 0,-1-2 0,-3 0 0,-2 0 0,10-67 0,-36 132-3928,-4 16-3018,0 4-715,0 1-3688</inkml:trace>
</inkml:ink>
</file>

<file path=ppt/ink/ink6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1.200"/>
    </inkml:context>
    <inkml:brush xml:id="br0">
      <inkml:brushProperty name="width" value="0.025" units="cm"/>
      <inkml:brushProperty name="height" value="0.025" units="cm"/>
    </inkml:brush>
  </inkml:definitions>
  <inkml:trace contextRef="#ctx0" brushRef="#br0">7 221 18129,'0'0'3347,"-1"9"-395,-1-2-2698,1-4 130,0 1 0,1 0 0,-1 0 0,1-1 0,-1 1 1,1 0-1,0 0 0,1 0 0,0 6 0,0-9-304,0 1 1,0-1-1,0 0 0,0 0 1,0 1-1,0-1 1,0 0-1,0 0 1,1 0-1,-1 0 0,0-1 1,1 1-1,-1 0 1,1 0-1,-1-1 0,1 1 1,-1-1-1,1 1 1,-1-1-1,1 0 1,-1 0-1,1 0 0,0 0 1,-1 0-1,1 0 1,-1 0-1,1 0 0,0 0 1,-1-1-1,1 1 1,2-2-1,7-1-94,0 0 0,-1-1 0,1 0-1,-1-1 1,0 0 0,-1-1 0,1 0 0,-1 0 0,0-1-1,14-14 1,-14 12-156,0 1 0,1 1 0,0 0 0,0 0 0,0 1 0,1 0-1,0 0 1,18-5 0,-29 11 170,1-1-1,0 1 1,0 0 0,0 0-1,0 0 1,0 0-1,0 0 1,0 0 0,0 0-1,-1 0 1,1 0-1,0 0 1,0 0 0,0 0-1,0 1 1,0-1 0,0 0-1,-1 1 1,1-1-1,0 1 1,0-1 0,0 1-1,-1-1 1,1 1-1,0-1 1,-1 1 0,1 0-1,0-1 1,-1 1-1,1 0 1,-1 0 0,1-1-1,0 2 1,0 2 78,0 0 0,0-1 0,-1 1 0,1 0 0,-1-1 0,1 1 0,-1 0 0,-1 7 0,-2 8 304,0-1 1,-9 29 0,3-21-220,9-26-154,0 0 0,0 0 0,0 0 0,0 0 0,0 0 0,0 0-1,0 0 1,0 0 0,-1 0 0,1 0 0,0 0 0,0 0 0,0 0 0,0 0 0,0 0 0,0 0 0,0 0 0,0 0 0,0 0 0,0 0 0,0 0 0,-1 0 0,1 0 0,0 0 0,0 0 0,0 0 0,0 0 0,0 0 0,0 0 0,0 0 0,0 0 0,0 0 0,0 0 0,0 0 0,0 0 0,5-41 742,1 6-467,-5 19-284,2-4 0,-1 0 0,-1 0 0,-1-1 0,0 1 0,-7-35 0,9 78-1067,-3-20 792,1 0 0,0 0 0,0 0 0,0 0 0,1 1 0,-1-1 0,1 0 0,-1 0 0,1-1 0,0 1 0,3 5 0,-2-4-95,1-1-1,-1 0 1,1 0-1,0 0 1,0 0-1,0 0 1,1-1-1,-1 1 1,1-1-1,-1 0 0,1 0 1,0 0-1,-1 0 1,1-1-1,0 0 1,0 0-1,0 0 1,0 0-1,1 0 1,-1-1-1,0 0 1,0 0-1,0 0 1,0 0-1,0-1 1,1 0-1,-1 0 1,0 0-1,5-2 1,-1 1 180,0-1 1,0 0-1,0-1 1,-1 0-1,1 0 1,-1 0 0,0-1-1,0 0 1,-1-1-1,1 0 1,-1 1-1,0-2 1,7-9 0,-11 12 589,0 0 1,0 0 0,0-1 0,-1 1 0,1-1 0,-1 1-1,0-1 1,0 1 0,-1-1 0,1-9 0,-1 13-184,0 0 1,-1 0 0,1 0 0,0 0-1,0 0 1,0-1 0,-1 1-1,1 0 1,-1 0 0,1 0-1,-1 0 1,1 0 0,-1 0-1,1 0 1,-1 1 0,0-1-1,0 0 1,1 0 0,-3-1 0,2 1-55,-1 1 1,1 0 0,-1-1 0,1 1 0,-1 0 0,0-1 0,1 1 0,-1 0 0,1 0 0,-1 0 0,1 0 0,-1 1 0,1-1 0,-1 0 0,0 1 0,1-1 0,0 1-1,-4 1 1,0 1 11,0 0 1,0 0-1,1 1 0,-1-1 0,1 1 0,-1 1 0,1-1 0,0 0 0,1 1 0,-1 0 0,1 0 0,0 0 0,0 0 0,-3 10 0,-1 1 49,1 0-1,1 0 0,0 0 0,-1 17 1,4-24-84,1 0 1,0 0 0,0-1 0,1 1-1,0 0 1,3 15 0,-3-22-118,1 0 0,0 0 0,-1 0-1,1 0 1,0-1 0,0 1 0,0 0 0,0-1 0,0 1 0,1 0 0,-1-1 0,0 1 0,1-1 0,-1 0-1,1 0 1,-1 1 0,1-1 0,0 0 0,-1 0 0,1 0 0,0-1 0,0 1 0,0 0 0,0-1-1,0 1 1,0-1 0,0 0 0,0 1 0,0-1 0,0 0 0,0 0 0,0 0 0,0-1 0,0 1-1,2-1 1,5-1 6,1-1 0,-1 0 0,0 0 0,0-1-1,-1 0 1,1-1 0,-1 0 0,0 0 0,0 0 0,0-1-1,-1-1 1,0 1 0,0-1 0,9-13 0,-7 9-5,-1 1 1,0-2 0,-1 1 0,0-1 0,-1 0-1,0 0 1,-1 0 0,0-1 0,-1 0-1,2-14 1,-5 23-21,0 0-1,-1-1 1,0 1 0,0 0-1,0-1 1,0 1 0,-1 0-1,1 0 1,-1-1 0,0 1-1,-3-5 1,3 7-10,0 1 0,1 0 0,-2 0 0,1 0-1,0 0 1,0 0 0,0 0 0,0 0 0,-1 0 0,1 0 0,0 1 0,-1-1 0,1 0-1,0 1 1,-1-1 0,1 1 0,-1 0 0,1-1 0,-1 1 0,1 0 0,-1 0-1,1 0 1,-1 0 0,1 0 0,-1 0 0,1 0 0,-1 1 0,1-1 0,-1 1 0,1-1-1,-1 1 1,1-1 0,0 1 0,-1 0 0,0 0 0,-3 2-475,1 0-1,-1-1 1,1 2 0,0-1 0,1 0 0,-1 1-1,-4 4 1,-12 12-7237,1-9-4304</inkml:trace>
</inkml:ink>
</file>

<file path=ppt/ink/ink6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2.996"/>
    </inkml:context>
    <inkml:brush xml:id="br0">
      <inkml:brushProperty name="width" value="0.025" units="cm"/>
      <inkml:brushProperty name="height" value="0.025" units="cm"/>
    </inkml:brush>
  </inkml:definitions>
  <inkml:trace contextRef="#ctx0" brushRef="#br0">96 215 18738,'0'0'117,"0"-1"0,0 1 0,0 0 0,0 0 1,0-1-1,0 1 0,0 0 0,0 0 0,0-1 0,0 1 1,0 0-1,0-1 0,0 1 0,0 0 0,0 0 1,0-1-1,0 1 0,0 0 0,0 0 0,0-1 0,0 1 1,0 0-1,0 0 0,-1-1 0,1 1 0,0 0 0,0 0 1,0-1-1,-1 1 0,1 0 0,0 0 0,0 0 0,0 0 1,-1-1-1,1 1 0,0 0 0,0 0 0,-1 0 1,1 0-1,0 0 0,0 0 0,-1 0 0,1-1 0,0 1 1,-1 0-1,-12 11 2058,-10 24-932,13-10-1171,0 0 0,2 1 0,1 0 0,1 1 0,1 0 0,1 0 1,0 46-1,4-70-73,0 0 1,0-1 0,0 1 0,1 0 0,-1 0 0,1-1 0,-1 1-1,1 0 1,0-1 0,0 1 0,0-1 0,0 1 0,1-1 0,-1 0-1,1 1 1,-1-1 0,1 0 0,3 3 0,-3-4 11,0 1 0,0-1 1,0 0-1,0-1 0,1 1 0,-1 0 1,0-1-1,0 1 0,1-1 0,-1 0 0,0 1 1,1-1-1,-1 0 0,0-1 0,1 1 1,-1 0-1,0-1 0,0 1 0,1-1 1,-1 0-1,0 1 0,0-1 0,3-2 1,7-4 178,-1 0 0,0 0 0,0-1 0,-1 0 1,0-1-1,-1 0 0,0-1 0,0 0 1,9-14-1,1-3 39,-2-1 0,24-48 0,-35 64-89,-1 0 0,0-1 0,0 0 0,-1 0 0,-1 0 0,0 0 1,1-24-1,-18 73-405,2-9 156,5-4 100,1 0-1,1 0 1,1 0-1,1 1 1,1-1-1,1 1 1,2 0-1,3 28 1,-4-51 20,0 1 0,0 0 1,1-1-1,-1 1 1,0-1-1,1 1 0,0-1 1,-1 0-1,1 1 1,0-1-1,0 1 1,0-1-1,0 0 0,0 0 1,0 0-1,0 1 1,0-1-1,0 0 0,0 0 1,1-1-1,-1 1 1,0 0-1,1 0 0,-1-1 1,1 1-1,-1 0 1,1-1-1,-1 0 1,1 1-1,-1-1 0,1 0 1,0 0-1,-1 0 1,1 0-1,-1 0 0,1 0 1,-1 0-1,1 0 1,-1-1-1,1 1 0,-1 0 1,1-1-1,-1 0 1,1 1-1,-1-1 1,1 0-1,-1 0 0,2-1 1,5-3 69,1 0 0,-1-1 0,0 0 0,-1 0 0,1 0 0,7-11 0,-1 2-81,-2-2 0,0 0 0,-1-1 0,-1 1 0,0-2 0,-2 0 0,0 0 0,-1 0 0,-1-1 0,0 0 0,-2 0 0,0-1 0,-2 1 0,1-22 0,-3 41 0,0 0 0,0 0 0,0 0 0,0 0 0,0 0 0,0 0 0,0 0 0,0 0 0,-1 0 0,1 0 0,0 0 0,0 0 0,-1 0 0,1 0 0,-1 0 0,1 0 0,-1 0 0,1 0 0,-1 0 0,0 1 0,-1-2 0,2 1 0,-1 1 0,0 0 0,0 0 0,1 0 0,-1 0 0,0 0 0,0 0 0,1 0 0,-1 0 0,0 0 0,0 1 0,1-1 0,-1 0 0,0 0 0,0 1 0,1-1 0,-1 0 0,0 1 0,1-1 0,-1 1 0,0 0 0,-4 3 0,0 0 0,1 0 0,0 1 0,0 0 0,-7 9 0,-6 14 0,1 1 0,1 0 0,2 1 0,-12 39 0,25-69 0,0 1 0,0-1 0,0 1 0,0-1 0,0 1 0,0-1 0,0 0 0,0 1 0,0-1 0,0 1 0,0-1 0,0 1 0,1-1 0,-1 0 0,0 1 0,0-1 0,1 1 0,-1-1 0,0 0 0,0 1 0,1-1 0,-1 0 0,0 1 0,1-1 0,-1 0 0,1 0 0,-1 1 0,0-1 0,1 0 0,-1 0 0,1 0 0,-1 1 0,1-1 0,-1 0 0,0 0 0,1 0 0,-1 0 0,1 0 0,-1 0 0,1 0 0,-1 0 0,1 0 0,-1 0 0,1 0 0,-1 0 0,0-1 0,1 1 0,-1 0 0,1 0 0,-1 0 0,1-1 0,0 1 0,72-23-267,-60 18 175,0 0 1,1 1-1,-1 1 0,1 0 1,25-2-1,-36 4 74,-1 1-1,1 0 0,-1 0 1,1 0-1,0 0 0,-1 0 1,1 1-1,-1-1 0,1 1 1,-1 0-1,0-1 0,1 1 1,-1 0-1,0 1 0,1-1 1,-1 0-1,0 1 0,0-1 1,0 1-1,3 2 0,-3 0 16,0 0-1,-1 0 0,1 0 0,-1 0 0,0 0 0,0 0 1,0 0-1,-1 1 0,1-1 0,-1 0 0,-1 8 0,1 4 162,0 5 517,8-36-253,2-21-422,-2 0 0,-2-1 0,3-45 0,0-3 0,-8 82-4,0 0 1,0 0-1,0 1 0,1-1 1,-1 0-1,1 1 0,-1-1 1,1 1-1,0 0 0,0 0 1,0-1-1,1 1 0,-1 0 1,0 1-1,1-1 0,-1 0 1,1 1-1,-1-1 0,1 1 1,0 0-1,0 0 0,0 0 1,0 0-1,-1 1 0,1-1 1,0 1-1,0-1 1,0 1-1,0 0 0,6 1 1,-4-1-6,1-1 1,0 2 0,-1-1 0,1 1 0,-1 0 0,1 0 0,-1 0 0,0 1 0,1 0 0,-1 0 0,0 0 0,0 0-1,0 1 1,0 0 0,-1 0 0,6 5 0,-7-4 10,-1 0-1,0 0 1,0 0 0,0 0-1,-1 0 1,1 1 0,-1-1-1,0 0 1,-1 1 0,1-1-1,-1 1 1,0-1 0,0 1-1,0-1 1,0 1 0,-1-1-1,-2 9 1,-2 8 18,-1 1 0,-10 23 0,13-38-19,-8 16 27,8-18-17,0 0 0,1 1 0,-1-1 0,1 1 0,0-1 0,0 1 0,1 0 0,0-1 0,0 1 0,0 0 0,0 7 0,3-13-11,0 0 0,0 0 0,-1 0 0,1 0 0,0-1 0,-1 1 0,1-1 0,0 1 0,-1-1 0,1 1 0,-1-1 0,3-1 0,8-5-65,-1-1 0,0-1 0,-1 0 0,0 0 1,0-1-1,-1 0 0,16-23 0,-10 9-106,0 0 1,21-49 0,-31 62 231,0 0 1,-1 0 0,-1-1 0,0 0 0,0 0-1,1-17 1,-4 27-25,-6 22-309,0 5 322,1 1-1,1-1 1,1 0 0,1 1-1,2 0 1,3 38-1,-3-61-42,0-1 0,1 0 0,-1 0 0,1 0 0,-1 1 0,1-1 0,0 0 0,0 0 0,0 0 0,0 0 0,0 0 0,0 0 0,1-1 0,-1 1 0,1 0 0,-1-1 0,1 1 0,0-1 0,-1 1 0,1-1 0,0 0 0,0 1 0,0-1 0,0 0 0,0-1-1,0 1 1,0 0 0,0 0 0,1-1 0,-1 1 0,0-1 0,0 0 0,1 0 0,-1 0 0,0 0 0,0 0 0,1 0 0,-1-1 0,3 0 0,2 0 12,1-1 0,-1-1 0,1 1-1,-1-1 1,0 0 0,0-1 0,0 0 0,0 0-1,-1-1 1,7-5 0,0-1-19,-2-1 0,1-1 0,-2 0 0,1 0 0,12-23 0,-20 30 0,1 0 0,-1-1 0,-1 1 0,1 0 0,-1-1 0,0 0 0,0 1 0,-1-1 0,0 0 0,0 0 0,-1 0 0,0 0 0,0 0 0,0 0 0,-1 0 0,-2-9 0,2 15 0,1-1 0,0 1 0,-1-1 0,0 1 0,1-1 0,-1 1 0,0 0 0,0-1 0,0 1 0,1 0 0,-2 0 0,1-1 0,0 1 0,0 0 0,0 0 0,0 0 0,-1 0 0,1 0 0,0 1 0,-1-1 0,1 0 0,-1 1 0,1-1 0,-1 1 0,1-1 0,-1 1 0,1 0 0,-1-1 0,1 1 0,-1 0 0,0 0 0,1 0 0,-1 0 0,1 1 0,-1-1 0,1 0 0,-4 2 0,3-1 0,-1 0 0,0 0 0,1 0 0,-1 0 0,1 1 0,-1-1 0,1 1 0,0 0 0,0 0 0,0 0 0,0 0 0,0 0 0,0 0 0,0 0 0,1 1 0,-1-1 0,1 0 0,-1 1 0,1 0 0,-1 2 0,1-2 0,0-1 0,1 0 0,-1 1 0,1-1 0,-1 0 0,1 1 0,0-1 0,0 1 0,0-1 0,0 0 0,1 1 0,-1-1 0,0 1 0,1-1 0,0 0 0,0 1 0,-1-1 0,3 3 0,-2-4 0,0 0 0,1 1 0,-1-1 0,0 0 0,1 0 0,-1-1 0,1 1 0,-1 0 0,1 0 0,-1-1 0,1 1 0,-1-1 0,1 1 0,0-1 0,-1 0 0,1 0 0,0 0 0,-1 1 0,1-2 0,1 1 0,6-1 0,0-1 0,0 1 0,0-2 0,-1 0 0,1 0 0,-1 0 0,0-1 0,11-6 0,8-7 0,35-28 0,-55 39 0,0 0 0,0 0 0,-1 0 0,0-1 0,0 0 0,-1 0 0,0-1 0,0 1 0,7-17 0,-12 23 0,1 1 0,-1-1 0,0 0 0,0 1 0,0-1 0,1 1 0,-1-1 0,0 1 0,0-1 0,0 0 0,0 1 0,0-1 0,0 1 0,0-1 0,0 1 0,0-1 0,0 0 0,-1 1 0,1-1 0,0 1 0,0-1 0,-1 1 0,1-1 0,0 1 0,0-1 0,-1 1 0,1-1 0,-1 1 0,1-1 0,0 1 0,-1 0 0,1-1 0,-1 1 0,1 0 0,-1-1 0,1 1 0,-1 0 0,1 0 0,-1-1 0,1 1 0,-1 0 0,1 0 0,-1 0 0,0 0 0,1 0 0,-1 0 0,1 0 0,-1 0 0,1 0 0,-1 0 0,0 0 0,1 0 0,-1 0 0,1 0 0,-1 0 0,1 1 0,-1-1 0,1 0 0,-2 1 0,-34 13 0,25-6 0,0 2 0,0-1 0,1 1 0,1 1 0,0 0 0,0 0 0,-13 23 0,18-26 0,-1 0 0,1 0 0,1 1 0,-1-1 0,2 1 0,-1 0 0,1 0 0,0 0 0,1 0 0,0 0 0,1 0 0,1 19 0,-1-26 0,0-1 0,1 1 0,-1-1 0,1 1 0,0 0 0,-1-1 0,1 1 0,0-1-1,0 1 1,0-1 0,0 0 0,0 1 0,0-1 0,0 0 0,1 0 0,-1 0 0,0 0 0,1 0 0,-1 0 0,1 0 0,1 1 0,2 0-17,-1-1 0,1 0 1,0 1-1,-1-1 0,1-1 1,0 1-1,8-1 0,-2 0-189,-1-1 1,1 0-1,-1 0 0,1-2 1,-1 1-1,16-7 0,-17 5-1567,-1 0 0,0-1-1,-1 0 1,1 0 0,11-12 0,4-7-6929</inkml:trace>
</inkml:ink>
</file>

<file path=ppt/ink/ink6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3.500"/>
    </inkml:context>
    <inkml:brush xml:id="br0">
      <inkml:brushProperty name="width" value="0.025" units="cm"/>
      <inkml:brushProperty name="height" value="0.025" units="cm"/>
    </inkml:brush>
  </inkml:definitions>
  <inkml:trace contextRef="#ctx0" brushRef="#br0">137 301 16688,'0'-1'253,"-1"0"0,1 1 0,-1-1-1,0 0 1,0 1 0,1-1 0,-1 1 0,0-1 0,0 1 0,1 0 0,-1-1 0,0 1 0,0 0 0,0 0 0,0-1-1,1 1 1,-1 0 0,0 0 0,0 0 0,0 0 0,0 0 0,0 0 0,0 0 0,0 1 0,1-1 0,-1 0 0,0 0-1,0 1 1,0-1 0,-1 1 0,-26 14 2173,19-5-2245,0 1 1,1 0 0,0 1 0,1-1 0,0 2-1,1-1 1,1 1 0,0 0 0,0 0 0,1 0 0,1 0-1,1 1 1,0 0 0,0 0 0,1-1 0,2 27-1,-1-38-161,0-1 0,0 1-1,1-1 1,-1 1 0,0-1-1,1 1 1,-1-1-1,1 0 1,0 1 0,-1-1-1,1 0 1,0 0 0,0 1-1,-1-1 1,1 0-1,0 0 1,0 0 0,1 0-1,-1 0 1,0 0 0,0 0-1,0-1 1,1 1-1,-1 0 1,2 0 0,0 0 41,0-1 0,0 1 0,0-1 0,0 0 0,0 0 0,0 0 0,-1-1 0,1 1-1,0-1 1,0 1 0,0-1 0,3-1 0,5-3 115,-1 1-1,1-2 0,-1 1 0,0-2 0,13-9 1,-2-3-156,-1 0 1,-1-2-1,0 0 1,-2-1-1,0-1 0,-2 0 1,0-1-1,-2-1 1,-1 0-1,-1-1 1,0 0-1,-3-1 1,0 0-1,-1 0 1,-2-1-1,-1 0 1,1-30-1,-5 54-23,0 0 1,0-1-1,0 1 0,0 0 1,-1 0-1,0 0 0,1 0 1,-2 0-1,1 0 0,0 0 1,-4-7-1,4 10 1,0 0 0,1 0 0,-1 1 0,0-1 0,0 0 1,1 1-1,-1-1 0,0 0 0,0 1 0,0-1 0,0 1 0,0 0 0,1-1 0,-1 1 0,0 0 0,0-1 1,0 1-1,0 0 0,0 0 0,-2 0 0,1 0-3,-1 0 1,1 1-1,-1 0 0,0-1 1,1 1-1,0 0 0,-1 0 1,1 0-1,0 1 0,-1-1 1,-1 2-1,-8 6-15,1 1 1,1-1-1,0 2 1,0-1-1,1 2 1,-8 13-1,-45 77 71,61-101-51,-7 13 31,0 0-1,1 1 1,0 0-1,2 0 1,-1 1-1,-4 23 1,10-38-31,0 0 0,0 0 0,-1 0 0,1 0 0,0 0 0,0 0 0,0 0 0,0 0 0,0 0 0,0 0 0,1 0 0,-1 0 0,0 0 0,0-1 0,1 1 0,-1 0 0,0 0 0,1 0 0,-1 0 0,1 0 0,-1-1 0,1 1 0,0 0 0,-1 0 0,1-1 0,0 1 0,-1-1 0,1 1 0,0 0 0,1 0 0,0-1 0,1 1 0,-1 0 0,1-1 0,-1 0 0,1 0 0,-1 0 0,1 0 0,-1 0 0,1 0 0,-1-1 0,4 0 0,8-3 0,-2 0 0,1-1 0,17-9 0,9-10-411,-30 18 205,1-1 0,0 1 0,0 1 1,0-1-1,1 2 0,0 0 0,0 0 1,0 1-1,0 0 0,14-1 0,-24 4 217,0 1-1,0 0 0,0-1 0,0 1 0,0 0 1,0 0-1,0 0 0,0 0 0,0 0 0,-1 0 1,1 0-1,0 0 0,-1 0 0,1 0 0,-1 0 0,1 0 1,-1 0-1,1 1 0,-1-1 0,0 0 0,0 0 1,1 0-1,-1 1 0,0-1 0,0 0 0,0 0 0,-1 1 1,1-1-1,0 0 0,-1 2 0,-4 46 828,-15 16-398,15-52-402,0 1 1,1 0 0,0 0 0,1 1-1,-1 24 1,4-39-84,0 0-1,0 0 1,0 0 0,0 0-1,0 1 1,0-1-1,0 0 1,0 0 0,0 0-1,0 0 1,0 0-1,0 0 1,0 1-1,0-1 1,0 0 0,0 0-1,0 0 1,1 0-1,-1 0 1,0 0 0,0 0-1,0 1 1,0-1-1,0 0 1,0 0 0,0 0-1,0 0 1,1 0-1,-1 0 1,0 0 0,0 0-1,0 0 1,0 0-1,0 0 1,1 0-1,-1 0 1,0 0 0,0 0-1,0 0 1,0 0-1,0 0 1,0 0 0,1 0-1,-1 0 1,0 0-1,0 0 1,0 0 0,0 0-1,0 0 1,1 0-1,-1 0 1,0 0 0,0 0-1,0 0 1,0 0-1,0 0 1,0-1-1,0 1 1,0 0 0,1 0-1,11-10-2509,10-15-3261,-4-4-1732</inkml:trace>
</inkml:ink>
</file>

<file path=ppt/ink/ink6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3.831"/>
    </inkml:context>
    <inkml:brush xml:id="br0">
      <inkml:brushProperty name="width" value="0.025" units="cm"/>
      <inkml:brushProperty name="height" value="0.025" units="cm"/>
    </inkml:brush>
  </inkml:definitions>
  <inkml:trace contextRef="#ctx0" brushRef="#br0">139 1 13004,'0'0'16597,"-11"2"-15225,5-1-1301,0 0 0,0 0 0,0 1-1,1 0 1,-1 0 0,1 1 0,-1-1 0,1 1-1,0 0 1,0 1 0,0-1 0,0 1 0,1 0-1,-1 0 1,1 1 0,0-1 0,0 1 0,1 0-1,0 0 1,-1 0 0,2 0 0,-5 10 0,7-15-84,0 1 1,1 0-1,-1 0 1,0-1 0,0 1-1,1 0 1,-1-1 0,1 1-1,-1 0 1,0-1 0,1 1-1,-1-1 1,1 1 0,0 0-1,-1-1 1,1 1 0,-1-1-1,1 0 1,0 1 0,-1-1-1,1 1 1,0-1 0,-1 0-1,1 0 1,0 1 0,0-1-1,-1 0 1,1 0 0,0 0-1,0 0 1,-1 0 0,1 0-1,0 0 1,0 0 0,0 0-1,-1 0 1,2-1 0,43 1-448,-34 0 139,-2-1 69,-1 1-1,1 1 1,0 0 0,0 0-1,-1 0 1,1 1-1,12 5 1,-19-6 237,-1-1 0,1 1-1,-1 0 1,1 0 0,-1 0 0,1 1 0,-1-1 0,0 0 0,1 0 0,-1 1 0,0-1 0,0 1 0,0-1 0,0 1 0,0-1 0,0 1-1,0 2 1,0-1 57,-1 0 0,0 0-1,1 0 1,-1 0 0,0 0-1,-1 0 1,1 0-1,-1 0 1,1 0 0,-1 0-1,0 0 1,0 0-1,-2 5 1,-2 2 171,-1-1-1,0 0 1,-1 0 0,1 0 0,-2-1-1,1 0 1,-1 0 0,-12 9-1,13-12-151,0 1-1,0-1 0,0-1 0,0 1 1,-1-1-1,0-1 0,0 1 0,0-1 1,0-1-1,-1 1 0,-9 0 0,17-2-180,1-1 0,-1 0-1,0 0 1,1 0 0,-1 0-1,0 0 1,0 0 0,1 0-1,-1-1 1,0 1 0,1 0-1,-1 0 1,0 0 0,1-1-1,-1 1 1,0 0 0,1-1-1,-1 1 1,1 0 0,-1-1-1,0 1 1,1-1 0,-1 1-1,1-1 1,0 0 0,-1 1-1,1-1 1,-1 1 0,1-1-1,-1 0 1,0-22-6401,1 18 5316,3-26-9338</inkml:trace>
</inkml:ink>
</file>

<file path=ppt/ink/ink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2.508"/>
    </inkml:context>
    <inkml:brush xml:id="br0">
      <inkml:brushProperty name="width" value="0.025" units="cm"/>
      <inkml:brushProperty name="height" value="0.025" units="cm"/>
    </inkml:brush>
  </inkml:definitions>
  <inkml:trace contextRef="#ctx0" brushRef="#br0">0 263 18962,'0'0'9865,"65"0"-9576,-37-19-161,1-8-160,-1-6-1025,3-6-1602,-6-6-640,-7-4-1089,-7-2-5990</inkml:trace>
</inkml:ink>
</file>

<file path=ppt/ink/ink6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4.547"/>
    </inkml:context>
    <inkml:brush xml:id="br0">
      <inkml:brushProperty name="width" value="0.025" units="cm"/>
      <inkml:brushProperty name="height" value="0.025" units="cm"/>
    </inkml:brush>
  </inkml:definitions>
  <inkml:trace contextRef="#ctx0" brushRef="#br0">29 334 15054,'0'0'11206,"8"5"-10347,22 13 486,-29-18-1286,-1 0 0,1 0 0,-1-1 0,1 1 0,0 0-1,-1 0 1,1-1 0,-1 1 0,1 0 0,-1-1 0,1 1 0,-1 0-1,1-1 1,-1 1 0,1-1 0,-1 1 0,0-1 0,1 1-1,-1-1 1,0 1 0,1-1 0,-1 0 0,0 1 0,1-1 0,-1 1-1,0-1 1,0 0 0,0 1 0,0-1 0,0 0 0,0 1 0,0-1-1,0 1 1,0-1 0,0 0 0,0 1 0,0-1 0,-1 0 0,2-34 499,-1 32-438,1 1-98,-1 1 1,0 0-1,0-1 0,0 1 1,0 0-1,0 0 1,-1-1-1,1 1 1,0 0-1,0 0 0,-1-1 1,1 1-1,-1 0 1,1 0-1,-1 0 1,0-1-1,-1-1 0,2 3-5,-1 0-1,1 0 1,-1 0-1,1 0 0,-1 0 1,1 0-1,-1 0 0,0 0 1,1 0-1,-1 0 1,1 0-1,-1 1 0,1-1 1,-1 0-1,1 0 1,-1 0-1,1 1 0,-1-1 1,1 0-1,-1 0 0,1 1 1,0-1-1,-1 1 1,1-1-1,-1 0 0,1 1 1,-1 0-1,-26 40 157,21-27-142,1 0 0,0 1 0,1 0 0,0 0 0,1 0-1,1 0 1,1 0 0,0 23 0,1-37-31,0 0 1,0 1-1,0-1 1,1 1-1,-1-1 1,0 0-1,1 1 1,-1-1-1,1 0 1,0 1-1,-1-1 1,1 0-1,0 0 1,0 0-1,0 1 1,0-1-1,0 0 1,0 0-1,0 0 1,0-1-1,0 1 0,0 0 1,0 0-1,1-1 1,-1 1-1,0 0 1,1-1-1,-1 0 1,0 1-1,1-1 1,-1 0-1,1 1 1,-1-1-1,0 0 1,1 0-1,-1 0 1,1 0-1,-1-1 1,1 1-1,-1 0 1,3-1-1,2 0 0,0-1-1,0 0 1,0 0-1,-1 0 1,1 0-1,-1-1 1,1 0-1,8-6 1,1-4 0,-2-1 0,1-1 0,-2 1 0,0-2 0,-1 0 0,0 0 0,-1-1 0,-1 0 0,-1-1 0,9-26 0,-8 14 0,0 0 0,-2-1 0,-2 0 0,0 0 0,-1-52 0,-4 81 0,0-1 0,0 1 0,0-1 0,0 0 0,-1 1 0,1-1 0,-1 1 0,1 0 0,-1-1 0,0 1 0,0-1 0,0 1 0,-1 0 0,-2-4 0,3 5 0,0 1 0,0-1 0,0 1 0,0-1 0,0 0 0,0 1 0,0 0 0,0-1 0,0 1 0,-1 0 0,1 0 0,0 0 0,0-1 0,0 1 0,-1 0 0,1 1 0,0-1 0,0 0 0,0 0 0,-1 0 0,1 1 0,0-1 0,0 1 0,0-1 0,0 1 0,0-1 0,0 1 0,0-1 0,0 1 0,0 0 0,0 0 0,0 0 0,-1 1 0,-8 7 0,0 1 0,1 0 0,0 0 0,0 1 0,1 0 0,1 1 0,0 0 0,-7 16 0,3-3 0,1 0 0,0 1 0,-6 33 0,15-54 0,0 0 0,0 0 0,0 0 0,0 0 0,1 0 0,0 0 0,0-1 0,0 1 0,1 0 0,-1 0 0,4 10 0,-3-13 0,1-1 0,-1 1 0,1 0 0,-1 0 0,1-1 0,0 1 0,0-1 0,0 1 0,0-1 0,0 0 0,0 0 0,0 0 0,0 0 0,0 0 0,1-1 0,-1 1 0,0-1 0,1 1 0,-1-1 0,0 0 0,1 0 0,-1 0 0,0 0 0,1 0 0,-1 0 0,4-2 0,4 1 0,0-1 0,0-1 0,-1 0 0,1 0 0,-1-1 0,0 0 0,0 0 0,14-10 0,-13 8 0,0 0 0,1 0 0,0 1 0,0 1 0,15-5 0,-26 9 0,1 0 0,-1 0 0,1 0 0,-1 0 0,1 0 0,-1 0 0,1 0 0,-1 0 0,1 0 0,-1 0 0,1 1 0,-1-1 0,1 0 0,-1 0 0,0 0 0,1 1 0,-1-1 0,1 0 0,-1 0 0,1 1 0,-1-1 0,0 0 0,1 1 0,-1-1 0,0 0 0,1 1 0,-1-1 0,0 1 0,0-1 0,1 1 0,-1-1 0,0 1 0,5 23 0,-9 24 0,-5-12 0,-2 19 0,11-54 0,1-1 0,-1 0 0,1 1 0,-1-1 0,0 0 0,1 1 0,-1-1 0,1 0 0,-1 0 0,0 1 0,1-1 0,-1 0 0,1 0 0,-1 0 0,1 0 0,-1 0 0,1 0 0,-1 0 0,1 0 0,-1 0 0,1 0 0,-1 0 0,1 0 0,-1 0 0,1 0 0,-1 0 0,0 0 0,1-1 0,-1 1 0,1 0 0,-1 0 0,1 0 0,-1-1 0,0 1 0,1 0 0,-1-1 0,1 1 0,-1 0 0,1-1 0,19-11 0,-4-2 0,-1-1 0,18-24 0,23-21 0,-56 60 0,0 0 0,0 0 0,0 0 0,0 0 0,0-1 0,0 1 0,0 0 0,1 0 0,-1 0 0,0 0 0,0 0 0,0 0 0,0-1 0,0 1 0,1 0 0,-1 0 0,0 0 0,0 0 0,0 0 0,1 0 0,-1 0 0,0 0 0,0 0 0,0 0 0,1 0 0,-1 0 0,0 0 0,0 0 0,0 0 0,1 0 0,-1 0 0,0 0 0,0 0 0,0 0 0,0 0 0,1 0 0,-1 0 0,0 1 0,0-1 0,0 0 0,0 0 0,1 0 0,-1 0 0,0 0 0,0 0 0,0 1 0,0-1 0,0 0 0,0 0 0,1 0 0,-1 0 0,0 1 0,2 15 0,-7 21 0,-2-12 0,3-15 0,1 0 0,1 0 0,0 0 0,0 0 0,1 1 0,0-1 0,0 1 0,2 14 0,0-24 0,-1 0 0,0-1 0,1 1 0,-1-1 0,1 1 0,-1 0 0,1-1 0,-1 1 0,1-1 0,-1 0 0,1 1 0,-1-1 0,1 1 0,0-1 0,-1 0 0,1 1 0,0-1 0,-1 0 0,1 0 0,0 0 0,-1 1 0,1-1 0,0 0 0,0 0 0,-1 0 0,1 0 0,0 0 0,-1 0 0,1-1 0,0 1 0,-1 0 0,1 0 0,0 0 0,-1-1 0,1 1 0,0 0 0,-1-1 0,1 1 0,0 0 0,-1-1 0,1 0 0,26-15 0,-7-8-1497,-11 4-3914,-2-8-8373</inkml:trace>
</inkml:ink>
</file>

<file path=ppt/ink/ink6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7:16.816"/>
    </inkml:context>
    <inkml:brush xml:id="br0">
      <inkml:brushProperty name="width" value="0.025" units="cm"/>
      <inkml:brushProperty name="height" value="0.025" units="cm"/>
    </inkml:brush>
  </inkml:definitions>
  <inkml:trace contextRef="#ctx0" brushRef="#br0">1030 17 11563,'-33'-6'1316,"0"1"1,-1 2-1,-36 0 1,44 4-1315,0 2 0,0 0 0,0 1-1,0 2 1,1 1 0,-1 0 0,2 2 0,-1 1 0,1 1 0,1 1 0,0 1-1,-36 27 1,25-11 55,0 1 0,2 2 0,1 1 0,2 1 0,1 2 0,2 1 0,2 0 0,1 2 0,-18 43 0,4 2 337,4 3 0,3 1 0,-24 125 0,38-143-368,4 1 1,4 1-1,2 0 0,3 0 0,4 0 0,11 84 0,-7-124-49,2 1 0,1-1-1,2 0 1,1-1 0,1 0-1,28 49 1,-27-59 17,1-1 1,1 0-1,0-1 0,2 0 0,0-2 1,1 0-1,1 0 0,1-2 1,40 24-1,-38-26 19,0-2 0,1 0 0,1-2 0,0-1-1,0-1 1,1 0 0,-1-2 0,1-1 0,0-1 0,51-1 0,-43-4 121,0-2 0,0-2 0,0 0 1,0-3-1,-1 0 0,-1-2 0,46-22 0,-24 5 283,-1-2-1,-1-3 0,71-59 1,-51 30 542,89-100 0,-102 95-383,-2-3-1,-4-2 1,83-156-1,-108 174-300,-2-2 1,-3 0-1,-3-2 0,-2 0 0,-2-1 0,11-103 0,-24 136-207,-1 0 0,-1 0 0,-1 0 1,-1 0-1,-1 0 0,-2 0 0,0 1 0,-2-1 0,-11-28 0,11 39-41,-1 0 0,0 0 0,0 1-1,-2 1 1,0-1 0,0 2 0,-1-1 0,-1 2 0,0-1-1,0 1 1,-1 1 0,0 1 0,-1-1 0,0 2 0,-25-11 0,5 6-24,-1 1 0,0 2 0,-1 1 1,0 2-1,-1 2 0,0 1 1,-48 1-1,9 5-24,-1 4-1,-110 21 1,-166 66-2613,162-38-3086,133-43-238,29-10-5173</inkml:trace>
</inkml:ink>
</file>

<file path=ppt/ink/ink6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7:29.637"/>
    </inkml:context>
    <inkml:brush xml:id="br0">
      <inkml:brushProperty name="width" value="0.025" units="cm"/>
      <inkml:brushProperty name="height" value="0.025" units="cm"/>
    </inkml:brush>
  </inkml:definitions>
  <inkml:trace contextRef="#ctx0" brushRef="#br0">17731 534 8648,'-450'-98'3786,"-237"-3"-2842,-99 53-522,564 38-385,-1041-4 398,-41-3 38,-923-108 786,486 54-606,1199 54-275,-1105-1 256,1 100-564,1486-68-66,-576 48-24,0-34 36,-641 30-16,1141-40-12,-226 25 270,368-29-21,0 4-1,-165 56 1,198-50-232,1 3 1,2 2-1,1 3 1,2 3-1,1 2 1,2 2-1,1 2 1,3 3-1,1 2 1,2 1-1,-38 55 1,37-40-17,4 3 1,2 1 0,2 2 0,4 2-1,3 1 1,3 2 0,4 0 0,-30 151-1,28-51-172,9 1 0,6 273-1,14-385 163,2 0 0,3 0 0,3-1 0,3 0 0,26 73 0,-24-90-9,2-1 0,3 0 0,1-2-1,2 0 1,1-2 0,3-1-1,49 55 1,-24-41 30,2-2 1,1-2-1,3-3 0,2-3 1,105 55-1,-73-52-225,1-5 0,2-3 0,147 34-1,-78-35-315,232 19 0,162-26-3,-201-26 427,504-59-1,-220-38 162,200-23-18,-55 41 7,92-10-13,1686-132-15,790 177 38,-2076 94 494,-372-7-375,-564-35-162,1285 18 32,-201-143 27,-970 24-54,-11-35 700,-333 92-498,2 5 0,1 6 0,144-11 0,-246 33-213,1-1 1,-1-1-1,0-1 0,1 0 1,23-8-1,-31 7-8,0 1 0,0-1 0,-1-1-1,1 1 1,-1-1 0,0 0-1,0 0 1,-1-1 0,0 0 0,0 0-1,0 0 1,5-9 0,9-18 156,19-48 1,-23 47 611,31-50 0,-41 77-738,1 0 1,0 1-1,0 0 0,0 0 0,1 0 0,-1 1 0,1 0 0,1 0 0,13-6 1,82-30-114,-49 22 6,73-34-271,187-69-275,-303 118 639,-1 1 0,0 1 0,1-1 0,-1 2 0,1-1 0,0 1 0,0 1 0,-1 0 0,1 1 0,0 0 0,0 0 0,-1 1 0,1 1 0,-1 0 0,19 7 0,28 14 31,1-2-1,99 22 0,14 4-6,-98-22-27,160 48-11,-188-62 10,1-3 0,1-1 0,57 1 0,-37-7 9,0-2-1,0-4 1,0-3 0,-1-2 0,0-4 0,-1-2-1,0-3 1,-1-3 0,-1-2 0,109-59 0,73-81 150,-57 35-42,132-82-99,56-34-230,-357 233 243,0 0 0,0-1 0,-2-1 0,1-1-1,-2-1 1,0 0 0,-1-1 0,0 0 0,14-22 0,-11 11 2,-1-2 0,-2 0 0,0 0 0,-2-2 0,-1 0 0,-2 0 1,-1-1-1,-1 0 0,-2-1 0,-1 1 0,0-50 0,-4 65 109,-2 0-1,0-1 1,-1 1 0,-1 0-1,0 0 1,-1 1-1,-1-1 1,-1 1-1,0 0 1,-1 0-1,-1 1 1,-1 0 0,-15-22-1,1 8-136,-2 0-1,-1 1 0,-1 2 1,-1 0-1,-2 2 1,0 1-1,-2 2 0,-51-27 1,-31-7-239,-145-48 0,155 65 216,-125-45 16,-4 10 0,-3 10 0,-2 11-1,-275-24 1,-1357 7 351,1554 86-384,0 13-1,2 14 1,3 14 0,-405 129-1,608-153-2329,-190 34-1,88-49-4406</inkml:trace>
</inkml:ink>
</file>

<file path=ppt/ink/ink6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4.256"/>
    </inkml:context>
    <inkml:brush xml:id="br0">
      <inkml:brushProperty name="width" value="0.025" units="cm"/>
      <inkml:brushProperty name="height" value="0.025" units="cm"/>
    </inkml:brush>
  </inkml:definitions>
  <inkml:trace contextRef="#ctx0" brushRef="#br0">89 0 12812,'0'0'9358,"-8"12"-8562,-4 11-388,0 0 0,1 1 0,2 1 0,0-1 0,2 2 0,0-1 0,2 1 0,-3 35 1,8-60-388,0-1 0,0 1 0,0-1 0,0 1 0,0-1 0,0 0 0,0 1 0,0-1 0,0 1 0,0-1 0,0 1 0,0-1 0,0 0 0,1 1-1,-1-1 1,0 1 0,0-1 0,0 0 0,1 1 0,-1-1 0,0 0 0,0 1 0,1-1 0,-1 0 0,0 1 0,1-1 0,-1 0 0,0 0 0,1 1 0,-1-1 0,1 0 0,-1 0 0,0 0 0,1 0 0,-1 1 0,1-1 0,-1 0 0,0 0 0,1 0 0,-1 0 0,1 0 0,22-10 424,20-22 166,61-84-186,-16 15-348,-86 128-456,-20 53 781,12-63-254,1 1 0,1 0-1,-2 20 1,6-37-141,1 0 0,-1 0 0,0 0-1,0 0 1,0 0 0,0 0 0,1 0 0,-1 0 0,1 0 0,-1 0-1,0 0 1,1 0 0,0 0 0,-1 0 0,1 0 0,-1 0-1,1-1 1,0 1 0,0 0 0,0 0 0,-1-1 0,1 1 0,0-1-1,0 1 1,0-1 0,0 1 0,0-1 0,0 1 0,0-1-1,0 0 1,0 0 0,0 1 0,0-1 0,0 0 0,0 0 0,0 0-1,0 0 1,1 0 0,-1 0 0,0-1 0,0 1 0,0 0-1,0 0 1,1-1 0,6-1 71,1 1 1,-1-2-1,0 1 0,13-6 0,5-7-5,-1-1 0,0-2 0,-2 0 0,1-1 0,-2-1 0,-1-1 0,20-27 0,-35 43-48,-25 56 76,17-47-36,-4 9 93,0-1 1,1 1-1,0 0 1,1 1 0,1-1-1,-4 24 1,7-36-156,0 0 0,0 0-1,0 0 1,0 0 0,0 0 0,0 0 0,0 0 0,1 0 0,-1 0-1,0 0 1,1-1 0,-1 1 0,0 0 0,1 0 0,-1 0 0,1 0-1,-1-1 1,1 1 0,-1 0 0,1-1 0,0 1 0,-1 0 0,1-1-1,0 1 1,0-1 0,0 1 0,-1-1 0,1 1 0,1-1 0,1 1 12,0 0 0,-1-1 0,1 1 1,0-1-1,0 0 0,-1 0 0,1 0 1,0-1-1,0 1 0,3-1 0,3-2 25,0 1 0,0-1-1,0-1 1,0 0-1,11-6 1,-10 3-40,1-2 0,-1 1 0,0-1 0,14-17 0,-28 32-215,-1 0 0,1 1 1,0-1-1,1 1 0,0 0 0,0 0 1,0 0-1,1 1 0,0-1 0,0 1 1,1-1-1,-1 14 0,3-20-85,-1 0 0,1 0 0,0-1 0,0 1 0,0-1 0,-1 1 0,1 0 0,0-1 0,0 0 0,0 1 0,0-1 0,0 1 0,0-1 0,0 0 0,0 0 1,0 0-1,0 1 0,0-1 0,0 0 0,0 0 0,0 0 0,0-1 0,0 1 0,0 0 0,1 0 0,27-7-8066,-9-5-1761</inkml:trace>
</inkml:ink>
</file>

<file path=ppt/ink/ink6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5.417"/>
    </inkml:context>
    <inkml:brush xml:id="br0">
      <inkml:brushProperty name="width" value="0.025" units="cm"/>
      <inkml:brushProperty name="height" value="0.025" units="cm"/>
    </inkml:brush>
  </inkml:definitions>
  <inkml:trace contextRef="#ctx0" brushRef="#br0">118 129 4260,'0'0'7020,"4"-12"-4559,0 1-2021,19-46 2436,3 21 2200,-26 36-5022,0 0-1,1-1 1,-1 1 0,0 0-1,0-1 1,1 1 0,-1 0-1,0 0 1,0-1 0,1 1 0,-1 0-1,0 0 1,1 0 0,-1-1-1,0 1 1,1 0 0,-1 0-1,0 0 1,1 0 0,-1 0-1,0 0 1,1 0 0,-1 0 0,1 0-1,-1 0 1,0 0 0,1 0-1,-1 0 1,0 0 0,1 0-1,-1 0 1,0 0 0,1 0-1,-1 0 1,0 0 0,1 1 0,-1-1-1,0 0 1,1 0 0,-1 0-1,0 1 1,1-1 0,-1 0-1,0 0 1,0 1 0,1-1-1,-1 0 1,0 1 0,0-1 0,0 0-1,0 1 1,1-1 0,-1 0-1,0 1 1,0-1 0,0 0-1,0 1 1,0-1 0,0 0-1,0 1 1,0-1 0,0 1 0,1 28 821,-1-27-654,-5 27 206,0-1 0,-2 0 0,-1 0 0,-1-1 0,-2 0 0,-18 34 1,2 0-39,4-9-162,9-23 30,1 1 0,2 0-1,1 1 1,-10 46 0,35-96 298,5-20-341,-10 11-235,0-1 1,-2-1-1,-1 1 1,-2-2-1,4-54 1,-9 86-11,0 0 1,1 0-1,-1 1 1,1-1-1,-1 0 1,1 0-1,0 0 1,-1 0-1,1 1 1,0-1-1,0 0 1,-1 0-1,1-1 1,0 1-1,0 0 1,0 0-1,0 0 0,1 0 1,-1-1-1,0 1 1,0-1-1,0 1 1,0-1-1,1 1 1,-1-1-1,0 0 1,3 1-1,37 4 16,-29-6 29,1-1 1,-1 0 0,1-1 0,-1 0 0,0-1-1,0-1 1,-1 0 0,1 0 0,-1-1 0,0 0 0,0-1-1,-1-1 1,0 1 0,-1-2 0,11-10 0,-1 0-14,-2 0 0,0-1 0,-1-1 0,-2 0 1,0-1-1,16-34 0,-27 51 9,-1-1 0,0 0 0,1 1 0,-2-1 0,1 0 0,-1 0 0,1-9 0,-17 31-207,-11 20 367,1 1 0,2 1 0,1 1 0,2 2 1,2 0-1,2 0 0,-17 69 0,30-96-170,1 1 0,0-1 0,1 0 0,1 28 0,1-35 0,0 0 0,0-1 0,0 1 0,1 0 0,0 0 0,1-1 0,-1 1 0,1-1 0,0 0 0,1 0 0,7 10 0,-4-13 0,-4-13 0,-2-20 0,-1 26 0,1-35 0,0 19 0,0 0 0,-2 0 0,0 0 0,-1 0 0,-1 0 0,-1 0 0,-6-19 0,11 48 0,-1-7 0,0 1 0,0 0 0,0-1 0,1 1 0,-1-1 0,1 1 0,0 0 0,0-1 0,2 5 0,2 0 0,0-1 0,1 1 0,0-1 0,1 0 0,-1 0 0,1-1 0,0 0 0,0 0 0,1-1 0,-1 0 0,1 0 0,0-1 0,0 0 0,1 0 0,-1-1 0,0 0 0,1 0 0,0-1 0,15 0 0,-13 0 0,1-1 0,-1 0 0,1-1 0,-1-1 0,1 1 0,-1-2 0,0 0 0,0 0 0,0-1 0,0 0 0,-1-1 0,0 0 0,0-1 0,14-10 0,-14 8 0,0 0 0,-1-1 0,0 0 0,0-1 0,-1 0 0,0 0 0,-1-1 0,0 1 0,-1-2 0,0 1 0,-1-1 0,0 0 0,-1 0 0,6-25 0,-10 37 0,0-1 0,0 1 0,0 0 0,0-1 0,0 1 0,0 0 0,0-1 0,0 1 0,0 0 0,-1 0 0,1-1 0,0 1 0,0 0 0,0 0 0,0-1 0,0 1 0,0 0 0,-1 0 0,1-1 0,0 1 0,0 0 0,0 0 0,-1 0 0,1-1 0,0 1 0,0 0 0,0 0 0,-1 0 0,1 0 0,0-1 0,-1 1 0,1 0 0,0 0 0,0 0 0,-1 0 0,1 0 0,0 0 0,-1 0 0,1 0 0,0 0 0,0 0 0,-1 0 0,1 0 0,0 0 0,-1 0 0,1 0 0,0 0 0,0 0 0,-1 1 0,1-1 0,0 0 0,0 0 0,-1 0 0,1 0 0,0 0 0,0 1 0,-1-1 0,1 0 0,0 0 0,0 1 0,-18 11 0,8-1 0,0 0 0,1 1 0,0 0 0,0 1 0,2 0 0,-1 0 0,-5 17 0,9-21 0,0 1 0,1 0 0,0 1 0,0-1 0,1 1 0,0-1 0,1 1 0,1 0 0,-1-1 0,3 22 0,-1-30 0,0 1 0,0-1 0,1 1 0,-1-1 0,0 1 0,1-1 0,0 0 0,-1 0 0,1 0 0,0 0 0,0 0 0,0 0 0,0 0 0,0 0 0,1-1 0,-1 0 0,1 1 0,-1-1 0,1 0 0,-1 0 0,1 0 0,-1 0 0,1-1 0,0 1 0,-1-1 0,1 1 0,0-1 0,4 0 0,3 0 0,0 0 0,0 0 0,0-1 0,0 0 0,0-1 0,18-5 0,-10-1 0,-1 0 0,0-1 0,-1-1 0,0-1 0,0 0 0,-2-1 0,1-1 0,-1 0 0,12-15 0,8-12 0,-2-2 0,28-47 0,-53 79 0,40-72 0,-44 75 0,0 0 0,0 1 0,-1-1 0,1-1 0,-2 1 0,1 0 0,-1-1 0,0 1 0,0-14 0,-1 20 0,-1 1 0,1-1 0,0 0 0,-1 0 0,1 0 0,-1 0 0,1 0 0,-1 0 0,0 1 0,1-1 0,-1 0 0,0 0 0,1 1 0,-1-1 0,0 0 0,0 1 0,0-1 0,1 1 0,-1-1 0,0 1 0,0 0 0,0-1 0,0 1 0,0 0 0,0 0 0,0-1 0,0 1 0,0 0 0,0 0 0,0 0 0,0 0 0,0 0 0,0 0 0,0 1 0,0-1 0,-1 1 0,-40 9 0,25-2 0,1 0 0,1 1 0,0 1 0,0 0 0,1 2 0,0-1 0,-15 18 0,11-10 0,0 2 0,2 0 0,0 0 0,-16 31 0,28-44 0,0 0 0,0 0 0,1 0 0,0 0 0,1 1 0,-1-1 0,2 1 0,-1 0 0,1-1 0,1 1 0,-1 10 0,2-14 0,0 0 0,0-1 0,0 1 0,0 0 0,1-1 0,0 0 0,0 1 0,0-1 0,0 0 0,1 0 0,-1 0 0,1 0 0,0 0 0,0 0 0,1-1 0,-1 0 0,1 0 0,0 0 0,-1 0 0,1 0 0,7 3 0,3 0-681,0 1-1,0-2 1,1 0 0,-1 0-1,1-2 1,0 0-1,1 0 1,-1-1 0,0-1-1,18-1 1,-5-6-4978,-9-11-2295</inkml:trace>
</inkml:ink>
</file>

<file path=ppt/ink/ink6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5.774"/>
    </inkml:context>
    <inkml:brush xml:id="br0">
      <inkml:brushProperty name="width" value="0.025" units="cm"/>
      <inkml:brushProperty name="height" value="0.025" units="cm"/>
    </inkml:brush>
  </inkml:definitions>
  <inkml:trace contextRef="#ctx0" brushRef="#br0">3 12 11531,'-3'-9'3459,"3"6"-1281,18 6-1089,9 7-704,8-1-321,7-1-2370,9-3-7752</inkml:trace>
</inkml:ink>
</file>

<file path=ppt/ink/ink6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6.444"/>
    </inkml:context>
    <inkml:brush xml:id="br0">
      <inkml:brushProperty name="width" value="0.025" units="cm"/>
      <inkml:brushProperty name="height" value="0.025" units="cm"/>
    </inkml:brush>
  </inkml:definitions>
  <inkml:trace contextRef="#ctx0" brushRef="#br0">122 165 16432,'3'-12'2589,"-1"4"-2064,10-53 2756,-12 55-2747,1 1 0,0 0 0,-1-1-1,0 1 1,-1 0 0,1-1 0,-1 1 0,0 0 0,0-1-1,-3-7 1,3 12-478,1 0 0,-1 0 0,0 0 0,1 0 0,-1 0 0,0 0 0,0 0 0,0 0 0,0 0 0,0 1 0,0-1 0,0 0 0,0 1 0,0-1 0,0 0-1,0 1 1,0-1 0,0 1 0,-1 0 0,1-1 0,0 1 0,0 0 0,0 0 0,-1 0 0,1 0 0,0 0 0,0 0 0,-1 0 0,1 0 0,0 0 0,0 0 0,0 1 0,-1-1 0,1 1 0,0-1 0,0 1 0,0-1-1,0 1 1,0 0 0,0-1 0,0 1 0,0 0 0,0 0 0,-1 1 0,-3 2-76,0 0-1,0 1 1,1 0-1,0 0 1,0 0-1,0 0 1,-5 8-1,2 6 35,0 0 0,0 1 0,2 0 0,1 0 0,0 0 0,1 0 0,0 25 0,3 2 9,1-1 0,9 51 1,-2-53-32,16 48 0,-12-51 339,8 57 0,-58-162 555,30 43-886,0 0 0,2-1 0,0 0 0,1 0 0,2 0 0,0 0 0,1-26 0,2 45 0,0 1 0,0-1 0,0 1 0,1-1 0,-1 1 0,1 0 0,0-1 0,-1 1 0,1 0 0,0-1 0,0 1 0,1 0 0,-1 0 0,0 0 0,1 0 0,0 0 0,-1 0 0,1 0 0,0 1 0,0-1 0,2-1 0,0 0 0,1 1 0,0-1 0,0 1 0,0 0 0,0 0 0,1 1 0,-1-1 0,0 1 0,9 0 0,-4 0 0,0 0 0,0 1 0,0 1 0,0 0 0,0 0 0,0 1 0,0 0 0,0 0 0,-1 1 0,15 7 0,-21-8 0,1 0 0,-1 1 0,0-1 0,1 1 0,-1 0 0,0 0 0,-1 0 0,1 1 0,-1-1 0,1 1 0,-1-1 0,0 1 0,0 0 0,1 5 0,-2-24 0,1-1 0,0 1 0,1 0 0,0 0 0,1 1 0,1-1 0,0 1 0,1 0 0,1 0 0,11-19 0,-18 33 0,1-1 0,-1 1 0,0 0 0,0 0 0,0-1 0,1 1 0,-1 0 0,0 0 0,0-1 0,1 1 0,-1 0 0,0 0 0,1 0 0,-1 0 0,0-1 0,0 1 0,1 0 0,-1 0 0,0 0 0,1 0 0,-1 0 0,0 0 0,1 0 0,-1 0 0,0 0 0,1 0 0,-1 0 0,0 0 0,1 0 0,-1 0 0,0 0 0,1 0 0,-1 0 0,0 1 0,1-1 0,-1 0 0,0 0 0,1 0 0,-1 0 0,0 1 0,0-1 0,1 0 0,-1 0 0,0 1 0,0-1 0,1 0 0,-1 0 0,0 1 0,0-1 0,0 0 0,0 1 0,0-1 0,1 0 0,-1 1 0,0-1 0,0 0 0,0 1 0,0-1 0,0 0 0,0 1 0,0-1 0,0 0 0,0 1 0,0-1 0,0 0 0,0 1 0,-1 0 0,4 30 0,-3-26 0,1 24 0,6 66 0,-6-88 0,0 1 0,1-1 0,0-1 0,0 1 0,0 0 0,1 0 0,0-1 0,1 1 0,0-1 0,7 10 0,-10-14 0,1-1 0,-1 1 0,1 0 0,-1-1 0,1 1 0,0-1 0,-1 0 0,1 0 0,0 0 0,0 0 0,0 0 0,0 0 0,0 0 0,0 0 0,0-1 0,0 1 0,1-1 0,-1 0 0,0 1 0,0-1 0,0 0 0,0 0 0,1 0 0,-1-1 0,0 1 0,0 0 0,0-1 0,0 0 0,0 1 0,0-1 0,0 0 0,0 0 0,0 0 0,0 0 0,0-1 0,0 1 0,-1 0 0,1-1 0,0 1 0,-1-1 0,0 0 0,3-2 0,0-1 0,0 0 0,0-1 0,0 1 0,-1-1 0,0 0 0,0 0 0,0 0 0,-1-1 0,0 1 0,0 0 0,-1-1 0,2-11 0,-3 17 0,0 1 0,0 0 0,0 0 0,0-1 0,0 1 0,0 0 0,0-1 0,0 1 0,0 0 0,0 0 0,-1-1 0,1 1 0,0 0 0,0 0 0,0-1 0,0 1 0,0 0 0,-1 0 0,1 0 0,0-1 0,0 1 0,0 0 0,0 0 0,-1 0 0,1-1 0,0 1 0,0 0 0,-1 0 0,1 0 0,0 0 0,0 0 0,-1 0 0,1 0 0,0-1 0,0 1 0,-1 0 0,1 0 0,0 0 0,-1 0 0,1 0 0,0 0 0,0 0 0,-1 0 0,1 1 0,0-1 0,0 0 0,-1 0 0,1 0 0,0 0 0,0 0 0,-1 0 0,1 0 0,0 1 0,0-1 0,-1 0 0,1 0 0,0 1 0,-15 10 0,9-4-13,1 0 1,0 1-1,0 0 1,1-1-1,0 2 1,0-1-1,1 0 1,0 1-1,0 0 0,1-1 1,0 1-1,1 0 1,0 0-1,0 0 1,1 0-1,1 16 0,0-23-137,-1-1 0,0 0-1,1 0 1,-1 1 0,0-1-1,1 0 1,0 0-1,-1 0 1,1 0 0,-1 0-1,1 0 1,0 0-1,0 0 1,0 0 0,0 0-1,0 0 1,0 0 0,0 0-1,0-1 1,0 1-1,0 0 1,2 0 0,-2-1-180,0 1 0,0-1 0,1 0 0,-1 0 0,0 0 0,0 1 0,0-1 0,0 0 0,1-1 0,-1 1 0,0 0 0,0 0 0,0 0 0,0-1 0,0 1 0,1 0 0,-1-1 0,0 1 1,0-1-1,0 0 0,0 1 0,0-1 0,0 0 0,0 1 0,-1-1 0,1 0 0,0 0 0,0 0 0,-1 0 0,1 0 0,0 0 0,-1 0 0,1 0 0,-1 0 0,1-1 0,6-25-6989</inkml:trace>
</inkml:ink>
</file>

<file path=ppt/ink/ink6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6.883"/>
    </inkml:context>
    <inkml:brush xml:id="br0">
      <inkml:brushProperty name="width" value="0.025" units="cm"/>
      <inkml:brushProperty name="height" value="0.025" units="cm"/>
    </inkml:brush>
  </inkml:definitions>
  <inkml:trace contextRef="#ctx0" brushRef="#br0">1 1 3075,'0'0'21353,"1"11"-21224,-1-6-272,0 1 0,1-1 1,0 0-1,0 0 0,0 0 0,1 0 1,-1 0-1,1 0 0,0-1 1,0 1-1,1-1 0,0 1 1,0-1-1,0 0 0,0 0 1,0 0-1,1 0 0,0-1 1,0 1-1,0-1 0,7 5 1,0-3-851,-1 0 1,1 0 0,0-1 0,19 5 0,-25-8 1062,0 0-1,0 0 1,0 0-1,0-1 0,0 0 1,0 0-1,0 0 1,0 0-1,0-1 1,0 0-1,0 0 1,0 0-1,5-3 1,-12 6 821,-1 0 0,1 0 0,0 0 0,0 0 0,0 0 0,1 0 0,-1 1 0,0-1 0,1 0 0,-2 4 0,-16 43 1342,16-40-2308,1 0 1,-1 0-1,2 0 0,0 0 0,0 0 0,0 0 0,1 1 0,1-1 0,1 12 0,-1-18 13,0-1-1,0 1 0,1-1 1,-1 0-1,0 0 0,1 0 1,0 1-1,-1-1 0,1-1 1,0 1-1,0 0 0,0 0 1,0-1-1,1 1 0,-1-1 1,0 0-1,1 1 1,2 0-1,53 15-185,-28-9 293,-29-8-20,-1 1 1,1-1-1,0 0 1,-1 0-1,1 0 1,-1 0-1,1 1 1,-1-1-1,1 0 1,-1 0-1,1 1 1,-1-1-1,1 0 0,-1 1 1,0-1-1,1 1 1,-1-1-1,1 1 1,-1-1-1,0 0 1,0 1-1,1-1 1,-1 1-1,0 0 1,0-1-1,1 1 1,-1-1-1,0 1 1,0-1-1,0 1 1,0-1-1,0 1 0,0 0 1,0-1-1,0 1 1,0-1-1,0 1 1,0-1-1,0 1 1,-1-1-1,1 1 1,0 0-1,0-1 1,0 1-1,-1-1 1,1 1-1,0-1 1,-1 0-1,1 1 1,0-1-1,-1 1 0,1-1 1,-1 0-1,1 1 1,-1-1-1,1 0 1,-1 1-1,0-1 1,-33 24 1290,31-22-1279,2-1-13,-6 4 65,0-1 0,0 1 0,0-1 0,-1-1 0,1 1 0,-1-1 0,0 0 0,0-1 0,0 0 0,0 0 0,0-1 0,0 0 0,-9 0 0,16-1-128,0-1 0,1 1 0,-1-1-1,0 1 1,0-1 0,0 0 0,1 1-1,-1-1 1,0 0 0,1 1 0,-1-1-1,0 0 1,1 0 0,-1 1 0,1-1-1,-1 0 1,1 0 0,0 0 0,-1 0-1,1 0 1,0 0 0,0 0 0,-1 0-1,1 0 1,0 0 0,0 0 0,0 0-1,0 1 1,1-3 0,2-31-2179,2 14-454,1 0 0,17-36 0,-21 50 2125,28-62-6579</inkml:trace>
</inkml:ink>
</file>

<file path=ppt/ink/ink6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7.506"/>
    </inkml:context>
    <inkml:brush xml:id="br0">
      <inkml:brushProperty name="width" value="0.025" units="cm"/>
      <inkml:brushProperty name="height" value="0.025" units="cm"/>
    </inkml:brush>
  </inkml:definitions>
  <inkml:trace contextRef="#ctx0" brushRef="#br0">17 1 15439,'0'0'9027,"0"14"-6865,-6 62 264,-4 113-831,10-169-1585,2 1-1,0 0 1,1-1 0,1 0 0,0 0 0,2 0 0,9 21 0,-15-40 0,0 1-1,1-1 1,-1 0 0,1 0 0,-1 0 0,1 0 0,-1 1 0,1-1-1,-1 0 1,1 0 0,0 0 0,0 0 0,0 0 0,0-1 0,0 1-1,0 0 1,0 0 0,0 0 0,0-1 0,0 1 0,0-1-1,0 1 1,0-1 0,0 1 0,1-1 0,-1 1 0,0-1 0,0 0-1,1 0 1,0 0 0,1-1 15,-1 0 0,0 0 0,0 0 0,0 0 0,0-1 0,0 1 0,0-1 0,-1 1 0,1-1 0,0 0 0,-1 0-1,0 1 1,1-1 0,1-4 0,5-9 47,0 0 0,-1-1-1,6-17 1,-11 28-62,5-14-64,-1-1 0,0 1 0,-2-1-1,0 0 1,1-22 0,-25 80-74,12-15 324,1 1-1,-5 30 1,11-44-168,-1 1 0,1-1 0,1 1 0,0-1 0,0 1 0,1-1 0,5 20 0,-6-28-21,0-1-1,1 0 0,-1 1 1,1-1-1,-1 0 0,1 0 0,0 0 1,-1 0-1,1 1 0,0-1 1,0 0-1,0 0 0,0-1 1,0 1-1,0 0 0,0 0 0,0 0 1,0-1-1,0 1 0,1 0 1,-1-1-1,0 1 0,0-1 1,1 1-1,-1-1 0,0 0 0,0 0 1,1 0-1,-1 1 0,0-1 1,1 0-1,-1-1 0,0 1 0,1 0 1,-1 0-1,0 0 0,1-1 1,-1 1-1,0-1 0,0 1 1,1-1-1,-1 1 0,1-2 0,4-1 43,-1 0 0,0 0 0,1 0 0,-1-1-1,-1 0 1,1 0 0,8-9 0,3-8-99,-1-1 0,-1 0 1,-1-1-1,-1-1 1,-1 0-1,9-28 1,-39 147-66,17-82 158,1 0 1,1 0 0,0-1 0,0 1 0,1 0 0,5 21 0,-5-31-80,0-1 0,0 1 0,0-1 0,0 1 0,1-1 0,-1 0 0,1 0 0,-1 1 0,1-1 0,0 0 0,0 0 0,0-1 0,0 1 0,0 0 0,1-1 0,-1 1 0,0-1 0,1 0 0,-1 0 0,1 1 0,-1-2 0,1 1-1,0 0 1,-1-1 0,1 1 0,0-1 0,-1 0 0,1 1 0,0-1 0,4-1 0,-5 0-154,0 1 0,1-1 0,-1 1 0,0-1 0,0 0 0,0 0 0,0 0 0,0 0-1,-1-1 1,1 1 0,0 0 0,0-1 0,-1 1 0,1-1 0,-1 0 0,1 1 0,-1-1 0,0 0-1,0 0 1,1 0 0,-2 0 0,1 0 0,0 0 0,0 0 0,0-3 0,8-42-2850,-8 27 449,-1 0 0,0 0 0,-2 0 1,-3-20-1,-16-45-1462,7 45 6740,-2 4 4562,5 19-1705,11 17-5459,0 0 1,0 0 0,0 0-1,0 0 1,0 0 0,0 0 0,0 0-1,0 1 1,0-1 0,0 0-1,0 0 1,0 0 0,0 0 0,0 0-1,0 0 1,0 0 0,0 0-1,0 0 1,0 0 0,0 0 0,0 0-1,0 0 1,0 0 0,0 0-1,0 0 1,-1 0 0,1 0 0,0 0-1,0 0 1,0 0 0,0 0 0,0 0-1,0 0 1,0 0 0,0 0-1,0 0 1,0 0 0,0 0 0,0 0-1,0 0 1,-1 0 0,1 0-1,0 0 1,0 0 0,0 0 0,0 0-1,0 0 1,0 0 0,0 0-1,0 0 1,0 0 0,0 0 0,0 0-1,0 0 1,4 12 2514,9 5-3399,33 21-474,6-10-6353,-28-20 1193</inkml:trace>
</inkml:ink>
</file>

<file path=ppt/ink/ink6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7.883"/>
    </inkml:context>
    <inkml:brush xml:id="br0">
      <inkml:brushProperty name="width" value="0.025" units="cm"/>
      <inkml:brushProperty name="height" value="0.025" units="cm"/>
    </inkml:brush>
  </inkml:definitions>
  <inkml:trace contextRef="#ctx0" brushRef="#br0">175 1 14125,'0'0'6647,"-2"11"-4037,-4 17-1174,2 1 0,1 0-1,1 48 1,3-47-1718,2-1 1,1 0-1,1-1 0,10 31 1,2-7-843,-9-30 1102,0 1-1,-2 0 0,-1 0 0,0 0 1,1 35-1,-6-57 101,0 1 0,1-1 0,-1 0 0,-1 0-1,1 0 1,0 1 0,0-1 0,0 0 0,-1 0 0,1 1 0,-1-1 0,1 0 0,-1 0 0,1 0-1,-1 0 1,1 0 0,-1 0 0,0 0 0,0 0 0,0 0 0,1 0 0,-1 0 0,0-1-1,0 1 1,0 0 0,0 0 0,0-1 0,-1 1 0,1-1 0,0 1 0,0-1 0,0 0-1,0 1 1,-1-1 0,1 0 0,0 0 0,0 0 0,-1 1 0,1-2 0,0 1 0,0 0-1,0 0 1,-3-1 0,-1 1 211,0-2-1,0 1 0,0 0 0,0-1 1,1 0-1,-1 0 0,0-1 0,1 1 1,-7-6-1,-6-6-288,0-1 0,1-1 0,1-1 0,-20-27 0,29 35 0,0 0 0,0 0 0,1-1 0,0 0 0,0 0 0,1 0 0,1-1 0,0 1 0,0-1 0,1 0 0,-1-13 0,3 21 0,1 0 0,-1 0 0,1 0 0,-1 0 0,1 0 0,0 0 0,0 0 0,1 0 0,-1 0 0,0 0 0,1 1 0,0-1 0,0 0 0,0 1 0,0 0 0,0-1 0,0 1 0,0 0 0,1 0 0,-1 0 0,1 0 0,0 1 0,2-2 0,9-5 0,1 2 0,-1 0 0,23-6 0,-30 10 0,173-39-3345,-126 31 1111,-1-2 0,84-30 0,-127 34-2272,-23 5-1120,-9 3-2830</inkml:trace>
</inkml:ink>
</file>

<file path=ppt/ink/ink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2.868"/>
    </inkml:context>
    <inkml:brush xml:id="br0">
      <inkml:brushProperty name="width" value="0.025" units="cm"/>
      <inkml:brushProperty name="height" value="0.025" units="cm"/>
    </inkml:brush>
  </inkml:definitions>
  <inkml:trace contextRef="#ctx0" brushRef="#br0">8 1 14670,'0'0'5061,"-8"64"-3043,8-29-1346,0 5-384,2 3 577,4 2-128,1-1-257,7-8 129,-1-8-353,2-12-192,7-15-96,0-2-64,3-23-128,-3-5-1121,-6-7-1634,-1-1-1922,-7 3-3234</inkml:trace>
</inkml:ink>
</file>

<file path=ppt/ink/ink6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8.259"/>
    </inkml:context>
    <inkml:brush xml:id="br0">
      <inkml:brushProperty name="width" value="0.025" units="cm"/>
      <inkml:brushProperty name="height" value="0.025" units="cm"/>
    </inkml:brush>
  </inkml:definitions>
  <inkml:trace contextRef="#ctx0" brushRef="#br0">131 228 1730,'0'0'11862,"-9"9"-8846,0-2-1948,-33 29 1859,20-7 4806,27-27-5006,18-5-1834,0-7-820,-1-1 1,0-1 0,-1-1 0,0-1-1,-1-1 1,-1-1 0,0 0 0,-1-1-1,-1-1 1,16-22 0,-27 33-83,-1 0 0,0 0 0,0 0 0,0-1 1,-1 0-1,0 0 0,-1 0 0,0 0 0,0-1 0,0 1 0,1-12 0,-4 19 6,0 0-1,0 0 0,0 1 1,0-1-1,-1 0 1,1 0-1,0 0 1,0 0-1,-1 1 0,1-1 1,0 0-1,-1 0 1,1 1-1,0-1 0,-1 0 1,1 0-1,-1 1 1,0-1-1,1 1 1,-1-1-1,1 0 0,-1 1 1,0-1-1,0 1 1,1 0-1,-1-1 0,0 1 1,0 0-1,1-1 1,-1 1-1,0 0 1,0 0-1,0-1 0,0 1 1,1 0-1,-1 0 1,0 0-1,0 0 0,0 0 1,-1 1-1,-39 6-105,26-1 133,0 2-1,1-1 1,0 2 0,0 0-1,1 0 1,-20 19-1,-66 75 175,91-95-198,0 1 0,0 0 0,1 0 0,0 1 0,1 0 0,0 0 0,1 1 0,0 0 0,0 0 0,1 0 0,1 0 0,-5 24 0,8-32 4,1 0 1,-1 0-1,1 0 1,0 0-1,-1 0 0,2-1 1,-1 1-1,0 0 0,0 0 1,1-1-1,-1 1 1,1 0-1,0-1 0,0 0 1,0 1-1,0-1 0,0 0 1,1 0-1,-1 0 0,1 0 1,-1-1-1,1 1 1,0-1-1,-1 1 0,1-1 1,0 0-1,0 0 0,0 0 1,0-1-1,5 1 1,12 4-147,1-2 1,-1-1 0,28 1 0,-42-3 25,75-3-3313,0-12-4438,2-12-5148</inkml:trace>
</inkml:ink>
</file>

<file path=ppt/ink/ink6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49.879"/>
    </inkml:context>
    <inkml:brush xml:id="br0">
      <inkml:brushProperty name="width" value="0.025" units="cm"/>
      <inkml:brushProperty name="height" value="0.025" units="cm"/>
    </inkml:brush>
  </inkml:definitions>
  <inkml:trace contextRef="#ctx0" brushRef="#br0">5266 237 12236,'-107'-42'4314,"68"24"-3731,-2 2-1,0 2 1,0 1 0,-64-9 0,-407 2-10,203 15 679,-108-12-49,-1095-52-671,-290 74 499,1791-4-1013,-20 0 290,1 1 1,-1 2 0,-54 14 0,77-16-292,0 1 1,1 0-1,-1 0 0,1 1 0,0 0 0,0 0 0,0 1 0,1-1 0,-1 1 1,1 1-1,0-1 0,1 1 0,-1 0 0,1 1 0,0-1 0,1 1 1,0 0-1,0 0 0,-5 13 0,3-5-180,1 1 1,1-1-1,1 1 0,0 0 1,1 0-1,0 0 1,2 0-1,1 27 0,0-35 140,1 0-1,-1 0 0,1 0 0,1 0 0,-1 0 0,1 0 1,1-1-1,-1 1 0,1-1 0,0 0 0,1 0 0,0-1 0,0 1 1,1-1-1,-1 0 0,1 0 0,0-1 0,12 8 0,7 2 50,1-2-1,0 0 0,1-2 1,54 15-1,122 18 133,-129-31-128,337 76-12,299 50-14,377-24 91,6-100 7,-352-75-214,-208 12 43,-464 44 70,309-32 43,-309 26-31,-1-4 0,-1-2-1,95-37 1,-147 47-1,0-1 0,-1 0 0,0-1-1,-1-1 1,0 0 0,0 0 0,17-18 0,-28 25-10,1 0 1,-1-1-1,0 0 1,1 1-1,-1-1 0,-1 0 1,1 0-1,0 0 1,-1 0-1,1-1 1,-1 1-1,0 0 0,0-1 1,0 1-1,-1 0 1,1-1-1,-1 1 1,1-1-1,-1 1 0,-1-1 1,1 1-1,0-1 1,-1 1-1,0-1 1,1 1-1,-1-1 1,-1 1-1,1 0 0,0 0 1,-1 0-1,0 0 1,0 0-1,0 0 1,0 0-1,0 0 0,0 1 1,-1-1-1,1 1 1,-5-4-1,-12-10 28,0 1 0,-2 1-1,0 1 1,0 0 0,-1 2 0,-31-12 0,-147-41 112,187 60-141,-537-110 84,-12 46-135,355 46-38,-1304-81 115,610 106 36,3 50-57,795-41 14,-159 39-1,224-41-26,1 1 0,1 2 0,0 2 1,0 1-1,2 2 0,0 1 0,-44 34 0,67-44-7,1 0 0,-1 1 1,2 0-1,0 1 0,0 0 0,1 0 0,0 1 0,1 0 1,0 0-1,-6 17 0,11-23-5,0 0-1,0 1 1,1 0 0,-1-1 0,1 1-1,1 0 1,-1-1 0,1 1 0,1 0 0,-1-1-1,1 1 1,0 0 0,0-1 0,1 1-1,0-1 1,0 1 0,1-1 0,0 0-1,0 0 1,0 0 0,1 0 0,-1-1-1,6 6 1,7 6-9,0-1 1,1-1-1,1-1 0,0 0 0,1-1 1,0-1-1,1-1 0,25 10 0,177 58-26,-68-38 42,0-6 0,189 17 0,322-7 0,733-33 69,-1002-14-39,1676-79-317,-2052 79 284,254-24-189,-218 18 227,0-2 0,96-32 0,-139 37 1,0 0 0,-1-1-1,1 0 1,-1-1 0,0 0-1,19-17 1,-27 22 17,-1-1 0,0 0-1,-1 0 1,1 0 0,-1-1 0,1 1 0,-1 0-1,0-1 1,0 0 0,0 1 0,-1-1 0,1 0-1,-1 0 1,0 0 0,0 0 0,-1 0-1,1 0 1,-1 0 0,0 0 0,0 0 0,0 0-1,0 0 1,-1 0 0,1 0 0,-1 0-1,0 0 1,-3-7 0,0 2 13,-1 1-1,0 0 1,0 0 0,0 0-1,-1 1 1,0 0 0,-1 0-1,1 1 1,-14-10-1,-76-49 238,92 64-280,-62-36 33,-2 4 1,-1 2-1,-94-27 0,-227-43-264,-50 23-923,-102-24-6266,380 55 373</inkml:trace>
</inkml:ink>
</file>

<file path=ppt/ink/ink6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1.757"/>
    </inkml:context>
    <inkml:brush xml:id="br0">
      <inkml:brushProperty name="width" value="0.025" units="cm"/>
      <inkml:brushProperty name="height" value="0.025" units="cm"/>
    </inkml:brush>
  </inkml:definitions>
  <inkml:trace contextRef="#ctx0" brushRef="#br0">600 113 128,'0'-10'13090,"-1"8"-12851,2-2-3,-1 1 0,0-1-1,0 0 1,-1 0 0,1 0 0,-1 1 0,0-1 0,0 0 0,0 1-1,0-1 1,-1 1 0,1-1 0,-1 1 0,0 0 0,0 0-1,0-1 1,-1 1 0,1 1 0,-1-1 0,1 0 0,-1 1 0,0-1-1,0 1 1,0 0 0,-1 0 0,1 0 0,0 0 0,-7-2 0,0 2 16,1 0 0,-1 0 0,0 1 1,0 0-1,0 1 0,0 0 0,0 1 1,0 0-1,0 0 0,0 1 1,0 0-1,1 1 0,-11 4 0,6-1-150,1 1-1,-1 1 0,1 0 0,0 1 0,1 0 0,0 1 0,-18 20 0,4 1-54,1 1-1,2 1 0,1 1 0,2 0 0,-26 64 0,20-37 230,-32 121-1,50-148-205,2-1-1,1 1 0,1 1 0,2-1 0,3 50 0,-1-79-37,1 0 0,0 0-1,-1 0 1,2 1 0,-1-1-1,0 0 1,1 0 0,0-1-1,0 1 1,1 0 0,-1-1-1,1 1 1,0-1 0,0 0-1,1 0 1,-1 0 0,1 0-1,0-1 1,0 1 0,0-1-1,8 5 1,-4-5 78,1 1 0,0-1 0,0-1 1,0 1-1,1-1 0,-1-1 0,0 0 0,1 0 0,-1-1 0,1-1 0,12-1 0,7-2 165,0-2 0,-1-1-1,0-1 1,0-2 0,-1 0-1,0-2 1,-1-1 0,0-2-1,46-33 1,-33 19 79,-2-3-1,-1 0 1,-1-3 0,-2-1-1,36-50 1,-44 50-354,-2-1 0,-1-1 0,31-77 0,-45 95 0,-1-1 0,-1 0 0,-1 0 0,-1-1 0,0 1 0,-2-1 0,-1 0 0,0 0 0,-4-36 0,1 52-1,1 0 0,0 0 0,-1 0 0,0 1 0,0-1 0,-1 0-1,0 1 1,0-1 0,0 1 0,0 0 0,-1 0 0,0 0 0,0 1 0,0 0 0,-1-1 0,0 1 0,1 1 0,-1-1 0,-1 1-1,1 0 1,0 0 0,-1 0 0,1 1 0,-1-1 0,-10-1 0,7 2-58,-1 0-1,1 1 1,-1 0 0,0 0-1,1 1 1,-1 0 0,0 1 0,1 0-1,-1 1 1,1 0 0,-1 0-1,1 1 1,0 0 0,0 1-1,-13 6 1,1 4-2760,1 0 1,-31 28-1,16-6-5685</inkml:trace>
</inkml:ink>
</file>

<file path=ppt/ink/ink6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2.410"/>
    </inkml:context>
    <inkml:brush xml:id="br0">
      <inkml:brushProperty name="width" value="0.025" units="cm"/>
      <inkml:brushProperty name="height" value="0.025" units="cm"/>
    </inkml:brush>
  </inkml:definitions>
  <inkml:trace contextRef="#ctx0" brushRef="#br0">54 1 15471,'0'0'2503,"-3"9"-2038,1 4-269,0 1 1,1 0 0,0 0-1,1 0 1,1 0-1,0 0 1,1 0 0,5 18-1,38 119 1805,-35-121-1757,68 193 1544,0-5-1278,63 289 0,-131-454-337,-2 0-1,-3 1 1,-2-1 0,-8 106-1,0-118 175,-2 0 1,-1-1-1,-3 0 0,-1 0 0,-2-1 1,-1-1-1,-22 37 0,5-17 714,-63 84-1,72-113-744,0-2-1,-2 0 1,-1-1 0,-42 32 0,67-57-336,1-1 0,-1 1 1,1-1-1,-1 0 0,1 1 1,-1-1-1,1 1 1,-1-1-1,1 0 0,-1 1 1,0-1-1,1 0 0,-1 0 1,1 1-1,-1-1 1,0 0-1,1 0 0,-1 0 1,0 0-1,1 0 0,-1 0 1,0 0-1,1 0 1,-1 0-1,0 0 0,1 0 1,-1 0-1,0-1 1,1 1-1,-1 0 0,1 0 1,-1-1-1,0 1 0,1 0 1,-1-1-1,1 1 1,-1 0-1,1-1 0,-1 1 1,1-1-1,-1 1 0,1-1 1,0 1-1,-1-1 1,1 0-1,0 1 0,-1-1 1,1 1-1,0-1 0,0 0 1,0 1-1,-1-1 1,1 0-1,0 1 0,0-1 1,0 0-1,0 1 1,0-1-1,0 0 0,0 1 1,0-1-1,1-1 0,2-52-2791,-2 49 2433,24-111-8462,-12 46 1611</inkml:trace>
</inkml:ink>
</file>

<file path=ppt/ink/ink6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3.097"/>
    </inkml:context>
    <inkml:brush xml:id="br0">
      <inkml:brushProperty name="width" value="0.025" units="cm"/>
      <inkml:brushProperty name="height" value="0.025" units="cm"/>
    </inkml:brush>
  </inkml:definitions>
  <inkml:trace contextRef="#ctx0" brushRef="#br0">122 445 7911,'-11'2'5088,"6"-2"-4700,-55 9 2862,58-9-3023,-1 0-1,1 1 0,0-1 0,0 1 1,0-1-1,0 1 0,0 0 1,0 0-1,0 0 0,0 0 0,0 0 1,1 0-1,-1 0 0,0 1 1,1-1-1,-1 1 0,1-1 0,-1 1 1,1-1-1,0 1 0,-1 0 0,1 0 1,0 0-1,0 0 0,1 0 1,-2 4-1,2-6-171,0 1 0,0 0 0,1 0 0,-1 0-1,0-1 1,1 1 0,-1 0 0,1-1 0,-1 1 0,1 0 0,-1-1 0,1 1 0,-1-1 0,1 1 0,0 0 0,-1-1-1,1 0 1,0 1 0,0-1 0,-1 1 0,1-1 0,0 0 0,0 1 0,-1-1 0,1 0 0,0 0 0,0 0 0,0 0 0,0 0-1,-1 0 1,1 0 0,0 0 0,1 0 0,35-3 795,-23 0-475,0-1-1,0-1 1,0 0 0,0-1-1,-1-1 1,0 0 0,22-15-1,82-73 918,-106 85-1219,34-30 340,52-61 0,-80 81-318,-1 0 0,0-2 1,-2 0-1,-1 0 1,18-40-1,-19 32 8,-14 44-209,-6 40-78,5-11 183,2-1-1,2 1 0,11 76 0,-7-93-573,2 0 0,15 39-1,-13-44-815,0-1 0,2-1 0,20 30 0,12 4-5597</inkml:trace>
</inkml:ink>
</file>

<file path=ppt/ink/ink6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3.739"/>
    </inkml:context>
    <inkml:brush xml:id="br0">
      <inkml:brushProperty name="width" value="0.025" units="cm"/>
      <inkml:brushProperty name="height" value="0.025" units="cm"/>
    </inkml:brush>
  </inkml:definitions>
  <inkml:trace contextRef="#ctx0" brushRef="#br0">12 0 22677,'0'0'5510,"-1"11"-5019,-6 272 329,5-39-2281,2-254-5064,-1-8 3294,0-30-2227,1-14-1728</inkml:trace>
</inkml:ink>
</file>

<file path=ppt/ink/ink6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4.098"/>
    </inkml:context>
    <inkml:brush xml:id="br0">
      <inkml:brushProperty name="width" value="0.025" units="cm"/>
      <inkml:brushProperty name="height" value="0.025" units="cm"/>
    </inkml:brush>
  </inkml:definitions>
  <inkml:trace contextRef="#ctx0" brushRef="#br0">0 1 10378,'0'0'5835,"2"15"-4389,5 41 238,3-1-1,28 93 1,-32-127-1357,2-1 0,0 0 0,1-1 0,1 0-1,1-1 1,0 0 0,1 0 0,1-1 0,1-1 0,0 0 0,19 15 0,-29-27-196,0-1 0,0 0 0,0-1 0,0 1 0,0-1 0,1 1 0,-1-1 0,1 0 0,-1-1 0,1 1 0,0-1 0,0 0 0,0 0 0,-1-1 0,1 1 0,0-1 0,0 0 0,0 0 0,0-1 0,0 0 0,0 1 0,-1-2 0,1 1 0,0 0 0,0-1 0,-1 0 0,0 0 0,1-1 0,-1 1 0,0-1 0,0 0 0,0 0 0,0 0 0,-1 0 0,1-1 0,-1 1 0,0-1 0,0 0 0,0 0 0,3-7 0,8-11-54,-2-1 0,0 0 0,-2-1 1,-1 0-1,0-1 0,-2 0 0,5-27 1,-4 0-30,-2-1 0,-1-74 1,-8 111-6,-5 16-1,-6 23-469,-1 64-9523,12-59 3138</inkml:trace>
</inkml:ink>
</file>

<file path=ppt/ink/ink6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4.443"/>
    </inkml:context>
    <inkml:brush xml:id="br0">
      <inkml:brushProperty name="width" value="0.025" units="cm"/>
      <inkml:brushProperty name="height" value="0.025" units="cm"/>
    </inkml:brush>
  </inkml:definitions>
  <inkml:trace contextRef="#ctx0" brushRef="#br0">166 88 21364,'0'0'4095,"-11"-7"-1890,-40-23-1031,50 29-1147,-1 0 0,0 0-1,0 1 1,0-1 0,0 1 0,0-1 0,0 1-1,0 0 1,0 0 0,0 0 0,0 0 0,0 0 0,0 0-1,0 1 1,0-1 0,0 1 0,0-1 0,0 1-1,1 0 1,-1 0 0,0-1 0,0 1 0,0 1 0,1-1-1,-1 0 1,1 0 0,-1 1 0,1-1 0,-1 0-1,1 1 1,0 0 0,0-1 0,-2 4 0,-3 4-39,1 0 1,1 1-1,-1 0 0,-4 16 1,9-24 22,-3 7 40,0-1 0,1 0 0,0 1 0,0 0 0,1-1 0,1 1 1,-1 0-1,1-1 0,1 1 0,2 14 0,-3-21-29,1 1 0,0-1 0,0 0 0,0 0 0,0 0 1,0 0-1,0 0 0,1 0 0,-1 0 0,1 0 0,-1 0 0,1 0 0,0-1 0,0 1 1,0-1-1,3 3 0,-1-3-12,0 1 1,0-1-1,0 0 0,0 0 1,0 0-1,0-1 1,0 0-1,0 1 0,0-1 1,0-1-1,0 1 1,0 0-1,4-2 0,4-1 51,-1-1 0,0 0 0,0-1-1,0 0 1,0-1 0,-1 0 0,1-1-1,-2 0 1,1 0 0,-1-1-1,0 0 1,-1-1 0,12-14 0,-4 3 123,-1-1 0,-1 0-1,0-1 1,-2-1 0,13-32 0,-17 34-154,-10 28-27,-7 23-9,3-8-10,1 0 0,1 0 0,0 1 0,2-1 0,1 41 0,1-61-117,0 0 0,0 0 1,0 0-1,1 0 0,-1 0 0,1 0 1,-1 0-1,1 0 0,0 0 0,0 0 0,0 0 1,0 0-1,0-1 0,0 1 0,0 0 1,0-1-1,1 1 0,-1 0 0,1-1 0,-1 0 1,1 1-1,0-1 0,-1 0 0,1 0 1,0 0-1,0 0 0,0 0 0,0 0 0,0-1 1,2 1-1,-1 0-170,0-1-1,0 0 1,1 0 0,-1-1 0,0 1-1,-1 0 1,1-1 0,0 0 0,0 0-1,0 0 1,0 0 0,0 0-1,-1-1 1,1 1 0,-1-1 0,1 1-1,-1-1 1,1 0 0,-1 0 0,2-3-1,6-6-1861,-2 0 0,0-1 0,0 0-1,9-21 1,6-20-8138</inkml:trace>
</inkml:ink>
</file>

<file path=ppt/ink/ink6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5.190"/>
    </inkml:context>
    <inkml:brush xml:id="br0">
      <inkml:brushProperty name="width" value="0.025" units="cm"/>
      <inkml:brushProperty name="height" value="0.025" units="cm"/>
    </inkml:brush>
  </inkml:definitions>
  <inkml:trace contextRef="#ctx0" brushRef="#br0">75 1 16335,'0'0'2766,"-5"14"-487,-12 36 291,2 1-1,-14 94 1,24-103-1849,2 0-1,2 55 1,2-88-715,0 0 1,1 0-1,0 0 1,1 0-1,4 13 1,-6-20 15,-1-1 0,1 1 0,0 0 0,-1 0 0,1-1 0,0 1 1,0-1-1,0 1 0,0-1 0,0 1 0,0-1 0,0 1 0,1-1 0,-1 0 0,1 0 0,-1 1 0,1-1 1,-1 0-1,1-1 0,-1 1 0,1 0 0,0 0 0,-1-1 0,1 1 0,0-1 0,0 1 0,0-1 0,-1 0 1,1 1-1,0-1 0,0 0 0,0-1 0,3 1 0,-3-1 3,0-1 0,0 1 0,0 0 0,-1-1 0,1 1 0,0-1 0,-1 0 0,0 0 0,1 1 0,-1-1 0,0 0 0,0 0 0,0 0 0,0 0 0,0 0 0,0-1 0,-1 1 0,2-4 0,6-43 224,-7 46-247,0-6-2,1-2 0,-1 0 0,1 0 0,-2 0 0,0 0 0,0 0 0,-1 0 0,0 0 0,-4-15 0,5 25 0,-1 1 0,1-1 0,0 0 0,0 1 0,0-1 0,-1 0 0,1 1 0,0-1 0,-1 1 0,1-1 0,0 1 0,-1-1 0,1 1 0,-1-1 0,1 1 0,-1-1 0,1 1 0,-1 0 0,1-1 0,-1 1 0,1 0 0,-1-1 0,0 1 0,1 0 0,-1 0 0,1-1 0,-1 1 0,0 0 0,1 0 0,-1 0 0,0 0 0,1 0 0,-1 0 0,0 0 0,1 0 0,-1 0 0,1 0 0,-1 0 0,0 1 0,1-1 0,-1 0 0,0 0 0,1 1 0,-1-1 0,1 0 0,-1 1 0,1-1 0,-1 0 0,1 1 0,-1 0 0,-1 1 0,0 0 0,0 0 0,0 0 0,1 0 0,-1 0 0,1 1 0,0-1 0,0 1 0,0-1 0,-2 4 0,2 1 0,-1-1 0,1 0 0,0 1 0,1-1 0,-1 1 0,1-1 0,1 0 0,-1 1 0,1-1 0,0 1 0,3 9 0,-3-14 0,1 1 0,-1 0 0,1 0 0,0-1 0,0 1 0,0-1 0,0 0 0,0 0 0,0 1 0,1-1 0,-1 0 0,1-1 0,-1 1 0,1 0 0,0-1 0,0 0 0,-1 1 0,1-1 0,0 0 0,0-1 0,0 1 0,0 0 0,1-1 0,-1 0 0,4 0 0,1 0 0,-1 0 0,1-1 0,-1 0 0,1-1 0,-1 0 0,0 0 0,0 0 0,0-1 0,0 0 0,0 0 0,0-1 0,-1 0 0,0 0 0,0-1 0,0 1 0,9-11 0,-10 11 0,-1 0 0,0-1 0,0 0 0,0 1 0,0-2 0,-1 1 0,0 0 0,0-1 0,0 1 0,-1-1 0,0 0 0,0 0 0,0 0 0,-1 0 0,0 0 0,0 0 0,-1-1 0,1 1 0,-1 0 0,-2-11 0,2 17 0,0-1 0,0 0 0,-1 1 0,1-1 0,0 1 0,-1-1 0,1 1 0,0-1 0,-1 1 0,1-1 0,-1 1 0,1-1 0,-1 1 0,1 0 0,-1-1 0,1 1 0,-1 0 0,1-1 0,-1 1 0,1 0 0,-1 0 0,0-1 0,1 1 0,-1 0 0,1 0 0,-1 0 0,0 0 0,1 0 0,-1 0 0,0 0 0,1 0 0,-1 0 0,0 0 0,1 0 0,-1 0 0,1 1 0,-1-1 0,0 0 0,1 0 0,-1 1 0,1-1 0,-1 0 0,1 1 0,-1-1 0,1 0 0,-1 1 0,1-1 0,-1 1 0,1-1 0,0 1 0,-1 0 0,-25 24 0,20-16 0,1 1 0,0 0 0,1 1 0,0-1 0,1 1 0,0-1 0,1 1 0,-2 17 0,3-24 0,1-1 0,0 0 0,-1 0 0,1 0 0,1 0 0,-1 0 0,0 0 0,1 0 0,0 0 0,-1 0 0,1 0 0,0 0 0,1 0 0,-1 0 0,0 0 0,1-1 0,0 1 0,-1-1 0,1 1 0,0-1 0,0 1 0,1-1 0,-1 0 0,0 0 0,1 0 0,-1 0 0,1-1 0,0 1 0,-1-1 0,1 0 0,0 1 0,0-1 0,0 0 0,3 0 0,5 1 0,0-1 0,0 0 0,0-1 0,0 0 0,0 0 0,0-1 0,0-1 0,0 0 0,-1 0 0,1-1 0,-1-1 0,1 0 0,-1 0 0,0-1 0,0 0 0,-1 0 0,0-1 0,0-1 0,0 0 0,-1 0 0,0 0 0,0-1 0,0 0 0,-1-1 0,10-17 0,-19 91 0,2-47 0,0-16 0,0-1 0,0 1 0,1 0 0,-1 0 0,0-1 0,1 1 0,-1 0 0,1 0 0,0-1 0,0 1 0,-1-1 0,1 1 0,0-1 0,0 1 0,0-1 0,1 1 0,-1-1 0,0 0 0,0 0 0,1 0 0,2 2 0,-1-1 0,1 0 0,0 0 0,0-1 0,0 1 0,0-1 0,0 0 0,0 0 0,0 0 0,6 0 0,-5-1 0,1 1 0,-1-1 0,1-1 0,-1 1 0,0-1 0,1 0 0,-1 0 0,0 0 0,0-1 0,1 1 0,-1-1 0,-1-1 0,1 1 0,0-1 0,7-5 0,-10 6 0,-1-1 0,1 1 0,-1-1 0,1 1 0,-1-1 0,0 0 0,0 0 0,0 0 0,-1 0 0,1 0 0,-1 1 0,1-1 0,-1 0 0,0 0 0,0 0 0,0 0 0,-1 0 0,1 0 0,-1 0 0,1 0 0,-1 0 0,-2-4 0,-2-8 0,-1 1 0,-15-26 0,18 35 0,-46-76 0,49 81 0,0 0 0,0 1 0,0-1 0,0 0 0,0 0 0,1 0 0,-1 0 0,0 0 0,0 0 0,0 1 0,1-1 0,-1 0 0,0 0 0,0 0 0,1 0 0,-1 0 0,0 0 0,0 0 0,1 0 0,-1 0 0,0 0 0,0 0 0,0 0 0,1 0 0,-1 0 0,0 0 0,0 0 0,1 0 0,-1 0 0,0 0 0,0-1 0,0 1 0,1 0 0,-1 0 0,0 0 0,0 0 0,0 0 0,1-1 0,-1 1 0,0 0 0,0 0 0,0 0 0,0 0 0,0-1 0,0 1 0,1 0 0,-1 0 0,0 0 0,0-1 0,0 1 0,0 0 0,0 0 0,0-1 0,0 1 0,0 0 0,0 0 0,0-1 0,0 1 0,0 0 0,0 0 0,0 0 0,0-1 0,0 1 0,0 0 0,0 0 0,-1-1 0,20 9 0,-18-8 0,78 32-2991,-60-26 934,0-1 0,0 0 0,0-1-1,30 2 1,-26-6-8144</inkml:trace>
</inkml:ink>
</file>

<file path=ppt/ink/ink6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5.768"/>
    </inkml:context>
    <inkml:brush xml:id="br0">
      <inkml:brushProperty name="width" value="0.025" units="cm"/>
      <inkml:brushProperty name="height" value="0.025" units="cm"/>
    </inkml:brush>
  </inkml:definitions>
  <inkml:trace contextRef="#ctx0" brushRef="#br0">60 0 14606,'0'0'12091,"-4"13"-11151,-13 47 340,-11 74-1,23-104-862,2 0 0,1 0 0,1 1 0,2-1 0,4 31 0,-5-58-415,0-1 1,1 1-1,-1 0 1,1-1-1,-1 1 0,1-1 1,0 1-1,0-1 1,0 1-1,1-1 1,-1 0-1,0 1 1,1-1-1,0 0 1,-1 0-1,1 0 1,0 0-1,0-1 1,0 1-1,0 0 1,0-1-1,1 1 1,-1-1-1,0 0 1,1 0-1,-1 0 1,1 0-1,-1 0 0,1 0 1,0-1-1,-1 1 1,1-1-1,-1 0 1,4 0-1,0 0-3,0-1 0,0 0 0,0 0-1,0-1 1,0 0 0,0 0 0,-1 0-1,1-1 1,-1 1 0,0-1 0,1-1-1,-1 1 1,7-8 0,-3 3 1,0-1 0,-1 0 0,0-1 0,-1 0 0,0 0 0,0-1 0,-1 0 0,-1 0 0,0 0 0,0-1 0,3-14 0,-35 84 0,24-45 0,0 1 0,0-1 0,1 0 0,1 1 0,0-1 0,1 1 0,1 15 0,0-25 0,-1-1 0,1 1 0,0-1 0,0 0 0,0 1 0,0-1 0,0 0 0,1 0 0,0 1 0,-1-1 0,1 0 0,0-1 0,1 1 0,-1 0 0,0-1 0,1 1 0,-1-1 0,1 0 0,0 0 0,0 0 0,0 0 0,0 0 0,0 0 0,0-1 0,0 0 0,1 1 0,-1-1 0,0-1 0,1 1 0,-1 0 0,1-1 0,3 0 0,0 1-81,0-1 1,0 0-1,0 0 0,0-1 1,0 0-1,0 0 1,0-1-1,-1 0 0,1 0 1,-1 0-1,1-1 0,-1 0 1,0-1-1,0 1 0,0-1 1,0 0-1,-1 0 0,0-1 1,1 0-1,-2 0 1,1 0-1,-1 0 0,1-1 1,-1 0-1,4-9 0,-4 8-161,-1-1-1,0 1 0,0-1 0,-1 0 1,0 0-1,-1 0 0,0 0 1,0 0-1,0 0 0,-1-1 0,0 1 1,-1 0-1,0 0 0,0 0 1,-1 0-1,0 0 0,0 0 1,-1 0-1,0 1 0,0-1 0,-7-10 1,-20-28-7088</inkml:trace>
</inkml:ink>
</file>

<file path=ppt/ink/ink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3.664"/>
    </inkml:context>
    <inkml:brush xml:id="br0">
      <inkml:brushProperty name="width" value="0.025" units="cm"/>
      <inkml:brushProperty name="height" value="0.025" units="cm"/>
    </inkml:brush>
  </inkml:definitions>
  <inkml:trace contextRef="#ctx0" brushRef="#br0">71 519 6854,'0'0'11601,"-9"-3"-8361,7 2-3064,-1 0-1,0 0 1,1 0-1,-1 1 1,0-1-1,0 0 1,0 1-1,0 0 1,0 0-1,-4 0 1,6 1-114,-1-1 1,1 1-1,-1 0 1,1 0 0,0 0-1,-1 0 1,1 0-1,0 0 1,0 0 0,0 0-1,0 0 1,0 1 0,0-1-1,0 0 1,0 1-1,0-1 1,1 0 0,-1 1-1,1-1 1,-1 1-1,1-1 1,-1 1 0,1 0-1,0-1 1,0 1-1,0-1 1,0 4 0,-2 9 158,1-1 0,0 1 0,1 0 1,4 23-1,-4-35-204,0 0-1,0 0 1,1 1 0,-1-1 0,1 0 0,-1 0 0,1 0-1,0 0 1,0 0 0,0 0 0,0 0 0,0 0 0,1 0-1,-1 0 1,1-1 0,-1 1 0,1 0 0,-1-1 0,1 1-1,0-1 1,0 0 0,0 0 0,0 0 0,0 0 0,0 0-1,0 0 1,0 0 0,0 0 0,0-1 0,0 1 0,0-1-1,1 0 1,-1 1 0,0-1 0,0 0 0,1-1-1,2 1 1,-1-1 11,0-1 1,1 1-1,-1-1 0,0 0 0,0 0 0,0 0 0,0-1 1,0 1-1,-1-1 0,1 0 0,-1 0 0,0 0 0,1-1 1,-1 1-1,-1-1 0,5-6 0,6-10-154,19-42-1,-20 38-227,-8 15 198,-3 6 99,0 0 0,0 0 1,0 0-1,1 0 1,-1 1-1,0-1 0,1 1 1,0-1-1,0 1 1,0-1-1,0 1 0,0 0 1,0 0-1,0 0 0,4-2 1,-4 8-45,-1 0 0,1 0 0,-1 0 0,0 1 0,0-1 0,0 0 0,0 1 0,0 5 0,0 1 44,-1-9 15,0 0 0,1-1 0,-1 1 0,0 0 0,1-1 0,-1 1 0,1-1 0,-1 1 0,1 0 0,0-1 0,0 1 0,-1-1-1,1 0 1,0 1 0,0-1 0,0 0 0,1 0 0,-1 1 0,0-1 0,0 0 0,1 0 0,-1 0 0,1 0 0,1 0 0,-1-1-7,0 0-1,0 0 1,0-1-1,-1 1 1,1 0-1,0-1 1,-1 0-1,1 1 1,0-1-1,-1 0 1,1 0-1,-1 0 1,1 0-1,-1 0 1,0-1-1,1 1 1,-1 0-1,2-3 1,9-11-777,-1 0 1,0-1-1,9-20 1,-16 29 128,12-22-2197,28-52-2106,-40 73 4778,-1 0 0,0-1 1,0 0-1,-1 1 0,0-1 1,0 0-1,0-13 0,-6 24 5771,-6 12-3386,-6 17-960,13-25-834,1 1 0,1-1 0,-1 0 0,1 1 0,0-1 0,1 1 0,-1 0 0,2 7 0,14-23 682,-2-9-831,0-1 0,-1-1 0,-1 0-1,0 0 1,12-37 0,-7 17-199,-11 29-16,3-6 32,0 1 0,-1-1-1,-2-1 1,1 1 0,-2-1-1,4-35 1,-8 60-36,-1 1 0,-1 0 0,0 0 0,0-1-1,-4 10 1,-5 21 101,-6 76 179,16-101-91,1-1 0,0 1 1,0 0-1,1-1 1,1 1-1,0 0 1,4 12-1,-6-23-184,1-1 1,-1 1-1,1 0 0,-1 0 1,1-1-1,0 1 1,0 0-1,-1-1 0,1 1 1,0-1-1,0 1 0,1-1 1,-1 0-1,0 1 0,0-1 1,1 0-1,-1 0 0,0 0 1,1 0-1,-1 0 0,1 0 1,0 0-1,-1-1 1,1 1-1,0 0 0,-1-1 1,1 1-1,0-1 0,0 0 1,-1 0-1,1 0 0,0 0 1,0 0-1,0 0 0,-1 0 1,1 0-1,0-1 0,0 1 1,-1 0-1,1-1 1,0 0-1,-1 1 0,1-1 1,0 0-1,2-2 0,2-1 32,1-1 0,-1 1 0,0-1 0,-1-1 0,1 1 1,-1-1-1,0 0 0,0 0 0,4-9 0,6-18 418,21-63 1,-37 135-118,1 12-156,6 57-1,-3-103 965,2-15-709,3-19-160,-1-21 630,2-75 0,-6 58-482,-3 65-477,0 0-1,0 0 0,0-1 0,1 1 0,-1 0 0,1 0 0,-1 0 0,1 0 0,0 0 0,0 0 0,0 0 1,0 0-1,0 0 0,1 0 0,-1 0 0,0 1 0,1-1 0,-1 0 0,1 1 0,0-1 0,0 1 0,-1 0 1,1 0-1,0-1 0,4 0 0,16-13-4364,-17-1-3058,-5 14 6380,0-12-5963</inkml:trace>
</inkml:ink>
</file>

<file path=ppt/ink/ink6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113"/>
    </inkml:context>
    <inkml:brush xml:id="br0">
      <inkml:brushProperty name="width" value="0.025" units="cm"/>
      <inkml:brushProperty name="height" value="0.025" units="cm"/>
    </inkml:brush>
  </inkml:definitions>
  <inkml:trace contextRef="#ctx0" brushRef="#br0">0 1 15919,'0'0'15471,"66"48"-24248,-41-30 225</inkml:trace>
</inkml:ink>
</file>

<file path=ppt/ink/ink6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468"/>
    </inkml:context>
    <inkml:brush xml:id="br0">
      <inkml:brushProperty name="width" value="0.025" units="cm"/>
      <inkml:brushProperty name="height" value="0.025" units="cm"/>
    </inkml:brush>
  </inkml:definitions>
  <inkml:trace contextRef="#ctx0" brushRef="#br0">56 372 22037,'0'0'1612,"-8"12"785,6-8-2255,-6 6 539,2 1-1,-1 0 0,1 0 0,-6 19 0,11-28-623,0 0 0,0 1 0,0-1 0,0 0 0,1 0 0,-1 1 0,1-1 0,0 1 0,-1-1 0,1 0 0,0 1 0,1-1 1,-1 1-1,0-1 0,1 0 0,-1 1 0,1-1 0,0 0 0,-1 1 0,1-1 0,1 0 0,-1 0 0,0 0 0,0 0 0,1 0 0,-1 0 0,1 0 0,-1 0 0,1-1 0,0 1 0,0-1 0,0 1 0,0-1 0,0 0 0,0 1 0,3 0 0,0 0-73,1 0 1,-1 0-1,1 0 0,0-1 0,-1 0 0,1 0 0,0 0 0,0-1 0,0 0 0,0 0 1,-1 0-1,1-1 0,0 0 0,0 0 0,-1 0 0,7-3 0,-5 1 22,0-1 0,0 0-1,0 0 1,0 0-1,-1-1 1,0 0-1,0 0 1,0-1 0,-1 0-1,8-10 1,0-3 51,-2 0-1,0-1 1,-1 0 0,-1-1 0,-1 0-1,-1 0 1,7-33 0,-7 20 123,3-52 1,-9 75-171,-1-1-1,0 0 1,-1 0-1,0 0 1,-1 0-1,0 0 1,-8-22 0,9 32-27,0-1 0,-1 0 0,1 0 0,-1 0 1,1 1-1,-1-1 0,0 1 0,0-1 1,0 1-1,0 0 0,-1 0 0,1 0 0,-1 0 1,1 0-1,-1 0 0,0 1 0,1-1 0,-1 1 1,0 0-1,0 0 0,0 0 0,0 0 0,0 1 1,0-1-1,0 1 0,-1-1 0,1 1 1,0 0-1,0 1 0,0-1 0,0 0 0,0 1 1,0 0-1,0-1 0,0 1 0,-6 3 0,-4 2 16,-1 0 0,1 1 0,0 0-1,1 1 1,-1 1 0,-13 12 0,17-12 95,0-1-1,0 1 1,1 0 0,0 1 0,-11 18 0,17-25-79,1-1 1,-1 1 0,1 0-1,0 0 1,-1 0-1,1 0 1,0 0-1,1 0 1,-1 0-1,0 0 1,1 0 0,0 0-1,0 0 1,0 1-1,0-1 1,0 0-1,0 0 1,1 0-1,0 0 1,0 0 0,0 0-1,0 0 1,0 0-1,0 0 1,1 0-1,-1-1 1,1 1-1,2 2 1,11 8-22,1 0 0,1-2 0,0 0 1,0-1-1,1 0 0,1-2 0,36 12 0,8 6-203,-45-18-233,-1 1 0,-1 0 0,30 21 0,-42-27 382,0 1 1,0-1-1,0 1 0,-1 0 0,0-1 0,1 2 0,-1-1 1,-1 0-1,1 1 0,0-1 0,-1 1 0,0 0 1,0 0-1,-1 0 0,1 0 0,-1 0 0,0 0 0,0 10 1,0 13-613,0-21-8047,7-12 2468</inkml:trace>
</inkml:ink>
</file>

<file path=ppt/ink/ink6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810"/>
    </inkml:context>
    <inkml:brush xml:id="br0">
      <inkml:brushProperty name="width" value="0.025" units="cm"/>
      <inkml:brushProperty name="height" value="0.025" units="cm"/>
    </inkml:brush>
  </inkml:definitions>
  <inkml:trace contextRef="#ctx0" brushRef="#br0">0 70 19987,'0'0'4052,"10"0"-1175,105 8 1581,-75-4-4053,-1-1 1,55-2 0,-88-2-388,-1 0-1,1 0 1,0 0 0,0-1-1,-1 0 1,8-3 0,-11 4-15,0 0-1,0 0 1,0 0-1,-1 0 1,1-1 0,0 1-1,0 0 1,-1-1-1,1 0 1,-1 1 0,0-1-1,1 0 1,-1 1-1,0-1 1,0 0 0,0 0-1,0 0 1,0 0-1,0-4 1,-1 5-3,0 0 0,0-1 0,0 1 0,-1 0 0,1-1 0,-1 1 0,1 0 0,-1 0 0,1-1 0,-1 1 0,0 0 0,1 0 0,-1 0 0,0 0 0,0 0 0,0 0 0,0 0 0,0 0 0,0 0 0,0 1 0,0-1 0,0 0 0,0 0 0,-1 1 0,1-1 0,0 1 0,0 0 0,-1-1 0,1 1 0,0 0 0,-1-1 0,-2 1 0,-47-7 0,50 7 0,-16-1 0,-1 0 0,1 1 0,0 1 0,-32 6 0,45-7 0,1 1 0,0 0 0,0 0 0,-1 0 0,1 0 0,0 0 0,0 1 0,0 0 0,0-1 0,1 1 0,-1 0 0,0 0 0,1 0 0,-1 1 0,1-1 0,0 1 0,0-1 0,0 1 0,0 0 0,0 0 0,0 0 0,1 0 0,0 0 0,-1 0 0,1 0 0,0 0 0,1 0 0,-1 1 0,0-1 0,1 0 0,0 1 0,0 5 0,1-6-28,0 1 0,0 0 1,0 0-1,0-1 0,1 1 0,-1 0 0,1-1 1,0 1-1,1-1 0,-1 0 0,0 0 0,1 0 0,-1 0 1,1 0-1,0-1 0,0 1 0,0-1 0,1 0 1,-1 0-1,0 0 0,1 0 0,7 2 0,10 5-568,0-1-1,38 9 0,-47-14 240,47 9-8979,-44-11 1024</inkml:trace>
</inkml:ink>
</file>

<file path=ppt/ink/ink6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7.156"/>
    </inkml:context>
    <inkml:brush xml:id="br0">
      <inkml:brushProperty name="width" value="0.025" units="cm"/>
      <inkml:brushProperty name="height" value="0.025" units="cm"/>
    </inkml:brush>
  </inkml:definitions>
  <inkml:trace contextRef="#ctx0" brushRef="#br0">0 94 4901,'49'-4'13292,"15"-13"-12651,16-2 2049,13 4-768,8 2-1602,2 1-1120,-7-2-6279</inkml:trace>
</inkml:ink>
</file>

<file path=ppt/ink/ink6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8.373"/>
    </inkml:context>
    <inkml:brush xml:id="br0">
      <inkml:brushProperty name="width" value="0.025" units="cm"/>
      <inkml:brushProperty name="height" value="0.025" units="cm"/>
    </inkml:brush>
  </inkml:definitions>
  <inkml:trace contextRef="#ctx0" brushRef="#br0">375 88 11147,'0'0'13292,"1"10"-11488,-1-4-1627,0-1-1,0 1 0,0 0 1,0-1-1,-1 1 0,0-1 1,0 1-1,-1-1 0,0 0 1,0 1-1,-3 5 0,-3 4-16,-1 0 0,0-1-1,-14 16 1,-51 58 529,-132 121-1,177-189-490,29-21-232,0 1 0,0 0 0,-1 0 0,1-1 0,0 1 0,0 0 0,-1-1 0,1 1 0,0 0 0,0-1 0,0 1 0,-1-1-1,1 1 1,0 0 0,0-1 0,0 1 0,0 0 0,0-1 0,0 1 0,0-1 0,0 1 0,0 0 0,0-1 0,0 1 0,0-1 0,0 1 0,0 0 0,1-1 0,-1 1 0,0 0-1,0-1 1,0 1 0,0 0 0,1-1 0,-1 1 0,0 0 0,0-1 0,1 1 0,-1-1 0,35-58-3830,194-239-10432,-149 202 15994,1 3 7643,-85 113-5860,-47 93-698,28-66-1946,-29 84 0,42-98-562,2 1 0,-7 58 0,14-82-398,0-1-1,0 0 1,1 1 0,1-1-1,0 1 1,0-1 0,0 1 0,1-1-1,1 0 1,0 0 0,0 0-1,0 0 1,1-1 0,9 15-1,1-10-1522,-6-13-1656,-8-2 3117,0 1 0,1-1 0,-1 1 0,0-1 0,0 1 0,0-1 0,0 0 0,0 1-1,0-1 1,-1 1 0,1-1 0,-1 1 0,1-1 0,-1 1 0,1-1 0,-1 1 0,-1-2 0,-41-69 298,-4-9 2374,44 74-2113,0 1-1,0-1 1,1 0 0,0 0-1,1 0 1,-1 0-1,1 0 1,1 0 0,-1-1-1,2-9 1,0 14-262,0-1 0,1 0 0,-1 1-1,1 0 1,0-1 0,0 1 0,0 0 0,0 0 0,1 0 0,-1 0 0,1 1-1,0-1 1,-1 1 0,1-1 0,1 1 0,-1 0 0,0 0 0,0 0 0,1 1-1,-1-1 1,7-1 0,11-5-10,0 1-1,28-5 1,-43 11-39,9-3-29,0 1-1,0 0 1,0 2-1,0 0 1,20 1-1,-32 0-33,0 0 0,0 0 0,0 1 0,-1-1 0,1 1-1,0 0 1,0 0 0,-1 0 0,1 0 0,-1 1 0,1-1 0,-1 1 0,1-1 0,-1 1 0,0 0 0,0 0-1,0 0 1,0 0 0,0 0 0,0 1 0,0-1 0,-1 1 0,0-1 0,1 1 0,-1-1 0,0 1 0,0 0-1,0-1 1,0 1 0,-1 0 0,1 0 0,-1 0 0,0 0 0,1 2 0,-1 20 447,-1-1 1,-1 1-1,-1-1 0,-10 38 1,12-60-444,0 0-1,0 0 1,1 1 0,-1-1 0,1 0 0,0 0 0,0 1 0,0-1 0,0 0 0,0 0 0,0 1 0,0-1 0,1 0 0,-1 0 0,1 0 0,-1 1 0,1-1 0,0 0 0,0 0-1,0 0 1,2 2 0,-1-3-4,-1-1-1,1 1 0,0-1 0,0 1 1,0-1-1,0 0 0,0 1 1,0-1-1,0 0 0,0 0 0,0-1 1,0 1-1,0 0 0,0-1 1,0 1-1,0-1 0,0 0 0,0 1 1,-1-1-1,1 0 0,0 0 0,-1 0 1,4-3-1,17-10 1,-1-1 0,0-1 0,-1-1 0,22-24 0,-21 20 0,2 0 0,36-26 0,-59 47 0,0-1 0,1 1 0,-1 0 0,1-1 0,-1 1 0,1-1 0,-1 1 0,0 0 0,1 0 0,0-1 0,-1 1 0,1 0 0,-1 0 0,1 0 0,-1-1 0,1 1 0,-1 0 0,1 0 0,0 0 0,-1 0 0,1 0 0,-1 0 0,1 0 0,-1 0 0,1 0 0,0 1 0,-1-1 0,1 0 0,-1 0 0,1 0 0,-1 1 0,1-1 0,-1 0 0,1 0 0,-1 1 0,1 0 0,2 23 0,-15 30 0,2-25 0,4-14 0,1-1 0,-5 29 0,10-43-28,0 0 0,0 0 0,0 1 0,0-1 0,0 0 0,0 0 0,0 0-1,0 1 1,0-1 0,0 0 0,0 0 0,0 0 0,0 0 0,0 1 0,0-1 0,0 0 0,1 0 0,-1 0 0,0 0 0,0 0 0,0 1 0,0-1-1,0 0 1,0 0 0,0 0 0,1 0 0,-1 0 0,0 0 0,0 0 0,0 0 0,0 1 0,1-1 0,-1 0 0,0 0 0,0 0 0,0 0 0,0 0 0,1 0-1,-1 0 1,0 0 0,0 0 0,0 0 0,1 0 0,-1 0 0,0 0 0,0 0 0,0 0 0,0-1 0,1 1 0,-1 0 0,0 0 0,0 0 0,0 0-1,0 0 1,0 0 0,1 0 0,-1 0 0,0-1 0,0 1 0,0 0 0,0 0 0,0 0 0,0 0 0,0 0 0,1-1 0,-1 1 0,0 0 0,10-8-5228,0-8-2890</inkml:trace>
</inkml:ink>
</file>

<file path=ppt/ink/ink6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9.059"/>
    </inkml:context>
    <inkml:brush xml:id="br0">
      <inkml:brushProperty name="width" value="0.025" units="cm"/>
      <inkml:brushProperty name="height" value="0.025" units="cm"/>
    </inkml:brush>
  </inkml:definitions>
  <inkml:trace contextRef="#ctx0" brushRef="#br0">92 39 19186,'0'0'10036,"-9"9"-9705,3-4-344,-42 48 994,44-50-898,1 1 0,1 0-1,-1 0 1,1 0 0,-1 0 0,1 0 0,0 0 0,1 1-1,-1-1 1,1 1 0,0-1 0,0 1 0,0-1 0,0 7-1,1-10-81,1-1-1,-1 1 1,1 0-1,-1-1 1,1 1 0,0-1-1,-1 1 1,1-1-1,-1 1 1,1-1-1,0 0 1,-1 1-1,1-1 1,0 0-1,0 1 1,-1-1-1,1 0 1,0 0-1,0 0 1,-1 0-1,1 0 1,0 0-1,0 0 1,-1 0-1,1 0 1,0 0 0,0 0-1,1-1 1,23-2-91,-15-1-144,-1 0 1,0-1-1,-1 0 1,1 0-1,8-8 1,-11 8 100,0 1-1,0 0 1,0 0 0,1 0 0,0 0-1,-1 1 1,1 0 0,0 1-1,0 0 1,11-3 0,-17 6 133,-1-1 1,1 0-1,-1 0 1,0 0-1,1 1 1,-1-1-1,1 0 1,-1 1-1,1-1 1,-1 0-1,0 1 1,1-1-1,-1 1 1,0-1-1,1 1 0,-1-1 1,0 0-1,0 1 1,0-1-1,1 1 1,-1-1-1,0 1 1,0-1-1,0 1 1,0-1-1,0 1 1,0 0-1,0-1 1,0 1-1,0-1 1,0 1-1,0 25 227,0-19-138,2 102 308,1-28 585,-10 101 0,5-160-856,-1-1-1,-1 0 0,-1 0 0,-1 0 1,-1 0-1,0-1 0,-1 0 0,-2-1 1,-19 31-1,29-49-125,-1 0 0,0 1 0,1-1 0,-1 0 0,0 0 0,0 0 0,0 0 0,0 0 0,0 0 0,0 0 0,-1 0 0,1 0 0,0-1 0,0 1 0,0 0 0,-1-1 0,1 1 0,0-1 0,-3 1 0,3-1 0,0 0 0,0-1 0,0 1 0,0 0 0,0-1 0,1 1 0,-1-1 0,0 1 0,0-1 0,1 1 0,-1-1 0,0 0 0,1 1 0,-1-1 0,0 0 0,1 0 0,-1 1 0,1-1 0,-1 0 0,1 0 0,0 0 0,-1-1 0,-3-8 0,1 0 0,1-1 0,-3-20 0,4 23 0,-4-22 0,2 0 0,1 0 0,1 0 0,4-35 0,-2 52 0,1 0 0,1 1 0,0-1 0,1 0 0,1 1 0,0 0 0,0 0 0,1 0 0,0 1 0,1 0 0,1 0 0,9-11 0,16-12-250,2 2 1,2 2-1,46-32 1,-43 34-93,-1-1 0,60-61 1,-98 89 339,0 0 1,1 0-1,-1 0 1,0 0-1,0 0 1,0 0-1,0-1 1,0 1-1,0 0 0,-1-1 1,1 1-1,0-1 1,-1 1-1,1-1 1,-1 1-1,1-1 1,-1 1-1,0-1 1,1-1-1,-2 2 9,0 1-1,1-1 0,-1 1 1,0-1-1,1 1 1,-1-1-1,0 1 0,1 0 1,-1-1-1,0 1 1,0 0-1,1 0 0,-1 0 1,0-1-1,0 1 1,0 0-1,1 0 0,-1 0 1,0 0-1,0 0 1,0 1-1,1-1 0,-1 0 1,0 0-1,-1 1 1,-6 1 25,-1 0 1,0 0-1,1 1 1,-1 1-1,-10 5 1,3 2 32,-1 0 1,2 2-1,0 0 0,-21 22 1,32-31-23,0 0 0,0 1-1,1-1 1,0 1 0,0-1 0,0 1 0,0 0 0,1 0 0,0 1 0,0-1 0,0 0 0,0 1-1,1-1 1,0 1 0,0-1 0,1 1 0,0-1 0,0 1 0,0 0 0,2 9 0,-1-12-59,0-1 0,0 0 0,0 0 1,1 0-1,-1 0 0,1 0 1,0 0-1,-1 0 0,1-1 1,0 1-1,0-1 0,0 1 0,0-1 1,0 0-1,1 0 0,-1 0 1,0 0-1,0 0 0,1 0 1,-1 0-1,1-1 0,-1 1 0,5-1 1,64 2-1743,-62-2 1303,48-8-3911,-22-6-2478,8-7-10474</inkml:trace>
</inkml:ink>
</file>

<file path=ppt/ink/ink6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9.591"/>
    </inkml:context>
    <inkml:brush xml:id="br0">
      <inkml:brushProperty name="width" value="0.025" units="cm"/>
      <inkml:brushProperty name="height" value="0.025" units="cm"/>
    </inkml:brush>
  </inkml:definitions>
  <inkml:trace contextRef="#ctx0" brushRef="#br0">103 1 19538,'0'0'5061,"1"13"-2386,1 8-1866,-1 1-1,-1-1 1,-1 1 0,-1-1 0,-7 34-1,-9 4-459,12-44-319,0 0-1,1 0 0,1 1 0,1-1 0,0 1 0,1 0 1,0 0-1,1 0 0,2 18 0,0-33-28,-1 0 1,0 0-1,1 0 1,0 0-1,-1 0 1,1 0-1,0 0 1,-1 0-1,1 0 0,0-1 1,0 1-1,0 0 1,0 0-1,-1-1 1,1 1-1,0 0 1,0-1-1,0 1 0,1-1 1,-1 0-1,0 1 1,0-1-1,0 0 1,0 0-1,0 1 1,0-1-1,2 0 0,38 0-76,-27-1-66,12 1-686,44 1-356,-66 0 1172,1-1 0,-1 1 0,0 0 0,0 0 1,0 1-1,0-1 0,0 1 0,0 0 0,0 0 0,-1 0 0,1 0 1,-1 1-1,5 3 0,-7-5 32,0 0 0,0 0-1,0 0 1,0 0 0,-1 0 0,1 0 0,0 0 0,0 0 0,-1 0-1,1 0 1,-1 0 0,1 0 0,-1 0 0,1 1 0,-1-1 0,0 0 0,0 0-1,1 1 1,-1-1 0,0 0 0,0 0 0,0 1 0,0-1 0,-1 0-1,1 0 1,0 1 0,0-1 0,-1 0 0,1 0 0,-1 0 0,1 1 0,-1-1-1,0 0 1,1 0 0,-1 0 0,0 0 0,0 0 0,1 0 0,-1 0-1,0 0 1,0-1 0,0 1 0,0 0 0,0 0 0,0-1 0,-1 1 0,1-1-1,0 1 1,0-1 0,0 1 0,-2-1 0,-9 5 287,0 0-1,0-1 1,-22 4 0,28-7-286,-16 4-22,0-1 0,0-2 0,0 0 0,-1-1 0,-42-3 0,64 2-42,0 0-1,1 0 1,-1 0 0,0 0-1,1 0 1,-1 0-1,0-1 1,1 1 0,-1 0-1,0 0 1,1 0 0,-1-1-1,1 1 1,-1 0 0,0-1-1,1 1 1,-1 0 0,1-1-1,-1 1 1,1-1-1,-1 1 1,1-1 0,0 1-1,-1-1 1,1 1 0,-1-1-1,1 1 1,0-1 0,0 0-1,-1 1 1,1-1 0,0 1-1,0-1 1,0 0-1,-1 1 1,1-1 0,0 0-1,0 1 1,0-1 0,0 0-1,1-1 1,-1 1-217,1-1 0,0 1 1,-1-1-1,1 1 0,0-1 0,0 1 0,0 0 0,0-1 1,1 1-1,-1 0 0,0 0 0,1 0 0,-1 0 0,0 0 1,4-2-1,24-10-5128,6 0-1339</inkml:trace>
</inkml:ink>
</file>

<file path=ppt/ink/ink6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00.246"/>
    </inkml:context>
    <inkml:brush xml:id="br0">
      <inkml:brushProperty name="width" value="0.025" units="cm"/>
      <inkml:brushProperty name="height" value="0.025" units="cm"/>
    </inkml:brush>
  </inkml:definitions>
  <inkml:trace contextRef="#ctx0" brushRef="#br0">120 389 19667,'0'0'12721,"-11"-3"-12374,6 2-343,-1 0 0,1 0 0,0 0 0,-1 1 0,1 0 0,-1 0 0,1 0 0,-1 0 0,-4 2 0,7-1-4,0 0-1,1 0 1,-1 0 0,1 0-1,-1 1 1,1-1 0,-1 0 0,1 1-1,0 0 1,0 0 0,0 0-1,0 0 1,0 0 0,0 0-1,0 0 1,1 0 0,-1 1-1,1-1 1,0 1 0,0-1 0,-1 1-1,2-1 1,-1 1 0,0 0-1,0 3 1,1-5 0,-1 0 0,1 0 0,0 0 0,0 0 0,0 0 0,0 0 0,0 0 0,0 1 0,0-1 0,0 0 0,0 0 0,0 0 0,1 0 0,-1 0 0,0 0 0,1 0 0,-1 0 0,1 0 0,-1 0 0,1 0 0,-1 0 0,1 0 0,0 0 0,-1-1 0,1 1 0,0 0 0,0 0 0,1 0 0,0 0 0,1 1 0,0-1 0,-1 0 0,1-1 0,0 1 0,-1 0 0,1-1 0,0 0 0,0 1 0,0-1 0,3-1 0,2 1 0,1-1 0,0 0 0,-1-1 0,1 0 0,-1 0 0,0-1 0,9-4 0,-2-3 0,-1 0 0,0-1 0,-1 0 0,-1-1 0,0-1 0,0 0 0,-1 0 0,-1-1 0,0-1 0,-1 1 0,12-26 0,-24 47 0,1 0 0,0 0 0,0 0 0,1 0 0,-1 12 0,2-17 0,-1 0 0,1 0 0,0 0 0,0 0 0,0 0 0,0-1 0,0 1 0,1 0 0,-1 0 0,0 0 0,1 0 0,0 0 0,-1-1 0,1 1 0,0 0 0,0-1 0,0 1 0,0 0 0,0-1 0,0 1 0,0-1 0,1 0 0,-1 1 0,1-1 0,-1 0 0,1 0 0,-1 0 0,1 0 0,0 0 0,-1 0 0,1 0 0,2 0 0,3 0 0,0 0 0,0 0 0,1 0 0,-1-1 0,0-1 0,0 1 0,0-1 0,1 0 0,-1-1 0,0 0 0,0 0 0,-1 0 0,9-5 0,-3 1 0,-1-1 0,0 0 0,0 0 0,0-2 0,-1 1 0,16-19 0,-10 9 0,-2-1 0,0 0 0,-1-1 0,0-1 0,-2 0 0,-1-1 0,13-36 0,-20 51 0,-1-1 0,0 0 0,0 1 0,0-1 0,-1 0 0,0 0 0,-1 0 0,0 0 0,0 0 0,-2-9 0,2 16 0,-1 1 0,1-1 0,0 1 0,-1-1 0,1 1 0,-1 0 0,1-1 0,-1 1 0,1 0 0,-1-1 0,1 1 0,-1 0 0,0 0 0,1-1 0,-1 1 0,1 0 0,-1 0 0,0 0 0,1 0 0,-1 0 0,1 0 0,-1 0 0,0 0 0,1 0 0,-1 0 0,0 0 0,1 0 0,-1 0 0,1 1 0,-1-1 0,1 0 0,-1 0 0,0 1 0,1-1 0,-1 0 0,1 1 0,-1-1 0,1 0 0,0 1 0,-1-1 0,1 1 0,-1-1 0,1 1 0,0-1 0,-1 1 0,1-1 0,-1 2 0,-20 23 0,7-3 0,1 2 0,1-1 0,1 2 0,1 0 0,2 0 0,0 0 0,2 1 0,0 0 0,2 1 0,1-1 0,1 1 0,2-1 0,0 1 0,6 37 0,-4-55 0,0 1 0,0-1 0,1 0 0,1 0 0,-1 0 0,1-1 0,1 1 0,0-1 0,0 0 0,9 11 0,-14-19 0,0 0 1,0 0-1,0-1 0,0 1 1,0 0-1,0 0 0,0 0 1,0 0-1,0 0 0,0 0 1,0-1-1,0 1 0,0 0 1,0 0-1,0 0 0,0 0 1,0 0-1,0 0 0,0-1 0,0 1 1,0 0-1,0 0 0,0 0 1,0 0-1,0 0 0,0 0 1,0-1-1,1 1 0,-1 0 1,0 0-1,0 0 0,0 0 1,0 0-1,0 0 0,0 0 1,0 0-1,0 0 0,1 0 1,-1-1-1,0 1 0,0 0 1,0 0-1,0 0 0,0 0 1,0 0-1,1 0 0,-1 0 1,0 0-1,0 0 0,0 0 1,0 0-1,0 0 0,0 0 1,1 0-1,-1 0 0,0 0 0,0 0 1,0 0-1,0 1 0,0-1 1,0 0-1,1 0 0,-1 0 1,0 0-1,0 0 0,0 0 1,0 0-1,0 0 0,0 0 1,0-9-115,-10-15-135,-1 1 1,-1 0-1,-28-40 0,-11-19 609,47 74-324,-1-1-3,0 0 0,1 0 0,0 0 0,0-1 0,1 1 0,-3-17 0,6 25-29,0 0-1,0 1 1,0-1-1,0 0 1,0 1 0,0-1-1,1 1 1,-1-1-1,0 0 1,0 1 0,1-1-1,-1 1 1,0-1-1,0 1 1,1-1 0,-1 1-1,1-1 1,-1 1-1,0-1 1,1 1 0,-1 0-1,1-1 1,-1 1 0,1-1-1,-1 1 1,1 0-1,-1 0 1,1-1 0,0 1-1,0 0 1,29-4-22,28 10-44,-24 2-1183,59 23 0,-9-2-8704,-39-17-4187</inkml:trace>
</inkml:ink>
</file>

<file path=ppt/ink/ink6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01.416"/>
    </inkml:context>
    <inkml:brush xml:id="br0">
      <inkml:brushProperty name="width" value="0.025" units="cm"/>
      <inkml:brushProperty name="height" value="0.025" units="cm"/>
    </inkml:brush>
  </inkml:definitions>
  <inkml:trace contextRef="#ctx0" brushRef="#br0">13 260 18930,'-13'6'2852,"15"-3"-1403,24-2-900,-14-1-557,959-59 3312,-497 20-3250,319 18 992,-3 41 961,-687-20-2171,-66-1-112,48 4 1,-259-32-24,-184-7 0,105 32 691,-442 51 1,-26 63-276,882-140-2762,147-23 3230,253 16-429,5 36-1808,-275 3-547,-167-1 1461,160-6 499,-251 0 544,-33 5-291,1 0 1,-1 0 0,0 0-1,0 0 1,1 0-1,-1 0 1,0 0-1,0 0 1,1 0 0,-1 0-1,0 0 1,0 0-1,1 0 1,-1 0 0,0 0-1,0-1 1,1 1-1,-1 0 1,0 0-1,0 0 1,0 0 0,1 0-1,-1-1 1,0 1-1,0 0 1,0 0 0,0 0-1,1-1 1,-1 1-1,0 0 1,0 0-1,0-1 1,0 1 0,0 0-1,0 0 1,0-1-1,0 1 1,0 0 0,0 0-1,0-1 1,0 1-1,0 0 1,0 0-1,0-1 1,0 1 0,0 0-1,0 0 1,0-1-1,0 1 1,0 0 0,0 0-1,0-1 1,0 1-1,-1 0 1,1 0-1,0 0 1,0-1 0,0 1-1,-1 0 1,-17-10 599,-49-9-490,-2 4 0,1 2 0,-88-5 0,97 12-102,-783-31-1920,731 36 182,-62-3-4039</inkml:trace>
</inkml:ink>
</file>

<file path=ppt/ink/ink6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5.308"/>
    </inkml:context>
    <inkml:brush xml:id="br0">
      <inkml:brushProperty name="width" value="0.025" units="cm"/>
      <inkml:brushProperty name="height" value="0.025" units="cm"/>
    </inkml:brush>
  </inkml:definitions>
  <inkml:trace contextRef="#ctx0" brushRef="#br0">0 60 16656,'0'0'10959,"4"11"-10233,3 25-142,-1 0-1,3 61 1,6 44 324,-12-124-800,1 0-1,0 0 1,1-1-1,1 0 1,1 0-1,9 16 1,-15-29-93,0-1 1,0 1 0,1-1-1,-1 1 1,1-1 0,0 0-1,0 0 1,0 0 0,0 0-1,0 0 1,0 0 0,0-1-1,1 1 1,-1-1 0,0 1-1,1-1 1,0 0 0,-1 0 0,1 0-1,0 0 1,-1-1 0,1 1-1,0-1 1,0 0 0,-1 1-1,1-1 1,0 0 0,0-1-1,0 1 1,-1 0 0,1-1-1,0 0 1,-1 1 0,1-1-1,0 0 1,-1-1 0,1 1-1,3-3 1,4-2 34,0-1 1,-1 0-1,0-1 0,-1 1 1,0-2-1,0 1 1,13-20-1,-9 11-50,-1-1 0,-1-1 0,-1 0 0,0 0 0,-1 0 0,-2-1 0,0-1 0,-1 1 0,-1-1 0,0 1 0,-2-1 0,-1 0 0,0 0 0,-1 0 0,-2 0 0,-5-31 0,4 43 0,0 1 0,0-1 0,0 1 0,-1 0 0,-1 1 0,-5-10 0,8 15 0,0 0 0,1 0 0,-1 0 0,0 0 0,0 0 0,0 0 0,0 1 0,0-1 0,0 1 0,0 0 0,-5-2 0,6 2 0,0 1 0,-1 0 0,1 0 0,0 0 0,-1 0 0,1 0 0,0 0 0,-1 0 0,1 0 0,0 0 0,0 1 0,-1-1 0,1 0 0,0 1 0,0-1 0,-1 1 0,1-1 0,0 1 0,0 0 0,0 0 0,0-1 0,0 1 0,0 0 0,-1 2 0,-1 0-48,0 0 0,1 1 0,-1-1 0,1 1 0,0-1 0,0 1 0,0 0 1,1 0-1,0 0 0,-1 0 0,1 0 0,0 0 0,1 0 0,-1 1 0,1-1 0,0 0 0,0 0 0,0 0 0,1 1 0,-1-1 0,1 0 1,1 5-1,0-4-136,-1 0 0,1-1 1,0 1-1,0-1 1,0 1-1,1-1 0,-1 0 1,1 0-1,0 0 0,0 0 1,1 0-1,-1-1 1,1 1-1,-1-1 0,1 0 1,0 0-1,1-1 1,6 5-1,0-4-1440,-1 0-1,0 0 1,1-1-1,-1-1 1,1 1 0,14-1-1,18-1-5891</inkml:trace>
</inkml:ink>
</file>

<file path=ppt/ink/ink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4.039"/>
    </inkml:context>
    <inkml:brush xml:id="br0">
      <inkml:brushProperty name="width" value="0.025" units="cm"/>
      <inkml:brushProperty name="height" value="0.025" units="cm"/>
    </inkml:brush>
  </inkml:definitions>
  <inkml:trace contextRef="#ctx0" brushRef="#br0">1 70 19282,'0'0'5029,"76"-24"-5093,-21 11 128,4 1-64,6 2-897,-3 2-3715,-8 6-321</inkml:trace>
</inkml:ink>
</file>

<file path=ppt/ink/ink6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5.856"/>
    </inkml:context>
    <inkml:brush xml:id="br0">
      <inkml:brushProperty name="width" value="0.025" units="cm"/>
      <inkml:brushProperty name="height" value="0.025" units="cm"/>
    </inkml:brush>
  </inkml:definitions>
  <inkml:trace contextRef="#ctx0" brushRef="#br0">103 234 2723,'0'0'10794,"1"-8"-5547,0-27-1584,-1 35-3541,0-1 0,0 0 1,0 1-1,0-1 1,0 0-1,-1 1 1,1-1-1,0 0 1,0 1-1,-1-1 1,1 0-1,0 1 1,-1-1-1,1 1 1,0-1-1,-1 1 0,1-1 1,-1 1-1,1-1 1,-1 1-1,1-1 1,-1 1-1,0-1 1,1 1-1,-1 0 1,1-1-1,-1 1 1,0 0-1,1 0 0,-1 0 1,0-1-1,1 1 1,-1 0-1,0 0 1,0 0-1,1 0 1,-1 0-1,0 0 1,1 0-1,-1 1 1,0-1-1,1 0 0,-1 0 1,0 0-1,1 1 1,-1-1-1,1 0 1,-1 1-1,0-1 1,0 1-1,-28 16 866,24-13-901,0 1 0,1-1 0,0 1 0,0 0 0,1 0 0,-1 0 0,1 1 0,0-1 0,1 1 0,-1 0 0,1 0 0,0 0 0,0 0 0,1 0 0,0 0 0,-1 9 0,3-13-93,-1 0 1,1 0 0,0-1-1,0 1 1,-1 0 0,1 0-1,0-1 1,0 1 0,1-1-1,-1 1 1,0-1 0,0 1-1,1-1 1,-1 0-1,1 1 1,-1-1 0,1 0-1,0 0 1,-1 0 0,1 0-1,0-1 1,2 2 0,54 19-78,-33-13-15,-8 0 3,1 0 0,-1 1 0,0 1 0,-1 0 0,0 1 0,-1 1 0,0 1-1,-1 0 1,-1 1 0,0 0 0,21 30 0,-27-33 114,0 1-1,0 0 0,-1 1 1,-1 0-1,0 0 0,-1 0 0,0 0 1,-1 1-1,-1-1 0,0 1 0,0 0 1,-2 0-1,1 0 0,-2 0 0,0-1 1,-1 1-1,-4 18 0,3-23 98,-1 1 0,0-1 0,-1-1 0,0 1 0,0-1 0,0 1 0,-1-2 0,-1 1 0,1-1 0,-1 0 0,0 0 0,-13 9 0,16-12-62,-1-1 0,0 1-1,0-1 1,0 0 0,0 0 0,0-1-1,-1 0 1,1 0 0,-1 0-1,0 0 1,1-1 0,-1 0 0,0 0-1,0 0 1,0-1 0,0 0 0,1 0-1,-1-1 1,0 0 0,0 1 0,0-2-1,-7-1 1,9-1-54,-1 1 0,1 0 0,-1-1 0,1 0 0,0 0 0,0 0 0,1-1 0,-1 1 0,1-1 0,0 0 0,0 0 0,1 0 0,0 0 0,-1-1 0,2 1 0,-1 0 0,1-1 0,-2-10 0,0-1 0,0-1 0,2-1 0,0 1 0,3-31 0,0 36 0,0 0 0,2 0 0,-1 1 0,2-1 0,0 1 0,0 0 0,1 1 0,0-1 0,1 1 0,1 0 0,-1 1 0,2 0 0,-1 0 0,12-9 0,18-15 0,3 1 0,57-35 0,9-7 0,-87 60 0,-2-1 0,0-1 0,-1 0 0,19-26 0,-31 35 0,1 0 0,-1 0 0,-1-1 0,1 0 0,-1 0 0,-1 0 0,0 0 0,0 0 0,-1-1 0,0 1 0,-1-1 0,1 0 0,-2-14 0,0 21 0,0 1 0,0-1 0,0 1 0,0-1 0,-1 1 0,1-1 0,-1 1 0,0-1 0,0 1 0,0 0 0,0-1 0,0 1 0,0 0 0,-1 0 0,1 0 0,-1 0 0,1 0 0,-1 0 0,0 0 0,0 0 0,0 1 0,0-1 0,0 1 0,0-1 0,0 1 0,-1 0 0,1 0 0,0 0 0,-1 0 0,1 0 0,-1 1 0,1-1 0,-1 1 0,1 0 0,-1-1 0,1 1 0,-1 0 0,-3 1 0,-1-1 0,0 1 0,0 0 0,1 1 0,-1 0 0,0 0 0,1 0 0,0 0 0,-1 1 0,1 0 0,0 1 0,1-1 0,-1 1 0,-8 8 0,2 0 0,2 0 0,0 1 0,0 0 0,1 1 0,1 0 0,0 0 0,1 1 0,0-1 0,2 2 0,0-1 0,-5 21 0,9-28 0,-1-1 0,1 1 0,0-1 0,1 1 0,0-1 0,0 1 0,1 0 0,0-1 0,0 1 0,0-1 0,1 1 0,1-1 0,-1 0 0,1 0 0,0 0 0,1 0 0,-1-1 0,1 1 0,1-1 0,-1 0 0,1 0 0,0 0 0,0-1 0,1 0 0,11 9 0,-5-7-519,0 0-1,1 0 1,0-1 0,0-1-1,18 5 1,-6-3-1600,0-2 1,1-1-1,-1-2 1,28 1-1,-13-3-8003</inkml:trace>
</inkml:ink>
</file>

<file path=ppt/ink/ink6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199"/>
    </inkml:context>
    <inkml:brush xml:id="br0">
      <inkml:brushProperty name="width" value="0.025" units="cm"/>
      <inkml:brushProperty name="height" value="0.025" units="cm"/>
    </inkml:brush>
  </inkml:definitions>
  <inkml:trace contextRef="#ctx0" brushRef="#br0">24 0 10698,'0'0'22069,"-24"51"-22069,42-46 0,0-5-4004,-2 0-6790</inkml:trace>
</inkml:ink>
</file>

<file path=ppt/ink/ink6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526"/>
    </inkml:context>
    <inkml:brush xml:id="br0">
      <inkml:brushProperty name="width" value="0.025" units="cm"/>
      <inkml:brushProperty name="height" value="0.025" units="cm"/>
    </inkml:brush>
  </inkml:definitions>
  <inkml:trace contextRef="#ctx0" brushRef="#br0">2 1 17905,'0'0'4997,"5"49"-4133,-5 4 642,0 11-577,-5 15-705,4 4-160,1-1-96,0-5-1121,4-10-1057,8-15-1474,-1-17-2305,-4-18-2147</inkml:trace>
</inkml:ink>
</file>

<file path=ppt/ink/ink6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882"/>
    </inkml:context>
    <inkml:brush xml:id="br0">
      <inkml:brushProperty name="width" value="0.025" units="cm"/>
      <inkml:brushProperty name="height" value="0.025" units="cm"/>
    </inkml:brush>
  </inkml:definitions>
  <inkml:trace contextRef="#ctx0" brushRef="#br0">50 136 17328,'-7'-9'1874,"6"8"-1894,-30-43 3340,29 43-3164,1 0 0,1 0-1,-1-1 1,0 1 0,0 0-1,0-1 1,1 1 0,-1-1-1,1 1 1,-1-1 0,1 1-1,-1-1 1,1 0 0,0 1-1,0-1 1,0 1 0,0-1 0,0 0-1,0 1 1,0-1 0,1 1-1,-1-1 1,0 1 0,1-1-1,-1 1 1,1-1 0,0 1-1,0-1 1,-1 1 0,1 0-1,0-1 1,0 1 0,0 0-1,0 0 1,2-2 0,8-2-14,-1 1 1,1 0-1,0 0 0,0 1 1,1 0-1,-1 1 1,22-1-1,88 2-143,-91 2 37,-8 0-45,1 1 1,-1 0-1,37 10 1,-51-10-19,1 1 1,-1 0-1,1 0 1,-1 1-1,0-1 1,-1 2-1,1-1 1,-1 1-1,0 1 1,0-1-1,0 1 1,7 9-1,-12-12 39,0-1-1,0 1 1,0-1 0,0 1 0,-1 0-1,1 0 1,-1 0 0,0 0 0,0 0-1,0 0 1,0 0 0,-1 0 0,1 0-1,-1 0 1,0 0 0,0 0-1,0 0 1,0 1 0,-1-1 0,0 3-1,0-1 93,-1 0 0,0 0 0,-1-1-1,1 1 1,-1-1 0,0 0 0,0 0 0,0 0-1,-1 0 1,1-1 0,-7 6 0,-9 5 113,0-1 0,-1-1 1,-1 0-1,-26 10 0,40-19-382,-4 3-34,2-2-1507,2-1-5705,14-5 370</inkml:trace>
</inkml:ink>
</file>

<file path=ppt/ink/ink6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226"/>
    </inkml:context>
    <inkml:brush xml:id="br0">
      <inkml:brushProperty name="width" value="0.025" units="cm"/>
      <inkml:brushProperty name="height" value="0.025" units="cm"/>
    </inkml:brush>
  </inkml:definitions>
  <inkml:trace contextRef="#ctx0" brushRef="#br0">127 1 18161,'-5'11'2749,"-18"33"-356,-45 97 4102,62-125-6221,1 0-1,0 0 1,1 1 0,0-1-1,2 1 1,0 0 0,0 24 0,2-40-273,0 0 1,0 1 0,0-1 0,0 0 0,0 0 0,0 1-1,0-1 1,0 0 0,1 0 0,-1 1 0,0-1 0,1 0-1,-1 0 1,1 0 0,0 0 0,-1 1 0,1-1 0,0 0-1,-1 0 1,1 0 0,0 0 0,0-1 0,0 1 0,0 0-1,0 0 1,0 0 0,0-1 0,0 1 0,0-1 0,0 1 0,1-1-1,-1 1 1,0-1 0,0 1 0,0-1 0,1 0 0,-1 0-1,0 0 1,0 0 0,1 0 0,-1 0 0,2 0 0,0-1 14,0 0 0,0 0 1,0 0-1,0 0 1,0 0-1,0-1 0,0 0 1,-1 1-1,1-1 0,-1 0 1,1 0-1,-1 0 1,0-1-1,1 1 0,-1-1 1,1-2-1,3-5 24,0-1 0,-1-1 0,-1 1 1,0 0-1,-1-1 0,0 0 0,0 0 0,0-18 0,0-15-133,-4-43 1,0 30-804,-1 49-141,-3 15-131,-3 17-807,8-18 1363,-1 0-1,1 0 1,0 1 0,0-1 0,0 0 0,1 0 0,0 1 0,0-1 0,3 8 0,-3-11 144,0 0-1,0 0 1,0 1 0,1-1 0,-1-1-1,1 1 1,-1 0 0,1 0 0,0-1-1,0 1 1,-1-1 0,1 1 0,0-1-1,1 0 1,2 2 0,28 7-8207</inkml:trace>
</inkml:ink>
</file>

<file path=ppt/ink/ink6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599"/>
    </inkml:context>
    <inkml:brush xml:id="br0">
      <inkml:brushProperty name="width" value="0.025" units="cm"/>
      <inkml:brushProperty name="height" value="0.025" units="cm"/>
    </inkml:brush>
  </inkml:definitions>
  <inkml:trace contextRef="#ctx0" brushRef="#br0">215 19 14830,'0'0'4164,"-10"-2"-2200,4 1-1727,1 0 0,0 0 0,-1 0-1,1 1 1,-1 0 0,1 0 0,0 1-1,-1-1 1,1 1 0,-1 0 0,1 0-1,0 1 1,0 0 0,0 0 0,0 0-1,0 0 1,0 1 0,1 0 0,-1 0-1,1 0 1,-1 0 0,-3 5 0,-4 3 282,1 1 0,1 0 0,0 0 0,-11 18 0,19-26-460,-1-1 0,1 1-1,0 0 1,0 1 0,0-1-1,1 0 1,-1 1 0,1-1-1,0 0 1,0 1 0,1-1-1,-1 1 1,1 0 0,0-1-1,0 1 1,1-1 0,-1 1-1,1-1 1,2 8 0,-1-10-51,0 1-1,0-1 1,0 1 0,0-1 0,0 0 0,1 0 0,-1 0 0,1 0 0,-1 0 0,1-1 0,0 1 0,0-1 0,0 0 0,0 0 0,0 0 0,0 0 0,0 0 0,0 0 0,0-1-1,0 0 1,4 1 0,6-1 37,1 1-1,-1-1 1,22-4-1,-28 3-5,0-1 0,-1 0 1,1 0-1,-1 0 0,1-1 1,-1 0-1,0 0 0,0-1 1,0 0-1,0 0 0,-1 0 0,0-1 1,1 1-1,-2-1 0,1-1 1,-1 1-1,1 0 0,-1-1 0,-1 0 1,1 0-1,-1 0 0,0-1 1,-1 1-1,1-1 0,-1 0 1,-1 1-1,1-1 0,-1 0 0,0 0 1,-1 0-1,0 0 0,0 0 1,0 0-1,-1 0 0,-2-12 1,2 16-55,0 0 1,0 0 0,0 0 0,-1 0-1,1 0 1,-1 1 0,1-1 0,-1 0 0,0 1-1,0 0 1,0-1 0,0 1 0,-1 0-1,1 0 1,0 0 0,-1 0 0,0 1 0,1-1-1,-1 0 1,0 1 0,0 0 0,0 0-1,0 0 1,0 0 0,0 0 0,0 1-1,0-1 1,0 1 0,0 0 0,0 0 0,0 0-1,0 0 1,-1 1 0,-4 1 0,4-2-106,1 1 0,-1 0 0,0 0 0,0 0 0,1 1 0,-1-1 1,1 1-1,-1 0 0,1 0 0,0 0 0,0 1 0,0-1 0,0 1 0,0-1 1,0 1-1,1 0 0,-1 0 0,1 0 0,0 1 0,0-1 0,0 1 0,0-1 1,1 1-1,-1-1 0,1 1 0,0 0 0,-1 6 0,2-9-69,0 1-1,0 0 0,0-1 1,0 1-1,1-1 0,-1 1 0,0 0 1,1-1-1,-1 1 0,1-1 1,-1 1-1,1-1 0,0 1 1,0-1-1,0 0 0,0 1 1,0-1-1,0 0 0,0 0 1,0 0-1,0 0 0,1 1 1,-1-2-1,0 1 0,1 0 1,-1 0-1,0 0 0,1-1 1,-1 1-1,1-1 0,0 1 1,-1-1-1,3 1 0,6 1-1190,0 0 1,1-1-1,-1-1 0,13 0 0,-15 0 186,44 0-6776</inkml:trace>
</inkml:ink>
</file>

<file path=ppt/ink/ink6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978"/>
    </inkml:context>
    <inkml:brush xml:id="br0">
      <inkml:brushProperty name="width" value="0.025" units="cm"/>
      <inkml:brushProperty name="height" value="0.025" units="cm"/>
    </inkml:brush>
  </inkml:definitions>
  <inkml:trace contextRef="#ctx0" brushRef="#br0">183 162 11563,'0'0'6972,"-8"-2"-4890,5 1-1934,-1 1 0,1-1 0,0 0 0,0 1 0,0 0 0,0 0 0,0 0 0,0 0 0,0 1 0,-1-1 1,1 1-1,0 0 0,0 0 0,0 0 0,1 0 0,-6 3 0,1 0 83,1 1-1,0 0 1,0 0-1,0 1 1,0 0-1,1 0 1,-5 8-1,2-5 0,1 0-1,1 1 1,-1 0 0,2 0-1,-1 1 1,1 0-1,1 0 1,0 0-1,0 0 1,1 0-1,1 1 1,0 0-1,1-1 1,-1 21 0,3-29-222,-1 0 0,1 0 0,0 0 1,0-1-1,0 1 0,1 0 0,-1 0 1,1-1-1,-1 1 0,1-1 1,0 1-1,0-1 0,0 0 0,0 0 1,1 0-1,-1 0 0,0 0 1,1 0-1,0-1 0,-1 1 0,1-1 1,0 0-1,-1 1 0,1-1 0,0 0 1,0-1-1,0 1 0,0-1 1,0 1-1,0-1 0,6 0 0,0 0 12,0 0 0,1 0 0,-1-1 0,0 0 0,0-1 0,0 0 0,0 0 0,0-1 0,13-6 0,-8 1 37,0-2-1,0 0 1,-1 0-1,-1-1 1,1-1-1,-2 0 1,0-1-1,0 0 1,-1-1-1,-1 0 1,0 0 0,10-23-1,-8 11 140,0 1-1,-2-1 0,-1-1 1,-1 1-1,-1-1 1,5-49-1,-11 75-199,0 0 1,0-1-1,0 1 0,0 0 0,0 0 0,0-1 0,0 1 0,0 0 0,0 0 0,-1 0 0,1-1 0,0 1 1,-1 0-1,1 0 0,-1 0 0,1 0 0,-1 0 0,0 0 0,0-1 0,0 1 0,1 1 0,-1 0 0,0 0 0,1-1 0,-1 1 0,0 0 0,1 0 0,-1 0 0,0 0 0,1 0 0,-1 0 0,0 0 0,1 0 0,-1 0 0,0 1 0,1-1 0,-1 0 0,0 0 0,1 0 0,-1 1 0,1-1 0,-1 0-1,1 1 1,-2 0 0,-34 32 29,18-11 222,1 1 1,1 1-1,-16 31 1,27-46-176,0 0 1,1 1-1,0-1 1,1 1-1,0 0 1,1 0-1,0 0 1,1 1-1,0-1 1,0 0-1,1 0 1,2 15-1,-2-23-72,1 1 0,-1-1 0,1 1 0,0-1 0,0 0 0,0 0 0,0 1 0,0-1 0,1 0 0,-1 0 0,1 0 0,-1 0 0,1 0 0,0 0 0,0-1 0,0 1 0,0-1 0,0 1 0,4 1 0,-1 0 0,0-1 0,0 0 0,1-1 0,-1 1 0,1-1 0,-1 0 0,1-1 0,9 1 0,-3-1 0,0-1 0,0 0 0,0-1 0,0 0 0,-1-1 0,1 0 0,21-10 0,29-27-65,-58 37 61,0 0-1,0 0 1,-1-1 0,0 1 0,1-1 0,-2 0 0,1 1 0,0-2 0,-1 1 0,1 0 0,-1 0-1,0-1 1,1-5 0,-6 7-12,-6 7-7,-8 9 30,6-1 18,1 1-1,0 0 0,-9 15 1,17-24-21,-1 1 0,0 0 1,1 0-1,0 0 1,0 1-1,1-1 1,-1 0-1,1 1 0,1-1 1,-1 1-1,0-1 1,2 11-1,-1-15-4,1 1 0,-1-1 0,1 1 0,0-1 0,0 1 0,0-1 0,0 0 0,0 1 0,0-1 0,0 0 0,0 0 0,0 0 0,0 1 0,1-1 0,-1-1 0,0 1 0,1 0 0,-1 0 0,1 0 0,-1-1 0,1 1 0,-1-1 0,1 1 0,0-1 0,-1 0 0,1 1 0,0-1 0,-1 0 0,1 0 0,0 0 0,-1 0 0,3-1 0,5 1 0,-1-1 0,1 0 0,-1-1 0,1 1 0,8-4 0,4-5 0,-1-1 0,0 0 0,-1-1 0,0-1 0,-1-1 0,-1-1 0,0 0 0,-1-1 0,0-1 0,-2 0 0,24-36 0,-48 69 0,0 1 0,2 0 0,0 0 0,1 1 0,1 0 0,1 0 0,0 0 0,-4 37 0,9-53-26,0 1 1,0-1-1,1 0 0,-1 0 0,0 0 1,1 1-1,0-1 0,-1 0 1,1 0-1,0 0 0,0 0 0,0 0 1,0 0-1,1-1 0,-1 1 0,0 0 1,1 0-1,0-1 0,-1 1 1,1-1-1,0 0 0,-1 1 0,1-1 1,0 0-1,0 0 0,0 0 1,0 0-1,0 0 0,0-1 0,0 1 1,1-1-1,1 1 0,3 0-304,-1 0-1,1-1 1,-1 0-1,0 0 1,1 0-1,-1-1 1,1 0-1,-1 0 1,0-1-1,10-3 1,23-17-6781</inkml:trace>
</inkml:ink>
</file>

<file path=ppt/ink/ink6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8.849"/>
    </inkml:context>
    <inkml:brush xml:id="br0">
      <inkml:brushProperty name="width" value="0.025" units="cm"/>
      <inkml:brushProperty name="height" value="0.025" units="cm"/>
    </inkml:brush>
  </inkml:definitions>
  <inkml:trace contextRef="#ctx0" brushRef="#br0">1 34 16752,'0'0'9550,"6"10"-7927,-1-3-1414,-1 1 0,0 0 0,0 0 0,-1 1 0,0-1 0,-1 1-1,0 0 1,0-1 0,-1 1 0,0 0 0,0 0 0,-1 0 0,0 0 0,-3 15 0,-10 44 463,7-49-499,2 1-1,1-1 1,0 1 0,2 0-1,0 28 1,1-47-173,0 0 0,1 1 0,-1-1 0,0 0 0,0 0 0,1 0 0,-1 0 0,0 0 0,1 0 0,-1 0 0,1-1 0,0 1 0,-1 0 0,1 0 0,0 0 0,-1 0 0,1-1 0,0 1 0,0 0 0,0-1 0,0 1 0,-1 0 0,1-1 0,0 1 0,0-1 0,0 0 0,0 1 0,0-1 0,0 0 0,0 0 0,1 1 0,-1-1 0,0 0 0,0 0 0,0 0 0,0 0 0,0 0 0,0-1 0,0 1 0,0 0 0,0 0 0,1-1 0,4 0 0,-1-1 0,0 0 0,0 0 0,0 0 0,0-1 0,0 1 0,5-5 0,7-6-766,-1-1 0,0-1 0,18-23 0,-27 29 222,0 1 1,-1-1 0,0-1-1,0 1 1,-1-1 0,-1 0-1,1 0 1,3-16 0,-8 26 457,0-1-1,0 1 1,1 0 0,-1 0-1,0-1 1,0 1 0,0 0 0,0 0-1,0-1 1,0 1 0,0 0-1,0 0 1,0-1 0,0 1-1,0 0 1,-1 0 0,1-1 0,0 1-1,0 0 1,0 0 0,0-1-1,0 1 1,0 0 0,0 0 0,-1 0-1,1-1 1,0 1 0,0 0-1,0 0 1,-1 0 0,1-1 0,0 1-1,0 0 1,0 0 0,-1 0-1,1 0 1,0 0 0,0 0 0,-1 0-1,1 0 1,0 0 0,0-1-1,-1 1 1,1 0 0,0 0 0,0 0-1,-1 0 1,1 0 0,0 1-1,0-1 1,-1 0 0,1 0 0,0 0-1,0 0 1,-1 0 0,1 0-1,0 0 1,0 0 0,0 0 0,-1 1-1,1-1 1,0 0 0,0 0-1,0 0 1,-1 1 0,1-1-1,0 0 1,0 1 0,-17 11-308,10-6 553,1 1-1,0 1 1,0-1-1,1 1 0,-1 0 1,2 1-1,-1-1 0,1 1 1,1-1-1,0 1 1,0 0-1,0 1 0,1-1 1,1 0-1,0 1 0,0-1 1,1 12-1,0-19-142,0-1-1,0 0 0,1 1 1,-1-1-1,0 0 1,1 1-1,-1-1 1,1 0-1,0 1 0,0-1 1,-1 0-1,1 0 1,0 0-1,0 0 1,0 0-1,0 0 0,0 0 1,0 0-1,0 0 1,0 0-1,1 0 1,1 1-1,1-1-5,-1 0 1,1 0-1,-1 0 1,0-1-1,1 1 0,-1-1 1,1 0-1,-1 0 1,6-1-1,-2 1-57,0-1 0,0-1 0,0 1 0,-1-1 0,1 0 0,0-1 0,-1 1 0,0-1 0,10-6 1,-4-2 35,0-1 1,-1 0 0,0-1 0,-1 0 0,0-1 0,-1 0 0,0-1 0,10-24 0,3-15 1321,16-59 0,-37 108-1184,3-6 179,-2 6-158,0-1 0,0 1 1,0-1-1,-1 1 0,0-1 1,0 0-1,-1 0 1,1 1-1,-1-1 0,-1-10 1,-1 15-53,1 1 0,0 0-1,0 0 1,0 0 0,-1 0 0,1 0 0,0 1 0,0-1-1,0 0 1,0 0 0,0 1 0,-1-1 0,1 1 0,0-1 0,0 1-1,0-1 1,0 1 0,0 0 0,0 0 0,1-1 0,-2 2-1,-6 5 29,1 0 0,0 1 0,1 0-1,0 0 1,0 1 0,0-1-1,1 1 1,1 1 0,-1-1-1,2 0 1,-1 1 0,-3 20-1,0 2 34,2 0-1,-2 59 0,6-68-193,-1-14-5,1-1 1,1 1-1,0-1 0,0 0 1,0 1-1,1-1 0,0 1 1,1-1-1,5 15 0,-7-22 57,1 0-1,-1-1 0,1 1 1,-1-1-1,1 1 0,-1-1 1,1 1-1,-1-1 0,1 1 1,0-1-1,-1 1 0,1-1 1,0 0-1,-1 0 0,1 1 1,0-1-1,0 0 0,-1 0 1,1 0-1,0 0 0,0 0 1,-1 0-1,1 0 0,0 0 1,0 0-1,-1 0 0,1 0 1,0 0-1,0 0 0,-1-1 1,1 1-1,0 0 0,-1-1 1,1 1-1,0 0 0,-1-1 1,1 1-1,0-1 0,-1 1 1,1-1-1,-1 1 0,1-1 1,-1 0-1,1 1 0,0-2 1,21-29 1204,-13 14-1093,-1 0-1,0 0 1,-1-1-1,-1 0 1,-1 0-1,0 0 1,-2-1-1,0 1 1,1-32-1,-4 50-125,0 0 0,0-1 0,0 1 0,0-1 0,0 1 0,0-1 0,0 1 0,0-1 0,0 1 0,0-1 0,0 1 0,0-1 0,0 1 0,0-1 0,-1 1 0,1-1 0,0 1 0,0-1 0,0 1 0,-1 0 0,1-1 0,0 1 0,-1-1 0,1 1 0,0 0 0,-1-1 0,1 1 0,0 0 0,-1-1 0,1 1 0,-1 0 0,1 0 0,-1 0 0,1-1 0,-1 1 0,1 0 0,0 0 0,-1 0 0,1 0 0,-1 0 0,1 0 0,-1 0 0,1 0 0,-1 0 0,1 0 0,-2 0 0,1 0 0,0 1 0,0-1 0,0 1 0,0-1 0,0 1 0,0-1 0,0 1 0,0 0 0,0 0 0,0 0 0,0-1 0,0 1 0,0 0 0,0 0 0,1 0 0,-1 0 0,0 2 0,-1 0 0,1 0 0,0-1 0,0 1 0,0 0 0,0 0 0,0 0 0,1 0 0,-1 0 0,1 0 0,0 0 0,0 0 0,0 0 0,0 0 0,0 0 0,1 0 0,0 0 0,-1 0 0,1 0 0,0 0 0,0 0 0,1 0 0,-1-1 0,1 1 0,-1 0 0,1-1 0,0 1 0,0-1 0,0 0 0,0 0 0,0 1 0,1-2 0,-1 1 0,1 0 0,-1 0 0,1-1 0,-1 1 0,1-1 0,0 0 0,0 0 0,3 1 0,0 0 0,0 0 0,0-1 0,0 1 0,0-1 0,0-1 0,0 1 0,0-1 0,1 0 0,-1 0 0,0-1 0,0 0 0,0 0 0,0 0 0,0-1 0,0 0 0,0 0 0,-1-1 0,1 1 0,7-6 0,48-50 0,-60 58 0,-1 1 0,1-1 0,-1 1 0,0-1 0,1 1 0,-1-1 0,0 1 0,1-1 0,-1 1 0,0 0 0,0-1 0,1 1 0,-1-1 0,0 1 0,0 0 0,0-1 0,0 1 0,0 0 0,0-1 0,0 1 0,0 0 0,0-1 0,0 1 0,-1 0 0,-11 62 0,9-52 0,0 0 0,1 0 0,0 1 0,1-1 0,0 1 0,1-1 0,2 18 0,-3-28-50,1 0 0,0 0 0,0-1 0,0 1 0,1 0 0,-1 0 0,0 0-1,0-1 1,0 1 0,0 0 0,1-1 0,-1 1 0,0 0 0,1 0 0,-1-1 0,1 1 0,-1-1 0,1 1 0,-1 0 0,1-1 0,-1 1-1,1-1 1,-1 1 0,1-1 0,0 1 0,-1-1 0,1 0 0,0 1 0,-1-1 0,1 0 0,0 1 0,0-1 0,-1 0 0,1 0 0,0 0-1,0 0 1,-1 0 0,1 0 0,0 0 0,0 0 0,-1 0 0,1 0 0,0 0 0,0 0 0,-1 0 0,1-1 0,0 1 0,0 0 0,-1-1-1,1 1 1,0 0 0,-1-1 0,1 1 0,0-1 0,-1 1 0,1-1 0,0 0 0,2-2-567,1 1 0,-1-1 0,0 0-1,0-1 1,-1 1 0,1 0 0,-1-1 0,1 1 0,1-6 0,7-25-7156</inkml:trace>
</inkml:ink>
</file>

<file path=ppt/ink/ink6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9.179"/>
    </inkml:context>
    <inkml:brush xml:id="br0">
      <inkml:brushProperty name="width" value="0.025" units="cm"/>
      <inkml:brushProperty name="height" value="0.025" units="cm"/>
    </inkml:brush>
  </inkml:definitions>
  <inkml:trace contextRef="#ctx0" brushRef="#br0">15 1 19282,'0'0'2915,"-15"72"-2050,15-37-673,12-1-288,9-2-1377,8-5-2019,-4-6-3586</inkml:trace>
</inkml:ink>
</file>

<file path=ppt/ink/ink6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9.508"/>
    </inkml:context>
    <inkml:brush xml:id="br0">
      <inkml:brushProperty name="width" value="0.025" units="cm"/>
      <inkml:brushProperty name="height" value="0.025" units="cm"/>
    </inkml:brush>
  </inkml:definitions>
  <inkml:trace contextRef="#ctx0" brushRef="#br0">89 100 12844,'0'0'16624,"-8"6"-16042,8-6-583,-51 39 976,49-37-931,-1 0-1,1 0 1,0 1-1,-1-1 1,1 1 0,0 0-1,0-1 1,1 1-1,-1 0 1,1 0 0,-1 0-1,1 0 1,0 1-1,0-1 1,0 0 0,1 0-1,-1 1 1,1-1-1,0 0 1,0 5 0,0-7-52,0 0 0,1-1 1,-1 1-1,1-1 0,-1 1 1,1 0-1,-1-1 0,1 1 1,-1-1-1,1 1 0,0-1 1,-1 0-1,1 1 0,0-1 1,-1 0-1,1 1 0,0-1 1,0 0-1,-1 0 0,1 0 1,0 1-1,0-1 0,-1 0 1,1 0-1,1 0 0,25-1-110,-21 1 46,9-1-365,-1-2 0,1 1 0,-1-2-1,0 1 1,22-10 0,-23 7 180,0 2 1,1-1-1,0 2 0,0 0 0,27-2 0,-40 5 173,-1 0-1,1 0 1,0 0 0,0 0-1,-1 1 1,1-1-1,0 0 1,-1 1 0,1-1-1,0 0 1,-1 1 0,1-1-1,0 1 1,-1-1 0,1 1-1,-1-1 1,1 1 0,-1 0-1,1-1 1,-1 1 0,1 0-1,-1-1 1,0 1-1,1 0 1,-1-1 0,0 1-1,1 0 1,-1 0 0,0-1-1,0 1 1,0 0 0,0 0-1,0 0 1,0 0 0,6 17-3774,-5-17 3502,0 0 0,-1-1 0,1 1 0,0 0 0,0-1 0,-1 1 0,1-1 0,0 1 0,0-1 0,0 1 0,0-1 0,0 0 0,0 1 0,0-1 0,0 0 0,0 0 0,0 1 0,0-1 0,0 0 0,1 0 0,16 0-7427</inkml:trace>
  <inkml:trace contextRef="#ctx0" brushRef="#br0" timeOffset="1">431 113 10474,'5'-9'4938,"0"-1"-3421,15-29 3908,-18 34-4173,0 0 1,0-1 0,-1 1 0,0-1-1,0 1 1,1-10 0,-3 14-1211,1 0 0,-1 1-1,1-1 1,-1 1 0,1-1 0,-1 1 0,1-1 0,-1 1 0,0-1 0,1 1-1,-1 0 1,0-1 0,0 1 0,1 0 0,-1 0 0,0 0 0,0-1 0,1 1 0,-1 0-1,0 0 1,0 0 0,0 0 0,1 0 0,-1 0 0,0 0 0,0 1 0,1-1-1,-2 0 1,-26 6 388,24-3-484,0 0 0,1 0 0,-1 0 0,1 0 0,-1 0 0,1 1 0,0-1 0,0 1 0,1 0 0,-5 8 0,6-10 28,0-1 0,0 0 0,0 1 0,1-1 0,-1 1 0,1-1 0,-1 1 0,1-1 0,0 1-1,-1 0 1,1-1 0,0 1 0,0-1 0,0 1 0,0-1 0,1 1 0,-1 0 0,0-1 0,0 1 0,1-1 0,-1 1 0,1-1 0,0 1 0,-1-1 0,1 0 0,0 1-1,0-1 1,0 0 0,0 1 0,0-1 0,0 0 0,0 0 0,0 0 0,1 0 0,1 2 0,24 10-1977,43 16 0,-44-20 938,0 2 0,24 14-1,-49-24 1155,1-1-1,-1 1 1,1 0-1,-1 0 1,1 0-1,-1 0 0,0 0 1,1 0-1,-1 0 1,0 0-1,0 0 1,0 0-1,0 1 0,0-1 1,0 1-1,0-1 1,0 1-1,-1-1 1,1 1-1,1 2 0,-3-3 57,1 0-1,-1 0 0,1 0 1,-1 0-1,1 0 0,-1 0 1,1 0-1,-1 0 0,0 0 1,0 0-1,1-1 0,-1 1 1,0 0-1,0-1 0,0 1 1,0 0-1,0-1 0,0 1 1,0-1-1,0 1 0,0-1 1,-2 1-1,-9 2 409,-1 1 0,0-2 0,-21 2 0,26-3-710,-46 0-416,51-1-210,0 0-1,0-1 1,0 0 0,0 0 0,0 0 0,0 0 0,0 0 0,-5-4 0,-11-14-14021</inkml:trace>
</inkml:ink>
</file>

<file path=ppt/ink/ink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4.383"/>
    </inkml:context>
    <inkml:brush xml:id="br0">
      <inkml:brushProperty name="width" value="0.025" units="cm"/>
      <inkml:brushProperty name="height" value="0.025" units="cm"/>
    </inkml:brush>
  </inkml:definitions>
  <inkml:trace contextRef="#ctx0" brushRef="#br0">1 1151 18065,'0'0'6540,"15"-5"-5478,62-29 57,-1-4 1,105-69-1,-87 51-479,90-53-179,559-334 178,-254 142-3404,-474 292 2279,-9 6-93,-1 0 1,0 0-1,0-1 1,0 0-1,0 0 1,0 0-1,6-8 1,-10 3-4862,-8 6-3550</inkml:trace>
</inkml:ink>
</file>

<file path=ppt/ink/ink6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0.277"/>
    </inkml:context>
    <inkml:brush xml:id="br0">
      <inkml:brushProperty name="width" value="0.025" units="cm"/>
      <inkml:brushProperty name="height" value="0.025" units="cm"/>
    </inkml:brush>
  </inkml:definitions>
  <inkml:trace contextRef="#ctx0" brushRef="#br0">36 18 13389,'0'0'10890,"0"11"-9272,-2 177 2244,-24 108-2690,20-267-723,5-26-148,1-6 11,12-49 462,142-398-774,-153 448-20,0-1-1,-1 1 1,1 0 0,0-1-1,1 1 1,-1 0 0,0 0-1,0 0 1,1 0 0,-1 0 0,1 0-1,0 0 1,0 1 0,0-1-1,-1 1 1,1-1 0,1 1-1,3-2 1,-5 2-20,1 1-1,0 0 1,-1 0-1,1 0 1,0 0 0,-1 0-1,1 0 1,0 1-1,-1-1 1,1 0 0,-1 1-1,1-1 1,-1 1-1,1 0 1,-1 0 0,1-1-1,-1 1 1,1 0-1,-1 0 1,2 2 0,2 2-48,-1-1 0,0 1 1,0-1-1,-1 1 0,1 0 1,-1 1-1,0-1 1,-1 0-1,1 1 0,-1 0 1,0-1-1,-1 1 1,2 9-1,-2-12 111,-1 1 0,0-1 0,0 1 0,-1-1-1,1 1 1,-1-1 0,0 1 0,1-1 0,-2 1 0,1-1 0,0 0 0,-1 0 0,1 0-1,-1 1 1,0-1 0,-4 5 0,1-3 62,1-1-1,-1 0 1,0 0-1,-1 0 1,1 0-1,0-1 1,-1 0-1,0 0 1,-6 2 0,2-1 17,0-1 0,0 0 0,0 0 0,0-2 1,-1 1-1,1-1 0,-1 0 0,1-1 0,-1-1 1,0 1-1,-16-5 0,26 5-207,0 0 1,-1 0-1,1 0 1,0 0-1,-1-1 1,1 1-1,0-1 1,-1 1-1,1-1 0,0 1 1,0-1-1,-1 0 1,1 1-1,0-1 1,0 0-1,0 0 0,0 0 1,0 0-1,0 0 1,1 0-1,-1 0 1,0 0-1,0-1 1,1 1-1,-1 0 0,0 0 1,1-1-1,0 1 1,-1 0-1,1-1 1,0 1-1,-1 0 0,1-1 1,0 1-1,0 0 1,0-1-1,0 1 1,1-1-1,-1 1 1,0 0-1,0-1 0,1 1 1,-1 0-1,1 0 1,-1-1-1,1 1 1,0 0-1,0-1 0,2-4-798,1 2-1,-1-1 0,1 0 0,0 1 0,1-1 0,-1 1 0,1 0 0,-1 1 0,10-6 0,30-12-7578</inkml:trace>
</inkml:ink>
</file>

<file path=ppt/ink/ink6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1.185"/>
    </inkml:context>
    <inkml:brush xml:id="br0">
      <inkml:brushProperty name="width" value="0.025" units="cm"/>
      <inkml:brushProperty name="height" value="0.025" units="cm"/>
    </inkml:brush>
  </inkml:definitions>
  <inkml:trace contextRef="#ctx0" brushRef="#br0">184 333 15759,'0'0'6262,"-10"6"-4298,3-1-1730,-24 14 1565,-33 27 1,58-41-1612,-1 0 1,1 0-1,0 1 1,0 0-1,1 0 1,0 0-1,0 1 1,0-1 0,1 1-1,0 1 1,0-1-1,-4 14 1,8-20-189,-1-1 1,1 1 0,0 0 0,0 0-1,0 0 1,0 0 0,0-1 0,0 1-1,0 0 1,0 0 0,1 0 0,-1-1-1,0 1 1,0 0 0,1 0 0,-1-1-1,0 1 1,1 0 0,-1-1 0,1 1-1,-1 0 1,1-1 0,-1 1 0,1 0-1,-1-1 1,1 1 0,0-1 0,1 1-1,26 4 52,-20-5-33,0-1 0,-1-1 0,1 1 0,0-1 0,11-4-1,-11 2-8,1-1 0,-1 1 0,0-1-1,-1-1 1,1 1 0,-1-1-1,0-1 1,-1 1 0,1-1-1,-1 0 1,0-1 0,-1 0-1,0 1 1,0-2 0,-1 1-1,4-11 1,-5 11-368,0-1 1,-1 0-1,0 0 1,-1 0-1,0 1 1,0-12-1,-1 17-154,0 3 399,0 0 0,0 0 0,0 0 0,0-1 0,0 1 0,-1 0 0,1 0 0,0 0 0,0-1 0,0 1 0,0 0 0,0 0 0,0 0 0,0-1 0,0 1 0,0 0 0,0 0 0,0 0 0,1-1 0,-1 1 0,0 0 0,0 0 0,0 0 0,0-1 0,0 1 0,0 0 0,0 0 0,0 0 0,1 0 0,-1-1 0,0 1 0,0 0 0,0 0 0,0 0 0,1 0 0,-1 0 0,0 0 0,0-1 0,0 1 0,0 0 0,1 0 0,-1 0 0,0 0-1,0 0 1,0 0 0,1 0 0,-1 0 0,0 0 0,1 0 0,10-3 292,-2 0-314,-1-1 0,1 0 0,-1 0 0,0-1 0,0 0 0,0 0-1,-1-1 1,1 0 0,-1 0 0,-1-1 0,1 0 0,-1 0 0,-1-1 0,1 1 0,-1-1 0,6-15 0,-5 11 420,-2 0-1,1-1 1,-2 0 0,0 1 0,0-2-1,-1 1 1,-1 0 0,0 0 0,-1 0-1,0-1 1,-3-15 0,3 28-250,0-1 1,0 1-1,-1 0 1,1-1-1,0 1 1,0-1-1,-1 1 1,1 0-1,-1-1 0,1 1 1,-1 0-1,0 0 1,1-1-1,-1 1 1,0 0-1,0 0 1,-2-2-1,3 3-12,-1 0 0,0 0 0,1 0 0,-1 0 0,1 0 0,-1 0 0,0 0 0,1 0 0,-1 0 0,1 0 1,-1 1-1,0-1 0,1 0 0,-1 0 0,1 1 0,-1-1 0,1 0 0,-1 1 0,1-1 0,-1 1 0,1-1 0,0 0 0,-1 1 0,1-1 0,-1 1 0,0 0 0,-24 46 762,14-17-18,1 1 1,2 1-1,0 0 1,3 0-1,0 0 1,2 0-1,2 1 1,3 48-1,-1-74-751,0-1-1,1 1 0,0-1 1,0 1-1,0-1 0,1 0 0,6 11 1,-9-16-10,1 0-1,-1 0 1,1 0 0,-1 0 0,1 0 0,0 0 0,-1 0 0,1 0 0,0-1 0,-1 1 0,1 0 0,0 0 0,0-1 0,0 1-1,0-1 1,0 1 0,0-1 0,0 1 0,0-1 0,0 1 0,0-1 0,0 0 0,0 0 0,0 1 0,0-1 0,0 0 0,0 0-1,0 0 1,1 0 0,-1 0 0,0-1 0,0 1 0,0 0 0,0 0 0,0-1 0,0 1 0,0-1 0,0 1 0,0-1-1,0 1 1,0-1 0,0 1 0,-1-1 0,1 0 0,0 0 0,0 1 0,0-1 0,-1 0 0,1 0 0,-1 0 0,1 0 0,0 0-1,-1 0 1,0 0 0,1-1 0,5-10 1,0 0 0,-1 0 1,-1-1-1,0 1 0,0-1 0,-2 0 0,1 0 0,-2 0 0,0 0 0,0 0 1,-1 0-1,-1 0 0,0 0 0,-4-17 0,5 29-16,0 0-1,0-1 1,-1 1-1,1 0 1,0 0 0,-1-1-1,1 1 1,-1 0-1,1 0 1,-1 0 0,0 0-1,1 0 1,-1 0-1,0 0 1,0 0 0,1 0-1,-1 0 1,0 0-1,0 0 1,0 0 0,0 1-1,0-1 1,-1 0-1,0 0 1,1 1 1,0 1 1,0-1-1,0 0 1,1 1-1,-1-1 0,0 1 1,0-1-1,1 1 0,-1-1 1,1 1-1,-1 0 1,0-1-1,1 1 0,-1 0 1,1-1-1,-1 1 0,1 0 1,0 0-1,-1-1 1,1 1-1,0 0 0,-1 0 1,1 0-1,0 0 0,0-1 1,0 1-1,0 0 1,0 0-1,0 0 0,0 0 1,0 0-1,0-1 0,0 1 1,1 1-1,-2 4 10,1-1-1,0 0 1,1 1-1,-1-1 1,1 0-1,0 0 1,0 0-1,1 1 1,0-1-1,-1-1 1,2 1-1,-1 0 1,0 0 0,1-1-1,0 1 1,0-1-1,1 0 1,-1 0-1,1 0 1,0 0-1,0-1 1,0 0-1,0 1 1,0-1-1,1-1 1,-1 1-1,1-1 1,0 0-1,0 0 1,0 0-1,0 0 1,0-1 0,0 0-1,6 0 1,-6 0 8,-1 0 1,1 0 0,-1-1-1,1 1 1,0-1 0,0-1-1,-1 1 1,1 0 0,0-1-1,-1 0 1,1 0 0,-1-1-1,1 1 1,-1-1 0,0 0-1,0 0 1,1 0 0,-1-1-1,-1 0 1,1 1 0,0-1-1,-1-1 1,1 1 0,-1 0 0,0-1-1,0 0 1,0 1 0,-1-1-1,1 0 1,-1-1 0,0 1-1,0 0 1,-1-1 0,1 1-1,-1-1 1,0 1 0,0-1-1,0 1 1,-1-1 0,0 0-1,0-8 1,0 13-11,0 0-1,0-1 1,0 1 0,0 0 0,0 0-1,0-1 1,0 1 0,0 0 0,0-1-1,0 1 1,0 0 0,0 0 0,0-1-1,0 1 1,0 0 0,0 0-1,0-1 1,-1 1 0,1 0 0,0 0-1,0-1 1,0 1 0,0 0 0,-1 0-1,1 0 1,0-1 0,0 1 0,0 0-1,-1 0 1,1 0 0,0 0 0,0 0-1,-1-1 1,1 1 0,0 0-1,0 0 1,-1 0 0,1 0 0,0 0-1,0 0 1,-1 0 0,1 0 0,-1 0-1,-14 8-20,-10 16 27,21-17-3,0 0-1,0 0 0,0 1 0,1-1 0,0 1 1,0 0-1,1 0 0,0 0 0,1 0 1,0 0-1,-1 14 0,3-20-2,-1-1 0,1 1 0,-1 0 0,1-1 0,0 1 0,0-1 0,0 1 0,0-1 0,0 1 0,0-1 0,0 0 0,0 0 0,0 1 0,1-1 0,-1 0 0,0 0 0,1 0 0,-1 0 0,1-1 0,-1 1 0,1 0 0,0-1 0,-1 1 0,1-1 0,0 1 0,-1-1 0,1 0 0,0 0 0,-1 1 0,1-1 0,0-1 0,0 1 0,-1 0 0,3-1 0,7 1 0,0-1 0,0 0 0,0-1 0,12-3 0,-5-2 0,0 0 0,0-2 0,-1 0 0,24-16 0,-21 12 0,0 1 0,30-13 0,-49 25 0,-1 0 0,1 0 0,0-1 0,-1 1 0,1 0 0,-1 0 0,1 0 0,0 0 0,-1 0 0,1 0 0,-1 0 0,1 0 0,0 0 0,-1 0 0,1 0 0,-1 0 0,1 0 0,-1 0 0,1 1 0,0-1 0,-1 0 0,1 0 0,-1 1 0,1-1 0,-1 0 0,1 1 0,-1-1 0,1 1 0,-1-1 0,0 0 0,1 2 0,7 22 0,-8 44 0,-1-48 0,1-19 2,0 0 0,-1-1 1,1 1-1,0 0 0,0 0 0,0-1 0,0 1 1,0 0-1,1 0 0,-1 0 0,0-1 0,0 1 1,0 0-1,1 0 0,-1-1 0,0 1 1,1 0-1,-1-1 0,1 1 0,-1 0 0,1-1 1,-1 1-1,1-1 0,-1 1 0,2 0 0,14-7 56,15-30-632,-20 18-2087,0-1 1,-1 0-1,-2 0 0,12-35 1,-2-7-6159</inkml:trace>
</inkml:ink>
</file>

<file path=ppt/ink/ink6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1.655"/>
    </inkml:context>
    <inkml:brush xml:id="br0">
      <inkml:brushProperty name="width" value="0.025" units="cm"/>
      <inkml:brushProperty name="height" value="0.025" units="cm"/>
    </inkml:brush>
  </inkml:definitions>
  <inkml:trace contextRef="#ctx0" brushRef="#br0">107 1 17713,'0'0'1751,"-10"13"160,-2 1-895,1 1 0,1 0 0,0 0 0,1 1 0,1 0 0,0 1 0,1 0 0,-8 33 1,12-34-822,1 0 1,0 0 0,2 31-1,0-42-199,1 0 0,-1 0 1,1 0-1,0 0 0,1 0 0,-1 0 0,1 0 0,0 0 0,0-1 0,0 1 0,0-1 0,1 0 0,0 0 0,0 0 0,0 0 0,7 6 0,-9-9 12,0 0 0,0 0 0,0 0 0,1 0 0,-1 0 0,0-1-1,1 1 1,-1 0 0,1-1 0,-1 1 0,0-1 0,1 0 0,-1 1 0,1-1 0,-1 0 0,1 0 0,-1 0 0,1 0 0,-1 0 0,1 0 0,-1-1 0,1 1-1,-1 0 1,1-1 0,1 0 0,0-1 37,0 1 0,0-1 0,-1-1 0,1 1 0,-1 0 0,1-1-1,-1 1 1,0-1 0,0 0 0,3-5 0,4-8 161,-2-1-1,0 1 1,7-24-1,-13 34-195,11-37-10,-12 43 0,0 1 0,0-1 0,0 0 0,-1 0 0,1 0 0,0 0 0,0 0 0,0 0 0,0 0 0,-1 0 0,1 0 0,0 0 0,0 0 0,0 0 0,-1 0 0,1 0 0,0 0 0,0 0 0,0-1 0,0 1 0,0 0 0,-1 0 0,1 0 0,0 0 0,0 0 0,0 0 0,0 0 0,0 0 0,-1 0 0,1-1 0,0 1 0,0 0 0,0 0 0,0 0 0,0 0 0,0-1 0,0 1 0,0 0 0,0 0 0,0 0 0,-1 0 0,1 0 0,0-1 0,0 1 0,0 0 0,0 0 0,0 0 0,0-1 0,0 1 0,0 0 0,1 0 0,-1 0 0,0-1 0,-9 11 0,7-6 0,-1 0 0,1 0 0,0 0 0,1 0 0,-1 0 0,1 0 0,0 1 0,0-1 0,0 1 0,0-1 0,1 1 0,0-1 0,0 1 0,0-1 0,0 1 0,1-1 0,0 0 0,0 1 0,2 5 0,-2-7 0,1 0 0,0-1 0,0 1 0,0 0 0,0-1 0,0 1 0,0-1 0,1 0 0,-1 0 0,1 0 0,0 0 0,0 0 0,-1 0 0,1-1 0,0 1 0,0-1 0,1 0 0,-1 0 0,0 0 0,0-1 0,0 1 0,1-1 0,-1 1 0,0-1 0,1 0 0,4-1 0,-3 1 0,1-1 0,-1 0 0,0 0 0,-1-1 0,1 0 0,0 1 0,0-2 0,-1 1 0,1 0 0,-1-1 0,0 0 0,1 0 0,-2 0 0,6-5 0,0-1 0,0-1 0,-1 1 0,0-2 0,10-18 0,-21 78 0,-1-26 0,2 0 0,0 37 0,2-60-14,0 0-1,0 0 1,0 1 0,0-1 0,0 0-1,0 1 1,0-1 0,0 0 0,0 0-1,0 1 1,0-1 0,0 0 0,0 1-1,0-1 1,1 0 0,-1 0 0,0 1-1,0-1 1,0 0 0,0 0 0,1 0-1,-1 1 1,0-1 0,0 0 0,0 0-1,1 0 1,-1 0 0,0 1 0,0-1-1,1 0 1,-1 0 0,0 0 0,0 0-1,1 0 1,-1 0 0,0 0 0,0 0-1,1 0 1,-1 0 0,0 0 0,1 0-1,-1 0 1,0 0 0,0 0 0,1 0-1,-1 0 1,0 0 0,1 0-1,-1 0 1,0 0 0,0 0 0,1 0-1,-1-1 1,0 1 0,0 0 0,0 0-1,1 0 1,-1-1 0,0 1 0,0 0-1,0 0 1,1 0 0,-1-1 0,0 1-1,0 0 1,0 0 0,0-1 0,0 1-1,16-16-2722,-10 5 618,0 0-1,-1 0 1,0-1 0,0 0-1,-2 1 1,6-24 0,-1-11-4405</inkml:trace>
</inkml:ink>
</file>

<file path=ppt/ink/ink6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2.217"/>
    </inkml:context>
    <inkml:brush xml:id="br0">
      <inkml:brushProperty name="width" value="0.025" units="cm"/>
      <inkml:brushProperty name="height" value="0.025" units="cm"/>
    </inkml:brush>
  </inkml:definitions>
  <inkml:trace contextRef="#ctx0" brushRef="#br0">34 106 14350,'0'0'4820,"-3"9"-3774,1 1-955,0 0-1,0 0 1,1 0-1,1 0 1,-1 0-1,2 0 1,-1 0-1,1 0 1,4 12-1,-5-18-150,1 0 1,0-1-1,0 1 0,0 0 0,1-1 0,-1 0 0,1 1 1,0-1-1,0 0 0,0 0 0,0 0 0,1 0 0,-1 0 1,1 0-1,0-1 0,0 0 0,0 1 0,0-1 0,0 0 0,0 0 1,1-1-1,-1 1 0,0 0 0,1-1 0,0 0 0,-1 0 1,1 0-1,0-1 0,-1 1 0,8-1 0,-10 0 204,0 0 0,1 0 1,-1 0-1,0 0 0,0 0 0,0 0 0,0 0 0,0 0 0,0-1 1,-1 1-1,1 0 0,0-1 0,0 1 0,0-1 0,0 1 0,0-1 1,0 1-1,-1-1 0,1 0 0,0 1 0,0-1 0,-1 0 0,1 0 0,0 1 1,-1-1-1,1 0 0,-1 0 0,1 0 0,-1 0 0,0 0 0,1 0 1,-1 0-1,0 0 0,0 0 0,1 0 0,-1 0 0,0 0 0,0 0 1,0 0-1,0 0 0,0 0 0,-1 0 0,1 0 0,0 0 0,0 0 0,-1 0 1,1 0-1,0 0 0,-1 0 0,1 0 0,-1 1 0,1-1 0,-1 0 1,0 0-1,1 0 0,-1 1 0,0-1 0,0 0 0,1 1 0,-1-1 1,0 1-1,0-1 0,0 0 0,0 1 0,0 0 0,0-1 0,0 1 0,0 0 1,-1-1-1,-2 0-60,0 0 1,0 0 0,0 1-1,0-1 1,0 1 0,0 0-1,0 0 1,0 1-1,0-1 1,0 1 0,0-1-1,0 1 1,0 1 0,0-1-1,0 0 1,1 1-1,-1 0 1,1 0 0,-1 0-1,1 0 1,-5 4 0,5-2 6,-1 0 0,1 0 0,0 0 0,0 1 0,1-1 0,-1 0 1,1 1-1,0 0 0,0 0 0,1-1 0,-1 1 0,1 0 0,0 0 1,1 0-1,-1 0 0,1 9 0,0-12-91,0-1 0,0 0 0,0 1 0,0-1 0,0 0 0,1 1 0,-1-1 0,1 0 0,-1 0 0,1 1 0,-1-1 0,1 0 0,-1 0 0,1 0 0,0 0 0,0 0 0,0 1 0,-1-2 0,1 1 0,0 0 0,0 0 0,1 0 0,-1 0 0,0-1 0,2 2 0,0-1 0,1 1 0,0-1 0,-1 0 0,1-1 0,0 1 0,0-1 0,-1 0 0,1 0 0,5 0 0,1-1 0,1-1 0,-1 0 0,0 0 0,1-1 0,-1 0 0,11-6 0,-6 2-66,-1-2 0,-1 0-1,1 0 1,-1-1 0,-1-1 0,0 0 0,-1-1-1,0 0 1,15-21 0,-32 43 151,1 1 0,0 1-1,-6 17 1,9-24-60,1 0 0,0 0 0,0-1-1,0 1 1,1 0 0,-1 0 0,1 0 0,0 0 0,0 0-1,1 0 1,0 0 0,2 8 0,-2-11-25,0 0 0,0-1 0,1 1 0,-1-1 0,0 1 0,1-1 0,-1 0 0,1 1 0,0-1 0,-1 0 0,1 0 0,0 0 0,0 0 0,-1-1 0,1 1 0,0 0 0,0-1 0,0 1 0,0-1 0,0 0 0,0 0 0,0 1 0,0-1 0,0-1 0,0 1 0,0 0 0,0 0 0,0-1 0,0 1 0,0-1 0,2-1 0,5 0 0,-1 0 0,0-1 0,0-1 0,0 1 0,0-1 0,7-5 0,-1-2 0,0 0 0,-1 0 0,-1-1 0,0-1 0,-1 0 0,0 0 0,-1-1 0,0-1 0,-1 0 0,-1 0 0,0 0 0,-1-1 0,-1 0 0,-1-1 0,0 0 0,-1 1 0,0-1 0,-2-1 0,1-27 0,-2 43 0,-1 0 0,0-1 0,0 1 0,0 0 0,0 0 0,-1-1 0,1 1 0,-1 0 0,1 0 0,-1 0 0,0-1 0,1 1 0,-1 0 0,0 0 0,-1 0 0,1 1 0,0-1 0,-1 0 0,1 0 0,-1 1 0,1-1 0,-1 0 0,0 1 0,1 0 0,-4-2 0,2 2 0,0 0 0,0 1 0,0-1 0,0 1 0,0 0 0,0 0 0,0 0 0,-1 0 0,1 1 0,0-1 0,0 1 0,0 0 0,0-1 0,0 2 0,0-1 0,1 0 0,-1 0 0,-5 4 0,-3 2 0,1 1 0,-1 0 0,2 0 0,-1 1 0,1 1 0,0-1 0,1 2 0,0-1 0,1 1 0,0 0 0,-10 21 0,10-17 0,1 1 0,0 0 0,1 0 0,1 0 0,0 1 0,1-1 0,1 1 0,0 29 0,2-40-25,1 1-1,0 0 1,0 0-1,1-1 1,-1 1-1,1-1 1,1 0 0,-1 1-1,1-1 1,1 0-1,-1 0 1,1-1-1,0 1 1,0-1 0,0 0-1,1 0 1,9 8-1,-6-7-261,1 0 0,-1 0 0,1-1 0,1 0 1,-1-1-1,1 0 0,0 0 0,0-1 0,0 0 0,20 2 0,27-3-6893</inkml:trace>
</inkml:ink>
</file>

<file path=ppt/ink/ink6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4:42.051"/>
    </inkml:context>
    <inkml:brush xml:id="br0">
      <inkml:brushProperty name="width" value="0.025" units="cm"/>
      <inkml:brushProperty name="height" value="0.025" units="cm"/>
    </inkml:brush>
  </inkml:definitions>
  <inkml:trace contextRef="#ctx0" brushRef="#br0">1 0 6758,'0'0'3476,"0"9"-2473,1 19-157,1-1 1,2 1-1,7 28 0,10 44 1174,13 167 1,-25-177-2112,3 444 1519,-14-331-1473,13 561 1518,-9-56 828,-25-458-2237,0-22 326,12 639 1441,15-391-676,4 102-79,-21 742-558,11-1192-553,5-1-1,28 174 0,-15-141-32,-10 317 0,-9-241 434,4-215-323,1 1 0,2 0-1,0-1 1,10 30 0,-8-33-171,-1-1 1,0 1-1,-2 0 1,0 0-1,-1 0 1,-1 1-1,-1 19 1,-1-35-29,1-1 0,0 1 0,-1-1 0,0 0 0,0 1 0,1-1 0,-1 0 0,0 0 0,-1 0 0,1 0 0,0 0 1,-1 0-1,1 0 0,-1 0 0,0 0 0,1 0 0,-1-1 0,0 1 0,-3 1 0,1-1-546,0 0-1,0 0 1,0 0-1,0-1 1,-1 0 0,1 0-1,-1 0 1,1 0-1,-8 0 1,-15-1-4903</inkml:trace>
</inkml:ink>
</file>

<file path=ppt/ink/ink6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4:45.456"/>
    </inkml:context>
    <inkml:brush xml:id="br0">
      <inkml:brushProperty name="width" value="0.025" units="cm"/>
      <inkml:brushProperty name="height" value="0.025" units="cm"/>
    </inkml:brush>
  </inkml:definitions>
  <inkml:trace contextRef="#ctx0" brushRef="#br0">2147 202 6983,'-93'-34'3619,"0"4"0,-141-25 1,132 39-2532,0 4-1,-133 2 1,142 12-765,0 4-1,0 4 1,1 4 0,0 4 0,2 4 0,0 4 0,-118 52-1,180-66-252,2 2 0,-1 1 0,1 1 0,1 1 0,1 1 0,1 1 0,0 1 0,2 1 0,0 1 0,1 1 0,2 1 0,0 0 0,1 2 0,2 0 0,1 0 0,1 1 0,1 1 0,-12 41 0,13-32-152,2 0-1,1 1 1,3 0 0,0 0 0,3 0 0,1 0 0,1 1-1,8 46 1,-6-69 47,2 1-1,-1-1 0,2 1 0,0-1 0,1-1 1,1 1-1,0-1 0,1 0 0,1-1 0,0 0 1,1 0-1,0-1 0,1 0 0,1-1 0,0 0 1,0-1-1,1 0 0,1-1 0,0 0 0,0-2 1,17 9-1,0-5 4,0-1-1,1-1 1,1-2 0,-1-1 0,1-1-1,61 1 1,-20-6 38,148-18 0,-73-7 89,243-74-1,132-91 86,-150 15-68,-309 138-79,-2-3 1,-1-3-1,84-74 0,-125 97-10,0-1 0,-2-2 0,0 0 0,-2-1 0,0 0 0,18-36 0,-30 49 36,0 0 1,-1 0-1,0-1 0,0 1 0,-1-1 1,-1 0-1,0 0 0,0 0 0,-1 0 0,-1 0 1,0-1-1,0 1 0,-1 0 0,-1 0 0,1 0 1,-2 0-1,0 0 0,0 0 0,-7-13 1,3 10 128,-1 1 1,-1 0 0,0 1-1,-1 0 1,-1 0 0,0 1 0,0 0-1,-1 1 1,0 0 0,0 1 0,-2 1-1,-20-11 1,0 2 67,0 3-1,-1 0 1,0 3-1,-45-10 1,3 7-52,-1 4 0,-150-2 0,-158 35-181,29 26 39,-353 94-1,674-135-148,19-5-217,-1 1 0,1 1 0,0 0 0,0 1 0,1 1 0,-22 12 0,38-19 214,0 0 0,0 0 0,0 0 0,0 0 0,0 1-1,0-1 1,0 0 0,0 0 0,0 0 0,0 0 0,0 1 0,0-1 0,0 0 0,0 0 0,0 0 0,0 0 0,0 1 0,0-1 0,1 0 0,-1 0 0,0 0 0,0 0 0,0 0 0,0 1 0,0-1 0,0 0 0,0 0 0,1 0 0,-1 0 0,0 0 0,0 0-1,0 0 1,0 0 0,1 0 0,-1 0 0,0 1 0,0-1 0,0 0 0,0 0 0,1 0 0,-1 0 0,0 0 0,0 0 0,0 0 0,0 0 0,1 0 0,-1 0 0,0 0 0,0-1 0,0 1 0,0 0 0,1 0 0,-1 0 0,0 0 0,0 0 0,0 0 0,0 0-1,0 0 1,1 0 0,-1-1 0,0 1 0,0 0 0,19-1-3014,27-17-4610</inkml:trace>
</inkml:ink>
</file>

<file path=ppt/ink/ink6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0.199"/>
    </inkml:context>
    <inkml:brush xml:id="br0">
      <inkml:brushProperty name="width" value="0.025" units="cm"/>
      <inkml:brushProperty name="height" value="0.025" units="cm"/>
    </inkml:brush>
  </inkml:definitions>
  <inkml:trace contextRef="#ctx0" brushRef="#br0">383 52 16944,'0'0'2573,"-7"-9"-624,5 6-1780,-1 0 1,1-1-1,-1 1 1,0 0-1,0 1 1,0-1-1,-1 0 1,1 1-1,-1 0 1,1 0-1,-1 0 1,0 0-1,1 0 1,-1 1-1,0-1 1,0 1-1,0 0 1,0 1-1,-1-1 1,1 1-1,0 0 0,0-1 1,0 2-1,0-1 1,0 1-1,-1-1 1,-4 3-1,-6 1-17,1 1 0,0 1-1,1 1 1,-1 0-1,1 0 1,1 1-1,-1 1 1,-16 15-1,13-10 5,1 1-1,1 0 0,0 1 0,1 1 1,-18 28-1,29-42-134,0 1 0,1-1 1,-1 1-1,1 0 0,-1-1 0,1 1 1,0 0-1,0 0 0,1 0 0,-1 0 1,1 6-1,0-8-20,1 0-1,-1-1 1,1 1 0,-1 0-1,1 0 1,0-1 0,-1 1-1,1 0 1,0-1 0,0 1-1,0-1 1,0 1 0,0-1-1,1 0 1,-1 1 0,0-1-1,1 0 1,-1 0 0,1 0-1,-1 0 1,1 0 0,-1 0-1,1 0 1,0-1 0,3 2-1,17 4 46,0-1 0,0-1 0,26 2 1,-32-5-44,1 1 1,-1 0 0,0 1-1,0 1 1,0 1-1,0 0 1,23 12 0,-36-16 5,-1 0 1,0 0-1,0 1 1,0-1-1,0 1 0,0-1 1,0 1-1,0 0 1,-1-1-1,1 1 1,0 0-1,-1 0 0,0 0 1,1 1-1,-1-1 1,0 0-1,0 0 1,0 1-1,0-1 1,-1 0-1,1 1 0,-1-1 1,1 1-1,-1-1 1,0 1-1,0-1 1,0 1-1,0-1 0,-1 1 1,1-1-1,-1 1 1,1-1-1,-1 0 1,0 1-1,0-1 0,0 0 1,0 0-1,-2 4 1,-2 1 249,0 1 0,-1-1 0,0 0 0,0 0 0,0-1-1,-1 0 1,0 0 0,0-1 0,-11 7 0,2-3-185,-1-1 1,0 0-1,-1-1 0,0-1 0,0-1 1,0-1-1,-1 0 0,1-1 0,-1-1 1,-25 0-1,42-2-89,1 0 0,-1 0 0,0 0-1,1 0 1,-1 0 0,1 0 0,-1 0 0,1 0 0,-1-1-1,0 1 1,1-1 0,-1 1 0,1-1 0,0 0 0,-1 1 0,1-1-1,-1 0 1,1 0 0,0 0 0,0 0 0,0 0 0,-1 0 0,1 0-1,0 0 1,0-1 0,0 1 0,1 0 0,-1-1 0,0 1-1,0-1 1,1 1 0,-1-1 0,0-2 0,1 2-85,1-1 0,-1 1 1,0-1-1,1 1 0,0-1 1,-1 1-1,1 0 0,0-1 1,0 1-1,0 0 0,1 0 1,-1 0-1,0 0 0,1 0 1,0 0-1,-1 0 0,1 1 0,0-1 1,0 0-1,0 1 0,0-1 1,2 0-1,80-41-11506,-36 24 1869</inkml:trace>
</inkml:ink>
</file>

<file path=ppt/ink/ink6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1.559"/>
    </inkml:context>
    <inkml:brush xml:id="br0">
      <inkml:brushProperty name="width" value="0.025" units="cm"/>
      <inkml:brushProperty name="height" value="0.025" units="cm"/>
    </inkml:brush>
  </inkml:definitions>
  <inkml:trace contextRef="#ctx0" brushRef="#br0">123 379 20531,'0'0'972,"-11"2"288,7-2-1167,0 0-1,0 1 1,0-1 0,0 1 0,0 0 0,0 0 0,0 0-1,0 1 1,0-1 0,1 1 0,-1 0 0,1 0-1,-1 0 1,1 1 0,0-1 0,0 1 0,0 0-1,0 0 1,0 0 0,1 0 0,-1 0 0,1 0-1,0 1 1,0-1 0,-2 7 0,-2 5 144,1 0 0,1 0-1,-3 22 1,6-30-224,0 0-1,1 0 0,-1 0 1,1 0-1,1 0 1,-1 0-1,2 0 0,-1 0 1,0 0-1,4 7 1,-4-12-11,0 0 1,1 0 0,0 0 0,-1 0 0,1 0 0,0 0 0,0 0-1,0 0 1,0-1 0,0 1 0,1-1 0,-1 1 0,0-1 0,1 0-1,-1 0 1,1 0 0,-1 0 0,1-1 0,-1 1 0,1-1 0,0 1-1,-1-1 1,1 0 0,0 0 0,-1 0 0,1 0 0,-1-1 0,5 0-1,1 0-30,-1-1-1,1 0 0,-1 0 0,1 0 1,-1-1-1,0 0 0,0-1 0,11-7 0,1-4-593,-1-1 0,-1-1 1,0-1-1,-2 0 0,0-1 0,-1-1 0,-1 0 0,-1-1 0,0 0 0,10-29 0,-10 18 81,-1 0 0,-2-1 0,-1 0 0,-2 0 0,-1 0 0,1-60 0,-6 86 892,0-1 1,-1 1 0,0-1 0,0 1 0,-1-1 0,-3-8-1,5 15-297,0 0-1,-1 0 0,1 0 0,-1 0 0,1 0 0,-1 0 0,1 0 1,-1 0-1,0 0 0,0 0 0,1 0 0,-1 0 0,0 1 0,0-1 0,0 0 1,0 1-1,0-1 0,0 0 0,0 1 0,0-1 0,0 1 0,0 0 1,-1-1-1,1 1 0,0 0 0,0 0 0,0-1 0,0 1 0,-1 0 0,1 0 1,0 0-1,0 1 0,0-1 0,0 0 0,-1 0 0,1 1 0,0-1 1,0 0-1,0 1 0,0-1 0,0 1 0,0-1 0,0 1 0,0 0 0,0 0 1,0-1-1,0 1 0,1 0 0,-2 1 0,-6 6 34,0 0-1,1 0 1,0 0-1,0 1 1,1 0-1,0 0 1,1 1-1,0-1 1,-4 12-1,-33 96 1275,41-113-1297,-19 80 1642,19-79-1613,0 1 1,0-1 0,1 1-1,-1-1 1,2 1 0,-1 0-1,0-1 1,1 1-1,0-1 1,1 1 0,-1-1-1,1 0 1,2 6-1,-2-8-75,1-1 0,-1 0 0,1 0 0,0 0 0,-1 0-1,1-1 1,0 1 0,0-1 0,0 0 0,0 1 0,0-1 0,0 0-1,0-1 1,1 1 0,-1-1 0,0 1 0,0-1 0,1 0-1,-1 0 1,6-1 0,4 0 41,0-1-1,-1 0 1,1 0-1,13-5 1,34-23-113,-52 24 8,1 1-1,0 0 1,1 1 0,-1 0 0,1 0 0,-1 1-1,1 0 1,19-3 0,-28 7 66,0-1 1,-1 1-1,1-1 0,0 1 0,-1 0 1,1-1-1,-1 1 0,1 0 0,-1-1 1,1 1-1,-1 0 0,0 0 0,1-1 1,-1 1-1,0 0 0,1 0 0,-1 0 1,0 0-1,0-1 0,0 1 0,0 0 1,0 0-1,0 0 0,0 0 1,0 0-1,0-1 0,0 1 0,-1 1 1,-2 29 886,-13 21-76,12-42-711,1-1-1,0 1 0,0-1 0,1 1 0,0 0 0,1 0 1,0 0-1,1 0 0,0 10 0,0-19-114,1 0 1,0 0-1,-1 0 0,1 0 1,0-1-1,-1 1 0,1 0 1,0 0-1,0 0 0,0-1 1,0 1-1,0 0 0,0-1 1,0 1-1,0-1 0,0 1 1,0-1-1,0 1 0,0-1 1,0 0-1,0 0 0,0 1 1,1-1-1,-1 0 0,0 0 1,0 0-1,0 0 0,0-1 1,0 1-1,1 0 0,-1 0 1,0-1-1,0 1 0,0 0 1,0-1-1,1 0 1,42-17 255,-34 9-250,0 0-1,0 0 1,-1-1-1,0 0 1,-1 0 0,0-1-1,-1 0 1,10-21-1,-3 3-89,-2-1-1,12-46 0,-33 106-588,2-9 813,2 1-1,0-1 0,1 1 0,-1 25 0,4-46-133,1 0-1,0 1 1,0-1-1,0 0 1,0 0-1,0 0 1,1 1-1,-1-1 1,0 0-1,0 0 1,1 0-1,-1 0 1,1 0-1,-1 0 1,1 0 0,-1 0-1,1 0 1,0 0-1,0 0 1,-1 0-1,1 0 1,0 0-1,0 0 1,0-1-1,0 1 1,0 0-1,1 0 1,0 0 10,0-1-1,0 0 1,0 0 0,0 1 0,1-1 0,-1 0 0,0-1 0,0 1 0,0 0 0,0-1 0,0 1-1,0-1 1,4-1 0,3-2 39,-1 0 0,0-1-1,1 1 1,-2-2 0,15-11-1,-8 2 95,-1-1 0,0-1 0,-1 0 0,-1-1 0,15-32 0,-36 73-124,2 1 0,-11 49 1,19-72-27,-3 11 11,1 1 1,0-1-1,0 0 0,2 24 1,0-34-7,0 0 1,0 0-1,0 0 1,1 1-1,-1-1 0,1 0 1,-1 0-1,1 0 1,0 0-1,0 0 0,0 0 1,0 0-1,0 0 1,1-1-1,-1 1 1,0 0-1,1 0 0,-1-1 1,1 1-1,0-1 1,0 0-1,-1 0 1,1 1-1,0-1 0,0 0 1,0 0-1,0-1 1,0 1-1,0 0 1,0-1-1,1 1 0,-1-1 1,0 0-1,3 1 1,0-1 0,1 0 1,-1 0 0,1-1-1,-1 0 1,0 0 0,1 0 0,-1 0-1,0-1 1,1 0 0,-1 0 0,0 0-1,0-1 1,-1 0 0,1 0-1,0 0 1,-1 0 0,0-1 0,0 0-1,0 1 1,0-2 0,-1 1 0,1 0-1,-1-1 1,0 1 0,-1-1-1,1 0 1,2-8 0,1-2 4,0 1-1,-2-1 1,0 0 0,-1 0-1,0-1 1,-1 1 0,-1 0-1,-1-27 1,0 43-15,0 1 0,0-1 0,0 0 0,-1 1 0,1-1 0,0 1 0,-1-1 0,1 0 0,-1 1 0,1-1 0,-1 0 0,0 0 0,0 1 0,0-1 0,1 0 0,-1 0 0,0 0 0,0 0 0,0 0 0,-1 0 0,1 0 0,0 0 0,0-1 0,0 1 0,-1 0 0,1-1 0,0 1 0,-1-1 0,1 1 0,0-1 0,-1 0 0,1 0 0,-1 1 0,1-1 0,-1 0 0,1 0 0,0 0 0,-1 0 0,1-1 0,-1 1 0,1 0 0,0-1 0,-1 1 0,1-1 0,0 1 0,-1-1 0,1 0 0,0 1 0,0-1 0,-1 0 0,1 0 0,0 0 0,0 0 0,0 0 0,0 0 0,0 0 0,0 0 0,1 0 0,-1-1 0,0 1 0,0-2 0,2 4 0,0 1 0,0-1 0,0 0 0,0 1 0,0-1 0,1 0 0,-1 0 0,0 0 0,1 0 0,-1 0 0,1-1 0,-1 1 0,1 0 0,-1-1 0,1 1 0,-1-1 0,4 1 0,34 6 0,-31-6 0,9 2 0,0 0 0,1-2 0,-1 0 0,0-1 0,20-3 0,-34 3 0,1 0 0,-1-1 0,0 0 0,0 1 0,0-1 0,0 0 0,1-1 0,-1 1 0,-1 0 0,1-1 0,0 0 0,0 0 0,-1 0 0,1 0 0,-1 0 0,1 0 0,-1-1 0,0 1 0,0-1 0,0 1 0,0-1 0,0 0 0,-1 0 0,1 0 0,-1 0 0,0 0 0,0 0 0,0 0 0,0 0 0,-1-1 0,1 1 0,-1 0 0,0-7 0,0 9 0,0 0 0,0 0 0,0 0 0,0-1 0,0 1 0,-1 0 0,1 0 0,0 0 0,-1 0 0,1 0 0,-1 0 0,1 0 0,-1 0 0,1 0 0,-1 0 0,0 0 0,0 0 0,1 0 0,-1 0 0,0 1 0,0-1 0,0 0 0,0 1 0,0-1 0,0 0 0,0 1 0,0-1 0,0 1 0,0 0 0,0-1 0,0 1 0,0 0 0,-1 0 0,1-1 0,0 1 0,0 0 0,0 0 0,0 0 0,0 0 0,-1 1 0,1-1 0,0 0 0,0 0 0,0 1 0,0-1 0,-1 1 0,-3 0 0,1 0 0,0 1 0,0-1 0,-1 1 0,1 0 0,0 0 0,1 1 0,-1-1 0,0 1 0,1-1 0,-5 5 0,6-3 0,-1-1 0,1 0 0,0 1 0,0-1 0,0 1 0,0 0 0,1 0 0,0 0 0,-1 0 0,1 0 0,1 0 0,-1 0 0,1 0 0,-1 0 0,1 0 0,1 7 0,-1-8 0,1-1 0,-1 1 0,1-1 0,0 1 0,0-1 0,0 0 0,0 1 0,1-1 0,-1 0 0,1 0 0,-1 0 0,1 0 0,0 0 0,-1 0 0,1 0 0,0 0 0,0-1 0,0 1 0,1-1 0,-1 1 0,0-1 0,0 0 0,1 0 0,-1 0 0,1 0 0,4 0 0,3 1 0,1 0 0,-1-1 0,0 0 0,1-1 0,-1 0 0,1 0 0,-1-1 0,0-1 0,16-4 0,1-2 0,-2-2 0,32-17 0,-41 19 0,-15 8 0,0-1 0,-1 1 0,1-1 0,0 1 0,-1-1 0,1 1 0,0 0 0,-1 0 0,1-1 0,0 1 0,0 0 0,-1 0 0,1 0 0,0 0 0,0 0 0,-1 0 0,1 0 0,0 0 0,0 0 0,0 0 0,-1 0 0,1 0 0,0 0 0,0 1 0,-1-1 0,1 0 0,0 1 0,0 0 0,0 0 0,-1 0 0,1 0 0,-1 0 0,0 0 0,0 0 0,1 1 0,-1-1 0,0 0 0,0 0 0,0 0 0,0 1 0,-1-1 0,1 0 0,0 0 0,0 0 0,-1 2 0,-26 62 0,20-49 0,5-12 0,1 0 0,-1 0 0,1-1 0,0 1 0,0 0 0,1 0 0,-1 0 0,1 0 0,0 6 0,0-8 0,1-1 0,-1 0 0,1 0 0,-1 0 0,1 0 0,-1 0 0,1 0 0,0 0 0,-1 0 0,1 0 0,0 0 0,0-1 0,0 1 0,0 0 0,0 0 0,0-1 0,0 1 0,0-1 0,0 1 0,0-1 0,0 1 0,0-1 0,0 1 0,0-1 0,0 0 0,1 0 0,-1 0 0,0 0 0,0 0 0,0 0 0,1 0 0,-1 0 0,1 0 0,11-2 0,0 0 0,0 0 0,0-2 0,0 1 0,-1-1 0,0-1 0,0-1 0,0 1 0,0-2 0,14-10 0,-11 8 0,0 0 0,0 1 0,1 0 0,0 2 0,19-6 0,-35 12 0,1 0 0,-1 0 0,1 1 0,-1-1 0,1 0 0,-1 0 0,1 1 0,-1-1 0,1 0 0,-1 0 0,0 1 0,1-1 0,-1 1 0,0-1 0,1 0 0,-1 1 0,0-1 0,1 1 0,-1-1 0,0 1 0,0-1 0,1 1 0,-1-1 0,0 1 0,0-1 0,0 1 0,0-1 0,0 1 0,0-1 0,0 1 0,0-1 0,0 1 0,0-1 0,0 1 0,0-1 0,0 1 0,0-1 0,0 1 0,0-1 0,-1 1 0,1-1 0,0 1 0,0-1 0,-1 1 0,-7 27 0,-3-8 127,8-16-215,1 0 0,0-1 0,0 1 0,0 0 0,0 0 0,1 0 0,-1 1 0,1-1 0,-1 8 0</inkml:trace>
</inkml:ink>
</file>

<file path=ppt/ink/ink6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168"/>
    </inkml:context>
    <inkml:brush xml:id="br0">
      <inkml:brushProperty name="width" value="0.025" units="cm"/>
      <inkml:brushProperty name="height" value="0.025" units="cm"/>
    </inkml:brush>
  </inkml:definitions>
  <inkml:trace contextRef="#ctx0" brushRef="#br0">22 11 18546,'0'-1'182,"0"1"1,0-1-1,0 1 1,0-1-1,0 1 1,0 0-1,0-1 1,1 1-1,-1-1 1,0 1 0,0-1-1,0 1 1,1 0-1,-1-1 1,0 1-1,1 0 1,-1-1-1,0 1 1,1 0-1,-1-1 1,0 1 0,1 0-1,-1 0 1,0-1-1,1 1 1,-1 0-1,1 0 1,-1 0-1,1 0 1,-1-1-1,0 1 1,1 0 0,-1 0-1,1 0 1,-1 0-1,1 0 1,0 0-1,5 21 2508,-6 53-2193,0-54 531,-20 198 62,2-29-220,17-187-835,1 1 0,0-1 1,-1 0-1,1 0 0,0 1 1,1-1-1,-1 0 1,0 1-1,1-1 0,-1 0 1,1 0-1,0 1 0,-1-1 1,1 0-1,0 0 0,1 0 1,-1 0-1,0 0 1,3 3-1,-2-5-18,0 1 0,0-1-1,0 0 1,0 1 0,1-1 0,-1 0 0,0-1-1,0 1 1,0 0 0,0 0 0,0-1-1,0 0 1,0 1 0,0-1 0,0 0 0,0 0-1,-1 0 1,1 0 0,0 0 0,0 0 0,-1 0-1,1-1 1,1-1 0,35-29-17,-2-2 0,-1-1 0,-2-2 0,29-41 0,-15 21 0,42-53 0,-85 104-426,-10 10-1739,2-1-187,-20 13-6222</inkml:trace>
</inkml:ink>
</file>

<file path=ppt/ink/ink6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511"/>
    </inkml:context>
    <inkml:brush xml:id="br0">
      <inkml:brushProperty name="width" value="0.025" units="cm"/>
      <inkml:brushProperty name="height" value="0.025" units="cm"/>
    </inkml:brush>
  </inkml:definitions>
  <inkml:trace contextRef="#ctx0" brushRef="#br0">0 0 21588,'0'0'7592,"73"23"-4389,-38-18-2819,1 3-384,0-2 0,-3 2-1409,-7-3-6791</inkml:trace>
</inkml:ink>
</file>

<file path=ppt/ink/ink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44.722"/>
    </inkml:context>
    <inkml:brush xml:id="br0">
      <inkml:brushProperty name="width" value="0.025" units="cm"/>
      <inkml:brushProperty name="height" value="0.025" units="cm"/>
    </inkml:brush>
  </inkml:definitions>
  <inkml:trace contextRef="#ctx0" brushRef="#br0">3848 896 19827,'-133'-84'207,"-100"-65"-169,-217-181 0,416 301-63,-23-21 48,-2 3 1,-2 2 0,-98-54-1,139 88-55,-1 2 0,1 0-1,-2 2 1,1 0 0,-1 1-1,0 2 1,0 0-1,0 1 1,-1 1 0,1 1-1,-1 1 1,1 1 0,-1 2-1,1 0 1,0 1 0,-30 9-1,14 1-339,1 1-1,1 3 1,0 0 0,1 3-1,1 1 1,-42 35-1,-178 181-1760,71-43 1552,9 9 0,-163 249 1,165-187 853,-205 428 0,290-502 387,9 4 1,9 4-1,8 2 1,9 2-1,9 3 1,-28 373-1,61-348-336,10 0 1,47 361-1,-20-415-240,9-1-1,7-3 1,122 315 0,-125-395-95,3-3 0,5-1 0,4-3 0,111 144 1,-126-187 1,2-1 1,2-2-1,2-1 1,2-3-1,1-1 1,1-3-1,2-2 1,2-2 0,95 41-1,-80-47 31,1-2 0,1-4 0,0-2 1,1-3-1,1-4 0,-1-2 0,1-3 0,0-4 0,0-2 0,117-22 0,-114 10 113,-1-4 0,-1-3 0,-1-2-1,-1-4 1,-1-3 0,-1-3 0,-2-2-1,-2-4 1,113-92 0,-86 48 175,-3-3-1,-5-4 1,-3-3 0,-5-4-1,98-171 1,-57 58 573,164-430 1,-163 316-732,-15-5 1,-15-4 0,-14-4-1,43-516 1,-105 696-103,-16-285 0,0 384-35,-2 0 0,-3 1 0,-2 0 0,-3 1 0,-2 0 0,-3 2 0,-2 0 0,-30-51 0,25 62-4,-1 1 0,-3 1 0,-1 2 0,-2 1 0,-46-40-1,24 31-10,-1 4 0,-2 1 0,-71-36 0,-23 3-255,-3 7 0,-226-68 1,-390-75-1856,623 183 974,-1 7 1,0 6-1,-193 5 1,266 14-441,0 4 0,0 3 0,1 3 0,-105 32 1,-63 44-6171</inkml:trace>
</inkml:ink>
</file>

<file path=ppt/ink/ink6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916"/>
    </inkml:context>
    <inkml:brush xml:id="br0">
      <inkml:brushProperty name="width" value="0.025" units="cm"/>
      <inkml:brushProperty name="height" value="0.025" units="cm"/>
    </inkml:brush>
  </inkml:definitions>
  <inkml:trace contextRef="#ctx0" brushRef="#br0">65 1 21845,'0'0'1783,"-2"9"-171,-18 62 102,12-48-1202,1-1-1,1 1 1,1 0 0,1 1-1,1-1 1,0 28 0,3-50-510,0 0 1,1-1-1,-1 1 1,0 0 0,1-1-1,-1 1 1,0-1 0,1 1-1,-1 0 1,1-1 0,-1 1-1,1-1 1,-1 1-1,1-1 1,-1 0 0,1 1-1,0-1 1,-1 0 0,1 1-1,0-1 1,-1 0 0,1 0-1,0 1 1,-1-1-1,1 0 1,0 0 0,-1 0-1,1 0 1,0 0 0,0 0-1,-1 0 1,1 0 0,0 0-1,-1 0 1,1-1-1,0 1 1,0-1 0,29-7 169,-19 4-122,7-4-39,-1 2 0,1 0 0,1 1 0,-1 1 0,30-3 0,-44 7-16,-1 0-1,1 0 1,0 0-1,-1 1 1,1-1-1,-1 1 1,1 0-1,-1 0 1,0 1-1,1-1 1,-1 0-1,0 1 1,0 0-1,0 0 1,3 2-1,-3-1 5,-1 0 1,1 1-1,-1-1 0,1 0 0,-1 1 1,-1-1-1,1 1 0,0 0 1,-1 0-1,0 0 0,1-1 0,-2 1 1,1 0-1,0 1 0,-1-1 1,0 5-1,1-2 56,-1 0 1,0 0-1,-1 1 1,1-1-1,-2 0 1,1 0-1,-1 0 1,0-1-1,0 1 1,0 0 0,-1-1-1,0 1 1,-1-1-1,1 0 1,-1 0-1,-1 0 1,1-1-1,-1 1 1,0-1-1,0 0 1,0 0-1,-1-1 1,1 0-1,-1 0 1,0 0-1,-1-1 1,1 1-1,-1-2 1,1 1-1,-1-1 1,0 0-1,0 0 1,0-1-1,-10 2 1,11-2-56,0-1 0,0 1 0,0-1 0,0 0 0,0-1 0,0 0 0,-1 0 0,2 0 0,-1 0 0,0-1 0,0 0 0,0 0 0,1-1 0,-9-4 0,10 4 0,0 0 0,1 0 0,0-1 0,0 1 0,0-1 0,0 0 0,0 0 0,1 0 0,0 0 0,-1 0 0,2 0 0,-1 0 0,0-1 0,1 1 0,0-1 0,0 1 0,0-1 0,1 0 0,-1-7 0,1 10-191,0-1 0,0 1 0,0-1 0,1 1 0,-1 0 0,1-1 0,-1 1 0,1 0-1,0 0 1,0-1 0,0 1 0,0 0 0,0 0 0,0 0 0,1 0 0,-1 0 0,1 0 0,-1 0 0,1 1 0,0-1 0,0 0 0,-1 1 0,1 0 0,5-3-1,-1 1-850,1 0 0,-1 1-1,1-1 1,0 1-1,0 1 1,0-1-1,11 1 1,26-1-6950</inkml:trace>
</inkml:ink>
</file>

<file path=ppt/ink/ink6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3.340"/>
    </inkml:context>
    <inkml:brush xml:id="br0">
      <inkml:brushProperty name="width" value="0.025" units="cm"/>
      <inkml:brushProperty name="height" value="0.025" units="cm"/>
    </inkml:brush>
  </inkml:definitions>
  <inkml:trace contextRef="#ctx0" brushRef="#br0">1 206 20467,'0'0'11489,"8"-2"-10785,-1 0-699,0 0 0,0-1 0,0 0 1,0 0-1,-1-1 0,1 0 0,-1 0 0,0-1 0,0 0 0,-1 0 0,1 0 0,-1 0 0,0-1 0,0 0 0,-1 0 1,0 0-1,0-1 0,0 1 0,-1-1 0,3-8 0,-4 6-5,-1 1 0,1-1 0,-1 1 0,-1-1 0,0-14 0,0 21 0,-1 1 0,1-1 0,0 1 0,0-1 0,-1 0 0,1 1 0,-1-1 0,1 1 0,-1-1 0,0 1 0,1-1 0,-1 1 0,0-1 0,0 1 0,-2-2 0,2 2 0,0 1 0,0 0 0,0-1 0,0 1 0,0 0 0,0 0 0,0-1 0,0 1 0,0 0 0,0 0 0,0 0 0,0 1 0,0-1 0,0 0 0,0 0 0,0 0 0,0 1 0,0-1 0,0 1 0,0-1 0,0 1 0,0-1 0,0 1 0,0-1 0,0 1 0,1 0 0,-1-1 0,-1 2 0,-2 3 0,0-1 0,0 1 0,0 0 0,0 0 0,1 0 0,0 1 0,0-1 0,0 1 0,1 0 0,0 0 0,0 0 0,0 0 0,-1 12 0,0 4 0,0 1 0,1 34 0,2-54 0,0 1 0,0-1 0,1 0 0,-1 1 0,1-1 0,0 1 0,0-1 0,0 0 0,0 0 0,0 1 0,1-1 0,0 0 0,-1 0 0,1 0 0,0-1 0,0 1 0,1 0 0,-1-1 0,1 1 0,-1-1 0,1 0 0,0 0 0,-1 0 0,1 0 0,0 0 0,1-1 0,-1 0 0,0 1 0,0-1 0,0 0 0,1 0 0,-1-1 0,4 1 0,2 0 0,-1 0 0,1-1 0,0 0 0,-1 0 0,1-1 0,-1-1 0,1 1 0,-1-1 0,1-1 0,-1 1 0,0-1 0,12-7 0,-3 0 0,0-1 0,-2 0 0,1-1 0,-2-1 0,1 0 0,14-19 0,-21 22 0,1-1 0,-1 0 0,-1-1 0,0 1 0,-1-1 0,0-1 0,-1 1 0,0-1 0,4-22 0,-38 106 0,3-9 0,19-47 0,2 1 0,0 0 0,0 0 0,2 0 0,0 0 0,1 1 0,0 31 0,2-47-1,0 0-1,1 0 1,-1 0-1,1 0 1,-1 0-1,1-1 1,-1 1-1,1 0 1,-1 0-1,1 0 1,0 0-1,-1-1 1,1 1-1,0 0 1,0-1-1,0 1 1,-1-1-1,1 1 1,0-1 0,0 1-1,0-1 1,0 1-1,0-1 1,0 0-1,0 0 1,0 1-1,0-1 1,0 0-1,0 0 1,0 0-1,0 0 1,0 0-1,0 0 1,0-1-1,0 1 1,0 0-1,2-1 1,1 0-96,0 0 0,0 0 0,0 0 0,0 0 0,0-1 0,-1 0 0,1 0 0,5-3 0,-3 0-853,-1-1 0,0 1-1,0-1 1,-1 0 0,1 0 0,-1 0-1,6-13 1,9-24-6150</inkml:trace>
</inkml:ink>
</file>

<file path=ppt/ink/ink6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3.713"/>
    </inkml:context>
    <inkml:brush xml:id="br0">
      <inkml:brushProperty name="width" value="0.025" units="cm"/>
      <inkml:brushProperty name="height" value="0.025" units="cm"/>
    </inkml:brush>
  </inkml:definitions>
  <inkml:trace contextRef="#ctx0" brushRef="#br0">0 0 22934,'0'0'4484</inkml:trace>
</inkml:ink>
</file>

<file path=ppt/ink/ink6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056"/>
    </inkml:context>
    <inkml:brush xml:id="br0">
      <inkml:brushProperty name="width" value="0.025" units="cm"/>
      <inkml:brushProperty name="height" value="0.025" units="cm"/>
    </inkml:brush>
  </inkml:definitions>
  <inkml:trace contextRef="#ctx0" brushRef="#br0">1 45 19186,'0'0'11136,"0"15"-10570,0 32-380,2 94 102,-1-128-276,0 0-1,1 0 0,1 0 1,0 0-1,1-1 0,0 1 1,1-1-1,9 18 0,-13-28 5,1 1-1,-1-1 1,0 0-1,1 0 1,-1 0-1,1-1 1,0 1-1,-1 0 1,1-1 0,0 1-1,0-1 1,0 1-1,0-1 1,0 0-1,1 0 1,-1 0-1,0 0 1,0 0-1,1 0 1,-1-1-1,1 1 1,-1-1-1,0 0 1,1 0-1,-1 0 1,1 0-1,-1 0 1,1 0-1,-1-1 1,1 1-1,-1-1 1,0 1-1,1-1 1,-1 0-1,0 0 1,0 0-1,0 0 1,1-1-1,-1 1 1,0 0-1,2-3 1,7-5 77,-1-1 0,0 1 0,-1-1 0,0-1 0,-1 0 0,7-12 0,0 1-93,-2-1 0,-1-1 0,14-39 0,-21 51 0,-2 0 0,0 0 0,0 0 0,-1-1 0,-1 1 0,0-1 0,0 1 0,-2-1 0,-2-23 0,3 34 0,-1 1 0,1-1 0,-1 0 0,1 0 0,-1 1 0,0-1 0,0 1 0,0-1 0,1 1 0,-2-1 0,1 1 0,0-1 0,0 1 0,0 0 0,-1-1 0,1 1 0,0 0 0,-1 0 0,1 0 0,-1 0 0,1 1 0,-1-1 0,0 0 0,1 0 0,-1 1 0,0-1 0,1 1 0,-1 0 0,0-1 0,0 1 0,0 0 0,1 0 0,-1 0 0,0 0 0,0 1 0,1-1 0,-3 1 0,0 0 0,0 0 0,0 0 0,1 0 0,-1 0 0,0 1 0,1-1 0,-1 1 0,1 0 0,0 0 0,0 1 0,-1-1 0,1 1 0,1-1 0,-1 1 0,0 0 0,-2 4 0,3-5-115,1 1 0,0-1 0,-1 0 0,1 1 0,0-1 0,0 1 0,0 0 0,1-1 0,-1 1 0,1 0 0,-1-1 0,1 1 0,0 0 0,0 0 0,1 4 0,-1-6-134,1 1-1,0 0 1,-1-1-1,1 1 1,0 0 0,0-1-1,0 1 1,0-1-1,0 1 1,1-1-1,-1 0 1,0 1-1,1-1 1,-1 0-1,1 0 1,-1 0-1,4 1 1,3 2-946,0-1-1,0-1 1,1 0 0,-1 0-1,1 0 1,0-1 0,-1 0-1,11-1 1,31 0-9551</inkml:trace>
</inkml:ink>
</file>

<file path=ppt/ink/ink6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415"/>
    </inkml:context>
    <inkml:brush xml:id="br0">
      <inkml:brushProperty name="width" value="0.025" units="cm"/>
      <inkml:brushProperty name="height" value="0.025" units="cm"/>
    </inkml:brush>
  </inkml:definitions>
  <inkml:trace contextRef="#ctx0" brushRef="#br0">179 26 17296,'0'0'4842,"-9"-1"-1447,4 0-3104,0 1-1,0 0 0,0 0 0,0 0 0,-1 0 0,1 1 0,0 0 1,0 0-1,0 0 0,0 1 0,1-1 0,-1 1 0,0 0 0,1 1 1,-1-1-1,1 1 0,-1 0 0,1 0 0,-6 7 0,3-4-214,1 0-1,0 1 0,0 0 1,1 0-1,0 0 0,0 0 0,1 1 1,0 0-1,0 0 0,1 0 1,0 0-1,1 1 0,0-1 0,0 1 1,0 0-1,1 0 0,1-1 1,0 19-1,0-25-75,0-1 0,1 1 0,-1 0 0,1-1 0,-1 1 0,1 0 0,-1-1 0,1 1 0,0-1 0,0 1 0,0-1 0,0 1 0,0-1 0,0 1 0,1-1 0,-1 0 0,0 0 0,0 0 0,1 0 0,-1 0 0,1 0 0,3 2 0,-2-2 0,1 0 0,0 0 0,-1-1 0,1 1 0,0-1 0,0 0 0,-1 0 0,1 0 0,0 0 0,5-2 0,0 1 0,1-2 0,-1 1 0,0-1 0,0-1 0,0 0 0,0 0 0,14-10 0,-14 8 0,-1-1 0,-1 0 0,1-1 0,-1 1 0,0-1 0,-1-1 0,0 1 0,0-1 0,-1 0 0,0-1 0,-1 1 0,0-1 0,0 0 0,-1 0 0,0 0 0,-1 0 0,0 0 0,-1-1 0,0-15 0,-1 25 0,1 0 0,-1 0 0,-1-1 0,1 1 0,0 0 0,0 0 0,0-1 0,-1 1 0,1 0 0,-1 0 0,1 0 0,-1 0 0,1-1 0,-1 1 0,0 0 0,1 0 0,-1 0 0,0 0 0,0 0 0,0 1 0,0-1 0,0 0 0,0 0 0,0 0 0,0 1 0,0-1 0,0 1 0,0-1 0,0 1 0,0-1 0,-1 1 0,1 0 0,0-1 0,0 1 0,-1 0 0,1 0 0,0 0 0,0 0 0,-1 0 0,1 0 0,0 0 0,0 0 0,-1 1 0,1-1 0,0 0 0,-2 2 0,-2-1 0,0 1 0,1 0 0,-1 0 0,1 0 0,0 0 0,0 1 0,0-1 0,0 1 0,0 0 0,0 1 0,-4 4 0,6-4-597,-1-1 1,0 1-1,1 0 1,0 0-1,0 1 1,0-1-1,1 0 0,0 1 1,-2 4-1,3-8 361,0-1 0,0 1 0,0 0 0,0 0-1,0 0 1,0 0 0,0 0 0,0-1 0,1 1 0,-1 0-1,0 0 1,0 0 0,1-1 0,-1 1 0,0 0 0,1 0-1,-1-1 1,1 1 0,-1 0 0,1-1 0,0 2-1,1-2-37,-1 1 0,0 0 0,1-1 0,-1 1-1,1-1 1,-1 1 0,1-1 0,-1 0 0,1 0-1,-1 1 1,1-1 0,-1 0 0,1 0 0,-1-1-1,1 1 1,1-1 0,25-5-8983</inkml:trace>
</inkml:ink>
</file>

<file path=ppt/ink/ink6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836"/>
    </inkml:context>
    <inkml:brush xml:id="br0">
      <inkml:brushProperty name="width" value="0.025" units="cm"/>
      <inkml:brushProperty name="height" value="0.025" units="cm"/>
    </inkml:brush>
  </inkml:definitions>
  <inkml:trace contextRef="#ctx0" brushRef="#br0">141 57 14798,'0'0'8258,"-7"10"-7083,-8 18 360,1 0 1,1 1-1,2 1 0,-12 49 1,16-55-1339,-6 21-65,2 1 1,1 0-1,3 1 1,-2 51-1,9-96-131,0-1 1,-1 1-1,1-1 0,0 0 1,0 1-1,0-1 1,1 1-1,-1-1 0,0 0 1,0 1-1,1-1 0,-1 1 1,1-1-1,-1 0 1,1 0-1,0 1 0,-1-1 1,1 0-1,0 0 0,0 0 1,0 0-1,0 0 1,0 0-1,0 0 0,0 0 1,0 0-1,0 0 0,0 0 1,0-1-1,1 1 1,-1-1-1,0 1 0,1-1 1,-1 1-1,3 0 0,-1-2-14,-1 1 0,1 0 0,0-1 0,0 1 0,-1-1 0,1 0 0,-1 0 0,1 0 0,-1 0 0,1-1 0,-1 1 0,0-1 0,1 1 0,-1-1 0,0 0 0,0 0 0,0 0 0,2-3 0,15-21-2147,-1 0-1,-1-1 1,-1-1-1,23-56 1,34-130-8074,-46 129 9650,-18 56 2326,3-9 2406,-2 14 1365,-16 49-1104,1 1-3859,-75 225 2829,69-206-3220,2 1 0,1 0 0,-1 79 0,9-123-322,4 40-2016,7-28-2277,-9-14 3893,-1 0-1,0 1 1,0-1-1,0 0 1,1 0-1,-1 0 0,0 0 1,0 0-1,0 0 1,1 0-1,-1 0 0,0 0 1,0-1-1,0 1 1,0 0-1,2-1 0,17-11-12589</inkml:trace>
</inkml:ink>
</file>

<file path=ppt/ink/ink6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5.199"/>
    </inkml:context>
    <inkml:brush xml:id="br0">
      <inkml:brushProperty name="width" value="0.025" units="cm"/>
      <inkml:brushProperty name="height" value="0.025" units="cm"/>
    </inkml:brush>
  </inkml:definitions>
  <inkml:trace contextRef="#ctx0" brushRef="#br0">111 20 22870,'0'0'1756,"-8"10"182,0 1-1576,0 1 1,1 0-1,0 0 1,1 1-1,1 0 1,0 0-1,0 0 1,2 0-1,-4 17 1,-2 23 28,-4 17 703,-6 130-1,19-199-1093,0-1 0,0 1 0,0-1 0,0 1 0,0 0 0,0-1 0,0 1 0,1-1 0,-1 1 0,0-1 0,0 1 0,0-1 0,1 1 0,-1-1 0,0 1 0,1-1 0,-1 1 0,0-1 0,1 1 0,-1-1 0,1 0 0,-1 1 0,1-1 0,-1 0 0,1 1 0,-1-1 0,1 0 0,-1 0 0,1 1 0,-1-1 0,1 0 0,-1 0 0,1 0 0,0 0 0,-1 0 0,1 0 0,-1 0 0,1 0 0,-1 0 0,1 0 0,-1 0 0,1 0 0,0 0 0,-1 0 0,2-1 0,28-11 0,-15 2 0,0 0 0,0-2 0,-1 0 0,-1 0 0,0-1 0,0-1 0,15-22 0,-2-2 0,39-74 0,-49 82 0,-1-1 0,-1-1 0,-2 0 0,15-63 0,-27 96-4,0-1 0,-1 0 1,1 1-1,0-1 0,0 0 0,-1 0 0,1 1 1,0-1-1,-1 0 0,1 0 0,0 1 1,-1-1-1,1 0 0,-1 0 0,1 0 0,0 0 1,-1 0-1,1 1 0,-1-1 0,1 0 0,0 0 1,-1 0-1,1 0 0,-1 0 0,1 0 0,-1 0 1,1-1-1,0 1 0,-1 0 0,1 0 1,-1 0-1,1 0 0,0 0 0,-1-1 0,1 1 1,0 0-1,-1 0 0,1-1 0,0 1 0,-1 0 1,1 0-1,0-1 0,0 1 0,-1 0 0,1-1 1,0 1-1,0-1 0,-1 1 0,1 0 1,0-1-1,0 1 0,0 0 0,0-1 0,0 1 1,0-1-1,0 1 0,0-1 0,0 1 0,0 0 1,0-1-1,0 0 0,-52 62-8009,18-20-811</inkml:trace>
</inkml:ink>
</file>

<file path=ppt/ink/ink6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5.558"/>
    </inkml:context>
    <inkml:brush xml:id="br0">
      <inkml:brushProperty name="width" value="0.025" units="cm"/>
      <inkml:brushProperty name="height" value="0.025" units="cm"/>
    </inkml:brush>
  </inkml:definitions>
  <inkml:trace contextRef="#ctx0" brushRef="#br0">0 1 17328,'0'0'12364,"62"22"-10346,-39-21-1185,4-1-801,0 0-1281,-4 0-3460,-3 0-7110</inkml:trace>
  <inkml:trace contextRef="#ctx0" brushRef="#br0" timeOffset="1">365 166 19218,'0'0'13549,"27"28"-16432,-22-39-9128</inkml:trace>
</inkml:ink>
</file>

<file path=ppt/ink/ink6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246"/>
    </inkml:context>
    <inkml:brush xml:id="br0">
      <inkml:brushProperty name="width" value="0.025" units="cm"/>
      <inkml:brushProperty name="height" value="0.025" units="cm"/>
    </inkml:brush>
  </inkml:definitions>
  <inkml:trace contextRef="#ctx0" brushRef="#br0">201 104 13293,'3'-13'2968,"1"1"-1890,6-30 1120,-6 5 2987,-16 73-2401,2-13-2632,-6 38 582,3 1 0,-11 110 0,17 128 1773,14-207-2376,-5-85-118,-1 1 0,1 0-1,1-1 1,-1 0 0,1 1-1,1-1 1,0-1 0,6 11-1,-4-16 25,-3-13 13,-3-18 18,0 29-68,-1-15 0,-1 0 0,0 1 0,-1-1 0,-1 1 0,-1-1 0,0 2 0,0-1 0,-9-15 0,-70-104 0,25 42 0,59 91-1,0-1 0,-1 1 0,1 0 0,0-1-1,0 1 1,0 0 0,0-1 0,-1 1 0,1-1 0,0 1 0,0 0 0,0-1 0,0 1-1,0-1 1,0 1 0,0 0 0,0-1 0,0 1 0,0-1 0,0 1 0,0 0 0,0-1-1,0 1 1,1 0 0,-1-1 0,0 1 0,0-1 0,0 1 0,1 0 0,-1-1-1,0 1 1,0 0 0,1 0 0,-1-1 0,0 1 0,0 0 0,1 0 0,-1-1 0,0 1-1,1 0 1,-1 0 0,0 0 0,1-1 0,-1 1 0,1 0 0,-1 0 0,0 0 0,1 0-1,-1 0 1,1 0 0,-1 0 0,0 0 0,1 0 0,-1 0 0,1 0 0,-1 0 0,0 0-1,1 0 1,-1 0 0,0 0 0,1 1 0,-1-1 0,1 0 0,38 7-342,-26-5 26,89 5-4643,-33-14-4494,-22-5-4420</inkml:trace>
</inkml:ink>
</file>

<file path=ppt/ink/ink6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593"/>
    </inkml:context>
    <inkml:brush xml:id="br0">
      <inkml:brushProperty name="width" value="0.025" units="cm"/>
      <inkml:brushProperty name="height" value="0.025" units="cm"/>
    </inkml:brush>
  </inkml:definitions>
  <inkml:trace contextRef="#ctx0" brushRef="#br0">1 0 18674,'0'0'6155,"6"9"-4789,0 0-1070,-2 1-1,1-1 0,-1 1 0,-1 0 1,1 0-1,-2 0 0,1 1 0,-2-1 1,1 1-1,-1-1 0,-1 1 0,-1 13 1,-1 25 299,-9 51 0,5-54-448,-1 68 0,7-112-176,0 0 0,1 0 0,-1-1 1,0 1-1,1 0 0,0 0 0,-1 0 0,1 0 0,0-1 1,0 1-1,0 0 0,0-1 0,0 1 0,0 0 0,0-1 1,1 0-1,-1 1 0,0-1 0,1 0 0,-1 0 0,1 1 1,0-1-1,-1 0 0,1-1 0,0 1 0,0 0 0,-1 0 1,1-1-1,0 1 0,0-1 0,0 0 0,0 1 1,0-1-1,2 0 0,34-3-3732,-7-10-4874,-9-6-3648</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3.864"/>
    </inkml:context>
    <inkml:brush xml:id="br0">
      <inkml:brushProperty name="width" value="0.025" units="cm"/>
      <inkml:brushProperty name="height" value="0.025" units="cm"/>
    </inkml:brush>
  </inkml:definitions>
  <inkml:trace contextRef="#ctx0" brushRef="#br0">1 0 17969,'0'0'5023,"1"11"-4275,7 65 1157,-4-17-592,4 0 1,17 71-1,-24-126-1208,1 0-1,-1 0 1,1 0-1,-1 0 1,1 0-1,1-1 0,-1 1 1,0 0-1,1-1 1,0 0-1,-1 0 1,6 5-1,-6-7-66,-1 0 0,1 0 0,0-1 0,0 1 0,-1 0 0,1-1 0,0 1 0,0-1 0,0 0 0,0 1 0,0-1 0,-1 0 0,1 0 0,0 0 0,0-1 0,0 1 0,0 0 0,0-1 0,-1 1 0,1-1 0,0 1 0,0-1 0,-1 0 0,1 0 0,0 0 0,-1 0 0,1 0 0,-1 0 0,1 0-1,-1-1 1,2 0 0,8-9 47,0-1-1,-1 0 1,0 0-1,0-1 1,-2-1-1,0 1 1,13-30-1,-12 23-199,-2-1 0,0 0-1,-1 0 1,-1-1 0,3-25-1,-15 80-11299,-6 32 6471,5 1 5833,8-66-734,0 1 0,0 0 0,0 0 1,0-1-1,0 1 0,0 0 0,0 0 0,0 0 1,0-1-1,0 1 0,0 0 0,1 0 0,-1-1 1,0 1-1,0 0 0,1 0 0,-1-1 0,1 1 1,-1 0-1,1-1 0,-1 1 0,1-1 0,-1 1 1,1-1-1,-1 1 0,1-1 0,-1 1 0,1-1 1,0 1-1,0-1 0,-1 0 0,1 1 1,0-1-1,-1 0 0,1 0 0,1 1 0,1-1 29,0-1-1,0 1 0,0-1 1,0 0-1,0 1 1,0-1-1,-1 0 0,1-1 1,0 1-1,3-2 0,58-45 183,-13 2-295,-28 23-86,2 1 0,0 1 0,48-30-1,-72 51 7,-1-1-1,1 1 0,-1 0 0,0-1 0,1 1 0,-1 0 0,1-1 0,-1 1 0,1 0 0,-1 0 0,1-1 1,-1 1-1,1 0 0,0 0 0,-1 0 0,1 0 0,-1 0 0,1 0 0,-1 0 0,1 0 0,0 0 0,-1 0 1,1 0-1,-1 0 0,1 0 0,-1 0 0,1 0 0,-1 1 0,1-1 0,-1 0 0,1 0 0,-1 1 0,1-1 1,-1 0-1,1 1 0,-1-1 0,1 1 0,-1-1 0,0 0 0,1 1 0,-1-1 0,0 1 0,1 0 0,2 30 412,1 4 338,-4-34-733,1-1-1,-1 1 1,1 0 0,0-1-1,-1 1 1,1-1 0,0 0-1,0 1 1,-1-1 0,1 1-1,0-1 1,0 0-1,0 0 1,-1 0 0,1 1-1,0-1 1,0 0 0,0 0-1,0 0 1,0 0 0,-1 0-1,1 0 1,0 0 0,0-1-1,0 1 1,0 0 0,-1 0-1,1-1 1,0 1 0,0 0-1,-1-1 1,1 1-1,0-1 1,0 1 0,-1-1-1,1 0 1,-1 1 0,1-1-1,0 0 1,9-6-24,-2 0 0,1-1-1,-1 0 1,15-17 0,-18 18-316,0 0 1,0 1-1,1 0 1,0 0-1,0 0 0,1 1 1,-1 0-1,1 0 1,0 1-1,1-1 1,-1 2-1,10-4 1,-17 6 325,1 1 0,0 0 1,0 0-1,-1 0 1,1 0-1,0 0 1,0 0-1,0 0 0,-1 1 1,1-1-1,0 0 1,0 0-1,-1 0 1,1 1-1,0-1 0,-1 0 1,1 1-1,0-1 1,-1 1-1,1-1 0,0 1 1,-1-1-1,1 1 1,-1-1-1,1 1 1,-1 0-1,1-1 0,-1 1 1,0 0-1,1-1 1,-1 1-1,0 0 1,1-1-1,-1 3 0,7 30 611,-6-23-209,3 14 173,1-1 0,1 0 0,1 0 0,1 0-1,1-1 1,1-1 0,1 0 0,0 0 0,2-1-1,28 35 1,-37-51-361,26 37 572,-29-39-721,1 0-1,-1 1 0,0-1 1,0 0-1,0 0 0,0 1 1,-1-1-1,1 0 0,0 1 1,-1-1-1,0 1 0,0-1 1,0 1-1,0-1 0,0 1 0,0-1 1,-1 4-1,0-5-2,0 0 0,0 0 0,0 0 1,0 0-1,0 0 0,0 0 0,0 0 0,-1 0 0,1 0 0,0 0 0,-1-1 0,1 1 1,0 0-1,-1-1 0,1 1 0,-1-1 0,1 0 0,-1 1 0,1-1 0,-1 0 0,1 0 0,-1 0 1,-1 0-1,-38-3 987,33 1-1040,0 0-1,1-1 1,-1 0 0,1 0-1,0-1 1,0 0 0,0 0 0,0 0-1,0-1 1,1 0 0,0-1-1,0 1 1,1-1 0,-1 0-1,1 0 1,1-1 0,-1 1 0,1-1-1,0 0 1,0-1 0,-3-11-1,4 12-8,1 0-1,0 1 1,1-1-1,0 0 1,0 0 0,0 0-1,1 0 1,0-1-1,0 1 1,1 0-1,0 0 1,0 0-1,0 0 1,1 0-1,0 1 1,1-1-1,0 0 1,0 1-1,0 0 1,0 0-1,1 0 1,0 0-1,1 0 1,7-8 0,40-30-2314,0-1-7348,-17 11-4233</inkml:trace>
</inkml:ink>
</file>

<file path=ppt/ink/ink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33:56.281"/>
    </inkml:context>
    <inkml:brush xml:id="br0">
      <inkml:brushProperty name="width" value="0.025" units="cm"/>
      <inkml:brushProperty name="height" value="0.025" units="cm"/>
    </inkml:brush>
  </inkml:definitions>
  <inkml:trace contextRef="#ctx0" brushRef="#br0">4654 273 17136,'-199'-58'114,"-283"-45"-1,-212 14-19,543 74-258,-203 7 1,283 12 69,-1 3 0,2 3-1,-1 3 1,2 3 0,-73 27 0,15 8 560,3 5 0,-228 141 0,-196 201 335,166-64-513,280-232-209,-137 177 1,184-203-70,2 2 0,5 3 1,-53 116-1,73-131-21,4 1 0,2 1 0,3 1 0,4 1 0,-9 79 0,18-77-12,3 0 0,2 0 1,4 0-1,3 0 0,4-1 0,19 79 0,-13-93 3,2-1 0,3 0 0,2-2 0,2-1 0,3-1 0,1-1 0,71 90 0,-58-92 32,2-2 1,1-2-1,3-2 1,2-3 0,1-1-1,74 42 1,-46-39 129,1-2 1,2-5 0,168 49 0,-105-49 263,242 28 0,144-29 408,-173-27-402,0-15 0,430-67 0,-588 42-385,-2-9 0,-2-9 0,-2-8 0,-2-8 0,258-131 0,-296 116 123,246-177 0,-316 195-60,-2-4 1,-4-3 0,-3-4-1,73-94 1,-113 122-85,-2-1 0,-3-2 0,-1-1 0,-3-1 0,-2-2 0,-3 0 0,-2-1 0,-2-1 0,11-70 0,-18 62-3,-3 0-1,-3-1 1,-3 1 0,-3-1 0,-2 1 0,-3 0 0,-3 0 0,-22-72-1,10 62 19,-3 0 0,-4 2 0,-3 2 0,-2 0 0,-4 3 0,-3 1 0,-2 2-1,-74-84 1,56 83 89,-2 3-1,-3 3 0,-2 2 1,-3 4-1,-2 2 0,-2 4 0,-92-42 1,36 31-10,-3 6 0,-2 6 1,-1 5-1,-3 7 0,0 6 0,-2 6 1,-180-5-1,96 24-157,-1 9 1,1 10 0,-416 85-1,357-35-204,-374 138-1,483-135 128,4 7-1,2 7 0,-187 126 0,274-152-42,2 3 1,4 4-1,2 3 1,3 4-1,3 2 0,-112 158 1,131-155-71,4 2 1,4 2-1,3 1 1,3 3-1,4 1 1,4 1-1,-32 170 1,42-132-859,6 0 0,5 1-1,6-1 1,5 1 0,38 239 0,36-35-4449,-76-323 5439</inkml:trace>
</inkml:ink>
</file>

<file path=ppt/ink/ink6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950"/>
    </inkml:context>
    <inkml:brush xml:id="br0">
      <inkml:brushProperty name="width" value="0.025" units="cm"/>
      <inkml:brushProperty name="height" value="0.025" units="cm"/>
    </inkml:brush>
  </inkml:definitions>
  <inkml:trace contextRef="#ctx0" brushRef="#br0">0 169 15663,'0'0'3320,"11"2"-298,6 1-2219,0 0 0,1-1 1,0 0-1,-1-1 0,1-2 0,0 0 1,24-4-1,-36 4-672,-1 0 0,0 0 1,0-1-1,0 0 0,0 0 0,0 0 1,0 0-1,-1-1 0,1 0 0,-1 0 1,0 0-1,0 0 0,0-1 1,0 1-1,0-1 0,-1 0 0,1 0 1,-1-1-1,0 1 0,-1-1 0,1 1 1,-1-1-1,0 0 0,0 0 0,0 0 1,-1 0-1,0 0 0,0-1 1,0 1-1,0-10 0,-1 12-121,0 1-1,0 0 1,1-1 0,-2 1-1,1 0 1,0-1 0,0 1-1,-1 0 1,0 0-1,1 0 1,-1-1 0,0 1-1,0 0 1,0 0 0,0 0-1,0 0 1,-1 0-1,1 0 1,-1 1 0,1-1-1,-1 0 1,-2-2 0,2 4-9,0-1 1,0 1-1,0-1 1,0 1 0,0 0-1,0-1 1,0 1 0,0 0-1,0 0 1,0 1-1,0-1 1,0 0 0,0 1-1,0-1 1,0 1 0,0-1-1,0 1 1,1 0-1,-1 0 1,0 0 0,0 0-1,1 0 1,-1 1-1,0-1 1,1 0 0,0 1-1,-3 1 1,-7 8-2,0 1 0,1 0 0,0 1 0,1 0 0,0 0 0,-9 22 0,14-28 0,0 1 0,1 0 0,0 0 0,0 0 0,1 0 0,0 1 0,0-1 0,1 1 0,0-1 0,1 1 0,0-1 0,0 1 0,3 14 0,-3-22-13,1 1 1,0-1-1,-1 1 0,1-1 0,0 1 1,-1-1-1,1 0 0,0 0 0,0 1 1,0-1-1,0 0 0,1 0 1,-1 0-1,0 0 0,0 0 0,1 0 1,-1 0-1,0-1 0,1 1 1,-1 0-1,3 0 0,0 0-90,0 0 0,0 0 1,0-1-1,1 1 0,-1-1 0,0 0 0,9-1 1,-4 0-294,-1-1 0,1 0 0,-1 0-1,1 0 1,-1-1 0,0-1 0,11-5 0,-5-2-2737,0 1-1,-1-2 0,14-15 1,4-9-8217</inkml:trace>
</inkml:ink>
</file>

<file path=ppt/ink/ink6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294"/>
    </inkml:context>
    <inkml:brush xml:id="br0">
      <inkml:brushProperty name="width" value="0.025" units="cm"/>
      <inkml:brushProperty name="height" value="0.025" units="cm"/>
    </inkml:brush>
  </inkml:definitions>
  <inkml:trace contextRef="#ctx0" brushRef="#br0">253 1 10570,'0'0'17681,"-15"90"-16208,-7-43-448,-4 5-512,0 0-385,1-5-96,2-9 32,5-8-160,3-10 64,4-12-417,6-8-768,0 0-1730,2-20-2113,-6-11-4261</inkml:trace>
  <inkml:trace contextRef="#ctx0" brushRef="#br0" timeOffset="1">0 94 11627,'0'0'13613,"62"23"-10859,-26-12-1408,8 2-738,2 5-383,2-2-161,-4-1-705,-5 0-1473,-9 0 128,-9-5-6182,-5-4-9160</inkml:trace>
</inkml:ink>
</file>

<file path=ppt/ink/ink6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666"/>
    </inkml:context>
    <inkml:brush xml:id="br0">
      <inkml:brushProperty name="width" value="0.025" units="cm"/>
      <inkml:brushProperty name="height" value="0.025" units="cm"/>
    </inkml:brush>
  </inkml:definitions>
  <inkml:trace contextRef="#ctx0" brushRef="#br0">0 1 24535,'0'0'7559,"0"70"-7366,0-36-97,0 2-224,5 2-1058,-3-5-896,-1-5-2178,1-11-1185,1-8-3908</inkml:trace>
</inkml:ink>
</file>

<file path=ppt/ink/ink6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993"/>
    </inkml:context>
    <inkml:brush xml:id="br0">
      <inkml:brushProperty name="width" value="0.025" units="cm"/>
      <inkml:brushProperty name="height" value="0.025" units="cm"/>
    </inkml:brush>
  </inkml:definitions>
  <inkml:trace contextRef="#ctx0" brushRef="#br0">28 1 17521,'0'0'13100,"2"10"-12187,2 27-493,-1 44 0,6 50-27,-9-129-397,0 0-1,1 0 1,-1 0 0,0 0-1,1-1 1,-1 1 0,1 0-1,0 0 1,-1-1 0,1 1 0,0-1-1,0 1 1,0 0 0,0-1-1,1 0 1,-1 1 0,0-1-1,1 0 1,-1 0 0,1 1-1,-1-1 1,1 0 0,-1 0-1,1-1 1,0 1 0,-1 0-1,1 0 1,0-1 0,0 1 0,-1-1-1,1 0 1,0 0 0,0 1-1,0-1 1,3-1 0,7 0-65,-1-1 0,0 0 1,1-1-1,21-9 0,15-2-190,-46 13 245,-1 1 0,1-1-1,0 1 1,0 0 0,-1 0 0,1 0 0,0 0 0,-1 0-1,1 0 1,0 0 0,0 1 0,-1-1 0,1 1-1,0-1 1,-1 1 0,1-1 0,-1 1 0,1 0 0,0 0-1,-1 0 1,0 0 0,1 0 0,-1 0 0,0 0-1,1 1 1,-1-1 0,0 0 0,1 2 0,-1 1 99,0 1 0,0-1 0,0 1 0,0-1-1,-1 0 1,1 1 0,-1-1 0,0 1 0,-1-1 0,0 6 0,0-4-76,-1 0 0,0 0 0,0-1 0,0 1 0,-1 0 0,0-1 0,0 0 0,0 0 0,0 0 0,-1 0 0,0 0 0,0-1 0,0 1 0,-1-1 0,0 0 0,1-1 0,-1 1 0,-1-1 0,1 0 0,0 0 0,-7 2 0,-1 1-5,-1 0 1,1-2 0,-1 1-1,0-2 1,0 1 0,0-2-1,-27 2 1,40-4-76,-1 0-1,1 0 1,-1 0 0,0 0-1,1 0 1,-1 0 0,0 0-1,1 0 1,-1-1 0,1 1-1,-1 0 1,0-1-1,1 0 1,-1 1 0,1-1-1,-1 0 1,1 0 0,0 0-1,-1 0 1,1 0 0,0 0-1,0 0 1,0 0 0,0 0-1,0-1 1,0 1 0,0 0-1,0-1 1,0 1 0,0-1-1,1 1 1,-1-1 0,1 1-1,-1-1 1,1 1 0,-1-1-1,1 0 1,0 1-1,0-1 1,0 0 0,0 1-1,0-1 1,0 0 0,1 1-1,-1-1 1,0 1 0,1-1-1,-1 1 1,2-3 0,1-4-681,0-1 1,0 1 0,1 1-1,0-1 1,0 0-1,1 1 1,0 0 0,7-8-1,20-16-6246</inkml:trace>
</inkml:ink>
</file>

<file path=ppt/ink/ink6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8.349"/>
    </inkml:context>
    <inkml:brush xml:id="br0">
      <inkml:brushProperty name="width" value="0.025" units="cm"/>
      <inkml:brushProperty name="height" value="0.025" units="cm"/>
    </inkml:brush>
  </inkml:definitions>
  <inkml:trace contextRef="#ctx0" brushRef="#br0">19 1 7431,'0'0'25176,"0"50"-25016,-5-7-160,-3 3 0,5 3 0,0-3 0,3-1 0,0-8 0,0-2 0,4-12-1217,3-7-1185,1-13-2659,2-3-4036</inkml:trace>
</inkml:ink>
</file>

<file path=ppt/ink/ink6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8.709"/>
    </inkml:context>
    <inkml:brush xml:id="br0">
      <inkml:brushProperty name="width" value="0.025" units="cm"/>
      <inkml:brushProperty name="height" value="0.025" units="cm"/>
    </inkml:brush>
  </inkml:definitions>
  <inkml:trace contextRef="#ctx0" brushRef="#br0">0 94 23574,'0'0'7250,"11"5"-7015,-10-5-231,4 3 12,0-2 1,-1 1-1,1 0 0,0-1 0,0 0 0,0 0 0,9 0 0,-12-1-28,1-1 0,-1 1 0,0-1 0,1 1 0,-1-1 0,1 0 0,-1 0 0,0 0 0,0 0 0,1 0 0,-1-1 0,0 1 0,0-1 0,0 1 0,-1-1 0,1 0 0,0 0 0,0 0 0,-1 0 0,0 0 0,1 0 0,-1 0 0,1-3 0,14-46-62,-16 50 87,1-1 0,-1 1 1,0 0-1,0 0 0,0-1 1,0 1-1,0 0 0,0 0 0,0-1 1,-1 1-1,1 0 0,0 0 1,-1-1-1,1 1 0,-2-2 1,2 3-6,-1-1 0,0 1 1,1 0-1,-1 0 1,0-1-1,0 1 1,1 0-1,-1 0 1,0 0-1,0 0 0,1 0 1,-1 0-1,0 0 1,0 0-1,1 0 1,-1 0-1,0 0 1,0 0-1,1 0 0,-1 1 1,0-1-1,1 0 1,-1 1-1,0-1 1,1 0-1,-1 1 0,0-1 1,1 1-1,-1-1 1,0 1-1,-2 2 16,0 0 1,0 0-1,0 0 0,0 0 0,1 0 0,-1 1 1,1-1-1,0 1 0,0-1 0,0 1 0,1 0 1,-1 0-1,1 0 0,0 0 0,0 0 0,0 0 0,1 0 1,-1 0-1,1 1 0,0 4 0,0-6-9,0 0 0,0 1 0,0-1 0,1 0 0,-1 1 0,1-1 0,-1 0 0,1 0 0,0 1 0,1-1 0,-1 0 0,0 0 0,1 0 0,0-1 0,-1 1 0,1 0-1,1 0 1,-1-1 0,0 1 0,0-1 0,1 0 0,-1 0 0,1 0 0,0 0 0,4 2 0,0-2 8,1 1 0,-1-2 0,1 1 0,0-1 0,-1 0 0,1-1 0,0 0 0,0 0 0,0 0 0,-1-1 0,1 0-1,11-4 1,5-3-45,0 0 0,34-19-1,20-8-32,-77 35 59,0-1 0,0 0 0,0 1 0,0 0 0,0-1 1,0 1-1,0 0 0,0-1 0,0 1 0,1 0 0,-1 0 0,0 0 0,0 0 0,0 0 0,0 0 0,0 0 0,0 0 0,0 0 0,0 1 0,0-1 0,0 0 0,0 1 0,0-1 0,0 1 0,0-1 0,0 1 0,0-1 0,0 1 0,0 0 0,0-1 0,-1 1 0,1 0 0,0 0 0,0 0 0,-1 0 0,1 0 0,-1-1 0,1 1 1,-1 0-1,1 0 0,-1 0 0,0 0 0,1 2 0,0 4 29,0 0 1,-1 0-1,0 1 1,0-1-1,-3 12 1,2-7-23,1-11-11,-1 0 0,1 1 0,0-1 0,0 1 0,0-1 0,0 0 0,0 1 0,0-1 0,0 1 0,0-1 0,0 1 0,1-1 0,-1 0 0,1 1 0,-1-1 0,1 0 0,-1 0 0,1 1 0,1 1 0,-1-3 0,1 1 0,-1-1 0,1 0 0,0 0 0,-1 0 0,1 0 0,-1 0 0,1 0 0,-1 0 0,1 0 0,-1 0 0,1-1 0,-1 1 0,1-1 0,-1 1 0,1-1 0,-1 1 0,0-1 0,3-1 0,54-27-976,-36 17-673,0 1-1,1 1 0,31-8 0,-42 14-5989</inkml:trace>
</inkml:ink>
</file>

<file path=ppt/ink/ink6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084"/>
    </inkml:context>
    <inkml:brush xml:id="br0">
      <inkml:brushProperty name="width" value="0.025" units="cm"/>
      <inkml:brushProperty name="height" value="0.025" units="cm"/>
    </inkml:brush>
  </inkml:definitions>
  <inkml:trace contextRef="#ctx0" brushRef="#br0">0 0 20435,'0'0'4132,"13"51"-2434,-10-11-1,3 10-1056,-3 4-225,1 2-159,-2-4-193,1-7-320,-1-7-1282,-2-9-1345,-2-10-1601,-13-13-1442</inkml:trace>
</inkml:ink>
</file>

<file path=ppt/ink/ink6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412"/>
    </inkml:context>
    <inkml:brush xml:id="br0">
      <inkml:brushProperty name="width" value="0.025" units="cm"/>
      <inkml:brushProperty name="height" value="0.025" units="cm"/>
    </inkml:brush>
  </inkml:definitions>
  <inkml:trace contextRef="#ctx0" brushRef="#br0">1 163 18546,'7'-10'2866,"4"-4"-2003,0 1 0,0 1 0,1 0 0,1 1-1,0 0 1,1 1 0,15-9 0,-12 10-754,1 1 0,0 1 0,0 1 0,1 1 0,0 0 0,0 1 0,0 2 0,0 0 0,0 0 0,1 2 0,24 2 0,-42-2-123,1 0 0,-1 1 1,1-1-1,-1 1 0,1-1 1,-1 1-1,0 0 0,1 0 1,-1 0-1,0 0 0,0 0 1,0 0-1,0 0 0,0 1 1,0-1-1,0 1 0,0 0 1,0 0-1,-1-1 0,1 1 1,-1 0-1,1 0 0,-1 1 0,0-1 1,0 0-1,0 0 0,0 0 1,0 1-1,0-1 0,-1 1 1,1-1-1,-1 0 0,1 1 1,-1-1-1,0 1 0,0-1 1,0 1-1,-1 3 0,-1 2 96,1 0-1,-1 0 1,-1 0-1,0 0 1,0-1-1,0 1 1,-1-1-1,0 0 1,0 0-1,-9 9 1,-7 7 452,-41 37 1,52-53-533,0 1 1,-1-1-1,0 0 1,0-1-1,-1 0 1,1-1-1,-18 6 1,24-10-1798,11-4-4770,8-7-103</inkml:trace>
</inkml:ink>
</file>

<file path=ppt/ink/ink6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930"/>
    </inkml:context>
    <inkml:brush xml:id="br0">
      <inkml:brushProperty name="width" value="0.025" units="cm"/>
      <inkml:brushProperty name="height" value="0.025" units="cm"/>
    </inkml:brush>
  </inkml:definitions>
  <inkml:trace contextRef="#ctx0" brushRef="#br0">33 173 20595,'0'0'6166,"-5"8"-3822,2-3-2083,0-1-36,0 1 0,0-1 1,1 1-1,-1 0 0,1 0 0,0 0 0,1 0 0,-1 0 0,1 1 0,0-1 1,0 8-1,2-13-205,0 0 0,0 0 0,0 0-1,0 0 1,0 0 0,0 0 0,0 0 0,0 0 0,0-1 0,0 1 0,0 0 0,0-1 0,0 1 0,0-1 0,0 1 0,0-1 0,0 1 0,1-3 0,3-3 0,0-1 0,-1 0 1,0-1-1,-1 1 1,1-1-1,-1 0 0,-1 0 1,0 0-1,0 0 1,1-11-1,4-62 76,-8 86-96,2 1 0,-1 0 0,0-1 0,1 1 0,0 0 0,1-1 0,-1 1 0,1-1 0,0 1 0,0-1 0,1 0 0,0 0 0,0 0 0,3 5 0,-3-7 0,0-1 0,-1 0 0,1 1 0,0-1 0,0 0 0,0-1 0,0 1 0,1 0 0,-1-1 0,0 0 0,1 0 0,-1 0 0,1 0 0,-1 0 0,1-1 0,-1 1 0,1-1 0,0 0 0,-1 0 0,1 0 0,-1-1 0,1 0 0,-1 1 0,6-3 0,-3 1 0,0-1 0,0 0 0,0 0 0,-1 0 0,1-1 0,-1 0 0,0 0 0,0 0 0,-1-1 0,1 0 0,-1 0 0,0 0 0,7-11 0,-4 4 0,1-1 0,-1 0 0,-1 0 0,0 0 0,3-16 0,-16 57 0,0-7 0,1 0 0,2 1 0,0 0 0,-1 26 0,5-47 0,0 0 0,0 0 0,0 0 0,0 0 0,0-1 0,0 1 0,0 0 0,1 0 0,-1 0 0,0 0 0,1 0 0,-1 0 0,0 0 0,1 0 0,-1 0 0,1-1 0,-1 1 0,1 0 0,0 0 0,-1-1 0,1 1 0,0 0 0,-1-1 0,1 1 0,0-1 0,0 1 0,1 0 0,-1-1 0,1 1 0,0-1 0,1 0 0,-1 1 0,0-1 0,0 0 0,0 0 0,0 0 0,0-1 0,0 1 0,0-1 0,2 0 0,4-1 0,-1-1 0,1 0 0,-1-1 0,0 1 0,12-10 0,6-9 0,-1-1 0,-1-1 0,20-28 0,2-1 0,-49 89 0,-2-13 0,0-1 0,0 1 0,2-1 0,0 1 0,2 0 0,0 24 0,2-46-163,0 1-1,0-1 1,0 0 0,0 1 0,1-1-1,-1 1 1,0-1 0,1 0 0,-1 1-1,1-1 1,-1 0 0,1 0 0,0 1-1,-1-1 1,1 0 0,0 0 0,0 0-1,0 0 1,0 0 0,0 0 0,0 0-1,0 0 1,0 0 0,1 0 0,-1-1-1,0 1 1,0-1 0,1 1 0,-1 0-1,0-1 1,1 0 0,-1 1 0,3-1-1,-2 0-352,0 0 0,0 0 0,0 0 0,1-1-1,-1 1 1,0-1 0,0 1 0,0-1 0,0 0 0,0 1-1,0-1 1,0-1 0,0 1 0,0 0 0,0 0-1,-1-1 1,1 1 0,0-1 0,-1 1 0,1-1 0,0-1-1,15-26-14350</inkml:trace>
</inkml:ink>
</file>

<file path=ppt/ink/ink6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0.301"/>
    </inkml:context>
    <inkml:brush xml:id="br0">
      <inkml:brushProperty name="width" value="0.025" units="cm"/>
      <inkml:brushProperty name="height" value="0.025" units="cm"/>
    </inkml:brush>
  </inkml:definitions>
  <inkml:trace contextRef="#ctx0" brushRef="#br0">27 0 15086,'0'0'3780,"-27"47"-3236,27-21-736,3-7-2755,15-3-5380</inkml:trace>
</inkml:ink>
</file>

<file path=ppt/ink/ink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34:08.558"/>
    </inkml:context>
    <inkml:brush xml:id="br0">
      <inkml:brushProperty name="width" value="0.025" units="cm"/>
      <inkml:brushProperty name="height" value="0.025" units="cm"/>
    </inkml:brush>
  </inkml:definitions>
  <inkml:trace contextRef="#ctx0" brushRef="#br0">5923 1021 14446,'-138'-257'1713,"9"17"-666,109 200-1113,-1 1 1,-2 1 0,-29-37-1,35 55-95,0 1-1,-1 1 0,0 0 0,-2 1 1,0 2-1,-40-25 0,14 16-289,-1 2 0,-1 2 0,-1 2-1,-1 3 1,-56-11 0,-10 5-462,-137-7 1,14 18 894,0 9 0,-252 33 0,-468 135 4044,733-110-3725,3 10 1,4 9 0,2 10-1,5 10 1,4 9-1,5 8 1,-321 240 0,439-288-121,4 5 0,3 3 1,-103 124-1,149-157-164,1 2-1,3 1 1,2 1 0,1 1-1,3 1 1,1 1-1,3 1 1,2 0 0,-14 71-1,21-64-3,3 1 0,2 0-1,3 0 1,2 0-1,2 0 1,3 0 0,3 0-1,2-1 1,2-1 0,2 0-1,41 93 1,-30-93 97,3-1 0,2-1 0,1-1 0,4-2 0,1-2 0,2-1 0,2-2 0,2-2 0,2-2 0,94 65 0,-57-55 26,3-4 1,1-4 0,2-3 0,2-4 0,1-4-1,138 28 1,-42-24-2,2-9-1,249 2 1,-143-26-23,-1-13 0,531-89 0,376-202 161,-884 193-209,510-252 0,-645 265 137,266-188 0,-362 220 51,-2-4 1,-4-3 0,-3-4-1,122-153 1,-168 185-172,-1 0-1,-3-3 1,-1 0-1,-3-1 1,-1-1 0,23-83-1,-37 102-65,-1 0-1,-2 0 1,-1 0 0,-2-1-1,0 1 1,-2-1-1,-2 1 1,0-1 0,-2 1-1,-1 0 1,-1 0 0,-2 1-1,-14-37 1,0 20-23,-1 1 1,-2 1-1,-2 2 1,-2 0 0,-1 2-1,-2 1 1,-2 1-1,-1 2 1,-2 2-1,-60-42 1,17 21-1,-3 3 0,-2 3-1,-2 5 1,-133-47 0,56 37-23,-1 7-1,-2 8 1,-259-27 0,-526 31-661,595 51-626,-544 97-1,-333 164-4313,780-156 1506</inkml:trace>
</inkml:ink>
</file>

<file path=ppt/ink/ink6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0.645"/>
    </inkml:context>
    <inkml:brush xml:id="br0">
      <inkml:brushProperty name="width" value="0.025" units="cm"/>
      <inkml:brushProperty name="height" value="0.025" units="cm"/>
    </inkml:brush>
  </inkml:definitions>
  <inkml:trace contextRef="#ctx0" brushRef="#br0">129 0 11499,'0'0'15059,"-9"8"-12213,-7 5-2062,-60 52 1779,76-65-2626,-1 1 0,1-1 0,0 0 0,0 0 0,0 0 1,0 0-1,0 0 0,0 0 0,0 0 0,0 1 0,0-1 0,0 0 0,-1 0 0,1 0 0,0 0 0,0 0 1,0 1-1,0-1 0,0 0 0,0 0 0,0 0 0,0 0 0,0 0 0,0 1 0,0-1 0,0 0 1,0 0-1,0 0 0,1 0 0,-1 0 0,0 1 0,0-1 0,0 0 0,0 0 0,0 0 0,0 0 0,0 0 1,0 0-1,0 0 0,0 1 0,1-1 0,-1 0 0,0 0 0,0 0 0,0 0 0,0 0 0,0 0 0,0 0 1,1 0-1,-1 0 0,0 0 0,0 0 0,0 0 0,16 3-1615,28-1 429,-29-2 158,43 7-1982,-56-7 3155,0 0 0,1 1 0,-1-1 0,0 1 0,0-1 0,0 1 1,0 0-1,0 0 0,0-1 0,0 2 0,0-1 0,0 0 0,0 0 0,0 1 0,0-1 0,-1 1 0,1-1 0,-1 1 1,1-1-1,-1 1 0,0 0 0,2 3 0,-3-3 172,0-1 1,0 0-1,-1 0 0,1 1 1,0-1-1,-1 0 0,1 0 1,-1 1-1,1-1 0,-1 0 1,0 0-1,0 0 0,1 0 1,-1 0-1,0 0 0,0 0 1,0 0-1,0 0 0,0-1 1,0 1-1,0 0 0,0 0 1,0-1-1,-2 1 0,-35 16 929,32-14-711,-65 19 265,22-17-3828,26-5-3241</inkml:trace>
</inkml:ink>
</file>

<file path=ppt/ink/ink6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1.534"/>
    </inkml:context>
    <inkml:brush xml:id="br0">
      <inkml:brushProperty name="width" value="0.025" units="cm"/>
      <inkml:brushProperty name="height" value="0.025" units="cm"/>
    </inkml:brush>
  </inkml:definitions>
  <inkml:trace contextRef="#ctx0" brushRef="#br0">229 121 6822,'0'0'7816,"2"-9"-4298,3-28-806,-6 36-2544,1-1 1,0 1 0,0-1-1,-1 1 1,1 0 0,-1-1-1,1 1 1,-1-1 0,0 1-1,1 0 1,-1-1 0,0 1-1,0 0 1,0 0 0,0 0-1,0 0 1,0 0 0,0 0-1,0 0 1,-1 0 0,1 0-1,0 0 1,-1 1 0,1-1 0,0 0-1,-1 1 1,1-1 0,-1 1-1,1 0 1,-1-1 0,1 1-1,-1 0 1,1 0 0,-1 0-1,1 0 1,-1 0 0,1 0-1,-1 1 1,-1-1 0,-4 1 12,0 0-1,0 0 1,1 0 0,-1 0 0,0 1 0,1 0 0,-7 4 0,3 0-141,0 1-1,0 1 1,1 0 0,0 0-1,0 1 1,1 0-1,0 1 1,1-1 0,0 2-1,0-1 1,1 1 0,1-1-1,0 2 1,0-1-1,1 0 1,1 1 0,0 0-1,-2 14 1,4-25-36,1 1 0,0-1 0,0 1 0,0-1 0,0 1 0,0-1 0,0 1 0,1-1 0,-1 1 0,0-1 0,1 0 1,-1 1-1,1-1 0,-1 1 0,1-1 0,0 0 0,0 0 0,-1 1 0,1-1 0,0 0 0,0 0 0,0 0 0,0 0 0,0 0 0,3 1 0,-2 0 7,1-1-1,0 0 0,-1-1 1,1 1-1,0 0 0,0-1 1,0 0-1,0 0 0,0 1 1,0-2-1,0 1 0,3-1 1,5-1 28,0 0 0,0-1 0,-1 0 0,0-1-1,0 0 1,13-8 0,3-5-2,0-2 0,-1 0 0,-1-2 0,-1 0 0,-1-2-1,-1 0 1,-1-2 0,-1 0 0,15-29 0,-23 33 31,-21 29-206,-22 33 32,20-24 240,1 1 1,1 0-1,0 0 1,2 1-1,0 1 1,1-1-1,1 1 1,1 0-1,-4 27 1,9-46-125,0 0 1,0 1-1,0-1 0,0 1 1,0-1-1,0 0 1,0 1-1,0-1 0,0 1 1,1-1-1,-1 0 1,1 1-1,-1-1 0,1 0 1,-1 1-1,1-1 0,0 0 1,0 0-1,-1 0 1,1 0-1,0 1 0,0-1 1,0 0-1,0-1 1,0 1-1,3 2 0,-2-3 11,1 1 0,0 0 1,-1-1-1,1 1 0,0-1 0,0 0 0,-1 0 0,1 0 0,0-1 0,-1 1 0,1 0 0,0-1 0,2-1 0,9-2 44,-1-1 1,0-1-1,0 0 1,16-11-1,-2-1-65,0-1 0,-2-2 0,30-30 0,-43 39 0,-1-1 0,0 0 0,-1-1 0,0 0 0,-1 0 0,-1-1 0,0 0 0,6-18 0,-54 89 0,36-49 0,-48 93 0,47-88 0,1 0 0,0 0 0,0 1 0,1-1 0,1 1 0,-2 21 0,4-33 0,0 0 0,0 0 0,0 0 0,0 0 0,0 0 0,0 0 0,1 1 0,-1-1 0,0 0 0,1 0 0,-1 0 0,1 0 0,-1 0 0,1 0 0,-1 0 0,1 0 0,0-1 0,-1 1 0,1 0 0,0 0 0,0 0 0,0-1 0,0 1 0,0 0 0,-1-1 0,1 1 0,0-1 0,0 1 0,1-1 0,-1 1 0,0-1 0,0 0 0,0 1 0,0-1 0,0 0 0,0 0 0,0 0 0,0 0 0,1 0 0,-1 0 0,0 0 0,0-1 0,0 1 0,0 0 0,0 0 0,2-2 0,4 1 0,0-1 0,0-1 0,-1 1 0,1-1 0,0-1 0,7-4 0,10-10 0,-2 0 0,0-2 0,-1 0 0,-1-2 0,-1 0 0,-1-1 0,-1-1 0,-1 0 0,21-46 0,-67 119 0,-21 47 0,47-87-400,0 0 1,1 0-1,0 1 0,1-1 0,0 1 1,1 0-1,-1 9 0,2-18 222,0-1 0,0 1 0,0-1 1,0 0-1,0 1 0,0-1 0,0 1 0,0-1 0,0 0 0,0 1 0,0-1 0,0 1 0,0-1 0,0 0 0,0 1 0,1-1 0,-1 0 0,0 1 0,0-1 1,0 1-1,1-1 0,-1 0 0,0 0 0,0 1 0,1-1 0,-1 0 0,0 1 0,1-1 0,-1 0 0,0 0 0,1 0 0,-1 1 0,0-1 0,1 0 0,-1 0 1,0 0-1,1 0 0,-1 0 0,1 0 0,-1 1 0,0-1 0,1 0 0,-1 0 0,1 0 0,-1 0 0,0-1 0,1 1 0,-1 0 0,0 0 0,1 0 0,2 0-1018,17 0-7884</inkml:trace>
</inkml:ink>
</file>

<file path=ppt/ink/ink6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2.003"/>
    </inkml:context>
    <inkml:brush xml:id="br0">
      <inkml:brushProperty name="width" value="0.025" units="cm"/>
      <inkml:brushProperty name="height" value="0.025" units="cm"/>
    </inkml:brush>
  </inkml:definitions>
  <inkml:trace contextRef="#ctx0" brushRef="#br0">203 115 19923,'0'-12'3262,"1"-71"2177,-1 82-5355,0 0-1,0 1 1,0-1-1,1 1 1,-1-1-1,0 0 1,-1 1-1,1-1 1,0 0-1,0 1 1,0-1-1,0 0 0,0 1 1,-1-1-1,1 0 1,0 1-1,-1-1 1,1 1-1,0-1 1,-1 1-1,1-1 1,-1 1-1,1-1 1,-1 1-1,1-1 0,-1 1 1,1-1-1,-1 1 1,1 0-1,-1-1 1,1 1-1,-1 0 1,0 0-1,1-1 1,-1 1-1,0 0 1,0 0-1,-1 0-71,1 0 0,0 1 0,-1-1 0,1 1 0,0-1 0,-1 1 0,1 0 0,0-1 0,0 1 0,0 0 1,0 0-1,0 0 0,0 0 0,0 0 0,0 0 0,0 0 0,0 0 0,-1 2 0,-11 20 58,1 0 0,1 1 1,1 0-1,-12 49 0,-12 106 321,28-139-391,3 1 0,2 55 0,2-77 0,1 1 0,1-1 0,1 1 0,1-1 0,0-1 0,15 36 0,-10-35-77,-7-14 34,0 0 0,0 0 0,-1 0 0,0 1 0,0-1 0,0 1 0,-1-1 0,2 10 0,-3-15 48,-1 1 1,1-1 0,-1 0 0,1 1 0,0-1-1,-1 0 1,1 0 0,-1 0 0,1 1 0,-1-1 0,1 0-1,0 0 1,-1 0 0,1 0 0,-1 0 0,1 0-1,-1 0 1,1 0 0,-1 0 0,1 0 0,-1 0-1,1 0 1,-1 0 0,1-1 0,-1 1 0,1 0 0,0 0-1,-1 0 1,1-1 0,-1 1 0,1 0 0,0 0-1,-1-1 1,1 1 0,0 0 0,-1-1 0,1 1 0,0 0-1,-1-1 1,1 1 0,0-1 0,-20-15 214,8 0-220,1-1 0,1-1 0,1 0 0,0 0 0,2 0 0,0-1 0,1 0 0,1-1 0,0 1 0,2-1 0,0 0 0,1 0 0,2-25 0,0 40-6,0 0 0,0 1 0,1-1 0,-1 0 0,1 0 0,1 1 0,-1-1 0,0 1 0,1-1 1,0 1-1,0 0 0,1 0 0,-1 0 0,1 0 0,0 0 0,0 0 0,0 1 0,0-1 0,1 1 0,-1 0 0,1 0 0,0 0 0,0 0 0,0 1 0,0 0 0,0 0 0,8-3 0,8-1-386,2 0-1,-1 1 0,1 1 0,38-2 0,-27 3-631,11-2-6295</inkml:trace>
</inkml:ink>
</file>

<file path=ppt/ink/ink6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221"/>
    </inkml:context>
    <inkml:brush xml:id="br0">
      <inkml:brushProperty name="width" value="0.025" units="cm"/>
      <inkml:brushProperty name="height" value="0.025" units="cm"/>
    </inkml:brush>
  </inkml:definitions>
  <inkml:trace contextRef="#ctx0" brushRef="#br0">26 166 12107,'0'0'10229,"-4"11"-8975,-14 34 124,17-44-1331,1 0 0,-1 1 0,1-1 0,-1 0 0,1 0 0,0 0 0,0 0 0,0 1 0,0-1-1,0 0 1,0 0 0,0 1 0,0-1 0,0 0 0,0 0 0,1 0 0,-1 0 0,0 1 0,1-1 0,-1 0 0,1 0 0,0 0 0,-1 0 0,1 0 0,0 0 0,-1 0 0,1 0 0,0 0 0,0-1 0,0 1 0,0 0 0,0 0 0,0-1 0,0 1 0,0-1 0,0 1 0,0-1 0,0 1 0,0-1 0,1 0 0,-1 1 0,0-1 0,0 0 0,2 0 0,4 1 96,-1 0 1,1-1-1,-1 0 0,1 0 1,-1-1-1,9-1 0,-5-1 38,1 0-1,-1-1 0,1-1 1,-1 0-1,-1 0 0,1-1 1,-1 0-1,0 0 0,0-1 1,11-12-1,-13 13-128,-1-1 0,0 0 0,0 0 0,0 0 0,-1 0 0,0-1 0,-1 0 0,0 0 0,0 0 0,-1-1 0,0 1 0,0-1 0,1-12 0,-3 19-45,-1-1 0,0 0 0,0 1 0,0-1 0,-1 0 0,1 0 0,-1 1 0,1-1 0,-1 1 0,0-1 0,0 0 0,0 1 0,-1 0 1,1-1-1,0 1 0,-1 0 0,0-1 0,1 1 0,-1 0 0,0 0 0,0 1 0,0-1 0,0 0 0,0 1 0,-1-1 0,1 1 0,-1-1 0,1 1 0,0 0 0,-1 0 0,0 0 0,1 1 0,-1-1 0,0 1 0,-3-1 0,0 0-68,0 0 1,0 1-1,0 0 0,0 0 0,0 0 1,1 1-1,-1-1 0,0 2 1,0-1-1,1 1 0,-1-1 0,1 2 1,-1-1-1,1 0 0,0 1 0,-6 4 1,3 1-39,-1 1 0,1-1 0,0 2 0,1-1 0,0 1 0,0 0 0,1 1 0,1 0 0,0 0 0,0 0 0,-3 13 1,3-7 76,1 1 0,0-1 0,1 1 0,1 0 0,1 0 1,2 33-1,-1-48 27,0 0 1,1 0-1,-1 0 0,1 0 1,-1 0-1,1 0 0,0-1 1,0 1-1,0 0 0,1-1 1,-1 1-1,1-1 0,-1 1 1,1-1-1,0 0 1,0 1-1,0-1 0,0 0 1,0 0-1,0-1 0,3 3 1,-1-2 22,0-1 0,0 1-1,1-1 1,-1 0 0,0 0 0,0 0 0,1-1 0,-1 1 0,0-1 0,1 0 0,-1 0-1,8-2 1,2-1 94,1 0 1,-1-1-1,0-1 0,0-1 0,-1 1 0,0-2 0,18-11 0,-13 5-48,-1 0-1,0-2 1,0 0 0,-2-1-1,16-20 1,-24 28-81,-1-2 1,1 1-1,-1-1 1,-1 1-1,0-2 1,0 1-1,-1-1 0,-1 1 1,1-1-1,-2 0 1,3-20-1,-7 28-594,-4 10 356,-4 12 56,-1 3 252,1 1 0,1 0 0,1 1 1,1 0-1,1 0 0,-4 42 1,9-64-29,1 0 0,0 0 1,0 0-1,0 0 1,0-1-1,0 1 0,0 0 1,1 0-1,-1 0 1,0 0-1,1-1 0,0 1 1,-1 0-1,1 0 0,0-1 1,0 1-1,0-1 1,0 1-1,0 0 0,0-1 1,0 0-1,1 1 1,-1-1-1,1 0 0,2 2 1,-1-2 17,0 0 1,0 0 0,0 0-1,0-1 1,1 0 0,-1 1-1,0-1 1,0 0 0,0 0-1,0-1 1,1 1 0,-1-1-1,5-1 1,9-4 90,-1 0 0,0-1 0,0-1 0,20-13 0,2-6-122,41-38-1,-23 18-112,-56 47 84,0 0 0,1 0-1,-1 0 1,0-1-1,0 1 1,0 0 0,0 0-1,0 0 1,1 0 0,-1 0-1,0-1 1,0 1 0,0 0-1,1 0 1,-1 0 0,0 0-1,0 0 1,0 0 0,1 0-1,-1 0 1,0 0 0,0 0-1,0 0 1,1 0 0,-1 0-1,0 0 1,0 0 0,0 0-1,1 0 1,-1 0 0,0 0-1,0 0 1,0 0 0,1 0-1,-1 1 1,0-1 0,0 0-1,0 0 1,0 0 0,1 0-1,-1 0 1,0 1-1,0-1 1,0 0 0,0 0-1,0 0 1,0 0 0,1 1-1,-1-1 1,0 0 0,0 0-1,0 0 1,0 1 0,0-1-1,0 0 1,0 0 0,0 0-1,0 1 1,0 20 29,-8 25 362,4-29-281,0 1 0,1 0 0,-1 19 0,4-37-102,0 1 1,0 0 0,0-1 0,0 1-1,0 0 1,0 0 0,0-1 0,0 1-1,0 0 1,0-1 0,1 1 0,-1 0-1,0-1 1,0 1 0,1 0 0,-1-1-1,0 1 1,1-1 0,-1 1 0,0 0-1,1-1 1,-1 1 0,1-1 0,-1 1-1,1-1 1,0 0 0,-1 1 0,1-1-1,-1 1 1,1-1 0,0 0 0,-1 0-1,1 1 1,1-1 0,0 0 2,1 0-1,-1 0 1,1 0 0,-1-1 0,1 1 0,-1-1-1,1 1 1,-1-1 0,1 0 0,2-1-1,50-32 28,-12-4-31,-34 28 0,0 1 0,1 1 0,0-1 0,0 1 0,1 1 0,0 0 0,0 1 0,19-8 0,-30 14 0,1 0 0,-1 0 0,0 0 0,1 0 0,-1 1 0,1-1 0,-1 0 0,0 0 0,1 1 0,-1-1 0,0 0 0,1 0 0,-1 1 0,0-1 0,0 0 0,1 1 0,-1-1 0,0 0 0,0 1 0,0-1 0,1 1 0,-1-1 0,0 0 0,0 1 0,0-1 0,0 1 0,0-1 0,0 0 0,0 1 0,0-1 0,0 1 0,0-1 0,0 1 0,0-1 0,0 0 0,0 1 0,-1 21 0,1-20 0,-1 7-478,0 0-1,-1 0 1,0 0-1,-1 0 1,0 0 0,0 0-1,0-1 1,-1 0-1,-1 0 1,1 0 0,-1 0-1,-7 7 1,5-12-6323</inkml:trace>
</inkml:ink>
</file>

<file path=ppt/ink/ink6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563"/>
    </inkml:context>
    <inkml:brush xml:id="br0">
      <inkml:brushProperty name="width" value="0.025" units="cm"/>
      <inkml:brushProperty name="height" value="0.025" units="cm"/>
    </inkml:brush>
  </inkml:definitions>
  <inkml:trace contextRef="#ctx0" brushRef="#br0">0 1 18898,'0'0'1986,"11"54"-1954,1-18-2434,4 0-4133</inkml:trace>
</inkml:ink>
</file>

<file path=ppt/ink/ink6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910"/>
    </inkml:context>
    <inkml:brush xml:id="br0">
      <inkml:brushProperty name="width" value="0.025" units="cm"/>
      <inkml:brushProperty name="height" value="0.025" units="cm"/>
    </inkml:brush>
  </inkml:definitions>
  <inkml:trace contextRef="#ctx0" brushRef="#br0">158 151 17392,'0'0'11457,"10"-1"-10662,-10 1-793,3 1 23,0-1 1,0 0-1,0 0 1,0 0-1,0-1 1,0 1-1,-1-1 0,1 1 1,0-1-1,0 0 1,-1 0-1,1 0 1,0-1-1,-1 1 1,1 0-1,-1-1 1,0 0-1,1 0 0,-1 1 1,0-1-1,0-1 1,0 1-1,0 0 1,-1 0-1,1-1 1,-1 1-1,1-1 1,-1 1-1,0-1 0,0 0 1,0 1-1,0-1 1,0 0-1,-1 0 1,1-3-1,0 3 24,-1 0 0,1 0 0,-1 0 0,0 0 0,0 0 0,-1-1 0,1 1 0,0 0 0,-1 0 0,0 0 0,0 0 0,0 0 0,0 0 0,0 0 0,-1 0 0,1 1 0,-1-1 0,1 0 0,-1 1 0,0-1 0,0 1 1,-1 0-1,-2-3 0,1 2 21,-1 1 1,0-1 0,0 1 0,0 0-1,0 1 1,0-1 0,0 1 0,0 0 0,0 0-1,-1 0 1,1 1 0,0 0 0,-8 1 0,7 0-69,0 0 0,0 1 0,0-1 0,0 1 0,0 1 0,1-1 0,-1 1 1,1 0-1,0 1 0,0-1 0,0 1 0,0 0 0,0 0 0,1 0 0,0 1 1,0-1-1,0 1 0,0 0 0,1 1 0,0-1 0,-4 9 0,2-5-2,1 0-1,0 1 0,0-1 0,1 1 1,0 0-1,1-1 0,0 1 1,1 0-1,0 1 0,0-1 0,1 0 1,3 18-1,-2-24-7,0 0-1,1 0 1,0 0 0,0 0-1,0 0 1,1 0 0,-1-1-1,1 1 1,0-1 0,0 0 0,0 0-1,1 0 1,-1 0 0,0-1-1,1 1 1,0-1 0,0 0-1,0 0 1,0 0 0,0 0-1,0-1 1,0 0 0,0 0-1,1 0 1,5 1 0,9 1-455,-1-1 0,1-1 0,1 0 0,26-4 1,15-8-7872,1-11-10718</inkml:trace>
</inkml:ink>
</file>

<file path=ppt/ink/ink6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4.345"/>
    </inkml:context>
    <inkml:brush xml:id="br0">
      <inkml:brushProperty name="width" value="0.025" units="cm"/>
      <inkml:brushProperty name="height" value="0.025" units="cm"/>
    </inkml:brush>
  </inkml:definitions>
  <inkml:trace contextRef="#ctx0" brushRef="#br0">176 29 17649,'0'0'5883,"-10"-1"-3444,4 0-2330,1 1-1,0 0 1,0 1-1,-1-1 1,1 1-1,0 0 0,0 0 1,0 1-1,0-1 1,0 1-1,0 0 1,1 1-1,-1-1 1,1 1-1,-1 0 1,1 0-1,0 0 1,0 0-1,0 1 1,1 0-1,-5 4 0,-34 47 122,40-52-232,0 0 0,0 0 1,0 0-1,1 0 0,-1 0 0,1 0 0,0 1 0,0-1 0,0 0 0,0 1 0,1-1 0,0 0 0,-1 1 0,1-1 0,0 1 0,0-1 0,1 1 0,0 3 0,0-7 2,-1 1 1,1 0 0,0-1 0,0 1 0,0 0-1,-1-1 1,1 1 0,0-1 0,0 1 0,0-1-1,0 0 1,0 1 0,0-1 0,0 0 0,0 0-1,0 0 1,0 1 0,0-1 0,0 0-1,0 0 1,0-1 0,0 1 0,0 0 0,0 0-1,0 0 1,1-1 0,28-8 148,-20 3-169,-1 0 0,1-1-1,-1-1 1,0 1-1,0-1 1,-1-1-1,0 0 1,9-14-1,-6 8-32,-1-1 1,-1 0-1,0 0 0,10-30 0,-29 141-363,8-79 456,-1-5 62,1 1-1,1-1 1,0 1 0,1 0-1,2 18 1,-2-28-54,0 0 0,1 1 0,0-1 0,-1 0-1,1 0 1,0 0 0,0 1 0,0-1 0,0 0 0,1 0 0,-1 0 0,1-1 0,-1 1 0,1 0 0,-1 0 0,1-1 0,0 1-1,0-1 1,0 0 0,0 1 0,0-1 0,0 0 0,0 0 0,0 0 0,1-1 0,-1 1 0,0 0 0,0-1 0,1 0 0,-1 1-1,0-1 1,1 0 0,3 0 0,3-1 38,-1 1 1,1-1-1,0-1 0,-1 0 0,1 0 0,-1 0 0,0-1 1,0 0-1,0-1 0,0 0 0,9-6 0,8-7-3,43-40-1,-46 37-148,42-28 1,-64 48 48,0-1 1,1 1-1,-1 0 1,0 0-1,1 0 1,-1 0-1,1-1 1,-1 1-1,0 0 1,1 0-1,-1 0 0,1 0 1,-1 0-1,1 0 1,-1 0-1,0 0 1,1 0-1,-1 0 1,1 0-1,-1 0 1,1 0-1,-1 1 1,0-1-1,1 0 1,-1 0-1,0 0 0,1 1 1,-1-1-1,1 0 1,-1 0-1,0 1 1,0-1-1,1 0 1,-1 1-1,0-1 1,1 0-1,-1 1 1,0-1-1,0 0 1,0 1-1,1-1 0,-1 1 1,0-1-1,0 0 1,0 1-1,0-1 1,0 1-1,0-1 1,0 0-1,0 1 1,0-1-1,0 1 1,0-1-1,0 1 1,0 0-1,0 35-29,-1-25 46,1 5 270,-1-9-448,1-1 0,0 1 0,0 0 1,1 0-1,0 0 0,0 0 1,4 11-1,-4-17 59,-1 0 0,1 0-1,0 0 1,-1 0 0,1 0 0,0 0 0,0 0 0,0 0 0,0 0 0,0 0 0,0 0-1,0-1 1,0 1 0,0-1 0,0 1 0,0 0 0,0-1 0,0 0 0,2 1-1,0 0-174,0-1 0,0 0 0,1 0 0,-1 0 0,0-1 0,0 1 0,0-1 1,0 0-1,0 1 0,-1-1 0,5-2 0,22-15-4137,3-7-3096</inkml:trace>
</inkml:ink>
</file>

<file path=ppt/ink/ink6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4.809"/>
    </inkml:context>
    <inkml:brush xml:id="br0">
      <inkml:brushProperty name="width" value="0.025" units="cm"/>
      <inkml:brushProperty name="height" value="0.025" units="cm"/>
    </inkml:brush>
  </inkml:definitions>
  <inkml:trace contextRef="#ctx0" brushRef="#br0">155 32 9961,'-6'9'3791,"-2"4"-2989,0 0 0,0 0 1,2 1-1,0 1 0,0-1 1,1 1-1,1 0 1,0 0-1,-1 18 0,5-7-1593,2 0-1,1 0 1,1 0-1,12 43 0,-7-36 10,7 67 0,-15-87 1275,-1 0 1,0-1-1,-1 1 0,-1 0 1,-3 13-1,3-17 269,-1-1 1,0 1-1,-1-1 1,0 1-1,0-1 1,-1-1-1,-7 11 1,9-15-485,0 1-1,1-1 1,-1 0 0,0 0-1,-1 0 1,1 0 0,-1 0 0,1-1-1,-1 1 1,0-1 0,0 0-1,0 0 1,0-1 0,0 1-1,0-1 1,-9 2 0,13-3-266,-1 0 1,0 0 0,0 0 0,0 0-1,1 0 1,-1-1 0,0 1-1,0 0 1,0 0 0,1-1 0,-1 1-1,0-1 1,1 1 0,-1 0-1,0-1 1,1 0 0,-1 1 0,0-1-1,1 1 1,-1-1 0,1 0-1,-1 1 1,1-1 0,-1 0-1,1 1 1,-1-2 0,-6-29-38,8-34-507,-1 63 506,1-16-172,2 1 0,0 0 0,1 0 1,1 0-1,1 0 0,0 1 1,1 0-1,1 0 0,0 0 1,13-16-1,10-10 90,2 2-1,41-38 1,-34 37 1099,52-68 0,-88 104-824,0 0 1,-1 0-1,1-1 1,-1 1-1,0-1 1,-1 0-1,1 0 1,-1 0 0,-1 0-1,1 0 1,-1 0-1,1-9 1,-2 14-162,0 1 1,0-1 0,0 1-1,0-1 1,0 1-1,0-1 1,0 1 0,0-1-1,0 1 1,0-1 0,0 1-1,-1-1 1,1 1-1,0-1 1,0 1 0,-1-1-1,1 1 1,0-1 0,-1 1-1,1-1 1,-1 1-1,1 0 1,0-1 0,-1 1-1,1 0 1,-1-1-1,1 1 1,-1 0 0,1 0-1,-1-1 1,0 1 0,-20 2 36,-18 20-122,29-13 78,1 1 1,0 0 0,1 0-1,0 1 1,1 0-1,-10 20 1,14-26-11,1 0 0,-1 1 0,1 0 0,0-1 1,1 1-1,-1 0 0,1 0 0,0 0 1,1 0-1,-1 0 0,1 0 0,0 0 0,1-1 1,-1 1-1,1 0 0,1 0 0,1 6 0,-2-10-122,0 0 0,1 0 0,-1 0-1,1 0 1,0 0 0,0-1-1,-1 1 1,1 0 0,0-1 0,0 0-1,0 1 1,1-1 0,-1 0 0,0 0-1,0 0 1,1 0 0,-1-1-1,0 1 1,1-1 0,-1 1 0,1-1-1,-1 0 1,5 0 0,0 0-863,0 0 1,0 0-1,0-1 1,0 0-1,0-1 1,0 1-1,9-5 1,27-16-7744</inkml:trace>
</inkml:ink>
</file>

<file path=ppt/ink/ink6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5.158"/>
    </inkml:context>
    <inkml:brush xml:id="br0">
      <inkml:brushProperty name="width" value="0.025" units="cm"/>
      <inkml:brushProperty name="height" value="0.025" units="cm"/>
    </inkml:brush>
  </inkml:definitions>
  <inkml:trace contextRef="#ctx0" brushRef="#br0">160 0 14446,'0'0'2989,"-10"3"-111,3-1-2573,1 1 0,-1 0 0,0 1 0,1 0 1,0 0-1,-1 0 0,2 1 0,-1-1 1,0 1-1,1 1 0,0-1 0,0 1 1,1 0-1,0 0 0,0 0 0,-5 11 0,2-5-11,0 0 0,1 1 0,0 0 0,1 0 0,0 0 0,1 1 0,1 0 0,0 0 0,1 0 0,1 0 0,0 0 0,1 0 0,2 27 0,-1-39-351,0 0-1,0 0 1,0 0-1,0 0 1,0 0-1,1 0 1,-1 0-1,0 0 1,1 0-1,0 0 1,-1-1-1,1 1 1,0-1-1,0 1 1,0-1-1,0 0 1,0 1-1,0-1 1,0 0-1,0-1 1,0 1-1,1 0 1,-1 0-1,0-1 1,1 0-1,-1 1 1,0-1-1,1 0 1,-1 0-1,5-1 1,10 0-640,0 0 0,0-2 0,22-6 0,-13 4 164,-20 4 543,0 0 0,0 0 0,0 1 0,0 0 0,0 1 0,0-1 0,10 3 0,-15-3 83,0 0 0,0 1 0,0-1 1,0 1-1,0-1 0,0 1 0,0-1 1,0 1-1,0-1 0,0 1 0,-1 0 1,1 0-1,0-1 0,0 1 0,-1 0 0,1 0 1,0 0-1,-1 0 0,2 1 0,-2 0 68,0 0 0,0-1-1,0 1 1,1 0 0,-1-1-1,-1 1 1,1 0 0,0-1-1,0 1 1,-1 0 0,1-1-1,-1 1 1,1-1 0,-1 1-1,0-1 1,1 1 0,-3 1-1,-1 2 5,0 0 1,0 0-1,0 0 0,-1-1 0,1 0 0,-1 0 0,-1 0 0,1-1 0,0 0 0,-1 0 0,-8 3 0,-67 23 1271,74-27-1426,0 0 1,0-1-1,0 0 0,0 0 1,0-1-1,0 0 0,-11-1 1,17 1-16,0 0 1,-1-1 0,1 1-1,0 0 1,0-1 0,-1 1-1,1-1 1,0 1 0,0-1-1,0 0 1,0 0-1,0 1 1,0-1 0,0 0-1,0 0 1,0 0 0,0 0-1,-1-2 1,2 1-15,-1 0-1,1 0 1,-1 0-1,1 0 1,0 0-1,-1 0 1,1 0-1,0 0 1,0 0-1,1 0 1,-1 0-1,0 0 1,1 0-1,-1 0 1,1 0-1,0-2 1,1 0-445,0 0-1,0 0 1,0 1-1,0-1 1,1 1-1,-1-1 1,1 1-1,0 0 1,4-4-1,33-23-9816,-3 9-4154</inkml:trace>
</inkml:ink>
</file>

<file path=ppt/ink/ink6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6.018"/>
    </inkml:context>
    <inkml:brush xml:id="br0">
      <inkml:brushProperty name="width" value="0.025" units="cm"/>
      <inkml:brushProperty name="height" value="0.025" units="cm"/>
    </inkml:brush>
  </inkml:definitions>
  <inkml:trace contextRef="#ctx0" brushRef="#br0">189 346 20147,'-12'2'2194,"-5"2"-1353,1 1 0,0 1-1,0 1 1,0 0 0,-18 11 0,29-14-555,-1-1-1,1 1 1,-1 1 0,1-1 0,0 1 0,1 0-1,-1 0 1,-5 9 0,8-11-209,1-1-1,0 1 1,-1 0 0,1 0-1,0 0 1,0 0 0,1 0-1,-1 0 1,1 0 0,-1 0-1,1 0 1,0 0-1,0 0 1,1 0 0,-1 1-1,0-1 1,1 0 0,0 0-1,2 5 1,-2-6-67,1 0 1,-1 0-1,1 0 1,0 0-1,0 0 0,0 0 1,0 0-1,1-1 1,-1 1-1,0-1 0,1 1 1,-1-1-1,1 0 0,-1 0 1,1 0-1,-1 0 1,1-1-1,0 1 0,-1-1 1,1 1-1,5-1 1,59-1 86,-58 0-147,0-1 0,-1 0 0,1-1 0,-1 1 0,0-1 0,0-1 0,0 0 0,0 0 0,0-1 0,-1 1 0,11-11 0,-6 5-16,-1-2-1,0 1 1,-1-1-1,-1-1 1,17-27-1,-9 5 49,-1-1 0,-1 0 0,-2-1 0,11-52 0,-17 60-122,-1-1-1,-1 0 1,1-32 0,-6 62 145,0 0-1,0 0 0,0-1 1,0 1-1,0 0 1,1 0-1,-1 0 1,0 0-1,0-1 0,0 1 1,0 0-1,0 0 1,0 0-1,0 0 0,-1 0 1,1-1-1,0 1 1,0 0-1,0 0 1,0 0-1,0 0 0,0-1 1,0 1-1,0 0 1,0 0-1,0 0 0,0 0 1,-1 0-1,1 0 1,0-1-1,0 1 1,0 0-1,0 0 0,0 0 1,-1 0-1,1 0 1,0 0-1,0 0 1,0 0-1,0 0 0,0 0 1,-1 0-1,1 0 1,0 0-1,0 0 0,0 0 1,0 0-1,-1 0 1,1 0-1,0 0 1,0 0-1,0 0 0,-11 8-20,-7 15-52,3 2 243,1 0 1,1 2-1,1 0 1,2 0 0,0 1-1,-6 37 1,7-16 231,2 0 0,-1 95 0,13-111-407,3-19 0,-8-14 0,0 0 0,1 0 0,-1 1 0,0-1 0,1 0 0,-1 0 0,0 0 0,1 0 0,-1 0 0,0 0 0,1 0 0,-1 0 0,0 0 0,1 0 0,-1 0 0,0 0 0,1 0 0,-1 0 0,1 0 0,-1 0 0,0-1 0,1 1 0,-1 0 0,0 0 0,0 0 0,1 0 0,-1-1 0,0 1 0,1 0 0,-1 0 0,0-1 0,0 1 0,1 0 0,-1-1 0,0 1 0,0 0 0,1-1 0,0-3 0,1-1 0,0 0 0,-1 0 0,0 1 0,0-1 0,-1 0 0,1 0 0,-1 0 0,0 0 0,0 0 0,-2-8 0,1-7 0,0-12 0,-1 1 0,-1 0 0,-2 1 0,-2-1 0,-14-44 0,18 68 0,3 12 0,8 15 0,-2-13-387,1 0 0,0 0 0,0-1 0,0 0 0,1 0 0,0-1 0,0 0 1,0-1-1,1 0 0,0 0 0,0 0 0,0-1 0,10 2 0,-6-2-290,0 0 0,0-1 0,0-1 0,0 0 0,0-1 0,0 0 0,1-1 0,-1 0 0,13-4-1,-17 2 70,0 0 0,-1-1 0,1 0-1,-1 0 1,0-1 0,14-11-1,-16 12 977,0-1 0,-1 0-1,0 0 1,0-1-1,0 1 1,0-1 0,-1 0-1,0-1 1,3-6 0,-7 13-303,0 0 1,0-1-1,0 1 1,0 0-1,0-1 1,0 1-1,0 0 1,0 0-1,0-1 1,-1 1-1,1 0 1,0 0-1,0-1 1,0 1-1,-1 0 1,1 0-1,0 0 1,0-1 0,0 1-1,-1 0 1,1 0-1,0 0 1,0 0-1,-1-1 1,1 1-1,0 0 1,-1 0-1,1 0 1,0 0-1,0 0 1,-1 0-1,1 0 1,0 0-1,-1 0 1,1 0-1,0 0 1,-1 0-1,1 0 1,0 0 0,0 0-1,-1 0 1,1 0-1,0 1 1,-1-1-1,1 0 1,0 0-1,0 0 1,-1 0-1,1 1 1,0-1-1,0 0 1,0 0-1,-1 0 1,1 1-1,0-1 1,-20 8 33,9 1 187,-1-1-1,2 1 1,-1 1-1,-10 11 1,18-17-135,-1 1-1,1-1 1,-1 0 0,1 1 0,0 0 0,1-1 0,-1 1 0,1 0-1,0 1 1,1-1 0,-1 0 0,1 0 0,-1 9 0,2-12-148,0-1 1,0 0 0,1 0-1,-1 0 1,1 0 0,-1 1-1,1-1 1,0 0-1,-1 0 1,1 0 0,0 0-1,0 0 1,-1 0-1,1-1 1,0 1 0,0 0-1,0 0 1,0-1 0,0 1-1,0 0 1,1-1-1,-1 1 1,1 0 0,34 11-553,-26-9 125,18 5-668,-21-6 1088,0-1 1,1 1-1,-1 0 1,0 0-1,0 1 1,0 0-1,-1 0 1,1 1-1,-1 0 1,0 0 0,0 0-1,10 9 1,-16-12 197,1 0 1,-1 0 0,1 0-1,-1 1 1,1-1 0,-1 0-1,0 0 1,1 0 0,-1 0-1,0 0 1,0 0 0,0 1-1,0-1 1,0 0 0,0 0-1,0 0 1,0 0 0,0 1-1,-1-1 1,1 0 0,0 0-1,-1 0 1,1 0 0,-1 0 0,1 0-1,-1 0 1,-1 1 0,0 2-2,-1-1 0,0 0 0,0 0 0,-1 0 0,1-1 0,-1 1 0,-7 3 0,-2 0-138,0 0 1,-1 0-1,-24 5 1,28-9-231,-1 0-1,0 0 1,0-2-1,-14 1 1,3-5-3357,3-5-4284,0-9-12459</inkml:trace>
</inkml:ink>
</file>

<file path=ppt/ink/ink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4:32.308"/>
    </inkml:context>
    <inkml:brush xml:id="br0">
      <inkml:brushProperty name="width" value="0.025" units="cm"/>
      <inkml:brushProperty name="height" value="0.025" units="cm"/>
    </inkml:brush>
  </inkml:definitions>
  <inkml:trace contextRef="#ctx0" brushRef="#br0">6154 519 12139,'-11'-3'625,"-292"-107"-160,272 100-429,-1 2 1,0 1 0,-1 2 0,-41-2-1,-137 6 292,106 2-33,44-1-29,-342-5 1277,2-35-608,294 22-845,-717-92 311,-299 100-348,839 29 68,2 13 0,-523 129 0,660-117 11,2 7-1,2 6 1,3 6 0,3 6-1,-143 98 1,273-164-114,0 0 0,0 1-1,0 0 1,1 0 0,-1 0 0,1 0-1,-7 10 1,10-12-21,0 0-1,0 0 0,0 0 1,0 0-1,1 1 1,-1-1-1,1 0 0,-1 0 1,1 0-1,0 1 0,-1-1 1,1 0-1,0 0 1,1 1-1,-1-1 0,0 0 1,1 0-1,-1 1 1,1-1-1,0 0 0,-1 0 1,1 0-1,0 0 0,0 0 1,2 2-1,7 9 2,0 0 1,0 0-1,1-2 0,1 1 1,0-1-1,27 18 0,-1-4-8,52 26 0,34 5 24,2-5 0,1-6 0,3-5-1,1-6 1,180 24 0,683 14 42,-948-71-54,1288 6 49,-351-102 11,-9-72 13,-820 139-73,-86 15-2,542-112-17,-484 92 12,-1-5 0,206-94 0,-293 114 65,-1-2 1,-1-1-1,0-2 0,-2-1 1,52-48-1,-76 61-28,0 0 0,0 0-1,-2-1 1,1 0 0,-1-1 0,-1 0 0,-1 0 0,9-21 0,-12 23-16,-1 1 0,0-1 0,0 0 1,-1 0-1,0 1 0,-1-1 0,0 0 0,-1 0 1,0 0-1,0 0 0,-2 1 0,-5-20 1,1 14 23,-1 0 0,0 1 0,-1 0 0,0 1 0,-1 0 0,-1 0 0,0 1 0,-1 1 0,0 0 0,-1 1 0,-1 0 0,-25-17 0,2 6-46,-1 0 0,-1 3 0,-81-29 0,38 24-19,-1 3 1,-1 5-1,-147-12 1,-262 28-780,254 24-2276,-327 75-1,269-35-1739</inkml:trace>
</inkml:ink>
</file>

<file path=ppt/ink/ink6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036"/>
    </inkml:context>
    <inkml:brush xml:id="br0">
      <inkml:brushProperty name="width" value="0.025" units="cm"/>
      <inkml:brushProperty name="height" value="0.025" units="cm"/>
    </inkml:brush>
  </inkml:definitions>
  <inkml:trace contextRef="#ctx0" brushRef="#br0">235 116 12204,'29'-32'7752,"-22"13"-3608,-7 19-4004,0-1 0,0 1 0,0-1 0,0 1 0,0-1 0,-1 1 1,1-1-1,0 1 0,0 0 0,-1-1 0,1 1 0,0-1 1,-1 1-1,1 0 0,0-1 0,-1 1 0,1 0 0,-1-1 0,1 1 1,-1 0-1,1-1 0,-1 1 0,1 0 0,0 0 0,-1 0 0,1 0 1,-1-1-1,0 1 0,1 0 0,-1 0 0,1 0 0,-1 0 0,0 0 1,-9 0-31,0-1 0,0 2 0,0-1 0,0 1 0,1 1 1,-1 0-1,0 0 0,1 1 0,-1 0 0,1 1 1,0 0-1,0 0 0,-10 7 0,7-3-3,1 0 0,0 1-1,0 1 1,1-1 0,0 2 0,0-1 0,1 1 0,-13 22-1,21-33-102,1 1 0,-1 0-1,0 0 1,1 0 0,-1 0 0,1-1-1,-1 1 1,1 0 0,-1 0-1,1 0 1,0 0 0,-1 0-1,1 0 1,0 0 0,0 0 0,0 0-1,0 0 1,0 0 0,0 0-1,0 0 1,0 0 0,0 1-1,0-1 1,1 0 0,0 1 0,0-1 4,0-1 0,0 1 0,0-1 0,0 1 0,0-1 0,0 0 0,0 0 1,0 1-1,1-1 0,-1 0 0,0 0 0,0 0 0,0 0 0,0 0 1,0 0-1,1-1 0,-1 1 0,2-1 0,63-23 230,-58 20-236,15-6-40,2 0 0,0 1 0,0 1 0,0 1 0,1 2 0,0 1 0,32-2 0,-55 6 25,-1 0-1,0 0 1,1 1-1,-1-1 1,1 1-1,-1-1 1,1 1-1,-1 0 1,0 0 0,0 0-1,1 0 1,-1 1-1,0-1 1,0 1-1,0-1 1,0 1-1,-1-1 1,1 1-1,0 0 1,-1 0-1,1 0 1,-1 0-1,0 0 1,1 0 0,-1 1-1,0-1 1,0 0-1,0 0 1,-1 1-1,1-1 1,-1 1-1,1 3 1,0 1 107,0-1 1,-1 1-1,0-1 0,0 1 1,-1 0-1,1-1 1,-2 1-1,1-1 1,-1 0-1,1 1 0,-6 10 1,23-78 428,-5 28-523,-2 0 0,-1-1 0,7-67 0,-15 113 0,0 0 0,0-1 0,0 0 0,1 1 0,1-1 0,3 14 0,-4-22 0,-1-1 0,1 1 0,1-1 0,-1 1 0,0-1 0,1 1 0,-1-1 0,1 0 0,-1 0 0,1 0 0,0 0 0,0 0 0,0 0 0,0 0 0,1-1 0,-1 1 0,0-1 0,1 1 0,-1-1 0,1 0 0,-1 0 0,1 0 0,-1 0 0,1-1 0,0 1 0,-1-1 0,6 1 0,-2-1 0,0-1 0,0 1 0,0-1 0,0-1 0,0 1 0,0-1 0,0 0 0,0 0 0,-1-1 0,1 1 0,-1-1 0,1 0 0,-1-1 0,0 1 0,-1-1 0,1 0 0,0-1 0,5-6 0,1-2 0,-1 0 0,0-1 0,-1 0 0,0 0 0,11-26 0,-44 98 0,3 1 0,2 1 0,-13 74 0,29-110 0,3-24-4,0-1 1,0 1-1,1 0 1,-1 0-1,0 0 1,0-1-1,1 1 1,-1 0-1,0 0 1,0 0-1,1 0 1,-1-1-1,0 1 1,1 0-1,-1 0 0,0 0 1,1 0-1,-1 0 1,0 0-1,1 0 1,-1 0-1,0 0 1,1 0-1,-1 0 1,0 0-1,1 0 1,-1 0-1,0 1 1,0-1-1,1 0 0,-1 0 1,0 0-1,1 0 1,-1 1-1,0-1 1,0 0-1,1 0 1,-1 0-1,0 1 1,0-1-1,1 0 1,-1 0-1,0 1 1,0-1-1,0 0 0,0 1 1,0-1-1,1 0 1,-1 0-1,0 1 1,0-1-1,0 0 1,0 1-1,0-1 1,0 0-1,0 1 1,0-1-1,0 0 1,0 1-1,0-1 0,0 0 1,0 1-1,0-1 1,-1 0-1,1 1 1,0-1-1,0 0 1,3-2-431,0-1 0,0 0 1,-1 0-1,1 0 0,-1-1 1,1 1-1,-1 0 0,0-1 1,2-5-1,12-38-8607,-6 3-3830</inkml:trace>
</inkml:ink>
</file>

<file path=ppt/ink/ink6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379"/>
    </inkml:context>
    <inkml:brush xml:id="br0">
      <inkml:brushProperty name="width" value="0.025" units="cm"/>
      <inkml:brushProperty name="height" value="0.025" units="cm"/>
    </inkml:brush>
  </inkml:definitions>
  <inkml:trace contextRef="#ctx0" brushRef="#br0">14 0 12300,'0'0'14125,"-13"62"-14541,13-43-2531,2-1-4004</inkml:trace>
</inkml:ink>
</file>

<file path=ppt/ink/ink6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709"/>
    </inkml:context>
    <inkml:brush xml:id="br0">
      <inkml:brushProperty name="width" value="0.025" units="cm"/>
      <inkml:brushProperty name="height" value="0.025" units="cm"/>
    </inkml:brush>
  </inkml:definitions>
  <inkml:trace contextRef="#ctx0" brushRef="#br0">1 211 19731,'0'0'2626,"9"1"583,-3 0-2807,1 0 1,-1-1-1,1 0 1,-1 0-1,1 0 1,-1-1-1,1 0 1,-1 0-1,1-1 1,-1 0-1,0 0 1,0 0-1,0-1 1,10-6-1,-6 2-284,0-1-1,-1 0 1,0 0-1,0-1 0,-1 0 1,7-11-1,-12 16-98,0 0 0,0 0 0,-1 0 0,0-1 0,0 1 0,0-1 0,0 1 0,-1-1 0,0 0 0,0 0 0,0 0 0,0 0 0,-1 0 0,0 1 0,0-1 0,0 0 0,-2-8 0,2 11-32,-1 0-1,0 0 1,0 1 0,1-1-1,-1 1 1,0-1 0,0 1-1,0-1 1,-1 1 0,1-1-1,0 1 1,0 0 0,-1 0-1,1-1 1,-1 1-1,1 0 1,-1 0 0,0 1-1,1-1 1,-1 0 0,0 0-1,1 1 1,-1-1 0,0 1-1,0 0 1,0-1 0,1 1-1,-1 0 1,0 0 0,0 0-1,0 0 1,0 1 0,1-1-1,-4 1 1,0 0-38,0 0 0,0 0 0,0 1 0,1-1 0,-1 1 0,0 0 0,1 1 0,-1-1 0,1 1 1,0-1-1,-5 6 0,-2 4-15,1 0 0,1 0 0,0 1 0,1 1 0,-10 20 0,14-26 70,0-1 1,1 1-1,0 1 1,1-1-1,0 0 1,0 0-1,1 1 1,0-1-1,1 1 1,-1 0-1,3 12 1,-2-19 3,1 0-1,0 0 1,0-1 0,0 1 0,0 0-1,0-1 1,0 1 0,0-1 0,1 0-1,-1 1 1,0-1 0,1 0-1,-1 0 1,1 0 0,0 0 0,-1 0-1,1 0 1,0 0 0,-1 0-1,1-1 1,0 1 0,0-1 0,0 1-1,0-1 1,-1 0 0,1 1 0,0-1-1,3-1 1,56-2 120,-45-1-231,0-1 0,0-1 0,-1 0-1,0-2 1,0 1 0,-1-2 0,0 1-1,25-22 1,40-23 290,-79 53-182,0 0 0,1-1-1,-1 1 1,0 0 0,1 0 0,-1 0-1,0 0 1,1-1 0,-1 1 0,0 0-1,1 0 1,-1 0 0,0 0-1,1 0 1,-1 0 0,0 0 0,1 0-1,-1 0 1,0 0 0,1 0 0,-1 0-1,0 0 1,1 0 0,-1 0-1,0 1 1,1-1 0,-1 0 0,0 0-1,1 0 1,-1 0 0,0 1 0,0-1-1,1 0 1,-1 0 0,0 1-1,0-1 1,1 0 0,-1 0 0,0 1-1,3 18 137,-8 24 70,5-42-207,-5 18 54,3-11-46,0-1 0,1 1 1,-1 0-1,2 0 1,-1-1-1,1 1 0,0 0 1,0 0-1,3 10 0,-3-17-27,1 0-1,0 0 1,-1-1-1,1 1 0,0 0 1,0 0-1,-1 0 1,1 0-1,0-1 0,0 1 1,0 0-1,0-1 1,0 1-1,0-1 0,0 1 1,0-1-1,1 1 1,-1-1-1,0 0 0,0 0 1,0 1-1,0-1 1,1 0-1,-1 0 1,0 0-1,0 0 0,0-1 1,0 1-1,0 0 1,1 0-1,1-1 0,36-15-1866,-25 6-651,-1-1 0,-1-1 0,0 0 0,0 0 0,15-23 0,4-10-7823</inkml:trace>
</inkml:ink>
</file>

<file path=ppt/ink/ink6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8.316"/>
    </inkml:context>
    <inkml:brush xml:id="br0">
      <inkml:brushProperty name="width" value="0.025" units="cm"/>
      <inkml:brushProperty name="height" value="0.025" units="cm"/>
    </inkml:brush>
  </inkml:definitions>
  <inkml:trace contextRef="#ctx0" brushRef="#br0">93 1 21268,'0'0'2493,"-7"13"-309,-8 19-1228,1 1 1,1 0-1,2 1 1,-8 42 0,12-13-990,1 117 1,6-161-197,13-41 517,1-7-160,-4 8-125,0-1 0,-1 0 1,-1-1-1,9-46 1,-16 67 476,-19 65 913,18-60-1391,0 0-1,0 1 1,-1-1 0,2 0-1,-1 1 1,0-1-1,1 0 1,0 1 0,-1-1-1,1 0 1,1 0-1,-1 0 1,0 0 0,1 0-1,-1 0 1,1 0-1,0 0 1,0 0-1,0-1 1,4 4 0,-4-5-3,1 1 1,-1-1 0,0 0 0,1 1-1,0-1 1,-1 0 0,1-1 0,-1 1-1,1 0 1,0-1 0,0 0 0,-1 0-1,1 1 1,0-2 0,0 1 0,0 0-1,-1 0 1,1-1 0,0 0 0,-1 1-1,1-1 1,0 0 0,-1 0-1,1-1 1,4-2 0,2-2 0,-1-1 0,1 0 0,-1 0 0,0-1 0,-1 0 0,0 0 0,0-1 0,-1 0 0,0 0 0,-1 0 0,1-1 0,-2 0 0,0 0 0,0 0 0,0-1 0,2-14 0,-6 25 0,0 0 0,0-1 0,0 1 0,0 0 0,0 0 0,0-1 0,0 1 0,0 0 0,0-1 0,0 1 0,0 0 0,0 0 0,0-1 0,-1 1 0,1 0 0,0 0 0,0-1 0,0 1 0,0 0 0,0 0 0,-1-1 0,1 1 0,0 0 0,0 0 0,0 0 0,-1-1 0,1 1 0,0 0 0,0 0 0,-1 0 0,1 0 0,0-1 0,0 1 0,-1 0 0,1 0 0,0 0 0,0 0 0,-1 0 0,1 0 0,0 0 0,-1 0 0,1 0 0,0 0 0,0 0 0,-1 0 0,1 0 0,0 0 0,0 0 0,-1 0 0,1 0 0,0 0 0,-1 1 0,1-1 0,0 0 0,0 0 0,-1 0 0,1 0 0,0 0 0,0 1 0,0-1 0,-1 0 0,1 0 0,0 1 0,0-1 0,0 0 0,-1 1 0,1-1 0,-7 7 0,0 1 0,0 1 0,1-1 0,0 1 0,0 0 0,1 0 0,1 1 0,-1 0 0,1-1 0,1 1 0,0 1 0,0-1 0,1 0 0,1 1 0,-1-1 0,2 21 0,0-30 0,0 0 0,0-1 0,0 1 0,0 0 0,0 0 0,0-1 0,1 1 0,-1 0 0,0-1 0,1 1 0,-1 0 0,0-1 0,1 1 0,-1 0 0,1-1 0,-1 1 0,1-1 0,-1 1 0,1-1 0,0 1 0,-1-1 0,1 1 0,0-1 0,-1 0 0,1 1 0,0-1 0,-1 0 0,2 1 0,27-1 0,26-17 0,-8-10-63,-37 19 22,0 1-1,1 1 0,0 0 1,1 1-1,-1 0 0,1 1 1,0 0-1,16-3 0,-27 7 31,0 1-1,0-1 0,0 1 1,-1-1-1,1 1 0,0-1 0,0 1 1,-1-1-1,1 1 0,0 0 1,-1-1-1,1 1 0,0 0 1,-1 0-1,1 0 0,-1-1 1,1 1-1,-1 0 0,0 0 1,1 0-1,-1 0 0,0 0 1,0 0-1,0 0 0,0 0 0,1-1 1,-1 1-1,0 0 0,0 0 1,-1 0-1,1 0 0,0 2 1,-3 35 92,-7 4-48,7-29 28,0 0 0,1 0 0,-2 23 1,4-36-58,0 0 1,0 0-1,0 1 1,0-1-1,0 0 1,1 0 0,-1 0-1,0 0 1,0 1-1,0-1 1,0 0-1,0 0 1,1 0-1,-1 0 1,0 1 0,0-1-1,0 0 1,1 0-1,-1 0 1,0 0-1,0 0 1,0 0 0,1 0-1,-1 0 1,0 0-1,0 0 1,1 0-1,-1 0 1,0 0 0,0 0-1,0 0 1,1 0-1,-1 0 1,0 0-1,0 0 1,1 0 0,-1 0-1,0 0 1,0 0-1,0 0 1,1 0-1,-1 0 1,0-1-1,0 1 1,0 0 0,0 0-1,1 0 1,-1 0-1,0-1 1,0 1-1,0 0 1,0 0 0,0 0-1,0 0 1,1-1-1,-1 1 1,13-11 199,45-57-1910,-40 42-621,-1-1 0,16-34 0,-11 12-1964,-3 0-1,16-62 0,-22 56-5247</inkml:trace>
</inkml:ink>
</file>

<file path=ppt/ink/ink6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8.830"/>
    </inkml:context>
    <inkml:brush xml:id="br0">
      <inkml:brushProperty name="width" value="0.025" units="cm"/>
      <inkml:brushProperty name="height" value="0.025" units="cm"/>
    </inkml:brush>
  </inkml:definitions>
  <inkml:trace contextRef="#ctx0" brushRef="#br0">92 0 6278,'-3'4'9899,"-5"9"-4416,-42 90-446,42-77-4882,1 0 1,2 0-1,0 0 0,2 0 0,1 1 1,1 0-1,1-1 0,2 1 0,0-1 0,2 1 1,1-1-1,9 29 0,-14-54-104,1 0-1,-1 0 0,0 0 1,1 0-1,-1 0 0,0 0 1,1 0-1,-1 0 0,1 0 1,0-1-1,-1 1 0,1 0 1,0 0-1,-1-1 0,1 1 1,0 0-1,0-1 0,-1 1 1,1-1-1,0 1 0,0-1 1,0 1-1,0-1 0,0 0 1,0 1-1,0-1 0,1 0 1,0 0 53,0 0 1,0-1 0,0 1 0,0-1 0,0 1 0,0-1-1,0 0 1,-1 0 0,1 0 0,0 0 0,0 0-1,2-2 1,5-5 157,-1 1-1,0-2 0,10-14 0,-9 12-245,-2 0-1,1 0 1,-2-1 0,1 0-1,-2-1 1,0 1 0,0-1-1,-1 0 1,-1-1 0,0 1-1,-1 0 1,0-1 0,-1 0-1,-1-25 1,0 38-16,0 1 0,0-1 0,0 0 0,0 0 0,0 0 0,0 0 0,0 0 0,0 1 0,-1-1 0,1 0 0,0 0 0,-1 0 0,1 1 0,0-1 0,-1 0 0,1 0 0,-1 1 0,1-1 0,-1 0 0,1 1 0,-1-1 0,0 0 0,1 1 0,-1-1 0,0 1 0,1-1 0,-1 1 0,0 0 0,0-1 0,1 1 0,-1 0 0,0-1 0,0 1 0,0 0 0,1 0 0,-1 0 0,0-1 0,0 1 0,0 0 0,0 0 0,0 0 0,1 1 0,-1-1 0,0 0 0,0 0 0,0 0 0,0 1 0,1-1 0,-1 0 0,0 1 0,-1 0 0,-1 1 0,0 0 0,-1 0 0,2 0 0,-1 0 0,0 0 0,0 1 0,1-1 0,-1 1 0,1 0 0,-4 5 0,3-3 0,1-1 0,0 1 0,0 0 0,1 0 0,0 0 0,-1 0 0,2 0 0,-1 0 0,1 0 0,-1 1 0,1-1 0,1 0 0,-1 0 0,1 0 0,0 0 0,2 9 0,-2-11 0,1 0 0,-1 0 0,1 0 0,0 1 0,0-2 0,0 1 0,0 0 0,1 0 0,-1-1 0,1 1 0,0-1 0,-1 0 0,1 1 0,0-1 0,0-1 0,0 1 0,1 0 0,-1-1 0,0 0 0,1 0 0,-1 0 0,0 0 0,1 0 0,5 0 0,0 0 0,0-1 0,0 0 0,0-1 0,0 0 0,-1 0 0,1-1 0,0 0 0,-1-1 0,1 1 0,-1-2 0,10-4 0,-13 5 0,0 1 0,0-1 0,-1 0 0,1-1 0,-1 1 0,0-1 0,0 0 0,0 0 0,0 0 0,-1 0 0,0 0 0,0-1 0,0 0 0,0 0 0,-1 0 0,0 0 0,0 0 0,0 0 0,1-7 0,-2 11 0,-1 0 0,0 0 0,0 0 0,0 0 0,1 0 0,-1 0 0,0 0 0,0 0 0,-1 0 0,1 0 0,0 0 0,0 0 0,0 0 0,-1 0 0,1 1 0,0-1 0,-1 0 0,1 0 0,-1 0 0,1 0 0,-1 0 0,1 1 0,-1-1 0,1 0 0,-1 1 0,0-1 0,0 0 0,1 1 0,-1-1 0,0 1 0,-1-1 0,0 0 0,-1 0 0,0 1 0,1-1 0,-1 1 0,0 0 0,1 0 0,-1 0 0,0 0 0,1 0 0,-1 1 0,-3 0 0,-2 1 0,0 0 0,0 1 0,0 0 0,0 0 0,1 1 0,-14 9 0,14-7 0,0 1 0,1 0 0,0 1 0,0 0 0,1 0 0,0 0 0,0 0 0,1 1 0,0 0 0,-3 9 0,6-16 0,0 0 0,0 0 0,1 1 0,-1-1 0,1 0 0,0 1 0,-1-1 0,1 0 0,0 1 0,0-1 0,0 0 0,1 1 0,-1-1 0,1 0 0,-1 1 0,1-1 0,0 0 0,-1 0 0,1 0 0,1 0 0,-1 1 0,0-1 0,0-1 0,1 1 0,-1 0 0,1 0 0,-1 0 0,1-1 0,0 1 0,0-1 0,0 1 0,0-1 0,0 0 0,0 0 0,0 0 0,0 0 0,0 0 0,0 0 0,1-1 0,-1 1 0,0-1 0,1 1 0,-1-1 0,4 0 0,-3 1-315,0-1 0,-1 0 0,1 0 1,-1 1-1,1-1 0,0-1 0,-1 1 0,1 0 0,0-1 1,4-1-1,-6 2-34,0-1 0,0 0-1,-1 0 1,1 0 0,0 1 0,0-1 0,0 0 0,-1 0 0,1 0 0,-1 0 0,1 0 0,-1 0-1,1 0 1,-1-1 0,1 1 0,-1 0 0,0 0 0,0 0 0,1 0 0,-1 0 0,0-1 0,0 1-1,0 0 1,0 0 0,-1-2 0,-1-24-13536</inkml:trace>
</inkml:ink>
</file>

<file path=ppt/ink/ink6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9.187"/>
    </inkml:context>
    <inkml:brush xml:id="br0">
      <inkml:brushProperty name="width" value="0.025" units="cm"/>
      <inkml:brushProperty name="height" value="0.025" units="cm"/>
    </inkml:brush>
  </inkml:definitions>
  <inkml:trace contextRef="#ctx0" brushRef="#br0">31 61 23510,'0'0'2947,"-31"-51"96,31 42-1025,2 9-993,14 1-1025,-3 16-705,-3 2-2594,-7 2-6342</inkml:trace>
</inkml:ink>
</file>

<file path=ppt/ink/ink6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4.446"/>
    </inkml:context>
    <inkml:brush xml:id="br0">
      <inkml:brushProperty name="width" value="0.025" units="cm"/>
      <inkml:brushProperty name="height" value="0.025" units="cm"/>
    </inkml:brush>
  </inkml:definitions>
  <inkml:trace contextRef="#ctx0" brushRef="#br0">209 245 12812,'4'-11'1412,"0"1"0,-1-1 0,0 0 0,0-1 0,-1 1 0,1-21 0,-3 30-1216,0-1 0,0 1 0,0 0 0,0-1-1,-1 1 1,1 0 0,-1-1 0,1 1 0,-1 0 0,0 0 0,0 0 0,0 0 0,0 0 0,0-1 0,0 2 0,-1-1 0,1 0 0,-1 0 0,1 0 0,-1 1 0,1-1 0,-1 1 0,0-1 0,0 1 0,0 0 0,0-1 0,0 1 0,0 0-1,0 1 1,-1-1 0,1 0 0,0 0 0,0 1 0,-1 0 0,1-1 0,0 1 0,-1 0 0,-3 0 0,1 0-135,1 1 0,-1-1 0,1 1-1,-1 0 1,1 0 0,0 1 0,0-1 0,-1 1-1,1 0 1,0 0 0,1 0 0,-1 1 0,0-1 0,-4 5-1,1 0-16,0 0 0,0 0 0,0 1-1,1 0 1,0 1 0,-5 9-1,2-1-13,1 1 0,1 0-1,0 0 1,1 0-1,1 1 1,-3 26-1,6-38-28,2 0 1,-1-1-1,1 1 0,0 0 0,0 0 0,1 0 0,0 0 0,0 0 0,3 10 0,-2-14-1,-1-1-1,1 1 0,-1-1 1,1 0-1,0 0 1,0 0-1,0 0 0,0 0 1,0 0-1,1 0 0,-1-1 1,1 1-1,-1-1 1,1 1-1,-1-1 0,1 0 1,-1 0-1,1-1 0,0 1 1,0 0-1,0-1 1,-1 1-1,1-1 0,0 0 1,4 0-1,6-1 18,0-1-1,0 1 1,-1-2 0,1 0-1,-1 0 1,1-1-1,-1-1 1,0 0 0,-1-1-1,1 0 1,-1 0-1,14-12 1,11-9 21,-1-2 1,36-38-1,-46 41 79,-1 0 0,23-33 0,-40 49-84,0-1-1,-1 0 1,0 0 0,0 0 0,-2-1-1,1 0 1,-1 0 0,-1 0-1,3-18 1,-6 29-33,0 1 0,1-1 0,-1 1 0,0-1 0,0 0 1,0 1-1,0-1 0,0 1 0,0-1 0,0 1 0,0-1 0,0 0 0,0 1 0,0-1 0,0 1 0,0-1 0,-1 0 1,1 1-1,0-1 0,0 1 0,-1-1 0,1 1 0,0-1 0,-1 1 0,1-1 0,0 1 0,-1-1 0,1 1 0,-1 0 1,0-1-1,-15 8 2,-14 28-28,11-3 15,3 1 0,0 0 1,2 1-1,2 1 0,1 0 1,2 0-1,1 1 0,-3 37 1,11-70 12,-1 0 1,1 0 0,0 0 0,0 0 0,0 0-1,0 0 1,0 0 0,1 0 0,-1 0 0,1 0-1,0 0 1,0 0 0,0 0 0,0-1 0,1 1-1,-1 0 1,1-1 0,0 1 0,-1-1-1,5 4 1,-3-4 1,0 0-1,0-1 0,1 0 0,-1 1 1,1-1-1,-1 0 0,1-1 0,-1 1 1,1-1-1,0 1 0,-1-1 0,1 0 1,0 0-1,-1-1 0,1 1 0,-1-1 1,5-1-1,7-2-3,1 0 0,-1-2 0,-1 0 0,1 0 0,-1-1 0,0-1 0,0-1 0,16-12 0,-10 4 0,0 0 0,-1-1 0,0-1 0,19-27 0,-29 34-13,-1-1-1,0 0 1,10-25 0,-16 33 8,0-1 1,0 0-1,0 1 1,-1-1-1,0 0 1,0 0-1,0 0 1,-1 0 0,1 0-1,-2 0 1,0-10-1,1 15 2,-1 1 1,1-1-1,0 0 0,0 1 0,-1-1 0,1 1 1,0-1-1,-1 0 0,1 1 0,0-1 0,-1 1 1,1-1-1,-1 1 0,1-1 0,-1 1 0,1 0 0,-1-1 1,1 1-1,-1 0 0,0-1 0,1 1 0,-1 0 1,1-1-1,-1 1 0,0 0 0,1 0 0,-1 0 1,0 0-1,1 0 0,-1 0 0,0 0 0,1 0 1,-1 0-1,0 0 0,1 0 0,-1 0 0,0 0 1,1 1-1,-1-1 0,0 0 0,1 0 0,-1 1 0,1-1 1,-1 0-1,1 1 0,-1-1 0,0 2 0,-26 20-187,14-5 211,1 0 1,0 1 0,2 1 0,0 0-1,1 0 1,1 1 0,0 0 0,2 0-1,0 1 1,2 0 0,0 0 0,-1 23 0,5-42-20,0-1 0,0 1 1,0 0-1,0-1 1,1 1-1,-1 0 1,0-1-1,1 1 1,-1-1-1,1 1 1,0-1-1,-1 1 1,1-1-1,0 1 1,0-1-1,0 1 1,0-1-1,0 0 1,0 0-1,0 1 0,1-1 1,-1 0-1,3 1 1,-1 0 1,0-1 0,0 0 0,0 0 0,0 0 0,0-1 0,1 1 0,-1-1-1,0 0 1,1 1 0,-1-2 0,5 1 0,4-2 2,-1 0 0,0-1 1,1 0-1,-1-1 0,-1 0 0,13-6 0,-1-3-6,0-1 0,-1-1 0,-1-1 0,0-1 0,-1 0 0,20-24 0,-31 31 0,1 0 0,-1-1 0,-1 0 0,0 0 0,0-1 0,-1 1 0,-1-1 0,0-1 0,-1 1 0,0-1 0,-1 1 0,0-1 0,2-24 0,-9 32 0,-4 10 0,-5 13 0,5 2-5,0 0-1,2 0 1,1 0 0,0 0-1,1 1 1,1 0 0,2 0-1,0 36 1,1-55-141,0-1 0,0 0 0,0 0 0,1 1 0,-1-1 1,0 0-1,0 0 0,1 0 0,-1 1 0,1-1 0,-1 0 0,1 0 0,0 0 0,-1 0 0,1 0 1,0 0-1,0 0 0,-1 0 0,3 1 0,-3-2-290,1 1-1,0-1 1,0 0-1,-1 1 1,1-1-1,0 0 1,0 0-1,-1 0 1,1 0 0,0 0-1,0 0 1,-1 0-1,1 0 1,0 0-1,0 0 1,-1 0-1,1-1 1,0 1-1,0 0 1,-1 0 0,1-1-1,0 0 1,14-10-14619</inkml:trace>
</inkml:ink>
</file>

<file path=ppt/ink/ink6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4.773"/>
    </inkml:context>
    <inkml:brush xml:id="br0">
      <inkml:brushProperty name="width" value="0.025" units="cm"/>
      <inkml:brushProperty name="height" value="0.025" units="cm"/>
    </inkml:brush>
  </inkml:definitions>
  <inkml:trace contextRef="#ctx0" brushRef="#br0">89 31 25816,'0'0'6022,"-53"-31"-5285,46 39-737,1 11-96,1 2-1570,-3-5-3651,-1-3-9353</inkml:trace>
</inkml:ink>
</file>

<file path=ppt/ink/ink6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9.707"/>
    </inkml:context>
    <inkml:brush xml:id="br0">
      <inkml:brushProperty name="width" value="0.025" units="cm"/>
      <inkml:brushProperty name="height" value="0.025" units="cm"/>
    </inkml:brush>
  </inkml:definitions>
  <inkml:trace contextRef="#ctx0" brushRef="#br0">273 136 15503,'10'-10'2204,"2"-1"-1565,0 2 449,-2 0 0,1-1 0,-2 0 0,1 0 0,-1-1 0,-1 0 0,13-22 0,-21 33-1053,0 0 1,0-1-1,0 1 0,0 0 1,0-1-1,0 1 1,0 0-1,0-1 1,0 1-1,0 0 1,0-1-1,0 1 1,0-1-1,0 1 1,0 0-1,0-1 1,0 1-1,0 0 0,0-1 1,-1 1-1,1 0 1,0 0-1,0-1 1,0 1-1,-1 0 1,1-1-1,0 1 1,0 0-1,-1 0 1,1-1-1,0 1 1,0 0-1,-1 0 0,1 0 1,0-1-1,-1 1 1,1 0-1,0 0 1,-1 0-1,1 0 1,0 0-1,-1 0 1,1 0-1,0 0 1,-1 0-1,1 0 0,0 0 1,-1 0-1,1 0 1,-1 0-1,1 0 1,0 0-1,-1 0 1,1 0-1,-1 1 1,-23 4 102,8 2-134,0 1-1,1 0 1,0 1-1,0 1 0,1 0 1,-20 19-1,-74 79 16,85-82 7,-25 35 0,42-52-18,0 0-1,1 1 1,-1-1-1,2 1 1,0 1-1,0-1 1,-4 22-1,7-31-10,1 1 1,0 0-1,0 0 1,0-1-1,0 1 0,0 0 1,0 0-1,0-1 1,1 1-1,-1 0 0,0-1 1,1 1-1,0 0 0,-1-1 1,1 1-1,0-1 1,0 1-1,0-1 0,0 1 1,0-1-1,0 0 0,0 1 1,1-1-1,-1 0 1,0 0-1,1 0 0,-1 0 1,1 0-1,-1 0 1,1 0-1,-1-1 0,1 1 1,0-1-1,-1 1 0,4 0 1,6 1-30,1 0-1,-1-1 1,1 0 0,16-2 0,-14 1 4,105-8-203,-81 4-226,1 1 0,38 3 1,-75 0 450,0 0-1,-1 0 1,1 0 0,0 0 0,-1 0 0,1 1 0,0-1 0,-1 1 0,1-1 0,-1 1-1,1-1 1,0 1 0,-1 0 0,0 0 0,1 0 0,-1 0 0,1 0 0,-1 0 0,0 0 0,0 0-1,0 1 1,0-1 0,0 0 0,0 1 0,0-1 0,0 1 0,0-1 0,0 1 0,-1-1 0,1 1-1,-1 0 1,1-1 0,-1 1 0,0 0 0,0-1 0,1 1 0,-1 0 0,0-1 0,-1 1-1,1 0 1,0-1 0,0 1 0,-1 0 0,1-1 0,-1 1 0,1-1 0,-1 1 0,-1 2 0,-2 6 319,0 0 0,-1-1 1,0 1-1,-1-1 1,0 0-1,-8 10 1,-1-2 75,-1 0 0,-1 0 0,-1-2 0,-27 19 1,36-27-267,-1-1 1,0-1-1,0 0 0,0 0 1,0-1-1,-1 0 1,0-1-1,1 0 1,-1-1-1,0 0 1,-14 0-1,24-2-136,0 0-1,0 0 1,0 0 0,0 0-1,0 0 1,0 0 0,1-1-1,-1 1 1,0 0 0,0 0-1,0-1 1,0 1 0,1 0-1,-1-1 1,0 1-1,0-1 1,1 1 0,-1-1-1,0 0 1,1 1 0,-1-1-1,0 0 1,1 1 0,-1-1-1,1 0 1,-1 0 0,1 1-1,0-1 1,-1 0 0,1 0-1,0 0 1,-1 0 0,1 1-1,0-1 1,0 0 0,0 0-1,0 0 1,0 0 0,0 0-1,0 0 1,0 0-1,0 1 1,1-3 0,-1 0-151,1 0 1,0 1-1,0-1 1,0 0 0,0 0-1,0 1 1,0-1-1,1 1 1,-1-1-1,1 1 1,0 0 0,4-5-1,7-2-2421,1 0 1,0 0-1,18-7 0,-13 6-443,20-11-4435</inkml:trace>
</inkml:ink>
</file>

<file path=ppt/ink/ink6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0.066"/>
    </inkml:context>
    <inkml:brush xml:id="br0">
      <inkml:brushProperty name="width" value="0.025" units="cm"/>
      <inkml:brushProperty name="height" value="0.025" units="cm"/>
    </inkml:brush>
  </inkml:definitions>
  <inkml:trace contextRef="#ctx0" brushRef="#br0">71 346 19282,'0'0'1922,"-30"51"32,17-19-321,3 0-1024,0 1-129,5-8-95,2-4-289,3-10-32,2-11-865,13-5-864,4-19-481,-1-11-1282,0-6-3074</inkml:trace>
  <inkml:trace contextRef="#ctx0" brushRef="#br0" timeOffset="1">90 0 7976,'0'0'11530,"-13"67"-20082</inkml:trace>
</inkml:ink>
</file>

<file path=ppt/ink/ink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5:06.512"/>
    </inkml:context>
    <inkml:brush xml:id="br0">
      <inkml:brushProperty name="width" value="0.025" units="cm"/>
      <inkml:brushProperty name="height" value="0.025" units="cm"/>
    </inkml:brush>
  </inkml:definitions>
  <inkml:trace contextRef="#ctx0" brushRef="#br0">1 214 6598,'16'-2'972,"958"-27"6129,-491 28-5933,2041-52 1918,334 20-800,-1636 25-948,-911 8-695,388-12 129,-668 11-747,-13 1 9,0-1 1,0 0 0,0-2-1,0 0 1,-1 0-1,34-13 1,-50 16-31,-1 0 0,1 0 1,-1 0-1,1-1 0,0 1 0,-1 0 1,1 0-1,0-1 0,-1 1 0,1 0 1,-1-1-1,1 1 0,-1 0 0,1-1 1,-1 1-1,1-1 0,-1 1 0,1-1 1,-1 1-1,0-1 0,1 1 0,-1-1 1,0 0-1,0 1 0,1-1 0,-1 1 1,0-1-1,0 0 0,0 1 0,1-1 1,-1 0-1,0 1 0,0-1 0,0 0 1,0 1-1,0-1 0,-1 0 0,1 1 1,0-1-1,0 1 0,0-1 0,-1 0 0,1 1 1,0-1-1,0 1 0,-1-1 0,1 0 1,0 1-1,-1-1 0,1 1 0,-2-1 1,0-1-111,0 0 0,-1 0 0,1 0 0,-1 1 0,1-1 0,-1 1 0,0 0 0,0 0 0,0 0 0,-4-1 0,-17-1-2039,0 1-1,-36 2 1,26 1-1471,-17-1-4717</inkml:trace>
</inkml:ink>
</file>

<file path=ppt/ink/ink6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1.514"/>
    </inkml:context>
    <inkml:brush xml:id="br0">
      <inkml:brushProperty name="width" value="0.025" units="cm"/>
      <inkml:brushProperty name="height" value="0.025" units="cm"/>
    </inkml:brush>
  </inkml:definitions>
  <inkml:trace contextRef="#ctx0" brushRef="#br0">136 348 18770,'0'0'720,"-9"9"284,-4 2-511,1 1 1,1 0-1,0 1 0,0 0 1,2 1-1,-1 0 1,2 1-1,0 0 0,1 0 1,0 1-1,-8 32 0,14-43-361,0 0-1,0 1 1,0 0-1,1-1 0,0 1 1,0-1-1,0 1 1,2 7-1,-1-12-112,0 1 0,-1-1 0,1 1 0,0-1 0,0 1 0,0-1 0,0 0 0,0 1 0,0-1 0,1 0-1,-1 0 1,0 0 0,1 0 0,-1 0 0,1 0 0,-1 0 0,1 0 0,-1 0 0,1-1 0,-1 1 0,1-1 0,0 1 0,-1-1 0,1 0 0,0 1 0,-1-1 0,1 0-1,0 0 1,3-1 0,5 0 29,1 0 0,-1-1 0,1 0 0,-1-1 0,0 0 0,0-1 0,0 0 0,0-1 0,0 0 0,-1 0 0,0-1 0,12-10 0,4-3-257,-2-2-1,-1 0 1,23-29 0,-33 35 118,0-1 1,-1 0 0,-1-1 0,15-35-1,-21 43 69,0 0-1,-1 0 1,-1-1 0,1 1-1,-2-1 1,1 0-1,-1 1 1,-1-1-1,1 0 1,-2 0 0,-2-16-1,-8 40-714,3 10 809,1 1-1,2 0 0,0 0 0,1 1 0,2-1 0,1 1 1,1-1-1,3 29 0,-3-51-41,1-1-1,-1 0 1,1 0 0,-1 1-1,1-1 1,0 0 0,0 0-1,0 0 1,0 0 0,0 0-1,1 0 1,-1 0 0,0 0-1,1 0 1,0-1 0,-1 1-1,1-1 1,0 1 0,0-1 0,0 1-1,0-1 1,0 0 0,0 0-1,0 0 1,0 0 0,0-1-1,1 1 1,-1 0 0,0-1-1,0 0 1,1 1 0,-1-1-1,3 0 1,0 0 23,1-1-1,-1 1 1,0-1-1,1 0 1,-1 0 0,0-1-1,0 1 1,0-1 0,0 0-1,0-1 1,0 1-1,0-1 1,5-4 0,4-6 103,0-1 0,-2 0 0,1-1 1,-2 0-1,0-1 0,-1 0 0,0-1 1,-1 0-1,-1 0 0,-1-1 0,-1 0 1,6-23-1,-3 2 215,-2 0 0,-2 0 0,-1 0 0,-3-76 0,-4 103-406,-3 17-47,-3 19-100,-12 65 178,3 0 0,5 2 0,-3 125 0,15-212-3,2 0 0,-1 0 1,0 0-1,1 1 0,0-1 0,0 0 0,0 0 1,1 0-1,-1 0 0,1 0 0,0 0 0,4 6 1,-5-9-7,0 0 0,0 0 0,1 0 0,-1 0 0,0 0 0,1 0 0,-1-1 0,0 1 0,1 0 0,-1-1 0,1 1 0,-1-1 1,1 0-1,-1 1 0,1-1 0,-1 0 0,1 0 0,-1 0 0,1 0 0,-1 0 0,1 0 0,0 0 0,-1-1 0,1 1 0,-1-1 0,0 1 1,1-1-1,-1 1 0,1-1 0,-1 0 0,0 0 0,1 1 0,-1-1 0,0 0 0,0 0 0,0 0 0,0-1 0,2-1 0,2-2-23,-1 0-1,1-1 0,-1 1 0,0-1 1,-1 0-1,0 0 0,1 0 0,-2 0 1,1-1-1,-1 1 0,0-1 0,0 0 1,-1 1-1,0-1 0,0 0 0,-1 0 1,0-12-1,0 8 168,-1-1 0,0 1 1,-1 0-1,0-1 0,-1 1 1,0 0-1,0 0 0,-2 0 0,-9-19 1,-23-19 144,35 47-288,0 0 0,0-1 0,0 1 0,-1 1 0,1-1 0,-1 0-1,1 0 1,-1 1 0,1 0 0,-1-1 0,0 1 0,0 0 0,0 0 0,0 1 0,0-1 0,0 1 0,-5-1-1,6 2-58,1-1-1,0 1 0,0 0 0,0 0 0,0 0 0,0 0 0,0 0 1,0 0-1,0 0 0,1 0 0,-1 0 0,0 0 0,1 1 0,-1-1 0,0 0 1,1 0-1,0 1 0,-1-1 0,1 0 0,0 1 0,0-1 0,-1 0 1,1 1-1,0-1 0,0 1 0,1-1 0,-1 0 0,0 1 0,0-1 1,1 0-1,0 2 0,-1 3-119,1-1 1,0 0 0,0 1-1,0-1 1,1 0 0,-1 0 0,5 7-1,-3-8-85,1-1-1,-1 1 0,1-1 1,0 0-1,0 0 1,0 0-1,1 0 0,-1-1 1,1 0-1,-1 0 1,1 0-1,0 0 1,0-1-1,0 0 0,0 0 1,8 1-1,11 0 4,1-1 0,30-3 1,-14 1 347,80 0 1276,-120 1-1302,0 0 1,0 0-1,0 0 1,0 0 0,-1 0-1,1 0 1,0 1-1,0-1 1,0 0-1,0 0 1,-1 1 0,1-1-1,0 1 1,0-1-1,0 1 1,-1-1-1,1 1 1,0-1 0,-1 1-1,1 0 1,-1-1-1,1 1 1,-1 0-1,1 0 1,-1-1 0,1 3-1,3 26 1388,-19 31-257,11-51-1086,-10 30 336,13-37-388,1-1 0,-1 1 0,1 0 0,-1 0 0,1-1 0,0 1 0,0 0 1,-1 0-1,1 0 0,1 0 0,-1-1 0,0 1 0,0 0 0,1 0 0,-1 0 0,2 2 0,-1-4-21,-1 1-1,1-1 1,0 1 0,0-1 0,0 1 0,0-1-1,0 0 1,0 1 0,0-1 0,0 0-1,0 0 1,1 0 0,-1 0 0,0 0 0,0 0-1,0 0 1,0 0 0,0 0 0,0 0-1,0 0 1,0-1 0,0 1 0,0-1-1,0 1 1,2-2 0,25-13 218,-6-1-232,-1-1 0,32-33-1,-43 40-41,-1-1 0,0 1 0,-1-2-1,0 1 1,-1-1 0,0 0 0,5-16 0,-34 107-157,19-66 333,1-1-1,0 0 0,1 0 0,0 1 0,1-1 1,3 21-1,-3-31-120,1 0 0,-1 0 0,1-1 0,-1 1 0,1-1 0,0 1 0,0 0 0,0-1 0,0 1 0,0-1 0,0 0 0,0 1 0,0-1 0,1 0 0,-1 0 0,0 0 0,1 1 0,-1-1 1,1-1-1,-1 1 0,1 0 0,0 0 0,-1-1 0,1 1 0,0-1 0,-1 1 0,1-1 0,0 0 0,0 1 0,-1-1 0,1 0 0,0 0 0,0 0 0,-1-1 0,1 1 0,0 0 0,0-1 0,-1 1 0,1-1 0,0 1 0,-1-1 0,3-1 0,4-1 50,0 0-1,0-1 0,0 0 0,0-1 0,-1 1 0,1-1 0,7-7 0,-8 4-53,0 0 0,0-1 0,-1 1 0,0-1 0,0 0 0,-1-1-1,8-19 1,-10 23-10,-1-1-1,0 0 1,0 0-1,-1 0 0,0 0 1,0 0-1,-1 0 1,1 0-1,-1-1 1,-1 1-1,0 0 1,-3-13-1,4 20-5,1-1 0,-1 1 0,0 0 0,0 0 0,0 0 0,0-1 0,0 1 0,0 0 0,-1 0 0,1 0 0,0-1 0,0 1 0,0 0 0,0 0 0,0 0 0,0-1 0,0 1 0,0 0 0,0 0 0,-1 0 0,1-1 0,0 1 0,0 0 0,0 0 0,0 0 0,0 0 0,-1 0 0,1 0 0,0-1 0,0 1 0,0 0 0,-1 0 0,1 0 0,0 0 0,0 0 0,0 0 0,-1 0 0,1 0 0,0 0 0,0 0 0,0 0 0,-1 0 0,1 0 0,0 0 0,0 0 0,-1 0 0,1 0 0,0 0 0,-7 12 0,-1 16 0,7-25 0,1 1 0,0-1 0,0 0 0,0 0 0,0 0 0,0 0 0,1 0 0,-1 0 0,1 1 0,0-1 0,0 0 0,0-1 0,0 1 0,0 0 0,1 0 0,-1 0 0,1-1 0,3 4 0,-3-4 0,1 0 0,0-1 0,1 0 0,-1 1 0,0-1 0,0-1 0,0 1 0,1 0 0,-1-1 0,0 1 0,1-1 0,-1 0 0,0 0 0,1-1 0,-1 1 0,0-1 0,0 1 0,4-2 0,2-1 0,1-1 0,-1 1 0,0-2 0,-1 1 0,1-1 0,-1 0 0,0-1 0,0 0 0,-1 0 0,1-1 0,-2 0 0,1 0 0,-1-1 0,0 0 0,0 0 0,-1 0 0,0-1 0,-1 1 0,1-1 0,-2 0 0,1-1 0,-1 1 0,-1-1 0,3-17 0,-5 26 0,0 1 0,0 0 0,0 0 0,0-1 0,0 1 0,0 0 0,0 0 0,0-1 0,0 1 0,-1 0 0,1 0 0,0-1 0,0 1 0,0 0 0,0 0 0,0 0 0,-1-1 0,1 1 0,0 0 0,0 0 0,0 0 0,0 0 0,-1-1 0,1 1 0,0 0 0,0 0 0,0 0 0,-1 0 0,1 0 0,0 0 0,0 0 0,-1 0 0,1 0 0,0 0 0,0 0 0,-1 0 0,1 0 0,0 0 0,0 0 0,-1 0 0,1 0 0,0 0 0,0 0 0,-1 0 0,1 0 0,0 0 0,0 0 0,0 0 0,-1 0 0,1 0 0,0 1 0,0-1 0,0 0 0,-1 0 0,1 0 0,0 0 0,0 1 0,-14 10 0,5 0 0,1 0 0,1 1 0,0 0 0,0 0 0,2 1 0,-1 0 0,1 0 0,1 0 0,1 0 0,0 1 0,0-1 0,0 17 0,3-29 0,0 1 0,0 0 0,0-1 0,0 1 0,1 0 0,-1-1 0,0 1 0,1 0 0,-1-1 0,1 1 0,0-1 0,0 1 0,-1-1 0,1 0 0,0 1 0,0-1 0,0 0 0,0 1 0,1-1 0,-1 0 0,0 0 0,0 0 0,1 0 0,-1 0 0,1 0 0,-1 0 0,1-1 0,-1 1 0,1-1 0,-1 1 0,1-1 0,0 1 0,-1-1 0,1 0 0,0 0 0,-1 1 0,1-1 0,0-1 0,-1 1 0,1 0 0,0 0 0,2-1 0,3 0 0,0 0 0,0-1 0,0 1 0,0-1 0,0-1 0,0 1 0,0-1 0,11-7 0,-3-3 0,0 0 0,-1 0 0,-1-1 0,0-1 0,0 0 0,-2-1 0,0-1 0,-1 1 0,-1-2 0,12-26 0,-23 49 0,-39 105 0,38-98 0,0 0 0,0 0 0,2 0 0,-1 1 0,2-1 0,-1 0 0,4 23 0,-2-32-63,0 0 0,0-1 1,0 1-1,0-1 0,1 1 0,-1 0 1,1-1-1,-1 0 0,1 1 0,0-1 1,0 0-1,0 0 0,0 0 0,1 0 1,-1-1-1,0 1 0,1-1 0,-1 1 0,1-1 1,0 0-1,-1 0 0,1 0 0,0 0 1,0 0-1,-1-1 0,1 1 0,0-1 1,0 0-1,0 0 0,0 0 0,0 0 0,4-1 1,-2 1-218,0 0 0,-1-1 1,1 1-1,0-1 0,-1 0 0,1 0 1,0-1-1,-1 1 0,0-1 0,1 0 1,-1-1-1,0 1 0,0-1 0,0 1 1,0-1-1,-1 0 0,1 0 1,-1-1-1,5-5 0,1-14-7749</inkml:trace>
</inkml:ink>
</file>

<file path=ppt/ink/ink6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1.858"/>
    </inkml:context>
    <inkml:brush xml:id="br0">
      <inkml:brushProperty name="width" value="0.025" units="cm"/>
      <inkml:brushProperty name="height" value="0.025" units="cm"/>
    </inkml:brush>
  </inkml:definitions>
  <inkml:trace contextRef="#ctx0" brushRef="#br0">16 1 19186,'-10'2'3203,"4"16"-1121,6 3-801,3 3-960,12 0-257,6-1-1153,4-4-1762,5-5-1954,1-6-4355</inkml:trace>
</inkml:ink>
</file>

<file path=ppt/ink/ink6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2.249"/>
    </inkml:context>
    <inkml:brush xml:id="br0">
      <inkml:brushProperty name="width" value="0.025" units="cm"/>
      <inkml:brushProperty name="height" value="0.025" units="cm"/>
    </inkml:brush>
  </inkml:definitions>
  <inkml:trace contextRef="#ctx0" brushRef="#br0">87 0 16047,'0'0'13400,"-10"5"-12424,4-2-878,2-2-34,0 0-1,1 0 0,-1 1 0,0-1 0,1 1 0,0 0 0,-1 0 0,1 0 0,0 1 0,0-1 0,0 1 0,1 0 0,-1-1 0,1 1 0,-1 1 0,1-1 0,0 0 0,0 0 0,0 1 0,1-1 0,-1 1 1,0 4-1,1-6-67,0-1 1,1 1 0,-1 0-1,1 0 1,0-1 0,0 1-1,0 0 1,0 0 0,0-1-1,0 1 1,0 0 0,0 0-1,1-1 1,-1 1 0,0 0-1,1-1 1,0 1 0,-1 0-1,1-1 1,0 1 0,0-1-1,0 1 1,0-1 0,0 1-1,0-1 1,3 2 0,0-1-159,1 0 1,-1-1-1,1 1 1,0-1 0,0-1-1,-1 1 1,1-1-1,8 0 1,-5 1-69,4-1-296,2 1-292,0-1 0,-1 2 0,0 0 0,22 6 1,-32-7 821,-1 0 1,1 0 0,-1 0 0,1 0 0,-1 1 0,1-1 0,-1 1 0,0-1 0,0 1 0,0 0-1,0 0 1,2 3 0,-3-3 191,0 0-1,0 0 1,0 0-1,0 0 1,0 0-1,-1 0 0,1 0 1,-1 0-1,0 0 1,0 0-1,1 0 1,-1 1-1,-1-1 1,1 0-1,0 0 1,0 0-1,-1 0 1,0 3-1,-1-2-66,0 1-1,0-1 0,0 0 1,0 1-1,0-1 1,-1 0-1,0 0 1,1-1-1,-1 1 0,0 0 1,-1-1-1,1 0 1,0 0-1,-1 0 1,1 0-1,-6 2 1,-4 2 176,-1-1 1,0 0-1,-16 3 1,21-6-1192,0 0-1,-1-1 1,1 0-1,-15-1 1,23 0 712,0 0 1,-1 0 0,1 0-1,0 0 1,0 0-1,0 0 1,0 0-1,0 0 1,0-1 0,0 1-1,0 0 1,0-1-1,0 1 1,0-1 0,0 1-1,0-1 1,0 1-1,0-1 1,0 0-1,0 0 1,0 1 0,1-1-1,-1 0 1,0 0-1,1 0 1,-1 0-1,0 0 1,1 0 0,-1 0-1,1 0 1,-1 0-1,1 0 1,0 0 0,0 0-1,-1 0 1,1 0-1,0 0 1,0 0-1,0 0 1,0-1 0,0 1-1,0 0 1,0 0-1,1 0 1,-1 0 0,0 0-1,1 0 1,-1 0-1,1 0 1,0-1-1,9-15-10091</inkml:trace>
  <inkml:trace contextRef="#ctx0" brushRef="#br0" timeOffset="1">281 140 18930,'0'0'2771,"8"-1"-417,45-1 852,-32 2-2727,1-1 1,-1 0-1,28-6 0,-45 6-417,0 0-1,0 0 0,0 0 0,0-1 0,0 1 0,0-1 0,-1 0 0,1 0 0,0 0 0,-1 0 0,0-1 1,1 0-1,-1 1 0,0-1 0,-1 0 0,1-1 0,0 1 0,-1 0 0,0-1 0,1 1 0,-1-1 0,2-6 1,-4 8-44,1 1 1,-1 0 0,1 0 0,-1-1-1,0 1 1,0 0 0,1-1 0,-1 1-1,0 0 1,0 0 0,0-1 0,-1 1-1,1 0 1,0-1 0,0 1 0,-1 0-1,1-1 1,-1 1 0,1 0 0,-1 0-1,1 0 1,-1 0 0,0 0 0,0-1-1,0 1 1,1 0 0,-1 0 0,-1 0-1,-1-1 43,0 0 0,0 1-1,0 0 1,0 0 0,0 0-1,0 0 1,0 0 0,0 0-1,0 1 1,0-1 0,-6 1-1,0 0 42,0 0-1,0 1 0,0 0 1,0 1-1,1-1 0,-1 2 0,0-1 1,-10 6-1,13-5-101,1 1 0,-1 1 0,1-1 0,-1 1 0,1 0 0,1 0 0,-1 0 0,1 1 0,0 0 0,0 0 0,1 0 0,-1 0 0,1 0 0,1 1 0,-3 6 0,4-9 0,0 0 0,0-1 0,0 1 0,1 0 0,-1-1 0,1 1 0,0 0 0,0-1 0,0 1 0,1 0 0,-1-1 0,1 1 0,0 0 0,0-1 0,0 1 0,0-1 0,1 1 0,-1-1 0,1 0 0,0 0 0,0 1 0,0-1 0,1-1 0,-1 1 0,1 0 0,-1 0 0,1-1 0,0 0 0,5 4 0,-2-3-283,0 0 0,0 0 0,0-1 0,0 1 0,0-1 0,11 2 0,42-2-8295,-16-6-8890</inkml:trace>
</inkml:ink>
</file>

<file path=ppt/ink/ink6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3.491"/>
    </inkml:context>
    <inkml:brush xml:id="br0">
      <inkml:brushProperty name="width" value="0.025" units="cm"/>
      <inkml:brushProperty name="height" value="0.025" units="cm"/>
    </inkml:brush>
  </inkml:definitions>
  <inkml:trace contextRef="#ctx0" brushRef="#br0">221 357 15086,'0'0'4533,"-13"-6"-1934,5 3-2107,5 1-379,0 0 0,0 0 0,0 1 0,0 0 0,0-1 0,0 1 0,-1 0 1,1 0-1,0 1 0,-1-1 0,1 1 0,-1 0 0,1 0 0,-1 0 1,1 0-1,0 0 0,-1 1 0,1 0 0,0-1 0,-1 1 0,1 0 0,0 1 1,0-1-1,0 1 0,-5 2 0,-4 6 195,0 1 1,1 0 0,1 0-1,0 1 1,-11 17-1,16-21-227,0-1 0,1 1 1,1 0-1,-1 0 0,1 0 0,1 1 0,-1-1 0,2 1 1,-1-1-1,0 18 0,2-25-75,0 0-1,0 0 1,0 0 0,0 0-1,0 0 1,0 0 0,0 0-1,1 0 1,-1-1 0,0 1-1,1 0 1,-1 0 0,1 0 0,-1 0-1,1-1 1,-1 1 0,1 0-1,-1 0 1,1-1 0,0 1-1,-1-1 1,1 1 0,0 0-1,0-1 1,-1 1 0,2-1 0,27 3 104,-19-4-65,-1-1 1,0-1-1,-1 1 1,18-9-1,-4-1-13,-1-1 0,-1 0 0,0-2 0,-1-1 0,-1 0 0,0-1 0,-1-1 0,-1 0 0,-1-2 0,0 1 0,-2-2 0,19-35 0,-30 51-15,0-1-1,-1 0 0,1 1 0,-1-1 0,0 0 0,0 0 0,-1-9 0,0 14-16,0 1-1,0-1 1,0 1-1,0-1 0,0 1 1,0-1-1,0 1 1,0-1-1,0 1 0,0-1 1,0 1-1,0-1 1,-1 1-1,1 0 1,0-1-1,0 1 0,-1-1 1,1 1-1,0 0 1,-1-1-1,1 1 0,0 0 1,-1-1-1,1 1 1,0 0-1,-1-1 0,1 1 1,-1 0-1,1 0 1,0 0-1,-1-1 0,0 1 1,-1 1-13,1-1 1,-1 1-1,0 0 0,1-1 1,-1 1-1,1 0 0,-1 0 1,1 0-1,-1 0 0,1 1 1,0-1-1,0 0 1,0 1-1,-2 2 0,-8 9 122,2 1 0,0 1-1,0 0 1,2 0 0,0 1-1,0 0 1,2 0 0,0 0-1,0 1 1,2-1 0,0 1-1,1 0 1,0 27 0,2-42-81,0 0 0,0 0-1,1 0 1,-1 0 0,0-1 0,1 1 0,-1 0 0,1 0 0,0-1 0,-1 1 0,1 0 0,0-1-1,0 1 1,0 0 0,0-1 0,0 0 0,1 1 0,-1-1 0,0 0 0,1 1 0,-1-1-1,1 0 1,-1 0 0,1 0 0,-1 0 0,1 0 0,0-1 0,0 1 0,-1 0 0,1-1 0,0 0-1,0 1 1,0-1 0,-1 0 0,1 0 0,0 0 0,0 0 0,0 0 0,0 0 0,2-1 0,4 0 69,-1 0 1,1-1 0,-1 0-1,1 0 1,-1-1 0,0 0 0,0 0-1,12-9 1,1-3-98,0-1 0,-1 0 0,-1-2 0,28-34 0,-38 41 0,1 0 0,-2-1 0,1 0 0,-2 0 0,0-1 0,0 1 0,-1-1 0,-1-1 0,0 1 0,3-16 0,-10 27 0,-1 7 0,-7 12 0,2 1 0,0 0 0,1 0 0,1 1 0,0-1 0,2 2 0,0-1 0,1 1 0,1 0 0,-1 37 0,4-57 0,0 1 0,0-1 0,0 1 0,0 0 0,1-1 0,-1 1 0,0-1 0,0 1 0,0-1 0,1 1 0,-1-1 0,0 1 0,0-1 0,1 1 0,-1-1 0,0 1 0,1-1 0,-1 1 0,1-1 0,-1 1 0,1-1 0,-1 0 0,1 1 0,-1-1 0,1 0 0,-1 1 0,1-1 0,-1 0 0,1 0 0,-1 0 0,1 0 0,1 1 0,23-6 0,20-21 0,-20 6 0,-2-2 0,-1 0 0,-1-2 0,-1-1 0,0 0 0,-2-1 0,-2-1 0,17-35 0,-58 164 0,21-89 0,0-1 0,0-1 0,1 1 0,0 0 0,1 0 0,0 0 0,1 0 0,0 0 0,1 0 0,1 15 0,0-26-6,0 0 0,-1 0 1,1 0-1,0 0 0,-1 0 0,1 0 0,0 0 0,0 0 1,0-1-1,0 1 0,0 0 0,0 0 0,0-1 0,0 1 1,0-1-1,0 1 0,1-1 0,-1 1 0,0-1 0,0 0 1,0 0-1,1 1 0,-1-1 0,0 0 0,0 0 0,0 0 1,1 0-1,-1 0 0,2-1 0,37-8-465,-24 1 44,-1 0-1,-1-1 1,1 0-1,-1-1 0,-1-1 1,0 0-1,11-13 1,-3 3-328,-2-2 1,-1 0-1,21-34 1,-28 39 767,-1-1 1,0 0-1,-2-1 0,0 0 1,-1 0-1,-1-1 0,-1 0 1,-1 0-1,3-38 0,-7 59-14,0 0 0,0 0-1,1 0 1,-1-1-1,0 1 1,0 0 0,0 0-1,0-1 1,0 1-1,0 0 1,0-1 0,1 1-1,-1 0 1,0 0-1,0-1 1,0 1 0,0 0-1,0-1 1,0 1-1,0 0 1,-1-1 0,1 1-1,0 0 1,0 0 0,0-1-1,0 1 1,0 0-1,0 0 1,0-1 0,-1 1-1,1 0 1,0 0-1,0-1 1,0 1 0,-1 0-1,1 0 1,0 0-1,0-1 1,0 1 0,-1 0-1,1 0 1,0 0-1,-1 0 1,1 0 0,0 0-1,0-1 1,-1 1-1,1 0 1,0 0 0,0 0-1,-1 0 1,1 0-1,0 0 1,-1 0 0,1 0-1,0 0 1,-1 0-1,1 0 1,0 1 0,0-1-1,-1 0 1,1 0-1,0 0 1,0 0 0,-1 0-1,-12 17-23,-12 38 561,2 0-1,4 2 1,-18 77 0,27-96 140,1 2-407,1-1 1,3 1 0,-1 67 0,15 119-2461,1-19 4002,-10-205-1716,0 0-1,0-1 1,0 1 0,0-1-1,0 1 1,0 0 0,-1-1 0,1 1-1,0-1 1,-1 1 0,1-1-1,-1 1 1,0-1 0,1 1-1,-1-1 1,0 0 0,0 1-1,0-1 1,0 0 0,0 0 0,-3 2-1,-6-7 934,2-18-589,-3-74-439,5 0 0,7-136 0,-1 225-54,1-1 0,-1 0 1,1 1-1,1-1 0,-1 0 0,1 1 1,1 0-1,-1-1 0,6-9 0,-5 13-92,-1 1 0,1-1 0,0 1 0,0-1 0,0 1 0,1 0 0,-1 0 0,1 1 0,0-1 0,0 1 0,-1 0 0,2 0 0,-1 0 0,0 0 0,0 0 0,0 1 0,6-1 0,17-4-5977,5-3-4223</inkml:trace>
</inkml:ink>
</file>

<file path=ppt/ink/ink6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5.602"/>
    </inkml:context>
    <inkml:brush xml:id="br0">
      <inkml:brushProperty name="width" value="0.025" units="cm"/>
      <inkml:brushProperty name="height" value="0.025" units="cm"/>
    </inkml:brush>
  </inkml:definitions>
  <inkml:trace contextRef="#ctx0" brushRef="#br0">129 13 20115,'-8'-2'1335,"5"2"-1252,0-1 0,0 1 1,0 0-1,0 0 0,0 0 1,-1 0-1,1 0 0,0 1 1,0-1-1,0 1 0,0 0 1,1 0-1,-1 0 0,-5 3 1,5-2-5,-1 1 0,1 0 0,-1 0 0,1 1 1,0-1-1,0 0 0,0 1 0,1 0 0,-1 0 1,1 0-1,0 0 0,-2 5 0,-2 8-49,0 1 0,1 0-1,0 0 1,2 0 0,-3 32-1,5 96-32,2-129 20,-1-5-8,0 0-1,2-1 1,-1 1-1,2 0 0,0-1 1,0 0-1,1 0 1,7 17-1,-9-25 4,-1-1-1,1 1 0,0-1 1,-1 0-1,1 1 1,0-1-1,0 0 1,1 0-1,-1 0 0,0-1 1,1 1-1,-1-1 1,1 1-1,-1-1 1,1 0-1,3 2 0,-2-3 13,-1 1-1,1-1 0,-1 0 0,1 0 0,-1 0 0,1-1 0,-1 1 0,1-1 0,-1 0 0,1 0 0,-1 0 0,0 0 0,1-1 0,-1 1 0,0-1 0,5-4 0,5-3 65,0-1 0,0-1 0,-1 0-1,-1-1 1,0 0 0,-1-1 0,16-25 0,-7 7-6,-2 0 1,20-52-1,-31 67 132,-1 1 0,0-1-1,-1-1 1,-1 1-1,2-25 1,-6 102-455,0 4 141,8 69 1,-5-115 102,1-1 0,0 0 0,2 0 0,0 0 1,1 0-1,0-1 0,2 0 0,14 25 1,-21-39 75,1-1 0,-1 1 0,1 0 0,0-1 0,0 0 0,0 1 0,0-1 0,1 0 0,-1 0 0,0 0 0,1 0 1,0-1-1,-1 1 0,1-1 0,0 1 0,0-1 0,-1 0 0,1 0 0,0 0 0,0-1 0,0 1 0,1-1 0,-1 1 0,0-1 0,0 0 1,0 0-1,0-1 0,0 1 0,0-1 0,0 1 0,0-1 0,0 0 0,0 0 0,0 0 0,0 0 0,-1-1 0,4-2 0,7-4 302,0-1 0,-1-1-1,-1 0 1,1-1 0,-2 0-1,11-13 1,5-8-268,0-2-1,-3-1 1,-1 0 0,18-40-1,-31 55-99,0 1 0,-2-1 0,-1 0 1,0-1-1,-1 0 0,-2 0 0,0 0 0,-1 0 0,-2-40 0,0 58-181,0 0 0,-1-1 0,1 1 0,-1 0 0,0 1 0,0-1 0,0 0 0,0 0 0,0 0 0,-1 0 0,1 1 0,-1-1 0,0 1 0,0-1 0,0 1 1,0 0-1,0 0 0,0 0 0,-1 0 0,-2-2 0,4 3 16,-1 1 1,0-1 0,1 1 0,-1 0 0,1-1-1,-1 1 1,0 0 0,1 0 0,-1 0 0,1 0 0,-1 0-1,0 0 1,1 1 0,-1-1 0,1 1 0,-1-1-1,1 1 1,-1-1 0,1 1 0,-1 0 0,1-1-1,-1 1 1,1 0 0,0 0 0,0 0 0,-1 0-1,1 1 1,0-1 0,0 0 0,0 0 0,0 1-1,0-1 1,0 0 0,1 1 0,-1-1 0,0 1-1,0 2 1,-29 70-11139,18-36 559</inkml:trace>
</inkml:ink>
</file>

<file path=ppt/ink/ink6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071"/>
    </inkml:context>
    <inkml:brush xml:id="br0">
      <inkml:brushProperty name="width" value="0.025" units="cm"/>
      <inkml:brushProperty name="height" value="0.025" units="cm"/>
    </inkml:brush>
  </inkml:definitions>
  <inkml:trace contextRef="#ctx0" brushRef="#br0">40 95 15471,'1'-12'3534,"0"-5"-2097,0 9-553,0 0 0,-1 0 0,0 0 1,0 0-1,-2-9 0,2 17-833,0-1 0,0 1 0,0 0 0,0 0 1,0-1-1,0 1 0,0 0 0,0-1 0,0 1 0,0 0 0,0 0 0,0-1 0,0 1 0,0 0 1,0 0-1,0-1 0,0 1 0,0 0 0,0 0 0,0-1 0,-1 1 0,1 0 0,0 0 0,0-1 0,0 1 1,0 0-1,-1 0 0,1 0 0,0-1 0,0 1 0,0 0 0,-1 0 0,1 0 0,0 0 0,0 0 1,-1-1-1,1 1 0,0 0 0,0 0 0,-1 0 0,1 0 0,0 0 0,0 0 0,-1 0 0,1 0 1,0 0-1,-1 0 0,1 0 0,0 0 0,0 0 0,-1 0 0,1 0 0,0 0 0,0 1 0,-1-1 1,1 0-1,0 0 0,0 0 0,-1 0 0,1 0 0,0 1 0,0-1 0,0 0 0,-1 0 0,1 0 1,0 1-1,0-1 0,0 0 0,0 0 0,-11 18 461,5 6-418,1-1-1,1 1 0,2 0 1,0 1-1,2 30 1,0-53-90,0 0 0,-1-1 1,1 1-1,0-1 0,0 1 1,0-1-1,1 1 0,-1-1 1,0 1-1,1-1 0,-1 1 1,0-1-1,1 1 1,0-1-1,-1 1 0,1-1 1,0 0-1,0 1 0,0-1 1,0 0-1,0 0 0,0 0 1,0 0-1,0 1 0,0-2 1,1 1-1,-1 0 0,0 0 1,1 0-1,-1-1 0,0 1 1,1 0-1,-1-1 0,1 1 1,-1-1-1,1 0 0,0 0 1,-1 1-1,1-1 0,-1 0 1,1 0-1,-1 0 0,1-1 1,-1 1-1,1 0 0,-1-1 1,1 1-1,1-1 0,5-2 44,1 0-1,-2 0 1,1-1-1,0 0 1,-1 0-1,0-1 1,11-8-1,-1-3-16,20-19 23,-35 33-60,-1 1 0,1 0 0,-1-1 1,1 1-1,0 0 0,0 0 0,0 1 0,-1-1 0,1 0 0,0 1 1,0-1-1,0 1 0,0-1 0,0 1 0,0 0 0,0 0 0,0 0 0,4 0 1,-4 1-6,-1 0 0,1 0 0,-1 1 1,1-1-1,-1 0 0,0 0 0,0 1 0,0-1 1,0 1-1,0-1 0,0 1 0,0-1 1,0 1-1,0 0 0,-1-1 0,1 1 0,-1 0 1,1 2-1,8 39 59,-7-31-41,-1-5 10,0 1-15,1 1 1,0-1-1,0 0 0,1-1 1,4 10-1,-7-16 0,0-1 1,1 1-1,-1-1 0,0 1 1,1-1-1,-1 1 0,0-1 1,1 1-1,-1-1 0,1 0 1,-1 1-1,1-1 0,-1 1 1,1-1-1,-1 0 0,1 0 1,-1 1-1,1-1 0,-1 0 0,1 0 1,0 0-1,-1 0 0,1 1 1,-1-1-1,1 0 0,0 0 1,-1 0-1,1 0 0,0-1 1,1 0 13,0 0 0,0 0 0,-1 0 0,1 0 0,0-1 0,-1 1 0,1-1 0,-1 1 0,1-1 1,-1 1-1,0-1 0,0 0 0,2-3 0,52-91-1820,-24 27-5590,-17 29 475</inkml:trace>
</inkml:ink>
</file>

<file path=ppt/ink/ink6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415"/>
    </inkml:context>
    <inkml:brush xml:id="br0">
      <inkml:brushProperty name="width" value="0.025" units="cm"/>
      <inkml:brushProperty name="height" value="0.025" units="cm"/>
    </inkml:brush>
  </inkml:definitions>
  <inkml:trace contextRef="#ctx0" brushRef="#br0">116 1 17745,'0'0'6667,"-6"16"-6085,-2 18-199,1 1-1,1 0 0,2 1 0,1 39 0,1 13 249,3 96-22,1-161-603,0-1 0,2 0 0,1 0 0,0 0 0,17 42 0,-22-64-28,0 0 0,0 0 0,0 1 0,0-1-1,0 0 1,0 0 0,0 0 0,0 1 0,0-1 0,0 0-1,0 0 1,0 0 0,0 1 0,0-1 0,0 0 0,0 0-1,0 0 1,0 1 0,0-1 0,0 0 0,0 0 0,0 0-1,0 1 1,1-1 0,-1 0 0,0 0 0,0 0 0,0 0-1,0 1 1,0-1 0,0 0 0,1 0 0,-1 0 0,0 0-1,0 0 1,0 0 0,0 0 0,1 0 0,-1 1-1,0-1 1,0 0 0,0 0 0,1 0 0,-1 0 0,0 0-1,0 0 1,0 0 0,1 0 0,-1 0 0,0 0 0,0 0-1,0 0 1,1 0 0,-1 0 0,0-1 0,0 1 0,0 0-1,1 0 1,0-17-703,-8-27 313,-60-137 413,23 73 1717,42 103-1548,0-1-1,0 0 0,1 1 1,0-1-1,0 0 0,0-9 0,3 14-273,1 0-1,-1 1 0,1-1 0,0 0 0,-1 1 0,1 0 0,0-1 1,-1 1-1,1 0 0,0 0 0,5 1 0,-4-1-649,29 1-7035,-21-1 1250</inkml:trace>
</inkml:ink>
</file>

<file path=ppt/ink/ink6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769"/>
    </inkml:context>
    <inkml:brush xml:id="br0">
      <inkml:brushProperty name="width" value="0.025" units="cm"/>
      <inkml:brushProperty name="height" value="0.025" units="cm"/>
    </inkml:brush>
  </inkml:definitions>
  <inkml:trace contextRef="#ctx0" brushRef="#br0">0 0 15471,'0'0'7911,"55"8"-18129</inkml:trace>
</inkml:ink>
</file>

<file path=ppt/ink/ink6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7.132"/>
    </inkml:context>
    <inkml:brush xml:id="br0">
      <inkml:brushProperty name="width" value="0.025" units="cm"/>
      <inkml:brushProperty name="height" value="0.025" units="cm"/>
    </inkml:brush>
  </inkml:definitions>
  <inkml:trace contextRef="#ctx0" brushRef="#br0">277 0 20403,'0'0'1970,"-8"2"75,-249 71 3128,256-73-5204,1 0 1,-1 0-1,1 0 1,-1 0-1,1 0 0,-1 0 1,1 0-1,0 0 1,-1 0-1,1 0 1,-1 0-1,1 1 1,-1-1-1,1 0 1,0 0-1,-1 1 1,1-1-1,0 0 0,-1 0 1,1 1-1,0-1 1,-1 0-1,1 1 1,0-1-1,0 1 1,-1-1-1,1 0 1,0 1-1,0-1 1,0 1-1,-1-1 1,1 0-1,0 1 0,0-1 1,0 2-1,16 8-687,46 8-320,-43-13 429,0 0 74,2 1 81,-1 0 0,0 1-1,0 0 1,-1 2 0,0 0-1,0 2 1,18 13 0,-36-23 462,1 0 0,0 0 0,-1 1 0,1-1 0,-1 1 0,0-1 0,1 1 0,-1-1 0,0 1 0,0 0 0,0 0 0,0 0 1,0-1-1,-1 1 0,1 0 0,-1 0 0,1 0 0,-1 0 0,1 0 0,-1 0 0,0 0 0,0 0 0,0 0 0,0 0 0,-1 3 0,0-1 215,-1-1-1,0 0 1,0 0 0,0 0-1,0 0 1,0 0-1,0 0 1,-1-1 0,1 1-1,-1-1 1,0 1-1,0-1 1,-3 2-1,-10 6 823,0-2-1,-1 0 0,0 0 0,-23 6 1,21-9-915,1-1 0,-1-1 0,0 0 1,-33-1-1,51-2-234,1 0 0,-1 0 0,1 0 0,-1 0 1,1 0-1,-1 0 0,1 0 0,-1-1 0,1 1 0,-1 0 0,1 0 1,-1 0-1,1-1 0,-1 1 0,1 0 0,0 0 0,-1-1 0,1 1 1,0 0-1,-1-1 0,1 1 0,0-1 0,-1 1 0,1 0 0,0-1 0,0 1 1,-1-1-1,1 1 0,0-1 0,0 1 0,0-1 0,0 1 0,-1-1 1,1 1-1,0-1 0,0 1 0,0-1 0,0 1 0,0-1 0,0 1 1,0-1-1,1 1 0,-1 0 0,0-1 0,0 1 0,0-1 0,0 1 1,1-1-1,-1 1 0,0-1 0,0 1 0,1 0 0,-1-1 0,0 1 1,1-1-1,-1 1 0,0 0 0,1-1 0,0 1 0,21-27-5441,5 5-834,4-1-3449</inkml:trace>
</inkml:ink>
</file>

<file path=ppt/ink/ink6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7.463"/>
    </inkml:context>
    <inkml:brush xml:id="br0">
      <inkml:brushProperty name="width" value="0.025" units="cm"/>
      <inkml:brushProperty name="height" value="0.025" units="cm"/>
    </inkml:brush>
  </inkml:definitions>
  <inkml:trace contextRef="#ctx0" brushRef="#br0">152 385 14350,'0'0'7281,"-8"0"-4654,1 1-2480,0 1 1,1-1 0,-1 1-1,1 0 1,0 1 0,0 0-1,0 0 1,0 0 0,0 0 0,0 1-1,1 0 1,0 0 0,0 1-1,0-1 1,0 1 0,1 0-1,0 0 1,0 1 0,0-1 0,-4 8-1,4-5 34,1-1-1,-1 1 1,1-1-1,1 1 1,-1 0-1,1 0 1,0 0-1,0 16 1,2-22-155,0 0 1,0 0 0,0 0 0,0 0 0,1 0-1,-1 0 1,1 0 0,-1-1 0,1 1-1,0 0 1,-1 0 0,1-1 0,0 1 0,0 0-1,0-1 1,1 1 0,-1-1 0,0 1-1,1-1 1,-1 0 0,1 1 0,-1-1 0,1 0-1,-1 0 1,1 0 0,0 0 0,0-1 0,-1 1-1,1 0 1,0-1 0,0 1 0,0-1-1,0 0 1,0 1 0,0-1 0,-1 0 0,1 0-1,0 0 1,0 0 0,0-1 0,3 0-1,5-1 20,1 0-1,-1 0 0,0-1 0,0-1 1,0 0-1,0 0 0,-1-1 0,0 0 1,0-1-1,0 0 0,-1 0 0,1-1 1,-2 0-1,1-1 0,-1 1 0,10-15 1,-2 3-22,0-2 0,-2 0 1,-1 0-1,0-2 0,-2 1 1,9-27-1,-10 22 136,-2 0 0,-1-1 0,-2 0 1,0 0-1,-2 0 0,-2-53 0,0 77-157,0 0-1,-1 0 1,0 0-1,0 1 1,0-1-1,0 0 1,0 0-1,-1 1 1,1-1-1,-1 1 1,0-1-1,0 1 1,-1 0-1,1-1 1,0 1-1,-1 0 1,-6-4-1,7 6-18,0 0-1,0 0 0,0 0 0,0 0 1,-1 0-1,1 1 0,0-1 0,-1 1 1,1 0-1,0 0 0,-1 0 0,1 0 0,0 0 1,-1 0-1,1 0 0,0 1 0,-1-1 1,1 1-1,0 0 0,0 0 0,-1 0 1,1 0-1,0 0 0,0 0 0,0 0 1,0 1-1,1-1 0,-1 1 0,0-1 0,0 1 1,-1 3-1,-15 13 51,2 0 0,0 2 0,1 0 0,1 0 0,1 2 0,1-1 0,0 2 0,2-1 0,1 2 0,-11 40 0,20-62-29,0 0 0,-1 0 0,1 0 0,1 0-1,-1 0 1,0 0 0,0 0 0,1 0 0,-1 0 0,1 0 0,0 0 0,-1 0 0,1 0 0,0 0 0,0 0 0,0-1 0,0 1 0,1 0 0,-1-1 0,0 1 0,1-1 0,-1 1 0,1-1 0,-1 0 0,1 1 0,0-1 0,0 0 0,-1 0 0,1 0 0,0-1 0,0 1 0,0 0-1,0-1 1,0 1 0,0-1 0,0 0 0,0 1 0,4-1 0,12 1-92,-1 0 0,1 0 0,29-5 0,-23 2-298,11 0-77,-22 0 32,1 1-1,-1 0 1,1 1 0,-1 1-1,21 3 1,-31-3 373,0-1-1,0 1 1,0 1 0,-1-1 0,1 0 0,0 1-1,0-1 1,-1 1 0,1 0 0,-1 0 0,1 0 0,-1 0-1,0 0 1,0 0 0,0 1 0,0-1 0,0 1-1,-1 0 1,1-1 0,-1 1 0,0 0 0,1 0-1,-1 0 1,-1 0 0,1 0 0,0 0 0,-1 0 0,1 6-1,0 91-4501,-1-98 4070,0-1 325,0-1-1,-1 1 0,1-1 1,0 0-1,0 1 1,0-1-1,0 1 1,0-1-1,0 0 1,0 1-1,0-1 1,0 1-1,0-1 1,0 1-1,1-1 0,-1 0 1,0 1-1,0-1 1,0 0-1,0 1 1,1-1-1,-1 0 1,0 1-1,0-1 1,1 0-1,-1 1 1,0-1-1,1 0 0,-1 1 1,0-1-1,1 0 1,-1 0-1,0 0 1,1 1-1,-1-1 1,0 0-1,1 0 1,-1 0-1,1 0 1,-1 0-1,0 0 0,1 0 1,12 1-7315</inkml:trace>
</inkml:ink>
</file>

<file path=ppt/ink/ink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5:56.461"/>
    </inkml:context>
    <inkml:brush xml:id="br0">
      <inkml:brushProperty name="width" value="0.025" units="cm"/>
      <inkml:brushProperty name="height" value="0.025" units="cm"/>
    </inkml:brush>
  </inkml:definitions>
  <inkml:trace contextRef="#ctx0" brushRef="#br0">13 14 3235,'0'0'8413,"-4"-2"-7687,-5-8 467,25 8-740,49 9-269,-25-3 730,454 10 1323,4-1-1810,181 25-221,-168-5-134,2326-53 606,-1505-6-226,-412 15-397,1225 1-27,-248 6 19,1035-7 326,-1118 13 2350,-1654 5-4409,-30 0-4668,-70-6-1232</inkml:trace>
</inkml:ink>
</file>

<file path=ppt/ink/ink6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8.353"/>
    </inkml:context>
    <inkml:brush xml:id="br0">
      <inkml:brushProperty name="width" value="0.025" units="cm"/>
      <inkml:brushProperty name="height" value="0.025" units="cm"/>
    </inkml:brush>
  </inkml:definitions>
  <inkml:trace contextRef="#ctx0" brushRef="#br0">207 295 18481,'0'0'3438,"-10"4"-453,-2 2-2638,0 1 1,0 0 0,0 1 0,1 0 0,0 0-1,1 1 1,0 1 0,0 0 0,1 0 0,0 1 0,1 0-1,-7 13 1,8-14-322,0 1 0,0 0 1,1 1-1,1-1 0,0 1 0,1 0 0,0 0 0,0 1 1,-2 20-1,6-33-21,0 1 1,0-1-1,0 1 1,0-1-1,0 1 1,0-1-1,0 0 1,0 1 0,0-1-1,0 1 1,0-1-1,0 1 1,1-1-1,-1 1 1,0-1-1,0 0 1,0 1-1,1-1 1,-1 0-1,0 1 1,0-1-1,1 1 1,-1-1 0,0 0-1,1 0 1,-1 1-1,1-1 1,-1 0-1,0 0 1,1 1-1,-1-1 1,1 0-1,-1 0 1,1 0-1,19-4 267,17-18 213,-24 11-371,-1 0-1,-1-2 1,0 1 0,0-1-1,-2-1 1,1 1-1,-2-2 1,0 1 0,-1-1-1,0-1 1,-1 1 0,-1-1-1,5-20 1,-33 70 425,-3 33-539,25-62 0,-1-1 0,1 1 0,0 0 0,1-1 0,-1 1 0,1 0 0,0 0 0,0 0 0,0-1 0,1 1 0,-1 0 0,4 9 0,-3-13 0,0 0 0,-1 0 0,1 1 0,1-1 0,-1 0 0,0 0 0,0 0 0,0 0 0,0 0 0,1 0 0,-1-1 0,1 1 0,-1 0 0,0-1 0,1 1 0,-1-1 0,1 1 0,-1-1 0,1 0 0,-1 0 0,1 0 0,0 1 0,-1-1 0,1-1 0,-1 1 0,1 0 0,-1 0 0,1-1 0,1 0 0,3 0 0,-1 0 0,1-1 0,-1 0 0,0 0 0,1-1 0,-1 1 0,5-4 0,9-10-65,-2 0-1,0-2 1,0 1-1,-2-2 1,0 0 0,-2-1-1,0 0 1,-1-1-1,-1-1 1,0 0 0,12-42-1,-16 33 20,-8 21-48,-9 21-86,-16 32 245,2 1 1,-22 54-1,35-70 83,1 0 0,1 1 0,2 0 0,0 0 0,-1 32 0,7-57-149,1 0 1,0 0-1,0 0 1,0 0-1,0 0 0,1 0 1,0 0-1,0 0 1,0 0-1,0 0 1,1 0-1,3 6 1,-4-8-36,0-1 0,0 0 0,1 0 0,-1 0 0,0 0 0,1 0-1,-1 0 1,1 0 0,0 0 0,-1 0 0,1-1 0,0 1 0,-1-1 0,1 1 0,0-1 0,0 0 0,-1 0 0,1 1 0,0-1 0,0 0 0,0-1 0,-1 1 0,1 0 0,0 0 0,0-1 0,-1 1 0,1-1 0,0 0 0,-1 1 0,1-1 0,-1 0 0,3-1 0,2-2-128,0 0 1,0 0 0,0 0-1,-1-1 1,1 0 0,-1 0-1,0 0 1,-1-1-1,8-9 1,34-62-211,-44 73 375,90-192 748,15-26 439,-104 217-1194,-1 1 0,1-1 0,0 1-1,0 0 1,0 1 0,0-1 0,1 0-1,6-4 1,-10 8 4,0 0 0,1-1 0,-1 1 0,0 0 0,1 0 0,-1 0 0,0 0-1,0 0 1,1 0 0,-1 0 0,0 0 0,1 0 0,-1 0 0,0 0 0,1 0 0,-1 0-1,0 0 1,0 0 0,1 0 0,-1 0 0,0 0 0,1 0 0,-1 0 0,0 1 0,0-1 0,1 0-1,-1 0 1,0 0 0,0 0 0,0 1 0,1-1 0,-1 0 0,0 0 0,0 1 0,0-1-1,1 0 1,-1 0 0,0 1 0,0-1 0,0 0 0,0 1 0,2 28 13,-7-3 62,-1 0-1,-1 0 1,-1-1-1,-1 0 1,-19 36-1,7-16 70,-16 33-76,-20 48 21,52-111-81,0 0-1,0 0 1,2 1-1,0 0 1,0-1-1,0 19 1,3-34-6,0 0 0,0 1 0,0-1 0,0 0 0,0 0 1,0 1-1,0-1 0,0 0 0,0 0 0,0 0 0,0 1 0,0-1 0,0 0 1,0 0-1,0 1 0,0-1 0,0 0 0,0 0 0,1 0 0,-1 1 0,0-1 1,0 0-1,0 0 0,0 0 0,0 0 0,0 1 0,1-1 0,-1 0 1,0 0-1,0 0 0,0 0 0,0 0 0,1 1 0,-1-1 0,0 0 0,0 0 1,0 0-1,1 0 0,-1 0 0,0 0 0,0 0 0,0 0 0,1 0 0,-1 0 1,0 0-1,0 0 0,1 0 0,-1 0 0,0 0 0,0 0 0,14-9 15,8-17 6,27-51 59,-3-3-1,-4-1 0,-3-2 0,-5-2 0,36-128 1,-70 207-1950,-7 11 408,-3 4-1891,-2-3-4157,3-5-583</inkml:trace>
</inkml:ink>
</file>

<file path=ppt/ink/ink6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8.946"/>
    </inkml:context>
    <inkml:brush xml:id="br0">
      <inkml:brushProperty name="width" value="0.025" units="cm"/>
      <inkml:brushProperty name="height" value="0.025" units="cm"/>
    </inkml:brush>
  </inkml:definitions>
  <inkml:trace contextRef="#ctx0" brushRef="#br0">178 129 8712,'2'-4'630,"8"-18"3493,0 0-1,1 1 1,27-38-1,-34 59-1078,-3 10-2311,-2 14-468,-7 22 458,-2-1 1,-17 45-1,-1 7 0,6-10-723,3 0 0,-12 169 0,31-288-1367,-1 1-1,-1-1 1,-2 1-1,-1-1 1,-1 1 0,-14-38-1,-30-52 2507,31 77 2890,19 44-3979,0-1 0,0 1 0,-1-1 0,1 1 0,0-1 0,0 1 0,0-1 0,0 1 1,0-1-1,0 1 0,0-1 0,0 1 0,1-1 0,-1 1 0,0-1 0,0 1 0,0 0 0,0-1 0,1 1 0,-1-1 1,0 1-1,0-1 0,1 1 0,-1 0 0,0-1 0,1 1 0,-1-1 0,1 1 0,-1 0 0,0 0 0,1-1 0,-1 1 0,1 0 1,-1 0-1,1-1 0,-1 1 0,1 0 0,-1 0 0,0 0 0,1 0 0,-1 0 0,1 0 0,0 0 0,0 0 0,32-3 1840,-22 3-1629,104-9-103,125-13-1197,-200 14-5490,-4-4-9379</inkml:trace>
</inkml:ink>
</file>

<file path=ppt/ink/ink6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215"/>
    </inkml:context>
    <inkml:brush xml:id="br0">
      <inkml:brushProperty name="width" value="0.025" units="cm"/>
      <inkml:brushProperty name="height" value="0.025" units="cm"/>
    </inkml:brush>
  </inkml:definitions>
  <inkml:trace contextRef="#ctx0" brushRef="#br0">1 130 19122,'0'0'2370,"98"-31"-1633,-12 10-160,24-3-289,13 1-128,7 7-128,-4 5-32,-12 7-1281,-20 4-1218,-27 9 289,-31 9-2146,-29 5-1281</inkml:trace>
</inkml:ink>
</file>

<file path=ppt/ink/ink6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544"/>
    </inkml:context>
    <inkml:brush xml:id="br0">
      <inkml:brushProperty name="width" value="0.025" units="cm"/>
      <inkml:brushProperty name="height" value="0.025" units="cm"/>
    </inkml:brush>
  </inkml:definitions>
  <inkml:trace contextRef="#ctx0" brushRef="#br0">0 63 15759,'0'0'5445,"51"4"-5221,20-6 609,18-9-224,13-2-449,11 1-96,-5 2-64,-6 1-1538,-18 4-2145,-15 1-3108</inkml:trace>
</inkml:ink>
</file>

<file path=ppt/ink/ink6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886"/>
    </inkml:context>
    <inkml:brush xml:id="br0">
      <inkml:brushProperty name="width" value="0.025" units="cm"/>
      <inkml:brushProperty name="height" value="0.025" units="cm"/>
    </inkml:brush>
  </inkml:definitions>
  <inkml:trace contextRef="#ctx0" brushRef="#br0">168 1 19923,'0'0'6534,"77"39"-4997,-38-16-415,-1 5-834,-10 7-224,-11 11-64,-17 11-160,-20 8-161,-26 6 1,-19 6-1121,-8-3-1474,-9-9-2018,2-12-5284</inkml:trace>
</inkml:ink>
</file>

<file path=ppt/ink/ink6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198"/>
    </inkml:context>
    <inkml:brush xml:id="br0">
      <inkml:brushProperty name="width" value="0.025" units="cm"/>
      <inkml:brushProperty name="height" value="0.025" units="cm"/>
    </inkml:brush>
  </inkml:definitions>
  <inkml:trace contextRef="#ctx0" brushRef="#br0">74 83 9673,'4'-11'7260,"1"-5"-5773,-4 9-924,1 1 0,0 0 0,0 0-1,0 1 1,1-1 0,0 0 0,6-8 0,-6 14 4286,0 9-3794,-2 10-782,-2 7 296,-2-1 1,-1 0 0,-1 0 0,-16 44 0,-5 28-264,26-96-306,0-1 1,0 1 0,0-1 0,0 1 0,0 0 0,0-1 0,0 1 0,0-1 0,0 1 0,0 0 0,0-1 0,0 1 0,0-1 0,1 1 0,-1-1 0,0 1 0,0-1 0,1 1 0,-1-1 0,0 1 0,1-1 0,-1 1 0,0-1 0,1 1 0,-1-1 0,1 0 0,-1 1 0,1-1 0,-1 0 0,1 1-1,-1-1 1,1 0 0,-1 1 0,1-1 0,-1 0 0,1 0 0,-1 0 0,1 0 0,0 0 0,-1 1 0,1-1 0,-1 0 0,1 0 0,-1-1 0,1 1 0,0 0 0,-1 0 0,1 0 0,-1 0 0,1 0 0,-1 0 0,1-1 0,0 1 0,-1 0 0,1-1 0,44-16-146,-30 10-160,-12 6 245,0 0 0,0 0 0,1 0 0,-1 0 0,0 1-1,1-1 1,-1 1 0,0 0 0,1 0 0,-1 0-1,0 1 1,1-1 0,6 2 0,-9-1 52,1 0 0,-1 0 0,1 1 0,-1-1 0,1 0 0,-1 0 0,0 1 0,1-1 0,-1 1 1,0 0-1,0-1 0,0 1 0,0 0 0,0-1 0,-1 1 0,1 0 0,0 0 0,-1 0 0,0-1 0,1 1 0,-1 0 0,0 0 0,0 0 0,0 3 1,1 1 59,-1 0 1,0 1-1,0-1 1,0 0 0,-1 0-1,0 0 1,0 0 0,-1 1-1,1-2 1,-1 1 0,-1 0-1,1 0 1,-1-1 0,0 1-1,0-1 1,-1 0 0,1 0-1,-1 0 1,0 0 0,-1-1-1,1 1 1,-1-1 0,0 0-1,0-1 1,0 1 0,0-1-1,-1 0 1,1 0 0,-1-1-1,0 0 1,0 0 0,0 0-1,0 0 1,0-1 0,0 0-1,-6 0 1,9-1-204,0 0 0,0 0 0,0 0 0,0-1 0,0 1 0,0-1 1,0 0-1,0 0 0,0 0 0,1 0 0,-1 0 0,0 0 0,1-1 0,-1 1 0,1-1 0,-1 0 0,1 0 0,0 0 0,0 0 1,0 0-1,0 0 0,0-1 0,0 1 0,0-1 0,1 1 0,0-1 0,-1 1 0,1-1 0,0 0 0,0 0 0,0 0 1,1 0-1,-1 1 0,1-1 0,-1-5 0,1 4-195,-1 0 1,1-1-1,0 1 1,1-1-1,-1 1 1,1-1-1,0 1 1,0 0-1,0-1 1,0 1-1,1 0 1,-1 0-1,1 0 1,1 0-1,-1 0 1,0 0-1,1 0 1,0 1-1,-1 0 1,2-1-1,-1 1 1,0 0 0,6-3-1,23-8-6407,4 5-2685</inkml:trace>
</inkml:ink>
</file>

<file path=ppt/ink/ink6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541"/>
    </inkml:context>
    <inkml:brush xml:id="br0">
      <inkml:brushProperty name="width" value="0.025" units="cm"/>
      <inkml:brushProperty name="height" value="0.025" units="cm"/>
    </inkml:brush>
  </inkml:definitions>
  <inkml:trace contextRef="#ctx0" brushRef="#br0">0 184 7527,'0'0'4725,"12"2"-220,-6-1-4372,2 1 1015,1-1 0,-1 0 0,1 0 0,0-1 0,12-1 0,-17 0-767,0 0-1,0 0 0,0 0 0,0-1 0,-1 1 1,1-1-1,0 0 0,-1 0 0,1 0 0,-1 0 1,0-1-1,0 1 0,0-1 0,0 0 1,0 0-1,4-7 0,-1 3-218,-1-1 0,0 1-1,0-2 1,-1 1 0,0 0 0,0-1-1,-1 0 1,0 0 0,-1 0 0,0 0 0,0 0-1,0-17 1,-2 26-157,0-1 1,0 0-1,0 0 0,0 0 0,0 0 1,0 0-1,0 0 0,-1 0 0,1 0 0,0 1 1,-1-1-1,1 0 0,-1 0 0,1 0 1,-1 1-1,1-1 0,-1 0 0,1 1 0,-1-1 1,0 0-1,1 1 0,-1-1 0,0 1 1,0-1-1,1 1 0,-1-1 0,0 1 0,-1-1 1,-1 0 6,1 1 0,0 0 1,-1 0-1,1 0 0,-1 0 1,1 0-1,0 0 0,-1 1 1,1-1-1,-5 2 0,0 1 7,0 0 1,0 0-1,0 0 0,0 1 0,1 0 1,-8 6-1,6-2-19,0 0 0,0 1 0,0 0 0,1 0 0,1 1 0,-1 0 0,2 0 0,-1 1 0,2-1 0,-1 1 0,1 0 0,1 0 0,0 1 0,1-1 0,0 1 0,0-1 0,1 24 0,2-32-92,-1 0 0,1 0 0,0-1-1,0 1 1,0 0 0,1-1 0,-1 1 0,1-1 0,-1 1 0,1-1 0,0 0-1,0 0 1,0 0 0,0 0 0,0 0 0,0 0 0,1 0 0,-1-1 0,1 1-1,-1-1 1,1 1 0,-1-1 0,1 0 0,0 0 0,0-1 0,-1 1-1,1 0 1,0-1 0,0 0 0,0 1 0,3-1 0,8 0-841,-1 1 0,1-2 0,-1 1-1,1-2 1,19-4 0,21-14-6065,1-7-4362</inkml:trace>
</inkml:ink>
</file>

<file path=ppt/ink/ink6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872"/>
    </inkml:context>
    <inkml:brush xml:id="br0">
      <inkml:brushProperty name="width" value="0.025" units="cm"/>
      <inkml:brushProperty name="height" value="0.025" units="cm"/>
    </inkml:brush>
  </inkml:definitions>
  <inkml:trace contextRef="#ctx0" brushRef="#br0">199 0 18706,'0'0'3726,"-10"1"-438,1 0-2964,0 1 0,0 0 0,0 1-1,0 0 1,0 0 0,1 1-1,-1 0 1,1 0 0,0 1 0,1 0-1,-1 1 1,1 0 0,-13 12 0,10-8-62,0 0 1,1 0 0,0 1-1,-13 19 1,52-30-471,21-11-163,-24 4-623,1 1 1,-1 1-1,44-1 0,-63 6 745,-1 0 75,-1 0 0,0 0 0,0 0 0,0 1 0,0 0 1,8 2-1,-13-2 229,0-1 0,0 1 0,1-1 0,-1 1 0,0 0 0,0-1 1,0 1-1,-1 0 0,1 0 0,0 0 0,0 0 0,0 0 0,0 0 0,-1 0 1,1 0-1,-1 0 0,1 0 0,-1 0 0,1 0 0,-1 0 0,1 1 0,-1-1 1,0 0-1,0 0 0,0 0 0,1 1 0,-1-1 0,-1 0 0,1 0 0,0 1 1,0-1-1,0 0 0,0 0 0,-1 0 0,1 1 0,-1-1 0,1 0 0,-2 2 1,0 1 222,-1 1 1,1-1-1,-1 0 0,0 0 1,0 0-1,-1 0 1,1 0-1,-1-1 1,0 0-1,0 1 1,0-1-1,-9 4 1,-61 29 1135,65-32-1398,-3 2-14,-1-1 1,0 0 0,0-1-1,-1 0 1,1-1 0,-1-1-1,-15 1 1,29-3-20,0 1-1,-1-1 1,1 0 0,0 0-1,-1 0 1,1 0 0,0 0-1,0 0 1,-1 0 0,1 0-1,0 0 1,-1-1 0,1 1-1,0 0 1,0 0 0,-1 0-1,1 0 1,0 0 0,-1 0-1,1-1 1,0 1 0,0 0 0,0 0-1,-1 0 1,1-1 0,0 1-1,0 0 1,0 0 0,-1 0-1,1-1 1,0 1 0,0 0-1,0-1 1,0 1 0,0 0-1,0 0 1,0-1 0,-1 1-1,1 0 1,0-1 0,7-14-1741,17-11-2655,43-33-4796,-29 21 2878</inkml:trace>
</inkml:ink>
</file>

<file path=ppt/ink/ink6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1.591"/>
    </inkml:context>
    <inkml:brush xml:id="br0">
      <inkml:brushProperty name="width" value="0.025" units="cm"/>
      <inkml:brushProperty name="height" value="0.025" units="cm"/>
    </inkml:brush>
  </inkml:definitions>
  <inkml:trace contextRef="#ctx0" brushRef="#br0">67 1 15919,'0'0'14152,"-1"10"-12972,-4 57-693,-21 95-1,13-98-305,3 1 0,-1 78 0,11-142-181,-1 0 0,1 0 0,0 0 0,0 0 0,0 0 0,0 0 0,0 0 0,1 0 0,-1 0 0,0 0 0,0 0 0,1 0 0,-1 0 0,0 0 0,1 0 0,-1 0 0,1 0 0,0 0 0,-1-1 0,2 3 0,-1-3 0,-1 0 0,1 0 0,0 0 0,-1 0 0,1 0 0,0 0 0,-1 0 0,1-1 0,-1 1 0,1 0 0,0 0 0,-1 0 0,1-1 0,-1 1 0,1 0 0,0-1 0,-1 1 0,1 0 0,-1-1 0,1 1 0,-1-1 0,1 1 0,0-1 0,26-38 0,-21 21 0,0 0 0,-1 0 0,-1 0 0,-1-1 0,0 0 0,-1 1 0,-1-1 0,-1 0 0,-1 0 0,-3-19 0,-2 23 0,-2 16 0,7 0 0,-1 1 0,1 0 0,0-1 0,0 1 0,0 0 0,0 0 0,0-1 0,1 1 0,-1 0 0,0 0 0,1 0 0,-1 3 0,0 6 0,0 0 0,1 1 0,0-1 0,0 0 0,1 0 0,1 1 0,5 19 0,-6-27 0,1-1 0,-1 1 0,1-1 0,0 1 0,0-1 0,0 0 0,0 0 0,1 0 0,-1 0 0,1 0 0,0 0 0,0 0 0,0-1 0,0 0 0,0 0 0,1 0 0,-1 0 0,1 0 0,-1 0 0,1-1 0,0 0 0,-1 0 0,1 0 0,0 0 0,0 0 0,5-1 0,-1 1 0,-1-1 0,1 0 0,0-1 0,-1 0 0,1 0 0,-1 0 0,1-1 0,-1 0 0,0-1 0,0 0 0,0 0 0,0 0 0,0-1 0,-1 0 0,0 0 0,1-1 0,-1 0 0,-1 0 0,7-7 0,0-1 0,-1-2 0,0 1 0,-2-1 0,1-1 0,-2 0 0,0 0 0,6-19 0,-29 115 0,13-73 0,0-1 0,1 1 0,0 0 0,0 0 0,1 0 0,1 12 0,-1-17 0,0-1 0,1 1 0,-1-1 0,1 0 0,0 1 0,-1-1 0,1 0 0,0 1 0,0-1 0,-1 0 0,1 0 0,0 0 0,0 0 0,1 0 0,-1 0 0,0 0 0,0 0 0,0 0 0,1 0 0,-1 0 0,0-1 0,1 1 0,-1-1 0,1 1 0,-1-1 0,0 0 0,1 1 0,-1-1 0,1 0 0,-1 0 0,1 0 0,-1 0 0,1 0 0,-1 0 0,1 0 0,1-1 0,10-2 0,0 0 0,0-1 0,0 0 0,-1-1 0,0 0 0,0-1 0,0 0 0,-1-1 0,1-1 0,10-9 0,-7 6 0,0 1 0,1 0 0,0 2 0,21-10 0,-37 18 0,1 0 0,-1 0 0,1 0 0,-1-1 0,1 1 0,-1 0 0,1 0 0,-1 0 0,1 0 0,-1 0 0,1 0 0,-1 0 0,1 0 0,-1 0 0,1 0 0,-1 0 0,1 0 0,-1 0 0,1 1 0,-1-1 0,0 0 0,1 0 0,-1 0 0,1 1 0,-1-1 0,1 0 0,-1 1 0,0-1 0,1 0 0,-1 1 0,0-1 0,1 0 0,-1 1 0,0-1 0,1 1 0,1 22 0,-13 28 0,10-48 0,0 2 0,-1-1 0,1 1 0,0-1 0,0 1 0,0 0 0,1-1 0,0 1 0,0 0 0,1 9 0,-1-14 0,0 1 0,1 0 0,-1-1 0,0 1 0,1-1 0,-1 1 0,1-1 0,-1 1 0,1-1 0,-1 1 0,1-1 0,-1 1 0,1-1 0,-1 1 0,1-1 0,-1 0 0,1 1 0,0-1 0,-1 0 0,1 0 0,0 1 0,-1-1 0,1 0 0,0 0 0,0 0 0,33-7 0,-17 0 0,-1-1 0,0-1 0,19-15 0,-23 15 0,0 1 0,0 0 0,1 1 0,0 0 0,1 1 0,18-6 0,-32 12 0,1 0 0,-1 1 0,0-1 0,1 0 0,-1 0 0,1 0 0,-1 0 0,0 1 0,1-1 0,-1 0 0,0 0 0,1 1 0,-1-1 0,0 0 0,1 1 0,-1-1 0,0 0 0,0 1 0,0-1 0,1 0 0,-1 1 0,0-1 0,0 1 0,0-1 0,0 0 0,1 1 0,-1-1 0,0 1 0,0-1 0,0 1 0,0-1 0,0 0 0,0 1 0,0-1 0,0 1 0,0-1 0,-1 1 0,1-1 0,0 0 0,0 1 0,0-1 0,0 1 0,-1-1 0,1 0 0,0 1 0,-6 18 0,-10 11 0,-7 17 0,26-47 0,-1 0 0,1-1 0,-1 1 0,1-1 0,-1 1 0,1-1 0,-1 0 0,1 0 0,-1 0 0,4-3 0,23-14-1650,10-16-5177,-18 8-1192</inkml:trace>
</inkml:ink>
</file>

<file path=ppt/ink/ink6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2.462"/>
    </inkml:context>
    <inkml:brush xml:id="br0">
      <inkml:brushProperty name="width" value="0.025" units="cm"/>
      <inkml:brushProperty name="height" value="0.025" units="cm"/>
    </inkml:brush>
  </inkml:definitions>
  <inkml:trace contextRef="#ctx0" brushRef="#br0">1 255 17489,'0'0'14728,"7"11"-15059,-5-7 398,20 29-934,8 7-3832,-7-15-1674,2-3-3370,-15-13 12079,-1 9 5359,3 2 2112,2-10-7149,-10-8-2696,1-1 1,0 0-1,0 0 1,1 0-1,-1-1 0,0 1 1,0-1-1,0 0 1,0-1-1,0 1 0,0-1 1,0 0-1,0 0 1,0-1-1,0 0 0,0 1 1,7-5-1,5-4-227,0-1 1,-1 0-1,19-17 0,3-2 47,-44 57 330,-9 8 245,11-28-242,0 1-1,0 0 1,1 1 0,0-1 0,0 0 0,1 1 0,0-1 0,1 1 0,0 0-1,0 0 1,1 10 0,0-18-113,1 0 1,-1 0-1,1 0 0,-1 0 0,1 0 0,0-1 0,-1 1 0,1 0 0,0 0 1,0-1-1,-1 1 0,1 0 0,0-1 0,0 1 0,0-1 0,0 1 1,0-1-1,0 1 0,0-1 0,0 0 0,0 1 0,0-1 0,0 0 0,0 0 1,1 0-1,-1 0 0,0 0 0,0 0 0,0 0 0,0 0 0,0 0 1,0-1-1,0 1 0,0 0 0,0-1 0,0 1 0,0-1 0,0 1 0,2-2 1,39-20 18,-18 2-359,-1-2 0,-1 0 0,-1-1 0,-1-2 0,-1 0-1,-2-1 1,0 0 0,17-39 0,-34 66 336,0-1 0,-1 0 0,1 0 0,0 0 0,0 1-1,0-1 1,0 0 0,0 0 0,0 0 0,0 1 0,0-1 0,-1 0 0,1 0 0,0 0 0,0 1-1,0-1 1,0 0 0,0 0 0,0 1 0,0-1 0,0 0 0,0 0 0,1 1 0,-1-1-1,0 0 1,0 0 0,0 0 0,0 1 0,0-1 0,0 0 0,0 0 0,0 0 0,1 1-1,-1-1 1,0 0 0,0 0 0,0 0 0,0 0 0,1 0 0,-1 1 0,0-1 0,0 0 0,0 0-1,1 0 1,-1 0 0,15-1 44,16-12 29,-20 3 30,0 0-1,-1-1 1,0 0-1,-1-1 1,0 0-1,-1 0 1,0-1-1,-1 0 1,0-1 0,-1 1-1,-1-1 1,0 0-1,-1-1 1,0 1-1,-1-1 1,-1 0-1,0-17 1,-20 69 1116,6 5-1217,0-1 0,3 2 0,2 0 0,1 0 0,3 0 0,1 0 0,7 71 0,-5-104-3,1 0-1,1 0 1,0 0 0,0 0-1,1-1 1,0 1 0,6 12-1,-18-72-946,-113-275 1927,122 325-977,1 0 0,-1 1 0,0-1 0,0 0 0,1 0 0,-1 0 0,0 0 0,0 0 0,0 0 0,1 0 0,-1 0 0,0 0 0,0 0 0,1 0 0,-1 0 0,0 0 0,0 0 0,1 0 0,-1-1 0,0 1 0,0 0 0,0 0 0,1 0 0,-1 0 0,0 0 0,0 0 0,0-1 0,1 1 0,-1 0 0,0 0 0,0 0 0,0 0 0,0-1 0,0 1 0,0 0 0,1 0 0,-1 0 0,0-1 0,0 1 0,0 0 0,0 0 0,0-1 0,0 1 0,0 0 0,0 0 0,0-1 0,0 1 0,0 0 0,0 0 0,0-1 0,0 1 0,0 0 0,0 0 0,0 0 0,0-1 0,0 1 0,-1 0 0,1 0 0,0 0 0,0-1 0,0 1 0,0 0 0,0 0 0,-1 0 0,1-1 0,13 9 0,-13-8 0,6 6-17,52 37-1834,-46-35 513,1-1 1,0 0 0,14 5 0,13 1-8326</inkml:trace>
</inkml:ink>
</file>

<file path=ppt/ink/ink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36.348"/>
    </inkml:context>
    <inkml:brush xml:id="br0">
      <inkml:brushProperty name="width" value="0.025" units="cm"/>
      <inkml:brushProperty name="height" value="0.025" units="cm"/>
    </inkml:brush>
  </inkml:definitions>
  <inkml:trace contextRef="#ctx0" brushRef="#br0">1 418 10025,'0'0'5371,"10"0"-5302,47-4 34,1-2 1,-1-3-1,62-17 0,16-3-89,283-58 76,205-34 605,-620 121-696,743-92 592,5 48 298,1008 108-131,-361-7-368,-771-40-284,-519-14-103,2687 66 667,-1066-96-579,1263-9 80,-2093 14 332,-116 0 969,-601 18-1342,191 4-527,-341 7-1619,-32-6 1633,1-1 1,0 1 0,0-1-1,-1 1 1,1 0-1,0-1 1,-1 1 0,1 0-1,0-1 1,-1 1-1,1 0 1,-1 0-1,1 0 1,-1 0 0,0 0-1,1-1 1,-1 1-1,0 0 1,0 0-1,1 1 1,-1 11-9350</inkml:trace>
</inkml:ink>
</file>

<file path=ppt/ink/ink6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081"/>
    </inkml:context>
    <inkml:brush xml:id="br0">
      <inkml:brushProperty name="width" value="0.025" units="cm"/>
      <inkml:brushProperty name="height" value="0.025" units="cm"/>
    </inkml:brush>
  </inkml:definitions>
  <inkml:trace contextRef="#ctx0" brushRef="#br0">150 237 14478,'-3'-2'519,"1"-1"1,-1 2-1,0-1 1,1 0-1,-1 0 1,0 1 0,0 0-1,0-1 1,0 1-1,0 0 1,-1 1-1,1-1 1,0 1-1,0-1 1,0 1-1,-1 0 1,1 0 0,0 0-1,0 1 1,-1-1-1,-4 2 1,5-1-360,0 1 1,0 0-1,0-1 1,0 1-1,1 0 1,-1 1-1,0-1 1,1 0-1,0 1 1,-1-1-1,1 1 1,0 0-1,-2 4 1,-2 2 66,1 1 0,0 0 0,1 0 0,0 0 1,0 0-1,1 1 0,0-1 0,-2 18 0,5-28-199,0 1 0,0 0 1,0 0-1,0 0 0,0 0 0,0 0 0,0 0 0,0-1 0,1 1 0,-1 0 0,0 0 0,1 0 1,-1 0-1,0-1 0,1 1 0,-1 0 0,1 0 0,-1-1 0,1 1 0,-1 0 0,1-1 0,0 1 1,-1 0-1,1-1 0,0 1 0,-1-1 0,1 1 0,0-1 0,0 0 0,-1 1 0,1-1 0,0 0 0,0 1 1,0-1-1,0 0 0,0 0 0,-1 0 0,1 0 0,0 0 0,0 0 0,0 0 0,0 0 0,0 0 1,-1 0-1,1 0 0,0-1 0,1 0 0,44-16 871,-16 0-851,-2-3 0,0 0 0,-2-1 0,0-2 0,31-36 0,-26 24-40,-3-1 0,-1-1 0,34-62 0,-98 182-8,-37 125 0,68-189 0,1-7 0,1-1 0,0 1 0,1 0 0,0 1 0,1-1 0,0 0 0,1 1 0,0-1 0,3 21 0,-2-32-123,1 1 0,0-1 0,0 1 0,0-1 0,0 0 0,0 0 0,1 0 0,-1 1 0,0-1 0,0 0 0,1-1 0,-1 1 0,1 0 0,-1 0 0,0 0 0,1-1 0,0 1 0,-1-1 0,1 1 0,-1-1 0,1 0 0,0 0 0,-1 0 0,1 0 0,0 0 0,-1 0 0,1 0 0,-1 0 0,1 0 0,1-1 0,5 0-1061,-1 0 0,1-1 0,-1 1 0,0-1 0,11-5 0,14-14-7171,-2-8-4660</inkml:trace>
</inkml:ink>
</file>

<file path=ppt/ink/ink6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442"/>
    </inkml:context>
    <inkml:brush xml:id="br0">
      <inkml:brushProperty name="width" value="0.025" units="cm"/>
      <inkml:brushProperty name="height" value="0.025" units="cm"/>
    </inkml:brush>
  </inkml:definitions>
  <inkml:trace contextRef="#ctx0" brushRef="#br0">169 4 17328,'0'0'6177,"-11"8"-4100,-14 11-666,0 1 0,1 1 1,1 1-1,-28 37 1,50-58-1407,0 0-1,0 0 1,0 0 0,1-1 0,-1 1-1,0 0 1,1 0 0,-1 0 0,1 0-1,-1 0 1,1 0 0,0 0 0,-1 0-1,1 0 1,0 0 0,0 1 0,0-1-1,0 0 1,0 0 0,0 0 0,0 0-1,0 0 1,0 0 0,0 0-1,0 0 1,1 2 0,1-2-3,-1 0-1,0-1 1,0 1 0,0 0-1,0-1 1,1 0 0,-1 1-1,0-1 1,1 0 0,-1 1 0,0-1-1,1 0 1,-1 0 0,0 0-1,1 0 1,-1 0 0,0-1-1,2 1 1,7-2-8,0 0-1,0-1 1,0 0-1,13-6 1,1-3 6,-1-2 0,0-1 0,-1 0 0,-1-2 0,0-1 0,-1 0 0,32-40 0,-58 66 0,-65 90 4,64-87-7,0 1 1,1 0-1,0 0 1,1 0-1,1 1 1,0 0-1,-4 18 1,8-29-50,0-1 1,-1 0-1,1 0 1,0 1-1,0-1 0,0 0 1,0 1-1,1-1 1,-1 0-1,0 0 0,0 1 1,1-1-1,-1 0 1,1 0-1,-1 1 0,1-1 1,0 0-1,-1 0 1,1 0-1,0 0 1,0 0-1,-1 0 0,1 0 1,0 0-1,2 1 1,0-1-126,-1 0 1,1 0-1,0 0 1,-1 0 0,1 0-1,0-1 1,0 1 0,-1-1-1,1 0 1,0 1-1,4-2 1,5 0-1025,-1-1-1,1 0 1,-1 0-1,21-8 1,13-13-4244,0-6-1634</inkml:trace>
</inkml:ink>
</file>

<file path=ppt/ink/ink6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816"/>
    </inkml:context>
    <inkml:brush xml:id="br0">
      <inkml:brushProperty name="width" value="0.025" units="cm"/>
      <inkml:brushProperty name="height" value="0.025" units="cm"/>
    </inkml:brush>
  </inkml:definitions>
  <inkml:trace contextRef="#ctx0" brushRef="#br0">268 21 10154,'0'0'9529,"-11"-5"-6636,10 4-2859,-2-1 117,0 1 0,0-1 0,0 0 1,0 1-1,0 0 0,0-1 0,-1 1 1,1 1-1,0-1 0,-1 0 1,1 1-1,-1 0 0,1-1 0,-1 2 1,1-1-1,-1 0 0,1 1 0,0-1 1,-1 1-1,1 0 0,0 0 0,-1 0 1,1 0-1,0 1 0,0 0 0,0-1 1,0 1-1,0 0 0,1 0 0,-1 1 1,-4 4-1,4-4 23,0 0 1,0 0-1,1 0 1,-1 0-1,1 1 1,0-1-1,0 1 1,0 0-1,0 0 1,1-1-1,-1 1 1,1 0-1,0 0 1,0 0-1,1 1 1,-1-1-1,1 0 1,0 7-1,0-10-160,1 0 0,-1 0 0,0 0 0,1 0 0,-1 0 0,1 0 0,0-1 0,-1 1 0,1 0 0,0 0 0,-1 0 0,1-1 0,0 1 0,0 0 0,0-1 0,0 1 0,0 0 0,-1-1 0,1 1 0,0-1 0,0 0 0,0 1 0,1-1 0,-1 0 0,0 1 0,0-1 0,1 0 0,37 3 138,-30-2-114,-2-1 41,12 1-233,0 1 1,-1 0-1,37 10 0,-52-10 122,1-1-1,0 1 0,0-1 0,-1 1 0,1 0 0,-1 1 1,1-1-1,-1 0 0,0 1 0,5 5 0,-6-6 57,-1 0 0,0 0 0,0 0 0,0 0 0,0 0 0,0 0 0,0 0-1,-1 1 1,1-1 0,-1 0 0,1 0 0,-1 1 0,0-1 0,0 0 0,0 1 0,0-1-1,-1 0 1,1 0 0,0 1 0,-2 3 0,-1-1 49,1 0-1,-1 0 1,0-1 0,-1 1 0,1-1 0,-1 0-1,1 1 1,-1-2 0,-1 1 0,1 0 0,0-1-1,-1 0 1,0 0 0,-9 5 0,-76 30 650,73-32-1356,-1-1-1,-27 5 1,31-9-1156,0 1 1,-1-2-1,-26-1 1,3-6-11579</inkml:trace>
</inkml:ink>
</file>

<file path=ppt/ink/ink6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7.328"/>
    </inkml:context>
    <inkml:brush xml:id="br0">
      <inkml:brushProperty name="width" value="0.025" units="cm"/>
      <inkml:brushProperty name="height" value="0.025" units="cm"/>
    </inkml:brush>
  </inkml:definitions>
  <inkml:trace contextRef="#ctx0" brushRef="#br0">395 0 18962,'-3'7'5770,"-9"9"-4473,2-3-789,-351 508 3651,353-509-10236,20-28 2573,24-34-2455,-1-3-1221</inkml:trace>
</inkml:ink>
</file>

<file path=ppt/ink/ink6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7.676"/>
    </inkml:context>
    <inkml:brush xml:id="br0">
      <inkml:brushProperty name="width" value="0.025" units="cm"/>
      <inkml:brushProperty name="height" value="0.025" units="cm"/>
    </inkml:brush>
  </inkml:definitions>
  <inkml:trace contextRef="#ctx0" brushRef="#br0">13 1 13132,'0'0'12332,"19"55"-10955,-19-5-736,-3 7-513,2 2-64,-2 1 0,2 1-160,1-3-544,-5-7-642,5-10-639,-2-9-578,-4-12-672,-5-14-4260</inkml:trace>
</inkml:ink>
</file>

<file path=ppt/ink/ink6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050"/>
    </inkml:context>
    <inkml:brush xml:id="br0">
      <inkml:brushProperty name="width" value="0.025" units="cm"/>
      <inkml:brushProperty name="height" value="0.025" units="cm"/>
    </inkml:brush>
  </inkml:definitions>
  <inkml:trace contextRef="#ctx0" brushRef="#br0">1 94 17392,'0'0'5809,"11"-1"-5222,72-10 619,138-37 0,-150 30-1173,-63 16-18,7-1-1,-1-1 1,29-1-1,-41 5-16,-1-1 1,1 1-1,0 0 0,0 0 1,0 0-1,-1 0 1,1 0-1,0 1 0,0-1 1,0 0-1,-1 1 0,1-1 1,0 1-1,0 0 0,-1-1 1,1 1-1,-1 0 0,1 0 1,-1 0-1,1 0 0,-1 1 1,1-1-1,-1 0 0,0 0 1,0 1-1,0-1 0,0 1 1,0-1-1,0 1 0,0 0 1,1 2-1,-1 9 247,0 1-1,-1-1 1,-1 1-1,0-1 1,0 0-1,-2 1 1,1-1-1,-2 0 1,0-1-1,0 1 1,-12 22-1,8-16-59,0-1 1,2 1-1,0 1 0,-3 22 0,9-42-179,0 1-1,0-1 1,0 1 0,0-1 0,-1 0 0,1 1 0,0-1 0,0 1-1,0-1 1,0 1 0,0-1 0,0 1 0,0-1 0,1 0-1,-1 1 1,0-1 0,0 1 0,0-1 0,0 1 0,1-1-1,-1 0 1,0 1 0,0-1 0,0 1 0,1-1 0,-1 0 0,0 1-1,1-1 1,-1 0 0,0 0 0,1 1 0,-1-1 0,1 0-1,0 1 1,15-6 165,15-20 78,20-35-99,-42 48-141,0 0-1,0 1 1,2 0 0,-1 0-1,1 1 1,1 0 0,13-8-1,-25 18-13,1-1 0,-1 1 1,1-1-1,0 1 0,-1 0 0,1 0 0,0-1 0,-1 1 0,1 0 0,0 0 0,-1 0 0,1 0 0,0 0 1,-1-1-1,1 1 0,0 1 0,-1-1 0,1 0 0,0 0 0,-1 0 0,1 0 0,0 0 0,-1 1 0,1-1 1,0 0-1,-1 0 0,1 1 0,-1-1 0,1 1 0,0-1 0,0 1 0,8 25 68,-9 47-91,-1-59-202,0-2 272,2 22-5091,-1-33 4794,1-1 0,-1 1-1,0 0 1,1-1 0,-1 1 0,1-1-1,-1 1 1,1 0 0,-1-1 0,1 1-1,-1-1 1,1 0 0,-1 1-1,1-1 1,0 1 0,-1-1 0,1 0-1,0 0 1,-1 1 0,1-1 0,0 0-1,0 0 1,-1 0 0,1 0 0,0 0-1,-1 0 1,1 0 0,0 0 0,0 0-1,-1 0 1,1 0 0,0 0-1,-1 0 1,1-1 0,0 1 0,0 0-1,-1 0 1,1-1 0,-1 1 0,1 0-1,0-1 1,0 0 0,17-11-7977</inkml:trace>
</inkml:ink>
</file>

<file path=ppt/ink/ink6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408"/>
    </inkml:context>
    <inkml:brush xml:id="br0">
      <inkml:brushProperty name="width" value="0.025" units="cm"/>
      <inkml:brushProperty name="height" value="0.025" units="cm"/>
    </inkml:brush>
  </inkml:definitions>
  <inkml:trace contextRef="#ctx0" brushRef="#br0">84 19 14990,'0'0'13191,"-9"6"-13159,5-4-26,0 1-1,0-1 0,1 1 1,-1 0-1,1 0 0,-1 1 1,1-1-1,0 1 0,0-1 1,1 1-1,-1 0 0,1 0 1,0 0-1,0 0 0,0 1 1,0-1-1,1 0 0,0 1 1,-1-1-1,2 1 0,-1 0 1,1-1-1,-1 7 0,2 14 17,0 0 0,1 0 0,1 0 0,2-1 0,0 1 0,2-1 0,1 0 0,0-1-1,24 44 1,-23-47 178,-1 0-1,-1 0 0,-1 1 0,0 0 0,-2 0 0,0 0 1,0 27-1,-3-39-106,-1 0 1,0 0-1,-1 0 1,0 0-1,-1 0 0,0-1 1,0 1-1,0 0 1,-1-1-1,-1 0 0,1 0 1,-1 0-1,-1 0 1,0-1-1,0 1 1,0-1-1,-1 0 0,0-1 1,0 1-1,-7 5 1,11-11-79,1 0 1,0 0-1,-1 1 1,1-1-1,-1 0 0,0-1 1,1 1-1,-1 0 1,1 0-1,-1-1 1,0 1-1,0-1 1,1 1-1,-1-1 0,0 0 1,0 0-1,0 0 1,0 0-1,-2 0 1,3-1-6,0 1 0,-1-1 0,1 0 0,0 1 0,0-1 0,0 0 0,0 0 0,0 0 0,0 0 0,0 0 0,0 0 0,0 0 0,0 0 0,1 0 0,-1-1 0,0 1 0,1 0 0,-1 0 0,0-2 1,-1-8 12,-1 1 1,2 0-1,-1 0 1,1-1-1,1-12 1,0-18-98,1-1 0,2 1-1,2-1 1,2 1 0,1 0 0,3 1 0,1 0-1,2 1 1,27-55 0,14-1 47,-32 57 59,27-58 0,-120 206 636,65-101-665,0 1-1,1-1 1,0 1 0,0 0 0,1 1 0,1-1 0,0 0 0,0 1 0,1-1-1,0 1 1,1 0 0,1 14 0,-1-23-46,1-1 0,-1 0 0,1 0-1,-1 1 1,1-1 0,-1 0 0,1 0 0,0 1 0,0-1 0,-1 0-1,1 0 1,0 0 0,0 0 0,0 0 0,0 0 0,0 0 0,0-1-1,1 1 1,-1 0 0,0-1 0,0 1 0,1-1 0,0 1 0,2 0-220,-1 0 0,0-1-1,1 0 1,-1 1 0,0-1 0,1-1 0,-1 1 0,0 0 0,6-2 0,-2 0-637,1 0 0,-1-1 1,1 0-1,-1 0 0,0-1 1,0 0-1,10-7 0,16-22-7070</inkml:trace>
</inkml:ink>
</file>

<file path=ppt/ink/ink6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783"/>
    </inkml:context>
    <inkml:brush xml:id="br0">
      <inkml:brushProperty name="width" value="0.025" units="cm"/>
      <inkml:brushProperty name="height" value="0.025" units="cm"/>
    </inkml:brush>
  </inkml:definitions>
  <inkml:trace contextRef="#ctx0" brushRef="#br0">91 1 7783,'0'0'18263,"-6"12"-17323,-9 16-240,1 0 0,2 1 0,1 1 0,2 0 0,0 0 0,-5 41 0,14-69-696,0 0-1,0 0 0,0 0 0,0 0 1,0 0-1,1 0 0,-1 0 1,1 0-1,-1 0 0,1-1 1,0 1-1,-1 0 0,1 0 1,0 0-1,0-1 0,0 1 1,1 0-1,-1-1 0,0 1 1,1-1-1,-1 0 0,1 1 1,-1-1-1,1 0 0,-1 0 1,1 0-1,0 0 0,0 0 1,0 0-1,-1-1 0,1 1 1,0 0-1,0-1 0,0 0 1,0 1-1,0-1 0,0 0 1,0 0-1,0 0 0,0 0 1,4-1-1,11-1-286,0 0 1,0-1-1,32-10 0,-29 8-466,-10 2 497,-2 1 83,0 0 1,1 0-1,-1 1 0,17-1 0,-24 2 205,0 0 1,1 0-1,-1 0 0,0 0 1,1 0-1,-1 1 1,0-1-1,1 0 0,-1 1 1,0 0-1,0-1 1,1 1-1,-1-1 0,0 1 1,0 0-1,0 0 1,0 0-1,0 0 0,0 0 1,0 0-1,0 0 1,0 0-1,-1 0 0,1 0 1,0 0-1,-1 0 1,1 1-1,-1-1 1,1 0-1,-1 0 0,1 1 1,-1-1-1,0 0 1,0 1-1,0-1 0,0 3 1,0 7 108,0-1 0,-1 1 0,0 0-1,-1 0 1,0-1 0,-1 0 0,0 1 0,0-1 0,-7 12 0,8-17-101,-1 0 0,1 0 0,-1-1 0,0 0-1,0 1 1,-1-1 0,1 0 0,-1 0 0,0-1 0,0 1-1,0-1 1,0 0 0,-1 0 0,1 0 0,-1-1 0,0 0 0,0 0-1,0 0 1,0 0 0,-10 1 0,14-2-154,-1-1 1,1 0-1,0 0 1,-1 0-1,1 0 1,-1-1-1,1 1 0,0 0 1,-1 0-1,1-1 1,0 1-1,-1-1 1,1 1-1,0-1 0,0 0 1,-1 1-1,1-1 1,0 0-1,0 0 1,0 0-1,0 0 1,0 0-1,0 0 0,0 0 1,1 0-1,-1 0 1,-1-3-1,0 0-526,1 1 1,0-1-1,0 0 0,0 0 0,0 0 0,0 0 1,1-1-1,0 1 0,0 0 0,0-5 0,0 3-450,1 0 0,0 0 0,0 0-1,1 0 1,0 1 0,5-12-1,-7 15 815,1 0 0,0 0 0,1 0-1,-1 0 1,0 0 0,0 1 0,1-1 0,-1 0-1,1 1 1,0-1 0,-1 1 0,1-1 0,0 1-1,0 0 1,0 0 0,0 0 0,3-1 0,9 0-4837</inkml:trace>
</inkml:ink>
</file>

<file path=ppt/ink/ink6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9.509"/>
    </inkml:context>
    <inkml:brush xml:id="br0">
      <inkml:brushProperty name="width" value="0.025" units="cm"/>
      <inkml:brushProperty name="height" value="0.025" units="cm"/>
    </inkml:brush>
  </inkml:definitions>
  <inkml:trace contextRef="#ctx0" brushRef="#br0">215 426 14253,'0'0'7827,"-11"3"-6253,-2 2-1067,-1 0-1,1 1 1,0 1 0,1 0-1,0 0 1,0 2-1,0-1 1,-19 20-1,19-17 121,7-6-414,-1-1 0,1 1 0,0 0 0,0 1 0,0-1 0,1 1 0,0 0 0,0 0 0,0 1 0,1-1 0,0 1 0,-3 10 0,6-17-220,0 1 1,1-1 0,-1 1-1,0 0 1,1-1 0,-1 1 0,1-1-1,-1 1 1,1-1 0,-1 1-1,1-1 1,-1 0 0,1 1 0,0-1-1,-1 0 1,1 1 0,-1-1-1,1 0 1,0 0 0,-1 1 0,1-1-1,0 0 1,0 0 0,-1 0-1,1 0 1,0 0 0,-1 0 0,1 0-1,0 0 1,-1 0 0,2-1-1,27-2-112,-21 0 66,0-1 0,0-1-1,0 1 1,0-2 0,-1 1-1,1-1 1,-1 0 0,-1 0-1,1-1 1,-1 0 0,0 0-1,-1 0 1,9-14 0,1-5-152,-1-1 0,20-52 0,-25 52 240,-6 19 226,-8 25-141,2-9-78,1 0 0,1 0 0,-1 0 0,1 1 0,1-1 0,0 14 0,0-22-39,0 1 0,0 0 1,0-1-1,0 1 0,1-1 0,-1 1 0,0 0 0,1-1 1,-1 1-1,0-1 0,1 1 0,-1-1 0,1 1 1,-1-1-1,1 1 0,-1-1 0,1 0 0,-1 1 1,1-1-1,-1 0 0,1 1 0,0-1 0,-1 0 0,1 0 1,-1 1-1,1-1 0,0 0 0,-1 0 0,1 0 1,0 0-1,-1 0 0,1 0 0,0 0 0,-1 0 1,1 0-1,-1 0 0,1 0 0,0-1 0,-1 1 0,1 0 1,0 0-1,-1-1 0,1 1 0,-1 0 0,1-1 1,-1 1-1,1 0 0,0-1 0,31-19 412,-8-3-295,-1-1 0,-1-1 0,-1-1 0,-1-1 0,-2-1 0,-1-1 0,-1 0-1,-1-1 1,-1-1 0,-2 0 0,-1 0 0,11-61 0,-53 151-120,0 13 0,-23 84 0,46-128 0,2-1 0,0 2 0,2-1 0,1 0 0,2 1 0,2 42 0,0-67 0,0 0 0,-1 0 0,1 0 0,1 0 0,-1-1 0,0 1 0,1 0 0,0-1 0,0 1 0,0-1 0,0 0 0,5 5 0,-6-6 0,0-1 0,0 0 0,1 0 0,-1 0 0,1 0 0,-1 0 0,1 0 0,-1 0 0,1 0 0,0 0 0,-1-1 0,1 1 0,0-1 0,-1 1 0,1-1 0,0 0 0,0 1 0,0-1 0,-1 0 0,1 0 0,0 0 0,0-1 0,0 1 0,-1 0 0,1-1 0,0 1 0,-1-1 0,1 1 0,2-3 0,-2 2 0,0-1 0,0-1 0,0 1 0,0 0 0,-1 0 0,1-1 0,-1 1 0,1-1 0,-1 1 0,0-1 0,0 1 0,0-1 0,-1 0 0,1 0 0,0 1 0,-1-1 0,0 0 0,0 0 0,0 0 0,0 0 0,0 1 0,-1-1 0,0-3 0,0-5 0,0 1 0,-1-1 0,-1 1 0,-6-20 0,-7 0 0,-1 1 0,-1 1 0,-29-35 0,-14-21 0,62 84 0,-1 0 0,0-1 0,0 1 0,0 0 0,0-1 0,1 1 0,-1 0 0,0 0 0,0-1 0,1 1 0,-1 0 0,0 0 0,0-1 0,1 1 0,-1 0 0,0 0 0,1 0 0,-1-1 0,0 1 0,1 0 0,-1 0 0,0 0 0,1 0 0,-1 0 0,0 0 0,1 0 0,-1 0 0,0 0 0,1 0 0,-1 0 0,0 0 0,1 0 0,-1 0 0,1 0 0,-1 0 0,0 0 0,1 1 0,-1-1 0,25 1-288,-1 1-1,30 8 1,41 3-3710,-41-12-4688</inkml:trace>
</inkml:ink>
</file>

<file path=ppt/ink/ink6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4.643"/>
    </inkml:context>
    <inkml:brush xml:id="br0">
      <inkml:brushProperty name="width" value="0.025" units="cm"/>
      <inkml:brushProperty name="height" value="0.025" units="cm"/>
    </inkml:brush>
  </inkml:definitions>
  <inkml:trace contextRef="#ctx0" brushRef="#br0">284 42 8456,'0'0'13506,"-12"-7"-11269,-39-22-598,48 28-1561,0 0 1,0 0 0,0 0-1,0 0 1,0 1-1,0-1 1,0 1 0,0 0-1,0 0 1,0 0-1,0 1 1,0-1 0,0 1-1,0-1 1,0 1-1,0 0 1,0 0 0,1 0-1,-1 1 1,0-1-1,1 1 1,-1-1 0,1 1-1,-1 0 1,-1 2-1,-5 4 36,1 0-1,0 1 1,1 0-1,-10 16 0,3-3 232,1 2-1,0-1 1,2 2-1,-13 45 0,18-52-200,2 0-1,0 0 0,1 1 0,1-1 0,1 1 0,1-1 0,3 33 0,-2-47-134,-1 1 0,1-1 1,1 0-1,-1 1 0,1-1 0,0 0 1,-1 0-1,2 0 0,-1 0 0,0 0 1,1 0-1,0-1 0,0 1 0,0-1 1,0 0-1,1 0 0,-1 0 0,6 3 1,-3-2 6,1-1 0,-1 0 0,1 0 0,0-1 0,0 0 0,0 0 0,0-1 0,0 0 0,0 0 0,14-1 0,-10 0 6,-1 0-1,1-1 0,-1-1 0,0 0 0,0 0 0,0-1 0,0 0 0,0-1 0,-1 0 0,1 0 0,-1-1 0,0 0 0,0-1 0,-1 0 0,0 0 0,10-10 0,-15 12 6,0 0-1,0-1 1,0 1-1,0-1 1,-1 1 0,0-1-1,0 0 1,0 0-1,-1 0 1,1 0 0,-1-1-1,0 1 1,-1 0-1,1-10 1,-1 12-15,-1 0 0,1 1-1,-1-1 1,1 0 0,-1 0 0,0 1 0,0-1 0,-1 0-1,1 1 1,0-1 0,-1 1 0,1 0 0,-1-1 0,0 1-1,0 0 1,0 0 0,0 0 0,0 0 0,0 1 0,-1-1-1,1 0 1,-1 1 0,1 0 0,-1-1 0,1 1 0,-1 0-1,0 0 1,-4 0 0,-4-2-12,0 1 0,0 0 0,-1 1 0,1 1 0,-1 0 0,-21 2 0,27-1 0,1 0 0,-1 0 0,0 0 0,1 1 0,-1 0 0,1 0 0,0 0 0,0 1 0,0-1 0,0 1 0,0 0 0,0 1 0,1-1 0,0 1 0,-7 7 0,11-11 0,-1 0 0,1 1 0,0-1 0,-1 0 0,1 1 0,-1-1 0,1 1 0,0-1 0,-1 0 0,1 1 0,0-1 0,0 1 0,-1-1 0,1 1 0,0-1 0,0 1 0,0-1 0,0 1 0,-1-1 0,1 1 0,0-1 0,0 1 0,0 0 0,0-1 0,0 1 0,0-1 0,1 1 0,-1-1 0,0 1 0,0-1 0,0 1 0,0-1 0,1 1 0,-1-1 0,0 1 0,0-1 0,1 1 0,-1-1 0,0 0 0,1 1 0,-1-1 0,0 0 0,1 1 0,30 3 0,35-16 0,-42 4 0,-1-1 0,0-1 0,-1-2 0,0 0 0,-1-1 0,-1-1 0,0-1 0,0-1 0,-2 0 0,0-2 0,24-30 0,-42 48 0,0 1 0,0-1 0,0 0 0,0 0 0,0 0 0,0 0 0,0 0 0,0 1 0,0-1 0,0 0 0,0 0 0,0 0 0,0 0 0,0 1 0,0-1 0,0 0 0,0 0 0,0 0 0,0 0 0,0 0 0,0 1 0,0-1 0,0 0 0,0 0 0,0 0 0,0 0 0,0 0 0,1 0 0,-1 1 0,0-1 0,0 0 0,0 0 0,0 0 0,0 0 0,0 0 0,1 0 0,-1 0 0,0 0 0,0 0 0,0 0 0,0 0 0,0 0 0,1 0 0,-1 1 0,0-1 0,0 0 0,0 0 0,0 0 0,0 0 0,1-1 0,-1 1 0,0 0 0,0 0 0,0 0 0,0 0 0,1 0 0,-1 0 0,0 0 0,0 0 0,0 0 0,0 0 0,0 0 0,0 0 0,1 0 0,-1-1 0,0 1 0,0 0 0,0 0 0,1 25 0,-6 30 0,-12 11 0,10-43 0,1 0 0,-4 29 0,10-51-67,-1 0-1,1 0 1,0-1 0,0 1-1,0 0 1,0-1 0,0 1 0,0 0-1,0 0 1,0-1 0,1 1-1,-1 0 1,0 0 0,0-1-1,0 1 1,1 0 0,-1-1-1,0 1 1,1 0 0,-1-1 0,1 1-1,-1-1 1,1 1 0,-1-1-1,1 1 1,-1-1 0,1 1-1,0-1 1,-1 1 0,1-1-1,-1 0 1,1 1 0,0-1 0,-1 0-1,1 1 1,0-1 0,0 0-1,-1 0 1,1 0 0,0 0-1,0 0 1,-1 0 0,1 0-1,0 0 1,-1 0 0,1 0 0,0 0-1,0 0 1,-1-1 0,1 1-1,0 0 1,0-1 0,39-17-6792,-5-7-588</inkml:trace>
</inkml:ink>
</file>

<file path=ppt/ink/ink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08.268"/>
    </inkml:context>
    <inkml:brush xml:id="br0">
      <inkml:brushProperty name="width" value="0.025" units="cm"/>
      <inkml:brushProperty name="height" value="0.025" units="cm"/>
    </inkml:brush>
  </inkml:definitions>
  <inkml:trace contextRef="#ctx0" brushRef="#br0">7187 719 16784,'-360'-128'253,"-196"-64"-1292,372 138 1299,-203-33-1,-407-2 1251,-7 55-621,330 17-106,311 10-608,-826 0 146,837 22-326,0 6 1,1 8-1,2 5 0,1 7 0,2 6 1,2 6-1,3 7 0,-227 133 0,280-138 170,2 3-1,3 4 1,2 4 0,3 2-1,4 4 1,-110 143-1,141-161-73,3 2 1,3 1-1,2 2 0,3 0 1,2 3-1,3 0 0,3 1 1,2 1-1,4 1 0,2 0 1,-6 85-1,18-108-93,2 0 0,1 0-1,2 0 1,2-1 0,2 0 0,2 0 0,27 73 0,-16-66-5,1 0 1,3-2 0,2 0 0,2-2-1,60 70 1,-35-56 1,3-2 0,3-2 0,1-3-1,3-3 1,2-3 0,2-2 0,1-4 0,102 42-1,-37-30 28,3-6-1,1-6 0,202 30 0,437 10 594,441-60 714,-861-36-1217,600-106 0,-653 59-50,-3-12 1,361-145-1,-220 24 520,-334 139-348,199-143 0,-245 153-156,-3-3 0,-2-3 0,-2-1 0,54-73-1,-74 81-28,-3-2 1,-1-1-1,-3-1 0,-2-2 0,-2 0 0,21-73 0,-34 90-24,-2 0 0,-1-1 0,-2-1 0,-2 1 0,-1-1 0,-2 0-1,-1 1 1,-2-1 0,-2 0 0,-1 1 0,-2 0 0,-2 0 0,-1 0 0,-2 2 0,-1-1 0,-2 1 0,-33-55 0,5 26 60,-3 2 1,-2 1 0,-3 3 0,-3 3 0,-2 1 0,-2 4 0,-2 1 0,-77-45 0,17 21 212,-3 6 0,-2 6-1,-218-75 1,181 85-121,-2 7 1,-261-35-1,209 55-262,-333 8-1,-220 77-2609,4 63-4345,264-25-1630</inkml:trace>
</inkml:ink>
</file>

<file path=ppt/ink/ink6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5.202"/>
    </inkml:context>
    <inkml:brush xml:id="br0">
      <inkml:brushProperty name="width" value="0.025" units="cm"/>
      <inkml:brushProperty name="height" value="0.025" units="cm"/>
    </inkml:brush>
  </inkml:definitions>
  <inkml:trace contextRef="#ctx0" brushRef="#br0">135 1 14574,'0'0'12267,"-11"15"-11701,-6 11-74,0 0 1,2 2-1,1 0 0,-19 56 0,26-63-170,1 1 0,1 0 1,1 0-1,1 0 0,1 0 0,1 0 0,1 1 0,4 28 0,-3-48-322,-1 0 0,1 1 0,1-1 0,-1 0 0,0 0 0,1 0 0,-1 0 0,1 0 0,0-1 0,0 1 0,0 0 0,0-1 0,1 1 0,-1-1 0,1 0 0,-1 0 0,5 3 0,-1-2 0,-1-1 0,1 1 0,-1-1 0,1 0 0,0-1 0,0 1 0,0-1 0,0-1 0,8 1 0,-4 0 0,1-2 0,0 1 0,-1-1 0,1-1 0,-1 0 0,1-1 0,-1 0 0,0 0 0,0-1 0,17-9 0,-18 7 0,0-1 0,-1 0 0,0 0 0,0 0 0,0-1 0,6-9 0,-12 14 0,0 1 0,0-1 0,0 0 0,0 0 0,-1 0 0,1 0 0,-1 0 0,0 0 0,0-1 0,0 1 0,0 0 0,0-1 0,-1 1 0,0 0 0,1-1 0,-1 1 0,-1-1 0,1 1 0,0-1 0,-1 1 0,1 0 0,-1-1 0,-2-3 0,1 4 0,0 1 0,0 0 0,0-1 0,0 1 0,0 0 0,0 0 0,-1 0 0,1 1 0,-1-1 0,1 1 0,-1-1 0,0 1 0,0 0 0,0 0 0,0 0 0,1 0 0,-1 1 0,0-1 0,0 1 0,-4-1 0,-67 1 0,66 1 0,0-1 0,1 2 0,-1-1 0,1 1 0,-1 0 0,-11 6 0,16-7 0,0 0 0,0 0 0,1 1 0,-1-1 0,0 1 0,1 0 0,-1 0 0,1 0 0,-1 0 0,1 0 0,0 0 0,0 1 0,0-1 0,0 1 0,0 0 0,-1 4 0,3-7 0,0 0 0,-1 1 0,2-1 0,-1 0 0,0 1 0,0-1 0,0 0 0,0 1 0,0-1 0,0 0 0,0 0 0,0 1 0,0-1 0,1 0 0,-1 1 0,0-1 0,0 0 0,0 0 0,0 1 0,1-1 0,-1 0 0,0 0 0,0 0 0,1 1 0,-1-1 0,0 0 0,0 0 0,1 0 0,-1 0 0,0 0 0,1 0 0,-1 1 0,0-1 0,1 0 0,-1 0 0,0 0 0,0 0 0,1 0 0,-1 0 0,0 0 0,1 0 0,-1 0 0,0 0 0,1-1 0,19 0 0,-18 1 0,14-3 0,-1-1 0,1-1 0,-1 0 0,0-1 0,0 0 0,0-1 0,-1-1 0,19-13 0,0-3 0,-2-1 0,36-36 0,-67 60 0,0 1 0,0 0 0,0-1 0,1 1 0,-1 0 0,0 0 0,0-1 0,1 1 0,-1 0 0,0 0 0,1-1 0,-1 1 0,0 0 0,0 0 0,1 0 0,-1 0 0,1 0 0,-1-1 0,0 1 0,1 0 0,-1 0 0,0 0 0,1 0 0,-1 0 0,0 0 0,1 0 0,-1 0 0,1 0 0,-1 0 0,0 0 0,1 1 0,-1-1 0,1 0 0,4 13 0,-4 28 0,-2-34 0,0 25 0,-3-1 0,0 0 0,-2 0 0,-1 0 0,-1-1 0,-20 45 0,26-68-55,-4 15-1914,0-15-2349</inkml:trace>
</inkml:ink>
</file>

<file path=ppt/ink/ink6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3:33.840"/>
    </inkml:context>
    <inkml:brush xml:id="br0">
      <inkml:brushProperty name="width" value="0.025" units="cm"/>
      <inkml:brushProperty name="height" value="0.025" units="cm"/>
    </inkml:brush>
  </inkml:definitions>
  <inkml:trace contextRef="#ctx0" brushRef="#br0">937 792 7591,'0'0'8510,"10"-5"-5932,-1-1-1523,1 0 0,-1 0-1,-1-1 1,1-1 0,7-8 0,-12 12-637,0-1 1,-1 1 0,0-1 0,0 1-1,0-1 1,-1 0 0,1 0-1,-1 0 1,0-1 0,-1 1-1,1 0 1,-1-1 0,0 1 0,0-11-1,-1-5-304,-1 0 0,-1 0 0,-1 0-1,0 1 1,-2-1 0,0 1 0,-1 0-1,-2 1 1,0-1 0,0 1 0,-2 1-1,-17-26 1,7 16-114,-1 0 0,-1 1 0,-1 1 0,-1 2 0,-2 0 0,-47-34 0,52 44 0,-1 0 0,-1 2 0,0 1 0,0 1 0,-1 1 0,0 0 0,-1 2 0,0 1 0,-45-5 0,40 9 0,-233-32 0,180 21 13,77 13-18,0-1 0,0 1 0,0 0 0,1 1 0,-1-1 0,0 1-1,1 0 1,-1 1 0,0-1 0,1 1 0,0 0 0,-6 3 0,10-4-83,0-1 0,0 0 0,1 1 0,-1-1 1,0 0-1,1 1 0,-1-1 0,1 1 0,-1-1 1,1 1-1,-1 0 0,1-1 0,-1 1 1,1 0-1,-1-1 0,1 1 0,-1 0 0,1-1 1,0 1-1,0 0 0,-1 0 0,1-1 0,0 2 1,12 7-3868,28-5-4520,-21-4 2470</inkml:trace>
</inkml:ink>
</file>

<file path=ppt/ink/ink6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3:34.309"/>
    </inkml:context>
    <inkml:brush xml:id="br0">
      <inkml:brushProperty name="width" value="0.025" units="cm"/>
      <inkml:brushProperty name="height" value="0.025" units="cm"/>
    </inkml:brush>
  </inkml:definitions>
  <inkml:trace contextRef="#ctx0" brushRef="#br0">404 228 2146,'0'0'561,"2"-11"1825,13-45 1540,0 9 4256,31-67 1,-53 117-5629,-25 14-2524,-26 19 408,-65 31-1,70-41 181,2 3-1,-53 39 1,99-64-614,1-1-1,-1 1 1,1 1 0,0-1 0,0 0 0,0 1 0,0 0-1,1 0 1,0 0 0,0 1 0,0-1 0,-3 9-1,6-11-10,-1 0-1,1 0 0,-1 0 0,1 0 0,0 0 0,0 0 0,1 0 0,-1 0 1,0 0-1,1-1 0,0 1 0,0 0 0,0 0 0,0 0 0,0-1 0,0 1 1,1 0-1,-1-1 0,1 1 0,0-1 0,0 0 0,0 0 0,0 1 0,0-1 1,0-1-1,1 1 0,2 2 0,19 13-86,1-2 0,1 0 1,1-1-1,0-2 0,48 15 0,149 30-2661,-213-55 2576,165 29-2462,-58-23-5016,-86-8-233</inkml:trace>
</inkml:ink>
</file>

<file path=ppt/ink/ink6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1.787"/>
    </inkml:context>
    <inkml:brush xml:id="br0">
      <inkml:brushProperty name="width" value="0.025" units="cm"/>
      <inkml:brushProperty name="height" value="0.025" units="cm"/>
    </inkml:brush>
  </inkml:definitions>
  <inkml:trace contextRef="#ctx0" brushRef="#br0">7 1028 8520,'0'0'15401,"-2"-10"-14365,0-5-640,1 1 1,0 0-1,1-1 1,1 1-1,0-1 1,5-23-1,30-102 1245,-19 79-1253,89-296 442,-23 85-880,-80 260-124,5-33-1836,-8 45 1900,0 0 0,0 0 0,0 0 0,0-1 0,0 1 0,0 0 0,0 0 0,0 0 0,0 0 0,0-1 0,0 1 0,0 0 0,0 0 0,0 0 0,0 0 0,0-1 0,0 1 0,0 0 0,0 0 0,0 0 0,0 0 0,0 0 0,-1-1 0,1 1 0,0 0 0,0 0 0,0 0 0,0 0 0,0 0-1,0 0 1,-1-1 0,1 1 0,0 0 0,0 0 0,0 0 0,0 0 0,-1 0 0,1 0 0,0 0 0,0 0 0,0 0 0,0 0 0,-1 0 0,1 0 0,0 0 0,0 0 0,0 0 0,0 0 0,-1 0 0,1 0 0,0 0 0,0 0 0,0 0 0,-1 0 0,-1 1-1414,-13 0-5773</inkml:trace>
</inkml:ink>
</file>

<file path=ppt/ink/ink6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2.224"/>
    </inkml:context>
    <inkml:brush xml:id="br0">
      <inkml:brushProperty name="width" value="0.025" units="cm"/>
      <inkml:brushProperty name="height" value="0.025" units="cm"/>
    </inkml:brush>
  </inkml:definitions>
  <inkml:trace contextRef="#ctx0" brushRef="#br0">0 604 18225,'0'0'5130,"16"-14"-4382,23-24-33,-1-3 0,-2-1 1,41-62-1,-27 25-380,-3-1-1,45-107 1,-82 169 258,-8 42-257,-2 141-58,1 202-636,0-342-400,1 1 0,1-1 0,11 44 0,-11-58-376,2 1-1,-1-1 1,1 0-1,0 0 0,14 19 1,-2-8-6153</inkml:trace>
</inkml:ink>
</file>

<file path=ppt/ink/ink6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2.676"/>
    </inkml:context>
    <inkml:brush xml:id="br0">
      <inkml:brushProperty name="width" value="0.025" units="cm"/>
      <inkml:brushProperty name="height" value="0.025" units="cm"/>
    </inkml:brush>
  </inkml:definitions>
  <inkml:trace contextRef="#ctx0" brushRef="#br0">119 0 17168,'0'0'1639,"0"14"294,-5 186 1401,-54 290-1090,34-319-1630,14-58-4997,9-102 1740,2-11 2529,0 0 0,0 0 0,0 1 0,0-1 0,0 0 0,0 0 0,0 0 0,0 0 0,-1 0 0,1 0 0,0 1 0,0-1 0,0 0 0,0 0 0,0 0 0,0 0 0,0 0 0,-1 0 0,1 0 0,0 0 0,0 0 0,0 0 0,0 0 0,0 0 0,0 0 0,-1 0 0,1 0 0,0 1 0,0-1 0,0 0 0,0 0 0,0-1 0,-1 1 0,1 0 0,0 0 0,0 0 1,0 0-1,0 0 0,0 0 0,0 0 0,-1 0 0,1 0 0,0 0 0,0 0 0,0 0 0,0 0 0,0 0 0,0 0 0,0-1 0,-1 1 0,1 0 0,0 0 0,0 0 0,0 0 0,0 0 0,0 0 0,0-1 0,0 1 0,0 0 0,0 0 0,0 0 0,0 0 0,0 0 0,0-1 0,-10-17-8379</inkml:trace>
</inkml:ink>
</file>

<file path=ppt/ink/ink6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3.035"/>
    </inkml:context>
    <inkml:brush xml:id="br0">
      <inkml:brushProperty name="width" value="0.025" units="cm"/>
      <inkml:brushProperty name="height" value="0.025" units="cm"/>
    </inkml:brush>
  </inkml:definitions>
  <inkml:trace contextRef="#ctx0" brushRef="#br0">77 0 13068,'-27'137'1889,"5"0"-1,6 1 1,4 257-1,13-381-1694,1 1 0,0 0-1,1-1 1,1 1 0,0-1 0,1 0-1,9 21 1,-12-32-149,-1 0 0,0 0 0,1-1 0,0 1 0,0 0 0,-1-1-1,1 1 1,1-1 0,-1 0 0,0 0 0,1 0 0,-1 0 0,1 0 0,-1 0 0,1-1 0,0 1-1,0-1 1,0 0 0,0 0 0,0 0 0,0 0 0,0 0 0,0-1 0,0 1 0,0-1 0,0 0-1,1 0 1,-1 0 0,0 0 0,0-1 0,0 1 0,0-1 0,0 0 0,0 0 0,0 0 0,0 0-1,0 0 1,0-1 0,0 1 0,-1-1 0,1 0 0,2-2 0,5-3 120,-1 0 1,0-1 0,0-1-1,-1 1 1,0-1 0,0-1-1,6-10 1,43-80 520,-44 77-573,128-264 756,-91 159-3819,-23 44-4060</inkml:trace>
</inkml:ink>
</file>

<file path=ppt/ink/ink6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4"/>
    </inkml:context>
    <inkml:brush xml:id="br0">
      <inkml:brushProperty name="width" value="0.025" units="cm"/>
      <inkml:brushProperty name="height" value="0.025" units="cm"/>
    </inkml:brush>
  </inkml:definitions>
  <inkml:trace contextRef="#ctx0" brushRef="#br0">20 1 6822,'0'0'11499,"-5"15"-11226,2-6-239,0 1 0,0-1 1,1 1-1,1-1 0,-1 1 0,2 0 1,-1-1-1,1 1 0,1 0 1,-1 0-1,2-1 0,0 1 1,4 13-1,1-1 76,2-1-1,0 0 1,2-1 0,0 0-1,1 0 1,2-2-1,-1 1 1,2-2 0,26 25-1,-16-20 100,1-2 0,1-1-1,1-1 1,1-1 0,0-1-1,34 11 1,118 45 165,162 74-177,-183-56 1070,294 221-1,111 158 910,-524-434-2171,68 60 110,545 436 507,212 77 115,-704-493-665,4-8 0,5-8 0,336 143 0,-17-76 268,174 73-162,-609-216-63,-2 3 0,0 3 0,-2 1 0,-2 3 0,-1 2 1,59 55-1,-102-85-672,0-1-1,-1 1 1,0 0 0,0 0 0,0 1 0,-1-1-1,5 9 1,-8-14 420,0 1-1,0-1 1,0 0-1,0 1 1,0-1-1,0 0 1,0 1-1,0-1 1,0 0-1,0 1 1,0-1-1,0 0 1,0 1 0,0-1-1,0 0 1,-1 1-1,1-1 1,0 0-1,0 1 1,0-1-1,-1 0 1,1 0-1,0 1 1,0-1-1,0 0 1,-1 0-1,1 1 1,0-1-1,-1 0 1,1 0-1,0 0 1,-1 0-1,1 1 1,0-1 0,0 0-1,-1 0 1,1 0-1,0 0 1,-1 0-1,1 0 1,-1 0-1,1 0 1,0 0-1,-1 0 1,1 0-1,-1 0 1,-22-1-3611,20 1 2464,-51-7-12575</inkml:trace>
</inkml:ink>
</file>

<file path=ppt/ink/ink6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4.750"/>
    </inkml:context>
    <inkml:brush xml:id="br0">
      <inkml:brushProperty name="width" value="0.025" units="cm"/>
      <inkml:brushProperty name="height" value="0.025" units="cm"/>
    </inkml:brush>
  </inkml:definitions>
  <inkml:trace contextRef="#ctx0" brushRef="#br0">1 0 16592,'10'10'2882,"402"326"-2284,-310-259-603,673 479 2074,-365-269 37,763 455-299,-655-430-1346,229 123 1076,37-71 71,-427-229-1172,150 59 321,-13 28-199,-298-116-488,78 38-343,-253-134 21,0-1-1,0-1 1,1 0 0,0-2-1,36 5 1,-51-10-121,1 0 1,0-1-1,0 1 0,0-2 0,-1 1 1,1-1-1,0-1 0,-1 0 0,1 0 1,-1 0-1,1-1 0,-1 1 0,0-2 1,0 1-1,0-1 0,-1 0 1,1-1-1,-1 0 0,9-8 0,43-62-6743</inkml:trace>
</inkml:ink>
</file>

<file path=ppt/ink/ink6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432"/>
    </inkml:context>
    <inkml:brush xml:id="br0">
      <inkml:brushProperty name="width" value="0.025" units="cm"/>
      <inkml:brushProperty name="height" value="0.025" units="cm"/>
    </inkml:brush>
  </inkml:definitions>
  <inkml:trace contextRef="#ctx0" brushRef="#br0">1 0 18353,'87'6'929,"-10"-1"224,-1 5-160,-7 1-384,-6 2 256,-2 3 224,-7 2-577,-1 0-384,1 2-96,1-4-96,-1-3-1153,-4-5-448,-8-8-1026,-7-12-3171</inkml:trace>
</inkml:ink>
</file>

<file path=ppt/ink/ink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44.020"/>
    </inkml:context>
    <inkml:brush xml:id="br0">
      <inkml:brushProperty name="width" value="0.025" units="cm"/>
      <inkml:brushProperty name="height" value="0.025" units="cm"/>
    </inkml:brush>
  </inkml:definitions>
  <inkml:trace contextRef="#ctx0" brushRef="#br0">2510 48 16047,'-97'-18'42,"0"4"0,-1 4 0,-1 5-1,1 4 1,-158 19 0,185-5-140,-1 4 0,2 3 0,1 3 0,0 3 0,2 3 0,1 3 0,-98 65 0,43-14 375,3 6 1,-188 183-1,230-195 163,2 3 0,4 3 0,-76 120 0,116-156-318,3 1 1,2 1-1,2 1 1,3 1-1,1 1 0,3 0 1,2 2-1,-10 81 1,19-82-98,3 1 1,2-1-1,2 1 1,3-1-1,2 0 1,2 0-1,2-1 1,3 0-1,2-1 1,2 0-1,3-2 1,1 0-1,3-2 1,2 0-1,1-2 1,3-1-1,71 78 1,-60-82-22,1-1 0,2-3-1,1-1 1,2-3 0,1-2 0,1-2 0,2-2 0,1-2 0,0-3 0,106 27 0,-55-25 24,2-5-1,0-5 1,1-4 0,212-11-1,-209-7 11,0-4 1,0-6-1,-2-4 0,-1-5 0,180-73 1,-193 60 144,-2-4 1,-2-3 0,-3-5 0,-1-4 0,-4-3-1,104-98 1,-133 106 72,-3-3-1,-2-2 1,-2-2 0,-3-2-1,-3-2 1,-2-1 0,35-86-1,-50 95-127,-3-2 0,-2 0 0,-3-1 1,-2 0-1,-3-1 0,-2-1 0,-3 1 0,-3-1 0,-7-87 0,0 107-121,-1 1-1,-3 0 1,-1 0-1,-2 1 1,-1 0 0,-3 1-1,0 1 1,-3 0-1,0 1 1,-3 1 0,-1 1-1,-1 2 1,-1 0-1,-2 1 1,-1 2 0,-51-40-1,34 34-11,-1 3 0,-2 1 0,-1 2 1,-2 3-1,0 2 0,-1 2 0,-1 3 0,-1 1 0,-1 4 0,0 1 0,-72-5 0,58 12-114,-1 3-1,1 3 0,-1 3 0,1 3 0,0 3 1,1 4-1,0 2 0,1 3 0,1 3 0,1 2 0,1 4 1,2 2-1,0 3 0,3 3 0,1 2 0,1 3 1,-55 53-1,14 1-2846,-154 195 1,88-78-3537</inkml:trace>
</inkml:ink>
</file>

<file path=ppt/ink/ink6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059"/>
    </inkml:context>
    <inkml:brush xml:id="br0">
      <inkml:brushProperty name="width" value="0.025" units="cm"/>
      <inkml:brushProperty name="height" value="0.025" units="cm"/>
    </inkml:brush>
  </inkml:definitions>
  <inkml:trace contextRef="#ctx0" brushRef="#br0">0 109 14606,'0'0'4356,"112"-50"-4228,-19 43 32,31-4-96,29 2-224,24 3-1826,15-2-1121,10 2-608,0 1 1056,4-2-3555</inkml:trace>
</inkml:ink>
</file>

<file path=ppt/ink/ink6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961"/>
    </inkml:context>
    <inkml:brush xml:id="br0">
      <inkml:brushProperty name="width" value="0.025" units="cm"/>
      <inkml:brushProperty name="height" value="0.025" units="cm"/>
    </inkml:brush>
  </inkml:definitions>
  <inkml:trace contextRef="#ctx0" brushRef="#br0">29 44 20147,'1'-10'2205,"-1"4"-1981,3-22 2234,-3 54-944,-16 205 934,0 35-1416,15-201-1573,4 110 1455,9-90-3934,-8-68 137,1-1 0,11 29 0,-15-41-1878</inkml:trace>
</inkml:ink>
</file>

<file path=ppt/ink/ink6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0.300"/>
    </inkml:context>
    <inkml:brush xml:id="br0">
      <inkml:brushProperty name="width" value="0.025" units="cm"/>
      <inkml:brushProperty name="height" value="0.025" units="cm"/>
    </inkml:brush>
  </inkml:definitions>
  <inkml:trace contextRef="#ctx0" brushRef="#br0">1 464 16528,'0'0'1665,"0"66"1,14-32 576,10-3-544,8-3 63,6-9 161,11-16-609,6-4-64,6-31 129,3-20-33,2-16-1345,-1-16 0,-9-8 0,-10-2 0,-10 8-96,-16 12-3491,-9 13-5158</inkml:trace>
</inkml:ink>
</file>

<file path=ppt/ink/ink6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002"/>
    </inkml:context>
    <inkml:brush xml:id="br0">
      <inkml:brushProperty name="width" value="0.025" units="cm"/>
      <inkml:brushProperty name="height" value="0.025" units="cm"/>
    </inkml:brush>
  </inkml:definitions>
  <inkml:trace contextRef="#ctx0" brushRef="#br0">0 82 15471,'0'0'1857,"12"-50"-1568,20 37-129,9 4 448,17 2 97,20 5 32,21 2-193,28 0-191,29 0-289,25 4 0,22 7-417,23 0-1793,10-2-1825,7 0-321,-7-1-1025</inkml:trace>
</inkml:ink>
</file>

<file path=ppt/ink/ink6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343"/>
    </inkml:context>
    <inkml:brush xml:id="br0">
      <inkml:brushProperty name="width" value="0.025" units="cm"/>
      <inkml:brushProperty name="height" value="0.025" units="cm"/>
    </inkml:brush>
  </inkml:definitions>
  <inkml:trace contextRef="#ctx0" brushRef="#br0">0 93 15054,'0'0'1666,"72"2"832,-33-2-928,5 0-706,1 0-511,8-2-257,1-5-128,6 3-897,1-1-769,1-1 225,-6 2-193,-9-3 641,-14 2 833,-13 0 288,-16-2 1346,-5-1 351,-28-5-1472,-5-9-3364</inkml:trace>
</inkml:ink>
</file>

<file path=ppt/ink/ink6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954"/>
    </inkml:context>
    <inkml:brush xml:id="br0">
      <inkml:brushProperty name="width" value="0.025" units="cm"/>
      <inkml:brushProperty name="height" value="0.025" units="cm"/>
    </inkml:brush>
  </inkml:definitions>
  <inkml:trace contextRef="#ctx0" brushRef="#br0">48 0 18898,'0'0'3715,"11"50"-2914,-11 12 288,-2 15-640,-8 18-321,-3 10-64,3 1 0,-1-5 0,5-11-32,2-16-64,1-20-513,3-21-159,0-21-481,0-34-5990,0-21-2466</inkml:trace>
</inkml:ink>
</file>

<file path=ppt/ink/ink6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2.292"/>
    </inkml:context>
    <inkml:brush xml:id="br0">
      <inkml:brushProperty name="width" value="0.025" units="cm"/>
      <inkml:brushProperty name="height" value="0.025" units="cm"/>
    </inkml:brush>
  </inkml:definitions>
  <inkml:trace contextRef="#ctx0" brushRef="#br0">0 594 17905,'0'0'2413,"9"3"-1538,-1 0-609,1 0-1,-1-1 1,1 0-1,-1 0 1,1-1-1,0 0 0,0-1 1,-1 0-1,1 0 1,0-1-1,0 0 1,-1 0-1,1-1 1,-1 0-1,1-1 0,-1 1 1,10-6-1,2-6 127,-1-1 0,0 0 1,-2-2-1,1 0 0,-2 0 0,0-2 0,-2 0 0,0-1 0,20-37 0,1-12 138,43-121 0,-60 134-376,3-10-170,-21 67 13,0-1-1,0 0 0,0 0 0,0 0 0,1 0 0,-1 0 0,0 0 1,0 1-1,0-1 0,0 0 0,0 0 0,0 0 0,0 0 0,0 0 1,0 0-1,0 0 0,0 1 0,0-1 0,1 0 0,-1 0 0,0 0 1,0 0-1,0 0 0,0 0 0,0 0 0,0 0 0,1 0 0,-1 0 1,0 0-1,0 0 0,0 0 0,0 0 0,0 0 0,0 0 0,1 0 1,-1 0-1,0 0 0,0 0 0,0 0 0,0 0 0,0 0 0,1 0 1,-1 0-1,0 0 0,0 0 0,0 0 0,0 0 0,0 0 0,-1 43-356,-1-26 211,-5 63-545,4 85 0,5-135-412,1 0 1,8 32 0,-7-43-419,2-1-1,0 1 0,1-1 1,11 21-1,29 31-12216</inkml:trace>
</inkml:ink>
</file>

<file path=ppt/ink/ink6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49.375"/>
    </inkml:context>
    <inkml:brush xml:id="br0">
      <inkml:brushProperty name="width" value="0.025" units="cm"/>
      <inkml:brushProperty name="height" value="0.025" units="cm"/>
    </inkml:brush>
  </inkml:definitions>
  <inkml:trace contextRef="#ctx0" brushRef="#br0">7457 473 16560,'-10'-14'619,"-10"-17"54,-1 2-1,-2 0 1,0 1-1,-55-47 1,47 54-671,-1 2-1,-1 1 0,0 1 1,-1 2-1,-1 2 1,-1 1-1,-54-11 1,-266-27-854,344 49 843,-1921-76-615,1560 87 773,-515 82 1,-355 147 85,505-56 94,543-125-48,-321 144 0,431-160 110,2 3-1,-97 70 1,142-87-263,2 1-1,1 2 1,1 1 0,2 1 0,1 2-1,-41 60 1,61-76-129,1 0 1,0 0-1,1 0 0,1 1 0,1 1 1,1 0-1,0-1 0,-2 27 1,6-35-15,1 0 0,1 1 0,0-1 0,1 1 0,0-1 0,1 1 0,0-1 0,1 0 0,0 0 0,1 0 0,1 0 0,0-1 0,0 0 0,1 0 0,10 14 0,1-5-66,1 0 0,0-2 1,2 0-1,0-1 0,1-2 0,0 0 0,2-1 0,-1 0 0,2-2 0,0-1 0,0-1 0,35 9 0,18 2 31,1-4 1,144 15-1,548-10 86,-599-23-40,923-19 36,5 0 16,-102 25-13,559-2 32,-422-61-12,-782 16 209,412-101-1,-376 31-24,-339 94-204,-1-2 0,-1-2 0,-2-2-1,0-1 1,69-54 0,-102 69-21,0-1 0,-1 1 0,0-2 0,-1 0 0,-1 0-1,1-1 1,-2 0 0,0 0 0,-1-1 0,0 0 0,-1-1 0,7-22 0,-10 23-2,0 0 1,-2 0 0,1 0 0,-2 0 0,0 0 0,0 0 0,-2 0 0,1 0 0,-2 0-1,0 0 1,0 0 0,-2 1 0,0 0 0,-7-15 0,-3 0 2,-2 1 1,0 0-1,-2 1 1,-1 1-1,-1 1 1,-1 1-1,-1 1 0,-2 1 1,-31-22-1,-13-4 16,-1 4-1,-110-51 0,56 42-260,-2 5-1,-1 5 0,-228-43 0,-411-14-7766,399 67-294</inkml:trace>
</inkml:ink>
</file>

<file path=ppt/ink/ink6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0.152"/>
    </inkml:context>
    <inkml:brush xml:id="br0">
      <inkml:brushProperty name="width" value="0.025" units="cm"/>
      <inkml:brushProperty name="height" value="0.025" units="cm"/>
    </inkml:brush>
  </inkml:definitions>
  <inkml:trace contextRef="#ctx0" brushRef="#br0">7227 362 15855,'-14'-1'394,"-1"-1"0,1-1 0,0-1 0,0 1 0,1-2 0,-1 0 0,1-1 0,-20-11 0,-48-19-395,23 19-529,0 2 0,-118-12 0,-129 8-270,149 13 745,-747-59 1338,-345-15 567,914 67-1594,-692-23 940,1 34 1132,704 16-1392,1 14 0,-491 106 0,662-95-1303,56-7-2971,75-26-767</inkml:trace>
</inkml:ink>
</file>

<file path=ppt/ink/ink6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0.903"/>
    </inkml:context>
    <inkml:brush xml:id="br0">
      <inkml:brushProperty name="width" value="0.025" units="cm"/>
      <inkml:brushProperty name="height" value="0.025" units="cm"/>
    </inkml:brush>
  </inkml:definitions>
  <inkml:trace contextRef="#ctx0" brushRef="#br0">72 12 15214,'0'0'1896,"8"0"-525,325-6-736,79 1-821,-376 6 186,0 2 1,0 1 0,0 2-1,-1 1 1,0 2-1,-1 2 1,0 1-1,0 1 1,33 19-1,-61-28 71,0 0-1,-1 0 1,1 0-1,-1 1 0,0 0 1,0 0-1,0 0 1,7 11-1,-10-13 65,-1-1-1,1 1 1,-1 0 0,0-1-1,0 1 1,0 0-1,-1 0 1,1 0 0,-1 0-1,1 0 1,-1 0 0,0 0-1,0 0 1,0 0 0,-1 0-1,1 0 1,-1 0-1,1 0 1,-1-1 0,0 1-1,0 0 1,-1 0 0,-1 3-1,-3 4 297,-1 0 0,0-1 0,0 0 0,-1-1 0,0 0 0,-17 12 0,-63 42 642,77-55-961,-65 38 271,-2-3 1,-121 47-1,-177 42-607,261-94-580,4-5-2950,38-19-2683,5-11-6236</inkml:trace>
</inkml:ink>
</file>

<file path=ppt/ink/ink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48.008"/>
    </inkml:context>
    <inkml:brush xml:id="br0">
      <inkml:brushProperty name="width" value="0.025" units="cm"/>
      <inkml:brushProperty name="height" value="0.025" units="cm"/>
    </inkml:brush>
  </inkml:definitions>
  <inkml:trace contextRef="#ctx0" brushRef="#br0">6313 578 12236,'-52'-43'416,"-3"3"0,-1 1 1,-2 3-1,-1 3 1,-2 3-1,-66-24 0,21 21 197,-2 5-1,-176-23 0,-229 5-116,335 33-533,-362-31 6,-371-26 669,-2 53-177,657 31-139,2 12 0,-401 92 0,536-89-34,1 6 0,-168 73 0,232-83-289,2 2 1,0 3-1,2 1 1,2 3-1,0 2 0,3 2 1,-51 54-1,78-72-10,2 0 0,0 2 0,1 0 0,1 0 0,1 2 0,1-1 0,2 2 0,0-1 0,1 1 0,-5 29 0,10-33 8,0 1 0,2-1 0,1 0 0,1 1 0,0-1 0,2 0 0,0 1 0,1-1 0,2 0 0,0 0 0,1-1 0,17 39 0,-2-19 6,2-1 0,2 0 0,1-2 0,2-2 0,2 0-1,1-2 1,1-1 0,46 35 0,3-6 13,2-4 1,148 76-1,-97-70-13,2-6 0,2-6 0,3-6 0,221 41 0,596 37 73,806-63 89,-1384-85 79,-2-16 1,-1-16-1,369-108 0,-517 104-71,328-134 1,-519 179-152,0-2 1,-1-1-1,0-2 1,-2-2-1,40-32 0,-65 46-10,1-1-1,-1 0 1,-1 0-1,0-1 1,-1 0-1,0-1 0,-1 0 1,0 0-1,0 0 1,-2-1-1,1 0 1,-2 0-1,0-1 0,0 1 1,-1-1-1,-1 0 1,0 0-1,-1 0 1,-1-17-1,-2 12-8,-1 0 0,-1 0 1,0 0-1,-1 1 0,-2-1 0,1 1 0,-2 1 1,-1 0-1,0 0 0,-1 0 0,0 1 0,-17-19 1,-11-9 3,-3 2 1,-79-67-1,36 43-10,-2 3-1,-3 5 1,-189-93-1,149 96 21,-1 5-1,-213-51 1,110 54-154,-2 10 0,-1 10 0,-328 6 0,224 32-3096,-484 79 1,420-27-2411</inkml:trace>
</inkml:ink>
</file>

<file path=ppt/ink/ink6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089"/>
    </inkml:context>
    <inkml:brush xml:id="br0">
      <inkml:brushProperty name="width" value="0.025" units="cm"/>
      <inkml:brushProperty name="height" value="0.025" units="cm"/>
    </inkml:brush>
  </inkml:definitions>
  <inkml:trace contextRef="#ctx0" brushRef="#br0">1 160 16335,'5'-10'2376,"18"-32"-422,-22 40-1866,0 1-1,0 0 1,-1-1 0,1 1 0,0 0 0,0 0-1,0 0 1,1 0 0,-1 0 0,0 0 0,0 0-1,1 0 1,-1 0 0,0 1 0,1-1 0,-1 0-1,1 1 1,-1-1 0,2 1 0,-2 0-48,0 0 1,0 0-1,0 0 0,0 1 1,0-1-1,0 0 1,0 1-1,0-1 0,0 1 1,0-1-1,0 1 1,-1-1-1,1 1 1,0 0-1,0-1 0,-1 1 1,1 0-1,0 0 1,-1-1-1,2 3 0,1 2 96,0 1 0,0 0 0,0 0 0,-1 0 0,0 1-1,1 7 1,7 41 38,-4-1-1,-1 1 1,-3-1-1,-7 73 1,-6-19 142,-31 127 0,35-210-435,7-25 106,0 0 0,0 0 0,0 0 1,0 0-1,0 0 0,0-1 0,0 1 0,0 0 0,0 0 1,0 0-1,0 0 0,0 0 0,0 0 0,0 0 1,0 0-1,0-1 0,0 1 0,0 0 0,0 0 0,0 0 1,0 0-1,0 0 0,0 0 0,0 0 0,0 0 0,0 0 1,0-1-1,-1 1 0,1 0 0,0 0 0,0 0 0,0 0 1,0 0-1,0 0 0,0 0 0,0 0 0,0 0 0,0 0 1,0 0-1,-1 0 0,1 0 0,0 0 0,0 0 0,0 0 1,0 0-1,0 0 0,0 0 0,0 0 0,0 0 0,-1 0 1,1 0-1,0 0 0,0 0 0,0 0 0,0 0 0,-1-47-1640,2 27 1480,-13-419-6366,8 340 7569,6 75 199,-2 24-1212,0 0-1,0 0 1,0-1-1,0 1 0,0 0 1,0 0-1,0 0 1,0 0-1,0 0 1,0 0-1,0-1 1,1 1-1,-1 0 1,0 0-1,0 0 1,0 0-1,0 0 0,0 0 1,0 0-1,0 0 1,1 0-1,-1 0 1,0 0-1,0 0 1,0-1-1,0 1 1,0 0-1,0 0 1,1 0-1,-1 0 0,0 0 1,0 0-1,0 0 1,0 0-1,0 0 1,1 0-1,-1 0 1,0 1-1,0-1 1,0 0-1,0 0 1,0 0-1,0 0 0,1 0 1,-1 0-1,0 0 1,0 0-1,0 0 1,0 0-1,0 0 1,0 0-1,0 1 1,0-1-1,0 0 1,1 0-1,-1 0 0,0 0 1,0 0-1,0 0 1,0 1-1,17 36 495,11 48 194,-12-31-479,2-1 0,2 0 1,3-2-1,37 62 1,-56-107-190,1 0 1,-1 0-1,1 0 1,0 0-1,0-1 1,1 0-1,0 0 1,0-1-1,0 0 1,7 4-1,-10-6 71,0-1 0,0 0-1,1 0 1,-1 0 0,0-1-1,0 1 1,0-1 0,1 0 0,-1 0-1,0 0 1,0 0 0,1 0 0,-1-1-1,0 1 1,0-1 0,0 0 0,1 0-1,-1 0 1,0-1 0,0 1 0,-1-1-1,1 1 1,0-1 0,0 0 0,3-4-1,6-5 346,-1-1-1,0-1 0,-1 0 0,0 0 0,-1-1 1,-1-1-1,0 1 0,-1-1 0,0 0 0,7-28 1,-3 3 14,-1-1 0,-2 1 1,2-49-1,-5-67-12,-6 136-434,-1 0 0,-1 0 1,0 1-1,-2-1 0,-11-31 0,1 26-72,15 24 45,-1 1 1,1 0 0,0-1-1,-1 1 1,1-1 0,0 1-1,-1 0 1,1 0 0,-1-1-1,1 1 1,-1 0 0,1 0 0,-1 0-1,1-1 1,-1 1 0,1 0-1,-1 0 1,1 0 0,-1 0-1,1 0 1,-1 0 0,1 0-1,-1 0 1,0 0 0,1 0-1,-1 0 1,-1 2-20,1-1 0,0 1 0,-1-1 0,1 1 0,0 0 0,0-1 0,0 1 1,0 0-1,0 0 0,1 0 0,-1-1 0,0 1 0,1 0 0,-1 0 0,1 0 0,0 0 0,0 0 0,0 0 0,0 4 0,-1 10-556,1 0 1,1 0-1,0 0 1,1 0-1,1 0 1,0-1-1,1 1 1,8 19-1,-4-17-2371,0 0-1,2-1 1,18 27-1,-8-16-6159</inkml:trace>
</inkml:ink>
</file>

<file path=ppt/ink/ink6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449"/>
    </inkml:context>
    <inkml:brush xml:id="br0">
      <inkml:brushProperty name="width" value="0.025" units="cm"/>
      <inkml:brushProperty name="height" value="0.025" units="cm"/>
    </inkml:brush>
  </inkml:definitions>
  <inkml:trace contextRef="#ctx0" brushRef="#br0">35 329 17360,'0'0'6471,"9"1"-4037,-5-1-2209,0 0 0,0 0 1,0 0-1,0-1 0,0 0 0,0 1 1,0-1-1,0 0 0,0-1 0,0 1 1,0-1-1,6-3 0,0-2 133,0 0 0,-1-1 1,0 0-1,9-9 0,0-2-102,0-1 1,29-42-1,-42 54-226,0-1-1,-1 1 0,0-1 1,0 1-1,-1-1 0,0 0 1,0 0-1,-1-1 0,0 1 0,-1 0 1,1-17-1,-2 25-13,0-1-1,0 0 1,-1 0 0,1 0-1,0 0 1,0 1 0,-1-1-1,1 0 1,-1 0-1,0 1 1,1-1 0,-1 0-1,0 1 1,0-1 0,0 1-1,0-1 1,-1 1 0,1-1-1,0 1 1,0 0 0,-1 0-1,1-1 1,-3 0-1,1 1-7,0 0 0,0 0 0,1 0 0,-1 1 0,0-1 0,0 1 0,0 0 0,0 0 0,0 0 0,0 0 0,0 0 0,0 1 0,-4 1 0,-2 0-19,0 1 0,0 0-1,0 1 1,1 0-1,-1 0 1,1 1-1,0 0 1,-11 10-1,7-3 30,0 1-1,1 0 0,0 1 1,1 0-1,0 1 1,2 0-1,0 0 0,0 1 1,1 0-1,1 0 0,1 1 1,0-1-1,1 1 0,1 0 1,-1 24-1,4-38-33,-1 1 0,1 0 1,0-1-1,1 1 0,-1-1 0,0 1 0,1-1 1,0 1-1,0-1 0,0 0 0,0 1 0,1-1 1,-1 0-1,1 0 0,0 0 0,0 0 0,0 0 1,0 0-1,5 4 0,-3-4-55,0 0 1,0-1-1,1 0 0,-1 0 1,1 0-1,-1 0 0,1 0 1,0-1-1,-1 0 0,1 0 1,0 0-1,9 0 1,2-2-364,1 1 0,-1-2 1,0 0-1,1-1 1,-1-1-1,0-1 0,22-8 1,32-21-5567,-4-6-2131</inkml:trace>
</inkml:ink>
</file>

<file path=ppt/ink/ink6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778"/>
    </inkml:context>
    <inkml:brush xml:id="br0">
      <inkml:brushProperty name="width" value="0.025" units="cm"/>
      <inkml:brushProperty name="height" value="0.025" units="cm"/>
    </inkml:brush>
  </inkml:definitions>
  <inkml:trace contextRef="#ctx0" brushRef="#br0">159 110 14638,'-11'12'4543,"-5"6"-3139,-61 71 2707,70-79-3665,0-1 0,0 1 0,2 0 0,-1 0 0,1 0 0,0 1 0,1 0 0,-4 15 0,8-25-435,0-1 0,0 1 1,0 0-1,0 0 0,-1-1 0,1 1 1,0 0-1,0 0 0,0-1 0,1 1 1,-1 0-1,0-1 0,0 1 0,0 0 1,0 0-1,1-1 0,-1 1 0,0 0 1,1-1-1,-1 1 0,0-1 0,1 1 1,-1 0-1,1-1 0,-1 1 0,1-1 1,-1 1-1,1-1 0,0 1 0,-1-1 1,2 1-1,24-1 120,-17-3-96,0 0-1,0-1 0,0 0 0,9-5 0,3-4 15,-2-1 0,0-1 1,0 0-1,-2-1 0,0-1 0,15-20 1,-26 30 21,1-1 1,-2 0 0,1-1 0,-1 1-1,0-1 1,-1 0 0,0-1-1,-1 1 1,0-1 0,0 1 0,-1-1-1,0 0 1,-1 0 0,0 0 0,0 0-1,-2-20 1,1 29-54,-1-1 0,1 1 0,-1-1 0,1 1 1,-1-1-1,1 1 0,-1-1 0,0 1 0,0 0 0,0-1 0,0 1 0,0 0 0,0 0 1,0 0-1,0 0 0,0 0 0,0 0 0,0 0 0,-1 0 0,1 0 0,-1 1 0,1-1 1,0 0-1,-1 1 0,1-1 0,-1 1 0,1 0 0,-1-1 0,1 1 0,-1 0 0,1 0 1,-1 0-1,0 0 0,1 0 0,-1 0 0,1 0 0,-1 1 0,1-1 0,-1 1 0,1-1 1,-1 1-1,1-1 0,-2 2 0,-4 1-54,0 0-1,0 0 1,0 0 0,1 1 0,-1 0 0,1 0-1,-8 7 1,11-8-201,0 0 0,0 0-1,0 0 1,0 1 0,1-1 0,-1 0-1,1 1 1,0 0 0,0-1-1,1 1 1,-1 0 0,1 0 0,-1 0-1,1 0 1,1 0 0,-1 1 0,0 7-1,1-12 64,1 1 0,-1 0 0,0 0 0,1-1 0,-1 1 0,1 0 0,-1 0 0,1-1 0,-1 1 0,1-1 0,-1 1 0,1 0 0,0-1 0,-1 1 0,1-1 0,0 0 0,-1 1-1,1-1 1,0 1 0,0-1 0,0 0 0,-1 0 0,1 1 0,0-1 0,0 0 0,0 0 0,0 0 0,-1 0 0,1 0 0,0 0 0,0 0 0,0 0 0,0 0 0,-1-1 0,1 1 0,0 0 0,0 0-1,-1-1 1,2 0 0,36-13-3818,3-15-2008</inkml:trace>
</inkml:ink>
</file>

<file path=ppt/ink/ink6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122"/>
    </inkml:context>
    <inkml:brush xml:id="br0">
      <inkml:brushProperty name="width" value="0.025" units="cm"/>
      <inkml:brushProperty name="height" value="0.025" units="cm"/>
    </inkml:brush>
  </inkml:definitions>
  <inkml:trace contextRef="#ctx0" brushRef="#br0">150 1 17649,'-8'13'2204,"-17"27"-465,3 1 0,1 1 0,-16 46 0,30-68-1325,0 1 1,1 0-1,1 0 0,1 1 1,0-1-1,2 1 0,1 0 0,1 0 1,3 33-1,-3-52-412,1 0 0,-1-1-1,0 1 1,1 0 0,0 0 0,0 0-1,0-1 1,0 1 0,0-1 0,0 1 0,1-1-1,-1 1 1,1-1 0,0 0 0,0 1 0,0-1-1,0 0 1,0 0 0,0-1 0,0 1-1,1 0 1,-1-1 0,1 1 0,-1-1 0,1 0-1,-1 0 1,1 0 0,0 0 0,0 0 0,-1-1-1,1 1 1,0-1 0,0 0 0,5 0-1,-2 0-15,0-1 0,-1-1-1,1 1 1,-1-1 0,1 0-1,-1 0 1,0 0 0,1-1-1,-1 0 1,-1 0 0,1 0-1,0-1 1,-1 0-1,1 1 1,-1-2 0,4-4-1,45-69-136,-38 53 113,37-45-1,-45 62-700,1 1 1,-1 0-1,2 0 0,-1 0 1,12-6-1,-7 5-3735,-7 1-1307</inkml:trace>
  <inkml:trace contextRef="#ctx0" brushRef="#br0" timeOffset="1">189 427 20083,'0'0'7911,"-37"58"-5444,37-42-962,1 0-960,19-3-449,7-2-64,7-2-128,7 0-1249,3-2-1314,-4-1-2114,-8-3-2017,-9-3-6470</inkml:trace>
</inkml:ink>
</file>

<file path=ppt/ink/ink6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486"/>
    </inkml:context>
    <inkml:brush xml:id="br0">
      <inkml:brushProperty name="width" value="0.025" units="cm"/>
      <inkml:brushProperty name="height" value="0.025" units="cm"/>
    </inkml:brush>
  </inkml:definitions>
  <inkml:trace contextRef="#ctx0" brushRef="#br0">31 0 20435,'0'0'3620,"-9"77"-2307,3-25 128,0 9-159,1 7-257,3-1-481,0-1-416,2-9-128,0-11-160,11-13-641,7-14-1089,4-19-1537,0-5-1762,6-26-9513</inkml:trace>
</inkml:ink>
</file>

<file path=ppt/ink/ink6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829"/>
    </inkml:context>
    <inkml:brush xml:id="br0">
      <inkml:brushProperty name="width" value="0.025" units="cm"/>
      <inkml:brushProperty name="height" value="0.025" units="cm"/>
    </inkml:brush>
  </inkml:definitions>
  <inkml:trace contextRef="#ctx0" brushRef="#br0">116 0 22998,'-11'14'2221,"4"-6"-1904,-11 15 1403,-31 48-1,45-64-1506,0 1 0,0-1 0,1 1 0,-1 0 0,2 0-1,-1 0 1,1 1 0,0-1 0,1 0 0,0 1 0,1-1 0,-1 1 0,2 8 0,0-14-221,0-1 0,0 0 0,0 0 0,0 0 0,0 0 0,0 0 0,1 0 0,-1-1 0,0 1 1,1 0-1,0-1 0,-1 1 0,1-1 0,0 1 0,0-1 0,0 0 0,0 0 0,0 0 0,0 0 1,0 0-1,0 0 0,1-1 0,-1 1 0,0-1 0,0 1 0,1-1 0,-1 0 0,0 0 1,0 0-1,1 0 0,3-1 0,3 0-99,0 1-1,0-2 1,0 1 0,-1-1 0,1 0 0,0-1-1,8-4 1,-5 1-133,0-1 0,-1-1 1,0 0-1,-1 0 0,1-1 0,15-18 0,-21 21 220,0 0 0,0-1 0,0 1 1,-1-1-1,0 0 0,-1 0 0,1-1 0,-1 1 0,-1-1 0,1 0 0,-1 1 0,1-13 0,-3 20 41,0 0 0,0 0 1,0-1-1,1 1 0,-1 0 0,0 0 0,0 0 0,0-1 0,0 1 0,0 0 0,0 0 0,0-1 0,0 1 0,0 0 0,0 0 0,0 0 0,0-1 1,0 1-1,0 0 0,-1 0 0,1 0 0,0-1 0,0 1 0,0 0 0,0 0 0,0 0 0,0-1 0,0 1 0,-1 0 0,1 0 0,0 0 1,0 0-1,0 0 0,0-1 0,-1 1 0,1 0 0,0 0 0,0 0 0,0 0 0,-1 0 0,1 0 0,0 0 0,0 0 0,0 0 0,-1 0 0,1 0 1,0 0-1,0 0 0,0 0 0,-1 0 0,1 0 0,0 0 0,-15 10 320,-10 19-192,19-20-126,0 1 0,1-1 0,0 1-1,1 0 1,0 1 0,0-1 0,1 1 0,1-1-1,0 1 1,-1 19 0,3-29-60,0 0 0,0 0 0,0 0 0,0 0 0,0 0 0,0 0 0,0 0 0,1 0-1,-1 0 1,0 0 0,1 0 0,-1 0 0,1-1 0,-1 1 0,1 0 0,-1 0 0,1 0 0,-1 0 0,1-1 0,0 1 0,0 0 0,-1-1 0,1 1-1,0 0 1,0-1 0,0 1 0,0-1 0,0 1 0,0-1 0,0 0 0,0 1 0,0-1 0,0 0 0,0 0 0,0 1 0,0-1 0,0 0-1,0 0 1,0 0 0,0 0 0,0-1 0,0 1 0,0 0 0,1-1 0,3 0-448,1 0 0,-1-1 1,1 1-1,-1-1 0,0-1 0,0 1 0,6-4 1,28-26-5100,4-11-3193</inkml:trace>
</inkml:ink>
</file>

<file path=ppt/ink/ink6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157"/>
    </inkml:context>
    <inkml:brush xml:id="br0">
      <inkml:brushProperty name="width" value="0.025" units="cm"/>
      <inkml:brushProperty name="height" value="0.025" units="cm"/>
    </inkml:brush>
  </inkml:definitions>
  <inkml:trace contextRef="#ctx0" brushRef="#br0">252 1 8200,'-12'6'9833,"-17"11"-8005,1 1 0,1 1-1,0 1 1,2 2 0,1 0-1,0 2 1,-25 33 0,48-57-1825,1 1 0,-1-1 0,1 1-1,-1-1 1,1 1 0,-1-1 0,1 1 0,0 0 0,-1-1 0,1 1 0,0-1-1,-1 1 1,1 0 0,0-1 0,0 1 0,0 0 0,0 0 0,-1-1-1,1 1 1,0 0 0,0-1 0,0 1 0,0 0 0,1-1 0,-1 1 0,0 0-1,0-1 1,0 1 0,1 0 0,-1-1 0,0 1 0,0 0 0,1-1 0,0 1-1,0 0 0,1 0-1,0 0 1,-1-1-1,1 1 1,0-1-1,-1 0 1,1 1-1,0-1 1,-1 0-1,1 0 1,0 0-1,0 0 1,2-1-1,59-12-592,18-13-2510,-34 10-988,70-14-1,-117 30 4167,0-1 0,1 1-1,-1 0 1,0 0 0,1 0-1,-1 0 1,1 0 0,-1 0-1,0-1 1,1 1 0,-1 0 0,1 0-1,-1 0 1,0 0 0,1 1-1,-1-1 1,0 0 0,1 0-1,-1 0 1,1 0 0,-1 0 0,0 0-1,1 0 1,-1 1 0,0-1-1,1 0 1,-1 0 0,0 1-1,1-1 1,-1 0 0,0 0 0,0 1-1,1-1 1,-1 0 0,0 1-1,0-1 1,1 0 0,-1 1-1,0-1 1,0 1 0,0-1 0,0 0-1,0 1 1,0-1 0,0 0-1,1 1 1,-1-1 0,0 1-1,-12 27 2536,-27 25 330,39-53-2933,-29 36 838,-1-1 0,-65 57 0,95-92-847,0-1 0,0 1 1,0 0-1,0 0 0,0 0 0,0 0 0,0 0 1,0 0-1,-1 0 0,1 0 0,0 0 0,0 0 0,0 0 1,0-1-1,0 1 0,0 0 0,0 0 0,0 0 1,0 0-1,0 0 0,0 0 0,0 0 0,0 0 1,-1 0-1,1 0 0,0 0 0,0 0 0,0 0 1,0 0-1,0 0 0,0 0 0,0 0 0,0 0 1,0 0-1,-1 0 0,1 0 0,0 0 0,0 0 0,0 0 1,0 0-1,0 0 0,0 0 0,0 0 0,0 0 1,0 0-1,0 0 0,0 0 0,-1 0 0,1 0 1,0 0-1,0 0 0,0 1 0,0-1 0,0 0 1,0 0-1,3-7-54,47-48-5176,-20 26-366,8-11-3041</inkml:trace>
</inkml:ink>
</file>

<file path=ppt/ink/ink6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514"/>
    </inkml:context>
    <inkml:brush xml:id="br0">
      <inkml:brushProperty name="width" value="0.025" units="cm"/>
      <inkml:brushProperty name="height" value="0.025" units="cm"/>
    </inkml:brush>
  </inkml:definitions>
  <inkml:trace contextRef="#ctx0" brushRef="#br0">227 1 19571,'0'0'2936,"-14"3"-945,1 0-1709,-1 1 0,1 1-1,0 0 1,1 1 0,-1 1 0,1-1 0,0 2 0,1 0 0,-14 12 0,18-14-109,0-1 0,1 1 0,-1 0 1,1 1-1,1 0 0,0 0 1,0 0-1,0 0 0,1 1 0,0 0 1,0 0-1,-5 15 0,9-22-182,0-1-1,0 1 0,0 0 1,0-1-1,0 1 0,0-1 1,0 1-1,0 0 1,0-1-1,0 1 0,0-1 1,1 1-1,-1 0 0,0-1 1,0 1-1,1-1 0,-1 1 1,0-1-1,0 1 1,1-1-1,-1 1 0,1-1 1,-1 1-1,1-1 0,-1 0 1,0 1-1,1-1 0,-1 0 1,1 1-1,0-1 1,24 3-301,24-13-566,-21 0-58,-5 2 60,0 0-1,1 1 1,0 1-1,32-3 1,-55 9 920,-1 0 1,1 0 0,-1 0-1,1 0 1,-1 0 0,1 0-1,-1 0 1,1 0-1,-1 0 1,0 0 0,1 1-1,-1-1 1,1 0-1,-1 0 1,1 0 0,-1 1-1,1-1 1,-1 0-1,0 0 1,1 1 0,-1-1-1,0 0 1,1 1-1,-1-1 1,0 0 0,1 1-1,-1-1 1,0 1 0,0-1-1,1 0 1,-1 1-1,0-1 1,0 1 0,0-1-1,0 1 1,1-1-1,-1 2 1,-5 23 1372,-20 23 905,-1-12-1429,-1 0 0,-2-2 0,-1-2-1,-57 48 1,101-93-3322,0-1-1,20-28 1,-23 28 367,24-30-5958</inkml:trace>
</inkml:ink>
</file>

<file path=ppt/ink/ink6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859"/>
    </inkml:context>
    <inkml:brush xml:id="br0">
      <inkml:brushProperty name="width" value="0.025" units="cm"/>
      <inkml:brushProperty name="height" value="0.025" units="cm"/>
    </inkml:brush>
  </inkml:definitions>
  <inkml:trace contextRef="#ctx0" brushRef="#br0">45 0 16688,'0'0'5861,"0"9"-5818,0-8-134,0 29-165,-6 86 8904,-1-69-8119,4-32-505,-6 25 416,1 2 1,-4 72-1,13-113-440,-1-1 0,0 0 0,0 0 0,0 0 0,1 0 0,-1 0 0,0 0 0,0 0 0,0 1 0,1-1 0,-1 0 0,0 0 0,0 0 0,0 0 0,1 0 0,-1 0 0,0 0 0,0 0 0,1 0 0,-1 0 0,0 0 0,0 0 0,0 0 0,1 0 0,-1-1 0,0 1 0,0 0 0,0 0 0,1 0 0,-1 0 0,0 0 0,0 0 0,0 0 0,1-1 0,-1 1 0,0 0 0,0 0 0,0 0 0,0 0 0,0-1 0,0 1 0,1 0 0,-1 0 0,0 0 0,0-1 0,0 1 0,0 0 0,0 0 0,0 0 0,0-1 0,0 1 0,0 0 0,10-12 0,-1-4-958,-1 0 0,9-27-1,5-38-6672,-11 33-3868</inkml:trace>
</inkml:ink>
</file>

<file path=ppt/ink/ink6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5.233"/>
    </inkml:context>
    <inkml:brush xml:id="br0">
      <inkml:brushProperty name="width" value="0.025" units="cm"/>
      <inkml:brushProperty name="height" value="0.025" units="cm"/>
    </inkml:brush>
  </inkml:definitions>
  <inkml:trace contextRef="#ctx0" brushRef="#br0">71 0 8808,'0'0'19800,"-2"9"-18534,-52 268 461,47-223-1436,2 1 1,2-1-1,6 70 1,-3-123-292,-1 0 0,1 0 0,0 0 0,0 0 0,0 0 0,0 0 0,0 0 0,0 0 0,1 0 0,-1 0 0,0 0 0,0 0 0,1 0 0,-1 0 0,1 0 0,-1 0 0,1 0 0,-1-1 0,1 1 0,-1 0 0,1 0 0,0 0 0,0-1 0,-1 1 0,1 0 0,0-1 0,0 1 0,0-1 0,-1 1 0,1-1 0,0 1 0,0-1 0,0 0 0,0 1 0,0-1 0,0 0 0,0 0 0,0 0 0,0 0 0,0 1 0,0-2 0,0 1 0,0 0 0,0 0 0,0 0 0,0 0 0,0-1 0,0 1 0,2-1 0,2-1 0,0-1 0,0 0 0,0 0 0,0-1 0,0 1 0,-1-1 0,6-6 0,30-36 0,-2-3 0,-3-1 0,51-96 0,18-25 0,-104 169-177,1 0 0,0 0 1,1 0-1,-1 1 0,0-1 0,0 0 0,1 1 1,-1-1-1,1 1 0,0-1 0,-1 1 0,1 0 1,0 0-1,0-1 0,-1 1 0,1 1 0,0-1 1,0 0-1,0 0 0,3 0 0,-4 2-97,0 0 0,0 0 1,1 0-1,-1 0 0,0 0 0,0 0 0,0 0 0,0 0 0,-1 0 0,1 1 0,0-1 1,0 0-1,-1 1 0,1-1 0,-1 0 0,1 1 0,-1-1 0,0 1 0,1-1 1,-1 1-1,0-1 0,0 1 0,0-1 0,0 1 0,0-1 0,-1 0 0,0 4 1,1 16-8813</inkml:trace>
</inkml:ink>
</file>

<file path=ppt/ink/ink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9.547"/>
    </inkml:context>
    <inkml:brush xml:id="br0">
      <inkml:brushProperty name="width" value="0.025" units="cm"/>
      <inkml:brushProperty name="height" value="0.025" units="cm"/>
    </inkml:brush>
  </inkml:definitions>
  <inkml:trace contextRef="#ctx0" brushRef="#br0">147 1 12107,'0'0'9919,"-2"14"-9775,-5 56 292,-124 1348 6042,125-774-7279,13-582-15,23 92 1,-9-57-1976,-7 0-4195,-13-64 905</inkml:trace>
</inkml:ink>
</file>

<file path=ppt/ink/ink6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5.578"/>
    </inkml:context>
    <inkml:brush xml:id="br0">
      <inkml:brushProperty name="width" value="0.025" units="cm"/>
      <inkml:brushProperty name="height" value="0.025" units="cm"/>
    </inkml:brush>
  </inkml:definitions>
  <inkml:trace contextRef="#ctx0" brushRef="#br0">420 537 5862,'0'0'14605,"-9"54"-10184,9-26-866,0-1-993,12 1-800,5-2-1762,1-1 0,2-4 0,0-4 0,-2-3 0,-4-7 0,-7-7-2915,-7-7-3171,-9-20-5797</inkml:trace>
  <inkml:trace contextRef="#ctx0" brushRef="#br0" timeOffset="1">0 1 28091,'0'0'4676</inkml:trace>
</inkml:ink>
</file>

<file path=ppt/ink/ink6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56.860"/>
    </inkml:context>
    <inkml:brush xml:id="br0">
      <inkml:brushProperty name="width" value="0.025" units="cm"/>
      <inkml:brushProperty name="height" value="0.025" units="cm"/>
    </inkml:brush>
  </inkml:definitions>
  <inkml:trace contextRef="#ctx0" brushRef="#br0">378 274 8552,'-82'140'1654,"-69"164"-1,121-233-1179,3 2-1,4 1 1,2 0-1,-14 107 1,31-152-250,1 0 0,1 0 1,2 0-1,6 51 0,-5-73-149,0 0 0,1 0 0,0-1 1,1 1-1,-1-1 0,1 1 0,0-1 0,1 0 0,0 0 0,7 9 0,-8-11-25,1-1 0,0 0 0,-1 0 0,1 0 0,0-1 0,0 1 0,1-1-1,-1 0 1,0 0 0,1-1 0,-1 1 0,1-1 0,0 0 0,-1 0 0,1 0-1,0-1 1,6 0 0,2-1 218,0 0 0,-1-1-1,1 0 1,-1-1 0,1 0 0,-1-1-1,0-1 1,0 0 0,-1 0 0,1-1-1,14-11 1,13-11 972,60-56 0,-86 73-1130,64-62 794,-3-2 1,76-103-1,-105 118-663,-2-3 1,-4-1-1,60-131 0,-85 159-201,-1 0 1,-2-1-1,-1 0 0,-3 0 0,0-1 1,1-52-1,-8 73-18,-1 1 0,0-1 0,-1 1 0,-1-1 0,0 1 0,-1 0 0,-9-23 0,8 30-12,1-1-1,-1 1 1,-1 0-1,0 1 1,0-1-1,0 1 1,-1 0-1,-1 1 1,1 0-1,-1 0 1,0 0-1,-17-9 1,13 10-53,0 0 1,-1 1-1,1 1 1,-1 0-1,0 0 1,-1 1-1,1 1 1,0 1-1,-1 0 1,1 0-1,-1 1 1,1 1-1,-1 0 1,-18 5-1,14-2-210,0 0-1,0 2 0,1 0 0,0 1 0,0 1 0,0 0 0,1 1 0,0 1 1,-27 23-1,41-32-77,-1 1 0,1 0 0,0 1 0,0-1 0,0 0 0,0 1 0,0-1 0,0 1 0,1-1 0,-1 1 0,1 0 0,0 0 0,0 0 0,0 0 0,-1 4 0,2-7 225,0 1-1,0-1 1,0 0-1,0 0 1,0 0 0,0 1-1,0-1 1,0 0-1,0 0 1,0 1 0,0-1-1,0 0 1,0 0-1,0 0 1,0 1 0,1-1-1,-1 0 1,0 0-1,0 0 1,0 1 0,0-1-1,0 0 1,1 0 0,-1 0-1,0 0 1,0 1-1,0-1 1,0 0 0,1 0-1,-1 0 1,0 0-1,0 0 1,0 0 0,1 0-1,-1 0 1,0 0-1,0 0 1,1 1 0,-1-1-1,0 0 1,0 0-1,1 0 1,21 0-6455</inkml:trace>
</inkml:ink>
</file>

<file path=ppt/ink/ink6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57.777"/>
    </inkml:context>
    <inkml:brush xml:id="br0">
      <inkml:brushProperty name="width" value="0.025" units="cm"/>
      <inkml:brushProperty name="height" value="0.025" units="cm"/>
    </inkml:brush>
  </inkml:definitions>
  <inkml:trace contextRef="#ctx0" brushRef="#br0">708 79 7111,'0'0'1163,"-10"-7"247,6 4-1261,1 0-98,0 1 0,1 0-1,-2-1 1,1 1 0,0 1-1,0-1 1,-1 0 0,1 1 0,-1-1-1,1 1 1,-1 0 0,1 1-1,-1-1 1,0 0 0,0 1 0,1 0-1,-1 0 1,0 0 0,1 0 0,-1 1-1,0-1 1,0 1 0,1 0-1,-1 0 1,-6 3 0,-14 10 276,1 1-1,0 0 1,1 2 0,1 0 0,0 2-1,-28 32 1,-101 141 2335,105-125-1805,1 1 0,-54 120 0,84-157-662,1 0 1,2 1-1,1 1 0,2 0 1,1 1-1,1-1 0,2 1 1,1 63-1,3-89-177,1-1 1,0 1-1,0-1 0,1 0 0,-1 1 1,2-1-1,-1 0 0,1 0 0,0 0 1,0 0-1,1-1 0,0 1 1,0-1-1,1 0 0,6 7 0,-4-8-11,0 1 0,0-1-1,1 0 1,-1-1 0,1 0-1,0 0 1,0-1 0,0 0-1,1 0 1,-1-1 0,1 0-1,15 2 1,1-3 43,1 0 0,-1-1 0,1-2 0,-1-1 0,0 0-1,0-2 1,0-1 0,-1-1 0,0-1 0,25-12 0,17-11 320,-2-3 1,78-54-1,-25 7 193,149-135 0,-194 149-447,-3-3 0,112-149 0,-160 190-118,-2 0 0,24-50 0,-38 70-44,-1 0 1,-1 0 0,0-1-1,0 1 1,-1-1 0,0 0-1,-1 0 1,0 0 0,0 0-1,-1 0 1,0 0 0,-1 0-1,-3-13 1,3 19-2,-1-1-1,1 0 1,-1 0-1,-1 1 1,1-1 0,-1 1-1,1 0 1,-1 0-1,-1 0 1,1 0 0,0 0-1,-1 1 1,0-1-1,0 1 1,0 0 0,0 0-1,0 1 1,-1-1-1,1 1 1,-1 0 0,1 0-1,-9-2 1,-6 0-134,1 0-1,0 1 1,-1 1 0,-35 1-1,13 2-180,0 3 0,0 2 0,1 1 0,-1 2 0,-72 26-1,-192 99-2690,149-60-59,79-41-1559</inkml:trace>
</inkml:ink>
</file>

<file path=ppt/ink/ink6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29.525"/>
    </inkml:context>
    <inkml:brush xml:id="br0">
      <inkml:brushProperty name="width" value="0.025" units="cm"/>
      <inkml:brushProperty name="height" value="0.025" units="cm"/>
    </inkml:brush>
  </inkml:definitions>
  <inkml:trace contextRef="#ctx0" brushRef="#br0">60 78 3171,'0'0'10597,"-8"0"-8611,-1 2-1265,-12 0-16,3-5 2919,15 7 2009,3-3-5559,0 0 0,0 0 0,0 0-1,0 0 1,1 0 0,-1 0 0,0 0 0,0 0 0,1 0 0,-1 0-1,1 0 1,-1-1 0,1 1 0,-1 0 0,1 0 0,0 0 0,-1-1 0,1 1-1,0 0 1,0-1 0,-1 1 0,1-1 0,0 1 0,0-1 0,0 1-1,0-1 1,0 1 0,-1-1 0,1 0 0,0 0 0,2 1 0,51 1 609,-1-3 0,85-11 0,44-1 561,-104 20-1037,-63-5-140,1 0-1,0 0 1,0-2-1,-1 0 1,1 0-1,24-5 1,-39 4-208,0 1 0,0 0 0,0-1 0,-1 0 0,1 1 0,0-1 1,-1 1-1,1-1 0,-1 0 0,1 1 0,-1-1 0,1 0 0,-1 0 0,1 1 0,-1-1 0,0 0 0,1 0 0,-1 0 1,0 0-1,0 1 0,1-1 0,-1 0 0,0 0 0,0-1 0,1-31-7170,1 7 1153,1 14-713</inkml:trace>
</inkml:ink>
</file>

<file path=ppt/ink/ink6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30.008"/>
    </inkml:context>
    <inkml:brush xml:id="br0">
      <inkml:brushProperty name="width" value="0.025" units="cm"/>
      <inkml:brushProperty name="height" value="0.025" units="cm"/>
    </inkml:brush>
  </inkml:definitions>
  <inkml:trace contextRef="#ctx0" brushRef="#br0">32 44 9513,'0'0'20254,"-7"-4"-19512,-17-13-299,28 14-342,0 1 1,0 0-1,0 1 1,0-1-1,0 1 1,1-1-1,-1 1 0,0 1 1,6-2-1,3 0-83,0 0 0,1 0-1,-1 1 1,1 1 0,-1 0-1,1 1 1,-1 1 0,1 0-1,-1 0 1,15 6 0,-23-6-8,0 0 0,0 0 0,-1 1 0,1-1 0,0 1 0,-1 0 0,0 1 0,0-1 0,0 1 0,0 0 0,0 0 0,-1 0 0,0 0 0,1 1 0,-2-1 1,1 1-1,0 0 0,-1 0 0,0 0 0,0 0 0,-1 0 0,1 0 0,-1 1 0,0-1 0,-1 1 0,1-1 0,-1 0 0,0 6 0,-2 3 5,1 0 0,-2 0 0,0-1 0,0 1 0,-1-1 0,-1 0 0,0 0 0,-1 0 0,-1-1 0,0 1 0,0-2 0,-1 1 0,0-1 0,-1 0 0,-1-1 0,0 0 0,0-1 0,0 0 0,-1 0 0,-16 9 0,26-18-43,1 1 0,-1-1 0,1 1 0,-1-1 0,0 1 0,1-1 0,-1 0-1,0 1 1,1-1 0,-1 0 0,0 1 0,0-1 0,1 0 0,-1 0 0,0 0 0,0 0 0,1 0 0,-1 0 0,0 0 0,0 0 0,1 0-1,-1 0 1,0 0 0,0 0 0,1 0 0,-1-1 0,0 1 0,1 0 0,-1-1 0,-1 0 0,4-23-3885,2 8-3476</inkml:trace>
</inkml:ink>
</file>

<file path=ppt/ink/ink6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45.608"/>
    </inkml:context>
    <inkml:brush xml:id="br0">
      <inkml:brushProperty name="width" value="0.025" units="cm"/>
      <inkml:brushProperty name="height" value="0.025" units="cm"/>
    </inkml:brush>
  </inkml:definitions>
  <inkml:trace contextRef="#ctx0" brushRef="#br0">0 1 15118,'0'0'4420,"9"-1"-12523</inkml:trace>
</inkml:ink>
</file>

<file path=ppt/ink/ink6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57.150"/>
    </inkml:context>
    <inkml:brush xml:id="br0">
      <inkml:brushProperty name="width" value="0.025" units="cm"/>
      <inkml:brushProperty name="height" value="0.025" units="cm"/>
    </inkml:brush>
  </inkml:definitions>
  <inkml:trace contextRef="#ctx0" brushRef="#br0">34 0 5637,'0'0'17750,"-5"0"-16217,-23 0 2054,52 6-3715,35-1 504,85-4 1,27 1-1685,-166 2-1146</inkml:trace>
</inkml:ink>
</file>

<file path=ppt/ink/ink6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57.495"/>
    </inkml:context>
    <inkml:brush xml:id="br0">
      <inkml:brushProperty name="width" value="0.025" units="cm"/>
      <inkml:brushProperty name="height" value="0.025" units="cm"/>
    </inkml:brush>
  </inkml:definitions>
  <inkml:trace contextRef="#ctx0" brushRef="#br0">79 2 15054,'0'0'2162,"10"0"-635,14-1-481,58 1 223,-75 0-1121,1 0-1,-1 1 1,1 0 0,-1 1 0,0-1 0,0 2 0,0-1 0,11 6 0,-16-7-75,-1 0 0,1 0 0,-1 1-1,1-1 1,-1 1 0,0-1 0,1 1 0,-1 0 0,0 0-1,0-1 1,0 1 0,0 0 0,-1 0 0,1 0 0,0 0-1,-1 0 1,1 0 0,-1 0 0,0 0 0,0 0-1,0 0 1,0 0 0,0 0 0,0 0 0,0 0 0,-1 0-1,1 0 1,-1 0 0,1 0 0,-1 0 0,0 0-1,-1 2 1,-1 4 265,-1-1 0,0 0-1,0 0 1,-1-1 0,0 1 0,-11 11-1,-2-2 62,-1-1-1,-1 0 0,-1-1 0,-25 12 0,-44 19-4129,72-38-2061,6-6-4671</inkml:trace>
</inkml:ink>
</file>

<file path=ppt/ink/ink6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09.489"/>
    </inkml:context>
    <inkml:brush xml:id="br0">
      <inkml:brushProperty name="width" value="0.025" units="cm"/>
      <inkml:brushProperty name="height" value="0.025" units="cm"/>
    </inkml:brush>
  </inkml:definitions>
  <inkml:trace contextRef="#ctx0" brushRef="#br0">695 799 6726,'25'-26'1339,"58"-58"7,36-49-3497,-89 95 2100,42-68 0,-56 77 2544,19-47 1,-31 67-2063,-1-1 1,0 0 0,0 0-1,-1 0 1,0 0 0,0-1-1,-1-11 1,-1 18-360,0 1-1,-1-1 1,1 1 0,-1 0 0,0-1 0,0 1-1,0 0 1,0-1 0,0 1 0,-1 0 0,1 0-1,-1 0 1,0 0 0,0 0 0,0 1-1,-1-1 1,1 0 0,-1 1 0,1 0 0,-1 0-1,0 0 1,0 0 0,0 0 0,-4-2-1,-12-4 110,-1 0-1,1 2 1,-1 0-1,-1 2 1,1 0-1,-33-2 1,11 4 316,0 3 0,-54 6 0,68-3-436,0 3 1,0 0-1,1 2 1,0 0-1,1 2 1,0 1-1,0 2 1,1 0-1,1 1 0,1 2 1,0 0-1,1 1 1,-36 40-1,24-21 88,3 2 0,1 1-1,2 1 1,1 2 0,3 0 0,1 2-1,-18 54 1,26-58-89,2 2 1,2-1-1,2 2 1,1-1-1,3 1 0,1 0 1,3 0-1,1 0 1,11 74-1,-6-87-109,2 0 1,1 0-1,1-1 0,2 0 0,1 0 0,1-1 0,1-1 1,2 0-1,1-1 0,1-1 0,1-1 0,1 0 1,2-2-1,26 24 0,-28-30-51,1-1 1,0-1 0,1-1-1,1 0 1,0-2-1,1-1 1,0-1 0,45 13-1,-54-19 111,-1-1 0,1-1 0,0 0 0,0-1-1,0-1 1,0 0 0,0-1 0,0 0 0,0-1 0,0-1 0,0-1 0,-1 0-1,0-1 1,0 0 0,0-1 0,21-13 0,-8 1 272,-1-2 0,-1-1-1,-1-1 1,-1-1 0,-1-1 0,36-50 0,-20 17 468,-3-3 0,35-76 0,-44 79-456,-3-1 0,-3-1 0,-1-1 0,-4-1 1,-2-1-1,-3 0 0,3-116 0,-13 141-712,-1-1 1,-2 1-1,-2 0 1,-2 1-1,-1-1 1,-1 1-1,-3 1 1,0 0 0,-3 1-1,0 0 1,-3 1-1,0 1 1,-2 0-1,-37-44 1,-8 9-2905,-4 8-1932</inkml:trace>
</inkml:ink>
</file>

<file path=ppt/ink/ink6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4.759"/>
    </inkml:context>
    <inkml:brush xml:id="br0">
      <inkml:brushProperty name="width" value="0.025" units="cm"/>
      <inkml:brushProperty name="height" value="0.025" units="cm"/>
    </inkml:brush>
  </inkml:definitions>
  <inkml:trace contextRef="#ctx0" brushRef="#br0">208 0 11723,'0'0'17483,"-6"11"-16986,-15 26-319,-2-2 1,-41 49 0,-30 43-4868,108-139-7045,6-14 3267</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5.048"/>
    </inkml:context>
    <inkml:brush xml:id="br0">
      <inkml:brushProperty name="width" value="0.025" units="cm"/>
      <inkml:brushProperty name="height" value="0.025" units="cm"/>
    </inkml:brush>
  </inkml:definitions>
  <inkml:trace contextRef="#ctx0" brushRef="#br0">78 626 17617,'0'0'373,"2"-9"188,-2 8-474,12-51 1086,-15 24 1513,2 28-2518,1-1 1,-1 1-1,1-1 0,-1 0 1,1 1-1,-1 0 0,1-1 0,-1 1 1,1-1-1,-1 1 0,0 0 1,1-1-1,-1 1 0,0 0 0,1 0 1,-1-1-1,0 1 0,1 0 1,-1 0-1,0 0 0,1 0 0,-1 0 1,0 0-1,0 0 0,1 0 0,-1 0 1,0 0-1,1 0 0,-1 1 1,0-1-1,1 0 0,-1 0 0,-1 1 1,-1 2-93,-1-1 1,1 1 0,-1-1 0,1 1-1,0 0 1,0 0 0,0 1 0,0-1-1,1 1 1,-1-1 0,1 1 0,0 0-1,0 0 1,0 0 0,1 0-1,-1 0 1,-1 8 0,-1 7-68,0-1 1,-3 34-1,6-43 5,0 0-8,1 0 0,0 1-1,0-1 1,1 1 0,2 11 0,-3-19-3,0-1-1,1 1 1,-1-1-1,1 1 0,-1-1 1,1 1-1,0-1 1,0 1-1,-1-1 1,1 0-1,0 0 0,0 1 1,0-1-1,1 0 1,-1 0-1,0 0 1,0 0-1,1 0 1,-1 0-1,0-1 0,1 1 1,-1 0-1,1-1 1,-1 1-1,1-1 1,-1 1-1,1-1 0,-1 0 1,1 1-1,-1-1 1,1 0-1,0 0 1,-1 0-1,1 0 0,-1-1 1,1 1-1,0 0 1,2-2-1,2 0 30,0 0-1,0-1 1,0 1-1,-1-2 1,1 1-1,0 0 1,-1-1-1,0 0 0,0-1 1,0 1-1,-1-1 1,1 0-1,-1 0 1,7-11-1,0-3 29,0 0-1,0-1 1,7-22-1,-14 31-24,1-1 0,-2 0 0,0 0 0,0 0 0,-1 0 0,0 0 0,-1-1 0,-1 1 0,0-1 0,-2-14 0,2 27-38,0 0 0,0 1 0,0-1 0,0 0 0,0 0 0,0 0 0,0 0 0,0 0 0,-1 0 0,1 1 0,0-1 0,0 0 0,0 0 1,0 0-1,0 0 0,0 0 0,0 0 0,0 0 0,0 0 0,0 0 0,-1 1 0,1-1 0,0 0 0,0 0 0,0 0 0,0 0 0,0 0 1,0 0-1,-1 0 0,1 0 0,0 0 0,0 0 0,0 0 0,0 0 0,0 0 0,0 0 0,-1 0 0,1 0 0,0 0 0,0 0 1,0 0-1,0 0 0,0 0 0,0 0 0,0 0 0,-1-1 0,1 1 0,0 0 0,0 0 0,0 0 0,0 0 0,0 0 0,0 0 0,0 0 1,-1 0-1,-3 13-106,3 1 164,1 0-1,0 0 1,0-1 0,1 1-1,5 23 1,-5-34-36,0-1 1,-1 0 0,1 1-1,0-1 1,0 0 0,0 1-1,0-1 1,1 0-1,-1 0 1,0 0 0,1 0-1,0 0 1,-1-1-1,1 1 1,0 0 0,0-1-1,0 1 1,0-1 0,0 0-1,0 1 1,0-1-1,1 0 1,-1 0 0,0-1-1,1 1 1,-1 0-1,1-1 1,-1 0 0,1 1-1,-1-1 1,0 0 0,1 0-1,-1 0 1,1-1-1,-1 1 1,1-1 0,-1 1-1,0-1 1,1 0-1,3-1 1,2-2 11,-1 0-1,1 0 1,-1 0 0,0-1-1,0 0 1,-1 0 0,0-1 0,0 0-1,0 0 1,0-1 0,-1 1-1,0-1 1,0 0 0,6-14-1,-7 13-4,1-1-1,-2 1 1,1-1-1,-1 0 1,0 0-1,-1 0 1,0 0-1,-1 0 1,0 0-1,0 0 0,-1-1 1,0 1-1,-2-14 1,2 24-29,0-1 0,0 0 0,0 0 0,0 0 0,0 0-1,0 0 1,0 1 0,0-1 0,0 0 0,0 0 0,0 0 0,0 0 0,0 0 0,0 1 0,0-1 0,-1 0 0,1 0 0,0 0 0,0 0 0,0 0 0,0 0 0,0 0 0,0 0-1,0 1 1,-1-1 0,1 0 0,0 0 0,0 0 0,0 0 0,0 0 0,0 0 0,-1 0 0,1 0 0,0 0 0,0 0 0,0 0 0,0 0 0,0 0 0,-1 0 0,1 0-1,0 0 1,0 0 0,0 0 0,0 0 0,0 0 0,-1 0 0,1 0 0,0 0 0,0-1 0,0 1 0,0 0 0,0 0 0,0 0 0,-1 0 0,-3 15-246,2 6 186,0-9 84,0 0-1,1-1 1,0 1-1,1 0 1,1 0 0,0-1-1,4 20 1,-5-30-16,1 0 0,-1 0 1,1 0-1,0 0 0,-1 0 1,1 0-1,0 0 0,0 0 1,-1-1-1,1 1 0,0 0 1,0 0-1,0-1 0,0 1 0,0-1 1,0 1-1,0-1 0,0 1 1,0-1-1,0 0 0,0 1 1,1-1-1,-1 0 0,0 0 1,0 0-1,0 0 0,0 0 0,0 0 1,1 0-1,-1 0 0,0 0 1,0-1-1,0 1 0,0 0 1,1-1-1,2-1 19,0 1 0,0-1-1,0 0 1,0 1 0,-1-2 0,1 1 0,-1 0 0,5-5 0,2-4-10,0-1 1,-1 1 0,0-2-1,-1 1 1,0-1 0,8-20-1,-13 26-12,0 0 1,0-1-1,-1 1 0,0-1 0,0 0 0,-1 0 1,0 0-1,0 0 0,0 0 0,-1 0 0,-1 0 1,1 0-1,-4-14 0,-1 19-76,1 14-91,-1 15-82,4-1 277,0-12 16,0 1 1,1-1-1,0 1 0,4 19 1,-3-31-44,-1-1 1,1 0 0,-1 1 0,1-1-1,0 0 1,-1 1 0,1-1-1,0 0 1,0 0 0,0 0-1,0 0 1,0 0 0,0 0 0,0 0-1,0 0 1,1 0 0,-1 0-1,0-1 1,0 1 0,1-1-1,-1 1 1,1 0 0,-1-1-1,0 0 1,1 1 0,-1-1 0,1 0-1,-1 0 1,1 0 0,-1 0-1,1 0 1,-1 0 0,0 0-1,1-1 1,-1 1 0,1 0 0,-1-1-1,2 0 1,3-1 6,0 0 0,0-1 0,0 1 0,-1-1 0,1 0 0,-1 0 0,9-7 0,-5 0-75,0 0 1,-1 0-1,0-1 0,0 1 1,-1-2-1,0 1 0,-1-1 1,-1 0-1,0-1 0,0 1 1,-2-1-1,1 0 0,1-17 1,1-15-430,-2 0 0,-3-62 0,0 23 100,-6 134 608,2 1 1,5 70 0,0-99-135,1-1 0,1 0 1,1 0-1,1 0 0,1 0 0,0-1 1,2 0-1,14 24 0,24 26-177,-26-41-100,20 37 0,-36-57 196,-1-1-1,0 1 0,-1 0 1,0 0-1,0 0 1,-1 1-1,0-1 0,0 1 1,-1 10-1,-1-19 27,0-1 0,0 1 0,0-1 0,0 1-1,0-1 1,0 1 0,0-1 0,-1 1 0,1-1 0,0 1-1,0-1 1,-1 1 0,1-1 0,0 1 0,-1-1 0,1 1-1,0-1 1,-1 0 0,1 1 0,0-1 0,-1 0 0,1 1 0,-1-1-1,1 0 1,-1 0 0,1 1 0,-1-1 0,1 0 0,-1 0-1,1 0 1,-1 1 0,1-1 0,-1 0 0,1 0 0,-1 0-1,1 0 1,-1 0 0,1 0 0,-1 0 0,0 0 0,1-1 0,-1 1-1,1 0 1,-1 0 0,1 0 0,-1-1 0,1 1 0,-1 0-1,-26-15 622,14 1-642,1 1-1,1-1 1,1-1-1,0 0 1,0-1-1,2 0 0,0 0 1,1-1-1,0 1 1,2-2-1,0 1 1,1-1-1,0 1 1,2-1-1,0 0 1,0-21-1,4 33-253,-1 0 0,0 0 1,1 0-1,0 0 0,1 0 0,-1 0 1,1 1-1,0-1 0,1 1 0,-1 0 0,1 0 1,0 0-1,8-8 0,7-3-1960,-1 0 0,25-15 1,-38 28 1840,36-24-6913</inkml:trace>
</inkml:ink>
</file>

<file path=ppt/ink/ink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0.310"/>
    </inkml:context>
    <inkml:brush xml:id="br0">
      <inkml:brushProperty name="width" value="0.025" units="cm"/>
      <inkml:brushProperty name="height" value="0.025" units="cm"/>
    </inkml:brush>
  </inkml:definitions>
  <inkml:trace contextRef="#ctx0" brushRef="#br0">0 1 15631,'0'0'1884,"14"7"-1238,0 0-373,0 0 0,0-1 0,1-1 0,0 0-1,0-1 1,0-1 0,0 0 0,19 0 0,341 13 1937,215 13-1959,63 5-162,-444-34-27,231-31 0,-273 10-734,304 2-1,-397 21-6368,-48-2 1553</inkml:trace>
</inkml:ink>
</file>

<file path=ppt/ink/ink6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5.132"/>
    </inkml:context>
    <inkml:brush xml:id="br0">
      <inkml:brushProperty name="width" value="0.025" units="cm"/>
      <inkml:brushProperty name="height" value="0.025" units="cm"/>
    </inkml:brush>
  </inkml:definitions>
  <inkml:trace contextRef="#ctx0" brushRef="#br0">179 1 15439,'0'0'6790,"9"72"-5637,-22-27 0,-1 2-544,2 4-1,3-3-63,6 0-385,3-8-128,0-6-416,0-8-1026,0-4-447,0-12-1058</inkml:trace>
  <inkml:trace contextRef="#ctx0" brushRef="#br0" timeOffset="1">1 241 12236,'0'0'9609,"77"-41"-8328,-44 41-929,6 0-320,4 8-961,-2-2-1889,0-3-2948</inkml:trace>
</inkml:ink>
</file>

<file path=ppt/ink/ink6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5.474"/>
    </inkml:context>
    <inkml:brush xml:id="br0">
      <inkml:brushProperty name="width" value="0.025" units="cm"/>
      <inkml:brushProperty name="height" value="0.025" units="cm"/>
    </inkml:brush>
  </inkml:definitions>
  <inkml:trace contextRef="#ctx0" brushRef="#br0">345 54 18097,'0'0'352,"-29"50"577,14-17 609,3 3-769,2 1-97,4 1-223,-1-4-385,5-3-865,-2-1-1890,-2-6-960,-2-6-865,-3-6-1634</inkml:trace>
  <inkml:trace contextRef="#ctx0" brushRef="#br0" timeOffset="1">1 28 11563,'8'-4'2941,"2"0"-2239,0 0 0,1 0 0,0 1 0,-1 1 0,1-1 0,0 2 1,0 0-1,16 0 0,-6 2-105,0 0 0,-1 2 1,1 0-1,22 8 0,-12-2-385,-1 2 0,0 1 0,-1 1 0,-1 2 0,0 0 0,26 21 0,-48-31-184,0-1 1,0 2-1,0-1 0,-1 1 0,0 0 1,0 0-1,0 0 0,-1 1 0,6 10 0,-9-15 53,0 1 0,0 0 0,0 1 0,0-1 0,0 0 0,-1 0 0,1 0 0,-1 0 0,0 1 0,0-1 0,0 0 0,0 0-1,-1 0 1,1 1 0,-1-1 0,0 0 0,0 0 0,0 0 0,0 0 0,-1 0 0,1 0 0,-1-1 0,1 1 0,-1 0 0,-4 4 0,-3 2 198,-1 0 1,1-1 0,-1 0 0,-1-1-1,0 0 1,0 0 0,0-1 0,-1-1 0,0 0-1,0-1 1,-18 5 0,2-3-80,1-1-1,-1-1 1,0-1 0,-34-2 0,57-1-339,0 0 0,0-1 0,-1 0 0,1 0 0,0-1 1,0 1-1,0-1 0,0 0 0,-4-3 0,7 4-104,1 0 0,0 0-1,-1 0 1,1 0 0,0 0-1,0 0 1,0 0 0,0 0-1,0 0 1,0-1 0,0 1 0,0 0-1,1-1 1,-1 1 0,0-3-1,0 3-187,1 0 0,0-1 0,0 1 0,0-1 0,0 1 0,0-1 0,1 1 0,-1-1 0,0 1 0,1-1 0,-1 1 0,1-1 0,-1 1 0,1 0 0,0-1 0,0 1 0,-1 0 0,1 0 0,2-2 0,15-13-8318</inkml:trace>
</inkml:ink>
</file>

<file path=ppt/ink/ink6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5.848"/>
    </inkml:context>
    <inkml:brush xml:id="br0">
      <inkml:brushProperty name="width" value="0.025" units="cm"/>
      <inkml:brushProperty name="height" value="0.025" units="cm"/>
    </inkml:brush>
  </inkml:definitions>
  <inkml:trace contextRef="#ctx0" brushRef="#br0">0 25 20756,'0'0'4003,"48"-6"1,-25 3-1634,-1-1-1216,1-1-674,1 4-480,0 0-96,8 1-1762,-2-2-1793,1 0-4549</inkml:trace>
</inkml:ink>
</file>

<file path=ppt/ink/ink6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6.226"/>
    </inkml:context>
    <inkml:brush xml:id="br0">
      <inkml:brushProperty name="width" value="0.025" units="cm"/>
      <inkml:brushProperty name="height" value="0.025" units="cm"/>
    </inkml:brush>
  </inkml:definitions>
  <inkml:trace contextRef="#ctx0" brushRef="#br0">1 10 18097,'0'0'10607,"6"13"-9913,0 3-600,-1 0-1,0 0 1,-1 0-1,-1 0 1,0 1-1,-1 0 0,-1-1 1,-1 1-1,0 0 1,-2 0-1,-2 16 1,-2 1-71,1-15-11,2 1-1,-2 39 1,6-59-7,-1 1-1,0 0 1,0-1-1,1 1 1,-1-1-1,0 1 1,1-1 0,-1 1-1,1-1 1,-1 1-1,1-1 1,-1 1-1,1-1 1,-1 1-1,1-1 1,-1 0-1,1 1 1,-1-1-1,1 0 1,0 1-1,-1-1 1,1 0-1,0 0 1,-1 0 0,1 0-1,0 1 1,-1-1-1,1 0 1,0 0-1,-1 0 1,1-1-1,0 1 1,-1 0-1,1 0 1,0 0-1,-1 0 1,1-1-1,-1 1 1,1 0 0,0 0-1,-1-1 1,1 0-1,32-12 687,8-12-538,-1-2-1,-1-3 0,-1 0 0,-2-3 0,-1 0 0,-2-3 0,40-54 1,-69 85-455,0 0 0,0 0 1,-1-1-1,0 1 0,0 0 1,-1-1-1,3-8 1,-5 14 142,0-1 0,0 1-1,0 0 1,0-1 0,0 1 0,0 0 0,0-1 0,0 1 0,0 0 0,0 0 0,0-1 0,-1 1 0,1 0 0,0-1 0,0 1 0,0 0 0,-1 0-1,1-1 1,0 1 0,0 0 0,-1 0 0,1 0 0,0-1 0,0 1 0,-1 0 0,1 0 0,0 0 0,-1 0 0,1 0 0,0 0 0,-1 0 0,1-1-1,0 1 1,-1 0 0,1 0 0,0 0 0,-1 0 0,1 0 0,0 0 0,-1 1 0,1-1 0,0 0 0,-1 0 0,1 0 0,0 0 0,0 0 0,-1 0-1,1 1 1,0-1 0,-1 0 0,1 0 0,0 0 0,0 1 0,-1-1 0,-20 9-6109,-9 14-5493</inkml:trace>
</inkml:ink>
</file>

<file path=ppt/ink/ink6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7.205"/>
    </inkml:context>
    <inkml:brush xml:id="br0">
      <inkml:brushProperty name="width" value="0.025" units="cm"/>
      <inkml:brushProperty name="height" value="0.025" units="cm"/>
    </inkml:brush>
  </inkml:definitions>
  <inkml:trace contextRef="#ctx0" brushRef="#br0">7 254 11915,'0'0'3598,"-2"9"-1350,2-8-2236,-1 1 155,0 0-1,0 0 1,1 1-1,0-1 1,-1 0-1,1 1 1,0-1-1,0 0 0,0 0 1,0 1-1,0-1 1,2 4-1,-1-4-33,0-1 0,0 0 0,1 0 0,-1 1 0,1-1-1,-1 0 1,1 0 0,-1-1 0,1 1 0,0 0 0,-1 0 0,1-1-1,0 1 1,-1-1 0,1 1 0,0-1 0,0 0 0,0 0 0,-1 0-1,1 0 1,0 0 0,0 0 0,2-1 0,81-6 2002,-65 3-2569,1-1 1,28-11 0,-39 13 149,0-1 0,-1 0-1,0 0 1,0-1 0,0-1 0,0 0 0,-1 0 0,0 0 0,0-1 0,-1 0 0,0-1 0,0 0 0,0 0 0,-1 0 0,7-12 0,-8-2 1361,-5 21-1033,-1 1 0,1 0 0,0 0 0,-1 0 0,1 0 0,-1-1 0,1 1 0,0 0 0,-1 0 0,1 0 0,-1 0 0,1 0 0,0 0 0,-1 0 0,1 0 0,-1 0 0,1 1 0,0-1 0,-1 0 0,1 0 0,-1 0 0,1 0 0,0 0 0,-1 1 0,1-1 0,0 0 0,-1 0 0,1 1 0,-1 0 0,-32 29 1466,31-27-1390,-22 37 1180,23-38-1203,0 0 0,0 1-1,0-1 1,0 1 0,0-1 0,0 1 0,1-1-1,-1 1 1,1-1 0,0 1 0,0-1-1,0 1 1,0 0 0,0-1 0,1 4 0,0-5-98,1 0 0,-1 0 0,0 0 0,0 0 0,0-1 0,1 1 0,-1 0 0,0-1 0,1 1 0,-1-1 0,1 1 0,-1-1 0,0 1 0,1-1 0,-1 0 0,1 0 0,-1 0 0,1 0 0,-1 0 0,1 0 0,-1-1 0,1 1 0,-1 0 0,3-2 0,37-9-476,-28 3 308,0 0-1,-1-1 1,0-1 0,-1 0 0,0 0-1,-1-1 1,0-1 0,16-23 0,-25 34 176,-7 33 30,2-19 94,1-4-33,0 1 0,1-1 0,0 1 0,0-1 1,1 1-1,0 0 0,0-1 0,3 20 0,-2-28-83,1 1-1,0-1 1,0 0 0,0 1-1,0-1 1,0 0 0,1 0-1,-1 0 1,0 1-1,0-1 1,1-1 0,-1 1-1,1 0 1,-1 0-1,1 0 1,-1-1 0,1 1-1,-1-1 1,1 1-1,-1-1 1,1 0 0,0 1-1,-1-1 1,1 0-1,0 0 1,2 0 0,46-4-159,-37 2-35,0-2-1,-1 0 1,0 0-1,19-11 1,20-6 526,-48 9 5060,29-50-4781,-27 54-577,15-29 17,26-33 0,-45 70-149,1 0-1,-1 1 1,0-1-1,1 1 1,-1-1-1,0 1 1,0 0-1,1-1 1,-1 1-1,0 0 1,0 0-1,0 0 1,0 0-1,0 0 1,0 0-1,0 0 1,0 0-1,0 1 1,4 3-520,4-1-82,0 0 0,-1-1 0,1 0-1,0 0 1,0-1 0,0-1 0,1 1 0,-1-1-1,0-1 1,1 0 0,-1 0 0,18-4-1,47 4-965,-74 0 1768,1 1 0,-1-1 0,1 0 0,-1 1 0,0-1 0,1 1 0,-1-1 0,0 1 0,1-1 0,-1 1 0,0-1 1,0 1-1,1-1 0,-1 1 0,0 0 0,0-1 0,0 1 0,0-1 0,0 1 0,0 0 0,0-1 0,0 1 0,0-1 0,0 1 0,0-1 0,0 1 0,-1 0 0,1-1 0,0 1 0,0-1 0,0 1 0,-1-1 0,1 1 0,0-1 0,-1 1 0,0 0 0,-2 13 1660,4-14-1761,-1 1 0,0-1 0,1 0 0,-1 0 0,1 1 1,-1-1-1,0 0 0,1 0 0,-1 0 0,1 0 0,-1 0 0,0 1 0,1-1 0,-1 0 0,1 0 0,-1 0 0,1 0 0,-1 0 0,0 0 0,1-1 0,-1 1 0,1 0 0,-1 0 0,1 0 0,-1 0 0,0 0 0,1-1 0,-1 1 0,0 0 0,1 0 0,-1-1 0,1 1 0,-1 0 0,0 0 0,1-1 0,15-9 256,0 1 0,0-2 1,-1 0-1,-1-1 0,0-1 0,-1 0 1,14-17-1,-26 29-264,0 0 0,0 0 1,0 0-1,0 0 0,-1 0 0,1 0 0,0 0 1,-1-1-1,1 1 0,-1 0 0,1-1 1,-1 1-1,1 0 0,-1-1 0,0 1 0,0 0 1,0-1-1,0 1 0,0 0 0,0-3 1,0 4-11,-1-1 0,0 0 0,1 1 0,-1-1 1,1 0-1,-1 1 0,0-1 0,1 1 0,-1-1 0,0 1 1,1-1-1,-1 1 0,0-1 0,0 1 0,0 0 1,1 0-1,-1-1 0,0 1 0,0 0 0,0 0 1,0 0-1,0 0 0,-1 0 0,-2 0 0,-1 0 0,1 0-1,-1 1 1,1 0 0,0 0-1,-1 0 1,1 0 0,0 1-1,0-1 1,0 1 0,-6 4-1,2 0 205,1 0 0,0 1 0,0 0 0,1 0 0,0 0 0,0 1 0,-8 15 0,11-18-134,1-1 1,0 0 0,0 1-1,0-1 1,1 1-1,-1 0 1,1 0 0,0-1-1,1 1 1,-1 0 0,1 0-1,0 0 1,0 0-1,1 0 1,-1 0 0,1-1-1,2 8 1,-2-10-104,1 1-1,-1-1 1,1 1-1,0-1 1,0 1 0,0-1-1,0 0 1,0 0 0,1 0-1,-1-1 1,1 1-1,-1 0 1,1-1 0,0 0-1,-1 1 1,1-1-1,0 0 1,0 0 0,0-1-1,4 2 1,61 4-5201,-25-6-2243</inkml:trace>
</inkml:ink>
</file>

<file path=ppt/ink/ink6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7.818"/>
    </inkml:context>
    <inkml:brush xml:id="br0">
      <inkml:brushProperty name="width" value="0.025" units="cm"/>
      <inkml:brushProperty name="height" value="0.025" units="cm"/>
    </inkml:brush>
  </inkml:definitions>
  <inkml:trace contextRef="#ctx0" brushRef="#br0">20 33 8616,'5'-11'3119,"2"-11"12483,-11 37-13701,-2 3-1484,1-5-284,1 0 0,0 1-1,1-1 1,1 1 0,0 0 0,1 0-1,0 20 1,2-33-134,-1 0 1,1 0-1,0 0 0,0 0 1,0 0-1,-1 0 0,1 0 1,0-1-1,0 1 0,0 0 1,0-1-1,0 1 0,1-1 1,-1 1-1,0-1 0,0 1 1,0-1-1,0 0 0,1 1 1,-1-1-1,0 0 0,0 0 1,0 0-1,1 0 0,-1 0 1,0 0-1,0-1 0,0 1 1,1 0-1,-1-1 0,1 1 1,43-11 443,-25 1-349,0-1 1,0-1-1,-2-1 1,25-20-1,4-3-6,-47 36-109,0-1 0,0 1 0,1 0 0,-1-1 0,0 1 0,0 0 0,1 0 0,-1-1 0,0 1 0,1 0 0,-1 0 0,0 0 0,1-1 0,-1 1 0,0 0 0,1 0 0,-1 0 0,0 0 0,1 0 0,-1 0 1,0 0-1,1-1 0,-1 1 0,1 0 0,-1 0 0,0 1 0,1-1 0,-1 0 0,0 0 0,1 0 0,-1 0 0,1 0 0,-1 0 0,0 0 0,1 1 0,-1-1 0,0 0 0,1 0 0,-1 0 0,0 1 0,0-1 0,1 0 0,-1 0 0,0 1 0,0-1 0,1 0 0,-1 1 0,0-1 0,0 0 0,0 1 0,0 27-525,-14 32-1585,14-59 1975,-11 45-1768,11-21-1225,0-25 2846,0 1 0,0-1 1,0 1-1,0 0 0,0-1 0,1 1 1,-1-1-1,0 1 0,0-1 0,1 1 1,-1-1-1,0 1 0,1-1 1,-1 1-1,0-1 0,1 0 0,-1 1 1,1-1-1,-1 1 0,0-1 1,1 0-1,-1 1 0,1-1 0,-1 0 1,1 0-1,0 0 0,-1 1 1,1-1-1,17 1-6530</inkml:trace>
</inkml:ink>
</file>

<file path=ppt/ink/ink6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8.159"/>
    </inkml:context>
    <inkml:brush xml:id="br0">
      <inkml:brushProperty name="width" value="0.025" units="cm"/>
      <inkml:brushProperty name="height" value="0.025" units="cm"/>
    </inkml:brush>
  </inkml:definitions>
  <inkml:trace contextRef="#ctx0" brushRef="#br0">196 0 16400,'0'0'1943,"-12"4"299,-2 0-1673,0 2 0,0 0 0,1 0 1,0 2-1,0-1 0,-19 17 0,26-20-486,1 1-1,-1-1 1,1 1-1,0 1 1,0-1-1,0 1 1,1-1-1,0 1 1,0 1-1,1-1 1,-1 1-1,2-1 1,-1 1-1,0 0 1,1 0-1,1 0 1,-1 0-1,0 8 1,2-14-125,0-1 1,0 1 0,0 0 0,1 0-1,-1-1 1,0 1 0,0 0-1,0 0 1,1-1 0,-1 1-1,0 0 1,1 0 0,-1-1-1,1 1 1,-1-1 0,1 1 0,-1 0-1,1-1 1,-1 1 0,1-1-1,0 1 1,-1-1 0,1 1-1,0-1 1,-1 0 0,1 1-1,1 0 1,28 1-298,-22-2 350,-1-2-1,1 1 1,-1-1 0,0 0 0,0 0 0,8-4 0,-5 0-58,0 0 0,-1-1 0,0 0 0,0-1-1,0 0 1,-1-1 0,0 1 0,-1-1 0,0-1 0,0 1 0,-1-1 0,0-1 0,-1 1 0,0-1 0,4-12 0,-39 63-1341,13 8-772,17-45 1590,0-1 0,-1 0 0,1 1 0,0-1 0,0 1 0,0-1 0,1 0 0,-1 1 0,0-1 0,1 0 0,1 4 0,6 1-9611</inkml:trace>
</inkml:ink>
</file>

<file path=ppt/ink/ink6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8.539"/>
    </inkml:context>
    <inkml:brush xml:id="br0">
      <inkml:brushProperty name="width" value="0.025" units="cm"/>
      <inkml:brushProperty name="height" value="0.025" units="cm"/>
    </inkml:brush>
  </inkml:definitions>
  <inkml:trace contextRef="#ctx0" brushRef="#br0">121 375 9449,'-10'7'6166,"2"-2"-5844,-6 4 900,0 0-1,-22 21 1,33-27-974,-1 1 0,1 0 0,-1-1 0,1 1 0,0 1 0,1-1-1,-1 0 1,1 1 0,0 0 0,0-1 0,0 1 0,0 0 0,1 0 0,0 0 0,-1 6 0,2-10-244,0 0 0,0 1 0,0-1 0,0 0 0,1 0 0,-1 0 0,0 1 0,1-1-1,-1 0 1,0 0 0,1 0 0,0 0 0,-1 0 0,1 0 0,-1 0 0,1 0 0,0 0 0,0 0 0,0 0 0,0 0 0,-1 0 0,1-1 0,2 2 0,1 0-20,-1-1 1,1 1-1,-1-1 1,1 0-1,-1 0 1,1 0 0,0 0-1,3-1 1,4 1-3,0-1 0,0 0 0,0-1 0,21-4 1,-19 0 18,0 0 1,0-1 0,-1 0 0,0 0 0,0-2 0,0 1 0,-1-2 0,0 1 0,-1-2 0,0 1 0,0-1 0,9-13 0,1-3 304,-1 0-1,-2-2 1,-1 0-1,14-32 1,-21 40-15,-1 1-1,0-1 1,-2 0 0,-1 0-1,0-1 1,-1 1-1,-1-1 1,-1-37 0,-1 57-304,-1-1 1,0 0 0,0 1-1,0-1 1,0 0 0,-1 1-1,1-1 1,0 0 0,-1 1-1,1-1 1,-1 1 0,0-1-1,1 1 1,-1-1 0,0 1-1,0-1 1,0 1-1,0 0 1,0 0 0,0-1-1,0 1 1,-1 0 0,1 0-1,0 0 1,-1 0 0,1 0-1,-1 0 1,1 1 0,-1-1-1,1 0 1,-1 1 0,1-1-1,-1 1 1,1 0 0,-1-1-1,0 1 1,1 0 0,-1 0-1,0 0 1,1 0-1,-1 0 1,0 1 0,1-1-1,-1 0 1,-2 2 0,-4 0-6,1 0 1,0 1-1,-1 0 1,1 1-1,1-1 0,-1 1 1,0 1-1,-8 7 1,5-3 144,0 0 0,1 1 0,1 0 0,-1 1 0,2 0 0,-1 0 0,2 1 0,-11 23 0,15-30-124,0-1 0,1 1 1,0 0-1,0-1 0,0 1 0,0 0 0,1 0 1,0 0-1,0 0 0,0 0 0,1 0 1,-1 0-1,1-1 0,0 1 0,1 0 0,-1 0 1,1-1-1,0 1 0,0-1 0,0 0 0,1 1 1,-1-1-1,1 0 0,0 0 0,1-1 1,-1 1-1,5 3 0,19 17-349,-14-14-177,-1 1-1,0 0 1,14 17-1,-23-23 490,1 0 0,-1 0 0,-1 0 0,1 0 1,-1 1-1,1-1 0,-2 1 0,1-1 0,0 1 0,-1 0 0,0-1 0,-1 1 0,1 8 0,-1 18-1792,0-22-3031</inkml:trace>
</inkml:ink>
</file>

<file path=ppt/ink/ink6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4.322"/>
    </inkml:context>
    <inkml:brush xml:id="br0">
      <inkml:brushProperty name="width" value="0.025" units="cm"/>
      <inkml:brushProperty name="height" value="0.025" units="cm"/>
    </inkml:brush>
  </inkml:definitions>
  <inkml:trace contextRef="#ctx0" brushRef="#br0">0 1 6438,'0'0'13266,"9"2"-11334,35 8 318,1-2 0,85 4-1,-15-3-4299,-81-4-3297,44 11 0,-70-14 933</inkml:trace>
</inkml:ink>
</file>

<file path=ppt/ink/ink6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4.682"/>
    </inkml:context>
    <inkml:brush xml:id="br0">
      <inkml:brushProperty name="width" value="0.025" units="cm"/>
      <inkml:brushProperty name="height" value="0.025" units="cm"/>
    </inkml:brush>
  </inkml:definitions>
  <inkml:trace contextRef="#ctx0" brushRef="#br0">100 1 1954,'0'0'10570,"-58"9"-7848,38-5-63,6-2-705,9 0-128,3 1-417,2 1-480,5 1-737,16-2 192,12 1 609,10 0-160,11-3-641,4-1-128,6 0-993,-4 0-1793,-5-4-1474,-10-9-2947</inkml:trace>
</inkml:ink>
</file>

<file path=ppt/ink/ink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0.667"/>
    </inkml:context>
    <inkml:brush xml:id="br0">
      <inkml:brushProperty name="width" value="0.025" units="cm"/>
      <inkml:brushProperty name="height" value="0.025" units="cm"/>
    </inkml:brush>
  </inkml:definitions>
  <inkml:trace contextRef="#ctx0" brushRef="#br0">0 56 12588,'0'0'5333,"5"-9"-3892,-3 4-1295,-1 3-93,0-1 0,0 1 0,0-1 0,1 1 0,-1 0 0,1 0 0,-1 0-1,1 0 1,0 0 0,-1 0 0,1 0 0,0 0 0,0 0 0,1 1 0,-1-1 0,0 1 0,0 0 0,1 0 0,-1 0 0,1 0 0,-1 0 0,1 0 0,-1 1 0,1-1 0,0 1 0,-1-1 0,5 1 0,72 2 1307,149 23 0,77 35-758,-277-54-535,-10-2-18,-10-3-32,1 1 0,-1 0 0,0 0 1,0 1-1,0 0 0,10 5 0,-16-6-6,0-1 1,0 1-1,0 0 0,0-1 0,-1 1 0,1 0 0,0 0 1,-1 0-1,1 1 0,-1-1 0,0 0 0,0 0 0,0 1 1,0-1-1,0 1 0,-1-1 0,1 1 0,-1-1 0,1 1 0,-1-1 1,0 1-1,0-1 0,0 1 0,0-1 0,-1 5 0,-2 8 321,0 0 0,-1 0 0,-1-1 0,0 1 0,-1-1 0,-1 0 0,-15 24 0,-70 90 132,73-103-429,-9 11-232,-58 59-1,75-84-637,-1-1 1,0 0-1,-1-1 1,0 0-1,-1-1 1,0 0-1,0-1 1,-28 9-1,-6-6-6377</inkml:trace>
</inkml:ink>
</file>

<file path=ppt/ink/ink6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5.010"/>
    </inkml:context>
    <inkml:brush xml:id="br0">
      <inkml:brushProperty name="width" value="0.025" units="cm"/>
      <inkml:brushProperty name="height" value="0.025" units="cm"/>
    </inkml:brush>
  </inkml:definitions>
  <inkml:trace contextRef="#ctx0" brushRef="#br0">76 0 13357,'0'0'10345,"10"0"-9272,-1 0-830,0 1-1,0 0 0,0 0 0,-1 1 0,1 0 1,0 0-1,8 5 0,-13-6-211,-1 1-1,1 0 1,-1 0-1,1 0 1,-1 0-1,0 0 1,1 1 0,-1 0-1,0 0 1,-1 0-1,1 0 1,-1 0 0,1 0-1,-1 0 1,0 1-1,0 0 1,0-1 0,-1 1-1,1 0 1,-1 0-1,1 5 1,-1 0-49,0 0-1,-1 0 1,0 0 0,0 1 0,-1-1 0,-1 0-1,1 0 1,-2 0 0,1 0 0,-1-1 0,0 1-1,-1-1 1,0 1 0,0-1 0,-9 12-1,-1-1-623,-1 0 0,-1 0 0,-1-1 0,-31 25 0,8-15-3522,5-12-4153</inkml:trace>
</inkml:ink>
</file>

<file path=ppt/ink/ink6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5.858"/>
    </inkml:context>
    <inkml:brush xml:id="br0">
      <inkml:brushProperty name="width" value="0.025" units="cm"/>
      <inkml:brushProperty name="height" value="0.025" units="cm"/>
    </inkml:brush>
  </inkml:definitions>
  <inkml:trace contextRef="#ctx0" brushRef="#br0">222 183 5541,'0'0'17094,"-8"-3"-15028,3 1-1930,0-1 0,1 2 1,-2-1-1,1 0 0,0 1 1,0 0-1,0 0 0,-1 0 1,1 1-1,0 0 0,-1 0 1,1 0-1,0 1 0,0 0 1,-1 0-1,1 0 0,0 0 1,0 1-1,0 0 0,0 0 1,0 0-1,1 1 0,-1 0 1,1 0-1,-8 6 0,5-3-39,1 0 0,-1 0 0,1 1 1,0-1-1,1 2 0,0-1 0,0 1 0,0-1 0,1 1 0,1 0 0,-1 1 0,1-1 0,0 1 0,1-1 0,0 1 0,-1 9 0,3-16-89,0-1 1,0 0-1,0 0 0,0 1 1,1-1-1,-1 0 0,0 0 1,0 0-1,1 1 0,-1-1 1,1 0-1,-1 0 1,1 0-1,-1 0 0,1 0 1,0 0-1,0 0 0,-1 0 1,1 0-1,0 0 0,0 0 1,0-1-1,0 1 0,0 0 1,0 0-1,0-1 0,0 1 1,0-1-1,1 1 0,-1-1 1,0 0-1,0 1 1,0-1-1,1 0 0,-1 0 1,0 0-1,0 0 0,0 0 1,1 0-1,-1 0 0,0 0 1,2 0-1,5-1 62,1-1 0,-1 1 0,1-1 0,-1-1 0,10-3 0,10-6-30,0-2 0,0-1 0,-2-1 0,0-1 0,-1-2-1,0 0 1,-2-2 0,0 0 0,-1-2 0,-2 0 0,0-2-1,21-34 1,-40 58-37,2-4 38,0-1-1,0 1 0,0-1 0,0 0 1,-1 0-1,0 0 0,0 0 0,-1-1 1,1-6-1,-19 19 248,0 12-242,0 1-1,1 0 0,1 1 1,1 1-1,1 0 0,1 1 1,0 0-1,2 1 1,-8 25-1,17-45-42,-1 1 0,1 0-1,0 0 1,0 0 0,0 0 0,0 0 0,1 0-1,-1 0 1,1 0 0,0 1 0,1-1 0,0 6-1,0-8-41,0-1 0,0 0 0,0 1 0,1-1 0,-1 1 0,0-1 0,0 0 0,1 0 0,-1 0 0,1 0 0,-1 0 0,1 0 0,0 0 0,-1-1 0,1 1 0,0 0 0,0-1 0,-1 1 0,1-1 0,0 0 0,0 0 1,0 0-1,-1 0 0,1 0 0,0 0 0,0 0 0,0 0 0,1-1 0,4 0-590,0 1 1,1-1 0,-1-1 0,0 1-1,11-6 1,31-21-7277,-19 3-231</inkml:trace>
</inkml:ink>
</file>

<file path=ppt/ink/ink6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6.217"/>
    </inkml:context>
    <inkml:brush xml:id="br0">
      <inkml:brushProperty name="width" value="0.025" units="cm"/>
      <inkml:brushProperty name="height" value="0.025" units="cm"/>
    </inkml:brush>
  </inkml:definitions>
  <inkml:trace contextRef="#ctx0" brushRef="#br0">99 1 19859,'0'0'2098,"-10"8"128,2-1-1897,-40 33 2981,45-37-3035,0 0 0,0 1 0,0-1 0,0 1 0,0 0-1,1 0 1,0 0 0,0 0 0,0 0 0,0 0-1,0 1 1,-1 7 0,3-11-277,1 0-1,-1 0 0,0-1 1,0 1-1,1 0 1,-1 0-1,1-1 1,-1 1-1,0 0 1,1-1-1,-1 1 0,1 0 1,0-1-1,-1 1 1,1-1-1,-1 1 1,1-1-1,0 1 1,0-1-1,-1 0 1,1 1-1,0-1 0,0 0 1,-1 1-1,1-1 1,0 0-1,0 0 1,-1 0-1,1 0 1,0 0-1,0 0 1,0 0-1,0 0 0,0 0 1,37-1-166,-32 1 110,5-2-48,0 1-1,0-1 1,0-1 0,-1 0-1,1-1 1,-1 0 0,0 0-1,0-1 1,-1 0-1,1-1 1,-1 0 0,12-11-1,-27 23 1322,2-3-1116,1 0-1,-1 0 1,1 1-1,-1-1 0,1 1 1,0 0-1,0 0 0,1 1 1,-1-1-1,1 0 1,0 1-1,0-1 0,0 1 1,-1 8-1,3-12-126,0-1 1,1 1-1,-1-1 1,0 1-1,1-1 1,-1 1-1,0-1 1,1 0-1,-1 1 1,0-1-1,1 0 1,-1 1-1,1-1 1,-1 0-1,1 1 1,-1-1-1,1 0 1,-1 0-1,1 0 1,-1 1-1,1-1 1,-1 0-1,1 0 1,-1 0-1,1 0 1,-1 0-1,1 0 1,0 0-1,-1 0 1,2 0-1,21-1-1111,-20 0 857,9-1-1338,0-1-1,-1 0 1,1-1 0,-1 0 0,0-1 0,0 0-1,0-1 1,-1 0 0,19-14 0,0-3-5534</inkml:trace>
</inkml:ink>
</file>

<file path=ppt/ink/ink6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6.560"/>
    </inkml:context>
    <inkml:brush xml:id="br0">
      <inkml:brushProperty name="width" value="0.025" units="cm"/>
      <inkml:brushProperty name="height" value="0.025" units="cm"/>
    </inkml:brush>
  </inkml:definitions>
  <inkml:trace contextRef="#ctx0" brushRef="#br0">89 0 11435,'0'0'12588,"-11"8"-10672,6-4-1317,-38 28 2549,40-30-3037,1 0 1,-1 0-1,1 1 1,0-1 0,0 1-1,0 0 1,0-1-1,0 1 1,1 0-1,-1 0 1,1 0-1,0 0 1,-1 0-1,2 1 1,-1-1-1,0 4 1,1-6-129,0 0-1,1 0 1,-1 0 0,1 0 0,0 0-1,-1 0 1,1 0 0,0 0 0,-1 0-1,1 0 1,0-1 0,0 1 0,0 0-1,0 0 1,0-1 0,0 1 0,0-1-1,0 1 1,0-1 0,0 1 0,0-1 0,0 0-1,1 1 1,-1-1 0,0 0 0,0 0-1,1 0 1,45 6-945,-31-4 528,-9-1 152,0 1 0,0-1 0,0 2 0,-1-1 0,1 1 0,-1 0 0,0 0 0,9 6 0,-14-9 315,0 1 0,0 0 1,0 0-1,0 0 1,0 0-1,0 0 0,0 0 1,0 0-1,-1 0 1,1 0-1,0 0 0,0 1 1,-1-1-1,1 0 0,-1 0 1,1 1-1,-1-1 1,0 0-1,0 1 0,1-1 1,-1 0-1,0 1 1,0-1-1,0 1 0,0-1 1,0 0-1,-1 1 0,1-1 1,0 0-1,-1 1 1,1-1-1,-1 0 0,1 0 1,-1 1-1,0-1 1,1 0-1,-1 0 0,0 0 1,0 0-1,0 0 0,0 0 1,0 0-1,0 0 1,0 0-1,0 0 0,0-1 1,0 1-1,-2 1 1,-5 4 250,-1 1 1,1-1 0,-1-1-1,-11 6 1,15-9-552,1-1 1,0 1-1,-1-1 0,1 0 1,0 0-1,-1-1 0,-6 1 1,0-1-5308</inkml:trace>
</inkml:ink>
</file>

<file path=ppt/ink/ink6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7.087"/>
    </inkml:context>
    <inkml:brush xml:id="br0">
      <inkml:brushProperty name="width" value="0.025" units="cm"/>
      <inkml:brushProperty name="height" value="0.025" units="cm"/>
    </inkml:brush>
  </inkml:definitions>
  <inkml:trace contextRef="#ctx0" brushRef="#br0">25 1 17809,'0'0'6064,"-1"10"-4905,-4 16-597,-2 6 187,2 2 0,1-1 0,2 1 1,2 36-1,0-69-763,1 1-1,-1-1 1,1 1 0,0-1-1,0 1 1,0-1 0,0 1 0,0-1-1,0 0 1,0 1 0,1-1 0,-1 0-1,0 0 1,1 0 0,-1 0 0,0 0-1,1 0 1,-1-1 0,1 1 0,0 0-1,-1-1 1,1 1 0,0-1 0,-1 1-1,1-1 1,2 0 0,57 4-653,-42-3 475,-10-1 99,0 2 1,0-1-1,-1 1 1,1 0-1,0 1 1,15 7-1,-23-10 140,1 1-1,-1 0 0,1-1 0,-1 1 0,0 0 0,1 0 0,-1 0 0,0 0 1,0 0-1,0 0 0,0 0 0,0 0 0,0 1 0,0-1 0,0 0 0,0 1 0,-1-1 1,1 0-1,0 1 0,-1-1 0,1 1 0,-1-1 0,0 1 0,1-1 0,-1 1 0,0 0 1,0-1-1,0 1 0,0-1 0,0 1 0,0-1 0,-1 1 0,1-1 0,0 1 1,-1-1-1,1 1 0,-1-1 0,0 1 0,1-1 0,-1 1 0,0-1 0,0 0 0,0 0 1,0 1-1,0-1 0,0 0 0,0 0 0,-2 1 0,-4 4 143,0-1 0,0 0 1,0-1-1,-1 1 0,0-2 0,0 1 0,0-1 1,0 0-1,0 0 0,-1-1 0,1-1 0,-1 1 0,1-1 1,-1-1-1,-12 0 0,20 1-241,0-1 1,0 0-1,-1 0 0,1 0 1,0 0-1,0-1 1,0 1-1,0 0 0,0 0 1,0-1-1,0 1 0,0 0 1,1-1-1,-1 1 1,0-1-1,0 1 0,0-1 1,0 1-1,0-1 0,1 0 1,-1 0-1,0 1 1,0-1-1,1 0 0,-1 0 1,1 0-1,-1 0 0,0-1 1,1 0-245,-1 0 1,1-1 0,0 1-1,0 0 1,0-1-1,0 1 1,0 0-1,0-1 1,1 1 0,-1 0-1,1-1 1,0-1-1,2-4-1386,0 0-1,1 1 1,-1-1-1,2 1 1,-1 0 0,9-10-1,12-7-8075</inkml:trace>
</inkml:ink>
</file>

<file path=ppt/ink/ink6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7.463"/>
    </inkml:context>
    <inkml:brush xml:id="br0">
      <inkml:brushProperty name="width" value="0.025" units="cm"/>
      <inkml:brushProperty name="height" value="0.025" units="cm"/>
    </inkml:brush>
  </inkml:definitions>
  <inkml:trace contextRef="#ctx0" brushRef="#br0">9 63 10922,'0'0'16042,"8"1"-14382,-1 0-1485,0-1 0,-1 0 0,1 0 0,-1 0-1,1-1 1,-1 0 0,7-2 0,-10 2-148,0 0-1,-1 1 1,1-1 0,-1-1 0,1 1 0,-1 0 0,1 0 0,-1-1 0,0 1 0,0-1 0,1 0 0,-1 0 0,-1 0 0,1 0-1,0 0 1,0 0 0,-1 0 0,1-1 0,-1 1 0,0-1 0,1 1 0,-1-1 0,-1 1 0,2-4 0,-2 5-7,0 1 0,0-1 0,0 1 0,0-1 0,-1 1 0,1-1 0,0 1 0,0-1 1,-1 1-1,1-1 0,0 1 0,-1-1 0,1 1 0,0 0 0,-1-1 0,1 1 0,-1 0 0,1-1 1,0 1-1,-1 0 0,1-1 0,-1 1 0,1 0 0,-1 0 0,1-1 0,-1 1 0,1 0 0,-1 0 1,0 0-1,1 0 0,-1 0 0,1 0 0,-1 0 0,1 0 0,-1 0 0,1 0 0,-1 0 0,1 0 0,-1 0 1,1 0-1,-1 1 0,0-1 0,1 0 0,0 0 0,-1 1 0,1-1 0,-1 1 0,-29 10-173,23-6 153,1 1 1,-1 1-1,2-1 0,-1 1 0,1 0 1,0 0-1,0 1 0,0 0 1,1-1-1,1 1 0,-1 1 0,1-1 1,1 0-1,0 1 0,0 0 0,0-1 1,1 1-1,0 0 0,1 15 0,1-22-98,0 0 0,0 0-1,1 0 1,-1 0-1,0 0 1,1 0-1,-1-1 1,1 1-1,0 0 1,-1-1-1,1 1 1,0-1-1,0 0 1,0 1-1,0-1 1,0 0-1,0 0 1,0 0 0,1-1-1,-1 1 1,0 0-1,0-1 1,1 1-1,-1-1 1,0 0-1,1 0 1,2 0-1,8 1-2133,-1-1 0,1-1 0,22-3 0,3-7-7025</inkml:trace>
</inkml:ink>
</file>

<file path=ppt/ink/ink6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7.791"/>
    </inkml:context>
    <inkml:brush xml:id="br0">
      <inkml:brushProperty name="width" value="0.025" units="cm"/>
      <inkml:brushProperty name="height" value="0.025" units="cm"/>
    </inkml:brush>
  </inkml:definitions>
  <inkml:trace contextRef="#ctx0" brushRef="#br0">203 157 19635,'-9'2'1937,"-7"1"-1109,0 1 0,1 1-1,-1 1 1,1 0 0,0 1 0,-16 10-1,24-13-650,1 0 0,0 1-1,0 0 1,0 0 0,0 1-1,1-1 1,-7 10 0,10-12-175,0 1 1,0-1-1,0 0 1,1 1-1,0-1 0,-1 1 1,1 0-1,0-1 1,1 1-1,-1 0 1,1-1-1,-1 1 1,1 0-1,0 0 1,0 0-1,2 4 1,-2-7-6,1 0 1,0 0 0,0 0-1,0 0 1,1 0-1,-1 0 1,0 0-1,0 0 1,0 0-1,1 0 1,-1-1-1,0 1 1,1 0-1,-1-1 1,1 1-1,-1-1 1,1 0-1,-1 1 1,1-1 0,-1 0-1,1 0 1,-1 0-1,1 0 1,-1 0-1,1 0 1,-1-1-1,3 0 1,46-8 151,-35 3-122,1-1 0,-2-1 0,1-1 0,-1 0 0,0 0 0,-1-2 0,0 0 1,-1 0-1,20-24 0,-10 8 14,-1-1 1,-1-2 0,26-49 0,-33 39 228,-13 40-262,0 0 0,0 0-1,0 0 1,0 0 0,0 0 0,1-1 0,-1 1-1,0 0 1,0 0 0,0 0 0,0 0-1,0-1 1,0 1 0,0 0 0,0 0 0,0 0-1,0 0 1,0-1 0,-1 1 0,1 0 0,0 0-1,0 0 1,0 0 0,0 0 0,0-1-1,0 1 1,0 0 0,0 0 0,0 0 0,0 0-1,-1 0 1,1 0 0,0-1 0,0 1-1,0 0 1,0 0 0,0 0 0,-1 0 0,1 0-1,0 0 1,0 0 0,0 0 0,0 0 0,-1 0-1,1 0 1,0 0 0,0 0 0,0 0-1,0 0 1,-1 0 0,1 0 0,0 0 0,-17 15 184,-3 9-195,1 1-1,2 1 1,-19 35-1,29-48 3,1 1 1,0-1-1,1 1 0,0 1 1,2-1-1,-1 0 0,2 1 0,0 0 1,0 16-1,2-29-67,0 0 0,1 0 0,-1 0 0,1-1 0,0 1 0,-1 0 0,1 0 0,0 0 0,0 0 0,0-1-1,0 1 1,1 0 0,-1-1 0,0 1 0,1-1 0,-1 0 0,1 1 0,-1-1 0,1 0 0,0 0 0,-1 0 0,1 0 0,0 0 0,0 0 0,0-1 0,0 1 0,0 0 0,0-1 0,0 0 0,0 1 0,0-1 0,0 0 0,0 0 0,3-1 0,4 2-1217,-1-1 1,0-1-1,0 0 1,1 0-1,-1-1 1,0 0-1,12-4 1,12-10-5555</inkml:trace>
</inkml:ink>
</file>

<file path=ppt/ink/ink6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8.392"/>
    </inkml:context>
    <inkml:brush xml:id="br0">
      <inkml:brushProperty name="width" value="0.025" units="cm"/>
      <inkml:brushProperty name="height" value="0.025" units="cm"/>
    </inkml:brush>
  </inkml:definitions>
  <inkml:trace contextRef="#ctx0" brushRef="#br0">2 37 16496,'0'0'11771,"8"8"-11622,-6-5-152,0-1 0,0 1 0,0-1-1,1 0 1,-1 1 0,0-1 0,1 0 0,0-1-1,-1 1 1,1 0 0,0-1 0,0 1 0,0-1-1,0 0 1,0 0 0,0 0 0,0-1 0,1 1-1,-1-1 1,0 1 0,0-1 0,0 0 0,1 0-1,-1-1 1,0 1 0,0-1 0,0 1 0,1-1-1,-1 0 1,0 0 0,0-1 0,0 1 0,-1-1-1,7-3 1,-7 4 17,0 0 1,0 0-1,0-1 1,0 1-1,-1-1 0,1 0 1,0 1-1,-1-1 0,1 0 1,-1 0-1,1 0 1,-1 0-1,0 0 0,0 0 1,0 0-1,0-1 0,0 1 1,0 0-1,-1-1 1,1 1-1,-1 0 0,0-1 1,0 1-1,0-1 0,0-2 1,0 4-20,-1 0 0,0 1 0,0-1 0,1 0 0,-1 1-1,0-1 1,0 1 0,0-1 0,1 1 0,-1 0 0,0-1 0,0 1 0,0 0 0,0-1 0,0 1 0,0 0 0,0 0 0,0 0 0,0 0 0,0 0 0,0 0 0,0 0 0,0 0 0,0 1 0,0-1-1,0 0 1,1 0 0,-1 1 0,0-1 0,-1 1 0,-30 11-169,24-6 157,0 0 0,1 0 1,0 1-1,0 0 0,1 0 1,-11 14-1,14-17 59,0 0 1,1 1-1,-1-1 0,1 1 1,0-1-1,0 1 0,0 0 1,1 0-1,-1 0 0,1 0 0,0 0 1,1 0-1,-1 0 0,1 6 1,1-9-44,-1-1-1,1 1 1,0-1 0,-1 0 0,1 0 0,0 1 0,0-1-1,0 0 1,0 0 0,0 0 0,0 0 0,0 0 0,0 0 0,0 0-1,0 0 1,1-1 0,-1 1 0,0 0 0,1-1 0,-1 1 0,0-1-1,1 1 1,-1-1 0,1 0 0,-1 1 0,1-1 0,2 0 0,49 1-339,-42-1 172,1-2-138,1 1 0,0-2 0,-1 1 0,1-2 0,-1 0 0,0 0 0,0-1 0,15-9 0,-19 10 172,1-1-1,-1 0 0,-1 0 0,1-1 0,-1 0 0,0 0 1,0-1-1,-1 0 0,0 0 0,0-1 0,9-16 0,-16 20 786,-8 8-245,-9 10 123,-26 40 1216,42-50-1593,-1 0 0,1 0 0,0 0 0,0 1 0,1-1 0,-1 0 0,1 1 0,0-1 0,0 1 0,1 0 0,-1-1 0,1 9 0,1-12-143,-1 0 0,1 1 0,0-1 0,0 1 0,0-1 0,0 0 0,0 0 0,0 1 0,0-1 0,0 0 0,0 0 0,0 0 0,1 0 0,-1 0 0,0 0 0,1-1 0,-1 1 0,1 0 0,-1-1 0,1 1 0,-1-1 0,1 0 0,-1 1 0,1-1 0,0 0 0,-1 0 0,1 0 0,-1 0 0,1 0 0,-1 0 0,1 0 0,2-1 0,54-9 201,-42 3-664,0 0 1,-1-1-1,0-1 0,-1-1 1,0 0-1,21-20 1,18-12-910,-59 48 1293,0 1-1,1 1 1,0-1-1,-8 16 1,3-4 193,6-14-16,0 1 1,1-1-1,0 1 1,0 0-1,0 0 1,1 1-1,0-1 0,0 0 1,1 1-1,0-1 1,0 1-1,0 0 1,1-1-1,0 9 1,0-14-137,0 0 1,1 0-1,-1 0 1,0 0-1,0-1 1,1 1-1,-1 0 1,1 0 0,-1 0-1,1-1 1,-1 1-1,1 0 1,-1-1-1,1 1 1,0 0-1,-1-1 1,1 1-1,0-1 1,0 1-1,-1-1 1,1 1-1,0-1 1,0 0-1,0 1 1,-1-1-1,2 0 1,28-1-1256,-23-1 715,0-1-1,0 1 1,-1-1 0,1 0 0,-1-1-1,7-4 1,15-19-3307,1-6-1675</inkml:trace>
</inkml:ink>
</file>

<file path=ppt/ink/ink6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9.168"/>
    </inkml:context>
    <inkml:brush xml:id="br0">
      <inkml:brushProperty name="width" value="0.025" units="cm"/>
      <inkml:brushProperty name="height" value="0.025" units="cm"/>
    </inkml:brush>
  </inkml:definitions>
  <inkml:trace contextRef="#ctx0" brushRef="#br0">155 1 11787,'-5'8'4634,"4"-6"-4520,-98 198 6054,89-175-6089,1 0-1,2 1 1,0 0 0,2 0 0,1 0-1,-2 46 1,6-71-77,-1 0 0,1-1 0,0 1 0,0-1 0,0 1 0,0 0-1,0-1 1,0 1 0,0 0 0,0-1 0,0 1 0,0 0 0,0-1 0,0 1 0,0 0 0,0-1 0,0 1 0,1-1 0,-1 1 0,0 0-1,1-1 1,-1 1 0,0-1 0,1 1 0,-1-1 0,1 1 0,-1-1 0,1 1 0,-1-1 0,1 1 0,-1-1 0,1 0 0,-1 1 0,1-1-1,-1 0 1,2 1 0,0-2 15,0 1 0,-1-1 0,1 0-1,0 0 1,-1 0 0,1 0 0,-1-1-1,0 1 1,1 0 0,-1 0 0,0-1-1,2-2 1,33-50-119,0-23-1286,-35 77 1398,-1 0 0,1 0 0,-1-1 0,1 1 0,0 0-1,-1 0 1,1 0 0,-1 0 0,1 0 0,-1 0 0,1 0 0,-1 0 0,1 0 0,-1 0 0,1 0 0,-1 0 0,1 0 0,0 0 0,-1 0-1,1 0 1,-1 1 0,1-1 0,-1 0 0,1 0 0,-1 1 0,0-1 0,1 0 0,-1 1 0,1 0 0,21 15 270,-11-8-180,-3-4-106,1 0 0,-1-1 0,1 0-1,-1-1 1,1 0 0,0 0 0,14 0 0,-19-2 57,-1 0 1,1 0-1,-1 0 0,1-1 0,0 1 1,-1-1-1,1 0 0,-1 0 1,6-3-1,-7 4 46,-1-1 0,0 0 0,0 0 1,0 0-1,0 1 0,0-1 0,0 0 0,0-1 0,0 1 1,0 0-1,0 0 0,0 0 0,-1 0 0,1-1 1,0 1-1,-1 0 0,1-1 0,-1 1 0,0-1 0,1 1 1,-1 0-1,0-1 0,0 1 0,0-3 0,0 4-95,-1-1-1,1 1 1,-1-1-1,1 1 0,0-1 1,-1 1-1,1 0 1,-1-1-1,0 1 0,1-1 1,-1 1-1,1 0 1,-1 0-1,1-1 1,-1 1-1,0 0 0,1 0 1,-1 0-1,0 0 1,1-1-1,-1 1 1,1 0-1,-1 0 0,0 0 1,1 0-1,-1 1 1,0-1-1,1 0 1,-1 0-1,0 0 0,1 0 1,-1 1-1,1-1 1,-1 0-1,0 1 1,1-1-1,-1 0 0,0 1 1,-25 12-116,25-11 111,-1-1 1,1 1 0,0 0 0,0-1-1,0 1 1,0 0 0,1 0 0,-1-1 0,0 1-1,1 0 1,-1 0 0,1 0 0,-1 0-1,1 0 1,0 0 0,0 0 0,0 0 0,0-1-1,0 1 1,1 0 0,0 3 0,-1-4-1,1 0 0,0 1-1,0-1 1,0 0 0,-1 0 0,1 1 0,1-1 0,-1 0 0,0 0 0,0 0 0,0 0 0,0-1 0,1 1 0,-1 0 0,0 0 0,1-1 0,-1 1 0,1-1 0,-1 1 0,1-1 0,-1 0 0,1 1 0,-1-1-1,1 0 1,2 0 0,11-1-73,-1 0-1,1-2 0,0 1 0,-1-2 0,1 0 1,-1 0-1,0-1 0,0-1 0,-1-1 1,0 1-1,17-13 0,-2 0-425,-1-1 0,-2-1-1,0-1 1,24-27 0,-40 39 194,0 0 0,0-1 1,-1 1-1,-1-2 0,1 1 1,-2-1-1,0 0 0,0 0 1,-1-1-1,6-21 0,-11 33 302,0 0 0,0 1 0,1-1-1,-1 0 1,0 0 0,0 0 0,0 1-1,0-1 1,0 0 0,0 0 0,0 0-1,0 0 1,-1 1 0,1-1 0,0 0 0,0 0-1,-1 1 1,1-1 0,0 0 0,-1 0-1,1 1 1,0-1 0,-1 0 0,0 1-1,1-1 1,-1 0 0,1 1 0,-2-1-1,1 1 57,0-1 0,0 1-1,0 0 1,-1 0 0,1 0-1,0 0 1,0 1 0,0-1-1,0 0 1,-1 0-1,1 1 1,0-1 0,0 1-1,0-1 1,0 1 0,-2 1-1,-3 1 252,1 1-1,-1 0 1,1 1 0,-1-1-1,-7 11 1,4-2 87,1 1 0,0 1 0,1-1 0,0 1 1,1 0-1,1 1 0,1 0 0,0-1 0,-3 26 0,6-29-471,1 0 0,0 0-1,0 0 1,1-1 0,1 1-1,2 13 1,-2-18-325,1 0 0,-1 0 0,1 0 0,0 0 0,1 0 0,-1-1-1,1 0 1,1 0 0,-1 0 0,8 7 0,-11-12-361,-1-4 745,0 0 0,0 0 0,-1 0 0,1 0-1,-1-1 1,1 1 0,-1 0 0,0 0-1,0 1 1,0-1 0,-1 0 0,1 0 0,-1 0-1,-2-3 1,3 4 14,-40-59 2389,30 46-1469,0-1 1,1 0 0,-9-19-1,19 35-863,0-1-1,0 0 1,0 0 0,0 0-1,-1 1 1,1-1-1,0 0 1,0 0-1,1 1 1,-1-1-1,0 0 1,0 0-1,0 1 1,0-1-1,1 0 1,-1 0-1,0 1 1,1-1-1,-1 0 1,0 1-1,1-1 1,-1 0-1,1 1 1,-1-1-1,1 1 1,0-1 0,-1 1-1,1-1 1,-1 1-1,1-1 1,0 1-1,-1 0 1,1-1-1,0 1 1,0 0-1,-1-1 1,1 1-1,0 0 1,0 0-1,-1 0 1,1 0-1,0 0 1,0 0-1,-1 0 1,2 0-1,48-3-1319,-34 3 294,21-4-2688,1-1-3268</inkml:trace>
</inkml:ink>
</file>

<file path=ppt/ink/ink6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9.825"/>
    </inkml:context>
    <inkml:brush xml:id="br0">
      <inkml:brushProperty name="width" value="0.025" units="cm"/>
      <inkml:brushProperty name="height" value="0.025" units="cm"/>
    </inkml:brush>
  </inkml:definitions>
  <inkml:trace contextRef="#ctx0" brushRef="#br0">133 61 14350,'0'-3'324,"-1"1"1,1 0 0,0-1-1,-1 1 1,0 0 0,0-1-1,1 1 1,-2 0 0,1 0-1,0 0 1,0 0 0,0 0 0,-1 0-1,1 0 1,-1 0 0,0 0-1,1 1 1,-1-1 0,0 1-1,0-1 1,0 1 0,0 0-1,0 0 1,-1 0 0,1 0 0,-3-1-1,3 1-233,-1 0 0,1 1-1,0 0 1,-1-1 0,1 1-1,-1 0 1,1 0 0,-1 0 0,1 0-1,0 0 1,-1 1 0,1-1 0,0 1-1,-1 0 1,1 0 0,0-1-1,0 1 1,-1 1 0,1-1 0,0 0-1,0 0 1,0 1 0,0-1-1,1 1 1,-1 0 0,-2 3 0,0 1-73,0 0 1,0 1 0,1 0 0,0 0 0,0 0 0,-2 10 0,4-16-10,1 1 0,-1-1 0,1 0 0,-1 1 0,1-1 0,0 1 0,-1-1 0,1 0 0,0 1 0,0-1 0,0 1 0,0-1 0,0 1 1,0-1-1,0 0 0,1 1 0,-1-1 0,1 0 0,-1 1 0,1-1 0,-1 0 0,1 1 0,0-1 0,-1 0 0,1 0 0,0 0 0,0 1 1,0-1-1,0 0 0,0 0 0,0 0 0,0-1 0,0 1 0,1 0 0,-1 0 0,0-1 0,0 1 0,3 0 0,5 0 31,-1 0 0,1-1 0,-1-1 0,1 1 0,-1-1 0,1-1 0,-1 0 0,0 0 0,0 0 0,0-1 0,0 0 0,0-1-1,12-7 1,9-7 103,-1-2 1,27-25-1,-38 31 43,-16 13-220,-1 1 0,0-1 0,1 1 0,-1-1 0,1 1 0,-1-1 0,1 1 0,-1 0 0,1-1 0,0 1 0,-1 0 0,1-1 0,-1 1 0,1 0 0,0-1 0,-1 1 0,1 0 0,0 0 0,-1 0 0,1 0 0,0 0 0,-1 0 0,1 0 0,0 0 0,0 0 0,0 0 0,1 17-646,-18 37-434,12-44 756,0 2 49,-1 3-327,0 1 0,0 0-1,2 0 1,0 0 0,-1 23 0,4-38 533,0 0 0,0-1 0,0 1 0,0 0 0,0 0 0,0 0 0,0 0 0,1 0 0,-1-1 0,0 1 0,1 0 0,-1 0 0,0-1 0,1 1 0,-1 0 0,1 0 0,-1-1 0,1 1 0,0 0 0,-1-1 0,1 1 0,0-1 0,-1 1 0,1-1 0,0 1 1,-1-1-1,1 1 0,0-1 0,0 0 0,0 0 0,-1 1 0,1-1 0,0 0 0,0 0 0,0 0 0,0 0 0,0 0 0,0 0 0,-1 0 0,1 0 0,0 0 0,0 0 0,0 0 0,0-1 0,0 1 0,4-1-335,0-1 0,0 1-1,0-1 1,-1 0 0,1 0 0,-1 0-1,5-4 1,23-20-1991,0-8-1420</inkml:trace>
</inkml:ink>
</file>

<file path=ppt/ink/ink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1.510"/>
    </inkml:context>
    <inkml:brush xml:id="br0">
      <inkml:brushProperty name="width" value="0.025" units="cm"/>
      <inkml:brushProperty name="height" value="0.025" units="cm"/>
    </inkml:brush>
  </inkml:definitions>
  <inkml:trace contextRef="#ctx0" brushRef="#br0">1 1152 13549,'10'-7'2722,"36"-29"-1038,-3-3 0,75-83-1,-28 27-285,755-710 2558,-829 791-3962,-13 11-10,0-1 0,0 1 0,1 0 0,-1 0 0,1 1 0,0-1 0,0 1 0,0 0 0,0 0 0,0 0 0,0 0 0,5-1 0,-8 3 11,-1 0-1,0 0 1,0 0 0,1 0-1,-1 0 1,0 1-1,0-1 1,0 0-1,1 0 1,-1 0-1,0 0 1,0 0 0,0 0-1,0 1 1,1-1-1,-1 0 1,0 0-1,0 0 1,0 0 0,0 1-1,0-1 1,0 0-1,0 0 1,1 0-1,-1 1 1,0-1-1,0 0 1,0 0 0,0 0-1,0 1 1,0-1-1,0 0 1,0 0-1,0 1 1,0-1-1,0 0 1,0 0 0,0 0-1,0 1 1,0-1-1,-1 0 1,1 0-1,0 0 1,0 1-1,0-1 1,0 0 0,0 0-1,0 0 1,0 0-1,-1 1 1,-4 22 59,-1-1 0,-1 1 0,-1-1 1,-20 41-1,-6 13 70,22-46-120,1 0 0,1 1 0,2 1 0,1-1 0,2 1 0,1 0 0,0 56 0,4-82-137,0 0 0,1 0 0,0-1 0,0 1 1,1 0-1,-1-1 0,1 0 0,0 1 0,1-1 0,-1 0 0,1 0 1,0 0-1,7 8 0,-7-10-223,0 0 1,0-1 0,0 1-1,1-1 1,-1 0-1,1 1 1,0-2-1,0 1 1,-1 0-1,1-1 1,0 0-1,6 2 1,36 0-6099</inkml:trace>
</inkml:ink>
</file>

<file path=ppt/ink/ink6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0.183"/>
    </inkml:context>
    <inkml:brush xml:id="br0">
      <inkml:brushProperty name="width" value="0.025" units="cm"/>
      <inkml:brushProperty name="height" value="0.025" units="cm"/>
    </inkml:brush>
  </inkml:definitions>
  <inkml:trace contextRef="#ctx0" brushRef="#br0">40 123 8104,'3'-15'2728,"1"0"-2121,0 1 146,0 0 0,-1 0 0,-1 0 0,1-22 0,-15 60 3109,2-6-3390,2 1-171,1 1-1,1-1 1,0 1-1,2 1 1,0-1-1,-1 27 1,5-44-281,0-1 1,1 0-1,-1 0 1,1 0-1,0 0 1,-1 0-1,1 0 1,0 0-1,0 0 1,0 0-1,0 0 1,1-1-1,-1 1 1,0 0-1,1-1 1,-1 1-1,1-1 1,0 1-1,-1-1 1,1 0-1,0 0 1,0 0-1,0 0 1,0 0-1,0 0 1,0 0-1,0-1 1,0 1-1,0-1 1,4 1-1,10 2-309,1-1-1,-1-1 1,20 0-1,-9-1-997,-21 1 1290,0 0 0,0 0-1,0 0 1,-1 1 0,1 0-1,10 4 1,-16-5 89,1-1 0,0 0-1,0 1 1,-1-1 0,1 0 0,0 1 0,0-1-1,-1 1 1,1-1 0,-1 1 0,1 0 0,0-1-1,-1 1 1,1 0 0,-1-1 0,0 1 0,1 0-1,-1 0 1,0-1 0,1 1 0,-1 0-1,0 0 1,0-1 0,1 1 0,-1 0 0,0 0-1,0 0 1,0 0 0,0-1 0,0 1 0,0 0-1,0 0 1,-1 0 0,1-1 0,0 1-1,0 0 1,-1 0 0,1 0 0,0-1 0,-1 1-1,1 0 1,-1-1 0,1 1 0,-1 0 0,1-1-1,-1 1 1,1 0 0,-1-1 0,0 1 0,1-1-1,-1 1 1,0-1 0,0 0 0,1 1-1,-1-1 1,0 0 0,0 1 0,0-1 0,-10 8 944,-1-1 1,0-1-1,0 0 1,-22 7-1,22-9-876,-1-1-1,1 0 0,0-1 1,-1 0-1,-15 0 1,28-2-270,-1 0 0,0 0 1,1 0-1,-1-1 0,1 1 0,-1 0 1,1 0-1,-1 0 0,1 0 1,-1-1-1,1 1 0,-1 0 0,1 0 1,-1-1-1,1 1 0,-1-1 1,1 1-1,-1 0 0,1-1 0,0 1 1,-1-1-1,1 1 0,0-1 1,-1 1-1,1-1 0,0 1 0,0-1 1,-1 0-1,1-1-417,-1 1 0,1 0 0,0-1 0,0 1-1,0-1 1,0 1 0,0 0 0,0-1 0,0 1 0,0-1 0,1 1 0,-1 0 0,1-1 0,-1 1 0,1 0-1,-1-1 1,1 1 0,1-2 0,13-8-6856</inkml:trace>
</inkml:ink>
</file>

<file path=ppt/ink/ink6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0.525"/>
    </inkml:context>
    <inkml:brush xml:id="br0">
      <inkml:brushProperty name="width" value="0.025" units="cm"/>
      <inkml:brushProperty name="height" value="0.025" units="cm"/>
    </inkml:brush>
  </inkml:definitions>
  <inkml:trace contextRef="#ctx0" brushRef="#br0">95 152 14478,'0'0'4479,"5"-9"-177,15-25-874,-20 34-3318,0-1 1,1 1 0,-1-1 0,1 1-1,-1-1 1,0 0 0,0 1 0,0-1 0,1 1-1,-1-1 1,0 0 0,0 1 0,0-1-1,0 0 1,0 1 0,0-1 0,0 0 0,0 1-1,0-1 1,0 1 0,0-1 0,-1 0-1,1 1 1,0-1 0,0 0 0,-1 1-1,1-1 1,0 1 0,-1-1 0,0 0 0,-19-4 877,-22 12-1022,38-5 28,0 1 1,0-1 0,0 1-1,0-1 1,1 1-1,-1 0 1,1 1 0,0-1-1,0 1 1,0-1-1,0 1 1,0 0 0,1 0-1,-3 6 1,4-9-24,1 1 0,-1 0 0,1-1 0,-1 1 0,1 0 0,-1 0 0,1-1 0,0 1 0,0 0 0,0 0 0,0 0 0,0-1 0,0 1 0,1 0 0,-1 0 0,1 0 0,-1-1 0,1 1 0,-1 0 0,1-1 0,0 1 0,0-1 0,0 1 0,0-1 0,0 1 0,0-1 0,0 1 0,1-1 0,-1 0 0,0 0 0,1 0 0,-1 0 0,1 0 0,-1 0 0,1 0 0,0 0 0,-1 0 0,4 0 0,6 3-127,1 0-1,0-1 1,0-1-1,0 0 1,0 0-1,0-1 1,0-1 0,1 0-1,-1-1 1,13-2-1,-17 2 251,1-1 0,-1 1 0,0-2 0,0 1 0,0-1-1,0 0 1,-1-1 0,1 0 0,-1 0 0,0-1 0,0 1 0,0-2-1,-1 1 1,0-1 0,7-7 0,-11 10-41,0 1-1,-1 0 1,1 0 0,-1 0-1,0-1 1,1 1 0,-1-1 0,0 1-1,0-1 1,-1 1 0,1-1-1,-1 0 1,1 1 0,-1-1-1,0 0 1,0 1 0,0-1-1,0 0 1,0 0 0,-1 1-1,0-4 1,-2 0 158,0 0-1,0 0 1,0 0-1,-1 0 1,0 1-1,-7-8 0,-13-23 281,24 36-516,0-1-1,0 1 1,0-1-1,1 1 1,-1-1-1,0 1 1,1-1-1,-1 1 1,0-1-1,1 1 1,-1 0 0,0-1-1,1 1 1,-1 0-1,1-1 1,-1 1-1,1 0 1,-1-1-1,1 1 1,-1 0-1,1 0 1,-1 0 0,1 0-1,-1-1 1,1 1-1,-1 0 1,1 0-1,0 0 1,-1 0-1,1 0 1,-1 0-1,1 0 1,-1 0 0,1 1-1,-1-1 1,2 0-1,31 0-2225,-28 0 1472,35 0-3625,5 0-2498</inkml:trace>
</inkml:ink>
</file>

<file path=ppt/ink/ink6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0.901"/>
    </inkml:context>
    <inkml:brush xml:id="br0">
      <inkml:brushProperty name="width" value="0.025" units="cm"/>
      <inkml:brushProperty name="height" value="0.025" units="cm"/>
    </inkml:brush>
  </inkml:definitions>
  <inkml:trace contextRef="#ctx0" brushRef="#br0">1 1 18962,'0'0'8456,"13"81"-8360,-13-42-128,0-1-1185,0-2-321,0-5-544,5-8-1665,1-9-3140</inkml:trace>
</inkml:ink>
</file>

<file path=ppt/ink/ink6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1.244"/>
    </inkml:context>
    <inkml:brush xml:id="br0">
      <inkml:brushProperty name="width" value="0.025" units="cm"/>
      <inkml:brushProperty name="height" value="0.025" units="cm"/>
    </inkml:brush>
  </inkml:definitions>
  <inkml:trace contextRef="#ctx0" brushRef="#br0">124 192 10602,'-11'9'1249,"1"-2"-1240,-6 5 857,1 1 1,-21 20 0,33-30-640,0 1 0,-1 0 0,1-1 0,0 1 0,1 1 1,-1-1-1,1 0 0,0 1 0,0-1 0,0 1 0,0-1 1,1 1-1,0 0 0,0 0 0,0 0 0,0 9 0,2-13-198,-1 1-1,1-1 1,0 1 0,0-1-1,0 0 1,0 0-1,0 0 1,0 1-1,0-1 1,0 0 0,0 0-1,0 0 1,1-1-1,-1 1 1,0 0-1,1 0 1,-1-1 0,0 1-1,1-1 1,-1 1-1,1-1 1,-1 1-1,1-1 1,-1 0 0,1 0-1,-1 0 1,1 0-1,-1 0 1,1 0-1,0 0 1,-1 0 0,1-1-1,1 0 1,7 0 199,-1 0 1,1-1-1,0 0 1,12-6-1,-2-1 207,-1-2 0,0 0 0,0-1-1,-1-1 1,-1-1 0,0-1 0,-1 0-1,0-1 1,-2 0 0,0-1 0,0-1-1,-2-1 1,0 0 0,-1 0-1,14-35 1,-23 48-374,0 1-1,0 0 1,0-1-1,-1 1 1,0-1-1,0 1 1,0-1-1,-1 0 1,0 0-1,0 1 1,-1-9-1,0 14-62,0 0-1,0-1 0,1 1 1,-1 0-1,0 0 0,0 0 1,1 0-1,-1 0 0,0 0 1,0 0-1,0 0 0,0 0 1,1 0-1,-1 0 0,0 0 1,0 1-1,1-1 0,-1 0 1,0 1-1,0-1 0,1 0 1,-1 1-1,0-1 1,1 1-1,-1-1 0,0 1 1,1-1-1,-1 1 0,1-1 1,-1 1-1,1 0 0,-1-1 1,1 1-1,-1 0 0,1 1 1,-21 24-31,-47 92-26,60-103 76,1 0 0,1 1 0,1 0-1,0 0 1,1 0 0,-2 19 0,6-33-33,-1 0 0,1 0-1,1 0 1,-1 0 0,0 0 0,0 0 0,1 0 0,-1 0 0,1 0-1,0 0 1,-1 0 0,1 0 0,0-1 0,0 1 0,0 0 0,0 0-1,1-1 1,-1 1 0,0-1 0,1 1 0,-1-1 0,1 0-1,-1 0 1,1 1 0,0-1 0,-1 0 0,1 0 0,0-1 0,0 1-1,0 0 1,-1 0 0,1-1 0,0 0 0,0 1 0,0-1 0,0 0-1,0 0 1,0 0 0,4 0 0,42-4-2690,-8-9-3759,-6-7-3406</inkml:trace>
</inkml:ink>
</file>

<file path=ppt/ink/ink6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1.948"/>
    </inkml:context>
    <inkml:brush xml:id="br0">
      <inkml:brushProperty name="width" value="0.025" units="cm"/>
      <inkml:brushProperty name="height" value="0.025" units="cm"/>
    </inkml:brush>
  </inkml:definitions>
  <inkml:trace contextRef="#ctx0" brushRef="#br0">115 172 17392,'-9'7'1938,"2"-1"-1508,-44 42 2549,48-45-2680,1 0 1,-1 0-1,1-1 0,0 2 1,-1-1-1,1 0 1,1 0-1,-1 1 1,0-1-1,1 1 0,-1-1 1,1 1-1,0-1 1,1 1-1,-1 0 1,0 5-1,2-9-303,0 1 0,-1 0 0,1 0 0,0-1 0,0 1 0,0-1-1,0 1 1,-1-1 0,1 1 0,0-1 0,0 0 0,0 1 0,0-1 0,0 0 0,0 0 0,0 0 0,0 1 0,0-1 0,0 0 0,0 0-1,0-1 1,0 1 0,2 0 0,25-3-496,-14-1-390,-1 0 1,1-1-1,-1 0 0,-1-2 0,1 1 0,-1-1 1,0-1-1,0 0 0,13-13 0,19-12-3387,-44 33 4239,0-1 0,1 1 0,-1 0 0,1-1 1,-1 1-1,1-1 0,-1 1 0,0 0 0,1-1 0,-1 1 0,1 0 0,-1 0 1,1-1-1,0 1 0,-1 0 0,1 0 0,-1 0 0,1 0 0,-1 0 1,1 0-1,0 0 0,-1 0 0,1 0 0,-1 0 0,1 0 0,-1 0 0,1 0 1,-1 0-1,1 0 0,0 1 0,-1-1 0,1 0 0,-1 0 0,1 1 0,0 0 1,0 21 871,-17 32 837,-40 48 1828,-19 43 2496,67-123-5900,0 0 1,-8 39-1,12-41-517,-15 60-2369,18-75 2637,-1 0 1,0 0-1,-1 1 1,1-2-1,-1 1 1,0 0-1,0 0 1,0-1-1,-1 0 1,0 1-1,-7 5 1,10-9 214,1-1 0,-1 1 1,1 0-1,-1-1 0,1 0 1,-1 1-1,1-1 0,-1 1 1,0-1-1,1 0 0,-1 1 1,0-1-1,1 0 0,-1 1 1,0-1-1,1 0 0,-1 0 1,0 0-1,0 0 0,1 0 1,-1 0-1,0 0 0,0 0 1,1 0-1,-1 0 0,0 0 1,1 0-1,-1-1 0,0 1 0,1 0 1,-1-1-1,0 1 0,1 0 1,-1-1-1,-1 0 0,1-1 44,0 0 0,0 0 0,0 0 0,1 0-1,-1 0 1,1-1 0,-1 1 0,1 0 0,0 0-1,-1-1 1,2-3 0,8-68 743,7 18-822,3 0-1,2 1 0,2 2 1,3 0-1,2 1 0,2 2 1,57-73-1,-68 100 239,0 0 1,2 2-1,45-38 0,-58 53-198,0-1 0,1 2 0,-1-1 0,1 2 0,0-1 0,1 1 1,-1 0-1,1 1 0,0 0 0,0 1 0,0 0 0,0 0 0,0 1 0,0 0 0,12 1 0,-20 1-43,0-1 1,0 1-1,-1-1 0,1 1 1,-1-1-1,1 1 0,0 0 1,-1 0-1,1 0 1,-1 0-1,0 0 0,1 0 1,-1 0-1,0 1 0,0-1 1,0 0-1,0 1 0,0-1 1,0 1-1,0-1 0,0 1 1,0-1-1,-1 1 0,1 0 1,-1-1-1,1 1 0,-1 0 1,0 0-1,1-1 0,-1 1 1,0 0-1,0 0 0,0-1 1,-1 1-1,1 0 0,0 0 1,-1-1-1,0 3 0,0 5 146,-1-1 0,0 1 0,-1-1 0,0 1 0,0-1 0,-6 11 0,-28 30 633,30-41-566,-1 1-1,1 1 1,1-1-1,-1 1 1,-6 15-1,17-23-642,0-1 1,0 0-1,0 0 0,0-1 0,0 1 1,0-1-1,0 0 0,0 0 0,6-1 1,-7 1-198,25-1-2496,42 0-1486,-66 1 4558,-1 1 0,0-1 1,0 0-1,0 1 0,0 0 1,0 0-1,1 0 0,-1 0 0,-1 0 1,1 0-1,0 1 0,0 0 1,0-1-1,-1 1 0,1 0 1,3 4-1,-5-5 181,0 0 0,-1 0 0,1 0 0,0 0-1,-1 0 1,1 0 0,-1 0 0,0 0 0,1 0 0,-1 0 0,0 1-1,1-1 1,-1 0 0,0 0 0,0 0 0,0 0 0,0 0 0,0 1 0,0-1-1,0 0 1,-1 0 0,1 0 0,0 0 0,-1 0 0,1 1 0,0-1-1,-1 0 1,-1 1 0,0 1 23,0 0-1,-1-1 0,0 1 1,1-1-1,-1 0 0,0 0 1,0 0-1,0 0 1,-6 2-1,-7 2 375,1 0 0,-34 6 0,-13-4 70,22-10-3392,16-5-4707</inkml:trace>
</inkml:ink>
</file>

<file path=ppt/ink/ink6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2.682"/>
    </inkml:context>
    <inkml:brush xml:id="br0">
      <inkml:brushProperty name="width" value="0.025" units="cm"/>
      <inkml:brushProperty name="height" value="0.025" units="cm"/>
    </inkml:brush>
  </inkml:definitions>
  <inkml:trace contextRef="#ctx0" brushRef="#br0">205 40 15759,'0'0'8365,"-8"-8"-6753,4 5-1499,2 0-67,0 1 1,1 0 0,-1 0 0,0 0-1,0 0 1,0 0 0,-1 1 0,1-1 0,0 1-1,-1-1 1,1 1 0,-1 0 0,1 0 0,-1 0-1,1 0 1,-1 1 0,0-1 0,1 1-1,-1-1 1,0 1 0,0 0 0,1 0 0,-1 0-1,0 0 1,1 1 0,-1-1 0,0 1 0,1 0-1,-1-1 1,0 1 0,1 0 0,-1 1-1,-3 1 1,-6 7 11,0 1 0,1-1 0,-20 25-1,26-29-64,1 0-1,-1 1 1,1-1 0,0 1-1,1 0 1,0 0-1,0 0 1,0 0 0,1 0-1,-1 9 1,3-16-9,1 1 1,0 0 0,-1 0-1,1 0 1,0 0-1,0-1 1,0 1-1,0 0 1,0-1 0,0 1-1,0-1 1,0 1-1,0-1 1,0 0 0,0 1-1,0-1 1,0 0-1,0 0 1,1 0-1,-1 1 1,0-1 0,0 0-1,0-1 1,0 1-1,0 0 1,0 0 0,1 0-1,-1-1 1,0 1-1,1-1 1,42-7-180,-28 4-34,-9 1 126,0 1 1,0-1 0,0 2-1,0-1 1,0 1-1,0 0 1,0 1-1,0-1 1,1 2 0,12 1-1,-20-2 96,1 0 0,-1 1-1,1-1 1,-1 0 0,1 1 0,-1-1 0,1 1-1,-1-1 1,0 1 0,1-1 0,-1 1-1,0-1 1,1 1 0,-1 0 0,0-1 0,0 1-1,0-1 1,1 1 0,-1 0 0,0-1-1,0 1 1,0-1 0,0 1 0,0 0 0,0-1-1,0 1 1,0 0 0,0-1 0,-1 1-1,1-1 1,0 1 0,0 0 0,0-1-1,-1 1 1,1-1 0,0 1 0,-1-1 0,1 1-1,-1 0 1,-15 21 99,-105 73 1338,166-113-842,5-9-766,-2-2 1,-1-2 0,-2-2 0,49-46-1,-73 64 155,-21 15 27,0 1 0,0-1-1,1 0 1,-1 0 0,0 0 0,0 0 0,0 0 0,1 0-1,-1 0 1,0 0 0,0 0 0,0 1 0,1-1 0,-1 0 0,0 0-1,0 0 1,0 0 0,0 1 0,0-1 0,1 0 0,-1 0-1,0 0 1,0 1 0,0-1 0,0 0 0,0 0 0,0 0 0,0 1-1,0-1 1,0 0 0,0 0 0,0 1 0,0-1 0,0 0-1,0 0 1,0 1 0,0-1 0,0 0 0,0 0 0,0 0 0,0 1-1,0-1 1,0 0 0,0 0 0,-1 1 0,-15 43 488,10-29-399,-2 0 51,2-1 0,0 1 0,1 0 0,0 0 0,1 0 0,1 1 0,0-1-1,0 20 1,3-35-163,0 1 0,0-1 0,0 1 0,1 0 0,-1-1-1,0 1 1,0-1 0,1 1 0,-1-1 0,0 0 0,1 1-1,-1-1 1,0 1 0,1-1 0,-1 0 0,1 1 0,-1-1-1,1 0 1,-1 1 0,1-1 0,-1 0 0,1 0 0,-1 1-1,1-1 1,-1 0 0,1 0 0,0 0 0,-1 0 0,1 0-1,-1 0 1,1 0 0,-1 0 0,1 0 0,0 0 0,-1 0 0,1 0-1,-1 0 1,1 0 0,-1-1 0,1 1 0,-1 0 0,1 0-1,0-1 1,26-13-3707,-10-8-1890,-1-6-3662</inkml:trace>
</inkml:ink>
</file>

<file path=ppt/ink/ink6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3.024"/>
    </inkml:context>
    <inkml:brush xml:id="br0">
      <inkml:brushProperty name="width" value="0.025" units="cm"/>
      <inkml:brushProperty name="height" value="0.025" units="cm"/>
    </inkml:brush>
  </inkml:definitions>
  <inkml:trace contextRef="#ctx0" brushRef="#br0">1 0 16656,'0'0'5765,"47"60"-8071,-17-37-1954,3-4-5029</inkml:trace>
</inkml:ink>
</file>

<file path=ppt/ink/ink6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3.399"/>
    </inkml:context>
    <inkml:brush xml:id="br0">
      <inkml:brushProperty name="width" value="0.025" units="cm"/>
      <inkml:brushProperty name="height" value="0.025" units="cm"/>
    </inkml:brush>
  </inkml:definitions>
  <inkml:trace contextRef="#ctx0" brushRef="#br0">102 278 8200,'0'0'16607,"-8"4"-15411,2-2-1044,0 0 0,1 0 0,-1 1 0,1 0 0,0 0 0,0 1 0,0-1 0,0 1 1,1 0-1,-1 0 0,1 1 0,0 0 0,0-1 0,1 1 0,-1 0 0,1 1 0,0-1 0,1 0 0,-1 1 0,1 0 0,0-1 0,-1 8 0,3-12-152,0 0 0,1 0 1,-1 0-1,0 0 0,0 0 0,1 0 1,-1-1-1,0 1 0,1 0 0,-1 0 1,1 0-1,0 0 0,-1-1 0,1 1 1,-1 0-1,1 0 0,0-1 1,0 1-1,-1-1 0,1 1 0,0-1 1,0 1-1,0-1 0,0 1 0,0-1 1,0 0-1,-1 1 0,1-1 0,0 0 1,0 0-1,0 0 0,0 1 0,0-1 1,0 0-1,0-1 0,0 1 0,1 0 1,44-3 74,-31-1-104,-1 0 0,1 0 0,-1-2 0,1 0-1,-2 0 1,1-1 0,-1-1 0,0 0 0,13-11 0,-2-1-179,0-1 1,-1-1 0,28-34-1,-42 45 95,0 0 0,0-1-1,-1 0 1,-1 0 0,0 0-1,-1-1 1,0 0 0,-1 0-1,0-1 1,-1 1 0,0-1-1,1-15 1,-5 28 101,0 0-1,0 0 1,0 0 0,0-1 0,0 1 0,0 0 0,0 0-1,0 0 1,0 0 0,0-1 0,-1 1 0,1 0-1,0 0 1,-1 0 0,1 0 0,-1 0 0,0 0 0,1 0-1,-1 0 1,0 0 0,1 0 0,-1 0 0,0 0-1,0 1 1,0-1 0,0 0 0,0 0 0,0 1-1,-2-2 1,1 2 18,-1-1 0,0 1 0,0 0 1,0 0-1,1 0 0,-1 0 0,0 0 0,0 1 0,0-1 0,1 1 0,-1 0 0,-3 1 0,-6 3 86,-1 0-1,1 1 1,0 1-1,-15 11 1,1 2 770,-42 44 0,59-55-656,0 1 0,1 0 1,0 1-1,0 0 0,2 0 0,-1 0 0,-6 20 1,12-30-228,0 1 0,0 1 1,0-1-1,1 0 1,0 0-1,-1 0 0,1 0 1,0 0-1,0 0 0,0 1 1,0-1-1,0 0 1,0 0-1,1 0 0,-1 0 1,1 0-1,-1 0 1,1 0-1,0 0 0,0 0 1,0 0-1,0 0 1,0 0-1,0 0 0,1-1 1,-1 1-1,1-1 1,-1 1-1,1-1 0,-1 1 1,3 1-1,4 1-1021,0 0 0,0-1-1,1 0 1,-1 0 0,1-1-1,10 2 1,-5-1-1962,17 5-8404</inkml:trace>
</inkml:ink>
</file>

<file path=ppt/ink/ink6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4.040"/>
    </inkml:context>
    <inkml:brush xml:id="br0">
      <inkml:brushProperty name="width" value="0.025" units="cm"/>
      <inkml:brushProperty name="height" value="0.025" units="cm"/>
    </inkml:brush>
  </inkml:definitions>
  <inkml:trace contextRef="#ctx0" brushRef="#br0">120 222 14189,'0'0'5478,"-10"-2"-3087,3 0-2091,1 0 1,-1 1-1,0 0 0,0 0 0,1 1 1,-14 1-1,17-1-219,1 0 1,0 1 0,-1-1-1,1 1 1,0 0-1,0 0 1,0 0 0,-1 0-1,1 0 1,0 0 0,0 0-1,1 1 1,-1-1-1,0 1 1,0 0 0,1-1-1,-1 1 1,1 0-1,-1 0 1,1 0 0,0 0-1,0 0 1,-1 0-1,2 0 1,-1 0 0,0 1-1,0-1 1,0 4-1,1-5-75,0-1-1,0 1 1,0-1 0,-1 1-1,1 0 1,0-1-1,0 1 1,0-1-1,0 1 1,0 0-1,1-1 1,-1 1-1,0 0 1,0-1-1,0 1 1,0-1-1,1 1 1,-1-1-1,0 1 1,1-1-1,-1 1 1,0-1-1,1 1 1,-1-1-1,1 1 1,-1-1 0,1 1-1,-1-1 1,1 0-1,-1 1 1,1-1-1,-1 0 1,1 1-1,-1-1 1,2 0-1,28 2 113,31-19-109,-41 8-23,-1-1-1,0-1 1,-1-1-1,0 0 1,-1-2-1,-1 0 1,0 0-1,-1-2 1,0 0-1,-1 0 1,-1-2-1,-1 1 1,20-40-1,-25 32 92,-8 25-79,1 0 0,0 0-1,0 0 1,-1 0 0,1-1-1,0 1 1,0 0 0,-1 0-1,1 0 1,0 0 0,-1 0-1,1 0 1,0 0 0,0 0-1,-1 0 1,1 0 0,0 0-1,-1 0 1,1 0 0,0 0-1,0 0 1,-1 0 0,1 0-1,0 0 1,-1 0 0,1 1-1,0-1 1,0 0 0,-1 0-1,1 0 1,0 0 0,0 1-1,-1-1 1,1 0 0,0 0-1,0 0 1,0 1 0,0-1-1,-1 0 1,-33 36 24,15-10 38,-32 57 1,46-74 28,1 0 0,0 0 0,0 0 0,1 1 0,0-1 0,1 1 0,0 0 0,0 0-1,1 0 1,0 19 0,2-28-74,-1 1-1,0-1 0,1 1 1,-1-1-1,1 1 0,-1-1 1,1 1-1,0-1 1,-1 0-1,1 1 0,0-1 1,0 0-1,0 1 0,0-1 1,0 0-1,0 0 0,1 0 1,-1 0-1,0 0 1,1 0-1,1 1 0,2-1 14,-1 1-1,0 0 1,1-1-1,-1 0 1,1 0-1,-1-1 1,8 1-1,1-1 26,0 0 0,0-1 0,0-1 0,22-6 0,-21 4-118,-1-1 0,1-1 0,-1 0 0,-1-1 0,24-16 0,-32 20 52,0-1-1,1 1 1,-1 0-1,0-1 1,-1 0-1,1 0 1,-1 0-1,0-1 1,0 1-1,0-1 1,0 1 0,-1-1-1,0 0 1,0 0-1,0 0 1,0 0-1,-1-1 1,1-8-1,-2 13 9,0 1 0,1 0 0,-1 0 0,0 0 0,0-1 0,0 1 0,0 0 0,0 0 0,0 0 0,0 0 0,0-1 0,0 1 0,-1 0 0,1 0 0,0 0 0,0 0 0,0-1 0,0 1 0,0 0 0,0 0 0,0 0 0,0 0 0,0 0 0,0-1-1,-1 1 1,1 0 0,0 0 0,0 0 0,0 0 0,0 0 0,0 0 0,-1 0 0,1-1 0,0 1 0,0 0 0,0 0 0,0 0 0,-1 0 0,1 0 0,0 0 0,0 0 0,0 0 0,0 0 0,-1 0 0,1 0 0,0 0 0,0 0 0,0 0 0,0 0 0,-1 0 0,-11 8-7,-6 11 168,14-14-79,1 0 0,0 1-1,0-1 1,1 1 0,0 0 0,0 0 0,0 0 0,-1 8-1,3-13-51,0 1-1,0-1 0,0 1 0,0-1 0,0 1 0,0-1 0,1 0 1,-1 1-1,0-1 0,1 0 0,-1 1 0,1-1 0,0 0 1,-1 1-1,1-1 0,0 0 0,0 0 0,0 0 0,0 0 0,0 0 1,0 0-1,0 0 0,0 0 0,0 0 0,0 0 0,1 0 0,-1-1 1,0 1-1,1-1 0,-1 1 0,0-1 0,1 1 0,-1-1 1,0 0-1,1 0 0,-1 1 0,1-1 0,-1 0 0,1 0 0,1-1 1,11 2 58,0-1 1,-1-1 0,1 0 0,0-1-1,-1-1 1,1 0 0,23-9 0,-29 9-69,0-1 1,0 0 0,0 0 0,-1 0 0,1-1-1,-1 0 1,-1 0 0,1-1 0,-1 0 0,0 0 0,0-1-1,0 0 1,7-12 0,-12 16-4,0 1 1,0 0-1,0 0 0,0-1 1,0 1-1,0 0 1,-1-1-1,0 1 0,1 0 1,-1-1-1,0 1 0,0-1 1,0 1-1,0-1 0,-1-2 1,1 5-10,-1-1 1,1 1 0,0-1-1,0 1 1,0 0-1,0-1 1,-1 1 0,1 0-1,0-1 1,0 1 0,-1 0-1,1-1 1,0 1-1,-1 0 1,1-1 0,0 1-1,-1 0 1,1 0 0,-1 0-1,1-1 1,0 1-1,-1 0 1,1 0 0,-1 0-1,1 0 1,0 0 0,-1 0-1,1 0 1,-1-1-1,-19 13-21,14-6 70,1 0-1,0 0 0,0 1 0,0-1 0,1 1 0,0 0 1,1 0-1,-1 0 0,1 1 0,1-1 0,-1 1 1,1-1-1,1 1 0,-1 0 0,1 0 0,0 10 0,2-16-52,0 1 0,0-1 0,0 1 0,0-1 0,0 0 0,0 0-1,0 1 1,1-1 0,-1 0 0,1 0 0,0 0 0,0-1-1,-1 1 1,1 0 0,0-1 0,0 1 0,1-1 0,-1 0 0,0 1-1,0-1 1,1 0 0,-1 0 0,1-1 0,-1 1 0,1 0-1,-1-1 1,1 1 0,-1-1 0,4 0 0,40 0-2690,-43-1 2024,0 1 0,0-1 0,0 0 0,0 0 0,-1 0 0,1 0 0,0-1 0,0 1 0,-1-1 0,4-2 0,12-15-6994</inkml:trace>
</inkml:ink>
</file>

<file path=ppt/ink/ink6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4.413"/>
    </inkml:context>
    <inkml:brush xml:id="br0">
      <inkml:brushProperty name="width" value="0.025" units="cm"/>
      <inkml:brushProperty name="height" value="0.025" units="cm"/>
    </inkml:brush>
  </inkml:definitions>
  <inkml:trace contextRef="#ctx0" brushRef="#br0">1 0 11243,'0'0'16559</inkml:trace>
</inkml:ink>
</file>

<file path=ppt/ink/ink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2.509"/>
    </inkml:context>
    <inkml:brush xml:id="br0">
      <inkml:brushProperty name="width" value="0.025" units="cm"/>
      <inkml:brushProperty name="height" value="0.025" units="cm"/>
    </inkml:brush>
  </inkml:definitions>
  <inkml:trace contextRef="#ctx0" brushRef="#br0">181 115 18097,'0'0'1564,"2"12"-1206,3 37-109,-1-1-1,-3 1 1,-2 0 0,-2 0-1,-2 0 1,-2-1 0,-3 0-1,-1-1 1,-3 0 0,-1 0-1,-30 60 1,29-73-195,1 0 79,-36 60 0,60-135-293,8-9 204,47-138-18,138-282 0,-201 468-25,12-23-4,0 2-1,32-41 1,-41 58 19,1 1 1,-1 0 0,1 0 0,0 0 0,1 1 0,-1 0 0,1 0 0,0 0 0,0 1 0,0 0 0,0 0-1,1 0 1,-1 1 0,1 0 0,0 0 0,11-1 0,-16 3-4,1 0-1,-1 0 1,0 0-1,1 1 1,-1-1-1,1 1 1,-1-1 0,0 1-1,1 0 1,-1 0-1,0 0 1,0 0-1,1 0 1,-1 0 0,0 1-1,0-1 1,0 1-1,-1-1 1,1 1-1,0 0 1,-1-1 0,1 1-1,-1 0 1,1 0-1,-1 1 1,0-1-1,0 0 1,0 0 0,0 0-1,0 1 1,-1-1-1,1 0 1,-1 1-1,1 3 1,0 0 95,0 0 0,-1 0 1,0 1-1,0-1 0,0 0 0,-1 0 1,0 1-1,0-1 0,0 0 0,-1 0 1,0 0-1,-5 11 0,-3-2 189,-1 0 0,0-1 0,-1 0 0,-1-1 0,0 0 0,-1-1 0,0 0 0,-25 15 0,-14 5-91,-66 29 1,117-60-227,-60 27-158,21-14-3014,38-15-486,4-8-2702</inkml:trace>
</inkml:ink>
</file>

<file path=ppt/ink/ink6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9.478"/>
    </inkml:context>
    <inkml:brush xml:id="br0">
      <inkml:brushProperty name="width" value="0.025" units="cm"/>
      <inkml:brushProperty name="height" value="0.025" units="cm"/>
    </inkml:brush>
  </inkml:definitions>
  <inkml:trace contextRef="#ctx0" brushRef="#br0">163 63 929,'0'0'19042,"-10"-5"-17393,4 2-1312,4 1-271,0 0 0,-1 0 1,1 1-1,-1-1 1,1 1-1,-1 0 0,1 0 1,-1 0-1,0 0 1,1 0-1,-1 0 1,0 1-1,0-1 0,0 1 1,0 0-1,1 0 1,-1 0-1,0 0 1,0 1-1,0-1 0,0 1 1,1-1-1,-1 1 1,-4 2-1,0 3-35,1 0 0,-1 1-1,1 0 1,0 0 0,1 0 0,0 1 0,0 0 0,0 0-1,1 0 1,1 0 0,-1 1 0,1 0 0,1-1-1,-1 1 1,1 0 0,1 0 0,0 1 0,0-1 0,1 0-1,0 0 1,2 10 0,-1-17-29,-1 0-1,1 0 1,0 0-1,0-1 1,1 1 0,-1 0-1,0 0 1,0-1-1,1 1 1,-1-1 0,1 0-1,0 1 1,-1-1-1,1 0 1,0 0 0,0 0-1,-1 0 1,1 0-1,0 0 1,0-1 0,0 1-1,0-1 1,0 1-1,0-1 1,0 0 0,0 1-1,1-1 1,-1 0-1,0-1 1,0 1 0,0 0-1,2-1 1,3 0 23,-1 0-1,0 0 1,1 0-1,-1-1 1,0 0 0,0-1-1,0 1 1,0-1-1,7-4 1,-5 0-82,0 1-1,-1-1 1,1 0 0,-1-1-1,-1 0 1,1 0 0,-1 0-1,-1-1 1,1 0 0,-2 0-1,1 0 1,-1-1 0,-1 1-1,1-1 1,-2 0 0,1 0-1,-1 0 1,-1-1 0,0 1-1,0 0 1,-1 0 0,-2-12-1,2 21 53,0 0-1,0 0 0,0 0 0,0 0 0,0 0 0,0 0 1,0 0-1,-1 1 0,1-1 0,0 0 0,-1 0 0,1 0 1,-1 1-1,1-1 0,0 0 0,-1 0 0,0 1 1,1-1-1,-1 0 0,1 1 0,-1-1 0,0 1 0,0-1 1,1 1-1,-1-1 0,0 1 0,0-1 0,0 1 0,1 0 1,-1-1-1,0 1 0,0 0 0,0 0 0,0 0 1,0-1-1,1 1 0,-1 0 0,0 0 0,0 1 0,0-1 1,0 0-1,0 0 0,-1 1 0,0-1-19,0 1-1,0 0 1,0 0-1,0 0 1,0 0-1,0 1 1,0-1 0,0 0-1,1 1 1,-1-1-1,1 1 1,-1 0-1,1-1 1,-1 1 0,1 0-1,-2 3 1,2-1-83,-1-1 0,1 0 0,0 0 0,0 0 0,0 1 0,0-1 0,1 0-1,0 1 1,-1-1 0,1 1 0,0-1 0,0 0 0,1 1 0,-1-1 0,1 1 0,0-1 0,0 0 0,1 5 0,0-6-316,0 0 0,-1 0 0,1 0 0,0 0 0,0-1 0,0 1 0,0 0 0,1-1 0,-1 1-1,0-1 1,1 0 0,-1 0 0,1 0 0,-1 0 0,1 0 0,-1-1 0,1 1 0,-1-1 0,1 1 0,0-1 0,-1 0 0,1 0 0,4-1-1,23 0-6472</inkml:trace>
</inkml:ink>
</file>

<file path=ppt/ink/ink6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9.807"/>
    </inkml:context>
    <inkml:brush xml:id="br0">
      <inkml:brushProperty name="width" value="0.025" units="cm"/>
      <inkml:brushProperty name="height" value="0.025" units="cm"/>
    </inkml:brush>
  </inkml:definitions>
  <inkml:trace contextRef="#ctx0" brushRef="#br0">145 0 10378,'0'0'8493,"-3"9"-7414,-7 18-202,1 0 1,2 0 0,1 1 0,0 0-1,3 0 1,-1 57 0,4-82-857,0 0 0,1 0 1,-1-1-1,1 1 0,0 0 0,0 0 1,0-1-1,0 1 0,1-1 0,-1 1 0,0-1 1,1 1-1,0-1 0,0 0 0,0 0 1,0 0-1,0 0 0,0 0 0,0 0 1,0-1-1,1 1 0,-1-1 0,1 1 0,-1-1 1,6 2-1,8 2-546,0-1 0,0 0 0,27 3 1,-30-6-591,-1 1 0,0 0 0,0 1 0,15 5 1,-26-8 1174,0 0 1,-1 1 0,1-1 0,0 0 0,0 1-1,0-1 1,-1 0 0,1 1 0,0-1 0,-1 1-1,1-1 1,0 1 0,-1-1 0,1 1 0,-1 0-1,1-1 1,-1 1 0,1-1 0,-1 1 0,1 0-1,-1 0 1,0-1 0,1 1 0,-1 0 0,0 0-1,0 0 1,1-1 0,-1 2 0,-1-1 111,1 0-1,-1 0 1,0 0 0,1 0-1,-1 0 1,0 0 0,0 0 0,0 0-1,1 0 1,-1-1 0,0 1-1,0 0 1,0-1 0,0 1 0,-1-1-1,-1 1 1,-49 14 2902,22-11-2083,-56-1 1,74-3-1203,1-1 0,0 0 0,0-1 1,0 0-1,0-1 0,0 0 0,0-1 0,-11-5 1,-1-9-2778,23 18 2729,-1-1 1,1 0 0,-1 1 0,0-1-1,1 0 1,0 0 0,-1 1 0,1-1-1,-1 0 1,1 0 0,0 0 0,0 0-1,-1 1 1,1-1 0,0 0 0,0 0-1,0 0 1,0 0 0,0 0 0,0 0-1,0 1 1,0-1 0,0 0 0,1 0-1,-1 0 1,0 0 0,1 0 0,-1 1-1,1-2 1,12-9-8006</inkml:trace>
</inkml:ink>
</file>

<file path=ppt/ink/ink6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0.215"/>
    </inkml:context>
    <inkml:brush xml:id="br0">
      <inkml:brushProperty name="width" value="0.025" units="cm"/>
      <inkml:brushProperty name="height" value="0.025" units="cm"/>
    </inkml:brush>
  </inkml:definitions>
  <inkml:trace contextRef="#ctx0" brushRef="#br0">99 77 16848,'0'0'7671,"1"-8"-6955,0 5-614,0-2-119,0 0 0,-1 1-1,1-1 1,-1 0 0,0 0 0,0 0 0,-2-8-1,2 12-11,-1 0 0,1 0 0,-1 0 0,1 0 0,0 0 0,-1 0 0,0 0 0,1 0 0,-1 0-1,0 1 1,1-1 0,-1 0 0,0 0 0,0 1 0,1-1 0,-1 0 0,0 1 0,0-1 0,-1 0-1,0 1-9,0-1 0,-1 1 0,1 0 0,0-1 0,0 1 0,0 0 0,0 0 0,-1 0 0,1 1 0,0-1 0,0 1 0,0-1 0,-3 2 0,1 0 64,0 1 0,1-1 1,-1 1-1,1 0 0,-1 0 0,1 0 1,0 1-1,0-1 0,0 1 0,1 0 1,-1 0-1,1 0 0,0 0 0,-3 8 1,4-8 35,0-1 0,-1 1-1,1-1 1,1 1 0,-1 0 0,1-1 0,-1 1 0,1 6 0,0-8-55,0-1 1,1 0-1,-1 0 0,0 0 0,0 1 1,1-1-1,-1 0 0,1 0 0,-1 0 1,1 0-1,-1 0 0,1 0 0,0 0 1,0 0-1,-1 0 0,1 0 0,0 0 1,0 0-1,0 0 0,0-1 0,0 1 1,0 0-1,0-1 0,2 2 0,5 0-51,-1 0-1,0 0 0,1-1 0,-1 0 0,1 0 1,-1 0-1,1-1 0,0 0 0,-1-1 1,14-2-1,5-3-470,44-18 0,2 1-1477,-71 22 2047,0 1-1,-1 0 1,1-1 0,0 1-1,0 0 1,0 0 0,-1-1 0,1 1-1,0 0 1,0 0 0,0 0-1,0 0 1,-1 0 0,1 0 0,0 0-1,0 1 1,0-1 0,0 0-1,-1 0 1,1 1 0,0-1 0,0 0-1,-1 1 1,1-1 0,0 1-1,-1-1 1,1 1 0,0-1 0,-1 1-1,1-1 1,-1 1 0,1 0-1,0-1 1,-1 1 0,1 1 0,-1 30 3698,-1-21-3363,1-2 134,-1-6-377,1-1 0,-1 1 0,1-1 0,0 1 0,0 0 1,1-1-1,-1 1 0,0-1 0,1 1 0,0 3 0,0-5-120,0 0 0,0 0 0,0 0-1,1 0 1,-1 0 0,0-1 0,0 1-1,0 0 1,1-1 0,-1 1 0,0-1-1,1 1 1,-1-1 0,0 1 0,1-1-1,-1 0 1,1 0 0,-1 0-1,0 0 1,1 0 0,-1 0 0,3 0-1,18-2 37,0 0 0,-1-2 0,29-7 0,-6 1-3297,-1 3-5597,-31 6-259</inkml:trace>
</inkml:ink>
</file>

<file path=ppt/ink/ink6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1.152"/>
    </inkml:context>
    <inkml:brush xml:id="br0">
      <inkml:brushProperty name="width" value="0.025" units="cm"/>
      <inkml:brushProperty name="height" value="0.025" units="cm"/>
    </inkml:brush>
  </inkml:definitions>
  <inkml:trace contextRef="#ctx0" brushRef="#br0">9 4 16752,'0'0'3945,"-2"9"-2002,0 5-1393,0-1-1,0 1 1,2-1-1,-1 1 1,2-1 0,3 25-1,-3-34-493,0 0 0,0 0 0,0 0 0,0 0-1,1 0 1,0-1 0,0 1 0,0 0 0,0-1 0,1 1 0,-1-1-1,1 0 1,0 0 0,0 0 0,0 0 0,0 0 0,0-1-1,1 1 1,-1-1 0,1 0 0,0 0 0,0 0 0,-1-1-1,1 1 1,0-1 0,0 0 0,1 0 0,6 1 0,-6-2 15,1 0 0,-1 1 1,1-2-1,-1 1 0,0-1 1,1 1-1,-1-1 0,0-1 1,1 1-1,-1-1 0,0 0 1,0 0-1,0-1 0,-1 1 1,1-1-1,0 0 0,-1 0 1,0-1-1,0 1 0,0-1 1,0 0-1,-1 0 0,1 0 1,2-6-1,0 1-183,-1 0 0,0-1 0,0 0 0,-1 1-1,-1-2 1,1 1 0,-2 0 0,1-1 0,-2 1 0,1-1-1,-1-15 1,-2 50-909,0-18 966,1 0 1,0 0 0,0-1-1,0 1 1,1 0 0,0 0-1,2 9 1,-2-13 73,0 0 0,1 0-1,-1 0 1,1 0 0,-1 0 0,1 0-1,0 0 1,-1 0 0,1 0 0,0-1-1,0 1 1,0-1 0,1 1 0,-1-1-1,0 0 1,0 0 0,1 0 0,-1 0-1,1 0 1,-1-1 0,1 1 0,3 0-1,3 0 31,-1 0-1,1 0 1,0 0 0,0-1-1,0-1 1,-1 1-1,1-2 1,0 1-1,11-4 1,-16 4-31,-1 0 0,0 0-1,0 0 1,0-1 0,0 1 0,-1-1 0,1 0 0,0 1 0,-1-1 0,1-1-1,-1 1 1,0 0 0,1 0 0,-1-1 0,0 1 0,0-1 0,-1 0-1,1 0 1,0 0 0,-1 0 0,0 0 0,0 0 0,0 0 0,0 0 0,0 0-1,-1 0 1,1 0 0,-1-6 0,0 8-21,0 1 0,0-1 0,0 0 0,0 1-1,0-1 1,0 0 0,0 1 0,-1-1 0,1 0 0,0 1 0,0-1 0,-1 1 0,1-1 0,-1 1-1,1-1 1,0 1 0,-1-1 0,1 1 0,-1-1 0,1 1 0,-1-1 0,1 1 0,-1-1-1,1 1 1,-1 0 0,0 0 0,1-1 0,-1 1 0,1 0 0,-1 0 0,0-1 0,1 1 0,-1 0-1,0 0 1,1 0 0,-1 0 0,0 0 0,1 0 0,-1 0 0,0 0 0,1 0 0,-1 1 0,0-1-1,1 0 1,-1 0 0,1 1 0,-1-1 0,0 0 0,1 0 0,-1 1 0,1-1 0,-1 1-1,1-1 1,-1 1 0,-3 1-24,0 0 0,1 0-1,-1 0 1,1 1-1,0-1 1,-1 1 0,-4 5-1,6-5 29,0 0 0,0 0 0,1 0-1,-1 0 1,1 0 0,-1 0 0,1 1-1,0-1 1,0 0 0,1 1 0,-1-1-1,1 1 1,-1-1 0,1 1 0,0-1 0,1 1-1,0 4 1,0-5-15,0-1 0,0 0 0,0 1-1,0-1 1,0 0 0,1 0 0,-1 0 0,1 0 0,0 0 0,0 0-1,0 0 1,0 0 0,0-1 0,0 1 0,0-1 0,0 1 0,0-1 0,1 0-1,-1 0 1,1 0 0,-1 0 0,0-1 0,5 2 0,15 2-264,0 0 0,1-2 1,-1 0-1,1-1 1,-1-2-1,40-5 0,-58 5 489,0 0-1,0-1 0,-1 1 0,1-1 0,-1 0 0,1 1 0,-1-2 0,0 1 0,0 0 0,0-1 0,0 1 0,0-1 0,0 0 0,-1 0 0,1 0 0,-1-1 0,0 1 1,0 0-1,0-1 0,-1 1 0,1-1 0,-1 0 0,0 1 0,0-1 0,0 0 0,0 0 0,0-5 0,-1 6-193,1-1 0,-1 0 0,0 0 0,0 1 0,0-1 0,-1 0 0,1 1 0,-1-1 0,0 1 0,0-1 0,0 0-1,0 1 1,-1 0 0,0-1 0,1 1 0,-1 0 0,0 0 0,-1 0 0,1 0 0,0 0 0,-1 1 0,0-1 0,1 1 0,-1-1 0,0 1 0,0 0 0,-1 0 0,1 0 0,-4-1 0,41 1-14384,-14 2 11394,15 0-443</inkml:trace>
</inkml:ink>
</file>

<file path=ppt/ink/ink6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1.480"/>
    </inkml:context>
    <inkml:brush xml:id="br0">
      <inkml:brushProperty name="width" value="0.025" units="cm"/>
      <inkml:brushProperty name="height" value="0.025" units="cm"/>
    </inkml:brush>
  </inkml:definitions>
  <inkml:trace contextRef="#ctx0" brushRef="#br0">170 8 14125,'0'0'5819,"-10"-1"-2610,4 0-2790,-8-1 39,0 0 1,0 1-1,0 1 0,-22 2 0,34-2-453,-1 0 0,0 0 1,1 1-1,-1-1 0,0 1 0,1 0 1,-1-1-1,1 1 0,-1 1 0,1-1 0,-1 0 1,1 0-1,0 1 0,0 0 0,0-1 1,0 1-1,0 0 0,0 0 0,0 0 0,0 0 1,1 0-1,-1 0 0,1 1 0,0-1 1,-1 0-1,1 1 0,0-1 0,0 1 1,1 0-1,-1-1 0,1 1 0,-1-1 0,1 1 1,0 3-1,0-5-70,0 1 0,1-1 0,-1 0 0,1 0 0,-1 1 0,1-1 0,0 0 0,-1 0 0,1 0 0,0 0-1,0 0 1,0 0 0,0 0 0,0 0 0,0 0 0,0 0 0,0 0 0,0-1 0,1 1 0,-1 0 0,0-1 0,0 1 0,1-1 0,-1 0 0,0 1 0,2-1 0,42 9-2761,-39-8 2070,44 5-3710,31 5-3646,-30 3 9975,-50-14-1655,0 0-1,-1 0 1,1 0-1,-1 0 1,1 0-1,0 0 1,-1 0-1,1 1 1,0-1-1,-1 0 1,1 0-1,-1 1 1,1-1-1,-1 0 1,1 1-1,-1-1 1,1 1-1,-1-1 1,1 0-1,-1 1 1,1-1-1,-1 1 1,0-1-1,1 1 1,-1 0-1,0-1 1,1 1-1,-1-1 1,0 1-1,0 0 1,0-1-1,0 1 1,1-1-1,-1 1 1,0 0-1,0-1 1,0 1-1,0 0 1,0-1-1,-1 1 1,1 0-1,0-1 1,0 1-1,0-1 1,0 1-1,-1 0 1,1-1-1,0 1 1,-1-1-1,1 1 1,0-1-1,-1 1 1,1-1-1,-1 1 1,1-1-1,-1 1 1,1-1-1,-1 1 1,1-1-1,-1 0 1,1 1-1,-2-1 1,-39 24 3251,37-22-3479,-4 2 65,-66 28 1152,24-23-3517,49-19-7925</inkml:trace>
</inkml:ink>
</file>

<file path=ppt/ink/ink6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1.949"/>
    </inkml:context>
    <inkml:brush xml:id="br0">
      <inkml:brushProperty name="width" value="0.025" units="cm"/>
      <inkml:brushProperty name="height" value="0.025" units="cm"/>
    </inkml:brush>
  </inkml:definitions>
  <inkml:trace contextRef="#ctx0" brushRef="#br0">53 253 14189,'0'0'6545,"-7"10"-5968,3-6-554,-26 39 1325,28-40-1253,1-1 0,0 1 0,-1 0 0,1-1 0,0 1 0,0 0 0,1 0 0,-1 0 0,1 0 0,-1 0 0,1-1 0,0 1 0,0 0 0,0 0 0,0 0 0,1 0 0,-1 0 0,2 5 0,0-7-84,-1 1 0,1-1 0,-1 1 0,1-1 0,-1 0 0,1 0 0,0 0 0,0 0 0,-1 0 0,1 0-1,0 0 1,0-1 0,0 1 0,0 0 0,0-1 0,0 0 0,0 0 0,0 1 0,0-1 0,0 0 0,3-1 0,46-5-476,-39 1 269,-1 0 1,1-1-1,-1 0 0,0-1 0,0 0 1,-1-1-1,0 0 0,-1 0 1,0-1-1,0 0 0,0-1 0,-1 0 1,-1 0-1,7-13 0,-8 13 465,0 0 0,-1 0 0,0 0 0,-1-1 0,0 0 0,0 1-1,-2-2 1,1 1 0,-1 0 0,-1 0 0,0-1 0,-1 1 0,0-1 0,0 1 0,-5-22 0,5 30-256,-1 0 0,0 1 0,1-1 0,-1 1-1,0-1 1,0 1 0,-1 0 0,1-1 0,-1 1 0,1 0 0,-1 0 0,1 0 0,-1 0 0,0 0 0,0 0 0,0 0 0,0 1 0,-1-1 0,1 1 0,0 0 0,-1-1 0,1 1 0,0 0 0,-1 0 0,0 1 0,1-1 0,-1 0 0,1 1 0,-1 0 0,0-1 0,1 1 0,-1 0 0,0 1 0,1-1 0,-1 0 0,0 1 0,1-1 0,-1 1 0,-3 1 0,-1 1-30,-1-1 0,1 2 0,-1-1 0,1 1 0,0 0 0,0 0 0,1 1 0,-1 0 0,1 0 0,0 1 0,-10 11 0,10-7 93,-1 0 0,1 0 0,1 0 0,-8 22 0,12-30-83,0 0 1,0 0 0,0 0 0,0 1-1,1-1 1,-1 0 0,1 1 0,0-1-1,-1 1 1,1-1 0,0 0 0,0 1 0,1-1-1,-1 1 1,0-1 0,1 0 0,0 1-1,-1-1 1,1 0 0,0 0 0,0 1-1,0-1 1,0 0 0,1 0 0,-1 0 0,1 0-1,-1-1 1,1 1 0,-1 0 0,3 1-1,12 5-1206,0-1 0,1-1-1,0-1 1,0 0 0,0-1-1,22 2 1,51 13-3577,-36 6 6083,-52-24-998,0 1 0,0-1-1,0 1 1,-1-1 0,1 1 0,0 0-1,-1-1 1,1 1 0,-1 0-1,1 0 1,-1 0 0,0 0 0,0 1-1,0-1 1,0 0 0,0 0-1,0 1 1,-1-1 0,1 0-1,-1 1 1,0-1 0,0 0 0,0 4-1,0 0-119,-1 0 0,0 0 0,-1 0 0,1 0 0,-1 0 0,-1 0 0,-4 9-1,6-10-669,12-12-19669</inkml:trace>
</inkml:ink>
</file>

<file path=ppt/ink/ink6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2.278"/>
    </inkml:context>
    <inkml:brush xml:id="br0">
      <inkml:brushProperty name="width" value="0.025" units="cm"/>
      <inkml:brushProperty name="height" value="0.025" units="cm"/>
    </inkml:brush>
  </inkml:definitions>
  <inkml:trace contextRef="#ctx0" brushRef="#br0">0 0 17296,'0'0'8584,"0"57"-9320,0-41-930,0-3-1056,0-1-1250,0-6-4196</inkml:trace>
</inkml:ink>
</file>

<file path=ppt/ink/ink6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2.606"/>
    </inkml:context>
    <inkml:brush xml:id="br0">
      <inkml:brushProperty name="width" value="0.025" units="cm"/>
      <inkml:brushProperty name="height" value="0.025" units="cm"/>
    </inkml:brush>
  </inkml:definitions>
  <inkml:trace contextRef="#ctx0" brushRef="#br0">41 324 18866,'0'0'4196,"11"6"-3748,-3 0-473,1-2 1,0 0-1,0 0 0,0 0 0,0-1 1,1 0-1,-1-1 0,1 0 0,0-1 1,10 1-1,-20-2 34,0 0-1,0 0 1,1-1 0,-1 1 0,0 0-1,0 0 1,0 0 0,1 0 0,-1 0 0,0 0-1,0 0 1,0-1 0,1 1 0,-1 0-1,0 0 1,0 0 0,0 0 0,0-1-1,0 1 1,1 0 0,-1 0 0,0 0-1,0-1 1,0 1 0,0 0 0,0 0-1,0 0 1,0-1 0,0 1 0,0 0-1,0 0 1,0-1 0,0 1 0,0 0-1,0 0 1,0 0 0,0-1 0,0 1-1,0 0 1,0 0 0,0-1 0,0 1-1,0 0 1,0 0 0,-1 0 0,1-1-1,0 1 1,0 0 0,0 0 0,0 0-1,0 0 1,-1-1 0,1 1 0,0 0-1,0 0 1,0 0 0,-1 0 0,1 0-1,0 0 1,0 0 0,0-1 0,-1 1-1,1 0 1,0 0 0,0 0 0,-1 0-1,-13-11 634,9 9-567,0 0 0,0 1 1,0 0-1,0 0 0,0 0 1,-1 1-1,1 0 0,0 0 1,0 0-1,-1 0 0,1 1 1,0 0-1,0 0 0,0 1 0,0-1 1,0 1-1,-9 4 0,10-4-43,1 0-1,0 0 1,0 1-1,0-1 1,0 1-1,0-1 0,1 1 1,-1 0-1,1 0 1,-1 0-1,1 0 1,0 0-1,1 1 0,-1-1 1,0 1-1,1-1 1,0 1-1,0-1 1,0 1-1,0 0 0,1 0 1,-1-1-1,1 1 1,0 0-1,0 5 1,1-7-119,0-1 1,-1 1 0,1-1 0,0 1 0,0-1-1,0 0 1,0 1 0,0-1 0,0 0 0,0 0-1,0 0 1,0 0 0,1 0 0,-1 0 0,1 0 0,-1 0-1,0 0 1,1-1 0,-1 1 0,1 0 0,0-1-1,-1 1 1,1-1 0,-1 0 0,1 0 0,0 1-1,-1-1 1,1 0 0,-1-1 0,1 1 0,0 0-1,-1 0 1,4-1 0,3 0-971,0 0 0,0-1 0,0 1 0,-1-1 0,1-1 0,7-3 0,19-14-6572</inkml:trace>
  <inkml:trace contextRef="#ctx0" brushRef="#br0" timeOffset="1">199 0 14221,'0'0'5510,"-44"52"-4261,38-31-1089,2 1-160,4-1-1409,0-6-1634,4-3-3075</inkml:trace>
</inkml:ink>
</file>

<file path=ppt/ink/ink6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2.980"/>
    </inkml:context>
    <inkml:brush xml:id="br0">
      <inkml:brushProperty name="width" value="0.025" units="cm"/>
      <inkml:brushProperty name="height" value="0.025" units="cm"/>
    </inkml:brush>
  </inkml:definitions>
  <inkml:trace contextRef="#ctx0" brushRef="#br0">183 1 21204,'0'0'1794,"-6"10"469,-14 26-309,2 1 0,-23 67 0,32-77-1804,2 1 1,1 0-1,0 0 0,3 1 1,-1 33-1,4-61-181,0 0 0,1 1 0,-1-1 0,1 0 0,-1 1 0,1-1 1,0 0-1,-1 0 0,1 0 0,0 0 0,0 0 0,0 0 0,0 0 0,0 0 0,0 0 0,0 0 0,0 0 0,0 0 1,0-1-1,0 1 0,1 0 0,-1-1 0,0 1 0,1-1 0,-1 0 0,0 1 0,1-1 0,-1 0 0,0 0 0,1 0 1,-1 0-1,0 0 0,3 0 0,54-2-3301,-51 1 2350,85-6-4346,-93 8 5365,1-1 1,0 0-1,0 0 0,-1 0 0,1 0 0,0 0 1,0 1-1,0-1 0,0 0 0,-1 0 0,1 0 1,0 1-1,0-1 0,0 0 0,0 0 0,0 1 1,-1-1-1,1 0 0,0 0 0,0 1 0,0-1 1,0 0-1,0 0 0,0 1 0,0-1 0,0 0 1,0 0-1,0 1 0,0-1 0,0 0 1,0 1-1,0-1 0,1 0 0,-1 0 0,0 1 1,0-1-1,0 0 0,0 0 0,0 0 0,0 1 1,1-1-1,-1 0 0,0 0 0,0 0 0,0 1 1,1-1-1,-1 0 0,0 0 0,0 0 0,1 0 1,-1 0-1,0 1 0,0-1 0,0 0 0,1 0 1,-1 0-1,0 0 0,1 0 0,-1 0 0,0 0 1,0 0-1,1 0 0,-1 0 0,0 0 0,0 0 1,1 0-1,-1 0 0,0 0 0,1-1 0,-18 15 2212,-5-2-1652,-1 0 0,0-2 1,0-1-1,-1-1 0,-1-1 1,1 0-1,-1-2 0,-29 2 1,58-19-4132,42-24-7864,-15 11-266</inkml:trace>
</inkml:ink>
</file>

<file path=ppt/ink/ink6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3.324"/>
    </inkml:context>
    <inkml:brush xml:id="br0">
      <inkml:brushProperty name="width" value="0.025" units="cm"/>
      <inkml:brushProperty name="height" value="0.025" units="cm"/>
    </inkml:brush>
  </inkml:definitions>
  <inkml:trace contextRef="#ctx0" brushRef="#br0">103 0 17457,'0'0'3363,"-24"48"-1506,8-12-127,-2 7-641,1 5-96,4 0-256,3 0-257,6-5-416,3-4-416,1-8-833,0-6-128,0-8-737,0-9-128</inkml:trace>
</inkml:ink>
</file>

<file path=ppt/ink/ink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3.242"/>
    </inkml:context>
    <inkml:brush xml:id="br0">
      <inkml:brushProperty name="width" value="0.025" units="cm"/>
      <inkml:brushProperty name="height" value="0.025" units="cm"/>
    </inkml:brush>
  </inkml:definitions>
  <inkml:trace contextRef="#ctx0" brushRef="#br0">491 0 18834,'0'0'993,"-71"77"352,23-22 257,-3 10 223,0 0-576,-1 2-480,4-3-256,4-6-289,4-4-160,8-10 0,7-10-64,7-13-801,10-12-1121,6-9-1281,2-27-1025,0-13-3587</inkml:trace>
</inkml:ink>
</file>

<file path=ppt/ink/ink6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3.656"/>
    </inkml:context>
    <inkml:brush xml:id="br0">
      <inkml:brushProperty name="width" value="0.025" units="cm"/>
      <inkml:brushProperty name="height" value="0.025" units="cm"/>
    </inkml:brush>
  </inkml:definitions>
  <inkml:trace contextRef="#ctx0" brushRef="#br0">13 69 13389,'0'0'5445,"-12"-50"-2851,24 41-95,18 4-481,9 1-897,11 3-769,4 1-256,6 0-64,2 0-1473,-3 0-3300,3 0-8039</inkml:trace>
</inkml:ink>
</file>

<file path=ppt/ink/ink6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27.541"/>
    </inkml:context>
    <inkml:brush xml:id="br0">
      <inkml:brushProperty name="width" value="0.025" units="cm"/>
      <inkml:brushProperty name="height" value="0.025" units="cm"/>
    </inkml:brush>
  </inkml:definitions>
  <inkml:trace contextRef="#ctx0" brushRef="#br0">0 65 19474,'0'0'2098,"11"-1"-608,172-28 2762,-127 17-4546,2 2-1,85-3 0,-134 17-2978,-18 4 1536,-17 6-502,-82 11-8598,65-17 4831</inkml:trace>
</inkml:ink>
</file>

<file path=ppt/ink/ink6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27.899"/>
    </inkml:context>
    <inkml:brush xml:id="br0">
      <inkml:brushProperty name="width" value="0.025" units="cm"/>
      <inkml:brushProperty name="height" value="0.025" units="cm"/>
    </inkml:brush>
  </inkml:definitions>
  <inkml:trace contextRef="#ctx0" brushRef="#br0">135 1 1313,'-22'4'3867,"13"-3"-2554,0 1-1,0 0 1,0 0 0,1 0-1,-1 1 1,1 0-1,0 1 1,0 0-1,0 0 1,-13 10 0,20-13-1199,1 0 0,-1-1 1,1 1-1,-1 0 0,1-1 1,-1 1-1,1 0 1,-1 0-1,1-1 0,-1 1 1,1 0-1,0 0 0,0 0 1,-1 0-1,1-1 1,0 1-1,0 0 0,0 0 1,0 0-1,0 0 0,0 0 1,0 0-1,0-1 1,1 1-1,-1 0 0,0 0 1,0 0-1,1 0 0,0 1 18,0-1-1,1 1 1,-1-1-1,0 0 1,1 0-1,-1 0 1,1 0-1,-1 0 1,1 0-1,0 0 1,-1-1-1,4 2 0,57 8 1452,-58-9-1369,182 7 1110,-123-10-3322,-2-1-3392,-36-1-1401,-4-6-4969</inkml:trace>
</inkml:ink>
</file>

<file path=ppt/ink/ink6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28.240"/>
    </inkml:context>
    <inkml:brush xml:id="br0">
      <inkml:brushProperty name="width" value="0.025" units="cm"/>
      <inkml:brushProperty name="height" value="0.025" units="cm"/>
    </inkml:brush>
  </inkml:definitions>
  <inkml:trace contextRef="#ctx0" brushRef="#br0">3 5 17328,'0'0'7154,"12"-1"-5793,14-1-635,1 0 0,45 5-1,-64-3-703,-1 0-1,1 1 0,-1 0 0,0 1 0,1 0 0,-1 0 0,0 0 0,0 1 0,0 0 0,-1 1 0,1-1 0,-1 1 1,1 0-1,-1 1 0,-1 0 0,11 10 0,-14-12 4,0 0 1,-1 1 0,1 0-1,-1-1 1,0 1-1,0 0 1,0 0 0,0-1-1,-1 1 1,1 0-1,-1 0 1,0 0 0,0 0-1,-1 0 1,1 0-1,-1-1 1,0 1-1,0 0 1,0 0 0,0-1-1,-1 1 1,1 0-1,-1-1 1,0 0 0,-4 6-1,-5 7 310,-1 0-1,-1-1 1,-23 23-1,33-36-293,-18 19 55,-62 59 763,27-31-3783,40-38-3904,8-9-5926</inkml:trace>
</inkml:ink>
</file>

<file path=ppt/ink/ink6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0.898"/>
    </inkml:context>
    <inkml:brush xml:id="br0">
      <inkml:brushProperty name="width" value="0.025" units="cm"/>
      <inkml:brushProperty name="height" value="0.025" units="cm"/>
    </inkml:brush>
  </inkml:definitions>
  <inkml:trace contextRef="#ctx0" brushRef="#br0">207 226 13613,'0'0'11766,"-1"-8"-10149,-3-28-624,3 35-963,1 1-1,-1-1 0,1 0 1,-1 0-1,1 0 0,-1 1 1,1-1-1,-1 0 1,0 1-1,1-1 0,-1 0 1,0 1-1,0-1 0,0 1 1,1-1-1,-1 1 1,0 0-1,0-1 0,0 1 1,0 0-1,0 0 0,0-1 1,0 1-1,0 0 1,0 0-1,0 0 0,1 0 1,-1 0-1,0 0 0,0 0 1,0 1-1,0-1 1,0 0-1,0 0 0,-1 1 1,-30 11 103,20-4-82,0 0 1,0 1 0,1 1 0,0 0 0,1 1 0,0 0 0,1 0-1,0 1 1,1 0 0,0 0 0,1 1 0,0 0 0,-6 19 0,13-32-51,0 1-1,0-1 1,0 1 0,0-1 0,0 0 0,0 1 0,0-1 0,0 0-1,0 1 1,0-1 0,0 1 0,0-1 0,0 0 0,0 1 0,0-1 0,0 0-1,1 1 1,-1-1 0,0 0 0,0 1 0,0-1 0,1 0 0,-1 1 0,0-1-1,1 0 1,-1 1 0,0-1 0,0 0 0,1 0 0,-1 0 0,1 1 0,-1-1-1,0 0 1,1 0 0,-1 0 0,0 0 0,1 0 0,-1 0 0,1 0 0,-1 1-1,0-1 1,1 0 0,-1 0 0,0-1 0,1 1 0,-1 0 0,1 0 0,-1 0-1,0 0 1,1 0 0,-1 0 0,0 0 0,1-1 0,-1 1 0,0 0 0,1 0-1,-1 0 1,1-1 0,26-10 140,4-7-10,0-2-1,-2 0 1,38-35 0,73-82-62,-125 121 125,-1 0-1,-1-1 1,22-34-1,-34 49 347,-3 5-525,1 1 0,-1 0 1,0-1-1,0 0 1,-1 1-1,1-1 1,-6 5-1,-3 6-10,-9 16 11,9-15-13,0 1 1,1 0-1,1 0 1,1 0 0,0 2-1,1-1 1,1 1-1,-5 21 1,11-39-56,0 1-1,0 0 1,-1 0 0,1 0-1,0-1 1,0 1 0,0 0-1,1 0 1,-1 0 0,0-1 0,0 1-1,0 0 1,1 0 0,-1 0-1,0-1 1,1 1 0,-1 0 0,0-1-1,1 1 1,-1 0 0,1-1-1,-1 1 1,1 0 0,-1-1 0,1 1-1,0-1 1,-1 1 0,2 0-1,25 1-2481,-19-3 1090,-1-1 0,1 0 0,-1 0-1,0-1 1,12-6 0,14-13-8059</inkml:trace>
</inkml:ink>
</file>

<file path=ppt/ink/ink6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1.694"/>
    </inkml:context>
    <inkml:brush xml:id="br0">
      <inkml:brushProperty name="width" value="0.025" units="cm"/>
      <inkml:brushProperty name="height" value="0.025" units="cm"/>
    </inkml:brush>
  </inkml:definitions>
  <inkml:trace contextRef="#ctx0" brushRef="#br0">168 1 11627,'0'0'11792,"-9"3"-10404,-4 4-1046,1 0-1,0 0 0,1 1 0,0 1 0,0 0 0,1 0 0,0 1 0,0 0 1,-12 18-1,18-23-291,0-1 1,1 1-1,-1 0 1,1 0-1,0 1 1,1-1-1,-1 1 1,1-1 0,0 1-1,1 0 1,-1 0-1,1 0 1,0 0-1,0 11 1,1-16-59,1 0 0,0 0 1,-1 0-1,1 0 0,0-1 1,0 1-1,0 0 0,0 0 0,0-1 1,0 1-1,0-1 0,0 1 1,0-1-1,0 1 0,0-1 1,0 0-1,0 1 0,0-1 1,0 0-1,0 0 0,0 0 0,0 0 1,0 0-1,1 0 0,-1 0 1,2 0-1,31-4-185,-23 0-30,0 0 0,0 0 0,-1-1 0,1 0 0,-1-1 0,0-1 0,-1 1 0,1-1 0,9-10 0,2-4 75,0 0 0,26-35 0,-51 60 482,-34 52 853,34-51-1110,1 0 0,0 0 0,1 1-1,0-1 1,0 1 0,0 0 0,0 0 0,1-1 0,-1 9 0,2-13-69,0 0 1,1-1-1,-1 1 1,1-1-1,-1 1 1,1-1-1,-1 1 1,1-1-1,-1 0 0,1 1 1,0-1-1,-1 0 1,1 1-1,0-1 1,-1 0-1,1 1 1,0-1-1,-1 0 0,1 0 1,0 0-1,-1 0 1,1 0-1,0 0 1,-1 0-1,1 0 0,0 0 1,-1 0-1,1 0 1,1-1-1,23-2 209,-2-4-381,-1-2 0,-1 0 0,41-24-1,-40 20-66,1 0 0,48-16-1,-71 28 239,0 1 0,1 0-1,-1 0 1,1-1 0,-1 1-1,1 0 1,-1 0 0,0 0-1,1 0 1,-1-1 0,1 1-1,-1 0 1,1 0 0,-1 0-1,1 0 1,-1 0 0,1 0-1,-1 0 1,1 0 0,-1 1-1,1-1 1,-1 0 0,0 0-1,1 0 1,-1 0 0,1 1-1,-1-1 1,1 0 0,-1 0-1,0 1 1,1-1 0,-1 0-1,0 1 1,1-1 0,-1 0-1,0 1 1,1-1 0,-1 0-1,0 2 1,-5 20 608,-23 23 548,-20 26 892,49-71-2031,1 0 0,-1 1 1,1-1-1,-1 0 0,1 0 0,-1 0 0,1 0 0,-1 0 1,0-1-1,1 1 0,-1 0 0,1-1 0,-1 1 1,0-1-1,1 1 0,0-2 0,72-39 404,-55 29-659,0 0 0,1 2 0,27-11 0,-47 21 222,0 0 0,1 0 0,-1 0 0,0 0 0,1 0 1,-1 0-1,1 0 0,-1 0 0,0 0 0,1 0 1,-1 0-1,0 0 0,1 0 0,-1 0 0,0 0 0,1 0 1,-1 1-1,0-1 0,1 0 0,-1 0 0,0 0 0,1 0 1,-1 1-1,0-1 0,1 0 0,-1 0 0,0 1 0,0-1 1,0 0-1,1 1 0,-1-1 0,0 0 0,0 0 0,0 1 1,1-1-1,-1 0 0,0 1 0,0-1 0,0 0 1,0 1-1,0-1 0,0 1 0,0-1 0,0 0 0,0 1 1,0-1-1,0 0 0,0 1 0,0-1 0,0 0 0,0 1 1,0-1-1,-1 0 0,1 1 0,0 0 0,-9 34 399,4-4 211,7-30-566,1-1 0,0 0-1,0 1 1,0-1 0,-1-1-1,1 1 1,0 0 0,0 0-1,-1-1 1,1 0 0,0 1 0,-1-1-1,4-2 1,48-27 309,-46 24-496,1 0 0,0 1 0,0 1-1,0-1 1,0 1 0,14-3 0,-23 7 137,0 0 0,1 1 0,-1-1 0,0 0 0,1 1-1,-1-1 1,0 0 0,1 1 0,-1-1 0,0 1 0,0-1 0,0 1-1,0-1 1,1 0 0,-1 1 0,0-1 0,0 1 0,0-1 0,0 1-1,0-1 1,0 1 0,0-1 0,0 1 0,0-1 0,0 1 0,0-1 0,-1 1-1,1-1 1,0 1 0,0-1 0,0 0 0,-1 2 0,-4 17 93,-2-2-78,5-13-96,0 0 0,0 0-1,0 0 1,1 0 0,-1 1 0,1-1 0,1 0 0,-1 1 0,0 8 0,1-13-111,1 1 1,-1 0-1,1-1 1,0 0 0,-1 1-1,1-1 1,-1 1-1,1-1 1,0 0 0,-1 1-1,1-1 1,0 0-1,-1 0 1,1 1-1,0-1 1,0 0 0,-1 0-1,1 0 1,0 0-1,0 0 1,-1 0 0,1 0-1,0 0 1,-1 0-1,1-1 1,0 1 0,0 0-1,-1 0 1,1-1-1,0 1 1,25-9-8151,-8-4-3473</inkml:trace>
</inkml:ink>
</file>

<file path=ppt/ink/ink6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2.311"/>
    </inkml:context>
    <inkml:brush xml:id="br0">
      <inkml:brushProperty name="width" value="0.025" units="cm"/>
      <inkml:brushProperty name="height" value="0.025" units="cm"/>
    </inkml:brush>
  </inkml:definitions>
  <inkml:trace contextRef="#ctx0" brushRef="#br0">48 2 14350,'0'-2'12844,"-8"16"-11691,1 4-288,-6 1-161,3 2-255,2 0-289,7-3-32,1-6-224,0-4 128,3-5-352,9-3-353,5 0-768,-1-9-1314,5-9-2306,2-7-2946</inkml:trace>
</inkml:ink>
</file>

<file path=ppt/ink/ink6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2.719"/>
    </inkml:context>
    <inkml:brush xml:id="br0">
      <inkml:brushProperty name="width" value="0.025" units="cm"/>
      <inkml:brushProperty name="height" value="0.025" units="cm"/>
    </inkml:brush>
  </inkml:definitions>
  <inkml:trace contextRef="#ctx0" brushRef="#br0">186 0 11050,'0'0'11675,"-8"9"-9555,-4 3-1621,2 2 0,-1-1 0,2 1 0,0 1 1,0 0-1,2 0 0,0 1 0,0-1 0,2 1 0,0 1 0,-4 23 1,8-30-507,-3 51 32,4-57-72,0-1 0,0 0 0,0 0 0,0 0-1,1 1 1,0-1 0,-1 0 0,1 0 0,0 0 0,0 0-1,1 0 1,-1 0 0,1 0 0,3 4 0,-5-7-40,0 0 0,0 1 0,0-1 0,0 0 0,0 0 0,0 0 0,1 0 0,-1 1 0,0-1 0,0 0 0,0 0 0,0 0 0,1 0 0,-1 0 1,0 0-1,0 0 0,0 1 0,1-1 0,-1 0 0,0 0 0,0 0 0,0 0 0,1 0 0,-1 0 0,0 0 0,0 0 0,0 0 0,1 0 0,-1 0 0,0 0 0,0 0 0,0 0 0,1 0 0,-1-1 0,0 1 0,0 0 0,0 0 1,1 0-1,-1 0 0,0 0 0,0 0 0,0-1 0,0 1 0,1 0 0,-1 0 0,0 0 0,0 0 0,0-1 0,0 1 0,0 0 0,0 0 0,0 0 0,1 0 0,-1-1 0,0 1 0,0 0 0,0-1 0,1-20-4377,-10-26-3159,-29-18 6351,-8 5 10947,46 60-9433,-1 0 1,1-1-1,0 1 1,-1-1-1,1 1 1,-1-1-1,1 1 1,0-1-1,0 1 1,-1-1-1,1 1 1,0-1-1,0 1 1,0-1-1,-1 0 1,1 1-1,0-1 1,0 1 0,0-1-1,0 0 1,0 1-1,0-1 1,0 1-1,1-2 1,10-6 1722,30 5-2693,-31 2 1200,101-3-508,-87 4-4921,0 0-5141,-30 0 836</inkml:trace>
</inkml:ink>
</file>

<file path=ppt/ink/ink6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3.079"/>
    </inkml:context>
    <inkml:brush xml:id="br0">
      <inkml:brushProperty name="width" value="0.025" units="cm"/>
      <inkml:brushProperty name="height" value="0.025" units="cm"/>
    </inkml:brush>
  </inkml:definitions>
  <inkml:trace contextRef="#ctx0" brushRef="#br0">0 23 16976,'0'0'7079,"51"-22"-20724</inkml:trace>
</inkml:ink>
</file>

<file path=ppt/ink/ink6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3.704"/>
    </inkml:context>
    <inkml:brush xml:id="br0">
      <inkml:brushProperty name="width" value="0.025" units="cm"/>
      <inkml:brushProperty name="height" value="0.025" units="cm"/>
    </inkml:brush>
  </inkml:definitions>
  <inkml:trace contextRef="#ctx0" brushRef="#br0">0 158 12684,'0'0'15375,"3"2"-14404,-3-1-932,1-1 0,0 1 0,0-1-1,0 1 1,0-1 0,0 1 0,0-1 0,0 0 0,0 0-1,0 1 1,-1-1 0,1 0 0,0 0 0,0 0 0,0 0 0,1 0-1,-2 0 1,1 0 0,0-1 0,0 1 0,0 0 0,0 0-1,0-1 1,0 1 0,0-1 0,0 1 0,0-1 0,1 0-1,33-28 301,-27 22-323,-2-1 1,1 0-1,-1-1 1,0 1-1,-1-1 1,8-19-1,-12 27-25,-1 0-1,1 0 1,-1 0-1,0-1 1,1 1 0,-1 0-1,0 0 1,0 0-1,0-1 1,0 1-1,0 0 1,0 0-1,0-1 1,0 1-1,-1 0 1,1 0 0,0-1-1,-1 1 1,1 0-1,-2-2 1,2 3-2,-1-1 1,0 1 0,1 0 0,-1-1 0,0 1 0,0 0-1,1 0 1,-1-1 0,0 1 0,0 0 0,1 0 0,-1 0-1,0 0 1,0 0 0,0 0 0,1 0 0,-1 0-1,0 0 1,0 0 0,0 1 0,1-1 0,-3 1 0,-1 1-19,-1 0 1,1 0-1,0 0 1,-1 1-1,1 0 1,0 0 0,0 0-1,-5 5 1,3 0 18,0-1 1,1 1-1,0 0 1,0 0-1,0 0 0,1 1 1,1-1-1,-1 1 1,2 0-1,-1 0 1,1 1-1,0-1 1,0 12-1,2-20 10,0 0 0,1 0 0,-1 0 0,0 0 0,1 0 0,-1 0 0,0 0 0,1 0 0,-1 0 0,1 0 0,0 0 0,-1 0 0,1 0 0,0-1 0,-1 1 0,1 0 0,0-1 0,0 1-1,0 0 1,0-1 0,-1 1 0,1-1 0,0 1 0,0-1 0,0 0 0,0 1 0,0-1 0,0 0 0,0 0 0,0 0 0,0 0 0,1 1 0,-1-1 0,0-1 0,0 1 0,0 0 0,1 0 0,44-7 37,-45 7-35,99-30 127,-77 21-139,0 1 0,1 2 0,0 0 0,0 2 0,41-3 0,-65 7 9,1-1 1,0 1 0,0 0-1,-1 0 1,1 1-1,0-1 1,-1 0-1,1 0 1,0 0-1,0 0 1,-1 1-1,1-1 1,0 0-1,-1 1 1,1-1-1,-1 0 1,1 1-1,0-1 1,-1 1-1,1-1 1,-1 1-1,1-1 1,-1 1-1,1-1 1,-1 1-1,0 0 1,1-1-1,-1 1 1,1 0 0,0 23 604,-1-15-46,-22-130 1166,21 111-1732,2-18-264,-1 27 237,1 0 1,-1 1 0,1-1 0,-1 0-1,1 0 1,-1 1 0,1-1 0,-1 0-1,1 1 1,0-1 0,-1 1 0,1-1-1,0 1 1,-1-1 0,1 1 0,0-1-1,0 1 1,-1-1 0,1 1 0,0 0-1,0 0 1,0-1 0,0 1 0,0 0-1,-1 0 1,1 0 0,0 0 0,0 0-1,1 0 1,37 0-5104,2 0-3614,-11 0-1963</inkml:trace>
</inkml:ink>
</file>

<file path=ppt/ink/ink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3.599"/>
    </inkml:context>
    <inkml:brush xml:id="br0">
      <inkml:brushProperty name="width" value="0.025" units="cm"/>
      <inkml:brushProperty name="height" value="0.025" units="cm"/>
    </inkml:brush>
  </inkml:definitions>
  <inkml:trace contextRef="#ctx0" brushRef="#br0">1 7 16560,'0'0'6598,"54"-7"-5253,-16 26 97,12 5-546,11 7-543,5 3-257,1 4-64,-1 3-288,-13-4-2307,-16 0-3491,-16-5-11050</inkml:trace>
</inkml:ink>
</file>

<file path=ppt/ink/ink6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4.115"/>
    </inkml:context>
    <inkml:brush xml:id="br0">
      <inkml:brushProperty name="width" value="0.025" units="cm"/>
      <inkml:brushProperty name="height" value="0.025" units="cm"/>
    </inkml:brush>
  </inkml:definitions>
  <inkml:trace contextRef="#ctx0" brushRef="#br0">78 0 18898,'0'0'3625,"-7"11"-2568,-3 6-435,0 1-1,1 0 1,1 0 0,1 0 0,1 1 0,0 0 0,1 1 0,2-1 0,-3 28 0,6-46-609,0 1-1,1-1 1,-1 0 0,1 1 0,0-1 0,-1 0 0,1 0-1,0 0 1,-1 1 0,1-1 0,0 0 0,0 0-1,0 0 1,0 0 0,0 0 0,0 0 0,1-1-1,-1 1 1,0 0 0,0 0 0,1-1 0,-1 1 0,0-1-1,1 1 1,-1-1 0,0 0 0,1 1 0,-1-1-1,1 0 1,-1 0 0,0 0 0,1 0 0,-1 0-1,1-1 1,-1 1 0,3-1 0,57-10 346,-22-3-404,-28 9-93,1 1 0,-1 0 1,1 0-1,0 2 0,0-1 0,18 0 1,-30 3 131,1 0 0,0 0 0,-1 0 0,1 0 0,-1 0 0,1 0 1,0 0-1,-1 1 0,1-1 0,-1 0 0,1 0 0,-1 1 0,1-1 1,-1 0-1,1 1 0,-1-1 0,1 0 0,-1 1 0,1-1 0,-1 1 0,0-1 1,1 1-1,-1-1 0,0 1 0,1-1 0,-1 1 0,0-1 0,0 1 0,1-1 1,-1 1-1,0 0 0,0 0 0,-2 28 157,-16 24 410,8-35-464,7-14-115,0 1 1,1-1-1,-1 1 0,1 0 1,0-1-1,0 1 1,0 0-1,1 1 1,0-1-1,-1 10 0,4-15-428,0-1 0,0 1 0,0-1-1,-1 0 1,1 1 0,0-1-1,0 0 1,0 0 0,0-1 0,-1 1-1,1 0 1,0 0 0,-1-1-1,2-1 1,15-16-5282,-1-4-3406</inkml:trace>
</inkml:ink>
</file>

<file path=ppt/ink/ink6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4.690"/>
    </inkml:context>
    <inkml:brush xml:id="br0">
      <inkml:brushProperty name="width" value="0.025" units="cm"/>
      <inkml:brushProperty name="height" value="0.025" units="cm"/>
    </inkml:brush>
  </inkml:definitions>
  <inkml:trace contextRef="#ctx0" brushRef="#br0">84 250 15407,'0'0'2679,"-10"9"23,3-3-2211,1-2-31,0 1-1,0-1 0,1 1 1,0 1-1,0-1 1,1 0-1,-1 1 1,1 0-1,0 0 1,1 0-1,-1 1 1,1-1-1,-4 14 1,8-19-445,0 0 0,-1 0 0,1 0 0,0 0 1,0 0-1,0 0 0,0 0 0,0 0 0,0 0 1,0 0-1,0 0 0,0-1 0,0 1 0,0 0 1,1-1-1,-1 1 0,0-1 0,0 0 0,1 1 1,-1-1-1,0 0 0,1 0 0,-1 1 0,0-1 1,1 0-1,-1-1 0,0 1 0,3 0 0,45-3 345,-42 0-335,1 1 0,-1-1-1,0-1 1,-1 0 0,1 0-1,-1 0 1,0-1 0,0 1 0,0-1-1,10-12 1,-13 15 7,-1-1 0,1 0 0,-1 0 0,1 1 0,-1-2 0,0 1 0,0 0 0,0 0 0,-1-1 0,1 1 1,-1-1-1,0 1 0,0-1 0,0 1 0,0-1 0,-1 0 0,1 0 0,-1 1 0,0-1 0,0 0 0,-1 0 0,1 1 0,-1-1 0,-1-4 0,2 7-30,-1-1-1,0 1 1,0 0-1,0 0 1,0 1-1,0-1 1,0 0-1,0 0 1,0 0-1,0 1 1,0-1-1,-1 0 1,1 1-1,0-1 1,0 1-1,-1-1 1,1 1-1,0 0 1,-1 0-1,1 0 1,0-1-1,-1 1 1,1 0-1,0 1 1,-1-1-1,1 0 1,0 0-1,-1 1 1,1-1-1,-2 1 1,2-1 2,-1 1-1,0-1 1,0 1 0,1-1-1,-1 1 1,1 0 0,-1 0-1,0 0 1,1 0 0,-1 0 0,1 0-1,0 0 1,-1 0 0,1 1-1,0-1 1,0 0 0,0 1 0,0-1-1,0 1 1,0-1 0,-1 4-1,2-4 2,0-1-1,0 1 0,1-1 0,-1 1 0,0 0 1,1-1-1,-1 1 0,0-1 0,1 1 0,-1-1 0,1 1 1,-1-1-1,1 1 0,-1-1 0,1 1 0,-1-1 1,1 0-1,-1 1 0,1-1 0,-1 0 0,1 0 0,0 1 1,-1-1-1,1 0 0,0 0 0,-1 0 0,1 0 1,0 0-1,-1 0 0,1 0 0,-1 0 0,1 0 1,0 0-1,0 0 0,33 0 58,-26 0-30,6-1-265,1-1 0,-1 0 0,0-1 0,0 0 0,0-1 0,-1-1 0,1 0 0,-1-1 0,0 0 1,19-13-1,-23 13-355,1-1 0,-1 0 0,0 0 0,-1 0 0,0-1 0,0 0 0,-1-1 0,0 0 0,0 0 0,-1 0 0,0-1-1,-1 0 1,9-21 0,-13 27 792,-1 0 0,1 0-1,-1 0 1,1-1-1,-1 1 1,0 0 0,-1 0-1,1 0 1,-2-5 0,2 8-111,0 1 0,0-1 0,0 1 0,-1-1 1,1 1-1,0-1 0,0 1 0,0-1 1,-1 1-1,1-1 0,0 1 0,-1-1 0,1 1 1,0 0-1,-1-1 0,1 1 0,-1-1 1,1 1-1,0 0 0,-1 0 0,1-1 1,-1 1-1,1 0 0,-1 0 0,1-1 0,-2 1 1,1 0-73,0 1 0,0-1 1,0 0-1,0 1 1,0-1-1,0 1 0,0 0 1,0-1-1,0 1 0,0 0 1,0-1-1,0 1 1,0 0-1,1 0 0,-1 0 1,0 0-1,1 0 0,-2 1 1,-10 18 355,0 0 0,1 1 1,0 0-1,2 0 0,1 1 0,1 1 1,0-1-1,-5 40 0,11-59-348,1 0-1,-1 0 1,1 0-1,0 1 1,0-1 0,0 0-1,0 1 1,1-1-1,-1 0 1,1 0 0,0 0-1,1 4 1,0-5-43,-1-1 1,1 0 0,-1 0 0,1 0-1,0 0 1,-1 0 0,1 0 0,0 0-1,0 0 1,0-1 0,0 1 0,-1-1-1,1 1 1,0-1 0,0 0 0,0 0-1,0 0 1,0 0 0,0 0 0,0 0-1,2-1 1,1 0-331,0 0-1,0 0 0,0-1 1,0 1-1,0-1 1,0 0-1,0-1 1,-1 1-1,1-1 1,-1 0-1,0 0 0,7-7 1,49-51-5856,-44 43 4158,25-30-5752,-21 21 2445</inkml:trace>
</inkml:ink>
</file>

<file path=ppt/ink/ink6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5.172"/>
    </inkml:context>
    <inkml:brush xml:id="br0">
      <inkml:brushProperty name="width" value="0.025" units="cm"/>
      <inkml:brushProperty name="height" value="0.025" units="cm"/>
    </inkml:brush>
  </inkml:definitions>
  <inkml:trace contextRef="#ctx0" brushRef="#br0">111 14 9257,'0'0'16469,"-2"-13"-15893,-2 21-362,0 1-1,0-1 1,0 1-1,1 0 1,-2 11-1,2-10-90,-10 31 68,2 0 1,2 0-1,2 1 0,2 0 1,0 48-1,5-102-767,0 3 406,1 1 1,-1-1 0,-1 1-1,0 0 1,0-1 0,-4-10-1,0 5 312,0 0-1,1 0 1,1 0-1,0 0 1,-2-30-1,49 42-2,0 5-2303,-18 0-1168,1-2-3349,-17-1 868</inkml:trace>
</inkml:ink>
</file>

<file path=ppt/ink/ink6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5.764"/>
    </inkml:context>
    <inkml:brush xml:id="br0">
      <inkml:brushProperty name="width" value="0.025" units="cm"/>
      <inkml:brushProperty name="height" value="0.025" units="cm"/>
    </inkml:brush>
  </inkml:definitions>
  <inkml:trace contextRef="#ctx0" brushRef="#br0">25 1 9993,'0'0'8184,"9"2"-5344,-6-2-2641,-1 0 0,1 1-1,0-1 1,0 1 0,-1 0 0,1 0-1,-1 0 1,1 0 0,-1 0-1,1 1 1,-1-1 0,1 1 0,-1-1-1,0 1 1,0 0 0,0 0 0,0 0-1,0 0 1,0 0 0,-1 1-1,1-1 1,-1 0 0,0 1 0,1-1-1,-1 1 1,0 0 0,0-1 0,-1 1-1,1 0 1,0 3 0,0 6 242,0 0 0,0 0 0,-1 0 0,-1 0-1,0 1 1,-1-1 0,-6 21 0,-1-4-19,-24 47 0,-5 15-224,37-90-190,1-1 0,0 0-1,-1 1 1,1-1 0,0 0 0,0 1-1,-1-1 1,1 1 0,0-1-1,0 1 1,0-1 0,-1 1-1,1-1 1,0 1 0,0-1-1,0 1 1,0-1 0,0 1 0,0-1-1,0 1 1,0-1 0,0 1-1,0-1 1,0 1 0,0-1-1,1 0 1,-1 1 0,0-1-1,0 1 1,0-1 0,1 1 0,-1-1-1,0 1 1,0-1 0,1 0-1,-1 1 1,0-1 0,1 0-1,-1 1 1,1-1 0,-1 0-1,0 1 1,1-1 0,-1 0 0,1 0-1,0 1 1,27-12 200,31-32-324,72-67-1806,-125 110 1747,-6 9 102,-3 10 86,-27 39 261,24-48-246,0 0 0,1 1 0,0-1 0,0 1 0,1 0 0,-4 17 0,8-27-29,0-1-1,0 0 1,0 0 0,0 1-1,0-1 1,0 0 0,0 0-1,0 1 1,0-1 0,0 0-1,0 0 1,0 1-1,0-1 1,0 0 0,0 0-1,0 1 1,0-1 0,0 0-1,1 0 1,-1 1 0,0-1-1,0 0 1,0 0-1,0 0 1,1 1 0,-1-1-1,0 0 1,0 0 0,0 0-1,1 0 1,-1 1 0,0-1-1,0 0 1,0 0-1,1 0 1,-1 0 0,0 0-1,0 0 1,1 0 0,-1 0-1,0 0 1,1 0 0,-1 0-1,0 0 1,0 0-1,1 0 1,-1 0 0,0 0-1,0 0 1,1 0 0,-1 0-1,0 0 1,0 0-1,1 0 1,-1 0 0,0-1-1,0 1 1,0 0 0,1 0-1,-1 0 1,0 0 0,0-1-1,0 1 1,1 0-1,-1 0 1,0 0 0,0-1-1,15-10-526,-15 11 434,6-7-1286,0 0 0,0 0 0,-1-1 0,0 0 0,-1 0 0,0 0 0,4-10 0,2-16-6905</inkml:trace>
</inkml:ink>
</file>

<file path=ppt/ink/ink6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6.263"/>
    </inkml:context>
    <inkml:brush xml:id="br0">
      <inkml:brushProperty name="width" value="0.025" units="cm"/>
      <inkml:brushProperty name="height" value="0.025" units="cm"/>
    </inkml:brush>
  </inkml:definitions>
  <inkml:trace contextRef="#ctx0" brushRef="#br0">33 1 19186,'0'0'9775,"-5"9"-8574,1 0-1052,-1 1 1,2-1-1,-1 1 1,1 0-1,1 0 1,0 0-1,0 0 1,0 19-1,2 34 79,6 159-2,-6-221-236,0 0 0,0 0 1,0 0-1,0 0 0,0 0 1,0 0-1,0 1 0,0-1 0,1 0 1,-1 0-1,0 0 0,1 0 0,-1 0 1,1 0-1,-1 0 0,1 0 0,-1 0 1,1 0-1,0 0 0,0-1 0,-1 1 1,1 0-1,0 0 0,0 0 1,0-1-1,0 1 0,0-1 0,0 1 1,0-1-1,0 1 0,0-1 0,0 1 1,0-1-1,0 0 0,0 0 0,0 1 1,0-1-1,1 0 0,-1 0 1,0 0-1,0 0 0,0-1 0,0 1 1,2 0-1,-2-1-126,1 0 0,0 0 0,-1 0-1,1 0 1,0 0 0,-1 0 0,1 0 0,-1 0 0,0-1 0,1 1 0,-1 0-1,0-1 1,0 1 0,0-1 0,0 0 0,0 1 0,0-1 0,0 0 0,-1 0-1,1 1 1,0-1 0,-1 0 0,0 0 0,1 0 0,-1-3 0,-1-1-64,1 1 0,-1 0 0,-1 0 0,1 0 1,-1-1-1,0 1 0,0 1 0,0-1 0,-1 0 0,0 1 0,-4-7 1,3 6 230,1 1 1,0-1 0,0 0-1,1 0 1,-1 0 0,1-1-1,0 1 1,1 0 0,-1-1 0,1 1-1,-1-10 1,2 14 14,0 0 1,0 0-1,0 0 1,0 0 0,0 0-1,0 0 1,0 0-1,0 0 1,1 0-1,-1 0 1,0 0-1,0 0 1,1 0-1,-1 0 1,1 0-1,-1 0 1,1 0-1,-1 1 1,1-1-1,0 0 1,-1 0-1,1 1 1,0-1-1,0 0 1,0 1-1,0-2 1,28 0 1399,-15 3-1255,11-1-3024,36 0-11331</inkml:trace>
</inkml:ink>
</file>

<file path=ppt/ink/ink6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6.885"/>
    </inkml:context>
    <inkml:brush xml:id="br0">
      <inkml:brushProperty name="width" value="0.025" units="cm"/>
      <inkml:brushProperty name="height" value="0.025" units="cm"/>
    </inkml:brush>
  </inkml:definitions>
  <inkml:trace contextRef="#ctx0" brushRef="#br0">139 0 3716,'0'0'24508,"-5"11"-23195,-5 18-818,2 0 0,1 1-1,1-1 1,1 1 0,0 52-1,2 92-483,5-166-122,2-10-852,2-17-1417,-7 11 1656,-1-1-1,1 1 1,-2-1 0,1 1-1,-1-1 1,-1 1 0,1 0-1,-1 1 1,-1-1 0,1 1-1,-1-1 1,-9-9 0,-20-33 802,32 45 381,-1-1 1,1 1 0,0-1 0,0 1 0,0-1 0,1 1 0,0-1 0,-1-6 0,3 12-319,-1-1 1,0 0 0,0 0 0,0 1-1,1-1 1,-1 0 0,0 1 0,1-1 0,-1 1-1,1-1 1,-1 0 0,0 1 0,1-1-1,0 1 1,-1-1 0,1 1 0,-1-1 0,1 1-1,-1 0 1,1-1 0,0 1 0,-1 0-1,1-1 1,0 1 0,0 0 0,-1 0 0,1 0-1,0 0 1,-1-1 0,1 1 0,1 0-1,30-2 434,-23 2-161,196-4-1204,-201 4 231,12 4-5619</inkml:trace>
</inkml:ink>
</file>

<file path=ppt/ink/ink6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7.213"/>
    </inkml:context>
    <inkml:brush xml:id="br0">
      <inkml:brushProperty name="width" value="0.025" units="cm"/>
      <inkml:brushProperty name="height" value="0.025" units="cm"/>
    </inkml:brush>
  </inkml:definitions>
  <inkml:trace contextRef="#ctx0" brushRef="#br0">1 73 1057,'0'0'27930,"59"-23"-26200,-34 15-929,0 3-449,1-2-320,1 2-320,-2-1-1442,-1 1-1601,-2 0-1570,-7 1-1633,-4-1-224</inkml:trace>
</inkml:ink>
</file>

<file path=ppt/ink/ink6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7.542"/>
    </inkml:context>
    <inkml:brush xml:id="br0">
      <inkml:brushProperty name="width" value="0.025" units="cm"/>
      <inkml:brushProperty name="height" value="0.025" units="cm"/>
    </inkml:brush>
  </inkml:definitions>
  <inkml:trace contextRef="#ctx0" brushRef="#br0">29 0 480,'0'0'12588,"-5"4"-7687,-2 7-1794,-1 1-737,3 0-192,2-4-512,3-1-833,0-3-641,13-4-1025,0 0-3811,4-10-6759</inkml:trace>
</inkml:ink>
</file>

<file path=ppt/ink/ink6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8.632"/>
    </inkml:context>
    <inkml:brush xml:id="br0">
      <inkml:brushProperty name="width" value="0.025" units="cm"/>
      <inkml:brushProperty name="height" value="0.025" units="cm"/>
    </inkml:brush>
  </inkml:definitions>
  <inkml:trace contextRef="#ctx0" brushRef="#br0">0 0 10218,'0'0'15406,"18"73"-14189,-12-40-640,1 1-481,3-7 0,3-4-64,8-11-32,4-10-608,3-2 31,4-12-480,1-11-1441,-5-4-1602,-5-4-2466,-5 1-3524</inkml:trace>
</inkml:ink>
</file>

<file path=ppt/ink/ink6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8.979"/>
    </inkml:context>
    <inkml:brush xml:id="br0">
      <inkml:brushProperty name="width" value="0.025" units="cm"/>
      <inkml:brushProperty name="height" value="0.025" units="cm"/>
    </inkml:brush>
  </inkml:definitions>
  <inkml:trace contextRef="#ctx0" brushRef="#br0">177 0 11050,'0'0'6631,"-33"74"-4229,15-33-865,-2 4-255,-2 5-65,-1 1-64,3 4-256,2-2-257,5-5-351,7-8-193,3-6-64,3-8-1378,0-8-1504,2-4-1410,-1-4-1634,-1-1-3138</inkml:trace>
</inkml:ink>
</file>

<file path=ppt/ink/ink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7.418"/>
    </inkml:context>
    <inkml:brush xml:id="br0">
      <inkml:brushProperty name="width" value="0.025" units="cm"/>
      <inkml:brushProperty name="height" value="0.025" units="cm"/>
    </inkml:brush>
  </inkml:definitions>
  <inkml:trace contextRef="#ctx0" brushRef="#br0">58 1643 17040,'-10'3'619,"-31"7"668,34-9 303,8-4-841,12-7-35,-10 8-431,682-446 2721,-525 350-2895,139-84 62,196-123-1196,-23-28-700,-458 322 1696,31-23-17,-1-2 0,-3-2 0,56-63 0,-75 66 23,-22 35 13,1-1 0,-1 1-1,0-1 1,0 1 0,1-1 0,-1 1 0,0-1-1,0 1 1,0-1 0,0 1 0,0-1-1,0 0 1,0 1 0,0-1 0,0 1 0,0-1-1,0 1 1,0-1 0,0 0 0,0 1-1,0-1 1,-1 1 0,1-1 0,0 1 0,0-1-1,-1 1 1,1-1 0,0 1 0,-1-1 0,1 1-1,-1 0 1,1-1 0,0 1 0,-1 0-1,1-1 1,-1 1 0,1 0 0,-1-1 0,1 1-1,-1 0 1,1 0 0,-1 0 0,0-1-1,1 1 1,-1 0 0,1 0 0,-1 0 0,1 0-1,-1 0 1,1 0 0,-1 0 0,0 0 0,1 0-1,-1 0 1,1 0 0,-1 1 0,1-1-1,-1 0 1,1 0 0,-1 1 0,-15 2-1009,1 1 1,-1 0-1,1 1 0,0 1 1,1 1-1,-23 13 0,18-10-787,-40 21-4744</inkml:trace>
</inkml:ink>
</file>

<file path=ppt/ink/ink6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40.188"/>
    </inkml:context>
    <inkml:brush xml:id="br0">
      <inkml:brushProperty name="width" value="0.025" units="cm"/>
      <inkml:brushProperty name="height" value="0.025" units="cm"/>
    </inkml:brush>
  </inkml:definitions>
  <inkml:trace contextRef="#ctx0" brushRef="#br0">247 252 14478,'0'0'6662,"-8"-4"-4249,5 2-2312,0 1 1,0 0-1,0 0 0,-1-1 1,1 2-1,0-1 0,0 0 1,-1 1-1,1-1 0,0 1 1,-1 0-1,1 0 0,-6 1 1,4 1-30,0 0 0,0 0 0,-1 0 0,1 0 1,0 1-1,1 0 0,-1 0 0,0 0 0,-6 7 1,-7 6-13,1 0 1,1 2 0,-17 22 0,27-32-49,0 0 0,1 0-1,0 1 1,1 0 0,-1 0 0,2 0 0,-1 0 0,1 0 0,1 1-1,-2 12 1,4-22-12,0 1 0,0 0 0,-1-1 0,2 1 0,-1 0 0,0-1-1,0 1 1,0 0 0,0-1 0,0 1 0,0 0 0,1-1 0,-1 1 0,0 0-1,1-1 1,-1 1 0,0 0 0,1-1 0,-1 1 0,1-1 0,-1 1 0,1-1 0,-1 1-1,1-1 1,-1 1 0,1-1 0,0 0 0,-1 1 0,2-1 0,25 2 2,29-19 5,-38 7-48,1 0 1,-1-2 0,-1 0 0,0-1 0,-1 0-1,-1-2 1,0 0 0,-1 0 0,0-2 0,-1 1-1,-1-2 1,-1 0 0,0 0 0,10-26-1,-16 23 851,-16 26-254,-17 30-160,23-28-308,-3 5-8,0-1-1,1 2 1,0-1 0,1 1 0,0 0 0,1 0 0,0 0 0,1 1-1,-2 15 1,6-28-59,0 0 0,0-1 0,0 1 0,0 0-1,1 0 1,-1-1 0,0 1 0,0 0 0,1 0 0,-1-1-1,1 1 1,-1 0 0,1-1 0,-1 1 0,1 0 0,-1-1 0,1 1-1,-1-1 1,1 1 0,-1-1 0,1 1 0,0-1 0,0 1-1,-1-1 1,1 0 0,0 1 0,-1-1 0,1 0 0,0 0-1,0 0 1,0 1 0,-1-1 0,1 0 0,0 0 0,0 0-1,0 0 1,-1 0 0,1-1 0,0 1 0,0 0 0,-1 0 0,1 0-1,0-1 1,1 0 0,39-12 419,-26 5-463,1-1 1,-1 0-1,-1-2 1,0 1-1,0-2 1,12-13-1,-17 16-39,0 0 0,-1-1 0,0-1 0,-1 1 0,0-1 0,0-1 0,-2 1 0,10-24 0,-45 70-306,16-14 394,7-13 78,1 0 0,1 1 0,-1 0 0,1 0 1,1 1-1,0-1 0,0 1 0,1 0 0,-3 14 1,6-23-96,0-1 1,0 1-1,0-1 0,0 1 1,1-1-1,-1 1 1,0-1-1,0 0 1,1 1-1,-1-1 1,0 0-1,0 1 1,1-1-1,-1 1 1,1-1-1,-1 0 1,0 0-1,1 1 1,-1-1-1,1 0 1,-1 0-1,0 1 1,1-1-1,-1 0 1,1 0-1,-1 0 0,1 0 1,-1 0-1,1 0 1,-1 0-1,1 0 1,-1 0-1,1 0 1,-1 0-1,0 0 1,1 0-1,-1 0 1,1 0-1,-1 0 1,1 0-1,-1-1 1,1 1-1,23-7 219,-3-4-277,-1 0 1,-1-2-1,0 0 1,-1-1-1,0 0 1,-1-2-1,0 0 1,-2-1-1,0 0 1,22-36-1,-68 101-502,17-28 812,1 1-1,1 0 1,1 0 0,-9 24 0,20-45-252,0 1 0,-1-1 0,1 1 0,0-1 0,0 1 1,0-1-1,-1 1 0,1-1 0,0 1 0,0-1 0,0 1 1,0-1-1,0 1 0,0-1 0,0 1 0,0-1 0,0 1 1,0-1-1,0 1 0,0-1 0,0 1 0,0-1 0,0 1 0,0-1 1,1 1-1,-1-1 0,0 0 0,0 1 0,1-1 0,-1 1 1,0-1-1,1 1 0,-1-1 0,0 0 0,1 1 0,-1-1 1,1 0-1,-1 0 0,0 1 0,1-1 0,-1 0 0,1 0 0,0 1 1,29-8 186,28-26-464,-36 14-483,0-1 0,-2-1 0,0-1 1,-1-1-1,-2 0 0,0-2 0,-1 0 1,-2 0-1,-1-2 0,14-35 0,-22 37 1054,-5 25-274,-1-1-1,1 1 0,0 0 1,0 0-1,-1 0 0,1 0 1,0 0-1,0 0 0,-1 0 1,1 0-1,0 0 0,0-1 1,-1 1-1,1 0 0,0 0 1,-1 1-1,1-1 0,0 0 1,0 0-1,-1 0 0,1 0 1,0 0-1,0 0 0,-1 0 1,1 0-1,0 0 0,0 0 1,0 1-1,-1-1 1,1 0-1,0 0 0,0 0 1,0 1-1,-1-1 0,1 0 1,0 0-1,0 0 0,0 1 1,0-1-1,0 0 0,-1 1 1,-29 38 1061,15-14-609,2 0 0,1 1 0,1 0 0,1 1 0,1 0 0,1 1 0,-5 43 0,3 18-484,2 95 0,5-95-268,3-77 229,1-6 44,-1 0 0,0 0-1,-1 1 1,1-1 0,-1 0 0,0 0-1,-1-1 1,1 1 0,-1 0 0,-1 0-1,-2 5 1,5-10 19,-1-1 0,1 0 0,-1 1 0,1-1 1,-1 0-1,1 0 0,-1 1 0,1-1 0,-1 0 0,0 0 0,1 0 0,-1 0 0,1 0 0,-1 0 1,1 0-1,-1 0 0,0 0 0,1 0 0,-1 0 0,1 0 0,-1 0 0,1 0 0,-1 0 0,1-1 1,-1 1-1,1 0 0,-1 0 0,1-1 0,-1 1 0,1 0 0,-1-1 0,1 1 0,-1 0 0,1-1 1,0 1-1,-1-1 0,1 1 0,0-1 0,-1 1 0,1-1 0,0 1 0,0-1 0,-1 1 1,1-1-1,0 1 0,0-1 0,0 1 0,0-2 0,-13-27 698,13 28-705,-6-17 156,0-1-1,1 0 1,1-1 0,1 1-1,1-1 1,0 1 0,2-1-1,3-35 1,-2 46-259,1-1-1,1 1 1,-1 0-1,1 0 1,1 1-1,0-1 1,0 1-1,0-1 1,1 1-1,1 0 1,-1 1-1,1-1 1,1 1-1,-1 1 1,1-1-1,0 1 1,0 0-1,1 1 1,0-1-1,11-4 1,70-31-7535,-40 20-549</inkml:trace>
</inkml:ink>
</file>

<file path=ppt/ink/ink6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40.890"/>
    </inkml:context>
    <inkml:brush xml:id="br0">
      <inkml:brushProperty name="width" value="0.025" units="cm"/>
      <inkml:brushProperty name="height" value="0.025" units="cm"/>
    </inkml:brush>
  </inkml:definitions>
  <inkml:trace contextRef="#ctx0" brushRef="#br0">1 6 13196,'0'-5'14172,"7"14"-11193,10 18-3223,-15-21 317,1 1 0,1 0 0,-1-1 0,1 0 1,0 1-1,1-1 0,0-1 0,-1 1 0,2-1 0,-1 0 0,11 8 0,-10-10-153,-1-1 0,1 0 0,-1 0-1,1 0 1,-1 0 0,1-1 0,0 0 0,0 0 0,0-1-1,0 0 1,0 0 0,0 0 0,-1-1 0,1 1 0,9-4-1,-2 0-620,-1 0 0,0-1-1,0 0 1,0-1-1,-1-1 1,1 0-1,-1 0 1,-1-1-1,0-1 1,0 0-1,-1 0 1,0-1-1,0 0 1,8-12-1,-240 417 9570,215-382-8800,4-6-124,0 0 1,0-1-1,0 1 1,1 1-1,0-1 1,1 0-1,-1 1 1,1 0-1,1-1 1,-1 1-1,1 8 1,1-16-296,1 1-1,-1 0 1,1-1 0,0 1 0,-1-1 0,1 1 0,0-1 0,-1 0-1,1 1 1,0-1 0,0 1 0,-1-1 0,1 0 0,0 0 0,0 0 0,0 1-1,-1-1 1,1 0 0,0 0 0,0 0 0,0 0 0,-1 0 0,1 0 0,0-1-1,0 1 1,0 0 0,-1 0 0,1 0 0,0-1 0,1 0 0,6-7-7561</inkml:trace>
</inkml:ink>
</file>

<file path=ppt/ink/ink6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41.248"/>
    </inkml:context>
    <inkml:brush xml:id="br0">
      <inkml:brushProperty name="width" value="0.025" units="cm"/>
      <inkml:brushProperty name="height" value="0.025" units="cm"/>
    </inkml:brush>
  </inkml:definitions>
  <inkml:trace contextRef="#ctx0" brushRef="#br0">36 0 19474,'0'0'10474,"0"68"-9609,-10-29-352,-1 2-353,3 0-96,1-2-32,7-7-288,0-13-1762,8-10-3748,10-9-6854</inkml:trace>
</inkml:ink>
</file>

<file path=ppt/ink/ink6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49.100"/>
    </inkml:context>
    <inkml:brush xml:id="br0">
      <inkml:brushProperty name="width" value="0.025" units="cm"/>
      <inkml:brushProperty name="height" value="0.025" units="cm"/>
    </inkml:brush>
  </inkml:definitions>
  <inkml:trace contextRef="#ctx0" brushRef="#br0">1 0 21396,'0'0'6919,"4"72"-6183,-4-38-543,0 1-129,0-1-64,0 0-321,0-5-415,0-4 159,0-4-1152,1-7-1026,4-6-1281</inkml:trace>
</inkml:ink>
</file>

<file path=ppt/ink/ink6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49.534"/>
    </inkml:context>
    <inkml:brush xml:id="br0">
      <inkml:brushProperty name="width" value="0.025" units="cm"/>
      <inkml:brushProperty name="height" value="0.025" units="cm"/>
    </inkml:brush>
  </inkml:definitions>
  <inkml:trace contextRef="#ctx0" brushRef="#br0">154 137 13965,'0'0'4356,"2"-8"-3090,5-26 276,-7 34-1464,0-1 0,0 1 0,0-1 0,0 1-1,0-1 1,0 1 0,0-1 0,0 1 0,0-1 0,0 0-1,0 1 1,0-1 0,-1 1 0,1-1 0,0 1 0,0-1-1,0 1 1,-1-1 0,1 1 0,0-1 0,-1 1 0,1 0-1,0-1 1,-1 1 0,1-1 0,-1 1 0,1 0 0,-1-1-1,1 1 1,0 0 0,-1 0 0,1-1 0,-1 1 0,1 0-1,-1 0 1,0 0 0,1-1 0,-1 1 0,1 0 0,-1 0 0,1 0-1,-1 0 1,1 0 0,-1 0 0,1 0 0,-1 0 0,0 1-1,-26 5 1163,17 1-1035,1 0 0,-1 1 0,1 0 0,1 0 1,0 1-1,0 0 0,0 1 0,1-1 0,1 2 1,-1-1-1,2 0 0,0 1 0,0 0 0,0 1 1,-2 14-1,6-25-199,1 0 0,0-1 1,-1 1-1,1 0 0,0 0 1,0 0-1,0 0 0,0 0 1,0 0-1,0 0 0,0 0 1,0 0-1,0 0 0,0 0 0,0 0 1,1 0-1,-1 0 0,0 0 1,1-1-1,-1 1 0,1 0 1,-1 0-1,1 0 0,-1-1 1,1 1-1,0 0 0,-1 0 0,1-1 1,0 1-1,-1 0 0,3 0 1,-1-1 3,0 1 0,0-1 1,1 0-1,-1 0 0,0 0 1,0 0-1,1 0 0,-1-1 1,0 1-1,0-1 0,0 1 1,0-1-1,3-1 0,7-3 43,0-1-1,0 0 0,18-13 0,-7 1 172,0-2-1,-1 0 1,0-1-1,-2-1 1,-1-1 0,-1 0-1,0-2 1,22-42 0,-110 261-27,70-192-183,-10 47-506,9-48 388,1 0 0,0 0 0,0 0 1,0 0-1,0 0 0,1 0 0,-1-1 0,0 1 1,0 0-1,0 0 0,1 0 0,-1 0 1,1-1-1,-1 1 0,0 0 0,1 0 0,-1-1 1,1 1-1,0 0 0,-1-1 0,1 1 1,-1 0-1,1-1 0,0 1 0,0-1 1,-1 1-1,1-1 0,0 0 0,0 1 0,-1-1 1,1 0-1,0 1 0,0-1 0,0 0 1,0 0-1,0 0 0,0 0 0,-1 0 1,1 0-1,0 0 0,0 0 0,0 0 0,0 0 1,0 0-1,-1-1 0,1 1 0,0 0 1,0 0-1,0-1 0,1 0 0,22-11-3948,2-8-2327</inkml:trace>
</inkml:ink>
</file>

<file path=ppt/ink/ink6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0.020"/>
    </inkml:context>
    <inkml:brush xml:id="br0">
      <inkml:brushProperty name="width" value="0.025" units="cm"/>
      <inkml:brushProperty name="height" value="0.025" units="cm"/>
    </inkml:brush>
  </inkml:definitions>
  <inkml:trace contextRef="#ctx0" brushRef="#br0">109 1 18257,'-3'8'2264,"-38"89"4126,30-77-5893,1 1-1,2 0 0,-1 0 1,2 1-1,1 0 1,1 0-1,-4 34 1,9-55-502,0 0 1,1-1-1,-1 1 1,0 0-1,0-1 1,0 1 0,0 0-1,1-1 1,-1 1-1,0-1 1,1 1-1,-1 0 1,0-1 0,1 1-1,-1-1 1,1 1-1,-1-1 1,1 1 0,-1-1-1,1 1 1,-1-1-1,1 0 1,-1 1-1,1-1 1,0 0 0,-1 1-1,1-1 1,0 0-1,0 1 1,29 1-109,26-14-330,-47 9 339,1 1 0,-1-1 0,0 1 1,1 1-1,-1 0 0,1 0 0,0 1 0,15 1 1,-24 0 105,1-1-1,-1 1 1,1 0 0,-1-1 0,0 1 0,0 0 0,1 0 0,-1 0-1,0 0 1,0 0 0,0 0 0,0 1 0,0-1 0,0 0 0,0 0-1,-1 1 1,1-1 0,0 0 0,-1 1 0,1-1 0,-1 1 0,1-1 0,-1 1-1,0-1 1,0 1 0,1-1 0,-1 1 0,0-1 0,0 1 0,-1-1-1,1 1 1,0-1 0,0 1 0,-1-1 0,1 1 0,-1-1 0,1 1-1,-2 1 1,0 4 172,0-1 0,-1 1 0,0-1-1,0 0 1,0 0 0,0 0 0,-7 7-1,4-7 18,0 0 1,0 0-1,-1-1 0,0 0 0,-11 6 0,15-9-131,0 0 0,-1-1-1,1 1 1,-1-1 0,1 0 0,-1 0 0,0 0 0,1-1 0,-1 1 0,0-1-1,0 0 1,1 0 0,-1 0 0,-7-2 0,10 2-267,0-1 0,0 1 1,-1-1-1,1 0 0,0 0 0,0 1 1,0-1-1,0 0 0,0 0 0,1 0 1,-1 0-1,0 0 0,0 0 0,1-1 1,-1 1-1,0 0 0,1 0 0,-1 0 1,1-1-1,0 1 0,-1 0 0,1-1 1,0 1-1,0 0 0,0 0 0,0-1 1,0 1-1,0 0 0,0-1 0,0 1 1,0 0-1,1-1 0,-1 1 0,1 0 1,-1 0-1,1-2 0,0-1-990,1 0-1,-1-1 1,1 1-1,0 0 1,0 0 0,0 0-1,0 1 1,1-1 0,5-6-1,9-2-8902</inkml:trace>
</inkml:ink>
</file>

<file path=ppt/ink/ink6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0.393"/>
    </inkml:context>
    <inkml:brush xml:id="br0">
      <inkml:brushProperty name="width" value="0.025" units="cm"/>
      <inkml:brushProperty name="height" value="0.025" units="cm"/>
    </inkml:brush>
  </inkml:definitions>
  <inkml:trace contextRef="#ctx0" brushRef="#br0">0 117 14830,'10'-2'3593,"-6"2"-3278,9-2 866,-1-1-1,0 0 1,0 0 0,-1-1 0,1 0-1,-1-1 1,0-1 0,0 0 0,0 0-1,9-8 1,-14 2-888,-18 11 51,-19 13 60,20-4-404,1 0 0,0 1 0,1 1 0,-9 10 0,16-18 0,-1 1 0,1 0 0,0 0 0,0 0 0,0 0 0,0 0 0,1 0 0,-1 1 0,1-1 0,0 1 0,0-1 0,0 1 0,0-1 0,1 1 0,-1-1 0,1 1 0,0 0 0,0-1 0,0 1 0,1 3 0,0-5-3,0 0 1,0-1-1,0 1 1,1-1-1,-1 1 0,0-1 1,1 1-1,-1-1 0,1 0 1,-1 1-1,1-1 1,0 0-1,-1 0 0,1 0 1,0-1-1,0 1 1,0 0-1,-1-1 0,1 1 1,0-1-1,0 1 0,3-1 1,50 3-164,-45-3 114,12 0-29,1-1-1,43-7 0,-61 7 106,0 0 1,0 0-1,0 0 1,0-1-1,0 0 1,0 0-1,-1-1 0,1 1 1,-1-1-1,1 0 1,-1 0-1,0 0 1,0-1-1,0 1 1,-1-1-1,1 0 0,-1 0 1,5-9-1,-6 11-21,-1-1 0,0 1 0,0-1-1,0 1 1,0-1 0,-1 1 0,1-1-1,-1 0 1,1 0 0,-1 1 0,0-1 0,0 0-1,0 1 1,-1-1 0,1 0 0,-1 0-1,1 1 1,-1-1 0,0 1 0,0-1-1,0 1 1,0-1 0,0 1 0,-1-1 0,-2-2-1,-3-3-3,0 1-1,0 1 1,-1-1-1,1 1 0,-15-8 1,0-2-3,28 15-423,0-1 0,1 1 0,0 0 0,-1 1 0,12 0 0,33-1-5211,-17 0-1024,15-4-10634</inkml:trace>
</inkml:ink>
</file>

<file path=ppt/ink/ink6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1.380"/>
    </inkml:context>
    <inkml:brush xml:id="br0">
      <inkml:brushProperty name="width" value="0.025" units="cm"/>
      <inkml:brushProperty name="height" value="0.025" units="cm"/>
    </inkml:brush>
  </inkml:definitions>
  <inkml:trace contextRef="#ctx0" brushRef="#br0">29 170 7623,'0'0'18919,"-5"10"-18513,-1 1-288,3-7-84,1 0-1,0 0 0,0 0 1,1 0-1,-1 0 0,1 0 0,-1 0 1,1 1-1,1-1 0,-1 0 1,0 9-1,1-12-27,0-1 1,0 1-1,0 0 1,0-1-1,1 1 1,-1-1-1,0 1 0,0 0 1,0-1-1,0 1 1,1-1-1,-1 1 1,0-1-1,1 1 0,-1-1 1,0 1-1,1-1 1,-1 1-1,0-1 1,1 1-1,-1-1 0,1 0 1,-1 1-1,1-1 1,-1 0-1,1 1 1,-1-1-1,1 0 0,-1 0 1,1 1-1,0-1 1,0 0-1,25-2 330,26-20 435,-28 6-510,-1 0 0,-1-2 0,0-1 0,-1 0-1,-1-2 1,-1 0 0,-1-1 0,26-42 0,-36 44-198,-11 16-51,-19 29-33,11-8 34,1 0 1,0 1-1,2 0 0,0 0 1,1 1-1,1 0 0,0 0 1,2 1-1,-4 37 0,8-56-9,0 0 0,0 1-1,0-1 1,0 0-1,0 1 1,0-1 0,0 0-1,1 1 1,-1-1 0,1 0-1,-1 1 1,1-1-1,-1 0 1,1 0 0,0 0-1,0 1 1,0-1 0,-1 0-1,1 0 1,0 0-1,0 0 1,0 0 0,0-1-1,1 1 1,-1 0 0,0 0-1,2 0 1,1 0 9,-1 0 0,1 0 0,0-1 0,-1 1 0,1-1 0,0 0 0,-1 0 0,1-1 1,-1 1-1,6-2 0,3-1 26,0 0 0,0-1 0,-1 0 0,1-1 1,16-10-1,-15 6 14,0-1 0,-1 0 0,12-12 0,-21 19-20,-1 1 0,1 0 0,-1-1-1,0 1 1,0-1 0,0 0 0,0 1 0,-1-1-1,1 0 1,-1 0 0,0 0 0,1 0 0,-1-1-1,-1 1 1,1 0 0,0 0 0,-1-1 0,0 1 0,1 0-1,-1-1 1,-1-3 0,0 6-32,1 0 0,-1 0 0,1 1 0,-1-1 0,0 0 0,1 1 1,-1-1-1,0 1 0,0-1 0,1 1 0,-1-1 0,0 1 0,0-1 0,0 1 0,0 0 0,0-1 0,1 1 0,-1 0 1,0 0-1,0 0 0,0 0 0,0 0 0,0 0 0,0 0 0,0 0 0,0 0 0,0 0 0,0 0 0,0 1 0,0-1 1,1 0-1,-1 1 0,0-1 0,0 1 0,0-1 0,0 1 0,-32 18-9,-18 32 8,47-47 0,1 1 0,0-1 0,0 1 0,0-1 0,0 1 0,1 0 0,0 0 0,0 0 0,0 0 0,1 0 0,-2 7 0,3-11 0,1 0 0,-1 0 0,0 0 0,0 0 0,1-1 0,-1 1 0,0 0 0,1 0 0,-1 0 0,1 0 0,-1-1 0,1 1 0,-1 0 0,1 0 0,0-1 0,-1 1 0,1 0 0,0-1 0,-1 1 0,1-1 0,0 1 0,0-1 0,0 1 0,-1-1 0,1 0 0,0 1 0,0-1 0,0 0 0,0 0 0,0 1 0,0-1 0,0 0 0,0 0 0,0 0 0,1-1 0,45 1 0,-37-1 0,88-12-36,-70 8-12,0 2-1,54-1 1,-81 3 48,0 1 1,0 0 0,0 0 0,0 0 0,0 0 0,0 1 0,0-1 0,0 0 0,0 0-1,0 1 1,0-1 0,0 0 0,-1 1 0,1-1 0,0 1 0,0-1 0,0 1 0,0-1-1,-1 1 1,1 0 0,0-1 0,0 1 0,-1 0 0,1 0 0,-1-1 0,1 1 0,-1 0-1,1 0 1,-1 0 0,1 0 0,-1 0 0,0 0 0,1 0 0,-1 0 0,0 0-1,0 0 1,0 0 0,0-1 0,0 1 0,0 0 0,0 2 0,-6-60 99,4 43-92,0-1 1,1 0 0,1 0 0,1-21 0,0 35-40,-1-1-1,1 1 1,0 0-1,0 0 1,0 0-1,0 0 1,0 0-1,0 0 1,0 1-1,0-1 1,0 0-1,0 0 1,0 1-1,1-1 1,-1 1-1,0-1 1,0 1-1,1-1 1,-1 1-1,0 0 1,0 0-1,1 0 1,1 0 0,42-5-2689,-29 4 403,23-3-5952</inkml:trace>
</inkml:ink>
</file>

<file path=ppt/ink/ink6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1.738"/>
    </inkml:context>
    <inkml:brush xml:id="br0">
      <inkml:brushProperty name="width" value="0.025" units="cm"/>
      <inkml:brushProperty name="height" value="0.025" units="cm"/>
    </inkml:brush>
  </inkml:definitions>
  <inkml:trace contextRef="#ctx0" brushRef="#br0">39 1 16143,'0'0'3139,"-10"48"-961,-1-14 128,3 6-672,3 4-993,0 2-513,5-2-96,0-2-385,11-5-1184,1-7-1506,-6-11-3395</inkml:trace>
</inkml:ink>
</file>

<file path=ppt/ink/ink6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2.097"/>
    </inkml:context>
    <inkml:brush xml:id="br0">
      <inkml:brushProperty name="width" value="0.025" units="cm"/>
      <inkml:brushProperty name="height" value="0.025" units="cm"/>
    </inkml:brush>
  </inkml:definitions>
  <inkml:trace contextRef="#ctx0" brushRef="#br0">0 90 14286,'0'0'9256,"63"17"-8103,-16-17-160,10 0-128,4-11-481,0-2-127,-3-1-161,-9 1-96,-10 0-1506,-15 2-1729,-10-3-1089,-14-4-4260</inkml:trace>
</inkml:ink>
</file>

<file path=ppt/ink/ink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7.776"/>
    </inkml:context>
    <inkml:brush xml:id="br0">
      <inkml:brushProperty name="width" value="0.025" units="cm"/>
      <inkml:brushProperty name="height" value="0.025" units="cm"/>
    </inkml:brush>
  </inkml:definitions>
  <inkml:trace contextRef="#ctx0" brushRef="#br0">85 103 14510,'-11'-7'90,"-39"-27"919,48 33-943,1 0-1,-1 0 0,1 0 1,-1 0-1,1 0 0,0 0 1,-1 0-1,1-1 0,0 1 0,0-1 1,0 1-1,0-1 0,0 1 1,0-1-1,0 1 0,1-1 1,-1 0-1,1 1 0,-1-1 0,1 0 1,-1 0-1,1 1 0,0-1 1,0 0-1,0 0 0,0-3 1,1 4-15,0 0 1,0-1-1,0 1 1,0 0 0,0 0-1,0 0 1,0 0-1,0 0 1,1 0 0,-1 0-1,0 0 1,1 0 0,-1 0-1,1 1 1,-1-1-1,1 0 1,-1 1 0,1 0-1,-1-1 1,1 1 0,-1 0-1,1 0 1,-1 0-1,3 0 1,4 0 37,0 0-1,1 1 1,-1 0-1,0 1 1,0 0-1,0 0 1,-1 1-1,1 0 1,0 0-1,12 8 1,7 6 237,38 31-1,-50-35-226,694 606 595,-565-465-3829,148 206 0,-135-160-3097,-84-115 1240</inkml:trace>
</inkml:ink>
</file>

<file path=ppt/ink/ink6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2.440"/>
    </inkml:context>
    <inkml:brush xml:id="br0">
      <inkml:brushProperty name="width" value="0.025" units="cm"/>
      <inkml:brushProperty name="height" value="0.025" units="cm"/>
    </inkml:brush>
  </inkml:definitions>
  <inkml:trace contextRef="#ctx0" brushRef="#br0">0 34 17457,'0'0'7142,"55"-5"-5092,-8-2-416,10 0-1154,6 1-416,2 2-192,1 0-1698,-10 4-2466,-10 0-1313,-13 0-4805</inkml:trace>
</inkml:ink>
</file>

<file path=ppt/ink/ink6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2.817"/>
    </inkml:context>
    <inkml:brush xml:id="br0">
      <inkml:brushProperty name="width" value="0.025" units="cm"/>
      <inkml:brushProperty name="height" value="0.025" units="cm"/>
    </inkml:brush>
  </inkml:definitions>
  <inkml:trace contextRef="#ctx0" brushRef="#br0">22 0 16047,'-4'8'2808,"2"-3"-2556,-1 1 577,1 1 0,-1-1-1,1 1 1,0 0 0,-1 13 0,3-19-738,0 0 0,0 1 0,0-1 0,0 1 0,0-1 0,0 0 0,0 1 0,1-1 0,-1 0 0,1 1 0,-1-1 0,1 0 1,-1 1-1,1-1 0,0 0 0,-1 0 0,1 0 0,0 0 0,0 1 0,0-1 0,0 0 0,0-1 0,0 1 0,0 0 0,1 0 0,-1 0 0,0-1 0,0 1 0,1 0 0,-1-1 0,0 0 1,1 1-1,-1-1 0,0 0 0,1 1 0,-1-1 0,0 0 0,1 0 0,-1 0 0,2 0 0,15-1-9,1 0 0,-1-1-1,0-1 1,0 0 0,0-1 0,-1-2 0,1 1-1,-1-2 1,27-14 0,32-12-46,-75 33-40,-1 0-1,1-1 1,-1 1-1,1 0 1,-1 0-1,1 0 1,-1 0-1,1 0 1,-1 0-1,1-1 1,-1 1-1,1 0 1,-1 1-1,1-1 1,-1 0 0,1 0-1,-1 0 1,1 0-1,-1 0 1,1 0-1,-1 1 1,1-1-1,-1 0 1,1 0-1,-1 1 1,0-1-1,1 0 1,-1 1-1,1-1 1,-1 0-1,0 1 1,1 0-1,4 21 330,-12 43 784,3-34-799,4-30-302,1-1 0,-1 1-1,1-1 1,-1 1 0,0-1-1,1 1 1,-1-1-1,1 0 1,-1 1 0,1-1-1,0 0 1,-1 1 0,1-1-1,-1 0 1,1 0 0,0 0-1,-1 0 1,1 1-1,-1-1 1,1 0 0,0 0-1,-1 0 1,1 0 0,0 0-1,-1 0 1,1 0 0,-1-1-1,1 1 1,0 0 0,-1 0-1,1 0 1,-1-1-1,1 1 1,-1 0 0,1-1-1,0 1 1,-1 0 0,1-1-1,0 0 1,25-11 39,16-17-861,-30 20-137,0 0 1,0 1-1,1 0 0,0 1 1,1 0-1,0 1 1,15-4-1,-29 9 914,1 1 0,-1 0 0,1 0 0,-1 0 0,0 0 0,1 0 0,-1 0 0,1 0-1,-1 0 1,1 0 0,-1 0 0,0 0 0,1 0 0,-1 0 0,1 1 0,-1-1 0,0 0 0,1 0 0,-1 0 0,0 1 0,1-1 0,-1 0 0,0 0 0,1 1 0,-1-1 0,0 0-1,0 0 1,1 1 0,-1-1 0,0 0 0,0 1 0,1-1 0,-1 0 0,0 1 0,0-1 0,0 1 0,0-1 0,0 0 0,1 1 0,-1-1 0,0 1 0,0-1 0,0 0-1,0 1 1,0-1 0,-1 1 0,-2 22-2518,2-20 1188,-2 9-4852</inkml:trace>
</inkml:ink>
</file>

<file path=ppt/ink/ink6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3.170"/>
    </inkml:context>
    <inkml:brush xml:id="br0">
      <inkml:brushProperty name="width" value="0.025" units="cm"/>
      <inkml:brushProperty name="height" value="0.025" units="cm"/>
    </inkml:brush>
  </inkml:definitions>
  <inkml:trace contextRef="#ctx0" brushRef="#br0">138 26 6726,'0'0'17265,"-8"11"-15909,-9 18-803,0 0 0,2 2 0,1 0 0,-15 50 0,26-73-475,-6 22-414,2 0 0,0 0 0,2 1 0,-2 36 0,19-75 150,4-14 290,-1 0 0,-2-2 0,0 1 0,12-34 1,7-10 62,-16 35-136,35-64-4,-46 88-36,1-1-1,0 1 1,1 0 0,-1 0 0,1 1 0,1 0-1,15-11 1,-22 17-7,0 0 1,0 0-1,0 0 0,0 0 0,0 0 0,1 1 1,-1-1-1,0 1 0,1-1 0,-1 1 1,0-1-1,1 1 0,-1 0 0,1 0 0,-1-1 1,0 1-1,1 0 0,-1 0 0,1 0 0,-1 1 1,1-1-1,-1 0 0,2 1 0,-2 0 5,0 0 0,-1 0 0,1 0-1,0 0 1,-1 0 0,1 0 0,0 0-1,-1 0 1,1 0 0,-1 0 0,0 0-1,1 1 1,-1-1 0,0 0 0,0 0 0,0 0-1,0 1 1,0-1 0,0 0 0,0 2-1,-1 3 19,1 0 0,-1 0 0,-1-1 0,1 1 0,-1-1 0,0 1 0,0-1-1,0 0 1,-1 1 0,-3 4 0,-2-1 347,1-1 0,-2 1 0,1-2 0,-1 1 0,0-1 0,0 0 0,-1-1 0,0 0-1,-16 7 1,75-53-12936,-23 22 5129</inkml:trace>
</inkml:ink>
</file>

<file path=ppt/ink/ink6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3.512"/>
    </inkml:context>
    <inkml:brush xml:id="br0">
      <inkml:brushProperty name="width" value="0.025" units="cm"/>
      <inkml:brushProperty name="height" value="0.025" units="cm"/>
    </inkml:brush>
  </inkml:definitions>
  <inkml:trace contextRef="#ctx0" brushRef="#br0">75 235 14061,'0'0'5574,"-9"9"-3482,2-2-1793,2-3 57,0 0 1,0 1-1,0 0 1,1 0-1,-1 0 0,1 1 1,1 0-1,-1-1 0,1 1 1,0 1-1,0-1 0,1 0 1,0 1-1,0-1 0,-2 9 1,5-14-348,-1 0 1,1 0 0,-1 0-1,0 0 1,1 0 0,0-1-1,-1 1 1,1 0 0,-1 0-1,1-1 1,0 1 0,-1 0-1,1-1 1,0 1 0,0-1-1,0 1 1,-1-1 0,1 1-1,0-1 1,0 0 0,0 1 0,0-1-1,0 0 1,0 0 0,0 0-1,0 1 1,0-1 0,0 0-1,0 0 1,0 0 0,0-1-1,0 1 1,1 0 0,37-5 226,-18-3-207,0 0 0,-1-1 0,0-1-1,0-1 1,-1-1 0,-1-1-1,22-19 1,-27 19-51,-14 9-225,-22 18 415,18-11-83,1 1 0,0 0 0,0 0 0,0 0 0,1 0 0,0 0 0,0 1 0,0 0 0,0 0 0,0 0 0,1 0 0,0 0 0,0 0 0,-2 11 0,5-15-79,-1 0-1,1 0 0,-1 0 1,1-1-1,0 1 0,-1 0 0,1 0 1,0-1-1,0 1 0,-1 0 1,1-1-1,0 1 0,0-1 0,0 1 1,0-1-1,0 1 0,0-1 1,0 0-1,0 0 0,0 1 1,0-1-1,0 0 0,0 0 0,0 0 1,0 0-1,0 0 0,0 0 1,0 0-1,2-1 0,33-1 98,-24-1-154,0-1-1,0 0 1,-1 0 0,1-1-1,-1 0 1,0-1 0,-1-1-1,20-14 1,-5 0 20,0-1 0,24-28 0,-31 30 66,26-41 0,-38 53-20,-1 0 0,-1 0-1,0-1 1,0 1 0,0-1-1,-1 0 1,-1 0 0,3-15 0,-5 23-7,0 0 1,0 1 0,0-1-1,0 0 1,0 1-1,0-1 1,-1 1 0,1-1-1,0 0 1,0 1 0,-1-1-1,1 1 1,0-1 0,-1 1-1,1-1 1,0 1 0,-1-1-1,1 1 1,-1-1-1,1 1 1,-1-1 0,1 1-1,-1 0 1,1-1 0,-1 1-1,0 0 1,1-1 0,-1 1-1,1 0 1,-1 0-1,0 0 1,1 0 0,-1-1-1,0 1 1,1 0 0,-1 0-1,0 0 1,1 0 0,-1 1-1,1-1 1,-1 0-1,0 0 1,1 0 0,-1 0-1,0 1 1,0-1 0,-32 11 140,23-4-9,0 0 0,0 1 0,0-1 0,1 2 0,0-1 0,1 2 1,-1-1-1,2 1 0,0 0 0,-10 18 0,12-20-106,1 1 0,0-1 1,1 1-1,0 0 0,0 1 1,1-1-1,0 0 0,1 1 0,0-1 1,0 1-1,1-1 0,0 1 1,1-1-1,2 14 0,-1-19-168,-1 0-1,1 0 1,0 0-1,0-1 1,0 1-1,1-1 1,-1 1-1,1-1 0,0 0 1,0 0-1,0 0 1,0 0-1,1 0 1,-1-1-1,1 1 1,-1-1-1,1 0 1,0 0-1,0-1 1,0 1-1,0-1 1,4 1-1,0 0-781,-1 0 0,0-1-1,0 1 1,1-2 0,-1 1-1,0-1 1,1 0 0,-1-1-1,0 0 1,1 0 0,-1 0-1,9-4 1,12-10-4412</inkml:trace>
</inkml:ink>
</file>

<file path=ppt/ink/ink6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3.858"/>
    </inkml:context>
    <inkml:brush xml:id="br0">
      <inkml:brushProperty name="width" value="0.025" units="cm"/>
      <inkml:brushProperty name="height" value="0.025" units="cm"/>
    </inkml:brush>
  </inkml:definitions>
  <inkml:trace contextRef="#ctx0" brushRef="#br0">132 1 17328,'-9'0'3086,"8"0"-3039,-10 0 945,0 0 1,1 0 0,-1 1-1,1 0 1,-1 1-1,1 1 1,-1-1-1,1 1 1,-17 8-1,28-11-1006,-1 0 0,0 0 1,0 0-1,1 0 0,-1 0 0,0 0 0,0 0 0,1 0 0,-1 0 1,0 0-1,0 1 0,1-1 0,-1 0 0,0 0 0,0 0 0,1 0 1,-1 0-1,0 0 0,0 1 0,0-1 0,1 0 0,-1 0 0,0 0 1,0 1-1,0-1 0,0 0 0,1 0 0,-1 0 0,0 1 0,0-1 1,0 0-1,0 0 0,0 1 0,0-1 0,0 0 0,0 0 1,0 1-1,0-1 0,0 0 0,0 0 0,0 1 0,0-1 0,0 0 1,0 0-1,0 1 0,0-1 0,0 0 0,0 0 0,0 1 0,0-1 1,0 0-1,0 0 0,-1 1 0,1-1 0,0 0 0,0 0 0,0 0 1,0 1-1,-1-1 0,1 0 0,0 0 0,0 0 0,0 0 0,-1 1 1,25 1-497,-23-2 441,38 1-1035,-27-2 690,1 1 0,-1 1-1,1 0 1,-1 0 0,1 2 0,16 4 0,-29-7 429,1 0 1,-1 0-1,1 0 1,-1 1 0,1-1-1,-1 0 1,0 0 0,1 0-1,-1 1 1,1-1 0,-1 0-1,1 1 1,-1-1 0,0 0-1,1 1 1,-1-1 0,0 0-1,1 1 1,-1-1-1,0 1 1,1-1 0,-1 1-1,0-1 1,0 0 0,0 1-1,1-1 1,-1 1 0,0-1-1,0 1 1,0-1 0,0 1-1,0-1 1,0 1-1,0-1 1,0 1 0,0 0-1,0-1 1,0 1 0,0-1-1,-1 1 1,1-1 0,0 0-1,0 1 1,0-1 0,-1 1-1,1-1 1,0 1-1,-1-1 1,1 0 0,0 1-1,-1-1 1,1 1 0,0-1-1,-1 0 1,1 1 0,-1-1-1,0 0 1,-27 18 1036,-38 4-750,20-16-3946,25-6-3990</inkml:trace>
</inkml:ink>
</file>

<file path=ppt/ink/ink6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4.216"/>
    </inkml:context>
    <inkml:brush xml:id="br0">
      <inkml:brushProperty name="width" value="0.025" units="cm"/>
      <inkml:brushProperty name="height" value="0.025" units="cm"/>
    </inkml:brush>
  </inkml:definitions>
  <inkml:trace contextRef="#ctx0" brushRef="#br0">21 0 22517,'0'0'4613,"-15"67"-4133,11-47-384,2-3-256,2-4-1570,2-8-1633,5-5-1826,0 0-2914</inkml:trace>
</inkml:ink>
</file>

<file path=ppt/ink/ink6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4.559"/>
    </inkml:context>
    <inkml:brush xml:id="br0">
      <inkml:brushProperty name="width" value="0.025" units="cm"/>
      <inkml:brushProperty name="height" value="0.025" units="cm"/>
    </inkml:brush>
  </inkml:definitions>
  <inkml:trace contextRef="#ctx0" brushRef="#br0">1 1 16944,'0'0'9097,"32"32"-11724,-7-16-1473,7-1-1921</inkml:trace>
</inkml:ink>
</file>

<file path=ppt/ink/ink6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4.933"/>
    </inkml:context>
    <inkml:brush xml:id="br0">
      <inkml:brushProperty name="width" value="0.025" units="cm"/>
      <inkml:brushProperty name="height" value="0.025" units="cm"/>
    </inkml:brush>
  </inkml:definitions>
  <inkml:trace contextRef="#ctx0" brushRef="#br0">136 1 14894,'0'0'4100,"-12"2"-1233,-2 1-2058,1-2 7,0 1 1,0 1-1,0 0 0,0 1 1,1 0-1,-21 10 0,98-9-3816,-47-5 2083,0 1 0,27 4 0,-40-4 640,0 0 1,0 0 0,0 1-1,0-1 1,-1 1-1,1 0 1,-1 0 0,1 1-1,-1 0 1,0-1-1,0 1 1,0 0 0,-1 1-1,5 3 1,-7-5 350,0-1-1,0 1 1,-1-1 0,1 1-1,0-1 1,-1 1 0,1-1-1,-1 1 1,1 0 0,-1-1 0,0 1-1,0 0 1,1 0 0,-1-1-1,-1 1 1,1 0 0,0-1 0,0 1-1,-1 0 1,1-1 0,0 1-1,-1 0 1,0-1 0,1 1-1,-1-1 1,0 1 0,0-1 0,0 0-1,0 1 1,0-1 0,0 0-1,0 1 1,-1-1 0,1 0 0,0 0-1,-1 0 1,1 0 0,-1 0-1,-2 1 1,-7 4 673,0 1 0,0-1 0,-22 8 0,13-6-573,-1-1-1,1-1 1,-38 6-1,58-12-244,0 0-1,0 0 1,-1 0 0,1 0 0,0 0-1,0 0 1,0 1 0,0-1-1,-1 0 1,1 0 0,0 0-1,0 0 1,0 0 0,0 0-1,-1 0 1,1 0 0,0 0-1,0 0 1,0-1 0,0 1-1,-1 0 1,1 0 0,0 0-1,0 0 1,0 0 0,0 0 0,-1 0-1,1 0 1,0 0 0,0-1-1,0 1 1,0 0 0,0 0-1,0 0 1,-1 0 0,1 0-1,0 0 1,0-1 0,0 1-1,0 0 1,0 0 0,0 0-1,0 0 1,0-1 0,0 1-1,0 0 1,0 0 0,0 0 0,0-1-1,0 1 1,7-12-2661,20-13-2463,-24 22 3974,29-27-7780</inkml:trace>
</inkml:ink>
</file>

<file path=ppt/ink/ink6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5.261"/>
    </inkml:context>
    <inkml:brush xml:id="br0">
      <inkml:brushProperty name="width" value="0.025" units="cm"/>
      <inkml:brushProperty name="height" value="0.025" units="cm"/>
    </inkml:brush>
  </inkml:definitions>
  <inkml:trace contextRef="#ctx0" brushRef="#br0">139 1 2915,'0'0'16954,"-9"10"-15667,-1 3-1104,1 0 0,1 0 0,0 1 0,1 0 0,0 1 0,2-1 0,-1 1 0,2 1 0,0-1 0,-3 22 0,4-3 412,3 62 1,11-12-2572,-8-53-2247,-5-25 1231,-7-17 2840,0-6 1287,1-1 0,1 1 0,0-2 0,1 1 1,1 0-1,1-1 0,0 0 0,2 0 0,0 0 0,1-33 0,2 48-1074,0 1-1,-1-1 1,1 1-1,1 0 1,-1 0-1,0 0 1,1 0-1,0 0 1,0 0-1,0 0 1,0 0-1,0 1 1,0-1-1,1 1 1,-1-1-1,1 1 1,0 0-1,0 0 1,-1 0-1,1 1 1,0-1-1,1 1 1,-1-1-1,0 1 0,0 0 1,1 0-1,-1 0 1,7 0-1,12-2-772,-1 1-1,1 1 1,35 3-1,-21-1-2552,22-1-4599</inkml:trace>
</inkml:ink>
</file>

<file path=ppt/ink/ink6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5.836"/>
    </inkml:context>
    <inkml:brush xml:id="br0">
      <inkml:brushProperty name="width" value="0.025" units="cm"/>
      <inkml:brushProperty name="height" value="0.025" units="cm"/>
    </inkml:brush>
  </inkml:definitions>
  <inkml:trace contextRef="#ctx0" brushRef="#br0">16 44 12043,'0'0'8168,"-4"9"-6625,3-6-1426,-1 0 31,1 0-1,-1 1 1,1-1-1,0 0 1,0 0-1,0 1 0,1-1 1,-1 5-1,1-7-81,0 1-1,1-1 1,-1 1-1,0-1 1,1 0-1,-1 1 1,1-1-1,-1 0 1,1 0-1,0 1 1,0-1-1,-1 0 1,1 0 0,0 0-1,0 0 1,0 0-1,0 0 1,0 0-1,0 0 1,1 0-1,-1-1 1,0 1-1,0 0 1,1-1-1,-1 1 1,0-1-1,1 1 1,-1-1-1,0 0 1,2 1-1,8 1 52,1 0 0,-1-1-1,0 0 1,1-1 0,-1 0 0,1-1-1,-1 0 1,0 0 0,1-1-1,-1-1 1,0 0 0,0-1 0,-1 0-1,1 0 1,-1-1 0,0-1-1,0 0 1,0 0 0,-1-1 0,0 0-1,10-10 1,-17 16-105,-1-1-1,0 1 1,1 0 0,-1-1 0,0 1-1,0-1 1,0 1 0,1-1 0,-2 0-1,1 1 1,0-1 0,0 0 0,-1 0-1,1 1 1,-1-1 0,1 0 0,-1-3-1,0 4-7,0 0-1,0 0 0,-1 1 0,1-1 1,0 0-1,-1 0 0,1 1 0,-1-1 1,1 0-1,-1 1 0,1-1 0,-1 0 0,0 1 1,1-1-1,-1 1 0,0-1 0,1 1 1,-1 0-1,0-1 0,0 1 0,0-1 1,1 1-1,-1 0 0,0 0 0,0 0 1,-1-1-1,-2 1-18,0-1 0,0 1 0,0 0 0,0 0 0,0 0 0,0 1 0,0 0 0,0-1 0,0 1 0,0 1 0,0-1 0,0 0 0,0 1 0,1 0 0,-5 2 0,-1 4-30,0 0 0,1 1 0,0 0 0,0 0 0,1 1 0,0 0 0,1 0 0,0 0 0,1 1 0,-8 19 0,6-9 46,1-1 1,1 1-1,0 0 1,2 0-1,-2 25 1,5-44-1,0 0 0,-1 0-1,1 0 1,0 0 0,0 0 0,1 0 0,-1 0-1,0 0 1,1 0 0,-1 0 0,1 0 0,-1 0-1,1-1 1,0 1 0,0 0 0,0 0 0,0-1-1,0 1 1,0 0 0,1-1 0,-1 1 0,0-1 0,1 0-1,-1 1 1,4 1 0,-2-2-37,1 0 1,-1 0-1,0 0 1,1-1-1,-1 1 0,1-1 1,-1 0-1,1 0 1,-1 0-1,1 0 0,-1-1 1,0 1-1,6-3 1,7-2-682,-1 0 0,0-1 0,0-1 1,-1 0-1,19-13 0,20-23-4888,-2-8-3695</inkml:trace>
</inkml:ink>
</file>

<file path=ppt/ink/ink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8.807"/>
    </inkml:context>
    <inkml:brush xml:id="br0">
      <inkml:brushProperty name="width" value="0.025" units="cm"/>
      <inkml:brushProperty name="height" value="0.025" units="cm"/>
    </inkml:brush>
  </inkml:definitions>
  <inkml:trace contextRef="#ctx0" brushRef="#br0">289 1 17040,'0'0'5926,"-44"78"-4645,11-27-801,-7 8-351,-3 0-65,1-6-32,7-7-32,10-12-32,7-12-481,10-10-576,15-22-3331,13-16 416,4-11-1505</inkml:trace>
</inkml:ink>
</file>

<file path=ppt/ink/ink6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6.492"/>
    </inkml:context>
    <inkml:brush xml:id="br0">
      <inkml:brushProperty name="width" value="0.025" units="cm"/>
      <inkml:brushProperty name="height" value="0.025" units="cm"/>
    </inkml:brush>
  </inkml:definitions>
  <inkml:trace contextRef="#ctx0" brushRef="#br0">124 0 11755,'0'0'6694,"-6"8"-4067,-10 15-1785,1 1 0,2 1 0,0 0 0,2 0 0,-14 45-1,18-49-656,2 0-1,1 1 0,0 0 1,2 0-1,0-1 0,1 1 1,2 0-1,3 27 0,14-7-596,-18-41 385,0 0 0,0 0 1,1-1-1,-1 1 0,0 0 0,1-1 0,-1 1 1,0-1-1,1 1 0,-1 0 0,1-1 1,-1 1-1,1-1 0,-1 1 0,1-1 1,0 1-1,-1-1 0,1 0 0,-1 1 1,1-1-1,0 0 0,-1 1 0,1-1 1,0 0-1,0 0 0,-1 0 0,1 1 1,0-1-1,-1 0 0,1 0 0,0 0 1,0 0-1,-1 0 0,1-1 0,0 1 0,-1 0 1,1 0-1,0 0 0,0-1 0,-1 1 1,1 0-1,0-1 0,-1 1 0,1 0 1,-1-1-1,1 1 0,0-1 0,-1 1 1,1-1-1,-1 1 0,0-1 0,1 1 1,-1-1-1,1 0 0,-1 1 0,0-1 1,1-1-1,30-65-1349,-27 55 917,0 0-1,1 1 0,1 0 0,0-1 0,0 2 0,1-1 1,0 1-1,1 0 0,14-14 0,-21 23 471,0 0 0,0 0 0,-1 1 0,1-1 0,0 0 0,0 1-1,0-1 1,0 0 0,0 1 0,0-1 0,0 1 0,0 0 0,0-1 0,1 1 0,-1 0 0,0-1 0,0 1-1,0 0 1,0 0 0,0 0 0,1 0 0,-1 0 0,0 0 0,0 1 0,0-1 0,0 0 0,2 1 0,-2 0 63,1 1 0,-1-1 1,0 0-1,0 1 1,0-1-1,0 1 1,0 0-1,0-1 1,-1 1-1,1-1 0,0 1 1,-1 0-1,1 0 1,-1-1-1,0 4 1,2 8 733,-1 1 0,-1-1 1,-2 20-1,-17 63 852,19-96-1685,-1 1-1,1-1 1,0 1-1,0-1 0,0 0 1,0 1-1,0-1 1,0 0-1,0 1 1,0-1-1,0 0 1,0 1-1,1-1 1,-1 0-1,0 1 1,0-1-1,0 0 0,0 1 1,0-1-1,1 0 1,-1 1-1,0-1 1,0 0-1,0 1 1,1-1-1,-1 0 1,0 0-1,1 1 0,-1-1 1,0 0-1,0 0 1,1 0-1,-1 0 1,0 1-1,1-1 1,-1 0-1,0 0 1,1 0-1,-1 0 1,1 0-1,19-5-591,16-16-292,-20 5 522,0-1 0,-2 0 0,0-1 0,-1-1 0,13-23 0,-31 87 2698,3-38-2095,1 0 0,0 0 1,0 0-1,0 0 0,1 0 0,0 0 0,1 0 0,1 11 0,-1-16-170,0 0-1,0 0 1,0 1 0,0-1-1,0 0 1,0 0 0,1 0 0,-1 0-1,1 0 1,-1 0 0,1 0-1,0-1 1,0 1 0,0-1 0,0 1-1,0-1 1,0 0 0,0 0-1,0 1 1,1-2 0,-1 1 0,0 0-1,1 0 1,-1-1 0,0 1-1,1-1 1,3 0 0,11 2 139,0-1-1,-1-1 1,1 0 0,-1-2-1,1 0 1,24-6 0,-34 7-160,-1-1 1,1-1-1,0 1 1,0-1-1,-1 0 1,1-1-1,-1 1 0,0-1 1,0 0-1,-1-1 1,1 0-1,-1 1 1,0-2-1,0 1 0,0-1 1,-1 1-1,6-11 1,-9 13-7,1 1 1,-1-1-1,0 0 1,0 0-1,0 1 0,0-1 1,-1 0-1,1 0 1,-1 0-1,0 0 1,0 0-1,0 0 1,0 0-1,0 0 1,-1 0-1,1 0 0,-1 0 1,0 0-1,1 0 1,-2 0-1,1 0 1,0 1-1,0-1 1,-1 1-1,0-1 0,1 1 1,-1-1-1,0 1 1,0 0-1,0 0 1,-1 0-1,-3-3 1,0 1 47,0 0 0,-1 0 0,0 1 1,1 0-1,-1 0 0,0 0 0,-1 1 1,1 0-1,0 1 0,-1 0 0,1 0 1,-10 0-1,63 14-2411,26-10-5322,-31-3 1207</inkml:trace>
</inkml:ink>
</file>

<file path=ppt/ink/ink6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6.851"/>
    </inkml:context>
    <inkml:brush xml:id="br0">
      <inkml:brushProperty name="width" value="0.025" units="cm"/>
      <inkml:brushProperty name="height" value="0.025" units="cm"/>
    </inkml:brush>
  </inkml:definitions>
  <inkml:trace contextRef="#ctx0" brushRef="#br0">123 1 17392,'-11'6'3070,"3"-2"-2489,-57 35 3922,63-37-4292,-1-1 1,0 1-1,1 0 0,-1 0 1,1 0-1,-1 1 1,1-1-1,0 0 1,0 1-1,0-1 0,0 1 1,1 0-1,-1 0 1,1 0-1,0 0 1,-1 0-1,1 0 0,1 0 1,-1 0-1,-1 6 1,3-8-217,-1-1 1,1 1 0,-1 0 0,1-1-1,-1 1 1,1 0 0,0-1-1,-1 1 1,1-1 0,-1 1 0,1-1-1,0 1 1,0-1 0,-1 0 0,1 1-1,0-1 1,0 0 0,-1 0-1,1 1 1,0-1 0,0 0 0,0 0-1,-1 0 1,1 0 0,0 0-1,1 0 1,28 0-22,-25-1 13,4 1-79,-1-1 0,0 0 0,0-1 0,0 0 0,0 0-1,0-1 1,0 0 0,-1 0 0,1 0 0,-1-1 0,8-6 0,5-5-271,-1-1 0,23-24-1,-38 36 386,-3 3-315,-2 10 187,0-1 0,0 1 1,-1-1-1,0 0 1,-6 15-1,5-15 17,0-1-1,1 0 0,0 1 1,1 0-1,-1-1 0,1 1 1,0 9-1,2-15-115,-1-1 1,1 0-1,-1 1 1,1-1-1,-1 0 1,1 0-1,0 0 1,-1 0-1,1 0 1,0 0-1,0 0 1,0 0-1,0 0 0,0 0 1,0 0-1,0 0 1,0-1-1,1 1 1,-1 0-1,0-1 1,0 1-1,1-1 1,-1 1-1,0-1 1,0 0-1,1 1 1,-1-1-1,0 0 0,1 0 1,-1 0-1,1 0 1,-1 0-1,0 0 1,1-1-1,-1 1 1,0 0-1,3-2 1,3 1-547,0 0 0,0 0 0,-1-1 0,1-1 0,13-5 0,8-11-3088</inkml:trace>
</inkml:ink>
</file>

<file path=ppt/ink/ink6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7.194"/>
    </inkml:context>
    <inkml:brush xml:id="br0">
      <inkml:brushProperty name="width" value="0.025" units="cm"/>
      <inkml:brushProperty name="height" value="0.025" units="cm"/>
    </inkml:brush>
  </inkml:definitions>
  <inkml:trace contextRef="#ctx0" brushRef="#br0">73 1 6534,'0'0'11857,"-10"8"-10469,4-3-1312,2-2 182,-1 0 0,1 0 0,0 1 1,0-1-1,0 1 0,1 0 0,-1 0 0,1 1 0,0-1 0,0 1 0,1 0 1,-1-1-1,1 1 0,0 0 0,0 0 0,1 1 0,-1-1 0,0 7 0,3-10-373,-1 0-1,1 0 0,0 0 0,-1 0 1,1 0-1,0 0 0,0 0 1,0-1-1,1 1 0,-1 0 0,0-1 1,1 1-1,-1-1 0,1 1 0,-1-1 1,1 0-1,0 0 0,-1 1 0,1-1 1,0 0-1,0-1 0,0 1 1,4 1-1,59 18-6305,-41-14 3357,-22-5 3208,0-1 0,-1 0-1,1 1 1,-1-1 0,1 1 0,-1-1-1,1 1 1,-1 0 0,0-1 0,1 1-1,-1 0 1,0 0 0,0 0 0,1 0-1,-1 0 1,0 0 0,0 1 0,0-1-1,0 0 1,-1 0 0,1 1 0,0-1-1,1 3 1,-2-2 218,-1-1 1,1 1-1,0-1 0,-1 1 1,1-1-1,-1 0 0,1 1 1,-1-1-1,0 0 0,0 1 0,1-1 1,-1 0-1,0 0 0,0 0 1,0 0-1,0 0 0,0 0 0,-1 0 1,-1 2-1,-3 1 901,-1 0 0,0 0 0,1-1-1,-15 6 1,-7-2-2695,11-8-453,3-4-3357</inkml:trace>
</inkml:ink>
</file>

<file path=ppt/ink/ink6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7.959"/>
    </inkml:context>
    <inkml:brush xml:id="br0">
      <inkml:brushProperty name="width" value="0.025" units="cm"/>
      <inkml:brushProperty name="height" value="0.025" units="cm"/>
    </inkml:brush>
  </inkml:definitions>
  <inkml:trace contextRef="#ctx0" brushRef="#br0">6 91 17617,'0'0'10100,"0"9"-9774,-2 6-140,1-3-48,-1 0-1,1 1 0,1-1 0,0 0 1,1 0-1,4 19 0,-4-30-127,0 1 0,0-1-1,0 1 1,1-1 0,-1 0 0,1 1-1,-1-1 1,1 0 0,-1 0 0,1 0-1,0 0 1,-1 0 0,1-1-1,0 1 1,0 0 0,0-1 0,0 0-1,0 1 1,-1-1 0,1 0 0,0 0-1,0 0 1,0 0 0,3 0-1,48-10 213,-40 5-212,-1-2 1,0 1 0,0-2-1,-1 1 1,0-2 0,0 1-1,-1-2 1,0 1 0,-1-1-1,0-1 1,0 0 0,-1 0 0,-1 0-1,10-20 1,-18 37-50,-4 25-243,0 42 0,5-72 286,0 0 0,1-1 1,-1 1-1,0 0 1,1 0-1,-1-1 1,1 1-1,-1 0 0,1-1 1,-1 1-1,1 0 1,0-1-1,-1 1 0,1-1 1,0 1-1,-1-1 1,1 1-1,0-1 0,0 1 1,-1-1-1,1 0 1,0 0-1,0 1 1,0-1-1,-1 0 0,1 0 1,0 0-1,0 0 1,0 0-1,0 0 0,0 0 1,-1 0-1,1 0 1,0 0-1,1-1 0,34-8 227,-21 0-210,-1-1-1,0-1 1,0 0-1,-1-1 1,-1 0-1,0-1 1,-1-1-1,-1 0 1,0 0-1,0-1 0,8-18 1,-29 113 347,11-78-335,0 32 940,0-33-958,0 0 0,1 0 0,-1-1 0,1 1 0,-1 0 1,1 0-1,-1-1 0,1 1 0,0 0 0,-1-1 0,1 1 0,0 0 1,-1-1-1,1 1 0,0-1 0,0 1 0,0-1 0,-1 0 1,1 1-1,0-1 0,0 0 0,0 1 0,0-1 0,0 0 0,0 0 1,0 0-1,0 0 0,0 0 0,-1 0 0,1 0 0,0 0 1,1-1-1,6 0-24,0-1 1,-1 0-1,0-1 1,1 0 0,-1 0-1,0 0 1,0-1-1,-1 0 1,1 0-1,10-10 1,-7 6-296,0-1 0,0-1 0,0 0 0,-1 0 0,10-17 0,-18 26 252,0 0 0,0 0-1,-1 0 1,1 0 0,0 0-1,-1 0 1,1 0 0,-1-1 0,1 1-1,-1 0 1,0 0 0,0-1-1,1 1 1,-1 0 0,0-1 0,0 1-1,0 0 1,0 0 0,-1-2-1,1 2-21,-1 1-1,1-1 0,-1 1 0,1-1 0,-1 1 0,1 0 0,-1-1 1,1 1-1,-1-1 0,1 1 0,-1 0 0,0 0 0,1-1 0,-1 1 1,0 0-1,1 0 0,-1 0 0,0 0 0,1 0 0,-1 0 0,0 0 1,1 0-1,-1 0 0,-1 0 0,-3 1-350,1-1 0,-1 1 0,0 1 0,1-1 0,-1 1 0,1 0 0,0 0 0,-7 4 0,-12 10-2736,1 0-2583</inkml:trace>
</inkml:ink>
</file>

<file path=ppt/ink/ink6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8.302"/>
    </inkml:context>
    <inkml:brush xml:id="br0">
      <inkml:brushProperty name="width" value="0.025" units="cm"/>
      <inkml:brushProperty name="height" value="0.025" units="cm"/>
    </inkml:brush>
  </inkml:definitions>
  <inkml:trace contextRef="#ctx0" brushRef="#br0">1 0 21620,'0'0'6118</inkml:trace>
</inkml:ink>
</file>

<file path=ppt/ink/ink6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9.535"/>
    </inkml:context>
    <inkml:brush xml:id="br0">
      <inkml:brushProperty name="width" value="0.025" units="cm"/>
      <inkml:brushProperty name="height" value="0.025" units="cm"/>
    </inkml:brush>
  </inkml:definitions>
  <inkml:trace contextRef="#ctx0" brushRef="#br0">51 262 11179,'0'0'3272,"5"-9"150,-1 3-2433,16-29 1430,-12 8 3681,-10 27-6005,1 0 1,0 0 0,0 0 0,0 0-1,0 1 1,0-1 0,0 0 0,0 1 0,0-1-1,0 1 1,0-1 0,0 1 0,0 0-1,0-1 1,0 1 0,-1 1 0,-6 7-80,1 1 0,0 0 0,1 0 0,0 1 0,0-1 0,1 1 0,0 1 0,1-1 0,1 1 0,0-1 0,0 1 0,1 0 0,-1 23 0,3-34-15,0 0 0,0-1 0,0 1 0,1 0 0,-1 0 0,0-1 0,0 1 0,1 0 0,-1-1 0,0 1 0,1 0 0,-1-1 0,1 1 0,-1 0 0,1-1 0,-1 1 0,1-1 0,-1 1 0,1-1 0,0 1 0,-1-1 0,1 1 0,0-1 0,-1 0 0,1 0 0,0 1 0,0-1 0,-1 0 0,1 0 0,0 1 0,0-1 0,-1 0 0,1 0 0,0 0 0,0 0-1,-1 0 1,1 0 0,0-1 0,0 1 0,-1 0 0,1 0 0,0 0 0,0-1 0,-1 1 0,2-1 0,38-17 93,-19 1-58,0-1-1,-1 0 1,-1-2 0,0-1-1,-2 0 1,0-1 0,-2 0 0,0-2-1,-2 0 1,-1 0 0,0-1 0,12-42-1,-18 28 392,-6 39-423,0-1 0,-1 1 0,1 0 0,0 0 0,0 0-1,0 0 1,0 0 0,0 0 0,0-1 0,0 1 0,-1 0-1,1 0 1,0 0 0,0 0 0,0 0 0,0 0 0,0 0-1,-1 0 1,1 0 0,0 0 0,0 0 0,0 0 0,0 0-1,-1 0 1,1 0 0,0 0 0,0 0 0,0 0 0,0 0-1,-1 0 1,1 0 0,0 0 0,0 0 0,0 0 0,0 0 0,0 0-1,-1 0 1,1 0 0,0 0 0,0 0 0,0 1 0,0-1-1,0 0 1,0 0 0,-1 0 0,1 0 0,0 0 0,0 0-1,0 1 1,0-1 0,0 0 0,0 0 0,0 0 0,0 0-1,0 0 1,0 1 0,-13 18-6,0 0 0,2 1 0,0 0-1,2 1 1,0 0 0,-8 33 0,16-52 7,-4 11 36,1 1 1,0 0-1,0 0 1,2 0-1,0 0 1,0 0-1,1 0 1,2 17-1,-1-30-38,1 0-1,-1 0 0,1 0 1,-1 0-1,1 0 1,-1 0-1,1 0 1,0 0-1,0 0 0,0 0 1,-1 0-1,1 0 1,0-1-1,0 1 1,0 0-1,0-1 0,0 1 1,0-1-1,1 1 1,-1-1-1,0 1 1,0-1-1,0 0 0,0 1 1,1-1-1,-1 0 1,0 0-1,0 0 1,0 0-1,1 0 0,-1 0 1,0-1-1,0 1 1,0 0-1,3-1 1,43-14 112,23-34-638,-53 36 183,1 0 0,25-13 0,-42 25 333,0 1 0,-1 0 0,1-1-1,-1 1 1,1-1 0,0 1 0,-1 0 0,1 0-1,0 0 1,-1-1 0,1 1 0,0 0 0,-1 0-1,1 0 1,0 0 0,-1 0 0,1 0 0,0 0-1,-1 0 1,1 0 0,0 0 0,-1 1 0,1-1-1,0 0 1,-1 0 0,1 1 0,0-1 0,-1 0-1,1 1 1,-1-1 0,1 1 0,-1-1-1,1 1 1,-1-1 0,1 1 0,0 0 0,0 1 26,0 1 0,0-1-1,-1 1 1,1-1 0,-1 1 0,1 0 0,-1-1 0,0 1 0,0-1 0,0 5 0,-12 68 719,11-71-702,-4 50 417,5-53-445,0-1 0,0 1 0,1-1 0,-1 0 0,0 1 0,0-1 0,1 1-1,-1-1 1,0 0 0,1 1 0,-1-1 0,0 0 0,1 0 0,-1 1 0,1-1 0,-1 0-1,0 0 1,1 1 0,-1-1 0,1 0 0,-1 0 0,1 0 0,-1 0 0,0 0-1,1 0 1,-1 0 0,1 0 0,-1 0 0,1 0 0,-1 0 0,1 0 0,-1 0 0,1 0-1,-1 0 1,0 0 0,1-1 0,-1 1 0,1 0 0,-1 0 0,0 0 0,1-1 0,-1 1-1,1 0 1,-1-1 0,0 1 0,1-1 0,21-13 198,-12 1-247,-1-1 0,0 0 0,-2-1 0,0 0 0,0 0 0,-1-1 0,-1 1 0,4-23 1,-9 40 36,0-1 1,0 1 0,0 0 0,1-1-1,-1 1 1,0-1 0,1 1-1,-1-1 1,1 1 0,-1-1 0,1 1-1,0-1 1,-1 1 0,1-1 0,0 0-1,0 0 1,0 1 0,0-1 0,0 0-1,0 0 1,1 0 0,-1 0 0,0 0-1,2 1 1,0-1 3,-1 0 1,1-1-1,0 1 0,0 0 1,0-1-1,0 0 0,0 1 1,-1-1-1,1-1 0,0 1 1,0 0-1,4-1 0,1-1 14,1-1 1,-1 1-1,0-1 1,1-1-1,-2 1 0,1-2 1,13-8-1,0-10-24,1 1-119,-19 24 11,-9 17-41,0-4 188,0 0 1,1 0 0,0 1-1,1 0 1,1 0 0,-2 26 0,5-41-28,0 0-1,0 0 1,0 0 0,0 0 0,1 0 0,-1 0 0,0 0-1,0 0 1,1 0 0,-1-1 0,0 1 0,1 0 0,-1 0-1,1 0 1,0 0 0,-1 0 0,1-1 0,-1 1 0,1 0-1,0 0 1,0-1 0,-1 1 0,1-1 0,0 1 0,0-1-1,1 1 1,0 0 9,1 0 0,0 0 0,-1-1 0,1 1 0,0-1 0,-1 0 0,1 0-1,0 0 1,4 0 0,2-1 16,-1-1 0,0 0 0,0 0 0,0 0 0,14-7 0,-4-2-102,0 0 0,-1-2 0,0 1 0,15-17 0,-25 23 53,0 0 0,-1-1 1,0-1-1,0 1 0,-1-1 1,0 0-1,0 0 0,-1 0 1,0-1-1,0 1 0,3-14 1,-7 22 18,1-1 0,-1 1 1,0-1-1,1 1 0,-1 0 1,0-1-1,0 1 0,0-1 1,0 1-1,1-1 0,-1 1 0,0-1 1,0 1-1,0-1 0,0 1 1,0-1-1,0 1 0,0-1 1,0 1-1,-1-1 0,1 1 1,0-1-1,0 1 0,0-1 0,0 1 1,-1-1-1,1 1 0,0 0 1,0-1-1,-1 1 0,1-1 1,0 1-1,-1 0 0,1-1 0,-1 1 1,1 0-1,-1-1 0,-16 13 22,-15 29 145,28-35-113,0 0 0,0 1 0,1-1-1,0 1 1,1 0 0,-1 0 0,1 0 0,0 0 0,1 0 0,0 0 0,0 1 0,1-1-1,-1 0 1,3 13 0,-2-19-107,1 0-1,-1 0 1,1 0-1,0 0 1,0-1-1,-1 1 1,1 0-1,0 0 1,0 0-1,0-1 1,0 1-1,0-1 1,0 1-1,0 0 1,0-1-1,0 0 0,0 1 1,0-1-1,0 0 1,1 1-1,-1-1 1,0 0-1,0 0 1,0 0-1,0 0 1,0 0-1,1 0 1,-1 0-1,0-1 1,0 1-1,2-1 1,0 1-626,0-1-1,0 0 1,-1 0 0,1 1 0,0-2 0,-1 1 0,1 0-1,-1 0 1,1-1 0,-1 1 0,0-1 0,3-2-1,8-16-8798</inkml:trace>
</inkml:ink>
</file>

<file path=ppt/ink/ink6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9.877"/>
    </inkml:context>
    <inkml:brush xml:id="br0">
      <inkml:brushProperty name="width" value="0.025" units="cm"/>
      <inkml:brushProperty name="height" value="0.025" units="cm"/>
    </inkml:brush>
  </inkml:definitions>
  <inkml:trace contextRef="#ctx0" brushRef="#br0">0 1 15503,'0'0'6726,"19"48"-10249,5-30-3940</inkml:trace>
</inkml:ink>
</file>

<file path=ppt/ink/ink6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0.235"/>
    </inkml:context>
    <inkml:brush xml:id="br0">
      <inkml:brushProperty name="width" value="0.025" units="cm"/>
      <inkml:brushProperty name="height" value="0.025" units="cm"/>
    </inkml:brush>
  </inkml:definitions>
  <inkml:trace contextRef="#ctx0" brushRef="#br0">110 97 15375,'0'0'3042,"-4"12"-132,-2 10-2376,1 0 1,1 0-1,0 1 1,2-1-1,1 1 1,1 0-1,3 31 1,0-35-203,-1 0 1,0 1-1,-3 29 0,1-43-244,0 0-1,-1 0 1,0-1 0,-1 1-1,1-1 1,-1 1-1,0-1 1,0 0 0,-1 1-1,1-1 1,-1 0 0,0-1-1,-1 1 1,1 0-1,-1-1 1,-6 6 0,9-9-50,0 0 0,1 0 0,-1-1 0,0 1 0,0-1 0,1 1 1,-1 0-1,0-1 0,0 0 0,0 1 0,0-1 0,0 1 1,0-1-1,0 0 0,0 0 0,0 0 0,0 0 0,0 1 0,0-1 1,0 0-1,0-1 0,0 1 0,0 0 0,0 0 0,0 0 1,1 0-1,-3-1 0,2 0 2,-1-1 0,1 1 0,0 0 1,0-1-1,0 1 0,0 0 0,0-1 1,0 1-1,0-1 0,0 0 0,1 1 0,-1-1 1,0 0-1,1-1 0,-9-62 226,9 63-271,0-12-36,0 0 0,1 0-1,1 0 1,0 0 0,0 0 0,2 0-1,0 1 1,7-19 0,0 10-56,1 0 1,1 0-1,29-37 0,1 8 101,-23 28 4,-1-1-1,25-41 1,-42 60-182,-14 21 111,-16 28 150,22-34-19,1 1 0,1 0 0,0 0-1,1 1 1,0-1 0,1 1 0,0 0 0,1-1-1,0 22 1,1-31-59,1 0 0,-1 0-1,1 0 1,0 0 0,-1 0-1,1 0 1,0 0 0,0-1 0,1 1-1,-1 0 1,0-1 0,1 1-1,-1 0 1,0-1 0,1 0 0,0 1-1,-1-1 1,1 0 0,0 0-1,0 0 1,0 0 0,0 0-1,0 0 1,0 0 0,0-1 0,0 1-1,0-1 1,0 0 0,0 1-1,0-1 1,0 0 0,2 0 0,10 0-80,0 1 1,0-2-1,22-2 1,-20 0-202,-1-1 1,1 0 0,0-1 0,-1-1 0,0 0-1,0-1 1,-1 0 0,0-1 0,15-12 0,-28 19 320,1 0 0,-1 0 1,1 0-1,-1-1 0,0 1 1,1 0-1,-1-1 0,0 1 1,0-1-1,0 1 0,0-1 1,0 0-1,-1 0 0,1 1 1,0-1-1,-1 0 0,1 0 1,-1 0-1,0 1 0,0-1 1,0 0-1,0 0 0,0 0 1,0 0-1,0 0 0,0 0 1,-1 1-1,1-1 0,-1 0 1,1 0-1,-1 0 0,0 1 1,0-1-1,1 0 0,-1 1 1,-1-1-1,1 1 0,0-1 1,0 1-1,-2-2 0,-7-7 531,0 0 0,-1 1-1,0 0 1,-18-11-1,6 4-177,33 14-2263,14 1-5076,3 1-761</inkml:trace>
</inkml:ink>
</file>

<file path=ppt/ink/ink6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0.939"/>
    </inkml:context>
    <inkml:brush xml:id="br0">
      <inkml:brushProperty name="width" value="0.025" units="cm"/>
      <inkml:brushProperty name="height" value="0.025" units="cm"/>
    </inkml:brush>
  </inkml:definitions>
  <inkml:trace contextRef="#ctx0" brushRef="#br0">194 132 17072,'0'0'3011,"-8"-4"-134,4 2-2697,0-1 0,-1 1-1,1 1 1,0-1 0,-1 1-1,1-1 1,-1 1 0,0 1-1,1-1 1,-1 1 0,0-1-1,1 1 1,-1 1 0,0-1-1,1 1 1,-1-1 0,0 1-1,1 1 1,-1-1 0,1 1-1,-1-1 1,1 1-1,0 1 1,0-1 0,-5 4-1,3-1-90,0 0 0,1 0 0,0 0 0,0 1 0,0 0 0,1 0 0,0 0 0,0 1 0,0-1 0,1 1 0,0 0 0,0 0 0,1 0 0,-3 11 0,5-17-83,0 0-1,0 0 1,0-1-1,0 1 1,0 0-1,0-1 1,0 1-1,0 0 1,0 0-1,1-1 1,-1 1-1,0 0 1,0-1-1,1 1 1,-1-1-1,0 1 1,1 0-1,-1-1 1,1 1-1,-1-1 1,1 1-1,-1-1 1,1 1-1,-1-1 1,1 1-1,-1-1 1,1 0-1,1 1 1,25 4 93,31-14 42,-44 4-131,-1-1-1,1 0 0,-2-1 0,1 0 0,-1-1 0,18-14 0,61-66-248,-52 49-77,-47 77-202,3-25 570,2-5 23,0 0 1,0 1-1,1-1 1,0 1-1,0 0 0,1-1 1,0 1-1,1 0 1,0 0-1,2 16 0,-1-24-42,-1 0 0,1 0 1,0 0-1,0 0 0,0 0 0,0 0 0,0 0 0,0 0 0,0 0 0,0 0 0,0-1 0,0 1 0,0 0 0,0-1 0,1 1 0,-1-1 0,0 1 0,0-1 0,1 0 1,-1 1-1,0-1 0,1 0 0,-1 0 0,0 0 0,1 0 0,-1 0 0,0 0 0,0-1 0,1 1 0,1-1 0,41-12 848,-30 4-794,0 0 0,-1 0 1,0-2-1,0 1 0,-1-2 0,16-19 0,-20 22-99,-1 0-1,-1 0 0,1-1 0,-2 0 1,1 0-1,-1-1 0,-1 0 0,0 1 0,0-1 1,2-13-1,-7 24 4,1 0 1,0 1-1,-1-1 1,1 0-1,0 0 1,0 1-1,-1-1 1,1 0-1,0 0 1,-1 1-1,1-1 1,-1 0-1,1 0 1,0 0-1,-1 0 1,1 0-1,0 0 1,-1 0-1,1 0 1,-1 0-1,1 0 1,0 0-1,-1 0 1,1 0-1,-1 0 1,1 0-1,0 0 1,-1 0-1,1 0 1,-1 0-1,1 0 1,0-1-1,-1 1 1,1 0-1,0 0 1,-1-1-1,1 1 1,0 0-1,0 0 1,-1-1-1,1 1 1,0 0-1,0-1 1,-1 1-1,1 0 1,0-1-1,0 1 1,0 0-1,0-1 1,-1 1-1,1-1 1,0 1-1,0 0 1,0-1-1,0 1 1,0 0-1,0-1 1,0 1-1,0-1 1,0 1-1,0 0 1,0-1-1,0 1 1,1-1-1,-1 1 1,0 0-1,0-1 1,0 1-1,1-1 1,-25 21-64,3 5 374,0 1 0,-26 46 0,42-64-237,0 0 0,1 1 1,0 0-1,1 0 0,-1 0 1,2 0-1,-1 0 0,1 1 0,1-1 1,0 1-1,0-1 0,1 1 1,1 15-1,0-22-63,0-1-1,1 1 1,-1-1-1,1 1 1,-1-1-1,1 0 1,0 0 0,-1 0-1,1 0 1,1 0-1,-1 0 1,0 0 0,0-1-1,1 1 1,-1-1-1,0 0 1,1 0-1,-1 1 1,1-2 0,0 1-1,-1 0 1,1 0-1,0-1 1,0 0 0,-1 1-1,5-1 1,5 1-45,-1 0 0,1-1 1,0-1-1,22-3 0,-29 4-164,-1-1 0,0 0 0,0 0-1,0-1 1,0 1 0,0-1 0,0 0-1,0 0 1,-1 0 0,1-1 0,-1 1 0,1-1-1,-1 0 1,0 0 0,0 0 0,2-4 0,-3 5-591,0-1 0,-1-1 0,1 1 1,-1 0-1,0 0 0,0 0 0,0-1 0,0 1 1,-1 0-1,0-1 0,1 1 0,-1-1 1,-1-3-1,0-8-6057</inkml:trace>
</inkml:ink>
</file>

<file path=ppt/ink/ink6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1.296"/>
    </inkml:context>
    <inkml:brush xml:id="br0">
      <inkml:brushProperty name="width" value="0.025" units="cm"/>
      <inkml:brushProperty name="height" value="0.025" units="cm"/>
    </inkml:brush>
  </inkml:definitions>
  <inkml:trace contextRef="#ctx0" brushRef="#br0">102 17 17809,'0'0'12716,"-11"-4"-12721,-34-9-38,43 13 45,0 1 1,1-1 0,-1 0-1,0 1 1,0-1-1,0 1 1,1 0 0,-1 0-1,0-1 1,1 1-1,-1 0 1,1 0 0,-1 1-1,1-1 1,-1 0-1,1 0 1,0 1 0,0-1-1,0 1 1,0-1 0,0 1-1,0-1 1,0 1-1,0 0 1,0 0 0,0 1-1,0 0-15,0-1 0,0 1 0,0 0 0,0 0 0,0-1 0,1 1 0,-1 0 0,1 0 0,0-1-1,0 1 1,0 0 0,0 0 0,0 0 0,0 0 0,2 3 0,-1-4-60,1-1 1,-1 0-1,1 1 0,-1-1 0,1 0 1,0 0-1,0 0 0,-1 0 0,1 0 1,0 0-1,0-1 0,0 1 0,0-1 1,0 1-1,0-1 0,0 0 0,4 0 1,43 2-2047,-36-3 972,12 1-897,-18-1 1574,-1 1-1,1-1 1,0 2 0,0-1-1,0 1 1,-1 0 0,1 0-1,0 1 1,-1-1 0,12 6 0,-17-7 550,-1 0 0,1 1 1,-1-1-1,1 0 0,-1 0 1,0 1-1,1-1 1,-1 0-1,1 1 0,-1-1 1,0 1-1,1-1 0,-1 0 1,0 1-1,1-1 1,-1 1-1,0-1 0,0 1 1,1-1-1,-1 1 0,0-1 1,0 1-1,0-1 1,0 1-1,1-1 0,-1 1 1,0-1-1,0 1 0,0-1 1,0 1-1,0-1 1,-1 2-1,-13 10 2429,-27 2-48,39-13-2519,-66 10 302,24-14-6985,26-5-5185</inkml:trace>
</inkml:ink>
</file>

<file path=ppt/ink/ink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9.147"/>
    </inkml:context>
    <inkml:brush xml:id="br0">
      <inkml:brushProperty name="width" value="0.025" units="cm"/>
      <inkml:brushProperty name="height" value="0.025" units="cm"/>
    </inkml:brush>
  </inkml:definitions>
  <inkml:trace contextRef="#ctx0" brushRef="#br0">47 43 6374,'2'-9'3742,"1"-5"-3228,1-6 4489,-2 49-2315,12 320-147,-1-200-4099,-13-149 1457,1 1 1,-1-1 0,0 0 0,0 0-1,0 0 1,0 1 0,0-1 0,0 0-1,0 0 1,0 0 0,1 1-1,-1-1 1,0 0 0,0 0 0,0 1-1,0-1 1,0 0 0,0 0 0,0 0-1,0 1 1,0-1 0,0 0 0,0 0-1,-1 1 1,1-1 0,0 0 0,0 0-1,0 0 1,0 1 0,0-1 0,0 0-1,0 0 1,-1 0 0,1 0 0,0 1-1,0-1 1,0 0 0,0 0 0,-1 0-1,1 0 1,0 0 0,0 1-1,0-1 1,-1 0 0,1 0 0,0 0-1,0 0 1,0 0 0,-1 0 0,1 0-1,0 0 1,0 0 0,-1 0 0,1 0-1,0 0 1,0 0 0,0 0 0,-1 0-1,1 0 1,0 0 0,0 0 0,0 0-1,-1 0 1,1-1 0,-12-10-5144,-2-11-1082</inkml:trace>
  <inkml:trace contextRef="#ctx0" brushRef="#br0" timeOffset="1">16 388 2915,'0'0'993,"-12"-85"1185,9 48 769,3 6-1250,0 9-384,1 8 1,14 11 223,3 3-1345,7 7-160,3 8-192,4 6-2210,-4-5-4933</inkml:trace>
</inkml:ink>
</file>

<file path=ppt/ink/ink6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1.977"/>
    </inkml:context>
    <inkml:brush xml:id="br0">
      <inkml:brushProperty name="width" value="0.025" units="cm"/>
      <inkml:brushProperty name="height" value="0.025" units="cm"/>
    </inkml:brush>
  </inkml:definitions>
  <inkml:trace contextRef="#ctx0" brushRef="#br0">31 1 18001,'0'0'6262,"-4"9"-3876,3-8-2349,-4 10 350,1 0 1,0 0-1,1 1 0,-4 21 1,6-31-364,1 0-1,-1 0 1,1 0 0,0 1-1,0-1 1,0 0 0,0 0 0,0 1-1,1-1 1,-1 0 0,1 0 0,-1 0-1,1 0 1,0 0 0,0 0-1,0 0 1,0 0 0,0 0 0,0 0-1,0 0 1,1 0 0,-1-1-1,1 1 1,-1 0 0,1-1 0,0 0-1,-1 1 1,1-1 0,0 0-1,0 0 1,0 0 0,0 0 0,0 0-1,0 0 1,0-1 0,0 1 0,1-1-1,2 1 1,5 0 30,1 0 0,0-1 0,-1-1 0,1 1 1,0-2-1,-1 1 0,1-1 0,-1-1 0,15-5 0,5-5 1,49-29 0,2-1 20,-80 42-74,0 1-1,-1-1 1,1 1 0,0-1 0,0 1-1,-1-1 1,1 1 0,0 0 0,0-1-1,0 1 1,-1 0 0,1 0-1,0-1 1,0 1 0,0 0 0,0 0-1,0 0 1,-1 0 0,1 0-1,0 0 1,0 0 0,0 1 0,0-1-1,0 0 1,-1 0 0,1 1 0,0-1-1,0 0 1,-1 1 0,1-1-1,0 1 1,0-1 0,-1 1 0,1-1-1,0 1 1,-1 0 0,1-1 0,-1 1-1,1 0 1,0 0 0,1 37 282,-3-21-142,1 60 152,0-77-278,0 1-1,0-1 0,0 0 1,0 1-1,0-1 1,0 1-1,0-1 0,1 0 1,-1 1-1,0-1 0,0 0 1,0 1-1,1-1 0,-1 0 1,0 1-1,0-1 1,1 0-1,-1 1 0,0-1 1,0 0-1,1 0 0,-1 0 1,0 1-1,1-1 0,-1 0 1,1 0-1,-1 0 1,0 0-1,1 1 0,-1-1 1,0 0-1,1 0 0,-1 0 1,1 0-1,0 0 0,21-3 275,20-12-96,-17 4-270,1 0 1,0 2 0,1 1-1,0 1 1,0 2 0,0 0-1,0 2 1,1 1 0,33 1-1,-58 2 87,1 0-1,-1 0 0,0 0 0,0 0 1,0 0-1,0 1 0,0-1 1,0 1-1,4 3 0,-6-3-130,1-1 0,0 0 0,-1 1 0,1-1 0,0 0 0,0 0 0,0 0 0,0 0 0,0-1 0,0 1 0,1 0 0,-1-1 0,0 0 0,0 1 0,0-1 0,4 0 0,-5-1-452,1 0 1,-1-1 0,0 1-1,0-1 1,0 1-1,0 0 1,0-1 0,-1 0-1,1 1 1,0-1-1,-1 1 1,1-1 0,-1 0-1,1 1 1,-1-1-1,0 0 1,0 0 0,0 1-1,0-1 1,0-2-1,0 2-352,1-20-9239</inkml:trace>
</inkml:ink>
</file>

<file path=ppt/ink/ink6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2.304"/>
    </inkml:context>
    <inkml:brush xml:id="br0">
      <inkml:brushProperty name="width" value="0.025" units="cm"/>
      <inkml:brushProperty name="height" value="0.025" units="cm"/>
    </inkml:brush>
  </inkml:definitions>
  <inkml:trace contextRef="#ctx0" brushRef="#br0">1 1 10698,'0'0'17553</inkml:trace>
</inkml:ink>
</file>

<file path=ppt/ink/ink6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2.646"/>
    </inkml:context>
    <inkml:brush xml:id="br0">
      <inkml:brushProperty name="width" value="0.025" units="cm"/>
      <inkml:brushProperty name="height" value="0.025" units="cm"/>
    </inkml:brush>
  </inkml:definitions>
  <inkml:trace contextRef="#ctx0" brushRef="#br0">263 0 16335,'0'0'11019,"39"61"-10987,-37-30 0,-1 2-416,-1 0-225,0-1-544,-1-5-1185,-9-3-2403,-5-7-4323</inkml:trace>
  <inkml:trace contextRef="#ctx0" brushRef="#br0" timeOffset="1">1 271 19474,'0'0'7624,"75"-45"-6311,-25 29 64,7-2-576,3 2-481,2 0-288,-6 3-480,-8 3-1826,-12 1-2691,-13 0-1825,-13 0-3941</inkml:trace>
</inkml:ink>
</file>

<file path=ppt/ink/ink6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2.993"/>
    </inkml:context>
    <inkml:brush xml:id="br0">
      <inkml:brushProperty name="width" value="0.025" units="cm"/>
      <inkml:brushProperty name="height" value="0.025" units="cm"/>
    </inkml:brush>
  </inkml:definitions>
  <inkml:trace contextRef="#ctx0" brushRef="#br0">1 66 15503,'0'0'7687,"64"-45"-7687,-18 40-32,11 0-1345,0 1-2627,5-3-3523</inkml:trace>
</inkml:ink>
</file>

<file path=ppt/ink/ink6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3.338"/>
    </inkml:context>
    <inkml:brush xml:id="br0">
      <inkml:brushProperty name="width" value="0.025" units="cm"/>
      <inkml:brushProperty name="height" value="0.025" units="cm"/>
    </inkml:brush>
  </inkml:definitions>
  <inkml:trace contextRef="#ctx0" brushRef="#br0">305 1 448,'-9'1'15300,"-47"11"-10372,33-5-3855,0 1-1,-24 12 1,33-13-576,-1 1 1,2 0-1,-1 1 0,1 0 0,0 1 0,1 1 0,1 0 0,-15 16 0,25-25-481,-1 0 0,1 0 0,-1 0-1,1 0 1,0 0 0,0 0 0,0 0 0,0 0-1,0 1 1,0-1 0,0 0 0,1 1 0,-1-1-1,1 0 1,0 1 0,0-1 0,0 5-1,0-6-60,1 1 0,0-1 0,-1 0-1,1 1 1,0-1 0,0 1-1,0-1 1,0 0 0,0 0-1,0 0 1,0 0 0,1 0 0,-1 0-1,0 0 1,0 0 0,1 0-1,-1 0 1,1-1 0,-1 1-1,2 0 1,10 3-505,0-2-1,0 1 1,0-1 0,0-1-1,15 0 1,-15-1 72,-2 0 74,19 1-753,0 1-1,-1 1 1,52 13-1,-79-16 1290,-1 0 0,0 0 0,0 0 0,0 0-1,0 1 1,0-1 0,0 0 0,-1 1 0,1-1 0,0 1 0,0-1-1,0 1 1,0-1 0,0 1 0,0 0 0,-1-1 0,1 1 0,0 0-1,-1 0 1,1-1 0,0 1 0,-1 0 0,1 0 0,-1 0 0,1 0-1,-1 0 1,0 0 0,1 0 0,-1 0 0,0 1 0,0 0 76,-1 0 1,0-1-1,0 1 1,0 0-1,0-1 1,0 1-1,0-1 1,0 1-1,0-1 1,-1 0-1,1 1 1,0-1-1,-1 0 0,1 0 1,-3 1-1,-11 7 844,-1 0-1,-23 9 0,35-16-1079,0-1 81,-9 6-119,-1-1 1,-1 0 0,1-1-1,-1-1 1,0 0 0,0-1-1,-27 2 1,41-5-153,1 0 1,-1 0-1,1-1 0,0 1 1,-1 0-1,1-1 0,-1 1 0,1 0 1,0-1-1,-1 1 0,1 0 1,0-1-1,0 1 0,-1 0 1,1-1-1,0 1 0,0-1 0,0 1 1,0-1-1,-1 1 0,1-1 1,0 1-1,0-1 0,0 1 1,0 0-1,0-1 0,0 1 0,0-1 1,0 1-1,0-1 0,0 1 1,1-1-1,-1 1 0,0-1 1,0 1-1,0 0 0,0-1 0,1 1 1,-1-1-1,0 0-485,8-17-9723</inkml:trace>
  <inkml:trace contextRef="#ctx0" brushRef="#br0" timeOffset="1">500 194 23510,'0'0'6919,"70"-4"-6823,-39 3-128,4-4-865,4-2-1922,-2-6-3234,1-2-6183</inkml:trace>
</inkml:ink>
</file>

<file path=ppt/ink/ink6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3.714"/>
    </inkml:context>
    <inkml:brush xml:id="br0">
      <inkml:brushProperty name="width" value="0.025" units="cm"/>
      <inkml:brushProperty name="height" value="0.025" units="cm"/>
    </inkml:brush>
  </inkml:definitions>
  <inkml:trace contextRef="#ctx0" brushRef="#br0">3 6 7111,'0'0'9684,"9"-1"-5392,24-4-1196,-33 5-2976,1 0 0,0 1 0,-1-1 0,1 0 0,-1 0 1,1 1-1,0-1 0,-1 0 0,1 1 0,-1-1 0,1 0 0,-1 1 0,0-1 1,1 1-1,-1-1 0,1 1 0,-1-1 0,0 1 0,1-1 0,-1 1 0,0-1 1,1 1-1,-1 0 0,0-1 0,0 1 0,0-1 0,0 1 0,0 0 0,1-1 0,-1 1 1,0 0-1,0-1 0,-1 1 0,1 0 0,-1 26 822,1-24-531,-2 10-183,0 0 0,-1 0 1,-1 1-1,0-2 0,-8 19 0,7-19-224,0-1 1,1 1-1,0 0 0,1 0 0,1 0 1,-2 22-1,4-33-2,0 0 0,0 0 1,0 0-1,1 1 0,-1-1 1,1 0-1,-1 0 0,1 0 1,-1 0-1,1 1 0,-1-1 0,1 0 1,0 0-1,0 0 0,-1-1 1,1 1-1,0 0 0,0 0 1,0 0-1,0 0 0,0-1 1,0 1-1,0-1 0,1 1 0,-1-1 1,0 1-1,0-1 0,0 1 1,0-1-1,1 0 0,-1 0 1,0 0-1,2 0 0,50 1-21,-35-2-94,6 1-725,0-1-1,30-6 0,12-12-6147,-31 3-183</inkml:trace>
</inkml:ink>
</file>

<file path=ppt/ink/ink6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4.179"/>
    </inkml:context>
    <inkml:brush xml:id="br0">
      <inkml:brushProperty name="width" value="0.025" units="cm"/>
      <inkml:brushProperty name="height" value="0.025" units="cm"/>
    </inkml:brush>
  </inkml:definitions>
  <inkml:trace contextRef="#ctx0" brushRef="#br0">144 3 18546,'0'0'5172,"-10"13"-3704,-9 11-751,2 1-1,0 0 1,2 1-1,-24 56 1,35-70-642,0-3-50,0 0 0,1 1 0,0-1 0,1 1 1,0 0-1,0 0 0,1 0 0,0 0 0,1 0 1,1 13-1,-1-22-5,0-1 1,1 0 0,-1 0-1,1 1 1,-1-1-1,0 0 1,1 0-1,-1 0 1,1 1-1,-1-1 1,0 0-1,1 0 1,-1 0-1,1 0 1,-1 0-1,1 0 1,-1 0 0,1 0-1,-1 0 1,0 0-1,1 0 1,-1 0-1,1 0 1,-1 0-1,1-1 1,-1 1-1,0 0 1,1 0-1,-1 0 1,1-1 0,-1 1-1,0 0 1,1-1-1,-1 1 1,0 0-1,1 0 1,-1-1-1,0 1 1,0-1-1,1 1 1,-1-1-1,16-13 346,-3-2-460,-1-1-1,-1-1 1,0 0 0,-1 0 0,-1-1 0,-1 0-1,-1-1 1,0 0 0,-1 0 0,-2 0 0,0 0-1,-1-1 1,1-24 0,-5 45 89,1-1 0,0 1 0,0 0 0,0 0 0,0 0 0,-1 0-1,1 0 1,0 0 0,0 0 0,0-1 0,-1 1 0,1 0 0,0 0 0,0 0 0,0 0 0,-1 0-1,1 0 1,0 0 0,0 0 0,-1 0 0,1 0 0,0 0 0,0 0 0,0 0 0,-1 0 0,1 0 0,0 1-1,0-1 1,0 0 0,-1 0 0,1 0 0,0 0 0,0 0 0,0 0 0,0 1 0,-1-1 0,1 0-1,0 0 1,0 0 0,0 0 0,0 1 0,0-1 0,-1 0 0,1 0 0,0 0 0,0 0 0,0 1-1,0-1 1,0 0 0,0 0 0,0 1 0,0-1 0,0 0 0,0 0 0,0 1 0,-9 11 50,6-7-21,1 0 0,0 1 0,0-1 1,1 0-1,0 1 0,0-1 0,0 1 0,0 6 0,2-11-14,-1 1 1,0-1-1,0 0 0,1 1 0,-1-1 0,0 1 0,1-1 0,0 0 0,-1 0 1,1 1-1,0-1 0,0 0 0,-1 0 0,1 0 0,0 0 0,0 0 0,0 0 1,0 0-1,1 0 0,-1 0 0,0 0 0,0 0 0,1-1 0,-1 1 0,0-1 1,0 1-1,1-1 0,-1 1 0,1-1 0,-1 0 0,0 1 0,1-1 0,-1 0 1,1 0-1,2 0 0,4 0 45,0 0 1,0-1 0,1 0 0,-1 0-1,0 0 1,0-1 0,0-1-1,0 1 1,11-6 0,2-3 9,38-27 0,-42 26-46,1 0 0,0 1 0,22-9 0,-40 20-22,1 0-1,-1 0 1,1 0-1,-1 0 1,1 0-1,-1 0 0,1 0 1,-1 0-1,1 0 1,-1 0-1,1 0 1,-1 0-1,1 1 1,-1-1-1,1 0 1,-1 0-1,1 1 1,-1-1-1,0 0 1,1 0-1,-1 1 0,1-1 1,-1 0-1,0 1 1,1-1-1,-1 1 1,0-1-1,1 0 1,-1 1-1,0-1 1,0 1-1,0-1 1,1 1-1,-1-1 1,0 1-1,0-1 0,0 1 1,0-1-1,0 1 1,0-1-1,0 1 1,0-1-1,0 1 1,0-1-1,0 1 1,0-1-1,0 1 1,0-1-1,-1 1 1,1-1-1,0 1 0,0-1 1,-1 1-1,-5 32 350,-10 16 19,9-34-351,1 1 0,1 0 1,1 0-1,0 0 0,2 0 0,-1 1 0,2-1 1,0 1-1,2 24 0,0-38-108,-1-1 0,1 1 0,0-1 0,-1 1 0,1-1-1,0 1 1,0-1 0,1 1 0,-1-1 0,0 0 0,1 0 0,0 0 0,-1 0-1,1 0 1,0 0 0,0 0 0,0 0 0,0-1 0,0 1 0,1-1 0,-1 0-1,5 3 1,-2-3-651,0 1-1,0-1 1,0 0 0,0 0-1,0-1 1,9 1-1,14-1-5404</inkml:trace>
</inkml:ink>
</file>

<file path=ppt/ink/ink6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4.536"/>
    </inkml:context>
    <inkml:brush xml:id="br0">
      <inkml:brushProperty name="width" value="0.025" units="cm"/>
      <inkml:brushProperty name="height" value="0.025" units="cm"/>
    </inkml:brush>
  </inkml:definitions>
  <inkml:trace contextRef="#ctx0" brushRef="#br0">1 0 19090,'0'0'11723,"64"54"-11242,-39-48-321,3-2-673,-2-4-2626,-1 0-5381</inkml:trace>
</inkml:ink>
</file>

<file path=ppt/ink/ink6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5.147"/>
    </inkml:context>
    <inkml:brush xml:id="br0">
      <inkml:brushProperty name="width" value="0.025" units="cm"/>
      <inkml:brushProperty name="height" value="0.025" units="cm"/>
    </inkml:brush>
  </inkml:definitions>
  <inkml:trace contextRef="#ctx0" brushRef="#br0">64 82 17296,'0'0'5600,"-1"9"-4431,-5 24-352,-16 55-1,13-60-454,1 0 0,2 0 0,1 1 1,-2 33-1,12-56 703,6-11-379,7-12 323,-8 2-841,0-1 0,-1 0 0,-1 0 0,-1 0 0,0-1 0,-1 0 0,8-35 0,-9 23-289,-1 0 1,-2-1 0,0 1-1,-4-34 1,-1 58-500,-2 17 368,-1 19 45,5-29 202,1 0 0,0 1 0,-1-1-1,1 0 1,0 1 0,0-1 0,1 0 0,-1 0-1,0 1 1,1-1 0,-1 0 0,1 0-1,0 0 1,0 0 0,0 0 0,0 0 0,0 0-1,0 0 1,0 0 0,1 0 0,-1 0 0,1-1-1,-1 1 1,1-1 0,2 3 0,0-3 19,0 0 1,1 0 0,-1 0-1,0 0 1,0 0 0,1-1-1,-1 0 1,0 0-1,1 0 1,-1 0 0,0-1-1,1 0 1,4-1 0,7-3-1,0-1 0,-1-1 1,0 0-1,0-1 0,0 0 0,-1-1 1,0-1-1,-1-1 0,21-20 0,-18 17-76,-16 14-15,0 0 0,0-1 0,1 1 1,-1 0-1,0 0 0,0-1 0,0 1 0,1 0 0,-1-1 1,0 1-1,0 0 0,1 0 0,-1 0 0,0-1 1,1 1-1,-1 0 0,0 0 0,0 0 0,1 0 0,-1 0 1,0-1-1,1 1 0,-1 0 0,0 0 0,1 0 1,-1 0-1,1 0 0,-1 0 0,0 0 0,1 0 1,-1 0-1,0 0 0,1 0 0,-1 1 0,0-1 0,1 0 1,-1 0-1,0 0 0,1 0 0,-1 1 0,0-1 1,0 0-1,1 1 0,-1 18-1257,-13 27 437,-15 21-1995,20-51 1542,1 0 1,0 0 0,1 1-1,1 0 1,0 0-1,1 1 1,-2 26 0,6-29-3029</inkml:trace>
</inkml:ink>
</file>

<file path=ppt/ink/ink6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5.490"/>
    </inkml:context>
    <inkml:brush xml:id="br0">
      <inkml:brushProperty name="width" value="0.025" units="cm"/>
      <inkml:brushProperty name="height" value="0.025" units="cm"/>
    </inkml:brush>
  </inkml:definitions>
  <inkml:trace contextRef="#ctx0" brushRef="#br0">113 0 17681,'-9'3'3080,"2"-1"-2639,0 0 0,0 1 0,1 0 0,-1 0 0,1 1 0,0 0 0,0 0 0,0 0 0,-6 7 0,9-9-308,0 2-1,0-1 1,1 0-1,-1 1 1,0-1 0,1 1-1,0 0 1,0 0 0,0-1-1,1 1 1,-1 1 0,1-1-1,0 0 1,0 0-1,0 0 1,0 1 0,1-1-1,0 0 1,0 7 0,1-9-115,0 0 1,-1-1 0,1 0-1,0 1 1,0-1 0,0 1-1,0-1 1,0 0 0,0 0 0,0 1-1,1-1 1,-1 0 0,0 0-1,1 0 1,-1-1 0,1 1-1,-1 0 1,1 0 0,-1-1-1,1 1 1,-1-1 0,1 1-1,-1-1 1,1 0 0,0 0 0,-1 1-1,1-1 1,0 0 0,-1-1-1,4 1 1,4 0 17,0-1-1,-1 0 1,1 0 0,14-4 0,-13 1 12,0 0 1,-1-1-1,0-1 1,0 1-1,0-1 1,14-13-1,9-18-1925,-30 34 1074,0 0 0,0 1 1,-1-1-1,0 0 0,0 0 1,0 0-1,0 0 0,0-1 1,0 1-1,0-6 1</inkml:trace>
  <inkml:trace contextRef="#ctx0" brushRef="#br0" timeOffset="1">202 94 1602</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5.514"/>
    </inkml:context>
    <inkml:brush xml:id="br0">
      <inkml:brushProperty name="width" value="0.025" units="cm"/>
      <inkml:brushProperty name="height" value="0.025" units="cm"/>
    </inkml:brush>
  </inkml:definitions>
  <inkml:trace contextRef="#ctx0" brushRef="#br0">97 160 18578,'0'-10'1368,"0"0"0,-1-1 0,-1 1 1,-2-12-1,3 21-1238,1 0 1,0 0-1,-1 0 0,1 0 1,0 0-1,-1 0 0,1 0 1,-1 0-1,0 0 0,1 0 1,-1 0-1,0 0 0,0 0 1,1 0-1,-1 1 0,0-1 1,0 0-1,0 1 0,0-1 1,-1 0-1,0 1-95,1 0 1,0 0-1,-1 0 1,1 1-1,0-1 1,-1 0-1,1 1 1,0-1-1,0 1 1,-1 0-1,1-1 0,0 1 1,0 0-1,0 0 1,0 0-1,0 0 1,0 0-1,0 0 1,0 0-1,1 0 1,-1 0-1,-1 2 0,-4 7 7,0-1-1,1 1 1,0 1-1,0-1 1,1 1-1,1-1 1,0 1 0,0 0-1,-1 18 1,2-12-9,1-1 1,0 1 0,1-1-1,1 1 1,1-1 0,4 18 0,-6-30-26,1 0 1,0 0 0,0 0 0,1 0-1,-1 0 1,1 0 0,0-1-1,0 1 1,0 0 0,1-1-1,-1 0 1,1 0 0,0 1 0,0-2-1,0 1 1,0 0 0,0 0-1,1-1 1,-1 0 0,1 0 0,-1 0-1,1 0 1,0 0 0,0-1-1,0 0 1,0 0 0,0 0 0,0 0-1,0 0 1,7-1 0,-4 0 67,0-1 0,0 0 0,0 0 0,0-1 0,0 0 0,0 0 0,-1 0 0,1-1 0,-1 0 0,0-1 0,0 1 0,0-1 0,0 0 0,0 0 0,-1-1 0,0 0 1,7-8-1,-4 3-25,-1 1 1,0-2 0,-1 1 0,0-1 0,-1 0-1,0 0 1,0 0 0,-1-1 0,-1 0 0,0 0 0,-1 0-1,0 0 1,0 0 0,-2 0 0,1 0 0,-3-17-1,1 21-27,0 0-1,-1 1 0,0-1 0,0 1 0,-1 0 0,0 0 0,0 0 0,0 0 1,-1 0-1,0 1 0,0-1 0,-1 1 0,0 0 0,0 1 0,-1-1 1,1 1-1,-1 0 0,0 0 0,0 1 0,-1-1 0,0 2 0,1-1 0,-1 1 1,0 0-1,-1 0 0,-13-3 0,14 4-275,1 1 1,-1-1-1,0 1 0,0 0 0,0 1 1,0 0-1,0 0 0,0 1 1,-8 1-1,12-1 103,1-1 1,0 1-1,0 0 1,0 0-1,-1 0 1,1 1-1,0-1 1,0 0-1,1 1 1,-1-1 0,0 1-1,0 0 1,1 0-1,-1-1 1,1 1-1,0 0 1,-1 0-1,1 0 1,0 1-1,0-1 1,0 0-1,1 0 1,-1 1-1,0-1 1,1 0-1,-1 1 1,1-1-1,0 0 1,0 5-1,0 0-1304,-1 0 0,2 1 1,-1-1-1,1 0 0,0 0 0,2 9 0,10 10-7061</inkml:trace>
</inkml:ink>
</file>

<file path=ppt/ink/ink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3.040"/>
    </inkml:context>
    <inkml:brush xml:id="br0">
      <inkml:brushProperty name="width" value="0.025" units="cm"/>
      <inkml:brushProperty name="height" value="0.025" units="cm"/>
    </inkml:brush>
  </inkml:definitions>
  <inkml:trace contextRef="#ctx0" brushRef="#br0">44 0 14862,'-2'24'7925,"3"14"-5360,0-12-2581,-1 0 0,-5 36 0,-12 7 453,2-9-1455,8-19-5955,7-44 3081,0-12-1574</inkml:trace>
</inkml:ink>
</file>

<file path=ppt/ink/ink6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5.832"/>
    </inkml:context>
    <inkml:brush xml:id="br0">
      <inkml:brushProperty name="width" value="0.025" units="cm"/>
      <inkml:brushProperty name="height" value="0.025" units="cm"/>
    </inkml:brush>
  </inkml:definitions>
  <inkml:trace contextRef="#ctx0" brushRef="#br0">186 159 4452,'0'0'6022,"-8"1"-1874,-3 3-3447,0 0 0,1 0 0,-1 1 0,1 0-1,0 1 1,0 0 0,1 1 0,-1 0 0,1 0 0,1 1 0,0 0 0,0 0 0,0 1 0,1 0 0,1 1 0,-1-1 0,2 1 0,-1 1-1,-7 18 1,13-28-684,0 0-1,0 0 0,0 0 0,0 0 0,0 0 0,0-1 0,0 1 0,0 0 0,0 0 0,0 0 0,0 0 0,1-1 0,-1 1 1,0 0-1,0 0 0,1 0 0,-1-1 0,1 1 0,-1 0 0,1 0 0,-1-1 0,1 1 0,-1 0 0,1-1 0,0 1 1,-1-1-1,1 1 0,0-1 0,-1 1 0,1-1 0,0 1 0,0-1 0,-1 0 0,1 0 0,0 1 0,0-1 0,0 0 0,0 0 1,-1 0-1,1 0 0,0 0 0,0 0 0,0 0 0,0 0 0,0 0 0,1 0 0,45-8 205,-22-1-188,-1-2 0,-1 0 0,0-2 0,0 0 0,-2-2 0,1 0 0,-2-2 0,0 0 0,-1-1 0,29-36 0,-39 43-15,1-1 0,-2 0 0,0-1 0,0 0-1,-1 0 1,-1 0 0,0-1 0,6-26 0,-12 40-19,0 0 0,0 1 1,0-1-1,-1 0 1,1 0-1,0 0 1,0 0-1,-1 1 0,1-1 1,0 0-1,0 0 1,-1 0-1,1 0 1,0 0-1,-1 0 1,1 0-1,0 0 0,0 0 1,-1 0-1,1 0 1,0 0-1,0 0 1,-1 0-1,1 0 1,0 0-1,-1 0 0,1-1 1,0 1-1,0 0 1,-1 0-1,1 0 1,0 0-1,0 0 1,0-1-1,-1 1 0,1 0 1,0 0-1,0 0 1,0-1-1,-1 1 1,1 0-1,0 0 0,0-1 1,0 1-1,0 0 1,0 0-1,0-1 1,0 1-1,-1 0 1,1 0-1,0-1 0,0 1 1,0 0-1,0-1 1,0 1-1,0 0 1,0 0-1,1-1 1,-1 1-1,0 0 0,0-1 1,0 1-1,0 0 1,0 0-1,0-1 1,0 1-1,0 0 1,1 0-1,-1-1 0,-18 16 169,-10 15 86,2 1 1,2 1-1,0 1 0,3 1 1,-26 53-1,43-80-196,1 1 0,0-1 0,0 1 0,1 0 0,-2 10 0,4-16-65,0-1 0,-1 0 1,1 0-1,0 1 0,0-1 0,0 0 1,0 0-1,0 0 0,0 1 1,0-1-1,1 0 0,-1 0 0,0 0 1,1 1-1,-1-1 0,1 0 1,-1 0-1,1 0 0,0 0 0,-1 0 1,1 0-1,0 0 0,0 0 1,0 0-1,0 0 0,-1-1 0,1 1 1,0 0-1,0 0 0,1-1 1,-1 1-1,0-1 0,0 1 1,0-1-1,0 1 0,0-1 0,1 0 1,-1 0-1,0 1 0,0-1 1,1 0-1,0 0 0,47-1-3536,-16-8-3719,-6-5-3057</inkml:trace>
</inkml:ink>
</file>

<file path=ppt/ink/ink6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6.206"/>
    </inkml:context>
    <inkml:brush xml:id="br0">
      <inkml:brushProperty name="width" value="0.025" units="cm"/>
      <inkml:brushProperty name="height" value="0.025" units="cm"/>
    </inkml:brush>
  </inkml:definitions>
  <inkml:trace contextRef="#ctx0" brushRef="#br0">80 106 16111,'0'0'8275,"9"-3"-4763,-1 0-2892,-1 0 0,1 0 0,-1 0 0,0-1 0,9-6 0,-14 9-585,0 0-1,-1-1 1,1 1 0,0-1 0,0 0 0,-1 1 0,1-1 0,-1 0 0,1 0 0,-1 0 0,0 0 0,0-1 0,0 1 0,0 0 0,0 0 0,0-1 0,-1 1 0,1 0 0,-1-1 0,0 1 0,1 0-1,-1-1 1,0 1 0,-1-1 0,1 1 0,0 0 0,-1-4 0,0 5-62,0 0-1,0-1 1,-1 1 0,1 0-1,0 0 1,0 0-1,-1 0 1,1 0 0,-1 0-1,1 0 1,0 1 0,-1-1-1,0 1 1,1-1-1,-1 1 1,1-1 0,-1 1-1,0 0 1,1 0-1,-1-1 1,1 1 0,-1 0-1,0 1 1,1-1 0,-1 0-1,-3 1 1,-43 11-88,42-9 136,1 0 0,0 0 0,0 1 0,0 0 0,1 0 0,-1 1 0,1-1 0,0 1 0,0 0-1,1 0 1,-1 0 0,1 1 0,0-1 0,1 1 0,-1-1 0,1 1 0,0 0 0,1 0 0,-1 0 0,1 0 0,0 0 0,1 1 0,0-1 0,0 0 0,1 8 0,0-11-26,1 0 1,-1 0 0,1-1-1,0 1 1,0-1 0,0 1-1,0-1 1,1 0 0,-1 0-1,0 0 1,1 0 0,0 0 0,-1-1-1,1 1 1,0-1 0,0 0-1,0 0 1,0 0 0,0 0-1,0 0 1,0 0 0,0-1-1,0 0 1,1 1 0,3-1-1,5 0-362,-1 1 0,1-1-1,0-1 1,0 0-1,18-5 1,-21 3-602,-1 0 1,0 0-1,0-1 0,0 0 1,12-9-1,-11 7-943,-1 0-1,-1-1 0,1 0 1,10-13-1,0-6-4642</inkml:trace>
</inkml:ink>
</file>

<file path=ppt/ink/ink6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7.004"/>
    </inkml:context>
    <inkml:brush xml:id="br0">
      <inkml:brushProperty name="width" value="0.025" units="cm"/>
      <inkml:brushProperty name="height" value="0.025" units="cm"/>
    </inkml:brush>
  </inkml:definitions>
  <inkml:trace contextRef="#ctx0" brushRef="#br0">93 0 8808,'0'0'17847,"-4"12"-16678,-14 35-643,-28 78 13,40-107-684,1 2 0,0-1 1,2 0-1,-2 33 0,5-51 117,0 0-1,0 0 0,0 0 0,0-1 0,0 1 0,0 0 1,1 0-1,-1 0 0,0 0 0,1 0 0,-1-1 1,0 1-1,1 0 0,-1 0 0,1-1 0,0 1 1,-1 0-1,1-1 0,-1 1 0,1 0 0,0-1 0,0 1 1,-1-1-1,1 1 0,0-1 0,0 1 0,-1-1 1,1 0-1,0 0 0,0 1 0,0-1 0,0 0 1,0 0-1,0 0 0,-1 0 0,1 0 0,0 0 0,0 0 1,0 0-1,0 0 0,0 0 0,0 0 0,0-1 1,1 1-1,4-2-57,-1 1-1,1-1 1,0 0 0,-1 0-1,0-1 1,6-3 0,6-6 152,0-1 1,-1-1-1,0 0 1,-1-1-1,-1-1 1,0 0 0,-2-1-1,1 0 1,-2-1-1,-1-1 1,0 1-1,13-37 1,-61 138 1803,26-62-1864,2 1 1,-11 31-1,18-43-102,0 1-1,1-1 0,0 0 1,0 12-1,6 2-3824,7-15-3494</inkml:trace>
</inkml:ink>
</file>

<file path=ppt/ink/ink6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7.380"/>
    </inkml:context>
    <inkml:brush xml:id="br0">
      <inkml:brushProperty name="width" value="0.025" units="cm"/>
      <inkml:brushProperty name="height" value="0.025" units="cm"/>
    </inkml:brush>
  </inkml:definitions>
  <inkml:trace contextRef="#ctx0" brushRef="#br0">63 1 19731,'0'0'5381,"-35"66"-3267,21-36-1121,6 0-801,2-5-160,6-2 0,0-3-352,7-8-1410,7-9-1153,0-3-2049,2 0-4325</inkml:trace>
</inkml:ink>
</file>

<file path=ppt/ink/ink6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7.736"/>
    </inkml:context>
    <inkml:brush xml:id="br0">
      <inkml:brushProperty name="width" value="0.025" units="cm"/>
      <inkml:brushProperty name="height" value="0.025" units="cm"/>
    </inkml:brush>
  </inkml:definitions>
  <inkml:trace contextRef="#ctx0" brushRef="#br0">169 103 17200,'-10'0'1543,"1"1"-1203,0 0 0,0 0 1,0 1-1,0 0 0,0 1 0,1 0 0,-1 0 1,-14 9-1,19-9-176,-1 0 0,0 0 0,1 0-1,0 0 1,0 1 0,0 0 0,0-1 0,1 2 0,-1-1 0,1 0 0,0 1 0,0-1 0,1 1 0,-1 0 0,1 0 0,0 0 0,0 0 0,-1 10 0,3-14-161,0 0 1,0 1 0,0-1 0,0 0 0,0 0-1,0 0 1,1 0 0,-1 0 0,0 0 0,1 0 0,-1 0-1,1 0 1,-1 0 0,1 0 0,0 0 0,-1 0-1,1 0 1,0-1 0,-1 1 0,1 0 0,0 0-1,0-1 1,0 1 0,0 0 0,0-1 0,0 1 0,0-1-1,0 0 1,0 1 0,0-1 0,0 0 0,0 1-1,0-1 1,0 0 0,0 0 0,0 0 0,1 0-1,-1 0 1,0 0 0,1 0 0,50-5 155,-34-1-5,1 0 0,-1-2 0,0 0 0,-1-1 0,0 0 1,0-2-1,-1 0 0,0-1 0,-1 0 0,-1-2 1,0 1-1,-1-2 0,0 0 0,-1 0 0,-1-1 0,12-22 1,-13 16 23,-22 33-263,-22 33 29,22-27 21,0-1-84,0 0-1,2 1 0,-1 0 0,2 1 0,1 1 1,0-1-1,-7 27 0,15-18-2574,1-26 2377,0 0 0,0 0-1,-1 0 1,1 0-1,0 0 1,0 0 0,0 0-1,0 0 1,0-1-1,0 1 1,0 0-1,1-1 1,-1 1 0,0 0-1,0-1 1,0 0-1,1 1 1,-1-1-1,0 0 1,0 1 0,1-1-1,-1 0 1,0 0-1,1 0 1,-1 0 0,2-1-1,33 2-7374</inkml:trace>
</inkml:ink>
</file>

<file path=ppt/ink/ink6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8.097"/>
    </inkml:context>
    <inkml:brush xml:id="br0">
      <inkml:brushProperty name="width" value="0.025" units="cm"/>
      <inkml:brushProperty name="height" value="0.025" units="cm"/>
    </inkml:brush>
  </inkml:definitions>
  <inkml:trace contextRef="#ctx0" brushRef="#br0">178 1 17200,'-12'7'2024,"2"-1"-1639,-17 10 1479,-38 29 0,60-42-1561,0 1 0,0 0 0,0 1-1,0-1 1,1 1 0,-1 0 0,1 0-1,1 1 1,-1-1 0,1 1 0,0-1-1,0 1 1,0 0 0,1 0 0,-2 9-1,4-14-297,0-1 0,1 1 0,-1 0 0,1-1 0,-1 1 0,1 0 0,-1-1 0,1 1 0,-1-1 0,1 1 0,-1-1 0,1 1 0,0-1 0,-1 1-1,1-1 1,0 1 0,-1-1 0,1 0 0,0 0 0,0 1 0,-1-1 0,1 0 0,0 0 0,0 0 0,0 0 0,-1 0 0,1 0 0,0 0 0,0 0 0,0 0 0,-1 0 0,2-1-1,31-1 100,-22-1-168,1 0-1,-1-1 0,0 0 0,0-1 1,-1 0-1,1-1 0,-1 0 0,0 0 1,17-16-1,-15 12-36,0-1 1,-1 0 0,-1-1-1,0 0 1,0-1-1,14-26 1,-93 141 238,69-102-136,-5 8 70,0-1 0,1 1 0,0 0 0,0 1 0,0-1 0,1 1 0,1-1 0,-1 1 0,1 0-1,1 0 1,-1 17 0,2-25-157,0 0 0,0 0 0,0 0 0,0 0 1,1 0-1,-1 0 0,0 0 0,1 0 0,-1 0 0,1 0 0,-1 0 0,1-1 0,-1 1 0,1 0 0,0 0 0,-1-1 0,1 1 0,0 0 0,0-1 0,0 1 0,-1 0 0,1-1 0,0 1 0,0-1 1,0 0-1,2 1 0,28 1-5154,-1-3-1269</inkml:trace>
</inkml:ink>
</file>

<file path=ppt/ink/ink6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8.740"/>
    </inkml:context>
    <inkml:brush xml:id="br0">
      <inkml:brushProperty name="width" value="0.025" units="cm"/>
      <inkml:brushProperty name="height" value="0.025" units="cm"/>
    </inkml:brush>
  </inkml:definitions>
  <inkml:trace contextRef="#ctx0" brushRef="#br0">0 241 18930,'0'0'9449,"12"-5"-7944,152-76 60,-141 67-1585,0 0-1,-1-1 0,-1-2 1,0 0-1,23-26 1,-64 69-221,1 1 0,1 0 1,2 2-1,1 0 0,1 1 0,-12 37 1,-55 210 1285,77-263-950,1-3 45,-12 41 134,14-49-220,0 0 1,0-1 0,0 1 0,-1 0-1,1 0 1,-1 0 0,0-1 0,0 1-1,0-1 1,0 0 0,0 1-1,-1-1 1,-2 2 0,4-7-7,0 0 1,0 0-1,0 0 1,0 0-1,1-1 1,-1 1-1,1 0 1,0 0-1,0 0 1,0-1-1,1-4 1,0-10-58,2-1 1,0 1-1,2 0 1,0 0-1,11-27 1,46-87-1050,-51 110 768,16-26 159,3 2 1,1 1-1,2 1 0,2 2 0,65-62 0,-145 142-391,30-27 777,0 1 0,-19 21 0,31-30-164,0 1 0,0 0-1,0 0 1,0 0-1,1 0 1,0 0-1,0 0 1,0 1 0,0-1-1,1 0 1,0 1-1,0 0 1,0-1-1,-1 10 1,3-13-100,-1 0 0,0 0 0,1 1 0,-1-1 0,1 0 0,-1 0 0,1 0 0,0 0 0,0 0 0,-1 0 0,1 0 0,0 0 0,0 0 0,0 0 0,0-1 0,0 1 0,0 0 0,0 0 0,0-1 0,0 1 0,0-1 0,0 1 0,0-1 0,1 0 0,-1 1 0,0-1-1,0 0 1,0 0 0,1 0 0,-1 1 0,0-1 0,0-1 0,2 1 0,49-2-1865,-50 2 1653,7-1-1288,0-1 1,0 0-1,0-1 1,-1 0-1,1 0 1,12-7-1,15-12-8554</inkml:trace>
</inkml:ink>
</file>

<file path=ppt/ink/ink6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9.471"/>
    </inkml:context>
    <inkml:brush xml:id="br0">
      <inkml:brushProperty name="width" value="0.025" units="cm"/>
      <inkml:brushProperty name="height" value="0.025" units="cm"/>
    </inkml:brush>
  </inkml:definitions>
  <inkml:trace contextRef="#ctx0" brushRef="#br0">207 0 18033,'0'0'9385,"-5"9"-7906,-49 77-489,-31 53 902,73-117-1694,1 1-1,1 0 1,1 1-1,-8 30 1,17-52-198,-1 0 0,0-1 1,1 1-1,-1 0 0,1-1 0,0 1 1,-1 0-1,1 0 0,0 0 0,0-1 0,0 1 1,1 0-1,-1 0 0,0-1 0,0 1 0,1 0 1,0-1-1,-1 1 0,1 0 0,0-1 1,-1 1-1,1-1 0,0 1 0,0-1 0,0 1 1,1-1-1,-1 0 0,0 1 0,0-1 0,3 1 1,0 0-4,0-1 1,0 0-1,0-1 0,0 1 1,0-1-1,1 1 1,-1-1-1,0-1 1,0 1-1,0-1 0,1 1 1,4-3-1,7-2-453,0 0 0,0-1-1,-1-1 1,0-1 0,-1 0-1,15-11 1,25-13-1822,-75 80 1857,17-42 541,1-1 1,0 1-1,1 0 1,-1 1 0,-2 11-1,5-17-81,0-1 1,-1 1-1,1 0 0,0 0 0,0 0 0,0 0 1,1 0-1,-1-1 0,0 1 0,0 0 0,0 0 1,1 0-1,-1 0 0,0-1 0,1 1 0,-1 0 0,1 0 1,-1-1-1,1 1 0,0 1 0,0-1 17,1-1-1,-1 1 0,0 0 1,1-1-1,-1 1 0,1-1 1,-1 1-1,1-1 1,-1 0-1,1 1 0,-1-1 1,1 0-1,-1 0 0,1 0 1,-1 0-1,2-1 0,6 0 20,-1-1 0,1 0-1,-1-1 1,0 0 0,0 0-1,0-1 1,0 0 0,-1 0-1,0-1 1,11-9-1,9-7-65,29-33 0,-28 25 56,-2-1 1,27-40-1,-43 57-43,-1-2 1,-1 1-1,0-1 0,-2-1 0,1 1 0,-2-1 0,8-31 0,-13 47-26,0 0-1,0 0 0,0-1 0,0 1 1,0 0-1,0-1 0,0 1 0,1 0 1,-1 0-1,0-1 0,0 1 0,0 0 1,0-1-1,0 1 0,0 0 1,0 0-1,-1-1 0,1 1 0,0 0 1,0-1-1,0 1 0,0 0 0,0 0 1,0-1-1,0 1 0,-1 0 1,1 0-1,0-1 0,0 1 0,0 0 1,-1 0-1,1 0 0,0-1 0,0 1 1,0 0-1,-1 0 0,1 0 0,-1-1 1,-11 7-110,-9 15 71,7 1 43,0 0 0,2 1 0,0 0 0,2 0 0,1 1 0,0 1 0,2-1 0,1 1 0,1 1 0,1-1 0,1 1 0,2-1 0,0 1 0,4 34 0,8-25-3061,-10-32 1060,-4-10 733,-1-2 1138,-47-110 3172,46 105-2409,1 0 0,1 0 0,0 0 0,1 0 1,0 0-1,2-29 0,0 41-606,1 0-1,-1-1 1,1 1 0,0 0 0,0 0-1,0 0 1,0 0 0,0 0 0,0 0-1,1 0 1,-1 1 0,1-1 0,-1 0-1,1 1 1,0-1 0,-1 1 0,1-1-1,0 1 1,0 0 0,0 0 0,0 0-1,0 0 1,0 0 0,1 0 0,-1 1-1,0-1 1,0 1 0,0-1 0,1 1-1,2 0 1,10-2-98,1 1-1,0 1 0,18 1 1,-27 0 19,8 0-1186,0 1 0,-1 1 0,16 5 0,-7-2-4524,3-1-7258</inkml:trace>
</inkml:ink>
</file>

<file path=ppt/ink/ink6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0.618"/>
    </inkml:context>
    <inkml:brush xml:id="br0">
      <inkml:brushProperty name="width" value="0.025" units="cm"/>
      <inkml:brushProperty name="height" value="0.025" units="cm"/>
    </inkml:brush>
  </inkml:definitions>
  <inkml:trace contextRef="#ctx0" brushRef="#br0">192 83 12588,'0'0'3454,"-4"-9"91,0 3-2908,1 0 0,-1 0 0,-1 0 0,1 1 0,-1-1 0,1 1 0,-2 0 0,1 1 1,-8-6-1,11 8-497,-1 0 1,1 1-1,-1-1 1,0 1-1,1 0 1,-1 0-1,0 0 1,0 0-1,0 0 1,0 0-1,0 1 1,0 0-1,0-1 1,0 1-1,0 0 1,0 0-1,0 1 1,0-1-1,0 1 1,0-1-1,0 1 1,0 0-1,1 0 1,-1 0-1,0 1 1,0-1-1,1 1 1,-1-1-1,-2 4 1,-1 1-108,2 0 1,-1 0 0,1 1 0,-1 0 0,2 0-1,-1 0 1,1 0 0,0 1 0,1-1 0,0 1-1,0 0 1,0-1 0,1 1 0,1 0 0,-1 0-1,1 0 1,1 9 0,-1-15-35,0 0-1,0-1 1,0 1 0,1 0-1,-1-1 1,1 1 0,-1-1-1,1 1 1,-1 0 0,1-1-1,0 1 1,0-1-1,0 0 1,0 1 0,0-1-1,0 0 1,0 0 0,0 1-1,0-1 1,1 0 0,-1 0-1,1 0 1,1 1-1,1-1 0,-1 1-1,1-1 1,0 0-1,-1-1 1,1 1-1,0 0 0,0-1 1,-1 0-1,1 0 1,4-1-1,2 0-32,0 0 0,0-1 0,0-1 0,-1 0 0,1 0 0,-1 0 0,13-8-1,-12 5-83,-1-1 0,0 0 0,0 0 0,-1-1 0,12-14 0,-16 18 106,-1-1 0,0 1 0,0-1 0,0 0 0,-1 0 0,1 0 0,-1 0 0,0 0 0,-1 0 0,1-1 0,-1 1 0,0-1 0,0-7 0,-1 13 6,0-1 1,0 1 0,0-1-1,0 1 1,0-1-1,0 1 1,0-1 0,0 1-1,0-1 1,0 1 0,0-1-1,0 1 1,-1-1 0,1 1-1,0-1 1,0 1 0,0-1-1,-1 1 1,1 0 0,0-1-1,-1 1 1,1-1-1,0 1 1,-1 0 0,1-1-1,-1 1 1,1 0 0,0-1-1,-1 1 1,1 0 0,-1 0-1,1 0 1,-1-1 0,1 1-1,-1 0 1,1 0-1,-1 0 1,1 0 0,-1 0-1,1 0 1,-1 0 0,1 0-1,-1 0 1,1 0 0,-1 0-1,1 0 1,-1 0 0,1 1-1,-1-1 1,1 0-1,0 0 1,-1 0 0,1 1-1,-1-1 1,1 0 0,-1 0-1,1 1 1,0-1 0,-1 1-1,1-1 1,0 0 0,-1 1-1,-25 24-212,20-17 234,1 1-1,0 1 1,1-1 0,0 1-1,0 0 1,1 0-1,0 0 1,1 0-1,0 0 1,-1 14 0,3-24-8,0 1 0,0 0 0,0 0 0,0-1 0,0 1 0,1 0 0,-1-1-1,0 1 1,0 0 0,0-1 0,1 1 0,-1 0 0,0-1 0,1 1 0,-1 0 0,0-1 0,1 1 0,-1-1 0,1 1 0,-1-1 0,1 1 0,-1-1 0,1 1 0,0-1 0,-1 0 0,1 1 0,-1-1 0,1 0 0,0 1 0,-1-1 0,2 0 0,28-1 258,26-23 181,-39 13-424,-1-1 1,0-1-1,0-1 1,-2 0-1,0 0 1,0-2 0,-1 0-1,17-28 1,-40 84-707,6-18 764,0-6 63,1 0-1,0 0 0,2 0 1,0 1-1,1 28 0,0-44-115,0 1 0,0-1-1,1 1 1,-1-1-1,0 0 1,0 1 0,1-1-1,-1 0 1,1 1-1,-1-1 1,1 0-1,-1 1 1,1-1 0,0 0-1,0 0 1,-1 0-1,1 0 1,0 0-1,0 0 1,0 0 0,0 0-1,1 0 1,-1 0-1,0 0 1,0 0 0,0-1-1,2 1 1,0 0 34,0-1 1,0 1-1,0-1 1,0 0-1,-1 0 1,1-1-1,0 1 1,0 0-1,0-1 1,0 0 0,0 1-1,4-3 1,2-1 42,0-1 0,1 0 0,-2 0 1,1 0-1,-1-1 0,15-13 1,-18 13-126,1 0 0,-1-1 1,0 1-1,-1-1 0,0 0 1,0 0-1,0-1 1,-1 1-1,0-1 0,0 0 1,-1 1-1,0-1 0,0 0 1,0-10-1,-6 16-729,-4 10 398,-5 9 7,-3 40-1930,16-26-2555,0-30 4335,0 0 1,1 0 0,-1 0 0,0-1 0,0 1-1,1 0 1,-1 0 0,1 0 0,-1 0-1,1-1 1,-1 1 0,1 0 0,-1-1-1,1 1 1,-1 0 0,1-1 0,0 1-1,0-1 1,-1 1 0,1-1 0,0 1 0,0-1-1,1 1 1,17 1-9510</inkml:trace>
</inkml:ink>
</file>

<file path=ppt/ink/ink6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1.011"/>
    </inkml:context>
    <inkml:brush xml:id="br0">
      <inkml:brushProperty name="width" value="0.025" units="cm"/>
      <inkml:brushProperty name="height" value="0.025" units="cm"/>
    </inkml:brush>
  </inkml:definitions>
  <inkml:trace contextRef="#ctx0" brushRef="#br0">86 192 16720,'0'0'6956,"-10"4"-6214,3-1-555,0 0 1,0 0-1,1 1 1,0 0 0,-1 0-1,-6 7 1,11-9-108,0 0 0,0 0-1,0 0 1,0 0 0,1 0 0,-1 0 0,1 1 0,-1-1 0,1 0 0,0 1 0,0-1-1,0 1 1,0 0 0,1-1 0,-1 1 0,1 0 0,-1-1 0,1 1 0,0 0 0,0-1-1,0 1 1,0 0 0,1 0 0,-1-1 0,1 1 0,1 4 0,-1-6-86,0 1 1,1-1-1,-1 0 1,0 1-1,1-1 1,-1 0-1,0 0 1,1 0-1,0 0 1,-1 0-1,1 0 1,0 0-1,-1 0 1,1-1-1,0 1 1,0-1-1,-1 1 1,1-1-1,0 0 1,0 0-1,0 0 1,0 0-1,3 0 1,45-6-216,-37 1 109,0 0-1,0-1 0,-1-1 0,0 0 0,-1-1 0,1 0 0,-1 0 1,-1-1-1,0-1 0,14-16 0,-16 18 208,-1-1-1,-1 0 1,1 0 0,-2 0 0,1-1 0,-1 0-1,-1 0 1,0 0 0,0-1 0,-1 1-1,0-1 1,-1 0 0,2-18 0,-4 27-45,0 0 1,0-1-1,-1 1 0,1 0 1,0-1-1,-1 1 1,1 0-1,-1 0 0,0 0 1,0-1-1,0 1 1,0 0-1,0 0 0,0 0 1,-1 0-1,1 1 1,-1-1-1,1 0 0,-1 1 1,0-1-1,1 1 0,-1-1 1,0 1-1,0 0 1,0-1-1,0 1 0,0 0 1,0 1-1,-1-1 1,1 0-1,0 0 0,0 1 1,-1 0-1,1-1 1,0 1-1,-1 0 0,-2 0 1,-2 0-70,0 1 0,1-1 0,-1 1 1,0 0-1,1 1 0,-1 0 0,1 0 1,0 0-1,-1 1 0,1-1 0,0 2 0,-7 4 1,4-1 72,0 0 0,1 1-1,0 0 1,-11 13 0,17-18-34,-1 1-1,1 0 0,-1 0 0,1 0 1,0 0-1,0 0 0,1 0 0,-1 1 1,1-1-1,0 1 0,0-1 0,1 1 1,-1 8-1,1-10-84,1-1 1,0 0-1,0 1 1,0-1-1,0 0 1,0 0-1,1 1 1,-1-1-1,0 0 1,1 0-1,0 0 1,-1-1-1,1 1 1,0 0-1,0-1 1,0 1-1,0-1 1,0 0-1,1 1 1,-1-1-1,0 0 1,5 1-1,61 19-2909,-55-18 1912,1 1 358,12 2-3663,42 17-1,-63-21 3735,1 1 0,-1-1 0,0 1 0,0 0 0,0 0 0,-1 1 0,1-1-1,-1 1 1,0 0 0,1 0 0,-2 1 0,1-1 0,-1 1 0,4 5 0,-1 7-2821</inkml:trace>
</inkml:ink>
</file>

<file path=ppt/ink/ink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3.400"/>
    </inkml:context>
    <inkml:brush xml:id="br0">
      <inkml:brushProperty name="width" value="0.025" units="cm"/>
      <inkml:brushProperty name="height" value="0.025" units="cm"/>
    </inkml:brush>
  </inkml:definitions>
  <inkml:trace contextRef="#ctx0" brushRef="#br0">1 183 4965,'0'0'4703,"2"-8"-1308,1-2-2274,-1 6-529,-1 1 1,0-1-1,0 0 1,0 1 0,0-1-1,-1 0 1,1-7 0,0 25-126,0-1 0,1 1 0,1-1 0,0 1 0,0-1 0,2 0 0,0 0 0,0 0 1,1-1-1,1 0 0,0 0 0,0 0 0,15 16 0,-21-27-340,1 1-1,0 0 1,0-1-1,0 0 1,0 1-1,1-1 1,-1 0-1,0 0 1,0 0-1,1 0 1,-1-1-1,1 1 1,-1-1-1,1 1 1,-1-1-1,1 0 1,-1 0 0,1 0-1,2 0 1,0-1 70,-1-1 0,1 1-1,-1-1 1,0 1 0,0-1 0,0 0 0,0-1 0,0 1 0,6-6 0,3-5 84,0 1 0,-1-1 0,-1-1-1,12-19 1,-15 21-290,0 0-1,-2-1 0,1 0 0,-2 0 0,0 0 0,0 0 1,-1-1-1,4-26 0,-7-27-7733,-4 47-484</inkml:trace>
</inkml:ink>
</file>

<file path=ppt/ink/ink6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1.748"/>
    </inkml:context>
    <inkml:brush xml:id="br0">
      <inkml:brushProperty name="width" value="0.025" units="cm"/>
      <inkml:brushProperty name="height" value="0.025" units="cm"/>
    </inkml:brush>
  </inkml:definitions>
  <inkml:trace contextRef="#ctx0" brushRef="#br0">48 120 17777,'0'0'10944,"-7"11"-10555,4-7-348,-25 45 339,26-46-350,1 0 0,-1 0 0,1 1 0,0-1 0,0 0 0,1 1 0,-1-1 0,1 1 0,-1-1 0,1 1 0,0-1 0,0 1 0,1-1 0,-1 1 0,1-1 0,0 1 0,1 4 0,0-6-31,-1-1 0,1 1 0,-1 0 1,1-1-1,-1 0 0,1 1 0,0-1 0,0 0 0,-1 0 0,1 0 0,0 0 1,0 0-1,0 0 0,0 0 0,0-1 0,1 1 0,-1-1 0,0 0 0,0 1 1,0-1-1,0 0 0,0 0 0,1 0 0,-1-1 0,0 1 0,0-1 0,3 0 0,2 0-46,0-1-1,0 0 1,1 0-1,-2-1 1,1 0-1,12-7 0,-5 0-151,-1-1-1,0 0 0,-1-1 0,0 0 0,0-1 0,13-20 0,-19 24 317,0 0 0,-1 0 0,0 0 0,0-1 0,-1 0 1,-1 0-1,1 0 0,-2-1 0,1 1 0,-1-1 0,0-13 0,-1 24-99,-1-1 1,0 1 0,0 0-1,0-1 1,0 1-1,0 0 1,0-1 0,0 1-1,0 0 1,0-1-1,0 1 1,0 0-1,0-1 1,0 1 0,0 0-1,0 0 1,0-1-1,0 1 1,0 0 0,0-1-1,-1 1 1,1 0-1,0 0 1,0-1 0,0 1-1,-1 0 1,1 0-1,0-1 1,0 1-1,0 0 1,-1 0 0,1-1-1,0 1 1,0 0-1,-1 0 1,1 0 0,0 0-1,-1 0 1,1 0-1,0-1 1,-1 1 0,1 0-1,0 0 1,0 0-1,-1 0 1,1 0-1,0 0 1,-1 0 0,-16 13 178,-12 25-206,24-27 84,0-1-1,1 1 0,1 0 0,0 0 1,0 1-1,1-1 0,0 1 0,1-1 0,1 22 1,0-31-71,0-1 0,0 0 0,0 1 1,0-1-1,0 0 0,0 1 0,1-1 1,-1 0-1,1 0 0,-1 0 0,1 1 1,-1-1-1,1 0 0,0 0 1,-1 0-1,1 0 0,0 0 0,0 0 1,0 0-1,0 0 0,0 0 0,0 0 1,0-1-1,0 1 0,0 0 0,2 0 1,0 0-18,0 0 0,1 0 1,-1-1-1,0 1 0,1-1 1,-1 0-1,0 0 0,1 0 0,-1-1 1,5 0-1,1-1-145,0 0 0,0-1 0,0 0-1,-1 0 1,1-1 0,16-9 0,-24 12 124,43-36-589,-42 35 657,1 0-1,-1 0 1,0-1 0,0 0 0,0 1 0,0-1 0,0 0-1,0 0 1,-1 0 0,0 0 0,1 0 0,-1 0 0,0 0-1,1-6 1,-4 10 45,0 0-1,0 0 0,1 0 1,-1 1-1,0-1 0,1 1 0,-1-1 1,1 1-1,0-1 0,-1 1 1,0 2-1,0-1-57,0 1 0,0-1 1,1 0-1,0 0 0,-1 1 1,1-1-1,0 1 0,1-1 1,-1 1-1,1-1 0,-1 1 1,1-1-1,0 1 0,1 0 1,-1-1-1,0 1 0,1-1 1,0 1-1,0-1 0,1 4 0,0-4-9,0-1-1,0 1 1,0-1-1,0 0 0,1 0 1,-1 0-1,0 0 1,1 0-1,0 0 1,-1 0-1,1-1 0,0 0 1,0 1-1,0-1 1,0 0-1,0-1 0,0 1 1,0 0-1,0-1 1,0 0-1,0 1 0,7-2 1,-1 1-16,0 0 1,0-1-1,0-1 1,0 0-1,0 0 1,0 0-1,0-1 0,-1 0 1,1-1-1,-1 0 1,0-1-1,0 1 1,0-1-1,-1-1 0,0 1 1,0-1-1,0-1 1,-1 1-1,0-1 1,0 0-1,-1-1 1,1 1-1,3-10 0,-7 1 373,-13 15-234,9 2-128,0 0-1,0 0 0,0 0 0,1 0 1,-1 0-1,0 1 0,1-1 1,-1 1-1,1-1 0,-1 1 0,1-1 1,0 1-1,0 0 0,-2 2 0,2-2-11,0 0 0,1 0 0,-1 0-1,1 0 1,-1 0 0,1 0 0,0 0 0,0 0-1,-1 0 1,2 0 0,-1 0 0,0 0 0,0 0-1,1 0 1,-1 1 0,1-1 0,-1-1 0,1 1-1,0 0 1,0 0 0,0 0 0,0 0-1,0 0 1,0-1 0,0 1 0,1-1 0,-1 1-1,1-1 1,-1 1 0,1-1 0,-1 0 0,1 1-1,0-1 1,0 0 0,2 1 0,-1-1-386,0 0 0,1 0 0,-1 0 0,0 0 0,1 0 0,-1-1 0,1 1 0,-1-1 0,5 0 0,-4-1-674,-1 1 0,1-1 0,-1 1 0,0-1 0,1 0 0,-1 0 0,0 0 0,0-1 0,0 1 0,3-3 0,11-11-13514</inkml:trace>
</inkml:ink>
</file>

<file path=ppt/ink/ink6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2.108"/>
    </inkml:context>
    <inkml:brush xml:id="br0">
      <inkml:brushProperty name="width" value="0.025" units="cm"/>
      <inkml:brushProperty name="height" value="0.025" units="cm"/>
    </inkml:brush>
  </inkml:definitions>
  <inkml:trace contextRef="#ctx0" brushRef="#br0">44 96 15919,'0'0'9577,"-40"-62"-8136,37 52-1216,3 2-514,0 2-3106,3-3-9641</inkml:trace>
</inkml:ink>
</file>

<file path=ppt/ink/ink6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2.466"/>
    </inkml:context>
    <inkml:brush xml:id="br0">
      <inkml:brushProperty name="width" value="0.025" units="cm"/>
      <inkml:brushProperty name="height" value="0.025" units="cm"/>
    </inkml:brush>
  </inkml:definitions>
  <inkml:trace contextRef="#ctx0" brushRef="#br0">25 1 10762,'0'0'9930,"-14"58"-7977,10-23-127,1 3-577,0-2-1056,3-4-97,0-2-321,0-8-1056,0-5-1345,1-6-1186,1-6-2114</inkml:trace>
</inkml:ink>
</file>

<file path=ppt/ink/ink6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2.797"/>
    </inkml:context>
    <inkml:brush xml:id="br0">
      <inkml:brushProperty name="width" value="0.025" units="cm"/>
      <inkml:brushProperty name="height" value="0.025" units="cm"/>
    </inkml:brush>
  </inkml:definitions>
  <inkml:trace contextRef="#ctx0" brushRef="#br0">8 174 15375,'-1'-11'2066,"-1"3"-1736,-3-40 1752,5 45-1920,0 0-1,1 0 0,-1 0 0,1 0 0,-1 0 0,1 0 0,0 0 0,0 0 0,0 1 0,0-1 1,1 0-1,-1 1 0,1-1 0,-1 1 0,1-1 0,3-2 0,4-2 153,0 1 0,0 0 0,1 0 0,0 1 0,0 0 0,0 1 0,1 0 0,0 1 0,-1 0 0,1 1 0,0 0 0,0 0 0,18 1 0,-20 0-287,0 1 1,-1 0-1,1 1 1,0 0-1,-1 0 1,1 1-1,-1 0 0,1 0 1,-1 1-1,0 0 1,0 1-1,0 0 1,-1 0-1,1 0 1,-1 1-1,0 0 1,11 12-1,-14-13-3,-1 0 1,0 0-1,-1 0 0,1 1 0,-1 0 1,0-1-1,0 1 0,-1 0 1,1 0-1,-1 0 0,0 0 0,0 0 1,-1 0-1,1 0 0,-1 0 1,0 1-1,-1-1 0,1 0 0,-1 0 1,0 0-1,0 0 0,-1 0 1,1 0-1,-1-1 0,0 1 0,-1 0 1,1-1-1,-1 1 0,0-1 1,-6 7-1,2-2 108,0 0 0,-1-1-1,-1 1 1,1-2 0,-1 0 0,0 0 0,-1 0-1,1-1 1,-1 0 0,-1-1 0,1 0 0,-23 6-1,33-11-199,0 0 0,1 0 0,-1 0 0,0 0 0,0 0 0,0 0 0,0 0 0,0 0 0,0-1 1,0 1-1,0 0 0,0 0 0,0 0 0,0 0 0,0 0 0,0 0 0,0 0 0,0 0 0,0 0 0,0 0 0,0 0 0,0 0 0,0 0 0,0 0 0,0 0 0,-1-1 0,1 1 0,0 0 0,0 0 0,0 0 0,0 0 0,0 0 0,0 0 0,0 0 0,0 0 0,0 0 0,0 0 0,0 0 0,0 0 0,0 0 0,0 0 0,0 0 0,0 0 0,0 0 0,0 0 0,-1 0 0,1 0 0,0 0 0,0 0 0,0 0 0,0 0 0,9-8-2721,15-10-2861,10-4-4380</inkml:trace>
</inkml:ink>
</file>

<file path=ppt/ink/ink6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3.159"/>
    </inkml:context>
    <inkml:brush xml:id="br0">
      <inkml:brushProperty name="width" value="0.025" units="cm"/>
      <inkml:brushProperty name="height" value="0.025" units="cm"/>
    </inkml:brush>
  </inkml:definitions>
  <inkml:trace contextRef="#ctx0" brushRef="#br0">77 5 15791,'0'0'4927,"-5"10"-2060,-8 11-1729,5-10-406,0 1-1,1 0 0,0 1 0,1 0 0,1 0 1,0 0-1,0 0 0,-2 19 0,7-32-725,0 0 0,0 1 0,1-1 0,-1 0 0,0 0 0,1 1-1,-1-1 1,0 0 0,1 0 0,-1 1 0,1-1 0,-1 0 0,0 0-1,1 0 1,-1 0 0,1 1 0,-1-1 0,0 0 0,1 0 0,-1 0 0,1 0-1,-1 0 1,1 0 0,-1 0 0,0 0 0,1 0 0,-1-1 0,1 1-1,-1 0 1,1 0 0,-1 0 0,0 0 0,1-1 0,-1 1 0,0 0 0,1 0-1,-1-1 1,0 1 0,1 0 0,-1 0 0,0-1 0,1 1 0,-1-1 0,0 1-1,20-13 110,-12 3-419,0-1 0,0 1-1,-1-1 1,0-1 0,-1 1 0,0-1-1,-1 0 1,-1 0 0,5-18-1,-9 29 225,1 42-315,0-38 416,-1 0 1,1 0-1,1 0 0,-1 0 0,0 0 0,1-1 0,-1 1 1,1 0-1,0-1 0,0 1 0,0-1 0,0 1 0,0-1 1,1 0-1,-1 0 0,1 0 0,-1 0 0,1 0 0,0-1 1,0 1-1,-1-1 0,1 0 0,0 0 0,0 0 0,1 0 1,-1 0-1,0-1 0,0 1 0,0-1 0,0 0 1,5 0-1,2 0 38,-1 0 0,1 0 1,-1-1-1,1-1 0,-1 0 1,1 0-1,-1 0 0,0-1 1,14-7-1,-13 5-31,0-1 1,0-1 0,-1 0-1,0 0 1,0 0 0,-1-1-1,0-1 1,0 0 0,-1 0-1,9-14 1,-15 22 19,-3 2-24,0 1-1,0 0 1,0 0 0,0 0 0,0 0-1,0 1 1,0-1 0,1 0 0,-1 1-1,1-1 1,-2 5 0,1-3 54,-3 3 8,0 0 0,0 0 0,1 1 1,1 0-1,-1 0 0,1-1 0,1 2 0,-1-1 0,1 0 1,1 0-1,0 1 0,0-1 0,0 12 0,2-18-74,-1-1 0,1 0-1,0 1 1,-1-1 0,1 0-1,0 0 1,0 1-1,0-1 1,0 0 0,0 0-1,1 0 1,-1 0 0,0 0-1,0 0 1,0-1-1,1 1 1,-1 0 0,1-1-1,-1 1 1,0-1 0,1 1-1,-1-1 1,1 0 0,-1 1-1,1-1 1,-1 0-1,1 0 1,-1 0 0,1 0-1,-1 0 1,1-1 0,-1 1-1,4-1 1,1 0-16,0 0 0,1 0 0,-1-1 0,0 0 0,0 0 1,10-5-1,-4 0-186,-1-1-1,0-1 1,0 0 0,-1 0 0,10-13 0,-16 18 156,0-1 0,0 0 1,-1 0-1,0 0 0,0 0 1,0-1-1,-1 1 0,0-1 1,0 1-1,0-1 0,-1 0 1,1 0-1,-1-11 0,-1 17 29,0-1 0,1 1 0,-1 0-1,0 0 1,0 0 0,0 0-1,0 0 1,-1 0 0,1 0-1,0 0 1,0-1 0,0 1-1,0 0 1,0 0 0,0 0 0,0 0-1,0 0 1,0 0 0,0 0-1,0 0 1,0-1 0,0 1-1,0 0 1,0 0 0,0 0-1,-1 0 1,1 0 0,0 0-1,0 0 1,0 0 0,0 0 0,0 0-1,0 0 1,0 0 0,0 0-1,-1 0 1,1 0 0,0 0-1,0 0 1,0 0 0,0 0-1,0 0 1,0 0 0,0 0 0,0 0-1,-1 0 1,1 0 0,0 0-1,0 0 1,0 0 0,0 0-1,0 0 1,0 0 0,0 0-1,0 0 1,-1 0 0,1 0-1,0 0 1,0 0 0,0 0 0,0 1-1,-10 7-105,-6 11 130,-15 48 481,30-63-679,-1 0 0,1 0 0,-1 0 0,1 1 1,1-1-1,-1 0 0,0 1 0,1-1 0,0 1 0,0-1 0,1 1 0,-1-1 0,1 0 0,1 5 0,6-3-4438,4-5-1501</inkml:trace>
</inkml:ink>
</file>

<file path=ppt/ink/ink6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3.628"/>
    </inkml:context>
    <inkml:brush xml:id="br0">
      <inkml:brushProperty name="width" value="0.025" units="cm"/>
      <inkml:brushProperty name="height" value="0.025" units="cm"/>
    </inkml:brush>
  </inkml:definitions>
  <inkml:trace contextRef="#ctx0" brushRef="#br0">0 1 14958,'0'0'4271,"9"2"-6358,4 4 1117,0 0 1,-1 1 0,1 0-1,-1 1 1,-1 0 0,1 1-1,-1 0 1,-1 1 0,14 16 0,19 15 4256,2-5 8382,-63-35-3060,-42 21-8351,15 7 253,43-27-515,0 0 0,0-1 0,0 1 1,0 0-1,0 0 0,0 0 0,1 1 1,-1-1-1,1 0 0,0 1 0,0-1 1,0 1-1,0-1 0,0 1 1,0-1-1,0 1 0,1 3 0,0-5-58,0 0 0,0-1 0,1 1 0,-1 0 1,0 0-1,1 0 0,-1 0 0,1 0 0,-1-1 0,1 1 0,-1 0 0,1 0 0,0-1 0,-1 1 0,1 0 0,0-1 0,-1 1 0,1-1 0,0 1 0,0-1 0,0 1 0,-1-1 0,1 0 0,0 1 0,0-1 0,0 0 0,0 0 0,0 1 0,0-1 1,0 0-1,1 0 0,37 1-2595,-30-1 1568,105 0-9298,-38 0 9484,-76 0 1013,1 0 1,-1 0 0,0 0-1,0 0 1,0 0 0,0 0 0,0 0-1,0 0 1,1 0 0,-1 0-1,0 0 1,0 0 0,0 0-1,0 0 1,0 0 0,0 0 0,1 0-1,-1 0 1,0 0 0,0 0-1,0 0 1,0 0 0,0 0 0,0 0-1,0 1 1,1-1 0,-1 0-1,0 0 1,0 0 0,0 0 0,0 0-1,0 0 1,0 0 0,0 0-1,0 1 1,0-1 0,0 0-1,0 0 1,0 0 0,0 0 0,0 0-1,0 0 1,0 1 0,0-1-1,0 0 1,0 0 0,0 0 0,0 0-1,0 0 1,0 0 0,0 1-1,0-1 1,0 0 0,0 0 0,0 0-1,0 0 1,0 0 0,-8 10 2633,-11 6-832,-3-4 22,0-1 1,-39 13-1,50-20-2045,1-2 0,-1 1 0,0-2 0,-20 2-1,30-3-60,1 0-1,0 0 0,-1 0 0,1 0 1,-1 0-1,1 0 0,0 0 1,-1 0-1,1 0 0,-1 0 0,1 0 1,0 0-1,-1 0 0,1 0 1,0-1-1,-1 1 0,1 0 0,0 0 1,-1 0-1,1-1 0,0 1 1,-1 0-1,1 0 0,0-1 0,0 1 1,-1 0-1,1-1 0,0 1 1,0 0-1,0-1 0,-1 1 0,1 0 1,0-1-1,0 1 0,0 0 0,0-1 1,0 1-1,0-1 0,0 1 1,0 0-1,0-1 0,0 1 0,0-1 1,0 1-1,0 0 0,0-1 1,0 0-1,0-15-8144</inkml:trace>
</inkml:ink>
</file>

<file path=ppt/ink/ink6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3.972"/>
    </inkml:context>
    <inkml:brush xml:id="br0">
      <inkml:brushProperty name="width" value="0.025" units="cm"/>
      <inkml:brushProperty name="height" value="0.025" units="cm"/>
    </inkml:brush>
  </inkml:definitions>
  <inkml:trace contextRef="#ctx0" brushRef="#br0">1 123 5125,'0'0'9177,"11"1"-3674,-1-1-4576,-1 0-1,1-1 1,-1 0-1,1-1 0,-1 0 1,0 0-1,0-1 1,0 0-1,0 0 1,0-1-1,-1 0 0,15-10 1,-18 11-862,0 0 1,0-1 0,-1 1-1,0-1 1,1 0-1,-1 0 1,-1 0-1,1-1 1,-1 0 0,1 1-1,-1-1 1,-1 0-1,5-9 1,-7 14-66,-1-1 0,1 0 0,0 0 0,0 0 0,0 1 0,0-1 0,-1 0 0,1 0 0,0 1 0,-1-1 0,1 0 0,-1 1 0,1-1 0,0 1 0,-1-1 0,0 0 0,1 1 0,-1-1 0,1 1 0,-1-1 0,0 1 0,1-1 0,-1 1 0,0 0 0,1-1 0,-1 1 0,0 0 0,1 0 0,-1-1 0,0 1 0,0 0 0,0 0 0,1 0 0,-1 0 0,0 0 0,0 0 0,1 0 0,-1 0 0,-1 1 0,-35 2 0,31-2 0,-1 1 0,1 0 0,0 1 0,0 0 0,0 0 0,0 0 0,0 0 0,1 1 0,0 0 0,-1 0 0,1 0 0,1 1 0,-1 0 0,1 0 0,0 0 0,0 0 0,0 1 0,1 0 0,0 0 0,0 0 0,0 0 0,1 0 0,0 0 0,0 0 0,0 1 0,1-1 0,0 1 0,0 11 0,1-15-66,1-1 1,-1 1-1,1-1 1,0 0-1,0 1 1,0-1-1,0 0 1,0 1-1,1-1 1,-1 0-1,1 0 1,-1 0-1,1 0 1,0 0-1,0-1 1,0 1-1,0 0 1,0-1-1,0 0 1,0 1-1,0-1 1,1 0-1,-1 0 1,4 1-1,2 1-722,1-1-1,-1 0 0,1 0 0,-1-1 1,1 0-1,9-1 0,17 0-8932</inkml:trace>
</inkml:ink>
</file>

<file path=ppt/ink/ink6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7.069"/>
    </inkml:context>
    <inkml:brush xml:id="br0">
      <inkml:brushProperty name="width" value="0.025" units="cm"/>
      <inkml:brushProperty name="height" value="0.025" units="cm"/>
    </inkml:brush>
  </inkml:definitions>
  <inkml:trace contextRef="#ctx0" brushRef="#br0">168 130 18033,'-9'0'1441,"2"1"-1204,-1 0 0,1 0 0,0 0 0,0 1 0,0 1 0,0-1-1,0 1 1,0 0 0,1 0 0,-1 1 0,1 0 0,0 0 0,0 1-1,0-1 1,1 1 0,0 1 0,0-1 0,-5 7 0,7-8-175,-1 0 1,1 1 0,0 0 0,0 0-1,1-1 1,-1 2 0,1-1-1,0 0 1,0 0 0,1 1 0,0-1-1,0 1 1,0-1 0,0 1 0,1 6-1,0-11-39,1 1 0,-1-1 0,1 0 0,0 0 1,-1 0-1,1-1 0,0 1 0,0 0 0,0 0 0,0 0 0,0 0 0,-1-1 0,1 1 0,1-1 0,-1 1 0,0 0 0,0-1 0,0 0 0,0 1 0,0-1 0,0 0 0,0 1 0,1-1 0,-1 0 0,0 0 0,0 0 0,0 0 0,0 0 0,1 0 1,-1 0-1,0-1 0,0 1 0,2-1 0,42-12 784,-38 9-703,-1-1 0,1 0 0,-1 0 0,0-1-1,0 1 1,-1-1 0,1-1 0,-1 1 0,-1-1 0,8-12 0,-20 76-238,0-2 139,8-55-2,1 1-1,-1-1 0,0 1 0,1-1 0,-1 1 0,0-1 0,1 1 1,-1-1-1,1 1 0,-1-1 0,1 0 0,-1 1 0,1-1 1,-1 0-1,1 1 0,-1-1 0,1 0 0,-1 0 0,1 1 0,0-1 1,-1 0-1,1 0 0,-1 0 0,1 0 0,0 0 0,-1 0 0,1 0 1,0 0-1,-1 0 0,1 0 0,-1 0 0,1 0 0,0 0 0,0-1 1,24-4 172,-4-7-121,-1 0-1,0-1 0,-1-2 1,0 1-1,-1-2 1,-1-1-1,-1 0 0,0-1 1,17-25-1,-27 36 120,-6 13-114,-12 31-62,6-20 243,1 0 1,0 0-1,-3 21 1,8-37-223,1 0 0,-1-1 0,0 1 0,0 0 0,1 0 0,-1-1 0,1 1 0,-1-1 0,0 1 0,1 0 0,-1-1 0,1 1 0,0-1 0,-1 1 0,1-1 0,-1 1 0,1-1 0,0 1 0,-1-1 0,1 0 0,0 1 0,-1-1 0,1 0 0,0 0 0,0 1 0,-1-1 0,1 0 0,0 0 0,0 0 0,0 0 0,-1 0 0,1 0 0,0 0 0,0 0 0,-1-1 0,1 1 0,1 0 0,33-9 189,-21 1-237,1 0 1,-2-1-1,0-1 1,0 0-1,0-1 0,-1-1 1,-1 0-1,20-26 0,-62 117-1283,29-74 1323,0 0-1,1 0 1,0 1 0,0-1 0,0 0 0,0 1-1,1-1 1,0 0 0,1 11 0,-1-15-1,0 0 0,0 0 0,1 0 1,-1 0-1,1 0 0,-1-1 0,1 1 1,-1 0-1,1 0 0,-1 0 0,1 0 1,0-1-1,-1 1 0,1 0 1,0 0-1,0-1 0,0 1 0,-1-1 1,1 1-1,2 0 0,-1 0 8,0-1-1,1 1 1,-1-1-1,0 0 1,1 0-1,-1 0 1,0 0-1,1 0 1,-1 0 0,0-1-1,1 1 1,3-2-1,5-3 23,0 0 0,0 0 0,0-1 0,-1 0 0,1-1 0,-2 0 1,17-14-1,-4-1-22,36-44 0,-49 56 2,0-1 0,-1 0 0,-1 0 0,0 0 0,-1-1-1,0 0 1,-1 0 0,0-1 0,-1 0 0,0 0 0,-1 0 0,2-14 0,-28 53-147,3 5 195,2 1 1,1 1 0,2 1 0,-21 69 0,30-82-72,2 1 0,1 0 0,0 0 0,2 0 0,0 0 0,1 0 0,2 1 0,0-1 0,9 35 0,-5-36-149,-3-8 215,1 1 0,-2-1 1,3 27-1,-6-40 41,0 0 0,-1-1 1,1 1-1,0 0 0,0 0 0,0 0 1,0-1-1,0 1 0,0-1 1,0 1-1,0-1 0,0 1 0,0-1 1,0 1-1,0-1 0,0 0 1,0 0-1,0 1 0,-1-3 1,-11-14 7,1 0 0,1-1 0,0-1 0,-10-24 0,17 35-161,1 1-1,0-1 0,0 0 0,1 0 0,0 0 0,1 0 0,0 0 0,0 0 0,0-1 0,1 1 0,0 0 0,1-1 0,0 1 0,2-8 0,-1 12-24,0 1 0,0 0 0,0-1 0,1 1 0,-1 0 0,1 0 0,-1 1 0,1-1 0,0 1 0,0-1 0,0 1 0,1 0 0,-1 0 0,0 0 0,1 1 0,-1-1 0,8-1 0,70-17-4927,-67 18 3192,32-7-4922,2-1-5567</inkml:trace>
</inkml:ink>
</file>

<file path=ppt/ink/ink6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7.444"/>
    </inkml:context>
    <inkml:brush xml:id="br0">
      <inkml:brushProperty name="width" value="0.025" units="cm"/>
      <inkml:brushProperty name="height" value="0.025" units="cm"/>
    </inkml:brush>
  </inkml:definitions>
  <inkml:trace contextRef="#ctx0" brushRef="#br0">41 1 18834,'4'-1'10378,"-4"11"-9802,0 12-159,0 6 31,0 4-224,-3 3-160,-4 0-224,1-2-545,1-5-672,-1-3-1249,0-7-866,2-5-1024,-4-7-2210</inkml:trace>
</inkml:ink>
</file>

<file path=ppt/ink/ink6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7.772"/>
    </inkml:context>
    <inkml:brush xml:id="br0">
      <inkml:brushProperty name="width" value="0.025" units="cm"/>
      <inkml:brushProperty name="height" value="0.025" units="cm"/>
    </inkml:brush>
  </inkml:definitions>
  <inkml:trace contextRef="#ctx0" brushRef="#br0">1 112 18033,'0'0'1671,"2"-10"630,0 6-2108,-1 0-1,1 0 1,-1 0 0,1 0 0,0 0-1,0 0 1,1 0 0,-1 0 0,1 1 0,0-1-1,0 1 1,0 0 0,0 0 0,1 0-1,-1 1 1,1-1 0,0 1 0,0-1 0,0 1-1,0 0 1,0 1 0,0-1 0,0 1-1,1 0 1,-1 0 0,6-1 0,28-6 79,0 1 0,1 2 1,-1 2-1,1 1 0,0 2 0,-1 2 1,39 6-1,-74-8-276,-1 1 1,1-1-1,-1 0 1,1 1 0,-1 0-1,1-1 1,-1 1-1,0 0 1,0 0-1,1 0 1,-1 1-1,0-1 1,0 0-1,0 1 1,0-1-1,0 1 1,-1 0 0,1 0-1,0 0 1,-1 0-1,1 0 1,-1 0-1,0 0 1,0 0-1,0 0 1,0 1-1,0-1 1,0 0-1,0 1 1,0 3 0,-2-2 76,1 1 1,-1-1 0,0 1 0,0-1 0,0 0 0,-1 1-1,1-1 1,-1 0 0,0 0 0,0 0 0,-1 0-1,1-1 1,-1 1 0,0 0 0,0-1 0,-3 3 0,3-2-69,-72 66 978,68-64-1213,0 0 0,0-1 1,-1 0-1,1 0 1,-2-1-1,1 0 0,0 0 1,-18 4-1,41-26-11077,8-3 4207</inkml:trace>
</inkml:ink>
</file>

<file path=ppt/ink/ink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4.182"/>
    </inkml:context>
    <inkml:brush xml:id="br0">
      <inkml:brushProperty name="width" value="0.025" units="cm"/>
      <inkml:brushProperty name="height" value="0.025" units="cm"/>
    </inkml:brush>
  </inkml:definitions>
  <inkml:trace contextRef="#ctx0" brushRef="#br0">4 18 12396,'-3'8'3907,"3"-5"-2625,0-1-994,13 1 32,18-3 257,9 0-321,17 0-192,14-3-416,7-6-1346,7 0-1537,-4-4-2050</inkml:trace>
</inkml:ink>
</file>

<file path=ppt/ink/ink6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8.132"/>
    </inkml:context>
    <inkml:brush xml:id="br0">
      <inkml:brushProperty name="width" value="0.025" units="cm"/>
      <inkml:brushProperty name="height" value="0.025" units="cm"/>
    </inkml:brush>
  </inkml:definitions>
  <inkml:trace contextRef="#ctx0" brushRef="#br0">36 0 15310,'0'0'14606,"-9"50"-13453,0-20-96,1 0-416,3 0-641,0-3 0,5-1 0,0-4-128,0-9-2563</inkml:trace>
</inkml:ink>
</file>

<file path=ppt/ink/ink6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8.882"/>
    </inkml:context>
    <inkml:brush xml:id="br0">
      <inkml:brushProperty name="width" value="0.025" units="cm"/>
      <inkml:brushProperty name="height" value="0.025" units="cm"/>
    </inkml:brush>
  </inkml:definitions>
  <inkml:trace contextRef="#ctx0" brushRef="#br0">169 133 2338,'5'-8'13901,"-4"6"-13265,24-48 5970,-25 47-6304,1 1-1,0 0 1,-1 0 0,0-1-1,1 1 1,-1 0 0,0 0-1,0-1 1,0 1 0,-1-4 0,1 5-200,-1 0 1,1 0-1,0 0 1,-1 0-1,1 1 1,-1-1-1,1 0 1,-1 0-1,1 1 1,-1-1-1,0 0 1,1 1 0,-1-1-1,0 1 1,0-1-1,0 1 1,1-1-1,-1 1 1,0-1-1,0 1 1,0 0-1,0-1 1,0 1 0,1 0-1,-1 0 1,0 0-1,-1 0 1,-5 0-42,1 0 0,0 0 0,0 1 0,0 0 0,0 0 0,0 0 0,1 1 0,-1 0 0,0 0 0,1 1 0,-1-1 1,1 1-1,0 0 0,0 1 0,0-1 0,0 1 0,-7 7 0,7-5-88,-1 0 0,0 0 0,1 0 0,0 1 0,1-1 0,0 1 0,0 0-1,0 1 1,1-1 0,0 1 0,0 0 0,-3 14 0,6-22 1,0 1-1,0 0 1,0-1 0,0 1-1,0 0 1,-1-1 0,1 1-1,0 0 1,0-1-1,1 1 1,-1 0 0,0-1-1,0 1 1,0 0 0,0-1-1,1 1 1,-1 0-1,0-1 1,0 1 0,1-1-1,-1 1 1,1 0 0,-1-1-1,0 1 1,1-1-1,-1 1 1,1-1 0,-1 1-1,1-1 1,-1 0 0,1 1-1,0-1 1,-1 0-1,1 1 1,-1-1 0,2 0-1,1 1 1,-1-1 0,1 0 0,0 0 0,-1 0 0,1-1-1,0 1 1,-1-1 0,1 1 0,4-3 0,52-25-157,-43 17-54,28-15-916,-41 25 1038,-1 0 0,0 0-1,1 0 1,-1 0 0,0 0-1,1 0 1,-1 1 0,1-1-1,-1 1 1,1 0 0,-1 0-1,1 0 1,-1 0 0,1 0-1,2 1 1,-3 1 88,-1 0 0,0 0 0,1 0 0,-1 1 1,0-1-1,0 0 0,-1 1 0,1-1 0,0 0 0,-1 1 0,0-1 0,1 1 0,-1-1 0,0 1 0,0 0 1,0-1-1,-1 1 0,0 3 0,1 3 36,-1 23 318,-2 1-1,0-1 1,-3 0 0,0 0-1,-18 49 1,15-57 215,0 0 0,-2 0-1,-1-1 1,-1-1 0,0 0 0,-2-1-1,-26 30 1,39-50-507,1 1-3,-1 1 0,0-1 0,0 0 0,0 0 1,0 1-1,0-2 0,-1 1 0,1 0 0,-1 0 0,1-1 1,-1 1-1,0-1 0,1 0 0,-1 0 0,0 0 1,0 0-1,0 0 0,-6 0 0,8-2-44,0 0-1,1 0 0,-1-1 1,0 1-1,0 0 1,1 0-1,-1 0 1,0-1-1,1 1 1,0 0-1,-1-1 0,1 1 1,0 0-1,-1-1 1,1 1-1,0 0 1,0-1-1,0 1 1,0-1-1,1 1 0,-1-2 1,4-33-465,1 19 358,0 1-1,0 0 1,2 0-1,0 0 0,1 1 1,1 0-1,0 0 0,15-17 1,0 3 116,0 2 1,54-46 0,6 8 78,34-29 20,-102 79-75,-1 0 0,0-1 0,-1-1 0,20-29 0,-24 19 11,-10 26-31,0 1 1,0-1-1,0 0 1,0 1-1,0-1 1,0 1-1,-1-1 1,1 1-1,0-1 1,0 0-1,-1 1 0,1-1 1,0 1-1,0-1 1,-1 1-1,1-1 1,-1 1-1,1-1 1,0 1-1,-1 0 0,1-1 1,-1 1-1,1 0 1,-1-1-1,0 0 1,-2 1-6,1 0 1,-1-1-1,1 1 0,-1 0 1,0 0-1,1 0 1,-1 1-1,1-1 1,-1 0-1,1 1 1,-1 0-1,1 0 0,0 0 1,-1 0-1,1 0 1,0 0-1,-4 3 1,-9 6 23,0 0 0,1 2 0,0-1 1,1 2-1,0 0 0,1 1 0,0 0 0,1 0 1,1 2-1,0-1 0,1 1 0,1 0 0,-8 22 1,15-36-56,1-1 0,-1 1 1,1-1-1,-1 0 1,1 1-1,-1-1 0,1 1 1,0 0-1,0-1 1,0 1-1,0-1 1,0 1-1,0-1 0,0 1 1,0-1-1,1 1 1,-1-1-1,0 1 0,1-1 1,0 1-1,-1-1 1,1 1-1,0-1 0,-1 0 1,1 0-1,0 1 1,0-1-1,0 0 1,0 0-1,1 0 0,-1 0 1,0 0-1,0 0 1,0 0-1,1 0 0,-1-1 1,1 1-1,-1 0 1,2 0-1,4 0-625,0 0-1,0 0 1,1-1-1,-1 0 0,0-1 1,0 1-1,12-3 1,23-11-4849,2-9-3123</inkml:trace>
</inkml:ink>
</file>

<file path=ppt/ink/ink6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9.227"/>
    </inkml:context>
    <inkml:brush xml:id="br0">
      <inkml:brushProperty name="width" value="0.025" units="cm"/>
      <inkml:brushProperty name="height" value="0.025" units="cm"/>
    </inkml:brush>
  </inkml:definitions>
  <inkml:trace contextRef="#ctx0" brushRef="#br0">138 0 14542,'0'0'5231,"-8"3"-3058,-1-1-1841,0 2 1,0-1-1,1 1 0,-1 0 1,1 1-1,0 0 0,0 1 1,1-1-1,0 1 0,0 1 1,0-1-1,1 1 0,0 0 0,0 1 1,-8 13-1,13-20-350,1 0-1,0-1 1,0 1-1,0 0 1,0 0-1,0-1 1,-1 1-1,1 0 1,0-1-1,1 1 1,-1 0-1,0-1 1,0 1-1,0 0 1,0 0-1,1-1 1,-1 1-1,0 0 1,0-1 0,1 1-1,-1-1 1,0 1-1,1 0 1,-1-1-1,1 1 1,-1-1-1,1 1 1,-1-1-1,1 0 1,0 1-1,-1-1 1,1 1-1,-1-1 1,1 0-1,0 1 1,-1-1-1,1 0 1,0 0-1,-1 0 1,1 0-1,0 1 1,-1-1-1,1 0 1,0 0 0,0 0-1,-1 0 1,2-1-1,45 3-494,-35-2 93,7 0 20,-10 0 356,0-1 1,0 2 0,0-1 0,0 1-1,0 0 1,-1 1 0,1 0 0,0 1 0,-1 0-1,16 7 1,-23-9 87,0 0-1,0 0 1,0-1 0,0 1-1,-1 0 1,1 0 0,0 0-1,-1 0 1,1 0-1,-1 0 1,1 0 0,-1 0-1,1 1 1,-1-1-1,0 0 1,0 0 0,0 0-1,1 0 1,-1 1 0,0-1-1,0 0 1,0 0-1,-1 0 1,1 0 0,0 1-1,0-1 1,-1 0-1,1 0 1,0 0 0,-1 0-1,0 0 1,1 0 0,-1 0-1,1 0 1,-1 0-1,0 0 1,0 0 0,1 0-1,-1 0 1,0-1-1,0 1 1,-1 1 0,-41 28 2114,42-29-2135,-17 9 597,8-3-535,-1 0 0,1-1 0,-2 0-1,1-1 1,-1-1 0,1 1 0,-1-2-1,-18 4 1,33-17-5135,42-39-4410,-13 13 2739</inkml:trace>
</inkml:ink>
</file>

<file path=ppt/ink/ink6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9.866"/>
    </inkml:context>
    <inkml:brush xml:id="br0">
      <inkml:brushProperty name="width" value="0.025" units="cm"/>
      <inkml:brushProperty name="height" value="0.025" units="cm"/>
    </inkml:brush>
  </inkml:definitions>
  <inkml:trace contextRef="#ctx0" brushRef="#br0">117 0 15567,'0'0'10313,"2"10"-8935,-2 0-1185,1 0 0,-2 0 0,1 1 0,-1-1 0,-1 0 0,0-1 0,0 1 0,-5 12 0,-37 82 1024,32-80-877,1 0 0,1 1 0,1 0 1,-8 36-1,17-61-331,0 1 0,0-1 0,0 0 0,-1 1 1,1-1-1,0 0 0,0 1 0,0-1 0,0 0 0,0 1 0,0-1 0,0 1 1,0-1-1,0 0 0,0 1 0,0-1 0,0 1 0,0-1 0,0 0 1,0 1-1,0-1 0,0 0 0,1 1 0,-1-1 0,0 0 0,0 1 1,0-1-1,1 0 0,-1 1 0,0-1 0,0 0 0,1 1 0,-1-1 0,0 0 1,1 0-1,-1 1 0,0-1 0,1 0 0,13-8 204,13-23-190,15-62-514,-28 59 296,-8 27-464,-6 11 648,1 0-1,-1 0 1,1-1-1,0 1 0,-1 0 1,2 0-1,-1 0 1,0-1-1,1 1 1,0-1-1,0 1 1,0-1-1,0 0 1,0 1-1,1-1 0,-1 0 1,1-1-1,0 1 1,0 0-1,0-1 1,0 0-1,0 0 1,1 1-1,-1-2 1,1 1-1,4 1 1,-3-1 20,1-1 1,0 0 0,-1-1-1,1 1 1,-1-1-1,1 0 1,0 0 0,-1-1-1,1 0 1,-1 0 0,1 0-1,-1-1 1,1 1 0,-1-1-1,0-1 1,0 1 0,0-1-1,5-3 1,3-1 10,-2-1 1,1-1-1,-1 1 0,0-2 0,-1 1 1,0-2-1,-1 1 0,0-1 1,8-13-1,-55 63 220,30-30-158,0 0 0,1 1 0,1 0 0,0 1 0,0-1 0,1 1 0,0 0 0,1 1 0,0-1 0,-4 20 0,8-31-77,0 1 0,0 0 0,0-1-1,0 1 1,0 0 0,0-1-1,0 1 1,0 0 0,1 0 0,-1-1-1,0 1 1,0 0 0,1-1 0,-1 1-1,0-1 1,1 1 0,-1 0 0,0-1-1,1 1 1,-1-1 0,1 1 0,-1-1-1,1 1 1,-1-1 0,1 1 0,-1-1-1,1 0 1,0 1 0,-1-1 0,1 0-1,0 1 1,28 0 143,-20-3-133,0 0 0,-1 0 0,1-1-1,11-6 1,4-4-106,-2-1-1,32-25 1,-47 34 18,-1-1-1,0 0 1,0 0 0,0-1 0,0 1-1,-1-1 1,0 0 0,-1-1 0,0 1-1,0-1 1,5-13 0,-20 28-83,-5 10 173,9-7 35,0 0-1,1 0 1,-1 0-1,2 1 0,0 0 1,0 0-1,1 0 1,0 1-1,1 0 1,0-1-1,1 1 1,1 0-1,-1 15 1,2-26-145,0 0-1,0 0 1,1 0 0,-1-1 0,1 1 0,-1 0-1,0 0 1,1 0 0,-1 0 0,1-1 0,0 1-1,-1 0 1,1-1 0,0 1 0,-1 0-1,1-1 1,0 1 0,0-1 0,-1 1 0,1-1-1,0 0 1,0 1 0,0-1 0,0 0 0,0 1-1,-1-1 1,1 0 0,0 0 0,0 0 0,1 0-1,-1 0-315,1 0 0,-1 0 0,0 0 0,0 0 0,0 0 0,0 0 0,1-1 0,-1 1 0,0 0-1,0-1 1,0 1 0,0-1 0,0 1 0,0-1 0,0 0 0,1 0 0,12-16-7545</inkml:trace>
</inkml:ink>
</file>

<file path=ppt/ink/ink6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0.196"/>
    </inkml:context>
    <inkml:brush xml:id="br0">
      <inkml:brushProperty name="width" value="0.025" units="cm"/>
      <inkml:brushProperty name="height" value="0.025" units="cm"/>
    </inkml:brush>
  </inkml:definitions>
  <inkml:trace contextRef="#ctx0" brushRef="#br0">1 1 18481,'0'0'4645</inkml:trace>
</inkml:ink>
</file>

<file path=ppt/ink/ink6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0.632"/>
    </inkml:context>
    <inkml:brush xml:id="br0">
      <inkml:brushProperty name="width" value="0.025" units="cm"/>
      <inkml:brushProperty name="height" value="0.025" units="cm"/>
    </inkml:brush>
  </inkml:definitions>
  <inkml:trace contextRef="#ctx0" brushRef="#br0">234 0 18802,'0'0'3603,"-9"1"-976,2 0-2360,1 1 0,0-1 1,0 1-1,0 0 0,1 0 1,-1 1-1,0-1 0,1 1 1,0 1-1,-1-1 1,1 1-1,0 0 0,1 0 1,-1 0-1,1 1 0,0-1 1,0 1-1,0 0 0,1 0 1,0 1-1,0-1 0,0 1 1,0-1-1,-2 11 0,-1 32 141,14 24-4019,-4-56 1877,-2 1 0,1 27 0,-3-38 1647,-1-1 0,0 1 0,1 0 0,-2-1 0,1 1 0,-1-1 0,0 1 0,0-1 0,0 0 0,-1 0 0,-5 8 0,-33 34 632,39-44-324,-1 0 1,0-1-1,0 1 1,0-1-1,-1 0 1,1 0 0,0 0-1,-1 0 1,1-1-1,-1 1 1,0-1-1,1 0 1,-7 1 0,10-4-131,0 0 1,1 1 0,-1-1 0,0 0 0,1 1 0,-1-1 0,1 1 0,-1-1 0,1 0-1,0 1 1,-1-1 0,1 1 0,2-2 0,15-19-67,2 1 0,0 1 0,1 0 0,30-19-1,20-19 28,-60 48-47,70-70 33,-73 71-35,0 0-1,0-1 1,-1 0 0,-1 0-1,0 0 1,0-1 0,4-12-1,-10 22 4,1 0-1,-1 0 1,1 0-1,-1 0 1,0 0 0,1 0-1,-1 0 1,0-1-1,0 1 1,0 0-1,0 0 1,0 0-1,0 0 1,0 0 0,0 0-1,0 0 1,-1 0-1,0-2 1,1 2 3,-1 1 0,1 0 0,-1 0 0,1-1 0,-1 1 0,1 0 0,-1 0 0,1 0 1,-1 0-1,1 0 0,-1 0 0,1 0 0,-1 0 0,1 0 0,-1 0 0,1 0 0,-1 0 0,1 0 1,-1 0-1,1 0 0,-1 1 0,1-1 0,-1 0 0,1 0 0,-1 1 0,0-1 0,-33 27 478,28-21-386,1 0 0,-1 1-1,1 0 1,1 0 0,-1 1-1,1-1 1,0 1 0,1 0-1,-1 0 1,2 0 0,-1 1-1,1-1 1,-1 13 0,3-20-91,1 0 1,0 0-1,-1 0 1,1 0-1,-1-1 1,1 1-1,0 0 1,0 0 0,0 0-1,0 0 1,-1-1-1,1 1 1,0 0-1,0-1 1,0 1-1,0-1 1,1 1-1,-1-1 1,0 1-1,0-1 1,0 0 0,0 0-1,0 0 1,0 1-1,1-1 1,-1 0-1,0 0 1,0 0-1,0-1 1,2 1-1,41-3 160,-21-3-588,-1-1-1,36-15 0,-34 12-469,47-13 0,-70 23 919,-1-1 0,1 1-1,0-1 1,-1 1 0,1 0 0,0 0 0,-1-1 0,1 1-1,0 0 1,0 0 0,-1 0 0,1 0 0,0 0-1,0 0 1,-1 0 0,1 0 0,0 0 0,0 0-1,-1 1 1,1-1 0,0 0 0,0 0 0,-1 1 0,1-1-1,0 0 1,-1 1 0,1-1 0,-1 1 0,1-1-1,0 1 1,-1-1 0,1 1 0,-1-1 0,1 1-1,-1 0 1,0-1 0,1 1 0,-1-1 0,0 1-1,1 0 1,-1 1 0,-6 33 2571,5-33-2459,0 1 1,0-1-1,0 1 0,0 0 1,1 0-1,-1-1 0,1 1 1,0 0-1,0 0 0,0-1 1,1 6-1,2-7-217,0-1-1,0 0 1,0 0 0,1 0-1,-1 0 1,0 0 0,0 0-1,0-1 1,0 0-1,0 0 1,1 0 0,-1 0-1,4-2 1,10-7-6167,-10 2-2012</inkml:trace>
</inkml:ink>
</file>

<file path=ppt/ink/ink6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1.240"/>
    </inkml:context>
    <inkml:brush xml:id="br0">
      <inkml:brushProperty name="width" value="0.025" units="cm"/>
      <inkml:brushProperty name="height" value="0.025" units="cm"/>
    </inkml:brush>
  </inkml:definitions>
  <inkml:trace contextRef="#ctx0" brushRef="#br0">230 39 15182,'0'0'9220,"-12"-6"-6572,-2 0-2172,0 1 0,0 0 1,-1 1-1,1 0 1,-18-1-1,28 4-433,-1 0 1,1 0-1,-1 1 0,1 0 0,-1 0 1,1 0-1,-1 0 0,1 1 0,-1 0 0,1 0 1,-1 0-1,1 0 0,0 1 0,0 0 1,0 0-1,0 0 0,0 0 0,0 0 0,0 1 1,0 0-1,1 0 0,0 0 0,-1 0 1,1 0-1,-4 7 0,7-9-62,-1-1 0,1 1 1,-1 0-1,1 0 0,-1 0 0,1 0 1,-1 0-1,1 0 0,0 0 0,0 0 0,0 1 1,-1-1-1,1 0 0,0 0 0,0 0 1,0 0-1,1 0 0,-1 0 0,0 0 0,0 0 1,1 0-1,-1 0 0,0 0 0,1 0 1,-1 0-1,1 0 0,-1 0 0,1 0 0,0 0 1,-1 0-1,1-1 0,0 1 0,0 0 0,-1 0 1,1-1-1,0 1 0,0 0 0,0-1 1,0 1-1,0-1 0,0 1 0,0-1 0,0 0 1,0 1-1,2-1 0,7 3-179,0-1 1,1 0-1,20 1 0,-14-1 70,3 1-32,-1 0 1,1 2-1,-1 0 1,25 11-1,-40-14 135,0 0 0,0 0 0,0 0 0,-1 0 0,1 1 0,-1 0 0,0-1 0,0 1 0,0 0 1,0 1-1,0-1 0,3 4 0,-6-4 43,1-1 0,0 0 0,0 0 0,-1 1 0,1-1 0,-1 0 0,1 1 0,-1-1 0,0 0 0,0 1 0,0-1 0,-1 0 1,1 1-1,0-1 0,-1 0 0,0 1 0,1-1 0,-1 0 0,0 0 0,0 0 0,0 1 0,-1-1 0,-1 3 0,-3 1 138,1 0 0,-1 0 0,0-1 0,0 0 0,-1 0 0,0 0 0,1-1-1,-2 0 1,1 0 0,0-1 0,-1 0 0,1 0 0,-1-1 0,0 0 0,0 0-1,0-1 1,0 0 0,0-1 0,-8 1 0,15-1-172,1 0-1,0 0 1,-1 0-1,1 0 1,0 0 0,-1 0-1,1 0 1,0 0-1,-1 0 1,1 0 0,0 0-1,-1 0 1,1 0-1,0 0 1,-1-1 0,1 1-1,0 0 1,-1 0-1,1 0 1,0 0-1,-1-1 1,1 1 0,0 0-1,0 0 1,-1 0-1,1-1 1,0 1 0,0 0-1,0-1 1,-1 1-1,1 0 1,0 0 0,0-1-1,0 1 1,0 0-1,0-1 1,-1 0 0,8-13-1251,17-11-1525,91-51-12193,-71 49 6465</inkml:trace>
</inkml:ink>
</file>

<file path=ppt/ink/ink6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1.614"/>
    </inkml:context>
    <inkml:brush xml:id="br0">
      <inkml:brushProperty name="width" value="0.025" units="cm"/>
      <inkml:brushProperty name="height" value="0.025" units="cm"/>
    </inkml:brush>
  </inkml:definitions>
  <inkml:trace contextRef="#ctx0" brushRef="#br0">36 0 10250,'0'0'11269,"-3"10"-9593,-3 5-1155,0-2 590,1 0 0,1 1 0,0-1 0,-4 28-1,8-40-1071,0-1-1,0 1 0,0 0 1,1-1-1,-1 1 0,0-1 1,0 1-1,0 0 0,0-1 1,1 1-1,-1 0 0,0-1 1,0 1-1,1-1 0,-1 1 1,0-1-1,1 1 0,-1-1 1,1 1-1,-1-1 0,1 1 1,-1-1-1,1 0 0,-1 1 1,1-1-1,-1 0 0,1 1 1,0-1-1,-1 0 0,2 1 1,26 0 368,25-15-214,23-21-165,-47 20-347,60-19 1,-88 34 319,-1-1 0,1 1 0,-1 0 0,1-1 0,-1 1 0,1 0 0,0 0 0,-1 0 0,1 0 0,-1-1 0,1 1-1,0 0 1,-1 0 0,1 0 0,0 0 0,-1 0 0,1 1 0,0-1 0,-1 0 0,1 0 0,-1 0 0,1 0 0,-1 1 0,1-1 0,0 0 0,-1 1 0,1-1 0,-1 0-1,1 1 1,-1-1 0,1 1 0,-1-1 0,0 1 0,1-1 0,-1 1 0,1-1 0,-1 1 0,0-1 0,0 1 0,1-1 0,-1 1 0,0 0 0,0-1 0,0 1 0,1-1-1,-1 1 1,0 0 0,0-1 0,0 1 0,0 0 0,0-1 0,0 1 0,-1-1 0,1 1 0,0 1 0,-15 49 497,4-13 254,12-38-711,1 1 0,-1-1 0,0 0 1,1 0-1,-1 0 0,0 1 0,1-1 1,-1-1-1,0 1 0,1 0 0,-1 0 0,0 0 1,1-1-1,-1 1 0,0 0 0,0-1 1,2 0-1,19-10-316,0-2 1,-1 0-1,34-28 0,-14 10-5150,-37 28 3900,0 1-538</inkml:trace>
</inkml:ink>
</file>

<file path=ppt/ink/ink6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2.144"/>
    </inkml:context>
    <inkml:brush xml:id="br0">
      <inkml:brushProperty name="width" value="0.025" units="cm"/>
      <inkml:brushProperty name="height" value="0.025" units="cm"/>
    </inkml:brush>
  </inkml:definitions>
  <inkml:trace contextRef="#ctx0" brushRef="#br0">187 161 21492,'0'0'3769,"-3"-9"-261,-11-28-1095,13 36-2376,0-1 0,0 1 1,0-1-1,0 1 1,-1-1-1,1 1 1,-1 0-1,1-1 1,-1 1-1,1 0 1,-1 0-1,0 0 1,1 0-1,-1 1 1,0-1-1,0 0 1,0 1-1,1-1 1,-1 1-1,0 0 1,0-1-1,0 1 1,0 0-1,0 0 1,0 0-1,0 1 1,0-1-1,0 0 1,0 1-1,1-1 1,-1 1-1,-2 0 1,-2 1 5,0 0 1,0 1-1,0 0 1,0 0-1,1 0 1,-1 0-1,-6 7 1,4-3-44,1 1 0,0 0 0,0 0 0,-9 17 0,14-22 0,0 0 0,0 0 0,1 0 0,-1 0 0,1 0 0,0 1 0,0-1 0,0 0 0,1 0 0,-1 1 0,1-1 0,0 1 0,0-1 0,0 0 0,0 1 0,0-1 0,1 0 0,-1 1 0,3 3 0,-2-5 0,1 1 0,0-2 0,0 1 0,0 0 0,0 0 0,1-1 0,-1 1 0,0-1 0,1 0 0,-1 1 0,1-1 0,-1 0 0,1-1 0,0 1 0,-1 0 0,1-1 0,0 1 0,-1-1 0,1 0 0,5 0 0,58-4 0,-52 1 0,1-1 0,-1-1 0,0 0 0,-1-1 0,1 0 0,-1-1 0,0 0 0,-1-1 0,0-1 0,11-9 0,-9 6 0,-1 0 0,-1 0 0,0-1 0,0-1 0,-2 0 0,1-1 0,-2 0 0,8-16 0,-16 28 0,1-1 0,-1 1 0,0 0 0,0-1 0,0 1 0,-1-1 0,1 1 0,-1-1 0,0-5 0,0 9 0,0-1 0,0 0 0,0 0 0,-1 1 0,1-1 0,0 0 0,-1 1 0,1-1 0,0 0 0,-1 1 0,1-1 0,-1 1 0,1-1 0,-1 1 0,1-1 0,-1 1 0,0-1 0,1 1 0,-1-1 0,1 1 0,-1 0 0,0-1 0,0 1 0,1 0 0,-1 0 0,0-1 0,1 1 0,-1 0 0,0 0 0,0 0 0,1 0 0,-1 0 0,0 0 0,0 0 0,1 0 0,-1 0 0,0 0 0,1 1 0,-1-1 0,0 0 0,0 0 0,1 1 0,-1-1 0,0 0 0,1 1 0,-1-1 0,1 1 0,-1-1 0,0 2 0,-8 3-184,1 1-1,0 0 1,0 1-1,1 0 1,0 0 0,0 0-1,1 1 1,0 0-1,0 1 1,1-1-1,0 1 1,1 0 0,-1 0-1,2 1 1,-1-1-1,2 1 1,-1-1 0,1 1-1,0 0 1,1 0-1,0 20 1,9-17-8470,12-9-7975</inkml:trace>
</inkml:ink>
</file>

<file path=ppt/ink/ink6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3.434"/>
    </inkml:context>
    <inkml:brush xml:id="br0">
      <inkml:brushProperty name="width" value="0.025" units="cm"/>
      <inkml:brushProperty name="height" value="0.025" units="cm"/>
    </inkml:brush>
  </inkml:definitions>
  <inkml:trace contextRef="#ctx0" brushRef="#br0">31 58 13132,'8'-27'2033,"1"-3"6852,-20 53-2843,3-5-5824,2 1-1,0 0 1,1 1-1,1-1 0,1 1 1,-2 31-1,5-51-213,0 1-1,0 0 1,0-1 0,0 1 0,0 0 0,0-1-1,0 1 1,1 0 0,-1-1 0,0 1-1,0 0 1,0-1 0,1 1 0,-1-1 0,0 1-1,1 0 1,-1-1 0,0 1 0,1-1-1,-1 1 1,1-1 0,-1 1 0,1-1 0,-1 0-1,1 1 1,-1-1 0,1 0 0,-1 1 0,1-1-1,0 0 1,0 1 0,23-4 147,22-22 52,-21 4-189,-1-2 0,-1 0 0,-1-1 0,34-48-1,-94 173-541,34-90 477,2-4 87,-1-1 0,1 0 0,0 1 0,1-1 0,0 1 0,-1 8 0,2-14-23,0 0 0,0 0 0,0 0 0,0 0 0,0 0 0,1-1 0,-1 1 0,0 0 0,1 0 0,-1 0 0,0 0 0,1-1 0,-1 1 0,1 0 0,-1 0 0,1-1-1,0 1 1,-1 0 0,1-1 0,1 2 0,-1-2 5,1 1 0,0 0-1,0-1 1,0 1 0,-1-1-1,1 1 1,0-1 0,0 0-1,0 0 1,0 0 0,-1 0-1,1 0 1,4-1 0,17-6 30,0 0 1,0-2 0,-1 0 0,0-2-1,-1 0 1,0-1 0,19-16 0,-1 4-23,12-4-58,-56 54-59,-39 61 214,44-86-123,0-1 0,-1 0 0,1 0 1,0 1-1,0-1 0,0 0 0,0 0 0,0 1 0,0-1 0,0 0 0,0 0 1,0 1-1,0-1 0,0 0 0,0 0 0,1 1 0,-1-1 0,0 0 0,0 0 1,0 1-1,0-1 0,0 0 0,0 0 0,0 0 0,1 1 0,-1-1 0,0 0 1,0 0-1,0 0 0,1 0 0,-1 1 0,0-1 0,0 0 0,0 0 0,1 0 1,-1 0-1,0 0 0,0 0 0,1 0 0,-1 0 0,0 0 0,0 0 0,1 0 1,-1 0-1,0 0 0,0 0 0,1 0 0,-1 0 0,0 0 0,0 0 0,1 0 1,-1 0-1,10-1-34,58-24-3971,-24 4-8000,-21 9-2195</inkml:trace>
</inkml:ink>
</file>

<file path=ppt/ink/ink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4.510"/>
    </inkml:context>
    <inkml:brush xml:id="br0">
      <inkml:brushProperty name="width" value="0.025" units="cm"/>
      <inkml:brushProperty name="height" value="0.025" units="cm"/>
    </inkml:brush>
  </inkml:definitions>
  <inkml:trace contextRef="#ctx0" brushRef="#br0">0 57 17905,'0'0'3619,"63"-25"-3683,-32 15-1409,3-2-1154,-1 7-864,0 0-609,-5 5-5285</inkml:trace>
</inkml:ink>
</file>

<file path=ppt/ink/ink6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3.780"/>
    </inkml:context>
    <inkml:brush xml:id="br0">
      <inkml:brushProperty name="width" value="0.025" units="cm"/>
      <inkml:brushProperty name="height" value="0.025" units="cm"/>
    </inkml:brush>
  </inkml:definitions>
  <inkml:trace contextRef="#ctx0" brushRef="#br0">87 97 18642,'0'0'11990,"-9"5"-11926,2-1-31,-1 1 0,1 1 1,1-1-1,-1 1 0,-11 13 1,15-16-8,1 0 0,-1 0 0,1 1 0,0-1 0,0 1 0,0-1 0,1 1 0,-1 0 0,1-1 0,0 1 0,0 0 0,0 0 0,0 0 0,1 0 0,-1 0 0,1 0 0,0 0 0,1 7 0,0-10-15,0 0 1,0 0 0,-1 0 0,1-1-1,0 1 1,0 0 0,0 0-1,0-1 1,0 1 0,0-1 0,0 1-1,0-1 1,0 1 0,0-1-1,0 0 1,0 1 0,0-1 0,1 0-1,-1 0 1,0 0 0,0 0-1,0 0 1,0 0 0,0 0 0,2 0-1,32-4 160,-20 0-142,1-1 0,-1 0 1,0-1-1,-1-1 0,18-10 1,69-49-33,-89 58 27,4-3 0,47-35 177,-58 42-166,0 0 0,0-1 0,-1 0 1,0 0-1,0 0 0,0 0 0,0 0 0,-1-1 1,4-6-1,-22 18-14,2 6-126,0 2 1,0-1-1,1 2 0,1 0 0,1 0 0,-13 24 1,19-31-1506,1-1 1,0 1 0,0 0 0,0 0 0,-1 12 0,3-11-9933</inkml:trace>
</inkml:ink>
</file>

<file path=ppt/ink/ink6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4.360"/>
    </inkml:context>
    <inkml:brush xml:id="br0">
      <inkml:brushProperty name="width" value="0.025" units="cm"/>
      <inkml:brushProperty name="height" value="0.025" units="cm"/>
    </inkml:brush>
  </inkml:definitions>
  <inkml:trace contextRef="#ctx0" brushRef="#br0">167 261 12107,'0'0'6796,"3"-9"-3475,0 1-2998,-1 3 349,0-1-1,0-1 1,0 1-1,-1 0 0,2-11 1,-3 15-585,0 1 0,0 0 1,0 0-1,0 0 1,0-1-1,-1 1 0,1 0 1,0 0-1,-1 0 1,1-1-1,0 1 0,-1 0 1,0 0-1,1 0 0,-1 0 1,0 0-1,1 0 1,-1 0-1,0 0 0,0 0 1,0 0-1,0 1 1,0-1-1,0 0 0,0 1 1,0-1-1,0 0 1,0 1-1,0-1 0,0 1 1,-1 0-1,1-1 0,0 1 1,0 0-1,0 0 1,-1 0-1,1 0 0,0 0 1,-3 0-1,-2 0-51,0 1-1,0 0 0,0 0 1,0 1-1,0-1 1,0 1-1,0 1 1,1-1-1,-1 1 0,1 0 1,-1 0-1,1 1 1,0-1-1,-7 8 0,6-5-30,0 0 0,0 0-1,1 0 1,0 0-1,0 1 1,0 0 0,1 0-1,0 1 1,1-1-1,-5 14 1,7-21-5,1 1 1,0 0-1,0 0 1,-1 0-1,1-1 0,0 1 1,0 0-1,0 0 1,0 0-1,0 0 0,0-1 1,0 1-1,0 0 1,0 0-1,0 0 0,1 0 1,-1-1-1,0 1 0,0 0 1,1 0-1,-1-1 1,1 1-1,-1 0 0,0 0 1,1-1-1,0 1 1,-1 0-1,1-1 0,-1 1 1,1-1-1,1 2 1,0-2 9,0 1 1,0 0 0,1-1 0,-1 1 0,0-1-1,1 0 1,-1 0 0,0 0 0,0 0-1,1 0 1,3-1 0,6-1 47,0-1 0,0-1 0,19-8 0,8-7-18,0-2 0,58-42-1,-75 47 178,-1-2 0,0 0 0,-2-1-1,0-1 1,23-31 0,-41 49-192,2-1-5,-1 1 0,0-1-1,0 1 1,-1-1 0,1 0-1,-1 0 1,1 0 0,-1 0-1,0 0 1,0 0-1,0 0 1,0-1 0,-1 1-1,1-7 1,-2 10-20,0 0 0,0 0 0,0 0 0,0 0 0,0 0 0,0 0 0,0 0 0,0 0 0,0 0 0,1 0 0,-1 1 0,0-1 0,0 0 0,0 1 0,0-1 0,0 0 0,0 1 0,1-1 0,-1 1 0,0-1 0,0 1 0,1 0 0,-1-1 0,0 1 0,1 0 0,-2 0 0,-20 19 0,-4 8-1415,-40 56-1,59-74 950,1-1 0,0 1 0,0 0-1,2 1 1,-1-1 0,1 1 0,0 0-1,1 0 1,1 0 0,-3 17-1,9-13-4994,14-9-1778</inkml:trace>
</inkml:ink>
</file>

<file path=ppt/ink/ink6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4.748"/>
    </inkml:context>
    <inkml:brush xml:id="br0">
      <inkml:brushProperty name="width" value="0.025" units="cm"/>
      <inkml:brushProperty name="height" value="0.025" units="cm"/>
    </inkml:brush>
  </inkml:definitions>
  <inkml:trace contextRef="#ctx0" brushRef="#br0">165 1 8680,'0'0'15530,"-11"0"-13694,4 1-1695,0 0 0,0 1 1,0 0-1,0 0 0,0 0 0,0 1 0,0 0 1,1 0-1,0 1 0,-1 0 0,1 0 0,1 0 1,-1 1-1,1-1 0,-1 2 0,1-1 0,1 0 1,-1 1-1,-3 6 0,-16 35 794,23-46-932,1 0-1,-1-1 0,1 1 0,-1 0 1,1 0-1,0 0 0,-1 0 1,1 0-1,0 0 0,-1 0 1,1 0-1,0 0 0,0 0 0,0 0 1,0 0-1,0 0 0,0 0 1,0 0-1,1 0 0,-1 0 1,0 0-1,1 0 0,-1 0 0,0 0 1,1 0-1,-1 0 0,1-1 1,-1 1-1,1 0 0,0 0 1,-1 0-1,1-1 0,0 1 0,-1 0 1,1-1-1,0 1 0,0 0 1,0-1-1,0 1 0,0-1 0,-1 0 1,1 1-1,0-1 0,0 0 1,1 1-1,8-1-11,-1 0 0,0-1 0,1 0 0,-1 0 1,0-1-1,0 0 0,0-1 0,0 0 0,0 0 0,-1-1 0,0 0 0,16-10 1,-11 5-34,1-1 1,-2-1-1,1 1 1,-1-2-1,-1 0 1,16-21-1,-21 19 71,-11 10-61,3 5 27,0-1 0,0 1 0,0-1 0,0 1 0,0 0 0,0 0-1,1 0 1,-1 0 0,0 0 0,1 0 0,-4 2 0,-5 6-9,-54 55 72,60-60-49,0 0-1,1 0 1,0 0 0,0 1-1,0 0 1,0 0 0,1 0-1,-1 0 1,1 0 0,1 0 0,-1 0-1,1 1 1,-1 6 0,3-11-64,0 0 0,0-1 0,0 1 1,0-1-1,0 1 0,0-1 0,1 1 0,-1-1 1,0 1-1,0-1 0,1 0 0,-1 0 0,0 0 1,0 0-1,1 0 0,-1 0 0,0 0 1,1 0-1,0-1 0,30-2-3195,-10-8-1960,3-4-3662</inkml:trace>
</inkml:ink>
</file>

<file path=ppt/ink/ink6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5.481"/>
    </inkml:context>
    <inkml:brush xml:id="br0">
      <inkml:brushProperty name="width" value="0.025" units="cm"/>
      <inkml:brushProperty name="height" value="0.025" units="cm"/>
    </inkml:brush>
  </inkml:definitions>
  <inkml:trace contextRef="#ctx0" brushRef="#br0">216 155 14382,'0'0'6657,"1"-8"-3572,4-26-405,-5 33-2599,0 1 0,0-1 1,0 1-1,0-1 0,0 0 0,-1 1 0,1-1 0,0 1 1,0-1-1,0 0 0,0 1 0,-1-1 0,1 1 0,0-1 1,-1 1-1,1-1 0,0 0 0,-1 1 0,1 0 0,-1-1 0,1 1 1,-1-1-1,1 1 0,-1-1 0,1 1 0,-1 0 0,1 0 1,-1-1-1,1 1 0,-1 0 0,1 0 0,-1-1 0,0 1 1,1 0-1,-1 0 0,0 0 0,0 0 0,-26 1 87,24 0-25,-7 1-111,0 1-1,1 0 1,0 1-1,-1 0 0,1 0 1,1 1-1,-1 0 1,1 1-1,0 0 1,-11 10-1,12-11 29,1 1 0,0-1 0,1 2 0,-1-1 0,1 0 0,0 1 0,1 0 0,-1 0 0,1 1 1,1-1-1,0 1 0,-5 16 0,8-23-59,0 0 0,0 0-1,0 0 1,0 0 0,0 0 0,1 0 0,-1 0 0,0 0 0,1 0 0,-1 0 0,1 0 0,-1 0 0,1 0 0,-1 0 0,1 0 0,0 0 0,0 0-1,-1 0 1,1-1 0,0 1 0,0 0 0,0-1 0,0 1 0,0-1 0,0 1 0,0-1 0,0 1 0,0-1 0,0 1 0,0-1 0,0 0 0,0 0 0,0 1-1,0-1 1,0 0 0,0 0 0,0 0 0,2-1 0,48-1-43,-36-2-12,-1 0 0,0 0 0,0-2 0,0 0 0,-1 0 0,0-1 0,0-1 0,19-15 0,-1-2 60,-1-1-1,27-31 1,-47 47 28,1-2 43,0 0 0,0 0 0,-1-1 0,-1 0 0,12-21 0,-74 94-232,37-41 123,-31 48 239,44-64-190,1 1 0,0 1 0,0-1-1,0 0 1,1 0 0,0 1 0,0-1 0,0 1-1,0-1 1,0 1 0,1-1 0,0 1 0,0-1-1,1 9 1,0-11-3,1 0 0,-1-1 0,0 1 0,1 0-1,-1-1 1,1 1 0,0-1 0,-1 1 0,1-1 0,0 0 0,0 0-1,0 0 1,0 0 0,0 0 0,0 0 0,0 0 0,0-1-1,0 1 1,0-1 0,0 0 0,1 1 0,-1-1 0,0 0-1,0 0 1,0 0 0,4-1 0,3 1 25,0-1 0,0 0 0,-1 0 1,1-1-1,13-4 0,17-18 85,-37 23-119,0-1 1,0 1-1,-1-1 1,1 0 0,-1 0-1,1 1 1,-1-1-1,0 0 1,1 0-1,-1 0 1,0 0 0,0-1-1,-1 1 1,1 0-1,0 0 1,-1-1-1,1-1 1,-1 3-11,0 1-1,-1 0 1,1 0-1,0-1 1,0 1 0,0 0-1,-1 0 1,1-1-1,0 1 1,0 0 0,-1 0-1,1 0 1,0 0 0,0-1-1,-1 1 1,1 0-1,0 0 1,-1 0 0,1 0-1,0 0 1,-1 0-1,1 0 1,0 0 0,-1 0-1,1 0 1,0 0-1,-1 0 1,1 0 0,0 0-1,-1 0 1,1 0-1,0 0 1,0 0 0,-1 0-1,1 0 1,0 1-1,-1-1 1,1 0 0,0 0-1,0 0 1,-1 1-1,1-1 1,0 0 0,0 0-1,-1 1 1,1-1 0,0 0-1,0 0 1,0 1-1,-15 11-23,14-11 26,1 0-1,0-1 1,-1 1-1,1 0 1,0 0-1,0 0 1,-1 0-1,1 0 1,0 0-1,0-1 1,0 1-1,0 0 1,0 0-1,0 0 1,0 0 0,1 0-1,-1 0 1,0 0-1,0-1 1,1 1-1,-1 0 1,0 0-1,1 0 1,-1-1-1,1 1 1,-1 0-1,2 1 1,26 12-65,44-4 35,-63-10 44,-8 1 2,1-1 0,-1 0 0,1 0-1,-1 0 1,1 0 0,-1 0 0,1 0-1,0 0 1,-1 0 0,1-1 0,-1 1-1,1-1 1,-1 1 0,0-1 0,1 1-1,-1-1 1,1 0 0,-1 0 0,0 1-1,0-1 1,1 0 0,-1 0 0,0-1-1,0 1 1,0 0 0,0 0 0,1-3 0,0-1 40,-1 0 0,1 0 1,-1 0-1,-1-1 0,1 1 1,-1 0-1,0-6 1,1 0-38,-1-80-16,0 91-37,0-1 0,0 1 0,1-1 0,-1 1 0,0 0-1,0-1 1,1 1 0,-1 0 0,0 0 0,1-1 0,-1 1 0,0 0 0,1-1 0,-1 1 0,0 0 0,1 0 0,-1 0-1,0 0 1,1-1 0,-1 1 0,1 0 0,-1 0 0,0 0 0,1 0 0,-1 0 0,1 0 0,-1 0 0,1 0-1,-1 0 1,0 0 0,1 0 0,-1 0 0,1 0 0,-1 0 0,0 1 0,1-1 0,-1 0 0,1 0 0,-1 0 0,1 1-1,16 5-2964,-17-5 2822,85 39-14367,-49-27 5194</inkml:trace>
</inkml:ink>
</file>

<file path=ppt/ink/ink6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5.875"/>
    </inkml:context>
    <inkml:brush xml:id="br0">
      <inkml:brushProperty name="width" value="0.025" units="cm"/>
      <inkml:brushProperty name="height" value="0.025" units="cm"/>
    </inkml:brush>
  </inkml:definitions>
  <inkml:trace contextRef="#ctx0" brushRef="#br0">93 255 6919,'0'0'12700,"3"-9"-9460,12-28-149,-15 37-3034,0-1 1,1 1-1,-1-1 1,0 0-1,0 1 1,0-1-1,0 0 1,0 1-1,0-1 1,1 0-1,-1 1 1,-1-1-1,1 0 1,0 1-1,0-1 1,0 1-1,0-1 1,0 0-1,-1 1 1,1-1-1,0 0 1,0 1-1,-1-1 1,1 1-1,-1-1 1,1 1-1,0-1 1,-1 1-1,1-1 1,-1 1-1,1-1 1,-1 1-1,1 0 1,-1-1-1,1 1 1,-1 0-1,0-1 1,1 1-1,-1 0 1,1 0-1,-1 0 1,0-1-1,1 1 1,-1 0-1,0 0 1,1 0-1,-1 0 1,0 0-1,1 0 1,-1 0-1,0 1 1,1-1-1,-1 0 1,0 0-1,1 0 1,-1 1-1,1-1 1,-1 0-1,0 1 1,-37 13-204,1 26 1175,36-38-950,0-1 1,-1 1-1,1 0 0,0-1 0,0 1 1,0 0-1,0 0 0,0 0 0,0 0 1,1 0-1,-1 0 0,1 0 0,-1 0 1,1 0-1,0 0 0,0 0 0,0 1 1,0-1-1,0 0 0,0 0 0,1 0 1,-1 0-1,1 3 0,1-4-60,-1 0 0,0 0-1,1 0 1,-1 0 0,1 0-1,-1 0 1,1-1 0,-1 1-1,1 0 1,-1-1 0,1 1-1,0-1 1,-1 0 0,1 1 0,0-1-1,-1 0 1,1 0 0,3 0-1,37-3 203,-38 2-215,18-3-42,-1 0 0,0-2 0,0-1 0,-1 0 0,0-2 0,0 0 0,-1-1 0,0-1 0,-1-1 1,0-1-1,-1 0 0,0-1 0,-1-1 0,17-21 0,-29 31 33,-1 0 0,1-1 0,-1 1 1,0-1-1,-1 0 0,1 0 0,-1 0 1,0 0-1,-1-1 0,2-11 0,-3 16-29,0 0 0,0 0 0,0 0 0,0 0 0,0-1 0,-1 1 0,1 0 0,-1 0 0,0 0 0,1 0-1,-1 1 1,0-1 0,0 0 0,0 0 0,0 0 0,0 1 0,-1-1 0,1 0 0,-1 1 0,1 0 0,-1-1 0,1 1 0,-1 0 0,0-1-1,1 1 1,-1 0 0,0 0 0,0 1 0,0-1 0,0 0 0,0 1 0,0-1 0,0 1 0,0-1 0,0 1 0,-2 0 0,-5-1-6,0 0 1,-1 1 0,1 0-1,0 0 1,0 1-1,0 0 1,0 1 0,1 0-1,-1 0 1,0 1 0,1 0-1,-1 0 1,1 1 0,0 0-1,0 1 1,1 0-1,-1 0 1,1 1 0,0 0-1,0 0 1,-9 11 0,15-15 59,-1-1 0,1 1 0,0 0 1,0 0-1,0 0 0,0 0 0,0 0 0,0 1 1,0-1-1,1 0 0,-1 0 0,1 0 1,0 1-1,-1-1 0,1 0 0,0 0 1,0 1-1,1-1 0,-1 0 0,0 1 1,1-1-1,-1 0 0,1 0 0,0 0 0,0 0 1,0 0-1,0 0 0,0 0 0,0 0 1,0 0-1,1 0 0,2 3 0,6 4 6,-1 0 1,2 0-1,-1-1 0,21 11 0,3 4-86,-21-13 18,-1 1-1,0 0 0,-1 0 1,0 2-1,13 17 1,-20-24-331,-1-1 0,0 1 0,0 0 0,0 1 1,0-1-1,-1 1 0,0-1 0,0 1 0,-1 0 1,0-1-1,0 1 0,-1 0 0,0 0 0,0 0 1,-1 9-1,-7 11-5752</inkml:trace>
</inkml:ink>
</file>

<file path=ppt/ink/ink6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6.598"/>
    </inkml:context>
    <inkml:brush xml:id="br0">
      <inkml:brushProperty name="width" value="0.025" units="cm"/>
      <inkml:brushProperty name="height" value="0.025" units="cm"/>
    </inkml:brush>
  </inkml:definitions>
  <inkml:trace contextRef="#ctx0" brushRef="#br0">18 0 19506,'0'0'4100,"-7"56"-2402,3-15-321,0 11-384,1 7-352,3 4-385,0-3-192,0-3-32,5-10-288,4-10-801,-2-10-192,0-12 448,-4-9-704,-5-26-11179</inkml:trace>
</inkml:ink>
</file>

<file path=ppt/ink/ink6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6.941"/>
    </inkml:context>
    <inkml:brush xml:id="br0">
      <inkml:brushProperty name="width" value="0.025" units="cm"/>
      <inkml:brushProperty name="height" value="0.025" units="cm"/>
    </inkml:brush>
  </inkml:definitions>
  <inkml:trace contextRef="#ctx0" brushRef="#br0">0 24 13805,'0'0'13709,"30"-23"-13869,3 32 192,12-1-384,2-7-2851,2-1-2819,-3 0-6854</inkml:trace>
</inkml:ink>
</file>

<file path=ppt/ink/ink6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7.378"/>
    </inkml:context>
    <inkml:brush xml:id="br0">
      <inkml:brushProperty name="width" value="0.025" units="cm"/>
      <inkml:brushProperty name="height" value="0.025" units="cm"/>
    </inkml:brush>
  </inkml:definitions>
  <inkml:trace contextRef="#ctx0" brushRef="#br0">102 352 15246,'0'0'2696,"-10"5"-1083,4-3-1293,0 1 1,0 0-1,1 1 1,-1-1-1,1 1 1,0 0-1,0 0 1,0 1-1,1 0 1,-1-1-1,1 2 1,0-1 0,1 0-1,-1 1 1,1-1-1,0 1 1,0 0-1,1 0 1,0 0-1,0 1 1,-2 10 0,4-16-306,0-1 0,0 1 1,0 0-1,0-1 0,0 1 1,0-1-1,0 1 1,0-1-1,0 1 0,0 0 1,1-1-1,-1 1 0,0-1 1,0 1-1,1-1 1,-1 1-1,0-1 0,0 1 1,1-1-1,-1 1 1,1-1-1,-1 1 0,0-1 1,1 1-1,-1-1 0,1 0 1,-1 1-1,1-1 1,-1 0-1,1 1 0,-1-1 1,1 0-1,-1 0 1,1 0-1,1 1 0,27-5 400,26-21 42,-34 10-389,-1-1-1,31-31 1,-44 40-46,0 0 0,-1-1 0,-1 0-1,1 0 1,-1 0 0,0 0 0,-1-1 0,0 0-1,0 0 1,3-14 0,-36 81-123,24-47 236,1 0 0,0 1 0,1-1 0,0 1 0,1 0 0,0 0 0,1 0 0,1 0 0,1 24 0,0-35-121,0 0-1,0 1 1,0-1 0,0 0-1,0 1 1,0-1 0,1 0-1,-1 0 1,0 0 0,1 0-1,-1 0 1,0 0 0,1 0-1,-1-1 1,1 1 0,0-1-1,-1 1 1,1-1 0,-1 1-1,1-1 1,0 0 0,-1 0-1,1 0 1,0 0 0,-1 0-1,1 0 1,0 0 0,-1 0-1,1-1 1,1 0 0,5 0 25,-1 0 1,1 0 0,-1-1 0,1 0-1,8-5 1,9-7-449,-1-1 0,0-2 0,-1 0 0,0-2 0,28-31 0,-3-3 1255,42-62-1,-34 29 446,-52 78-1253,1-1 0,-1 1 0,-1-1 0,0 0 0,0 0 0,-1 0 0,0-1 0,2-13 0,-15 32-604,-28 56 563,3 2-1,-41 105 1,73-163 31,0 0 0,0 0-1,1 1 1,0-1 0,1 1 0,0-1 0,1 1 0,0 0 0,0 0 0,1 0 0,0 0 0,2 14 0,0-22-42,-1 0 1,1 0 0,0 0-1,-1 0 1,1 0 0,0 0-1,0-1 1,0 1-1,1 0 1,-1-1 0,0 0-1,0 1 1,1-1 0,-1 0-1,1 0 1,-1-1 0,1 1-1,0 0 1,-1-1-1,1 0 1,-1 1 0,1-1-1,0 0 1,-1 0 0,5-1-1,-3 1-367,1-1 0,-1 1 0,0-1 0,1 0-1,-1 0 1,0 0 0,5-3 0,-7 3-147,-1 0 0,1 1 0,0-1 0,-1 0-1,1 0 1,-1-1 0,0 1 0,1 0 0,-1 0 0,0-1 0,0 1 0,0-1 0,0 1 0,0-1 0,0 1-1,1-3 1,2-16-8627</inkml:trace>
</inkml:ink>
</file>

<file path=ppt/ink/ink6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7.725"/>
    </inkml:context>
    <inkml:brush xml:id="br0">
      <inkml:brushProperty name="width" value="0.025" units="cm"/>
      <inkml:brushProperty name="height" value="0.025" units="cm"/>
    </inkml:brush>
  </inkml:definitions>
  <inkml:trace contextRef="#ctx0" brushRef="#br0">1 1 14382,'0'0'8776</inkml:trace>
</inkml:ink>
</file>

<file path=ppt/ink/ink6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8.613"/>
    </inkml:context>
    <inkml:brush xml:id="br0">
      <inkml:brushProperty name="width" value="0.025" units="cm"/>
      <inkml:brushProperty name="height" value="0.025" units="cm"/>
    </inkml:brush>
  </inkml:definitions>
  <inkml:trace contextRef="#ctx0" brushRef="#br0">1 92 18866,'0'0'10041,"6"-5"-10073,-5 4 35,21-14-82,-17 20 241,-9 17 398,0-9-46,-10 44 572,14-56-1081,0 0 0,-1 0-1,1 1 1,0-1 0,0 0-1,0 1 1,0-1 0,1 0-1,-1 1 1,0-1 0,0 0-1,1 0 1,-1 1-1,1-1 1,-1 0 0,1 0-1,0 0 1,-1 0 0,1 0-1,0 1 1,0-1 0,0-1-1,0 1 1,0 0 0,0 0-1,0 0 1,0 0 0,0-1-1,0 1 1,0 0 0,0-1-1,0 1 1,1-1 0,-1 1-1,0-1 1,2 0 0,6 1-5,-1-1-1,0 0 1,0-1 0,1 0 0,-1 0 0,0-1 0,0 0 0,0 0 0,0-1 0,0 0 0,-1 0 0,1-1 0,-1 0-1,11-8 1,-8 6-83,-2-1-1,1 0 0,-1 0 0,0-1 0,0 0 0,-1 0 0,0-1 1,-1 0-1,0 0 0,8-17 0,-27 50-868,8-15 933,1 0 0,0 0 0,0 0 1,-4 13-1,6-13 78,0 0 0,1 0 1,0 0-1,0-1 0,1 1 1,1 14-1,-1-21-22,0-1-1,1 1 1,-1 0 0,1-1-1,-1 1 1,1-1 0,0 1-1,0-1 1,0 1-1,-1-1 1,1 0 0,1 1-1,-1-1 1,0 0 0,0 0-1,0 0 1,1 0-1,-1 0 1,0 0 0,1 0-1,-1 0 1,1-1 0,-1 1-1,1 0 1,-1-1 0,1 1-1,-1-1 1,1 0-1,0 1 1,-1-1 0,1 0-1,0 0 1,-1 0 0,1 0-1,0 0 1,-1-1-1,1 1 1,0 0 0,-1-1-1,1 1 1,2-2 0,2 0 23,0-1 1,0 0-1,0 0 1,0 0 0,-1-1-1,1 1 1,-1-1-1,0-1 1,0 1-1,0-1 1,-1 0 0,0 0-1,0 0 1,0 0-1,0-1 1,3-7 0,-2 4-136,0-1 1,0 0 0,-1 0 0,-1 0 0,1 0 0,-2-1-1,1 0 1,-2 1 0,2-13 0,-3 23 64,0 0 1,0 0-1,0 0 1,0 1-1,0-1 1,0 0-1,0 0 1,-1 0-1,1 0 1,0 0-1,0 1 1,0-1-1,0 0 1,0 0-1,0 0 0,0 0 1,0 0-1,0 0 1,0 1-1,0-1 1,-1 0-1,1 0 1,0 0-1,0 0 1,0 0-1,0 0 1,0 0-1,-1 0 1,1 0-1,0 0 1,0 0-1,0 1 1,0-1-1,0 0 1,-1 0-1,1 0 0,0 0 1,0 0-1,0 0 1,0 0-1,0 0 1,-1 0-1,1 0 1,0-1-1,0 1 1,0 0-1,0 0 1,-1 0-1,1 0 1,0 0-1,0 0 1,0 0-1,0 0 1,0 0-1,0 0 1,0-1-1,-1 1 1,1 0-1,0 0 0,0 0 1,0 0-1,0 0 1,0 0-1,0-1 1,0 1-1,0 0 1,0 0-1,-8 11-47,7-8 74,0-1-1,0 0 0,1 0 1,-1 0-1,1 1 1,0-1-1,-1 0 1,1 0-1,0 1 0,0-1 1,1 0-1,-1 1 1,0-1-1,1 0 1,-1 0-1,1 1 0,0-1 1,0 0-1,0 0 1,0 0-1,0 0 1,0 0-1,0 0 0,1 0 1,-1-1-1,1 1 1,-1 0-1,1-1 1,0 1-1,0-1 0,0 0 1,0 1-1,3 1 1,0-2 15,1 1-1,-1-1 1,1 0 0,0 0 0,-1-1-1,1 0 1,0 0 0,-1 0 0,1 0 0,0-1-1,-1 0 1,1 0 0,6-3 0,-3 1-31,0-1 0,-1 0-1,0-1 1,0 1 0,0-2 0,0 1 0,13-13 0,-18 15 0,-1 1 0,1 0 0,0-1 0,-1 0 0,0 0 0,0 1 0,0-1 0,0 0 0,0-1 0,0 1 0,-1 0 0,1 0 0,-1-1 0,0 1 0,0-1 0,0 1 1,-1-1-1,1 0 0,-1 1 0,0-1 0,0 1 0,0-1 0,-1-4 0,0 7-3,1 1 1,-1-1-1,1 0 1,-1 1-1,0-1 1,0 1-1,1-1 1,-1 1-1,0-1 1,0 1-1,0-1 1,1 1-1,-1 0 1,0-1-1,0 1 1,0 0-1,0 0 1,0 0-1,0 0 1,0 0-1,0 0 1,1 0-1,-1 0 1,0 0-1,0 0 1,0 0-1,0 0 1,0 1-1,0-1 1,-1 1-1,-27 12-63,24-8 103,0 0 1,1 0-1,0 1 0,0-1 1,1 1-1,-1 0 0,1 0 1,0 0-1,1 1 1,0-1-1,0 0 0,0 1 1,1 0-1,-1-1 1,2 1-1,-1 0 0,1 0 1,0-1-1,0 1 0,2 9 1,-1-14-32,1-1-1,-1 1 1,0 0 0,0-1 0,1 1 0,-1-1 0,1 1-1,-1-1 1,1 0 0,-1 0 0,1 0 0,0 0-1,0 0 1,0 0 0,-1 0 0,1 0 0,0-1 0,0 1-1,0-1 1,0 1 0,0-1 0,0 0 0,0 0-1,1 0 1,-1 0 0,0 0 0,2-1 0,6 1-87,0 0 0,0-1 0,-1-1 0,15-3 1,-13 1-315,0-1 0,0-1 0,0 0 0,0 0 0,18-15 0,-25 18 285,0-1 1,0 1-1,0 0 0,-1-1 1,1 0-1,-1 1 1,0-1-1,0-1 0,0 1 1,-1 0-1,0-1 1,1 1-1,-1-1 0,-1 0 1,1 0-1,-1 0 1,1-5-1,-2 10 90,0 0 0,0 0 1,0-1-1,0 1 0,-1 0 1,1 0-1,0 0 0,0-1 0,0 1 1,0 0-1,0 0 0,-1 0 0,1-1 1,0 1-1,0 0 0,0 0 0,-1 0 1,1 0-1,0-1 0,0 1 1,0 0-1,-1 0 0,1 0 0,0 0 1,0 0-1,-1 0 0,1 0 0,0 0 1,0 0-1,-1 0 0,1 0 0,0 0 1,0 0-1,-1 0 0,1 0 1,0 0-1,0 0 0,-1 0 0,1 0 1,0 0-1,0 0 0,-1 0 0,1 1 1,0-1-1,0 0 0,-1 0 0,1 0 1,0 0-1,0 1 0,0-1 1,0 0-1,-1 0 0,1 0 0,0 1 1,0-1-1,0 0 0,0 0 0,0 0 1,0 1-1,-1-1 0,-12 14 73,7-5-71,1 1 0,0-1 0,1 1 0,0 1 0,1-1 0,0 0 0,0 1 0,1 0 0,1-1 0,-1 20 0,3-22-5119</inkml:trace>
</inkml:ink>
</file>

<file path=ppt/ink/ink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4.900"/>
    </inkml:context>
    <inkml:brush xml:id="br0">
      <inkml:brushProperty name="width" value="0.025" units="cm"/>
      <inkml:brushProperty name="height" value="0.025" units="cm"/>
    </inkml:brush>
  </inkml:definitions>
  <inkml:trace contextRef="#ctx0" brushRef="#br0">59 1 1890,'0'13'3715,"-2"77"393,-4 56-3148,-1 16 842,5-56 4327,2-104-6229,1 0 0,0-1-1,0 1 1,0-1 0,0 1-1,0-1 1,1 0 0,-1 0-1,0 1 1,1-1 0,-1 0-1,0 0 1,1 0 0,-1 0-1,4 1 1,14 13-6809,-10 1-683</inkml:trace>
  <inkml:trace contextRef="#ctx0" brushRef="#br0" timeOffset="1">87 685 4901,'0'0'7110,"-31"72"-3106,13-37-1281,2-6-481,6-4-609,2-5-480,4-7-384,4-6-384,0-5-449,4-2-65,12 0 161,-3-4-1057,2-9-2818,-7-6-6663</inkml:trace>
</inkml:ink>
</file>

<file path=ppt/ink/ink6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9.080"/>
    </inkml:context>
    <inkml:brush xml:id="br0">
      <inkml:brushProperty name="width" value="0.025" units="cm"/>
      <inkml:brushProperty name="height" value="0.025" units="cm"/>
    </inkml:brush>
  </inkml:definitions>
  <inkml:trace contextRef="#ctx0" brushRef="#br0">0 0 17168,'0'0'11035,"11"10"-13422,11 12 2010,54 55-10353,-50-43 18500,-32-31-4706,-22 22-3212,27-24 103,0 0 1,0 0-1,0 1 0,0-1 1,0 0-1,0 1 1,0-1-1,1 0 0,-1 1 1,0-1-1,1 1 1,-1-1-1,1 1 1,0 0-1,0-1 0,-1 1 1,1-1-1,0 1 1,0 0-1,1-1 1,-1 1-1,0-1 0,0 1 1,1-1-1,-1 1 1,1-1-1,-1 1 0,1-1 1,0 1-1,-1-1 1,1 1-1,0-1 1,0 0-1,0 0 0,0 1 1,0-1-1,2 1 1,5 4-1185,0-1 1,1 1 0,-1-2-1,1 1 1,13 4-1,24 14-3746,-45-22 5339,0 0 1,1 0-1,-1 0 1,0 1-1,0-1 1,0 0 0,0 1-1,0-1 1,0 1-1,0-1 1,0 1-1,0-1 1,-1 1-1,1 0 1,-1-1 0,1 1-1,-1 0 1,0-1-1,1 1 1,-1 0-1,0 0 1,0-1-1,0 1 1,-1 0-1,1-1 1,0 1 0,-1 0-1,1 0 1,-1-1-1,1 1 1,-1-1-1,0 1 1,0-1-1,0 1 1,0-1 0,0 1-1,0-1 1,0 0-1,0 1 1,0-1-1,-1 0 1,1 0-1,0 0 1,-4 2-1,2 0 70,-1-1-1,0 1 1,-1 0-1,1-1 1,0 0-1,-1 0 0,-5 1 1,7-2-563,0 0-1,1-1 1,-1 1 0,0-1 0,0 0-1,0 0 1,0 0 0,1 0 0,-1 0 0,0 0-1,-5-2 1,7 1-166,1 1-1,-1-1 1,1 1 0,-1-1-1,1 1 1,-1-1 0,1 0-1,-1 1 1,1-1 0,0 0-1,-1 1 1,1-1 0,0 0-1,-1 1 1,1-1 0,0 0-1,0 0 1,0 1 0,0-1-1,0 0 1,0 0 0,0 0-1,0 1 1,0-1 0,0-1-1,0-1-1111,0-19-7972</inkml:trace>
</inkml:ink>
</file>

<file path=ppt/ink/ink6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9.425"/>
    </inkml:context>
    <inkml:brush xml:id="br0">
      <inkml:brushProperty name="width" value="0.025" units="cm"/>
      <inkml:brushProperty name="height" value="0.025" units="cm"/>
    </inkml:brush>
  </inkml:definitions>
  <inkml:trace contextRef="#ctx0" brushRef="#br0">14 73 19090,'0'0'2157,"8"-1"635,67-18 2003,-69 17-4684,-1 1-1,1-1 1,-1-1-1,0 1 1,1-1-1,-1 0 1,0 0-1,-1 0 1,1-1-1,-1 1 0,1-1 1,-1-1-1,4-4 1,-11 8-46,0 0 0,-1 0 0,1 0 0,0 0 0,-1 1 0,1 0 0,-1 0 0,1 0 0,-1 0 0,-6 1 0,2 1-42,0 1-1,1-1 0,-1 1 1,1 0-1,-1 1 1,1 0-1,0 0 1,0 0-1,-9 9 1,12-10-12,1 0 1,-1 0 0,1 1 0,0-1 0,0 1-1,0-1 1,1 1 0,-1 0 0,1 0-1,0 0 1,0 1 0,0-1 0,1 0 0,-1 1-1,1-1 1,0 1 0,1-1 0,-1 6 0,1-8-52,0-1 1,0 1 0,1 0 0,-1-1 0,1 1 0,-1 0-1,1-1 1,0 1 0,-1-1 0,1 1 0,0-1 0,0 0-1,0 1 1,0-1 0,0 0 0,1 1 0,-1-1 0,0 0-1,0 0 1,1 0 0,-1 0 0,1-1 0,-1 1 0,1 0-1,-1 0 1,3 0 0,3 1-1122,0 0 0,-1 0 0,1-1 0,0 0 0,10 0 0,19-1-8074</inkml:trace>
</inkml:ink>
</file>

<file path=ppt/ink/ink6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0.190"/>
    </inkml:context>
    <inkml:brush xml:id="br0">
      <inkml:brushProperty name="width" value="0.025" units="cm"/>
      <inkml:brushProperty name="height" value="0.025" units="cm"/>
    </inkml:brush>
  </inkml:definitions>
  <inkml:trace contextRef="#ctx0" brushRef="#br0">185 216 11563,'0'0'12353,"-4"-8"-9737,3 5-2429,0 0 0,-1 0 0,1 0 1,-1 0-1,0 0 0,0 1 0,0-1 0,0 0 1,-1 1-1,1 0 0,-5-3 0,5 4-139,0 0 1,0 0-1,0 1 0,0-1 1,0 1-1,0-1 0,0 1 1,0 0-1,0 0 0,0 0 0,-1 0 1,1 0-1,0 0 0,0 1 1,0-1-1,0 1 0,0 0 0,0-1 1,0 1-1,0 0 0,0 0 1,0 0-1,1 0 0,-1 1 0,-2 1 1,-4 2-60,0 1 1,1 0 0,0 0-1,0 1 1,0 0-1,1 0 1,0 0 0,0 1-1,1 0 1,0 0 0,0 0-1,1 1 1,0 0-1,0 0 1,1 0 0,1 0-1,-3 13 1,5-21 6,0 0 1,-1 0-1,1 0 1,0 0-1,0 0 1,0-1-1,0 1 1,0 0-1,1 0 0,-1 0 1,0 0-1,0 0 1,1-1-1,-1 1 1,0 0-1,1 0 1,-1 0-1,1-1 0,-1 1 1,1 0-1,-1-1 1,1 1-1,-1 0 1,1-1-1,0 1 1,-1-1-1,1 1 0,0-1 1,-1 1-1,1-1 1,0 1-1,1 0 1,1-1 7,0 0 1,0 0-1,0 0 1,0 0-1,0 0 1,-1 0-1,1-1 1,0 1-1,0-1 1,4-1 0,5-3 29,1 0 0,-1-1 0,18-11 0,4-7 52,-1-1-1,-1-2 1,-1-1-1,-1-1 0,-2-2 1,-1-1-1,38-57 1,-54 64 290,-9 17-62,-10 15 271,-6 15-575,1 1 0,0 1 0,2-1 0,1 2-1,1 0 1,0 0 0,2 0 0,1 1 0,2 0-1,0 0 1,0 31 0,4-56-60,0 1 0,0-1-1,-1 1 1,1 0 0,0-1 0,1 1-1,-1-1 1,0 1 0,0 0 0,1-1 0,-1 1-1,1-1 1,-1 1 0,1-1 0,0 1 0,0-1-1,0 0 1,-1 1 0,1-1 0,0 0-1,1 0 1,-1 0 0,0 1 0,0-1 0,0 0-1,1 0 1,-1-1 0,0 1 0,1 0 0,-1 0-1,1-1 1,-1 1 0,1-1 0,-1 1-1,1-1 1,0 0 0,-1 1 0,1-1 0,-1 0-1,1 0 1,0 0 0,-1 0 0,1-1 0,-1 1-1,1 0 1,0-1 0,-1 1 0,1-1-1,-1 1 1,3-2 0,40-19-4662,-12-3-3859,1-8-6457</inkml:trace>
</inkml:ink>
</file>

<file path=ppt/ink/ink6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0.674"/>
    </inkml:context>
    <inkml:brush xml:id="br0">
      <inkml:brushProperty name="width" value="0.025" units="cm"/>
      <inkml:brushProperty name="height" value="0.025" units="cm"/>
    </inkml:brush>
  </inkml:definitions>
  <inkml:trace contextRef="#ctx0" brushRef="#br0">123 1 20211,'0'0'1762,"-12"12"-161,2-3-1316,-51 56 2415,57-60-2299,-1 1 0,1-1 0,1 1 1,-1 0-1,1 0 0,0 0 0,0 1 1,1-1-1,-1 1 0,1-1 0,-1 13 1,3-18-396,0 0 1,1 0-1,-1 0 1,0 0-1,1 0 1,-1 0-1,1 0 1,0 0-1,-1 0 1,1 0-1,0-1 1,-1 1-1,1 0 1,0-1-1,0 1 1,-1 0-1,1-1 1,0 1-1,0-1 1,0 1-1,0-1 1,0 0-1,0 1 1,0-1-1,0 0 1,0 1-1,0-1 1,0 0-1,0 0 1,0 0-1,0 0 1,0 0-1,0 0 1,2-1-1,41-4-527,-34 2-209,-1-1 1,1 0-1,0-1 0,-1 0 0,0-1 0,0 0 1,-1 0-1,16-15 0,-19 17 279,0 0-1,-1-1 1,1 0 0,-1 0-1,-1 0 1,1-1 0,0 1 0,-1-1-1,0 0 1,-1 0 0,1 0-1,-1 0 1,0 0 0,-1-1-1,2-10 1,-29 56 2154,19-26-1506,-2 3 825,0 1 1,2 1-1,0-1 1,0 1-1,-4 22 0,11-40-1012,0 0 0,0 0-1,0 1 1,0-1-1,0 0 1,0 0 0,0 0-1,0 1 1,0-1 0,0 0-1,0 0 1,0 1-1,0-1 1,0 0 0,0 0-1,0 1 1,0-1 0,0 0-1,0 0 1,1 0 0,-1 1-1,0-1 1,0 0-1,0 0 1,0 0 0,0 1-1,1-1 1,-1 0 0,0 0-1,0 0 1,0 0-1,0 0 1,1 1 0,-1-1-1,0 0 1,0 0 0,0 0-1,1 0 1,-1 0 0,0 0-1,0 0 1,1 0-1,-1 0 1,0 0 0,0 0-1,1 0 1,-1 0 0,0 0-1,0 0 1,1 0-1,16-7-101,15-15-1150,-12 8-314,-12 9 1111,0-1 1,-1 1-1,0-1 1,0-1 0,7-8-1,-14 15 703,-10 13 5185,-23 25-1914,29-48-6027,4-8-4516,0 17 5791,0-9-6224</inkml:trace>
</inkml:ink>
</file>

<file path=ppt/ink/ink6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1.157"/>
    </inkml:context>
    <inkml:brush xml:id="br0">
      <inkml:brushProperty name="width" value="0.025" units="cm"/>
      <inkml:brushProperty name="height" value="0.025" units="cm"/>
    </inkml:brush>
  </inkml:definitions>
  <inkml:trace contextRef="#ctx0" brushRef="#br0">153 0 15182,'0'0'13010,"-11"10"-12151,-1 2-509,0 0-1,1 1 0,1 0 1,0 1-1,0 0 0,-12 26 0,11-15-15,3-10-200,1-1 0,1 1 0,0 0 0,1 0-1,1 1 1,-4 19 0,9-34-198,-1-1 0,0 1 0,0-1 0,1 1 0,-1-1 0,0 0 0,1 1 1,-1-1-1,1 1 0,-1-1 0,0 0 0,1 0 0,-1 1 0,1-1 0,-1 0 0,1 0 0,-1 1 0,1-1 0,-1 0 0,1 0 0,-1 0 0,1 0 1,-1 0-1,1 0 0,-1 0 0,1 0 0,-1 0 0,1 0 0,0 0 0,-1 0 0,1 0 0,-1 0 0,1 0 0,-1 0 0,1-1 0,-1 1 0,1 0 1,-1 0-1,0-1 0,1 1 0,0-1 0,5-3-1338,-1 0 0,0 0 0,0 0 0,0-1 0,-1 0 1,1 0-1,-1 0 0,0-1 0,4-7 0,-6 10 639,16-25-8067</inkml:trace>
</inkml:ink>
</file>

<file path=ppt/ink/ink6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1.531"/>
    </inkml:context>
    <inkml:brush xml:id="br0">
      <inkml:brushProperty name="width" value="0.025" units="cm"/>
      <inkml:brushProperty name="height" value="0.025" units="cm"/>
    </inkml:brush>
  </inkml:definitions>
  <inkml:trace contextRef="#ctx0" brushRef="#br0">0 1 16976,'0'0'8120,"4"10"-5355,-3-5-2589,1 1 0,0-1 1,0 0-1,0 0 0,0 1 0,1-2 0,0 1 0,0 0 1,1-1-1,-1 1 0,1-1 0,0 0 0,0 0 0,0 0 1,1-1-1,-1 1 0,1-1 0,0 0 0,0-1 0,0 1 1,0-1-1,1 0 0,-1 0 0,0-1 0,1 1 0,5-1 1,4 1-157,-1-2 0,1 0 1,-1 0-1,1-2 1,18-3-1,-30 5-19,0-1 0,0 0 0,0 1 0,0-1 0,0 0-1,0 0 1,0-1 0,0 1 0,-1-1 0,1 1 0,0-1 0,-1 0 0,1 0-1,-1 0 1,0 0 0,0-1 0,0 1 0,0-1 0,0 1 0,0-1-1,0 0 1,-1 1 0,0-1 0,1 0 0,-1 0 0,0 0 0,0 0-1,-1 0 1,1 0 0,0-6 0,-2 8-1,1 0 0,-1 0 0,0-1 0,1 1 0,-1 0 0,0 1 0,0-1 0,1 0 0,-1 0 0,0 0 0,0 0 0,0 1 0,0-1 0,0 0 0,0 1 0,0-1 0,-1 1 0,1-1 0,0 1 0,0-1 0,0 1 0,-1 0 0,1 0 0,0 0 0,0 0 0,0 0 0,-1 0 0,1 0 0,0 0 0,-3 1 0,-42 4 0,40-2 0,0 0 0,0 1 0,1-1 0,-1 1 0,1 0 0,0 0 0,0 1 0,0 0 0,0-1 0,1 2 0,-6 8 0,7-11 0,0 1 0,1 0 0,0 0 0,0 1 0,0-1 0,0 0 0,1 1 0,-1-1 0,1 1 0,0-1 0,1 1 0,-1 0 0,1-1 0,0 1 0,0 0 0,0-1 0,2 9 0,-1-11-175,0 0 1,0 0-1,1 0 0,-1 0 0,1-1 1,0 1-1,-1 0 0,1-1 0,0 1 1,0-1-1,0 0 0,0 1 0,0-1 1,0 0-1,0 0 0,1 0 0,-1-1 1,0 1-1,1 0 0,-1-1 0,0 0 1,1 1-1,-1-1 0,0 0 0,1 0 1,-1 0-1,0-1 0,5 0 1,-1 1-688,0-1 0,-1 0 0,1 0 0,0 0 1,0-1-1,-1 0 0,1 0 0,-1 0 0,0-1 1,9-5-1,8-14-9639</inkml:trace>
</inkml:ink>
</file>

<file path=ppt/ink/ink6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1.874"/>
    </inkml:context>
    <inkml:brush xml:id="br0">
      <inkml:brushProperty name="width" value="0.025" units="cm"/>
      <inkml:brushProperty name="height" value="0.025" units="cm"/>
    </inkml:brush>
  </inkml:definitions>
  <inkml:trace contextRef="#ctx0" brushRef="#br0">57 115 15182,'0'0'5830,"-26"-62"-1922,14 39-866,3 5-1792,5 9-642,1 6-480,1 3-1057</inkml:trace>
</inkml:ink>
</file>

<file path=ppt/ink/ink6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2.421"/>
    </inkml:context>
    <inkml:brush xml:id="br0">
      <inkml:brushProperty name="width" value="0.025" units="cm"/>
      <inkml:brushProperty name="height" value="0.025" units="cm"/>
    </inkml:brush>
  </inkml:definitions>
  <inkml:trace contextRef="#ctx0" brushRef="#br0">1 49 18065,'0'0'11051,"9"-3"-10352,11-2-519,1 0 1,-1 1 0,1 2-1,0 0 1,24 1 0,-44 1-184,0 0 1,1 0 0,-1 1 0,0-1 0,0 1 0,0-1 0,0 1 0,0 0-1,0-1 1,0 1 0,0 0 0,0 0 0,0-1 0,-1 1 0,1 0 0,0 0 0,0 0-1,-1 0 1,1 0 0,-1 0 0,1 0 0,-1 0 0,1 1 0,-1-1 0,0 0-1,1 0 1,-1 0 0,0 0 0,0 1 0,0-1 0,0 0 0,0 0 0,0 0 0,0 1-1,0-1 1,0 0 0,-1 0 0,1 0 0,-1 2 0,-16 49 60,-23 14 35,30-52-66,1-1-1,0 2 0,1-1 0,-11 31 0,19-45-24,0 0-1,0 1 1,0-1-1,0 0 1,-1 0-1,1 0 1,0 1-1,0-1 1,0 0-1,0 0 1,0 0-1,0 1 1,0-1-1,0 0 1,0 0-1,0 0 1,0 1-1,0-1 1,0 0-1,0 0 1,0 0-1,1 1 1,-1-1-1,0 0 1,0 0-1,0 0 1,0 1 0,0-1-1,0 0 1,0 0-1,1 0 1,-1 0-1,0 1 1,0-1-1,0 0 1,0 0-1,1 0 1,-1 0-1,0 0 1,0 0-1,0 0 1,1 0-1,-1 0 1,0 0-1,0 1 1,0-1-1,1 0 1,-1 0-1,0 0 1,0 0-1,0 0 1,1 0-1,16-6 79,16-13 43,-3-3-113,-2-1 0,0-2 0,-1 0 0,-2-2 0,-1-1 0,32-48-1,-55 75-131,-14 40-161,9-27 296,0-4 46,2-1 0,-1 0 0,1 1 0,0 0 0,0 0 0,1-1 0,0 1 0,0 0 0,1 0 0,0 0-1,3 14 1,-3-21-38,1 0 0,0 0 0,0 0-1,0 0 1,1 0 0,-1 0 0,0 0-1,0 0 1,0 0 0,1-1-1,-1 1 1,1 0 0,-1-1 0,0 1-1,1-1 1,-1 1 0,1-1 0,-1 0-1,1 0 1,-1 0 0,1 0 0,-1 0-1,1 0 1,-1 0 0,1 0-1,-1 0 1,1-1 0,1 0 0,45-13 344,-27 3-354,-1-1 1,0-1 0,31-27-1,-40 30-12,0 1 0,-1-2 0,-1 1 0,1-1 0,-2-1-1,0 0 1,10-18 0,-14 16 1,-11 20 0,-12 18 0,13-13-851,0 1 0,0-1 0,2 1 0,-1 0 0,1 0 0,1 1 0,0-1 0,1 1 1,-1 21-1,3-34 525,0 1 1,0 0 0,-1 0-1,1 0 1,0 0 0,0 0-1,0-1 1,1 1 0,-1 0-1,0 0 1,0 0 0,0 0-1,1 0 1,-1-1 0,0 1-1,1 0 1,-1 0 0,0-1-1,1 1 1,-1 0 0,1 0-1,-1-1 1,1 1 0,0 0-1,-1-1 1,1 1 0,0-1-1,-1 1 1,1-1 0,0 1-1,0-1 1,0 0 0,-1 1-1,3-1 1,13 3-10016</inkml:trace>
</inkml:ink>
</file>

<file path=ppt/ink/ink6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2.778"/>
    </inkml:context>
    <inkml:brush xml:id="br0">
      <inkml:brushProperty name="width" value="0.025" units="cm"/>
      <inkml:brushProperty name="height" value="0.025" units="cm"/>
    </inkml:brush>
  </inkml:definitions>
  <inkml:trace contextRef="#ctx0" brushRef="#br0">82 1 16367,'0'0'8675,"-9"3"-8354,3-1-230,1 1 0,-1-1-1,1 1 1,0 0 0,0 0 0,0 1 0,0-1 0,-5 7 0,8-8-87,0 0-1,0 1 1,0-1-1,1 0 1,-1 1 0,1-1-1,-1 1 1,1-1-1,0 1 1,0 0-1,0-1 1,0 1-1,1 0 1,-1 0 0,1 0-1,0 0 1,0 0-1,0-1 1,0 1-1,0 0 1,1 0-1,-1 0 1,1 0 0,1 4-1,-1-6-160,0 1 1,0-1-1,0 0 0,0 1 0,0-1 0,1 0 0,-1 0 1,0 0-1,1 0 0,-1 0 0,0 0 0,1 0 0,0 0 1,-1 0-1,1-1 0,2 2 0,36 8-2800,-20-5 1256,-3 0 587,27 11-54,-23-1 6402,-22-7 520,-10-1-3709,-17 2-2218,24-8 560,-35 8-1674,14-7-3811,22-4 587,2-6-2429</inkml:trace>
</inkml:ink>
</file>

<file path=ppt/ink/ink6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3.109"/>
    </inkml:context>
    <inkml:brush xml:id="br0">
      <inkml:brushProperty name="width" value="0.025" units="cm"/>
      <inkml:brushProperty name="height" value="0.025" units="cm"/>
    </inkml:brush>
  </inkml:definitions>
  <inkml:trace contextRef="#ctx0" brushRef="#br0">196 16 17745,'0'0'9732,"-11"-2"-9156,5 1-568,0 0 0,-1 1 0,1-1 0,0 1 0,0 1 0,0-1 0,0 1 0,-1 0 0,1 0 0,0 1 0,0 0 0,1 0 0,-1 0 0,0 1 0,1 0 0,-1 0 0,-8 7 0,5-3 8,1 0 0,0 1 0,0 0 0,-9 13 0,15-19 5,0 1 0,0-1 0,1 1 0,-1-1 0,1 1 1,-1 0-1,1-1 0,0 1 0,0 0 0,0 0 0,0 0 0,1 0 0,-1 0 1,1 0-1,0 0 0,0 0 0,0 0 0,0 0 0,0 1 0,2 4 1,-1-7-28,0 1 1,1-1 0,-1 0-1,0 1 1,1-1 0,-1 0 0,1 0-1,-1 0 1,1 0 0,-1 0 0,1-1-1,0 1 1,-1 0 0,1-1 0,0 1-1,0-1 1,-1 0 0,1 0 0,0 1-1,0-1 1,0 0 0,-1-1-1,1 1 1,3-1 0,46-9-61,-36 3-37,0 0-1,-1-1 1,0-1-1,0 0 1,-1-1-1,0-1 1,-1 0-1,0 0 1,-1-1-1,0-1 1,-1 0-1,17-28 1,-27 40 119,-3 4-157,1 0-1,0 1 1,-1-1 0,1 1 0,0-1 0,0 1 0,-1 4-1,2-6-42,-3 7-658,0-1 0,0 1 0,1-1 0,0 1 0,1 0 0,0 0 0,0 0 0,1 0 0,0 1 0,1 16 0,3-20-4245</inkml:trace>
</inkml:ink>
</file>

<file path=ppt/ink/ink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5.616"/>
    </inkml:context>
    <inkml:brush xml:id="br0">
      <inkml:brushProperty name="width" value="0.025" units="cm"/>
      <inkml:brushProperty name="height" value="0.025" units="cm"/>
    </inkml:brush>
  </inkml:definitions>
  <inkml:trace contextRef="#ctx0" brushRef="#br0">374 1 19218,'0'0'5093,"-52"31"-3427,33-7-994,-3 6-544,-2 2-96,-2 3 0,0 1 0,-2-3-32,1 2 32,-2-3-32,1-4-320,-1-5-609,8-7-576,1-14-1122,7-2-1857,3-25-1826</inkml:trace>
</inkml:ink>
</file>

<file path=ppt/ink/ink6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3.469"/>
    </inkml:context>
    <inkml:brush xml:id="br0">
      <inkml:brushProperty name="width" value="0.025" units="cm"/>
      <inkml:brushProperty name="height" value="0.025" units="cm"/>
    </inkml:brush>
  </inkml:definitions>
  <inkml:trace contextRef="#ctx0" brushRef="#br0">117 0 18257,'0'0'9455,"-10"10"-9306,0-1-131,1 1-1,0 0 1,0 0-1,1 1 1,1 0 0,0 1-1,0-1 1,1 1 0,-7 22-1,8-18 41,0 1 0,1 0 0,1 0 0,1 1-1,0 17 1,2-34-56,0 1-1,1-1 0,-1 0 1,1 0-1,-1 0 1,1 0-1,0 0 0,-1 0 1,1 0-1,0 0 1,0 0-1,0 0 0,0 0 1,-1-1-1,1 1 1,0 0-1,1-1 0,-1 1 1,0 0-1,0-1 1,0 1-1,0-1 0,0 0 1,0 1-1,1-1 1,-1 0-1,0 0 0,0 0 1,1 0-1,-1 0 1,0 0-1,2 0 0,51-1-999,-41 0 167,-11 1 755,2-1-38,1 1-1,-1 0 0,0 0 0,1 0 1,-1 0-1,0 1 0,0 0 1,1 0-1,4 2 0,-7-2 193,-1 0 1,0 0-1,0 0 0,0 1 0,0-1 1,0 0-1,-1 1 0,1-1 0,0 1 1,-1-1-1,1 1 0,-1-1 0,1 1 1,-1 0-1,0-1 0,1 1 0,-1-1 1,0 1-1,0 0 0,0-1 0,-1 1 1,1 0-1,0-1 0,0 1 0,-1-1 1,1 1-1,-1-1 0,-1 3 0,-17 34 1349,17-35-1379,-1 0 1,1 1 0,0-1-1,0 0 1,0 1-1,0 0 1,0 0-1,1-1 1,0 1 0,0 0-1,0 0 1,0 0-1,0 0 1,1 0 0,0 0-1,0 1 1,0 3-1,4-7 21,-1 0-1,0-1 1,1 1-1,-1-1 1,1 0-1,-1 0 1,1 0-1,-1 0 1,0 0-1,4-2 1,-6 2-54,9-1 169,1-2 1,-1 1-1,1-2 0,-1 1 0,16-9 1,9-14-2049,-33 25 1153,-1-1-1,1 0 1,-1 0 0,0 0 0,1 0 0,-1 0 0,0 0 0,0 0 0,0 0-1,-1-1 1,1 1 0,0 0 0,0-5 0,-1-11-8081</inkml:trace>
</inkml:ink>
</file>

<file path=ppt/ink/ink6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3.814"/>
    </inkml:context>
    <inkml:brush xml:id="br0">
      <inkml:brushProperty name="width" value="0.025" units="cm"/>
      <inkml:brushProperty name="height" value="0.025" units="cm"/>
    </inkml:brush>
  </inkml:definitions>
  <inkml:trace contextRef="#ctx0" brushRef="#br0">117 192 13645,'0'0'13997,"69"-34"-12876,-28 30-352,4 3-385,-3 0-224,0-1-95,-7 2-738,-9 0-2370,-13 0-3075</inkml:trace>
  <inkml:trace contextRef="#ctx0" brushRef="#br0" timeOffset="1">0 27 10218,'0'0'11723,"61"-22"-12524,-23 18-5605</inkml:trace>
</inkml:ink>
</file>

<file path=ppt/ink/ink6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4.582"/>
    </inkml:context>
    <inkml:brush xml:id="br0">
      <inkml:brushProperty name="width" value="0.025" units="cm"/>
      <inkml:brushProperty name="height" value="0.025" units="cm"/>
    </inkml:brush>
  </inkml:definitions>
  <inkml:trace contextRef="#ctx0" brushRef="#br0">6 330 4292,'-1'12'11680,"-3"35"-8450,4-45-3124,-1-1 0,1 1 0,0 0 0,0-1 0,0 1 0,0-1 0,0 1 0,1-1 0,-1 1 0,0-1 0,1 1 0,-1-1 0,1 1 0,-1-1 0,1 1 0,0-1 0,-1 0 0,1 1 0,0-1 0,0 0 1,0 0-1,0 0 0,0 0 0,3 2 0,-2-2 13,0 0 1,0 0 0,1-1-1,-1 1 1,0-1 0,1 1 0,-1-1-1,1 0 1,-1 0 0,0 0-1,1 0 1,-1-1 0,0 1 0,4-1-1,5-3 306,1 1-1,-1-2 1,0 1-1,0-2 1,10-6-1,18-14 75,-1-1 0,40-38 0,-60 48-192,-1 0-1,0-2 1,-1 0 0,-1-1-1,22-40 1,-16 5 99,-20 52-412,0-1 1,0 1-1,-1 0 0,1-1 0,-1 1 1,0 0-1,0-1 0,0 1 1,0-1-1,0 1 0,-1 0 0,0-1 1,0 1-1,-2-6 0,3 8-12,-1 0-1,0 0 0,0 0 1,0 0-1,1 0 1,-1 0-1,0 1 0,0-1 1,0 0-1,0 0 0,-1 1 1,1-1-1,0 1 1,0-1-1,0 1 0,0-1 1,-1 1-1,1 0 0,0 0 1,0-1-1,0 1 1,-1 0-1,1 0 0,0 0 1,0 0-1,-1 1 0,1-1 1,0 0-1,0 0 1,-1 1-1,1-1 0,0 1 1,0-1-1,0 1 0,0-1 1,0 1-1,0 0 1,0 0-1,0-1 0,0 1 1,0 0-1,-1 2 0,-5 3-121,0 0-1,1 1 0,0 0 0,-8 12 0,-2 4 187,2 0 0,0 2 0,1-1 0,2 2 0,0 0 0,2 0 0,-11 50 0,20-74-44,-1 0 0,1 0 0,0 0 0,0 0 0,0 0 0,0 0 0,0 0 0,0 0 0,0 0 0,1 0 0,-1 0 0,1 0 0,-1 0 0,1 0 0,0 0 0,0 0 0,0-1 0,0 1 0,0 0 0,0-1 0,0 1 0,1 0 0,-1-1 0,0 0 0,1 1 0,1 0 0,1 0 6,0 0 0,1-1 0,-1 0 0,0 0 0,1 0 0,-1 0 0,1-1 0,-1 0 0,1 0 0,-1 0 0,6-1 0,5-1-8,-1-1 1,0 0 0,0-1 0,0-1-1,0 0 1,-1-1 0,1 0 0,-2-1-1,20-13 1,-21 13-13,-1-1 0,0 0 0,-1 0-1,0-1 1,0 0 0,-1 0 0,0-1 0,-1 0-1,0 0 1,-1-1 0,9-18 0,-13 24 106,-1-1 1,0 1 0,0 0-1,0-1 1,0 1-1,-1-9 1,0 13-82,0 0 0,0 1 0,0-1 0,0 0-1,0 0 1,0 0 0,0 1 0,0-1 0,0 0 0,0 0 0,-1 1 0,1-1 0,0 0 0,-1 0 0,1 1 0,0-1 0,-1 0 0,1 1 0,-1-1 0,1 0-1,-1 1 1,1-1 0,-1 1 0,0-1 0,1 1 0,-1-1 0,0 1 0,1 0 0,-1-1 0,0 1 0,0 0 0,1-1 0,-1 1 0,0 0 0,0 0-1,1 0 1,-1 0 0,0 0 0,0 0 0,0 0 0,1 0 0,-1 0 0,0 0 0,0 0 0,1 0 0,-1 0 0,0 1 0,0-1 0,1 0 0,-1 1-1,-1 0 1,-1 0 8,0 1-1,0 1 1,0-1-1,1 0 1,-1 1-1,1-1 1,-1 1-1,1 0 1,0 0 0,0 0-1,0 0 1,0 0-1,1 0 1,-1 0-1,1 1 1,0-1-1,0 0 1,-1 6-1,-9 65 34,11-69-34,-1 0 1,1 1-1,0-1 1,1 0 0,-1 0-1,1 0 1,0 0-1,0 0 1,1 0-1,-1 0 1,1 0 0,3 4-1,-3-6-6,0-1 0,0 0-1,0 0 1,0 0 0,0 0-1,0 0 1,1 0 0,-1 0-1,1-1 1,0 1-1,-1-1 1,1 0 0,0 0-1,0 0 1,-1 0 0,1 0-1,0-1 1,0 1 0,0-1-1,0 0 1,0 0 0,4 0-1,-6 0-23,4 0-152,-1 0 0,1 0 0,0 0 0,-1-1 0,1 0 0,-1 0 1,8-2-1,-10 2-271,0 0 1,-1 0 0,1 0 0,0-1 0,-1 1 0,1 0-1,-1-1 1,1 1 0,-1-1 0,1 1 0,-1-1 0,2-3 0,4-12-6370</inkml:trace>
</inkml:ink>
</file>

<file path=ppt/ink/ink6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4.930"/>
    </inkml:context>
    <inkml:brush xml:id="br0">
      <inkml:brushProperty name="width" value="0.025" units="cm"/>
      <inkml:brushProperty name="height" value="0.025" units="cm"/>
    </inkml:brush>
  </inkml:definitions>
  <inkml:trace contextRef="#ctx0" brushRef="#br0">0 0 20980,'0'0'8488,"57"27"-36867</inkml:trace>
</inkml:ink>
</file>

<file path=ppt/ink/ink6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5.272"/>
    </inkml:context>
    <inkml:brush xml:id="br0">
      <inkml:brushProperty name="width" value="0.025" units="cm"/>
      <inkml:brushProperty name="height" value="0.025" units="cm"/>
    </inkml:brush>
  </inkml:definitions>
  <inkml:trace contextRef="#ctx0" brushRef="#br0">116 213 17104,'0'0'1228,"-10"3"256,1 0-1192,1 0-1,0 1 1,0-1-1,1 2 1,-1-1-1,1 1 0,-11 9 1,15-11-171,0-1 0,1 1 0,-1-1 0,1 1-1,-1 0 1,1 0 0,0 0 0,0 1 0,1-1 0,-1 0 0,1 1 0,-1-1 0,1 1 0,0 0-1,0-1 1,1 1 0,-1 0 0,1-1 0,0 1 0,0 0 0,0-1 0,0 1 0,1 0 0,1 5-1,-1-7-108,0 0 0,0 0 0,0-1 0,1 1 0,-1 0 0,0-1 0,1 0 0,-1 1 0,1-1 0,0 0 0,-1 0 0,1 1 0,0-1 0,0-1 0,0 1-1,0 0 1,0 0 0,0-1 0,0 1 0,0-1 0,0 1 0,0-1 0,0 0 0,0 0 0,0 0 0,0 0 0,0-1 0,0 1 0,0 0 0,0-1-1,3 0 1,5-1 27,-1 0 0,1-1-1,-1 1 1,0-2 0,12-5-1,-1-4 169,-1-1 0,-1-1 0,0-1 0,-1 0 0,-1-1 0,0-1 0,-2 0 0,0-1 0,-1-1 0,-1 0 0,-1-1 0,11-25 0,-20 40-188,0 0 0,0 0 0,-1-1-1,0 1 1,0 0 0,0-1 0,-1 1 0,0-1 0,-1-10 0,1 16-26,0 0 0,-1 0 1,1 0-1,0 1 0,0-1 1,-1 0-1,1 0 1,0 0-1,-1 0 0,1 0 1,-1 1-1,1-1 0,-1 0 1,0 0-1,1 1 0,-1-1 1,0 0-1,1 1 1,-1-1-1,0 1 0,0-1 1,0 1-1,1-1 0,-1 1 1,0 0-1,-1-1 1,0 1-9,-1 0 1,1 0 0,0 1 0,0-1 0,-1 1 0,1 0 0,0-1 0,0 1 0,0 0 0,0 0 0,0 0 0,0 0 0,0 1 0,0-1 0,0 1-1,-2 1 1,-7 7 67,1 0-1,-1 1 0,2 0 1,-1 1-1,2 0 0,-1 0 1,2 1-1,0 0 0,0 1 1,1-1-1,1 1 0,0 0 1,1 1-1,-4 23 0,8-36-73,0 1 0,0 0-1,1 0 1,-1-1 0,0 1-1,1-1 1,0 1 0,0 0 0,-1-1-1,2 1 1,-1-1 0,0 1-1,0-1 1,1 0 0,-1 0-1,1 0 1,0 1 0,0-1 0,-1-1-1,1 1 1,1 0 0,-1 0-1,0-1 1,0 1 0,1-1 0,-1 0-1,0 0 1,1 0 0,-1 0-1,4 1 1,11 3-775,0-1 0,0 0 0,31 2 0,-10-1-1686,23 9-2195,-22-1-3228,-20-5-680</inkml:trace>
  <inkml:trace contextRef="#ctx0" brushRef="#br0" timeOffset="0.5">496 365 5477,'0'0'897</inkml:trace>
</inkml:ink>
</file>

<file path=ppt/ink/ink6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5.650"/>
    </inkml:context>
    <inkml:brush xml:id="br0">
      <inkml:brushProperty name="width" value="0.025" units="cm"/>
      <inkml:brushProperty name="height" value="0.025" units="cm"/>
    </inkml:brush>
  </inkml:definitions>
  <inkml:trace contextRef="#ctx0" brushRef="#br0">0 117 4388,'0'0'17633,"9"-7"-15081,-8 6-2510,4-3 207,0 1-1,0-1 1,0 1 0,0 0 0,1 0 0,-1 0-1,1 1 1,0 0 0,0 0 0,0 1 0,0-1-1,0 1 1,0 0 0,7 1 0,-1-1-17,1 0 0,0-1 0,-1 0 1,20-6-1,-27 6-154,-1 1 1,0 0 0,1-1-1,-1 0 1,0 0-1,0 0 1,0-1-1,0 1 1,0-1 0,0 0-1,-1 0 1,0 0-1,1 0 1,-1-1 0,4-7-1,-6 11-65,-1 0 1,0 0-1,0-1 0,0 1 1,0 0-1,0 0 0,0-1 1,0 1-1,0 0 0,0-1 1,0 1-1,0 0 0,0-1 1,0 1-1,0 0 0,0 0 1,0-1-1,0 1 0,0 0 1,0-1-1,0 1 0,-1 0 1,1 0-1,0-1 1,0 1-1,0 0 0,0 0 1,-1-1-1,1 1 0,0 0 1,0 0-1,0 0 0,-1-1 1,1 1-1,0 0 0,-1 0 1,1 0-1,-1 0 0,-17-4 194,-20 5-87,38-1-113,-6 2 23,0 0 0,1-1-1,-1 2 1,1-1-1,-1 1 1,1-1 0,0 1-1,0 1 1,1-1 0,-1 1-1,1 0 1,-1 0 0,1 0-1,0 1 1,1-1 0,-1 1-1,1 0 1,0 0 0,0 0-1,-4 11 1,6-13-106,-1 1-1,1 0 1,0-1 0,0 1 0,0 0-1,0-1 1,1 1 0,0 0-1,0 0 1,0 0 0,0 0 0,0-1-1,1 1 1,-1 0 0,1 0 0,0-1-1,3 7 1,-3-7-214,1-1 0,0 1 0,0-1 0,0 1 0,0-1 0,0 0-1,0 0 1,1 0 0,-1 0 0,1-1 0,-1 1 0,1 0 0,-1-1 0,1 0 0,5 2-1,20 3-6846</inkml:trace>
</inkml:ink>
</file>

<file path=ppt/ink/ink6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6.414"/>
    </inkml:context>
    <inkml:brush xml:id="br0">
      <inkml:brushProperty name="width" value="0.025" units="cm"/>
      <inkml:brushProperty name="height" value="0.025" units="cm"/>
    </inkml:brush>
  </inkml:definitions>
  <inkml:trace contextRef="#ctx0" brushRef="#br0">31 57 8616,'0'0'20617,"1"10"-19720,0 38-649,-2 0-1,-1 0 1,-3 0 0,-19 82-1,50-208-3067,-14 44 1870,-1-1 1,11-58-1,-15 12 887,-8 58-13,-5 59 135,2-4 87,1 0 1,2 36 0,0-62-39,1 1 0,1 0 0,-1-1 0,1 0 0,0 1 0,1-1 1,0 1-1,0-1 0,0 0 0,0 0 0,1 0 0,0 0 0,1-1 1,-1 1-1,1-1 0,0 0 0,8 9 0,-9-12-32,0 0 0,0-1-1,0 1 1,0 0 0,0-1 0,1 0-1,-1 0 1,0 0 0,1 0 0,-1 0-1,0-1 1,1 1 0,-1-1 0,1 0-1,-1 0 1,1 0 0,4-2 0,-2 1 61,1-1 1,-1 0-1,0-1 1,0 1 0,-1-1-1,1 0 1,-1-1-1,10-7 1,-1-1 22,-1 0 0,-1-1-1,0 0 1,-1-1 0,18-29 0,-24 34-107,1-1 1,-1 1-1,0-1 0,-1-1 1,0 1-1,-1 0 1,0-1-1,-1 0 0,0 0 1,0 1-1,-1-1 0,-1 0 1,0 0-1,-2-21 1,1 31-79,1 0 0,0-1 0,0 1 1,-1 0-1,1-1 0,0 1 1,-1 0-1,0 0 0,1-1 0,-1 1 1,0 0-1,1 0 0,-1 0 1,0 0-1,0 0 0,0 0 1,0 0-1,0 0 0,0 0 0,0 1 1,0-1-1,-1 0 0,1 1 1,0-1-1,0 0 0,0 1 0,-1 0 1,1-1-1,0 1 0,-1 0 1,1 0-1,0-1 0,-1 1 0,1 0 1,0 0-1,-1 1 0,1-1 1,-1 0-1,1 0 0,-2 1 0,0 0-33,0 1-1,0-1 0,0 1 0,0 0 0,0-1 1,1 1-1,-1 0 0,1 1 0,-1-1 1,1 0-1,0 1 0,0-1 0,0 1 0,0 0 1,-2 3-1,-1 5-112,1 0 0,-1 1 1,2 0-1,0-1 1,-3 22-1,4 6-5051,3-32 455,8-5-1308</inkml:trace>
</inkml:ink>
</file>

<file path=ppt/ink/ink6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6.762"/>
    </inkml:context>
    <inkml:brush xml:id="br0">
      <inkml:brushProperty name="width" value="0.025" units="cm"/>
      <inkml:brushProperty name="height" value="0.025" units="cm"/>
    </inkml:brush>
  </inkml:definitions>
  <inkml:trace contextRef="#ctx0" brushRef="#br0">27 1 15599,'0'0'3235,"0"10"-828,0 2-1697,-1-1 0,0 1 0,-1-1 0,0 0 0,-1 0 0,0 0 0,-1 0 0,-7 14 0,13-79 764,0 39-1473,-2 11-41,0 0 1,0 0-1,1-1 0,0 1 1,0 0-1,0 0 0,0 0 1,0 0-1,1 0 0,0 1 0,3-7 1,-4 45-976,-3 5 805,1-23-1233,1-1-1,0 1 1,4 26-1,-4-42 1304,0 0 0,1 0 1,-1-1-1,0 1 0,1 0 0,-1 0 0,0-1 0,1 1 0,-1 0 0,1 0 1,-1-1-1,1 1 0,-1 0 0,1-1 0,0 1 0,-1-1 0,1 1 1,0-1-1,0 1 0,-1-1 0,1 1 0,0-1 0,0 0 0,0 0 1,-1 1-1,1-1 0,0 0 0,0 0 0,0 0 0,0 0 0,0 0 1,-1 0-1,1 0 0,0 0 0,0 0 0,0 0 0,0 0 0,1-1 0,32-15-5845,-9-5-1323</inkml:trace>
</inkml:ink>
</file>

<file path=ppt/ink/ink6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7.153"/>
    </inkml:context>
    <inkml:brush xml:id="br0">
      <inkml:brushProperty name="width" value="0.025" units="cm"/>
      <inkml:brushProperty name="height" value="0.025" units="cm"/>
    </inkml:brush>
  </inkml:definitions>
  <inkml:trace contextRef="#ctx0" brushRef="#br0">136 285 15150,'0'0'11878,"-12"9"-11499,1-1-251,1 0 0,0 1 0,0 1-1,1-1 1,0 2 0,0-1 0,1 1-1,1 1 1,0-1 0,0 1 0,1 0-1,1 1 1,0-1 0,-4 19 0,8-29-124,1-1 1,0 0 0,0 1-1,-1-1 1,1 0-1,0 1 1,0-1-1,0 0 1,1 1 0,-1-1-1,0 0 1,0 0-1,1 1 1,-1-1 0,1 0-1,-1 0 1,1 1-1,-1-1 1,1 0 0,0 0-1,-1 0 1,1 0-1,0 0 1,0 0 0,0 0-1,0 0 1,0 0-1,0-1 1,0 1 0,0 0-1,0-1 1,1 1-1,-1 0 1,0-1 0,0 0-1,1 1 1,-1-1-1,0 0 1,1 1-1,-1-1 1,0 0 0,0 0-1,1 0 1,-1 0-1,0 0 1,3-1 0,4 0 6,-1 0 0,0-1 0,0 0 0,0 0 0,0 0 0,0-1 0,10-5 0,2-4-28,0-1 0,-1 0-1,-1-2 1,0 0 0,-1-1 0,0 0 0,-1-2-1,-1 1 1,17-31 0,-22 35 5,-2-1-1,1-1 1,-2 1-1,0-1 1,-1 0 0,0 0-1,-1-1 1,-1 1 0,0-1-1,-2 0 1,1 0 0,-2 0-1,0 0 1,-3-20-1,2 33-24,1 0 0,-1 0 0,0 0 0,1 1 0,-2-1 0,1 0 0,0 1 0,0-1 0,-1 0 0,1 1 0,-1 0 0,0-1-1,0 1 1,0 0 0,0 0 0,0 0 0,0 0 0,0 0 0,-1 1 0,1-1 0,-1 1 0,1-1 0,-1 1 0,0 0 0,0 0 0,1 0 0,-1 1-1,0-1 1,0 1 0,0-1 0,0 1 0,0 0 0,0 0 0,1 0 0,-1 0 0,0 1 0,0-1 0,0 1 0,0 0 0,1 0 0,-1 0 0,0 0-1,0 0 1,1 0 0,-1 1 0,1-1 0,0 1 0,-1 0 0,1 0 0,0 0 0,0 0 0,-3 4 0,-5 5 157,1 2 0,0-1 0,1 1 0,0 1 0,1-1 1,1 1-1,0 1 0,1-1 0,0 1 0,1 0 0,1 0 0,0 0 0,0 20 0,2-32-121,1 0 0,1 0 0,-1 0 0,0-1 0,1 1 0,-1 0 0,1 0 0,0 0 0,0 0 0,0 0 0,0-1 0,1 1 0,-1-1 0,1 1 0,-1-1-1,1 1 1,0-1 0,0 0 0,0 0 0,0 0 0,1 0 0,-1 0 0,1 0 0,-1-1 0,1 1 0,-1-1 0,1 1 0,0-1 0,-1 0 0,6 1 0,10 2-274,0 0 0,0-1 1,1-1-1,21 0 1,-24-2 113,0 1 0,-1 1 0,17 3-1,-29-4 162,0-1-1,0 1 1,1 0-1,-1 1 1,0-1-1,0 1 0,0-1 1,-1 1-1,1 0 1,0 0-1,-1 0 1,1 0-1,-1 0 0,1 1 1,-1-1-1,0 1 1,0-1-1,0 1 1,-1 0-1,1 0 0,-1 0 1,1 0-1,-1 0 1,0 0-1,0 0 1,0 1-1,-1-1 0,1 0 1,-1 0-1,0 1 1,0 5-1,-1-3 25,0 0-1,0-1 1,-1 1-1,0-1 1,0 1-1,-1-1 1,1 0 0,-1 0-1,0 0 1,0-1-1,-1 1 1,1-1-1,-1 1 1,0-1 0,-1 0-1,1 0 1,-9 5-1,-7-1-2024,6-7-3060,3-2-7533</inkml:trace>
</inkml:ink>
</file>

<file path=ppt/ink/ink6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8.743"/>
    </inkml:context>
    <inkml:brush xml:id="br0">
      <inkml:brushProperty name="width" value="0.025" units="cm"/>
      <inkml:brushProperty name="height" value="0.025" units="cm"/>
    </inkml:brush>
  </inkml:definitions>
  <inkml:trace contextRef="#ctx0" brushRef="#br0">176 0 13901,'0'0'13357,"-5"9"-12903,-10 25 8,2 1 0,2 0 0,1 0 0,-9 70 0,-4 9 468,-3-12-620,8-37-145,-17 122 1,64-239 496,46-142-527,-39 94-148,-36 98 7,1 0 1,-1 0-1,1 0 0,0 0 0,0 0 0,-1 0 0,1 0 0,1 1 0,-1-1 1,0 0-1,0 1 0,1-1 0,-1 1 0,1-1 0,-1 1 0,1-1 0,-1 1 0,1 0 1,0 0-1,0 0 0,3-1 0,-4 2-5,1 0 0,-1 0 0,1 0 0,-1 1 1,1-1-1,-1 1 0,1-1 0,-1 1 0,1 0 0,-1-1 0,1 1 0,-1 0 1,0 0-1,1 0 0,-1 0 0,0 0 0,0 0 0,0 0 0,0 1 0,0-1 1,1 2-1,5 7-60,-1 1-1,0-1 1,0 2 0,-1-1 0,6 20 0,-7-10-33,-4-17 129,0 0 0,0 0 0,1 0-1,0 0 1,0 0 0,0 0 0,1 0-1,-1 0 1,4 6 0,5-29 899,-2-6-1021,-1 1 0,-1-1 0,-1 0 0,-2 0 0,2-51 0,-5 76-3,0-1 1,0 1-1,0 0 0,0 0 1,0 0-1,0-1 1,1 1-1,-1 0 1,0 0-1,0 0 1,0-1-1,0 1 1,0 0-1,1 0 0,-1 0 1,0 0-1,0-1 1,0 1-1,0 0 1,1 0-1,-1 0 1,0 0-1,0 0 1,0 0-1,1 0 0,-1 0 1,0 0-1,0 0 1,1-1-1,-1 1 1,0 0-1,0 0 1,0 0-1,1 0 1,-1 1-1,0-1 0,0 0 1,1 0-1,-1 0 1,0 0-1,0 0 1,0 0-1,1 0 1,-1 0-1,0 0 0,0 0 1,0 1-1,1-1 1,17 8-2442,-5-2 650,-1-3 566,1-1 1,-1-1 0,1 0 0,0-1-1,0 0 1,-1-1 0,1 0 0,23-6 0,-26 4 1095,0 0 0,-1 0 1,1-1-1,-1 0 1,10-7-1,-15 8 996,1 0-1,0-1 0,-1 0 0,1 1 1,-1-2-1,0 1 0,-1 0 0,1-1 1,4-7-1,-8 11-593,1 1 0,0-1 0,-1 1 0,1-1-1,-1 0 1,1 0 0,-1 1 0,0-1 0,1 0 0,-1 0 0,0 1 0,1-1 0,-1 0 0,0 0 0,0 0-1,0 1 1,0-1 0,0 0 0,0 0 0,0 0 0,0 0 0,0 0 0,0 1 0,0-1 0,0 0 0,-1 0-1,1 0 1,0 1 0,0-1 0,-1 0 0,1 0 0,-1 1 0,1-1 0,-1 0 0,1 0 0,-1 1 0,1-1-1,-1 1 1,0-1 0,1 1 0,-1-1 0,0 1 0,0-1 0,0 0 0,-1 1-61,0 0 0,0 0 1,0-1-1,0 1 0,0 0 0,0 1 1,0-1-1,0 0 0,0 1 0,0-1 0,0 1 1,0-1-1,0 1 0,0 0 0,0 0 1,0 0-1,1 0 0,-3 2 0,-6 5 5,1 0 0,0 1 0,1 1-1,0-1 1,0 1 0,1 1 0,0-1-1,1 1 1,0 1 0,1-1 0,0 1 0,1 0-1,0 0 1,1 0 0,-3 17 0,6-29-107,0 1 0,0-1-1,0 1 1,0 0 0,0-1 0,0 1 0,0-1 0,0 1 0,1-1 0,-1 1 0,0-1 0,0 1-1,0-1 1,1 1 0,-1-1 0,0 1 0,0-1 0,1 1 0,-1-1 0,0 1 0,1-1 0,-1 1 0,1-1-1,-1 0 1,0 1 0,1-1 0,-1 0 0,1 1 0,-1-1 0,1 0 0,-1 0 0,1 1 0,-1-1 0,1 0-1,0 0 1,-1 0 0,2 0 0,26-6 277,25-24-75,-35 17-499,0-2 0,-2 0-1,28-30 1,-39 38-132,1 1-1,-1-1 1,-1 0 0,1 0-1,-1-1 1,0 1 0,-1-1-1,0 0 1,0 0 0,-1 0-1,0 0 1,0-1 0,1-9-1,-26 63-1667,19-36 2254,1 0 0,0 0 0,1 0 0,0 0 0,1 0 0,-1 15 0,2-23-159,0 0-1,1-1 1,-1 1 0,0-1-1,0 1 1,1-1-1,-1 1 1,0-1 0,1 0-1,-1 1 1,0-1 0,1 1-1,-1-1 1,1 0 0,-1 1-1,0-1 1,1 0 0,-1 1-1,1-1 1,-1 0-1,1 0 1,-1 1 0,1-1-1,0 0 1,-1 0 0,1 0-1,-1 0 1,1 0 0,-1 0-1,1 0 1,-1 0 0,1 0-1,0 0 1,-1 0-1,1 0 1,-1 0 0,1-1-1,-1 1 1,1 0 0,-1 0-1,1-1 1,25-9 50,-5-15 124,-18 21-100,0 0 1,0 0 0,0 1 0,0-1-1,0 1 1,1 0 0,4-4-1,-5 48-156,-4-10 380,-1 0 0,-2 0 0,-1 0 0,-2-1 0,-15 47-1,15-58-36,0 0-1,-1-1 0,-1-1 0,0 1 0,-2-1 0,0-1 0,0 0 0,-2-1 0,-26 26 0,39-40-306,-1-1-1,1 1 1,-1-1-1,1 1 1,0-1-1,-1 1 1,1-1 0,-1 0-1,0 1 1,1-1-1,-1 0 1,1 1-1,-1-1 1,0 0-1,1 0 1,-1 0 0,1 1-1,-1-1 1,0 0-1,1 0 1,-1 0-1,0 0 1,1 0 0,-1 0-1,0 0 1,0-1-1,-2-13-553,13-25 407,1 18 203,1 1 1,0 0-1,2 1 1,0 0-1,24-23 1,94-81 686,-80 77 6,-21 19-474,54-53 358,-76 71-544,-1-1 0,0 0 1,-1 0-1,1-1 0,-2 0 0,9-19 0,-14 29-30,-1 0 0,1 0 1,-1 0-1,1 0 0,-1 0 0,0 0 0,1 0 0,-1 0 0,0 0 1,0 0-1,0 0 0,0 0 0,0-1 0,0 1 0,0 0 0,0 0 1,0 0-1,0 0 0,-1 0 0,1 0 0,0 0 0,-1 0 0,0-1 1,0 1-4,0 1 0,1-1 0,-1 1 0,0-1 0,0 1 1,0 0-1,0-1 0,0 1 0,0 0 0,0 0 1,0 0-1,0 0 0,0 0 0,0 0 0,0 0 1,0 0-1,0 0 0,0 1 0,0-1 0,-1 1 0,-5 1 35,1 0 0,-1 1 0,1 0 0,-1 0 0,-10 8 0,6-2 87,-1 1 0,1 1-1,1 0 1,0 0 0,-14 21 0,20-26-85,0 0 0,0 1 0,1 0-1,0-1 1,0 1 0,1 0 0,0 1 0,0-1-1,1 0 1,-1 1 0,2-1 0,-1 1 0,1 9 0,0-15-138,1 0 1,-1 0-1,0 0 1,1-1-1,-1 1 1,1 0 0,0 0-1,0 0 1,0-1-1,0 1 1,0 0-1,0-1 1,0 1 0,0-1-1,1 1 1,-1-1-1,0 1 1,1-1-1,-1 0 1,1 0 0,0 0-1,-1 0 1,1 0-1,2 1 1,1 0-629,1-1 0,0 1 1,-1-1-1,1 0 0,0 0 0,11-1 1,12 1-6380</inkml:trace>
</inkml:ink>
</file>

<file path=ppt/ink/ink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5.946"/>
    </inkml:context>
    <inkml:brush xml:id="br0">
      <inkml:brushProperty name="width" value="0.025" units="cm"/>
      <inkml:brushProperty name="height" value="0.025" units="cm"/>
    </inkml:brush>
  </inkml:definitions>
  <inkml:trace contextRef="#ctx0" brushRef="#br0">1 1 16944,'0'0'7623,"48"67"-6822,-30-39-385,0 3-255,2-1-97,4-3-32,3-5-64,4-7-1314,2-11-1312,1-4-1090,-2-17-2370</inkml:trace>
</inkml:ink>
</file>

<file path=ppt/ink/ink6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9.364"/>
    </inkml:context>
    <inkml:brush xml:id="br0">
      <inkml:brushProperty name="width" value="0.025" units="cm"/>
      <inkml:brushProperty name="height" value="0.025" units="cm"/>
    </inkml:brush>
  </inkml:definitions>
  <inkml:trace contextRef="#ctx0" brushRef="#br0">119 119 17360,'0'-1'191,"0"0"-1,0 0 0,0 0 0,0 0 0,0 0 1,0 0-1,-1 0 0,1 0 0,0 0 0,-1 0 1,1 0-1,-1 0 0,1 0 0,-1 0 0,1 1 1,-1-1-1,0 0 0,1 0 0,-1 1 0,0-1 1,1 0-1,-1 1 0,0-1 0,0 1 1,0-1-1,0 1 0,0-1 0,0 1 0,0-1 1,0 1-1,1 0 0,-1 0 0,0-1 0,0 1 1,-1 0-1,1 0 0,0 0 0,0 0 0,0 0 1,0 1-1,0-1 0,0 0 0,0 0 0,1 1 1,-3 0-1,-1-1-57,0 1 1,1 1-1,-1-1 1,0 0-1,1 1 1,-1 0-1,1 0 1,0 0-1,0 0 1,-6 6-1,4-3-133,1 1 0,0 0 0,0 0 0,0 0 0,1 0 0,0 1 0,0-1 0,0 1 0,1 0 0,0 0 0,1 0 0,0 0 0,-1 13 0,2-19-1,0-1 1,0 1-1,0-1 0,0 1 0,0-1 1,0 0-1,1 1 0,-1-1 0,0 0 1,0 1-1,0-1 0,1 0 0,-1 1 0,0-1 1,1 0-1,-1 1 0,0-1 0,1 0 1,-1 0-1,0 1 0,1-1 0,-1 0 1,0 0-1,1 0 0,-1 1 0,1-1 1,-1 0-1,1 0 0,-1 0 0,0 0 1,1 0-1,-1 0 0,1 0 0,-1 0 1,0 0-1,1 0 0,-1 0 0,1 0 1,-1 0-1,1-1 0,-1 1 0,0 0 1,1 0-1,22-9 109,2-8-37,-1-1 1,-1-1-1,-1-1 0,-1-1 1,0-1-1,-2-1 1,18-27-1,-11 19-684,-45 71-1966,-6 13 1052,22-45 1206,-3 4-707,1 1 0,0 0 0,1 0 0,1 0 0,0 1 0,-1 22 0,7-26-2756,14-9-444</inkml:trace>
</inkml:ink>
</file>

<file path=ppt/ink/ink6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9.706"/>
    </inkml:context>
    <inkml:brush xml:id="br0">
      <inkml:brushProperty name="width" value="0.025" units="cm"/>
      <inkml:brushProperty name="height" value="0.025" units="cm"/>
    </inkml:brush>
  </inkml:definitions>
  <inkml:trace contextRef="#ctx0" brushRef="#br0">87 81 12268,'3'-11'4452,"2"-3"-3505,-3 9-573,0 0-1,0-1 0,-1 0 1,1 1-1,-1-1 0,0 0 1,-1-11-1,-4 24 2647,-7 11-2815,2 14 7,1 1 1,1 1 0,2-1 0,2 1-1,1-1 1,2 36 0,1-67-117,-1-1 0,0 1 0,1-1 0,-1 1 0,1-1 0,-1 0-1,1 1 1,0-1 0,0 1 0,-1-1 0,1 0 0,0 0 0,0 0 0,0 1 0,0-1 0,1 0 0,-1 0 0,0 0-1,0-1 1,1 1 0,-1 0 0,0 0 0,1-1 0,-1 1 0,1-1 0,-1 1 0,1-1 0,-1 1 0,1-1 0,-1 0-1,2 0 1,-1 0-95,0 0 0,-1 1 0,1-1 0,0 0 0,-1 1 0,1-1 0,0 1 0,-1-1-1,1 1 1,-1 0 0,1-1 0,-1 1 0,0 0 0,1 0 0,-1 0 0,0 0 0,1 1-1,-1-1 1,0 0 0,0 0 0,0 1 0,0-1 0,0 1 0,0-1 0,-1 1 0,1-1 0,0 1-1,-1-1 1,1 1 0,-1 0 0,0-1 0,0 1 0,1 0 0,-1-1 0,0 4 0,-1-3 81,0 0 1,-1 1-1,1-1 1,0 0-1,-1 0 1,1 0-1,-1-1 1,1 1-1,-1 0 1,0 0-1,0-1 1,0 0-1,0 1 1,0-1-1,0 0 1,0 0-1,-1 0 1,1 0-1,0 0 1,-1 0-1,1-1 1,0 1-1,-4-1 1,2 2-57,-1-1 0,1 0 1,-1-1-1,0 1 0,1-1 1,-1 0-1,1 0 0,-1 0 1,1-1-1,-1 1 0,1-1 0,-5-2 1,7 2-237,0-1 1,0 0-1,1 1 1,-1-1-1,1 0 0,0 0 1,-1 0-1,1-1 1,0 1-1,0 0 1,1 0-1,-1-1 0,0 1 1,1 0-1,-1-1 1,1 1-1,0 0 1,0-3-1,1-46-10782,6 33 3118</inkml:trace>
</inkml:ink>
</file>

<file path=ppt/ink/ink6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0.219"/>
    </inkml:context>
    <inkml:brush xml:id="br0">
      <inkml:brushProperty name="width" value="0.025" units="cm"/>
      <inkml:brushProperty name="height" value="0.025" units="cm"/>
    </inkml:brush>
  </inkml:definitions>
  <inkml:trace contextRef="#ctx0" brushRef="#br0">188 78 15983,'0'0'7063,"3"-8"-4319,-1 4-2629,11-34 3002,-13 37-3054,1 0 1,-1 0 0,0 0-1,0 0 1,0 0 0,0 0-1,0 0 1,0 0 0,-1 0-1,1 0 1,0 0-1,0 0 1,-1 0 0,1 0-1,-1 1 1,1-1 0,0 0-1,-1 0 1,0 0 0,1 0-1,-1 1 1,1-1 0,-1 0-1,0 1 1,0-1 0,1 0-1,-1 1 1,0-1-1,0 1 1,0-1 0,0 1-1,1 0 1,-1-1 0,0 1-1,0 0 1,0 0 0,0-1-1,0 1 1,0 0 0,0 0-1,0 0 1,0 0-1,-1 1 1,-8-1-67,1 1 0,-1 0-1,1 1 1,0 0 0,-1 1 0,1 0-1,0 0 1,1 1 0,-1 0 0,-9 6 0,13-7-9,-1 0 1,1 0-1,1 1 1,-1-1 0,0 1-1,1 0 1,0 1 0,0-1-1,0 1 1,1 0-1,-1 0 1,1 0 0,0 0-1,1 0 1,-1 1 0,1-1-1,-2 9 1,4-13-37,0 0 0,0 0 1,1 0-1,-1 0 0,0 0 1,0-1-1,1 1 0,-1 0 1,1 0-1,-1 0 0,1 0 0,-1-1 1,1 1-1,0 0 0,-1 0 1,1-1-1,0 1 0,-1-1 0,1 1 1,0 0-1,0-1 0,0 0 1,-1 1-1,1-1 0,0 1 1,0-1-1,0 0 0,0 0 0,0 1 1,0-1-1,0 0 0,0 0 1,0 0-1,0 0 0,0 0 0,0 0 1,1-1-1,47 0-1114,-41 0 806,45-4-1220,-27 1 1192,50 1 0,-75 3 399,-1 0 1,0 0-1,0 0 0,1 0 1,-1 0-1,0 0 0,1 0 1,-1 0-1,0 0 0,0 0 0,1 0 1,-1 0-1,0 0 0,1 0 1,-1 0-1,0 1 0,0-1 0,1 0 1,-1 0-1,0 0 0,0 0 1,1 1-1,-1-1 0,0 0 0,0 0 1,0 1-1,0-1 0,1 0 1,-1 0-1,0 1 0,0-1 0,0 0 1,0 0-1,0 1 0,0-1 1,0 0-1,1 1 0,-1-1 1,0 1-1,-7 13 1401,-16 9 555,3-11-1854,-1-1 1,1-1-1,-2-1 0,1-1 1,-29 7-1,45-14-5936,11-3 1536,14-3-2970,7-6-4785</inkml:trace>
</inkml:ink>
</file>

<file path=ppt/ink/ink6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0.609"/>
    </inkml:context>
    <inkml:brush xml:id="br0">
      <inkml:brushProperty name="width" value="0.025" units="cm"/>
      <inkml:brushProperty name="height" value="0.025" units="cm"/>
    </inkml:brush>
  </inkml:definitions>
  <inkml:trace contextRef="#ctx0" brushRef="#br0">120 54 11499,'0'0'13581,"-9"-2"-12135,7 1-1431,0 0-1,-1 1 1,1-1-1,-1 0 1,0 1-1,1 0 0,-1 0 1,1 0-1,-1 0 1,1 0-1,-1 0 1,0 0-1,1 1 0,-1 0 1,1-1-1,-1 1 1,1 0-1,0 0 1,-1 0-1,1 1 0,0-1 1,0 0-1,-1 1 1,1-1-1,0 1 1,1 0-1,-1 0 0,0 0 1,0 0-1,1 0 1,0 0-1,-1 0 1,1 1-1,0-1 0,0 0 1,-1 3-1,-23 53 676,24-54-559,0-1 0,0 0-1,0 1 1,0-1 0,0 1 0,1-1-1,0 1 1,-1 0 0,2-1-1,-1 1 1,0-1 0,1 1-1,-1-1 1,1 1 0,2 4 0,-2-7-94,0 0 0,0 0 0,1 0 0,-1 0 0,0 0 0,1 0 1,-1 0-1,1 0 0,-1-1 0,1 1 0,-1-1 0,1 1 0,-1-1 1,1 0-1,-1 1 0,1-1 0,0 0 0,2 0 0,38-1 286,-32 0-273,28-3-59,50-12 0,-46 8-80,-42 8 107,1 0 0,0-1 0,-1 1 0,1 0 0,-1-1 0,1 1 0,-1 0 0,1-1 0,-1 1 0,0-1 0,1 1 0,-1-1 0,1 1 0,-1-1 0,0 1 0,1-1 0,-1 1 0,0-1 0,0 1 0,0-1 0,1 0 0,-1 1 0,0-1 0,0 0 0,0 1 0,0-1 0,0 1 0,0-1 0,0 0 0,0 1 0,0-1 0,0 1 1,0-1-1,-1 0 0,1 1 0,0-1 0,0 1 0,0-1 0,-1 1 0,1-1 0,0 0 0,-1 1 0,0-1 0,-16-31 1050,13 27-975,-1-4-93,-1 0 0,0-1 0,1 0 0,0 0 0,0 0 0,1-1 0,1 1 0,0-1 0,-4-21 0,9 30-324,0 1-1,0 0 1,0 1 0,1-1-1,-1 0 1,0 1 0,0-1-1,1 1 1,-1-1 0,0 1-1,1 0 1,-1 0 0,0 0-1,0 0 1,1 1 0,2 0-1,2-1-994,41 0-6678,-22 0 1687</inkml:trace>
</inkml:ink>
</file>

<file path=ppt/ink/ink6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0.984"/>
    </inkml:context>
    <inkml:brush xml:id="br0">
      <inkml:brushProperty name="width" value="0.025" units="cm"/>
      <inkml:brushProperty name="height" value="0.025" units="cm"/>
    </inkml:brush>
  </inkml:definitions>
  <inkml:trace contextRef="#ctx0" brushRef="#br0">140 1 6342,'0'0'21610,"-9"8"-20975,2-1-551,1 1 1,0 0-1,0 0 1,0 0-1,1 1 1,0 0-1,1 0 0,0 0 1,0 1-1,1-1 1,1 1-1,-1 0 0,1 0 1,1 0-1,-1 20 1,2-26-122,0 0 0,1 1 0,-1-1 1,1 0-1,0 0 0,0 0 0,0 0 1,0 0-1,1 0 0,0 0 0,0 0 1,0-1-1,0 1 0,0-1 1,1 1-1,0-1 0,-1 0 0,7 5 1,15 20-713,-22-26 666,0 0 0,0 0 0,-1 1 1,1-1-1,-1 0 0,1 1 0,-1-1 0,0 0 1,0 1-1,0-1 0,-1 1 0,1 0 0,0-1 1,-1 1-1,0 0 0,0-1 0,0 1 0,0 4 0,-1-6 151,0 1 0,0-1 0,0 1 0,0-1 0,0 1-1,-1-1 1,1 0 0,0 0 0,-1 0 0,1 0 0,-1 0-1,1 0 1,-1 0 0,0 0 0,1-1 0,-1 1 0,0 0-1,1-1 1,-1 0 0,0 1 0,0-1 0,1 0-1,-1 0 1,0 0 0,0 0 0,0 0 0,-2-1 0,-5 1-4,-1 1 369,-1-1 0,1-1-1,-20-3 1,29 4-524,0 0-1,0 0 1,-1 0 0,1 0 0,0-1-1,0 1 1,0 0 0,0-1 0,0 1-1,0-1 1,0 1 0,0-1 0,0 0-1,0 1 1,0-1 0,0 0-1,0 0 1,0 1 0,0-1 0,1 0-1,-1 0 1,0 0 0,1 0 0,-1 0-1,1 0 1,-1 0 0,1-1 0,-1 1-1,1 0 1,0 0 0,0 0 0,-1 0-1,1 0 1,0-1 0,0 1-1,0 0 1,0 0 0,1 0 0,-1-1-1,0 1 1,0 0 0,1 0 0,-1 0-1,1-1 1,1-1-683,-1 0 1,1 0-1,0 1 0,0-1 0,1 1 1,-1-1-1,1 1 0,-1 0 0,6-4 1,-8 6 663,23-16-6729</inkml:trace>
</inkml:ink>
</file>

<file path=ppt/ink/ink6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1.827"/>
    </inkml:context>
    <inkml:brush xml:id="br0">
      <inkml:brushProperty name="width" value="0.025" units="cm"/>
      <inkml:brushProperty name="height" value="0.025" units="cm"/>
    </inkml:brush>
  </inkml:definitions>
  <inkml:trace contextRef="#ctx0" brushRef="#br0">75 235 13997,'0'0'15551,"-2"10"-14782,-28 81-61,19-64-483,1 2-1,-10 53 1,20-82-237,-1 0-1,1 1 0,0-1 0,0 1 1,0-1-1,0 0 0,-1 1 0,1-1 1,0 1-1,0-1 0,0 0 0,0 1 1,0-1-1,0 1 0,0-1 0,0 0 1,0 1-1,1-1 0,-1 1 0,0-1 1,0 0-1,0 1 0,0-1 0,0 0 1,1 1-1,-1-1 0,0 0 0,0 1 1,1-1-1,-1 0 0,0 1 0,0-1 1,1 0-1,-1 0 0,0 1 0,1-1 1,-1 0-1,1 0 0,13-9-569,14-25-1099,-17 12-229,-1 0 0,-1-1 0,-1 0-1,-1 0 1,8-48 0,-15 74 2209,1 1-1,-1-1 1,1 0 0,-1 0-1,1 0 1,0 0 0,0 1-1,1-1 1,-1-1 0,1 1-1,-1 0 1,1 0 0,0 0-1,0-1 1,0 1 0,0-1-1,1 0 1,-1 1 0,0-1-1,1 0 1,5 3 0,-5-4-185,0 0 1,1 0-1,-1 0 0,0 0 1,0-1-1,0 1 1,1-1-1,-1 0 1,0 0-1,1 0 1,-1-1-1,0 1 1,0-1-1,1 1 1,-1-1-1,0 0 0,0 0 1,0-1-1,0 1 1,0-1-1,0 1 1,3-3-1,12-11 14,22-11-202,-50 52 186,4-13-88,0 0 1,1 0-1,0 1 1,1 0 0,1 0-1,0 0 1,1 0-1,0 0 1,1 19-1,1-32-47,0 0-1,0 0 0,0 0 1,0 0-1,0 0 0,1-1 0,-1 1 1,0 0-1,1 0 0,-1 0 1,0 0-1,1-1 0,-1 1 1,1 0-1,-1 0 0,1-1 1,0 1-1,-1 0 0,1-1 1,0 1-1,-1-1 0,1 1 1,0-1-1,0 1 0,-1-1 0,1 1 1,0-1-1,0 0 0,0 1 1,0-1-1,0 0 0,-1 0 1,1 0-1,0 0 0,0 1 1,0-1-1,0 0 0,0-1 1,0 1-1,0 0 0,0 0 0,-1 0 1,1-1-1,0 1 0,0 0 1,0-1-1,1 0 0,4 0 40,-1-1 0,0-1 0,1 1 0,-1-1 0,0 1 0,7-6 0,8-10-252,0 1-1,17-23 1,-16 15-1025,-2-1 1,-1-1-1,-1-1 1,-1 0 0,20-52-1,-22 43 1292,15-72 0,-28 91 6027,-12 32-4773,-13 34-968,11-18 4,2 1 0,1 0 0,1 0 0,2 1 0,1 1 0,2-1 0,1 1 0,2 59 0,3-82-429,-1-13-293,-5-19-78,-21-31 559,17 39 367,0 0-1,1 0 1,1-1 0,1 1-1,0-1 1,1-1 0,0 1-1,-2-29 1,6 43-425,1 0 1,-1-1-1,1 1 1,-1 0-1,1 0 1,0 0-1,-1 0 0,1-1 1,0 1-1,0 0 1,0 0-1,0 0 1,0 1-1,0-1 1,0 0-1,0 0 1,0 1-1,0-1 1,0 0-1,0 1 0,1-1 1,-1 1-1,0-1 1,0 1-1,1 0 1,-1 0-1,0-1 1,1 1-1,-1 0 1,0 0-1,2 1 0,56-2 459,-44 2-431,21 1-3567,-2-1-7011,-50-14 1703</inkml:trace>
</inkml:ink>
</file>

<file path=ppt/ink/ink6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2.184"/>
    </inkml:context>
    <inkml:brush xml:id="br0">
      <inkml:brushProperty name="width" value="0.025" units="cm"/>
      <inkml:brushProperty name="height" value="0.025" units="cm"/>
    </inkml:brush>
  </inkml:definitions>
  <inkml:trace contextRef="#ctx0" brushRef="#br0">77 59 9769,'0'0'13069,"-63"-40"-9354,53 30-1088,6 6-513,15 4-4292,1-4-4517</inkml:trace>
</inkml:ink>
</file>

<file path=ppt/ink/ink6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3.156"/>
    </inkml:context>
    <inkml:brush xml:id="br0">
      <inkml:brushProperty name="width" value="0.025" units="cm"/>
      <inkml:brushProperty name="height" value="0.025" units="cm"/>
    </inkml:brush>
  </inkml:definitions>
  <inkml:trace contextRef="#ctx0" brushRef="#br0">105 1 11211,'0'0'11856,"-6"12"-9251,-10 15-1455,3-6-578,0 0 1,2 1-1,0 0 1,2 1-1,1 0 1,-9 35-1,17-57-559,0 0 0,0 1 0,0-1 0,-1 0-1,1 0 1,0 0 0,1 1 0,-1-1 0,0 0 0,0 0-1,0 0 1,1 1 0,-1-1 0,1 0 0,-1 0 0,1 0-1,-1 0 1,1 0 0,0 0 0,-1 0 0,1 0 0,0 0-1,0 0 1,0 0 0,0 0 0,0-1 0,0 1 0,0 0 0,2 0-1,0 0 26,0 0-1,1 0 0,-1-1 1,0 1-1,1-1 0,-1 0 0,0 0 1,1 0-1,-1-1 0,7-1 1,2 0 68,0-2-1,-1 1 1,1-2 0,-1 0 0,14-8 0,-3-1-7,-1-1 0,25-24 0,-41 35-85,0-1 0,-1 0 0,1 0 0,-1 0 0,0 0 0,-1 0 0,1-1 0,-1 0 0,0 1 0,-1-1 0,1-1 0,-1 1 0,-1 0 0,3-12 0,-7 14-14,-4 10 0,-5 10 0,7-4 0,-1 0 0,2 0 0,0 1 0,0 0 0,1 0 0,1 0 0,0 0 0,1 0 0,0 0 0,2 20 0,0-31 0,0 0 0,-1 0 0,1-1 0,0 1 0,0 0 0,0 0 0,0-1 0,0 1 0,1 0 0,-1-1 0,0 1 0,1-1 0,-1 0 0,1 1 0,-1-1 0,1 0 0,0 0 0,0 0 0,-1 0 0,1 0 0,0-1 0,0 1 0,0 0 0,0-1 0,0 0 0,0 1 0,0-1 0,0 0 0,0 0 0,0 0 0,0 0 0,0 0 0,0-1 0,0 1 0,2-1 0,5 0 0,-1-1 0,0 1 0,0-1 0,0-1 0,0 0 0,0 0 0,9-5 0,-4 0 0,-2 0 0,1 0 0,-1-1 0,-1-1 0,1 0 0,15-20 0,-22 23 0,0 1 0,0 0 0,0-1 0,-1 1 0,0-1 0,0 0 0,-1 0 0,0-1 0,0 1 0,-1 0 0,0-1 0,0 1 0,-1 0 0,0-14 0,0 20 0,0 1 0,0-1 0,0 0 0,0 0 0,0 1 0,0-1 0,-1 0 0,1 1 0,0-1 0,0 0 0,-1 0 0,1 1 0,0-1 0,-1 1 0,1-1 0,-1 0 0,1 1 0,-1-1 0,1 1 0,-1-1 0,1 1 0,-1-1 0,1 1 0,-1-1 0,0 1 0,1 0 0,-1-1 0,0 1 0,1 0 0,-1-1 0,0 1 0,1 0 0,-1 0 0,0 0 0,0 0 0,1 0 0,-1 0 0,0 0 0,0 0 0,1 0 0,-1 0 0,0 0 0,0 0 0,1 0 0,-1 1 0,0-1 0,0 1 0,-2-1 0,1 1 0,-1 1 0,1-1 0,0 0 0,-1 1 0,1-1 0,0 1 0,0-1 0,0 1 0,0 0 0,0 0 0,-2 3 0,0 2 0,1-1 0,-1 2 0,1-1 0,0 0 0,1 1 0,-4 14 0,6-21 0,-1 1 0,1-1 0,0 1 0,0-1 0,0 1 0,0 0 0,0-1 0,0 1 0,0-1 0,0 1 0,0-1 0,1 1 0,-1-1 0,1 1 0,-1-1 0,1 1 0,0-1 0,-1 0 0,1 1 0,0-1 0,0 0 0,0 1 0,0-1 0,0 0 0,0 0 0,0 0 0,0 0 0,1 0 0,-1 0 0,0 0 0,1-1 0,-1 1 0,0 0 0,1-1 0,-1 1 0,1-1 0,-1 1 0,1-1 0,-1 0 0,3 0 0,5 1-38,0-1 1,0 0-1,0-1 1,0 0-1,0-1 1,0 0-1,0 0 1,0-1-1,-1 0 1,1 0-1,-1-1 1,0 0-1,0-1 1,0 0-1,11-9 1,-1 3 7,-17 18-81,-1 0 1,1 1-1,-1-1 1,0 1-1,-1-1 1,-2 13-1,2-18 102,0 0 0,1-1 0,-1 1-1,1 0 1,-1 0 0,1 0 0,0 0 0,-1 0 0,1 0-1,0-1 1,1 1 0,-1 0 0,0 0 0,0 0 0,1 0 0,-1 0-1,1 0 1,0-1 0,-1 1 0,1 0 0,2 2 0,-1-3 39,0 0 0,0-1 0,0 1 0,0-1 0,0 0 0,0 0 0,1 1 0,-1-1 0,0-1 0,0 1 1,0 0-1,0 0 0,0-1 0,0 1 0,1-1 0,-1 0 0,0 0 0,-1 0 0,5-2 0,16-5 148,-1-2 0,23-14 0,-39 22-152,-1-1 0,0 0 1,0 1-1,0-2 0,0 1 0,0 0 0,0-1 0,-1 0 0,0 1 0,0-1 0,0-1 0,0 1 1,-1 0-1,1-1 0,-1 1 0,0-1 0,1-5 0,-3 9-177,0 0-1,1 0 1,-1 0 0,0 0 0,0-1-1,0 1 1,0 0 0,0 0-1,-1 0 1,1 0 0,0 0-1,-1-1 1,1 1 0,0 0 0,-1 0-1,1 0 1,-1 0 0,0 0-1,1 0 1,-1 0 0,0 0-1,1 1 1,-1-1 0,0 0 0,0 0-1,-1-1 1,-12-16-5053,12 10-1746</inkml:trace>
</inkml:ink>
</file>

<file path=ppt/ink/ink6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3.507"/>
    </inkml:context>
    <inkml:brush xml:id="br0">
      <inkml:brushProperty name="width" value="0.025" units="cm"/>
      <inkml:brushProperty name="height" value="0.025" units="cm"/>
    </inkml:brush>
  </inkml:definitions>
  <inkml:trace contextRef="#ctx0" brushRef="#br0">0 0 18417,'0'0'10026,"47"56"-13646,-25-34-255,4 1-609,1-2 159,2-2-1728</inkml:trace>
</inkml:ink>
</file>

<file path=ppt/ink/ink6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3.881"/>
    </inkml:context>
    <inkml:brush xml:id="br0">
      <inkml:brushProperty name="width" value="0.025" units="cm"/>
      <inkml:brushProperty name="height" value="0.025" units="cm"/>
    </inkml:brush>
  </inkml:definitions>
  <inkml:trace contextRef="#ctx0" brushRef="#br0">220 174 10602,'1'-8'7516,"1"2"-6386,-1-1-1,0 1 0,-1-1 0,0 1 0,0-1 1,0 1-1,-3-13 0,2 17-1005,1-1 0,-1 1 0,0 0 0,-1 0-1,1-1 1,0 1 0,-1 0 0,1 0 0,-1 0 0,1 0 0,-1 1 0,0-1 0,0 0 0,0 1-1,0-1 1,0 1 0,0 0 0,0 0 0,-1-1 0,1 1 0,0 1 0,-1-1 0,1 0-1,0 1 1,-1-1 0,1 1 0,-6-1 0,1 1-87,0 0-1,0 0 1,-1 0 0,1 1-1,0 0 1,0 0 0,0 1 0,0 0-1,0 0 1,0 1 0,0 0-1,1 0 1,-12 8 0,14-8 42,-1 0-1,1 0 1,0 1 0,0-1-1,1 1 1,-1 0 0,1 1-1,0-1 1,0 0 0,0 1-1,0 0 1,1 0 0,0-1-1,0 1 1,0 1 0,1-1-1,-1 0 1,1 0 0,0 9-1,1-13-76,0 0 1,0 0-1,0 0 0,0 1 0,0-1 0,1 0 1,-1 0-1,0 0 0,1 0 0,-1 0 0,1 0 0,-1 0 1,1 0-1,-1 0 0,1 0 0,0 0 0,-1 0 0,1 0 1,0 0-1,0-1 0,0 1 0,0 0 0,0 0 0,0-1 1,0 1-1,2 0 0,1 1 0,0-1 0,0 0 0,1 0-1,-1 0 1,0 0 0,1 0 0,6-1 0,3 0-5,-1-1 0,1-1 0,0 0 0,16-4 0,1-6 3,0-2 0,-1 0 0,-1-2 0,0-2 0,-1 0 0,-1-2 0,34-31 0,-57 48 0,-2 1 0,1 0 0,-1 0 0,0 0 0,1 0 0,-1 0 0,0 0 0,0-1 0,-1 1 0,1-1 0,0 1 0,-1-1 0,1 0 0,-1 1 0,0-1 0,1-4 0,-26 20-523,10 0 155,0 0 0,0 1 0,2 1 0,0 0 0,0 1 0,-9 17 1,14-21-253,1 1 0,0 0 1,1 0-1,-7 23 0,10-27-460,1 0-1,0 0 0,0-1 0,1 16 1,3 1-6634</inkml:trace>
  <inkml:trace contextRef="#ctx0" brushRef="#br0" timeOffset="1">646 224 31262,'0'0'1505,"-50"25"-1505,43-11 0,5 1 0,-1-3 0,1-6-5285</inkml:trace>
</inkml:ink>
</file>

<file path=ppt/ink/ink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6.285"/>
    </inkml:context>
    <inkml:brush xml:id="br0">
      <inkml:brushProperty name="width" value="0.025" units="cm"/>
      <inkml:brushProperty name="height" value="0.025" units="cm"/>
    </inkml:brush>
  </inkml:definitions>
  <inkml:trace contextRef="#ctx0" brushRef="#br0">167 1 17168,'0'0'4191,"-7"11"-3241,-21 47 1960,-25 78 0,38-97-1785,23-55-1491,-5 10-72,0 0 0,0 1 0,-1-1 0,0 0 0,0 0 0,0 0 0,-1-1 0,2-9 0,-3 11-62,0 1-1,0 0 1,-1-1-1,1 1 1,-1 0-1,0-1 1,0 1-1,-2-4 1,3 6 416,-1 1-1,0 0 1,0 0 0,0 0 0,0-1-1,0 1 1,0 0 0,0 0-1,-1 1 1,1-1 0,0 0 0,0 0-1,-1 0 1,1 1 0,-1-1 0,1 1-1,0-1 1,-1 1 0,1 0-1,-1-1 1,1 1 0,-1 0 0,1 0-1,-1 0 1,1 0 0,-3 1 0,2-1 130,0 1 1,0 0 0,0 0 0,1-1 0,-1 1 0,0 1 0,0-1 0,1 0 0,-1 0 0,0 1-1,1-1 1,0 1 0,-1-1 0,1 1 0,0-1 0,0 1 0,-1 0 0,1 0 0,1 0 0,-1-1-1,0 1 1,0 0 0,0 3 0,-12 49 1598,12-49-1463,1-1 0,-1 1 0,1 0 0,0-1 1,0 1-1,0-1 0,1 1 0,-1-1 0,1 1 0,2 5 0,-2-8-82,1 0-1,-1-1 1,0 1-1,1-1 0,-1 1 1,1-1-1,0 0 1,-1 0-1,1 0 1,0 0-1,0 0 1,0 0-1,0 0 1,0 0-1,0-1 1,0 1-1,0-1 0,0 0 1,0 1-1,0-1 1,0 0-1,0 0 1,0 0-1,3-1 1,-2 1-25,-1 0 0,1-1 0,0 1 0,-1-1 0,1 0 0,-1 0 0,1 0 0,-1 0 0,1 0 0,-1-1 1,4-2-1,-4 3-56,-1 0 0,0 1 1,0-1-1,0 0 1,0 0-1,0 0 1,-1 0-1,1 0 0,0 0 1,0-1-1,-1 1 1,1 0-1,0 0 1,-1 0-1,1-1 0,-1 1 1,0 0-1,1-1 1,-1 1-1,0 0 1,0-1-1,0 1 0,0 0 1,0-1-1,0 1 1,-1-2-1,0 2-5,-1 0 0,1 0 0,-1 0 0,0 0 1,1 0-1,-1 0 0,0 0 0,0 0 0,0 1 0,1-1 0,-1 1 0,0-1 0,0 1 0,0 0 0,0 0 0,0 0 1,-3 0-1,-11 0 155,23 0-101,11 0-157,0-1 0,0-1-1,32-8 1,19-15-4188,-18-1-3570</inkml:trace>
</inkml:ink>
</file>

<file path=ppt/ink/ink6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4.225"/>
    </inkml:context>
    <inkml:brush xml:id="br0">
      <inkml:brushProperty name="width" value="0.025" units="cm"/>
      <inkml:brushProperty name="height" value="0.025" units="cm"/>
    </inkml:brush>
  </inkml:definitions>
  <inkml:trace contextRef="#ctx0" brushRef="#br0">122 0 24952,'0'0'6085,"14"93"-4579,-30-36-1282,-8 8-224,-3 1 0,-2 0 0,9-4 0,5-4 0,11-8 0,4-5 0,0-8-2402,12-7-3300,-3-11-6629</inkml:trace>
  <inkml:trace contextRef="#ctx0" brushRef="#br0" timeOffset="1">27 917 13805,'0'0'18962,"-11"47"-18962,20-44 0,4-3 0,0 0 0,-4-8-5605</inkml:trace>
</inkml:ink>
</file>

<file path=ppt/ink/ink6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7.742"/>
    </inkml:context>
    <inkml:brush xml:id="br0">
      <inkml:brushProperty name="width" value="0.025" units="cm"/>
      <inkml:brushProperty name="height" value="0.025" units="cm"/>
    </inkml:brush>
  </inkml:definitions>
  <inkml:trace contextRef="#ctx0" brushRef="#br0">0 90 7399,'0'0'7089,"5"-9"-3800,-2 2-2721,19-41 1992,-2 22 3665,-15 79-4026,-8 7-1744,-11 63 1,7-79-441,2 1 0,2 1 0,4 64 1,-1-110-28,0 1 1,0 0-1,0-1 1,0 1-1,0 0 1,0-1-1,0 1 1,0 0-1,0 0 1,1-1-1,-1 1 1,0 0-1,0-1 1,1 1-1,-1-1 1,0 1-1,1 0 1,-1-1-1,1 1 1,-1-1-1,1 1 1,-1-1-1,1 1 1,-1-1-1,1 1 1,-1-1-1,1 0 1,0 1-1,-1-1 1,1 0-1,0 1 1,-1-1-1,1 0 1,0 0-1,-1 0 1,1 1-1,0-1 1,-1 0-1,1 0 1,0 0-1,-1 0 1,1 0-1,0-1 1,0 1-1,-1 0 1,1 0-1,0-1 0,1 1-288,-1-1 0,1 0-1,-1 0 1,0 1-1,0-1 1,1 0-1,-1 0 1,0 0-1,0-1 1,0 1-1,0 0 1,0 0-1,0 0 1,-1-1-1,1 1 1,0-1-1,-1 1 1,1 0-1,-1-1 1,1 1 0,-1-1-1,1-1 1,-1-17-6128,0-1-4024</inkml:trace>
</inkml:ink>
</file>

<file path=ppt/ink/ink6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8.112"/>
    </inkml:context>
    <inkml:brush xml:id="br0">
      <inkml:brushProperty name="width" value="0.025" units="cm"/>
      <inkml:brushProperty name="height" value="0.025" units="cm"/>
    </inkml:brush>
  </inkml:definitions>
  <inkml:trace contextRef="#ctx0" brushRef="#br0">0 18 16496,'0'0'10185,"50"-18"-10121,-24 18-64,8 0-64,1 0-256,4 5-1314,3-2-1825,2-3-1602,-2-4-4644</inkml:trace>
</inkml:ink>
</file>

<file path=ppt/ink/ink6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8.968"/>
    </inkml:context>
    <inkml:brush xml:id="br0">
      <inkml:brushProperty name="width" value="0.025" units="cm"/>
      <inkml:brushProperty name="height" value="0.025" units="cm"/>
    </inkml:brush>
  </inkml:definitions>
  <inkml:trace contextRef="#ctx0" brushRef="#br0">280 0 12940,'0'0'12770,"-5"10"-12124,-16 24-29,-1-1 0,-2-1 0,-50 53 0,39-48-306,3 1-1,-35 53 1,76-97-6468,48-53-978,-23 18 1743,3-4-2157</inkml:trace>
</inkml:ink>
</file>

<file path=ppt/ink/ink6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9.310"/>
    </inkml:context>
    <inkml:brush xml:id="br0">
      <inkml:brushProperty name="width" value="0.025" units="cm"/>
      <inkml:brushProperty name="height" value="0.025" units="cm"/>
    </inkml:brush>
  </inkml:definitions>
  <inkml:trace contextRef="#ctx0" brushRef="#br0">5 0 10025,'0'0'13266,"6"12"-12347,-6-11-900,3 5 52,0 1 1,-1-1 0,1 0 0,-1 1 0,-1 0 0,1-1 0,-1 1-1,0 0 1,-1 0 0,0 0 0,0 0 0,0-1 0,-3 13 0,-6 27 171,1 1 0,3 1 1,2-1-1,3 56 1,8-61-2428,4-18-4910</inkml:trace>
</inkml:ink>
</file>

<file path=ppt/ink/ink6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9.637"/>
    </inkml:context>
    <inkml:brush xml:id="br0">
      <inkml:brushProperty name="width" value="0.025" units="cm"/>
      <inkml:brushProperty name="height" value="0.025" units="cm"/>
    </inkml:brush>
  </inkml:definitions>
  <inkml:trace contextRef="#ctx0" brushRef="#br0">0 19 13773,'0'0'9609,"6"53"-8744,18-48-64,9-2-353,5-3-256,7 0-64,6-5 33,5-6-33,3-3-96,-1-1-1121,0-1-2883,-7-3-3363</inkml:trace>
</inkml:ink>
</file>

<file path=ppt/ink/ink6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50.013"/>
    </inkml:context>
    <inkml:brush xml:id="br0">
      <inkml:brushProperty name="width" value="0.025" units="cm"/>
      <inkml:brushProperty name="height" value="0.025" units="cm"/>
    </inkml:brush>
  </inkml:definitions>
  <inkml:trace contextRef="#ctx0" brushRef="#br0">324 7 15407,'0'0'3454,"-11"-2"-1714,4 1-1549,-1-1 0,1 1 1,0 1-1,0-1 0,-1 1 1,1 0-1,0 1 0,0 0 0,-1 0 1,1 1-1,0-1 0,0 2 1,0-1-1,1 1 0,-1 0 0,1 0 1,-8 5-1,-6 8 88,1 0 0,1 0 1,1 2-1,-30 38 0,40-46-145,0 0-1,1 1 1,0-1 0,0 1-1,1 1 1,1-1 0,0 1-1,1 0 1,0 0 0,0 0 0,-1 22-1,4-30-119,0-1-1,1 1 1,-1-1-1,0 0 1,1 1-1,0-1 1,0 1-1,0-1 1,0 0-1,0 0 1,1 0-1,0 0 1,-1 0-1,1 0 1,0 0-1,0 0 0,1-1 1,2 4-1,0-2 41,0-1-1,0 1 0,0-1 0,1 0 0,-1-1 1,1 1-1,0-1 0,0 0 0,9 2 0,8-1 111,1 0 0,-1-1 0,1-1-1,28-4 1,-39 2-21,0-1 0,0 0 0,-1-1 0,1-1 0,13-6 0,-22 9-43,-1 0 1,0 0 0,0 0-1,1-1 1,-1 1 0,0-1-1,-1 0 1,1 0 0,0 0-1,0 0 1,-1 0 0,1-1-1,-1 1 1,0-1 0,0 0-1,0 0 1,0 0-1,0 0 1,-1 0 0,1 0-1,-1 0 1,0 0 0,0 0-1,1-4 1,-3 6-87,1 0 1,0 0-1,-1 0 1,1 0-1,-1 0 1,1 0-1,-1 1 1,0-1-1,1 0 1,-1 0-1,0 1 1,0-1-1,1 0 1,-1 1-1,0-1 1,0 1-1,0-1 1,0 1-1,0-1 1,0 1-1,0 0 1,0-1-1,0 1 0,0 0 1,0 0-1,0 0 1,0 0-1,0 0 1,0 0-1,-1 0 1,-44 0 252,34 0-241,2 0-26,1 0 0,-1 1 0,0 0 0,1 1 0,-1 0 0,1 0 0,0 1 0,0 0 0,0 1 0,0 0 0,-11 7 0,20-11 0,0 0 0,0 0 0,0 0 0,0 0 0,0 0 0,1 0 0,-1 0 0,0 0 0,0 0 0,0 0 0,0 0 0,0 0 0,0 0 0,0 0 0,0 0 0,0 0 0,1 0 0,-1 0 0,0 0 0,0 0 0,0 0 0,0 0 0,0 0 0,0 1 0,0-1 0,0 0 0,0 0 0,0 0 0,0 0 0,0 0 0,0 0 0,0 0 0,1 0 0,-1 0 0,0 1 0,0-1 0,0 0 0,0 0 0,0 0 0,0 0 0,0 0 0,0 0 0,0 0 0,0 0 0,0 1 0,0-1 0,-1 0 0,1 0 0,0 0 0,0 0 0,0 0 0,0 0 0,0 0 0,0 0 0,0 1 0,0-1 0,0 0 0,0 0 0,0 0 0,0 0 0,0 0 0,0 0 0,-1 0 0,1 0 0,0 0 0,17 1 0,20-4 0,2-9 0,62-28 0,-14 4 0,-87 36 0,1-1 0,-1 1 0,0 0 0,0 0 0,1 0 0,-1 0 0,0 0 0,1 0 0,-1 0 0,0 0 0,0 0 0,1 0 0,-1 0 0,0 0 0,1 0 0,-1 0 0,0 0 0,0 0 0,1 0 0,-1 1 0,0-1 0,1 0 0,-1 0 0,0 0 0,0 0 0,1 1 0,-1-1 0,0 0 0,0 0 0,0 0 0,1 1 0,-1-1 0,0 0 0,0 0 0,0 1 0,0-1 0,0 0 0,1 0 0,-1 1 0,0-1 0,0 0 0,0 1 0,0-1 0,0 0 0,0 0 0,0 1 0,-2 23 0,-10 22 0,5-25 0,-1-3 0,2 0 0,0 0 0,1 1 0,1 0 0,1 0 0,-2 30 0,5-48-115,0 1 0,0-1 0,1 1 1,-1-1-1,0 1 0,1 0 0,-1-1 0,1 0 0,-1 1 1,1-1-1,0 1 0,-1-1 0,1 0 0,0 1 0,0-1 1,0 0-1,0 0 0,0 0 0,0 0 0,3 2 0,-1-1-734,-1-1 1,1 0-1,0 1 0,0-1 0,0 0 0,-1-1 0,1 1 0,0-1 0,0 1 0,4-1 0,12 1-17221</inkml:trace>
</inkml:ink>
</file>

<file path=ppt/ink/ink6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2.278"/>
    </inkml:context>
    <inkml:brush xml:id="br0">
      <inkml:brushProperty name="width" value="0.025" units="cm"/>
      <inkml:brushProperty name="height" value="0.025" units="cm"/>
    </inkml:brush>
  </inkml:definitions>
  <inkml:trace contextRef="#ctx0" brushRef="#br0">40 0 14798,'0'0'5274,"-9"2"-2935,-1-1-2405,-10 4 3006,54-4-722,115 5-2579,-49 3-5438,-56-6-2203,-28-3 2092</inkml:trace>
</inkml:ink>
</file>

<file path=ppt/ink/ink6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2.622"/>
    </inkml:context>
    <inkml:brush xml:id="br0">
      <inkml:brushProperty name="width" value="0.025" units="cm"/>
      <inkml:brushProperty name="height" value="0.025" units="cm"/>
    </inkml:brush>
  </inkml:definitions>
  <inkml:trace contextRef="#ctx0" brushRef="#br0">1 21 13645,'0'0'9652,"11"-4"-8974,3 0-618,1 0 1,-1 1-1,1 1 1,0 0-1,20 1 1,-26 0-61,1 2 0,-1-1 0,0 1 0,1 1 0,-1 0 0,0 0 0,0 1 0,0 0 0,0 0 0,-1 1 0,12 7 0,-18-10 51,-1 0 0,1 0 0,0 0 1,-1 0-1,0 1 0,1-1 0,-1 0 1,0 1-1,0-1 0,1 1 0,-1-1 0,0 1 1,-1 0-1,1 0 0,0-1 0,0 1 1,-1 0-1,1 0 0,-1 0 0,1 0 0,-1-1 1,0 1-1,0 0 0,0 0 0,0 0 1,0 0-1,0 0 0,-1 0 0,1 0 1,-1 0-1,1-1 0,-1 1 0,0 0 0,1 0 1,-1-1-1,0 1 0,0 0 0,0-1 1,0 1-1,-1-1 0,-1 2 0,-6 8 544,-1 0 0,-1-1-1,1-1 1,-18 12 0,14-10-734,4-3 0,-31 28 822,39-34-894,1 0 1,-1 0 0,0 0-1,1 0 1,-1 0 0,1 1-1,0-1 1,0 1-1,0-1 1,0 1 0,0-1-1,1 1 1,-1 0 0,1-1-1,0 1 1,-1 4 0,1-6-38,1 0 0,-1-1 1,0 1-1,0 0 0,0 0 1,1 0-1,-1-1 0,0 1 1,1 0-1,-1 0 0,1-1 1,-1 1-1,1 0 0,-1-1 1,1 1-1,-1-1 0,1 1 1,0-1-1,-1 1 0,1-1 1,0 1-1,0-1 0,-1 1 1,1-1-1,0 0 0,0 0 1,1 1-1,15 4-5208</inkml:trace>
</inkml:ink>
</file>

<file path=ppt/ink/ink6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2.978"/>
    </inkml:context>
    <inkml:brush xml:id="br0">
      <inkml:brushProperty name="width" value="0.025" units="cm"/>
      <inkml:brushProperty name="height" value="0.025" units="cm"/>
    </inkml:brush>
  </inkml:definitions>
  <inkml:trace contextRef="#ctx0" brushRef="#br0">37 0 13997,'0'0'12028,"3"12"-10998,-1-2-918,0 0 1,-1 0 0,0 0-1,-1 1 1,0-1-1,0 0 1,-1 0-1,-1 0 1,1 0-1,-2 0 1,-3 12 0,-2 2 20,1 0 1,1 1-1,-3 35 1,7-31-3747,1 2-3857</inkml:trace>
</inkml:ink>
</file>

<file path=ppt/ink/ink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7.414"/>
    </inkml:context>
    <inkml:brush xml:id="br0">
      <inkml:brushProperty name="width" value="0.025" units="cm"/>
      <inkml:brushProperty name="height" value="0.025" units="cm"/>
    </inkml:brush>
  </inkml:definitions>
  <inkml:trace contextRef="#ctx0" brushRef="#br0">9 1 13901,'0'0'2269,"0"12"-817,5 283 4034,-1-83-5094,-6-360-1052,4-163 722,-2 309-51,0 0 0,0 1 0,0-1 1,1 0-1,-1 0 0,1 0 0,-1 0 0,1 1 1,-1-1-1,1 0 0,0 1 0,0-1 1,0 0-1,0 1 0,0-1 0,0 1 0,1 0 1,-1-1-1,0 1 0,1 0 0,-1 0 1,1 0-1,-1-1 0,1 2 0,2-2 1,0 0-10,1 1 0,0 0 1,-1 0-1,1 0 1,0 1-1,-1-1 1,1 1-1,0 1 1,-1-1-1,6 1 1,5 2 2,0 0 1,0 1-1,0 1 1,0 1-1,19 9 1,-32-14-2,0 0 0,0 0-1,0 0 1,0 0 0,-1 0 0,1 1 0,0-1-1,-1 0 1,1 1 0,-1-1 0,1 1 0,-1 0-1,0-1 1,0 1 0,0 0 0,0 0 0,0 0-1,0 0 1,0 0 0,0 2 0,-1-2 70,0-1 0,-1 1 0,1 0 0,0 0 0,-1 0 0,1-1 0,-1 1 0,1 0 0,-1-1 0,0 1 0,0-1 0,0 1-1,0 0 1,0-1 0,0 0 0,0 1 0,0-1 0,-2 2 0,-6 4 285,1-1-1,-1 0 0,0 0 0,-1-1 1,1 0-1,-13 4 0,5-1-151,0-2-1,-1-1 1,0 0 0,-1-1-1,1-1 1,-22 2 0,70-20-3990,-17 8 2532,56-30-7189,-32 16-214</inkml:trace>
</inkml:ink>
</file>

<file path=ppt/ink/ink6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3.322"/>
    </inkml:context>
    <inkml:brush xml:id="br0">
      <inkml:brushProperty name="width" value="0.025" units="cm"/>
      <inkml:brushProperty name="height" value="0.025" units="cm"/>
    </inkml:brush>
  </inkml:definitions>
  <inkml:trace contextRef="#ctx0" brushRef="#br0">12 406 14221,'0'0'11371,"74"34"-10250,-27-43-672,2-3-289,4-2-128,-5-2-32,-5 3-256,-9 0-1570,-7-2-929,-13 0-1409,-14-1-2434</inkml:trace>
  <inkml:trace contextRef="#ctx0" brushRef="#br0" timeOffset="1">0 85 13613,'0'0'8232,"14"-57"-6887,10 45-64,6 2-896,5 4-385,4 6 0,4 0-449,11 0-1569,-1 1-1729,4 3-2211</inkml:trace>
</inkml:ink>
</file>

<file path=ppt/ink/ink6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3.679"/>
    </inkml:context>
    <inkml:brush xml:id="br0">
      <inkml:brushProperty name="width" value="0.025" units="cm"/>
      <inkml:brushProperty name="height" value="0.025" units="cm"/>
    </inkml:brush>
  </inkml:definitions>
  <inkml:trace contextRef="#ctx0" brushRef="#br0">218 1 9641,'0'0'11616,"-8"1"-10030,-7 2-1213,1 1 0,0 1 0,0 0 0,0 1 0,0 1-1,1 0 1,0 0 0,0 2 0,1-1 0,0 2 0,1-1 0,0 2 0,-13 14 0,23-23-374,-1-1 0,1 1 0,0-1 0,-1 1 0,1 0 0,0 0 0,0-1 0,0 1 0,0 0 0,1 0 0,-1 0 0,0 0 0,1 0 0,-1 0 0,1 0 0,0 0 0,0 0 0,0 0 0,0 0 0,0 0 1,0 0-1,0 1 0,1-1 0,-1 0 0,1 0 0,0-1 0,-1 1 0,1 0 0,0 0 0,0 0 0,0 0 0,0-1 0,0 1 0,1 0 0,-1-1 0,1 1 0,-1-1 0,1 1 0,-1-1 0,1 0 0,0 0 0,3 2 0,8 3 36,0 0-1,1-1 1,0-1-1,0 0 1,17 2-1,1 2 46,-23-6-79,0 1-1,0 0 0,0 1 0,-1 0 1,1 0-1,9 8 0,-16-11 13,-1 0-1,1 0 1,-1 0-1,1 1 1,-1-1-1,1 1 0,-1-1 1,0 1-1,0-1 1,0 1-1,0 0 1,0-1-1,0 1 1,0 0-1,-1 0 1,1 0-1,0 0 0,-1 0 1,0 0-1,1-1 1,-1 1-1,0 0 1,0 0-1,0 0 1,0 0-1,-1 0 1,1 0-1,0 0 0,-1 0 1,0 0-1,1 0 1,-1 0-1,0-1 1,0 1-1,0 0 1,0 0-1,-1 1 1,-9 9 287,0 0 1,-1-1-1,0 0 1,0-1 0,-1-1-1,0 0 1,-1-1-1,0 0 1,0-1-1,-1 0 1,0-2 0,-17 6-1,30-11-192,-8 0-1468,6-10-5358,4-9-2437</inkml:trace>
</inkml:ink>
</file>

<file path=ppt/ink/ink6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6.172"/>
    </inkml:context>
    <inkml:brush xml:id="br0">
      <inkml:brushProperty name="width" value="0.025" units="cm"/>
      <inkml:brushProperty name="height" value="0.025" units="cm"/>
    </inkml:brush>
  </inkml:definitions>
  <inkml:trace contextRef="#ctx0" brushRef="#br0">1 1 21652,'0'0'1826</inkml:trace>
</inkml:ink>
</file>

<file path=ppt/ink/ink6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6.549"/>
    </inkml:context>
    <inkml:brush xml:id="br0">
      <inkml:brushProperty name="width" value="0.025" units="cm"/>
      <inkml:brushProperty name="height" value="0.025" units="cm"/>
    </inkml:brush>
  </inkml:definitions>
  <inkml:trace contextRef="#ctx0" brushRef="#br0">0 1 15983,'0'0'4741,"20"21"-9418,-2-35-3202</inkml:trace>
</inkml:ink>
</file>

<file path=ppt/ink/ink6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6.876"/>
    </inkml:context>
    <inkml:brush xml:id="br0">
      <inkml:brushProperty name="width" value="0.025" units="cm"/>
      <inkml:brushProperty name="height" value="0.025" units="cm"/>
    </inkml:brush>
  </inkml:definitions>
  <inkml:trace contextRef="#ctx0" brushRef="#br0">0 1 16496,'0'0'8039,"39"54"-7462,-21-36-321,2-4-192,1-1 32,4-3-128,1-6-897,2-2-640,-2-2-1218,-1-2-1024,-6-11-1763</inkml:trace>
</inkml:ink>
</file>

<file path=ppt/ink/ink6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7.218"/>
    </inkml:context>
    <inkml:brush xml:id="br0">
      <inkml:brushProperty name="width" value="0.025" units="cm"/>
      <inkml:brushProperty name="height" value="0.025" units="cm"/>
    </inkml:brush>
  </inkml:definitions>
  <inkml:trace contextRef="#ctx0" brushRef="#br0">181 1 2274,'0'0'14990,"-49"57"-13869,30-24 0,-4 3-64,3 6-320,0 2-288,2 0-225,5-3-64,2-3-96,4-5-64,7-9-448,0-7-1122,0-12-992,4-5-1987,6 0-4900</inkml:trace>
</inkml:ink>
</file>

<file path=ppt/ink/ink6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7.543"/>
    </inkml:context>
    <inkml:brush xml:id="br0">
      <inkml:brushProperty name="width" value="0.025" units="cm"/>
      <inkml:brushProperty name="height" value="0.025" units="cm"/>
    </inkml:brush>
  </inkml:definitions>
  <inkml:trace contextRef="#ctx0" brushRef="#br0">78 1 17168,'0'0'4260,"-21"67"-3971,11-36-193,2 1-64,0-4 32,4-3-64,1-2-321,-1-7-1024,-2-3-609,1-5-2178,-4-7-4324</inkml:trace>
</inkml:ink>
</file>

<file path=ppt/ink/ink6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7.888"/>
    </inkml:context>
    <inkml:brush xml:id="br0">
      <inkml:brushProperty name="width" value="0.025" units="cm"/>
      <inkml:brushProperty name="height" value="0.025" units="cm"/>
    </inkml:brush>
  </inkml:definitions>
  <inkml:trace contextRef="#ctx0" brushRef="#br0">0 53 16047,'0'0'3913,"12"-8"-2119,-2 0-1420,-6 4-269,0 1 1,0-1 0,1 1-1,0 0 1,-1 0 0,1 1 0,0-1-1,1 1 1,-1 0 0,0 0-1,0 1 1,1 0 0,-1 0-1,8-1 1,2 2-11,0 0-1,0 1 1,0 0-1,0 1 1,0 1 0,0 1-1,18 6 1,-28-8-109,0-1-1,-1 1 1,0 0 0,1 0 0,-1 1-1,0-1 1,0 1 0,-1 0 0,1 0-1,0 1 1,-1-1 0,0 1 0,0-1-1,0 1 1,0 0 0,-1 0 0,1 0-1,-1 1 1,0-1 0,0 1 0,-1-1-1,1 1 1,-1-1 0,0 1 0,0 0-1,-1-1 1,1 6 0,-2-2 169,1 0-1,-2 1 1,1-1 0,-1-1 0,0 1-1,-1 0 1,0 0 0,0-1 0,0 1 0,-1-1-1,0 0 1,-1 0 0,1-1 0,-1 1 0,-1-1-1,1 0 1,-1-1 0,0 1 0,0-1-1,-8 5 1,4-3 59,0-1 0,-1 0 0,0 0 0,0-1 0,0-1 0,-1 0 0,1 0 0,-1-1 0,0-1 0,0 0 0,0 0 0,-22-1 0,31-1-295,1 0 1,-1 0-1,1-1 1,-1 1-1,1-1 0,-1 0 1,1 0-1,0 0 0,-1 0 1,1 0-1,0 0 0,0-1 1,0 1-1,0-1 0,0 1 1,0-1-1,-2-2 0,-4-9-3604,6-4-3787,2 12 68</inkml:trace>
</inkml:ink>
</file>

<file path=ppt/ink/ink6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8.247"/>
    </inkml:context>
    <inkml:brush xml:id="br0">
      <inkml:brushProperty name="width" value="0.025" units="cm"/>
      <inkml:brushProperty name="height" value="0.025" units="cm"/>
    </inkml:brush>
  </inkml:definitions>
  <inkml:trace contextRef="#ctx0" brushRef="#br0">0 28 13357,'0'0'7463,"63"3"-6438,-13-3 192,12-7-448,7 1-545,-2 1-160,-1 0-128,-6 1-1217,-14 2-1698,-13 1-1986,-12 1-8776</inkml:trace>
  <inkml:trace contextRef="#ctx0" brushRef="#br0" timeOffset="1">124 186 11627,'0'0'5381,"48"5"-3651,-7-12-225,6-1-128,5-1-864,1 0-385,-2 1-1057,-10-1-4100,-7 0-7462</inkml:trace>
</inkml:ink>
</file>

<file path=ppt/ink/ink6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8.812"/>
    </inkml:context>
    <inkml:brush xml:id="br0">
      <inkml:brushProperty name="width" value="0.025" units="cm"/>
      <inkml:brushProperty name="height" value="0.025" units="cm"/>
    </inkml:brush>
  </inkml:definitions>
  <inkml:trace contextRef="#ctx0" brushRef="#br0">1 0 15214,'0'0'6823,"48"25"-6311,-26-12-319,-1-1-97,2-1-64,3-2-929,3-5-865,3-4-768,-4 0-2083,1-6-3426</inkml:trace>
</inkml:ink>
</file>

<file path=ppt/ink/ink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8.151"/>
    </inkml:context>
    <inkml:brush xml:id="br0">
      <inkml:brushProperty name="width" value="0.025" units="cm"/>
      <inkml:brushProperty name="height" value="0.025" units="cm"/>
    </inkml:brush>
  </inkml:definitions>
  <inkml:trace contextRef="#ctx0" brushRef="#br0">113 1 14382,'0'0'8151,"-3"13"-7526,-32 124 117,28-115-536,0 0 0,-2-1 0,-1 0 0,-23 38 0,35-87 622,12-22-863,-7 32-114,-2 0 0,0 0 0,-1-1 0,-1 1 0,0-22 0,-11 181-438,9-53 693,-3-105 482,2 12-490,0 0-1,-1 0 0,1 1 0,-1-1 0,-1 0 0,1 0 0,-1 1 0,1-1 0,-5-7 0,2 5-179,-17-39 444,20 45-439,0 0 0,1-1-1,0 1 1,-1-1-1,1 1 1,0-1 0,0 1-1,0-1 1,0 1-1,0-1 1,0 1 0,0-1-1,0 1 1,0-1-1,1 1 1,-1-1-1,1 1 1,-1-1 0,1 1-1,0 0 1,0-1-1,-1 1 1,1 0 0,0-1-1,0 1 1,0 0-1,0 0 1,2-1 0,65-49-10803,-44 25 2846</inkml:trace>
</inkml:ink>
</file>

<file path=ppt/ink/ink6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9.183"/>
    </inkml:context>
    <inkml:brush xml:id="br0">
      <inkml:brushProperty name="width" value="0.025" units="cm"/>
      <inkml:brushProperty name="height" value="0.025" units="cm"/>
    </inkml:brush>
  </inkml:definitions>
  <inkml:trace contextRef="#ctx0" brushRef="#br0">135 1 16400,'0'0'3299,"-57"71"-1730,37-41-576,-1 5-64,4-3-128,5 0-289,6-5-256,4-1-192,2-7-64,0-4-1121,11-8-2178,-2-7-2498</inkml:trace>
</inkml:ink>
</file>

<file path=ppt/ink/ink6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9.527"/>
    </inkml:context>
    <inkml:brush xml:id="br0">
      <inkml:brushProperty name="width" value="0.025" units="cm"/>
      <inkml:brushProperty name="height" value="0.025" units="cm"/>
    </inkml:brush>
  </inkml:definitions>
  <inkml:trace contextRef="#ctx0" brushRef="#br0">7 0 12524,'0'0'8808,"58"8"-7783,-20-8-128,10 0-641,5-2-160,0 0-64,-5 2-192,-8 0-1666,-14 0-1377,-15 1-1473,-11 8-1666</inkml:trace>
  <inkml:trace contextRef="#ctx0" brushRef="#br0" timeOffset="1">1 134 16015,'0'0'4901,"61"2"-3043,-12-7-609,7-4-673,5 0-480,-2-4-576,-4-1-3364,-9-1-5188</inkml:trace>
</inkml:ink>
</file>

<file path=ppt/ink/ink6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9.980"/>
    </inkml:context>
    <inkml:brush xml:id="br0">
      <inkml:brushProperty name="width" value="0.025" units="cm"/>
      <inkml:brushProperty name="height" value="0.025" units="cm"/>
    </inkml:brush>
  </inkml:definitions>
  <inkml:trace contextRef="#ctx0" brushRef="#br0">205 18 17424,'0'0'9626,"-10"-4"-9295,5 1-310,2 2-17,1-1 1,-1 1-1,0 0 0,0 0 1,0 0-1,0 0 0,0 0 0,0 1 1,0-1-1,0 1 0,0 0 0,0 0 1,0 0-1,0 0 0,0 0 0,0 1 1,0 0-1,0-1 0,0 1 0,0 0 1,0 0-1,0 1 0,1-1 0,-5 3 1,-10 9 29,0 0 1,-21 22-1,34-31-8,0 1 1,0-1-1,0 1 0,1 0 0,0 0 0,0 0 0,0 1 1,1-1-1,-1 1 0,1 0 0,1-1 0,-1 1 0,-1 9 0,4-13-21,-1 0 0,0 0 0,1 1 0,-1-1 0,1 0 0,0 0 0,-1 0 0,1 0 0,0-1-1,0 1 1,0 0 0,1 0 0,-1 0 0,0-1 0,1 1 0,-1-1 0,1 1 0,-1-1 0,1 0-1,0 1 1,-1-1 0,1 0 0,0 0 0,0 0 0,0 0 0,0-1 0,0 1 0,0 0 0,0-1-1,0 1 1,4-1 0,9 3-386,1 0 0,0-1-1,15-1 1,-25-1 63,106-1-8432,-53-7-1681</inkml:trace>
</inkml:ink>
</file>

<file path=ppt/ink/ink6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0.325"/>
    </inkml:context>
    <inkml:brush xml:id="br0">
      <inkml:brushProperty name="width" value="0.025" units="cm"/>
      <inkml:brushProperty name="height" value="0.025" units="cm"/>
    </inkml:brush>
  </inkml:definitions>
  <inkml:trace contextRef="#ctx0" brushRef="#br0">90 1 20179,'0'0'3331,"-38"50"-2978,25-21-65,-1 9-224,5-1 32,0 2-96,5-1 0,2-6-480,2-5-1218,0-7-672,0-9-577</inkml:trace>
</inkml:ink>
</file>

<file path=ppt/ink/ink6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0.697"/>
    </inkml:context>
    <inkml:brush xml:id="br0">
      <inkml:brushProperty name="width" value="0.025" units="cm"/>
      <inkml:brushProperty name="height" value="0.025" units="cm"/>
    </inkml:brush>
  </inkml:definitions>
  <inkml:trace contextRef="#ctx0" brushRef="#br0">1 140 14862,'0'0'8552,"54"-14"-7655,-21 10-32,8 3-321,8 1-448,-4 0-96,0 0-993,0 0-2882,-3 0-3716</inkml:trace>
  <inkml:trace contextRef="#ctx0" brushRef="#br0" timeOffset="1">680 1 17104,'0'0'2595,"-9"54"-1731,8-30-351,-1 3-289,1 2-160,-1 2 0,-1 0-128,0-2-1313,-1-3-545,1-3-865,-5-5-1441,3-8-6406</inkml:trace>
</inkml:ink>
</file>

<file path=ppt/ink/ink6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1.039"/>
    </inkml:context>
    <inkml:brush xml:id="br0">
      <inkml:brushProperty name="width" value="0.025" units="cm"/>
      <inkml:brushProperty name="height" value="0.025" units="cm"/>
    </inkml:brush>
  </inkml:definitions>
  <inkml:trace contextRef="#ctx0" brushRef="#br0">9 317 13741,'0'0'10570,"59"-43"-9193,-21 35-192,6 0-576,5 0-417,-3 1-128,1 2-96,-5 1-993,-9-1-1569,-10-2-1186,-10-1-1697,-10-2-4997</inkml:trace>
  <inkml:trace contextRef="#ctx0" brushRef="#br0" timeOffset="1">0 1 13389,'0'0'5573,"78"1"-3779,-29-1-769,6 0-257,2 4-543,3 0-257,-7-1-2435,-4-2-5060</inkml:trace>
</inkml:ink>
</file>

<file path=ppt/ink/ink6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1.384"/>
    </inkml:context>
    <inkml:brush xml:id="br0">
      <inkml:brushProperty name="width" value="0.025" units="cm"/>
      <inkml:brushProperty name="height" value="0.025" units="cm"/>
    </inkml:brush>
  </inkml:definitions>
  <inkml:trace contextRef="#ctx0" brushRef="#br0">116 0 15855,'0'0'3587,"-2"60"-2017,3-34-225,7-1-544,-2 4-609,1-1-128,-3 0-160,-1-3-1441,-2-2-449,-1-4 0,0-5-192,0-6-1217</inkml:trace>
  <inkml:trace contextRef="#ctx0" brushRef="#br0" timeOffset="1">0 187 11243,'0'0'8328,"3"-54"-7047,25 45-641,7 0-544,10 2-32,6 2-1377,5 1-2338,3-3-3876</inkml:trace>
</inkml:ink>
</file>

<file path=ppt/ink/ink6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1.786"/>
    </inkml:context>
    <inkml:brush xml:id="br0">
      <inkml:brushProperty name="width" value="0.025" units="cm"/>
      <inkml:brushProperty name="height" value="0.025" units="cm"/>
    </inkml:brush>
  </inkml:definitions>
  <inkml:trace contextRef="#ctx0" brushRef="#br0">354 1 17136,'-16'0'1436,"-3"-1"-782,0 2 0,1 1 0,-1 0 0,1 1 0,0 1 0,-1 1 0,-30 12 0,36-10-254,0 0-1,0 1 1,1 1 0,0 0 0,0 0-1,1 1 1,-15 17 0,21-21-326,0 1-1,0 0 1,1 0 0,0 0-1,0 0 1,1 0 0,-1 1 0,2 0-1,-1-1 1,1 1 0,0 0-1,1 0 1,0 0 0,0 1 0,1 9-1,0-14-53,1-1-1,0 1 1,0-1 0,0 1-1,0-1 1,1 0-1,-1 1 1,1-1-1,0 0 1,-1 0-1,2 0 1,-1 0 0,0-1-1,0 1 1,1 0-1,0-1 1,-1 0-1,1 0 1,0 0-1,0 0 1,0 0 0,1 0-1,-1-1 1,0 1-1,0-1 1,1 0-1,-1 0 1,7 1-1,9 1 75,-1 0 0,1-1 0,0-1-1,20-1 1,-37 0-30,0 0 0,-1-1-1,1 1 1,0 0 0,0-1 0,0 1 0,0-1 0,0 0-1,-1 1 1,1-1 0,0 0 0,-1 0 0,1 0-1,-1 0 1,1 0 0,-1-1 0,1 1 0,-1 0 0,0-1-1,1 1 1,-1-1 0,1-2 0,-1 2-27,-1 1 0,1 0 1,-1 0-1,0 0 0,1 0 0,-1 0 0,0-1 1,0 1-1,0 0 0,0 0 0,0 0 1,0 0-1,0-1 0,0 1 0,-1 0 0,1 0 1,0 0-1,-1 0 0,1 0 0,-1 0 1,1-1-1,-1 1 0,1 0 0,-1 0 0,0 1 1,0-1-1,1 0 0,-1 0 0,0 0 1,0 0-1,0 1 0,0-1 0,0 0 1,0 1-1,-2-2 0,22-2-188,1 0 0,30-2 0,-35 4-79,-2 1 56,-8 0 28,-1 0 1,0 0-1,0 1 1,0 0-1,1 0 0,-1 0 1,0 0-1,7 2 1,-10-2 125,-1 0-1,1 1 1,-1-1 0,0 0 0,1 1-1,-1-1 1,1 0 0,-1 1 0,1-1-1,-1 1 1,0-1 0,1 1 0,-1-1-1,0 1 1,1-1 0,-1 1 0,0-1-1,0 1 1,0-1 0,1 1-1,-1-1 1,0 1 0,0-1 0,0 1-1,0 0 1,-8 27-57,5-21-40,-22 52 467,24-55-526,0 0-1,0 1 1,0-1 0,0 1-1,1-1 1,-1 1-1,1-1 1,0 1-1,1-1 1,-1 1-1,3 7 1,-3-12-199,0 1 1,0 0-1,1 0 1,-1-1-1,1 1 1,-1 0-1,1 0 1,-1-1-1,1 1 1,-1 0-1,1-1 1,0 1-1,-1-1 0,1 1 1,0-1-1,-1 1 1,1-1-1,1 1 1,21 3-12673</inkml:trace>
</inkml:ink>
</file>

<file path=ppt/ink/ink6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2.517"/>
    </inkml:context>
    <inkml:brush xml:id="br0">
      <inkml:brushProperty name="width" value="0.025" units="cm"/>
      <inkml:brushProperty name="height" value="0.025" units="cm"/>
    </inkml:brush>
  </inkml:definitions>
  <inkml:trace contextRef="#ctx0" brushRef="#br0">659 118 11755,'2'-8'2098,"-1"5"-2015,0 1 104,0-1 0,-1 0 0,1 0 0,0 0 0,-1 0 0,0 0 0,0 0 0,0 0 0,0 0-1,0 0 1,0 0 0,-1 1 0,1-1 0,-1 0 0,0 0 0,0 0 0,0 0 0,0 1 0,-1-1 0,1 1 0,-1-1-1,1 1 1,-1-1 0,0 1 0,0 0 0,0 0 0,0 0 0,-1 0 0,1 0 0,-3-1 0,-3-1-92,-1 0 1,1 1 0,-1 0-1,0 0 1,0 1-1,-1 0 1,1 1 0,0 0-1,0 0 1,-1 1 0,1 0-1,0 1 1,-1 0-1,1 0 1,-14 5 0,5-1-93,1 2 0,-1-1 1,1 2-1,1 1 0,-1 0 1,-26 20-1,6 0 186,1 2 1,2 2-1,-50 59 0,66-69-135,0 1 1,2 1-1,0 1 0,2 0 1,1 1-1,-18 52 0,28-70-50,1 0-1,0 0 0,0 0 0,1 1 1,0-1-1,0 0 0,1 1 1,1-1-1,0 1 0,2 12 0,-1-16 7,0-1 0,0 0 0,1 1 0,-1-1 0,1 0 0,1 0-1,-1 0 1,1 0 0,-1-1 0,1 0 0,1 0 0,-1 0 0,0 0-1,1 0 1,0-1 0,0 0 0,8 4 0,5 1 40,0 0 0,0-2 0,1 0 0,0-1 0,0-1 0,0 0 0,21 0 0,14-2 62,72-5 0,-82-1 325,1-2-1,0-1 1,-1-3-1,-1-2 1,0-2-1,0-1 1,-2-2-1,0-3 1,-1 0-1,-1-3 1,-1-1 0,60-50-1,-85 61-376,0 0-1,-1-1 1,0 0-1,-1-1 1,-1 0-1,0-1 1,-1 0 0,11-27-1,-17 36-89,0 0 0,-1-1-1,0 0 1,-1 1 0,1-1-1,-1 0 1,-1 0 0,1 1 0,-1-1-1,-1 0 1,0 0 0,0 0 0,0 0-1,-1 1 1,0-1 0,-1 1 0,1-1-1,-1 1 1,-1 0 0,1 0-1,-1 0 1,-7-8 0,2 5-296,-1 0 1,0 0 0,-1 1-1,0 0 1,0 1-1,-1 1 1,0-1-1,0 2 1,-1 0 0,0 0-1,0 1 1,0 1-1,-27-5 1,-4 1-1668,0 3-1,0 1 1,-49 4 0,-1 1-4611</inkml:trace>
</inkml:ink>
</file>

<file path=ppt/ink/ink6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41.041"/>
    </inkml:context>
    <inkml:brush xml:id="br0">
      <inkml:brushProperty name="width" value="0.025" units="cm"/>
      <inkml:brushProperty name="height" value="0.025" units="cm"/>
    </inkml:brush>
  </inkml:definitions>
  <inkml:trace contextRef="#ctx0" brushRef="#br0">0 0 9257,'0'0'16143,"3"14"-14878,4 74-710,-6 139-1,-3-99-10396</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5.889"/>
    </inkml:context>
    <inkml:brush xml:id="br0">
      <inkml:brushProperty name="width" value="0.025" units="cm"/>
      <inkml:brushProperty name="height" value="0.025" units="cm"/>
    </inkml:brush>
  </inkml:definitions>
  <inkml:trace contextRef="#ctx0" brushRef="#br0">27 1 12940,'0'0'5125,"16"80"-2723,-15-36-1056,-1 8-417,0 1 95,0 0-223,-6-6-448,-2-6-225,3-7-96,3-14-256,-3-13-1634,2-7-1249,-3-17-449,-3-14-4227</inkml:trace>
</inkml:ink>
</file>

<file path=ppt/ink/ink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8.479"/>
    </inkml:context>
    <inkml:brush xml:id="br0">
      <inkml:brushProperty name="width" value="0.025" units="cm"/>
      <inkml:brushProperty name="height" value="0.025" units="cm"/>
    </inkml:brush>
  </inkml:definitions>
  <inkml:trace contextRef="#ctx0" brushRef="#br0">1 0 12396,'0'0'1825,"9"53"-992,-3-29-32,4 3-673,-2-1-64,-1-2-416,-4-2-801,-3-1-225,0-6-63,0-3 320,-3-5 865,-5-3-2691</inkml:trace>
</inkml:ink>
</file>

<file path=ppt/ink/ink6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41.387"/>
    </inkml:context>
    <inkml:brush xml:id="br0">
      <inkml:brushProperty name="width" value="0.025" units="cm"/>
      <inkml:brushProperty name="height" value="0.025" units="cm"/>
    </inkml:brush>
  </inkml:definitions>
  <inkml:trace contextRef="#ctx0" brushRef="#br0">11 320 14029,'0'0'9364,"-3"-8"-8398,2 5-912,0 1 0,-1-1-1,2 1 1,-1-1 0,0 0-1,0 1 1,1-1 0,0 0 0,-1 1-1,1-1 1,0 0 0,0 0 0,0 1-1,1-1 1,-1 0 0,1 1-1,0-1 1,-1 0 0,1 1 0,0-1-1,1 1 1,-1-1 0,0 1 0,1 0-1,-1-1 1,1 1 0,0 0-1,-1 0 1,1 0 0,4-2 0,22-30 1407,27-43 1,24-29-312,-78 105-1152,0 0 1,0 0 0,0 0 0,-1 0-1,1 0 1,0 0 0,0 0-1,0 0 1,1 0 0,-1 1-1,0-1 1,0 0 0,0 1-1,0-1 1,1 1 0,-1-1-1,0 1 1,1 0 0,-1 0-1,0-1 1,0 1 0,1 0-1,-1 0 1,3 0 0,-3 1 0,1 0 0,-1 0 0,1 0 0,-1 0 0,1 0 0,-1 0 0,0 1 1,1-1-1,-1 0 0,0 1 0,0-1 0,0 0 0,0 1 0,0 0 0,0-1 0,0 3 0,5 10 24,-1 0 0,-1 1 0,4 23 0,-5-25 41,0 6-259,0-5 244,0 0-1,0-1 0,9 21 0,-10-31-291,-1 0-1,1 0 1,0-1-1,0 1 1,0 0-1,0-1 1,0 1-1,4 3 1,-4-5-117,-1 0 1,1 0 0,0 0 0,-1 0 0,1-1 0,0 1 0,0 0 0,-1-1 0,1 1 0,0-1 0,0 0 0,0 1 0,0-1 0,0 0-1,3 0 1,22-4-7237</inkml:trace>
</inkml:ink>
</file>

<file path=ppt/ink/ink6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4.574"/>
    </inkml:context>
    <inkml:brush xml:id="br0">
      <inkml:brushProperty name="width" value="0.025" units="cm"/>
      <inkml:brushProperty name="height" value="0.025" units="cm"/>
    </inkml:brush>
  </inkml:definitions>
  <inkml:trace contextRef="#ctx0" brushRef="#br0">147 268 7271,'0'0'4233,"9"-9"-645,-2 4-2927,-1 0 65,0-1 1,0 0-1,0 0 1,8-12 0,-12 15-266,0 0 0,-1 0 0,1 0 0,-1 0 0,0 0 1,0 0-1,0 0 0,0-1 0,-1 1 0,1 0 0,-1-4 1,0 5-382,0 1 1,0 0 0,-1 0-1,1 0 1,0 0 0,-1 0-1,1 0 1,-1 0 0,1 0-1,-1 0 1,0 1 0,1-1-1,-1 0 1,0 0 0,0 0-1,0 1 1,1-1-1,-1 0 1,0 1 0,0-1-1,0 1 1,0-1 0,0 1-1,0-1 1,0 1 0,0 0-1,0-1 1,0 1 0,0 0-1,-1 0 1,1 0 0,0 0-1,0 0 1,0 0 0,0 0-1,0 0 1,0 1 0,0-1-1,0 0 1,0 0 0,0 1-1,-2 0 1,-3 0-58,0 1 0,0 0 0,0 0 0,0 0 0,0 0 1,-7 6-1,0 2-10,0 1 0,1 0 0,0 1 0,1 0 1,-19 27-1,26-33-15,-1 0 0,2 1 1,-1-1-1,1 1 1,-1 0-1,2 0 0,-1 0 1,1 0-1,0 0 1,1 0-1,0 1 0,0-1 1,0 1-1,1-1 1,1 12-1,-1-18 2,1 1 0,-1-1 0,0 0 0,1 0 0,0 1 1,-1-1-1,1 0 0,0 0 0,-1 0 0,1 0 0,0 0 0,0 0 0,0 0 0,0 0 0,0 0 0,0-1 0,0 1 0,0 0 1,0 0-1,0-1 0,1 1 0,-1-1 0,1 1 0,2 0 20,0 0 0,1 0 0,-1-1 0,0 0-1,0 1 1,0-1 0,7-1 0,-1-1 32,-1 1 1,1-1-1,-1-1 0,1 0 1,15-7-1,-12 2-8,0-1 0,0 0 0,-1-1 0,0 0 0,12-14 1,-18 18-12,-1 0 1,0 0-1,0-1 1,0 0-1,-1 0 1,0 0 0,0-1-1,-1 1 1,0-1-1,0 0 1,2-11-1,-7 14-110,-6 10 10,-4 8-7,7-7 74,1 0 53,-1 0 0,1 0 0,0 1 0,0-1 0,0 1 0,1 0 0,0 0 0,1 0-1,0 0 1,0 1 0,0-1 0,-1 14 0,4-20-42,-1-1-1,0 1 0,0 0 1,1-1-1,-1 1 0,0 0 0,1-1 1,-1 1-1,0-1 0,1 1 1,-1-1-1,1 1 0,-1-1 1,1 1-1,-1-1 0,1 1 1,-1-1-1,1 0 0,0 1 1,-1-1-1,1 0 0,0 1 0,-1-1 1,1 0-1,0 0 0,-1 0 1,2 0-1,28 2 301,28-11 285,-40 4-534,0-1 0,-1-1-1,1-1 1,-1 0 0,-1-1 0,0-1-1,0 0 1,-1-1 0,0-1 0,-1-1 0,-1 0-1,0 0 1,18-24 0,-36 44-161,-2 4 115,0 0 1,0 0-1,1 1 0,1 0 1,0 0-1,1 1 1,-4 15-1,8-27-13,0 0-1,0-1 1,0 1 0,0 0 0,0 0 0,0 0-1,0-1 1,1 1 0,-1 0 0,0 0 0,0 0-1,1-1 1,-1 1 0,1 0 0,-1-1-1,1 1 1,-1 0 0,1-1 0,-1 1 0,1 0-1,-1-1 1,1 1 0,0-1 0,-1 1 0,1-1-1,0 0 1,-1 1 0,3 0 0,30 4 128,-23-5-85,1-1 0,-1 0 0,0-1 1,15-3-1,-18 1-45,0 1 0,0-1 0,0 1 0,-1-2 0,0 1 0,1-1 0,-2 0 0,1 0 0,0-1 0,-1 0 0,0 0 0,-1 0 0,1 0 0,-1-1 0,4-8 0,-28 45-1,-11 14 0,30-41 0,0-1 0,0 0 0,0 1 0,0-1 0,0 1 0,1-1 0,-1 1 0,1-1 0,0 1 0,-1-1 0,1 1 0,0-1 0,1 1 0,-1-1 0,0 1 0,1-1 0,0 5 0,0-6 0,0-1 0,0 1 0,0 0 0,0 0 0,0-1 0,1 1 0,-1-1 0,0 1 0,0-1 0,0 1 0,0-1 0,1 0 0,-1 1 0,0-1 0,0 0 0,0 0 0,1 0 0,-1 0 0,0 0 0,2-1 0,29-2 0,-23 1 0,0-1 0,0 0 0,0-1 0,-1 0 0,1 0 0,-1-1 0,0 0 0,-1-1 0,1 0 0,-1 0 0,0 0 0,0-1 0,9-12 0,3-6 0,0 0 0,26-51 0,-28 46 0,-9 16 0,0 0 0,-1 0 0,0-1 0,-1 0 0,0 0 0,5-24 0,-34 70-251,9-7 243,1 1 0,1 0 0,2 0 0,0 1 1,2 1-1,0 0 0,-5 44 0,9-29 12,2 0 0,2 0 0,1 1 0,10 54 0,-8-78-4,0-6 3,-1 1 0,0-1 0,-1 1 0,-1 0 0,0-1 0,0 1 0,-2 0 0,-2 15 0,4-29 0,0 1-1,0 0 1,0 0-1,-1 0 1,1-1 0,0 1-1,0 0 1,0 0-1,-1-1 1,1 1-1,0 0 1,-1-1 0,1 1-1,-1 0 1,1-1-1,-1 1 1,1-1-1,-1 1 1,1 0 0,-1-1-1,0 1 1,1-1-1,-1 0 1,0 1 0,1-1-1,-1 1 1,0-1-1,1 0 1,-1 0-1,0 1 1,0-1 0,1 0-1,-1 0 1,0 0-1,0 0 1,0 0-1,1 0 1,-1 0 0,0 0-1,0 0 1,1 0-1,-1-1 1,0 1 0,0 0-1,1 0 1,-1-1-1,0 1 1,1-1-1,-1 1 1,0 0 0,1-1-1,-1 1 1,0-1-1,1 0 1,-1 1-1,1-1 1,-1 0 0,-2-3 11,-1 0 1,1 0 0,1 0-1,-1 0 1,1-1 0,0 1-1,-3-8 1,-2-14-15,1 0 0,1-1 0,1 0 0,1 0 0,2 0 0,3-41 0,-1 64-45,-1 0-1,2-1 1,-1 1-1,0 0 1,1-1-1,0 1 1,0 0 0,0 0-1,0 0 1,1 1-1,-1-1 1,1 1-1,0-1 1,0 1 0,0 0-1,1 0 1,-1 0-1,1 0 1,0 1-1,-1 0 1,1-1 0,0 1-1,7-2 1,10-4-939,1 1 1,0 2-1,35-6 1,-12 2-1808,5-3-8388</inkml:trace>
</inkml:ink>
</file>

<file path=ppt/ink/ink6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5.658"/>
    </inkml:context>
    <inkml:brush xml:id="br0">
      <inkml:brushProperty name="width" value="0.025" units="cm"/>
      <inkml:brushProperty name="height" value="0.025" units="cm"/>
    </inkml:brush>
  </inkml:definitions>
  <inkml:trace contextRef="#ctx0" brushRef="#br0">113 144 16432,'5'-10'1935,"22"-50"6672,-25 52-7804,1 1 1,-1-1-1,0 0 1,-1 0 0,1-16-1,-2 24-789,0 0-1,0-1 0,0 1 0,0-1 0,0 1 0,0-1 0,0 1 0,0-1 1,0 1-1,-1 0 0,1-1 0,0 1 0,0-1 0,0 1 0,-1 0 1,1-1-1,0 1 0,-1 0 0,1-1 0,0 1 0,-1 0 0,1-1 1,0 1-1,-1 0 0,1 0 0,0-1 0,-1 1 0,1 0 0,-1 0 0,1 0 1,-1 0-1,1 0 0,-1-1 0,1 1 0,0 0 0,-1 0 0,1 0 1,-1 0-1,1 0 0,-1 0 0,1 1 0,-1-1 0,1 0 0,-1 0 1,1 0-1,0 0 0,-1 0 0,1 1 0,-1-1 0,0 1 0,-22 12 289,9-1-302,1 1 0,1 0 0,0 1 0,1 0 0,1 1 0,0 0 0,1 0 0,-14 33 0,23-47 0,-1 0 0,1-1 0,0 1 0,-1 0 0,1 0 0,0 0 0,0 0 0,-1 0 0,1-1 0,0 1 0,0 0 0,0 0 0,0 0 0,0 0 0,0 0 0,0 0 0,0 0 0,1-1 0,-1 1 0,0 0 0,1 0 0,-1 0 0,0 0 0,1-1 0,-1 1 0,1 0 0,-1 0 0,1-1 0,-1 1 0,1 0 0,0-1 0,-1 1 0,1-1 0,0 1 0,-1-1 0,1 1 0,0-1 0,0 1 0,0-1 0,-1 0 0,1 1 0,0-1 0,0 0 0,0 0 0,0 0 0,1 1 0,8 0 0,1-1 0,-1 0 0,20-2 0,-23 1 0,1 0 0,-1 0 0,0 1 0,0 0 0,0 1 0,10 1 0,-14 0-3,0 0 1,0 0-1,0 1 1,0-1-1,-1 1 1,1-1-1,0 1 1,-1 0-1,0 0 0,0 0 1,0 0-1,0 1 1,0-1-1,-1 1 1,1-1-1,-1 1 1,0-1-1,0 1 1,-1-1-1,1 1 0,-1 0 1,1 4-1,0 1 0,-1 1 0,1-1-1,-2 1 1,1 0 0,-1-1-1,-1 0 1,-4 17 0,3-18 12,0-1 1,-1 1 0,0-1 0,0 0 0,-7 7-1,10-12-7,-1 1-1,0-1 0,1 0 1,-1-1-1,0 1 0,0 0 1,0 0-1,-1-1 0,1 1 1,0-1-1,0 0 0,-1 0 1,1 0-1,-1 0 0,1 0 1,-1 0-1,1 0 0,-1-1 1,-5 1-1,7-2-1,0 0 0,0 1 0,-1-1 0,1 0 0,0 0 0,0 0 0,0 0 0,0 0 0,0-1 0,0 1 0,0 0 0,1 0 0,-1 0 0,0-1 0,1 1 0,-1 0 0,1-1 0,-1 1 0,1-1 0,0 1 0,-1-1 0,1 1 0,0 0 0,0-1 0,0-2 0,-1-49 0,1 44 0,0-12 0,2 1 0,0 0 0,1 0 0,9-33 0,-11 47 0,1-1 0,1 1 0,-1 0 0,1 0 0,0-1 0,0 2 0,0-1 0,1 0 0,0 1 0,0 0 0,1-1 0,-1 2 0,1-1 0,0 1 0,1-1 0,-1 1 0,12-6 0,-9 8 0,0 0 0,0 0 0,1 1 0,-1 0 0,0 0 0,1 1 0,-1 1 0,0-1 0,1 1 0,13 4 0,-14-4 0,-1 1 0,1-1 0,0 0 0,0 0 0,-1-1 0,1 0 0,0-1 0,-1 1 0,1-2 0,0 1 0,-1-1 0,12-4 0,-7 0 0,1 0 0,-1-1 0,-1 0 0,0-1 0,0-1 0,0 0 0,-1 0 0,14-17 0,-49 107 0,24-80 0,0 1 0,0 0 0,0-1 0,1 1 0,-1 0 0,1 0 0,-1 0 0,1 0 0,0 0 0,0-1 0,0 1 0,0 0 0,0 0 0,0 0 0,0 0 0,0 0 0,1 0 0,-1 0 0,1-1 0,0 1 0,-1 0 0,1 0 0,0-1 0,0 1 0,0 0 0,0-1 0,0 1 0,1-1 0,1 2 0,1-1 0,0-1 0,0 1 0,0-1 0,1-1 0,-1 1 0,1 0 0,-1-1 0,0 0 0,1 0 0,-1 0 0,0-1 0,6 0 0,2-2-735,1 0 0,-1 0 0,0-1 0,0-1 0,12-5 0,-14 5-324,0 0 0,0 1 0,0 0 0,1 1 0,-1 1 0,1-1 0,19 0 0,-20 3-5667,2 0-3710</inkml:trace>
</inkml:ink>
</file>

<file path=ppt/ink/ink6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6.018"/>
    </inkml:context>
    <inkml:brush xml:id="br0">
      <inkml:brushProperty name="width" value="0.025" units="cm"/>
      <inkml:brushProperty name="height" value="0.025" units="cm"/>
    </inkml:brush>
  </inkml:definitions>
  <inkml:trace contextRef="#ctx0" brushRef="#br0">90 171 14446,'0'0'12230,"-11"6"-11632,6-3-481,-40 29 914,42-30-993,1 1-1,-1 0 1,1-1 0,0 1-1,0 0 1,0 0 0,0 1-1,0-1 1,0 0 0,1 0-1,0 1 1,0-1 0,0 1-1,0-1 1,0 1-1,0 6 1,1-9-36,0-1 1,0 1-1,1 0 0,-1-1 0,0 1 0,0 0 0,1-1 1,-1 1-1,0 0 0,1-1 0,-1 1 0,0 0 1,1-1-1,-1 1 0,1-1 0,-1 1 0,1-1 1,-1 1-1,1-1 0,0 0 0,-1 1 0,1-1 0,-1 1 1,1-1-1,0 0 0,1 1 0,27 4 143,29-8 212,-41-1-271,0 0-1,0 0 1,-1-2 0,0 0 0,0-1 0,0 0 0,-1-2 0,0 0 0,-1 0-1,0-1 1,0-1 0,-1 0 0,-1-1 0,0-1 0,0 0 0,-1 0 0,-1-1 0,0 0-1,-1-1 1,-1 0 0,0-1 0,6-18 0,-13 33-72,-1-1 1,1 1 0,0-1-1,-1 1 1,0-1-1,1 0 1,-1 1 0,0-1-1,0 1 1,0-1-1,0 0 1,0 1 0,0-1-1,0 0 1,0 1-1,-1-1 1,1 1 0,-1-3-1,0 4 1,0 0-1,0 0 1,1-1-1,-1 1 1,0 0-1,1 0 1,-1 0-1,0 0 1,0 0-1,1 0 1,-1 0-1,0 0 1,1 1-1,-1-1 1,0 0-1,0 0 1,1 0-1,-1 1 1,1-1-1,-1 0 1,0 1-1,1-1 1,-1 1-1,1-1 1,-1 1-1,0 0 1,-7 5 85,0 1 0,1-1 0,0 2 0,-9 10 0,10-10-136,1 1 0,-1 0 0,1 1 0,0-1 0,1 1 1,1 0-1,-1 0 0,1 0 0,-1 12 0,3-19-28,1 1 0,0-1 0,-1 1 0,2-1 0,-1 1 0,0 0 0,1-1 0,-1 1 0,1-1 0,0 1 0,0-1 0,1 1 0,-1-1 0,1 0 0,-1 0 0,1 0 0,0 1 0,0-2 0,0 1 0,1 0 0,-1 0 0,1-1 0,0 1 0,-1-1 0,1 0 0,0 0 0,0 0 0,1 0 0,4 2 0,30 7-4640,6-6-3367</inkml:trace>
</inkml:ink>
</file>

<file path=ppt/ink/ink6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7.043"/>
    </inkml:context>
    <inkml:brush xml:id="br0">
      <inkml:brushProperty name="width" value="0.025" units="cm"/>
      <inkml:brushProperty name="height" value="0.025" units="cm"/>
    </inkml:brush>
  </inkml:definitions>
  <inkml:trace contextRef="#ctx0" brushRef="#br0">120 239 10090,'0'0'5600,"6"-11"-2088,-6 10-3212,22-40 2393,-20 39-2395,-1 0 0,0-1-1,0 1 1,0 0-1,0-1 1,-1 1 0,1-1-1,0 1 1,-1-1 0,0 0-1,0 1 1,1-1 0,-2 1-1,1-1 1,0 1-1,0-1 1,-1 1 0,-1-5-1,1 7-242,0-1 0,0 0-1,0 0 1,0 1 0,0-1 0,0 0-1,0 1 1,0-1 0,-1 1-1,1 0 1,0-1 0,0 1-1,-1 0 1,1 0 0,0 0-1,-1 0 1,1 0 0,0 0 0,0 0-1,-1 0 1,1 1 0,0-1-1,-1 0 1,1 1 0,0-1-1,0 1 1,0-1 0,-2 2 0,-33 20-115,29-17 49,0 2-1,-1-1 1,2 1-1,-1 0 1,1 0-1,0 1 1,1 0 0,0 0-1,0 0 1,1 0-1,0 1 1,0 0-1,-4 16 1,8-25 11,0 1 1,0 0-1,1 0 0,-1-1 0,0 1 1,0 0-1,0-1 0,1 1 0,-1 0 1,0-1-1,1 1 0,-1 0 1,0-1-1,1 1 0,-1 0 0,1-1 1,-1 1-1,1-1 0,0 1 0,-1-1 1,1 0-1,-1 1 0,1-1 1,0 1-1,-1-1 0,1 0 0,0 0 1,-1 1-1,1-1 0,0 0 1,0 0-1,-1 0 0,1 0 0,0 0 1,0 0-1,-1 0 0,3 0 0,30-2 150,-16-2-33,0-1 0,0-1 1,0 0-1,-1-1 0,0 0 0,-1-2 0,27-18 0,-18 10 185,-2-1 1,0-1-1,38-43 0,-51 52-173,0-1 0,-1 1 0,-1-1-1,1-1 1,-2 1 0,0-1 0,5-14-1,-48 69-133,18-14 4,-30 51 22,45-72-19,0 0 0,1 0 0,0 0 0,0 0 0,1 1 0,0-1 0,1 1 0,-1 12 0,2-20-1,0 0 0,0 0 0,0 0 0,0-1 0,1 1 0,-1 0 0,0 0 0,0 0 0,1-1 0,-1 1 0,1 0 0,-1 0 0,0-1 0,1 1 0,-1 0 0,1-1 0,0 1 0,-1-1 0,1 1 0,-1 0 0,1-1 0,0 0 0,0 1 0,-1-1 0,1 1 0,0-1 0,1 1 0,31 2 61,-24-3-44,1-1 1,-1-1-1,1 0 0,16-6 0,-14 2-18,1 0 0,-1-1 0,0 0 0,-1-2 0,0 1 0,0-1 0,-1 0 0,0-1 0,15-19 0,-43 50 0,14-16 0,-1 0 0,1 0 0,0 0 0,0 0 0,0 1 0,0-1 0,1 1 0,0 0 0,1 0 0,-1 0 0,1 0 0,0 1 0,-2 11 0,5-17 0,-1 0 0,0 0 0,1 0 0,-1 0 0,1 0 0,-1 0 0,1-1 0,-1 1 0,1 0 0,0 0 0,-1-1 0,1 1 0,0 0 0,-1-1 0,1 1 0,0-1 0,0 1 0,0-1 0,0 1 0,-1-1 0,1 0 0,0 1 0,0-1 0,0 0 0,0 0 0,0 1 0,0-1 0,0 0 0,2 0 0,37 2 0,-32-2 0,-1 0 0,15 0 0,46-4 0,-63 3 0,1 0 0,-1 0 0,1 0 0,-1-1 0,0 0 0,0 0 0,0 0 0,0 0 0,0-1 0,0 0 0,0 0 0,-1 0 0,8-8 0,-10 8 0,-1 1 0,1-1 0,-1 1 0,0-1 0,0 1 0,0-1 0,0 0 0,-1 0 0,1 1 0,-1-1 0,1 0 0,-1 0 0,0 0 0,0 1 0,0-1 0,-2-5 0,-11-42 0,41 63-304,2-1-2280,8-2-4553</inkml:trace>
</inkml:ink>
</file>

<file path=ppt/ink/ink6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1.290"/>
    </inkml:context>
    <inkml:brush xml:id="br0">
      <inkml:brushProperty name="width" value="0.025" units="cm"/>
      <inkml:brushProperty name="height" value="0.025" units="cm"/>
    </inkml:brush>
  </inkml:definitions>
  <inkml:trace contextRef="#ctx0" brushRef="#br0">0 28 17905,'0'0'12011,"53"-25"-11626,6 24-193,7 0-160,-2 1-1025,-4 0-1569,-13 0-1538,-15 0-1057,-19 1-4580</inkml:trace>
</inkml:ink>
</file>

<file path=ppt/ink/ink6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1.634"/>
    </inkml:context>
    <inkml:brush xml:id="br0">
      <inkml:brushProperty name="width" value="0.025" units="cm"/>
      <inkml:brushProperty name="height" value="0.025" units="cm"/>
    </inkml:brush>
  </inkml:definitions>
  <inkml:trace contextRef="#ctx0" brushRef="#br0">57 11 3523,'0'0'15823,"-54"9"-12812,51-9-1409,3 1-962,16-1 1,16 0 608,11 0-256,12-1-673,6-3-192,1 3-640,-3 1-2050,-10-1-866,-6-4-2241,-14-3-4869</inkml:trace>
</inkml:ink>
</file>

<file path=ppt/ink/ink6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1.995"/>
    </inkml:context>
    <inkml:brush xml:id="br0">
      <inkml:brushProperty name="width" value="0.025" units="cm"/>
      <inkml:brushProperty name="height" value="0.025" units="cm"/>
    </inkml:brush>
  </inkml:definitions>
  <inkml:trace contextRef="#ctx0" brushRef="#br0">113 1 15375,'0'0'6950,"52"45"-5765,-41-16-32,-5 4-224,-6 5-96,0 6 32,-17 1 0,-8 4-257,-4 1-287,-4-4-193,8-7-96,1-8-1570,7-12-3715,6-14-6342</inkml:trace>
</inkml:ink>
</file>

<file path=ppt/ink/ink6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0.160"/>
    </inkml:context>
    <inkml:brush xml:id="br0">
      <inkml:brushProperty name="width" value="0.025" units="cm"/>
      <inkml:brushProperty name="height" value="0.025" units="cm"/>
    </inkml:brush>
  </inkml:definitions>
  <inkml:trace contextRef="#ctx0" brushRef="#br0">0 502 15919,'0'0'8216,"13"-14"-6716,18-21-1113,140-173 1900,-148 177-1693,-2-1 1,-1-1-1,-1-1 1,-2 0-1,15-47 0,-55 154-457,-41 129 126,-45 249-1,107-467-5004,6-49-7273,1 36 3986</inkml:trace>
</inkml:ink>
</file>

<file path=ppt/ink/ink6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0.490"/>
    </inkml:context>
    <inkml:brush xml:id="br0">
      <inkml:brushProperty name="width" value="0.025" units="cm"/>
      <inkml:brushProperty name="height" value="0.025" units="cm"/>
    </inkml:brush>
  </inkml:definitions>
  <inkml:trace contextRef="#ctx0" brushRef="#br0">0 100 12332,'0'0'20067,"3"-8"-19747,-3 5-318,1-1 0,0 1 0,1 0 0,-1-1 0,0 1-1,1 0 1,0 0 0,0 0 0,0 0 0,0 0 0,0 1 0,1-1 0,-1 0 0,1 1 0,0 0 0,-1 0 0,1 0 0,0 0-1,0 0 1,1 0 0,-1 1 0,0 0 0,0-1 0,6 0 0,71-18-2012,-46 16-1640,56 0 0,-75 4-4016</inkml:trace>
</inkml:ink>
</file>

<file path=ppt/ink/ink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8.835"/>
    </inkml:context>
    <inkml:brush xml:id="br0">
      <inkml:brushProperty name="width" value="0.025" units="cm"/>
      <inkml:brushProperty name="height" value="0.025" units="cm"/>
    </inkml:brush>
  </inkml:definitions>
  <inkml:trace contextRef="#ctx0" brushRef="#br0">50 101 2146,'2'-11'3796,"2"-2"-2550,5-27 989,-4 5 3177,-5 33-2817,0 28-438,-31 211 1556,1 3-166,25 5-2467,5-175-1242,0-69-996,0-17-13005,-3 7 5178</inkml:trace>
</inkml:ink>
</file>

<file path=ppt/ink/ink6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3.589"/>
    </inkml:context>
    <inkml:brush xml:id="br0">
      <inkml:brushProperty name="width" value="0.025" units="cm"/>
      <inkml:brushProperty name="height" value="0.025" units="cm"/>
    </inkml:brush>
  </inkml:definitions>
  <inkml:trace contextRef="#ctx0" brushRef="#br0">0 510 8104,'0'0'13260,"15"18"-7222,-12-19-5908,0 0 1,0 0-1,0 0 1,0-1-1,0 1 1,0-1-1,0 0 1,-1 0-1,1 0 1,-1 0 0,1 0-1,-1 0 1,0-1-1,0 1 1,3-6-1,6-4 104,31-32-46,117-132 106,-141 154-254,-1-1 0,-2-1 1,0-1-1,-2 0 0,-1 0 0,12-34 1,-23 54-21,1-1 0,-1 1 0,0-1 0,0 1 0,-1 0 0,0-1 0,0-9 0,-1 14-21,1 1 1,0 0-1,0-1 1,-1 1-1,1-1 1,0 1-1,-1 0 1,1 0-1,-1-1 1,1 1-1,0 0 1,-1-1-1,1 1 1,-1 0-1,1 0 1,-1 0-1,1-1 1,-1 1-1,1 0 1,-1 0-1,1 0 1,0 0-1,-1 0 1,1 0-1,-1 0 1,1 0-1,-1 0 1,1 0-1,-1 0 1,1 1-1,-1-1 1,1 0-1,-1 0 1,1 0-1,-1 1 1,0-1-1,-19 9-130,7 1 115,0 1 0,0 1 0,1 0 0,0 1 1,1 1-1,-11 17 0,-52 93 319,35-40 238,36-76-481,1-1 0,0 1 0,0 0 1,1 0-1,0 0 0,0 0 0,1 0 0,0 0 1,1 11-1,0-17-53,0 1-1,0-1 1,0 0 0,0 0 0,0 0 0,1 1-1,-1-1 1,1-1 0,0 1 0,-1 0-1,1 0 1,0-1 0,0 1 0,0 0 0,0-1-1,0 0 1,0 0 0,1 0 0,-1 0 0,0 0-1,1 0 1,-1 0 0,0-1 0,1 1 0,-1-1-1,1 0 1,-1 1 0,3-1 0,13 1 55,-1 0 0,32-4 0,-40 2-23,3 0-15,-1 0 0,0-2 0,0 1 0,1-1 0,-1-1 0,-1 0 0,1-1 0,-1 0 0,0 0 0,0-1 0,11-9 0,-15 11-13,-1 0 0,1-1 0,-1 0 1,0 0-1,-1-1 0,1 1 0,-1-1 0,0 0 1,-1 0-1,1-1 0,-1 1 0,-1-1 1,1 1-1,-1-1 0,0 0 0,0 0 0,-1 0 1,0 0-1,0-8 0,-1 14-11,0-1 0,0 1 0,0-1 0,0 1 0,0-1 0,0 1 0,0-1 0,-1 1 0,1 0 0,0-1 0,-1 1 0,1-1 0,-1 1 0,0 0 0,1 0 0,-1-1 0,0 1 0,0 0 0,0 0 0,0 0 0,0 0 0,0 0 0,0 0 0,0 0 0,0 0 0,-1 0 0,1 0 0,0 1 0,-2-1 0,1 0 0,0 1 0,-1 0 0,1 0 0,0 0 0,-1 0 0,1 0 0,0 1 0,0-1 0,-1 1 0,1-1 0,0 1 0,0 0 0,0 0 0,0 0 0,0 0 0,0 0 0,0 0 0,-3 3 0,-7 5 0,1 1 0,0 0 0,1 0 0,0 1 0,-9 13 0,15-18 0,0 0 0,0 1 0,0-1 0,1 1 0,0 0 0,0 0 0,0 0 0,1 0 0,0 0 0,1 1 0,-2 12 0,4-18 1,-1 0 1,0-1-1,1 1 0,-1-1 0,1 1 1,-1-1-1,1 1 0,0-1 0,-1 0 1,1 1-1,0-1 0,0 0 0,0 1 1,0-1-1,0 0 0,0 0 0,1 0 1,-1 0-1,0 0 0,0 0 0,1 0 1,-1-1-1,1 1 0,-1 0 0,1-1 1,-1 1-1,1-1 0,-1 0 0,1 1 1,2-1-1,56 4-114,-50-4 27,19 1-726,42-1-4920,-27-11-4321,-17-2-3491</inkml:trace>
</inkml:ink>
</file>

<file path=ppt/ink/ink6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3.946"/>
    </inkml:context>
    <inkml:brush xml:id="br0">
      <inkml:brushProperty name="width" value="0.025" units="cm"/>
      <inkml:brushProperty name="height" value="0.025" units="cm"/>
    </inkml:brush>
  </inkml:definitions>
  <inkml:trace contextRef="#ctx0" brushRef="#br0">224 1 12204,'0'0'18193,"-31"52"-17489,10-23-191,-2 2-321,-1 0-128,3-4-64,0-3-32,1-4-641,4-6-704,1-7-801,2-5-961,6-2-1089,-1-13-1441,5-9-3972</inkml:trace>
  <inkml:trace contextRef="#ctx0" brushRef="#br0" timeOffset="1">4 40 13485,'0'0'9833,"53"40"-9096,-29-17-481,-1-2-160,2 0 0,3-5-1025,-2-6-2530,-3-6-2627,1-4-3971</inkml:trace>
</inkml:ink>
</file>

<file path=ppt/ink/ink6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4.288"/>
    </inkml:context>
    <inkml:brush xml:id="br0">
      <inkml:brushProperty name="width" value="0.025" units="cm"/>
      <inkml:brushProperty name="height" value="0.025" units="cm"/>
    </inkml:brush>
  </inkml:definitions>
  <inkml:trace contextRef="#ctx0" brushRef="#br0">28 245 13965,'0'0'9898,"-10"62"-9066,4-35-415,-1 0-257,2-3-160,5-1-1698,0-7-1793,0-8-993</inkml:trace>
  <inkml:trace contextRef="#ctx0" brushRef="#br0" timeOffset="1">18 1 21332,'0'0'4837,"-15"55"-15503</inkml:trace>
</inkml:ink>
</file>

<file path=ppt/ink/ink6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5.009"/>
    </inkml:context>
    <inkml:brush xml:id="br0">
      <inkml:brushProperty name="width" value="0.025" units="cm"/>
      <inkml:brushProperty name="height" value="0.025" units="cm"/>
    </inkml:brush>
  </inkml:definitions>
  <inkml:trace contextRef="#ctx0" brushRef="#br0">76 0 5894,'0'0'16239,"1"10"-15214,-1 25 148,0-1 0,-3 0 0,-12 63 0,11-81-818,-1 5 257,0 0 0,1 0 0,-1 30 0,5-50-604,0 0 0,1 0 0,-1-1 0,0 1 1,1 0-1,-1 0 0,0 0 0,1-1 0,-1 1 0,1 0 0,-1-1 0,1 1 1,0 0-1,-1-1 0,1 1 0,-1-1 0,1 1 0,0-1 0,0 1 0,-1-1 0,1 0 1,0 1-1,0-1 0,0 0 0,-1 0 0,1 1 0,0-1 0,0 0 0,0 0 1,0 0-1,-1 0 0,3 0 0,35-1 199,-29 1-164,47-6-413,-41 4 3,0 0 1,0 1-1,19 1 0,-33 0 362,0 0-1,0 0 0,0 0 0,0 0 1,0 1-1,0-1 0,0 0 0,0 0 1,0 1-1,0-1 0,0 1 0,0-1 1,0 1-1,0-1 0,0 1 0,0-1 1,0 1-1,0 0 0,0 0 0,-1-1 1,1 1-1,0 0 0,-1 0 0,1 0 1,0 0-1,-1 0 0,1 0 0,-1 0 1,0 0-1,1 0 0,-1 0 0,0 0 1,1 0-1,-1 0 0,0 0 0,0 0 1,0 0-1,0 0 0,0 0 0,0 0 1,0 1-1,-1-1 0,1 0 0,-1 1 1,1 1 79,-1 0 0,0-1 0,-1 1 1,1 0-1,0-1 0,-1 1 0,1-1 0,-1 0 1,0 1-1,0-1 0,0 0 0,0 0 1,0 0-1,-1 0 0,-3 3 0,-12 3 177,0-1-1,-1-1 0,0 0 1,0-1-1,0-1 1,0-1-1,0-1 0,-1 0 1,-30-2-1,49 0-281,1 0 0,-1 0 0,1 0-1,-1 0 1,1 0 0,-1 0 0,1 0 0,-1 0 0,1 0 0,-1 0 0,1 0-1,-1 0 1,1 0 0,-1 0 0,1-1 0,-1 1 0,1 0 0,0 0 0,-1-1-1,1 1 1,-1 0 0,1-1 0,0 1 0,-1 0 0,1-1 0,-1 1-1,1 0 1,0-1 0,0 1 0,-1-1 0,1 1 0,0 0 0,-1-2 0,10-14-2595,29-17-4030,-34 30 5481,28-24-6160,6-6-4980</inkml:trace>
</inkml:ink>
</file>

<file path=ppt/ink/ink6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5.555"/>
    </inkml:context>
    <inkml:brush xml:id="br0">
      <inkml:brushProperty name="width" value="0.025" units="cm"/>
      <inkml:brushProperty name="height" value="0.025" units="cm"/>
    </inkml:brush>
  </inkml:definitions>
  <inkml:trace contextRef="#ctx0" brushRef="#br0">114 0 22357,'0'0'2445,"-5"9"-726,-12 23-633,1 0-1,1 1 1,2 1-1,-11 46 1,16-50-984,2 0 1,2 1 0,0 0-1,2 0 1,4 53-1,-2-83-188,-1 0 0,1 0 0,0 0 0,0 0 0,0 0 0,0 0 0,1 0 0,-1 0 0,0 0 0,0 0-1,1-1 1,-1 1 0,0 0 0,1 0 0,-1 0 0,1 0 0,-1 0 0,1-1 0,-1 1 0,1 0 0,0 0 0,-1-1 0,1 1 0,0 0 0,0-1 0,-1 1-1,1-1 1,0 1 0,0-1 0,0 0 0,0 1 0,0-1 0,1 1 0,-1-2-199,0 1 0,0 0 0,0-1-1,0 1 1,0-1 0,1 0 0,-1 1 0,0-1 0,-1 0-1,1 0 1,0 0 0,0 1 0,0-1 0,0 0 0,-1 0-1,1 0 1,0 0 0,-1 0 0,1-1 0,-1 1 0,1 0-1,-1 0 1,0 0 0,1 0 0,-1-3 0,13-60-8239,-7 0 9371,-2 61 5460,6 7-3680,15 11-2571,-14-8 814,-3-4-627,1 0 1,-1 0-1,1-1 1,0 0-1,-1 0 0,1-1 1,0 0-1,0-1 1,0 0-1,0 0 0,0-1 1,0 0-1,-1 0 0,1-1 1,0-1-1,-1 1 1,1-1-1,-1-1 0,0 0 1,0 0-1,13-9 0,-20 13-77,-7 8 15,5-7-181,-24 45 528,24-45-513,1 0-1,-1 0 1,1 0-1,0 0 1,-1 0-1,1 0 1,0 0-1,0 0 1,0 0-1,-1 1 1,1-1-1,1 0 1,-1 0-1,0 0 1,0 0-1,0 0 1,0 0-1,1 0 1,-1 0-1,0 0 1,1 0-1,-1 0 1,1 0-1,0 0 1,-1 0-1,1 0 1,-1 0-1,1-1 1,0 1-1,0 0 0,0 0 1,-1-1-1,1 1 1,0 0-1,0-1 1,0 1-1,0-1 1,0 0-1,0 1 1,0-1-1,0 0 1,0 1-1,0-1 1,2 0-1,18 2 157,0-1 0,1 0 0,-1-2-1,0-1 1,0-1 0,0 0 0,0-2 0,22-7-1,-13 4-392,1 1 0,51-4-1,-81 11 214,0-1-1,0 1 0,-1 0 0,1 0 0,0 0 1,0 0-1,0 0 0,-1 0 0,1 0 0,0 0 0,0 0 1,0 1-1,-1-1 0,1 0 0,0 0 0,0 1 1,-1-1-1,1 0 0,0 1 0,-1-1 0,1 1 0,0-1 1,-1 1-1,1-1 0,-1 1 0,1 0 0,0-1 1,-1 1-1,0 0 0,1-1 0,-1 1 0,1 0 0,-1-1 1,0 1-1,1 0 0,-1 0 0,0-1 0,0 2 1,-7 35 405,6-35-511,0 0 0,0 0 0,0 1-1,1-1 1,-1 1 0,1-1 0,-1 0-1,1 1 1,0-1 0,0 1 0,0-1-1,0 1 1,0-1 0,0 1 0,1-1-1,-1 1 1,2 2 0,8-3-3665,9-1-3736</inkml:trace>
</inkml:ink>
</file>

<file path=ppt/ink/ink6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6.038"/>
    </inkml:context>
    <inkml:brush xml:id="br0">
      <inkml:brushProperty name="width" value="0.025" units="cm"/>
      <inkml:brushProperty name="height" value="0.025" units="cm"/>
    </inkml:brush>
  </inkml:definitions>
  <inkml:trace contextRef="#ctx0" brushRef="#br0">37 0 18802,'0'0'3043,"-23"51"-1986,15-14 1057,3 2-1570,5-3-448,0 0-32,3-9-96,10-4-961,-2-2-1249,-4-8-1089,-7-6-1281</inkml:trace>
</inkml:ink>
</file>

<file path=ppt/ink/ink6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6.397"/>
    </inkml:context>
    <inkml:brush xml:id="br0">
      <inkml:brushProperty name="width" value="0.025" units="cm"/>
      <inkml:brushProperty name="height" value="0.025" units="cm"/>
    </inkml:brush>
  </inkml:definitions>
  <inkml:trace contextRef="#ctx0" brushRef="#br0">13 189 11275,'-3'-14'3181,"-5"-47"92,7 57-3033,1 0 1,-1 0-1,1 1 1,0-1-1,1 0 1,-1 0-1,1 1 1,-1-1-1,1 0 1,0 1-1,1-1 1,-1 1 0,0-1-1,1 1 1,0 0-1,0-1 1,0 1-1,0 0 1,1 0-1,-1 0 1,1 1-1,-1-1 1,1 1-1,0-1 1,0 1-1,0 0 1,1 0-1,-1 0 1,0 1-1,1-1 1,-1 1-1,1 0 1,3-1-1,11-3 20,0 2-1,0 0 1,1 1-1,-1 0 0,20 2 1,-35 0-188,14 1 14,0 1 1,-1 0-1,1 1 0,-1 1 0,0 0 0,0 1 0,0 1 0,21 11 0,-30-13-77,-1 0 0,0 0 0,1 0 0,-2 1 0,1 0 0,-1 0 0,1 0 0,-1 1 0,7 10 0,-10-13 22,0 1 1,0 0-1,0 0 0,-1 0 0,0 0 0,1 0 0,-1 1 0,-1-1 0,1 0 1,-1 0-1,1 1 0,-1-1 0,-1 0 0,1 1 0,0-1 0,-1 0 1,-2 8-1,0-4 120,-1 0 0,0 0 0,-1 0 0,1-1 0,-1 1 0,-1-1 0,1 0 0,-1-1 1,-1 1-1,1-1 0,-1-1 0,0 1 0,-9 5 0,-3 1 187,0-1 0,-1 0 1,-1-2-1,-22 8 0,34-13-346,0-1 0,0-1 0,0 0 0,0 0 0,-11 0 0,57-24-6291,37-2-5398,-31 14 2003</inkml:trace>
</inkml:ink>
</file>

<file path=ppt/ink/ink6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6.910"/>
    </inkml:context>
    <inkml:brush xml:id="br0">
      <inkml:brushProperty name="width" value="0.025" units="cm"/>
      <inkml:brushProperty name="height" value="0.025" units="cm"/>
    </inkml:brush>
  </inkml:definitions>
  <inkml:trace contextRef="#ctx0" brushRef="#br0">77 57 15567,'0'0'4164,"-4"10"-497,-61 113 4629,58-105-7845,17-22-113,16-21-54,-15 13-284,-1-1 0,-1 0 0,0-1 0,-1 0 0,0-1 0,-1 0 0,9-27 0,-16 137 0,0-94 0,0 1 0,0-1 0,1 0 0,-1 1 0,0-1 0,1 0 0,-1 1 0,1-1 0,0 0 0,-1 0 0,1 0 0,0 0 0,0 0 0,0 0 0,-1 0 0,1 0 0,0 0 0,0 0 0,0 0 0,1 0 0,-1-1 0,0 1 0,0 0 0,2 0 0,2 1 0,-1-1 0,0 0 0,1 0 0,-1-1 0,1 1 0,-1-1 0,8 0 0,0 0 0,-1-2 0,0 1 0,0-1 0,0-1 0,16-6 0,-6-2 0,-1 0 0,-1-2 0,0 0 0,-1-1 0,0-1 0,-1-1 0,-1-1 0,16-20 0,-46 59 0,1 1 0,-18 43 0,30-64 0,0 0 0,0 0 0,0-1 0,0 1 0,0 0 0,1 0 0,-1 0 0,1 0 0,-1 0 0,1 0 0,0 0 0,0 0 0,0 0 0,0 0 0,0 0 0,0 0 0,0 0 0,1 0 0,-1 0 0,1 0 0,0 0 0,-1 0 0,1 0 0,2 2 0,-2-3 0,1 0 0,0 0 0,0 0 0,0 0 0,0 0 0,0-1 0,0 1 0,0-1 0,0 0 0,0 1 0,0-1 0,1 0 0,-1 0 0,0 0 0,0 0 0,0-1 0,0 1 0,4-2 0,10-2 0,0-1 0,0-1 0,0-1 0,22-12 0,-12 2 0,-1-1 0,-1-1 0,0-2 0,32-35 0,-71 93 0,-1-8-50,9-19-109,1 0 0,0 1 0,0 0 0,1 0 0,1 0 0,0 1-1,0-1 1,1 1 0,1 0 0,0 0 0,-1 16 0,3-27-36,0 0 1,0 0-1,1 0 1,-1 0-1,0-1 1,0 1-1,0 0 0,1 0 1,-1 0-1,0-1 1,1 1-1,-1 0 1,1 0-1,-1-1 1,1 1-1,-1-1 1,1 1-1,-1 0 0,1-1 1,0 1-1,-1-1 1,1 1-1,0-1 1,0 1-1,-1-1 1,1 0-1,0 1 1,0-1-1,1 1 0,16-2-7421,-1-5-4774</inkml:trace>
</inkml:ink>
</file>

<file path=ppt/ink/ink6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7.282"/>
    </inkml:context>
    <inkml:brush xml:id="br0">
      <inkml:brushProperty name="width" value="0.025" units="cm"/>
      <inkml:brushProperty name="height" value="0.025" units="cm"/>
    </inkml:brush>
  </inkml:definitions>
  <inkml:trace contextRef="#ctx0" brushRef="#br0">1 1 13613,'0'0'11942,"7"9"-13277,32 33 752,-23-26-2603,0-1 0,23 15 0,11-1-1316,-13-15 4307,-28-11 1807,1-1-1,0 0 1,0-1 0,17 1 0,-16-2 897,-2 0 2476,-12 1-302,-11 2-1117,-3 4-4528,8-2 1036,1 0 0,-1 1-1,1 0 1,-14 13 0,20-16-63,-1 0 0,1 0 0,-1 0 0,1 0 0,0 1 0,0-1 0,0 1 0,0-1 0,1 1 0,0-1 0,-1 1 0,1 0 0,1 0 0,-1 0 0,0 6 0,1-9-85,0 0-1,0 0 1,1 0 0,-1 0 0,0-1-1,1 1 1,-1 0 0,1 0 0,-1 0-1,1 0 1,-1 0 0,1-1-1,0 1 1,-1 0 0,1 0 0,0-1-1,0 1 1,-1-1 0,1 1 0,1 0-1,-1 0-42,0-1 0,1 1 0,-1 0 0,0 0 0,0 0-1,0 0 1,0 0 0,-1 0 0,1 0 0,0 0 0,0 0-1,-1 0 1,1 1 0,0-1 0,-1 0 0,1 0 0,-1 1-1,0-1 1,1 0 0,-1 1 0,0 1 0,0 0-266,0 0 1,0 0 0,0 0-1,-1 0 1,0 0 0,1 0-1,-1 0 1,0 0-1,-2 4 1,-12 11-6071,3-10-2739</inkml:trace>
</inkml:ink>
</file>

<file path=ppt/ink/ink6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7.960"/>
    </inkml:context>
    <inkml:brush xml:id="br0">
      <inkml:brushProperty name="width" value="0.025" units="cm"/>
      <inkml:brushProperty name="height" value="0.025" units="cm"/>
    </inkml:brush>
  </inkml:definitions>
  <inkml:trace contextRef="#ctx0" brushRef="#br0">147 105 13357,'6'-9'5626,"-3"4"-4972,1 0 35,-1-1 0,1 0 0,-1 0 0,0-1 0,0 1 0,-1-1 0,0 1-1,0-1 1,-1 0 0,2-9 0,-4 15-605,1 0 0,0 1 1,-1-1-1,1 0 0,-1 1 0,1-1 0,-1 0 0,1 1 0,-1-1 1,1 1-1,-1-1 0,0 1 0,1-1 0,-1 1 0,0-1 0,1 1 1,-1 0-1,0-1 0,0 1 0,0 0 0,1 0 0,-1-1 0,0 1 1,0 0-1,0 0 0,1 0 0,-1 0 0,0 0 0,0 0 0,0 0 1,1 1-1,-1-1 0,0 0 0,-1 1 0,-32 6 591,24-1-670,0 0 0,0 0 1,0 1-1,1 1 0,0-1 1,0 2-1,1-1 0,0 1 1,0 0-1,1 1 0,1 0 1,0 0-1,0 0 0,-5 12 1,11-21-16,0 0 0,0 0 0,0 0 0,0 0 0,0 0 1,0 1-1,0-1 0,1 0 0,-1 0 0,0 0 0,1 0 0,-1 0 1,0 0-1,1 0 0,-1 0 0,1 0 0,0-1 0,-1 1 1,1 0-1,0 0 0,-1 0 0,1-1 0,0 1 0,0 0 0,0-1 1,0 1-1,-1 0 0,1-1 0,0 1 0,0-1 0,0 0 1,0 1-1,0-1 0,0 0 0,1 0 0,-1 1 0,1-1 1,51 7-429,-41-6 198,34 3-572,-19-3 270,-1 2 0,0 1 1,44 11-1,-69-15 545,-1 0 1,1 1-1,0-1 0,0 0 0,-1 0 1,1 0-1,0 0 0,0 1 0,-1-1 1,1 0-1,0 1 0,-1-1 0,1 1 1,0-1-1,-1 0 0,1 1 0,-1 0 1,1-1-1,0 1 0,-1-1 0,0 1 1,1-1-1,-1 1 0,1 0 0,-1 0 1,0-1-1,1 1 0,-1 0 0,0-1 1,0 1-1,1 0 0,-1 0 0,0 0 1,0-1-1,0 2 0,-1 0 105,0 0 0,0-1 0,-1 1 0,1 0 0,0-1 0,-1 1 0,1-1 0,-1 0 0,0 1 0,1-1-1,-1 0 1,-3 2 0,-59 24 1757,51-22-1934,0-1 0,-1 0 0,1-1 1,0 0-1,-1-2 0,0 1 1,-20-2-1,33 0-64,0 0 0,0 0 1,1-1-1,-1 1 0,0 0 1,0-1-1,1 1 0,-1-1 1,0 1-1,1-1 1,-1 1-1,0-1 0,1 1 1,-1-1-1,1 0 0,-1 1 1,1-1-1,-1 0 0,1 1 1,-1-1-1,1 0 0,0 0 1,-1 1-1,1-1 0,0 0 1,0 0-1,0 0 0,0 1 1,-1-1-1,1 0 0,0 0 1,0 0-1,1 0 0,-1 1 1,0-1-1,0 0 0,1-1 1,9-34-5734,14-6-1383</inkml:trace>
</inkml:ink>
</file>

<file path=ppt/ink/ink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9.194"/>
    </inkml:context>
    <inkml:brush xml:id="br0">
      <inkml:brushProperty name="width" value="0.025" units="cm"/>
      <inkml:brushProperty name="height" value="0.025" units="cm"/>
    </inkml:brush>
  </inkml:definitions>
  <inkml:trace contextRef="#ctx0" brushRef="#br0">38 234 15631,'0'0'6406,"-6"13"-4949,0-1-1117,1 0-1,1 0 0,0 1 0,0-1 1,1 1-1,1 0 0,0 0 1,1 19-1,4 32 901,16 78 1,-12-99-856,-7-42-338,0 0 0,0 0-1,0 0 1,0 0-1,0 0 1,0 0-1,1 0 1,-1 0-1,0 0 1,1 0-1,-1-1 1,0 1-1,1 0 1,-1 0-1,1 0 1,-1 0-1,1-1 1,0 1-1,-1 0 1,1-1-1,0 1 1,1 1-1,-1-2-7,0 0-1,-1-1 0,1 1 0,0 0 0,0 0 1,0 0-1,-1-1 0,1 1 0,0-1 1,-1 1-1,1 0 0,0-1 0,-1 1 1,1-1-1,0 1 0,-1-1 0,1 0 0,-1 1 1,1-1-1,-1 1 0,1-2 0,28-48 929,-25 43-892,20-44 27,-2-1 0,-2-2 0,-2 0 1,-3 0-1,12-82 0,-17 45-4386,-6 1-4559</inkml:trace>
</inkml:ink>
</file>

<file path=ppt/ink/ink6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8.588"/>
    </inkml:context>
    <inkml:brush xml:id="br0">
      <inkml:brushProperty name="width" value="0.025" units="cm"/>
      <inkml:brushProperty name="height" value="0.025" units="cm"/>
    </inkml:brush>
  </inkml:definitions>
  <inkml:trace contextRef="#ctx0" brushRef="#br0">83 0 16111,'0'0'6412,"4"13"-4656,-4-13-1751,3 6 219,0 1 1,-1-1 0,0 1-1,0 0 1,-1 0-1,0-1 1,0 1 0,-1 0-1,1 0 1,-1 0-1,-1 0 1,0 0 0,0 0-1,-2 8 1,-37 99 1850,-13 53 366,52-166-2435,1 0-1,-1-1 1,1 1-1,0 0 1,0 0 0,-1 0-1,1 0 1,0 0-1,0-1 1,0 1 0,0 0-1,0 0 1,0 0-1,0 0 1,0 0 0,0 0-1,0 0 1,1-1-1,-1 1 1,0 0-1,1 0 1,-1 0 0,0 0-1,1-1 1,-1 1-1,1 0 1,0 0 0,0-1 5,0 0 0,1 0 0,-1 0 0,0 0 0,0 0 0,0 0 0,0 0 0,0-1 0,0 1 0,0-1 0,0 1 0,0 0 0,0-1 0,0 0 0,0 1 0,0-1 0,1-1 0,41-38 232,-28 18-243,-1-1 0,-1 0 0,-1 0 0,9-26 0,-9 19 0,-12 36-25,0-1-1,0 0 1,0 0 0,1 1-1,-1-1 1,1 0 0,0 0-1,1 1 1,0-1-1,-1 0 1,2-1 0,-1 1-1,0 0 1,1-1 0,0 1-1,0-1 1,0 0 0,1 0-1,4 4 1,-4-5 34,1-1 0,1 0 0,-1 0 0,0-1 0,0 0 0,1 0 0,-1 0 0,0 0 0,1-1 0,-1 0 0,1 0 0,-1 0 0,1-1 0,-1 0 0,0 0 0,1 0 0,-1-1 0,0 0 0,0 0-1,0 0 1,0 0 0,0-1 0,0 0 0,-1 0 0,6-4 0,0-1 16,-1 1 0,0-1 0,0-1 0,-1 0 0,0 0 0,0-1 0,-1 1-1,-1-2 1,1 1 0,6-16 0,-29 48-25,-24 43 0,40-65 0,-5 10 0,1 0 0,0 1 0,0-1 0,1 1 0,-2 11 0,4-20 0,1-1 0,0 1 0,0 0 0,0-1 0,0 1 0,0-1 0,0 1 0,0 0 0,0-1 0,1 1 0,-1-1 0,1 1 0,-1 0 0,1-1 0,0 0 0,-1 1 0,1-1 0,0 1 0,0-1 0,0 0 0,0 1 0,0-1 0,0 0 0,1 0 0,-1 0 0,0 0 0,0 0 0,1 0 0,-1 0 0,1-1 0,-1 1 0,1 0 0,-1-1 0,1 1 0,-1-1 0,1 0 0,0 1 0,-1-1 0,1 0 0,-1 0 0,1 0 0,2 0 0,5 0 0,0 0 0,0-1 0,0 0 0,-1 0 0,1-1 0,0 0 0,-1 0 0,1-1 0,-1-1 0,0 1 0,0-1 0,14-9 0,0-4 0,-1 0 0,35-37 0,-34 33 0,-58 82 0,31-52-130,-23 39-2537,26-45 2410,1-1 0,0 1 1,0 0-1,0-1 1,0 1-1,0 0 1,1 0-1,-1 0 0,1 0 1,0 0-1,0 0 1,0 0-1,0 0 1,0 0-1,1 3 0,0-5-156,-1-1-1,1 0 0,0 1 0,-1-1 0,1 0 1,-1 1-1,1-1 0,0 0 0,-1 0 0,1 0 0,0 1 1,-1-1-1,1 0 0,0 0 0,-1 0 0,1 0 0,0 0 1,-1 0-1,1 0 0,0-1 0,-1 1 0,1 0 1,-1 0-1,1 0 0,0-1 0,0 1 0,15-9-9376</inkml:trace>
</inkml:ink>
</file>

<file path=ppt/ink/ink6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9.337"/>
    </inkml:context>
    <inkml:brush xml:id="br0">
      <inkml:brushProperty name="width" value="0.025" units="cm"/>
      <inkml:brushProperty name="height" value="0.025" units="cm"/>
    </inkml:brush>
  </inkml:definitions>
  <inkml:trace contextRef="#ctx0" brushRef="#br0">16 269 9513,'9'3'1836,"-1"0"-1349,1-1-1,-1 0 0,0-1 0,1 0 0,-1 0 0,1-1 1,-1 0-1,1 0 0,-1-1 0,1 0 0,-1 0 0,0-1 1,14-5-1,-21 7-411,-1 0 0,0 0 0,0 0 0,0-1 0,1 1 0,-1 0 0,0 0 1,0 0-1,0 0 0,1 0 0,-1 0 0,0 0 0,0 0 0,1 0 0,-1 0 0,0 0 0,0 0 0,0 0 0,1 0 0,-1 0 1,0 0-1,0 0 0,1 0 0,-1 0 0,0 0 0,0 0 0,0 0 0,1 0 0,-1 0 0,0 0 0,0 1 0,0-1 1,1 0-1,-1 0 0,0 0 0,0 0 0,0 1 0,0-1 0,1 0 0,-1 0 0,0 0 0,0 0 0,0 1 0,0-1 1,0 0-1,0 0 0,0 1 0,-2 16 1908,-18 32-293,13-32-719,-1 7-438,2 1 0,1 0 0,1 1 0,1-1 1,1 0-1,3 45 0,-1-32 353,-8 72 0,7-104-822,-1 1 0,0 0 0,-1-1 0,0 0 1,0 0-1,0 0 0,-7 10 0,9-15-57,1 0 0,-1 0 0,0 0-1,1 0 1,-1 0 0,0 0 0,0 0 0,1 0-1,-1 0 1,0 0 0,0-1 0,0 1-1,0 0 1,0 0 0,0-1 0,-1 1 0,1-1-1,0 1 1,0-1 0,0 0 0,0 1-1,-1-1 1,1 0 0,0 0 0,0 0 0,-1 0-1,1 0 1,0 0 0,0 0 0,-1 0-1,1 0 1,0-1 0,0 1 0,0 0 0,0-1-1,-1 1 1,1-1 0,0 1 0,0-1-1,0 0 1,0 1 0,0-1 0,0 0 0,0 0-1,0 0 1,1 0 0,-1 0 0,0 0-1,0 0 1,0-1 0,-2-5-5,-1 1-1,1-1 1,1 0-1,0 0 1,0 0-1,0 0 1,1 0 0,0-1-1,0 1 1,1-13-1,0 4-22,0-1-1,2 0 0,6-28 1,-3 27-177,2 0 1,0 0-1,1 0 1,1 1-1,1 0 1,13-18-1,79-93-1296,-82 105 1210,148-159-1340,-66 74 1561,-90 92 331,-15 13 485,-21 21 25,10-2-640,1 1 0,0 0 0,1 1 0,2 1 0,-1-1 0,2 2-1,1-1 1,0 1 0,2 1 0,0-1 0,1 1 0,1 0 0,1 0-1,1 1 1,1-1 0,1 25 0,1-41-120,-1 1 0,1 0 1,0-1-1,0 1 0,1-1 1,-1 0-1,1 1 0,1-1 0,-1 0 1,4 6-1,-4-8-35,0-1 0,-1 0-1,1 1 1,0-1 0,0 0 0,1 0 0,-1-1 0,0 1 0,0 0-1,1-1 1,-1 1 0,1-1 0,0 0 0,-1 0 0,1 0 0,0 0-1,0 0 1,-1-1 0,1 1 0,0-1 0,4 1 0,-6-1-40,0 0 0,0 0 0,0-1 1,0 1-1,0 0 0,0 0 0,-1 0 0,1-1 1,0 1-1,0-1 0,0 1 0,0 0 0,0-1 0,0 0 1,-1 1-1,1-1 0,0 1 0,-1-1 0,1 0 1,0 0-1,-1 1 0,1-1 0,-1 0 0,1 0 1,-1 0-1,1-1 0,4-31-1018,-6 25 1034,0 0 1,0 1-1,-1-1 0,1 0 1,-2 1-1,-4-11 0,-41-53 1361,37 56-1009,0 1 1,1-2 0,0 1-1,-10-25 1,20 39-340,-1 0 0,1 0 1,0 1-1,-1-1 0,1 0 1,0 0-1,0 0 0,0 1 1,0-1-1,0 0 0,0 0 1,0 0-1,0 0 0,0 1 1,0-1-1,0 0 0,0 0 0,0 0 1,1 0-1,-1 1 0,0-1 1,1 0-1,-1 0 0,1 1 1,-1-1-1,1 0 0,-1 1 1,1-1-1,-1 0 0,1 1 1,-1-1-1,1 1 0,0-1 1,0 1-1,-1-1 0,1 1 1,0 0-1,0-1 0,-1 1 1,1 0-1,0-1 0,0 1 0,0 0 1,-1 0-1,1 0 0,0 0 1,1 0-1,51 1-5459,-39 1 2181,25 1-6586</inkml:trace>
</inkml:ink>
</file>

<file path=ppt/ink/ink6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0.137"/>
    </inkml:context>
    <inkml:brush xml:id="br0">
      <inkml:brushProperty name="width" value="0.025" units="cm"/>
      <inkml:brushProperty name="height" value="0.025" units="cm"/>
    </inkml:brush>
  </inkml:definitions>
  <inkml:trace contextRef="#ctx0" brushRef="#br0">0 394 6790,'0'0'18829,"8"-1"-16384,1 0-2254,0-1 0,-1 0-1,1-1 1,-1 0 0,0 0 0,0-1 0,0 0 0,0-1-1,0 0 1,-1 0 0,0 0 0,0-1 0,8-9 0,21-21 798,34-42 0,-57 62-936,23-33-53,-80 131-427,23-19 387,3 1-1,-14 100 1,20-90 298,-33 106 0,43-173-241,-11 25 6,13-31-24,-1 0 1,1 0 0,-1 0-1,1 0 1,-1 0 0,1 0-1,-1 0 1,0-1 0,0 1 0,1 0-1,-1 0 1,0-1 0,0 1-1,0 0 1,0-1 0,0 1-1,0-1 1,0 1 0,0-1-1,0 0 1,0 1 0,0-1-1,-2 0 1,2 0 0,0 0 0,1-1 0,-1 1 0,0-1 0,1 1 0,-1-1 0,0 0 0,1 1 0,-1-1 0,1 0 0,-1 1 0,1-1 0,-1 0 0,1 1 0,0-1 0,-1 0 0,1 0 0,0 0 0,0 1 0,-1-1 0,1 0 0,0 0 0,0 0 0,0 0 0,0 1 0,0-1 0,0-1 0,0-32 0,0 25 0,2-11 0,0 0 0,1 0 0,1 0 0,1 0 0,1 1 0,1 0 0,0 0 0,1 0 0,2 1 0,-1 1 0,2-1 0,20-24 0,18-18 0,108-102 0,-129 135 0,28-26 0,97-100 0,-150 149 0,1 1 0,-1-1 0,0 0 0,0 0 0,-1 0 0,1 0 0,2-7 0,-5 11 0,0-1 0,0 1 0,0 0 0,-1 0 0,1-1 0,0 1 0,0 0 0,0 0 0,0-1 0,-1 1 0,1 0 0,0 0 0,0-1 0,-1 1 0,1 0 0,0 0 0,0 0 0,-1 0 0,1 0 0,0-1 0,0 1 0,-1 0 0,1 0 0,0 0 0,-1 0 0,1 0 0,0 0 0,-1 0 0,1 0 0,0 0 0,-1 0 0,1 0 0,0 0 0,0 0 0,-1 0 0,1 0 0,0 0 0,-1 1 0,1-1 0,0 0 0,0 0 0,-1 0 0,1 0 0,0 0 0,0 1 0,-1-1 0,1 0 0,0 0 0,0 1 0,-1-1 0,1 0 0,0 1 0,-18 13-16,0 1 0,1 1 0,1 0 0,0 2-1,1 0 1,-12 20 0,20-28 22,-10 12 11,-45 65 44,57-79-58,0 1 0,1-1 0,0 1 1,0 0-1,1 1 0,0-1 0,1 1 1,-2 12-1,4-21-6,0 0 1,0 0-1,0 0 1,0 0-1,1 0 0,-1 0 1,1 0-1,-1 0 1,1 0-1,-1 0 0,1 0 1,-1 0-1,1 0 1,0 0-1,-1-1 0,1 1 1,0 0-1,0 0 1,0-1-1,-1 1 0,1-1 1,0 1-1,0 0 1,0-1-1,0 0 0,0 1 1,0-1-1,0 0 0,0 1 1,0-1-1,0 0 1,1 0-1,-1 0 0,0 0 1,0 0-1,1 0 1,44-2-888,-44 2 819,2-1-606,1 0 1,0 0-1,-1 0 0,1-1 1,0 1-1,-1-1 1,0 0-1,1-1 0,-1 1 1,0-1-1,7-5 0,12-19-6449</inkml:trace>
</inkml:ink>
</file>

<file path=ppt/ink/ink6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0.513"/>
    </inkml:context>
    <inkml:brush xml:id="br0">
      <inkml:brushProperty name="width" value="0.025" units="cm"/>
      <inkml:brushProperty name="height" value="0.025" units="cm"/>
    </inkml:brush>
  </inkml:definitions>
  <inkml:trace contextRef="#ctx0" brushRef="#br0">0 0 21268,'0'0'8104,"29"66"-10859,-6-42-1601,-1-3-2306,5-5-8264</inkml:trace>
</inkml:ink>
</file>

<file path=ppt/ink/ink6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0.999"/>
    </inkml:context>
    <inkml:brush xml:id="br0">
      <inkml:brushProperty name="width" value="0.025" units="cm"/>
      <inkml:brushProperty name="height" value="0.025" units="cm"/>
    </inkml:brush>
  </inkml:definitions>
  <inkml:trace contextRef="#ctx0" brushRef="#br0">200 0 22229,'0'0'1356,"-8"12"139,-30 52 304,3 2 0,3 1 0,-44 132 0,73-192-1793,1 0 1,1 0-1,-1 0 0,1 0 1,0 1-1,1 12 0,0-19-7,0 0-1,0 0 0,0 0 1,1 0-1,-1 0 1,0 0-1,1 0 0,-1 0 1,0-1-1,1 1 0,-1 0 1,1 0-1,0 0 1,-1 0-1,1-1 0,0 1 1,-1 0-1,1-1 0,0 1 1,0 0-1,1 0 1,0-1 0,0 1 0,0-1 0,0 1 0,0-1 0,0 0 0,0 0 0,0 0 0,0 0 0,0 0 0,0 0 0,0-1 0,0 1 0,0-1 0,3 0 1,12-7-564,-1 1 1,0-2 0,-1 0 0,0-1-1,0-1 1,25-24 0,-21 19-262,1 0 1,33-21-1,-53 37 838,0 0 0,1-1 0,-1 1 0,1 0 0,-1-1 1,1 1-1,-1 0 0,0 0 0,1-1 0,-1 1 0,1 0 0,-1 0 0,1 0 1,-1 0-1,1 0 0,-1-1 0,1 1 0,0 0 0,-1 0 0,1 0 0,-1 1 1,1-1-1,-1 0 0,1 0 0,-1 0 0,1 0 0,-1 0 0,1 1 1,-1-1-1,1 0 0,-1 0 0,0 1 0,1-1 0,-1 0 0,1 0 0,-1 1 1,0-1-1,1 1 0,0 0 0,0 25 665,-19 41 435,16-60-1027,1-5-64,-2 7 79,0-1 0,0 1-1,1-1 1,0 1 0,1 0 0,0 0 0,0 0 0,1 0 0,0 0 0,2 16 0,-1-24-69,0 0 0,0 0 0,0 0 1,0 0-1,0 0 0,0-1 0,0 1 0,0 0 1,1 0-1,-1-1 0,0 1 0,0-1 0,1 1 1,-1-1-1,0 0 0,1 1 0,-1-1 0,0 0 1,1 0-1,-1 0 0,0 0 0,1 0 0,-1 0 1,0-1-1,1 1 0,-1 0 0,0-1 0,1 1 1,-1 0-1,0-1 0,0 0 0,1 1 0,-1-1 1,2-1-1,43-25 939,-15-1-864,-1 0-1,-2-2 1,0-1 0,-2-1 0,-2-1-1,-1-2 1,-1 0 0,-3-1 0,0-1-1,-2-1 1,13-47 0,-22 32-107,-8 53 0,-1 0 0,0-1 0,1 1 0,-1 0 0,1 0 0,-1-1 0,1 1 0,-1 0 0,0 0 0,1 0 0,-1 0 0,1-1 0,-1 1 0,0 0 0,1 0 0,-1 0 0,0 1 0,1-1 0,-1 0 0,1 0 0,-1 0 0,0 0 0,1 0 0,-1 1 0,1-1 0,-1 0 0,1 1 0,-1-1 0,1 0 0,-1 1 0,0 0 0,-7 5 0,-1 1 0,1 0 0,1 0 0,-1 1 0,1 0 0,1 0 0,-7 10 0,-38 69 0,50-86 0,-11 22 0,1 0 0,2 1 0,0 0 0,-8 37 0,13-46 0,2 1 0,0-1 0,0 1 0,2-1 0,0 1 0,0-1 0,2 1 0,5 25 0,-6-37-61,2 0-1,-1 1 1,0-1-1,1 0 1,0 0-1,0-1 1,0 1-1,0 0 1,1-1-1,-1 0 1,1 0-1,4 3 1,-7-5 37,0 0 1,0-1 0,0 1 0,-1 0 0,1 0-1,0-1 1,1 1 0,-1 0 0,0-1 0,0 1-1,0-1 1,0 0 0,0 1 0,0-1 0,1 0-1,-1 0 1,0 1 0,0-1 0,0 0 0,1 0-1,-1 0 1,0-1 0,0 1 0,0 0 0,1 0 0,-1-1-1,0 1 1,0-1 0,0 1 0,0-1 0,0 1-1,0-1 1,0 0 0,0 1 0,0-1 0,0 0-1,0 0 1,0 0 0,0 1 0,-1-1 0,1 0-1,0 0 1,-1 0 0,1 0 0,0-1 0,-1 1-1,1 0 1,-1 0 0,1-2 0,1-5-135,-1-1 0,0 1 0,0-1 0,0 1 1,-1 0-1,0-1 0,-1 1 0,0-1 0,0 1 0,-1 0 1,0-1-1,-1 1 0,-5-13 0,-5-7 669,-2 1-1,-27-38 0,-3-7 1930,45 72-2434,-1-1-1,1 1 0,0-1 0,-1 0 0,1 1 0,0-1 0,-1 0 0,1 1 0,0-1 0,0 0 0,0 0 0,-1 1 0,1-1 0,0 0 0,0 0 0,0 1 0,0-1 0,0 0 0,1 1 0,-1-1 0,0 0 0,0 0 0,0 1 0,1-1 1,-1 0-1,0 1 0,1-1 0,-1 0 0,1 0 0,22-7 84,41 10-336,-55-1 88,76 11-7384,-40-7-2264</inkml:trace>
</inkml:ink>
</file>

<file path=ppt/ink/ink6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2.248"/>
    </inkml:context>
    <inkml:brush xml:id="br0">
      <inkml:brushProperty name="width" value="0.025" units="cm"/>
      <inkml:brushProperty name="height" value="0.025" units="cm"/>
    </inkml:brush>
  </inkml:definitions>
  <inkml:trace contextRef="#ctx0" brushRef="#br0">1 558 16367,'0'0'10426,"12"-9"-9038,8-6-1067,-1 0 0,-1-2-1,22-23 1,-32 30-256,0 0 1,0-1-1,0 0 1,-2 0 0,1-1-1,-2 1 1,1-1-1,-2-1 1,6-17-1,-9-5-16,-5 27-200,-7 23-153,4 4 169,0 0 0,1 0 0,1 1-1,0 0 1,2 0 0,0 1 0,2-1 0,0 30-1,1-48 126,0 0 0,0-1 0,1 1 0,-1 0-1,0-1 1,1 1 0,-1-1 0,1 1 0,0-1-1,-1 1 1,1-1 0,0 1 0,0-1 0,0 0 0,0 1-1,0-1 1,0 0 0,0 0 0,0 0 0,0 0-1,1 0 1,2 2 0,-1-2 18,0 1 1,1-1-1,-1 0 0,1 0 1,-1-1-1,1 1 0,-1-1 1,1 0-1,-1 0 0,5 0 1,5-1 97,-1-1 1,0 0-1,0-1 1,-1-1-1,17-6 1,13-10 133,0-2 0,-2-1 0,0-2 1,53-47-1,-66 56-1168,-18 20 225,-8 12 247,-3-3 396,2-10-280,0 0-1,0 0 0,0 0 1,1 0-1,0 1 1,-1-1-1,1 0 1,0 0-1,1 5 1,-1-8 282,0 0 1,1 1 0,-1-1-1,0 0 1,0 1-1,1-1 1,-1 0-1,0 1 1,0-1-1,1 0 1,-1 1 0,0-1-1,1 0 1,-1 0-1,0 0 1,1 1-1,-1-1 1,1 0 0,-1 0-1,0 0 1,1 0-1,-1 0 1,1 0-1,-1 1 1,0-1-1,1 0 1,-1 0 0,1-1-1,24-6-203,-5-5 232,-1-1 1,0-1-1,-1 0 0,0-2 1,-1 0-1,-1 0 0,0-2 1,-2 0-1,0-1 0,14-24 1,-23 34 92,0 0-1,0-1 1,0 0 0,-2 0-1,1-1 1,-1 1 0,-1-1-1,0 0 1,0 1 0,-1-1-1,0 0 1,-1 0 0,-1-12-1,1 23-68,0-1 0,-1 1 0,1 0-1,0-1 1,0 1 0,0 0 0,-1-1-1,1 1 1,0 0 0,0-1 0,-1 1-1,1 0 1,0-1 0,-1 1 0,1 0-1,0 0 1,-1-1 0,1 1 0,0 0-1,-1 0 1,1 0 0,-1 0 0,1 0-1,0-1 1,-1 1 0,1 0 0,-1 0-1,1 0 1,-1 0 0,1 0 0,0 0-1,-1 0 1,1 0 0,-1 1 0,1-1-1,0 0 1,-1 0 0,1 0 0,-1 0-1,1 0 1,0 1 0,-1-1 0,1 0-1,0 0 1,-1 1 0,1-1 0,0 0-1,-1 1 1,1-1 0,0 0 0,0 1-1,-1-1 1,1 0 0,0 1 0,0-1-1,0 0 1,0 1 0,-1 0 0,-16 21 90,-7 21 203,1 1 0,-29 82 1,41-96-13,3 1-1,0 0 1,2 0 0,1 0 0,0 46 0,5-74-263,0 1 1,0-1 0,0 1-1,0-1 1,1 1-1,0-1 1,0 0 0,0 1-1,0-1 1,0 0-1,1 0 1,-1 0 0,1 0-1,0 0 1,4 5-1,-5-6 35,1-1 0,0 1-1,0-1 1,1 0 0,-1 0-1,0 0 1,0 0 0,1 0-1,-1 0 1,0-1 0,1 1-1,-1-1 1,1 1 0,-1-1-1,1 0 1,-1 0 0,0 0-1,1 0 1,-1 0 0,1-1-1,-1 1 1,1-1 0,2-1-1,-2 0-16,1 0-1,-1 0 1,0 0-1,1 0 1,-1-1 0,0 1-1,-1-1 1,1 0-1,0 0 1,-1 0 0,0 0-1,1 0 1,-1-1-1,0 1 1,-1-1-1,1 1 1,-1-1 0,1 0-1,-1 1 1,0-1-1,-1 0 1,1 0 0,-1 0-1,0 0 1,0-4-1,1-4 2,0 0 0,-1 1 1,-1-1-1,0 1 0,-1-1 0,0 1 0,-5-17 0,-29-43 458,32 66-338,1-1 0,-1 1-1,0 0 1,0 0 0,-1 0-1,0 0 1,0 1 0,0 0-1,-10-7 1,40 31-515,-14-16 339,1-1-1,0 0 1,0-1-1,0 0 1,0-1-1,0 0 1,0-1 0,0-1-1,0 0 1,1 0-1,18-6 1,-12 2-422,-1 0 1,0-2 0,0-1-1,0 0 1,-1-1-1,24-17 1,-27 16 266,-1-1 0,0 0 0,-1-2 0,0 1 0,-1-1 0,13-19 0,-18 23 439,-1 0 0,1-1 0,-1 0 0,-1 0 0,0 0 0,0 0 0,-1 0 0,0-1 0,-1 1 0,2-23 0,-13 43 775,-20 34-864,-73 117 1107,86-134-788,2 1-1,1 1 0,-18 57 0,29-79-452,0 0-1,1 1 0,0-1 1,0 0-1,0 1 0,1-1 1,0 1-1,2 10 0,-2-16-30,1 0-1,0 1 1,0-1-1,0 0 1,0 0-1,0 0 1,0 0-1,1 0 0,-1 0 1,0 0-1,1 0 1,0 0-1,-1 0 1,1-1-1,0 1 1,0-1-1,0 0 1,0 1-1,0-1 1,0 0-1,1 0 1,-1 0-1,0-1 1,0 1-1,1 0 1,-1-1-1,0 1 1,5-1-1,4 1-623,0 0 0,0-1 0,0 0 0,-1-1 0,22-4 0,-18 1-923,-1 0 0,1-1 0,-1-1 0,0 0 0,-1-1 0,0 0 0,12-9-1,10-8-11024</inkml:trace>
</inkml:ink>
</file>

<file path=ppt/ink/ink6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2.589"/>
    </inkml:context>
    <inkml:brush xml:id="br0">
      <inkml:brushProperty name="width" value="0.025" units="cm"/>
      <inkml:brushProperty name="height" value="0.025" units="cm"/>
    </inkml:brush>
  </inkml:definitions>
  <inkml:trace contextRef="#ctx0" brushRef="#br0">175 0 23254,'-7'1'207,"-14"3"1573,0 1 0,-38 14-1,55-18-1606,0 0-1,0 1 1,0 0-1,1 0 1,-1 0-1,1 0 1,-1 0-1,1 1 1,0 0-1,0-1 0,0 1 1,0 0-1,0 1 1,1-1-1,0 0 1,-1 1-1,1-1 1,0 1-1,1 0 1,-1 0-1,1 0 1,-2 4-1,3-7-172,0 1 0,0-1 0,0 0 0,0 0 0,0 1 0,0-1 0,0 0 0,1 0 0,-1 0 0,0 1 0,1-1 0,-1 0 0,1 0 0,-1 0 0,1 0 0,-1 0 0,1 0 0,0 0 0,-1 0 0,1 0 0,0 0 0,0 0 0,1 1 0,1 0 0,0-1 0,0 1 0,0-1 0,0 1 0,0-1 0,0 0 0,0 0 0,0-1 0,4 1 0,9 1 0,1-1 0,30-2 0,-36 0 0,11-2-225,0 0 1,-1-2-1,1 0 1,-1-2-1,25-10 1,-24 8-144,0 1 0,0 1 0,1 1 0,27-3 0,-49 9 239,-1 0 1,1 0-1,0 1 0,0-1 1,0 0-1,0 1 0,0-1 1,-1 1-1,1-1 0,0 1 1,0-1-1,-1 1 0,1 0 1,0-1-1,-1 1 0,1 0 1,0 0-1,-1-1 0,1 1 1,-1 0-1,0 0 0,1 0 1,-1 0-1,0-1 0,1 1 1,-1 0-1,0 0 0,0 0 0,0 0 1,0 0-1,0 0 0,0 0 1,0 0-1,0 0 0,0 1 1,-1 49-5548,-1-32 770,2-3-780</inkml:trace>
</inkml:ink>
</file>

<file path=ppt/ink/ink6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3.089"/>
    </inkml:context>
    <inkml:brush xml:id="br0">
      <inkml:brushProperty name="width" value="0.025" units="cm"/>
      <inkml:brushProperty name="height" value="0.025" units="cm"/>
    </inkml:brush>
  </inkml:definitions>
  <inkml:trace contextRef="#ctx0" brushRef="#br0">320 46 13421,'0'0'8984,"-8"-8"-8018,-27-24-304,34 31-642,0 1 0,-1-1 0,1 0-1,-1 1 1,0-1 0,1 1-1,-1 0 1,1-1 0,-1 1 0,0 0-1,1 0 1,-1 0 0,1 0 0,-1 0-1,0 1 1,1-1 0,-1 0-1,1 1 1,-1-1 0,1 1 0,-1-1-1,1 1 1,-1 0 0,1 0-1,0 0 1,-1 0 0,1 0 0,0 0-1,-2 1 1,-28 32 472,32-31 2337,-7 17-2263,-1-8-354,0 0-1,1 0 0,1 1 0,0-1 1,1 1-1,0 0 0,1 0 0,-3 25 1,4 1-157,4 66 1,1-78 21,-2 1 1,-1-1-1,-1 0 1,-2 0-1,-9 48 0,5-53 117,5-9-18,-2 0 0,0 0 0,0 0 0,-1-1 0,-1 0 0,0 0 0,0 0 0,-15 19 0,20-30-176,0 0 0,0 0 0,0 0 0,1 0 0,-1 0 0,0 0 0,0 0 0,-1 0 0,1-1 0,0 1 0,0 0 0,0-1 0,0 1 0,-1-1 0,1 1 0,0-1 0,0 1 0,-1-1 0,1 0 0,0 0 0,-1 0 0,1 0 0,-1 0 0,1 0 0,0 0 0,-1 0 0,1 0 0,0-1 0,-1 1 0,1 0 0,0-1 0,0 1 0,-1-1 0,1 1 0,0-1 0,0 0 0,0 0 0,0 0 0,0 1 0,-2-3 0,1 0 0,-1 0 0,1-1 0,0 1 0,0-1 0,1 0 0,-1 1 0,1-1 0,0 0 0,0 0 0,0 0 0,0 0 0,0-6 0,1-6-126,1 0-1,0-1 1,1 1-1,0 0 1,2 0 0,0 1-1,1-1 1,0 1-1,1 0 1,1 0-1,0 0 1,1 1 0,1 0-1,0 1 1,1 0-1,0 0 1,15-13 0,-4 6-475,1 1 0,0 1 0,2 1 1,0 1-1,0 1 0,2 1 1,0 2-1,54-20 0,-27 17-6803</inkml:trace>
</inkml:ink>
</file>

<file path=ppt/ink/ink6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4.399"/>
    </inkml:context>
    <inkml:brush xml:id="br0">
      <inkml:brushProperty name="width" value="0.025" units="cm"/>
      <inkml:brushProperty name="height" value="0.025" units="cm"/>
    </inkml:brush>
  </inkml:definitions>
  <inkml:trace contextRef="#ctx0" brushRef="#br0">224 292 4324,'1'-9'13111,"0"6"-12667,-1 0 0,1 0 1,-1 0-1,0 0 0,0 0 0,0 0 0,-1 0 0,1 0 1,-1 0-1,1 0 0,-1 0 0,0 0 0,0 0 0,-2-3 1,1 4-292,1 0-1,-1 1 1,0-1 0,0 1 0,0-1 0,0 1 0,0 0 0,0-1 0,0 1-1,0 0 1,0 1 0,-1-1 0,1 0 0,0 1 0,-1-1 0,1 1 0,0-1 0,-1 1-1,1 0 1,0 0 0,-1 0 0,1 1 0,-1-1 0,-1 1 0,-4 1-127,1 0 0,0 0 0,0 0 0,0 1 0,0 0 0,0 1 1,1-1-1,0 1 0,-1 1 0,1-1 0,1 1 0,-1 0 0,1 0 0,0 1 0,0-1 1,-5 9-1,3-6-47,1 1 0,1 0 0,0 0 0,0 1 0,0-1 0,1 1 0,1 0 0,0 0 0,0 1 0,1-1 0,-1 12 0,3-21 14,0-1 0,0 1 0,0 0 0,0 0 0,0 0 0,0 0 0,0 0 0,0 0 0,0-1 1,0 1-1,1 0 0,-1 0 0,0 0 0,1-1 0,-1 1 0,1 0 0,-1 0 0,1-1 0,-1 1 0,1 0 0,-1-1 0,1 1 0,0 0 0,-1-1 0,1 1 0,0-1 1,-1 1-1,1-1 0,1 1 0,1 0 5,-1-1 0,1 0-1,-1 1 1,1-1 0,-1 0 0,1 0 0,-1 0 0,1-1 0,-1 1 0,5-2 0,2-1 25,0 0 1,0 0-1,0-1 0,0-1 1,8-5-1,13-12 8,-1-1 0,-1-2 0,-1 0 0,43-55 0,-55 61 228,-2 1-1,0-2 1,-1 0-1,-1 0 1,-1-1 0,-1 0-1,-1-1 1,11-44 0,-21 58 949,-6 17-984,-9 18-349,4 7 155,1 0 0,1 1 0,2 0-1,2 0 1,1 1 0,-1 40 0,7-74-24,0-1 1,0 1 0,0 0 0,0-1 0,0 1 0,1 0-1,-1-1 1,0 1 0,1-1 0,0 1 0,-1-1 0,1 1-1,0-1 1,0 1 0,0-1 0,0 1 0,0-1 0,0 0-1,0 0 1,0 1 0,0-1 0,1 0 0,-1 0 0,3 1-1,0 0 17,-1-1 0,1 0 0,-1 0 0,1 0 0,0-1-1,0 1 1,-1-1 0,1 0 0,0 0 0,7-1-1,0-1 25,1 0-1,-1 0 1,1-2-1,-1 1 1,0-1-1,17-10 1,-12 5-47,-2-1 0,0-1 0,18-17 0,-28 25 0,0 0 0,-1-1 0,0 1 0,0-1 0,0 0 0,0 0 0,0 0 0,-1 0 0,0 0 0,0 0 0,0-1 0,0 1 0,-1-1 0,0 1 0,0-1 0,0 0 0,0-7 0,-16 20 0,3 6 0,0 0 0,1 1 0,0 0 0,1 1 0,1 0 0,0 1 0,1 0 0,1 0 0,-7 27 0,14-43 0,0 1 0,-1-1 0,1 0 0,0 1 0,0-1 0,0 1 0,0-1 0,0 1 0,0-1 0,0 0 0,1 1 0,-1-1 0,0 1 0,1-1 0,-1 0 0,1 1 0,-1-1 0,1 0 0,0 1 0,0-1 0,0 0 0,-1 0 0,3 2 0,0-1 0,-1-1 0,1 1 0,-1-1 0,1 0 0,0 0 0,-1 0 0,1 0 0,0 0 0,0 0 0,0-1 0,4 1 0,10-1 0,0 0 0,0-1 0,24-5 0,-32 4 0,115-27 0,-40 7 0,-84 21 0,1 1 0,-1 0 0,1 0 0,-1 0 0,1-1 0,-1 1 0,1 0 0,-1-1 0,0 1 0,1 0 0,-1-1 0,1 1 0,-1-1 0,0 1 0,1-1 0,-1 1 0,0-1 0,0 1 0,1-1 0,-1 1 0,0-1 0,0 1 0,0-1 0,0 1 0,0-1 0,1 1 0,-1-1 0,0 1 0,0-1 0,0 0 0,0 1 0,-1-1 0,1 1 0,0-1 0,0 1 0,0-1 0,0 1 0,-1-1 0,1 1 0,0-1 0,0 1 0,-1-1 0,1 1 0,0-1 0,-1 1 0,1 0 0,0-1 0,-2 0 0,-22-31 0,17 25 0,-35-42 0,-21-28 0,63 77 0,0 0 0,0-1 0,0 1 0,0 0 0,0 0 0,0-1 0,-1 1 0,1 0 0,0-1 0,0 1 0,0 0 0,0 0 0,0-1 0,0 1 0,0 0 0,0-1 0,1 1 0,-1 0 0,0 0 0,0-1 0,0 1 0,0 0 0,0 0 0,0-1 0,0 1 0,1 0 0,-1 0 0,0-1 0,0 1 0,0 0 0,1 0 0,-1 0 0,0-1 0,0 1 0,0 0 0,1 0 0,-1 0 0,0 0 0,0 0 0,1 0 0,-1-1 0,0 1 0,1 0 0,-1 0 0,0 0 0,0 0 0,1 0 0,-1 0 0,0 0 0,0 0 0,1 0 0,-1 0 0,0 0 0,1 0 0,-1 1 0,0-1 0,0 0 0,1 0 0,24 1 0,-22 0 0,50 5-303,52 4-2722,3-7-4628,-17-7-10193</inkml:trace>
</inkml:ink>
</file>

<file path=ppt/ink/ink6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5.928"/>
    </inkml:context>
    <inkml:brush xml:id="br0">
      <inkml:brushProperty name="width" value="0.025" units="cm"/>
      <inkml:brushProperty name="height" value="0.025" units="cm"/>
    </inkml:brush>
  </inkml:definitions>
  <inkml:trace contextRef="#ctx0" brushRef="#br0">271 54 8616,'0'0'8461,"9"-7"-4051,23-21-1228,-28 28-1414,-6 7-1380,-4 10-318,-40 68 531,-4-2 1,-72 91-1,119-170-642,-8 11-128,0-1 0,-1 0 0,0-1 0,-28 22 0,63-62-5088,-8 7 3638,126-163-13293,-85 101 12254,-9 12 5036,1 2 5970,-27 45-4780,-21 23-3521,0-1 0,0 1 0,0-1 0,0 1 0,0 0 0,1 0 0,-1-1 0,0 1 0,0 0 0,1-1 0,-1 1 0,0 0 0,0 0 0,1-1 0,-1 1 0,0 0 0,1 0 0,-1 0 0,0 0 0,1-1 0,-1 1 0,0 0 0,1 0 0,-1 0 0,0 0 0,1 0 0,-1 0 0,1 0 0,-1 0 0,0 0 0,1 0 0,-1 0 0,0 0 0,1 0 0,-1 0 1,1 0-1,-1 0 0,0 1 0,1-1 0,-1 0 0,0 0 0,0 0 0,1 1 0,-1-1 0,0 0 0,1 0 0,-1 1 0,0-1 0,0 0 0,1 0 0,-1 1 0,0-1 0,0 0 0,0 1 0,1-1 0,-1 0 0,0 1 0,0-1 0,0 0 0,0 1 0,0-1 0,0 1 0,0-1 0,0 0 0,0 1 0,0-1 0,0 0 0,0 1 0,-1 30 862,-2-1 1,0 1-1,-2-1 1,-2 0-1,0 0 0,-15 33 1,-7 37 481,20-67-1022,2 1 1,1-1 0,-2 52 0,8-84-381,0 0 1,-1 0 0,1 0-1,0-1 1,0 1 0,0 0 0,0 0 0,-1-1 0,1 1-1,0 0 1,0 0 0,1-1 0,-1 1 0,0 0-1,0 0 1,0-1 0,0 1 0,1 0 0,-1 0 0,0-1-1,0 1 1,1 0 0,-1-1 0,1 1 0,-1 0-1,1-1 1,-1 1 0,1-1 0,-1 1 0,1-1-1,-1 1 1,1-1 0,0 1 0,-1-1 0,1 1 0,0-1-1,-1 0 1,1 0 0,0 1 0,0-1 0,-1 0-1,1 0 1,1 0 0,-2 0-123,1 0 0,-1-1 1,0 1-1,1 0 0,-1-1 0,1 1 0,-1 0 1,0-1-1,1 1 0,-1-1 0,0 1 0,1-1 1,-1 1-1,0-1 0,0 1 0,0-1 0,1 1 0,-1-1 1,0 1-1,0-1 0,0 1 0,0-1 0,0 1 1,0-1-1,0 0 0,0 1 0,0-1 0,0 1 0,0-1 1,-1 1-1,1-1 0,0 1 0,0-1 0,-1 0 1,-6-22-4509,-14-6-2544,-6-3-3214</inkml:trace>
</inkml:ink>
</file>

<file path=ppt/ink/ink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9.569"/>
    </inkml:context>
    <inkml:brush xml:id="br0">
      <inkml:brushProperty name="width" value="0.025" units="cm"/>
      <inkml:brushProperty name="height" value="0.025" units="cm"/>
    </inkml:brush>
  </inkml:definitions>
  <inkml:trace contextRef="#ctx0" brushRef="#br0">0 386 15567,'0'0'11712,"10"-5"-10617,6-8-884,0 1 0,0-2 1,-1 0-1,-1-1 1,0 0-1,-1-1 1,-1-1-1,19-32 1,-9 9-121,-1-1 1,-3 0-1,17-53 0,-19 254-1025,-13-135 512,1 0 0,1 0-1,16 43 1,12-2-3710,-27-56 2461,1 0 1,1-1 0,-1 0-1,12 9 1,11 6-5217</inkml:trace>
</inkml:ink>
</file>

<file path=ppt/ink/ink6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6.301"/>
    </inkml:context>
    <inkml:brush xml:id="br0">
      <inkml:brushProperty name="width" value="0.025" units="cm"/>
      <inkml:brushProperty name="height" value="0.025" units="cm"/>
    </inkml:brush>
  </inkml:definitions>
  <inkml:trace contextRef="#ctx0" brushRef="#br0">0 46 16015,'0'0'5702,"62"-4"-4870,-11 4-127,12-1-545,11-5-160,3-1-1986,-1-5-2402,-5-3-4997</inkml:trace>
</inkml:ink>
</file>

<file path=ppt/ink/ink6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6.644"/>
    </inkml:context>
    <inkml:brush xml:id="br0">
      <inkml:brushProperty name="width" value="0.025" units="cm"/>
      <inkml:brushProperty name="height" value="0.025" units="cm"/>
    </inkml:brush>
  </inkml:definitions>
  <inkml:trace contextRef="#ctx0" brushRef="#br0">318 5 20467,'0'0'3246,"-10"-2"-320,4 1-2742,0 0 1,-1 1-1,1 0 1,0 0 0,-1 0-1,1 1 1,0 0-1,0 0 1,0 1-1,0 0 1,0 0 0,0 0-1,0 1 1,0 0-1,1 0 1,-1 0 0,1 1-1,-9 7 1,-17 13 713,-45 44-1,67-59-815,0 1 0,0 0-1,1 0 1,1 1 0,0 0-1,0 0 1,1 0 0,-8 23-1,13-32-103,1 0 1,-1 0-1,1 0 0,0 0 0,-1 0 1,1-1-1,0 1 0,0 0 0,1 0 0,-1 0 1,0 0-1,1 0 0,-1 0 0,1 0 1,-1 0-1,1 0 0,0-1 0,0 1 0,0 0 1,0 0-1,0-1 0,0 1 0,0-1 1,1 1-1,-1-1 0,1 1 0,-1-1 0,1 0 1,-1 0-1,1 0 0,0 0 0,-1 0 1,1 0-1,0 0 0,0-1 0,3 2 0,8 2-205,1-1 0,0 0 0,0 0-1,17-1 1,-10 0 23,66 6-851,-44-5 547,81 16 0,-122-19 509,0 1-1,0-1 1,-1 1-1,1-1 1,0 1 0,0 0-1,0 0 1,0 0-1,-1 0 1,1 0 0,0 0-1,-1 0 1,1 0-1,1 3 1,-3-4 33,1 1 0,-1 0-1,0-1 1,0 1 0,0-1 0,0 1 0,0 0 0,0-1-1,1 1 1,-1-1 0,0 1 0,-1 0 0,1-1 0,0 1-1,0 0 1,0-1 0,0 1 0,0-1 0,-1 1 0,1-1-1,0 1 1,-1 0 0,1-1 0,0 1 0,-1-1-1,1 1 1,0-1 0,-2 1 0,-2 3 180,-1 0 0,0-1 0,1 1 0,-2-1-1,1 0 1,0-1 0,-11 4 0,-22 7-128,-1-2-1,0-2 0,0-1 1,-1-2-1,-66 1 1,77-8-3711,8-7-3795</inkml:trace>
</inkml:ink>
</file>

<file path=ppt/ink/ink6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7.002"/>
    </inkml:context>
    <inkml:brush xml:id="br0">
      <inkml:brushProperty name="width" value="0.025" units="cm"/>
      <inkml:brushProperty name="height" value="0.025" units="cm"/>
    </inkml:brush>
  </inkml:definitions>
  <inkml:trace contextRef="#ctx0" brushRef="#br0">1 45 19699,'0'0'11466,"69"-19"-11177,-17 15-193,9-2-64,7-1-320,-5 6-1890,1 1-1538,-12-4-2370,-7 0-6822</inkml:trace>
</inkml:ink>
</file>

<file path=ppt/ink/ink6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7.346"/>
    </inkml:context>
    <inkml:brush xml:id="br0">
      <inkml:brushProperty name="width" value="0.025" units="cm"/>
      <inkml:brushProperty name="height" value="0.025" units="cm"/>
    </inkml:brush>
  </inkml:definitions>
  <inkml:trace contextRef="#ctx0" brushRef="#br0">136 0 17168,'0'0'3492,"-10"12"-1811,-4 7-966,1-1 1,1 2-1,0 0 1,2 0-1,-12 33 0,11-20 92,2 1 1,2 0-1,1 0 0,-3 67 0,9-100-790,0 0-1,-1-1 1,1 1 0,0 0 0,0 0-1,1 0 1,-1-1 0,0 1 0,0 0-1,0 0 1,0 0 0,1-1-1,-1 1 1,0 0 0,1 0 0,-1-1-1,1 1 1,-1 0 0,1-1-1,-1 1 1,1-1 0,-1 1 0,1 0-1,-1-1 1,1 1 0,0-1 0,-1 0-1,1 1 1,1 0 0,0-1 33,0 0-1,0 0 1,0 0 0,-1 0 0,1 0 0,0 0 0,0 0 0,0-1-1,0 1 1,0-1 0,-1 1 0,4-2 0,51-32 813,-53 32-858,194-148 95,-164 122-105,-2-2 0,0-2 0,42-57 0,-72 86-1095,-8 8-1729,-9 8-5175,16-12 7899,-23 20-9349</inkml:trace>
</inkml:ink>
</file>

<file path=ppt/ink/ink6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8.209"/>
    </inkml:context>
    <inkml:brush xml:id="br0">
      <inkml:brushProperty name="width" value="0.025" units="cm"/>
      <inkml:brushProperty name="height" value="0.025" units="cm"/>
    </inkml:brush>
  </inkml:definitions>
  <inkml:trace contextRef="#ctx0" brushRef="#br0">0 80 17745,'0'0'9305,"9"7"-7570,-5-3-1649,0-1 1,0 0-1,1 0 1,-1 0 0,1-1-1,-1 1 1,1-1 0,0 0-1,0 0 1,0-1-1,0 0 1,1 0 0,-1 0-1,0 0 1,0-1 0,1 0-1,-1 0 1,0 0 0,1-1-1,-1 1 1,8-3-1,6-3-330,0 0 0,0-1 0,25-13 0,-35 16 28,-1-1 0,1 0 0,-1-1 0,0 0 0,0-1 0,-1 1 0,0-1 0,11-14 0,-14 12 110,-10 13 33,-12 13 71,14-10 14,-32 55 686,34-58-622,1 0 0,-1 0 1,1 1-1,-1-1 0,1 0 0,0 1 1,1-1-1,-1 0 0,1 1 0,0-1 1,0 1-1,0-1 0,2 6 0,0-9-63,0 0-1,1 0 0,-1 0 1,0 0-1,1 0 0,-1-1 1,1 1-1,0-1 0,-1 0 1,1 0-1,-1 0 0,1 0 1,-1 0-1,1-1 0,4 0 1,-6 1 3,7-2-84,0 0 0,0 0 0,-1-1 0,1 0 0,-1 0 0,0-1 0,0 0 0,0 0 0,0-1 0,-1 1 0,7-7 0,7-8-296,34-39 1,-68 90 1241,-13 47 1,27-78-860,0-1 0,0 1 0,0-1 0,0 1 0,-1-1 0,1 1 0,0 0 0,0-1 0,1 1 0,-1-1 0,0 1 0,0-1 0,0 1 0,0-1 0,0 1 0,1-1 0,-1 1 0,0 0 0,0-1 0,1 0 0,-1 1 0,0-1 0,1 1 0,-1-1 0,1 1 0,-1-1 0,0 0 0,1 1 0,-1-1 0,1 0 0,-1 1 0,1-1 0,-1 0 0,1 0 0,0 1 0,28-1 339,28-18-82,-18 1-291,-27 11-105,0 0-1,1 1 1,0 0 0,0 1 0,0 1 0,0 0-1,16-2 1,-28 6 109,0 0 0,-1-1 0,1 1 0,0 0-1,-1 0 1,1 0 0,-1 0 0,1 0 0,-1 0 0,0 0-1,1 0 1,-1 0 0,0 0 0,0 0 0,0 0 0,0 0 0,0 0-1,0 0 1,0 0 0,0 0 0,0 1 0,0 33 163,-1-28-80,1-5-27,0 0-1,0 0 1,-1 0 0,1 0 0,0 0-1,1 0 1,-1 0 0,0-1 0,0 1-1,1 0 1,-1 0 0,1 0 0,0 0-1,0-1 1,-1 1 0,1 0 0,0-1-1,0 1 1,1 0 0,-1-1 0,0 1 0,3 1-1,-2-3 13,0 0 1,0 0-1,1 0 0,-1 0 0,0 0 1,0-1-1,0 1 0,1-1 0,-1 1 1,0-1-1,0 0 0,0 0 0,0 0 1,0 0-1,0 0 0,-1-1 0,1 1 1,0 0-1,-1-1 0,4-2 0,0 0-69,0 0-1,0 0 0,0 0 0,-1-1 1,1 1-1,-1-1 0,0 0 1,-1-1-1,1 1 0,-1 0 0,0-1 1,0 0-1,-1 0 0,0 0 1,0 0-1,0 0 0,0 0 0,-1 0 1,0-1-1,0-8 0,-1 16 8,0-1-1,0 1 1,1 0-1,-1-1 1,0 1-1,0 0 1,0-1-1,0 1 0,0 0 1,0-1-1,0 1 1,0 0-1,0-1 1,0 1-1,0 0 1,-1-1-1,1 1 1,0 0-1,0-1 0,-1 1 1,1-1-1,0 1 1,-1-1-1,1 1 1,0 0-1,-1-1 1,1 1-1,-1-1 1,1 0-1,-1 1 1,1-1-1,-1 1 0,1-1 1,-1 0-1,0 1 1,1-1-1,-1 0 1,1 0-1,-1 1 1,0-1-1,1 0 1,-1 0-1,0 0 0,1 0 1,-1 0-1,0 0 1,1 0-1,-1 0 1,0 0-1,1 0 1,-2-1-1,8 5 21,1-1 0,-1-1 0,1 1 0,-1-1 0,1 0 0,0-1 0,0 0 0,0 0 0,0 0 0,11-1 0,3 0 44,0-2 0,27-4 0,-30 3-35,-1-1 1,0-1-1,-1-1 1,1 0 0,-1-1-1,0 0 1,-1-2-1,1 0 1,22-18-1,-38 24-23,-10 5-11,-13 7-7,12-3 46,0 1 1,1 0 0,0 1 0,0 0-1,1 1 1,-9 10 0,16-17-24,0 0-1,1 1 1,0-1 0,-1 0 0,1 1 0,0-1-1,0 1 1,0-1 0,1 1 0,-1 0-1,1-1 1,-1 1 0,1 0 0,0-1 0,0 1-1,0 0 1,0-1 0,1 1 0,-1 0-1,1-1 1,-1 1 0,1-1 0,0 1 0,0-1-1,0 1 1,1-1 0,-1 0 0,0 1 0,1-1-1,-1 0 1,1 0 0,0 0 0,0 0-1,0 0 1,3 2 0,-3-2-220,1 1 0,0-1 0,0 0-1,0 0 1,1 0 0,-1 0 0,0 0 0,1-1 0,-1 1 0,5 0-1,-4-1-416,0 0-1,0-1 0,0 1 0,0-1 0,0 0 0,0 0 0,0-1 0,0 1 0,5-2 0,16-7-9271</inkml:trace>
</inkml:ink>
</file>

<file path=ppt/ink/ink6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9.084"/>
    </inkml:context>
    <inkml:brush xml:id="br0">
      <inkml:brushProperty name="width" value="0.025" units="cm"/>
      <inkml:brushProperty name="height" value="0.025" units="cm"/>
    </inkml:brush>
  </inkml:definitions>
  <inkml:trace contextRef="#ctx0" brushRef="#br0">206 309 10282,'7'-6'1186,"-1"0"1,0-1-1,0 1 1,0-1-1,-1 0 1,1-1-1,4-9 1,-8 14-737,-1-1-1,1 0 1,0 0-1,-1 1 1,0-1-1,0 0 1,0 0-1,-1 0 1,1 0-1,-1 0 1,0-1-1,0 1 1,0 0-1,-1 0 1,1 0-1,-1 0 1,0 0-1,-2-5 1,2 7-368,-1 0 0,1 0 0,0 1 0,-1-1 1,1 0-1,-1 1 0,1-1 0,-1 1 0,0-1 0,0 1 0,1 0 1,-1 0-1,0 0 0,0 0 0,0 0 0,0 0 0,0 1 1,-1-1-1,1 1 0,0-1 0,0 1 0,0 0 0,-1 0 0,1 0 1,0 0-1,0 0 0,0 0 0,0 1 0,-1-1 0,-2 2 1,-3 0-78,0 0 1,1 1 0,-1-1 0,1 1 0,0 1 0,0 0 0,-9 6 0,-2 4 15,1 1 0,-29 31 0,39-38-6,1-1 0,1 1 0,-1 0 1,1 0-1,1 1 0,-1-1 0,1 1 0,1 0 0,-4 13 0,7-21-15,0 0 1,-1-1 0,1 1 0,0 0-1,0 0 1,0 0 0,0 0-1,0 0 1,0 0 0,0 0-1,0 0 1,1 0 0,-1 0-1,0 0 1,1 0 0,-1 0-1,0 0 1,1 0 0,-1 0-1,1 0 1,-1 0 0,1-1 0,0 1-1,-1 0 1,1 0 0,0-1-1,-1 1 1,3 0 0,-1 1 4,1-1 1,-1-1 0,1 1 0,-1 0-1,1-1 1,-1 1 0,1-1 0,0 0-1,-1 0 1,6 0 0,6-2 30,0 0 1,-1-1 0,18-6-1,5-4 7,-1-3 1,-1 0-1,-1-3 0,0 0 0,-1-2 0,-1-2 0,-1 0 1,-2-2-1,0-2 0,-2 0 0,35-46 0,-30 21 192,-32 47-58,-6 9-181,-10 10-73,-21 36 84,2 2-1,3 1 1,-45 95 0,72-135-64,-14 30 62,19-41-71,0 1 0,0-1 0,0 1 0,1-1 0,-1 1 1,1-1-1,-1 1 0,1-1 0,0 1 0,0 0 0,0-1 0,1 1 0,-1-1 0,1 4 0,0-5-26,0 0 0,0 0 0,0 0 0,0 0 0,0-1 0,1 1 0,-1 0 0,0 0 0,0-1 0,0 1 0,1-1 0,-1 1 0,0-1 0,1 1 0,-1-1 1,0 0-1,1 1 0,-1-1 0,1 0 0,-1 0 0,0 0 0,1 0 0,-1-1 0,0 1 0,3-1 0,37-9-2183,-26 3 153,0 0 0,0-2 0,23-16 0,4-10-4861</inkml:trace>
</inkml:ink>
</file>

<file path=ppt/ink/ink6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9.628"/>
    </inkml:context>
    <inkml:brush xml:id="br0">
      <inkml:brushProperty name="width" value="0.025" units="cm"/>
      <inkml:brushProperty name="height" value="0.025" units="cm"/>
    </inkml:brush>
  </inkml:definitions>
  <inkml:trace contextRef="#ctx0" brushRef="#br0">198 4 15567,'0'0'8931,"-8"6"-7084,-16 14-1097,1 1 1,1 1-1,1 1 1,0 1-1,2 0 0,-30 53 1,48-75-746,0-1 0,0 1-1,0-1 1,0 0 0,0 1 0,0 0 0,0-1 0,1 1-1,-1-1 1,1 1 0,-1 0 0,1-1 0,0 1 0,-1 0-1,1 0 1,0-1 0,0 1 0,0 0 0,1-1 0,-1 1-1,0 0 1,1 2 0,1-3 11,-1 0 0,0-1 0,0 1 0,0-1 0,1 1 0,-1-1 0,0 0 0,0 0 0,1 1 0,-1-1 0,0 0 0,1 0 0,-1 0 0,0 0 0,1 0 1,-1-1-1,0 1 0,1 0 0,-1-1 0,0 1 0,2-1 0,10-4 70,0 0 1,0-1 0,-1-1-1,13-8 1,-3 0-51,-1-1 1,-1-1 0,-1-1-1,-1 0 1,0-2-1,24-34 1,-59 78-415,7-12 189,1-1 0,0 2 1,1-1-1,0 1 0,1 1 1,0-1-1,1 1 0,-4 14 0,10-27-59,0 0 0,0 0 0,0 0 0,0 0 0,0 0 0,0 0 0,0 0 0,0 0 0,0 0 0,0 0 0,1 0 0,-1 0 0,0 0 0,1 0 0,-1 0 0,1 0 0,-1 0 0,1 0 0,-1 0 0,1-1 0,-1 1 0,1 0 0,0 0 0,0-1 0,-1 1 0,2 0 0,1 1-107,-1-1 0,1 0 0,-1 0 1,1-1-1,0 1 0,-1 0 0,1-1 0,-1 0 1,1 1-1,3-1 0,4-1-609,1 0 1,0 0-1,-1-1 1,17-4-1,-12 0-1340,1 0 1,27-16-1,-26 13 1569,-2-2-1,28-22 1,-34 24 1582,0 0 0,-1 0 0,0-1 0,0 0 0,7-12 0,-12 16 512,0 0 0,0 0 1,0 0-1,-1-1 0,0 1 1,0-1-1,-1 0 0,1 0 1,-1 1-1,-1-8 0,0 13-1280,0 1 0,0 0 0,0-1-1,0 1 1,0-1 0,-1 1 0,1 0 0,0-1-1,0 1 1,0 0 0,-1-1 0,1 1 0,0 0-1,-1-1 1,1 1 0,0 0 0,-1 0 0,1-1-1,0 1 1,-1 0 0,1 0 0,-1-1 0,1 1-1,0 0 1,-1 0 0,1 0 0,-1 0 0,1 0-1,0 0 1,-1 0 0,1 0 0,-1 0 0,1 0 0,-1 0-1,1 0 1,0 0 0,-1 0 0,1 0 0,-1 0-1,1 1 1,0-1 0,-1 0 0,1 0 0,-1 0-1,1 1 1,0-1 0,-1 0 0,1 0 0,0 1-1,-1-1 1,1 0 0,-1 1 0,-21 16-188,18-12 103,0 0 0,1 0 0,0 0 0,0 0 0,0 1 0,0 0-1,1 0 1,0-1 0,0 1 0,0 0 0,1 1 0,0-1 0,0 0 0,1 0 0,-1 0 0,1 1 0,1-1 0,-1 0 0,1 0-1,0 1 1,1-1 0,-1 0 0,1 0 0,0 0 0,1-1 0,0 1 0,-1-1 0,7 9 0,-2-5-140,-1 0 0,-1 1 1,1 0-1,-1-1 0,3 12 0,-7-19 121,-1-1 0,1 1 0,-1-1 0,1 1 0,-1-1 0,0 1-1,0-1 1,1 1 0,-1-1 0,0 1 0,0-1 0,-1 1 0,1-1 0,0 1-1,0-1 1,-1 1 0,1-1 0,-1 1 0,1-1 0,-1 0 0,0 1 0,0-1-1,1 0 1,-1 1 0,0-1 0,0 0 0,0 0 0,0 0 0,0 0 0,-1 0-1,1 0 1,0 0 0,0 0 0,-1-1 0,1 1 0,0 0 0,-1-1 0,1 1-1,-1-1 1,1 1 0,-1-1 0,1 0 0,-1 1 0,1-1 0,-1 0 0,-1 0 0,-39-1-5538,20-8-870</inkml:trace>
</inkml:ink>
</file>

<file path=ppt/ink/ink6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0.097"/>
    </inkml:context>
    <inkml:brush xml:id="br0">
      <inkml:brushProperty name="width" value="0.025" units="cm"/>
      <inkml:brushProperty name="height" value="0.025" units="cm"/>
    </inkml:brush>
  </inkml:definitions>
  <inkml:trace contextRef="#ctx0" brushRef="#br0">143 1 18898,'0'0'6822,"-31"60"-6533,15-19 223,-1 7-160,4-2-288,-1 2-64,5-9-416,2-4-865,4-6-961,-5-6-1185,-2-11-1218,-4-7-5380</inkml:trace>
</inkml:ink>
</file>

<file path=ppt/ink/ink6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0.440"/>
    </inkml:context>
    <inkml:brush xml:id="br0">
      <inkml:brushProperty name="width" value="0.025" units="cm"/>
      <inkml:brushProperty name="height" value="0.025" units="cm"/>
    </inkml:brush>
  </inkml:definitions>
  <inkml:trace contextRef="#ctx0" brushRef="#br0">1 153 14510,'2'-13'2098,"-1"7"-1821,0 0 0,0 0 0,1 0 0,0 0 0,0 0 1,0 0-1,1 1 0,-1-1 0,1 1 0,1 0 0,-1 0 0,1 0 0,0 0 1,0 0-1,0 1 0,1 0 0,-1 0 0,1 0 0,0 0 0,0 1 0,1 0 1,8-4-1,3 1-52,0 2 0,0-1 0,0 2 0,1 1 0,-1 0 0,1 1 0,-1 0 0,1 2 0,27 3 0,-24 0-156,-1 0 0,1 1 0,-1 1 0,0 0 0,0 2 0,-1 1 0,30 17 0,-44-23-64,1 1-1,-1 0 0,0 0 1,0 0-1,-1 1 0,1-1 0,-1 1 1,0 0-1,0 1 0,4 7 0,-7-10 78,0-1-1,0 1 0,0-1 1,0 1-1,-1 0 0,1-1 1,-1 1-1,0 0 0,1 0 0,-1-1 1,0 1-1,-1 0 0,1 0 1,0-1-1,-1 1 0,0 0 1,1-1-1,-1 1 0,0-1 0,-1 1 1,1-1-1,0 1 0,-1-1 1,1 0-1,-1 1 0,-3 2 1,-6 6 260,-1 0 0,0-1 0,0 0 1,-2-1-1,1-1 0,-1 0 1,-25 10-1,-1-2 659,-67 17 0,95-30-1514,13-5-869,29-11-3060,48-17-4617,-32 14 2803</inkml:trace>
</inkml:ink>
</file>

<file path=ppt/ink/ink6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1.035"/>
    </inkml:context>
    <inkml:brush xml:id="br0">
      <inkml:brushProperty name="width" value="0.025" units="cm"/>
      <inkml:brushProperty name="height" value="0.025" units="cm"/>
    </inkml:brush>
  </inkml:definitions>
  <inkml:trace contextRef="#ctx0" brushRef="#br0">115 19 16656,'0'0'9678,"-4"12"-8455,-93 193 3053,95-199-4228,-1-1 0,1 1 0,1 0 0,-1 0 0,1 0 0,-1 10 0,2-16-40,0 0 0,0 1 0,1-1 0,-1 0 0,0 0 0,0 1 1,0-1-1,1 0 0,-1 0 0,0 0 0,0 1 0,1-1 0,-1 0 0,0 0 0,1 0 0,-1 0 0,0 0 0,0 1 0,1-1 0,-1 0 0,0 0 0,1 0 0,-1 0 1,0 0-1,1 0 0,-1 0 0,0 0 0,1 0 0,-1 0 0,0 0 0,1-1 0,-1 1 0,0 0 0,1 0 0,-1 0 0,0 0 0,0 0 0,1-1 0,-1 1 1,0 0-1,1-1 0,13-6 203,-6-2-206,0-1 0,0 0 0,-1 0 0,0-1 0,-1 0 0,0 0 0,-1-1 0,0 0 0,-1 0 0,3-13 0,11-26-12,-21 114-217,3-62 221,-1 1 0,1-1 0,0 1 0,-1 0 0,1-1 0,0 1 0,0-1 0,0 1 1,1 0-1,-1-1 0,0 1 0,1-1 0,-1 1 0,1-1 0,-1 1 0,1-1 0,-1 1 0,1-1 0,0 0 1,0 1-1,0-1 0,0 0 0,0 0 0,0 0 0,0 1 0,0-1 0,1 0 0,1 1 0,0-1 9,1 0 1,-1 0-1,1 0 0,0 0 0,-1-1 0,1 0 0,-1 1 0,1-1 0,0 0 0,-1-1 0,1 1 1,3-2-1,10-1 36,0-2 1,-1 0 0,1-1-1,21-11 1,-20 7-38,0-1 0,-1 0 0,28-25 0,-37 29-5,-1 0-1,0-1 1,0 0-1,-1 0 1,0 0 0,0-1-1,-1 0 1,0 0-1,5-15 1,-10 24 0,0 0 0,0 0 0,0 0 0,0 0 0,0 0 0,-1 0 0,1 0 0,0 0 0,0 0 0,0 0 0,0 0 0,0 0 0,0 0 0,-1 0 0,1 0 0,0 0 0,0 0 0,0 0 0,0 0 0,0 0 0,0 0 0,0 0 0,0-1 0,0 1 0,0 0 0,-1 0 0,1 0 0,0 0 0,0 0 0,0 0 0,0 0 0,0 0 0,0-1 0,0 1 0,0 0 0,0 0 0,0 0 0,0 0 0,0 0 0,0 0 0,0-1 0,0 1 0,0 0 0,0 0 0,0 0 0,-15 17 0,-16 27 0,20-25 0,3-7 0,0 0 0,1 1 0,0 0 0,1 0 0,0 1 0,1 0 0,1 0 0,-5 28 0,9-41 0,0 0 0,1 0 0,-1 0 0,0 1 0,1-1 0,-1 0 0,1 0 0,-1 0 0,1 0 0,-1 0 0,1 0 0,0 0 0,-1 0 0,1 0 0,0-1 0,0 1 0,0 0 0,0 0 0,0-1 0,0 1 0,0 0 0,0-1 0,0 1 0,0-1 0,0 0 0,0 1 0,0-1 0,0 0 0,0 1 0,1-1 0,-1 0 0,0 0 0,0 0 0,0 0 0,0 0 0,0 0 0,3-1 0,49-6 0,-31 0 0,-1-1 0,-1-1 0,1 0 0,-1-1 0,-1-2 0,24-17 0,101-91 0,-248 270-3102,83-117 24,9-12-2540,7-9-3596</inkml:trace>
</inkml:ink>
</file>

<file path=ppt/ink/ink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38.718"/>
    </inkml:context>
    <inkml:brush xml:id="br0">
      <inkml:brushProperty name="width" value="0.025" units="cm"/>
      <inkml:brushProperty name="height" value="0.025" units="cm"/>
    </inkml:brush>
  </inkml:definitions>
  <inkml:trace contextRef="#ctx0" brushRef="#br0">15273 16789 16271,'-16'9'3951,"-15"7"-4637,0-1 0,-1-1 0,-1-2 0,0-1 0,-60 11 0,62-20 1141,-1-1-1,0-2 1,1-1-1,-1-1 1,-59-14 0,-151-60 385,153 45-426,-347-107 75,-329-123-428,-68-119 357,17-39 454,-265-129-550,320 227-294,-17 40 399,271 102 271,52 2-468,8-19 0,-801-486-1,154-67-272,43-58-149,644 467 37,15-17 1,-354-420-1,-256-423-288,767 883 237,-375-674 1,463 696 323,-206-597 1,285 666-63,10-3-1,10-2 0,-27-344 1,64-512-366,26 888 229,9 1 1,8 1-1,9 2 0,8 2 0,9 2 1,9 3-1,158-318 0,-151 369 72,5 4 0,6 3 0,6 4 0,5 4-1,5 4 1,170-152 0,217-132 283,-242 205-206,-148 117-22,19-17-96,162-104 0,-238 177 99,0 1-1,2 3 1,0 1 0,1 2-1,1 3 1,1 1 0,0 2-1,64-8 1,15 11 421,207 12 0,-265 2-454,-1 3 0,-1 3 0,1 2 0,-2 3 0,81 32 0,-144-47-60,0-1 0,-1 0 0,1 1 0,0-1 0,0 1 0,0-1 0,0 1 0,0-1 0,0 1 1,-1 0-1,1 0 0,0-1 0,-1 1 0,1 0 0,0 0 0,-1 0 0,1 0 0,-1 0 0,1-1 0,-1 1 0,1 0 0,-1 0 0,0 0 1,0 0-1,1 0 0,-1 0 0,0 0 0,0 1 0,0-1 0,0 0 0,0 1 0,-1-1-281,1 0 0,-1-1 0,1 1 0,0 0 0,-1-1 0,1 1 0,-1 0 0,0-1 0,1 1 0,-1-1 0,1 1 0,-1-1 0,0 1 0,1-1 0,-1 1 0,0-1 0,0 0 0,1 1 0,-1-1 0,0 0 0,0 1 0,0-1 0,0 0 0,1 0 0,-1 0 0,-1 0 1,-14 1-7342</inkml:trace>
</inkml:ink>
</file>

<file path=ppt/ink/ink6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1.377"/>
    </inkml:context>
    <inkml:brush xml:id="br0">
      <inkml:brushProperty name="width" value="0.025" units="cm"/>
      <inkml:brushProperty name="height" value="0.025" units="cm"/>
    </inkml:brush>
  </inkml:definitions>
  <inkml:trace contextRef="#ctx0" brushRef="#br0">33 51 7495,'0'0'19827,"-27"-51"-17681,24 51-1730,1 2-576,2 16-448,0 4-802,5 10-1729,7 0-1505,-1 3-2275</inkml:trace>
</inkml:ink>
</file>

<file path=ppt/ink/ink6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1.723"/>
    </inkml:context>
    <inkml:brush xml:id="br0">
      <inkml:brushProperty name="width" value="0.025" units="cm"/>
      <inkml:brushProperty name="height" value="0.025" units="cm"/>
    </inkml:brush>
  </inkml:definitions>
  <inkml:trace contextRef="#ctx0" brushRef="#br0">209 49 15503,'0'0'14130,"-12"-8"-13190,-37-25-476,47 32-459,0 0 0,0 0-1,-1 0 1,1 0-1,-1 1 1,1-1 0,0 1-1,-1-1 1,1 1-1,-1 0 1,1 0-1,-1 0 1,1 0 0,-1 0-1,1 0 1,-1 1-1,1 0 1,-1-1 0,1 1-1,0 0 1,-1 0-1,1 0 1,0 0 0,0 1-1,0-1 1,0 0-1,0 1 1,0 0 0,-2 2-1,1-1-67,0 0-1,0 0 0,1 0 1,0 1-1,-1 0 0,1-1 1,0 1-1,1 0 0,-1 0 1,1 0-1,0 0 1,0 0-1,0 0 0,-1 6 1,3-8 16,-1-1 0,1 0 0,-1 1 0,1-1 0,-1 1 0,1-1 0,0 0 0,0 0 0,0 0 0,0 1 0,0-1 0,0 0 0,0 0 0,0 0-1,0 0 1,0 0 0,1-1 0,-1 1 0,0 0 0,0-1 0,1 1 0,-1 0 0,1-1 0,-1 0 0,0 1 0,1-1 0,2 1 0,54 7-667,-37-6 252,-18-2 464,0 1 0,0-1 0,-1 1 0,1 0 0,0 0 0,0 0 0,-1 0 0,1 0 0,0 1 0,-1-1 0,1 1 0,-1 0 0,0 0 0,1 0 0,2 4 0,-4-5 34,-1 0 0,1 1 0,-1-1 1,1 0-1,-1 1 0,0-1 0,0 1 0,0-1 0,1 0 0,-1 1 0,-1-1 0,1 1 0,0-1 0,0 0 0,0 1 0,-1-1 0,1 0 0,-1 1 0,1-1 0,-1 0 0,0 0 0,1 1 0,-1-1 1,0 0-1,0 0 0,0 0 0,0 0 0,0 0 0,0 0 0,0 0 0,0 0 0,0 0 0,0-1 0,0 1 0,-1 0 0,0 0 0,-10 7 94,1-1-1,-1 0 0,-1-1 1,1-1-1,-1 1 0,0-2 1,-14 4-1,-25-2-3214,30-6-3428</inkml:trace>
</inkml:ink>
</file>

<file path=ppt/ink/ink6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2.313"/>
    </inkml:context>
    <inkml:brush xml:id="br0">
      <inkml:brushProperty name="width" value="0.025" units="cm"/>
      <inkml:brushProperty name="height" value="0.025" units="cm"/>
    </inkml:brush>
  </inkml:definitions>
  <inkml:trace contextRef="#ctx0" brushRef="#br0">1 1 14189,'0'0'10480,"3"10"-8441,1 1-1634,-1-1 0,-1 1 1,0 0-1,0-1 0,-1 1 1,0 0-1,-1 0 0,-1 0 0,1 0 1,-2 0-1,-2 12 0,3-20-324,-5 32 509,6-34-583,0 0 0,0-1 0,0 1 0,0 0 0,0-1 0,1 1 0,-1 0 1,0-1-1,0 1 0,1-1 0,-1 1 0,0 0 0,1-1 0,-1 1 0,1-1 0,-1 1 0,1-1 0,-1 1 0,1-1 1,-1 0-1,1 1 0,0-1 0,-1 0 0,1 1 0,-1-1 0,1 0 0,0 0 0,-1 1 0,1-1 0,0 0 0,-1 0 1,1 0-1,0 0 0,-1 0 0,1 0 0,0 0 0,-1 0 0,1 0 0,0 0 0,-1-1 0,1 1 0,0 0 0,0-1 0,10-2 12,1-1-1,-2 0 1,1-1-1,0 0 0,-1-1 1,0 0-1,0-1 0,-1 0 1,0 0-1,0-1 1,-1 0-1,9-11 0,-5 6-59,0 1 0,1 1-1,1 0 1,21-13-1,-35 29-64,0 1 0,0-1 0,0 1 0,-1-1 0,0 0 0,-3 11 0,-6 11 96,6-15 55,-1 0 0,2 0 1,-1 0-1,2 0 1,-3 25-1,5-36-35,1 0 0,-1 0-1,0 0 1,1 0 0,-1-1 0,1 1-1,0 0 1,-1-1 0,1 1 0,0 0-1,-1-1 1,1 1 0,0-1 0,0 1-1,-1-1 1,1 1 0,0-1 0,0 1 0,0-1-1,0 0 1,0 0 0,0 1 0,-1-1-1,1 0 1,0 0 0,0 0 0,0 0-1,0 0 1,0 0 0,0 0 0,0 0-1,0-1 1,0 1 0,0 0 0,-1 0 0,1-1-1,1 0 1,40-11 281,-22 0-291,0 0 0,-1-2 0,0 0 0,-2-1 0,1-1 0,-2-1 0,0 0 0,-1-1 0,22-36 0,-89 167 0,45-100-80,0-1 0,1 1 0,1 1 0,0-1 0,-5 24 0,10-36-41,0-1 0,0 0 0,0 0 0,0 1 0,0-1 0,0 0 0,0 0 0,0 1 0,0-1 0,0 0 0,0 1 0,0-1 0,0 0 0,0 0 0,0 1 0,0-1 0,0 0 0,0 0 0,0 1 0,1-1 0,-1 0 0,0 0 0,0 1 0,0-1 0,0 0 0,0 0 0,1 0 0,-1 1 0,0-1 0,0 0 1,1 0-1,-1 0 0,0 0 0,0 0 0,0 1 0,1-1 0,-1 0 0,0 0 0,0 0 0,1 0 0,-1 0 0,15-5-3282,11-13-4630,-3-9-7096</inkml:trace>
</inkml:ink>
</file>

<file path=ppt/ink/ink6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2.640"/>
    </inkml:context>
    <inkml:brush xml:id="br0">
      <inkml:brushProperty name="width" value="0.025" units="cm"/>
      <inkml:brushProperty name="height" value="0.025" units="cm"/>
    </inkml:brush>
  </inkml:definitions>
  <inkml:trace contextRef="#ctx0" brushRef="#br0">36 0 17424,'0'0'5414,"-35"68"-18291</inkml:trace>
</inkml:ink>
</file>

<file path=ppt/ink/ink6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3.690"/>
    </inkml:context>
    <inkml:brush xml:id="br0">
      <inkml:brushProperty name="width" value="0.025" units="cm"/>
      <inkml:brushProperty name="height" value="0.025" units="cm"/>
    </inkml:brush>
  </inkml:definitions>
  <inkml:trace contextRef="#ctx0" brushRef="#br0">59 0 11851,'0'0'15215,"-4"10"-14569,-9 17-110,4-10 272,1 0 0,1 1 0,-11 34 0,18-52-791,1 1 0,-1-1 0,0 0 0,0 0-1,0 1 1,0-1 0,1 0 0,-1 1-1,0-1 1,0 0 0,1 0 0,-1 0-1,0 1 1,0-1 0,1 0 0,-1 0-1,0 0 1,1 1 0,-1-1 0,0 0-1,1 0 1,-1 0 0,0 0 0,1 0 0,-1 0-1,0 0 1,1 0 0,-1 0 0,0 0-1,1 0 1,-1 0 0,0 0 0,1 0-1,-1 0 1,0 0 0,1 0 0,-1-1-1,0 1 1,1 0 0,0 0 0,16-5 582,29-15-599,-35 14 0,0 1 0,1 1 0,-1-1 0,1 2 0,0 0 0,13-2 0,-24 5 0,0 0 0,0 0 0,0 0 0,-1 0 0,1 0 0,0 0 0,0 0 0,-1 0 0,1 1 0,0-1 0,0 0 0,-1 1 0,1-1 0,0 0 0,-1 1 0,1-1 0,0 1 0,-1-1 0,1 1 0,-1-1 0,1 1 0,-1 0 0,1-1 0,-1 1 0,1 0 0,-1-1 0,0 1 0,1 0 0,0 1 0,3 31 0,-14 33 0,10-63 0,-5 14 0,1 0 0,1 0 0,-2 28 0,5-44 0,0-1 0,0 1 0,0-1 0,-1 1 0,1-1 0,1 1 0,-1-1 0,0 1 0,0-1 0,0 1 0,0-1 0,0 1 0,0-1 0,0 1 0,1-1 0,-1 1 0,0-1 0,0 1 0,1-1 0,-1 0 0,0 1 0,1-1 0,-1 1 0,0-1 0,1 0 0,-1 0 0,1 1 0,-1-1 0,0 0 0,1 1 0,-1-1 0,1 0 0,-1 0 0,1 0 0,-1 0 0,1 0 0,-1 1 0,1-1 0,24-8 0,16-23 0,-31 19 0,0 0 0,-1 0 0,-1 0 0,0-1 0,-1-1 0,0 1 0,-1-1 0,0 0 0,-1-1 0,-1 1 0,0-1 0,2-27 0,-6 53 0,-1-7 0,1 0 0,0 0 0,0 1 0,0-1 0,0 0 0,1 0 0,-1 0 0,2 5 0,-1-7 0,0-1 0,0 1 0,0 0 0,0-1 0,1 1 0,-1 0 0,0-1 0,1 0 0,-1 1 0,1-1 0,-1 0 0,1 0 0,0 0 0,-1 0 0,1 0 0,0 0 0,0 0 0,0 0 0,0-1 0,-1 1 0,1-1 0,0 0 0,4 1 0,5 0 0,0-1 0,0 0 0,-1 0 0,1-1 0,0-1 0,0 0 0,-1 0 0,1-1 0,-1 0 0,0-1 0,0 0 0,0-1 0,0 0 0,-1 0 0,0-1 0,0 0 0,0-1 0,-1 0 0,0 0 0,0-1 0,-1 0 0,10-13 0,-17 20 0,1 0 0,0 0 0,-1 0 0,1 0 0,-1 0 0,1 1 0,-1-1 0,0 0 0,1 0 0,-1 0 0,0 0 0,1-1 0,-1 1 0,0 0 0,0 0 0,0 0 0,0 0 0,0 0 0,0 0 0,0 0 0,-1-2 0,0 3 0,1-1 0,-1 1 0,1-1 0,-1 1 0,0-1 0,1 1 0,-1 0 0,0-1 0,1 1 0,-1 0 0,0 0 0,0 0 0,1-1 0,-1 1 0,0 0 0,0 0 0,1 0 0,-1 0 0,0 0 0,0 0 0,1 1 0,-2-1 0,-3 1 0,0 0 0,0 0 0,0 1 0,0 0 0,0 0 0,0 0 0,-6 5 0,-6 5 0,1 0 0,-28 30 0,39-36 0,1-1 0,-1 0 0,1 1 0,1 0 0,-1 0 0,1 0 0,0 1 0,0-1 0,1 1 0,0-1 0,0 1 0,-2 11 0,4-17-40,1 1 0,-1 0 0,0-1 0,0 1 0,1 0-1,-1-1 1,1 1 0,-1 0 0,1-1 0,0 1 0,-1-1 0,1 1 0,0-1 0,0 1 0,0-1-1,0 0 1,0 1 0,1-1 0,-1 0 0,0 0 0,1 0 0,-1 0 0,0 0 0,1 0 0,-1 0-1,1-1 1,0 1 0,-1 0 0,1-1 0,0 1 0,-1-1 0,1 0 0,0 0 0,-1 1 0,1-1 0,2-1-1,10 3-650,-1-2 0,1 0 0,18-3 0,-27 3 449,10-2-540,0-1-1,-1-1 0,0 0 0,0-1 1,0 0-1,0-1 0,-1-1 1,0 0-1,16-12 0,-17 11 592,-1-1 1,-1-1-1,1 1 1,9-14-1,-14 16 548,-1 1 1,0-2 0,-1 1-1,0-1 1,0 1-1,0-1 1,2-10-1,-5 16-90,0 1-1,-1-1 1,1 0 0,0 1-1,-1-1 1,0 1-1,1-1 1,-1 0 0,0 1-1,0-1 1,0 0-1,0 1 1,0-1 0,0 1-1,0-1 1,-1 0-1,1 1 1,-1-1 0,1 0-1,-2-2 1,1 4-180,0 0 1,0-1-1,0 1 0,0 0 1,0 0-1,0 0 1,0 0-1,0 0 0,0 0 1,0 0-1,0 0 1,0 1-1,0-1 1,0 0-1,0 1 0,0-1 1,0 0-1,0 1 1,0-1-1,0 1 0,0 0 1,0-1-1,0 2 1,-11 6 92,0 2 1,1-1-1,-11 13 1,21-21-168,-56 67 1124,53-63-1067,0 1 1,1-1-1,-1 1 0,1 0 0,1 0 0,-1 0 0,1 1 0,0-1 0,0 0 0,1 1 0,-1 9 0,2-16-70,0 1 0,0 0 0,0 0 0,0 0 0,1-1 0,-1 1 0,0 0 0,0 0 0,1-1 0,-1 1 0,0 0 0,1-1 0,-1 1 0,1 0 0,-1-1 0,1 1 0,-1-1 0,1 1 0,-1 0 0,1-1 0,0 1 0,-1-1 0,1 0 0,0 1 0,-1-1 0,1 0 0,0 1 0,0-1 0,0 0 0,31 3 0,-22-5 0,0 1 0,0-1 0,-1-1 0,15-5 0,4-6 0,-1-2 0,0-1 0,-1-1 0,-1-2 0,-1 0 0,29-32 0,-62 62 0,-45 53 0,50-58 0,0 1 0,1-1 0,0 1 0,0-1 0,0 1 0,1 0 0,-1 0 0,2 0 0,-1 0 0,1 1 0,-2 9 0,4-15 0,-1-1 0,1 1 0,-1 0 0,1 0 0,-1 0 0,1-1 0,0 1 0,-1 0 0,1-1 0,0 1 0,-1-1 0,1 1 0,0 0 0,0-1 0,0 0 0,0 1 0,-1-1 0,1 0 0,0 1 0,0-1 0,0 0 0,0 0 0,0 0 0,0 1 0,0-1 0,0 0 0,0-1 0,0 1 0,0 0 0,-1 0 0,1 0 0,0 0 0,2-1 0,37-8 0,-10-5 0,0-1 0,-1-2 0,-1-1 0,0-1 0,-2-1 0,45-44 0,-90 83 0,2 1 0,-25 37 0,36-49 0,1 1 0,0-1 0,0 1 0,1 0 0,0 0 0,1 0 0,0 1 0,0-1 0,1 1 0,0-1 0,0 15 0,2-23 0,0 1 0,0-1 0,1 0 0,-1 0 0,0 0 0,1 1 0,-1-1 0,0 0 0,1 0 0,-1 0 0,1 0 0,0 0 0,-1 0 0,1 0 0,0 0 0,0 0 0,0 0 0,0 0 0,0 0 0,-1-1 0,1 1 0,1 0 0,1 1 0,0-1 0,0 0 0,0 0 0,0 0 0,1 0 0,-1-1 0,1 1 0,-1-1 0,7 0 0,-2-1 0,0 1 0,0-2 0,0 1 0,0-1 0,0 0 0,0-1 0,8-3 0,-14 5 0,43-28-1105,-43 27 704,0 0-1,0 0 1,0-1 0,0 1-1,-1 0 1,1-1 0,-1 1-1,0 0 1,1-1-1,0-4 1,2-12-11568</inkml:trace>
</inkml:ink>
</file>

<file path=ppt/ink/ink6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4.748"/>
    </inkml:context>
    <inkml:brush xml:id="br0">
      <inkml:brushProperty name="width" value="0.025" units="cm"/>
      <inkml:brushProperty name="height" value="0.025" units="cm"/>
    </inkml:brush>
  </inkml:definitions>
  <inkml:trace contextRef="#ctx0" brushRef="#br0">111 0 22197,'-8'23'1730,"-12"11"-1090,1 11 802,2 6-642,1 3-543,0-1-129,9-4-64,2-7-32,2-6-545,3-8-1216,0-9-1314,0-11-1089</inkml:trace>
</inkml:ink>
</file>

<file path=ppt/ink/ink6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5.091"/>
    </inkml:context>
    <inkml:brush xml:id="br0">
      <inkml:brushProperty name="width" value="0.025" units="cm"/>
      <inkml:brushProperty name="height" value="0.025" units="cm"/>
    </inkml:brush>
  </inkml:definitions>
  <inkml:trace contextRef="#ctx0" brushRef="#br0">64 89 18610,'-8'-3'3096,"-3"-1"-1828,7 3-776,0-1-1,0 1 0,0-1 1,0 0-1,0 0 0,0 0 1,1 0-1,-7-6 1,10 8-420,0 0 1,-1 0-1,1-1 1,0 1-1,0 0 1,-1 0-1,1-1 1,0 1-1,0 0 1,-1 0-1,1-1 1,0 1-1,0 0 1,0-1-1,0 1 1,-1 0-1,1-1 1,0 1-1,0 0 1,0-1-1,0 1 1,0-1 0,0 1-1,0 0 1,0-1-1,0 1 1,0 0-1,0-1 1,0 1-1,0 0 1,0-1-1,1 1 1,-1-1-1,0 1 1,0-1-1,14-8 621,22-1-955,-34 9 376,62-10 37,0 3 1,0 2-1,1 4 0,0 2 1,-1 3-1,1 3 1,101 22-1,-156-26-149,6 1-6,0 0 0,0 1-1,-1 1 1,0 1 0,0 0 0,0 0 0,21 15-1,-34-21 10,-1 1 0,0 0 0,0 0 0,1 0 1,-1-1-1,0 1 0,0 1 0,0-1 0,0 0 0,0 0 0,0 0 0,0 0 0,-1 1 0,1-1 0,0 0 0,-1 1 0,1-1 0,-1 1 0,1-1 0,-1 0 0,0 1 0,0-1 0,1 1 0,-1-1 0,0 1 0,0-1 0,-1 3 0,0-1 19,0-1-1,-1 0 1,1 0-1,-1 0 1,1 0-1,-1 0 1,0 0-1,0 0 1,0 0-1,0-1 1,0 1-1,0-1 1,0 1-1,-4 0 1,-9 6 111,-2-2 1,1 0-1,-23 6 1,38-12-136,-37 8 0,1-2 0,-1-2 0,0-1 0,-51-3 0,69-5-1607,19 5 1488,1-1-1,0 1 1,0 0-1,-1 0 1,1-1-1,0 1 1,-1 0-1,1-1 1,0 1-1,0-1 1,0 1-1,-1 0 1,1-1-1,0 1 1,0-1-1,0 1 1,0 0-1,0-1 1,0 1-1,0-1 0,0 1 1,0-1-1,0 1 1,0 0-1,0-1 1,0 1-1,0-1 1,0 1-1,0-1 1,1 1-1,-1 0 1,0-1-1,0 1 1,0 0-1,1-1 1,-1 1-1,0 0 1,0-1-1,1 1 1,-1 0-1,0-1 1,1 1-1,0-1 1,16-10-8807</inkml:trace>
</inkml:ink>
</file>

<file path=ppt/ink/ink6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7.629"/>
    </inkml:context>
    <inkml:brush xml:id="br0">
      <inkml:brushProperty name="width" value="0.025" units="cm"/>
      <inkml:brushProperty name="height" value="0.025" units="cm"/>
    </inkml:brush>
  </inkml:definitions>
  <inkml:trace contextRef="#ctx0" brushRef="#br0">193 91 10410,'0'0'3678,"-8"-10"-3678,-1 1 204,6 7 22,0-1 0,0 0 0,0-1-1,0 1 1,0 0 0,1-1 0,0 1 0,0-1 0,0 0 0,0 0 0,-2-6 0,3 8 86,0 1 1,0-1-1,0 0 0,0 1 1,0-1-1,0 1 0,-1 0 1,1-1-1,-1 1 1,1 0-1,-1 0 0,1 0 1,-1 0-1,0 0 0,1 0 1,-1 1-1,0-1 1,0 0-1,0 1 0,1-1 1,-1 1-1,0 0 1,0 0-1,0 0 0,0 0 1,0 0-1,0 0 0,-2 0 1,0 0-134,1 1 1,-1-1 0,0 1-1,0 0 1,1 0 0,-1 0-1,0 0 1,1 0-1,-1 1 1,1 0 0,-1-1-1,1 1 1,-3 3-1,1 1-96,0 0 0,1 0 1,0 0-1,0 0 0,1 1 0,0-1 0,0 1 0,0 0 0,1 0 0,0 0 0,0 0 0,1 1 0,0-1 0,0 0 0,1 1 0,0-1 0,2 12 0,-2-17-80,1-1 1,0 0-1,0 0 0,0 0 0,0 0 0,0 0 1,0 0-1,0 0 0,0 0 0,0 0 0,1 0 1,-1 0-1,0-1 0,1 1 0,-1 0 0,0-1 1,1 1-1,-1-1 0,1 0 0,-1 1 0,0-1 1,1 0-1,-1 0 0,1 0 0,-1 0 0,1 0 1,-1 0-1,1-1 0,1 0 0,48-8 200,-38 4-170,0-1 1,-1 0-1,0 0 1,0-1-1,-1-1 0,0 0 1,0 0-1,0-1 0,-2-1 1,1 0-1,-1 0 0,0-1 1,-1 0-1,0 0 1,11-23-1,-77 156-284,55-116 255,-14 48-7,17-28 39,0-26-32,0 1-1,0 0 1,1-1-1,-1 1 1,0 0-1,0-1 1,1 1-1,-1-1 1,0 1-1,1-1 1,-1 1-1,1-1 1,-1 1-1,0-1 1,1 1-1,-1-1 1,1 0-1,0 1 1,-1-1-1,1 0 1,-1 1-1,1-1 1,-1 0-1,1 0 1,0 1-1,-1-1 1,1 0-1,1 0 1,5 0 21,1 0 1,0 0-1,0-1 0,0 0 1,-1 0-1,1-1 1,0 0-1,-1 0 0,0-1 1,1 0-1,-1 0 1,0-1-1,0 0 0,-1 0 1,1 0-1,5-7 1,11-9 143,-2-1 1,36-45-1,-35 40-138,-29 54-388,-24 29 351,24-49 74,2 1 0,-1 1 0,1-1 0,1 1 1,-1 0-1,2 0 0,-4 14 0,7-24-60,0 1 1,0-1-1,0 0 1,1 1-1,-1-1 1,0 1-1,0-1 1,0 0-1,1 1 1,-1-1-1,0 1 1,0-1-1,1 0 1,-1 1-1,0-1 1,1 0-1,-1 0 1,0 1-1,1-1 0,-1 0 1,1 0-1,-1 1 1,0-1-1,1 0 1,-1 0-1,1 0 1,-1 0-1,1 0 1,-1 0-1,0 0 1,1 0-1,-1 0 1,1 0-1,-1 0 1,1 0-1,-1 0 1,1 0-1,-1 0 1,0 0-1,1 0 1,-1 0-1,2-1 1,21-5 208,-6-1-192,-1-2-1,0 0 1,0-1 0,-1 0 0,0-1 0,0-1-1,-2-1 1,19-19 0,27-24-8,-59 56-17,0-1 0,0 1 0,0 0 0,0 0 0,0 0 0,1 0 0,-1-1 0,0 1 0,0 0 0,0 0 0,0 0 0,0 0 0,1 0 0,-1 0 0,0 0 0,0-1 0,0 1 0,1 0 0,-1 0 0,0 0 0,0 0 0,0 0 0,1 0 0,-1 0 0,0 0 0,0 0 0,0 0 0,1 0 0,-1 0 0,0 0 0,0 0 0,0 0 0,1 0 0,-1 0 0,0 1 0,0-1 0,0 0 0,0 0 0,1 0 0,-1 0 0,0 0 0,0 0 0,0 0 0,0 1 0,1-1 0,-1 0 0,0 0 0,0 0 0,0 0 0,0 1 0,0-1 0,0 0 0,0 0 0,0 0 0,0 1 0,0-1 0,1 0 0,-1 0 0,0 0 0,0 1 0,0-1 0,0 0 0,-1 24 0,-11 25 0,10-45-20,-1 5-563,-1 0 1,1-1-1,0 1 0,1 1 0,0-1 1,1 0-1,-1 16 0,2-24 365,0-1 0,0 1 0,0-1 0,0 1 0,1-1 0,-1 0 0,0 1-1,0-1 1,1 1 0,-1-1 0,0 0 0,0 1 0,1-1 0,-1 0 0,0 1 0,1-1 0,-1 0-1,1 1 1,-1-1 0,0 0 0,1 0 0,-1 1 0,1-1 0,-1 0 0,0 0 0,1 0 0,-1 0-1,1 0 1,-1 0 0,1 0 0,-1 1 0,1-1 0,-1-1 0,1 1 0,-1 0 0,1 0 0,-1 0-1,0 0 1,1 0 0,-1 0 0,1 0 0,0-1 0,2 1-1225,19-3-8262</inkml:trace>
</inkml:ink>
</file>

<file path=ppt/ink/ink6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8.054"/>
    </inkml:context>
    <inkml:brush xml:id="br0">
      <inkml:brushProperty name="width" value="0.025" units="cm"/>
      <inkml:brushProperty name="height" value="0.025" units="cm"/>
    </inkml:brush>
  </inkml:definitions>
  <inkml:trace contextRef="#ctx0" brushRef="#br0">266 1 14926,'0'0'9049,"-9"13"-8072,-22 43 521,2 1 1,3 2 0,-20 66 0,35-88-1225,1 1 0,2 1 0,2-1 0,1 1 0,1 46 0,15-49-166,-11-35-107,0 0 1,0-1-1,1 1 0,-1 0 1,0-1-1,0 1 0,1 0 1,-1-1-1,1 1 0,-1-1 1,0 1-1,1-1 0,-1 1 1,1-1-1,-1 1 0,1-1 1,0 1-1,-1-1 0,1 1 1,-1-1-1,1 0 0,0 1 1,-1-1-1,1 0 0,0 0 1,0 0-1,-1 1 0,1-1 1,0 0-1,-1 0 0,1 0 1,0 0-1,0 0 0,-1 0 1,1 0-1,0-1 0,-1 1 1,1 0-1,0 0 0,-1 0 1,1-1-1,0 1 0,-1 0 1,1-1-1,0 1 0,-1-1 1,1 1-1,-1 0 0,1-1 1,0-1-1,1 0-58,-1-1 0,1 1 0,-1-1 0,0 0 1,0 0-1,0 0 0,0 0 0,0 0 0,-1 1 0,1-1 0,-1 0 0,0-1 0,0 1 0,0 0 1,0 0-1,-1 0 0,1 0 0,-2-4 0,0 0-140,1 0 0,-2 1-1,1-1 1,0 1 0,-1 0 0,0 0 0,-5-8-1,-32-24-1033,-4-4 1082,42 39 201,0 1 0,0-1 0,0 1 0,0-1 1,0 0-1,1 0 0,-1 1 0,1-1 0,0 0 0,0-1 0,0 1 0,0 0 0,0-6 0,1 8-49,1-1 0,-1 1 0,0 0 0,1 0 0,-1 0 0,1-1 0,0 1-1,-1 0 1,1 0 0,0 0 0,0 0 0,0 0 0,0 0 0,0 0 0,0 1 0,0-1 0,0 0 0,0 0 0,0 1-1,0-1 1,0 1 0,0-1 0,1 1 0,-1-1 0,0 1 0,2-1 0,42-8-214,-34 7 135,34-5-1136,6-2-2474,-1-5-4009,-18 2-2587</inkml:trace>
</inkml:ink>
</file>

<file path=ppt/ink/ink6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8.613"/>
    </inkml:context>
    <inkml:brush xml:id="br0">
      <inkml:brushProperty name="width" value="0.025" units="cm"/>
      <inkml:brushProperty name="height" value="0.025" units="cm"/>
    </inkml:brush>
  </inkml:definitions>
  <inkml:trace contextRef="#ctx0" brushRef="#br0">30 0 16560,'0'0'14157,"-6"48"-13068,-1-9-384,1 5-449,2 1-256,1-2 0,0-1 0,3-7 0,0-4-609,0-9-704,0-6-384,0-6-1026</inkml:trace>
</inkml:ink>
</file>

<file path=ppt/ink/ink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39.858"/>
    </inkml:context>
    <inkml:brush xml:id="br0">
      <inkml:brushProperty name="width" value="0.025" units="cm"/>
      <inkml:brushProperty name="height" value="0.025" units="cm"/>
    </inkml:brush>
  </inkml:definitions>
  <inkml:trace contextRef="#ctx0" brushRef="#br0">2439 462 17104,'-22'-34'537,"-2"1"0,-1 1-1,-41-41 1,55 61-456,-1 2 0,0 0 0,-1 0 0,0 1 0,-1 0-1,0 2 1,0-1 0,-1 2 0,1 0 0,-2 0 0,-25-5 0,13 8-87,0 2 0,0 0 0,0 2 0,-1 1 0,1 1 1,1 1-1,-1 2 0,1 1 0,0 1 0,0 1 0,-43 21 0,-10 12 3,2 3 0,-96 72 0,101-64 393,2 3 1,3 3-1,2 3 1,-75 93 0,106-111-216,3 2 1,1 1 0,2 2-1,3 0 1,2 2 0,2 1-1,2 1 1,-14 61 0,18-41-117,3 0 1,3 1 0,4 0 0,5 142-1,4-169-68,3 0 0,1 0-1,2-1 1,3-1-1,1 1 1,2-2-1,2 0 1,44 78-1,-48-102 21,1 0-1,1-1 0,1-1 0,1 0 1,1-2-1,0 0 0,1-1 0,0 0 1,1-2-1,1 0 0,0-1 0,1-2 1,0 0-1,1-1 0,0-1 0,0-2 1,1 0-1,30 4 0,-11-5 26,-1-2 0,1-2 0,-1-2 0,1-1 0,-1-2 0,1-2 0,-2-2 0,1-2 0,66-25 0,-43 7 16,-1-3 0,-1-2-1,-2-4 1,-2-1-1,-2-4 1,-1-2-1,-2-2 1,-3-2-1,-1-3 1,46-62-1,-43 44 163,-3-3-1,-3-2 1,-4-2-1,-3-1 0,-3-3 1,-4 0-1,42-158 1,-61 182-94,-4 0 0,-1-2 0,-3 1 0,-3-1 0,-7-105 0,0 125-97,-2 0 0,-2 1 0,-1 0 0,-2 0 0,-2 1 0,-1 1 0,-1 0 0,-3 1 0,-37-57 0,31 58-43,-2 2 1,0 1 0,-3 1-1,0 2 1,-2 0 0,-1 2-1,0 2 1,-2 1 0,-1 1-1,0 2 1,-2 1 0,0 2-1,-59-16 1,49 19-4,0 3-1,-1 2 1,1 1 0,-2 3 0,1 2-1,0 2 1,0 2 0,0 3 0,0 1-1,1 3 1,-49 14 0,6 7 33,1 4 1,2 3-1,2 5 1,-126 81-1,115-57 5,3 4 0,3 4 0,-109 116 0,143-128-20,2 2 0,3 3 1,3 1-1,4 3 0,2 2 0,-60 145 0,81-161-13,2 1 1,3 1-1,2 1 0,3 0 0,2 0 1,3 1-1,3 0 0,3 0 0,2 0 0,11 69 1,-6-92-4,2-1 1,1 0 0,2-1 0,1 0 0,2 0 0,2-2 0,1 0 0,1-1 0,32 40 0,-20-35 6,2-1 0,1-2 1,2-1-1,1-2 1,2-2-1,71 43 0,-41-36-47,2-2 0,2-3-1,1-4 1,1-3-1,1-3 1,1-4 0,1-3-1,154 10 1,-136-22 87,0-5 1,0-3 0,0-5 0,-1-3-1,-1-5 1,-1-4 0,0-4-1,-2-4 1,-1-4 0,127-68-1,-129 53 21,-2-4 0,-3-3 0,-2-5-1,-2-2 1,-4-5 0,-2-2-1,-4-3 1,79-109 0,-102 117-21,-2-3 1,-3-2-1,-3-1 0,-4-2 0,-2-2 1,-4 0-1,-4-2 0,-2-1 1,-4-1-1,14-151 0,-27 158-15,-3 0 0,-4 0 0,-2 1 0,-4-1 0,-30-126 0,28 165-6,-2 1 1,0 0 0,-2 0-1,-2 1 1,-1 1 0,-20-28-1,21 38-3,0 0 0,-1 1 0,-1 1 0,0 1-1,-2 1 1,0 0 0,0 1 0,-2 2-1,-23-13 1,13 13-18,1 0 1,-2 2-1,1 1 0,-2 2 0,1 2 0,-1 0 1,0 2-1,0 2 0,0 1 0,0 2 0,-55 8 1,30 1-9,0 2 0,1 3 1,1 2-1,0 3 1,-96 49-1,83-31 89,1 4 1,3 2-1,1 3 0,3 3 1,1 3-1,-53 62 0,48-40 254,3 2 0,4 4 0,4 2 0,-68 134 0,73-109-120,4 2-1,5 2 1,5 1-1,5 2 1,5 2-1,5 0 0,5 1 1,-1 222-1,18-287-242,3-1-1,2 1 0,2-1 1,2 0-1,2 0 0,21 51 1,-23-77-130,1-1 0,2 0 1,0-1-1,1 0 0,2-1 1,0 0-1,1-2 1,2 0-1,0-1 0,1-1 1,1-1-1,0 0 0,31 17 1,-21-18-259,0-2 1,1-1-1,1-2 1,0-1 0,1-1-1,0-2 1,0-1 0,1-2-1,0-2 1,61-1 0,-29-5-632,0-4 1,-1-2-1,-1-3 1,113-35-1,93-58-3560,9-33-2557</inkml:trace>
</inkml:ink>
</file>

<file path=ppt/ink/ink6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8.959"/>
    </inkml:context>
    <inkml:brush xml:id="br0">
      <inkml:brushProperty name="width" value="0.025" units="cm"/>
      <inkml:brushProperty name="height" value="0.025" units="cm"/>
    </inkml:brush>
  </inkml:definitions>
  <inkml:trace contextRef="#ctx0" brushRef="#br0">3 93 17649,'0'0'3064,"-1"-8"-107,0 6-2780,1 0 0,-1 0 0,1-1 0,0 1-1,0 0 1,0-1 0,1 1 0,-1 0-1,0 0 1,1 0 0,-1-1 0,1 1 0,0 0-1,0 0 1,0 0 0,0 0 0,1-3-1,1 3-20,0-1 0,1 1-1,-1-1 1,0 1-1,1 0 1,-1 0 0,1 0-1,0 1 1,-1-1-1,1 1 1,0 0 0,5-1-1,24-4 146,0 0 0,1 3 0,0 1-1,0 1 1,52 6 0,-76-4-291,0 1 1,1 0-1,-1 1 1,0 0 0,0 1-1,-1 0 1,12 6-1,-19-9-6,0 0-1,0 0 1,0 0-1,0 0 1,0 0-1,0 0 0,-1 1 1,1-1-1,0 1 1,-1 0-1,1-1 1,-1 1-1,1 0 1,-1 0-1,0 0 0,0 0 1,0 0-1,0 0 1,0 0-1,0 0 1,-1 0-1,1 1 1,-1-1-1,1 0 0,-1 0 1,0 1-1,0-1 1,0 0-1,0 1 1,0-1-1,-1 0 0,1 0 1,-1 1-1,1-1 1,-1 0-1,0 0 1,0 0-1,-2 4 1,-1-1 73,0 0 0,0-1 1,-1 1-1,1-1 1,-1 0-1,0 0 0,0-1 1,0 1-1,-1-1 1,1-1-1,-1 1 0,-7 2 1,-74 21 784,55-21-862,-1-1 0,1-1 0,-36-2 0,56-2-588,15-2-937,20-2-2902,28 5-7739,-21 0 1564</inkml:trace>
</inkml:ink>
</file>

<file path=ppt/ink/ink6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9.301"/>
    </inkml:context>
    <inkml:brush xml:id="br0">
      <inkml:brushProperty name="width" value="0.025" units="cm"/>
      <inkml:brushProperty name="height" value="0.025" units="cm"/>
    </inkml:brush>
  </inkml:definitions>
  <inkml:trace contextRef="#ctx0" brushRef="#br0">1 0 18546,'0'0'14221,"14"83"-14221,-14-44 0,-2-2 0,2-5 0,0-1 0,5-8 0,10-10-3075,1-13-3747,3 0-8233</inkml:trace>
</inkml:ink>
</file>

<file path=ppt/ink/ink6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6.106"/>
    </inkml:context>
    <inkml:brush xml:id="br0">
      <inkml:brushProperty name="width" value="0.025" units="cm"/>
      <inkml:brushProperty name="height" value="0.025" units="cm"/>
    </inkml:brush>
  </inkml:definitions>
  <inkml:trace contextRef="#ctx0" brushRef="#br0">1 1 6790,'0'0'16560,"66"0"-14542,-34 0-32,2 0-673,6 0-256,0 0-448,0 4-513,-2 3-96,-7-1-737,-6 4-1473,-10 0-1506,-12 0-1665,-3 2-3107</inkml:trace>
</inkml:ink>
</file>

<file path=ppt/ink/ink6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6.498"/>
    </inkml:context>
    <inkml:brush xml:id="br0">
      <inkml:brushProperty name="width" value="0.025" units="cm"/>
      <inkml:brushProperty name="height" value="0.025" units="cm"/>
    </inkml:brush>
  </inkml:definitions>
  <inkml:trace contextRef="#ctx0" brushRef="#br0">51 28 14029,'0'0'6118,"-49"13"-3491,47-10-1090,2-1-480,16-2-128,8 0 544,12 0-63,6-1-642,9-6-608,1 0-160,2 0-1409,-5 1-2659,-9-2-1953,-6-2-3877</inkml:trace>
</inkml:ink>
</file>

<file path=ppt/ink/ink6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6.846"/>
    </inkml:context>
    <inkml:brush xml:id="br0">
      <inkml:brushProperty name="width" value="0.025" units="cm"/>
      <inkml:brushProperty name="height" value="0.025" units="cm"/>
    </inkml:brush>
  </inkml:definitions>
  <inkml:trace contextRef="#ctx0" brushRef="#br0">189 0 18257,'0'0'5670,"50"7"-3652,-34 6 31,-4 5-447,-6 10-737,-6 2-225,-4 7 33,-18 6-32,-12 5-289,-5 1-352,-6 0 0,4-8 0,4-7-1826,7-14-3299,9-12-6950</inkml:trace>
</inkml:ink>
</file>

<file path=ppt/ink/ink6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7.283"/>
    </inkml:context>
    <inkml:brush xml:id="br0">
      <inkml:brushProperty name="width" value="0.025" units="cm"/>
      <inkml:brushProperty name="height" value="0.025" units="cm"/>
    </inkml:brush>
  </inkml:definitions>
  <inkml:trace contextRef="#ctx0" brushRef="#br0">8 0 21140,'0'0'2883,"0"50"-1410,0-17 449,0 6-865,0 4-705,0-1-288,0-2-64,0-4-544,0-8-513,3-2-481,0-8 97,-3-8-545,0-5-1089,-3-5-1569,-8 0-1506</inkml:trace>
</inkml:ink>
</file>

<file path=ppt/ink/ink6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7.610"/>
    </inkml:context>
    <inkml:brush xml:id="br0">
      <inkml:brushProperty name="width" value="0.025" units="cm"/>
      <inkml:brushProperty name="height" value="0.025" units="cm"/>
    </inkml:brush>
  </inkml:definitions>
  <inkml:trace contextRef="#ctx0" brushRef="#br0">132 279 2274,'-31'-41'7275,"-34"-49"599,60 82-7006,0-1 1,1 1-1,0-1 1,0 0 0,1 0-1,0-1 1,0 1-1,-1-16 1,4 24-761,0-1-1,0 1 1,0-1 0,1 1 0,-1-1-1,1 1 1,-1-1 0,1 1-1,-1 0 1,1-1 0,0 1 0,-1 0-1,1-1 1,0 1 0,0 0-1,0 0 1,0 0 0,0 0 0,0 0-1,1 0 1,-1 0 0,0 0 0,0 0-1,1 0 1,-1 1 0,0-1-1,1 0 1,-1 1 0,1 0 0,2-1-1,53-8 772,-47 8-661,58-5 725,82 5 1,-127 2-898,0 1 0,0 1 1,0 1-1,0 1 1,-1 1-1,0 1 1,30 13-1,-49-19-32,0 0-1,0 1 1,-1-1-1,1 1 0,0 0 1,-1-1-1,1 1 1,-1 0-1,0 0 1,0 1-1,1-1 0,-2 0 1,1 1-1,0 0 1,0-1-1,-1 1 1,1 0-1,-1 0 0,0 0 1,0-1-1,0 1 1,0 1-1,-1-1 1,1 0-1,-1 0 0,1 0 1,-1 0-1,0 0 1,-1 0-1,1 4 1,-2-1 13,0 0 1,0 0 0,-1-1 0,0 1-1,0-1 1,0 0 0,0 0 0,-1 0-1,0 0 1,0-1 0,0 1 0,0-1-1,-1 0 1,-8 5 0,1 0-379,0-1 1,0 0-1,-1-1 0,0 0 0,0-1 1,-1 0-1,0-1 0,0-1 0,-24 4 1,33-8-7322</inkml:trace>
</inkml:ink>
</file>

<file path=ppt/ink/ink6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8.891"/>
    </inkml:context>
    <inkml:brush xml:id="br0">
      <inkml:brushProperty name="width" value="0.025" units="cm"/>
      <inkml:brushProperty name="height" value="0.025" units="cm"/>
    </inkml:brush>
  </inkml:definitions>
  <inkml:trace contextRef="#ctx0" brushRef="#br0">95 105 15375,'0'-11'2824,"2"-37"155,-1 7 1782,-4 37-1783,-3 14-2369,-5 15-769,-12 80 1704,-17 186-1,30-200-1229,6-25-314,11-71 0,1-9 0,-2-8 0,-1 1 0,0-1 0,-2-1 0,-1 1 0,-1 0 0,0-1 0,-5-35 0,-3 35 0,7 23 0,-1 0 0,1 0 0,0 0 0,0 0 0,-1 0 0,1 0 0,0 0 0,0 0 0,-1 0 0,1 0 0,0 1 0,0-1 0,-1 0 0,1 0 0,0 0 0,0 0 0,0 1 0,0-1 0,-1 0 0,1 0 0,0 0 0,0 1 0,0-1 0,0 0 0,0 0 0,-1 0 0,1 1 0,0-1 0,0 0 0,0 0 0,0 1 0,0-1 0,0 0 0,0 0 0,0 1 0,0-1 0,0 0 0,0 0 0,0 1 0,0-1 0,0 1 0,0 0 0,0 1 0,0 0 0,0 0 0,0 0 0,0 0 0,1 0 0,-1-1 0,0 1 0,1 0 0,-1 0 0,1 0 0,0-1 0,0 1 0,-1 0 0,1-1 0,0 1 0,1-1 0,-1 1 0,0-1 0,0 1 0,1-1 0,-1 0 0,0 0 0,1 0 0,1 1 0,4 2 0,0-2 0,0 1 0,1-1 0,-1 0 0,0-1 0,1 0 0,-1 0 0,1 0 0,-1-1 0,1 0 0,0-1 0,-1 0 0,1 0 0,10-3 0,-4 0 0,0-1 0,0 0 0,-1-1 0,0 0 0,0-1 0,18-12 0,-25 21 0,-2 11 0,-2 29 0,-2-19 0,1-22 0,-1 1 0,0-1 0,0 0 0,1 0 0,-1 0 0,0 0 0,1 0 0,-1 0 0,1 0 0,-1 0 0,1 0 0,0 0 0,-1 0 0,1 0 0,0 0 0,0 0 0,0-1 0,-1 1 0,1 0 0,0-1 0,0 1 0,0 0 0,0-1 0,2 1 0,0 0 0,0 0 0,0-1 0,0 0 0,-1 0 0,1 0 0,0 0 0,0 0 0,0 0 0,-1-1 0,4 0 0,6-2 0,0-1 0,-1-1 0,19-9 0,-11 2 0,-13 8 0,-1 1 0,1-1 0,0 1 0,0 0 0,0 1 0,0-1 0,0 1 0,12-2 0,-15 9-3266,-2 13-8157,0-6 3819</inkml:trace>
</inkml:ink>
</file>

<file path=ppt/ink/ink6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9.235"/>
    </inkml:context>
    <inkml:brush xml:id="br0">
      <inkml:brushProperty name="width" value="0.025" units="cm"/>
      <inkml:brushProperty name="height" value="0.025" units="cm"/>
    </inkml:brush>
  </inkml:definitions>
  <inkml:trace contextRef="#ctx0" brushRef="#br0">0 126 9673,'0'0'4741,"9"-59"-1154,-7 33-1025,1 5-608,-2 6-288,2 10-481,0 5-929,2 2-704,1 11-962,5 3-2241,5 5-2819</inkml:trace>
</inkml:ink>
</file>

<file path=ppt/ink/ink6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9.842"/>
    </inkml:context>
    <inkml:brush xml:id="br0">
      <inkml:brushProperty name="width" value="0.025" units="cm"/>
      <inkml:brushProperty name="height" value="0.025" units="cm"/>
    </inkml:brush>
  </inkml:definitions>
  <inkml:trace contextRef="#ctx0" brushRef="#br0">85 247 20435,'0'0'5841,"-9"-1"-4021,7 1-1792,-3 0 159,-1 0 1,1 0-1,-1 0 1,1 1-1,0-1 1,-7 3-1,11-3-122,-1 1-1,0-1 0,1 1 1,-1 0-1,1 0 1,-1 0-1,1-1 0,-1 1 1,1 1-1,0-1 1,-1 0-1,1 0 0,0 0 1,0 1-1,0-1 1,0 1-1,0-1 0,0 0 1,0 1-1,1 0 1,-1-1-1,1 1 1,-1-1-1,1 1 0,-1 0 1,1 0-1,0-1 1,0 1-1,0 3 0,0-4-63,1-1 0,0 1 0,0 0 1,-1-1-1,1 1 0,0-1 0,0 1 0,0 0 0,0-1 0,-1 0 0,1 1 0,0-1 0,0 0 0,0 1 0,0-1 0,0 0 0,0 0 0,0 0 0,0 0 0,0 0 0,0 0 0,0 0 0,0 0 0,0 0 0,0 0 0,0-1 0,2 0 0,32-5 232,-21 0-190,0-1-1,0 0 1,-1-1 0,0-1-1,-1 0 1,22-19 0,-13 7 12,-1 0 0,29-40 0,-40 49-15,0-2 0,-1 1 0,8-18 1,-37 49 97,1 9-70,0 2 0,-18 37-1,32-55-50,1 1 0,0-1 0,1 1 1,0 0-1,1 0 0,1 1 0,0-1 0,0 0 0,0 21 0,3-31-17,-1 0 0,0 0 0,0 0 0,1-1 0,-1 1 0,1 0 0,-1-1 0,1 1 0,0 0 0,0-1 0,0 1 0,-1-1 0,2 1 0,-1-1 0,0 1 0,0-1 0,0 0 0,1 0 0,-1 0 0,0 1 0,3 0 0,0 0 0,0 0 0,0-1 0,0 1 0,0-1 0,1 0 0,-1 0 0,0 0 0,9-1 0,-2 1 0,1-2 0,-1 0 0,0 0 0,1-1 0,-1 0 0,15-6 0,-11 1 0,0 0 0,-1-1 0,1 0 0,-2-1 0,19-15 0,-27 20 0,1-1 0,-1 0 0,0 0 0,0 0 0,-1-1 0,1 1 0,-1-1 0,0 0 0,-1 0 0,0-1 0,0 1 0,0-1 0,-1 0 0,3-11 0,-5 17 0,0 1 0,0-1 0,0 0 0,0 1 0,0-1 0,0 1 0,-1-1 0,1 1 0,0-1 0,0 1 0,-1-1 0,1 1 0,0-1 0,-1 1 0,1-1 0,0 1 0,-1-1 0,1 1 0,-1 0 0,1-1 0,-1 1 0,1 0 0,-1-1 0,1 1 0,-1 0 0,1 0 0,-1-1 0,0 1 0,1 0 0,-1 0 0,1 0 0,-1 0 0,1 0 0,-1 0 0,0 0 0,1 0 0,-1 0 0,1 0 0,-1 0 0,0 0 0,1 0 0,-1 0 0,1 1 0,-1-1 0,1 0 0,-1 0 0,0 1 0,-31 12 0,27-9 0,0-1 0,0 1 0,0 0 0,1 0 0,-1 1 0,1 0 0,0-1 0,1 1 0,-1 1 0,1-1 0,0 0 0,0 1 0,1 0 0,-1-1 0,1 1 0,1 0 0,-1 0 0,1 0 0,0 0 0,0 8 0,1-13 0,1 1 0,-1 0 0,1 0 0,0-1 0,0 1 0,0 0 0,0-1 0,0 1 0,0-1 0,0 1 0,0-1 0,1 0 0,-1 0 0,1 1 0,-1-1 0,1 0 0,-1 0 0,1 0 0,-1 0 0,1-1 0,0 1 0,0 0 0,-1-1 0,1 1 0,0-1 0,0 0 0,0 1 0,0-1 0,3 0 0,65 0 0,-56 0 0,-1-2-351,-1 1-1,1-2 1,-1 0-1,1 0 1,-1-1 0,0 0-1,-1-1 1,1-1-1,-1 0 1,0 0 0,0-1-1,-1-1 1,0 1 0,0-2-1,-1 1 1,13-16-1,-10 10-121,-1 0-1,-1-1 0,0 0 0,-1 0 0,-1-1 1,0 0-1,-1 0 0,-1-1 0,0 0 1,-1 0-1,3-24 0,-8 40 645,1 0-1,-1 0 1,0-1-1,0 1 1,0 0 0,0 0-1,0-1 1,0 1-1,0 0 1,0-1 0,0 1-1,0 0 1,-1 0-1,1 0 1,0-1 0,-1 1-1,-1-2 1,2 3-67,-1 0 1,1 0-1,-1 0 0,1 0 1,-1 0-1,1 0 1,-1 0-1,1 0 0,-1 0 1,0 0-1,1 0 1,-1 0-1,1 1 0,-1-1 1,1 0-1,-1 0 1,1 1-1,0-1 0,-1 0 1,1 1-1,-1-1 1,1 0-1,-1 1 0,1-1 1,0 1-1,-1 0 1,-27 39 2258,21-20-2129,1 0 0,1 0 0,0 0 1,1 0-1,2 1 0,0-1 0,1 1 0,1 0 0,1 0 0,3 21 0,-1-24-538,0 0 1,2 0-1,0 0 0,1 0 0,1-1 0,15 30 1,-22-47 268,0 0 0,0 0 1,0-1-1,0 1 1,0 0-1,0 0 1,1 0-1,-1 0 0,0 0 1,0 0-1,0 0 1,0 0-1,0 0 0,0 0 1,0-1-1,0 1 1,0 0-1,0 0 1,0 0-1,0 0 0,0 0 1,0 0-1,0 0 1,1 0-1,-1 0 1,0 0-1,0 0 0,0 0 1,0 0-1,0 0 1,0 0-1,0 0 1,0 0-1,0 0 0,1 0 1,-1 0-1,0 0 1,0 0-1,0 0 1,0 0-1,0 0 0,0 0 1,0 0-1,0 0 1,0 0-1,0 0 1,1 0-1,-1 0 0,0 0 1,0 0-1,0 0 1,0 1-1,-1-19-770,-8-24 293,-4 13 1534,-31-44 1,29 50-66,1 0 0,-21-50 1,35 73-932,0-1 1,-1 0-1,1 0 0,0 0 1,0 0-1,0 0 1,0 0-1,0 0 1,0 0-1,0 0 1,0 0-1,0 0 1,0 0-1,1 0 1,-1 0-1,0 0 1,1 0-1,-1 0 1,1 0-1,-1 0 1,1 1-1,-1-1 1,1 0-1,0 0 1,-1 1-1,1-1 0,0 0 1,-1 1-1,1-1 1,0 0-1,0 1 1,0-1-1,0 1 1,-1 0-1,1-1 1,0 1-1,0 0 1,0-1-1,0 1 1,0 0-1,0 0 1,0 0-1,0 0 1,0 0-1,2 0 1,61 0-2105,-43 1 263,27-1-4607,3 0-4687</inkml:trace>
</inkml:ink>
</file>

<file path=ppt/ink/ink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29.969"/>
    </inkml:context>
    <inkml:brush xml:id="br0">
      <inkml:brushProperty name="width" value="0.025" units="cm"/>
      <inkml:brushProperty name="height" value="0.025" units="cm"/>
    </inkml:brush>
  </inkml:definitions>
  <inkml:trace contextRef="#ctx0" brushRef="#br0">2880 258 15759,'-57'-36'714,"-1"2"1,-1 3-1,-2 2 1,-1 3-1,-123-33 1,103 43-709,-1 4 0,0 3 1,0 4-1,-1 4 1,1 3-1,0 4 0,0 4 1,0 3-1,2 4 0,-142 48 1,136-32 40,2 3 1,2 5-1,1 3 1,3 3-1,1 4 0,3 3 1,2 3-1,3 4 1,-93 103-1,104-96 71,3 2-1,4 3 1,3 1-1,-64 131 1,87-148-70,2 2 0,3 1 0,3 0 0,2 2 0,3-1 0,2 2 0,-2 84 0,13-114-9,1 1 0,2-1 0,1 0 1,2 0-1,1 0 0,1 0 0,2-1 1,1-1-1,2 0 0,1 0 0,1-1 1,2-1-1,1-1 0,1 0 0,1-2 1,2 0-1,0-1 0,2-1 0,29 23 0,1-5-2,1-2 0,2-2-1,2-3 1,1-3-1,2-2 1,87 29 0,-29-21 7,2-5 1,196 27-1,-186-43 75,1-7 1,0-5-1,1-6 0,-1-5 0,0-7 1,-1-5-1,-1-6 0,219-70 0,-200 40 199,-3-6 1,-3-6-1,197-122 0,-236 119-216,-2-4 0,-4-5 0,-3-4 0,158-175 0,-210 204-66,-2-2-1,-2-1 0,-3-2 1,-2-2-1,-3-1 1,39-106-1,-60 130-13,0 0 0,-3-1 0,-1 0-1,-2 0 1,1-62 0,-7 71 2,-1 0 0,-1 0-1,-2 0 1,0 1 0,-2 0 0,-2 0-1,0 1 1,-16-33 0,8 28 92,-2-1 0,0 2-1,-3 1 1,0 1 0,-2 0 0,-1 2 0,-36-31 0,23 27 17,-1 1-1,-2 3 1,-1 1 0,-86-39 0,47 33 16,-1 5 1,-1 3-1,-1 3 1,0 4-1,-172-10 0,139 21-53,0 6 0,0 5 0,0 4-1,1 6 1,-142 37 0,179-30-311,1 4 0,1 3-1,2 3 1,1 3 0,1 4 0,3 3 0,1 2 0,-85 74 0,68-40-2637,-128 151 1,37-5-4359,39-35-3312</inkml:trace>
</inkml:ink>
</file>

<file path=ppt/ink/ink6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0.607"/>
    </inkml:context>
    <inkml:brush xml:id="br0">
      <inkml:brushProperty name="width" value="0.025" units="cm"/>
      <inkml:brushProperty name="height" value="0.025" units="cm"/>
    </inkml:brush>
  </inkml:definitions>
  <inkml:trace contextRef="#ctx0" brushRef="#br0">209 122 8776,'2'-1'600,"-1"0"0,0-1 0,0 1 0,0-1 0,0 1-1,-1-1 1,1 1 0,0-1 0,-1 0 0,1 1 0,-1-1 0,1 0-1,-1 0 1,0 1 0,1-1 0,-1 0 0,0 0 0,0 1 0,-1-1-1,1 0 1,0 0 0,-1-2 0,0 3-265,0-1 1,0 1-1,-1 0 0,1 0 1,0-1-1,0 1 0,-1 0 1,1 0-1,-1 1 0,1-1 1,-1 0-1,1 0 0,-1 1 1,0-1-1,1 1 0,-1-1 0,0 1 1,-2-1-1,-5 1 41,0-1 0,-1 1-1,1 0 1,0 1 0,0 0 0,0 1-1,-17 5 1,18-5-354,0 1 0,0 0 0,0 1-1,0 0 1,1 0 0,-1 1 0,1 0 0,0 0-1,1 1 1,-1-1 0,-10 14 0,17-18-44,1-1 0,-1 1 0,0-1 0,1 1 1,-1 0-1,0-1 0,1 1 0,-1-1 0,1 1 0,-1-1 0,1 1 1,-1-1-1,1 1 0,-1-1 0,1 0 0,0 1 0,-1-1 0,1 0 1,-1 1-1,1-1 0,0 0 0,-1 0 0,1 0 0,0 0 1,-1 0-1,1 1 0,0-1 0,0 0 0,-1-1 0,1 1 0,0 0 1,-1 0-1,1 0 0,0 0 0,0-1 0,40 2 190,-33-1-211,33-2 65,-27 1-44,-1 0 0,1 1 0,0 0-1,-1 1 1,1 0 0,17 5-1,-29-5 20,-1 0 0,1-1 0,0 1 0,-1 0 0,1 0 0,-1 0 0,0 0 0,1 0 0,-1 1 0,0-1 0,0 0 0,1 0 0,-1 1 0,0-1 0,0 1 0,-1-1 0,1 1 0,0-1 0,0 1 0,-1 0 0,1-1 0,-1 1 0,1 0 0,-1 0 0,0-1 0,0 1 0,0 0 0,0 0 0,0-1 0,0 1 0,0 0 0,0 0 0,-1-1 0,1 1 0,-1 0 0,1-1 0,-1 1 0,-1 2 0,-2 5 181,0-1 1,0 0-1,0 0 1,-1 0-1,-1-1 1,-6 8-1,2-2-134,-1-1 0,-1-1-1,0 0 1,-19 13 0,27-24-44,7-7 0,9-9 0,35-33 0,-7 10 0,-2-2 0,-1-2 0,-2-1 0,32-56 0,-61 93-14,-3 9-22,-2 22-70,-8 37-10,3-38 147,0-3 9,0 0 0,2 0 0,0 0 1,2 0-1,2 38 0,-2-57-99,1 1-1,-1-1 1,0 0 0,0 0-1,1 0 1,-1 0 0,1 0-1,-1 0 1,1-1 0,-1 1-1,1 0 1,-1 0 0,1 0-1,0 0 1,0-1 0,-1 1-1,1 0 1,0 0 0,0-1-1,0 1 1,0-1 0,0 1-1,0-1 1,0 1 0,0-1-1,0 0 1,0 1 0,0-1-1,0 0 1,0 0 0,0 0 0,0 0-1,0 0 1,0 0 0,0 0-1,0 0 1,0 0 0,0 0-1,0-1 1,0 1 0,0 0-1,0-1 1,2 0 0,0 0-357,0 0 1,0-1 0,0 1 0,-1-1 0,1 1 0,0-1-1,0 0 1,-1 0 0,0-1 0,1 1 0,-1 0 0,4-6-1,6-21-7057,-3-6-5137</inkml:trace>
</inkml:ink>
</file>

<file path=ppt/ink/ink6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0.966"/>
    </inkml:context>
    <inkml:brush xml:id="br0">
      <inkml:brushProperty name="width" value="0.025" units="cm"/>
      <inkml:brushProperty name="height" value="0.025" units="cm"/>
    </inkml:brush>
  </inkml:definitions>
  <inkml:trace contextRef="#ctx0" brushRef="#br0">0 1 10410,'0'0'7239,"17"65"-8264,4-38-993,4 1-1473,5-4-3236</inkml:trace>
</inkml:ink>
</file>

<file path=ppt/ink/ink6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1.295"/>
    </inkml:context>
    <inkml:brush xml:id="br0">
      <inkml:brushProperty name="width" value="0.025" units="cm"/>
      <inkml:brushProperty name="height" value="0.025" units="cm"/>
    </inkml:brush>
  </inkml:definitions>
  <inkml:trace contextRef="#ctx0" brushRef="#br0">42 387 10218,'0'0'15129,"-5"7"-14350,4-5-756,-25 42 839,25-41-774,-1 1 0,1-1 0,0 1 0,0-1 0,0 1 0,0 0 0,0-1 0,1 1 0,0 0 0,0 0 0,0-1 0,0 1 0,0 0 0,2 3 0,-1-5-72,0-1 1,0 0 0,0 1-1,0-1 1,1 0 0,-1 0-1,0 0 1,1 0 0,-1 0-1,1 0 1,-1 0 0,1 0-1,0-1 1,-1 1 0,1-1-1,0 1 1,-1-1 0,1 0-1,0 1 1,0-1 0,-1 0-1,1 0 1,0 0 0,0 0-1,-1-1 1,1 1 0,0 0-1,0-1 1,1 0 0,54-15 369,-39 7-284,-1 0 1,-1-1-1,0-1 0,0 0 0,-1-1 1,0-1-1,-1 0 0,-1-1 1,0 0-1,-1-1 0,0-1 0,-1 0 1,-1-1-1,-1 1 0,0-2 1,-1 1-1,-1-1 0,-1-1 0,-1 1 1,0-1-1,-1 0 0,-1 0 1,-1 0-1,0-27 0,-2 42-119,0 1 1,0-1-1,0 1 1,-1-1-1,1 1 1,-1-1-1,0 1 0,0-1 1,0 1-1,0 0 1,-1-1-1,1 1 1,-1 0-1,0 0 0,0 0 1,0 0-1,0 1 1,0-1-1,-1 0 1,1 1-1,-1 0 0,0-1 1,0 1-1,0 0 1,0 1-1,0-1 1,0 0-1,0 1 0,0 0 1,-1 0-1,1 0 1,-1 0-1,1 0 1,-1 1-1,1-1 0,-1 1 1,1 0-1,-1 0 1,1 0-1,-1 1 1,1-1-1,-1 1 0,1 0 1,-1 0-1,1 0 1,0 0-1,-5 3 1,-7 4 107,0 1 0,1 1 0,0 0 0,1 1 0,0 1 1,0 0-1,2 0 0,-1 1 0,1 1 0,1 0 0,1 0 1,-9 18-1,16-29-68,1 0 0,0-1 0,0 1 1,0 0-1,0 0 0,1 0 0,-1 0 0,1 0 1,0 0-1,-1 0 0,2 0 0,-1 0 0,0 0 1,0 0-1,1 0 0,0 0 0,-1 0 0,1 0 1,0-1-1,1 1 0,-1 0 0,0 0 0,1-1 1,0 1-1,-1-1 0,1 0 0,0 1 0,0-1 1,0 0-1,5 3 0,5 4-592,1-1-1,0-1 1,0 0 0,0-1 0,18 6-1,4 2-3561,0 2-2403</inkml:trace>
</inkml:ink>
</file>

<file path=ppt/ink/ink6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1.715"/>
    </inkml:context>
    <inkml:brush xml:id="br0">
      <inkml:brushProperty name="width" value="0.025" units="cm"/>
      <inkml:brushProperty name="height" value="0.025" units="cm"/>
    </inkml:brush>
  </inkml:definitions>
  <inkml:trace contextRef="#ctx0" brushRef="#br0">26 0 6919,'0'0'21236,"-3"8"-19421,1-2-1628,-2 7 155,-1 0-1,2 1 0,0-1 0,-2 21 1,5-32-319,0 0 1,-1 1 0,1-1 0,0 0 0,0 1-1,0-1 1,1 0 0,-1 0 0,1 1-1,-1-1 1,1 0 0,0 0 0,-1 0 0,1 0-1,0 0 1,1 0 0,-1 0 0,0 0-1,0 0 1,1 0 0,-1 0 0,1-1-1,0 1 1,-1-1 0,1 1 0,0-1 0,0 0-1,0 0 1,0 0 0,0 0 0,0 0-1,0 0 1,1 0 0,-1-1 0,0 1 0,0-1-1,3 1 1,11-1-24,-1 0 0,0-1 0,0-1 0,0 0 0,0-2 0,-1 1 0,1-2 0,-1 0 0,0 0 0,0-1 0,0-1 0,13-10 0,1 3 0,43-17 0,-71 31 0,1 0 0,0 0 0,-1 0 0,1 0 0,-1 1 0,1-1 0,-1 0 0,1 0 0,0 0 0,-1 1 0,1-1 0,-1 0 0,1 1 0,-1-1 0,0 0 0,1 1 0,-1-1 0,1 0 0,-1 1 0,1-1 0,-1 1 0,0-1 0,1 1 0,-1-1 0,0 1 0,0-1 0,1 1 0,-1-1 0,0 1 0,0 0 0,0-1 0,0 1 0,0-1 0,0 1 0,0 0 0,0-1 0,0 1 0,0 0 0,3 39 0,-1-16 0,-2-23-82,0 0 1,0 1-1,0-1 0,1 0 1,-1 0-1,0 0 1,1 0-1,-1 0 0,0 0 1,1 0-1,-1 0 0,1 0 1,0 0-1,-1 0 0,1 0 1,0 0-1,0 0 0,-1 0 1,1 0-1,0-1 1,0 1-1,0 0 0,0-1 1,0 1-1,0-1 0,0 1 1,0-1-1,0 1 0,1-1 1,-1 0-1,0 0 0,0 1 1,0-1-1,0 0 1,0 0-1,1 0 0,-1 0 1,0 0-1,0-1 0,0 1 1,0 0-1,0 0 0,0-1 1,1 1-1,-1-1 0,0 1 1,0-1-1,0 1 1,0-1-1,0 0 0,1 0 1,2-2-689,0 0 1,1 0-1,-1-1 0,-1 1 1,1-1-1,0 0 1,-1 0-1,0 0 0,0 0 1,4-8-1,2-15-9196</inkml:trace>
</inkml:ink>
</file>

<file path=ppt/ink/ink6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2.041"/>
    </inkml:context>
    <inkml:brush xml:id="br0">
      <inkml:brushProperty name="width" value="0.025" units="cm"/>
      <inkml:brushProperty name="height" value="0.025" units="cm"/>
    </inkml:brush>
  </inkml:definitions>
  <inkml:trace contextRef="#ctx0" brushRef="#br0">0 0 20852,'0'0'10185,"65"60"-29787</inkml:trace>
</inkml:ink>
</file>

<file path=ppt/ink/ink6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2.478"/>
    </inkml:context>
    <inkml:brush xml:id="br0">
      <inkml:brushProperty name="width" value="0.025" units="cm"/>
      <inkml:brushProperty name="height" value="0.025" units="cm"/>
    </inkml:brush>
  </inkml:definitions>
  <inkml:trace contextRef="#ctx0" brushRef="#br0">91 133 22838,'0'0'9192,"-8"-5"-8514,5 4-664,2-1-13,0 1 0,-1 0 0,1 0 0,-1 0 0,1 0 0,0 0 0,-1 0 0,0 1 0,1-1 0,-1 0 0,1 1 0,-1-1 0,0 1 0,1 0 0,-1 0-1,0-1 1,0 1 0,1 0 0,-1 0 0,0 1 0,1-1 0,-1 0 0,0 0 0,1 1 0,-1-1 0,0 1 0,1 0 0,-1-1 0,1 1 0,-1 0 0,1 0 0,-1 0 0,1 0 0,0 0 0,-1 0 0,1 0 0,0 1 0,0-1 0,0 0 0,0 1 0,0-1 0,0 1 0,0-1 0,1 1 0,-2 3 0,0-2-1,0 0 0,1 0 0,-1 0 0,1 1 0,0-1 0,0 0 0,0 1 0,0-1 0,0 1 0,1 0 0,0-1 0,0 1 0,0 4 0,0-7 0,1 1 0,0-1 0,0 0 0,-1 0 0,1 1 0,0-1 0,0 0 0,0 0 0,0 0 0,0 0 0,0 0 0,1 0 0,-1 0 0,0 0 0,0-1 0,1 1 0,-1 0 0,1-1 0,-1 1 0,0-1 0,1 1 0,-1-1 0,1 0 0,-1 0 0,1 0 0,-1 0 0,1 0 0,-1 0 0,1 0 0,-1 0 0,1 0 0,2-1 0,5-1 0,0 0 0,-1-1 0,1 0 0,0 0 0,-1 0 0,0-1 0,0-1 0,0 1 0,0-1 0,-1-1 0,0 1 0,0-1 0,0-1 0,6-7 0,14-17 0,40-58 0,-63 84 0,9-12 0,-10 17 0,-14 31 0,9-26 0,-4 10 0,1 0 0,1 0 0,0 1 0,1 0 0,0 0 0,1 0 0,1 0 0,1 19 0,1-33 0,0 0 0,-1 0 0,1 0 0,0 0 0,0 0 0,0 0 0,0 0 0,1 0 0,-1 0 0,0 0 0,1-1 0,-1 1 0,1-1 0,0 1 0,0-1 0,-1 1 0,1-1 0,0 0 0,0 0 0,0 0 0,0 0 0,0 0 0,0-1 0,1 1 0,-1-1 0,0 1 0,0-1 0,0 0 0,1 1 0,-1-1 0,4-1 0,4 2 0,1-1 0,0-1 0,-1 0 0,1 0 0,15-4 0,-13 0 0,1-1 0,-1 0 0,0-1 0,-1-1 0,0 1 0,0-2 0,-1 0 0,15-15 0,-31 68 0,5-42 0,-1 4 0,1 1 0,-1-1 0,1 1 0,1-1 0,-1 1 0,3 7 0,-3-12 0,1-1 0,-1 0 0,1 0 0,-1 0 0,1 0 0,-1 0 0,1 0 0,0 0 0,0 0 0,0 0 0,0 0 0,-1 0 0,1-1 0,0 1 0,0 0 0,1 0 0,-1-1 0,0 1 0,0-1 0,0 1 0,0-1 0,0 1 0,1-1 0,-1 0 0,0 0 0,0 0 0,1 0 0,-1 1 0,0-1 0,0-1 0,1 1 0,-1 0 0,0 0 0,0 0 0,0-1 0,1 1 0,-1-1 0,0 1 0,2-2 0,0 1 0,0-1 0,0 1 0,0-1 0,0 0 0,0 0 0,0-1 0,-1 1 0,1-1 0,-1 1 0,1-1 0,-1 0 0,0 0 0,0 0 0,0 0 0,-1 0 0,1 0 0,-1 0 0,1-1 0,-1 1 0,1-5 0,1-5 0,0-1 0,0 0 0,0-24 0,-3 18 0,0 15 0,-1-1 0,1 1 0,0 0 0,1-1 0,-1 1 0,1 0 0,0 0 0,0-1 0,1 1 0,2-5 0,-3 9-11,0 0 0,0 0-1,0 0 1,1 1 0,-1-1 0,0 1 0,0-1 0,1 1-1,-1-1 1,0 1 0,1 0 0,-1 0 0,1-1 0,-1 1-1,0 0 1,1 0 0,-1 1 0,1-1 0,-1 0-1,2 1 1,35 8-1490,-27-6 189,29 4-5324,8-4-3699</inkml:trace>
</inkml:ink>
</file>

<file path=ppt/ink/ink6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3.100"/>
    </inkml:context>
    <inkml:brush xml:id="br0">
      <inkml:brushProperty name="width" value="0.025" units="cm"/>
      <inkml:brushProperty name="height" value="0.025" units="cm"/>
    </inkml:brush>
  </inkml:definitions>
  <inkml:trace contextRef="#ctx0" brushRef="#br0">0 0 21877,'0'0'7612,"2"14"-6613,7 74 140,-7 168 1,-2-255-1140,0-1 0,1 1 0,-1 0 0,0-1 0,1 1 0,-1-1 0,1 1 0,-1-1 0,1 1 0,-1-1 0,1 0 0,-1 1 0,1-1 0,0 1 0,-1-1 0,1 0 0,0 0 0,-1 1 0,1-1 0,0 0 0,-1 0 0,1 0 0,0 0 0,-1 0 0,1 0 0,0 0 0,-1 0 0,1 0 0,0 0 0,-1 0 0,1 0 0,0 0 0,-1-1 0,1 1 0,0 0 0,-1 0 0,1-1 0,0 1 0,-1-1 0,100-23-2594,-73 16-770,43-19 1,-31 6-6502</inkml:trace>
</inkml:ink>
</file>

<file path=ppt/ink/ink6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3.599"/>
    </inkml:context>
    <inkml:brush xml:id="br0">
      <inkml:brushProperty name="width" value="0.025" units="cm"/>
      <inkml:brushProperty name="height" value="0.025" units="cm"/>
    </inkml:brush>
  </inkml:definitions>
  <inkml:trace contextRef="#ctx0" brushRef="#br0">77 47 21524,'0'0'6022,"-7"11"-5435,1-3-488,2-1-71,0-1-1,0 1 1,0 0-1,1 0 1,0 0-1,1 0 1,-1 0-1,1 1 0,-1 8 1,-10 54 32,7-44 13,1 1-1,-3 47 1,21-83 1213,-2-4-1212,-1-1-1,-1 0 1,0 0-1,0-1 1,-2 0-1,0-1 0,0 0 1,-2 0-1,0 0 1,0 0-1,-2-1 1,0 0-1,-1 0 1,-1 0-1,0 0 1,-4-33-1,3 48-101,0 1-1,0-1 0,-1 0 0,1 0 0,0 1 1,-1-1-1,1 0 0,-1 0 0,0 1 1,0-1-1,1 1 0,-1-1 0,0 1 0,0-1 1,0 1-1,-3-3 0,3 4 11,1-1 0,-1 1-1,0 0 1,0-1 0,0 1 0,0 0-1,1 0 1,-1 0 0,0-1 0,0 1-1,0 0 1,0 0 0,0 0-1,0 0 1,1 1 0,-1-1 0,0 0-1,0 0 1,0 0 0,0 1 0,0-1-1,1 0 1,-2 2 0,-1-1 11,0 2 0,0-1 1,0 0-1,1 0 0,-1 1 0,1-1 1,0 1-1,0 0 0,0 0 0,0 0 0,0 0 1,0 0-1,1 0 0,0 0 0,-2 4 1,2-4 0,0-1 1,1 1-1,-1-1 1,0 1 0,1-1-1,-1 1 1,1 0 0,0-1-1,0 1 1,0-1-1,0 1 1,1 0 0,-1-1-1,1 1 1,-1-1-1,1 1 1,0-1 0,0 1-1,0-1 1,0 1 0,1-1-1,-1 0 1,0 0-1,1 0 1,3 4 0,-1-4 40,1 1 1,0-1 0,-1 0 0,1 0 0,0-1 0,0 0-1,0 1 1,0-2 0,0 1 0,1-1 0,-1 1-1,8-2 1,-1 0 67,0 0 1,0-1-1,0-1 0,0 0 0,-1 0 0,1-1 0,-1-1 0,0 0 0,0 0 0,-1-1 1,0 0-1,0-1 0,0 0 0,0-1 0,-1 0 0,-1-1 0,1 1 0,7-12 0,-12 24-1845,-2 15 1301,-3 20 521,-8 22-242,4-32-106,1 1 0,0 57 0,11-57-3992,9-17-2445,9-11-6129</inkml:trace>
</inkml:ink>
</file>

<file path=ppt/ink/ink6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4.134"/>
    </inkml:context>
    <inkml:brush xml:id="br0">
      <inkml:brushProperty name="width" value="0.025" units="cm"/>
      <inkml:brushProperty name="height" value="0.025" units="cm"/>
    </inkml:brush>
  </inkml:definitions>
  <inkml:trace contextRef="#ctx0" brushRef="#br0">0 42 18481,'0'0'10667,"80"-2"-9931,-36-6-640,5 4-576,-4-3-2050,-1-1-1923,-8-5-2978</inkml:trace>
</inkml:ink>
</file>

<file path=ppt/ink/ink6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4.477"/>
    </inkml:context>
    <inkml:brush xml:id="br0">
      <inkml:brushProperty name="width" value="0.025" units="cm"/>
      <inkml:brushProperty name="height" value="0.025" units="cm"/>
    </inkml:brush>
  </inkml:definitions>
  <inkml:trace contextRef="#ctx0" brushRef="#br0">74 0 16624,'0'0'3277,"-7"9"-1189,-1 0-1854,1 1 0,1-1 0,0 2 0,0-1 0,1 1 0,0-1 0,1 1 0,0 1 0,1-1 0,0 1 1,1-1-1,-2 19 0,3-12-55,-1 6 130,1 1-1,5 47 1,-4-71-267,0 1 1,1-1-1,-1 1 1,1-1-1,-1 1 1,1-1-1,-1 0 1,1 1 0,0-1-1,0 0 1,0 1-1,-1-1 1,1 0-1,0 0 1,1 0-1,-1 0 1,0 0-1,0 0 1,0 0-1,1 0 1,-1-1-1,0 1 1,1 0-1,-1-1 1,0 1 0,1-1-1,-1 0 1,1 1-1,-1-1 1,1 0-1,-1 0 1,1 0-1,-1 0 1,1 0-1,-1 0 1,1 0-1,-1 0 1,1-1-1,-1 1 1,2-1-1,4-1 182,0 0 0,0-1 0,-1 1 0,1-1-1,-1 0 1,0-1 0,8-5 0,12-12-39,-1 0 1,30-34 0,-45 43-229,0 0 0,0-1 0,-2 0 0,1 0 0,-2-1 0,0 0 0,7-17 0,-14 20-3790,-8 18 1266,-13 18-2325,21-25 4733,-18 23-6263</inkml:trace>
</inkml:ink>
</file>

<file path=ppt/ink/ink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7.070"/>
    </inkml:context>
    <inkml:brush xml:id="br0">
      <inkml:brushProperty name="width" value="0.025" units="cm"/>
      <inkml:brushProperty name="height" value="0.025" units="cm"/>
    </inkml:brush>
  </inkml:definitions>
  <inkml:trace contextRef="#ctx0" brushRef="#br0">42 177 12107,'0'0'5275,"2"-10"-2334,-1 6-3132,4-30 3701,-3 32-1156,-4 28-1573,-47 443 116,49-449-914,2-19-495,10-29-900,-3 4 1079,82-202-6142,-52 84 3943,-25 47 3975,-18 107 3078,-14 61-3565,12-28-432,1 0 0,3 0 0,2 0 1,9 82-1,-8-119-445,1 1 0,0-1 0,1 0 0,0 1 0,0-1 0,0-1 0,1 1 0,5 7 0,-8-13-30,1 0-1,-1-1 1,0 1 0,1-1-1,-1 1 1,1-1 0,-1 0-1,1 1 1,0-1 0,-1 0 0,1 0-1,0 0 1,0 0 0,0-1-1,0 1 1,0 0 0,0-1-1,0 0 1,0 1 0,0-1-1,0 0 1,0 0 0,0 0-1,0 0 1,0 0 0,0-1-1,0 1 1,0 0 0,0-1 0,0 0-1,0 1 1,0-1 0,0 0-1,0 0 1,-1 0 0,1 0-1,0 0 1,-1-1 0,4-2-1,7-6 305,-1-1-1,0-1 0,0 0 1,-1 0-1,-1-1 0,0 0 0,14-28 1,-8 10-60,-2 0 1,17-57 0,-22 56-176,-1-1 0,5-60 0,-11 80-107,0 1 0,-2-1 0,1 0 0,-2 0 0,1 1 0,-2-1 0,0 0 0,0 1 0,-1 0 0,-7-15 0,10 26-43,1-1-1,0 1 1,-1 0-1,1 0 1,-1 0-1,1 0 1,-1 0-1,0 0 1,0 0-1,1 0 1,-1 0-1,0 0 1,0 1-1,0-1 1,0 0-1,0 0 1,0 1-1,0-1 1,0 1-1,0-1 1,0 1-1,0-1 1,-1 1-1,1 0 1,0-1-1,0 1 1,0 0-1,0 0 1,-1 0-1,1 0 1,0 0-1,0 0 1,0 0-1,-1 0 1,1 1-1,0-1 1,0 0-1,0 1 1,0-1-1,-1 1 1,1-1-1,-1 2 1,1-1-79,0 0 1,-1 0-1,1 0 1,0 1 0,0-1-1,1 0 1,-1 0-1,0 1 1,0-1-1,1 1 1,-1-1 0,0 0-1,1 1 1,0-1-1,-1 1 1,1 0-1,0-1 1,0 1 0,0-1-1,0 1 1,0-1-1,0 1 1,0-1-1,0 1 1,1 0 0,-1-1-1,1 1 1,-1-1-1,1 0 1,0 3-1,3-3-5334,4-1-2546</inkml:trace>
</inkml:ink>
</file>

<file path=ppt/ink/ink6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4.866"/>
    </inkml:context>
    <inkml:brush xml:id="br0">
      <inkml:brushProperty name="width" value="0.025" units="cm"/>
      <inkml:brushProperty name="height" value="0.025" units="cm"/>
    </inkml:brush>
  </inkml:definitions>
  <inkml:trace contextRef="#ctx0" brushRef="#br0">1 140 11435,'0'0'10266,"12"4"-8569,-8-3-1564,4 2-39,-1 0-1,1-1 0,0 0 0,-1-1 0,1 0 0,0 0 0,0-1 0,0 0 0,0 0 0,0-1 0,0 0 0,0 0 0,8-3 0,-3-1-153,0-2 0,0 0 0,-1 0 0,0-1-1,18-15 1,-26 19 12,1 0 0,-1 0 0,0 0 0,0 0-1,0-1 1,-1 1 0,0-1 0,0 0 0,0 0 0,0 0-1,-1 0 1,0-1 0,0 1 0,0-1 0,-1 1 0,2-12-1,-30 49-853,25-28 950,-3 4 137,1-1 0,-1 1-1,2 0 1,-1 0 0,1 0-1,0 0 1,1 1 0,0-1 0,-1 11-1,3-18-166,0-1-1,0 0 1,0 1-1,0-1 1,1 1-1,-1-1 0,0 1 1,0-1-1,1 0 1,-1 1-1,0-1 1,1 0-1,-1 1 0,1-1 1,-1 0-1,0 0 1,1 1-1,-1-1 1,1 0-1,-1 0 1,0 0-1,1 1 0,-1-1 1,1 0-1,-1 0 1,1 0-1,-1 0 1,1 0-1,-1 0 0,1 0 1,-1 0-1,1 0 1,-1 0-1,1 0 1,19-3 359,-8-2-286,-1 1-1,0-1 1,0-1 0,0 0-1,13-11 1,-16 12-205,-1-1 0,1 1 0,0 1 0,0-1 1,0 1-1,0 0 0,1 1 0,0 0 0,0 1 0,0 0 1,12-2-1,-20 4 104,0 1 0,-1-1 0,1 1 0,-1-1 0,1 0 0,-1 1 0,1-1 0,-1 1 0,1-1 1,-1 1-1,0 0 0,1-1 0,-1 1 0,0-1 0,1 1 0,-1 0 0,0-1 0,0 1 0,1 0 0,-1-1 0,0 1 0,0 0 0,0-1 0,0 1 1,0 0-1,0-1 0,0 2 0,0 28 133,0-20-70,0-8-74,0 0-1,0 0 1,0 0-1,1 0 1,-1 0-1,1 0 1,-1 0-1,1 0 1,0-1-1,0 1 1,-1 0-1,1 0 1,1-1-1,-1 1 1,0-1-1,0 1 1,1-1 0,-1 1-1,0-1 1,1 0-1,0 0 1,-1 1-1,1-1 1,0 0-1,-1-1 1,4 2-1,23 2-2775,2-12-3301,-9-5-1323</inkml:trace>
</inkml:ink>
</file>

<file path=ppt/ink/ink6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5.227"/>
    </inkml:context>
    <inkml:brush xml:id="br0">
      <inkml:brushProperty name="width" value="0.025" units="cm"/>
      <inkml:brushProperty name="height" value="0.025" units="cm"/>
    </inkml:brush>
  </inkml:definitions>
  <inkml:trace contextRef="#ctx0" brushRef="#br0">25 28 128,'0'0'19571,"-3"9"-18664,-1-1-644,1 0-137,0 0 1,0 0 0,1 0 0,-3 17 0,4-23-127,1-1 0,0 1 0,0-1 0,0 1 0,0-1 1,0 1-1,0 0 0,0-1 0,1 1 0,-1-1 0,1 1 0,-1-1 1,1 0-1,-1 1 0,1-1 0,0 1 0,0-1 0,-1 0 1,1 1-1,0-1 0,0 0 0,1 0 0,-1 0 0,0 0 0,0 0 1,0 0-1,1 0 0,-1 0 0,0-1 0,1 1 0,-1 0 1,1-1-1,-1 1 0,1-1 0,-1 0 0,3 1 0,7 0 161,1 0 0,-1-1 0,0 0 0,0-1-1,1-1 1,-1 1 0,0-2 0,0 0 0,-1 0 0,20-9-1,-13 5-93,-1-1 0,0-1 0,-1-1 0,0 0-1,-1-1 1,15-13 0,-28 23-10,0 0 0,1 0 1,-1-1-1,0 1 0,1 0 0,-1-1 0,0 1 0,0 0 0,0-1 1,0 0-1,-1 1 0,1-1 0,0 1 0,-1-1 0,1 0 1,-1 1-1,1-5 0,-1 6-21,0-1 0,-1 0 0,1 0 0,-1 1-1,1-1 1,0 0 0,-1 1 0,1-1 0,-1 1 0,1-1 0,-1 1 0,0-1 0,1 1 0,-1-1 0,0 1 0,1-1-1,-1 1 1,0 0 0,1-1 0,-1 1 0,0 0 0,0-1 0,1 1 0,-1 0 0,0 0 0,-1 0 0,-3-1 5,0 1 0,0 0 0,0 0 0,0 1 1,0-1-1,0 1 0,1 0 0,-1 0 1,0 0-1,0 1 0,-5 2 0,3 0 143,1 0-1,-1 0 1,1 1-1,-1 0 1,1 0-1,0 1 1,1-1-1,0 1 1,0 0 0,0 1-1,0-1 1,1 1-1,0 0 1,1 0-1,-1 0 1,1 1-1,1-1 1,-1 1-1,1 0 1,-1 10-1,3-16-143,0-1 0,1 1 0,-1-1 0,0 0 0,1 1 0,-1-1 0,0 1 0,1-1 0,0 0 0,-1 1 0,1-1 0,0 0 0,0 0 0,0 0 0,0 1 0,-1-1 0,2 0-1,-1 0 1,0 0 0,0 0 0,2 1 0,37 13 631,-20-12-888,1-1-1,24 0 1,-43-2 110,30-1-3283,-2-1-3924</inkml:trace>
</inkml:ink>
</file>

<file path=ppt/ink/ink6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8.496"/>
    </inkml:context>
    <inkml:brush xml:id="br0">
      <inkml:brushProperty name="width" value="0.025" units="cm"/>
      <inkml:brushProperty name="height" value="0.025" units="cm"/>
    </inkml:brush>
  </inkml:definitions>
  <inkml:trace contextRef="#ctx0" brushRef="#br0">38 93 20083,'0'0'8483,"-2"14"-8462,-3 12 41,-7 43 78,-6 104 0,18-173-113,0 0 1,0 0 0,1 0-1,-1 0 1,0 0 0,0 1-1,1-1 1,-1 0 0,0 0-1,1 0 1,-1 0 0,0 0-1,0 0 1,1 0 0,-1 0-1,0 0 1,0 0 0,1 0-1,-1 0 1,0 0 0,1-1-1,-1 1 1,0 0-1,0 0 1,1 0 0,-1 0-1,0 0 1,0 0 0,0-1-1,1 1 1,-1 0 0,0 0-1,0 0 1,0-1 0,1 1-1,-1 0 1,0 0 0,0 0-1,0-1 1,0 1 0,0 0-1,1-1 1,-1 1 0,0 0-1,0-1 1,11-11 552,-2-3-536,-1-1 0,-1-1-1,0 1 1,-1-1 0,-1 0 0,-1 0 0,0-1-1,-1 1 1,-1-1 0,-1 0 0,0 0-1,-1 0 1,-1 0 0,-6-28 0,2 34-572,2 22 166,3-8 353,0 1 1,0-1-1,0 0 1,0 0-1,0 0 0,1 0 1,-1 0-1,1 0 1,-1 0-1,1 0 1,0 0-1,0 0 0,0 0 1,0 0-1,0-1 1,2 4-1,1-3 17,0 1 0,1-1 0,-1 0 0,0 0 0,1-1 0,0 0 0,-1 1 0,1-1 0,0-1 0,-1 1 0,1-1-1,0 0 1,0 0 0,-1 0 0,1 0 0,6-2 0,3-1 52,1 0 0,-1-1-1,26-10 1,-16 3 61,-2-1 1,1-1 0,-2-1 0,38-31-1,-59 45-127,0-1-1,0 1 1,0 0-1,1 0 1,-1 0-1,0 0 1,0-1-1,0 1 1,1 0-1,-1 0 0,0 0 1,0 0-1,0 0 1,1 0-1,-1-1 1,0 1-1,0 0 1,1 0-1,-1 0 1,0 0-1,0 0 1,1 0-1,-1 0 1,0 0-1,0 0 0,0 0 1,1 0-1,-1 0 1,0 0-1,0 1 1,1-1-1,-1 0 1,0 0-1,0 0 1,0 0-1,1 0 1,-1 0-1,0 0 0,0 1 1,0-1-1,1 0 1,-1 0-1,0 0 1,0 1-1,0-1 1,0 0-1,0 0 1,1 0-1,-1 1 1,0-1-1,0 0 1,0 0-1,0 0 0,0 1 1,0-1-1,0 0 1,0 0-1,0 1 1,0-1-1,0 1 1,0 26-235,-9 34 160,8-58 85,-4 19 7,0 1-1,2-1 1,0 1 0,2 0 0,0 0 0,3 24 0,-1-45-84,-1 1-1,1-1 1,-1 0 0,1 0 0,0 0-1,0 0 1,0 0 0,0 0 0,0 0-1,1 0 1,-1-1 0,0 1 0,1 0-1,0-1 1,1 2 0,19 5-6047,-17-9-292</inkml:trace>
</inkml:ink>
</file>

<file path=ppt/ink/ink6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8.827"/>
    </inkml:context>
    <inkml:brush xml:id="br0">
      <inkml:brushProperty name="width" value="0.025" units="cm"/>
      <inkml:brushProperty name="height" value="0.025" units="cm"/>
    </inkml:brush>
  </inkml:definitions>
  <inkml:trace contextRef="#ctx0" brushRef="#br0">0 31 17873,'0'0'7335,"9"2"-5888,16 3-968,0-2 0,1-1 1,-1-1-1,27-3 0,114-14 2346,-48 3-1934,83 2-4704,100 10-7956,-170 1 8256,-118 0-2664</inkml:trace>
</inkml:ink>
</file>

<file path=ppt/ink/ink6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9.159"/>
    </inkml:context>
    <inkml:brush xml:id="br0">
      <inkml:brushProperty name="width" value="0.025" units="cm"/>
      <inkml:brushProperty name="height" value="0.025" units="cm"/>
    </inkml:brush>
  </inkml:definitions>
  <inkml:trace contextRef="#ctx0" brushRef="#br0">44 0 9001,'0'0'11627,"2"48"-8424,-2-17-513,0 10-672,0 6-1025,-7 7-641,0 1-288,1 0-256,4-5-993,-2-8-1538,2-8 962,1-9-449,-4-9-321,3-9-2145,-8-7-3972</inkml:trace>
</inkml:ink>
</file>

<file path=ppt/ink/ink6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9.504"/>
    </inkml:context>
    <inkml:brush xml:id="br0">
      <inkml:brushProperty name="width" value="0.025" units="cm"/>
      <inkml:brushProperty name="height" value="0.025" units="cm"/>
    </inkml:brush>
  </inkml:definitions>
  <inkml:trace contextRef="#ctx0" brushRef="#br0">2 138 7623,'0'-9'9081,"0"5"-8698,-1 0 0,1 0 0,0 0 0,0-1 0,0 1 1,1 0-1,-1 0 0,1 0 0,0 0 0,0 0 0,0 1 0,1-1 0,-1 0 0,1 0 1,0 1-1,0-1 0,0 1 0,1 0 0,-1-1 0,1 1 0,0 0 0,0 1 1,0-1-1,0 0 0,0 1 0,1 0 0,-1 0 0,1 0 0,6-3 0,17-2 89,0 1 0,0 1 0,1 2-1,-1 0 1,1 2 0,45 4 0,-44-2-315,-17-2-169,0 1 0,1 1 0,-1 0 0,0 1 0,0 0 0,0 0 0,0 2 0,-1-1 0,1 2 1,-1-1-1,0 2 0,15 8 0,-24-13-8,-1 0 1,1 0 0,-1 0-1,0 1 1,1-1 0,-1 0-1,0 0 1,0 1-1,0-1 1,0 1 0,0-1-1,0 1 1,0 0-1,-1-1 1,1 1 0,-1 0-1,1-1 1,-1 1 0,1 0-1,-1-1 1,0 1-1,0 0 1,0 0 0,0 0-1,0-1 1,-1 4-1,0-2 41,-1 0 0,1 0-1,-1 0 1,0 0 0,0-1-1,0 1 1,0-1 0,-1 1-1,1-1 1,-1 0 0,1 0 0,-1 0-1,-3 2 1,-10 5 209,0-1 1,-1 0-1,1-2 1,-19 6-1,13-5-194,0-1 0,0 0 0,-1-2 0,0-1 0,1 0 0,-1-2 0,-25-2 0,48 1-142,0-1-1,0 0 0,0 0 0,0 0 0,1 1 1,-1-1-1,0 0 0,0 0 0,1 0 1,-1 1-1,1-1 0,-1 0 0,1 1 1,-1-1-1,1 0 0,-1 1 0,1-1 0,0 1 1,0-2-1,13-8-1993,1 1-1,0 1 1,0 0 0,18-7 0,-10 5-1519,31-12-6780</inkml:trace>
</inkml:ink>
</file>

<file path=ppt/ink/ink6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9.866"/>
    </inkml:context>
    <inkml:brush xml:id="br0">
      <inkml:brushProperty name="width" value="0.025" units="cm"/>
      <inkml:brushProperty name="height" value="0.025" units="cm"/>
    </inkml:brush>
  </inkml:definitions>
  <inkml:trace contextRef="#ctx0" brushRef="#br0">73 33 16207,'0'0'16015,"83"-14"-15470,-46 6-545,5 3 0,-1 1 0,-3 3 0,-5 1-1569,-7 0-834,-10 1-2818,-6 5-1953</inkml:trace>
  <inkml:trace contextRef="#ctx0" brushRef="#br0" timeOffset="1">1 178 20595,'0'0'4869,"49"2"-2659,3-9-576,2-3-769,7-3-545,-2 0-256,-5 7-64,-6 2-769,-7 2-2370,-2 0-3843,-3 1-5094</inkml:trace>
</inkml:ink>
</file>

<file path=ppt/ink/ink6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0.460"/>
    </inkml:context>
    <inkml:brush xml:id="br0">
      <inkml:brushProperty name="width" value="0.025" units="cm"/>
      <inkml:brushProperty name="height" value="0.025" units="cm"/>
    </inkml:brush>
  </inkml:definitions>
  <inkml:trace contextRef="#ctx0" brushRef="#br0">69 0 8584,'0'0'18882,"4"12"-17809,-3-10-1005,1 4 9,0 0 0,0-1 0,0 1 0,-1 0 0,0 0 0,0-1 0,-1 1 0,1 0 0,-1 0 0,0 0 0,-1 0 0,0 0 0,0 0 0,-2 8-1,-30 60 250,24-56-206,0 1-1,1 0 1,2 0-1,-8 30 1,14-48-102,0 0 0,0 0 0,0 0 0,0 0 0,0 0 0,0-1 1,0 1-1,0 0 0,0 0 0,0 0 0,1 0 0,-1 0 0,0 0 0,1-1 0,-1 1 0,0 0 0,1 0 0,-1 0 0,1-1 1,0 1-1,-1 0 0,1-1 0,-1 1 0,3 1 0,25 7 387,46-9 154,-51-1-464,1 1-325,82-4 213,-54-8-3063,-6-11-4852,-24 3-2307</inkml:trace>
</inkml:ink>
</file>

<file path=ppt/ink/ink6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0.832"/>
    </inkml:context>
    <inkml:brush xml:id="br0">
      <inkml:brushProperty name="width" value="0.025" units="cm"/>
      <inkml:brushProperty name="height" value="0.025" units="cm"/>
    </inkml:brush>
  </inkml:definitions>
  <inkml:trace contextRef="#ctx0" brushRef="#br0">1 0 21428,'0'0'7111,"6"50"-6566,-4-20-353,1 3-160,-2 0-577,1 0-1601,-2-6-1121,0-4-1762,0-8-2946</inkml:trace>
</inkml:ink>
</file>

<file path=ppt/ink/ink6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1.173"/>
    </inkml:context>
    <inkml:brush xml:id="br0">
      <inkml:brushProperty name="width" value="0.025" units="cm"/>
      <inkml:brushProperty name="height" value="0.025" units="cm"/>
    </inkml:brush>
  </inkml:definitions>
  <inkml:trace contextRef="#ctx0" brushRef="#br0">0 35 13997,'0'0'9631,"9"-5"-8339,1 0-1072,0 0 0,1 1-1,-1 0 1,1 1 0,0 0 0,1 1 0,-1 0 0,0 1 0,0 0 0,1 1 0,-1 0 0,0 1 0,1 0 0,16 4 0,-14-2-190,0 1 0,0 0-1,0 1 1,0 0 0,-1 1 0,0 1 0,0 0-1,0 1 1,-1 0 0,0 1 0,16 15-1,-25-21-6,0-1-1,-1 1 0,1-1 0,-1 1 1,0 0-1,0 0 0,0 0 0,0 0 1,0 1-1,-1-1 0,1 0 0,-1 1 1,0-1-1,0 1 0,0-1 0,-1 1 1,1-1-1,-1 1 0,0 0 0,0-1 0,0 1 1,0 0-1,-1-1 0,1 1 0,-1-1 1,0 1-1,0-1 0,-1 1 0,1-1 1,-1 0-1,1 0 0,-1 1 0,0-1 1,0 0-1,0-1 0,-1 1 0,1 0 1,-1-1-1,1 1 0,-1-1 0,-5 4 1,-29 18 294,-1-2 0,0-1 0,-2-2 0,-77 25 0,115-43-591,-23 5 157,25-6-43,-1 0-1,1 0 0,-1 0 0,1 0 1,-1 0-1,1 1 0,-1-1 0,1 0 0,-1 0 1,1 0-1,-1 0 0,1-1 0,-1 1 1,1 0-1,0 0 0,-1 0 0,1 0 0,-1 0 1,1-1-1,-1 1 0,1 0 0,0 0 1,-1 0-1,1-1 0,-1 1 0,1 0 0,0-1 1,-1 1-1,1 0 0,0-1 0,0 1 0,-1-1 1,1 1-1,0 0 0,0-1 0,-1 1 1,1-1-1,0 1 0,0-1 0,0 0 0,0-19-7040</inkml:trace>
</inkml:ink>
</file>

<file path=ppt/ink/ink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7.834"/>
    </inkml:context>
    <inkml:brush xml:id="br0">
      <inkml:brushProperty name="width" value="0.025" units="cm"/>
      <inkml:brushProperty name="height" value="0.025" units="cm"/>
    </inkml:brush>
  </inkml:definitions>
  <inkml:trace contextRef="#ctx0" brushRef="#br0">143 36 7015,'0'0'16159,"-9"-4"-15278,4 1-740,4 2-111,-1 0 0,0-1 1,1 1-1,-1 0 0,0 0 0,0 0 0,0 1 1,0-1-1,0 0 0,0 1 0,0-1 1,0 1-1,0 0 0,0-1 0,0 1 1,0 0-1,0 0 0,0 1 0,0-1 1,-1 0-1,1 1 0,0-1 0,0 1 0,0 0 1,1-1-1,-1 1 0,0 0 0,0 0 1,0 0-1,-2 3 0,-3 4 92,0 0 0,0 1-1,1 0 1,1 0 0,-1 1 0,1-1 0,1 1-1,0 0 1,1 1 0,-1-1 0,2 0-1,0 1 1,0 0 0,1 0 0,0 19 0,1-29-121,0 0 0,0 0 1,1 0-1,-1 0 0,0 0 1,1 0-1,-1 0 1,1 0-1,-1-1 0,1 1 1,-1 0-1,1 0 0,0-1 1,-1 1-1,1 0 0,0-1 1,0 1-1,-1 0 1,1-1-1,0 1 0,0-1 1,0 1-1,0-1 0,0 0 1,0 1-1,-1-1 1,1 0-1,0 0 0,0 0 1,0 0-1,0 1 0,0-1 1,0-1-1,0 1 0,0 0 1,0 0-1,0 0 1,0 0-1,0-1 0,0 1 1,0 0-1,0-1 0,0 1 1,0-1-1,1 0 0,4-1 78,0-1 0,-1 1 0,1-1-1,0-1 1,-1 1 0,6-5 0,6-8 317,-1 0 1,-1-1 0,0 0 0,-1-1 0,-1-1-1,-1 0 1,0-1 0,12-33 0,-25 57-285,-27 83 681,25-77-999,0 1-1,1 0 0,0-1 1,1 1-1,0 0 1,1 0-1,1 21 1,0-32 130,-1 1 1,1 0 0,-1 0 0,1-1 0,-1 1 0,1 0 0,-1-1 0,1 1 0,0-1 0,-1 1 0,1-1 0,0 1 0,-1-1-1,1 1 1,0-1 0,0 1 0,-1-1 0,1 0 0,0 0 0,0 1 0,0-1 0,0 0 0,-1 0 0,1 0 0,0 0 0,0 0 0,0 0-1,0 0 1,0 0 0,-1 0 0,1-1 0,0 1 0,0 0 0,1-1 0,30-10-1590,-5-4-1012,-1-1-1,0-2 0,39-33 0,-45 34-202,17-13-3574</inkml:trace>
</inkml:ink>
</file>

<file path=ppt/ink/ink6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1.643"/>
    </inkml:context>
    <inkml:brush xml:id="br0">
      <inkml:brushProperty name="width" value="0.025" units="cm"/>
      <inkml:brushProperty name="height" value="0.025" units="cm"/>
    </inkml:brush>
  </inkml:definitions>
  <inkml:trace contextRef="#ctx0" brushRef="#br0">182 0 12812,'0'0'15300,"-2"10"-14814,-7 15-295,-1-2 0,-1 0 0,0 0 0,-29 40 0,26-44-71,1 1 0,1 1 0,1 0 0,1 1 1,0 0-1,2 0 0,-11 45 0,19-64-119,-1 0-1,1 0 1,0 0-1,0 0 0,0 0 1,0 0-1,0 0 1,1 0-1,0 0 1,-1 0-1,1 0 1,0 0-1,1 0 1,-1 0-1,0-1 0,1 1 1,-1 0-1,1-1 1,0 1-1,2 1 1,0 0-51,0-1 1,0 0-1,1-1 1,-1 1-1,0-1 0,1 0 1,0 0-1,-1 0 1,1 0-1,0-1 1,6 1-1,14 1-1174,-1-1 0,0-2 1,1 0-1,25-4 0,-44 3 609,46-8-5257,-5-8-3668</inkml:trace>
</inkml:ink>
</file>

<file path=ppt/ink/ink6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2.005"/>
    </inkml:context>
    <inkml:brush xml:id="br0">
      <inkml:brushProperty name="width" value="0.025" units="cm"/>
      <inkml:brushProperty name="height" value="0.025" units="cm"/>
    </inkml:brush>
  </inkml:definitions>
  <inkml:trace contextRef="#ctx0" brushRef="#br0">54 13 17521,'0'0'5578,"-9"4"-4062,7-2-1429,-1-1-27,1 0 0,-1 1 0,1-1 0,-1 1 0,1 0 0,-1-1 0,1 1 0,0 0 0,0 0-1,0 1 1,0-1 0,0 0 0,0 1 0,1-1 0,-1 1 0,1 0 0,0-1 0,0 1 0,-1 0 0,2 0 0,-1 0 0,0-1 0,1 1 0,-1 0 0,1 0 0,0 0 0,0 0 0,1 6 0,0-8-54,-1 0 0,1 1 0,0-1 0,0 1 0,0-1 0,0 0-1,1 0 1,-1 0 0,0 0 0,1 0 0,-1 0 0,0 0 0,1 0 0,-1 0 0,1-1 0,-1 1 0,1 0 0,-1-1 0,1 1 0,0-1-1,-1 0 1,1 0 0,0 1 0,-1-1 0,1 0 0,0-1 0,-1 1 0,1 0 0,0 0 0,-1-1 0,3 0 0,4 0-81,0 0 1,0-1 0,0 0-1,0 0 1,9-4 0,3-6-353,1 0 0,22-19 0,16-10 341,-59 43 132,1-1 0,-1 1 1,0 0-1,0 0 0,0-1 0,0 1 0,0 0 0,0-1 0,-1 1 1,1 0-1,-1-1 0,1 1 0,-2 2 0,-18 39 484,-1-2-1,-27 39 1,22-40 365,-37 82 0,62-121-839,-7 25-670,8-25 501,0-1 0,0 1 0,0-1 0,0 0 0,0 1 0,0-1 0,0 1 0,0-1-1,0 1 1,0-1 0,0 0 0,0 1 0,0-1 0,1 1 0,-1-1 0,0 0 0,0 1 0,0-1 0,0 1 0,1-1 0,-1 0 0,0 1 0,1-1 0,-1 0 0,0 0 0,0 1 0,1-1-1,-1 0 1,0 0 0,1 1 0,-1-1 0,1 0 0,-1 0 0,0 0 0,1 0 0,-1 1 0,1-1 0,-1 0 0,0 0 0,1 0 0,-1 0 0,1 0 0,-1 0 0,1 0 0,-1 0-1,0 0 1,1 0 0,-1 0 0,1-1 0,-1 1 0,0 0 0,1 0 0,16-6-6325</inkml:trace>
</inkml:ink>
</file>

<file path=ppt/ink/ink6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2.349"/>
    </inkml:context>
    <inkml:brush xml:id="br0">
      <inkml:brushProperty name="width" value="0.025" units="cm"/>
      <inkml:brushProperty name="height" value="0.025" units="cm"/>
    </inkml:brush>
  </inkml:definitions>
  <inkml:trace contextRef="#ctx0" brushRef="#br0">122 1 20467,'0'0'7527,"-38"72"-6405,22-40-738,-1 4-288,4 0-96,-1-1-673,2-3-768,8-3-353,-2-4-544,4-6-673,2-9-352,12-10-11563</inkml:trace>
</inkml:ink>
</file>

<file path=ppt/ink/ink6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2.879"/>
    </inkml:context>
    <inkml:brush xml:id="br0">
      <inkml:brushProperty name="width" value="0.025" units="cm"/>
      <inkml:brushProperty name="height" value="0.025" units="cm"/>
    </inkml:brush>
  </inkml:definitions>
  <inkml:trace contextRef="#ctx0" brushRef="#br0">31 1 14253,'0'0'16758,"-2"11"-16673,-6 23-36,2-16-25,2-1-1,0 2 0,1-1 0,-1 21 1,4-38-19,0 0 1,1 0 0,-1-1 0,0 1 0,0 0 0,1 0 0,-1 0 0,0 0 0,1 0-1,-1 0 1,1 0 0,-1 0 0,1 0 0,-1-1 0,1 1 0,0 0 0,0 0 0,-1-1-1,1 1 1,0-1 0,0 1 0,-1 0 0,1-1 0,0 0 0,1 1 0,32 4-437,3-10-1964,-11-7-3346,-6-9-1572</inkml:trace>
</inkml:ink>
</file>

<file path=ppt/ink/ink6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3.211"/>
    </inkml:context>
    <inkml:brush xml:id="br0">
      <inkml:brushProperty name="width" value="0.025" units="cm"/>
      <inkml:brushProperty name="height" value="0.025" units="cm"/>
    </inkml:brush>
  </inkml:definitions>
  <inkml:trace contextRef="#ctx0" brushRef="#br0">1 0 20884,'0'0'7143,"26"50"-30654</inkml:trace>
</inkml:ink>
</file>

<file path=ppt/ink/ink6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3.582"/>
    </inkml:context>
    <inkml:brush xml:id="br0">
      <inkml:brushProperty name="width" value="0.025" units="cm"/>
      <inkml:brushProperty name="height" value="0.025" units="cm"/>
    </inkml:brush>
  </inkml:definitions>
  <inkml:trace contextRef="#ctx0" brushRef="#br0">364 1 14734,'0'0'6438,"10"66"-3683,-6-30-737,0 5-801,-4 9-256,0 6-417,-4 5-288,-15 6-160,-10 3 161,-11 2 191,-11 1-320,-7-3-96,-6-9-1089,3-11-2947,6-17-5444</inkml:trace>
</inkml:ink>
</file>

<file path=ppt/ink/ink6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1.540"/>
    </inkml:context>
    <inkml:brush xml:id="br0">
      <inkml:brushProperty name="width" value="0.025" units="cm"/>
      <inkml:brushProperty name="height" value="0.025" units="cm"/>
    </inkml:brush>
  </inkml:definitions>
  <inkml:trace contextRef="#ctx0" brushRef="#br0">49 0 10826,'0'0'17777,"12"75"-17713,-14-36-32,-5 1 32,1-2-32,-2-1-736,1-7-1667,1-4-960,-3-8-577,1-9-1441,0-9-4164</inkml:trace>
</inkml:ink>
</file>

<file path=ppt/ink/ink6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1.913"/>
    </inkml:context>
    <inkml:brush xml:id="br0">
      <inkml:brushProperty name="width" value="0.025" units="cm"/>
      <inkml:brushProperty name="height" value="0.025" units="cm"/>
    </inkml:brush>
  </inkml:definitions>
  <inkml:trace contextRef="#ctx0" brushRef="#br0">2 156 14990,'0'0'2968,"0"-10"-571,-1 3-2020,1 4-261,0 0 0,-1 0 0,1 0 0,0 1 0,1-1-1,-1 0 1,0 0 0,1 0 0,-1 1 0,1-1 0,0 0 0,0 1 0,0-1 0,0 0-1,1 1 1,-1 0 0,1-1 0,-1 1 0,1 0 0,0 0 0,0-1 0,0 1-1,0 1 1,0-1 0,3-1 0,13-8 376,1 2-1,0 1 0,0 0 1,1 1-1,-1 1 1,36-5-1,-11 5-182,1 2 0,47 1 0,-80 3-294,0 1 1,0 1 0,0-1-1,0 2 1,0 0-1,0 0 1,18 9-1,-27-11-14,0 0 0,0 0-1,0 1 1,0 0 0,-1-1 0,1 1-1,0 0 1,-1 0 0,0 1-1,1-1 1,-1 0 0,0 1 0,0-1-1,-1 1 1,1 0 0,0 0-1,-1-1 1,0 1 0,1 0 0,-1 0-1,0 1 1,-1-1 0,1 0-1,-1 0 1,1 0 0,-1 0 0,0 1-1,0-1 1,0 0 0,0 0 0,-1 0-1,0 1 1,1-1 0,-2 3-1,-1 0 105,0 0-1,-1 0 0,1 0 1,-1-1-1,0 1 0,-1-1 0,1 0 1,-1 0-1,0-1 0,0 1 0,0-1 1,-1 0-1,0-1 0,0 1 1,0-1-1,-8 3 0,-15 6 411,-1 0 0,-31 6 0,58-18-523,-27 10-53,-17 4 4,17-10-5622</inkml:trace>
</inkml:ink>
</file>

<file path=ppt/ink/ink6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2.241"/>
    </inkml:context>
    <inkml:brush xml:id="br0">
      <inkml:brushProperty name="width" value="0.025" units="cm"/>
      <inkml:brushProperty name="height" value="0.025" units="cm"/>
    </inkml:brush>
  </inkml:definitions>
  <inkml:trace contextRef="#ctx0" brushRef="#br0">113 1 22645,'0'0'1089,"-19"67"-448,8-31 768,0 4-768,1 3-481,1 2-128,-1-2 0,3-3-96,-3-3-801,5-8-1056,-3-11-1635,3-11 481,-3-7-2242</inkml:trace>
</inkml:ink>
</file>

<file path=ppt/ink/ink6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2.614"/>
    </inkml:context>
    <inkml:brush xml:id="br0">
      <inkml:brushProperty name="width" value="0.025" units="cm"/>
      <inkml:brushProperty name="height" value="0.025" units="cm"/>
    </inkml:brush>
  </inkml:definitions>
  <inkml:trace contextRef="#ctx0" brushRef="#br0">0 494 18385,'0'0'9359,"16"-14"-9141,39-37-123,151-146 330,-170 158-12,-1-1 1,-1-2-1,40-69 0,-74 111-409,0 1 1,0-1-1,0 0 0,0 0 0,0 0 1,0 0-1,0 0 0,0 0 0,0 1 0,0-1 1,0 0-1,0 0 0,0 0 0,0 0 1,0 0-1,0 0 0,0 1 0,0-1 1,0 0-1,0 0 0,0 0 0,0 0 0,1 0 1,-1 0-1,0 0 0,0 1 0,0-1 1,0 0-1,0 0 0,0 0 0,0 0 1,1 0-1,-1 0 0,0 0 0,0 0 0,0 0 1,0 0-1,0 0 0,1 0 0,-1 0 1,0 0-1,0 0 0,0 0 0,0 0 1,0 0-1,0 0 0,1 0 0,-1 0 0,0 0 1,0 0-1,0 0 0,0 0 0,0 0 1,0 0-1,1 0 0,-1-1 0,0 1 1,0 0-1,0 0 0,0 0 0,0 0 1,3 25 25,-2 43-95,-1-57 120,-1 29-964,0-10 1512,2 1-1,5 43 1,-4-64-1203,0 0 0,1 0 1,0 0-1,7 14 0,-7-19-553,0 1-1,0-1 1,1 1-1,0-1 1,0 0-1,0 0 1,1-1-1,5 5 1,2-1-12364</inkml:trace>
</inkml:ink>
</file>

<file path=ppt/ink/ink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8.287"/>
    </inkml:context>
    <inkml:brush xml:id="br0">
      <inkml:brushProperty name="width" value="0.025" units="cm"/>
      <inkml:brushProperty name="height" value="0.025" units="cm"/>
    </inkml:brush>
  </inkml:definitions>
  <inkml:trace contextRef="#ctx0" brushRef="#br0">122 299 9161,'0'0'4116,"-7"9"-881,6-7-3103,-65 88 3634,59-79-3235,0 0 0,1 0 0,0 0 0,1 1 0,1 0 0,0 1 0,-4 19 0,7-31-504,1 0 0,0 0 0,1 0 0,-1 0 1,0 0-1,0 0 0,0 0 0,0 0 0,1 0 0,-1 0 0,0-1 1,1 1-1,-1 0 0,1 0 0,-1 0 0,1-1 0,-1 1 0,1 0 0,0 0 1,-1-1-1,1 1 0,0-1 0,-1 1 0,1 0 0,0-1 0,0 0 0,0 1 1,-1-1-1,1 1 0,0-1 0,0 0 0,0 0 0,0 1 0,0-1 0,0 0 1,0 0-1,0 0 0,0 0 0,0 0 0,-1 0 0,1 0 0,0 0 0,0-1 1,0 1-1,0 0 0,1-1 0,47-13 657,-30 4-582,0 0-1,0-2 0,-1 0 1,0-2-1,-1 0 0,0 0 1,-2-2-1,1 0 1,-2 0-1,0-2 0,12-20 1,-16 22-68,0-1 1,-1 0-1,-1-1 1,-1 0-1,0 0 1,-1-1-1,-1 1 1,-1-1 0,-1 0-1,0-1 1,-2 1-1,-1-35 1,0 51-29,0 0 0,0 0 0,-1 0-1,1 0 1,-1 0 0,0 0 0,0 0 0,0 1 0,0-1 0,0 0 0,-1 1 0,1-1 0,-1 1 0,0-1 0,0 1 0,-2-3 0,3 4-9,-1 0 1,0 0 0,0 0 0,0 0-1,0 0 1,0 0 0,0 0 0,0 1 0,0-1-1,0 1 1,0 0 0,0-1 0,-1 1-1,1 0 1,0 0 0,0 0 0,-3 1-1,-1 0-3,-1 1-1,1 0 0,-1 0 1,1 1-1,0 0 0,0 0 0,0 0 1,1 0-1,-1 1 0,1 0 1,0 1-1,-8 7 0,-30 43 8,41-52-17,0 1 0,0 0 0,0 0 0,0 0 0,1-1 0,0 1 0,0 1 0,0-1-1,0 0 1,0 0 0,1 0 0,0 0 0,0 1 0,1 6 0,0-10-2,-1 1 0,1 0 0,0 0-1,0 0 1,1 0 0,-1-1 0,0 1 0,1-1 0,-1 1 0,1-1 0,-1 1 0,1-1-1,0 0 1,-1 0 0,1 1 0,0-1 0,0-1 0,4 3 0,45 14-83,-29-11 1,-14-3 76,-1 0 0,1 0 0,-1 0 0,0 1 0,0 0 0,0 0 0,-1 1 0,0 0 0,0 0 0,10 11 0,-12-11 51,-1 0 0,1 1 1,-2-1-1,1 1 0,0 0 1,-1 0-1,0 0 0,-1 0 0,1 1 1,-1-1-1,0 0 0,-1 1 0,0 11 1,-5 55 772,0-2-3228,10-84-10849</inkml:trace>
</inkml:ink>
</file>

<file path=ppt/ink/ink6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4.918"/>
    </inkml:context>
    <inkml:brush xml:id="br0">
      <inkml:brushProperty name="width" value="0.025" units="cm"/>
      <inkml:brushProperty name="height" value="0.025" units="cm"/>
    </inkml:brush>
  </inkml:definitions>
  <inkml:trace contextRef="#ctx0" brushRef="#br0">166 186 9161,'0'-1'324,"0"-1"-1,0 1 1,0 0 0,0-1 0,0 1 0,0 0 0,0-1-1,0 1 1,-1 0 0,1-1 0,0 1 0,-1 0 0,0-1-1,1 1 1,-1 0 0,1 0 0,-1 0 0,0 0 0,0 0-1,0 0 1,0 0 0,0 0 0,0 0 0,-1-1 0,0 1-124,0 1 0,1 0 0,-1-1 1,0 1-1,1 0 0,-1 0 0,0 0 1,0 0-1,1 0 0,-1 0 1,0 1-1,1-1 0,-1 0 0,0 1 1,1-1-1,-3 2 0,-3 1-43,0 1 1,0 0-1,0 0 0,1 1 1,-1 0-1,1 0 0,-6 7 0,5-5 44,0 1-1,1 0 0,0 0 0,1 1 0,-1 0 1,2 0-1,-1 0 0,1 0 0,1 1 0,0-1 0,-4 19 1,7-28-191,0 1 0,1 0 0,-1-1 0,0 1 0,0-1 0,0 1 0,0-1 0,1 1 0,-1 0 0,0-1 0,0 1 0,1-1 0,-1 1 1,0-1-1,1 0 0,-1 1 0,0-1 0,1 1 0,-1-1 0,1 0 0,-1 1 0,1-1 0,-1 0 0,1 1 0,-1-1 0,1 0 0,-1 0 0,1 1 0,0-1 1,-1 0-1,1 0 0,-1 0 0,1 0 0,-1 0 0,1 0 0,0 0 0,-1 0 0,1 0 0,-1 0 0,1 0 0,0 0 0,0-1 0,29-6 204,-12-1-110,-1 0 1,0-1-1,-1-1 1,0 0-1,0-1 1,-1-1-1,17-18 1,-10 9-46,-2-1 0,0-1 0,31-50 1,-10-16 634,-52 109-752,-61 136 35,63-134 40,1 1 0,1-1 0,2 2 0,0-1 0,-2 29 0,7-50-43,-1 0 1,1 1-1,0-1 0,0 0 0,0 0 1,0 0-1,1 0 0,-1 0 1,0 0-1,1 0 0,0 1 1,-1-1-1,1 0 0,0-1 1,0 1-1,0 0 0,0 0 0,1 0 1,-1-1-1,3 4 0,-1-3-149,-1-1-1,1 0 0,0 0 0,0 0 0,-1 0 1,1-1-1,0 1 0,0-1 0,0 1 0,0-1 1,0 0-1,0 0 0,0 0 0,-1-1 0,5 0 0,2-1-819,-1 0 0,0-1 0,1 0 0,-1 0 0,-1-1-1,1 0 1,0-1 0,-1 0 0,0 0 0,0 0 0,11-12 0,14-13-5951</inkml:trace>
</inkml:ink>
</file>

<file path=ppt/ink/ink6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5.244"/>
    </inkml:context>
    <inkml:brush xml:id="br0">
      <inkml:brushProperty name="width" value="0.025" units="cm"/>
      <inkml:brushProperty name="height" value="0.025" units="cm"/>
    </inkml:brush>
  </inkml:definitions>
  <inkml:trace contextRef="#ctx0" brushRef="#br0">211 1 11275,'0'0'3496,"-11"7"-939,-8 6-2013,1 1-1,0 0 0,1 2 0,0 0 0,2 1 0,0 0 1,1 1-1,0 1 0,2 0 0,0 1 0,-12 28 1,23-46-523,1-1 1,-1 0 0,0 1 0,1-1-1,0 0 1,-1 1 0,1-1 0,0 1 0,-1-1-1,1 1 1,0-1 0,0 1 0,0-1-1,0 1 1,1-1 0,-1 0 0,0 1-1,1-1 1,-1 1 0,0-1 0,1 0 0,0 1-1,-1-1 1,1 0 0,1 2 0,-1-2-6,1-1 1,-1 1-1,1 0 1,0-1-1,-1 1 1,1-1 0,-1 0-1,1 0 1,0 1-1,-1-1 1,1 0-1,0 0 1,-1-1-1,1 1 1,0 0 0,-1 0-1,1-1 1,1 0-1,11-4 92,-1 0 1,0 0-1,24-15 0,-14 7-116,0-2 0,-1 0 1,-1-1-1,0-2 0,-1 0 1,-1-1-1,-1-1 0,28-38 0,-49 62-31,-48 78 304,46-74-166,0 0 0,1 0 0,1 1 0,-1-1 0,2 1 0,-1 0 1,1 0-1,0 0 0,1 1 0,0-1 0,0 10 0,2-18-97,-1 0 1,1 0-1,-1 1 1,1-1-1,0 0 0,0 0 1,-1 0-1,1 0 1,0 0-1,0 0 0,0 0 1,0-1-1,0 1 0,0 0 1,0 0-1,1-1 1,-1 1-1,0-1 0,0 1 1,1-1-1,-1 1 1,0-1-1,0 0 0,1 1 1,-1-1-1,0 0 0,3 0 1,45 0-1052,-38-1-30,22-2-3923,-1-9-3838</inkml:trace>
</inkml:ink>
</file>

<file path=ppt/ink/ink6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5.806"/>
    </inkml:context>
    <inkml:brush xml:id="br0">
      <inkml:brushProperty name="width" value="0.025" units="cm"/>
      <inkml:brushProperty name="height" value="0.025" units="cm"/>
    </inkml:brush>
  </inkml:definitions>
  <inkml:trace contextRef="#ctx0" brushRef="#br0">49 1 14253,'0'0'9001,"3"58"-8104,-3-22-513,0 5-288,-4 4-64,-1 0 0,1-5 0,-1-1-224,1-10-1025,-2-7-897,-5-12-1601,-1-10-3877</inkml:trace>
</inkml:ink>
</file>

<file path=ppt/ink/ink6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6.165"/>
    </inkml:context>
    <inkml:brush xml:id="br0">
      <inkml:brushProperty name="width" value="0.025" units="cm"/>
      <inkml:brushProperty name="height" value="0.025" units="cm"/>
    </inkml:brush>
  </inkml:definitions>
  <inkml:trace contextRef="#ctx0" brushRef="#br0">1 117 11723,'0'-9'2066,"0"5"-1869,0 0 1,0 0-1,1 0 0,0 0 1,-1 0-1,1 0 0,1 0 1,-1 0-1,0 1 1,1-1-1,0 0 0,0 1 1,0-1-1,0 1 0,1 0 1,-1-1-1,1 1 0,0 1 1,0-1-1,0 0 0,0 1 1,1-1-1,-1 1 0,1 0 1,-1 0-1,1 0 0,0 1 1,-1-1-1,1 1 0,6-2 1,7-1 39,1 1 0,0 1 1,0 0-1,-1 1 0,1 1 1,0 0-1,0 2 0,23 4 0,-9 1-186,1 1 0,-2 2-1,48 20 1,-70-26-66,-1 0 1,0 0-1,0 1 0,-1 0 1,1 1-1,-1-1 0,0 2 0,0-1 1,-1 1-1,9 11 0,-13-15 72,-1-1 1,1 1-1,-1 0 0,0 0 0,0-1 0,0 1 0,0 0 0,0 0 1,-1 0-1,1 0 0,-1 0 0,0 0 0,0 0 0,0 0 0,0 0 0,-1 0 1,1 0-1,-1 0 0,0 0 0,0 0 0,0 0 0,0 0 0,0 0 1,0-1-1,-1 1 0,0 0 0,1-1 0,-1 1 0,0-1 0,0 0 0,0 0 1,-1 0-1,1 0 0,0 0 0,-4 2 0,-3 4 56,-1-1 0,-1-1 0,1 1 0,-1-1 0,0-1-1,0 0 1,-1-1 0,1 0 0,-1-1 0,0 0 0,0-1 0,0 0-1,-13 0 1,25-2-255,-1 0-1,1 0 1,-1 0 0,1 0-1,-1 0 1,1 0-1,0 0 1,-1 0 0,1 0-1,-1 0 1,1 0-1,-1 0 1,1 0-1,0-1 1,-1 1 0,1 0-1,-1 0 1,1 0-1,0-1 1,-1 1 0,1 0-1,0-1 1,-1 1-1,1 0 1,0-1-1,0 1 1,-1 0 0,1-1-1,0 1 1,0 0-1,0-1 1,-1 1 0,1-1-1,0 1 1,0 0-1,0-1 1,0 1-1,0-1 1,0 1 0,0-1-1,0 1 1,0-1-1,0 1 1,0-1 0,0-1-646,-1-16-8223</inkml:trace>
</inkml:ink>
</file>

<file path=ppt/ink/ink6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7.298"/>
    </inkml:context>
    <inkml:brush xml:id="br0">
      <inkml:brushProperty name="width" value="0.025" units="cm"/>
      <inkml:brushProperty name="height" value="0.025" units="cm"/>
    </inkml:brush>
  </inkml:definitions>
  <inkml:trace contextRef="#ctx0" brushRef="#br0">79 4 14670,'3'-4'4868,"-3"8"-3522,0 15-898,0 9 673,-8 7-32,-2 10-512,-3 5-321,-2 2-160,2-2-64,2-7 32,4-5-64,3-10-416,4-12-417,0-13-640,1-12-5446,2-14-4612</inkml:trace>
</inkml:ink>
</file>

<file path=ppt/ink/ink6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7.643"/>
    </inkml:context>
    <inkml:brush xml:id="br0">
      <inkml:brushProperty name="width" value="0.025" units="cm"/>
      <inkml:brushProperty name="height" value="0.025" units="cm"/>
    </inkml:brush>
  </inkml:definitions>
  <inkml:trace contextRef="#ctx0" brushRef="#br0">1 413 13965,'0'0'11350,"13"-9"-10075,21-15-1003,0-2-1,-2-2 0,-1 0 0,32-39 1,-17 13-136,72-115 0,-118 168-145,0 1 1,0 0-1,0-1 1,0 1 0,0 0-1,0-1 1,0 1-1,1 0 1,-1 0 0,0-1-1,0 1 1,0 0-1,1-1 1,-1 1 0,0 0-1,0 0 1,1 0-1,-1-1 1,0 1 0,1 0-1,-1 0 1,0 0-1,0-1 1,1 1 0,-1 0-1,0 0 1,1 0-1,-1 0 1,0 0 0,1 0-1,-1 0 1,1 0-1,-1 0 1,1 0 0,3 13-225,-3 37 16,-1-31 261,1 7-22,1-1-1,10 45 0,10-12-1605,-19-53 932,0 0 0,1 0 0,-1 0 0,1 0 0,0-1 0,1 1-1,7 5 1,15 6-5877</inkml:trace>
</inkml:ink>
</file>

<file path=ppt/ink/ink6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9.379"/>
    </inkml:context>
    <inkml:brush xml:id="br0">
      <inkml:brushProperty name="width" value="0.025" units="cm"/>
      <inkml:brushProperty name="height" value="0.025" units="cm"/>
    </inkml:brush>
  </inkml:definitions>
  <inkml:trace contextRef="#ctx0" brushRef="#br0">135 246 10346,'0'0'4794,"-1"-8"-1479,1 4-2943,0 0 1,-1 0-1,0 0 0,0 1 1,0-1-1,-1 0 1,1 0-1,-1 1 1,0-1-1,-4-5 0,5 8-277,0-1-1,-1 1 0,1 0 0,0-1 1,-1 1-1,1 0 0,-1 0 0,0 0 1,1 0-1,-1 1 0,0-1 0,1 0 1,-1 1-1,0-1 0,0 1 0,0 0 1,1-1-1,-1 1 0,0 0 0,0 0 1,0 0-1,0 0 0,1 1 0,-1-1 1,0 0-1,0 1 0,0-1 0,1 1 1,-1 0-1,0-1 0,0 1 0,-1 2 1,-1-1-83,0 1 0,0 0 0,0 0 1,1 1-1,-1-1 0,1 1 0,0-1 1,0 1-1,0 0 0,1 0 0,-1 1 1,1-1-1,0 0 0,0 1 1,1 0-1,-2 7 0,0-2-23,1-1 1,0 1-1,1 0 0,0 0 1,1-1-1,0 1 0,1 13 0,0-22 12,-1 1 0,1-1-1,-1 1 1,1-1 0,-1 1-1,1-1 1,0 1 0,0-1-1,0 0 1,0 1 0,0-1-1,0 0 1,0 0 0,0 0 0,0 0-1,0 0 1,1 0 0,-1 0-1,0 0 1,1-1 0,-1 1-1,1 0 1,-1-1 0,1 1-1,-1-1 1,1 0 0,-1 1-1,1-1 1,0 0 0,-1 0-1,1 0 1,-1 0 0,1 0-1,-1 0 1,1-1 0,2 0-1,2 0 35,0 0 0,1 0-1,-2-1 1,1 0-1,0 0 1,0-1 0,-1 1-1,6-5 1,-1 1-3,-1 0 1,0-1 0,0 0 0,-1-1-1,0 0 1,0 0 0,-1 0 0,0-1-1,0-1 1,-1 1 0,0-1 0,-1 0-1,0 0 1,5-16 0,-24 61-383,12-31 346,0 0 1,0 0-1,0 0 0,0 0 0,1 0 0,0 0 0,0 0 1,0 0-1,0 1 0,1-1 0,-1 1 0,1-1 0,0 0 0,0 1 1,2 3-1,-2-7 8,1 0-1,0 0 1,-1-1 0,1 1 0,0-1-1,0 1 1,-1 0 0,1-1 0,0 1 0,0-1-1,0 0 1,0 1 0,0-1 0,0 0 0,-1 0-1,1 1 1,0-1 0,0 0 0,0 0-1,0 0 1,0 0 0,0 0 0,0 0 0,1-1-1,25-2 351,-15-1-275,-1-1-1,0 0 1,0-1-1,-1 0 1,0-1-1,0 0 1,0-1-1,-1 0 1,0 0-1,0-1 1,-1 0-1,0 0 1,-1-1-1,0 0 1,-1-1-1,7-13 1,-21 42-347,-28 68 44,34-78 240,-1 0 1,1 0 0,0 1 0,1-1-1,0 0 1,0 1 0,1-1-1,1 13 1,-1-20-7,1 0 0,-1 0-1,1-1 1,-1 1 0,1 0-1,0 0 1,-1 0 0,1-1 0,0 1-1,0 0 1,0 0 0,-1-1-1,1 1 1,0-1 0,0 1 0,0-1-1,0 1 1,0-1 0,0 0-1,0 1 1,0-1 0,0 0 0,0 0-1,0 0 1,0 0 0,0 0 0,0 0-1,0 0 1,0 0 0,0 0-1,1 0 1,-1 0 0,0-1 0,0 1-1,0 0 1,-1-1 0,1 1-1,2-2 1,39-16 332,-28 7-299,0 1-1,0-2 1,-1 0 0,-1 0-1,0-2 1,-1 1 0,0-1-1,-1-1 1,11-20 0,-29 56-552,2-1 1,0 1-1,-5 37 1,11-56 434,-1-1 0,1 0 0,0 0-1,0 0 1,0 0 0,0 0 0,0 0 0,0 0 0,0 0 0,0 0-1,1 1 1,-1-1 0,0 0 0,1 0 0,-1 0 0,1 0-1,-1 0 1,1 0 0,-1 0 0,1-1 0,0 1 0,-1 0 0,1 0-1,0 0 1,0 0 0,-1-1 0,1 1 0,0 0 0,0-1 0,0 1-1,0-1 1,0 1 0,0-1 0,0 0 0,0 1 0,0-1 0,0 0-1,0 0 1,1 1 0,-1-1 0,0 0 0,0 0 0,0 0 0,0 0-1,0-1 1,0 1 0,0 0 0,0 0 0,0-1 0,2 0-1,4-1-360,0 0 0,-1 0 0,1 0 0,-1-1 0,1 0-1,10-8 1,3-5-606,-1-1 0,0 0 0,-1-1-1,-2-1 1,29-41 0,-35 46 1544,-2-1-1,0 0 0,0 0 1,-2-1-1,1 0 1,-2 0-1,0 0 1,-2-1-1,5-31 1,-19 58 1890,-3 10-2432,4-2 260,1 0 0,0 1 0,1 0 0,1 1 0,1 0 0,1 0 0,1 0 1,-3 29-1,4 6 377,9 107 1,-4-131-557,0-1 0,-7 62-1,3-82 1,1 1 0,-2-1 1,1 1-1,-2-1 0,1 0 0,-1 0 0,-1-1 0,0 1 0,0-1 0,-1 0 0,0 0 0,-9 9 1,14-17 56,0 1 0,0-1 0,0 0 0,0 0 1,0 0-1,0 0 0,-1 0 0,1 0 0,0 0 0,0 0 1,-1-1-1,1 1 0,-1-1 0,1 1 0,-1-1 1,1 1-1,-1-1 0,-1 1 0,2-2-30,1 1-1,-1 0 0,0-1 1,0 1-1,1 0 0,-1-1 0,0 1 1,1-1-1,-1 1 0,1-1 1,-1 1-1,0-1 0,1 0 1,-1 1-1,1-1 0,0 0 1,-1 1-1,1-1 0,0 0 1,-1 0-1,1 1 0,0-1 1,0 0-1,-1-1 0,-1-7 218,1-1-1,0 0 1,0 0-1,2-12 1,-1 13-497,0-11 257,1-1-1,1 0 0,0 0 0,2 1 0,1-1 1,0 1-1,12-28 0,-12 37-197,1 0 1,0 0-1,0 0 0,1 1 1,0 0-1,1 1 0,0-1 1,1 1-1,0 1 0,0 0 1,1 0-1,0 1 0,22-12 1,33-11-7777,-29 15 508</inkml:trace>
</inkml:ink>
</file>

<file path=ppt/ink/ink6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9.724"/>
    </inkml:context>
    <inkml:brush xml:id="br0">
      <inkml:brushProperty name="width" value="0.025" units="cm"/>
      <inkml:brushProperty name="height" value="0.025" units="cm"/>
    </inkml:brush>
  </inkml:definitions>
  <inkml:trace contextRef="#ctx0" brushRef="#br0">96 1 16816,'-26'31'1633,"3"4"321,5 6-705,5 1-576,3 3-32,5-3-289,5-6-256,0-3-32,0-6-288,1-4-961,3-9-513,-2-5-544,-2-5-1730</inkml:trace>
</inkml:ink>
</file>

<file path=ppt/ink/ink6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00.115"/>
    </inkml:context>
    <inkml:brush xml:id="br0">
      <inkml:brushProperty name="width" value="0.025" units="cm"/>
      <inkml:brushProperty name="height" value="0.025" units="cm"/>
    </inkml:brush>
  </inkml:definitions>
  <inkml:trace contextRef="#ctx0" brushRef="#br0">1 274 11563,'0'-8'2616,"0"5"-2370,0-1 1,1 0 0,-1 1-1,1-1 1,0 0-1,0 1 1,0-1-1,0 1 1,1-1 0,0 1-1,-1 0 1,1 0-1,0 0 1,0 0 0,1 0-1,-1 0 1,1 0-1,-1 1 1,1-1 0,0 1-1,0 0 1,0 0-1,0 0 1,0 0 0,7-2-1,7-4 157,1 2-1,-1 0 1,2 1 0,-1 1-1,0 0 1,1 2-1,0 0 1,0 1 0,0 0-1,-1 2 1,29 4-1,-42-4-404,0 0 0,0 1 0,-1-1 0,1 1 0,-1 0 0,1 0 0,-1 0 0,0 1 0,1 0 0,-1 0 0,-1 0 0,1 0 0,0 0 0,-1 1 0,1-1 0,-1 1 0,0 0 0,-1 0 0,1 0 0,2 7 0,-3-8 53,-1 0 0,0 1 0,0-1 0,0 1 0,-1 0 1,1-1-1,-1 1 0,0 0 0,0-1 0,0 1 0,-1-1 0,1 1 0,-1 0 0,0-1 0,0 1 0,0-1 0,0 1 1,0-1-1,-1 0 0,0 0 0,0 1 0,0-1 0,0 0 0,0 0 0,0-1 0,-1 1 0,-5 4 0,-3 2 411,0 0 0,-1-1-1,-14 9 1,23-15-400,-1 0 1,1-1 0,0 1-1,-1 0 1,1-1 0,-1 0-1,0 0 1,1 0-1,-1 0 1,0-1 0,0 1-1,1-1 1,-1 0-1,0 0 1,0 0 0,0-1-1,-4 0 1,8 0-225,-1 0 0,0 0 0,1 1 1,-1-1-1,0 0 0,1 0 0,-1 0 1,1 0-1,0 0 0,-1 1 0,1-1 0,0 0 1,-1 0-1,1 0 0,0 0 0,0 0 0,0 0 1,0 0-1,0 0 0,0 0 0,0 0 0,0 0 1,0 0-1,1 0 0,-1 0 0,0 0 1,1 0-1,-1 0 0,1-1 0,13-28-8122,5 5-1763</inkml:trace>
  <inkml:trace contextRef="#ctx0" brushRef="#br0" timeOffset="1">637 0 14221,'0'0'14318,"-13"69"-13709,-4-33-417,0 5-160,1-1 0,4-6-801,7-13-3427,5-13-4612</inkml:trace>
</inkml:ink>
</file>

<file path=ppt/ink/ink6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3.620"/>
    </inkml:context>
    <inkml:brush xml:id="br0">
      <inkml:brushProperty name="width" value="0.025" units="cm"/>
      <inkml:brushProperty name="height" value="0.025" units="cm"/>
    </inkml:brush>
  </inkml:definitions>
  <inkml:trace contextRef="#ctx0" brushRef="#br0">0 0 11243,'0'0'6085,"63"2"-3778,-30-2-738,7 0-416,1 0-320,2 0-545,-4 0-256,-3-1-128,-7 0-1057,-10 1-897,-10 0-416,-16 9-5318,-17 1 514</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6.250"/>
    </inkml:context>
    <inkml:brush xml:id="br0">
      <inkml:brushProperty name="width" value="0.025" units="cm"/>
      <inkml:brushProperty name="height" value="0.025" units="cm"/>
    </inkml:brush>
  </inkml:definitions>
  <inkml:trace contextRef="#ctx0" brushRef="#br0">109 68 14830,'-7'9'2504,"-11"11"-796,-26 40 1,38-51-1284,1-1 0,1 1 0,-1 0-1,1 0 1,1 0 0,0 0 0,0 0 0,1 1 0,-2 17 0,4-25-400,0-1 0,0 0 0,1 1 0,-1-1 1,1 0-1,-1 1 0,1-1 0,-1 0 0,1 0 1,0 1-1,-1-1 0,1 0 0,0 0 0,0 0 1,0 0-1,0 0 0,0 0 0,0 0 0,0 0 1,0 0-1,1-1 0,-1 1 0,0 0 0,0-1 1,1 1-1,-1-1 0,0 1 0,1-1 0,-1 0 1,0 0-1,1 1 0,-1-1 0,1 0 0,-1 0 1,2-1-1,7 2 23,0-1 0,0-1 0,0 0 0,10-2 0,0-2-136,0-2 0,0 0 0,-1-1-1,0 0 1,-1-2 0,1 0 0,-2-2-1,1 0 1,-2 0 0,0-2 0,0 0-1,-1 0 1,-1-2 0,13-18-1,-24 30 118,0 0 0,-1 0 0,0-1-1,0 1 1,0-1 0,0 1-1,-1-1 1,0 0 0,0 0 0,0 1-1,0-1 1,-1-8 0,0 11 15,0 0 0,-1 0 1,1 0-1,-1 0 0,0 0 0,0 0 1,1 1-1,-1-1 0,0 0 1,0 1-1,-1-1 0,1 1 0,0-1 1,-1 1-1,1-1 0,0 1 1,-1 0-1,0 0 0,1 0 0,-1 0 1,0 0-1,1 0 0,-1 0 1,0 0-1,0 1 0,0-1 1,0 1-1,1-1 0,-1 1 0,0 0 1,0 0-1,0 0 0,-3 0 1,-8 0 93,1 0 0,-1 1 0,1 1 0,0 0 1,-1 1-1,1 0 0,0 1 0,1 0 1,-1 1-1,1 0 0,0 0 0,0 2 0,-16 11 1,18-12-133,0 1 1,1 0 0,0 1 0,0 0 0,1 0 0,0 1 0,0-1-1,1 1 1,0 1 0,1-1 0,0 1 0,1 0 0,0 0 0,0 1-1,-4 19 1,8-28-127,-1 1 1,1-1-1,0 1 0,-1-1 0,1 1 1,0-1-1,1 0 0,-1 1 0,0-1 0,1 1 1,-1-1-1,1 1 0,0-1 0,0 0 0,0 0 1,0 1-1,0-1 0,1 0 0,-1 0 1,0 0-1,1 0 0,0 0 0,-1-1 0,1 1 1,0 0-1,0-1 0,0 1 0,0-1 1,0 0-1,0 0 0,1 1 0,-1-2 0,0 1 1,1 0-1,-1 0 0,0-1 0,1 1 1,-1-1-1,1 0 0,-1 1 0,1-1 0,2-1 1,9 1-1189,0 0 1,1-1 0,-1-1 0,0 0-1,0-1 1,15-6 0,24-9-5580</inkml:trace>
</inkml:ink>
</file>

<file path=ppt/ink/ink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9.128"/>
    </inkml:context>
    <inkml:brush xml:id="br0">
      <inkml:brushProperty name="width" value="0.025" units="cm"/>
      <inkml:brushProperty name="height" value="0.025" units="cm"/>
    </inkml:brush>
  </inkml:definitions>
  <inkml:trace contextRef="#ctx0" brushRef="#br0">160 60 11050,'2'-8'2333,"-1"0"-2647,5-30 7020,-3 33-3102,-2 25-2464,-4 119 105,-6-1 0,-7 0 0,-5-1 0,-75 260 0,72-313-356,20-65-580,19-58-109,-12 31-176,90-237 287,-77 212-313,0 0 1,2 1-1,2 1 1,0 1-1,28-30 1,-42 53-21,1 1 1,0-1-1,0 2 1,0-1-1,0 1 1,15-8-1,-20 13 10,-1-1 0,0 0 0,1 1 0,-1 0 0,0-1 0,1 1 0,-1 0 0,1-1-1,-1 1 1,1 0 0,-1 0 0,0 0 0,1 0 0,-1 1 0,1-1 0,-1 0 0,0 1 0,1-1 0,1 1 0,-1 1-3,-1-1 1,0 0-1,1 1 1,-1-1-1,0 1 0,0-1 1,0 1-1,0 0 1,-1-1-1,1 1 1,0 0-1,-1-1 1,1 1-1,-1 0 1,1 0-1,-1 0 0,0 0 1,0-1-1,0 5 1,1 9 83,-2 1 0,1-1-1,-2 1 1,0-1 0,-1 0 0,0 1 0,-1-1 0,-1-1 0,0 1 0,-8 14 0,22-54 6,0 0-1,10-50 1,-9-30-75,-10 90 0,1 20 0,-2-3-188,1 0 1,0 1-1,0-1 1,1 1-1,-1-1 0,0 1 1,1-1-1,-1 1 1,1-1-1,0 0 0,0 1 1,0-1-1,0 0 1,0 0-1,3 4 0,-2-5-101,0 1 0,0-1 0,0 0 0,1 0 0,-1 0-1,0 0 1,1 0 0,-1 0 0,1-1 0,-1 1-1,1-1 1,-1 1 0,1-1 0,0 0 0,3-1-1,12 2-1969,-1-1-1,1-1 0,0-1 0,-1-1 0,20-5 0,10-6-5860</inkml:trace>
</inkml:ink>
</file>

<file path=ppt/ink/ink6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3.981"/>
    </inkml:context>
    <inkml:brush xml:id="br0">
      <inkml:brushProperty name="width" value="0.025" units="cm"/>
      <inkml:brushProperty name="height" value="0.025" units="cm"/>
    </inkml:brush>
  </inkml:definitions>
  <inkml:trace contextRef="#ctx0" brushRef="#br0">0 34 7271,'0'0'17392,"42"7"-15758,6-13-673,2-2-737,2 4-192,-3-1-993,-2 0-2210,-14 2-2498,-7-7-2819</inkml:trace>
</inkml:ink>
</file>

<file path=ppt/ink/ink6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4.322"/>
    </inkml:context>
    <inkml:brush xml:id="br0">
      <inkml:brushProperty name="width" value="0.025" units="cm"/>
      <inkml:brushProperty name="height" value="0.025" units="cm"/>
    </inkml:brush>
  </inkml:definitions>
  <inkml:trace contextRef="#ctx0" brushRef="#br0">41 1 17457,'0'0'4932,"52"3"-3587,-27 6 97,0 2 223,-1 1-896,-3 6-577,-6 2-128,-7 5-96,-8 6 32,-11 2 32,-14 4 64,-11-1 1,-1-2-33,-2-5-801,5-11-2690,6-10-4613</inkml:trace>
</inkml:ink>
</file>

<file path=ppt/ink/ink6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5.163"/>
    </inkml:context>
    <inkml:brush xml:id="br0">
      <inkml:brushProperty name="width" value="0.025" units="cm"/>
      <inkml:brushProperty name="height" value="0.025" units="cm"/>
    </inkml:brush>
  </inkml:definitions>
  <inkml:trace contextRef="#ctx0" brushRef="#br0">0 32 15118,'0'0'7693,"3"10"-6940,3 40 361,-1 0 0,-4 74 0,-1-98-314,0-24 145,2-5-647,1 0 0,-2 0 1,1 0-1,0 0 0,0 0 0,-1 0 0,0-1 1,2-6-1,-2 7-121,8-29-145,-2 0 1,-1-1-1,3-61 0,-9 99-37,0 0 1,0 1-1,1-1 1,0 0 0,0 0-1,0 1 1,0-1 0,1 0-1,0 0 1,0-1-1,0 1 1,1 0 0,-1-1-1,1 1 1,0-1 0,1 0-1,-1 0 1,1 0-1,-1 0 1,1-1 0,0 1-1,1-1 1,-1 0-1,1-1 1,-1 1 0,1-1-1,0 1 1,0-1 0,5 1-1,-2-1 55,-1-1 0,0 0 0,0 0 0,1 0 0,-1-1 0,0 0 0,0-1 0,1 0 0,-1 0 0,0 0 0,0-1 0,0 0 0,0-1 0,0 1 0,0-1 0,-1 0 0,1-1 0,-1 0 0,0 0 0,11-9 0,-12 8-40,1 0 0,-2 0 0,1-1-1,0 1 1,-1-1 0,0 0 0,0 0 0,-1-1 0,0 1 0,0-1 0,0 0 0,-1 1 0,0-1 0,0 0-1,-1 0 1,0-1 0,0 1 0,0 0 0,-1 0 0,-1-8 0,1 15-10,0-1 0,0 1 0,0 0 0,0-1 0,0 1 0,0 0 0,0 0 0,0-1 0,0 1 0,0 0 0,0 0 0,0-1 0,0 1 0,0 0 0,-1 0 0,1-1 0,0 1 0,0 0 0,0 0 0,0-1 0,-1 1 0,1 0 0,0 0 0,0 0 0,0 0 0,-1-1 0,1 1 0,0 0 0,0 0 0,-1 0 0,1 0 0,0 0 0,0 0 0,-1 0 0,1 0 0,0-1 0,-1 1 0,1 0 0,0 0 0,0 0 0,-1 0 0,1 1 0,-13 7 0,-7 17 0,-25 62 0,42-79 0,0 1 0,0-1 0,1 0 0,0 1 0,0 0 0,1-1 0,0 1 0,0 0 0,1 10 0,1-18 0,-1 0 0,1-1 0,-1 1 0,1 0 0,-1 0 0,1 0 0,-1-1 0,1 1 0,0 0 0,-1-1 0,1 1 0,0 0 0,0-1 0,-1 1 0,1-1 0,0 1 0,0-1 0,0 1 0,0-1 0,0 0 0,0 1 0,-1-1 0,1 0 0,0 0 0,0 0 0,2 0 0,32 2 0,-26-2 0,40 4-1586,-26-2-1353,-1 0-1,33-3 0,-43-2-6097</inkml:trace>
</inkml:ink>
</file>

<file path=ppt/ink/ink6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5.913"/>
    </inkml:context>
    <inkml:brush xml:id="br0">
      <inkml:brushProperty name="width" value="0.025" units="cm"/>
      <inkml:brushProperty name="height" value="0.025" units="cm"/>
    </inkml:brush>
  </inkml:definitions>
  <inkml:trace contextRef="#ctx0" brushRef="#br0">157 219 18129,'0'0'4960,"0"-9"-2355,2-30-635,-2 38-1917,0 0 0,0 0 1,0 0-1,0 0 1,0 0-1,0 0 1,0 0-1,-1 0 0,1 0 1,0 0-1,0 0 1,-1 0-1,1 0 1,-1 0-1,1 1 1,-1-1-1,1 0 0,-1 0 1,0 0-1,1 0 1,-1 1-1,0-1 1,1 0-1,-1 1 0,0-1 1,0 1-1,0-1 1,0 0-1,1 1 1,-1 0-1,0-1 1,0 1-1,0 0 0,0-1 1,0 1-1,0 0 1,0 0-1,0 0 1,0 0-1,0 0 0,0 0 1,0 0-1,0 0 1,0 0-1,0 1 1,0-1-1,0 0 1,0 1-1,0-1 0,-1 1 1,-4 1-36,1 0 1,0 0 0,0 1 0,0 0-1,0 0 1,-9 7 0,6-3 21,1 1 0,0 0 0,0 0 0,1 0 1,0 1-1,0 0 0,1 0 0,0 1 0,1-1 1,0 1-1,1 0 0,-1 0 0,2 1 1,-2 11-1,4-20-35,-1-1 0,1 0 0,0 0 0,1 0-1,-1 1 1,0-1 0,0 0 0,0 0 0,1 0 0,-1 1 0,1-1 0,-1 0 0,1 0 0,-1 0 0,1 0 0,0 0 0,-1 0 0,1 0 0,0 0 0,0 0-1,0 0 1,-1-1 0,1 1 0,0 0 0,0 0 0,0-1 0,3 2 0,-1-1 13,1 0 0,0 0 0,0 0-1,0 0 1,0-1 0,0 1 0,0-1 0,-1 0 0,6-1 0,1 0 19,1-1 1,-1 0 0,0 0 0,0-1 0,0 0 0,14-7 0,-15 4-19,0 0-1,0 0 1,0-1 0,-1 0 0,0-1 0,-1 1 0,0-2 0,0 1-1,-1-1 1,1 0 0,-2 0 0,0 0 0,0-1 0,5-15 0,-23 38-264,-7 17-7,15-21 250,0 0 0,1 0 1,1 0-1,0 0 0,-3 12 0,6-20 2,-1 1 1,1-1-1,0 1 1,0-1-1,0 0 0,0 1 1,0-1-1,0 1 0,0-1 1,0 1-1,0-1 1,1 0-1,-1 1 0,1-1 1,-1 0-1,1 1 0,0-1 1,-1 0-1,1 1 1,0-1-1,0 0 0,0 0 1,0 0-1,0 0 0,0 0 1,0 0-1,0 0 0,0 0 1,0 0-1,1-1 1,-1 1-1,0 0 0,1-1 1,-1 1-1,0-1 0,1 0 1,-1 1-1,0-1 1,1 0-1,-1 0 0,1 0 1,-1 0-1,4 0 0,8-1 22,0 0 0,0 0-1,0-2 1,-1 1 0,1-2-1,0 0 1,-1 0 0,0-1-1,0-1 1,-1 0 0,1 0-1,-1-1 1,0-1 0,17-15-1,-10 7 1,-1 0-1,-1-1 1,0-1-1,-1-1 1,-1 0-1,-1-1 0,15-30 1,-7-10 32,-20 58-58,-1 1-1,0-1 0,1 1 0,-1-1 1,0 1-1,0-1 0,0 1 0,0-1 0,0 0 1,-1 1-1,1-1 0,0 1 0,-1 0 1,1-1-1,-1 1 0,0-2 0,0 2-6,0 1-1,1-1 0,-1 1 0,0 0 1,0-1-1,0 1 0,0 0 0,0-1 1,0 1-1,0 0 0,0 0 0,0 0 1,0 0-1,0 0 0,0 0 0,0 0 1,0 0-1,0 1 0,1-1 0,-1 0 1,0 0-1,0 1 0,0-1 0,0 1 1,0-1-1,0 1 0,1-1 0,-1 1 1,-1 0-1,-9 6-12,0 0-1,1 1 1,0 0 0,0 1 0,0 0-1,1 1 1,-9 13 0,3-4 107,1 1 0,1 1 1,-11 23-1,22-38-61,-1 0 1,1-1-1,0 1 1,0 0-1,0 0 1,1 0-1,0 0 1,0 0-1,1 0 1,0 12-1,1-15-17,-1-1-1,1 1 0,0-1 1,-1 0-1,1 1 0,1-1 1,-1 0-1,0 1 0,0-1 0,1 0 1,0 0-1,-1 0 0,1 0 1,0 0-1,0-1 0,0 1 1,0 0-1,0-1 0,0 0 1,0 1-1,1-1 0,-1 0 0,0 0 1,1 0-1,-1 0 0,1-1 1,3 2-1,10 1 23,0-1 0,-1 0 0,1-1 0,0 0 0,0-1 0,0-1 0,17-4 0,-26 4-16,0 0 1,-1 0 0,1-1-1,-1 0 1,1-1 0,-1 1-1,0-1 1,0 0-1,0-1 1,-1 1 0,1-1-1,-1 0 1,0-1 0,0 1-1,0-1 1,0 0 0,-1 0-1,0-1 1,4-7-1,-7 13-9,0-1 0,-1 1 0,1-1 0,-1 0 0,0 1 0,1-1 0,-1 0 0,1 1 0,-1-1 0,0 0-1,0 0 1,1 1 0,-1-1 0,0 0 0,0 0 0,0 0 0,0 1 0,0-1 0,0 0 0,0 0 0,0 0 0,0 1-1,0-1 1,0 0 0,-1 0 0,1 1 0,0-1 0,-1 0 0,1 0 0,0 1 0,-1-1 0,1 0 0,-1 1-1,1-1 1,-1 0 0,1 1 0,-1-1 0,1 1 0,-1-1 0,0 1 0,1-1 0,-1 1 0,0 0 0,0-1-1,1 1 1,-1 0 0,0-1 0,0 1 0,1 0 0,-1 0 0,0 0 0,0 0 0,0 0 0,1 0 0,-1 0-1,0 0 1,-1 0 0,-3 0 9,0 0 0,0 1 0,-1 0 0,1 0-1,0 0 1,0 1 0,-9 3 0,8-2-10,1 0-1,0 1 1,0-1-1,0 1 1,0 0 0,1 0-1,0 1 1,0-1 0,0 1-1,0 0 1,1 0-1,-1 0 1,1 1 0,-2 6-1,4-10-1,0 0 0,1 0 0,-1 1 0,1-1 0,-1 0-1,1 1 1,0-1 0,0 0 0,0 1 0,0-1-1,1 0 1,-1 1 0,1-1 0,-1 0 0,1 1 0,0-1-1,0 0 1,0 0 0,0 0 0,0 0 0,0 0 0,0 0-1,1 0 1,-1 0 0,1 0 0,0-1 0,-1 1 0,1-1-1,0 1 1,0-1 0,0 0 0,0 1 0,0-1 0,0 0-1,0 0 1,1-1 0,-1 1 0,0 0 0,4 0 0,9 3-586,0 0 0,0-1 0,0-1 0,26 1 0,29-4-6376,2-3-7477</inkml:trace>
</inkml:ink>
</file>

<file path=ppt/ink/ink6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6.661"/>
    </inkml:context>
    <inkml:brush xml:id="br0">
      <inkml:brushProperty name="width" value="0.025" units="cm"/>
      <inkml:brushProperty name="height" value="0.025" units="cm"/>
    </inkml:brush>
  </inkml:definitions>
  <inkml:trace contextRef="#ctx0" brushRef="#br0">354 91 7399,'6'-8'4458,"14"-31"-300,-19 38-4007,-1 0 0,1-1 1,-1 1-1,1 0 0,-1 0 0,0 0 0,1 0 0,-1 0 0,0 0 1,0-1-1,0 1 0,0 0 0,0 0 0,0 0 0,0 0 0,0-1 1,-1 1-1,1 0 0,0 0 0,-1 0 0,1 0 0,-1 0 0,1 0 1,-1 0-1,1 0 0,-1 0 0,0 0 0,0 0 0,1 0 0,-1 0 1,0 1-1,0-1 0,0 0 0,0 0 0,0 1 0,0-1 0,0 1 1,0-1-1,0 1 0,0-1 0,0 1 0,0 0 0,0-1 0,-1 1 1,1 0-1,0 0 0,-2 0 0,-7-1 374,0 0 0,1 1 0,-1 0 0,-11 2 0,20-2-481,-12 3 84,0 0 0,0 0-1,1 2 1,0-1 0,-1 2 0,2 0-1,-1 0 1,1 1 0,0 0 0,0 1-1,1 0 1,0 1 0,0 0 0,1 0-1,0 1 1,1 1 0,-11 17 0,7-11 17,1 1 1,1 1 0,1 0 0,0 0-1,1 1 1,2 0 0,0 0-1,1 0 1,1 1 0,-2 29 0,5-46-116,1 1 1,0-1-1,0 0 1,0 0-1,1 0 1,0 1-1,0-1 1,0 0 0,0 0-1,0 0 1,1 0-1,0-1 1,0 1-1,0 0 1,0-1 0,1 1-1,-1-1 1,1 1-1,3 2 1,-2-3 20,-1-1 1,1 0-1,0 0 1,0 0 0,1 0-1,-1 0 1,0-1-1,0 0 1,1 0-1,-1 0 1,1 0-1,-1-1 1,1 0 0,-1 0-1,1 0 1,-1 0-1,1-1 1,4 0-1,-5-1 27,0 1-1,0-1 1,0 0-1,0 0 0,-1 0 1,1 0-1,-1-1 1,0 1-1,1-1 0,4-6 1,-6 8-61,-1 0 0,0-1 1,1 1-1,-1-1 0,0 1 0,0-1 1,0 1-1,0-1 0,0 1 0,0-1 1,-1 0-1,1 0 0,0 1 0,-1-1 1,1 0-1,-1 0 0,0 0 0,0 0 1,1 0-1,-1 1 0,0-1 0,-1 0 1,1 0-1,0 0 0,-1 0 0,1 0 1,-1-1-1,-7 1-618,18 2-239,6-3 832,0-1 1,-1-1-1,0 0 1,0-1-1,0 0 0,26-17 1,12-5 86,-52 28-82,-1 0 0,0-1 0,1 1-1,-1 0 1,1 0 0,-1 0-1,1-1 1,-1 1 0,0 0 0,1 0-1,-1 0 1,1 0 0,-1 0 0,1 0-1,-1 0 1,1 0 0,-1 0 0,1 0-1,-1 0 1,1 0 0,-1 0 0,1 0-1,-1 0 1,1 1 0,-1-1-1,1 0 1,-1 0 0,0 1 0,1-1-1,-1 0 1,1 0 0,-1 1 0,0-1-1,1 0 1,-1 1 0,0-1 0,1 1-1,-1 0 1,2 23 46,-15 29 191,-5-13-160,12-28-285,0 1-1,1-1 1,1 1 0,-5 18 0,9-31 96,0 0 0,0 1 0,0-1 1,-1 0-1,1 0 0,0 1 1,0-1-1,0 0 0,0 0 0,0 0 1,0 1-1,0-1 0,0 0 1,0 0-1,0 1 0,0-1 0,0 0 1,0 0-1,0 1 0,0-1 1,0 0-1,0 0 0,0 0 1,0 1-1,0-1 0,1 0 0,-1 0 1,0 1-1,0-1 0,0 0 1,0 0-1,0 0 0,1 0 0,-1 1 1,0-1-1,0 0 0,0 0 1,1 0-1,-1 0 0,0 0 0,0 0 1,0 1-1,1-1 0,-1 0 1,0 0-1,0 0 0,1 0 0,-1 0 1,0 0-1,0 0 0,0 0 1,1 0-1,15-9-2859,15-20-3518,-9 3-3037</inkml:trace>
</inkml:ink>
</file>

<file path=ppt/ink/ink6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7.157"/>
    </inkml:context>
    <inkml:brush xml:id="br0">
      <inkml:brushProperty name="width" value="0.025" units="cm"/>
      <inkml:brushProperty name="height" value="0.025" units="cm"/>
    </inkml:brush>
  </inkml:definitions>
  <inkml:trace contextRef="#ctx0" brushRef="#br0">1 292 3651,'0'0'18989,"11"5"-17649,1 0-1159,1-1 1,0 0-1,0-1 1,1 0-1,-1-1 1,19 1-1,-27-3-163,-1 1 0,1-1 1,0 0-1,0-1 0,0 1 0,0-1 0,-1 0 0,1 0 1,0 0-1,-1-1 0,1 1 0,-1-1 0,1 0 0,-1-1 1,0 1-1,0-1 0,0 0 0,0 0 0,-1 0 0,1 0 1,-1-1-1,0 1 0,1-1 0,3-8 0,-6 11 19,0 0-1,0 0 1,-1 0-1,1 0 0,0 0 1,-1 0-1,1-1 1,-1 1-1,1 0 0,-1 0 1,0-1-1,0 1 1,1 0-1,-1 0 1,0-1-1,0 1 0,0 0 1,0-1-1,0 1 1,-1 0-1,1 0 0,0-1 1,-1 1-1,1 0 1,-1 0-1,1-1 1,-1 1-1,1 0 0,-1 0 1,0 0-1,0 0 1,1 0-1,-1 0 0,0 0 1,0 0-1,0 0 1,0 1-1,0-1 1,0 0-1,0 0 0,-1 1 1,1-1-1,0 1 1,0-1-1,0 1 0,-1 0 1,1-1-1,0 1 1,-3 0-1,-1-1-26,0 1 0,-1-1-1,1 1 1,0 1 0,-1-1 0,1 1-1,0 0 1,-1 0 0,1 1 0,0-1-1,-5 3 1,-1 2 0,1 1 0,0 0 0,0 0 0,0 1 0,-11 13 0,17-18 46,1 0-1,0 0 1,0 1 0,0-1 0,0 1-1,1 0 1,0 0 0,0 0-1,0 0 1,0 0 0,0 0-1,1 1 1,0-1 0,0 0-1,0 1 1,0-1 0,0 9-1,2-12-45,-1 0 0,1 0 0,-1 0 0,1 0 0,0 0 0,-1 0 0,1-1 0,0 1 0,0 0-1,-1 0 1,1 0 0,0-1 0,0 1 0,0-1 0,0 1 0,0-1 0,0 1 0,0-1 0,0 1-1,0-1 1,0 0 0,0 1 0,1-1 0,-1 0 0,0 0 0,0 0 0,1 0 0,37 0 165,-33-1-115,12-1 32,0-1 0,0-1 0,0-1-1,-1 0 1,1-1 0,-1-1 0,0-1 0,-1 0 0,0-1 0,0-1 0,-1-1-1,-1 0 1,15-14 0,-8 6-96,-1-1-1,0-2 0,-2 0 1,0-1-1,-2 0 0,0-2 1,19-42-1,-27 36-237,-8 30 231,0 1-1,0 0 1,0-1 0,0 1-1,0-1 1,0 1 0,0 0-1,0-1 1,0 1 0,0 0-1,-1-1 1,1 1 0,0-1-1,0 1 1,0 0 0,-1-1-1,1 1 1,0 0 0,0 0-1,-1-1 1,1 1 0,0 0-1,-1 0 1,1-1 0,0 1-1,-1 0 1,1 0 0,0 0-1,-1-1 1,1 1 0,-1 0-1,1 0 1,0 0 0,-1 0-1,0 0 1,-2 1-17,-1 0 0,1 0 0,-1 0 0,1 0 0,0 1 0,-1 0 0,1-1 0,0 1 0,0 0 0,0 1 0,1-1 0,-6 5 0,-27 27 77,-50 61 0,71-77 33,0 1 1,2 0-1,0 1 0,1 1 1,-13 33-1,23-51-90,-1 1-1,1-1 0,0 0 0,0 0 0,0 1 0,1-1 1,-1 0-1,1 1 0,0-1 0,0 0 0,0 1 0,0-1 1,1 1-1,-1-1 0,1 0 0,0 1 0,0-1 0,0 0 1,2 4-1,0-5-71,-1 1 1,0-1-1,1 0 1,0 0-1,-1 0 1,1-1-1,0 1 1,0-1-1,0 1 1,0-1-1,0 0 1,0 0-1,0 0 1,0-1-1,1 1 1,-1-1-1,0 1 0,0-1 1,5-1-1,57-3-4169,-55 2 2672,0 0 0,-1 0 0,1-2 0,12-5 0,19-12-7968</inkml:trace>
</inkml:ink>
</file>

<file path=ppt/ink/ink6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7.908"/>
    </inkml:context>
    <inkml:brush xml:id="br0">
      <inkml:brushProperty name="width" value="0.025" units="cm"/>
      <inkml:brushProperty name="height" value="0.025" units="cm"/>
    </inkml:brush>
  </inkml:definitions>
  <inkml:trace contextRef="#ctx0" brushRef="#br0">157 124 5990,'0'0'13912,"-9"1"-11697,-1 2-1816,0 0 1,1 0 0,-1 1-1,1 1 1,0-1-1,0 1 1,1 1-1,-13 10 1,17-13-293,0 0 0,0 0 0,0 1-1,0 0 1,0 0 0,1 0 0,0 0 0,0 0 0,0 0 0,1 1-1,-1 0 1,1-1 0,0 1 0,0 0 0,1 0 0,-1 0 0,1 1 0,0-1-1,1 0 1,-1 10 0,2-14-106,0 1-1,-1-1 1,1 0 0,0 1-1,0-1 1,0 0-1,0 0 1,0 0-1,0 0 1,1 0 0,-1 0-1,0 0 1,0-1-1,1 1 1,-1 0 0,1-1-1,-1 1 1,0-1-1,1 1 1,-1-1 0,1 0-1,-1 1 1,1-1-1,-1 0 1,1 0 0,-1 0-1,1 0 1,1-1-1,47-3-156,-38 1 133,-1-1-1,0 0 1,-1-1-1,1 0 1,-1-1-1,0 0 0,0 0 1,-1-1-1,0-1 1,10-9-1,5-7 7,-2-1 1,25-35-1,-45 57 31,5-5-220,0-1-1,-1 0 0,0 0 0,-1 0 0,0-1 0,0 0 0,-1 0 0,5-20 1,-9 29 198,-1 1 0,1 0 0,-1-1 0,1 1 0,-1 0 0,1 0 0,-1-1 0,1 1 0,-1 0 0,1 0 0,-1 0 0,1-1 0,-1 1 0,1 0 0,-1 0 0,0 0-1,1 0 1,-1 0 0,1 0 0,-1 0 0,1 0 0,-1 0 0,1 1 0,-1-1 0,0 0 0,1 0 0,-1 0 0,1 1 0,-1-1 0,1 0 0,-1 1 0,1-1 0,-1 1 0,-12 7 3,1 0-1,0 2 1,0-1 0,1 1-1,0 1 1,-10 14-1,-55 76 407,71-95-429,1 0 0,0 0 0,0 1 0,0-1 0,0 1 0,1 0 0,0 0 0,1 0 0,0 1 0,0-1 0,0 1 0,1-1 0,0 1 0,1-1 0,0 16 0,1-21-86,0-1 0,1 1 0,-1 0 0,0 0 0,1-1 0,-1 1-1,1-1 1,0 1 0,0-1 0,-1 0 0,1 0 0,0 0 0,0 0 0,0 0 0,0 0 0,0 0 0,0 0 0,1-1 0,-1 1 0,0-1 0,0 0 0,0 0-1,1 0 1,-1 0 0,0 0 0,0 0 0,3-1 0,63-7-4588,-51 3 3031,-1-1 0,0 0 0,15-10 0,11-4 1759,1 7 5825,-43 13-5788,0 0-1,1 0 0,-1 0 1,0 0-1,0 0 1,0 0-1,1 0 1,-1 0-1,0 0 1,0 0-1,0 0 0,0 0 1,1 0-1,-1 0 1,0 0-1,0 0 1,0 0-1,0 0 0,0 0 1,1 1-1,-1-1 1,0 0-1,0 0 1,0 0-1,0 0 1,0 0-1,0 1 0,0-1 1,0 0-1,1 0 1,-1 0-1,0 0 1,0 0-1,0 1 0,0-1 1,0 0-1,0 0 1,0 0-1,0 0 1,0 1-1,0-1 1,0 0-1,0 0 0,0 0 1,0 1-1,0-1 1,0 0-1,-3 15 1972,3-14-2062,-1 0-1,1 1 0,-1-1 0,1 0 0,-1 0 0,1 0 0,0 1 0,0-1 0,-1 0 0,1 0 0,0 1 0,0-1 0,0 0 0,1 0 0,-1 1 1,0-1-1,0 0 0,1 0 0,-1 1 0,0-1 0,1 0 0,0 0 0,-1 0 0,1 0 0,-1 0 0,1 0 0,1 2 0,10-1 28,-1-1 0,1 0 0,-1-1 0,1 0 0,0 0 0,-1-1 0,1-1 0,-1 0 0,0-1 0,1 0 0,17-8 0,-13 6-231,-1 0 0,1 1 0,0 1 1,31-3-1,-46 6 192,-1 0 1,0 0-1,1 1 1,-1-1-1,0 0 1,0 0-1,1 0 1,-1 1-1,0-1 1,0 0-1,1 0 1,-1 1-1,0-1 1,0 0-1,0 0 1,1 1-1,-1-1 1,0 0-1,0 1 1,0-1-1,0 0 1,0 1-1,0-1 1,0 0-1,0 1 0,0-1 1,0 0-1,0 1 1,0-1-1,0 0 1,0 1-1,0-1 1,0 0-1,0 1 1,0-1-1,0 0 1,0 0-1,0 1 1,-1-1-1,1 0 1,0 1-1,0-1 1,0 0-1,-1 0 1,1 1-1,0-1 1,0 0-1,-1 0 1,1 0-1,0 1 1,0-1-1,-1 0 1,1 0-1,0 0 0,-1 0 1,-11 15 981,0-4-451,8-9-441,1 1 0,0 0 0,0-1 0,0 1 0,0 0-1,0 1 1,1-1 0,-1 0 0,1 1 0,0-1 0,0 1 0,0 0 0,0 0 0,-1 5 0,4-8-80,0 0 1,-1-1-1,1 1 1,0-1-1,0 1 1,0-1 0,0 1-1,0-1 1,0 1-1,0-1 1,-1 0-1,1 0 1,0 1-1,0-1 1,0 0-1,0 0 1,0 0-1,0 0 1,0 0-1,0 0 1,0-1-1,2 1 1,27-3 585,38-22-258,-55 18-498,1 2-1,0 0 1,0 0 0,1 2 0,24-4 0,-38 7 123,-1 0 1,1 0 0,-1 1 0,1-1-1,-1 0 1,1 1 0,-1-1 0,1 0 0,-1 1-1,0-1 1,1 1 0,-1-1 0,0 1-1,1-1 1,-1 1 0,0-1 0,0 1-1,1-1 1,-1 1 0,0-1 0,0 1-1,0-1 1,0 1 0,0 0 0,1-1 0,-1 1-1,0-1 1,-1 1 0,1-1 0,0 1-1,0 0 1,0-1 0,0 1 0,0-1-1,0 1 1,-1-1 0,1 1 0,0-1-1,-1 2 1,-8 24 66,8-23-196,0-1-1,-1 1 1,1 0 0,0 0 0,1 0-1,-1 0 1,0 0 0,1 1 0,0-1-1,-1 0 1,1 0 0,1 6 0,0-8-76,-1 1 0,1-1 1,0 0-1,0 0 0,0 0 0,-1 1 1,1-1-1,1 0 0,-1 0 0,0 0 1,0-1-1,0 1 0,0 0 0,1 0 1,-1-1-1,0 1 0,0 0 0,1-1 1,-1 1-1,1-1 0,-1 0 0,1 1 1,-1-1-1,0 0 0,1 0 0,-1 0 1,1 0-1,1-1 0,4 2-905,0-1 0,1 0 0,-1-1 1,0 0-1,0 0 0,7-3 0,20-10-4838</inkml:trace>
</inkml:ink>
</file>

<file path=ppt/ink/ink6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8.268"/>
    </inkml:context>
    <inkml:brush xml:id="br0">
      <inkml:brushProperty name="width" value="0.025" units="cm"/>
      <inkml:brushProperty name="height" value="0.025" units="cm"/>
    </inkml:brush>
  </inkml:definitions>
  <inkml:trace contextRef="#ctx0" brushRef="#br0">121 9 7143,'0'0'20248,"-9"-3"-19479,3 2-637,0-1-1,0 1 1,0 0-1,0 1 1,0-1-1,0 1 1,-8 1-1,11-1-91,1 0 0,-1 1-1,0 0 1,1-1-1,-1 1 1,0 0-1,1 0 1,-1 1-1,1-1 1,0 0 0,-1 1-1,1-1 1,0 1-1,0 0 1,0 0-1,0 0 1,0 0 0,0 0-1,1 0 1,-1 1-1,1-1 1,0 0-1,-2 5 1,2-7-49,1 1 0,0 0 1,0-1-1,-1 1 0,1 0 1,0-1-1,0 1 0,0 0 0,0 0 1,0-1-1,0 1 0,0 0 1,0-1-1,0 1 0,0 0 1,1-1-1,-1 1 0,0 0 0,0-1 1,1 1-1,-1 0 0,0-1 1,1 1-1,-1-1 0,0 1 0,1-1 1,-1 1-1,1-1 0,-1 1 1,1-1-1,-1 1 0,1-1 0,0 1 1,-1-1-1,1 0 0,-1 1 1,1-1-1,0 0 0,-1 0 1,1 0-1,0 1 0,-1-1 0,1 0 1,0 0-1,0 0 0,-1 0 1,2 0-1,43 0-692,-31 0 101,83-6-3676,22 1 3758,-118 5 573,0 0-1,0 0 1,-1 1 0,1-1 0,0 0-1,0 1 1,0-1 0,0 1 0,0-1-1,-1 1 1,1-1 0,0 1-1,0 0 1,-1-1 0,1 1 0,-1 0-1,1 0 1,0-1 0,-1 1-1,1 0 1,-1 0 0,0 0 0,1 0-1,-1 0 1,0 0 0,0-1 0,1 3-1,-1-2-68,1 1 0,-1-1-1,1 1 1,-1-1 0,1 1-1,0-1 1,0 1 0,0-1-1,-1 0 1,1 0 0,0 1-1,1-1 1,-1 0 0,0 0-1,0 0 1,0 0 0,1 0-1,1 0 1,8 2-1141,0-1 0,1 0 0,-1-1 0,1 0 0,-1-1 0,1 0 0,-1-1 0,1 0 0,-1-1 0,14-4 0,14-5-5444</inkml:trace>
</inkml:ink>
</file>

<file path=ppt/ink/ink6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8.647"/>
    </inkml:context>
    <inkml:brush xml:id="br0">
      <inkml:brushProperty name="width" value="0.025" units="cm"/>
      <inkml:brushProperty name="height" value="0.025" units="cm"/>
    </inkml:brush>
  </inkml:definitions>
  <inkml:trace contextRef="#ctx0" brushRef="#br0">75 1 6854,'0'0'8136,"-49"30"-5990,34-16-640,9 2-289,1 0-577,5 0-415,0-1-161,0 1-705,9 1-384,0 3-897,4-1-1281,-1 4-801,2-1-1729,-3 2 2082</inkml:trace>
</inkml:ink>
</file>

<file path=ppt/ink/ink6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8.990"/>
    </inkml:context>
    <inkml:brush xml:id="br0">
      <inkml:brushProperty name="width" value="0.025" units="cm"/>
      <inkml:brushProperty name="height" value="0.025" units="cm"/>
    </inkml:brush>
  </inkml:definitions>
  <inkml:trace contextRef="#ctx0" brushRef="#br0">157 403 8712,'0'0'3070,"-10"6"-17,10-5-3015,-57 31 4101,52-29-3434,-1-1 0,1 0 0,-1 0 0,0 0 0,1-1 0,-1 0-1,0 0 1,0 0 0,0-1 0,0 0 0,-8-1 0,13 1-637,1 0 0,-1-1 0,0 1-1,0-1 1,1 1 0,-1-1 0,0 1-1,1-1 1,-1 0 0,0 1 0,1-1-1,-1 0 1,1 1 0,-1-1 0,1 0-1,-1 0 1,1 0 0,0 1 0,-1-1-1,1 0 1,0 0 0,0 0 0,0 0-1,0 0 1,0 1 0,-1-1 0,2 0-1,-1 0 1,0 0 0,0 0 0,0 0-1,1-1 1,8-31-19,2 21-109,0 0 1,1 0-1,0 1 1,0 1-1,1 0 0,1 1 1,0 1-1,23-12 0,-5 2 101,63-37-335,159-124 0,-250 177 396,-1-1-1,0 0 1,0 1-1,0-1 0,-1-1 1,1 1-1,-1 0 1,4-6-1,-6 9-74,0-1-1,0 1 1,0 0-1,0 0 1,0-1 0,0 1-1,0 0 1,0-1-1,0 1 1,0 0 0,0 0-1,0-1 1,0 1-1,0 0 1,0-1 0,0 1-1,0 0 1,0 0-1,0-1 1,-1 1 0,1 0-1,0 0 1,0-1-1,0 1 1,0 0 0,-1 0-1,1-1 1,0 1-1,0 0 1,0 0 0,-1 0-1,1 0 1,0-1-1,0 1 1,-1 0-1,1 0 1,-1 0 0,-23 0 276,15 2-207,-1 1 1,1 0-1,0 0 1,0 1-1,1 0 1,-1 1-1,1 0 1,0 0-1,-11 10 1,14-12-54,1 1 0,0-1 0,0 1 0,0 0 0,1 1 0,-1-1 0,1 0 0,0 1 0,0 0 0,1 0 0,-1 0 1,1 0-1,0 0 0,1 0 0,-1 0 0,1 1 0,-1 10 0,2-14-61,0 0 1,1 0-1,-1 0 1,1 0 0,0 0-1,0 0 1,-1 0-1,1-1 1,0 1-1,1 0 1,-1 0-1,0-1 1,0 1-1,1-1 1,-1 1-1,1-1 1,-1 0-1,1 1 1,0-1-1,-1 0 1,1 0-1,0 0 1,0 0 0,0-1-1,4 2 1,2 1-671,1-1 1,0 1-1,0-2 1,16 2-1,25-2-4805</inkml:trace>
</inkml:ink>
</file>

<file path=ppt/ink/ink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9.876"/>
    </inkml:context>
    <inkml:brush xml:id="br0">
      <inkml:brushProperty name="width" value="0.025" units="cm"/>
      <inkml:brushProperty name="height" value="0.025" units="cm"/>
    </inkml:brush>
  </inkml:definitions>
  <inkml:trace contextRef="#ctx0" brushRef="#br0">121 232 4484,'0'0'16832,"-11"6"-15898,-1 0-590,1 1 0,0 0 0,1 1 0,-13 12 0,19-16-205,0 0 0,0-1 0,1 2 0,0-1 1,-1 0-1,2 1 0,-1-1 0,0 1 0,1 0 0,0 0 0,0 0 0,0 0 0,1 0 0,-1 1 0,0 10 0,2-16-132,1 0-1,-1 1 1,1-1-1,-1 1 0,0-1 1,1 0-1,-1 0 1,1 1-1,-1-1 0,1 0 1,-1 0-1,1 1 0,-1-1 1,1 0-1,-1 0 1,1 0-1,-1 0 0,1 0 1,-1 0-1,1 0 0,-1 0 1,1 0-1,0 0 1,-1 0-1,1 0 0,-1 0 1,1 0-1,-1-1 1,1 1-1,-1 0 0,1 0 1,-1 0-1,0-1 0,1 1 1,-1 0-1,1-1 1,-1 1-1,1-1 0,21-11 375,-7 1-279,-2-1-1,1 0 1,-2-1-1,0 0 1,0-1-1,-1-1 0,-1 0 1,-1 0-1,0-1 1,7-18-1,-17 42-149,0-1 0,0 0-1,1 1 1,0-1 0,0 1-1,2 7 1,-1 12-20,-1-15 159,0-6-413,0-1 0,0 0 0,0 1 1,0-1-1,1 1 0,0-1 0,2 7 0,-2-11 232,0 0 1,-1 0-1,1 0 0,0 0 0,0 0 1,0 0-1,0 0 0,-1 0 0,1-1 1,0 1-1,1 0 0,-1-1 0,0 1 0,0-1 1,0 1-1,0-1 0,0 1 0,1-1 1,-1 0-1,0 1 0,0-1 0,1 0 0,-1 0 1,0 0-1,0 0 0,1 0 0,-1-1 1,0 1-1,0 0 0,0 0 0,1-1 0,-1 1 1,0-1-1,0 1 0,0-1 0,0 1 1,0-1-1,0 0 0,1 0 0,7-5-69,-1 0 0,0 0-1,0 0 1,0-1 0,-1 0-1,0-1 1,0 0-1,-1 0 1,0 0 0,-1-1-1,0 1 1,0-2 0,-1 1-1,0 0 1,0-1 0,-1 1-1,0-1 1,-1 0 0,2-14-1,-6 31 368,1 0-1,-1-1 1,0 1 0,0-1-1,-1 1 1,-4 8-1,-7 16 214,11-20-289,-4 12 752,-7 45 1,13-63-808,0 1 0,1-1 0,0 1 1,0-1-1,0 0 0,0 1 0,1-1 0,0 1 1,0-1-1,1 0 0,-1 0 0,1 0 1,0 0-1,4 7 0,35 41 703,-26-36-661,0 1-1,22 40 1,-34-52-111,0 0 1,-1 0 0,1 0-1,-1 1 1,0-1-1,-1 0 1,0 1 0,0 0-1,0-1 1,-1 1 0,0 0-1,0-1 1,-1 1 0,-2 11-1,1-13 116,0 0-1,-1 0 0,1 0 1,-1 0-1,0-1 0,-1 1 1,1-1-1,-1 0 0,0 0 1,0 0-1,0-1 0,0 1 1,-1-1-1,1 0 0,-1 0 1,0-1-1,0 1 1,0-1-1,0 0 0,0 0 1,-1-1-1,1 0 0,-1 0 1,1 0-1,0 0 0,-1-1 1,-6 0-1,11 0-106,-1-1 0,1 1 0,-1-1 0,1 1 0,0-1 0,-1 1 1,1-1-1,0 1 0,-1-1 0,1 0 0,0 0 0,0 0 0,0 0 0,0 0 0,0 0 0,0 0 0,0 0 0,0 0 0,0-1 0,0 1 0,0 0 1,0-3-1,-1 0-6,1 0 1,0 0 0,0 0 0,1 0-1,-1 0 1,1 0 0,0 0 0,0-6-1,1-1-6,1 1 0,-1-1 0,2 1 1,0-1-1,7-17 0,7-5-2,1 2 0,1 1 1,38-46-1,83-77-1,17-22 73,-143 157-41,-7 11-13,0-1 1,-1 0 0,0 0 0,-1-1-1,0 1 1,0-1 0,-1 0 0,0-1-1,5-15 1,-9 25-12,0-1 0,0 1 0,0 0 0,1-1 0,-1 1 0,0-1 0,0 1 0,0-1 0,0 1 0,0-1 0,0 1 0,0-1 0,0 1 0,0-1 0,0 1 0,0-1 0,0 1 0,-1-1 0,1 1 0,0 0 0,0-1 0,0 1 0,-1-1 0,1 1 0,0 0 0,0-1 0,-1 1 0,1-1 0,0 1 0,-1 0 0,1-1 0,0 1 0,-1 0 0,1 0 0,-1-1 0,1 1 0,0 0 0,-2-1 0,-19 9 250,-19 24-40,16-5 96,2 0-1,-33 54 1,47-67-209,0 1 0,1-1 0,1 1 1,0 0-1,1 0 0,1 1 0,0 0 0,-2 23 1,6-36-138,0 0 1,0 0 0,0-1 0,0 1 0,1 0 0,-1-1-1,1 1 1,-1 0 0,1-1 0,0 1 0,0 0 0,0-1 0,0 0-1,1 1 1,-1-1 0,1 0 0,-1 1 0,1-1 0,0 0 0,0 0-1,0 0 1,0-1 0,0 1 0,0 0 0,1-1 0,-1 1 0,1-1-1,4 2 1,0-1-688,1 1 0,-1-2-1,1 1 1,0-1 0,0 0-1,-1-1 1,1 0 0,0 0 0,11-2-1,21-7-6857</inkml:trace>
</inkml:ink>
</file>

<file path=ppt/ink/ink6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9.978"/>
    </inkml:context>
    <inkml:brush xml:id="br0">
      <inkml:brushProperty name="width" value="0.025" units="cm"/>
      <inkml:brushProperty name="height" value="0.025" units="cm"/>
    </inkml:brush>
  </inkml:definitions>
  <inkml:trace contextRef="#ctx0" brushRef="#br0">30 32 19699,'0'0'3357,"-2"9"-2876,-8 38-53,2 0 0,2 1 0,2-1 0,5 93 1,-1-140-391,0 0 0,0 1 0,0-1 0,0 0 0,0 0 0,1 1 0,-1-1 0,0 0 0,0 0 0,0 0 0,0 0 0,0 1 0,0-1 0,1 0 0,-1 0 0,0 0 0,0 0 0,0 1 0,1-1 0,-1 0 0,0 0 0,0 0 1,0 0-1,1 0 0,-1 0 0,0 0 0,0 0 0,0 0 0,1 0 0,-1 0 0,0 0 0,0 0 0,1 0 0,-1 0 0,0 0 0,0 0 0,1 0 0,-1 0 0,0 0 0,0 0 0,0 0 0,1 0 0,-1 0 0,0 0 0,0 0 0,0-1 0,1 1 0,-1 0 0,0 0 1,0 0-1,0 0 0,0-1 0,1 1 0,-1 0 0,0 0 0,0 0 0,0 0 0,0-1 0,0 1 0,11-13 1358,3-12-1162,-1-1-1,-2 0 1,-1-1 0,-1 0 0,-1 0 0,-1-1 0,-2-1-1,-1 1 1,1-33 0,-5 59-346,0 5-134,-6 25 21,4-19 224,0 0 0,0 0-1,1 0 1,0 0 0,0 0 0,1 1 0,1 9-1,0-18 3,-1 0-1,0 1 0,1-1 0,-1 0 0,1 0 0,-1 0 1,1 0-1,-1 0 0,1 0 0,0 0 0,0 0 0,-1 0 1,1 0-1,0 0 0,0 0 0,0 0 0,0 0 1,0-1-1,0 1 0,0-1 0,0 1 0,1 0 0,-1-1 1,1 1-1,2 0 8,0-1 1,-1 1-1,1-1 1,0 0 0,-1 0-1,1 0 1,0 0-1,5-2 1,2 0 24,0-1 0,0-1-1,-1 1 1,18-10 0,-10 3-3,0-1 1,-1 0-1,-1-2 1,0 1-1,0-2 1,-1 0-1,-1-1 0,0-1 1,21-32-1,-49 78-401,2 0-1,1 1 1,1 1 0,2-1-1,1 1 1,-4 53-1,11-82-5,0 0-1,0 1 0,0-1 0,1 0 0,-1 0 1,1 0-1,0 0 0,0 1 0,0-1 0,1-1 0,-1 1 1,2 3-1,-1-4-233,-1 0 0,1-1 0,-1 1 1,1-1-1,0 1 0,-1-1 0,1 0 1,0 1-1,0-1 0,0 0 0,3 1 1,11 1-7425</inkml:trace>
</inkml:ink>
</file>

<file path=ppt/ink/ink6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0.308"/>
    </inkml:context>
    <inkml:brush xml:id="br0">
      <inkml:brushProperty name="width" value="0.025" units="cm"/>
      <inkml:brushProperty name="height" value="0.025" units="cm"/>
    </inkml:brush>
  </inkml:definitions>
  <inkml:trace contextRef="#ctx0" brushRef="#br0">50 103 16335,'0'0'4837,"-49"24"-3043,56-24-1410,27 0 385,17 0 1473,14-9-512,12-5-834,15-1-159,8-3-288,9 1-321,-2 2-32,1 4-288,-6 2-1474,-13 3-2530,-13-1-64,-13 2-4324</inkml:trace>
</inkml:ink>
</file>

<file path=ppt/ink/ink6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0.904"/>
    </inkml:context>
    <inkml:brush xml:id="br0">
      <inkml:brushProperty name="width" value="0.025" units="cm"/>
      <inkml:brushProperty name="height" value="0.025" units="cm"/>
    </inkml:brush>
  </inkml:definitions>
  <inkml:trace contextRef="#ctx0" brushRef="#br0">0 0 3043,'0'0'17264,"5"12"-14749,3 15-1740,-1 0 1,-1 1 0,-1 0 0,-2 0 0,0 32 0,-3 63-904,0-70-4047,2-62-1436,-2-10 27</inkml:trace>
</inkml:ink>
</file>

<file path=ppt/ink/ink6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1.545"/>
    </inkml:context>
    <inkml:brush xml:id="br0">
      <inkml:brushProperty name="width" value="0.025" units="cm"/>
      <inkml:brushProperty name="height" value="0.025" units="cm"/>
    </inkml:brush>
  </inkml:definitions>
  <inkml:trace contextRef="#ctx0" brushRef="#br0">71 89 13773,'0'0'3203,"-9"-5"-379,-4-1-1810,7 3-395,0 0 1,0 0-1,0 0 0,1-1 1,-10-7-1,14 10-564,1 1 1,0 0-1,-1-1 1,1 1 0,0 0-1,0-1 1,-1 1-1,1 0 1,0-1-1,0 1 1,-1-1-1,1 1 1,0 0-1,0-1 1,0 1-1,0-1 1,0 1-1,0-1 1,0 1 0,0-1-1,0 1 1,0 0-1,0-1 1,0 1-1,0-1 1,0 1-1,0-1 1,0 1-1,0-1 1,1 1-1,-1 0 1,0-1-1,0 1 1,0-1 0,1 1-1,-1 0 1,0-1-1,1 1 1,-1 0-1,0-1 1,1 1-1,-1 0 1,0 0-1,1-1 1,-1 1-1,1 0 1,-1 0-1,0 0 1,1-1 0,-1 1-1,1 0 1,-1 0-1,1 0 1,-1 0-1,0 0 1,1 0-1,0 0 1,30-8-484,-29 7 619,34-6-63,0 0 0,0 3 0,1 1 1,-1 1-1,1 3 0,0 0 0,52 11 0,-80-10-131,0 1 0,0 1 0,0-1 1,-1 2-1,1-1 0,-1 1 0,12 9 0,-18-13 6,-1 1 0,1-1 1,0 1-1,0-1 0,-1 1 0,1 0 0,-1-1 0,1 1 0,-1 0 0,0 0 0,1 0 0,-1 0 0,0 0 0,0 1 0,-1-1 0,1 0 0,0 0 1,-1 1-1,0-1 0,1 0 0,-1 0 0,0 1 0,0-1 0,0 0 0,0 1 0,-1-1 0,1 0 0,-1 1 0,1-1 0,-1 0 0,0 0 0,0 0 1,0 1-1,0-1 0,0 0 0,-2 2 0,-1 1 134,-1-1 0,0 0-1,1 0 1,-1 0 0,-1-1 0,1 0 0,0 0 0,-1 0 0,0 0 0,1-1 0,-1 0-1,0-1 1,0 1 0,0-1 0,-7 1 0,-3 0 123,0-1 0,0 0 1,0-1-1,-28-3 0,43 3-289,1 0 0,-1 0 0,1 0 0,-1 0 0,0 0 0,1 0 0,-1 0 0,1 0 0,-1-1 0,1 1 0,-1 0 0,0 0 0,1 0 0,-1-1 0,1 1 0,-1 0 0,1-1 0,-1 1 0,1 0 0,0-1 0,-1 1 0,1 0 0,-1-1 0,1 1 0,0-1 0,-1 1 0,1-1 0,0 1 0,-1-1 0,1 1 0,0-2 0,11-12-3564,29-8-7287,-5 7-1452</inkml:trace>
</inkml:ink>
</file>

<file path=ppt/ink/ink6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2.189"/>
    </inkml:context>
    <inkml:brush xml:id="br0">
      <inkml:brushProperty name="width" value="0.025" units="cm"/>
      <inkml:brushProperty name="height" value="0.025" units="cm"/>
    </inkml:brush>
  </inkml:definitions>
  <inkml:trace contextRef="#ctx0" brushRef="#br0">1 98 11691,'5'-11'4559,"-2"4"-3530,18-45 2045,-20 49-2654,1 1 0,-1 0-1,1-1 1,-1 1 0,1 0-1,0 0 1,0 0 0,0 0-1,0 0 1,0 1 0,3-3-1,-4 4-375,-1 0-1,0 0 1,1 0-1,-1 0 1,1 0 0,-1 0-1,1 0 1,-1 0-1,0 0 1,1 1-1,-1-1 1,1 0-1,-1 0 1,0 0-1,1 0 1,-1 1-1,0-1 1,1 0-1,-1 1 1,0-1 0,1 0-1,-1 0 1,0 1-1,0-1 1,1 0-1,-1 1 1,0-1-1,0 1 1,1-1-1,-1 0 1,0 1-1,0-1 1,0 1-1,0-1 1,0 0-1,0 1 1,0-1 0,0 1-1,0-1 1,0 1-1,0-1 1,0 1-1,2 24 349,-2-22-205,-1 54-65,-2 0 0,-3 0 0,-3 0 1,-15 54-1,9-39-2986,14-67 1660,-2 6-1348,0-6-3840</inkml:trace>
</inkml:ink>
</file>

<file path=ppt/ink/ink6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2.533"/>
    </inkml:context>
    <inkml:brush xml:id="br0">
      <inkml:brushProperty name="width" value="0.025" units="cm"/>
      <inkml:brushProperty name="height" value="0.025" units="cm"/>
    </inkml:brush>
  </inkml:definitions>
  <inkml:trace contextRef="#ctx0" brushRef="#br0">29 14 18449,'0'0'2467,"-4"10"-647,-3 15-1120,2 1-1,0 1 0,1-1 0,2 0 1,1 1-1,0-1 0,2 1 1,2-1-1,7 38 0,-9-60-649,-1 0 0,2 0 0,-1 0 0,0 0-1,1 0 1,-1-1 0,1 1 0,0-1 0,1 1-1,-1-1 1,0 0 0,1 1 0,0-1-1,0-1 1,0 1 0,0 0 0,0-1 0,1 1-1,-1-1 1,1 0 0,-1 0 0,1-1-1,0 1 1,-1-1 0,1 1 0,0-1 0,0-1-1,0 1 1,0 0 0,0-1 0,1 0 0,3 0-1,4-1 78,-1-1 0,0-1 0,1 0-1,-1 0 1,-1-1 0,1 0 0,0-1 0,-1 0-1,0-1 1,13-9 0,20-16-677,-2-2 1,60-61-1,-65 55-2240,33-48 1,-21 19-11059</inkml:trace>
</inkml:ink>
</file>

<file path=ppt/ink/ink6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7.300"/>
    </inkml:context>
    <inkml:brush xml:id="br0">
      <inkml:brushProperty name="width" value="0.025" units="cm"/>
      <inkml:brushProperty name="height" value="0.025" units="cm"/>
    </inkml:brush>
  </inkml:definitions>
  <inkml:trace contextRef="#ctx0" brushRef="#br0">0 14 13357,'0'0'6235,"14"1"-4570,265-9 3103,-101 2-6162,-178 6 1281,0 0 1,0 0-1,0 0 0,0 0 0,-1 0 0,1 0 0,0 1 0,0-1 0,0 0 1,0 0-1,0 0 0,0 0 0,0 0 0,-1 1 0,1-1 0,0 0 0,0 0 0,0 0 1,0 0-1,0 1 0,0-1 0,0 0 0,0 0 0,0 0 0,0 1 0,0-1 1,0 0-1,0 0 0,0 0 0,0 0 0,0 1 0,0-1 0,0 0 0,0 0 1,0 0-1,1 0 0,-1 1 0,0-1 0,0 0 0,0 0 0,0 0 0,0 0 0,0 0 1,0 1-1,1-1 0,-1 0 0,0 0 0,0 0 0,0 0 0,0 0 0,0 0 1,1 0-1,-1 0 0,0 0 0,0 0 0,0 0 0,0 0 0,1 1 0,-1-1 1,0 0-1,0 0 0,0 0 0,1 0 0,-1-1 0,0 1 0,0 0 0,0 0 1,1 0-1,-12 6-5648</inkml:trace>
</inkml:ink>
</file>

<file path=ppt/ink/ink6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7.644"/>
    </inkml:context>
    <inkml:brush xml:id="br0">
      <inkml:brushProperty name="width" value="0.025" units="cm"/>
      <inkml:brushProperty name="height" value="0.025" units="cm"/>
    </inkml:brush>
  </inkml:definitions>
  <inkml:trace contextRef="#ctx0" brushRef="#br0">77 5 11883,'0'0'4677,"-53"29"-2723,36-18 768,10-1-960,7-4-737,9-1-225,16-4 97,16-1 385,8 0-450,10-1-607,3-6-193,0-1 0,-2 0-673,-4-1-1537,-4 0-481,-8-2-736,-2-3-3107</inkml:trace>
</inkml:ink>
</file>

<file path=ppt/ink/ink6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8.019"/>
    </inkml:context>
    <inkml:brush xml:id="br0">
      <inkml:brushProperty name="width" value="0.025" units="cm"/>
      <inkml:brushProperty name="height" value="0.025" units="cm"/>
    </inkml:brush>
  </inkml:definitions>
  <inkml:trace contextRef="#ctx0" brushRef="#br0">89 1 16944,'0'0'2050,"9"0"-240,6 0-1059,0 1 0,0 0 0,0 1 0,0 1 0,-1 0 0,1 1 0,14 6 0,-25-8-708,-1-1 0,1 0-1,-1 1 1,1 0 0,-1-1-1,0 1 1,0 0-1,0 1 1,0-1 0,0 1-1,-1-1 1,1 1 0,-1 0-1,1 0 1,-1 0-1,0 0 1,0 0 0,0 1-1,-1-1 1,1 0 0,-1 1-1,0 0 1,0-1-1,0 1 1,0-1 0,-1 1-1,1 0 1,-1 0 0,0-1-1,0 1 1,-1 0-1,1 0 1,-1-1 0,0 1-1,1 0 1,-4 5 0,-4 7 31,-1 0 1,-1-1 0,-1 0 0,0-1 0,0 0 0,-2 0 0,0-2 0,-17 14 0,4-1-29,15-14-127,-54 51-32,22-20-2933,17-16-2805</inkml:trace>
</inkml:ink>
</file>

<file path=ppt/ink/ink6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9.718"/>
    </inkml:context>
    <inkml:brush xml:id="br0">
      <inkml:brushProperty name="width" value="0.025" units="cm"/>
      <inkml:brushProperty name="height" value="0.025" units="cm"/>
    </inkml:brush>
  </inkml:definitions>
  <inkml:trace contextRef="#ctx0" brushRef="#br0">105 48 18674,'0'0'7404,"-8"-7"-5963,-28-18-688,35 25-744,0-1 0,-1 1 0,1-1 0,0 1 0,-1 0 1,1-1-1,0 1 0,-1 0 0,1 0 0,0 0 0,-1 0 0,1 0 0,0 0 0,-1 0 0,1 0 0,0 1 0,-1-1 0,1 1 1,0-1-1,-1 1 0,1-1 0,0 1 0,0-1 0,0 1 0,0 0 0,-1 0 0,1 0 0,0 0 0,0 0 0,1 0 0,-1 0 1,0 0-1,0 0 0,0 0 0,1 0 0,-1 1 0,1-1 0,-1 2 0,-2 1-15,1 1 0,0 0-1,0-1 1,0 1 0,0 0 0,1 1 0,-1 8-1,38-13 344,-32-1-344,0 0 1,-1 0 0,1 0 0,0 0-1,-1 1 1,1-1 0,0 1 0,-1 0 0,1 0-1,0 1 1,-1-1 0,0 1 0,1 0-1,-1-1 1,5 5 0,-4-2-7,-1 1-1,0-1 1,0 1 0,0 0 0,0 0-1,-1 0 1,0 0 0,0 0 0,0 0-1,1 9 1,4 14-25,-1 1 1,-2 0-1,-1 0 0,-1 45 1,-2-60 311,0 0 1,-2-1 0,0 1-1,0-1 1,-1 0-1,-1 0 1,0 0 0,-1 0-1,0 0 1,-1-1-1,-14 22 1,19-32-254,0-1 0,0 0 0,1 1 0,-1-1 0,0 0 0,0 0 0,0 0 0,-1 1-1,1-1 1,0 0 0,0-1 0,-1 1 0,1 0 0,0 0 0,-1 0 0,1-1 0,-1 1 0,1-1 0,-1 1 0,1-1 0,-3 1 0,3-2-8,0 1 0,0-1 0,1 0 0,-1 1 0,0-1 0,0 0 0,0 1 0,1-1 0,-1 0 0,0 0 0,1 0 0,-1 1 0,0-1 0,1 0 0,-1 0 0,1 0 0,0 0 0,-1 0 0,1 0 0,0 0 0,-1 0 0,1-2 0,-2-12 44,0 1 1,1-1-1,1-17 1,0 25-55,0-2-3,0-1 0,1 1 0,0 0 0,0 0 0,1 0 0,0 0 0,1 0 0,0 0 0,0 0 0,1 1 0,0 0 0,6-10 0,-2 8 0,-1 1 0,2 1 0,-1-1 0,1 1 0,0 1 0,1 0 0,0 0 0,0 1 0,12-6 0,6-2 0,-2-2 0,0 0 0,34-29 0,-53 40 0,-1-1 0,0 0 0,0 0 0,-1 0 0,0 0 0,0-1 0,0 0 0,-1 0 0,0-1 0,0 1 0,-1-1 0,0 1 0,0-1 0,-1 0 0,0-1 0,0 1 0,0-14 0,-2 22 0,0-1 0,0 1 0,-1-1 0,1 1 0,0-1 0,-1 1 0,1-1 0,0 1 0,-1 0 0,1-1 0,-1 1 0,1 0 0,0-1 0,-1 1 0,1 0 0,-1-1 0,1 1 0,-1 0 0,0 0 0,1 0 0,-1-1 0,1 1 0,-1 0 0,1 0 0,-1 0 0,1 0 0,-1 0 0,0 0 0,1 0 0,-1 0 0,1 0 0,-1 0 0,1 0 0,-1 1 0,1-1 0,-1 0 0,0 0 0,1 1 0,-1-1 0,1 0 0,0 0 0,-1 1 0,1-1 0,-1 1 0,-26 14 0,13-2 0,1 0 0,-18 26 0,27-35 0,1 1 0,0 0 0,1 0 0,-1 0 0,1 0 0,0 1 0,0-1 0,1 1 0,-1-1 0,1 1 0,1-1 0,-1 1 0,1 6 0,0-11-98,1 0 0,-1 0 0,1 0 0,-1 0 0,1 0 0,-1 0 0,1 0 0,0 0 0,0 0 0,-1 0-1,1-1 1,0 1 0,0 0 0,0-1 0,0 1 0,0-1 0,0 1 0,0-1 0,0 1 0,0-1 0,0 1 0,0-1 0,0 0 0,0 0 0,0 0 0,1 0 0,-1 1 0,0-1 0,2-1 0,36-2-6527,-14-10-2066</inkml:trace>
</inkml:ink>
</file>

<file path=ppt/ink/ink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0.565"/>
    </inkml:context>
    <inkml:brush xml:id="br0">
      <inkml:brushProperty name="width" value="0.025" units="cm"/>
      <inkml:brushProperty name="height" value="0.025" units="cm"/>
    </inkml:brush>
  </inkml:definitions>
  <inkml:trace contextRef="#ctx0" brushRef="#br0">250 52 9417,'2'-4'1171,"-1"0"1,1 0 0,-1-1-1,-1 1 1,1 0-1,-1 0 1,1-1-1,-1 1 1,0 0-1,-1-5 1,-29 11 1700,9 10-2531,0 1 0,0 1 0,2 0-1,0 2 1,-20 20 0,17-16-197,9-9-62,-23 21 140,35-30-224,-1-1 1,1 0 0,0 1-1,-1-1 1,1 1-1,0 0 1,0-1 0,0 1-1,0 0 1,1 0-1,-1-1 1,0 1 0,1 0-1,-1 0 1,1 0-1,0 0 1,-1 0 0,1 2-1,4-3-10,-1 1 0,0-1-1,1 0 1,0-1 0,-1 1-1,1-1 1,-1 1 0,1-1 0,0 0-1,-1-1 1,1 1 0,4-1-1,-3 0 2,80-9 24,-63 6-28,-1 0-1,1 2 1,-1 1 0,43 3-1,-62-2 14,1 1-1,0-1 1,0 1-1,-1 0 1,1 0 0,0 0-1,-1 0 1,1 0-1,-1 1 1,0-1-1,1 1 1,-1 0-1,0-1 1,0 1-1,0 0 1,0 0 0,0 1-1,0-1 1,-1 0-1,1 0 1,-1 1-1,1-1 1,-1 1-1,0 0 1,0-1-1,0 1 1,-1 0-1,1-1 1,0 1 0,-1 0-1,0 0 1,0 0-1,0-1 1,0 1-1,0 0 1,0 0-1,-2 4 1,1 0 136,0 1 1,-1 0-1,0-1 1,-1 0-1,1 0 1,-2 1-1,1-1 1,0-1-1,-1 1 1,-1-1-1,1 1 1,-10 9-1,2-6 112,0-2 0,-1 0 0,0 0 0,0-1 0,0-1 0,-1 0 0,0-1 0,0 0-1,-1-1 1,1-1 0,-1 0 0,0-1 0,0-1 0,-27 0 0,41-1-276,0 0 0,0 0 0,0 1 0,0-1 0,0 0 0,0 0 0,0 0 0,0 0 0,-1 0 0,1 0 0,0-1 0,0 1 0,0 0 0,0-1 0,0 1 0,0 0 0,0-1 0,0 1 0,0-1 0,0 0 0,1 1 0,-1-1 0,0 0 0,0 1 0,0-1 0,1 0 0,-1 0 0,0 0 0,1 1-1,-1-1 1,1 0 0,-1 0 0,1 0 0,-1 0 0,1 0 0,0 0 0,-1 0 0,1 0 0,0-1 0,0 1 0,0 0 0,0 0 0,0 0 0,0 0 0,0 0 0,0 0 0,1-2 0,0 0-234,0 0-1,0 0 1,1 0-1,-1-1 1,1 1-1,0 1 1,0-1-1,0 0 1,0 0 0,0 1-1,1-1 1,-1 1-1,1 0 1,3-2-1,90-46-11383,-60 32 3352</inkml:trace>
</inkml:ink>
</file>

<file path=ppt/ink/ink6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0.215"/>
    </inkml:context>
    <inkml:brush xml:id="br0">
      <inkml:brushProperty name="width" value="0.025" units="cm"/>
      <inkml:brushProperty name="height" value="0.025" units="cm"/>
    </inkml:brush>
  </inkml:definitions>
  <inkml:trace contextRef="#ctx0" brushRef="#br0">31 0 13997,'0'0'14654,"1"13"-13533,2 42-628,-2-1 1,-3 1-1,-2-1 0,-11 56 1,10-91-680,-3 16 604,7-13-4131,12-33-9510,-4 0 3197</inkml:trace>
</inkml:ink>
</file>

<file path=ppt/ink/ink6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1.078"/>
    </inkml:context>
    <inkml:brush xml:id="br0">
      <inkml:brushProperty name="width" value="0.025" units="cm"/>
      <inkml:brushProperty name="height" value="0.025" units="cm"/>
    </inkml:brush>
  </inkml:definitions>
  <inkml:trace contextRef="#ctx0" brushRef="#br0">60 84 6374,'0'0'22026,"4"-5"-21695,-2 3-345,0 0 95,0-1 0,0 1 1,0-1-1,0 0 0,0 1 0,-1-1 1,1 0-1,-1 0 0,0 0 0,0 0 1,0 0-1,0 0 0,0 0 1,-1-1-1,1 1 0,-1 0 0,0 0 1,0 0-1,0-1 0,-1-4 0,1 8-84,0-1 0,-1 1 0,1-1 0,-1 0 0,1 1 0,0-1 0,-1 1-1,1-1 1,-1 1 0,0-1 0,1 1 0,-1-1 0,1 1 0,-1 0 0,0-1 0,1 1-1,-1 0 1,0-1 0,1 1 0,-1 0 0,0 0 0,1 0 0,-1-1 0,0 1-1,1 0 1,-1 0 0,0 0 0,0 0 0,1 0 0,-1 1 0,0-1 0,1 0-1,-1 0 1,0 0 0,1 1 0,-1-1 0,0 0 0,1 1 0,-1-1 0,0 0-1,1 1 1,-1-1 0,1 1 0,-1-1 0,1 1 0,-1-1 0,0 1 0,-25 27-157,21-21 177,1 0 0,0 1 0,1 0 0,0 0 1,0 0-1,0 0 0,1 0 0,1 1 0,-1-1 0,1 1 1,1-1-1,0 1 0,0 8 0,1-15-8,-1-1 0,1 1 0,0-1-1,0 1 1,-1-1 0,1 1 0,0-1 0,0 0 0,1 1-1,-1-1 1,0 0 0,0 0 0,0 0 0,1 0-1,-1 0 1,1 0 0,-1 0 0,1 0 0,-1-1 0,1 1-1,-1 0 1,1-1 0,0 0 0,-1 1 0,1-1 0,0 0-1,-1 0 1,1 0 0,0 0 0,-1 0 0,1 0 0,2-1-1,3 1 67,1 0-1,-1-1 0,1 0 1,-1-1-1,1 0 0,7-3 0,-4 0-38,-1 0-1,0-1 0,0 0 0,0-1 0,-1 0 1,0-1-1,0 0 0,-1 0 0,0-1 0,0 0 0,-1 0 1,0-1-1,-1 0 0,0 0 0,-1 0 0,8-19 0,-31 69-180,15-35 195,0 0 1,1 1 0,-1-1-1,1 1 1,0-1 0,1 1-1,-1 0 1,1 0-1,0 0 1,0 0 0,1 0-1,0 5 1,0-9-40,1 0 1,0-1 0,0 0-1,-1 1 1,1-1-1,0 1 1,0-1-1,0 0 1,0 0 0,1 0-1,-1 0 1,0 0-1,0 0 1,1 0-1,-1 0 1,1 0 0,-1 0-1,1-1 1,-1 1-1,1 0 1,-1-1-1,1 0 1,-1 1 0,1-1-1,0 0 1,-1 0-1,3 0 1,53 3-367,-47-3-105,-5 0-691,26 0-1458,-23-2-2325</inkml:trace>
</inkml:ink>
</file>

<file path=ppt/ink/ink6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1.434"/>
    </inkml:context>
    <inkml:brush xml:id="br0">
      <inkml:brushProperty name="width" value="0.025" units="cm"/>
      <inkml:brushProperty name="height" value="0.025" units="cm"/>
    </inkml:brush>
  </inkml:definitions>
  <inkml:trace contextRef="#ctx0" brushRef="#br0">1 1 18514,'0'0'3875,"54"13"-15662</inkml:trace>
</inkml:ink>
</file>

<file path=ppt/ink/ink6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1.781"/>
    </inkml:context>
    <inkml:brush xml:id="br0">
      <inkml:brushProperty name="width" value="0.025" units="cm"/>
      <inkml:brushProperty name="height" value="0.025" units="cm"/>
    </inkml:brush>
  </inkml:definitions>
  <inkml:trace contextRef="#ctx0" brushRef="#br0">67 342 15214,'0'0'2477,"-8"10"-80,5-5-2148,-38 53 2782,39-54-2937,0-1-1,0 0 1,1 1 0,-1-1 0,1 1-1,0 0 1,0 0 0,0-1 0,0 1-1,1 0 1,0 0 0,-1 0 0,2 0-1,-1-1 1,0 1 0,1 0 0,-1 0-1,3 5 1,-2-7-74,0-1-1,0 0 1,0 0 0,0 0 0,0 0-1,0 0 1,0 0 0,0-1-1,1 1 1,-1 0 0,0 0-1,1-1 1,-1 1 0,0-1-1,1 1 1,-1-1 0,1 0-1,-1 0 1,1 1 0,-1-1-1,1 0 1,-1 0 0,1 0-1,-1-1 1,0 1 0,1 0-1,-1 0 1,2-1 0,1 0 123,0 0 0,-1 0 0,1 0 1,-1 0-1,0-1 0,1 1 0,-1-1 1,0 0-1,0 0 0,4-3 0,6-11-70,-1 0 0,0-1 0,-1-1-1,-1 0 1,-1 0 0,0-1 0,11-38 0,-10 18-83,-1 0 1,-1 0-1,2-44 1,-9 69 2,0 5-50,0 0 1,-1 0-1,0 1 1,-2-17-1,2 24 39,-1-1-1,1 1 1,0-1-1,-1 1 0,0-1 1,1 1-1,-1-1 1,0 1-1,1 0 1,-1-1-1,0 1 0,0 0 1,0 0-1,0 0 1,0 0-1,0 0 1,-1 0-1,1 0 0,0 0 1,-1 0-1,1 0 1,0 0-1,-1 1 1,1-1-1,-1 1 0,1-1 1,-1 1-1,1 0 1,-1-1-1,1 1 1,-1 0-1,-1 0 0,-3 0 23,0 1 0,-1 0-1,1 0 1,0 1 0,1 0-1,-1 0 1,0 0 0,0 0-1,1 1 1,-1 0-1,1 0 1,0 1 0,0 0-1,0-1 1,1 2 0,-1-1-1,1 0 1,0 1 0,-5 8-1,3-5 111,0 0-1,1 1 1,0 0 0,0 0-1,1 0 1,1 1-1,-1-1 1,2 1 0,-1 0-1,1 0 1,-1 16 0,3-23-104,1 0 1,-1 0 0,1 0 0,0 0 0,0 0 0,0 0 0,0 0 0,0 0-1,0-1 1,1 1 0,-1 0 0,1-1 0,0 1 0,0-1 0,0 0 0,0 1 0,0-1-1,5 3 1,54 34 155,-27-18-277,-28-18 41,0 1-1,0 1 0,-1-1 1,1 1-1,-1-1 1,0 2-1,-1-1 1,1 0-1,-1 1 1,0 0-1,-1 0 0,1 0 1,-1 0-1,0 1 1,-1-1-1,3 8 1,0 44-5943,-5-54 157</inkml:trace>
</inkml:ink>
</file>

<file path=ppt/ink/ink6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2.446"/>
    </inkml:context>
    <inkml:brush xml:id="br0">
      <inkml:brushProperty name="width" value="0.025" units="cm"/>
      <inkml:brushProperty name="height" value="0.025" units="cm"/>
    </inkml:brush>
  </inkml:definitions>
  <inkml:trace contextRef="#ctx0" brushRef="#br0">0 134 10314,'0'0'16896,"12"-6"-16122,-1 1-644,60-33 541,-66 35-633,0 0 0,0-1 0,0 1-1,-1-1 1,0 0 0,0 0-1,0-1 1,0 1 0,0-1 0,-1 0-1,0 0 1,4-7 0,-7 11-33,0 1 0,1-1 0,-1 0 1,0 1-1,0-1 0,1 1 0,-1-1 0,0 1 1,0-1-1,0 0 0,0 1 0,0-1 0,0 0 1,0 1-1,0-1 0,0 1 0,0-1 0,0 0 1,0 1-1,0-1 0,0 1 0,-1-1 0,1 0 1,0 1-1,0-1 0,-1 1 0,1-1 0,0 1 1,-1-1-1,1 1 0,-1-1 0,1 1 0,0 0 1,-1-1-1,1 1 0,-1-1 0,1 1 0,-1 0 1,1-1-1,-1 1 0,0 0 0,1 0 0,-1 0 1,1-1-1,-1 1 0,0 0 0,1 0 0,-1 0 1,1 0-1,-1 0 0,0 0 0,1 0 0,-1 0 1,1 0-1,-1 0 0,0 1 0,1-1 0,-1 0 1,1 0-1,-1 0 0,0 1 0,1-1 0,-1 0 1,0 1-1,-3 1-25,-1-1 1,1 1-1,0 0 1,0 0-1,0 0 0,0 1 1,-6 4-1,-2 7 76,0 0 0,1 1-1,-14 25 1,22-34-39,0 0 1,0-1-1,0 1 0,1 0 0,0 1 1,0-1-1,1 0 0,0 0 0,0 1 1,0-1-1,1 1 0,0-1 0,1 11 1,0-15-16,-1 0 0,1-1 0,0 1 0,1-1 0,-1 0 0,0 1 1,0-1-1,0 0 0,1 0 0,-1 0 0,1 0 0,-1 0 0,1 0 1,-1 0-1,1 0 0,0 0 0,-1-1 0,1 1 0,0-1 0,0 1 1,-1-1-1,1 0 0,0 0 0,0 0 0,2 0 0,53 1-1429,-51-1 850,39-6-4783,3-11-5178</inkml:trace>
</inkml:ink>
</file>

<file path=ppt/ink/ink6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3.167"/>
    </inkml:context>
    <inkml:brush xml:id="br0">
      <inkml:brushProperty name="width" value="0.025" units="cm"/>
      <inkml:brushProperty name="height" value="0.025" units="cm"/>
    </inkml:brush>
  </inkml:definitions>
  <inkml:trace contextRef="#ctx0" brushRef="#br0">49 111 16944,'0'0'8963,"-7"12"-8925,6-10-35,-31 64 56,31-61-13,-1 0 1,0 0 0,1 0 0,0 0 0,0 0 0,1 1-1,-1-1 1,1 0 0,0 1 0,1-1 0,-1 0 0,1 0-1,0 1 1,1-1 0,1 6 0,-1-9 37,0 1 1,-1-1-1,1 0 1,1 0-1,-1 0 1,0 0-1,0 0 1,1-1-1,-1 1 1,1-1-1,-1 0 1,1 1-1,-1-1 1,1 0-1,0 0 1,0-1-1,0 1 1,-1-1-1,1 1 1,0-1-1,0 0 1,0 0-1,0 0 1,0 0-1,0-1 1,-1 1-1,4-2 1,4 1 145,1-2 0,-1 1 0,0-1 1,-1 0-1,1-1 0,12-7 0,-3-1-105,0-1 1,-1 0-1,0-2 0,15-16 0,-26 24-96,0 0 0,-1 0 0,0-1 0,-1 1 0,0-1 0,0 0 0,0-1 1,-1 1-1,-1-1 0,1 0 0,-1 0 0,2-12 0,-7 17-303,-4 13 109,-6 14 59,-17 58 52,28-75 53,-1 1 1,1 0-1,0 1 1,0-1 0,1 0-1,-1 0 1,2 0-1,-1 0 1,4 14-1,-4-20 2,1 1-1,-1-1 0,1 0 0,0 1 1,-1-1-1,1 0 0,0 0 0,0 0 0,0 1 1,0-1-1,0 0 0,0 0 0,0 0 1,0 0-1,0-1 0,1 1 0,-1 0 0,0 0 1,1-1-1,-1 1 0,3 0 0,0 0 21,1 0-1,-1-1 1,0 1-1,0-1 1,1 0-1,-1 0 1,7-2-1,0 0 105,-1 0 0,0-1 0,0 0 0,0-1 0,15-7 0,-14 4-78,1-1 1,-2 0 0,1 0 0,-1-1 0,0-1-1,-1 0 1,0 0 0,-1-1 0,8-12-1,-12 16-33,0 0 0,0 0 0,-1-1 0,1 1 0,-2-1 0,1 1 0,-1-1 0,-1 0 0,1 0 0,-1 0 0,-1 0 0,1 0 0,-1 0 0,-1 0 0,1 0 0,-4-13 0,4 20-65,0 0 0,0 0 0,0 0 0,-1 0 0,1 0 0,0 0 0,0 1 0,-1-1 0,1 0 0,0 0 0,-1 0 0,1 0 0,-1 1 0,1-1 0,-1 0 0,0 1 0,1-1 0,-1 0 0,0 1 0,1-1 0,-1 1 0,0-1 0,0 1 0,1-1 0,-1 1 0,0-1 0,0 1 0,0 0 0,0-1 0,0 1 0,1 0 0,-1 0 0,0 0 0,0 0 0,0 0 0,0 0 0,0 0 0,0 0 0,0 0 0,0 0 0,0 0 0,1 1 0,-1-1 0,0 0 0,-1 1 0,0 0-255,-1 1 0,1-1 0,0 1 0,0 0 0,0-1 0,0 1 0,0 0 0,0 0 0,0 0 0,1 1 0,-1-1 0,1 0 0,-2 5 0,0-1-1363,1 1-1,0 1 1,1-1 0,0 0 0,-1 10 0,0 12-6734</inkml:trace>
</inkml:ink>
</file>

<file path=ppt/ink/ink6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3.491"/>
    </inkml:context>
    <inkml:brush xml:id="br0">
      <inkml:brushProperty name="width" value="0.025" units="cm"/>
      <inkml:brushProperty name="height" value="0.025" units="cm"/>
    </inkml:brush>
  </inkml:definitions>
  <inkml:trace contextRef="#ctx0" brushRef="#br0">0 254 16111,'0'0'11980,"9"-2"-10640,37-6-537,59-20 0,-105 28-798,1-1 0,-1 1 0,1-1 0,-1 1-1,0-1 1,1 1 0,-1-1 0,0 1 0,0-1-1,1 1 1,-1-1 0,0 1 0,0-1 0,0 1 0,0-1-1,0 1 1,1-1 0,-1 0 0,0 1 0,0-1-1,-1 1 1,1-1 0,0 0 0,0 1 0,0-1-1,0 1 1,0-1 0,0 1 0,-1-1 0,1 1-1,0-1 1,-1 1 0,1-2 0,-13-23 221,9 19-189,4 5-64,0 1-1,0-1 1,0 1-1,0-1 0,0 1 1,1-1-1,-1 1 1,0 0-1,0-1 0,0 1 1,1 0-1,-1-1 1,0 1-1,1-1 0,-1 1 1,0 0-1,1 0 1,-1-1-1,0 1 1,1 0-1,-1-1 0,0 1 1,1 0-1,-1 0 1,1 0-1,-1 0 0,1-1 1,-1 1-1,0 0 1,1 0-1,-1 0 0,1 0 1,-1 0-1,1 0 1,-1 0-1,1 0 0,0 0 1,33-4-2352,8-2-829,-35 2 2371,1 0 0,-1 0 0,0 0 0,0-1 0,-1 0 0,1 0 0,-1-1 0,0 0 0,0 0 0,-1 0 0,0-1 1,0 0-1,0 0 0,-1 0 0,0 0 0,-1-1 0,4-8 0,3-15-4443</inkml:trace>
</inkml:ink>
</file>

<file path=ppt/ink/ink6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4.379"/>
    </inkml:context>
    <inkml:brush xml:id="br0">
      <inkml:brushProperty name="width" value="0.025" units="cm"/>
      <inkml:brushProperty name="height" value="0.025" units="cm"/>
    </inkml:brush>
  </inkml:definitions>
  <inkml:trace contextRef="#ctx0" brushRef="#br0">43 1 3972,'0'0'15817,"-4"7"-15726,-3 11-206,0-1 0,1 2 0,1-1 0,-4 24 0,7-30 282,1-1 0,0 0 0,0 1 0,1-1 0,1 1 0,0-1 0,0 1 0,1-1 0,5 14 0,-7-25-118,0 1 0,0-1 1,0 1-1,1-1 0,-1 1 1,0-1-1,1 1 0,-1-1 1,1 1-1,-1-1 0,0 1 1,1-1-1,-1 0 0,1 1 1,-1-1-1,1 0 0,-1 0 1,1 1-1,-1-1 0,1 0 1,0 0-1,-1 0 0,1 0 1,-1 1-1,1-1 0,-1 0 1,1 0-1,0 0 0,-1 0 1,1 0-1,-1-1 0,1 1 1,-1 0-1,1 0 0,-1 0 1,1 0-1,0-1 0,-1 1 1,1 0-1,-1 0 0,1-1 1,-1 1-1,0 0 0,1-1 1,-1 1-1,1-1 0,-1 1 1,0 0-1,1-1 0,-1 1 1,0-1-1,1 1 0,-1-1 1,0 1-1,1-2 0,20-27 851,-4-16-235,-14 35-225,1 1 1,-1-1-1,2 1 0,8-15 0,-15 70-173,-4-25-268,4-14 2,0 0 0,0 0 0,0 0 0,1 0 0,0 0 0,0 0 0,1 0 0,0 0 0,0 0 0,1 0 0,2 11 0,-2-17-1,0 1 1,1-1-1,0 1 1,-1-1-1,1 0 1,0 1-1,-1-1 1,1 0-1,0 0 1,0 0-1,0 0 1,0-1-1,0 1 1,0 0-1,1-1 1,-1 1-1,0-1 1,3 0-1,43 2-1453,-43-2 1023,6 1-146,-1-2 0,1 1 0,-1-1 0,0-1 0,19-5 0,-25 5 368,0 1 0,0-1-1,0 0 1,-1 0 0,1 0 0,-1-1 0,1 1 0,-1-1 0,0 0 0,0 0 0,0 0 0,0 0 0,-1-1 0,1 1 0,-1-1 0,0 1 0,2-5 0,-5 9 280,0 0 1,1 0 0,-1 0-1,1 1 1,-1-1 0,1 0-1,-1 1 1,1-1 0,0 1 0,-1-1-1,1 0 1,0 1 0,0-1-1,0 0 1,0 1 0,1-1-1,-1 1 1,0-1 0,0 0-1,1 1 1,-1-1 0,1 0-1,-1 1 1,1-1 0,0 0-1,-1 0 1,1 0 0,0 1 0,1 0-1,0 0-282,1-1 0,0 1 0,-1-1 1,1 0-1,0 1 0,0-1 0,0 0 0,0-1 0,0 1 0,0-1 0,0 1 0,6-1 0,2 0-1000,0 0 0,0-1 0,0 0 0,0-1 0,-1 0 0,1-1 0,18-7 0,-7-5-520,3-1 2493,-11 11 4342,-13 13 79,-9 24-3060,5-18-1774,1 0 0,0 0 1,2 0-1,-1 0 0,2 0 1,0 0-1,1 0 0,0 0 0,1 0 1,0-1-1,8 21 0,-4-11-334,-1-1-1,5 44 0,-10-56-61,-1 1 0,0 0 0,-1-1 0,0 1 0,-3 12 0,4-21 131,-1 0 1,1 1-1,-1-1 1,0 1 0,0-1-1,0 0 1,0 1-1,0-1 1,-1 0-1,1 0 1,-1 0 0,1 0-1,-1 0 1,0-1-1,0 1 1,0 0-1,0-1 1,0 1-1,0-1 1,0 0 0,0 0-1,0 1 1,-1-2-1,1 1 1,0 0-1,-1 0 1,-4 0 0,6-1 31,0-1 0,-1 1 1,1 0-1,0-1 0,-1 1 1,1-1-1,0 1 0,0-1 1,-1 0-1,1 1 1,0-1-1,0 0 0,0 0 1,0 0-1,0 0 0,0 0 1,0 0-1,0 0 1,1 0-1,-1 0 0,0-1 1,1 1-1,-1 0 0,0 0 1,1-1-1,0 1 0,-1 0 1,1-1-1,0 1 1,0-1-1,-1 1 0,1 0 1,0-1-1,0 1 0,1-3 1,1-57-5,-2 58-37,1-7-110,1 1 0,0 0 0,1 1 0,0-1 0,0 0 0,1 1 0,0-1 0,0 1 0,1 0 0,0 1 0,0-1 0,1 1 0,9-10 0,40-31-2331,4 6-4221,-13 11-2842</inkml:trace>
</inkml:ink>
</file>

<file path=ppt/ink/ink6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5.488"/>
    </inkml:context>
    <inkml:brush xml:id="br0">
      <inkml:brushProperty name="width" value="0.025" units="cm"/>
      <inkml:brushProperty name="height" value="0.025" units="cm"/>
    </inkml:brush>
  </inkml:definitions>
  <inkml:trace contextRef="#ctx0" brushRef="#br0">1 87 16912,'-1'-13'7945,"13"5"-5295,22-1-2656,-28 8 852,14-2-489,0 0 1,0 1 0,36 0 0,-55 3-360,0-1 1,0 0-1,0 0 1,0 0-1,0 0 1,0 1-1,0-1 1,0 0-1,0 1 1,0-1-1,-1 1 1,1-1-1,0 1 1,0-1-1,-1 1 1,1 0-1,0-1 1,0 1-1,-1 0 1,1-1-1,-1 1 1,1 0-1,-1 0 1,1 0-1,-1 0 1,0-1-1,1 3 1,0 30 93,-3-20-31,-1-1-1,-1 0 1,-7 15 0,5-2-57,6-24-4,0-1-1,0 1 1,1-1 0,-1 1-1,0-1 1,0 1-1,0-1 1,0 1 0,0-1-1,1 1 1,-1-1-1,0 0 1,1 1-1,-1-1 1,0 1 0,0-1-1,1 0 1,-1 1-1,1-1 1,-1 0-1,0 1 1,1-1 0,-1 0-1,1 0 1,-1 1-1,1-1 1,2 0 20,0 0 1,0 0-1,0 0 0,0 0 1,0 0-1,0-1 0,-1 0 1,1 1-1,0-1 0,0 0 1,-1 0-1,1-1 0,3-1 1,8-4 78,0-1 1,0 0-1,-1-1 1,0 0-1,0-1 1,-1-1-1,0 0 1,-1 0-1,-1-1 1,18-26-1,-47 111-537,17-69 439,1-1 0,0 1-1,1 0 1,-1 0-1,1 0 1,0 1-1,0-1 1,0 5 0,1-8 4,-1 0 0,0 0 0,1 0 0,-1 0 1,1 0-1,0 0 0,-1 0 0,1 0 0,0 0 0,-1 0 1,1 0-1,0 0 0,0 0 0,0-1 0,0 1 0,0 0 1,0-1-1,0 1 0,0 0 0,0-1 0,0 1 0,0-1 1,0 0-1,0 1 0,0-1 0,1 0 0,-1 0 0,0 0 1,0 0-1,0 0 0,2 0 0,5 0 58,1-1-1,-1 1 1,0-2-1,0 1 1,0-1-1,0-1 1,0 1-1,0-1 1,0-1 0,-1 1-1,1-1 1,-1-1-1,11-8 1,-13 9-26,0 0 1,0 0 0,0-1-1,-1 1 1,0-1 0,0 0-1,0 0 1,-1-1-1,0 1 1,0-1 0,0 1-1,0-1 1,-1 0 0,0 0-1,0-1 1,-1 1 0,0 0-1,1-11 1,-3 17-38,0 0 0,0 0 0,0 0 0,0 0 0,0 0 0,0 0 0,0 0 0,0 1 0,0-1 0,0 0 0,0 0 0,0 1 0,0-1 0,0 0 0,0 1 0,0-1 0,1 1 0,-1 0 0,0-1 0,0 1 0,-1 1 0,-2 2 0,-1 0 0,1 0 0,0 0 0,0 1 0,0 0 0,1 0 0,0 0 0,0 0 0,0 0 0,0 1 0,1-1 0,-2 9 0,4-14 0,0 1 0,1 0 0,0-1 0,-1 1 0,1-1 0,-1 1 0,1-1 0,0 0 0,-1 1 0,1-1 0,0 0 0,-1 1 0,1-1 0,0 0 0,0 0 0,-1 0 0,1 1 0,0-1 0,0 0 0,-1 0 0,1 0 0,0 0 0,0 0 0,-1-1 0,1 1 0,0 0 0,0 0 0,-1 0 0,2-1 0,27-4 0,-14-1 2,0-1 0,-1 0 0,25-17 0,-24 14-15,0 1-1,27-12 1,-42 21-14,1 1 0,-1-1 0,0 0 0,0 0 0,1 1 0,-1-1 0,0 0 0,0 1 0,0-1 0,1 0 0,-1 1 0,0-1 0,0 0 0,0 1 0,0-1 0,0 1 1,0-1-1,0 0 0,0 1 0,0-1 0,0 0 0,0 1 0,0-1 0,0 1 0,0-1 0,0 0 0,0 1 0,0-1 0,0 0 0,0 1 0,0-1 0,-1 0 0,1 1 0,0-1 0,0 0 0,-1 1 0,1-1 0,0 0 0,-1 1 0,-6 17 81,5-16-47,1 1 0,-1 0 0,1-1 0,-1 1 1,1 0-1,0 0 0,0 0 0,0 0 0,0 0 0,1 0 0,-1 1 0,1-1 1,0 0-1,0 4 0,4-6 58,0-1 0,0 0 1,0 1-1,0-2 0,0 1 0,0 0 0,0-1 1,8-2-1,-5 0-49,0 0 1,-1-1-1,1 0 0,-1 0 1,0 0-1,0-1 1,5-5-1,-8 7-20,0 0 1,-1 0-1,1 0 1,-1 0-1,0 0 1,0 0-1,0-1 1,0 1-1,0-1 1,-1 1-1,1-1 1,-1 0-1,0 1 1,0-1-1,0-5 1,-1 9-6,0-1 0,0 1 0,0 0 0,-1-1 0,1 1 0,0 0 0,0-1 0,0 1 0,-1 0 0,1-1 0,0 1 0,0 0 0,-1-1 0,1 1 0,0 0 0,0 0 0,-1 0 0,1-1 0,0 1 0,-1 0 0,1 0 0,0 0 0,-1 0 0,1-1 0,0 1 0,-1 0 0,1 0 0,-1 0 0,1 0 0,0 0 0,-1 0 0,1 0 0,0 0 0,-1 0 0,1 0 0,0 0 0,-1 0 0,1 0 0,-1 1 0,1-1 0,0 0 0,-1 0 0,1 0 0,0 0 0,-1 1 0,1-1 0,0 0 0,0 0 0,-1 1 0,1-1 0,0 0 0,0 1 0,-1-1 0,1 0 0,0 0 1,0 1-1,-20 16-120,16-11 165,1 0 0,-1 1 1,1 0-1,0-1 0,1 1 0,-1 1 0,2-1 0,-1 0 0,1 0 0,0 1 1,0-1-1,1 11 0,0-17-32,0 1 1,0-1-1,0 0 1,1 0 0,-1 0-1,0 0 1,1 0-1,-1 0 1,1 0-1,-1 1 1,1-1-1,0-1 1,-1 1-1,1 0 1,0 0-1,0 0 1,0 0-1,0 0 1,-1-1-1,1 1 1,0 0-1,0-1 1,0 1 0,2 0-1,36 9 228,-31-9-496,1-1 1,0 0-1,0 0 1,-1-1-1,1 0 0,16-4 1,-4-11-3709,-12-8-5754,-5 6-3124</inkml:trace>
</inkml:ink>
</file>

<file path=ppt/ink/ink6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5.847"/>
    </inkml:context>
    <inkml:brush xml:id="br0">
      <inkml:brushProperty name="width" value="0.025" units="cm"/>
      <inkml:brushProperty name="height" value="0.025" units="cm"/>
    </inkml:brush>
  </inkml:definitions>
  <inkml:trace contextRef="#ctx0" brushRef="#br0">0 0 21364,'0'0'8777</inkml:trace>
</inkml:ink>
</file>

<file path=ppt/ink/ink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1.177"/>
    </inkml:context>
    <inkml:brush xml:id="br0">
      <inkml:brushProperty name="width" value="0.025" units="cm"/>
      <inkml:brushProperty name="height" value="0.025" units="cm"/>
    </inkml:brush>
  </inkml:definitions>
  <inkml:trace contextRef="#ctx0" brushRef="#br0">8 174 15983,'0'0'9529,"9"-2"-8413,-1-1-881,1 0 0,-1-1 1,0 0-1,0 0 0,0 0 1,-1-1-1,1-1 0,12-11 1,-15 13-171,-1 0 1,0 0 0,0-1-1,-1 0 1,0 1 0,1-1 0,-1 0-1,-1-1 1,1 1 0,-1 0 0,0-1-1,0 0 1,-1 1 0,0-1-1,0 0 1,1-9 0,-2 14-48,0 0 0,0 0 0,0 0 0,0 0 1,0 0-1,0 0 0,0 0 0,0 0 0,-1 1 0,1-1 0,0 0 1,-1 0-1,1 0 0,0 0 0,-1 0 0,0 0 0,1 0 0,-1 1 0,1-1 1,-1 0-1,0 0 0,1 1 0,-1-1 0,0 1 0,0-1 0,0 0 0,1 1 1,-1-1-1,0 1 0,0 0 0,0-1 0,0 1 0,0 0 0,0 0 1,0-1-1,0 1 0,0 0 0,0 0 0,0 0 0,0 0 0,0 0 0,0 0 1,0 0-1,0 1 0,0-1 0,1 0 0,-1 1 0,0-1 0,0 0 1,-1 2-1,-3-1-40,1 1 1,-1 0-1,1 0 1,0 0-1,0 1 1,0-1-1,0 1 1,1 0-1,-6 6 1,0 4 10,1 0 1,0 1-1,1-1 0,1 2 1,0-1-1,1 1 0,1 0 1,0 0-1,1 0 0,0 1 0,1-1 1,1 1-1,1 16 0,0-30 9,0 0-1,0 0 0,0 0 0,0 0 0,0 0 1,0 0-1,1 0 0,-1 0 0,1 0 1,0 0-1,-1-1 0,1 1 0,0 0 0,0 0 1,0-1-1,0 1 0,0-1 0,1 1 0,-1-1 1,0 1-1,1-1 0,-1 0 0,1 1 0,-1-1 1,1 0-1,0 0 0,-1 0 0,1 0 0,0-1 1,0 1-1,0 0 0,0-1 0,0 1 0,0-1 1,-1 0-1,1 0 0,0 1 0,0-1 0,0 0 1,0-1-1,0 1 0,0 0 0,3-1 0,4-1 31,0 0 0,-1 0 0,1-1 0,-1 0 0,1 0 0,-1-1 0,0 0 0,11-9 0,-4 3 15,-2-2 1,0 0-1,0 0 1,-1-1-1,15-20 1,-22 25 0,0 0 1,0 0-1,-1 0 1,0-1-1,-1 1 1,1-1-1,-2 0 1,1 0-1,-1 0 1,-1 0-1,2-18 1,-3 26-42,0 1-1,0 0 1,0 0-1,0-1 1,0 1 0,0 0-1,0-1 1,0 1-1,0 0 1,0 0 0,0-1-1,0 1 1,0 0-1,0-1 1,0 1 0,0 0-1,0 0 1,0-1-1,0 1 1,0 0 0,0-1-1,0 1 1,-1 0-1,1 0 1,0 0 0,0-1-1,0 1 1,-1 0-1,1 0 1,0-1 0,0 1-1,0 0 1,-1 0-1,1 0 1,0 0 0,0 0-1,-1-1 1,1 1-1,0 0 1,-1 0 0,-9 9-38,-8 18-48,9-12 108,1 0 0,1 1 0,1 0 0,0 0 0,1 1 0,1 0 0,0 0 0,-1 22 0,5-38-19,0 0 1,0 0 0,0 0-1,0 0 1,0 0 0,0 0-1,1 1 1,-1-1 0,0 0-1,0 0 1,1 0 0,-1 0-1,1 0 1,-1-1 0,1 1 0,-1 0-1,1 0 1,0 0 0,-1 0-1,1 0 1,0-1 0,0 1-1,0 0 1,-1-1 0,1 1-1,2 0 1,-1 0 16,0-1 0,0 1 0,1-1 0,-1 1 0,0-1 0,1 0 0,-1 0 0,0 0 0,1 0 0,-1-1 0,4 0 0,3-1 70,0-1 0,0 0 0,0-1 0,-1 0 0,11-7 0,-5 1-81,0 0 1,0-1 0,-2-1-1,1 0 1,-1-1-1,-1 0 1,-1-1-1,1 0 1,-2-1 0,0 0-1,-1 0 1,-1-1-1,10-29 1,-34 103-700,12-43 147,0 1 1,1 0-1,0 0 1,1 0 0,-1 28-1,4-42 337,0-1-1,0 0 1,1 0-1,-1 0 0,0 1 1,0-1-1,1 0 1,-1 0-1,1 0 1,-1 0-1,1 0 0,-1 0 1,1 0-1,0 0 1,-1 0-1,1 0 1,0 0-1,0 0 1,0 0-1,0 0 0,0-1 1,0 1-1,0 0 1,0-1-1,0 1 1,0 0-1,0-1 0,0 0 1,0 1-1,0-1 1,0 0-1,1 1 1,-1-1-1,0 0 0,0 0 1,1 0-1,-1 0 1,0 0-1,2-1 1,3 1-689,0-1 1,0 0 0,-1 0-1,1-1 1,0 0 0,0 0-1,8-4 1,26-20-8051</inkml:trace>
</inkml:ink>
</file>

<file path=ppt/ink/ink6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7.796"/>
    </inkml:context>
    <inkml:brush xml:id="br0">
      <inkml:brushProperty name="width" value="0.025" units="cm"/>
      <inkml:brushProperty name="height" value="0.025" units="cm"/>
    </inkml:brush>
  </inkml:definitions>
  <inkml:trace contextRef="#ctx0" brushRef="#br0">45 25 16239,'13'-19'4675,"-7"18"-758,-8 36-1030,0-26-3294,-3 22 590,-2-1-1,-13 36 0,-6 26 1118,26-91-1262,0-1 1,-1 0-1,1 1 0,0-1 0,0 1 1,0-1-1,0 0 0,-1 1 0,1-1 1,0 1-1,0-1 0,0 1 0,0-1 1,0 1-1,0-1 0,0 0 0,0 1 0,1-1 1,-1 1-1,0-1 0,0 1 0,0-1 1,0 0-1,1 1 0,-1-1 0,0 0 1,0 1-1,0-1 0,1 1 0,-1-1 1,0 0-1,1 0 0,-1 1 0,0-1 0,1 0 1,-1 1-1,1-1 0,-1 0 0,0 0 1,1 0-1,-1 0 0,1 1 0,23-9 857,25-25 9,-48 33-871,2-3-26,37-25-10,-2-3 1,-1 0-1,-1-3 1,50-61-1,-78 79-1138,-23 12-18367</inkml:trace>
</inkml:ink>
</file>

<file path=ppt/ink/ink6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8.123"/>
    </inkml:context>
    <inkml:brush xml:id="br0">
      <inkml:brushProperty name="width" value="0.025" units="cm"/>
      <inkml:brushProperty name="height" value="0.025" units="cm"/>
    </inkml:brush>
  </inkml:definitions>
  <inkml:trace contextRef="#ctx0" brushRef="#br0">0 1 19763,'0'0'8456,"57"54"-7976,-25-47-384,0-3-448,-4-1-2947,2-3-2659,-6 0-4772</inkml:trace>
</inkml:ink>
</file>

<file path=ppt/ink/ink6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8.481"/>
    </inkml:context>
    <inkml:brush xml:id="br0">
      <inkml:brushProperty name="width" value="0.025" units="cm"/>
      <inkml:brushProperty name="height" value="0.025" units="cm"/>
    </inkml:brush>
  </inkml:definitions>
  <inkml:trace contextRef="#ctx0" brushRef="#br0">64 1 18802,'0'0'3192,"-9"8"-1089,3-2-1746,2-3-98,0 1 0,0-1-1,0 1 1,1 0 0,-1 0 0,1 0 0,0 0 0,0 1-1,0-1 1,1 1 0,0 0 0,0 0 0,0 0-1,0 0 1,1 0 0,-1 7 0,3-11-244,0 0-1,0 0 1,1-1 0,-1 1-1,0 0 1,1-1 0,-1 1-1,1-1 1,-1 1 0,0-1-1,1 0 1,-1 0 0,1 0-1,-1 1 1,1-1 0,-1-1-1,1 1 1,2 0 0,32-3 133,13-11 34,-41 11-192,-1 1 0,0-1 0,1 1-1,0 1 1,-1-1 0,1 1 0,0 1 0,12-1 0,-19 2 0,0-1 1,0 0 0,0 0-1,0 1 1,0-1-1,0 0 1,-1 1-1,1-1 1,0 1 0,0-1-1,0 1 1,-1-1-1,1 1 1,0 0-1,-1-1 1,1 1 0,0 0-1,-1-1 1,1 1-1,-1 0 1,1 0 0,-1 0-1,0 0 1,1-1-1,-1 1 1,0 0-1,0 0 1,1 2 0,0 32-4,1-7-694,-2-28 637,1 1 0,-1-1 0,1 1 0,0 0 0,-1-1 0,1 1 0,-1-1 0,1 0 0,0 1 0,-1-1 0,1 1 1,0-1-1,0 0 0,-1 0 0,1 1 0,0-1 0,0 0 0,-1 0 0,1 0 0,0 0 0,0 0 0,0 0 0,-1 0 0,1 0 0,0 0 0,0 0 0,-1 0 0,1-1 0,0 1 1,0 0-1,-1 0 0,1-1 0,0 1 0,0-1 0,-1 1 0,1 0 0,-1-1 0,1 1 0,0-1 0,-1 0 0,1 1 0,0-2 0,29-23-1994,12-30-5810,-19 21 705</inkml:trace>
</inkml:ink>
</file>

<file path=ppt/ink/ink6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8.823"/>
    </inkml:context>
    <inkml:brush xml:id="br0">
      <inkml:brushProperty name="width" value="0.025" units="cm"/>
      <inkml:brushProperty name="height" value="0.025" units="cm"/>
    </inkml:brush>
  </inkml:definitions>
  <inkml:trace contextRef="#ctx0" brushRef="#br0">115 0 32,'0'0'19523,"-11"13"-17452,0-2-1689,0 2 1,1-1 0,1 1-1,0 1 1,0 0-1,2 0 1,0 0-1,0 1 1,1 0 0,1 0-1,-6 30 1,11-42-389,-1 0 0,1 0 0,0 0 0,-1 0 0,1 0 0,0 0 0,1 0 0,-1 0 0,1 0 0,-1 0 0,1 0 0,0 0 0,0 0 0,0 0 0,0 0 0,1 0 0,-1-1 0,1 1 0,0-1 0,3 5 0,-1-5 23,1 0 0,-1 0 0,0 0 0,1 0 0,0-1 0,-1 0 0,1 0 0,0 0 0,-1-1 1,1 1-1,0-1 0,8-1 0,-13 1-11,13 0-30,0 0 0,0 0 1,0 2-1,14 2 1,-23-2 124,1-1 0,-1 1 1,0 0-1,0 0 1,0 0-1,0 0 1,0 1-1,-1 0 1,1-1-1,-1 1 0,0 1 1,0-1-1,0 0 1,0 1-1,3 4 1,-6-7-57,0-1 0,0 1 0,1 0 1,-1-1-1,0 1 0,1-1 1,-1 1-1,0 0 0,1-1 0,-1 1 1,1-1-1,-1 1 0,1-1 1,-1 1-1,1-1 0,0 0 0,-1 1 1,1-1-1,-1 0 0,1 1 1,0-1-1,-1 0 0,1 0 0,0 0 1,0 1-1,-1-1 0,1 0 1,0 0-1,-1 0 0,1 0 0,0 0 1,-1 0-1,1 0 0,0-1 1,0 1-1,-1 0 0,1 0 0,0 0 1,-1-1-1,1 1 0,-1 0 0,1-1 1,0 1-1,-1-1 0,1 1 1,-1 0-1,1-1 0,-1 0 0,1 1 1,-1-1-1,1 1 0,-1-1 1,0 1-1,1-1 0,-1 0 0,0 1 1,1-1-1,-1 0 0,0 1 1,0-1-1,0 0 0,0 1 0,1-2 1,13-49 508,-13 48-600,2-38 41,-3 34-131,0 0 0,0-1 0,1 1 0,0 0 0,1 0 0,-1 0 1,1 0-1,3-8 0,-4 15-52,-1-1 0,1 0 0,0 1 0,-1-1 0,1 1 1,0-1-1,-1 1 0,1-1 0,0 1 0,-1 0 0,1-1 0,0 1 1,0 0-1,-1-1 0,1 1 0,0 0 0,0 0 0,0 0 0,-1 0 0,2 0 1,12-5-7938,-13 0 2877</inkml:trace>
</inkml:ink>
</file>

<file path=ppt/ink/ink6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9.179"/>
    </inkml:context>
    <inkml:brush xml:id="br0">
      <inkml:brushProperty name="width" value="0.025" units="cm"/>
      <inkml:brushProperty name="height" value="0.025" units="cm"/>
    </inkml:brush>
  </inkml:definitions>
  <inkml:trace contextRef="#ctx0" brushRef="#br0">1 1 15791,'0'0'5253,"59"0"-5157,-13 7-32,5-1-32,1 3-2146,-1 1-3075,0 1-8744</inkml:trace>
  <inkml:trace contextRef="#ctx0" brushRef="#br0" timeOffset="1">640 72 11403,'0'0'7207,"-10"9"-3252,3-3-3504,-34 33 2497,39-36-2761,-1 0 1,1 0-1,-1 1 0,1 0 1,0-1-1,0 1 0,1 0 1,-1 0-1,1 0 1,0 0-1,0 0 0,0 0 1,0 7-1,1-10-183,0 0-1,0 1 1,0-1 0,1 0 0,-1 1-1,1-1 1,-1 0 0,1 1-1,-1-1 1,1 0 0,0 0-1,-1 0 1,1 0 0,0 0 0,0 0-1,0 0 1,0 0 0,0 0-1,0 0 1,0 0 0,0 0-1,0-1 1,1 1 0,-1-1-1,0 1 1,0-1 0,1 1 0,-1-1-1,0 1 1,1-1 0,-1 0-1,0 0 1,1 0 0,-1 0-1,0 0 1,1 0 0,-1 0 0,1 0-1,1-1 1,2 0 20,0 1 0,0-1 1,0 0-1,0-1 0,0 1 0,0-1 0,0 0 0,-1 0 1,8-5-1,67-78-302,-80 98-1126,-24 41 1172,18-42 55,0 1 0,1 0 0,-6 21 0,11-29-473,0 0 1,0 0-1,0-1 1,1 1 0,0 0-1,0 0 1,0 0-1,2 8 1,-1-13 468,-1 1 0,0-1 0,0 1 0,1-1 0,-1 1-1,0-1 1,1 1 0,-1-1 0,1 1 0,-1-1 0,1 0 0,-1 1 0,1-1 0,-1 0 0,1 1-1,-1-1 1,1 0 0,-1 0 0,1 0 0,-1 1 0,1-1 0,-1 0 0,1 0 0,0 0 0,-1 0-1,1 0 1,-1 0 0,1 0 0,0 0 0,-1 0 0,1 0 0,-1 0 0,2-1 0,1 1-1093,15-1-7097</inkml:trace>
</inkml:ink>
</file>

<file path=ppt/ink/ink6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9.510"/>
    </inkml:context>
    <inkml:brush xml:id="br0">
      <inkml:brushProperty name="width" value="0.025" units="cm"/>
      <inkml:brushProperty name="height" value="0.025" units="cm"/>
    </inkml:brush>
  </inkml:definitions>
  <inkml:trace contextRef="#ctx0" brushRef="#br0">151 1 10025,'-9'12'5606,"-15"22"-3575,1 1 1,-28 56-1,44-76-1525,0 1 1,1 0-1,0 0 1,1 1-1,1-1 0,1 1 1,1 0-1,0 0 0,1 0 1,1 18-1,0-32-472,0-1 0,0 0 0,1 0 0,-1 1 0,1-1 0,-1 0 0,1 0 0,0 0 0,0 1 0,0-1-1,0 0 1,0 0 0,1-1 0,-1 1 0,1 0 0,-1 0 0,1-1 0,-1 1 0,1 0 0,0-1 0,0 0 0,0 1 0,0-1 0,0 0 0,0 0 0,0 0 0,0 0-1,0-1 1,1 1 0,-1-1 0,0 1 0,0-1 0,1 0 0,-1 0 0,0 1 0,4-2 0,0 1 145,0-1 1,1 0-1,-1 0 0,0-1 1,0 0-1,0 0 0,0 0 1,0-1-1,-1 1 0,1-2 1,-1 1-1,7-5 1,12-12-116,-1 0 1,-2-2 0,0 0 0,-1-1 0,-1-1-1,25-42 1,-44 66-138,0-1 0,0 1-1,0 0 1,1 0 0,-1 0 0,0 0-1,0 0 1,0 0 0,0 0-1,0-1 1,0 1 0,0 0 0,0 0-1,0 0 1,0 0 0,1 0-1,-1 0 1,0-1 0,0 1-1,0 0 1,0 0 0,0 0 0,0 0-1,0-1 1,0 1 0,0 0-1,0 0 1,0 0 0,0 0 0,0 0-1,-1-1 1,1 1 0,0 0-1,0 0 1,0 0 0,0 0 0,0 0-1,0 0 1,0-1 0,0 1-1,0 0 1,0 0 0,-1 0 0,1 0-1,0 0 1,0 0 0,0 0-1,0 0 1,0-1 0,0 1-1,-1 0 1,1 0 0,0 0 0,0 0-1,0 0 1,-13 4-2855,-12 11-4048,5 0-2793</inkml:trace>
</inkml:ink>
</file>

<file path=ppt/ink/ink6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9.869"/>
    </inkml:context>
    <inkml:brush xml:id="br0">
      <inkml:brushProperty name="width" value="0.025" units="cm"/>
      <inkml:brushProperty name="height" value="0.025" units="cm"/>
    </inkml:brush>
  </inkml:definitions>
  <inkml:trace contextRef="#ctx0" brushRef="#br0">0 1 6951,'0'0'5349,"68"17"-3972,-43-17-865,2 0-640,-1-13-3811</inkml:trace>
</inkml:ink>
</file>

<file path=ppt/ink/ink6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0.529"/>
    </inkml:context>
    <inkml:brush xml:id="br0">
      <inkml:brushProperty name="width" value="0.025" units="cm"/>
      <inkml:brushProperty name="height" value="0.025" units="cm"/>
    </inkml:brush>
  </inkml:definitions>
  <inkml:trace contextRef="#ctx0" brushRef="#br0">89 1 12460,'-7'9'5808,"-3"6"-4747,0 0 0,1 1 0,1 0 0,0 1 0,1-1 0,1 1 0,-7 33 0,7 8-111,2 72 0,5-135-801,0-1-1,1 1 1,-1 0-1,1 0 0,0 0 1,5-8-1,3-11-71,26-73-381,-36 97 306,-3 8 42,2 0 0,-1-1 0,1 1 0,0 0 0,1 12 0,0-18-38,0 0 0,0-1 0,1 1 1,-1-1-1,0 1 0,1-1 0,0 1 0,-1-1 0,1 0 0,0 1 0,-1-1 1,1 0-1,0 1 0,0-1 0,0 0 0,0 0 0,0 0 0,1 0 0,-1 0 0,0 0 1,0 0-1,1 0 0,-1 0 0,1-1 0,-1 1 0,0 0 0,1-1 0,-1 0 1,1 1-1,-1-1 0,1 0 0,0 1 0,-1-1 0,3 0 0,3-1-6,-1 1 0,1-1-1,-1 0 1,0-1-1,0 1 1,0-1 0,0-1-1,0 1 1,0-1 0,0 0-1,-1 0 1,1 0-1,-1-1 1,0 0 0,0 0-1,0-1 1,6-7 0,33-24-335,-53 67 335,5-24 101,1 1 1,-1-1-1,2 0 0,-1 1 1,1 0-1,0-1 1,1 1-1,-1 0 1,1 12-1,2-18-82,-1-1 1,1 0 0,0 0-1,0 0 1,0 0-1,0 0 1,0 0-1,0 0 1,0 0-1,1 0 1,-1-1-1,0 1 1,0 0-1,1-1 1,-1 1-1,0-1 1,1 1-1,-1-1 1,0 0-1,1 0 1,-1 1-1,1-1 1,-1 0-1,0 0 1,1 0-1,-1-1 1,1 1-1,1 0 1,46-4 129,13-17-926,-52 16 545,-1 1 0,1 1 0,0-1 0,0 2-1,0-1 1,17-1 0,-35 30 766,6-22-381,-1 0-1,1 1 1,0-1 0,0 1 0,0-1-1,1 1 1,0 0 0,-1 8 0,2-12-111,0 0 1,0 0-1,0 0 0,0 0 1,0 0-1,0 1 0,1-1 1,-1 0-1,1 0 1,-1 0-1,0 0 0,1 0 1,0 0-1,-1 0 0,1 0 1,0 0-1,-1 0 1,1-1-1,0 1 0,0 0 1,0 0-1,0-1 0,0 1 1,0 0-1,0-1 1,0 1-1,0-1 0,0 0 1,0 1-1,0-1 0,0 0 1,0 1-1,0-1 1,0 0-1,0 0 0,1 0 1,-1 0-1,0 0 0,0 0 1,2-1-1,2 1-35,0 0 0,0-1-1,0 0 1,0 0 0,0-1 0,0 1 0,0-1-1,-1 0 1,1 0 0,-1-1 0,1 1 0,-1-1-1,0 0 1,0 0 0,0 0 0,0-1-1,-1 0 1,1 1 0,-1-1 0,0 0 0,0-1-1,-1 1 1,1 0 0,3-9 0,-1 0-5,0 0 0,0 0 0,-1-1 0,-1 1 0,-1-1 1,0 0-1,1-27 0,2 43-2,-5-2 0,0 0 0,1 0 0,-1 0 0,0 0 0,1 0 0,-1 0 0,1 0 0,-1 1 0,0-1 0,1 0 0,-1 0 0,0 0 0,1 0 0,-1 0 0,0 1 0,1-1 0,-1 0 0,0 0 0,1 1 0,-1-1 0,0 0 0,0 0 0,1 1 0,-1-1 0,0 0 0,0 1 0,0-1 0,1 0 0,-1 1 0,0-1 0,0 0 0,0 1 0,0-1 0,0 1 0,0-1 0,0 0 0,0 1 0,0-1 0,0 0 0,0 1 0,0-1 0,0 1 0,0-1 0,0 0 0,0 1 0,0-1 0,0 0 0,0 1 0,-1-1 0,1 0 0,0 1 0,0-1 0,0 0 0,-1 1 0,1-1 0,0 0 0,-1 0 0,1 1 0,0-1 0,0 0 0,-1 0 0,1 1 0,-1-1 0,-4 5 0,1 1 0,0-1 0,0 1 0,0 0 0,1 0 0,0 0 0,0 0 0,0 1 0,1-1 0,0 1 0,0 0 0,1 0 0,0-1 0,0 1 0,0 0 0,1 0 0,1 11 0,0-16 0,-1 0 0,1 0 0,1 0 0,-1 0 0,0-1 0,0 1 0,1 0 0,-1-1 0,1 1 0,-1-1 0,1 1 0,0-1 0,0 1 0,0-1 0,-1 0 0,1 0 0,0 0 0,0 0 0,1-1 0,-1 1 0,0 0 0,0-1 0,0 0 0,0 1 0,5-1 0,61 4 0,-62-4 0,8 1-937,12-2-5137,-25 1 5793,-1 0 0,1-1-1,0 1 1,-1 0 0,1-1-1,0 1 1,-1-1 0,1 1-1,-1-1 1,1 1 0,-1-1-1,1 1 1,-1-1 0,1 1-1,-1-1 1,0 0 0,1 1-1,-1-1 1,0 0 0,1 1-1,-1-1 1,0 0-1,0 0 1,0 1 0,0-1-1,1 0 1,-1 0 0,0 1-1,0-1 1,-1-1 0,0-15-13583</inkml:trace>
</inkml:ink>
</file>

<file path=ppt/ink/ink6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0.871"/>
    </inkml:context>
    <inkml:brush xml:id="br0">
      <inkml:brushProperty name="width" value="0.025" units="cm"/>
      <inkml:brushProperty name="height" value="0.025" units="cm"/>
    </inkml:brush>
  </inkml:definitions>
  <inkml:trace contextRef="#ctx0" brushRef="#br0">1 0 9065,'0'0'20371</inkml:trace>
</inkml:ink>
</file>

<file path=ppt/ink/ink6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1.543"/>
    </inkml:context>
    <inkml:brush xml:id="br0">
      <inkml:brushProperty name="width" value="0.025" units="cm"/>
      <inkml:brushProperty name="height" value="0.025" units="cm"/>
    </inkml:brush>
  </inkml:definitions>
  <inkml:trace contextRef="#ctx0" brushRef="#br0">331 88 10602,'-3'-10'3315,"3"6"-3041,-1 1 0,0-1 0,0 0 1,0 1-1,0-1 0,-1 0 0,1 1 0,-1 0 0,0-1 0,0 1 0,0 0 0,0 0 0,-1 0 0,0 0 0,1 0 1,-1 1-1,0-1 0,0 1 0,0 0 0,0 0 0,-1 0 0,1 0 0,-1 0 0,1 1 0,-1 0 0,1-1 1,-1 2-1,0-1 0,0 0 0,0 1 0,1-1 0,-1 1 0,0 0 0,-5 1 0,1 0-82,0 1-1,0 0 1,0 1 0,0 0-1,0 0 1,1 1-1,-1 0 1,1 0 0,0 1-1,1 0 1,-1 0-1,1 0 1,0 1 0,0 0-1,0 0 1,-5 8-1,-4 5 97,1 1 1,1 1-1,1 0 0,-13 30 0,20-40-142,1 0 0,0 1 0,0-1 0,2 1 0,-1 0 0,0 19 0,2-29-123,1 1 0,0-1-1,0 1 1,0 0-1,1-1 1,-1 1 0,1-1-1,-1 1 1,1-1-1,0 1 1,0-1-1,0 0 1,0 1 0,0-1-1,0 0 1,1 0-1,-1 0 1,1 0-1,0 0 1,0 0 0,-1 0-1,1-1 1,0 1-1,0 0 1,1-1-1,-1 0 1,0 1 0,0-1-1,1 0 1,-1 0-1,0-1 1,1 1-1,-1 0 1,1-1 0,-1 1-1,4-1 1,5 1 141,0-1 0,0 0 1,0-1-1,0 0 0,0 0 1,0-1-1,-1-1 0,18-6 1,-21 7-84,-1-1 1,0 0-1,0 0 1,1-1-1,-2 0 1,1 0-1,0 0 1,-1 0-1,0-1 1,0 0-1,0 0 1,-1-1-1,0 1 0,7-11 1,-11 15-82,1 0 0,0 0 0,-1 0 0,1 0 0,-1-1 0,1 1 0,-1 0 0,0 0 0,1 0 0,-1 0 0,0 0 0,0-1 0,0 1 0,0 0 0,0 0 0,0 0 0,0-1 0,0 1 0,0 0 0,-1 0 0,1 0 0,0 0 0,-1-2 0,0 2 0,0 0 0,0 0 0,0 1 0,0-1 0,0 0 0,0 1 0,0-1 0,-1 1 0,1-1 0,0 1 0,0 0 0,0-1 0,0 1 0,-1 0 0,1 0 0,0 0 0,0 0 0,-3 0 0,-1 1 0,0-1 0,0 1 0,-1 0 0,1 1 0,0-1 0,0 1 0,0 0 0,0 0 0,-6 4 0,6-2 0,4-4 0,-1 1 0,1 0 0,0 0 0,-1 0 0,1 0 0,0 0 0,-1 0 0,1 1 0,0-1 0,0 0 0,0 0 0,0 1 0,0-1 0,1 1 0,-1-1 0,0 1 0,1-1 0,-2 4 0,6-5 0,-1 1 0,1 0 0,-1-1 0,1 1 0,-1-1 0,1 0 0,-1 0 0,1-1 0,4 0 0,6-3 0,-1 0 0,1 0 0,-1-1 0,0-1 0,18-11 0,-18 9 0,0 1 0,1 1 0,0 0 0,24-6 0,-38 12-1,1 0 1,-1 0-1,1 0 0,-1 0 0,1 0 1,-1 0-1,1 0 0,-1 0 1,0 0-1,1 0 0,-1 0 1,1 1-1,-1-1 0,0 0 0,1 0 1,-1 0-1,0 1 0,1-1 1,-1 0-1,0 1 0,1-1 0,-1 0 1,0 1-1,1-1 0,-1 0 1,0 1-1,0-1 0,0 0 0,1 1 1,-1-1-1,0 1 0,0-1 1,0 1-1,4 23-99,-7 24-497,-2-25-564,-2 16-4762,14-40-2495,4-11 2636</inkml:trace>
</inkml:ink>
</file>

<file path=ppt/ink/ink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1.692"/>
    </inkml:context>
    <inkml:brush xml:id="br0">
      <inkml:brushProperty name="width" value="0.025" units="cm"/>
      <inkml:brushProperty name="height" value="0.025" units="cm"/>
    </inkml:brush>
  </inkml:definitions>
  <inkml:trace contextRef="#ctx0" brushRef="#br0">132 81 5189,'-1'-12'9801,"-4"-38"-5087,5 49-4572,0 0-1,-1 0 1,1-1-1,0 1 1,0 0-1,-1 0 1,1 0-1,-1 0 1,1 0-1,-1 0 1,1 0-1,-1 1 1,0-1-1,1 0 1,-1 0-1,0 0 1,-1 0-1,-10 4 1454,-6 22-724,2 13-651,1 1 1,2 1-1,2 0 1,1 1-1,2 0 1,2 0-1,2 1 1,2-1-1,4 65 0,8-64 178,-10-41-359,0 0 0,0-1 0,0 1 0,1 0 0,-1 0 0,0 0 0,0-1 0,1 1 0,-1 0 0,0 0 0,1-1 0,-1 1 0,1 0 0,-1-1 0,1 1 0,-1 0 0,1-1 0,0 1 0,-1-1 0,1 1 0,0-1 0,-1 1 0,1-1 0,0 1 0,-1-1 0,1 0 0,0 1 0,0-1 0,0 0 0,-1 0 1,1 0-1,0 0 0,0 0 0,0 1 0,-1-1 0,1-1 0,0 1 0,0 0 0,0 0 0,0 0 0,-1 0 0,1 0 0,0-1 0,0 1 0,-1 0 0,2-2 0,0 0 53,0 0 0,0-1 0,-1 1 1,1-1-1,-1 1 0,0-1 0,0 0 0,0 0 0,0 0 0,0 1 1,0-1-1,-1 0 0,0 0 0,1-3 0,1-50 83,-2 46-115,1-17-29,0 19-27,0 0 0,-1 0 1,0 0-1,0-1 0,-1 1 1,0 0-1,0 0 0,-4-11 1,5 19-10,0-1-1,0 1 1,0 0 0,0-1 0,0 1-1,-1 0 1,1-1 0,0 1 0,0 0-1,0 0 1,0-1 0,0 1 0,0 0-1,-1 0 1,1-1 0,0 1 0,0 0-1,0 0 1,-1-1 0,1 1 0,0 0-1,0 0 1,-1 0 0,1 0 0,0-1-1,0 1 1,-1 0 0,1 0 0,0 0-1,-1 0 1,1 0 0,0 0 0,0 0-1,-1 0 1,1 0 0,0 0 0,-1 0-1,1 0 1,0 0 0,-1 0 0,1 0-1,0 0 1,-1 0 0,-5 15-162,1 20 20,5-32 137,0-1-1,0 1 0,0 0 0,1 0 1,-1 0-1,1-1 0,0 1 0,0 0 1,0-1-1,0 1 0,0-1 1,0 1-1,1-1 0,-1 0 0,1 1 1,0-1-1,0 0 0,0 0 0,0 0 1,0 0-1,0-1 0,0 1 0,1 0 1,-1-1-1,0 0 0,1 1 1,3 0-1,0 0 15,-1-1 1,1 1 0,0-1-1,0 0 1,0-1 0,1 1-1,-1-1 1,0-1 0,0 1-1,0-1 1,0 0-1,7-2 1,-7 0 76,-1 0-1,1 0 1,-1 0-1,0-1 1,0 0-1,0 0 1,0 0-1,-1-1 1,0 1-1,0-1 1,0 0 0,0-1-1,-1 1 1,0-1-1,0 1 1,3-11-1,-5 14 51,-7 14-102,0 1-1,0 0 1,1 0 0,1 0-1,0 0 1,1 1 0,0-1-1,1 1 1,0 0 0,2 25-1,0-37-22,1-1 1,0 0-1,-1 1 0,1-1 1,0 0-1,0 1 0,0-1 0,0 0 1,0 0-1,1 0 0,-1 0 0,0 0 1,0 0-1,1 0 0,-1-1 1,1 1-1,-1 0 0,0-1 0,1 1 1,-1-1-1,1 1 0,-1-1 1,1 0-1,0 0 0,-1 1 0,1-1 1,-1 0-1,3-1 0,47-2-439,-46 2-233,1 0 0,-1 0 0,1-1 0,-1 0 0,0 0 0,1-1 0,7-4 0,-11 5-265,1 1 1,-1-1-1,0 0 0,0 0 0,0 0 0,0 0 1,0-1-1,0 1 0,-1 0 0,3-5 1,3-14-10447</inkml:trace>
</inkml:ink>
</file>

<file path=ppt/ink/ink6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2.028"/>
    </inkml:context>
    <inkml:brush xml:id="br0">
      <inkml:brushProperty name="width" value="0.025" units="cm"/>
      <inkml:brushProperty name="height" value="0.025" units="cm"/>
    </inkml:brush>
  </inkml:definitions>
  <inkml:trace contextRef="#ctx0" brushRef="#br0">0 196 16303,'0'0'5750,"3"10"-5227,-2-4-424,12 35 341,-12-39-392,0 0-1,0-1 0,0 1 0,0-1 0,0 1 0,0-1 1,1 1-1,-1-1 0,0 0 0,1 1 0,-1-1 1,1 0-1,-1 0 0,1 0 0,-1 0 0,1 0 1,0-1-1,0 1 0,-1 0 0,1-1 0,0 1 0,0-1 1,0 0-1,2 0 0,1 0 106,0-2 0,0 1 0,0 0-1,0-1 1,0 0 0,-1 0 0,1-1 0,0 1 0,-1-1 0,0 0-1,0 0 1,0-1 0,0 1 0,0-1 0,0 0 0,-1 0 0,0 0-1,0 0 1,0-1 0,0 1 0,-1-1 0,0 1 0,0-1 0,0 0-1,0 0 1,-1 0 0,0 0 0,0 0 0,0-9 0,-1 14-157,1-1 0,-1 1 0,0-1 0,0 1 1,-1 0-1,1-1 0,0 1 0,0 0 0,0-1 1,0 1-1,0 0 0,0-1 0,0 1 0,0 0 1,-1-1-1,1 1 0,0 0 0,0 0 0,0-1 0,-1 1 1,1 0-1,0-1 0,0 1 0,-1 0 0,1 0 1,0 0-1,-1-1 0,1 1 0,0 0 0,-1 0 1,1 0-1,0 0 0,-1 0 0,1 0 0,0-1 0,-1 1 1,1 0-1,0 0 0,-1 0 0,1 0 0,0 0 1,-1 0-1,1 1 0,0-1 0,-1 0 0,1 0 1,0 0-1,-1 0 0,1 0 0,0 0 0,-1 1 1,1-1-1,0 0 0,-1 0 0,1 0 0,0 1 0,0-1 1,-1 0-1,1 0 0,0 1 0,-1-1 0,-18 17-256,12-9 325,0 0 0,1 0 0,0 1 0,0 0 0,1 0-1,0 0 1,1 1 0,0 0 0,1 0 0,0 0 0,0 0 0,-1 12 0,4-20-58,0-1 1,0 0-1,0 0 0,0 0 1,0 0-1,0 0 1,0 1-1,1-1 1,-1 0-1,1 0 0,-1 0 1,0 0-1,1 0 1,0 0-1,-1 0 1,1 0-1,0 0 0,-1 0 1,1 0-1,0-1 1,0 1-1,0 0 1,0 0-1,0-1 0,0 1 1,1 0-1,1 0 24,0 1-1,1-1 0,-1 0 1,1-1-1,-1 1 1,1-1-1,-1 1 0,7-1 1,3-1 120,0 0-1,0-1 1,0-1 0,14-4-1,-7 0-53,0-1 0,-1-1 0,0-1-1,0-1 1,-1 0 0,0-2 0,25-23-1,-30 25 6,-1-1-1,-1-1 1,0 0-1,0 0 1,-2-1-1,0 0 0,0-1 1,-1 0-1,-1-1 1,6-18-1,-7-3-15,-6 36-90,0 1 1,0-1-1,0 1 1,0-1-1,0 0 1,-1 1-1,1-1 1,0 0 0,0 1-1,0-1 1,0 1-1,-1-1 1,1 0-1,0 1 1,-1-1-1,1 1 1,0-1-1,-1 1 1,1-1 0,-1 1-1,1-1 1,0 1-1,-1 0 1,1-1-1,-1 1 1,0 0-1,1-1 1,-1 1 0,1 0-1,-1 0 1,1-1-1,-1 1 1,0 0-1,1 0 1,-1 0-1,0 0 1,1 0-1,-1 0 1,1 0 0,-1 0-1,0 0 1,1 0-1,-1 0 1,0 0-1,1 0 1,-1 1-1,1-1 1,-1 0-1,1 0 1,-2 1 0,-8 4-25,1 0 1,-1 0 0,1 1-1,0 0 1,1 1-1,-1 0 1,1 0 0,-10 13-1,-4 5 176,-28 41-1,44-58-119,1 1 0,0 0 0,0 0 1,1 1-1,0-1 0,-3 15 1,6-22-110,1 0 1,-1-1-1,1 1 1,0 0-1,-1 0 1,1 0-1,0 0 1,0 0-1,0 0 1,1-1 0,-1 1-1,0 0 1,1 0-1,-1 0 1,1 0-1,0-1 1,-1 1-1,1 0 1,0-1-1,0 1 1,0 0-1,0-1 1,1 1-1,-1-1 1,0 0-1,0 1 1,1-1 0,-1 0-1,1 0 1,-1 0-1,1 0 1,0 0-1,-1 0 1,1 0-1,0-1 1,0 1-1,0 0 1,-1-1-1,1 0 1,0 1-1,3-1 1,56 2-7426,-26-5 689</inkml:trace>
</inkml:ink>
</file>

<file path=ppt/ink/ink6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2.400"/>
    </inkml:context>
    <inkml:brush xml:id="br0">
      <inkml:brushProperty name="width" value="0.025" units="cm"/>
      <inkml:brushProperty name="height" value="0.025" units="cm"/>
    </inkml:brush>
  </inkml:definitions>
  <inkml:trace contextRef="#ctx0" brushRef="#br0">147 38 17232,'0'0'2712,"-12"4"-96,5-2-2326,-1 0 0,1 1 0,-1 0 0,1 1 0,0 0 0,0 0 0,1 0 0,-1 1-1,1 0 1,0 0 0,0 1 0,1 0 0,-1 0 0,1 0 0,-5 8 0,6-7-56,0 1 0,1-1-1,0 1 1,0 0 0,0 0 0,1 0 0,-2 14 0,4-20-217,0 0 1,0 0 0,0 0 0,0 0 0,0 0 0,0 0-1,1 0 1,-1 0 0,1 0 0,-1-1 0,1 1 0,0 0-1,0 0 1,-1 0 0,1-1 0,1 1 0,-1 0 0,0-1-1,0 1 1,1-1 0,-1 1 0,0-1 0,1 0 0,0 0-1,-1 0 1,1 0 0,0 0 0,-1 0 0,1 0 0,0 0-1,0 0 1,0-1 0,0 1 0,0-1 0,0 0 0,3 1-1,4-1 113,0 0 0,0 0-1,0-1 1,0 0-1,-1 0 1,1-1-1,0 0 1,-1-1-1,0 1 1,1-2-1,-1 1 1,0-1-1,-1-1 1,1 1-1,-1-1 1,0-1 0,9-7-1,0-2-56,-1 0 1,-1 0-1,0-1 1,-1-1-1,-1-1 0,13-22 1,-23 36-155,1-1 1,-1 1-1,0-1 0,0 0 1,0 0-1,-1 0 1,1 0-1,-1 0 0,0-8 1,-18 16-908,7 5 932,0 1-1,1-1 1,0 1 0,0 1-1,1 0 1,0 0 0,0 0-1,2 1 1,-1 0 0,-6 15-1,11-19-444,-1 0 0,1-1 0,0 1 1,0 0-1,1 1 0,-2 11 0,6 3-4998,12-7-2332</inkml:trace>
</inkml:ink>
</file>

<file path=ppt/ink/ink6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2.743"/>
    </inkml:context>
    <inkml:brush xml:id="br0">
      <inkml:brushProperty name="width" value="0.025" units="cm"/>
      <inkml:brushProperty name="height" value="0.025" units="cm"/>
    </inkml:brush>
  </inkml:definitions>
  <inkml:trace contextRef="#ctx0" brushRef="#br0">0 0 10730</inkml:trace>
</inkml:ink>
</file>

<file path=ppt/ink/ink6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3.115"/>
    </inkml:context>
    <inkml:brush xml:id="br0">
      <inkml:brushProperty name="width" value="0.025" units="cm"/>
      <inkml:brushProperty name="height" value="0.025" units="cm"/>
    </inkml:brush>
  </inkml:definitions>
  <inkml:trace contextRef="#ctx0" brushRef="#br0">121 0 17553,'0'0'9881,"0"11"-9411,-1 14-266,-1-1 0,-1 1 0,-2 0 0,-9 32 0,-42 102 689,17-51 584,39-107-1136,7-23 460,71-144-461,-63 138-469,2 1 0,0 1 0,40-44 0,-53 65-20,0 0-1,1 0 1,0 1 0,0 0 0,0 0 0,0 0-1,1 0 1,-1 1 0,1 0 0,0 0 0,0 1-1,0 0 1,1 0 0,-1 0 0,0 0 0,1 1-1,-1 0 1,1 1 0,9 0 0,-15 0 117,-1 0 1,1 0 0,0 0 0,-1 0-1,1 0 1,0 0 0,-1 1 0,1-1 0,0 0-1,-1 0 1,1 1 0,-1-1 0,1 1-1,-1-1 1,1 0 0,0 1 0,-1-1-1,0 1 1,1-1 0,-1 1 0,1-1-1,-1 1 1,0 0 0,1-1 0,-1 1-1,0-1 1,1 1 0,-1 0 0,0-1-1,0 1 1,0 0 0,0-1 0,0 1-1,0 0 1,1-1 0,-2 1 0,1 0 0,0-1-1,0 1 1,0 0 0,0-1 0,-1 2-1,1 0 0,-1 1 0,0-1 0,1 1 0,-1-1-1,0 0 1,-1 0 0,1 0 0,0 1 0,-1-1-1,1 0 1,-3 2 0,-14 10 398,-1-2 1,0-1-1,-1 0 0,0-1 0,-1-1 1,-36 11-1,-2 1-848,80-26-6953,2 0 3398,11-9-2780</inkml:trace>
</inkml:ink>
</file>

<file path=ppt/ink/ink6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3.679"/>
    </inkml:context>
    <inkml:brush xml:id="br0">
      <inkml:brushProperty name="width" value="0.025" units="cm"/>
      <inkml:brushProperty name="height" value="0.025" units="cm"/>
    </inkml:brush>
  </inkml:definitions>
  <inkml:trace contextRef="#ctx0" brushRef="#br0">135 143 15246,'0'0'2878,"-10"5"-273,-2 1-2023,1 0 0,1 1 0,-1 0 0,1 1-1,-11 11 1,16-15-347,0 1-1,1-1 0,0 1 0,0 0 0,1 1 0,-1-1 1,1 0-1,0 1 0,0 0 0,1 0 0,0 0 0,0 0 1,0 0-1,-1 11 0,3-16-221,0 0 0,0 0 1,0-1-1,0 1 0,0 0 0,0 0 1,0 0-1,0 0 0,1 0 0,-1-1 1,0 1-1,0 0 0,1 0 0,-1 0 1,1-1-1,-1 1 0,0 0 0,1 0 1,-1-1-1,1 1 0,0-1 0,-1 1 1,1 0-1,0-1 0,-1 1 0,1-1 1,0 1-1,0-1 0,-1 0 0,1 1 1,1-1-1,1 1 55,0 0 1,0-1 0,0 0-1,0 0 1,0 0 0,0 0-1,0 0 1,0-1 0,5 0-1,2-2 138,1 0 0,0-1 0,-1 0 1,14-8-1,-12 5-260,0 0 0,-1-1 0,0-1 1,0 0-1,-1 0 0,0-1 0,-1-1 1,0 1-1,-1-1 0,0-1 0,0 0 1,-1 0-1,-1 0 0,7-21 1,-13 25-316,-9 19-139,-9 23-137,17-33 653,0 1 0,1-1 0,-1 1 0,1-1 0,-1 1 0,1 0 0,0-1 0,0 1 0,0-1 0,0 1-1,0 0 1,0-1 0,0 1 0,0-1 0,1 1 0,-1 0 0,1-1 0,-1 1 0,1-1 0,-1 1 0,1-1 0,0 0 0,0 1 0,0-1 0,0 0 0,1 2 0,1-1 22,-1-1 0,0 0 0,0-1 0,1 1 0,-1 0 0,0 0 0,1-1 0,-1 0 0,1 1 0,-1-1 0,1 0 0,-1 0 0,1 0 0,-1-1 0,4 0 0,5-1 82,-1-1 0,1 0 0,0 0 0,-1-1 0,0-1 0,18-10 0,-13 5-40,-1-2 0,-1 1 1,22-24-1,-32 32-74,0 0-1,0-1 1,-1 1 0,1-1-1,-1 1 1,0-1 0,0 0-1,0 0 1,0 0 0,0 0-1,-1 0 1,0-1 0,0 1-1,0 0 1,-1 0 0,1-1-1,-1 1 1,0-1 0,0 1-1,-1-8 1,0 11-12,1 1 1,0-1-1,-1 1 0,1-1 1,-1 1-1,1-1 0,-1 1 1,1-1-1,0 1 0,-1 0 1,0-1-1,1 1 0,-1 0 1,1 0-1,-1-1 0,1 1 1,-1 0-1,0 0 0,1 0 1,-1-1-1,1 1 0,-1 0 1,0 0-1,1 0 0,-1 0 1,0 0-1,1 0 0,-1 1 1,1-1-1,-1 0 0,0 0 1,1 0-1,-1 0 0,1 1 1,-1-1-1,1 0 0,-1 1 1,0-1-1,-23 14-126,10-1 197,0 1 0,1 0 0,0 1 0,-15 24 0,23-32 39,1 0 1,-1 1 0,1-1 0,1 1 0,-1 0-1,1 0 1,1 0 0,-1 0 0,1 1 0,1-1 0,0 1-1,-1 13 1,3-21-91,-1 0 1,0 0-1,0 0 0,1 0 1,-1 1-1,1-1 0,-1 0 1,1 0-1,-1-1 0,1 1 1,0 0-1,-1 0 0,1 0 1,0 0-1,0 0 0,-1-1 1,1 1-1,0 0 0,0-1 1,0 1-1,0-1 0,0 1 1,2 0-1,33 5 156,-24-6-120,-1-1 0,0 0 0,0 0 0,15-5-1,-14 2-38,0-1 0,-1-1 0,1 0 0,-1 0 0,-1-1 0,1-1 0,13-12 0,-19 16 3,1-1-1,-2 0 1,1 0-1,0-1 1,-1 1-1,0-1 1,0 0-1,-1 0 1,0 0-1,0 0 1,0 0-1,-1-1 1,0 0-1,0 1 1,1-10-1,-3 16-7,0 0 0,0-1 0,0 1 0,0 0 0,0-1 0,0 1 0,0 0 0,0 0 0,0-1 0,0 1 0,0 0 0,-1-1 0,1 1 0,0 0 0,0 0 0,0-1 0,0 1 0,-1 0 0,1 0-1,0-1 1,0 1 0,-1 0 0,1 0 0,0 0 0,0-1 0,-1 1 0,1 0 0,0 0 0,0 0 0,-1 0 0,1 0 0,0-1 0,-1 1 0,1 0 0,0 0 0,-1 0 0,1 0 0,0 0 0,0 0-1,-1 0 1,1 0 0,0 0 0,-1 0 0,1 1 0,0-1 0,-1 0 0,1 0 0,0 0 0,0 0 0,-1 0 0,1 0 0,0 1 0,-1-1 0,1 0 0,0 0 0,0 0 0,0 1 0,-1-1 0,1 0 0,0 0-1,0 1 1,0-1 0,-1 0 0,1 1 0,0-1 0,0 0 0,-18 17-31,13-10 58,0 0 1,0 0 0,1 1 0,-1 0 0,2 0 0,-1 0 0,1 0 0,0 1-1,1-1 1,0 1 0,0 0 0,0 14 0,2-21-77,1 0 0,-1-1 0,1 1 0,-1 0 0,1 0 0,0-1 0,-1 1 0,1 0 0,0-1 0,0 1 0,0-1-1,1 1 1,-1-1 0,0 0 0,0 0 0,1 1 0,-1-1 0,1 0 0,-1 0 0,1 0 0,-1 0 0,1 0 0,0-1 0,-1 1 0,1 0 0,0-1 0,0 0 0,0 1 0,-1-1 0,1 0 0,0 0 0,0 0 0,0 0 0,2 0 0,36-2-3972,-8-4-3370,3-8-5825</inkml:trace>
</inkml:ink>
</file>

<file path=ppt/ink/ink6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4.193"/>
    </inkml:context>
    <inkml:brush xml:id="br0">
      <inkml:brushProperty name="width" value="0.025" units="cm"/>
      <inkml:brushProperty name="height" value="0.025" units="cm"/>
    </inkml:brush>
  </inkml:definitions>
  <inkml:trace contextRef="#ctx0" brushRef="#br0">117 0 6086,'0'0'11979,"-6"9"-8370,-8 13-2528,1 1 0,1 0-1,2 1 1,0 0 0,1 0 0,-5 27 0,5-13-809,2 0 0,1 0 0,0 67-1,6-106-269,0 1 0,0 0 0,0 0-1,0 0 1,1 0 0,-1 0-1,0-1 1,0 1 0,0 0 0,1 0-1,-1 0 1,0 0 0,0 0 0,0 0-1,1 0 1,-1 0 0,0 0-1,0 0 1,1 0 0,-1 0 0,0 0-1,0 0 1,0 0 0,1 0 0,-1 0-1,0 0 1,0 0 0,1 0-1,-1 0 1,0 1 0,0-1 0,0 0-1,1 0 1,-1 0 0,0 0 0,0 0-1,0 1 1,0-1 0,0 0-1,1 0 1,-1 0 0,0 0 0,0 1-1,0-1 1,0 0 0,0 1-1,10-25-407,-6-12-657,-2-68 1,-3 60 1163,24 59 716,-15-10-790,-1-1 1,1-1-1,0 1 0,0-1 0,0-1 0,0 1 1,1-1-1,-1-1 0,1 0 0,-1 0 0,1 0 1,-1-1-1,1 0 0,-1-1 0,1 0 0,10-3 1,-12 3 12,1-1 0,0 0 1,-1-1-1,1 0 1,-1 0-1,0-1 1,0 1-1,0-1 1,-1-1-1,1 0 1,-1 1-1,0-2 0,0 1 1,-1-1-1,1 0 1,-1 0-1,6-10 1,-38 61-72,18-33 61,1 0 0,1 0 0,0 1 0,0 0 0,1 0 0,1 1 0,1 0 0,0 0 0,0 0 0,-1 19 0,5-32-153,0 0 0,0 0 0,0 0 0,0 0 0,1 0-1,-1 0 1,0 0 0,1 0 0,-1 0 0,1 0 0,-1 0 0,1 0 0,-1-1 0,1 1 0,-1 0 0,1 0 0,0-1 0,0 1 0,-1 0 0,1-1 0,0 1 0,0-1 0,0 1 0,0-1 0,0 1 0,0-1 0,-1 1 0,1-1 0,0 0 0,0 0 0,0 0 0,0 1 0,0-1 0,0 0 0,0 0 0,0 0-1,0-1 1,0 1 0,0 0 0,0 0 0,0 0 0,0-1 0,2 0 0,6 1-2284,14 0-4138</inkml:trace>
</inkml:ink>
</file>

<file path=ppt/ink/ink6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4.758"/>
    </inkml:context>
    <inkml:brush xml:id="br0">
      <inkml:brushProperty name="width" value="0.025" units="cm"/>
      <inkml:brushProperty name="height" value="0.025" units="cm"/>
    </inkml:brush>
  </inkml:definitions>
  <inkml:trace contextRef="#ctx0" brushRef="#br0">54 1 18610,'0'0'4938,"1"11"-3903,-1 51 722,-2-1-1,-13 81 0,2-83-1016,6-31-334,1 1 0,1-1 1,-1 35-1,6-63-395,0 1 1,1-1-1,-1 0 0,0 1 0,1-1 1,-1 0-1,1 1 0,-1-1 1,1 0-1,-1 0 0,0 1 0,1-1 1,-1 0-1,1 0 0,-1 0 0,1 0 1,-1 0-1,1 0 0,-1 0 0,1 0 1,-1 0-1,1 0 0,-1 0 1,1 0-1,-1 0 0,1 0 0,-1 0 1,1 0-1,-1 0 0,1-1 0,-1 1 1,1 0-1,0-1 0,19-7 156,0-7-167,0-2 0,-2 0 0,0-1 0,-1-1 0,-1 0 0,25-40 0,-15 23 0,150-204-443,-180 246-6040,-6 7 42,-7-1-1556</inkml:trace>
</inkml:ink>
</file>

<file path=ppt/ink/ink6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5.087"/>
    </inkml:context>
    <inkml:brush xml:id="br0">
      <inkml:brushProperty name="width" value="0.025" units="cm"/>
      <inkml:brushProperty name="height" value="0.025" units="cm"/>
    </inkml:brush>
  </inkml:definitions>
  <inkml:trace contextRef="#ctx0" brushRef="#br0">354 456 11851,'0'0'5670,"-4"59"-2019,4-33 353,9-4-1057,6 1-1122,3-5-479,3-2-706,-1-1-544,1-3-480,-3-3-1314,-6-7-1601,-3-2-3203</inkml:trace>
  <inkml:trace contextRef="#ctx0" brushRef="#br0" timeOffset="1">1 1 21204,'0'0'3395</inkml:trace>
</inkml:ink>
</file>

<file path=ppt/ink/ink6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6.270"/>
    </inkml:context>
    <inkml:brush xml:id="br0">
      <inkml:brushProperty name="width" value="0.025" units="cm"/>
      <inkml:brushProperty name="height" value="0.025" units="cm"/>
    </inkml:brush>
  </inkml:definitions>
  <inkml:trace contextRef="#ctx0" brushRef="#br0">108 1 14798,'0'0'9977,"3"12"-9437,4 44 375,-1 1-1,-3 67 1,-2-92-366,-2-31-523,1 1 0,0-1 0,0 0 0,0 1 0,-1-1 1,2 0-1,-1 1 0,0-1 0,0 0 0,0 1 0,1-1 0,-1 0 0,0 0 0,1 1 0,-1-1 0,1 0 0,0 0 0,-1 0 0,1 1 0,0-1 0,0 0 0,0 0 0,-1 0 0,1 0 0,0-1 0,0 1 0,1 0 0,-1 0 0,0-1 0,0 1 0,0 0 0,0-1 0,1 1 0,-1-1 0,0 1 0,1-1 0,-1 0 0,0 0 0,0 0 0,1 1 0,-1-1 0,0 0 0,1-1 0,1 1 0,6-2 62,1-1 0,0 0-1,-1-1 1,0 0 0,11-6-1,22-8-161,-41 18 56,-1 1 0,0-1 1,1 0-1,-1 1 0,1-1 0,-1 0 0,1 1 0,-1-1 0,0 1 0,1-1 0,-1 0 0,0 1 0,1-1 0,-1 1 1,0-1-1,1 1 0,-1-1 0,0 1 0,0-1 0,0 1 0,0-1 0,0 1 0,1 0 0,-1-1 0,0 1 1,0-1-1,0 1 0,0-1 0,0 1 0,-1-1 0,1 1 0,0-1 0,0 1 0,0 0 0,0-1 0,-1 1 0,1-1 1,-1 1-1,-6 24 145,2-16 3,0-1-1,-1 0 0,0 0 1,0-1-1,-1 1 1,0-1-1,-1-1 1,1 1-1,-1-1 1,0-1-1,-1 1 1,0-1-1,1-1 0,-1 0 1,-1 0-1,1-1 1,-1 0-1,1 0 1,-1-1-1,0-1 1,0 1-1,0-2 1,-13 1-1,21-1-213,-1-1-1,0 1 1,1-1 0,-1 1 0,0-1-1,1 0 1,-1 0 0,1 0-1,-1 0 1,1 0 0,0 0 0,-1-1-1,1 1 1,0-1 0,0 0-1,0 0 1,0 0 0,0 0 0,0 0-1,1 0 1,-1 0 0,1 0 0,-1-1-1,1 1 1,0-1 0,0 1-1,0-1 1,0 1 0,1-1 0,-1 0-1,1 1 1,-1-6 0,1 4-160,-1 0 0,1-1 0,0 1 1,0 0-1,1 0 0,0 0 0,-1-1 0,1 1 1,1 0-1,-1 0 0,0 0 0,1 1 0,0-1 1,0 0-1,0 1 0,1-1 0,-1 1 1,1-1-1,-1 1 0,7-5 0,-3 4-1332,1 0 0,0 0 0,0 0 0,0 1-1,0 0 1,0 1 0,11-3 0,20-3-9112</inkml:trace>
</inkml:ink>
</file>

<file path=ppt/ink/ink6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6.678"/>
    </inkml:context>
    <inkml:brush xml:id="br0">
      <inkml:brushProperty name="width" value="0.025" units="cm"/>
      <inkml:brushProperty name="height" value="0.025" units="cm"/>
    </inkml:brush>
  </inkml:definitions>
  <inkml:trace contextRef="#ctx0" brushRef="#br0">1 151 16976,'0'0'9129,"8"2"-7127,-4-1-1915,0 0 1,0-1 0,1 1-1,-1-1 1,0 0 0,0 0-1,1 0 1,-1 0 0,0-1-1,0 0 1,0 0 0,0 0-1,0 0 1,0-1 0,0 1-1,0-1 1,0 0 0,-1 0-1,1-1 1,-1 1 0,0-1-1,1 0 1,-1 0 0,0 0-1,3-4 1,-2 3 13,0-1 0,-1 0 1,1 0-1,-1 0 0,0-1 0,-1 1 1,1-1-1,-1 1 0,0-1 0,0 0 0,1-8 1,-3 12-77,1 0 0,-1 1 1,0-1-1,0 0 0,0 1 1,0-1-1,-1 0 0,1 1 1,0-1-1,-1 1 0,1-1 1,-1 1-1,1-1 1,-1 1-1,0-1 0,0 1 1,0-1-1,0 1 0,0 0 1,0-1-1,0 1 0,0 0 1,0 0-1,0 0 0,-1 0 1,1 0-1,0 0 1,-1 0-1,1 0 0,-1 1 1,1-1-1,-1 1 0,1-1 1,-1 1-1,0-1 0,1 1 1,-1 0-1,0 0 0,1 0 1,-1 0-1,1 0 1,-1 0-1,0 0 0,1 0 1,-3 1-1,1 0-28,0 0 0,-1 0 0,1 0 0,0 1 0,0-1 0,0 1-1,0 0 1,0 0 0,0 0 0,1 0 0,-1 0 0,0 1 0,1-1 0,0 1 0,0 0 0,0-1 0,0 1 0,0 0-1,0 0 1,1 0 0,-1 1 0,1-1 0,0 0 0,0 0 0,-1 6 0,-1 1-9,1 1 1,-1 0 0,2-1-1,0 1 1,0 0-1,1 22 1,1-32 12,-1 1 0,0-1 0,1 1 0,-1-1 0,1 1 0,-1-1 0,1 1 1,0-1-1,-1 1 0,1-1 0,0 0 0,0 1 0,0-1 0,0 0 0,0 0 0,1 0 0,-1 0 0,0 0 1,0 0-1,1 0 0,-1 0 0,3 0 0,0 1 5,0-1 0,0 0 0,0 0 0,1 0 0,-1 0 1,0-1-1,0 0 0,7 0 0,-1-1 4,-1 0 0,1-1 0,-1 1 0,1-2 0,-1 0 0,0 0 0,10-5 0,-2-2-10,-1 0 0,-1-1 0,19-18 0,-29 24 0,1 0 0,-1 0 0,0-1 0,-1 0 0,1 0 0,-1 0 0,0-1 0,-1 1 0,1-1 0,-1 0 0,2-9 0,-32 47-454,20-20 274,1-1-1,0 1 1,1 0-1,0 1 1,0-1-1,1 1 0,1 0 1,0 0-1,1 0 1,-2 15-1,4-26-17,0 0 0,0-1 0,0 1-1,0-1 1,0 1 0,0-1 0,0 1-1,0 0 1,0-1 0,0 1-1,0-1 1,0 1 0,0 0 0,0-1-1,0 1 1,1-1 0,-1 1 0,0-1-1,0 1 1,1-1 0,-1 1 0,0-1-1,1 1 1,-1-1 0,1 1-1,-1-1 1,0 1 0,1-1 0,-1 0-1,1 1 1,-1-1 0,1 0 0,-1 1-1,1-1 1,0 0 0,-1 0 0,1 0-1,-1 0 1,1 1 0,-1-1-1,1 0 1,1 0 0,15 0-7607</inkml:trace>
</inkml:ink>
</file>

<file path=ppt/ink/ink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2.280"/>
    </inkml:context>
    <inkml:brush xml:id="br0">
      <inkml:brushProperty name="width" value="0.025" units="cm"/>
      <inkml:brushProperty name="height" value="0.025" units="cm"/>
    </inkml:brush>
  </inkml:definitions>
  <inkml:trace contextRef="#ctx0" brushRef="#br0">75 0 13869,'0'0'12433,"1"9"-12385,0-5-166,-1 0 0,1 0 0,0 0 0,0 0-1,0 0 1,1-1 0,-1 1 0,1 0 0,0-1 0,0 1-1,0-1 1,1 1 0,-1-1 0,1 0 0,0 0 0,-1 0-1,1-1 1,1 1 0,-1-1 0,0 1 0,5 1-1,-3-1-632,0 1-1,0-1 0,0 1 0,-1 0 0,1 0 0,-1 0 0,0 1 1,-1 0-1,1-1 0,-1 1 0,0 1 0,0-1 0,0 0 0,2 6 1,2 34-1312,-9 8 4417,-3 100 5286,1-13-2676,2-126-4402,0 0 1,-1 0-1,-1 0 1,0-1-1,-1 0 0,-7 14 1,9-22-443,1 0 0,0 0 0,-1-1 0,0 1 1,0-1-1,0 1 0,-1-1 0,1 0 0,-1-1 0,0 1 0,0-1 0,-1 1 0,1-1 1,0 0-1,-1-1 0,0 1 0,0-1 0,-9 3 0,12-4-127,-1-1 0,1 0 0,0 0 0,-1-1 0,1 1 0,0 0 0,-1-1 0,1 1-1,0-1 1,0 0 0,-1 0 0,1 0 0,0 0 0,0 0 0,0 0 0,0-1 0,0 1 0,0 0 0,1-1 0,-1 0 0,0 1-1,1-1 1,-1 0 0,1 0 0,0 0 0,-1 0 0,1 0 0,0 0 0,0 0 0,1-1 0,-1 1 0,0 0 0,1 0-1,-1-4 1,-2-8-193,0-1 0,1 1 0,1-1-1,0-18 1,2 20 158,0 0-1,2-1 1,0 1-1,0 0 1,1 0-1,0 0 1,2 1-1,-1-1 1,1 1-1,1 1 1,0-1-1,13-15 1,14-14 0,69-66 0,-93 97 32,50-44 10,-35 33 11,0-2-1,-2 0 1,39-50 0,-61 72-7,-1 0 0,1 1-1,-1-1 1,1 0 0,-1 0 0,1 0 0,-1 1 0,1-1 0,-1 0 0,0 0 0,1 0 0,-1 0-1,0 0 1,0 0 0,1 0 0,-1 0 0,0 0 0,0 0 0,0 1 0,0-1 0,-1-1 0,-13 1-61,-24 20-74,24-7 121,1 1-1,0 0 0,1 1 0,0 1 0,2 0 0,-11 18 1,16-25 32,0 1 1,1-1-1,0 1 1,0 0-1,1 1 1,0-1 0,1 0-1,0 1 1,1-1-1,0 1 1,0 0-1,1-1 1,1 15 0,0-22-20,-1 0 0,1 1 0,0-1 0,-1 0 1,1 0-1,0 1 0,1-1 0,-1 0 1,0 0-1,1 0 0,-1 0 0,1-1 0,-1 1 1,1 0-1,0-1 0,0 1 0,0-1 1,0 1-1,3 1 0,1-1 11,0 1 0,-1-1-1,1-1 1,0 1 0,0-1 0,0 0-1,11 0 1,-3 0-17,1-2 0,-1 0-1,1 0 1,-1-1 0,28-9-1,-33 8-305,-1 0-1,0-1 1,-1 1 0,1-2-1,8-5 1,-13 8-79,-1 0 0,0 0 1,1 0-1,-1-1 0,0 1 1,0-1-1,0 1 0,0-1 1,-1 0-1,1 1 0,-1-1 0,1 0 1,-1 0-1,0 0 0,0 0 1,0 0-1,0-4 0,-1-19-5911</inkml:trace>
</inkml:ink>
</file>

<file path=ppt/ink/ink6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7.005"/>
    </inkml:context>
    <inkml:brush xml:id="br0">
      <inkml:brushProperty name="width" value="0.025" units="cm"/>
      <inkml:brushProperty name="height" value="0.025" units="cm"/>
    </inkml:brush>
  </inkml:definitions>
  <inkml:trace contextRef="#ctx0" brushRef="#br0">0 0 20628,'0'0'3715</inkml:trace>
</inkml:ink>
</file>

<file path=ppt/ink/ink6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7.517"/>
    </inkml:context>
    <inkml:brush xml:id="br0">
      <inkml:brushProperty name="width" value="0.025" units="cm"/>
      <inkml:brushProperty name="height" value="0.025" units="cm"/>
    </inkml:brush>
  </inkml:definitions>
  <inkml:trace contextRef="#ctx0" brushRef="#br0">1 0 19731,'0'0'5445,"28"71"-4837,-26-34-127,0 4-257,-1-1-160,-1 0-64,0-8-512,0-4-577,0-10-673,0-9-512</inkml:trace>
</inkml:ink>
</file>

<file path=ppt/ink/ink6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7.844"/>
    </inkml:context>
    <inkml:brush xml:id="br0">
      <inkml:brushProperty name="width" value="0.025" units="cm"/>
      <inkml:brushProperty name="height" value="0.025" units="cm"/>
    </inkml:brush>
  </inkml:definitions>
  <inkml:trace contextRef="#ctx0" brushRef="#br0">1 67 11691,'0'0'16293,"3"-9"-15167,-3 6-1093,1 0-1,0 0 1,0 0 0,1 1-1,-1-1 1,1 0 0,-1 1-1,1-1 1,0 1-1,0-1 1,0 1 0,0 0-1,0 0 1,0 0-1,4-2 1,-1 1 3,1 1 0,0 0 0,-1 0 0,1 0 0,0 1-1,0 0 1,0 0 0,0 1 0,8-1 0,14 0 19,-1 1 0,50 7 0,-69-6-65,0 1 0,0-1 1,0 1-1,0 1 0,-1 0 0,1 0 0,-1 0 0,0 1 0,1 0 0,-2 1 0,1-1 0,-1 1 0,1 1 0,6 7 0,-11-11 31,-1-1 0,1 1 0,-1 0-1,0 0 1,1 0 0,-1 0 0,0 0 0,0 0 0,0 0-1,-1 0 1,1 0 0,0 1 0,-1-1 0,0 0 0,1 0-1,-1 1 1,0-1 0,0 0 0,0 1 0,-1-1 0,1 0-1,0 0 1,-1 1 0,1-1 0,-1 0 0,0 0 0,0 0 0,0 0-1,0 0 1,0 0 0,0 0 0,-1 0 0,1 0 0,-1 0-1,1-1 1,-1 1 0,0-1 0,1 1 0,-1-1 0,0 1-1,-2 0 1,-5 3 182,1 0 0,-1 0 0,1-1 0,-1 0 0,-1-1 0,1 1-1,0-2 1,-14 3 0,-4-1-527,1-1 0,-1-2-1,-49-2 1,82 0-7429,4-2 3350,4-1-785,15 0-8879</inkml:trace>
</inkml:ink>
</file>

<file path=ppt/ink/ink6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8.176"/>
    </inkml:context>
    <inkml:brush xml:id="br0">
      <inkml:brushProperty name="width" value="0.025" units="cm"/>
      <inkml:brushProperty name="height" value="0.025" units="cm"/>
    </inkml:brush>
  </inkml:definitions>
  <inkml:trace contextRef="#ctx0" brushRef="#br0">1 1 21172,'0'0'8424,"51"18"-7815,-18-18-289,4 0-192,0 0-96,2 0-224,-7-2-1153,-11 2-193,-5 0-2530</inkml:trace>
</inkml:ink>
</file>

<file path=ppt/ink/ink6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8.508"/>
    </inkml:context>
    <inkml:brush xml:id="br0">
      <inkml:brushProperty name="width" value="0.025" units="cm"/>
      <inkml:brushProperty name="height" value="0.025" units="cm"/>
    </inkml:brush>
  </inkml:definitions>
  <inkml:trace contextRef="#ctx0" brushRef="#br0">0 54 20948,'0'0'5285,"57"4"-3139,-17-12-865,7-1-768,0 0-321,-2 0-224,-5 2-1858,-8-1-3491,-4 1-4036</inkml:trace>
</inkml:ink>
</file>

<file path=ppt/ink/ink6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8.884"/>
    </inkml:context>
    <inkml:brush xml:id="br0">
      <inkml:brushProperty name="width" value="0.025" units="cm"/>
      <inkml:brushProperty name="height" value="0.025" units="cm"/>
    </inkml:brush>
  </inkml:definitions>
  <inkml:trace contextRef="#ctx0" brushRef="#br0">37 0 16656,'0'0'9828,"-4"13"-9017,-5 26-176,2 1 1,1 1-1,2-1 0,2 45 0,0 0 283,0-43-739,1 0 0,3-1 0,10 65 0,-5-166 398,-7-235-2168,4 301 1519,-1 0 1,1 0 0,0 0-1,1 0 1,0-1-1,0 0 1,7 7 0,-3-6 58,0 0 0,1 0 1,0-1-1,0 0 1,0 0-1,0-1 0,1-1 1,0 0-1,0 0 1,-1-1-1,1 0 0,1-1 1,15 0-1,-20-1 71,-1-1-1,1 1 0,0-1 1,-1 0-1,1-1 1,-1 0-1,0 0 1,1 0-1,-1-1 1,10-5-1,-13 6 35,1-1 1,-1 1-1,0-1 0,-1 0 1,1 0-1,0 0 0,-1 0 1,0 0-1,1 0 0,-1-1 1,-1 1-1,1-1 1,0 1-1,-1-1 0,0 0 1,0 0-1,0 0 0,1-7 1,-2 10-96,0 1 1,0 0-1,0 0 1,0-1-1,0 1 0,0 0 1,0 0-1,0-1 1,0 1-1,0 0 1,0 0-1,0 0 1,-1-1-1,1 1 1,0 0-1,0 0 1,0-1-1,0 1 0,0 0 1,-1 0-1,1 0 1,0 0-1,0-1 1,0 1-1,0 0 1,-1 0-1,1 0 1,0 0-1,0 0 1,-1 0-1,1 0 1,0-1-1,0 1 0,-1 0 1,1 0-1,0 0 1,0 0-1,0 0 1,-1 0-1,1 0 1,0 0-1,0 0 1,-1 0-1,1 0 1,0 0-1,0 1 0,-1-1 1,1 0-1,0 0 1,0 0-1,0 0 1,-1 0-1,1 0 1,0 1-1,0-1 1,0 0-1,-1 0 1,1 0-1,0 0 1,0 1-1,-12 7-72,2 3 104,0 0 0,1 1 0,1 1-1,0-1 1,1 1 0,-6 16 0,5-5-4472,5-1-4790</inkml:trace>
</inkml:ink>
</file>

<file path=ppt/ink/ink6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9.230"/>
    </inkml:context>
    <inkml:brush xml:id="br0">
      <inkml:brushProperty name="width" value="0.025" units="cm"/>
      <inkml:brushProperty name="height" value="0.025" units="cm"/>
    </inkml:brush>
  </inkml:definitions>
  <inkml:trace contextRef="#ctx0" brushRef="#br0">0 1 22774,'0'0'4708,"37"67"-5156,-20-48-3108,-1 2-3170,4-6-6310</inkml:trace>
  <inkml:trace contextRef="#ctx0" brushRef="#br0" timeOffset="1">308 185 17809,'0'0'6694,"-51"48"-4099,21-21-577,0 6-833,-5 0-577,5 2-416,3-4-192,4-4-608,10-9-1250,3-8-704,7-9-1602,2-11-9801</inkml:trace>
</inkml:ink>
</file>

<file path=ppt/ink/ink6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9.585"/>
    </inkml:context>
    <inkml:brush xml:id="br0">
      <inkml:brushProperty name="width" value="0.025" units="cm"/>
      <inkml:brushProperty name="height" value="0.025" units="cm"/>
    </inkml:brush>
  </inkml:definitions>
  <inkml:trace contextRef="#ctx0" brushRef="#br0">0 1 16624,'0'0'10890,"49"4"-9256,-28 13-609,0 3-641,3 1-288,3 4-64,-1 0-320,-1-2-1986,-6 3-3396,-1-3-6661</inkml:trace>
</inkml:ink>
</file>

<file path=ppt/ink/ink6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0.443"/>
    </inkml:context>
    <inkml:brush xml:id="br0">
      <inkml:brushProperty name="width" value="0.025" units="cm"/>
      <inkml:brushProperty name="height" value="0.025" units="cm"/>
    </inkml:brush>
  </inkml:definitions>
  <inkml:trace contextRef="#ctx0" brushRef="#br0">0 16 20083,'0'0'2594,"93"0"-1505,-32 0-768,11-6-225,3-1-64,2 5-160,-4 1-673,-11 1-480,-14 0-577,-20 2-1057,-18 7-2786,-10 0-4581</inkml:trace>
</inkml:ink>
</file>

<file path=ppt/ink/ink6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0.801"/>
    </inkml:context>
    <inkml:brush xml:id="br0">
      <inkml:brushProperty name="width" value="0.025" units="cm"/>
      <inkml:brushProperty name="height" value="0.025" units="cm"/>
    </inkml:brush>
  </inkml:definitions>
  <inkml:trace contextRef="#ctx0" brushRef="#br0">1 18 14958,'0'0'4645,"91"14"-3012,-36-14-896,12 0 192,7 0-65,-2 0-575,-1-8-385,-10-2-2339,-11-4-5348</inkml:trace>
</inkml:ink>
</file>

<file path=ppt/ink/ink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2.605"/>
    </inkml:context>
    <inkml:brush xml:id="br0">
      <inkml:brushProperty name="width" value="0.025" units="cm"/>
      <inkml:brushProperty name="height" value="0.025" units="cm"/>
    </inkml:brush>
  </inkml:definitions>
  <inkml:trace contextRef="#ctx0" brushRef="#br0">0 1 15278,'0'0'6567</inkml:trace>
</inkml:ink>
</file>

<file path=ppt/ink/ink6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1.144"/>
    </inkml:context>
    <inkml:brush xml:id="br0">
      <inkml:brushProperty name="width" value="0.025" units="cm"/>
      <inkml:brushProperty name="height" value="0.025" units="cm"/>
    </inkml:brush>
  </inkml:definitions>
  <inkml:trace contextRef="#ctx0" brushRef="#br0">158 1 21268,'0'0'3171,"20"66"-833,-10-40-736,-1 2-289,-5-1-416,-4-1-641,0 1-128,-18 1-64,-8 1-32,-10-1-448,-4-2-1153,-2-10-2083,4-4-3651</inkml:trace>
</inkml:ink>
</file>

<file path=ppt/ink/ink6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1.584"/>
    </inkml:context>
    <inkml:brush xml:id="br0">
      <inkml:brushProperty name="width" value="0.025" units="cm"/>
      <inkml:brushProperty name="height" value="0.025" units="cm"/>
    </inkml:brush>
  </inkml:definitions>
  <inkml:trace contextRef="#ctx0" brushRef="#br0">29 50 12844,'0'0'5755,"4"-8"-2018,14-25-401,-18 33-3255,0-1 0,0 1 0,0 0-1,0-1 1,1 1 0,-1-1 0,0 1 0,0-1-1,1 1 1,-1 0 0,0-1 0,0 1-1,1-1 1,-1 1 0,0 0 0,1-1 0,-1 1-1,1 0 1,-1 0 0,1-1 0,-1 1-1,0 0 1,1 0 0,-1 0 0,1-1 0,-1 1-1,1 0 1,-1 0 0,1 0 0,-1 0-1,1 0 1,-1 0 0,1 0 0,-1 0 0,1 0-1,-1 0 1,1 0 0,-1 1 0,1-1-1,-1 0 1,0 0 0,1 0 0,-1 1 0,1-1-1,-1 0 1,1 0 0,-1 1 0,1-1-1,7 18 847,-5 0-783,-1 0 0,0 0-1,-1 0 1,-2 0 0,1 0 0,-2 0 0,-7 34-1,-6 3 356,-25 62-1,23-72-435,17-45-63,0 1 0,-1-1 0,1 1 0,0-1 0,0 1 0,0-1 0,-1 1 0,1 0 0,0-1 0,0 1 0,0-1 0,0 1 0,0-1 0,0 1 0,0 0 0,1-1 0,-1 1 0,0-1 0,0 1 0,0-1 0,0 1 0,1 0 0,-1-1 0,0 1 0,1-1 0,-1 1 0,0-1 0,1 0 0,-1 1 0,1-1 0,0 1 0,21 3 0,35-14 0,-51 9 0,89-19-525,-39 9-2050,100-32 0,-121 26-5406,-8 0-4243</inkml:trace>
</inkml:ink>
</file>

<file path=ppt/ink/ink6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2.124"/>
    </inkml:context>
    <inkml:brush xml:id="br0">
      <inkml:brushProperty name="width" value="0.025" units="cm"/>
      <inkml:brushProperty name="height" value="0.025" units="cm"/>
    </inkml:brush>
  </inkml:definitions>
  <inkml:trace contextRef="#ctx0" brushRef="#br0">169 45 23831,'0'0'1622,"-9"11"-15,-15 27-822,2 0 0,2 2-1,1 0 1,-18 56 0,28-69-668,1 0 1,1 1-1,-5 39 1,12-66-110,0 0 0,0-1 0,-1 1 0,1-1 0,0 1 0,0 0 0,0 0 0,0-1 0,0 1 0,0 0 1,0-1-1,0 1 0,0 0 0,0-1 0,0 1 0,0 0 0,0-1 0,1 1 0,-1 0 0,0-1 0,1 1 0,-1 0 0,0-1 0,1 1 1,-1-1-1,0 1 0,1-1 0,-1 1 0,1-1 0,-1 1 0,1-1 0,0 1 0,-1-1 0,1 0 0,-1 1 0,1-1 0,0 0 0,-1 1 0,1-1 1,0 0-1,-1 0 0,1 0 0,0 0 0,-1 0 0,1 0 0,0 0 0,-1 0 0,1 0 0,0 0 0,0 0 0,-1 0 0,1 0 0,0 0 1,-1-1-1,1 1 0,-1 0 0,1 0 0,0-1 0,-1 1 0,1-1 0,0 1 0,4-3 64,0 0 0,0 0 0,-1-1 0,1 1 0,-1-1-1,5-5 1,0-2-62,-1 0 1,-1 0-1,0 0 0,-1-1 0,0 0 0,-1-1 0,0 1 0,-1-1 0,0 0 1,3-22-1,-2-9-310,-1-84-1,-5 100 102,2 16 91,-1 7 80,1 1 0,-1-1-1,0 0 1,0 1 0,0-1-1,0 0 1,-1 1 0,0-1-1,0 1 1,0-1 0,-1 1-1,0-1 1,1 1 0,-1 0 0,-5-8-1,6 12 24,1 0-1,0 0 1,-1-1-1,1 1 1,0 0-1,-1 0 1,1 0-1,-1 0 1,1 0-1,0 0 1,-1 0-1,1 0 1,0 0-1,-1 0 1,1 0-1,0 0 1,-1 0-1,1 0 1,-1 0-1,1 0 1,0 0-1,-1 0 1,1 0 0,0 1-1,-1-1 1,1 0-1,0 0 1,-1 0-1,1 1 1,0-1-1,0 0 1,-1 0-1,1 1 1,0-1-1,0 0 1,-1 0-1,1 1 1,0-1-1,0 0 1,0 1-1,0-1 1,0 0-1,-1 1 1,1-1-1,0 1 1,0-1-1,0 0 1,0 1-1,0-1 1,0 0-1,0 1 1,0-1-1,0 1 1,-2 22-17,2-22 25,-1 8 33,1-1-1,0 1 1,1 0-1,0 0 1,0 0 0,1-1-1,0 1 1,1-1-1,3 10 1,-4-14-18,0 0 0,1-1 0,-1 1 0,1-1 0,0 0 0,0 1 0,0-1 0,0-1 0,1 1 0,-1 0 0,1-1 0,-1 0 0,1 1 1,0-2-1,0 1 0,0 0 0,0-1 0,0 0 0,0 0 0,1 0 0,4 1 0,2-1 24,0 0 1,0-1-1,0 0 0,0 0 1,0-1-1,0-1 0,-1 0 1,1 0-1,0-1 0,-1 0 1,1-1-1,-1 0 0,15-10 1,-5 2 45,0-1 0,-2-1 0,0-1 0,0-1 0,21-25 0,-39 41-88,0 0 0,0 0 0,0 0 0,0-1 0,0 1 0,0 0 0,0 0 0,0-1 0,0 1 0,0 0 0,0 0 0,1 0 0,-1 0 0,0-1 0,0 1 0,0 0 0,0 0 0,0 0 0,1 0 0,-1-1 0,0 1 0,0 0 0,0 0 0,1 0 0,-1 0 0,0 0 0,0 0 0,0 0 0,1 0 0,-1 0 0,0 0 0,0 0 0,1 0 0,-1 0 0,0 0 0,0 0 0,0 0 0,1 0 0,-1 0 0,0 0 0,0 0 0,1 0 0,-1 0 0,0 0 0,0 0 0,0 0 0,1 0 0,-1 0 0,0 1 0,0-1 0,0 0 0,0 0 0,1 0 0,-1 0 0,0 1 0,0-1 0,0 0 0,0 0 0,0 0 0,0 1 0,1-1 0,-1 0 0,0 0 0,0 0 0,0 1 0,0-1 0,-1 26 0,-11 33 0,-11 50-2476,22-100 1780,0 1-1,0 0 0,1-1 0,0 1 0,1 0 1,0 0-1,1-1 0,0 1 0,3 10 0,9 2-10967</inkml:trace>
</inkml:ink>
</file>

<file path=ppt/ink/ink6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3.196"/>
    </inkml:context>
    <inkml:brush xml:id="br0">
      <inkml:brushProperty name="width" value="0.025" units="cm"/>
      <inkml:brushProperty name="height" value="0.025" units="cm"/>
    </inkml:brush>
  </inkml:definitions>
  <inkml:trace contextRef="#ctx0" brushRef="#br0">14 38 11018,'0'0'5723,"2"-9"-3192,6-19 3138,-11 49-4452,2-17-1146,-5 22 127,1 0 0,1 1 0,1 0 0,2-1 0,0 1 0,6 45 0,-5-69-137,1-1-1,-1 0 1,1 0-1,0 1 1,-1-1-1,1 0 1,0 0-1,0 0 1,1 0-1,-1 0 1,0 0-1,1 0 0,-1 0 1,1 0-1,-1-1 1,1 1-1,0-1 1,0 1-1,0-1 1,0 0-1,0 1 1,0-1-1,0 0 1,0 0-1,0-1 0,0 1 1,1 0-1,-1-1 1,0 1-1,0-1 1,1 0-1,-1 0 1,0 0-1,1 0 1,-1 0-1,0 0 1,1-1-1,-1 1 1,0-1-1,4-1 0,3-1 172,-1 0-1,0 0 1,1-1-1,-1-1 1,-1 1-1,1-1 1,-1 0-1,0-1 1,8-7-1,-7 2-205,0-1-1,0 1 1,-1-1 0,-1-1-1,0 1 1,-1-1-1,0 0 1,-1 0-1,-1 0 1,0-1-1,-1 0 1,0 1-1,0-25 1,-2 42-35,0 0-1,1 0 1,-1 0-1,1 0 1,0-1-1,0 1 1,0 0 0,1 0-1,-1-1 1,1 1-1,0-1 1,0 0-1,0 1 1,0-1-1,1 0 1,-1 0 0,1 0-1,0-1 1,0 1-1,0-1 1,0 1-1,0-1 1,1 0 0,-1 0-1,1 0 1,-1-1-1,5 2 1,1 0-14,1 0 1,-1-1-1,1 0 0,-1 0 1,1-1-1,0-1 1,0 0-1,-1 0 1,1 0-1,10-3 1,-16 2 30,0 0 0,-1 0 1,1-1-1,-1 1 1,0-1-1,1 0 1,-1 0-1,0 0 1,0 0-1,0-1 1,0 1-1,-1-1 0,1 0 1,-1 0-1,1 0 1,-1 0-1,0 0 1,0 0-1,-1 0 1,1-1-1,-1 1 0,1-1 1,-1 1-1,0-1 1,0 0-1,-1 1 1,1-1-1,-1 0 1,0 0-1,0 1 1,0-1-1,0 0 0,0 1 1,-1-1-1,-1-5 1,1 7-30,0 1-1,1 0 1,-1-1 0,0 1 0,0 0 0,0-1-1,0 1 1,0 0 0,-1 0 0,1 0-1,0 0 1,0 0 0,-1 0 0,1 0 0,0 1-1,-1-1 1,1 0 0,-1 1 0,1-1 0,-1 1-1,1-1 1,-1 1 0,0 0 0,1 0 0,-1 0-1,1 0 1,-1 0 0,0 0 0,1 0-1,-1 0 1,1 0 0,-1 1 0,1-1 0,-1 1-1,1-1 1,-1 1 0,1 0 0,-1 0 0,-1 1-1,-2 1-25,-1 0-1,1 0 1,1 0-1,-1 1 1,0 0-1,1 0 1,0 0-1,0 0 0,-4 7 1,6-8 44,-1 0 1,1 1-1,0-1 0,1 1 1,-1 0-1,1-1 1,0 1-1,-1 0 0,2 0 1,-1 0-1,0 0 0,1 0 1,0 0-1,0 0 1,0 0-1,1 5 0,0-7-12,0 1-1,0 0 0,0 0 1,1-1-1,0 1 0,-1-1 0,1 0 1,0 1-1,0-1 0,0 0 1,0 0-1,0 0 0,1 0 1,-1 0-1,1-1 0,-1 1 1,1-1-1,0 0 0,-1 1 1,1-1-1,4 1 0,22 5-754,1-1 1,0-1-1,0-1 0,0-2 1,55-2-1,-45 0 509,-37 0 355,0 0 1,-1 0-1,1 0 1,0-1-1,-1 1 1,1-1-1,0 1 1,-1-1-1,1 0 1,-1 0-1,1 0 1,-1 0-1,1 0 1,-1-1-1,0 1 0,1-1 1,-1 1-1,0-1 1,0 0-1,0 0 1,3-4-1,-4 3 56,0 1 0,0-1 0,0 0 0,0 0 0,-1 0 0,1 0 0,-1 0 0,0 1-1,1-1 1,-1 0 0,-1 0 0,1 0 0,0 0 0,-1 0 0,1 0 0,-1 0 0,0 1-1,0-1 1,0 0 0,-3-4 0,0-1-87,-1 0 0,-1 1 0,1 0 0,-1 0-1,-1 0 1,1 1 0,-10-8 0,11 10-277,0 0 1,0 1-1,0-1 1,0 1-1,0 0 0,-1 0 1,1 1-1,-1 0 0,0 0 1,0 0-1,0 1 1,-6-2-1,24 5-5948,8 6 2238,8 2 55,12-6-1613,6-1 741</inkml:trace>
</inkml:ink>
</file>

<file path=ppt/ink/ink6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3.539"/>
    </inkml:context>
    <inkml:brush xml:id="br0">
      <inkml:brushProperty name="width" value="0.025" units="cm"/>
      <inkml:brushProperty name="height" value="0.025" units="cm"/>
    </inkml:brush>
  </inkml:definitions>
  <inkml:trace contextRef="#ctx0" brushRef="#br0">210 22 12107,'0'0'14291,"-10"-5"-12267,9 5-2003,-2-2 50,-1-1 0,-1 1 0,1 1 0,0-1 1,0 0-1,-1 1 0,1 0 0,-1 0 0,1 1 1,-1-1-1,1 1 0,-1 0 0,1 0 0,-1 0 1,1 0-1,-1 1 0,1 0 0,-1 0 0,1 0 0,0 1 1,-1-1-1,1 1 0,-5 3 0,1 0 5,1-1 0,0 1 0,0 1-1,1-1 1,0 1 0,0 0 0,0 1 0,1-1-1,0 1 1,0 0 0,0 0 0,1 1 0,0-1-1,-4 15 1,8-21-99,0 1 1,0-1-1,0 0 0,1 1 0,-1-1 1,1 1-1,-1-1 0,1 0 0,0 0 1,-1 1-1,1-1 0,0 0 0,0 0 0,0 0 1,0 0-1,0 0 0,0 0 0,0 0 1,0 0-1,0 0 0,1 0 0,-1-1 0,0 1 1,0 0-1,1-1 0,-1 1 0,1-1 1,-1 1-1,0-1 0,1 0 0,2 0 0,58 11-1331,-46-10 789,15 4-176,-16-4 403,0 1-1,0 1 1,0 0 0,0 1-1,0 0 1,-1 2-1,15 6 1,-28-11 396,0-1 0,-1 0 0,1 1 1,-1-1-1,1 1 0,0-1 0,-1 1 0,1-1 1,-1 1-1,1-1 0,-1 1 0,0-1 0,1 1 1,-1 0-1,1-1 0,-1 1 0,0 0 0,0-1 1,1 1-1,-1 0 0,0-1 0,0 1 0,0 0 1,0-1-1,0 1 0,0 0 0,0 0 0,0-1 1,0 1-1,0 0 0,0-1 0,0 1 0,-1 0 1,1 0-1,0-1 0,0 1 0,-1 0 0,1-1 1,0 1-1,-1-1 0,1 1 0,-1 0 0,1-1 1,-1 1-1,1-1 0,-1 1 0,1-1 0,-1 0 1,0 1-1,1-1 0,-1 1 0,0-1 0,1 0 1,-1 0-1,0 1 0,0-1 0,-42 20 1585,40-19-1580,-9 4 24,-1-1 0,-1-1 0,1 0 0,0-1 0,-1 0 0,-18 0 0,31-3-305,1 1 0,-1 0 0,1-1 1,-1 1-1,1 0 0,-1-1 0,1 1 1,-1-1-1,1 1 0,-1-1 0,1 1 0,-1-1 1,1 1-1,0-1 0,-1 0 0,1 1 1,0-1-1,0 1 0,-1-1 0,1 0 0,0 1 1,0-1-1,0 0 0,0 1 0,0-1 0,0 0 1,0 1-1,0-1 0,0 0 0,0 1 1,0-1-1,0 0 0,0 1 0,1-1 0,-1 0 1,0 1-1,0-1 0,1 1 0,-1-1 1,1 1-1,-1-1 0,0 0 0,2 0 0,15-14-7122</inkml:trace>
</inkml:ink>
</file>

<file path=ppt/ink/ink6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3.975"/>
    </inkml:context>
    <inkml:brush xml:id="br0">
      <inkml:brushProperty name="width" value="0.025" units="cm"/>
      <inkml:brushProperty name="height" value="0.025" units="cm"/>
    </inkml:brush>
  </inkml:definitions>
  <inkml:trace contextRef="#ctx0" brushRef="#br0">139 315 18417,'-8'3'2574,"-4"3"-1807,0-1 0,1 2 0,0-1 1,0 2-1,0-1 0,-10 11 1,18-15-595,-1 0 0,1 0 0,0 0 0,0 0 0,0 1 0,0-1 1,1 1-1,-1 0 0,1 0 0,0 0 0,0 0 0,0 0 1,1 0-1,-1 0 0,1 1 0,0-1 0,0 0 0,1 1 0,-1-1 1,1 1-1,0-1 0,0 1 0,1-1 0,1 7 0,-1-9-162,0-1 0,0 1-1,0-1 1,0 1-1,1-1 1,-1 1 0,1-1-1,-1 0 1,1 0 0,0 0-1,-1 0 1,1 0-1,0 0 1,0 0 0,-1-1-1,1 1 1,0 0 0,0-1-1,0 0 1,0 1-1,0-1 1,0 0 0,3 0-1,49-4 173,-42 0-200,-1 0 1,0-1-1,0 0 0,0 0 0,0-2 0,-1 1 1,0-1-1,-1 0 0,1-1 0,-2-1 1,1 1-1,-1-1 0,0 0 0,-1-1 0,0 0 1,7-12-1,0-3 43,-1 0 0,-1-1 0,-2-1 1,0 0-1,10-49 0,-16 63 14,-2-1 0,0 0 0,0-1 0,-1 1 0,-1 0 0,-1 0 0,-2-18 0,3 31-40,-1-1 0,0 1 0,1-1 0,-1 1 0,0-1 0,0 1 0,0-1 0,0 1 0,0 0 0,0 0 0,0-1-1,0 1 1,-1 0 0,1 0 0,0 0 0,-1 0 0,1 1 0,-1-1 0,1 0 0,-1 1 0,1-1 0,-1 1 0,1-1 0,-1 1 0,0-1-1,1 1 1,-1 0 0,0 0 0,1 0 0,-1 0 0,1 0 0,-1 1 0,0-1 0,-2 1 0,-3 0-10,0 0 0,1 1 1,-1 0-1,0 0 0,1 1 1,0 0-1,-7 4 0,-4 3 27,2 2-1,-1 0 0,2 1 1,-23 23-1,31-29 6,0 0-1,1 0 1,0 1 0,0 0-1,0 0 1,1 0 0,0 0-1,1 1 1,0-1 0,0 1-1,-3 17 1,6-23-20,0 0 0,1-1 0,-1 1 0,1-1 0,-1 1 0,1-1 0,0 1 0,0-1 0,0 1 0,0-1 0,1 0 0,-1 0 0,0 1 0,1-1 0,0 0 0,-1 0 0,1-1 0,0 1 0,0 0 0,0 0 0,0-1 0,0 1 0,4 1 0,10 5-171,-1 0 0,27 10 0,-10-5-354,-19-7 188,0 1 0,-1 0 1,0 1-1,0 1 0,18 15 1,-27-20 139,0-1 1,0 0-1,0 1 0,-1 0 1,1 0-1,-1 0 1,0 0-1,0 0 1,0 0-1,-1 0 0,1 1 1,0 4-1,-2-5-300,1-1 0,-1 1 0,0-1 0,-1 1 0,1 0 0,0-1 0,-1 1 0,0-1 0,0 1 0,-2 5 0,-4 1-10257</inkml:trace>
</inkml:ink>
</file>

<file path=ppt/ink/ink6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4.426"/>
    </inkml:context>
    <inkml:brush xml:id="br0">
      <inkml:brushProperty name="width" value="0.025" units="cm"/>
      <inkml:brushProperty name="height" value="0.025" units="cm"/>
    </inkml:brush>
  </inkml:definitions>
  <inkml:trace contextRef="#ctx0" brushRef="#br0">10 1 20948,'0'0'8584,"-9"59"-8008,9-39-31,0-1-481,2-2-32,1-3-32,1-4-544,2-1-930,1-6-1088,-2-3-481,3 0-705,0-8-1473,-1-9-4260</inkml:trace>
</inkml:ink>
</file>

<file path=ppt/ink/ink6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4.798"/>
    </inkml:context>
    <inkml:brush xml:id="br0">
      <inkml:brushProperty name="width" value="0.025" units="cm"/>
      <inkml:brushProperty name="height" value="0.025" units="cm"/>
    </inkml:brush>
  </inkml:definitions>
  <inkml:trace contextRef="#ctx0" brushRef="#br0">0 62 13773,'0'0'4180,"6"8"-2386,-3-5-1629,-1 1 0,0-1 1,1 1-1,0-1 0,0 0 1,0 0-1,0 0 0,1 0 1,-1-1-1,1 0 0,-1 1 1,1-1-1,0 0 0,0-1 1,0 1-1,0-1 0,0 1 1,0-1-1,0-1 0,1 1 1,-1 0-1,0-1 0,0 0 1,1 0-1,-1 0 0,0-1 1,1 1-1,-1-1 0,0 0 1,0 0-1,0-1 0,0 1 1,0-1-1,5-3 0,-6 3-108,0 0 0,0-1 0,0 0 0,0 1-1,0-1 1,-1 0 0,0 0 0,1 0 0,-1 0-1,0-1 1,0 1 0,-1-1 0,1 1 0,-1-1-1,0 0 1,1-4 0,-1 6-35,-1 0-1,0 0 1,0 1-1,0-1 1,0 0-1,0 1 1,-1-1-1,1 0 1,0 1-1,-1-1 1,1 0-1,-1 1 1,0-1-1,1 1 1,-1-1-1,0 1 1,0-1-1,0 1 1,0 0-1,0-1 1,0 1-1,-1 0 1,1 0-1,0 0 1,-1 0-1,1 0 1,0 0-1,-1 0 1,1 0-1,-1 1 1,0-1-1,1 0 1,-1 1-1,1 0 1,-1-1-1,0 1 1,-2 0 0,-1-1-50,1 1 0,-1 0 0,1 0 0,0 0 0,-1 1 0,1-1 1,0 1-1,-1 0 0,1 1 0,0-1 0,0 1 0,0-1 1,0 1-1,0 1 0,0-1 0,1 0 0,-1 1 0,1 0 0,-1 0 1,1 0-1,0 0 0,0 0 0,0 1 0,1-1 0,-4 7 1,2-4-1,1 0 0,0 0 0,0 1 1,0-1-1,1 1 0,0-1 0,0 1 0,1 0 1,0 0-1,0-1 0,1 1 0,-1 0 1,1 0-1,1 0 0,0 0 0,1 8 1,-1-14-86,0 1 0,-1 0 1,1-1-1,0 1 0,0 0 0,1-1 1,-1 0-1,0 1 0,0-1 0,1 0 1,-1 1-1,1-1 0,-1 0 1,1 0-1,-1 0 0,1 0 0,0 0 1,-1-1-1,1 1 0,0 0 0,0-1 1,0 0-1,0 1 0,2-1 1,46 0-5094,-22-7-143</inkml:trace>
</inkml:ink>
</file>

<file path=ppt/ink/ink6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5.126"/>
    </inkml:context>
    <inkml:brush xml:id="br0">
      <inkml:brushProperty name="width" value="0.025" units="cm"/>
      <inkml:brushProperty name="height" value="0.025" units="cm"/>
    </inkml:brush>
  </inkml:definitions>
  <inkml:trace contextRef="#ctx0" brushRef="#br0">32 0 17264,'0'0'4805,"-32"77"-4773,32-42-64,0 1-128,15-5-1826,3-5-1730,3-7-2754</inkml:trace>
</inkml:ink>
</file>

<file path=ppt/ink/ink6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5.486"/>
    </inkml:context>
    <inkml:brush xml:id="br0">
      <inkml:brushProperty name="width" value="0.025" units="cm"/>
      <inkml:brushProperty name="height" value="0.025" units="cm"/>
    </inkml:brush>
  </inkml:definitions>
  <inkml:trace contextRef="#ctx0" brushRef="#br0">171 1 11179,'0'0'9224,"1"13"-7782,2 78 769,-4-41 399,11 80 0,-9-128-2569,0 0 1,-1 1-1,1-1 0,-1 0 1,0 1-1,1-1 0,-1 1 1,0-1-1,-1 0 1,1 1-1,-1 2 0,0-4-36,0-1 0,0 1 0,0-1 0,-1 1-1,1-1 1,0 1 0,-1-1 0,1 0 0,0 1-1,-1-1 1,1 0 0,0 0 0,-1 0 0,1 0-1,-1 0 1,1 0 0,-2-1 0,-6 1-145,-124 3 80,114-2-3404,42-5 1775,0 0-1,0-1 1,-1-1-1,0-1 0,0-1 1,-1-1-1,40-24 1,-8 4-3847</inkml:trace>
</inkml:ink>
</file>

<file path=ppt/ink/ink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2.979"/>
    </inkml:context>
    <inkml:brush xml:id="br0">
      <inkml:brushProperty name="width" value="0.025" units="cm"/>
      <inkml:brushProperty name="height" value="0.025" units="cm"/>
    </inkml:brush>
  </inkml:definitions>
  <inkml:trace contextRef="#ctx0" brushRef="#br0">87 0 18097,'0'0'5990,"1"66"-6054,-1-18 160,0 6 128,2 0-128,-1-2 0,-1 0-64,0-3 32,0-7-32,-4-8-704,-10-6-962,-5-12-640,-5-14-1890,-5-2-2402</inkml:trace>
</inkml:ink>
</file>

<file path=ppt/ink/ink6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5.848"/>
    </inkml:context>
    <inkml:brush xml:id="br0">
      <inkml:brushProperty name="width" value="0.025" units="cm"/>
      <inkml:brushProperty name="height" value="0.025" units="cm"/>
    </inkml:brush>
  </inkml:definitions>
  <inkml:trace contextRef="#ctx0" brushRef="#br0">307 1 9353,'0'0'14061,"-11"1"-13879,8-1-164,-1 1 0,0-1 0,1 1 0,-1 0 0,0 0 0,1 0 0,-1 0 0,1 1 0,-1 0 0,1-1 0,0 1 0,0 0 0,0 1 0,0-1 0,0 0 0,0 1 0,1 0 0,-1 0 0,1-1-1,0 1 1,0 1 0,0-1 0,0 0 0,0 0 0,1 1 0,-3 5 0,-7 21-163,1 1 0,1 0-1,2 0 1,1 1 0,1 0 0,2 0-1,1 0 1,4 53 0,-2-84 107,0 0 1,0 0 0,-1 0 0,2 0-1,-1 0 1,0 0 0,0 0-1,0 0 1,0 0 0,0 0 0,1-1-1,-1 1 1,0 0 0,1 0 0,-1 0-1,1 0 1,-1-1 0,1 1 0,-1 0-1,1 0 1,0-1 0,-1 1 0,1 0-1,0-1 1,0 1 0,-1-1 0,2 1-1,0-6-703,-14-10-181,-25-18 1070,11 11 1906,-30-33 1,50 49-1576,1 0 1,1 0-1,-1 0 1,1-1-1,0 0 0,0 0 1,1 0-1,0 0 0,0 0 1,1 0-1,-3-12 0,5 17-423,0 1-1,0-1 1,0 0-1,1 0 0,-1 0 1,0 1-1,1-1 1,-1 0-1,1 1 0,0-1 1,-1 0-1,1 1 1,0-1-1,0 1 0,0-1 1,0 1-1,0-1 1,1 1-1,-1 0 0,0-1 1,1 1-1,-1 0 1,1 0-1,-1 0 0,1 0 1,-1 0-1,1 1 1,0-1-1,-1 0 0,3 0 1,8-2-37,-1-1-1,0 2 1,19-3 0,-20 4 46,35-3-1130,67 1 1,-73 4-1996,10-1-3474</inkml:trace>
</inkml:ink>
</file>

<file path=ppt/ink/ink6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6.203"/>
    </inkml:context>
    <inkml:brush xml:id="br0">
      <inkml:brushProperty name="width" value="0.025" units="cm"/>
      <inkml:brushProperty name="height" value="0.025" units="cm"/>
    </inkml:brush>
  </inkml:definitions>
  <inkml:trace contextRef="#ctx0" brushRef="#br0">211 30 18161,'0'0'8515,"-12"-5"-7335,-39-16-764,47 20-410,0 0 0,0 0 0,0 1-1,0 0 1,0 0 0,0 0 0,0 0 0,0 1 0,0-1-1,1 1 1,-1 0 0,0 0 0,0 0 0,1 1 0,-1-1-1,1 1 1,-1 0 0,1 0 0,0 0 0,-4 3 0,-2 3-164,-1 0 0,1 1 0,1 0 0,-12 15 0,19-24 109,0 1 1,0 0 0,1 0-1,-1 0 1,0-1-1,1 1 1,-1 0-1,1 0 1,-1 0 0,1 0-1,-1 0 1,1 0-1,0 0 1,-1 0-1,1 0 1,0 0 0,0 1-1,0-1 1,0 0-1,0 0 1,0 0-1,0 0 1,0 0 0,0 0-1,0 0 1,1 0-1,-1 0 1,0 0-1,1 0 1,-1 0 0,1 0-1,-1 0 1,1 0-1,0 0 1,-1 0-1,1 0 1,0 0 0,-1-1-1,1 1 1,0 0-1,0-1 1,1 2-1,4 1-55,1 1-1,0-1 0,0-1 0,0 1 0,10 1 0,3 2 254,25 9-193,137 54-542,-181-68 623,0-1 0,0 0-1,0 1 1,0-1-1,0 1 1,0-1 0,0 1-1,0-1 1,0 1-1,0 0 1,0 0 0,0 0-1,0-1 1,-1 1-1,1 0 1,0 0 0,0 0-1,-1 0 1,1 0-1,-1 0 1,1 2 0,-1-3 9,0 1 0,-1 0 0,1 0 0,0-1 0,-1 1 0,1 0 0,-1-1 0,1 1 0,-1 0 0,1-1 0,-1 1 0,1-1 0,-1 1 0,1-1 0,-1 1 0,0-1 1,1 1-1,-1-1 0,0 1 0,0-1 0,1 0 0,-2 1 0,-57 14 1399,49-13-1482,-22 5 48,0-1-1,-58 3 1,96-18-3657,22-5-849,11-4-1628</inkml:trace>
</inkml:ink>
</file>

<file path=ppt/ink/ink6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6.546"/>
    </inkml:context>
    <inkml:brush xml:id="br0">
      <inkml:brushProperty name="width" value="0.025" units="cm"/>
      <inkml:brushProperty name="height" value="0.025" units="cm"/>
    </inkml:brush>
  </inkml:definitions>
  <inkml:trace contextRef="#ctx0" brushRef="#br0">123 216 17136,'0'0'1986,"-44"53"-416,22-19 255,-1 5-543,4-1 159,7-4 32,9-5-576,3-7-577,5-8-191,15-10 63,3-4-384,3-4-257,-1-15-1248,-1-7-1442,-4-4-1666,-4-10-2914</inkml:trace>
  <inkml:trace contextRef="#ctx0" brushRef="#br0" timeOffset="1">154 1 15150,'0'0'1922,"-26"49"-705,19-22 97,7 4-962,0 0-224,10-2-128,8-2-1377,4-1-1762,2-7-2915</inkml:trace>
</inkml:ink>
</file>

<file path=ppt/ink/ink6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6.943"/>
    </inkml:context>
    <inkml:brush xml:id="br0">
      <inkml:brushProperty name="width" value="0.025" units="cm"/>
      <inkml:brushProperty name="height" value="0.025" units="cm"/>
    </inkml:brush>
  </inkml:definitions>
  <inkml:trace contextRef="#ctx0" brushRef="#br0">100 289 5990,'0'0'15727,"-10"10"-14686,8-9-1057,-11 12 845,-1 1 1,-18 27-1,28-36-613,1-1 0,0 1 0,0 0 0,1-1 1,-1 1-1,1 1 0,0-1 0,1 0 0,-1 0 0,1 1 1,0-1-1,0 1 0,1-1 0,-1 1 0,1-1 1,1 1-1,0 6 0,0-10-196,0 0-1,0 0 1,1-1 0,-1 1-1,0-1 1,1 1 0,0-1 0,-1 1-1,1-1 1,0 0 0,-1 0-1,1 0 1,0 0 0,0 0-1,0 0 1,0 0 0,0-1 0,0 1-1,0-1 1,0 1 0,0-1-1,0 0 1,1 0 0,-1 0 0,0 0-1,2 0 1,60-7 211,-46 2-230,-1-1 1,0-1-1,-1 0 0,0-1 0,0-1 0,0-1 0,-1 0 1,-1-1-1,0 0 0,0-1 0,-1-1 0,-1 0 0,0-1 1,-1 0-1,0-1 0,-1 0 0,-1 0 0,-1-1 0,0-1 0,0 1 1,-2-1-1,6-25 0,-9 29-160,-1 0 0,-1 0 0,0-1 0,0 1 0,-4-26 0,3 35 102,-1 1 1,1-1-1,-1 1 1,0-1-1,0 1 0,-1 0 1,1-1-1,-1 1 0,1 0 1,-1 0-1,0 0 1,0 0-1,0 0 0,-1 0 1,1 1-1,-1-1 1,1 1-1,-1-1 0,0 1 1,0 0-1,0 0 1,0 1-1,0-1 0,-1 1 1,1-1-1,-7-1 1,0 2-26,0 0 1,0 0-1,-1 1 1,1 0 0,0 1-1,-1 0 1,1 1-1,0 0 1,0 0-1,0 1 1,1 0 0,-1 1-1,-9 5 1,7-3 300,1 0 0,0 1 0,0 0 0,1 0 0,0 1 1,0 1-1,1-1 0,0 2 0,1-1 0,-10 14 0,17-21-213,0 0 0,0 0 0,0 0 0,0 1 0,0-1 0,0 0 0,1 0 0,-1 0 0,1 1 0,-1-1 0,1 0 0,0 1 0,0-1 0,0 0 0,0 1 0,0-1 0,1 0 0,-1 1 0,1-1 0,0 0 0,-1 0 0,1 0 0,0 1 0,0-1 0,0 0 0,1 0 0,-1 0 0,0-1 0,1 1 0,-1 0 0,1 0 0,0-1 0,2 2 0,8 7-173,0-1 0,1 0 0,0-1 0,17 8 0,7 5-1161,32 35-1976,-28-14-5740,-24-22-5348</inkml:trace>
</inkml:ink>
</file>

<file path=ppt/ink/ink6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7.579"/>
    </inkml:context>
    <inkml:brush xml:id="br0">
      <inkml:brushProperty name="width" value="0.025" units="cm"/>
      <inkml:brushProperty name="height" value="0.025" units="cm"/>
    </inkml:brush>
  </inkml:definitions>
  <inkml:trace contextRef="#ctx0" brushRef="#br0">1 1 12075,'0'0'14163,"2"9"-13741,8 129 400,-10-136-821,1-1-1,-1 0 1,0 1 0,1-1 0,-1 1-1,1-1 1,-1 0 0,1 1 0,-1-1-1,1 0 1,0 0 0,0 0 0,0 1-1,0-1 1,0 0 0,0 0 0,0 0-1,0 0 1,0-1 0,0 1 0,1 0-1,-1 0 1,0-1 0,3 2-1,-1-1 51,0-1-1,1 1 1,-1-1-1,1 1 1,-1-1-1,1 0 1,-1-1-1,1 1 1,6-2-1,3-1 133,-1-1-1,0 0 1,0-1-1,19-11 1,58-47 71,-22 13-1015,-67 50 683,0 0 0,1 0 0,-1 0 1,0 0-1,0 0 0,1 0 0,-1 0 0,0 0 1,0 0-1,1 0 0,-1 0 0,0 0 0,0 0 0,0 0 1,1 0-1,-1 1 0,0-1 0,0 0 0,0 0 1,1 0-1,-1 0 0,0 1 0,0-1 0,0 0 0,0 0 1,1 0-1,-1 1 0,0-1 0,0 0 0,0 0 1,0 0-1,0 1 0,0-1 0,0 0 0,0 0 1,0 1-1,0-1 0,0 0 0,0 0 0,0 1 0,0-1 1,0 0-1,0 0 0,0 1 0,0-1 0,0 0 1,0 0-1,0 0 0,0 1 0,0-1 0,0 0 0,0 0 1,-1 1-1,1-1 0,0 0 0,0 0 0,0 0 1,-1 1-1,-3 17-872,-7 14-2134,-7 27-7338,18-45 5895</inkml:trace>
</inkml:ink>
</file>

<file path=ppt/ink/ink6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7.926"/>
    </inkml:context>
    <inkml:brush xml:id="br0">
      <inkml:brushProperty name="width" value="0.025" units="cm"/>
      <inkml:brushProperty name="height" value="0.025" units="cm"/>
    </inkml:brush>
  </inkml:definitions>
  <inkml:trace contextRef="#ctx0" brushRef="#br0">99 1 13229,'0'0'1937,"-10"13"-42,1 0-1544,-39 57 1539,43-62-1340,1 0 1,0 1 0,0-1 0,0 1-1,1 0 1,1 1 0,-4 16 0,6-25-535,1 0 0,-1 0 0,0 0 0,0 0 0,1 1 0,-1-1 0,0 0 0,1 0 0,-1 0 0,1 0 0,0 0 0,-1 0 0,1 0 0,0 0 0,-1 0 0,1 0 0,0-1 0,0 1 0,0 0 0,0 0 0,0-1 0,0 1 0,0-1 1,0 1-1,0-1 0,0 1 0,0-1 0,0 1 0,0-1 0,1 0 0,-1 0 0,0 0 0,0 0 0,0 0 0,0 0 0,1 0 0,-1 0 0,0 0 0,0 0 0,0 0 0,2-2 0,5 2 5,0-1 1,0-1-1,0 0 0,-1 0 0,10-4 1,-1-2-245,0-1 0,-1 0 1,0-1-1,0-1 1,17-17-1,-26 23 120,-1 0 1,0-1-1,0 1 0,0-1 0,-1 0 1,1 0-1,-2 0 0,1-1 1,-1 1-1,0-1 0,0 0 1,0 0-1,-1 0 0,-1 0 0,3-13 1,-4 20 82,0 0 1,0-1-1,0 1 1,0 0-1,0 0 1,-1-1-1,1 1 1,0 0-1,0 0 1,0 0-1,0-1 1,0 1 0,0 0-1,0 0 1,-1 0-1,1-1 1,0 1-1,0 0 1,0 0-1,0 0 1,-1 0-1,1 0 1,0-1-1,0 1 1,0 0-1,-1 0 1,1 0-1,0 0 1,0 0-1,0 0 1,-1 0-1,1 0 1,0 0 0,0 0-1,-1 0 1,1 0-1,0 0 1,0 0-1,0 0 1,-1 0-1,1 0 1,0 0-1,0 0 1,-1 0-1,1 0 1,0 0-1,0 0 1,0 1-1,-1-1 1,1 0-1,0 0 1,0 0-1,0 0 1,0 1 0,-1-1-1,1 0 1,0 0-1,0 0 1,0 0-1,0 1 1,0-1-1,0 0 1,-1 0-1,1 0 1,0 1-1,-12 12-104,5-1-59,0-1 0,1 1-1,1 0 1,-6 20 0,9-27-66,0 1 0,1 0 0,-1-1 0,2 1 0,-1 0 0,1 0 0,-1 0 0,2 0 0,-1 0 0,1-1 0,-1 1 0,4 10 0,10-2-3621,7-7-2173</inkml:trace>
</inkml:ink>
</file>

<file path=ppt/ink/ink6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8.329"/>
    </inkml:context>
    <inkml:brush xml:id="br0">
      <inkml:brushProperty name="width" value="0.025" units="cm"/>
      <inkml:brushProperty name="height" value="0.025" units="cm"/>
    </inkml:brush>
  </inkml:definitions>
  <inkml:trace contextRef="#ctx0" brushRef="#br0">177 243 10474,'0'0'1505,"-11"0"252,6 0-1498,-1 0 1,0 1 0,0-1-1,0 2 1,0-1-1,0 1 1,1-1 0,-1 2-1,1-1 1,-1 1-1,1-1 1,0 1 0,0 1-1,0-1 1,0 1-1,1 0 1,0 0 0,-5 6-1,3-6 125,0 2 0,1-1 0,0 1 0,0 0 0,1 0 0,-1 0 0,1 1 0,1-1 0,-1 1 0,1 0 0,0 0 0,1 0 0,-3 13 0,5-19-378,0 0 1,1 0-1,-1 0 0,0 0 1,1 0-1,-1 0 0,1 0 1,0 0-1,-1 0 0,1 0 0,-1 0 1,1 0-1,0-1 0,0 1 1,0 0-1,0 0 0,-1-1 1,1 1-1,0-1 0,0 1 1,0-1-1,0 1 0,0-1 0,0 0 1,0 1-1,0-1 0,0 0 1,1 0-1,-1 0 0,0 0 1,0 0-1,0 0 0,0 0 1,0 0-1,2 0 0,44-4 29,-34 0-112,0 0 1,-1 0-1,0-1 1,0-1 0,0 0-1,-1-1 1,0 0-1,19-16 1,-13 9 36,-1-1 1,-1-1-1,0-1 0,19-26 0,-26 30 107,-1 1-1,0-1 1,-1 0-1,0 0 1,5-21-1,-9 27-92,0-1 0,-1 1 1,0 0-1,0 0 0,-1 0 1,0-1-1,0 1 0,0 0 0,-1 0 1,0-1-1,-1 1 0,-3-12 1,4 17-8,-1 0 0,1 0 1,0-1-1,-1 1 1,0 0-1,1 1 0,-1-1 1,0 0-1,0 0 1,0 1-1,0-1 0,0 1 1,0 0-1,-1-1 1,1 1-1,0 0 0,-1 0 1,1 1-1,-1-1 1,1 0-1,-1 1 0,1-1 1,-1 1-1,1 0 1,-1 0-1,1 0 0,-1 0 1,1 1-1,-6 0 1,1 0 10,0 1 0,-1 0 0,1 0 0,0 1 0,0 0 1,0 0-1,0 0 0,-12 9 0,9-4 206,0 0 0,1 1 0,-1 0 1,2 1-1,-1 0 0,2 0 0,-1 1 0,1 0 0,-10 21 0,15-28-208,0 1-1,1 0 1,-1 0-1,1 0 0,0-1 1,0 1-1,1 0 1,-1 0-1,1 0 1,0 0-1,0 1 0,1-1 1,0-1-1,-1 1 1,2 0-1,-1 0 1,0 0-1,1 0 0,0-1 1,0 1-1,1-1 1,-1 1-1,1-1 1,0 0-1,0 0 0,0 0 1,7 5-1,58 43-3346,-49-39 1544,0 0 1,31 30-1,-46-38 1680,0-1 0,0 1 0,0 0 1,0 0-1,-1 0 0,0 1 0,0-1 1,-1 1-1,1 0 0,-1 0 0,0 0 0,-1 0 1,0 0-1,1 0 0,-1 7 0,-1 1-4332</inkml:trace>
</inkml:ink>
</file>

<file path=ppt/ink/ink6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7.245"/>
    </inkml:context>
    <inkml:brush xml:id="br0">
      <inkml:brushProperty name="width" value="0.025" units="cm"/>
      <inkml:brushProperty name="height" value="0.025" units="cm"/>
    </inkml:brush>
  </inkml:definitions>
  <inkml:trace contextRef="#ctx0" brushRef="#br0">109 0 13261,'0'0'7148,"-8"10"-6940,-2 6-151,1 1 0,0 0 0,1 0 0,1 1 0,-10 36-1,5-10 106,5-20-132,0-1 0,2 1 1,1 0-1,1 0 0,1 1 1,1 35-1,1-59-33,1 0-1,-1 1 1,0-1-1,1 0 1,-1 0-1,1 0 1,0 1-1,-1-1 0,1 0 1,0 0-1,-1 0 1,1 0-1,0 0 1,0 0-1,0 0 1,0 0-1,0 0 1,0-1-1,0 1 1,1 0-1,-1-1 1,0 1-1,0-1 1,0 1-1,1-1 1,-1 1-1,0-1 0,1 0 1,-1 0-1,0 0 1,0 1-1,1-1 1,-1-1-1,0 1 1,1 0-1,-1 0 1,0 0-1,1-1 1,-1 1-1,0-1 1,0 1-1,2-1 1,5-2-45,0 1 0,-1-1 1,1-1-1,-1 1 0,12-9 0,-1-1 173,-1-2 0,-1 0 0,0-1 0,-1 0-1,0-1 1,-2-1 0,20-33 0,-37 59-25,0 1 0,0-1 0,1 1 0,0-1 0,0 1 0,1 0 0,0 0 0,1 0 1,0 0-1,1 1 0,0 8 0,0-17-98,1 0 1,0-1-1,-1 1 1,1 0 0,0 0-1,0-1 1,0 1-1,0-1 1,0 1-1,-1-1 1,1 1-1,0-1 1,0 0-1,0 1 1,0-1 0,0 0-1,0 0 1,1 1-1,-1-1 1,0 0-1,0 0 1,0 0-1,0-1 1,0 1-1,0 0 1,0 0-1,0 0 1,0-1 0,0 1-1,1-1 1,34-10 147,26-26-34,-53 30-192,1 0-1,1 1 1,-1 0-1,1 0 1,0 1-1,0 0 1,21-5-1,-32 10 56,1 0 1,-1 0-1,0 0 0,1 0 1,-1 0-1,1 0 1,-1 0-1,1 0 0,-1 1 1,0-1-1,1 0 1,-1 0-1,1 0 0,-1 0 1,0 0-1,1 1 0,-1-1 1,1 0-1,-1 0 1,0 1-1,1-1 0,-1 0 1,0 1-1,0-1 1,1 0-1,-1 1 0,0-1 1,0 0-1,1 1 1,-1-1-1,0 1 0,0-1 1,0 0-1,0 1 0,0 0 1,1 22-61,-11 21 311,9-43-223,1 0 0,-1 0 0,1 0-1,-1 0 1,1 0 0,0 0 0,-1 0-1,1 0 1,0 0 0,0 0 0,0 0-1,0 1 1,0-1 0,0 0 0,0 0-1,0 0 1,0 0 0,0 0-1,1 0 1,0 3 0,-1-4 7,1 0 0,0 0-1,0 0 1,-1 0 0,1 1 0,0-1 0,0 0-1,0 0 1,-1 0 0,1-1 0,0 1 0,0 0 0,-1 0-1,1 0 1,0 0 0,0-1 0,-1 1 0,1 0-1,0-1 1,-1 1 0,1 0 0,1-2 0,50-37 467,-42 31-535,6-5 51,-10 7-3,-1 1 0,1 0 0,0 1 0,0-1 0,1 1 0,-1 0 0,1 1 0,0 0 0,0 0 0,0 0 0,12-2 0,-18 5-13,0 1 0,0-1-1,0 1 1,0 0 0,0-1 0,0 1 0,0 0 0,-1 0 0,1 0 0,0 0 0,0 0 0,0-1-1,-1 1 1,1 1 0,-1-1 0,1 0 0,-1 0 0,1 0 0,-1 0 0,1 0 0,-1 0-1,0 0 1,0 1 0,0-1 0,0 0 0,0 0 0,0 0 0,0 1 0,0-1 0,0 2-1,-3 41 100,-8-4 482,4-26-1431,7-14 770,0 0 0,0 0-1,0 0 1,0 0 0,0 0-1,0 0 1,0 0 0,0 0 0,0-1-1,0 1 1,0 0 0,0 0-1,0 0 1,0 0 0,0 0 0,0 0-1,0 0 1,0-1 0,0 1-1,0 0 1,0 0 0,0 0 0,0 0-1,0 0 1,0 0 0,0 0 0,0-1-1,0 1 1,0 0 0,0 0-1,0 0 1,0 0 0,-1 0 0,1 0-1,0 0 1,0 0 0,0 0-1,0 0 1,0 0 0,0 0 0,0 0-1,0-1 1,-1 1 0,1 0 0,0 0-1,0 0 1,0 0 0,0 0-1,0 0 1,0 0 0,0 0 0,-1 0-1,1 0 1,0 0 0,0 1-1,0-24-5996</inkml:trace>
</inkml:ink>
</file>

<file path=ppt/ink/ink6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7.588"/>
    </inkml:context>
    <inkml:brush xml:id="br0">
      <inkml:brushProperty name="width" value="0.025" units="cm"/>
      <inkml:brushProperty name="height" value="0.025" units="cm"/>
    </inkml:brush>
  </inkml:definitions>
  <inkml:trace contextRef="#ctx0" brushRef="#br0">0 0 14638,'0'0'929</inkml:trace>
</inkml:ink>
</file>

<file path=ppt/ink/ink6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7.964"/>
    </inkml:context>
    <inkml:brush xml:id="br0">
      <inkml:brushProperty name="width" value="0.025" units="cm"/>
      <inkml:brushProperty name="height" value="0.025" units="cm"/>
    </inkml:brush>
  </inkml:definitions>
  <inkml:trace contextRef="#ctx0" brushRef="#br0">89 0 17809,'0'0'2573,"-1"10"-1623,-6 22-188,-1 0 0,-16 38 0,13-43-678,2 0 0,1 1 0,1 0 1,-6 55-1,13-82-76,-1 0 1,1 0 0,0 0 0,0 0-1,0-1 1,0 1 0,0 0 0,0 0-1,0 0 1,1-1 0,-1 1 0,0 0-1,0 0 1,1 0 0,-1-1 0,0 1-1,1 0 1,-1 0 0,1-1 0,-1 1-1,1 0 1,-1-1 0,1 1 0,-1-1-1,1 1 1,0-1 0,-1 1-1,1-1 1,1 2 0,0-2 58,-1 0 0,1 0 1,-1 0-1,1 0 0,0-1 0,-1 1 0,1 0 1,0-1-1,-1 1 0,1-1 0,-1 1 0,1-1 1,-1 0-1,2 0 0,46-35 1263,0-8-973,-2-2 1,80-102 0,-127 147-425,15-21-918,-10 9-1066,-6 3-3292,-6 8-1816</inkml:trace>
  <inkml:trace contextRef="#ctx0" brushRef="#br0" timeOffset="1">148 235 13068,'0'0'2819,"-20"54"-385,14-31-352,6-3-288,0 0-737,4-5-545,11-4-319,3-3-193,5-3-833,2-5-1698,0 0-1440,1-10-1891</inkml:trace>
</inkml:ink>
</file>

<file path=ppt/ink/ink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3.311"/>
    </inkml:context>
    <inkml:brush xml:id="br0">
      <inkml:brushProperty name="width" value="0.025" units="cm"/>
      <inkml:brushProperty name="height" value="0.025" units="cm"/>
    </inkml:brush>
  </inkml:definitions>
  <inkml:trace contextRef="#ctx0" brushRef="#br0">1 57 15983,'0'0'7431,"74"-14"-6214,-25 12-224,13 0-480,7-2-225,3 0-256,-2 0-256,-12 0-1570,-9 0-1665,-13-3-1730,-11-5-2915</inkml:trace>
</inkml:ink>
</file>

<file path=ppt/ink/ink6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8.306"/>
    </inkml:context>
    <inkml:brush xml:id="br0">
      <inkml:brushProperty name="width" value="0.025" units="cm"/>
      <inkml:brushProperty name="height" value="0.025" units="cm"/>
    </inkml:brush>
  </inkml:definitions>
  <inkml:trace contextRef="#ctx0" brushRef="#br0">172 1 13805,'0'0'4602,"-11"2"-2659,-67 20 739,70-19-2491,1 0-1,-1 0 1,1 1 0,0 0 0,0 0 0,1 1 0,-1 0 0,1 0 0,-10 10 0,16-14-195,-1-1 1,1 0-1,0 1 0,-1-1 0,1 0 1,0 1-1,0-1 0,-1 1 1,1-1-1,0 0 0,0 1 1,0-1-1,0 1 0,0-1 1,-1 1-1,1-1 0,0 1 0,0-1 1,0 1-1,0-1 0,0 1 1,0-1-1,0 0 0,1 1 1,-1-1-1,0 1 0,0-1 1,0 1-1,0-1 0,1 1 1,-1-1-1,0 0 0,0 1 0,1-1 1,-1 1-1,0-1 0,1 0 1,-1 1-1,0-1 0,1 0 1,-1 0-1,0 1 0,1-1 1,-1 0-1,1 0 0,-1 1 0,0-1 1,1 0-1,-1 0 0,1 0 1,-1 0-1,1 0 0,-1 0 1,1 0-1,-1 0 0,1 0 1,-1 0-1,1 0 0,-1 0 0,0 0 1,1 0-1,40 0-512,-31-1 172,-1 1 84,5 0 29,-1 0 0,0 1 0,0 0-1,0 1 1,15 4 0,-26-6 219,1 1 1,-1 0 0,1 0-1,-1 0 1,0 0-1,1 1 1,-1-1 0,0 1-1,0-1 1,0 1-1,0 0 1,0-1 0,0 1-1,0 0 1,-1 0-1,1 1 1,-1-1 0,0 0-1,1 0 1,-1 1-1,0-1 1,0 1 0,0-1-1,-1 1 1,1-1-1,-1 1 1,1 0 0,-1-1-1,0 1 1,0-1-1,0 1 1,-1 4 0,0-4 194,0 1 1,-1-1-1,1 0 1,-1 0-1,0 0 1,1 0-1,-2 0 1,1 0-1,0-1 1,-1 1-1,1 0 1,-1-1-1,1 0 1,-1 0-1,0 0 1,0 0-1,0 0 1,0-1-1,-1 1 1,1-1-1,-5 2 1,-5 2 362,0-1 1,0 0-1,-1-1 0,-15 2 1,27-4-600,0-1 0,0 0 1,0 1-1,0-1 1,0 0-1,0 0 0,0 0 1,0 0-1,0-1 0,0 1 1,1-1-1,-1 1 0,0-1 1,0 1-1,0-1 0,0 0 1,0 0-1,1 0 1,-3-2-1,-3-13-3958,5-8-3695,2-1-6264</inkml:trace>
</inkml:ink>
</file>

<file path=ppt/ink/ink6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8.835"/>
    </inkml:context>
    <inkml:brush xml:id="br0">
      <inkml:brushProperty name="width" value="0.025" units="cm"/>
      <inkml:brushProperty name="height" value="0.025" units="cm"/>
    </inkml:brush>
  </inkml:definitions>
  <inkml:trace contextRef="#ctx0" brushRef="#br0">90 146 4132,'0'0'7874,"8"-9"-3785,25-29-1153,-32 37-2671,1 0-1,-1 0 0,0 0 0,0-1 0,0 1 0,0 0 1,0-1-1,-1 1 0,1-1 0,0 1 0,-1-1 0,1 1 1,-1-1-1,1 1 0,-1-1 0,1-3 0,-2 5-200,1-1-1,-1 1 1,1-1-1,0 1 1,-1 0 0,1-1-1,-1 1 1,1 0-1,-1-1 1,1 1-1,-1 0 1,0 0-1,1-1 1,-1 1-1,1 0 1,-1 0-1,1 0 1,-1 0-1,0 0 1,1 0 0,-1 0-1,1 0 1,-1 0-1,0 0 1,1 0-1,-1 0 1,1 0-1,-2 1 1,-4 0-30,0 1 0,1 0 0,-1 0 0,0 0 0,1 1 0,-7 3 0,4 0-24,1 0 0,0 0 1,1 1-1,-1 0 0,1 1 1,0-1-1,1 1 0,0 0 1,0 0-1,1 1 0,0-1 0,1 1 1,-5 17-1,7-25-15,1 0 0,0 0 1,1 0-1,-1 0 0,0 0 0,0 0 1,0 0-1,1 0 0,-1 0 0,0 0 0,1 0 1,-1 0-1,1 0 0,-1 0 0,1 0 0,-1 0 1,1 0-1,0-1 0,0 1 0,-1 0 1,1 0-1,0-1 0,0 1 0,0 0 0,0-1 1,0 1-1,0-1 0,-1 1 0,1-1 0,0 0 1,1 1-1,-1-1 0,0 0 0,0 0 1,0 0-1,0 0 0,0 0 0,0 0 0,0 0 1,0 0-1,0 0 0,0 0 0,0 0 0,2-1 1,4 0 62,1 0 0,-1 0 0,1 0 0,-1-1 0,9-4 0,-7 2-17,0-1-1,-1 0 0,0 0 0,0-1 0,0 0 0,-1-1 0,0 1 1,0-1-1,-1-1 0,10-13 0,-13 17-71,0-1 1,0 1-1,0-1 0,-1 0 1,1 0-1,-1 0 0,-1 0 0,1 0 1,-1-1-1,1 1 0,-2 0 1,1-1-1,0 1 0,-1-1 1,0 1-1,-1-1 0,1 1 1,-1-1-1,0 1 0,-3-10 1,4 14-99,-1-1 0,1 1 1,-1 0-1,0-1 0,1 1 1,-1 0-1,0 0 1,0 0-1,0-1 0,0 1 1,0 0-1,0 0 0,0 1 1,0-1-1,0 0 0,0 0 1,-1 0-1,1 1 1,0-1-1,-1 1 0,1-1 1,0 1-1,-1-1 0,1 1 1,-1 0-1,1-1 0,0 1 1,-1 0-1,1 0 1,-1 0-1,1 0 0,0 1 1,-1-1-1,1 0 0,-3 1 1,2 0-106,0 0 1,0 0-1,0 0 0,0 0 1,0 1-1,0-1 1,1 1-1,-1-1 1,0 1-1,1-1 1,-1 1-1,1 0 0,0 0 1,-1 0-1,1 0 1,0 0-1,0 0 1,0 0-1,0 0 0,1 0 1,-2 4-1,2 38-7101,5-26-1142</inkml:trace>
</inkml:ink>
</file>

<file path=ppt/ink/ink6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9.238"/>
    </inkml:context>
    <inkml:brush xml:id="br0">
      <inkml:brushProperty name="width" value="0.025" units="cm"/>
      <inkml:brushProperty name="height" value="0.025" units="cm"/>
    </inkml:brush>
  </inkml:definitions>
  <inkml:trace contextRef="#ctx0" brushRef="#br0">214 0 14350,'0'0'3886,"-9"12"-3342,-16 22 460,-27 49 0,44-70-810,1 0 1,1 1-1,0-1 1,1 1-1,1 0 1,0 0 0,1 1-1,-3 25 1,6-39-201,0 0 1,0 0-1,0 0 0,0 0 1,1 0-1,-1 0 1,0 0-1,1 0 1,-1-1-1,0 1 1,1 0-1,-1 0 1,1 0-1,-1-1 0,1 1 1,-1 0-1,1-1 1,0 1-1,-1 0 1,1-1-1,0 1 1,0-1-1,-1 1 1,1-1-1,2 1 1,29 5-376,33-12-776,-29-4-314,-29 7 1157,1 1 1,-1 0-1,1 0 0,0 0 0,-1 1 1,1 0-1,0 1 0,0-1 1,-1 2-1,11 0 0,-18 0 319,1-1 1,-1 1-1,1-1 1,-1 1-1,1 0 0,-1-1 1,1 1-1,-1 0 0,0-1 1,1 1-1,-1 0 0,0-1 1,1 1-1,-1 0 1,0 0-1,0-1 0,0 1 1,0 0-1,0 0 0,0 0 1,0-1-1,0 1 1,0 0-1,0 0 0,0-1 1,-1 1-1,1 0 0,0 0 1,0-1-1,-1 1 0,1 0 1,-1-1-1,1 1 1,0 0-1,-1-1 0,1 1 1,-1-1-1,-1 2 0,-17 25 1462,7-16-985,0 0-1,-1-1 1,0 0-1,-1-1 0,0-1 1,0 0-1,-1-1 1,0 0-1,0-1 0,0-1 1,-1-1-1,0 0 0,0-1 1,0 0-1,0-2 1,-20 1-1,34-2-586,1 0 1,0-1-1,-1 1 0,1 0 1,0-1-1,-1 1 0,1-1 1,0 1-1,-1-1 0,1 1 1,0-1-1,0 0 0,0 0 1,0 0-1,0 0 0,0 0 1,0 0-1,0 0 0,0 0 1,0 0-1,0 0 0,1 0 1,-1 0-1,0-1 0,1 1 1,-1 0-1,1-1 0,-1 1 1,1 0-1,0-3 0,-1 1-697,1-1 0,-1 1 0,1-1 0,0 1-1,0-1 1,1 1 0,-1-1 0,1 1 0,0-1 0,0 1-1,2-6 1,11-11-5524</inkml:trace>
</inkml:ink>
</file>

<file path=ppt/ink/ink6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9.860"/>
    </inkml:context>
    <inkml:brush xml:id="br0">
      <inkml:brushProperty name="width" value="0.025" units="cm"/>
      <inkml:brushProperty name="height" value="0.025" units="cm"/>
    </inkml:brush>
  </inkml:definitions>
  <inkml:trace contextRef="#ctx0" brushRef="#br0">69 169 12204,'0'0'10543,"9"-7"-9726,9-7-492,54-43 115,-68 53-394,1 0 0,-1 0 0,-1 0 0,1-1 0,-1 1 0,1-1 0,-1 0 0,0 0 0,-1 0 0,0 0 0,1 0 0,-2 0 0,3-10 0,-3 14-38,-1 1 0,0-1 0,0 1 0,0-1 0,0 0-1,-1 1 1,1-1 0,0 1 0,0-1 0,0 1 0,0-1 0,0 1 0,-1-1 0,1 1 0,0-1 0,0 1 0,-1-1 0,1 1-1,0-1 1,-1 1 0,1-1 0,-1 1 0,1 0 0,-1-1 0,1 1 0,0 0 0,-1-1 0,1 1 0,-1 0 0,-1-1 0,-21 0-45,-20 16-183,25-3 226,0 1-1,2 1 1,-17 16-1,27-25-10,1 1 0,0-1-1,1 1 1,-1-1-1,1 2 1,0-1 0,1 0-1,-1 1 1,1-1-1,1 1 1,-1 0 0,-2 12-1,5-18-6,0 0 0,0 0-1,1 0 1,-1 0 0,0-1-1,0 1 1,1 0 0,-1 0 0,0 0-1,1 0 1,-1 0 0,1 0-1,-1-1 1,1 1 0,-1 0 0,1 0-1,0-1 1,-1 1 0,1 0-1,0-1 1,0 1 0,-1-1 0,1 1-1,0-1 1,0 1 0,0-1-1,0 1 1,0-1 0,-1 0 0,1 0-1,0 1 1,0-1 0,0 0-1,0 0 1,2 0 0,42 0-176,-36 0 162,5-2-265,0 0 0,0 0 0,0-1 0,-1-1 0,1-1 0,16-7 1,77-45-1590,-52 27 2016,-55 29-118,0 1 0,1 0 0,-1-1 0,0 1 0,0 0 0,1-1 1,-1 1-1,0 0 0,1 0 0,-1-1 0,1 1 0,-1 0 0,0 0 0,1 0 0,-1 0 0,1 0 0,-1-1 0,0 1 0,1 0 0,-1 0 0,1 0 0,-1 0 1,0 0-1,1 0 0,-1 0 0,1 0 0,-1 1 0,1-1 0,-1 0 0,0 0 0,1 0 0,-1 0 0,1 0 0,-1 1 0,0-1 0,1 0 0,-1 0 1,0 1-1,1-1 0,-1 1 0,-5 19 751,-27 37 472,26-48-1034,0 1 10,4-8-164,0 1 1,0-1-1,1 1 0,0-1 0,-1 1 0,1 0 0,0 0 0,0 0 0,1-1 0,-1 1 0,0 3 0,3-5-51,-1 0 1,0 0 0,1-1 0,-1 1-1,1-1 1,0 1 0,-1-1 0,1 1-1,-1-1 1,1 0 0,0 0 0,-1 0-1,1 0 1,0 0 0,-1 0 0,1 0-1,-1 0 1,3-1 0,-1 0 30,15-2-444,0-1-1,0-1 1,-1-1-1,1-1 0,-1 0 1,0-1-1,-1-1 1,17-12-1,16-7-2552,-49 28 2968,0-1-1,1 1 0,-1 0 1,0 0-1,0 0 1,1-1-1,-1 1 0,0 0 1,1 0-1,-1 0 0,0 0 1,0 0-1,1-1 0,-1 1 1,0 0-1,1 0 0,-1 0 1,0 0-1,1 0 0,-1 0 1,0 0-1,1 0 0,-1 0 1,0 0-1,1 0 0,-1 1 1,0-1-1,1 0 1,-1 0-1,0 0 0,1 0 1,-1 0-1,0 1 0,0-1 1,1 0-1,-1 0 0,0 1 1,0-1-1,1 0 0,-1 0 1,0 1-1,0-1 0,0 0 1,1 0-1,-1 1 0,0 0 1,-1 22 620,-17 35 937,15-51-1330,0 1-149,1-5-137,0 1 1,1 0-1,-1-1 0,1 1 1,0 0-1,0 0 1,0 0-1,1 0 0,-1 0 1,1 0-1,0 0 1,0 0-1,0 0 0,1 5 1,6-7-4404</inkml:trace>
</inkml:ink>
</file>

<file path=ppt/ink/ink6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20.220"/>
    </inkml:context>
    <inkml:brush xml:id="br0">
      <inkml:brushProperty name="width" value="0.025" units="cm"/>
      <inkml:brushProperty name="height" value="0.025" units="cm"/>
    </inkml:brush>
  </inkml:definitions>
  <inkml:trace contextRef="#ctx0" brushRef="#br0">6 1 18866,'0'0'4644,"2"59"-3683,-2-28-256,0 11-481,0-1-160,0 3 0,0 4-416,-2-3-2915,-3-2-4613</inkml:trace>
</inkml:ink>
</file>

<file path=ppt/ink/ink6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20.560"/>
    </inkml:context>
    <inkml:brush xml:id="br0">
      <inkml:brushProperty name="width" value="0.025" units="cm"/>
      <inkml:brushProperty name="height" value="0.025" units="cm"/>
    </inkml:brush>
  </inkml:definitions>
  <inkml:trace contextRef="#ctx0" brushRef="#br0">1 1 7559,'0'0'-544</inkml:trace>
</inkml:ink>
</file>

<file path=ppt/ink/ink6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13.107"/>
    </inkml:context>
    <inkml:brush xml:id="br0">
      <inkml:brushProperty name="width" value="0.025" units="cm"/>
      <inkml:brushProperty name="height" value="0.025" units="cm"/>
    </inkml:brush>
  </inkml:definitions>
  <inkml:trace contextRef="#ctx0" brushRef="#br0">2379 53 13261,'-17'-5'2135,"-39"-9"-1320,0 2 0,-88-6 0,-605 14 3189,597 10-3790,-217 37 0,287-27-8,0 3 0,2 4-1,0 3 1,-91 44 0,141-56-91,1 2 0,0 0-1,2 2 1,0 1 0,1 1 0,1 2 0,1 0-1,-27 32 1,43-44-105,0 1 0,0 0 0,1 1 0,1 0-1,0 0 1,0 1 0,1-1 0,1 1 0,0 0 0,1 0 0,0 1-1,1-1 1,0 1 0,1-1 0,1 1 0,0 0 0,1-1 0,1 1-1,0-1 1,0 0 0,1 1 0,8 17 0,-1-6-8,2 0 1,1-1-1,1-1 1,1 0-1,1-1 1,1 0-1,0-2 1,2 0-1,0-1 1,32 24-1,-9-12-33,1-1 0,2-3 0,0-1 0,77 31 0,-50-31-6,2-4 0,1-2 0,0-4 0,1-3 0,0-3 0,1-4 0,0-3 0,95-8 0,-23-10 130,-2-6-1,0-6 1,184-59-1,88-62 1672,-344 116-912,-2-4 0,-1-3 1,95-68-1,-147 93-710,-2-2-1,0 0 1,0 0-1,-2-2 1,0 0-1,-1-1 1,15-25-1,-26 37-115,0 1 0,0-1 0,-1 0 0,0 0 0,-1 0 0,1-1-1,-1 1 1,-1 0 0,1-1 0,-1 1 0,-1-1 0,1 0 0,-1 1 0,-1-1-1,1 0 1,-1 1 0,-1-1 0,1 1 0,-1-1 0,-1 1 0,1 0 0,-1 0 0,0 0-1,-1 0 1,0 1 0,-8-11 0,0 3-18,-1 1-1,0 1 1,-1 0 0,-1 1-1,0 1 1,0 0-1,-1 1 1,0 1 0,-1 0-1,0 1 1,0 1 0,-29-6-1,-15-2-99,0 3 1,-88-5-1,-409 15-3877,207 7-6454,225-9-2032</inkml:trace>
</inkml:ink>
</file>

<file path=ppt/ink/ink6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4.646"/>
    </inkml:context>
    <inkml:brush xml:id="br0">
      <inkml:brushProperty name="width" value="0.025" units="cm"/>
      <inkml:brushProperty name="height" value="0.025" units="cm"/>
    </inkml:brush>
  </inkml:definitions>
  <inkml:trace contextRef="#ctx0" brushRef="#br0">23 7 15118,'6'-5'2979,"-2"3"1666,-3 7-3460,-1 14 320,0 7 65,0 5-898,0 5-448,-4 0-160,-3 0 33,2-1-97,0-4-833,3-5-1121,-1-5-961,0-5-704,-1-7-2787</inkml:trace>
</inkml:ink>
</file>

<file path=ppt/ink/ink6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5.023"/>
    </inkml:context>
    <inkml:brush xml:id="br0">
      <inkml:brushProperty name="width" value="0.025" units="cm"/>
      <inkml:brushProperty name="height" value="0.025" units="cm"/>
    </inkml:brush>
  </inkml:definitions>
  <inkml:trace contextRef="#ctx0" brushRef="#br0">21 194 15727,'0'0'2840,"-4"-11"-219,3 9-2570,-2-6 543,0 0 0,1 0 0,0 0 0,0-1 0,-1-14 0,3 19-447,0 1 1,0-1 0,0 1 0,1-1 0,0 1 0,0-1 0,0 1 0,0-1 0,0 1 0,1 0 0,-1 0 0,1 0 0,0-1 0,0 2-1,0-1 1,0 0 0,1 0 0,-1 1 0,1-1 0,3-2 0,3-1-116,1 0 0,0 0-1,0 1 1,0 1 0,1 0 0,0 0-1,-1 1 1,1 0 0,1 1 0,-1 0 0,0 1-1,0 0 1,1 0 0,-1 2 0,0-1-1,1 1 1,15 4 0,-20-3-40,0-1 0,0 1 1,0 0-1,-1 0 0,1 1 0,0-1 1,-1 2-1,0-1 0,0 1 0,0 0 1,0 0-1,-1 0 0,1 1 0,-1 0 1,0 0-1,-1 0 0,1 1 0,-1 0 1,0 0-1,-1 0 0,1 0 0,-1 0 1,0 1-1,-1-1 0,0 1 0,0 0 1,0 0-1,1 11 0,-2-6 193,-1 0 1,0-1-1,0 1 0,-2 0 1,1 0-1,-1-1 0,-1 1 0,0-1 1,-1 0-1,0 0 0,0 0 1,-1 0-1,-1-1 0,0 0 0,0 0 1,-1 0-1,0-1 0,-1 0 1,0-1-1,0 1 0,-1-2 0,0 1 1,-11 6-1,11-6-180,0-1 0,-1 0 0,0-1 0,0 0 0,0 0 0,-1-1-1,1-1 1,-1 0 0,0 0 0,-1-1 0,1 0 0,-22 1 0,31-4-47,-1-1 0,1 1 0,-1-1 0,1 0 0,0 0 0,-1 0 0,1-1-1,0 1 1,0 0 0,0-1 0,0 0 0,0 1 0,0-1 0,1 0 0,-1 0 0,0 0 0,1 0 0,-1 0 0,1 0 0,0 0 0,0-1 0,0 1 0,0 0-1,0-1 1,0 1 0,1-1 0,-1 1 0,1-3 0,-1 2-99,0 0-1,1 0 1,-1 0-1,1 0 1,0 0-1,0 0 1,0 0-1,0-1 1,0 1 0,1 0-1,-1 0 1,1 1-1,0-1 1,0 0-1,0 0 1,0 0-1,1 0 1,-1 1-1,1-1 1,0 1-1,-1-1 1,5-3-1,1 2-1899,0 0 0,0 1 0,0-1 0,0 2 0,14-4 0,14-4-8337</inkml:trace>
</inkml:ink>
</file>

<file path=ppt/ink/ink6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5.523"/>
    </inkml:context>
    <inkml:brush xml:id="br0">
      <inkml:brushProperty name="width" value="0.025" units="cm"/>
      <inkml:brushProperty name="height" value="0.025" units="cm"/>
    </inkml:brush>
  </inkml:definitions>
  <inkml:trace contextRef="#ctx0" brushRef="#br0">1 75 23478,'0'0'7180,"0"11"-5391,3 77-2344,-3-88 500,0 1 1,0 0-1,0-1 1,0 1-1,0 0 1,0-1-1,0 1 1,0-1-1,0 1 1,1 0 0,-1-1-1,0 1 1,0-1-1,1 1 1,-1 0-1,0-1 1,1 1-1,-1-1 1,1 1 0,-1-1-1,0 1 1,1-1-1,-1 0 1,1 1-1,0-1 1,-1 0-1,1 1 1,-1-1 0,1 0-1,-1 0 1,1 1-1,0-1 1,-1 0-1,1 0 1,0 0-1,-1 0 1,1 0 0,-1 0-1,1 0 1,0 0-1,-1 0 1,1 0-1,0 0 1,-1 0-1,1 0 1,-1-1-1,1 1 1,0 0 0,-1 0-1,2-1 1,1 0-257,0-1 0,0 1 1,1-1-1,-1 0 0,0 1 0,0-1 1,0-1-1,3-2 0,4-8-1931,0-1 1,-1 1-1,0-1 0,13-29 0,-9 16 3287,-17 44 3733,2 19-2234,2-20-1234,-1-14-1193,1 0 0,0 0-1,0 0 1,0 0 0,0 0 0,0 0 0,0 0-1,0 0 1,1 0 0,-1 0 0,1 0-1,-1 0 1,1 0 0,0 0 0,0 0-1,0 0 1,0 0 0,0-1 0,0 1 0,2 2-1,0-3-10,-1 1 0,1-1 0,0 0 0,0 0 0,-1-1 0,1 1 0,0 0 0,0-1 0,0 0 0,0 0 0,0 0 0,0 0-1,0 0 1,3-1 0,3 0 54,0-1-1,0 0 0,1-1 0,-1 0 1,-1 0-1,1-1 0,0 0 1,-1-1-1,0 0 0,0 0 0,8-8 1,-11 10-136,0-1 1,0 0-1,0-1 1,-1 1 0,0-1-1,0 0 1,0 0-1,-1 0 1,1 0 0,-1-1-1,-1 0 1,1 1-1,-1-1 1,0 0 0,0 0-1,-1 0 1,2-11 0,-3 17-30,0-1 0,0 1 1,0-1-1,0 1 0,0-1 1,-1 1-1,1-1 0,0 1 1,0-1-1,-1 1 0,1 0 1,0-1-1,0 1 0,-1-1 1,1 1-1,0 0 1,-1-1-1,1 1 0,-1 0 1,1 0-1,0-1 0,-1 1 1,1 0-1,-1 0 0,1 0 1,-1-1-1,1 1 0,-1 0 1,1 0-1,-1 0 0,1 0 1,-1 0-1,1 0 1,-1 0-1,1 0 0,-1 0 1,1 0-1,-1 0 0,1 0 1,-1 0-1,1 1 0,0-1 1,-1 0-1,1 0 0,-1 0 1,1 1-1,-1-1 0,1 0 1,-1 1-1,-24 14-254,15-5 290,0 0 0,1 1 0,-15 23 0,21-29-17,0 0 0,1 0 0,-1 1 0,1-1 0,0 0 0,0 1 0,1 0-1,0-1 1,0 1 0,0 0 0,0-1 0,1 10 0,1-13-178,-1-1 1,1 1 0,0 0 0,0-1-1,0 1 1,-1-1 0,2 1-1,-1-1 1,0 0 0,0 0 0,0 1-1,0-1 1,1 0 0,-1 0-1,1 0 1,-1 0 0,1 0 0,-1-1-1,1 1 1,-1 0 0,1-1 0,0 1-1,-1-1 1,1 1 0,0-1-1,0 0 1,-1 0 0,1 0 0,0 0-1,0 0 1,2-1 0,0 2-515,-1-1 0,1-1 1,0 1-1,-1-1 0,1 1 0,-1-1 1,1 0-1,-1 0 0,1 0 1,-1-1-1,0 1 0,1-1 1,-1 0-1,4-3 0,6-14-12332</inkml:trace>
</inkml:ink>
</file>

<file path=ppt/ink/ink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3.684"/>
    </inkml:context>
    <inkml:brush xml:id="br0">
      <inkml:brushProperty name="width" value="0.025" units="cm"/>
      <inkml:brushProperty name="height" value="0.025" units="cm"/>
    </inkml:brush>
  </inkml:definitions>
  <inkml:trace contextRef="#ctx0" brushRef="#br0">54 1 8648,'0'0'10650,"-3"12"-9913,-15 78 1423,4 1 0,-5 178 1,19-266-2140,0 1-1,0 0 1,0 0 0,1 0 0,0-1 0,-1 1 0,1 0-1,0 0 1,1-1 0,-1 1 0,1-1 0,-1 1 0,1-1-1,3 4 1,-3-5-15,0 0 0,0-1-1,0 1 1,0-1 0,0 0-1,0 0 1,1 0 0,-1 0-1,0 0 1,1 0 0,-1 0-1,1-1 1,-1 1 0,1-1-1,-1 0 1,1 0 0,-1 0-1,1 0 1,-1 0 0,1-1-1,-1 1 1,1-1 0,2 0-1,10-5 48,0 0 0,-1 0 0,0-1 0,0-1 0,0 0 0,-1-1 0,-1-1 0,1 0 1,12-14-1,51-37-2,-76 61-53,1-1 0,-1 1 0,1-1 0,-1 1 1,1 0-1,-1-1 0,0 1 0,1 0 0,-1-1 0,1 1 0,-1 0 0,1 0 0,-1 0 0,1-1 1,0 1-1,-1 0 0,1 0 0,-1 0 0,1 0 0,-1 0 0,1 0 0,-1 0 0,1 0 0,0 0 0,-1 0 1,1 0-1,-1 1 0,1-1 0,-1 0 0,1 0 0,-1 0 0,1 1 0,-1-1 0,1 0 0,-1 1 1,1-1-1,-1 0 0,0 1 0,1-1 0,-1 1 0,1-1 0,-1 1 0,4 32 344,-18 41 338,14-74-680,-7 25 28,4-16-34,0 0-1,0 1 1,1-1-1,1 1 1,-1 0-1,1-1 1,1 1-1,0 0 1,0 0-1,3 10 1,-3-19-49,0-1 0,0 1 0,1-1-1,-1 1 1,0-1 0,1 0 0,-1 1 0,1-1 0,-1 0 0,1 1 0,-1-1 0,0 0-1,1 1 1,-1-1 0,1 0 0,-1 0 0,1 0 0,0 0 0,-1 1 0,1-1 0,-1 0-1,1 0 1,-1 0 0,1 0 0,-1 0 0,1 0 0,-1 0 0,1-1 0,-1 1 0,1 0-1,0 0 1,-1 0 0,1 0 0,-1-1 0,0 1 0,1 0 0,-1 0 0,2-1-1,17-11-2631,1-11-1728,-1-9-1644</inkml:trace>
  <inkml:trace contextRef="#ctx0" brushRef="#br0" timeOffset="1">477 429 16464,'0'0'2578,"0"8"-202,2 26-252,-1-33-2029,-1 0 0,1 0 0,-1-1 0,1 1-1,-1 0 1,1 0 0,0 0 0,0 0 0,-1-1 0,1 1-1,0 0 1,0-1 0,0 1 0,0-1 0,0 1 0,0-1-1,-1 1 1,1-1 0,0 0 0,1 0 0,-1 1 0,0-1-1,0 0 1,0 0 0,0 0 0,0 0 0,0 0 0,0 0-1,2-1 1,29-3 1395,-21 0-1293,-1-1-1,0 1 1,0-2-1,0 1 1,0-1-1,-1-1 1,0 0-1,15-14 1,-20 18-174,0-1 0,0 0 1,-1 0-1,1 0 0,-1-1 1,0 1-1,0-1 0,0 1 1,-1-1-1,0 0 0,0 0 0,0 0 1,0-1-1,-1 1 0,0 0 1,0-1-1,0 1 0,-1-1 1,0 1-1,0-7 0,-1 10-3,0-1 0,0 1 0,-1 0-1,1-1 1,-1 1 0,1 0 0,-1 0 0,0 0-1,1 0 1,-1 0 0,0 0 0,0 1-1,0-1 1,-1 1 0,1-1 0,0 1 0,0 0-1,-1 0 1,1 0 0,-1 0 0,1 0 0,-1 1-1,1-1 1,-1 1 0,0 0 0,1-1 0,-1 1-1,0 0 1,-2 1 0,-3-1-28,1 0 1,-1 0-1,1 1 1,0 0-1,-1 1 0,1 0 1,0 0-1,0 0 1,-10 5-1,7 1-3,0-1-1,0 1 1,1 1-1,1-1 1,-1 2-1,1-1 1,1 1-1,-1 0 1,2 1 0,-8 15-1,9-16-7,0-1 0,1 1 0,1-1 0,0 1 0,0 0 0,1 1 0,0-1 0,0 0 0,1 1 0,1-1-1,0 0 1,2 20 0,-1-27-69,0-1 0,0 0 0,0 1 0,0-1 0,0 0 0,1 0 0,-1 0 0,1 1 0,-1-2 0,1 1 0,0 0 0,0 0 0,0 0 0,0-1 0,0 1 0,0-1 0,0 0 0,1 0 0,-1 1 0,0-1 0,1-1 0,-1 1 0,1 0 0,-1-1 0,1 1 0,2-1 0,9 2-815,0-1 1,-1 0-1,22-3 1,-32 2 680,18-2-1542,-1-1 0,0-1 0,0-1 0,0-1 0,-1-1 0,23-10 0,6-7-5539</inkml:trace>
</inkml:ink>
</file>

<file path=ppt/ink/ink6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5.866"/>
    </inkml:context>
    <inkml:brush xml:id="br0">
      <inkml:brushProperty name="width" value="0.025" units="cm"/>
      <inkml:brushProperty name="height" value="0.025" units="cm"/>
    </inkml:brush>
  </inkml:definitions>
  <inkml:trace contextRef="#ctx0" brushRef="#br0">26 50 14926,'0'0'12236,"-21"-50"-11275,18 50-929,2 0-1730</inkml:trace>
</inkml:ink>
</file>

<file path=ppt/ink/ink6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6.207"/>
    </inkml:context>
    <inkml:brush xml:id="br0">
      <inkml:brushProperty name="width" value="0.025" units="cm"/>
      <inkml:brushProperty name="height" value="0.025" units="cm"/>
    </inkml:brush>
  </inkml:definitions>
  <inkml:trace contextRef="#ctx0" brushRef="#br0">86 1 13229,'0'0'14958,"-17"76"-13933,10-27-321,-7 5-576,5 2-64,0-5-64,2-5-512,2-9-865,2-8-513,1-9-288,-1-12-1281,-1-8-1602,-2 0-1858</inkml:trace>
</inkml:ink>
</file>

<file path=ppt/ink/ink6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6.565"/>
    </inkml:context>
    <inkml:brush xml:id="br0">
      <inkml:brushProperty name="width" value="0.025" units="cm"/>
      <inkml:brushProperty name="height" value="0.025" units="cm"/>
    </inkml:brush>
  </inkml:definitions>
  <inkml:trace contextRef="#ctx0" brushRef="#br0">1 135 12684,'0'-10'3315,"-1"-36"-69,2 43-3017,-1 0 0,1 0 0,0 0 0,0 0 0,0 0-1,0 0 1,1 0 0,-1 1 0,1-1 0,-1 0 0,1 1 0,0-1 0,0 1 0,0 0 0,1 0 0,-1 0 0,0 0 0,1 0 0,-1 0-1,1 1 1,0-1 0,0 1 0,-1-1 0,1 1 0,0 0 0,0 0 0,3 0 0,10-3 162,0 0 0,0 2 0,26-2 0,-37 3-176,11 0-87,1 0 0,-1 1 0,0 0-1,1 1 1,-1 1 0,24 6 0,-37-7-80,1 0 0,-1 1 0,0-1 0,1 1 0,-1-1 0,0 1 0,0 0-1,0 0 1,0 1 0,-1-1 0,1 0 0,-1 1 0,1 0 0,-1 0 0,0-1 0,0 1 0,0 1 0,0-1 0,-1 0 0,1 0 0,-1 1 0,0-1 0,0 0 0,0 1 0,0-1 0,-1 1 0,1 0 0,-1-1-1,0 1 1,0-1 0,0 1 0,-1-1 0,1 1 0,-1 0 0,-2 5 0,-1 4 166,0 0 0,-1 0 0,-1-1 0,0 0 0,-1 0 0,0-1 0,-1 0-1,-12 15 1,8-11-17,1 0 0,0 1-1,-10 23 1,20-38-202,0 0 1,1 0-1,-1 0 1,1 0-1,0 0 0,-1 0 1,1 0-1,0 0 0,0 0 1,-1 0-1,1 1 1,0-1-1,0 0 0,0 0 1,1 0-1,-1 0 0,0 0 1,0 1-1,0-1 1,1 0-1,-1 0 0,1 0 1,-1 0-1,1 0 0,-1 0 1,1 0-1,0 0 1,-1 0-1,2 1 0,1 0-34,0-1-1,-1 1 0,1-1 1,0 0-1,-1 0 0,1 0 1,0 0-1,0 0 0,0 0 1,0-1-1,4 1 0,11-1-734,1 0 0,33-4-1,-52 4 766,13-3-2940,1 0-1,-1 0 1,21-9-1,1-3-8922</inkml:trace>
</inkml:ink>
</file>

<file path=ppt/ink/ink6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6.907"/>
    </inkml:context>
    <inkml:brush xml:id="br0">
      <inkml:brushProperty name="width" value="0.025" units="cm"/>
      <inkml:brushProperty name="height" value="0.025" units="cm"/>
    </inkml:brush>
  </inkml:definitions>
  <inkml:trace contextRef="#ctx0" brushRef="#br0">138 1 18385,'0'0'7581,"-11"0"-4939,6 0-2547,0 0 0,0 0 0,0 0-1,0 1 1,0 0 0,0 0 0,1 0-1,-1 0 1,0 1 0,1-1 0,-1 1-1,1 1 1,0-1 0,-1 1 0,1-1 0,0 1-1,1 0 1,-1 1 0,0-1 0,1 1-1,0-1 1,0 1 0,0 0 0,0 0-1,1 0 1,-1 1 0,-2 6 0,3-7-91,0 1 1,1-1-1,-1 0 1,1 0-1,0 1 1,0-1-1,0 0 1,1 1-1,0 7 1,0-11-4,0 1-1,1-1 1,-1 0 0,1 1-1,-1-1 1,1 0 0,0 0 0,-1 1-1,1-1 1,0 0 0,0 0-1,0 0 1,0 0 0,0 0 0,0 0-1,0 0 1,0 0 0,0-1-1,0 1 1,0 0 0,1-1-1,-1 1 1,0-1 0,0 1 0,1-1-1,-1 1 1,1-1 0,-1 0-1,0 0 1,1 0 0,-1 0 0,0 0-1,3 0 1,5 0 6,0-1 0,0 1 0,0-2 0,-1 1 0,1-1 0,0-1 0,-1 1 0,0-2 0,1 1 0,-1-1 0,0 0 0,-1-1 0,9-5 0,-6 2-5,-1 0 1,0 0-1,0-1 0,0 0 0,-1-1 0,0 1 0,-1-2 0,11-20 0,-44 72-331,19-33 319,1 0 0,0 0 1,1 1-1,0 0 0,0 0 0,1 1 1,0-1-1,1 1 0,-4 18 0,6-27-32,1 0 0,0-1-1,0 1 1,0 0 0,0 0-1,0-1 1,0 1-1,0 0 1,1-1 0,-1 1-1,0 0 1,0-1 0,0 1-1,1 0 1,-1-1-1,0 1 1,1-1 0,-1 1-1,1 0 1,-1-1 0,1 1-1,-1-1 1,1 1 0,-1-1-1,1 1 1,-1-1-1,1 0 1,-1 1 0,1-1-1,0 1 1,26 0-1315,-20-3 536,1 0 0,-1 0 0,0-1 1,15-6-1,-12 2-1747,0 0 0,0 0 1,16-17-1,0-5-4906</inkml:trace>
</inkml:ink>
</file>

<file path=ppt/ink/ink6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7.297"/>
    </inkml:context>
    <inkml:brush xml:id="br0">
      <inkml:brushProperty name="width" value="0.025" units="cm"/>
      <inkml:brushProperty name="height" value="0.025" units="cm"/>
    </inkml:brush>
  </inkml:definitions>
  <inkml:trace contextRef="#ctx0" brushRef="#br0">107 1 15599,'0'0'8418,"-8"11"-7350,-9 15-108,0 1 0,-17 41 0,29-56-856,0 0 1,0 0 0,2 1-1,-1-1 1,1 1-1,1 0 1,0-1 0,1 1-1,1 0 1,0 16 0,1-27-92,0-1 0,0 1 1,-1 0-1,1-1 0,0 1 1,0 0-1,0-1 0,1 1 1,-1-1-1,0 1 0,1-1 1,-1 0-1,0 0 0,1 1 1,0-1-1,-1 0 0,1-1 1,0 1-1,-1 0 1,1 0-1,0-1 0,0 1 1,0-1-1,0 1 0,-1-1 1,1 0-1,0 0 0,0 1 1,0-2-1,0 1 0,2 0 1,6 0 66,-1-1 0,0 0 0,0 0 0,-1-1 0,13-4 0,-6 0-44,0-2-1,0 1 1,-1-2-1,17-13 1,-16 12-6,0 0-1,30-15 1,-45 25-28,0 0-1,0 0 1,0 0 0,0 0-1,0 0 1,1 0 0,-1-1-1,0 1 1,0 0 0,0 0-1,0 0 1,1 0 0,-1 0-1,0 0 1,0 0-1,0 0 1,0 0 0,0 0-1,1 0 1,-1 1 0,0-1-1,0 0 1,0 0 0,0 0-1,0 0 1,1 0 0,-1 0-1,0 0 1,0 0 0,0 0-1,0 0 1,0 1 0,0-1-1,0 0 1,1 0 0,-1 0-1,0 0 1,0 0 0,0 0-1,0 1 1,0-1-1,0 0 1,0 0 0,0 0-1,0 0 1,0 0 0,0 1-1,0-1 1,0 0 0,0 0-1,0 1 1,-2 13 212,-7 13 335,7-23-471,-9 27 588,11-30-654,0-1 0,0 1 0,0 0 0,0-1 0,0 1 0,0 0 0,0-1 0,1 1 0,-1 0 0,0-1 0,0 1 0,1 0-1,-1-1 1,0 1 0,0-1 0,1 1 0,-1-1 0,1 1 0,-1-1 0,1 1 0,-1-1 0,1 1 0,-1-1 0,1 1 0,-1-1 0,1 0 0,-1 1 0,1-1 0,0 0 0,-1 1 0,1-1 0,-1 0 0,1 0 0,0 0 0,-1 0 0,1 0 0,0 0 0,-1 0-1,1 0 1,0 0 0,-1 0 0,1 0 0,1 0 0,14-1 39,1-1 0,-1-1-1,0 0 1,0-1 0,0-1 0,0-1-1,17-8 1,56-17-1108,-87 30 1055,-1 1 0,0 0 0,0-1 1,1 1-1,-1 0 0,0 0 0,0-1 0,1 1 0,-1 0 0,0 1 1,0-1-1,1 0 0,-1 0 0,0 0 0,0 1 0,1-1 0,1 1 1,-3 0 8,1 0 0,-1-1 0,0 1 0,1-1 1,-1 1-1,0-1 0,0 1 0,1 0 0,-1-1 1,0 1-1,0-1 0,0 1 0,0 0 0,0-1 1,0 1-1,0 0 0,0-1 0,0 1 0,0 0 1,0-1-1,0 1 0,-1-1 0,1 1 1,0 0-1,-1 0 0,-31 52 604,12-21-367,20-32-244,1 1 0,-1-1 0,1 1 0,-1-1 0,1 0 0,-1 1 0,1-1 0,-1 1 0,1-1 0,-1 0 0,1 1 0,-1-1 0,1 0 0,-1 0 0,1 0 0,0 1 0,-1-1 0,1 0 0,-1 0 0,1 0 0,0 0 0,-1 0 0,1 0 0,0 0 0,-1 0 0,1 0 0,0 0 0,-1 0 0,1-1 0,0 1 0,-1 0 0,18-3 0,-1-1 0,0-1 0,0-1 0,0 0 0,0-1 0,27-16 0,20-8 0,-57 28 1,29-11 3,-35 13-5,0 1-1,1-1 1,-1 1-1,1-1 1,-1 1 0,1 0-1,-1 0 1,1-1 0,-1 1-1,0 0 1,1 0-1,-1 0 1,1 1 0,-1-1-1,1 0 1,-1 0-1,1 1 1,1 0 0,-2 0 1,-1 0 1,1 0-1,-1 0 0,1 0 1,-1 0-1,0 0 1,1 0-1,-1-1 1,0 2-1,0-1 0,0 0 1,1 0-1,-1 0 1,0 0-1,0 0 1,-1 0-1,1 0 0,0 0 1,0 0-1,0 0 1,-1 0-1,0 1 1,-11 28 16,2-8-151,10-16-476</inkml:trace>
</inkml:ink>
</file>

<file path=ppt/ink/ink6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8.155"/>
    </inkml:context>
    <inkml:brush xml:id="br0">
      <inkml:brushProperty name="width" value="0.025" units="cm"/>
      <inkml:brushProperty name="height" value="0.025" units="cm"/>
    </inkml:brush>
  </inkml:definitions>
  <inkml:trace contextRef="#ctx0" brushRef="#br0">1 71 15695,'0'0'10666,"9"7"-9865,-5-3-687,-1-1-48,0 0-1,0-1 1,0 1-1,0-1 1,0 0-1,0 0 1,1 0-1,-1 0 1,1-1-1,-1 1 1,1-1-1,-1 0 0,1 0 1,0 0-1,0 0 1,0-1-1,-1 0 1,1 1-1,0-2 1,7 0-1,4-2 32,-1-2 0,0 0 0,1-1 0,-2 0 0,1-1 0,-1 0 1,0-1-1,0-1 0,-1 0 0,15-15 0,-18 8 88,-16 12 111,5 4-291,-1 1 0,1-1 1,-1 1-1,1-1 0,0 1 0,-1 0 1,1 0-1,0 0 0,0 1 1,-1-1-1,-1 2 0,-7 7-41,0 0 0,1 0-1,0 1 1,-14 21 0,20-26 68,-1 1 1,2-1-1,-1 1 1,1 0-1,0 0 1,0 0-1,1 0 1,0 1-1,0-1 1,-1 15-1,4-21 2,0 0 0,-1 0 1,1 0-1,0 0 0,0 0 0,0-1 0,1 1 0,-1 0 0,0-1 0,0 1 0,0-1 0,0 1 0,1-1 0,-1 1 0,0-1 0,0 0 0,1 0 0,-1 0 0,0 1 0,0-1 0,1 0 0,-1-1 0,0 1 0,1 0 0,-1 0 0,0-1 0,0 1 0,3-1 0,42-9 672,-22-1-735,-2 0 1,1-1-1,-2-2 1,0 0-1,21-19 1,-23 18-586,-16 16-817,-3 7 978,-6 15 749,5-18-427,1-4 138,0-1-1,1 0 1,-1 1 0,1-1 0,-1 0-1,1 0 1,-1 1 0,0-1-1,1 0 1,-1 0 0,1 0 0,-1 0-1,1 0 1,-1 0 0,1 0-1,-1 1 1,1-1 0,-1 0 0,1-1-1,-1 1 1,1 0 0,-1 0-1,1 0 1,-1 0 0,0 0 0,1 0-1,-1-1 1,1 1 0,-1 0-1,1 0 1,-1-1 0,1 1 0,16-7 219,2-3-97,30-15-11,-47 24-135,1 0 0,0 0 0,-1 0 0,1 0 0,-1 1 0,1-1-1,0 1 1,-1-1 0,1 1 0,0 0 0,-1 0 0,1 1 0,0-1 0,0 0 0,2 2 0,-4-1 7,0 0 0,0 0 1,0 0-1,-1 0 0,1 0 1,0 0-1,-1 0 0,1 0 1,-1 0-1,0 0 0,1 1 1,-1-1-1,0 0 0,1 0 1,-1 0-1,0 1 0,0-1 1,0 0-1,0 2 0,-1 32 382,0-24-145,6 14-745,4-22-2407,7-11-3625,-1-5-4207</inkml:trace>
</inkml:ink>
</file>

<file path=ppt/ink/ink6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8.997"/>
    </inkml:context>
    <inkml:brush xml:id="br0">
      <inkml:brushProperty name="width" value="0.025" units="cm"/>
      <inkml:brushProperty name="height" value="0.025" units="cm"/>
    </inkml:brush>
  </inkml:definitions>
  <inkml:trace contextRef="#ctx0" brushRef="#br0">157 0 19442,'0'0'5878,"-8"6"-5761,-15 10 987,1 2 0,0 0 0,-22 26-1,84-61 178,-36 15-1284,-1 0-40,0 0 0,-1 0 0,1 1 0,0-1 1,0 1-1,0 0 0,0 0 0,0 0 1,5 0-1,-7 1 31,0 1 1,0-1-1,0 1 1,-1-1-1,1 1 1,0-1-1,0 1 1,0 0-1,-1 0 1,1-1-1,0 1 1,0 0-1,-1 0 1,1 0-1,-1 0 1,1 0-1,-1 0 1,1 0-1,-1 0 1,0 0-1,0 0 1,1 0-1,-1 0 1,0 0-1,0 0 1,0 0-1,0 0 1,0 0-1,0 0 1,0 0-1,0 0 1,-1 2-1,0 10 175,0-1 0,-1 0 0,0 1 0,-1-1 0,0 0 0,-1 0 0,-1 0 0,0-1 0,0 0 0,-1 0 0,0 0 0,-1 0 0,0-1 0,-12 12 0,-7-8-6892,25-14 6425,0 0-1,0 1 1,1-1-1,-1 0 1,0 1 0,0-1-1,0 0 1,0 0 0,1 0-1,-1 1 1,0-1-1,0 0 1,0 0 0,0 0-1,1-1 1,-1 1 0,0 0-1,0 0 1,0 0-1,0-1 1,1 1 0,-1 0-1,0-1 1,0 1 0,1 0-1,-1-1 1,0 1 0,1-1-1,-1 0 1,-1 0-1,1-8-5727</inkml:trace>
</inkml:ink>
</file>

<file path=ppt/ink/ink6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9.343"/>
    </inkml:context>
    <inkml:brush xml:id="br0">
      <inkml:brushProperty name="width" value="0.025" units="cm"/>
      <inkml:brushProperty name="height" value="0.025" units="cm"/>
    </inkml:brush>
  </inkml:definitions>
  <inkml:trace contextRef="#ctx0" brushRef="#br0">1 100 14798,'0'0'11526,"10"-4"-9541,7-1-1261,55-21 1388,-66 24-1992,-1-1-1,1 0 1,0 0-1,-1 0 1,0-1-1,0 0 0,0 0 1,0 0-1,8-10 1,-12 14-114,-1-1 0,1 0 0,-1 1 0,0-1 0,1 1 0,-1-1 0,1 0 0,-1 0 0,0 1 0,0-1 0,1 0 0,-1 1 0,0-1 0,0 0 0,0 0 0,0 1 1,0-1-1,0 0 0,0 0 0,0 1 0,0-1 0,0-1 0,-13-1 133,-22 16 10,25-6-172,0 2 0,1-1 0,-15 17 0,22-23 8,0 1-1,0-1 1,0 1-1,0-1 1,0 1-1,1 0 1,-1 0 0,1 0-1,-1 0 1,1 0-1,0 0 1,1 0 0,-1 0-1,0 0 1,1 1-1,0-1 1,0 0-1,0 0 1,1 7 0,-1-9-141,1 1 0,1-1 1,-1 1-1,0-1 1,0 0-1,0 0 1,1 0-1,-1 0 1,1 0-1,-1 0 0,1 0 1,-1 0-1,1 0 1,-1-1-1,1 1 1,0-1-1,0 1 0,-1-1 1,1 0-1,0 1 1,-1-1-1,1 0 1,3 0-1,45-2-5615,-47 2 5181,32-7-7066,-2-7-6159</inkml:trace>
</inkml:ink>
</file>

<file path=ppt/ink/ink6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9.697"/>
    </inkml:context>
    <inkml:brush xml:id="br0">
      <inkml:brushProperty name="width" value="0.025" units="cm"/>
      <inkml:brushProperty name="height" value="0.025" units="cm"/>
    </inkml:brush>
  </inkml:definitions>
  <inkml:trace contextRef="#ctx0" brushRef="#br0">128 66 14414,'0'0'4794,"-8"4"-1458,-60 37 1050,64-39-4139,0 2-1,0-1 0,0 0 1,0 1-1,0 0 1,1 0-1,-1 0 0,1 0 1,0 0-1,0 1 1,1-1-1,-1 1 0,1 0 1,-3 9-1,6-13-234,0 0 0,0 0-1,-1 0 1,1-1-1,0 1 1,0 0 0,0-1-1,0 1 1,0 0-1,0-1 1,0 1 0,0-1-1,0 0 1,0 1-1,0-1 1,0 0 0,0 0-1,1 1 1,-1-1-1,0 0 1,0 0 0,0 0-1,0-1 1,0 1-1,1 0 1,-1 0 0,1-1-1,39-4 257,-28 0-266,-1 0 1,1-2-1,-1 1 0,-1-1 1,1-1-1,-1 0 0,0-1 1,-1 0-1,0-1 1,0 0-1,-1 0 0,-1-1 1,0 0-1,0-1 0,-1 0 1,0 0-1,7-19 1,-14 31 13,0 0 0,0 0 0,-1 0 1,1 0-1,0 0 0,0 0 1,0 0-1,0 0 0,0 0 1,0 0-1,0 0 0,0 0 0,0 0 1,0 0-1,-1 0 0,1 0 1,0 0-1,0 0 0,0 0 1,0 0-1,0 0 0,0 0 0,0 0 1,0 0-1,0 0 0,0 0 1,-1 0-1,1 0 0,0 0 0,0 0 1,0 0-1,0 0 0,0 0 1,0 0-1,0 0 0,0 0 1,0 0-1,0-1 0,0 1 0,0 0 1,-14 15 152,-13 23-126,22-29 19,0 0-1,0 0 0,1 0 0,1 1 1,-1-1-1,2 1 0,-4 14 0,6-22-166,0 0 0,-1 1 0,1-1 0,0 1 0,0-1 0,0 1 0,0-1 0,1 1 0,-1-1 0,1 0 0,0 1 0,-1-1 0,1 0 0,0 1-1,0-1 1,0 0 0,1 0 0,-1 0 0,1 0 0,-1 0 0,1 0 0,-1 0 0,1 0 0,0-1 0,0 1 0,0-1 0,0 1 0,0-1 0,0 0 0,0 0 0,1 0 0,-1 0 0,0 0-1,5 1 1,22 2-5142,6-3-4111</inkml:trace>
</inkml:ink>
</file>

<file path=ppt/ink/ink6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0.261"/>
    </inkml:context>
    <inkml:brush xml:id="br0">
      <inkml:brushProperty name="width" value="0.025" units="cm"/>
      <inkml:brushProperty name="height" value="0.025" units="cm"/>
    </inkml:brush>
  </inkml:definitions>
  <inkml:trace contextRef="#ctx0" brushRef="#br0">1 0 14029,'0'0'13357,"20"54"-13741,-11-54-4325,-1 0-8071</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6.590"/>
    </inkml:context>
    <inkml:brush xml:id="br0">
      <inkml:brushProperty name="width" value="0.025" units="cm"/>
      <inkml:brushProperty name="height" value="0.025" units="cm"/>
    </inkml:brush>
  </inkml:definitions>
  <inkml:trace contextRef="#ctx0" brushRef="#br0">44 187 16752,'-4'12'2797,"-2"2"-1874,-19 52 2634,23-60-3005,0 0 1,1 1 0,-1-1 0,1 1-1,1 0 1,-1-1 0,1 1 0,2 13-1,-2-19-492,0 0 0,1 0 0,-1-1-1,1 1 1,-1 0 0,1 0-1,0 0 1,-1 0 0,1 0-1,0-1 1,0 1 0,0 0 0,-1-1-1,1 1 1,0 0 0,0-1-1,0 1 1,0-1 0,0 0-1,0 1 1,0-1 0,0 0 0,0 1-1,0-1 1,0 0 0,0 0-1,0 0 1,1 0 0,-1 0-1,0 0 1,0 0 0,0-1 0,2 1-1,37-13 517,-24 4-485,-1 0-1,0-1 1,0-1 0,-1-1 0,-1 0 0,0-1 0,16-20 0,-20 22-52,0-1 0,-1 1 0,0-1 1,-1-1-1,0 1 0,-1-1 0,-1-1 0,0 1 1,-1-1-1,3-14 0,-6 24-39,-1 1 0,1 0 0,-1 0 0,0 0 0,0-1 0,0 1 0,-1 0 0,1 0 0,-1 0 0,0-1 0,0 1 0,0 0 0,0 0 0,0 0 0,-1 1 0,1-1 0,-1 0 0,0 0 0,0 1 0,0-1 0,0 1 0,0-1 0,-1 1 0,1 0 0,-1 0 0,1 0 0,-1 1 0,0-1 0,0 0 0,1 1 0,-1 0 0,0 0 0,0 0 0,-1 0 0,1 0 0,0 0 0,0 1 0,-7-1 0,0 0 0,0 1 0,0 0 0,0 1 0,0 0 0,0 0 0,0 1 0,0 0 0,0 1 0,0 0 0,1 0 0,-14 7 0,18-7-90,0 0 0,0-1 1,1 1-1,-1 1 0,1-1 0,-1 1 0,1 0 1,0 0-1,1 0 0,-1 0 0,1 1 0,-1-1 0,1 1 1,1 0-1,-1 0 0,-3 8 0,8 2-4191,10-11-3492</inkml:trace>
</inkml:ink>
</file>

<file path=ppt/ink/ink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4.451"/>
    </inkml:context>
    <inkml:brush xml:id="br0">
      <inkml:brushProperty name="width" value="0.025" units="cm"/>
      <inkml:brushProperty name="height" value="0.025" units="cm"/>
    </inkml:brush>
  </inkml:definitions>
  <inkml:trace contextRef="#ctx0" brushRef="#br0">198 107 6598,'0'0'15626,"-13"-1"-14009,6 0-1417,3 0-101,0 1 0,-1-1 0,1 1-1,-1 0 1,1 0 0,-1 0 0,1 1-1,-1-1 1,1 1 0,0 0 0,0 1-1,-1-1 1,1 1 0,0 0 0,0 0 0,0 0-1,0 0 1,-4 4 0,2 0 69,-3 1 36,0 0 0,1 0 0,1 0 0,-1 1 0,1 1 0,0-1 0,1 1 1,0 0-1,0 1 0,-7 18 0,13-27-201,0 0 0,1 0 0,-1 0 0,1-1 1,-1 1-1,1 0 0,-1-1 0,1 1 0,0 0 0,-1-1 0,1 1 1,0-1-1,-1 1 0,1-1 0,0 1 0,0-1 0,-1 0 1,1 1-1,0-1 0,0 0 0,0 1 0,0-1 0,-1 0 0,1 0 1,0 0-1,0 0 0,0 0 0,0 0 0,0 0 0,0 0 1,-1 0-1,1-1 0,1 1 0,37-3 183,53-14-46,-64 10-224,0 2 0,1 0-1,48 0 1,-76 5 96,-1 0 0,1 0 0,0 0 0,0 0 0,0 1 0,-1-1 0,1 0 0,0 0 0,0 1 0,-1-1 0,1 1 0,0-1 0,-1 0 0,1 1 0,0-1 0,-1 1 0,1 0 1,-1-1-1,1 1 0,-1-1 0,1 1 0,-1 0 0,1-1 0,-1 1 0,1 0 0,-1 0 0,1 1 0,-1 2 896,0-14-274,0-10-485,-1 0 1,-1 0-1,-1 0 1,-1 0-1,0 0 1,-2 0-1,-12-28 1,19 51-238,-1-1 0,0 1 0,1 0 0,0 0 0,0-1 1,0 1-1,0-1 0,0 1 0,0-1 0,0 1 0,1-1 0,1 3 0,4 1 76,-1-1 0,1 1-1,1-1 1,-1 0 0,1-1-1,0 0 1,0 0 0,0-1 0,0 0-1,1 0 1,-1-1 0,1 0-1,-1 0 1,1-1 0,0 0-1,0-1 1,0 0 0,11-1-1,-10 0 50,-1 0-1,1 0 1,0-1-1,-1 0 0,1-1 1,-1 0-1,0 0 0,0-1 1,0 0-1,0-1 1,0 0-1,-1 0 0,0-1 1,-1 0-1,1 0 0,7-10 1,-2-10 134,-13 26-170,0-1 0,1 1 0,-1 0 0,0 0 0,0-1 0,0 1 0,0 0 0,0 0 0,0 0 0,-1-1 0,1 1 1,0 0-1,0 0 0,0 0 0,0-1 0,0 1 0,0 0 0,0 0 0,0 0 0,0-1 0,-1 1 0,1 0 0,0 0 1,0 0-1,0 0 0,0-1 0,-1 1 0,1 0 0,0 0 0,0 0 0,0 0 0,0 0 0,-1 0 0,1 0 0,0 0 0,0-1 1,-1 1-1,1 0 0,0 0 0,0 0 0,0 0 0,-1 0 0,1 0 0,0 0 0,0 0 0,-1 0 0,1 0 0,0 1 1,0-1-1,0 0 0,-1 0 0,1 0 0,0 0 0,0 0 0,0 0 0,-1 0 0,1 0 0,0 1 0,0-1 0,0 0 0,0 0 1,0 0-1,-1 0 0,1 1 0,0-1 0,0 0 0,0 0 0,-12 9 16,5-1 6,2-1 0,-1 1 0,1 0-1,0 0 1,0 1 0,1-1 0,0 1 0,1 0-1,0 0 1,1 0 0,-1 1 0,2-1-1,-1 1 1,1 9 0,1-18-19,0 0 0,0 0 0,0 0 0,0 0 0,1 0 0,-1 0 0,0 0 0,1 0 0,-1 0-1,0 0 1,1 0 0,-1 0 0,1 0 0,-1-1 0,1 1 0,0 0 0,-1 0 0,1-1 0,0 1 0,0 0 0,0-1 0,-1 1 0,1-1 0,0 1 0,1 0 0,31 4 100,-24-6-68,1 0 1,0-1 0,-1 0-1,17-5 1,-11 0-22,0 0 0,-1-1 0,1 0 0,-2-2 1,25-19-1,-32 23-13,1 0 1,-1 0 0,0 0-1,-1-1 1,0 1 0,0-1-1,0-1 1,-1 1 0,0-1-1,0 1 1,-1-1 0,0 0-1,2-10 1,-8 14-102,-6 11 62,-7 11 45,7-6 76,1 1 0,0 1 0,1 0 0,1-1-1,0 2 1,1-1 0,0 1 0,2 0 0,-1 0 0,-1 30 0,5-44-81,0 1-1,0 0 0,0 0 0,0 0 1,1 0-1,-1-1 0,1 1 1,-1 0-1,1 0 0,0-1 0,0 1 1,0 0-1,0-1 0,0 1 1,0-1-1,0 1 0,0-1 0,0 0 1,1 1-1,-1-1 0,1 0 1,1 1-1,1 1 2,1-1-1,-1 0 1,1-1-1,-1 1 1,1-1 0,0 0-1,-1 0 1,9 1 0,5-2 1,0 0 0,1-1 1,31-6-1,-43 6-443,0 0 0,-1-1 0,1 1 0,-1-2 0,1 1 0,-1-1 0,0 0 0,0 0 0,0-1 0,-1 1 0,10-9 0,-12 9-63,0-1 0,0 0 0,0 0 0,-1 0 0,1 0 0,-1 0 0,0 0 0,0-1 0,-1 1 0,1-1 0,-1 1 0,0-1-1,0 0 1,-1 1 0,1-1 0,-1 0 0,0-7 0,-3-28-8350</inkml:trace>
</inkml:ink>
</file>

<file path=ppt/ink/ink6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1.382"/>
    </inkml:context>
    <inkml:brush xml:id="br0">
      <inkml:brushProperty name="width" value="0.025" units="cm"/>
      <inkml:brushProperty name="height" value="0.025" units="cm"/>
    </inkml:brush>
  </inkml:definitions>
  <inkml:trace contextRef="#ctx0" brushRef="#br0">171 24 8232,'0'0'18593,"-10"-6"-17797,4 3-714,4 1-77,0 1 1,0-1-1,0 1 0,0 0 0,0 0 0,0 0 0,0 0 0,0 0 0,-1 0 0,1 0 0,0 1 1,-1-1-1,1 1 0,0 0 0,-1 0 0,1 0 0,-1 0 0,1 0 0,0 0 0,-1 1 0,1-1 0,0 1 1,-1-1-1,1 1 0,0 0 0,0 0 0,0 0 0,0 0 0,0 0 0,0 1 0,-3 1 0,-3 4-14,1 0 0,-1 1 0,1 0 0,1 0 0,0 0-1,0 1 1,0 0 0,1 0 0,0 1 0,1-1 0,0 1 0,1 0-1,-4 18 1,7-27 9,0 0 0,1 0 0,-1 1 0,0-1 0,1 0 0,-1 0 0,1 0 0,0 0 0,-1 0 0,1 0 0,0 0 0,-1 0 0,1 0-1,0 0 1,0 0 0,0 0 0,0 0 0,0-1 0,0 1 0,0 0 0,0-1 0,0 1 0,0 0 0,0-1 0,1 0 0,-1 1 0,0-1 0,0 0 0,0 1 0,1-1 0,-1 0-1,0 0 1,0 0 0,1 0 0,-1 0 0,2-1 0,50-3 210,-37 0-198,0-1-1,0-1 0,-1-1 0,1 0 0,-2-1 0,1-1 0,-1 0 0,-1-1 1,1 0-1,-2-1 0,22-24 0,-40 49 292,0 0 0,1 1 0,-5 23 0,10-37-254,1-1 0,-1 1 0,1 0 0,-1 0 0,1-1 0,-1 1 0,1-1 0,0 1 0,-1 0 0,1-1 0,0 1 0,-1-1 0,1 1 1,0-1-1,0 0 0,-1 1 0,1-1 0,0 0 0,0 0 0,0 1 0,0-1 0,-1 0 0,1 0 0,0 0 0,0 0 0,0 0 0,0 0 0,0 0 0,-1 0 0,1-1 0,0 1 1,0 0-1,1-1 0,34-6 936,-16-1-832,-1-1-1,0 0 1,29-21-1,-29 18-81,0 0-1,41-17 1,-60 29-72,0 0 0,0 0 1,1 0-1,-1 0 0,0 0 0,0 0 1,1 0-1,-1 0 0,0 0 0,0 0 0,1 0 1,-1 0-1,0 0 0,0 0 0,1 0 1,-1 0-1,0 1 0,0-1 0,1 0 0,-1 0 1,0 0-1,0 0 0,0 0 0,1 1 0,-1-1 1,0 0-1,0 0 0,0 0 0,0 1 1,0-1-1,1 0 0,-1 0 0,0 1 0,0-1 1,0 0-1,0 0 0,0 1 0,0-1 1,0 0-1,0 0 0,0 1 0,0-1 0,0 1 1,0 19-69,-7 19 39,2-24 80,2-7-36,0 0 0,0 0 0,1 1-1,0-1 1,0 12 0,2-19-14,0-1 0,0 0 0,1 1 0,-1-1 0,0 1 0,1-1 0,-1 0 0,0 1 0,1-1 0,-1 0 0,1 1 0,-1-1 0,0 0 0,1 1 0,-1-1 0,1 0 0,-1 0 0,1 0 0,-1 0 0,1 1 0,-1-1 0,1 0 0,-1 0 0,1 0 0,-1 0 0,1 0 0,-1 0 0,1 0 0,-1 0 0,1 0 0,0-1 0,18-1 0,0-4-1284,0-1 0,-1-1 0,0-1 0,0 0 1,29-21-1,-21 13-681,7-4-3645</inkml:trace>
</inkml:ink>
</file>

<file path=ppt/ink/ink6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2.161"/>
    </inkml:context>
    <inkml:brush xml:id="br0">
      <inkml:brushProperty name="width" value="0.025" units="cm"/>
      <inkml:brushProperty name="height" value="0.025" units="cm"/>
    </inkml:brush>
  </inkml:definitions>
  <inkml:trace contextRef="#ctx0" brushRef="#br0">168 159 13997,'0'0'4949,"-9"4"-4020,-13 5 378,1 2 0,-20 13 0,35-20-855,-1 0 1,1 0-1,0 1 0,0-1 1,1 2-1,-1-1 0,1 0 1,1 1-1,-1 0 0,1 0 0,0 1 1,-4 8-1,7-15-446,1 1 1,0-1-1,0 1 1,-1 0-1,1-1 0,0 1 1,0 0-1,0-1 0,0 1 1,0 0-1,0-1 0,0 1 1,0 0-1,0-1 1,0 1-1,1 0 0,-1-1 1,0 1-1,0-1 0,0 1 1,1 0-1,-1-1 0,0 1 1,1-1-1,-1 1 1,1-1-1,-1 1 0,1-1 1,-1 1-1,1-1 0,-1 1 1,1-1-1,0 1 1,28 3 170,-20-5-139,0 0-1,1-1 1,-1 0-1,12-5 1,-1-2-142,-1-1-1,-1-1 1,0-1 0,-1-1-1,0 0 1,25-26 0,-11 6 75,-1-2 0,26-39 0,-37 36 52,-19 38-22,0 0-1,0-1 0,0 1 0,0 0 0,1 0 0,-1-1 0,0 1 0,0 0 1,0 0-1,0 0 0,0-1 0,0 1 0,0 0 0,0 0 0,0-1 1,0 1-1,0 0 0,-1 0 0,1 0 0,0-1 0,0 1 0,0 0 0,0 0 1,0-1-1,0 1 0,0 0 0,-1 0 0,1 0 0,0 0 0,0-1 1,0 1-1,0 0 0,-1 0 0,1 0 0,0 0 0,0 0 0,0-1 0,-1 1 1,1 0-1,0 0 0,0 0 0,0 0 0,-1 0 0,-20 10 19,3 4 136,0 0-1,1 1 1,-29 33-1,40-42-105,0 1-1,1 0 1,0 0-1,0 1 1,1 0-1,-1-1 1,2 1-1,-1 1 1,1-1-1,1 0 1,-1 1-1,2 0 1,-2 9-1,3-16-46,0-1 0,0 0 0,0 1 0,0-1 0,0 0 0,1 1 0,-1-1 0,0 0 0,1 0 0,-1 0 0,1 1 0,0-1 0,-1 0 0,1 0 0,0 0 0,0 0 0,-1 0 0,1 0 0,0 0 0,0 0 0,0 0 0,0-1 0,0 1 0,0 0 0,2 0 0,0 0-22,0 1-1,1-1 0,-1-1 0,1 1 0,-1 0 0,1-1 0,-1 1 0,1-1 0,5-1 0,-2 1-112,1-1 0,0 0 0,-1-1 0,1 1-1,-1-2 1,1 1 0,-1-1 0,11-6 0,16-23-336,-29 27 452,0-1-1,-1 1 1,2 1 0,-1-1-1,0 1 1,1 0 0,0 0-1,7-4 1,-5 56 38,-7-44-2,0 1 0,0-1 0,0 0-1,0 0 1,0 0 0,1 0 0,0-1-1,0 1 1,0 0 0,0-1 0,1 1 0,0-1-1,-1 0 1,1 0 0,0 0 0,0 0-1,1 0 1,-1-1 0,0 0 0,1 1-1,0-1 1,-1 0 0,1-1 0,0 1 0,0-1-1,0 1 1,0-1 0,0-1 0,1 1-1,5 0 1,-9-2 56,0 1 0,0-1-1,-1 1 1,1-1 0,0 0-1,0 1 1,0-1 0,-1 0 0,1 0-1,0 0 1,-1 0 0,1 0-1,-1 0 1,1 0 0,-1 0 0,1 0-1,-1 0 1,0 0 0,1 0-1,-1 0 1,0 0 0,0-2 0,7-34 700,-6 27-669,2-16-14,6-23-104,-6 48-120,0 0 0,0 0 1,0 0-1,0 0 0,0 0 0,0 1 0,0-1 1,0 1-1,0 0 0,0 0 0,0 0 1,0 0-1,6 2 0,0-2-505,34 2-2856,9 1-4935,-17-3-1347</inkml:trace>
</inkml:ink>
</file>

<file path=ppt/ink/ink6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2.757"/>
    </inkml:context>
    <inkml:brush xml:id="br0">
      <inkml:brushProperty name="width" value="0.025" units="cm"/>
      <inkml:brushProperty name="height" value="0.025" units="cm"/>
    </inkml:brush>
  </inkml:definitions>
  <inkml:trace contextRef="#ctx0" brushRef="#br0">0 35 12492,'0'0'13388,"6"9"-12074,-4-6-1247,1 0 1,-1 1-1,1-1 0,0 0 1,0 0-1,0-1 1,0 1-1,0-1 0,1 1 1,-1-1-1,1 0 0,-1 0 1,1-1-1,0 1 1,0-1-1,0 1 0,0-1 1,0-1-1,0 1 1,0 0-1,0-1 0,0 0 1,5 0-1,-1 0-13,0-1 1,0 0-1,0 0 0,0 0 0,0-1 0,0 0 0,10-5 1,-15 6-41,-1 0 1,1-1-1,-1 1 1,1 0-1,-1-1 1,0 0-1,0 1 1,1-1-1,-1 0 1,-1 0 0,1 0-1,0 0 1,0 0-1,-1-1 1,1 1-1,-1-1 1,0 1-1,0-1 1,0 1-1,0-1 1,0 1 0,0-1-1,-1 0 1,1 1-1,-1-5 1,0 6-22,0 1 0,0-1 1,0 0-1,0 1 0,0-1 1,-1 1-1,1-1 0,0 0 1,0 1-1,-1-1 0,1 1 1,0-1-1,-1 1 0,1-1 1,-1 1-1,1-1 0,-1 1 1,1-1-1,-1 1 0,1-1 1,-1 1-1,1 0 0,-1-1 1,1 1-1,-1 0 0,0 0 1,1-1-1,-1 1 0,1 0 1,-1 0-1,0 0 0,1 0 1,-1 0-1,0 0 0,1 0 1,-1 0-1,0 0 0,1 0 1,-1 0-1,1 0 0,-1 0 1,0 1-1,1-1 0,-1 0 1,1 0-1,-1 1 0,0-1 1,1 0-1,-1 1 0,1-1 1,-1 1-1,0 0 0,-32 20 67,-4 27 494,36-46-480,-1 1 1,1 0-1,-1 0 1,1 0-1,0 0 1,0 0-1,0 1 1,0-1-1,1 0 1,-1 0-1,1 0 1,0 1-1,0-1 1,0 0-1,0 1 1,1 3-1,0-6-45,0 1 0,0-1-1,0 0 1,0 0 0,1 1-1,-1-1 1,0 0 0,0 0 0,1 0-1,-1 0 1,1 0 0,-1-1-1,1 1 1,-1 0 0,1-1-1,-1 1 1,1-1 0,0 1-1,-1-1 1,1 0 0,0 0-1,2 0 1,48 1 325,-38-2-284,7 0-287,0-2 0,0-1 0,0 0 1,0-2-1,-1 0 0,30-14 0,11-2 160,-60 21 73,-1 1 0,0 0-1,1 0 1,-1-1-1,1 1 1,-1 0 0,1 0-1,-1 0 1,0-1 0,1 1-1,-1 0 1,1 0-1,-1 0 1,1 0 0,-1 0-1,1 0 1,-1 0 0,0 0-1,1 0 1,-1 0-1,1 0 1,-1 0 0,1 1-1,-1-1 1,1 0-1,-1 0 1,0 0 0,1 0-1,-1 1 1,1-1 0,-1 0-1,0 1 1,1-1-1,-1 0 1,0 0 0,1 1-1,-1-1 1,0 1 0,0-1-1,1 0 1,-1 1-1,0-1 1,0 1 0,0-1-1,0 0 1,1 1 0,-1-1-1,0 1 1,0-1-1,0 1 1,0-1 0,0 1-1,0-1 1,0 1-1,0-1 1,0 0 0,0 1-1,-1-1 1,1 1 0,0 0-1,0 0 3,0-1 0,-1 1 0,1 0 0,0 0 0,0 0 0,0 0 0,0-1 0,1 1 0,-1 0 0,0 0 0,0 0 0,0-1 0,1 1 0,-1 0 0,0 0 0,1 0 0,-1-1 0,1 1 0,-1 0-1,1-1 1,-1 1 0,1 0 0,-1-1 0,1 1 0,-1-1 0,1 1 0,0-1 0,-1 1 0,1-1 0,0 1 0,0-1 0,-1 0 0,1 1 0,0-1 0,0 0 0,1 0 0,49 4-314,-17-6-5222,-26-1-626,-5-5-2483</inkml:trace>
</inkml:ink>
</file>

<file path=ppt/ink/ink6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3.115"/>
    </inkml:context>
    <inkml:brush xml:id="br0">
      <inkml:brushProperty name="width" value="0.025" units="cm"/>
      <inkml:brushProperty name="height" value="0.025" units="cm"/>
    </inkml:brush>
  </inkml:definitions>
  <inkml:trace contextRef="#ctx0" brushRef="#br0">0 68 19731,'0'0'4324,"51"-22"-2947,-8 12 32,17 3-256,9 0-1056,11-1-3044,7-6-5669</inkml:trace>
</inkml:ink>
</file>

<file path=ppt/ink/ink6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4.121"/>
    </inkml:context>
    <inkml:brush xml:id="br0">
      <inkml:brushProperty name="width" value="0.025" units="cm"/>
      <inkml:brushProperty name="height" value="0.025" units="cm"/>
    </inkml:brush>
  </inkml:definitions>
  <inkml:trace contextRef="#ctx0" brushRef="#br0">249 17 18449,'0'0'2782,"-10"-3"-1005,5 0-1602,-1 1-1,1 0 0,-1 0 0,1 1 1,-1 0-1,0 0 0,0 0 0,0 1 1,0-1-1,0 1 0,1 1 0,-1-1 1,0 1-1,0 0 0,0 1 0,1-1 1,-1 1-1,1 0 0,-1 0 0,1 1 1,0 0-1,0 0 0,0 0 0,-5 4 1,-48 46-115,55-49-52,-1 0 0,0 0 0,1 0 0,0 1 0,0-1 1,0 1-1,0 0 0,1 0 0,0 0 0,0 0 0,0 0 0,-1 7 0,5-11-4,0 0 0,1 0 1,-1 0-1,0 0 0,0-1 0,0 1 0,1-1 1,-1 1-1,0-1 0,1 0 0,-1 0 1,0 0-1,1 0 0,-1 0 0,0 0 0,3-1 1,1 0 24,177 1-1336,-181 0 1305,-1 0 0,1 0 1,0 0-1,0 0 1,0 1-1,0-1 1,0 0-1,-1 1 0,1-1 1,0 1-1,0 0 1,-1-1-1,1 1 1,0 0-1,-1 0 1,1 0-1,1 2 0,-2-2 41,-1 0-1,1 0 1,-1 0 0,1 0-1,-1 0 1,1 0-1,-1 0 1,1 0-1,-1 0 1,0 0-1,0 0 1,0 1-1,0-1 1,1 0-1,-2 0 1,1 0-1,0 0 1,0 1-1,0-1 1,-1 1-1,-1 4 173,0-1-1,0 0 0,-1 0 0,0 0 0,0 0 1,0 0-1,0 0 0,-1-1 0,-5 6 0,-153 115 3351,209-151-4350,3-2-2010,-2-1 0,0-2 0,51-45 0,-81 56 2126,-4 5 5617,-14 16-4814,1 0 1,-1 0-1,0 0 1,0 0-1,1 0 1,-1 0-1,0 0 1,0 0-1,0 0 0,0 0 1,0 0-1,0 0 1,0-1-1,0 1 1,0 0-1,-1 0 1,1 0-1,0 0 0,-1 0 1,1 0-1,0 0 1,-2 1-1,-9 34 972,8-27-821,0 0-1,0 0 1,0 1-1,1-1 1,1 1 0,0-1-1,0 1 1,0-1-1,3 17 1,-2-25-298,0-1 0,0 1 0,1 0 1,-1-1-1,1 1 0,-1-1 0,0 1 0,1-1 1,-1 1-1,1-1 0,-1 0 0,1 1 0,-1-1 1,1 1-1,0-1 0,-1 0 0,1 0 0,-1 1 1,1-1-1,0 0 0,-1 0 0,1 0 0,0 1 1,-1-1-1,1 0 0,0 0 0,-1 0 0,1 0 0,-1 0 1,1 0-1,0-1 0,-1 1 0,1 0 0,0 0 1,-1 0-1,1-1 0,0 1 0,-1 0 0,1-1 1,24-13-3727,-10-7-2428,-2-6-4282</inkml:trace>
</inkml:ink>
</file>

<file path=ppt/ink/ink6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4.463"/>
    </inkml:context>
    <inkml:brush xml:id="br0">
      <inkml:brushProperty name="width" value="0.025" units="cm"/>
      <inkml:brushProperty name="height" value="0.025" units="cm"/>
    </inkml:brush>
  </inkml:definitions>
  <inkml:trace contextRef="#ctx0" brushRef="#br0">1 1 21364,'0'0'9289,"62"54"-21236,-34-37-257</inkml:trace>
</inkml:ink>
</file>

<file path=ppt/ink/ink6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4.811"/>
    </inkml:context>
    <inkml:brush xml:id="br0">
      <inkml:brushProperty name="width" value="0.025" units="cm"/>
      <inkml:brushProperty name="height" value="0.025" units="cm"/>
    </inkml:brush>
  </inkml:definitions>
  <inkml:trace contextRef="#ctx0" brushRef="#br0">123 166 15054,'0'0'4164,"-11"8"-1164,1-1-2518,-5 3 695,2 0 1,-22 20 0,31-26-888,0-1 0,1 1 0,0 0 0,0 0 0,0 0-1,0 1 1,1-1 0,0 1 0,0-1 0,0 1 0,0 0 0,1-1 0,-1 1 0,1 0 0,0 8 0,1-12-283,1 1 0,0-1 0,-1 0 1,1 0-1,0 0 0,0 0 0,-1 0 0,1 0 0,0 0 0,0 0 1,0-1-1,0 1 0,0 0 0,0-1 0,1 1 0,-1 0 1,0-1-1,0 1 0,0-1 0,1 0 0,-1 1 0,0-1 1,0 0-1,1 0 0,-1 0 0,0 0 0,0 0 0,1 0 1,-1 0-1,0 0 0,1-1 0,1 1 0,50-9 211,-37 2-243,-1 0 1,1-1 0,-1-1 0,-1-1 0,0 0 0,0-1 0,-1 0-1,-1-1 1,1 0 0,-2-1 0,0-1 0,-1 0 0,0 0-1,-1-1 1,0 0 0,-2-1 0,1 1 0,4-19 0,-10 29-20,-1 1 1,0-1 0,0 1-1,-1-1 1,1 0 0,-1 1 0,0-1-1,0 0 1,-1-5 0,1 9 28,-1 0 0,1 0 1,-1 0-1,1 0 0,-1 0 1,0 0-1,1 0 0,-1 0 0,0 0 1,0 1-1,0-1 0,0 0 1,1 0-1,-1 1 0,0-1 1,0 0-1,0 1 0,0-1 0,-1 1 1,1 0-1,0-1 0,0 1 1,0 0-1,0-1 0,0 1 0,-1 0 1,1 0-1,0 0 0,0 0 1,0 0-1,0 0 0,0 1 1,-1-1-1,1 0 0,0 1 0,0-1 1,0 0-1,0 1 0,0-1 1,-1 2-1,-10 3 131,0 2 0,0-1 1,1 1-1,0 1 0,1 0 1,0 1-1,0 0 0,1 0 1,0 1-1,0 0 0,1 1 0,0 0 1,-10 21-1,17-30-112,1-1 0,-1 1 0,1-1-1,0 1 1,0 0 0,-1-1 0,1 1 0,0-1 0,0 1-1,1 0 1,-1-1 0,0 1 0,0-1 0,1 1 0,-1-1-1,1 1 1,-1-1 0,1 1 0,0-1 0,0 1-1,0-1 1,0 0 0,0 1 0,0-1 0,0 0 0,0 0-1,0 0 1,0 0 0,0 0 0,1 0 0,-1 0 0,1 0-1,-1 0 1,0-1 0,1 1 0,2 0 0,9 4-183,0-1 1,0 0-1,21 3 1,-11-3-910,43 16-6583,-42-13 1590</inkml:trace>
</inkml:ink>
</file>

<file path=ppt/ink/ink6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5.267"/>
    </inkml:context>
    <inkml:brush xml:id="br0">
      <inkml:brushProperty name="width" value="0.025" units="cm"/>
      <inkml:brushProperty name="height" value="0.025" units="cm"/>
    </inkml:brush>
  </inkml:definitions>
  <inkml:trace contextRef="#ctx0" brushRef="#br0">47 52 17040,'0'0'5130,"-6"9"-2893,1-1-1948,0 0 0,0 0 0,1 1 0,0-1 0,0 1 0,1 0 0,1 0 0,-1 0 0,1 1 0,1-1 0,0 1 0,0-1 0,1 1 0,1 13 0,-1-22-282,1 1 1,0-1 0,-1 0-1,1 0 1,0 1 0,0-1-1,-1 0 1,1 0-1,0 0 1,0 0 0,0 0-1,0 0 1,1 0 0,-1-1-1,0 1 1,0 0-1,0-1 1,1 1 0,-1 0-1,0-1 1,1 0-1,-1 1 1,0-1 0,1 0-1,-1 0 1,1 1 0,-1-1-1,0 0 1,1-1-1,-1 1 1,1 0 0,-1 0-1,0 0 1,3-2 0,4 1 60,0-1 0,0 0 1,0 0-1,14-7 0,0-3 7,0-1-1,-1-1 0,-1-1 0,0-1 1,-1-1-1,-1-1 0,0 0 0,-2-1 1,0-1-1,18-30 0,-43 67-131,0 0-1,1 1 1,0 0-1,1 0 1,2 1-1,0 0 0,0 0 1,-1 26-1,6-45 1,0 1 0,0 0 0,0-1 0,0 1 0,0-1-1,0 1 1,0-1 0,0 1 0,0-1 0,1 1 0,-1-1 0,0 1-1,0-1 1,1 1 0,-1-1 0,0 1 0,1-1 0,-1 1 0,0-1-1,1 0 1,-1 1 0,1-1 0,-1 0 0,0 1 0,1-1 0,-1 0-1,1 1 1,-1-1 0,1 0 0,-1 0 0,2 1 0,21-3-1539,22-18-1396,-27 6-372,-1-1 1,20-22 0,-1-4-6064</inkml:trace>
</inkml:ink>
</file>

<file path=ppt/ink/ink6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5.612"/>
    </inkml:context>
    <inkml:brush xml:id="br0">
      <inkml:brushProperty name="width" value="0.025" units="cm"/>
      <inkml:brushProperty name="height" value="0.025" units="cm"/>
    </inkml:brush>
  </inkml:definitions>
  <inkml:trace contextRef="#ctx0" brushRef="#br0">157 0 15951,'0'0'5936,"-10"12"-4211,-4 2-1557,-67 82 3131,75-88-2931,0 0 1,0 1 0,1 0-1,0 0 1,0 1-1,1-1 1,0 1 0,1 0-1,0 0 1,-2 14-1,6-23-357,-1 0 0,0 1 0,1-1 0,-1 0 0,1 0 0,-1 0 0,1 0-1,-1 0 1,1 0 0,0 0 0,0 0 0,0 0 0,-1 0 0,1 0-1,0-1 1,0 1 0,0 0 0,0-1 0,0 1 0,0 0 0,0-1-1,1 1 1,-1-1 0,0 0 0,0 1 0,0-1 0,0 0 0,1 0 0,-1 0-1,0 1 1,0-1 0,1-1 0,-1 1 0,2 0 0,48-2 308,-49 1-309,64-14-184,-56 11-143,1 1 0,-1 0 0,1 1 0,0 0 0,0 1 0,0 0 0,0 1 1,11 1-1,-21-1 305,-1 0 1,1 1 0,0-1 0,0 1 0,-1-1 0,1 1 0,-1-1 0,1 1-1,0 0 1,-1-1 0,1 1 0,-1 0 0,1-1 0,-1 1 0,0 0 0,1 0-1,-1-1 1,0 1 0,1 0 0,-1 0 0,0 0 0,0-1 0,0 1 0,0 0-1,1 0 1,-1 0 0,-1 0 0,1-1 0,0 1 0,0 0 0,0 0 0,0 0-1,-1 1 1,-9 31 747,4-23-455,-1 0 1,-1 0-1,1-1 0,-2 0 0,1 0 1,-14 10-1,17-15-165,0 0 0,0 0 0,0-1 0,-1 1 0,0-1 0,1 0 0,-1-1 0,0 1 0,0-1 0,-1-1 0,1 1 0,0-1 0,-12 1 0,17-3-204,0 1 1,1-1-1,-1 0 1,0 1-1,1-1 1,-1 0-1,0 0 1,1 0-1,-1 1 1,1-1-1,-1 0 1,1 0-1,0 0 0,-1 0 1,1 0-1,0 0 1,0 0-1,0 0 1,-1 0-1,1 0 1,0 0-1,0 0 1,0 0-1,1 0 1,-1 0-1,0-2 0,5-30-5166,10 11-1963,3 0-3764</inkml:trace>
</inkml:ink>
</file>

<file path=ppt/ink/ink6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5.985"/>
    </inkml:context>
    <inkml:brush xml:id="br0">
      <inkml:brushProperty name="width" value="0.025" units="cm"/>
      <inkml:brushProperty name="height" value="0.025" units="cm"/>
    </inkml:brush>
  </inkml:definitions>
  <inkml:trace contextRef="#ctx0" brushRef="#br0">18 140 10570,'8'-2'4490,"-1"1"-3041,-1-1 1,1 0 0,0 0 0,-1-1-1,13-6 1,-17 8-1139,0 0 0,0 0 1,0 0-1,0-1 0,-1 1 0,1-1 0,0 0 0,-1 0 1,1 1-1,-1-1 0,0 0 0,1 0 0,-1 0 1,0 0-1,0-1 0,0 1 0,0 0 0,-1 0 1,1 0-1,-1-1 0,1 1 0,-1 0 0,0-1 0,0 1 1,0-5-1,-1 6-300,1 0-1,-1 1 1,1-1 0,-1 0 0,1 0-1,-1 1 1,1-1 0,-1 0 0,0 1-1,1-1 1,-1 0 0,0 1 0,0-1-1,0 1 1,1-1 0,-1 1 0,0 0-1,0-1 1,0 1 0,0 0 0,0 0-1,0-1 1,0 1 0,1 0 0,-1 0-1,0 0 1,0 0 0,0 0 0,0 0-1,0 0 1,0 1 0,0-1 0,0 0-1,0 1 1,0-1 0,1 0 0,-1 1-1,0-1 1,-1 1 0,-35 17-244,34-16 231,0 0 0,0 1 0,0-1 0,1 1 0,0 0 0,-1 0 0,1-1 0,0 2 0,0-1 0,0 0 0,1 0 0,-1 0 0,1 1 0,0-1 0,0 1 0,0-1 0,0 1 0,1 0 0,-1-1 0,1 1 0,0 6 0,1-7 6,0 0 1,0-1-1,1 1 1,-1 0-1,1 0 0,-1-1 1,1 1-1,0-1 1,0 0-1,0 1 0,0-1 1,1 0-1,-1 0 1,1 0-1,-1-1 1,1 1-1,-1-1 0,1 1 1,0-1-1,0 0 1,0 0-1,0 0 0,0 0 1,0 0-1,0-1 1,3 1-1,13 2 14,0-1 0,1 0-1,-1-1 1,0-1 0,32-5 0,-50 5-12,1-1 0,-1 1 1,1-1-1,0 0 0,-1 1 0,1-1 1,-1 0-1,0 0 0,1 0 0,-1 0 1,0-1-1,1 1 0,-1 0 0,0 0 1,0-1-1,0 1 0,0-1 0,0 1 0,-1-1 1,1 1-1,0-1 0,-1 1 0,1-1 1,-1 0-1,1 1 0,-1-1 0,0 0 1,0 1-1,0-1 0,0 0 0,0 0 1,0 1-1,-1-3 0,0-10 65,-1 1 0,0-1 1,-6-16-1,3 7-29,4 19-475,0 0-1,0 0 1,1 0 0,0 0-1,0-1 1,0 1 0,0 0-1,1 0 1,1-6 0,-1 9 244,-1 0 0,1 0 0,-1 0 0,1 0 1,-1 1-1,1-1 0,0 0 0,0 0 1,-1 0-1,1 1 0,0-1 0,0 0 0,0 1 1,0-1-1,0 1 0,0-1 0,-1 1 1,1 0-1,0-1 0,1 1 0,-1 0 0,0 0 1,0-1-1,0 1 0,0 0 0,0 0 0,0 0 1,0 0-1,0 1 0,0-1 0,0 0 1,0 0-1,0 0 0,0 1 0,0-1 0,0 1 1,0-1-1,0 1 0,0-1 0,0 1 1,1 0-1</inkml:trace>
</inkml:ink>
</file>

<file path=ppt/ink/ink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4.779"/>
    </inkml:context>
    <inkml:brush xml:id="br0">
      <inkml:brushProperty name="width" value="0.025" units="cm"/>
      <inkml:brushProperty name="height" value="0.025" units="cm"/>
    </inkml:brush>
  </inkml:definitions>
  <inkml:trace contextRef="#ctx0" brushRef="#br0">1 284 4388,'0'0'20371,"53"14"-22260,-17-2-2243,-5-4-4036</inkml:trace>
  <inkml:trace contextRef="#ctx0" brushRef="#br0" timeOffset="1">414 0 16335,'0'0'8649,"5"71"-8393,-5-29 32,0 8 64,0 5-223,0 5-225,0 0-1890,0-3-2915,0-1-3779</inkml:trace>
</inkml:ink>
</file>

<file path=ppt/ink/ink6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6.345"/>
    </inkml:context>
    <inkml:brush xml:id="br0">
      <inkml:brushProperty name="width" value="0.025" units="cm"/>
      <inkml:brushProperty name="height" value="0.025" units="cm"/>
    </inkml:brush>
  </inkml:definitions>
  <inkml:trace contextRef="#ctx0" brushRef="#br0">141 76 9353,'0'0'22469,"-8"-2"-21577,0 2-881,0 0 0,0 1 0,0 0 0,0 0 0,-14 5 0,-34 3-24,55-9-17,0 0 1,1 0-1,-1 0 0,1 0 0,-1 0 1,1 0-1,-1 0 0,0 0 0,1 0 1,-1 0-1,1-1 0,-1 1 0,1 0 1,-1 0-1,1-1 0,-1 1 0,1 0 1,-1-1-1,1 1 0,0-1 1,-1 1-1,1 0 0,-1-1 0,1 1 1,0-1-1,-1 1 0,1-1 0,0 1 1,0-1-1,-1 1 0,1-2 0,2-20-2515,0 17 1401,0 0-1,0 0 0,1 0 1,0 0-1,-1 0 0,6-5 0,14-10-9766</inkml:trace>
</inkml:ink>
</file>

<file path=ppt/ink/ink6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7.529"/>
    </inkml:context>
    <inkml:brush xml:id="br0">
      <inkml:brushProperty name="width" value="0.025" units="cm"/>
      <inkml:brushProperty name="height" value="0.025" units="cm"/>
    </inkml:brush>
  </inkml:definitions>
  <inkml:trace contextRef="#ctx0" brushRef="#br0">35 0 16816,'0'0'7618,"1"10"-6898,-2 18 248,-1 1-1,-2-1 0,-9 38 0,0 7-778,12-72-184,1 0 0,0 1 0,-1-1 1,1 0-1,0 0 0,0 0 0,0 0 0,0 1 1,0-1-1,0 0 0,0 0 0,0 1 1,0-1-1,1 0 0,-1 0 0,0 0 0,1 0 1,-1 0-1,1 1 0,-1-1 0,1 0 1,0 0-1,-1 0 0,1 0 0,0 0 0,0-1 1,0 1-1,1 1 0,0-1 18,0-1 1,0 0-1,0 0 0,0 0 0,0 0 0,0 0 1,0 0-1,0-1 0,0 1 0,0-1 0,0 1 1,0-1-1,-1 0 0,1 0 0,0 0 1,0 0-1,-1 0 0,3-1 0,7-6 45,-1 0-1,0 0 0,0-2 1,13-14-1,30-26 50,-53 50-140,1 1 0,-1-1 0,1 0 0,-1 1 0,1-1 0,-1 1 0,0-1 0,1 1 0,-1-1 0,1 1 0,-1-1 0,0 1 0,0-1 1,1 1-1,-1-1 0,0 1 0,0-1 0,0 1 0,0-1 0,1 1 0,-1 0 0,0-1 0,0 1 0,0-1 0,0 1 0,0 0 0,0-1 0,-1 1 0,1-1 0,0 2 0,0 30 129,0-28-135,0 18 7,-1-16 58,1-1 0,0 1 1,0 0-1,0 0 0,1-1 0,0 1 0,2 10 1,-2-14 7,0-1 0,0 0 0,0 1 0,1-1 0,-1 0 0,0 1 0,0-1 0,1 0 0,-1 0 0,0 0 0,1 0 0,0 0 0,-1-1 0,1 1 0,-1 0 0,1-1 0,0 1 0,-1-1 0,1 1 0,0-1 0,-1 0 0,1 0 0,0 0 0,0 0 0,-1 0 0,1 0 0,0 0 0,0-1 0,-1 1 0,1-1 0,1 0 0,7-2 89,-1-1-1,0 1 1,0-2 0,0 1 0,0-2-1,-1 1 1,0-1 0,0 0 0,-1 0-1,1-1 1,9-12 0,35-47-525,-58 77 383,1 0-1,0 0 1,0 1-1,1-1 1,1 1-1,0 0 1,0 0-1,-1 21 1,4-32 10,0-1 1,0 1 0,0 0-1,1 0 1,-1 0 0,0 0 0,0 0-1,0-1 1,1 1 0,-1 0-1,0 0 1,1 0 0,-1-1 0,1 1-1,-1 0 1,1-1 0,-1 1-1,1 0 1,0-1 0,-1 1-1,1-1 1,0 1 0,-1-1 0,1 1-1,0-1 1,1 1 0,27 3 120,-20-5-91,-1-1-1,0 1 1,0-1 0,0-1-1,9-3 1,-5 0-31,1-1 0,-1-1 0,-1 0 0,19-15 0,-25 18 0,0 0 0,1-1 0,-1 1 0,-1-1 0,1 0 0,-1 0 0,0-1 0,-1 1 0,0-1 0,4-10 0,-6 17 0,-1-1 0,0 1 0,0 0 0,0 0 0,0-1 0,0 1 0,0 0 0,0 0 0,0-1 0,1 1 0,-1 0 0,0 0 0,0-1 0,0 1 0,0 0 0,0 0 0,-1-1 0,1 1 0,0 0 0,0 0 0,0-1 0,0 1 0,0 0 0,0 0 0,0-1 0,0 1 0,0 0 0,-1 0 0,1-1 0,0 1 0,0 0 0,0 0 0,-1 0 0,1 0 0,0-1 0,0 1 0,0 0 0,-1 0 0,-11 3 0,-11 12 0,-13 24 4,33-36-6,1 0 1,-1 0-1,1 1 0,0-1 1,0 0-1,1 1 0,-1-1 1,1 1-1,-1 0 0,1-1 1,-1 8-1,9-10-2,-1 0 1,0-1-1,1 1 1,-1-1-1,13-2 1,10-3-286,1-1 1,-1-1 0,49-20 0,-73 26 218,35-20-1080,-38 20 675,-1 0 0,1 0 0,-1-1 1,0 1-1,0 0 0,1-1 0,-1 1 0,0-1 0,0 1 0,0-1 0,-1 1 0,1-1 0,1-2 0,-1-12-6033</inkml:trace>
</inkml:ink>
</file>

<file path=ppt/ink/ink6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7.859"/>
    </inkml:context>
    <inkml:brush xml:id="br0">
      <inkml:brushProperty name="width" value="0.025" units="cm"/>
      <inkml:brushProperty name="height" value="0.025" units="cm"/>
    </inkml:brush>
  </inkml:definitions>
  <inkml:trace contextRef="#ctx0" brushRef="#br0">1 1 22069,'0'0'5958</inkml:trace>
</inkml:ink>
</file>

<file path=ppt/ink/ink6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8.401"/>
    </inkml:context>
    <inkml:brush xml:id="br0">
      <inkml:brushProperty name="width" value="0.025" units="cm"/>
      <inkml:brushProperty name="height" value="0.025" units="cm"/>
    </inkml:brush>
  </inkml:definitions>
  <inkml:trace contextRef="#ctx0" brushRef="#br0">71 0 19538,'0'0'1842,"0"10"-694,-5 73 2498,-26 137 0,5-52-2733,17-89 384,23-111-722,-6 17-466,26-60-97,-4 5-176,3 1 0,55-83-1,-83 145 61,0 0 0,1 1 0,-1-1 0,2 1 0,7-6 0,-13 10 62,1 1 0,0 0 0,0-1 0,0 1 0,0 0 0,0 0-1,0 0 1,0 0 0,0 0 0,1 1 0,-1-1 0,0 1 0,1-1 0,-1 1 0,0 0 0,1 0 0,-1 0 0,0 0 0,0 0 0,1 1 0,-1-1 0,0 1 0,4 1 0,-5-2 35,0 1 0,0-1 1,0 1-1,-1 0 1,1 0-1,0-1 0,-1 1 1,1 0-1,-1 0 1,1 0-1,-1-1 0,1 1 1,-1 0-1,1 0 1,-1 0-1,0 0 0,0 0 1,1 0-1,-1 0 0,0 0 1,0 0-1,0 0 1,0 0-1,0 0 0,0 0 1,-1 0-1,1 0 1,0 0-1,0 0 0,-1 0 1,1 0-1,-1 1 1,0 2 11,-1-1 1,1 1 0,-1-1 0,0 0 0,0 0 0,0 0-1,0 0 1,-3 3 0,-12 9 253,-1-2 1,0 0-1,-1-1 0,0 0 0,-1-2 0,-1 0 1,1-2-1,-36 11 0,42-19-956,26-9-1044,26-11-2788,36-6-7348,-33 15-957</inkml:trace>
</inkml:ink>
</file>

<file path=ppt/ink/ink6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8.777"/>
    </inkml:context>
    <inkml:brush xml:id="br0">
      <inkml:brushProperty name="width" value="0.025" units="cm"/>
      <inkml:brushProperty name="height" value="0.025" units="cm"/>
    </inkml:brush>
  </inkml:definitions>
  <inkml:trace contextRef="#ctx0" brushRef="#br0">0 132 17168,'0'0'15423,"9"-4"-15263,7-4-157,-2-1 0,1 0 1,-1 0-1,18-18 0,-32 27-3,0 0 0,0 0 0,0 0 0,0 0 0,0 0 0,1 0 0,-1 0 0,0 0 0,0 0 0,0 0 0,0-1 0,0 1 0,0 0 0,0 0 0,1 0 0,-1 0 0,0 0 0,0 0 0,0 0 0,0 0 0,0 0 0,0 0 0,1 0 0,-1 0 0,0 0 0,0 0 0,0 0 0,0 0 0,0 0 0,0 0 0,1 0 0,-1 0 0,0 1 0,0-1 0,0 0 0,0 0 0,0 0 0,0 0 0,0 0 0,0 0 0,1 0 0,-1 0 0,0 0 0,0 0 0,0 1 0,0-1 0,0 0 0,0 0 0,0 0 0,0 0 0,0 0 0,0 0 0,0 1 0,0-1 0,0 0 0,0 0 0,0 0 0,0 0 0,0 0 0,0 0 0,0 1 0,0-1 0,0 0 0,0 0 0,0 0 0,0 0 0,0 0 0,0 19 0,-6 16 0,-5 7 0,15-44 0,0 0 0,0 0 0,-1 0 0,1 0 0,-1-1 0,0 0 0,0 1 0,4-5 0,5-6 0,2 0 0,-1-1 0,-1 0 0,0 0 0,-1-1 0,17-32 0,-27 46-58,-1 1-1,1-1 1,0 0 0,0 0-1,-1 1 1,1-1 0,0 0-1,0 1 1,0-1 0,-1 1-1,1-1 1,0 1 0,0 0-1,0-1 1,0 1-1,0 0 1,0-1 0,0 1-1,0 0 1,0 0 0,0 0-1,0 0 1,0 0 0,0 0-1,2 1 1,32 5-3276,-23-3 1683,16 0-4745,6-3-6651</inkml:trace>
</inkml:ink>
</file>

<file path=ppt/ink/ink6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9.893"/>
    </inkml:context>
    <inkml:brush xml:id="br0">
      <inkml:brushProperty name="width" value="0.025" units="cm"/>
      <inkml:brushProperty name="height" value="0.025" units="cm"/>
    </inkml:brush>
  </inkml:definitions>
  <inkml:trace contextRef="#ctx0" brushRef="#br0">145 72 10826,'9'-7'3844,"-1"-1"-2655,34-30 2954,-11 20 2931,-31 35-4970,-5-4-1939,1-1-1,-2 0 1,0 0 0,0 0 0,-15 19 0,-48 55 178,51-65-330,-16 17 36,19-22-26,0 1 0,-20 31-1,35-48-45,0 0-1,0 0 0,0 0 0,0 0 0,0-1 0,0 1 1,0 0-1,0 0 0,0 0 0,0 0 0,1 0 1,-1 0-1,0 0 0,0 0 0,0 0 0,0 0 1,0 0-1,0 0 0,0 0 0,0 0 0,0 0 0,0 0 1,1 0-1,-1 0 0,0 0 0,0 0 0,0 0 1,0 0-1,0 0 0,0 1 0,0-1 0,0 0 1,0 0-1,0 0 0,0 0 0,1 0 0,-1 0 0,0 0 1,0 0-1,0 0 0,0 0 0,0 0 0,0 0 1,0 0-1,0 0 0,0 1 0,0-1 0,0 0 1,0 0-1,0 0 0,0 0 0,0 0 0,0 0 0,0 0 1,0 0-1,0 0 0,0 0 0,0 1 0,0-1 1,14-7-707,14-12-437,7-13-1242,-1-2 1,53-70 0,1-22 5319,-87 124-1736,-1 7-1107,-2 0 0,1-1 1,0 1-1,-1 0 1,0 0-1,0-1 0,-1 1 1,1-1-1,-4 5 0,-6 13-25,-54 144 421,59-144 40,0 1 0,2-1 0,0 1 0,-2 38 0,6-94 540,0 18-871,1 0 1,0-1-1,1 1 1,1 0-1,4-21 0,-5 33-175,0-1 0,0 1 0,1 0-1,-1 0 1,1 0 0,-1 0 0,1 0 0,0 0-1,1 0 1,-1 1 0,0-1 0,1 1-1,-1-1 1,1 1 0,0 0 0,0 0 0,-1 0-1,1 1 1,1-1 0,-1 1 0,0-1-1,0 1 1,1 0 0,-1 0 0,0 1 0,1-1-1,-1 1 1,1-1 0,3 1 0,8-1-44,1 1 1,-1 0 0,0 1 0,0 1 0,0 0 0,0 1 0,0 1 0,-1 0-1,1 1 1,24 12 0,-38-16 38,1 0-1,-1 0 0,1 0 1,-1 0-1,0 0 1,1 1-1,-1-1 0,0 0 1,0 1-1,0-1 0,0 1 1,0-1-1,0 1 1,0 0-1,-1-1 0,1 1 1,-1 0-1,1 0 1,-1 0-1,1 2 0,-4 38 858,1-15-211,21-27-409,-8-4-153,1 0 0,0-1 0,-1 0-1,0 0 1,0-2 0,0 1 0,9-9 0,-12 8-128,0 1 1,1 0 0,-1 1-1,1 0 1,0 0 0,1 1-1,-1 0 1,1 1 0,0 0-1,0 0 1,16-1 0,-25 7 11,0 1 0,0-1 1,0 1-1,-1-1 0,1 1 0,-1 0 1,0-1-1,0 1 0,-1-1 1,1 1-1,-2 5 0,-8 15-516,0-3-2153,8-7-2826,13-26-4070,-5 6 6839,9-11-5814</inkml:trace>
</inkml:ink>
</file>

<file path=ppt/ink/ink6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0.269"/>
    </inkml:context>
    <inkml:brush xml:id="br0">
      <inkml:brushProperty name="width" value="0.025" units="cm"/>
      <inkml:brushProperty name="height" value="0.025" units="cm"/>
    </inkml:brush>
  </inkml:definitions>
  <inkml:trace contextRef="#ctx0" brushRef="#br0">20 1 5830,'0'0'20275,"0"9"-19224,-20 99 2035,20-107-3073,0-1 1,0 0-1,0 1 0,0-1 1,0 1-1,0-1 1,0 1-1,1-1 0,-1 0 1,0 1-1,0-1 1,0 1-1,0-1 0,1 0 1,-1 1-1,0-1 0,0 0 1,1 1-1,-1-1 1,0 0-1,0 1 0,1-1 1,-1 0-1,0 1 1,1-1-1,-1 0 0,1 0 1,-1 0-1,0 1 0,1-1 1,-1 0-1,1 0 1,-1 0-1,0 0 0,1 0 1,0 0-1,22-3 393,20-16-47,5-11-366,-31 19-229,-1 0 1,1 1-1,1 1 1,0 1-1,25-8 1,-42 16 221,-1 0-1,0 0 1,1 0 0,-1 0 0,0 0-1,1 1 1,-1-1 0,0 0 0,1 0-1,-1 1 1,0-1 0,0 0 0,1 0-1,-1 1 1,0-1 0,0 0 0,0 1-1,1-1 1,-1 0 0,0 1 0,0-1-1,0 1 1,0-1 0,0 0 0,0 1-1,0-1 1,0 0 0,0 1 0,0-1-1,0 1 1,0-1 0,0 0 0,0 1 0,0-1-1,0 0 1,0 1 0,0-1 0,0 1-1,0-1 1,-1 0 0,1 1 0,0-1-1,0 0 1,0 1 0,-1-1 0,1 0-1,0 0 1,-1 1 0,1-1 0,0 0-1,-11 22 5,-5-1-11,10-15-15,1 1 0,-1 0 0,1 1 0,1-1 1,-1 1-1,-3 10 0,9-17-470,0-1 1,0 0-1,0 1 0,0-1 1,0 0-1,0 0 0,0 0 1,0 0-1,-1 0 0,1 0 1,0 0-1,0 0 0,0 0 1,0 0-1,0-1 0,0 1 1,1-1-1,15-10-8094</inkml:trace>
</inkml:ink>
</file>

<file path=ppt/ink/ink6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0.644"/>
    </inkml:context>
    <inkml:brush xml:id="br0">
      <inkml:brushProperty name="width" value="0.025" units="cm"/>
      <inkml:brushProperty name="height" value="0.025" units="cm"/>
    </inkml:brush>
  </inkml:definitions>
  <inkml:trace contextRef="#ctx0" brushRef="#br0">118 50 10698,'0'0'19170,"-11"-1"-18860,8 0-281,-1 1-1,0-1 1,0 1 0,0 0 0,0 0 0,0 1-1,0-1 1,0 1 0,0 0 0,0 0 0,1 0-1,-1 1 1,0-1 0,1 1 0,-1 0 0,1 0-1,0 0 1,-1 0 0,1 1 0,0 0 0,0-1-1,1 1 1,-1 0 0,1 0 0,-1 0 0,1 1-1,0-1 1,0 0 0,0 1 0,1 0 0,-1-1-1,1 1 1,0 0 0,0 0 0,0-1 0,0 1-1,0 7 1,2-10-14,-1 0-1,1 0 0,0-1 0,-1 1 1,1 0-1,-1 0 0,1-1 1,0 1-1,0-1 0,-1 1 1,1 0-1,0-1 0,0 1 1,0-1-1,0 0 0,0 1 0,-1-1 1,1 0-1,0 1 0,0-1 1,0 0-1,0 0 0,0 0 1,0 0-1,0 0 0,0 0 1,0 0-1,0 0 0,0 0 0,2-1 1,34-5 449,-21-1-545,1-1 0,-2 0 0,1-2 0,-1 0 0,-1 0 0,0-1-1,0-1 1,-1-1 0,0 0 0,18-25 0,-60 73-882,-15 20 963,42-51-36,0 1 0,0-1 1,0 0-1,0 1 0,1-1 1,-1 1-1,1 0 1,0-1-1,1 1 0,-1 0 1,1 0-1,0-1 0,1 6 1,-1-9-140,1 0 0,-1 0 1,1 0-1,0 0 1,-1 0-1,1 0 1,0-1-1,0 1 1,-1 0-1,1 0 0,0-1 1,0 1-1,0-1 1,0 1-1,0-1 1,0 1-1,0-1 0,0 0 1,0 1-1,0-1 1,1 0-1,-1 0 1,0 0-1,0 0 1,0 0-1,0 0 0,0 0 1,2 0-1,34-5-4857,-11-10-200,0-4-4398</inkml:trace>
</inkml:ink>
</file>

<file path=ppt/ink/ink6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1.248"/>
    </inkml:context>
    <inkml:brush xml:id="br0">
      <inkml:brushProperty name="width" value="0.025" units="cm"/>
      <inkml:brushProperty name="height" value="0.025" units="cm"/>
    </inkml:brush>
  </inkml:definitions>
  <inkml:trace contextRef="#ctx0" brushRef="#br0">131 0 9385,'0'0'12561,"-9"8"-11792,-3 4-393,0 1 0,1 0 0,1 0 1,0 1-1,0 0 0,2 1 0,0 0 0,0 0 0,2 1 1,0 0-1,0 0 0,2 1 0,0-1 0,-2 20 0,6-34-338,0 0-1,0 0 0,0 0 0,0 0 0,1 0 0,-1 0 0,0 0 0,1 0 0,0-1 0,-1 1 0,1 0 0,0 0 1,0 0-1,0-1 0,0 1 0,0 0 0,1-1 0,-1 1 0,0-1 0,1 0 0,2 3 0,-1-2 6,1 0 0,-1-1 0,1 1 0,-1-1 0,1 0 0,-1 0 0,1-1-1,-1 1 1,1 0 0,0-1 0,4 0 0,3-1-109,0 0 0,0 0-1,0-1 1,0 0 0,0-1 0,0-1-1,12-5 1,95-62-41,-124 94 1808,6-23-1674,0 1 0,-1 0 0,1 0 1,0-1-1,0 1 0,0 0 0,0 0 0,-1 0 0,1-1 0,0 1 0,0 0 0,1 0 0,-1 0 0,0-1 0,0 1 1,0 0-1,0 0 0,1 0 0,-1-1 0,0 1 0,1 0 0,-1-1 0,0 1 0,1 0 0,-1-1 0,1 1 0,-1 0 1,1-1-1,0 1 0,-1-1 0,1 1 0,0 0 0,15-1-19,0-1 1,0 0-1,-1-1 1,1-1-1,-1 0 1,26-9-1,42-8-1199,-83 20 1201,0-1 0,1 1 0,-1 0-1,1 0 1,-1 0 0,1 0 0,-1 0 0,0 0-1,1 0 1,-1 1 0,1-1 0,-1 0 0,1 0-1,-1 0 1,0 0 0,1 0 0,-1 1 0,1-1-1,-1 0 1,0 0 0,1 1 0,-1-1 0,0 0-1,0 1 1,1-1 0,-1 0 0,0 1 0,1-1-1,-1 0 1,0 1 0,0-1 0,0 0-1,0 1 1,1-1 0,-1 1 0,0-1 0,0 0-1,0 1 1,0-1 0,0 1 0,0-1 0,0 1-1,0-1 1,0 0 0,0 1 0,0-1 0,0 1-1,0-1 1,-1 1 0,1-1 0,0 0 0,0 1-1,0-1 1,0 1 0,-1-1 0,1 0 0,0 1-1,-1-1 1,1 0 0,-1 1 0,-20 37 634,9-18-364,11-19-274,1 0 0,-1 0 0,1 1 1,-1-1-1,1 0 0,0 0 1,-1 0-1,1 0 0,0 0 0,0 1 1,0-1-1,0 0 0,0 0 0,0 0 1,0 0-1,0 1 0,0-1 0,1 0 1,-1 0-1,1 0 0,-1 0 1,0 0-1,1 0 0,0 0 0,-1 0 1,1 0-1,0 0 0,1 2 0,0-2 12,0 0-1,0 0 1,0-1-1,0 1 1,0 0-1,0-1 0,1 1 1,-1-1-1,0 0 1,0 0-1,1 1 1,-1-2-1,4 1 0,7-2 45,0-1-1,0 0 0,0 0 0,15-8 0,30-19-751,-45 22 406,1 0 1,0 1-1,1 1 0,20-7 0,-34 13 277,-1 0-1,0 0 0,0 0 0,0 0 0,0 0 1,0 0-1,1 0 0,-1 0 0,0 0 1,0 1-1,0-1 0,0 0 0,0 0 1,1 0-1,-1 0 0,0 0 0,0 0 0,0 0 1,0 0-1,0 0 0,0 1 0,0-1 1,0 0-1,1 0 0,-1 0 0,0 0 0,0 0 1,0 1-1,0-1 0,0 0 0,0 0 1,0 0-1,0 0 0,0 0 0,0 1 0,0-1 1,0 0-1,0 0 0,0 0 0,0 0 1,0 0-1,0 1 0,0-1 0,0 0 1,0 0-1,0 0 0,0 0 0,-1 0 0,1 1 1,0-1-1,0 0 0,0 0 0,0 0 1,0 0-1,0 0 0,0 0 0,0 0 0,-1 0 1,1 1-1,0-1 0,-9 18 258,-4 15-768,42-32-12609,-11-5 790</inkml:trace>
</inkml:ink>
</file>

<file path=ppt/ink/ink6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1.574"/>
    </inkml:context>
    <inkml:brush xml:id="br0">
      <inkml:brushProperty name="width" value="0.025" units="cm"/>
      <inkml:brushProperty name="height" value="0.025" units="cm"/>
    </inkml:brush>
  </inkml:definitions>
  <inkml:trace contextRef="#ctx0" brushRef="#br0">1 33 14894,'0'0'8659,"9"6"-7084,-2-2-1307,0 0 1,0 0-1,0-1 0,0 0 1,1 0-1,-1-1 0,1 0 1,-1 0-1,1-1 1,14 1-1,-19-2-192,8 1 294,0-2-1,0 0 1,21-4-1,-30 5-339,0 0 0,0-1-1,-1 1 1,1-1 0,0 1 0,-1-1-1,1 0 1,0 1 0,-1-1 0,1 0-1,-1 0 1,1 0 0,-1 0 0,0-1-1,0 1 1,1 0 0,-1-1 0,0 1-1,0 0 1,0-1 0,0 0 0,0 1-1,-1-1 1,1 1 0,0-1-1,-1 0 1,1 1 0,-1-1 0,0 0-1,1 0 1,-1 1 0,0-5 0,-1 5-28,0-1 0,0 1 0,0 0 1,0 0-1,0-1 0,0 1 0,0 0 1,0 0-1,0 0 0,-1 0 0,1 0 1,0 0-1,-1 0 0,1 1 0,-1-1 1,1 0-1,-1 1 0,1-1 0,-1 1 1,1 0-1,-1-1 0,1 1 0,-1 0 1,0 0-1,1 0 0,-1 0 0,-2 1 1,-47 2 14,46-1 24,1 0 0,-1 1 1,0-1-1,1 1 0,-1 0 0,1 0 1,0 0-1,0 0 0,0 1 1,1 0-1,-1 0 0,1 0 0,0 0 1,0 0-1,-3 6 0,5-8-31,0-1-1,0 1 0,0 0 1,0 0-1,0 0 1,1 0-1,-1 0 0,1 0 1,-1 0-1,1 0 0,0 0 1,0 0-1,-1 0 1,2 0-1,-1 0 0,0 0 1,0 0-1,1 0 0,-1 0 1,1 0-1,-1 0 1,1 0-1,0 0 0,0-1 1,0 1-1,0 0 0,0 0 1,0-1-1,1 1 1,-1-1-1,0 1 0,1-1 1,-1 1-1,1-1 0,0 0 1,-1 0-1,1 0 1,0 0-1,3 2 0,5 1-539,-1-1 0,1 1 0,0-2 0,0 1 0,0-1 0,13 0 0,33 0-6287</inkml:trace>
</inkml:ink>
</file>

<file path=ppt/ink/ink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5.105"/>
    </inkml:context>
    <inkml:brush xml:id="br0">
      <inkml:brushProperty name="width" value="0.025" units="cm"/>
      <inkml:brushProperty name="height" value="0.025" units="cm"/>
    </inkml:brush>
  </inkml:definitions>
  <inkml:trace contextRef="#ctx0" brushRef="#br0">16 0 11723,'0'0'12492,"-16"53"-11147,16-50-736,0 0-513</inkml:trace>
</inkml:ink>
</file>

<file path=ppt/ink/ink6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3.044"/>
    </inkml:context>
    <inkml:brush xml:id="br0">
      <inkml:brushProperty name="width" value="0.025" units="cm"/>
      <inkml:brushProperty name="height" value="0.025" units="cm"/>
    </inkml:brush>
  </inkml:definitions>
  <inkml:trace contextRef="#ctx0" brushRef="#br0">0 46 14862,'0'0'5077,"8"-8"-2573,26-23-481,-34 31-1971,0-1 1,0 1-1,0 0 1,0-1-1,1 1 0,-1 0 1,0-1-1,0 1 1,0 0-1,1 0 1,-1-1-1,0 1 0,0 0 1,1 0-1,-1-1 1,0 1-1,0 0 1,1 0-1,-1 0 0,0 0 1,1-1-1,-1 1 1,0 0-1,1 0 1,-1 0-1,0 0 0,1 0 1,-1 0-1,0 0 1,1 0-1,-1 0 1,0 0-1,1 0 1,-1 0-1,0 0 0,1 0 1,-1 0-1,0 0 1,1 1-1,-1-1 1,0 0-1,1 0 0,-1 0 1,0 0-1,0 1 1,1-1-1,-1 0 1,0 0-1,0 1 0,1-1 1,-1 0-1,0 0 1,0 1-1,0-1 1,1 0-1,-1 1 0,0 16 112,0-16 15,-1 12 198,0 0-1,-1-1 1,-7 24 0,6-24-139,0 1 1,0-1-1,-1 24 1,5-35-221,0 0 0,-1 0-1,1-1 1,-1 1 0,1 0 0,0 0-1,0-1 1,-1 1 0,1-1 0,0 1 0,0-1-1,0 1 1,0-1 0,0 1 0,0-1 0,0 0-1,0 1 1,0-1 0,0 0 0,0 0 0,0 0-1,0 0 1,0 0 0,0 0 0,0 0 0,0 0-1,0 0 1,0 0 0,0 0 0,0-1-1,0 1 1,-1 0 0,3-1 0,37-10 370,-27 5-356,-1-1 0,1 0 0,-2-1 0,1 0 0,-1-1 0,0-1 0,-1 1 0,0-2 0,0 1 0,-1-1 0,9-15 0,-17 39-349,-6 12 469,2-16-72,0 0 1,1 0 0,0 0-1,0 1 1,1-1 0,1 0-1,-1 1 1,2 12 0,0-21-70,0 0-1,0 1 1,-1-1 0,1 0-1,0 1 1,0-1 0,0 0 0,0 0-1,0 0 1,1 0 0,-1 0-1,0 0 1,0 0 0,1 0 0,-1-1-1,1 1 1,-1 0 0,0-1-1,1 1 1,-1-1 0,1 0 0,-1 1-1,1-1 1,0 0 0,-1 0-1,1 0 1,-1 0 0,1 0 0,-1 0-1,1 0 1,-1-1 0,4 0-1,3 0 27,-1-1-1,1 1 0,0-1 1,0-1-1,7-3 0,-2-2-36,0 0 0,0-1 0,-1 0 0,0-1 0,-1-1 0,0 1 0,0-2 0,-1 0 0,-1 0 0,0 0 0,11-22 0,-35 70 0,-10 42 0,23-68-1717,0 11-7766,8-32 3226</inkml:trace>
</inkml:ink>
</file>

<file path=ppt/ink/ink6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3.376"/>
    </inkml:context>
    <inkml:brush xml:id="br0">
      <inkml:brushProperty name="width" value="0.025" units="cm"/>
      <inkml:brushProperty name="height" value="0.025" units="cm"/>
    </inkml:brush>
  </inkml:definitions>
  <inkml:trace contextRef="#ctx0" brushRef="#br0">1 1 16496,'0'0'2082,"23"64"-2050,-9-39-673,5-2-1857,4-3-2211</inkml:trace>
</inkml:ink>
</file>

<file path=ppt/ink/ink6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3.749"/>
    </inkml:context>
    <inkml:brush xml:id="br0">
      <inkml:brushProperty name="width" value="0.025" units="cm"/>
      <inkml:brushProperty name="height" value="0.025" units="cm"/>
    </inkml:brush>
  </inkml:definitions>
  <inkml:trace contextRef="#ctx0" brushRef="#br0">85 274 13164,'0'0'9871,"-10"9"-9091,7-7-774,-7 7 301,-1 1-1,1 0 1,-10 15 0,17-23-200,1 0 0,1 0 0,-1 1 1,0-1-1,0 1 0,1 0 0,0-1 0,-1 1 0,1 0 1,0 0-1,1 0 0,-1 0 0,0 0 0,1 0 0,-1 0 1,1 0-1,0 0 0,0 0 0,0 0 0,1 0 0,-1 0 1,1 0-1,-1 0 0,1-1 0,3 7 0,-3-8-76,1 0-1,-1 1 0,1-1 1,0 0-1,-1 0 0,1-1 0,0 1 1,0 0-1,0-1 0,0 1 1,0-1-1,0 1 0,-1-1 0,1 0 1,0 0-1,0 0 0,0 0 1,0 0-1,3-1 0,1 1 90,-1-1 0,0 1 1,1-1-1,-1-1 0,0 1 0,8-4 0,-3-1-49,-1-1 0,0 0 0,0-1 0,0 0 0,-1 0 0,0-1 0,-1 0 0,0 0-1,0-1 1,-1 0 0,6-13 0,-1 1-64,-1-1 0,-1-1 0,-1 1 0,6-30 0,-10 35-19,-1 0-1,1-35 1,-4 48-6,-1 0 0,1 1 1,-1-1-1,1 0 0,-2 1 0,1-1 0,-3-6 0,3 9 4,1 1 0,-1-1-1,0 1 1,0-1 0,0 1-1,0-1 1,0 1 0,-1 0 0,1 0-1,0 0 1,-1 0 0,1 0-1,0 0 1,-1 0 0,0 0-1,1 0 1,-1 1 0,1-1-1,-1 0 1,-2 0 0,-2 1-2,-1-1 0,1 1-1,0 0 1,0 1 0,0-1 0,0 1 0,0 0 0,0 1 0,0-1 0,0 1 0,0 1-1,1-1 1,-12 7 0,14-7 11,-1 0-1,1 0 1,0 1-1,-1-1 1,1 1-1,0 0 1,0 0-1,1 0 1,-1 0-1,1 1 0,-1-1 1,1 1-1,0-1 1,0 1-1,1 0 1,-1 0-1,1 0 1,0 0-1,0 0 1,0 0-1,0 7 1,1-9-22,1 1 0,-1-1 0,1 1 1,0-1-1,0 0 0,0 1 0,0-1 1,0 0-1,0 0 0,1 0 0,-1 1 1,1-1-1,-1-1 0,1 1 0,0 0 1,0 0-1,0-1 0,0 1 0,0-1 1,4 3-1,54 25-1295,-35-18 574,0 1-565,-11-6 398,1 1 0,-1 1 0,0 0 0,24 19 0,-35-25 959,-1 1 0,1 0-1,0 0 1,-1 0 0,0 0-1,1 0 1,-1 1 0,-1-1 0,1 1-1,0-1 1,-1 1 0,0 0-1,1-1 1,-2 1 0,1 0 0,0 0-1,-1 0 1,0 0 0,1 0-1,-2 0 1,1 0 0,0-1 0,-1 1-1,0 0 1,-1 4 0,7-24-6322,1-2-176</inkml:trace>
</inkml:ink>
</file>

<file path=ppt/ink/ink6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4.105"/>
    </inkml:context>
    <inkml:brush xml:id="br0">
      <inkml:brushProperty name="width" value="0.025" units="cm"/>
      <inkml:brushProperty name="height" value="0.025" units="cm"/>
    </inkml:brush>
  </inkml:definitions>
  <inkml:trace contextRef="#ctx0" brushRef="#br0">55 1 8616,'0'0'13768,"4"9"-13213,1 10-82,-1 0-1,-1 1 1,0-1-1,-1 39 1,-2-40-348,0 0 0,1-1 1,1 1-1,1 0 1,0 0-1,1-1 0,1 1 1,14 29-1,-4-28-2016,-14-18 1749,-1-1 1,0 0-1,0 0 0,1 0 0,-1 0 0,0 0 0,1 1 0,-1-1 0,0 0 0,0 0 0,1 0 0,-1 0 1,0 0-1,1 0 0,-1 0 0,0 0 0,0 0 0,1 0 0,-1 0 0,0 0 0,1 0 0,-1 0 1,0 0-1,1 0 0,-1 0 0,0-1 0,0 1 0,1 0 0,-1 0 0,0 0 0,0 0 0,1 0 0,-1-1 1,0 1-1,1 0 0,-1-2-177,0 0 0,1 1-1,-1-1 1,0 1 0,0-1 0,0 0 0,0 1 0,0-1 0,0 1 0,-1-1 0,1 0 0,0 1-1,-1-1 1,1 1 0,-1-1 0,0 1 0,1-1 0,-1 1 0,0 0 0,0-1 0,0 1 0,-1-2-1,-35-44-368,-9-13 3478,39 50-1576,1 0 1,-1 0-1,2-1 0,-1 0 1,2 0-1,-8-22 0,12 32-1116,1 0-1,-1 1 0,0-1 1,0 1-1,0-1 0,0 0 1,0 1-1,0-1 0,1 1 1,-1-1-1,0 1 0,0-1 1,1 1-1,-1-1 0,1 1 1,-1-1-1,0 1 0,1-1 1,-1 1-1,1-1 0,-1 1 1,1 0-1,-1-1 0,1 1 1,-1 0-1,1-1 0,-1 1 1,1 0-1,-1 0 0,1 0 1,0 0-1,-1-1 0,1 1 1,-1 0-1,1 0 0,0 0 1,-1 0-1,1 0 0,0 0 1,-1 1-1,1-1 0,-1 0 1,1 0-1,-1 0 0,1 0 1,0 1-1,0-1 0,34 9 426,9 6-432,46 15-1294,-30-15-6670,-37-11 1878</inkml:trace>
</inkml:ink>
</file>

<file path=ppt/ink/ink6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4.448"/>
    </inkml:context>
    <inkml:brush xml:id="br0">
      <inkml:brushProperty name="width" value="0.025" units="cm"/>
      <inkml:brushProperty name="height" value="0.025" units="cm"/>
    </inkml:brush>
  </inkml:definitions>
  <inkml:trace contextRef="#ctx0" brushRef="#br0">0 77 14542,'0'0'6598,"84"16"-2915,-11-14-704,25 0-1473,23-2-641,19 0 160,7 0 288,1 0-1057,-8-6-256,-14-3 0,-19-3 0,-19-5-1345,-14-6-2787,-10-7-7976</inkml:trace>
</inkml:ink>
</file>

<file path=ppt/ink/ink6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5.243"/>
    </inkml:context>
    <inkml:brush xml:id="br0">
      <inkml:brushProperty name="width" value="0.025" units="cm"/>
      <inkml:brushProperty name="height" value="0.025" units="cm"/>
    </inkml:brush>
  </inkml:definitions>
  <inkml:trace contextRef="#ctx0" brushRef="#br0">0 17 12268,'0'0'10794,"83"19"-9289,-16-19-384,12-10-929,9-1-127,-4 1-33,-11 6-1378,-15 4-2081,-25 0-1089,-20 4-2307</inkml:trace>
</inkml:ink>
</file>

<file path=ppt/ink/ink6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5.618"/>
    </inkml:context>
    <inkml:brush xml:id="br0">
      <inkml:brushProperty name="width" value="0.025" units="cm"/>
      <inkml:brushProperty name="height" value="0.025" units="cm"/>
    </inkml:brush>
  </inkml:definitions>
  <inkml:trace contextRef="#ctx0" brushRef="#br0">0 59 17392,'0'0'5061,"65"4"-3812,-16-6-31,7-5-386,10-2-575,1 1-225,-1-1-1570,-6-5-3138,-10 0-2307</inkml:trace>
</inkml:ink>
</file>

<file path=ppt/ink/ink6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5.960"/>
    </inkml:context>
    <inkml:brush xml:id="br0">
      <inkml:brushProperty name="width" value="0.025" units="cm"/>
      <inkml:brushProperty name="height" value="0.025" units="cm"/>
    </inkml:brush>
  </inkml:definitions>
  <inkml:trace contextRef="#ctx0" brushRef="#br0">154 0 16816,'0'0'4901,"-7"12"-3476,-21 40-822,27-49-572,1-1 0,-1 0-1,1 1 1,-1-1 0,1 1 0,0-1-1,0 1 1,0-1 0,0 1 0,1-1-1,-1 0 1,1 1 0,-1-1 0,1 1-1,0-1 1,0 0 0,0 0 0,0 1-1,0-1 1,1 0 0,-1 0 0,1 0-1,-1 0 1,1 0 0,2 2 0,5 4 87,0 0 1,0-1 0,19 11 0,-15-10-70,4 3-21,-8-6-3,1 1 1,-1 1-1,0-1 1,15 16-1,-23-21-51,0 1 0,0-1-1,0 0 1,0 1 0,0-1 0,0 1-1,0 0 1,0-1 0,0 1-1,-1 0 1,1-1 0,-1 1 0,1 0-1,-1 0 1,0-1 0,0 1-1,0 0 1,0 0 0,0-1 0,0 1-1,0 0 1,0 0 0,-1 0-1,1-1 1,-1 1 0,1 0 0,-1-1-1,0 1 1,1 0 0,-1-1 0,0 1-1,0-1 1,0 1 0,-1-1-1,1 0 1,0 1 0,-2 0 0,-25 21-1353,0-1 0,-2-2 0,-1-1 1,0-1-1,-36 14 0,49-24 325,-27 14-2538</inkml:trace>
</inkml:ink>
</file>

<file path=ppt/ink/ink6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7.179"/>
    </inkml:context>
    <inkml:brush xml:id="br0">
      <inkml:brushProperty name="width" value="0.025" units="cm"/>
      <inkml:brushProperty name="height" value="0.025" units="cm"/>
    </inkml:brush>
  </inkml:definitions>
  <inkml:trace contextRef="#ctx0" brushRef="#br0">205 350 12876,'0'0'16496,"-9"5"-16470,-24 16-15,62-51-17,-24 24-108,1-1 0,-1 1-1,1 0 1,0 0-1,0 1 1,1 0-1,0 0 1,13-7 0,-19 12 96,-1-1 0,0 1 1,1 0-1,-1 0 0,0 0 1,0 0-1,1 1 1,-1-1-1,0 0 0,1 0 1,-1 0-1,0 0 0,1 0 1,-1 0-1,0 0 1,0 0-1,1 1 0,-1-1 1,0 0-1,0 0 1,1 0-1,-1 1 0,0-1 1,0 0-1,0 0 0,1 1 1,-1-1-1,0 0 1,0 0-1,0 1 0,0-1 1,0 0-1,1 1 0,-1-1 1,0 0-1,0 0 1,0 1-1,0-1 0,0 0 1,0 1-1,0-1 1,0 1-1,0 18-554,0-13 487,-1 41 164,-1 0 0,-3-1 0,-1 1 0,-15 49 0,17-78 149,-1 0 0,-2 0 0,1-1 0,-2 0 0,0 0 0,-2-1 0,1 0 0,-2 0 0,0-1 0,-1-1 0,0 0 0,-1 0 0,-19 14 0,26-24-211,0 0 0,0-1 0,0 0 0,-1 0 0,-8 2 0,14-4-33,0 0 0,0-1 0,0 1 0,0-1 0,0 0 0,0 1 0,-1-1 0,1 0 0,0 0 0,0 0 0,0 0 0,0 0 0,0 0 0,0 0 0,-1 0 0,1 0 0,0 0 0,0 0 0,0-1 0,0 1 0,0-1 0,0 1 0,0-1 0,0 1 0,0-1-1,0 1 1,0-1 0,0 0 0,0 1 0,1-1 0,-1 0 0,0 0 0,0 0 0,1 0 0,-1 0 0,1 0 0,-1 0 0,1 0 0,-1 0 0,0-1 0,0-7-61,1 1 1,0-1-1,0 1 0,1-1 1,0 1-1,1 0 0,0-1 1,0 1-1,0 0 0,1 0 1,1 0-1,-1 1 1,1-1-1,9-12 0,7-9-32,2 1 1,29-29-1,-45 50 64,180-171-61,-13 15 372,-153 143 221,-20 20-478,0 0 0,0 0 0,0 0 0,0 0 0,0 0 0,0 0 0,0 0 0,0 1 0,0-1 0,0 0 0,0 0 1,0 0-1,0 0 0,0 0 0,0 0 0,0 0 0,0 0 0,0 0 0,0 0 0,0 0 0,0 1 0,0-1 0,1 0 0,-1 0 0,0 0 0,0 0 0,0 0 1,0 0-1,0 0 0,0 0 0,0 0 0,0 0 0,0 0 0,0 0 0,0 0 0,1 0 0,-29 40 261,9-12-359,8-11 99,-34 60-5,41-69 54,1-1-1,0 1 0,0 0 0,0 0 1,1 0-1,0 1 0,1-1 0,-1 10 1,2-18-49,0 1 0,0-1 0,0 1 0,0-1 0,0 1 1,1-1-1,-1 1 0,0-1 0,0 1 0,0-1 0,1 0 1,-1 1-1,0-1 0,0 1 0,1-1 0,-1 0 1,0 1-1,1-1 0,-1 1 0,1-1 0,-1 0 0,0 0 1,1 1-1,-1-1 0,1 0 0,-1 0 0,1 1 0,-1-1 1,1 0-1,-1 0 0,1 0 0,0 0 0,24-1 224,23-15 56,-30 7-320,-1-2 1,0 0-1,0-1 1,-1-1-1,-1 0 1,0-1-1,-1-1 0,-1 0 1,0-1-1,-1 0 1,-1-1-1,19-36 1,-25 32-283,-5 21 303,0 0-1,0 0 0,0 0 1,0 0-1,0 0 1,0 0-1,0-1 0,0 1 1,0 0-1,0 0 0,0 0 1,0 0-1,0 0 0,0 0 1,-1 0-1,1 0 0,0-1 1,0 1-1,0 0 1,0 0-1,0 0 0,0 0 1,0 0-1,0 0 0,-1 0 1,1 0-1,0 0 0,0 0 1,0 0-1,0 0 1,0 0-1,0 0 0,0 0 1,-1 0-1,1 0 0,0 0 1,0 0-1,0 0 0,0 0 1,0 0-1,0 0 0,-1 0 1,1 0-1,0 0 1,0 0-1,0 0 0,0 0 1,0 0-1,0 0 0,0 0 1,0 0-1,-1 0 0,1 0 1,0 1-1,0-1 1,0 0-1,0 0 0,0 0 1,0 0-1,0 0 0,0 0 1,-21 30-502,20-29 508,-19 50-64,19-48 64,0 0 1,0-1 0,0 1-1,1 0 1,-1 0 0,1 0 0,-1 0-1,1 0 1,0 0 0,0 0-1,1 0 1,-1 0 0,1 0-1,-1 0 1,3 4 0,-2-6 8,0 0 0,0 0 0,0-1 0,1 1 0,-1 0 0,0-1 0,0 0 1,1 1-1,-1-1 0,0 0 0,1 1 0,-1-1 0,1 0 0,-1 0 0,0 0 0,1 0 0,-1 0 0,0-1 0,1 1 0,-1 0 1,2-1-1,30-9 244,-7-3-203,-2-2 0,0-1 0,0 0 0,-1-2 0,-2 0 0,0-2 0,0 0 0,-2-2 0,26-36 0,-37 48-76,-1-1 0,0 0 1,0 0-1,-1-1 0,-1 0 0,0 0 0,-1 0 0,0 0 1,4-22-1,-8 33 20,0 1 0,0 0 0,0 0 0,0-1 0,0 1 1,0 0-1,0-1 0,1 1 0,-1 0 0,0-1 0,-1 1 0,1 0 1,0 0-1,0-1 0,0 1 0,0 0 0,0-1 0,0 1 0,0 0 1,0-1-1,0 1 0,-1 0 0,1 0 0,0-1 0,0 1 0,0 0 1,-1 0-1,1-1 0,0 1 0,0 0 0,0 0 0,-1 0 0,1-1 0,0 1 1,-1 0-1,1 0 0,0 0 0,0 0 0,-1 0 0,1 0 0,0 0 1,-1 0-1,1 0 0,0-1 0,-1 1 0,1 0 0,0 0 0,0 1 1,-1-1-1,1 0 0,0 0 0,-1 0 0,1 0 0,0 0 0,-1 0 1,1 0-1,0 0 0,0 1 0,-1-1 0,1 0 0,0 0 0,0 0 1,-1 0-1,1 1 0,0-1 0,0 0 0,-1 1 0,-18 16-371,0 6 350,1 2 0,1 0 0,1 1 0,-13 28 0,22-39 28,0 0 0,1 1 1,1 0-1,0 1 1,1-1-1,1 1 0,0-1 1,0 32-1,3-47 9,1 1 0,-1 0 0,0 0 0,1 0 0,-1 0 0,1 0 0,-1 0 0,1 0 0,0 0 0,0-1 0,0 1 0,0 0 0,0-1 0,0 1 0,0 0 0,1-1 0,-1 0 0,1 1 0,-1-1-1,1 0 1,-1 0 0,1 1 0,0-1 0,0-1 0,-1 1 0,1 0 0,0 0 0,0-1 0,0 1 0,0-1 0,0 1 0,0-1 0,0 0 0,0 0 0,0 0 0,0 0 0,0 0 0,0 0 0,2-1 0,4 0 34,1 0-1,-1-1 1,1 0 0,-1 0 0,0-1 0,0 0-1,0 0 1,7-5 0,6-5-1,-2-1-1,0-1 1,0 0-1,-2-2 1,0 0-1,18-23 1,-24 26-5,-1 0 0,0-1-1,-1 0 1,0-1 0,-2 0 0,1 0-1,-2 0 1,-1-1 0,5-19 0,-10 36-42,0-1 0,1 1 1,-1 0-1,0-1 1,0 1-1,0-1 1,1 1-1,-1-1 1,0 1-1,0 0 0,0-1 1,0 1-1,0-1 1,0 1-1,0-1 1,0 1-1,0-1 0,0 1 1,0 0-1,0-1 1,0 1-1,0-1 1,0 1-1,-1-1 1,1 1-1,0-1 0,0 1 1,0 0-1,-1-1 1,1 1-1,0 0 1,-1-1-1,1 1 1,0 0-1,-1-1 0,-12 14-164,-12 29 50,14-16 139,1 0 0,1 0 0,1 1 1,2 0-1,0 0 0,2 0 0,1 1 0,1 0 0,2 37 1,8-41-200,-4-22-475,-6-16 195,-3-6 252,-1 0 0,-2 0 0,-15-31 0,15 37 397,1 0 0,1 0 0,0-1-1,1 0 1,1 0 0,0 0 0,1-1 0,-1-17-1,4 32-158,0 1 0,1-1 0,-1 0-1,0 1 1,0-1 0,1 0 0,-1 1-1,0-1 1,1 1 0,-1-1-1,1 1 1,-1-1 0,1 1 0,-1-1-1,1 1 1,-1-1 0,1 1 0,-1 0-1,1-1 1,-1 1 0,1 0 0,0-1-1,-1 1 1,1 0 0,0 0-1,-1 0 1,1 0 0,0 0 0,-1-1-1,1 1 1,0 0 0,0 1 0,30-1-191,-21 0 139,35 4-1331,-16 2-3303,-14-2-1658</inkml:trace>
</inkml:ink>
</file>

<file path=ppt/ink/ink6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7.505"/>
    </inkml:context>
    <inkml:brush xml:id="br0">
      <inkml:brushProperty name="width" value="0.025" units="cm"/>
      <inkml:brushProperty name="height" value="0.025" units="cm"/>
    </inkml:brush>
  </inkml:definitions>
  <inkml:trace contextRef="#ctx0" brushRef="#br0">14 11 13100,'-11'-9'7656,"9"7"-5094,2 8-3811,9 3-1794,2 4-4484</inkml:trace>
</inkml:ink>
</file>

<file path=ppt/ink/ink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5.999"/>
    </inkml:context>
    <inkml:brush xml:id="br0">
      <inkml:brushProperty name="width" value="0.025" units="cm"/>
      <inkml:brushProperty name="height" value="0.025" units="cm"/>
    </inkml:brush>
  </inkml:definitions>
  <inkml:trace contextRef="#ctx0" brushRef="#br0">189 1 17008,'0'0'4580,"0"64"-3459,-16-14-128,-7 13-160,-2 6-64,-4 3-577,1-2-96,3-10-32,7-10 0,3-14-32,6-15-32,8-14-576,13-28-4485,8-23-544,6-15-6567</inkml:trace>
</inkml:ink>
</file>

<file path=ppt/ink/ink6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8.364"/>
    </inkml:context>
    <inkml:brush xml:id="br0">
      <inkml:brushProperty name="width" value="0.025" units="cm"/>
      <inkml:brushProperty name="height" value="0.025" units="cm"/>
    </inkml:brush>
  </inkml:definitions>
  <inkml:trace contextRef="#ctx0" brushRef="#br0">65 41 17745,'0'0'8648,"-8"11"-8563,1 0-71,0 0 0,0 1 0,1 0 0,1 0 0,0 0 0,0 1 0,2-1-1,-1 1 1,2 0 0,0 0 0,0 1 0,1-1 0,1 0 0,1 15 0,-1-27-4,1 1 1,0 0 0,0 0 0,-1-1 0,1 1 0,1 0-1,-1-1 1,0 1 0,0-1 0,0 1 0,1-1-1,-1 0 1,1 1 0,-1-1 0,1 0 0,-1 0 0,1 0-1,0 0 1,0 0 0,-1-1 0,1 1 0,0 0-1,0-1 1,0 0 0,0 1 0,0-1 0,0 0 0,-1 0-1,1 0 1,0 0 0,0 0 0,2-1 0,4 1 126,0-1 0,0 1 1,0-2-1,0 1 0,0-1 1,13-6-1,-11 3-96,0-1 0,0-1 0,-1 1 0,0-2 0,0 1 0,-1-1 0,0-1 0,0 0 1,-1 0-1,0 0 0,-1-1 0,0 1 0,0-2 0,-1 1 0,7-19 0,-19 52-115,2 0 0,0 1 1,2 0-1,-1 44 0,4-67 87,0 0 0,0 0 0,0 0-1,0 0 1,0 0 0,0 0-1,1 0 1,-1 0 0,0 0 0,1 0-1,-1 0 1,0 0 0,1 0-1,-1 0 1,1 0 0,0-1-1,-1 1 1,1 0 0,0 0 0,-1-1-1,1 1 1,0 0 0,0-1-1,-1 1 1,1-1 0,0 1 0,2 0-1,-1 0 95,1-1-1,0 1 0,-1-1 1,1 0-1,-1 0 0,1 0 1,0 0-1,-1-1 0,1 1 1,4-2-1,2 0 221,-1-1-1,1-1 1,-1 1 0,0-1 0,13-9-1,-8 3-230,-2-1-1,1 0 0,-2 0 1,1-1-1,10-16 1,-16 20-84,0 1 1,-1-1 0,0 1 0,0-1 0,-1 0-1,0 0 1,-1-1 0,1 1 0,-2 0 0,1-1 0,0-10-1,-12 38-935,9-15 907,0 0 0,0 0 0,0 0 0,1 0 0,0 0 0,0 1 0,0-1 0,0 0 0,1 0 0,-1 0 0,1 0 0,0 0 0,0-1 0,1 1 0,2 6 0,-1-7 26,-1-1 0,0 0-1,1 0 1,0 0 0,-1 0 0,1-1 0,0 1 0,0-1 0,0 1 0,0-1 0,0 0 0,0 0 0,0-1-1,0 1 1,1-1 0,-1 1 0,0-1 0,0 0 0,1 0 0,2-1 0,2 1 18,0-1 0,-1 0 0,1-1-1,-1 0 1,1 0 0,-1-1 0,0 1 0,0-1 0,0-1 0,0 0 0,0 0 0,-1 0 0,0-1-1,10-8 1,-12 9-10,0 0 0,0 0 0,0-1 0,0 1 1,-1-1-1,1 0 0,-1 0 0,0 0 0,-1-1 0,1 1 0,-1-1 0,0 1 0,-1-1 0,1 0 0,-1 1 0,0-1 0,-1 0 0,1 0 0,-2-10 0,1 14-26,0 1 0,-1-1 0,1 1 0,-1-1-1,1 1 1,-1-1 0,0 1 0,0-1 0,0 1-1,0 0 1,0-1 0,0 1 0,0 0 0,0 0 0,0 0-1,0 0 1,-1 0 0,1 0 0,0 0 0,-1 0 0,1 0-1,0 1 1,-1-1 0,1 1 0,-1-1 0,0 1-1,1-1 1,-1 1 0,1 0 0,-1 0 0,1 0 0,-1 0-1,0 0 1,1 0 0,-3 1 0,-1-1-22,0 1 0,1-1 1,-1 1-1,1 1 0,-1-1 0,1 0 1,0 1-1,0 0 0,0 0 0,0 0 1,-6 5-1,3 0 35,-1 0 0,1 1 0,0 0 0,0 0 0,1 1 0,1 0 0,-1 0 0,1 1 1,-6 17-1,9-24-3,1 1 1,0-1-1,0 0 1,1 1 0,-1-1-1,1 1 1,-1-1-1,1 1 1,0-1 0,1 1-1,-1-1 1,0 0-1,1 1 1,0-1-1,0 1 1,0-1 0,0 0-1,1 0 1,-1 0-1,1 0 1,0 0 0,-1 0-1,1 0 1,1 0-1,-1 0 1,0-1 0,1 0-1,-1 1 1,1-1-1,0 0 1,0 0 0,0 0-1,3 1 1,7 3-469,0 0 1,0-1 0,1 0 0,-1-1-1,21 3 1,2-3-3755,-1-3-3347,-22-1 531</inkml:trace>
</inkml:ink>
</file>

<file path=ppt/ink/ink6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8.694"/>
    </inkml:context>
    <inkml:brush xml:id="br0">
      <inkml:brushProperty name="width" value="0.025" units="cm"/>
      <inkml:brushProperty name="height" value="0.025" units="cm"/>
    </inkml:brush>
  </inkml:definitions>
  <inkml:trace contextRef="#ctx0" brushRef="#br0">83 1 13581,'0'0'14296,"-6"8"-13922,-8 13 44,1 1 1,-13 29 0,22-43-403,1 0 1,-1 0 0,1 0 0,1 0-1,0 1 1,0-1 0,0 1-1,1 0 1,1-1 0,-1 1 0,1 0-1,2 8 1,-2-16-137,0 0 0,1-1 0,-1 1 0,1 0-1,-1 0 1,1-1 0,0 1 0,-1-1 0,1 1 0,-1 0 0,1-1 0,0 1-1,0-1 1,-1 1 0,1-1 0,0 0 0,0 1 0,-1-1 0,1 0 0,0 0-1,0 1 1,0-1 0,0 0 0,1 0 0,22-1-7639,-10-4 1033</inkml:trace>
</inkml:ink>
</file>

<file path=ppt/ink/ink6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9.227"/>
    </inkml:context>
    <inkml:brush xml:id="br0">
      <inkml:brushProperty name="width" value="0.025" units="cm"/>
      <inkml:brushProperty name="height" value="0.025" units="cm"/>
    </inkml:brush>
  </inkml:definitions>
  <inkml:trace contextRef="#ctx0" brushRef="#br0">141 0 18065,'0'0'5392,"-6"11"-4543,-24 43 534,-27 66 0,48-98-1171,0 1 0,2 1-1,0-1 1,2 1 0,1 0 0,-2 37 0,6-61-197,-1 0 0,1 0 0,0 0 0,0 0 0,0 1 0,0-1 0,0 0 0,0 0 0,0 0 0,0 0 0,0 1 0,0-1 0,0 0 0,0 0 0,0 0 0,0 1 0,0-1 0,0 0 0,0 0 0,1 0 0,-1 0 0,0 1 0,0-1 0,0 0 0,0 0 0,0 0 0,0 0 0,0 0 0,0 0 0,1 1 0,-1-1 0,0 0 0,0 0 0,0 0 0,0 0 0,0 0 0,1 0 0,-1 0 0,0 0 0,0 0 0,0 0 0,0 1 0,1-1 0,-1 0 0,0 0 0,0 0 0,0 0 0,1 0 0,-1 0 0,0-1 0,10-6 314,7-15-179,-11 10-578,-1 0-1,0-1 1,-1 0 0,0 0 0,-1 0-1,0-1 1,-1 1 0,1-28 0,-26 63 865,17-14-319,2-2 8,-1-1-1,2 1 1,-1 0 0,0 0 0,1 0 0,1 0 0,-1 1 0,1-1 0,0 1 0,0-1 0,-1 14 0,3-19-122,1 0 1,-1 0 0,1 0 0,-1 0 0,1 0 0,0 0 0,0-1 0,0 1 0,-1 0 0,1 0 0,0 0-1,0-1 1,0 1 0,0-1 0,0 1 0,0 0 0,0-1 0,0 0 0,0 1 0,1-1 0,-1 0 0,0 1-1,0-1 1,0 0 0,2 0 0,39 6 214,-33-5-154,55 5-2,-33-4-52,0 1 0,0 2 0,0 1-1,35 12 1,-64-15 284,-12-1 384,8-2-587,0 0-1,1 0 0,-1 0 1,0-1-1,0 1 0,0 0 1,0-1-1,0 1 0,0-1 0,1 0 1,-1 0-1,0 1 0,-1-2 1,-4-5 22,1 0 0,0-1 0,0 1 0,1-1 0,0 0 0,1 0 0,-1-1 0,2 1 0,-5-15 0,3 9 25,1-1 0,0 0 0,2 0 1,-1 0-1,1-18 0,2 33-288,1-1 0,-1 0 0,1 0 0,-1 1-1,1-1 1,-1 0 0,1 1 0,0-1 0,-1 1 0,1-1 0,0 1 0,-1-1-1,1 1 1,0-1 0,0 1 0,-1 0 0,1-1 0,0 1 0,0 0 0,0 0-1,-1 0 1,1-1 0,0 1 0,0 0 0,0 0 0,0 0 0,-1 0 0,3 1 0,34-1-8180,-27 0 5325</inkml:trace>
</inkml:ink>
</file>

<file path=ppt/ink/ink6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9.571"/>
    </inkml:context>
    <inkml:brush xml:id="br0">
      <inkml:brushProperty name="width" value="0.025" units="cm"/>
      <inkml:brushProperty name="height" value="0.025" units="cm"/>
    </inkml:brush>
  </inkml:definitions>
  <inkml:trace contextRef="#ctx0" brushRef="#br0">1 1 18770,'0'0'5157,"61"7"-9257,-36 6-1762</inkml:trace>
</inkml:ink>
</file>

<file path=ppt/ink/ink6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9.912"/>
    </inkml:context>
    <inkml:brush xml:id="br0">
      <inkml:brushProperty name="width" value="0.025" units="cm"/>
      <inkml:brushProperty name="height" value="0.025" units="cm"/>
    </inkml:brush>
  </inkml:definitions>
  <inkml:trace contextRef="#ctx0" brushRef="#br0">63 1 22069,'0'0'5167,"-7"12"-4846,-2 4-199,1 0 0,1 0 0,0 1 0,2-1 1,0 2-1,0-1 0,2 1 0,-2 22 0,4-32-120,1 1 17,-1 0 0,1 1 1,1-1-1,0 0 1,0 1-1,5 16 1,-5-24-14,0 0 0,0 0 0,0 0 0,1-1 0,-1 1-1,0 0 1,1-1 0,-1 1 0,1-1 0,0 1 0,0-1 0,-1 0 0,1 1 0,0-1 0,0 0 0,0 0 0,0-1 0,0 1 0,0 0 0,1-1 0,-1 1 0,0-1 0,0 1 0,0-1 0,0 0 0,1 0 0,-1 0 0,0-1 0,0 1 0,0 0 0,1-1 0,-1 1 0,0-1 0,0 0 0,2-1 0,6-2-11,-1 0 0,0-1 0,0 0 0,0-1 0,-1 0 0,1 0 1,-2-1-1,1 0 0,-1 0 0,0-1 0,10-14 0,-18 29 29,0-1-1,0 1 1,0-1-1,0 1 1,1 0-1,1 7 1,-1-6 14,0-6-8,0 1-1,0-1 1,0 1 0,0-1 0,0 1-1,1-1 1,-1 1 0,1-1-1,-1 0 1,1 1 0,0-1 0,0 0-1,0 1 1,1-1 0,-1 0 0,0 0-1,1 0 1,-1 0 0,1 0-1,2 2 1,0-2 96,0 0 1,1 0-1,-1 0 0,0-1 0,0 0 0,1 1 1,-1-2-1,1 1 0,-1 0 0,9-1 0,15 0 223,-1-1-1,1-2 1,49-10-1,-18 2-359,-60 11-35,1 1 0,0-1 0,-1 0 1,1 0-1,0 1 0,0-1 0,-1 0 0,1 0 0,0 1 0,0-1 0,0 0 0,-1 1 0,1-1 1,0 0-1,0 1 0,0-1 0,0 0 0,0 1 0,0-1 0,0 0 0,0 1 0,0-1 0,-1 0 1,1 1-1,1-1 0,-1 0 0,0 1 0,0-1 0,0 0 0,0 1 0,0-1 0,0 0 0,0 1 1,0-1-1,1 0 0,-1 1 0,0-1 0,0 0 0,0 1 0,1-1 0,-1 0 0,0 0 0,0 1 1,1-1-1,-1 0 0,0 0 0,0 0 0,1 1 0,-1-1 0,0 0 0,1 0 0,-1 0 0,0 0 1,1 0-1,-1 0 0,0 1 0,1-1 0,-1 0 0,1 0 0,-1 0 0,0 0 0,1 0 0,-1-1 1,0 1-1,1 0 0,-13 13-3787,0-7-4984,3-6 1397</inkml:trace>
</inkml:ink>
</file>

<file path=ppt/ink/ink6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0.270"/>
    </inkml:context>
    <inkml:brush xml:id="br0">
      <inkml:brushProperty name="width" value="0.025" units="cm"/>
      <inkml:brushProperty name="height" value="0.025" units="cm"/>
    </inkml:brush>
  </inkml:definitions>
  <inkml:trace contextRef="#ctx0" brushRef="#br0">0 0 12300,'0'0'14830</inkml:trace>
</inkml:ink>
</file>

<file path=ppt/ink/ink6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2.242"/>
    </inkml:context>
    <inkml:brush xml:id="br0">
      <inkml:brushProperty name="width" value="0.025" units="cm"/>
      <inkml:brushProperty name="height" value="0.025" units="cm"/>
    </inkml:brush>
  </inkml:definitions>
  <inkml:trace contextRef="#ctx0" brushRef="#br0">315 66 16400,'29'-33'5189,"1"1"4206,-75 89-8021,11-11-1403,-200 206 192,205-222-198,4 1-704,19-21-2085,17-22-3766,37-44-3521,-16 17 2370</inkml:trace>
</inkml:ink>
</file>

<file path=ppt/ink/ink6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2.604"/>
    </inkml:context>
    <inkml:brush xml:id="br0">
      <inkml:brushProperty name="width" value="0.025" units="cm"/>
      <inkml:brushProperty name="height" value="0.025" units="cm"/>
    </inkml:brush>
  </inkml:definitions>
  <inkml:trace contextRef="#ctx0" brushRef="#br0">0 0 4132,'0'0'21604,"6"11"-20082,-1-3-1337,-1 1 0,0-1 1,-1 1-1,1 0 0,-2 0 0,1 0 0,-2 0 1,1 0-1,0 15 0,-4 66 635,0-31-614,7 77 1,-2-122-344,-2-3 1164,0-5-3215,-1-4-2869,-12-14-14767</inkml:trace>
</inkml:ink>
</file>

<file path=ppt/ink/ink6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2.949"/>
    </inkml:context>
    <inkml:brush xml:id="br0">
      <inkml:brushProperty name="width" value="0.025" units="cm"/>
      <inkml:brushProperty name="height" value="0.025" units="cm"/>
    </inkml:brush>
  </inkml:definitions>
  <inkml:trace contextRef="#ctx0" brushRef="#br0">1 3 13613,'0'0'11210,"63"-1"-9896,-21 1 511,14 0-1152,-1 0-577,1 0-32,-3 0-1601,-9 0-3780,-11-1-3011</inkml:trace>
</inkml:ink>
</file>

<file path=ppt/ink/ink6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3.436"/>
    </inkml:context>
    <inkml:brush xml:id="br0">
      <inkml:brushProperty name="width" value="0.025" units="cm"/>
      <inkml:brushProperty name="height" value="0.025" units="cm"/>
    </inkml:brush>
  </inkml:definitions>
  <inkml:trace contextRef="#ctx0" brushRef="#br0">250 68 9993,'0'0'3166,"9"-8"251,3-1-2177,-7 5-585,0 0 0,0 1 0,0-2 0,-1 1 0,0 0 0,0-1 0,6-9 0,-10 14-554,0 0 0,0-1 0,1 1 0,-1 0 0,0 0 0,0 0-1,0 0 1,0 0 0,0-1 0,0 1 0,0 0 0,1 0 0,-1 0-1,0 0 1,0-1 0,0 1 0,0 0 0,0 0 0,0 0-1,0-1 1,0 1 0,0 0 0,0 0 0,0 0 0,0-1 0,0 1-1,0 0 1,0 0 0,0 0 0,-1 0 0,1-1 0,0 1-1,0 0 1,0 0 0,0 0 0,0 0 0,0-1 0,0 1 0,-1 0-1,1 0 1,0 0 0,0 0 0,0 0 0,0 0 0,0 0 0,-1-1-1,1 1 1,0 0 0,0 0 0,0 0 0,0 0 0,-1 0-1,1 0 1,0 0 0,0 0 0,-1 0 0,-17 1 919,-20 10-1527,13 1 632,0 1-1,2 1 0,-1 1 1,2 1-1,0 1 0,-37 37 1,58-53-116,-1 0 0,1 1 1,-1-1-1,1 1 0,0-1 1,0 1-1,0 0 1,0 0-1,0-1 0,0 1 1,1 0-1,-1 0 0,0 0 1,1 0-1,-1 0 0,1 0 1,0 2-1,0-3-1,0 0 1,1 0-1,-1 0 0,1 0 0,-1-1 0,1 1 1,-1 0-1,1 0 0,-1 0 0,1 0 0,0-1 0,-1 1 1,1 0-1,0-1 0,0 1 0,0 0 0,-1-1 1,1 1-1,0-1 0,0 1 0,0-1 0,0 0 1,1 1-1,8 2 54,1-1 0,-1-1 1,1 0-1,20 0 0,-19 0-34,25-1-72,-23-1-29,0 1 0,0 0 0,0 1 1,0 1-1,0 0 0,0 1 0,0 0 1,17 8-1,-29-11 58,-1 1-1,1 0 1,0 0 0,-1-1 0,1 1-1,-1 0 1,0 0 0,1 0 0,-1 0-1,0 1 1,0-1 0,0 0 0,1 1-1,-1-1 1,0 0 0,-1 1 0,1-1-1,0 1 1,0-1 0,-1 1 0,1 0-1,-1-1 1,1 1 0,-1 0 0,0-1-1,0 1 1,1 2 0,-2-1 23,0 0 0,0 0 0,0 0 1,-1 0-1,1-1 0,-1 1 0,1 0 1,-1-1-1,0 1 0,0-1 0,0 0 1,0 1-1,-5 2 0,-5 5 202,-1-1-1,0 0 1,0-1 0,-25 11 0,16-11 52,-1-1 0,1-1 1,-1-1-1,0-1 0,0 0 1,-46-1-1,68-3-356,0 0 0,-1 0 1,1 0-1,-1 0 0,1 0 0,-1-1 1,1 1-1,0 0 0,-1-1 0,1 1 0,0-1 1,-1 1-1,1-1 0,-2-1 0,3 2-144,-1-1-1,1 0 0,-1 0 0,1 0 1,-1 0-1,1 1 0,0-1 1,0 0-1,-1 0 0,1 0 0,0 0 1,0 0-1,0 0 0,0 0 1,0 0-1,0 0 0,0 0 0,0 0 1,0 1-1,1-1 0,-1 0 1,1-2-1,7-20-10321</inkml:trace>
</inkml:ink>
</file>

<file path=ppt/ink/ink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6.342"/>
    </inkml:context>
    <inkml:brush xml:id="br0">
      <inkml:brushProperty name="width" value="0.025" units="cm"/>
      <inkml:brushProperty name="height" value="0.025" units="cm"/>
    </inkml:brush>
  </inkml:definitions>
  <inkml:trace contextRef="#ctx0" brushRef="#br0">231 0 14382,'-5'9'3715,"-9"20"-2887,1 0-1,0 1 0,3 0 1,0 0-1,2 1 1,2 0-1,-4 42 1,9-61-683,2 0 0,0 0 0,0 0 0,1-1 0,0 1 0,1 0 0,1-1 0,7 18 0,-9-25-321,0 0 0,0 0 0,0 0 1,1 0-1,0 0 0,-1 0 0,1-1 0,1 1 0,-1-1 0,0 0 1,1 0-1,0 0 0,-1-1 0,1 1 0,0-1 0,1 0 1,-1 0-1,0 0 0,0-1 0,1 1 0,-1-1 0,1 0 0,-1 0 1,10 0-1,-14-2 43,0 1-1,1 0 1,-1 0 0,0 0-1,1-1 1,-1 1 0,0 0 0,0 0-1,0-1 1,1 1 0,-1 0-1,0-1 1,0 1 0,0 0-1,0 0 1,0-1 0,1 1 0,-1 0-1,0-1 1,0 1 0,0 0-1,0-1 1,0 1 0,0 0 0,0-1-1,0 1 1,0 0 0,0-1-1,0 1 1,0 0 0,-1-1 0,1 1-1,0 0 1,0-1 0,0 1-1,0 0 1,-1-1 0,1 1 0,0 0-1,0 0 1,0-1 0,-1 1-1,1 0 1,0 0 0,0 0 0,-1-1-1,1 1 1,0 0 0,-1 0-1,-11-17-2244,-43-23-4471,-8 6 5122,-4 5 6596,2 5 8073,70 25-12538,0-1 0,-1-1 0,1 1-1,0-1 1,-1 0 0,1 0 0,5-2 0,8-1 342,53-8 502,84-13-304,-51 12-8490,-80 11 1391</inkml:trace>
</inkml:ink>
</file>

<file path=ppt/ink/ink6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4.030"/>
    </inkml:context>
    <inkml:brush xml:id="br0">
      <inkml:brushProperty name="width" value="0.025" units="cm"/>
      <inkml:brushProperty name="height" value="0.025" units="cm"/>
    </inkml:brush>
  </inkml:definitions>
  <inkml:trace contextRef="#ctx0" brushRef="#br0">98 0 13677,'0'0'7693,"4"11"-5846,-3-7-1649,1 1-33,0-1 1,-1 0 0,0 0 0,1 1-1,-1-1 1,-1 0 0,1 1 0,-1-1-1,0 1 1,0-1 0,0 1 0,0-1 0,-1 1-1,0-1 1,0 1 0,0-1 0,-4 8-1,-92 144 1271,96-155-1422,0 0-1,0 1 0,1-1 1,-1 1-1,0-1 0,1 1 1,-1 0-1,1-1 0,0 1 1,0-1-1,-1 1 0,1 0 1,0-1-1,0 1 0,1 0 1,-1 1-1,0-2-3,1 0 1,-1-1-1,1 1 0,-1 0 0,1 0 1,-1 0-1,1-1 0,0 1 1,-1 0-1,1-1 0,0 1 0,0-1 1,-1 1-1,1-1 0,0 1 0,0-1 1,0 1-1,0-1 0,0 0 1,1 1-1,6 0-15,0 0-1,0 0 1,0-1 0,0 0 0,11-1 0,1 0-316,-4 0-923,-1 0 0,0-1 1,1 0-1,17-6 0,14-7-4863</inkml:trace>
</inkml:ink>
</file>

<file path=ppt/ink/ink6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4.399"/>
    </inkml:context>
    <inkml:brush xml:id="br0">
      <inkml:brushProperty name="width" value="0.025" units="cm"/>
      <inkml:brushProperty name="height" value="0.025" units="cm"/>
    </inkml:brush>
  </inkml:definitions>
  <inkml:trace contextRef="#ctx0" brushRef="#br0">126 13 17873,'-10'3'2466,"1"1"-1750,-52 18 2416,58-21-2922,0 0-1,0 1 1,0-1-1,0 1 1,0 0-1,0 0 1,1 0-1,-1 0 1,1 0-1,-1 0 1,1 1-1,0-1 1,0 1-1,0-1 1,0 1-1,-2 5 1,4-8-206,0 1-1,0-1 1,0 0 0,0 1 0,0-1 0,1 1-1,-1-1 1,0 0 0,0 1 0,0-1 0,0 0-1,1 0 1,-1 1 0,0-1 0,0 0-1,1 1 1,-1-1 0,0 0 0,1 0 0,-1 0-1,0 1 1,1-1 0,-1 0 0,0 0-1,1 0 1,-1 0 0,0 0 0,1 1 0,-1-1-1,1 0 1,-1 0 0,0 0 0,1 0 0,-1 0-1,0 0 1,1 0 0,0-1 0,20 2 76,-16-2-48,12 0-24,1-1-1,-1-1 1,-1-1-1,1-1 1,0 0 0,-1-1-1,0 0 1,0-2-1,-1 0 1,0 0-1,26-21 1,-41 29-13,0 0 1,0 0 0,0-1-1,0 1 1,0 0-1,0 0 1,0 0 0,0 0-1,1-1 1,-1 1-1,0 0 1,0 0-1,0 0 1,0 0 0,0 0-1,1-1 1,-1 1-1,0 0 1,0 0-1,0 0 1,0 0 0,1 0-1,-1 0 1,0 0-1,0 0 1,0 0 0,1 0-1,-1 0 1,0 0-1,0 0 1,0 0-1,1 0 1,-1 0 0,0 0-1,0 0 1,0 0-1,1 0 1,-1 0-1,0 0 1,0 0 0,0 0-1,0 0 1,1 1-1,-1-1 1,0 0 0,0 0-1,0 0 1,0 0-1,0 0 1,1 1-1,-1-1 1,0 0 0,0 0-1,0 0 1,0 0-1,0 1 1,0-1-1,0 0 1,0 0 0,-4 17 35,-14 19 347,17-35-321,0 0-1,0 0 1,1 0-1,-1 0 1,0 0 0,1 0-1,-1 0 1,1 0-1,0 0 1,-1 0-1,1 0 1,0 0 0,-1 0-1,1 0 1,0 0-1,0 0 1,0 0-1,0 1 1,0-1 0,0 0-1,0 0 1,1 0-1,-1 0 1,0 0-1,0 0 1,1 2 0,1-3-6,-1 1 0,0 0 0,0 0 0,0-1 0,1 1 0,-1-1 1,0 1-1,1-1 0,-1 0 0,0 1 0,1-1 0,-1 0 0,1 0 1,-1 0-1,0 0 0,1 0 0,1-1 0,65-15 533,-66 16-584,34-13-658,2-1 756,-12 6-2987,-4 4-3052,-1 2-4469</inkml:trace>
</inkml:ink>
</file>

<file path=ppt/ink/ink6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4.867"/>
    </inkml:context>
    <inkml:brush xml:id="br0">
      <inkml:brushProperty name="width" value="0.025" units="cm"/>
      <inkml:brushProperty name="height" value="0.025" units="cm"/>
    </inkml:brush>
  </inkml:definitions>
  <inkml:trace contextRef="#ctx0" brushRef="#br0">214 46 11307,'0'0'12326,"1"-8"-10196,-1 6-1989,1-1 0,-1 0-1,0 0 1,0 0 0,0 1 0,0-1-1,0 0 1,-1 0 0,-1-4-1,2 7-118,0-1-1,0 1 0,0 0 0,0-1 0,-1 1 0,1 0 1,0-1-1,-1 1 0,1 0 0,0-1 0,-1 1 0,1 0 1,0 0-1,-1-1 0,1 1 0,0 0 0,-1 0 0,1 0 1,0 0-1,-1-1 0,1 1 0,-1 0 0,1 0 0,-1 0 1,1 0-1,0 0 0,-1 0 0,1 0 0,-1 0 0,-23 14 217,20-11-157,0 0 0,0 1 0,0 0 0,0-1 0,1 1 0,-1 0 0,1 1 0,0-1 0,1 0 0,-1 1 0,1 0 0,-1 0 1,2-1-1,-1 1 0,-1 7 0,6-11-26,0 0 0,1 0 0,-1 0 0,1-1 0,-1 1 0,0-1 0,1 0 0,-1 0 0,1 0 0,-1 0 0,1-1 0,5-1 0,-2 0-96,-1-1 1,1 0-1,-1 0 1,1 0-1,9-8 0,-11 7-193,0 1 1,1-1-1,-1 1 0,1 0 0,0 1 1,0-1-1,7-1 0,-12 7 147,0 0 0,0 1 0,-1-1-1,1 0 1,-1 0 0,0 1 0,0-1 0,0 0-1,0 0 1,0 1 0,-2 5 0,-79 301 2841,76-293-2592,-1 0-1,-1 0 0,0-1 0,-1 0 1,-12 17-1,17-29-78,0 0 1,1 0-1,-1 0 1,-1-1-1,1 0 0,0 1 1,-1-1-1,0 0 1,1-1-1,-1 1 1,0-1-1,-1 0 1,1 1-1,0-2 0,-1 1 1,1-1-1,-1 1 1,1-1-1,-1 0 1,0-1-1,1 1 1,-1-1-1,0 0 0,-7-1 1,10 1-81,0-1 0,0 1 0,1-1 0,-1 1 0,0-1 0,1 0 0,-1 0 0,1 0 0,-1 0 0,1 0 0,0 0 1,-1 0-1,1 0 0,0 0 0,0-1 0,0 1 0,0-1 0,0 1 0,0-1 0,-1-1 0,0-2-1,0 0 0,0 0 0,1 0 0,0 0 0,0 0 0,0 0 0,0-6 0,1-1-5,0-1 1,1 1-1,0 0 0,1-1 1,5-15-1,-4 18-77,1 0 0,0 1 0,1-1 0,0 1 0,0 0 0,1 1 0,0-1 0,1 1 0,-1 0 0,2 0 0,-1 1 0,1 0 0,0 1 0,1-1 0,0 2 0,-1-1 0,19-7 0,7 0-1019,1 1 1,0 2-1,64-10 0,-31 6-5910</inkml:trace>
</inkml:ink>
</file>

<file path=ppt/ink/ink6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6.893"/>
    </inkml:context>
    <inkml:brush xml:id="br0">
      <inkml:brushProperty name="width" value="0.025" units="cm"/>
      <inkml:brushProperty name="height" value="0.025" units="cm"/>
    </inkml:brush>
  </inkml:definitions>
  <inkml:trace contextRef="#ctx0" brushRef="#br0">92 1 15919,'-5'-1'2579,"-6"12"-1907,-9 14-576,13-15-26,0 0 0,1 0 0,0 1-1,1 0 1,0 1 0,1-1 0,0 1 0,1-1 0,1 1-1,-1 0 1,2 0 0,-1 21 0,2-32-69,0 1-1,0-1 1,1 1 0,-1-1 0,1 0 0,-1 1-1,1-1 1,-1 0 0,1 1 0,0-1 0,0 0-1,-1 0 1,1 1 0,0-1 0,0 0 0,0 0 0,0 0-1,1 0 1,-1 0 0,0-1 0,0 1 0,1 0-1,-1 0 1,3 0 0,0 0 17,0 0 1,0 0-1,0 0 1,1-1-1,-1 0 1,0 0-1,0 0 1,8-1-1,1-1 68,-1-1-1,1 0 1,0-1-1,21-9 1,-15 3-55,0-2 0,0 0 0,-1 0 1,-1-2-1,24-23 0,6-17 3038,-52 63-2914,1 1 0,0 0 0,0 0-1,1 1 1,1-1 0,-1 0 0,2 1 0,-2 20-1,3-30-154,0 1 0,0-1 0,0 0 0,0 1 0,0-1 0,1 1-1,-1-1 1,0 0 0,1 0 0,-1 1 0,0-1 0,1 0 0,0 1 0,-1-1-1,1 0 1,0 0 0,-1 0 0,1 0 0,0 0 0,0 0 0,0 0-1,0 0 1,0 0 0,2 1 0,-1-1 11,1 0 1,-1 0-1,1 0 0,0 0 1,-1-1-1,1 1 0,0-1 1,0 0-1,-1 0 0,1 0 1,4 0-1,3-1 8,-1-1 0,1 0 0,-1-1 1,1 1-1,-1-2 0,10-4 0,35-28-902,-44 28 288,-1 1 0,1 0 0,0 1 0,1 0 0,0 1 0,0 0 1,17-6-1,-27 11 496,-1 0 1,0 0-1,1 0 1,-1 0-1,1 0 1,-1 0 0,0 1-1,1-1 1,-1 0-1,0 0 1,1 0-1,-1 0 1,1 1-1,-1-1 1,0 0-1,0 0 1,1 1 0,-1-1-1,0 0 1,1 0-1,-1 1 1,0-1-1,0 0 1,0 1-1,1-1 1,-1 0 0,0 1-1,0-1 1,0 0-1,0 1 1,1-1-1,-1 1 1,0-1-1,0 0 1,0 1 0,0 0-1,2 22-1219,0-3-2519,4-7-1790</inkml:trace>
</inkml:ink>
</file>

<file path=ppt/ink/ink6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7.267"/>
    </inkml:context>
    <inkml:brush xml:id="br0">
      <inkml:brushProperty name="width" value="0.025" units="cm"/>
      <inkml:brushProperty name="height" value="0.025" units="cm"/>
    </inkml:brush>
  </inkml:definitions>
  <inkml:trace contextRef="#ctx0" brushRef="#br0">178 135 10154,'0'0'9406,"-9"2"-8162,-2 2-1050,1 0 1,-1 0-1,1 2 1,1-1-1,-1 1 1,1 0 0,0 1-1,-15 14 1,18-15-27,0-1 1,0 1 0,1 1-1,-1-1 1,1 1 0,1 0 0,-1 0-1,1 0 1,0 0 0,1 1-1,0 0 1,0 0 0,1 0-1,-2 8 1,4-15-164,1 0 1,-1 0-1,0-1 0,1 1 1,-1 0-1,1-1 0,-1 1 1,1 0-1,-1-1 0,1 1 0,-1-1 1,1 1-1,0-1 0,-1 1 1,1-1-1,0 1 0,0-1 1,-1 0-1,1 1 0,0-1 1,0 0-1,-1 0 0,1 1 1,0-1-1,0 0 0,0 0 0,0 0 1,-1 0-1,1 0 0,0 0 1,0 0-1,0 0 0,1-1 1,33-3 107,-16-2-214,0 0 1,-1-1-1,0-1 1,-1-1-1,29-18 0,77-65-630,-93 68 777,0-1 0,-1-1 0,-2-2 0,27-34 0,-135 154 1817,79-90-1855,-14 18 358,0 2 0,-12 23 0,24-40-301,2 1 0,-1-1 1,0 1-1,1 0 1,0 0-1,0 0 1,1 0-1,0 0 0,0 0 1,0 0-1,1 0 1,0 0-1,0 1 1,2 10-1,-1-15-139,-1 0 0,1-1 1,0 1-1,1 0 0,-1-1 0,0 1 0,0-1 0,1 1 1,-1-1-1,1 1 0,-1-1 0,1 0 0,0 0 1,-1 0-1,1 0 0,0 0 0,0 0 0,0-1 0,0 1 1,-1 0-1,1-1 0,0 1 0,0-1 0,0 0 1,0 0-1,4 0 0,2 0-759,-1 0-1,1 0 1,0-1 0,-1 0 0,1 0-1,7-3 1,23-13-5888</inkml:trace>
</inkml:ink>
</file>

<file path=ppt/ink/ink6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9.007"/>
    </inkml:context>
    <inkml:brush xml:id="br0">
      <inkml:brushProperty name="width" value="0.025" units="cm"/>
      <inkml:brushProperty name="height" value="0.025" units="cm"/>
    </inkml:brush>
  </inkml:definitions>
  <inkml:trace contextRef="#ctx0" brushRef="#br0">18 51 10218,'0'0'15097,"2"12"-14713,0 0-306,-1 1 1,0-1-1,-1 0 0,-1 1 0,0-1 1,0 0-1,-1 0 0,-6 19 1,6-26-50,-6 37 62,8-41-82,0-1-1,0 1 1,0 0-1,0 0 0,0-1 1,0 1-1,0 0 1,1-1-1,-1 1 0,0 0 1,1-1-1,-1 1 1,0-1-1,1 1 0,-1-1 1,1 1-1,-1-1 1,1 1-1,-1-1 0,1 1 1,-1-1-1,1 1 1,0-1-1,-1 0 0,1 1 1,-1-1-1,1 0 1,0 1-1,-1-1 0,1 0 1,0 0-1,-1 0 1,1 0-1,0 0 0,0 0 1,-1 0-1,1 0 1,0 0-1,-1 0 0,1 0 1,0 0-1,-1 0 1,1-1-1,0 1 0,-1 0 1,1 0-1,0-1 1,-1 1-1,1-1 0,-1 1 1,1 0-1,0-2 1,9-2 41,0-2 1,0 0-1,-1 0 1,0 0-1,0-1 1,-1-1-1,0 1 1,10-13-1,-2 1-219,0-1-1,20-36 1,-19 20 126,-17 29-46,-11 21 61,-19 42 186,28-52-131,0 0 0,1-1 1,-1 1-1,1 0 0,0 0 0,0 0 0,1 0 1,-1 0-1,1 1 0,0-1 0,0 0 1,0 0-1,1 5 0,0-8-12,0 0 0,-1-1 0,1 1 0,0-1 0,-1 0 0,1 1 0,0-1 0,-1 1 0,1-1 0,0 0 0,0 0 0,-1 1 0,1-1 0,0 0 0,0 0 0,0 0 0,-1 0 0,1 0 0,0 0 0,0 0 0,0 0 0,-1 0 0,1 0 0,0-1 0,0 1 0,0 0 0,-1-1 0,1 1 0,0-1 0,25-9 245,-5-3-210,0-1 0,0-2 0,-1 0 0,-1-1 0,-1 0 0,-1-2 0,26-34 1,-43 53-68,0 0 1,0 0 0,0 0 0,0 0 0,0 0-1,0 0 1,0 0 0,0 0 0,0 0 0,0 1-1,0-1 1,1 0 0,-1 0 0,0 0-1,0 0 1,0 0 0,0 0 0,0 0 0,0 0-1,0 0 1,0 0 0,0 0 0,0 0 0,0 0-1,0 0 1,1 0 0,-1 1 0,0-1 0,0 0-1,0 0 1,0 0 0,0 0 0,0 0 0,0 0-1,0 0 1,0 0 0,1 0 0,-1 0 0,0 0-1,0 0 1,0-1 0,0 1 0,-4 20-152,-10 24 232,10-32-1,0 1 0,1-1 0,0 0 0,1 1 1,0 15-1,2-27-52,0-1 0,1 1 0,-1 0 0,0-1 0,1 1-1,-1-1 1,1 1 0,-1 0 0,1-1 0,-1 1 0,1-1 0,-1 1 0,1-1 0,-1 1 0,1-1 0,0 0 0,-1 1 0,1-1 0,0 0 0,-1 0 0,1 1 0,0-1-1,0 0 1,-1 0 0,1 0 0,0 0 0,0 0 0,-1 0 0,1 0 0,0 0 0,0 0 0,-1 0 0,1 0 0,0 0 0,-1-1 0,1 1 0,0 0 0,-1-1 0,1 1-1,0 0 1,-1-1 0,2 0 0,34-15 250,-13-1-416,0-2 0,22-22 0,1-2-725,-50 68-12,-13 19 1263,11-30-192,0 0 1,1 0 0,1 0-1,0 1 1,1 0 0,-2 28 0,5-42-190,0 0 1,0-1-1,0 1 0,1 0 1,-1 0-1,0 0 1,1 0-1,-1-1 1,1 1-1,-1 0 1,0 0-1,1-1 1,0 1-1,-1 0 0,1-1 1,-1 1-1,1 0 1,0-1-1,0 1 1,-1-1-1,1 1 1,0-1-1,0 0 1,0 1-1,-1-1 0,1 0 1,0 1-1,0-1 1,0 0-1,0 0 1,0 0-1,0 0 1,-1 0-1,1 0 1,0 0-1,0 0 0,0 0 1,0 0-1,0 0 1,0-1-1,-1 1 1,1 0-1,0-1 1,0 1-1,0-1 1,0 0-1,5 0-548,-1-1 0,-1 0 0,1 0 1,0-1-1,0 1 0,-1-1 0,5-3 0,11-16-5618,-2-4-5206</inkml:trace>
</inkml:ink>
</file>

<file path=ppt/ink/ink6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0.073"/>
    </inkml:context>
    <inkml:brush xml:id="br0">
      <inkml:brushProperty name="width" value="0.025" units="cm"/>
      <inkml:brushProperty name="height" value="0.025" units="cm"/>
    </inkml:brush>
  </inkml:definitions>
  <inkml:trace contextRef="#ctx0" brushRef="#br0">135 0 17296,'0'0'9882,"-5"12"-9263,-3 4-418,-71 165 1227,70-156-1294,1 1 0,1-1 0,1 1 1,1 1-1,-2 45 0,7-71-130,0-1-1,0 0 0,0 0 1,0 1-1,0-1 1,0 0-1,0 0 0,0 1 1,0-1-1,0 0 1,0 1-1,0-1 0,0 0 1,0 0-1,0 1 1,0-1-1,0 0 0,0 0 1,0 1-1,0-1 1,0 0-1,1 0 0,-1 1 1,0-1-1,0 0 1,0 0-1,0 0 0,1 1 1,-1-1-1,0 0 1,0 0-1,0 0 0,1 0 1,-1 1-1,0-1 1,0 0-1,1 0 0,-1 0 1,0 0-1,0 0 1,1 0-1,-1 0 0,1 0 1,11-8 36,8-20-513,-15 14 145,-1 0-1,-1-1 0,0 1 0,-1-1 1,0 0-1,-1 0 0,-1 0 1,-2-19-1,2-1 52,0 36 282,0 0-1,1 0 0,-1 0 1,1 0-1,-1 0 1,1 0-1,-1 1 0,1-1 1,0-1-1,-1 1 0,1 0 1,0 0-1,0 0 1,0 0-1,0 0 0,0-1 1,0 1-1,0 0 1,0-1-1,0 1 0,0-1 1,0 1-1,0-1 0,0 1 1,0-1-1,1 0 1,-1 0-1,0 0 0,0 1 1,0-1-1,3-1 1,38 1 244,-36-1-253,0 0 1,1 0-1,-1-1 0,0 0 0,0 0 1,0-1-1,0 0 0,0 0 1,-1 0-1,1-1 0,-1 1 1,0-1-1,0-1 0,6-5 1,5-8-385,0-1 1,19-32 0,12-14 397,-50 98-143,-43 103 1289,-1-1 1083,42-118-1963,3-10-211,0 0 0,0 0-1,0 0 1,1 0 0,0 0 0,0 0-1,1 0 1,0 0 0,1 12 0,-1-19-56,1 0 0,-1 0 0,0 1 0,0-1 0,1 0 0,-1 0 0,0 0 0,1 0 0,-1 1 0,0-1 0,1 0 0,-1 0 0,0 0 0,1 0 0,-1 0 0,0 0 1,1 0-1,-1 0 0,0 0 0,1 0 0,-1 0 0,0 0 0,1 0 0,-1 0 0,0 0 0,1-1 0,-1 1 0,0 0 0,1 0 0,-1 0 0,0 0 0,0-1 0,1 1 0,-1 0 0,0 0 0,0 0 0,1-1 0,-1 1 0,0 0 1,0 0-1,0-1 0,1 1 0,-1 0 0,0-1 0,0 1 0,12-14 119,-5 1-355,0 0 0,-1 0 0,-1-1 0,0 0 0,-1 0 0,-1-1-1,0 1 1,-1-1 0,0 0 0,-2-25 0,0 39 13,14 31-560,-10-27 785,0 0-1,-1-1 0,1 0 1,1 0-1,-1 0 1,0 0-1,0-1 0,1 1 1,-1-1-1,1 0 1,-1-1-1,1 1 0,-1-1 1,1 0-1,-1 0 0,1 0 1,0-1-1,-1 1 1,7-3-1,-4 2 23,1-1-1,0-1 1,-1 1-1,1-1 1,-1-1-1,0 1 1,0-1 0,0-1-1,0 1 1,7-8-1,-11 10-24,0-1 0,0 0-1,0 0 1,0 0 0,-1 0-1,0 0 1,1 0 0,-1-1-1,0 1 1,-1-1 0,1 0-1,0 1 1,-1-1 0,0 0-1,1-7 1,-2 10-13,0 1 1,0-1-1,0 0 1,-1 1-1,1-1 0,0 1 1,0 0-1,-1-1 1,1 1-1,0-1 0,-1 1 1,1-1-1,-1 1 1,1 0-1,0-1 0,-1 1 1,1 0-1,-1-1 1,1 1-1,-1 0 0,1 0 1,-1-1-1,1 1 1,-1 0-1,1 0 1,-1 0-1,0 0 0,1 0 1,-1 0-1,1 0 1,-1 0-1,1 0 0,-1 0 1,1 0-1,-1 0 1,0 0-1,1 0 0,-1 0 1,1 1-1,-1-1 1,1 0-1,-1 0 0,1 1 1,-1-1-1,1 0 1,0 1-1,-1-1 0,0 1 1,-27 15-187,21-8 227,-1-1 1,1 2-1,1-1 1,0 1-1,0 0 1,0 0-1,-5 14 1,8-17 46,0 0 0,1 0 0,0 1 0,1-1 0,-1 1 0,1-1 0,0 1 0,1 0 0,0 0 0,0-1 0,0 1 1,3 12-1,-2-17-63,0 0 0,0 0 0,0 0 0,1 0 0,-1 0 0,1 0 0,0 0 0,-1 0 0,1-1 0,0 1 0,0-1 0,0 1 0,0-1 0,0 0 0,0 0 0,1 0 0,-1 0 0,0 0 0,0 0 0,1-1 0,-1 1 0,1-1 0,-1 0 0,0 1 0,1-1 0,-1 0 0,1 0 0,-1-1 0,1 1 0,2-1 0,5 0 66,0 0 1,0-1 0,-1 0 0,1-1 0,-1 0 0,12-5-1,-2-2-44,-1-1 0,0-1-1,0-1 1,-1 0-1,-1-1 1,19-22-1,-27 27-76,0 0 0,-1 0 0,0-1-1,0 0 1,-1 0 0,-1 0 0,0-1-1,0 0 1,-1 0 0,-1 0-1,1-1 1,-2 1 0,2-13 0,-4 22 23,1 0 0,-1 0 0,1 0 1,-1 0-1,0 0 0,0 0 1,0 0-1,0 0 0,-1 0 0,1 0 1,0 0-1,-1 0 0,1 0 1,-1 0-1,0 0 0,0 0 1,0 0-1,0 0 0,0 1 0,0-1 1,0 0-1,-1 1 0,1-1 1,0 1-1,-1-1 0,1 1 0,-1 0 1,0 0-1,1 0 0,-1-1 1,0 2-1,0-1 0,0 0 1,0 0-1,0 1 0,0-1 0,1 1 1,-2-1-1,1 1 0,0 0 1,0 0-1,0 0 0,0 0 0,0 0 1,0 0-1,0 0 0,-4 2 1,-1 0-18,-1 0 0,0 0 0,1 1 0,-1 0 1,1 0-1,0 1 0,0 0 0,0 1 0,1-1 1,-1 1-1,-7 8 0,8-6 126,0 1-1,1-1 1,0 1 0,0 1-1,1-1 1,0 0-1,1 1 1,0 0 0,0 0-1,1 0 1,-3 18 0,4-22-153,1 0 0,0-1 1,0 1-1,1 0 1,-1-1-1,1 1 0,0 0 1,0-1-1,1 1 1,-1-1-1,4 6 0,-4-7-262,1 0 0,0 0 0,1 0 0,-1-1 0,0 1-1,1 0 1,0-1 0,-1 0 0,1 0 0,0 0-1,0 0 1,0 0 0,0 0 0,1-1 0,-1 1 0,5 0-1,-4-2-4218,-4-4-1586</inkml:trace>
</inkml:ink>
</file>

<file path=ppt/ink/ink6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0.432"/>
    </inkml:context>
    <inkml:brush xml:id="br0">
      <inkml:brushProperty name="width" value="0.025" units="cm"/>
      <inkml:brushProperty name="height" value="0.025" units="cm"/>
    </inkml:brush>
  </inkml:definitions>
  <inkml:trace contextRef="#ctx0" brushRef="#br0">0 0 18706,'0'0'4132,"20"59"-10827</inkml:trace>
</inkml:ink>
</file>

<file path=ppt/ink/ink6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1.167"/>
    </inkml:context>
    <inkml:brush xml:id="br0">
      <inkml:brushProperty name="width" value="0.025" units="cm"/>
      <inkml:brushProperty name="height" value="0.025" units="cm"/>
    </inkml:brush>
  </inkml:definitions>
  <inkml:trace contextRef="#ctx0" brushRef="#br0">153 0 13068,'0'0'11376,"-10"11"-11018,3-4-277,0-1 17,0 1 0,1 0 1,0 1-1,0 0 1,1 0-1,0 0 1,0 0-1,-6 15 0,-5 22 390,1 0-1,2 1 0,3 0 1,1 0-1,2 1 0,0 72 1,7-118-486,0 0 1,0-1 0,0 1 0,0 0 0,0-1 0,1 1 0,-1 0-1,0-1 1,0 1 0,0 0 0,1-1 0,-1 1 0,1 0 0,-1-1-1,0 1 1,1-1 0,-1 1 0,1-1 0,-1 1 0,1-1 0,-1 1-1,1-1 1,0 1 0,-1-1 0,1 0 0,-1 1 0,1-1 0,0 0-1,-1 1 1,1-1 0,0 0 0,-1 0 0,1 0 0,0 0 0,0 0-1,-1 0 1,1 0 0,0 0 0,-1 0 0,1 0 0,0 0 0,0 0-1,-1 0 1,1-1 0,0 1 0,-1 0 0,1-1 0,0 1 0,-1 0-1,1-1 1,35-20 273,-3-11-324,-2-1 0,-1-2 0,-2 0 0,-1-2 0,24-45 0,-60 96-610,-3 18 462,30-43 484,74-85-80,-92 96-211,0-1-1,0 1 0,0 0 0,1-1 0,-1 1 0,0 0 1,1 0-1,-1-1 0,0 1 0,1 0 0,-1 0 0,0 0 1,1-1-1,-1 1 0,0 0 0,1 0 0,-1 0 0,0 0 1,1 0-1,-1 0 0,1 0 0,-1 0 0,0 0 0,1 0 1,-1 0-1,0 0 0,1 0 0,-1 0 0,1 0 0,-1 0 1,0 0-1,1 0 0,-1 1 0,0-1 0,1 0 0,-1 0 1,0 0-1,1 1 0,-1-1 0,0 0 0,0 0 0,1 1 1,-1-1-1,0 0 0,0 1 0,1-1 0,-1 0 0,0 1 1,0-1-1,0 0 0,0 1 0,1-1 0,-1 0 0,0 1 1,0-1-1,0 0 0,0 1 0,0-1 0,0 1 0,0-1 1,0 0-1,0 1 0,0-1 0,-1 1 0,4 41 144,-2-21-89,-1-20-24,0 0 0,0 0 0,1 0 0,-1 0 0,0 0 0,0 0 0,1 0 0,-1 0 0,0 0 0,1 0 0,-1 0 0,1-1 0,-1 1 0,1 0 0,0 0 0,-1 0 0,1-1 0,0 1 0,-1 0 0,1-1 0,0 1 1,0-1-1,0 1 0,-1-1 0,1 1 0,0-1 0,0 0 0,0 1 0,0-1 0,2 0 0,-1 0 44,0 0 1,1 0-1,-1-1 1,1 0 0,-1 1-1,0-1 1,1 0-1,-1 0 1,0 0-1,0-1 1,0 1-1,2-2 1,9-7 169,-1 0 0,20-22 0,-30 30-303,7-6-1353,-6 11 201,-14 26-1344,5-16-135,0 0 1,-1-1 0,-14 18-1,14-25-1914</inkml:trace>
</inkml:ink>
</file>

<file path=ppt/ink/ink6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1.553"/>
    </inkml:context>
    <inkml:brush xml:id="br0">
      <inkml:brushProperty name="width" value="0.025" units="cm"/>
      <inkml:brushProperty name="height" value="0.025" units="cm"/>
    </inkml:brush>
  </inkml:definitions>
  <inkml:trace contextRef="#ctx0" brushRef="#br0">0 1 19506,'0'0'3812,"51"57"-6759,-30-45-1409,5-5-2819</inkml:trace>
</inkml:ink>
</file>

<file path=ppt/ink/ink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8.576"/>
    </inkml:context>
    <inkml:brush xml:id="br0">
      <inkml:brushProperty name="width" value="0.025" units="cm"/>
      <inkml:brushProperty name="height" value="0.025" units="cm"/>
    </inkml:brush>
  </inkml:definitions>
  <inkml:trace contextRef="#ctx0" brushRef="#br0">4 1 13325,'-2'52'7367,"1"-33"-7040,0-1-1,1 1 0,1-1 1,1 1-1,0-1 0,5 20 0,-6-37-310,-1 1-1,1-1 0,-1 1 1,1 0-1,-1-1 0,1 1 1,0-1-1,0 0 0,-1 1 1,1-1-1,0 1 0,1-1 1,-1 0-1,0 0 0,0 0 1,0 0-1,1 0 1,-1 0-1,0 0 0,1 0 1,-1 0-1,3 0 0,-3-1 67,1 0 0,0 0 0,-1 0 0,1 0 0,-1 0 0,1-1 1,-1 1-1,1-1 0,-1 1 0,1-1 0,-1 0 0,1 1 0,-1-1 0,0 0 0,1 0 0,-1 0 0,0 0 0,2-2 0,5-5 518,-1-1 0,0 0 0,0 0 0,9-17 0,58-126 2389,-74 152-2979,0 0-1,0-1 0,0 1 1,0 0-1,0 0 1,0-1-1,0 1 0,1 0 1,-1 0-1,0 0 1,0-1-1,0 1 0,0 0 1,0 0-1,0 0 0,1-1 1,-1 1-1,0 0 1,0 0-1,0 0 0,0-1 1,1 1-1,-1 0 1,0 0-1,0 0 0,1 0 1,-1 0-1,0 0 1,0 0-1,0 0 0,1-1 1,-1 1-1,0 0 0,0 0 1,1 0-1,-1 0 1,0 0-1,0 0 0,1 0 1,-1 0-1,0 0 1,0 1-1,1-1 0,-1 0 1,0 0-1,7 14 79,1 27-151,-7-36 129,15 89 143,-16-94-222,0 1 0,0-1 0,0 1 0,0-1 0,1 1 0,-1 0 1,0-1-1,1 1 0,-1-1 0,0 1 0,1-1 0,-1 1 1,0-1-1,1 0 0,-1 1 0,1-1 0,-1 0 0,1 1 0,-1-1 1,1 0-1,-1 1 0,1-1 0,0 0 0,-1 0 0,1 1 1,-1-1-1,1 0 0,-1 0 0,1 0 0,0 0 0,-1 0 0,1 0 1,-1 0-1,1 0 0,0 0 0,-1 0 0,1-1 0,-1 1 1,1 0-1,0 0 0,-1 0 0,1-1 0,-1 1 0,1 0 0,-1-1 1,1 1-1,-1 0 0,1-1 0,-1 1 0,0-1 0,1 1 1,-1 0-1,1-1 0,-1 1 0,0-1 0,1 0 0,25-29-1998,31-59-12104,-40 57 5323</inkml:trace>
</inkml:ink>
</file>

<file path=ppt/ink/ink6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1.897"/>
    </inkml:context>
    <inkml:brush xml:id="br0">
      <inkml:brushProperty name="width" value="0.025" units="cm"/>
      <inkml:brushProperty name="height" value="0.025" units="cm"/>
    </inkml:brush>
  </inkml:definitions>
  <inkml:trace contextRef="#ctx0" brushRef="#br0">110 1 9865,'0'0'12220,"-6"9"-10587,-57 69 1293,65-76-3090,0-1 1,0 1-1,0-1 1,0 0-1,0 1 1,0-1-1,0 0 1,1 0-1,-1-1 1,0 1-1,0 0 1,5 0-1,-3 0-16,5 2 10,-1-1-80,0 1 0,0 0-1,0 0 1,13 8 0,-20-11 250,0 1 0,0-1 0,-1 1 0,1 0 1,0-1-1,0 1 0,0 0 0,-1-1 0,1 1 0,0 0 0,-1 0 0,1 0 1,-1 0-1,1 0 0,-1 0 0,1-1 0,-1 1 0,1 0 0,-1 0 0,0 0 1,0 0-1,0 1 0,1-1 0,-1 0 0,0 0 0,0 0 0,0 0 0,-1 0 1,1 0-1,0 0 0,0 0 0,-1 0 0,1 0 0,0 0 0,-1 0 0,1 0 1,-1 0-1,1-1 0,-1 1 0,1 0 0,-1 0 0,0 0 0,1 0 0,-1-1 1,0 1-1,0 0 0,-1 0 0,-6 7 330,-1-1 0,0-1 0,0 0 0,0 0 0,0-1 0,-1 0 0,0 0 0,0-1 0,-1 0 0,-19 4 0,29-8-339,1 0 0,-1 0 0,0 0 0,1 0 1,-1 0-1,1 0 0,-1 0 0,0 0 0,1 0 0,-1-1 0,1 1 0,-1 0 0,1 0 0,-1 0 1,1-1-1,-1 1 0,1 0 0,-1 0 0,1-1 0,-1 1 0,1-1 0,-1 1 0,1 0 0,-1-1 0,1 1 1,0-1-1,-1 1 0,1-1 0,0 1 0,0-1 0,-1 1 0,1-1 0,0 1 0,0-1 0,0 0 0,-1 0 1,5-27-1732,22-27-2971,27-31-4252,-23 38 2797</inkml:trace>
</inkml:ink>
</file>

<file path=ppt/ink/ink6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2.225"/>
    </inkml:context>
    <inkml:brush xml:id="br0">
      <inkml:brushProperty name="width" value="0.025" units="cm"/>
      <inkml:brushProperty name="height" value="0.025" units="cm"/>
    </inkml:brush>
  </inkml:definitions>
  <inkml:trace contextRef="#ctx0" brushRef="#br0">1 35 4933,'0'0'5429,"9"-6"-1094,28-19-1095,-37 25-3180,1 0 0,-1-1 0,1 1 1,-1 0-1,0 0 0,1-1 0,-1 1 0,0 0 0,1 0 1,-1-1-1,1 1 0,-1 0 0,1 0 0,-1 0 0,1 0 1,-1 0-1,1 0 0,-1 0 0,1 0 0,-1 0 0,0 0 1,1 0-1,-1 0 0,1 0 0,-1 0 0,1 0 0,-1 0 1,1 0-1,-1 1 0,1-1 0,-1 0 0,0 0 0,1 0 1,-1 1-1,1-1 0,-1 0 0,0 1 0,1-1 0,-1 0 1,0 1-1,1-1 0,-1 1 0,0-1 0,0 0 0,1 1 1,-1-1-1,0 1 0,0-1 0,0 1 0,0 0 0,1 24 990,-1-20-721,-2 26 630,-1 1 1,-1-1-1,-10 34 1,-1 11 775,14-75-1714,1 1 0,-1 0 0,1 0 0,-1 0 0,1 0-1,0-1 1,0 1 0,0 0 0,0 0 0,0 0 0,0 0 0,0 0 0,1-1 0,-1 1 0,1 0-1,-1 0 1,1 0 0,0-1 0,0 1 0,-1 0 0,1-1 0,0 1 0,1-1 0,-1 1-1,0-1 1,2 2 0,-1-3 1,0 1 0,0-1 1,0 0-1,0 0 0,0 0 0,0 0 0,1-1 0,-1 1 0,0 0 0,0-1 0,0 1 0,0-1 0,-1 0 1,1 0-1,0 0 0,0 0 0,0 0 0,-1 0 0,1 0 0,0-1 0,-1 1 0,1-1 0,2-2 0,40-42-463,-41 42 444,0 1-1,0-1 0,-1 0 1,0 1-1,1-1 0,-2 0 1,1 0-1,0 0 0,-1-1 0,1 1 1,-1 0-1,0-7 0,-23 54-108,21-40 127,0 0 1,0 1-1,0-1 0,0 1 1,0-1-1,0 1 1,1-1-1,0 1 1,0 0-1,0-1 1,0 1-1,1-1 0,-1 1 1,2 3-1,-1-6 14,0 1-1,0-1 0,1 0 0,-1 1 1,0-1-1,1 0 0,-1 0 0,1 0 1,-1 0-1,1 0 0,0 0 1,-1-1-1,1 1 0,0 0 0,0-1 1,0 1-1,-1-1 0,1 0 0,0 0 1,0 0-1,0 0 0,0 0 1,-1 0-1,1 0 0,0 0 0,0-1 1,3 0-1,6-2-139,0 0 0,-1-1 0,1 0 0,-1-1 0,0 0 0,0 0 0,-1-1 0,0 0 0,0-1 0,0 0 0,-1 0 0,0-1 0,0 0 0,-1-1 0,0 1 0,0-1 0,5-11 0,-11 19-44,0 0 1,-1 0-1,1 0 0,-1 0 0,0 0 0,1 0 1,-1 0-1,0 0 0,0 0 0,1 0 0,-1 0 1,0 0-1,0 0 0,0 0 0,0 0 1,0 0-1,0 0 0,-1 0 0,1 0 0,0 0 1,0 1-1,-1-1 0,1 0 0,-1 0 0,1 0 1,-1 0-1,1 0 0,-1 0 0,1 1 0,-1-1 1,0 0-1,1 0 0,-3-1 0,1 2-250,0-1 0,0 1 0,0 0 0,0-1-1,-1 1 1,1 0 0,0 0 0,0 0 0,0 0 0,-1 1-1,1-1 1,0 1 0,0-1 0,0 1 0,-3 1 0,-11 5-3589</inkml:trace>
</inkml:ink>
</file>

<file path=ppt/ink/ink6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2.583"/>
    </inkml:context>
    <inkml:brush xml:id="br0">
      <inkml:brushProperty name="width" value="0.025" units="cm"/>
      <inkml:brushProperty name="height" value="0.025" units="cm"/>
    </inkml:brush>
  </inkml:definitions>
  <inkml:trace contextRef="#ctx0" brushRef="#br0">3 0 18257,'0'0'2274,"-2"56"-3234,12-30-610,4-1-1505,1 0-1537,3-2-865</inkml:trace>
  <inkml:trace contextRef="#ctx0" brushRef="#br0" timeOffset="1">134 187 8200,'0'0'3000,"8"-3"-1356,28-14 443,-36 17-1925,1 0-1,-1 0 0,1-1 1,-1 1-1,1 0 0,-1 0 1,1 0-1,-1-1 0,1 1 0,-1 0 1,1-1-1,-1 1 0,1-1 1,-1 1-1,1 0 0,-1-1 1,0 1-1,1-1 0,-1 1 0,0-1 1,0 1-1,1-1 0,-1 1 1,0-1-1,0 0 0,0 1 1,1-1-1,-1 1 0,0-1 0,0 1 1,0-1-1,0-1 0,-1 2-69,1 0-1,0 0 0,-1 0 0,1 0 0,-1-1 1,1 1-1,0 0 0,-1 0 0,1 0 0,-1 0 1,1 0-1,0 0 0,-1 0 0,1 0 0,-1 0 1,1 0-1,-1 0 0,1 0 0,0 0 1,-1 1-1,1-1 0,-1 0 0,1 0 0,0 0 1,-1 1-1,1-1 0,0 0 0,-1 0 0,1 1 1,0-1-1,-1 0 0,1 0 0,-1 1 0,-3 5-77,1-1-1,-1 1 1,1 0-1,0-1 1,0 2-1,0-1 0,1 0 1,0 0-1,0 1 1,1-1-1,0 1 1,0-1-1,0 13 1,0 14-64,5 47 0,-3-69 47,12 74 174,-9-66 97,0 0-1,-2 0 1,0 0 0,-1 0-1,-1 1 1,-3 26-1,3-45-139,0 1-1,-1 0 0,0 0 0,1-1 1,-1 1-1,0 0 0,0-1 0,0 1 1,0 0-1,0-1 0,0 0 0,0 1 1,0-1-1,-1 0 0,1 1 0,-1-1 1,1 0-1,-1 0 0,1 0 0,-1 0 1,1-1-1,-1 1 0,0 0 0,0-1 1,1 1-1,-1-1 0,0 1 0,0-1 1,0 0-1,1 0 0,-1 0 1,0 0-1,-3 0 0,3 0-24,0-1 0,-1 1 0,1 0 0,0-1 0,0 0 0,-1 1-1,1-1 1,0 0 0,0 0 0,0-1 0,0 1 0,0 0 0,0 0 0,0-1 0,1 0 0,-1 1 0,0-1 0,1 0-1,0 1 1,-1-1 0,1 0 0,0 0 0,0 0 0,0-1 0,0 1 0,-1-4 0,-1-10-288,0-1 0,2 1 1,0-1-1,0 1 0,2-1 0,0 1 1,1-1-1,1 1 0,0-1 0,9-23 0,-6 25-1248,0 1-1,0-1 0,1 2 0,1-1 0,1 1 0,18-23 0,2 5-6627</inkml:trace>
</inkml:ink>
</file>

<file path=ppt/ink/ink6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3.549"/>
    </inkml:context>
    <inkml:brush xml:id="br0">
      <inkml:brushProperty name="width" value="0.025" units="cm"/>
      <inkml:brushProperty name="height" value="0.025" units="cm"/>
    </inkml:brush>
  </inkml:definitions>
  <inkml:trace contextRef="#ctx0" brushRef="#br0">29 0 11435,'0'0'16672,"-1"11"-16048,-8 31-28,4-25-412,1-1 1,1 1-1,0 0 1,1 0 0,1 26-1,1-42-170,0 0 0,0 0-1,1 0 1,-1 0 0,0 0 0,1 0-1,-1 0 1,1 0 0,-1 0 0,1 0-1,-1 0 1,1-1 0,-1 1 0,1 0-1,0 0 1,0-1 0,-1 1 0,1 0-1,0-1 1,0 1 0,0-1-1,0 1 1,0-1 0,0 1 0,1 0-1,31 0 329,-25-3-260,1 0 0,-1 0 0,0-1 0,1 0 0,10-7 0,-9 5-50,0-2 1,-1 1-1,1-1 0,-2 0 1,1-1-1,-1 0 1,0-1-1,-1 1 1,0-2-1,0 1 1,7-14-1,-20 38-157,1 0 0,1 0 0,1 1 0,0-1 0,1 1 0,-1 22 0,3-37 130,0 0 1,0 0-1,0 0 1,0 1-1,0-1 1,0 0-1,1 0 1,-1 0-1,0 0 1,1 1-1,-1-1 1,1 0-1,-1 0 1,1 0-1,-1 0 1,1 0-1,0 0 1,0 0-1,-1 0 1,1 0-1,0 0 1,0-1-1,0 1 1,0 0-1,0-1 1,1 2-1,1-1 29,-1-1 1,1 1-1,-1-1 0,1 1 0,-1-1 0,1 0 0,-1 0 0,1 0 0,-1-1 0,1 1 0,-1 0 0,3-2 1,5 0 80,-1-1 1,0-1 0,0 0 0,-1 0 0,16-10-1,-4-1-44,0 0-1,26-29 0,-41 40-61,-1-1 0,1 0-1,-1-1 1,-1 1 0,1-1 0,-1 1-1,0-1 1,0 0 0,-1 0-1,1-1 1,-1 1 0,-1 0 0,1-1-1,0-11 1,-2 17-13,0 0-1,0 1 1,0-1-1,0 0 1,0 1-1,0-1 1,0 0-1,0 1 1,-1-1-1,1 0 1,0 1-1,0-1 1,-1 0-1,1 1 1,0-1-1,-1 1 1,1-1-1,0 1 1,-1-1-1,1 1 1,-1-1-1,1 1 1,-1-1-1,1 1 1,-1 0-1,0-1 1,1 1-1,-1 0 1,1-1-1,-1 1 1,0 0-1,1 0 1,-1 0-1,0-1 1,1 1-1,-1 0 1,0 0-1,1 0 1,-1 0-1,0 0 1,1 0-1,-1 0 1,0 1-1,1-1 1,-1 0-1,1 0 1,-1 0-1,0 1 1,1-1-1,-1 0 1,1 1-1,-1-1 1,0 0-1,1 1 1,-1-1-1,0 2 1,-34 24-285,1 25 220,32-49 80,1 1 0,-1-1 0,1 1 0,0 0 0,0 0 0,0 0 0,0 0 0,0 0 0,1 0 0,0 0 0,-1 0 0,1 0 0,0 0-1,0 0 1,1 0 0,-1 0 0,1-1 0,1 6 0,-1-7-1,0 1 0,1-1 0,-1 0 0,0 1 0,1-1 0,-1 0 0,1 0 0,0 0 0,-1 0 0,1-1 0,0 1 0,0 0 0,-1-1 0,1 1 0,0-1 0,0 1 0,0-1 0,0 0 0,2 0 0,47 0 137,-32-1-104,166-6-1057,-184 7 1185,-1-25 688,-3-79-1019,25 113-10186,-4 1 3876</inkml:trace>
</inkml:ink>
</file>

<file path=ppt/ink/ink6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3.957"/>
    </inkml:context>
    <inkml:brush xml:id="br0">
      <inkml:brushProperty name="width" value="0.025" units="cm"/>
      <inkml:brushProperty name="height" value="0.025" units="cm"/>
    </inkml:brush>
  </inkml:definitions>
  <inkml:trace contextRef="#ctx0" brushRef="#br0">189 68 16143,'0'0'2899,"0"-9"432,-1-28-523,0 35-2694,1 1 0,0 0 0,-1 0 0,1 0-1,-1 0 1,0 0 0,1 0 0,-1 0 0,0 0 0,1 0 0,-1 0-1,0 0 1,0 0 0,0 0 0,0 1 0,0-1 0,0 0 0,0 1-1,0-1 1,0 0 0,0 1 0,-1 0 0,1-1 0,0 1 0,0 0-1,0-1 1,-1 1 0,1 0 0,0 0 0,0 0 0,-2 0-1,-37 3 55,39-3-141,-7 3-7,0-1 0,0 1-1,0 0 1,0 1 0,1 0-1,-1 0 1,-8 8 0,12-10 8,1 0 1,0 0-1,0 1 1,0-1 0,0 1-1,0 0 1,1 0 0,-1 0-1,1 0 1,-1 0 0,1 1-1,1-1 1,-1 1 0,0-1-1,1 1 1,-1 0-1,0 7 1,2-11-34,0 1-1,1 0 1,-1-1 0,1 1-1,-1-1 1,1 1 0,-1-1-1,1 1 1,-1-1 0,1 1-1,0-1 1,-1 1 0,1-1-1,0 1 1,-1-1 0,1 0-1,0 0 1,0 1 0,-1-1-1,1 0 1,0 0 0,0 0-1,-1 0 1,1 0 0,0 0-1,0 0 1,-1 0 0,2 0-1,30 0-289,-24 0 126,160 0-3152,-167-1 3311,-1 1-1,1 0 1,0 0-1,-1 0 0,1 0 1,0 0-1,-1 0 1,1 0-1,-1 0 0,1 0 1,0 0-1,-1 0 1,1 0-1,0 0 0,-1 0 1,1 1-1,-1-1 1,1 0-1,0 1 0,-1-1 1,1 0-1,-1 1 1,1-1-1,-1 0 1,1 1-1,-1-1 0,0 1 1,1-1-1,-1 1 1,1-1-1,-1 1 0,0-1 1,1 1-1,-1 1 1,-12 18 939,-31 16 717,22-22-1197,13-8-368,1-1 0,-1 1 0,0-1 0,0-1 0,-1 1 0,0-1-1,0-1 1,0 0 0,0 0 0,0-1 0,-10 2 0,27-22-13165,6 5 2364</inkml:trace>
</inkml:ink>
</file>

<file path=ppt/ink/ink6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4.615"/>
    </inkml:context>
    <inkml:brush xml:id="br0">
      <inkml:brushProperty name="width" value="0.025" units="cm"/>
      <inkml:brushProperty name="height" value="0.025" units="cm"/>
    </inkml:brush>
  </inkml:definitions>
  <inkml:trace contextRef="#ctx0" brushRef="#br0">146 120 5477,'0'0'20670,"-8"-5"-19196,5 4-1439,0-1 0,0 0 1,-1 1-1,1 0 0,0 0 1,-1 0-1,1 0 0,-1 1 1,1-1-1,-1 1 0,1 0 1,-1 0-1,1 0 0,-1 0 1,1 1-1,0-1 0,-1 1 1,1 0-1,-1 0 0,1 0 1,0 0-1,0 1 0,0 0 1,-1-1-1,2 1 0,-1 0 1,0 0-1,0 1 0,1-1 1,-1 0-1,1 1 0,0 0 1,-4 4-1,3-3 34,0 0 1,0 0-1,1 0 1,-1 0-1,1 1 0,0-1 1,0 1-1,0 0 1,1 0-1,-1 0 1,0 5-1,2-9-53,0 1-1,0-1 1,0 1-1,0 0 1,0-1 0,0 1-1,0-1 1,0 1-1,1 0 1,-1-1-1,1 1 1,-1-1 0,1 1-1,-1-1 1,1 1-1,0-1 1,0 0 0,0 1-1,0-1 1,0 0-1,0 1 1,0-1-1,0 0 1,0 0 0,1 0-1,-1 0 1,0 0-1,1-1 1,-1 1 0,1 0-1,-1-1 1,1 1-1,-1 0 1,1-1 0,-1 0-1,1 1 1,1-1-1,7 1-2,0 0 0,-1-1-1,1 0 1,0-1 0,-1 0-1,1 0 1,-1-1 0,1 0-1,-1-1 1,0 0 0,0-1-1,0 0 1,0 0 0,0-1-1,-1 0 1,14-10 0,-9 4-133,0 0 0,0-1 0,-1-1 0,-1 0 0,0 0-1,-1-1 1,0-1 0,12-24 0,-11 1-354,-11 38 453,0-1 1,0 0 0,0 1 0,0-1 0,0 1 0,0-1-1,0 0 1,0 1 0,0-1 0,-1 0 0,1 1-1,0-1 1,-1 1 0,1-1 0,0 1 0,-1-1 0,1 1-1,0-1 1,-1 1 0,1-1 0,-1 1 0,1-1 0,-1 1-1,1-1 1,-1 1 0,1 0 0,-1-1 0,0 1 0,1 0-1,-1 0 1,1 0 0,-1-1 0,0 1 0,1 0 0,-1 0-1,1 0 1,-1 0 0,0 0 0,1 0 0,-1 0 0,0 0-1,1 0 1,-1 0 0,0 1 0,1-1 0,-1 0 0,1 0-1,-1 0 1,0 1 0,1-1 0,-1 0 0,1 1-1,-2 0 1,-5 3 25,-1 1 0,1 0 1,-1 1-1,1 0 0,1 0 0,-1 0 0,1 1 0,0-1 0,1 2 0,0-1 0,0 0 0,0 1 0,1 0 0,0 0 1,1 1-1,0-1 0,0 1 0,0-1 0,1 1 0,-1 13 0,4-21 8,-1 1-1,1-1 1,-1 1-1,1-1 1,0 0-1,0 1 1,0-1 0,0 0-1,0 1 1,0-1-1,0 0 1,0 0-1,0 0 1,1 0 0,-1 0-1,0 0 1,1 0-1,-1-1 1,1 1-1,-1 0 1,1-1 0,-1 1-1,1-1 1,-1 1-1,1-1 1,0 0-1,-1 0 1,1 0 0,-1 0-1,1 0 1,0 0-1,2-1 1,58-3-1688,-46 0-451,0-1-1,1-1 1,27-13 0,-1-1 478,-42 27 5851,-9 23-1926,8-29-2188,-2 2 316,1 1 1,-1-1-1,1 1 1,0-1-1,-1 1 1,2 0-1,-1-1 1,0 1-1,1 0 1,0 0-1,0-1 1,0 1-1,1 5 1,-1-9-412,0 1 1,1-1-1,-1 0 1,0 1-1,1-1 0,-1 0 1,1 0-1,-1 1 1,1-1-1,-1 0 0,1 0 1,-1 0-1,1 0 1,-1 1-1,1-1 0,-1 0 1,1 0-1,-1 0 1,1 0-1,-1 0 0,1 0 1,-1 0-1,1-1 1,-1 1-1,1 0 0,-1 0 1,0 0-1,1 0 1,-1-1-1,1 1 0,11-2-4486,-12 3 4176,1-1 0,-1 0 0,1 0 0,-1 1 0,0-1 0,1 0 0,-1 1 0,0-1 0,1 0 0,-1 1-1,0-1 1,0 0 0,1 1 0,-1-1 0,0 1 0,0-1 0,0 1 0,0-1 0,0 0 0,1 1 0,-1-1 0,0 1 0,0-1-1,0 1 1,0-1 0,0 1 0,0-1 0,-1 1 0,1 3-4077</inkml:trace>
</inkml:ink>
</file>

<file path=ppt/ink/ink6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5.024"/>
    </inkml:context>
    <inkml:brush xml:id="br0">
      <inkml:brushProperty name="width" value="0.025" units="cm"/>
      <inkml:brushProperty name="height" value="0.025" units="cm"/>
    </inkml:brush>
  </inkml:definitions>
  <inkml:trace contextRef="#ctx0" brushRef="#br0">11 1 11018,'0'0'6161,"-1"8"-5163,0-2-931,-7 35 860,8-39-802,0-1 0,0 0 1,0 0-1,0 1 0,0-1 0,0 0 1,0 0-1,0 0 0,0 1 0,1-1 1,-1 0-1,0 0 0,1 0 0,-1 0 1,1 1-1,0-1 0,-1 0 1,1 0-1,0 0 0,-1 0 0,1 0 1,0-1-1,0 1 0,0 0 0,0 0 1,0 0-1,0-1 0,0 1 0,0-1 1,0 1-1,3 0 0,8 2 187,0-2 0,0 1 0,0-1 0,1-1 0,-1-1 0,21-2 0,-29 2-279,-1 1 0,0-1 1,1 1-1,-1-1 0,0 0 1,0-1-1,0 1 0,0-1 1,0 1-1,0-1 0,0 0 1,0 0-1,-1 0 0,1 0 1,-1 0-1,1-1 0,-1 1 0,0-1 1,0 0-1,0 0 0,0 1 1,-1-1-1,1 0 0,-1 0 1,1-1-1,-1 1 0,0 0 1,0-6-1,0 8-9,-1 1-1,0-1 1,0 0-1,0 1 1,0-1 0,0 0-1,0 0 1,0 1-1,-1-1 1,1 0 0,0 1-1,0-1 1,0 0-1,-1 1 1,1-1 0,0 0-1,-1 1 1,1-1 0,-1 0-1,1 1 1,0-1-1,-1 1 1,1-1 0,-1 1-1,0-1 1,1 1-1,-1 0 1,1-1 0,-2 0-1,-25-1-44,21 3-9,0 0-1,0 0 1,0 1-1,0-1 1,0 1-1,0 1 1,-5 2-1,3 1 139,1 1-1,0-1 1,-1 1-1,2 0 1,-11 14-1,15-18-43,0-1 0,1 1 0,-1-1 0,0 1 0,1 0 0,0-1-1,0 1 1,0 0 0,0 0 0,0 0 0,0 0 0,1 0-1,-1 0 1,1 0 0,0 0 0,0 0 0,0 0 0,0 0 0,1 0-1,-1 0 1,1 0 0,1 5 0,0-6-33,0-1 0,-1 1-1,1-1 1,0 0 0,0 1 0,0-1-1,0 0 1,0 0 0,0-1 0,0 1-1,0 0 1,1-1 0,-1 1 0,0-1-1,0 0 1,1 1 0,-1-1 0,0 0-1,2-1 1,47-2-1767,-6-13-6624,-24 6 1094</inkml:trace>
</inkml:ink>
</file>

<file path=ppt/ink/ink6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5.430"/>
    </inkml:context>
    <inkml:brush xml:id="br0">
      <inkml:brushProperty name="width" value="0.025" units="cm"/>
      <inkml:brushProperty name="height" value="0.025" units="cm"/>
    </inkml:brush>
  </inkml:definitions>
  <inkml:trace contextRef="#ctx0" brushRef="#br0">76 1 12107,'0'0'15994,"-5"10"-14910,-10 24-268,6-18-471,1 0 1,1 1 0,0 0 0,2 0 0,0 0-1,0 1 1,-1 18 0,6-35-353,0 0 0,0 0 1,1 0-1,-1 0 0,0 0 0,0 0 0,1 0 1,-1 0-1,0-1 0,1 1 0,-1 0 0,1 0 1,-1 0-1,1 0 0,0-1 0,-1 1 0,1 0 1,0 0-1,0-1 0,-1 1 0,1-1 0,0 1 1,0-1-1,0 1 0,1 0 0,32 7-427,40-11-625,-70 2 978,46-4-1318,-44 10 1686,-12 4-33,-8 6 102,1-4-76,-1-1-1,-1-1 1,-18 10-1,28-16-343,0 0 0,-1-1 0,1 0 1,0 0-1,-1-1 0,1 1 0,-1-1 0,1 0 1,-1-1-1,1 1 0,-1-1 0,0 0 0,-10-2 0,16 2-75,0-1-1,-1 1 0,1 0 0,-1-1 1,1 1-1,0 0 0,-1-1 0,1 1 1,0-1-1,0 1 0,-1-1 0,1 1 1,0-1-1,0 1 0,0 0 0,-1-1 1,1 1-1,0-1 0,0 1 0,0-1 1,0 1-1,0-1 0,0 0 0,0 1 1,0-1-1,0 1 0,0-1 0,1 1 0,-1-1 1,0 1-1,0 0 0,0-1 0,1 1 1,-1-1-1,9-18-4941,8-3-1912</inkml:trace>
</inkml:ink>
</file>

<file path=ppt/ink/ink6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5.756"/>
    </inkml:context>
    <inkml:brush xml:id="br0">
      <inkml:brushProperty name="width" value="0.025" units="cm"/>
      <inkml:brushProperty name="height" value="0.025" units="cm"/>
    </inkml:brush>
  </inkml:definitions>
  <inkml:trace contextRef="#ctx0" brushRef="#br0">145 0 21172,'0'0'5098,"-6"11"-3341,-4 7-1231,0 1 1,1-1 0,1 2-1,1-1 1,1 1 0,0 1 0,2-1-1,-4 32 1,8 48-5577,0-100 4914,0 0 0,0 1 0,-1-1 0,1 0 0,0 1 0,0-1 0,0 0 1,0 1-1,-1-1 0,1 0 0,0 0 0,0 1 0,-1-1 0,1 0 0,0 0 0,0 1 0,-1-1 0,1 0 1,0 0-1,-1 0 0,1 0 0,0 1 0,-1-1 0,1 0 0,0 0 0,-1 0 0,1 0 0,0 0 0,-1 0 0,1 0 1,0 0-1,-1 0 0,1 0 0,-1 0 0,1 0 0,0 0 0,-1 0 0,1 0 0,0-1 0,-1 1 0,1 0 1,0 0-1,0 0 0,-1 0 0,1-1 0,0 1 0,-1 0 0,1 0 0,0-1 0,0 1 0,-1 0 0,1 0 0,0-1 1,0 1-1,0 0 0,0-1 0,-1 0 0,-17-14-934,2-10 514,-2-22 4304,17 45-3591,1 1 1,-1-1 0,1 0 0,0 0 0,0 0 0,-1 0 0,1 0 0,1 0 0,-1 0 0,0 0 0,0 0 0,1 1 0,-1-1 0,1 0 0,0 0 0,-1 0-1,1 1 1,0-1 0,0 0 0,0 1 0,0-1 0,0 0 0,1 1 0,-1 0 0,0-1 0,1 1 0,-1 0 0,1 0 0,-1-1 0,1 1 0,0 0-1,-1 1 1,1-1 0,0 0 0,0 0 0,0 1 0,2-1 0,81-12 90,-11 3-5343,-30-1-3826</inkml:trace>
</inkml:ink>
</file>

<file path=ppt/ink/ink6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6.621"/>
    </inkml:context>
    <inkml:brush xml:id="br0">
      <inkml:brushProperty name="width" value="0.025" units="cm"/>
      <inkml:brushProperty name="height" value="0.025" units="cm"/>
    </inkml:brush>
  </inkml:definitions>
  <inkml:trace contextRef="#ctx0" brushRef="#br0">98 37 15407,'0'0'11696,"-8"-5"-11194,3 2-459,3 2-38,-1-1 0,1 0 0,0 1 0,-1 0 0,1 0 0,-1-1 0,1 1 0,-1 1-1,1-1 1,-1 0 0,0 1 0,1-1 0,-1 1 0,0 0 0,0 0 0,1 0 0,-1 0 0,0 0 0,1 1 0,-1-1 0,0 1 0,1 0 0,-1 0 0,0-1 0,1 2 0,0-1 0,-1 0 0,1 1 0,-3 1 0,4-3-48,1 1 0,0-1 0,-1 1-1,1-1 1,-1 1 0,1-1 0,0 1 0,-1-1 0,1 1 0,0-1-1,0 1 1,-1-1 0,1 1 0,0 0 0,0-1 0,0 1 0,0-1-1,0 1 1,0 0 0,0-1 0,0 1 0,0 0 0,0-1 0,0 1-1,0-1 1,0 1 0,1 0 0,-1-1 0,0 1 0,0-1 0,1 1 0,-1-1-1,0 1 1,1-1 0,-1 1 0,0-1 0,1 1 0,-1-1 0,1 1-1,-1-1 1,1 0 0,-1 1 0,1-1 0,-1 0 0,1 1 0,-1-1-1,1 0 1,-1 0 0,1 1 0,0-1 0,-1 0 0,1 0 0,-1 0-1,1 0 1,0 0 0,53 15-665,-28-9 223,-16-3 306,1 1-1,-1-1 1,1 2 0,-1-1-1,-1 2 1,1-1 0,-1 1-1,1 1 1,8 8 0,-17-14 205,0-1 0,0 1 0,-1 0 0,1 0 0,0 0 0,-1 0 0,1 0 0,-1 0 0,1 0 0,-1 0 0,0 0 0,1 0 0,-1 0 0,0 0 0,0 0 0,1 0 0,-1 0 0,0 0 0,0 0 0,0 0 0,0 1 0,-1-1 0,1 0 0,0 0 0,0 0 0,-1 0 0,1 0 0,-1 1 0,-1 1 150,0-1-1,0 0 1,0 1 0,0-1-1,0 0 1,0 0 0,-1 0-1,1-1 1,-1 1 0,-3 1-1,-8 4 762,0-1 0,-30 8-1,43-14-950,-5 1 171,-35 10 574,30-12-494,22-8-204,93-50-2179,-67 40 1772,-1-1 1,-2-2-1,0-1 1,51-45-1,-85 68 389,0 0 0,0 0 0,0 0 0,0-1 0,0 1 0,0 0 0,0 0 0,0 0 0,0-1 0,0 1 0,0 0 0,0 0 0,1 0 0,-1 0 0,0-1 0,0 1 0,0 0 0,0 0 0,0 0 0,0 0 0,1 0 0,-1 0 0,0 0 0,0-1 0,0 1-1,1 0 1,-1 0 0,0 0 0,0 0 0,0 0 0,0 0 0,1 0 0,-1 0 0,0 0 0,0 0 0,0 0 0,1 0 0,-1 0 0,0 0 0,0 0 0,0 0 0,1 0 0,-1 0 0,0 0 0,0 1 0,0-1 0,0 0 0,1 0 0,-1 0 0,0 0 0,0 0 0,0 0 0,0 0 0,1 1 0,-1-1 0,-2 17 263,-14 31-158,13-40 74,-2 8 48,0 0 1,1 1-1,1-1 1,0 1-1,1 0 1,1 32-1,1-48-263,0-1 1,0 1-1,0 0 0,0 0 0,1-1 0,-1 1 0,0 0 0,0 0 1,1-1-1,-1 1 0,1 0 0,-1-1 0,1 1 0,-1 0 0,1-1 0,-1 1 1,1-1-1,-1 1 0,1 0 0,-1-1 0,1 0 0,0 1 0,-1-1 1,1 1-1,0-1 0,0 0 0,-1 1 0,1-1 0,0 0 0,0 0 1,-1 0-1,1 0 0,0 0 0,0 0 0,0 0 0,-1 0 0,3 0 1,-2 0-261,0 0 1,1-1 0,-1 1 0,0 0 0,1-1 0,-1 1 0,0-1 0,0 0 0,0 1 0,1-1-1,-1 0 1,0 0 0,0 1 0,0-1 0,1-2 0,11-17-5299</inkml:trace>
</inkml:ink>
</file>

<file path=ppt/ink/ink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8.995"/>
    </inkml:context>
    <inkml:brush xml:id="br0">
      <inkml:brushProperty name="width" value="0.025" units="cm"/>
      <inkml:brushProperty name="height" value="0.025" units="cm"/>
    </inkml:brush>
  </inkml:definitions>
  <inkml:trace contextRef="#ctx0" brushRef="#br0">48 0 1634,'0'0'15721,"-6"11"-13586,1-2-1694,0-1 15,1-1 0,0 1 1,0 0-1,0 0 1,1 1-1,0-1 1,1 1-1,-2 10 1,57 2-153,-45-15-269,0-1 0,-1 1 0,0 0 0,0 1 0,0 0 1,-1 0-1,0 0 0,-1 1 0,1 0 0,-1 0 0,-1 0 0,0 1 0,0 0 0,5 16 0,-3-3 305,0-1 1,-1 1-1,-2 0 0,0 0 1,0 28-1,-3-48-237,0 1 0,0 0 1,0-1-1,0 1 0,0 0 1,-1-1-1,1 1 0,-1 0 1,0-1-1,0 1 0,0-1 1,0 1-1,0-1 0,0 1 1,-1-1-1,1 0 0,-1 0 1,0 1-1,1-1 0,-1 0 1,0-1-1,0 1 0,0 0 1,-1-1-1,1 1 0,0-1 1,-1 1-1,1-1 0,0 0 1,-1 0-1,0 0 0,1 0 1,-1-1-1,0 1 0,1-1 1,-1 0-1,0 1 0,1-1 1,-1-1-1,0 1 0,1 0 1,-1 0-1,0-1 0,-5-1 1,3 0-116,0 0 1,0-1 0,0 1 0,1-1 0,-1 0 0,0-1-1,1 1 1,0-1 0,0 1 0,0-1 0,0-1 0,1 1-1,0 0 1,-1-1 0,2 0 0,-1 1 0,0-1 0,-2-8 0,3 8-216,0 1 1,0-1-1,0 1 1,1-1-1,-1 0 1,1 1-1,0-1 1,1 0-1,-1 0 1,1 0-1,0 0 1,0 0-1,1 0 1,-1 1 0,1-1-1,0 0 1,0 0-1,1 0 1,-1 1-1,1-1 1,3-5-1,33-37-5442,44-62-9892,-71 91 10425</inkml:trace>
</inkml:ink>
</file>

<file path=ppt/ink/ink6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6.977"/>
    </inkml:context>
    <inkml:brush xml:id="br0">
      <inkml:brushProperty name="width" value="0.025" units="cm"/>
      <inkml:brushProperty name="height" value="0.025" units="cm"/>
    </inkml:brush>
  </inkml:definitions>
  <inkml:trace contextRef="#ctx0" brushRef="#br0">0 0 13805,'0'0'2883,"29"53"-2851,-11-34-705,7 1-256,3-2-1281,1 1-1185,-1-5-1570</inkml:trace>
</inkml:ink>
</file>

<file path=ppt/ink/ink6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7.351"/>
    </inkml:context>
    <inkml:brush xml:id="br0">
      <inkml:brushProperty name="width" value="0.025" units="cm"/>
      <inkml:brushProperty name="height" value="0.025" units="cm"/>
    </inkml:brush>
  </inkml:definitions>
  <inkml:trace contextRef="#ctx0" brushRef="#br0">42 177 1345,'0'0'5227,"9"-2"-797,-7 2-3878,32-10 1921,-32 9-2247,-1 1-1,1 0 1,-1-1 0,1 0-1,-1 1 1,0-1 0,1 0-1,-1 0 1,0 0-1,0 1 1,0-1 0,1-1-1,-1 1 1,0 0 0,0 0-1,0 0 1,-1 0 0,1-1-1,0 1 1,0 0-1,-1-1 1,1 1 0,0-3-1,-12 7 1324,2 4-1152,0 0 0,1 1 0,0 0 0,0 0 0,1 1 0,0 0 0,0 0 0,1 0 0,1 1 0,-1 0 0,2 1 0,-1-1 0,1 1 0,1-1 0,-3 17 0,5-25-370,1-1-1,0 0 1,0 0-1,0 1 1,0-1-1,1 0 1,-1 1-1,0-1 1,0 0-1,1 0 1,-1 1-1,1-1 1,-1 0-1,1 0 1,-1 0-1,1 0 1,0 0-1,0 0 1,0 0-1,-1 0 1,1 0-1,0 0 1,2 1-1,0 0 5,-1-1-1,1 0 1,0 0-1,-1 0 0,1 0 1,0 0-1,0-1 1,0 1-1,-1-1 0,6 0 1,2 0 27,1-1 0,-1 0 0,0 0 0,1-1 0,12-5 0,-5 0-98,1 0 1,-2-2-1,1 0 1,-1-1-1,-1-1 1,0 0-1,0-1 1,16-17 0,-25 23-62,0-2 0,0 1 0,-1-1 0,0 0 0,0 0 0,-1 0 0,0-1 0,-1 0 0,1 0 0,-2 0 0,1 0 0,-1-1 0,-1 0 0,0 1 0,0-1 0,-1 0 0,1-19 0,-2 27 73,-1 0 0,1 0 0,0-1 1,0 1-1,-1 0 0,1 0 0,-1 0 0,0 0 0,0 0 0,0 0 0,0 0 0,0 0 0,0 0 1,0 0-1,0 1 0,-1-1 0,1 0 0,-1 1 0,1-1 0,-1 1 0,0 0 0,-2-2 1,1 2-10,0 0 1,0 0 0,0 0 0,0 0 0,0 1 0,0-1-1,0 1 1,-1 0 0,1 0 0,0 0 0,0 1 0,0-1 0,-5 2-1,-3 1 9,1 0 0,-1 1 0,1 0 0,0 1 0,1 0 0,-1 1 0,-15 11 0,19-11 237,-1 0 0,1 0-1,0 0 1,0 1 0,1 0-1,-1 0 1,-3 8 0,8-13-184,0-1 1,1 1-1,-1 0 1,0 0-1,1-1 1,-1 1-1,1 0 1,0 0-1,0 0 1,-1-1-1,1 1 1,0 0 0,1 0-1,-1 0 1,0 0-1,0-1 1,1 1-1,-1 0 1,1 0-1,0-1 1,-1 1-1,1 0 1,0-1-1,0 1 1,0-1-1,0 1 1,0-1-1,1 1 1,-1-1-1,0 0 1,1 1-1,-1-1 1,1 0 0,-1 0-1,1 0 1,-1 0-1,1-1 1,0 1-1,2 1 1,63 26-384,16 8-3405,-34 0-3936,-31-18-1915</inkml:trace>
</inkml:ink>
</file>

<file path=ppt/ink/ink6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7.943"/>
    </inkml:context>
    <inkml:brush xml:id="br0">
      <inkml:brushProperty name="width" value="0.025" units="cm"/>
      <inkml:brushProperty name="height" value="0.025" units="cm"/>
    </inkml:brush>
  </inkml:definitions>
  <inkml:trace contextRef="#ctx0" brushRef="#br0">176 152 15951,'0'0'3123,"2"-10"75,1-29-636,-3 38-2505,-1 0-1,1 0 1,-1 1-1,1-1 1,-1 0 0,1 0-1,-1 0 1,0 0-1,0 1 1,1-1 0,-1 0-1,0 1 1,0-1-1,0 0 1,0 1-1,0-1 1,0 1 0,1 0-1,-1-1 1,0 1-1,0 0 1,0-1 0,-1 1-1,1 0 1,0 0-1,0 0 1,0 0-1,0 0 1,0 0 0,0 0-1,0 0 1,0 1-1,0-1 1,0 0-1,0 1 1,0-1 0,0 0-1,-1 1 1,1 0 16,-8 2-34,1 0 0,0 0 0,1 1 0,-1 0 0,1 0 0,0 1 1,0 0-1,0 0 0,0 1 0,1 0 0,0 0 0,-6 9 0,7-10-27,0 1 0,1 0-1,0 0 1,0 0 0,0 0-1,1 1 1,0 0-1,0-1 1,1 1 0,0 0-1,0 0 1,0 1 0,1-1-1,0 12 1,1-18-9,0 0 1,0-1-1,0 1 0,0 0 1,1 0-1,-1 0 0,0-1 1,1 1-1,-1 0 0,1 0 1,-1-1-1,1 1 0,-1 0 1,1-1-1,-1 1 1,1 0-1,0-1 0,-1 1 1,1-1-1,0 1 0,-1-1 1,1 0-1,0 1 0,0-1 1,-1 0-1,2 1 0,30 2 144,29-14 118,-40 2-219,-1 0 1,0-1-1,-1-1 0,0 0 1,-1-2-1,0 0 0,-1-1 1,-1-1-1,0 0 1,-1-1-1,0-1 0,-1 0 1,-2-1-1,1-1 0,14-30 1,-22 28 282,-5 21-325,0 0 0,0 0-1,0 0 1,0 0 0,0-1 0,0 1-1,0 0 1,-1 0 0,1 0 0,0 0-1,0 0 1,0 0 0,0 0 0,0-1 0,-1 1-1,1 0 1,0 0 0,0 0 0,0 0-1,0 0 1,-1 0 0,1 0 0,0 0-1,0 0 1,0 0 0,0 0 0,-1 0-1,1 0 1,0 0 0,0 0 0,0 0 0,0 0-1,-1 0 1,1 0 0,0 0 0,0 0-1,0 0 1,0 0 0,0 1 0,-1-1-1,1 0 1,0 0 0,0 0 0,0 0 0,0 0-1,0 0 1,-1 0 0,1 1 0,0-1-1,-26 29-24,6 2 26,-22 48 0,36-68-83,1 1 0,1 1 0,0-1 0,1 1 0,1 0 0,-1-1 0,1 23 0,2-34-103,0 1 1,0 0-1,0 0 0,0 0 0,0-1 0,1 1 0,-1 0 0,1-1 0,-1 1 0,1 0 0,0-1 1,0 1-1,0 0 0,-1-1 0,2 1 0,-1-1 0,0 0 0,0 1 0,0-1 0,1 0 0,-1 0 1,0 0-1,1 0 0,-1 0 0,1 0 0,-1 0 0,1 0 0,0 0 0,-1-1 0,1 1 1,0-1-1,0 1 0,2-1 0,3 1-1155,0 0 0,0-1 0,1 0 0,-1-1 1,0 0-1,0 0 0,10-2 0,25-13-9757</inkml:trace>
</inkml:ink>
</file>

<file path=ppt/ink/ink6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8.500"/>
    </inkml:context>
    <inkml:brush xml:id="br0">
      <inkml:brushProperty name="width" value="0.025" units="cm"/>
      <inkml:brushProperty name="height" value="0.025" units="cm"/>
    </inkml:brush>
  </inkml:definitions>
  <inkml:trace contextRef="#ctx0" brushRef="#br0">154 92 641,'6'-10'8093,"2"0"-6157,10-18 490,-10-2 2052,-7 30-4345,-1-1-1,0 1 1,0-1 0,0 1-1,0-1 1,0 1 0,0-1-1,0 1 1,0-1 0,0 1 0,0-1-1,0 1 1,-1 0 0,1-1-1,0 1 1,0-1 0,0 1-1,-1-1 1,1 1 0,0 0-1,0-1 1,-1 1 0,1-1-1,0 1 1,-1 0 0,1-1 0,-1 1-1,1 0 1,0 0 0,-1-1-1,1 1 1,-1 0 0,0-1-1,-20 3 1918,-20 17-566,-32 40 341,68-53-1606,-1-1 0,1 1 0,0 1 0,0-1 0,1 0 0,-1 1 0,2 0 0,-1 0-1,-4 13 1,7-19-207,1 0-1,0 0 0,0-1 1,0 1-1,0 0 1,0 0-1,0 0 0,0 0 1,0 0-1,0-1 0,0 1 1,0 0-1,0 0 1,1 0-1,-1 0 0,0-1 1,1 1-1,-1 0 0,0 0 1,1-1-1,-1 1 1,1 0-1,-1-1 0,1 1 1,-1 0-1,1-1 0,1 1 1,25 8 198,39-12-155,-60 3-89,14-4-383,1-1 0,-1-1 0,-1-1 0,1 0 0,-1-1 0,26-16 0,41-17 726,-86 41-296,0 0 0,0 1-1,1-1 1,-1 0 0,0 0 0,0 1 0,1-1 0,-1 0 0,0 0 0,0 1 0,0-1 0,0 0-1,0 1 1,1-1 0,-1 0 0,0 1 0,0-1 0,0 0 0,0 1 0,0-1 0,0 0 0,0 1-1,0-1 1,0 0 0,0 1 0,0-1 0,0 0 0,0 1 0,0-1 0,-1 0 0,1 1-1,0-1 1,0 0 0,0 1 0,0-1 0,-1 0 0,1 0 0,0 1 0,-1-1 0,-5 16 95,4-12-4,0 0 0,1 0-1,-1 0 1,1 0-1,-1 0 1,1 0-1,0 0 1,1 0 0,-1 8-1,1-11-74,0 0 0,1 1 0,-1-1 0,1 0 0,-1 0 0,1 0 0,0 0 0,-1 0-1,1 0 1,0 0 0,0 0 0,0 0 0,-1 0 0,1 0 0,0 0 0,0 0 0,0-1 0,1 1 0,-1 0-1,0-1 1,0 1 0,0-1 0,0 1 0,1-1 0,-1 0 0,0 1 0,0-1 0,1 0 0,-1 0 0,0 0-1,1 0 1,-1 0 0,0 0 0,0 0 0,2-1 0,34-1-28,0-1-1,-1-2 1,1-2 0,-1-2 0,52-18 0,-46 14-273,-40 12 416,-31 29 913,26-25-967,-1 0 0,1 0-1,-1 0 1,1 1 0,0 0-1,0-1 1,1 1 0,-1 0-1,1 1 1,0-1 0,0 0-1,0 1 1,1-1 0,-2 6-1,3-9-83,1-1-1,-1 1 0,0-1 1,1 1-1,-1-1 0,0 1 0,1-1 1,-1 1-1,1-1 0,-1 1 1,1-1-1,-1 0 0,1 1 0,-1-1 1,1 0-1,-1 0 0,1 1 0,0-1 1,-1 0-1,1 0 0,-1 0 1,1 1-1,0-1 0,-1 0 0,1 0 1,0 0-1,-1 0 0,2-1 1,26 2 50,-20-2-52,15 0-59,0-2 0,0-1 0,-1 0-1,42-15 1,16-3-310,-79 22 304,-1-1 0,1 1 0,0 0-1,-1 0 1,1 0 0,0-1 0,-1 1-1,1 0 1,0 0 0,-1 0-1,1 0 1,0 0 0,0 0 0,-1 0-1,1 0 1,0 0 0,-1 1 0,1-1-1,0 0 1,-1 0 0,1 1-1,0-1 1,-1 0 0,1 1 0,0-1-1,0 1 1,-6 15-1529,-10 3-2257,2-7-4575</inkml:trace>
</inkml:ink>
</file>

<file path=ppt/ink/ink6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8.965"/>
    </inkml:context>
    <inkml:brush xml:id="br0">
      <inkml:brushProperty name="width" value="0.025" units="cm"/>
      <inkml:brushProperty name="height" value="0.025" units="cm"/>
    </inkml:brush>
  </inkml:definitions>
  <inkml:trace contextRef="#ctx0" brushRef="#br0">1 1 18674,'0'0'11146,"3"58"-10217,-1-45-577,0-3-255,7 0-33,2-5-128,5-4-385,5-1-288,2 0-800,0-9-2275,0-4-1473,-1-4-1569,0-4-3972</inkml:trace>
</inkml:ink>
</file>

<file path=ppt/ink/ink6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9.403"/>
    </inkml:context>
    <inkml:brush xml:id="br0">
      <inkml:brushProperty name="width" value="0.025" units="cm"/>
      <inkml:brushProperty name="height" value="0.025" units="cm"/>
    </inkml:brush>
  </inkml:definitions>
  <inkml:trace contextRef="#ctx0" brushRef="#br0">137 106 9129,'0'0'4318,"2"-8"-1761,2-17 1103,3-47-1,-27 107-3418,-72 241 5316,92-275-5531,-3 7 110,1-1-1,0 1 0,0-1 0,1 1 1,0 0-1,0 0 0,1 0 0,1 10 1,-1-18-133,0 0 1,0 1-1,0-1 0,1 1 1,-1-1-1,0 0 1,0 1-1,1-1 0,-1 0 1,0 1-1,0-1 1,1 0-1,-1 1 0,0-1 1,1 0-1,-1 0 1,0 0-1,1 1 0,-1-1 1,1 0-1,-1 0 1,0 0-1,1 0 0,-1 1 1,1-1-1,-1 0 1,1 0-1,-1 0 0,0 0 1,1 0-1,-1 0 1,1 0-1,-1 0 0,1-1 1,-1 1-1,0 0 1,1 0-1,-1 0 0,1 0 1,-1 0-1,0-1 1,1 1-1,-1 0 1,0 0-1,1-1 0,-1 1 1,0 0-1,1-1 1,-1 1-1,0 0 0,0-1 1,1 1-1,-1 0 1,0-1-1,0 1 0,1-1 1,15-21-1116,-15 16 745,0 1 1,-1-1 0,0 0-1,0 1 1,0-1 0,-1 0-1,0 1 1,0-1-1,0 1 1,-1-1 0,0 1-1,0 0 1,0 0 0,-1-1-1,1 2 1,-1-1 0,0 0-1,-1 0 1,-5-5 0,-17-30 1174,26 39-679,0 1-1,0-1 0,0 1 0,-1-1 0,1 0 1,0 1-1,0-1 0,0 0 0,0 1 0,0-1 1,0 0-1,0 1 0,0-1 0,0 0 0,0 1 1,1-1-1,-1 1 0,0-1 0,0 0 0,1 1 1,-1-1-1,0 1 0,1-1 0,-1 1 1,0-1-1,1 1 0,-1-1 0,1 1 0,-1-1 1,1 1-1,-1-1 0,1 1 0,-1 0 0,1-1 1,-1 1-1,1 0 0,0 0 0,-1-1 0,1 1 1,0 0-1,-1 0 0,1 0 0,-1 0 0,1 0 1,0 0-1,-1 0 0,1 0 0,0 0 0,-1 0 1,1 0-1,0 0 0,49 0 745,-37 1-389,101 1-2059,-112-2 777,0-1-2331,-3-2-1758,-5-11-4850</inkml:trace>
</inkml:ink>
</file>

<file path=ppt/ink/ink6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9.747"/>
    </inkml:context>
    <inkml:brush xml:id="br0">
      <inkml:brushProperty name="width" value="0.025" units="cm"/>
      <inkml:brushProperty name="height" value="0.025" units="cm"/>
    </inkml:brush>
  </inkml:definitions>
  <inkml:trace contextRef="#ctx0" brushRef="#br0">1 1 22069,'0'0'6470</inkml:trace>
</inkml:ink>
</file>

<file path=ppt/ink/ink6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0.310"/>
    </inkml:context>
    <inkml:brush xml:id="br0">
      <inkml:brushProperty name="width" value="0.025" units="cm"/>
      <inkml:brushProperty name="height" value="0.025" units="cm"/>
    </inkml:brush>
  </inkml:definitions>
  <inkml:trace contextRef="#ctx0" brushRef="#br0">296 1 4068,'0'0'22245,"-6"13"-21434,-12 24-626,-1-2 0,-3-1-1,-1 0 1,-27 30 0,10-16-214,7-7-568,-51 48 0,86-103-6994,11-14 593</inkml:trace>
</inkml:ink>
</file>

<file path=ppt/ink/ink6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0.640"/>
    </inkml:context>
    <inkml:brush xml:id="br0">
      <inkml:brushProperty name="width" value="0.025" units="cm"/>
      <inkml:brushProperty name="height" value="0.025" units="cm"/>
    </inkml:brush>
  </inkml:definitions>
  <inkml:trace contextRef="#ctx0" brushRef="#br0">1 1 18481,'0'0'5862,"0"51"-5478,0-16 802,0 7 95,0 1-384,2-3-385,7 0-160,0-8-191,4-1-97,-2-7-32,-2-4-32,0-6-193,-4-3-1504,-5-5-2179</inkml:trace>
</inkml:ink>
</file>

<file path=ppt/ink/ink6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0.997"/>
    </inkml:context>
    <inkml:brush xml:id="br0">
      <inkml:brushProperty name="width" value="0.025" units="cm"/>
      <inkml:brushProperty name="height" value="0.025" units="cm"/>
    </inkml:brush>
  </inkml:definitions>
  <inkml:trace contextRef="#ctx0" brushRef="#br0">0 1 20595,'0'0'2499,"78"13"255,-32-13-1761,8 0-128,5 0-641,2 0-192,-2 0-2017,-6-2-2564,-6-5-3618</inkml:trace>
</inkml:ink>
</file>

<file path=ppt/ink/ink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9.414"/>
    </inkml:context>
    <inkml:brush xml:id="br0">
      <inkml:brushProperty name="width" value="0.025" units="cm"/>
      <inkml:brushProperty name="height" value="0.025" units="cm"/>
    </inkml:brush>
  </inkml:definitions>
  <inkml:trace contextRef="#ctx0" brushRef="#br0">30 98 12332,'0'0'13356,"8"-4"-12918,-5 3-313,1-1 1,-1 1-1,1-1 0,-1 0 0,0 0 1,1 0-1,-1-1 0,0 1 0,-1-1 1,1 0-1,0 0 0,-1 0 0,1 0 0,-1 0 1,0 0-1,0-1 0,0 1 0,-1-1 1,1 1-1,-1-1 0,0 0 0,0 1 1,0-1-1,0 0 0,0-6 0,-1 10-107,0-1-1,0 1 1,0-1-1,0 1 1,0-1-1,0 1 0,0-1 1,-1 1-1,1 0 1,0-1-1,0 1 0,0-1 1,0 1-1,-1-1 1,1 1-1,0 0 1,0-1-1,-1 1 0,1-1 1,0 1-1,0 0 1,-1-1-1,1 1 0,-1 0 1,1-1-1,0 1 1,-1 0-1,1 0 1,-1 0-1,1-1 0,0 1 1,-1 0-1,1 0 1,-1 0-1,-20 4 105,18-2-129,-1 0 1,0 0-1,1 0 1,-1 0-1,1 1 1,0-1-1,0 1 1,-5 5-1,3 3 48,0 0-1,0 0 1,1 1-1,0-1 1,1 1-1,1-1 0,0 1 1,1 0-1,0 0 1,0 0-1,2 13 1,-1-23-60,0 0 1,1 0-1,-1 1 1,0-1-1,1 0 1,0 0-1,-1 0 1,1 0-1,0 0 0,0-1 1,0 1-1,0 0 1,0 0-1,1-1 1,-1 1-1,0 0 1,1-1-1,-1 1 0,1-1 1,0 0-1,-1 0 1,1 1-1,0-1 1,0 0-1,0-1 1,0 1-1,0 0 1,0 0-1,0-1 0,0 1 1,0-1-1,0 0 1,0 0-1,0 1 1,1-1-1,-1-1 1,0 1-1,0 0 1,0 0-1,2-1 0,4 0-549,-1-1-1,1 1 1,0-1-1,-1-1 1,0 1-1,1-1 0,-1-1 1,0 1-1,-1-1 1,7-5-1,20-22-5063,-7-4-1980</inkml:trace>
</inkml:ink>
</file>

<file path=ppt/ink/ink6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1.342"/>
    </inkml:context>
    <inkml:brush xml:id="br0">
      <inkml:brushProperty name="width" value="0.025" units="cm"/>
      <inkml:brushProperty name="height" value="0.025" units="cm"/>
    </inkml:brush>
  </inkml:definitions>
  <inkml:trace contextRef="#ctx0" brushRef="#br0">324 1 19699,'-9'0'2888,"-4"1"-2397,0 1 1,0 0-1,0 1 1,0 0 0,0 1-1,1 1 1,0 0-1,0 0 1,0 1 0,-13 10-1,1-1 136,1 2 0,1 0 0,0 2-1,-20 22 1,39-38-594,1-1-1,-1 1 1,1 0 0,-1 0-1,1 0 1,0 1-1,0-1 1,0 0 0,1 1-1,-1-1 1,1 1 0,0-1-1,0 1 1,0 0-1,0 0 1,0 6 0,1-9-41,0 0-1,1 1 1,-1-1 0,1 0 0,-1 0 0,1 1 0,-1-1 0,1 0-1,0 0 1,-1 0 0,1 0 0,0 0 0,0 0 0,0 0 0,0 0-1,0 0 1,0 0 0,1 1 0,1-1-32,1 1-1,-1-1 0,0 1 1,1-1-1,-1 0 1,1 0-1,-1 0 1,1-1-1,3 1 1,73 2-825,-58-4 530,0 2 1,0 0-1,0 2 1,0 0-1,22 7 1,-43-10 349,1 0 1,-1 0-1,0 1 0,1-1 1,-1 1-1,0-1 1,0 1-1,0 0 1,0-1-1,1 1 0,-1 0 1,0 0-1,0-1 1,0 1-1,-1 0 0,1 0 1,0 0-1,0 0 1,0 1-1,-1-1 1,1 0-1,0 2 0,-1-2 28,0 0 0,0 0 0,0 1 0,0-1-1,-1 0 1,1 0 0,0 0 0,-1 1 0,1-1-1,-1 0 1,1 0 0,-1 0 0,1 0 0,-1 0-1,0 0 1,0 0 0,1 0 0,-3 1-1,-5 5 258,1-1-1,-1 0 0,0-1 0,-12 6 1,17-9-254,-26 14 125,0 0 0,-1-3 0,0 0 0,-1-2 0,-36 9 1,50-19-2711,8-3-3218,5-7-5475</inkml:trace>
</inkml:ink>
</file>

<file path=ppt/ink/ink6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4.657"/>
    </inkml:context>
    <inkml:brush xml:id="br0">
      <inkml:brushProperty name="width" value="0.025" units="cm"/>
      <inkml:brushProperty name="height" value="0.025" units="cm"/>
    </inkml:brush>
  </inkml:definitions>
  <inkml:trace contextRef="#ctx0" brushRef="#br0">18 16 12043,'12'-16'10469,"-12"35"-7065,-1-8-4267,-13 69 1023,10-62-41,0 0 0,1 0 0,-1 22-1,4-39-103,0-1-1,0 0 1,0 1 0,0-1-1,0 0 1,0 1-1,1-1 1,-1 0-1,0 0 1,0 1-1,0-1 1,0 0 0,0 0-1,0 1 1,1-1-1,-1 0 1,0 0-1,0 1 1,0-1-1,1 0 1,-1 0 0,0 0-1,0 1 1,1-1-1,-1 0 1,0 0-1,0 0 1,1 0-1,-1 0 1,0 0 0,0 1-1,1-1 1,-1 0-1,0 0 1,1 0-1,-1 0 1,1 0-1,16-4 426,15-11 297,48-35-244,-44 26-457,41-20 1,-77 44-46,1 0 0,-1-1 0,1 1 0,-1 0 0,1-1 0,-1 1 0,1 0 0,-1 0 0,1-1 0,-1 1 0,1 0 0,0 0 0,-1 0 0,1 0 0,-1 0 0,1 0 0,0 0 0,-1 0 0,1 0 0,-1 0 0,1 0 0,-1 0 0,1 0 0,0 1 0,-1-1 0,1 0 0,-1 0 0,1 1 0,-1-1 0,1 0 0,-1 1 0,1-1 0,-1 0 0,1 1 0,-1-1 0,0 1 0,1-1 0,0 1 0,0 28 65,-16 32 367,6-40-304,6-13-48,0-1 0,1 1 0,-1-1 0,1 1 0,-1 9-1,3-16-74,1-1-1,-1 1 1,0-1 0,0 0-1,0 1 1,0-1-1,1 0 1,-1 1-1,0-1 1,0 0-1,1 1 1,-1-1-1,0 0 1,1 0-1,-1 1 1,0-1-1,1 0 1,-1 0-1,0 0 1,1 1-1,-1-1 1,1 0-1,-1 0 1,0 0-1,1 0 1,-1 0-1,1 0 1,-1 0-1,0 0 1,1 0-1,-1 0 1,1 0 0,-1 0-1,1 0 1,-1 0-1,1 0 1,17-3-989,-11 0-431,0 0 0,0-1 1,0 0-1,0 0 0,11-10 0,-17 14 1148,29-24-8634</inkml:trace>
</inkml:ink>
</file>

<file path=ppt/ink/ink6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5.017"/>
    </inkml:context>
    <inkml:brush xml:id="br0">
      <inkml:brushProperty name="width" value="0.025" units="cm"/>
      <inkml:brushProperty name="height" value="0.025" units="cm"/>
    </inkml:brush>
  </inkml:definitions>
  <inkml:trace contextRef="#ctx0" brushRef="#br0">85 1 17200,'0'0'2888,"-9"6"-763,6-4-2035,-45 39 2443,46-38-2459,-1-1 0,1 1-1,0 0 1,0 0 0,0 0 0,0 1-1,0-1 1,1 0 0,-1 1 0,1-1-1,0 1 1,0-1 0,1 1 0,-1-1-1,1 1 1,-1 0 0,2 6-1,-1-8-72,1-1 0,0 0 0,0 0-1,0 0 1,0 0 0,0 0 0,1 0 0,-1-1-1,0 1 1,0 0 0,1-1 0,-1 1-1,0 0 1,1-1 0,-1 0 0,0 1-1,1-1 1,-1 0 0,1 0 0,-1 1 0,1-1-1,-1 0 1,0-1 0,1 1 0,-1 0-1,1 0 1,0-1 0,43-6-17,-39 4-120,0 0 0,0 0 0,0-1 0,0 0 0,10-8 0,-14 10 143,0 0 0,0 0 0,1 0 1,-2 0-1,1-1 0,0 1 0,0-1 0,-1 1 0,1-1 1,-1 1-1,0-1 0,0 0 0,0 1 0,0-1 0,-1 0 1,2-4-1,-4 7 35,0 1 0,0-1 1,0 1-1,0-1 1,0 1-1,0 0 0,0 0 1,0 0-1,1 0 0,-1 0 1,0 0-1,1 1 0,-1-1 1,-1 2-1,-3 3-50,0 0 0,0 0 0,1 0 1,0 1-1,0 0 0,0 0 0,1 0 0,0 1 0,1-1 1,0 1-1,0 0 0,0 0 0,1 0 0,0 0 0,1 0 0,-1 14 1,2-21-87,1 0 1,0 0 0,-1 0-1,1 0 1,0 0 0,0 0 0,0 0-1,0 0 1,0 0 0,0-1-1,0 1 1,0 0 0,0-1 0,0 1-1,0 0 1,0-1 0,0 0-1,1 1 1,-1-1 0,0 0 0,0 1-1,0-1 1,1 0 0,-1 0-1,0 0 1,1 0 0,-1 0 0,0 0-1,0-1 1,1 1 0,-1 0-1,2-1 1,47-11-4521,-15-9-1942,4-6-5172</inkml:trace>
</inkml:ink>
</file>

<file path=ppt/ink/ink6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5.409"/>
    </inkml:context>
    <inkml:brush xml:id="br0">
      <inkml:brushProperty name="width" value="0.025" units="cm"/>
      <inkml:brushProperty name="height" value="0.025" units="cm"/>
    </inkml:brush>
  </inkml:definitions>
  <inkml:trace contextRef="#ctx0" brushRef="#br0">92 161 13741,'0'0'4175,"-9"11"-2803,-5 6-557,1 1 1,-12 21-1,21-31-363,-1 0-1,1 0 0,1 1 1,0 0-1,0-1 1,1 1-1,0 0 1,0 1-1,0 12 1,2-21-429,0 1 0,0-1 1,0 0-1,0 0 0,0 1 0,0-1 0,1 0 1,-1 0-1,0 0 0,1 0 0,-1 1 1,1-1-1,-1 0 0,1 0 0,0 0 1,-1 0-1,1 0 0,0 0 0,0 0 1,0-1-1,-1 1 0,1 0 0,0 0 1,0 0-1,0-1 0,0 1 0,0-1 1,2 2-1,1-2 11,-1 1 1,1 0 0,-1-1-1,1 0 1,-1 0 0,1 0-1,-1 0 1,1 0 0,-1-1-1,5 0 1,4-2 20,0-1-1,-1 0 1,1-1-1,-1 0 1,12-7-1,0-3-10,-1-2-1,0 0 0,-1-2 0,-1 0 0,23-27 0,-36 37-30,-1 1-1,1-1 1,-2 1-1,1-2 0,-1 1 1,0-1-1,-1 1 1,0-1-1,-1 0 0,0-1 1,0 1-1,-1-1 1,-1 1-1,0-1 0,0 1 1,-2-20-1,1 29-15,0 0 0,0 0 0,0 0 0,-1 0 0,1-1 0,0 1-1,-1 0 1,1 0 0,-1 0 0,1 0 0,-1 0 0,1 0 0,-1 0 0,0 1 0,1-1 0,-1 0-1,0 0 1,0 0 0,0 1 0,1-1 0,-1 0 0,0 1 0,0-1 0,0 1 0,0-1-1,0 1 1,-2-1 0,1 1-13,-1-1 0,0 1 0,1 0 0,-1 0 0,0 1 0,1-1-1,-1 0 1,0 1 0,1 0 0,-1-1 0,-2 3 0,-4 0-33,0 1-1,1 1 1,0 0-1,0 0 1,-12 11 0,5-3 165,1 2-1,-15 20 1,25-31-61,1 1-1,0 0 1,0-1-1,1 1 1,-1 0-1,1 1 1,0-1-1,0 0 1,1 1-1,0-1 1,0 1-1,0-1 1,0 8-1,2-11-49,-1 0 1,1 0-1,0 0 0,0-1 1,0 1-1,0 0 0,0 0 0,0-1 1,0 1-1,1-1 0,-1 1 1,0-1-1,1 1 0,0-1 0,-1 0 1,1 0-1,0 0 0,-1 0 1,1 0-1,0 0 0,0 0 0,0-1 1,0 1-1,0-1 0,2 1 1,63 12 63,-48-10-196,-16-2 54,11 1-267,-1 1 0,0 0 0,0 1-1,22 9 1,-32-11 313,0-1-1,0 1 1,-1 0-1,1 0 1,0 0-1,-1 0 1,0 0-1,1 1 1,-1-1-1,0 1 1,0-1-1,0 1 1,0 0-1,-1 0 1,1 0-1,-1 0 1,0 0 0,0 0-1,0 0 1,0 1-1,0-1 1,-1 0-1,0 0 1,1 6-1,-2 4-110,1 15-1884,5-19-2270,8-10-3792,7-10-687</inkml:trace>
</inkml:ink>
</file>

<file path=ppt/ink/ink6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5.765"/>
    </inkml:context>
    <inkml:brush xml:id="br0">
      <inkml:brushProperty name="width" value="0.025" units="cm"/>
      <inkml:brushProperty name="height" value="0.025" units="cm"/>
    </inkml:brush>
  </inkml:definitions>
  <inkml:trace contextRef="#ctx0" brushRef="#br0">116 0 19378,'0'0'6652,"-9"6"-5558,-2 1-791,0 1 0,1 0 0,0 1 0,-16 18 0,21-23-187,1 1 1,1 1 0,-1-1 0,1 1 0,0-1 0,0 1 0,1 0-1,-1 0 1,1 0 0,1 0 0,-1 0 0,1 1 0,0-1 0,0 7-1,1-12-107,0 0-1,0 1 1,0-1-1,0 0 1,0 0-1,1 0 0,-1 0 1,0 0-1,0 0 1,1 0-1,-1 0 1,1 0-1,-1 0 0,1 0 1,-1 0-1,1 0 1,0-1-1,0 1 1,-1 0-1,1 0 0,0-1 1,0 1-1,0 0 1,0-1-1,0 1 1,-1-1-1,3 1 0,0 0 18,0 0-1,0 0 0,0-1 0,0 1 0,0-1 0,0 0 1,0 0-1,1 0 0,4-1 0,0-1 18,-1 1-1,1-1 0,-1 0 1,0-1-1,0 0 1,0 0-1,12-7 1,-14 6-80,0-1 1,-1 1-1,0-1 1,1 0-1,-1 0 1,-1 0-1,1-1 1,-1 0-1,0 1 1,0-1-1,-1 0 1,0 0-1,0 0 1,0-1-1,-1 1 0,0 0 1,0-1-1,0-8 1,-1 15 26,0-1 0,0 0-1,0 1 1,0-1 0,0 1 0,0-1 0,0 0 0,-1 1-1,1-1 1,0 1 0,0-1 0,-1 1 0,1-1 0,0 1-1,-1-1 1,1 1 0,0-1 0,-1 1 0,1-1 0,-1 1-1,1 0 1,0-1 0,-1 1 0,1 0 0,-1-1 0,1 1 0,-1 0-1,0-1 1,1 1 0,-1 0 0,1 0 0,-1 0 0,1 0-1,-1 0 1,0 0 0,1 0 0,-1-1 0,1 2 0,-1-1-1,0 0 1,1 0 0,-1 0 0,1 0 0,-2 1 0,0-1-21,1 0 1,-1 1-1,0-1 1,0 1 0,1 0-1,-1 0 1,1-1 0,-1 1-1,1 0 1,-1 0 0,1 0-1,-1 1 1,1-1-1,-2 2 1,2-1-1,-1 0 1,1 0-1,0 0 0,-1 0 0,1 0 1,0 0-1,0 1 0,0-1 0,1 0 0,-1 1 1,0-1-1,1 1 0,0-1 0,-1 1 1,1-1-1,0 1 0,0-1 0,1 1 1,-1-1-1,0 1 0,1-1 0,0 1 1,-1-1-1,3 4 0,-1-4-292,0 0-1,0-1 1,0 1-1,0 0 1,0-1-1,0 1 1,1-1 0,-1 1-1,1-1 1,-1 0-1,1 0 1,-1 0-1,1-1 1,0 1-1,-1-1 1,1 1-1,0-1 1,0 0 0,-1 0-1,1 0 1,4-1-1,20-4-3690,1-10 426</inkml:trace>
</inkml:ink>
</file>

<file path=ppt/ink/ink6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6.124"/>
    </inkml:context>
    <inkml:brush xml:id="br0">
      <inkml:brushProperty name="width" value="0.025" units="cm"/>
      <inkml:brushProperty name="height" value="0.025" units="cm"/>
    </inkml:brush>
  </inkml:definitions>
  <inkml:trace contextRef="#ctx0" brushRef="#br0">73 0 12075,'0'0'13154,"-3"9"-11985,-22 60 909,17-50-1362,0 1-1,1-1 0,1 2 0,1-1 0,-5 37 0,10-55-743,0-1-1,1 0 1,-1 1-1,0-1 1,1 0-1,-1 1 1,1-1-1,-1 0 1,1 1-1,0-1 1,-1 0-1,1 0 1,0 0-1,0 0 1,0 0-1,0 0 1,0 0-1,0 0 1,0 0-1,0 0 1,0 0-1,0-1 1,1 1-1,-1 0 1,0-1-1,1 1 1,-1-1-1,0 1 1,1-1-1,-1 0 1,2 0-1,57 5-1647,-22-3 863,-37-2 796,1 1 0,0-1-1,0 0 1,-1 1-1,1-1 1,0 1-1,-1-1 1,1 1-1,-1 0 1,1-1-1,0 1 1,-1 0-1,0 0 1,1 0-1,-1 1 1,0-1-1,1 0 1,-1 0 0,0 1-1,0-1 1,0 0-1,0 1 1,1 2-1,-2-2 97,0 0-1,0 0 0,0 0 1,0-1-1,-1 1 1,1 0-1,0 0 1,-1 0-1,0-1 1,1 1-1,-1 0 0,0 0 1,0-1-1,0 1 1,0-1-1,0 1 1,-2 2-1,-7 6 385,0 0 1,0-1-1,-1 0 1,-16 11-1,21-17-479,1 1-42,0 0 0,0-1 0,-1 1-1,1-1 1,-1-1 0,0 1 0,0-1-1,0 0 1,0 0 0,-10 1 0,16-3-83,0 0 1,-1 0-1,1 0 1,0 0-1,0 0 0,0 0 1,-1 0-1,1-1 1,0 1-1,0 0 1,-1 0-1,1 0 1,0 0-1,0 0 1,0 0-1,-1-1 1,1 1-1,0 0 1,0 0-1,0 0 0,0 0 1,-1-1-1,1 1 1,0 0-1,0 0 1,0 0-1,0-1 1,0 1-1,0 0 1,0 0-1,-1-1 1,1 1-1,0 0 1,0 0-1,0-1 0,0 1 1,0 0-1,0 0 1,0 0-1,0-1 1,0 1-1,1 0 1,-1 0-1,0-1 1,0 1-1,0 0 1,0-3-1306,0-14-7309</inkml:trace>
</inkml:ink>
</file>

<file path=ppt/ink/ink6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6.613"/>
    </inkml:context>
    <inkml:brush xml:id="br0">
      <inkml:brushProperty name="width" value="0.025" units="cm"/>
      <inkml:brushProperty name="height" value="0.025" units="cm"/>
    </inkml:brush>
  </inkml:definitions>
  <inkml:trace contextRef="#ctx0" brushRef="#br0">12 68 18225,'0'0'10794,"8"-2"-10607,-4 1-172,37-15 42,-39 15-49,0 0 0,0-1-1,-1 1 1,1-1 0,-1 1 0,1-1 0,-1 1-1,1-1 1,-1 0 0,0 0 0,0 0 0,0 1-1,0-1 1,0 0 0,0 0 0,0-1-1,-1 1 1,1 0 0,-1 0 0,0 0 0,1 0-1,-1-3 1,-1 5-3,1-1-1,0 1 1,-1 0-1,1-1 1,-1 1-1,1 0 1,0 0-1,-1-1 1,1 1-1,-1 0 1,1 0-1,-1-1 1,1 1-1,-1 0 1,1 0-1,-1 0 1,1 0-1,-1 0 1,1 0-1,-1 0 1,1 0-1,-1 0 1,1 0-1,-1 0 1,1 0-1,-1 0 1,1 0-1,-1 1 1,1-1-1,-1 0 1,1 0-1,-1 0 1,1 1-1,-1-1 1,1 0-1,0 1 1,-1-1 0,1 0-1,0 1 1,-1-1-1,0 1 1,-21 14 147,18-11-87,-1 1 1,1 0-1,0 1 0,0-1 1,0 1-1,1-1 1,0 1-1,0 0 0,0 0 1,1 1-1,0-1 1,0 0-1,0 1 0,1-1 1,-1 13-1,2-18-52,1 0 0,-1 1 0,0-1 0,1 0-1,-1 1 1,1-1 0,0 0 0,-1 1 0,1-1 0,0 0-1,0 0 1,-1 0 0,1 0 0,0 0 0,0 0 0,0 0-1,1 0 1,-1 0 0,0 0 0,0 0 0,0-1 0,1 1-1,-1 0 1,0-1 0,1 1 0,-1-1 0,0 0 0,1 1-1,-1-1 1,1 0 0,1 0 0,54 3 137,-45-4-156,6 0-272,-1-1-1,1 0 1,-1-2-1,1 0 0,23-9 1,26-7 284,-67 21 30,1-1-1,-1 0 1,1 0 0,-1 1-1,0-1 1,1 0 0,-1 1-1,1-1 1,-1 0 0,0 1 0,1-1-1,-1 1 1,0-1 0,1 1-1,-1-1 1,0 1 0,0-1-1,1 1 1,-1-1 0,0 1 0,0-1-1,0 1 1,0-1 0,0 1-1,0-1 1,0 1 0,0-1 0,0 1-1,0-1 1,0 1 0,0-1-1,0 1 1,0-1 0,0 1-1,-1-1 1,1 1 0,0 0 0,-1 0 26,1 1 0,0-1 0,0 0 0,-1 0 0,1 1 0,0-1 0,0 0 0,1 1 0,-1-1 0,0 0 0,0 0 0,0 1 0,1-1 0,-1 0 0,1 0 0,-1 0 0,1 1 1,0-1-1,-1 0 0,1 0 0,0 0 0,0 0 0,-1 0 0,1 0 0,0 0 0,2 0 0,11 2-193,1-1-1,0 0 1,-1-2 0,1 1 0,0-2-1,-1 0 1,1-1 0,23-6-1,-15 4-358,48-3 0,-80 15-6856,-5-3 1351</inkml:trace>
</inkml:ink>
</file>

<file path=ppt/ink/ink6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7.893"/>
    </inkml:context>
    <inkml:brush xml:id="br0">
      <inkml:brushProperty name="width" value="0.025" units="cm"/>
      <inkml:brushProperty name="height" value="0.025" units="cm"/>
    </inkml:brush>
  </inkml:definitions>
  <inkml:trace contextRef="#ctx0" brushRef="#br0">97 1 16496,'0'0'8023,"-5"11"-7019,-9 24-330,2 0 0,1 0 0,2 1 0,2 1 1,1-1-1,-2 42 0,8-76-663,0-1 1,0 1-1,0-1 1,0 0-1,1 1 1,-1-1-1,0 1 0,1-1 1,-1 1-1,1-1 1,-1 0-1,1 1 1,0-1-1,0 0 1,-1 0-1,1 1 0,0-1 1,0 0-1,0 0 1,0 0-1,0 0 1,0 0-1,1 0 1,-1-1-1,3 2 0,-1 0 17,1-1-1,-1 0 0,1 0 0,0-1 0,0 1 0,0-1 0,-1 0 0,1 0 1,7-1-1,6-1-189,-1-1-1,1-1 1,24-10 0,-31 10 49,-1 1 0,1 0 0,0 0 0,1 1 1,-1 1-1,14-1 0,-23 2 127,0 1 1,0-1-1,0 1 1,0 0-1,0 0 1,0 0 0,0-1-1,0 1 1,-1 0-1,1 0 1,0 0-1,-1 0 1,1 0-1,-1 0 1,1 0-1,-1 1 1,1-1 0,-1 0-1,0 0 1,0 0-1,1 0 1,-1 1-1,0-1 1,0 0-1,0 0 1,0 0-1,0 1 1,-1-1-1,1 0 1,-1 2 0,1 2 71,0-1 0,-1 1 1,0-1-1,0 0 0,0 1 1,0-1-1,-1 0 0,-1 5 1,-4-1 27,-1 0 0,0-1 0,0 0 0,0 0-1,-1-1 1,0 1 0,0-2 0,-1 0 0,-10 5 0,-1-1 143,-1-1 0,0-1 0,-27 6 0,46-12-320,0 0-1,1-1 1,-1 0-1,0 1 1,0-1 0,1 0-1,-1-1 1,0 1-1,0 0 1,1-1 0,-1 1-1,0-1 1,1 0 0,-1 0-1,-4-2 1,6 2-10,0 0 1,0 0-1,1 0 1,-1 0 0,0-1-1,1 1 1,-1 0-1,1 0 1,-1 0-1,1-1 1,0 1 0,-1 0-1,1 0 1,0-1-1,0 1 1,0 0-1,0-1 1,0 1 0,0 0-1,0 0 1,0-1-1,1 1 1,-1 0-1,1 0 1,-1-1 0,0 1-1,1 0 1,0 0-1,-1 0 1,1 0-1,0 0 1,0 0 0,-1 0-1,1 0 1,0 0-1,1-1 1,3-3-1194,-1 1 0,1 0 1,0 0-1,1 1 0,-1-1 1,1 1-1,-1 0 0,1 0 1,0 1-1,11-4 0,16-4-5428</inkml:trace>
</inkml:ink>
</file>

<file path=ppt/ink/ink6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8.250"/>
    </inkml:context>
    <inkml:brush xml:id="br0">
      <inkml:brushProperty name="width" value="0.025" units="cm"/>
      <inkml:brushProperty name="height" value="0.025" units="cm"/>
    </inkml:brush>
  </inkml:definitions>
  <inkml:trace contextRef="#ctx0" brushRef="#br0">47 227 14926,'0'0'13325,"-13"50"-12204,2-26-417,1 0-479,3-1-97,2-5-96,5-3-64,0-7-705,0-4-896,8-21-15696</inkml:trace>
  <inkml:trace contextRef="#ctx0" brushRef="#br0" timeOffset="1">77 1 20563,'0'0'7239,"27"59"-16656,-11-47 1506</inkml:trace>
</inkml:ink>
</file>

<file path=ppt/ink/ink6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8.594"/>
    </inkml:context>
    <inkml:brush xml:id="br0">
      <inkml:brushProperty name="width" value="0.025" units="cm"/>
      <inkml:brushProperty name="height" value="0.025" units="cm"/>
    </inkml:brush>
  </inkml:definitions>
  <inkml:trace contextRef="#ctx0" brushRef="#br0">139 1 18033,'0'0'6604,"-8"7"-4389,-118 85 1565,126-92-3805,-1 0 0,1 0 0,0 0 1,0 0-1,-1 0 0,1 0 0,0 1 0,0-1 1,0 0-1,0 0 0,-1 0 0,1 0 0,0 1 1,0-1-1,0 0 0,0 0 0,0 0 1,-1 1-1,1-1 0,0 0 0,0 0 0,0 1 1,0-1-1,0 0 0,0 0 0,0 1 1,0-1-1,0 0 0,0 0 0,0 0 0,0 1 1,0-1-1,0 0 0,0 0 0,0 1 0,0-1 1,0 0-1,0 0 0,1 1 0,-1-1 1,0 0-1,0 0 0,0 0 0,0 1 0,1-1 1,14 7-1445,36 2-1543,-34-7 1960,-4 0 1081,-1 0 0,1 1 1,-1 0-1,0 1 0,0 0 1,0 1-1,0 0 1,-1 1-1,16 11 0,-26-17 49,0 1-1,0 0 1,-1-1-1,1 1 1,0 0-1,-1 0 1,1 0-1,-1-1 1,1 1-1,-1 0 1,1 0-1,-1 0 1,0 0-1,1 0 1,-1 0-1,0 0 1,0 0-1,0 0 1,0 0-1,0 0 1,0 0-1,0 0 1,0 0-1,0 0 1,0 0-1,0 0 1,-1 0-1,1 0 1,0 0-1,-1 0 1,1 0-1,-1 0 1,1 0-1,-1 0 0,0 0 1,1-1-1,-1 1 1,0 0-1,1 0 1,-1-1-1,0 1 1,0-1-1,0 1 1,0-1-1,1 1 1,-1-1-1,0 1 1,-1 0-1,-50 19 1832,49-19-1775,-10 3-27,0 0 0,-1-2 0,0 1 0,-23 0-1,37-4-336,-1 1 1,1 0-1,-1 0 0,1 0 0,-1-1 0,1 1 0,-1 0 0,1-1 0,-1 1 0,1 0 1,-1-1-1,1 1 0,0-1 0,-1 1 0,1-1 0,0 1 0,-1-1 0,1 1 0,0-1 0,0 1 1,-1-1-1,1 1 0,0-1 0,0 1 0,0-1 0,0 1 0,0-1 0,0 0 0,0 1 1,0-1-1,0 1 0,0-1 0,0 1 0,0-1 0,0 0 0,0 1 0,0-1 0,1 1 1,-1-1-1,0 1 0,0-1 0,1 1 0,-1-1 0,0 1 0,1-1 0,0 0 0,11-15-9245</inkml:trace>
</inkml:ink>
</file>

<file path=ppt/ink/ink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9.757"/>
    </inkml:context>
    <inkml:brush xml:id="br0">
      <inkml:brushProperty name="width" value="0.025" units="cm"/>
      <inkml:brushProperty name="height" value="0.025" units="cm"/>
    </inkml:brush>
  </inkml:definitions>
  <inkml:trace contextRef="#ctx0" brushRef="#br0">41 1 15919,'0'0'6406,"-4"13"-4532,-5 15-1041,1 0-1,2 1 1,1 0 0,1 0 0,0 47 0,3-74-828,1-1 1,0 1-1,0-1 1,0 0-1,1 1 1,-1-1-1,0 1 1,1-1 0,-1 1-1,1-1 1,-1 0-1,1 1 1,-1-1-1,1 0 1,0 0-1,0 1 1,0-1-1,0 0 1,0 0-1,0 0 1,0 0 0,0 0-1,0 0 1,0 0-1,0 0 1,2 0-1,0 0 10,-1-1 0,1 0 0,-1 1 0,1-1-1,0 0 1,-1 0 0,1-1 0,-1 1 0,1 0-1,-1-1 1,1 0 0,-1 1 0,4-3 0,9-3-231,-1-2 1,0 0 0,20-15-1,-33 23 144,3-4-33,0 1 0,0 1 0,0-1 0,0 0-1,0 1 1,0 0 0,1 0 0,-1 0 0,1 1 0,0 0 0,-1-1 0,7 1-1,-10 1 111,-1 1-1,1-1 0,-1 0 0,1 1 0,-1-1 1,1 1-1,-1-1 0,1 1 0,-1-1 0,0 1 1,1 0-1,-1-1 0,1 1 0,-1-1 0,0 1 1,0 0-1,0-1 0,1 1 0,-1 0 0,0-1 0,0 1 1,0 0-1,0 0 0,0-1 0,0 1 0,0 0 1,0 0-1,0 28 519,-1-21-283,1 0-2,-2 1 0,1 0 0,-1-1 0,-1 0 0,0 1-1,0-1 1,0 0 0,-1 0 0,0-1 0,-1 1 0,0-1 0,0 0-1,0 0 1,-1 0 0,0-1 0,0 0 0,-8 6 0,13-12-255,1 0 0,0 1 0,-1-1 0,1 0 0,0 0 0,-1 0 0,1 1 0,0-1 0,-1 0 1,1 0-1,0 0 0,-1 0 0,1 0 0,-1 0 0,1 0 0,0 0 0,-1 0 0,1 0 0,0 0 0,-1 0 1,1 0-1,-1 0 0,1 0 0,0 0 0,-1 0 0,1 0 0,0-1 0,-1 1 0,1 0 0,0 0 0,-1 0 1,1-1-1,0 1 0,-1 0 0,1 0 0,0-1 0,0 1 0,-1-1 0,-2-18-2591,12-22-5431,3 20 1889,4 1-1857</inkml:trace>
</inkml:ink>
</file>

<file path=ppt/ink/ink6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9.327"/>
    </inkml:context>
    <inkml:brush xml:id="br0">
      <inkml:brushProperty name="width" value="0.025" units="cm"/>
      <inkml:brushProperty name="height" value="0.025" units="cm"/>
    </inkml:brush>
  </inkml:definitions>
  <inkml:trace contextRef="#ctx0" brushRef="#br0">165 129 14253,'0'0'9668,"-9"3"-8104,-10 4-214,1 2 0,-36 20 0,50-27-1180,-1 1 0,1 0 0,-1 0 0,1 0 0,0 1 0,0-1 0,1 1 1,-1 0-1,1 0 0,0 0 0,-1 0 0,2 1 0,-1-1 0,1 1 0,-1 0 1,1 0-1,1 0 0,-3 9 0,4-13-170,0-1 0,0 1 0,0 0 0,0-1 0,0 1 0,1 0 0,-1-1 0,0 1 0,0 0 0,1-1 0,-1 1 0,0-1 0,1 1 0,-1 0 0,1-1 0,-1 1 0,1-1 0,-1 1 0,1-1 0,-1 0 0,1 1 0,-1-1 0,1 1 0,0-1 0,-1 0 0,1 0 0,0 1 0,28 4 0,29-8 0,-43-2-28,1 1 1,-1-2-1,0 0 0,0-1 1,0 0-1,-1-2 0,0 1 1,-1-2-1,0 0 0,0 0 1,-1-1-1,-1 0 0,1-1 1,-2-1-1,0 0 0,-1 0 1,0-1-1,0 0 0,-2-1 1,0 1-1,6-19 0,-12 31 25,-1 1-1,1-1 0,-1 1 0,1-1 0,-1 0 0,0 1 1,0-1-1,1 0 0,-1 1 0,0-1 0,-1 0 0,1 1 0,0-1 1,0 0-1,-1 1 0,0-2 0,1 2-1,-1 1 1,1 0-1,-1-1 0,1 1 1,-1 0-1,1 0 0,-1-1 0,1 1 1,-1 0-1,1 0 0,-1 0 1,1 0-1,-1 0 0,1 0 1,-1 0-1,1 0 0,-1 0 1,1 0-1,-1 0 0,1 0 0,-1 0 1,1 1-1,-1-1 0,0 0 1,1 0-1,0 0 0,-1 1 1,1-1-1,-1 0 0,0 1 1,-4 3-29,0-1 1,-1 1-1,1 0 1,1 1-1,-1-1 1,-6 9 0,4-2 29,-1 1 1,2 0 0,-1 0 0,-5 16 0,11-24-1,-1 0 0,0 1-1,1-1 1,0 1 0,0 0 0,1-1 0,-1 1 0,1 0 0,0 0 0,0-1-1,1 1 1,-1 0 0,1-1 0,0 1 0,0-1 0,2 6 0,-1-7 2,0-1 0,0 0 1,0 1-1,0-1 0,0 0 1,1 0-1,-1-1 0,1 1 1,-1 0-1,1-1 0,-1 1 1,1-1-1,0 0 1,0 0-1,0 0 0,0 0 1,0-1-1,0 1 0,0-1 1,0 0-1,0 1 0,0-2 1,0 1-1,0 0 0,0 0 1,4-2-1,2 1-30,-1-1 1,0 0-1,-1 0 0,1-1 1,0 0-1,-1 0 0,1-1 1,11-7-1,-14 8 64,-1-1 0,0 1 0,0-1 0,0 0 0,0 0 0,0 0 0,-1 0 0,0-1 0,0 0 0,0 1 0,0-1 0,-1 0 0,0 0 0,0 0 0,2-11 1,-4 16-27,0-1 1,-1 1 0,1-1-1,0 1 1,0 0 0,-1-1-1,1 1 1,0 0 0,-1-1-1,1 1 1,0 0 0,-1 0 0,1-1-1,-1 1 1,1 0 0,-1 0-1,1 0 1,0 0 0,-1-1-1,1 1 1,-1 0 0,1 0-1,-1 0 1,1 0 0,-1 0 0,1 0-1,-1 0 1,1 0 0,-1 0-1,1 0 1,-1 1 0,1-1-1,0 0 1,-1 0 0,1 0 0,-1 1-1,-20 6-78,16-4 99,-1 1 0,1 0 0,0 0 0,0 0 0,1 0 1,-1 1-1,1 0 0,0 0 0,0 0 0,1 0 0,-1 1 0,1-1 0,0 1 0,1 0 0,-1 0 0,1 0 0,1 0 1,-1 1-1,1-1 0,0 0 0,0 1 0,1 11 0,0-16-27,1 0-1,0 0 1,0 0 0,0 0-1,0 0 1,0 0 0,1 0-1,-1-1 1,0 1 0,1-1-1,-1 1 1,1-1 0,0 1-1,-1-1 1,1 0 0,0 0-1,0 1 1,0-1 0,0-1-1,0 1 1,0 0 0,0 0-1,0-1 1,0 1 0,0-1-1,1 0 1,3 0 0,71 3-13,-59-4 0,-10 1 11,1 0 1,-1 0 0,0-1-1,0 0 1,0-1 0,0 0-1,0 0 1,0-1-1,0 0 1,-1 0 0,1-1-1,-1 1 1,0-2 0,7-5-1,-8 5 3,-1 0-1,0 0 1,0-1 0,-1 0-1,0 0 1,0 0-1,0 0 1,-1-1-1,0 0 1,0 1 0,-1-1-1,0 0 1,0 0-1,0 0 1,-1-1-1,0-6 1,2-60-2,19 85-363,-16-8-627,0-1 1,0 1-1,0-1 1,0 0-1,1-1 0,-1 1 1,10 0-1,23-1-7097</inkml:trace>
</inkml:ink>
</file>

<file path=ppt/ink/ink6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0.400"/>
    </inkml:context>
    <inkml:brush xml:id="br0">
      <inkml:brushProperty name="width" value="0.025" units="cm"/>
      <inkml:brushProperty name="height" value="0.025" units="cm"/>
    </inkml:brush>
  </inkml:definitions>
  <inkml:trace contextRef="#ctx0" brushRef="#br0">139 286 16143,'1'-2'352,"-1"0"0,1 1-1,-1-1 1,1 0 0,-1 0-1,1 0 1,-1 0 0,0 0-1,0 0 1,0 0 0,0 0 0,-1 0-1,1 0 1,0 0 0,-1 0-1,1 0 1,-1 0 0,0 0-1,0 1 1,0-1 0,1 0-1,-2 0 1,1 1 0,0-1-1,0 1 1,0-1 0,-1 1-1,-2-3 1,2 4-256,0-1-1,-1 1 1,1 0-1,0 0 1,-1 0 0,1 0-1,-1 0 1,1 1-1,0-1 1,-1 1-1,1-1 1,0 1-1,0 0 1,-1 0 0,1 0-1,0 0 1,0 0-1,0 0 1,0 1-1,0-1 1,0 1 0,1-1-1,-1 1 1,-2 2-1,-3 3-79,1-1-1,-1 1 1,1 0 0,1 0-1,-1 1 1,1-1-1,0 1 1,1 1 0,0-1-1,0 0 1,1 1-1,-3 12 1,6-21-12,0 0 1,0 1-1,0-1 1,0 0-1,0 1 0,0-1 1,0 1-1,0-1 1,0 0-1,1 1 0,-1-1 1,0 0-1,0 1 0,0-1 1,0 0-1,1 1 1,-1-1-1,0 0 0,1 0 1,-1 1-1,0-1 1,0 0-1,1 0 0,-1 1 1,0-1-1,1 0 0,-1 0 1,0 0-1,1 0 1,-1 1-1,1-1 0,-1 0 1,0 0-1,1 0 1,-1 0-1,23 0 153,20-10 158,-26 3-266,-1-2 0,0 0-1,-1 0 1,21-18 0,-28 20-31,0 0-1,0 0 1,-1 0 0,0-1 0,0 0 0,-1-1-1,0 1 1,-1-1 0,6-11 0,-26 48 16,8-15-43,1-1 0,0 1 0,1 0 0,-6 20 0,9-26 5,1-1 1,0 1-1,0-1 0,1 1 0,0-1 1,0 1-1,0-1 0,2 11 1,-1-16 7,0 1 0,0 0 1,0 0-1,0-1 1,0 1-1,0 0 0,0-1 1,0 1-1,1-1 0,-1 0 1,1 1-1,-1-1 1,1 0-1,-1 0 0,1 0 1,0 0-1,0 0 0,-1 0 1,1-1-1,0 1 1,0-1-1,0 1 0,0-1 1,0 1-1,0-1 1,0 0-1,0 0 0,-1 0 1,1 0-1,0-1 0,2 1 1,4-2 5,0 1-1,0-1 1,0 0 0,-1-1-1,1 0 1,-1 0 0,0-1 0,0 0-1,0 0 1,-1 0 0,1-1 0,-1 0-1,10-11 1,10-10 31,34-46 1,-59 70-42,29-36-56,-3-1 1,-1-2-1,-2-1 1,24-59-1,-47 101-152,-20 23-417,-15 11 1056,2 2 0,-32 46 1,55-70-323,2 1 1,-1-1 0,2 1 0,-1 1-1,2-1 1,0 1 0,1 0 0,0 0-1,1 0 1,0 1 0,0 22 0,3-33-106,0-1 0,0 0 1,0 0-1,1 0 0,0 0 1,0 0-1,-1 0 0,2 0 1,-1 0-1,0-1 0,0 1 1,1 0-1,0-1 0,0 1 1,-1-1-1,1 1 0,1-1 1,-1 0-1,0 0 0,0 0 1,1 0-1,-1 0 0,1 0 1,0-1-1,-1 0 0,1 1 1,0-1-1,0 0 0,0 0 1,0 0-1,0-1 0,0 1 1,3 0-1,1-1-149,0 1 1,0-1-1,0 0 0,0 0 1,0-1-1,0 1 0,0-2 0,0 1 1,-1-1-1,1 0 0,0 0 1,-1-1-1,0 0 0,8-4 0,-4-1-816,0 0-1,0-1 0,-1 1 0,10-13 0,14-21-5888,-12 13-1723</inkml:trace>
</inkml:ink>
</file>

<file path=ppt/ink/ink6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0.943"/>
    </inkml:context>
    <inkml:brush xml:id="br0">
      <inkml:brushProperty name="width" value="0.025" units="cm"/>
      <inkml:brushProperty name="height" value="0.025" units="cm"/>
    </inkml:brush>
  </inkml:definitions>
  <inkml:trace contextRef="#ctx0" brushRef="#br0">147 1 19186,'0'0'2851,"-9"9"-481,-5 6-1558,2 1 0,0 1 0,1-1 0,0 2 0,1 0 0,1 0 0,1 0 0,1 1 0,-7 27 0,6-9-838,-7 36-153,11-27-3657,4-52-1844,0-13 4962,0 15 304,0-21 210,-1 15 554,0 1 1,1-1 0,0 1-1,1-1 1,0 1 0,1-1 0,-1 1-1,5-11 1,-5 19-237,-1 1 0,1-1 0,0 0 0,0 1 1,-1-1-1,1 1 0,0 0 0,0-1 0,0 1 0,0 0 0,-1-1 0,1 1 0,0 0 0,0 0 1,0 0-1,0 0 0,0 0 0,0 0 0,0 0 0,0 0 0,0 0 0,-1 0 0,1 0 1,0 0-1,1 1 0,24 7 298,-3 0-230,0 0-1,1-2 1,-1-1-1,1 0 1,0-2-1,0-1 1,1-1-1,27-2 1,-46 0-35,0 0 0,-1-1 0,1 1 0,0-1 0,-1 0 0,1-1-1,-1 1 1,0-1 0,8-5 0,-11 7-125,-1 0-1,1 0 0,-1 0 1,1 0-1,-1 0 0,1-1 1,-1 1-1,0 0 0,0-1 0,0 1 1,0-1-1,0 0 0,0 1 1,0-1-1,0 0 0,0 1 1,-1-1-1,1 0 0,-1 0 0,1 1 1,-1-1-1,0 0 0,0 0 1,0 0-1,0 0 0,0 0 1,0 1-1,0-1 0,-1 0 1,1 0-1,-1 0 0,1 0 0,-2-2 1,1 2-23,-1 1-1,1-1 1,-1 1 0,1 0 0,-1 0 0,1 0-1,-1 0 1,0 0 0,0 0 0,1 0 0,-1 0 0,0 0-1,0 1 1,0-1 0,0 1 0,0 0 0,0-1-1,0 1 1,0 0 0,0 0 0,0 0 0,0 1-1,0-1 1,0 0 0,-2 2 0,-2-2-22,1 2-1,0-1 1,-1 1 0,1-1 0,0 1-1,0 1 1,0-1 0,-5 5 0,2 0 85,1 0 1,0 0-1,0 1 1,1 0-1,0 0 1,1 1 0,-1 0-1,-5 15 1,9-20-25,1-1 0,0 1 0,0 0 0,0 0 0,0 0 0,0 0 0,1 1 0,0-1 0,0 0 0,1 7 0,-1-8-28,1-1-1,-1 0 0,1 0 0,0 0 0,0 0 0,0 0 1,0 0-1,1 0 0,-1 0 0,0 0 0,1 0 0,-1-1 1,1 1-1,0-1 0,-1 1 0,1-1 0,0 1 0,0-1 1,0 0-1,3 1 0,14 5-421,1-2-1,-1 0 1,1-1-1,-1-1 1,1-1 0,0-1-1,27-1 1,6 0-7243</inkml:trace>
</inkml:ink>
</file>

<file path=ppt/ink/ink6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1.971"/>
    </inkml:context>
    <inkml:brush xml:id="br0">
      <inkml:brushProperty name="width" value="0.025" units="cm"/>
      <inkml:brushProperty name="height" value="0.025" units="cm"/>
    </inkml:brush>
  </inkml:definitions>
  <inkml:trace contextRef="#ctx0" brushRef="#br0">8 4 13581,'4'-4'7844,"-1"12"-3149,-4 30-1862,-7 51-3156,2 4 1150,6-93-822,0 1 0,0-1 0,0 0 1,0 1-1,0-1 0,0 1 0,0-1 0,0 0 0,0 1 0,1-1 0,-1 0 0,0 1 0,0-1 1,0 0-1,0 1 0,0-1 0,1 0 0,-1 1 0,0-1 0,0 0 0,0 0 0,1 1 0,-1-1 1,0 0-1,1 0 0,-1 1 0,0-1 0,0 0 0,1 0 0,-1 0 0,0 1 0,1-1 0,-1 0 1,0 0-1,1 0 0,-1 0 0,1 0 0,-1 0 0,0 0 0,1 0 0,19-7 210,16-18 23,63-89-606,-99 114 358,0-1 1,1 1-1,-1 0 1,0-1-1,0 1 1,1 0-1,-1-1 1,0 1-1,0 0 1,1 0-1,-1-1 1,0 1-1,1 0 0,-1 0 1,0 0-1,1-1 1,-1 1-1,0 0 1,1 0-1,-1 0 1,1 0-1,-1 0 1,0 0-1,1 0 1,-1 0-1,0 0 1,1 0-1,-1 0 1,1 0-1,-1 0 1,0 0-1,1 0 1,-1 0-1,0 0 1,1 0-1,-1 1 0,1-1 1,-1 0-1,0 0 1,1 0-1,-1 1 1,0-1-1,0 0 1,1 0-1,-1 1 1,0-1-1,0 0 1,1 1-1,-1-1 1,0 0-1,0 1 1,0-1-1,1 1 1,4 33-139,-10 40 377,-9 17 743,14-90-965,1-1-1,-1 1 1,1-1-1,-1 1 1,0-1 0,1 0-1,-1 1 1,1-1 0,-1 0-1,0 1 1,1-1-1,-1 0 1,1 0 0,-1 1-1,1-1 1,0 0-1,-1 0 1,1 0 0,-1 0-1,1 1 1,-1-1 0,1 0-1,-1 0 1,1 0-1,0 0 1,-1-1 0,1 1-1,-1 0 1,1 0-1,-1 0 1,1 0 0,0-1-1,22-4 96,-16 2-501,0-1 0,0 0 0,0 0 0,0 0 0,10-11 0,26-32-8257,-29 23 146</inkml:trace>
</inkml:ink>
</file>

<file path=ppt/ink/ink6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3.392"/>
    </inkml:context>
    <inkml:brush xml:id="br0">
      <inkml:brushProperty name="width" value="0.025" units="cm"/>
      <inkml:brushProperty name="height" value="0.025" units="cm"/>
    </inkml:brush>
  </inkml:definitions>
  <inkml:trace contextRef="#ctx0" brushRef="#br0">69 238 13549,'0'0'14034,"-7"7"-13889,1 0 13,0 0 0,0 0 1,0 1-1,1 0 0,0 1 1,0-1-1,1 1 1,1 0-1,-1 0 0,1 0 1,1 0-1,-1 0 0,2 1 1,-2 13-1,3-22-152,0-1-1,0 1 1,0 0 0,0 0-1,0-1 1,0 1-1,1 0 1,-1-1 0,0 1-1,0 0 1,0 0 0,1-1-1,-1 1 1,0-1-1,1 1 1,-1 0 0,1-1-1,-1 1 1,1-1 0,-1 1-1,1-1 1,-1 1-1,1-1 1,-1 1 0,1-1-1,0 0 1,-1 1 0,1-1-1,0 0 1,-1 0-1,2 1 1,28-3 194,-21-1-157,-1 0 1,0 0 0,0-1-1,15-9 1,-12 5-70,0 0 0,-1-1 1,0 0-1,0-1 0,-1 0 0,0-1 0,-1 0 1,0 0-1,-1 0 0,0-1 0,10-25 0,-18 29-416,-8 17 142,-10 19-132,13-16 131,1 0 1,0 0-1,0 0 1,2 0-1,-1 0 1,2 1-1,-1 0 1,2 0-1,-1 15 0,2-28 215,0 1-1,0 0 0,0-1 1,0 1-1,0 0 0,0-1 1,0 1-1,0 0 0,1 0 0,-1-1 1,0 1-1,0 0 0,1-1 1,-1 1-1,0-1 0,1 1 0,-1 0 1,1-1-1,-1 1 0,0-1 1,1 1-1,-1-1 0,1 1 0,0-1 1,-1 1-1,1-1 0,-1 0 1,1 1-1,0-1 0,-1 0 1,1 0-1,1 1 0,25-6-1427,-19 1 1145,0-1 1,0 1-1,-1-1 0,12-9 0,5-11-851,0-1 0,36-52 0,-41 48 1662,0 0 0,-2-1-1,-2-1 1,-1-1 0,12-39 0,-22 55 1289,-6 14-650,-13 24-290,-19 45-668,-20 73 1629,49-123-1481,1 1 0,0 0-1,1 0 1,1 1-1,0-1 1,2 27 0,0-43-261,0-1 0,0 1 1,0 0-1,0-1 0,0 1 1,0 0-1,0 0 1,1-1-1,-1 1 0,0 0 1,0-1-1,1 1 0,-1-1 1,1 1-1,-1 0 0,0-1 1,1 1-1,-1-1 0,1 1 1,-1-1-1,1 1 1,-1-1-1,1 1 0,-1-1 1,1 0-1,0 1 0,-1-1 1,1 0-1,0 0 0,0 1 1,23-6 526,-18 2-449,0 0 1,-1 0-1,1-1 0,-1 0 0,9-9 1,-9 7-136,1-1 1,-2 0-1,1 0 1,-1 0 0,0-1-1,0 1 1,-1-1 0,0 0-1,-1 0 1,0 0-1,0-1 1,0 1 0,-1 0-1,0-1 1,-1-11 0,0 20 48,0 0 0,0 0 0,0-1 1,0 1-1,1 0 0,-1 0 0,0 0 1,0-1-1,0 1 0,0 0 1,0 0-1,0-1 0,0 1 0,0 0 1,0 0-1,0 0 0,0-1 1,0 1-1,0 0 0,0 0 0,0-1 1,0 1-1,0 0 0,0 0 0,0 0 1,0-1-1,-1 1 0,1 0 1,0 0-1,0 0 0,0-1 0,0 1 1,0 0-1,0 0 0,-1 0 0,1 0 1,0 0-1,0-1 0,0 1 1,-1 0-1,1 0 0,0 0 0,0 0 1,0 0-1,-1 0 0,1 0 0,0 0 1,0 0-1,0 0 0,-1 0 1,1 0-1,0 0 0,0 0 0,-1 0 1,1 0-1,0 0 0,0 0 1,0 0-1,-1 0 0,1 0 0,0 0 1,0 0-1,-1 0 0,1 0 0,0 0 1,0 1-1,-8 13-117,6-5 127,1-1-1,1 1 1,0-1 0,0 1 0,1 0-1,0-1 1,0 1 0,4 10-1,-5-17 2,1 0 0,0 0-1,0 0 1,0 0 0,0 0-1,0 0 1,1 0-1,-1-1 1,0 1 0,1 0-1,-1-1 1,1 1 0,0-1-1,-1 0 1,1 1-1,0-1 1,0 0 0,0 0-1,0 0 1,0 0 0,0-1-1,0 1 1,0 0-1,0-1 1,1 0 0,-1 1-1,0-1 1,0 0 0,0 0-1,1 0 1,-1 0-1,0-1 1,0 1 0,0-1-1,0 1 1,0-1 0,0 0-1,3-1 1,1-1 0,0 0 1,0-1 0,0 0 0,0 0-1,-1 0 1,0-1 0,0 0-1,0 0 1,0 0 0,-1 0-1,0-1 1,0 0 0,0 0 0,-1 0-1,0 0 1,0-1 0,-1 1-1,1-1 1,-1 1 0,-1-1-1,1 0 1,-1-8 0,-1 15-22,0 0 0,0-1 1,0 1-1,0-1 0,0 1 1,0 0-1,0-1 0,-1 1 1,1-1-1,0 1 0,0 0 1,-1-1-1,1 1 0,0 0 1,0-1-1,-1 1 0,1 0 1,0-1-1,-1 1 0,1 0 0,-1 0 1,1 0-1,0-1 0,-1 1 1,1 0-1,-1 0 0,1 0 1,0 0-1,-1 0 0,1-1 1,-1 1-1,1 0 0,-1 0 1,1 0-1,0 0 0,-1 0 1,1 1-1,-1-1 0,1 0 1,-1 0-1,1 0 0,0 0 0,-1 0 1,1 1-1,-1-1 0,1 0 1,0 0-1,-1 0 0,1 1 1,0-1-1,-1 0 0,1 1 1,-1 0-1,-21 15-127,15-7 258,1 0-1,1 1 1,0-1 0,0 1 0,-4 13-1,7-18-36,0 0-1,1 0 1,0 0-1,0 0 0,0 0 1,0 0-1,1 0 1,0 1-1,0-1 1,0 0-1,1 0 1,0 0-1,1 7 0,0-10-71,-1-1 0,1 1-1,0-1 1,-1 1-1,1-1 1,0 0-1,0 0 1,0 0-1,0 0 1,0 0 0,0 0-1,0 0 1,0-1-1,0 1 1,0-1-1,1 0 1,-1 1 0,0-1-1,0 0 1,0 0-1,1 0 1,-1-1-1,3 0 1,52-8 194,-32 0-318,-20 6 147,0 1 0,0-1-1,1 1 1,-1 0 0,1 1 0,-1 0 0,1 0 0,-1 0 0,1 0-1,0 1 1,0 0 0,-1 0 0,8 1 0,-12-1 0,-1 0 0,1 1 1,-1-1-1,1 0 0,-1 0 1,1 0-1,0 0 0,-1 0 0,1 0 1,-1 0-1,1 0 0,0 0 0,-1 0 1,1 0-1,-1 0 0,1 0 0,0 0 1,-1-1-1,1 1 0,-1 0 0,1 0 1,-1-1-1,1 1 0,-1 0 0,1-1 1,-1 1-1,1-1 0,-1 1 0,0-1 1,1 1-1,-1 0 0,0-1 0,1 1 1,-1-2-1,9-29 429,-8-50-1633,-2 62 244,19 26 510,-1-1 0,29 7 0,-35-13 440,-1 0 1,1 0-1,-1-1 0,1 0 1,-1 0-1,0-2 0,1 1 0,-1-1 1,0-1-1,-1 1 0,1-2 1,14-7-1,-19 8 7,0 1 1,1-1 0,-1 0-1,-1-1 1,1 1-1,-1-1 1,1 0 0,-1 0-1,-1 0 1,1-1-1,-1 1 1,0-1 0,0 0-1,0 0 1,-1 0-1,0 0 1,0 0 0,-1 0-1,0-1 1,0 1-1,0-12 1,-1 18-28,0-1 0,0 1 0,1-1 0,-1 1 1,0-1-1,0 1 0,0-1 0,-1 1 0,1-1 0,0 1 0,0-1 0,0 1 1,0-1-1,0 1 0,-1-1 0,1 1 0,0-1 0,0 1 0,-1-1 0,1 1 1,0-1-1,-1 1 0,1 0 0,0-1 0,-1 1 0,1 0 0,-1-1 0,1 1 1,0 0-1,-1 0 0,1-1 0,-1 1 0,0 0 0,-17 6-97,14-3 60,-1 0 0,1 0 0,0 1-1,1-1 1,-1 1 0,-4 7 0,2-1 126,0 1 0,1 0-1,0 1 1,1-1 0,0 1-1,1 0 1,0 0 0,1 0 0,0 0-1,1 1 1,0-1 0,1 0-1,3 20 1,-3-30-84,1 0 1,0 0-1,0 0 1,0-1-1,0 1 0,0 0 1,0 0-1,0-1 0,1 1 1,-1 0-1,1-1 0,-1 1 1,1-1-1,-1 0 0,1 0 1,0 0-1,0 1 0,0-2 1,-1 1-1,1 0 1,0 0-1,0 0 0,0-1 1,0 1-1,0-1 0,1 0 1,-1 0-1,0 0 0,0 0 1,0 0-1,0 0 0,0 0 1,0 0-1,4-2 1,2 1 33,1-1 0,-1 0 0,0 0 0,0-1 0,-1 0 0,1-1 0,10-6 0,-5 3-78,-1-2 1,0 0 0,-1 0-1,0-1 1,0 0-1,-1-1 1,0 0-1,14-22 1,-39 61-323,-22 47 335,35-70 26,0 0-1,1 0 1,-1 0 0,1 0 0,0 1 0,1-1 0,-1 0 0,1 1 0,0-1 0,0 1 0,1-1 0,1 9 0,-1-14-60,-1 1 1,0-1-1,0 1 1,1-1-1,-1 1 1,0-1-1,1 1 1,-1-1-1,0 1 0,1-1 1,-1 1-1,1-1 1,-1 0-1,0 1 1,1-1-1,-1 0 1,1 0-1,-1 1 1,1-1-1,0 0 0,-1 0 1,1 1-1,-1-1 1,1 0-1,-1 0 1,1 0-1,-1 0 1,1 0-1,0 0 0,-1 0 1,1 0-1,-1 0 1,1 0-1,-1 0 1,1-1-1,0 1 1,-1 0-1,1 0 0,-1-1 1,1 1-1,-1 0 1,1 0-1,-1-1 1,1 0-1,20-17-4746,-7-6-1351</inkml:trace>
</inkml:ink>
</file>

<file path=ppt/ink/ink6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3.749"/>
    </inkml:context>
    <inkml:brush xml:id="br0">
      <inkml:brushProperty name="width" value="0.025" units="cm"/>
      <inkml:brushProperty name="height" value="0.025" units="cm"/>
    </inkml:brush>
  </inkml:definitions>
  <inkml:trace contextRef="#ctx0" brushRef="#br0">14 14 15695,'-6'-9'5253,"1"4"-1730,2 5 673,3 3-4228,8 8-64,4 6-449,6 1-1633,4 1-320,0-1-961,4 0-929,-3-2-2435</inkml:trace>
</inkml:ink>
</file>

<file path=ppt/ink/ink6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4.140"/>
    </inkml:context>
    <inkml:brush xml:id="br0">
      <inkml:brushProperty name="width" value="0.025" units="cm"/>
      <inkml:brushProperty name="height" value="0.025" units="cm"/>
    </inkml:brush>
  </inkml:definitions>
  <inkml:trace contextRef="#ctx0" brushRef="#br0">30 222 6342,'0'0'14782,"3"10"-13175,-1-5-1459,-1 0 0,1 0 0,-1 1 0,0-1 0,0 1 0,-1-1 0,0 0 0,0 1 0,0-1 0,-1 1 0,1-1 0,-1 1 0,-1-1 0,1 0 0,-1 0 0,0 0 0,-3 7 0,1-4 111,0 1 1,0 0-1,0-1 1,2 2 0,-1-1-1,1 0 1,-2 14-1,5-23-247,-1 1-1,0-1 0,0 1 0,1-1 0,-1 1 1,1-1-1,-1 1 0,0-1 0,1 1 0,-1-1 1,1 1-1,-1-1 0,1 0 0,-1 1 1,1-1-1,-1 0 0,1 1 0,0-1 0,-1 0 1,1 0-1,-1 0 0,1 1 0,0-1 0,-1 0 1,1 0-1,-1 0 0,1 0 0,0 0 0,-1 0 1,1 0-1,0-1 0,-1 1 0,1 0 1,-1 0-1,1 0 0,-1 0 0,1-1 0,0 1 1,-1 0-1,1-1 0,-1 1 0,1 0 0,0-2 1,28-12 162,-13-1-185,0 1 0,-1-2 0,-1 0 0,0-1 0,-2 0 0,0-1 0,17-34 1,52-140 113,-67 149 89,-13 35-60,-12 25-72,-1 5 217,1 1 0,0 0 0,2 1 1,1 0-1,1 0 0,1 1 0,1 0 0,1 0 0,1 1 1,2-1-1,1 28 0,0-49-278,1 0 1,-1-1 0,1 1-1,0 0 1,0-1 0,0 1-1,1-1 1,-1 1 0,1-1-1,0 0 1,0 1 0,0-1-1,0 0 1,1 0 0,-1-1-1,1 1 1,0 0 0,0-1-1,-1 0 1,2 0 0,-1 1-1,0-2 1,0 1 0,1 0-1,-1-1 1,8 3 0,-6-3-1,0 0 0,0-1 1,0 1-1,0-1 1,0 0-1,0-1 0,0 1 1,0-1-1,0 0 1,0 0-1,0 0 0,-1-1 1,1 0-1,0 0 1,-1 0-1,1 0 0,-1-1 1,0 0-1,7-5 0,45-47-26,-53 52 30,-1 0 0,1-1 1,-1 0-1,1 1 1,-1-1-1,0 0 0,-1 0 1,1 0-1,-1 0 1,1-1-1,-1 1 0,0 0 1,-1-1-1,1 1 1,-1-7-1,0 9 0,-1 1-1,1 0 1,-1 0-1,0 0 1,1 0-1,-1-1 0,0 1 1,0 0-1,0 0 1,0 0-1,0 1 1,0-1-1,0 0 1,0 0-1,0 1 1,0-1-1,0 0 1,-1 1-1,1-1 1,0 1-1,0-1 1,-1 1-1,1 0 1,0 0-1,0-1 0,-1 1 1,1 0-1,0 0 1,-1 0-1,1 0 1,0 1-1,-1-1 1,-1 1-1,-1-1-18,-1 0-1,0 1 1,0 0-1,0 0 1,0 1-1,1-1 1,-1 1 0,-5 2-1,5 0 23,1 0 1,-1 0-1,1 0 1,0 1-1,0-1 0,0 1 1,1 0-1,0 0 0,0 0 1,0 1-1,-2 6 1,4-11 6,0 1 0,0 0 0,1 0 0,-1 0 0,0 0 0,1 0 0,0 0 0,-1 0 0,1 0 0,0 0 0,0 0 0,0 0 0,0 0 0,1 0 0,-1 0 0,0 0 0,1 0 0,0 0 0,-1 0 0,1 0 0,0-1 0,0 1 0,0 0 0,0 0 0,0-1 0,0 1 0,1-1 0,-1 1 0,0-1 0,1 1 0,0-1 0,-1 0 0,1 0 0,0 1 0,2 0 0,9 3-97,0-2 1,1 1 0,-1-1 0,1-1-1,-1-1 1,1 0 0,0 0 0,14-3-1,-7 2-1446,-21 0 1366,0 1 1,1-1-1,-1 0 1,0 0-1,1 0 0,-1 0 1,0 0-1,1 0 0,-1 0 1,1 0-1,-1 0 0,0 0 1,1 0-1,-1 0 0,0 0 1,1 0-1,-1-1 1,0 1-1,1 0 0,-1 0 1,0 0-1,1 0 0,-1-1 1,0 1-1,1 0 0,-1 0 1,0-1-1,1 1 1,-1 0-1,0 0 0,0-1 1,0 1-1,1 0 0,-1-1 1,0 1-1,0 0 0,0-1 1,0 1-1,0-1 0,1 1 1,-1 0-1,0-1 1,0 1-1,0 0 0,0-1 1,0 1-1,0-1 0,0 1 1,0 0-1,-1-1 0,1 0 1,0-12-8715</inkml:trace>
</inkml:ink>
</file>

<file path=ppt/ink/ink6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4.497"/>
    </inkml:context>
    <inkml:brush xml:id="br0">
      <inkml:brushProperty name="width" value="0.025" units="cm"/>
      <inkml:brushProperty name="height" value="0.025" units="cm"/>
    </inkml:brush>
  </inkml:definitions>
  <inkml:trace contextRef="#ctx0" brushRef="#br0">25 72 10794,'0'0'14158,"-24"-49"-11212,24 40-1248,17 4-865,5 1-737,13 4-128,6 0-64,4 0-2563,0-5-5092</inkml:trace>
</inkml:ink>
</file>

<file path=ppt/ink/ink6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5.105"/>
    </inkml:context>
    <inkml:brush xml:id="br0">
      <inkml:brushProperty name="width" value="0.025" units="cm"/>
      <inkml:brushProperty name="height" value="0.025" units="cm"/>
    </inkml:brush>
  </inkml:definitions>
  <inkml:trace contextRef="#ctx0" brushRef="#br0">207 108 12139,'0'0'4693,"4"-10"-2013,8-33 229,-11 42-2756,-1 0 1,0 0-1,0 0 0,1 0 0,-1 1 0,0-1 0,0 0 1,0 0-1,0 0 0,0 0 0,0 0 0,0 0 0,0 0 0,-1 0 1,1 0-1,0 0 0,0 0 0,-1 0 0,1 1 0,-1-1 1,1 0-1,-1 0 0,1 0 0,-1 1 0,1-1 0,-1 0 1,0 0-1,-1 0 0,0 0-25,1 0 1,-1 0 0,0 1-1,0-1 1,0 1-1,0-1 1,0 1 0,-1 0-1,1 0 1,0 0-1,0 0 1,-3 1-1,-2 0-57,0 0 0,-1 1 0,1-1 0,0 2 0,0-1-1,-8 5 1,3 2-61,0 0 0,1 0 0,0 1 0,1 1 0,0-1 0,-15 24 0,20-28-10,1 1 0,0 0 1,0 0-1,0 0 0,1 0 1,0 1-1,1 0 0,0-1 1,0 1-1,0 0 0,1 0 1,0 0-1,1 0 1,0 9-1,0-16 3,0 0-1,1 0 1,-1 1 0,0-1-1,1 0 1,-1 0 0,1 1 0,-1-1-1,1 0 1,0 0 0,-1 0 0,1 0-1,0 0 1,0 0 0,0 0-1,0 0 1,0 0 0,0 0 0,0-1-1,0 1 1,0 0 0,0-1 0,2 2-1,1-1 13,-1 0 0,1 0 0,-1-1 0,0 1 0,1-1 0,-1 0 0,1 0 0,-1 0 0,5-1 0,0 0 19,0-1-1,0 0 1,1 0 0,-2-1 0,1 0 0,0 0 0,9-5 0,-2-4 22,1 0 0,-1 0 0,-1-1 0,0-1 0,15-21 0,-22 27-13,-2 0-1,1 0 0,-1 0 0,0-1 1,-1 0-1,0 0 0,-1 0 1,1 0-1,-2 0 0,1-1 0,-1 0 1,1-14-1,-3 23-149,0 0 0,0-1 1,0 1-1,0 0 0,0 0 1,0 0-1,0 0 0,0 0 1,0 0-1,-1 0 0,1 0 0,0 0 1,0 0-1,-1 0 0,1 0 1,-1 0-1,1 0 0,-1 0 1,0 1-1,1-1 0,-1 0 1,0 0-1,1 0 0,-1 1 0,0-1 1,0 0-1,0 1 0,0-1 1,1 1-1,-1-1 0,0 1 1,0-1-1,0 1 0,0 0 0,0-1 1,0 1-1,0 0 0,-1 0 1,1 0-1,0 0 0,0 0 1,0 0-1,0 0 0,0 0 1,0 0-1,0 0 0,0 1 0,0-1 1,0 0-1,-2 2 0,0-1-845,-1 0 0,0 1 0,1 0 0,-1 0 0,1 0-1,0 0 1,0 1 0,0-1 0,0 1 0,0 0 0,0 0-1,-4 6 1,-7 18-6132</inkml:trace>
</inkml:ink>
</file>

<file path=ppt/ink/ink6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5.777"/>
    </inkml:context>
    <inkml:brush xml:id="br0">
      <inkml:brushProperty name="width" value="0.025" units="cm"/>
      <inkml:brushProperty name="height" value="0.025" units="cm"/>
    </inkml:brush>
  </inkml:definitions>
  <inkml:trace contextRef="#ctx0" brushRef="#br0">0 304 15182,'0'0'13539,"8"2"-13497,-3 0-19,1 1-1,-1-2 1,1 1-1,-1-1 1,1 1 0,0-2-1,-1 1 1,1-1-1,0 1 1,0-2-1,-1 1 1,1 0 0,0-1-1,0 0 1,-1-1-1,1 1 1,-1-1-1,1 0 1,-1-1 0,0 1-1,9-7 1,-9 6-106,0 0 1,-1-1-1,1 0 1,-1 0-1,0 0 0,0 0 1,-1-1-1,1 0 1,-1 1-1,0-1 1,0 0-1,3-9 1,-21 30-1408,12-8 1484,-1-1 1,2 1-1,-1-1 0,1 1 0,0 0 0,0 0 1,1 0-1,0 0 0,0 0 0,1 10 0,1-16 22,-1 0 0,0 1 0,0-1 0,1 0 0,-1 0 0,1 0 0,-1 0-1,1 0 1,0 0 0,0-1 0,0 1 0,0 0 0,0 0 0,1 0 0,-1-1 0,0 1-1,1-1 1,-1 1 0,1-1 0,0 0 0,-1 1 0,1-1 0,0 0 0,0 0 0,0 0-1,-1 0 1,1-1 0,0 1 0,0 0 0,1-1 0,-1 0 0,0 1 0,0-1 0,0 0-1,0 0 1,0 0 0,0 0 0,0 0 0,0-1 0,0 1 0,0-1 0,0 1 0,3-2 0,2 0 68,-1-1 0,1 0 0,-1 0 0,1 0 0,-1-1 0,0 0 0,-1 0 1,1 0-1,9-11 0,48-54-87,-47 50 45,76-99 49,-82 102-226,0 1 0,-1-1 0,-1-1 0,0 1 0,-1-1 0,4-19 0,-11 33-58,-5 8 95,-10 19 112,-15 33 306,21-35-171,0 0-1,2 0 1,1 0-1,0 1 1,2 0-1,1 0 1,0 0 0,2 0-1,1 0 1,1 0-1,3 25 1,-3-45-388,-1 0-1,1 1 1,0-1 0,0 0 0,0 0-1,1 1 1,-1-1 0,1 0 0,-1-1-1,4 5 1,-12-19-3274,-12-18 2507,3 5 2022,-23-46 0,36 65-664,1 0-1,-1 0 1,1 0-1,0 0 1,1-1-1,0 1 1,0-1-1,0 1 1,1-1-1,-1 0 1,2 1-1,-1-1 1,2-9-1,-1 15-328,0-1-1,-1 1 0,1 0 1,0 0-1,0 0 0,-1 1 1,1-1-1,0 0 0,0 0 1,0 0-1,0 1 0,0-1 1,0 0-1,0 1 0,1-1 1,-1 1-1,0-1 0,0 1 1,0 0-1,1-1 0,-1 1 1,0 0-1,3 0 0,34-1-324,-29 1 106,7 1-1607,1 0 0,-1 2 1,0 0-1,22 7 0,-9-3-3901,3 2-980</inkml:trace>
</inkml:ink>
</file>

<file path=ppt/ink/ink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0.845"/>
    </inkml:context>
    <inkml:brush xml:id="br0">
      <inkml:brushProperty name="width" value="0.025" units="cm"/>
      <inkml:brushProperty name="height" value="0.025" units="cm"/>
    </inkml:brush>
  </inkml:definitions>
  <inkml:trace contextRef="#ctx0" brushRef="#br0">41 245 17008,'0'0'6956,"-6"12"-6113,5-10-817,-24 54 1049,23-51-904,1 0-1,-1 1 1,1-1 0,0 1 0,0-1-1,1 1 1,0 0 0,0-1 0,0 1 0,1-1-1,2 12 1,-3-16-152,1 1 0,0-1 0,0 1 0,0-1-1,1 1 1,-1-1 0,0 1 0,0-1 0,1 0 0,-1 0 0,1 0 0,-1 0-1,1 0 1,-1 0 0,1 0 0,0 0 0,-1-1 0,1 1 0,0-1-1,0 1 1,-1-1 0,1 1 0,0-1 0,0 0 0,0 0 0,0 0 0,-1 0-1,1 0 1,0-1 0,0 1 0,2-1 0,2 0 30,0 0-1,0-1 1,0 1-1,0-1 1,0-1 0,0 1-1,9-7 1,-6 2-23,0 0-1,0-1 1,-1 0 0,0 0-1,-1-1 1,0 0 0,0-1-1,-1 0 1,0 0 0,-1 0-1,0 0 1,-1-1 0,0 0 0,0 0-1,-1 0 1,-1 0 0,0-1-1,0 1 1,-1 0 0,-1-16-1,-14 44-46,13-13 20,0 0 0,0 1 1,0-1-1,1 0 0,-1 1 0,1-1 1,0 1-1,1 4 0,-1-8-1,0 0 0,1 0 1,-1 0-1,0-1 0,0 1 0,0 0 0,1 0 0,-1 0 1,1-1-1,-1 1 0,0 0 0,1 0 0,-1-1 0,1 1 1,0-1-1,-1 1 0,1 0 0,-1-1 0,1 1 1,0-1-1,0 1 0,-1-1 0,1 1 0,0-1 0,0 0 1,-1 1-1,1-1 0,0 0 0,0 0 0,0 0 1,0 1-1,-1-1 0,1 0 0,0 0 0,0 0 0,0 0 1,0-1-1,0 1 0,-1 0 0,1 0 0,0 0 1,0-1-1,0 1 0,-1 0 0,1-1 0,0 1 0,0-1 1,0 0-1,0 0 3,1 0 0,-1 0 0,0-1 0,1 1 1,-1-1-1,0 1 0,0-1 0,0 1 0,0-1 0,0 0 1,-1 1-1,1-1 0,-1 0 0,1 0 0,-1 1 0,1-1 1,-1-3-1,5-38-53,-4 35 56,0 0 3,1-13 3,0-1 0,-2 0 1,0 1-1,-3-23 1,2 43-35,1 0-1,0 0 1,0 0 0,-1 1-1,1-1 1,0 0 0,-1 0-1,1 0 1,-1 1 0,1-1 0,-1 0-1,1 1 1,-1-1 0,1 0-1,-1 1 1,0-1 0,1 1-1,-1-1 1,0 1 0,0-1 0,1 1-1,-1 0 1,0-1 0,0 1-1,-1-1 1,2 1 13,-1 0-1,1 0 1,-1 0-1,0 1 0,1-1 1,-1 0-1,1 0 1,-1 0-1,1 0 1,-1 0-1,1 1 1,-1-1-1,1 0 1,-1 1-1,1-1 1,0 0-1,-1 1 1,1-1-1,-1 0 1,1 1-1,0-1 1,-1 1-1,1-1 1,0 1-1,0-1 0,-1 1 1,1-1-1,0 1 1,0-1-1,0 1 1,-1-1-1,1 1 1,0-1-1,0 1 1,0-1-1,0 1 1,0-1-1,0 1 1,0 0-1,0-1 1,1 1-1,-1-1 199,0-17-288,0 10 538,0 14-175,10 126 1476,-2-52-908,-7-71-678,1 0 0,0 0 0,0 0 0,1 0 1,8 16-1,3 13-329,-11-19-1158,-3-19 1058,0 0 1,0-1-1,-1 1 1,1 0-1,0-1 1,0 1-1,0 0 1,-1-1-1,1 1 1,0 0-1,-1-1 0,1 1 1,-1-1-1,1 1 1,0-1-1,-1 1 1,1-1-1,-1 1 1,1-1-1,-1 1 1,0-1-1,1 1 0,-1-1 1,0 0-1,0 1 1,0-1-126,0 0 1,0 0-1,0 1 0,-1-1 1,1 0-1,0-1 1,0 1-1,0 0 1,0 0-1,0 0 0,0-1 1,-1 1-1,1 0 1,0-1-1,0 1 1,-1-2-1,-13-10-288,4-1 23,1 0 0,0-1 0,1 0 0,-9-18 0,0-18 2827,14-1 3622,5 48-5497,0 0-1,-1 0 1,1 0-1,0 0 1,0 0-1,1 0 1,-1 1-1,1-1 1,-1 0-1,1 1 1,0-1-1,0 1 1,0 0-1,0 0 1,0 0-1,1 0 1,-1 0-1,1 0 1,-1 0-1,5-2 1,8-3-61,1 0-1,28-8 1,-1-1-3971,-29 7-1773</inkml:trace>
</inkml:ink>
</file>

<file path=ppt/ink/ink6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6.201"/>
    </inkml:context>
    <inkml:brush xml:id="br0">
      <inkml:brushProperty name="width" value="0.025" units="cm"/>
      <inkml:brushProperty name="height" value="0.025" units="cm"/>
    </inkml:brush>
  </inkml:definitions>
  <inkml:trace contextRef="#ctx0" brushRef="#br0">151 0 16592,'0'0'3069,"-5"9"-581,-18 32 441,-32 82-1,39-77-2431,2 0 1,1 0-1,3 1 0,-5 49 1,15-88-487,3-29-54,1 0 1,0 0-1,2 0 1,1 1 0,0 0-1,15-28 1,-9 19-147,0-1-438,32-55 0,-40 77 614,0 0-1,0 1 0,1-1 0,0 1 0,1 0 0,0 1 0,0 0 0,0 0 0,1 0 0,-1 1 1,15-7-1,-20 11 24,0 0 0,1 0 0,-1 0 1,0 0-1,0 1 0,1-1 0,-1 1 1,0-1-1,1 1 0,-1 0 0,1 0 1,-1 0-1,0 0 0,1 1 0,-1-1 1,0 0-1,1 1 0,2 1 0,-3-1 1,-1 0-1,0 0 1,0 0-1,1 0 1,-1 1-1,0-1 1,0 0-1,0 1 1,0-1-1,0 0 1,-1 1-1,1-1 1,0 1-1,-1 0 0,1-1 1,-1 1-1,1-1 1,-1 1-1,1 3 1,-1 0 13,0 1 0,0-1 0,-1 1 0,1-1 0,-1 0 0,-1 1-1,1-1 1,0 0 0,-1 0 0,0 0 0,-1 0 0,1 0 0,-1 0 0,-5 7 0,5-8-13,0 0-1,0 0 1,-1 0 0,0 0-1,0-1 1,0 0 0,0 1 0,0-1-1,-1-1 1,1 1 0,-1 0-1,0-1 1,1 0 0,-1 0-1,0-1 1,0 0 0,-10 2-1,15-3-251,0-1 0,-1 1 0,1 0 0,0 0 0,-1-1 0,1 1 0,0-1 0,0 1 0,-1 0 0,1-1-1,0 1 1,0 0 0,0-1 0,0 1 0,-1-1 0,1 1 0,0-1 0,0 1 0,0 0 0,0-1 0,0 1 0,0-1-1,0 1 1,0-1 0,0 1 0,0-1 0,0 1 0,1-1 0,-1-1-1512,0-14-7333</inkml:trace>
</inkml:ink>
</file>

<file path=ppt/ink/ink6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6.873"/>
    </inkml:context>
    <inkml:brush xml:id="br0">
      <inkml:brushProperty name="width" value="0.025" units="cm"/>
      <inkml:brushProperty name="height" value="0.025" units="cm"/>
    </inkml:brush>
  </inkml:definitions>
  <inkml:trace contextRef="#ctx0" brushRef="#br0">71 199 18898,'0'0'3929,"-9"11"-1762,5-6-2013,-35 47 2438,36-49-2397,1 1 1,0 0-1,0 0 1,0 0-1,1 0 0,-1 0 1,1 0-1,0 1 1,0-1-1,1 0 0,-1 1 1,1-1-1,0 0 1,0 1-1,2 8 1,-2-12-184,1 0 0,0 0 0,0 0 0,-1-1 0,1 1 0,0 0 0,0 0 0,0 0 0,0-1 0,0 1 0,0 0 0,0-1 0,0 1 0,1-1 0,-1 0 0,0 1 0,0-1 0,0 0 0,0 0 0,1 1 0,-1-1 0,0 0 0,0 0 1,0 0-1,1-1 0,-1 1 0,0 0 0,0 0 0,0-1 0,1 1 0,-1 0 0,0-1 0,2 0 0,39-19-155,-23 3-541,-1-1 0,-1-1 0,24-34 0,-8 10-3861,-40 91 4625,4-39 167,1 0-1,0 0 1,0 0-1,1 0 1,1 0-1,-1 11 1,1-18-216,0-1 1,1 1-1,-1-1 1,0 1-1,1-1 1,-1 1-1,1-1 1,-1 1-1,1-1 1,-1 1-1,1-1 1,0 0-1,0 1 1,0-1-1,0 0 1,0 0-1,0 1 1,0-1-1,0 0 1,1 0-1,-1 0 1,0 0-1,1-1 1,-1 1-1,1 0 1,-1-1-1,0 1 1,1-1-1,-1 1 1,1-1-1,0 1 1,-1-1-1,1 0 1,-1 0-1,1 0 1,0 0-1,-1 0 1,1 0-1,-1-1 1,1 1-1,-1 0 1,3-1-1,4-2 53,-1 1-1,1-1 1,-1 0-1,0 0 1,0-1-1,0 0 1,0-1-1,-1 1 1,0-1-1,8-8 1,55-60-311,-66 70 229,7-9 8,0 0 1,-1-1-1,-1-1 0,14-27 0,-18 33-5,-2 1 0,1-1 0,-1 1 0,0-1 1,0 1-1,-1-1 0,0 0 0,-1 0 0,0 0 0,0 0 0,-2-14 0,2 22-13,0-1 0,0 0 0,-1 1 0,1-1 0,0 1 0,0-1 0,0 1 0,-1-1 0,1 1 0,0-1 0,0 1 0,-1-1 0,1 1 0,-1-1 0,1 1 0,0-1 0,-1 1 0,1 0 0,-1-1 0,1 1 0,-1 0 0,1-1 0,-1 1 0,1 0 0,-1 0 0,1-1 0,-1 1 0,1 0 0,-1 0 0,0 0 0,1 0 0,-1 0 0,1 0 0,-1 0 0,0 0 0,1 0 0,-1 0 0,1 0 0,-1 0 0,1 0 0,-1 1 0,1-1 0,-1 0 0,0 0 0,1 1 0,-1-1 0,1 0 0,-1 0 0,1 1 0,0-1 0,-1 1 0,1-1 0,-1 0 0,1 1 0,0-1 0,-1 1 0,1 0 0,-25 27-206,18-12 265,0 0-1,1 0 1,1 1-1,1-1 0,0 1 1,-2 32-1,3-7-159,6 70-1,-1-91-1839,-1-15-1904,-8-27-6833,-2 3 12701,-18-15 1806,22 29-2881,0-2 0,0 1 0,0 0 0,1-1 0,0 0 0,0 0 0,0 0 1,1 0-1,0-1 0,0 1 0,1-1 0,-3-11 0,5 17-849,1 0-1,-1 0 0,1 0 0,0 0 1,-1 1-1,1-1 0,0 0 1,0 0-1,-1 1 0,1-1 0,0 1 1,0-1-1,0 1 0,0-1 1,0 1-1,0-1 0,0 1 0,0 0 1,0-1-1,0 1 0,0 0 1,0 0-1,0 0 0,0 0 0,0 0 1,2 0-1,36-1 34,-33 1-22,90 2-329,-46-1-1920,-1 0-3727,-7-1-3003</inkml:trace>
</inkml:ink>
</file>

<file path=ppt/ink/ink6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7.513"/>
    </inkml:context>
    <inkml:brush xml:id="br0">
      <inkml:brushProperty name="width" value="0.025" units="cm"/>
      <inkml:brushProperty name="height" value="0.025" units="cm"/>
    </inkml:brush>
  </inkml:definitions>
  <inkml:trace contextRef="#ctx0" brushRef="#br0">1 54 15022,'0'0'9113,"1"8"-6914,-1-5-2074,0 0-1,0 0 1,1 0-1,-1 0 1,1 0 0,0 0-1,0 0 1,0 0-1,0-1 1,0 1-1,1 0 1,-1-1 0,1 1-1,-1-1 1,1 0-1,0 1 1,0-1-1,0 0 1,0 0 0,1 0-1,-1 0 1,1-1-1,-1 1 1,1-1-1,-1 1 1,1-1-1,0 0 1,-1 0 0,1 0-1,0 0 1,0-1-1,0 1 1,0-1-1,0 1 1,5-1-1,9 0-293,1 0-1,0-1 0,-1 0 0,1-2 0,-1 0 0,0-1 0,31-11 0,-37 11-373,-1 0 1,1-1 0,-1-1 0,0 0 0,0 0 0,-1-1-1,0 0 1,0 0 0,0-1 0,-1-1 0,0 1 0,12-19 0,-58 71 344,-162 299 7378,193-333-7353,-12 26 830,14-10-4552</inkml:trace>
</inkml:ink>
</file>

<file path=ppt/ink/ink6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8.170"/>
    </inkml:context>
    <inkml:brush xml:id="br0">
      <inkml:brushProperty name="width" value="0.025" units="cm"/>
      <inkml:brushProperty name="height" value="0.025" units="cm"/>
    </inkml:brush>
  </inkml:definitions>
  <inkml:trace contextRef="#ctx0" brushRef="#br0">18 0 17328,'0'0'11953,"-1"9"-11510,-5 41 123,1-9-371,-1 78 0,7-118-202,-1 0 0,0 0 1,1 0-1,-1 0 1,0 0-1,1 0 0,0-1 1,-1 1-1,1 0 1,-1 0-1,1 0 0,0 0 1,0-1-1,-1 1 1,1 0-1,0-1 0,0 1 1,0-1-1,0 1 1,0-1-1,0 1 0,0-1 1,0 0-1,0 1 1,0-1-1,0 0 1,0 0-1,0 0 0,0 0 1,0 0-1,0 0 1,0 0-1,0 0 0,0 0 1,0 0-1,0 0 1,0-1-1,0 1 0,0 0 1,0-1-1,1 0 0,43-18-495,-17-2 4,41-42-1,-13 9 877,-55 54-349,-1 0 1,0 0-1,0-1 1,0 1-1,0 0 1,1-1-1,-1 1 1,0 0-1,0 0 1,0-1-1,1 1 0,-1 0 1,0 0-1,0 0 1,1-1-1,-1 1 1,0 0-1,1 0 1,-1 0-1,0 0 0,0 0 1,1 0-1,-1 0 1,0-1-1,1 1 1,-1 0-1,0 0 1,1 0-1,-1 0 0,0 0 1,1 0-1,-1 0 1,0 1-1,1-1 1,-1 0-1,0 0 1,1 0-1,-1 0 1,0 0-1,0 0 0,1 1 1,-1-1-1,0 0 1,0 0-1,1 0 1,-1 1-1,0-1 1,0 0-1,1 0 0,-1 1 1,0-1-1,0 0 1,0 0-1,0 1 1,0-1-1,1 1 1,-2 28 882,-13 36-86,14-64-789,-4 19 586,2-4-2321,0-10-6980,8-14-4535</inkml:trace>
</inkml:ink>
</file>

<file path=ppt/ink/ink6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9.604"/>
    </inkml:context>
    <inkml:brush xml:id="br0">
      <inkml:brushProperty name="width" value="0.025" units="cm"/>
      <inkml:brushProperty name="height" value="0.025" units="cm"/>
    </inkml:brush>
  </inkml:definitions>
  <inkml:trace contextRef="#ctx0" brushRef="#br0">0 194 11339,'0'0'14456,"9"5"-13639,-6-4-766,0 1 0,0 0 0,0-1 0,1 0 0,-1 0 1,0 0-1,1 0 0,-1 0 0,0-1 0,1 1 0,-1-1 0,1 0 0,6-1 0,-5 0 3,1-1-1,0 1 0,0-2 1,-1 1-1,0-1 1,1 1-1,-1-1 0,0-1 1,7-5-1,-1 0-9,-1 1 0,1-2 0,12-15-1,-20 22-28,-1 1 0,0-1 0,0 0 0,0 0 0,0 0 0,-1 0 0,1-1 0,-1 1 0,0 0 0,1-1 0,-2 1 0,1 0 0,0-1 0,-1 1 0,1-1 0,-1 0 0,0 1 0,-1-1 0,1-3 0,-1 5-15,0 0-1,0 0 0,0 0 1,0 1-1,-1-1 0,1 1 1,0-1-1,-1 1 1,1-1-1,-1 1 0,1 0 1,-1 0-1,0 0 0,1-1 1,-1 2-1,0-1 1,0 0-1,0 0 0,0 1 1,0-1-1,0 1 0,1-1 1,-1 1-1,-1 0 1,1 0-1,0 0 0,0 0 1,0 0-1,0 0 0,0 0 1,0 1-1,-3 0 1,-1 0-22,0 0 0,0 1 0,0-1 0,1 1 0,-1 0 0,0 1 0,1-1 0,-1 1 0,-7 6 0,8-5 21,1 0 0,0-1 0,0 2-1,0-1 1,0 0 0,1 1 0,0 0 0,0 0 0,0 0 0,1 0 0,-1 0-1,1 0 1,1 1 0,-1-1 0,1 1 0,0-1 0,0 1 0,0 10 0,1-15 8,1 1-1,0 0 1,-1-1 0,1 0 0,0 1 0,0-1 0,0 1 0,0-1 0,0 0 0,1 0 0,-1 0 0,0 1 0,0-1 0,1-1 0,-1 1 0,1 0 0,-1 0 0,1 0 0,-1-1 0,1 1 0,0-1 0,-1 1 0,1-1 0,0 0 0,-1 1 0,3-1 0,52 3 130,-43-2-115,48-1 19,-35-1-29,1 1 1,0 2 0,-1 0 0,1 2-1,49 13 1,-74-16 71,1 0-1,-1 1 1,0-1-1,1 1 1,-1-1-1,0 1 1,0 0 0,0 0-1,0 0 1,0 0-1,0 0 1,1 3-1,-2-5-51,-1 1 0,0-1 0,1 1 0,-1-1 0,0 1 0,0-1 0,0 1 1,0-1-1,1 1 0,-1-1 0,0 1 0,0-1 0,0 1 0,0-1 0,0 1 0,0-1 0,0 1 0,0-1 0,0 1 0,-1-1 0,1 1 0,0-1 0,0 1 0,0-1 0,-1 1 0,0 0-1,1 0 0,-1-1 0,0 1 0,0-1 0,0 1 0,0-1 0,0 1 0,0-1 0,0 0 0,0 1 0,0-1 0,0 0 0,0 0 0,0 0 0,0 0 0,-1 0 0,-1 0 0,2 0 22,0-1 0,-1 0 0,1 1 0,0-1 0,0 0 0,-1 1 0,1-1 0,0 0 0,0 0 0,0 0 0,0 0 0,0 0 0,0 0 1,0 0-1,0-1 0,0 1 0,1 0 0,-1 0 0,0-1 0,1 1 0,-1 0 0,1-1 0,0 1 0,-1-1 0,1 1 0,0-1 0,0-1 0,-6-45-65,6 45 60,-1-1-71,0-1-1,1 1 0,0 0 0,0-1 0,1 1 1,-1 0-1,1-1 0,0 1 0,0 0 0,0 0 0,1 0 1,-1 0-1,3-5 0,-2 7 7,0 0 1,1 0-1,-1 0 0,0 0 0,1 0 1,-1 1-1,1-1 0,-1 1 1,1-1-1,0 1 0,0 0 1,0 0-1,-1 1 0,1-1 1,0 0-1,0 1 0,0 0 1,0-1-1,5 2 0,9-2-16,-6-1 17,0 2 0,0 0 0,0 0 0,0 1-1,0 0 1,12 3 0,-20-3 8,-1 0-1,1 0 1,-1 0 0,0 0 0,1 1 0,-1-1-1,0 1 1,0-1 0,0 1 0,0 0 0,0 0 0,0 0-1,-1 0 1,1 0 0,-1 0 0,1 1 0,-1-1-1,0 0 1,0 1 0,0-1 0,0 1 0,0-1-1,0 1 1,-1-1 0,1 1 0,-1 0 0,0-1-1,0 1 1,0 0 0,0 2 0,-1 3 58,0-1 1,0 0 0,0 0 0,-1 0-1,0 0 1,0 0 0,-1-1 0,0 1-1,0-1 1,-6 9 0,-11 28 656,73-132-675,-47 74-91,-1 0-1,0-1 1,-1 0-1,-1 1 1,0-1-1,0-19 1,-3 40 12,2 0 1,-1 0 0,0 0 0,1-1 0,0 1-1,0 0 1,0-1 0,1 0 0,-1 1 0,1-1-1,0 0 1,0 0 0,1-1 0,3 4 0,-2-2 52,-1-1 1,1 1-1,0-1 1,0-1-1,1 1 1,-1-1-1,1 0 1,-1 0-1,1 0 1,0-1-1,0 0 1,8 2-1,-3-3 26,-1-1-1,1 0 1,0-1-1,-1 0 1,1-1 0,-1 0-1,0 0 1,1-1-1,-1 0 1,0-1-1,-1-1 1,11-5 0,-13 7-12,0-1 1,0-1-1,0 1 0,-1-1 1,0 0-1,0-1 1,0 1-1,-1-1 1,1 0-1,-1-1 0,-1 1 1,1-1-1,-1 0 1,-1 0-1,1 0 1,3-12-1,-6 17-21,-1 1 0,1-1 0,-1 0 0,1 1 0,-1-1 0,0 0 0,0 1 0,0-1 1,0 0-1,0 1 0,0-1 0,0 0 0,-1 1 0,1-1 0,0 0 0,-1 1 0,0-1 0,1 1 0,-2-4 0,1 5-7,0-1 0,0 0 0,0 1-1,0-1 1,0 1 0,0-1 0,0 1 0,0 0 0,0-1 0,0 1-1,0 0 1,0 0 0,0 0 0,0 0 0,-1 0 0,1 0 0,0 0 0,0 0-1,0 0 1,0 0 0,0 0 0,-1 1 0,-4 1-19,1 0 1,0 0 0,0 0-1,0 1 1,0 0 0,0 0-1,1 0 1,-1 0-1,1 1 1,-5 5 0,4-3 18,1 0 0,0 0 0,0 0 0,1 0 0,-1 1 1,1-1-1,1 1 0,-4 13 0,5-19 9,1 1 1,0 0-1,-1-1 1,1 1-1,0-1 0,0 1 1,0 0-1,0-1 1,0 1-1,0 0 0,1-1 1,-1 1-1,0 0 1,1-1-1,-1 1 0,1-1 1,0 1-1,0-1 1,-1 1-1,1-1 0,0 1 1,0-1-1,0 0 1,0 0-1,1 1 0,-1-1 1,0 0-1,0 0 0,1 0 1,-1 0-1,1-1 1,-1 1-1,1 0 0,-1 0 1,1-1-1,-1 1 1,1-1-1,-1 0 0,1 1 1,0-1-1,-1 0 1,3 0-1,2 1-39,1-1 0,-1 0 0,0 0 0,0-1 0,0 1 0,0-1 0,0-1 0,0 1 0,0-1 0,0 0 0,0-1 0,0 1 0,-1-1 0,1 0 1,7-6-1,2-4-43,-1 0 1,-1 0 0,21-27-1,-19 22 140,-19 24-115,1 1-1,-1 0 1,1 0 0,1 0 0,-4 11-1,0 1 21,-16 59-628,19-45-6487</inkml:trace>
</inkml:ink>
</file>

<file path=ppt/ink/ink6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9.947"/>
    </inkml:context>
    <inkml:brush xml:id="br0">
      <inkml:brushProperty name="width" value="0.025" units="cm"/>
      <inkml:brushProperty name="height" value="0.025" units="cm"/>
    </inkml:brush>
  </inkml:definitions>
  <inkml:trace contextRef="#ctx0" brushRef="#br0">1 9 17104,'0'-9'5317,"9"21"-5413,6 4-1858,0 1-3459</inkml:trace>
</inkml:ink>
</file>

<file path=ppt/ink/ink6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0.509"/>
    </inkml:context>
    <inkml:brush xml:id="br0">
      <inkml:brushProperty name="width" value="0.025" units="cm"/>
      <inkml:brushProperty name="height" value="0.025" units="cm"/>
    </inkml:brush>
  </inkml:definitions>
  <inkml:trace contextRef="#ctx0" brushRef="#br0">173 270 9737,'0'0'13997,"-11"-1"-12075,6 0-1740,-1 1-1,1 0 1,-1 0-1,1 0 1,0 0-1,-1 1 1,1 0-1,0 0 1,0 1-1,-1 0 1,1-1-1,0 2 1,0-1-1,1 0 1,-1 1-1,1 0 1,-1 0-1,1 1 1,-6 5-1,7-6-41,-36 40 734,38-41-878,-1 0 0,1 0 0,0 0 0,-1 0 0,1 1 0,0-1 0,0 0 0,0 1 0,0-1 0,1 0 0,-1 1-1,1-1 1,-1 1 0,1-1 0,0 1 0,0-1 0,0 1 0,0-1 0,1 0 0,0 4 0,0-4-24,0-1 0,1-1 0,-1 1 0,0 0-1,1 0 1,-1 0 0,1-1 0,-1 1 0,1-1 0,-1 1 0,1-1-1,-1 1 1,1-1 0,-1 0 0,1 0 0,-1 0 0,1 0-1,3 0 1,30-4-654,-29 2 586,-1 0 1,0-1-1,0 1 0,0-1 0,0 0 0,0-1 1,-1 1-1,0-1 0,8-8 0,34-44-27,-36 43 14,3-3-52,0-1 1,-1 0 0,-2 0 0,1-1 0,-2-1 0,0 0 0,11-40-1,-20 59 159,0 0 0,0 0 0,0 1 0,0-1 0,0 0 0,0 0 0,0 0 0,0 0-1,-1 0 1,1 0 0,0 0 0,0 0 0,0 0 0,0 0 0,0 0 0,0 0 0,0 0 0,0 0-1,0 0 1,0 0 0,0 0 0,-1 0 0,1 0 0,0 0 0,0 0 0,0 0 0,0 0-1,0 0 1,0 0 0,0 0 0,0 0 0,0 0 0,0 0 0,0 0 0,-1 0 0,1 0-1,0 0 1,0 0 0,0-1 0,0 1 0,0 0 0,0 0 0,0 0 0,0 0 0,0 0-1,0 0 1,0 0 0,0 0 0,0 0 0,0 0 0,0 0 0,0 0 0,0-1 0,0 1 0,0 0-1,0 0 1,0 0 0,0 0 0,0 0 0,0 0 0,0 0 0,0 0 0,0 0 0,0 0-1,-10 8-72,-7 14 26,10-11 36,1 0 0,0 1 0,1 0 0,0 1 0,1-1 0,0 1 1,1 0-1,0 0 0,1 0 0,1 0 0,0 21 0,1-33 14,0 0 0,0 1 1,0-1-1,1 1 0,-1-1 0,1 0 1,-1 1-1,1-1 0,-1 0 0,1 0 1,0 1-1,-1-1 0,1 0 0,0 0 0,0 0 1,0 0-1,0 0 0,0 0 0,0 0 1,0 0-1,0 0 0,0-1 0,3 2 0,0 0 33,0-1 0,0 0-1,0 0 1,0 0-1,0 0 1,0-1 0,0 1-1,6-1 1,0-1 24,0 1-1,0-2 1,0 1 0,-1-1 0,1-1 0,15-6 0,17-14 3,-1-1 0,-2-3 0,0-1 0,-2-2 0,-1-1 0,34-38 0,-34 23-132,-34 44 65,-1 0 0,1 0 0,-1-1 1,0 1-1,0 0 0,0-1 0,0 1 0,0 0 1,0-1-1,-1 1 0,1-1 0,-1 1 1,0-1-1,0 1 0,1-1 0,-2 1 0,1-1 1,0 1-1,-1-5 0,0 6 4,0 1-1,1-1 1,-1 0 0,0 1-1,0-1 1,1 1 0,-1 0-1,0-1 1,0 1 0,0 0-1,0-1 1,0 1 0,1 0-1,-1 0 1,0 0 0,0 0-1,0 0 1,0 0 0,0 0-1,0 0 1,0 0 0,0 0 0,1 0-1,-1 0 1,0 1 0,0-1-1,0 0 1,0 1 0,0-1-1,1 1 1,-1-1 0,0 1-1,-1 0 1,-26 17 70,12-4 118,2-1-1,0 2 1,1 0-1,0 1 1,1 0 0,1 1-1,1 0 1,-14 31-1,18-35-104,0 0 0,2 0 0,0 1 0,0-1 0,1 1 0,1 0 0,0 0-1,1 0 1,0 0 0,1 0 0,1 0 0,0 0 0,4 18 0,-4-30-87,0 0-1,0 1 1,1-1 0,-1 0-1,0 0 1,1 0 0,-1 0-1,1 0 1,0 0 0,0-1-1,-1 1 1,1 0 0,0-1-1,0 0 1,1 1 0,-1-1-1,0 0 1,0 0 0,1 0-1,-1 0 1,5 0 0,-6 0-39,0-1 0,1 0 1,-1 1-1,0-1 0,0 0 0,1 0 1,-1 0-1,0 0 0,1 0 0,-1 0 1,0-1-1,1 1 0,-1 0 1,0-1-1,0 1 0,0-1 0,1 1 1,-1-1-1,0 1 0,0-1 0,0 0 1,0 0-1,0 0 0,0 0 0,0 1 1,0-1-1,0 0 0,-1 0 1,1-1-1,0 1 0,0 0 0,-1 0 1,1 0-1,-1 0 0,1-1 0,-1 1 1,0 0-1,1 0 0,-1-1 1,0 1-1,0-2 0,0-3-306,0 0-1,0 0 1,0 0 0,-1 0 0,0 0-1,-1 0 1,1 0 0,-1 0 0,0 0-1,-1 1 1,1-1 0,-1 1-1,-7-10 1,-4-5 352,-1 2-1,-24-23 0,-17-21 3919,56 61-3809,-1 1 0,1-1 0,-1 0 0,1 1 0,-1-1 0,1 1 0,-1-1 0,1 0 0,0 1 0,-1-1 0,1 0 0,0 0 0,-1 1 0,1-1 0,0 0 0,0 0 0,0 1 0,0-1 0,0 0 0,0 0 0,0 1 0,0-1 0,0 0 0,0 0 0,0 1 0,1-1 0,-1 0 0,0 0 0,0 1 0,1-2 0,1 1-50,-1 0 0,1 0 1,-1 0-1,1 0 0,-1 0 0,1 1 1,-1-1-1,1 1 0,0-1 0,-1 1 0,1 0 1,-1 0-1,4-1 0,65 6-542,-63-4 704,64 12-943,-18-4-2104,0-3-5539,-9-5-7027</inkml:trace>
</inkml:ink>
</file>

<file path=ppt/ink/ink6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1.200"/>
    </inkml:context>
    <inkml:brush xml:id="br0">
      <inkml:brushProperty name="width" value="0.025" units="cm"/>
      <inkml:brushProperty name="height" value="0.025" units="cm"/>
    </inkml:brush>
  </inkml:definitions>
  <inkml:trace contextRef="#ctx0" brushRef="#br0">1 5 17360,'6'-4'4773,"-1"4"-3172,-4 16-1344,-1 14 704,3 3 288,-3 5-352,0 0-513,0-1-256,0-3-64,2-7-32,-2-2-256,1-4-1249,-1-5-1154,0-7-1601,-10-6-3908</inkml:trace>
</inkml:ink>
</file>

<file path=ppt/ink/ink6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1.734"/>
    </inkml:context>
    <inkml:brush xml:id="br0">
      <inkml:brushProperty name="width" value="0.025" units="cm"/>
      <inkml:brushProperty name="height" value="0.025" units="cm"/>
    </inkml:brush>
  </inkml:definitions>
  <inkml:trace contextRef="#ctx0" brushRef="#br0">0 1 17521,'0'0'6955,"5"2"-8289,164 94-15851,-118-66 15525,-44-26 1807,25 17 1137,-20-8 2439,-8 2 4032,-5-14-7489,0 0 1,0 0 0,1 0-1,-1 0 1,0-1-1,-1 1 1,1 0 0,0-1-1,0 1 1,0 0 0,0-1-1,0 1 1,-1-1 0,1 0-1,0 1 1,0-1-1,-1 0 1,1 0 0,0 0-1,0 0 1,-1 0 0,0 0-1,-37 1 758,35-1-669,-2 1-124,-19-2 488,24 1-721,1 0 0,-1 0 1,0 0-1,1 0 1,-1 0-1,1-1 0,-1 1 1,0 0-1,1 0 1,-1 0-1,1-1 0,-1 1 1,1 0-1,-1-1 0,1 1 1,-1 0-1,1-1 1,-1 1-1,1-1 0,-1 1 1,1-1-1,0 1 1,-1-1-1,1 1 0,0-1 1,-1 1-1,1-1 1,0 1-1,0-1 0,0 0 1,-1 1-1,1-1 1,3-1-223,1 1 1,-1 1 0,0-1 0,0 0 0,1 1 0,-1-1 0,0 1-1,1 0 1,-1 0 0,6 1 0,-4 0 67,5-1 150,1 1-1,-1 0 1,0 1-1,1 0 1,-1 1-1,0 0 1,0 1-1,-1 0 1,1 1-1,-1-1 1,0 2-1,0-1 1,14 13-1,-22-17 19,0 0 0,0 0 0,-1 0 0,1 0 0,0 0 0,0 0 0,-1 0 0,1 0 0,0 1 0,-1-1 0,0 0 0,1 1 0,-1-1 0,0 0 0,1 1 0,-1-1 0,0 0-1,0 1 1,0-1 0,0 0 0,0 1 0,-1-1 0,1 0 0,0 1 0,-1-1 0,0 2 0,0 0 99,-1-1 0,0 1 0,0-1 0,0 1 1,0-1-1,-1 0 0,1 0 0,0 0 0,-1-1 0,1 1 0,-5 2 0,-6 2 448,0-1 0,0 0 0,-27 7 0,31-10-474,2 0 18,1-1 0,-1 1 0,0-1 0,0-1 0,-8 1 0,14-1-181,0 0 1,0-1-1,0 1 1,1 0-1,-1 0 1,0 0-1,0-1 1,0 1-1,1 0 1,-1-1-1,0 1 1,0-1-1,1 1 0,-1-1 1,0 1-1,1-1 1,-1 1-1,0-1 1,1 0-1,-1 1 1,1-1-1,-1 0 1,1 1-1,0-1 1,-1 0-1,1 0 1,0 0-1,-1 1 1,1-1-1,0 0 1,0 0-1,0 0 0,0 0 1,0 1-1,0-1 1,0 0-1,0 0 1,0 0-1,0 0 1,0 1-1,0-1 1,1 0-1,-1 0 1,0 0-1,1 1 1,-1-1-1,0 0 1,1 0-1,-1 1 1,2-2-1,36-58-8191,-11 20 1761</inkml:trace>
</inkml:ink>
</file>

<file path=ppt/ink/ink6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2.099"/>
    </inkml:context>
    <inkml:brush xml:id="br0">
      <inkml:brushProperty name="width" value="0.025" units="cm"/>
      <inkml:brushProperty name="height" value="0.025" units="cm"/>
    </inkml:brush>
  </inkml:definitions>
  <inkml:trace contextRef="#ctx0" brushRef="#br0">1 0 12107,'0'0'8035,"0"10"-7491,2 77 320,-2-35 407,10 84 0,-8-120-1378,1-1-1,1 0 0,0 0 0,1 0 1,1 0-1,0-1 0,1 0 0,1 0 1,0-1-1,10 14 0,-18-27-7,0-1-1,0 1 1,1 0 0,-1 0-1,0 0 1,0 0 0,0 0-1,0 0 1,0 0 0,0 0-1,0-1 1,0 1 0,0 0-1,1 0 1,-1 0-1,0 0 1,0 0 0,0 0-1,0 0 1,0 0 0,0 0-1,0 0 1,1 0 0,-1 0-1,0 0 1,0 0 0,0 0-1,0 0 1,0 0 0,0 0-1,1 0 1,-1 0 0,0 0-1,0 0 1,0 0 0,0 0-1,0 0 1,0 0 0,1 0-1,-1 0 1,0 0-1,0 0 1,0 0 0,0 1-1,0-1 1,0 0 0,0 0-1,0 0 1,0 0 0,1 0-1,-1 0 1,0 0 0,0 1-1,0-1 1,0 0 0,0 0-1,0 0 1,0 0 0,0 0-1,0 0 1,0 0 0,0 1-1,0-1 1,0 0 0,0 0-1,0 0 1,-3-15-3400,-8-19 2288,-5-1 2744,6 15-265,1 0 0,1-1 1,0 0-1,2 0 1,0 0-1,2-1 0,-3-26 1,7 47-1227,0-1 1,0 1-1,1-1 1,-1 1-1,0 0 1,1 0-1,-1-1 1,1 1-1,0 0 1,-1 0-1,1 0 1,0-1-1,0 1 1,-1 0 0,1 0-1,0 0 1,0 0-1,0 0 1,0 1-1,1-1 1,-1 0-1,0 0 1,0 1-1,0-1 1,1 1-1,-1-1 1,0 1-1,0-1 1,1 1-1,-1 0 1,0 0-1,1 0 1,1 0-1,56-1-626,-40 2 43,23 0-2668,3 2-2807</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7.840"/>
    </inkml:context>
    <inkml:brush xml:id="br0">
      <inkml:brushProperty name="width" value="0.025" units="cm"/>
      <inkml:brushProperty name="height" value="0.025" units="cm"/>
    </inkml:brush>
  </inkml:definitions>
  <inkml:trace contextRef="#ctx0" brushRef="#br0">0 205 10122,'0'0'7633,"2"8"-6629,3 11-334,0 0 0,12 25 1,-15-39-567,0 0 1,0-1-1,0 1 1,1-1-1,-1 0 1,1 0-1,0 0 1,0 0-1,1 0 1,-1 0-1,1-1 1,-1 0-1,1 0 1,0 0-1,1 0 1,-1 0-1,7 2 1,-9-5-14,0 0-1,0 0 1,0 0 0,0 0 0,0 0-1,0-1 1,0 1 0,0-1 0,0 0-1,0 0 1,0 1 0,0-1 0,0 0-1,0 0 1,0-1 0,-1 1 0,1 0-1,0-1 1,-1 1 0,1-1 0,-1 1-1,0-1 1,0 0 0,1 1 0,-1-1-1,1-4 1,25-54 2232,-26 57-2244,47-154 1961,-48 156-2037,0 1 1,0 0 0,0-1-1,0 1 1,0-1 0,0 1 0,0 0-1,0-1 1,0 1 0,0 0-1,1-1 1,-1 1 0,0 0 0,0-1-1,0 1 1,1 0 0,-1 0-1,0-1 1,0 1 0,1 0-1,-1 0 1,0-1 0,0 1 0,1 0-1,-1 0 1,0 0 0,1-1-1,-1 1 1,0 0 0,1 0 0,-1 0-1,0 0 1,1 0 0,-1 0-1,1 0 1,7 12-46,5 30-33,-11-35 165,8 34 16,20 63 116,-26-94-251,0-1 1,0 0 0,0 1 0,1-2-1,1 1 1,-1-1 0,14 15 0,-18-21 26,0-1-1,0 0 1,0 0 0,0 0 0,0-1 0,0 1-1,0 0 1,0 0 0,0 0 0,0-1 0,1 1 0,-1-1-1,0 1 1,0-1 0,1 1 0,-1-1 0,0 0-1,1 0 1,-1 1 0,0-1 0,1 0 0,-1 0-1,1 0 1,-1-1 0,0 1 0,1 0 0,-1 0-1,0-1 1,0 1 0,1-1 0,-1 1 0,0-1-1,0 0 1,1 1 0,-1-1 0,0 0 0,0 0-1,0 0 1,0 0 0,0 0 0,1-2 0,4-4 63,-1-1 0,0 0 1,-1 0-1,0-1 0,4-9 0,-4 9 32,91-263 470,-90 255-560,-2 8 1,-3 6-11,1 1 0,-1 0 0,1 0 1,0-1-1,-1 1 0,1 0 0,0 0 1,1 0-1,-1 0 0,0 0 0,1 0 1,-1 0-1,4-3 0,-5 6-20,1-1-1,0 1 1,-1-1 0,1 1-1,0-1 1,-1 1-1,1-1 1,0 1-1,-1 0 1,1-1-1,-1 1 1,0 0 0,1 0-1,-1-1 1,1 1-1,-1 0 1,0 0-1,0-1 1,1 1 0,-1 0-1,0 0 1,0 0-1,0 0 1,0-1-1,0 1 1,0 0-1,0 1 1,0 1-32,9 58-32,-5-28-162,2 0-1,1 0 0,16 47 1,-23-80 149,0 1 0,0 0 0,0 0 1,1-1-1,-1 1 0,0 0 0,0-1 0,1 1 0,-1 0 1,0-1-1,1 1 0,-1 0 0,1-1 0,-1 1 1,0-1-1,1 1 0,0-1 0,-1 1 0,1-1 1,-1 1-1,1-1 0,-1 1 0,1-1 0,0 0 0,-1 1 1,1-1-1,0 0 0,1 1 0,7-19-2912,-1-34-3284,-8 8-1771</inkml:trace>
</inkml:ink>
</file>

<file path=ppt/ink/ink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2.542"/>
    </inkml:context>
    <inkml:brush xml:id="br0">
      <inkml:brushProperty name="width" value="0.025" units="cm"/>
      <inkml:brushProperty name="height" value="0.025" units="cm"/>
    </inkml:brush>
  </inkml:definitions>
  <inkml:trace contextRef="#ctx0" brushRef="#br0">1 344 17905,'1'-11'4650,"3"12"-1884,9 26-1088,11 44-1110,98 358 2945,-115-413-3141,-5-29 196,-5-31 179,-8-11-747,-3 2 0,-1 0 0,-42-93 0,60 154-15,-2-3-80,1 0-1,0 0 1,1 0-1,-1 0 0,1 0 1,0 0-1,7 7 1,-5-7-537,0-1 0,1 0 0,0 0 0,-1-1 0,1 1 0,1-1 0,-1-1 0,0 1 0,1-1 1,-1 0-1,1-1 0,-1 1 0,1-1 0,0-1 0,0 1 0,0-1 0,-1 0 0,1-1 0,13-2 1,-13 2 15,0-1 0,0 0 0,-1 0 0,1-1 1,0 0-1,-1 0 0,0 0 0,1-1 0,-1 0 1,8-7-1,-10 7 704,0 1 0,-1-1 0,0 0 1,0 0-1,0-1 0,0 1 0,0 0 1,-1-1-1,3-6 0,-5 10 154,1 0 0,-1 0 1,1 0-1,-1 0 0,0 0 0,0 0 0,1 0 1,-1 0-1,0 0 0,0 0 0,0 0 0,0 0 1,0 0-1,0 0 0,0 0 0,0 0 0,0 0 1,-1 0-1,1 0 0,0 1 0,-1-1 1,1 0-1,0 0 0,-1 0 0,1 0 0,-1 0 1,0 0-1,1 1 0,-1-1 0,0 0 0,1 0 1,-1 1-1,0-1 0,0 1 0,0-1 0,1 1 1,-1-1-1,-2 0 0,2 1-91,-1-1 0,1 1 1,-1 0-1,1 0 0,-1 0 0,1 0 1,-1 0-1,1 1 0,-1-1 0,1 0 1,-1 1-1,1-1 0,-1 1 0,1-1 0,0 1 1,-1 0-1,1 0 0,0-1 0,-1 1 1,1 0-1,0 0 0,0 0 0,0 0 1,0 1-1,-1 0 0,-1 2-58,0 1 0,1-1 0,-1 1 0,1 0-1,0-1 1,0 1 0,1 0 0,0 0 0,0 0 0,0 0 0,0 1 0,1-1-1,-1 0 1,1 0 0,2 8 0,-2-11-72,0-1 1,1 1-1,-1 0 0,0-1 1,1 1-1,0-1 0,-1 1 0,1-1 1,0 1-1,0-1 0,0 0 1,0 1-1,0-1 0,0 0 1,0 0-1,0 0 0,1 0 1,-1 0-1,0 0 0,3 1 0,-2-1 10,1 0 0,-1-1 0,0 1 0,1-1-1,-1 0 1,1 0 0,-1 0 0,1 0 0,-1-1-1,1 1 1,-1 0 0,1-1 0,-1 0 0,0 0-1,1 0 1,-1 0 0,4-2 0,4-2 96,-1-1 1,-1 0-1,1 0 1,-1-1-1,0 0 1,-1-1-1,0 1 1,0-1-1,0-1 1,-1 1-1,0-1 1,-1 0-1,0-1 1,7-18-1,-5 9 3,-1-1-1,0 0 1,-2-1-1,0 1 1,-2-1-1,1-32 0,-9 84-751,6-30 621,0 0 0,0 0 0,0 0 0,0 0 0,0 0 0,0 0 0,1 0 1,-1 0-1,0 0 0,1 0 0,-1 0 0,0 0 0,1 0 0,-1 0 0,1 0 0,-1 0 0,1-1 0,0 1 0,-1 0 0,1 0 0,0-1 0,-1 1 0,1 0 1,0-1-1,0 1 0,0-1 0,0 1 0,0-1 0,0 1 0,0-1 0,0 0 0,0 1 0,0-1 0,0 0 0,0 0 0,0 0 0,0 0 0,0 0 1,0 0-1,0 0 0,0 0 0,0 0 0,0 0 0,0 0 0,0-1 0,0 1 0,1-1 0,2-1 32,0 1 0,0-1 1,0 0-1,0-1 0,-1 1 0,1-1 0,-1 1 0,0-1 0,0 0 1,0 0-1,0-1 0,0 1 0,0-1 0,-1 1 0,0-1 0,0 0 0,0 0 1,0 0-1,-1 0 0,2-5 0,1-4 75,0 1 1,-1-1-1,-1 0 0,0 0 1,0-19-1,-7-7-106,-4 29 0,8 11 0,0-1 0,0 0 0,0 1 0,0-1 0,0 1 0,0-1 0,1 1 0,-1-1 0,0 1 0,0 0 0,1-1 0,-1 1 0,0 0 0,1 0 0,-1-1 0,0 1 0,1 0 0,-1 0 0,0 1 0,-4 10-22,-1 0 0,1 0 0,1 1 1,0-1-1,1 1 0,0 0 0,-1 22 0,1-3-39,2 0 0,3 33 0,-2-63 52,0 1-1,1 0 1,-1-1 0,0 1-1,1 0 1,-1-1-1,1 1 1,0-1 0,0 1-1,0-1 1,0 1-1,0-1 1,0 0-1,1 1 1,-1-1 0,1 0-1,0 0 1,0 0-1,-1 0 1,1 0-1,0-1 1,1 1 0,-1-1-1,0 1 1,0-1-1,1 0 1,-1 0-1,1 0 1,-1 0 0,1 0-1,-1 0 1,1-1-1,-1 1 1,1-1-1,0 0 1,-1 0 0,1 0-1,0 0 1,-1 0-1,6-1 1,0-1-149,1 0 0,-1 0 1,0 0-1,0-1 0,0-1 0,0 1 1,-1-1-1,1-1 0,-1 1 0,0-1 1,11-11-1,-11 9-20,0-1 1,-1 0-1,-1 0 0,1 0 1,5-13-1,-9 18 137,-1-1 0,1 1-1,-1 0 1,1-1 0,-1 1-1,0-1 1,-1 0 0,1 1-1,0-1 1,-1 0 0,0 1-1,0-1 1,0 0-1,0 1 1,-1-1 0,0 0-1,-1-6 1,1 10 35,1 0 0,0 0 0,-1 0 0,1 0 0,0 0 0,-1 0 0,1 0 0,0 0 0,-1 0 0,1 0 0,0 0 0,-1 0 0,1 0 0,0 0 0,-1 0 0,1 0 0,0 0 0,-1 0 0,1 0 0,0 0 0,-1 0 0,1 1 0,0-1 0,0 0 0,-1 0 0,1 0 0,0 1 0,0-1 0,-1 0 0,1 0 0,0 1 0,0-1 0,-1 0 0,1 0 0,0 1 0,0-1 0,0 0 0,0 1 0,0-1 0,0 0 0,-1 1 0,1-1 0,0 0 0,0 1 0,0-1 0,0 1 0,-8 17-80,2 3 146,0 0 1,2 1-1,0 0 0,2-1 1,0 1-1,2 31 0,1-38-2,1-1 1,0 1-1,1-1 0,0 1 0,1-1 0,1 0 0,0 0 1,1 0-1,0-1 0,12 18 0,7 1-188,-19-26-50,0 0-1,0 1 1,-1 0-1,0 0 1,-1 0-1,1 0 1,-1 1-1,-1 0 1,1-1 0,-1 2-1,3 12 1,-6-21 183,0 1 1,0-1-1,0 0 1,0 0-1,0 0 1,0 0-1,-1 0 1,1 1-1,0-1 1,0 0-1,0 0 1,0 0-1,0 0 1,0 0-1,0 0 1,0 0-1,0 1 1,-1-1-1,1 0 1,0 0-1,0 0 1,0 0-1,0 0 1,0 0-1,0 0 1,-1 0-1,1 0 1,0 0-1,0 0 1,0 0-1,0 0 1,0 0-1,-1 0 1,1 0-1,0 0 1,0 0-1,0 0 1,0 0-1,0 0 1,-1 0-1,1 0 1,0 0-1,0 0 1,0 0-1,0 0 1,0 0-1,0 0 1,-1 0-1,1 0 1,0-1-1,0 1 1,0 0-1,0 0 1,0 0-1,0 0 1,0 0-1,0 0 1,0 0-1,-1-1 1,1 1-1,0 0 1,0 0-1,0 0 0,-8-9 185,3-1-141,1 1 1,0-1 0,0 0 0,1 1-1,1-1 1,0-1 0,-2-17 0,1-78-265,4 77 126,0-39-142,4 0 0,2 1 0,4-1 0,2 2 0,43-125 0,-55 189 256,-1-1 0,1 1 0,0 0 0,0-1 0,0 1-1,0 0 1,0-1 0,0 1 0,1 0 0,-1 0 0,1 0 0,3-3 0,-4 6-6,-1-1 0,1 1 0,-1 0-1,1 0 1,-1-1 0,1 1 0,-1 0 0,0 0-1,1 0 1,-1 0 0,0 0 0,0-1 0,0 1 0,1 0-1,-1 0 1,0 0 0,0 0 0,0 0 0,0 0 0,0 0-1,-1 0 1,1 0 0,-7 76 494,-5-14 195,2 0 0,-1 103 1,11-162-682,0 1 0,1-1 0,0 1 0,0-1-1,0 1 1,0-1 0,0 0 0,1 0 0,0 1 0,0-1 0,4 6 0,-4-8-16,-1 0 0,0 0 1,1-1-1,0 1 0,-1-1 0,1 1 1,0-1-1,0 0 0,0 1 0,0-1 1,0 0-1,0 0 0,0 0 0,0-1 0,0 1 1,0 0-1,0-1 0,1 1 0,-1-1 1,0 0-1,0 0 0,1 0 0,-1 0 1,0 0-1,3-1 0,-4 0-20,0 1-1,0-1 1,0 1 0,0-1-1,0 0 1,0 0-1,-1 1 1,1-1 0,0 0-1,0 0 1,-1 0 0,1 0-1,0 0 1,-1 0-1,1 0 1,-1 0 0,1 0-1,-1-1 1,0 1 0,1 0-1,-1 0 1,0 0-1,0 0 1,0-1 0,0 1-1,0 0 1,0 0 0,0 0-1,0-1 1,0 1-1,-1-2 1,0-2-68,0 1 1,0-1-1,0 0 1,0 1-1,0 0 0,-1-1 1,-3-4-1,-4-3-75,-2 0 1,0 1-1,0 0 1,-1 0-1,-1 2 0,1-1 1,-18-8-1,3 0 219,26 18-50,1-1 0,0 1 0,-1 0-1,1 0 1,0-1 0,-1 1 0,1-1-1,0 1 1,-1 0 0,1-1 0,0 1-1,0-1 1,-1 1 0,1 0-1,0-1 1,0 1 0,0-1 0,0 1-1,-1-1 1,1 1 0,0-1 0,0 1-1,0-1 1,0 1 0,0-1 0,0 1-1,0-1 1,1 1 0,-1-1 0,0 1-1,0 0 1,0-1 0,0 1 0,1-1-1,-1 1 1,0-1 0,0 1-1,1 0 1,-1-1 0,0 1 0,1-1-1,-1 1 1,0 0 0,1-1 0,-1 1-1,0 0 1,1 0 0,-1-1 0,1 1-1,-1 0 1,1 0 0,-1 0 0,1 0-1,-1-1 1,1 1 0,33-15-101,-27 13 136,48-23-2082,-20 6-4749,-7 5-5941</inkml:trace>
</inkml:ink>
</file>

<file path=ppt/ink/ink6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4.516"/>
    </inkml:context>
    <inkml:brush xml:id="br0">
      <inkml:brushProperty name="width" value="0.025" units="cm"/>
      <inkml:brushProperty name="height" value="0.025" units="cm"/>
    </inkml:brush>
  </inkml:definitions>
  <inkml:trace contextRef="#ctx0" brushRef="#br0">32 83 10378,'-15'6'2818,"5"-2"-543,3-2 3266,22-3-4260,12-10-160,12-4-160,13-2-384,7-1-385,5 4-128,0 3-64,-5 4 32,-8 6-929,-12 1-1890,-11 0-1345,-18 9-1441,-10 0-2178</inkml:trace>
</inkml:ink>
</file>

<file path=ppt/ink/ink6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4.860"/>
    </inkml:context>
    <inkml:brush xml:id="br0">
      <inkml:brushProperty name="width" value="0.025" units="cm"/>
      <inkml:brushProperty name="height" value="0.025" units="cm"/>
    </inkml:brush>
  </inkml:definitions>
  <inkml:trace contextRef="#ctx0" brushRef="#br0">1 55 15727,'0'0'6086,"50"41"-5446,-8-41-448,5-8-63,3-3-161,-1-5-2755,0-2-1473,-9-2-1698,-5-2-1281</inkml:trace>
</inkml:ink>
</file>

<file path=ppt/ink/ink6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5.235"/>
    </inkml:context>
    <inkml:brush xml:id="br0">
      <inkml:brushProperty name="width" value="0.025" units="cm"/>
      <inkml:brushProperty name="height" value="0.025" units="cm"/>
    </inkml:brush>
  </inkml:definitions>
  <inkml:trace contextRef="#ctx0" brushRef="#br0">0 15 16656,'0'0'1388,"9"-2"-705,12-2 89,-1 1-1,1 0 1,0 1-1,27 2 1,-42 0-572,1 1 0,0 0 1,0 1-1,0-1 0,0 1 0,-1 0 1,1 1-1,6 3 0,-10-4-172,0-1-1,0 1 0,-1 0 1,1 0-1,-1 0 1,0 1-1,1-1 1,-1 1-1,0-1 1,0 1-1,-1 0 1,1-1-1,-1 1 1,1 0-1,-1 0 0,0 0 1,0 0-1,1 5 1,-1 1 11,0 1 1,0-1-1,-1 0 1,0 0-1,-1 1 1,0-1-1,-1 0 1,1 0-1,-2 0 1,1 0-1,-1 0 1,-5 9-1,-7 10 38,0 0-1,-24 30 0,30-44-140,-18 20-1390,6-16-2553,0-12-4108</inkml:trace>
</inkml:ink>
</file>

<file path=ppt/ink/ink6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5.746"/>
    </inkml:context>
    <inkml:brush xml:id="br0">
      <inkml:brushProperty name="width" value="0.025" units="cm"/>
      <inkml:brushProperty name="height" value="0.025" units="cm"/>
    </inkml:brush>
  </inkml:definitions>
  <inkml:trace contextRef="#ctx0" brushRef="#br0">1 0 18129,'0'0'2899,"2"15"-1666,10 81 1386,-3 99-1,-9-164-2384,-1-18-105,0-1-1,1 0 0,0 0 0,1 1 0,1-1 0,0 0 1,6 20-1,-7-31-117,-1 0 1,1 0-1,0 0 0,0 0 1,-1 0-1,1 0 1,0 0-1,0 0 0,0 0 1,0-1-1,0 1 0,0 0 1,0-1-1,0 1 1,1-1-1,-1 1 0,0-1 1,0 0-1,0 1 0,1-1 1,-1 0-1,0 0 1,0 0-1,1 0 0,-1 0 1,0 0-1,0 0 1,1 0-1,-1-1 0,0 1 1,0 0-1,0-1 0,1 1 1,-1-1-1,2 0 1,38-24 138,31-34-3121,-28 14-5065,-26 22 71</inkml:trace>
</inkml:ink>
</file>

<file path=ppt/ink/ink6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6.433"/>
    </inkml:context>
    <inkml:brush xml:id="br0">
      <inkml:brushProperty name="width" value="0.025" units="cm"/>
      <inkml:brushProperty name="height" value="0.025" units="cm"/>
    </inkml:brush>
  </inkml:definitions>
  <inkml:trace contextRef="#ctx0" brushRef="#br0">42 1 17905,'0'0'7255,"-7"9"-6919,3-3-220,0 0 1,0 0-1,1 0 1,-1 1-1,1-1 0,1 1 1,-1 0-1,1 0 1,0 0-1,1 0 0,-1 0 1,2 1-1,-1-1 0,1 12 1,0-18-100,0 0 1,0 0-1,1 0 1,-1 0-1,0 0 1,1 0-1,-1 0 0,0 0 1,1 0-1,-1 0 1,1 0-1,-1 0 1,1 0-1,0 0 1,0 0-1,-1-1 1,1 1-1,0 0 1,0 0-1,0-1 0,-1 1 1,1-1-1,0 1 1,0-1-1,0 1 1,0-1-1,2 1 1,1 0 24,0 0-1,0-1 1,0 0 0,0 1 0,0-1 0,0-1 0,0 1 0,4-1-1,4-2-17,-1 1-1,-1-2 0,1 1 1,20-11-1,-7-2-741,0-1 0,-2-2 0,32-31 0,-52 99 830,-2-46-117,0-1 0,0 0 0,0 1 1,0-1-1,1 1 0,-1-1 0,1 0 0,-1 0 0,1 1 0,0-1 1,0 0-1,0 0 0,0 0 0,1 0 0,-1 0 0,0 0 0,1 0 0,-1 0 1,1 0-1,0-1 0,0 1 0,-1-1 0,5 3 0,-3-3-11,1 0 0,0 0 0,-1 0 1,1 0-1,0-1 0,-1 1 0,1-1 0,0 0 0,0 0 0,-1-1 0,1 1 0,0-1 0,5-1 0,6-3-346,0 0-1,0-1 1,-1 0-1,0-1 1,0-1-1,13-10 1,35-34-989,-61 51 1453,-2 18 437,-16 62 537,10-48 5,1 1-1,-3 47 1,8-43-793,2 1-1,1-1 0,2 1 0,11 48 0,-13-80-288,0 3-32,1 0-1,-2 0 1,1 0 0,-1 1-1,0-1 1,-1 1-1,0-1 1,0 0 0,0 1-1,-3 9 1,3-17 77,-1-1-1,1 1 1,-1 0 0,1-1 0,0 1-1,-1 0 1,1-1 0,-1 1-1,1-1 1,-1 1 0,0 0-1,1-1 1,-1 0 0,1 1-1,-1-1 1,0 1 0,1-1-1,-1 0 1,0 1 0,0-1-1,1 0 1,-1 0 0,0 0-1,0 0 1,1 0 0,-1 0 0,0 0-1,0 0 1,0 0 0,1 0-1,-1 0 1,0 0 0,0 0-1,1 0 1,-1-1 0,0 1-1,1 0 1,-1-1 0,0 1-1,0 0 1,1-1 0,-1 1-1,0-2 1,-1 1 82,-1-1-1,1 0 0,0 0 1,0 1-1,0-2 1,0 1-1,1 0 1,-1 0-1,1-1 0,-1 1 1,0-3-1,-3-10-105,1 0 0,1-1 0,1 0 1,0 1-1,1-1 0,1 0 0,0 0 0,1 1 0,1-1 0,3-16 0,0 9-93,1 1 0,1 0 1,1 0-1,1 1 0,0 0 1,16-24-1,-11 23 31,1 2-1,1 0 1,24-23 0,3 8-3270,-58 35-11790</inkml:trace>
</inkml:ink>
</file>

<file path=ppt/ink/ink6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6.899"/>
    </inkml:context>
    <inkml:brush xml:id="br0">
      <inkml:brushProperty name="width" value="0.025" units="cm"/>
      <inkml:brushProperty name="height" value="0.025" units="cm"/>
    </inkml:brush>
  </inkml:definitions>
  <inkml:trace contextRef="#ctx0" brushRef="#br0">168 49 14862,'0'0'6091,"-2"-9"-3475,1 7-2505,1 0-44,0 1 0,0-1 0,-1 0-1,1 1 1,0-1 0,-1 1-1,1-1 1,-1 1 0,1-1 0,-1 1-1,0-1 1,0 1 0,1 0 0,-1-1-1,0 1 1,0 0 0,0 0 0,-1 0-1,1 0 1,0 0 0,0 0 0,-1 0-1,1 0 1,0 0 0,-1 0 0,1 1-1,-1-1 1,1 1 0,-1-1 0,1 1-1,-1-1 1,1 1 0,-1 0 0,0 0-1,1 0 1,-1 0 0,1 0 0,-1 0-1,0 0 1,1 1 0,-1-1 0,1 0-1,-1 1 1,1-1 0,-2 2 0,-6 3-36,1 0 0,0 1 0,0 0 0,0 0 0,1 1 0,0 0 0,0 0 0,1 0 0,0 1 1,0 0-1,1 0 0,0 1 0,0 0 0,1 0 0,0 0 0,-4 17 0,8-25-36,0-1-1,0 1 1,0 0-1,0-1 1,0 1-1,0-1 1,0 1-1,0-1 1,1 1-1,-1 0 1,0-1 0,0 1-1,0-1 1,1 1-1,-1-1 1,0 1-1,1-1 1,-1 1-1,1-1 1,-1 0-1,0 1 1,1-1-1,-1 1 1,1-1-1,-1 0 1,1 1 0,-1-1-1,1 0 1,-1 0-1,1 0 1,-1 1-1,1-1 1,0 0-1,0 0 1,30 1-638,29-14-690,-56 12 1328,0-1 1,0 1 0,0 0-1,0 1 1,0-1 0,1 1-1,-1-1 1,0 1-1,1 0 1,-1 1 0,5 0-1,-8-1 31,-1 1-1,1-1 0,0 0 1,0 1-1,-1-1 0,1 1 1,0-1-1,-1 1 0,1-1 1,-1 1-1,1 0 0,0-1 1,-1 1-1,1 0 0,-1-1 1,0 1-1,1 0 0,-1 0 1,0-1-1,1 1 0,-1 0 1,0 1-1,1 1 64,-1 0 1,0-1-1,0 1 1,0 0 0,-1 0-1,1 0 1,-1-1-1,0 1 1,-1 5-1,-2 0 153,0 0-1,-1 0 1,1-1-1,-2 1 1,1-1 0,-1 0-1,0-1 1,0 1-1,-12 8 1,12-10-99,1-1 1,-1 0-1,0 0 1,0 0-1,0 0 1,-1-1-1,0 0 1,1-1-1,-1 1 1,0-1-1,0-1 1,-11 2-1,17-5-521,0-1-1,0 1 1,0-1-1,0 1 1,1-1-1,-1 1 1,1-1-1,0 0 1,0 1-1,-1-1 1,2 0-1,-1 1 1,0-1-1,1-2 1,-1-3-1856,0-17-3889</inkml:trace>
</inkml:ink>
</file>

<file path=ppt/ink/ink6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7.748"/>
    </inkml:context>
    <inkml:brush xml:id="br0">
      <inkml:brushProperty name="width" value="0.025" units="cm"/>
      <inkml:brushProperty name="height" value="0.025" units="cm"/>
    </inkml:brush>
  </inkml:definitions>
  <inkml:trace contextRef="#ctx0" brushRef="#br0">76 1 15310,'0'0'10592,"-6"10"-9834,0 4-400,1 1-1,0-1 1,1 1 0,1 0-1,0 0 1,1 0 0,0 0-1,1 22 1,2 80 144,-5 130 1024,0-193-1240,-2 0 1,-19 80 0,44-192-460,3 1 0,2 0 0,3 2 0,62-97 0,-88 150 169,0 0-5,1-1 0,-1 1-1,1-1 1,-1 1 0,1 0 0,0 0 0,-1 0-1,1 0 1,0 0 0,1 0 0,-1 0 0,0 1-1,0-1 1,1 1 0,-1-1 0,1 1 0,-1 0-1,1 0 1,0 0 0,2 0 0,-4 1-6,-1 1 0,1-1 0,0 1 0,-1-1 0,1 1 0,0 0 0,-1-1 0,1 1 0,-1 0 0,1-1-1,-1 1 1,0 0 0,1-1 0,-1 1 0,0 0 0,1 0 0,-1 0 0,0-1 0,0 1 0,0 0 0,1 0 0,-1 0 0,0 0 0,0 0 0,-1 1 0,2 29-51,-1-27 53,0 70 82,22-90 326,-10 2-426,0-1-1,-2-1 1,0 0-1,-1 0 1,0-1-1,-1 0 1,-1-1-1,-1 0 1,7-33-1,-16 73 94,1-1-1,0 1 1,3 32-1,-1-53-51,1 1 0,-1 0 0,1-1 0,-1 1 0,1 0 0,0-1 0,-1 1 0,1-1 0,0 1 0,0-1 0,0 1 0,0-1 0,0 0 0,1 0 1,-1 1-1,0-1 0,0 0 0,1 0 0,-1 0 0,1 0 0,-1-1 0,1 1 0,-1 0 0,1-1 0,0 1 0,-1-1 0,1 1 0,0-1 0,-1 0 0,1 1 0,0-1 0,0 0 0,-1 0 0,1 0 0,0-1 0,-1 1 0,1 0 0,0-1 1,2 0-1,3-1 15,-1 1 1,1-1-1,-1 0 1,0-1-1,0 0 1,1 0-1,-2 0 1,1 0-1,5-5 1,-4 2-105,-1 0 1,0 0 0,0-1-1,0 0 1,-1 0 0,0 0-1,-1 0 1,0-1 0,0 0 0,0 0-1,-1 0 1,0 0 0,-1-1-1,3-9 1,-9 21-44,1 0 0,0 0 0,0 0 0,0 0 0,1 1-1,-1-1 1,-2 6 0,-4 12-109,2-1 0,-10 39 0,9-29-3907,6-26-151</inkml:trace>
</inkml:ink>
</file>

<file path=ppt/ink/ink6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8.137"/>
    </inkml:context>
    <inkml:brush xml:id="br0">
      <inkml:brushProperty name="width" value="0.025" units="cm"/>
      <inkml:brushProperty name="height" value="0.025" units="cm"/>
    </inkml:brush>
  </inkml:definitions>
  <inkml:trace contextRef="#ctx0" brushRef="#br0">5 0 17136,'0'0'2435,"-2"8"-2147,1-4-338,0-1 0,1 1 0,0-1 1,-1 1-1,1-1 0,1 1 0,-1 0 1,0-1-1,1 1 0,0-1 0,0 1 1,0-1-1,0 1 0,0-1 0,1 0 1,-1 0-1,1 1 0,0-1 0,0 0 0,0-1 1,1 1-1,-1 0 0,1-1 0,-1 1 1,1-1-1,0 0 0,0 1 0,0-2 1,0 1-1,5 2 0,19 10-999,-25-13 1214,0-1-1,0 1 1,0 0 0,0 0-1,0 0 1,0 0 0,0 0 0,-1 0-1,1 0 1,0 1 0,-1-1-1,1 0 1,-1 1 0,1 0-1,-1-1 1,0 1 0,0 0-1,0 0 1,0-1 0,0 1-1,0 0 1,0 0 0,-1 0 0,1 0-1,-1 0 1,1 0 0,-1 1-1,0-1 1,0 3 0,7 60 336,4 71 1496,-12-133-1944,0-1 0,0 1 0,0 0 0,0 0-1,0-1 1,0 1 0,-1 0 0,1-1 0,-1 1 0,0-1 0,0 0-1,0 0 1,0 0 0,0 0 0,-1 0 0,1 0 0,0 0 0,-1-1 0,1 1-1,-1-1 1,-3 2 0,3-1-270,0-1 0,-1 1-1,1-1 1,0 1-1,-1-1 1,1 0 0,-1-1-1,1 1 1,-1 0 0,0-1-1,1 0 1,-1 0 0,0 0-1,1 0 1,-1-1 0,1 1-1,-5-2 1,7 1-244,0 0 1,0 0-1,0 0 0,0 0 1,0 0-1,0-1 0,0 1 1,0 0-1,1 0 1,-1-1-1,0 1 0,1 0 1,-1-1-1,1 1 0,0-1 1,-1 1-1,1-1 1,0 1-1,0-1 0,0-1 1,-1-19-9037</inkml:trace>
</inkml:ink>
</file>

<file path=ppt/ink/ink6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8.562"/>
    </inkml:context>
    <inkml:brush xml:id="br0">
      <inkml:brushProperty name="width" value="0.025" units="cm"/>
      <inkml:brushProperty name="height" value="0.025" units="cm"/>
    </inkml:brush>
  </inkml:definitions>
  <inkml:trace contextRef="#ctx0" brushRef="#br0">93 1 16720,'0'0'4068,"-8"11"-2376,-2 4-1162,0 0 0,1 0 1,0 1-1,2 0 0,0 1 1,0-1-1,2 2 0,-7 32 0,10-35-135,0-1-221,0 0 1,0 0 0,1 0-1,1 0 1,1 1 0,0-1-1,0 0 1,2 0 0,3 15-1,-5-28-172,-1 0-1,0 0 1,0-1 0,0 1-1,0 0 1,1 0 0,-1-1-1,0 1 1,1 0-1,-1 0 1,0-1 0,1 1-1,-1 0 1,1-1 0,-1 1-1,1-1 1,-1 1-1,1-1 1,0 1 0,-1-1-1,1 1 1,0-1 0,-1 1-1,1-1 1,0 0 0,0 1-1,-1-1 1,1 0-1,0 0 1,0 0 0,-1 1-1,1-1 1,0 0 0,0 0-1,0 0 1,-1 0-1,1 0 1,0-1 0,0 1-1,0 0 1,-1 0 0,1 0-1,0-1 1,0 1-1,-1 0 1,1-1 0,0 1-1,-1-1 1,1 1 0,0-1-1,-1 1 1,1-1-1,-1 1 1,1-1 0,-1 1-1,1-1 1,0-1 0,2-2 5,0-1 0,0 0 0,0 1 0,-1-1 0,0 0 0,4-11 0,-4 2 11,0 0 0,-1 0 0,0-23 0,-1 24 12,-2 39 217,1-23-219,0 0 1,1 1-1,-1-1 1,1 0-1,0 0 1,0 1-1,0-1 1,0 0 0,1 1-1,-1-1 1,1 0-1,0 0 1,0 1-1,0-1 1,0 0-1,1 0 1,-1 0-1,1 0 1,0-1 0,0 1-1,0 0 1,0-1-1,0 1 1,0-1-1,1 0 1,-1 0-1,5 3 1,0-1 99,2 0-1,-1-1 1,0 0-1,1-1 1,-1 1 0,1-1-1,0-1 1,0 0-1,-1 0 1,1-1 0,12-1-1,-17 1-180,0 0 0,0-1 0,0 1 0,0-1 0,0-1-1,0 1 1,0 0 0,0-1 0,-1 0 0,1 0 0,6-4 0,-9 5-187,1-1 1,-1 0 0,1 1 0,-1-1 0,0 0-1,1 0 1,-1 0 0,0 0 0,0 0 0,0 0-1,-1 0 1,1 0 0,0 0 0,-1 0 0,0 0-1,1-1 1,-1 1 0,0 0 0,0 0 0,0 0-1,0-1 1,-1 1 0,0-2 0,1 0-664,-2 0 0,1 0 1,0 1-1,-1-1 0,0 1 0,1-1 1,-2 1-1,1 0 0,-4-5 1,-11-13-7069</inkml:trace>
</inkml:ink>
</file>

<file path=ppt/ink/ink6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8.903"/>
    </inkml:context>
    <inkml:brush xml:id="br0">
      <inkml:brushProperty name="width" value="0.025" units="cm"/>
      <inkml:brushProperty name="height" value="0.025" units="cm"/>
    </inkml:brush>
  </inkml:definitions>
  <inkml:trace contextRef="#ctx0" brushRef="#br0">0 1 12748,'0'0'15727,"54"51"-16688,-36-47-1441,0 1-801,-2-1-1153,-1-1-1666,-2 0-2498</inkml:trace>
</inkml:ink>
</file>

<file path=ppt/ink/ink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3.460"/>
    </inkml:context>
    <inkml:brush xml:id="br0">
      <inkml:brushProperty name="width" value="0.025" units="cm"/>
      <inkml:brushProperty name="height" value="0.025" units="cm"/>
    </inkml:brush>
  </inkml:definitions>
  <inkml:trace contextRef="#ctx0" brushRef="#br0">90 317 12332,'0'-1'433,"1"0"1,-1 0-1,1 1 1,-1-1 0,0 0-1,1 0 1,-1 0-1,0 0 1,0 0 0,0 0-1,0 0 1,0 0-1,0 0 1,0 0 0,0 0-1,0 0 1,0 0-1,-1 0 1,1 0 0,0 0-1,0 0 1,-1-1-1,0 1-261,0 1 1,1 0-1,-1-1 0,0 1 0,1 0 0,-1-1 0,0 1 0,0 0 0,1 0 0,-1 0 1,0 0-1,1 0 0,-1 0 0,0 0 0,0 0 0,1 0 0,-1 0 0,0 0 0,0 0 1,1 0-1,-1 1 0,-1-1 0,-1 2-70,-1-1 0,1 1 0,-1-1 0,1 1 0,0 0 0,-1 0 1,1 1-1,0-1 0,1 0 0,-6 6 0,4-2-80,0-1 0,1 1 0,-1 0 0,1 0 0,0 0 0,1 1 0,0-1 0,0 1 0,0-1 0,1 1 0,0 0 0,0 0 0,0-1 0,1 1 0,1 11 0,-1-17-14,1-1-1,-1 1 1,1 0-1,-1-1 0,1 1 1,-1-1-1,1 0 1,-1 1-1,1-1 1,-1 1-1,1-1 0,0 0 1,-1 1-1,1-1 1,0 0-1,-1 0 1,1 0-1,0 0 1,-1 1-1,1-1 0,0 0 1,0 0-1,-1 0 1,1 0-1,0 0 1,-1-1-1,1 1 0,0 0 1,-1 0-1,1 0 1,0-1-1,-1 1 1,1 0-1,0 0 1,-1-1-1,1 1 0,-1-1 1,1 1-1,0-1 1,-1 1-1,1-1 1,27-18 437,3-14-198,-2 0-1,-1-2 0,-1-1 1,-3-2-1,0 0 0,28-65 1,-46 90-160,-1 0 0,0 0 0,-1-1 0,-1 1 1,3-19-1,-31 96-338,15-26 251,2 0 0,1 1 0,2 0 0,1 57 0,3-93-2,1-1 1,0 1-1,1 0 0,-1-1 1,0 1-1,1-1 0,0 1 1,-1 0-1,1-1 0,0 0 1,0 1-1,0-1 0,1 0 1,-1 1-1,0-1 0,1 0 1,0 0-1,-1 0 0,1 0 1,0 0-1,0-1 0,0 1 1,4 2-1,-3-3 7,0 0 0,0 0 0,0 0 0,0-1 0,0 1 0,0-1 0,0 0 0,0 0 0,0 0 0,0 0-1,0 0 1,0-1 0,0 1 0,0-1 0,0 0 0,0 0 0,0 0 0,0 0 0,0-1 0,3-2 0,2-1 24,-1-1-1,0 1 1,-1-2-1,0 1 1,1-1 0,-2 0-1,1 0 1,-1-1 0,0 1-1,-1-1 1,0 0 0,0 0-1,-1-1 1,0 1-1,0-1 1,-1 0 0,0 0-1,-1 0 1,0 0 0,0 0-1,-1-12 1,0 20-30,0 1 1,-1 0-1,1 0 1,0 0-1,0 0 1,0 0 0,0 0-1,-1 0 1,1 0-1,0-1 1,0 1-1,0 0 1,0 0-1,-1 0 1,1 0-1,0 0 1,0 0-1,0 0 1,-1 0-1,1 0 1,0 0-1,0 0 1,0 0 0,-1 0-1,1 1 1,0-1-1,0 0 1,0 0-1,-1 0 1,1 0-1,0 0 1,0 0-1,0 0 1,0 0-1,0 1 1,-1-1-1,1 0 1,0 0-1,0 0 1,0 0-1,0 1 1,0-1 0,0 0-1,0 0 1,-1 0-1,1 0 1,0 1-1,0-1 1,0 0-1,0 0 1,0 0-1,0 1 1,-8 10-77,5-3 67,0 1-1,0 0 0,1 0 1,0-1-1,0 2 0,1-1 1,0 14-1,1-21 9,0 1 0,0 0 0,0 0 0,1-1 0,-1 1 0,1 0 0,0-1 0,0 1 0,0-1 0,0 1 0,0-1 0,0 1 0,1-1 0,-1 0 0,1 1 0,-1-1 0,1 0 0,0 0 0,0 0 0,0-1 0,0 1 0,0 0-1,1-1 1,-1 1 0,0-1 0,1 0 0,-1 0 0,6 2 0,12 1-29,0 0-1,0-2 1,0 0-1,0-1 1,0-1-1,0-1 0,0-1 1,0-1-1,0 0 1,33-11-1,-52 13 50,1 1-1,-1-1 1,1 1-1,-1-1 1,0 0-1,1 1 1,-1-1 0,0 0-1,1 0 1,-1 0-1,0 0 1,0 0-1,0 0 1,0-1-1,0 1 1,0 0-1,0 0 1,0-1-1,0 1 1,-1-1-1,1 1 1,-1 0 0,1-1-1,-1 1 1,1-1-1,-1 0 1,0 1-1,0-1 1,1 1-1,-1-1 1,-1 1-1,1-1 1,0 0-1,0 1 1,0-1-1,-1 1 1,1-1 0,-1 1-1,1-1 1,-1 1-1,0 0 1,1-1-1,-1 1 1,0 0-1,0-1 1,0 1-1,-1-1 1,-8-11 278,0 1 0,-1 0 0,-23-20 0,15 15-149,15 13-145,-22-28 34,26 32-40,0-1 0,0 0 0,0 0-1,-1 1 1,1-1 0,0 0 0,0 0 0,0 0-1,0 1 1,0-1 0,0 0 0,1 0 0,-1 0-1,0 1 1,0-1 0,0 0 0,1 0 0,-1 1-1,0-1 1,1 0 0,-1 1 0,1-1 0,-1 0-1,1 1 1,-1-1 0,1 1 0,-1-1 0,1 1-1,0-1 1,-1 1 0,1-1 0,0 1 0,-1-1 0,1 1-1,0 0 1,0 0 0,-1-1 0,1 1 0,0 0-1,0 0 1,-1 0 0,1 0 0,0 0 0,0 0-1,1 0 1,35-8-1412,15-3-2245,-17-1-2077,-4-2-3599</inkml:trace>
</inkml:ink>
</file>

<file path=ppt/ink/ink6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9.231"/>
    </inkml:context>
    <inkml:brush xml:id="br0">
      <inkml:brushProperty name="width" value="0.025" units="cm"/>
      <inkml:brushProperty name="height" value="0.025" units="cm"/>
    </inkml:brush>
  </inkml:definitions>
  <inkml:trace contextRef="#ctx0" brushRef="#br0">71 0 7495,'0'0'13565,"2"11"-12209,4 29 749,1 54 1,-6-51-1702,3 1 0,10 44 1,10 0-363,-14-55 51,-1 0 0,-2 0 0,-1 0 0,3 48 0,-9-79-42,0 0 1,0 0-1,0 0 1,0 0-1,0 0 0,0 0 1,0 0-1,-1 0 1,1 0-1,-1 0 1,1 0-1,-1-1 1,0 1-1,0 0 1,0 0-1,0-1 0,0 1 1,0 0-1,0-1 1,0 1-1,-1-1 1,1 1-1,-1-1 1,1 0-1,-1 0 0,1 0 1,-1 0-1,0 0 1,0 0-1,1 0 1,-1 0-1,0 0 1,0-1-1,0 1 0,0-1 1,0 0-1,0 1 1,0-1-1,0 0 1,-3-1-1,0 1 28,1-1 0,-1 0 0,1 0 0,-1 0-1,1-1 1,0 1 0,0-1 0,0 0 0,0-1 0,0 1-1,0-1 1,0 1 0,1-1 0,-1 0 0,1-1 0,0 1 0,-3-5-1,0-1-191,0-1-1,1 0 1,0 0-1,0 0 1,2-1-1,-1 0 0,1 0 1,1 0-1,0 0 1,-1-17-1,2 22-92,1-1 0,0 1 0,0-1 0,1 1 0,0-1 0,0 1 0,0-1 0,1 1 0,0 0 0,0 0 0,1 0-1,0 0 1,0 0 0,0 0 0,1 1 0,-1 0 0,1-1 0,1 1 0,5-5 0,53-31-1544,-22 17-2869,-3-1-4627</inkml:trace>
</inkml:ink>
</file>

<file path=ppt/ink/ink6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9.919"/>
    </inkml:context>
    <inkml:brush xml:id="br0">
      <inkml:brushProperty name="width" value="0.025" units="cm"/>
      <inkml:brushProperty name="height" value="0.025" units="cm"/>
    </inkml:brush>
  </inkml:definitions>
  <inkml:trace contextRef="#ctx0" brushRef="#br0">0 272 19026,'0'0'2296,"13"-3"-215,8-3-1629,0-1-1,-1 0 1,0-2-1,-1 0 0,0-2 1,-1 0-1,0-1 1,17-14-1,-28 20-436,10-8 24,-1-1 1,17-18 0,-30 28-13,1 1 0,-1 0 0,0-1 0,0 0 0,0 0 0,-1 0 0,1 0 0,-1 0 0,-1 0 0,1 0 0,-1-1 0,0 1 0,1-11 0,-2 15-18,0 0 0,0 0 0,0 0 0,0 1-1,0-1 1,0 0 0,0 0 0,0 0-1,-1 1 1,1-1 0,0 0 0,-1 0-1,1 0 1,-1 1 0,1-1 0,-1 0-1,1 1 1,-1-1 0,1 0 0,-1 1-1,1-1 1,-1 1 0,0-1 0,1 1-1,-1-1 1,0 1 0,0-1 0,1 1-1,-2-1 1,-1 1-8,1-1-1,-1 1 1,0 0 0,1 0-1,-1 0 1,0 0-1,1 0 1,-1 0 0,-4 2-1,0 0-16,1-1 0,0 2 0,0-1-1,0 1 1,1-1 0,-1 2 0,1-1-1,-7 5 1,6-1 16,-1 0 0,1 0 0,0 1 0,1-1 0,0 1 0,0 1 0,0-1 0,1 1 0,1 0 0,-1-1 0,1 2 0,1-1 0,0 0 0,0 1 0,1-1 0,0 0 0,1 14 0,0-21 15,1 1 0,0-1 0,0 1 0,0-1 0,0 1 0,1-1 0,-1 0 0,0 0 0,1 0 0,0 0 0,0 0 0,-1 0 0,1 0 0,0 0-1,0-1 1,1 1 0,-1-1 0,0 1 0,0-1 0,1 0 0,-1 0 0,1 0 0,-1 0 0,1 0 0,-1-1 0,1 1 0,0-1 0,-1 0 0,1 0 0,3 0 0,11 2 78,0-2 1,0 0 0,21-4-1,-16 1-16,0-1 1,0-1-1,0 0 0,-1-2 0,0-1 0,0 0 0,-1-2 0,23-14 0,-42 24-38,0-1-1,0-1 1,0 1 0,0 0-1,0 0 1,0 0-1,-1 0 1,1-1-1,0 1 1,-1 0 0,1 0-1,-1-1 1,1 1-1,-1-1 1,0 1-1,0 0 1,1-1-1,-1 1 1,0-1 0,0 1-1,0-1 1,-1 1-1,1 0 1,0-1-1,0 1 1,-1-1-1,1 1 1,-2-2 0,-23-47 1516,10 22-1095,15 28-558,0-1 0,0 0 0,-1 1 1,1-1-1,0 0 0,0 1 0,0-1 0,0 0 0,0 1 1,0-1-1,0 0 0,0 1 0,0-1 0,0 0 0,1 1 0,-1-1 1,0 0-1,0 1 0,1-1 0,-1 0 0,0 1 0,1-1 0,-1 1 1,1-1-1,-1 1 0,0-1 0,1 1 0,-1-1 0,1 1 1,0-1-1,-1 1 0,1 0 0,-1-1 0,1 1 0,0 0 0,-1-1 1,1 1-1,-1 0 0,1 0 0,0 0 0,-1 0 0,1-1 1,0 1-1,0 0 0,-1 0 0,1 0 0,0 0 0,-1 1 0,1-1 1,0 0-1,-1 0 0,2 1 0,56 6-9994,-28-3 4897,10-3-3864</inkml:trace>
</inkml:ink>
</file>

<file path=ppt/ink/ink6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0.419"/>
    </inkml:context>
    <inkml:brush xml:id="br0">
      <inkml:brushProperty name="width" value="0.025" units="cm"/>
      <inkml:brushProperty name="height" value="0.025" units="cm"/>
    </inkml:brush>
  </inkml:definitions>
  <inkml:trace contextRef="#ctx0" brushRef="#br0">96 15 17072,'0'0'5926,"-7"-3"-4213,-26-8-981,31 11-716,1 0 0,0-1 1,-1 1-1,1 0 0,0 0 1,0 0-1,-1 0 0,1 1 1,0-1-1,0 0 0,-1 0 1,1 1-1,0-1 0,0 1 1,0-1-1,0 1 0,-1 0 1,1-1-1,0 1 0,0 0 1,0 0-1,0 0 0,1-1 1,-1 1-1,0 0 0,0 0 1,0 0-1,1 1 0,-1-1 1,1 0-1,-1 0 0,1 0 1,-1 0-1,1 1 0,-1-1 1,1 0-1,0 0 0,0 1 1,0 0-1,-4 56-89,4-51 85,2 9-137,0 0 1,1 0-1,0 0 0,2-1 0,10 28 0,5 15-348,-12-31 342,19 82-907,-26-99 1130,1-1 1,-2 1-1,1 0 0,-1-1 1,-1 1-1,0 0 0,0-1 1,-1 1-1,-3 11 0,4-18 76,-1 0 1,1 0-1,-1 0 0,1 0 0,-1 0 0,0 0 0,0-1 1,0 1-1,-1-1 0,1 1 0,-1-1 0,1 0 0,-1 0 0,0 0 1,1 0-1,-1 0 0,0 0 0,-1-1 0,1 0 0,0 0 1,0 0-1,0 0 0,-1 0 0,1 0 0,0-1 0,-1 0 1,-5 0-1,8 0-110,0 0 1,0-1 0,0 0 0,0 1-1,0-1 1,1 0 0,-1 1-1,0-1 1,0 0 0,1 0-1,-1 1 1,0-1 0,1 0 0,-1 0-1,1 0 1,-1 0 0,1 0-1,-1 0 1,1 0 0,0 0-1,-1 0 1,1 0 0,0 0 0,0-2-1,-1-30 156,1 24-160,1-9-250,2 0 1,0 1-1,0-1 1,2 1-1,0 0 1,1 0-1,1 0 1,0 1-1,1 0 1,14-19-1,17-23-1101,56-64 1,-87 113 1203,7-13 67,-12 17 33,0 0-1,1 0 0,-1 1 1,1-1-1,0 1 1,0 0-1,1 0 1,8-6-1,-13 50 224,-9 16 439,6-39-278,1-1 0,0 1 1,1-1-1,0 1 0,3 27 0,-1-43-380,-1 0 0,0 0 0,0 0 0,1 0 0,-1 0 0,1 0 0,-1 0 0,0-1 0,1 1 0,0 0 0,-1 0 0,1 0 1,0 0-1,-1-1 0,1 1 0,0 0 0,0-1 0,-1 1 0,1-1 0,0 1 0,0-1 0,0 1 0,0-1 0,0 1 0,0-1 0,0 0 0,0 0 0,0 1 0,0-1 0,0 0 0,0 0 0,0 0 1,0 0-1,0 0 0,0 0 0,0-1 0,0 1 0,0 0 0,0 0 0,0-1 0,0 1 0,-1 0 0,3-2 0,2 0-204,0 0 0,0 0 0,0-1 0,0 0 0,-1 0 0,8-6 0,-3 1-1412,0-1 1,-1 0-1,-1-1 1,0 0-1,0 0 1,10-21-1,1-11-4123</inkml:trace>
</inkml:ink>
</file>

<file path=ppt/ink/ink6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0.779"/>
    </inkml:context>
    <inkml:brush xml:id="br0">
      <inkml:brushProperty name="width" value="0.025" units="cm"/>
      <inkml:brushProperty name="height" value="0.025" units="cm"/>
    </inkml:brush>
  </inkml:definitions>
  <inkml:trace contextRef="#ctx0" brushRef="#br0">49 0 12844,'0'0'9572,"-5"12"-8136,3-7-1313,-25 84 2189,25-82-2194,0 2-1,1-1 0,0 0 1,0 0-1,1 0 0,0 0 1,1 0-1,-1 1 0,2-1 1,2 13-1,-2-18-206,0 0 1,1 0-1,-1 0 0,1 0 1,-1 0-1,1 0 0,0 0 0,0-1 1,0 0-1,0 1 0,1-1 1,-1 0-1,0 0 0,1-1 0,0 1 1,-1-1-1,1 0 0,0 0 1,0 0-1,-1 0 0,8-1 1,-6 1-107,0 0 1,0 0 0,0 0 0,0 0-1,-1 1 1,1 0 0,-1 0 0,1 0-1,-1 1 1,0-1 0,1 1 0,-1 0-1,6 6 1,-9-8 395,0 1 0,0 0 0,0-1-1,0 1 1,0 0 0,0 0 0,0 0 0,-1-1 0,1 1-1,-1 0 1,0 0 0,1 0 0,-1 0 0,0 0 0,0 0-1,0 0 1,0 0 0,0 0 0,-1 0 0,0 3 0,-1-1 45,1 0 1,-1 0-1,0 0 1,-1 0 0,1 0-1,-1 0 1,1-1-1,-7 7 1,1-3-105,0 1 0,0-1 0,-1-1 0,0 0 0,0 0 0,-18 8 0,23-12-325,-1-1 1,1 0-1,0 1 1,-1-1-1,1-1 1,-1 1-1,-5 0 0,-6-8-3922,15 6 3662,0 1-1,0-1 1,1 0-1,-1 0 1,1 0-1,-1 0 1,1 0-1,-1 0 1,1 0-1,0-1 1,-1 1-1,1 0 0,0 0 1,0 0-1,0 0 1,0-2-1,0-22-10094</inkml:trace>
</inkml:ink>
</file>

<file path=ppt/ink/ink6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1.106"/>
    </inkml:context>
    <inkml:brush xml:id="br0">
      <inkml:brushProperty name="width" value="0.025" units="cm"/>
      <inkml:brushProperty name="height" value="0.025" units="cm"/>
    </inkml:brush>
  </inkml:definitions>
  <inkml:trace contextRef="#ctx0" brushRef="#br0">139 0 20756,'0'0'1564,"-8"7"32,-1 2-1199,-1 1 0,2 0 1,-1 0-1,1 1 0,1 0 1,0 1-1,1 0 0,0 0 0,0 0 1,2 1-1,-5 14 0,2 0-281,1 1-1,2 0 0,0 0 1,2 0-1,1 1 1,1-1-1,7 52 1,-7-99-5521,-7-48 3469,1 41 1889,3 15 292,0-1 1,1 1-1,0-1 1,1 0-1,0 0 1,1 0-1,2-15 1,-2 26-142,1 0 0,-1 0 0,1 0 1,0 0-1,-1 1 0,1-1 0,0 0 0,0 1 1,0-1-1,-1 0 0,1 1 0,0-1 0,0 1 0,0-1 1,0 1-1,0 0 0,0-1 0,0 1 0,0 0 1,0 0-1,0-1 0,0 1 0,0 0 0,2 0 0,32 0 581,-25 1-526,15-1-255,22 0 289,-15 0-4619</inkml:trace>
</inkml:ink>
</file>

<file path=ppt/ink/ink6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1.432"/>
    </inkml:context>
    <inkml:brush xml:id="br0">
      <inkml:brushProperty name="width" value="0.025" units="cm"/>
      <inkml:brushProperty name="height" value="0.025" units="cm"/>
    </inkml:brush>
  </inkml:definitions>
  <inkml:trace contextRef="#ctx0" brushRef="#br0">0 0 13997,'0'0'2403</inkml:trace>
</inkml:ink>
</file>

<file path=ppt/ink/ink6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2.044"/>
    </inkml:context>
    <inkml:brush xml:id="br0">
      <inkml:brushProperty name="width" value="0.025" units="cm"/>
      <inkml:brushProperty name="height" value="0.025" units="cm"/>
    </inkml:brush>
  </inkml:definitions>
  <inkml:trace contextRef="#ctx0" brushRef="#br0">7 139 16207,'0'0'363,"2"-11"-309,1 0-49,0 1 0,0 0 0,1-1 1,1 1-1,-1 1 0,2-1 0,6-9 1,23-19 4756,-47 45-1256,-5 16-3326,11-15 154,-4 4-180,6-9-138,0 1 1,1 0-1,0 0 1,-1 0-1,1 0 1,1 1-1,-1-1 1,1 1-1,0 0 1,0-1-1,0 1 1,0 0-1,-1 10 0,56-8-1574,-47-6 1489,-1 1 1,1 0-1,-1 0 1,1 0-1,-1 1 1,0-1-1,0 1 0,0 1 1,0-1-1,4 5 1,-7-7 114,-1 0 1,0 0-1,1 0 1,-1 1-1,0-1 1,0 1-1,0-1 1,0 0-1,0 1 1,0 0-1,0-1 1,-1 1-1,1-1 1,-1 1-1,1 0 1,-1 0-1,0-1 1,1 1-1,-1 0 1,0 0-1,0-1 1,0 1-1,0 0 1,-1 0-1,1-1 1,0 1-1,-1 0 0,1 0 1,-1-1-1,0 1 1,1-1-1,-1 1 1,0-1-1,0 1 1,0-1-1,-2 3 1,-37 32 2126,32-30-2016,1 1 0,-1-1 0,1 1-1,-11 14 1,45-35-456,8-13-38,-1-2 0,-1-1 0,-2-2 0,-1-1 0,-2-1 0,33-51 0,-60 84 711,-3 45 400,-10 119 1078,12-161-1862,0 0 0,0 0 1,0 0-1,1 0 0,-1 0 0,1 0 0,0 0 1,-1 0-1,1 0 0,0 0 0,0 0 0,0-1 1,0 1-1,0 0 0,1-1 0,-1 1 0,0-1 1,1 1-1,0-1 0,-1 1 0,1-1 0,2 1 1,-3-1-143,0 0 1,0-1-1,0 0 0,1 1 1,-1-1-1,0 0 1,0 1-1,1-1 1,-1 0-1,0 0 1,0 0-1,0 0 1,1 0-1,-1 0 1,2-1-1,-1 0-205,-1 1 0,0-1-1,1 0 1,-1 1 0,0-1 0,1 0 0,-1 0-1,0 0 1,0 0 0,0 0 0,0 0 0,0 0-1,0-1 1,0 1 0,1-2 0,9-18-6524</inkml:trace>
</inkml:ink>
</file>

<file path=ppt/ink/ink6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2.419"/>
    </inkml:context>
    <inkml:brush xml:id="br0">
      <inkml:brushProperty name="width" value="0.025" units="cm"/>
      <inkml:brushProperty name="height" value="0.025" units="cm"/>
    </inkml:brush>
  </inkml:definitions>
  <inkml:trace contextRef="#ctx0" brushRef="#br0">0 1 15535,'0'0'4676,"9"67"-5925,13-39-993,2-1-2146,4 0-1410</inkml:trace>
</inkml:ink>
</file>

<file path=ppt/ink/ink6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2.744"/>
    </inkml:context>
    <inkml:brush xml:id="br0">
      <inkml:brushProperty name="width" value="0.025" units="cm"/>
      <inkml:brushProperty name="height" value="0.025" units="cm"/>
    </inkml:brush>
  </inkml:definitions>
  <inkml:trace contextRef="#ctx0" brushRef="#br0">47 315 10282,'0'0'14285,"-4"4"-14290,-27 37 471,29-39-418,1 0 0,0 0 0,0 0 0,0 0 0,0 0 0,0 1 0,0-1 0,1 0 0,-1 0 0,1 1 0,-1-1 0,1 0 0,0 1 0,0-1 0,0 0 0,0 1 0,0-1 0,1 0 0,-1 1 0,1-1-1,-1 0 1,3 4 0,-2-5-36,1 0-1,-1 0 1,1 0-1,-1 0 1,1 0-1,0 0 1,-1-1-1,1 1 1,0 0-1,0-1 0,0 0 1,-1 1-1,1-1 1,0 0-1,0 0 1,0 0-1,2-1 1,36-3 96,-27 1-241,-1-1-1,1-1 1,-1 0-1,0-1 0,0 0 1,-1 0-1,1-2 1,-2 1-1,1-1 0,-1-1 1,0 0-1,-1-1 1,0 1-1,12-19 0,-10 14 163,-1 0-1,-1-1 0,-1-1 1,0 1-1,0-1 0,-2 0 1,0-1-1,-1 0 0,-1 0 1,4-29-1,-8 42-84,0 1-1,0-1 1,0 0-1,0 0 1,-1 1-1,0-1 1,0 0-1,0 1 1,0-1-1,0 0 1,-1 1-1,1 0 1,-1-1-1,0 1 1,0 0-1,-1 0 1,1 0-1,0 0 1,-1 0-1,0 1 1,0-1-1,0 1 1,0 0-1,0 0 1,0 0-1,0 0 1,-1 0-1,1 1 1,-1-1-1,1 1 1,-1 0-1,1 0 1,-1 1-1,0-1 1,0 1-1,1-1 1,-1 1-1,0 0 1,0 1-1,1-1 1,-1 1-1,0-1 1,0 1-1,1 0 1,-1 1-1,1-1 1,-4 2-1,2 0 122,0 0 0,0 0 0,0 0 0,0 1 0,1-1 0,-1 1 0,1 0 0,0 1 0,0-1 0,1 1 0,-1-1 0,1 1 0,0 0 0,0 0 0,1 1 0,0-1 0,0 1 0,0-1 0,0 1 0,1-1 0,0 1 0,0 0 0,0 0 0,1 0 0,0-1-1,0 1 1,1 0 0,-1 0 0,1 0 0,1-1 0,-1 1 0,1 0 0,0-1 0,0 1 0,0-1 0,1 0 0,0 0 0,0 0 0,0 0 0,6 6 0,24 24 167,17 21 428,-47-51-919,-1-1 1,1 1-1,-1 0 1,0 0-1,0 0 1,0 0-1,0 0 1,-1 0-1,0 1 1,0-1-1,0 10 1,-1-4-4493</inkml:trace>
</inkml:ink>
</file>

<file path=ppt/ink/ink6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3.273"/>
    </inkml:context>
    <inkml:brush xml:id="br0">
      <inkml:brushProperty name="width" value="0.025" units="cm"/>
      <inkml:brushProperty name="height" value="0.025" units="cm"/>
    </inkml:brush>
  </inkml:definitions>
  <inkml:trace contextRef="#ctx0" brushRef="#br0">167 256 5765,'0'0'4752,"9"-10"-1955,28-33 80,-35 41-2581,0 0 0,-1 0 0,1 0 0,-1 0 0,1 0 0,-1 0 1,0 0-1,0 0 0,0-1 0,0 1 0,0 0 0,0-1 0,-1 1 0,1-1 0,-1 1 0,0-1 0,1 1 0,-2-5 0,1 6-178,-1-1 1,1 1 0,-1-1-1,0 1 1,0 0-1,0-1 1,0 1 0,0 0-1,0 0 1,0 0-1,0 0 1,0 0-1,-1 0 1,1 0 0,0 0-1,-1 0 1,1 1-1,0-1 1,-1 0-1,1 1 1,-3-1 0,-2-1-50,1 1-1,-1 0 1,0 1 0,1-1 0,-1 1 0,0 0 0,0 0 0,1 1 0,-1 0 0,0 0 0,1 0 0,-1 1-1,-6 2 1,2 3-64,0 0-1,1 1 0,0 1 1,0 0-1,1 0 0,0 0 1,0 1-1,1 0 0,1 1 1,-1-1-1,2 1 0,0 1 1,0-1-1,1 1 0,-3 12 1,6-23-6,1 0 0,0 0 0,0 0 0,0 0-1,0 0 1,0 0 0,0 0 0,0 0 0,0 0 0,1 0 0,-1-1 0,0 1 0,0 0 0,1 0 0,-1 0 0,1 0 0,-1 0 0,1-1 0,-1 1 0,1 0 0,-1 0 0,1-1 0,0 1-1,-1 0 1,1-1 0,0 1 0,0-1 0,0 1 0,-1-1 0,1 1 0,0-1 0,0 1 0,0-1 0,0 0 0,0 0 0,0 1 0,0-1 0,-1 0 0,1 0 0,0 0 0,0 0 0,0 0-1,0 0 1,0 0 0,2-1 0,46-8 44,-20-2-163,-1-2 0,-1-1 0,0-1 0,-1-2 0,-1 0 0,0-1 0,-2-2-1,0-1 1,37-42 0,-54 57 149,0-1 0,-1 0 0,1 0-1,-1-1 1,-1 1 0,1-1-1,-1 0 1,-1 0 0,1 0 0,-2-1-1,1 1 1,1-10 0,-8 13 71,-7 10-48,-6 11 47,4 2-64,2 1-1,-1 0 1,2 0 0,1 1-1,0 0 1,2 1 0,0 0-1,2 0 1,0 1 0,1 0 0,-2 41-1,6-60-149,0-1-1,0 1 0,0-1 1,0 1-1,0-1 0,1 1 1,-1-1-1,1 1 0,0-1 1,0 1-1,0-1 0,0 0 1,0 1-1,0-1 0,0 0 1,1 0-1,2 3 0,-1-3-523,-1 0 0,1-1 0,-1 0 0,1 1-1,0-1 1,0 0 0,0 0 0,0 0 0,0-1 0,0 1-1,0-1 1,0 0 0,0 0 0,5 0 0,20 0-10519</inkml:trace>
</inkml:ink>
</file>

<file path=ppt/ink/ink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4.255"/>
    </inkml:context>
    <inkml:brush xml:id="br0">
      <inkml:brushProperty name="width" value="0.025" units="cm"/>
      <inkml:brushProperty name="height" value="0.025" units="cm"/>
    </inkml:brush>
  </inkml:definitions>
  <inkml:trace contextRef="#ctx0" brushRef="#br0">1 133 15182,'0'0'10843,"4"16"-10032,9 56-210,5 128 0,-16-170-554,2-4 1,0-17 32,3-20 91,0-21-79,-1-1-1,-2 0 1,-1 0 0,-2-1-1,-5-65 1,3 93-121,1 0 0,-1 0 0,0 0 0,0 0-1,0 0 1,-1 0 0,0 0 0,0 0 0,0 1 0,-6-9 0,4 44-676,5-16 685,0 0-1,2 0 0,-1 0 1,1 0-1,1-1 1,1 1-1,0-1 1,10 19-1,-12-26 43,0 1 0,1-1 0,0 0 0,0 0 1,0 0-1,1 0 0,0-1 0,0 0 0,0 0 0,1 0 0,0-1 0,-1 0 0,2 0 0,-1 0 1,0-1-1,1 0 0,-1 0 0,11 3 0,-14-6 56,-1 0 0,1 1 0,0-1 0,-1 0-1,1 0 1,-1-1 0,1 1 0,0-1 0,-1 1 0,1-1 0,-1 0 0,1 1 0,-1-2 0,1 1-1,-1 0 1,0 0 0,0-1 0,0 1 0,3-3 0,-1 0 43,0 0-1,0-1 1,-1 1 0,1-1 0,-1 0-1,0 0 1,-1 0 0,4-8 0,0-4 102,-1-1 1,0 1 0,-2-1 0,3-32 0,-4 37-167,-1 1 0,-1-1 0,0 1 1,0-1-1,-1 0 0,-1 1 1,0-1-1,-1 1 0,0 0 1,-1 0-1,0 0 0,-1 0 0,-1 1 1,-10-18-1,15 28-60,1 0-1,-1 0 1,1 0-1,-1 0 1,0 0 0,0 0-1,0 0 1,1 0-1,-1 0 1,0 0 0,0 0-1,0 1 1,0-1-1,0 0 1,0 1 0,-1-1-1,1 1 1,0-1-1,0 1 1,0 0-1,-1-1 1,1 1 0,0 0-1,-2 0 1,2 0-8,0 1-1,0 0 1,0 0 0,0 0-1,0 0 1,0-1 0,1 1 0,-1 0-1,0 1 1,1-1 0,-1 0 0,1 0-1,-1 0 1,1 0 0,-1 0-1,1 0 1,0 1 0,0-1 0,-1 2-1,-2 66-680,3-68 681,0 5-457,1 1 0,0-1 0,0 0-1,1 1 1,0-1 0,0 0 0,0 0 0,1 0 0,0-1 0,5 9 0,-5-9-892,1 0 0,0-1 0,0 1-1,0-1 1,1 1 0,8 5 0,9 3-6658</inkml:trace>
</inkml:ink>
</file>

<file path=ppt/ink/ink6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4.101"/>
    </inkml:context>
    <inkml:brush xml:id="br0">
      <inkml:brushProperty name="width" value="0.025" units="cm"/>
      <inkml:brushProperty name="height" value="0.025" units="cm"/>
    </inkml:brush>
  </inkml:definitions>
  <inkml:trace contextRef="#ctx0" brushRef="#br0">140 1 6182,'0'0'15898,"-11"2"-14916,6 0-802,-1-1 1,0 1-1,0 0 0,0 1 1,1 0-1,0-1 0,-1 2 1,1-1-1,0 1 1,1-1-1,-1 1 0,0 1 1,1-1-1,0 0 1,0 1-1,1 0 0,-1 0 1,-2 6-1,4-8-67,-24 47 1037,25-47-1118,0 0 0,0 0 0,0-1 1,0 1-1,1 0 0,-1 0 0,1 0 0,0 0 0,0 1 1,0-1-1,0 0 0,0 0 0,1 0 0,-1 0 1,2 4-1,0-5-44,0-1 1,-1 1 0,1-1 0,0 0-1,0 0 1,0 0 0,0 0-1,0 0 1,0 0 0,0 0 0,0-1-1,0 1 1,0-1 0,1 1-1,-1-1 1,0 0 0,0 0 0,1 0-1,-1 0 1,4-1 0,47-6-500,-38 1 319,1 0-1,-1-2 1,0 1-1,-1-2 1,0 0-1,0 0 0,-1-2 1,-1 0-1,1 0 1,-2-1-1,1 0 1,-2-1-1,14-20 0,-15 14 466,-19 27 118,-20 26-174,-7 24 431,35-54-535,0 0 1,0 0-1,1 0 1,-1 0-1,1 0 1,0 1-1,0-1 1,0 1 0,1-1-1,-1 1 1,1-1-1,0 1 1,1 4-1,0-8-94,0 0-1,0 0 1,0 1 0,1-1-1,-1 0 1,0 0 0,1-1-1,-1 1 1,1 0 0,-1 0-1,1-1 1,-1 1 0,1 0-1,-1-1 1,1 0 0,0 1-1,-1-1 1,1 0 0,0 0-1,-1 0 1,1 0 0,0 0-1,-1 0 1,3-1 0,45-5 235,-26-1-303,-1-1 1,0-1-1,-1-1 0,0-1 1,-1 0-1,0-2 1,0-1-1,-2 0 1,32-31-1,-57 53 131,0 0 0,0 0 0,0 1 0,1 0 0,1 0 0,-1 0 0,2 1 0,-1 0 0,1 0 0,-4 19 0,7-28-66,1-1 0,0 1 0,0 0 0,0-1 0,0 1 0,0 0 0,1-1 0,-1 1 0,0-1 1,0 1-1,0 0 0,0-1 0,1 1 0,-1-1 0,0 1 0,1-1 0,-1 1 0,0-1 0,1 1 0,-1-1 0,0 1 0,1-1 0,-1 0 0,1 1 0,-1-1 0,1 1 0,-1-1 0,1 0 0,-1 0 0,1 1 0,1-1 0,24 2 325,27-16-42,-32 4-495,0 0 0,0-1-1,-1-1 1,-1-1 0,0-1-1,-1-1 1,0-1 0,23-25-1,-57 58-168,10-12 452,1 1 0,-1-1 0,1 1 0,1 0 0,-1 0 0,1 0 0,0 1 0,0-1 0,1 1 0,0 0 0,0 0 0,0 1 0,1-1 0,-2 13 0,4-19-78,0-1 0,0 1 0,0-1 0,0 1 0,0 0-1,1-1 1,-1 0 0,0 1 0,0-1 0,0 1 0,1-1 0,-1 1 0,0-1 0,0 1 0,1-1 0,-1 1 0,0-1 0,1 0 0,-1 1 0,1-1 0,-1 0-1,0 1 1,1-1 0,-1 0 0,1 0 0,-1 1 0,1-1 0,-1 0 0,1 0 0,-1 0 0,1 0 0,0 1 0,23-2 175,22-14-247,-25 1-594,0-1 0,0-1 0,-1-1 0,28-31 0,-24 24-1209,-35 36 1950,0 0 0,2 1 0,-15 22 0,21-30 14,0 0 0,1-1 0,-1 1-1,1 0 1,0 0 0,0 0 0,1 1 0,0-1 0,0 0 0,0 0 0,0 1-1,1-1 1,0 1 0,0 8 0,1-14-126,0 1 0,0 0 0,-1 0 0,1 0 0,0 0 0,0-1 0,0 1 0,0 0 0,0-1 0,0 1 0,0-1 0,0 1 0,0-1 0,0 1 0,1-1 0,-1 0 0,0 0 0,0 1 0,0-1 0,0 0 0,1 0 0,-1 0 0,0 0 0,0 0 0,0-1 0,0 1 0,1 0 0,-1 0 0,1-2 0,37-10-1331,-21 1-680,-1 0 1,-1-2 0,0 0-1,-1-1 1,18-20-1,-7 3-2669</inkml:trace>
</inkml:ink>
</file>

<file path=ppt/ink/ink6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4.583"/>
    </inkml:context>
    <inkml:brush xml:id="br0">
      <inkml:brushProperty name="width" value="0.025" units="cm"/>
      <inkml:brushProperty name="height" value="0.025" units="cm"/>
    </inkml:brush>
  </inkml:definitions>
  <inkml:trace contextRef="#ctx0" brushRef="#br0">65 221 9321,'0'0'2311,"-8"11"-474,3-4-1564,-1 1 322,0-1 1,1 1 0,0-1-1,0 2 1,1-1-1,0 0 1,0 1 0,1 0-1,0 0 1,1 0 0,-2 10-1,4-19-578,1 1-1,-1 0 0,1 0 1,-1 0-1,1 0 1,0 0-1,-1 0 0,1-1 1,0 1-1,-1 0 1,1-1-1,0 1 1,0 0-1,0-1 0,0 1 1,0-1-1,-1 0 1,1 1-1,0-1 1,0 1-1,0-1 0,0 0 1,0 0-1,0 0 1,0 0-1,0 0 1,0 0-1,1 0 0,-1 0 1,0 0-1,0 0 1,0 0-1,0-1 0,0 1 1,1-1-1,43-10 199,-22 1-362,0-2-1,-1-1 0,-1-1 1,0 0-1,0-2 1,23-23-1,-30 26 39,-1-1-1,0-1 1,-1-1-1,0 1 1,-2-2 0,0 0-1,0 0 1,11-33-1,-20 47 139,1 0 1,0-1 1,-1 1 0,0-1-1,0 0 1,0 0 0,0 0-1,-1 0 1,1 0 0,-1 1-1,0-1 1,0 0 0,-1-6-1,0 10-12,0 0 1,0 1-1,0-1 0,0 0 0,0 0 0,0 0 0,0 1 0,0-1 0,0 1 0,0-1 1,0 1-1,0-1 0,0 1 0,0-1 0,1 1 0,-1 0 0,0-1 0,0 1 1,1 0-1,-1 0 0,0 0 0,1-1 0,-1 1 0,0 2 0,-18 23 133,19-25-141,-12 19 310,1 0 0,1 1 0,0 0 0,2 1 0,1 0 0,-8 35 0,8-15-279,2 1 1,0 71 0,-16-142-4078,-29-32 3056,41 51 1121,0 0 0,1 0 1,0-1-1,0 0 0,1 0 1,0-1-1,1 0 0,0 0 1,1-1-1,0 1 0,-3-14 1,8 24-28,1 0 1,-1-1-1,0 1 1,1 0-1,-1 0 1,1 0-1,-1-1 1,1 1-1,-1 0 1,1 0-1,0 0 1,0 0 0,-1 0-1,1 0 1,0 0-1,0 1 1,0-1-1,0 0 1,0 0-1,0 1 1,0-1-1,1 1 1,-1-1-1,0 1 1,0-1-1,0 1 1,1-1-1,-1 1 1,0 0-1,0 0 1,1 0 0,-1 0-1,0 0 1,2 0-1,59-2 615,-47 2-491,3-1-445,51-3 952,-64 4-1278,0-1-1,0 0 1,1-1 0,-1 1 0,0-1-1,0 0 1,-1 0 0,1-1 0,0 1 0,5-6-1,4-7-6288</inkml:trace>
</inkml:ink>
</file>

<file path=ppt/ink/ink6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4.925"/>
    </inkml:context>
    <inkml:brush xml:id="br0">
      <inkml:brushProperty name="width" value="0.025" units="cm"/>
      <inkml:brushProperty name="height" value="0.025" units="cm"/>
    </inkml:brush>
  </inkml:definitions>
  <inkml:trace contextRef="#ctx0" brushRef="#br0">0 0 19026,'0'0'5477</inkml:trace>
</inkml:ink>
</file>

<file path=ppt/ink/ink6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5.862"/>
    </inkml:context>
    <inkml:brush xml:id="br0">
      <inkml:brushProperty name="width" value="0.025" units="cm"/>
      <inkml:brushProperty name="height" value="0.025" units="cm"/>
    </inkml:brush>
  </inkml:definitions>
  <inkml:trace contextRef="#ctx0" brushRef="#br0">0 81 12780,'0'0'10949,"9"-6"-10645,10-6-259,1 1-1,0 1 0,1 1 0,0 0 1,0 2-1,40-9 0,-60 16-40,0-1 0,0 1-1,0 0 1,1 0 0,-1 0 0,0 0-1,0 0 1,0 0 0,0 1 0,0-1 0,0 0-1,0 1 1,0-1 0,0 0 0,0 1-1,0-1 1,0 1 0,0 0 0,0-1 0,0 1-1,-1 0 1,1-1 0,0 1 0,0 0-1,-1 0 1,1 0 0,0 0 0,0 2 17,0-1 1,0 0 0,-1 1-1,1-1 1,-1 1 0,0-1-1,1 1 1,-1-1 0,0 1-1,0-1 1,-1 4 0,-2 7 137,1 0 1,-2-1-1,-7 19 1,-8 15 122,10-29-188,1 1 0,1 1 0,1-1 0,0 1-1,2 0 1,-4 27 0,8-45-87,0 0 0,0 0 0,-1 1-1,1-1 1,0 0 0,1 0 0,-1 0 0,0 0-1,0 0 1,0 1 0,1-1 0,-1 0 0,0 0-1,1 0 1,-1 0 0,1 0 0,0 0 0,-1 0-1,1 0 1,0 0 0,-1 0 0,1-1 0,0 1-1,0 0 1,0 0 0,0-1 0,0 1 0,0 0-1,0-1 1,0 1 0,0-1 0,0 1 0,0-1-1,0 0 1,0 1 0,0-1 0,0 0 0,1 0-1,-1 0 1,0 0 0,0 0 0,0 0 0,0 0-1,0 0 1,1 0 0,-1-1 0,0 1 0,0 0-1,0-1 1,0 1 0,0-1 0,1 0 0,6-2 51,-1 0 0,0 0 1,0-1-1,0 1 0,-1-2 1,11-7-1,-7 2-23,-1 0-1,-1 0 1,0-1 0,0-1-1,-1 1 1,0-1 0,-1 0 0,-1 0-1,0-1 1,0 0 0,-1 0-1,-1 0 1,0 0 0,-1 0-1,1-22 1,-18 96-232,15-58 258,0-1 0,-1 1 1,1-1-1,0 1 1,0 0-1,1-1 0,-1 1 1,0-1-1,1 0 1,0 1-1,0-1 0,-1 1 1,1-1-1,0 0 1,1 0-1,-1 1 0,0-1 1,1 0-1,-1 0 1,3 2-1,-2-3-10,1 0-1,0 0 1,-1 0-1,1 0 1,0 0-1,0 0 1,-1-1 0,1 0-1,0 1 1,0-1-1,0 0 1,0 0-1,0 0 1,-1-1 0,1 1-1,0-1 1,0 0-1,0 0 1,2-1-1,3-1-26,-1 0-1,0 0 0,0-1 0,0 0 1,-1 0-1,1-1 0,-1 0 0,0 0 1,0-1-1,8-9 0,-11 12-20,0-1-1,0 1 0,-1-1 0,1 0 1,-1 1-1,0-1 0,0 0 1,0 0-1,0-1 0,-1 1 1,0 0-1,1 0 0,-2-1 1,1 1-1,0-1 0,-1 1 1,0-1-1,0 1 0,0-1 0,-2-5 1,2 9-16,-1 1-1,1-1 1,-1 1 0,1-1 0,-1 1 0,1-1-1,-1 1 1,1-1 0,-1 1 0,1-1 0,-1 1 0,0 0-1,1-1 1,-1 1 0,0 0 0,1 0 0,-1 0 0,0-1-1,1 1 1,-1 0 0,0 0 0,1 0 0,-1 0-1,0 0 1,0 0 0,1 0 0,-1 0 0,0 1 0,1-1-1,-1 0 1,0 0 0,1 1 0,-1-1 0,0 0-1,1 0 1,-1 1 0,1-1 0,-1 1 0,1-1 0,-1 1-1,0-1 1,1 1 0,0-1 0,-1 1 0,-24 21-590,14 0 1191,2-4-2624</inkml:trace>
</inkml:ink>
</file>

<file path=ppt/ink/ink6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7.021"/>
    </inkml:context>
    <inkml:brush xml:id="br0">
      <inkml:brushProperty name="width" value="0.025" units="cm"/>
      <inkml:brushProperty name="height" value="0.025" units="cm"/>
    </inkml:brush>
  </inkml:definitions>
  <inkml:trace contextRef="#ctx0" brushRef="#br0">152 1 19474,'0'0'9674,"-1"8"-9333,-1 9-262,-2 0-1,0 0 0,-1 0 1,0-1-1,-13 27 1,-49 82 167,26-53 260,40-71-505,1-1 0,0 0 1,-1 0-1,1 1 0,0-1 1,0 0-1,-1 1 0,1-1 0,0 0 1,0 1-1,0-1 0,0 0 1,-1 1-1,1-1 0,0 1 1,0-1-1,0 0 0,0 1 0,0-1 1,0 1-1,0-1 0,0 0 1,0 1-1,0-1 0,0 1 1,0-1-1,0 0 0,0 1 0,1-1 1,-1 1-1,0-1 0,0 0 1,0 1-1,1-1 0,-1 0 1,0 1-1,0-1 0,1 0 0,-1 1 1,18-4 70,23-18 55,-10-1-183,-1-2 0,-1 0 1,-1-2-1,-2-2 0,0 0 1,28-41-1,-75 102-35,-27 66-1,41-83 225,1 1 0,1-1 0,1 1 0,1 0 0,0 0-1,-1 30 1,4-46-123,0 1-1,0 0 0,0 0 1,0 0-1,0-1 0,0 1 1,1 0-1,-1 0 0,1-1 1,-1 1-1,1 0 0,0-1 1,0 1-1,-1-1 0,1 1 1,0-1-1,1 1 0,-1-1 1,0 0-1,0 1 0,0-1 1,1 0-1,1 1 0,0 0 9,-1-1 0,1 0 0,0 0-1,0-1 1,0 1 0,-1-1 0,1 1-1,0-1 1,0 0 0,0 0 0,0 0 0,0-1-1,3 0 1,3-1 22,0 0 0,0-1 0,0 0 0,0 0 0,0-1 0,-1 0 0,1-1 0,8-6 0,-3-1-12,0-1 1,-1 0-1,0-2 0,-1 1 0,0-1 1,16-30-1,-20 33-16,-2-1 0,0-1 1,0 1-1,-1-1 0,-1 0 0,-1 0 1,1 0-1,-2 0 0,1-22 0,-18 55-385,8-7 331,2-4 60,0 0 1,0 0-1,1 1 1,0 0 0,1 0-1,0 0 1,0 0 0,1 0-1,0 1 1,0-1 0,1 18-1,1-26-32,0 0 0,1 0 0,-1-1 0,1 1 0,-1 0 1,1-1-1,0 1 0,-1 0 0,1-1 0,0 1 0,-1-1 0,1 1 0,0-1 0,0 0 0,-1 1 0,1-1 0,0 0 0,0 1 0,0-1 0,-1 0 0,1 0 0,0 0 0,0 0 0,0 0 0,0 0 1,1 0-1,31 0-728,-24-1 360,45 0-1283,-23 0 1684,52 4-1,-82-3 5,-1 0-1,1 0 1,0 1 0,0-1 0,0 0-1,-1 0 1,1 1 0,0-1 0,-1 1-1,1-1 1,0 1 0,-1-1 0,1 1-1,-1-1 1,1 1 0,0-1 0,-1 1-1,1 0 1,-1-1 0,0 1 0,1 0-1,-1 0 1,0-1 0,1 1 0,-1 0 0,0 0-1,0 0 1,0-1 0,1 1 0,-1 0-1,0 0 1,0 0 0,0-1 0,0 1-1,-1 0 1,1 1 0,0-1 13,0 0 1,0 0-1,0 0 0,0 0 1,0 0-1,0-1 0,0 1 1,0 0-1,1 0 1,-1 0-1,0 0 0,0 0 1,1 0-1,-1-1 0,1 1 1,-1 0-1,1 0 1,-1 0-1,2 0 0,12-45 2009,-9 10-2045,0-47 0,-4 51 0,-1 29-6,1 0 1,-1 1-1,0-1 0,0 1 1,1-1-1,-1 1 0,0 0 0,1-1 1,-1 1-1,0-1 0,1 1 1,-1 0-1,0-1 0,1 1 1,-1 0-1,1-1 0,-1 1 0,1 0 1,-1-1-1,1 1 0,-1 0 1,1 0-1,-1 0 0,1 0 1,-1 0-1,1-1 0,0 1 0,-1 0 1,1 0-1,-1 0 0,1 0 1,-1 1-1,1-1 0,-1 0 1,1 0-1,-1 0 0,1 0 1,-1 0-1,1 1 0,0-1 0,31 10-793,-20-5 81,52 2-8090,-29-6-1869</inkml:trace>
</inkml:ink>
</file>

<file path=ppt/ink/ink6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8.076"/>
    </inkml:context>
    <inkml:brush xml:id="br0">
      <inkml:brushProperty name="width" value="0.025" units="cm"/>
      <inkml:brushProperty name="height" value="0.025" units="cm"/>
    </inkml:brush>
  </inkml:definitions>
  <inkml:trace contextRef="#ctx0" brushRef="#br0">5 214 15310,'-4'26'4903,"4"-25"-4748,0 0 1,0-1-1,1 1 1,-1-1 0,0 1-1,1 0 1,-1-1-1,0 1 1,1-1-1,-1 1 1,1-1-1,-1 1 1,1-1-1,-1 1 1,1-1-1,-1 1 1,1-1-1,0 0 1,-1 1-1,1-1 1,0 0-1,-1 1 1,2-1 0,1 0 83,1 1 1,-1-1-1,1 0 1,-1-1-1,1 1 1,-1 0 0,1-1-1,-1 0 1,1 0-1,-1 0 1,0 0 0,6-3-1,6-4-78,1-1-1,-1 0 1,0-1 0,-1 0-1,0-2 1,-1 1-1,0-2 1,-1 0-1,0 0 1,-1-1-1,-1 0 1,10-18 0,-19 30-161,1-1 1,-1 0 0,0 0 0,0 0 0,0 0 0,0 0 0,-1 0 0,1 0 0,-1-1 0,0 1 0,0 0-1,0 0 1,0 0 0,0 0 0,-1-1 0,-1-3 0,1 5-35,1 1 0,-1 0 0,0-1 1,0 1-1,0 0 0,0 0 0,-1 0 0,1 0 0,0 0 1,0 0-1,-1 0 0,1 0 0,0 1 0,-1-1 0,1 0 0,-1 1 1,1-1-1,-1 1 0,1 0 0,-1-1 0,0 1 0,1 0 1,-1 0-1,1 0 0,-1 0 0,1 0 0,-1 0 0,1 1 1,-1-1-1,1 1 0,-1-1 0,1 1 0,-1-1 0,-1 2 0,-3 1-3,1 0-1,0 0 0,0 0 0,0 1 1,1 0-1,-1 0 0,1 0 0,0 0 1,0 1-1,0 0 0,1 0 0,-1 0 1,1 0-1,-4 10 0,-33 80 135,35-83-25,0 1-1,1 0 1,1 0 0,0 0 0,0 0 0,2 0-1,-1 0 1,2 1 0,0-1 0,1 16 0,0-27-70,0 0 0,0 0 1,1 0-1,-1 0 0,0-1 1,1 1-1,-1 0 0,1 0 1,0-1-1,0 1 0,-1-1 1,1 0-1,0 1 0,0-1 1,0 0-1,0 0 0,0 0 1,1 0-1,-1-1 0,0 1 0,0-1 1,1 1-1,-1-1 0,0 0 1,1 0-1,1 0 0,6 1 37,0-1 0,1 0 0,-1-1-1,18-3 1,-11-1-18,1-1 0,-1-1 1,0 0-1,0-1 0,-1-1 0,0-1 0,29-22 1,-20 10-3,0 0 0,-1-1 0,32-42 0,-41 42 32,-5 7 402,-16 29 633,-2 0-1063,-28 58 66,34-65-39,0 0-1,0 0 1,0 0-1,1 0 1,-1 0-1,1 1 1,1-1-1,-1 0 1,1 0 0,1 8-1,0-13-37,-1 0 0,1 1-1,0-1 1,0 0 0,0 1-1,-1-1 1,1 0 0,0 0 0,1 0-1,-1 0 1,0 0 0,0 0 0,0 0-1,1 0 1,-1-1 0,0 1 0,1 0-1,-1-1 1,0 1 0,1-1 0,-1 1-1,1-1 1,-1 0 0,1 0 0,-1 0-1,1 0 1,-1 0 0,3 0-1,47-3 284,-34-2-418,1 0-1,-1-1 0,1-1 0,-2-1 0,24-13 0,45-20-345,-84 41 461,-1-1-1,1 1 0,0 0 0,-1-1 0,1 1 0,0 0 0,0 0 0,-1 0 0,1 0 0,0 0 0,0 0 0,0 0 1,-1 0-1,1 0 0,0 0 0,0 0 0,-1 0 0,1 1 0,0-1 0,0 0 0,-1 0 0,1 1 0,0-1 0,-1 0 0,1 1 1,-1-1-1,1 1 0,0-1 0,-1 1 0,1-1 0,-1 1 0,1 0 0,-1-1 0,1 1 0,-1 0 0,0-1 0,1 1 1,-1 0-1,0-1 0,0 1 0,1 0 0,-1 0 0,0-1 0,0 1 0,0 0 0,0 0 0,0-1 0,0 1 0,0 0 1,0 0-1,0-1 0,-1 3 0,-7 57 159,2-30-9,7-29-144,-1 0 1,1-1-1,-1 1 0,1-1 0,0 1 1,-1-1-1,1 1 0,0-1 1,-1 1-1,1-1 0,0 0 1,0 1-1,-1-1 0,1 0 0,0 0 1,0 1-1,-1-1 0,1 0 1,0 0-1,0 0 0,0 0 0,0 0 1,-1 0-1,1 0 0,1-1 1,25-1-350,-3-5-1223,0 0 1,0-1-1,-1-2 0,-1 0 0,30-19 0,-44 21 151,-17 4 1534,-28 4-52,24 0-2656,5-1-3621</inkml:trace>
</inkml:ink>
</file>

<file path=ppt/ink/ink6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8.435"/>
    </inkml:context>
    <inkml:brush xml:id="br0">
      <inkml:brushProperty name="width" value="0.025" units="cm"/>
      <inkml:brushProperty name="height" value="0.025" units="cm"/>
    </inkml:brush>
  </inkml:definitions>
  <inkml:trace contextRef="#ctx0" brushRef="#br0">0 0 22037,'0'0'9353</inkml:trace>
</inkml:ink>
</file>

<file path=ppt/ink/ink6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9.295"/>
    </inkml:context>
    <inkml:brush xml:id="br0">
      <inkml:brushProperty name="width" value="0.025" units="cm"/>
      <inkml:brushProperty name="height" value="0.025" units="cm"/>
    </inkml:brush>
  </inkml:definitions>
  <inkml:trace contextRef="#ctx0" brushRef="#br0">160 1 13549,'0'0'11109,"-4"10"-10837,-62 270 449,64-272-860,-1-1 0,0 0 0,0-1 0,0 1 0,-7 9 0,-9 2-3112,-8-10-4579,7-7-365</inkml:trace>
</inkml:ink>
</file>

<file path=ppt/ink/ink6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9.624"/>
    </inkml:context>
    <inkml:brush xml:id="br0">
      <inkml:brushProperty name="width" value="0.025" units="cm"/>
      <inkml:brushProperty name="height" value="0.025" units="cm"/>
    </inkml:brush>
  </inkml:definitions>
  <inkml:trace contextRef="#ctx0" brushRef="#br0">1 61 11627,'0'0'3123,"10"-9"-363,35-26-411,-41 33-2174,0 0 1,0 0 0,0 0-1,0 0 1,0 1 0,0-1-1,1 1 1,-1 0 0,0 0-1,1 1 1,-1-1 0,1 1-1,-1 0 1,1 1-1,-1-1 1,0 1 0,1-1-1,-1 1 1,0 1 0,1-1-1,-1 0 1,0 1 0,6 4-1,0 0-102,0 0-1,-1 1 0,1 0 0,-2 1 1,1 0-1,-1 0 0,7 10 1,-10-12 84,0 1 1,0 0-1,-1-1 1,0 1-1,-1 1 1,1-1-1,-1 0 1,-1 1-1,1 0 0,-2 0 1,1-1-1,-1 1 1,0 0-1,0 0 1,-1 0-1,0 0 1,-3 16-1,3-22-110,-1 1 0,0-1-1,0 0 1,-1 1 0,1-1-1,0 0 1,-1 1 0,1-1 0,-1 0-1,0 0 1,0 0 0,0-1-1,0 1 1,0 0 0,0-1-1,0 1 1,0-1 0,-1 0-1,1 0 1,-1 0 0,-3 2 0,-2-1-995,1 0 1,-1 0 0,0 0 0,1-1 0,-17 1 0,27-8-4468,20-16 372,-1 7 773</inkml:trace>
</inkml:ink>
</file>

<file path=ppt/ink/ink6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0.236"/>
    </inkml:context>
    <inkml:brush xml:id="br0">
      <inkml:brushProperty name="width" value="0.025" units="cm"/>
      <inkml:brushProperty name="height" value="0.025" units="cm"/>
    </inkml:brush>
  </inkml:definitions>
  <inkml:trace contextRef="#ctx0" brushRef="#br0">58 19 12748,'0'0'8515,"-1"11"-7335,-22 79 1768,14-60-1961,1 0 0,2 0 1,-4 37-1,10-66-972,0-1 0,0 1 0,0 0 0,-1 0 0,1-1 0,0 1 0,0 0 0,1-1 0,-1 1 0,0 0 1,0 0-1,0-1 0,0 1 0,1 0 0,-1-1 0,0 1 0,0 0 0,1-1 0,-1 1 0,1-1 0,-1 1 0,1 0 0,-1-1 0,0 1 1,1-1-1,0 1 0,-1-1 0,1 0 0,0 1 0,20-7 326,16-27-83,-28 22-354,0-1-1,0-1 0,-1 0 0,-1 0 0,0-1 0,-1 1 0,-1-1 0,0-1 0,-1 1 0,0-1 0,-1 1 0,1-20 1,-4 33-54,0 34-448,-1-8 569,1-18 112,-1 0 1,1 0-1,0 0 0,1 0 0,0 0 0,0 0 0,3 10 0,-3-15-57,0 0 0,0-1 0,0 1 0,0 0 0,0-1 0,1 0 0,-1 1 0,1-1 0,-1 0 0,1 1 0,-1-1 0,1 0 0,0 0 0,0 0 0,-1 0 0,1-1 0,0 1 1,0 0-1,0-1 0,0 1 0,0-1 0,0 0 0,0 0 0,0 0 0,0 0 0,0 0 0,0 0 0,0 0 0,0-1 0,-1 1 0,1-1 0,2 0 0,5-1 15,0-1-1,0-1 1,-1 1 0,1-1 0,-1-1-1,0 1 1,0-2 0,-1 1-1,1-1 1,-1 0 0,10-11 0,-7 7-12,-1-1 0,0 0 0,-1 0 0,0-1 0,-1 0 0,0 0 0,6-14 0,-12 20-49,-4 7-17,-11 16-60,-15 28 32,25-38 72,-24 53 141,26-56-117,0 0 0,1 1-1,-1-1 1,1 0 0,0 1 0,1-1-1,-1 1 1,1-1 0,0 1 0,0-1-1,0 1 1,2 4 0,-2-8-20,1-1 0,0 1 0,0 0-1,-1-1 1,1 1 0,0 0 0,0-1 0,0 1 0,0-1-1,0 0 1,0 1 0,0-1 0,0 0 0,0 1 0,0-1 0,0 0-1,0 0 1,0 0 0,0 0 0,0 0 0,0 0 0,2-1 0,25-2 235,-19-1-253,1 0 0,-1 0 0,0-1 0,-1 0 0,1 0 0,-1-1 0,0 0 0,0-1-1,-1 1 1,0-2 0,0 1 0,11-16 0,-11 13-24,0 0 0,-1 0 0,0-1 0,0 0 0,-1 0 1,-1-1-1,0 1 0,0-1 0,-1 0 0,2-14 0,-7 34-32,0-1 0,-1 1-1,1 0 1,-1-1 0,-1 0 0,-4 8 0,-8 18 78,6-7 22,1 0 0,-6 32 1,11-10-2638,3-45 1395,2 4-1339,4-5-3823,5-3-3338</inkml:trace>
</inkml:ink>
</file>

<file path=ppt/ink/ink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4.596"/>
    </inkml:context>
    <inkml:brush xml:id="br0">
      <inkml:brushProperty name="width" value="0.025" units="cm"/>
      <inkml:brushProperty name="height" value="0.025" units="cm"/>
    </inkml:brush>
  </inkml:definitions>
  <inkml:trace contextRef="#ctx0" brushRef="#br0">71 43 13581,'0'0'13634,"-9"2"-12774,6-1-819,0 0 0,0-1 0,1 1 0,-1 0 0,0 1 0,0-1 0,0 0-1,1 1 1,-1 0 0,1 0 0,-1-1 0,1 1 0,0 1 0,-1-1 0,1 0 0,0 0 0,1 1 0,-1-1 0,0 1 0,1 0 0,-1 0 0,1-1 0,0 1 0,0 0 0,0 0 0,0 0 0,0 6 0,0-3-20,0 0 0,0-1 0,1 1 0,0 0 0,0 0 0,0-1 0,1 1 0,1 8 0,-1-13-16,-1 0-1,1 1 1,0-1 0,0 0 0,0 0 0,-1 0 0,1 0 0,0 1 0,0-1 0,1 0-1,-1-1 1,0 1 0,0 0 0,0 0 0,1 0 0,-1-1 0,0 1 0,1-1 0,-1 1-1,0-1 1,1 1 0,-1-1 0,1 0 0,-1 0 0,0 0 0,1 0 0,-1 0 0,1 0-1,-1 0 1,1 0 0,-1 0 0,0-1 0,1 1 0,-1-1 0,1 1 0,-1-1 0,0 1-1,2-2 1,3-1 17,-1 0-1,0 1 0,0-2 0,0 1 0,0-1 0,-1 1 1,0-1-1,1-1 0,-1 1 0,-1 0 0,1-1 0,-1 0 1,1 0-1,-2 0 0,1 0 0,2-7 0,-1 5-54,-1 0 0,-1-1 0,1 0 0,-1 0 0,0 0 0,-1 0 0,0 0-1,0 0 1,0 0 0,-1 0 0,-2-10 0,-1 15-1578,-1 11 308,-1 11-411,4-15 1133,1 0 0,0 0 1,1 0-1,-1 0 1,1 0-1,-1-1 0,1 1 1,0 0-1,3 6 1,-3-9 218,0 1-1,1-1 1,-1 0 0,0 1 0,1-1 0,-1 0-1,1 0 1,-1 0 0,1 0 0,-1 0 0,1 0 0,0-1-1,-1 1 1,1 0 0,0-1 0,0 1 0,-1-1-1,1 0 1,0 0 0,0 1 0,0-1 0,2-1 0,17 1-4512</inkml:trace>
</inkml:ink>
</file>

<file path=ppt/ink/ink6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0.595"/>
    </inkml:context>
    <inkml:brush xml:id="br0">
      <inkml:brushProperty name="width" value="0.025" units="cm"/>
      <inkml:brushProperty name="height" value="0.025" units="cm"/>
    </inkml:brush>
  </inkml:definitions>
  <inkml:trace contextRef="#ctx0" brushRef="#br0">0 1 17392,'0'0'7640,"6"11"-11361,-4-6 3846,1 2-708,1 0-1,-1 0 1,1 0-1,1 0 0,-1 0 1,1-1-1,0 0 0,1 0 1,-1 0-1,1-1 1,0 0-1,0 0 0,1 0 1,0-1-1,-1 0 1,9 3-1,8-1 492,-19-5 858,0 0-1,-1-1 0,1 1 1,0 1-1,-1-1 0,1 0 1,-1 1-1,0 0 0,4 2 1,-6-3-485,0 1 0,0-1 1,0 0-1,-1 1 1,1-1-1,0 1 0,-1-1 1,1 1-1,-1-1 1,1 1-1,-1 0 0,0-1 1,1 1-1,-1 0 1,0-1-1,0 1 0,0 0 1,0-1-1,-1 1 1,1-1-1,0 1 0,-1 0 1,1-1-1,-1 1 1,-1 2-1,-2 6 161,0 1 1,-1-1-1,0 0 1,0 0-1,-1-1 1,-1 0-1,-14 17 1,17-22-708,-1 1 1,1-1 0,-1 0 0,1 0 0,-1-1 0,0 1 0,-1-1 0,1 0 0,0-1 0,-1 1-1,0-1 1,1 0 0,-1 0 0,0-1 0,0 0 0,-8 1 0,7-5-2464,4-11-2434</inkml:trace>
</inkml:ink>
</file>

<file path=ppt/ink/ink6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1.298"/>
    </inkml:context>
    <inkml:brush xml:id="br0">
      <inkml:brushProperty name="width" value="0.025" units="cm"/>
      <inkml:brushProperty name="height" value="0.025" units="cm"/>
    </inkml:brush>
  </inkml:definitions>
  <inkml:trace contextRef="#ctx0" brushRef="#br0">94 83 9961,'0'0'2760,"3"-8"-64,1-1-1644,10-29 2198,-9 11 3499,-31 27-5516,-26 20-1138,49-19-117,-1 1 0,1-1 0,0 1 0,-1 0 0,1 0-1,0 1 1,0-1 0,0 1 0,1-1 0,-1 1 0,1 0 0,-4 4 0,6-6-37,0-1 1,0 1-1,0-1 1,0 1-1,0 0 1,0-1 0,0 1-1,0-1 1,0 1-1,0-1 1,1 1-1,-1-1 1,0 1-1,0-1 1,0 1 0,1-1-1,-1 1 1,0-1-1,0 1 1,1-1-1,-1 0 1,1 1-1,-1-1 1,0 1 0,1-1-1,-1 0 1,1 1-1,-1-1 1,1 0-1,-1 0 1,1 1-1,-1-1 1,1 0 0,-1 0-1,1 0 1,-1 0-1,1 0 1,0 1-1,27 4-268,-22-4 83,38 6-374,-28-5 529,0 0 1,0 1-1,0 1 0,-1 1 1,1 0-1,18 9 0,-33-14 95,0 1 0,0-1-1,0 1 1,0 0 0,0-1-1,0 1 1,0 0 0,0 0-1,0 0 1,0 0 0,0 0-1,0 0 1,0 0 0,-1 0-1,1 0 1,-1 0 0,1 0-1,0 0 1,-1 0 0,0 1-1,1-1 1,-1 0 0,0 0-1,0 1 1,1-1 0,-1 0-1,0 1 1,-1 0 0,1 1 136,-1 0 1,0-1-1,-1 1 1,1-1 0,0 1-1,-1-1 1,1 0-1,-1 1 1,0-1 0,0 0-1,0 0 1,-2 2-1,-8 6 532,-1-1 0,1 0 0,-21 9 0,20-11-594,-43 21 580,54-27-785,-1 0 0,0 0 0,0 0 0,0 0 0,0 0 0,0-1 0,-1 1 0,1-1 0,0 0 0,0 0 0,0 0 0,0 0 0,0 0 0,-1-1 0,-2-1 0,5 1-184,0 0 0,0 0 0,1 0 0,-1 0 0,1 0 0,-1-1-1,1 1 1,-1 0 0,1 0 0,0-1 0,-1 1 0,1 0 0,0-1 0,0 1-1,0 0 1,0-1 0,0 1 0,0 0 0,1-1 0,-1 1 0,0 0-1,1-2 1,0-1-780,6-29-6855</inkml:trace>
</inkml:ink>
</file>

<file path=ppt/ink/ink6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1.941"/>
    </inkml:context>
    <inkml:brush xml:id="br0">
      <inkml:brushProperty name="width" value="0.025" units="cm"/>
      <inkml:brushProperty name="height" value="0.025" units="cm"/>
    </inkml:brush>
  </inkml:definitions>
  <inkml:trace contextRef="#ctx0" brushRef="#br0">109 1 13453,'0'0'7997,"1"13"-6860,-4 21-492,-1 1-1,-1-1 1,-2 0 0,-19 54 0,7-35 74,10-30-316,0 1 1,2 0-1,0 0 0,2 1 1,-4 36-1,9-60-390,0-1 0,0 0 0,0 0-1,0 1 1,0-1 0,0 0 0,0 0 0,0 0 0,1 1 0,-1-1 0,0 0-1,0 0 1,0 0 0,0 1 0,0-1 0,0 0 0,1 0 0,-1 0-1,0 0 1,0 1 0,0-1 0,0 0 0,1 0 0,-1 0 0,0 0 0,0 0-1,0 0 1,1 0 0,-1 1 0,0-1 0,0 0 0,1 0 0,-1 0-1,0 0 1,0 0 0,0 0 0,1 0 0,-1 0 0,0 0 0,0 0-1,1 0 1,-1 0 0,0 0 0,0-1 0,0 1 0,1 0 0,-1 0 0,0 0-1,0 0 1,0 0 0,1 0 0,-1 0 0,0-1 0,0 1 0,0 0-1,0 0 1,1 0 0,-1 0 0,0-1 0,0 1 0,13-11 206,1-6-361,-1 0 1,-1-1-1,-1 0 1,0-1-1,-2 0 1,0-1-1,-1 0 1,-1 0-1,-1-1 1,-1 1 0,5-34-1,-11 63 107,1-1-1,1 1 1,0 0-1,0 0 1,1 0-1,0-1 0,0 1 1,6 13-1,-6-19 40,0 0-1,0 0 0,0 0 0,0 0 0,1 0 0,0 0 0,-1-1 0,1 1 0,0-1 0,0 0 0,0 0 0,1 0 1,-1 0-1,0 0 0,1-1 0,-1 0 0,1 0 0,0 0 0,-1 0 0,1 0 0,0 0 0,-1-1 0,7 0 0,-3 0 29,0 1-1,0-2 1,0 1-1,-1-1 1,1 0-1,0 0 1,-1-1-1,1 0 1,-1 0-1,1-1 0,-1 1 1,12-8-1,-9 3 4,0 0 0,-1-1-1,1 0 1,-2 0 0,1-1-1,12-18 1,8-23 220,-20 36-315,-20 35-178,8-13 221,-33 67 306,35-70-208,0 0 1,0 1-1,0 0 0,1-1 1,0 1-1,0 0 1,1-1-1,-1 1 1,1 0-1,1 0 1,1 11-1,-1-16-67,-1 0 0,1 1-1,0-1 1,1 0 0,-1 0-1,0 0 1,0 0-1,0 0 1,1 0 0,-1 0-1,0 0 1,1 0 0,-1 0-1,1-1 1,-1 1 0,1-1-1,-1 1 1,1-1 0,-1 0-1,1 1 1,0-1 0,-1 0-1,1 0 1,0 0 0,-1 0-1,3-1 1,44-5 253,-33 1-355,0-2 1,-1 1 0,0-2 0,0 0 0,-1-1-1,0 0 1,-1-1 0,0 0 0,0-1 0,-1 0-1,0-1 1,-1 0 0,-1-1 0,0 0 0,-1 0-1,0-1 1,8-19 0,-15 15-372,-13 25 98,-14 25 151,17-20 183,2 1 0,0 0 0,0 0 0,-9 27 0,10 3-4819,7-34-1053</inkml:trace>
</inkml:ink>
</file>

<file path=ppt/ink/ink6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2.316"/>
    </inkml:context>
    <inkml:brush xml:id="br0">
      <inkml:brushProperty name="width" value="0.025" units="cm"/>
      <inkml:brushProperty name="height" value="0.025" units="cm"/>
    </inkml:brush>
  </inkml:definitions>
  <inkml:trace contextRef="#ctx0" brushRef="#br0">27 0 11499,'0'0'608,"-26"66"-8775</inkml:trace>
</inkml:ink>
</file>

<file path=ppt/ink/ink6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3.016"/>
    </inkml:context>
    <inkml:brush xml:id="br0">
      <inkml:brushProperty name="width" value="0.025" units="cm"/>
      <inkml:brushProperty name="height" value="0.025" units="cm"/>
    </inkml:brush>
  </inkml:definitions>
  <inkml:trace contextRef="#ctx0" brushRef="#br0">188 0 4484,'0'0'13827,"-8"9"-13315,2-2-453,0 1 0,1-1 1,-1 1-1,2 0 0,-1 0 0,1 1 0,0-1 0,1 1 1,0 0-1,0 0 0,-1 12 0,-1 55 1072,7 110 1,1-102-245,-2-82-761,-1 0 0,0 1 1,0-1-1,0 0 0,0 0 1,-1 0-1,1 0 0,-1 0 0,1 0 1,-1 0-1,1 0 0,-1 0 1,0 0-1,0 0 0,0 0 0,0 0 1,-1-1-1,1 1 0,0 0 1,-1-1-1,1 1 0,-1-1 0,1 0 1,-1 1-1,0-1 0,-1 1 1,-2 0 226,0-1 1,0 1-1,0-1 0,0 0 1,0-1-1,0 1 1,0-1-1,0 0 1,0 0-1,-6-2 0,9 2-309,-1-1 0,1 0-1,0 0 1,0 0 0,-1-1-1,1 1 1,0 0 0,0-1-1,0 1 1,1-1-1,-1 0 1,0 1 0,1-1-1,-1 0 1,1 0 0,-1 0-1,1 0 1,0-1 0,0 1-1,0 0 1,0 0 0,0-1-1,1 1 1,-1 0 0,1-1-1,-1 1 1,1-1-1,0 1 1,0-1 0,0-2-1,0-5-164,0 1 0,0 0 0,0 0 0,1 0 0,1 0 0,0 0 0,3-11 0,1 7-255,0 0 0,1 1 0,0 0 0,1 0 0,1 1 0,11-13 0,67-60-2556,-25 26 1102,-39 35 1299,-13 14 738,0 0 1,-1-1 0,0-1-1,7-10 1,-25 68 1266,7-39-1275,0 0 1,1 0-1,0-1 1,0 1-1,1 0 1,1 13-1,-1-19-168,0 0 0,0-1 0,1 1 0,-1 0 0,1 0 0,0 0 0,-1 0 0,1-1 0,0 1-1,0 0 1,0-1 0,0 1 0,0-1 0,1 1 0,-1-1 0,0 0 0,1 1 0,-1-1 0,1 0 0,-1 0 0,1 0 0,0 0 0,0 0-1,-1 0 1,1 0 0,0-1 0,0 1 0,0-1 0,-1 1 0,1-1 0,4 0 0,9 1-3,-1-1-1,1-1 1,0 0 0,0-1 0,-1-1-1,0 0 1,1-1 0,17-7 0,-22 7-18,0 0 0,0-1 1,0 0-1,-1-1 0,0 0 1,0 0-1,-1-1 1,0 0-1,0 0 0,0-1 1,-1 0-1,7-10 0,-13 17-17,-1 1-1,0 0 1,0-1-1,1 1 1,-1 0-1,0 0 1,1-1-1,-1 1 1,0 0-1,1 0 1,-1 0-1,0-1 1,1 1-1,-1 0 1,0 0-1,1 0 1,-1 0-1,1 0 1,-1 0-1,0 0 1,1 0-1,-1 0 1,1 0-1,-1 0 1,0 0-1,1 0 1,-1 0-1,0 0 1,1 0-1,-1 0 1,1 1-1,-1-1 1,0 0-1,1 0 1,-1 0-1,0 1 1,1-1-1,17 15-29,0-1 82,-7-11-458,0-1 1,-1-1-1,1 1 1,0-2 0,0 1-1,0-2 1,16-1-1,46 1-2565,-71 1 2955,-1 0-1,1 1 1,-1 0 0,1-1 0,-1 1 0,0 0 0,0 0 0,1 0 0,-1 0 0,0 0-1,0 0 1,0 0 0,0 0 0,0 1 0,0-1 0,0 0 0,0 0 0,0 1 0,-1-1-1,1 1 1,-1-1 0,1 1 0,-1-1 0,1 1 0,-1 1 0,7 48-416,-6-36 395,7 56 270,7 101 1198,-15-168-1220,-1-1 1,1 1 0,-1 0 0,0-1 0,0 1 0,0-1-1,-1 1 1,1-1 0,-1 0 0,0 0 0,0 1 0,0-1-1,-1 0 1,1-1 0,0 1 0,-1 0 0,0-1-1,-3 3 1,4-4-97,1 0 0,0 0-1,0 0 1,0-1 0,-1 1-1,1 0 1,0-1 0,-1 1-1,1-1 1,-1 0 0,1 1-1,0-1 1,-1 0-1,1 0 1,-1 0 0,1 0-1,-1 0 1,1 0 0,-1 0-1,1-1 1,0 1 0,-1 0-1,1-1 1,0 1 0,-1-1-1,1 1 1,0-1 0,-1 0-1,1 0 1,0 0 0,0 1-1,0-1 1,0 0 0,0 0-1,0-1 1,0 1 0,0 0-1,0 0 1,0 0 0,1-1-1,-1 1 1,0 0 0,1-1-1,-1 1 1,1 0 0,0-1-1,-1-1 1,-3-9-261,1 0 0,0 0 1,0 0-1,1 0 0,1-1 1,0 1-1,1-1 0,0 1 0,1 0 1,0-1-1,1 1 0,1 0 0,0 0 1,0 0-1,1 0 0,1 0 1,0 1-1,0 0 0,1 0 0,1 0 1,0 1-1,0 0 0,1 0 1,0 1-1,1 0 0,-1 0 0,14-9 1,37-19-8059,-28 17-1222</inkml:trace>
</inkml:ink>
</file>

<file path=ppt/ink/ink6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4.779"/>
    </inkml:context>
    <inkml:brush xml:id="br0">
      <inkml:brushProperty name="width" value="0.025" units="cm"/>
      <inkml:brushProperty name="height" value="0.025" units="cm"/>
    </inkml:brush>
  </inkml:definitions>
  <inkml:trace contextRef="#ctx0" brushRef="#br0">150 284 14350,'-6'0'375,"0"0"1,1 1 0,-1 0 0,0 0 0,0 1 0,0-1 0,1 1 0,-1 0 0,1 1 0,-1 0 0,1-1 0,0 2 0,-7 4-1,6-3-338,1 0-1,-1 1 0,1-1 0,0 1 0,1 0 0,0 0 1,-1 1-1,2-1 0,-1 1 0,1 0 0,0 0 0,1 0 1,-1 0-1,1 0 0,1 1 0,-2 10 0,3-16-36,0-1 1,0 1-1,0-1 0,0 1 1,0-1-1,0 0 0,0 1 1,0-1-1,0 1 0,1-1 1,-1 0-1,1 1 0,-1-1 0,1 0 1,0 1-1,-1-1 0,1 0 1,0 0-1,0 0 0,0 0 1,0 0-1,0 1 0,0-2 1,0 1-1,1 1 0,1-1 15,-1 0 0,1 0 0,-1 0 0,1 0-1,0-1 1,-1 1 0,1-1 0,0 1 0,0-1 0,-1 0 0,1 0-1,4-1 1,2-1 36,0 1 0,0-2 0,0 1 0,-1-1 0,1 0 0,0-1 0,8-5 0,0-3-30,0 0 1,0-1 0,23-25-1,-33 31 302,0-1 0,-1 1 0,0-1 0,0-1-1,-1 1 1,0-1 0,-1 0 0,0 0 0,5-18 0,-9 28-288,0-1 0,0 0 0,-1 0-1,1 0 1,0 0 0,0 0 0,-1 0 0,1 0 0,0 0 0,0 0 0,0 0 0,-1 0-1,1 0 1,0 0 0,0 0 0,-1 0 0,1 0 0,0 0 0,0 0 0,-1 0 0,1 0-1,0 0 1,0 0 0,0-1 0,-1 1 0,1 0 0,0 0 0,0 0 0,0 0 0,-1 0 0,1-1-1,0 1 1,0 0 0,0 0 0,0 0 0,0-1 0,0 1 0,-1 0 0,1 0 0,0 0-1,0-1 1,0 1 0,0 0 0,0 0 0,0-1 0,0 1 0,0 0 0,0 0 0,0-1 0,0 1-1,0 0 1,0 0 0,0-1 0,0 1 0,0 0 0,0 0 0,1-1 0,-16 16 231,8-6-58,2 0 0,-1 0 1,1 0-1,1 1 0,0-1 0,0 1 0,1 0 1,0 0-1,0 1 0,1-1 0,1 0 0,0 1 1,0-1-1,2 13 0,-1-22-182,1 1 0,-1-1 0,1 0 0,0 0 1,-1 0-1,1 1 0,0-1 0,0 0 0,0 0 0,0 0 0,0 0 1,0 0-1,0 0 0,0-1 0,1 1 0,-1 0 0,0-1 0,0 1 0,1 0 1,-1-1-1,1 0 0,-1 1 0,0-1 0,1 0 0,-1 0 0,0 1 0,1-1 1,-1 0-1,1 0 0,-1-1 0,3 1 0,48-10 510,-34 3-510,-1-1 0,0-1 0,0-1 0,-1 0 0,0-1 0,-1-1 0,-1 0 0,1-1 0,-2-1 0,0 0 0,-1-1 0,0 0 0,-1-1 0,16-29 0,-52 93-594,17-33 587,0 0-1,0 0 1,2 1 0,-1 0 0,2 0 0,1 0 0,-4 19 0,8-34-10,0 1 0,0-1 0,0 0-1,0 1 1,1-1 0,-1 0 0,0 1-1,1-1 1,-1 0 0,1 1 0,-1-1 0,1 0-1,0 0 1,-1 0 0,1 0 0,0 0 0,0 1-1,0-1 1,0-1 0,0 1 0,0 0-1,0 0 1,0 0 0,0 0 0,0-1 0,0 1-1,0 0 1,1-1 0,-1 1 0,0-1-1,1 0 1,-1 1 0,0-1 0,1 0 0,-1 0-1,0 0 1,1 0 0,-1 0 0,0 0-1,1 0 1,-1 0 0,0-1 0,3 0 0,5 0 32,1 0 0,-1-1 0,0-1 1,18-6-1,-5-1-35,0-1 0,-1-1 0,38-29 0,-49 33-69,0 0 0,-1 0 0,0-1 1,0-1-1,-1 1 0,0-2 1,-1 1-1,0-1 0,6-13 1,-12 23 39,-1 0 1,1 0 0,-1 0 0,1 1 0,-1-1 0,0 0 0,1 0 0,-1 0 0,0 0 0,0 0 0,0 0 0,0 1 0,0-1 0,0 0 0,0 0 0,0 0 0,0 0-1,0 0 1,0 0 0,-1-1 0,-11 5-401,-19 21 173,22-14 320,-1 0 0,2 1 1,0 0-1,0 0 1,1 1-1,0 0 1,1 0-1,0 0 1,-7 26-1,12-37-60,1 0 0,0-1 0,0 1 0,0 0 0,0 0 0,0 0 0,0 0-1,0-1 1,0 1 0,0 0 0,0 0 0,0 0 0,0 0 0,0-1 0,1 1 0,-1 0 0,0 0 0,1 0-1,-1-1 1,1 1 0,-1 0 0,1-1 0,-1 1 0,1 0 0,-1-1 0,1 1 0,0-1 0,-1 1 0,1 0 0,0-1-1,-1 0 1,1 1 0,0-1 0,0 1 0,1-1 0,1 1 11,0-1-1,1 1 1,-1-1 0,1 0 0,-1 0-1,1-1 1,-1 1 0,1-1 0,4-1-1,6-2-10,0-1 0,-1 0 0,21-11-1,-10 1-2,0-1-1,-1-1 0,-1-2 1,-1 0-1,-1-1 0,32-40 1,-42 47-18,-1 0 0,0 0 0,-1-1 0,-1 0 1,0 0-1,-1-1 0,0 0 0,-1 0 1,-1-1-1,0 1 0,-2-1 0,1 0 0,-1-24 1,-2 40 4,0 0 1,0-1 0,0 1 0,0 0-1,0-1 1,0 1 0,0 0 0,0-1-1,0 1 1,0 0 0,0 0 0,-1-1-1,1 1 1,0 0 0,0-1-1,0 1 1,0 0 0,-1 0 0,1 0-1,0-1 1,0 1 0,-1 0 0,1 0-1,0 0 1,0-1 0,-1 1 0,1 0-1,0 0 1,0 0 0,-1 0 0,1 0-1,0 0 1,-1-1 0,1 1 0,0 0-1,0 0 1,-1 0 0,1 0 0,0 0-1,-1 0 1,1 0 0,0 1-1,-1-1 1,1 0 0,0 0 0,0 0-1,-1 0 1,1 0 0,0 0 0,-1 0-1,1 1 1,0-1 0,0 0 0,-1 0-1,1 0 1,0 1 0,0-1 0,0 0-1,-1 1 1,-14 12-165,1 4 169,2 1 0,0 1 1,1 0-1,1 0 0,1 1 0,1 0 1,1 1-1,-6 23 0,4-5 148,1 1 0,3 0 1,-2 62-1,9-13-116,0-57-13,-1 0 1,-1 0-1,-2 0 0,-9 46 0,11-77-9,-15 43 273,14-42-240,1-1 0,0 0 1,-1 1-1,0-1 0,1 0 0,-1 0 0,0 0 0,1 1 0,-1-1 0,0 0 0,0 0 0,0 0 0,0 0 0,0 0 0,0 0 0,-1-1 0,1 1 1,0 0-1,0-1 0,-1 1 0,1 0 0,0-1 0,-1 1 0,1-1 0,0 0 0,-1 0 0,1 1 0,-2-1 0,1-1-38,1 0 0,-1 1 0,1-1 0,0 0 0,0 0-1,-1 0 1,1 0 0,0 0 0,0-1 0,0 1 0,0 0 0,0 0-1,1-1 1,-1 1 0,0-1 0,1 1 0,-1 0 0,0-1 0,1 1-1,0-1 1,-1 1 0,1-1 0,0-2 0,-5-44-20,5 39 14,-2-19-228,1 0 0,2 0 1,1 0-1,1 0 0,10-42 0,-11 61 91,1-1-1,0 0 1,1 1-1,0 0 1,1 0-1,0 0 0,0 1 1,1-1-1,0 1 1,0 0-1,1 1 1,0 0-1,1 0 0,-1 0 1,1 1-1,0 0 1,1 1-1,17-9 1,-14 8-1077,46-21-8630,-19 5-7349</inkml:trace>
</inkml:ink>
</file>

<file path=ppt/ink/ink6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5.659"/>
    </inkml:context>
    <inkml:brush xml:id="br0">
      <inkml:brushProperty name="width" value="0.025" units="cm"/>
      <inkml:brushProperty name="height" value="0.025" units="cm"/>
    </inkml:brush>
  </inkml:definitions>
  <inkml:trace contextRef="#ctx0" brushRef="#br0">143 1 20788,'-4'6'3181,"-5"10"-2233,1 1-1,1-1 1,-7 24-1,-19 108 299,8-29-676,16-84-520,4-13 33,-1-1 0,-17 41 0,44-133 1048,19-31-765,-10 23-373,74-140 1,-103 218-6,0-1 0,0 1 1,0-1-1,1 1 0,-1-1 1,0 1-1,1 0 0,-1 0 0,1-1 1,-1 1-1,1 0 0,-1 0 1,1 1-1,0-1 0,-1 0 1,1 0-1,0 1 0,0-1 1,-1 1-1,1 0 0,0-1 0,0 1 1,0 0-1,2 0 0,0 1 1,1-1-1,-1 1 0,0 0 0,1 1 0,-1-1 1,0 1-1,0 0 0,0 0 0,0 0 0,4 4 1,-2-3 1,-1 1 0,0 0 1,0 0-1,0 0 0,-1 1 1,0-1-1,0 1 0,0 0 1,0 1-1,-1-1 0,1 0 1,-1 1-1,-1 0 0,1 0 1,1 7-1,-4-11 36,0 0 0,0 0 0,0 0 0,0 0 0,-1 0 0,1 0 0,0 0 0,-1 0 0,0 0 0,1 0 0,-1-1 0,0 1 0,0 0 0,0 0 0,0-1 0,0 1 0,-1 0 0,1-1 0,-2 2 0,-2 1 53,1-1 1,-1 1 0,1-1 0,-1-1 0,0 1 0,0-1-1,-5 2 1,-9 3 134,-1-2-1,-38 5 1,35-7-164,0-1 0,-31-3 0,54 2-103,-1-1 0,1 0 0,-1 0 1,0 0-1,1 0 0,-1 0 0,1 1 1,-1-1-1,1 0 0,-1-1 0,0 1 1,1 0-1,-1 0 0,1 0 0,-1 0 1,0 0-1,1 0 0,-1-1 0,1 1 1,-1 0-1,1-1 0,-1 1 0,1 0 0,-1-1 1,1 1-1,0 0 0,-1-1 0,1 1 1,-1-1-1,1 1 0,0-1 0,-1 1 1,1-1-1,0 1 0,0-1 0,-1 1 1,1-1-1,0 1 0,0-1 0,0 0 1,0 1-1,0-1 0,0 1 0,-1-1 1,2 0-1,-1 1 0,0-1 0,0 1 1,0-1-1,0 1 0,0-1 0,0 0 1,1 0-1,0-1-627,1-1-1,-1 1 1,1 0 0,0-1-1,-1 1 1,1 0 0,0 0-1,0 0 1,5-2 0,20-13-6959</inkml:trace>
</inkml:ink>
</file>

<file path=ppt/ink/ink6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6.093"/>
    </inkml:context>
    <inkml:brush xml:id="br0">
      <inkml:brushProperty name="width" value="0.025" units="cm"/>
      <inkml:brushProperty name="height" value="0.025" units="cm"/>
    </inkml:brush>
  </inkml:definitions>
  <inkml:trace contextRef="#ctx0" brushRef="#br0">40 1 19026,'0'0'7239,"-8"71"-5702,-2-37-416,3 5-640,-1-5-257,4-4-96,2-4 0,2-8-128,0-4-865,0-10-1505,8-7-6310,5-16-993</inkml:trace>
</inkml:ink>
</file>

<file path=ppt/ink/ink6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6.451"/>
    </inkml:context>
    <inkml:brush xml:id="br0">
      <inkml:brushProperty name="width" value="0.025" units="cm"/>
      <inkml:brushProperty name="height" value="0.025" units="cm"/>
    </inkml:brush>
  </inkml:definitions>
  <inkml:trace contextRef="#ctx0" brushRef="#br0">50 0 9961,'0'0'12588,"-15"83"-10666,2-40-320,4 2-481,0 2-641,6-4-352,3-4-448,0-10-2819,0-11-3683</inkml:trace>
</inkml:ink>
</file>

<file path=ppt/ink/ink6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26.580"/>
    </inkml:context>
    <inkml:brush xml:id="br0">
      <inkml:brushProperty name="width" value="0.025" units="cm"/>
      <inkml:brushProperty name="height" value="0.025" units="cm"/>
      <inkml:brushProperty name="color" value="#E71224"/>
    </inkml:brush>
  </inkml:definitions>
  <inkml:trace contextRef="#ctx0" brushRef="#br0">2052 438 14446,'2'-12'1179,"3"-83"507,-5 84-1459,-1 0 1,0 0-1,-1 0 0,0 1 1,-1-1-1,0 1 0,-1-1 1,-5-10-1,1 7 77,-1-1-1,0 2 1,-1-1-1,0 1 1,-2 1-1,1 0 1,-1 0-1,-1 1 1,0 1 0,-29-18-1,22 17-187,-2 1 0,0 1 0,0 1 0,0 1 0,-1 1 0,0 0 0,-27-1 0,5 3-255,0 3 0,0 1 0,1 2 0,-1 3 0,1 1 0,0 2 0,-79 26 0,35-2 232,2 4 0,2 3-1,1 4 1,3 4 0,1 3 0,3 4 0,2 2-1,3 4 1,2 3 0,3 3 0,3 3 0,-73 104-1,109-133 11,2 1 1,1 1-1,3 2 0,1 0 0,2 1 0,-21 88 0,33-109-91,2 0 0,1 0 1,0 0-1,2 1 0,1-1 1,1 1-1,1-1 0,1 0 1,1 0-1,1 0 0,2 0 0,0-1 1,1 0-1,1 0 0,17 29 1,-11-29-3,1-1 0,1 0 0,1-1 0,0-1 0,2-1 0,0-1 1,2 0-1,-1-2 0,2-1 0,0 0 0,1-2 0,1 0 0,0-2 0,0-1 1,1 0-1,0-2 0,53 8 0,-26-8 176,0-3-1,0-2 1,0-3-1,1-2 1,-1-2-1,0-3 1,-1-1-1,70-22 1,-14-4 377,-3-3 1,-1-6-1,163-92 1,-192 90-375,-2-3 0,-2-4 1,-3-2-1,-2-4 1,74-82-1,-107 102-103,-2-2 0,-2-1 0,-2-1 0,44-91 0,-60 109-59,-2 0 1,0-1 0,-2 0 0,0-1 0,-2 1-1,0-1 1,-2 0 0,-1 0 0,-2 0 0,0 0-1,-5-35 1,3 51-92,0 0 0,0 1-1,-1-1 1,-1 1-1,0 0 1,0 0 0,0 0-1,-1 0 1,-1 1 0,1-1-1,-1 2 1,-1-1 0,0 1-1,0 0 1,0 0 0,-1 0-1,0 1 1,0 1-1,0-1 1,-1 1 0,0 1-1,0-1 1,0 1 0,0 1-1,-1 0 1,-16-3-1,2 2-567,1 1-1,-1 1 1,1 1-1,-1 2 1,0 0-1,1 1 0,0 1 1,-1 2-1,1 0 1,-28 11-1,-61 29-3958,3 6-1746</inkml:trace>
</inkml:ink>
</file>

<file path=ppt/ink/ink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4.988"/>
    </inkml:context>
    <inkml:brush xml:id="br0">
      <inkml:brushProperty name="width" value="0.025" units="cm"/>
      <inkml:brushProperty name="height" value="0.025" units="cm"/>
    </inkml:brush>
  </inkml:definitions>
  <inkml:trace contextRef="#ctx0" brushRef="#br0">39 385 5285,'0'0'9913,"-6"9"-8647,-22 47 483,27-53-1594,0 1 1,0-1-1,1 0 0,-1 0 1,1 0-1,-1 1 1,1-1-1,0 0 0,1 6 1,-1-8-85,0 0 0,1 0 0,-1 0 0,1 0 1,-1 0-1,1 0 0,-1 0 0,1 0 0,0 0 0,-1 0 1,1 0-1,0 0 0,0 0 0,0 0 0,0-1 0,0 1 0,0 0 1,0-1-1,0 1 0,0 0 0,0-1 0,0 1 0,0-1 1,0 0-1,0 1 0,0-1 0,2 0 0,5 1 127,0-1 0,-1 0 0,1-1 1,0 1-1,0-2 0,0 1 0,-1-1 0,1 0 0,-1 0 0,1-1 0,-1 0 0,0-1 0,0 1 0,-1-1 0,1-1 0,-1 1 0,11-10 0,-3 1-109,0 0 0,0-1-1,-2 0 1,0-1-1,0-1 1,11-19 0,-17 20 117,1 1 0,-2-1 0,0-1 0,0 1 0,-2-1 0,0 0 0,0 0 0,-2 0 0,0 0 0,-2-28 0,0 36-140,0 0 0,0 0 0,-1 0-1,0 0 1,-1 0 0,1 0 0,-2 1 0,1-1 0,-1 1-1,-5-8 1,6 11-98,-1 0-1,1 0 0,-1 1 0,1-1 1,-1 1-1,0 0 0,-1 0 1,1 0-1,0 1 0,-1-1 1,0 1-1,1 0 0,-1 0 1,0 1-1,0-1 0,0 1 1,-7 0-1,8 0 7,-1 1 0,1 0 0,0 0 0,0 1 0,-1-1 0,1 1 0,0 0 0,0 0 0,0 0 0,0 0 1,0 1-1,0 0 0,0 0 0,1 0 0,-1 0 0,0 1 0,1-1 0,0 1 0,0 0 0,0 0 0,-5 6 0,3-3 18,2-1-1,-1 1 0,0 0 1,1 0-1,0 1 0,1-1 1,-1 1-1,1 0 0,1-1 1,-1 1-1,1 0 0,-1 12 0,3-17-28,-1 1-1,0-1 0,1 0 0,-1 0 0,1 0 1,0 1-1,-1-1 0,1 0 0,0 0 0,1 0 1,-1 0-1,0 0 0,0-1 0,1 1 0,-1 0 0,1-1 1,0 1-1,-1-1 0,1 1 0,0-1 0,0 0 1,0 0-1,0 1 0,0-1 0,0-1 0,0 1 1,0 0-1,0-1 0,3 1 0,12 4-304,0-2 0,1 0 0,17 0 0,7 3-620,-35-5 903,-1 0 1,1 1-1,-1 0 1,0 0-1,0 1 1,0-1-1,0 2 1,0-1-1,0 0 1,-1 1-1,0 0 1,0 0-1,6 7 1,-7-6 221,-1 0 1,0 0-1,0 0 1,0 1-1,-1 0 1,0-1-1,0 1 1,0 0-1,0 0 1,-1 0-1,0 0 1,-1 0-1,1 0 1,-2 9-1,1 1-47,-2 30 149,8-27-4137,-1-18-1589,1-1-3027</inkml:trace>
</inkml:ink>
</file>

<file path=ppt/ink/ink6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27.495"/>
    </inkml:context>
    <inkml:brush xml:id="br0">
      <inkml:brushProperty name="width" value="0.025" units="cm"/>
      <inkml:brushProperty name="height" value="0.025" units="cm"/>
      <inkml:brushProperty name="color" value="#E71224"/>
    </inkml:brush>
  </inkml:definitions>
  <inkml:trace contextRef="#ctx0" brushRef="#br0">1114 423 5573,'-2'-19'215,"0"0"-1,-2 0 0,0 0 0,-1 1 1,-1 0-1,0 0 0,-2 0 0,0 0 0,-1 1 1,-1 1-1,0 0 0,-1 0 0,-1 1 1,-16-17-1,18 22-4,-1 1-1,0-1 1,0 2 0,-1 0-1,0 0 1,0 1 0,-1 1-1,0 0 1,0 0 0,-25-5 0,25 8 333,0 1 1,0 0 0,0 1 0,0 1 0,0 0-1,0 1 1,-24 4 0,15 1-292,1 1 0,0 1-1,1 1 1,0 0 0,0 2 0,1 0 0,0 1 0,1 1-1,1 1 1,-24 23 0,1 4-36,2 1 1,1 1-1,-30 51 0,28-35 74,3 3-1,2 1 0,3 2 0,3 1 0,3 1 0,3 1 1,3 1-1,3 0 0,3 2 0,3 0 0,-2 122 0,13-158-235,1-1 0,2 1 0,1-1-1,2 0 1,1 0 0,2 0-1,14 32 1,-14-44-52,1 0 0,1-1-1,1 0 1,1 0 0,0-2-1,2 0 1,0 0 0,1-2-1,1 0 1,35 26 0,-25-25-10,-1-1 0,2-1-1,0-2 1,1-1 0,1-1 0,0-2 0,0-1 0,40 6 0,-30-9-8,1-2 1,0-2-1,-1-2 0,1-1 1,78-14-1,-57 1 204,0-3-1,0-3 1,-2-2-1,-1-3 1,-1-2 0,-1-3-1,-1-2 1,65-51-1,-52 30 511,-2-4-1,-3-3 1,-2-3 0,99-129-1,-129 147-355,-2-2 0,-1-1 0,-3-2 0,-2 0 0,-3-2 0,-1-1 0,-3 0 0,19-94 0,-32 115-255,-1-1 0,-2 1-1,-1-1 1,-2 1-1,-1 0 1,-1-1 0,-2 1-1,-1 0 1,-21-61-1,18 71-120,-1 0-1,-1 0 1,0 1-1,-2 1 0,-1 0 1,0 0-1,-1 2 1,-1 0-1,-1 1 0,0 0 1,-1 1-1,-1 1 1,-1 1-1,-22-12 0,12 11-413,-1 1-1,0 2 1,-1 1-1,0 2 1,-1 1-1,0 1 1,0 2-1,0 1 0,-1 2 1,0 1-1,1 2 1,-61 8-1,23 3-790,1 3 0,0 3-1,1 3 1,-125 56 0,70-13-827,22-2-2653</inkml:trace>
</inkml:ink>
</file>

<file path=ppt/ink/ink6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28.634"/>
    </inkml:context>
    <inkml:brush xml:id="br0">
      <inkml:brushProperty name="width" value="0.025" units="cm"/>
      <inkml:brushProperty name="height" value="0.025" units="cm"/>
      <inkml:brushProperty name="color" value="#E71224"/>
    </inkml:brush>
  </inkml:definitions>
  <inkml:trace contextRef="#ctx0" brushRef="#br0">1 343 18033,'0'0'5766,"41"-49"-4709,-10 13-193,1-3-479,1-4-321,-1 3-128,-4 7-385,-6 4-672,-1 7-1409,-6 4-257,-5 2-224,-7-2-2786</inkml:trace>
</inkml:ink>
</file>

<file path=ppt/ink/ink6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28.995"/>
    </inkml:context>
    <inkml:brush xml:id="br0">
      <inkml:brushProperty name="width" value="0.025" units="cm"/>
      <inkml:brushProperty name="height" value="0.025" units="cm"/>
      <inkml:brushProperty name="color" value="#E71224"/>
    </inkml:brush>
  </inkml:definitions>
  <inkml:trace contextRef="#ctx0" brushRef="#br0">0 258 14061,'0'0'6684,"9"0"-5905,1-1-657,0 0 1,1-1-1,-1 0 0,0 0 0,0-1 0,0-1 0,0 0 0,-1 0 0,0 0 0,18-13 1,97-74-5,-74 51-26,-17 13-97,-23 18-5,0 1 0,0 0 0,1 0 1,0 1-1,20-9 0,-31 16 8,1 0 0,-1 0 0,1 0 1,-1 1-1,0-1 0,1 0 0,-1 0 0,1 0 1,-1 0-1,0 1 0,1-1 0,-1 0 0,0 0 1,1 0-1,-1 1 0,0-1 0,1 0 1,-1 1-1,0-1 0,0 0 0,1 1 0,-1-1 1,0 0-1,0 1 0,0-1 0,1 1 0,-1-1 1,0 0-1,0 1 0,0-1 0,0 1 0,0-1 1,0 0-1,0 1 0,0-1 0,0 1 1,0-1-1,0 0 0,0 1 0,0-1 0,0 1 1,0-1-1,-1 0 0,1 1 0,-3 23 99,-10 26 597,-28 69 0,-5 12 37,34-85-631,-11 83-1,21-103-1562,1-1 0,2 40-1,6-33-3831</inkml:trace>
</inkml:ink>
</file>

<file path=ppt/ink/ink6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3.404"/>
    </inkml:context>
    <inkml:brush xml:id="br0">
      <inkml:brushProperty name="width" value="0.025" units="cm"/>
      <inkml:brushProperty name="height" value="0.025" units="cm"/>
    </inkml:brush>
  </inkml:definitions>
  <inkml:trace contextRef="#ctx0" brushRef="#br0">432 1 20179,'0'0'8178,"-7"10"-6987,-64 84 174,-90 94 1,-13 14-1070,155-184-2239,22-35-4248,13-20-1376,-8 19 5544,11-22-4981</inkml:trace>
</inkml:ink>
</file>

<file path=ppt/ink/ink6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3.731"/>
    </inkml:context>
    <inkml:brush xml:id="br0">
      <inkml:brushProperty name="width" value="0.025" units="cm"/>
      <inkml:brushProperty name="height" value="0.025" units="cm"/>
    </inkml:brush>
  </inkml:definitions>
  <inkml:trace contextRef="#ctx0" brushRef="#br0">0 50 2851,'0'0'11146,"10"-8"-6875,31-23-1602,-39 30-2423,-1 0 1,0 0-1,1 0 0,-1 0 1,1 0-1,-1 0 0,1 1 0,0-1 1,-1 0-1,1 1 0,0-1 0,-1 1 1,1 0-1,0 0 0,-1 0 1,1 0-1,0 0 0,2 0 0,-3 1-124,1-1-1,-1 1 1,0 0-1,0-1 0,0 1 1,0 0-1,0 0 1,0 0-1,0-1 0,0 1 1,0 0-1,-1 1 0,1-1 1,0 0-1,-1 0 1,1 0-1,0 0 0,0 3 1,1 4 102,0 1 0,0 0 0,-1 0 0,0 0 0,-1 11 0,1-10 100,0 83 570,-1-52-584,9 76 0,-7-104-477,1 0 0,1 0 0,0 0 0,0 0 1,1 0-1,1-1 0,0 0 0,1 0 0,13 18 0,-19-29-358,10 13-1683,-11-6-6494,-9-7 1912</inkml:trace>
</inkml:ink>
</file>

<file path=ppt/ink/ink6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4.073"/>
    </inkml:context>
    <inkml:brush xml:id="br0">
      <inkml:brushProperty name="width" value="0.025" units="cm"/>
      <inkml:brushProperty name="height" value="0.025" units="cm"/>
    </inkml:brush>
  </inkml:definitions>
  <inkml:trace contextRef="#ctx0" brushRef="#br0">61 200 11018,'0'0'8585,"-54"0"-5094,48 0 1442,7 0-3300,25-4-704,13-6 192,16-4-64,15-3-1057,9-3 0,2-2 0,0 5 0,-2 0 0,-7 2-1922,-8-2-2690,0-4-1794,-4-5-3748</inkml:trace>
</inkml:ink>
</file>

<file path=ppt/ink/ink6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4.432"/>
    </inkml:context>
    <inkml:brush xml:id="br0">
      <inkml:brushProperty name="width" value="0.025" units="cm"/>
      <inkml:brushProperty name="height" value="0.025" units="cm"/>
    </inkml:brush>
  </inkml:definitions>
  <inkml:trace contextRef="#ctx0" brushRef="#br0">81 93 19122,'0'0'7869,"-5"11"-6839,-10 27-694,1 0-1,2 2 0,1-1 1,2 1-1,-5 66 1,19-89-82,6-19 145,12-24 176,-13 8-532,-2 0 1,0-1-1,0 0 1,-2-1 0,-1 0-1,6-35 1,-5 3-573,-1-77 0,-25 185 684,19-52-75,0 0 0,1 0 0,-1 0 1,1 0-1,-1 0 0,1 0 1,1 0-1,-1 0 0,0 0 0,1 0 1,0-1-1,0 1 0,2 6 0,-1-8-39,0 0 0,-1-1 0,1 1 0,0-1-1,0 1 1,0-1 0,0 0 0,0 0 0,0 0 0,1 0-1,-1 0 1,0 0 0,1-1 0,-1 1 0,0-1-1,1 1 1,-1-1 0,1 0 0,-1 0 0,0 0 0,1 0-1,-1 0 1,4-2 0,5 1-41,-1-1 0,0 0 0,0 0 0,0-1 0,0-1 0,0 0 0,-1 0 0,16-9 0,4-6 0,34-30 0,-42 32 0,0 1 0,44-26 0,-62 60 0,-6 3 0,-1 0 0,0 1 0,-10 25 0,6-23 0,2-1 0,-6 38 0,11-48 0,0-1 0,0 0 0,2 1 0,-1-1 0,1 0 0,1 0 0,4 17 0,-3-22 0,0-1 0,0 0 0,0 1 0,0-1 0,1-1 0,0 1 0,0 0 0,1-1 0,0 0 0,0 0 0,0 0 0,0-1 0,1 0 0,7 5 0,11 4-1564,-7-7-2787,-4-5-5493</inkml:trace>
</inkml:ink>
</file>

<file path=ppt/ink/ink6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4.759"/>
    </inkml:context>
    <inkml:brush xml:id="br0">
      <inkml:brushProperty name="width" value="0.025" units="cm"/>
      <inkml:brushProperty name="height" value="0.025" units="cm"/>
    </inkml:brush>
  </inkml:definitions>
  <inkml:trace contextRef="#ctx0" brushRef="#br0">0 0 17745,'0'0'8360,"47"80"-6599,-42-38-736,-3 7-512,0-3-321,-1 2-128,3-3-64,-1-4-1057,0-5-1537,-3-4-513,0-11-160,0-8-1890,-9-8-5413</inkml:trace>
</inkml:ink>
</file>

<file path=ppt/ink/ink6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5.104"/>
    </inkml:context>
    <inkml:brush xml:id="br0">
      <inkml:brushProperty name="width" value="0.025" units="cm"/>
      <inkml:brushProperty name="height" value="0.025" units="cm"/>
    </inkml:brush>
  </inkml:definitions>
  <inkml:trace contextRef="#ctx0" brushRef="#br0">0 103 16656,'0'0'7655,"20"-58"-4772,24 50-1698,17-2-320,20 6-513,16 0-288,13 3-32,3-4-1826,2-8-5957</inkml:trace>
</inkml:ink>
</file>

<file path=ppt/ink/ink6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17.281"/>
    </inkml:context>
    <inkml:brush xml:id="br0">
      <inkml:brushProperty name="width" value="0.025" units="cm"/>
      <inkml:brushProperty name="height" value="0.025" units="cm"/>
    </inkml:brush>
  </inkml:definitions>
  <inkml:trace contextRef="#ctx0" brushRef="#br0">215 107 5958,'0'0'5274,"-10"0"-4313,-49-4 1381,-32-1 6329,89 6-8555,-1-1 0,1 0 1,-1 1-1,1 0 0,-1 0 0,1-1 0,-1 1 1,1 1-1,0-1 0,-1 0 0,1 1 1,0-1-1,0 1 0,0-1 0,0 1 0,0 0 1,1 0-1,-1 0 0,0 0 0,1 0 0,-1 1 1,1-1-1,0 0 0,0 0 0,0 1 1,0-1-1,0 1 0,1-1 0,-1 1 0,1 0 1,-1-1-1,1 1 0,0-1 0,0 1 0,0 0 1,1-1-1,-1 1 0,1 3 0,0-5-102,-1-1 1,1 1-1,0 0 0,0 0 0,-1 0 0,1 0 1,0 0-1,0-1 0,0 1 0,0 0 0,0-1 1,0 1-1,0-1 0,0 1 0,0-1 0,0 0 1,0 1-1,0-1 0,0 0 0,1 0 0,-1 1 1,0-1-1,0 0 0,0 0 0,0 0 0,1-1 1,-1 1-1,0 0 0,0 0 0,0-1 0,0 1 0,1-1 1,39-12 1038,23-26 555,-31 18-1309,0 1-1,1 2 1,1 1 0,72-23-1,-100 38-293,6-1 39,-1 0 0,0 0 0,1 1 0,19 0-1,-29 2-36,-1 0-1,1 0 1,0 0-1,-1 1 1,1-1-1,-1 1 1,1 0-1,-1 0 1,1 0-1,-1 0 1,1 0-1,-1 0 1,0 1-1,0-1 1,1 1-1,-1-1 1,0 1-1,0 0 1,-1 0-1,1 0 1,0 0-1,-1 0 1,1 0-1,-1 0 1,1 1-1,-1-1 0,1 4 1,-1-4-215,-12-3-16048</inkml:trace>
</inkml:ink>
</file>

<file path=ppt/ink/ink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6.362"/>
    </inkml:context>
    <inkml:brush xml:id="br0">
      <inkml:brushProperty name="width" value="0.025" units="cm"/>
      <inkml:brushProperty name="height" value="0.025" units="cm"/>
    </inkml:brush>
  </inkml:definitions>
  <inkml:trace contextRef="#ctx0" brushRef="#br0">1 19 17200,'0'0'6022,"-1"14"-5221,1 105 948,5 1-1,5-1 1,6-1 0,34 135 0,-44-240-1749,-2-13 0,2-29 0,-2-47 0,-3 38 0,4-74 0,-4 103 0,1-1 0,0 1 0,0-1 0,1 1 0,0 0 0,0 0 0,1 0 0,10-16 0,-11 22-24,0 0 1,0 0-1,0 0 0,0 0 0,1 0 1,0 1-1,-1 0 0,1-1 0,0 1 1,0 1-1,0-1 0,0 0 0,8-1 1,-11 3 14,0 0 0,1-1 0,-1 1 0,1 0 0,-1 0-1,0-1 1,1 1 0,-1 0 0,1 1 0,-1-1 0,1 0 0,-1 0 0,0 0 0,1 1 0,-1-1 0,1 1 0,-1-1 0,0 1 0,1 0 0,-1 0 0,0-1 0,0 1 0,0 0 0,0 0 0,0 0 0,0 0 0,0 0 0,0 0 0,0 0 0,0 1 0,0-1 0,-1 0 0,1 0 0,0 1 0,-1-1 0,1 0 0,-1 1 0,0-1-1,1 1 1,-1-1 0,0 1 0,0 1 0,-3 39-5,3-41 37,0 0 0,0 1-1,-1-1 1,1 0 0,-1 0 0,1 1 0,-1-1 0,1 0-1,-1 0 1,0 0 0,1 0 0,-1 0 0,0 0 0,0 0 0,0 0-1,0 0 1,0 0 0,0 0 0,0-1 0,0 1 0,0 0 0,0-1-1,0 1 1,0-1 0,-1 1 0,1-1 0,0 1 0,0-1 0,-1 0-1,0 0 1,0-3-20,0-1-1,0 0 0,1 0 1,-1 0-1,1 0 0,0 0 1,0 0-1,1 0 0,-1-1 1,1 1-1,0-7 0,-1 4-3,-9-135 1,12 142-139,0 0-1,0 0 1,0 1-1,0-1 1,0 1-1,-1 0 1,1 0-1,0-1 1,0 1-1,-1 0 1,1 0-1,0 1 1,1 0-1,-3-2 118,8 5-1233,0-1-1,0 0 1,1-1 0,-1 0 0,1 0 0,0-1 0,0 0-1,0 0 1,0-1 0,15 0 0,-19-1 705,0 0-1,1-1 1,-1 1 0,0-1 0,0 0 0,0-1-1,0 1 1,0-1 0,0 0 0,0 0 0,5-4-1,-7 5 652,-1-1 1,0 0-1,1 0 0,-1 0 0,0 0 0,0-1 0,-1 1 0,1 0 0,0-1 0,-1 1 0,0-1 0,3-5 0,-4 7 248,1 0-1,-1-1 1,1 1-1,-1 0 1,0 0-1,1 0 1,-1-1-1,0 1 1,0 0-1,0 0 0,0-1 1,0 1-1,0 0 1,0 0-1,0-1 1,-1 1-1,1 0 1,-1 0-1,0-2 1,1 2-154,-1 1 1,1-1 0,-1 1-1,0-1 1,1 1 0,-1-1 0,0 1-1,1 0 1,-1-1 0,0 1-1,0 0 1,1 0 0,-1-1-1,0 1 1,0 0 0,1 0-1,-1 0 1,0 0 0,0 0 0,1 0-1,-1 0 1,-1 0 0,-1 1-9,0 0 0,0-1 0,0 1 0,0 0-1,0 1 1,0-1 0,1 0 0,-1 1 0,1-1 0,-1 1 0,1 0 0,-1 0 0,1 0 0,-3 3 0,0 4 52,0-1 0,0 1 0,1-1 0,0 1 0,1 0 0,0 1 0,0-1 0,1 0 0,0 1 0,1 0 0,0-1 0,0 15 0,1-22-229,0-1 0,0 0 0,0 0 0,1 0 0,-1 0 0,0 1 0,0-1 0,1 0 0,-1 0 0,0 0 0,1 0 0,-1 0 0,1 0 0,0 0 0,-1 0 0,1 0 0,0 0 0,0 0 0,-1-1-1,1 1 1,0 0 0,0 0 0,0-1 0,0 1 0,0 0 0,1 0 0,1-1 6,-1 1 0,1-1 0,-1 1 1,1-1-1,-1 0 0,1 0 0,-1 0 0,1 0 0,-1-1 0,0 1 0,6-2 0,-1 0-36,-1 0-1,1-1 1,0 0-1,-1 0 1,1-1-1,-1 0 1,0 0-1,5-5 1,-1 0-141,-2-1 0,1 0 0,-1 0 0,-1 0 0,0-1 0,0 0 0,-1-1 0,-1 1 1,1-1-1,-2 0 0,0-1 0,-1 1 0,4-26 0,-23 120 305,16-79-131,0-1 1,0 0-1,0 0 0,1 1 0,-1-1 1,0 0-1,1 0 0,-1 0 0,1 0 0,0 1 1,0-1-1,0 0 0,0 0 0,0 0 1,0-1-1,0 1 0,2 2 0,-1-3-13,-1-1-1,0 1 0,1-1 1,-1 1-1,0-1 0,1 1 1,-1-1-1,1 0 0,-1 0 1,1 0-1,-1 0 0,1 0 1,-1 0-1,1 0 0,-1 0 1,1-1-1,-1 1 0,1 0 1,-1-1-1,0 1 0,1-1 1,-1 0-1,0 1 0,1-1 1,-1 0-1,0 0 0,0 0 1,2-2-1,6-4-147,-1 0 0,-1-1 0,1 0 1,-1-1-1,-1 0 0,1 0 0,-1 0 0,-1-1 0,0 0 1,0 0-1,-1 0 0,3-11 0,-12 45 366,1 1 0,1 0 0,2 0 0,0 0 0,3 27 0,1-39-188,0-1 0,1 1 1,0-1-1,0 0 0,2 0 0,-1-1 0,2 0 0,8 13 1,-5-8-97,-1 1 1,0 0 0,6 18 0,-13-30 90,-1 1-1,1 0 1,-1 0 0,0-1 0,-1 1 0,1 0-1,-1 0 1,0 0 0,-1 0 0,1-1-1,-1 1 1,0 0 0,-4 11 0,3-13 91,-1 0 0,1 1 0,-1-1 0,1 0-1,-1 0 1,0-1 0,-1 1 0,1-1 0,-1 1 0,1-1 0,-1 0 0,0-1 0,0 1 0,-8 3 0,11-5-93,-1 0-1,1 0 1,-1-1 0,0 1-1,1-1 1,-1 1 0,0-1-1,1 0 1,-1 0 0,0 0-1,1 0 1,-1 0 0,0 0-1,1 0 1,-1 0 0,0-1-1,1 1 1,-1 0 0,0-1 0,1 0-1,-1 1 1,1-1 0,-1 0-1,1 0 1,-1 0 0,1 0-1,0 0 1,-1 0 0,1 0-1,0 0 1,0-1 0,0 1-1,0 0 1,0-1 0,0 1 0,0-1-1,1 1 1,-1-1 0,0 1-1,1-1 1,-1 0 0,1 1-1,0-1 1,-1-1 0,-2-11-152,1 1 0,1-1 0,0 0 0,1 0 0,0 1 0,1-1 1,0 0-1,2 1 0,-1-1 0,1 1 0,1 0 0,11-24 0,7-11-100,58-91 0,-53 95 265,11-13 131,23-40 441,-56 87-560,0 0 0,0 0 0,-1-1 0,0 0-1,-1 1 1,0-1 0,1-15 0,-4 25-40,0 1 0,0 0 0,0-1 0,0 1 0,0-1 0,0 1 0,0 0 0,0-1 0,0 1 0,-1 0 0,1-1 0,0 1 0,0 0 0,0-1 0,-1 1 0,1 0-1,0-1 1,0 1 0,-1 0 0,1 0 0,0-1 0,-1 1 0,1 0 0,0 0 0,-1 0 0,1-1 0,0 1 0,-1 0 0,1 0 0,0 0 0,-1 0 0,1 0 0,-1 0 0,1 0 0,0 0 0,-1 0 0,1 0 0,-1 0 0,1 0 0,0 0 0,-1 0-1,1 0 1,0 0 0,-1 0 0,1 0 0,-1 0 0,1 1 0,0-1 0,-1 0 0,1 0 0,0 0 0,0 1 0,-1-1 0,1 0 0,-22 13 125,13-4-18,0 1 0,2 0 1,-1 0-1,1 1 0,0 0 0,1 0 0,1 1 0,0 0 0,0 0 0,1 0 0,0 0 0,1 0 0,1 1 0,0 0 0,1-1 0,0 1 1,1 13-1,0-24-98,1 0 1,-1 1-1,0-1 1,1 0 0,0 0-1,0 0 1,-1 0-1,1 0 1,0 0 0,1 0-1,-1 0 1,0 0-1,0 0 1,1-1-1,-1 1 1,1-1 0,0 1-1,-1-1 1,4 3-1,0-2 16,-1 1-1,1-1 1,0 0 0,0-1-1,0 1 1,0-1-1,0 0 1,7 1-1,3-2-252,-1 1-1,1-2 1,-1 0-1,0 0 1,23-7 0,-26 5-941,-1 0 1,1-1 0,-1-1 0,0 0 0,16-10-1,8-11-6056</inkml:trace>
</inkml:ink>
</file>

<file path=ppt/ink/ink6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17.608"/>
    </inkml:context>
    <inkml:brush xml:id="br0">
      <inkml:brushProperty name="width" value="0.025" units="cm"/>
      <inkml:brushProperty name="height" value="0.025" units="cm"/>
    </inkml:brush>
  </inkml:definitions>
  <inkml:trace contextRef="#ctx0" brushRef="#br0">1 0 5958,'0'0'-1698</inkml:trace>
</inkml:ink>
</file>

<file path=ppt/ink/ink6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18.075"/>
    </inkml:context>
    <inkml:brush xml:id="br0">
      <inkml:brushProperty name="width" value="0.025" units="cm"/>
      <inkml:brushProperty name="height" value="0.025" units="cm"/>
    </inkml:brush>
  </inkml:definitions>
  <inkml:trace contextRef="#ctx0" brushRef="#br0">52 92 7399,'0'0'16042,"-8"-6"-13528,-36-22 1490,108-2-1196,-51 25-2808,0 0 0,0 1 0,1 0 0,-1 1 0,1 0 0,0 1 0,0 1 0,0 0 0,0 1 0,0 1 0,0 0 0,0 1 0,-1 0 0,1 1 0,0 0 0,-1 2 0,23 9 0,-23-8 0,2 1 0,-1 0 0,0 1 0,-1 0 0,1 1 0,12 12 0,-23-18 0,0 0 0,0 0 0,-1 1 0,1-1 0,-1 1 0,1-1 0,-1 1 0,0 0 0,-1 0 0,1 0 0,-1 0 0,1 0 0,-1 0 0,-1 1 0,1-1 0,0 0 0,-1 0 0,0 1 0,0-1 0,0 0 0,-1 1 0,1-1 0,-3 8 0,-2 1 0,0-1 0,0 1 0,-1-1 0,-1 0 0,0-1 0,0 0 0,-1 0 0,-11 11 0,-80 77 0,92-93 0,5-4 0,-51 42 0,49-42 0,0 1 0,0-1 0,0 0 0,0 0 0,0 0 0,-1-1 0,1 1 0,0-1 0,-1 0 0,1 0 0,-1-1 0,-7 1 0,11-1-14,1-1-1,-1 1 1,0 0 0,1 0-1,-1-1 1,1 1-1,-1 0 1,1-1 0,-1 1-1,1 0 1,0-1 0,-1 1-1,1-1 1,-1 1 0,1-1-1,0 1 1,-1-1 0,1 1-1,0-1 1,0 1-1,-1-1 1,1 1 0,0-1-1,0 1 1,0-1 0,0 0-1,0 1 1,0-1 0,0 1-1,0-1 1,0 0-1,0 1 1,0-1 0,0 1-1,0-1 1,0 0 0,0 1-1,1-1 1,-1 1 0,0-1-1,0 1 1,1-1-1,-1 1 1,0-1 0,1 0-1,12-25-4048,-1 8-4826</inkml:trace>
</inkml:ink>
</file>

<file path=ppt/ink/ink6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28.477"/>
    </inkml:context>
    <inkml:brush xml:id="br0">
      <inkml:brushProperty name="width" value="0.025" units="cm"/>
      <inkml:brushProperty name="height" value="0.025" units="cm"/>
    </inkml:brush>
  </inkml:definitions>
  <inkml:trace contextRef="#ctx0" brushRef="#br0">716 102 8552,'0'0'3054,"-11"-9"-1181,-3-2-1529,-1 0 0,0 1 0,0 1 0,-1 1-1,0 0 1,0 1 0,-1 0 0,0 1 0,-20-3-1,22 6-173,-2 1 0,1 1-1,0 1 1,0 0 0,0 1-1,-31 6 1,37-5-110,0 1 1,0 1-1,0 0 0,1 1 0,-1-1 1,1 2-1,0-1 0,1 1 1,-1 1-1,1-1 0,-13 16 0,2 1 52,0 1-1,2 1 0,1 1 0,1 0 0,-23 55 0,11-8 4,-20 83 0,28-80-153,3 0 0,4 1 0,3 0-1,3 1 1,8 131 0,-1-195 3,1 1 1,0-1-1,1 0 1,1 0-1,0 0 1,1 0-1,0-1 1,2 1-1,-1-1 1,1-1-1,1 1 1,0-1-1,1-1 1,0 0-1,16 15 1,-12-15 31,0-2 0,1 1 0,0-1 0,0-1 0,1-1 0,0 0 0,0-1 1,1 0-1,0-1 0,-1-1 0,2-1 0,-1 0 0,23 1 0,-8-3 114,0-1-1,0-1 0,0-1 0,0-2 1,0-2-1,-1 0 0,57-21 1,-46 10 203,-2-2 1,0-1 0,-1-2-1,-1-2 1,37-30 0,-37 24-1,-2-2 0,-1-1 0,-2-2 0,-1-1 0,-1-1 0,-3-1-1,41-75 1,-53 83-119,-1 0 0,-2 0 0,-1-1 0,-2-1 0,-1 0 0,-1 0-1,-1-1 1,-2 1 0,-2-1 0,-1 0 0,-1 0 0,-5-34 0,2 50-168,0 0 1,-2 0-1,1 0 1,-2 0 0,0 1-1,-1 0 1,-1 0-1,-1 0 1,0 1 0,0 1-1,-2-1 1,0 2 0,0-1-1,-2 2 1,1-1-1,-22-14 1,14 13-181,0 1 0,-2 1 0,1 1 0,-1 1 0,-1 1 0,0 1 0,0 1 0,-1 1 0,0 1 0,0 1 0,-34-2 0,9 5-966,0 2 0,-93 14-1,-93 35-5649,140-28 384</inkml:trace>
</inkml:ink>
</file>

<file path=ppt/ink/ink6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28.470"/>
    </inkml:context>
    <inkml:brush xml:id="br0">
      <inkml:brushProperty name="width" value="0.025" units="cm"/>
      <inkml:brushProperty name="height" value="0.025" units="cm"/>
    </inkml:brush>
  </inkml:definitions>
  <inkml:trace contextRef="#ctx0" brushRef="#br0">1 8 13741,'0'0'16939,"13"0"-15738,269-4 766,-159 1-4086,-28 2-7418,-127 1 3883,-9 0-1467</inkml:trace>
</inkml:ink>
</file>

<file path=ppt/ink/ink6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28.799"/>
    </inkml:context>
    <inkml:brush xml:id="br0">
      <inkml:brushProperty name="width" value="0.025" units="cm"/>
      <inkml:brushProperty name="height" value="0.025" units="cm"/>
    </inkml:brush>
  </inkml:definitions>
  <inkml:trace contextRef="#ctx0" brushRef="#br0">64 0 12236,'0'0'2434,"-10"5"363,-29 15-26,25-9 1115,19-6-1146,22-2-373,-26-4-2338,282-14 4429,-140 4-6171,1 7-5709,-112 3 1801,-4-5-1810</inkml:trace>
</inkml:ink>
</file>

<file path=ppt/ink/ink6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29.153"/>
    </inkml:context>
    <inkml:brush xml:id="br0">
      <inkml:brushProperty name="width" value="0.025" units="cm"/>
      <inkml:brushProperty name="height" value="0.025" units="cm"/>
    </inkml:brush>
  </inkml:definitions>
  <inkml:trace contextRef="#ctx0" brushRef="#br0">86 35 11179,'0'0'13308,"10"-5"-11044,3-1-1674,-1 1 0,2 1 0,-1 1 0,0-1 0,19-1 0,-27 4-477,0 1-1,0-1 1,0 1-1,0 0 1,0 0 0,0 0-1,1 1 1,-1-1-1,0 1 1,-1 1-1,1-1 1,0 1-1,0-1 1,-1 1-1,1 1 1,-1-1-1,1 1 1,-1 0-1,0 0 1,0 0-1,4 4 1,-7-5-113,1 1 0,-1-1 0,0 1 0,0 0 0,0-1 0,0 1 0,0 0 0,0 0 0,-1 0 0,0-1 0,1 1 0,-1 0 0,0 0 0,0 0 0,-1 0 0,1 0 0,0-1 0,-1 1 0,0 0 0,0 0 0,0-1 0,0 1 0,0 0 0,0-1 0,-3 3 0,-2 6 0,-1 0 0,-1-1 0,0 0 0,-11 11 0,-93 91-2374,-8-10-5614,100-87-6345</inkml:trace>
</inkml:ink>
</file>

<file path=ppt/ink/ink6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1.045"/>
    </inkml:context>
    <inkml:brush xml:id="br0">
      <inkml:brushProperty name="width" value="0.025" units="cm"/>
      <inkml:brushProperty name="height" value="0.025" units="cm"/>
    </inkml:brush>
  </inkml:definitions>
  <inkml:trace contextRef="#ctx0" brushRef="#br0">36 56 8360,'0'0'11098,"8"-8"-7035,0-3-3275,-5 7-342,0 0 1,0 0-1,0 1 0,1-1 0,-1 1 1,1 0-1,0 0 0,6-4 0,-10 7-375,0-1 0,1 1 0,-1 0 0,0 0 0,0 0 0,1 0 0,-1 0-1,0 0 1,0 0 0,1 0 0,-1-1 0,0 1 0,0 0 0,1 0-1,-1 0 1,0 0 0,1 0 0,-1 1 0,0-1 0,0 0 0,1 0-1,-1 0 1,0 0 0,0 0 0,1 0 0,-1 0 0,0 0 0,0 1 0,1-1-1,-1 0 1,0 0 0,0 0 0,0 0 0,1 1 0,-1-1 0,0 0-1,0 0 1,0 0 0,0 1 0,1-1 0,-1 0 0,0 0 0,0 1 0,0-1-1,0 1 1,4 20 661,-7 26-688,0-31-10,-2-1 0,0 1 0,-1-1 0,0 0 1,-1 0-1,-10 15 0,9-18-13,1 1-1,1 0 1,0 0 0,0 1 0,1-1 0,1 1 0,-5 28 0,10-41-21,-1 1 0,0-1 0,0 0 0,1 0 0,-1 0 0,1 0 0,-1 0 0,1 0 0,0 0 0,-1 0 0,1 0 0,0 0 0,0 0 0,-1 0 0,1 0 0,0 0 0,0-1 0,0 1 0,0 0 0,0-1 0,0 1 0,0-1 0,0 1 0,1-1 0,-1 1 0,0-1 0,0 0 0,0 1 0,0-1 0,1 0 0,-1 0 0,0 0 0,0 0 0,2 0 0,54-1 0,-47 0 0,68-12-1958,-49 5-1876,54-25 1,-39 12-4735</inkml:trace>
</inkml:ink>
</file>

<file path=ppt/ink/ink6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1.562"/>
    </inkml:context>
    <inkml:brush xml:id="br0">
      <inkml:brushProperty name="width" value="0.025" units="cm"/>
      <inkml:brushProperty name="height" value="0.025" units="cm"/>
    </inkml:brush>
  </inkml:definitions>
  <inkml:trace contextRef="#ctx0" brushRef="#br0">64 15 11371,'0'0'14168,"-3"12"-12727,-53 242 1255,51-227-1505,5-25-652,13-14 358,-3-1-941,0-1 0,-1 0 0,0-1 1,-2 0-1,1 0 0,-2 0 1,0-1-1,-1 0 0,-1 0 0,0-1 1,-1 1-1,-1-1 0,0 0 1,-2 0-1,-1-29 0,1 47 48,0-1 0,0 0-1,-1 1 1,1-1 0,0 0-1,0 1 1,0-1 0,0 0 0,0 0-1,-1 1 1,1-1 0,0 0-1,0 0 1,0 0 0,-1 1 0,1-1-1,0 0 1,0 0 0,-1 0-1,1 1 1,0-1 0,-1 0 0,1 0-1,0 0 1,0 0 0,-1 0-1,1 0 1,0 0 0,-1 0-1,1 0 1,0 0 0,-1 0 0,1 0-1,0 0 1,-1 0 0,1 0-1,0 0 1,0 0 0,-1 0 0,1 0-1,0 0 1,-1-1 0,1 1-1,0 0 1,0 0 0,-1 0 0,1-1-1,0 1 1,0 0 0,-1 0-1,1 0 1,0-1 0,0 1 0,0 0-1,0 0 1,-1-1 0,1 1-1,0 0 1,0-1 0,0 1-1,0 0 1,0-1 0,0 1 0,-12 23 52,11-19-27,0 0 0,0 0 0,0 0 0,1 0 0,-1 0 0,1 1-1,0-1 1,0 0 0,1 0 0,-1 0 0,1 0 0,0 0 0,0 0 0,1 0 0,1 4 0,-1-5-11,0-1 1,0 0-1,0 0 1,0 0-1,1 0 1,-1 0-1,0-1 1,1 1-1,0-1 1,-1 1-1,1-1 1,0 0-1,0 0 1,0 0-1,-1 0 1,1-1-1,0 1 1,0-1-1,0 0 1,0 0-1,4 0 1,3 0-19,0 0 0,0-1 0,0 0 0,0 0 0,0-1 0,-1-1 0,1 0 0,-1 0 0,1 0 0,-1-1 0,0-1 0,9-5 0,-6 1 0,-1 0 0,1-1 0,-2 0 0,1 0 0,-1-1 0,-1 0 0,13-21 0,-62 125 0,36-83-100,0-1 0,1 1 0,1 0 0,-1-1 0,2 1 0,-1 0 0,1 0 0,1 1 0,1 17 0,0-24-51,0-1-1,0 1 1,0-1-1,0 1 1,0-1-1,1 0 0,0 1 1,0-1-1,0 0 1,0 0-1,0 0 1,0 0-1,1-1 0,0 1 1,-1-1-1,1 1 1,0-1-1,0 0 1,0 0-1,0 0 1,1-1-1,-1 1 0,0-1 1,1 1-1,-1-1 1,1-1-1,0 1 1,-1 0-1,7 0 0,28 0-8875</inkml:trace>
</inkml:ink>
</file>

<file path=ppt/ink/ink6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2.687"/>
    </inkml:context>
    <inkml:brush xml:id="br0">
      <inkml:brushProperty name="width" value="0.025" units="cm"/>
      <inkml:brushProperty name="height" value="0.025" units="cm"/>
    </inkml:brush>
  </inkml:definitions>
  <inkml:trace contextRef="#ctx0" brushRef="#br0">1 16 18129,'0'0'9278,"2"13"-8301,2 36-293,-3-27-329,0-1 0,2 1 0,0 0 0,1-1 0,12 33 0,-16-53-334,1 0 0,0 0 0,0 1 0,0-1 0,0 0 0,0 0 0,0 0 0,0 0 0,0 0 0,0 0 1,0 0-1,1-1 0,-1 1 0,0 0 0,0-1 0,1 1 0,-1-1 0,1 1 0,-1-1 0,1 1 0,-1-1 1,0 0-1,1 0 0,-1 0 0,1 0 0,-1 0 0,1 0 0,-1 0 0,1-1 0,-1 1 0,1 0 1,-1-1-1,0 1 0,1-1 0,-1 0 0,0 1 0,1-1 0,-1 0 0,0 0 0,2-1 0,4-3 80,-1 1 0,0-1-1,0 0 1,0 0 0,-1-1-1,7-7 1,-6 3-101,0 0 0,0-1 0,-1 1 0,0-1 0,-1 0 0,0 0 0,0-1 0,-2 1 0,1-1 0,0-15 0,-4 21 0,-3 12 0,-3 12 0,7-17 0,-1 4 0,0 1 0,1 0 0,-1 0 0,1 0 0,1 11 0,-1-16 0,1 1 0,-1-1 0,0 0 0,1 1 0,-1-1 0,1 0 0,0 1 0,0-1 0,-1 0 0,1 0 0,0 0 0,0 0 0,0 0 0,0 0 0,0 0 0,0 0 0,0 0 0,0 0 0,1 0 0,-1-1 0,0 1 0,0-1 0,1 1 0,-1-1 0,0 1 0,1-1 0,-1 0 0,1 1 0,-1-1 0,2 0 0,12 1 0,0-1 0,0 0 0,0-2 0,0 1 0,0-2 0,0 0 0,0-1 0,23-9 0,-29 10 0,-1 0 0,1-1 0,-1 0 0,0-1 0,-1 0 0,1 0 0,-1-1 0,0 0 0,0 0 0,-1 0 0,1-1 0,-2 0 0,1 0 0,-1-1 0,8-12 0,-8-7 0,-5 27 0,0-1 0,0 1 0,0 0 0,-1-1 0,1 1 0,0 0 0,0-1 0,0 1 0,-1 0 0,1-1 0,0 1 0,0 0 0,-1-1 0,1 1 0,0 0 0,-1-1 0,1 1 0,0 0 0,-1 0 0,1 0 0,-1-1 0,1 1 0,0 0 0,-1 0 0,1 0 0,-1 0 0,1 0 0,0 0 0,-1 0 0,1 0 0,-1 0 0,1 0 0,-4 0 0,1 1 0,0 0 0,0 0 0,0 0 0,0 0 0,0 1 0,0-1 0,0 1 0,0 0 0,1 0 0,-5 3 0,-2 2 0,0 0 0,1 1 0,-1 0 0,2 0 0,-1 1 0,1 0 0,1 0 0,0 1 0,0 0 0,0 0 0,-3 11 0,9-20 0,0 0 0,0-1 0,0 1 0,-1 0 0,2 0 0,-1 0 0,0 0 0,0 0 0,0 0 0,0 0 0,1 0 0,-1 0 0,0-1 0,1 1 0,-1 0 0,0 0 0,1 0 0,-1-1 0,1 1 0,0 0 0,-1 0 0,1-1 0,0 1 0,-1-1 0,1 1 0,0 0 0,0-1 0,-1 1 0,1-1 0,0 0 0,0 1 0,0-1 0,0 0 0,-1 1 0,1-1 0,0 0 0,0 0 0,0 0 0,1 0 0,45 3 0,-37-3 0,57-2 0,-47 0 0,0 0 0,1 2 0,-1 1 0,0 0 0,0 2 0,0 0 0,27 8 0,-29 4 0,-18-15 0,1 1 0,-1-1 0,0 1 0,1-1 0,-1 1 0,0-1 0,1 1 0,-1-1 0,0 1 0,0-1 0,1 1 0,-1 0 0,0-1 0,0 1 0,0 0 0,0-1 0,0 1 0,0-1 0,0 1 0,0 0 0,0-1 0,0 1 0,0 0 0,-1-1 0,1 1 0,0-1 0,0 1 0,0 0 0,-1-1 0,1 1 0,0-1 0,-1 1 0,-5-39 0,7-52 0,-1 89-81,1 0 0,0 0-1,0-1 1,-1 1 0,1 0 0,0 0-1,0 1 1,0-1 0,0 0 0,0 0-1,0 0 1,1 1 0,-1-1 0,0 0-1,0 1 1,0-1 0,1 1 0,-1-1-1,0 1 1,0 0 0,1 0 0,-1-1-1,0 1 1,1 0 0,-1 0 0,0 0-1,2 1 1,50 0-5155,-38-1 2759,18 1-5792</inkml:trace>
</inkml:ink>
</file>

<file path=ppt/ink/ink6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3.110"/>
    </inkml:context>
    <inkml:brush xml:id="br0">
      <inkml:brushProperty name="width" value="0.025" units="cm"/>
      <inkml:brushProperty name="height" value="0.025" units="cm"/>
    </inkml:brush>
  </inkml:definitions>
  <inkml:trace contextRef="#ctx0" brushRef="#br0">159 28 13453,'0'0'13388,"-11"-5"-9886,0 1-3118,0 0-1,-1 0 0,1 1 1,-19-2-1,27 4-369,1 1 1,-1-1-1,1 1 1,-1 0-1,0 0 1,1 0-1,-1 0 1,1 1-1,-1-1 1,1 0-1,-1 1 1,1 0-1,0 0 1,-1 0-1,1 0 1,0 0-1,-1 0 1,1 0-1,0 1 1,0-1-1,0 1 1,0 0-1,0-1 1,1 1-1,-1 0 1,0 0-1,1 0 1,-1 0-1,1 0 1,0 1-1,0-1 1,0 0-1,0 1 1,-1 2-1,2-4-13,0 0 0,0 0-1,0 0 1,0 0 0,0 0 0,0 0-1,0 0 1,1 0 0,-1 0 0,0 0-1,1 0 1,-1 0 0,0 0 0,1 0-1,-1 0 1,1 0 0,0 0 0,-1-1-1,1 1 1,0 0 0,-1 0 0,1-1 0,0 1-1,0-1 1,-1 1 0,1 0 0,0-1-1,0 1 1,0-1 0,0 0 0,0 1-1,0-1 1,0 0 0,0 0 0,0 1-1,2-1 1,47 5-54,-35-4-45,26 3-846,-26-4 446,1 2-1,-1 0 1,0 0 0,0 2-1,17 5 1,-32-9 504,1 0 0,0 0 0,-1 0 0,1 1 0,0-1 0,-1 0 0,1 1 0,0-1 0,-1 0 0,1 1 0,-1-1 0,1 1 0,0-1 0,-1 1 0,1-1 0,-1 1 0,0-1 0,1 1 0,-1 0 0,1-1 0,-1 1 0,0 0 0,1-1 0,-1 1 0,0 0 0,0-1 0,0 1 0,1 0 0,-1-1 0,0 2 0,-14 18 1012,-35 11 950,47-30-1932,-17 10 245,8-4-200,0-1 0,-1 0 1,1-1-1,-1 0 0,-1-1 0,-14 3 0,26-7-99,1 0 0,0 0 0,0 0-1,-1-1 1,1 1 0,0 0 0,0 0 0,0 0 0,-1-1 0,1 1 0,0 0-1,0-1 1,0 1 0,0 0 0,0 0 0,-1-1 0,1 1 0,0 0-1,0-1 1,0 1 0,0 0 0,0 0 0,0-1 0,0 1 0,0 0 0,0-1-1,0 1 1,0 0 0,0-1 0,1 1 0,-1 0 0,0 0 0,0-1-1,0 1 1,0 0 0,0-1 0,0 1 0,1 0 0,-1 0 0,0 0-1,0-1 1,0 1 0,1 0 0,-1 0 0,0 0 0,0-1 0,1 1 0,-1 0-1,0 0 1,1 0 0,11-17-3077,13-5-2921,4-2-3679</inkml:trace>
</inkml:ink>
</file>

<file path=ppt/ink/ink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6.830"/>
    </inkml:context>
    <inkml:brush xml:id="br0">
      <inkml:brushProperty name="width" value="0.025" units="cm"/>
      <inkml:brushProperty name="height" value="0.025" units="cm"/>
    </inkml:brush>
  </inkml:definitions>
  <inkml:trace contextRef="#ctx0" brushRef="#br0">27 1 21588,'-12'16'3524,"2"3"-2659,6 8-417,4 5 64,8 11-383,13 4-65,8 8-64,4 1-417,4-1-992,-1-1-1121,-1 1-2147,-3-5-7494</inkml:trace>
</inkml:ink>
</file>

<file path=ppt/ink/ink6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3.581"/>
    </inkml:context>
    <inkml:brush xml:id="br0">
      <inkml:brushProperty name="width" value="0.025" units="cm"/>
      <inkml:brushProperty name="height" value="0.025" units="cm"/>
    </inkml:brush>
  </inkml:definitions>
  <inkml:trace contextRef="#ctx0" brushRef="#br0">151 192 21460,'-9'4'2365,"-11"6"-544,1 2-1,-33 24 0,46-31-1452,1 0-1,-1 1 0,1-1 1,0 1-1,0 0 0,-4 9 0,7-13-329,1 1 0,0-1 0,0 1 0,0 0-1,0-1 1,0 1 0,0 0 0,1-1-1,0 1 1,-1 0 0,1 0 0,0 0 0,0-1-1,1 1 1,-1 0 0,0 0 0,2 5-1,0-7-38,-1 1 0,0 0-1,0-1 1,1 1-1,-1-1 1,1 0-1,-1 0 1,1 1-1,-1-1 1,1 0-1,0 0 1,0 0 0,-1 0-1,1-1 1,0 1-1,0-1 1,0 1-1,0-1 1,0 1-1,0-1 1,0 0-1,0 0 1,2 0 0,49-2-301,-44 0 279,-1-1-1,1 0 1,-1 0 0,0 0-1,0-1 1,0-1-1,-1 1 1,1-1 0,-1 0-1,0-1 1,0 1-1,-1-2 1,0 1 0,0-1-1,0 1 1,-1-2 0,0 1-1,4-9 1,0 1 42,-1-1 1,0 0 0,-2 0 0,0-1-1,0 0 1,-2 0 0,0 0-1,2-20 1,-6 33-12,1-1 0,-1 1 0,0 0 0,0 0 0,0 0 1,-1-1-1,1 1 0,-1 0 0,0 0 0,0 0 0,-1 0 0,1 0 0,-1 0 0,0 0 0,0 1 0,0-1 0,0 0 0,-1 1 0,1 0 0,-1 0 0,-4-4 0,4 5 0,0 0-1,-1 1 1,1-1-1,0 1 1,-1 0-1,0 0 0,1 0 1,-1 1-1,1-1 1,-1 1-1,0 0 1,1 0-1,-1 0 0,0 0 1,1 0-1,-1 1 1,0 0-1,1 0 1,-1 0-1,1 0 1,-1 1-1,1-1 0,0 1 1,-6 4-1,2-3 16,0 2-1,1-1 0,-1 1 1,1 0-1,0 0 0,1 0 1,0 1-1,-1 0 1,2 0-1,-1 0 0,1 1 1,0-1-1,0 1 0,1 0 1,0 0-1,0 1 1,0-1-1,1 1 0,0-1 1,0 9-1,2-14-22,0 1 0,1-1 0,-1 0 0,1 0 0,-1 0 0,1 0 0,0 0 0,0 0 0,0-1 0,0 1 0,0 0 0,0 0 0,0-1 0,1 1 0,-1 0 0,1-1 0,-1 0 0,1 1 0,0-1 0,-1 0 0,1 0 0,0 0 0,0 0 0,0 0 0,0 0 0,0 0 0,0-1 0,4 2 0,8 2 0,1-1 0,30 3 0,-31-4 0,13 1-33,-15-3-15,0 2 0,-1-1 0,1 2 1,17 4-1,-27-6 48,1 0 0,-1 0 0,0 0 0,0 0 0,0 0 0,0 1 0,0-1 0,0 1 0,0-1 0,-1 1 0,1-1 0,0 1 0,-1 0 0,1 0 0,-1 0 0,0 0 0,0 0 0,0 0 0,0 0 0,0 1 0,0-1 0,0 0 0,-1 0 0,1 1 0,-1-1 0,0 0 0,1 5 0,-8 34 403,5-36-714,0 1-1,1-1 1,0 0-1,0 1 1,1-1-1,0 1 0,-1-1 1,2 1-1,0 7 1,12-11-9971,1-2 1415</inkml:trace>
</inkml:ink>
</file>

<file path=ppt/ink/ink6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3.925"/>
    </inkml:context>
    <inkml:brush xml:id="br0">
      <inkml:brushProperty name="width" value="0.025" units="cm"/>
      <inkml:brushProperty name="height" value="0.025" units="cm"/>
    </inkml:brush>
  </inkml:definitions>
  <inkml:trace contextRef="#ctx0" brushRef="#br0">7 0 20916,'0'0'11851,"-5"61"-11851,3-36 0,2 0 0,0-3 0,0-2 0,8-3-160,2-7-1698,0-4-640,1-6-1282,1 0-1633,-2-15-3203</inkml:trace>
</inkml:ink>
</file>

<file path=ppt/ink/ink6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4.302"/>
    </inkml:context>
    <inkml:brush xml:id="br0">
      <inkml:brushProperty name="width" value="0.025" units="cm"/>
      <inkml:brushProperty name="height" value="0.025" units="cm"/>
    </inkml:brush>
  </inkml:definitions>
  <inkml:trace contextRef="#ctx0" brushRef="#br0">21 43 18033,'0'0'12033,"9"6"-10885,-3-2-1019,0-1 1,0 0-1,0 0 1,0 0 0,1-1-1,-1 0 1,9 2-1,-14-4-109,1 0 0,-1 0-1,1 0 1,-1 0-1,1 0 1,-1 0-1,1 0 1,-1 0-1,1-1 1,-1 1 0,1-1-1,-1 1 1,1-1-1,-1 1 1,0-1-1,0 0 1,1 0-1,1-1 1,-2 0-12,0 1 1,1-1-1,-1 0 1,0 0 0,0 0-1,0 0 1,0 0-1,-1-1 1,1 1-1,0 0 1,-1 0-1,1 0 1,-1-1-1,0 1 1,0 0-1,0-4 1,0 5-9,0 0 0,0 0 0,0 0 0,0 0 0,-1 0 0,1 0 0,0 0 0,0 0 0,-1 0 0,1 0 0,0 0 0,-1 1 0,1-1 0,-1 0 0,1 0 0,-1 0 0,1 1 0,-1-1 0,0 0 0,1 1 0,-1-1 0,0 0 0,0 1 0,1-1 0,-1 1 0,0-1 0,-1 0 0,-1 1 0,1-1 0,-1 1 0,1-1 0,-1 1 0,1 0 0,-1 0 0,0 0 0,1 0 0,-1 0 0,-3 1 0,1 0 0,0 0 0,1 0 0,-1 1 0,1 0 0,-1-1 0,1 1 0,-1 1 0,1-1 0,0 1 0,0 0 0,-6 5 0,8-5-4,-1 0 1,1 0-1,0 0 1,0 0-1,0 0 1,0 0-1,1 1 1,-1-1-1,1 1 1,0-1-1,0 1 1,0-1-1,1 1 1,-1 0-1,1 0 1,0-1-1,0 1 1,0 0-1,0-1 1,1 1-1,0 0 0,-1-1 1,1 1-1,2 4 1,-1-4-36,1-1-1,-1 0 1,1 0 0,-1 0-1,1 0 1,0-1 0,0 1-1,0-1 1,1 0 0,-1 0-1,0 0 1,1 0-1,-1 0 1,1-1 0,0 1-1,0-1 1,-1 0 0,1 0-1,0-1 1,0 1 0,0-1-1,7 0 1,20-4-5149,-29 3 4342,-1 0-1,1 0 1,0 0-1,0-1 1,-1 1 0,1 0-1,-1-1 1,1 1-1,-1-1 1,1 1 0,-1-1-1,2-3 1,9-20-12815</inkml:trace>
</inkml:ink>
</file>

<file path=ppt/ink/ink6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4.645"/>
    </inkml:context>
    <inkml:brush xml:id="br0">
      <inkml:brushProperty name="width" value="0.025" units="cm"/>
      <inkml:brushProperty name="height" value="0.025" units="cm"/>
    </inkml:brush>
  </inkml:definitions>
  <inkml:trace contextRef="#ctx0" brushRef="#br0">0 1 20756,'0'0'7046,"4"8"-6891,22 32 56,-21-35-1181,-1 0 1,1 0-1,0-1 0,1 1 1,-1-1-1,1 0 1,-1-1-1,1 1 0,0-1 1,12 4-1,23 0-762,-34 1 9098,-4 11-4046,-3 27-2049,0-35-448,0-5-723,0 0 1,1 0-1,-1 0 1,1-1 0,1 1-1,-1 0 1,1 0 0,0-1-1,0 1 1,0-1-1,1 0 1,0 1 0,4 4-1,2 0-448,0 0-1,1 0 1,0-1-1,12 9 1,20 18-1374,-40-35 1719,-1 0 1,1 0-1,-1 1 0,0-1 0,0 0 0,0 0 0,1 1 0,-1-1 0,0 1 0,-1-1 0,1 1 0,0-1 1,0 1-1,-1-1 0,1 1 0,-1 0 0,1 0 0,-1-1 0,0 1 0,1 0 0,-1 0 0,0 3 0,-1-4 99,0 1-1,0-1 0,0 0 1,0 1-1,0-1 0,0 0 1,0 0-1,0 1 0,-1-1 1,1 0-1,0 0 0,-1 0 1,1-1-1,-1 1 0,1 0 1,-1 0-1,1-1 0,-4 1 0,-6 2 226,0 0 0,0-1-1,-1-1 1,1 0-1,-18-1 1,28 0-395,0 0 0,0 0 0,0 0 0,0 0 0,0 0 1,0 0-1,1-1 0,-1 1 0,0 0 0,0-1 0,0 1 0,0 0 0,0-1 1,1 1-1,-1-1 0,0 1 0,0-1 0,1 0 0,-1 1 0,0-1 0,1 0 1,-1 1-1,1-1 0,-1 0 0,0 0 0,0-1 0,0-24-7668,2 10 738</inkml:trace>
</inkml:ink>
</file>

<file path=ppt/ink/ink6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5.001"/>
    </inkml:context>
    <inkml:brush xml:id="br0">
      <inkml:brushProperty name="width" value="0.025" units="cm"/>
      <inkml:brushProperty name="height" value="0.025" units="cm"/>
    </inkml:brush>
  </inkml:definitions>
  <inkml:trace contextRef="#ctx0" brushRef="#br0">112 1 11979,'0'0'19774,"-2"11"-19144,-5 30-191,-1 60 0,12-23-1292,-2-64-405,1 1 0,0-1 0,6 17-1,-7-27-54,1 4-6152,-9-19-7874,1 0 12406,1 4 4154,-1 2 3329,-21-22 2073,-22-24 987,45 47-7028,0 0-1,0 0 1,1 0 0,-1 0 0,1 0 0,0-1 0,0 1 0,0-1 0,1 0-1,-2-7 1,3 10-463,0 1 0,0 0 0,0 0-1,0 0 1,0 0 0,0 0 0,0 0 0,1 0-1,-1-1 1,0 1 0,1 0 0,-1 0-1,1 0 1,-1 0 0,1 0 0,0 0 0,-1 1-1,1-1 1,0 0 0,0 0 0,-1 0 0,1 1-1,1-2 1,31-10 816,42 7-1169,-66 6 334,78-2-4889,-43 1-2257</inkml:trace>
</inkml:ink>
</file>

<file path=ppt/ink/ink6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5.795"/>
    </inkml:context>
    <inkml:brush xml:id="br0">
      <inkml:brushProperty name="width" value="0.025" units="cm"/>
      <inkml:brushProperty name="height" value="0.025" units="cm"/>
    </inkml:brush>
  </inkml:definitions>
  <inkml:trace contextRef="#ctx0" brushRef="#br0">167 4 17969,'0'0'5717,"-11"-1"-4072,-2 0-1353,-1 0 1,1 0 0,-27 4-1,36-3-266,1 1 1,-1-1-1,0 1 0,1 0 0,-1 0 0,0 0 0,1 1 1,-1-1-1,1 1 0,0 0 0,0 0 0,-1 0 1,1 0-1,1 1 0,-1-1 0,0 1 0,0-1 1,1 1-1,0 0 0,-1 0 0,1 0 0,0 1 0,-1 3 1,3-7-28,-1 1 1,1 0-1,0 0 0,0-1 1,0 1-1,0 0 1,-1-1-1,1 1 1,0 0-1,0 0 0,1-1 1,-1 1-1,0 0 1,0 0-1,0-1 1,0 1-1,1 0 0,-1 0 1,0-1-1,1 1 1,-1 0-1,0-1 1,1 1-1,-1-1 0,1 1 1,-1-1-1,1 1 1,-1 0-1,1-1 1,-1 0-1,1 1 0,0-1 1,-1 1-1,1-1 1,0 0-1,-1 1 1,1-1-1,0 0 0,-1 0 1,1 0-1,0 1 1,0-1-1,0 0 1,40 3 64,-32-3-13,45-2-32,-41 1-52,0 0-1,0 0 0,0 1 0,0 1 0,0 0 0,0 1 0,0 1 0,0-1 0,24 11 0,-36-13 57,1 1 0,-1-1-1,0 1 1,0 0 0,0 0 0,1-1-1,-1 1 1,0 0 0,0 0-1,0 0 1,0 0 0,-1 1 0,1-1-1,0 0 1,0 0 0,-1 0 0,1 1-1,0-1 1,-1 0 0,0 1 0,1-1-1,-1 0 1,0 1 0,1-1-1,-1 3 1,-1-1 134,1-1-1,-1 1 0,0-1 1,0 1-1,0-1 1,0 0-1,0 0 1,-1 1-1,1-1 0,-1 0 1,1 0-1,-1 0 1,-2 1-1,-5 6 451,-1-1-1,-1 0 1,1 0-1,-16 7 1,-22 5-554,75-42-85,43-22-2823,29-18-7524,-38 14 8057,-60 53 8564,-4 22-4065,-3-7-1005,1-1 0,1 2 0,1-1 1,-1 23-1,4-41-1204,0-1 0,1 0-1,-1 0 1,0 0 0,0 0-1,0 0 1,1 1 0,-1-1 0,1 0-1,-1 0 1,1 0 0,-1 0-1,1 0 1,-1 0 0,1 0 0,0 0-1,0-1 1,-1 1 0,1 0-1,0 0 1,0-1 0,0 1 0,0 0-1,0-1 1,0 1 0,0-1-1,0 1 1,0-1 0,0 1 0,0-1-1,0 0 1,1 0 0,-1 0 0,0 1-1,0-1 1,0 0 0,0 0-1,0 0 1,1-1 0,-1 1 0,0 0-1,0 0 1,0-1 0,0 1-1,0-1 1,0 1 0,1-1 0,2 0-559,0 0 0,0-1 0,0 1 0,-1-1 0,1 0 0,0 0 0,-1 0 0,0 0 0,1-1 0,-1 1 0,0-1 0,0 0 0,2-3 0,8-21-6888</inkml:trace>
</inkml:ink>
</file>

<file path=ppt/ink/ink6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6.172"/>
    </inkml:context>
    <inkml:brush xml:id="br0">
      <inkml:brushProperty name="width" value="0.025" units="cm"/>
      <inkml:brushProperty name="height" value="0.025" units="cm"/>
    </inkml:brush>
  </inkml:definitions>
  <inkml:trace contextRef="#ctx0" brushRef="#br0">1 1 11851,'0'0'14190,"43"58"-14030,-7-46-1249,3 0-2595,0-1-2786,-1-2-6374</inkml:trace>
</inkml:ink>
</file>

<file path=ppt/ink/ink6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6.497"/>
    </inkml:context>
    <inkml:brush xml:id="br0">
      <inkml:brushProperty name="width" value="0.025" units="cm"/>
      <inkml:brushProperty name="height" value="0.025" units="cm"/>
    </inkml:brush>
  </inkml:definitions>
  <inkml:trace contextRef="#ctx0" brushRef="#br0">120 238 15887,'0'0'5285,"-10"12"-3192,-2 1-1830,-48 60 2591,55-67-2581,1 1-1,-1-1 1,2 1 0,-1 0 0,1 0 0,0 1-1,0-1 1,1 1 0,0-1 0,-1 15-1,3-20-270,0 0 0,1-1 1,-1 1-1,0 0 0,1-1 0,0 1 0,-1-1 0,1 1 0,0-1 0,0 1 0,0-1 0,0 1 0,0-1 0,0 0 0,0 0 0,0 1 0,0-1 0,1 0 0,-1 0 0,1 0 0,-1 0 0,0-1 0,1 1 0,0 0 0,-1 0 0,1-1 0,-1 1 0,1-1 0,0 0 0,-1 1 0,1-1 0,0 0 0,-1 0 0,1 0 0,0 0 0,0 0 0,2-1 0,5 1 21,1-1 0,-1 0-1,1-1 1,-1 0 0,16-5 0,-9 0 6,-1-1 0,0 0 0,0-1 0,0-1 0,-1 0 1,-1-1-1,0-1 0,0 0 0,-1-1 0,-1 0 0,0 0 0,15-25 0,-17 22-50,1 0 0,-2-1 1,0 0-1,-1 0 0,-1-1 0,-1 0 0,0 0 0,-1 0 1,-1-1-1,-1 0 0,0-27 0,-2 44 16,0 0 0,0 0-1,0 0 1,0 0 0,-1 0 0,1 0-1,0 1 1,-1-1 0,0 0 0,1 0-1,-1 0 1,0 0 0,0 1 0,0-1-1,0 1 1,0-1 0,0 0 0,-1 1-1,1 0 1,-1-1 0,1 1 0,-1 0-1,-1-2 1,0 2-12,0 0 0,0 0 1,1 1-1,-1-1 0,0 1 0,0 0 1,0-1-1,0 1 0,0 0 0,1 1 0,-1-1 1,0 1-1,0-1 0,-3 2 0,-2 0 42,-1 1 0,1 1 0,0-1 0,0 1 0,1 1 0,-1-1 0,1 1 0,0 1 0,-10 8 0,15-12 15,0 1 0,-1-1 0,1 0 0,0 1 0,0 0 0,1-1 0,-1 1 0,1 0 0,-1 0-1,1 0 1,0 0 0,0 0 0,0 0 0,0 0 0,1 0 0,-1 1 0,1-1 0,0 0 0,0 0 0,0 0 0,0 1 0,1-1 0,-1 0 0,1 0 0,0 0 0,0 0 0,0 0 0,0 0-1,3 6 1,4 2-121,1-1-1,0 1 1,0-2-1,1 1 1,22 15-1,-21-16-254,0-1 0,-1 1 0,0 0 0,16 22-1,-22-24 282,-1 0-1,0 0 0,0 1 0,0-1 0,-1 1 0,0 0 1,-1 0-1,0 0 0,1 8 0,0 9-1243,2-12-4243,5-4-6330</inkml:trace>
</inkml:ink>
</file>

<file path=ppt/ink/ink6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7.420"/>
    </inkml:context>
    <inkml:brush xml:id="br0">
      <inkml:brushProperty name="width" value="0.025" units="cm"/>
      <inkml:brushProperty name="height" value="0.025" units="cm"/>
    </inkml:brush>
  </inkml:definitions>
  <inkml:trace contextRef="#ctx0" brushRef="#br0">50 0 19955,'0'0'6422,"-4"12"-5760,-6 14-353,2 1-1,0 0 1,2 0 0,1 0 0,-3 51-1,8-76-299,0 0 0,0 0 0,0 0 0,0 0 0,0 0 0,1 0 0,-1-1 0,1 1-1,0 0 1,-1 0 0,1 0 0,0-1 0,0 1 0,0 0 0,0-1 0,0 1 0,1-1 0,-1 1-1,0-1 1,1 1 0,-1-1 0,1 0 0,-1 0 0,1 0 0,0 0 0,-1 0 0,1 0 0,0 0-1,0-1 1,0 1 0,0 0 0,0-1 0,-1 0 0,1 1 0,0-1 0,0 0 0,0 0 0,0 0 0,0 0-1,0-1 1,0 1 0,0 0 0,0-1 0,2-1 0,6 0 44,0-1 1,-1 0-1,0-1 0,0 0 1,0 0-1,0-1 0,13-9 1,-1-4-28,-1-1 1,-1 0 0,0-1 0,24-36-1,-43 93-282,-8-2 557,-1 21 193,9-55-493,0 0-1,1-1 0,-1 1 0,0-1 0,1 1 0,-1-1 0,0 1 0,1-1 1,-1 1-1,1-1 0,-1 0 0,1 1 0,-1-1 0,1 0 0,-1 1 0,1-1 1,0 0-1,-1 1 0,1-1 0,-1 0 0,1 0 0,0 0 0,-1 0 1,1 0-1,0 0 0,-1 0 0,1 0 0,-1 0 0,1 0 0,0 0 0,-1 0 1,1 0-1,0 0 0,-1 0 0,1-1 0,-1 1 0,2-1 0,26-7-1585,33-27-8045,-28 9 154</inkml:trace>
</inkml:ink>
</file>

<file path=ppt/ink/ink6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7.748"/>
    </inkml:context>
    <inkml:brush xml:id="br0">
      <inkml:brushProperty name="width" value="0.025" units="cm"/>
      <inkml:brushProperty name="height" value="0.025" units="cm"/>
    </inkml:brush>
  </inkml:definitions>
  <inkml:trace contextRef="#ctx0" brushRef="#br0">126 0 12300,'0'0'5546,"-12"9"-2732,4-3-2383,-8 6 1048,1 0 0,0 1 0,0 1 0,-18 23 0,32-36-1404,0 1 0,-1-1 0,1 0 0,1 1 0,-1-1 1,0 0-1,0 1 0,0-1 0,1 1 0,-1-1 0,1 1 0,-1-1 1,1 1-1,0 0 0,-1-1 0,1 1 0,0 0 0,0-1 1,0 1-1,0-1 0,1 1 0,-1 0 0,1 2 0,0-3-53,0 0-1,0 0 1,0 0 0,1 0-1,-1 0 1,0 0-1,1 0 1,-1 0-1,1 0 1,-1 0-1,1-1 1,-1 1-1,1-1 1,-1 1 0,1-1-1,-1 0 1,1 0-1,3 1 1,5-1-56,0 0 0,0 0 0,-1-1 0,1-1 0,0 1 0,15-6 0,-12 2-65,-1 0 0,0-1 0,0-1-1,-1 0 1,12-9 0,-18 12 92,0 1-1,0-1 1,-1 0-1,0-1 1,0 1-1,0-1 1,0 0-1,-1 0 1,1 0-1,-1 0 1,-1-1-1,1 0 1,2-6-1,-9 8-26,-7 10-53,-10 10-42,14-10 154,0 1 1,1 0-1,0 0 1,0 1-1,0 0 1,1 0-1,0 0 1,1 1 0,0 0-1,0-1 1,1 1-1,0 1 1,-3 16-1,6-25-43,0 0-1,0 0 1,0 0 0,0 0-1,1 0 1,-1 0-1,0 0 1,0 0-1,1 0 1,-1 0-1,1 0 1,-1 0 0,1 0-1,-1 0 1,1 0-1,-1 0 1,1-1-1,0 1 1,-1 0 0,1 0-1,0-1 1,0 1-1,0-1 1,0 1-1,1 0 1,33 6-1280,-22-8 220,0 0-1,0 0 1,19-6-1,-10 0-1802,0-1 0,31-16 0,-3-3-6391</inkml:trace>
</inkml:ink>
</file>

<file path=ppt/ink/ink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7.172"/>
    </inkml:context>
    <inkml:brush xml:id="br0">
      <inkml:brushProperty name="width" value="0.025" units="cm"/>
      <inkml:brushProperty name="height" value="0.025" units="cm"/>
    </inkml:brush>
  </inkml:definitions>
  <inkml:trace contextRef="#ctx0" brushRef="#br0">0 50 21973,'0'0'8232,"11"-49"-28668</inkml:trace>
</inkml:ink>
</file>

<file path=ppt/ink/ink6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8.172"/>
    </inkml:context>
    <inkml:brush xml:id="br0">
      <inkml:brushProperty name="width" value="0.025" units="cm"/>
      <inkml:brushProperty name="height" value="0.025" units="cm"/>
    </inkml:brush>
  </inkml:definitions>
  <inkml:trace contextRef="#ctx0" brushRef="#br0">154 173 14157,'-11'7'1880,"1"-1"-1533,-12 6 2500,-37 29 0,55-38-2576,0 0 0,0 0 0,0 0 0,0 1-1,1 0 1,-1 0 0,1 0 0,0 0 0,1 0 0,-1 0 0,1 1-1,-1 0 1,1-1 0,1 1 0,-1 0 0,1 0 0,-2 6 0,4-9-269,-1 0 1,1 0 0,-1 0-1,1-1 1,0 1 0,-1 0-1,1 0 1,0-1 0,0 1-1,0-1 1,0 1 0,1-1-1,-1 1 1,0-1 0,1 1 0,-1-1-1,1 0 1,-1 0 0,1 0-1,0 0 1,-1 0 0,1 0-1,0-1 1,0 1 0,-1 0-1,1-1 1,0 1 0,0-1 0,0 0-1,0 0 1,2 0 0,12 2-256,-1 0 0,28-3 0,-33 1-83,7-1-166,0-1 1,0 0-1,-1-1 1,0-1-1,1-1 0,-2 0 1,32-16-1,-31 13 562,1-1-1,-1-1 1,-1-1-1,0 0 1,0-1-1,-1-1 0,-1 0 1,0-1-1,-1 0 1,0-1-1,15-26 0,-23 34 135,-1 0-1,0 0 0,0-1 1,-1 1-1,0-1 0,0 1 1,-1-1-1,1-12 0,-2 18-140,1-1-1,-1 1 1,-1-1-1,1 1 1,0-1-1,-1 1 1,1 0-1,-1-1 1,0 1-1,1 0 1,-1-1-1,-1 1 1,1 0-1,0 0 1,0 0-1,-1 0 1,1 0-1,-1 0 1,0 0-1,1 0 1,-1 1-1,0-1 1,0 1-1,0-1 1,0 1 0,0 0-1,-1-1 1,1 1-1,-5-1 1,-1 0 6,0 1 0,-1-1 1,1 2-1,0-1 1,-1 1-1,1 1 1,-1-1-1,1 1 0,-1 1 1,1 0-1,0 0 1,0 0-1,-12 6 1,14-6 29,0 1 1,0 0 0,0 1 0,0-1 0,0 1 0,0 0 0,1 1 0,0-1 0,0 1 0,0 0 0,1 0-1,0 1 1,0-1 0,0 1 0,0 0 0,1 0 0,-3 7 0,6-12-89,0 0 0,-1 0 0,1 0 0,0 0 0,0 0-1,0 0 1,0 0 0,0 0 0,0 1 0,0-1 0,0 0 0,0 0 0,0 0 0,1 0 0,-1 0 0,1 0 0,-1 0 0,0 0 0,1 0 0,-1 0-1,1 0 1,0 0 0,-1-1 0,1 1 0,0 0 0,0 0 0,-1 0 0,1-1 0,0 1 0,0-1 0,0 1 0,0 0 0,0-1 0,0 1-1,0-1 1,0 0 0,2 1 0,46 8-165,-40-8 53,43 3-1324,-17-1-1247,47 9 0,-71-10 2639,0 1 0,-1 1-1,0-1 1,19 11 0,-27-13 187,1 1 0,-1 0 0,1 0 0,-1 0 0,0 0 0,0 0 0,0 0 0,0 1 0,0-1 0,0 1 0,-1-1 0,1 1 0,-1 0 0,0 0 0,0-1 0,0 1 0,0 0 0,0 0 0,-1 0 0,1 0 0,-1 0 0,0 0 0,0 5 0,-1 1-502,0 0 1,0 0 0,-1 1 0,0-1 0,-1 0 0,-4 9 0,4-7-6669</inkml:trace>
</inkml:ink>
</file>

<file path=ppt/ink/ink6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8.848"/>
    </inkml:context>
    <inkml:brush xml:id="br0">
      <inkml:brushProperty name="width" value="0.025" units="cm"/>
      <inkml:brushProperty name="height" value="0.025" units="cm"/>
    </inkml:brush>
  </inkml:definitions>
  <inkml:trace contextRef="#ctx0" brushRef="#br0">5 0 20724,'0'0'1452,"0"13"427,-2 41-15,-1-10-332,6 73-1,-3-116-1501,0-1 0,0 1 1,0-1-1,0 0 0,0 1 0,0-1 0,0 1 1,0-1-1,0 0 0,0 1 0,1-1 0,-1 1 1,0-1-1,0 0 0,0 1 0,1-1 0,-1 0 1,0 1-1,0-1 0,1 0 0,-1 1 0,0-1 1,1 0-1,-1 0 0,0 1 0,1-1 0,-1 0 1,0 0-1,1 0 0,-1 0 0,1 1 0,-1-1 1,0 0-1,1 0 0,-1 0 0,1 0 0,-1 0 1,1 0-1,-1 0 0,0 0 0,1 0 0,-1 0 1,1 0-1,-1 0 0,0-1 0,1 1 0,-1 0 1,1 0-1,-1 0 0,0 0 0,1-1 0,-1 1 1,0 0-1,1 0 0,-1-1 0,0 1 0,1 0 1,-1-1-1,0 1 0,0 0 0,1-1 0,-1 1 1,0 0-1,0-1 0,0 1 0,0-1 0,1 0 1,18-25 963,-11 5-1012,0-1 1,-2 0-1,6-36 0,-3 13-914,-9 48 889,-1 0 1,1 0 0,0 0-1,0 0 1,0 0-1,1 1 1,-1-1 0,1 0-1,0 0 1,0 0 0,0-1-1,0 1 1,0 0-1,0 0 1,1 0 0,0-1-1,-1 1 1,1-1 0,0 1-1,0-1 1,0 0 0,1 0-1,-1 0 1,5 3-1,-2-1 43,1 0-1,0-1 0,0 0 0,0 0 1,0 0-1,0 0 0,0-1 0,1 0 1,-1-1-1,11 2 0,-5-2 35,0-1 1,0 0-1,1-1 1,-1 0-1,0-1 1,23-6-1,-32 7-12,1 0 0,-1 0 0,0-1-1,0 1 1,0-1 0,0 0 0,0 1 0,0-1 0,0-1 0,0 1 0,-1 0 0,1-1-1,-1 1 1,0-1 0,1 0 0,-1 0 0,0 0 0,-1 0 0,1 0 0,-1 0-1,1 0 1,-1-1 0,0 1 0,0 0 0,0-1 0,-1 1 0,1-1 0,-1-5 0,0 9-25,0 0 1,0-1-1,0 1 1,0-1-1,0 1 1,0 0 0,0-1-1,0 1 1,0 0-1,0-1 1,0 1 0,0-1-1,0 1 1,0 0-1,0-1 1,-1 1 0,1 0-1,0-1 1,0 1-1,-1 0 1,1-1 0,0 1-1,0 0 1,-1 0-1,1-1 1,0 1 0,-1 0-1,1 0 1,0-1-1,-1 1 1,1 0 0,0 0-1,-1 0 1,1 0-1,0 0 1,-1 0 0,0-1-1,-16 7-127,-16 19 5,24-15 133,1 0 0,0 1 0,-12 22 1,18-28-216,0 0 0,-1 0 1,2 0-1,-1 0 0,1 0 1,-1 0-1,1 1 0,1-1 1,-1 0-1,1 1 1,0-1-1,1 9 0,-1-12-42,1-1-1,-1 0 0,0 1 1,1-1-1,-1 0 0,1 1 1,0-1-1,-1 0 0,1 0 1,0 0-1,0 0 0,0 0 1,0 0-1,0 0 0,0 0 1,0 0-1,0 0 0,0 0 1,0-1-1,0 1 0,1 0 1,-1-1-1,0 1 0,1-1 0,0 1 1,38 3-6923,-32-4 5455,34 0-8623</inkml:trace>
</inkml:ink>
</file>

<file path=ppt/ink/ink6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9.206"/>
    </inkml:context>
    <inkml:brush xml:id="br0">
      <inkml:brushProperty name="width" value="0.025" units="cm"/>
      <inkml:brushProperty name="height" value="0.025" units="cm"/>
    </inkml:brush>
  </inkml:definitions>
  <inkml:trace contextRef="#ctx0" brushRef="#br0">88 201 8584,'0'0'11029,"-9"5"-9764,1-2-988,0 1-1,0 1 0,1-1 0,-14 12 0,19-14-110,0 0 0,-1 1-1,1-1 1,0 1 0,0-1 0,0 1 0,1 0 0,-1 0-1,1 0 1,-1 0 0,1 0 0,0 0 0,0 0 0,1 0 0,-1 0-1,0 1 1,1-1 0,0 0 0,0 0 0,0 6 0,1-8-154,-1 0 0,1 0 0,0 0 0,-1 0 0,1 0 0,0 0 0,0-1 0,0 1 0,-1 0 0,1 0 0,0-1 0,0 1 1,0-1-1,0 1 0,0-1 0,0 1 0,1-1 0,-1 1 0,0-1 0,0 0 0,0 0 0,0 1 0,0-1 0,1 0 0,-1 0 0,0 0 0,2-1 1,35-2 225,-30 1-219,-1-1-1,0 0 0,1 0 1,-1-1-1,0 0 1,0-1-1,-1 1 0,1-1 1,-1 0-1,0-1 1,-1 0-1,1 0 0,-1 0 1,0 0-1,-1-1 1,0 0-1,0 0 0,0 0 1,3-10-1,0 1-18,0-1-1,-2-1 0,0 1 1,-1-1-1,-1 0 0,0 0 1,-1-25-1,-2 41-23,0 0 0,0 0-1,0 0 1,0 0-1,0 0 1,-1 0 0,1 0-1,-1 0 1,0 0 0,1 0-1,-1 0 1,-2-3 0,2 4 0,1 1 0,-1-1 0,1 0 0,-1 1 1,0-1-1,1 1 0,-1 0 0,0-1 1,1 1-1,-1-1 0,0 1 0,0 0 0,1 0 1,-1-1-1,0 1 0,0 0 0,0 0 1,1 0-1,-1 0 0,0 0 0,0 0 0,-1 0 1,-1 1-32,0 0 1,0 0-1,0 0 1,0 1-1,0-1 0,0 1 1,0 0-1,0 0 1,1 0-1,-1 0 1,1 0-1,-1 1 1,1-1-1,-2 4 1,-12 14-73,1 1 0,-16 29 0,27-43 143,1 0 0,0 0 1,0 0-1,1 0 0,0 0 0,0 1 0,0-1 0,1 0 0,0 1 0,1 0 1,0-1-1,1 12 0,-1-16-103,1-1 0,0 0 1,0 0-1,0 0 0,0 0 1,0 0-1,0 0 0,0 0 0,1 0 1,-1 0-1,1 0 0,-1-1 1,1 1-1,0-1 0,0 1 1,0-1-1,0 0 0,0 1 0,0-1 1,0 0-1,0-1 0,0 1 1,4 1-1,4 1-1575,0-1 0,0 0 0,21 1 1,9-2-6208</inkml:trace>
</inkml:ink>
</file>

<file path=ppt/ink/ink6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9.550"/>
    </inkml:context>
    <inkml:brush xml:id="br0">
      <inkml:brushProperty name="width" value="0.025" units="cm"/>
      <inkml:brushProperty name="height" value="0.025" units="cm"/>
    </inkml:brush>
  </inkml:definitions>
  <inkml:trace contextRef="#ctx0" brushRef="#br0">185 3 6822,'0'0'15226,"-8"-1"-14799,6 1-406,0-1 1,0 1 0,0 0-1,0 0 1,-1 0 0,1 0-1,0 0 1,0 1 0,0-1 0,1 0-1,-1 1 1,0 0 0,0-1-1,0 1 1,0 0 0,0 0-1,1 0 1,-1 0 0,0 0 0,1 1-1,-2 0 1,-1 3 79,1 0 0,1 0 0,-1 0 1,1 0-1,-1 0 0,2 0 0,-1 0 0,-2 11 1,-2 13-62,1 0 1,1 0 0,2 1-1,1-1 1,1 1 0,1 0 0,11 55-1,-9-75-6125,-4-18 3100,-7-22 1112,-28-16 3035,-7-9 2766,41 51-3351,-1 0 1,1 0-1,0-1 0,0 1 0,0 0 1,0-1-1,1 1 0,0-1 0,0 0 0,-1-8 1,3 13-525,-1-1 0,1 0 1,-1 0-1,1 1 0,-1-1 0,1 0 1,-1 1-1,1-1 0,0 0 0,-1 1 1,1-1-1,0 1 0,-1-1 1,1 1-1,0-1 0,0 1 0,0 0 1,-1-1-1,1 1 0,0 0 1,0 0-1,0 0 0,0 0 0,0-1 1,0 1-1,-1 0 0,1 1 0,1-1 1,34-1-345,-29 1 334,50 1-2214,1 2-4039,-14 1 716</inkml:trace>
</inkml:ink>
</file>

<file path=ppt/ink/ink6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9.894"/>
    </inkml:context>
    <inkml:brush xml:id="br0">
      <inkml:brushProperty name="width" value="0.025" units="cm"/>
      <inkml:brushProperty name="height" value="0.025" units="cm"/>
    </inkml:brush>
  </inkml:definitions>
  <inkml:trace contextRef="#ctx0" brushRef="#br0">107 5 10090,'0'0'11258,"-8"-1"-8637,0 0-2341,0 0 343,0 0 0,0 1 0,0-1 0,-15 3 0,21-2-569,0 0 0,1 1 1,-1-1-1,1 0 0,-1 1 0,1 0 0,-1-1 0,1 1 1,-1 0-1,1-1 0,-1 1 0,1 0 0,0 0 1,0 0-1,-1 0 0,1 0 0,0 1 0,0-1 1,0 0-1,0 0 0,0 1 0,0-1 0,1 1 0,-1-1 1,0 0-1,1 1 0,-1 0 0,1-1 0,0 1 1,-1-1-1,1 1 0,0-1 0,0 3 0,0-2-73,1 0-1,0-1 1,-1 1-1,1-1 1,0 1-1,0-1 1,0 0-1,0 1 0,0-1 1,1 0-1,-1 0 1,0 0-1,0 0 1,1 0-1,-1 0 1,1 0-1,-1 0 1,1 0-1,-1-1 1,1 1-1,-1 0 1,4 0-1,47 14-1297,-37-11 505,-5-2 286,-1 2 1,-1-1-1,1 1 1,13 8-1,-21-12 523,0 1 0,-1-1 0,1 1 0,0-1 0,-1 1 0,1-1 0,0 1 0,-1-1 0,1 1 0,-1 0 0,1 0 0,-1-1 0,1 1 1,-1 0-1,1 0 0,-1-1 0,0 1 0,0 0 0,1 0 0,-1 0 0,0 0 0,0-1 0,0 1 0,0 1 0,-1 0 78,1-1 0,-1 0 0,0 1 0,0-1 0,0 0 0,0 0 0,0 0 0,-1 1 0,1-1 0,0 0 0,-1-1 0,1 1 1,0 0-1,-1 0 0,1-1 0,-1 1 0,1 0 0,-4 0 0,-3 2-11,-1-1 0,0 0 0,1 0 0,-15 1 0,-16-2-4409,18-1-4362</inkml:trace>
</inkml:ink>
</file>

<file path=ppt/ink/ink6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0.423"/>
    </inkml:context>
    <inkml:brush xml:id="br0">
      <inkml:brushProperty name="width" value="0.025" units="cm"/>
      <inkml:brushProperty name="height" value="0.025" units="cm"/>
    </inkml:brush>
  </inkml:definitions>
  <inkml:trace contextRef="#ctx0" brushRef="#br0">29 0 15182,'0'0'14078,"-5"10"-13603,-15 31-272,20-40-198,-1 0 1,1 0-1,-1-1 1,1 1-1,0 0 1,-1 0-1,1 0 1,0 0-1,-1 0 1,1 0-1,0 0 1,0 0 0,0 0-1,0 0 1,0 0-1,0 0 1,0 0-1,1 0 1,-1-1-1,0 1 1,0 0-1,1 0 1,-1 0-1,0 0 1,1 0-1,-1 0 1,1 0-1,-1-1 1,1 1 0,0 0-1,-1 0 1,1-1-1,0 1 1,-1-1-1,1 1 1,0 0-1,0-1 1,0 1-1,-1-1 1,1 0-1,0 1 1,0-1-1,0 0 1,0 1-1,0-1 1,0 0 0,1 0-1,48 0 210,-42-1-172,11-3-18,0 0 0,0-1 0,0 0 0,-1-2 0,0 0 0,24-14 0,17-6-19,-58 26-10,-1 1 0,1 0 0,-1-1 0,1 1-1,-1 0 1,1 0 0,0-1 0,-1 1 0,1 0 0,-1 0-1,1 0 1,0 0 0,-1 0 0,1 0 0,-1-1-1,1 2 1,0-1 0,-1 0 0,1 0 0,-1 0 0,1 0-1,0 0 1,-1 0 0,1 1 0,-1-1 0,1 0-1,-1 0 1,1 1 0,-1-1 0,1 0 0,-1 1 0,1-1-1,0 1 1,2 21 77,-3-20-62,-1-1-1,1 1 1,0 0-1,0-1 1,0 1 0,0-1-1,0 1 1,0-1-1,0 1 1,0-1-1,1 1 1,-1-1-1,0 1 1,1-1-1,0 1 1,-1-1-1,1 1 1,0-1-1,-1 0 1,1 1-1,0-1 1,0 0-1,0 0 1,0 0-1,1 0 1,-1 0 0,0 0-1,0 0 1,1 0-1,-1 0 1,0 0-1,1-1 1,-1 1-1,1-1 1,-1 1-1,1-1 1,1 1-1,11 0-518,1-1 0,-1-1 0,1 0 0,-1-1 0,24-5 0,-18 1-3042,1-1 0,-2-1 0,25-12 0,-15 5-5499</inkml:trace>
</inkml:ink>
</file>

<file path=ppt/ink/ink6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1.035"/>
    </inkml:context>
    <inkml:brush xml:id="br0">
      <inkml:brushProperty name="width" value="0.025" units="cm"/>
      <inkml:brushProperty name="height" value="0.025" units="cm"/>
    </inkml:brush>
  </inkml:definitions>
  <inkml:trace contextRef="#ctx0" brushRef="#br0">92 0 17809,'0'0'8910,"-7"11"-8329,-5 8-218,2 0-1,0 1 0,2 0 0,0 1 1,1-1-1,-7 36 0,7-10-92,-1 91-1,10-135-1154,4-9 469,3-7-18,-3-4 143,-1 0 0,-1-1 0,3-33 0,-3 22 228,26 52 9,-20-14 161,0-2-1,1 0 0,0 0 1,0 0-1,0-2 0,1 1 1,-1-2-1,21 5 0,-8-4 220,-1-2-1,0 0 0,39-2 0,-61 0-292,0 0-1,0 0 0,0 0 0,0 0 1,-1 0-1,1 0 0,0 0 0,0 0 1,0-1-1,0 1 0,0 0 1,0-1-1,0 1 0,-1 0 0,1-1 1,0 1-1,0-1 0,-1 1 0,1-1 1,0 1-1,0-1 0,-1 0 0,1 1 1,-1-1-1,1 0 0,-1 0 1,1 1-1,-1-1 0,1 0 0,-1 0 1,0 0-1,1 0 0,-1 0 0,0 1 1,0-1-1,1 0 0,-1 0 0,0 0 1,0 0-1,0 0 0,0 0 1,0 0-1,-1 0 0,1-1 0,0 2-33,-1 0-1,1-1 1,0 1 0,-1 0-1,1-1 1,0 1-1,-1 0 1,1-1-1,-1 1 1,1 0-1,-1 0 1,1-1-1,-1 1 1,1 0-1,0 0 1,-1 0-1,1 0 1,-1 0-1,1-1 1,-1 1 0,0 0-1,1 0 1,-1 0-1,1 1 1,-1-1-1,1 0 1,-1 0-1,1 0 1,-1 0-1,1 0 1,0 1-1,-1-1 1,1 0-1,-1 0 1,1 1-1,-1-1 1,1 0 0,-1 1-1,0-1 2,0 1 0,0-1 0,1 1 0,-1 0 0,0-1 0,0 1 0,0 0-1,1 0 1,-1 0 0,0-1 0,1 1 0,-1 0 0,1 0 0,-1 0 0,1 0 0,-1 0 0,1 0 0,-1 1 0,2-1 11,-1 0 1,0 0-1,1 0 1,-1 0-1,1 0 1,-1-1 0,1 1-1,-1 0 1,1 0-1,-1-1 1,1 1-1,0 0 1,-1-1-1,1 1 1,0-1 0,0 1-1,0-1 1,-1 1-1,1-1 1,0 0-1,0 1 1,0-1-1,0 0 1,0 0 0,0 1-1,-1-1 1,1 0-1,0 0 1,0 0-1,2 0 1,39 0 171,-31 0-126,187-17-1541,-198 17 1494,1 1 1,-1 0 0,1-1 0,-1 1 0,1 0 0,-1-1 0,1 1 0,-1 0 0,0-1 0,1 1 0,-1 0 0,0 0 0,0-1 0,1 1 0,-1 0 0,0 0 0,0 0 0,0-1 0,0 1 0,0 0 0,0 0 0,0 0 0,0-1-1,-1 1 1,1 0 0,0 0 0,-1 1 0,1-1 10,0 0 0,-1 0 0,1 0 0,0 0-1,0 0 1,0 0 0,0 0 0,0 0 0,0 0 0,0 1-1,0-1 1,0 0 0,0 0 0,1 0 0,-1 0 0,0 0-1,1 0 1,-1 0 0,1 0 0,-1 0 0,1 0-1,0 0 1,-1 0 0,2 1 0,32-3-4196,-9-6-3992</inkml:trace>
</inkml:ink>
</file>

<file path=ppt/ink/ink6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2.014"/>
    </inkml:context>
    <inkml:brush xml:id="br0">
      <inkml:brushProperty name="width" value="0.025" units="cm"/>
      <inkml:brushProperty name="height" value="0.025" units="cm"/>
    </inkml:brush>
  </inkml:definitions>
  <inkml:trace contextRef="#ctx0" brushRef="#br0">163 41 19250,'0'0'1922,"-10"-1"160,0 1-1859,-1 0 0,1 1 0,0-1 0,0 2 1,0 0-1,-18 6 0,24-7-225,1 0-1,-1 0 1,1 0 0,0 1-1,-1 0 1,1 0 0,0 0 0,0 0-1,0 0 1,1 0 0,-1 1-1,0-1 1,1 1 0,0 0 0,-1 0-1,1 0 1,0 0 0,1 0-1,-1 0 1,0 1 0,1-1 0,0 1-1,0-1 1,0 1 0,0-1-1,0 7 1,1-10-4,0 1 0,0 0 0,0-1 1,0 1-1,0 0 0,0-1 0,1 1 0,-1 0 0,0-1 0,0 1 0,1 0 0,-1-1 0,0 1 1,1-1-1,-1 1 0,1-1 0,-1 1 0,1-1 0,-1 1 0,1-1 0,-1 1 0,1-1 1,-1 0-1,1 1 0,-1-1 0,1 0 0,0 1 0,-1-1 0,2 0 0,28 3 47,27-14 239,-38 4-272,0-2-1,-1 0 1,27-18-1,-36 21 9,-1 0 0,0 0 1,0-1-1,0 0 0,-1 0 1,0-1-1,-1 0 0,11-17 0,-17 25-18,0 1 1,0-1-1,0 0 0,0 0 0,0 0 0,0 0 0,-1 0 0,1 0 0,0 1 0,0-1 1,0 0-1,0 0 0,0 0 0,-1 0 0,1 0 0,0 0 0,0 0 0,0 0 1,0 0-1,-1 0 0,1 0 0,0 0 0,0 0 0,0 0 0,0 0 0,-1 0 0,1 0 1,0 0-1,0 0 0,0 0 0,0 0 0,-1 0 0,1 0 0,0 0 0,0 0 0,0 0 1,0 0-1,-1 0 0,1 0 0,0 0 0,0-1 0,0 1 0,0 0 0,0 0 0,0 0 1,-1 0-1,1 0 0,0-1 0,0 1 0,0 0 0,0 0 0,0 0 0,0 0 0,0-1 1,0 1-1,0 0 0,0 0 0,0 0 0,0 0 0,0-1 0,0 1 0,0 0 0,0 0 1,0-1-1,-8 8 0,1 0 0,0-1 0,1 2 0,0-1 1,0 1-1,-6 11 0,9-15 137,0 0 0,1 0 0,0 1 0,0-1 0,0 1 0,0-1 0,1 1 0,-1 0 0,1 0 0,0-1 0,1 1 0,-1 0 0,1 0 0,1 7 0,-1-11-89,1 0-1,-1 0 1,1 0 0,0-1-1,0 1 1,-1 0 0,1 0-1,0-1 1,0 1 0,0-1-1,0 1 1,0 0 0,0-1-1,0 0 1,0 1 0,0-1-1,0 0 1,0 1 0,0-1-1,0 0 1,0 0 0,0 0-1,0 0 1,2 0-1,32 0 759,-28-1-539,11 0-234,1-2-1,-1 0 1,0-1 0,0-1-1,-1 0 1,1-1 0,-1-1-1,0-1 1,-1-1-1,0 0 1,0-1 0,-1 0-1,-1-2 1,18-16-1,-20 11-720,-22 17-85,-27 22 409,31-17 355,-28 28 281,32-31-162,1 0 0,-1 0 1,1 0-1,-1 0 1,1 0-1,0 0 1,-1 1-1,1-1 0,0 0 1,1 1-1,-1-1 1,0 0-1,1 1 0,-1 4 1,4-6-5,1 1 0,-1-1 0,1-1-1,0 1 1,0 0 0,-1-1 0,1 0 0,0 0 0,-1 0 0,1 0 0,6-2 0,-9 2-33,13-2-34,-1-1 0,1-1-1,-1 0 1,0 0 0,-1-2 0,1 1-1,-1-2 1,14-9 0,20-9-1772,-67 55 69,14-19 1624,-19 37 291,22-21 229,4-26-461,0-1 0,0 1 0,0 0 0,0-1 0,1 1 0,-1 0 0,0-1 0,0 1 0,1-1 0,-1 1 0,0-1 0,1 1 0,-1 0 0,1-1 0,-1 0 0,1 1 0,-1-1 0,1 1 0,-1-1 0,1 1 0,-1-1 0,1 0 0,-1 0 0,1 1 0,0-1 0,-1 0 0,1 0 0,0 0 0,-1 1 0,1-1 0,1 0 0,6 1-178,0-1 0,0 0 1,1 0-1,13-3 0,-15 1-656,0 1 0,0-1 0,-1-1 0,1 1-1,-1-1 1,6-4 0,17-11-5904</inkml:trace>
</inkml:ink>
</file>

<file path=ppt/ink/ink6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2.582"/>
    </inkml:context>
    <inkml:brush xml:id="br0">
      <inkml:brushProperty name="width" value="0.025" units="cm"/>
      <inkml:brushProperty name="height" value="0.025" units="cm"/>
    </inkml:brush>
  </inkml:definitions>
  <inkml:trace contextRef="#ctx0" brushRef="#br0">116 0 13004,'0'0'15391,"-4"3"-15359,-6 9 13,2-3 485,9-10 1484,-21 37-1576,1 1-1,2 1 1,-14 49 0,29-77-438,0 0 0,0 0 0,1 0 0,1 0 0,0 1 0,0-1 0,3 18 0,-2-25 0,-1 0 0,1-1 0,0 1 0,0 0 0,0-1 0,0 1 0,0-1 0,1 1 0,-1-1 0,1 0 0,-1 0 0,1 1 0,0-1 0,0 0 0,0-1 0,0 1 0,0 0 0,1-1 0,-1 1 0,0-1 0,1 1 0,-1-1 0,1 0 0,0 0 0,-1 0 0,1-1 0,0 1 0,-1-1 0,1 1 0,0-1 0,0 0 0,2 0 0,2-1-443,0 0 0,0 0-1,-1 0 1,1-1 0,-1 0 0,1-1-1,-1 1 1,0-1 0,0 0 0,0-1-1,0 0 1,0 1 0,-1-2 0,0 1-1,9-10 1,1 1-1353,-2 2-6708</inkml:trace>
</inkml:ink>
</file>

<file path=ppt/ink/ink6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3.383"/>
    </inkml:context>
    <inkml:brush xml:id="br0">
      <inkml:brushProperty name="width" value="0.025" units="cm"/>
      <inkml:brushProperty name="height" value="0.025" units="cm"/>
    </inkml:brush>
  </inkml:definitions>
  <inkml:trace contextRef="#ctx0" brushRef="#br0">194 104 12172,'0'0'3507,"5"-9"-37,-4 7-3117,16-36 2922,-16 36-2900,0 0 0,0 0-1,0 0 1,0 0 0,-1-1-1,1 1 1,-1 0-1,0 0 1,0-1 0,0 1-1,0 0 1,0 0-1,0-1 1,0 1 0,-1 0-1,1 0 1,-1 0-1,-1-5 1,1 6-344,-1 0 0,1 0 0,-1 1 0,1-1 0,-1 0 0,1 0 0,-1 1-1,1-1 1,-1 1 0,0-1 0,1 1 0,-1 0 0,0 0 0,1-1 0,-1 1 0,0 1 0,1-1 0,-1 0 0,0 0 0,1 0 0,-1 1 0,0-1 0,1 1 0,-1-1 0,1 1-1,-3 1 1,-2 1 13,1-1 0,-1 1 0,1 0 0,0 0 0,0 1 0,-6 5-1,-2 6 44,0 1-1,1 0 1,1 1-1,0 0 1,2 0-1,0 1 1,1 1-1,0-1 1,-7 31-1,9-23 38,0 1-1,2 0 1,1 0-1,1 0 1,1 0-1,5 42 1,-2-57-199,0 0-1,2-1 1,7 22-1,-10-30 41,1 1-1,-1-1 0,1 1 1,-1-1-1,1 0 1,0 0-1,0 0 0,1 0 1,-1 0-1,1 0 0,-1-1 1,1 1-1,0-1 0,0 1 1,0-1-1,5 2 0,-7-4-113,-1 0 0,1 0 0,0 0 0,0-1 0,-1 1 0,1 0 0,0-1 0,-1 1-1,1-1 1,0 1 0,-1-1 0,1 1 0,-1-1 0,1 1 0,-1-1 0,1 0 0,-1 1-1,1-1 1,-1 0 0,1 1 0,-1-1 0,0 0 0,1 1 0,-1-1 0,0 0 0,0 0-1,0 0 1,0 1 0,0-1 0,0 0 0,1 0 0,-2 1 0,1-1 0,0 0 0,0 0 0,0 0-1,-1-1 1,-1-35-4989,-7 8-932,-8-3-3182</inkml:trace>
</inkml:ink>
</file>

<file path=ppt/ink/ink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59.118"/>
    </inkml:context>
    <inkml:brush xml:id="br0">
      <inkml:brushProperty name="width" value="0.025" units="cm"/>
      <inkml:brushProperty name="height" value="0.025" units="cm"/>
    </inkml:brush>
  </inkml:definitions>
  <inkml:trace contextRef="#ctx0" brushRef="#br0">1 7335 12716,'0'0'2968,"5"-10"-2850,201-445 1892,-156 324-1779,56-227-1,2-313 1095,-52-10 15,-44 511-1522,176-1587 171,-155 1566 76,9 1 0,8 2 0,8 3 0,134-293 1,-134 365-10,5 2 0,4 4 0,87-106-1,-89 135-34,3 3-1,4 3 1,2 3-1,115-81 0,-69 69 35,5 5 0,2 6 0,208-83 0,-160 89 80,3 8 0,243-44 0,-71 37 646,499-110-9,-748 142-5742,-72 16-854</inkml:trace>
</inkml:ink>
</file>

<file path=ppt/ink/ink6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3.726"/>
    </inkml:context>
    <inkml:brush xml:id="br0">
      <inkml:brushProperty name="width" value="0.025" units="cm"/>
      <inkml:brushProperty name="height" value="0.025" units="cm"/>
    </inkml:brush>
  </inkml:definitions>
  <inkml:trace contextRef="#ctx0" brushRef="#br0">0 8 14253,'0'0'12460,"62"-3"-10858,-17 3-737,7 0-609,3 0-160,3 0-320,-6 0-2147,-6 0-3394,-6-5-6919</inkml:trace>
</inkml:ink>
</file>

<file path=ppt/ink/ink6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4.150"/>
    </inkml:context>
    <inkml:brush xml:id="br0">
      <inkml:brushProperty name="width" value="0.025" units="cm"/>
      <inkml:brushProperty name="height" value="0.025" units="cm"/>
    </inkml:brush>
  </inkml:definitions>
  <inkml:trace contextRef="#ctx0" brushRef="#br0">153 1 16944,'0'0'13373,"0"14"-12936,1-10-405,-1 3 4,1 0 0,-1 1 0,0-1 1,-1 0-1,1 0 0,-2 1 0,1-1 0,-1 0 0,0 0 1,0 0-1,-1 0 0,-6 11 0,-47 59 194,38-54-196,1-1-1,-17 31 1,33-52-27,1 0 1,-1 1-1,0-1 0,0 0 0,1 0 0,-1 0 1,1 0-1,-1 1 0,1-1 0,0 0 0,-1 1 0,1-1 1,0 0-1,0 1 0,0-1 0,0 0 0,0 1 1,0-1-1,0 0 0,0 1 0,1-1 0,-1 0 0,0 0 1,1 1-1,-1-1 0,1 0 0,0 0 0,-1 0 1,1 1-1,0-1 0,-1 0 0,1 0 0,0 0 0,0 0 1,0 0-1,0-1 0,0 1 0,0 0 0,0 0 1,1-1-1,-1 1 0,0 0 0,0-1 0,0 1 0,1-1 1,-1 0-1,0 1 0,1-1 0,-1 0 0,2 0 1,11 2 94,0-1 0,-1 0 0,1-1 0,15-2 0,-7 1-45,-2 1-1249,0 0-1,0-2 1,0 0-1,29-8 0,-13-2-6723</inkml:trace>
</inkml:ink>
</file>

<file path=ppt/ink/ink6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4.780"/>
    </inkml:context>
    <inkml:brush xml:id="br0">
      <inkml:brushProperty name="width" value="0.025" units="cm"/>
      <inkml:brushProperty name="height" value="0.025" units="cm"/>
    </inkml:brush>
  </inkml:definitions>
  <inkml:trace contextRef="#ctx0" brushRef="#br0">96 0 19218,'0'0'6983,"-1"9"-5921,-8 29-450,-2-2-1,-22 50 1,-7 25-477,40-111-113,0 0 0,0 0-1,0 0 1,0 0 0,-1 0 0,1 0 0,0 1 0,0-1-1,0 0 1,0 0 0,0 0 0,0 0 0,0 0-1,0 0 1,0 1 0,0-1 0,0 0 0,0 0-1,0 0 1,0 0 0,0 0 0,0 0 0,0 1 0,0-1-1,0 0 1,0 0 0,0 0 0,0 0 0,0 0-1,0 0 1,0 1 0,0-1 0,0 0 0,0 0-1,0 0 1,0 0 0,1 0 0,-1 0 0,0 0 0,0 0-1,0 1 1,0-1 0,0 0 0,0 0 0,0 0-1,1 0 1,-1 0 0,0 0 0,0 0 0,0 0-1,0 0 1,0 0 0,0 0 0,0 0 0,1 0 0,-1 0-1,0 0 1,0 0 0,0 0 0,0 0 0,12-6 429,10-14-284,-2 2-134,-1-2 1,-1 0 0,-1-2 0,-1 1 0,-1-2-1,-1 0 1,-1-1 0,14-34 0,-24 39-98,-12 28-186,-11 25 67,19-31 194,-1-1 1,1 1-1,0 0 0,0 0 0,0-1 0,0 1 0,1 0 0,-1 0 0,1 0 1,0 0-1,0 0 0,0 0 0,0 0 0,0 0 0,2 5 0,-1-7 29,0 1-1,0-1 1,0 0-1,0 1 1,1-1-1,-1 0 1,1 0-1,-1 0 1,0 0-1,1 0 1,0 0-1,-1 0 1,1-1-1,-1 1 0,1 0 1,0-1-1,0 1 1,-1-1-1,1 0 1,0 0-1,0 0 1,-1 1-1,1-2 1,0 1-1,0 0 1,2-1-1,8 0 5,0-2 0,0 0 0,-1 0 0,1-1 0,-1-1 0,0 0 0,0 0 0,0-1-1,-1 0 1,1-1 0,14-13 0,40-23-80,-73 70-1490,-35 42 1330,-11 20 319,49-80-365,1 1 1,-1 0-1,2 0 0,0 0 0,0 0 0,1 1 0,-2 12 0,5-6-3460,0-17 3366,-1 1 1,1-1 0,-1 1 0,0-1 0,1 1 0,-1-1 0,1 1 0,-1-1-1,1 1 1,-1-1 0,1 0 0,-1 1 0,1-1 0,-1 0 0,1 0 0,0 1-1,-1-1 1,1 0 0,-1 0 0,1 0 0,0 0 0,-1 0 0,1 0 0,0 0-1,-1 0 1,1 0 0,-1 0 0,1 0 0,0 0 0,-1 0 0,1-1 0,0 1-1,0 0 1,16-6-10235</inkml:trace>
</inkml:ink>
</file>

<file path=ppt/ink/ink6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5.123"/>
    </inkml:context>
    <inkml:brush xml:id="br0">
      <inkml:brushProperty name="width" value="0.025" units="cm"/>
      <inkml:brushProperty name="height" value="0.025" units="cm"/>
    </inkml:brush>
  </inkml:definitions>
  <inkml:trace contextRef="#ctx0" brushRef="#br0">59 1 21749,'0'0'6726,"-15"61"-4964,2-36-962,1 6-575,4 1-161,1 1-32,6-4-1217,-1-1-2563,2-7-4932</inkml:trace>
</inkml:ink>
</file>

<file path=ppt/ink/ink6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1.407"/>
    </inkml:context>
    <inkml:brush xml:id="br0">
      <inkml:brushProperty name="width" value="0.025" units="cm"/>
      <inkml:brushProperty name="height" value="0.025" units="cm"/>
    </inkml:brush>
  </inkml:definitions>
  <inkml:trace contextRef="#ctx0" brushRef="#br0">24 0 6694,'-24'6'9311,"24"-6"-9162,0 0 0,0 0-1,0 1 1,0-1 0,0 0-1,0 0 1,0 1 0,0-1-1,0 0 1,0 0 0,0 1-1,0-1 1,0 0-1,0 0 1,0 0 0,0 1-1,1-1 1,-1 0 0,0 0-1,0 1 1,0-1 0,0 0-1,0 0 1,0 0-1,1 0 1,-1 1 0,0-1-1,0 0 1,0 0 0,0 0-1,1 0 1,-1 0 0,0 1-1,0-1 1,0 0 0,1 0-1,-1 0 1,0 0-1,0 0 1,1 0 0,-1 0-1,0 0 1,0 0 0,1 0-1,20 7 3454,4-2-3553,85 2 1677,126-6 0,-103-3-5269,-122 3 2076,1-1-612,-4-3-3247</inkml:trace>
</inkml:ink>
</file>

<file path=ppt/ink/ink6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1.751"/>
    </inkml:context>
    <inkml:brush xml:id="br0">
      <inkml:brushProperty name="width" value="0.025" units="cm"/>
      <inkml:brushProperty name="height" value="0.025" units="cm"/>
    </inkml:brush>
  </inkml:definitions>
  <inkml:trace contextRef="#ctx0" brushRef="#br0">0 2 5029,'0'0'18097,"80"21"-16239,-23-24-609,6-1-929,4-2-320,0 3-1377,-8 2-1506,-8 1-800,-6-1-609,-8-3-1474</inkml:trace>
</inkml:ink>
</file>

<file path=ppt/ink/ink6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2.079"/>
    </inkml:context>
    <inkml:brush xml:id="br0">
      <inkml:brushProperty name="width" value="0.025" units="cm"/>
      <inkml:brushProperty name="height" value="0.025" units="cm"/>
    </inkml:brush>
  </inkml:definitions>
  <inkml:trace contextRef="#ctx0" brushRef="#br0">0 4 16560,'0'0'5653,"9"-1"-5098,20-1 19,-1 1 0,33 3-1,-50-1-506,-1 0-1,1 1 1,0 0-1,-1 1 1,1 0-1,-1 1 1,0 0-1,0 0 1,16 11-1,-24-13-73,1 0-1,-1 0 1,0 0-1,0 1 1,0-1-1,0 1 1,-1-1-1,1 1 1,-1 0-1,1 0 1,-1 0-1,0 0 1,0 0-1,0 0 1,0 0-1,-1 0 1,1 0-1,-1 0 1,0 0-1,0 0 1,0 0-1,0 1 0,-1-1 1,1 0-1,-1 0 1,0 0-1,-2 6 1,-1 2 44,-1 1 0,0-1 0,-1 1-1,0-1 1,-12 16 0,3-8-78,-1 0 1,0-1-1,-28 23 0,35-34-800,0 0 0,0 0 0,-1-1-1,0-1 1,-16 8 0,-7-6-7103</inkml:trace>
</inkml:ink>
</file>

<file path=ppt/ink/ink6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2.622"/>
    </inkml:context>
    <inkml:brush xml:id="br0">
      <inkml:brushProperty name="width" value="0.025" units="cm"/>
      <inkml:brushProperty name="height" value="0.025" units="cm"/>
    </inkml:brush>
  </inkml:definitions>
  <inkml:trace contextRef="#ctx0" brushRef="#br0">192 186 14510,'0'0'2701,"4"-10"86,11-32 47,-14 41-2669,-1 0-1,0 0 0,1 0 0,-1 0 1,0 1-1,1-1 0,-1 0 0,0 0 1,0 0-1,0 0 0,0 0 0,0 0 1,0 0-1,0 0 0,-1 0 0,1 0 1,0 0-1,0 0 0,-1 0 0,0-1 1,-13-1 1427,-19 15-911,18-2-658,0 1 0,0 0 0,2 1 0,-1 0 0,-17 23 0,24-27-24,0 0 0,0 1-1,1 0 1,1 0-1,0 0 1,0 1-1,1 0 1,0 0 0,0 0-1,-3 18 1,7-27-3,0-1 1,0 1 0,0 0-1,0-1 1,0 1-1,1 0 1,-1-1-1,0 1 1,0-1 0,0 1-1,1 0 1,-1-1-1,0 1 1,1-1 0,-1 1-1,0-1 1,1 1-1,-1-1 1,1 1 0,-1-1-1,1 0 1,-1 1-1,1-1 1,-1 1-1,1-1 1,-1 0 0,1 0-1,0 1 1,-1-1-1,1 0 1,0 0 0,-1 0-1,1 0 1,-1 0-1,1 0 1,0 0-1,-1 0 1,1 0 0,0 0-1,-1 0 1,1 0-1,1 0 1,31-7 203,-13-1-135,-1-1 1,0-1-1,0-1 0,-1 0 0,-1-1 0,27-24 0,-13 7-16,-2-1 0,37-47 0,-59 68-18,-1 2 10,0 1 0,-1-1 0,0 0 0,0 0 0,-1-1 0,0 1 1,0-1-1,-1 0 0,0 0 0,0 0 0,1-10 0,-5 21-41,0 0 0,0 0 0,0-1 0,0 1 1,-1 0-1,1-1 0,-1 0 0,1 1 0,-1-1 0,-3 3 1,-3 6-19,-10 16 35,-97 167 195,112-187-205,0-1 0,1 1 0,-1 0 0,2-1-1,-1 1 1,0 9 0,2-16-21,0 1 0,0 0 0,1 0 0,-1 0 0,1-1-1,-1 1 1,1 0 0,-1 0 0,1-1 0,-1 1 0,1 0 0,0-1 0,-1 1 0,1-1-1,0 1 1,-1-1 0,1 1 0,0-1 0,0 1 0,-1-1 0,1 0 0,0 0 0,0 1-1,0-1 1,0 0 0,0 0 0,-1 0 0,1 0 0,0 0 0,0 0 0,0 0 0,0 0-1,0 0 1,1-1 0,36-2-778,-26 0-21,-1 0 0,1-1 1,-1 0-1,13-7 1,41-28-6662,-20 8-405</inkml:trace>
</inkml:ink>
</file>

<file path=ppt/ink/ink6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3.015"/>
    </inkml:context>
    <inkml:brush xml:id="br0">
      <inkml:brushProperty name="width" value="0.025" units="cm"/>
      <inkml:brushProperty name="height" value="0.025" units="cm"/>
    </inkml:brush>
  </inkml:definitions>
  <inkml:trace contextRef="#ctx0" brushRef="#br0">184 0 14125,'0'0'5408,"-9"8"-3523,0 3-1253,5-7-304,1 0 0,-1 0 0,0-1 0,0 1 0,0-1 0,0 0 0,-7 4 0,-5-1 5463,-8 4-5048,14 1-611,0-1 0,1 1-1,0 1 1,-12 19 0,17-25-92,0 1 1,1-1-1,0 1 1,0-1 0,0 1-1,1 0 1,0 0-1,1 0 1,-1 1 0,1 13-1,1-20-40,0 0-1,1-1 0,-1 1 1,0 0-1,1 0 0,-1-1 1,1 1-1,0 0 0,-1-1 1,1 1-1,-1-1 0,1 1 1,0-1-1,0 1 0,-1-1 1,1 1-1,0-1 0,0 0 1,-1 1-1,1-1 0,0 0 1,0 0-1,0 0 0,0 1 1,0-1-1,-1 0 0,1 0 1,0 0-1,0 0 0,0 0 1,1-1-1,31-3 108,-15-3-182,-1 0 0,1-1 0,-1-1 1,0-1-1,-1 0 0,0-1 0,-1-1 1,0 0-1,-1-1 0,23-28 1,-22 17 63,-16 24 4,1 0 0,0 1-1,0-1 1,-1 0 0,1 0 0,0 0-1,0 0 1,-1 0 0,1 1-1,0-1 1,-1 0 0,1 0 0,0 0-1,0 0 1,-1 0 0,1 0 0,0 0-1,-1 0 1,1 0 0,0 0 0,0 0-1,-1 0 1,1 0 0,0 0-1,-1-1 1,1 1 0,0 0 0,0 0-1,-1 0 1,1 0 0,0 0 0,0-1-1,-1 1 1,1 0 0,0 0 0,0 0-1,0-1 1,-1 1 0,1 0-1,0 0 1,0-1 0,0 1 0,0 0-1,-1 0 1,1-1 0,0 1 0,0 0-1,0-1 1,0 1 0,0 0-1,0-1 1,0 1 0,0 0 0,0 0-1,0-1 1,0 1 0,0 0 0,0-1-1,0 1 1,1-1 0,-9 7 1,0 1 1,0-1 0,1 1-1,0 1 1,1-1 0,0 1-1,0 0 1,1 1 0,-1-1-1,2 1 1,-1 0 0,-4 17-1,8-26-10,1 1-1,0-1 1,0 1-1,0 0 1,0-1-1,0 1 1,0-1 0,0 1-1,0-1 1,0 1-1,0 0 1,0-1-1,0 1 1,0-1-1,1 1 1,-1-1-1,0 1 1,0-1-1,1 1 1,-1-1-1,0 1 1,1-1-1,-1 1 1,0-1-1,1 1 1,-1-1-1,1 1 1,-1-1-1,1 0 1,-1 1-1,1-1 1,-1 0-1,1 0 1,-1 1-1,1-1 1,28 1-923,29-19-2237,30-27-7837,-43 18 1382</inkml:trace>
</inkml:ink>
</file>

<file path=ppt/ink/ink6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3.344"/>
    </inkml:context>
    <inkml:brush xml:id="br0">
      <inkml:brushProperty name="width" value="0.025" units="cm"/>
      <inkml:brushProperty name="height" value="0.025" units="cm"/>
    </inkml:brush>
  </inkml:definitions>
  <inkml:trace contextRef="#ctx0" brushRef="#br0">186 1 7559,'0'0'14035,"-8"3"-11398,-10 6-1945,0 0 0,1 2-1,1-1 1,0 2 0,0 0 0,1 1 0,0 1 0,2 0 0,-17 22-1,29-36-690,1 1 0,0-1 0,0 0 0,-1 0 0,1 1 0,0-1 0,0 0 0,0 1 0,-1-1 0,1 0 0,0 1 0,0-1 0,0 0 0,0 1 0,0-1 0,0 0 0,0 1 0,0-1 0,0 1 0,0-1 0,0 0-1,0 1 1,0-1 0,0 0 0,0 1 0,0-1 0,1 0 0,-1 1 0,0-1 0,0 0 0,0 1 0,0-1 0,1 0 0,-1 1 0,0-1 0,0 0 0,1 0 0,-1 1 0,19 4 47,34-4-475,-40-2-86,15 0-665,-21 0 925,0 0-1,0 0 1,1 1 0,-1 0 0,1 1 0,-1 0 0,0 0-1,0 0 1,14 6 0,-20-7 268,0 0-1,0 1 1,-1-1 0,1 0-1,0 1 1,-1-1 0,1 1-1,-1-1 1,1 1 0,-1 0-1,1-1 1,-1 1-1,1 0 1,-1-1 0,0 1-1,1 0 1,-1-1 0,0 1-1,1 0 1,-1 0 0,0-1-1,0 1 1,0 0-1,0 0 1,0-1 0,1 1-1,-2 0 1,1 0 0,0 1-1,-16 18 816,-30 7 714,-34 4-100,53-26-3324,-1-3-3460,13-2-5470</inkml:trace>
</inkml:ink>
</file>

<file path=ppt/ink/ink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59.462"/>
    </inkml:context>
    <inkml:brush xml:id="br0">
      <inkml:brushProperty name="width" value="0.025" units="cm"/>
      <inkml:brushProperty name="height" value="0.025" units="cm"/>
    </inkml:brush>
  </inkml:definitions>
  <inkml:trace contextRef="#ctx0" brushRef="#br0">0 1 18001,'0'0'91,"14"1"-75,206 5 1159,-100-6-653,-114-1-506,0 2 0,1-1 0,-1 1 0,0-1 0,0 2 0,1-1 0,-1 1 0,0 0 0,0 0 0,-1 1 0,1-1 0,0 1 0,-1 1 0,0-1 0,7 6 0,-8-5-4,-1 1 0,1-1 0,-1 1 0,0 0 0,0 0-1,-1 0 1,0 0 0,1 0 0,-2 1 0,1-1 0,-1 1 0,1-1 0,-2 1 0,1-1 0,-1 1-1,1 0 1,-2 7 0,0 3 25,-1 0 0,-1 0 0,0 0 0,-2 0-1,1-1 1,-2 0 0,0 0 0,-11 20 0,-12 15 49,-35 46-1,54-82-81,-181 253-377,107-156-3225,37-53-3123</inkml:trace>
</inkml:ink>
</file>

<file path=ppt/ink/ink6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6.199"/>
    </inkml:context>
    <inkml:brush xml:id="br0">
      <inkml:brushProperty name="width" value="0.025" units="cm"/>
      <inkml:brushProperty name="height" value="0.025" units="cm"/>
    </inkml:brush>
  </inkml:definitions>
  <inkml:trace contextRef="#ctx0" brushRef="#br0">21 0 17489,'-6'27'9201,"1"-5"-8964,1 0 1,-1 33-1,5-54-233,0-1-1,0 1 1,0-1-1,0 1 1,0-1 0,0 1-1,0-1 1,0 0 0,1 1-1,-1-1 1,0 1-1,0-1 1,0 0 0,1 1-1,-1-1 1,0 0 0,1 1-1,-1-1 1,0 0 0,1 1-1,-1-1 1,0 0-1,1 0 1,-1 1 0,0-1-1,1 0 1,-1 0 0,1 0-1,-1 1 1,0-1 0,1 0-1,-1 0 1,1 0-1,0 0 1,22-2 287,19-14 76,-24 4-301,-13 8-68,0 1-1,1-1 0,-1 1 1,1 0-1,0 0 0,-1 1 1,1-1-1,0 1 0,1 1 1,-1-1-1,0 1 0,7-1 1,-12 3 29,-1-1 0,1 1 1,0 0-1,0-1 0,-1 1 0,1 0 1,0-1-1,-1 1 0,1 0 1,0 0-1,-1-1 0,1 1 1,-1 0-1,0 0 0,1 0 0,-1 0 1,0 0-1,1 0 0,-1-1 1,0 1-1,0 0 0,0 0 0,0 0 1,0 0-1,0 0 0,0 0 1,0 0-1,0 0 0,-1 1 1,1 0-1,-1-1 1,1 0 0,0 0 0,0 1 0,0-1-1,0 0 1,0 0 0,0 1 0,0-1 0,0 0 0,0 0-1,1 0 1,-1 1 0,0-1 0,1 0 0,-1 0-1,1 0 1,0 0 0,-1 0 0,1 1 0,0-1 0,-1 0-1,1-1 1,0 1 0,0 0 0,0 0 0,0 0 0,0 0-1,0-1 1,0 1 0,0 0 0,0-1 0,0 1-1,1-1 1,0 1 0,8-2 123,-1 0 0,1-1 0,-1 0-1,0 0 1,0-1 0,0 0 0,0-1 0,0 0 0,-1-1 0,16-9-1,-16 8-155,1 0-1,0 1 0,0 1 0,1-1 1,-1 2-1,1-1 0,0 1 0,0 1 1,0 0-1,11-1 0,-20 3-7,1 0 0,-1-1 0,0 1 0,0 1 0,1-1 0,-1 0 0,0 0 0,0 0 0,1 1 0,-1-1 0,0 0 0,0 1 0,0-1 0,0 1 0,0 0 0,1-1 0,-1 1 0,0 0 0,-1 0 0,1-1 0,0 1 0,0 0 0,0 0 0,0 0 0,-1 0 0,1 0 0,0 2 0,3 32-37,-4-33 60,-1 1 0,1-1 1,0 1-1,0-1 0,0 1 0,0-1 1,1 1-1,-1-1 0,1 1 0,-1-1 1,1 0-1,0 1 0,0-1 0,0 0 1,0 1-1,3 2 0,-3-4-15,0 0 1,0-1-1,1 1 1,-1 0-1,0-1 1,0 1-1,1-1 0,-1 0 1,0 0-1,1 1 1,-1-1-1,0 0 0,1 0 1,-1 0-1,0 0 1,1 0-1,-1 0 1,0-1-1,1 1 0,-1 0 1,0-1-1,1 1 1,-1-1-1,0 1 0,0-1 1,0 0-1,1 0 1,-1 1-1,0-1 1,0 0-1,0 0 0,0 0 1,0 0-1,-1 0 1,1 0-1,0 0 0,1-2 1,1-1-711,0 0 1,0 0-1,-1 0 1,1 0-1,-1 0 1,0-1 0,0 1-1,-1-1 1,3-6-1,-3-9-4597,-1-2-2049</inkml:trace>
</inkml:ink>
</file>

<file path=ppt/ink/ink6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6.546"/>
    </inkml:context>
    <inkml:brush xml:id="br0">
      <inkml:brushProperty name="width" value="0.025" units="cm"/>
      <inkml:brushProperty name="height" value="0.025" units="cm"/>
    </inkml:brush>
  </inkml:definitions>
  <inkml:trace contextRef="#ctx0" brushRef="#br0">4 37 15182,'0'0'17233,"-3"-36"-27643,10 43-1666</inkml:trace>
</inkml:ink>
</file>

<file path=ppt/ink/ink6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6.922"/>
    </inkml:context>
    <inkml:brush xml:id="br0">
      <inkml:brushProperty name="width" value="0.025" units="cm"/>
      <inkml:brushProperty name="height" value="0.025" units="cm"/>
    </inkml:brush>
  </inkml:definitions>
  <inkml:trace contextRef="#ctx0" brushRef="#br0">93 0 22389,'0'0'7426,"-2"12"-7325,-40 202 1229,-7 43 191,56-291-1520,1 1 1,25-63-1,40-72-21,-66 152-90,1 1 0,1-1 0,0 1 0,11-14 1,-16 25 82,-1 0 0,1 1 0,-1-1 1,1 1-1,0 0 0,0 0 1,1 0-1,-1 0 0,1 1 0,-1-1 1,1 1-1,0 0 0,0 1 1,0-1-1,0 1 0,0 0 0,0 0 1,6 0-1,-8 1-8,0 0 1,0 0 0,0 0-1,0 1 1,0-1-1,0 1 1,0-1-1,-1 1 1,1 0-1,0 0 1,0 0-1,-1 1 1,1-1-1,3 3 1,-5-3 18,0 0 1,0 1-1,0-1 1,-1 0 0,1 1-1,0-1 1,-1 0 0,1 1-1,-1-1 1,0 0-1,1 1 1,-1-1 0,0 1-1,0-1 1,0 1-1,0-1 1,0 1 0,0-1-1,0 1 1,0-1 0,-1 1-1,1-1 1,-1 0-1,1 1 1,-1-1 0,1 1-1,-1-1 1,0 0 0,0 0-1,1 1 1,-1-1-1,-2 2 1,-6 9 153,-1-1 0,0-1 0,0 1 0,-1-1 0,0-1-1,-1 0 1,0-1 0,-1 0 0,1-1 0,-2 0 0,-16 6 0,29-13-136,0 1 0,0-1 0,0 0 0,-1 0-1,1 1 1,0-1 0,0 0 0,0 0 0,0 0 0,0 0 0,-1 0 0,1 0 0,0-1 0,0 1-1,0 0 1,-2-1 0,-1-12-2289,5 9 1259,0 0 0,1-1 0,-1 1 0,1 0 0,0 0 0,0 1 0,4-6 0,14-20-7236</inkml:trace>
</inkml:ink>
</file>

<file path=ppt/ink/ink6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7.266"/>
    </inkml:context>
    <inkml:brush xml:id="br0">
      <inkml:brushProperty name="width" value="0.025" units="cm"/>
      <inkml:brushProperty name="height" value="0.025" units="cm"/>
    </inkml:brush>
  </inkml:definitions>
  <inkml:trace contextRef="#ctx0" brushRef="#br0">121 1 2146,'0'0'23350,"-6"11"-21850,-18 33-418,-34 67 1925,52-98-2767,1 0 0,0 0 1,1 1-1,0-1 0,1 1 1,-2 22-1,5-34-247,0-1-1,0 0 1,0 1 0,0-1-1,0 0 1,0 0-1,0 1 1,1-1 0,-1 0-1,0 0 1,1 1 0,-1-1-1,1 0 1,-1 0 0,1 0-1,0 0 1,-1 1-1,1-1 1,0 0 0,0 0-1,0-1 1,0 1 0,0 0-1,0 0 1,0 0 0,1 0-1,1 0-26,-1 0 0,1-1 0,-1 1 0,1-1 0,-1 1 0,1-1 0,0 0-1,-1 0 1,1 0 0,-1-1 0,1 1 0,4-2 0,0 0-43,1 0-1,0-1 0,-1 0 1,1-1-1,-1 0 1,0 0-1,0 0 1,6-6-1,-4-1 136,0-1 1,-1 1-1,10-20 0,-19 31 81,-12 28-68,12-26-365,-6 11 894,1 1 1,1 1-1,-7 24 1,11-37-758,1 1 0,0 0 0,-1-1 1,1 1-1,0 0 0,0-1 1,0 1-1,1 0 0,-1-1 0,1 1 1,-1-1-1,1 1 0,1 2 1,11 6-4776,9-7-3695,-13-5-4409</inkml:trace>
</inkml:ink>
</file>

<file path=ppt/ink/ink6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8.061"/>
    </inkml:context>
    <inkml:brush xml:id="br0">
      <inkml:brushProperty name="width" value="0.025" units="cm"/>
      <inkml:brushProperty name="height" value="0.025" units="cm"/>
    </inkml:brush>
  </inkml:definitions>
  <inkml:trace contextRef="#ctx0" brushRef="#br0">36 24 2723,'0'0'21620,"9"-4"-20355,-7 3-1174,35-13 1138,-35 13-1149,1 0 0,-1 1 0,0-1 0,0 1 0,1-1 0,-1 1 0,0 0 0,1 0 0,-1 0 0,1 0 0,-1 0 0,0 0 0,1 1 0,-1-1 0,0 1 0,4 1 0,-5-1-78,-1 0-1,1 0 0,0 0 1,0 0-1,-1 0 1,1 0-1,0 0 0,-1 0 1,1 1-1,-1-1 1,0 0-1,1 0 1,-1 1-1,0-1 0,0 0 1,0 1-1,0-1 1,0 0-1,0 0 0,0 1 1,0-1-1,0 0 1,-1 1-1,1-1 0,-1 0 1,1 0-1,-1 0 1,1 1-1,-1-1 1,-1 1-1,-22 33 201,-80 52 2339,106-83-1896,10-2-435,19-1-128,-28-1-10,19-1-208,1-1 0,0 0 1,28-8-1,-38 6-1738,0 1 0,0-2-1,22-11 1,-34 16 1449,7-6-2100,-6-1-4550</inkml:trace>
</inkml:ink>
</file>

<file path=ppt/ink/ink6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8.392"/>
    </inkml:context>
    <inkml:brush xml:id="br0">
      <inkml:brushProperty name="width" value="0.025" units="cm"/>
      <inkml:brushProperty name="height" value="0.025" units="cm"/>
    </inkml:brush>
  </inkml:definitions>
  <inkml:trace contextRef="#ctx0" brushRef="#br0">0 1 18097,'0'0'6086,"48"5"-4389,-14-5-479,5 0-770,-4 0-416,-1 0-512,-6 0-2051,-5 0-2658,-3-5-3523</inkml:trace>
</inkml:ink>
</file>

<file path=ppt/ink/ink6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8.754"/>
    </inkml:context>
    <inkml:brush xml:id="br0">
      <inkml:brushProperty name="width" value="0.025" units="cm"/>
      <inkml:brushProperty name="height" value="0.025" units="cm"/>
    </inkml:brush>
  </inkml:definitions>
  <inkml:trace contextRef="#ctx0" brushRef="#br0">20 1 14958,'0'0'16464,"-15"51"-16016,12-30-352,1-3-64,2 3 0,0-6-224,0-2-705,2-5-576,6-7-417,4-1-1377,-1-6-2659,2-11-7430</inkml:trace>
</inkml:ink>
</file>

<file path=ppt/ink/ink6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9.128"/>
    </inkml:context>
    <inkml:brush xml:id="br0">
      <inkml:brushProperty name="width" value="0.025" units="cm"/>
      <inkml:brushProperty name="height" value="0.025" units="cm"/>
    </inkml:brush>
  </inkml:definitions>
  <inkml:trace contextRef="#ctx0" brushRef="#br0">0 235 15054,'0'0'8365,"0"9"-7153,1 25-395,-1-33-776,1 0 0,-1-1-1,1 1 1,-1 0 0,1-1 0,-1 1 0,1 0-1,0-1 1,-1 1 0,1-1 0,0 1 0,-1-1-1,1 1 1,0-1 0,0 0 0,0 1 0,-1-1-1,1 0 1,0 0 0,0 1 0,0-1 0,0 0-1,-1 0 1,1 0 0,0 0 0,0 0 0,0 0-1,0 0 1,0 0 0,-1-1 0,1 1 0,1 0-1,26-7 226,-7-3-742,-18 8 334,1 0 1,0 0 0,0 0-1,0 1 1,0-1 0,1 1-1,-1 0 1,0 0 0,5 0-1,-8 2 154,0 0 0,-1 1-1,1-1 1,0 0-1,-1 1 1,1-1 0,-1 0-1,1 1 1,-1-1-1,0 1 1,0-1-1,1 1 1,-1-1 0,0 1-1,0-1 1,-1 1-1,1-1 1,-1 4 0,-2 32 990,3-34-982,-1 0 110,0 1 1,1 0 0,-1-1-1,1 1 1,0 0 0,0-1-1,0 1 1,1 0-1,0 4 1,0-7-76,0 0 0,0 0 0,0 0-1,0 0 1,0 0 0,0 0 0,0-1 0,0 1 0,0 0 0,1-1-1,-1 1 1,0-1 0,0 1 0,1-1 0,-1 1 0,0-1 0,0 0 0,1 0-1,-1 0 1,0 0 0,1 0 0,-1 0 0,0 0 0,1 0 0,-1 0-1,0-1 1,0 1 0,1 0 0,-1-1 0,2 0 0,6-2-6,1 0 0,-1-1 0,0 0 0,0 0 0,0-1 0,0 0 0,-1-1 0,1 1 0,-2-2-1,13-11 1,-1-2-593,0 0 0,25-39-1,-31 41-304,-1-1 0,0 0-1,-2-1 1,0 0-1,-2-1 1,0 0-1,10-42 1,-21 52 3184,-8 17-1542,-9 16-227,10-7 14,1 0-1,0 1 1,2 0 0,-1 0 0,2 0-1,-6 24 1,9-29-542,0-1 0,1 1-1,1 0 1,0 1 0,0-1-1,1 0 1,1 0 0,0 0 0,0 0-1,1 0 1,5 14 0,15 15-431,-21-38 310,1 0 0,-1 0-1,0 0 1,1 0-1,0 0 1,-1-1 0,1 1-1,0-1 1,0 1 0,0-1-1,0 0 1,0 1 0,0-1-1,0 0 1,1 0-1,3 1 1,-11-25 425,-9 2-421,-1 0 0,-26-28 0,-3-5-704,44 54 791,0 0 0,-1-1 0,1 1 0,0 0 0,0 0 0,0-1 0,-1 1 0,1 0 0,0 0 0,0-1 0,0 1 0,0 0 1,0-1-1,0 1 0,0 0 0,-1-1 0,1 1 0,0 0 0,0-1 0,0 1 0,0 0 0,0-1 0,1 1 0,-1 0 0,0-1 0,0 1 0,0 0 0,0 0 0,0-1 0,0 1 0,0 0 0,1-1 0,-1 1 0,0 0 0,0 0 0,0-1 0,1 1 0,-1 0 0,0 0 0,0-1 0,1 1 0,19-5 123,38 5-313,-41 0 3,43 0-5934,-55-3 2745,-5-4-2205</inkml:trace>
</inkml:ink>
</file>

<file path=ppt/ink/ink6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9.503"/>
    </inkml:context>
    <inkml:brush xml:id="br0">
      <inkml:brushProperty name="width" value="0.025" units="cm"/>
      <inkml:brushProperty name="height" value="0.025" units="cm"/>
    </inkml:brush>
  </inkml:definitions>
  <inkml:trace contextRef="#ctx0" brushRef="#br0">138 47 8648,'0'0'9449</inkml:trace>
  <inkml:trace contextRef="#ctx0" brushRef="#br0" timeOffset="1">1 0 20083,'0'0'8040</inkml:trace>
</inkml:ink>
</file>

<file path=ppt/ink/ink6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0.787"/>
    </inkml:context>
    <inkml:brush xml:id="br0">
      <inkml:brushProperty name="width" value="0.025" units="cm"/>
      <inkml:brushProperty name="height" value="0.025" units="cm"/>
    </inkml:brush>
  </inkml:definitions>
  <inkml:trace contextRef="#ctx0" brushRef="#br0">46 52 11243,'0'0'11290,"-1"8"-9395,-6 30-357,7-37-1468,0 0 0,0 0 0,0 0 1,0 0-1,0 0 0,0 0 0,0 0 0,0 0 0,0 0 1,0 0-1,0 1 0,1-1 0,-1 0 0,0 0 0,1 0 1,-1 0-1,1-1 0,-1 1 0,1 0 0,0 0 0,-1 0 1,1 0-1,0 0 0,0-1 0,-1 1 0,1 0 0,0-1 0,1 2 1,1-1 3,0 0 1,-1 0 0,1-1-1,0 1 1,0-1-1,0 1 1,0-1 0,-1 0-1,1 0 1,5 0 0,1-1 49,-1-1 1,1 0-1,0 0 1,-1 0 0,17-8-1,-19 6-67,1 0 0,-1-1-1,1 0 1,-1 0-1,8-9 1,-12 12-41,0-1 1,0 1-1,-1 0 1,1-1-1,-1 1 0,1 0 1,-1-1-1,0 0 1,0 1-1,0-1 0,-1 0 1,1 1-1,0-1 1,-1 0-1,0 0 0,0 1 1,0-1-1,0-5 1,-1 6-21,0 1 1,1 0 0,-1-1 0,0 1 0,0 0 0,0 0 0,0 0-1,0 0 1,0 0 0,-1 0 0,1 0 0,0 0 0,0 0 0,-1 1-1,1-1 1,0 0 0,-1 1 0,1-1 0,-1 1 0,1 0 0,-1-1 0,1 1-1,-1 0 1,1 0 0,-1 0 0,-2 0 0,-44 3-665,40 0 618,1 0 0,-1 0 1,1 1-1,-1-1 0,1 2 0,0-1 1,1 1-1,-1 0 0,1 0 0,0 1 1,0 0-1,1 0 0,-1 0 0,1 1 1,1 0-1,-1 0 0,1 0 0,0 0 1,1 1-1,0-1 0,0 1 0,1 0 1,0 0-1,-2 12 0,4-19 42,0 0 0,0 1 0,0-1 0,0 0 0,1 0 0,-1 1 0,0-1 1,1 0-1,-1 0 0,1 0 0,-1 0 0,1 0 0,0 0 0,-1 1 0,1-2 0,0 1 0,0 0 0,-1 0 0,1 0 0,0 0 0,0 0 0,0-1 0,2 2 0,0-1 4,0 1 0,0-1 0,1 0-1,-1 0 1,0 0 0,1 0-1,-1-1 1,6 1 0,5-1 45,0-1 0,0 0 1,17-4-1,0-4-25,0-1-1,0-1 1,-1-2 0,-1-2-1,0 0 1,38-28 0,-47 31-35,-30 39-104,1-12 270,-16 30 149,24-43-236,0 0-1,0 0 0,0 0 0,0 0 0,1 1 0,-1-1 0,1 0 0,-1 1 0,1-1 0,0 0 0,0 1 0,0-1 0,0 0 0,0 1 0,1-1 0,0 3 0,0-4-26,0 0 1,0-1-1,0 1 0,0 0 1,0-1-1,0 1 1,1 0-1,-1-1 1,0 1-1,1-1 1,-1 0-1,0 0 0,1 1 1,-1-1-1,0 0 1,1 0-1,-1 0 1,0 0-1,3-1 1,28-2 348,-15-2-340,0 0-1,0-1 0,0-1 0,-1 0 1,22-14-1,-21 11-232,0 1 1,1 0 0,0 2-1,28-8 1,-46 15 192,0 0 0,1 0 0,-1 0 0,0 0 0,1 0 0,-1 0 0,0 0 0,1 0 0,-1 0 0,0 0 0,0 1 0,1-1 1,-1 0-1,0 0 0,0 0 0,1 0 0,-1 1 0,0-1 0,0 0 0,0 0 0,1 1 0,-1-1 0,0 0 0,0 0 0,0 1 0,0-1 1,0 0-1,0 1 0,1-1 0,-1 0 0,0 0 0,0 1 0,0-1 0,0 0 0,0 1 0,0-1 0,0 0 0,0 1 0,0 21 131,0-20-123,-1 0 0,1-1 0,0 1 1,0-1-1,-1 1 0,1 0 0,0-1 1,1 1-1,-1-1 0,0 1 0,0 0 1,1-1-1,-1 1 0,1-1 0,-1 1 0,1-1 1,0 1-1,-1-1 0,1 1 0,0-1 1,0 0-1,1 2 0,5-3-95,0 1 0,0-2 0,-1 1-1,1-1 1,0 0 0,-1 0 0,8-3 0,6-4-3398,-4-5-4295,-8 3-2803</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8.185"/>
    </inkml:context>
    <inkml:brush xml:id="br0">
      <inkml:brushProperty name="width" value="0.025" units="cm"/>
      <inkml:brushProperty name="height" value="0.025" units="cm"/>
    </inkml:brush>
  </inkml:definitions>
  <inkml:trace contextRef="#ctx0" brushRef="#br0">1 1 20083,'0'0'9673</inkml:trace>
</inkml:ink>
</file>

<file path=ppt/ink/ink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0.474"/>
    </inkml:context>
    <inkml:brush xml:id="br0">
      <inkml:brushProperty name="width" value="0.025" units="cm"/>
      <inkml:brushProperty name="height" value="0.025" units="cm"/>
    </inkml:brush>
  </inkml:definitions>
  <inkml:trace contextRef="#ctx0" brushRef="#br0">26 109 13837,'0'0'1425,"-5"-9"770,1 2-1527,2 5-443,0-1 1,0 1-1,1-1 0,-1 0 1,1 1-1,0-1 1,-1 0-1,1 0 0,1 0 1,-1 0-1,0 0 0,0-5 1,22 18 1284,-10 2-1470,0 1 1,-1 0-1,-1 0 0,0 1 0,0 0 0,-2 0 0,1 1 0,8 30 0,-6-20 73,0-1 0,18 30 0,-27-53-76,0 0 0,0 0 0,-1 0 0,1 0 0,0 0 0,0 0 1,0 0-1,0 0 0,0 0 0,0-1 0,0 1 0,0 0 0,1-1 1,-1 1-1,0-1 0,0 1 0,1-1 0,-1 0 0,0 1 0,0-1 0,1 0 1,-1 0-1,0 0 0,1 0 0,-1 0 0,0 0 0,1 0 0,-1 0 1,0-1-1,0 1 0,1 0 0,-1-1 0,0 1 0,0-1 0,0 1 0,1-1 1,-1 0-1,0 0 0,0 1 0,0-1 0,0 0 0,0 0 0,0 0 1,-1 0-1,1 0 0,1-2 0,7-7 346,-1 0-1,0-1 1,11-17 0,-16 23-243,44-80 777,-28 47-393,28-39 0,-47 77-519,0 0 1,1 0-1,-1 0 0,0 0 1,0 0-1,0-1 1,0 1-1,0 0 1,0 0-1,0 0 0,0 0 1,0 0-1,0-1 1,1 1-1,-1 0 1,0 0-1,0 0 0,0 0 1,0 0-1,0 0 1,0 0-1,1 0 0,-1 0 1,0 0-1,0 0 1,0 0-1,0-1 1,1 1-1,-1 0 0,0 0 1,0 0-1,0 0 1,0 0-1,1 0 1,-1 0-1,0 1 0,0-1 1,0 0-1,0 0 1,0 0-1,1 0 0,-1 0 1,0 0-1,0 0 1,0 0-1,0 0 1,0 0-1,0 0 0,1 1 1,-1-1-1,0 0 1,0 0-1,0 0 1,0 0-1,0 0 0,0 0 1,0 1-1,0-1 1,0 0-1,0 0 0,1 0 1,-1 0-1,0 1 1,3 18 164,-1 26 21,-2-43-157,-1 10 16,1 36 3,0-47-51,0 0 0,0 1-1,0-1 1,0 0 0,0 0 0,0 0 0,0 1-1,1-1 1,-1 0 0,0 0 0,1 0-1,-1 0 1,1 0 0,-1 0 0,1 0 0,-1 1-1,1-2 1,0 1 0,0 0 0,-1 0-1,1 0 1,0 0 0,0 0 0,0-1 0,0 1-1,0 0 1,0-1 0,2 1 0,-2-1 10,1 0 0,-1 0 0,1 0 0,-1-1 0,1 1 0,-1-1 0,1 1 0,-1-1 0,0 0 0,1 0 0,-1 1 0,0-1 0,1 0 0,-1 0 0,0 0 0,0 0 0,0-1 0,2-1 0,19-29 305,-15 22-195,84-129 358,-90 138-475,-1 0 0,1 0 0,0 0 0,-1 0 0,1 0-1,0 0 1,0 0 0,0 1 0,0-1 0,0 0 0,0 1 0,0-1-1,0 0 1,0 1 0,0-1 0,2 0 0,-2 2-3,-1-1 0,1 0 0,-1 0 0,1 0 0,-1 0 0,1 0 0,-1 1 0,0-1 0,1 0 0,-1 0 0,1 1 0,-1-1 0,0 0 0,1 1 0,-1-1 0,0 1 0,1-1 0,-1 0 0,0 1 0,1-1 1,-1 1-1,0-1 0,0 1 0,0-1 0,1 1 0,-1 0 0,6 44 139,-5-34-57,2 23-21,-3-20-108,1 0 1,0-1-1,1 1 0,0-1 0,2 0 0,8 26 0,-11-38-10,-1-1-1,0 1 1,0 0-1,1-1 0,-1 1 1,0 0-1,1-1 0,-1 1 1,0-1-1,1 1 0,-1-1 1,1 1-1,-1-1 0,1 1 1,-1-1-1,1 0 0,0 1 1,-1-1-1,1 0 0,-1 1 1,1-1-1,0 0 0,-1 0 1,1 1-1,0-1 0,-1 0 1,1 0-1,0 0 0,-1 0 1,2 0-1,15-16-2148,2-30-2904,-11 7-44,-5-7-1692</inkml:trace>
</inkml:ink>
</file>

<file path=ppt/ink/ink6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1.127"/>
    </inkml:context>
    <inkml:brush xml:id="br0">
      <inkml:brushProperty name="width" value="0.025" units="cm"/>
      <inkml:brushProperty name="height" value="0.025" units="cm"/>
    </inkml:brush>
  </inkml:definitions>
  <inkml:trace contextRef="#ctx0" brushRef="#br0">0 9 11050,'0'0'17393,"60"-9"-36483</inkml:trace>
</inkml:ink>
</file>

<file path=ppt/ink/ink6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1.932"/>
    </inkml:context>
    <inkml:brush xml:id="br0">
      <inkml:brushProperty name="width" value="0.025" units="cm"/>
      <inkml:brushProperty name="height" value="0.025" units="cm"/>
    </inkml:brush>
  </inkml:definitions>
  <inkml:trace contextRef="#ctx0" brushRef="#br0">0 56 11115,'0'0'11530,"9"1"-9992,4 1-1241,1 0 0,0-1 0,0-1 0,15-2 0,-24 2-485,0-1-1,-1 1 1,1-1-1,-1 0 1,1-1-1,-1 1 1,1-1-1,-1 1 1,0-2-1,0 1 1,0 0-1,0-1 1,0 1-1,-1-1 1,1 0-1,-1 0 1,1-1-1,-1 1 1,2-5-1,-4 8 208,-1 0 1,0-1-1,0 1 0,0-1 1,1 1-1,-1 0 0,0-1 0,0 1 1,0-1-1,0 1 0,0 0 1,0-1-1,0 1 0,0-1 1,0 1-1,0 0 0,0-1 0,0 1 1,0-1-1,0 1 0,0-1 1,-1 1-1,1 0 0,0-1 1,0 1-1,0 0 0,-1-1 1,1 1-1,0 0 0,0-1 0,-1 1 1,1 0-1,0-1 0,-1 1 1,1 0-1,0 0 0,-1-1 1,1 1-1,0 0 0,-1 0 0,1 0 1,-1 0-1,1-1 0,0 1 1,-1 0-1,1 0 0,-1 0 1,1 0-1,0 0 0,-1 0 0,1 0 1,-1 0-1,1 0 0,-1 1 1,-15 3-36,10 5-3261</inkml:trace>
</inkml:ink>
</file>

<file path=ppt/ink/ink6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2.649"/>
    </inkml:context>
    <inkml:brush xml:id="br0">
      <inkml:brushProperty name="width" value="0.025" units="cm"/>
      <inkml:brushProperty name="height" value="0.025" units="cm"/>
    </inkml:brush>
  </inkml:definitions>
  <inkml:trace contextRef="#ctx0" brushRef="#br0">13 1 15599,'0'0'11696,"0"9"-11109,-13 174 1250,14-182-1830,-1 0 1,1 0-1,-1 1 0,1-1 1,0 0-1,-1 0 1,1 0-1,0 0 1,0 0-1,0 0 0,0 0 1,0 0-1,0-1 1,0 1-1,0 0 1,0-1-1,0 1 0,0 0 1,0-1-1,1 1 1,-1-1-1,0 0 1,0 1-1,1-1 0,-1 0 1,0 0-1,0 0 1,1 0-1,-1 0 1,3 0-1,54-1 300,-40 0-310,-15 1-13,1 0 1,-1 0-1,1 0 0,-1 0 1,0 0-1,1 1 1,-1-1-1,1 1 1,-1 0-1,0 0 1,0 0-1,0 0 0,1 1 1,4 3-1,-6-3 23,-1 1-1,1 0 0,-1 0 0,1 0 1,-1 0-1,0 0 0,0 0 0,0 0 1,-1 0-1,1 0 0,-1 1 0,0-1 0,0 0 1,0 0-1,0 6 0,-11 44-33,17-60-12918,3-6 1115</inkml:trace>
</inkml:ink>
</file>

<file path=ppt/ink/ink6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3.006"/>
    </inkml:context>
    <inkml:brush xml:id="br0">
      <inkml:brushProperty name="width" value="0.025" units="cm"/>
      <inkml:brushProperty name="height" value="0.025" units="cm"/>
    </inkml:brush>
  </inkml:definitions>
  <inkml:trace contextRef="#ctx0" brushRef="#br0">148 44 17360,'0'0'6476,"-9"-2"-4714,0 1-1554,-1 0 1,1 0 0,-1 1 0,1 0 0,0 0 0,-1 1 0,-10 3 0,17-4-176,1 0-1,-1 1 1,1 0-1,-1-1 1,1 1 0,-1 0-1,1 1 1,0-1-1,0 0 1,-1 1 0,1-1-1,0 1 1,0-1-1,0 1 1,0 0 0,1 0-1,-1 0 1,0 0-1,1 0 1,0 0-1,-1 1 1,1-1 0,0 0-1,0 1 1,0-1-1,0 1 1,1-1 0,-1 1-1,1-1 1,0 1-1,-1 0 1,1-1 0,0 1-1,0-1 1,1 1-1,0 3 1,0-4-24,-1-1 1,1 1-1,1-1 1,-1 0-1,0 1 1,0-1-1,0 0 1,1 0-1,-1 0 1,1 0-1,-1 0 0,1 0 1,-1 0-1,1 0 1,-1-1-1,1 1 1,0 0-1,-1-1 1,1 0-1,0 1 1,0-1-1,-1 0 1,1 0-1,0 0 0,0 0 1,2 0-1,51-4 398,-48 3-378,1-2 1,-1 1-1,0-1 0,0 0 1,0 0-1,-1-1 0,1 0 0,-1 0 1,0-1-1,9-8 0,-11 10-16,0-1 0,0 0 0,-1 0-1,0 0 1,0 0 0,0-1 0,0 1-1,-1-1 1,1 1 0,-1-1 0,0 0-1,-1 0 1,1 0 0,-1 0 0,0 0-1,0-7 1,-3 8-644,-4 12 96,-3 14-450,9-20 835,0-1 0,-1 0 0,1 0 0,0 1 0,0-1 0,0 0 0,0 1 0,1-1 0,-1 0 1,0 1-1,0-1 0,1 0 0,-1 0 0,1 1 0,-1-1 0,1 0 0,-1 0 0,1 0 0,0 0 0,0 0 1,0 0-1,-1 0 0,1 0 0,0 0 0,0 0 0,0 0 0,0 0 0,1-1 0,-1 1 0,0 0 0,0-1 0,0 1 1,1-1-1,-1 1 0,0-1 0,0 0 0,1 0 0,-1 1 0,0-1 0,1 0 0,-1 0 0,2 0 0,3-1-812,0 1-1,0-1 0,0 0 0,-1 0 1,1 0-1,0-1 0,-1 0 0,0 0 1,7-4-1,20-15-8566</inkml:trace>
</inkml:ink>
</file>

<file path=ppt/ink/ink6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3.631"/>
    </inkml:context>
    <inkml:brush xml:id="br0">
      <inkml:brushProperty name="width" value="0.025" units="cm"/>
      <inkml:brushProperty name="height" value="0.025" units="cm"/>
    </inkml:brush>
  </inkml:definitions>
  <inkml:trace contextRef="#ctx0" brushRef="#br0">148 0 10794,'0'0'8547,"-9"4"-6930,2-1-1427,1 0 0,0 1-1,0 0 1,0 0 0,1 0-1,-1 1 1,1-1-1,0 1 1,-8 12 0,3-3 406,0 0 0,1 1 1,-11 26-1,-2 24 1703,20-31-1751,2-33-545,0 0 0,0-1 0,0 1-1,1 0 1,-1 0 0,0 0 0,1-1 0,-1 1-1,0 0 1,1 0 0,-1-1 0,1 1-1,-1-1 1,1 1 0,0 0 0,-1-1 0,1 1-1,-1-1 1,1 1 0,0-1 0,0 1-1,-1-1 1,1 0 0,0 1 0,0-1 0,-1 0-1,1 0 1,0 1 0,1-1 0,4 1-144,0-1 0,0 1 0,0-1 0,0 0 0,0 0 0,0-1 0,0 0 0,0 0 0,0-1 0,0 1 0,0-1 0,-1 0 0,1-1 0,-1 1 0,1-1 0,-1 0 0,0-1 0,0 1 0,-1-1 0,1 0 0,-1 0 0,1-1 0,-1 1 0,-1-1 0,1 0 0,5-10 0,-26 28 1951,15-10-1725,0-1 0,0 1-1,0 0 1,0 0 0,1 0 0,-1 0-1,1 0 1,0 0 0,0 1 0,0-1-1,-1 6 1,3-9-55,-1 1 0,0-1 0,0 1 0,0-1 0,0 1 0,1-1 0,-1 1 0,0-1 0,0 1 0,1-1 0,-1 1 0,0-1 0,1 1 0,-1-1 0,0 1 0,1-1 0,-1 0 0,1 1 0,-1-1 0,1 0 0,-1 1 0,1-1 0,-1 0 0,1 1 0,26 2 381,-20-4-386,0 0 0,-1-1 0,1 0-1,0 0 1,-1 0 0,1-1 0,-1 0 0,0 0-1,0 0 1,0-1 0,0 0 0,-1 0 0,0 0-1,1-1 1,-1 0 0,4-5 0,-9 9 130,-23 19 379,1 12 424,22-29-951,0-1 0,0 1 1,0 0-1,0-1 0,0 1 0,0 0 1,0 0-1,1-1 0,-1 1 0,0 0 1,0-1-1,0 1 0,1 0 0,-1-1 1,0 1-1,1 0 0,-1-1 0,1 1 1,-1-1-1,1 1 0,-1-1 0,1 1 1,-1-1-1,1 1 0,-1-1 0,1 1 1,-1-1-1,1 0 0,0 1 0,-1-1 1,1 0-1,0 0 0,-1 1 0,1-1 1,0 0-1,0 0 0,-1 0 0,1 0 1,0 0-1,-1 0 0,1 0 0,0 0 1,0 0-1,-1 0 0,2-1 0,75 8-398,102 5 1017,-179-48 1152,-14-88-1778,19 123-346,0 0 0,1 0 0,-1 1 0,0-1 0,1 1 0,7 1 0,-8-1-568,26 0-4003,4 0-3069</inkml:trace>
</inkml:ink>
</file>

<file path=ppt/ink/ink6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5.251"/>
    </inkml:context>
    <inkml:brush xml:id="br0">
      <inkml:brushProperty name="width" value="0.025" units="cm"/>
      <inkml:brushProperty name="height" value="0.025" units="cm"/>
    </inkml:brush>
  </inkml:definitions>
  <inkml:trace contextRef="#ctx0" brushRef="#br0">54 6 14510,'8'-5'3523,"-6"5"1410,-2 14-4293,0 8 289,0 7-32,-5 6-577,-5 2-159,-1-1-129,0-1 0,2-7 0,3-5-609,0-6-640,3-8-929,0-9-865,3-14-11082</inkml:trace>
</inkml:ink>
</file>

<file path=ppt/ink/ink6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5.595"/>
    </inkml:context>
    <inkml:brush xml:id="br0">
      <inkml:brushProperty name="width" value="0.025" units="cm"/>
      <inkml:brushProperty name="height" value="0.025" units="cm"/>
    </inkml:brush>
  </inkml:definitions>
  <inkml:trace contextRef="#ctx0" brushRef="#br0">0 24 15567,'0'0'9032,"52"-24"-8007,-32 24-96,6 0-96,2 1-513,3 4-224,-1 0-32,0-2-96,-4 1-1089,-7-3-1089,-8 0-1089,-8-1-1538</inkml:trace>
  <inkml:trace contextRef="#ctx0" brushRef="#br0" timeOffset="1">54 114 14157,'0'0'10282,"73"27"-8873,-36-27-416,2 0-672,-1 0-257,-7 0-801,-13 0-2498,-11 0-1794,-7 7-1665</inkml:trace>
</inkml:ink>
</file>

<file path=ppt/ink/ink6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5.925"/>
    </inkml:context>
    <inkml:brush xml:id="br0">
      <inkml:brushProperty name="width" value="0.025" units="cm"/>
      <inkml:brushProperty name="height" value="0.025" units="cm"/>
    </inkml:brush>
  </inkml:definitions>
  <inkml:trace contextRef="#ctx0" brushRef="#br0">1 52 16560,'0'0'9801,"77"21"-8680,-34-21-769,6-11-224,-6 1-800,-2-4-2659,-3-3-1442,-10-3-2786</inkml:trace>
</inkml:ink>
</file>

<file path=ppt/ink/ink6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6.266"/>
    </inkml:context>
    <inkml:brush xml:id="br0">
      <inkml:brushProperty name="width" value="0.025" units="cm"/>
      <inkml:brushProperty name="height" value="0.025" units="cm"/>
    </inkml:brush>
  </inkml:definitions>
  <inkml:trace contextRef="#ctx0" brushRef="#br0">45 0 8456,'0'0'10164,"-7"11"-7260,-2-1-1950,6-7-661,0 0 1,0 1 0,1-1 0,-1 1 0,1 0-1,-1 0 1,1 0 0,0 0 0,1 0 0,-1 0-1,-1 7 1,3-10-238,0 0-1,1 0 0,-1-1 1,0 1-1,0 0 0,0 0 1,1 0-1,-1-1 0,1 1 1,-1 0-1,0-1 0,1 1 1,-1 0-1,1-1 0,-1 1 1,1 0-1,0-1 0,-1 1 1,1-1-1,0 1 1,-1-1-1,1 1 0,0-1 1,0 0-1,-1 1 0,1-1 1,0 0-1,0 0 0,-1 1 1,1-1-1,0 0 0,0 0 1,0 0-1,0 0 0,-1 0 1,1 0-1,0 0 0,1-1 1,43 0 42,-37 1 101,6-2-188,1-1 1,-1 0 0,0-1-1,16-6 1,-18 5-81,0 1 1,0 1 0,1 0-1,-1 0 1,20-1 0,-31 5 69,-1-1 1,1 0 0,-1 0-1,1 0 1,-1 1 0,1-1-1,-1 0 1,1 1 0,-1-1-1,0 0 1,1 1 0,-1-1-1,1 1 1,-1-1 0,0 0-1,1 1 1,-1-1 0,0 1 0,0-1-1,1 1 1,-1-1 0,0 1-1,0 0 1,0-1 0,0 1-1,1-1 1,-1 1 0,0-1-1,0 1 1,0-1 0,-1 2-1,1 27 481,1-9 178,3-19-507,0 0 0,0 0 0,0 0 0,0-1 0,0 1 0,0-1-1,1 0 1,-1 0 0,0 0 0,8-2 0,3-1-25,1 0 0,28-10 1,11-3-2663,-17 12-4435</inkml:trace>
</inkml:ink>
</file>

<file path=ppt/ink/ink6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6.595"/>
    </inkml:context>
    <inkml:brush xml:id="br0">
      <inkml:brushProperty name="width" value="0.025" units="cm"/>
      <inkml:brushProperty name="height" value="0.025" units="cm"/>
    </inkml:brush>
  </inkml:definitions>
  <inkml:trace contextRef="#ctx0" brushRef="#br0">1 1 17264,'0'0'6022,"29"57"-6150,-24-35-2338,0-3-2371,0-3-5285</inkml:trace>
  <inkml:trace contextRef="#ctx0" brushRef="#br0" timeOffset="1">225 11 12492,'0'0'12673,"-4"12"-11493,-17 49 218,9-33-697,2 0-1,1 1 1,1 0-1,-5 35 1,13-63-689,0 1 0,0-1 1,0 0-1,0 1 0,0-1 1,1 1-1,-1-1 0,0 0 1,1 1-1,-1-1 0,1 0 1,-1 0-1,1 1 0,0-1 1,-1 0-1,1 0 0,0 0 1,0 0-1,0 0 0,0 0 1,0 0-1,0 0 0,0 0 1,0 0-1,0-1 0,0 1 1,0 0-1,1-1 0,-1 1 1,0-1-1,1 1 0,-1-1 1,0 0-1,1 1 0,-1-1 1,0 0-1,1 0 0,-1 0 1,1 0-1,-1 0 0,0 0 1,1 0-1,-1-1 0,0 1 1,1-1-1,1 0 0,5 0 27,1-1-1,-1-1 1,0 0-1,0 0 0,0 0 1,10-7-1,63-45-249,-74 49-322,-1 1 1,1-1-1,-1-1 1,0 1 0,-1-1-1,1 0 1,-2 0-1,1 0 1,4-10-1,-5 3-3574,-4 4-2201,0 2-4870</inkml:trace>
</inkml:ink>
</file>

<file path=ppt/ink/ink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0.895"/>
    </inkml:context>
    <inkml:brush xml:id="br0">
      <inkml:brushProperty name="width" value="0.025" units="cm"/>
      <inkml:brushProperty name="height" value="0.025" units="cm"/>
    </inkml:brush>
  </inkml:definitions>
  <inkml:trace contextRef="#ctx0" brushRef="#br0">1 1 12396,'0'0'6934,"11"4"-6880,55 18-723,-51-19-590,1 0-1,-1-1 1,23 1-1,16-8-1421,-20-8 9414,-34 20-3653,-8 18-1767,6-18-996,-6 9-99,2 0 1,0 1 0,2-1-1,-1 1 1,2 0 0,0 0 0,0 30-1,3-46-216,0 0 0,1-1-1,-1 1 1,1-1-1,-1 1 1,1-1 0,-1 1-1,1-1 1,-1 1 0,1-1-1,-1 0 1,1 1 0,-1-1-1,1 0 1,0 1 0,-1-1-1,1 0 1,0 0 0,-1 1-1,1-1 1,0 0 0,-1 0-1,1 0 1,0 0-1,-1 0 1,2 0 0,27-1 154,-20 1-117,13-1 111,-13 0-182,0 1-1,0-1 0,0 2 1,0-1-1,14 4 1,-22-4 77,1 1 1,-1-1 0,0 1-1,1-1 1,-1 1 0,0 0-1,0-1 1,1 1 0,-1 0 0,0 0-1,0 0 1,0 0 0,0 0-1,0 0 1,0 0 0,-1 1 0,1-1-1,0 0 1,0 0 0,-1 1-1,1-1 1,-1 0 0,1 1 0,-1-1-1,0 0 1,1 1 0,-1-1-1,0 1 1,0-1 0,0 0-1,0 1 1,0-1 0,0 1 0,-1-1-1,1 1 1,0-1 0,-1 0-1,1 1 1,-1-1 0,1 0 0,-2 2-1,0 2 200,-1-1 0,0 0 1,1 1-1,-2-1 0,1 0 0,0-1 0,-1 1 0,0-1 0,1 1 0,-2-1 0,1 0 0,-5 2 1,-58 29 507,60-31-911,-32 11 433,14-12-3216,22-5-1164,3-11-2040</inkml:trace>
</inkml:ink>
</file>

<file path=ppt/ink/ink6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6.955"/>
    </inkml:context>
    <inkml:brush xml:id="br0">
      <inkml:brushProperty name="width" value="0.025" units="cm"/>
      <inkml:brushProperty name="height" value="0.025" units="cm"/>
    </inkml:brush>
  </inkml:definitions>
  <inkml:trace contextRef="#ctx0" brushRef="#br0">0 1 17040,'0'0'9545,"48"38"-8648,-24-37-769,1 2-480,-2-3-2275,1 0-1280,-1 0-610,2-4-6309</inkml:trace>
</inkml:ink>
</file>

<file path=ppt/ink/ink6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7.282"/>
    </inkml:context>
    <inkml:brush xml:id="br0">
      <inkml:brushProperty name="width" value="0.025" units="cm"/>
      <inkml:brushProperty name="height" value="0.025" units="cm"/>
    </inkml:brush>
  </inkml:definitions>
  <inkml:trace contextRef="#ctx0" brushRef="#br0">113 1 16688,'0'0'2247,"-8"1"-37,-3 2-1223,0 0 0,1 0 0,-19 10-1,26-12-785,0 0-1,1 1 1,-1-1-1,0 1 1,1-1-1,0 1 1,-1 0-1,1 0 0,0 0 1,0 0-1,0 0 1,0 1-1,1-1 1,-1 1-1,1-1 1,-1 1-1,1-1 1,0 1-1,0 0 0,0 0 1,0-1-1,-1 6 1,3-7-192,-1 0 0,0 0 0,1-1 0,-1 1 0,1 0 0,-1-1 0,1 1 0,-1 0 0,1-1 0,-1 1 0,1-1 0,0 1 1,-1-1-1,1 1 0,0-1 0,0 0 0,-1 1 0,1-1 0,0 0 0,0 0 0,-1 1 0,1-1 0,0 0 0,0 0 0,0 0 0,-1 0 0,1 0 0,0 0 0,1 0 0,33 0 147,-27 0-97,11-1-429,-1-1 1,1-1-1,-1-1 0,0 0 1,31-12-1,4-1 628,-43 41 1387,-6-22-1582,0-1 1,1 1 0,-1-1-1,1 0 1,-1-1 0,1 1-1,0-1 1,-1 0 0,1 0-1,5-1 1,47-6-118,96-33-3699,-178 94 6011,27-53-2239,-1 0 1,0 0-1,0 0 1,0 0-1,0 0 0,1 0 1,-1 0-1,1-1 1,-1 1-1,0 0 1,1-1-1,-1 1 1,1-1-1,-1 0 0,1 1 1,-1-1-1,1 0 1,0 0-1,-1 0 1,1 0-1,-1 0 0,1 0 1,2-1-1,44-3-3096,-40 2 642,0-1 0,0-1 0,0 1 0,11-8 0,-19 11 2380,25-15-10285</inkml:trace>
</inkml:ink>
</file>

<file path=ppt/ink/ink6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7.612"/>
    </inkml:context>
    <inkml:brush xml:id="br0">
      <inkml:brushProperty name="width" value="0.025" units="cm"/>
      <inkml:brushProperty name="height" value="0.025" units="cm"/>
    </inkml:brush>
  </inkml:definitions>
  <inkml:trace contextRef="#ctx0" brushRef="#br0">44 0 16816,'0'0'8760,"-6"9"-7073,5-7-1553,-24 31 793,24-32-886,0 1 0,-1 0 0,1-1 0,0 1 0,0 0 0,0 0 0,1 0 0,-1 0 0,0 0 0,1 0 0,-1 0 0,1 0 0,0 0 0,0 0 0,0 0 0,0 0 0,0 0 0,0 0 0,0 0 0,1 3 0,1-3-19,0-1 0,0 0-1,0 0 1,0 0 0,0 0 0,0 0-1,0-1 1,0 1 0,1 0 0,-1-1 0,0 0-1,0 0 1,0 1 0,1-1 0,-1 0 0,4-1-1,39-3-247,5-14-504,-44 15 800,1 0 1,0 0 0,0 1-1,0-1 1,0 2-1,0-1 1,11 0 0,-19 5 21,1 0-1,-1 0 1,0 0 0,0 0 0,0 0 0,0 0 0,0-1 0,-3 6 0,3-7-23,0 0-1,0 0 1,1 0 0,-1 1 0,1-1-1,-1 0 1,1 1 0,-1-1 0,1 1-1,0-1 1,0 0 0,0 1-1,-1-1 1,1 1 0,1-1 0,-1 0-1,0 2 1,1-2-40,-1 0-1,0-1 1,1 1 0,-1 0-1,1-1 1,-1 1 0,1-1-1,-1 1 1,1-1 0,0 1-1,-1-1 1,1 1 0,0-1-1,-1 1 1,1-1 0,0 0-1,0 0 1,-1 1 0,1-1-1,0 0 1,0 0 0,0 0-1,7 1-37,-1-1 0,1-1 0,-1 1 0,1-1 0,9-3 0,71-24-2885,-68 20 2328,0 1 0,1 1 1,22-4-1,-43 10 606,1 0 0,-1 0 0,0 0 0,0 0 1,0 0-1,1 0 0,-1 0 0,0 0 0,0 0 0,1 0 0,-1 0 1,0 0-1,0 0 0,0 0 0,1 0 0,-1 0 0,0 0 0,0 0 1,0 0-1,1 0 0,-1 0 0,0 1 0,0-1 0,0 0 0,1 0 1,-1 0-1,0 0 0,0 0 0,0 1 0,0-1 0,0 0 0,1 0 1,-1 0-1,0 1 0,0-1 0,0 0 0,0 0 0,0 0 0,0 1 0,0-1 1,0 0-1,0 0 0,0 1 0,0-1 0,0 0 0,0 0 0,0 0 1,0 1-1,-6 15 816,-13 13-492,15-24-668,0 0-1474</inkml:trace>
</inkml:ink>
</file>

<file path=ppt/ink/ink6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8.402"/>
    </inkml:context>
    <inkml:brush xml:id="br0">
      <inkml:brushProperty name="width" value="0.025" units="cm"/>
      <inkml:brushProperty name="height" value="0.025" units="cm"/>
    </inkml:brush>
  </inkml:definitions>
  <inkml:trace contextRef="#ctx0" brushRef="#br0">1 167 9897,'0'0'13907,"10"0"-12439,13-2-1146,-1-1 1,0-1-1,0-1 0,-1-1 0,1 0 1,-1-2-1,28-14 0,-44 19-304,53-34 130,-55 35-131,-1 0 1,1 0-1,-1 0 0,0-1 1,1 1-1,-1-1 1,0 1-1,-1-1 1,1 0-1,0 0 0,-1 0 1,0 0-1,1 0 1,-1 0-1,-1 0 1,1 0-1,0 0 0,0-4 1,-1 6-11,0 1 1,0-1-1,0 0 0,-1 1 1,1-1-1,0 1 1,0-1-1,0 0 0,-1 1 1,1-1-1,0 1 1,0-1-1,-1 1 1,1-1-1,-1 0 0,1 1 1,0 0-1,-1-1 1,1 1-1,-1-1 0,1 1 1,-1-1-1,1 1 1,-1 0-1,1-1 0,-1 1 1,0 0-1,1 0 1,-1 0-1,-1-1 0,-26 1 13,21 1-32,-1 1 1,1 0 0,0 0 0,0 1 0,-9 3-1,1 4-16,0 1 0,-26 23 0,37-30 59,1 0 0,-1 0 1,0 0-1,1 0 0,0 0 0,0 1 1,0-1-1,0 1 0,1 0 0,0 0 1,0 0-1,0 0 0,1 0 0,-2 7 1,3-11-22,0 0 0,1 0 1,-1-1-1,0 1 0,1 0 1,-1 0-1,1-1 1,-1 1-1,1 0 0,-1-1 1,1 1-1,-1 0 0,1-1 1,0 1-1,-1-1 0,1 1 1,0-1-1,0 0 0,-1 1 1,1-1-1,0 1 1,0-1-1,0 0 0,-1 0 1,1 0-1,0 1 0,0-1 1,0 0-1,0 0 0,-1 0 1,2 0-1,36 0 118,-30 0-69,43-3-50,-1-2 0,0-3 1,90-25-1,-100 23-36,-40 9 41,0 1 1,0 0-1,1 0 0,-1 0 0,0 0 0,0 0 0,0-1 1,1 1-1,-1 0 0,0 0 0,0 0 0,1 0 0,-1 0 1,0 0-1,0 0 0,1 0 0,-1 0 0,0 0 0,0 0 1,1 0-1,-1 0 0,0 0 0,0 0 0,1 0 0,-1 0 1,0 0-1,0 1 0,1-1 0,-1 0 0,0 0 0,0 0 1,0 0-1,1 0 0,-1 1 0,0-1 0,0 0 0,0 0 0,0 0 1,1 0-1,-1 1 0,0-1 0,0 0 0,0 0 0,0 1 1,0-1-1,0 0 0,0 0 0,0 1 0,0-1 0,1 0 1,-1 0-1,0 1 0,0-1 0,0 0 0,0 0 0,-1 1 1,1-1-1,0 0 0,0 0 0,0 1 0,0-1 0,0 0 1,0 0-1,0 0 0,0 1 0,0-1 0,-1 0 0,1 1 1,-16 26 885,13-24-781,1 1 0,-1 0 0,1 1 0,0-1 0,0 0 0,0 0 0,-1 7 0,3-11-109,1 1 0,-1 0 1,1-1-1,0 1 0,0-1 1,-1 1-1,1-1 1,0 1-1,0-1 0,-1 0 1,1 1-1,0-1 1,0 0-1,0 0 0,0 0 1,0 1-1,-1-1 1,1 0-1,0 0 0,0 0 1,0 0-1,1-1 1,31 1 220,-26 0-205,133-19-8386,-140 19 8113,1 0-1,-1 0 0,0 0 1,1 0-1,-1 0 1,1 0-1,-1 1 1,0-1-1,1 0 0,-1 0 1,0 0-1,1 0 1,-1 1-1,1-1 1,-1 0-1,0 0 0,0 1 1,1-1-1,-1 0 1,0 0-1,1 1 1,-1-1-1,0 0 0,0 1 1,0-1-1,1 1 1,-1-1-1,0 0 1,0 1-1,0-1 1,0 0-1,0 1 0,0-1 1,0 1-1,0-1 1,0 0-1,0 1 1,0-1-1,0 1 0,0-1 1,0 0-1,0 1 1,0 0-1,0 0-587,0 7-9185</inkml:trace>
</inkml:ink>
</file>

<file path=ppt/ink/ink6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9.354"/>
    </inkml:context>
    <inkml:brush xml:id="br0">
      <inkml:brushProperty name="width" value="0.025" units="cm"/>
      <inkml:brushProperty name="height" value="0.025" units="cm"/>
    </inkml:brush>
  </inkml:definitions>
  <inkml:trace contextRef="#ctx0" brushRef="#br0">0 0 13004,'4'7'10723,"5"6"-5268,8 10-4837,34 37 0,-44-55-697,1 0 0,0 0 0,0-1 0,0 0 1,1 0-1,-1-1 0,1 0 0,0 0 0,0-1 0,0-1 0,0 1 0,1-1 0,-1-1 0,12 0 0,-8-1-946,-1 0 0,1 0 0,0-1 0,15-5 0,-21 5-442,0-1 0,0 0 1,1 0-1,-2 0 0,1-1 0,0 0 0,6-6 0,9-12-6487</inkml:trace>
</inkml:ink>
</file>

<file path=ppt/ink/ink6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9.680"/>
    </inkml:context>
    <inkml:brush xml:id="br0">
      <inkml:brushProperty name="width" value="0.025" units="cm"/>
      <inkml:brushProperty name="height" value="0.025" units="cm"/>
    </inkml:brush>
  </inkml:definitions>
  <inkml:trace contextRef="#ctx0" brushRef="#br0">213 1 10730,'0'0'12908,"-54"69"-11338,31-33-161,0 0 1,-2 3-33,1-2-320,5-1-481,1 0-319,7-2-225,3-2-64,3-8-1506,3-4-2914,1-8-5381</inkml:trace>
</inkml:ink>
</file>

<file path=ppt/ink/ink6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0.552"/>
    </inkml:context>
    <inkml:brush xml:id="br0">
      <inkml:brushProperty name="width" value="0.025" units="cm"/>
      <inkml:brushProperty name="height" value="0.025" units="cm"/>
    </inkml:brush>
  </inkml:definitions>
  <inkml:trace contextRef="#ctx0" brushRef="#br0">1 0 7623,'0'0'192</inkml:trace>
</inkml:ink>
</file>

<file path=ppt/ink/ink6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1.050"/>
    </inkml:context>
    <inkml:brush xml:id="br0">
      <inkml:brushProperty name="width" value="0.025" units="cm"/>
      <inkml:brushProperty name="height" value="0.025" units="cm"/>
    </inkml:brush>
  </inkml:definitions>
  <inkml:trace contextRef="#ctx0" brushRef="#br0">1 7 13389,'26'-6'937,"-11"5"3087,-19 27 117,3-22-4012,0 0 1,0 0-1,0 0 1,0 0-1,1 0 1,0 1-1,0-1 1,0 0 0,0 0-1,1 0 1,-1 1-1,1-1 1,0 0-1,0 0 1,1 0-1,1 3 1,-1-4-99,0-1-1,0 0 1,1 0 0,-1 0-1,1 0 1,-1 0 0,1 0-1,0-1 1,-1 1 0,1-1-1,0 0 1,0 0 0,0 0 0,0 0-1,0-1 1,0 1 0,1-1-1,-1 0 1,0 0 0,0 0-1,6-1 1,-1 1 15,1-1 0,-1-1 0,1 0 0,-1 0 0,1-1 0,-1 1 0,0-2-1,0 1 1,10-7 0,-13 7 5,0 0 0,0 0 0,-1-1 1,1 1-1,-1-1 0,0 0 0,0 0 0,0-1 0,-1 1 0,1-1 0,-1 0 0,0 0 0,0 0 0,-1 0 0,3-7 0,-39 74 1102,33-60-1090,0 0 1,0 0-1,1 0 0,-1 1 1,1-1-1,-1 0 0,1 0 1,0 1-1,0-1 0,0 0 1,0 1-1,0-1 0,0 0 1,1 0-1,0 3 0,-1-4 10,1 0 0,-1 0 0,1-1 0,0 1-1,-1 0 1,1-1 0,0 1 0,-1 0 0,1-1 0,0 1-1,0-1 1,0 1 0,-1-1 0,1 0 0,0 1 0,0-1-1,0 0 1,0 0 0,0 1 0,0-1 0,0 0 0,0 0-1,0 0 1,1 0 0,7-2 164,0 1 1,0-1-1,0-1 0,0 1 0,-1-2 1,10-3-1,10-7-254,-19 9-122,1 0-1,1 0 1,-1 1 0,1 1-1,0-1 1,-1 2 0,21-3-1,-29 5 49,0 1 0,0 0 0,-1 0 0,1 0 1,0 0-1,-1 1 0,1-1 0,-1 0 0,1 1 0,-1-1 0,0 1 0,0-1 0,1 1 0,-1 0 0,0-1 0,0 1 0,-1 0 0,1 0 1,0 0-1,-1 0 0,2 2 0,16 26-2196,-15-28 1648,0 0 1,0 0-1,1-1 0,-1 1 0,1-1 0,-1 0 0,1 0 0,0 0 0,-1-1 0,1 1 0,0-1 0,-1 0 0,1 0 0,0 0 0,3-1 0,22-1-6562</inkml:trace>
</inkml:ink>
</file>

<file path=ppt/ink/ink6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1.392"/>
    </inkml:context>
    <inkml:brush xml:id="br0">
      <inkml:brushProperty name="width" value="0.025" units="cm"/>
      <inkml:brushProperty name="height" value="0.025" units="cm"/>
    </inkml:brush>
  </inkml:definitions>
  <inkml:trace contextRef="#ctx0" brushRef="#br0">130 114 15951,'0'0'6721,"-10"3"-4954,-53 34 788,57-34-2280,1 1 0,-1 0 0,1 1 0,0-1 0,1 1 0,-1 0-1,1 0 1,0 1 0,0-1 0,-5 10 0,9-14-271,0-1 0,0 1 0,0 0 0,0-1 0,0 1 0,0-1-1,0 1 1,0-1 0,1 1 0,-1 0 0,0-1 0,0 1 0,0-1 0,1 1 0,-1-1 0,0 1 0,1-1 0,-1 1 0,0-1 0,1 1 0,-1-1 0,1 1 0,-1-1 0,0 0 0,1 1 0,-1-1 0,1 0 0,-1 1 0,1-1 0,0 0 0,-1 0-1,1 0 1,-1 1 0,1-1 0,-1 0 0,1 0 0,0 0 0,-1 0 0,1 0 0,-1 0 0,1 0 0,0 0 0,-1 0 0,1 0 0,-1 0 0,1-1 0,-1 1 0,2 0 0,34-5 170,-17-1-243,0-1 0,0 0 0,-1-1 1,0-1-1,33-22 0,-13 4-104,49-46 1,-31 16 231,-67 71-77,-61 75 625,64-78-333,0 1-1,0 0 1,2 1 0,-1-1-1,-7 25 1,13-35-284,0 0-1,0 0 0,1 0 0,-1 0 1,0 1-1,1-1 0,0 0 1,0 0-1,-1 1 0,1-1 1,1 0-1,-1 0 0,0 1 0,0-1 1,1 0-1,0 0 0,-1 0 1,1 1-1,0-1 0,0 0 1,0 0-1,0 0 0,0 0 1,0-1-1,1 1 0,-1 0 0,1 0 1,-1-1-1,1 1 0,2 1 1,29 8-2531,7-9-3342,4-2-5589</inkml:trace>
</inkml:ink>
</file>

<file path=ppt/ink/ink6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2.654"/>
    </inkml:context>
    <inkml:brush xml:id="br0">
      <inkml:brushProperty name="width" value="0.025" units="cm"/>
      <inkml:brushProperty name="height" value="0.025" units="cm"/>
    </inkml:brush>
  </inkml:definitions>
  <inkml:trace contextRef="#ctx0" brushRef="#br0">230 58 16624,'0'0'1884,"-9"-4"-362,3 1-1347,0 1 0,0-1 0,0 1 0,-1 1 1,1-1-1,0 1 0,-1 0 0,1 1 0,-1-1 1,1 1-1,0 1 0,-1-1 0,1 1 0,-1 0 1,1 1-1,0-1 0,0 1 0,0 0 0,0 1 1,0-1-1,-10 8 0,6-4-182,1 1 1,0 1-1,-14 15 0,59-25 210,-30 0-229,-1 1 1,1 0-1,0 0 0,0 0 1,1 1-1,-1-1 0,0 2 0,0-1 1,0 1-1,0 0 0,0 0 0,-1 0 1,1 1-1,0 0 0,7 4 1,-9-4-39,0 1 0,0 1-1,0-1 1,-1 0 0,0 1 0,0 0 0,0-1 0,0 1 0,0 1 0,-1-1 0,0 0 0,0 1 0,0-1 0,0 1 0,-1-1 0,1 1 0,-1 0 0,0 0 0,-1-1 0,1 6 0,0 1 85,-1 0 0,0 0 0,-1 0 0,0 0 0,0 0 0,-1 0 0,-1-1 0,0 1-1,0-1 1,-1 1 0,0-1 0,-1 0 0,-12 18 0,7-14 670,-1 0-1,0 0 1,-1-1-1,0-1 1,-2 0-1,1-1 0,-1 0 1,-15 8-1,27-18-588,0 1 1,0-1-1,0 0 0,0 0 0,0 0 1,0 0-1,0 0 0,0-1 0,-1 1 0,1-1 1,0 1-1,0-1 0,-3 0 0,5 0-83,-1 0 1,1 0-1,-1 0 0,1-1 1,-1 1-1,1 0 0,-1-1 0,1 1 1,-1 0-1,1-1 0,0 1 1,-1 0-1,1-1 0,0 1 0,-1 0 1,1-1-1,0 1 0,-1-1 1,1 1-1,0-1 0,0 1 0,0-1 1,-1 1-1,1-1 0,0 1 0,0-1 1,0 1-1,0-1 0,0 1 1,0-1-1,0 0 0,0 0 0,1-5-84,0 1 0,0-1-1,0 0 1,1 1 0,0-1-1,0 1 1,1 0-1,3-7 1,7-9-532,1 0 0,1 1 0,1 1 0,0 0 0,34-29 0,105-69-1053,5-4 1314,-157 119 345,0-1 2,1 1 0,-1-1 1,0 0-1,0 0 0,-1 0 0,1 0 1,-1-1-1,0 1 0,1-1 1,-1 1-1,1-6 0,-21 10 85,6 5 8,0 0 0,1 1 0,0 0 0,0 1 0,0 0-1,1 1 1,0 0 0,1 0 0,0 1 0,-14 20 0,22-29-73,0 0 0,0 1 1,0-1-1,1 0 0,-1 0 1,0 0-1,0 0 0,1 1 1,-1-1-1,1 0 0,-1 1 0,1-1 1,0 0-1,-1 1 0,1-1 1,0 1-1,0-1 0,0 0 1,0 1-1,0-1 0,1 3 1,0-3 5,-1 0 1,1-1 0,0 1 0,0 0-1,0-1 1,-1 1 0,1 0 0,0-1-1,0 1 1,0-1 0,0 0-1,0 1 1,0-1 0,0 0 0,0 1-1,0-1 1,0 0 0,1 0 0,-1 0-1,0 0 1,1 0 0,8-1 185,1 0 1,-1 0 0,0-1-1,17-6 1,72-33-10,-66 25-163,48-14-1,-81 29-43,0 1 0,1 0 0,-1 0 0,1 0 0,-1-1 0,0 1 0,1 0 0,-1 0 0,1 0 0,-1 0 0,0 0 0,1 0 0,-1 0 0,1 0-1,-1 0 1,0 0 0,1 0 0,-1 0 0,1 0 0,-1 0 0,1 0 0,-1 0 0,0 1 0,1-1 0,-1 0 0,0 0 0,1 0 0,-1 1 0,0-1 0,1 0 0,-1 1 0,0-1 0,1 0 0,-1 0 0,0 1 0,0-1 0,1 0 0,-1 1 0,-3 19 172,-21 24 104,23-41-243,-5 6 70,4-6-24,0-1 1,0 1 0,1 0 0,-1 0-1,1 1 1,-1-1 0,1 0-1,0 0 1,-1 7 0,3-9-40,-1 0 0,1-1 1,0 1-1,-1-1 0,1 1 0,0-1 1,0 1-1,-1-1 0,1 1 0,0-1 1,0 0-1,0 1 0,0-1 0,-1 0 1,1 0-1,0 0 0,0 0 0,0 0 1,0 0-1,0 0 0,0 0 0,0 0 1,-1 0-1,1 0 0,0 0 0,0-1 1,0 1-1,0 0 0,0-1 0,-1 1 1,2-1-1,31-8 331,11-10-311,54-30 1,-58 27-670,63-25 1,-97 48 542,-9 8-41,-8 7-35,-14 10 389,17-18-87,0 1-1,1-1 1,0 1 0,0 0 0,-7 13 0,14-22-164,0 1 0,0-1 1,0 0-1,0 0 0,0 1 0,0-1 0,0 0 1,0 0-1,1 1 0,-1-1 0,0 0 1,0 0-1,0 1 0,0-1 0,0 0 1,0 0-1,1 0 0,-1 1 0,0-1 1,0 0-1,0 0 0,0 0 0,1 0 1,-1 1-1,0-1 0,0 0 0,1 0 0,-1 0 1,0 0-1,0 0 0,1 0 0,-1 0 1,0 1-1,0-1 0,1 0 0,-1 0 1,0 0-1,0 0 0,1 0 0,-1 0 1,0 0-1,0 0 0,1-1 0,-1 1 1,0 0-1,0 0 0,1 0 0,11-1 18,-12 1-21,17-3-684,1-2 0,0 0 1,-1-1-1,0 0 0,-1-2 0,0 0 0,0 0 1,0-2-1,-1 0 0,14-13 0,-92 85-2185,20-23-3252,27-24 116</inkml:trace>
</inkml:ink>
</file>

<file path=ppt/ink/ink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1.595"/>
    </inkml:context>
    <inkml:brush xml:id="br0">
      <inkml:brushProperty name="width" value="0.025" units="cm"/>
      <inkml:brushProperty name="height" value="0.025" units="cm"/>
    </inkml:brush>
  </inkml:definitions>
  <inkml:trace contextRef="#ctx0" brushRef="#br0">52 107 11883,'-6'-13'2237,"-1"0"-1416,-19-40 923,13 25 3752,28 77-4141,-2 0 1,8 59-1,-13-55-790,3-2-1,18 54 1,-28-102-556,0 0 1,0 0-1,1 0 0,-1 0 1,1 0-1,-1 0 0,1-1 1,0 1-1,0 0 0,0-1 0,1 0 1,-1 1-1,0-1 0,1 0 1,0 0-1,-1-1 0,1 1 1,0 0-1,0-1 0,0 0 0,4 2 1,-4-3 4,1 1 1,0-1-1,0 0 0,0 0 1,-1 0-1,1-1 1,0 1-1,0-1 1,-1 0-1,1 0 1,0 0-1,-1-1 0,1 1 1,-1-1-1,0 0 1,1 0-1,4-4 1,16-13 103,35-25-32,-56 42-91,0 0 0,0 0 0,0 1 1,0-1-1,0 1 0,1 0 0,-1 0 0,0 0 1,1 0-1,-1 1 0,1-1 0,-1 1 0,1 0 1,-1 0-1,1 0 0,4 1 0,-5 1 4,-1-1 0,0 1-1,0 0 1,0 0 0,0 0-1,0 0 1,0 0 0,0 0-1,-1 0 1,1 1 0,-1-1-1,0 1 1,0-1 0,1 1-1,-2-1 1,1 1 0,0 0-1,0 0 1,-1-1 0,0 1-1,1 0 1,-1 0 0,-1 4-1,2 4 132,-1 1-1,0-1 0,-1 1 0,-4 17 0,2-19 88,-1-1 0,0 0 0,0 0 0,-1 0 0,-1 0 0,1-1 0,-1 0 0,-1 0 0,0-1 0,0 1 0,0-1 0,-14 9 0,15-11-171,-1 0 0,1-1 0,-1 0 0,0 0 0,1 0 0,-2-1 0,1 0 0,0-1 0,-1 1 0,1-1 0,-1-1 0,0 0 0,1 0 1,-1 0-1,0-1 0,-14-1 0,21 1-87,1-1 0,-1 1-1,1 0 1,-1 0 0,0-1 0,1 1 0,-1-1 0,1 1 0,-1-1 0,1 1 0,-1-1 0,1 1 0,-1-1 0,1 1 0,-1-1 0,1 1 0,0-1 0,-1 0-1,1 1 1,0-1 0,0 0 0,0 1 0,-1-1 0,1 0 0,0 1 0,0-1 0,0 0 0,0 1 0,0-1 0,0 0 0,0 1 0,0-1 0,0 0 0,1 0-1,-1 1 1,0-2 0,12-25-2454,-2 13 533,1 2-1,1-1 0,0 1 0,20-15 1,-16 14-258,22-18-3716</inkml:trace>
</inkml:ink>
</file>

<file path=ppt/ink/ink6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3.407"/>
    </inkml:context>
    <inkml:brush xml:id="br0">
      <inkml:brushProperty name="width" value="0.025" units="cm"/>
      <inkml:brushProperty name="height" value="0.025" units="cm"/>
    </inkml:brush>
  </inkml:definitions>
  <inkml:trace contextRef="#ctx0" brushRef="#br0">216 227 19058,'0'0'9123,"-12"-7"-8802,5 2-297,5 3-23,-1 0 0,1-1-1,-1 2 1,1-1 0,-1 0-1,0 0 1,0 1 0,0 0 0,0-1-1,0 1 1,0 0 0,0 1 0,0-1-1,0 0 1,0 1 0,0 0-1,-1 0 1,1 0 0,0 0 0,0 0-1,0 0 1,-1 1 0,1 0 0,-6 2-1,-53 35 123,57-35-66,0 1-1,0 0 1,1 0 0,0 0 0,-1 0 0,2 1-1,-1-1 1,0 1 0,1 0 0,-3 6 0,6-10-56,0-1 0,0 0 0,-1 0 0,1 1 0,0-1 0,0 0 0,0 1 0,0-1 0,0 0 1,0 1-1,0-1 0,0 1 0,0-1 0,0 0 0,0 1 0,0-1 0,0 0 0,0 1 0,1-1 0,-1 0 1,0 0-1,0 1 0,0-1 0,0 0 0,1 1 0,-1-1 0,0 0 0,0 0 0,0 1 0,1-1 0,-1 0 0,0 0 1,1 1-1,-1-1 0,0 0 0,1 0 0,16 4 74,20-7 7,-19-2-436,0 0 1,0-2-1,0 0 0,-1-1 0,0-1 0,-1-1 1,0 0-1,0-1 0,-1 0 0,20-20 1,-238 266 1887,198-229-1435,-3 4-12,3-4-57,0 0 0,0 0 0,0 0 0,0 1 0,1-1 0,0 1 0,1 0 0,0 1 0,0-1 0,0 0 0,1 1 0,0 0 0,-1 10 0,27-48 627,101-132 633,-67 82-1254,4 3 0,72-70 1,-133 147-38,4-6 3,0 1-1,0 0 1,1 0 0,0 1-1,0-1 1,0 2 0,1-1-1,-1 0 1,13-3 0,-18 7-8,-1 0 0,1 0 0,-1 0 0,1 1 0,-1-1 1,1 0-1,-1 1 0,1-1 0,-1 0 0,1 1 0,-1-1 1,0 0-1,1 1 0,-1-1 0,1 1 0,-1-1 0,0 1 0,0-1 1,1 1-1,-1-1 0,0 1 0,0-1 0,1 1 0,-1 0 1,0-1-1,0 1 0,0-1 0,0 1 0,0-1 0,0 1 1,0 0-1,0-1 0,0 1 0,0-1 0,0 1 0,-1-1 1,1 1-1,0 0 0,0-1 0,-1 1 0,1-1 0,-1 1 1,-7 31-214,1-21 309,-1 1 0,0-1 0,0 0 0,-1 0 1,-13 10-1,10-8 62,1 0 1,-17 22-1,28-34-145,0-1 0,0 1 0,1-1 0,-1 1 0,0-1-1,0 1 1,1-1 0,-1 0 0,0 1 0,1-1 0,-1 1 0,0-1 0,1 0 0,-1 1 0,1-1-1,-1 0 1,1 1 0,-1-1 0,1 0 0,-1 0 0,1 0 0,-1 1 0,1-1 0,-1 0 0,1 0-1,-1 0 1,1 0 0,-1 0 0,1 0 0,-1 0 0,1 0 0,-1 0 0,1 0 0,-1 0 0,1 0-1,-1 0 1,1-1 0,0 1 0,34 0-422,-28 0 150,0 0 31,3 0-93,0 0 0,-1 0 0,1 1 0,-1 1 0,16 3 0,-24-5 341,1 1 0,-1-1 0,1 1 0,-1 0 0,1 0 0,-1-1 0,0 1 1,1 0-1,-1 0 0,0 0 0,0 0 0,0 0 0,0 1 0,0-1 0,0 0 0,0 1 0,0-1 0,0 0 0,-1 1 0,1-1 1,0 1-1,-1-1 0,1 1 0,-1-1 0,0 1 0,0-1 0,1 1 0,-1 0 0,0-1 0,0 1 0,0-1 0,-1 1 0,1-1 0,0 1 1,-1 0-1,1-1 0,-1 1 0,1-1 0,-1 0 0,1 1 0,-1-1 0,-2 3 0,-1 2 179,0 0-1,0-1 1,0 1 0,-1-1-1,0 0 1,0 0 0,-1-1-1,1 1 1,-1-1 0,0-1-1,0 1 1,0-1 0,0 0-1,-1 0 1,0-1-1,1 1 1,-1-2 0,0 1-1,0-1 1,0 0 0,0 0-1,-8-1 1,15 0-257,-1 0 0,0 0 0,1 0 0,-1-1 0,1 1 0,-1 0 0,1 0 0,-1-1 0,1 1 0,0 0 0,-1-1 0,1 1 0,-1 0 0,1-1 0,-1 1 0,1-1 0,0 1 0,-1 0 0,1-1 0,0 1 0,0-1 0,-1 1 0,1-1 0,0 0 0,-3-13-4960,3 13 4361,-1-11-8578</inkml:trace>
</inkml:ink>
</file>

<file path=ppt/ink/ink6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3.956"/>
    </inkml:context>
    <inkml:brush xml:id="br0">
      <inkml:brushProperty name="width" value="0.025" units="cm"/>
      <inkml:brushProperty name="height" value="0.025" units="cm"/>
    </inkml:brush>
  </inkml:definitions>
  <inkml:trace contextRef="#ctx0" brushRef="#br0">1 14 21140,'0'-1'128,"0"1"-1,0-1 1,0 1-1,0-1 1,1 0-1,-1 1 1,0-1-1,0 1 1,1-1 0,-1 1-1,0-1 1,0 1-1,1-1 1,-1 1-1,1-1 1,-1 1-1,0-1 1,1 1 0,-1 0-1,1-1 1,-1 1-1,1 0 1,-1-1-1,1 1 1,0 0-1,-1 0 1,1-1 0,-1 1-1,1 0 1,-1 0-1,1 0 1,0 0-1,-1 0 1,1 0-1,0 0 1,-1 0 0,1 0-1,-1 0 1,1 0-1,-1 0 1,1 0-1,0 1 1,-1-1-1,1 0 1,-1 0 0,1 1-1,-1-1 1,1 1-1,28 15 1171,-28-14-1282,1 0 1,0 0-1,0 0 0,0-1 0,0 1 0,0-1 0,0 1 0,0-1 0,0 0 0,1 0 0,-1 0 0,0 0 0,1-1 0,-1 1 0,1 0 0,-1-1 0,1 0 0,3 1 0,49-8-383,-16 2-905,-51 27-2582,-20 9-2819,15-20-3748</inkml:trace>
</inkml:ink>
</file>

<file path=ppt/ink/ink6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17.740"/>
    </inkml:context>
    <inkml:brush xml:id="br0">
      <inkml:brushProperty name="width" value="0.025" units="cm"/>
      <inkml:brushProperty name="height" value="0.025" units="cm"/>
    </inkml:brush>
  </inkml:definitions>
  <inkml:trace contextRef="#ctx0" brushRef="#br0">76 24 19667,'0'0'5642,"-2"13"-5337,-7 48-24,-27 194 759,14-83 2849,30-218-3381,2 1 0,28-78 0,-4 17-89,-24 68-419,-4 13 0,1 0 0,1 0 0,17-37 0,-24 60 0,0 1 0,0-1 0,0 0 0,0 0 0,1 0 0,-1 1 0,0-1 0,1 1 0,-1-1 0,1 1 0,-1 0 0,1-1 0,0 1 0,-1 0 0,1 0 0,0 0 0,0 0 0,0 0 0,0 1 0,0-1 0,0 1 0,0-1 0,0 1 0,0 0 0,0-1 0,0 1 0,0 0 0,0 1 0,0-1 0,0 0 0,0 0 0,0 1 0,0-1 0,0 1 0,0 0 0,0 0 0,3 1 0,-1 0 0,0 1 0,-1-1 0,0 1 0,1 0 0,-1 0 0,0 0 0,0 0 0,0 0 0,-1 1 0,1-1 0,-1 1 0,0 0 0,0-1 0,0 1 0,0 0 0,-1 0 0,2 6 0,-3-4 0,1 0 0,-1 0 0,0 1 0,-1-1 0,1 0 0,-1 0 0,0 0 0,-1 0 0,0 0 0,0 0 0,0 0 0,0 0 0,-1-1 0,0 1 0,0-1 0,-1 0 0,0 0 0,1 0 0,-2 0 0,1-1 0,0 1 0,-1-1 0,0 0 0,0-1 0,-9 6 0,6-4 0,-1 0 0,0 0 0,0-1 0,0 0 0,0 0 0,-1-1 0,1 0 0,-1-1 0,0 0 0,0-1 0,0 0 0,0 0 0,0-1 0,0-1 0,-14-1 0,22 2-32,1-1 0,0 1 0,-1 0-1,1 0 1,0-1 0,-1 1 0,1 0 0,0-1 0,0 1 0,-1-1 0,1 0-1,0 1 1,0-1 0,0 0 0,0 0 0,0 0 0,0 0 0,0 0 0,0 0-1,0 0 1,0 0 0,1 0 0,-1 0 0,0 0 0,1-1 0,-1 1 0,1 0-1,-1 0 1,1-1 0,0 1 0,0 0 0,-1-1 0,1 1 0,0 0 0,0-1-1,0 1 1,0-1 0,0 1 0,1 0 0,-1 0 0,1-2 0,0-1-238,0 1 0,1 0 0,-1 0 0,1 0 0,0 0 1,0 1-1,0-1 0,0 0 0,0 1 0,1-1 0,-1 1 0,1 0 1,0 0-1,4-3 0,22-9-6190,5 0-2343</inkml:trace>
</inkml:ink>
</file>

<file path=ppt/ink/ink6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18.100"/>
    </inkml:context>
    <inkml:brush xml:id="br0">
      <inkml:brushProperty name="width" value="0.025" units="cm"/>
      <inkml:brushProperty name="height" value="0.025" units="cm"/>
    </inkml:brush>
  </inkml:definitions>
  <inkml:trace contextRef="#ctx0" brushRef="#br0">28 1 19699,'0'0'13068,"-21"72"-13068,16-41 0,4 0 0,1-3-609,0-3-2978,0-6-4645</inkml:trace>
</inkml:ink>
</file>

<file path=ppt/ink/ink6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5.628"/>
    </inkml:context>
    <inkml:brush xml:id="br0">
      <inkml:brushProperty name="width" value="0.025" units="cm"/>
      <inkml:brushProperty name="height" value="0.025" units="cm"/>
    </inkml:brush>
  </inkml:definitions>
  <inkml:trace contextRef="#ctx0" brushRef="#br0">182 135 12139,'0'0'12343,"-12"-3"-11131,5 0-1040,4 2-130,0 0-1,1-1 1,-1 1 0,0 0-1,0 1 1,0-1-1,0 1 1,0-1 0,0 1-1,0 0 1,0 0 0,0 0-1,0 0 1,0 1-1,0-1 1,0 1 0,0 0-1,0 0 1,0 0-1,0 0 1,0 0 0,1 1-1,-1-1 1,1 1 0,-4 2-1,-5 7 16,1 1 0,1-1 0,0 1 1,-15 27-1,21-34-41,0 1-1,0 0 1,1 0 0,0 0 0,0 0 0,0 0 0,1 0-1,0 0 1,0 1 0,0-1 0,1 0 0,0 1 0,0-1-1,2 9 1,-2-14-17,1 0-1,0 0 0,-1-1 0,1 1 0,0 0 1,-1 0-1,1 0 0,0 0 0,0-1 1,0 1-1,0 0 0,-1-1 0,1 1 1,0-1-1,0 1 0,0-1 0,0 1 0,1-1 1,-1 0-1,0 1 0,0-1 0,0 0 1,0 0-1,0 0 0,0 0 0,0 0 0,0 0 1,1 0-1,-1 0 0,0 0 0,0-1 1,1 1-1,39-11 215,-17-1-420,-1 0 1,0-2-1,-1 0 0,-1-1 1,0-1-1,-1-2 0,0 1 1,-2-2-1,0-1 0,-1 0 1,-1-1-1,-1-1 0,13-26 1,-26 44 272,0 0 1,0 0 0,-1 0-1,0-1 1,0 1-1,0 0 1,0-1 0,0-7-1,-1 12-46,0-1-1,0 1 0,0 0 1,0-1-1,0 1 1,0 0-1,0-1 1,0 1-1,0 0 0,-1-1 1,1 1-1,0-1 1,0 1-1,0 0 1,0 0-1,0-1 0,-1 1 1,1 0-1,0-1 1,0 1-1,-1 0 1,1 0-1,0-1 0,0 1 1,-1 0-1,1 0 1,0 0-1,-1-1 1,1 1-1,0 0 1,-1 0-1,1 0 0,0 0 1,-1 0-1,1 0 1,-1 0-1,-21 14 344,10 0-221,0 1 0,1 0 1,0 1-1,2 0 0,0 0 0,0 1 0,2 1 0,0-1 0,1 1 0,1 0 0,0 1 0,-3 32 0,8-49-125,0 1 0,0-1 0,0 1 0,0-1 0,0 1 0,0-1 0,1 1 0,-1-1 0,1 1 0,0-1 0,0 0 0,0 1-1,0-1 1,0 0 0,0 0 0,1 0 0,-1 1 0,1-1 0,-1-1 0,5 5 0,-3-4 3,0 0 1,0 0-1,1-1 0,-1 1 1,1-1-1,-1 0 1,1 1-1,-1-2 1,1 1-1,0 0 0,0-1 1,6 1-1,-1-1 5,0-1 1,0 0-1,0 0 0,0-1 0,-1 0 1,1 0-1,-1-1 0,1 0 0,-1 0 0,0-1 1,11-7-1,-13 7-50,1-1 0,-1 0 0,-1 0 0,1-1 0,-1 1 0,0-1 1,0-1-1,-1 1 0,0 0 0,0-1 0,0 0 0,-1 0 0,0 0 0,0 0 0,-1-1 0,0 1 0,2-16 1,-4 23 27,0 0 0,0 0 0,0 0 1,0 0-1,0-1 0,0 1 1,0 0-1,0 0 0,0 0 0,0 0 1,0-1-1,0 1 0,0 0 1,0 0-1,0 0 0,0 0 1,0 0-1,0-1 0,0 1 0,0 0 1,0 0-1,0 0 0,-1 0 1,1 0-1,0 0 0,0-1 0,0 1 1,0 0-1,0 0 0,0 0 1,-1 0-1,1 0 0,0 0 0,0 0 1,0 0-1,0 0 0,0 0 1,-1 0-1,1 0 0,0 0 1,0 0-1,0-1 0,0 1 0,-1 1 1,1-1-1,0 0 0,0 0 1,0 0-1,0 0 0,0 0 0,-1 0 1,1 0-1,-12 8 60,-6 11 4,12-11 23,1 1 1,0-1-1,1 1 1,0 0-1,1 1 1,-5 15-1,8-23-69,-1 0 1,1 0-1,0 0 0,-1 0 1,1 0-1,0 0 0,0 0 0,0 0 1,0-1-1,1 1 0,-1 0 0,0 0 1,1 0-1,0 0 0,-1 0 0,1 0 1,0-1-1,0 1 0,0 0 1,0-1-1,0 1 0,0-1 0,0 1 1,1-1-1,-1 1 0,0-1 0,1 0 1,0 0-1,-1 1 0,1-1 0,-1 0 1,1-1-1,0 1 0,0 0 1,0 0-1,-1-1 0,1 1 0,0-1 1,4 1-1,17 2-81,0-1 0,0-1 0,0-1 0,1-1 0,-1-2 0,0 0-1,33-9 1,-56 12 84,1 0 0,-1 0-1,0 0 1,1 0 0,-1-1-1,0 1 1,0 0 0,1 0-1,-1-1 1,0 1-1,0 0 1,1-1 0,-1 1-1,0 0 1,0 0 0,0-1-1,1 1 1,-1 0 0,0-1-1,0 1 1,0-1 0,0 1-1,0 0 1,0-1-1,0 1 1,0 0 0,0-1-1,0 1 1,0-1 0,0 1-1,0 0 1,0-1 0,0 1-1,0 0 1,0-1-1,0 1 1,-1 0 0,1-1-1,0 1 1,0 0 0,0-1-1,-1 1 1,1 0 0,0-1-1,0 1 1,-1 0 0,1 0-1,-1-1 1,-14-16 1458,13 15-1400,-3-4-82,-1 1 0,0-1 0,1 0 0,0 0 0,1-1 0,-1 0 0,1 0 0,1 0 0,-1 0 0,1 0 0,0-1 0,-3-14 0,8 21-354,0 0 1,0 0-1,0 0 0,0 1 1,0-1-1,0 0 1,0 1-1,0-1 0,1 1 1,-1 0-1,0 0 0,0 0 1,0 0-1,3 0 1,3 0-2532,25-5-5133</inkml:trace>
</inkml:ink>
</file>

<file path=ppt/ink/ink6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6.111"/>
    </inkml:context>
    <inkml:brush xml:id="br0">
      <inkml:brushProperty name="width" value="0.025" units="cm"/>
      <inkml:brushProperty name="height" value="0.025" units="cm"/>
    </inkml:brush>
  </inkml:definitions>
  <inkml:trace contextRef="#ctx0" brushRef="#br0">234 1 16239,'0'0'12871,"-6"13"-12268,-18 29-372,-2-2 0,-2 0 0,-61 66 0,47-60 669,26-27-2523,13-16-1913,26-25-9261</inkml:trace>
</inkml:ink>
</file>

<file path=ppt/ink/ink6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6.469"/>
    </inkml:context>
    <inkml:brush xml:id="br0">
      <inkml:brushProperty name="width" value="0.025" units="cm"/>
      <inkml:brushProperty name="height" value="0.025" units="cm"/>
    </inkml:brush>
  </inkml:definitions>
  <inkml:trace contextRef="#ctx0" brushRef="#br0">101 1 17457,'0'0'4548,"4"61"-3363,-8-26 384,-4 5 161,0 1-192,1-5-321,0 0-513,7-6-511,0-5-161,0-3-129,2-7-1216,6-3-1409,-4-8-1410</inkml:trace>
  <inkml:trace contextRef="#ctx0" brushRef="#br0" timeOffset="1">1 222 16143,'0'0'10058,"34"-50"-10058,-8 44-96,6 0-1153,5 0-1955,2-2-2657,2-2-6759</inkml:trace>
</inkml:ink>
</file>

<file path=ppt/ink/ink6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6.797"/>
    </inkml:context>
    <inkml:brush xml:id="br0">
      <inkml:brushProperty name="width" value="0.025" units="cm"/>
      <inkml:brushProperty name="height" value="0.025" units="cm"/>
    </inkml:brush>
  </inkml:definitions>
  <inkml:trace contextRef="#ctx0" brushRef="#br0">126 0 18610,'0'0'5605,"-10"1"-3753,5-1-1749,0 1 1,1-1-1,-1 1 0,0 1 0,0-1 0,0 1 0,1 0 0,-1 0 0,0 0 0,1 0 0,0 1 0,0 0 0,0 0 1,0 0-1,0 0 0,0 1 0,1-1 0,0 1 0,0 0 0,0 0 0,0 0 0,0 1 0,1-1 0,0 1 0,0-1 1,0 1-1,0 0 0,-1 7 0,3-10-130,0 0 0,-1-1 0,1 1 0,0 0 0,0 0 0,0 0 0,1 0 0,-1 0 0,0 0 0,1 0 0,-1 0 0,1-1 0,-1 1 0,1 0 0,0 0 0,0-1 0,0 1 0,0 0 0,0-1 0,0 1 0,1-1 0,-1 1 0,0-1 0,1 0 0,-1 1 0,1-1 0,-1 0 1,1 0-1,3 1 0,6 4-708,0-1 1,1-1 0,21 7-1,4 0-1545,-29-7 1820,0-1 1,-1 1 0,1 1-1,-1-1 1,0 1 0,10 9-1,-16-14 500,0 1-1,0 0 1,-1 0-1,1 0 0,0 0 1,-1 0-1,1 0 0,0 0 1,-1 0-1,0 0 1,1 0-1,-1 0 0,1 0 1,-1 1-1,0-1 0,0 0 1,0 0-1,0 0 1,0 0-1,0 1 0,0 1 1,-1-1 153,0 0 0,0 0 0,0-1 0,-1 1 0,1 0 0,0 0 1,-1-1-1,0 1 0,1-1 0,-1 1 0,0-1 0,1 0 0,-1 0 1,0 1-1,0-1 0,-3 1 0,-8 4 229,-1 1 1,1-2-1,-1 0 0,-1 0 0,1-1 1,-1-1-1,1-1 0,-1 0 0,-21 0 1,23-6-3531,9-9-3324,4-6-6097</inkml:trace>
</inkml:ink>
</file>

<file path=ppt/ink/ink6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7.143"/>
    </inkml:context>
    <inkml:brush xml:id="br0">
      <inkml:brushProperty name="width" value="0.025" units="cm"/>
      <inkml:brushProperty name="height" value="0.025" units="cm"/>
    </inkml:brush>
  </inkml:definitions>
  <inkml:trace contextRef="#ctx0" brushRef="#br0">0 12 15375,'0'0'15790,"62"0"-15661,-27 0-258,4 0-2689,-1-11-5574</inkml:trace>
</inkml:ink>
</file>

<file path=ppt/ink/ink6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7.582"/>
    </inkml:context>
    <inkml:brush xml:id="br0">
      <inkml:brushProperty name="width" value="0.025" units="cm"/>
      <inkml:brushProperty name="height" value="0.025" units="cm"/>
    </inkml:brush>
  </inkml:definitions>
  <inkml:trace contextRef="#ctx0" brushRef="#br0">73 1 18225,'0'0'5002,"0"11"-3160,-4 25-704,-2 0 0,-1-1-1,-16 48 1,-5 25-9,27-103-1087,0 0-1,0 0 1,1 0 0,-1 1-1,1-1 1,0 7-1,1-11-36,-1 0-1,0-1 0,0 1 1,1 0-1,-1 0 0,0 0 1,1-1-1,-1 1 0,0 0 1,1-1-1,-1 1 0,1 0 1,-1-1-1,1 1 0,0 0 1,-1-1-1,1 1 0,0-1 1,-1 1-1,1-1 0,0 0 1,-1 1-1,1-1 0,0 0 0,0 1 1,0-1-1,-1 0 0,1 0 1,0 0-1,0 0 0,0 0 1,0 0-1,-1 0 0,1 0 1,0 0-1,0 0 0,0 0 1,-1 0-1,1-1 0,0 1 1,0 0-1,0 0 0,-1-1 1,2 0-1,16-7 90,0-1 0,0 0 0,-1-2 0,-1 0 0,23-20 0,2 0-55,188-142-525,-223 167-1556,-14 7-4131,-11 8-500</inkml:trace>
</inkml:ink>
</file>

<file path=ppt/ink/ink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1.940"/>
    </inkml:context>
    <inkml:brush xml:id="br0">
      <inkml:brushProperty name="width" value="0.025" units="cm"/>
      <inkml:brushProperty name="height" value="0.025" units="cm"/>
    </inkml:brush>
  </inkml:definitions>
  <inkml:trace contextRef="#ctx0" brushRef="#br0">3 254 10890,'0'0'5873,"10"-1"-3348,0-1-1983,1 0 0,-1-1 0,0 0 0,0-1 1,0 0-1,0 0 0,-1-1 0,0-1 1,0 1-1,0-1 0,0-1 0,-1 0 1,11-11-1,-11 8-252,-1 0 1,0 0-1,-1 0 0,9-22 1,-13 27-171,0 0 1,0 0 0,-1 0-1,1 0 1,-1 0 0,-1 0-1,1 0 1,-1 0 0,0 0-1,0 0 1,0-1 0,-1 1-1,1 0 1,-3-6 0,2 10-79,0-1 0,0 1 0,0-1 1,0 1-1,0-1 0,0 1 1,0 0-1,-1-1 0,1 1 1,-1 0-1,1 0 0,-1 0 1,1 0-1,-1 0 0,0 1 1,1-1-1,-1 0 0,0 1 0,0-1 1,1 1-1,-1 0 0,0-1 1,0 1-1,0 0 0,1 0 1,-1 0-1,0 0 0,-2 1 1,-1-1-36,0 1 1,0 0-1,0 0 1,0 0-1,0 0 1,1 1-1,-1 0 1,0 0 0,-6 4-1,4 0-18,-1 0 0,0 1 0,1 0-1,1 0 1,-1 1 0,1 0 0,0 0 0,1 1 0,0-1-1,-7 18 1,6-12 4,1 0-1,1 1 0,0 0 1,1 0-1,1 0 1,-1 22-1,2-34-62,1 0 0,0 0 0,1 0 0,-1 0 0,1 0 0,-1 0 0,1 0 1,0 0-1,0 0 0,0 0 0,0 0 0,1 0 0,-1-1 0,1 1 0,-1 0 0,1-1 0,0 0 0,0 1 0,0-1 0,1 0 1,-1 0-1,0 0 0,1 0 0,0-1 0,-1 1 0,1-1 0,0 1 0,0-1 0,-1 0 0,1 0 0,0 0 0,0 0 0,0-1 1,0 1-1,0-1 0,1 0 0,-1 0 0,3 0 0,7 0-645,-1-1 0,0 0 0,0 0 1,0-1-1,0-1 0,0 0 0,0-1 0,16-7 0,31-22-3956,-3-9-1425</inkml:trace>
</inkml:ink>
</file>

<file path=ppt/ink/ink6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8.533"/>
    </inkml:context>
    <inkml:brush xml:id="br0">
      <inkml:brushProperty name="width" value="0.025" units="cm"/>
      <inkml:brushProperty name="height" value="0.025" units="cm"/>
    </inkml:brush>
  </inkml:definitions>
  <inkml:trace contextRef="#ctx0" brushRef="#br0">0 161 16752,'0'0'4949,"11"3"-2601,-1-1-2057,1-1-1,-1 0 0,1 0 0,-1-1 0,1-1 1,-1 1-1,1-2 0,-1 1 0,1-1 1,19-8-1,-12 4-310,0-1 0,0-1 0,-1-1 0,0 0 0,0-2 0,-1 0 0,-1 0 1,0-2-1,0 0 0,20-23 0,-35 34-676,-6 7 513,-9 15 208,2 4 126,3-8 246,1 1 1,0 0-1,1 1 1,1 0-1,-9 37 0,16-55-377,-1 1 0,1 0 0,0 0 0,0-1 0,0 1-1,0 0 1,0-1 0,0 1 0,0 0 0,1-1-1,-1 1 1,0 0 0,0-1 0,0 1 0,1 0 0,-1-1-1,0 1 1,1 0 0,-1-1 0,1 1 0,-1-1-1,1 1 1,-1-1 0,0 1 0,1-1 0,0 1 0,-1-1-1,1 0 1,-1 1 0,1-1 0,0 1 0,27 1 239,26-18-15,-41 9-257,0 0 0,0-1 0,-1 0 1,0-1-1,0 0 0,-1-1 0,-1-1 1,1 0-1,-2 0 0,1-1 1,-2 0-1,10-16 0,-33 57-291,8-17 489,0 1 0,1-1 0,1 1 0,0 1 0,-4 17 0,9-30-168,0-1-1,1 1 0,-1-1 1,0 1-1,1-1 0,-1 0 1,0 1-1,1-1 0,-1 1 1,1-1-1,-1 0 1,1 0-1,-1 1 0,1-1 1,-1 0-1,1 0 0,-1 1 1,1-1-1,-1 0 0,1 0 1,0 0-1,-1 0 1,1 0-1,-1 0 0,1 0 1,-1 0-1,1 0 0,0 0 1,-1 0-1,1 0 0,-1 0 1,1-1-1,-1 1 1,1 0-1,-1 0 0,1-1 1,-1 1-1,1 0 0,0-1 1,25-8 246,20-15-396,-26 12-65,1 1-1,1 1 1,-1 1-1,2 1 1,32-7-1,-54 14 209,0 1 0,0 0 0,0 0-1,0 0 1,0 1 0,0-1-1,0 0 1,0 0 0,0 0-1,0 1 1,0-1 0,0 1 0,0-1-1,0 1 1,0-1 0,0 1-1,-1-1 1,1 1 0,0 0-1,0-1 1,0 1 0,-1 0 0,1 0-1,0 0 1,-1-1 0,1 1-1,-1 0 1,1 0 0,-1 0-1,0 0 1,1 0 0,-1 0 0,0 0-1,1 0 1,-1 0 0,0 0-1,0 0 1,0 0 0,0 0-1,0 0 1,0 0 0,-1 2 0,-7 61 708,3-32-466,8-32-145,1-1 0,-1 0 0,1 0 0,-1 0-1,0 0 1,0-1 0,1 1 0,4-5-1,3-1-155,-1 0-1,0-2 0,-1 1 0,15-17 0,-21 21 77,-1 0 0,1 1 0,-1-1 0,0 0 0,0-1 0,0 1-1,-1 0 1,1-1 0,-1 1 0,0 0 0,0-1 0,-1 0 0,1 1 0,-1-1 0,0 1 0,-1-8 0,1 11-25,0 1 0,-1-1 0,1 0 0,0 0 0,0 1 0,-1-1-1,1 0 1,-1 1 0,1-1 0,0 1 0,-1-1 0,1 0 0,-1 1 0,0-1 0,1 1 0,-1 0 0,1-1 0,-1 1 0,0-1 0,1 1 0,-1 0 0,0-1 0,1 1 0,-1 0 0,0 0 0,0 0 0,1-1 0,-1 1 0,0 0 0,1 0 0,-1 0 0,0 0 0,0 0 0,1 0 0,-1 1 0,0-1 0,0 0 0,1 0 0,-1 0 0,0 1 0,1-1 0,-1 0 0,0 1 0,1-1 0,-1 1 0,0-1 0,1 1 0,-1-1 0,1 1 0,-1-1 0,1 1 0,-1-1 0,1 1 0,-1 0 0,1-1 0,0 1 0,-1 0 0,1-1 0,0 1 0,0 0 0,-1-1 0,1 1 0,0 0 0,0 0 0,0-1 0,0 3 0,0-2-2,0 0 0,0 0 0,0 0 0,0 0 0,0 1 0,0-1 0,1 0 0,-1 0 0,0 0 0,1 0 0,-1 0 0,1 1 0,-1-1 0,1 0 0,0 0 0,-1 0 0,1-1 0,0 1 0,0 0 0,0 0 0,-1 0 0,1 0 0,0-1 0,0 1 0,0 0 0,0-1 0,2 1 0,1 1 0,1 0 0,-1-1 0,1 1 0,0-1 0,0 0 0,0-1 0,5 1 0,8 0 0,0-2 0,36-4 0,-40 1 0,-1 1 0,1-2 0,-1 1 0,0-2 0,0 0 0,-1 0 0,0-2 0,0 1 0,-1-1 0,0-1 0,18-17 0,-30 26 0,1 0-1,-1 1 1,1-1-1,0 0 1,-1 0-1,1 0 1,-1 0-1,1 0 1,-1 0-1,1 0 1,-1 0-1,1 0 1,0 0-1,-1 0 1,1-1-1,-1 1 1,1 0-1,-1 0 1,1 0-1,0 0 1,-1-1-1,1 1 1,-1 0-1,1 0 1,0-1-1,-1 1 1,1 0-1,0-1 1,0 1-1,-1 0 1,1-1-1,0 1 1,0-1-1,-1 1 1,1 0-1,0-1 1,0 1-1,0-1 1,0 1-1,-1-1 1,1 1-1,0-1 1,0 1-1,0 0 1,0-1-1,0 1 1,0-1-1,0 1 1,1-1-1,-1 1 1,0-1-1,0 1 1,0 0-1,0-1 1,0 1-1,1-1 1,-1 1-1,0 0 1,0-1-1,1 1 1,-1 0-1,0-1 1,1 1-1,-1 0 1,0-1-1,1 1 1,-1 0-1,0 0 1,1-1-1,-4 1-8,-1 0 0,0 0 0,1 1 0,-1 0-1,1-1 1,-1 1 0,1 0 0,-5 2 0,1 2 15,0 0 0,1 1 0,0-1 0,-1 1 0,2 1 1,-1-1-1,1 1 0,0 0 0,0 0 0,1 0 1,0 1-1,0 0 0,1 0 0,0 0 0,0 0 0,1 0 1,0 0-1,-1 18 0,3-24-5,1-1 0,0 1 0,0 0 0,0 0-1,0 0 1,0 0 0,0-1 0,1 1 0,-1 0 0,0-1 0,1 1 0,-1-1 0,1 0 0,0 1-1,-1-1 1,1 0 0,0 0 0,0 0 0,0 0 0,0-1 0,0 1 0,0 0 0,0-1 0,0 1-1,0-1 1,0 0 0,0 0 0,4 0 0,70 2-81,-65-2 27,26-4-1724,0-11-5083</inkml:trace>
</inkml:ink>
</file>

<file path=ppt/ink/ink6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9.636"/>
    </inkml:context>
    <inkml:brush xml:id="br0">
      <inkml:brushProperty name="width" value="0.025" units="cm"/>
      <inkml:brushProperty name="height" value="0.025" units="cm"/>
    </inkml:brush>
  </inkml:definitions>
  <inkml:trace contextRef="#ctx0" brushRef="#br0">145 50 15631,'3'-3'775,"0"-1"0,-1 0 0,0 0 0,0 0 0,0 0 1,0-1-1,0 1 0,-1-1 0,2-8 0,-25 15 747,16 1-1447,1 1 1,0-1-1,0 1 1,1 0-1,-1 0 1,1 1-1,0-1 1,0 1-1,0 0 1,1 0-1,-1 0 1,1 1 0,0-1-1,1 1 1,0 0-1,-1-1 1,2 1-1,-1 0 1,0 9-1,4-14-81,0 0 0,0 0-1,1 0 1,-1-1-1,1 1 1,-1 0 0,0-1-1,1 1 1,-1-1-1,1 0 1,-1 0 0,1 0-1,-1 0 1,6-1-1,3 0-174,-3 3 115,-1-1 0,0 1 0,0 0 0,0 1 0,0-1 0,-1 1 1,1 1-1,-1-1 0,0 1 0,0 0 0,8 7 0,-12-10 77,0 1 0,-1-1 0,1 1 0,0-1 0,-1 1 0,1-1 0,-1 1 0,0 0 0,1-1 0,-1 1 0,0 0-1,0 0 1,0 0 0,0 0 0,-1 0 0,1 0 0,0 0 0,-1 0 0,0 1 0,1-1 0,-1 0 0,0 0 0,0 0 0,0 0 0,0 1 0,-1-1-1,1 0 1,-1 0 0,1 0 0,-1 0 0,0 0 0,1 0 0,-1 0 0,0 0 0,-1 0 0,1 0 0,0 0 0,0-1 0,-1 1 0,1 0 0,-1-1 0,-1 2-1,-8 5 319,1 0-1,-1-1 0,-1-1 0,1 0 0,-1 0 0,0-1 0,0-1 0,-1 0 1,1 0-1,-1-2 0,0 1 0,0-1 0,0-1 0,-19-1 0,16-4 148,13-5-3759,4 8 2663,-1-1 0,1 1 0,-1 0 0,1-1 0,0 1 1,0 0-1,0 0 0,-1 0 0,1 0 0,0 0 0,0 0 0,0 0 1,1 0-1,-1 0 0,0 1 0,0-1 0,3-1 0,13-5-6288</inkml:trace>
</inkml:ink>
</file>

<file path=ppt/ink/ink6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0.450"/>
    </inkml:context>
    <inkml:brush xml:id="br0">
      <inkml:brushProperty name="width" value="0.025" units="cm"/>
      <inkml:brushProperty name="height" value="0.025" units="cm"/>
    </inkml:brush>
  </inkml:definitions>
  <inkml:trace contextRef="#ctx0" brushRef="#br0">114 1 19314,'0'0'6892,"-4"12"-6828,-14 44-104,-12 36 1568,-29 155 0,58-246-1509,1 0 0,-1 1-1,1-1 1,0 1 0,-1-1-1,1 0 1,0 1 0,0-1-1,0 1 1,0-1 0,0 1-1,1-1 1,-1 1 0,0-1-1,1 0 1,-1 1-1,1-1 1,-1 0 0,1 1-1,-1-1 1,1 0 0,2 3-1,-2-4 1,0 0-1,0 0 0,0 0 0,0 0 0,0-1 0,1 1 0,-1 0 1,0 0-1,0-1 0,0 1 0,0 0 0,0-1 0,0 1 1,0-1-1,0 0 0,0 1 0,0-1 0,0 0 0,0 1 0,0-1 1,0-1-1,9-7 28,0-1 1,-1-1-1,11-15 1,-14 18-181,-1-1 1,0 0-1,0 0 1,-1 0-1,0 0 1,-1-1-1,0 0 1,0 0 0,-1 1-1,0-2 1,0-12-1,-2 23 118,0 0 0,0 0 0,0 0 1,0 0-1,0 0 0,0-1 0,0 1 0,0 0 0,-1 0 0,1 0 0,0 0 0,0 0 0,0 0 0,0 0 1,0 0-1,0 0 0,0-1 0,-1 1 0,1 0 0,0 0 0,0 0 0,0 0 0,0 0 0,0 0 1,-1 0-1,1 0 0,0 0 0,0 0 0,0 0 0,0 0 0,0 0 0,-1 0 0,1 0 0,0 0 0,0 0 1,0 0-1,0 0 0,0 1 0,0-1 0,-1 0 0,1 0 0,0 0 0,0 0 0,0 0 0,0 0 0,0 0 1,0 0-1,0 0 0,0 1 0,-1-1 0,1 0 0,0 0 0,0 0 0,0 0 0,0 0 0,0 0 1,0 1-1,0-1 0,0 0 0,0 0 0,0 0 0,0 0 0,0 0 0,0 1 0,0-1 0,0 0 0,0 0 1,-7 12-238,6-9 241,0 1 0,0 1 0,0-1 0,0 0 0,1 0 0,-1 0 1,1 0-1,0 0 0,1 1 0,-1-1 0,1 0 0,-1 0 0,1 0 1,1 0-1,-1 0 0,1 0 0,-1 0 0,1 0 0,0-1 0,0 1 0,1-1 1,-1 1-1,1-1 0,-1 0 0,4 3 0,-1-3 92,-1 0 0,1-1 0,0 1 0,0-1 0,0 0 0,0 0 0,0-1 0,0 0 0,1 0 0,-1 0 0,0 0 0,0-1 0,1 0 0,-1 0 0,1 0 0,-1-1 0,0 0 0,0 0 0,11-3 0,-7 0 44,0 1 0,1-1 0,-1-1 0,-1 0 0,1 0 0,-1-1 0,0 0 0,0 0 0,12-14 0,-15 16-94,0-2 0,-1 1 0,0 0-1,0-1 1,0 0 0,0 0 0,-1 0 0,0 0 0,-1-1-1,1 1 1,-1-1 0,0 0 0,-1 1 0,2-14-1,-22 41-344,17-15 307,-19 48 117,20-50-52,0 0 1,0-1 0,1 1-1,-1 0 1,1-1 0,0 1-1,0 0 1,0 0 0,0-1-1,1 1 1,-1 0 0,1-1-1,1 5 1,0-6-39,-1-1 0,1 0 1,-1 1-1,1-1 0,0 0 0,-1 0 1,1 0-1,0 0 0,0 0 0,0 0 1,0 0-1,0-1 0,0 1 0,0-1 0,0 1 1,0-1-1,0 0 0,0 0 0,0 0 1,0 0-1,0 0 0,0 0 0,3-1 1,51-11 281,-42 6-283,-1-1 0,0 0-1,-1-1 1,1 0 0,-1-1 0,-1 0-1,18-19 1,23-18-26,-51 58-419,-6 7 389,-10 13-203,-11 30 637,19-19-4325</inkml:trace>
</inkml:ink>
</file>

<file path=ppt/ink/ink6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0.788"/>
    </inkml:context>
    <inkml:brush xml:id="br0">
      <inkml:brushProperty name="width" value="0.025" units="cm"/>
      <inkml:brushProperty name="height" value="0.025" units="cm"/>
    </inkml:brush>
  </inkml:definitions>
  <inkml:trace contextRef="#ctx0" brushRef="#br0">8 0 18674,'0'0'1921,"-8"71"-1888,8-42-258,13-2-2657,0-1-4069</inkml:trace>
</inkml:ink>
</file>

<file path=ppt/ink/ink6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1.273"/>
    </inkml:context>
    <inkml:brush xml:id="br0">
      <inkml:brushProperty name="width" value="0.025" units="cm"/>
      <inkml:brushProperty name="height" value="0.025" units="cm"/>
    </inkml:brush>
  </inkml:definitions>
  <inkml:trace contextRef="#ctx0" brushRef="#br0">220 90 16752,'0'0'4660,"-10"10"-2994,3-2-1313,-1 0 1,1 0-1,1 1 0,-1-1 1,2 1-1,-1 1 1,1-1-1,0 1 0,1 0 1,1 0-1,-1 1 1,1-1-1,1 1 0,-2 20 1,3-21-276,1 22-163,-2-1 0,-11 55-1,11-77 68,-1 0 0,1 0 0,-2 0 0,1-1 0,-1 1 0,-1-1 0,1 0 0,-1 0 0,-1 0 0,0-1 0,0 0 0,0 0 0,-1-1-1,-7 7 1,13-12 42,-1 0 0,1 0-1,0 0 1,0 0 0,-1 0-1,1-1 1,-1 1 0,1 0-1,-1-1 1,1 1 0,-1-1-1,1 1 1,-1-1 0,0 0-1,1 0 1,-3 0 0,4 0 3,-1 0 1,0 0 0,1-1-1,-1 1 1,0 0 0,1-1 0,-1 1-1,1-1 1,-1 1 0,1 0-1,-1-1 1,0 1 0,1-1 0,0 0-1,-1 1 1,1-1 0,-1 1-1,1-1 1,0 0 0,-1 1 0,1-1-1,0 0 1,0 1 0,-1-2-1,1-2-7,-1 0 0,1 0 0,0 0 0,0 0 0,0 0 0,0 0 0,1 0 0,-1 0 0,1 1 0,0-1 0,3-6 0,2-2-74,1 0-1,0 0 1,0 0-1,1 1 1,1 0-1,13-12 1,67-59-61,-49 48 152,-22 17-12,45-38 144,92-107 0,-152 158-160,0 1 0,-1-1 0,1 0 0,-1 0-1,0 0 1,0 0 0,0 0 0,2-8 0,-5 12-13,1-1-1,-1 1 1,1 0 0,0-1-1,-1 1 1,1 0-1,-1 0 1,1-1 0,-1 1-1,1 0 1,-1 0 0,1 0-1,-1 0 1,1-1 0,-1 1-1,1 0 1,-1 0-1,1 0 1,-1 0 0,1 0-1,-1 0 1,1 1 0,-1-1-1,1 0 1,-1 0-1,1 0 1,-1 0 0,1 1-1,-1-1 1,1 0 0,-1 0-1,0 1 1,-10 5-13,0 0 1,1 1-1,-1 0 1,1 0-1,1 1 0,-1 0 1,-10 14-1,4-4 366,0 1-1,-23 39 1,37-57-319,1 0-1,0 1 1,0-1 0,0 0 0,1 1 0,-1-1 0,0 1 0,0-1-1,1 1 1,-1 0 0,1-1 0,-1 1 0,1 0 0,0-1 0,0 1 0,0 0-1,0-1 1,0 1 0,0 0 0,0-1 0,0 1 0,1 0 0,-1-1-1,1 1 1,0 2 0,1-3-8,-1 0 0,1 0 0,-1 0 0,1 0 0,0-1 0,0 1 0,-1 0 0,1-1 0,0 1 0,0-1 0,0 0 0,0 0-1,0 1 1,-1-1 0,1 0 0,0-1 0,0 1 0,3-1 0,12-2 43,1-1-1,-1 0 1,25-11 0,121-62-1101,-162 77 1044,-1 0 0,0-1 0,1 1 0,-1 0 0,0 0 0,1 0 0,-1 0 0,0 0 0,1 0 0,-1 0 0,0 0 0,1 0 0,-1 0 0,1 0 0,-1 0 0,0 0 0,1 0 0,-1 0 0,0 0 0,1 0 0,-1 0 0,0 0 0,1 0 0,-1 0 0,0 1 0,1-1 0,-1 0 0,0 0 0,0 0 0,1 1 0,-1-1 0,0 0 0,1 0 0,-1 1 0,0-1 0,0 1 0,1 17 206,-16 31 154,10-33-114,5-15-237,-1 0 1,1 0-1,0 0 1,0 0-1,-1 0 1,1 0-1,0 0 1,0 0-1,0 1 1,0-1-1,0 0 1,1 0-1,-1 0 1,0 0-1,0 0 1,1 0-1,-1 0 1,1 0-1,-1 0 1,1 0-1,-1 0 1,1 0-1,0 0 1,-1 0-1,1 0 1,0-1-1,0 1 1,-1 0-1,3 1 1,-1-1 6,1 0-1,0-1 1,-1 1 0,1 0-1,0-1 1,0 1 0,-1-1 0,1 0-1,0 0 1,0 0 0,4-1-1,8-2 11,0 0 0,0-1 0,21-8 0,17-11-278,-33 13-126,0 1 0,1 1 0,38-9-1,-59 17 339,1 0-1,-1 0 0,0 0 1,0 0-1,1 0 0,-1 0 1,0 0-1,0 0 0,1 0 1,-1 0-1,0 0 0,0 0 1,0 0-1,1 1 0,-1-1 1,0 0-1,0 0 0,1 0 1,-1 0-1,0 0 0,0 1 0,0-1 1,0 0-1,1 0 0,-1 0 1,0 1-1,0-1 0,0 0 1,0 0-1,0 1 0,0-1 1,0 0-1,0 0 0,0 1 1,0-1-1,0 0 0,0 0 1,0 0-1,0 1 0,0-1 1,0 0-1,0 0 0,0 1 1,0-1-1,0 0 0,0 0 0,0 1 1,0-1-1,0 0 0,-1 1 1,-4 11-8562</inkml:trace>
</inkml:ink>
</file>

<file path=ppt/ink/ink6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2.227"/>
    </inkml:context>
    <inkml:brush xml:id="br0">
      <inkml:brushProperty name="width" value="0.025" units="cm"/>
      <inkml:brushProperty name="height" value="0.025" units="cm"/>
    </inkml:brush>
  </inkml:definitions>
  <inkml:trace contextRef="#ctx0" brushRef="#br0">103 198 8776,'0'0'12193,"-2"-9"-9262,1 6-2674,1-1 0,-1 1 1,0 0-1,-1 0 0,1 0 0,0 0 0,-1 0 1,0 0-1,-3-4 0,5 7-199,-1-1 0,1 1 0,-1-1 0,0 1 0,1-1 0,-1 1 1,0 0-1,1-1 0,-1 1 0,0 0 0,1 0 0,-1-1 0,0 1 0,0 0 0,1 0 0,-1 0 0,0 0 0,0 0 1,1 0-1,-1 0 0,0 0 0,-1 0 0,0 1-18,0 0 0,0 0 0,0 0 0,0 0 0,0 0 0,0 1 0,1-1 0,-1 1 0,0-1 0,1 1 0,-4 3 0,1 0-32,-1 1 0,1 0 0,0 1-1,0-1 1,1 1 0,-1-1 0,1 1 0,1 0 0,0 0-1,0 0 1,0 0 0,1 1 0,0-1 0,-1 11 0,3-17-8,-1 0 1,1-1-1,-1 1 1,1 0-1,-1 0 1,1 0-1,0 0 1,-1 0-1,1 0 1,0-1 0,0 1-1,-1 0 1,1-1-1,0 1 1,0-1-1,0 1 1,0-1-1,0 1 1,0-1 0,0 1-1,0-1 1,0 0-1,0 0 1,0 1-1,0-1 1,0 0-1,0 0 1,0 0-1,0 0 1,0 0 0,0-1-1,0 1 1,1 0-1,-1 0 1,0-1-1,0 1 1,1-1-1,44-12 289,-21 1-309,0-2 0,-1-1 0,-1 0 1,0-2-1,-1-1 0,-1 0 0,-1-2 0,0 0 0,-2-1 0,32-47 0,-49 65 35,1 1-1,-1 0 0,0-1 0,0 1 1,0-1-1,0 1 0,-1-1 0,1 1 1,0-1-1,-1 1 0,0-1 0,0-4 1,0 7-13,0 0 0,0 0 0,0-1 0,0 1 0,0 0 0,0 0 0,0 0 0,0 0 0,0-1 0,-1 1 0,1 0 0,0 0 0,0 0 0,0 0 0,0-1 0,0 1 0,0 0 0,-1 0 0,1 0 0,0 0 0,0 0 0,0 0 0,-1 0 0,1-1 0,0 1 0,0 0 0,0 0 0,-1 0 0,1 0 0,0 0 0,0 0 0,0 0 0,-1 0 0,1 0 0,0 0 0,0 0 0,0 0 0,-1 0 0,1 0 0,0 0 0,0 1 0,0-1 0,0 0 0,-1 0 0,-16 15 16,4 1 220,1 1-1,0 0 1,2 0 0,0 1 0,1 1-1,0 0 1,2 0 0,0 0 0,1 1 0,1 0-1,1 0 1,-2 24 0,6-42-230,0-1 0,0 1-1,0-1 1,1 0 0,-1 1 0,0-1 0,0 1 0,1-1-1,-1 0 1,1 1 0,0-1 0,-1 0 0,1 0 0,0 1-1,-1-1 1,1 0 0,0 0 0,0 0 0,0 0 0,0 0 0,0 0-1,0 0 1,1 0 0,-1-1 0,0 1 0,0 0 0,2 0-1,2 1 23,-1-1-1,0 0 1,1-1 0,-1 1-1,1-1 1,-1 0-1,0 0 1,1 0-1,5-1 1,3-1 32,1-1 0,-1 0-1,0-1 1,0-1 0,16-7 0,-9 1-104,0-2-1,22-17 1,-36 26 30,0-1 0,0 0-1,-1-1 1,0 1 0,0-1 0,-1 0-1,1 0 1,-1-1 0,0 1 0,4-13-1,-52 83-216,42-60 253,0 0 1,0 0-1,0 0 1,1 1-1,-1-1 1,1 0-1,0 1 1,0-1-1,1 1 1,-1 5-1,2-9-17,-1 0-1,1 0 0,-1 1 0,1-1 0,0 0 0,-1 0 1,1 0-1,0 0 0,0 0 0,0 0 0,0 0 0,0 0 0,0 0 1,0 0-1,0-1 0,0 1 0,0 0 0,0-1 0,1 1 1,-1-1-1,0 1 0,0-1 0,1 1 0,-1-1 0,0 0 0,1 0 1,-1 0-1,0 0 0,1 0 0,-1 0 0,0 0 0,1 0 1,-1 0-1,0-1 0,3 0 0,10-1-6,0-1 0,-1-1 0,1 0 0,-1-1 0,0-1 0,0 0 0,-1 0 0,0-2 0,0 1 0,0-1 0,-1-1 0,0 0 0,-1-1 0,0 0 0,9-12 0,-18 20-2,0 0 1,1 0-1,-1 0 1,0-1-1,-1 1 0,1 0 1,0-1-1,-1 1 1,1 0-1,-1-1 1,0 1-1,0-1 0,0 1 1,0-1-1,0-2 1,0 5 0,0-1 0,-1 1 0,1-1 0,0 1 0,0-1-1,0 1 1,0-1 0,-1 1 0,1-1 0,0 1 0,0 0 0,-1-1 0,1 1 0,0-1 0,-1 1 0,1 0 0,-1-1 0,1 1 0,0 0 0,-1 0 0,1-1 0,-1 1 0,1 0 0,-1 0 0,1-1 0,0 1 0,-2 0 0,1 0-1,0 0-1,-1 1 1,1-1 0,0 0-1,-1 1 1,1-1 0,0 1 0,0-1-1,-1 1 1,1 0 0,0-1-1,0 1 1,0 0 0,0 0 0,-2 1-1,-2 3 9,0 0 1,0 1-1,0 0 0,1-1 0,0 1 0,0 1 1,0-1-1,1 1 0,0-1 0,0 1 0,1 0 0,0 0 1,-2 9-1,4-13-7,-1 0 1,1 0-1,-1 0 1,1 0-1,0 0 1,0 0-1,1 0 1,-1 0-1,0 0 1,1 0-1,0 0 1,0 0-1,0 0 1,0 0-1,0 0 0,1-1 1,-1 1-1,1 0 1,0-1-1,-1 1 1,1-1-1,1 0 1,-1 1-1,0-1 1,0 0-1,1 0 1,-1-1-1,1 1 1,0 0-1,-1-1 1,1 0-1,5 2 1,35 7-1649,-14-11-3648,-11-5-2246</inkml:trace>
</inkml:ink>
</file>

<file path=ppt/ink/ink6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2.586"/>
    </inkml:context>
    <inkml:brush xml:id="br0">
      <inkml:brushProperty name="width" value="0.025" units="cm"/>
      <inkml:brushProperty name="height" value="0.025" units="cm"/>
    </inkml:brush>
  </inkml:definitions>
  <inkml:trace contextRef="#ctx0" brushRef="#br0">0 1 22229,'0'0'4196</inkml:trace>
</inkml:ink>
</file>

<file path=ppt/ink/ink6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2.933"/>
    </inkml:context>
    <inkml:brush xml:id="br0">
      <inkml:brushProperty name="width" value="0.025" units="cm"/>
      <inkml:brushProperty name="height" value="0.025" units="cm"/>
    </inkml:brush>
  </inkml:definitions>
  <inkml:trace contextRef="#ctx0" brushRef="#br0">3 0 12588,'0'0'12171,"12"47"-11050,-12-7-128,0 4-480,-3 0-289,-2-1-160,2-7 0,1-5-224,0-5-1153,2-9-1666,0-10-1345</inkml:trace>
</inkml:ink>
</file>

<file path=ppt/ink/ink6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3.276"/>
    </inkml:context>
    <inkml:brush xml:id="br0">
      <inkml:brushProperty name="width" value="0.025" units="cm"/>
      <inkml:brushProperty name="height" value="0.025" units="cm"/>
    </inkml:brush>
  </inkml:definitions>
  <inkml:trace contextRef="#ctx0" brushRef="#br0">0 1 4548</inkml:trace>
</inkml:ink>
</file>

<file path=ppt/ink/ink6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3.635"/>
    </inkml:context>
    <inkml:brush xml:id="br0">
      <inkml:brushProperty name="width" value="0.025" units="cm"/>
      <inkml:brushProperty name="height" value="0.025" units="cm"/>
    </inkml:brush>
  </inkml:definitions>
  <inkml:trace contextRef="#ctx0" brushRef="#br0">1 111 15567,'0'0'6294,"1"-10"-3588,-1 9-2670,0-2 107,0 0 1,0 0-1,0-1 1,1 1 0,0 0-1,-1 0 1,1 0 0,0 0-1,1 0 1,-1 0-1,0 0 1,1 0 0,0 1-1,-1-1 1,1 0-1,0 1 1,0 0 0,1-1-1,-1 1 1,1 0 0,-1 0-1,1 0 1,-1 0-1,1 1 1,0-1 0,3-1-1,11-3 35,0 1 1,0 0-1,1 1 0,-1 1 0,1 0 0,0 2 0,0 0 1,-1 1-1,20 2 0,-28-2-160,1 1 0,0 1 0,-1 0 1,1 0-1,-1 1 0,0 0 0,1 1 0,-2 0 0,1 0 1,0 1-1,-1 0 0,0 0 0,0 1 0,0 0 0,-1 1 1,0 0-1,12 14 0,-17-18-3,0 0 1,0 0-1,0 1 0,0-1 1,0 0-1,-1 1 0,1-1 1,-1 1-1,0 0 0,0-1 1,-1 1-1,1 0 0,-1-1 1,0 1-1,0 0 0,0 0 1,0 0-1,0-1 1,-1 1-1,-1 5 0,0-4 39,-1-1-1,1 1 1,-1-1 0,0 0-1,0 0 1,0 0 0,-1 0-1,1-1 1,-1 1-1,0-1 1,0 0 0,0 0-1,-7 3 1,-3 2 69,0-2 0,-1 0-1,0-1 1,0 0 0,0-1 0,0-1-1,-1 0 1,-27 1 0,26-4-1883,25 0-2394,27 0-4586,-6 0 2478</inkml:trace>
</inkml:ink>
</file>

<file path=ppt/ink/ink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2.279"/>
    </inkml:context>
    <inkml:brush xml:id="br0">
      <inkml:brushProperty name="width" value="0.025" units="cm"/>
      <inkml:brushProperty name="height" value="0.025" units="cm"/>
    </inkml:brush>
  </inkml:definitions>
  <inkml:trace contextRef="#ctx0" brushRef="#br0">138 0 14286,'0'0'2925,"-9"1"-678,5-1-2092,-1 0 0,1 0 0,0 1 1,0-1-1,0 1 0,1 0 0,-1 1 0,0-1 0,0 1 0,0-1 0,1 1 0,-1 0 0,1 0 0,0 1 0,-1-1 0,1 1 0,0 0 0,0-1 0,1 1 0,-1 1 0,1-1 0,-1 0 0,1 1 0,-3 6 0,-1 0-56,0 0 0,1 0 0,0 1 0,1 0 0,0-1 0,1 2 0,0-1 1,-2 18-1,5-29-97,1 1 0,0-1 0,-1 1 0,1-1 0,0 0 0,-1 0 0,1 1 0,0-1 0,-1 0 0,1 0 1,0 0-1,0 0 0,-1 0 0,1 0 0,0 0 0,0 0 0,-1 0 0,1 0 0,0 0 0,-1 0 0,1 0 0,0-1 1,-1 1-1,1 0 0,0 0 0,-1-1 0,1 1 0,0-1 0,-1 1 0,1-1 0,0 0 0,26-12 113,-18 7-155,2 0 0,-1 0 0,0 1 0,1 0 0,0 1 0,0 1 0,1-1 0,-1 2 0,1-1 0,-1 2 0,15-1 0,-25 2 38,0 0 1,1 0-1,-1 1 1,0-1 0,0 0-1,1 1 1,-1-1 0,0 1-1,0-1 1,1 1-1,-1 0 1,0-1 0,0 1-1,0 0 1,0 0 0,0 0-1,0 0 1,0 0-1,0 0 1,0 0 0,-1 0-1,1 0 1,0 2 0,1 1 77,0 0 1,-1 0-1,1 0 1,-1 0 0,0 1-1,-1-1 1,1 7 0,0-2 301,-1-1 1,-1 0-1,1 0 1,-1 1 0,-1-1-1,1 0 1,-6 14-1,2-12-56,-1 0-1,0-1 1,0 0-1,-1 0 1,0 0-1,0-1 1,-1 0-1,-1 0 0,1-1 1,-1 0-1,0-1 1,0 0-1,-16 8 1,24-14-366,0 0 1,1 0 0,-1 0-1,1 1 1,-1-1 0,1 0-1,-1 0 1,0 0 0,1 0 0,-1 0-1,1 0 1,-1 0 0,0 0-1,1-1 1,-1 1 0,1 0-1,-1 0 1,1 0 0,-1-1-1,1 1 1,-1 0 0,1 0-1,-1-1 1,1 1 0,-1-1 0,1 1-1,-1 0 1,1-1 0,-1 1-1,1-1 1,-1 0 0,-4-22-2495,11-28-3222,-2 40 4366,0 0 0,1 0 0,1 1 0,0-1 0,0 1 0,1 1 0,12-15 0,7-7-3784</inkml:trace>
</inkml:ink>
</file>

<file path=ppt/ink/ink6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3.981"/>
    </inkml:context>
    <inkml:brush xml:id="br0">
      <inkml:brushProperty name="width" value="0.025" units="cm"/>
      <inkml:brushProperty name="height" value="0.025" units="cm"/>
    </inkml:brush>
  </inkml:definitions>
  <inkml:trace contextRef="#ctx0" brushRef="#br0">37 27 19859,'0'0'5066,"0"9"-3251,-16 60 1277,10-48-2174,1 0 0,-4 39-1,8-60-914,1 1-1,0-1 0,0 1 0,0 0 0,0-1 0,0 1 0,0-1 0,0 1 0,0 0 0,1-1 0,-1 1 0,0-1 0,0 1 0,0 0 0,1-1 0,-1 1 0,0-1 0,1 1 0,-1-1 0,0 1 0,1-1 0,-1 1 0,0-1 0,1 1 0,-1-1 0,1 0 0,-1 1 0,1-1 0,-1 0 0,1 1 0,0-1 0,-1 0 0,1 0 0,-1 0 0,1 1 0,-1-1 0,1 0 0,0 0 0,-1 0 0,1 0 0,0 0 0,-1 0 0,1 0 0,-1 0 0,1 0 0,0 0 0,-1-1 0,1 1 0,-1 0 0,1 0 0,-1 0 0,1-1 0,0 1 0,-1 0 0,1-1 0,0 0 0,2 0 5,0-1 0,0 1-1,-1-1 1,1 0 0,0 0-1,-1 0 1,1 0 0,-1 0-1,4-6 1,-1-3-144,-1 0 0,0-1-1,-1 1 1,0-1 0,-1 0 0,0 0-1,-1 0 1,0 0 0,-2-23 0,1 21 84,0 13-134,0 23-625,0-19 813,0-1-1,1 1 0,-1-1 1,1 1-1,-1-1 0,1 0 1,0 1-1,0-1 0,0 0 0,1 0 1,-1 0-1,0 0 0,1 0 1,-1 0-1,1 0 0,0 0 1,0 0-1,-1-1 0,1 1 1,0-1-1,1 1 0,-1-1 1,0 0-1,0 0 0,0 0 0,1 0 1,-1 0-1,0-1 0,1 1 1,-1-1-1,1 1 0,-1-1 1,1 0-1,3 0 0,2 1 45,0-1 0,0 0 0,0-1 0,0 1-1,0-2 1,-1 1 0,1-1 0,0 0 0,12-5-1,-10 2-7,-1 0-1,1 0 0,-2-1 0,1 0 0,-1 0 0,1-1 0,-2 0 1,1-1-1,-1 0 0,0 0 0,-1 0 0,9-16 0,-44 54-303,24-23 328,1-1 0,0 1 0,0-1 0,0 1 0,1 1-1,0-1 1,0 0 0,1 1 0,0-1 0,1 1 0,-1 0 0,1-1-1,1 1 1,0 14 0,1-21-44,-1 0-1,1 1 0,0-1 1,0 0-1,1 0 0,-1 0 1,0 0-1,0 0 0,0 0 0,1 0 1,-1 0-1,0-1 0,1 1 1,-1 0-1,1-1 0,-1 1 1,1-1-1,-1 0 0,1 1 1,-1-1-1,1 0 0,0 0 1,-1 0-1,1 0 0,2-1 1,43-3 359,-35-1-373,0 0 0,0-1 1,0 0-1,-1-1 0,1 0 0,-2-1 0,1 0 1,-1 0-1,-1-1 0,1-1 0,-2 0 0,1 0 1,-1-1-1,11-20 0,-14 18-105,-8 12-128,-13 19-159,8-6 367,1 0 1,0 0-1,0 1 0,1 0 0,1 0 0,0 1 0,1-1 1,0 1-1,1 0 0,-1 21 0,4-34-191,0 0 0,0 0 0,0 0-1,0-1 1,0 1 0,0 0 0,0 0 0,0 0-1,0 0 1,1-1 0,-1 1 0,0 0 0,0 0-1,1-1 1,-1 1 0,1 0 0,-1 0 0,1-1 0,-1 1-1,1 0 1,-1-1 0,1 1 0,0-1 0,-1 1-1,1-1 1,0 1 0,0-1 0,-1 1 0,1-1-1,0 0 1,0 1 0,-1-1 0,1 0 0,0 0 0,0 0-1,0 1 1,0-1 0,-1 0 0,1 0 0,0 0-1,0 0 1,0-1 0,0 1 0,-1 0 0,3-1-1,12-1-7243</inkml:trace>
</inkml:ink>
</file>

<file path=ppt/ink/ink6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4.418"/>
    </inkml:context>
    <inkml:brush xml:id="br0">
      <inkml:brushProperty name="width" value="0.025" units="cm"/>
      <inkml:brushProperty name="height" value="0.025" units="cm"/>
    </inkml:brush>
  </inkml:definitions>
  <inkml:trace contextRef="#ctx0" brushRef="#br0">0 0 17040,'0'0'4927,"10"10"-5685,9 10 2495,-2-1-5293,1-2-1,25 20 1,6-8 3392,-22-21 4750,2-5 6395,-59 24-9556,26-23-1449,0-1 0,0 1-1,1 0 1,-1 1 0,1-1 0,0 1 0,0-1-1,1 1 1,-1 0 0,1 0 0,0 0 0,1 0 0,-1 0-1,1 1 1,0-1 0,-1 10 0,4-12-107,1-1 1,-1 1-1,0-1 0,1 0 1,-1 1-1,1-1 1,0-1-1,0 1 0,0 0 1,0-1-1,0 1 0,0-1 1,0 0-1,0 0 1,4 1-1,4 1-438,-10-2 525,7 2 94,-1 0 1,1 1 0,0 0-1,11 9 1,-18-13 26,-1 1-1,1-1 0,-1 1 1,1-1-1,-1 1 1,1 0-1,-1-1 1,1 1-1,-1 0 1,1-1-1,-1 1 1,0 0-1,1-1 0,-1 1 1,0 0-1,0 0 1,1-1-1,-1 1 1,0 0-1,0 0 1,0-1-1,0 1 1,0 0-1,0 1 0,-1-1 64,0 0 0,0 1-1,0-1 1,0 0 0,0 0-1,0 1 1,0-1 0,0 0-1,-1 0 1,1 0-1,0-1 1,-1 1 0,1 0-1,-1 0 1,1-1 0,0 1-1,-3 0 1,-79 27 2000,25-20-3447,57-9 1072,1 1 0,-1 0 0,0 0 0,1 0 0,-1 0 0,0-1 0,1 1 0,-1 0 0,0-1 0,1 1 0,-1 0 0,1-1 0,-1 1 0,0-1 0,1 1 0,-1-1 0,1 1 0,-1-1 0,1 1 0,0-1 0,-1 0 0,1 1 0,0-1 0,-1 0 0,1 1 0,0-1 0,0 0 0,-1 1 0,1-1 0,0 0 0,0 0 0,0 1 0,0-1 0,0 0 0,0 1 0,0-1 0,0 0 0,0 0 0,1 1 0,-1-1 0,0 0 0,0 1 0,1-1 0,-1 0 0,0 1 0,1-1 0,0 0 0,9-19-8360</inkml:trace>
</inkml:ink>
</file>

<file path=ppt/ink/ink6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4.762"/>
    </inkml:context>
    <inkml:brush xml:id="br0">
      <inkml:brushProperty name="width" value="0.025" units="cm"/>
      <inkml:brushProperty name="height" value="0.025" units="cm"/>
    </inkml:brush>
  </inkml:definitions>
  <inkml:trace contextRef="#ctx0" brushRef="#br0">107 92 19667,'0'0'12582,"8"-6"-12091,4-1-462,-7 4-29,0 0 0,0 0-1,-1-1 1,0 1 0,1-1-1,6-8 1,-10 12 0,-1-1 0,1 0 0,0 1 0,0-1 0,-1 1 0,1-1 0,0 0 0,-1 0 0,1 1 0,-1-1 0,1 0 0,-1 0 0,1 0 0,-1 0 0,0 1 0,1-1 0,-1 0 0,0 0 0,0 0 0,0 0 0,1 0 0,-1 0 0,0 0 0,0 0 0,0 0 0,-1 0 0,1 0 0,0 0 0,0 0 0,0 0 0,-1 1 0,1-1 0,0 0 0,-1 0 0,1 0 0,-1 0 0,1 0 0,-1 1 0,0-1 0,1 0 0,-1 1 0,0-1 0,1 0 0,-1 1 0,0-1 0,0 1 0,1-1 0,-1 1 0,0-1 0,0 1 0,0-1 0,0 1 0,0 0 0,0 0 0,-1-1 0,-3 0 0,-1 0 0,1-1 0,-1 2 0,0-1 0,1 1 0,-1 0 0,1 0 0,-8 1 0,7 1 0,0 1 0,0 0 0,0 0 0,0 0 0,1 0 0,-1 1 0,1 0 0,0 0 0,0 1 0,1-1 0,-1 1 0,1 0 0,0 0 0,-6 10 0,8-11 0,0 0 0,0 0 0,0 0 0,0 0 0,1 0 0,-1 0 0,1 0 0,0 0 0,1 1 0,-1 5 0,1-8 0,0 1 0,0-1 0,0 0 0,1 0 0,-1 0 0,1 1 0,0-1 0,0 0 0,-1 0 0,1 0 0,0 0 0,1 0 0,-1 0 0,0-1 0,1 1 0,-1 0 0,1-1 0,-1 1 0,1-1 0,3 3 0,3 1-135,1 0-1,0 0 1,0-1 0,0-1-1,0 1 1,1-1-1,-1-1 1,1 0 0,11 1-1,52-1-3944,-30-7-5540</inkml:trace>
</inkml:ink>
</file>

<file path=ppt/ink/ink6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6.290"/>
    </inkml:context>
    <inkml:brush xml:id="br0">
      <inkml:brushProperty name="width" value="0.025" units="cm"/>
      <inkml:brushProperty name="height" value="0.025" units="cm"/>
    </inkml:brush>
  </inkml:definitions>
  <inkml:trace contextRef="#ctx0" brushRef="#br0">164 92 2242,'15'-26'14572,"-14"25"-14145,-1 0 0,0 0 0,0 0 0,1 0 0,-1 0 0,0 0 0,0 0 0,0 0 0,0 0 0,0 0 0,-1 0 0,1 0 0,0 0 0,0 0 0,-1 0 0,1 0 0,-1-1 0,-15-9 2733,-13 9-3562,22 4 472,0 0 0,-1 0 0,1 0 0,0 1 0,1 0 0,-1 1 0,0 0 0,1 0 0,0 0 0,0 0 1,0 1-1,1 0 0,-1 1 0,1-1 0,0 1 0,1 0 0,-1 0 0,1 0 0,1 1 0,-1-1 0,1 1 0,0 0 0,-2 9 0,5-16-66,0 1 0,0-1 0,0 1 0,0-1 0,0 1 0,0-1 0,0 1 0,0-1 0,0 0 0,0 1 0,1-1-1,-1 1 1,0-1 0,0 1 0,0-1 0,1 0 0,-1 1 0,0-1 0,1 1 0,-1-1 0,0 0 0,1 1 0,-1-1-1,0 0 1,1 0 0,-1 1 0,1-1 0,-1 0 0,1 0 0,-1 0 0,0 1 0,1-1 0,-1 0 0,1 0 0,-1 0-1,1 0 1,21 1 131,-16-2-73,8 0 3,-1 0 0,1-1 0,-1-1 0,0 0 0,0-1 0,0-1-1,24-11 1,-8 1 4,-1-1 0,32-25 0,-53 36-14,-1 0-1,1-1 1,-1 0 0,0 0 0,-1 0-1,1 0 1,7-13 0,-13 18 164,-3 3-233,0 0 1,0 1-1,0-1 1,0 1-1,1-1 1,-1 1 0,1 0-1,0 0 1,0 1-1,0-1 1,0 0-1,0 1 1,-1 3 0,-1 0-2,-3 5 10,-1 1 48,0 0 0,1 1-1,0-1 1,1 1-1,-6 23 1,12-36-35,0-1 1,0 0 0,0 1-1,0-1 1,0 0-1,0 1 1,0-1 0,0 0-1,0 1 1,0-1-1,1 0 1,-1 1 0,0-1-1,0 0 1,0 1 0,0-1-1,1 0 1,-1 0-1,0 1 1,0-1 0,1 0-1,-1 0 1,0 0-1,0 1 1,1-1 0,-1 0-1,0 0 1,1 0 0,-1 0-1,0 0 1,1 1-1,-1-1 1,0 0 0,1 0-1,-1 0 1,0 0-1,1 0 1,21 1 219,21-9 188,-22 0-381,-1-2-1,-1 0 1,0-1-1,0-1 0,-1-1 1,-1-1-1,0 0 1,19-21-1,-35 34-130,-2 6 44,-1 0 0,1-1 0,-1 1 0,0-1 1,-1 1-1,1-1 0,-1 0 0,-5 7 0,0 1 28,4-6 47,0 0 89,0 0 1,1 0-1,-1 1 1,1-1-1,1 1 1,-1-1-1,1 1 1,-2 10-1,4-17-104,1 0-1,-1 1 0,0-1 1,0 1-1,0-1 0,1 0 0,-1 1 1,0-1-1,0 0 0,1 1 1,-1-1-1,0 0 0,1 1 1,-1-1-1,0 0 0,1 0 1,-1 1-1,1-1 0,-1 0 0,0 0 1,1 0-1,-1 0 0,1 1 1,-1-1-1,0 0 0,1 0 1,-1 0-1,1 0 0,-1 0 0,1 0 1,-1 0-1,1 0 0,-1 0 1,0-1-1,1 1 0,18-2 56,4-6-63,-1 0 0,-1-1 0,1-2 0,-2 0 0,0-1 0,0-1 0,-1-1 0,28-26 0,-64 84 0,15-39-40,-2 2-830,0-1-1,0 1 1,1 0-1,0 0 1,1 0-1,-1 1 1,1-1 0,1 0-1,-2 13 1</inkml:trace>
</inkml:ink>
</file>

<file path=ppt/ink/ink6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8.156"/>
    </inkml:context>
    <inkml:brush xml:id="br0">
      <inkml:brushProperty name="width" value="0.025" units="cm"/>
      <inkml:brushProperty name="height" value="0.025" units="cm"/>
    </inkml:brush>
  </inkml:definitions>
  <inkml:trace contextRef="#ctx0" brushRef="#br0">11 356 3075,'0'0'4938,"5"-9"-7730,0 0 2699,0 0 0,1 0 0,0 1 0,1-1 0,0 2 0,12-12 0,-2 4 912,-1-1-1,-1-1 1,0 0 0,-1-1 0,12-20 0,-19 25-2,-1 0 1,1 0-1,-2 0 1,7-22-1,-5-27 5701,-6 62-6445,-1 0-1,0 0 1,0-1-1,0 1 1,0 0-1,0 0 0,0 0 1,0-1-1,0 1 1,0 0-1,0 0 1,0 0-1,0 0 1,0-1-1,0 1 0,0 0 1,0 0-1,0 0 1,0-1-1,0 1 1,0 0-1,0 0 1,0 0-1,0-1 1,-1 1-1,1 0 0,0 0 1,0 0-1,0 0 1,0 0-1,0-1 1,0 1-1,-1 0 1,1 0-1,0 0 0,0 0 1,0 0-1,0 0 1,-1 0-1,1 0 1,0-1-1,0 1 1,0 0-1,-1 0 0,1 0 1,0 0-1,0 0 1,0 0-1,-1 0 1,1 0-1,0 0 1,0 0-1,0 0 0,-1 0 1,1 1-1,-12 10 1028,-10 20-1073,7 2 308,1 1 0,1 0 0,2 1-1,1 0 1,-5 43 0,8-24 373,2-1-1,4 103 1,1-153-701,0 0 0,0 1-1,1-1 1,-1 0 0,1 1 0,0-1 0,0 0 0,0 0 0,0 0-1,0 0 1,1 0 0,0 0 0,2 5 0,-2-56-2788,-4 25 1389,-1 1 0,0 1 0,-2-1-1,-1 0 1,0 1 0,-14-29 0,-8-6 3298,-4 3 5116,35 50-3599,19 2-3339,98 13 723,56 2-3194,-101-14-3213</inkml:trace>
</inkml:ink>
</file>

<file path=ppt/ink/ink6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3.306"/>
    </inkml:context>
    <inkml:brush xml:id="br0">
      <inkml:brushProperty name="width" value="0.025" units="cm"/>
      <inkml:brushProperty name="height" value="0.025" units="cm"/>
    </inkml:brush>
  </inkml:definitions>
  <inkml:trace contextRef="#ctx0" brushRef="#br0">0 19 20563,'0'0'1762,"64"5"-961,-19-5 128,13 0-161,4-3-575,3-5-289,-7 0-1634,-6 5-1601,-16 1-897,-19 2-1249</inkml:trace>
</inkml:ink>
</file>

<file path=ppt/ink/ink6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3.648"/>
    </inkml:context>
    <inkml:brush xml:id="br0">
      <inkml:brushProperty name="width" value="0.025" units="cm"/>
      <inkml:brushProperty name="height" value="0.025" units="cm"/>
    </inkml:brush>
  </inkml:definitions>
  <inkml:trace contextRef="#ctx0" brushRef="#br0">0 15 16303,'0'0'10506,"87"15"-9385,-42-15-768,5-1-257,-4-5-513,-1 1-2401,-5-1-1763,-9-6-1729</inkml:trace>
</inkml:ink>
</file>

<file path=ppt/ink/ink6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4.005"/>
    </inkml:context>
    <inkml:brush xml:id="br0">
      <inkml:brushProperty name="width" value="0.025" units="cm"/>
      <inkml:brushProperty name="height" value="0.025" units="cm"/>
    </inkml:brush>
  </inkml:definitions>
  <inkml:trace contextRef="#ctx0" brushRef="#br0">0 16 20371,'0'0'1618,"12"-2"-700,17-4-119,-1 3 0,0 0-1,1 1 1,49 5 0,-71-3-684,0 1 0,-1 1 1,1-1-1,0 1 0,-1 0 1,1 1-1,-1-1 0,0 1 0,0 1 1,0-1-1,0 1 0,5 5 1,-8-6-108,0 0-1,-1 0 1,1 1 0,-1-1 0,0 1 0,0-1 0,0 1 0,-1 0 0,1 0 0,-1 0 0,0 0 0,0 0 0,0 0-1,-1 0 1,1 0 0,-1 0 0,0 1 0,0-1 0,-1 0 0,1 0 0,-1 0 0,-1 5 0,-2 3 83,0 0 0,0 0 0,-2 0 1,1-1-1,-1 0 0,-1 0 1,0 0-1,-1-1 0,-13 16 0,-8 4-80,-52 43 0,37-40-1886,13-18-4557,8-10-7794</inkml:trace>
</inkml:ink>
</file>

<file path=ppt/ink/ink6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4.425"/>
    </inkml:context>
    <inkml:brush xml:id="br0">
      <inkml:brushProperty name="width" value="0.025" units="cm"/>
      <inkml:brushProperty name="height" value="0.025" units="cm"/>
    </inkml:brush>
  </inkml:definitions>
  <inkml:trace contextRef="#ctx0" brushRef="#br0">133 190 2434,'0'0'14334,"1"-10"-9081,1-32-2082,-2 41-3078,-1 0 0,1 0 0,0 1 1,0-1-1,0 0 0,-1 0 0,1 0 0,0 0 1,-1 1-1,1-1 0,-1 0 0,1 0 0,-1 1 0,1-1 1,-1 0-1,1 1 0,-1-1 0,0 1 0,1-1 1,-1 1-1,0-1 0,0 1 0,1-1 0,-1 1 1,0 0-1,0-1 0,0 1 0,0 0 0,1 0 0,-1-1 1,0 1-1,0 0 0,0 0 0,0 0 0,0 0 1,0 0-1,1 0 0,-1 1 0,0-1 0,0 0 0,0 0 1,0 0-1,1 1 0,-1-1 0,0 1 0,0-1 1,0 0-1,0 2 0,-35 20 562,27-11-567,0 0 0,0 0 0,-12 24 1,18-30-56,1-1-1,-1 2 1,1-1 0,0 0 0,1 0 0,-1 1-1,1-1 1,0 1 0,0-1 0,1 1 0,0-1-1,0 10 1,1-14-28,-1 0 0,1 0 0,-1 0 0,1-1 0,-1 1 0,1 0 0,-1 0 0,1-1 0,0 1 0,0 0 0,-1-1 0,1 1 0,0-1 0,0 1 0,0-1 0,0 1 0,-1-1 0,1 0 0,0 1 0,0-1 0,0 0 0,0 0 0,0 1 1,0-1-1,0 0 0,0 0 0,0 0 0,0 0 0,0 0 0,0-1 0,0 1 0,0 0 0,0 0 0,0-1 0,0 1 0,1-1 0,37-13 226,-11-3-150,0 0 1,-1-1-1,-1-2 1,-1-1-1,-1-1 1,-1-1-1,-1-1 1,-1-1-1,-1 0 1,29-51-1,-72 114-13,-44 82 70,60-105-130,0 1 0,1 0 0,0 0 0,2 0 0,0 0 0,-2 21 0,5-36-80,1 1 1,0 0-1,0-1 0,0 1 1,0-1-1,1 1 0,-1 0 1,0-1-1,1 1 0,-1-1 1,1 1-1,-1 0 1,1-1-1,0 0 0,-1 1 1,1-1-1,0 1 0,0-1 1,0 0-1,0 0 0,1 1 1,-1-1-1,0 0 0,0 0 1,1 0-1,-1 0 0,0 0 1,1-1-1,-1 1 0,1 0 1,-1-1-1,1 1 0,-1-1 1,1 1-1,0-1 1,-1 0-1,1 0 0,0 0 1,-1 0-1,1 0 0,-1 0 1,1 0-1,0 0 0,2-1 1,6-1-779,0 0 0,0 0 1,-1 0-1,1-1 1,-1-1-1,12-6 1,27-19-6470,-2-6-4730</inkml:trace>
</inkml:ink>
</file>

<file path=ppt/ink/ink6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4.784"/>
    </inkml:context>
    <inkml:brush xml:id="br0">
      <inkml:brushProperty name="width" value="0.025" units="cm"/>
      <inkml:brushProperty name="height" value="0.025" units="cm"/>
    </inkml:brush>
  </inkml:definitions>
  <inkml:trace contextRef="#ctx0" brushRef="#br0">176 0 17072,'0'0'4233,"-9"11"-1350,-4 3-2282,-77 95 4266,81-98-4522,1 1 1,1 0 0,-1 1 0,2-1-1,0 1 1,0 1 0,2-1-1,-5 16 1,9-28-346,0 0 0,0-1 0,0 1 0,0 0 0,0 0 0,0-1 0,0 1 0,0 0 0,0 0 0,0-1 0,0 1 0,1 0 0,-1 0 0,0-1 0,0 1 0,1 0 0,-1-1 0,0 1 0,1 0 0,-1-1 0,1 1 0,-1 0 0,1-1 0,-1 1 0,1-1 0,0 1 0,-1-1 0,2 1 0,26 3 0,-20-5 0,1 0 0,-1-1 0,1 0 0,14-5 0,-8-1-11,-1-1 1,1 0-1,-2-1 0,1 0 1,-2-1-1,1-1 0,-1 0 1,-1-1-1,-1 0 0,1 0 1,-2-1-1,0-1 0,13-29 1,-53 95 155,-9 17-131,38-63-27,-1 1 0,1-1 0,0 1 0,1 0 0,0 0 0,-1 0 0,2 0 0,-1 0 0,1 0 0,0 8 0,0-13-78,1 0 1,-1 0 0,1-1 0,-1 1-1,1 0 1,0-1 0,-1 1 0,1 0-1,0-1 1,0 1 0,-1-1 0,1 1-1,0-1 1,0 1 0,0-1 0,0 1 0,-1-1-1,1 0 1,0 0 0,0 1 0,0-1-1,0 0 1,0 0 0,0 0 0,0 0-1,0 0 1,0 0 0,0 0 0,1-1-1,31-3-2342,-21 0 1098,0 0 0,0-1 0,-1 0-1,1-1 1,12-10 0,-23 16 1274,48-31-8278</inkml:trace>
</inkml:ink>
</file>

<file path=ppt/ink/ink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2.624"/>
    </inkml:context>
    <inkml:brush xml:id="br0">
      <inkml:brushProperty name="width" value="0.025" units="cm"/>
      <inkml:brushProperty name="height" value="0.025" units="cm"/>
    </inkml:brush>
  </inkml:definitions>
  <inkml:trace contextRef="#ctx0" brushRef="#br0">29 149 2530,'0'0'2670,"9"-7"-113,27-25 1201,-35 31-3282,1 0 1,-1-1 0,0 1-1,1-1 1,-1 1-1,0-1 1,0 1-1,0-1 1,0 0-1,0 1 1,0-1 0,0-3-1,-1 4-320,0 1 1,0-1-1,0 1 0,0-1 0,0 1 0,0 0 1,0-1-1,0 1 0,0-1 0,0 1 0,0-1 1,-1 1-1,1 0 0,0-1 0,0 1 1,-1-1-1,1 1 0,0 0 0,-1-1 0,1 1 1,0 0-1,-1 0 0,1-1 0,0 1 0,-1 0 1,1 0-1,0-1 0,-1 1 0,1 0 1,-1 0-1,0 0 0,-1-1-1,0 1 0,0-1 0,0 1 1,0 0-1,0 0 0,0 0 0,0 0 0,-1 1 0,1-1 1,0 0-1,0 1 0,0-1 0,0 1 0,0 0 0,0 0 0,-3 2 1,1 0-121,1 1-1,-1-1 1,1 1 0,0 0 0,1-1 0,-1 2 0,0-1 0,1 0 0,0 0 0,0 1 0,0-1 0,1 1 0,-2 6-1,1-3 70,1 1-1,0-1 0,0 0 0,1 1 0,0-1 0,0 1 0,2 7 0,-2-14-91,0-1 0,1 0 0,0 1 0,-1-1 0,1 0 1,0 1-1,-1-1 0,1 0 0,0 0 0,0 0 0,0 0 0,0 0 0,0 0 1,0 0-1,0 0 0,1 0 0,-1-1 0,0 1 0,0 0 0,1-1 0,-1 1 1,0-1-1,1 1 0,-1-1 0,1 0 0,-1 0 0,0 1 0,1-1 0,-1 0 0,1 0 1,-1 0-1,1-1 0,-1 1 0,3-1 0,3 0 69,1 0-1,0-1 1,0 0-1,-1 0 1,10-4-1,14-10 47,0-1-1,-1-2 0,-1 0 1,-1-2-1,49-48 0,-73 69 543,-4 8-294,-7 26-176,-3 25-27,11-59-159,-1 1 1,0 0-1,0-1 0,0 1 1,0-1-1,1 1 0,-1 0 0,0-1 1,1 1-1,-1-1 0,0 1 0,1-1 1,-1 1-1,0-1 0,1 1 1,-1-1-1,1 1 0,-1-1 0,1 0 1,-1 1-1,1-1 0,0 0 1,-1 1-1,1-1 0,-1 0 0,1 0 1,0 0-1,-1 1 0,1-1 1,-1 0-1,1 0 0,0 0 0,-1 0 1,1 0-1,0 0 0,-1 0 0,1 0 1,0-1-1,-1 1 0,1 0 1,-1 0-1,1 0 0,0-1 0,-1 1 1,1 0-1,-1-1 0,2 0 1,31-15 512,33-36-212,-37 28-933,45-28 0,-65 46-498,1 1 1,0 0-1,0 1 1,0 0-1,14-3 1,-3 5-6673,-14 2 2483</inkml:trace>
</inkml:ink>
</file>

<file path=ppt/ink/ink6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5.406"/>
    </inkml:context>
    <inkml:brush xml:id="br0">
      <inkml:brushProperty name="width" value="0.025" units="cm"/>
      <inkml:brushProperty name="height" value="0.025" units="cm"/>
    </inkml:brush>
  </inkml:definitions>
  <inkml:trace contextRef="#ctx0" brushRef="#br0">209 114 19827,'-12'9'2893,"-18"16"-124,-51 55 0,71-69-2344,0 0 0,2 0 1,-1 1-1,1 0 0,1 0 0,0 1 1,1 0-1,0 0 0,-7 27 1,13-38-427,0-1 0,-1 1-1,1-1 1,0 0 0,0 1 0,0-1 0,0 0 0,0 1 0,0-1 0,0 1 0,1-1 0,-1 0-1,0 1 1,1-1 0,-1 0 0,1 1 0,0-1 0,-1 0 0,1 0 0,0 0 0,0 0 0,0 1-1,0-1 1,2 1 0,-1 0 2,0-1-1,1 0 0,-1 0 0,1 0 1,-1 0-1,1 0 0,-1-1 0,1 1 1,-1-1-1,1 0 0,0 1 1,3-1-1,3-1-15,0 0 1,0 0 0,-1-1-1,1 0 1,0 0 0,-1-1-1,11-5 1,-3-1-129,-1-1-1,0-1 1,0 0-1,-2-1 1,1 0-1,-2-1 1,1-1-1,-2 0 1,19-30 0,-5 2 206,-3-1 1,26-69-1,-34 63 129,-17 46 417,-3 8-380,-10 11-185,1 2-1,0 0 1,2 0-1,0 1 1,1 1-1,1 0 1,1 0-1,1 1 1,1 1-1,0 0 1,2 0-1,0 0 1,-2 27-1,8-46-42,-1 0-1,1 0 1,0 0-1,1 0 1,-1 0-1,0 0 1,1 0-1,0 0 1,-1 0-1,1 0 1,1 0-1,-1 0 1,0-1-1,1 1 1,-1 0-1,1-1 1,0 1-1,-1-1 1,1 0-1,1 1 1,-1-1-1,0 0 1,0 0-1,1-1 1,-1 1-1,1 0 1,0-1-1,-1 1 1,1-1-1,0 0 1,0 0-1,0 0 1,0 0-1,0-1 1,0 1-1,5-1 1,0 1-8,0-1 0,0 0 1,0-1-1,0 0 0,0 0 1,0 0-1,0-1 0,-1-1 1,1 1-1,-1-1 0,1 0 1,-1-1-1,9-5 0,-3-1-116,-1 0 0,0-1-1,-1 0 1,20-24-1,-26 28 126,0 0 0,0-1 0,0 1-1,-1-1 1,0 0 0,-1 0-1,1-1 1,-2 1 0,1-1 0,1-10-1,-4 19 5,0-1 0,0 1-1,0 0 1,0-1-1,0 1 1,1 0-1,-1-1 1,0 1 0,0 0-1,0-1 1,-1 1-1,1-1 1,0 1-1,0 0 1,0-1 0,0 1-1,0 0 1,0-1-1,0 1 1,-1 0-1,1-1 1,0 1 0,0 0-1,0 0 1,-1-1-1,1 1 1,0 0-1,-1-1 1,1 1 0,0 0-1,0 0 1,-1 0-1,1-1 1,0 1-1,-1 0 1,1 0 0,0 0-1,-1 0 1,-16 5 125,-14 18 17,24-17-137,0 1 0,1 0 0,0 0 0,0 1 0,0-1 0,1 1 0,0 0 0,1 1 0,0-1 0,0 1 0,1 0 0,0 0 0,1 0 0,-1 0 0,0 11 0,4-18-11,-1-1 0,1 1 0,-1-1 0,1 1 0,-1-1 0,1 1 0,0-1 0,0 0 0,0 1 0,0-1 0,0 0 0,0 1 0,0-1 0,0 0 0,1 0 0,-1 0 0,0 0 0,1 0 0,-1-1 0,1 1 0,-1 0 0,1-1 0,-1 1 0,1-1 0,-1 1 0,1-1 0,-1 0 0,1 1 0,0-1 0,-1 0 0,4 0 0,66 0 0,-54-1 0,184-12-1073,-184 20 1600,-15-6-169,-1-10-172,-1 7-184,-11-137-2,13 138-716,0 0-1,1 0 1,-1 0-1,1 1 1,0-1-1,-1 1 1,1-1-1,0 1 1,-1 0-1,1 0 1,0 0-1,-1 1 1,6 0-1,18 5-4792,6 2-828</inkml:trace>
</inkml:ink>
</file>

<file path=ppt/ink/ink6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5.814"/>
    </inkml:context>
    <inkml:brush xml:id="br0">
      <inkml:brushProperty name="width" value="0.025" units="cm"/>
      <inkml:brushProperty name="height" value="0.025" units="cm"/>
    </inkml:brush>
  </inkml:definitions>
  <inkml:trace contextRef="#ctx0" brushRef="#br0">123 278 18161,'0'0'2349,"-12"0"-85,5 1-1923,0-1 0,-1 1 0,1 0 0,0 1 0,0 0 0,0 0 0,-11 5 0,15-5-162,0-1 0,0 1 1,0 0-1,1 0 0,-1 0 0,1 1 1,0-1-1,-1 1 0,1-1 0,0 1 1,0 0-1,1-1 0,-1 1 1,0 0-1,1 0 0,0 0 0,0 1 1,0-1-1,0 0 0,0 0 0,1 1 1,-1-1-1,1 6 0,0-8-151,0 1 0,0 0 0,0-1 0,0 1 0,0-1 0,1 1 0,-1 0 0,1-1 0,-1 1 0,1-1 0,-1 1 0,1-1 0,0 1 0,0-1 0,0 1 0,0-1 0,0 0 0,0 0 0,0 1 0,0-1 0,1 0 0,-1 0 0,0 0 1,3 1-1,0 0 0,1 0 1,-1 0 0,1-1 0,0 1-1,-1-1 1,1 0 0,0-1 0,8 1 0,1-1-10,1 0-1,-1-1 1,0-1 0,1-1 0,17-5 0,-15 2-91,1-2 0,-2 0 0,1 0 0,-1-2 0,-1 0 0,0-1 0,0 0 0,-1-2 0,0 1 0,17-23 0,-22 24 76,0 0-1,-1 0 0,-1-1 1,0 0-1,0 0 0,-1 0 1,-1-1-1,0 0 0,-1 0 1,0-1-1,-1 1 0,-1-1 1,0 0-1,0-22 0,-2 34-6,0-1 0,0 1 0,0 0 0,-1 0 0,1 0 0,0-1 0,-1 1 0,0 0 0,0 0 0,1 0 0,-1 0 0,0 0 0,-1 0 0,1 0 0,0 0 0,0 1 0,-1-1 0,1 0 0,-1 1 0,0-1 0,1 1 0,-4-3 0,2 3 4,-1 0-1,1-1 0,-1 1 1,1 1-1,-1-1 0,1 0 1,-1 1-1,0 0 1,1 0-1,-1 0 0,1 0 1,-7 1-1,-2 2 59,0 0 1,0 0-1,0 1 1,0 1-1,1 0 0,0 0 1,-13 9-1,-37 36 712,57-46-698,0 0 0,1 0 0,-1 1 1,1-1-1,0 1 0,0 0 0,1 0 1,-1 0-1,1 0 0,0 0 1,-2 11-1,4-14-82,0 0 0,0 0 0,0 0 0,0 0 0,1 0 0,-1 0 1,1 1-1,0-1 0,-1 0 0,1 0 0,0-1 0,0 1 0,0 0 0,0 0 0,0 0 1,1-1-1,-1 1 0,1 0 0,-1-1 0,1 0 0,-1 1 0,1-1 0,0 0 1,-1 0-1,1 1 0,0-2 0,0 1 0,0 0 0,0 0 0,3 0 0,10 4-349,0 0 0,0-1 1,18 1-1,-14-1-412,-16-3 607,11 1-957,0 1 0,0 1 0,-1 0 1,1 1-1,13 6 0,-25-9 909,1-1 0,0 1 0,0 0-1,-1 0 1,1 0 0,-1 0 0,0 1-1,0-1 1,0 0 0,0 1 0,0 0-1,0-1 1,0 1 0,-1 0 0,0 0-1,1 0 1,-1 0 0,0 0 0,0 0 0,-1 0-1,1 1 1,-1-1 0,0 0 0,1 0-1,-1 0 1,-1 1 0,0 5 0,-2 1-6975</inkml:trace>
</inkml:ink>
</file>

<file path=ppt/ink/ink6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6.813"/>
    </inkml:context>
    <inkml:brush xml:id="br0">
      <inkml:brushProperty name="width" value="0.025" units="cm"/>
      <inkml:brushProperty name="height" value="0.025" units="cm"/>
    </inkml:brush>
  </inkml:definitions>
  <inkml:trace contextRef="#ctx0" brushRef="#br0">1 8 9449,'0'0'19085,"2"10"-18279,11 144 961,-13-152-1748,0 0-1,0 0 1,0 0 0,1 0 0,-1 0 0,1 0 0,-1 0-1,1 0 1,-1 0 0,1 0 0,0 0 0,0 0 0,0-1-1,0 1 1,0 0 0,0-1 0,1 1 0,-1-1 0,1 1-1,-1-1 1,1 0 0,-1 1 0,1-1 0,0 0 0,-1 0-1,1 0 1,0-1 0,0 1 0,0 0 0,0 0-1,0-1 1,0 0 0,0 1 0,-1-1 0,2 0 0,-1 0-1,0 0 1,0 0 0,0 0 0,0 0 0,0-1 0,-1 1-1,1-1 1,0 1 0,2-2 0,5-1 69,1-1 0,-1 1 1,-1-2-1,1 0 0,-1 0 0,0 0 1,0-1-1,7-7 0,1-3-88,-1 0 0,-1-2 0,-1 1 0,0-2 0,-2 0 0,11-22 0,-23 47-8,1 0-1,-1 1 1,1-1 0,0 0 0,2 11-1,-1 3-5,-1-18 15,1 0 0,-1 0-1,0 0 1,1 0 0,-1 0 0,1 0 0,-1 0 0,1 0 0,0-1-1,0 1 1,0 0 0,0 0 0,0-1 0,1 1 0,-1 0-1,0-1 1,1 0 0,-1 1 0,1-1 0,-1 0 0,1 0 0,0 1-1,-1-1 1,1 0 0,0-1 0,0 1 0,0 0 0,0-1-1,0 1 1,0-1 0,0 1 0,0-1 0,0 0 0,0 0-1,0 0 1,0 0 0,3 0 0,2-1 2,0 1 0,0-1 0,0 0 0,-1 0 0,1-1-1,0 1 1,-1-2 0,1 1 0,-1-1 0,8-4 0,-6 2-3,-1-1 0,1 1 0,-1-1 0,-1 0 0,1-1 0,-1 0 0,0 0 0,-1 0 0,0-1 0,0 0 0,0 0 0,-1 0 0,6-16 0,-30 48-262,15-13 263,0-1 1,1 1-1,0 0 0,1 1 0,0-1 0,0 1 0,1-1 0,1 1 0,0 19 0,2-29 4,-1 0 0,1 0 0,-1 1 0,1-1 0,0 0 0,0 0 0,0 0 0,0-1 0,1 1 0,-1 0 0,0 0 0,1 0 0,-1-1 0,1 1 0,0-1 0,-1 0 0,1 1 0,0-1 0,0 0-1,0 0 1,0 0 0,0 0 0,0 0 0,0 0 0,0-1 0,1 1 0,-1-1 0,0 0 0,3 1 0,10 1 2,0 0 0,1-1-1,16-1 1,-21 0-81,-6 0 76,0 0 1,-1 0-1,1-1 1,0 0-1,0 1 1,0-2-1,-1 1 1,1 0-1,0-1 1,-1 0-1,0 0 1,1 0-1,-1-1 1,0 0-1,0 1 1,4-5-1,-6 4 3,1 0 0,-1 0 0,0 0 1,0-1-1,0 1 0,0-1 0,0 1 0,-1-1 0,0 0 0,0 1 0,0-1 0,0 0 0,0 0 0,-1 0 0,0 0 1,0 0-1,0 0 0,0 0 0,0 0 0,-2-6 0,-1 4-5,0 0 0,0 0 0,0 0 0,-1 0 0,1 0 0,-1 1 0,-1-1 0,1 1 0,-1 0 0,0 1 0,0-1 0,-1 1 0,1 0 0,-1 0 0,0 1 0,-9-5 0,51 23-2916,-18-9-456,0 0 0,0-1-1,22 2 1,10-2-1299</inkml:trace>
</inkml:ink>
</file>

<file path=ppt/ink/ink6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7.172"/>
    </inkml:context>
    <inkml:brush xml:id="br0">
      <inkml:brushProperty name="width" value="0.025" units="cm"/>
      <inkml:brushProperty name="height" value="0.025" units="cm"/>
    </inkml:brush>
  </inkml:definitions>
  <inkml:trace contextRef="#ctx0" brushRef="#br0">163 34 9513,'0'0'13955,"-9"-5"-10656,0 0-2831,-1 1 1,0 0 0,0 1 0,0 0 0,0 0 0,-15-1-1,23 3-437,-1 1-1,1-1 0,0 1 0,-1 0 1,1 0-1,0 0 0,-1 0 0,1 0 1,0 0-1,-1 1 0,1-1 0,0 1 1,-1-1-1,1 1 0,0 0 0,0 0 0,0 0 1,0 0-1,0 0 0,0 1 0,0-1 1,0 1-1,0-1 0,1 1 0,-1 0 1,0 0-1,1-1 0,0 1 0,-1 0 1,1 0-1,0 0 0,0 1 0,0-1 1,0 0-1,1 0 0,-1 1 0,0-1 1,1 0-1,0 1 0,-1 3 0,2-4-54,-1 0-1,0-1 1,1 1 0,-1-1-1,1 1 1,-1-1-1,1 1 1,0-1 0,0 1-1,0-1 1,0 0-1,0 1 1,0-1-1,0 0 1,0 0 0,0 0-1,1 0 1,-1 0-1,0 0 1,1 0 0,-1 0-1,1 0 1,-1-1-1,1 1 1,-1 0 0,1-1-1,-1 0 1,4 1-1,56 10-2014,-42-9 649,-11 0 803,0-1 1,0 2-1,0-1 0,-1 1 1,13 6-1,-19-9 697,0 0 0,0 1-1,0-1 1,0 1 0,-1-1-1,1 1 1,0 0 0,0-1-1,0 1 1,-1 0-1,1-1 1,0 1 0,-1 0-1,1 0 1,0 0 0,-1 0-1,1-1 1,-1 1 0,0 0-1,1 0 1,-1 0 0,0 0-1,1 0 1,-1 0 0,0 0-1,0 0 1,0 0 0,0 0-1,0 0 1,0 0 0,0 0-1,0 0 1,-1 0 0,1 0-1,0 0 1,0 0 0,-1 0-1,1 0 1,-1 0 0,1 0-1,-1 0 1,1 0 0,-1 0-1,0-1 1,1 1 0,-1 0-1,0 0 1,0-1 0,1 1-1,-1-1 1,0 1-1,0 0 1,0-1 0,0 0-1,-1 1 1,-58 38 2812,51-34-3028,0-1-1,0 0 1,0-1 0,0 0 0,-13 2 0,28-11-6785,27-24-2602,1 8-1920</inkml:trace>
</inkml:ink>
</file>

<file path=ppt/ink/ink6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7.581"/>
    </inkml:context>
    <inkml:brush xml:id="br0">
      <inkml:brushProperty name="width" value="0.025" units="cm"/>
      <inkml:brushProperty name="height" value="0.025" units="cm"/>
    </inkml:brush>
  </inkml:definitions>
  <inkml:trace contextRef="#ctx0" brushRef="#br0">157 263 19378,'-10'3'4079,"-2"1"-3303,1 1-1,-1 0 1,1 1 0,1 1 0,-1-1 0,-12 12-1,18-14-564,0 0 0,1 0 0,-1 1 0,1-1 0,0 1 0,1 0 0,-1 0 0,1 1 0,0-1 0,0 1 0,0 0 0,1 0 0,0-1 0,0 1 0,1 1-1,-2 9 1,3-14-199,0 0 0,0-1-1,0 1 1,0 0-1,0-1 1,1 1 0,-1 0-1,1-1 1,-1 1-1,1-1 1,-1 1-1,1-1 1,0 1 0,0-1-1,0 1 1,0-1-1,0 0 1,0 1 0,0-1-1,0 0 1,0 0-1,3 2 1,0-1-9,-1 0 0,1 0 0,0-1 0,0 1 0,0-1 0,0 0 1,0 0-1,0 0 0,5 0 0,1-1-39,0 0 0,-1 0 0,1 0 0,-1-1 1,1-1-1,-1 0 0,18-6 0,-14 2 14,0-2 0,-1 1 0,-1-2 0,1 0 0,-1 0 0,-1-1 0,0 0 0,0-1-1,-1 0 1,0 0 0,-1-1 0,0 0 0,-1-1 0,6-13 0,-4 6 14,0-2-1,-1 1 1,-1-1 0,-1-1 0,-1 1-1,-2-1 1,0 1 0,0-25-1,-2 45 2,-1-1 1,0 1-1,0 0 0,0-1 0,0 1 0,0-1 0,-1 1 0,1-1 0,-1 1 1,0-1-1,1 1 0,-1 0 0,0-1 0,-1 1 0,1 0 0,0 0 0,0 0 1,-1 0-1,1 0 0,-1 0 0,0 0 0,0 0 0,0 1 0,1-1 0,-2 1 0,1-1 1,0 1-1,0 0 0,0 0 0,0 0 0,-1 0 0,1 0 0,-1 1 0,1-1 1,0 0-1,-1 1 0,1 0 0,-1 0 0,1 0 0,-1 0 0,1 0 0,-1 0 0,1 1 1,-4 0-1,-3 1 53,1 0 1,0 1-1,0 0 1,0 0-1,0 1 1,1 0-1,-1 0 0,1 1 1,0 0-1,-13 11 1,15-11-12,0 0-1,0 0 1,0 0 0,1 1 0,0-1 0,0 1-1,0 0 1,1 0 0,0 1 0,0-1 0,0 0-1,1 1 1,-3 12 0,5-16-36,0 0-1,0 0 1,0-1-1,1 1 1,-1 0-1,1-1 1,0 1-1,0-1 1,0 1-1,0-1 1,0 1-1,0-1 1,0 0-1,1 1 1,0-1-1,-1 0 1,1 0-1,0 0 1,0 0-1,0 0 1,0-1-1,0 1 1,0-1-1,1 1 1,2 1-1,11 5-35,-1-1-1,1 0 1,19 4-1,15 8-168,-46-17 216,-1 0 0,1 0 0,-1 0-1,0 0 1,0 0 0,1 1 0,-1 0 0,-1 0 0,1 0 0,0 0 0,-1 0-1,1 0 1,-1 0 0,0 1 0,0-1 0,-1 1 0,1 0 0,-1-1 0,0 1-1,1 0 1,-2 0 0,1 0 0,0 0 0,-1 0 0,0 0 0,0 0 0,0 0-1,0 0 1,-1 0 0,1 0 0,-1 0 0,0 0 0,0 0 0,-1-1 0,1 1 0,-1 0-1,0-1 1,0 1 0,-3 4 0,0 4-5174,14-17-3194,2-7 1188</inkml:trace>
</inkml:ink>
</file>

<file path=ppt/ink/ink6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7.940"/>
    </inkml:context>
    <inkml:brush xml:id="br0">
      <inkml:brushProperty name="width" value="0.025" units="cm"/>
      <inkml:brushProperty name="height" value="0.025" units="cm"/>
    </inkml:brush>
  </inkml:definitions>
  <inkml:trace contextRef="#ctx0" brushRef="#br0">39 1 5221,'0'0'24887,"-14"53"-23381,4-27-513,2 2-833,4-3-160,1-4 0,3-3-1121,1-6-993,11-4-1570,2-8-800,3 0-1666,2-13-8519</inkml:trace>
</inkml:ink>
</file>

<file path=ppt/ink/ink6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8.282"/>
    </inkml:context>
    <inkml:brush xml:id="br0">
      <inkml:brushProperty name="width" value="0.025" units="cm"/>
      <inkml:brushProperty name="height" value="0.025" units="cm"/>
    </inkml:brush>
  </inkml:definitions>
  <inkml:trace contextRef="#ctx0" brushRef="#br0">1 245 18385,'0'0'5969,"1"9"-4982,-1-7-972,-1 0 18,1 0 1,-1 0-1,1 0 0,0 0 0,0 0 0,0 0 0,0 0 0,1 0 1,-1 0-1,0-1 0,1 1 0,0 0 0,-1 0 0,1 0 0,0 0 1,0-1-1,0 1 0,0 0 0,0-1 0,0 1 0,0-1 0,1 1 1,-1-1-1,0 1 0,1-1 0,-1 0 0,1 0 0,0 0 0,-1 0 1,1 0-1,0 0 0,0 0 0,0-1 0,-1 1 0,1 0 1,0-1-1,0 0 0,0 1 0,0-1 0,0 0 0,0 0 0,0 0 1,4-1-1,-4 1 21,0 0 1,0-1-1,0 0 0,1 1 1,-1-1-1,0 0 1,0 0-1,0 0 0,0 0 1,0 0-1,0 0 1,-1-1-1,1 1 0,0 0 1,-1-1-1,1 0 1,-1 1-1,1-1 0,-1 0 1,0 0-1,0 0 1,1 0-1,-2 0 0,1 0 1,0 0-1,0 0 1,-1 0-1,1 0 0,-1-1 1,1 1-1,-1 0 1,0 0-1,0-1 0,0 1 1,0 0-1,0 0 1,-1-1-1,1 1 0,-1 0 1,1 0-1,-2-2 1,1 3-43,0 0 0,1 0 0,-1 0 1,0 1-1,0-1 0,0 0 1,0 1-1,0-1 0,0 1 1,0-1-1,0 1 0,0-1 1,0 1-1,0 0 0,-1 0 1,1-1-1,0 1 0,0 0 1,0 0-1,0 0 0,0 0 1,-1 0-1,1 0 0,0 1 1,0-1-1,0 0 0,0 1 0,0-1 1,0 0-1,0 1 0,-2 1 1,0-1 13,0 0 0,0 1 1,0 0-1,0 0 0,0 0 0,1 0 0,-1 0 1,1 0-1,-5 6 0,4-3 80,0 0-1,0-1 1,1 2 0,0-1-1,0 0 1,0 0 0,0 1-1,1-1 1,0 1-1,0-1 1,1 1 0,-1 0-1,1-1 1,1 8 0,-1-10-95,1 0 0,0-1 0,0 0 0,0 1 0,0-1 0,0 0 0,0 1 0,1-1 0,-1 0 0,1 0 0,0 0 0,-1 0 0,1 0 0,0-1 0,0 1 0,0 0 0,0-1 0,1 1 0,-1-1 0,0 0 0,1 0 0,-1 0 0,0 0 0,1 0 0,-1-1 0,1 1 0,0-1 1,-1 1-1,1-1 0,-1 0 0,1 0 0,3-1 0,32 0-3309,-36 0 2655,1 0 0,-1 1-1,1-1 1,-1 0-1,1 0 1,-1 0-1,0-1 1,1 1 0,-1-1-1,0 1 1,4-4-1,11-15-8159</inkml:trace>
  <inkml:trace contextRef="#ctx0" brushRef="#br0" timeOffset="1">118 0 18481,'0'0'6791,"2"50"-6663,14-31-160,2-1-1794,3-1-2017,-3-7-1923,0-3-4163</inkml:trace>
</inkml:ink>
</file>

<file path=ppt/ink/ink6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8.610"/>
    </inkml:context>
    <inkml:brush xml:id="br0">
      <inkml:brushProperty name="width" value="0.025" units="cm"/>
      <inkml:brushProperty name="height" value="0.025" units="cm"/>
    </inkml:brush>
  </inkml:definitions>
  <inkml:trace contextRef="#ctx0" brushRef="#br0">69 0 11627,'0'0'8573,"0"11"-5823,-2 18-1838,1 71 2202,1-93-3486,1 1-1,0-1 1,1 0 0,-1 1-1,1-1 1,3 7 0,-6-11 624,0 0 0,0-1 0,0 1-1,-1-1 1,1 1 0,-1-1 0,0 0 0,0 0 0,0 0 0,0 0 0,0 0 0,0 0 0,0 0 0,-3 1 0,-1 3 214,-1-1 1,0 0 0,0 0-1,-16 7 1,25-17-5759,15-17-717,2 7-40</inkml:trace>
</inkml:ink>
</file>

<file path=ppt/ink/ink6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8.971"/>
    </inkml:context>
    <inkml:brush xml:id="br0">
      <inkml:brushProperty name="width" value="0.025" units="cm"/>
      <inkml:brushProperty name="height" value="0.025" units="cm"/>
    </inkml:brush>
  </inkml:definitions>
  <inkml:trace contextRef="#ctx0" brushRef="#br0">163 0 14318,'0'0'11338,"-6"8"-10169,-3 8-671,1 0 0,0 0-1,1 0 1,0 1 0,2 0-1,0 1 1,1-1 0,-4 35-1,5-20-653,2 1-1,3 51 1,-2-83 75,0-1 1,0 1 0,0 0 0,0-1 0,0 1 0,0-1-1,0 1 1,0 0 0,1-1 0,-1 1 0,0-1 0,0 1-1,1 0 1,-1-1 0,0 1 0,0-1 0,1 1 0,-1-1-1,1 1 1,-1-1 0,1 1 0,-1-1 0,0 0 0,1 1-1,-1-1 1,1 0 0,0 1 0,-1-1 0,1 0 0,0 1 0,-1-2-33,1 1 0,0 0 1,-1-1-1,1 1 1,-1 0-1,1-1 1,-1 1-1,1-1 1,-1 1-1,0-1 0,1 1 1,-1-1-1,0 1 1,1-1-1,-1 1 1,0-1-1,1 1 1,-1-1-1,0 0 0,0 1 1,0-1-1,0 0 1,0 1-1,1-1 1,-1 1-1,0-1 1,0 0-1,-1 1 1,1-2-1,0-4-157,0 0 0,-1-1 0,1 1 0,-1 0-1,-1 0 1,1 0 0,-1 0 0,0 1 0,0-1 0,-5-7 0,-35-46 1375,31 47-139,1-1-1,1 0 1,-10-18 0,19 31-913,-1-1 1,1 0 0,0 1 0,-1-1 0,1 0 0,0 1 0,0-1 0,0 0 0,0 1 0,-1-1 0,1 0-1,0 0 1,0 1 0,0-1 0,0 0 0,1 1 0,-1-1 0,0 0 0,0 0 0,0 1 0,0-1 0,1 0-1,-1 1 1,0-1 0,1 0 0,-1 1 0,1-1 0,-1 1 0,0-1 0,1 1 0,-1-1 0,1 0 0,0 1-1,-1 0 1,1-1 0,-1 1 0,1-1 0,0 1 0,-1 0 0,1-1 0,0 1 0,-1 0 0,1 0 0,0 0-1,-1 0 1,1-1 0,0 1 0,0 0 0,-1 0 0,2 0 0,46 0-1565,-36 0 529,20 0-4314,4 0-4783</inkml:trace>
</inkml:ink>
</file>

<file path=ppt/ink/ink6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9.655"/>
    </inkml:context>
    <inkml:brush xml:id="br0">
      <inkml:brushProperty name="width" value="0.025" units="cm"/>
      <inkml:brushProperty name="height" value="0.025" units="cm"/>
    </inkml:brush>
  </inkml:definitions>
  <inkml:trace contextRef="#ctx0" brushRef="#br0">110 9 14574,'0'0'12182,"-10"-2"-10506,-31-5-747,38 8-914,0 0 1,0 0-1,0 0 1,0 1-1,0-1 0,0 1 1,0 0-1,0-1 0,0 1 1,1 0-1,-1 1 1,1-1-1,-1 0 0,1 1 1,0-1-1,0 1 0,0 0 1,0 0-1,1 0 1,-1 0-1,1 0 0,0 0 1,0 0-1,-1 4 0,28-6-612,-21-1 437,9 0-225,1 0 0,0 1 0,28 6 0,-40-7 330,-1 1 1,1-1-1,-1 1 0,0 0 0,1-1 0,-1 1 1,0 0-1,0 1 0,0-1 0,0 0 1,0 0-1,0 1 0,0 0 0,0-1 0,0 1 1,-1 0-1,1 0 0,-1 0 0,1 0 0,-1 0 1,0 0-1,0 0 0,0 0 0,0 0 1,0 1-1,0-1 0,0 0 0,-1 1 0,1-1 1,-1 1-1,0-1 0,0 4 0,-1-4 60,1 1 0,-1 0 0,0 0-1,0-1 1,-1 1 0,1-1 0,-1 1-1,1-1 1,-1 0 0,0 1 0,0-1-1,0 0 1,0 0 0,0 0 0,0-1-1,0 1 1,-5 2 0,-49 26 1066,46-25-829,-31 14 1118,36-18-658,27-12-618,61-29-413,-34 18-332,-2-3 0,0-1 0,72-53-1,-168 203 5147,38-67-3035,10-55-1435,1-1 0,0 1 0,-1-1 0,1 0 0,0 1-1,0-1 1,0 1 0,0-1 0,1 1 0,-1-1 0,0 0 0,1 1-1,-1-1 1,1 0 0,-1 1 0,1-1 0,-1 0 0,1 1 0,0-1 0,0 0-1,0 0 1,-1 0 0,1 0 0,0 0 0,1 0 0,-1 0 0,0 0 0,0 0-1,0 0 1,0-1 0,1 1 0,-1 0 0,0-1 0,1 1 0,1 0 0,1-1-148,0 0 0,0 0 1,0 0-1,0 0 1,0-1-1,0 1 0,0-1 1,0 0-1,0 0 1,-1-1-1,1 1 1,0-1-1,-1 0 0,1 0 1,4-3-1,-3 1-739,0-1-1,0 1 0,-1-1 1,1 1-1,-1-2 0,0 1 1,-1 0-1,1-1 1,2-6-1,8-26-6483</inkml:trace>
</inkml:ink>
</file>

<file path=ppt/ink/ink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3.485"/>
    </inkml:context>
    <inkml:brush xml:id="br0">
      <inkml:brushProperty name="width" value="0.025" units="cm"/>
      <inkml:brushProperty name="height" value="0.025" units="cm"/>
    </inkml:brush>
  </inkml:definitions>
  <inkml:trace contextRef="#ctx0" brushRef="#br0">46 421 1473,'2'-10'5921,"-1"5"-5150,9-41 2684,-9 42-2940,0 1 1,-1-1 0,0 0 0,1 1-1,-1-1 1,-1 0 0,1 1 0,0-1 0,-1 0-1,0 1 1,-1-6 0,1 9-464,1 0-1,0-1 1,-1 1 0,1 0 0,0-1 0,0 1 0,-1 0-1,1 0 1,0 0 0,-1-1 0,1 1 0,0 0-1,-1 0 1,1 0 0,-1 0 0,1 0 0,0 0-1,-1 0 1,1-1 0,0 1 0,-1 0 0,1 0-1,-1 0 1,1 1 0,0-1 0,-1 0 0,1 0 0,-1 0-1,1 0 1,0 0 0,-1 0 0,1 1 0,0-1-1,-1 0 1,1 0 0,0 0 0,-1 1 0,1-1-1,0 0 1,0 0 0,-1 1 0,1-1 0,0 0 0,0 1-1,-1-1 1,1 0 0,0 1 0,-11 16 440,5-4-234,1 0 1,1 1 0,0 0-1,1 0 1,0 0-1,1 1 1,1-1 0,0 19-1,1-33-213,0 1 0,0 0 0,0 0 0,0 0 0,0 0 0,0 0 0,0 0 1,0 0-1,0-1 0,0 1 0,1 0 0,-1 0 0,0 0 0,1 0 0,-1-1 0,0 1 0,1 0 0,-1 0 0,1-1 0,-1 1 0,1 0 0,0-1 0,-1 1 0,1 0 0,0-1 0,-1 1 0,1-1 0,0 1 0,0-1 0,-1 1 0,3-1 1,-1 1 52,0-1 1,0 0 0,1-1 0,-1 1 0,0 0 0,0-1-1,1 1 1,-1-1 0,0 0 0,0 1 0,0-1 0,3-2 0,5-3 277,0 0 0,0-1 0,0 0 0,8-9 0,4-6-155,-2-1 0,0-2 0,-2 0 0,21-36 0,-30 46-183,-1-1-1,-1 1 0,0-1 1,-1-1-1,-1 1 0,-1-1 1,0 0-1,-1 0 1,1-23-1,-7 36-7,-3 11-28,-6 12 14,2 3 36,0 0 0,2 1 1,1 1-1,0-1 0,2 1 0,1 0 0,0 0 1,1 27-1,3-49-53,0-1 1,0 1-1,0 0 0,0-1 1,0 1-1,1 0 1,-1-1-1,0 1 1,1-1-1,0 1 0,-1 0 1,1-1-1,0 1 1,0-1-1,0 0 0,0 1 1,0-1-1,0 0 1,0 1-1,0-1 1,0 0-1,3 2 0,-1-2 10,0 0 0,-1 0 1,1 0-1,0 0 0,0 0 0,0-1 0,-1 1 0,1-1 0,0 0 0,0 0 0,0 0 0,4-1 0,3 0 26,-1-1 0,1-1 0,-1 0 0,1 0 0,-1 0 0,0-1 0,10-7 0,-4 2 2,-1-1-1,24-22 0,-35 29-14,1 0 1,-1 0-1,0-1 0,0 1 0,0-1 0,-1 0 1,1 0-1,-1 0 0,0 0 0,0 0 1,0-1-1,-1 1 0,1-1 0,-1 1 0,1-9 1,-2 12-13,0 0 1,0 1-1,0-1 1,0 1-1,0-1 1,0 0-1,0 1 1,0-1-1,0 1 1,0-1-1,-1 0 1,1 1 0,0-1-1,0 1 1,-1-1-1,1 1 1,0-1-1,-1 1 1,1-1-1,0 1 1,-1-1-1,1 1 1,-1-1-1,1 1 1,-1 0-1,1-1 1,-1 1 0,1 0-1,-1-1 1,1 1-1,-1 0 1,1 0-1,-1 0 1,0-1-1,1 1 1,-1 0-1,1 0 1,-1 0-1,0 0 1,1 0 0,-1 0-1,1 0 1,-1 0-1,0 0 1,1 0-1,-1 1 1,1-1-1,-1 0 1,1 0-1,-1 1 1,0-1-1,1 0 1,-1 0-1,1 1 1,-1-1 0,1 1-1,-1-1 1,1 0-1,0 1 1,-1-1-1,0 1 1,-30 28-72,30-27 59,-1 0 0,1 0-1,0 0 1,-1 1 0,1-1 0,0 0 0,0 1-1,1-1 1,-1 1 0,0-1 0,1 1 0,-1-1-1,1 1 1,0-1 0,0 6 0,1-7 1,0 0 1,0 0-1,0 1 1,0-1-1,0 0 1,0 0 0,0 0-1,0 0 1,0-1-1,0 1 1,1 0-1,-1 0 1,0-1-1,1 1 1,-1 0-1,0-1 1,1 0 0,-1 1-1,1-1 1,-1 0-1,0 0 1,1 0-1,-1 1 1,1-2-1,-1 1 1,1 0 0,1 0-1,30 1 114,-23 0-70,-1 0-1,1-1 1,0 0 0,-1 0-1,1-1 1,-1-1-1,1 1 1,16-6 0,-25 5-14,1 1 1,-1-1 0,0 1 0,1-1-1,-1 1 1,0-1 0,0 0 0,0 0-1,0 0 1,0 0 0,-1 0 0,1 1-1,-1-1 1,1 0 0,-1-1 0,1 1-1,-1 0 1,0 0 0,0-3-1,-2-47 505,1 43-504,1 6-30,0 0 0,-1-1 0,0 1 0,1 0 0,-1-1 0,0 1 0,-1 0 0,1 0 0,-1 0 0,1 0 0,-1 0 0,0 0 0,0 1 0,0-1 0,0 0 0,-5-3 0,13 8 0,0 0 0,1 0 0,-1 0 0,1-1 0,9 1 0,-5-1 0,12 3 0,0-2 0,0-1 0,0 0 0,0-2 0,42-6 0,-57 6 0,-1-1 0,1 1 0,0-1 0,-1-1 0,1 1 0,-1-1 0,0-1 0,0 1 0,0-1 0,-1 0 0,1-1 0,-1 0 0,0 0 0,0 0 0,-1-1 0,1 1 0,-1-1 0,0-1 0,-1 1 0,8-14 0,-11 18 0,0-1 0,0 0 0,0 0 0,0 1 0,0-1 0,0 0 0,-1 0 0,0 0 0,1 0 0,-1 0 0,0 0 0,0 0 0,-1 0 0,1 1 0,-1-1 0,1 0 0,-3-6 0,2 8 0,0-1 0,0 0 0,-1 1 0,1-1 0,0 1 0,-1-1 0,1 1 0,-1 0 0,0 0 0,1-1 0,-1 1 0,0 0 0,0 1 0,0-1 0,1 0 0,-1 0 0,0 1 0,0-1 0,-4 0 0,1 1 0,-1 0 0,1 0 0,0 0 0,0 0 0,-1 1 0,1 0 0,0 0 0,0 0 0,0 1 0,0 0 0,0 0 0,0 0 0,0 0 0,1 1 0,-1 0 0,1 0 0,0 0 0,-7 7 0,6-5 0,1 0 0,0 1 0,0 0 0,0 0 0,1 0 0,-1 0 0,2 1 0,-1-1 0,1 1 0,0 0 0,-2 10 0,4-14 0,-1 0 0,1 0 0,0 0 0,0 0 0,0 0 0,1 1 0,-1-1 0,1 0 0,-1 0 0,1 0 0,0 0 0,0 0 0,1 0 0,-1 0 0,0-1 0,1 1 0,0 0 0,0-1 0,0 1 0,0-1 0,0 0 0,0 0 0,0 1 0,1-1 0,-1-1 0,1 1 0,4 2 0,5 1-23,-1 0-1,0-1 1,1 0-1,0-1 1,0-1 0,0 0-1,13 1 1,88-2-1404,-90-2 815,18-2-5276,-10-11-5761</inkml:trace>
</inkml:ink>
</file>

<file path=ppt/ink/ink6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9.984"/>
    </inkml:context>
    <inkml:brush xml:id="br0">
      <inkml:brushProperty name="width" value="0.025" units="cm"/>
      <inkml:brushProperty name="height" value="0.025" units="cm"/>
    </inkml:brush>
  </inkml:definitions>
  <inkml:trace contextRef="#ctx0" brushRef="#br0">22 0 12844,'0'0'9609,"-21"50"-9545,35-30-1121,6 3-2306,2-2-2947</inkml:trace>
</inkml:ink>
</file>

<file path=ppt/ink/ink6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0.311"/>
    </inkml:context>
    <inkml:brush xml:id="br0">
      <inkml:brushProperty name="width" value="0.025" units="cm"/>
      <inkml:brushProperty name="height" value="0.025" units="cm"/>
    </inkml:brush>
  </inkml:definitions>
  <inkml:trace contextRef="#ctx0" brushRef="#br0">82 279 16624,'0'0'11392,"-9"8"-10864,4-3-501,-41 46 880,44-47-869,-1-1 0,1 0 0,0 1 0,0 0 0,0-1 0,0 1 0,1 0 0,0 0 0,-1 0 0,1 0 0,1 0 0,-1 0 0,1 0 0,-1 0 0,1 0 0,1 6 0,-1-9-40,1 0 0,0 0 0,0 1 0,0-1 0,0 0 0,0 0-1,0 0 1,0 0 0,0 0 0,0-1 0,1 1 0,-1 0-1,0 0 1,0-1 0,1 1 0,-1-1 0,1 1 0,-1-1-1,0 0 1,1 1 0,-1-1 0,1 0 0,-1 0 0,1 0-1,-1 0 1,0 0 0,1-1 0,1 1 0,47-9-37,-38 3-9,1 0-1,-1-1 1,-1-1-1,1 0 1,-1 0 0,0-1-1,-1 0 1,0-1-1,-1 0 1,1-1 0,-2 0-1,0 0 1,0-1-1,11-23 1,-10 14-33,0 0 1,-1 0-1,-1-1 0,-1 1 1,-1-2-1,-1 1 0,-1 0 1,1-32-1,-4 53 80,0-1 0,1 1 0,-1 0 1,0 0-1,0-1 0,0 1 0,0 0 0,-1 0 0,1 0 0,0-1 0,0 1 1,-1 0-1,1 0 0,-1 0 0,1-1 0,-1 1 0,1 0 0,-1 0 0,0 0 1,1 0-1,-1 0 0,0 0 0,0 0 0,0 1 0,0-1 0,0 0 0,0 0 1,-1 0-1,0 1-2,0 0 1,0 0-1,0 0 0,0 0 1,0 0-1,0 1 1,0-1-1,1 1 0,-1-1 1,0 1-1,0 0 1,0-1-1,1 1 0,-1 0 1,-2 2-1,-8 6 23,1 0-1,0 0 0,-15 17 1,20-19 108,0 0 1,0 0 0,1 0-1,0 1 1,1-1 0,0 1-1,0 0 1,1 1 0,0-1-1,-3 10 1,6-14-133,-1 1 1,1-1-1,-1 0 1,1 1-1,0-1 1,1 0-1,-1 0 1,1 1-1,0-1 1,0 0-1,0 0 1,1 0-1,-1 0 1,1 0-1,0 0 1,0 0-1,0-1 1,1 1-1,-1-1 1,1 1-1,0-1 1,5 5-1,19 15-1001,7 6-2182,-6 5-4984,-19-17 579</inkml:trace>
</inkml:ink>
</file>

<file path=ppt/ink/ink6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1.464"/>
    </inkml:context>
    <inkml:brush xml:id="br0">
      <inkml:brushProperty name="width" value="0.025" units="cm"/>
      <inkml:brushProperty name="height" value="0.025" units="cm"/>
    </inkml:brush>
  </inkml:definitions>
  <inkml:trace contextRef="#ctx0" brushRef="#br0">52 316 19378,'0'0'7816,"-6"9"-6733,-28 60 167,32-63-1201,0 0 1,0-1 0,1 1-1,-1 0 1,1 0 0,1 0-1,-1 0 1,1 0 0,0 0-1,0 0 1,1 0 0,2 12 0,-2-16-40,1 0 0,-1 0 1,1-1-1,-1 1 1,1 0-1,0-1 1,-1 1-1,1-1 1,0 1-1,0-1 1,0 0-1,0 0 1,1 0-1,-1 0 0,0 0 1,0 0-1,1-1 1,-1 1-1,0-1 1,1 0-1,-1 1 1,0-1-1,1 0 1,-1-1-1,3 1 1,6 0 42,0-1 0,-1 0 1,1-1-1,14-3 1,-9-1-66,0 0 1,0-2-1,-1 1 1,0-2 0,-1 0-1,0-1 1,-1 0-1,1-1 1,-2 0 0,14-16-1,-18 18-7,1-1-1,-2 0 1,1 0 0,-2-1-1,1 0 1,-1 0-1,-1 0 1,0-1 0,-1 0-1,0 0 1,-1 0-1,0 0 1,0-1 0,0-17-1,-4 30 18,0 0-1,1 0 0,-1 0 0,0 0 0,1 0 1,-1 1-1,0-1 0,1 0 0,-1 0 0,1 0 0,-1 1 1,0-1-1,1 0 0,-1 1 0,1-1 0,-1 1 1,1-1-1,-1 0 0,1 1 0,-1-1 0,1 1 1,-1-1-1,1 1 0,0 0 0,-1-1 0,1 1 1,-1 0-1,-16 20-9,11-14 73,0 1-1,1 0 1,0 0 0,0 1 0,1-1 0,0 1 0,1 0 0,0 0 0,0 0 0,1 0 0,-1 13 0,3-21-47,1 1 0,-1-1 1,1 0-1,-1 0 0,1 1 0,0-1 1,0 0-1,0 0 0,-1 0 1,1 0-1,0 0 0,0 0 0,0 0 1,1-1-1,-1 1 0,0 0 0,0 0 1,0-1-1,0 1 0,1-1 0,-1 1 1,0-1-1,1 0 0,-1 1 0,0-1 1,1 0-1,-1 0 0,0 0 0,1 0 1,-1 0-1,1 0 0,1-1 0,50-2 301,-36-1-325,1 0 1,-1-1 0,-1-1-1,1-1 1,-1 0-1,0-1 1,-1-1 0,0 0-1,0-1 1,-1 0 0,0-2-1,17-17 1,-22 20-7,0 0-1,0-1 1,-1-1-1,0 0 1,-1 0 0,-1 0-1,1-1 1,-2 1 0,1-2-1,-2 1 1,0 0-1,0-1 1,-1 0 0,-1 0-1,0 0 1,-1 0 0,0-15-1,-1 27 22,0 1 1,0-1-1,0 0 0,0 0 0,0 1 0,0-1 0,0 0 1,0 1-1,-1-1 0,1 0 0,0 1 0,0-1 0,-1 0 1,1 1-1,-1-1 0,1 1 0,0-1 0,-1 1 0,1-1 1,-1 1-1,1-1 0,-1 1 0,1-1 0,-1 1 0,0-1 0,1 1 1,-1 0-1,0 0 0,1-1 0,-1 1 0,0 0 0,1 0 1,-1 0-1,0-1 0,1 1 0,-1 0 0,0 0 0,1 0 1,-1 0-1,0 0 0,0 1 0,1-1 0,-1 0 0,0 0 1,1 0-1,-1 0 0,0 1 0,1-1 0,-1 0 0,1 1 1,-1-1-1,0 1 0,1-1 0,-1 0 0,0 2 0,-35 26 21,22-12 48,1 0 0,0 2 1,1-1-1,1 1 0,0 1 0,2 0 0,-11 28 0,17-37-54,0-1-1,1 1 1,0 0-1,0-1 1,1 1 0,0 0-1,1 0 1,0 0-1,0 0 1,1 0-1,1 0 1,-1 0-1,2 0 1,-1-1-1,2 1 1,-1-1 0,9 17-1,5 6-10,15 23-77,-31-53 72,1-1 0,-1 0-1,0 0 1,0 0-1,0-1 1,1 1-1,-1 0 1,1 0-1,-1-1 1,0 1-1,1 0 1,-1-1 0,1 0-1,-1 1 1,1-1-1,0 0 1,-1 0-1,1 0 1,-1 0-1,1 0 1,-1 0-1,1 0 1,0 0 0,-1-1-1,1 1 1,-1-1-1,1 1 1,-1-1-1,0 0 1,1 1-1,-1-1 1,0 0-1,1 0 1,-1 0 0,0 0-1,0 0 1,2-2-1,5-4 23,0-1-1,-1 1 0,0-1 1,7-11-1,-7 10-25,-1-1 0,-1 0 0,0 0 0,0 0 0,-1-1 0,0 0 0,-1 0 0,0 0 0,-1 0 0,0 0 0,0-1 0,-1 1 0,-1-1 0,0 1 0,-3-20 0,3 30 0,0 0 0,0 0 0,0 0 0,-1 0 0,1 1 0,0-1 0,0 0 0,-1 0 0,1 0 0,-1 0 0,1 0 0,-1 0 0,1 0 0,-1 1 0,1-1 0,-1 0 0,0 0 0,1 1 0,-1-1 0,0 0 0,0 1 0,1-1 0,-1 1 0,0-1 0,0 1 0,0-1 0,0 1 0,0 0 0,0-1 0,0 1 0,1 0 0,-1 0 0,0 0 0,0-1 0,0 1 0,0 0 0,0 0 0,0 1 0,0-1 0,0 0 0,0 0 0,0 0 0,0 1 0,-2 0 0,0 1 0,0-1 0,0 2 0,-1-1 0,2 0 0,-1 0 0,0 1 0,0 0 0,1-1 0,-1 1 0,-2 5 0,-2 3 0,4-7 0,0 0 0,0 0 0,0 1 0,0 0 0,1-1 0,0 1 0,0 0 0,0 0 0,1 0 0,-2 6 0,49-9 0,-33-1 0,-1 1 0,1 0 0,0 1 0,-1 1 0,1 0 0,-1 0 0,0 1 0,-1 1 0,1 0 0,18 13 0,-20-11 0,1-1 0,0-1 0,1 0 0,-1-1 0,1 0 0,0 0 0,0-2 0,1 1 0,-1-2 0,23 3 0,-34-5 0,0-1 0,0 1 0,-1-1 0,1 0 0,0 1 0,0-1 0,-1 0 0,1 0 0,0 0 0,-1 1 0,1-1 0,-1 0 0,1 0 0,-1 0 0,1 0 0,-1 0 0,1 0 0,-1 0 0,0 0 0,0 0 0,0 0 0,0 0 0,1 0 0,-1 0 0,0 0 0,-1 0 0,1-2 0,0-42 0,-1 33 0,0-31 0,3-50 0,-2 92 0,1 0 0,-1 0 0,1 0 0,0 0 0,-1 0 0,1 0 0,0 0 0,0 0 0,0 0 0,0 0 0,0 1 0,0-1 0,0 0 0,0 1 0,0-1 0,0 0 0,0 1 0,0-1 0,0 1 0,0 0 0,0-1 0,1 1 0,-1 0 0,0 0 0,0 0 0,0 0 0,1 0 0,-1 0 0,0 0 0,2 0 0,40 4 0,41 18-2124,-63-15-353,1-1 0,42 6-1,-39-11-7601</inkml:trace>
</inkml:ink>
</file>

<file path=ppt/ink/ink6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1.853"/>
    </inkml:context>
    <inkml:brush xml:id="br0">
      <inkml:brushProperty name="width" value="0.025" units="cm"/>
      <inkml:brushProperty name="height" value="0.025" units="cm"/>
    </inkml:brush>
  </inkml:definitions>
  <inkml:trace contextRef="#ctx0" brushRef="#br0">1 0 19186,'27'0'3876,"8"0"-1826,9 0 384,11 0-2114,1 0-2338,3 0-6181</inkml:trace>
</inkml:ink>
</file>

<file path=ppt/ink/ink6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2.990"/>
    </inkml:context>
    <inkml:brush xml:id="br0">
      <inkml:brushProperty name="width" value="0.025" units="cm"/>
      <inkml:brushProperty name="height" value="0.025" units="cm"/>
    </inkml:brush>
  </inkml:definitions>
  <inkml:trace contextRef="#ctx0" brushRef="#br0">356 113 5862,'0'0'16063,"5"-9"-12812,10-30-352,-15 38-2763,1 0 0,-1-1 1,0 1-1,0 0 1,0 0-1,-1-1 0,1 1 1,0 0-1,0 0 1,-1 0-1,1-1 0,-1 1 1,1 0-1,-1 0 1,1 0-1,-1 0 0,0 0 1,1 0-1,-1 0 1,0 0-1,0 0 0,0 0 1,0 0-1,0 0 1,-2-1-1,-27-15 844,27 16-873,-4-2-103,0 0 0,0 0-1,0 1 1,0 1 0,0-1-1,-1 1 1,1 0 0,0 0-1,-1 1 1,1 0 0,-1 1-1,1-1 1,0 1 0,-1 1-1,-7 2 1,4 0-3,1 0 1,-1 0-1,1 2 1,0-1-1,1 1 1,-1 1-1,1-1 1,0 2-1,-10 10 1,9-8-3,1 0 0,0 1 0,1 0 0,0 0 0,0 1 1,2-1-1,-1 2 0,1-1 0,1 1 0,1 0 0,-1 0 0,2 0 0,0 1 1,1-1-1,0 1 0,0 23 0,3-34 1,-1-1 0,1 0 0,-1 1 0,1-1 0,0 1 0,0-1 0,1 0 0,-1 0 0,0 0 0,1 0 0,-1 0 0,1 0 0,-1 0 0,1 0 0,0 0 0,0-1 0,0 1 0,0-1 0,0 1 0,0-1 0,1 0 0,-1 0 0,0 0 0,1 0 0,-1 0 0,0-1 0,1 1 0,-1-1 0,1 1 0,-1-1 0,1 0 0,-1 0 0,1 0 0,4-1 0,4 0 0,-1 0 0,1 0 0,-1-1 0,0 0 0,1-1 0,-1 0 0,11-5 0,5-7 0,-2 0 0,0-1 0,-1-2 0,-1 0 0,-1-2 0,0 0 0,-2-1 0,0-2 0,-1 1 0,-2-2 0,27-49 0,-42 70 0,1 0 0,-1 1 0,1-1 0,-1 0 0,0-1 0,0 1 0,-1 0 0,1 0 0,0-5 0,-1 8 0,0 0 0,0 0 0,0 0 0,0 0 0,0 0 0,0 0 0,0-1 0,0 1 0,0 0 0,-1 0 0,1 0 0,0 0 0,0 0 0,0 0 0,0 0 0,0 0 0,0 0 0,0-1 0,0 1 0,0 0 0,0 0 0,-1 0 0,1 0 0,0 0 0,0 0 0,0 0 0,0 0 0,0 0 0,0 0 0,-1 0 0,1 0 0,0 0 0,0 0 0,0 0 0,0 0 0,0 0 0,0 0 0,0 0 0,-1 0 0,1 0 0,0 0 0,0 0 0,0 0 0,0 0 0,0 0 0,0 0 0,0 0 0,-1 1 0,1-1 0,0 0 0,0 0 0,0 0 0,0 0 0,0 0 0,0 0 0,0 0 0,0 0 0,0 0 0,0 1 0,-14 16 0,2 1 0,1 1 0,1 0 0,0 1 0,2 0 0,0 1 0,2-1 0,0 1 0,1 0 0,1 1 0,1-1 0,-1 31 0,8-28-1223,8-15-2567,6-7-5258</inkml:trace>
</inkml:ink>
</file>

<file path=ppt/ink/ink6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4.425"/>
    </inkml:context>
    <inkml:brush xml:id="br0">
      <inkml:brushProperty name="width" value="0.025" units="cm"/>
      <inkml:brushProperty name="height" value="0.025" units="cm"/>
    </inkml:brush>
  </inkml:definitions>
  <inkml:trace contextRef="#ctx0" brushRef="#br0">202 0 18033,'0'0'6150,"-3"13"-5141,-11 29-246,-2 0 1,-2-1-1,-2-1 1,-42 65-1,1-1 486,60-103-1213,0 1 1,0 0-1,0 0 1,0 0-1,1 0 0,-1 0 1,0 0-1,1 0 1,0 0-1,-1 0 1,1 0-1,0 3 0,0-4-5,0 0-1,1 0 1,-1-1-1,0 1 1,1 0-1,-1 0 1,0-1-1,1 1 1,-1 0-1,1-1 0,-1 1 1,1-1-1,-1 1 1,1 0-1,-1-1 1,1 1-1,0-1 1,-1 0-1,1 1 1,0-1-1,-1 1 1,2-1-1,4 2 144,0-1 0,1 0 0,-1 0 0,0-1 0,0 0 0,11-1 0,1 1-57,24 0-596,-21 2-905,1-2 0,-1 0 0,1-2 0,-1 0-1,0-1 1,0-1 0,41-14 0,-36 5-8204</inkml:trace>
</inkml:ink>
</file>

<file path=ppt/ink/ink6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4.971"/>
    </inkml:context>
    <inkml:brush xml:id="br0">
      <inkml:brushProperty name="width" value="0.025" units="cm"/>
      <inkml:brushProperty name="height" value="0.025" units="cm"/>
    </inkml:brush>
  </inkml:definitions>
  <inkml:trace contextRef="#ctx0" brushRef="#br0">126 40 20788,'0'0'3325,"-7"8"-1632,-7 11-856,0-1 1,1 2-1,1 0 1,-16 38-1,21-40-713,0 0 0,1 0 0,1 0 0,1 1 0,0 0 0,-1 37 0,6-57-54,1 1 0,-1 0 0,1-1 0,-1 1 0,0-1 0,0 1 0,1-1 0,-1 0 0,0 0 0,0 1 0,0-1 1,1 0-1,-1 0 0,0 0 0,0 0 0,1-2 0,6-9-37,0 0 0,-1-1 0,0 0 1,-1 0-1,0-1 0,-1 0 0,0 0 1,-2 0-1,5-27 0,-2-7-437,-2-78 1,-26 222 88,22-92 357,-1 0 1,1 0 0,0 0 0,0 0 0,0 0-1,0 0 1,1 1 0,-1-1 0,1 0 0,0 0-1,0 0 1,1-1 0,-1 1 0,1 0 0,0 0-1,0-1 1,3 5 0,-2-6-4,1 1 1,-1-1-1,1 0 0,-1-1 1,1 1-1,0 0 0,0-1 1,-1 0-1,1 0 1,0 0-1,0 0 0,0-1 1,0 0-1,0 0 0,0 0 1,0 0-1,7-1 0,-1-1-38,0 0 1,0-1-1,-1 0 0,1-1 0,-1 0 0,0 0 0,0-1 1,0 0-1,-1-1 0,0 0 0,0 0 0,0 0 0,-1-1 1,0-1-1,0 1 0,-1-1 0,0 0 0,0 0 0,-1-1 1,0 0-1,0 0 0,5-15 0,-44 87-1,6-13 0,23-42 13,1-1-84,0 0 0,1 0 1,-1 1-1,2-1 0,-1 1 0,1 0 0,0-1 1,0 1-1,1 0 0,0 0 0,0 0 0,2 15 0,9-7-5144,9-11-5062</inkml:trace>
</inkml:ink>
</file>

<file path=ppt/ink/ink6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5.534"/>
    </inkml:context>
    <inkml:brush xml:id="br0">
      <inkml:brushProperty name="width" value="0.025" units="cm"/>
      <inkml:brushProperty name="height" value="0.025" units="cm"/>
    </inkml:brush>
  </inkml:definitions>
  <inkml:trace contextRef="#ctx0" brushRef="#br0">41 0 18610,'0'0'12908,"-25"68"-12716,18-32-96,2 4-96,2-8 32,3-1-897,0-10-1729,6-12-3236,3-9-7751</inkml:trace>
</inkml:ink>
</file>

<file path=ppt/ink/ink6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7.861"/>
    </inkml:context>
    <inkml:brush xml:id="br0">
      <inkml:brushProperty name="width" value="0.025" units="cm"/>
      <inkml:brushProperty name="height" value="0.025" units="cm"/>
    </inkml:brush>
  </inkml:definitions>
  <inkml:trace contextRef="#ctx0" brushRef="#br0">4 83 8232,'-1'-1'545,"1"-1"0,-1 0 0,1 0 1,-1 1-1,1-1 0,0 0 0,0 0 0,0 0 0,0 1 1,0-1-1,0 0 0,1 0 0,-1 0 0,1 1 1,-1-1-1,1 0 0,-1 1 0,1-1 0,0 0 1,0 1-1,0-1 0,2-2 0,0 1-178,0 0-1,0 0 0,1 1 1,-1-1-1,1 1 1,-1 0-1,1 0 0,0 0 1,6-2-1,2 0-193,-1 1 0,1 1 0,0 0 0,0 0 0,0 1 0,17 0 0,-28 1-172,0 1 1,0-1 0,0 0 0,0 0 0,0 0 0,0 1 0,0-1 0,0 0-1,0 1 1,0-1 0,0 1 0,0-1 0,0 1 0,-1-1 0,1 1 0,0 0-1,0-1 1,0 1 0,-1 0 0,1 0 0,0 0 0,-1 0 0,1-1 0,-1 1-1,1 0 1,0 1 0,-1 1 26,1 0 1,0 0-1,-1 0 1,0 0-1,0 0 0,0 0 1,0-1-1,0 1 0,-1 5 1,-1 2 98,-1-1 1,0 0-1,0 0 1,-1 0 0,-5 10-1,-20 23 74,21-32-142,0 0 0,1 0 0,0 1 0,1-1 0,-7 20 1,13-29-52,0-1 0,0 1 0,0-1 0,0 0 1,0 1-1,0-1 0,0 0 0,0 1 1,1-1-1,-1 0 0,0 1 0,0-1 1,0 0-1,1 1 0,-1-1 0,0 0 1,0 0-1,1 1 0,-1-1 0,0 0 1,1 0-1,-1 0 0,0 1 0,1-1 1,-1 0-1,0 0 0,1 0 0,-1 0 1,0 0-1,1 0 0,-1 1 0,1-1 1,-1 0-1,0 0 0,1 0 0,-1 0 1,0 0-1,1-1 0,-1 1 0,1 0 1,-1 0-1,0 0 0,1 0 0,20-3 185,0-4-103,0-2-1,-1 0 1,0-1 0,0-1 0,-1-1 0,0-1 0,-1-1 0,-1 0-1,0-1 1,-1-1 0,15-18 0,-38 45 134,1 1 0,1 0 1,0 0-1,0 0 0,1 1 0,-2 12 1,7-24-204,-1 0 1,1 0 0,0 0 0,-1 0-1,1 0 1,0 0 0,0-1 0,0 1 0,0 0-1,0 0 1,-1-1 0,1 1 0,0-1 0,0 1-1,1-1 1,-1 1 0,0-1 0,0 0 0,0 0-1,0 1 1,0-1 0,0 0 0,0 0 0,0 0-1,1 0 1,-1 0 0,0 0 0,0-1 0,0 1-1,0 0 1,0 0 0,2-2 0,43-8 743,-29 4-702,0-2 1,-1 0-1,0 0 1,0-2 0,-1 0-1,-1 0 1,1-2 0,-2 0-1,1 0 1,-2-1-1,19-25 1,-25 26-48,-13 16-12,-13 14-8,15-12 4,-45 65 0,46-65 0,0 0 0,1 0 0,0 1 0,0-1 0,1 1 0,0 0 0,0 0 0,0 0 0,0 13 0,2-19-19,1 0 0,-1 0 0,1 1 0,-1-1 0,1 0-1,0 0 1,0 0 0,0 0 0,-1 0 0,1 0 0,0 0 0,0 0 0,0 0 0,1-1 0,-1 1 0,0 0-1,0-1 1,0 1 0,0-1 0,1 1 0,-1-1 0,0 1 0,1-1 0,-1 0 0,0 0 0,1 0 0,-1 0 0,0 0-1,1 0 1,-1 0 0,0 0 0,3-1 0,48-5-3173,-26-7-4576,-4-5-6010</inkml:trace>
</inkml:ink>
</file>

<file path=ppt/ink/ink6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8.546"/>
    </inkml:context>
    <inkml:brush xml:id="br0">
      <inkml:brushProperty name="width" value="0.025" units="cm"/>
      <inkml:brushProperty name="height" value="0.025" units="cm"/>
    </inkml:brush>
  </inkml:definitions>
  <inkml:trace contextRef="#ctx0" brushRef="#br0">29 1 17136,'0'0'13907,"2"10"-12797,-2 1-1042,0 0 1,0 0-1,-1 1 0,-1-1 0,0 0 0,0 0 1,-1 0-1,-8 19 0,2-2-68,10-23 0,6-9 0,4-7 0,-3-2 0,-1-1 0,0 0 0,5-16 0,14-26 0,-27 59 0,1 0 0,0 0 0,0 0 0,0 0 0,0 0 0,0 0 0,0 1 0,1-1 0,0 0 0,-1 0 0,1 0 0,1 0 0,-1 0 0,0-1 0,1 1 0,-1 0 0,1 0 0,0-1 0,0 1 0,0-1 0,0 0 0,0 0 0,0 1 0,5 2 0,0-2 0,-1-1 0,1 0 0,0 0 0,0 0 0,0-1 0,1 0 0,-1 0 0,0-1 0,0 0 0,0 0 0,1 0 0,-1-1 0,0 0 0,0-1 0,0 0 0,0 0 0,0 0 0,0-1 0,-1 0 0,1 0 0,-1-1 0,0 0 0,0 0 0,0 0 0,-1-1 0,1 0 0,-1 0 0,0 0 0,0 0 0,-1-1 0,0 0 0,4-7 0,-8 13 0,0 0 0,0 0 0,0-1 0,0 1 0,0 0 0,0 0 0,0 0 0,0 0 0,0-1 0,0 1 0,0 0 0,0 0 0,0 0 0,0 0 0,0-1 0,0 1 0,0 0 0,0 0 0,-1 0 0,1 0 0,0 0 0,0-1 0,0 1 0,0 0 0,0 0 0,-1 0 0,1 0 0,0 0 0,0 0 0,0 0 0,0 0 0,0-1 0,-1 1 0,1 0 0,0 0 0,0 0 0,0 0 0,-1 0 0,1 0 0,0 0 0,0 0 0,0 0 0,0 0 0,-1 0 0,1 0 0,0 0 0,0 1 0,0-1 0,0 0 0,-1 0 0,1 0 0,0 0 0,0 0 0,0 0 0,0 0 0,-1 0 0,1 0 0,0 1 0,0-1 0,0 0 0,0 0 0,0 0 0,0 0 0,0 0 0,-1 1 0,-4 3 0,-1 1 0,0 0 0,1 0 0,0 0 0,0 1 0,1-1 0,0 1 0,0 0 0,0 1 0,0-1 0,1 1 0,0-1 0,1 1 0,-1 0 0,-1 11 0,4-17 0,1 0 0,-1 0 0,0 0 0,1 0 0,-1 0 0,1 0 0,-1 0 0,1-1 0,0 1 0,-1 0 0,1 0 0,0-1 0,0 1 0,-1-1 0,1 1 0,0 0 0,0-1 0,0 0 0,0 1 0,0-1 0,0 1 0,0-1 0,-1 0 0,1 0 0,0 0 0,0 1 0,0-1 0,0 0 0,0 0 0,0 0 0,0 0 0,0-1 0,0 1 0,0 0 0,0 0 0,0-1 0,0 1 0,2-1 0,41-13 0,-21-1 0,0-1 0,34-32 0,-13 10 0,-44 38-4,0 0 0,1 0 1,-1 0-1,0 0 0,0 0 0,0 0 0,0 0 0,1 0 1,-1 0-1,0 0 0,0 0 0,0 0 0,0 0 0,1 0 1,-1 0-1,0 0 0,0 0 0,0 1 0,0-1 0,1 0 1,-1 0-1,0 0 0,0 0 0,0 0 0,0 0 0,0 0 1,0 0-1,1 1 0,-1-1 0,0 0 0,0 0 0,0 0 1,0 0-1,0 0 0,0 1 0,0-1 0,0 0 0,0 0 1,0 0-1,0 0 0,0 0 0,0 1 0,0-1 0,0 0 1,0 0-1,0 0 0,0 0 0,0 1 0,0-1 0,0 0 1,0 0-1,0 0 0,0 0 0,0 1 0,0-1 0,0 0 1,0 0-1,0 0 0,0 0 0,-1 0 0,1 1 0,-1 11-313,-5 4-20,-8 36-1175,15-18-2954,8-25-713,9-4-2407</inkml:trace>
</inkml:ink>
</file>

<file path=ppt/ink/ink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4.387"/>
    </inkml:context>
    <inkml:brush xml:id="br0">
      <inkml:brushProperty name="width" value="0.025" units="cm"/>
      <inkml:brushProperty name="height" value="0.025" units="cm"/>
    </inkml:brush>
  </inkml:definitions>
  <inkml:trace contextRef="#ctx0" brushRef="#br0">0 260 11050,'3'-37'2735,"16"-117"8330,-19 154-11014,0 0-1,0 0 0,0 0 1,0 0-1,0 1 1,0-1-1,0 0 0,0 0 1,0 0-1,0 0 1,0 0-1,0 0 0,1 0 1,-1 0-1,0 0 1,0 0-1,0 0 0,0 0 1,0 0-1,0 0 1,0 0-1,0 0 0,1 0 1,-1 0-1,0 0 1,0 0-1,0 0 0,0 0 1,0 0-1,0 0 1,0 0-1,1 0 0,-1 0 1,0 0-1,0 0 1,0 0-1,0 0 0,0 0 1,0 0-1,0 0 1,0 0-1,0 0 0,1 0 1,-1-1-1,0 1 1,0 0-1,0 0 0,5 22 616,4 31-25,-6-27-293,-2-6-199,1-1 1,1 0-1,1 0 1,0 0-1,2 0 0,0-1 1,14 31-1,-18-47-137,-1 0 1,0 0-1,1 0 0,-1 0 0,1 0 1,-1 0-1,1 0 0,0-1 0,0 1 1,0-1-1,0 1 0,0-1 0,0 0 1,0 0-1,0 0 0,1 0 0,-1 0 1,0 0-1,1-1 0,-1 1 0,0-1 1,4 1-1,-1-2 32,-1 1 0,0-1 0,0 0 1,0 0-1,-1 0 0,1-1 0,0 0 0,0 1 1,-1-1-1,1 0 0,-1-1 0,5-2 0,6-8 179,0 0 0,0-1 0,-1-1-1,15-22 1,-5 1-20,32-67 0,-42 78 26,-10 71-186,-3-34-43,0-3 0,0 0 0,1 0 0,0 0 0,0 0 0,1 0 0,0-1 0,1 1 0,5 14 0,-7-23 0,0 1 0,-1 0 0,1 0 0,0 0 0,0 0 0,-1-1 0,1 1 0,0 0 0,0-1 0,0 1 0,0 0 0,0-1 0,0 0 0,0 1 0,0-1 0,0 1 0,0-1 0,0 0 0,0 0 0,1 0 0,-1 0 0,0 0 0,0 0 0,0 0 0,0 0 0,0 0 0,0 0 0,0 0 0,0-1 0,1 1 0,-1 0 0,0-1 0,0 1 0,0-1 0,0 1 0,-1-1 0,1 0 0,0 1 0,0-1 0,1-1 0,34-32 0,54-94 0,-47 63 0,-43 64 0,0 0 0,1 1 0,-1-1 0,0 0 0,1 1 0,-1-1 0,1 0 0,-1 1 0,1-1 0,-1 0 0,1 1 0,0-1 0,-1 1 0,1-1 0,0 1 0,-1-1 0,1 1 0,0 0 0,-1-1 0,1 1 0,0 0 0,0 0 0,0-1 0,-1 1 0,1 0 0,1 0 0,-1 1 0,-1-1 0,1 1 0,0 0 0,-1 0 0,1-1 0,-1 1 0,1 0 0,-1 0 0,1 0 0,-1 0 0,1 0 0,-1 0 0,0-1 0,0 1 0,1 0 0,-1 0 0,0 0 0,0 2 0,2 62 0,-3-51 0,1 14 0,-1-19 0,0 1 0,1 0 0,1 0 0,-1-1 0,2 1 0,-1 0 0,1-1 0,4 12 0,-5-20 0,-1-1 0,1 1 0,-1 0 0,1-1 0,-1 1 0,1-1 0,0 1 0,-1 0 0,1-1 0,0 1 0,-1-1 0,1 0 0,0 1 0,0-1 0,0 0 0,-1 1 0,1-1 0,0 0 0,0 0 0,0 0 0,0 1 0,-1-1 0,1 0 0,0 0 0,0 0 0,0-1 0,0 1 0,0 0 0,-1 0 0,1 0 0,0-1 0,0 1 0,0 0 0,-1-1 0,1 1 0,0 0 0,0-1 0,-1 1 0,1-1 0,0 1 0,-1-1 0,1 0 0,-1 1 0,1-1 0,-1 0 0,1 0 0,28-32 0,26-59 0,-41 66 0,1 1 0,25-34 0,-39 58-13,-1 1 0,0-1 0,0 1 0,1-1-1,-1 1 1,0 0 0,1-1 0,-1 1 0,1-1 0,-1 1 0,0 0 0,1-1-1,-1 1 1,1 0 0,-1 0 0,1-1 0,-1 1 0,1 0 0,-1 0 0,1 0 0,-1 0-1,1-1 1,-1 1 0,1 0 0,-1 0 0,1 0 0,0 0 0,-1 0 0,1 0-1,-1 1 1,1-1 0,-1 0 0,1 0 0,-1 0 0,1 0 0,-1 1 0,1-1 0,-1 0-1,1 0 1,-1 1 0,0-1 0,1 0 0,-1 1 0,1-1 0,-1 0 0,0 1 0,1-1-1,-1 1 1,0-1 0,1 1 0,-1-1 0,0 1 0,0-1 0,1 1 0,-1-1-1,0 1 1,0-1 0,0 1 0,0-1 0,0 1 0,0-1 0,0 1 0,0 0-1,8 43-1514,-7-38 1200,-1-2-88,9 39-2088,-9-42 2342,0 0-1,0 0 0,0 0 1,0 0-1,0-1 0,0 1 1,1 0-1,-1 0 0,0 0 0,1 0 1,-1-1-1,0 1 0,1 0 1,-1 0-1,1 0 0,-1-1 1,1 1-1,0 0 0,-1-1 1,1 1-1,-1-1 0,1 1 1,0-1-1,0 1 0,-1-1 0,1 1 1,0-1-1,0 0 0,0 1 1,0-1-1,-1 0 0,1 0 1,0 1-1,0-1 0,0 0 1,0 0-1,1 0 0,0-3-159,-1 1-1,1-1 1,0 0-1,-1 1 0,0-1 1,0 0-1,0 0 1,0 0-1,0 0 1,-1 0-1,1 0 1,-1 0-1,0 0 1,0 0-1,0 0 0,0-3 1,0 0-740,0-26-4073</inkml:trace>
</inkml:ink>
</file>

<file path=ppt/ink/ink6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9.016"/>
    </inkml:context>
    <inkml:brush xml:id="br0">
      <inkml:brushProperty name="width" value="0.025" units="cm"/>
      <inkml:brushProperty name="height" value="0.025" units="cm"/>
    </inkml:brush>
  </inkml:definitions>
  <inkml:trace contextRef="#ctx0" brushRef="#br0">102 194 18353,'0'0'2920,"-11"6"-581,10-5-2313,-10 6 753,0 0 0,1 0 0,0 1 1,-8 9-1,15-14-590,0 0 1,0-1 0,1 2 0,0-1-1,-1 0 1,1 0 0,0 1-1,1-1 1,-1 1 0,1-1 0,-1 1-1,1 0 1,0 0 0,0 0-1,1-1 1,-1 1 0,1 0 0,0 0-1,0 0 1,1 7 0,0-9-183,0 0 1,1-1-1,-1 1 0,0-1 1,0 1-1,1-1 0,-1 0 1,1 1-1,-1-1 0,1 0 1,0 0-1,0 0 0,-1 0 1,1 0-1,0-1 0,0 1 1,0 0-1,0-1 0,0 1 1,0-1-1,0 0 0,0 0 1,0 0-1,-1 0 1,1 0-1,0 0 0,0 0 1,3-1-1,3 0-56,0 1 0,0-1 0,0-1 0,0 0 1,15-5-1,-14 2 40,-1-1 0,0 1-1,0-1 1,-1-1 0,0 0 0,0 0 0,0 0 0,-1-1 0,0 0 0,-1 0 0,1-1-1,-1 1 1,-1-1 0,0 0 0,5-16 0,-2 2 57,-1 1 1,-1-1-1,-1 0 0,-1 0 1,1-36-1,-4 58-38,0 0 0,0 0-1,1-1 1,-1 1 0,0 0 0,0 0 0,-1 0 0,1 0 0,0 0-1,0 0 1,0-1 0,-1 1 0,1 0 0,0 0 0,-1 0 0,1 0-1,-1 0 1,0 0 0,1 0 0,-1 0 0,0 1 0,1-1 0,-1 0-1,0 0 1,0 0 0,0 1 0,0-1 0,-1 0 0,0 0-13,1 1 0,-1 0 1,0 1-1,0-1 0,1 0 1,-1 0-1,0 1 0,1-1 1,-1 1-1,0-1 0,1 1 1,-1 0-1,1 0 0,-1 0 1,1 0-1,-2 1 0,-5 4 7,1 0-1,0 0 1,0 0-1,0 1 1,-9 14-1,11-11-78,0 1 0,1 0-1,1-1 1,0 1-1,0 0 1,1 0-1,0 1 1,1-1-1,1 0 1,-1 1-1,2-1 1,0 0-1,0 0 1,1 1-1,0-1 1,1 0 0,0 0-1,1-1 1,0 1-1,1-1 1,8 14-1,-4 8 28,-9-30-105,0-1 0,0 1 0,0-1 0,1 1 0,-1-1 0,0 1 0,1-1 0,-1 1 1,1-1-1,0 0 0,-1 1 0,1-1 0,0 0 0,0 0 0,0 1 0,2 1 0,23 3-5527,-8-7 192,7-1-4345</inkml:trace>
</inkml:ink>
</file>

<file path=ppt/ink/ink6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9.811"/>
    </inkml:context>
    <inkml:brush xml:id="br0">
      <inkml:brushProperty name="width" value="0.025" units="cm"/>
      <inkml:brushProperty name="height" value="0.025" units="cm"/>
    </inkml:brush>
  </inkml:definitions>
  <inkml:trace contextRef="#ctx0" brushRef="#br0">12 51 10090,'0'0'12545,"5"-8"-9139,17-34 1361,-31 85-3854,3-27-906,2-5 11,-1 1 0,2 0 0,-1 0-1,2 0 1,0 1 0,0-1-1,0 16 1,3-27-16,-1 0 1,1 0-1,-1 0 0,1 0 1,0 0-1,-1 0 0,1 0 1,0 0-1,-1 0 0,1 0 1,0 0-1,0-1 0,0 1 1,0 0-1,0 0 0,0-1 1,0 1-1,0-1 0,0 1 1,0-1-1,1 0 0,-1 1 1,0-1-1,0 0 0,0 0 0,0 1 1,1-1-1,-1 0 0,2-1 1,43 0 120,-39 1-102,5-2 8,-1 0 0,1-1 0,-1 0 0,0 0 0,0-2 1,16-7-1,39-14 66,-65 26-96,-1 0 1,1 0 0,-1 0-1,1 0 1,-1 0 0,0 0 0,1 0-1,-1 0 1,1 0 0,-1 0-1,0 0 1,1 0 0,-1 0 0,1 0-1,-1 0 1,0 0 0,1 1-1,-1-1 1,1 0 0,-1 0 0,0 0-1,1 1 1,-1-1 0,0 0-1,1 1 1,-1-1 0,0 0 0,0 1-1,1-1 1,-1 0 0,0 1-1,0-1 1,1 1 0,1 19-33,-10 34-122,5-37 22,3-16 35,0-1 0,0 1 0,0 0 0,-1-1 0,1 1 0,0 0 1,0-1-1,0 1 0,0 0 0,0-1 0,1 1 0,-1 0 0,0-1 0,0 1 0,0 0 1,1-1-1,-1 1 0,0-1 0,0 1 0,1 0 0,-1-1 0,1 1 0,-1-1 1,0 1-1,1-1 0,-1 1 0,1-1 0,-1 1 0,1-1 0,0 0 0,-1 1 1,1-1-1,-1 0 0,1 1 0,0-1 0,-1 0 0,1 0 0,0 0 0,0 1 1,2-1-493,-1-1 1,1 1-1,-1 0 1,1-1-1,-1 1 1,1-1-1,-1 0 1,1 0-1,-1 0 1,3-2-1,17-12-5880</inkml:trace>
</inkml:ink>
</file>

<file path=ppt/ink/ink6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0.186"/>
    </inkml:context>
    <inkml:brush xml:id="br0">
      <inkml:brushProperty name="width" value="0.025" units="cm"/>
      <inkml:brushProperty name="height" value="0.025" units="cm"/>
    </inkml:brush>
  </inkml:definitions>
  <inkml:trace contextRef="#ctx0" brushRef="#br0">166 1 19218,'0'0'6972,"-12"5"-6091,-7 4-551,1 0 1,0 2-1,-18 13 0,31-21-300,1 0-1,-1 0 1,1 1 0,0-1-1,0 1 1,0 0 0,1 0-1,-1 0 1,1 1-1,0-1 1,0 1 0,0 0-1,1 0 1,0 0-1,0 0 1,0 0 0,1 1-1,-1-1 1,1 0-1,0 6 1,1-10-27,1 1 1,0-1-1,0 0 0,0 0 1,0 0-1,-1-1 0,1 1 0,0 0 1,1 0-1,-1 0 0,0-1 0,0 1 1,0 0-1,0-1 0,0 1 1,1-1-1,-1 0 0,0 1 0,0-1 1,1 0-1,-1 0 0,0 0 1,1 1-1,-1-2 0,0 1 0,1 0 1,1 0-1,41-4 199,-32 1-243,0 0 0,0-2 0,0 1 0,-1-2 0,0 1 1,0-2-1,15-10 0,-4 1 169,-2-1 1,28-30-1,-82 84 379,31-33-597,0 0 0,0 0 0,0 0 0,0 0 0,0 0 0,1 1 0,0-1 0,0 1-1,0 0 1,0 0 0,1-1 0,0 1 0,0 0 0,0 0 0,1 7 0,0-11-143,1 0 0,-1 0 0,1-1 0,0 1 0,-1 0-1,1 0 1,0 0 0,0-1 0,0 1 0,0 0 0,0-1 0,0 1 0,0 0-1,0-1 1,0 0 0,0 1 0,0-1 0,0 0 0,0 1 0,0-1 0,0 0 0,0 0-1,0 0 1,0 0 0,2 0 0,35-1-4474,-31 1 2983,37-4-8707</inkml:trace>
</inkml:ink>
</file>

<file path=ppt/ink/ink6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0.580"/>
    </inkml:context>
    <inkml:brush xml:id="br0">
      <inkml:brushProperty name="width" value="0.025" units="cm"/>
      <inkml:brushProperty name="height" value="0.025" units="cm"/>
    </inkml:brush>
  </inkml:definitions>
  <inkml:trace contextRef="#ctx0" brushRef="#br0">181 293 17168,'-12'6'2285,"-13"7"-523,-39 26 1,57-34-1280,-1 0 1,1 1 0,1-1 0,-1 1 0,1 1 0,0-1 0,0 1 0,1 0 0,0 1 0,0-1 0,-4 10 0,8-16-464,1 0 1,0 0-1,-1 0 1,1 0-1,0 0 1,0 0-1,-1 0 1,1 0-1,0 0 1,0 0-1,0 0 1,0 0 0,0 0-1,1 0 1,-1 0-1,0 0 1,0 0-1,1 0 1,-1 0-1,0 0 1,1-1-1,-1 1 1,1 0-1,-1 0 1,1 0 0,0 0-1,0 0 1,1 0-5,0 1 0,0-1 0,0 0 0,0 0 0,0-1 0,0 1 0,0 0 0,0-1 0,0 1 0,0-1 1,5 1-1,3-1 21,0 0 1,1-1-1,-1 0 1,14-4-1,-8 0-71,0 0 0,0-2 0,-1 0-1,0 0 1,-1-2 0,0 0 0,0 0 0,0-1 0,-2-1 0,1 0-1,-1-1 1,17-22 0,-9 8 182,-1 0 0,-2-2 0,0 0 0,-2 0-1,18-50 1,-30 70-154,1-1-18,0 0 1,-1 0-1,0 0 0,-1-1 1,0 0-1,-1 1 1,1-1-1,-2-12 0,0 22 11,0-1-1,-1 0 0,1 0 1,0 1-1,-1-1 1,1 0-1,-1 1 0,1-1 1,-1 1-1,0-1 1,1 0-1,-1 1 0,0-1 1,1 1-1,-1 0 0,0-1 1,1 1-1,-1 0 1,0-1-1,0 1 0,1 0 1,-1 0-1,0-1 0,0 1 1,0 0-1,1 0 1,-1 0-1,0 0 0,0 0 1,0 0-1,1 1 0,-1-1 1,0 0-1,0 0 1,0 0-1,1 1 0,-1-1 1,-1 1-1,-31 12-277,13-2 338,1 0 1,0 2-1,1 0 0,-18 18 0,29-24-19,0-1-1,0 1 1,1 0-1,0 1 1,0 0-1,1 0 0,0 0 1,0 0-1,1 1 1,0 0-1,0 0 0,-2 12 1,5-17-104,1 0 1,0 0-1,0-1 0,0 1 1,1 0-1,-1 0 0,1-1 1,0 1-1,0-1 0,0 1 1,1-1-1,-1 1 1,1-1-1,0 1 0,0-1 1,0 0-1,0 0 0,0 0 1,1 0-1,-1-1 1,1 1-1,0-1 0,6 5 1,7 3-742,1 0 1,0 0 0,29 10-1,3 3-450,-44-20 1162,0-1-1,-1 1 0,1 0 1,-1 1-1,0-1 1,0 1-1,0 0 0,0 0 1,-1 0-1,1 0 0,-1 1 1,0-1-1,-1 1 0,1 0 1,3 8-1,-5-8 245,-1-1 1,1 1-1,0 0 0,-1-1 0,0 1 1,0-1-1,-1 1 0,1-1 0,-1 1 1,0-1-1,0 1 0,-1-1 0,1 1 1,-1-1-1,0 0 0,0 0 1,0 0-1,-5 6 0,1-1-333,-6 10-1216,4-8-3136,0-2-8810</inkml:trace>
</inkml:ink>
</file>

<file path=ppt/ink/ink6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1.700"/>
    </inkml:context>
    <inkml:brush xml:id="br0">
      <inkml:brushProperty name="width" value="0.025" units="cm"/>
      <inkml:brushProperty name="height" value="0.025" units="cm"/>
    </inkml:brush>
  </inkml:definitions>
  <inkml:trace contextRef="#ctx0" brushRef="#br0">68 0 16784,'0'0'7191,"-5"9"-6289,-7 22-567,0 0 0,3 1 1,0 0-1,2 0 0,1 1 0,2 0 1,1 0-1,2 0 0,4 49 0,-3-79-326,0 0 0,0 0 0,0 0 0,0 0 0,1 0 0,0 0 0,-1-1 0,1 1-1,0 0 1,0 0 0,0 0 0,1-1 0,-1 1 0,1-1 0,-1 1 0,1-1 0,0 0 0,0 1 0,0-1-1,0 0 1,0 0 0,1 0 0,-1-1 0,1 1 0,-1-1 0,1 1 0,0-1 0,-1 0 0,1 0-1,0 0 1,0 0 0,0 0 0,-1-1 0,1 1 0,0-1 0,5 0 0,1-1 24,-1 0 1,0 0-1,0-1 0,0 0 1,0-1-1,0 0 0,0 0 1,-1-1-1,1 0 1,-1 0-1,0 0 0,6-6 1,13-13 4,40-45 1,-55 56 183,-12 55 1299,-5-20-1058,-3 30 542,9-52-997,0-1 1,0 0-1,0 1 0,1-1 0,-1 1 0,0-1 0,1 0 1,-1 1-1,0-1 0,1 1 0,-1-1 0,0 0 1,1 0-1,-1 1 0,1-1 0,-1 0 0,1 0 0,-1 1 1,0-1-1,1 0 0,-1 0 0,1 0 0,-1 0 1,1 0-1,-1 0 0,1 1 0,-1-1 0,1 0 0,-1-1 1,1 1-1,-1 0 0,1 0 0,-1 0 0,1 0 0,-1 0 1,1 0-1,-1-1 0,1 1 0,22-7 159,-3-2-206,0-1-1,26-17 1,-36 19 9,1 1 0,0 0 0,0 1 1,0 0-1,1 1 0,0 0 0,0 1 1,0 1-1,1-1 0,-1 2 1,21-2-1,-32 4 25,0 0 0,0 0 0,0 1 0,-1-1-1,1 1 1,0-1 0,0 1 0,0-1 0,-1 1 0,1-1 0,0 1 0,0 0 0,-1-1 0,1 1-1,-1 0 1,1 0 0,0-1 0,-1 1 0,0 0 0,1 0 0,-1 0 0,1 0 0,-1 0 0,0 0-1,0 0 1,1-1 0,-1 1 0,0 0 0,0 0 0,0 0 0,0 1 0,0 39 144,-1-29-99,1 47-505</inkml:trace>
</inkml:ink>
</file>

<file path=ppt/ink/ink6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2.044"/>
    </inkml:context>
    <inkml:brush xml:id="br0">
      <inkml:brushProperty name="width" value="0.025" units="cm"/>
      <inkml:brushProperty name="height" value="0.025" units="cm"/>
    </inkml:brush>
  </inkml:definitions>
  <inkml:trace contextRef="#ctx0" brushRef="#br0">0 1 23766,'0'0'4933,"62"35"-20724</inkml:trace>
</inkml:ink>
</file>

<file path=ppt/ink/ink6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2.401"/>
    </inkml:context>
    <inkml:brush xml:id="br0">
      <inkml:brushProperty name="width" value="0.025" units="cm"/>
      <inkml:brushProperty name="height" value="0.025" units="cm"/>
    </inkml:brush>
  </inkml:definitions>
  <inkml:trace contextRef="#ctx0" brushRef="#br0">114 1 19603,'0'0'3421,"-5"12"-992,-15 40-795,1-9-610,3 0 0,1 2 0,3 0 0,-14 86-1,26-130-1017,0 1-1,-1-1 0,1 1 0,0-1 0,0 1 1,0 0-1,0-1 0,0 1 0,1-1 0,-1 1 0,0 0 1,1-1-1,-1 1 0,1-1 0,0 1 0,-1-1 1,1 0-1,0 1 0,0-1 0,0 0 0,0 1 0,0-1 1,0 0-1,0 0 0,3 2 0,-2-2 7,1-1 1,-1 0-1,0 1 0,1-1 1,-1 0-1,1 0 0,-1-1 1,0 1-1,1 0 0,-1-1 0,0 1 1,0-1-1,1 0 0,-1 0 1,0 0-1,0 0 0,0 0 1,3-2-1,11-7-102,0-2 0,0 0 0,-1 0 0,0-2 0,-1 0 0,17-22 0,66-101-145,-29 24-2093,-71 118-2458,-4 2 2673,1 0-250,-15 17-6803</inkml:trace>
  <inkml:trace contextRef="#ctx0" brushRef="#br0" timeOffset="1">189 374 17777,'0'0'9193,"68"-1"-8169,-41-11-863,4-2-1250,5-4-2883,-2-6-3427,2 0-256</inkml:trace>
</inkml:ink>
</file>

<file path=ppt/ink/ink6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2.745"/>
    </inkml:context>
    <inkml:brush xml:id="br0">
      <inkml:brushProperty name="width" value="0.025" units="cm"/>
      <inkml:brushProperty name="height" value="0.025" units="cm"/>
    </inkml:brush>
  </inkml:definitions>
  <inkml:trace contextRef="#ctx0" brushRef="#br0">135 1 18097,'0'0'2498,"-11"9"-538,-1 0-1705,-49 40 1687,55-43-1571,0-1 0,1 1 1,-1 1-1,1-1 0,0 1 1,0 0-1,-6 13 0,11-19-380,0-1 0,0 1 0,-1-1 0,1 0 0,0 1 0,0-1 0,0 1 0,0-1-1,0 1 1,0 0 0,0-1 0,0 1 0,0-1 0,0 1 0,0-1 0,0 1 0,1-1 0,-1 0 0,0 1-1,0-1 1,0 1 0,1-1 0,-1 1 0,0-1 0,1 1 0,-1-1 0,0 0 0,1 1 0,-1-1 0,0 0 0,1 1-1,0-1 1,22 7-523,39-7-1519,-47-1 818,1 1 455,-7-1 464,-1 1 1,1 0-1,0 0 0,-1 1 0,1 0 1,-1 0-1,1 1 0,-1 0 1,1 1-1,-1 0 0,11 5 0,-18-7 497,0-1 0,0 1 0,0-1-1,-1 1 1,1-1 0,0 1-1,-1 0 1,1-1 0,-1 1 0,1 0-1,-1-1 1,1 1 0,-1 0 0,1 0-1,-1 0 1,0 0 0,1-1 0,-1 1-1,0 0 1,0 0 0,1 0-1,-1 0 1,0 0 0,0 0 0,0 0-1,0 0 1,-1 1 0,1 0 19,-1 0 0,0 0 0,0-1 0,0 1 0,-1 0 0,1-1 0,0 1 1,0-1-1,-1 1 0,1-1 0,-1 0 0,-1 2 0,-53 27 1578,53-28-1630,-63 21 412,20-17-5550,25-6-3116</inkml:trace>
</inkml:ink>
</file>

<file path=ppt/ink/ink6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4.137"/>
    </inkml:context>
    <inkml:brush xml:id="br0">
      <inkml:brushProperty name="width" value="0.025" units="cm"/>
      <inkml:brushProperty name="height" value="0.025" units="cm"/>
    </inkml:brush>
  </inkml:definitions>
  <inkml:trace contextRef="#ctx0" brushRef="#br0">113 229 17585,'0'0'2925,"0"-10"732,-1-32-796,1 41-2795,0 0 0,-1 0 0,1 0 0,0 1 0,0-1 0,-1 0 0,1 0 1,-1 0-1,1 0 0,-1 1 0,1-1 0,-1 0 0,1 0 0,-1 1 0,0-1 0,1 1 0,-1-1 0,0 0 0,0 1 0,1-1 0,-1 1 0,0 0 0,0-1 0,0 1 0,0 0 0,0-1 0,1 1 0,-1 0 0,0 0 0,0 0 0,0 0 0,0 0 0,0 0 0,0 0 0,0 0 0,0 0 0,0 0 0,1 0 1,-1 1-1,0-1 0,0 0 0,0 1 0,0-1 0,0 1 0,1-1 0,-1 1 0,0-1 0,-1 2 0,-2 0 15,-1 1-1,1 0 1,0 0 0,0 0 0,0 0-1,-5 8 1,3-3-67,1 1-1,0 0 1,1 0-1,0 0 1,0 1-1,1-1 1,0 1-1,1 0 1,0 0-1,1 0 1,0 0-1,0 0 1,1 0-1,2 16 1,-2-24-13,0-1-1,0 1 1,1-1 0,-1 0 0,1 1-1,-1-1 1,1 0 0,0 1-1,-1-1 1,1 0 0,0 0 0,0 1-1,0-1 1,0 0 0,0 0-1,0 0 1,0 0 0,0-1-1,1 1 1,-1 0 0,0 0 0,0-1-1,3 2 1,0-1 17,0 0 0,0 0 0,0-1 1,0 1-1,0-1 0,0 0 0,0 0 0,6-1 0,1 0 31,0-2 1,0 1-1,-1-1 0,1-1 0,15-7 0,-14 4-34,1 0 1,-2-1-1,1 0 1,-1-1-1,-1 0 0,1-1 1,-2 0-1,1 0 0,-2-1 1,1-1-1,-1 1 0,-1-1 1,0-1-1,-1 1 0,0-1 1,-1 0-1,0-1 0,-1 1 1,-1-1-1,0 0 0,-1 0 1,-1 0-1,1-22 0,-2 27 20,-1-23 96,2 32-129,-1-1 0,0 1 0,0-1 0,-1 0 0,1 1 0,0-1 0,0 1 0,0-1 0,0 0 0,0 1 0,-1-1 0,1 1 0,0-1 0,-1 1 0,1-1 0,0 1 0,-1-1 0,1 1 0,0-1 0,-1 1 0,1-1 0,-1 1 0,1 0 0,-1-1 0,1 1 0,-1 0 1,1-1-1,-1 1 0,0 0 0,1 0 0,-1-1 0,1 1 0,-1 0 0,0 0 0,1 0 0,-2 0 0,1 1-9,-1 0 0,1 1 0,0-1 0,0 1 0,0-1 0,0 1 0,0-1 0,0 1 0,0 0 0,0-1 0,1 1 0,-1 0 0,1-1 1,-1 1-1,1 0 0,0 0 0,0 0 0,-1-1 0,2 3 0,-5 38-132,3-35 149,1 0 0,0-1-1,0 1 1,1 0 0,0 0-1,0-1 1,0 1 0,4 10-1,-4-15 0,1 0-1,-1 0 0,1 0 0,0 0 0,0 0 0,-1 0 0,1-1 1,0 1-1,1-1 0,-1 1 0,0-1 0,0 0 0,1 0 0,-1 0 1,0 0-1,1 0 0,-1 0 0,1-1 0,-1 1 0,1-1 0,-1 0 1,1 0-1,-1 0 0,1 0 0,3 0 0,1-1 15,0-1 0,0 1 0,0-1 1,0 0-1,0-1 0,-1 0 0,1 0 0,-1 0 0,0-1 0,1 1 1,-2-2-1,1 1 0,0-1 0,-1 0 0,0 0 0,6-7 0,-5 5-7,-1 1 0,0-1 0,0 0-1,0 0 1,-1-1 0,0 1 0,0-1-1,-1 0 1,0 0 0,0 0 0,-1-1-1,0 1 1,1-13 0,-3 21-26,-1-1 0,1 1 1,-1 0-1,1 0 0,-1 0 0,0 0 0,1 0 1,-1 0-1,1 0 0,-1 0 0,1 0 1,-1 0-1,0 0 0,1 0 0,-1 0 0,1 0 1,-1 1-1,1-1 0,-1 0 0,1 0 0,-1 1 1,1-1-1,-2 1 0,-4 5-12,0 1 0,0 0 0,0 1 0,1-1 0,0 1 0,1 0 0,-8 16 0,-19 64 219,27-79-174,1 1 0,0-1 0,1 1 0,0 0 0,1 0 0,0-1 0,0 1 0,1 0 0,1 15 0,1-23-23,-1-1 0,0 1 0,1 0 0,-1-1 0,1 1 0,-1-1 0,1 0 0,-1 0 0,1 1 0,0-1 0,0 0 0,0 0 0,0 0 0,0-1 0,0 1 0,0 0 0,0-1 0,0 1 0,0-1 0,0 0 0,0 0 0,0 0 0,0 0 0,0 0 0,3-1 0,3 2 0,1-2 0,-1 1 0,1-1 0,-1-1 0,9-2 0,-15 4 0,0-1 1,-1 0-1,1 1 1,-1-1-1,1 0 1,-1 0-1,0 0 0,1 0 1,-1 0-1,0 0 1,0-1-1,0 1 0,0 0 1,0-1-1,0 1 1,0 0-1,0-1 1,0 1-1,-1-1 0,1 1 1,0-1-1,0-2 1,0-40-17,-2 23-21,1 21-208,28 0-3371,-26 1 3687,0-1 1,0 1-1,0-1 1,0 0-1,0 0 0,-1 0 1,1 0-1,0 0 0,0 0 1,0 0-1,0-1 0,0 1 1,0-1-1,-1 1 0,1-1 1,0 0-1,0 0 1,-1 1-1,1-1 0,0-1 1,-1 1-1,1 0 0,-1 0 1,0 0-1,1-1 0,-1 1 1,0-1-1,0 1 0,0-1 1,0 0-1,0 1 0,0-1 1,0 0-1,0 1 1,-1-1-1,1 0 0,-1 0 1,1-3-1,0 1-5,1 1-1,-1-1 1,-1 0 0,1 1-1,0-1 1,-1 0 0,0 1-1,0-1 1,0-4 0,0 8-55,-1-1 1,1 0 0,0 0 0,-1 0 0,1 0 0,-1 0 0,1 0 0,-1 1 0,1-1 0,-1 0 0,1 0-1,-1 1 1,0-1 0,1 0 0,-1 1 0,0-1 0,0 1 0,0-1 0,1 1 0,-1-1 0,0 1 0,0-1-1,0 1 1,0 0 0,0 0 0,0-1 0,0 1 0,0 0 0,0 0 0,0 0 0,0 0 0,0 0 0,1 0-1,-1 0 1,0 0 0,0 1 0,0-1 0,-1 1 0,-1 0-12,1 0 0,0 0 0,-1 0 0,1 1 0,0-1 0,0 1 0,0 0 0,0-1 0,0 1 0,1 0 0,-1 0 0,0 0 0,1 0 0,0 0 0,-1 1 0,1-1 0,0 0 0,0 1 0,0-1 0,0 1 0,1-1 0,-1 1 0,0 2 0,-1 8 0,-1-1 0,2 0 0,-1 19 0,2-29 0,0-1 0,0 1 1,0 0-1,0 0 0,1-1 0,-1 1 1,1 0-1,-1-1 0,1 1 0,-1 0 0,1-1 1,0 1-1,0-1 0,0 1 0,0-1 0,0 0 1,0 1-1,0-1 0,0 0 0,0 0 1,1 0-1,-1 0 0,1 0 0,2 2 0,0-1 1,1-1-1,-1 1 1,1-1-1,-1 0 1,1 0 0,0-1-1,-1 1 1,1-1-1,6-1 1,6 0-12,1-1 0,-1-1 1,0-1-1,19-7 0,0-3-231,-26 9 180,0 1-1,1 0 1,-1 1 0,1 0 0,0 0 0,17-1-1,-27 5 80,-1-1-1,1 1 0,-1 0 0,1 0 0,-1 0 0,0-1 1,1 1-1,-1 0 0,0 0 0,1 0 0,-1 0 1,0 0-1,0 0 0,0-1 0,0 1 0,0 0 0,0 0 1,0 0-1,0 0 0,0 0 0,0 0 0,0 0 0,-1 1 1,-3 23 315,3-23-332,1 0 0,-1 0 0,0 0 0,1-1 0,-1 1 0,1 0 0,0 0 0,0 0 0,0 0 0,0 0 0,0 0 0,0 0 0,0 0 0,1-1 0,-1 1 0,0 0 0,1 0 0,0 0 0,-1 0 0,1-1 0,0 1 0,2 2 0,0-3 0,0 0 0,0 0 0,0 0 0,0-1 0,0 0 0,0 1 0,0-1 0,0 0 0,1-1 0,-1 1 0,0 0 0,0-1 0,0 0 0,0 0 0,3-1 0,60-23-426,-56 20 303,1 0 0,-1 1 0,1 0 0,0 1 1,1 0-1,-1 0 0,15 0 0,-26 3 85,1 0 1,0 0 0,-1 1 0,1-1-1,-1 0 1,1 0 0,-1 1-1,1-1 1,-1 1 0,1-1 0,-1 1-1,1-1 1,-1 0 0,1 1-1,-1 0 1,0-1 0,1 1-1,-1-1 1,0 1 0,1-1 0,-1 1-1,0 0 1,0-1 0,0 1-1,1 0 1,-1-1 0,0 1 0,0-1-1,0 1 1,0 0 0,0-1-1,0 1 1,0 0 0,-1-1 0,1 2-1,-1 10-2999,1-5-2497</inkml:trace>
</inkml:ink>
</file>

<file path=ppt/ink/ink6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5.468"/>
    </inkml:context>
    <inkml:brush xml:id="br0">
      <inkml:brushProperty name="width" value="0.025" units="cm"/>
      <inkml:brushProperty name="height" value="0.025" units="cm"/>
    </inkml:brush>
  </inkml:definitions>
  <inkml:trace contextRef="#ctx0" brushRef="#br0">188 155 14894,'0'-1'337,"0"0"1,0 0-1,0 0 1,0 0-1,-1 0 0,1 0 1,0 0-1,-1 0 0,1 0 1,0 0-1,-1 0 0,1 0 1,-1 0-1,0 0 0,1 0 1,-1 0-1,0 1 1,0-1-1,1 0 0,-1 0 1,0 1-1,0-1 0,-1 0 1,-28-6 3490,25 6-3615,-1 2 0,1-1 1,-1 1-1,1 0 0,0 0 0,-1 0 0,1 1 0,0-1 0,-9 6 0,7-2-154,1 0 1,-1 0-1,1 1 0,0 0 0,1 1 0,0-1 1,0 1-1,0 0 0,0 0 0,1 1 1,1-1-1,-1 1 0,1 0 0,0 0 1,1 0-1,0 0 0,0 1 0,1-1 0,0 1 1,0 12-1,1-19-53,0-1 1,0 1-1,1-1 1,-1 0-1,0 1 1,0-1-1,1 1 1,-1-1-1,1 0 0,-1 1 1,1-1-1,-1 0 1,1 0-1,0 1 1,0-1-1,0 0 1,-1 0-1,1 0 0,0 0 1,0 0-1,1 0 1,-1 0-1,0-1 1,0 1-1,3 1 1,-1-1 10,1 1 1,0-1 0,0 0 0,0-1-1,0 1 1,0-1 0,0 0-1,0 0 1,5 0 0,4-2 25,-1 0 0,0 0 0,0-1 0,0-1 0,15-6 0,-15 5-38,-1-1 0,0 0 0,0-1 0,-1 0 0,0 0 0,0-1 0,-1-1 0,0 1 0,-1-2 0,0 1 0,0-1 0,-1 0 0,0-1 0,9-19 0,-14 14 30,-12 18-73,-13 20 52,17-15 51,0 1 0,0 0 0,1 1 1,1-1-1,-1 1 0,1 0 1,1 0-1,0 0 0,0 0 0,1 1 1,0-1-1,-1 12 0,3-20-55,0 0-1,0 0 0,0-1 1,0 1-1,0 0 0,1 0 0,-1 0 1,0-1-1,0 1 0,1 0 1,-1 0-1,0-1 0,1 1 1,-1 0-1,1 0 0,-1-1 0,1 1 1,-1 0-1,1-1 0,-1 1 1,1-1-1,0 1 0,-1-1 0,1 1 1,0-1-1,-1 1 0,1-1 1,0 0-1,1 1 0,30-1 334,-23-2-260,1-1 0,0 0 0,-1-1-1,14-6 1,5-7-83,50-39 0,-67 47 0,0 0 0,-1-1 0,-1 0 0,0-1 0,0 0 0,-1 0 0,8-14 0,-43 68 0,-15 29 0,39-67 0,1 0 0,0 0 0,0 1 0,1-1 0,0 0 0,0 1 0,0-1 0,0 0 0,1 1 0,0-1 0,0 1 0,1 6 0,0-11 0,-1 0 0,1 0 0,-1-1 0,1 1 0,0-1 0,-1 1 0,1 0 0,0-1 0,0 1 0,-1-1 0,1 1 0,0-1 0,0 0 0,0 1 0,-1-1 0,1 0 0,0 0 0,0 0 0,0 1 0,0-1 0,0 0 0,0 0 0,0 0 0,0 0 0,0 0 0,-1-1 0,1 1 0,2 0 0,25-6 0,-16 1 0,0-1 0,0 0 0,-1 0 0,0-1 0,0-1 0,-1 0 0,0 0 0,0-1 0,8-10 0,-6 5 0,0 0 0,-1-1 0,0 0 0,-2 0 0,15-32 0,-24 46 0,-6 8 0,-14 25 0,16-27 0,1 1 0,0 0 0,0 0 0,1-1 0,0 2 0,0-1 0,0 0 0,1 0 0,0 1 0,0-1 0,0 11 0,2-16 0,-1 0 0,1-1 0,0 1 0,-1 0 0,1-1 0,0 1 0,0-1 0,0 1 0,-1-1 0,1 1 0,0-1 0,0 1 0,0-1 0,0 0 0,0 1 0,0-1 0,0 0 0,0 0 0,0 0 0,0 0 0,0 0 0,0 0 0,0 0 0,0 0 0,0 0 0,0-1 0,0 1 0,0 0 0,1-1 0,31-8 0,-11-1-14,0-1 1,-1-1-1,-1-1 1,0-1-1,0 0 1,-2-2-1,0 0 1,0-1-1,-2-1 0,0 0 1,-1-1-1,17-30 1,-22 29-205,-16 26-190,-17 33 148,11-13 308,2 1 0,1 0 1,1 1-1,1 0 1,-4 34-1,-3 144 279,0 2-74,12-194-224,-1 0-1,0 0 1,-1 0 0,-7 16 0,10-28-27,1 1-1,-1-1 1,0 1-1,0-1 1,-1 0-1,1 1 1,0-1-1,-1 0 1,1 0-1,-1 0 1,0 0 0,0 0-1,0 0 1,0-1-1,0 1 1,0-1-1,0 1 1,-1-1-1,1 0 1,0 0 0,-1 0-1,1 0 1,-1 0-1,1 0 1,-1-1-1,1 1 1,-1-1-1,0 0 1,1 0-1,-5 0 1,5-1-2,0 0 0,0 0 0,0 0 0,0 0 0,0-1 0,0 1 0,1-1 0,-1 1 0,0-1 0,1 0 0,-1 0 0,1 1 0,-1-1 0,1 0 0,0 0 0,0 0 0,0-1 0,0 1 0,0 0 0,1 0 0,-1 0 0,1-1 0,-1-3 0,-6-58 0,7 62 0,0-16-61,0 0 0,2 0 1,0 0-1,1 0 0,1 0 0,0 1 1,1-1-1,1 1 0,1 1 0,15-30 0,-8 25-277,0 0-1,1 1 0,1 1 0,1 0 0,0 2 0,2 0 1,26-20-1,0 5-5533,1 1-3903</inkml:trace>
</inkml:ink>
</file>

<file path=ppt/ink/ink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4.746"/>
    </inkml:context>
    <inkml:brush xml:id="br0">
      <inkml:brushProperty name="width" value="0.025" units="cm"/>
      <inkml:brushProperty name="height" value="0.025" units="cm"/>
    </inkml:brush>
  </inkml:definitions>
  <inkml:trace contextRef="#ctx0" brushRef="#br0">30 106 14286,'0'0'3587,"-22"-49"993,17 29-544,2 6-1089,3 3-1185,0 3-1122,0 4-512,6 4-160,6 0-993,0 0-2850,-3 1-4645</inkml:trace>
</inkml:ink>
</file>

<file path=ppt/ink/ink6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6.564"/>
    </inkml:context>
    <inkml:brush xml:id="br0">
      <inkml:brushProperty name="width" value="0.025" units="cm"/>
      <inkml:brushProperty name="height" value="0.025" units="cm"/>
    </inkml:brush>
  </inkml:definitions>
  <inkml:trace contextRef="#ctx0" brushRef="#br0">48 1 7783,'0'0'19181,"4"12"-18268,-3-9-869,1 2-7,0 1 0,0-1-1,0 1 1,-1 0-1,0 0 1,0 0-1,-1 0 1,1 0-1,-1 0 1,0 0-1,-1 0 1,0 0 0,0 0-1,-3 10 1,-17 37 56,12-34-73,1 1-1,1 0 0,-6 25 0,13-45-17,0 1 0,0-1 0,0 1 0,1-1 0,-1 1 0,0-1 0,0 1 0,0-1 0,0 1 0,0-1 0,1 1 0,-1-1 0,0 1 0,0-1 0,1 1-1,-1-1 1,0 0 0,1 1 0,-1-1 0,1 0 0,-1 1 0,0-1 0,1 0 0,-1 1 0,1-1 0,-1 0 0,1 0 0,-1 1 0,1-1 0,-1 0 0,1 0 0,-1 0-1,1 0 1,-1 0 0,1 0 0,-1 0 0,1 0 0,-1 0 0,1 0 0,-1 0 0,1 0 0,-1 0 0,1 0 0,-1 0 0,1-1 0,-1 1 0,1 0 0,-1 0 0,1-1-1,30-8 223,-30 8-219,22-8 85,1 1 0,46-10 1,-63 17-192,0 0 1,0 0 0,1 1 0,-1 0-1,1 0 1,-1 0 0,0 1 0,1 0-1,-1 1 1,0 0 0,0 0 0,0 0-1,0 1 1,10 5 0,-14-6-185,32 15-6258,-17-16-621</inkml:trace>
</inkml:ink>
</file>

<file path=ppt/ink/ink6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7.187"/>
    </inkml:context>
    <inkml:brush xml:id="br0">
      <inkml:brushProperty name="width" value="0.025" units="cm"/>
      <inkml:brushProperty name="height" value="0.025" units="cm"/>
    </inkml:brush>
  </inkml:definitions>
  <inkml:trace contextRef="#ctx0" brushRef="#br0">48 52 20307,'0'0'4063,"0"12"-2472,-7 53-77,-3-1 0,-20 69 1,30-131-1414,0-10 379,9-276-85,-7 284-381,1 1 0,-1-1 0,0 1 0,1 0 0,-1 0 0,0 0 0,0 0 0,0 1 0,0-1 0,0 1 0,0-1-1,2 2 1,17 12 30,-11-12-17,0 1 0,-1-1 0,1-1 0,0 0 0,0 0 0,0-1 0,1 0 0,-1-1 0,0 0 0,0-1 1,0 0-1,1 0 0,14-5 0,-12 2 26,1 0-1,-1-1 1,0-1 0,-1 0 0,1 0 0,-1-1 0,0-1-1,-1 0 1,13-12 0,-23 22-48,-1-1-1,1 1 1,-1 0 0,1-1-1,-1 1 1,1 0 0,-1 0-1,0 0 1,0-1-1,0 1 1,0 0 0,0 0-1,-1 0 1,1 2 0,-14 54-228,7-32-637,2-1 0,0 1 0,-1 41 0,8-52-6437,7-11-6930</inkml:trace>
</inkml:ink>
</file>

<file path=ppt/ink/ink6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8.530"/>
    </inkml:context>
    <inkml:brush xml:id="br0">
      <inkml:brushProperty name="width" value="0.025" units="cm"/>
      <inkml:brushProperty name="height" value="0.025" units="cm"/>
    </inkml:brush>
  </inkml:definitions>
  <inkml:trace contextRef="#ctx0" brushRef="#br0">37 0 16335,'0'0'2723,"0"9"-929,-1 15-385,-6 7 225,-1 4-673,-2 2-353,3-1-416,3-5-160,4-5 0,0-11-32,1-6-192,15-9-416,0 0-193,5-13-865,-5-8-992,2-5-1634,-4-4-1922</inkml:trace>
</inkml:ink>
</file>

<file path=ppt/ink/ink6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8.888"/>
    </inkml:context>
    <inkml:brush xml:id="br0">
      <inkml:brushProperty name="width" value="0.025" units="cm"/>
      <inkml:brushProperty name="height" value="0.025" units="cm"/>
    </inkml:brush>
  </inkml:definitions>
  <inkml:trace contextRef="#ctx0" brushRef="#br0">22 0 11307,'0'0'9929,"-6"61"-8520,0-34-191,0 5-514,3 0-448,3-1-223,0-10-2532,0-10-6726</inkml:trace>
</inkml:ink>
</file>

<file path=ppt/ink/ink6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2.784"/>
    </inkml:context>
    <inkml:brush xml:id="br0">
      <inkml:brushProperty name="width" value="0.025" units="cm"/>
      <inkml:brushProperty name="height" value="0.025" units="cm"/>
    </inkml:brush>
  </inkml:definitions>
  <inkml:trace contextRef="#ctx0" brushRef="#br0">95 0 20307,'0'0'4890,"-10"8"-4521,2-1-295,1 0 1,0 1 0,0 0-1,1 0 1,-1 1 0,2 0 0,-1 0-1,2 0 1,-1 1 0,1-1 0,0 1-1,1 0 1,0 0 0,1 0 0,-2 16-1,3-20-18,0 1 0,1 0 0,0-1-1,0 1 1,0 0 0,1-1 0,3 13 0,-4-17-43,1 0 0,0-1 1,0 1-1,0-1 1,1 1-1,-1-1 0,0 1 1,0-1-1,1 0 1,-1 1-1,1-1 1,-1 0-1,1 0 0,0 0 1,-1 0-1,1-1 1,0 1-1,0 0 0,-1-1 1,1 1-1,0-1 1,0 0-1,0 1 1,0-1-1,0 0 0,-1 0 1,1 0-1,0-1 1,0 1-1,0 0 0,3-1 1,3-1 23,0-1-1,0 1 1,0-1 0,0-1 0,0 1 0,-1-1-1,0-1 1,0 1 0,0-1 0,0 0-1,-1-1 1,1 0 0,5-7 0,2-3 1,-1 0 0,0 0 0,-1-1 0,12-24-1,-18 28-190,-15 25 117,-13 28 231,21-38-190,-3 6 49,1 0 0,0 1-1,1-1 1,-1 1-1,0 11 1,3-19-34,0 0 0,0 1-1,0-1 1,0 0 0,0 1 0,0-1-1,0 0 1,1 1 0,-1-1-1,0 0 1,1 0 0,-1 1 0,1-1-1,0 0 1,-1 0 0,1 0 0,0 0-1,0 0 1,0 0 0,-1 0 0,1 0-1,0 0 1,0 0 0,0-1 0,1 1-1,-1 0 1,0-1 0,0 1 0,0 0-1,0-1 1,1 1 0,-1-1-1,0 0 1,1 0 0,-1 1 0,0-1-1,0 0 1,1 0 0,-1 0 0,0 0-1,1 0 1,-1-1 0,2 1 0,12-2 68,0-1 0,-1-1 0,1 0 1,-1-1-1,1 0 0,-1-1 1,-1 0-1,1-2 0,16-11 0,-16 10-137,1 0-1,0 1 1,0 1-1,1 0 0,0 1 1,0 1-1,21-5 0,-37 10 40,1 0-1,0 0 1,-1 0-1,1 0 0,-1 0 1,1 0-1,0 0 0,-1 0 1,1 0-1,-1 1 0,1-1 1,0 0-1,-1 0 1,1 0-1,-1 1 0,1-1 1,-1 0-1,1 1 0,-1-1 1,1 0-1,-1 1 1,1-1-1,-1 1 0,1-1 1,-1 1-1,0-1 0,1 1 1,-1-1-1,0 1 1,1 0-1,1 24-64,-12 26 410,0-27-181,7-17-102,0 0 0,1 0 0,0 0 0,0 0 0,0 0 0,0 11 0,2-18-47,0 1-1,1-1 1,-1 1 0,1-1 0,-1 1 0,1-1 0,-1 1-1,1-1 1,-1 1 0,1-1 0,-1 0 0,1 1-1,0-1 1,-1 0 0,1 1 0,0-1 0,-1 0-1,1 0 1,0 0 0,-1 0 0,1 0 0,0 1 0,-1-1-1,1 0 1,0-1 0,-1 1 0,1 0 0,0 0-1,-1 0 1,1 0 0,0 0 0,-1-1 0,1 1-1,0 0 1,-1-1 0,1 1 0,-1 0 0,2-1 0,27-11-332,65-29-5893,-31 14-2620,-17 9-3427</inkml:trace>
</inkml:ink>
</file>

<file path=ppt/ink/ink6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3.127"/>
    </inkml:context>
    <inkml:brush xml:id="br0">
      <inkml:brushProperty name="width" value="0.025" units="cm"/>
      <inkml:brushProperty name="height" value="0.025" units="cm"/>
    </inkml:brush>
  </inkml:definitions>
  <inkml:trace contextRef="#ctx0" brushRef="#br0">174 162 15535,'0'0'4254,"-10"-1"-1275,8 0-2811,-3 0 50,-1 0 1,1 1 0,0-1 0,0 1-1,0 0 1,0 0 0,0 1 0,-1-1 0,1 1-1,0 0 1,0 1 0,0-1 0,1 1-1,-1 0 1,0 0 0,1 1 0,-9 5-1,5-1 16,0 1 0,0 1 0,1-1 0,-10 16 0,15-21-196,0 0 1,0 0 0,1 0-1,-1 0 1,1 0 0,0 0-1,0 0 1,0 1 0,0-1 0,0 0-1,1 1 1,0-1 0,-1 0-1,1 1 1,0-1 0,1 1-1,-1-1 1,1 0 0,1 6 0,-1-8-33,0 0-1,0 1 1,0-1 0,0 0 0,1 0 0,-1 0 0,0 0 0,1 0 0,-1 0 0,1-1 0,-1 1-1,1 0 1,0-1 0,-1 1 0,1-1 0,0 1 0,-1-1 0,1 0 0,0 0 0,-1 0 0,1 0-1,2 0 1,41-4 67,-29 0-82,-1 0-1,1-1 1,-1-1 0,0 0 0,-1-1 0,0-1 0,0 0-1,16-13 1,98-87 188,-113 95-149,-1 0 1,0-1-1,-1-1 1,0 0-1,-2-1 1,18-30-1,-29 46-42,0 0-1,0 0 1,1 0-1,-1 0 1,0 0-1,0-1 0,0 1 1,0 0-1,0 0 1,0 0-1,1 0 1,-1 0-1,0-1 1,0 1-1,0 0 0,0 0 1,0 0-1,0 0 1,0-1-1,0 1 1,0 0-1,0 0 0,0 0 1,0-1-1,0 1 1,0 0-1,0 0 1,0 0-1,0 0 1,0-1-1,0 1 0,0 0 1,0 0-1,0 0 1,0-1-1,0 1 1,0 0-1,-1 0 0,1 0 1,0 0-1,0 0 1,0-1-1,0 1 1,0 0-1,0 0 1,-1 0-1,1 0 0,0 0 1,0 0-1,0 0 1,0 0-1,-1-1 1,1 1-1,0 0 1,0 0-1,-1 0 0,-12 7-326,-14 15 193,7 1 141,-32 46-1,47-61-39,1 0 0,-1 0 0,2 1 0,-1-1 0,1 1 0,0-1-1,1 1 1,0 0 0,0 0 0,0 15 0,3-8-3377,8-8-3133</inkml:trace>
</inkml:ink>
</file>

<file path=ppt/ink/ink6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4.581"/>
    </inkml:context>
    <inkml:brush xml:id="br0">
      <inkml:brushProperty name="width" value="0.025" units="cm"/>
      <inkml:brushProperty name="height" value="0.025" units="cm"/>
    </inkml:brush>
  </inkml:definitions>
  <inkml:trace contextRef="#ctx0" brushRef="#br0">1 146 10154,'0'0'6523,"2"-8"-3245,-1 2-2949,1 0-1,-1 1 1,1-1-1,1 1 1,-1 0 0,1-1-1,0 1 1,0 0 0,1 1-1,0-1 1,-1 1-1,1-1 1,1 1 0,-1 0-1,1 1 1,-1-1 0,1 1-1,0 0 1,0 0-1,1 0 1,-1 1 0,0 0-1,1 0 1,10-3 0,-14 5-338,-1 0 1,1-1 0,0 1 0,0 0-1,-1 0 1,1 0 0,0 0 0,-1 1-1,1-1 1,0 0 0,0 1-1,-1-1 1,1 1 0,-1-1 0,1 1-1,-1 0 1,1 0 0,-1 0 0,1-1-1,-1 2 1,1-1 0,-1 0 0,0 0-1,0 0 1,0 1 0,2 1-1,-2 0-2,1 0-1,-1 1 1,0-1-1,0 1 0,-1-1 1,1 1-1,-1-1 0,0 1 1,0-1-1,0 1 1,0-1-1,-1 5 0,-3 13 29,-1 0-1,-1 0 0,-11 26 1,15-41 14,-2 19-25,4-24-2,0 0 0,0-1 0,0 1 0,1-1 0,-1 1 1,0 0-1,0-1 0,1 1 0,-1-1 0,0 1 0,1-1 0,-1 1 1,1-1-1,-1 1 0,1-1 0,-1 1 0,1-1 0,-1 0 0,1 1 1,-1-1-1,1 0 0,-1 1 0,2-1 0,1 1 33,0-1-1,1 0 1,-1 0 0,0 0-1,1 0 1,-1 0 0,0-1 0,1 1-1,-1-1 1,0 0 0,0 0-1,5-2 1,20-9 68,-1-1-1,0-1 1,-1-2 0,-1 0 0,-1-2 0,0 0-1,41-43 1,-56 49-52,-12 13-179,-20 21-175,18-15 288,-45 63 220,47-65-169,0 0 1,1 1-1,-1-1 1,1 1 0,0-1-1,0 1 1,1 0 0,0 0-1,0-1 1,0 1-1,0 12 1,2-18-20,-1 1 1,1 0-1,-1 0 0,1 0 0,-1 0 1,1-1-1,0 1 0,-1 0 1,1-1-1,0 1 0,0 0 1,-1-1-1,1 1 0,0-1 0,0 1 1,0-1-1,0 1 0,0-1 1,0 0-1,0 1 0,0-1 1,-1 0-1,1 0 0,0 0 1,0 0-1,0 0 0,0 0 0,0 0 1,0 0-1,0 0 0,0 0 1,0-1-1,0 1 0,0 0 1,0-1-1,0 1 0,0-1 0,0 1 1,0-1-1,41-17 1088,-24 5-991,0-1 1,0-1-1,-2 0 0,0-2 0,0 1 1,-2-2-1,0 0 0,17-30 0,-37 56-599,-23 37 304,27-42 179,0 1 0,0-1 0,1 1 0,0 0 0,-1 0 0,1-1 0,0 1 0,1 0 0,-1 0 0,1 0 0,0 0 0,0 8 0,1-11 4,-1-1 0,1 1 0,0 0 0,0 0 0,0 0 0,-1 0 0,1-1 0,0 1 0,0 0 0,0-1 0,0 1 0,1-1 0,-1 1 0,0-1 0,0 1 0,0-1 0,0 0 0,0 1 0,0-1 0,1 0 0,-1 0 0,0 0 0,0 0 0,0 0 0,1 0 0,-1 0 0,0-1 0,2 0 0,36-7 356,-19-2-417,0-1 0,-1-1 1,-1-1-1,30-26 1,-86 96-162,36-53 217,0 0 1,0 1-1,0-1 1,1 0-1,0 1 1,0-1-1,0 1 1,0-1-1,1 1 1,-1 0-1,1-1 1,1 9-1,0-11 3,-1-1 0,1 0-1,0 0 1,-1 1 0,1-1 0,0 0-1,0 0 1,0 0 0,0 0-1,0 0 1,0 0 0,0 0-1,0 0 1,0-1 0,1 1-1,-1 0 1,0-1 0,0 1-1,1-1 1,-1 1 0,0-1-1,1 0 1,-1 1 0,1-1 0,1 0-1,42 2 163,-35-2-147,158 0-7,-168-34 695,-6-117-705,7 149-11,-1 0 0,0 1-1,1-1 1,-1 1 0,1-1 0,-1 1 0,1 0 0,0-1-1,0 1 1,-1 0 0,1-1 0,0 1 0,0 0-1,0 0 1,0 0 0,1 0 0,-1 0 0,0 0-1,0 0 1,1 0 0,-1 0 0,0 1 0,1-1 0,-1 0-1,1 1 1,-1 0 0,1-1 0,-1 1 0,1 0-1,-1-1 1,1 1 0,2 0 0,63 1-1133,-46 0 431,-13 0-461,20-1-2960,-15-7-4694,-12-6-2260</inkml:trace>
</inkml:ink>
</file>

<file path=ppt/ink/ink6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4.952"/>
    </inkml:context>
    <inkml:brush xml:id="br0">
      <inkml:brushProperty name="width" value="0.025" units="cm"/>
      <inkml:brushProperty name="height" value="0.025" units="cm"/>
    </inkml:brush>
  </inkml:definitions>
  <inkml:trace contextRef="#ctx0" brushRef="#br0">0 0 12684,'0'0'3587</inkml:trace>
</inkml:ink>
</file>

<file path=ppt/ink/ink6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5.512"/>
    </inkml:context>
    <inkml:brush xml:id="br0">
      <inkml:brushProperty name="width" value="0.025" units="cm"/>
      <inkml:brushProperty name="height" value="0.025" units="cm"/>
    </inkml:brush>
  </inkml:definitions>
  <inkml:trace contextRef="#ctx0" brushRef="#br0">17 133 12716,'0'0'2744,"-3"9"-854,0 0-1820,1-4 322,0 1 0,0-1 1,1 0-1,0 0 0,0 1 1,0-1-1,1 8 0,0-11-269,0-1 0,0 0 0,1 1-1,-1-1 1,1 1 0,-1-1 0,1 0 0,0 1-1,0-1 1,-1 0 0,1 1 0,0-1-1,0 0 1,0 0 0,0 0 0,0 0 0,1 0-1,-1 0 1,0 0 0,0-1 0,1 1-1,-1 0 1,0-1 0,1 1 0,-1-1 0,1 1-1,-1-1 1,1 1 0,-1-1 0,0 0-1,1 0 1,-1 0 0,1 0 0,-1 0 0,1 0-1,1-1 1,10 0 99,0-1-1,-1 0 1,1-1 0,0 0-1,-1-1 1,0 0 0,0-1-1,0-1 1,-1 0 0,0 0-1,0-1 1,0-1 0,-1 0-1,0 0 1,-1-1 0,0 0-1,0-1 1,-1 0 0,0 0-1,8-13 1,-15 19-197,1 1 0,-1-1 0,1 0-1,-1 0 1,0 0 0,0 0 0,-1 0 0,0 0-1,1 0 1,-2-8 0,1 11-31,0 1-1,0-1 1,0 0-1,0 0 1,0 1-1,-1-1 1,1 0-1,0 0 1,-1 1-1,1-1 1,0 0-1,-1 1 1,1-1-1,-1 0 1,1 1-1,-1-1 1,1 1-1,-1-1 1,1 1-1,-1-1 1,0 1-1,1-1 1,-2 1-1,1-1-25,-1 1 0,1 0 0,-1 0 0,1 0 0,-1 0 0,1 1 0,-1-1 0,1 0 0,0 0 0,-1 1 0,1-1 0,0 1 0,-1 0 0,1-1 0,0 1 0,-1 0 0,-1 1 0,-10 9-16,1 1-1,0 0 0,1 0 1,0 1-1,1 0 1,0 1-1,1 1 1,1-1-1,0 1 1,-7 19-1,15-33 50,0 0-1,0-1 0,-1 1 1,1 0-1,0 0 0,0-1 1,0 1-1,0 0 1,0 0-1,0-1 0,0 1 1,0 0-1,0 0 0,0-1 1,1 1-1,-1 0 1,0-1-1,0 1 0,1 0 1,-1-1-1,0 1 0,1 0 1,-1-1-1,1 1 1,-1 0-1,1-1 0,-1 1 1,1-1-1,-1 1 0,1-1 1,1 1-1,28 6 30,45-16 52,-69 8-72,91-21 117,-71 14-134,0 2 0,0 0 0,0 2 0,0 1 0,36 0 0,-61 4 11,-1-1 0,0 0-1,1 0 1,-1 0 0,0 0 0,1 0 0,-1 1-1,0-1 1,0 0 0,1 0 0,-1 0 0,0 1-1,0-1 1,1 0 0,-1 1 0,0-1-1,0 0 1,0 0 0,1 1 0,-1-1 0,0 0-1,0 1 1,0-1 0,0 0 0,0 1 0,0-1-1,0 0 1,0 1 0,0-1 0,0 0 0,0 1-1,0-1 1,0 0 0,0 1 0,0-1-1,0 0 1,0 1 0,0-1 0,0 0 0,0 1-1,-1-1 1,1 0 0,0 1 0,0-1 0,0 0-1,-1 0 1,1 1 0,0-1 0,0 0 0,-1 0-1,1 1 1,0-1 0,0 0 0,-1 0-1,0 1 1,-16 14 526,17-14-480,-1-1 1,1 0-1,-1 0 0,1 0 1,-1 0-1,1 0 0,-1 0 1,0 0-1,1 1 0,-1-2 0,1 1 1,-1 0-1,1 0 0,-1 0 1,1 0-1,-1 0 0,1 0 1,-1 0-1,1-1 0,-1 1 0,1 0 1,-1 0-1,1-1 0,-1 1 1,1 0-1,0-1 0,-1 1 0,1 0 1,0-1-1,-1 1 0,1-1 1,0 1-1,-1-1 0,1 1 1,0-1-1,0 1 0,-1-1 0,2-27 472,0 21-526,1 1 1,0-1-1,0 1 0,1-1 1,-1 1-1,7-9 1,-3 9-245,0 0 1,0 1-1,1 0 1,0 0-1,0 1 1,10-5-1,-9 5-1527,0-1-1,0 1 1,-1-2-1,1 1 1,7-8 0,6-11-7082</inkml:trace>
</inkml:ink>
</file>

<file path=ppt/ink/ink6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5.842"/>
    </inkml:context>
    <inkml:brush xml:id="br0">
      <inkml:brushProperty name="width" value="0.025" units="cm"/>
      <inkml:brushProperty name="height" value="0.025" units="cm"/>
    </inkml:brush>
  </inkml:definitions>
  <inkml:trace contextRef="#ctx0" brushRef="#br0">88 0 17905,'0'0'2456,"-4"10"-1367,-15 42 396,3 1 0,2 1 0,2 0-1,2 0 1,-2 66 0,12-119-1495,0 1 0,0-1 0,0 0 0,0 1 0,0-1-1,1 0 1,-1 1 0,0-1 0,1 0 0,-1 1-1,1-1 1,-1 0 0,1 0 0,0 1 0,0-1 0,-1 0-1,1 0 1,0 0 0,0 0 0,0 0 0,0 0 0,0 0-1,0-1 1,0 1 0,0 0 0,1 0 0,-1-1 0,0 1-1,0-1 1,1 1 0,-1-1 0,0 0 0,1 1-1,-1-1 1,0 0 0,1 0 0,-1 0 0,1 0 0,-1 0-1,0 0 1,1 0 0,-1-1 0,0 1 0,1 0 0,-1-1-1,0 1 1,2-2 0,11-2-303,0 0 0,0-2 1,20-10-1,-20 9-216,-11 5 462,0 1 0,1-1 0,-1 1 0,0 0 1,1 0-1,-1 0 0,1 0 0,-1 0 0,1 1 1,-1 0-1,1 0 0,0 0 0,-1 0 0,5 1 1,-7 0 81,1 0-1,-1 0 1,0 0 0,1 0 0,-1 0 0,0 1 0,0-1 0,0 0 0,0 1 0,0-1 0,-1 1 0,1-1 0,0 1 0,-1-1 0,1 1-1,-1 0 1,1-1 0,-1 1 0,0-1 0,0 1 0,0 0 0,0 0 0,0-1 0,0 1 0,0 0 0,0-1 0,-1 1 0,1 0 0,0-1-1,-2 3 1,0 4 63,0-1 1,0 1-1,-1-1 0,-7 14 0,7-15-68,0 0 1,0 1 0,1 0-1,0-1 1,-3 14-1,5-20-97,0 0 0,0 0 1,0 0-1,0 1 0,0-1 0,0 0 0,0 0 0,0 0 0,0 1 1,0-1-1,0 0 0,1 0 0,-1 0 0,0 0 0,0 1 1,0-1-1,0 0 0,0 0 0,0 0 0,0 0 0,1 1 0,-1-1 1,0 0-1,0 0 0,0 0 0,1 0 0,-1 0 0,0 0 0,0 0 1,0 0-1,0 0 0,1 1 0,-1-1 0,0 0 0,0 0 0,0 0 1,1 0-1,-1 0 0,0 0 0,0 0 0,0 0 0,1 0 0,-1-1 1,0 1-1,0 0 0,0 0 0,1 0 0,16-5-2567,13-11-2620,3-6-3459</inkml:trace>
</inkml:ink>
</file>

<file path=ppt/ink/ink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6.527"/>
    </inkml:context>
    <inkml:brush xml:id="br0">
      <inkml:brushProperty name="width" value="0.025" units="cm"/>
      <inkml:brushProperty name="height" value="0.025" units="cm"/>
    </inkml:brush>
  </inkml:definitions>
  <inkml:trace contextRef="#ctx0" brushRef="#br0">0 656 10634,'9'-28'966,"31"-83"4093,-34 99-4180,0-1 0,0 1 0,2 0 0,-1 1-1,1 0 1,12-13 0,-19 23-761,0 0-1,0-1 1,0 1 0,1 0-1,-1 0 1,0 0 0,0 0 0,1 0-1,-1 0 1,1 0 0,-1 1 0,1-1-1,-1 0 1,1 1 0,-1-1-1,1 1 1,-1 0 0,4-1 0,-4 2-53,-1-1 1,1 0 0,0 1 0,0-1 0,0 1 0,-1-1 0,1 1-1,0-1 1,0 1 0,-1 0 0,1-1 0,-1 1 0,1 0-1,0 0 1,-1-1 0,0 1 0,1 0 0,-1 0 0,1 0 0,-1 0-1,0 0 1,0 0 0,1 1 0,1 10 419,-1 0 1,0 0-1,-1 24 0,0-22-115,-2 24 11,-1 1 0,-3 0-1,0-1 1,-15 43-1,-56 147-158,65-205-1059,17-57-323,111-422-2059,-109 438 3224,-3 39 12,-3 55 85,-2-62-55,0 62 146,1 73 470,1-130-499,1 0 0,1 0 1,0 0-1,2 0 1,9 26-1,-12-41-160,-1 0 1,1 0-1,0 0 0,0 0 1,0 0-1,1 0 1,-1 0-1,1-1 0,0 0 1,0 1-1,0-1 0,1 0 1,-1 0-1,1-1 1,-1 1-1,1-1 0,0 1 1,0-1-1,0-1 0,0 1 1,5 1-1,-8-3 2,0-1 0,0 1-1,-1-1 1,1 1 0,0-1-1,-1 1 1,1-1 0,0 0 0,-1 1-1,1-1 1,-1 0 0,1 0-1,-1 1 1,1-1 0,-1 0 0,0 0-1,1 0 1,-1 0 0,0 1 0,0-1-1,0 0 1,1 0 0,-1 0-1,0 0 1,0 0 0,0 0 0,0 0-1,-1 1 1,1-1 0,0-1-1,-3-32 202,-1 21-165,0 1 0,-1-1-1,-1 1 1,0 0 0,-1 1-1,-8-13 1,8 14-36,0 0-1,1 0 1,1 0-1,0 0 1,0-1-1,1 0 1,0 0 0,-3-15-1,7 25-11,1 0 0,-1 1 0,0-1 0,0 0 0,0 0 0,1 1 0,-1-1 0,0 0 0,1 1 0,-1-1 0,0 0 0,1 1 0,-1-1 0,1 0 0,-1 1 0,1-1 0,0 1 0,-1-1 0,1 1 0,-1 0 0,1-1 0,0 1-1,-1-1 1,1 1 0,0 0 0,-1 0 0,1-1 0,0 1 0,0 0 0,-1 0 0,1 0 0,0 0 0,0 0 0,-1 0 0,2 0 0,37 0-134,-28 0 113,-1 0 6,0 1 1,1-1-1,-1 2 1,0 0-1,0 0 1,0 0-1,0 1 1,0 1-1,-1 0 1,1 0-1,9 6 0,-14-6 18,-1-1 0,1 1 0,-1 0-1,1 0 1,-1 0 0,0 1 0,-1-1-1,1 1 1,-1 0 0,0 0 0,0 0-1,0 1 1,-1-1 0,0 0-1,0 1 1,0 0 0,-1 0 0,0-1-1,0 1 1,0 9 0,0 46 740,-1-54 64,0-40-199,-6-172-607,6 204-17,1 0 0,-1 0 0,0 1-1,0-1 1,1 1 0,-1-1 0,0 0-1,1 1 1,-1-1 0,0 1 0,1-1 0,-1 0-1,1 1 1,-1 0 0,1-1 0,-1 1 0,1-1-1,-1 1 1,1-1 0,0 1 0,-1 0 0,1 0-1,0-1 1,-1 1 0,1 0 0,0 0-1,-1 0 1,1-1 0,0 1 0,-1 0 0,2 0-1,34-2-47,2-1 8,-31-2 80,0 1 1,0-1-1,0 0 1,-1 0-1,0-1 1,0 0-1,-1 0 1,1 0-1,-1-1 1,-1 1-1,1-1 1,-1 0-1,-1-1 1,1 1-1,4-16 1,-1 2 178,0-1 0,-2 0 0,0-1 0,1-34 0,-5 41-76,2-45 195,-3 57-304,0 1 0,0-1 0,-1 0 0,1 1 0,-1-1 0,0 1 0,0-1 0,0 1-1,0 0 1,-1-1 0,1 1 0,-4-5 0,4 8-14,1-1-1,0 0 0,-1 1 0,1-1 0,0 1 0,-1-1 0,1 1 0,-1-1 0,1 1 0,-1-1 0,1 1 0,-1 0 0,0-1 1,1 1-1,-1 0 0,1-1 0,-1 1 0,0 0 0,1 0 0,-1 0 0,0 0 0,1-1 0,-1 1 0,0 0 0,1 0 0,-1 0 1,0 0-1,1 0 0,-1 1 0,0-1 0,1 0 0,-1 0 0,0 0 0,1 1 0,-1-1 0,1 0 0,-1 0 0,0 1 0,1-1 1,-1 1-1,1-1 0,-1 0 0,1 1 0,-1-1 0,1 1 0,0-1 0,-1 1 0,1 0 0,-1-1 0,1 1 0,0-1 0,0 1 1,-1 0-1,-10 37-133,5 21 111,3 1 0,7 84 0,-4-131 41,1 0-1,1 0 1,0-1-1,1 1 1,1-1-1,5 15 1,-8-25-8,0 1 1,0-1-1,0 0 1,0 1-1,1-1 0,-1 0 1,1 0-1,-1 1 1,1-1-1,0 0 1,0-1-1,0 1 1,0 0-1,0-1 1,0 1-1,1-1 1,-1 1-1,1-1 0,-1 0 1,1 0-1,-1 0 1,1-1-1,-1 1 1,1-1-1,0 1 1,-1-1-1,1 0 1,0 0-1,-1 0 1,1 0-1,0 0 1,-1-1-1,1 1 0,-1-1 1,1 0-1,4-1 1,-1-1 16,0 0-1,0-1 1,0 0 0,-1 0 0,0 0-1,1 0 1,-2-1 0,1 0 0,0 0 0,-1 0-1,0 0 1,0-1 0,-1 0 0,0 0-1,1 0 1,3-11 0,-3 6 0,-1 0-1,0 0 1,0 0-1,-1 0 1,0 0 0,-1 0-1,0-1 1,-1 1 0,-1-16-1,0 24-14,0 0-1,0 0 1,0 0 0,0 1-1,0-1 1,-1 0 0,1 1-1,-1-1 1,0 1 0,0-1-1,0 1 1,0 0-1,0 0 1,0 0 0,0 0-1,-1 0 1,-3-2 0,5 4-8,0-1 0,0 0 1,0 1-1,1 0 1,-1-1-1,0 1 1,0 0-1,0-1 0,0 1 1,0 0-1,0 0 1,0 0-1,0 0 0,0 0 1,0 0-1,0 0 1,0 0-1,0 0 0,0 0 1,0 0-1,0 1 1,0-1-1,0 0 1,1 1-1,-1-1 0,0 1 1,0-1-1,0 1 1,0-1-1,1 1 0,-1 0 1,0-1-1,1 1 1,-1 0-1,0-1 0,1 1 1,-1 0-1,1 0 1,-1 0-1,1 0 1,-1 0-1,1 0 0,0-1 1,-1 1-1,1 0 1,0 0-1,0 0 0,0 0 1,0 0-1,0 0 1,0 2-1,-1 3-2,0 1 0,0 0 0,1 0 0,0 0 0,0-1 0,1 1 0,0 0 0,0 0 0,1-1 0,-1 1 0,4 7 0,-4-12 1,1 1 0,-1-1 0,1 0 0,0 0 0,-1 0 0,1 1 0,0-2 0,0 1 0,1 0 0,-1 0 0,0-1 1,0 1-1,1-1 0,-1 0 0,1 1 0,-1-1 0,1 0 0,0-1 0,-1 1 0,1 0 0,0-1 0,0 1 0,0-1 0,-1 0 0,1 0 0,0 0 0,0-1 0,-1 1 0,1-1 0,3 0 0,1-1 17,1 0-1,0-1 0,-1 0 1,0-1-1,0 1 1,0-2-1,0 1 1,0 0-1,-1-1 1,0-1-1,0 1 1,0-1-1,-1 0 0,6-7 1,-6 7-5,-1 1 0,0-1-1,0 0 1,-1 0 0,1-1 0,-1 1 0,0-1 0,-1 1 0,0-1 0,0 0-1,0 0 1,-1 0 0,0 0 0,-1 0 0,1 0 0,-2-9 0,1 15-14,0 0 1,0 0-1,0 0 0,0-1 1,-1 1-1,1 0 1,0 0-1,-1 0 1,1 0-1,0 0 1,-1 0-1,0 1 1,1-1-1,-1 0 1,1 0-1,-1 0 0,0 0 1,0 1-1,1-1 1,-1 0-1,0 1 1,0-1-1,0 0 1,0 1-1,0-1 1,0 1-1,0 0 1,0-1-1,0 1 1,0 0-1,0 0 0,0-1 1,0 1-1,0 0 1,0 0-1,0 0 1,0 0-1,-1 0 1,1 1-1,0-1 1,0 0-1,0 0 1,0 1-1,0-1 1,0 0-1,0 1 0,0-1 1,0 1-1,-1 1 1,-2 0-19,0 0 1,1 0 0,-1 1-1,0 0 1,1-1-1,-1 1 1,1 1-1,0-1 1,0 0-1,-4 7 1,2 1-3,0 1 0,1 0 0,1 0 0,0 0 0,-3 21 0,5-25 27,0-1-1,1 1 0,-1 0 0,2-1 0,-1 1 0,1-1 0,0 1 0,1 0 0,0-1 1,4 11-1,-5-16 0,0 0 0,0 0 1,0-1-1,0 1 1,1 0-1,-1 0 1,1-1-1,-1 1 0,1-1 1,0 1-1,0-1 1,-1 0-1,1 0 0,0 0 1,0 0-1,0 0 1,0 0-1,0 0 0,0-1 1,1 1-1,-1-1 1,0 1-1,0-1 0,0 0 1,1 0-1,-1 0 1,0 0-1,0 0 1,0-1-1,1 1 0,-1-1 1,0 1-1,0-1 1,0 0-1,0 0 0,4-2 1,3-1 20,-1-1 0,1 0 1,-1 0-1,0-1 0,-1 0 1,14-13-1,-4 0-26,-1-1 0,26-41 0,-36 52 0,-1-1 0,0 0 0,0 0 0,-1 0 0,-1-1 0,1 1 0,-2-1 0,0 0 0,1-13 0,-11 39-80,-1 17-32,5-14 86,1 1 0,1 0 0,0 0 0,2 0 0,0-1 0,3 23 0,-3-40-32,0 1 0,0-1 0,1 1 1,-1-1-1,0 0 0,0 0 0,1 1 0,-1-1 0,1 0 0,-1 1 0,1-1 0,0 0 0,-1 0 0,1 0 0,0 0 0,0 0 0,0 0 0,0 0 0,0 0 1,0 0-1,0 0 0,0 0 0,0-1 0,0 1 0,0 0 0,1-1 0,-1 1 0,0-1 0,0 1 0,1-1 0,-1 0 0,0 1 0,1-1 0,-1 0 0,0 0 0,1 0 1,-1 0-1,0 0 0,1 0 0,-1 0 0,0-1 0,1 1 0,-1-1 0,0 1 0,1 0 0,-1-1 0,0 0 0,0 1 0,0-1 0,2-1 0,4-3-250,-1 1 0,0-1 1,0 0-1,0 0 0,-1-1 0,0 1 0,8-11 0,4-13-74,-1-1 0,-2 0 0,0-1 0,-2-1 0,-2 1 0,13-65 0,-15 44-340,-2-1 0,-2 1-1,-5-88 1,-2 131 2121,-2 23-626,-1 27-19,4-8-287,-2 33 591,2 1 0,10 95-1,-6-151-1017,0-1-1,0 1 0,1-1 1,1 1-1,-1-1 0,2 0 0,-1-1 1,1 1-1,1-1 0,0 0 0,0 0 1,1-1-1,7 9 0,-14-17-33,0 0-1,0 0 1,0 0-1,0 0 1,0 1-1,0-1 1,1 0-1,-1 0 1,0 0-1,0 0 1,0 0-1,0 1 1,0-1-1,0 0 1,0 0-1,0 0 1,0 0-1,1 0 1,-1 0-1,0 0 1,0 1-1,0-1 1,0 0-1,0 0 1,0 0-1,1 0 1,-1 0-1,0 0 1,0 0-1,0 0 1,0 0 0,0 0-1,1 0 1,-1 0-1,0 0 1,0 0-1,0 0 1,0 0-1,1 0 1,-1 0-1,0 0 1,0 0-1,0 0 1,0 0-1,0 0 1,1 0-1,-1 0 1,0-1-1,0 1 1,0 0-1,0 0 1,0 0-1,0 0 1,0 0-1,1 0 1,-1 0-1,0-1 1,0 1-1,0 0 1,0 0-1,0 0 1,0 0-1,-4-14 216,-13-18 76,-2 13-187,0 0 0,-2 1 0,0 1 0,0 1 0,-40-21 0,-4-5 191,64 42-281,0 0 0,0-1 0,1 1 0,-1-1 0,0 1-1,1-1 1,-1 1 0,0-1 0,1 1 0,-1-1 0,1 1 0,-1-1 0,1 0 0,-1 1 0,1-1 0,-1 0-1,1 0 1,0 1 0,-1-1 0,1 0 0,0 0 0,0 1 0,0-1 0,-1 0 0,1-1 0,1 1-14,-1 0-1,1 1 1,-1-1 0,1 0 0,0 1 0,-1-1 0,1 0 0,0 1 0,-1-1 0,1 1 0,0-1 0,0 1 0,0-1 0,-1 1 0,1-1-1,0 1 1,0 0 0,1-1 0,57-8-191,-46 8 220,16-3-262,34-6-1255,-24 1-3327,-38 9 4652,-1 0-1,0 0 1,0 0-1,0 0 1,1 0-1,-1 0 1,0-1-1,0 1 1,0 0-1,0 0 0,1 0 1,-1 0-1,0 0 1,0 0-1,0-1 1,0 1-1,0 0 1,1 0-1,-1 0 1,0 0-1,0 0 1,0-1-1,0 1 1,0 0-1,0 0 0,0 0 1,0-1-1,0 1 1,0 0-1,1 0 1,-1 0-1,0-1 1,0 1-1,0 0 1,0 0-1,0 0 1,-1-1-1,1 1 1,0 0-1,0 0 0,0 0 1,0-1-1,0 1 1,0 0-1,0 0 1,0 0-1,0 0 1,0-1-1,-1 1 1,1 0-1,-9-6-5298</inkml:trace>
</inkml:ink>
</file>

<file path=ppt/ink/ink6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6.888"/>
    </inkml:context>
    <inkml:brush xml:id="br0">
      <inkml:brushProperty name="width" value="0.025" units="cm"/>
      <inkml:brushProperty name="height" value="0.025" units="cm"/>
    </inkml:brush>
  </inkml:definitions>
  <inkml:trace contextRef="#ctx0" brushRef="#br0">201 286 17200,'0'0'4981,"-12"4"-3278,-6 4-1197,0 0 0,1 0 0,0 2 0,-17 12 0,26-17-257,1 0 0,0 0 1,1 1-1,-1 0 1,1 0-1,0 1 1,1-1-1,0 1 0,0 0 1,0 1-1,1-1 1,0 1-1,-5 12 1,9-19-248,0 0 0,0 0 1,0-1-1,-1 1 1,1 0-1,0 0 0,0-1 1,0 1-1,0 0 0,0 0 1,0 0-1,0-1 1,1 1-1,-1 0 0,0 0 1,0-1-1,1 1 1,-1 0-1,0-1 0,1 1 1,-1 0-1,1-1 0,-1 1 1,1 0-1,-1-1 1,1 1-1,-1-1 0,1 1 1,0 0-1,27 3 143,-19-5-104,-1 0 0,1-1 0,0 0 0,14-5 0,-6-2-97,0 0-1,-1-1 0,0-1 0,-1 0 0,0-1 1,-1-1-1,0 0 0,-1-1 0,0-1 1,20-31-1,-48 67-2457,7-13 2615,1 1 1,0 0-1,1 1 0,0 0 1,0 0-1,1 0 1,0 1-1,1-1 0,-4 15 1,8-25-79,0 1-1,0 0 1,0 0 0,0-1 0,0 1 0,0 0 0,0 0 0,0-1-1,0 1 1,0 0 0,1 0 0,-1-1 0,0 1 0,0 0 0,1-1 0,-1 1-1,0 0 1,1-1 0,-1 1 0,1 0 0,-1-1 0,1 1 0,-1-1-1,1 1 1,-1-1 0,1 1 0,0-1 0,-1 1 0,1-1 0,1 1 0,28 1 371,-19-4-270,0-1 1,0 0 0,18-7-1,5-6-66,0-2 0,0-2 0,-2-1-1,32-26 1,-47 32-83,0 1-1,-1-2 0,-1 0 1,-1-1-1,0-1 1,-1 0-1,-1 0 1,14-30-1,-18 17-388,-8 30 385,0 0 0,0 1 0,0-1 0,0 0 0,0 1 0,0-1-1,0 0 1,0 1 0,0-1 0,-1 1 0,1-1 0,0 0 0,-1 1 0,1-1 0,0 1 0,-1-1 0,1 1-1,-1-1 1,1 1 0,0-1 0,-1 1 0,1-1 0,-1 1 0,0 0 0,0-1 0,-1 1-2,0 0-1,-1 0 1,1 0 0,0 0 0,0 1-1,-1-1 1,1 0 0,0 1-1,0 0 1,0 0 0,0 0 0,0 0-1,0 0 1,0 0 0,0 0 0,0 0-1,0 1 1,0-1 0,1 1 0,-1 0-1,-1 1 1,-18 17 123,1 2 1,0 0-1,-24 36 0,38-50-30,1 0 1,1 0-1,-1 0 0,1 0 1,0 1-1,1 0 0,0 0 1,1 0-1,-1 0 1,2 0-1,-1 0 0,1 0 1,1 1-1,0-1 0,1 11 1,0-17-58,0 0 0,0-1 0,1 1 0,-1-1 0,1 1 0,-1-1 0,1 0 1,0 1-1,0-1 0,0 0 0,0 0 0,0 0 0,1-1 0,-1 1 0,1-1 0,-1 1 0,1-1 1,-1 0-1,1 1 0,0-1 0,0-1 0,-1 1 0,1 0 0,0-1 0,0 1 0,0-1 0,0 0 1,5-1-1,4 2 41,-1-1 0,1-1 0,-1 0 0,0-1 0,0 0 0,14-4 0,-6-2-16,-1-1 0,0-1 0,0 0 0,-1-1 1,-1-1-1,0-1 0,0 0 0,-1-1 1,-1 0-1,12-17 0,3-5 58,-2-2-1,-2 0 1,27-55 0,-48 85-117,-1 4 15,-1 1-1,0-1 1,0 1 0,-1-1 0,1 0 0,-1 0-1,1 0 1,-1 1 0,0-1 0,-1 0 0,1-1 0,-1-4-1,-22 28-300,4 6 366,0 0 0,1 1 0,2 1-1,1 0 1,1 1 0,1 1-1,2 0 1,0 1 0,2 0 0,2 0-1,1 0 1,1 1 0,0 31-1,4-62-48,-1 1 0,1-1 0,0 0 0,0 1-1,0-1 1,0 0 0,0 1 0,0-1 0,0 0-1,0 1 1,0-1 0,0 0 0,0 1 0,0-1-1,0 0 1,1 1 0,-1-1 0,0 0 0,0 1 0,0-1-1,0 0 1,0 0 0,1 1 0,-1-1 0,0 0-1,0 0 1,1 1 0,-1-1 0,0 0 0,0 0-1,1 1 1,-1-1 0,0 0 0,1 0 0,-1 0-1,0 0 1,1 0 0,-1 1 0,0-1 0,1 0-1,14-9 170,10-21 145,-15 16-333,-2 0 0,1 0 0,-2-1 0,0 1 0,-1-2 0,0 1 0,-1-1 0,-1 0 0,-1 0 0,2-18 0,-5 50-218,0-12 217,0 0-1,0 1 1,0-1 0,0 0-1,0 0 1,1 0 0,0 0-1,2 7 1,-2-9 17,1 0 0,-1 0 0,1 0 0,0-1 0,0 1 0,-1 0 1,1-1-1,0 1 0,0-1 0,0 1 0,1-1 0,-1 0 0,0 0 0,0 0 0,1 0 0,-1 0 1,5 0-1,3 2 6,-1-1 0,1 0 0,0 0 0,0-1 0,0-1 0,-1 1 0,1-2 0,0 1 0,0-1 0,0-1 0,0 0 0,-1 0 0,1-1 0,-1 0 0,0 0 0,13-8 0,-22 11-2,0 0-1,1 0 1,-1 0-1,0 0 1,1 0-1,-1 0 1,0 1-1,0-1 1,1 0-1,-1 0 1,0 0-1,1 0 1,-1 0-1,0 0 1,1 0-1,-1 1 1,0-1-1,0 0 1,1 0-1,-1 0 1,0 1-1,0-1 1,0 0-1,1 0 1,-1 1-1,0-1 1,0 0-1,0 0 1,0 1-1,1-1 1,-1 0-1,0 1 1,0-1-1,0 0 1,0 1-1,0-1 1,0 0-1,0 1 1,0-1-1,0 0 1,0 0-1,0 1 1,0-1-1,0 0 1,0 1-1,0-1 1,0 0-1,-1 1 1,1-1-1,0 0 1,0 0-1,0 1 1,-3 35 508,2 0 281,2-33-777,0-1-1,0 0 0,0 0 1,0 1-1,1-1 1,-1 0-1,1 0 0,-1-1 1,1 1-1,0 0 1,0 0-1,-1-1 0,1 1 1,0-1-1,1 1 1,-1-1-1,0 0 0,0 0 1,1 0-1,-1 0 1,0-1-1,1 1 0,-1 0 1,1-1-1,-1 0 1,4 1-1,12 1 48,0-1-1,26 0 1,-30-2-54,33-1-8,71-12 0,-58 5 0,-60 9 0,0 0 0,0 0 0,0 0 0,-1 1 0,1-1 0,0 0 0,0 0 0,0 0 0,0 1 0,0-1 0,0 0 0,0 0 0,-1 1 0,1-1 0,0 0 0,0 0 0,0 1 0,0-1 0,0 0 0,0 0 0,0 0 0,0 1 0,0-1 0,0 0 0,0 0 0,1 1 0,-1-1 0,0 0 0,0 0 0,0 1 0,0-1 0,0 0 0,0 0 0,0 0 0,1 1 0,-1-1 0,0 0 0,0 0 0,0 0 0,0 0 0,1 0 0,-1 1 0,0-1 0,0 0 0,0 0 0,1 0 0,-1 0 0,0 0 0,0 0 0,1 0 0,-1 0 0,0 0 0,0 0 0,1 0 0,-1 0 0,0 0 0,0 0 0,0 0 0,1 0 0,-1 0 0,0 0 0,0 0 0,1 0 0,-1 0 0,0 0 0,1 0 0,-11 10 0,-31 30-5952,35-37-1389</inkml:trace>
</inkml:ink>
</file>

<file path=ppt/ink/ink6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7.972"/>
    </inkml:context>
    <inkml:brush xml:id="br0">
      <inkml:brushProperty name="width" value="0.025" units="cm"/>
      <inkml:brushProperty name="height" value="0.025" units="cm"/>
    </inkml:brush>
  </inkml:definitions>
  <inkml:trace contextRef="#ctx0" brushRef="#br0">226 219 15118,'0'0'2467,"-1"-10"-476,1 7-1866,0 0 179,0-1 0,0 1-1,0 0 1,-1-1 0,1 1 0,-1 0-1,0-1 1,-2-4 0,2 7-241,0 0-1,0 0 1,0 0 0,1 0-1,-1 0 1,0 0 0,0 0 0,-1 1-1,1-1 1,0 0 0,0 1-1,0-1 1,0 0 0,-1 1 0,1-1-1,0 1 1,0 0 0,-1 0-1,1-1 1,0 1 0,-1 0 0,1 0-1,0 0 1,-1 0 0,1 0-1,0 0 1,-1 1 0,1-1 0,0 0-1,0 1 1,-1-1 0,1 1 0,-1 0-1,-6 3 16,0 0 0,1 0-1,-1 0 1,1 1 0,0 0-1,1 1 1,-1-1 0,1 1 0,0 1-1,0-1 1,-8 15 0,-2 2 88,1 1 0,-15 36 0,28-54-105,-2 0 20,1 0 0,0 1-1,0-1 1,0 1 0,1 0 0,0 0-1,1 0 1,0 0 0,0 0 0,0 0-1,1 13 1,1-19-68,0 0 1,0 0-1,0 0 0,0-1 1,0 1-1,0 0 0,0-1 0,0 1 1,0 0-1,0-1 0,1 0 0,-1 1 1,0-1-1,0 0 0,0 1 0,1-1 1,-1 0-1,0 0 0,0 0 0,1 0 1,-1 0-1,0-1 0,0 1 0,1 0 1,-1 0-1,0-1 0,0 1 0,0-1 1,0 1-1,3-2 0,9-4 71,-1 0 0,1-1 0,-1-1 0,0 0 0,0 0 0,-1-1 0,11-12 0,71-78 16,-91 96-98,100-124 53,-92 113 3,-1 0 0,0-1 0,-1 0 0,-1 0 0,0-1-1,-1 1 1,6-27 0,-12 42-50,-1 0 0,1 0 1,0 0-1,0-1 0,0 1 0,-1 0 0,1 0 0,0 0 1,0 0-1,0 0 0,-1 0 0,1 0 0,0-1 0,0 1 0,-1 0 1,1 0-1,0 0 0,0 0 0,-1 0 0,1 0 0,0 0 0,0 0 1,0 0-1,-1 1 0,1-1 0,0 0 0,0 0 0,-1 0 0,1 0 1,0 0-1,0 0 0,0 0 0,-1 0 0,1 1 0,0-1 1,0 0-1,0 0 0,0 0 0,-1 0 0,1 1 0,0-1 0,0 0 1,0 0-1,0 0 0,0 1 0,0-1 0,0 0 0,-1 0 0,1 1 1,0-1-1,0 0 0,0 0 0,0 1 0,0-1 0,0 0 0,0 1 1,-9 13 29,-1 0 1,2 1 0,0 0 0,1 0 0,-7 22 0,-23 87 11,33-110-27,1 0 0,0 1 1,0 0-1,1-1 0,1 1 1,1 0-1,2 25 0,-2-39-64,1 1-1,-1 0 0,1 0 0,-1-1 0,1 1 0,0 0 0,-1-1 0,1 1 0,0-1 1,0 1-1,0-1 0,1 1 0,-1-1 0,0 0 0,0 0 0,1 1 0,-1-1 0,1 0 1,-1 0-1,1 0 0,-1 0 0,4 0 0,-2 0-181,1 0 1,0 0-1,0-1 0,-1 1 1,1-1-1,0 0 1,0 0-1,-1 0 0,1-1 1,5-1-1,1 0-870,0-1 0,0 0 0,-1-1 0,0 0 1,0-1-1,0 0 0,11-7 0,18-23-7513</inkml:trace>
</inkml:ink>
</file>

<file path=ppt/ink/ink6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8.315"/>
    </inkml:context>
    <inkml:brush xml:id="br0">
      <inkml:brushProperty name="width" value="0.025" units="cm"/>
      <inkml:brushProperty name="height" value="0.025" units="cm"/>
    </inkml:brush>
  </inkml:definitions>
  <inkml:trace contextRef="#ctx0" brushRef="#br0">155 0 18449,'-8'13'1330,"-7"7"-826,-63 102 2884,69-107-2645,1 1 1,0 0-1,1 0 1,1 0-1,1 1 1,-5 25-1,9-41-734,1 0 0,0 0 0,0-1 0,0 1 0,0 0 0,0-1 0,0 1 0,0 0 0,0 0 0,0-1 0,0 1 0,1 0-1,-1-1 1,0 1 0,0 0 0,1-1 0,-1 1 0,0 0 0,1-1 0,-1 1 0,1-1 0,-1 1 0,1-1 0,-1 1 0,1-1 0,-1 1 0,1-1-1,-1 1 1,1-1 0,0 1 0,0-1 0,26 0 129,-20-2-157,1 0 0,-1-1 0,0 0 0,0 0 0,9-6 0,6-8-704,-1 0 0,0-2 0,34-40 0,-45 47 679,-1 0 0,0-1 0,-1 0 0,0-1 0,-1 1 0,-1-2 0,0 1 0,6-23 0,-55 122 2104,36-70-2026,1 0 1,0 0-1,2 0 0,0 1 1,0 0-1,-2 30 0,6-45-133,0 0 0,0 0-1,0 0 1,0 0 0,0 1 0,1-1-1,-1 0 1,0 0 0,0 0-1,1 0 1,-1 0 0,1 0 0,-1 0-1,1 0 1,-1 0 0,1-1-1,0 1 1,-1 0 0,1 0 0,0 0-1,0-1 1,-1 1 0,1 0-1,0-1 1,0 1 0,0-1 0,0 1-1,0-1 1,0 1 0,0-1-1,0 1 1,0-1 0,0 0-1,0 0 1,0 0 0,2 0 0,2 1-735,-1-2 0,1 1 0,0-1 0,-1 1 0,1-1 0,0 0 0,7-4 0,25-13-5647</inkml:trace>
</inkml:ink>
</file>

<file path=ppt/ink/ink6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8.676"/>
    </inkml:context>
    <inkml:brush xml:id="br0">
      <inkml:brushProperty name="width" value="0.025" units="cm"/>
      <inkml:brushProperty name="height" value="0.025" units="cm"/>
    </inkml:brush>
  </inkml:definitions>
  <inkml:trace contextRef="#ctx0" brushRef="#br0">179 0 4708,'-9'3'11926,"-5"2"-10591,0 2-1,1-1 0,0 2 1,-23 16-1,27-18-737,0 1 0,1-1 0,0 2 0,1-1-1,0 1 1,0 1 0,0-1 0,-9 17 0,16-24-600,0 0 0,0-1-1,-1 1 1,1 0 0,0 0 0,0-1 0,0 1 0,0 0 0,0 0 0,0-1-1,0 1 1,0 0 0,0 0 0,0 0 0,0-1 0,1 1 0,-1 0 0,0 0-1,1-1 1,-1 1 0,0 0 0,1-1 0,-1 1 0,1 0 0,-1-1 0,1 1-1,-1-1 1,1 1 0,-1-1 0,1 1 0,-1-1 0,1 1 0,0-1 0,0 0-1,-1 1 1,1-1 0,0 0 0,-1 1 0,1-1 0,0 0 0,0 0 0,-1 0 0,1 0-1,0 0 1,0 0 0,0 0 0,-1 0 0,1 0 0,1 0 0,56-1-2048,-41 0 1017,-4 1 268,0-1 210,0 1-1,0 0 1,1 1-1,24 5 1,-37-6 605,1 1 0,-1-1 0,1 1 0,0 0 0,-1-1 0,1 1 0,-1 0 0,0 0 0,1 0 0,-1 0 0,0 0 0,1 0 0,-1 0 0,0 0 0,0 1 0,0-1 0,0 0 0,0 1 0,1 1 0,-2-1 154,0 1 0,0-1-1,1 0 1,-1 0-1,-1 1 1,1-1 0,0 0-1,0 0 1,-1 0-1,0 0 1,1 1 0,-1-1-1,0 0 1,0 0-1,0 0 1,0 0-1,0-1 1,-3 5 0,-2 2 101,0-1 0,-1 1 1,0-1-1,0-1 1,-1 1-1,1-1 0,-2 0 1,1-1-1,-16 8 0,-12 0-2278,0-8-4039,21-5-5993</inkml:trace>
</inkml:ink>
</file>

<file path=ppt/ink/ink6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9.287"/>
    </inkml:context>
    <inkml:brush xml:id="br0">
      <inkml:brushProperty name="width" value="0.025" units="cm"/>
      <inkml:brushProperty name="height" value="0.025" units="cm"/>
    </inkml:brush>
  </inkml:definitions>
  <inkml:trace contextRef="#ctx0" brushRef="#br0">52 1 14029,'0'0'11969,"-2"13"-10389,-13 37-583,6-23-671,2 1 0,0 0 0,-4 46 0,11-74-327,0 0-1,0 1 1,0-1-1,0 0 1,0 0 0,0 1-1,0-1 1,0 0-1,0 0 1,0 1 0,0-1-1,0 0 1,1 0-1,-1 1 1,0-1 0,0 0-1,0 0 1,0 1 0,1-1-1,-1 0 1,0 0-1,0 0 1,1 0 0,-1 0-1,0 1 1,0-1-1,1 0 1,-1 0 0,0 0-1,0 0 1,1 0-1,-1 0 1,0 0 0,0 0-1,1 0 1,-1 0-1,0 0 1,0 0 0,1 0-1,17-4 34,12-11 168,77-66-239,-75 55-59,59-38 0,-90 63 106,0 0-1,1 1 1,-1-1 0,0 0-1,0 0 1,0 1-1,0-1 1,1 1-1,-1-1 1,0 1 0,0 0-1,1-1 1,-1 1-1,0 0 1,1 0 0,-1 0-1,1 0 1,-1 0-1,0 0 1,1 0 0,-1 0-1,0 1 1,1-1-1,-1 0 1,0 1-1,2 0 1,-2 1 17,0-1 0,0 0 1,0 1-1,-1-1 0,1 1 0,0 0 0,-1-1 0,1 1 1,-1-1-1,1 1 0,-1 0 0,0-1 0,0 1 0,0 0 1,0 0-1,0-1 0,0 3 0,-2 9 112,0 0-1,0 0 0,-2-1 1,-5 16-1,-56 95-798,65-123 443,0 1-1,0-1 1,-1 0 0,1 1-1,0-1 1,0 0 0,0 1-1,0-1 1,0 1 0,0-1-1,0 0 1,1 1-1,-1-1 1,0 1 0,0-1-1,0 0 1,0 1 0,0-1-1,1 0 1,-1 1 0,0-1-1,0 0 1,0 1-1,1-1 1,-1 0 0,0 0-1,1 1 1,-1-1 0,0 0-1,0 0 1,1 1 0,-1-1-1,0 0 1,1 0 0,-1 0-1,1 0 1,-1 1-1,0-1 1,1 0 0,-1 0-1,0 0 1,1 0 0,-1 0-1,1 0 1,-1 0 0,0 0-1,1 0 1,-1 0-1,1 0 1,-1-1 0,0 1-1,1 0 1,-1 0 0,0 0-1,1 0 1,-1-1 0,0 1-1,1 0 1,0-1-1,-1 1 154,21-4-9100</inkml:trace>
</inkml:ink>
</file>

<file path=ppt/ink/ink6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9.882"/>
    </inkml:context>
    <inkml:brush xml:id="br0">
      <inkml:brushProperty name="width" value="0.025" units="cm"/>
      <inkml:brushProperty name="height" value="0.025" units="cm"/>
    </inkml:brush>
  </inkml:definitions>
  <inkml:trace contextRef="#ctx0" brushRef="#br0">62 46 20948,'0'0'5103,"-9"10"-3127,-28 31-781,35-40-1098,1 1-1,-1 0 0,1 0 1,0 0-1,0 0 0,0 0 0,0 0 1,0 0-1,0 0 0,0 0 1,0 1-1,1-1 0,-1 0 1,1 0-1,0 4 0,0-5-71,0-1 0,0 1-1,1 0 1,-1 0 0,0-1 0,1 1 0,-1 0-1,1-1 1,-1 1 0,1 0 0,-1-1 0,1 1-1,-1-1 1,1 1 0,0 0 0,-1-1 0,1 0-1,0 1 1,-1-1 0,1 1 0,0-1 0,0 0-1,-1 0 1,1 1 0,0-1 0,0 0 0,1 0-1,1 1 2,1-1 1,0 0-1,0 0 0,-1 0 0,1-1 0,0 1 0,-1-1 0,1 0 0,0 0 0,-1 0 0,0-1 1,1 1-1,-1-1 0,5-3 0,-1 0-57,-1-1-1,1 0 1,-2-1 0,1 1 0,-1-1 0,7-12-1,-10 16-8,0-1-1,0 1 0,-1-1 0,1 1 0,-1-1 0,0 1 0,0-1 0,0 0 0,0 1 0,-1-1 0,0 0 0,0 0 0,0 1 0,0-1 0,0 0 0,-1 0 0,-1-5 0,2 9 22,0 0 0,0-1 0,-1 1 0,1 0 0,0-1-1,-1 1 1,1 0 0,0-1 0,-1 1 0,1 0 0,0 0 0,-1-1-1,1 1 1,0 0 0,-1 0 0,1 0 0,-1-1 0,1 1 0,-1 0-1,1 0 1,0 0 0,-1 0 0,1 0 0,-1 0 0,1 0 0,-1 0 0,1 0-1,-1 0 1,1 0 0,0 0 0,-1 0 0,1 1 0,-1-1 0,1 0-1,0 0 1,-1 0 0,1 1 0,-1-1 0,1 0 0,0 0 0,-1 1-1,-16 11-302,7 1 275,1 0 0,0 0 0,1 0 0,0 1 0,-6 16 0,10-21 134,0 0 1,1 0-1,1 0 1,-1 0-1,1 0 0,1 0 1,-1 0-1,2 1 1,0 18-1,1-27-72,-1 0 0,1 1 0,0-1 0,0 0 0,0 0 0,0 0 0,0 0 0,0 0 0,0 0 0,0 0 0,0 0 0,1 0 0,-1-1 0,0 1 0,0 0 0,1-1 0,-1 1 0,1-1 0,-1 1 0,0-1 0,1 0 0,-1 0 0,1 1 0,-1-1 0,1 0 0,-1 0-1,1-1 1,-1 1 0,1 0 0,-1 0 0,0-1 0,3 0 0,50-13 137,-27 0-279,-1-2-1,-1 0 1,-1-2-1,0-1 1,-1 0-1,-1-2 1,-1-1-1,25-32 1,-63 78 225,1 1 1,2 0 0,-14 33 0,25-52 25,1-1 0,0 1 1,0 0-1,1 0 0,-1 0 1,0 6-1,2-11-113,1 0 0,-1 0-1,0-1 1,0 1 0,0 0 0,0 0-1,1 0 1,-1 0 0,0 0 0,1 0 0,-1-1-1,1 1 1,-1 0 0,1 0 0,-1-1 0,1 1-1,0 0 1,-1-1 0,1 1 0,0-1-1,0 1 1,-1 0 0,1-1 0,0 0 0,0 1-1,0-1 1,-1 1 0,1-1 0,0 0 0,0 0-1,0 0 1,0 1 0,0-1 0,0 0-1,0 0 1,0 0 0,-1 0 0,1 0 0,0-1-1,0 1 1,0 0 0,0 0 0,0-1 0,0 1-1,0 0 1,0-1 0,9-2 27,-1 1 0,0-1 0,0-1 0,-1 0 0,1 0 0,-1-1 0,14-9 0,56-50-241,-37 30 187,10-7-16,-58 68-208,-16 17 352,17-33-174,0 0 1,0 0-1,1 0 0,0 0 1,1 1-1,0 0 0,1 0 1,-2 17-1,5-27-325,1 6-2556,5-9-4062,9-6-6389</inkml:trace>
</inkml:ink>
</file>

<file path=ppt/ink/ink6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0.517"/>
    </inkml:context>
    <inkml:brush xml:id="br0">
      <inkml:brushProperty name="width" value="0.025" units="cm"/>
      <inkml:brushProperty name="height" value="0.025" units="cm"/>
    </inkml:brush>
  </inkml:definitions>
  <inkml:trace contextRef="#ctx0" brushRef="#br0">65 103 18161,'0'0'3150,"-8"2"133,4-1-2960,1-1-171,1 0 0,0 1-1,0-1 1,-1 0 0,1 1 0,0-1 0,0 1 0,0 0-1,0 0 1,0 0 0,0 0 0,0 0 0,0 0-1,0 0 1,0 1 0,0-1 0,1 1 0,-1-1 0,1 1-1,-1 0 1,1 0 0,0-1 0,-1 1 0,1 0-1,0 0 1,0 0 0,1 0 0,-1 1 0,0-1 0,1 0-1,-1 0 1,0 3 0,2-4-125,-1 0-1,0 0 1,1 0-1,-1 0 1,1 0 0,-1 0-1,1 0 1,0 0-1,-1 0 1,1 0 0,0-1-1,-1 1 1,1 0-1,0-1 1,0 1-1,0 0 1,0-1 0,0 1-1,0-1 1,0 1-1,0-1 1,0 0 0,0 1-1,0-1 1,0 0-1,0 0 1,0 0 0,0 0-1,0 0 1,0 0-1,0 0 1,2 0 0,39-4 499,-29-1-418,1-1 1,-1 0-1,0-1 1,-1-1-1,0 0 0,0 0 1,-1-1-1,0-1 1,0 0-1,-1 0 1,-1-1-1,15-20 0,-23 30-106,0-1-1,-1 1 1,1 0-1,0 0 1,0-1-1,-1 1 1,1-1-1,0 1 1,-1-1-1,0 1 1,1-1-1,-1 1 1,0-1-1,0 1 1,1-1-1,-1 1 1,-1-3-1,1 4-1,0-1 1,-1 0-1,1 1 0,-1-1 0,1 0 1,0 1-1,-1-1 0,1 1 0,-1-1 1,0 1-1,1 0 0,-1-1 0,1 1 1,-1-1-1,0 1 0,1 0 0,-1-1 1,0 1-1,1 0 0,-1 0 0,0 0 1,1 0-1,-1-1 0,0 1 0,0 0 1,-4 0-2,1 0 1,0 1-1,0-1 0,-1 1 1,1 0-1,0 0 1,0 0-1,0 1 1,0-1-1,0 1 1,-4 3-1,-1 1-6,0 1 1,0 0-1,0 1 1,1 0-1,0 1 1,1-1-1,0 2 1,0-1-1,1 1 1,0 0-1,0 0 1,2 0-1,-1 1 1,1 0-1,1 0 1,-1 0-1,-2 23 1,6-33 7,0 1 0,0 0 0,0 0 0,0-1 0,1 1 1,-1 0-1,0 0 0,1-1 0,0 1 0,-1 0 0,1-1 1,0 1-1,-1-1 0,1 1 0,0-1 0,0 1 1,0-1-1,1 1 0,-1-1 0,0 0 0,0 0 0,1 0 1,2 2-1,0-1 23,0 0 1,1 0 0,-1 0-1,1 0 1,0-1-1,-1 0 1,1 0 0,8 0-1,8 0-576,0-1 0,0-1 0,22-4-1,2-6-5191,-4-4-4180</inkml:trace>
</inkml:ink>
</file>

<file path=ppt/ink/ink6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1.506"/>
    </inkml:context>
    <inkml:brush xml:id="br0">
      <inkml:brushProperty name="width" value="0.025" units="cm"/>
      <inkml:brushProperty name="height" value="0.025" units="cm"/>
    </inkml:brush>
  </inkml:definitions>
  <inkml:trace contextRef="#ctx0" brushRef="#br0">278 23 17585,'0'0'5311,"-8"-5"-2940,7 5-2350,-2-3 92,-1 1 0,1 0 1,-1 0-1,0 1 0,0-1 0,0 1 1,0 0-1,0 0 0,0 0 0,0 0 0,0 1 1,0-1-1,0 1 0,0 0 0,0 0 0,-1 1 1,1 0-1,0-1 0,0 1 0,0 0 1,0 1-1,0-1 0,-5 4 0,-5 4-31,1 0-1,0 1 0,1 1 1,0 0-1,1 1 1,0 0-1,1 1 0,0 0 1,-12 21-1,16-24-42,1 0-1,0 0 0,0 0 0,1 0 1,1 1-1,0-1 0,0 1 0,1 0 1,0 0-1,1 0 0,0 1 0,0-1 1,2 0-1,2 19 0,-2-26-28,0-1 0,1 1 0,0-1 0,0 0 0,0 1 0,0-1 0,0 0 0,1 0 0,-1-1 0,1 1 0,0 0 0,0-1 0,0 1 0,0-1 0,0 0 0,1 0 0,-1-1-1,0 1 1,1-1 0,-1 1 0,1-1 0,0 0 0,0 0 0,-1-1 0,1 1 0,0-1 0,6 0 0,-1 1 21,1-1-1,0 0 0,-1-1 1,1 0-1,-1 0 1,1-1-1,-1 0 1,0-1-1,0 0 1,9-4-1,-7 1 7,-1 0 0,1-1 1,-1 0-1,11-11 0,-18 15-7,0 0 0,0 0 1,0 0-1,-1 0 0,1 0 0,-1-1 0,0 1 1,0-1-1,0 0 0,-1 1 0,1-1 0,-1 0 1,0 0-1,0 0 0,0 0 0,0-6 0,-1 9-6,0 0 0,0 0 0,0 0 0,-1 0 0,1 0-1,0 0 1,0 0 0,-1 0 0,1 0 0,0 0 0,-1 0-1,1 0 1,-1 0 0,0 1 0,1-1 0,-1 0 0,1 0-1,-1 0 1,0 1 0,0-1 0,1 1 0,-1-1 0,0 0 0,0 1-1,0-1 1,0 1 0,-1-1 0,-1 0-8,-1 0-1,1 0 1,-1 1 0,1-1 0,-1 1-1,0 0 1,1 0 0,-5 0 0,1 1-30,0 0 0,0 0 0,0 0 1,0 1-1,0 0 0,0 1 0,-12 5 1,18-7 12,-1 1 1,0-1-1,1 0 1,-1 0-1,0 1 1,1-1-1,0 1 1,-1-1-1,1 1 1,0 0 0,0-1-1,0 1 1,0 0-1,0 0 1,0 0-1,1 0 1,-1 0-1,0 3 1,1-4 0,0 0 0,1 0 0,-1 0 0,1 0 0,-1 0 0,1 0 0,0 0 1,-1 0-1,1-1 0,0 1 0,0 0 0,-1 0 0,1-1 0,0 1 0,0 0 0,0-1 1,0 1-1,0-1 0,0 1 0,0-1 0,0 1 0,0-1 0,0 0 0,0 0 0,0 1 0,0-1 1,0 0-1,1 0 0,-1 0 0,0 0 0,0 0 0,0 0 0,0-1 0,2 1 0,19-2-201,0-1-1,0 0 1,0-2-1,-1-1 1,1 0-1,27-13 1,21-6-1672,-69 24 1819,0 0-1,1 1 1,-1-1 0,0 1-1,1-1 1,-1 1-1,0-1 1,1 1 0,-1 0-1,1 0 1,-1-1-1,1 1 1,-1 0-1,0 0 1,1 1 0,-1-1-1,1 0 1,-1 0-1,1 1 1,-1-1-1,0 1 1,1-1 0,-1 1-1,0 0 1,0-1-1,1 1 1,-1 0 0,0 0-1,0 0 1,0 0-1,2 2 1,-2 0 49,0 0 1,-1 1 0,1-1-1,-1 1 1,1-1-1,-1 1 1,0-1-1,0 1 1,-1-1 0,1 1-1,-1-1 1,-1 6-1,-23 62 985,18-56-1702,1 0 1,-7 32-1,12-46 448,2 7-3100,5-9-2149,9-8-3360</inkml:trace>
</inkml:ink>
</file>

<file path=ppt/ink/ink6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1.963"/>
    </inkml:context>
    <inkml:brush xml:id="br0">
      <inkml:brushProperty name="width" value="0.025" units="cm"/>
      <inkml:brushProperty name="height" value="0.025" units="cm"/>
    </inkml:brush>
  </inkml:definitions>
  <inkml:trace contextRef="#ctx0" brushRef="#br0">195 1 18353,'0'0'8542,"-11"11"-7768,-19 20 10,2 2 0,-25 37 0,43-57-622,1 1 0,1 0 0,1 0 0,-1 1 0,2 0 0,0 1 0,1-1 0,1 1 0,-5 30 0,9-42-154,0-1 1,0 1 0,0-1 0,0 0 0,0 1 0,1-1 0,0 1 0,0-1-1,0 0 1,0 1 0,0-1 0,0 0 0,1 0 0,0 0 0,-1 0 0,1 0-1,0 0 1,1-1 0,3 5 0,-2-4 7,0 0 1,0-1-1,0 1 0,1-1 0,-1 0 1,0-1-1,1 1 0,-1-1 0,1 0 1,0 0-1,-1 0 0,1 0 0,5-1 1,-1 0-5,0 0 1,1-1-1,-1 0 1,1 0 0,-1-1-1,0 0 1,0-1 0,0 0-1,0 0 1,0-1 0,-1 0-1,1-1 1,14-11-1,-17 11 24,-1 0-1,0-1 0,-1 0 0,1 0 0,-1 0 0,-1-1 0,5-8 0,-7 14-29,0 0 0,-1 0 0,1-1 0,-1 1 0,1 0 0,-1-1 0,1 1 0,-1 0 0,0-1 0,1 1 0,-1-1 0,0 1 0,0 0 0,0-1 0,0 1 0,0-1 0,0 1 0,-1-1 0,1 1 0,0 0 0,-1-1 0,1 1 0,-1 0 0,0-1 0,1 1 0,-1 0 0,0 0 0,0 0 0,0-1 0,0 1 0,0 0 0,0 0 0,0 0 0,0 1 0,0-1 0,0 0 0,0 0 0,0 0 0,-1 1 0,1-1 0,0 1 0,-1-1 0,-1 0 0,-6 0-6,-1-1 0,1 1 0,-1 0 0,0 1 0,1 0 0,-1 1 0,-13 2 0,19-3 0,0 1 0,0-1 0,0 1 0,0 0 0,0 1 0,0-1 0,0 1 0,1-1 0,-1 1 0,1 0 0,-1 0 0,1 1 0,0-1 0,0 1 0,0 0 0,0 0 0,0 0 0,0 0 0,1 0 0,-3 4 0,5-7 0,0 0 0,0 1 0,0-1 0,0 0 0,0 1 0,0-1 0,0 0 0,0 0 0,0 1 0,0-1 0,0 0 0,0 0 0,1 1 0,-1-1 0,0 0 0,0 1 0,0-1 0,0 0 0,0 0 0,0 0 0,1 1 0,-1-1 0,0 0 0,0 0 0,0 1 0,1-1 0,-1 0 0,0 0 0,0 0 0,0 0 0,1 0 0,-1 1 0,0-1 0,0 0 0,1 0 0,-1 0 0,0 0 0,1 0 0,-1 0 0,0 0 0,0 0 0,1 0 0,-1 0 0,0 0 0,0 0 0,1 0 0,-1 0 0,0 0 0,1 0 0,18-2 0,-17 2 0,14-3-76,0-1 0,-1-1-1,0 0 1,0-2 0,0 1 0,-1-2 0,15-9 0,-9 5-74,1 1 1,24-8 0,-44 18 129,0 1 0,0 0 0,-1-1 0,1 1 0,0 0 0,-1 0 0,1-1 0,0 1 0,0 0 0,-1 0 0,1 0 1,0 0-1,0 0 0,0 0 0,-1 0 0,1 1 0,0-1 0,-1 0 0,1 0 0,0 1 0,0-1 0,-1 0 0,1 1 0,0-1 0,-1 0 0,1 1 0,0-1 0,-1 1 0,1-1 0,-1 1 0,1-1 0,-1 1 0,1 1 0,0 0 7,0 1 0,0-1 0,0 1 0,-1 0 0,1-1 0,-1 1 0,0 0 0,0-1-1,0 1 1,0 3 0,-14 65 91,13-69-96,-7 40-382,7-15-4491,1-21-2412</inkml:trace>
</inkml:ink>
</file>

<file path=ppt/ink/ink6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5.551"/>
    </inkml:context>
    <inkml:brush xml:id="br0">
      <inkml:brushProperty name="width" value="0.025" units="cm"/>
      <inkml:brushProperty name="height" value="0.025" units="cm"/>
    </inkml:brush>
  </inkml:definitions>
  <inkml:trace contextRef="#ctx0" brushRef="#br0">13 1 18225,'0'0'1575,"-1"10"-822,-1-3-607,0 1-71,-1 0 0,2 0 0,-1 1 0,1-1 0,1 0 0,-1 0 0,1 1 0,1-1 1,2 13-1,-3-20-57,0 0 0,1-1-1,-1 1 1,1 0 0,0 0 0,-1-1 0,1 1 0,0 0 0,-1-1 0,1 1 0,0 0 0,0-1 0,0 1 0,-1-1 0,1 0 0,0 1 0,0-1 0,0 0 0,0 1-1,0-1 1,0 0 0,0 0 0,0 0 0,0 0 0,0 0 0,0 0 0,-1 0 0,1 0 0,0 0 0,0 0 0,0 0 0,0-1 0,0 1 0,0 0 0,0-1 0,0 1 0,1-1-1,37-23 2150,-27 15-1423,-11 8-700,0 1-1,-1-1 0,1 1 1,0-1-1,0 1 0,0-1 1,0 1-1,0 0 0,0 0 1,0-1-1,0 1 0,0 0 1,0 0-1,0 0 0,0 0 0,0 0 1,0 0-1,0 0 0,0 0 1,0 0-1,0 1 0,0-1 1,0 0-1,0 1 0,0-1 1,0 1-1,0-1 0,0 1 1,0-1-1,-1 1 0,1-1 1,0 1-1,0 0 0,-1 0 1,1-1-1,0 1 0,-1 0 1,1 0-1,-1 0 0,1 0 1,-1 0-1,1 0 0,-1 0 0,0 0 1,1 0-1,-1 1 0,3 9 365,0 1-1,-1-1 0,1 22 1,1 5 331,-3-36-735,-1 0 0,1 0 1,-1 0-1,1-1 0,0 1 1,0 0-1,0 0 0,0-1 1,0 1-1,0-1 1,0 1-1,0-1 0,1 1 1,-1-1-1,1 0 0,-1 0 1,1 1-1,-1-1 1,1 0-1,0-1 0,-1 1 1,1 0-1,0 0 0,2 0 1,0-1 30,-1 0-1,1 0 1,-1 0 0,1 0 0,-1-1 0,1 1 0,-1-1 0,1 0-1,-1 0 1,0 0 0,1 0 0,3-3 0,9-5 232,0-2 0,0 1 0,24-24 0,-38 33-237,21-22 58,-18 17-66,0 1 0,0 0 0,0 0 0,0 0 1,1 1-1,0-1 0,0 1 0,0 1 0,0-1 0,13-4 0,-18 8-24,0 0 0,0 1 0,0-1 0,0 1 0,0-1-1,0 1 1,0 0 0,0-1 0,0 1 0,-1 0 0,1-1 0,0 1 0,0 0 0,-1 0 0,1 0 0,-1-1 0,1 1 0,-1 0 0,1 0 0,-1 0 0,1 0 0,-1 0 0,0 0 0,0 0 0,1 0 0,-1 0-1,0 1 1,0-1 0,0 0 0,0 0 0,0 0 0,-1 2 0,2 48 431,-2-40-427,1-9 4,0 0 1,0 0-1,0 0 1,0 1-1,0-1 1,0 0 0,1 0-1,-1 0 1,1 0-1,0 1 1,-1-1-1,1 0 1,0 0-1,0 0 1,0-1 0,1 1-1,-1 0 1,2 2-1,-1-3 7,0 0-1,-1-1 1,1 1-1,0-1 1,0 1-1,-1-1 1,1 0-1,0 0 1,0 0 0,0 0-1,-1 0 1,1 0-1,0-1 1,0 1-1,-1 0 1,1-1-1,0 0 1,0 1-1,-1-1 1,1 0-1,-1 0 1,1 0-1,-1 0 1,3-1-1,58-42-26,16-9-594,-72 49 35,1 1 0,0-1 0,0 2 0,0-1 0,1 1 0,-1 0 0,1 0 0,-1 1 0,13-1 0,-19 3 299,-1 0-1,1 0 1,-1 1 0,1-1 0,-1 0 0,1 0-1,-1 1 1,0-1 0,1 0 0,-1 1 0,0-1-1,0 0 1,0 1 0,0-1 0,0 0 0,0 1-1,-1-1 1,0 2 0,-3 7-5834,-3-9 1373</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1.404"/>
    </inkml:context>
    <inkml:brush xml:id="br0">
      <inkml:brushProperty name="width" value="0.025" units="cm"/>
      <inkml:brushProperty name="height" value="0.025" units="cm"/>
    </inkml:brush>
  </inkml:definitions>
  <inkml:trace contextRef="#ctx0" brushRef="#br0">1 121 8072,'0'0'3251,"1"-9"-187,-1 7-2921,9-52 4061,-8 49-3448,1 1 0,-1-1 0,1 1 0,-1-1 1,1 1-1,0 0 0,1 0 0,-1 0 0,1 0 0,0 0 0,5-5 1,-7 39 172,-1 192-177,3-214 22,5-18-315,5-19-101,-8 6-293,-2 1 1,-1-1-1,0-37 1,-2 60-184,11 28-298,-7-25 424,1-1 0,0 1 0,0-1 1,-1 0-1,1 0 0,1 0 0,-1 0 0,0-1 1,0 0-1,0 0 0,1-1 0,-1 1 0,1-1 1,-1 0-1,0-1 0,6 0 0,-2 0 14,0-1 0,-1 0 0,1 0 0,-1 0-1,0-1 1,1-1 0,-1 1 0,-1-1 0,9-5-1,-13 6-3,1 1-1,-1-1 0,0 1 0,0-1 0,0 0 0,0 0 0,-1 0 0,1 0 0,-1-1 0,1 1 0,-1-1 0,0 0 1,-1 1-1,1-1 0,-1 0 0,1 0 0,-1 0 0,-1 0 0,2-7 0,-2 10-18,-1 1 1,1-1-1,-1 1 0,1-1 0,-1 0 0,1 1 1,-1-1-1,1 1 0,-1-1 0,1 1 0,-1 0 1,0-1-1,1 1 0,-1 0 0,0-1 0,1 1 1,-1 0-1,0 0 0,1 0 0,-1-1 0,0 1 1,0 0-1,1 0 0,-1 0 0,0 0 0,1 0 1,-1 0-1,0 0 0,0 1 0,1-1 0,-1 0 1,0 0-1,1 1 0,-2-1 0,-27 11-142,22-5 130,1 0 0,-1 1-1,2-1 1,-1 1 0,1 1 0,0-1-1,0 1 1,-5 14 0,7-17 12,1 0 0,0 0 0,0 0 0,0 1 0,1-1 0,0 1 0,0 0 0,0-1 0,1 1 1,0-1-1,0 1 0,0 0 0,1-1 0,2 12 0,-1-14-54,0 0 0,0 0 0,0 0 0,1 0 1,-1-1-1,1 1 0,0-1 0,-1 0 0,1 1 0,0-1 0,0-1 0,1 1 1,-1 0-1,0-1 0,1 0 0,-1 1 0,0-1 0,1-1 0,0 1 1,5 0-1,1 1-1019,-1-1 0,1 0 0,-1-1 0,1 0 0,0-1 0,16-2 0,-21 1 309,1-1-1,-1 1 0,1-1 0,-1 0 1,0-1-1,0 1 0,-1-1 1,1 0-1,-1 0 0,1-1 0,-1 1 1,-1-1-1,1 0 0,-1 0 0,5-8 1,11-25-2374</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9.554"/>
    </inkml:context>
    <inkml:brush xml:id="br0">
      <inkml:brushProperty name="width" value="0.025" units="cm"/>
      <inkml:brushProperty name="height" value="0.025" units="cm"/>
    </inkml:brush>
  </inkml:definitions>
  <inkml:trace contextRef="#ctx0" brushRef="#br0">14 503 19603,'0'0'6854,"-3"10"-6331,-1 10-442,1-1 0,1 1 0,0 0 0,3 39 0,-1-50-71,1 0 1,0 1-1,1-1 0,0 0 1,0 0-1,1 0 1,0 0-1,1-1 0,-1 1 1,2-1-1,-1 0 0,1 0 1,12 14-1,-16-20-15,1-1-1,-1 1 1,1-1-1,-1 0 1,1 0 0,-1 0-1,1 1 1,0-1-1,-1-1 1,1 1 0,0 0-1,0 0 1,0-1-1,0 1 1,0-1 0,0 1-1,0-1 1,0 0-1,0 0 1,0 0 0,0 0-1,3-1 1,-1 0 13,-1 0 1,-1-1-1,1 1 1,0-1 0,0 1-1,0-1 1,-1 0-1,1 0 1,-1-1-1,0 1 1,1 0-1,2-5 1,4-7 75,-1 1-1,0-1 1,-1 0 0,8-24 0,-2-5 384,-2-1 1,-1-1 0,-3 0 0,3-50-1,-10 120-465,1 0-1,1 0 1,2 0-1,0 0 0,2 0 1,0 0-1,2-1 1,1-1-1,0 1 1,16 24-1,-23-44-2,0-1 0,0 0 0,1 0 0,0 1 0,0-2-1,0 1 1,0 0 0,0-1 0,0 1 0,1-1 0,-1 0 0,1 0 0,0 0 0,-1 0 0,1-1-1,0 0 1,6 2 0,-8-3 12,1 0-1,-1 0 0,1 0 0,-1 0 1,1-1-1,-1 1 0,1-1 1,-1 1-1,0-1 0,1 0 0,-1 0 1,0 0-1,0 0 0,1-1 1,-1 1-1,0 0 0,0-1 0,0 1 1,-1-1-1,1 0 0,0 0 1,0 0-1,-1 0 0,0 0 1,1 0-1,-1 0 0,0 0 0,2-5 1,4-10 121,-1-1 1,0 0-1,-2-1 0,0 1 1,-1-1-1,-1 0 1,0 0-1,-2 0 1,0 0-1,-1 0 1,-1 0-1,-1 1 1,0-1-1,-2 1 1,-6-19-1,-8 12-133,19 24 0,-1 1 0,1 0 0,0-1 0,-1 1 0,1 0 0,0 0 0,-1 0 0,1-1 0,-1 1 0,1 0 0,0 0 0,-1 0 0,1 0 0,-1-1 0,1 1 0,0 0 0,-1 0 0,1 0 0,-1 0 0,1 0 0,-1 0 0,1 0 0,0 0 0,-1 1 0,1-1 0,-1 0 0,1 0 0,0 0 0,-1 0 0,1 1 0,-1-1 0,1 0 0,0 0 0,-1 0 0,1 1 0,0-1 0,-1 0 0,1 1 0,0-1 0,0 0 0,-1 1 0,1-1 0,0 0 0,0 1 0,0-1 0,-1 1 0,1-1 0,0 0 0,0 1 0,0-1 0,0 1 0,0-1 0,0 1 0,0-1 0,0 0 0,0 1 0,0-1 0,0 1 0,0-1 0,0 0 0,0 1 0,0-1 0,0 1 0,1 0 0,-2 8 0,0 1 0,1 0 0,0 0 0,1 0 0,0 0 0,1 0 0,3 10 0,-5-18 0,1 1 0,0-1 0,-1 0 0,1 0 0,0 0 0,0 0 0,1 0 0,-1 0 0,0-1 0,1 1 0,-1 0 0,1-1 0,-1 1 0,1-1 0,0 1 0,0-1 0,0 0 0,-1 1 0,1-1 0,0 0 0,1-1 0,-1 1 0,0 0 0,0 0 0,0-1 0,0 1 0,1-1 0,-1 0 0,0 0 0,0 0 0,1 0 0,-1 0 0,0 0 0,0-1 0,1 1 0,-1-1 0,0 1 0,3-2 0,3-2 0,0 0 0,0 0 0,0 0 0,-1-1 0,0 0 0,0-1 0,0 1 0,-1-1 0,0-1 0,0 1 0,10-15 0,-1-1 0,0-1 0,18-40 0,-33 62 0,27-65 0,-26 61 0,1 0 0,-1 0 0,0 0 0,0 0 0,-1-1 0,0 1 0,0 0 0,0 0 0,0-1 0,-1 1 0,-1-7 0,2 11 0,-1 1 0,1-1 0,0 0 0,-1 0 0,1 0 0,0 0 0,-1 0 0,1 1 0,-1-1 0,1 0 0,-1 0 0,0 1 0,1-1 0,-1 0 0,0 1 0,0-1 0,1 1 0,-1-1 0,0 1 0,0-1 0,0 1 0,1 0 0,-1-1 0,0 1 0,0 0 0,0 0 0,0-1 0,0 1 0,0 0 0,0 0 0,0 0 0,0 0 0,0 0 0,1 1 0,-1-1 0,0 0 0,0 0 0,0 0 0,0 1 0,0-1 0,0 0 0,1 1 0,-1-1 0,-1 2 0,-2 0 0,1 0 0,0 0 0,0 0 0,0 0 0,0 1 0,1-1 0,-1 1 0,1 0 0,-1 0 0,-2 4 0,-4 15 0,0 0 0,1 1 0,1 0 0,2 0 0,0 0 0,1 1 0,2 0 0,0 0 0,2 0 0,3 42 0,-3-64 0,1 0 0,-1 0 0,0 0 0,0 1 0,1-1 0,0 0 0,-1 0 0,1 0 0,0 0 0,0 0 0,0 0 0,0-1 0,0 1 0,0 0 0,1 0 0,-1-1 0,1 1 0,2 2 0,-3-4 0,1 1 0,-1 0 0,1-1 0,-1 1 0,1-1 0,-1 0 0,1 0 0,-1 1 0,1-1 0,0 0 0,-1 0 0,1-1 0,-1 1 0,1 0 0,-1 0 0,1-1 0,0 1 0,-1-1 0,2 0 0,4-2 0,0-1 0,-1 0 0,1 0 0,-1-1 0,0 1 0,-1-1 0,1-1 0,8-10 0,15-25 0,-3-2 0,-2-1 0,33-79 0,-52 111 0,-5 12-1,0-1-1,0 1 1,0-1 0,0 1 0,1-1-1,-1 1 1,0-1 0,0 1 0,0 0-1,1-1 1,-1 1 0,0-1-1,0 1 1,1 0 0,-1-1 0,0 1-1,1-1 1,-1 1 0,0 0 0,1 0-1,-1-1 1,1 1 0,-1 0 0,1 0-1,-1-1 1,0 1 0,1 0-1,-1 0 1,1 0 0,-1 0 0,1 0-1,-1-1 1,1 1 0,-1 0 0,1 0-1,-1 0 1,1 1 0,-1-1-1,1 0 1,-1 0 0,1 0 0,-1 0-1,1 0 1,-1 0 0,1 1 0,-1-1-1,0 0 1,1 0 0,-1 1 0,1-1-1,-1 0 1,0 1 0,1-1-1,-1 0 1,0 1 0,1-1 0,-1 1-1,0-1 1,0 0 0,1 1 0,-1-1-1,0 1 1,0 0 0,21 40-112,-13-22 109,-5-15 11,0 1-1,1 0 0,-1-1 0,1 1 0,0-1 0,0 0 0,0 0 0,0 0 1,1-1-1,6 4 0,-9-6-2,0 1 0,1-1 1,-1-1-1,1 1 1,-1 0-1,1 0 0,-1-1 1,1 0-1,0 1 0,-1-1 1,1 0-1,0 0 0,-1-1 1,1 1-1,-1 0 0,1-1 1,0 0-1,-1 1 1,1-1-1,-1 0 0,0-1 1,1 1-1,-1 0 0,4-3 1,11-11-3,-1-1 1,-1 0 0,-1-1 0,0 0-1,-1-2 1,-1 1 0,-1-1 0,9-21-1,28-42-5,-48 81 3,1-1 0,0 1 0,0 0 0,-1 0 0,1 0 0,0-1 0,0 1 0,0 0 0,0 0 0,1 0 0,-1 1 0,0-1 0,0 0 0,0 0 0,3 0 0,-4 1 0,0 0 0,1 0 0,-1 0 0,1 0 0,-1 1 0,1-1 0,-1 0 0,1 0 0,-1 0 0,1 1 0,-1-1 0,0 0 0,1 0 0,-1 1 0,0-1 0,1 0 0,-1 1 0,0-1 0,1 0 0,-1 1 0,0-1 0,0 1 0,1-1 0,-1 1 0,0-1 0,0 0 0,0 1 0,0-1 0,1 2 0,5 51 0,-4-31 0,-1-18-79,0 0 0,0 1 0,1-1 0,-1 0 0,1 0 0,0 1-1,4 5 1,-6-10 57,0 1 0,1-1 0,-1 1-1,0-1 1,1 0 0,-1 1-1,1-1 1,-1 1 0,0-1 0,1 0-1,-1 0 1,1 1 0,-1-1-1,1 0 1,-1 0 0,1 1 0,-1-1-1,1 0 1,-1 0 0,1 0 0,-1 0-1,1 0 1,0 0 0,-1 0-1,1 0 1,0 0 0,0 0-13,0-1 1,0 0-1,0 0 0,0 0 1,0 1-1,0-1 0,0 0 1,-1 0-1,1 0 0,0 0 1,0 0-1,-1-1 0,1 1 1,-1 0-1,1 0 1,-1 0-1,1-2 0,2-6-1210,0-1-1,0 0 1,-1 0-1,1-15 1,-2 13-1330,-1-1 0,0 1 0,-3-19 0,-6-2-3639</inkml:trace>
</inkml:ink>
</file>

<file path=ppt/ink/ink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6.885"/>
    </inkml:context>
    <inkml:brush xml:id="br0">
      <inkml:brushProperty name="width" value="0.025" units="cm"/>
      <inkml:brushProperty name="height" value="0.025" units="cm"/>
    </inkml:brush>
  </inkml:definitions>
  <inkml:trace contextRef="#ctx0" brushRef="#br0">68 18 7399,'-27'-9'4901,"4"3"-1794,10 4-97,8 2 418,15 2-2980,10 3 65,10 2-289,4-4-128,6-2-64,4-1-1345,2 0-1378,-1-1-3042</inkml:trace>
</inkml:ink>
</file>

<file path=ppt/ink/ink7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5.895"/>
    </inkml:context>
    <inkml:brush xml:id="br0">
      <inkml:brushProperty name="width" value="0.025" units="cm"/>
      <inkml:brushProperty name="height" value="0.025" units="cm"/>
    </inkml:brush>
  </inkml:definitions>
  <inkml:trace contextRef="#ctx0" brushRef="#br0">1 0 20628,'0'0'6918</inkml:trace>
</inkml:ink>
</file>

<file path=ppt/ink/ink7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6.350"/>
    </inkml:context>
    <inkml:brush xml:id="br0">
      <inkml:brushProperty name="width" value="0.025" units="cm"/>
      <inkml:brushProperty name="height" value="0.025" units="cm"/>
    </inkml:brush>
  </inkml:definitions>
  <inkml:trace contextRef="#ctx0" brushRef="#br0">140 173 14382,'0'0'806,"9"-12"-342,68-98 2627,-76 108-2820,0 0 1,0 1-1,1-1 1,-1 0-1,0 0 0,-1 0 1,1 0-1,0-1 0,-1 1 1,1 0-1,-1 0 0,1 0 1,-1 0-1,0-1 0,0 1 1,0 0-1,-1-4 1,1 5-121,-1 1 1,1-1 0,-1 0 0,0 0 0,0 1 0,1-1 0,-1 1-1,0-1 1,0 0 0,0 1 0,1 0 0,-1-1 0,0 1 0,0-1 0,0 1-1,0 0 1,0 0 0,0 0 0,0-1 0,0 1 0,0 0 0,0 0 0,0 0-1,0 0 1,0 1 0,-1-1 0,-7 2 119,1 0 0,0 0 0,0 0-1,0 1 1,0 1 0,0-1 0,-10 7 0,0 3-244,0 0 0,-19 18 0,30-25-49,1 0 0,1 0 0,-1 1 0,1-1 0,0 1 0,1 1 0,-1-1 0,-5 15 0,10-22-27,0 1 0,0-1 1,0 1-1,0-1 0,0 1 1,0-1-1,0 1 1,0-1-1,0 1 0,0 0 1,0-1-1,1 1 1,-1-1-1,0 1 0,0-1 1,0 1-1,1-1 1,-1 0-1,0 1 0,1-1 1,-1 1-1,0-1 1,1 1-1,-1-1 0,0 0 1,1 1-1,-1-1 1,1 0-1,-1 1 0,1-1 1,-1 0-1,1 0 1,-1 0-1,1 1 0,-1-1 1,1 0-1,-1 0 1,1 0-1,-1 0 0,1 0 1,-1 0-1,2 0 1,31 2-568,-19-2 236,0 2 144,0 1 0,0 0 0,0 1 0,0 1 0,25 11 0,-35-14 257,0 0 1,-1 0 0,1 1-1,-1-1 1,0 1 0,0 0-1,0 0 1,0 0 0,0 0-1,-1 0 1,4 6 0,-5-7 61,0 0 0,0 0 0,-1 0 1,1 0-1,-1 1 0,1-1 0,-1 0 1,0 0-1,0 0 0,0 1 0,0-1 0,0 0 1,-1 0-1,1 1 0,-1-1 0,1 0 1,-1 0-1,0 0 0,0 0 0,0 0 1,0 0-1,-2 3 0,-3 2 135,1 0-1,-2 0 1,1-1 0,-1 0-1,0 0 1,0-1 0,0 0-1,-1 0 1,1-1-1,-14 6 1,9-5 14,-1 0 1,1 0-1,-1-2 0,0 1 0,0-2 1,-20 3-1,32-5-256,0 0 1,1 0-1,-1 0 1,0 0-1,1 0 1,-1 0-1,0 0 1,1 0-1,-1 0 1,0 0-1,1 0 1,-1-1-1,1 1 1,-1 0-1,0 0 1,1-1-1,-1 1 1,1 0-1,-1-1 1,0 1-1,1 0 1,-1-1-1,1 1 1,-1-1-1,1 1 1,0-1-1,-1 1 1,1-1-1,-1 1 1,1-1-1,0 0 1,0 1-1,-1-1 1,1 0-1,0 1 1,0-1-1,0 1 1,0-1-1,-1 0 1,1 1-1,0-1 1,0 0-1,0 1 1,1-1-1,-1 0 1,0 1-1,0-1 1,0 0-1,0 1 1,1-1-1,-1 0 1,1 0-1,0-3-415,1 0 0,0 0 0,0 0 1,0 1-1,0-1 0,1 1 0,4-6 0,2 1-1060,1 0 0,0 0 0,0 1-1,1 0 1,13-6 0,26-9-5521</inkml:trace>
</inkml:ink>
</file>

<file path=ppt/ink/ink7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6.755"/>
    </inkml:context>
    <inkml:brush xml:id="br0">
      <inkml:brushProperty name="width" value="0.025" units="cm"/>
      <inkml:brushProperty name="height" value="0.025" units="cm"/>
    </inkml:brush>
  </inkml:definitions>
  <inkml:trace contextRef="#ctx0" brushRef="#br0">107 274 14926,'-10'4'4799,"4"-1"-4339,-44 21 2540,47-22-2687,0 0 0,0 0 0,0 0 0,0 1 0,0-1 0,0 1 0,0 0 0,1 0 0,-1 0 0,1 0 0,0 0 0,0 0 0,-3 7 0,5-9-297,0-1-1,-1 1 0,1-1 0,0 1 0,0-1 0,0 1 0,0-1 0,0 1 0,0-1 0,0 1 1,0 0-1,0-1 0,0 1 0,1-1 0,-1 1 0,0-1 0,0 1 0,0-1 0,1 1 1,-1-1-1,0 0 0,0 1 0,1-1 0,-1 1 0,0-1 0,1 0 0,-1 1 0,1-1 0,-1 1 1,0-1-1,2 1 0,20 4-17,25-9-501,-34 1 392,1-1-1,0-1 1,-1 0 0,0 0-1,-1-1 1,1-1 0,-1 0-1,0-1 1,-1 0 0,0-1-1,0 0 1,-1-1 0,15-17 0,-16 17 249,-1-1 0,0 0 1,0 0-1,-1-1 1,-1 0-1,0-1 0,0 1 1,-1-1-1,-1 0 1,0-1-1,-1 1 0,0-1 1,1-25-1,-4 37-105,0 0 0,0-1 0,0 1 0,0 0 0,0-1 0,-1 1 0,1 0 0,-1 0 0,1-1 0,-1 1-1,0 0 1,0 0 0,0 0 0,0 0 0,0 0 0,0 0 0,-1 0 0,1 0 0,-1 0 0,1 1 0,-1-1 0,0 0 0,-3-1 0,3 2-22,0 0-1,-1 1 1,1-1 0,-1 1 0,1 0 0,0 0 0,-1 0 0,1 0 0,-1 0-1,1 1 1,0-1 0,-1 1 0,1-1 0,0 1 0,0 0 0,-1 0 0,1 0 0,0 0-1,0 1 1,0-1 0,0 0 0,0 1 0,-2 2 0,-14 11-18,1 0-1,1 1 1,-18 25 0,27-33 78,1 0-1,0 1 1,0 0 0,1 0-1,0 1 1,1-1 0,0 1-1,1 0 1,-4 16 0,7-24-69,0-1 0,0 1 0,0 0 0,0-1 0,0 1 0,1-1 0,-1 1 1,0-1-1,1 1 0,-1-1 0,1 1 0,0-1 0,-1 0 0,1 1 0,0-1 0,0 0 1,0 1-1,0-1 0,0 0 0,0 0 0,0 0 0,1 0 0,-1 0 0,0 0 0,1 0 1,-1-1-1,0 1 0,1 0 0,-1-1 0,1 1 0,-1-1 0,3 1 0,7 2-136,1 0 0,0-1 0,18 1 0,-2 0-638,-23-2 330,1 0 0,-1 0 0,1 1 0,-1-1 0,0 1 0,0 1-1,0-1 1,0 1 0,0-1 0,-1 1 0,1 1 0,-1-1 0,1 1 0,6 7 0,-8-6-236,0 0 0,-1 0 0,0-1 0,0 1 0,0 1 0,0-1 0,-1 0 0,0 0 1,0 1-1,0-1 0,-1 1 0,0-1 0,0 0 0,0 1 0,-1 5 0,-2 9-7089</inkml:trace>
</inkml:ink>
</file>

<file path=ppt/ink/ink7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7.238"/>
    </inkml:context>
    <inkml:brush xml:id="br0">
      <inkml:brushProperty name="width" value="0.025" units="cm"/>
      <inkml:brushProperty name="height" value="0.025" units="cm"/>
    </inkml:brush>
  </inkml:definitions>
  <inkml:trace contextRef="#ctx0" brushRef="#br0">3 40 15535,'0'0'11445,"0"10"-10751,-3 52-101,4-61-588,-1-1 1,0 1-1,1 0 1,-1 0-1,1-1 1,-1 1 0,1 0-1,-1-1 1,1 1-1,-1-1 1,1 1-1,-1-1 1,1 1-1,0-1 1,-1 1 0,1-1-1,0 0 1,0 1-1,-1-1 1,1 0-1,0 1 1,0-1-1,0 0 1,-1 0-1,1 0 1,0 0 0,0 0-1,0 0 1,-1 0-1,1 0 1,0 0-1,0 0 1,0 0-1,-1 0 1,1-1-1,0 1 1,0 0 0,-1-1-1,1 1 1,1-1-1,34-12-104,26-35-859,-52 39 916,1-1-1,0 2 1,0 0 0,1 0-1,19-9 1,-30 19 44,-1-1 1,1 0-1,-1 0 0,1 0 0,-1 1 1,0-1-1,0 0 0,0 1 0,0-1 1,0 0-1,0 0 0,0 1 0,0-1 1,0 0-1,0 1 0,-1-1 0,1 0 1,-1 2-1,-20 48 462,16-42-281,1 0 1,0 1-1,0 0 1,1 0 0,1 0-1,-1 0 1,-1 20-1,5-29-170,-1 0 1,0-1-1,0 1 0,1 0 0,-1-1 0,0 1 0,1 0 0,-1-1 1,1 1-1,-1-1 0,1 1 0,-1-1 0,1 1 0,-1-1 1,1 1-1,-1-1 0,1 0 0,-1 1 0,1-1 0,0 0 0,-1 1 1,1-1-1,0 0 0,-1 0 0,1 0 0,0 1 0,0-1 1,-1 0-1,1 0 0,0 0 0,-1 0 0,1 0 0,0-1 0,-1 1 1,1 0-1,0 0 0,-1 0 0,1 0 0,0-1 0,-1 1 1,1 0-1,0-1 0,0 0 0,33-13 209,-8-5-511,36-36-1,-53 46 39,0 0 0,-1 0-1,0-1 1,-1 0 0,0 0 0,-1-1-1,6-13 1,-68 97-262,53-68 540,0 0-1,0 1 0,0-1 1,0 1-1,1-1 0,0 1 1,0 0-1,1 0 0,-1 0 1,1 0-1,1 0 0,-1 0 0,1 9 1,1-14-168,-1-1 0,1 1 0,-1 0 0,1-1 0,0 1 0,-1 0 0,1-1 0,0 1 0,0-1 1,-1 1-1,1-1 0,0 0 0,0 1 0,0-1 0,-1 0 0,1 1 0,0-1 0,0 0 0,0 0 0,0 0 0,0 0 0,0 0 1,-1 0-1,1 0 0,0 0 0,1 0 0,26-4-3549,1-10-1916</inkml:trace>
</inkml:ink>
</file>

<file path=ppt/ink/ink7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8.064"/>
    </inkml:context>
    <inkml:brush xml:id="br0">
      <inkml:brushProperty name="width" value="0.025" units="cm"/>
      <inkml:brushProperty name="height" value="0.025" units="cm"/>
    </inkml:brush>
  </inkml:definitions>
  <inkml:trace contextRef="#ctx0" brushRef="#br0">187 0 15599,'0'0'4078,"-5"9"-1286,-76 156 4623,56-108-6670,3 1 1,-26 103 0,42-98-1168,7-63 401,0 0 0,0-1-1,0 1 1,0 0 0,0-1-1,-1 1 1,1 0 0,0-1-1,0 1 1,0-1-1,-1 0 1,1 1 0,0-1-1,-1 0 1,1 1 0,0-1-1,0-1 1,6-12-208,-1-1 0,-1 0 0,0 1-1,-1-1 1,-1-1 0,0 1 0,-1-1 0,-1 1 0,0-1 0,-2 1-1,1-1 1,-5-19 0,5 34 117,5 23 11,-2-20 119,0 1 0,0-1 0,0 0 0,0 0 0,0 0 0,1 0 0,-1-1-1,0 1 1,1-1 0,0 0 0,-1 0 0,1 0 0,0-1 0,-1 1 0,1-1 0,0 0 0,-1 0 0,1 0 0,0 0 0,0-1 0,4 0 0,1-1 25,1 0 0,0 0-1,-1-1 1,0 0-1,0-1 1,18-9 0,-8-1-216,0-1 0,-1-1 1,0 0-1,-1-1 1,-1-1-1,-1-1 0,-1 0 1,0-1-1,-2 0 1,0-1-1,14-34 0,-36 76-252,-1-1 0,-17 25 0,-2 2 835,19-28-43,-10 14 141,2 2-1,1 0 0,1 0 1,3 2-1,-18 64 1,28-81-482,3-13-1127,1-10-649,5-31-2376,-3 10 4532,-2-150 3827,0 173-4125,0 0 0,0 0 0,0 0 0,1 0 0,-1 0 0,0 0 0,1 0-1,-1 0 1,1 1 0,-1-1 0,1 0 0,-1 0 0,1 1 0,0-1 0,-1 0 0,1 1 0,0-1 0,0 0-1,-1 1 1,1-1 0,0 1 0,0-1 0,0 1 0,0 0 0,0-1 0,0 1 0,0 0 0,-1 0 0,1-1 0,0 1-1,0 0 1,2 0 0,40 0-629,-29 1 92,17-1-2614,4 0-3806</inkml:trace>
</inkml:ink>
</file>

<file path=ppt/ink/ink7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8.735"/>
    </inkml:context>
    <inkml:brush xml:id="br0">
      <inkml:brushProperty name="width" value="0.025" units="cm"/>
      <inkml:brushProperty name="height" value="0.025" units="cm"/>
    </inkml:brush>
  </inkml:definitions>
  <inkml:trace contextRef="#ctx0" brushRef="#br0">112 24 13068,'0'0'11649,"0"10"-11094,-2 24 73,-1 0 1,-1-1-1,-15 57 1,-41 104 1710,37-125-1080,24-67-746,4-7-185,17-20-63,24-35-191,40-86 0,-48 78-151,47-63 0,-81 125 53,1-1-1,1 1 0,-1 0 1,1 1-1,8-7 1,-12 10-70,1 1 1,-1 0 0,0-1-1,1 1 1,-1 0-1,1 0 1,-1 0 0,1 0-1,-1 1 1,1-1-1,0 1 1,-1 0 0,1-1-1,0 1 1,-1 0-1,1 1 1,0-1 0,4 1-1,-5 0 58,-1 0 0,0-1-1,0 1 1,0 0 0,0-1 0,0 1-1,0 0 1,0 0 0,0 0-1,0 0 1,0 0 0,0 0 0,-1 0-1,1 0 1,0 0 0,-1 1-1,1-1 1,-1 0 0,1 0 0,-1 1-1,0-1 1,1 0 0,-1 0-1,0 1 1,0-1 0,0 0 0,0 1-1,0-1 1,0 0 0,0 1 0,-1-1-1,1 0 1,0 1 0,-1-1-1,1 0 1,-1 0 0,0 2 0,-1 2 65,0 1 0,0 0 0,-1-1 0,0 0 0,0 1 1,-6 7-1,-14 9 503,-1-1 0,0-1 1,-1-2-1,-48 27 0,44-28-551,43-24-3277,1 1 0,29-10-1,-12 5-886,13-6-2660</inkml:trace>
</inkml:ink>
</file>

<file path=ppt/ink/ink7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9.081"/>
    </inkml:context>
    <inkml:brush xml:id="br0">
      <inkml:brushProperty name="width" value="0.025" units="cm"/>
      <inkml:brushProperty name="height" value="0.025" units="cm"/>
    </inkml:brush>
  </inkml:definitions>
  <inkml:trace contextRef="#ctx0" brushRef="#br0">54 118 18065,'0'0'9534,"-8"10"-8781,1-1-490,3-5-105,0 1 0,0 0 0,0 0 0,1 1-1,-1-1 1,1 1 0,1 0 0,-1 0 0,1 0-1,0 0 1,-2 9 0,5-14-149,-1 0 1,0-1-1,1 1 0,-1 0 0,1-1 1,-1 1-1,1 0 0,0-1 1,-1 1-1,1-1 0,0 1 1,-1-1-1,1 1 0,0-1 1,-1 1-1,1-1 0,0 0 1,0 1-1,0-1 0,-1 0 1,1 0-1,0 0 0,0 1 1,0-1-1,0 0 0,-1 0 1,1 0-1,0 0 0,0-1 1,0 1-1,0 0 0,-1 0 1,1 0-1,1-1 0,35-6 97,-20 1-276,-1-1 1,0-1-1,-1 0 0,1-1 0,-2-1 1,16-13-1,-20 15-1015,-1-1 1,0-1-1,12-16 0,-15 18-916,0 0 0,-1-1-1,-1 0 1,0 0 0,4-11-1,0-7-8286</inkml:trace>
</inkml:ink>
</file>

<file path=ppt/ink/ink7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9.504"/>
    </inkml:context>
    <inkml:brush xml:id="br0">
      <inkml:brushProperty name="width" value="0.025" units="cm"/>
      <inkml:brushProperty name="height" value="0.025" units="cm"/>
    </inkml:brush>
  </inkml:definitions>
  <inkml:trace contextRef="#ctx0" brushRef="#br0">131 1 11691,'0'0'7543,"-6"10"-5893,-18 31 59,-32 75 1,47-95-1377,1 0 1,1 0 0,1 0-1,1 1 1,1 0 0,-2 32 0,6-53-324,0 1 1,0-1-1,0 0 1,1 0 0,-1 0-1,0 1 1,0-1-1,1 0 1,-1 0 0,0 0-1,1 0 1,-1 0-1,1 0 1,-1 0 0,1 0-1,0 0 1,0 0-1,-1 0 1,1 0 0,0 0-1,0 0 1,0 0-1,0-1 1,0 1 0,0 0-1,0-1 1,0 1-1,0-1 1,0 1 0,0-1-1,0 0 1,1 1-1,-1-1 1,0 0 0,0 0-1,0 0 1,1 0-1,-1 0 1,0 0 0,0 0-1,0 0 1,1 0-1,-1 0 1,0-1 0,0 1-1,0-1 1,2 0-1,4-1 47,1 0 0,-1-1 0,1 0 0,-1-1 0,0 1 0,7-7 0,11-9-125,-1-2 0,-1 0 0,-1-2 0,-1 0 0,-1-2 0,-1 0 0,-1-1 1,-1-1-1,-1-1 0,19-49 0,-28 53 96,-18 39 251,-16 36 145,16-29-193,2 0 0,0 0-1,1 0 1,2 1 0,0 0-1,2 1 1,0-1 0,0 39 0,4-60-227,1 0 1,-1 0-1,1 0 0,-1-1 1,1 1-1,0 0 1,0 0-1,0 0 1,0 0-1,0-1 0,1 1 1,-1 0-1,0-1 1,1 0-1,-1 1 1,1-1-1,-1 0 0,1 1 1,0-1-1,0 0 1,0 0-1,-1 0 1,1-1-1,0 1 1,0 0-1,0-1 0,0 1 1,0-1-1,0 0 1,0 1-1,0-1 1,0 0-1,1 0 0,-1-1 1,3 1-1,-3 0-68,1 0 0,0-1 0,-1 1 0,1 0 0,0-1 0,0 0 0,-1 1 0,1-1 0,-1 0 0,1 0 0,-1-1 0,1 1 0,-1 0 0,0-1 0,1 1 0,-1-1 0,0 0 0,0 0-1,0 0 1,-1 0 0,1 0 0,0 0 0,-1-1 0,1 1 0,-1 0 0,0-1 0,2-4 0,-2 5-145,-1 0 0,0 0 0,0-1 0,0 1 0,0 0 1,0 0-1,0 0 0,-1 0 0,1-1 0,-1 1 0,1 0 0,-1 0 0,0 0 0,0 0 0,0 0 0,0 0 0,0 1 0,0-1 0,0 0 1,-1 0-1,1 1 0,-1-1 0,1 1 0,-3-3 0,-5-2-153,0 1-1,0 0 1,0 0 0,-12-4-1,13 6 1651,0 0 1,1 0-1,0-1 0,0 0 0,-12-10 0,48 12 1356,-11 1-2667,-6 1-22,68-2-2374,-27-6-5073,-11-5-3847</inkml:trace>
</inkml:ink>
</file>

<file path=ppt/ink/ink7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0.136"/>
    </inkml:context>
    <inkml:brush xml:id="br0">
      <inkml:brushProperty name="width" value="0.025" units="cm"/>
      <inkml:brushProperty name="height" value="0.025" units="cm"/>
    </inkml:brush>
  </inkml:definitions>
  <inkml:trace contextRef="#ctx0" brushRef="#br0">1 158 1890,'0'0'18439,"7"-9"-16341,6-6-1250,0 1 0,2 1 1,-1 0-1,22-13 1,-27 19-577,0 1 0,1 0 0,0 1 0,0 0-1,0 1 1,1 0 0,-1 0 0,1 1 0,0 1 0,14-2 0,-23 4-270,0 0 0,0 0 0,0 0 0,0 1 0,-1-1 0,1 1 0,0-1 0,0 1 0,-1 0 0,1 0 0,0 0 0,-1 0-1,1 0 1,-1 0 0,1 0 0,-1 0 0,0 1 0,1-1 0,-1 0 0,0 1 0,0-1 0,0 1 0,0-1 0,0 1 0,0 0 0,-1-1 0,1 1 0,0 0 0,-1 0 0,1 0 0,-1-1 0,0 1 0,1 3-1,0 9 55,1 0-1,-2 0 0,-1 22 1,0-16 67,-10 100 107,11-119-218,0 0 1,0 0-1,0-1 1,1 1-1,-1 0 1,0-1-1,0 1 1,1 0-1,-1-1 1,0 1-1,1 0 1,-1-1-1,1 1 1,-1-1-1,0 1 1,1-1-1,0 1 1,-1-1-1,1 1 1,-1-1-1,1 1 1,0-1-1,-1 0 1,1 1-1,0-1 1,-1 0-1,1 1 1,0-1-1,-1 0 1,1 0-1,0 0 1,0 0-1,-1 0 1,1 0-1,0 0 1,-1 0-1,1 0 1,0 0-1,0 0 1,-1 0-1,1-1 1,0 1-1,-1 0 1,1 0-1,1-1 1,35-16 954,-25 8-920,-1 0-1,0-1 0,0-1 0,-1 0 0,0 0 1,-1-1-1,-1 0 0,1 0 0,-2-1 0,0-1 0,0 1 1,-2-1-1,1 0 0,-2 0 0,0 0 0,-1-1 0,0 0 1,-1 1-1,0-24 0,-3 48-309,0-7 86,0 0-1,0 0 1,1 1-1,-1-1 1,1 0-1,0 1 1,0-1-1,0 0 1,0 1-1,1-1 1,-1 0-1,1 1 1,0-1-1,0 0 1,0 0-1,1 0 1,-1 0-1,2 3 1,1-2-438,-1 0 0,1-1 0,0 0 0,0 1 1,0-1-1,0-1 0,0 1 0,1-1 0,-1 0 1,1 0-1,5 2 0,28 6-6021</inkml:trace>
</inkml:ink>
</file>

<file path=ppt/ink/ink7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0.462"/>
    </inkml:context>
    <inkml:brush xml:id="br0">
      <inkml:brushProperty name="width" value="0.025" units="cm"/>
      <inkml:brushProperty name="height" value="0.025" units="cm"/>
    </inkml:brush>
  </inkml:definitions>
  <inkml:trace contextRef="#ctx0" brushRef="#br0">165 1 18834,'0'0'3454,"-12"2"-6,0 0-2961,0 1-1,1 1 0,-1 0 0,1 1 1,0 0-1,-11 6 0,18-8-393,-1-1 0,1 1-1,0 0 1,0 0 0,1 0 0,-1 0 0,1 1-1,-1-1 1,1 1 0,0 0 0,0 0 0,1 0-1,-1 0 1,1 1 0,0-1 0,0 1 0,0-1-1,1 1 1,0 0 0,0-1 0,-1 6 0,2-8-86,0-1 1,1 0 0,-1 0-1,0 0 1,1 0 0,-1 0-1,0 0 1,1 0 0,0 0-1,-1-1 1,1 1 0,-1 0-1,1 0 1,0 0 0,0 0-1,-1-1 1,1 1 0,0 0-1,0-1 1,0 1 0,0-1-1,0 1 1,0-1 0,0 1-1,0-1 1,0 0 0,0 1-1,0-1 1,0 0 0,0 0 0,0 0-1,0 0 1,1 0 0,48 1 253,-35-1-175,13-3-68,-1-2 0,0 0 0,0-1 0,-1-2 0,1-1 0,-2-1 0,26-14-1,-8 6-128,-42 17 114,0 1-1,-1 0 1,1-1-1,0 1 1,0 0-1,-1 0 1,1-1-1,0 1 1,0 0-1,0 0 1,0 0-1,-1 0 1,1 0-1,0 0 1,0 0-1,0 1 1,-1-1-1,1 0 1,0 0-1,0 1 0,-1-1 1,1 0-1,0 1 1,0-1-1,-1 0 1,1 1-1,0-1 1,-1 1-1,1 0 1,-1-1-1,1 1 1,-1-1-1,1 1 1,-1 0-1,1-1 1,-1 1-1,1 0 1,-1 0-1,0-1 1,0 1-1,1 0 1,-1 0-1,0 0 1,0-1-1,0 1 1,0 0-1,0 0 1,0 0-1,0-1 1,0 1-1,0 2 1,-5 64 638,1-19-1903,8-36-2667,4-2-4095</inkml:trace>
</inkml:ink>
</file>

<file path=ppt/ink/ink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7.227"/>
    </inkml:context>
    <inkml:brush xml:id="br0">
      <inkml:brushProperty name="width" value="0.025" units="cm"/>
      <inkml:brushProperty name="height" value="0.025" units="cm"/>
    </inkml:brush>
  </inkml:definitions>
  <inkml:trace contextRef="#ctx0" brushRef="#br0">114 1 12876,'0'0'7469,"-11"9"-4886,-4 4-1571,0 1-1,-16 19 0,26-27-799,1-1-1,0 1 0,0 0 1,0 0-1,1 0 0,0 1 1,0-1-1,0 1 0,1 0 1,0 0-1,1 0 0,-2 9 1,3-15-211,1 0 1,-1 0-1,1 0 1,-1-1-1,1 1 1,-1 0-1,1-1 1,0 1-1,-1 0 1,1-1-1,0 1 1,0-1-1,-1 1 1,1-1-1,0 1 1,0-1-1,0 0 1,0 1-1,0-1 1,-1 0-1,1 0 1,0 0 0,0 1-1,0-1 1,0 0-1,0 0 1,0 0-1,0-1 1,0 1-1,0 0 1,0 0-1,-1 0 1,3-1-1,35-6-138,-18 1-147,-5 1 76,0 1-1,0 0 1,0 1-1,25-2 1,-37 5 207,0 0 1,-1 0 0,1 0 0,-1 0 0,1 0-1,-1 1 1,1-1 0,-1 1 0,1 0-1,-1-1 1,0 1 0,1 0 0,-1 1 0,0-1-1,0 0 1,1 1 0,-1-1 0,0 1-1,0-1 1,-1 1 0,1 0 0,0 0 0,-1 0-1,1 0 1,-1 0 0,1 0 0,-1 1-1,0-1 1,0 0 0,0 1 0,0-1-1,-1 1 1,1-1 0,0 5 0,-1 1 101,1 0 0,-1-1 0,-1 1 0,0 0 0,0 0 0,0-1-1,-1 1 1,0 0 0,0-1 0,-1 0 0,0 1 0,-1-1 0,-5 9 0,6-11-349,0 0-1,-1 1 1,0-2-1,0 1 1,0 0-1,0-1 1,-1 1-1,0-1 1,1-1 0,-2 1-1,1-1 1,0 0-1,-1 0 1,1 0-1,-1-1 1,0 1-1,-8 1 1,-12-5-7338,6-12-8386</inkml:trace>
</inkml:ink>
</file>

<file path=ppt/ink/ink7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2.634"/>
    </inkml:context>
    <inkml:brush xml:id="br0">
      <inkml:brushProperty name="width" value="0.025" units="cm"/>
      <inkml:brushProperty name="height" value="0.025" units="cm"/>
    </inkml:brush>
  </inkml:definitions>
  <inkml:trace contextRef="#ctx0" brushRef="#br0">1381 1 7207,'-93'2'-328,"1"4"0,-1 4-1,1 5 1,1 3 0,-145 49 0,154-37 2047,-113 60-1,159-70-987,1 1 1,1 1-1,2 2 0,0 1 0,1 2 1,2 1-1,1 1 0,-30 40 1,46-52-504,1 1 1,0 0 0,1 1-1,1 0 1,1 1 0,0 0-1,-7 31 1,13-35-195,-1 0 0,2 0 0,0 0 1,1 0-1,0 0 0,1 0 0,1-1 0,1 1 0,0 0 1,11 29-1,-7-28-153,1 0-1,1-1 1,1 0 0,0-1-1,1 0 1,1 0-1,0-1 1,1-1 0,0 0-1,1-1 1,1 0 0,26 16-1,5-1-46,1-2 0,1-2 0,59 20 0,-4-7 246,2-6 1,2-3-1,0-6 0,1-4 0,145 4 0,-212-21 118,0-1 0,0-2 1,1-2-1,-2-1 0,1-3 0,-1-1 1,0-2-1,-1-1 0,-1-3 0,0-1 0,-1-1 1,-1-3-1,-1 0 0,56-47 0,-58 41 241,-1-1 0,-1-2 0,-2-1 0,-1-2-1,-2 0 1,-1-2 0,23-42 0,-34 50-294,-1 0-1,-2-1 1,0-1 0,-2 1 0,-1-1 0,-2-1 0,0 1-1,-2-1 1,-2 0 0,-1-56 0,-3 69-176,0 1 0,0 0 0,-2 0 0,0 1 0,-1-1-1,0 1 1,-1 0 0,-1 0 0,0 0 0,-1 1 0,-1 0 0,0 1 0,-1 0 0,-1 0 0,1 1 0,-20-15 0,8 8-746,-2 2 1,0 1-1,-1 1 1,0 1-1,-1 1 1,-1 1-1,0 2 1,-41-11-1,-38-5-4684</inkml:trace>
</inkml:ink>
</file>

<file path=ppt/ink/ink7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5.818"/>
    </inkml:context>
    <inkml:brush xml:id="br0">
      <inkml:brushProperty name="width" value="0.025" units="cm"/>
      <inkml:brushProperty name="height" value="0.025" units="cm"/>
    </inkml:brush>
  </inkml:definitions>
  <inkml:trace contextRef="#ctx0" brushRef="#br0">770 34 7303,'-39'8'668,"1"1"1,0 2-1,0 1 0,1 3 1,0 1-1,2 1 0,0 2 1,-50 35-1,46-24-482,1 1-1,2 2 1,1 1-1,1 2 1,2 2-1,-41 62 0,58-75-77,1 1-1,1 1 1,2 0-1,1 1 0,1 0 1,1 0-1,1 1 0,2 0 1,1 0-1,1 0 0,2 1 1,2 40-1,1-47-128,1 0-1,1 1 1,1-1-1,1 0 1,1-1 0,20 43-1,-19-50-19,0 0-1,2 0 1,-1-1 0,2 0-1,0-1 1,1 0-1,0-1 1,1 0-1,0-1 1,16 10 0,-11-10 121,1-2 1,0 0 0,1-1 0,-1-1 0,1-1-1,1-1 1,-1-1 0,1 0 0,-1-2 0,1 0 0,0-1-1,39-4 1,-11-2 288,0-3-1,-1-1 1,0-3-1,62-23 1,-49 11-112,-1-2 0,-1-3 0,-1-2 0,-2-3 0,-1-2 0,-2-3 0,-2-2 0,55-57-1,-75 65 4,-1-1-1,-2-2 0,-2-1 1,-1-1-1,26-54 0,-36 60-83,-2 0-1,-1-1 0,-2 0 0,-1-1 0,-2-1 0,-1 1 0,2-53 0,-7 74-102,-1-1 0,-1 1 1,0 0-1,-1-1 0,0 1 0,-1 0 0,-1 0 0,0 0 1,-1 0-1,-8-16 0,8 20-34,-1 0-1,0 0 1,-1 1-1,0 0 1,0 0 0,-1 1-1,0 0 1,0 0-1,0 0 1,-1 1-1,0 1 1,0-1 0,-17-6-1,3 4-255,-1 0 0,0 2 0,0 0 0,-1 2 0,0 1 0,1 0 0,-1 2 0,-47 4 0,19 3-1334,1 2 0,0 3 0,-57 19 0,-3 8-3963</inkml:trace>
</inkml:ink>
</file>

<file path=ppt/ink/ink7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8.223"/>
    </inkml:context>
    <inkml:brush xml:id="br0">
      <inkml:brushProperty name="width" value="0.025" units="cm"/>
      <inkml:brushProperty name="height" value="0.025" units="cm"/>
    </inkml:brush>
  </inkml:definitions>
  <inkml:trace contextRef="#ctx0" brushRef="#br0">9 18 8968,'5'-8'4773,"-5"1"-4549,0 5-352,-7 2-2530,1 0-3140</inkml:trace>
</inkml:ink>
</file>

<file path=ppt/ink/ink7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8.744"/>
    </inkml:context>
    <inkml:brush xml:id="br0">
      <inkml:brushProperty name="width" value="0.025" units="cm"/>
      <inkml:brushProperty name="height" value="0.025" units="cm"/>
    </inkml:brush>
  </inkml:definitions>
  <inkml:trace contextRef="#ctx0" brushRef="#br0">421 1 21941,'0'0'5002,"-2"5"-5120,-7 12 178,0 1-1,0-1 0,-2-1 1,-21 27-1,-63 61 170,68-75-194,-107 102 221,41-43-144,106-92-838,17-14-880,-1-2-1,0-1 1,-2-1 0,48-50-1,-34 26 96,-1-2-1,33-54 1,-47 60 1889,7-11 4342,-43 68-4248,1 0-1,1 0 1,0 0 0,1 1 0,1 1 0,0-1 0,1 1-1,-3 20 1,1 13-5,-1 75 1,3-22-4160,1-86 57,-1-10-1640</inkml:trace>
</inkml:ink>
</file>

<file path=ppt/ink/ink7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9.090"/>
    </inkml:context>
    <inkml:brush xml:id="br0">
      <inkml:brushProperty name="width" value="0.025" units="cm"/>
      <inkml:brushProperty name="height" value="0.025" units="cm"/>
    </inkml:brush>
  </inkml:definitions>
  <inkml:trace contextRef="#ctx0" brushRef="#br0">0 217 17713,'0'0'9160,"82"-11"-8807,-33 11-225,5 0-192,-1-3-1570,0-4-2594,-8-4-3459</inkml:trace>
  <inkml:trace contextRef="#ctx0" brushRef="#br0" timeOffset="1">548 1 18129,'0'0'7591,"-18"51"-6598,3-17-288,-1 5-353,1 3-288,1-1-32,0 1-480,2-5-1538,4-5-1505,-5-7-1090,1-9-2593</inkml:trace>
</inkml:ink>
</file>

<file path=ppt/ink/ink7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9.434"/>
    </inkml:context>
    <inkml:brush xml:id="br0">
      <inkml:brushProperty name="width" value="0.025" units="cm"/>
      <inkml:brushProperty name="height" value="0.025" units="cm"/>
    </inkml:brush>
  </inkml:definitions>
  <inkml:trace contextRef="#ctx0" brushRef="#br0">10 70 19891,'0'0'1852,"4"-9"401,-3 5-2102,1 0 0,0 1 1,0-1-1,0 1 0,0-1 0,1 1 0,-1 0 1,1 0-1,0 0 0,0 0 0,0 1 0,0-1 1,1 1-1,-1 0 0,0 0 0,1 0 0,0 0 0,-1 1 1,1-1-1,0 1 0,0 0 0,0 0 0,0 0 1,0 1-1,0-1 0,0 1 0,7 1 0,8-2-60,-1 1-1,0 1 1,0 0-1,0 1 1,0 2-1,0-1 1,21 9-1,-30-9-97,0 1 1,-1 0-1,1 0 0,-1 1 0,0 0 0,0 1 0,0 0 0,-1 0 0,0 0 1,0 1-1,0 0 0,-1 1 0,0-1 0,-1 1 0,8 13 0,-11-16 18,1 0-1,-1 0 0,0 0 0,-1 0 1,1 1-1,-1-1 0,0 1 1,0-1-1,-1 1 0,1-1 0,-1 1 1,0 0-1,-1-1 0,0 1 1,1-1-1,-2 1 0,-1 7 0,-1-5 102,0-1-1,0 1 0,0-1 0,-1 0 1,0 0-1,0 0 0,-1-1 0,0 0 0,0 0 1,-10 7-1,-5 2 146,-1-1 0,0-1 0,-1-2 0,0 0 0,-1-1 1,-38 10-1,57-18-273,-9 2-48,0 0 0,0 0 0,-1-2 0,1 0 0,-1 0-1,0-1 1,-15-1 0,29 0-14,1-1-1,-1 1 1,1 0 0,-1 0-1,1 0 1,0 0 0,-1 0-1,1-1 1,-1 1 0,1 0-1,-1 0 1,1-1 0,0 1-1,-1 0 1,1 0 0,0-1-1,-1 1 1,1-1 0,0 1-1,0 0 1,-1-1 0,1 1-1,0 0 1,0-1 0,0 1-1,-1-1 1,1 1 0,0-1-1,0 1 1,0-1 0,0 1-1,0-1 1,0 1 0,0 0-1,0-1 1,0 1 0,0-1-1,0 1 1,0-1 0,0 1-1,0-1 1,1 1 0,-1-1-1,0 1 1,0 0 0,0-1-1,1 1 1,-1-1 0,0 1-1,1 0 1,-1-1 0,0 1-1,1-1 1,17-20-4223,12-7-2313,7-7-3038</inkml:trace>
</inkml:ink>
</file>

<file path=ppt/ink/ink7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9.777"/>
    </inkml:context>
    <inkml:brush xml:id="br0">
      <inkml:brushProperty name="width" value="0.025" units="cm"/>
      <inkml:brushProperty name="height" value="0.025" units="cm"/>
    </inkml:brush>
  </inkml:definitions>
  <inkml:trace contextRef="#ctx0" brushRef="#br0">115 19 18674,'0'0'3763,"-6"8"-2583,-2 3-943,-51 73 2798,53-74-2723,0 0 0,0 1 0,1-1 0,1 1 0,0 1 0,-6 22 0,10-33-338,0-1 0,0 1 0,0 0 0,-1 0 0,1 0-1,0 0 1,0 0 0,1 0 0,-1 0 0,0 0 0,0 0 0,0 0 0,1 0 0,-1 0 0,0 0 0,1 0 0,-1 0 0,1 0 0,-1-1 0,1 1 0,-1 0-1,1 0 1,0 0 0,-1-1 0,1 1 0,0 0 0,0-1 0,-1 1 0,1-1 0,0 1 0,0-1 0,0 1 0,0-1 0,0 0 0,0 1 0,0-1-1,0 0 1,0 0 0,-1 0 0,1 0 0,0 1 0,0-1 0,0 0 0,0-1 0,0 1 0,0 0 0,0 0 0,0 0 0,0-1 0,1 1 0,4-2-274,0 1 0,0-1 0,0 0 1,0-1-1,0 1 0,10-7 1,9-11-1047,0-2 0,-2 0 0,0-2 0,33-43 0,-10 10 1531,-31 44 1115,-16 23 1545,-18 28-355,0-9-1568,-27 47 1761,43-69-2522,-1 0-1,1 1 1,0-1-1,1 1 1,0 0 0,0-1-1,1 1 1,-1 12-1,2-19-243,-1-1 0,1 1 0,0 0 0,0-1 0,0 1-1,0 0 1,0-1 0,0 1 0,0 0 0,0-1-1,0 1 1,0-1 0,1 1 0,-1 0 0,0-1 0,0 1-1,1-1 1,-1 1 0,0 0 0,0-1 0,1 1 0,-1-1-1,1 1 1,-1-1 0,1 1 0,-1-1 0,1 0-1,-1 1 1,1-1 0,-1 1 0,1-1 0,-1 0 0,1 0-1,-1 1 1,1-1 0,0 0 0,-1 0 0,1 0-1,-1 1 1,1-1 0,0 0 0,0 0 0,19 1-6147</inkml:trace>
</inkml:ink>
</file>

<file path=ppt/ink/ink7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2.790"/>
    </inkml:context>
    <inkml:brush xml:id="br0">
      <inkml:brushProperty name="width" value="0.025" units="cm"/>
      <inkml:brushProperty name="height" value="0.025" units="cm"/>
    </inkml:brush>
  </inkml:definitions>
  <inkml:trace contextRef="#ctx0" brushRef="#br0">0 68 7111,'0'0'16015,"63"32"-14061,-11-24-321,20 1-768,16-8-449,13-1-223,8 0-97,4-14-320,-9-4-1666,-8-5-1409,-14-6-513,-14-4-1793</inkml:trace>
</inkml:ink>
</file>

<file path=ppt/ink/ink7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3.132"/>
    </inkml:context>
    <inkml:brush xml:id="br0">
      <inkml:brushProperty name="width" value="0.025" units="cm"/>
      <inkml:brushProperty name="height" value="0.025" units="cm"/>
    </inkml:brush>
  </inkml:definitions>
  <inkml:trace contextRef="#ctx0" brushRef="#br0">171 1 20275,'0'0'4426,"-7"9"-3391,3-4-785,2-3-159,0 0 0,0 0-1,0 0 1,1 0 0,-1 1 0,1-1 0,0 1-1,-1-1 1,1 1 0,0-1 0,0 1 0,1 0-1,-1-1 1,0 1 0,1 0 0,0 0 0,0 0-1,-1-1 1,2 1 0,-1 0 0,0 0 0,1-1-1,-1 1 1,2 5 0,34 55 1391,-29-53-1433,0 1 0,0 0-1,-1 1 1,-1-1 0,0 1 0,0 0 0,-2 0-1,1 1 1,1 15 0,-4-12-118,-1-1 0,-1 1 1,-1 0-1,0-1 0,-1 1 0,-1-1 1,0 0-1,-1 0 0,-1 0 0,0-1 1,-1 0-1,-10 15 0,1-2-1306,-33 38-1,-25 16-4898,37-45-1701</inkml:trace>
</inkml:ink>
</file>

<file path=ppt/ink/ink7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0.882"/>
    </inkml:context>
    <inkml:brush xml:id="br0">
      <inkml:brushProperty name="width" value="0.025" units="cm"/>
      <inkml:brushProperty name="height" value="0.025" units="cm"/>
    </inkml:brush>
  </inkml:definitions>
  <inkml:trace contextRef="#ctx0" brushRef="#br0">26 1 16432,'0'0'8888,"-4"11"-8157,-1 5-564,0-1-1,2 1 0,0 0 0,0 0 1,1 0-1,1 22 0,1-37-158,0 0-1,0 0 1,0 0 0,1 0-1,-1 0 1,0 0-1,0-1 1,1 1 0,-1 0-1,0 0 1,1 0 0,-1 0-1,1 0 1,-1 0 0,1 0-1,0-1 1,-1 1-1,1 0 1,0-1 0,0 1-1,-1 0 1,1-1 0,0 1-1,0-1 1,0 1-1,0-1 1,1 1 0,1 0 16,0-1 0,-1 0 1,1 1-1,0-1 0,-1 0 0,1-1 1,0 1-1,-1 0 0,1-1 1,3-1-1,3 0 45,0-2 1,0 1-1,0-2 0,16-9 1,77-78 196,-102 91-266,0 1 0,1 0 0,-1 0 0,1 0-1,-1-1 1,0 1 0,1 0 0,-1 0-1,1 0 1,-1 0 0,1 0 0,-1 0 0,1 0-1,-1 0 1,0 0 0,1 0 0,-1 0-1,1 0 1,-1 0 0,1 0 0,-1 0 0,0 0-1,1 1 1,-1-1 0,1 0 0,-1 0-1,0 0 1,1 1 0,-1-1 0,1 0-1,-1 1 1,0-1 0,0 0 0,1 0 0,-1 1-1,0-1 1,1 1 0,-1-1 0,0 0-1,0 1 1,0-1 0,1 1 0,-1-1 0,0 0-1,0 1 1,0-1 0,0 1 0,0-1-1,0 1 1,0-1 0,0 1 0,0-1 0,0 0-1,0 1 1,0-1 0,0 1 0,0 36 382,0-29-276,0 84 630,1-91-715,-1 0-1,1 0 1,-1-1 0,0 1-1,1 0 1,0 0-1,-1-1 1,1 1-1,-1-1 1,1 1 0,0 0-1,0-1 1,-1 1-1,1-1 1,0 1 0,0-1-1,0 0 1,-1 1-1,1-1 1,0 0-1,0 0 1,0 0 0,0 1-1,0-1 1,-1 0-1,1 0 1,0 0 0,0 0-1,0 0 1,0-1-1,0 1 1,0 0-1,0 0 1,-1-1 0,1 1-1,0 0 1,1-1-1,35-13 325,23-27-300,-38 25-602,43-23 0,-59 36-88,1 0 0,-1 0 0,1 1 0,0 0 0,0 0 0,12-1 0,-17 4 370,-1-1 0,1 0 0,-1 1 0,0 0 0,1-1 0,-1 1 0,0 0 0,0 0 1,0 0-1,1 0 0,-1 0 0,0 0 0,0 0 0,0 0 0,0 0 0,-1 0 0,1 1 0,0-1 1,0 0-1,-1 1 0,1-1 0,-1 0 0,1 1 0,-1-1 0,0 1 0,1-1 0,-1 1 0,0-1 0,0 3 1,0-2-366,1 1 1,-1-1 0,1 1-1,0-1 1,0 0 0,-1 0-1,2 1 1,-1-1 0,0 0-1,0 0 1,4 3 0,5 1-4566</inkml:trace>
</inkml:ink>
</file>

<file path=ppt/ink/ink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7.712"/>
    </inkml:context>
    <inkml:brush xml:id="br0">
      <inkml:brushProperty name="width" value="0.025" units="cm"/>
      <inkml:brushProperty name="height" value="0.025" units="cm"/>
    </inkml:brush>
  </inkml:definitions>
  <inkml:trace contextRef="#ctx0" brushRef="#br0">15 100 13741,'-2'-9'2712,"-4"-24"304,2 19 392,2 26 1859,1 13-4838,2-1 0,1 0 0,1 1 0,2-1 0,0-1 0,1 1 0,18 43 1,-24-65-422,1-1 1,-1 0 0,1 0-1,-1 0 1,1 0 0,-1 0 0,1 0-1,0 0 1,0 0 0,-1 0 0,1 0-1,0 0 1,0 0 0,0-1 0,0 1-1,0 0 1,0-1 0,0 1-1,0-1 1,0 1 0,0-1 0,1 1-1,-1-1 1,0 0 0,0 1 0,2-1-1,-1 0 14,0-1 0,0 0 0,0 1 1,-1-1-1,1 0 0,0 0 0,-1 0 0,1 0 0,-1 0 0,1-1 0,-1 1 0,1 0 0,-1-1 0,0 1 0,2-3 0,6-10 122,0 0-1,-1-1 0,7-18 1,-10 22-116,65-145-28,-70 156 0,0-1 0,0 1 0,0 0 0,0-1 0,0 1 0,0-1 0,0 1 0,1 0 0,-1-1 0,0 1 0,0 0 0,0-1 0,0 1 0,1-1 0,-1 1 0,0 0 0,0 0 0,1-1 0,-1 1 0,0 0 0,1-1 0,-1 1 0,0 0 0,1 0 0,-1 0 0,0-1 0,1 1 0,-1 0 0,0 0 0,1 0 0,-1 0 0,1 0 0,-1 0 0,0 0 0,2 0 0,4 15 0,1 40 0,-5-41 0,0 16 0,-2-22 0,1 1 0,-1 0 0,2-1 0,-1 1 0,1-1 0,0 0 0,6 13 0,-8-20 0,0 0 0,1-1 0,-1 1 0,1-1 0,-1 1 0,1-1 0,-1 1 0,1-1 0,-1 1 0,1-1 0,0 0 0,-1 1 0,1-1 0,-1 0 0,1 1 0,0-1 0,-1 0 0,1 0 0,0 1 0,0-1 0,-1 0 0,1 0 0,0 0 0,-1 0 0,1 0 0,0 0 0,0 0 0,-1 0 0,1-1 0,0 1 0,-1 0 0,1 0 0,0-1 0,-1 1 0,1 0 0,0-1 0,-1 1 0,1 0 0,-1-1 0,1 1 0,-1-1 0,1 1 0,-1-1 0,1 1 0,-1-1 0,1 1 0,0-2 0,23-31 0,-23 31 0,40-77 0,-31 57 0,0 2 0,1-1 0,27-36 0,-30 55 0,-5 13 0,-2 20 0,-1-27 0,-2 47 0,1-27 0,1 0 0,3 37 0,-2-61-14,-1 1 0,0-1 1,0 0-1,0 0 0,1 0 0,-1 1 0,0-1 0,0 0 1,1 0-1,-1 0 0,0 0 0,0 0 0,1 1 0,-1-1 1,0 0-1,0 0 0,1 0 0,-1 0 0,0 0 0,1 0 1,-1 0-1,0 0 0,0 0 0,1 0 0,-1 0 1,0 0-1,1 0 0,-1 0 0,0 0 0,0-1 0,1 1 1,-1 0-1,0 0 0,0 0 0,1 0 0,-1 0 0,0-1 1,0 1-1,0 0 0,1 0 0,-1 0 0,0-1 0,0 1 1,0 0-1,0 0 0,1-1 0,-1 1 0,0 0 1,0-1-1,12-12-1494,67-113-13306,-60 91 9021</inkml:trace>
</inkml:ink>
</file>

<file path=ppt/ink/ink7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1.243"/>
    </inkml:context>
    <inkml:brush xml:id="br0">
      <inkml:brushProperty name="width" value="0.025" units="cm"/>
      <inkml:brushProperty name="height" value="0.025" units="cm"/>
    </inkml:brush>
  </inkml:definitions>
  <inkml:trace contextRef="#ctx0" brushRef="#br0">84 238 7495,'0'0'3758,"9"-9"177,29-29-519,-37 37-3160,0 1-1,0-1 1,-1 0-1,1 0 1,0 0 0,0 0-1,0 0 1,-1 0-1,1 0 1,0 0-1,-1 0 1,1 0-1,-1 0 1,0 0 0,1 0-1,-1-1 1,0 1-1,1-1 1,-15 6 3456,1 8-3422,0 0-1,0 0 0,1 1 0,1 0 1,0 1-1,1 1 0,1 0 0,0 0 1,0 0-1,-7 23 0,16-37-286,-1-1 0,1 1 0,0 0 0,-1 0 0,1 0 0,0 0 0,0 0 0,0-1 0,0 1 0,0 0 0,0 0 0,0 0 0,0 0 0,0 0 0,0 0 0,0 0 0,1-1 0,-1 1 0,0 0 0,1 0 0,-1 0 0,0 0 0,1-1 0,-1 1 0,1 0 0,-1 0 0,1-1 0,0 1 0,-1-1 0,1 1 0,1 1 0,0-2 6,0 1-1,0-1 1,0 1-1,1-1 1,-1 0-1,0 0 1,0 0-1,0 0 1,0 0-1,0-1 1,1 1-1,3-2 1,6-2 33,0 0-1,-1-1 1,20-11 0,-5 1-116,-2-2 0,0-1 0,-1-1 0,0 0 0,-2-2 0,0-1 0,-2 0 0,0-2 0,-2 0 1,0-1-1,-2-1 0,20-42 0,-29 44 107,-7 23-31,1 1-1,0 0 1,0 0-1,0 0 1,0 0-1,0 0 1,-1 0-1,1 0 1,0 0-1,0 0 1,0 0-1,-1-1 1,1 1-1,0 0 1,0 0-1,0 0 1,0 0 0,-1 0-1,1 0 1,0 0-1,0 0 1,0 0-1,-1 1 1,1-1-1,0 0 1,0 0-1,0 0 1,0 0-1,-1 0 1,1 0-1,0 0 1,0 0-1,0 0 1,0 1-1,-1-1 1,1 0-1,0 0 1,0 0-1,0 0 1,0 0-1,0 1 1,0-1-1,0 0 1,0 0-1,-1 0 1,1 0 0,0 1-1,0-1 1,0 0-1,0 0 1,-27 40 148,16-21 48,0 0-1,2 1 1,0-1-1,2 2 1,0-1 0,1 1-1,1 0 1,-4 42-1,9-60-213,0 0-1,1 0 1,-1 0-1,1 0 1,-1 0-1,1-1 1,0 1-1,0 0 1,0-1-1,1 1 1,-1 0-1,0-1 1,1 1-1,0-1 1,0 0-1,0 0 1,0 1-1,0-1 1,0-1-1,0 1 1,0 0-1,1 0 1,-1-1-1,1 1 1,-1-1-1,1 0 1,0 0-1,4 1 0,39 5-3054,-1-14-4883,-17-8-3187</inkml:trace>
</inkml:ink>
</file>

<file path=ppt/ink/ink7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1.810"/>
    </inkml:context>
    <inkml:brush xml:id="br0">
      <inkml:brushProperty name="width" value="0.025" units="cm"/>
      <inkml:brushProperty name="height" value="0.025" units="cm"/>
    </inkml:brush>
  </inkml:definitions>
  <inkml:trace contextRef="#ctx0" brushRef="#br0">286 0 20083,'0'0'11365,"-4"11"-10986,-6 13-219,-1 0 1,-1-1-1,-2-1 0,-30 40 0,-82 83 9,75-89-236,37-39-799,21-19-2347,27-25-1874,-1-7-124,5-8-1515</inkml:trace>
</inkml:ink>
</file>

<file path=ppt/ink/ink7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2.154"/>
    </inkml:context>
    <inkml:brush xml:id="br0">
      <inkml:brushProperty name="width" value="0.025" units="cm"/>
      <inkml:brushProperty name="height" value="0.025" units="cm"/>
    </inkml:brush>
  </inkml:definitions>
  <inkml:trace contextRef="#ctx0" brushRef="#br0">221 1 19186,'0'0'4308,"-8"14"-2898,-6 16-465,1 0 1,1 1 0,2 0 0,1 1-1,-5 33 1,11-39-561,2-1 0,2 40-1,0-56-441,0 0 0,0-1-1,1 1 1,1 0 0,-1 0-1,1-1 1,1 0 0,-1 1-1,2-1 1,7 11-1,-5-12-1918,-7-7 1721,1 0 1,-1 0-1,0 0 1,0 0-1,1 0 0,-1 0 1,0 0-1,0-1 0,1 1 1,-1 0-1,0 0 1,0 0-1,1 0 0,-1 0 1,0-1-1,0 1 0,1 0 1,-1 0-1,0 0 0,0 0 1,0-1-1,0 1 1,1 0-1,-1 0 0,0-1 1,0 1-1,0 0 0,0 0 1,0-1-1,0 1 1,0 0-1,0 0 0,0-1 1,0 1-1,0 0 0,0-1 1,0 1-1,0 0 1,0 0-1,0-1 0,0 1 1,0 0-1,0 0 0,0-1 1,0 1-1,0-1 1,0-18-10050</inkml:trace>
  <inkml:trace contextRef="#ctx0" brushRef="#br0" timeOffset="1">0 223 14061,'0'0'13869,"78"26"-13740,-31-19-418,1-6-2561,-1-1-2403,-6 0-5189</inkml:trace>
</inkml:ink>
</file>

<file path=ppt/ink/ink7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2.501"/>
    </inkml:context>
    <inkml:brush xml:id="br0">
      <inkml:brushProperty name="width" value="0.025" units="cm"/>
      <inkml:brushProperty name="height" value="0.025" units="cm"/>
    </inkml:brush>
  </inkml:definitions>
  <inkml:trace contextRef="#ctx0" brushRef="#br0">274 1 20115,'0'0'2077,"-11"1"-241,0 1-1431,1 0 0,-1 0-1,1 1 1,0 1 0,0 0 0,1 0-1,-1 1 1,1 0 0,0 0 0,-11 9-1,6-3 229,0 1 0,1 1 0,-14 16 0,23-24-508,0 0 1,1-1-1,0 2 0,0-1 1,0 0-1,0 1 0,1-1 1,0 1-1,0 0 1,0 0-1,1 0 0,0 0 1,-1 8-1,3-12-130,-1-1 0,1 1 0,-1-1 0,1 1-1,0-1 1,-1 1 0,1-1 0,0 0 0,0 1 0,0-1 0,0 0 0,0 0-1,0 0 1,0 0 0,1 0 0,-1 0 0,0 0 0,1 0 0,-1 0 0,1-1-1,-1 1 1,0 0 0,1-1 0,0 1 0,-1-1 0,1 0 0,2 1 0,54 7-318,-45-6 202,8 0-96,-7-1 1,1 0-1,-1 1 0,0 1 0,0 0 0,0 1 1,0 0-1,0 1 0,17 10 0,-30-15 235,0 1-1,0 0 0,0 0 0,1 0 0,-1-1 1,-1 1-1,1 0 0,0 0 0,0 0 1,0 0-1,0 0 0,-1 1 0,1-1 0,-1 0 1,1 0-1,-1 0 0,1 1 0,-1-1 1,1 0-1,-1 1 0,0-1 0,0 0 0,0 0 1,0 3-1,-1-2 34,1 0 0,-1 1 0,0-1-1,0 0 1,0 0 0,0 0 0,-1 0 0,1 0 0,0 0 0,-1-1 0,1 1 0,-1 0 0,-2 1-1,-7 6 229,-1-1 0,0-1-1,-21 11 1,27-14-257,-18 9 38,0-2 0,0 0 1,-1-1-1,-1-1 0,1-2 0,-31 6 1,56-13-67,-20-1-1046,12-7-3079,7-12-5361</inkml:trace>
</inkml:ink>
</file>

<file path=ppt/ink/ink7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5.665"/>
    </inkml:context>
    <inkml:brush xml:id="br0">
      <inkml:brushProperty name="width" value="0.025" units="cm"/>
      <inkml:brushProperty name="height" value="0.025" units="cm"/>
    </inkml:brush>
  </inkml:definitions>
  <inkml:trace contextRef="#ctx0" brushRef="#br0">17 145 19923,'0'0'7212,"0"12"-7111,-7 57 59,3-36-132,1-1 0,1 1 1,4 46-1,-2-78-26,0 0 1,0 0-1,0 0 1,1 0-1,-1 0 0,0 0 1,1 0-1,-1 0 1,0 0-1,1 0 1,-1 0-1,1 0 1,0 0-1,-1-1 1,1 1-1,-1 0 0,1 0 1,0-1-1,0 1 1,0 0-1,-1-1 1,1 1-1,0-1 1,0 1-1,0-1 1,0 0-1,1 1 1,0-1 8,0 1 1,1-1 0,-1 0 0,0 0 0,1-1 0,-1 1 0,0 0 0,1-1-1,-1 0 1,0 1 0,3-2 0,4-3 37,0 1-1,0-1 1,-1 0-1,13-11 0,-8 4 3,0-1-1,-2 0 0,1 0 1,-2-2-1,0 1 0,9-18 1,-19 32-50,0 0 0,0 1-1,0-1 1,0 0 0,0 0 0,0 0 0,0 0 0,1 0 0,-1 0-1,0 1 1,0-1 0,0 0 0,0 0 0,0 0 0,1 0 0,-1 0 0,0 0-1,0 0 1,0 0 0,0 0 0,0 0 0,1 0 0,-1 0 0,0 0 0,0 0-1,0 0 1,0 0 0,1 0 0,-1 0 0,0 0 0,0 0 0,0 0-1,0 0 1,0 0 0,1 0 0,-1 0 0,0 0 0,0 0 0,0 0 0,0-1-1,0 1 1,0 0 0,1 0 0,-1 0 0,0 0 0,0 0 0,0 0 0,0 0-1,0-1 1,0 1 0,0 0 0,0 0 0,0 0 0,1 0 0,-1 0-1,0-1 1,0 1 0,0 0 0,0 0 0,0 0 0,0 23 74,-5 29 21,5-50-82,-1-1 0,1 1 0,-1 0 0,1 0 1,0-1-1,0 1 0,0 0 0,0 0 0,0-1 0,0 1 0,0 0 0,1 0 1,-1 0-1,0-1 0,1 1 0,0 0 0,-1-1 0,1 1 0,0-1 0,0 1 0,0-1 1,0 1-1,0-1 0,0 1 0,3 1 0,-2-2 18,1-1-1,0 1 1,0-1-1,-1 0 1,1 0-1,0 0 1,-1-1-1,1 1 1,0 0-1,-1-1 1,1 0-1,0 0 1,-1 1-1,1-2 1,-1 1-1,1 0 1,3-3-1,20-12 79,-1-1-1,-1-1 1,-1-1 0,32-33-1,-14 14-64,-41 38-46,0 0-1,0 0 1,0 1 0,0-1 0,0 0 0,0 0-1,0 0 1,0 0 0,0 0 0,0 1 0,0-1-1,0 0 1,0 0 0,0 0 0,1 0 0,-1 0 0,0 0-1,0 0 1,0 1 0,0-1 0,0 0 0,0 0-1,0 0 1,1 0 0,-1 0 0,0 0 0,0 0-1,0 0 1,0 0 0,0 0 0,1 0 0,-1 0-1,0 0 1,0 0 0,0 0 0,0 0 0,0 0 0,1 0-1,-1 0 1,0 0 0,0 0 0,0 0 0,0 0-1,0 0 1,1 0 0,-1 0 0,0 0 0,0 0-1,0 0 1,0 0 0,0 0 0,0 0 0,1-1-1,-1 1 1,0 0 0,0 0 0,0 0 0,-7 23-150,-15 28-62,13-34 233,5-12-10,1 1-1,0 0 1,0 1 0,0-1-1,1 0 1,0 1 0,0-1-1,-1 13 1,3-18-4,1 0 0,0-1 0,-1 0 0,1 1 0,0-1 0,0 1 0,-1-1 0,1 0 0,0 1 0,0-1 0,-1 0 0,1 0 0,0 0 0,0 0 0,0 0 0,0 0 0,-1 0 0,1 0 0,0 0 0,0 0 0,0 0 0,-1 0 0,1 0 0,0-1 0,0 1 0,0 0 1,-1-1-1,1 1 0,1-1 0,26-9 80,1-6-109,0-1-1,28-22 1,35-21-516,-85 61 124,-7 10 232,-7 13 131,7-23 51,-17 39 47,13-33-31,0 0 1,1 1-1,0 0 0,0-1 0,1 1 0,0 0 0,0 0 0,1 0 1,-1 10-1,2-17-9,0-1-1,0 1 1,0-1 0,0 1 0,0 0-1,0-1 1,1 1 0,-1-1 0,0 1 0,0 0-1,1-1 1,-1 1 0,0-1 0,1 1 0,-1-1-1,0 1 1,1-1 0,-1 0 0,1 1-1,-1-1 1,1 1 0,-1-1 0,1 0 0,-1 0-1,1 1 1,-1-1 0,1 0 0,0 0 0,-1 1-1,1-1 1,24-2 131,21-17 27,-17 0-212,0-2 0,-2 0 0,-1-3 0,0 0 0,-2-1 0,0-1 0,-2-2 0,-2 0 0,0-1 0,-2-1 0,-1-1 0,25-64 0,-57 113-436,-9 21 567,4 0 117,-23 71 0,38-92-90,0 1 0,1-1 0,1 1 0,0-1 0,2 1-1,1 31 1,1-44-96,0-1 0,0 1 0,0-1 0,1 0 0,0 1 0,0-1 0,1 0 0,-1 0 0,1 0 0,0-1 0,0 1 0,1-1 0,-1 1 0,1-1 0,0 0 0,0-1 0,1 1 0,-1-1 0,1 1 0,5 2 0,-10-8-56,0 0 0,1 0 0,-1 1 0,0-1 0,0 0 0,-1 0 0,1 1 0,0-1 0,0 0 0,-1 1-1,1-1 1,-1 0 0,0 1 0,1-1 0,-2-1 0,-20-32-1398,-1 1-1,-2 2 0,-33-34 0,-9-13 3612,67 79-2128,0 0 1,-1 0 0,1 0 0,0 0 0,0-1 0,0 1 0,0 0-1,0 0 1,0 0 0,0-1 0,0 1 0,0 0 0,-1 0-1,1 0 1,0-1 0,0 1 0,0 0 0,0 0 0,0 0 0,0-1-1,0 1 1,1 0 0,-1 0 0,0 0 0,0-1 0,0 1 0,0 0-1,0 0 1,0 0 0,0-1 0,0 1 0,0 0 0,0 0-1,1 0 1,-1 0 0,0 0 0,0-1 0,0 1 0,0 0 0,1 0-1,-1 0 1,0 0 0,0 0 0,0 0 0,0 0 0,1 0 0,-1-1-1,0 1 1,0 0 0,0 0 0,1 0 0,-1 0 0,0 0-1,0 0 1,0 0 0,1 0 0,-1 0 0,23-1 401,27 7-561,73 22 947,-40-8-3494,-27-9-6518</inkml:trace>
</inkml:ink>
</file>

<file path=ppt/ink/ink7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6.015"/>
    </inkml:context>
    <inkml:brush xml:id="br0">
      <inkml:brushProperty name="width" value="0.025" units="cm"/>
      <inkml:brushProperty name="height" value="0.025" units="cm"/>
    </inkml:brush>
  </inkml:definitions>
  <inkml:trace contextRef="#ctx0" brushRef="#br0">1 1 21012,'0'0'4452,"67"0"-12748</inkml:trace>
</inkml:ink>
</file>

<file path=ppt/ink/ink7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6.638"/>
    </inkml:context>
    <inkml:brush xml:id="br0">
      <inkml:brushProperty name="width" value="0.025" units="cm"/>
      <inkml:brushProperty name="height" value="0.025" units="cm"/>
    </inkml:brush>
  </inkml:definitions>
  <inkml:trace contextRef="#ctx0" brushRef="#br0">0 0 3619,'0'0'15871,"1"9"-14301,6 25 728,1-1 0,1-1 0,16 37 1,-24-67-2263,1 1 0,-1-1 1,1 0-1,0 0 1,0 0-1,0-1 0,0 1 1,0 0-1,0-1 1,0 1-1,1-1 0,-1 0 1,0 1-1,1-1 1,-1 0-1,1-1 0,0 1 1,-1 0-1,1-1 1,0 1-1,-1-1 0,1 0 1,0 0-1,-1 0 1,1 0-1,0-1 0,4 0 1,3 0-180,0-1 0,0-1-1,0 1 1,0-1 0,17-9 0,-17 8-1049,-1-2 1,0 1-1,-1-1 0,1-1 1,13-13-1,-16 14-940,-1 0 0,0 0 1,-1-1-1,8-13 0,1-7-8454</inkml:trace>
</inkml:ink>
</file>

<file path=ppt/ink/ink7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6.964"/>
    </inkml:context>
    <inkml:brush xml:id="br0">
      <inkml:brushProperty name="width" value="0.025" units="cm"/>
      <inkml:brushProperty name="height" value="0.025" units="cm"/>
    </inkml:brush>
  </inkml:definitions>
  <inkml:trace contextRef="#ctx0" brushRef="#br0">214 1 3748,'0'0'10100,"-2"8"-6609,-7 21 194,-23 54 0,-24 31 265,36-78-3727,1 2 1,2 0 0,1 1 0,2 0 0,-15 73 0,30-87-1247,8-16-3375,-7-10 3888,-1 1 0,1-1 0,0 1 1,-1-1-1,1 0 0,0 0 0,-1 1 0,1-1 0,-1 0 1,1 0-1,-1-1 0,0 1 0,1 0 0,-1 0 0,0-1 1,0 1-1,0 0 0,0-1 0,0 1 0,1-3 0,16-25-9520</inkml:trace>
</inkml:ink>
</file>

<file path=ppt/ink/ink7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7.322"/>
    </inkml:context>
    <inkml:brush xml:id="br0">
      <inkml:brushProperty name="width" value="0.025" units="cm"/>
      <inkml:brushProperty name="height" value="0.025" units="cm"/>
    </inkml:brush>
  </inkml:definitions>
  <inkml:trace contextRef="#ctx0" brushRef="#br0">35 29 16239,'0'0'8851,"-2"10"-7938,-7 25-150,2-14-320,2 1 1,0 0-1,-2 31 0,7-53-444,1 1 0,-1-1-1,0 1 1,1-1 0,-1 0 0,0 1-1,1-1 1,-1 0 0,1 0 0,-1 1-1,0-1 1,1 0 0,-1 0 0,1 0 0,-1 1-1,1-1 1,-1 0 0,0 0 0,1 0-1,-1 0 1,1 0 0,-1 0 0,1 0 0,-1 0-1,1 0 1,-1 0 0,1 0 0,-1 0-1,1-1 1,-1 1 0,0 0 0,1 0-1,-1 0 1,1-1 0,-1 1 0,0 0 0,1-1-1,20-7-277,0-8-356,-1-1-1,-1-1 0,0-1 0,-1 0 1,27-39-1,-23 29 783,-10 20 1416,-18 28-1018,-18 33-347,4-19-34,13-23-12,0 1 0,0 1 0,1-1 0,1 1 0,0 0 0,1 0 0,0 0 0,-3 17 0,7-28-220,0-1-1,0 1 0,-1-1 1,1 0-1,0 1 1,0-1-1,0 1 0,0-1 1,0 1-1,0-1 0,0 1 1,0-1-1,1 0 1,-1 1-1,0-1 0,0 1 1,0-1-1,0 1 1,1-1-1,-1 0 0,0 1 1,0-1-1,1 0 1,-1 1-1,0-1 0,0 0 1,1 1-1,-1-1 0,0 0 1,1 1-1,-1-1 1,1 0-1,-1 0 0,0 0 1,1 1-1,-1-1 1,1 0-1,-1 0 0,1 0 1,-1 0-1,0 0 1,1 0-1,-1 0 0,1 0 1,-1 0-1,1 0 0,-1 0 1,1 0-1,-1 0 1,0 0-1,1 0 0,-1 0 1,1-1-1,0 1-171,18-1-5237</inkml:trace>
</inkml:ink>
</file>

<file path=ppt/ink/ink7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8.696"/>
    </inkml:context>
    <inkml:brush xml:id="br0">
      <inkml:brushProperty name="width" value="0.025" units="cm"/>
      <inkml:brushProperty name="height" value="0.025" units="cm"/>
    </inkml:brush>
  </inkml:definitions>
  <inkml:trace contextRef="#ctx0" brushRef="#br0">26 1 14446,'-11'37'7267,"7"-20"-6930,0 1 0,1 0 1,0 29-1,3-46-321,0 0 0,0 0 1,0 1-1,0-1 1,0 0-1,0 0 0,0 0 1,1 1-1,-1-1 0,1 0 1,-1 0-1,1 0 0,-1 0 1,1 0-1,0 0 0,-1 0 1,1 0-1,0 0 0,0 0 1,0 0-1,0 0 0,-1-1 1,1 1-1,0 0 0,1-1 1,-1 1-1,2 0 0,0 0 15,1 0-1,-1 0 0,1-1 1,-1 1-1,1-1 0,-1 0 1,1 0-1,0 0 0,5-2 0,3 0 15,-1-1-1,1 0 0,-1-1 0,0 0 0,13-7 0,85-65 191,-109 76-222,1 0 0,-1 0 1,0 0-1,0 1 1,1-1-1,-1 0 0,0 0 1,0 0-1,0 1 1,0-1-1,1 0 0,-1 0 1,0 1-1,0-1 1,0 0-1,0 1 0,0-1 1,0 0-1,0 0 0,0 1 1,1-1-1,-1 0 1,0 1-1,0-1 0,-1 0 1,1 1-1,0-1 1,0 0-1,0 0 0,0 1 1,0-1-1,0 0 1,0 1-1,0-1 0,0 0 1,-1 0-1,1 1 1,0-1-1,0 0 0,0 0 1,-1 0-1,1 1 0,0-1 1,0 0-1,0 0 1,-1 1-1,-7 16 479,1-5-94,3-6-251,0 0-1,1 0 1,0 0-1,0 1 1,0-1-1,1 1 0,-1 0 1,2 0-1,-3 11 1,5-17-104,-1 0-1,1-1 1,-1 0 0,1 1 0,-1-1-1,1 1 1,-1-1 0,1 0-1,0 1 1,-1-1 0,1 0 0,-1 0-1,1 1 1,0-1 0,-1 0 0,1 0-1,0 0 1,-1 0 0,1 0 0,0 0-1,-1 0 1,1 0 0,0 0 0,0 0-1,-1 0 1,1 0 0,-1-1-1,1 1 1,0 0 0,0-1 0,25-6 554,-3-4-254,38-24 0,-47 25-330,0 1 0,1 1 1,1 0-1,-1 1 0,1 1 1,29-8-1,-45 14-12,1 0 0,0 0 1,-1 0-1,1 0 0,0 0 0,-1 0 0,1 0 1,0 0-1,0 0 0,-1 0 0,1 1 0,0-1 1,-1 0-1,1 0 0,-1 1 0,1-1 0,0 0 1,-1 1-1,1-1 0,-1 1 0,1-1 0,-1 1 0,1-1 1,-1 1-1,1-1 0,-1 1 0,0-1 0,1 1 1,-1 0-1,0-1 0,1 1 0,-1 0 0,0-1 1,0 2-1,3 34 346,-17 35-37,14-71-329,-1 1-1,1 0 0,0-1 0,-1 1 0,1 0 0,0-1 0,0 1 0,-1 0 1,1-1-1,0 1 0,0 0 0,0-1 0,0 1 0,0 0 0,0-1 0,0 1 1,0 0-1,0-1 0,0 1 0,1 0 0,-1-1 0,0 1 0,0 0 0,1-1 1,-1 1-1,0 0 0,1-1 0,-1 1 0,0-1 0,1 1 0,-1-1 1,1 1-1,-1-1 0,1 1 0,-1-1 0,1 0 0,0 1 0,-1-1 0,1 0 1,-1 1-1,1-1 0,0 0 0,-1 0 0,1 1 0,0-1 0,-1 0 0,1 0 1,0 0-1,0 0 0,-1 0 0,1 0 0,0 0 0,-1 0 0,2 0 1,44-13-5795,-36 9 3368,27-9-5423</inkml:trace>
</inkml:ink>
</file>

<file path=ppt/ink/ink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8.614"/>
    </inkml:context>
    <inkml:brush xml:id="br0">
      <inkml:brushProperty name="width" value="0.025" units="cm"/>
      <inkml:brushProperty name="height" value="0.025" units="cm"/>
    </inkml:brush>
  </inkml:definitions>
  <inkml:trace contextRef="#ctx0" brushRef="#br0">67 700 9289,'0'0'10730,"-9"11"-9497,-30 39-368,37-47-748,0-1-1,0 1 1,0 0-1,0 0 1,1 1 0,-1-1-1,1 0 1,0 0 0,0 1-1,0-1 1,0 1 0,1-1-1,0 1 1,-1-1 0,1 1-1,0-1 1,1 1 0,-1-1-1,2 6 1,0-8-89,0 0 0,0 0 0,0 0 1,1 0-1,-1-1 0,0 1 0,1-1 1,-1 1-1,0-1 0,1 0 0,-1 0 0,0 0 1,1 0-1,-1-1 0,1 1 0,3-2 1,-4 2 3,22-4 108,1-1 0,23-10 1,-29 9-168,0 1 1,0 0-1,0 1 1,38-2 0,-58 6 48,1 0 1,-1 0 0,0 0 0,1 0-1,-1 1 1,1-1 0,-1 0 0,1 0-1,-1 1 1,1-1 0,-1 0 0,1 1 0,-1-1-1,1 0 1,-1 1 0,1-1 0,-1 1-1,1-1 1,0 1 0,-1-1 0,1 1-1,0-1 1,0 1 0,-1-1 0,1 1-1,0-1 1,0 1 0,0-1 0,-1 1 0,1 0-1,0-1 1,0 1 0,0-1 0,0 1-1,0 0 1,0-1 0,0 1 0,1-1-1,-1 1 1,0 0 0,0-1 0,0 1 0,0-1-1,1 1 1,-1-1 0,0 1 0,1-1-1,-1 1 1,0-1 0,1 1 0,-1-1-1,1 1 1,-1-1 0,1 0 0,-1 1 0,1-1-1,-1 0 1,1 1 0,-1-1 0,1 0-1,-1 0 1,1 0 0,-1 1 0,1-1-1,0 0 1,-1 0 0,2 0 0,-6 0 49,0 0 1,1 0 0,-1 0 0,1 0-1,-1-1 1,1 1 0,-1-1 0,1 0-1,-1 0 1,1-1 0,-1 1-1,1-1 1,0 1 0,0-1 0,0 0-1,0 0 1,0 0 0,0-1 0,1 1-1,-5-5 1,-4-6-81,1 0 0,0-1-1,-8-16 1,13 23 40,4 6-55,0 0-1,0 0 1,1 0-1,-1 0 0,0 0 1,1 0-1,-1 0 1,0 0-1,1 0 0,-1 0 1,1 0-1,0-1 1,-1 1-1,1 0 0,0 0 1,0 0-1,0-1 1,0 1-1,0 0 1,0 0-1,0-1 0,0 1 1,0 0-1,0 0 1,1-1-1,-1 1 0,1 0 1,-1 0-1,1 0 1,-1 0-1,1 0 0,0 0 1,-1 0-1,3-2 0,1 1-115,0 0-1,0 0 1,0 0-1,1 0 1,-1 1-1,0 0 1,10-1-1,6-2 97,-7 0-195,0 1 0,0-1 0,-1-1 0,1-1 0,-1 0 0,-1 0 0,1-1 0,-1 0 0,0-1 0,11-10 0,-16 11 265,1 0 0,-1-1-1,-1 0 1,0 0 0,0 0 0,0 0 0,-1-1-1,0 0 1,0 0 0,-1 0 0,-1 0 0,1 0 0,-2-1-1,2-18 1,1-2 629,-3 0-1,0 0 1,-2 0-1,-8-53 1,9 82-655,0-1 0,-1 1-1,1 0 1,0 0 0,0 0 0,-1-1-1,1 1 1,-1 0 0,1 0 0,-1 0 0,0 0-1,1 0 1,-1 0 0,0 0 0,0 0 0,1 0-1,-3-2 1,2 3-10,1 1-1,-1-1 0,1 0 1,-1 1-1,1-1 0,-1 0 1,1 1-1,-1-1 1,1 1-1,-1-1 0,1 0 1,0 1-1,-1-1 0,1 1 1,0 0-1,-1-1 1,1 1-1,0-1 0,0 1 1,-1-1-1,1 1 0,0 0 1,0-1-1,0 1 1,-11 50-219,2 9 271,3 0 0,2 0-1,6 76 1,-2-134-39,0 0 0,0 1 0,0-1 0,0 0 0,0 0 0,1 1 0,-1-1 0,1 0 0,0 0 0,0 0 0,-1 0 0,1 0 0,0 0 0,1 0 0,-1 0 0,0 0 0,1 0 0,-1-1 0,1 1 0,-1 0 0,1-1 0,0 0 0,0 1 0,-1-1 0,1 0 0,0 0 0,0 0 0,0 0 0,1 0 0,-1 0 0,0-1 0,0 1 0,0-1 0,0 1 0,1-1 0,-1 0 0,0 0 0,0 0 0,1 0 0,-1 0 0,0 0 0,0-1 0,1 1 0,-1-1 0,0 0 0,0 0 0,0 0 0,0 1 0,0-2 0,0 1 0,0 0 0,0 0 0,0-1 0,-1 1 0,1-1 0,-1 1 0,1-1 0,-1 0 0,2-2 0,12-13 35,-1-1-1,-1-1 0,-1 0 0,-1-1 1,0-1-1,-1 1 0,-2-1 0,0-1 1,9-38-1,-5 1 68,-2 0-1,3-90 1,-12 62 724,-3 65-212,-4 62-433,0 40 55,9 151 1,-2-213-203,2-1 0,0 0 0,1 1 0,0-1 0,2-1 0,0 1 0,0-1 1,13 20-1,-16-30-10,0-1 1,0 1-1,1-1 0,0 0 1,0 0-1,1-1 1,-1 1-1,1-1 0,0 0 1,0 0-1,0-1 1,0 1-1,1-1 1,0-1-1,-1 1 0,1-1 1,0 1-1,0-2 1,0 1-1,1-1 0,-1 0 1,0 0-1,0-1 1,1 1-1,-1-1 1,7-1-1,-12 0-20,1 1 0,-1 0-1,0-1 1,0 1 0,0 0 0,0-1 0,0 1 0,1-1-1,-1 0 1,0 1 0,0-1 0,0 0 0,-1 0 0,1 1-1,0-1 1,0 0 0,0 0 0,0 0 0,-1 0-1,1 0 1,-1 0 0,1 0 0,-1-1 0,1 1 0,-1 0-1,1 0 1,-1 0 0,0 0 0,0-1 0,0 1 0,1 0-1,-1 0 1,0-1 0,-1 1 0,1 0 0,0 0-1,0 0 1,0-1 0,-1 1 0,1 0 0,-1 0 0,1 0-1,-1-2 1,-2-3 30,1 0 0,-1-1 0,1 1-1,-2 0 1,1 1 0,-8-11 0,-4 0-86,-1 1 0,0 0 0,-1 1 1,-1 1-1,0 1 0,-38-20 0,-125-42-252,171 71 305,6 2 19,-32-15 297,36 15-304,-1 1 1,0 0-1,1 0 0,-1-1 1,0 1-1,1 0 0,-1-1 0,1 1 1,-1-1-1,1 1 0,-1-1 1,1 1-1,-1-1 0,1 1 1,0-1-1,-1 0 0,1 1 0,0-1 1,-1 0-1,1 1 0,0-1 1,0 0-1,-1 1 0,1-1 0,0 0 1,0 1-1,0-1 0,0 0 1,0 1-1,0-1 0,0 0 1,0 1-1,1-1 0,-1 0 0,0 0 1,0 1-1,0-1 0,1 1 1,-1-1-1,0 0 0,1 1 1,-1-1-1,0 1 0,1-1 0,-1 0 1,2 0-1,5-5-16,1 0-1,0 0 1,1 1 0,-1 0-1,1 1 1,0-1 0,14-3 0,77-21-129,-72 22 47,165-33-2533,-63 22-5173,-105 14 5157,43-6-8709</inkml:trace>
</inkml:ink>
</file>

<file path=ppt/ink/ink7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9.057"/>
    </inkml:context>
    <inkml:brush xml:id="br0">
      <inkml:brushProperty name="width" value="0.025" units="cm"/>
      <inkml:brushProperty name="height" value="0.025" units="cm"/>
    </inkml:brush>
  </inkml:definitions>
  <inkml:trace contextRef="#ctx0" brushRef="#br0">211 144 17905,'-8'-2'4575,"-7"-1"-3552,0 1-1,-1 1 1,1 0 0,0 1-1,0 1 1,-20 3 0,31-3-1006,0-1 0,1 1 0,-1 0-1,1 0 1,-1 0 0,1 1 0,-1-1 0,1 1 0,0 0 0,0 0 0,0 0 0,0 0 0,0 0 0,0 1 0,0-1 0,1 1 0,-1 0-1,1 0 1,0 0 0,0 0 0,0 0 0,0 0 0,1 0 0,-1 1 0,1-1 0,0 1 0,0-1 0,0 1 0,0 0 0,1-1 0,-1 1-1,1 0 1,0-1 0,1 6 0,-1-8-24,1 0-1,-1 1 0,1-1 1,0 1-1,0-1 1,0 0-1,0 0 0,0 1 1,0-1-1,0 0 1,0 0-1,0 0 0,0 0 1,1 0-1,-1-1 0,0 1 1,1 0-1,-1 0 1,1-1-1,-1 1 0,0-1 1,1 0-1,-1 1 1,1-1-1,0 0 0,-1 0 1,1 0-1,-1 0 0,1 0 1,-1 0-1,4-1 1,55-5-65,-43 1-48,-1 0 0,0-1-1,0-1 1,0-1-1,-1 0 1,0-1 0,-1 0-1,0-1 1,18-17 0,-16 12 311,-1 0 1,0-1 0,-1 0 0,-1-1 0,-1 0 0,0-1-1,10-24 1,-57 96 402,8-15-627,19-26 54,1 1-1,0-1 1,1 1 0,0 1 0,-5 21-1,10-33-131,1 0-1,-1 0 1,1 0-1,0 1 0,0-1 1,0 0-1,0 0 0,1 1 1,-1-1-1,1 0 1,0 0-1,0 0 0,2 5 1,-2-6-172,1 1 0,0-1 0,-1 0 0,1-1 0,0 1 1,0 0-1,0 0 0,0-1 0,0 1 0,1-1 1,-1 0-1,0 0 0,1 0 0,-1 0 0,1 0 0,-1 0 1,1 0-1,-1-1 0,5 1 0,35 1-5157,6-1-3320</inkml:trace>
</inkml:ink>
</file>

<file path=ppt/ink/ink7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9.665"/>
    </inkml:context>
    <inkml:brush xml:id="br0">
      <inkml:brushProperty name="width" value="0.025" units="cm"/>
      <inkml:brushProperty name="height" value="0.025" units="cm"/>
    </inkml:brush>
  </inkml:definitions>
  <inkml:trace contextRef="#ctx0" brushRef="#br0">184 61 18802,'-3'8'2242,"-58"157"3582,-56 250-2455,115-403-1977,5-27-843,21-81-531,-21 86 13,80-229-349,-69 206 126,1 1 1,2 0-1,1 1 1,1 1-1,26-30 1,-37 52 184,0 0 0,1 0 0,0 0 1,0 1-1,1 1 0,0 0 0,0 0 1,0 1-1,20-8 0,-26 12 16,-1 0-1,0 0 1,1 0-1,-1 0 1,1 0-1,-1 1 1,1-1 0,-1 1-1,1 0 1,-1 0-1,1 0 1,0 1-1,-1-1 1,1 1-1,-1 0 1,0 0 0,1 0-1,-1 0 1,0 0-1,1 1 1,-1 0-1,0 0 1,0 0-1,0 0 1,-1 0-1,1 0 1,0 1 0,-1-1-1,0 1 1,1 0-1,-1 0 1,0 0-1,0 0 1,-1 0-1,3 5 1,-2-5 8,-1 1-1,0 0 1,0 0-1,0 0 1,0 0 0,0 0-1,-1 0 1,1 0-1,-1 0 1,0 1-1,-1-1 1,1 0 0,-1 0-1,0 0 1,1 0-1,-2 0 1,-2 6 0,1-4 38,0 0 0,-1-1 0,0 1 0,0-1 0,0 0 0,0 0 0,-1-1 0,0 1 0,0-1 0,-8 5 0,2-2 23,0-1 1,-1 1-1,0-2 1,-1 0-1,1 0 1,-1-1-1,0-1 1,0 0-1,0-1 0,-19 1 1,31-3-119,1 0 0,-1 0 0,0 0 0,1 0 0,-1 0-1,1 0 1,-1 0 0,0 0 0,1 0 0,-1 0 0,1-1 0,-1 1 0,0 0 0,1 0 0,-1-1 0,1 1 0,-1 0-1,1-1 1,-1 1 0,1-1 0,0 1 0,-1-1 0,1 1 0,-1-1 0,1 1 0,0-1 0,-1 1 0,1-1-1,0 1 1,0-1 0,-1 1 0,1-1 0,0 0 0,0 1 0,0-1 0,0 1 0,0-1 0,0 0 0,0 1 0,0-1-1,0 0 1,0 1 0,0-1 0,0 1 0,0-1 0,0 0 0,1 1 0,-1-1 0,0 1 0,0-1 0,1 1-1,-1-1 1,1 0 0,19-32-5279,8 6-1803</inkml:trace>
</inkml:ink>
</file>

<file path=ppt/ink/ink7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0.008"/>
    </inkml:context>
    <inkml:brush xml:id="br0">
      <inkml:brushProperty name="width" value="0.025" units="cm"/>
      <inkml:brushProperty name="height" value="0.025" units="cm"/>
    </inkml:brush>
  </inkml:definitions>
  <inkml:trace contextRef="#ctx0" brushRef="#br0">112 0 10794,'0'0'20275,"-59"44"-18993,43-18-866,2 1-416,6 3 0,-2-1 0,6 6 0,4 0-480,0-1-3684,0-5-4773</inkml:trace>
</inkml:ink>
</file>

<file path=ppt/ink/ink7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3.537"/>
    </inkml:context>
    <inkml:brush xml:id="br0">
      <inkml:brushProperty name="width" value="0.025" units="cm"/>
      <inkml:brushProperty name="height" value="0.025" units="cm"/>
    </inkml:brush>
  </inkml:definitions>
  <inkml:trace contextRef="#ctx0" brushRef="#br0">183 119 9705,'5'-11'7276,"-4"8"-6909,4-5 359,-1-1 1,0 0-1,-1 0 0,3-11 1,-5 18-585,-1 1 0,1 0 0,-1-1 0,0 1-1,1-1 1,-1 1 0,0-1 0,0 1 0,0-1 0,0 1 0,0-1 0,0 1 0,0-1 0,-1 1 0,1-1 0,-1 1 0,1-1-1,-1 1 1,1 0 0,-1-1 0,0 1 0,1 0 0,-1-1 0,0 1 0,0 0 0,0 0 0,0 0 0,0 0 0,0 0 0,-1 0-1,1 0 1,0 0 0,0 0 0,-1 1 0,1-1 0,-1 0 0,1 1 0,0-1 0,-1 1 0,-1-1 0,-4 1-67,1-1 1,-1 1-1,1 1 1,-1-1-1,1 1 1,-1 0-1,1 0 1,-1 1 0,1 0-1,0 0 1,0 1-1,0 0 1,0 0-1,0 0 1,1 0-1,-1 1 1,1 0-1,0 0 1,-6 7-1,5-5-87,1-1 0,0 1-1,0 1 1,0-1 0,1 1-1,0 0 1,0 0 0,1 0-1,0 0 1,0 1 0,1-1-1,-1 1 1,2 0 0,-1-1-1,0 15 1,2-21 7,0-1 0,0 1-1,0 0 1,0 0 0,0 0 0,0-1 0,1 1 0,-1 0-1,0 0 1,0-1 0,1 1 0,-1 0 0,1-1 0,-1 1-1,0 0 1,1-1 0,-1 1 0,1-1 0,-1 1-1,1 0 1,0-1 0,-1 0 0,1 1 0,-1-1 0,1 1-1,0-1 1,0 0 0,0 1 0,27 1-38,-19-4 32,0 0 1,-1 0-1,1-1 1,11-5-1,6-6-15,-2-2-1,0 0 0,-1-2 1,0 0-1,38-42 0,-61 59 26,0 1 1,0 0-1,0 0 0,0 0 0,0 0 0,0 0 0,0-1 1,0 1-1,1 0 0,-1 0 0,0 0 0,0 0 1,0 0-1,0 0 0,0-1 0,0 1 0,0 0 0,0 0 1,0 0-1,1 0 0,-1 0 0,0 0 0,0 0 1,0 0-1,0 0 0,0 0 0,1-1 0,-1 1 0,0 0 1,0 0-1,0 0 0,0 0 0,0 0 0,1 0 1,-1 0-1,0 0 0,0 0 0,0 0 0,0 0 0,0 0 1,1 0-1,-1 1 0,0-1 0,0 0 0,0 0 1,0 0-1,0 0 0,0 0 0,1 0 0,-1 0 0,0 0 1,0 0-1,0 0 0,0 1 0,0-1 0,0 0 1,0 0-1,0 0 0,1 0 0,-1 0 0,0 0 0,0 1 1,0-1-1,0 0 0,0 0 0,0 0 0,-1 17-37,-7 22 51,5-30-14,-2 8 8,0 0-1,0 0 1,2 1 0,-2 29-1,5-46 13,0 0 0,0 0 1,0 0-1,1 1 0,-1-1 0,0 0 0,1 0 0,-1 0 0,1 0 1,-1 0-1,1 0 0,0 0 0,-1 0 0,1 0 0,0 0 0,0 0 1,-1-1-1,1 1 0,0 0 0,0 0 0,0-1 0,0 1 0,0-1 1,0 1-1,0-1 0,0 1 0,0-1 0,0 1 0,1-1 0,-1 0 1,0 0-1,0 0 0,0 0 0,0 1 0,0-1 0,1-1 1,-1 1-1,0 0 0,0 0 0,0 0 0,2-1 0,52-14 939,-9-6-715,59-36 0,16-8-115,-120 65-128,0-1 1,0 0-1,0 1 1,0-1-1,0 1 1,0-1-1,0 1 1,0 0-1,0-1 1,0 1-1,1 0 1,-1 0-1,0 0 1,0-1-1,0 1 1,0 1-1,1-1 1,-1 0-1,0 0 1,0 0-1,0 0 1,0 1-1,0-1 1,1 1-1,-1-1 1,1 2-1,-1-1 2,-1 0-1,1 1 1,-1-1 0,1 0 0,-1 1-1,1-1 1,-1 1 0,0-1-1,0 1 1,0-1 0,0 1 0,0-1-1,0 1 1,0-1 0,0 0-1,-1 1 1,0 2 0,-4 13 17,-1 1 1,-14 25 0,15-31-16,6-11-22,-1-1 0,1 1 0,0-1 0,0 1 0,0-1 1,0 1-1,0-1 0,0 0 0,0 0 0,-1 1 1,1-1-1,0 0 0,0 0 0,0 0 0,0 0 1,0 0-1,0 0 0,0 0 0,0 0 0,0-1 1,0 1-1,0 0 0,1-1 0,29-4-1647,4-6-2574,4-3-2818</inkml:trace>
</inkml:ink>
</file>

<file path=ppt/ink/ink7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4.413"/>
    </inkml:context>
    <inkml:brush xml:id="br0">
      <inkml:brushProperty name="width" value="0.025" units="cm"/>
      <inkml:brushProperty name="height" value="0.025" units="cm"/>
    </inkml:brush>
  </inkml:definitions>
  <inkml:trace contextRef="#ctx0" brushRef="#br0">187 174 14125,'-9'0'5024,"-4"0"-3862,0 1 0,1 1 1,-1 0-1,0 1 0,-16 5 1,23-6-963,1 0 0,0 0 0,-1 0 1,1 1-1,0 0 0,0 0 0,1 0 1,-1 1-1,1-1 0,-1 1 0,1 0 0,0 0 1,1 1-1,-1-1 0,1 1 0,-4 7 1,6-11-199,1-1 1,-1 1 0,1 0 0,-1 0 0,1-1-1,0 1 1,-1 0 0,1 0 0,0 0 0,0 0 0,0 0-1,0-1 1,0 1 0,0 0 0,0 0 0,0 0-1,0 0 1,0 0 0,0-1 0,0 1 0,0 0-1,1 0 1,-1 0 0,0 0 0,1-1 0,-1 1-1,1 0 1,-1 0 0,1-1 0,-1 1 0,1 0 0,-1-1-1,1 1 1,0-1 0,-1 1 0,1 0 0,0-1-1,0 0 1,-1 1 0,1-1 0,0 1 0,0-1-1,0 0 1,-1 0 0,3 1 0,45 1 21,-39-2 20,10-2-123,-1-1-1,1 0 1,-1-2-1,0 0 1,0-1 0,-1 0-1,1-2 1,-1 0-1,-1-1 1,19-13-1,-11 6 81,-1-2 0,0 0-1,-2-1 1,0-2-1,35-43 1,-53 59 52,0 3 2,-1-1 1,0 1-1,0-1 0,0 0 0,0 0 0,0 0 0,0 0 1,-1 0-1,0 0 0,1 0 0,-1-1 0,0 1 0,-1 0 1,2-7-1,-4 10-47,0 0 1,0 1-1,0-1 0,1 0 1,-1 1-1,0-1 1,0 1-1,1 0 0,-1-1 1,0 1-1,1 0 0,-1 0 1,-2 2-1,-13 10-6,0 1 0,1 1 0,-25 28 0,33-35 25,1 1 0,1 0 0,-1 0 0,2 1 0,-1 0 0,1 0 0,1 0 0,-1 0 0,-2 14 0,6-22-27,1 0 1,0 0-1,-1 1 1,1-1-1,0 0 1,0 0-1,0 1 1,0-1-1,0 0 1,1 0-1,-1 1 1,1-1-1,0 0 1,-1 0-1,1 0 1,0 0-1,0 0 0,0 0 1,0 0-1,1 0 1,-1 0-1,2 1 1,0-1 4,-1 0 0,1-1 1,0 1-1,0-1 0,0 1 0,0-1 1,0 0-1,0 0 0,0 0 0,0-1 1,0 1-1,0-1 0,6 0 0,3 0-29,0-1-1,0 0 1,0-1-1,0 0 1,-1-1-1,1-1 0,16-6 1,-5-1-24,0-1 0,-1-1 0,0 0 0,-1-2 0,0-1-1,24-23 1,-55 49 54,2 1 0,0 0 0,0 0 0,-11 22 0,16-26-5,0 0 0,0 0 0,1 0 0,0 0 0,0 0 0,1 0 1,-1 0-1,2 1 0,-1-1 0,1 0 0,1 12 0,0-18 2,-1 0-1,1 0 0,0 1 1,0-1-1,-1 0 1,1 0-1,0 0 1,0 0-1,0 0 0,0 0 1,0-1-1,1 1 1,-1 0-1,0-1 1,0 1-1,1 0 0,-1-1 1,0 1-1,0-1 1,1 0-1,-1 1 1,0-1-1,1 0 1,-1 0-1,1 0 0,-1 0 1,0 0-1,1 0 1,-1 0-1,0-1 1,1 1-1,-1 0 0,2-2 1,4 1 13,0 0 1,0-1-1,-1 0 1,1 0-1,9-5 1,-8 3 60,-1-1 0,0 0 1,0 0-1,0 0 1,-1-1-1,0 0 0,0 0 1,0-1-1,-1 0 1,0 0-1,-1 0 1,1 0-1,-1-1 0,-1 0 1,1 0-1,-1 0 1,-1 0-1,1 0 0,-1 0 1,-1-1-1,0 1 1,0-1-1,-1-15 0,1 23-246,-1 0 0,1 0 0,0 1 0,-1-1-1,1 0 1,0 1 0,-1-1 0,1 0-1,0 1 1,0-1 0,0 1 0,-1-1 0,1 1-1,0 0 1,0-1 0,0 1 0,0 0-1,0 0 1,0-1 0,0 1 0,0 0 0,0 0-1,0 0 1,0 0 0,0 0 0,1 1 0,39-1-5337,-30 0 2715,26 0-5985</inkml:trace>
</inkml:ink>
</file>

<file path=ppt/ink/ink7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4.896"/>
    </inkml:context>
    <inkml:brush xml:id="br0">
      <inkml:brushProperty name="width" value="0.025" units="cm"/>
      <inkml:brushProperty name="height" value="0.025" units="cm"/>
    </inkml:brush>
  </inkml:definitions>
  <inkml:trace contextRef="#ctx0" brushRef="#br0">86 0 21204,'0'0'545,"-3"64"-257,-10-18 769,-1 10-256,0 1-705,-1 1-64,5-3-801,2-9-1922,4-8-1184,0-13-1731</inkml:trace>
</inkml:ink>
</file>

<file path=ppt/ink/ink7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5.270"/>
    </inkml:context>
    <inkml:brush xml:id="br0">
      <inkml:brushProperty name="width" value="0.025" units="cm"/>
      <inkml:brushProperty name="height" value="0.025" units="cm"/>
    </inkml:brush>
  </inkml:definitions>
  <inkml:trace contextRef="#ctx0" brushRef="#br0">0 219 13741,'4'-14'2034,"-2"3"-1515,1 0-1,1 0 1,0 0 0,0 1-1,1-1 1,1 1 0,-1 0 0,2 1-1,-1-1 1,1 1 0,15-14-1,-13 15-271,1 1 0,0 0 0,0 0 0,1 1 0,0 0 0,0 1 0,0 0 0,0 1 0,1 1 0,0-1 0,18-1 0,-25 4-237,0 0-1,0 1 1,-1 0 0,1 0 0,0 0 0,0 1 0,0 0-1,-1 0 1,1 0 0,-1 0 0,1 1 0,-1 0 0,1-1-1,-1 2 1,0-1 0,0 0 0,0 1 0,0 0 0,0 0-1,0 0 1,-1 1 0,0-1 0,1 1 0,-1-1-1,-1 1 1,1 0 0,-1 0 0,1 1 0,-1-1 0,0 0-1,2 9 1,-1-5 60,-1 0-1,0 1 1,0-1-1,-1 1 1,0-1-1,0 1 1,-1 0-1,0-1 1,-1 1-1,0 0 1,0-1-1,-1 1 1,0-1-1,0 0 1,-1 0-1,0 1 0,0-2 1,-8 14-1,-3-1 573,-1-1-1,0-1 0,-1 0 0,-1-1 1,-27 22-1,34-31-419,7-6-199,0 0 0,0 0 1,0 0-1,1 1 0,-1-1 1,1 1-1,-1 0 0,1 0 0,0 0 1,0 0-1,0 0 0,0 0 0,1 0 1,-3 7-1,4-10-43,0 1-1,0 0 1,1-1-1,-1 1 1,0-1-1,0 1 1,0-1-1,0 1 1,1 0-1,-1-1 1,0 1-1,0-1 1,1 1-1,-1-1 1,1 1-1,-1-1 1,0 1-1,1-1 1,-1 0-1,1 1 1,-1-1-1,1 0 1,-1 1-1,1-1 1,-1 0-1,1 1 1,-1-1-1,1 0 1,0 0-1,-1 0 1,1 0-1,-1 1 1,1-1-1,0 0 1,0 0-1,28 1-961,-23-1 625,8 0-398,48-2-4787,-20-4-1731,-2-4-4541</inkml:trace>
</inkml:ink>
</file>

<file path=ppt/ink/ink7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5.613"/>
    </inkml:context>
    <inkml:brush xml:id="br0">
      <inkml:brushProperty name="width" value="0.025" units="cm"/>
      <inkml:brushProperty name="height" value="0.025" units="cm"/>
    </inkml:brush>
  </inkml:definitions>
  <inkml:trace contextRef="#ctx0" brushRef="#br0">207 22 17969,'0'0'2135,"-8"-1"1,4 0-1998,0 0 0,0 1 0,0 0 0,0-1 0,0 1 0,0 1 1,0-1-1,0 1 0,0 0 0,0 0 0,0 0 0,0 0 0,0 0 1,0 1-1,1 0 0,-1 0 0,1 0 0,-1 0 0,1 0 0,0 1 0,0 0 1,0-1-1,-5 7 0,-3 3 71,-47 50 464,54-56-640,-1 0 0,1 0 0,1 0 0,-1 0 0,1 0 0,0 1 0,0 0 0,1-1 0,-2 12 0,4-18-33,-1 1-1,1-1 1,0 1 0,0-1 0,0 1 0,0 0 0,0-1 0,1 1-1,-1-1 1,0 1 0,0-1 0,0 1 0,0-1 0,0 1-1,1-1 1,-1 1 0,0-1 0,1 1 0,-1-1 0,0 0 0,1 1-1,-1-1 1,0 1 0,1-1 0,-1 0 0,1 1 0,-1-1 0,0 0-1,1 1 1,-1-1 0,1 0 0,0 0 0,24 2 68,25-15 98,-32 4-172,-1-1-1,0-1 1,-1 0 0,0-1-1,-1-1 1,-1 0-1,0-1 1,0-1 0,14-21-1,25-24 397,-93 122-326,21-37 7,13-19-24,1 2 0,-1-1-1,1 1 1,0-1-1,1 1 1,-1 1 0,2-1-1,-5 13 1,8-21-40,0 0-1,0 1 1,0-1-1,0 0 0,0 0 1,0 1-1,0-1 1,0 0-1,0 0 1,0 1-1,0-1 1,0 0-1,0 1 1,0-1-1,0 0 1,1 0-1,-1 1 1,0-1-1,0 0 1,0 0-1,0 0 1,1 1-1,-1-1 1,0 0-1,0 0 1,0 0-1,1 1 1,-1-1-1,0 0 1,0 0-1,1 0 1,-1 0-1,0 0 1,0 0-1,1 1 1,-1-1-1,0 0 1,0 0-1,1 0 1,-1 0-1,1 0 1,17-3 137,15-10-113,-28 10-438,33-22-1131,-29 14-1963,-5-2-3390,-3 6-4260</inkml:trace>
</inkml:ink>
</file>

<file path=ppt/ink/ink7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6.393"/>
    </inkml:context>
    <inkml:brush xml:id="br0">
      <inkml:brushProperty name="width" value="0.025" units="cm"/>
      <inkml:brushProperty name="height" value="0.025" units="cm"/>
    </inkml:brush>
  </inkml:definitions>
  <inkml:trace contextRef="#ctx0" brushRef="#br0">210 0 18065,'0'0'6342,"-1"10"-5477,0 6-484,-2-1 1,0 1-1,0-1 1,-2 1-1,0-1 0,-12 26 1,-58 93 1465,51-95-1394,1 2 1,-19 47-1,41-85-453,0-1 0,0 0 0,0 1 0,0-1 0,0 1 0,1-1-1,-1 0 1,1 1 0,0 0 0,0-1 0,0 1 0,0-1-1,0 1 1,0-1 0,1 1 0,0 2 0,0-4 4,0 0 0,1 0 0,-1 0-1,0 0 1,0-1 0,1 1 0,-1 0 0,0-1 0,1 1 0,-1-1 0,1 1 0,-1-1 0,1 0 0,-1 1-1,1-1 1,-1 0 0,1 0 0,-1 0 0,1 0 0,-1-1 0,1 1 0,-1 0 0,1 0 0,-1-1 0,1 1-1,-1-1 1,3-1 0,18-7-182,-1-1 0,0 0 0,0-2 0,-1-1 0,-1 0 0,35-32 0,10-5 111,-35 35 37,-29 14 30,0 1 0,0 0 0,1 0 0,-1 0 0,0 0 0,0 0 0,1 0 0,-1 0 0,0 0 0,1 0 0,-1 0 0,0 0 0,0 0 0,1 0 0,-1 0 0,0 0 0,1 0 0,-1 0-1,0 0 1,0 1 0,1-1 0,-1 0 0,0 0 0,0 0 0,1 0 0,-1 1 0,0-1 0,0 0 0,0 0 0,1 0 0,-1 1 0,0-1 0,0 0 0,0 0 0,0 1 0,0-1 0,1 0 0,-1 0 0,0 1 0,0-1 0,0 0-1,0 0 1,0 1 0,0-1 0,-1 6 19,0 0 0,-1 0-1,1-1 1,-1 1 0,0 0-1,-1-1 1,-3 7-1,-14 26 9,12-25-7,0 1-1,1 0 1,1 0-1,0 1 1,-5 25 0,11-40-15,0 1 0,0 0 0,0-1 1,0 1-1,0 0 0,0-1 1,0 1-1,0 0 0,0-1 0,1 1 1,-1-1-1,0 1 0,0 0 1,1-1-1,-1 1 0,0-1 1,1 1-1,-1-1 0,1 1 0,-1-1 1,1 1-1,-1-1 0,1 1 1,-1-1-1,1 0 0,-1 1 0,1-1 1,0 0-1,-1 0 0,1 1 1,-1-1-1,1 0 0,0 0 0,-1 0 1,1 0-1,0 0 0,-1 1 1,1-1-1,0 0 0,-1-1 1,1 1-1,0 0 0,-1 0 0,1 0 1,-1 0-1,1 0 0,0-1 1,-1 1-1,2-1 0,35-11 216,-5-6-224,0-1 0,-1-2 0,30-25-1,12-10-159,-82 86-178,-19 11 580,22-33-141,0 0 0,0 0 1,1 0-1,0 1 0,0 0 1,1 0-1,0 0 0,1 1 1,-4 17-1,7-27-78,0 1 1,1-1-1,-1 1 1,1-1-1,-1 1 0,1-1 1,-1 1-1,1-1 1,-1 0-1,1 1 1,-1-1-1,1 0 0,-1 1 1,1-1-1,0 0 1,-1 0-1,1 0 0,-1 1 1,1-1-1,0 0 1,-1 0-1,1 0 0,0 0 1,-1 0-1,1 0 1,0 0-1,-1 0 0,1-1 1,-1 1-1,1 0 1,0 0-1,-1 0 0,1-1 1,-1 1-1,1 0 1,0-1-1,-1 1 1,1 0-1,-1-1 0,1 0 1,28-12 220,154-113-86,-183 127-157,0-1 0,0 0 0,0 1 0,0-1 0,0 0 0,0 0 0,0 1 0,0-1 0,0 0 0,0 1 0,0-1-1,0 0 1,0 1 0,0-1 0,0 0 0,0 1 0,0-1 0,0 0 0,0 0 0,0 1 0,1-1 0,-1 0 0,0 1 0,0-1 0,0 0 0,0 0 0,1 1 0,-1-1-1,0 0 1,0 0 0,1 0 0,-1 1 0,0-1 0,0 0 0,1 0 0,-1 0 0,0 0 0,1 0 0,-1 0 0,0 1 0,0-1 0,1 0 0,-1 0 0,0 0-1,1 0 1,-1 0 0,0 0 0,1 0 0,-1 0 0,0 0 0,1 0 0,-1-1 0,0 1 0,0 0 0,1 0 0,-1 0 0,0 0 0,1 0 0,-1 0 0,0-1 0,0 1-1,1 0 1,-1 0 0,0-1 0,-13 39-224,5-14 159,41-27 435,-15-3-435,28-6-611,-21 14-2543,-25 0 2639,1 0 1,-1 1-1,0-1 1,0 0-1,0 0 0,0 1 1,0-1-1,-1 0 1,1 1-1,-1-1 0,1 0 1,-1 0-1,0 0 0,0 1 1,0-1-1,-2 3 1,-1 5-5536,4-4-3215</inkml:trace>
</inkml:ink>
</file>

<file path=ppt/ink/ink7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6.817"/>
    </inkml:context>
    <inkml:brush xml:id="br0">
      <inkml:brushProperty name="width" value="0.025" units="cm"/>
      <inkml:brushProperty name="height" value="0.025" units="cm"/>
    </inkml:brush>
  </inkml:definitions>
  <inkml:trace contextRef="#ctx0" brushRef="#br0">149 1 14574,'0'0'12646,"-8"0"-14519,-105 3 3090,112-3-1229,-1 1 0,1-1 1,-1 1-1,1 0 0,0-1 1,-1 1-1,1 0 0,0 0 1,-1 0-1,1 0 0,0 0 1,0 1-1,0-1 0,0 0 0,0 0 1,0 1-1,0-1 0,0 1 1,1-1-1,-1 1 0,1-1 1,-1 1-1,1-1 0,-1 1 1,1-1-1,0 1 0,0-1 1,0 1-1,0 0 0,0 1 0,-1 0 23,1-1-1,0 0 1,0 1-1,0-1 0,0 0 1,0 0-1,0 1 1,0-1-1,1 0 0,-1 1 1,1-1-1,0 0 1,0 0-1,0 0 0,0 0 1,0 0-1,0 0 1,0 0-1,1 0 1,-1 0-1,3 2 0,0-2 18,0 0-1,1 0 1,0 0-1,-1-1 1,1 0 0,0 0-1,-1 0 1,1 0-1,0-1 1,0 1-1,0-1 1,0-1-1,-1 1 1,1-1-1,0 0 1,0 0 0,8-3-1,1-2 26,0 0-1,-1-2 0,0 0 1,15-11-1,-16 10 270,1 0-1,-1 1 0,2 1 1,13-6-1,-27 13-325,0 0-1,1 0 1,-1 0 0,0 0-1,0 0 1,1 1-1,-1-1 1,0 0 0,0 0-1,1 0 1,-1 0-1,0 0 1,0 0 0,0 1-1,1-1 1,-1 0-1,0 0 1,0 0 0,0 1-1,0-1 1,0 0-1,1 0 1,-1 0 0,0 1-1,0-1 1,0 0-1,0 0 1,0 1 0,0-1-1,0 0 1,0 0-1,0 1 1,0-1 0,0 0-1,0 0 1,0 1-1,0-1 1,0 0 0,0 0-1,0 1 1,0-1-1,0 0 1,0 0 0,0 1-1,0-1 1,-1 0-1,1 0 1,0 0 0,0 1-1,0-1 1,-1 0-1,-4 16 5,-4 1-5,7-13-7,0-1 0,0 0 0,0 1 0,0 0-1,1-1 1,0 1 0,-1 0 0,1 0 0,1 0 0,-1 0-1,0 0 1,1 0 0,0 0 0,0 5 0,2-7-169,-1-1 0,1 0 1,0 0-1,0 0 0,-1 0 0,1 0 1,0-1-1,0 1 0,0 0 0,0-1 1,0 1-1,0-1 0,0 0 0,0 0 1,0 0-1,0 0 0,0 0 0,0 0 1,0 0-1,2-1 0,3 1-427,3 0-1340,-1-1 1,1 0-1,0 0 1,16-5-1,9-6-10559</inkml:trace>
</inkml:ink>
</file>

<file path=ppt/ink/ink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9.832"/>
    </inkml:context>
    <inkml:brush xml:id="br0">
      <inkml:brushProperty name="width" value="0.025" units="cm"/>
      <inkml:brushProperty name="height" value="0.025" units="cm"/>
    </inkml:brush>
  </inkml:definitions>
  <inkml:trace contextRef="#ctx0" brushRef="#br0">1831 4092 17457,'-29'5'172,"21"-4"-93,-1 0 0,1 1 0,0 0 0,0 0 0,0 1 0,-8 3 1,63 2 1526,243-8 2505,-168-10-3953,186-41-1,443-152-910,-541 129 491,300-150 1,-425 178 339,-3-3-1,-2-4 1,-2-3 0,79-74-1,-83 59 1851,118-146 0,115-185 907,-273 360-2816,-1-2 1,-3-1-1,33-64 1,-50 82 5,-2 0 0,-1 0 0,-1-1 0,-1-1-1,-2 1 1,0-1 0,2-56 0,-9 43-10,-2-1 0,-1 0 0,-3 1 0,-1 0-1,-24-71 1,-91-195-29,123 307 14,-90-214 140,-67-145 29,127 300-174,-4 2 0,-1 1-1,-76-91 1,75 108-15,-1 3 0,-3 1-1,0 2 1,-2 1 0,-2 3 0,-50-27-1,31 25-40,0 2 0,-2 4 0,-1 3 0,-76-18 0,23 18-153,-1 5 1,0 5-1,-1 5 0,0 5 0,-133 15 1,-4 14-271,2 10 0,-475 133 0,609-131 378,2 5 1,2 6-1,3 5 0,1 5 1,4 4-1,-116 89 1,163-102 101,2 2 0,3 4 1,2 1-1,-68 91 0,87-97-10,3 2-1,2 1 1,3 2-1,2 1 0,2 0 1,-21 77-1,-68 454-91,75-348 84,18-117 31,-22 119 184,-16 309 0,58-518-94,1 1 1,2-1-1,2 1 1,0-1-1,3 0 0,10 35 1,-10-49-57,0-1 1,1 0-1,1 0 0,0-1 1,2 0-1,0-1 1,0 0-1,2-1 1,0 0-1,0-1 1,30 23-1,-13-16-27,0-2 0,1-2 0,1 0-1,1-3 1,0 0 0,1-2 0,51 11-1,20-2-27,128 10 0,216-6-976,1-26-3672,-228-8 752,-2-11-1254</inkml:trace>
</inkml:ink>
</file>

<file path=ppt/ink/ink7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7.283"/>
    </inkml:context>
    <inkml:brush xml:id="br0">
      <inkml:brushProperty name="width" value="0.025" units="cm"/>
      <inkml:brushProperty name="height" value="0.025" units="cm"/>
    </inkml:brush>
  </inkml:definitions>
  <inkml:trace contextRef="#ctx0" brushRef="#br0">162 0 17104,'0'0'6662,"-9"11"-4862,-20 26 250,-29 49 1,48-70-1608,0 0 0,1 1-1,1 0 1,1 1 0,1 0 0,-9 36 0,15-52-474,0 0 0,-1 0-1,1 0 1,0 0 0,1 0 0,-1 0 0,0 0 0,0 0-1,1 0 1,-1 0 0,1 0 0,0 0 0,0 0-1,-1-1 1,1 1 0,0 0 0,1 0 0,-1-1 0,0 1-1,0-1 1,1 1 0,-1-1 0,1 1 0,-1-1-1,1 0 1,0 0 0,-1 0 0,1 0 0,0 0 0,0 0-1,0 0 1,-1-1 0,1 1 0,0-1 0,0 1-1,0-1 1,3 1 0,10 0-397,0 0 1,-1 0-1,1-2 1,19-2-1,-5 1-194,-28 2 538,8 0-404,-1 0 0,1 0 0,0 0-1,0 1 1,10 3 0,-18-4 524,0 0 0,0 1 0,1-1 0,-1 1 0,0-1 0,0 1-1,0-1 1,0 1 0,0 0 0,0 0 0,0-1 0,0 1 0,0 0 0,0 0 0,0 0 0,-1 0 0,1 0 0,0 0 0,-1 0 0,1 0 0,0 0 0,-1 0-1,1 1 1,-1-1 0,0 0 0,1 0 0,-1 0 0,0 1 0,0-1 0,0 0 0,0 0 0,0 1 0,0-1 0,0 0 0,0 0 0,-1 1 0,1-1 0,0 0 0,-1 0-1,1 0 1,-1 0 0,1 1 0,-1-1 0,1 0 0,-1 0 0,-1 1 0,-1 2 146,0 0 0,0 0-1,-1 0 1,1 0 0,-1-1 0,0 1-1,0-1 1,0 0 0,0-1 0,-1 1-1,1-1 1,-1 1 0,1-1 0,-1 0-1,-8 1 1,0 1 274,-1-1 0,1 0 1,-1-1-1,-21 0 0,33-2-452,0 0-1,-1 0 1,1 0 0,0 0-1,0 0 1,0-1 0,0 1-1,0-1 1,0 1 0,0-1-1,0 0 1,0 0 0,1 0-1,-1 0 1,0 0 0,0 0-1,1 0 1,-3-2 0,3 1-203,0 1 0,0-1 0,1 1 0,-1-1 0,0 1 0,1-1 0,-1 0 0,1 1 1,-1-1-1,1 0 0,0 0 0,-1 1 0,1-1 0,0 0 0,0 0 0,1 1 1,-1-3-1,2-3-1147,-1 1 0,1 0 0,0 0 0,1 0 0,-1 0 0,1 0 0,0 1 0,1-1 0,0 1 0,5-7 0,12-11-8156</inkml:trace>
</inkml:ink>
</file>

<file path=ppt/ink/ink7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7.656"/>
    </inkml:context>
    <inkml:brush xml:id="br0">
      <inkml:brushProperty name="width" value="0.025" units="cm"/>
      <inkml:brushProperty name="height" value="0.025" units="cm"/>
    </inkml:brush>
  </inkml:definitions>
  <inkml:trace contextRef="#ctx0" brushRef="#br0">74 49 10858,'0'0'8435,"9"-3"-4367,26-13-860,-34 16-3081,0 0 0,0-1 0,-1 1 1,1-1-1,0 1 0,0 0 0,-1-1 0,1 0 0,0 1 0,-1-1 0,1 1 0,0-1 1,-1 0-1,1 1 0,-1-1 0,1 0 0,-1 1 0,0-1 0,1 0 0,-1 0 0,0 0 1,1 1-1,-1-1 0,0 0 0,0 0 0,0 0 0,0-1 0,0 1-107,0 1 0,0-1 0,0 1 0,-1-1 0,1 1 0,0-1 0,0 1 0,-1-1 0,1 1 0,0-1 0,-1 1-1,1 0 1,0-1 0,-1 1 0,1-1 0,0 1 0,-1 0 0,1-1 0,-1 1 0,1 0 0,-1 0 0,1-1 0,-1 1 0,1 0 0,-1 0 0,1 0 0,-1 0-1,-1 0 1,-5 1 21,0 1-1,0 1 0,0 0 1,0 0-1,1 0 0,-1 0 1,1 1-1,0 0 0,0 1 0,0-1 1,0 1-1,1 1 0,0-1 1,0 1-1,0-1 0,1 1 1,0 0-1,0 1 0,-5 11 0,9-17-57,0 0 0,-1-1-1,1 1 1,0 0-1,0 0 1,0 0-1,0-1 1,0 1-1,0 0 1,0 0 0,1-1-1,-1 1 1,0 0-1,0 0 1,1 0-1,-1-1 1,0 1-1,1 0 1,-1-1 0,1 1-1,-1 0 1,1-1-1,-1 1 1,1-1-1,-1 1 1,2 0-1,24 9-1637,40-8-5370,-53-2 3946,16 0-3199,-1 0-1057</inkml:trace>
</inkml:ink>
</file>

<file path=ppt/ink/ink7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7.982"/>
    </inkml:context>
    <inkml:brush xml:id="br0">
      <inkml:brushProperty name="width" value="0.025" units="cm"/>
      <inkml:brushProperty name="height" value="0.025" units="cm"/>
    </inkml:brush>
  </inkml:definitions>
  <inkml:trace contextRef="#ctx0" brushRef="#br0">190 109 17553,'-9'0'2178,"0"0"-1708,1 0 1,-1 1-1,1 0 1,-1 0-1,1 1 1,-1 0-1,1 0 1,0 1-1,0 0 1,0 0-1,0 1 1,0 0-1,1 1 1,-12 8-1,15-10-257,0 0-1,1 0 1,-1 0 0,1 0-1,0 1 1,0-1 0,0 1-1,0 0 1,1-1-1,0 1 1,-1 0 0,1 1-1,1-1 1,-1 0 0,1 1-1,-1-1 1,0 9 0,2-12-193,1 0 0,-1 0 0,1 0 0,-1 0 0,1 0 0,0 0 0,-1 0 0,1 0 0,0 0 0,0 0 0,0-1 0,-1 1 0,1 0 0,0-1 0,0 1 0,0 0 0,0-1 0,0 1 0,0-1 0,0 0 0,0 1 0,0-1 0,1 0 0,-1 0 0,0 1 0,0-1 0,0 0 0,0 0 0,0 0 0,0 0 0,2-1 0,41-1 439,-30-1-423,-1-1 0,1 0 1,-1-1-1,0 0 0,0-1 0,-1-1 0,0 0 0,21-15 0,85-79-40,-109 93 4,8-6-70,-12 10 41,0 0 1,0-1-1,0 1 0,-1-1 0,1 0 0,-1 0 0,0 0 1,-1-1-1,6-9 0,-38 41-612,15-11 713,0 1-1,1 1 0,0 0 0,2 0 0,-11 21 1,16-26-340,1 0 1,0 1 0,1-1 0,-4 22 0,5 26-4051,7-37-1608,8-5-1948</inkml:trace>
</inkml:ink>
</file>

<file path=ppt/ink/ink7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8.313"/>
    </inkml:context>
    <inkml:brush xml:id="br0">
      <inkml:brushProperty name="width" value="0.025" units="cm"/>
      <inkml:brushProperty name="height" value="0.025" units="cm"/>
    </inkml:brush>
  </inkml:definitions>
  <inkml:trace contextRef="#ctx0" brushRef="#br0">0 0 13677,'0'0'19090,"10"56"-19090,-6-45 0,2-2-1057</inkml:trace>
</inkml:ink>
</file>

<file path=ppt/ink/ink7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3.830"/>
    </inkml:context>
    <inkml:brush xml:id="br0">
      <inkml:brushProperty name="width" value="0.025" units="cm"/>
      <inkml:brushProperty name="height" value="0.025" units="cm"/>
    </inkml:brush>
  </inkml:definitions>
  <inkml:trace contextRef="#ctx0" brushRef="#br0">122 1 8968,'0'0'12765,"-2"12"-12381,-43 174 2318,24-108-1702,3-1-1,4 2 0,-8 128 1,22-204-994,0-1 0,0 0 0,1 0 0,-1 1 0,0-1 0,1 0 0,-1 0 0,1 1 0,0-1 0,0 0 0,0 0 0,0 0 0,0 0 0,0 0 0,1 0 0,-1-1 0,1 1 0,-1 0 0,1-1 0,-1 1 0,5 2 0,-2-2-4,0 0 0,1 0 0,-1 0 1,1 0-1,-1-1 0,1 0 0,-1 0 1,1 0-1,0-1 0,6 1 0,3-2-552,0 0 0,0 0 0,0-1 0,-1-1 0,1 0 0,23-9-1,6-10-3463,1-6-2040</inkml:trace>
</inkml:ink>
</file>

<file path=ppt/ink/ink7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4.296"/>
    </inkml:context>
    <inkml:brush xml:id="br0">
      <inkml:brushProperty name="width" value="0.025" units="cm"/>
      <inkml:brushProperty name="height" value="0.025" units="cm"/>
    </inkml:brush>
  </inkml:definitions>
  <inkml:trace contextRef="#ctx0" brushRef="#br0">196 0 19090,'-11'7'1004,"-10"5"47,2 1-1,0 1 1,-31 29 0,42-36-741,1 0 1,0 1-1,1 0 0,-1 0 1,2 1-1,-1 0 0,1 0 0,0 0 1,1 0-1,0 1 0,1 0 1,-5 18-1,8-26-303,0 0-1,0-1 1,0 1 0,0 0 0,0 0 0,1-1 0,-1 1 0,0 0-1,1-1 1,-1 1 0,1 0 0,0-1 0,0 1 0,-1-1-1,1 1 1,0-1 0,0 1 0,0-1 0,1 0 0,-1 0 0,0 1-1,0-1 1,1 0 0,-1 0 0,1 0 0,-1 0 0,1 0-1,-1-1 1,1 1 0,-1 0 0,1-1 0,0 1 0,-1-1 0,1 0-1,0 1 1,0-1 0,2 0 0,9 1 18,-1 0 0,1-1-1,-1-1 1,14-1 0,-8-1-36,1-1 0,-1 0 0,-1-1 1,1-1-1,-1-1 0,0-1 0,0 0 0,25-17 0,-8 0 67,0 0 0,49-52 0,-138 188 1033,54-108-1078,-2 1 49,0 1-1,1-1 1,0 1 0,0 0 0,0-1 0,0 1 0,1 0 0,0 0 0,0 0 0,0 1 0,1-1 0,0 6 0,0-10-49,1 0-1,0 0 1,0 0 0,-1 0 0,1 0 0,0-1-1,0 1 1,0 0 0,0-1 0,0 1 0,0 0 0,0-1-1,0 1 1,0-1 0,0 0 0,0 1 0,1-1 0,-1 0-1,0 0 1,0 0 0,0 1 0,0-1 0,1-1 0,-1 1-1,0 0 1,0 0 0,2-1 0,35-3 241,-14-4-202,0 0 0,0-2 0,-1 0 1,37-24-1,-36 20-296,1 1 1,0 1-1,38-13 1,-63 25 229,1 0 0,-1 0 0,1-1 1,-1 1-1,0 0 0,1 0 0,-1 0 1,1 0-1,-1 0 0,1 0 1,-1 0-1,1 0 0,-1 0 0,1 0 1,-1 0-1,1 0 0,-1 0 1,1 0-1,-1 0 0,1 1 0,-1-1 1,1 0-1,-1 0 0,0 1 1,1-1-1,-1 0 0,1 0 0,-1 1 1,0-1-1,1 0 0,-1 1 1,0-1-1,1 1 0,-1-1 0,0 0 1,1 1-1,-2 22-76,-17 25 231,17-46-165,-3 8 47,2-6 0,0-1-1,0 1 0,1 0 0,-1 0 0,1 0 0,0 0 1,0 1-1,0 4 0,2-9-31,-1 1-1,1 0 1,-1-1 0,1 1-1,0-1 1,-1 1 0,1-1-1,0 0 1,-1 1 0,1-1-1,0 1 1,0-1 0,-1 0 0,1 0-1,0 0 1,0 1 0,-1-1-1,1 0 1,0 0 0,0 0-1,0 0 1,-1 0 0,1 0-1,0 0 1,0-1 0,1 1 0,26-3-896,-10-2-1146,-1 0 0,0-2 1,21-9-1,-36 15 1723,50-22-8644</inkml:trace>
</inkml:ink>
</file>

<file path=ppt/ink/ink7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4.716"/>
    </inkml:context>
    <inkml:brush xml:id="br0">
      <inkml:brushProperty name="width" value="0.025" units="cm"/>
      <inkml:brushProperty name="height" value="0.025" units="cm"/>
    </inkml:brush>
  </inkml:definitions>
  <inkml:trace contextRef="#ctx0" brushRef="#br0">399 46 12204,'0'0'14931,"-1"-8"-14013,-3-27-283,5 33-660,0 8 8,-3 18 38,-20 34 17,14-40-30,1 0-1,0 0 1,2 1-1,0 0 1,1 0-1,-2 38 1,8 56-35,-3 69 102,1-174 29,-2 1 0,1-1 1,-1 0-1,-1 0 0,0 0 0,0-1 1,0 1-1,-1-1 0,0 1 0,0-1 1,-1 0-1,0-1 0,0 1 0,0-1 0,-1 0 1,0 0-1,0-1 0,-1 0 0,0 0 1,0 0-1,0-1 0,0 0 0,-1 0 1,1-1-1,-1 0 0,0-1 0,0 1 1,0-1-1,0-1 0,0 0 0,0 0 1,-1 0-1,1-1 0,0 0 0,-1-1 1,1 0-1,-9-2 0,11 1-127,1 0-1,-1 0 1,1-1 0,0 0-1,0 0 1,0 0 0,0 0-1,0-1 1,1 0 0,0 0-1,0 0 1,0 0 0,0-1-1,0 0 1,1 1 0,0-1-1,0-1 1,1 1 0,-1 0-1,1-1 1,0 1 0,0-1-1,1 1 1,-1-9 0,0 6-43,1-1 0,0 1 0,1-1 0,0 0 0,0 1 0,1-1 0,0 0 0,1 1 0,0-1 0,0 1 0,0 0 0,1 0 0,1 0 0,-1 0 0,10-14 0,14-11-1705,2 2 0,2 0 0,0 3 0,55-40 0,-9 8-3526,-12 6-1013</inkml:trace>
</inkml:ink>
</file>

<file path=ppt/ink/ink7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5.403"/>
    </inkml:context>
    <inkml:brush xml:id="br0">
      <inkml:brushProperty name="width" value="0.025" units="cm"/>
      <inkml:brushProperty name="height" value="0.025" units="cm"/>
    </inkml:brush>
  </inkml:definitions>
  <inkml:trace contextRef="#ctx0" brushRef="#br0">279 1 16207,'0'0'8408,"-9"8"-7575,-11 13-256,2 1 1,1 1-1,0 0 0,2 2 1,0-1-1,-14 35 0,-66 189 1854,84-210-2265,1 1 0,2 0 1,2 0-1,-2 66 0,8-105-166,0 1 1,0 0-1,0-1 0,0 1 0,0-1 1,0 1-1,0 0 0,0-1 1,0 1-1,0-1 0,0 1 1,0 0-1,0-1 0,0 1 0,0-1 1,1 1-1,-1-1 0,0 1 1,0-1-1,1 1 0,-1-1 1,0 1-1,1-1 0,-1 1 0,1-1 1,-1 1-1,1-1 0,-1 0 1,0 1-1,1-1 0,0 0 1,-1 1-1,1-1 0,-1 0 0,1 0 1,-1 1-1,1-1 0,-1 0 1,1 0-1,0 0 0,-1 0 1,1 0-1,-1 0 0,1 0 0,0 0 1,-1 0-1,1 0 0,-1 0 1,1 0-1,0 0 0,-1-1 1,1 1-1,-1 0 0,1 0 0,-1-1 1,1 1-1,-1 0 0,1-1 1,-1 1-1,1 0 0,-1-1 1,1 1-1,-1-1 0,0 1 0,1-1 1,-1 0-1,34-31-4,42-58-140,66-104 0,-138 189 127,-3 7-26,-6 13-87,-4-5 4,8-11 125,1 1-1,-1-1 0,1 0 0,-1 1 0,1-1 0,0 0 0,-1 1 0,1-1 0,0 0 0,-1 1 0,1-1 1,0 0-1,0 0 0,0 1 0,-1-1 0,1 0 0,0 0 0,0 1 0,0-1 0,0 0 0,1 0 0,-1 0 1,0 1-1,0-2 0,1-4 0,0-1-1,0 1 1,0 0 0,1 0 0,0 0 0,0 0 0,5-10-1,-6 14-4,0-1 0,0 1 0,1-1-1,-1 1 1,1 0 0,0-1-1,-1 1 1,1 0 0,0 0-1,0 0 1,0 0 0,0 1-1,1-1 1,-1 1 0,0-1-1,1 1 1,-1 0 0,1-1 0,-1 1-1,4 0 1,-4 3 35,-1 1 0,1-1 0,-1 1 0,1-1 1,-1 1-1,0 0 0,0 0 0,0-1 0,-1 1 0,1 0 0,-1 0 1,1 0-1,-1 5 0,3 8 138,-2-14-161,-1-1-1,1 1 0,0-1 0,0 1 0,0-1 0,0 0 0,0 1 0,1-1 0,-1 0 1,0 0-1,0 0 0,1 0 0,-1 0 0,1 0 0,-1 0 0,1 0 0,-1-1 0,1 1 1,0-1-1,-1 1 0,1-1 0,0 1 0,-1-1 0,1 0 0,0 0 0,0 0 0,-1 0 1,1 0-1,0 0 0,-1-1 0,1 1 0,0 0 0,-1-1 0,1 0 0,2 0 0,9-3 24,1-1 0,-1-1 0,14-7 0,-20 10-26,37-20-2,-52 51 0,0-15 17,5-9-39,1 1 0,-1 0 0,1 0 0,0 0 0,0 1 0,0-1 0,0 0 0,1 1 0,-1 7 0,3-13-428,1 1 0,-1-1-1,0 0 1,0 0 0,0 0-1,0 0 1,1 0 0,-1 0-1,0 0 1,0 0 0,0-1-1,0 1 1,1 0 0,-1-1 0,0 1-1,2-2 1,12-11-6212,2-8-4090</inkml:trace>
</inkml:ink>
</file>

<file path=ppt/ink/ink7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5.749"/>
    </inkml:context>
    <inkml:brush xml:id="br0">
      <inkml:brushProperty name="width" value="0.025" units="cm"/>
      <inkml:brushProperty name="height" value="0.025" units="cm"/>
    </inkml:brush>
  </inkml:definitions>
  <inkml:trace contextRef="#ctx0" brushRef="#br0">5 1 10922,'0'0'14216,"-2"11"-14424,1-6 92,0 1-1,1 0 1,0-1-1,0 1 1,0-1-1,0 1 1,2 7-1,-1-9-146,1 0 0,-1 0-1,1-1 1,0 1-1,-1-1 1,2 1 0,-1-1-1,0 0 1,1 0-1,-1 0 1,1 0 0,0 0-1,0-1 1,0 1-1,4 2 1,-2-3 125,-1 0 0,0 0 0,1 0 0,-1 0 0,1-1 0,-1 1 0,1-1 0,0 0 0,0-1 0,-1 1 1,7-1-1,31 7 1617,-40-6-1284,0 0-1,0 1 1,0-1 0,-1 1-1,1-1 1,-1 1 0,1 0-1,-1 0 1,1-1 0,-1 1-1,0 0 1,0 0 0,0 0-1,0 0 1,-1 1 0,1-1-1,0 0 1,-1 0 0,1 0-1,-1 1 1,0-1 0,0 0-1,0 0 1,0 1 0,0-1-1,0 0 1,-1 0 0,0 4-1,-1 8 709,-1-1 0,-1 1 0,-4 14 0,7-26-856,-4 11 485,1-1 1,-2 1-1,0-1 0,-12 19 0,17-29-545,0 0 0,0-1 0,-1 1 1,1 0-1,0 0 0,-1-1 0,1 1 0,-1-1 0,0 0 0,0 1 0,1-1 0,-1 0 0,0 0 0,0 0 0,0 0 1,0-1-1,0 1 0,0 0 0,0-1 0,0 1 0,0-1 0,-1 0 0,1 0 0,0 0 0,0 0 0,0 0 0,0 0 0,-1 0 1,1-1-1,0 1 0,0-1 0,0 0 0,0 0 0,0 1 0,0-1 0,0 0 0,1-1 0,-4-1 0,3 2-287,1 0-1,0 0 0,0 1 0,0-1 0,0 0 0,1 0 0,-1 0 0,0 0 1,0-1-1,1 1 0,-1 0 0,0 0 0,1 0 0,-1-1 0,1 1 0,0 0 1,-1 0-1,1-1 0,0 1 0,0 0 0,0-1 0,0 1 0,0 0 0,0-1 1,0 1-1,0 0 0,0-1 0,1 1 0,0-3 0,0 1-700,1 0 1,0 0-1,-1-1 0,1 1 0,0 0 0,1 0 1,-1 1-1,1-1 0,-1 0 0,4-1 0,19-15-8079</inkml:trace>
</inkml:ink>
</file>

<file path=ppt/ink/ink7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6.232"/>
    </inkml:context>
    <inkml:brush xml:id="br0">
      <inkml:brushProperty name="width" value="0.025" units="cm"/>
      <inkml:brushProperty name="height" value="0.025" units="cm"/>
    </inkml:brush>
  </inkml:definitions>
  <inkml:trace contextRef="#ctx0" brushRef="#br0">73 83 10314,'6'-11'5087,"2"-2"-3588,-4 9-941,-1-1 0,0 0 0,0 0 0,-1 0 0,1 0 0,-1 0 0,0 0 0,-1-1 0,2-7 0,-6 14 4532,-7 9-3946,-9 13-1068,7-2 200,1 0 0,1 1 1,1 0-1,0 1 0,2-1 0,1 2 1,0-1-1,2 1 0,1 0 1,1 0-1,1 32 0,1-53-268,0-1 0,0 0-1,0 1 1,0-1 0,0 0 0,0 0-1,1 0 1,-1 1 0,1-1 0,0 0-1,0 0 1,0 0 0,0 0 0,0 0-1,0 0 1,0 0 0,3 3 0,-2-4 2,-1 0 1,0 0-1,1-1 1,-1 1 0,0-1-1,1 1 1,-1-1 0,1 1-1,-1-1 1,0 0 0,1 0-1,-1 0 1,1 0 0,-1 0-1,1 0 1,-1 0-1,1 0 1,-1 0 0,1-1-1,1 0 1,3-1 16,1-1 0,-1 0 1,0 0-1,0-1 0,-1 1 0,1-1 0,-1 0 0,1-1 1,-1 0-1,5-5 0,7-20-27,-14 24 0,0 0 0,0 1 0,1-1 0,0 1 0,7-8 0,-17 56 0,6-42 0,0 1 0,0-1 1,0 0-1,0 1 0,0-1 0,0 0 0,0 1 1,0-1-1,1 0 0,-1 1 0,1-1 0,-1 0 1,1 0-1,-1 0 0,1 1 0,-1-1 1,1 0-1,0 0 0,0 0 0,0 0 0,0 0 1,0 0-1,0 0 0,0 0 0,0-1 0,0 1 1,0 0-1,2 0 0,1 1 1,0-1-1,0 0 1,0 0-1,0 0 1,1-1 0,-1 1-1,0-1 1,0 0-1,7-1 1,2-1-11,1 0 0,-1-1 0,0 0 0,0-1 0,16-7 0,-26 10-11,9-4-20,1-1 0,-1-1 1,0 0-1,-1 0 0,1-1 0,-1-1 1,16-16-1,-41 43-488,3-4 684,1 0-1,-15 27 0,23-36-534,0 0 0,0-1 0,0 1 0,0 0 0,1 1 0,0-1 0,0 0 0,0 7 0,4-9-4354,8-4 259,2-7-3351</inkml:trace>
</inkml:ink>
</file>

<file path=ppt/ink/ink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31.548"/>
    </inkml:context>
    <inkml:brush xml:id="br0">
      <inkml:brushProperty name="width" value="0.025" units="cm"/>
      <inkml:brushProperty name="height" value="0.025" units="cm"/>
    </inkml:brush>
  </inkml:definitions>
  <inkml:trace contextRef="#ctx0" brushRef="#br0">1381 561 11531,'-404'-6'2667,"-392"11"335,763-3-2992,21-3-21,-1 1-1,1 1 0,-1 0 1,1 1-1,0 0 0,0 1 1,-1 0-1,2 1 0,-16 7 0,26-11-5,0 1-1,1-1 1,-1 0-1,1 1 1,-1-1-1,0 1 1,1-1-1,-1 1 0,1 0 1,-1-1-1,1 1 1,-1 0-1,1-1 1,-1 1-1,1 0 1,0-1-1,0 1 0,-1 0 1,1-1-1,0 1 1,0 0-1,0 0 1,-1 0-1,1-1 0,0 1 1,0 0-1,0 0 1,1-1-1,-1 1 1,0 0-1,0 0 1,0-1-1,0 1 0,1 0 1,-1 0-1,0-1 1,1 1-1,-1 0 1,1-1-1,-1 1 1,1 0-1,-1-1 0,1 1 1,-1-1-1,1 1 1,-1-1-1,1 1 1,0-1-1,-1 1 1,1-1-1,0 0 0,-1 1 1,2-1-1,41 20-208,-7-12 315,0 0 0,0-3 1,46 3-1,116-8 1017,-95-1-588,1909-56 1566,-1029 18-1846,1640-69 2120,-415 14-584,-1996 88-1760,472-34 41,-631 28-130,-52 12 73,0 0 0,-1-1 0,1 1 0,0 0-1,0-1 1,-1 1 0,1 0 0,0-1-1,-1 1 1,1-1 0,0 1 0,-1-1-1,1 1 1,-1-1 0,1 0 0,-1 1 0,1-1-1,-1 0 1,1 1 0,-1-1 0,0 0-1,1-1 1,-1 1-2,-1 0-1,1 0 1,-1 0-1,1 0 1,-1 0-1,1 0 1,-1 0-1,0 0 1,0 0 0,1 0-1,-1 0 1,0 0-1,0 1 1,0-1-1,0 0 1,0 0-1,0 1 1,0-1-1,0 1 1,0-1-1,-1 0 1,-22-9-23,0 0-1,-1 2 1,1 1 0,-1 1 0,-28-4-1,17 3 10,-496-60 100,-9 45 119,-1098 21-185,-748 178-479,23 202-478,2146-336 574,-348 64-200,2-31 588,485-71 0,60-4-388,68 0-562,743-47 122,-616 32 439,1087-123-636,-6-41 1059,-250 32 173,2403-201 248,-2970 321-2537,-16-2-3267</inkml:trace>
</inkml:ink>
</file>

<file path=ppt/ink/ink7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6.561"/>
    </inkml:context>
    <inkml:brush xml:id="br0">
      <inkml:brushProperty name="width" value="0.025" units="cm"/>
      <inkml:brushProperty name="height" value="0.025" units="cm"/>
    </inkml:brush>
  </inkml:definitions>
  <inkml:trace contextRef="#ctx0" brushRef="#br0">0 83 13036,'0'0'3972,"2"-58"-801,-2 40 0,2 11-769,4 7-832,-4 4-1602,0 14-32,-1 5 32,5 5-1666,0 0-2081,3-1-3588</inkml:trace>
</inkml:ink>
</file>

<file path=ppt/ink/ink7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6.938"/>
    </inkml:context>
    <inkml:brush xml:id="br0">
      <inkml:brushProperty name="width" value="0.025" units="cm"/>
      <inkml:brushProperty name="height" value="0.025" units="cm"/>
    </inkml:brush>
  </inkml:definitions>
  <inkml:trace contextRef="#ctx0" brushRef="#br0">193 1 18610,'0'0'5984,"-6"9"-4671,2-1-1099,0-1-1,0 0 1,0 1-1,1 0 1,0 0-1,0 0 1,1 0-1,0 1 1,1-1 0,-1 17-1,4 14-152,9 50 0,-5-55 69,-2 1 0,-1-1-1,-2 36 1,-2-60-8,1-1 0,-2 0 0,1 0 0,-2 0 1,1 0-1,-1 0 0,0 0 0,-1-1 0,0 1 0,0-1 0,-1 0 0,0 0 0,0-1 0,-1 1 0,-12 11 1,17-17-99,-1 0 1,0 0 0,0-1 0,0 1 0,0 0 0,0-1 0,0 0 0,0 1 0,0-1 0,-1 0 0,1 0 0,0 0 0,-1 0 0,1-1 0,-1 1 0,1-1 0,-1 1 0,1-1 0,-1 0 0,1 0 0,-1 0 0,-2-1 0,2 0 12,1 0 0,-1 0 0,1-1 0,0 1 0,-1-1-1,1 0 1,0 0 0,0 0 0,0 0 0,1 0 0,-1 0 0,0 0 0,1 0 0,0-1 0,-1 1 0,-1-6 0,-2-6 82,0-1 0,1-1 0,0 1 0,2 0 0,-2-30 0,3 28-400,0 7-646,1 1 0,0 0 0,0-1 0,1 1 0,2-11 0,-2 17 588,0 0-1,0-1 1,1 1-1,-1 0 1,1 0-1,0 0 1,0 1 0,0-1-1,0 0 1,0 1-1,1-1 1,-1 1 0,1 0-1,-1 0 1,1 0-1,0 0 1,6-3-1,8-4-4555</inkml:trace>
</inkml:ink>
</file>

<file path=ppt/ink/ink7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7.700"/>
    </inkml:context>
    <inkml:brush xml:id="br0">
      <inkml:brushProperty name="width" value="0.025" units="cm"/>
      <inkml:brushProperty name="height" value="0.025" units="cm"/>
    </inkml:brush>
  </inkml:definitions>
  <inkml:trace contextRef="#ctx0" brushRef="#br0">142 102 12204,'0'0'4884,"1"-8"-1211,-1 5-3313,0-26 2591,-1 28-2860,1 0 1,-1 1-1,1-1 1,-1 0-1,1 0 1,-1 0-1,0 1 1,1-1-1,-1 0 1,0 0-1,1 1 1,-1-1-1,0 1 0,0-1 1,0 1-1,0-1 1,1 1-1,-1-1 1,0 1-1,0 0 1,0 0-1,0-1 1,0 1-1,0 0 1,0 0-1,0 0 1,0 0-1,0 0 1,0 0-1,0 0 1,0 0-1,0 1 1,0-1-1,-1 1 1,-3 1-32,0 0 0,0 0 1,0 0-1,0 1 0,1 0 1,-1 0-1,1 0 0,0 0 1,0 1-1,0 0 0,0 0 1,1 0-1,-1 0 0,1 0 1,0 1-1,-3 7 0,-1-1-88,1 1-1,0 1 1,1-1-1,1 1 0,-5 19 1,8-30 20,1-1-1,-1 1 1,1-1-1,-1 1 1,1-1 0,0 1-1,0-1 1,0 1-1,0 0 1,0-1 0,0 1-1,1-1 1,-1 1-1,0-1 1,1 1 0,-1-1-1,1 1 1,-1-1-1,1 0 1,0 1 0,0-1-1,0 0 1,0 1-1,2 1 1,-2-2 6,1 0 0,0-1 0,0 1 0,0-1 0,-1 1 0,1-1 0,0 0 0,0 0 0,0 1 0,0-1 0,0-1 0,0 1 0,0 0 0,0 0 0,0-1 0,3 0 0,7-4 13,0 0 1,0 0-1,0-1 1,19-13-1,4-5-175,45-42 1,-70 57 169,-1 0 1,0-1 0,0 0 0,-1-1-1,0 0 1,-1 0 0,0 0-1,10-25 1,-47 73-242,16-17 306,1 0 0,1 2 0,0-1 0,2 2 0,0-1 0,-8 32 0,18-53-53,0 1 0,-1-1 0,1 0-1,0 0 1,0 1 0,0-1 0,0 0 0,0 1 0,0-1 0,0 0 0,1 0 0,-1 1 0,0-1 0,1 0 0,-1 0 0,1 0-1,0 1 1,-1-1 0,1 0 0,0 0 0,-1 0 0,1 0 0,0 0 0,0 0 0,0 0 0,0-1 0,0 1 0,0 0-1,0 0 1,0-1 0,0 1 0,0-1 0,1 1 0,-1-1 0,0 1 0,0-1 0,0 0 0,1 1 0,-1-1 0,0 0 0,1 0-1,0 0 1,8 0 50,0 0 0,0 0 0,0-1 0,15-3 0,3-2 16,-1-2 1,0-1-1,45-21 0,77-49-49,-101 52 15,-48 27-46,0 0 0,0 0 0,0 0 0,1-1 0,-1 1 0,0 0 0,0 0 0,0 0 0,0 0 0,1 0 0,-1 0 0,0 0 0,0 0 0,0 0 1,0 0-1,1 0 0,-1 0 0,0 0 0,0 0 0,0 0 0,1 0 0,-1 0 0,0 0 0,0 0 0,0 0 0,0 0 0,1 0 0,-1 0 0,0 0 0,0 0 0,0 1 0,0-1 0,1 0 0,-1 0 0,0 0 0,0 0 0,0 0 1,0 0-1,0 1 0,0-1 0,0 0 0,1 0 0,-1 0 0,0 0 0,0 1 0,0-1 0,0 0 0,0 0 0,0 0 0,0 0 0,0 1 0,0-1 0,0 0 0,0 0 0,0 0 0,0 1 0,-2 17 278,-9 18 76,6-25-310,2-6-33,1 1 1,-1-1 0,1 1-1,0 0 1,0 0-1,1 0 1,0 0 0,0 0-1,0 0 1,1 0-1,0 7 1,1-12 18,0-1 0,0 1-1,0 0 1,0 0 0,0 0 0,0-1 0,0 1 0,1 0 0,-1-1-1,0 1 1,0-1 0,1 0 0,-1 1 0,0-1 0,1 0 0,-1 0-1,0 0 1,1 0 0,-1 0 0,0 0 0,1 0 0,1-1 0,33-2 297,-8-3-20,0-1 0,50-19 0,-25 6-563,1 5-4114,-18 8-2059,1 5-3670</inkml:trace>
</inkml:ink>
</file>

<file path=ppt/ink/ink7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8.588"/>
    </inkml:context>
    <inkml:brush xml:id="br0">
      <inkml:brushProperty name="width" value="0.025" units="cm"/>
      <inkml:brushProperty name="height" value="0.025" units="cm"/>
    </inkml:brush>
  </inkml:definitions>
  <inkml:trace contextRef="#ctx0" brushRef="#br0">74 261 16271,'0'0'8216,"-9"8"-7751,6-6-459,-38 39 563,39-39-476,-1 1-1,1 1 0,0-1 0,0 0 1,1 1-1,-1-1 0,1 1 1,-1-1-1,1 1 0,0-1 0,1 1 1,-1 0-1,0 0 0,1-1 1,0 1-1,0 0 0,1 4 0,-1-7-83,1 0-1,0 0 0,-1 0 0,1-1 0,0 1 1,0 0-1,0 0 0,0 0 0,0-1 0,0 1 0,0 0 1,0-1-1,0 1 0,0-1 0,0 0 0,0 1 1,1-1-1,-1 0 0,0 1 0,0-1 0,0 0 1,0 0-1,1 0 0,-1 0 0,0 0 0,0 0 1,2-1-1,35-3 88,-20-1-70,0-1 1,0-1-1,-1 0 0,0-2 0,-1 1 1,1-2-1,16-13 0,-2-1 59,-1 0 0,38-43-1,-63 62-78,4-4 27,-1 0 0,0-1 0,0 0 0,-1 0-1,7-13 1,-15 20-34,-5 6-5,-9 7-3,-87 94 16,89-90 75,1 1-1,1 1 1,0-1-1,1 2 1,-12 28 0,20-44-80,1 1 1,0 0 0,1 0-1,-1 0 1,0 0 0,0 0-1,1 0 1,-1 0 0,1 0-1,0 0 1,0 0-1,0 1 1,0-1 0,0 0-1,0 0 1,0 0 0,1 0-1,-1 0 1,1 0 0,-1 0-1,1 0 1,0 0 0,0 0-1,0 0 1,0 0-1,0-1 1,0 1 0,0 0-1,1-1 1,-1 1 0,1-1-1,-1 1 1,1-1 0,0 0-1,-1 1 1,1-1-1,0 0 1,0 0 0,0 0-1,0-1 1,0 1 0,0 0-1,0-1 1,4 1 0,10 2-104,1-1 1,0-1 0,0-1 0,29-3 0,-20 2-388,134-6-1269,-159 8 1791,0-1-1,1 0 0,-1 0 0,0 1 1,1-1-1,-1 0 0,0 1 1,0-1-1,1 1 0,-1 0 0,0-1 1,0 1-1,0 0 0,0 0 0,0 0 1,0 0-1,0 0 0,0 0 1,0 0-1,-1 0 0,1 0 0,0 0 1,-1 0-1,1 1 0,0-1 1,-1 0-1,0 0 0,1 1 0,-1-1 1,0 0-1,0 1 0,1-1 0,-1 0 1,0 1-1,0-1 0,-1 2 1,1-1 14,0-1 0,0 1 0,0-1 0,0 1 0,0-1 0,0 0 0,-1 1 0,1-1 1,-1 0-1,1 1 0,-1-1 0,1 0 0,-1 0 0,0 1 0,1-1 0,-1 0 0,0 0 0,0 0 1,0 0-1,0 0 0,0 0 0,0 0 0,0 0 0,-1 0 0,1-1 0,0 1 0,0 0 1,-1-1-1,1 1 0,0-1 0,-3 1 0,4-2-25,-1-1 1,1 0-1,0 1 0,-1-1 1,1 1-1,0-1 0,0 0 1,0 1-1,1-1 0,-1 0 1,0 1-1,1-1 1,-1 0-1,0 1 0,2-2 1,39-81-669,-9 19-440,-4 0-327,-14 29 675,1 0-1,2 1 1,2 0 0,1 2 0,33-44 0,-53 77 776,1 0 0,-1-1 0,0 1 0,0 0 0,0 0-1,1-1 1,-1 1 0,0 0 0,0 0 0,1 0 0,-1 0 0,0-1 0,1 1 0,-1 0-1,0 0 1,0 0 0,1 0 0,-1 0 0,0 0 0,1 0 0,-1 0 0,0 0-1,1 0 1,-1 0 0,0 0 0,1 0 0,-1 0 0,0 0 0,0 0 0,1 0 0,-1 0-1,0 0 1,1 1 0,-1-1 0,0 0 0,0 0 0,1 0 0,-1 0 0,0 1 0,0-1-1,1 0 1,-1 0 0,0 1 0,0-1 0,0 0 0,1 0 0,-1 1 0,0-1 0,0 0-1,0 1 1,0-1 0,0 1 0,9 28 757,-3 40-82,-11-36-399,0-1-1,-17 54 0,12-50 662,-10 61-1,19-24-720,1-71-450,0-5-11,-3-31-161,-10-66 421,8 67-44,0-1 1,1-40 0,4 72 2,0 0 0,0 0 0,0 0 0,0 0 0,0 0 0,1 0 0,-1 0 0,1 0 1,-1 0-1,1 0 0,0 0 0,0 1 0,0-1 0,0 0 0,0 0 0,0 1 0,0-1 0,1 0 0,-1 1 0,1 0 1,-1-1-1,1 1 0,-1 0 0,1-1 0,0 1 0,-1 0 0,1 0 0,0 1 0,0-1 0,0 0 0,0 1 0,0-1 1,0 1-1,0-1 0,0 1 0,0 0 0,3 0 0,9 0-640,-1 1 1,1 1 0,-1 0-1,24 7 1,3 0-7800,-29-9-1408</inkml:trace>
</inkml:ink>
</file>

<file path=ppt/ink/ink7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8.933"/>
    </inkml:context>
    <inkml:brush xml:id="br0">
      <inkml:brushProperty name="width" value="0.025" units="cm"/>
      <inkml:brushProperty name="height" value="0.025" units="cm"/>
    </inkml:brush>
  </inkml:definitions>
  <inkml:trace contextRef="#ctx0" brushRef="#br0">0 0 19891,'0'0'1569,"105"3"-159,-28-3-930,5 5-352,3 1-1569,4-3-6919</inkml:trace>
</inkml:ink>
</file>

<file path=ppt/ink/ink7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9.601"/>
    </inkml:context>
    <inkml:brush xml:id="br0">
      <inkml:brushProperty name="width" value="0.025" units="cm"/>
      <inkml:brushProperty name="height" value="0.025" units="cm"/>
    </inkml:brush>
  </inkml:definitions>
  <inkml:trace contextRef="#ctx0" brushRef="#br0">185 9 11723,'0'0'11947,"-10"-2"-10628,6 0-1228,-1 1-1,1 0 1,-1 0 0,1 0 0,-1 0-1,0 1 1,1 0 0,-1 0 0,1 0 0,-1 1-1,0 0 1,1 0 0,-1 0 0,1 0-1,-1 0 1,1 1 0,0 0 0,0 0-1,-7 4 1,-3 2 27,8-5-105,1 0 1,-1 1-1,0-1 0,1 1 1,0 0-1,0 0 0,0 1 0,0 0 1,1 0-1,-1 0 0,-2 6 1,12-10-44,1 0 1,-1 0 0,1 0-1,-1-1 1,1 1 0,10-2-1,-14 1 27,21 0-62,-11-1-89,0 1 0,0 0 0,0 1 1,0 0-1,15 5 0,-24-6 125,0 2-1,0-1 1,0 0 0,0 0-1,0 1 1,-1 0 0,1-1-1,-1 1 1,1 0 0,-1 0-1,0 0 1,0 1 0,0-1-1,0 0 1,0 1 0,0 0-1,-1-1 1,1 1 0,-1 0-1,0 0 1,0 0 0,0 0-1,0 0 1,0 0 0,0 5-1,0-2 35,0-1-1,-1 1 1,0 0-1,0 0 1,0 0-1,-1 0 1,1 0-1,-2-1 0,1 1 1,-1 0-1,1-1 1,-2 1-1,-3 8 1,-2-2 428,0 0 0,-1 0 0,-20 20 1,8-9 1064,49-51-1507,2 1 0,1 2 0,39-25 0,4-3-718,-53 37 510,2-1 28,0 0 1,-1-2-1,34-39 0,-63 71 212,0 0 0,1 0-1,-9 28 1,-2 5 126,4-19-103,6-13-7,1-1-1,0 1 1,1 1-1,1-1 1,0 1-1,-2 16 0,6-31-53,0 1-1,0 0 1,0 0-1,0 0 0,0-1 1,0 1-1,0 0 1,0 0-1,1-1 0,-1 1 1,0 0-1,0 0 1,1-1-1,-1 1 0,1 0 1,-1-1-1,1 1 1,-1 0-1,1-1 0,-1 1 1,1-1-1,-1 1 1,1-1-1,-1 1 0,1-1 1,0 1-1,0-1 1,-1 0-1,1 1 0,0-1 1,-1 0-1,1 0 1,0 0-1,0 1 0,-1-1 1,1 0-1,0 0 1,0 0-1,0 0 0,-1 0 1,1 0-1,0 0 1,0-1-1,0 1 0,-1 0 1,1 0-1,0-1 1,0 1-1,39-16-2166,-9-9-1902,-2-8-2701</inkml:trace>
</inkml:ink>
</file>

<file path=ppt/ink/ink7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9.930"/>
    </inkml:context>
    <inkml:brush xml:id="br0">
      <inkml:brushProperty name="width" value="0.025" units="cm"/>
      <inkml:brushProperty name="height" value="0.025" units="cm"/>
    </inkml:brush>
  </inkml:definitions>
  <inkml:trace contextRef="#ctx0" brushRef="#br0">36 0 14606,'0'0'5093,"-35"63"-7368,47-42-1888,10-1-3429</inkml:trace>
</inkml:ink>
</file>

<file path=ppt/ink/ink7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0.291"/>
    </inkml:context>
    <inkml:brush xml:id="br0">
      <inkml:brushProperty name="width" value="0.025" units="cm"/>
      <inkml:brushProperty name="height" value="0.025" units="cm"/>
    </inkml:brush>
  </inkml:definitions>
  <inkml:trace contextRef="#ctx0" brushRef="#br0">158 304 15727,'0'0'10009,"-11"4"-9437,1 0-476,0 1 0,0 1 1,1-1-1,0 2 0,0-1 1,0 1-1,1 1 1,0-1-1,0 2 0,0-1 1,1 1-1,1 0 1,0 0-1,0 1 0,1-1 1,0 1-1,-7 22 1,11-31-92,1 0 1,0 0 0,0-1 0,-1 1-1,1 0 1,0 0 0,0 0 0,0 0-1,0 0 1,0 0 0,0 0 0,1 0-1,-1 0 1,0 0 0,0 0 0,1 0-1,-1 0 1,1 0 0,-1 0 0,1 0-1,-1-1 1,1 1 0,-1 0 0,1 0-1,0-1 1,1 2 0,0-1 2,0 0 0,-1 0 0,1 0 0,0-1 0,0 1 0,1 0 0,-1-1-1,0 0 1,0 0 0,0 1 0,0-1 0,2-1 0,7 1 16,-1-2 0,0 0 0,1 0 0,10-4 1,6-5-41,-2 0 0,0-2 0,0 0 0,-1-2 1,38-30-1,-8-1-41,53-57 0,-87 81 46,34-46 0,-47 59-96,-1-2 1,0 1-1,0 0 0,-2-1 1,1 0-1,-1 0 0,4-20 1,-8 29 77,1 1 1,-1 0-1,1 0 1,-1 0-1,0 0 1,0-1 0,0 1-1,0 0 1,0 0-1,0 0 1,0 0-1,0-1 1,0 1-1,0 0 1,-1 0-1,1 0 1,-1 0-1,1-1 1,0 1-1,-1 0 1,0 0-1,1 0 1,-1 0-1,0 0 1,1 0-1,-1 1 1,0-1-1,0 0 1,-2-1-1,1 1 1,0 1 0,0 0 0,0-1 0,-1 1 1,1 0-1,0 0 0,0 1 0,0-1 0,-1 0 0,1 1 0,0-1 0,0 1 0,0 0 0,-3 1 0,-7 3-20,0 1 1,1 0 0,0 1-1,-14 12 1,0 3 362,1 1-1,-22 27 1,41-44-199,0 0 1,0 0-1,1 1 1,-1 0-1,1 0 0,1 0 1,0 1-1,0-1 1,0 1-1,1-1 1,0 1-1,0 0 1,1 0-1,-1 11 1,3-17-112,-1 1 0,1-1 0,0 0 0,0 0 0,-1 0 1,1 0-1,1 0 0,-1 0 0,0 0 0,0 0 0,1 0 0,-1 0 1,1-1-1,0 1 0,0-1 0,-1 1 0,1-1 0,0 0 0,0 1 1,3 0-1,54 24-1205,-19-10-2524,-12 2-3087,-4 1-5340</inkml:trace>
</inkml:ink>
</file>

<file path=ppt/ink/ink7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1.226"/>
    </inkml:context>
    <inkml:brush xml:id="br0">
      <inkml:brushProperty name="width" value="0.025" units="cm"/>
      <inkml:brushProperty name="height" value="0.025" units="cm"/>
    </inkml:brush>
  </inkml:definitions>
  <inkml:trace contextRef="#ctx0" brushRef="#br0">142 121 12620,'5'-6'1143,"0"0"-108,0 0 0,0 0-1,-1 0 1,1 0 0,-1-1 0,-1 0-1,1 0 1,-1 0 0,-1 0 0,1 0 0,-1-1-1,2-10 1,-4 18-987,-1 0 0,1-1 0,0 1 0,0-1 0,-1 1-1,1 0 1,0-1 0,0 1 0,-1-1 0,1 1 0,0 0 0,-1 0 0,1-1 0,-1 1 0,1 0-1,0 0 1,-1-1 0,1 1 0,-1 0 0,1 0 0,-1 0 0,1 0 0,0-1 0,-1 1 0,1 0-1,-1 0 1,1 0 0,-1 0 0,1 0 0,-1 0 0,1 0 0,-1 1 0,1-1 0,-1 0 0,1 0 0,0 0-1,-1 0 1,1 1 0,-1-1 0,1 0 0,-1 1 0,-21 8 38,10 0-99,1 0-1,0 1 0,1 0 1,0 1-1,0 0 1,-14 23-1,8-9-20,1 1 0,-16 37 0,30-61 30,0-1 1,1 1-1,-1-1 1,0 1 0,0-1-1,1 1 1,-1-1 0,1 1-1,0 0 1,-1 0 0,1-1-1,0 1 1,0 0-1,0-1 1,0 1 0,0 0-1,1-1 1,-1 1 0,0 0-1,1-1 1,-1 1 0,2 2-1,0-3 3,0 0-1,0 0 1,0-1 0,0 1-1,0-1 1,0 1-1,0-1 1,0 0 0,0 0-1,0 0 1,0 0-1,0 0 1,0 0 0,0 0-1,0-1 1,0 1-1,0-1 1,0 0 0,-1 1-1,4-3 1,16-5 34,0-1-1,-1-1 1,0-1 0,-1-1 0,0-1 0,21-18 0,0-4 252,55-61 1,-69 58 162,-24 32-269,-17 24-225,-9 15-122,1 0 0,2 2 0,1 0 0,2 2 0,-22 58-1,40-93 31,-1-1-1,0 1 0,0 0 0,1 0 1,-1 0-1,1 0 0,0-1 0,-1 1 0,1 0 1,0 0-1,0 0 0,0 0 0,0 0 0,1 0 1,-1 0-1,0-1 0,1 1 0,-1 0 1,1 0-1,0 0 0,0-1 0,-1 1 0,3 3 1,0-4-84,-1-1 1,0 1-1,1 0 0,-1-1 1,0 0-1,1 1 1,-1-1-1,1 0 1,-1 0-1,1 0 0,-1-1 1,0 1-1,1-1 1,-1 1-1,0-1 1,1 0-1,-1 0 1,0 0-1,4-2 0,40-23-4171,4-12-3449</inkml:trace>
</inkml:ink>
</file>

<file path=ppt/ink/ink7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1.602"/>
    </inkml:context>
    <inkml:brush xml:id="br0">
      <inkml:brushProperty name="width" value="0.025" units="cm"/>
      <inkml:brushProperty name="height" value="0.025" units="cm"/>
    </inkml:brush>
  </inkml:definitions>
  <inkml:trace contextRef="#ctx0" brushRef="#br0">201 0 17296,'0'0'5574,"-8"9"-3951,-24 28-616,2 1 1,1 2 0,2 0 0,-41 86 0,62-96-763,6-29-239,0 0-1,0-1 1,0 1 0,0 0 0,0 0-1,1 0 1,-1-1 0,0 1-1,1 0 1,-1-1 0,1 1-1,-1 0 1,0-1 0,1 1-1,-1 0 1,1-1 0,0 1 0,-1-1-1,1 1 1,0-1 0,0 1-1,3 1 13,0-1 0,0 0 0,1-1 0,-1 1 0,0-1 0,1 1 0,-1-1 0,0-1 0,9 0 0,6-2-10,0 0 1,0-2-1,27-10 1,-33 10-229,0 1 0,1 0 1,0 0-1,-1 1 0,1 1 1,0 0-1,0 1 0,20 2 1,-33-1 200,0 0 0,0 0 0,0 1 0,1-1 0,-1 0 0,0 1 0,0 0 0,0-1 0,0 1 0,0-1 0,0 1 0,0 0 0,0 0 0,0 0 0,0 0 0,0-1 0,-1 1 0,1 0 0,0 0 0,-1 1 0,1-1 0,0 0 0,0 2 0,0 1 101,0 0 0,0 0 1,0 0-1,-1 0 0,1 0 1,-1 1-1,0 5 1,-1 0 216,0-1-1,0 1 1,-1-1 0,-1 1 0,-6 17 0,4-18-156,0 0 1,0-1-1,-1 0 0,0 0 0,-1 0 0,0-1 1,0 1-1,0-2 0,-12 9 0,15-12-86,0 0 0,0 0 1,-1-1-1,1 0 0,-1 0 0,0 0 0,1 0 0,-1-1 0,0 1 1,0-1-1,0 0 0,0-1 0,0 1 0,0-1 0,0 0 0,0-1 0,0 1 1,0-1-1,0 0 0,-8-2 0,11 1-242,0 1-1,-1-1 1,1 0-1,0 1 1,0-1-1,0 0 1,0-1-1,0 1 1,0 0 0,1 0-1,-1-1 1,1 1-1,-1-1 1,1 1-1,0-1 1,0 0-1,0 0 1,0 1 0,1-1-1,-1-6 1,0 5-345,0-1 0,1 0 0,0 1 0,0-1 0,0 0 0,0 1 0,1-1 0,-1 0 0,1 1 0,1-1 0,-1 1 0,3-7 0,9-6-6143</inkml:trace>
</inkml:ink>
</file>

<file path=ppt/ink/ink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03.456"/>
    </inkml:context>
    <inkml:brush xml:id="br0">
      <inkml:brushProperty name="width" value="0.025" units="cm"/>
      <inkml:brushProperty name="height" value="0.025" units="cm"/>
    </inkml:brush>
  </inkml:definitions>
  <inkml:trace contextRef="#ctx0" brushRef="#br0">1 85 7944,'7'-8'3780,"10"-2"-3381,15 3 166,-1 1-1,1 2 1,0 1-1,0 1 0,58 5 1,-14-1 260,146-2 315,661 8 470,693-3-184,-761-12-1304,1300-25 458,-1041 9-295,723 39-200,497 44 4271,-2306-53-5899,-3-1 114,-2-2 0,1 0 0,0-1 0,-1-1 0,1 0-1,-26-1 1,-33-1-8447</inkml:trace>
</inkml:ink>
</file>

<file path=ppt/ink/ink7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2.207"/>
    </inkml:context>
    <inkml:brush xml:id="br0">
      <inkml:brushProperty name="width" value="0.025" units="cm"/>
      <inkml:brushProperty name="height" value="0.025" units="cm"/>
    </inkml:brush>
  </inkml:definitions>
  <inkml:trace contextRef="#ctx0" brushRef="#br0">0 158 18706,'0'0'12844,"13"-2"-12583,8-1-207,0-2-1,0-1 0,21-8 0,-36 12-33,1-1 1,0 0-1,-1 0 0,0 0 1,0-1-1,0 0 1,0 0-1,0 0 1,-1-1-1,0 0 0,0 0 1,0 0-1,0 0 1,-1-1-1,5-9 1,-8 14-15,-1 1 1,1-1 0,-1 0 0,0 1-1,1-1 1,-1 1 0,0-1 0,0 0-1,1 1 1,-1-1 0,0 0 0,0 1-1,0-1 1,0 0 0,0 0 0,0 1-1,0-1 1,0 0 0,0 1 0,0-1-1,-1 0 1,1 1 0,0-1 0,0 0-1,-1 1 1,1-1 0,-1 0 0,-15 3-37,-21 21-119,-16 35 70,49-54 77,1 1-1,-1-1 1,1 1 0,0 0 0,0 0-1,1 1 1,0-1 0,0 0-1,0 1 1,0 0 0,0 6 0,2-11 1,0-1 1,0 1 0,0-1 0,1 1 0,-1-1 0,0 0 0,0 1 0,1-1 0,-1 1 0,0-1 0,1 0 0,-1 1 0,0-1 0,1 0 0,-1 1 0,1-1 0,-1 0 0,1 0 0,-1 1 0,0-1 0,1 0 0,-1 0 0,1 0 0,-1 0 0,1 0 0,-1 0 0,1 1-1,-1-1 1,1 0 0,-1 0 0,1-1 0,0 1 0,23 0 67,-16 0-42,22-2-36,-1-1-1,40-8 0,-42 5-88,1 2-1,-1 0 0,35 1 1,-58 3 108,-4 1 2,1-1 0,-1 0 1,0 0-1,0 0 0,0 0 0,1 1 1,-1-1-1,0 0 0,1 0 1,-1 0-1,0 0 0,0 0 1,1 0-1,-1 0 0,0 0 1,0 0-1,1 0 0,-1 0 1,0 0-1,1 0 0,-1 0 1,0 0-1,0 0 0,1 0 1,-1-1-1,0 1 0,0 0 1,1 0-1,-1 0 0,0 0 1,0 0-1,1-1 0,-1 1 1,0 0-1,0 0 0,0 0 1,0-1-1,1 1 0,-1 0 1,0 0-1,0-1 0,0 1 1,0 0-1,0 0 0,0-1 1,0 1-1,1 0 0,-1 0 0,0-1 1,0 1-1,0 0 0,0-1 1,0 1-1,0 0 0,0 0 1,0-1-1,-1 1 0,1 0 1,0 0-1,0-1 0,0 1 1,0 0-1,0-1 0,0 1 1,-2-19 169,2 6-180,0 0 0,0 0 0,0 0 0,5-21 0,-5 32 0,1 0 0,-1 0 0,0 0 0,1 0 0,0 0 0,0 0 0,-1 0 0,1 0 0,0 0 0,0 1 0,1-1 0,-1 0 0,0 1 0,0-1 0,1 1 0,-1-1 0,1 1 0,0 0 0,-1-1 0,1 1 0,0 0 0,0 0 0,-1 0 0,1 0 0,0 1 0,0-1 0,0 0 0,0 1 0,4-1 0,52 1-3712,-11 0-3477,1-2-5420</inkml:trace>
</inkml:ink>
</file>

<file path=ppt/ink/ink7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9.142"/>
    </inkml:context>
    <inkml:brush xml:id="br0">
      <inkml:brushProperty name="width" value="0.025" units="cm"/>
      <inkml:brushProperty name="height" value="0.025" units="cm"/>
    </inkml:brush>
  </inkml:definitions>
  <inkml:trace contextRef="#ctx0" brushRef="#br0">1 0 19955,'0'0'1318,"1"9"-661,4 55 1953,-4 84 0,-1-9-474,-1-138-2128,1 0 1,0 0-1,0 0 0,0 0 0,0 0 0,0 0 0,0 0 0,0 0 0,1-1 0,-1 1 0,0 0 0,0 0 1,1 0-1,-1 0 0,1 0 0,-1-1 0,1 1 0,-1 0 0,1 0 0,-1-1 0,1 1 0,-1 0 0,1-1 1,0 1-1,0-1 0,-1 1 0,1-1 0,0 1 0,0-1 0,1 1 0,0-1 10,0 0 0,-1 0 0,1 0 0,0 0 0,0-1 0,0 1 0,0-1-1,-1 1 1,1-1 0,0 0 0,0 0 0,-1 0 0,4-2 0,4-3 51,0-1 1,-1 0-1,16-16 1,-11 7-70,1 0 1,-2-2 0,0 1-1,-2-1 1,0-1 0,0 0-1,6-20 1,-20 64-185,1 0-1,1 40 0,2-37 109,-1-23 71,1 0 0,0 0 1,0 0-1,1-1 0,0 1 0,0 0 0,0 0 0,3 8 0,-3-11 10,0-1 0,0 0 0,0 0 0,0 0 0,0 1 0,0-1 0,0 0 0,0 0 0,0-1-1,0 1 1,1 0 0,-1 0 0,0 0 0,1-1 0,-1 1 0,1-1 0,-1 1 0,0-1 0,1 0-1,-1 1 1,1-1 0,-1 0 0,1 0 0,-1 0 0,1 0 0,-1 0 0,1-1 0,-1 1 0,1 0-1,-1-1 1,1 1 0,-1-1 0,3 0 0,5-3 63,-1 0 1,1-1 0,-1 0-1,0 0 1,0-1-1,-1 0 1,0 0-1,0-1 1,0 1-1,7-11 1,56-81 34,-70 98-101,11-20 3,8-13 40,-15 29-233,-7 20-277,-11 32 300,6-21-316,0-1 1,2 1-1,1 0 1,-3 51-1,8-75-33,2 8-3004,5-9-1861,6-2-3461</inkml:trace>
</inkml:ink>
</file>

<file path=ppt/ink/ink7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9.483"/>
    </inkml:context>
    <inkml:brush xml:id="br0">
      <inkml:brushProperty name="width" value="0.025" units="cm"/>
      <inkml:brushProperty name="height" value="0.025" units="cm"/>
    </inkml:brush>
  </inkml:definitions>
  <inkml:trace contextRef="#ctx0" brushRef="#br0">14 0 18193,'0'0'961,"-13"61"-1281,28-39-801,6-4-1442,7-1-2305</inkml:trace>
</inkml:ink>
</file>

<file path=ppt/ink/ink7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9.983"/>
    </inkml:context>
    <inkml:brush xml:id="br0">
      <inkml:brushProperty name="width" value="0.025" units="cm"/>
      <inkml:brushProperty name="height" value="0.025" units="cm"/>
    </inkml:brush>
  </inkml:definitions>
  <inkml:trace contextRef="#ctx0" brushRef="#br0">93 414 865,'0'0'7030,"-9"11"-3474,-4 3-2221,2 1 0,0 0 0,-13 26 0,20-34-1066,0-1 0,1 2-1,1-1 1,-1 0 0,1 0-1,0 1 1,1-1 0,-1 1-1,2 0 1,-1-1 0,1 1-1,0 0 1,2 13 0,-1-19-274,0 0 1,0 0-1,-1 0 1,2 0-1,-1 0 1,0 0-1,0 0 1,1-1 0,-1 1-1,1 0 1,-1-1-1,1 1 1,0-1-1,-1 1 1,1-1-1,0 0 1,0 0-1,0 0 1,0 0-1,0 0 1,0 0-1,0-1 1,1 1-1,-1-1 1,0 1 0,0-1-1,1 0 1,-1 0-1,0 0 1,0 0-1,3 0 1,5-1 14,-1 0 1,1 0-1,0-1 1,-1 0-1,0-1 1,11-4-1,1-2 23,-1-2 0,-1 0 0,0-1 0,0-1 0,-1-1 0,-1-1 0,0 0 0,16-20 0,-14 13 205,-1-1-1,-1 0 1,-2-1-1,0 0 1,-1-2-1,10-26 1,0-25 1309,-23 70-1440,0 1 0,0 0 1,0 0-1,-1-1 0,1 1 1,-1 0-1,-1 0 0,0-1 1,1 1-1,-3-7 0,2 12-95,1 1-1,0-1 1,0 1-1,-1-1 0,1 1 1,0-1-1,0 1 1,-1-1-1,1 1 0,-1-1 1,1 1-1,0-1 1,-1 1-1,1 0 0,-1-1 1,1 1-1,-1 0 0,1 0 1,-1-1-1,0 1 1,1 0-1,-1 0 0,1 0 1,-1-1-1,1 1 1,-1 0-1,0 0 0,1 0 1,-1 0-1,1 0 1,-1 0-1,1 0 0,-1 0 1,0 1-1,1-1 0,-1 0 1,1 0-1,-1 0 1,1 1-1,-1-1 0,1 0 1,-1 0-1,1 1 1,-1-1-1,1 1 0,-1-1 1,1 0-1,-1 1 1,1-1-1,0 1 0,-1 0 1,-20 23 308,11-5-197,1 0 0,0 0 0,2 1-1,0 0 1,1 1 0,1-1 0,1 1 0,1 0-1,1 0 1,1 0 0,0 0 0,4 30 0,-2-47-118,-1 0 0,1 0 0,0 0 1,1 0-1,-1 0 0,1 0 0,-1 0 1,1-1-1,0 1 0,1-1 0,-1 1 1,1-1-1,-1 0 0,1 0 0,0 0 0,0 0 1,0 0-1,1-1 0,-1 0 0,0 1 1,1-1-1,0 0 0,-1-1 0,1 1 1,0-1-1,0 0 0,0 1 0,6-1 1,-2 1 29,0-2-1,0 1 1,1-1 0,-1 0 0,0-1 0,1 0 0,-1 0 0,0-1 0,0 0 0,0 0-1,0-1 1,0 0 0,10-6 0,4-5 159,0-1-1,-1-1 1,0-1-1,-1-1 1,-2 0-1,1-2 1,-2 0 0,-1-1-1,19-31 1,-15 18 33,-2-1 0,-1 0 0,-2-1 1,-1 0-1,15-67 0,-23 52-280,-19 66-417,2 9 461,1 0-1,0 1 1,2 0 0,1 1-1,-7 47 1,7-11 64,0 86-1,7-133-42,1 0-1,1 1 0,0-1 0,0 0 0,2 0 0,0-1 0,0 1 0,2-1 0,0 0 0,0 0 0,1 0 1,15 21-1,-22-35-17,0 0 0,0 0 1,0 0-1,0 0 1,0 0-1,1 0 0,-1 1 1,0-1-1,0 0 1,0 0-1,0 0 1,0 0-1,0 0 0,0 0 1,0 0-1,1 0 1,-1 0-1,0 0 0,0 0 1,0 1-1,0-1 1,0 0-1,0 0 0,1 0 1,-1 0-1,0 0 1,0 0-1,0 0 0,0 0 1,0 0-1,1 0 1,-1 0-1,0 0 0,0 0 1,0 0-1,0-1 1,0 1-1,0 0 1,1 0-1,-1 0 0,0 0 1,0 0-1,0 0 1,0 0-1,0 0 0,0 0 1,0 0-1,1-1 1,-1 1-1,0 0 0,0 0 1,0 0-1,0 0 1,0 0-1,0 0 0,0 0 1,0-1-1,0 1 1,0 0-1,0 0 1,0 0-1,2-16-68,-4-21 25,-3 16-69,-1 1 0,0 0 0,-2 1 1,0 0-1,-2 0 0,0 1 0,-1 0 0,0 0 1,-2 1-1,0 1 0,-1 0 0,0 1 0,-1 1 1,-32-24-1,46 37 347,4 2-389,0-1 1,0 0-1,0 1 0,-1-1 0,1 1 0,0 0 0,0 0 0,0 0 0,3 3 0,11 2-664,2 0-1047,2-1 0,27 2 1,13-3-4716,0-3-2410</inkml:trace>
</inkml:ink>
</file>

<file path=ppt/ink/ink7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0.312"/>
    </inkml:context>
    <inkml:brush xml:id="br0">
      <inkml:brushProperty name="width" value="0.025" units="cm"/>
      <inkml:brushProperty name="height" value="0.025" units="cm"/>
    </inkml:brush>
  </inkml:definitions>
  <inkml:trace contextRef="#ctx0" brushRef="#br0">86 5 11147,'0'0'17509,"-9"-2"-17033,7 1-445,-1 0-1,0 1 1,1 0 0,-1-1 0,1 1 0,-1 0 0,1 0 0,-1 0 0,0 1 0,1-1 0,-1 1 0,1-1 0,-1 1 0,1 0 0,0 0 0,-1 0 0,1 0 0,0 0-1,-1 1 1,-2 1 0,3 0-3,0-1 0,0 1 0,0 0 0,0 0 0,0 0-1,1 0 1,-1 0 0,1 0 0,0 0 0,0 0 0,0 0-1,0 1 1,0-1 0,1 0 0,0 1 0,-1-1 0,1 1-1,0-1 1,2 7 0,-2-8-43,0-1 0,1 1-1,0-1 1,-1 1 0,1-1 0,0 1-1,-1-1 1,1 1 0,0-1 0,0 0 0,0 0-1,1 1 1,-1-1 0,0 0 0,0 0-1,1 0 1,-1 0 0,0 0 0,1 0 0,-1-1-1,1 1 1,-1 0 0,1-1 0,-1 1-1,1-1 1,2 1 0,52 7-946,-35-7 529,-15 0 433,0 0-1,0 1 1,-1-1 0,1 1 0,0 0 0,-1 1 0,1-1 0,-1 1 0,0 0 0,0 0 0,6 5-1,-10-7 100,0 0 0,0 1-1,0-1 1,0 0-1,0 0 1,-1 0-1,1 1 1,0-1-1,-1 0 1,1 1-1,-1-1 1,1 1-1,-1-1 1,1 0 0,-1 1-1,0-1 1,0 1-1,0-1 1,0 3-1,0-2 19,-1 1 0,0-1 0,0 0-1,0 1 1,0-1 0,0 0 0,-1 0 0,1 0-1,0 0 1,-1 0 0,0 0 0,1 0 0,-1 0-1,0 0 1,-3 1 0,-50 36 809,21-26-1999,32-13 624,0 1 0,0-1-1,0 0 1,0 0-1,0 0 1,0 0 0,0 0-1,0 0 1,0-1-1,0 1 1,0-1 0,0 1-1,-2-2 1,-7-8-9951</inkml:trace>
</inkml:ink>
</file>

<file path=ppt/ink/ink7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3.334"/>
    </inkml:context>
    <inkml:brush xml:id="br0">
      <inkml:brushProperty name="width" value="0.025" units="cm"/>
      <inkml:brushProperty name="height" value="0.025" units="cm"/>
    </inkml:brush>
  </inkml:definitions>
  <inkml:trace contextRef="#ctx0" brushRef="#br0">12 1 16752,'0'0'11627,"-3"59"-11659,-3-23 32,3 4-737,3 1-736,0-7-833,5-9-1634,5-10-1537,6-13-3876</inkml:trace>
</inkml:ink>
</file>

<file path=ppt/ink/ink7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3.756"/>
    </inkml:context>
    <inkml:brush xml:id="br0">
      <inkml:brushProperty name="width" value="0.025" units="cm"/>
      <inkml:brushProperty name="height" value="0.025" units="cm"/>
    </inkml:brush>
  </inkml:definitions>
  <inkml:trace contextRef="#ctx0" brushRef="#br0">323 1 18385,'-9'-1'3385,"-6"1"-3056,1 1-1,-1 0 1,1 1 0,-1 1 0,1 0-1,0 1 1,0 0 0,1 1 0,-1 0-1,1 2 1,-17 10 0,16-8-160,-57 40 496,67-46-657,0 1 0,1-1 0,-1 1 0,1 0 0,-1 0 0,1 0 0,0 0 0,1 1-1,-1-1 1,1 1 0,0 0 0,0 0 0,-2 7 0,4-11-18,0 0 1,-1-1-1,1 1 1,0-1-1,0 1 0,0-1 1,0 1-1,0-1 1,0 1-1,1-1 1,-1 1-1,0 0 0,0-1 1,0 1-1,0-1 1,1 1-1,-1-1 1,0 1-1,0-1 0,1 0 1,-1 1-1,0-1 1,1 1-1,-1-1 1,0 1-1,1-1 0,-1 0 1,1 1-1,-1-1 1,1 0-1,-1 0 1,1 1-1,-1-1 0,1 0 1,0 1-1,22 0-248,-16-2 226,27 0-263,45-9 1,-56 6 144,1 1 0,-1 1 0,1 1 0,0 1-1,25 3 1,-48-3 191,1 0 1,-1 0-1,1 0 0,-1 0 1,0 1-1,1-1 0,-1 0 0,1 1 1,-1-1-1,1 1 0,-1-1 0,0 1 1,1 0-1,-1-1 0,0 1 1,0 0-1,1 0 0,-1 0 0,0 0 1,0 0-1,0 0 0,0 0 0,0 1 1,-1-1-1,1 0 0,0 0 1,0 1-1,-1-1 0,1 1 0,-1-1 1,1 0-1,-1 1 0,0-1 0,1 1 1,-1-1-1,0 1 0,0-1 1,0 1-1,-1 1 0,0 1 96,0-1 0,0 1-1,-1-1 1,1 0 0,-1 0-1,0 0 1,0 0 0,0 0 0,0 0-1,0-1 1,-1 1 0,0-1-1,1 0 1,-1 1 0,-5 2 0,-14 8 257,0-1 0,-1-1 1,-1-1-1,1-2 0,-2 0 1,1-1-1,-51 7 0,79-17-6512,21-14 268,15-2-3364</inkml:trace>
</inkml:ink>
</file>

<file path=ppt/ink/ink7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4.818"/>
    </inkml:context>
    <inkml:brush xml:id="br0">
      <inkml:brushProperty name="width" value="0.025" units="cm"/>
      <inkml:brushProperty name="height" value="0.025" units="cm"/>
    </inkml:brush>
  </inkml:definitions>
  <inkml:trace contextRef="#ctx0" brushRef="#br0">222 290 17649,'0'0'3582,"-11"-1"-1121,3-1-2276,1 1 1,-1 0-1,0 1 0,0 0 1,1 0-1,-1 1 1,0 0-1,0 0 1,1 1-1,-1 0 0,1 0 1,-1 1-1,1 0 1,-13 8-1,-31 27 1103,48-35-1234,0 0-1,0 0 0,0 1 0,0-1 1,0 1-1,1-1 0,0 1 0,0 0 0,0 0 1,0 0-1,-2 9 0,4-12-46,0-1-1,0 1 0,0 0 1,0 0-1,0 0 0,0 0 1,0 0-1,0 0 0,0-1 1,1 1-1,-1 0 1,0 0-1,1 0 0,-1-1 1,0 1-1,1 0 0,-1 0 1,1-1-1,0 1 1,-1 0-1,1-1 0,-1 1 1,1-1-1,0 1 0,-1-1 1,1 1-1,0-1 0,0 1 1,-1-1-1,1 0 1,0 1-1,0-1 0,0 0 1,0 0-1,0 1 0,-1-1 1,1 0-1,0 0 0,0 0 1,1 0-1,44-1 217,-38 0-168,17-3-168,0-1 0,0-1 0,-1-1 0,0-1 0,0-1-1,-1-1 1,0-2 0,-1 0 0,33-24 0,-44 34 1999,-11 15-907,-16 32-474,9-24-229,7-20-263,-1 0 0,1 0 1,0 1-1,0-1 0,-1 0 0,1 0 1,0 0-1,0 0 0,0 0 0,1 0 1,-1 0-1,0 0 0,0 0 0,0 0 1,1 0-1,-1 0 0,1 0 0,-1 0 1,1 0-1,-1 0 0,1 0 0,-1 0 1,1-1-1,0 1 0,-1 0 0,1 0 1,0-1-1,0 1 0,0 0 0,0-1 1,1 1-1,1 1 9,0-1-1,0 0 1,1-1 0,-1 1 0,1-1-1,-1 1 1,1-1 0,-1 0 0,1 0-1,3-1 1,9-1-88,1-1 1,-1-1-1,21-7 0,136-67-3564,-176 92 4035,-7 5-292,5-11-125,-23 40 146,27-45-108,0-1 1,0 1-1,-1 0 0,2 0 1,-1 0-1,0 0 1,1 0-1,-1 0 0,1 0 1,0 0-1,0 0 1,0 0-1,0 0 1,1 0-1,0 3 0,-1-5-17,1-1 0,0 1-1,-1 0 1,1 0 0,0-1-1,0 1 1,0 0 0,0-1 0,-1 1-1,1-1 1,0 1 0,0-1-1,0 1 1,0-1 0,0 0-1,0 1 1,0-1 0,0 0-1,0 0 1,0 0 0,1 0-1,1 0 1,29-1 83,-25 0-69,5-1-467,0 0 0,0 0 0,-1-1 0,1-1 0,-1 0-1,1 0 1,20-13 0,-21 11-319,0-1 0,-1 0 0,0 0 0,0-1-1,0 0 1,-1-1 0,-1 0 0,1-1 0,-1 0 0,-1 0 0,0 0-1,10-21 1,-13 12 1935,-15 26 1384,-15 27-70,24-32-2248,0 1 1,1 0-1,-1 0 0,1 0 0,-1 0 1,1 0-1,0 0 0,0 0 1,0 0-1,0 0 0,1 0 0,-1 0 1,1 1-1,0-1 0,0 6 0,1-8-196,0 1 0,1-1 0,-1 1-1,0-1 1,1 0 0,-1 1-1,1-1 1,-1 0 0,1 0-1,-1 0 1,1 0 0,0 0-1,0-1 1,-1 1 0,1-1 0,0 1-1,0-1 1,0 1 0,0-1-1,-1 0 1,1 0 0,0 0-1,0 0 1,0 0 0,0 0-1,2-1 1,12-1-194,-1 0-1,0 0 1,0-2-1,0 0 1,0 0-1,0-2 1,-1 0-1,0 0 1,-1-1-1,17-12 0,-5 2-15,0-1 0,-2-1-1,0 0 1,27-33-1,-30 29 177,30-46 0,-43 58 52,-1 0-1,-1 0 1,1-1-1,-2 1 0,0-1 1,0 0-1,2-15 1,-6 27-30,1 0 0,-1 0 0,0-1 0,0 1 0,0 0 0,0-1 0,1 1 1,-1 0-1,0 0 0,0-1 0,0 1 0,0 0 0,0-1 0,0 1 0,0 0 1,0 0-1,0-1 0,0 1 0,0 0 0,0-1 0,0 1 0,0 0 0,0-1 1,0 1-1,0 0 0,0 0 0,-1-1 0,1 1 0,0 0 0,0 0 0,0-1 1,0 1-1,-1 0 0,1 0 0,0-1 0,0 1 0,-1 0 0,1 0 0,0 0 1,0-1-1,-1 1 0,1 0 0,0 0 0,0 0 0,-1 0 0,1 0 0,0 0 1,-1 0-1,1 0 0,0-1 0,-17 15 358,-14 26-241,16-11 43,2 1 1,0 0-1,2 1 1,1 0 0,-8 52-1,10-33-3,2 0-1,2 98 1,9-133 332,5-18-134,-9 2-362,1 0-1,-1-1 1,1 0 0,-1 1 0,0-1 0,0 0 0,0 1 0,1-1-1,-2 0 1,1 0 0,0 0 0,1-4 0,-2-1-173,1-1 1,-1 0-1,-1 0 0,1 0 1,-1 1-1,-1-1 1,0 0-1,0 1 0,0-1 1,-1 1-1,0 0 1,0-1-1,-9-12 0,-5-6-1600,-2 1-1,-26-28 0,16 19 989,-6-2 666,23 28 2898,33 14-1738,-1-1 0,1-1 0,30 2 0,127-5 502,-151-2-1526,-22 1-200,71-7 88,-72 6-686,1-1 1,0 1-1,-1-1 0,1 1 0,-1-1 0,0-1 1,0 1-1,4-3 0,6-10-8557</inkml:trace>
</inkml:ink>
</file>

<file path=ppt/ink/ink7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5.988"/>
    </inkml:context>
    <inkml:brush xml:id="br0">
      <inkml:brushProperty name="width" value="0.025" units="cm"/>
      <inkml:brushProperty name="height" value="0.025" units="cm"/>
    </inkml:brush>
  </inkml:definitions>
  <inkml:trace contextRef="#ctx0" brushRef="#br0">0 150 13741,'0'0'6796,"2"-10"-5339,-1 4-1207,1 0 0,-1 0 0,2 0 0,-1 0 0,1 0 0,-1 0 0,2 1 0,-1 0 0,1-1 0,-1 1 0,1 0 0,1 1 0,-1-1 0,1 1 0,0 0 0,0 0 0,0 0 0,0 1 0,0 0 0,1 0 0,0 0 0,6-2 0,-8 3-155,0 1 1,0-1 0,1 1 0,-1-1-1,0 1 1,1 0 0,-1 1 0,1-1-1,-1 1 1,1 0 0,7 1 0,-10-1-90,0 1 0,-1 0 0,1 0 0,-1 0 0,1 0 0,-1 0 0,1 0-1,-1 0 1,0 0 0,1 0 0,-1 1 0,0-1 0,0 0 0,0 1 0,0-1 0,0 1 0,0 0 0,-1-1 0,1 1 0,0 0 0,-1-1 0,1 1 0,-1 0 0,0-1 0,0 1 0,1 0 0,-1 0 0,0 0 0,0-1 0,-1 1 0,1 2 0,-2 15 22,0-1 1,-1 1 0,-1 0 0,-11 32 0,9-31-105,0 1 0,1-1 0,-3 30-1,8-49 72,0 0 0,0 0-1,0 0 1,0 0 0,0 0-1,0 0 1,1 0 0,-1-1 0,0 1-1,0 0 1,1 0 0,-1 0-1,0 0 1,1 0 0,-1-1-1,1 1 1,-1 0 0,1 0-1,0-1 1,-1 1 0,1 0 0,-1-1-1,1 1 1,0-1 0,0 1-1,-1-1 1,1 1 0,0-1-1,0 1 1,0-1 0,0 0-1,-1 0 1,1 1 0,0-1-1,0 0 1,0 0 0,0 0 0,0 0-1,0 0 1,0 0 0,0 0-1,0 0 1,-1 0 0,1 0-1,0-1 1,0 1 0,1-1-1,46-16 171,-24 4-117,-1-2 0,-1 0 1,0-1-1,-1-1 0,22-23 0,-30 27-13,-1 0 0,-1-1 0,0 0 0,-1-1 0,0 0-1,-1-1 1,-1 0 0,11-30 0,-16 28 40,-9 24-168,-12 27-17,14-21 100,0 0 1,1 0 0,0 0-1,1 1 1,0 0 0,1-1-1,1 26 1,0-37 10,0 1-1,0-1 1,0 1 0,1-1-1,-1 1 1,0-1 0,1 1 0,-1-1-1,1 1 1,0-1 0,0 0-1,-1 0 1,1 1 0,0-1-1,0 0 1,0 0 0,0 0 0,0 0-1,1 0 1,-1 0 0,0 0-1,0 0 1,1 0 0,-1 0-1,0-1 1,1 1 0,-1-1 0,1 1-1,-1-1 1,1 0 0,-1 1-1,1-1 1,-1 0 0,1 0-1,-1 0 1,1 0 0,-1 0-1,1 0 1,-1 0 0,1-1 0,-1 1-1,1-1 1,-1 1 0,1-1-1,-1 1 1,2-2 0,4-1 20,1 0 0,-1 0 1,0-1-1,-1 0 0,1 0 0,-1 0 1,11-10-1,-9 6-38,0 0 1,0-1-1,-1 0 1,0 0-1,-1-1 1,0 0-1,0 0 1,-1 0-1,0-1 1,5-18-1,-32 65-682,19-26 680,-1 0 0,1 0 1,1 0-1,0 1 0,0-1 0,0 22 1,2-29-7,1-1 0,-1 1-1,0 0 1,1-1 0,-1 1 0,1 0 0,0-1 0,0 1 0,0-1 0,0 1 0,1-1 0,-1 1 0,0-1-1,1 0 1,0 0 0,0 0 0,-1 0 0,1 0 0,0 0 0,1 0 0,-1-1 0,0 1 0,0-1 0,1 1-1,-1-1 1,1 0 0,-1 0 0,1 0 0,-1 0 0,1-1 0,4 2 0,12 1-155,-1-1-1,1 0 1,0-1 0,0-1 0,0-1 0,-1 0 0,31-7-1,-45 6 289,0 0 0,0 0-1,-1 0 1,1-1-1,-1 1 1,1-1-1,-1 0 1,0 0-1,0 0 1,0 0-1,-1 0 1,1-1-1,-1 1 1,1-1 0,-1 0-1,-1 0 1,1 0-1,0 0 1,-1 0-1,0 0 1,0 0-1,0 0 1,0 0-1,-1-1 1,1 1 0,-1 0-1,0-1 1,-1 1-1,1 0 1,-2-8-1,1 6 48,0-1 0,0 1 0,-1 0 0,0 0 0,0 0 0,0 0 0,-1 0 0,1 0 0,-1 1 0,-1-1 0,1 1 0,-1 0-1,0 0 1,0 0 0,-1 0 0,1 1 0,-1 0 0,0-1 0,0 2 0,-8-5 0,7 6-459,120 8-14596,-68-6 7362</inkml:trace>
</inkml:ink>
</file>

<file path=ppt/ink/ink7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6.330"/>
    </inkml:context>
    <inkml:brush xml:id="br0">
      <inkml:brushProperty name="width" value="0.025" units="cm"/>
      <inkml:brushProperty name="height" value="0.025" units="cm"/>
    </inkml:brush>
  </inkml:definitions>
  <inkml:trace contextRef="#ctx0" brushRef="#br0">232 10 18962,'0'0'4127,"-14"-2"-716,14 2-3376,-10-3 162,1 2 0,-1-1 1,1 1-1,-1 1 0,0 0 1,1 0-1,-1 1 0,0 0 1,1 0-1,-1 1 0,1 1 1,0 0-1,-1 0 0,1 0 1,-11 8-1,-20 22 33,39-32-269,-1 1 0,1 0 1,-1 0-1,1 0 0,0 0 1,0 0-1,0 0 0,0 0 1,0 0-1,0 0 1,1 1-1,-1-1 0,1 0 1,0 1-1,-1-1 0,1 0 1,0 0-1,0 1 0,1-1 1,-1 3-1,1-4-15,0 0-1,-1 0 1,1 1-1,0-1 1,0 0-1,0 0 1,-1-1-1,1 1 1,0 0-1,0 0 1,0 0-1,0-1 1,1 1-1,-1 0 1,0-1-1,0 1 1,0-1 0,1 1-1,-1-1 1,0 0-1,2 1 1,32 4-679,-27-4 379,84 8-2271,-46-5 1551,61 12 1,-106-16 1162,0 0 0,0 0 0,0 1 0,0-1 0,0 0 0,0 0 0,0 0 0,-1 1 0,1-1 0,0 1 0,0-1 0,0 1 0,0-1 0,0 1 0,-1-1 0,1 1 0,0 0 0,0-1 0,-1 1 0,1 0 0,0 0 0,-1-1 0,1 1 0,-1 0 0,1 0 0,-1 0 0,0 0 0,1 0 0,-1 2-1,0-2 60,0 1-1,-1 0 0,1 0 0,-1 0 0,0-1 0,1 1 0,-1 0 0,0 0 0,0-1 0,0 1 0,0-1 0,-1 1 0,1-1 1,-2 2-1,-52 40 1452,41-33-1656,-56 32 459,23-26-3149,46-16 2538,1 0-1,0 0 1,0-1-1,0 1 1,0 0-1,-1-1 1,1 1-1,0 0 1,0-1-1,0 1 1,0 0-1,0-1 1,0 1-1,0 0 1,0-1-1,0 1 1,0 0-1,0-1 1,0 1-1,0 0 1,0-1-1,0 1 1,1 0-1,-1-1 1,0 1-1,0 0 1,0 0-1,0-1 1,1 1-1,-1 0 1,0-1-1,1 1 1,13-17-6256</inkml:trace>
</inkml:ink>
</file>

<file path=ppt/ink/ink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05.905"/>
    </inkml:context>
    <inkml:brush xml:id="br0">
      <inkml:brushProperty name="width" value="0.025" units="cm"/>
      <inkml:brushProperty name="height" value="0.025" units="cm"/>
    </inkml:brush>
  </inkml:definitions>
  <inkml:trace contextRef="#ctx0" brushRef="#br0">8803 604 6246,'-730'-160'2682,"-8"35"-1123,319 56-99,-1071-110 969,-12 109-320,613 81-2062,2 84-25,-345 186-6,1097-242 347,-160 70 0,254-91-312,2 2 0,0 1 0,1 2 0,1 2 0,2 1 0,0 2 0,2 1 0,-36 41 0,56-54-108,0 1-1,1 1 0,0 0 0,2 1 0,0 0 0,1 0 0,1 1 0,1 1 0,1-1 0,0 1 0,2 0 0,0 0 0,1 0 0,2 1 0,0-1 0,1 1 0,1-1 0,1 0 0,1 1 0,1-1 0,1 0 0,1-1 0,0 1 0,2-1 0,0-1 1,1 1-1,24 35 0,-6-19 36,1-2 0,1-1 0,2-2 0,2 0 0,0-3 0,2 0 0,65 38 0,-3-12 59,197 79 0,366 81 90,20-58-120,897 57 277,15-147 19,855-113-758,-1651-17 229,833-178-1,-1625 241 230,428-95 102,-338 71-63,-1-5 1,131-61-1,-194 76 131,-1 0 0,-1-2 0,0-2 0,-1 0 0,-1-1 0,40-42 0,-56 52-51,-1-1 1,-1 0 0,1-1 0,-2 0 0,0 0 0,0-1 0,-1 0 0,-1 0-1,0-1 1,0 1 0,-2-1 0,0 0 0,0 0 0,-1 0 0,-1 0-1,-1-1 1,-1-26 0,-3 21-41,0 0-1,-2 1 0,0 0 1,-1 0-1,0 0 1,-2 1-1,0 0 0,-1 0 1,-1 1-1,-1 1 1,0-1-1,-21-19 0,-11-8 77,-1 2 0,-92-64 0,30 35-72,-4 5-1,-2 5 0,-4 5 0,-1 4 1,-2 7-1,-185-46 0,53 36-1108,-2 10 0,-320-14 1,269 42-2085,6 6-1554</inkml:trace>
</inkml:ink>
</file>

<file path=ppt/ink/ink7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6.737"/>
    </inkml:context>
    <inkml:brush xml:id="br0">
      <inkml:brushProperty name="width" value="0.025" units="cm"/>
      <inkml:brushProperty name="height" value="0.025" units="cm"/>
    </inkml:brush>
  </inkml:definitions>
  <inkml:trace contextRef="#ctx0" brushRef="#br0">148 275 4548,'0'0'16768,"-9"6"-14424,-4 3-1870,1 1 0,0 0 1,1 1-1,0 0 0,1 1 1,-9 12-1,12-15-193,1 0-1,1 0 1,-1 1-1,2-1 1,-1 1-1,1 1 1,1-1-1,0 0 1,0 1-1,-2 19 1,5-29-269,0 0 0,0 1 0,0-1 0,0 1 0,0-1 0,1 1 1,-1-1-1,0 1 0,0-1 0,1 0 0,-1 1 0,1-1 0,0 0 0,-1 1 1,1-1-1,0 0 0,0 0 0,0 0 0,0 1 0,0-1 0,0 0 0,0 0 1,0-1-1,0 1 0,2 1 0,0-1 6,0 1 0,0-1-1,0 0 1,0 0 0,1-1 0,-1 1 0,0-1-1,1 0 1,-1 1 0,6-2 0,2 0 5,1-1 1,-1 0-1,0-1 0,0 0 1,19-8-1,-2-4-78,-2-1 0,0 0 0,0-3 0,-2 0 1,0-1-1,-2-1 0,0-1 0,-1-1 0,-2-1 0,0-1 0,-2-1 0,0 0 0,19-44 0,-32 61 65,1-1 0,-2 0 0,1 0-1,-1 0 1,-1 0 0,0-1 0,0 1 0,-1 0-1,-1-1 1,0 0 0,-2-17 0,2 26-15,0 1 1,-1-1-1,1 1 1,0-1-1,-1 1 0,0-1 1,1 1-1,-1 0 1,0-1-1,0 1 1,0 0-1,0 0 1,0-1-1,0 1 1,0 0-1,0 0 0,0 0 1,-1 0-1,1 0 1,0 1-1,-1-1 1,1 0-1,0 1 1,-1-1-1,-1 0 0,-1 0-1,0 1-1,0 0 1,0-1-1,1 1 0,-1 1 1,0-1-1,0 0 0,0 1 1,-7 2-1,-2 1 9,1 1 1,0 0-1,0 1 0,0 0 1,-11 9-1,19-13-9,-21 17 257,-33 29 0,52-43-191,1 1 1,0 0-1,0 0 1,0 0-1,0 0 1,1 1-1,0-1 1,1 1-1,-1 0 0,1 1 1,-3 10-1,6-16-61,0 0 0,0 0-1,0 0 1,0 0-1,0 0 1,0 0 0,0 0-1,1 0 1,-1 0-1,1 0 1,0 0-1,-1 0 1,1 0 0,0 0-1,0 0 1,0 0-1,0-1 1,1 1-1,-1 0 1,0-1 0,1 1-1,-1-1 1,1 1-1,-1-1 1,1 0 0,0 0-1,0 1 1,-1-1-1,5 1 1,6 4-130,1-2-1,0 1 1,23 4-1,-8-2-434,-23-6 431,8 3-83,0 0 0,0 1-1,-1 0 1,1 1 0,16 11-1,-26-15 191,-1 0 1,0 0-1,1 0 0,-1 0 1,0 0-1,-1 0 0,1 0 1,0 1-1,0-1 0,-1 1 1,0-1-1,1 1 0,-1 0 1,0-1-1,0 1 0,-1 0 0,1 0 1,0 0-1,-1 0 0,0 0 1,0 0-1,0 0 0,0-1 1,0 1-1,0 0 0,-1 0 1,1 0-1,-1 0 0,0 0 0,0-1 1,-3 6-1,-2 5-1248,-11 23-2106,17-35 2899,0 0 0,0 0 1,-1-1-1,1 1 0,0 0 1,0 0-1,0 0 1,0 0-1,0 0 0,0 0 1,0 0-1,0 0 0,1 0 1,-1 0-1,0-1 0,0 1 1,1 0-1,-1 0 0,1 1 1,6 0-10856</inkml:trace>
</inkml:ink>
</file>

<file path=ppt/ink/ink7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7.068"/>
    </inkml:context>
    <inkml:brush xml:id="br0">
      <inkml:brushProperty name="width" value="0.025" units="cm"/>
      <inkml:brushProperty name="height" value="0.025" units="cm"/>
    </inkml:brush>
  </inkml:definitions>
  <inkml:trace contextRef="#ctx0" brushRef="#br0">49 0 15214,'0'0'15055,"-39"60"-14895,33-37-128,3-1-96,3-4-1249,0-4-1730,5-7-1698,5-5-2754</inkml:trace>
</inkml:ink>
</file>

<file path=ppt/ink/ink7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7.413"/>
    </inkml:context>
    <inkml:brush xml:id="br0">
      <inkml:brushProperty name="width" value="0.025" units="cm"/>
      <inkml:brushProperty name="height" value="0.025" units="cm"/>
    </inkml:brush>
  </inkml:definitions>
  <inkml:trace contextRef="#ctx0" brushRef="#br0">1 341 1922,'0'0'21791,"0"12"-20723,0-6-947,0 0 0,1 0 1,0-1-1,0 1 1,0 0-1,0 0 0,4 7 1,-4-10-87,1 0 0,0-1 0,-1 1-1,1-1 1,0 1 0,0-1 0,0 0 0,0 0 0,1 0 0,-1 0 0,1 0 0,-1-1 0,1 1 0,-1-1 0,1 0 0,0 1 0,0-1 0,0 0 0,0-1 0,0 1 0,5 0 0,1 0-11,0 0 0,0-1 0,1 0 0,-1 0 0,0-1 0,0 0 0,0-1 0,0 0 0,0-1 0,12-4 0,-18 6-3,1-1 1,0 1-1,0-1 0,-1 0 0,1-1 1,-1 1-1,0 0 0,0-1 1,0 0-1,0 0 0,0 0 0,-1 0 1,1 0-1,-1 0 0,0-1 0,1 1 1,-2-1-1,1 1 0,0-1 0,-1 0 1,0 0-1,0 0 0,0 0 0,0 0 1,0-7-1,-1 10-18,0 1-1,0-1 1,0 1 0,0-1 0,0 1-1,0 0 1,0-1 0,0 1 0,0-1-1,0 1 1,0 0 0,0-1 0,0 1-1,0-1 1,-1 1 0,1 0 0,0-1-1,0 1 1,0 0 0,-1-1 0,1 1-1,0 0 1,-1-1 0,1 1 0,0 0-1,-1-1 1,1 1 0,0 0 0,-1 0-1,1 0 1,0-1 0,-1 1 0,1 0-1,-1 0 1,1 0 0,0 0 0,-1 0-1,0 0 1,-19 7-1,-16 21 113,30-21-35,-1 2-1,1-1 1,1 1 0,-1-1 0,1 1-1,1 1 1,0-1 0,0 1-1,1 0 1,0 0 0,1 0-1,0 0 1,-1 13 0,3-22-122,0 0 1,0 0-1,0 1 0,0-1 1,0 0-1,0 0 1,1 0-1,-1 0 1,0 0-1,1 0 0,-1 0 1,1 1-1,-1-1 1,1 0-1,0-1 0,-1 1 1,1 0-1,0 0 1,0 0-1,0 0 0,-1 0 1,1-1-1,0 1 1,0 0-1,0-1 1,0 1-1,0-1 0,2 1 1,-1 0-333,0-1 0,1 1 1,-1-1-1,1 0 0,-1 0 0,0 0 1,1 0-1,-1 0 0,1 0 1,-1-1-1,0 1 0,1-1 0,2-1 1,16-10-5660</inkml:trace>
  <inkml:trace contextRef="#ctx0" brushRef="#br0" timeOffset="1">288 1 18706,'0'0'3011,"-8"54"-2979,8-25-32,3 3-385,5-1-1312,4-5-994,1-3-800,0-4 31,0-8-3170</inkml:trace>
</inkml:ink>
</file>

<file path=ppt/ink/ink7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7.786"/>
    </inkml:context>
    <inkml:brush xml:id="br0">
      <inkml:brushProperty name="width" value="0.025" units="cm"/>
      <inkml:brushProperty name="height" value="0.025" units="cm"/>
    </inkml:brush>
  </inkml:definitions>
  <inkml:trace contextRef="#ctx0" brushRef="#br0">112 1 10570,'0'0'3363,"-1"10"-587,1 8-1976,-2 72 2052,1-80-2508,0 0 0,-1 0 0,0 0-1,0 0 1,-1 0 0,-8 18 0,10-26-144,-1-1 0,1 1 0,-1 0 0,1 0 0,-1-1 0,0 1 0,0-1 0,0 0 0,0 1 0,0-1 0,0 0 0,0 0 0,0 0 0,0-1 0,0 1 0,-1 0 0,1-1 0,0 1 0,0-1 0,-1 0 0,1 0 0,0 0 0,-3 0 0,3 0-337,0 0 1,0-1 0,0 1-1,0-1 1,1 1 0,-1-1 0,0 0-1,0 1 1,1-1 0,-1 0-1,0 0 1,-2-2 0,3 2-393,0 0 1,0-1 0,0 1 0,0 0-1,1 0 1,-1 0 0,0-1 0,0 1-1,1 0 1,-1-1 0,1 1 0,-1-1 0,1 1-1,0-1 1,0 1 0,-1-1 0,1-2-1,1 3 136,-1-1 0,1 1-1,-1-1 1,1 1-1,0-1 1,-1 1 0,1-1-1,0 1 1,0 0-1,0-1 1,0 1-1,0 0 1,0 0 0,1 0-1,-1 0 1,0 0-1,1 0 1,-1 0 0,3-1-1,37-18-1452,-25 13 72,17-10-879</inkml:trace>
</inkml:ink>
</file>

<file path=ppt/ink/ink7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8.126"/>
    </inkml:context>
    <inkml:brush xml:id="br0">
      <inkml:brushProperty name="width" value="0.025" units="cm"/>
      <inkml:brushProperty name="height" value="0.025" units="cm"/>
    </inkml:brush>
  </inkml:definitions>
  <inkml:trace contextRef="#ctx0" brushRef="#br0">1 255 2594,'95'-75'11897,"102"-105"0,-211 195-11723,2 0 0,-1 1 1,2 0-1,0 1 0,1 1 1,1-1-1,1 2 1,-11 31-1,11-26-67,2 1 1,1-1 0,1 1-1,1 0 1,1 1-1,2 37 1,8-28-1382,-8-34 1057,0 0 0,1 1 0,-1-1 0,1 0 0,0 0 0,-1 0 1,1 0-1,0 0 0,0 0 0,-1 0 0,1 0 0,0-1 0,0 1 0,0 0 0,0 0 1,0-1-1,0 1 0,0 0 0,0-1 0,1 1 0,-1-1 0,0 0 0,0 1 0,0-1 1,2 0-1,1-11-4736,-5-16 3000,1 26 1828,-3-13 353,0 0 1,-1-1-1,0 1 1,-1 1-1,-1-1 0,0 1 1,-1 0-1,-10-14 1,9 14 900,0 0 0,1-1 0,0 0 0,1-1 0,0 0 0,2 0 0,-4-15 0,8 29-1058,1 0 0,-1 0 1,0 0-1,1 0 0,-1 0 0,1 0 1,-1 1-1,1-1 0,-1 0 1,1 0-1,0 1 0,-1-1 0,1 0 1,0 1-1,0-1 0,-1 0 1,1 1-1,0-1 0,0 1 0,0 0 1,0-1-1,0 1 0,0 0 1,0-1-1,0 1 0,0 0 0,0 0 1,0 0-1,0 0 0,-1 0 0,1 0 1,0 0-1,0 0 0,0 0 1,1 1-1,45 1-332,-43-2 321,77 12-4080,-36-11-1633</inkml:trace>
</inkml:ink>
</file>

<file path=ppt/ink/ink7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8.794"/>
    </inkml:context>
    <inkml:brush xml:id="br0">
      <inkml:brushProperty name="width" value="0.025" units="cm"/>
      <inkml:brushProperty name="height" value="0.025" units="cm"/>
    </inkml:brush>
  </inkml:definitions>
  <inkml:trace contextRef="#ctx0" brushRef="#br0">180 17 9673,'0'0'16474,"-11"-5"-15363,7 3-1075,1 1 0,-1-1 1,0 1-1,0-1 1,0 1-1,0 0 0,0 0 1,0 1-1,0 0 0,0-1 1,0 1-1,0 0 0,0 1 1,0-1-1,0 1 0,0 0 1,0 0-1,0 0 0,0 0 1,0 1-1,1-1 0,-1 1 1,1 0-1,-1 0 0,-3 4 1,6-6-37,-38 30 135,37-29-141,0 1 1,0 0-1,0 0 1,0 0 0,0 0-1,1 0 1,-1 1-1,1-1 1,-1 0-1,1 1 1,0-1-1,0 1 1,0-1 0,0 1-1,-1 3 1,6-5-72,0 1 0,0-1 1,0 0-1,0 0 0,0-1 1,0 1-1,0-1 0,0 0 1,5 0-1,-5 0-69,0 1-18,116 11-2594,-111-10 2673,1 0-1,-1 0 0,1 1 0,-1 0 1,0 0-1,-1 1 0,1 1 0,0-1 0,-1 1 1,9 8-1,-16-12 145,0-1-1,0 1 1,0 0 0,0 0-1,-1 0 1,1 0 0,0 0-1,-1 0 1,1 0 0,0 0-1,-1 1 1,0-1 0,1 0-1,-1 0 1,0 0 0,1 1 0,-1-1-1,0 0 1,0 0 0,0 0-1,0 1 1,0-1 0,0 0-1,-1 3 1,0-2 74,0 1-1,0 0 1,-1 0 0,1-1-1,-1 1 1,0-1 0,0 0 0,0 1-1,0-1 1,-2 2 0,-7 5 267,0 0 0,-1-1-1,-16 8 1,27-15-399,-103 48 2866,162-79-3296,-1-2 0,-1-2 0,-2-3 0,-2-2 0,69-68 0,-101 87 579,-24 27 162,-21 31 22,16-21-240,1 0 1,0 1-1,1 0 1,1 0-1,1 1 1,1 0-1,0 0 1,1 0-1,0 24 1,3-42-139,0 0 1,0 0 0,0 0 0,0-1-1,0 1 1,0 0 0,0 0-1,0 0 1,1-1 0,-1 1 0,0 0-1,1 0 1,-1-1 0,0 1-1,1 0 1,-1-1 0,1 1 0,-1 0-1,1-1 1,-1 1 0,1-1 0,0 1-1,-1-1 1,1 1 0,0-1-1,-1 1 1,1-1 0,0 1 0,0-1-1,-1 0 1,1 0 0,0 1-1,0-1 1,0 0 0,1 0 0,0 0-244,-1 0 1,1 0 0,0 0-1,-1-1 1,1 1 0,0 0-1,-1-1 1,1 1 0,-1-1-1,1 0 1,-1 0-1,1 1 1,-1-1 0,1 0-1,-1 0 1,0 0 0,0 0-1,2-2 1,12-19-5741</inkml:trace>
</inkml:ink>
</file>

<file path=ppt/ink/ink7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9.154"/>
    </inkml:context>
    <inkml:brush xml:id="br0">
      <inkml:brushProperty name="width" value="0.025" units="cm"/>
      <inkml:brushProperty name="height" value="0.025" units="cm"/>
    </inkml:brush>
  </inkml:definitions>
  <inkml:trace contextRef="#ctx0" brushRef="#br0">1 1 11723,'0'0'1698,"3"54"-1474,12-32-192,6 2-1121,6-2-288,5 3-2147,1-5-2241</inkml:trace>
</inkml:ink>
</file>

<file path=ppt/ink/ink7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9.498"/>
    </inkml:context>
    <inkml:brush xml:id="br0">
      <inkml:brushProperty name="width" value="0.025" units="cm"/>
      <inkml:brushProperty name="height" value="0.025" units="cm"/>
    </inkml:brush>
  </inkml:definitions>
  <inkml:trace contextRef="#ctx0" brushRef="#br0">42 316 5509,'0'0'9631,"8"-2"-5809,25-3-1244,-42 12-2071,1 0-1,0 1 0,0 0 0,1 1 0,0 0 0,1 0 1,-1 0-1,2 1 0,0 0 0,-7 18 0,12-27-498,0-1 0,0 1-1,0 0 1,0-1-1,1 1 1,-1-1 0,0 1-1,0 0 1,1-1 0,-1 1-1,0-1 1,1 1-1,-1-1 1,1 1 0,-1-1-1,1 1 1,-1-1 0,1 1-1,-1-1 1,1 0 0,0 1-1,-1-1 1,1 0-1,-1 1 1,1-1 0,0 0-1,-1 0 1,1 0 0,0 0-1,-1 1 1,1-1-1,0 0 1,-1 0 0,1 0-1,0 0 1,-1-1 0,2 1-1,30-2 150,-30 2-145,16-4-21,0-1 0,0 0-1,0-1 1,-1-1 0,0 0-1,28-18 1,-16 7-220,-1-1 0,47-42 0,-59 46 194,-1-1 1,0 0-1,-2-1 1,21-32 0,-30 42 23,0 0 1,0 0 0,-1 0 0,0-1-1,0 0 1,-1 1 0,0-1-1,0 0 1,-1 0 0,0 0 0,0 0-1,-1 0 1,0-1 0,0 1 0,-3-13-1,2 20 4,1-1-1,-1 1 0,1-1 0,-1 1 0,0 0 0,0-1 1,0 1-1,0 0 0,0-1 0,0 1 0,0 0 1,0 0-1,-1 0 0,1 0 0,0 0 0,-1 0 1,1 0-1,0 1 0,-1-1 0,1 0 0,-1 1 0,0-1 1,1 1-1,-1 0 0,1-1 0,-1 1 0,0 0 1,1 0-1,-1 0 0,1 0 0,-1 0 0,0 0 0,1 1 1,-4 0-1,-2 0-39,0 1 0,1 0 0,-1 0-1,0 1 1,1-1 0,-12 8 0,2 0 153,1 1 0,-1 1-1,2 0 1,0 1 0,0 0-1,1 1 1,1 1 0,1 0-1,-19 32 1,29-45-105,0 0 0,0 0 0,1 0 0,-1 0 1,1 0-1,-1 0 0,1 0 0,0 0 0,0 0 0,0 0 0,0 0 0,0 0 0,0 0 0,0 0 0,1 0 0,-1 0 0,1 0 0,0 0 0,-1 0 1,1 0-1,0 0 0,0 0 0,0 0 0,1-1 0,-1 1 0,0 0 0,1-1 0,-1 1 0,1-1 0,-1 0 0,1 1 0,2 1 0,6 3-85,1-1 0,-1 0 0,1 0 0,20 6 0,-2-1-620,-15-5 318,7 3-584,-1 1 0,21 13 0,-37-20 845,-1 0-1,1 0 0,-1 0 0,0 0 1,0 1-1,0 0 0,0-1 0,-1 1 0,1 0 1,-1 0-1,1 1 0,-1-1 0,0 0 1,0 1-1,-1-1 0,1 1 0,-1 0 1,2 7-1,-5 7-1660,-6-8-2316,-9 2-6581</inkml:trace>
</inkml:ink>
</file>

<file path=ppt/ink/ink7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0.072"/>
    </inkml:context>
    <inkml:brush xml:id="br0">
      <inkml:brushProperty name="width" value="0.025" units="cm"/>
      <inkml:brushProperty name="height" value="0.025" units="cm"/>
    </inkml:brush>
  </inkml:definitions>
  <inkml:trace contextRef="#ctx0" brushRef="#br0">277 1 20371,'0'0'8360,"-47"60"-7879,20-25-97,-2 6-320,0-1-32,-1-3 0,1 1-64,-1-5-320,4-5-609,8-8-1057,6-9-480,30-39-14799</inkml:trace>
</inkml:ink>
</file>

<file path=ppt/ink/ink7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0.414"/>
    </inkml:context>
    <inkml:brush xml:id="br0">
      <inkml:brushProperty name="width" value="0.025" units="cm"/>
      <inkml:brushProperty name="height" value="0.025" units="cm"/>
    </inkml:brush>
  </inkml:definitions>
  <inkml:trace contextRef="#ctx0" brushRef="#br0">181 0 11659,'0'0'9161,"-35"86"-7784,16-35-832,0 6 447,3 1 1,9-2-256,5-6-288,2-6-321,7-12-64,9-7-961,0-13-737,-7-8-1184</inkml:trace>
  <inkml:trace contextRef="#ctx0" brushRef="#br0" timeOffset="1">0 240 12524,'0'0'11339,"65"-40"-10955,-30 39-384,2 1-673,6-4-1825,-5-4-2627,3-1-4420</inkml:trace>
</inkml:ink>
</file>

<file path=ppt/ink/ink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0.257"/>
    </inkml:context>
    <inkml:brush xml:id="br0">
      <inkml:brushProperty name="width" value="0.025" units="cm"/>
      <inkml:brushProperty name="height" value="0.025" units="cm"/>
    </inkml:brush>
  </inkml:definitions>
  <inkml:trace contextRef="#ctx0" brushRef="#br0">114 88 7687,'0'0'15663,"-1"13"-15118,-6 43 58,-2 0 1,-2-1 0,-19 55 0,8-34 841,-12 84 1,98-338 348,-49 120-1803,-1 0 0,-4-2 0,-1 1 0,-4-1 0,-2-72 0,-6 123 5,-3 16-28,-3 17-49,2 6 90,2 1 0,2-1 0,0 1-1,2 0 1,6 58 0,-4-85-6,-1-1-1,1 0 0,-1 0 1,1 0-1,0 1 1,0-1-1,0 0 0,1 0 1,-1 0-1,1-1 0,0 1 1,-1 0-1,1-1 1,0 1-1,1-1 0,-1 1 1,0-1-1,1 0 0,-1 0 1,4 2-1,-2-2 17,0-1 0,0 0 0,0 0 0,0 0 0,0 0 0,0-1 0,0 1 1,0-1-1,0 0 0,0 0 0,0-1 0,0 1 0,0-1 0,4-1 0,6-2 52,0-1 1,0-1-1,0 0 1,-1-1-1,0 0 1,-1-1-1,20-16 1,-12 7-35,0-1 0,-2-1 1,0-1-1,-1-1 1,-1 0-1,-1-1 0,12-24 1,-42 106-412,7-41 391,-49 149 220,51-144-211,0 0 0,2 0 0,1 1 1,0 0-1,2 26 0,1-49-25,0 0-1,0 0 1,1 0-1,-1 0 1,0 0-1,1 0 1,0 0-1,-1 0 1,1 0-1,0 0 1,0 0-1,0 0 1,0-1-1,1 1 1,-1 0-1,0-1 1,1 1-1,-1-1 1,1 1-1,0-1 1,-1 0-1,4 2 1,-1-1-102,0 0 0,0-1 0,0 1 1,1-1-1,-1 0 0,0 0 0,1-1 0,-1 1 0,1-1 0,6-1 0,-3 1-622,1-1 0,0 0 0,0-1-1,0 0 1,-1 0 0,1-1-1,-1 0 1,0-1 0,0 1-1,13-9 1,2-11-4017,-6-2-1960</inkml:trace>
</inkml:ink>
</file>

<file path=ppt/ink/ink7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0.771"/>
    </inkml:context>
    <inkml:brush xml:id="br0">
      <inkml:brushProperty name="width" value="0.025" units="cm"/>
      <inkml:brushProperty name="height" value="0.025" units="cm"/>
    </inkml:brush>
  </inkml:definitions>
  <inkml:trace contextRef="#ctx0" brushRef="#br0">153 0 10794,'0'0'15893,"-12"9"-14740,0 0-970,-60 47 1498,66-51-1503,0 1 1,0-1 0,1 1 0,-1 0-1,1 1 1,1-1 0,-1 1 0,1 0-1,-5 12 1,9-18-199,0 0-1,0 1 1,0-1-1,0 0 1,0 0-1,0 1 0,0-1 1,0 0-1,1 1 1,-1-1-1,0 0 1,1 1-1,-1-1 1,1 0-1,0 0 1,-1 0-1,1 0 1,0 0-1,0 1 1,0-1-1,-1-1 1,1 1-1,0 0 1,0 0-1,0 0 1,1 0-1,-1-1 1,0 1-1,0 0 0,0-1 1,0 1-1,1-1 1,-1 1-1,0-1 1,1 0-1,-1 0 1,2 1-1,60 9-1490,-51-9 978,24 3-1141,-14-3 1304,0 1 0,-1 1-1,0 1 1,0 1 0,0 1 0,37 15 0,-57-20 401,0-1-1,0 1 1,1-1 0,-1 1 0,0-1 0,0 1 0,0-1-1,0 1 1,0 0 0,0 0 0,0-1 0,0 1-1,0 0 1,0 0 0,-1 0 0,1 0 0,0 0 0,0 0-1,-1 0 1,1 0 0,-1 1 0,1-1 0,-1 0 0,0 0-1,1 0 1,-1 1 0,0-1 0,0 0 0,0 0 0,0 1-1,0-1 1,0 0 0,0 0 0,0 1 0,0-1-1,-1 0 1,1 0 0,0 0 0,-1 1 0,1-1 0,-1 0-1,0 0 1,1 0 0,-1 0 0,0 0 0,1 0 0,-1 0-1,0 0 1,0 0 0,0 0 0,0-1 0,0 1-1,0 0 1,0 0 0,-2 0 0,-7 6 366,-1 0 0,0 0-1,0-2 1,-13 6 0,-7 2 571,-58 15 0,74-24-1702,0-1 1,0-1-1,-23 0 1,13-2-5593</inkml:trace>
</inkml:ink>
</file>

<file path=ppt/ink/ink7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2.674"/>
    </inkml:context>
    <inkml:brush xml:id="br0">
      <inkml:brushProperty name="width" value="0.025" units="cm"/>
      <inkml:brushProperty name="height" value="0.025" units="cm"/>
    </inkml:brush>
  </inkml:definitions>
  <inkml:trace contextRef="#ctx0" brushRef="#br0">215 107 1826,'0'0'11023,"2"-11"-7227,4-32-1527,-5 42-2147,-1-1 0,0 1 0,0 0-1,0-1 1,-1 1 0,1-1 0,0 1 0,0-1 0,-1 1 0,1 0 0,-1-1-1,1 1 1,-1 0 0,0-1 0,0 1 0,1 0 0,-1 0 0,0 0 0,0 0 0,0 0-1,0 0 1,0 0 0,0 0 0,-1 0 0,1 0 0,0 0 0,0 1 0,-1-1-1,1 0 1,0 1 0,-1-1 0,1 1 0,0 0 0,-1-1 0,1 1 0,-1 0-1,1 0 1,-1 0 0,1 0 0,-2 0 0,-3 0-41,0 0-1,0 1 1,1 0 0,-1 0-1,0 0 1,1 0-1,-1 1 1,-5 2 0,1 3-44,0-1 1,1 2 0,0 0-1,0 0 1,1 0 0,0 1-1,0 0 1,1 1-1,0 0 1,1 0 0,0 0-1,0 1 1,1 0 0,1 0-1,0 0 1,0 0 0,1 1-1,-2 15 1,5-26-35,0 0 1,1 0-1,-1 0 1,0 0-1,1-1 0,-1 1 1,1 0-1,-1-1 0,1 1 1,-1 0-1,1-1 1,-1 1-1,1 0 0,0-1 1,-1 1-1,1-1 0,0 1 1,-1-1-1,1 0 1,0 1-1,0-1 0,0 0 1,-1 1-1,1-1 1,0 0-1,0 0 0,0 0 1,0 1-1,-1-1 0,1 0 1,0 0-1,0 0 1,0-1-1,1 1 0,35-5 87,-21-1-102,0-2 0,0 1 0,0-2 0,-1 0 0,0-1 0,-1-1-1,0 0 1,-1-1 0,0 0 0,-1-1 0,-1 0 0,1-1 0,-2 0 0,12-21 0,-11-4 123,-14 28-25,-13 20-118,3 6 63,1 1-1,0 0 1,1 1 0,1 1-1,1-1 1,-9 25 0,8-21 117,6-12 196,0 0 0,1 0 0,-1 0 0,2 0 0,-1 0 0,-1 14 0,4-22-325,0-1 0,0 1-1,1-1 1,-1 1 0,0-1 0,0 1 0,0-1 0,1 1 0,-1-1 0,0 1 0,0-1-1,1 0 1,-1 1 0,0-1 0,1 1 0,-1-1 0,1 0 0,-1 1 0,0-1 0,1 0 0,-1 1-1,1-1 1,-1 0 0,1 0 0,-1 1 0,1-1 0,-1 0 0,1 0 0,-1 0 0,1 0-1,-1 0 1,1 0 0,0 0 0,-1 0 0,1 0 0,-1 0 0,1 0 0,-1 0 0,1 0-1,-1 0 1,1-1 0,-1 1 0,1 0 0,0-1 0,27-7 305,-14 2-295,0-1-1,0 0 1,0-1 0,-1-1-1,-1 0 1,1-1 0,-1 0-1,-1-1 1,0 0 0,18-24-1,-23 18-311,-17 21-36,-17 21 136,-8 24 280,4-6-2033,10-17-4894</inkml:trace>
</inkml:ink>
</file>

<file path=ppt/ink/ink7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3.187"/>
    </inkml:context>
    <inkml:brush xml:id="br0">
      <inkml:brushProperty name="width" value="0.025" units="cm"/>
      <inkml:brushProperty name="height" value="0.025" units="cm"/>
    </inkml:brush>
  </inkml:definitions>
  <inkml:trace contextRef="#ctx0" brushRef="#br0">166 1 17360,'0'0'12231,"-5"11"-11756,-21 44-40,-1-2 0,-3-1 0,-48 64 0,85-124-365,1 1-1,-1 0 1,1 1 0,10-7-1,13-10-59,19-20-57,2 2 1,64-38 0,-113 77 39,0 1 0,-1 0 0,1-1 0,0 1 0,0 0 0,0 0 0,0 0 0,0 1 1,6-2-1,-9 2 3,1 1 1,0-1 0,0 0 0,-1 0 0,1 0 0,0 0 0,0 0-1,-1 1 1,1-1 0,0 0 0,-1 1 0,1-1 0,0 1 0,-1-1-1,1 0 1,-1 1 0,1-1 0,0 1 0,-1 0 0,1-1 0,-1 1-1,0-1 1,1 1 0,-1 0 0,1 0 0,0 4 11,0 0 0,0 0 0,-1 0-1,0 1 1,0-1 0,0 0 0,0 0 0,-1 0 0,0 0 0,-2 7 0,-3 8 20,0 0 1,-1 0-1,-11 19 0,9-19 50,0 0 0,-9 33 0,18-53-73,0 0 0,0 0 0,0 1-1,0-1 1,0 0 0,0 1 0,0-1 0,0 0 0,0 1 0,0-1 0,0 0-1,0 0 1,0 1 0,0-1 0,0 0 0,0 1 0,0-1 0,1 0 0,-1 0 0,0 1-1,0-1 1,0 0 0,0 0 0,1 1 0,-1-1 0,0 0 0,0 0 0,0 0-1,1 1 1,-1-1 0,0 0 0,0 0 0,1 0 0,-1 0 0,0 0 0,0 1 0,1-1-1,-1 0 1,0 0 0,1 0 0,-1 0 0,0 0 0,0 0 0,1 0 0,-1 0-1,1 0 1,21-5 80,21-12-324,-40 15 162,61-34-3394,-27 7-3978,-21 11 349</inkml:trace>
</inkml:ink>
</file>

<file path=ppt/ink/ink7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3.546"/>
    </inkml:context>
    <inkml:brush xml:id="br0">
      <inkml:brushProperty name="width" value="0.025" units="cm"/>
      <inkml:brushProperty name="height" value="0.025" units="cm"/>
    </inkml:brush>
  </inkml:definitions>
  <inkml:trace contextRef="#ctx0" brushRef="#br0">132 0 17104,'0'0'10469,"-10"12"-9823,-4 5-541,-90 115 2704,103-132-2804,1 0-1,0 0 0,0 0 0,0 0 0,0 0 0,0 1 0,-1-1 1,1 0-1,0 0 0,0 0 0,0 0 0,0 0 0,0 0 1,0 0-1,0 0 0,-1 0 0,1 1 0,0-1 0,0 0 0,0 0 1,0 0-1,0 0 0,0 0 0,0 0 0,0 1 0,0-1 0,0 0 1,0 0-1,0 0 0,0 0 0,0 0 0,0 1 0,0-1 0,0 0 1,0 0-1,0 0 0,0 0 0,0 0 0,0 1 0,0-1 1,0 0-1,0 0 0,0 0 0,0 0 0,0 0 0,0 1 0,1-1 1,-1 0-1,0 0 0,0 0 0,0 0 0,0 0 0,0 0 0,0 0 1,0 0-1,1 0 0,-1 1 0,0-1 0,0 0 0,0 0 1,0 0-1,0 0 0,1 0 0,-1 0 0,0 0 0,0 0 0,0 0 1,0 0-1,1 0 0,15-6 144,21-16-47,92-106-1617,-149 163 1532,-28 56 108,43-81-134,1 0 0,1 0-1,0 0 1,0 0 0,1 1 0,1-1-1,-1 15 1,2-24-93,0 0-1,0 0 1,0 0-1,0-1 1,1 1 0,-1 0-1,0 0 1,0 0-1,1 0 1,-1 0-1,1 0 1,-1 0-1,1 0 1,-1-1 0,1 1-1,0 0 1,-1 0-1,1-1 1,0 1-1,0 0 1,-1-1-1,1 1 1,0-1 0,0 1-1,0-1 1,0 0-1,0 1 1,-1-1-1,1 0 1,0 1-1,0-1 1,0 0-1,0 0 1,0 0 0,0 0-1,0 0 1,0 0-1,0 0 1,1 0-1,4-1-790,-1 1-1,0-1 1,0 0-1,0 0 1,0-1 0,9-3-1,18-15-5660</inkml:trace>
</inkml:ink>
</file>

<file path=ppt/ink/ink7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3.986"/>
    </inkml:context>
    <inkml:brush xml:id="br0">
      <inkml:brushProperty name="width" value="0.025" units="cm"/>
      <inkml:brushProperty name="height" value="0.025" units="cm"/>
    </inkml:brush>
  </inkml:definitions>
  <inkml:trace contextRef="#ctx0" brushRef="#br0">236 197 11275,'0'0'6256,"-12"8"-4553,-22 17-351,2 1 0,-30 31 0,52-47-999,0 0 0,1 0 1,0 1-1,1 0 1,0 0-1,1 1 0,0 0 1,1 1-1,0-1 0,1 1 1,-5 20-1,10-32-348,-1 0-1,1 0 0,0 0 1,0 0-1,0 0 1,0 0-1,0 0 1,0 0-1,1 0 1,-1 0-1,0 0 0,0 0 1,1 1-1,-1-1 1,1-1-1,-1 1 1,1 0-1,-1 0 1,1 0-1,-1 0 0,1 0 1,0 0-1,0-1 1,-1 1-1,1 0 1,0 0-1,0-1 1,0 1-1,1 0 1,1 0 5,1 0 0,-1 0 0,0 0 0,1 0 0,-1-1 1,0 1-1,1-1 0,-1 0 0,7-1 0,1 0-1,0 0 0,0-2 0,0 1 0,0-1-1,14-6 1,-4-3-63,-1-1-1,0-1 0,-1 0 0,0-1 1,-2-1-1,1-1 0,-2-1 0,0 0 1,17-27-1,-22 29 164,0 0 0,-1-1-1,-1 0 1,-1-1 0,-1 0 0,0 0-1,-1 0 1,-1-1 0,-1 0 0,-1 0 0,3-38-1,-6 55-106,0 0-1,0 0 0,0 0 1,0 0-1,0 0 0,-1 0 1,1 0-1,-1 1 0,1-1 0,-1 0 1,1 0-1,-1 0 0,0 0 1,0 1-1,0-1 0,0 1 1,0-1-1,0 0 0,-1 1 1,1 0-1,0-1 0,-1 1 0,1 0 1,-1 0-1,0 0 0,1 0 1,-1 0-1,0 0 0,1 0 1,-1 0-1,0 1 0,0-1 0,0 1 1,0-1-1,0 1 0,1 0 1,-1 0-1,0 0 0,0 0 1,0 0-1,0 0 0,0 0 1,0 1-1,0-1 0,0 1 0,0-1 1,-1 2-1,-7 0-29,1 2 0,0-1 1,0 1-1,0 0 0,1 1 0,-1 0 0,-14 13 0,9-6 41,1 1-1,1 0 0,-14 19 1,23-29-9,0 1 0,1 0 0,-1 0 0,1 0 0,0 1 0,0-1 0,0 0 0,0 1 0,1 0 0,0-1 0,0 1 1,0 0-1,1-1 0,-1 1 0,1 0 0,0 0 0,2 8 0,-1-10-14,0 0 1,1 0-1,-1 0 0,1 0 0,0-1 1,0 1-1,0-1 0,0 1 0,0-1 1,1 1-1,-1-1 0,1 0 0,0 0 1,-1-1-1,1 1 0,3 1 0,58 24-401,-28-13 64,-28-11 170,-1 1 0,1 0 0,-1 1-1,1 0 1,-1 0 0,-1 0-1,1 1 1,-1 0 0,9 11-1,-12-13 108,-1-1 0,-1 1 0,1-1-1,0 1 1,-1 0 0,0 0 0,1 0-1,-2 0 1,1 0 0,0-1 0,-1 2-1,0-1 1,0 0 0,0 0 0,0 0-1,0 0 1,-1 0 0,0 0-1,0-1 1,0 1 0,0 0 0,-1 0-1,-2 3 1,-8 13-4136,-1-6-4854</inkml:trace>
</inkml:ink>
</file>

<file path=ppt/ink/ink7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5.930"/>
    </inkml:context>
    <inkml:brush xml:id="br0">
      <inkml:brushProperty name="width" value="0.025" units="cm"/>
      <inkml:brushProperty name="height" value="0.025" units="cm"/>
    </inkml:brush>
  </inkml:definitions>
  <inkml:trace contextRef="#ctx0" brushRef="#br0">82 234 11307,'6'-41'14413,"-13"53"-13871,0 0-1,-1-1 1,-10 12-1,-24 36 272,72-129-551,-24 58-1062,0 0 0,1 1 0,0 0 0,1 0 1,0 1-1,0 0 0,1 0 0,0 1 0,14-10 0,-12 10 626,-1 0 0,1-2 0,-2 1 0,1-1 0,-1 0 0,-1-1 1,9-17-1,-16 29 352,-1-1 0,1 0 0,-1 0 1,0 0-1,1 1 0,-1-1 1,0 0-1,0 0 0,1 0 1,-1 0-1,0 1 0,0-1 0,0 0 1,0 0-1,0 0 0,0 0 1,0 0-1,-1 0 0,1 1 1,0-1-1,0 0 0,-1 0 0,1 0 1,-1-1-1,0 2-109,1 0 1,-1 0-1,0 0 0,1 0 0,-1 0 0,0 0 1,1 0-1,-1 0 0,0 0 0,1 0 1,-1 1-1,1-1 0,-1 0 0,0 0 1,1 0-1,-1 1 0,1-1 0,-1 0 1,0 1-1,1-1 0,-1 1 0,1-1 1,0 1-1,-1-1 0,1 1 0,-1-1 1,1 1-1,0-1 0,-1 1 0,1-1 1,0 1-1,-1 0 0,1 0 0,-45 73 1336,-53 122 0,87-173-1337,7-15-40,-2 4 4,0 1 0,0-1 0,2 1-1,0 0 1,0 1 0,-3 20 0,8-33-26,-1 0 0,0 0 0,1 0 1,-1 0-1,0 0 0,1 0 1,-1 0-1,1-1 0,-1 1 0,1 0 1,0 0-1,-1 0 0,1-1 1,0 1-1,0 0 0,-1-1 0,1 1 1,0-1-1,0 1 0,0-1 1,0 1-1,0-1 0,0 0 0,0 1 1,0-1-1,0 0 0,0 0 1,0 0-1,0 1 0,0-1 0,0 0 1,0 0-1,0-1 0,0 1 1,0 0-1,1-1 0,43-5 162,-23-3-148,-1 0 0,0-2 0,-1 0 0,0-2 1,-1 0-1,0-1 0,-1 0 0,-1-2 0,-1 0 0,0-1 0,-1-1 0,15-21 1,-37 48-81,-46 72 9,46-69 64,0 0 0,1 0 0,1 0 0,0 1 0,-7 25 1,12-37-11,0 0 1,0 0 0,0 0-1,0-1 1,0 1 0,0 0 0,0 0-1,0 0 1,0 0 0,0 0 0,0 0-1,1-1 1,-1 1 0,0 0 0,1 0-1,-1 0 1,0-1 0,1 1 0,-1 0-1,1 0 1,-1-1 0,1 1 0,0-1-1,-1 1 1,1 0 0,0-1-1,-1 1 1,1-1 0,1 1 0,1 0 10,0 0 1,-1 0 0,1 0-1,0-1 1,0 1-1,0-1 1,0 0 0,0 0-1,4 0 1,6-2 42,0 0 0,1-1-1,14-5 1,86-40-7,-4 2-73,-109 46 28,-1-1 0,1 1 0,0-1 0,-1 1-1,1 0 1,-1 0 0,1-1 0,0 1 0,-1 0 0,1 0 0,0 0 0,0 0 0,-1 0-1,1-1 1,0 1 0,-1 1 0,1-1 0,0 0 0,-1 0 0,1 0 0,0 0-1,-1 0 1,1 1 0,0-1 0,-1 0 0,1 0 0,0 1 0,-1-1 0,1 1 0,-1-1-1,1 0 1,-1 1 0,1-1 0,-1 1 0,1 0 0,-1-1 0,1 1 0,-1-1 0,0 1-1,1-1 1,-1 1 0,0 0 0,1-1 0,-1 1 0,0 0 0,0-1 0,0 1-1,0 0 1,0 0 0,0-1 0,0 1 0,0 1 0,-10 47 628,3-20 322,42-29-2033,-32 0 495,-1-1 0,1 1 1,-1-1-1,1 0 0,-1 0 1,0 0-1,1 0 0,-1 0 0,0 0 1,0-1-1,0 1 0,4-4 1,9-10-6193</inkml:trace>
</inkml:ink>
</file>

<file path=ppt/ink/ink7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6.290"/>
    </inkml:context>
    <inkml:brush xml:id="br0">
      <inkml:brushProperty name="width" value="0.025" units="cm"/>
      <inkml:brushProperty name="height" value="0.025" units="cm"/>
    </inkml:brush>
  </inkml:definitions>
  <inkml:trace contextRef="#ctx0" brushRef="#br0">0 1 19571,'0'0'9737</inkml:trace>
</inkml:ink>
</file>

<file path=ppt/ink/ink7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6.635"/>
    </inkml:context>
    <inkml:brush xml:id="br0">
      <inkml:brushProperty name="width" value="0.025" units="cm"/>
      <inkml:brushProperty name="height" value="0.025" units="cm"/>
    </inkml:brush>
  </inkml:definitions>
  <inkml:trace contextRef="#ctx0" brushRef="#br0">187 1 16496,'-2'8'1580,"-11"30"886,-1-1-1,-2-1 1,-36 60 0,26-49-930,-31 74 0,56-120-1522,0 1 0,0 0 1,1-1-1,-1 1 1,0 0-1,1-1 0,-1 1 1,1 0-1,0 0 1,-1 0-1,1-1 0,0 1 1,0 0-1,0 0 1,0 0-1,1 0 0,-1-1 1,0 1-1,1 0 1,-1 0-1,1-1 0,0 1 1,-1 0-1,1-1 0,0 1 1,2 2-1,-1-4 2,0 1-1,0 0 0,0-1 1,0 1-1,1-1 0,-1 0 1,0 0-1,0 0 0,0 0 1,1 0-1,-1 0 0,0 0 1,0-1-1,0 1 0,1-1 1,-1 0-1,0 1 0,0-1 1,0 0-1,0 0 0,2-2 1,8-4 5,-2 1 1,1-1 0,-1-1-1,0 0 1,0-1-1,15-17 1,48-69 137,-25 29-112,-12 30-6124,-17 18 698</inkml:trace>
  <inkml:trace contextRef="#ctx0" brushRef="#br0" timeOffset="1">116 376 17585,'0'0'8840,"76"32"-8744,-45-34-544,1-7-2371,-2-4-2786,-1-1-9610</inkml:trace>
</inkml:ink>
</file>

<file path=ppt/ink/ink7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6.976"/>
    </inkml:context>
    <inkml:brush xml:id="br0">
      <inkml:brushProperty name="width" value="0.025" units="cm"/>
      <inkml:brushProperty name="height" value="0.025" units="cm"/>
    </inkml:brush>
  </inkml:definitions>
  <inkml:trace contextRef="#ctx0" brushRef="#br0">151 0 20852,'-8'5'1938,"7"-5"-1896,-42 22 3299,41-21-3178,0 0-1,0 0 1,0 0 0,1 0 0,-1 0-1,0 1 1,0-1 0,1 1 0,-1-1-1,1 1 1,-1-1 0,1 1 0,0 0-1,0 0 1,-1 0 0,1 0 0,1 0-1,-1 0 1,0 0 0,0 0 0,1 0 0,-1 3-1,3-3-207,1 0 0,0 0-1,0 0 1,0 0 0,0-1-1,0 0 1,0 1 0,1-1-1,-1 0 1,0 0-1,1-1 1,5 1 0,3 2-220,-12-3 262,13 4-196,0 0-1,0 1 1,-1 0 0,17 11-1,-27-16 244,0 2 0,0-1-1,0 0 1,0 0-1,0 1 1,-1-1 0,1 1-1,-1-1 1,1 1 0,-1 0-1,1-1 1,-1 1 0,0 0-1,0 0 1,0 0 0,0 0-1,0 0 1,0 0-1,0 1 1,-1-1 0,1 0-1,-1 0 1,0 0 0,1 1-1,-1-1 1,0 0 0,0 1-1,-1-1 1,1 0 0,0 0-1,-1 0 1,1 1-1,-1-1 1,0 0 0,-2 3-1,-2 2 131,-2-1-1,1 0 1,-1-1-1,0 1 1,0-1-1,-1-1 1,1 0 0,-1 0-1,0 0 1,-13 4-1,10-4-96,-2 2-118,-1-1 1,0 0-1,-20 3 0,1-5-3944,13-3-3563</inkml:trace>
</inkml:ink>
</file>

<file path=ppt/ink/ink7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7.677"/>
    </inkml:context>
    <inkml:brush xml:id="br0">
      <inkml:brushProperty name="width" value="0.025" units="cm"/>
      <inkml:brushProperty name="height" value="0.025" units="cm"/>
    </inkml:brush>
  </inkml:definitions>
  <inkml:trace contextRef="#ctx0" brushRef="#br0">192 74 16528,'0'0'3320,"-10"-5"-928,-35-15-300,43 20-1973,0-1 0,0 1 0,-1 0 0,1-1 0,0 1 0,-1 0 0,1 1 0,0-1 1,-1 0-1,1 1 0,0-1 0,0 1 0,-1-1 0,1 1 0,0 0 0,0 0 0,0 0 0,0 0 0,0 1 0,0-1 0,0 1 0,0-1 0,1 1 0,-1-1 0,-2 4 0,-3 4-51,0 0 0,0 0-1,-8 17 1,13-22-1,-6 11-16,0 1 1,-9 31-1,15-42-53,0 1 0,1 0 0,-1-1 0,1 1 0,1 0 0,-1 0 0,1 0 0,0 0 0,0 0 0,1-1 0,0 1 0,2 7 0,-3-12 1,1 1-1,0-1 1,0 0 0,0 0-1,0 0 1,1 0 0,-1 0-1,0 0 1,0 0 0,1 0-1,-1-1 1,0 1-1,1 0 1,-1-1 0,0 1-1,1-1 1,-1 1 0,1-1-1,-1 0 1,1 0 0,-1 0-1,1 1 1,-1-1 0,1-1-1,0 1 1,-1 0-1,1 0 1,-1-1 0,1 1-1,-1 0 1,0-1 0,2 0-1,5-2 30,-1 1 0,0-1 0,0 0 0,0 0 0,8-6 0,0-2-54,0-2-1,0 0 1,-1 0 0,-1-1 0,0-1-1,16-24 1,-22 28 69,-1 1-1,0-1 0,0 0 1,-1-1-1,0 1 1,-1-1-1,-1 0 1,0-1-1,0 1 1,-1 0-1,0-14 0,-2 26-36,0 0 0,0 0 0,0 0 0,0 0 0,1-1 0,-1 1 0,0 0 0,0 0 0,0 0 0,0 0 0,0 0 0,0 0 0,0-1 0,0 1 0,0 0-1,0 0 1,0 0 0,0 0 0,0 0 0,0 0 0,0-1 0,-1 1 0,1 0 0,0 0 0,0 0 0,0 0 0,0 0 0,0 0 0,0 0 0,0 0-1,0-1 1,0 1 0,0 0 0,0 0 0,-1 0 0,1 0 0,0 0 0,0 0 0,0 0 0,0 0 0,0 0 0,0 0 0,0 0 0,-1 0 0,1 0 0,0 0-1,0 0 1,0 0 0,0 0 0,0 0 0,0 0 0,-1 0 0,1 0 0,0 0 0,0 0 0,0 0 0,0 0 0,0 0 0,0 0 0,0 0 0,-1 0-1,1 0 1,-9 9 3,-5 15-130,10-12 14,0 0 1,1 1-1,0-1 0,1 1 0,1 0 0,0-1 1,1 23-1,0-33-65,0-1 0,1 0-1,-1 1 1,1-1 0,-1 1 0,1-1 0,-1 0 0,1 0-1,0 1 1,0-1 0,0 0 0,0 0 0,0 0 0,0 0-1,0 0 1,0 0 0,0 0 0,0 0 0,0 0 0,1 0-1,-1-1 1,0 1 0,1-1 0,-1 1 0,0-1-1,1 1 1,-1-1 0,1 0 0,-1 1 0,1-1 0,-1 0-1,1 0 1,2-1 0,1 1-495,1 0-1,-1 0 0,0-1 1,1 0-1,-1-1 1,0 1-1,0-1 1,7-3-1,23-19-5450</inkml:trace>
</inkml:ink>
</file>

<file path=ppt/ink/ink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0.832"/>
    </inkml:context>
    <inkml:brush xml:id="br0">
      <inkml:brushProperty name="width" value="0.025" units="cm"/>
      <inkml:brushProperty name="height" value="0.025" units="cm"/>
    </inkml:brush>
  </inkml:definitions>
  <inkml:trace contextRef="#ctx0" brushRef="#br0">73 58 9289,'0'0'16405,"8"3"-15567,-2 0-631,0-2 0,1 1 0,-1 0 0,0-1 0,1-1 0,-1 1 0,10-1 0,-15 0-151,1 0 1,0 0 0,0-1 0,0 1 0,-1-1 0,1 1-1,0-1 1,-1 0 0,1 0 0,0 0 0,-1 0-1,1 0 1,-1 0 0,0 0 0,1 0 0,-1 0 0,0-1-1,1 1 1,-1-1 0,0 1 0,0-1 0,0 1-1,-1-1 1,1 1 0,0-1 0,0 0 0,-1 0 0,1 1-1,-1-1 1,0 0 0,1 0 0,-1 1 0,0-1 0,0 0-1,0 0 1,-1-2 0,1 2-36,0 1 0,0 0 0,-1 0 0,1 0 0,0 0 0,-1 0 0,1 0 0,-1 0 0,1 0 0,-1 0 0,0 0 0,1 0 0,-1 1 0,0-1 0,0 0 1,0 0-1,1 1 0,-1-1 0,0 0 0,0 1 0,0-1 0,0 1 0,0-1 0,0 1 0,0-1 0,0 1 0,-1 0 0,1 0 0,0 0 0,0-1 0,0 1 0,0 0 0,0 0 0,0 0 0,0 1 0,-1-1 0,1 0 0,0 0 0,0 0 0,-1 1 0,-3 0-12,-1 0 0,1 0 0,0 1 0,0-1 0,1 1 0,-1 0 0,-9 5 0,6-1 5,0 1 0,0 0 0,1 1-1,0 0 1,1 0 0,-1 0 0,2 0-1,-1 1 1,1 0 0,0 1 0,1-1-1,0 1 1,1 0 0,0-1 0,0 2-1,1-1 1,0 0 0,0 11 0,3-20-13,-1 1-1,1 0 1,-1-1 0,1 1-1,-1 0 1,1-1 0,0 1 0,0-1-1,0 1 1,0-1 0,0 0 0,0 1-1,0-1 1,0 0 0,0 0 0,1 0-1,-1 0 1,0 0 0,1 0 0,-1 0-1,1 0 1,-1 0 0,1-1 0,0 1-1,-1-1 1,1 1 0,-1-1-1,1 1 1,0-1 0,0 0 0,-1 0-1,1 0 1,0 0 0,2 0 0,8 0 32,1-1 1,-1 1-1,21-5 1,-10-1 1,0 0 0,0-2 0,0-1 0,27-14 0,85-54-396,-60 33 291,-75 43 71,0 1 1,1 0-1,-1 0 1,0 0-1,0-1 1,1 1-1,-1 0 1,0 0-1,0 0 1,1 0-1,-1 0 1,0-1-1,1 1 1,-1 0-1,0 0 1,1 0-1,-1 0 1,0 0-1,1 0 0,-1 0 1,0 0-1,0 0 1,1 0-1,-1 0 1,0 0-1,1 1 1,-1-1-1,0 0 1,1 0-1,-1 0 1,0 0-1,0 0 1,1 1-1,-1-1 1,0 0-1,0 0 1,1 0-1,-1 1 1,0-1-1,0 0 1,0 0-1,1 1 1,-1-1-1,0 0 1,0 1-1,0-1 1,0 0-1,0 0 1,0 1-1,1 0 1,-2 25 255,-13 30 310,13-56-554,-2 10 64,-10 47 198,13-56-274,0-1 0,0 0 0,0 1 0,0-1 1,0 1-1,0-1 0,0 0 0,0 1 0,0-1 0,0 1 0,1-1 1,-1 0-1,0 1 0,0-1 0,0 0 0,1 1 0,-1-1 0,0 0 1,0 1-1,1-1 0,-1 0 0,0 1 0,0-1 0,1 0 1,-1 0-1,0 1 0,1-1 0,-1 0 0,1 0 0,-1 0 0,0 0 1,1 1-1,-1-1 0,1 0 0,19-1 35,20-14 0,-4-7-36,-2-2 0,0-1 0,32-31 0,-46 38 0,-20 18-1,0 0 0,0-1 1,0 1-1,1 0 0,-1 0 0,0-1 0,0 1 0,0 0 1,1 0-1,-1 0 0,0-1 0,0 1 0,1 0 0,-1 0 1,0 0-1,0 0 0,1 0 0,-1-1 0,0 1 0,1 0 1,-1 0-1,0 0 0,0 0 0,1 0 0,-1 0 0,0 0 1,1 0-1,-1 0 0,0 0 0,1 0 0,-1 0 0,0 0 1,0 1-1,1-1 0,-1 0 0,0 0 0,1 0 0,-1 0 1,0 0-1,1 1 0,0 15-82,-11 40-111,5-28 137,4-27 31,1 0 1,0 0 0,0 0-1,0 0 1,0 0 0,0 0 0,0 0-1,0 0 1,0 0 0,1 0-1,-1 0 1,0 0 0,1 0 0,-1 0-1,0 0 1,1 0 0,-1-1-1,1 1 1,0 0 0,-1 0-1,1 0 1,0-1 0,-1 1 0,1 0-1,0-1 1,0 1 0,-1-1-1,1 1 1,0-1 0,0 1-1,1 0 1,1-1-162,0 1-1,0-1 1,0 0 0,0 0-1,0 0 1,0 0-1,0-1 1,0 1 0,0-1-1,5-1 1,3-2-1468,0-1 0,0 0-1,0 0 1,17-13 0,1-5-4361,-3-3-1725</inkml:trace>
</inkml:ink>
</file>

<file path=ppt/ink/ink7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8.053"/>
    </inkml:context>
    <inkml:brush xml:id="br0">
      <inkml:brushProperty name="width" value="0.025" units="cm"/>
      <inkml:brushProperty name="height" value="0.025" units="cm"/>
    </inkml:brush>
  </inkml:definitions>
  <inkml:trace contextRef="#ctx0" brushRef="#br0">110 1 13773,'0'0'7191,"-6"11"-5467,-11 20-1130,2 0-1,1 1 1,-17 57 0,24-65-98,1 0-1,1 1 1,1 0 0,2 0 0,0 0 0,2 36 0,0-58-493,1-1 1,-1 0-1,0 1 1,0-1-1,1 0 1,0 1-1,-1-1 1,1 0-1,0 0 1,0 0 0,0 0-1,0 1 1,1-1-1,-1 0 1,0-1-1,1 1 1,-1 0-1,1 0 1,0-1-1,0 1 1,0-1-1,-1 1 1,1-1-1,1 0 1,-1 0 0,0 0-1,0 0 1,0 0-1,0 0 1,1-1-1,-1 1 1,0-1-1,1 1 1,-1-1-1,0 0 1,4 0-1,8-1-481,1-1-1,-1-1 0,0 0 0,1-1 0,13-5 1,29-6-3955,-55 15 4447,-1-1 0,1 1 1,-1 0-1,1 0 0,-1 0 0,1 0 1,-1 0-1,1 0 0,-1 1 0,1-1 1,-1 0-1,0 1 0,1-1 1,-1 1-1,1 0 0,-1-1 0,0 1 1,2 1-1,-2-1 144,-1 0 0,1-1 1,-1 1-1,0 0 0,1 0 1,-1 0-1,0 0 0,1-1 1,-1 1-1,0 0 0,0 0 1,0 0-1,0 0 0,0 0 1,0 0-1,0 0 0,0 0 1,0 0-1,0-1 0,0 1 1,-1 2-1,-1 1 372,0 1 0,0-1 0,0 0 0,-1 1 0,1-1 0,-1-1 0,0 1 0,0 0 0,-7 6 0,-2 0 58,-1-1 1,0 0 0,-19 10-1,27-16-616,0-1 0,0 1 0,-1-1 1,1-1-1,0 1 0,-1-1 0,0 0 0,1 0 0,-1 0 0,0-1 0,1 0 0,-10-1 0,14 0-291,0 1 0,0-1-1,0 0 1,0 0 0,1 0 0,-1 0-1,0 1 1,0-1 0,0 0 0,1-1-1,-1 1 1,1 0 0,-1 0 0,1 0-1,-1 0 1,1 0 0,-1-1 0,1 1-1,0 0 1,0 0 0,0 0 0,0-1 0,0 1-1,0 0 1,0 0 0,0-1 0,0 1-1,0 0 1,1 0 0,-1-2 0,1-4-2554,-1-16-6032</inkml:trace>
</inkml:ink>
</file>

<file path=ppt/ink/ink7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8.394"/>
    </inkml:context>
    <inkml:brush xml:id="br0">
      <inkml:brushProperty name="width" value="0.025" units="cm"/>
      <inkml:brushProperty name="height" value="0.025" units="cm"/>
    </inkml:brush>
  </inkml:definitions>
  <inkml:trace contextRef="#ctx0" brushRef="#br0">35 101 12492,'0'0'9817,"9"-5"-5813,-5 2-3694,38-27 2668,-40 28-2877,1-1 0,-1 1-1,0-1 1,0 1 0,0-1 0,0 0 0,-1 1 0,1-1-1,-1 0 1,1 0 0,-1 0 0,0 0 0,0-1-1,0 1 1,-1 0 0,1-6 0,-1 9-104,0 0 0,0-1 0,0 1 0,0 0 1,0-1-1,0 1 0,0 0 0,0-1 0,0 1 0,0 0 0,-1-1 0,1 1 1,0 0-1,0-1 0,0 1 0,0 0 0,-1 0 0,1-1 0,0 1 0,0 0 0,-1 0 1,1-1-1,0 1 0,-1 0 0,1 0 0,0 0 0,0 0 0,-1-1 0,1 1 1,0 0-1,-1 0 0,1 0 0,0 0 0,-1 0 0,1 0 0,-1 0 0,-17 3-163,-14 14-20,24-10 165,1 0 1,0 1-1,0 0 1,-7 11-1,13-17 8,-1 1 0,0-1 1,1 1-1,-1 0 0,1 0 0,0 0 0,0-1 0,0 1 0,0 0 1,1 0-1,-1 0 0,1 1 0,0-1 0,0 0 0,0 0 0,0 0 1,0 0-1,2 5 0,-1-6 5,1 0 1,-1-1-1,1 1 0,-1-1 1,1 0-1,0 1 0,0-1 1,-1 0-1,1 0 0,0 0 1,0 0-1,0-1 0,0 1 1,0 0-1,0-1 0,1 0 1,-1 1-1,0-1 0,0 0 1,0 0-1,0 0 0,0 0 1,4-1-1,51-7-198,-36 2 104,-2-1 0,1-1 0,21-12 0,-27 12 22,0 0-1,1 2 1,1 0-1,-1 0 1,1 1-1,19-3 1,-34 8 108,-1 0 0,1 0 0,0 0 1,-1 0-1,1 0 0,0 0 0,-1 0 0,1 1 1,-1-1-1,1 0 0,0 0 0,-1 0 1,1 1-1,-1-1 0,1 0 0,-1 1 1,1-1-1,-1 0 0,1 1 0,-1-1 0,1 1 1,-1-1-1,1 0 0,-1 1 0,0-1 1,1 1-1,-1-1 0,0 1 0,1 0 1,-1-1-1,0 1 0,0-1 0,0 1 0,1 0 1,-1-1-1,0 2 0,1 31 791,-1 1-350,0-34-467,0 1 0,0 0-1,0 0 1,1 0 0,-1-1-1,0 1 1,0 0 0,1 0-1,-1-1 1,0 1 0,1 0-1,-1 0 1,1-1 0,-1 1-1,1 0 1,-1-1 0,1 1-1,-1-1 1,1 1 0,0-1-1,-1 1 1,1-1 0,0 1-1,-1-1 1,1 0 0,0 1-1,0-1 1,1 0-1,7 2-138,0-2-1,0 1 1,0-1-1,16-2 0,14-8-3674,-8-3-2813</inkml:trace>
</inkml:ink>
</file>

<file path=ppt/ink/ink7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9.242"/>
    </inkml:context>
    <inkml:brush xml:id="br0">
      <inkml:brushProperty name="width" value="0.025" units="cm"/>
      <inkml:brushProperty name="height" value="0.025" units="cm"/>
    </inkml:brush>
  </inkml:definitions>
  <inkml:trace contextRef="#ctx0" brushRef="#br0">127 92 18001,'0'0'2418,"-9"2"-282,3-1-1939,0 1 0,-1 0 0,1 0 0,0 0 0,0 1 0,1 0 0,-1 0 0,1 1 1,-1-1-1,1 1 0,0 0 0,0 1 0,1-1 0,-1 1 0,1 0 0,0 0 0,0 0 0,1 1 0,0-1 1,0 1-1,0 0 0,0 0 0,1 0 0,-3 11 0,5-16-193,0-1 1,0 1-1,0 0 1,0-1-1,0 1 0,0 0 1,0-1-1,0 1 1,0 0-1,0-1 1,0 1-1,1 0 0,-1-1 1,0 1-1,0 0 1,1-1-1,-1 1 0,0-1 1,1 1-1,-1 0 1,0-1-1,1 1 0,-1-1 1,1 1-1,-1-1 1,1 1-1,-1-1 1,1 0-1,0 1 0,0 0 1,25-1 150,26-21 124,-26 5-303,0-2 0,-1 0 0,-1-2 0,-1-1 0,-1 0 0,-1-2 0,33-46 0,-57 102-323,-9 14 431,4-20 207,2 0 1,0 1-1,-2 52 0,8-79-255,0 0 0,0 1-1,0-1 1,0 0 0,0 0 0,1 0-1,-1 1 1,0-1 0,1 0-1,-1 0 1,1 0 0,-1 0 0,1 0-1,0 0 1,-1 0 0,1 0-1,0 0 1,0 0 0,0 0 0,0-1-1,0 1 1,0 0 0,0-1 0,0 1-1,0 0 1,0-1 0,0 1-1,0-1 1,0 0 0,0 1 0,0-1-1,1 0 1,-1 0 0,0 1-1,0-1 1,0 0 0,1 0 0,-1 0-1,0-1 1,0 1 0,0 0 0,1 0-1,-1-1 1,0 1 0,0-1-1,0 1 1,1-1 0,7-2 154,0 0 0,0 0-1,0-1 1,14-9 0,-6 2-156,-1-1-1,0-1 1,-1 0 0,23-26 0,-30 30-84,-1 0 0,0 0 0,-1 0 0,0-1 0,-1 0 0,0 0 0,0-1 0,-1 1 0,5-22 0,-47 116-372,32-68 571,1 1 0,1-1-1,0 1 1,1 0-1,-2 29 1,5-45-140,0 0-1,0 0 1,0 0 0,0 0 0,0 0-1,0 0 1,0 0 0,0 0-1,1 0 1,-1 0 0,0 0 0,0 0-1,1 0 1,-1-1 0,1 1 0,-1 0-1,1 0 1,-1 0 0,1-1-1,-1 1 1,1 0 0,0 0 0,-1-1-1,1 1 1,0-1 0,0 1 0,0-1-1,-1 1 1,1-1 0,0 1-1,1 0 1,1-1 13,0 0 0,-1 0 1,1 0-1,0 0 0,-1-1 0,1 1 0,0-1 0,-1 1 1,1-1-1,-1 0 0,4-1 0,6-4 19,0 0 0,-1-1 1,17-13-1,-15 9-368,0 0 0,-1-1 0,0-1 0,15-20 0,-6-8-4049,-19 51-4823,-3-5 7556,0 14-4555</inkml:trace>
</inkml:ink>
</file>

<file path=ppt/ink/ink7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9.651"/>
    </inkml:context>
    <inkml:brush xml:id="br0">
      <inkml:brushProperty name="width" value="0.025" units="cm"/>
      <inkml:brushProperty name="height" value="0.025" units="cm"/>
    </inkml:brush>
  </inkml:definitions>
  <inkml:trace contextRef="#ctx0" brushRef="#br0">211 1 17809,'0'0'1334,"-11"10"610,9-9-1855,-6 6 37,1-1 0,0 1 0,0 1-1,0-1 1,1 1 0,0 0 0,1 0 0,0 1-1,0 0 1,-5 12 0,-4 26 1102,1-1-1,2 2 1,-8 95 0,11 147-1208,8-232-808,-1-64 890,0 0 1,-1 1 0,1-1 0,-1 0 0,-1 0-1,-4-8 1,-3-7 379,3-1-76,0 0 1,1-1-1,2 0 1,0 1-1,2-1 1,-1-35-1,4 55-334,-1-1 0,1 1-1,0 0 1,0-1 0,0 1 0,1 0-1,-1 0 1,1 0 0,-1 0-1,1 0 1,0 0 0,0 0 0,0 1-1,1-1 1,-1 1 0,1-1 0,-1 1-1,1 0 1,0 0 0,0 0 0,0 0-1,0 1 1,5-2 0,9-5-80,1 1 0,38-9 1,-42 12-117,90-26-6346,-51 6-2408</inkml:trace>
</inkml:ink>
</file>

<file path=ppt/ink/ink7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0.076"/>
    </inkml:context>
    <inkml:brush xml:id="br0">
      <inkml:brushProperty name="width" value="0.025" units="cm"/>
      <inkml:brushProperty name="height" value="0.025" units="cm"/>
    </inkml:brush>
  </inkml:definitions>
  <inkml:trace contextRef="#ctx0" brushRef="#br0">264 0 17264,'0'0'9513,"-37"51"-8680,13-11 128,-7 9 96,-2 2-416,1-1-129,2-2-160,2-6-159,4-5-129,7-10-64,9-8-577,8-10-1441,4-9-1633,17-7-1314,11-17-3235</inkml:trace>
</inkml:ink>
</file>

<file path=ppt/ink/ink7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0.468"/>
    </inkml:context>
    <inkml:brush xml:id="br0">
      <inkml:brushProperty name="width" value="0.025" units="cm"/>
      <inkml:brushProperty name="height" value="0.025" units="cm"/>
    </inkml:brush>
  </inkml:definitions>
  <inkml:trace contextRef="#ctx0" brushRef="#br0">146 1 20115,'0'0'1217,"-35"65"-96,17-18 160,0 4-384,2-1 897,1-2-577,7-5-897,8-6-255,0-8-162,5-5-960,5-6-928,1-9-546,-4-5-640</inkml:trace>
  <inkml:trace contextRef="#ctx0" brushRef="#br0" timeOffset="1">16 239 12172,'0'0'7366,"-16"-54"-6437,30 49-128,8 4-513,5 1-256,7 0-32,8 1-704,1 2-1570,-1-3-2947</inkml:trace>
</inkml:ink>
</file>

<file path=ppt/ink/ink7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0.800"/>
    </inkml:context>
    <inkml:brush xml:id="br0">
      <inkml:brushProperty name="width" value="0.025" units="cm"/>
      <inkml:brushProperty name="height" value="0.025" units="cm"/>
    </inkml:brush>
  </inkml:definitions>
  <inkml:trace contextRef="#ctx0" brushRef="#br0">278 2 18642,'0'0'3646,"-11"-1"-1111,4 1-2365,-1 0-1,1 0 0,0 1 0,-1 0 0,1 0 0,0 1 1,0-1-1,0 2 0,0-1 0,0 1 0,0 0 0,0 1 1,1-1-1,0 1 0,-10 8 0,-47 45 790,58-52-914,0 0 0,1 1 0,-1-1 0,1 1 0,1 0 0,-1 1 0,1-1 0,0 1 0,-3 12 0,5-18-90,1 0 0,0 1 0,1-1 0,-1 0 0,0 1 0,0-1 0,0 0-1,1 1 1,-1-1 0,1 0 0,-1 0 0,1 1 0,-1-1 0,1 0 0,0 0 0,-1 0-1,1 0 1,0 0 0,0 0 0,0 0 0,0 0 0,0 0 0,0 0 0,0 0 0,0-1-1,1 1 1,-1 0 0,0-1 0,0 1 0,1-1 0,-1 1 0,0-1 0,3 1 0,55 11-1269,-40-10 510,-4 0 511,0 1 0,0 1 0,-1 0 0,1 1 0,-1 0 0,0 1 0,25 15 0,-38-21 359,0 1-1,0 0 0,0-1 0,0 1 0,0 0 1,0 0-1,-1-1 0,1 1 0,0 0 0,0 0 1,-1 0-1,1 0 0,-1 0 0,1 0 0,-1 0 1,1 0-1,-1 0 0,0 0 0,0 1 0,1-1 1,-1 0-1,0 0 0,0 0 0,0 0 0,0 0 1,0 0-1,0 1 0,-1-1 0,1 0 0,0 0 0,-1 0 1,1 0-1,0 0 0,-1 0 0,1 0 0,-1 0 1,0 0-1,1 0 0,-1 0 0,0 0 0,1-1 1,-1 1-1,0 0 0,0 0 0,0-1 0,0 1 1,0 0-1,0-1 0,-1 2 0,-8 4 479,0-1 1,0 0-1,-20 8 0,23-10-568,-16 7 355,-1-1 0,-1-1 0,0-1 0,0-2 0,0 0 0,-36 2 0,61-7-410,-1 0-1,1 0 0,0 0 1,-1 0-1,1 0 0,-1 0 1,1 0-1,0 0 0,-1 0 1,1-1-1,0 1 0,-1 0 1,1 0-1,0 0 0,-1 0 0,1-1 1,0 1-1,-1 0 0,1 0 1,0-1-1,-1 1 0,1 0 1,0-1-1,0 1 0,0 0 1,-1-1-1,1 1 0,0 0 1,0-1-1,0 1 0,0 0 1,-1-1-1,1 1 0,0-1 1,0 1-1,0 0 0,0-1 0,0 1 1,0-1-1,0 1 0,0 0 1,0-1-1,0 1 0,1-1 1,6-19-5032,9 0-2133</inkml:trace>
</inkml:ink>
</file>

<file path=ppt/ink/ink7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1.143"/>
    </inkml:context>
    <inkml:brush xml:id="br0">
      <inkml:brushProperty name="width" value="0.025" units="cm"/>
      <inkml:brushProperty name="height" value="0.025" units="cm"/>
    </inkml:brush>
  </inkml:definitions>
  <inkml:trace contextRef="#ctx0" brushRef="#br0">72 1 18161,'0'0'11328,"-8"11"-10351,-35 60 426,39-63-1322,1-1 1,0 1 0,0 0-1,1-1 1,0 1 0,1 1-1,-1-1 1,2 0 0,-1 0-1,1 10 1,0-17-114,0 0 1,1 0-1,-1 0 1,0 0-1,1 0 0,-1 0 1,0 0-1,1 0 0,-1 0 1,1 0-1,-1 0 1,1 0-1,0 0 0,-1 0 1,1-1-1,0 1 0,0 0 1,-1 0-1,1-1 1,0 1-1,0 0 0,0-1 1,0 1-1,0-1 0,1 1 1,1 0-182,0-1 0,0 1 1,0 0-1,0-1 0,1 0 0,-1 0 0,0 0 1,6-1-1,-3 0-167,0 0-1,0 0 1,0-1 0,0 0 0,0 0-1,-1 0 1,1-1 0,-1 0 0,6-3-1,-3-2-372,-1 1 0,0-1-1,-1 0 1,0-1-1,0 1 1,7-15-1,-10 75-4034,-3-29-1992</inkml:trace>
</inkml:ink>
</file>

<file path=ppt/ink/ink7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5.662"/>
    </inkml:context>
    <inkml:brush xml:id="br0">
      <inkml:brushProperty name="width" value="0.025" units="cm"/>
      <inkml:brushProperty name="height" value="0.025" units="cm"/>
    </inkml:brush>
  </inkml:definitions>
  <inkml:trace contextRef="#ctx0" brushRef="#br0">66 1 18385,'0'0'1511,"-8"8"-662,0 1-677,2 0 0,-1 0 0,1 1 0,1-1 0,-8 20 0,10-24-126,1 0 0,0 0 1,1 0-1,-1 0 0,1 1 0,0-1 0,1 1 0,-1-1 1,1 1-1,0-1 0,1 0 0,-1 1 0,1-1 0,0 1 1,0-1-1,1 0 0,1 6 0,-1-9-44,-1-1 1,0 1-1,1 0 0,-1-1 1,1 1-1,0-1 0,0 0 0,-1 1 1,1-1-1,0 0 0,0 0 1,0 0-1,0 0 0,0-1 0,0 1 1,1 0-1,-1-1 0,0 1 1,0-1-1,0 0 0,1 0 0,-1 0 1,0 0-1,0 0 0,0-1 1,1 1-1,-1 0 0,0-1 0,0 0 1,3-1-1,5-1 48,-1 0 1,0-1-1,0 0 1,0 0-1,12-9 1,-7 3-13,0-1 0,-1 0-1,-1-1 1,0-1 0,0 1 0,-1-2 0,-1 0 0,0 0 0,14-29 0,-29 60 547,0 1 1,-3 26-1,3-12-366,1-14-168,0-1-7,0 1 1,2-1-1,0 0 0,1 1 1,0 0-1,1-1 0,4 21 1,-4-36-40,0-1 1,1 1 0,-1-1-1,1 1 1,0-1-1,-1 0 1,1 1 0,0-1-1,0 1 1,0-1-1,0 0 1,0 0 0,0 0-1,0 0 1,0 0 0,1 0-1,-1 0 1,0 0-1,0 0 1,1 0 0,-1 0-1,1-1 1,1 1-1,1 0 81,0 0 0,-1-1 0,1 0 0,0 1 0,-1-2-1,1 1 1,-1 0 0,1-1 0,0 1 0,3-2 0,4-2 172,1 0 1,-1-1 0,0 0 0,0 0 0,12-9 0,13-14-83,58-58 1,-47 41-55,-46 44-131,-1 1 1,0 0 0,0-1 0,1 1 0,-1-1 0,0 1-1,0 0 1,1-1 0,-1 1 0,1-1 0,-1 1-1,0 0 1,1 0 0,-1-1 0,1 1 0,-1 0 0,1 0-1,-1 0 1,0-1 0,1 1 0,-1 0 0,1 0-1,-1 0 1,1 0 0,-1 0 0,1 0 0,-1 0 0,1 0-1,-1 0 1,1 0 0,-1 0 0,1 0 0,-1 0 0,1 1-1,-1-1 1,1 0 0,-1 0 0,1 0 0,-1 1-1,1-1 1,3 25 17,-14 38 192,9-60-220,1-2 24,0-1 0,0 1 0,-1 0 0,1-1 0,0 1 0,0-1-1,0 1 1,0-1 0,-1 1 0,1 0 0,0-1 0,0 1 0,0-1-1,0 1 1,0 0 0,1-1 0,-1 1 0,0-1 0,0 1 0,0 0-1,0-1 1,1 1 0,-1-1 0,0 1 0,0-1 0,1 1 0,-1-1-1,1 1 1,-1-1 0,0 1 0,1-1 0,-1 0 0,1 1-1,-1-1 1,1 1 0,-1-1 0,1 0 0,-1 0 0,1 1 0,-1-1-1,1 0 1,0 0 0,-1 0 0,1 0 0,-1 1 0,1-1 0,-1 0-1,1 0 1,0 0 0,-1 0 0,1 0 0,-1-1 0,1 1 0,0 0-1,32-12 164,-29 10-170,12-6-492,1 2 0,-1 0 0,20-3-1,-7 3-3388,2 2-3678,-12 1-820</inkml:trace>
</inkml:ink>
</file>

<file path=ppt/ink/ink7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6.021"/>
    </inkml:context>
    <inkml:brush xml:id="br0">
      <inkml:brushProperty name="width" value="0.025" units="cm"/>
      <inkml:brushProperty name="height" value="0.025" units="cm"/>
    </inkml:brush>
  </inkml:definitions>
  <inkml:trace contextRef="#ctx0" brushRef="#br0">132 77 17873,'0'0'5354,"-10"3"-3501,4-1-1785,0 0 0,1 1 0,-1-1 0,1 1 0,0 0 1,0 1-1,0-1 0,0 1 0,0 0 0,1 0 0,0 0 0,0 1 0,0 0 1,0-1-1,1 1 0,0 1 0,0-1 0,0 0 0,0 1 0,-2 8 0,-18 58 861,21-67-856,1 1 0,0-1 0,0 1 0,1-1 0,-1 1 0,1-1 0,1 1 0,-1-1 0,1 1 0,0-1 0,2 9 0,-2-12-62,1-1 0,-1 1 0,1 0 0,0-1 0,-1 1 0,1-1 0,0 1 0,0-1 0,0 0 0,0 0 0,0 0 0,0 0 0,0 0 1,1 0-1,-1 0 0,0-1 0,0 1 0,1-1 0,-1 0 0,0 0 0,1 0 0,-1 0 0,0 0 0,0 0 0,1 0 0,1-1 0,5 0 39,0-1 0,0 0 0,0 0 0,0 0 0,13-7 0,-5 0-24,1-2 0,-2 0 0,1-2 1,-1 1-1,-1-2 0,-1 0 1,15-18-1,-2-1 7,-1-2 0,27-48 0,-51 80 4,0 0 5,1-1 0,-1 1 0,0 0 0,-1-1 0,1 0 0,0 1 0,-1-1 0,0 0-1,0 0 1,0 1 0,0-1 0,0-4 0,-3 8-21,1 1 0,-1-1-1,1 1 1,-1 0 0,1-1 0,-1 1-1,1 0 1,0 0 0,-1 0 0,1 0-1,0 0 1,0 0 0,0 1 0,0-1-1,0 0 1,-1 2 0,2-2-16,-12 14 65,2 0 0,0 1 0,1 0 0,0 1 1,-11 30-1,15-32-335,1 0 1,0 0 0,-2 26 0,7 14-3264,5-33-4565</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9.898"/>
    </inkml:context>
    <inkml:brush xml:id="br0">
      <inkml:brushProperty name="width" value="0.025" units="cm"/>
      <inkml:brushProperty name="height" value="0.025" units="cm"/>
    </inkml:brush>
  </inkml:definitions>
  <inkml:trace contextRef="#ctx0" brushRef="#br0">1 0 5958,'0'0'12235</inkml:trace>
</inkml:ink>
</file>

<file path=ppt/ink/ink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1.501"/>
    </inkml:context>
    <inkml:brush xml:id="br0">
      <inkml:brushProperty name="width" value="0.025" units="cm"/>
      <inkml:brushProperty name="height" value="0.025" units="cm"/>
    </inkml:brush>
  </inkml:definitions>
  <inkml:trace contextRef="#ctx0" brushRef="#br0">82 1 14414,'0'0'6448,"-8"7"-4488,-1 0-1438,1 0 1,1 1 0,-1-1-1,1 2 1,1-1-1,-9 15 1,13-20-459,0 1-1,1-1 0,-1 0 1,1 1-1,0 0 1,0-1-1,0 1 0,0-1 1,0 1-1,1 0 1,0 0-1,0-1 0,0 1 1,0 0-1,1-1 1,-1 1-1,1 0 0,0-1 1,0 1-1,0-1 1,0 1-1,1-1 0,0 1 1,0-1-1,-1 0 1,5 5-1,10 9-1,0 0 1,29 21-1,-27-24-58,-1 1 0,0 1 0,16 20 0,-29-31 2,0 1-1,0-1 1,-1 1 0,0-1-1,0 1 1,0 0 0,-1 0-1,0 0 1,0 1 0,-1-1-1,0 0 1,0 1 0,0-1-1,-1 1 1,0 9 0,-1-11 92,0-1 0,-1 0 1,0 1-1,0-1 1,0 0-1,0 0 0,0 0 1,-1 0-1,0-1 1,0 1-1,0-1 0,0 1 1,0-1-1,-1 0 1,0 0-1,1-1 0,-1 1 1,0-1-1,0 0 1,0 0-1,-6 2 0,5-1 27,-1-1-1,0 0 1,1 0-1,-1 0 1,0-1-1,0 1 1,0-1-1,0-1 1,0 1-1,0-1 1,0 0-1,0-1 1,0 1-1,0-1 1,1-1-1,-9-1 1,11 1-125,0 0 1,1 0-1,-1-1 1,1 1-1,-1-1 0,1 1 1,0-1-1,0 0 1,0 1-1,0-1 0,1 0 1,-1 0-1,1 0 1,-1-1-1,1 1 1,0 0-1,1-1 0,-1 1 1,0 0-1,1-1 1,0 1-1,0-6 0,0 0-5,0-1-1,1 1 0,0 0 0,0-1 0,1 1 0,0 0 0,4-10 1,6-6-116,2 1 1,0 1-1,1 1 0,2 0 1,36-38-1,-29 34 88,-1-1 0,33-52 1,-54 76 38,-1-1 0,1 1 0,-1 0 0,1 0 0,-1-1 0,0 1 0,0-1 0,0-5 0,-1 8-5,0 1 0,0-1 0,0 1 0,0-1 0,0 0 0,-1 1 0,1-1 0,0 1-1,0-1 1,-1 0 0,1 1 0,0-1 0,-1 1 0,1-1 0,0 1 0,-1 0 0,1-1 0,-1 1 0,1-1 0,-1 1-1,1 0 1,-1-1 0,1 1 0,-1 0 0,1-1 0,-1 1 0,0 0 0,1 0 0,-1 0 0,1 0 0,-1-1 0,0 1-1,1 0 1,-1 0 0,0 0 0,1 0 0,-1 0 0,1 1 0,-1-1 0,0 0 0,1 0 0,-1 0 0,1 0 0,-1 1-1,0-1 1,1 0 0,-1 1 0,1-1 0,-1 0 0,0 1 0,-4 2 31,-1 0-1,1 0 1,0 1-1,0-1 1,1 1-1,-1 0 1,1 1 0,0-1-1,0 1 1,0 0-1,0 0 1,1 0 0,0 0-1,0 0 1,1 1-1,-1-1 1,1 1-1,0 0 1,0 0 0,1 0-1,0 0 1,0 0-1,0 9 1,2-13-32,-1-1 0,0 1 0,1-1 0,-1 0 0,1 1 0,0-1 0,0 0 0,-1 1 0,1-1 0,0 0 0,0 0 0,0 0 0,0 0 0,0 0 0,0 0 0,1 0 0,-1 0 0,0 0 0,0 0 0,1-1 0,-1 1 0,0 0 0,1-1 0,-1 1 0,1-1 0,-1 0 0,1 1 0,1-1 0,50 3 0,-42-4 0,16 0 0,0-2 0,0-1 0,0-2 0,35-10 0,50-11 0,-111 27 0,0-1 0,0 1 0,0 0 0,0 0 0,1 0 0,-1-1 0,0 1 0,0 0 0,0 1 0,0-1 0,1 0 0,-1 0 0,0 0 0,0 1 0,0-1 0,0 0 0,0 1 0,0-1 0,2 2 0,-1 14 0,-3-15 0,1-1 0,0 1 0,0 0 0,-1 0 0,1 0 0,0 0 0,0 0 0,0 0 0,0 0 0,0 0 0,0 0 0,1 0 0,-1 0 0,0 0 0,0 0 0,1 0 0,-1-1 0,0 1 0,1 0 0,-1 0 0,1 0 0,-1 0 0,1-1 0,0 1 0,-1 0 0,1-1 0,0 1 0,-1 0 0,1-1 0,0 1 0,0-1 0,-1 1 0,1-1 0,1 1 0,4 1 0,1-1 0,-1 0 0,0 0 0,0-1 0,1 0 0,-1 0 0,0 0 0,1-1 0,-1 0 0,0 0 0,0 0 0,0-1 0,0 0 0,0 0 0,11-7 0,-8 6 0,-1-1 0,1 1 0,-1 1 0,1-1 0,0 2 0,15-3 0,-23 5-103,0 0-1,0 0 0,-1-1 1,1 1-1,0 0 1,0 0-1,-1 0 1,1 0-1,-1 0 1,1 0-1,-1 0 1,1 0-1,-1 0 1,1 0-1,-1 0 1,0 0-1,0 1 1,0-1-1,1 0 1,-1 0-1,0 0 1,0 0-1,-1 0 1,1 0-1,0 1 1,0-1-1,0 0 1,-1 2-1,0 2-1437</inkml:trace>
</inkml:ink>
</file>

<file path=ppt/ink/ink7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7.037"/>
    </inkml:context>
    <inkml:brush xml:id="br0">
      <inkml:brushProperty name="width" value="0.025" units="cm"/>
      <inkml:brushProperty name="height" value="0.025" units="cm"/>
    </inkml:brush>
  </inkml:definitions>
  <inkml:trace contextRef="#ctx0" brushRef="#br0">153 228 14253,'2'-9'2931,"0"4"-2985,0-2 1108,-1 0-1,1 0 1,-1-1-1,-1 1 0,1-13 1,-2 19-868,1 0-1,0-1 1,0 1 0,0 0-1,-1 0 1,1 0 0,0 0-1,-1 0 1,1 0 0,-1 0-1,1 0 1,-1 0 0,0 0 0,1 0-1,-1 0 1,0 1 0,0-1-1,0 0 1,1 0 0,-2 0-1,0 1-98,0-1 1,1 1-1,-1-1 0,0 1 0,0 0 0,0 0 0,1 0 0,-1 0 0,0 0 0,0 0 0,0 0 0,1 1 1,-1-1-1,0 0 0,1 1 0,-1 0 0,-2 1 0,-5 3-73,0 1-1,1 0 0,0 1 1,0 0-1,0 0 1,1 1-1,0 0 1,1 0-1,-1 1 1,2 0-1,-1 0 1,1 0-1,1 0 1,-1 1-1,2 0 1,-1 0-1,2 0 1,-4 20-1,6-30-11,0 1 0,0 0 0,0-1 0,1 1 0,-1 0 0,0-1 0,0 1 0,1 0 0,-1-1 1,0 1-1,1-1 0,-1 1 0,1-1 0,-1 1 0,1-1 0,-1 1 0,1-1 0,-1 1 0,1-1 0,0 1 0,-1-1 0,1 0 0,-1 1 0,1-1 0,0 0 0,-1 0 0,1 0 0,0 1 0,-1-1 0,1 0 0,0 0 0,0 0 0,-1 0 0,1 0 0,0 0 0,-1 0 0,1 0 0,0-1 0,-1 1 0,1 0 0,0 0 0,0-1 0,35-9 146,-3-7-124,0-1 0,-2-1-1,0-2 1,-2-1 0,0-2 0,-1 0-1,-2-2 1,34-42 0,-55 63-18,-1 0 1,0 0-1,-1 0 1,1 0 0,-1 0-1,0-1 1,0 0-1,-1 1 1,1-1-1,-1 0 1,-1 0 0,2-8-1,-4 14-35,-1 0-1,1 0 1,0 0 0,-1 0-1,1 0 1,-1 0 0,1 0-1,-1 1 1,1-1 0,0 1-1,-1-1 1,1 1-1,0-1 1,0 1 0,-3 1-1,-6 7-1,0 0-1,0 1 0,1 0 0,0 0 1,1 1-1,-9 16 0,-38 75 100,42-74 28,-15 43 1,25-60-43,0 0 0,0 0 0,1 0 0,1 0-1,0 0 1,0 1 0,2 13 0,-1-23-51,1 0 1,-1-1-1,0 1 0,1 0 0,-1 0 0,1-1 1,0 1-1,-1-1 0,1 1 0,0-1 0,0 1 1,0-1-1,0 1 0,0-1 0,0 0 0,1 1 1,-1-1-1,0 0 0,1 0 0,-1 0 0,1 0 1,2 1-1,0 0 11,0-1 0,0 0 1,0 0-1,0 0 0,0-1 0,0 1 0,0-1 1,1 0-1,5-1 0,1 0 17,-1 0-1,0-1 0,1-1 1,-1 0-1,0 0 0,0-1 1,10-6-1,0-2-6,0-2 0,-1 0 0,-1-1 0,0 0 0,-1-2 0,-1 0 0,-1-1 0,0 0 0,21-37 0,-58 84 270,-14 30-315,30-49 38,2 1 0,-1 0 0,1 0 0,1 1 1,0-1-1,0 1 0,1 0 0,0 20 1,2-31-16,0 0 1,0 0-1,0 0 1,0 0 0,1 0-1,-1 0 1,0 0 0,1 0-1,-1 0 1,1 0 0,-1 0-1,1 0 1,-1 0-1,1 0 1,0-1 0,0 1-1,-1 0 1,1 0 0,0 0-1,0-1 1,0 1 0,0-1-1,0 1 1,1 0-1,32 6 127,-26-7-110,-1 0 0,1-1-1,0 0 1,0 0 0,-1-1-1,14-4 1,-15 3 17,1-1 1,-1 1-1,0-1 0,-1 0 1,1-1-1,-1 1 0,0-1 0,0 0 1,0 0-1,-1-1 0,1 1 1,-1-1-1,-1 0 0,1 0 0,-1-1 1,0 1-1,-1-1 0,1 1 1,1-9-1,1-10 137,-2 0-1,0 0 1,-2 0 0,-1-25 0,0 31-156,1 18-15,0 1 0,-1-1 0,1 1 0,0-1 0,0 1 0,0 0 0,0-1 0,-1 1 0,1 0 0,0 0 0,0-1 1,0 1-1,0 0 0,0 0 0,0 0 0,0 0 0,0 0 0,0 0 0,0 1 0,-1-1 0,1 0 0,0 0 0,0 1 0,1-1 0,29 7-516,-31-7 459,24 6-3628,47 6-1,-11-10-4831</inkml:trace>
</inkml:ink>
</file>

<file path=ppt/ink/ink7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7.675"/>
    </inkml:context>
    <inkml:brush xml:id="br0">
      <inkml:brushProperty name="width" value="0.025" units="cm"/>
      <inkml:brushProperty name="height" value="0.025" units="cm"/>
    </inkml:brush>
  </inkml:definitions>
  <inkml:trace contextRef="#ctx0" brushRef="#br0">281 137 6790,'0'0'6412,"7"-12"-2990,21-37-417,-27 47-2681,0 0-1,0 0 1,0 0-1,-1 0 1,1 0-1,0 0 1,-1 0 0,0-1-1,1 1 1,-1 0-1,0 0 1,0 0-1,-1-4 1,1 5-193,0 0 0,-1 0 0,1 0 0,-1 0 0,1 0 0,-1 1 0,1-1 0,-1 0 0,1 0 0,-1 1 0,0-1 1,1 0-1,-1 1 0,0-1 0,0 0 0,1 1 0,-1-1 0,0 1 0,0 0 0,0-1 0,-1 1 0,-1-1 6,-1 0 1,0 1-1,1-1 0,-1 1 0,0 0 0,1 0 1,-1 0-1,0 1 0,1-1 0,-1 1 0,-6 2 0,1 1-119,0 0 0,1 1 0,-1 0 0,1 0-1,0 1 1,1 0 0,0 1 0,-8 7-1,-52 65 52,60-70-57,-14 17 190,-29 50 1,45-68-132,1-1-1,0 1 1,0 1 0,1-1 0,1 0 0,-1 1-1,1-1 1,0 1 0,1 0 0,0 0-1,1 16 1,0-24-66,0 0 0,0 1 0,0-1-1,1 0 1,-1 0 0,0 0 0,1 0 0,-1 0 0,1 0-1,0 0 1,-1 0 0,1 0 0,0 0 0,-1 0-1,1 0 1,0-1 0,0 1 0,0 0 0,0 0-1,0-1 1,0 1 0,0-1 0,0 1 0,2 0 0,0 0 7,0 0 0,1 0 0,-1-1 0,1 1 0,-1-1 1,1 0-1,-1 0 0,6-1 0,3-1 37,-1 0 0,1-1 0,-1-1 0,13-5 0,0-3 136,-1 0-1,0-2 1,-1-1-1,-1 0 0,37-36 1,-48 42-108,0-1 0,-1-1 0,0 1 0,0-2 0,-2 1 0,1-1 0,-1 0 1,-1-1-1,0 1 0,-1-1 0,0 0 0,5-26 0,-10 35-89,1 1-1,-1-1 1,0 0-1,0 0 1,0 0-1,0 1 1,-1-1-1,0 0 1,0 0-1,0 1 1,0-1-1,0 1 1,-1-1-1,1 1 1,-1-1-1,0 1 1,0 0-1,0 0 1,-1 0-1,1 0 1,-1 0 0,-5-4-1,5 4-41,-1 1-1,-1 0 1,1 0 0,0 0 0,0 0-1,-1 1 1,1-1 0,-1 1-1,1 1 1,-1-1 0,0 0-1,1 1 1,-1 0 0,0 0 0,1 1-1,-1-1 1,1 1 0,-7 2-1,6-2-371,1 1 0,0 0 0,-1 0 0,1 0 0,0 1 0,0-1 0,1 1 0,-1 0 0,0 0-1,1 0 1,0 1 0,0-1 0,0 1 0,-4 6 0,-16 35-8045,14-19 757</inkml:trace>
</inkml:ink>
</file>

<file path=ppt/ink/ink7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8.427"/>
    </inkml:context>
    <inkml:brush xml:id="br0">
      <inkml:brushProperty name="width" value="0.025" units="cm"/>
      <inkml:brushProperty name="height" value="0.025" units="cm"/>
    </inkml:brush>
  </inkml:definitions>
  <inkml:trace contextRef="#ctx0" brushRef="#br0">75 311 15439,'0'0'13735,"-8"7"-13468,1 0-219,1-1 0,0 2 0,0-1 1,0 1-1,1 0 0,-9 17 0,11-19-5,1-1 0,0 1 0,0 0 0,0 0 0,0 0 0,1 0 0,0 1 0,0-1 0,1 0 0,0 0 1,0 1-1,0-1 0,3 12 0,-3-16-39,1-1 0,0 1 0,-1-1 1,1 1-1,0-1 0,-1 0 0,1 1 0,0-1 1,0 0-1,0 0 0,0 1 0,0-1 1,1 0-1,-1 0 0,0 0 0,0-1 0,1 1 1,-1 0-1,1 0 0,-1-1 0,3 2 1,0-1 9,0 0 0,0-1 0,1 1 0,-1-1 0,0 0 0,0 0 0,9-1 1,-4 0 7,1-1 0,-1 0 1,0 0-1,1-1 1,-1-1-1,13-6 1,-6-1-84,0 0 0,0-1-1,24-24 1,-35 31 59,-1 0-1,1 1 1,-1-2-1,0 1 1,-1 0-1,1-1 0,-1 0 1,0 0-1,0 0 1,-1 0-1,0 0 1,0 0-1,0-1 0,1-11 1,-3 18-6,-1 0-1,1-1 1,0 1 0,0 0-1,0 0 1,0 0 0,0 0-1,0-1 1,-1 1 0,1 0-1,0 0 1,0 0 0,0 0 0,0 0-1,-1-1 1,1 1 0,0 0-1,0 0 1,0 0 0,-1 0-1,1 0 1,0 0 0,0 0 0,-1 0-1,1 0 1,0 0 0,0 0-1,0 0 1,-1 0 0,1 0-1,0 0 1,0 0 0,0 0-1,-1 0 1,1 0 0,0 0 0,0 0-1,0 0 1,-1 1 0,1-1-1,0 0 1,0 0 0,0 0-1,-1 0 1,1 0 0,0 1 0,0-1-1,0 0 1,0 0 0,0 0-1,-1 0 1,1 1 0,-11 8-54,2 1 72,1 0 0,0 0-1,1 1 1,0 0 0,1 0 0,0 1 0,1-1-1,0 1 1,1 1 0,1-1 0,-4 20-1,7-31 3,0-1-1,0 1 1,0 0-1,0 0 0,0-1 1,1 1-1,-1 0 1,0 0-1,0-1 0,1 1 1,-1 0-1,0-1 1,1 1-1,-1 0 0,1-1 1,-1 1-1,1-1 1,-1 1-1,1-1 0,0 1 1,-1-1-1,1 1 1,0-1-1,-1 0 0,1 1 1,0-1-1,-1 0 1,1 1-1,0-1 0,0 0 1,-1 0-1,1 0 1,0 0-1,0 0 0,-1 0 1,1 0-1,0 0 1,0 0-1,-1 0 0,1 0 1,0 0-1,0-1 1,-1 1-1,1 0 0,0 0 1,0-1-1,39-15 553,-12-1-465,0-2-1,-2-1 1,0 0-1,-1-3 1,38-42-1,-20 12-78,65-101-1,-92 127-8,0 0-1,12-32 1,-44 90-127,-33 49 1,-19 34 234,58-95-82,0 1 0,2 1-1,0-1 1,2 1 0,0 1 0,1-1-1,1 1 1,-2 38 0,6-58-32,1-1-1,-1 1 1,0 0-1,0 0 1,1-1-1,-1 1 1,1 0 0,0 0-1,-1-1 1,1 1-1,0-1 1,0 1-1,0-1 1,0 1 0,0-1-1,0 1 1,0-1-1,1 0 1,-1 0-1,1 1 1,2 0 0,-3-1-6,-1-1 0,1 0 0,0 1 0,0-1 0,-1 0 0,1 0 0,0 0-1,0 0 1,0 0 0,0 0 0,-1 0 0,1 0 0,0 0 0,0 0 0,0 0 0,-1-1 0,1 1 0,0 0 0,0 0 0,0-1 0,-1 1 0,1-1 0,0 1 0,-1-1 0,1 1 0,0-1 0,-1 1 0,1-1 0,-1 1 0,1-1 0,-1 0 0,1 1 0,-1-1 0,1 0 0,-1 0 0,0 1 0,1-1 0,-1 0 0,0 0 0,0 0 0,1 1 0,-1-1 0,0 0 0,0 0 0,0 0 0,0-1 0,1-8-267,1 1 0,-2-1 0,1 0-1,-1 0 1,-1 0 0,0 0 0,0 0-1,-1 0 1,-6-17 0,-3-6-867,-26-46-1,9 19 1643,36 61-219,-1 1 1,0 1-1,0-1 1,1 1-1,11 7 1,-6-4-179,38 14-1952,3-5-4873,-18-10-1004</inkml:trace>
</inkml:ink>
</file>

<file path=ppt/ink/ink7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8.880"/>
    </inkml:context>
    <inkml:brush xml:id="br0">
      <inkml:brushProperty name="width" value="0.025" units="cm"/>
      <inkml:brushProperty name="height" value="0.025" units="cm"/>
    </inkml:brush>
  </inkml:definitions>
  <inkml:trace contextRef="#ctx0" brushRef="#br0">230 1 13196,'0'0'5285,"-10"11"-3187,-18 23-166,1 1 0,1 1 0,-37 72 0,51-82-1678,0 0 0,2 0 0,1 1 0,2 0-1,0 0 1,2 1 0,-4 48 0,4 3-291,16-90 149,66-90 96,108-188 0,-165 255-229,-19 33 16,0-1-1,-1 1 1,1-1 0,0 1 0,0 0-1,0-1 1,0 1 0,1 0 0,-1 0-1,0 0 1,0 0 0,1 0 0,-1 0 0,0 0-1,1 0 1,1 0 0,-2 1-1,-1 0 1,1 0-1,-1 0 0,1 0 1,-1 0-1,1 0 0,0 0 1,-1 0-1,1 0 0,-1 1 1,0-1-1,1 0 1,-1 0-1,1 1 0,-1-1 1,1 0-1,-1 1 0,1-1 1,-1 0-1,0 1 0,1-1 1,-1 0-1,0 1 1,1-1-1,-1 1 0,0-1 1,0 1-1,1-1 0,-1 1 1,0-1-1,0 1 0,1 2 4,-1-1 1,1 0-1,-1 0 0,0 1 0,1-1 0,-1 0 0,0 0 0,-1 1 0,1-1 0,0 0 0,-1 0 0,1 1 0,-1-1 0,1 0 0,-1 0 0,0 0 0,0 0 0,0 0 0,-1 0 0,1 0 0,0 0 0,-2 2 0,-6 4 82,1 0 1,-2-1-1,1 1 1,-1-2-1,0 1 1,0-1-1,-1-1 1,0 0-1,0-1 0,0 0 1,0 0-1,-1-1 1,-20 3-1,42-17-4463,13-4-3907,5-5-7037</inkml:trace>
</inkml:ink>
</file>

<file path=ppt/ink/ink7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9.879"/>
    </inkml:context>
    <inkml:brush xml:id="br0">
      <inkml:brushProperty name="width" value="0.025" units="cm"/>
      <inkml:brushProperty name="height" value="0.025" units="cm"/>
    </inkml:brush>
  </inkml:definitions>
  <inkml:trace contextRef="#ctx0" brushRef="#br0">67 390 13196,'0'0'12951,"-9"-3"-12742,7 2-185,-1 0-18,1 0-1,-1 0 0,0 1 1,1-1-1,-1 1 0,0-1 0,1 1 1,-1 0-1,0 0 0,-3 0 0,5 0 27,-1 1-1,1 0 1,0-1-1,0 1 0,-1 0 1,1 0-1,0 0 0,0 0 1,0 0-1,0 0 0,0 0 1,0 0-1,0 0 0,0 1 1,1-1-1,-1 0 1,0 0-1,1 1 0,-1-1 1,1 1-1,-1-1 0,1 0 1,0 1-1,-1-1 0,1 1 1,0-1-1,0 3 1,0-4-21,0 1 1,0-1 0,0 0 0,0 1 0,0-1 0,0 0 0,0 1 0,0-1 0,0 0-1,0 1 1,0-1 0,0 1 0,0-1 0,0 0 0,1 0 0,-1 1 0,0-1 0,0 0-1,0 1 1,0-1 0,1 0 0,-1 1 0,0-1 0,0 0 0,1 0 0,-1 1 0,0-1 0,0 0-1,1 0 1,-1 0 0,0 1 0,1-1 0,-1 0 0,0 0 0,1 0 0,-1 0 0,0 0-1,1 0 1,-1 0 0,20-2 224,17-16 3,32-46-116,-44 38 26,-30 71-160,2-30 37,0-1-1,0 1 0,0 26 1,3-40-26,0-1 1,0 0-1,0 1 1,0-1-1,0 1 1,0-1-1,0 0 1,0 1-1,0-1 0,1 0 1,-1 1-1,0-1 1,0 1-1,0-1 1,1 0-1,-1 1 1,0-1-1,0 0 1,1 0-1,-1 1 1,0-1-1,0 0 1,1 1-1,-1-1 1,0 0-1,1 0 1,-1 0-1,0 1 0,1-1 1,-1 0-1,1 0 1,-1 0-1,0 0 1,1 0-1,0 0 1,18-3 89,16-15 139,30-37-186,-2-4-1,-3-2 1,-2-2 0,91-133 0,-170 227-255,-99 164 369,110-174 31,0 0 0,1 1 1,1 0-1,1 0 0,1 1 1,1 0-1,-3 42 1,8-61-174,0 1 0,0-1 0,0 0 1,1 0-1,0 1 0,-1-1 0,2 0 1,-1 0-1,0 0 0,1 0 0,0 0 1,0 0-1,3 5 0,-3-7-21,-1 0-1,1-1 0,0 1 0,-1-1 1,1 1-1,0-1 0,0 0 1,0 0-1,0 0 0,0 0 1,0 0-1,0 0 0,0 0 1,0-1-1,0 1 0,1-1 1,-1 0-1,0 1 0,0-1 1,1 0-1,-1 0 0,0 0 1,0-1-1,0 1 0,1-1 1,-1 1-1,4-2 0,-4 0-66,-1 1 0,1 0 0,0 0 1,-1-1-1,0 1 0,1-1 0,-1 0 0,0 1 0,1-1 0,-1 0 0,0 0 0,0 1 0,-1-1 0,1 0 0,0 0 0,-1 0 0,1 0 0,-1 0 0,1 0 0,-1 0 0,0 0 0,0-1 0,0 1 0,0-2 0,-5-54-1012,-1 40 1021,0 0 0,-1 0-1,-1 1 1,-1 0 0,-19-28 0,-6-13 1244,33 57-1133,1 1 0,0 0 0,0-1 0,0 1 0,0 0 0,0-1 0,0 1 0,0 0 0,-1 0 0,1-1 0,0 1 0,0 0 0,0-1 0,0 1 0,0 0 0,0-1 0,1 1 0,-1 0 0,0-1 0,0 1 0,0 0 0,0-1 0,0 1 0,0 0 0,1-1 0,-1 1 0,0 0 0,0 0 0,0-1 0,1 1 0,-1 0 0,0 0 0,0-1 0,1 1 0,-1 0 0,0 0 0,0 0 0,1 0 0,-1-1 0,0 1 0,1 0 0,-1 0 0,1 0 0,23-4 315,28 7-688,31 9-3523,-36-12-2066</inkml:trace>
</inkml:ink>
</file>

<file path=ppt/ink/ink7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1.144"/>
    </inkml:context>
    <inkml:brush xml:id="br0">
      <inkml:brushProperty name="width" value="0.025" units="cm"/>
      <inkml:brushProperty name="height" value="0.025" units="cm"/>
    </inkml:brush>
  </inkml:definitions>
  <inkml:trace contextRef="#ctx0" brushRef="#br0">177 348 13453,'0'0'8856,"-12"-1"-7254,1 2-1392,-1 0 0,1 1 0,0 0 1,-1 0-1,-19 9 0,26-10-179,0 1-1,0 0 1,0 0-1,1 1 1,-1-1-1,1 1 1,-1 0 0,1 0-1,0 1 1,0-1-1,1 1 1,-1 0-1,1 0 1,0 0-1,0 0 1,0 1-1,0-1 1,-2 8-1,5-12-41,1 1 0,-1-1-1,0 1 1,1-1 0,-1 1-1,0-1 1,1 1-1,-1-1 1,1 1 0,-1-1-1,1 1 1,-1-1 0,1 0-1,-1 1 1,1-1-1,-1 0 1,1 1 0,0-1-1,-1 0 1,1 0 0,-1 0-1,1 0 1,0 1 0,-1-1-1,1 0 1,0 0-1,-1 0 1,1 0 0,0 0-1,-1-1 1,1 1 0,-1 0-1,1 0 1,0 0-1,-1 0 1,1-1 0,0 0-1,32-5 55,-8-5 24,-17 7-48,-1 0 0,1 1 0,0 0 1,16-3-1,-23 6-24,0-1 0,1 1 1,-1 0-1,1 0 0,-1 0 1,1 0-1,-1 0 1,1 0-1,-1 1 0,1-1 1,-1 1-1,1-1 1,-1 1-1,0-1 0,1 1 1,-1 0-1,0-1 1,1 1-1,-1 0 0,0 0 1,0 0-1,0 0 0,0 0 1,0 0-1,0 0 1,0 0-1,0 1 0,0-1 1,-1 0-1,1 1 1,0-1-1,0 3 0,7 26 36,-1-1 0,-1 2-1,-2-1 1,-1 1-1,-1-1 1,-4 45 0,2-49 69,-1-13 51,0 0-1,-1 0 0,-1 0 1,0 0-1,0 0 0,-1-1 1,-1 0-1,-7 16 0,9-22 42,0 0-1,-1 0 1,1 0-1,-1-1 1,-1 1-1,1-1 0,-1 0 1,0 0-1,0 0 1,0-1-1,-1 0 1,1 0-1,-1 0 1,0 0-1,0-1 1,0 0-1,-10 2 1,15-4-174,0-1 1,0 1 0,-1-1 0,1 0-1,0 0 1,0 0 0,0 0 0,-1 0-1,1 0 1,0 0 0,0 0 0,-1 0-1,1 0 1,0-1 0,0 1 0,0-1-1,0 1 1,0 0 0,-1-1 0,1 0-1,0 1 1,0-1 0,0 0 0,0 0-1,0 1 1,1-1 0,-1 0 0,-1-2-1,0 0-17,1 1 0,0-1 0,0 0 0,0 0-1,0-1 1,1 1 0,-1 0 0,1 0-1,-1 0 1,1 0 0,1-4 0,0-6-134,0-1 0,1 1 0,1 0-1,7-22 1,0 12-8,0 0 0,2 1 0,1 1 0,0 0 0,1 1 0,22-24 0,110-98 170,-11 12-48,-111 97-787,-24 33 797,0 1 0,0-1 0,0 0-1,0 0 1,0 0 0,0 0-1,0 1 1,0-1 0,0 0 0,0 0-1,-1 0 1,1 0 0,0 0-1,0 1 1,0-1 0,0 0 0,0 0-1,0 0 1,0 0 0,0 0-1,-1 0 1,1 0 0,0 1 0,0-1-1,0 0 1,0 0 0,0 0-1,-1 0 1,1 0 0,0 0 0,0 0-1,0 0 1,0 0 0,0 0-1,-1 0 1,1 0 0,0 0 0,0 0-1,0 0 1,0 0 0,-1 0-1,1 0 1,0 0 0,0 0 0,0 0-1,0 0 1,0 0 0,-1 0-1,1 0 1,0-1 0,0 1 0,0 0-1,0 0 1,0 0 0,0 0-1,-1 0 1,1 0 0,0 0 0,0-1-1,0 1 1,0 0 0,0 0-1,0 0 1,0 0 0,0 0 0,0-1-1,0 1 1,0 0 0,-11 10 56,0 0 0,1 0-1,1 2 1,0-1 0,0 1 0,1 0 0,1 1 0,0 0 0,1 0 0,0 0 0,1 1 0,0 0-1,-4 25 1,9-37-42,-1-1-1,1 1 0,0-1 1,0 1-1,0-1 0,0 1 1,1 0-1,-1-1 0,0 1 1,1-1-1,-1 1 0,1-1 1,-1 1-1,1-1 0,0 0 1,-1 1-1,1-1 0,0 0 1,0 1-1,0-1 0,0 0 1,0 0-1,0 0 0,1 0 1,-1 0-1,0 0 0,0 0 1,1 0-1,-1-1 0,1 1 1,-1 0-1,1-1 0,-1 1 1,1-1-1,-1 0 0,1 1 1,-1-1-1,1 0 0,-1 0 1,1 0-1,-1 0 0,1 0 1,0 0-1,-1 0 0,1-1 1,1 0-1,7 0 32,-1-1-1,1-1 1,-1 0 0,1 0 0,-1 0-1,10-7 1,6-4 21,0-1-1,-1-1 0,-1-2 1,0 0-1,-1-1 1,22-26-1,-32 30-26,0 0 0,0 0 0,-1-1 1,-1-1-1,-1 0 0,-1 0 0,0-1 0,-1 0 0,-1 0 0,5-24 0,-10 30-52,-4 11-36,-10 23-118,-17 40-80,23-48 275,2 0 0,-1 0 1,2 0-1,0 1 0,1 0 1,0 0-1,0 24 1,3-38-15,0 0 0,0 1 1,0-1-1,0 0 0,0 0 1,0 0-1,0 0 0,1 1 1,-1-1-1,0 0 0,1 0 1,-1 0-1,1 0 0,0 0 1,-1 0-1,1 0 0,0 0 1,-1 0-1,1 0 0,0-1 1,0 1-1,0 0 0,0 0 1,0-1-1,1 2 0,0-1 19,1-1-1,-1 1 0,1 0 0,-1-1 1,1 0-1,-1 1 0,1-1 1,-1 0-1,1 0 0,0 0 0,2-1 1,4-1 49,0 0 1,0-1 0,0 1-1,-1-2 1,1 1 0,7-6 0,14-9-46,-2-1 1,0-1 0,-2-2-1,0 0 1,-1-2 0,-2-1-1,0-1 1,-2-1-1,-1 0 1,30-55 0,-46 74-95,-1 0 0,0 0 0,0 0 0,0-1 0,1-13 1,-4 22 56,1-1 0,-1 1 1,0 0-1,0 0 0,0-1 0,0 1 1,0 0-1,0 0 0,0-1 1,0 1-1,0 0 0,0 0 0,0-1 1,0 1-1,0 0 0,0-1 1,0 1-1,0 0 0,0 0 0,0-1 1,0 1-1,0 0 0,0 0 1,0-1-1,-1 1 0,1 0 0,0 0 1,0 0-1,0-1 0,0 1 1,-1 0-1,1 0 0,0 0 0,0 0 1,0-1-1,-1 1 0,1 0 1,0 0-1,0 0 0,-1 0 0,1 0 1,0 0-1,-12 7-161,-9 17 90,5 1 129,1 2 0,1-1 0,1 2 0,1 0 0,1 0 0,2 1 0,1 0 0,2 0-1,0 1 1,2 0 0,0 41 0,4-64-38,0-1 0,1 0 0,0 0 0,0 1 0,0-1-1,1 0 1,0 0 0,0 0 0,1-1 0,0 1 0,0-1 0,0 1 0,6 7-1,-6-10-5,0 0-1,-1 0 0,1-1 1,0 1-1,0-1 0,0 0 1,1 0-1,-1 0 0,0 0 1,1-1-1,-1 1 0,1-1 1,0 0-1,0 0 0,-1 0 1,1-1-1,0 1 1,0-1-1,0 0 0,-1 0 1,1 0-1,0 0 0,5-2 1,-6 1-24,0 0 0,0 0 1,0 0-1,0-1 0,0 1 1,0-1-1,-1 0 0,1 0 1,-1 0-1,1 0 0,-1 0 1,0-1-1,0 1 1,0-1-1,0 1 0,0-1 1,0 0-1,-1 0 0,1 0 1,-1 0-1,0 0 0,0 0 1,0 0-1,0 0 0,-1 0 1,1 0-1,-1-1 1,0 1-1,0 0 0,0-4 1,0-2-84,0 0 1,-1 0 0,0 1-1,0-1 1,-1 1 0,0-1-1,0 1 1,-1-1 0,-1 1 0,-5-11-1,0 6-407,-1-1-1,0 1 1,-1 1-1,-20-17 1,24 22 535,0 1-1,0 1 1,-1-1 0,0 2-1,0-1 1,0 1 0,-1 0 0,1 0-1,-15-3 1,77 24 2456,-32-9-3090,1-1-1,32 5 1,-3-7-4821,1-5-5718</inkml:trace>
</inkml:ink>
</file>

<file path=ppt/ink/ink7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2.477"/>
    </inkml:context>
    <inkml:brush xml:id="br0">
      <inkml:brushProperty name="width" value="0.025" units="cm"/>
      <inkml:brushProperty name="height" value="0.025" units="cm"/>
    </inkml:brush>
  </inkml:definitions>
  <inkml:trace contextRef="#ctx0" brushRef="#br0">0 73 18257,'2'-3'317,"0"0"1,0 0-1,0 0 0,0 0 0,0 1 0,0-1 0,1 0 0,-1 1 0,1 0 1,0 0-1,0 0 0,0 0 0,0 0 0,0 0 0,0 1 0,0 0 0,1-1 1,4 0-1,64-15 2828,-70 17-3059,5-1 131,2-1-10,1 0 0,0 1 0,-1 0 0,1 1 0,17 1 0,-25 0-208,0-1 1,0 1 0,0-1-1,0 1 1,-1 0 0,1-1-1,0 1 1,-1 0 0,1 0-1,0 0 1,-1 1 0,1-1-1,-1 0 1,0 0 0,1 1-1,-1-1 1,0 1 0,0-1-1,0 1 1,0 0 0,0-1-1,0 1 1,0 0 0,-1 0-1,1 0 1,-1-1 0,1 1-1,-1 0 1,0 0 0,0 0-1,0 0 1,0 0 0,0 0-1,0 0 1,0 2 0,-1 3-5,0 1 1,0 0 0,-1 0 0,0 0-1,-1 0 1,1-1 0,-1 1 0,-1-1-1,-4 7 1,-44 61 119,40-62-86,2 1 0,0 0 0,0 1 0,1 1-1,-8 19 1,17-35-28,0 0 0,0 1 1,-1-1-1,1 0 0,0 0 0,0 0 0,0 1 0,0-1 0,0 0 0,0 0 0,0 1 0,0-1 0,0 0 0,-1 0 0,1 1 0,0-1 0,0 0 1,0 0-1,0 1 0,1-1 0,-1 0 0,0 0 0,0 1 0,0-1 0,0 0 0,0 0 0,0 1 0,0-1 0,0 0 0,0 0 0,1 0 0,-1 1 1,0-1-1,0 0 0,0 0 0,0 0 0,1 1 0,-1-1 0,0 0 0,0 0 0,1 0 0,-1 0 0,0 0 0,1 1 0,1-1 32,1 0 0,0 0-1,0-1 1,0 1 0,0-1 0,0 1-1,-1-1 1,1 0 0,0 0-1,-1 0 1,1 0 0,-1-1-1,4-1 1,38-27 291,-28 19-278,36-25 16,51-46 0,-87 68-76,-1 0 1,0-2-1,-2 0 1,0 0-1,0-1 1,-2-1-1,12-22 1,-19 28-128,-11 16-171,-12 17 108,19-20 204,-59 98 4,54-89 65,1 0 0,0 0 0,0 1 0,1 0 0,0 0 0,1 0 0,1 0 0,-1 13 0,2-22-54,0-1 0,0 0 0,0 0 0,0 1 0,0-1 0,0 0 1,1 0-1,-1 1 0,0-1 0,1 0 0,-1 0 0,1 0 0,-1 1 0,1-1 1,0 0-1,0 0 0,-1 0 0,1 0 0,0 0 0,0 0 0,0-1 0,0 1 0,0 0 1,0 0-1,0-1 0,0 1 0,3 0 0,-1 0 27,1 0 0,0 0 1,0 0-1,-1-1 0,1 0 0,0 0 0,0 0 1,0 0-1,6-2 0,1 0 26,0 0-1,-1-1 1,1-1-1,-1 0 1,0 0 0,12-7-1,-7 0-36,0 0-1,0-2 0,-1 1 0,14-18 0,-23 25-19,0-1-1,-1 0 1,1 0 0,-1 0-1,-1 0 1,1 0-1,-1-1 1,-1 0-1,1 1 1,-1-1 0,0 0-1,0 0 1,0-14-1,-2 21-14,0 0 0,0-1 0,0 1 0,0 0 0,0-1-1,0 1 1,0 0 0,-1 0 0,1-1 0,0 1 0,0 0 0,0 0-1,0-1 1,-1 1 0,1 0 0,0 0 0,0-1 0,-1 1-1,1 0 1,0 0 0,0 0 0,-1 0 0,1 0 0,0-1 0,-1 1-1,1 0 1,0 0 0,-1 0 0,1 0 0,0 0 0,0 0 0,-1 0-1,1 0 1,0 0 0,-1 0 0,1 0 0,0 0 0,-1 0 0,1 0-1,0 0 1,0 1 0,-1-1 0,1 0 0,0 0 0,-1 0-1,1 0 1,0 0 0,0 1 0,-1-1 0,1 0 0,0 0 0,0 1-1,0-1 1,-1 0 0,1 0 0,0 1 0,-17 13-80,8-5 93,1 1-1,1 1 1,-1 0-1,2 0 1,-1 0 0,2 1-1,-1 0 1,2 0 0,-1 0-1,2 0 1,0 1-1,-3 21 1,6-33-6,0 0 1,0 0-1,1 0 1,-1 0-1,0-1 0,0 1 1,1 0-1,-1 0 0,1 0 1,-1 0-1,1 0 1,-1-1-1,1 1 0,-1 0 1,1-1-1,0 1 0,-1 0 1,1-1-1,0 1 1,-1-1-1,1 1 0,0-1 1,0 1-1,0-1 0,0 1 1,0-1-1,-1 0 1,1 0-1,0 1 0,0-1 1,0 0-1,2 0 0,36 1 99,-26-2-43,9 0-35,0-1 0,25-6 0,-25 4-153,0 1 0,26-1 0,-47 4 103,1-39 1387,24-94-1361,-23 141-43,0 0-1,0 0 1,0 0 0,1 0-1,0 0 1,1-1-1,8 11 1,-8-13-24,1-1-1,0 1 1,1-1-1,-1 0 1,1 0 0,-1-1-1,1 0 1,0 0 0,1-1-1,-1 0 1,0 0-1,0-1 1,1 0 0,-1 0-1,1 0 1,0-1 0,-1 0-1,1-1 1,-1 0-1,0 0 1,1 0 0,-1-1-1,13-5 1,-13 5 107,-1 0 0,1 0 0,-1-1 0,0 0 0,0 0-1,0 0 1,0-1 0,-1 0 0,1 0 0,-1-1 0,0 1 0,0-1 0,-1 0 0,0 0 0,1-1 0,-2 1 0,1-1 0,-1 0-1,1 0 1,-2 0 0,1 0 0,-1-1 0,0 1 0,0-1 0,-1 1 0,2-12 0,-3 18-40,0 0 0,0 0-1,0 0 1,0 0 0,0 0 0,0 0 0,0-1 0,0 1 0,0 0 0,0 0 0,0 0-1,0 0 1,0 0 0,0 0 0,0-1 0,0 1 0,0 0 0,0 0 0,0 0 0,0 0-1,-1 0 1,1 0 0,0 0 0,0-1 0,0 1 0,0 0 0,0 0 0,0 0 0,0 0-1,0 0 1,0 0 0,-1 0 0,1 0 0,0 0 0,0 0 0,0 0 0,0 0 0,0 0-1,0 0 1,-1-1 0,1 1 0,0 0 0,0 0 0,0 0 0,0 0 0,0 0 0,0 0-1,-1 1 1,1-1 0,0 0 0,0 0 0,0 0 0,0 0 0,0 0 0,0 0-1,-1 0 1,1 0 0,0 0 0,-11 9-4,-7 12 15,11-11 69,0 1 1,1-1 0,0 1-1,1 0 1,0 1-1,0-1 1,1 1-1,1 0 1,0 0-1,-2 19 1,6-29-81,-1 0 0,0 0 0,1-1 0,0 1 0,-1 0 0,1 0 0,0-1 0,0 1 0,0-1 0,0 1 0,0-1 0,0 1 0,0-1 0,1 0 0,-1 1 0,1-1 0,-1 0 0,0 0 0,1 0 0,0 0 0,-1 0 0,1-1 0,0 1 0,-1 0 0,1-1 0,0 1 0,0-1 0,-1 0 0,1 1 0,0-1 0,0 0 0,0 0 0,0 0 0,2-1 0,8 1 0,0 0 0,-1-1 0,1 0 0,14-4 0,-14 2-11,0-1 1,0 0-1,0-1 1,0 0-1,-1-1 1,0 0-1,0-1 1,-1 0-1,14-13 1,-18 15-7,-1 1 0,0-2 0,-1 1 0,1-1 0,-1 1 0,0-1 0,0-1 0,-1 1 0,0 0 0,0-1 0,0 1 0,-1-1 0,0 0 0,0 0 0,-1 0 0,0 0 0,0-13 0,-1 19 4,0 0 0,0 1 0,0-1 0,0 1 0,0-1 0,0 0 0,-1 1 0,1-1 0,0 1 0,0-1 0,-1 1 0,1-1 0,0 1 0,-1-1 0,1 1 0,0-1 0,-1 1 0,1-1 0,-1 1 0,1-1 0,-1 1 0,1 0 0,-1-1 0,1 1 0,-1 0 0,1 0 0,-1-1 0,0 1 0,1 0 0,-1 0 0,1 0 0,-1 0 0,0 0 0,1 0 0,-1 0 0,1 0 0,-1 0 0,0 0 0,1 0 0,-1 0 0,1 0 0,-1 0 0,0 0 0,1 1 0,-1-1 0,1 0 0,-1 0 0,1 1 0,-1-1 0,1 0 0,-1 1 0,1-1 0,-1 1 0,-29 20-171,21-11 208,0 0 1,1 0-1,0 1 0,1 0 1,0 1-1,1-1 1,-8 21-1,8-6-3044,6 2-3305</inkml:trace>
</inkml:ink>
</file>

<file path=ppt/ink/ink7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2.963"/>
    </inkml:context>
    <inkml:brush xml:id="br0">
      <inkml:brushProperty name="width" value="0.025" units="cm"/>
      <inkml:brushProperty name="height" value="0.025" units="cm"/>
    </inkml:brush>
  </inkml:definitions>
  <inkml:trace contextRef="#ctx0" brushRef="#br0">148 195 20724,'0'-1'131,"0"0"1,0-1-1,0 1 1,0 0-1,0 0 0,0 0 1,0 0-1,-1-1 1,1 1-1,0 0 1,-1 0-1,1 0 1,-1 0-1,1 0 1,-1 0-1,0 0 1,1 0-1,-1 0 1,0 0-1,0 0 1,0 0-1,1 1 1,-1-1-1,0 0 1,0 1-1,0-1 1,0 0-1,-1 1 1,1-1-1,0 1 0,0 0 1,0-1-1,0 1 1,0 0-1,-1 0 1,1-1-1,0 1 1,0 0-1,0 0 1,0 1-1,-1-1 1,1 0-1,0 0 1,0 0-1,0 1 1,0-1-1,-1 1 1,1-1-1,-2 2 1,-3 0-101,1 0 1,-1 0 0,1 1 0,-1 0-1,1 0 1,0 1 0,0-1 0,-8 8-1,6-3 40,1 1-1,-1-1 0,1 1 0,-6 14 0,10-19-17,0-1-1,1 1 1,-1 0 0,1 0 0,0 0 0,0 0-1,1 0 1,-1 1 0,1-1 0,0 0 0,0 0-1,0 0 1,0 0 0,2 7 0,-1-10-39,0 1 1,0 0 0,1 0-1,-1-1 1,0 1-1,1-1 1,-1 1-1,1-1 1,0 0-1,-1 1 1,1-1 0,0 0-1,0 0 1,0 0-1,0-1 1,0 1-1,0 0 1,0-1-1,0 1 1,0-1 0,0 1-1,0-1 1,0 0-1,3 0 1,55-2 251,-44-2-262,-1 0-1,1 0 1,-1-2 0,0 0-1,0 0 1,-1-2 0,0 0 0,0 0-1,19-17 1,-16 12-62,-1-1 0,-1 0 0,0-1 0,-1-1 0,-1 0 0,21-34 0,-31 44 34,1 0-1,-2 0 1,1 0-1,-1 0 1,0 0-1,0-1 0,-1 1 1,1-1-1,-2 1 1,1-12-1,-1 16 11,0 0-1,-1-1 1,1 1 0,-1 0 0,1 0-1,-1 0 1,0-1 0,0 1-1,0 0 1,0 0 0,-1 0 0,1 0-1,0 1 1,-1-1 0,1 0-1,-1 0 1,0 1 0,0-1-1,1 1 1,-1 0 0,0-1 0,0 1-1,0 0 1,-1 0 0,1 0-1,0 1 1,0-1 0,0 0 0,-1 1-1,1-1 1,0 1 0,-5 0-1,-8-1-134,-1 0 0,1 1 0,-1 1-1,1 0 1,0 1 0,0 1 0,0 0-1,-16 6 1,22-6 172,0 0-1,1 1 1,-1 0 0,1 0-1,0 1 1,0 0 0,0 0-1,1 1 1,0 0 0,0 0-1,0 1 1,1 0-1,0 0 1,-8 13 0,13-18-21,0 0 0,0 0 0,0-1 0,0 1-1,1 0 1,-1 0 0,1 0 0,-1 0 0,1 0 0,0 0 0,0 0 0,0 0 0,0 0 0,0 0 0,0 0 0,1 0 0,-1 0 0,1 0 0,-1 0-1,1 0 1,0-1 0,0 1 0,0 0 0,0 0 0,0-1 0,0 1 0,0 0 0,0-1 0,1 1 0,-1-1 0,0 0 0,3 2 0,5 4 29,1 0 1,0-1-1,0 0 1,17 7-1,-5-3-12,18 12 85,-2 1 0,-1 2 0,64 55 0,-98-78-1051,-3-7-4965,-5-12-3724</inkml:trace>
</inkml:ink>
</file>

<file path=ppt/ink/ink7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3.338"/>
    </inkml:context>
    <inkml:brush xml:id="br0">
      <inkml:brushProperty name="width" value="0.025" units="cm"/>
      <inkml:brushProperty name="height" value="0.025" units="cm"/>
    </inkml:brush>
  </inkml:definitions>
  <inkml:trace contextRef="#ctx0" brushRef="#br0">0 7 8520,'0'0'12172,"80"-6"-9866,-31 6-769,10 13-1152,1 4-289,-4-3-1634,-5-4-6085</inkml:trace>
</inkml:ink>
</file>

<file path=ppt/ink/ink7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4.633"/>
    </inkml:context>
    <inkml:brush xml:id="br0">
      <inkml:brushProperty name="width" value="0.025" units="cm"/>
      <inkml:brushProperty name="height" value="0.025" units="cm"/>
    </inkml:brush>
  </inkml:definitions>
  <inkml:trace contextRef="#ctx0" brushRef="#br0">195 233 14029,'0'0'3385,"-4"-9"-374,-16-24-118,20 32-2831,-1 0 1,0 0-1,0 1 0,1-1 1,-1 1-1,0-1 0,0 0 0,0 1 1,0-1-1,1 1 0,-1 0 1,0-1-1,0 1 0,0 0 0,0 0 1,0-1-1,0 1 0,0 0 1,0 0-1,0 0 0,0 0 1,0 0-1,0 0 0,0 1 0,0-1 1,0 0-1,0 0 0,0 1 1,0-1-1,0 1 0,0-1 1,0 1-1,1-1 0,-1 1 0,0-1 1,0 1-1,1 0 0,-2 0 1,-24 30-6,24-29 8,-16 26-40,0 0 1,-20 46-1,32-60-24,0 1-1,1 0 1,0 0-1,2 0 1,0 1-1,0 0 0,0 21 1,3-36-2,0 0 0,0 0 0,0 0 0,0 0-1,0 0 1,0 0 0,0 0 0,1 0 0,-1-1 0,0 1 0,0 0 0,1 0 0,-1 0 0,0 0 0,1 0-1,-1-1 1,1 1 0,0 0 0,-1 0 0,1-1 0,-1 1 0,1 0 0,0-1 0,-1 1 0,1-1 0,0 1-1,0-1 1,0 1 0,1 0 0,0-1 13,0 0 0,0 1 0,0-1-1,1 0 1,-1 0 0,0 0 0,0-1-1,0 1 1,1-1 0,-1 1 0,0-1 0,2 0-1,6-3 60,-1-1 0,0 1 0,-1-1 0,15-11 0,-6 1-75,-1 0-1,0-1 1,-1-1-1,23-34 1,-31 39 30,1 0 0,-2 0 0,0-1 1,0 0-1,-1 0 0,-1 0 0,0 0 0,4-28 1,-8 41-20,0 0 1,0-1 0,1 1 0,-1 0-1,0-1 1,0 1 0,0 0 0,0-1-1,0 1 1,0 0 0,0-1 0,0 1-1,0 0 1,0-1 0,0 1 0,0-1 0,0 1-1,0 0 1,-1-1 0,1 1 0,0 0-1,0-1 1,0 1 0,0 0 0,-1 0-1,1-1 1,0 1 0,0 0 0,-1-1-1,1 1 1,0 0 0,0 0 0,-1 0 0,1-1-1,0 1 1,-1 0 0,1 0 0,-13 7 10,-11 22-113,16-17 126,2 1 0,-1 0-1,2 0 1,0 1-1,0 0 1,1 0-1,1 0 1,0 0 0,1 1-1,0 16 1,2-30-10,0 1-1,0-1 1,0 1 0,0-1 0,0 0 0,0 1 0,0-1 0,1 1 0,-1-1-1,1 1 1,-1-1 0,1 1 0,-1-1 0,1 0 0,0 0 0,0 1 0,0-1-1,0 0 1,0 0 0,0 0 0,0 0 0,0 0 0,0 0 0,0 0 0,0 0-1,1 0 1,1 1 0,1-1 63,-1-1 0,1 1 0,-1-1 0,1 1 0,-1-1 0,1 0 0,0-1 0,-1 1 0,1 0 0,-1-1 0,6-1 0,5-3 141,0 0 0,0-1 0,-1 0 0,22-14 0,-15 6-184,0-1 1,-1-1-1,-1-1 1,17-20-1,-28 28-13,1 0 0,-1-1 0,0 0-1,-1 0 1,0 0 0,-1-1 0,0 0-1,0 0 1,-1 0 0,3-16-1,-10 23-103,-6 10-3,-7 10-27,7-2 129,0 0-1,1 0 1,0 1 0,1 0 0,1 0 0,1 0 0,0 1-1,1 0 1,0 0 0,-2 25 0,7-40-3,-1 0-1,0 0 1,0 0 0,1 0 0,-1 0-1,1 0 1,-1-1 0,1 1 0,-1 0-1,1 0 1,-1-1 0,1 1 0,-1 0 0,1-1-1,0 1 1,0 0 0,-1-1 0,1 1-1,0-1 1,0 0 0,0 1 0,-1-1-1,1 1 1,0-1 0,0 0 0,0 0 0,0 0-1,0 1 1,0-1 0,0 0 0,0 0-1,0 0 1,-1 0 0,1 0 0,0-1-1,0 1 1,0 0 0,0 0 0,0-1 0,0 1-1,0-1 1,44-14 981,-30 6-959,-1 0 0,0-2 1,0 1-1,-2-2 0,1 0 0,-1 0 1,-1-2-1,-1 1 0,1-1 0,-2 0 1,14-29-1,-28 85-688,1-23 632,1-9 10,1 1 1,0-1-1,0 1 0,1-1 0,0 1 0,1-1 1,0 1-1,3 19 0,-2-28 7,-1-1-1,1 0 1,0 0 0,0 0-1,0 0 1,0 0 0,0 0-1,0-1 1,0 1 0,0 0 0,0 0-1,0-1 1,0 1 0,1-1-1,-1 1 1,0-1 0,0 1-1,1-1 1,-1 0 0,0 0-1,1 1 1,-1-1 0,0 0-1,1 0 1,-1 0 0,0-1 0,0 1-1,1 0 1,-1 0 0,3-2-1,2 1 36,0 0 0,0-1-1,-1 0 1,1 0 0,10-6 0,19-16-154,-2-1 1,-1-2 0,-1-2-1,-1 0 1,-2-2 0,-1-1-1,-1-2 1,-2 0 0,28-52 0,-38 55-105,-10 21 24,-7 19-413,-18 40 753,3 0 0,2 2 0,2 0 0,2 0 0,2 1 0,3 1 1,-1 64-1,16 26 219,0 22-27,-8-166-330,0 1-1,0 0 1,0-1 0,-1 1-1,1 0 1,0 0 0,0-1-1,0 1 1,-1 0 0,1-1-1,0 1 1,0 0 0,-1 0-1,1 0 1,0-1-1,0 1 1,-1 0 0,1 0-1,0 0 1,-1 0 0,1-1-1,0 1 1,-1 0 0,1 0-1,0 0 1,-1 0 0,1 0-1,0 0 1,-1 0 0,1 0-1,0 0 1,-1 0 0,1 0-1,0 0 1,-1 0 0,1 0-1,0 0 1,-1 1 0,1-1-1,0 0 1,-1 0 0,1 0-1,0 0 1,-1 1 0,1-1-1,0 0 1,0 0-1,-1 1 1,1-1 0,0 0-1,0 0 1,0 1 0,-1-1-1,1 0 1,0 1 0,0-1-1,0 0 1,0 1 0,0-1-1,0 0 1,-1 1 0,1-1-1,0 0 1,0 1 0,0-1-1,0 1 1,-17-24 341,10 8-406,0 0 1,2 0-1,-1 0 0,2-1 0,0 1 1,1-1-1,1 0 0,0 0 0,1 0 1,1-1-1,0 1 0,1 0 1,1 0-1,0 0 0,2 0 0,-1 0 1,2 1-1,0 0 0,1 0 1,1 0-1,0 0 0,1 1 0,0 0 1,1 1-1,1 0 0,0 0 0,1 1 1,0 0-1,0 1 0,2 1 1,23-17-1,-3 6-2508,43-19 0,-33 19-3275,2-3-5454</inkml:trace>
</inkml:ink>
</file>

<file path=ppt/ink/ink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2.533"/>
    </inkml:context>
    <inkml:brush xml:id="br0">
      <inkml:brushProperty name="width" value="0.025" units="cm"/>
      <inkml:brushProperty name="height" value="0.025" units="cm"/>
    </inkml:brush>
  </inkml:definitions>
  <inkml:trace contextRef="#ctx0" brushRef="#br0">273 130 11883,'4'-9'1179,"-1"0"-1,0 0 1,0-1-1,-1 1 0,0 0 1,1-13-1,-3 20-985,0 0 0,0 0-1,0 0 1,0 0 0,0 0 0,0 0-1,0 0 1,-1 0 0,1 0-1,-1 1 1,0-1 0,1 0 0,-1 0-1,0 0 1,0 1 0,0-1 0,0 0-1,0 1 1,0-1 0,-1 1-1,1-1 1,0 1 0,-1 0 0,1 0-1,-1-1 1,0 1 0,1 0 0,-1 0-1,0 0 1,0 1 0,1-1-1,-1 0 1,0 1 0,0-1 0,0 1-1,-2-1 1,-5 1-128,0 1 1,0 0-1,1 0 0,-1 0 1,0 1-1,1 0 0,-1 1 1,1 0-1,0 0 0,0 1 1,0 0-1,0 1 0,1-1 1,0 1-1,0 1 0,0 0 0,0-1 1,1 2-1,0-1 0,-6 9 1,3-3-5,0-1 0,0 1 0,1 1 0,1 0 0,0 0 0,0 0 0,2 1 0,0 0 0,0 0-1,1 0 1,-3 22 0,7-35-58,0 0 0,0-1 0,0 1-1,0 0 1,0 0 0,0 0-1,0 0 1,0 0 0,0 0-1,0 0 1,0 0 0,1 0-1,-1 0 1,0-1 0,1 1-1,-1 0 1,1 0 0,-1 0 0,1-1-1,-1 1 1,1 0 0,-1 0-1,1-1 1,0 1 0,-1 0-1,1-1 1,0 1 0,0-1-1,-1 1 1,1-1 0,1 1-1,1-1 9,-1 1-1,1-1 1,-1 0-1,1 0 0,-1 0 1,1 0-1,0 0 0,-1 0 1,1-1-1,-1 1 0,4-2 1,5-2 35,1-1 1,-1 0-1,0 0 1,10-8 0,14-12-44,-2-1 0,-1-2 0,-1-1 0,50-62 1,-86 130-367,1-26 452,1 1-1,0 0 1,1 0 0,1 0 0,0 21 0,1-34-76,0 0 0,1 1 0,-1-1 0,1 0 0,-1 1 0,1-1 0,-1 0 0,1 0 0,0 0 0,0 0 0,0 0 0,0 0 0,-1 0 0,1 0 0,0 0 0,1 0 0,-1 0 0,0-1 0,0 1 0,0 0 0,0-1-1,1 1 1,-1-1 0,0 1 0,0-1 0,1 0 0,-1 1 0,0-1 0,1 0 0,-1 0 0,1 0 0,1 0 0,49-5 355,-32-2-287,0-1 0,-1-1 1,0 0-1,0-1 0,-1-1 1,24-19-1,13-7-20,-55 36-68,0 1 0,1 0-1,-1-1 1,1 1 0,-1 0 0,0 0 0,1-1 0,-1 1 0,1 0 0,-1 0 0,1 0 0,-1 0 0,1 0 0,-1-1-1,1 1 1,-1 0 0,1 0 0,-1 0 0,1 0 0,-1 1 0,1-1 0,-1 0 0,1 0 0,-1 0 0,1 0 0,-1 0-1,0 1 1,1-1 0,-1 0 0,1 0 0,-1 1 0,1-1 0,-1 0 0,0 1 0,1-1 0,6 23 35,-7 43 295,-1-48-302,1-17-20,0 1 1,0-1-1,0 1 0,0-1 0,0 1 0,0-1 0,1 1 0,-1-1 1,0 1-1,1-1 0,-1 1 0,1-1 0,0 1 0,-1-1 1,1 1-1,0-1 0,0 0 0,0 0 0,2 3 0,-2-4-2,1 1 0,0 0-1,0-1 1,0 1 0,0-1-1,-1 0 1,1 1-1,0-1 1,0 0 0,0 0-1,0 0 1,0-1 0,0 1-1,0 0 1,-1-1 0,5-1-1,2 0-476,1-2 0,0 1 0,-1-1 0,1-1 1,-1 0-1,0 0 0,9-8 0,48-48-9958,-40 30 2509</inkml:trace>
</inkml:ink>
</file>

<file path=ppt/ink/ink7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5.754"/>
    </inkml:context>
    <inkml:brush xml:id="br0">
      <inkml:brushProperty name="width" value="0.025" units="cm"/>
      <inkml:brushProperty name="height" value="0.025" units="cm"/>
    </inkml:brush>
  </inkml:definitions>
  <inkml:trace contextRef="#ctx0" brushRef="#br0">0 1 18546,'0'0'4708,"0"10"-3608,0 5-515,1 0 1,0-1-1,1 1 1,1 0-1,0 0 1,1-1-1,7 18 1,-9-27-523,0 0 1,1 1-1,0-1 1,0-1-1,0 1 1,1 0 0,-1-1-1,1 0 1,0 1-1,0-2 1,1 1-1,-1 0 1,1-1-1,0 0 1,0 0-1,0 0 1,0-1-1,1 0 1,-1 0-1,1 0 1,-1 0-1,1-1 1,9 1-1,-7-1-138,0 0 0,-1-1 0,1 0-1,0 0 1,0-1 0,0 1 0,-1-2 0,1 1-1,0-1 1,-1-1 0,9-3 0,-13 5-381,0-1 0,0 0 0,0 0-1,-1 0 1,1-1 0,-1 1 0,1-1 0,-1 1 0,0-1 0,0 0 0,2-3 0,-2 1-812,0 1 1,0-1-1,0 0 0,-1 1 0,0-1 1,0 0-1,0 0 0,-1 0 0,1-6 1,-1-12-6431</inkml:trace>
</inkml:ink>
</file>

<file path=ppt/ink/ink7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6.100"/>
    </inkml:context>
    <inkml:brush xml:id="br0">
      <inkml:brushProperty name="width" value="0.025" units="cm"/>
      <inkml:brushProperty name="height" value="0.025" units="cm"/>
    </inkml:brush>
  </inkml:definitions>
  <inkml:trace contextRef="#ctx0" brushRef="#br0">107 1 10186,'0'0'8589,"0"9"-7137,-5 60 819,-3 0 0,-3-1-1,-26 90 1,-2 9-1707,33-108-853,6-59 244,0 0 0,0 0 0,0 0-1,-1 0 1,1 1 0,0-1 0,0 0-1,0 0 1,0 0 0,0 1 0,0-1-1,0 0 1,0 0 0,1 0 0,-1 1-1,0-1 1,0 0 0,0 0-1,0 0 1,0 0 0,0 1 0,0-1-1,0 0 1,0 0 0,0 0 0,1 0-1,-1 0 1,0 1 0,0-1 0,0 0-1,0 0 1,0 0 0,1 0 0,-1 0-1,0 0 1,0 0 0,0 0 0,1 1-1,-1-1 1,0 0 0,0 0 0,0 0-1,0 0 1,1 0 0,-1 0 0,0 0-1,11-7-1267,5-12-996,-2-10-2709,-3-7-3486</inkml:trace>
</inkml:ink>
</file>

<file path=ppt/ink/ink7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6.430"/>
    </inkml:context>
    <inkml:brush xml:id="br0">
      <inkml:brushProperty name="width" value="0.025" units="cm"/>
      <inkml:brushProperty name="height" value="0.025" units="cm"/>
    </inkml:brush>
  </inkml:definitions>
  <inkml:trace contextRef="#ctx0" brushRef="#br0">10 1 17392,'0'0'11579,"0"8"-11306,-10 167 111,10-175-378,0 1 0,0-1 1,0 1-1,0-1 0,0 1 0,0-1 0,0 1 1,0-1-1,0 1 0,1-1 0,-1 1 0,0-1 1,0 1-1,0-1 0,1 0 0,-1 1 0,0-1 1,0 1-1,1-1 0,-1 0 0,0 1 0,1-1 1,-1 0-1,0 1 0,1-1 0,-1 0 1,0 1-1,1-1 0,-1 0 0,1 0 0,-1 0 1,1 1-1,-1-1 0,1 0 0,0 0 0,21-5 262,18-20 26,2-13-243,-28 24-63,0 1 0,25-17 1,-38 30 9,-1 0 0,0 0 0,0-1 0,1 1 0,-1 0 1,0 0-1,1 0 0,-1 0 0,0 0 0,1-1 0,-1 1 0,0 0 1,1 0-1,-1 0 0,0 0 0,1 0 0,-1 0 0,0 0 0,0 0 0,1 0 1,-1 0-1,0 0 0,1 1 0,-1-1 0,0 0 0,1 0 0,-1 0 1,0 0-1,1 0 0,-1 1 0,0-1 0,0 0 0,1 0 0,-1 0 0,0 1 1,0-1-1,0 0 0,1 0 0,-1 1 0,0-1 0,0 1 0,5 19 83,-5 38 158,-1-42-256,6 12-395,8-16-2982,-2-9-4235</inkml:trace>
</inkml:ink>
</file>

<file path=ppt/ink/ink7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7.600"/>
    </inkml:context>
    <inkml:brush xml:id="br0">
      <inkml:brushProperty name="width" value="0.025" units="cm"/>
      <inkml:brushProperty name="height" value="0.025" units="cm"/>
    </inkml:brush>
  </inkml:definitions>
  <inkml:trace contextRef="#ctx0" brushRef="#br0">20 1 21492,'0'0'1089,"-3"14"-603,-4 34-3,1 1 0,2 0 1,5 72-1,-1-117-486,0-1 1,1 1-1,-1 0 1,1-1-1,0 1 1,0-1-1,0 1 1,1-1 0,-1 1-1,1-1 1,-1 0-1,1 0 1,1 1-1,-1-1 1,0-1-1,1 1 1,-1 0-1,1-1 1,4 4 0,-3-4-55,0 0 0,0 0 1,1 0-1,-1-1 0,0 1 1,1-1-1,0 0 1,-1-1-1,1 1 0,0-1 1,-1 0-1,1 0 0,6-1 1,5-2-204,-1 0 0,1-1 0,-1-1 1,1 0-1,-1-1 0,-1 0 0,24-15 1,-37 20 339,0 0 1,1 0 0,-1 0 0,0 0 0,1 0 0,-1 1 0,1-1-1,-1 1 1,1-1 0,-1 1 0,1-1 0,-1 1 0,1 0-1,0 0 1,-1 0 0,4 0 0,-5 0 11,1 0 1,-1 1 0,1-1-1,-1 1 1,1-1-1,-1 1 1,1-1-1,-1 1 1,0-1-1,1 1 1,-1-1-1,0 1 1,1-1-1,-1 1 1,0-1-1,0 1 1,0 0-1,1-1 1,-1 1-1,0-1 1,0 1-1,0 0 1,0-1-1,0 1 1,0-1-1,0 1 1,0 0-1,-1 0 1,0 4 328,0 1 1,0-1 0,-1 0 0,0 0-1,0 0 1,0 0 0,-1 0 0,-4 7-1,0-5-279,-1 0 0,0 0 0,0 0-1,0-1 1,-1 0 0,0-1-1,0 0 1,-1 0 0,1-1 0,-1 0-1,0-1 1,0 0 0,0-1 0,0 0-1,0 0 1,-1-1 0,1 0 0,-1-1-1,-20-2 1,31 2-205,-1 0-1,0 0 1,0 0-1,1 0 1,-1 0-1,0 0 1,1 0-1,-1-1 1,1 1-1,-1 0 1,0 0-1,1-1 1,-1 1-1,0 0 1,1-1-1,-1 1 1,1 0-1,-1-1 1,1 1-1,-1-1 1,1 1-1,-1-1 1,1 1-1,0-1 1,-1 1-1,1-1 1,-1 1-1,1-1 1,0 0-1,0 1 1,-1-1-1,1 0 1,0 1-1,0-1 1,0 0-1,0 1 1,0-1-1,0 0 1,0 1-1,0-1 1,0 0-1,0 1 1,0-1-1,1-1 1,-1 1-234,1-1-1,0 1 1,-1-1 0,1 1 0,0 0 0,0-1 0,0 1 0,0 0 0,0 0 0,0-1 0,0 1-1,0 0 1,1 0 0,-1 0 0,0 1 0,1-1 0,1-1 0,18-4-5410,4-2-1297</inkml:trace>
</inkml:ink>
</file>

<file path=ppt/ink/ink7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8.037"/>
    </inkml:context>
    <inkml:brush xml:id="br0">
      <inkml:brushProperty name="width" value="0.025" units="cm"/>
      <inkml:brushProperty name="height" value="0.025" units="cm"/>
    </inkml:brush>
  </inkml:definitions>
  <inkml:trace contextRef="#ctx0" brushRef="#br0">0 92 12107,'0'0'16363,"5"-6"-16422,0-1 25,-1 0 0,0 0-1,0 0 1,0 0 0,-1-1 0,0 0 0,-1 0 0,0 1-1,2-13 1,-10 53 109,-1 1 40,1 0 0,2 0-1,1 51 1,2-83-110,1 0 0,0 0-1,0 0 1,0 0 0,0 0 0,1 0 0,-1 0-1,1 0 1,-1 0 0,1 0 0,-1 0 0,1 0-1,0 0 1,0 0 0,0 0 0,0-1 0,0 1-1,1 0 1,-1-1 0,1 1 0,-1-1 0,1 1-1,-1-1 1,1 0 0,-1 0 0,1 0 0,0 1-1,0-2 1,0 1 0,0 0 0,0 0 0,0-1-1,0 1 1,0-1 0,0 1 0,0-1-1,0 0 1,0 0 0,0 0 0,0 0 0,0 0-1,0 0 1,2-1 0,4-1 25,0 0 0,-1 0 0,0-1-1,1 0 1,-1 0 0,0-1 0,-1 1 0,1-2 0,-1 1-1,10-9 1,6-9 5,-1-1 0,-1-1 0,-1 0 1,-1-2-1,-1 0 0,14-31 0,-55 139-339,23-78 302,-14 56-274,14-56 181,0 0 0,0 1 1,1-1-1,-1 0 0,1 1 0,0-1 1,1 0-1,-1 0 0,1 1 0,0-1 1,1 6-1,-1-10-200,0 1 1,0 0-1,-1-1 1,1 1-1,0-1 1,0 1-1,0-1 0,0 1 1,0-1-1,0 0 1,-1 1-1,1-1 1,0 0-1,0 0 1,0 0-1,0 1 0,0-1 1,0 0-1,0 0 1,0-1-1,2 1 1,-3 0 96,13-1-6187</inkml:trace>
</inkml:ink>
</file>

<file path=ppt/ink/ink7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8.365"/>
    </inkml:context>
    <inkml:brush xml:id="br0">
      <inkml:brushProperty name="width" value="0.025" units="cm"/>
      <inkml:brushProperty name="height" value="0.025" units="cm"/>
    </inkml:brush>
  </inkml:definitions>
  <inkml:trace contextRef="#ctx0" brushRef="#br0">51 1 16367,'0'0'7752,"-49"53"-10347,47-40-6181</inkml:trace>
</inkml:ink>
</file>

<file path=ppt/ink/ink7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8.934"/>
    </inkml:context>
    <inkml:brush xml:id="br0">
      <inkml:brushProperty name="width" value="0.025" units="cm"/>
      <inkml:brushProperty name="height" value="0.025" units="cm"/>
    </inkml:brush>
  </inkml:definitions>
  <inkml:trace contextRef="#ctx0" brushRef="#br0">187 50 10474,'0'0'1986,"5"-10"-251,11-30 827,-15 40-2459,-1 0-1,0 0 1,0 1-1,0-1 1,0 0 0,0 0-1,0 0 1,0 0-1,0 0 1,0 0-1,0 0 1,0 0-1,1 0 1,-1 1 0,0-1-1,0 0 1,0 0-1,0 0 1,0 0-1,0 0 1,0 0-1,1 0 1,-1 0 0,0 0-1,0 0 1,0 0-1,0 0 1,0 0-1,0 0 1,1 0-1,-1 0 1,0 0 0,0 0-1,0 0 1,0 0-1,0 0 1,0 0-1,1 0 1,-1 0-1,0 0 1,0-1 0,0 1-1,0 0 1,0 0-1,0 0 1,0 0-1,0 0 1,1 0 0,-1 0-1,0 0 1,0 0-1,0-1 1,0 1-1,2 23 1245,-2 30-1190,-17 242 674,12-166-515,4-106-160,-1 0 0,-1-1 0,-1 1 0,-1-1 0,-10 28 0,13-44-64,-1-1 0,1 0-1,-1 0 1,0 0 0,0 0-1,0-1 1,-1 1 0,0-1-1,0 1 1,0-1 0,-8 5-1,9-7-32,-1 0-1,1 0 0,-1-1 1,0 1-1,1-1 0,-1 0 1,0 0-1,0-1 0,0 1 1,0-1-1,0 0 1,0 0-1,0 0 0,0 0 1,0-1-1,1 1 0,-1-1 1,0 0-1,-4-2 0,6 3-37,0-1-1,0 0 1,0 0-1,0 0 1,1 0-1,-1 0 1,0 0-1,1-1 1,-1 1-1,0 0 1,1-1-1,0 1 1,-1-1-1,1 0 1,0 0 0,0 1-1,0-1 1,0 0-1,-1-3 1,0 0-20,1 0 0,0 1 0,0-1 1,1 0-1,-1 0 0,1 1 0,0-1 0,1-7 1,1 1-57,0 0 0,1-1 0,0 2 0,0-1 0,1 0 1,10-17-1,16-16-120,3 2 0,1 1 0,2 2 0,56-48 0,-53 52 170,-1-1 1,-2-2 0,-2-1-1,45-67 1,-78 104 17,1-1-1,-1 1 1,0-1 0,1 0 0,-1 0 0,0 1 0,-1-1-1,1 0 1,0 0 0,-1 0 0,0 0 0,1 0-1,-1-3 1,0 5-10,-1 1 0,1 0-1,0 0 1,0-1-1,0 1 1,0 0 0,0-1-1,0 1 1,-1 0-1,1-1 1,0 1 0,0 0-1,0 0 1,-1-1 0,1 1-1,0 0 1,0 0-1,-1 0 1,1-1 0,0 1-1,0 0 1,-1 0 0,1 0-1,0 0 1,-1-1-1,1 1 1,0 0 0,-1 0-1,1 0 1,0 0-1,-1 0 1,1 0 0,0 0-1,-1 0 1,1 0 0,-22 12-64,13-2 88,-1 0 0,2 0-1,-1 1 1,2 0 0,-1 0 0,1 1-1,1 0 1,0 0 0,1 0-1,0 1 1,1 0 0,1 0-1,0 0 1,0 0 0,1 0-1,0 17 1,2-28-23,0-1 0,1 1 1,-1-1-1,0 0 0,0 1 0,1-1 0,-1 0 0,0 1 0,1-1 1,-1 0-1,1 1 0,0-1 0,0 0 0,-1 0 0,1 0 0,0 0 1,0 0-1,0 0 0,0 0 0,0 0 0,0 0 0,0 0 0,0 0 1,3 0-1,-1 1-62,1-1 0,0 1-1,0-1 1,-1 0 0,1-1 0,0 1 0,0-1 0,8 1 0,-3-2-476,0 1 0,1-2-1,-1 1 1,0-1 0,0 0 0,0-1 0,12-5 0,15-16-3347,0-7-1698</inkml:trace>
</inkml:ink>
</file>

<file path=ppt/ink/ink7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9.605"/>
    </inkml:context>
    <inkml:brush xml:id="br0">
      <inkml:brushProperty name="width" value="0.025" units="cm"/>
      <inkml:brushProperty name="height" value="0.025" units="cm"/>
    </inkml:brush>
  </inkml:definitions>
  <inkml:trace contextRef="#ctx0" brushRef="#br0">291 1 17104,'-8'8'1191,"-27"29"-50,3 1 1,0 2 0,3 1 0,1 1-1,2 2 1,2 0 0,-22 59 0,21-26-464,23-71-654,1 0 0,0 0 1,0 0-1,1 1 0,-1-1 0,1 0 1,1 0-1,-1 1 0,1-1 0,2 8 1,-1-12-37,-1 0 0,0 1 1,1-1-1,-1 0 1,1-1-1,0 1 1,0 0-1,0 0 1,0-1-1,0 1 1,0-1-1,0 0 1,0 0-1,1 0 1,-1 0-1,0 0 1,1 0-1,-1 0 1,1-1-1,-1 1 0,1-1 1,-1 0-1,1 0 1,-1 0-1,5 0 1,3 0-280,0-1 0,0 0 0,0 0 1,0-1-1,12-3 0,-8-1-288,0 0 1,0-1-1,-1 0 1,0-1-1,0 0 1,-1-1-1,17-16 1,-14 11 585,-1-1 0,21-28 0,-40 52 116,0 0 1,0 0-1,1 0 0,1 0 0,0 0 1,0 1-1,1 0 0,0-1 1,-1 18-1,3-26-122,0 0 0,0-1 0,0 1 0,0 0 0,0-1 0,0 1 0,0 0 1,0-1-1,0 1 0,0 0 0,1-1 0,-1 1 0,0 0 0,1-1 0,-1 1 0,0-1 0,1 1 0,-1-1 0,1 1 0,-1-1 0,1 1 0,-1-1 0,1 1 1,-1-1-1,1 1 0,-1-1 0,1 0 0,0 1 0,-1-1 0,1 0 0,-1 0 0,2 1 0,27-5 260,24-22 393,-20 1-599,-1-1-1,-2-1 0,0-2 1,-2-1-1,-2-1 0,0-2 1,-3 0-1,0-2 0,-2 0 1,28-66-1,-45 91-51,-1 1 0,0 0-1,0-1 1,-1 0 0,2-10-1,-5 20-2,1 1-1,0-1 1,0 0 0,0 0-1,-1 0 1,1 1 0,0-1-1,0 0 1,0 0-1,-1 0 1,1 0 0,0 1-1,-1-1 1,1 0 0,0 0-1,0 0 1,-1 0 0,1 0-1,0 0 1,-1 0-1,1 0 1,0 0 0,0 0-1,-1 0 1,1 0 0,0 0-1,-1 0 1,1 0-1,0 0 1,0 0 0,-1 0-1,1-1 1,0 1 0,-1 0-1,1 0 1,0 0-1,0 0 1,0-1 0,-1 1-1,1 0 1,0 0 0,0 0-1,0-1 1,-1 1 0,1 0-1,0 0 1,0-1-1,0 1 1,0 0 0,0 0-1,-1-1 1,1 1 0,0 0-1,0-1 1,0 1-1,0 0 1,0 0 0,0-1-1,-18 23 141,1 5-37,1 1 0,2 0 0,0 1 0,2 0 0,2 1 0,0 1 0,2-1 0,1 2 0,2-1 0,1 0 0,1 1 0,2 46 1,2-73-92,-1 0 0,1 1 0,0-1 0,0 0 0,1 0 1,0-1-1,4 10 0,-5-12-4,0 0 0,0-1 0,0 1 1,0-1-1,0 1 0,1-1 0,-1 1 0,0-1 1,1 0-1,0 0 0,-1 1 0,1-1 0,-1-1 0,1 1 1,0 0-1,0 0 0,0 0 0,-1-1 0,1 1 0,0-1 1,0 0-1,0 1 0,3-1 0,-5-1-27,1 1 1,0 0-1,0-1 0,-1 0 1,1 1-1,0-1 0,-1 1 0,1-1 1,0 0-1,-1 1 0,1-1 0,-1 0 1,1 0-1,-1 1 0,0-1 1,1 0-1,-1 0 0,0 0 0,1 1 1,-1-1-1,0 0 0,0 0 0,0 0 1,0 0-1,0 0 0,0 0 1,0 0-1,0 1 0,0-1 0,0 0 1,0 0-1,-1-1 0,-6-33-820,-1 22 494,0 1 1,-2-1 0,1 1 0,-2 1-1,1 0 1,-1 0 0,-17-11-1,-16-18 121,33 30 313,-27-32 449,36 40-273,-1-1 0,1 0-1,0 0 1,1 0 0,-1 0-1,0 0 1,1-1 0,0 1-1,0 0 1,0-1 0,0 1-1,0-6 1,1 8-211,0 1 0,0-1 0,0 1 0,1-1 0,-1 1 0,0-1 0,1 1 0,-1-1 0,0 1 0,1-1 0,-1 1 0,0-1 0,1 1 0,-1 0 0,1-1 0,-1 1 0,1 0 0,-1-1 0,1 1 0,-1 0 0,1-1 0,-1 1 0,1 0 0,0 0 0,-1 0 0,1 0 0,-1 0 0,1 0 0,-1 0 0,2 0 0,23-2 6,-20 2 26,101 0 20,-38 1-1917,-1-2-5052,-16-1-5084</inkml:trace>
</inkml:ink>
</file>

<file path=ppt/ink/ink7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0.668"/>
    </inkml:context>
    <inkml:brush xml:id="br0">
      <inkml:brushProperty name="width" value="0.025" units="cm"/>
      <inkml:brushProperty name="height" value="0.025" units="cm"/>
    </inkml:brush>
  </inkml:definitions>
  <inkml:trace contextRef="#ctx0" brushRef="#br0">44 0 14862,'-2'40'5105,"-4"24"-2768,-2 21-917,-4 70 997,-3 77-740,14-228-1671,1-1-1,0 0 0,0 1 0,1-1 0,-1 0 1,1 1-1,0-1 0,0 0 0,0 0 0,0 0 1,0 0-1,1 0 0,-1 0 0,5 6 0,-5-8 3,1 0-1,0 1 1,0-1-1,0 0 1,0 0 0,0 0-1,0 0 1,0 0-1,0-1 1,0 1-1,1-1 1,-1 1-1,0-1 1,0 0-1,1 0 1,-1 0-1,0 0 1,0 0-1,1 0 1,-1-1-1,0 1 1,4-2-1,6-2 14,-1 0-1,0-1 0,0 0 1,0-1-1,-1 0 0,1 0 1,-2-1-1,1-1 0,-1 0 1,14-14-1,7-12-19,38-53 1,-56 70 81,-23 73 403,-4-18-615,-9 22 314,17-21-4784</inkml:trace>
</inkml:ink>
</file>

<file path=ppt/ink/ink7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1.062"/>
    </inkml:context>
    <inkml:brush xml:id="br0">
      <inkml:brushProperty name="width" value="0.025" units="cm"/>
      <inkml:brushProperty name="height" value="0.025" units="cm"/>
    </inkml:brush>
  </inkml:definitions>
  <inkml:trace contextRef="#ctx0" brushRef="#br0">196 19 3107,'0'0'13650,"-11"-1"-9673,3 0-3714,3-1-78,0 1 1,0 0-1,0 1 0,-1-1 1,1 1-1,0 0 0,0 0 0,0 0 1,0 1-1,0 0 0,0 0 1,0 0-1,0 1 0,0 0 0,0 0 1,1 0-1,-8 4 0,4 2-39,1-1-1,0 1 0,0 0 0,1 1 0,0 0 1,1 0-1,0 0 0,0 0 0,1 1 0,0 0 1,0 0-1,1 0 0,1 0 0,0 1 0,0-1 1,1 1-1,0-1 0,1 1 0,1 14 0,0-22-120,0-1-1,-1 0 1,1 1-1,0-1 1,0 0-1,0 0 1,1 0-1,-1 0 0,0 0 1,1 0-1,-1 0 1,1 0-1,0 0 1,0-1-1,0 1 1,0-1-1,0 1 0,0-1 1,0 0-1,0 1 1,0-1-1,1-1 1,-1 1-1,0 0 1,1 0-1,-1-1 0,0 1 1,1-1-1,-1 0 1,1 0-1,-1 0 1,1 0-1,-1 0 0,1-1 1,-1 1-1,3-1 1,3 0 77,1-1-1,0 0 1,-1 0 0,0-1 0,1 0-1,-1 0 1,0-1 0,-1 0 0,8-5-1,-5 2 3,0-1 0,-1 0-1,-1 0 1,1-1 0,-1 0-1,-1-1 1,0 0 0,0 0-1,-1 0 1,0-1 0,-1 0-1,0 0 1,0-1 0,-2 1-1,1-1 1,-1 0 0,-1 0-1,2-24 1,-4 35-101,0 0 0,0 0 0,0 0 0,0 0 0,0 0 0,0 0 0,0 1 0,0-1 0,0 0 1,-1 0-1,1 0 0,0 0 0,-1 0 0,1 0 0,0 0 0,-1 0 0,1 0 0,-1 1 0,1-1 0,-1 0 0,0 0 0,1 1 0,-1-1 0,0 0 0,1 1 0,-1-1 0,0 1 0,0-1 0,0 1 0,0-1 0,1 1 0,-1 0 1,0-1-1,0 1 0,0 0 0,0 0 0,0-1 0,0 1 0,0 0 0,0 0 0,0 0 0,0 0 0,0 0 0,0 1 0,0-1 0,0 0 0,0 0 0,-1 1 0,0 0-15,0 0-1,-1 0 1,1 0 0,0 0-1,0 0 1,0 1 0,0-1-1,0 1 1,0-1 0,0 1-1,1 0 1,-1 0 0,0 0-1,1 0 1,0 0 0,-1 0-1,1 0 1,-2 5 0,2-3-28,-1 1-1,1 0 1,0 0 0,0 0 0,1 0 0,0 1-1,0-1 1,0 0 0,0 0 0,1 0 0,2 10-1,-2-13-124,0 0 0,0 0 0,0 0-1,1-1 1,-1 1 0,1 0 0,-1 0-1,1-1 1,0 1 0,-1-1 0,1 1 0,0-1-1,0 0 1,0 0 0,0 0 0,0 0-1,0 0 1,1 0 0,-1-1 0,0 1-1,0-1 1,1 1 0,-1-1 0,0 0 0,1 0-1,-1 0 1,4-1 0,-2 1-464,-1 0 1,1 0 0,0-1-1,0 1 1,-1-1-1,1 0 1,0 0 0,-1 0-1,1-1 1,-1 1-1,1-1 1,-1 0 0,4-3-1,23-19-9012</inkml:trace>
</inkml:ink>
</file>

<file path=ppt/ink/ink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3.015"/>
    </inkml:context>
    <inkml:brush xml:id="br0">
      <inkml:brushProperty name="width" value="0.025" units="cm"/>
      <inkml:brushProperty name="height" value="0.025" units="cm"/>
    </inkml:brush>
  </inkml:definitions>
  <inkml:trace contextRef="#ctx0" brushRef="#br0">108 0 7111,'0'0'11040,"-7"10"-8761,-7 11-1411,1 0 1,0 0-1,2 1 1,1 1-1,1 0 0,1 0 1,0 1-1,-4 30 0,10-17-680,1 0 0,2 0 0,9 58 1,-3-41-55,-7 13 298,0-28 406,9-77 326,-2-5-1076,34-170-154,-30 171-209,1-1 1,34-75 0,-43 113 265,-1-1-1,1 1 1,1 0-1,-1 0 1,1 0 0,0 0-1,0 1 1,0-1-1,0 1 1,1 0 0,0 1-1,0-1 1,0 1-1,0 0 1,8-3 0,-3 2-81,0 1 0,1 0 0,0 1 0,-1 1 0,1-1 0,0 2 0,16 0 0,-25 0 58,0 0 1,-1 0-1,1 0 0,0 0 1,-1 0-1,1 0 0,0 0 0,0 1 1,-1-1-1,1 1 0,-1-1 1,1 1-1,0 0 0,-1 0 1,1 0-1,-1-1 0,1 2 1,-1-1-1,0 0 0,0 0 0,1 0 1,-1 0-1,0 1 0,0-1 1,1 3-1,-1-2 39,0 1 0,-1 0 0,1 0 0,-1-1-1,0 1 1,0 0 0,0 0 0,0 0 0,0 0 0,-1-1 0,1 1 0,-1 0 0,0-1-1,-1 4 1,-2 6 243,-1-1 1,-1 0-1,0 0 0,0 0 0,-1-1 0,-9 11 0,1-4 136,-1-1 0,-31 25-1,42-37-342,0 0 0,0 0 0,-1-1 0,1 0-1,0 0 1,-1-1 0,0 1 0,0-1-1,0-1 1,0 1 0,0-1 0,0 0 0,0 0-1,0-1 1,-7 1 0,12-2-92,0 1 0,1 0 0,-1-1 0,0 1 0,1 0-1,-1-1 1,0 1 0,1-1 0,-1 1 0,1-1 0,-1 1 0,1-1 0,-1 1 0,1-1 0,-1 1 0,1-1-1,0 0 1,-1 1 0,1-1 0,0 0 0,-1 0 0,1 1 0,0-1 0,0 0 0,0 1 0,0-1 0,0 0-1,0 0 1,0 1 0,0-1 0,0 0 0,0 0 0,0 1 0,0-1 0,0 0 0,1-1 0,9-28-4610,7 4-3210,3-4-5333</inkml:trace>
</inkml:ink>
</file>

<file path=ppt/ink/ink7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1.920"/>
    </inkml:context>
    <inkml:brush xml:id="br0">
      <inkml:brushProperty name="width" value="0.025" units="cm"/>
      <inkml:brushProperty name="height" value="0.025" units="cm"/>
    </inkml:brush>
  </inkml:definitions>
  <inkml:trace contextRef="#ctx0" brushRef="#br0">213 0 19635,'0'0'1927,"-11"8"-27,-7 9-1156,0 1-1,1 0 0,1 1 1,1 1-1,0 0 0,2 1 1,-20 41-1,23-44-618,2 2 1,0-1-1,1 1 0,1 1 0,0-1 0,2 1 1,1 0-1,0 0 0,2 0 0,0 23 0,1-42-124,1 0 0,-1 1 0,0-1 0,0 0 0,1 0 0,-1 0-1,1 0 1,0 0 0,0 0 0,0 0 0,0 0 0,0 0 0,0 0-1,0 0 1,1 0 0,-1-1 0,1 1 0,-1 0 0,1-1 0,-1 1-1,1-1 1,0 0 0,0 0 0,0 0 0,0 0 0,0 0 0,0 0-1,0 0 1,0 0 0,0-1 0,0 1 0,0-1 0,1 0 0,-1 1-1,0-1 1,0 0 0,0-1 0,1 1 0,-1 0 0,0 0 0,0-1-1,0 1 1,4-3 0,4 1-171,0-2 0,-1 1-1,0-1 1,1-1 0,-1 0 0,-1 0-1,1-1 1,9-7 0,-4 0-68,-1 0 1,0-1-1,12-16 0,-24 28 201,-2 5-16,-12 24 82,9-18-72,-1-1-1,1 1 1,0 0 0,1 0-1,0 1 1,1-1 0,0 0-1,0 1 1,1 0-1,0-1 1,1 11 0,0-18-14,1-1 0,-1 0 0,1 1 0,0-1 0,0 0 0,0 1 0,0-1 0,0 0 0,0 0 0,0 0 0,0 0 0,0 0 0,0 0 0,1 0 0,-1 0 0,0 0 0,1-1 0,-1 1 0,1 0 0,-1-1 0,1 0 0,-1 1 0,1-1 0,-1 0 0,1 1 0,-1-1 0,1 0 0,-1 0 0,1 0 0,-1-1 0,1 1 0,0 0 0,-1 0 0,3-2 0,5 1-730,-1 0 0,1-1-1,0 0 1,14-6 0,-13 3 250,84-43-3276,-52 16 4945,-38 28-349,-1 0 1,1 0 0,-1 0 0,0 0 0,0-1 0,5-9-1,-8 14-757,0 0 0,0 0-1,0 0 1,0-1 0,0 1-1,1 0 1,-1 0-1,0 0 1,0 0 0,0 0-1,0-1 1,0 1 0,0 0-1,0 0 1,0 0-1,0 0 1,0-1 0,0 1-1,0 0 1,0 0 0,0 0-1,0-1 1,0 1-1,0 0 1,0 0 0,0 0-1,0 0 1,0-1 0,0 1-1,0 0 1,0 0-1,0 0 1,0 0 0,0-1-1,0 1 1,0 0-1,-1 0 1,1 0 0,0 0-1,0 0 1,0 0 0,0-1-1,0 1 1,-1 0-1,1 0 1,0 0 0,0 0-1,0 0 1,0 0 0,-1 0-1,1 0 1,0 0-1,0 0 1,0 0 0,0 0-1,-1 0 1,1 0 0,-15 6 1848,12-5-1711,1 1 1,0-1-1,0 1 1,-1 0-1,1 0 0,0 0 1,1 0-1,-1 0 1,0 0-1,0 0 0,1 1 1,0-1-1,-2 3 0,3-4-189,2-1-12,0-1 0,0 1-1,0-1 1,0 0 0,0 1 0,-1-1 0,1 0 0,0 0 0,0 0 0,-1 0 0,1-1 0,0 1-1,-1 0 1,2-3 0,6-2-191,-9 6 216,1 0-1,0 0 1,0 0 0,0 0-1,-1 1 1,1-1 0,0 0 0,0 0-1,-1 0 1,1 1 0,0-1-1,0 0 1,-1 1 0,1-1-1,0 1 1,-1-1 0,1 1 0,0-1-1,-1 1 1,1-1 0,-1 1-1,1 0 1,-1-1 0,1 1-1,-1 0 1,1 1 0,14 25 67,-7-12-21,-5-11-13,0 0 0,1-1 1,0 1-1,0-1 0,0 0 1,0 0-1,1 0 0,-1 0 0,1-1 1,-1 1-1,1-1 0,0 0 1,0-1-1,0 1 0,0-1 1,0 0-1,0-1 0,1 1 0,-1-1 1,0 0-1,0 0 0,0 0 1,1-1-1,-1 0 0,0 0 0,9-3 1,10-3 55,-1-1 0,0-1 0,-1-2 0,26-14 1,-24 11-28,-12 7-25,0 0 0,0 0-1,18-5 1,-29 12-30,-1 0 1,0 0-1,1 1 1,-1-1-1,1 0 1,-1 1-1,1-1 1,-1 1 0,0-1-1,1 0 1,-1 1-1,0-1 1,1 1-1,-1-1 1,0 1-1,0-1 1,1 1-1,-1-1 1,0 1-1,0-1 1,0 1-1,0-1 1,0 1-1,0-1 1,0 1 0,0-1-1,0 1 1,0 0-1,0-1 1,0 1-1,0-1 1,0 1-1,-1 0 1,-1 28 113,2-25-116,0-2 29,0 1 0,0-1-1,0 0 1,0 1-1,1-1 1,-1 0 0,1 1-1,0-1 1,0 0-1,-1 0 1,1 1 0,1-1-1,-1 0 1,0 0-1,0 0 1,1-1 0,-1 1-1,1 0 1,0 0-1,-1-1 1,1 1 0,0-1-1,0 1 1,0-1-1,0 0 1,0 0 0,0 0-1,0 0 1,1 0-1,-1 0 1,0-1 0,1 1-1,-1-1 1,0 0-1,4 1 1,11 1 86,1-1 1,0 0-1,31-4 0,-31 2-135,31-5 39,69-16 0,-48 8-1427,-66 12-827,-8-2-5987,-10-4 1044</inkml:trace>
</inkml:ink>
</file>

<file path=ppt/ink/ink7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2.264"/>
    </inkml:context>
    <inkml:brush xml:id="br0">
      <inkml:brushProperty name="width" value="0.025" units="cm"/>
      <inkml:brushProperty name="height" value="0.025" units="cm"/>
    </inkml:brush>
  </inkml:definitions>
  <inkml:trace contextRef="#ctx0" brushRef="#br0">1 58 18546,'0'0'1089,"89"-28"896,-27 19-287,13 2-1474,4 3-224,1 1-1954,-3-3-5156</inkml:trace>
</inkml:ink>
</file>

<file path=ppt/ink/ink7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2.668"/>
    </inkml:context>
    <inkml:brush xml:id="br0">
      <inkml:brushProperty name="width" value="0.025" units="cm"/>
      <inkml:brushProperty name="height" value="0.025" units="cm"/>
    </inkml:brush>
  </inkml:definitions>
  <inkml:trace contextRef="#ctx0" brushRef="#br0">83 1 19282,'0'0'1634,"-51"75"-833,37-26-481,8 7-256,0 1-64,5-3-801,-1-5-1601,2-9-1602,-2-12-1601</inkml:trace>
</inkml:ink>
</file>

<file path=ppt/ink/ink7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3.011"/>
    </inkml:context>
    <inkml:brush xml:id="br0">
      <inkml:brushProperty name="width" value="0.025" units="cm"/>
      <inkml:brushProperty name="height" value="0.025" units="cm"/>
    </inkml:brush>
  </inkml:definitions>
  <inkml:trace contextRef="#ctx0" brushRef="#br0">0 216 15791,'5'-12'833,"2"-1"-497,-1-1 0,2 1 0,0 1-1,0 0 1,1 0 0,1 0 0,0 1 0,0 1 0,1-1 0,0 2 0,1 0 0,0 0 0,22-11 0,-20 13-166,1 1 0,0 1 1,0 1-1,0 0 0,1 0 0,-1 2 0,1 0 1,0 0-1,-1 2 0,1 0 0,0 1 0,16 3 1,-22-3-189,0 1 1,0 0 0,-1 1 0,1 0 0,-1 0-1,0 1 1,0 1 0,0-1 0,0 1-1,-1 1 1,0 0 0,0 0 0,0 0 0,-1 1-1,0 0 1,0 1 0,-1 0 0,0 0 0,10 17-1,-14-20 22,0 0 0,0 0 0,0 0 1,0 1-1,-1-1 0,0 1 0,-1-1 0,1 1 0,-1-1 0,0 1 0,0-1 0,0 1 0,-1-1 0,0 1 0,0-1 0,-1 0 0,1 1 0,-1-1 0,0 0 0,-1 0 1,1 0-1,-1 0 0,0-1 0,0 1 0,-7 7 0,-8 8 242,-2 0-1,0-2 1,-1 0 0,-27 16-1,-9 10 183,28-18-3188</inkml:trace>
</inkml:ink>
</file>

<file path=ppt/ink/ink7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3.555"/>
    </inkml:context>
    <inkml:brush xml:id="br0">
      <inkml:brushProperty name="width" value="0.025" units="cm"/>
      <inkml:brushProperty name="height" value="0.025" units="cm"/>
    </inkml:brush>
  </inkml:definitions>
  <inkml:trace contextRef="#ctx0" brushRef="#br0">99 10 17136,'0'0'3977,"-10"10"-1740,-4 6-1001,0 1 0,-18 32-1,28-43-1093,0 0 1,1 0-1,0 1 0,0-1 0,1 1 0,-1 0 1,2 0-1,-1 0 0,1 0 0,0 0 0,0 0 1,1 1-1,0-1 0,1 10 0,0-16-184,-1 1 0,1-1 0,0 1 0,0-1 0,-1 1-1,1-1 1,0 0 0,1 1 0,-1-1 0,0 0 0,0 0 0,0 0-1,1 0 1,-1 0 0,1 0 0,-1 0 0,1 0 0,-1-1 0,1 1 0,-1 0-1,1-1 1,-1 0 0,1 1 0,0-1 0,-1 0 0,1 0 0,0 0-1,-1 0 1,1 0 0,0 0 0,-1 0 0,1 0 0,0-1 0,1 0-1,3 0-126,1 0-1,-1-1 1,0 1 0,0-1-1,0-1 1,0 1-1,0-1 1,5-4-1,-1-3 89,0 0 0,0-1 0,-1 0 0,-1-1 0,0 0 0,0 0 0,-1-1 0,-1 0 0,0 0 0,5-18 0,-25 77 36,9-32 111,0 0 1,1 1-1,1-1 0,1 1 0,-2 17 0,4-31-48,1-1 0,-1 0 0,0 1 0,0-1 0,0 0 0,1 1 0,-1-1 0,0 0 0,0 1 0,1-1 0,-1 0 0,0 1 0,1-1 0,-1 0-1,0 0 1,1 0 0,-1 1 0,0-1 0,1 0 0,-1 0 0,0 0 0,1 0 0,-1 0 0,1 0 0,-1 0 0,0 0 0,1 0 0,-1 0 0,1 0 0,-1 0 0,0 0 0,1 0 0,-1 0 0,1 0 0,-1 0 0,0 0 0,1 0 0,-1-1 0,0 1 0,1 0 0,0-1 0,19-7 727,0-5-698,-1-2 0,-1 0 0,0-1-1,-1-1 1,0 0 0,-1-1 0,-2-1 0,25-40 0,-26 36-773,-19 29 65,-21 38 462,-15 53 638,39-88-256,0 0 1,1 0 0,0 1-1,0-1 1,1 0-1,0 1 1,1-1-1,0 1 1,2 10-1,-2-19-154,1 0-1,-1 0 0,1 0 0,0 0 0,-1 0 0,1 0 0,0 0 0,0 0 0,-1 0 1,1-1-1,0 1 0,0 0 0,0 0 0,0-1 0,0 1 0,0-1 0,0 1 0,0-1 1,1 1-1,-1-1 0,0 1 0,0-1 0,0 0 0,0 0 0,1 0 0,-1 0 0,0 0 1,0 0-1,0 0 0,1 0 0,-1 0 0,1-1 0,42-8 480,-34 4-617,1 0 0,0 0-1,-1-1 1,0 0-1,-1-1 1,1 0-1,-1 0 1,-1-1 0,14-16-1,-22 24 15,1 0 0,-1 0-1,0 0 1,0 0 0,0-1-1,0 1 1,0 0 0,0 0 0,1 0-1,-1 0 1,0-1 0,0 1 0,0 0-1,0 0 1,0 0 0,0 0 0,0-1-1,0 1 1,0 0 0,0 0-1,0 0 1,0-1 0,0 1 0,0 0-1,0 0 1,0 0 0,0 0 0,0-1-1,0 1 1,0 0 0,0 0 0,0 0-1,-1-1 1,1 1 0,0 0-1,0 0 1,0 0 0,0 0 0,0 0-1,0 0 1,-1-1 0,1 1 0,0 0-1,0 0 1,0 0 0,0 0 0,-1 0-1,1 0 1,0 0 0,0 0-1,-12 0-5302,8 0 4167,-10 0-4385</inkml:trace>
</inkml:ink>
</file>

<file path=ppt/ink/ink7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3.909"/>
    </inkml:context>
    <inkml:brush xml:id="br0">
      <inkml:brushProperty name="width" value="0.025" units="cm"/>
      <inkml:brushProperty name="height" value="0.025" units="cm"/>
    </inkml:brush>
  </inkml:definitions>
  <inkml:trace contextRef="#ctx0" brushRef="#br0">0 1 23062,'0'0'6438</inkml:trace>
</inkml:ink>
</file>

<file path=ppt/ink/ink7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4.269"/>
    </inkml:context>
    <inkml:brush xml:id="br0">
      <inkml:brushProperty name="width" value="0.025" units="cm"/>
      <inkml:brushProperty name="height" value="0.025" units="cm"/>
    </inkml:brush>
  </inkml:definitions>
  <inkml:trace contextRef="#ctx0" brushRef="#br0">205 6 17617,'0'0'6902,"-8"0"-4366,-8-2-1934,-75-1 413,85 2-1012,1 2 0,-1-1 1,1 1-1,-1 0 0,1 0 0,0 0 1,-1 1-1,1 0 0,0 0 0,0 0 1,0 1-1,0-1 0,0 1 0,-5 5 1,10-8-13,-1 0 0,1 1 1,-1-1-1,1 1 0,0-1 1,-1 1-1,1-1 1,0 0-1,-1 1 0,1 0 1,0-1-1,-1 1 1,1-1-1,0 1 0,0-1 1,0 1-1,0-1 1,0 1-1,-1 0 0,1-1 1,0 1-1,0-1 1,0 1-1,1 0 0,-1-1 1,0 1-1,0-1 0,0 1 1,0-1-1,1 2 1,16 9-407,33 0-807,-45-10 937,13 1-524,0 0 360,0 1-1,0 1 0,-1 1 0,21 7 0,-35-11 495,-1 0-1,1-1 1,-1 1-1,0 0 1,1 1-1,-1-1 1,0 0-1,0 1 1,0-1-1,0 1 1,0 0-1,0 0 1,0-1-1,-1 1 1,1 0-1,-1 1 1,1-1-1,-1 0 1,0 0-1,0 1 1,0-1-1,0 0 1,0 1-1,0-1 1,-1 1-1,1-1 1,-1 1-1,0 0 1,0-1-1,0 1 1,0-1-1,0 1 1,0-1-1,-1 1 1,1-1-1,-1 1 1,-1 4-1,-2-1 164,0 1-1,0-1 1,-1 0 0,1 0-1,-1 0 1,-1-1 0,1 1-1,-1-1 1,0-1 0,0 1-1,-8 4 1,1-1-251,1-1 1,-1-1 0,-1 1-1,-27 7 1,13-10-2016,10-4-3865,2-5-8032</inkml:trace>
</inkml:ink>
</file>

<file path=ppt/ink/ink7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4.937"/>
    </inkml:context>
    <inkml:brush xml:id="br0">
      <inkml:brushProperty name="width" value="0.025" units="cm"/>
      <inkml:brushProperty name="height" value="0.025" units="cm"/>
    </inkml:brush>
  </inkml:definitions>
  <inkml:trace contextRef="#ctx0" brushRef="#br0">10 34 16015,'0'0'6273,"0"13"-5622,-3 23-216,0-7-116,1 0 1,1 0 0,5 46 0,-4-75-318,0 1 0,0-1 0,1 1 1,-1-1-1,1 0 0,-1 1 1,0-1-1,1 1 0,-1-1 0,1 0 1,-1 1-1,1-1 0,-1 0 0,1 0 1,-1 1-1,1-1 0,0 0 1,-1 0-1,1 0 0,-1 0 0,1 0 1,-1 0-1,1 0 0,0 0 0,-1 0 1,1 0-1,-1 0 0,1 0 1,-1 0-1,1 0 0,-1 0 0,1-1 1,0 1-1,-1 0 0,1 0 0,0-1 1,21-9 393,-1-8 83,0-1 0,-2 0 1,0-2-1,-1 0 0,-1-1 0,17-28 0,-17 25-256,-17 25-230,0 0 0,0-1 1,0 1-1,0 0 0,0 0 1,1-1-1,-1 1 0,0 0 1,0 0-1,0 0 0,0-1 1,0 1-1,0 0 0,0 0 1,0 0-1,1-1 0,-1 1 1,0 0-1,0 0 0,0 0 0,0 0 1,1 0-1,-1-1 0,0 1 1,0 0-1,0 0 0,1 0 1,-1 0-1,0 0 0,0 0 1,1 0-1,-1 0 0,0 0 1,0 0-1,0 0 0,1 0 0,-1 0 1,0 0-1,0 0 0,1 0 1,-1 0-1,0 0 0,0 0 1,0 0-1,1 0 0,-1 0 1,0 0-1,0 1 0,0-1 1,1 0-1,-1 0 0,0 0 1,0 0-1,0 0 0,0 1 0,1-1 1,-1 0-1,0 0 0,0 0 1,0 1-1,0-1 0,0 0 1,0 0-1,1 1 0,2 24-99,-5 35 156,0-40-35,-5 85 71,7-104-79,0 0 1,0-1-1,0 1 1,0-1-1,0 1 0,0 0 1,1-1-1,-1 1 0,0 0 1,0-1-1,0 1 0,1-1 1,-1 1-1,0-1 0,1 1 1,-1-1-1,0 1 1,1-1-1,-1 1 0,1-1 1,-1 1-1,1-1 0,-1 0 1,1 1-1,-1-1 0,1 0 1,-1 1-1,1-1 0,0 0 1,0 1-1,25-3 500,21-20 450,-13-2-935,-1-2-1,-1 0 0,-1-3 1,-1 0-1,-2-2 1,35-49-1,-97 131-57,2 1 0,2 2 0,-40 104 0,70-158-38,0 0 0,0 0 0,0 0 1,0-1-1,0 1 0,0 0 0,1 0 0,-1 0 1,0 0-1,0 0 0,0 0 0,0 0 0,0-1 1,0 1-1,1 0 0,-1 0 0,0 0 0,0 0 1,0 0-1,0 0 0,0 0 0,1 0 0,-1 0 1,0 0-1,0 0 0,0 0 0,0 0 0,0 0 1,1 0-1,-1 0 0,0 0 0,0 0 0,0 0 1,0 0-1,1 0 0,-1 0 0,0 0 0,0 0 1,0 0-1,0 0 0,0 0 0,0 1 0,1-1 1,-1 0-1,0 0 0,0 0 0,0 0 0,0 0 1,0 0-1,0 0 0,0 1 0,0-1 1,1 0-1,-1 0 0,0 0 0,0 0 0,0 0 1,0 1-1,0-1 0,0 0 0,0 0 0,0 0 1,0 1-1,13-12-2415,9-16-3837,3-8-4613</inkml:trace>
</inkml:ink>
</file>

<file path=ppt/ink/ink7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5.267"/>
    </inkml:context>
    <inkml:brush xml:id="br0">
      <inkml:brushProperty name="width" value="0.025" units="cm"/>
      <inkml:brushProperty name="height" value="0.025" units="cm"/>
    </inkml:brush>
  </inkml:definitions>
  <inkml:trace contextRef="#ctx0" brushRef="#br0">49 1 13613,'0'0'4484,"-43"67"-4452,37-40-192,6-6-1281,0-3-2307,0-4-4676</inkml:trace>
</inkml:ink>
</file>

<file path=ppt/ink/ink7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5.658"/>
    </inkml:context>
    <inkml:brush xml:id="br0">
      <inkml:brushProperty name="width" value="0.025" units="cm"/>
      <inkml:brushProperty name="height" value="0.025" units="cm"/>
    </inkml:brush>
  </inkml:definitions>
  <inkml:trace contextRef="#ctx0" brushRef="#br0">1 103 16720,'0'0'2450,"9"-4"412,-6 3-2653,6-4 374,1 1 0,0 1 0,-1-1 0,17-2 1,-25 6-539,1-1 1,-1 1-1,1 0 1,-1-1-1,1 1 1,-1 0 0,1 0-1,-1 0 1,1 0-1,0 0 1,-1 0-1,1 1 1,-1-1 0,1 1-1,-1-1 1,1 1-1,-1-1 1,1 1-1,-1 0 1,0-1 0,1 1-1,-1 0 1,0 0-1,0 0 1,1 0-1,-1 0 1,0 1 0,0-1-1,0 0 1,-1 0-1,1 1 1,0-1-1,0 1 1,-1-1 0,1 0-1,0 1 1,-1-1-1,0 1 1,1 0-1,-1-1 1,0 1 0,0-1-1,0 4 1,-1 5 204,0-1 0,-1 1 0,0 0 0,0-1-1,-1 1 1,-1-1 0,1 0 0,-1 0 0,-1 0 0,-7 10 0,7-11-157,0 1-1,0 0 0,1 0 1,0 0-1,1 1 0,0-1 1,0 1-1,1 0 0,-2 16 0,4-26-86,0 1 0,0-1 0,0 1 0,0-1 0,0 0 0,0 1 0,0-1 0,0 1 0,1-1 0,-1 0 0,0 1 0,0-1 0,0 1 0,0-1 0,1 0 0,-1 1 0,0-1 0,1 0 0,-1 1 0,0-1-1,0 0 1,1 1 0,-1-1 0,0 0 0,1 0 0,-1 0 0,1 1 0,-1-1 0,0 0 0,1 0 0,-1 0 0,1 0 0,-1 0 0,0 1 0,2-1 0,19-4 276,19-16 177,-16 2-397,-2-1-1,0-2 1,23-26 0,-35 36-56,-1-1 1,-1 1-1,0-2 0,-1 1 1,0-1-1,0 0 1,-2 0-1,7-23 0,-11 19-405,-10 25 178,-10 24 105,18-29 109,0 1 0,0-1 0,0 0 0,1 1 0,-1-1 0,1 1 0,0-1 0,0 1 1,0-1-1,1 5 0,-1-7 8,0 1 1,1-1 0,-1 0 0,1 1-1,0-1 1,-1 1 0,1-1 0,0 0-1,0 0 1,0 1 0,0-1 0,0 0-1,0 0 1,0 0 0,0 0 0,0 0-1,2 1 1,3 0 17,-1 0 1,0-1-1,1 1 0,-1-1 1,1 0-1,0-1 0,-1 1 0,1-1 1,0 0-1,-1 0 0,8-2 1,3 0 4,0-2 1,0 0-1,0 0 1,0-2-1,0 0 1,21-11-1,-7 0-28,-1 0 1,31-25-1,-59 41 0,2-1 0,0 1 0,-1-1-1,0 0 1,1 1 0,-1-1-1,0 0 1,0 0-1,0-1 1,0 1 0,-1 0-1,1 0 1,-1-1 0,1 1-1,-1-1 1,0 0-1,0 1 1,0-1 0,0 0-1,1-5 1,-3 8 1,1-1 1,-1 0 0,1 1-1,-1-1 1,0 0-1,1 1 1,-1-1 0,0 1-1,0-1 1,1 1-1,-1-1 1,0 1-1,0 0 1,0-1 0,1 1-1,-1 0 1,0 0-1,0 0 1,0 0 0,0 0-1,0-1 1,1 1-1,-1 1 1,0-1-1,0 0 1,0 0 0,-1 0-1,-28 4-89,18 1 78,1 0 0,-1 0 0,1 1 1,0 0-1,1 1 0,0 1 0,0-1 0,-17 19 1,13-13 79,1 2 1,1 0 0,0 0 0,1 1 0,-10 20 0,19-34-57,0 1-1,1-1 1,0 1-1,0-1 1,0 1-1,0 0 0,0-1 1,0 1-1,1 0 1,-1 0-1,1-1 1,0 1-1,0 0 1,0 0-1,0 0 0,0 0 1,0-1-1,1 1 1,0 0-1,-1 0 1,3 3-1,-1-4-27,0 0 0,0 0-1,0 0 1,0-1 0,0 1-1,1-1 1,-1 1 0,1-1 0,-1 0-1,1 0 1,-1 0 0,1 0-1,0 0 1,0 0 0,-1-1 0,1 0-1,0 1 1,0-1 0,0 0-1,3-1 1,11 1-1105,1 0 1,0-2-1,-1 0 0,35-9 0,-30 4-1477,0-1 0,-1-1-1,29-16 1,0-5-4004</inkml:trace>
</inkml:ink>
</file>

<file path=ppt/ink/ink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4.110"/>
    </inkml:context>
    <inkml:brush xml:id="br0">
      <inkml:brushProperty name="width" value="0.025" units="cm"/>
      <inkml:brushProperty name="height" value="0.025" units="cm"/>
    </inkml:brush>
  </inkml:definitions>
  <inkml:trace contextRef="#ctx0" brushRef="#br0">89 179 2210,'0'0'12124,"6"-8"-8644,-1 0-2699,28-42 3786,-31 47-3828,0-1 0,-1 1-1,1-1 1,-1 0-1,0 0 1,0 1-1,0-1 1,0-5 0,-20 17 200,7 3-925,0 1 0,1 0 0,0 0 0,1 1 0,0 0 0,1 1 0,0 0 0,2 1 0,-1-1 0,2 2 0,0-1 0,-8 32 0,14-44-13,0-1 0,-1 1 0,1-1 0,0 1 0,0 0 0,0-1 0,0 1 0,1-1 0,-1 1 0,1-1 0,1 5 0,-1-6 3,-1 0 0,1 0 0,-1 0 0,1 0 0,0 0 0,0 0 0,-1-1 0,1 1 0,0 0 1,0 0-1,0-1 0,0 1 0,0-1 0,0 1 0,0-1 0,0 1 0,0-1 0,0 1 0,2-1 0,1 0 27,1 0 0,0 0 0,-1 0 0,1-1 0,-1 0 0,1 1 0,-1-2 0,1 1 0,-1-1 0,0 1 0,0-1 0,5-3 0,9-5 28,-1-1 0,0-1 0,0 0 0,-1-2 1,-1 1-1,0-2 0,-1 0 0,-1-1 0,0 0 0,-1-1 0,-1 0 0,-1-1 0,10-21 1,-18 30-98,-5 8-7,-13 19-49,-20 33 52,30-42 6,1 0 0,0 0 0,0 1 0,1 0 0,0 0 0,1 0 0,0 0 0,0 0 0,1 1 1,-1 18-1,4-27-32,-1-1 1,1 1 0,-1-1 0,1 0-1,0 1 1,0-1 0,0 0 0,-1 1-1,1-1 1,0 0 0,1 0 0,-1 0 0,0 0-1,0 0 1,0 0 0,1 0 0,-1 0-1,0-1 1,1 1 0,-1 0 0,0-1-1,1 1 1,-1-1 0,1 1 0,-1-1-1,1 0 1,-1 0 0,1 0 0,0 0-1,-1 0 1,1 0 0,-1 0 0,3-1-1,6 1-492,0-1 0,0-1 0,0 1-1,12-5 1,-7 1-678,0-2 0,0 1 0,-1-2 0,0 0 0,-1 0 0,1-2 0,-2 1 1,1-2-1,-2 0 0,16-17 0,-17 17 932,-2-1 1,1 0 0,-1-1 0,11-25 0,-4-9 3197,-9-1 3327,-6 48-6138,0 0 0,0-1 0,0 1 0,0 0 0,0-1 0,0 1 0,0 0 0,0-1 0,0 1 0,0 0 0,0-1 0,0 1 0,-1 0 0,1 0 0,0-1 0,0 1 1,0 0-1,0 0 0,-1-1 0,1 1 0,0 0 0,0 0 0,0-1 0,-1 1 0,1 0 0,0 0 0,0 0 0,-1-1 0,1 1 0,0 0 0,-1 0 0,1 0 0,0 0 0,0 0 0,-1 0 0,1 0 0,0 0 1,-1 0-1,1 0 0,0 0 0,-1 0 0,1 0 0,-19 7 1033,-14 16-615,21-11-273,-57 55 1520,62-59-1452,0-1-1,1 1 0,0 1 1,1-1-1,0 1 0,0 0 0,-4 12 1,9-21-289,0 1 1,0-1-1,0 1 1,-1-1-1,1 1 1,0-1-1,0 1 1,0 0-1,0-1 1,0 1 0,0-1-1,0 1 1,1-1-1,-1 1 1,0-1-1,0 1 1,0-1-1,0 1 1,1-1-1,-1 1 1,0-1-1,1 1 1,-1-1-1,0 1 1,1-1-1,-1 1 1,0-1 0,1 0-1,0 1 1,21 6 91,36-7 26,-43 0-56,61-5-425,-51 2-224,0 2 1,44 2-1,-68-1 590,-1 0-1,1 1 1,0-1 0,-1 0-1,1 1 1,0-1 0,-1 0-1,1 1 1,0-1 0,-1 1-1,1-1 1,-1 1-1,1 0 1,-1-1 0,1 1-1,-1-1 1,1 1 0,-1 0-1,0-1 1,1 1 0,-1 0-1,0 0 1,1-1 0,-1 1-1,0 0 1,0 0-1,0-1 1,0 1 0,0 0-1,0 0 1,0 0 0,0-1-1,0 1 1,0 0 0,0 0-1,-1-1 1,1 1 0,0 0-1,-1 0 1,-11 30 1010,2-21-823,0 0 0,-1-1 0,0 0-1,-1-1 1,1 0 0,-2 0 0,1-1 0,-1-1 0,0 0 0,0-1-1,-1-1 1,1 0 0,-1 0 0,0-2 0,-16 2 0,29-4-242,1 0 0,0 0 1,0 0-1,0 0 1,0 0-1,-1 0 0,1 0 1,0 0-1,0-1 1,0 1-1,0 0 0,0 0 1,0 0-1,-1 0 1,1 0-1,0-1 0,0 1 1,0 0-1,0 0 1,0 0-1,0 0 0,0-1 1,0 1-1,0 0 1,0 0-1,0 0 0,0 0 1,0-1-1,0 1 1,0 0-1,0 0 0,0 0 1,0-1-1,0 1 1,0 0-1,0 0 0,0 0 1,0 0-1,0-1 1,0 1-1,0 0 0,1 0 1,-1 0-1,0 0 1,0 0-1,0-1 0,0 1 1,0 0-1,0 0 1,1 0-1,-1 0 0,0 0 1,0 0-1,0 0 1,0 0-1,1 0 0,-1 0 1,0-1-1,0 1 1,1 0-1,9-9-2486,37-21-6644,-17 11 2339</inkml:trace>
</inkml:ink>
</file>

<file path=ppt/ink/ink7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6.122"/>
    </inkml:context>
    <inkml:brush xml:id="br0">
      <inkml:brushProperty name="width" value="0.025" units="cm"/>
      <inkml:brushProperty name="height" value="0.025" units="cm"/>
    </inkml:brush>
  </inkml:definitions>
  <inkml:trace contextRef="#ctx0" brushRef="#br0">174 11 15951,'0'0'10047,"-13"7"-9108,-6 3-434,0 1 0,1 0-1,-22 20 1,34-27-381,1 0 0,0 1 0,0 0-1,0 0 1,1 0 0,0 0 0,0 1 0,0-1 0,0 1 0,1 0 0,0 0 0,1 1 0,-1-1 0,1 1 0,0-1 0,1 1 0,-2 9 0,4-15-119,-1 0 0,1 0 1,-1 0-1,1 0 0,0 0 1,-1 0-1,1 0 0,0 0 0,0 0 1,-1 0-1,1 0 0,0 0 1,0 0-1,0-1 0,0 1 1,0 0-1,0-1 0,0 1 0,1-1 1,-1 1-1,0-1 0,0 1 1,0-1-1,0 0 0,1 0 0,-1 1 1,0-1-1,0 0 0,1 0 1,-1 0-1,3-1 0,44-3 87,-35 0-117,-1 0-1,1-2 0,-1 1 0,0-2 1,0 1-1,-1-2 0,0 0 0,16-14 0,-5 2 31,0 0-1,33-44 1,-42 41-8,-9 13-70,-9 11-268,-9 11 328,1 0 0,0 1 0,1 1 0,-19 28 0,25-33 122,0 0-1,1 0 1,0 1-1,0-1 1,1 1-1,1 0 0,-1 0 1,2 0-1,-4 21 1,6-30-103,0 0 1,0 0 0,0 0-1,0 0 1,1 0-1,-1-1 1,0 1-1,0 0 1,1 0 0,-1 0-1,0 0 1,1-1-1,-1 1 1,1 0-1,-1 0 1,1-1 0,-1 1-1,1 0 1,0-1-1,-1 1 1,1-1-1,0 1 1,-1 0 0,1-1-1,0 0 1,0 1-1,-1-1 1,2 1-1,33 2 238,-26-4-179,1 0-1,0-1 1,0 0 0,18-8 0,2-4-32,0-3-1,36-25 1,-52 32-60,0-1 0,-1 0 0,-1-1 0,1 0 0,-2-1 0,15-21 0,-56 63-405,21-17 455,0 1-1,1 0 1,1 1 0,-7 17 0,11-25-4,1 1 0,0-1 0,0 0 1,1 1-1,0 0 0,0-1 0,0 1 0,1 0 0,0-1 0,0 1 0,1 0 1,1 8-1,-2-14-111,1 1 1,-1-1-1,1 0 0,0 0 1,-1 0-1,1 0 1,0 0-1,-1 1 1,1-1-1,0 0 1,0-1-1,0 1 1,0 0-1,0 0 0,0 0 1,0 0-1,0-1 1,1 1-1,-1-1 1,0 1-1,0-1 1,1 1-1,-1-1 0,0 0 1,3 1-1,22 1-6982,0-2-6069</inkml:trace>
</inkml:ink>
</file>

<file path=ppt/ink/ink7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7.028"/>
    </inkml:context>
    <inkml:brush xml:id="br0">
      <inkml:brushProperty name="width" value="0.025" units="cm"/>
      <inkml:brushProperty name="height" value="0.025" units="cm"/>
    </inkml:brush>
  </inkml:definitions>
  <inkml:trace contextRef="#ctx0" brushRef="#br0">187 1 18706,'0'0'1398,"-3"9"-68,-74 254 2355,8-23-3110,32-137 343,154-341 584,-62 131-1429,-38 73-40,-3 3 15,2 0 0,1 0-1,2 2 1,37-47 0,-53 74-22,-1 0 1,1 0-1,-1 0 1,1 0-1,0 0 1,0 0-1,0 1 1,0-1-1,0 1 1,0 0-1,1 0 1,-1 0-1,0 0 1,1 0-1,-1 1 1,0 0-1,1 0 0,-1 0 1,0 0-1,1 0 1,-1 0-1,1 1 1,-1 0-1,0 0 1,0 0-1,1 0 1,-1 0-1,0 1 1,4 2-1,-2-2-37,0 1-1,-1 0 1,1 1-1,-1-1 1,0 1-1,0 0 1,0 0-1,-1 0 1,1 0-1,-1 1 1,0-1-1,0 1 1,-1 0-1,1 0 1,-1 0-1,0 0 1,2 8-1,-4-11 9,0 0-1,0 0 1,0-1-1,0 1 1,-1 0-1,1 0 1,0-1 0,-1 1-1,0 0 1,1-1-1,-1 1 1,0 0-1,0-1 1,0 1-1,0-1 1,0 1 0,0-1-1,0 0 1,0 0-1,0 1 1,-1-1-1,1 0 1,-1 0-1,1 0 1,-1 0-1,1 0 1,-1-1 0,1 1-1,-1 0 1,-3 0-1,-57 16 417,55-16-367,-33 5 99,0-2-1,-60-2 0,99-2-248,-1 1 0,1-1 0,-1 0 0,0 0 0,1-1 0,-1 1 0,0 0 0,1 0-1,-1-1 1,1 1 0,-1-1 0,1 1 0,-1-1 0,1 0 0,0 0 0,-1 0 0,1 1 0,0-1 0,-1-1 0,1 1 0,0 0 0,0 0 0,0 0 0,-2-3 0,3 3-229,0-1 1,0 1-1,0-1 0,0 1 1,0-1-1,0 0 1,0 1-1,1-1 1,-1 1-1,1-1 0,-1 1 1,1-1-1,-1 1 1,1-1-1,0 1 1,-1-1-1,1 1 0,0 0 1,0 0-1,0-1 1,0 1-1,1 0 1,-1 0-1,0 0 0,2-1 1,28-22-7072</inkml:trace>
</inkml:ink>
</file>

<file path=ppt/ink/ink7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7.387"/>
    </inkml:context>
    <inkml:brush xml:id="br0">
      <inkml:brushProperty name="width" value="0.025" units="cm"/>
      <inkml:brushProperty name="height" value="0.025" units="cm"/>
    </inkml:brush>
  </inkml:definitions>
  <inkml:trace contextRef="#ctx0" brushRef="#br0">21 116 13132,'7'-11'3118,"6"-14"-1669,13-22 1705,-6 14 2172,-34 81-3922,-8-1-1414,13-29 20,0 1 1,1 1 0,1-1-1,-9 40 1,15-59-41,1 1 1,0 0-1,0 0 0,0-1 0,0 1 0,0 0 1,0-1-1,0 1 0,0 0 0,0 0 0,0-1 0,0 1 1,0 0-1,1 0 0,-1-1 0,0 1 0,0 0 1,1-1-1,-1 1 0,1 0 0,-1-1 0,0 1 1,1-1-1,-1 1 0,1-1 0,-1 1 0,1-1 1,0 1-1,-1-1 0,1 1 0,-1-1 0,1 0 1,0 1-1,-1-1 0,1 0 0,0 0 0,0 1 1,-1-1-1,1 0 0,0 0 0,0 0 0,-1 0 0,1 0 1,0 0-1,-1 0 0,1 0 0,0 0 0,0 0 1,-1 0-1,1-1 0,0 1 0,-1 0 0,1-1 1,0 1-1,-1 0 0,2-1 0,40-20-620,-20 6-903,0-1 0,-1-1 0,29-30-1,-39 36 1686,-1-1 0,-1 0 0,0 0 0,-1-1 0,0 0 0,-1 0 0,10-27 0,-28 79 5436,-4 26-3734,8-31-3803,2 1 0,-2 40 0,7-57-9717</inkml:trace>
</inkml:ink>
</file>

<file path=ppt/ink/ink7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13.923"/>
    </inkml:context>
    <inkml:brush xml:id="br0">
      <inkml:brushProperty name="width" value="0.025" units="cm"/>
      <inkml:brushProperty name="height" value="0.025" units="cm"/>
      <inkml:brushProperty name="color" value="#E71224"/>
    </inkml:brush>
  </inkml:definitions>
  <inkml:trace contextRef="#ctx0" brushRef="#br0">1737 264 7495,'-17'-7'3513,"-72"-30"-3147,-2 4 0,-1 4 0,-103-19 0,158 41-196,0 2 0,0 1 1,0 2-1,0 1 0,0 3 0,0 0 1,0 3-1,1 1 0,-1 1 1,1 2-1,-60 24 0,51-10-52,2 1 0,0 3-1,1 1 1,2 2 0,1 1 0,1 3-1,-42 49 1,32-28 325,2 3-1,4 1 1,1 3-1,-43 90 1,61-105-194,3 0 0,1 2 0,3 0-1,-15 76 1,27-104-232,1 0 1,0 0-1,2 0 0,1 0 0,1 0 0,0 0 0,2 0 0,0 0 0,1 0 1,2 0-1,0-1 0,1 0 0,16 33 0,-9-30-7,1-1-1,0 0 1,2 0-1,1-2 1,0 0-1,2-1 1,34 25 0,-22-21 0,1-2 0,1-2 1,0-1-1,64 23 0,-27-18 53,2-4 1,0-3-1,0-3 0,1-3 0,80 0 0,-35-10 280,1-5-1,-1-4 1,-1-6-1,0-6 1,131-39-1,-119 19-229,-2-5-1,-2-6 0,-3-5 0,149-93 0,-198 103 90,-2-3 0,-2-4 0,-3-2 0,-3-3 0,67-79 0,-98 98-108,-2-2 1,-2-1-1,-2-1 1,22-50-1,-34 61-52,-1-1 1,-3-1-1,0 0 0,-2-1 1,-2 0-1,4-50 1,-10 67 28,0 1 1,-2-1 0,0 1-1,-1-1 1,-1 1 0,0 0 0,-2 0-1,0 0 1,-11-24 0,10 29-4,-2-1 0,1 1-1,-2 0 1,0 1 0,0 0 0,-1 1 0,-1 0 0,0 0 0,0 1 0,-1 1 0,-24-16 0,9 11-42,0 1 1,-1 1 0,-1 2-1,0 1 1,0 1 0,-1 1-1,0 1 1,0 2 0,-55 0-1,18 4-110,1 4 0,0 2 0,-92 21 0,38 5-1893,-168 70-1,108-35-3590,99-43-924</inkml:trace>
</inkml:ink>
</file>

<file path=ppt/ink/ink7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14.656"/>
    </inkml:context>
    <inkml:brush xml:id="br0">
      <inkml:brushProperty name="width" value="0.025" units="cm"/>
      <inkml:brushProperty name="height" value="0.025" units="cm"/>
      <inkml:brushProperty name="color" value="#E71224"/>
    </inkml:brush>
  </inkml:definitions>
  <inkml:trace contextRef="#ctx0" brushRef="#br0">23 599 14253,'0'0'2723,"-21"75"-865,19-45-97,2-12-575,10-16-514,14-10-95,12-39 352,9-22 256,11-22-577,6-14-415,-2-2-129,-4 9 0,-8 20-1121,-12 20-929,-16 21-1089,-14 18-1698,-6 13-1601</inkml:trace>
</inkml:ink>
</file>

<file path=ppt/ink/ink7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14.997"/>
    </inkml:context>
    <inkml:brush xml:id="br0">
      <inkml:brushProperty name="width" value="0.025" units="cm"/>
      <inkml:brushProperty name="height" value="0.025" units="cm"/>
      <inkml:brushProperty name="color" value="#E71224"/>
    </inkml:brush>
  </inkml:definitions>
  <inkml:trace contextRef="#ctx0" brushRef="#br0">1 367 16496,'0'0'2215,"5"-13"-485,-1 2-1465,1-1 0,0 1 0,1 0 0,0 1 0,1 0 1,0 0-1,0 0 0,18-16 0,26-21 813,85-57-1,-118 91-1052,1 1-1,1 1 1,-1 1-1,2 1 1,-1 1-1,1 0 1,0 2-1,40-8 1,-58 14-29,1 0 0,0 0 0,-1 0 0,1 0 0,0 1 0,0-1 1,-1 1-1,1 0 0,-1 0 0,1 0 0,-1 1 0,1-1 1,-1 1-1,0 0 0,1 0 0,-1 0 0,0 0 0,-1 0 0,1 1 1,0-1-1,-1 1 0,1 0 0,-1 0 0,0 0 0,0 0 1,0 0-1,0 1 0,0-1 0,-1 0 0,0 1 0,2 4 1,2 11 11,0-1 1,-1 2-1,-1-1 1,0 36-1,-4 40 117,-4 1 0,-33 177 0,17-139-67,15-90-304,0 77 1,11-79-2814,-4-41 2679,-1 0 0,1 0-1,0 1 1,0-1 0,0 0 0,0 0 0,0 0 0,0 0 0,0 0 0,0 0-1,0 0 1,0 0 0,1-1 0,1 2 0,-3-2 348</inkml:trace>
</inkml:ink>
</file>

<file path=ppt/ink/ink7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8:07.317"/>
    </inkml:context>
    <inkml:brush xml:id="br0">
      <inkml:brushProperty name="width" value="0.025" units="cm"/>
      <inkml:brushProperty name="height" value="0.025" units="cm"/>
    </inkml:brush>
  </inkml:definitions>
  <inkml:trace contextRef="#ctx0" brushRef="#br0">9351 463 11435,'-997'-102'1353,"580"66"-1425,-123-19 643,-775-54 529,200 108 1197,0 48-2261,858-34-11,-1118 76-282,15 107 1717,1122-142-919,-274 100 1,504-151-532,-4 1 22,0 0-1,1 1 0,0 0 1,0 1-1,-14 10 0,24-15-46,-1 0 0,1 0 0,-1 1 0,1-1 0,0 0 0,-1 1-1,1-1 1,0 1 0,0 0 0,0-1 0,0 1 0,0 0 0,1-1-1,-1 1 1,0 0 0,1 0 0,0 0 0,-1 0 0,1 0 0,0 0 0,0 0-1,0-1 1,0 1 0,0 0 0,0 0 0,1 0 0,-1 0 0,1 0-1,-1 0 1,1-1 0,0 1 0,-1 0 0,1 0 0,0-1 0,0 1-1,0 0 1,1-1 0,-1 0 0,0 1 0,0-1 0,4 3 0,6 6-37,0 0 1,0-1 0,1 0 0,1 0 0,-1-2 0,1 1-1,28 10 1,-1-4-54,68 17 0,-4-11 94,0-4 0,107 3-1,216-13 56,-329-6-59,721-15 41,3-1 418,205 14-188,1276 7-181,-266 58-569,-212-2 486,-1034-55-377,251 7 156,-937-10 249,-4 2-17,149-13 1,-238 7-6,-1-1-1,0 0 1,20-8 0,-30 10 5,1 0-1,-1 0 1,0-1 0,1 1-1,-1-1 1,0 1 0,0-1-1,1 1 1,-1-1 0,0 0-1,0 1 1,0-1 0,0 0 0,0 0-1,0 0 1,0 0 0,0 0-1,-1 0 1,1 0 0,0 0-1,0 0 1,-1-1 0,1 1-1,-1 0 1,1 0 0,-1-1-1,1 1 1,-1 0 0,0 0 0,0-1-1,0 1 1,0 0 0,0-1-1,0 1 1,0 0 0,0-1-1,0 1 1,0 0 0,-1-1-1,1 1 1,-1 0 0,1 0-1,-1-1 1,0 0 0,-7-7 14,-1 0 0,0 1-1,-1 0 1,1 0 0,-1 1 0,-1 1 0,1 0 0,-1 0 0,-22-7-1,2-2-8,-127-58 167,-4 8 0,-270-72 0,-357-39 576,682 155-778,-1177-217 145,-11 77-572,264 88-4361,686 44-123</inkml:trace>
</inkml:ink>
</file>

<file path=ppt/ink/ink7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1:34.031"/>
    </inkml:context>
    <inkml:brush xml:id="br0">
      <inkml:brushProperty name="width" value="0.025" units="cm"/>
      <inkml:brushProperty name="height" value="0.025" units="cm"/>
    </inkml:brush>
  </inkml:definitions>
  <inkml:trace contextRef="#ctx0" brushRef="#br0">2031 449 4516,'-13'-15'1591,"-45"-52"-184,7 5 1524,-87-79 1,119 124-2383,-1 1 1,0 0-1,-2 2 0,0 0 1,0 2-1,-1 0 1,0 1-1,-1 2 1,-27-8-1,3 8-407,0 2 0,0 1 0,0 3-1,0 2 1,-1 2 0,1 2 0,0 3 0,0 1 0,0 3-1,1 1 1,1 3 0,0 1 0,-76 38 0,62-22-156,1 2 0,2 3 0,1 2 0,2 3 0,1 2 1,3 2-1,2 3 0,2 1 0,-50 70 0,68-80-3,2 2 0,2 1 0,2 1 0,1 1 0,-25 84 0,36-93-15,2 1-1,1 0 1,2 0-1,1 0 0,2 1 1,2 0-1,1-1 1,7 46-1,-4-60 3,2-1 0,0 0 0,1 0 1,0 0-1,2-1 0,1-1 0,0 1 0,1-2 0,2 1 0,-1-2 0,2 1 0,0-2 0,1 0 0,1-1 0,1 0 0,20 14 0,-8-10 53,1-1 0,1-1-1,1-1 1,0-2-1,0-1 1,2-2 0,-1-1-1,1-2 1,51 6-1,1-6 257,-1-4-1,1-4 0,-1-4 1,0-3-1,0-4 0,123-32 1,-101 13 11,-2-5 0,-1-4 1,-2-4-1,150-90 1,-188 94-219,-2-2 1,-1-4 0,-3-2-1,-2-2 1,51-57-1,-84 80-39,-1-1 0,-1-1 0,-1-1 0,-1 0 0,-2-1 0,-1-1 0,-1-1 0,-2 0 1,-2-1-1,0 0 0,-2-1 0,8-69 0,-16 84-23,-1 0 1,0 0-1,-1 0 0,-2 0 1,0 1-1,0-1 1,-2 1-1,-1-1 1,0 2-1,-1-1 0,-1 1 1,0 0-1,-1 0 1,-1 1-1,-19-24 0,11 20 2,0 1 0,-1 1-1,-1 1 1,-1 0-1,0 2 1,-1 0-1,-1 2 1,0 0-1,0 1 1,-47-15-1,17 12-18,-1 2 0,0 2 0,0 3 0,-1 2 0,0 2 0,-56 4 0,28 5-132,0 3 1,1 3-1,-107 30 1,-113 61-3304,109-20-3526,67-25-3095</inkml:trace>
</inkml:ink>
</file>

<file path=ppt/ink/ink7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00.819"/>
    </inkml:context>
    <inkml:brush xml:id="br0">
      <inkml:brushProperty name="width" value="0.025" units="cm"/>
      <inkml:brushProperty name="height" value="0.025" units="cm"/>
    </inkml:brush>
  </inkml:definitions>
  <inkml:trace contextRef="#ctx0" brushRef="#br0">209 215 7687,'0'0'6865,"-3"-10"-6245,-7-32 228,9 41-782,1-1 0,0 1 0,0 0 0,0-1 0,0 1 0,0 0 0,0 0 0,1-1 0,-1 1 0,0 0 0,1-1 0,-1 1 0,1 0 0,-1 0 0,1 0 0,-1-1 0,1 1 0,0 0 0,0 0 0,0 0-1,0 0 1,-1 0 0,1 0 0,0 0 0,0 1 0,1-1 0,-1 0 0,0 1 0,0-1 0,0 0 0,0 1 0,1-1 0,-1 1 0,0 0 0,1-1 0,-1 1 0,0 0 0,0 0 0,1 0 0,-1 0-1,2 0 1,7 0 92,-1 0-1,1 1 1,-1 0 0,12 3-1,-15-2-100,35 4 451,1-1 1,0-2-1,0-2 1,49-5-1,171-30 947,-169 19-1641,40-5 229,79-13 3,324-9-1,-334 40-39,232 4 118,-3 31-73,-41 49-54,-87-13 38,206-13 78,5-41 154,-113-6 538,698 7-484,-920-32-257,-64 5 139,-1684 1-1378,582 8 41,-1067 5 1190,950 51-27,485-14-21,587-40-291,1209-51-957,-500 12 895,1822 18-8037,-2144 24 2937</inkml:trace>
</inkml:ink>
</file>

<file path=ppt/ink/ink7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12.306"/>
    </inkml:context>
    <inkml:brush xml:id="br0">
      <inkml:brushProperty name="width" value="0.025" units="cm"/>
      <inkml:brushProperty name="height" value="0.025" units="cm"/>
    </inkml:brush>
  </inkml:definitions>
  <inkml:trace contextRef="#ctx0" brushRef="#br0">1 194 7015,'0'0'1948,"10"-1"-1147,263-27 4553,387-12-4382,297 13-890,133 0 2099,-680 24-2129,473 8 564,-790 0-504,-56-3-104,-30-1-29,-10-1-20,-699-13-38,28-1 137,-176 19-46,-369-3 8,1008-7-161,-246-37-1,448 39 110,12 1-46,26-2-155,46 0-102,1299 17-1306,-540 3 875,1195 17 1059,-1769-29-223,-410-7-5590,64-2-272</inkml:trace>
</inkml:ink>
</file>

<file path=ppt/ink/ink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4.576"/>
    </inkml:context>
    <inkml:brush xml:id="br0">
      <inkml:brushProperty name="width" value="0.025" units="cm"/>
      <inkml:brushProperty name="height" value="0.025" units="cm"/>
    </inkml:brush>
  </inkml:definitions>
  <inkml:trace contextRef="#ctx0" brushRef="#br0">234 95 11307,'0'0'6304,"-1"-11"-2989,-3-34-464,4 43-2719,0 1-1,-1-1 1,1 0-1,0 1 1,0-1-1,-1 1 1,1-1-1,-1 0 1,0 1-1,1-1 1,-1 1-1,0 0 1,0-1-1,0 1 1,0 0-1,0-1 1,0 1-1,0 0 1,0 0-1,-1 0 1,1 0-1,0 0 1,-1 0-1,1 0 1,-1 0-1,1 1 1,-1-1-1,1 1 1,-1-1 0,1 1-1,-1-1 1,1 1-1,-1 0 1,0 0-1,1 0 1,-1 0-1,0 0 1,1 0-1,-1 0 1,0 1-1,1-1 1,-1 0-1,1 1 1,-1-1-1,1 1 1,-2 1-1,-6 1-117,0 1-1,1 1 1,-1 0-1,1 0 1,-11 10-1,0 1 85,2 0 1,-19 23-1,32-35-77,0 1 0,0 0 1,1 0-1,-1 0 0,1 0 0,1 0 1,-1 0-1,1 1 0,0 0 1,0-1-1,0 1 0,1 0 0,0 0 1,0 9-1,1-14-20,0 0-1,1 0 1,0 0-1,-1 0 1,1 0-1,-1 1 1,1-1-1,0 0 1,0 0-1,0-1 1,-1 1-1,1 0 1,0 0-1,0 0 1,0 0-1,0-1 1,1 1-1,-1-1 1,0 1-1,0-1 1,0 1-1,0-1 1,1 1-1,-1-1 1,0 0-1,0 0 1,1 0-1,-1 0 1,2 0-1,47 2 85,-38-3-46,192-1-1016,-204 3 978,1-1 1,-1 1 0,0-1-1,0 0 1,0 1-1,0-1 1,0 1-1,0-1 1,0 1-1,0-1 1,0 0-1,0 1 1,-1-1 0,1 1-1,0-1 1,0 0-1,0 1 1,0-1-1,-1 1 1,1-1-1,0 0 1,0 1-1,-1-1 1,1 0 0,0 1-1,-1-1 1,1 0-1,0 0 1,-1 1-1,1-1 1,0 0-1,-1 0 1,1 0-1,0 1 1,-1-1 0,1 0-1,-1 0 1,0 0-1,-17 15 345,-202 84 2200,205-86-2758,21-7-306,33-8-733,-25-1 437,0 0 0,-1-2-1,1 0 1,-1 0 0,14-9-1,59-42-8013,-40 20 2230</inkml:trace>
</inkml:ink>
</file>

<file path=ppt/ink/ink7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2.030"/>
    </inkml:context>
    <inkml:brush xml:id="br0">
      <inkml:brushProperty name="width" value="0.025" units="cm"/>
      <inkml:brushProperty name="height" value="0.025" units="cm"/>
    </inkml:brush>
  </inkml:definitions>
  <inkml:trace contextRef="#ctx0" brushRef="#br0">830 203 10154,'0'0'4174,"-10"-12"-2658,10 12-1508,-6-7 152,-1 0 0,1 0 0,-1 0 0,0 1 0,-1 0 0,1 1 0,-1 0 0,0 0 0,-1 0 0,1 1 0,-1 0 0,0 1 0,0 0 0,-9-2 0,-1 3-24,-1 2 1,1-1-1,0 2 0,0 1 0,0 0 1,0 2-1,1 0 0,-1 1 1,1 0-1,0 2 0,0 0 1,1 1-1,0 1 0,0 1 1,1 0-1,0 1 0,-16 15 0,-1 3-34,1 1 0,1 2 0,2 1-1,1 1 1,2 2 0,-31 54 0,37-54-76,2 0 1,2 2-1,1 0 1,-10 42-1,18-53-30,1-1-1,2 1 1,1 1-1,1-1 1,1 1 0,5 53-1,-2-71 2,0 1 0,0-1-1,1 1 1,0-1 0,0 0 0,1 0-1,1 0 1,0-1 0,0 1 0,1-1-1,0 0 1,1-1 0,0 1 0,11 10-1,-8-11-13,0-1-1,1 1 1,0-2-1,0 1 1,0-2-1,1 0 1,0 0-1,0-1 0,0 0 1,24 3-1,-9-4 281,-1-1-1,0-1 1,1-2 0,-1 0-1,0-2 1,0-1-1,0-1 1,0-1 0,-1-1-1,0-2 1,30-14-1,-5-2 649,-1-4 0,-1-1 0,-2-2-1,-1-2 1,-1-2 0,55-60 0,-70 65-787,-2-2 1,0-1 0,-3-1 0,0-1 0,-3-1-1,-1-1 1,-2 0 0,-1-2 0,12-45 0,-23 63-199,-1-1 1,-1 0 0,-1 1-1,-1-1 1,-1 0 0,-3-41-1,0 54-88,1-1-1,-2 0 0,1 1 1,-1 0-1,-1-1 1,0 1-1,0 0 0,-1 1 1,-1-1-1,1 1 1,-1 0-1,-1 0 0,0 1 1,0 0-1,-1 0 1,-10-8-1,1 4-493,0 2 1,0 0-1,-1 2 1,-1 0-1,1 0 1,-1 2-1,0 0 0,-1 2 1,1 0-1,-40-3 1,11 5-1533,0 1 0,0 3 1,-67 10-1,26 6-3545</inkml:trace>
</inkml:ink>
</file>

<file path=ppt/ink/ink7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10.928"/>
    </inkml:context>
    <inkml:brush xml:id="br0">
      <inkml:brushProperty name="width" value="0.025" units="cm"/>
      <inkml:brushProperty name="height" value="0.025" units="cm"/>
    </inkml:brush>
  </inkml:definitions>
  <inkml:trace contextRef="#ctx0" brushRef="#br0">139 31 5381,'0'0'13794,"7"-6"-13532,22-16-75,-27 21-155,0 1 1,0-1-1,0 1 0,1 0 1,-1 0-1,0-1 0,0 1 1,0 1-1,0-1 0,0 0 1,0 0-1,0 1 0,0-1 1,0 1-1,0 0 0,0 0 1,0-1-1,0 1 0,0 1 1,0-1-1,2 1 0,8 4 63,37 0 132,-30-4 297,-43-1-69,-156 10-7,82-3 813,368-13-1154,-30 0-198,-380-4 1559,95 9-1315,0 2 0,0 3 0,0 1 0,1 2 0,-54 17 0,76-15-42,14-3-326,12-3-1037,5-4 479,0 0-1,1-1 1,-1 0-1,0-1 1,0 0 0,0 0-1,9-4 1,43-20-6669</inkml:trace>
</inkml:ink>
</file>

<file path=ppt/ink/ink7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21.159"/>
    </inkml:context>
    <inkml:brush xml:id="br0">
      <inkml:brushProperty name="width" value="0.025" units="cm"/>
      <inkml:brushProperty name="height" value="0.025" units="cm"/>
    </inkml:brush>
  </inkml:definitions>
  <inkml:trace contextRef="#ctx0" brushRef="#br0">34 1917 8008,'0'0'8584,"-6"3"-8120,5-2-413,-1-1-35,0 1 1,1-1-1,-1 1 0,1 0 1,-1-1-1,1 1 1,-1 0-1,1 0 1,-1 0-1,1 0 1,0 0-1,0 0 1,-1 1-1,1-1 1,0 0-1,0 1 1,-1 2-1,2-3-15,1-1 0,-1 1 0,1 0 0,0-1 0,-1 1 0,1-1 0,0 1 0,0-1 0,-1 0 0,1 1 0,0-1 0,0 0 0,0 1 0,-1-1 1,1 0-1,0 0 0,0 0 0,0 0 0,0 0 0,0 0 0,-1 0 0,1 0 0,0 0 0,1 0 0,24-2 37,-16-1 70,0 0 0,0-1 0,-1 0 1,1-1-1,-1 0 0,0-1 0,9-6 0,17-11 271,66-33 152,448-239-144,146-68-296,-669 349-91,759-336 292,-529 247-173,125-49 300,183-78-374,-6-13 1712,-515 224-759,0 2 0,90-22 1,-136 44-2819,-8-1-6760</inkml:trace>
</inkml:ink>
</file>

<file path=ppt/ink/ink7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26.920"/>
    </inkml:context>
    <inkml:brush xml:id="br0">
      <inkml:brushProperty name="width" value="0.025" units="cm"/>
      <inkml:brushProperty name="height" value="0.025" units="cm"/>
    </inkml:brush>
  </inkml:definitions>
  <inkml:trace contextRef="#ctx0" brushRef="#br0">290 0 8680,'0'0'651,"-10"5"-255,0 0-215,1 0 0,-1 1 0,1 0 0,1 1 0,-1-1 0,1 2 0,0-1 0,1 1 0,0 0 0,0 1 0,-11 17 0,-9 30 1480,2 1 0,2 1 1,-20 85-1,10-33-949,29-97-688,0-1 1,1 1 0,0-1 0,1 1 0,-1 18 0,15-35 50,-2-7 5,0 0 1,0-1-1,-1-1 1,-1 1-1,0-1 1,-1-1 0,8-19-1,0 4-30,213-417 473,-255 523 427,5-26-905,-43 114 77,56-138-118,2-1 0,0 2 0,2-1 0,-3 34 0,8-60-9,0 0 0,0 0 0,0 0 1,0 0-1,0 0 0,0 0 0,0 0 0,0 0 1,0 0-1,0 0 0,0 0 0,1-1 0,-1 1 0,0 0 1,1 0-1,-1 0 0,1 0 0,-1 0 0,1-1 0,-1 1 1,1 0-1,-1 0 0,1-1 0,0 1 0,-1-1 0,1 1 1,0 0-1,1 0 0,0-1 3,0 1 0,0-1 0,-1 0 1,1 0-1,0 0 0,0 0 0,0-1 1,-1 1-1,1 0 0,0-1 0,0 1 0,-1-1 1,1 0-1,1 0 0,8-5 49,-1 1 0,0-2 0,17-12 0,27-29 41,-2-2-1,-3-3 0,-1-1 0,-3-3 0,53-87 1,-85 121 203,-16 25-12,-27 40 94,16-23-356,6-8 8,-93 141 154,91-135-176,1 0-1,0 1 1,1 0-1,1 1 1,1 0 0,1 0-1,-3 20 1,7-38-8,1 0 0,0 1 1,0-1-1,-1 1 1,1-1-1,0 0 0,0 1 1,0-1-1,0 1 1,0-1-1,1 0 1,-1 1-1,0-1 0,1 1 1,-1-1-1,1 0 1,-1 0-1,1 1 0,0-1 1,-1 0-1,1 0 1,0 0-1,0 1 0,0-1 1,0 0-1,0 0 1,0-1-1,0 1 0,0 0 1,0 0-1,1 0 1,-1-1-1,0 1 0,1-1 1,-1 1-1,0-1 1,1 1-1,-1-1 0,0 0 1,1 0-1,-1 1 1,0-1-1,1 0 1,-1 0-1,2-1 0,4 1 10,1-2-1,-1 1 1,0-1-1,0 0 0,0 0 1,0-1-1,11-5 0,11-9 59,-1-2 0,0-1 0,-2 0 0,35-35 0,87-106 55,-137 148-107,37-45 26,-108 118-32,-28 52 118,80-100-112,0 1 1,1 0-1,0 0 0,1 1 1,0 0-1,1 0 0,-5 21 1,10-33-12,0-1 0,-1 0 0,1 1 0,0-1 0,-1 0 1,1 1-1,0-1 0,0 1 0,0-1 0,0 0 0,0 1 0,1-1 1,-1 1-1,0-1 0,1 0 0,-1 1 0,1-1 0,-1 0 0,1 0 0,0 1 1,-1-1-1,1 0 0,0 0 0,0 0 0,0 0 0,0 0 0,0 0 1,0 0-1,2 1 0,0-1 1,0 0 0,0 0 0,0-1 0,0 0 1,0 1-1,0-1 0,0 0 0,0-1 0,0 1 0,0 0 0,-1-1 1,1 0-1,4-1 0,10-4 22,0 0 0,-1-2 0,26-14 0,1-6 14,-2-1 1,0-2-1,-2-2 0,-2-2 1,-1-1-1,53-70 0,-145 174-197,-11 15 199,61-74-43,0 0 0,1 0 0,0 0-1,0 1 1,1 0 0,0 0 0,-2 14 0,6-24-2,0 1 1,-1-1-1,1 1 1,0 0 0,0-1-1,0 1 1,1-1-1,-1 1 1,0 0 0,0-1-1,0 1 1,0-1-1,0 1 1,1-1 0,-1 1-1,0-1 1,1 1-1,-1-1 1,0 1 0,1-1-1,-1 1 1,0-1-1,1 1 1,-1-1 0,1 0-1,-1 1 1,1-1-1,-1 0 1,1 1-1,-1-1 1,1 0 0,-1 0-1,1 1 1,0-1-1,-1 0 1,1 0 0,-1 0-1,1 0 1,-1 0-1,1 0 1,0 0 0,-1 0-1,1 0 1,-1 0-1,2 0 1,30-6-13,-4-5 61,-1-2 0,0 0 0,-1-2 1,-1-1-1,44-37 0,9-4 18,-78 58-64,0-1 0,0 0 0,0 0 0,0 0 0,0 0 0,0 0 0,0 0 0,0 0 0,0 0 0,1 0 0,-1 0 0,0 0 0,0 1 0,0-1 0,0 0 0,0 0 0,0 0 0,0 0 0,0 0 0,0 0 0,0 0 0,0 0 0,0 0 0,0 0 0,0 0-1,0 0 1,1 0 0,-1 0 0,0 0 0,0 0 0,0 0 0,0 0 0,0 0 0,0 0 0,0 0 0,0 0 0,0 0 0,0 0 0,0 0 0,1 0 0,-1 0 0,0 0 0,0 0 0,0 0 0,0 0 0,0 0 0,0 0 0,0 0 0,0 0 0,0 0 0,0 0 0,0 0 0,0 0 0,1 0 0,-1 0 0,0 0 0,-6 10-135,-66 83 196,-32 45 325,90-115-333,1-1-1,0 2 1,2-1 0,-13 39-1,23-60-136,0 0 1,0 0-1,0 0 1,1 0-1,-1 1 1,1-1-1,0 0 0,-1 0 1,1 0-1,0 1 1,0-1-1,1 0 1,-1 0-1,0 1 0,1-1 1,-1 0-1,1 0 1,0 0-1,0 0 0,-1 0 1,2 0-1,-1 0 1,2 3-1,-1-4-75,-1 0 0,1-1 0,0 1 0,0-1 0,0 1 0,0-1 0,0 1 0,0-1 0,0 0 0,0 0 0,0 0 0,0 0 0,0-1 0,0 1 0,0 0 0,0-1 0,-1 1 0,1-1 0,0 0 0,0 0 0,0 1 0,-1-1 0,1 0 0,0-1 0,-1 1 0,1 0 0,1-2 0,26-21-5726</inkml:trace>
</inkml:ink>
</file>

<file path=ppt/ink/ink7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44.434"/>
    </inkml:context>
    <inkml:brush xml:id="br0">
      <inkml:brushProperty name="width" value="0.025" units="cm"/>
      <inkml:brushProperty name="height" value="0.025" units="cm"/>
    </inkml:brush>
  </inkml:definitions>
  <inkml:trace contextRef="#ctx0" brushRef="#br0">99 84 3267,'0'0'22544,"-4"-7"-21514,3 6-988,0-1 0,0 1 0,0-1 0,0 1 0,0 0 0,0 0 0,0-1 0,0 1 0,-1 0 0,1 0 0,0 0 0,-1 0 1,-1 0-1,2 0-25,1 1 1,-1 0 0,0 0 0,1 0-1,-1 0 1,0 0 0,0 0 0,1 0-1,-1 0 1,0 0 0,1 0 0,-1 0-1,0 1 1,1-1 0,-1 0 0,0 0-1,1 1 1,-1-1 0,0 1-1,1-1 1,-1 0 0,0 2 0,-5 4 29,2 0 1,-1 0-1,1 1 1,0 0 0,0 0-1,-3 8 1,3-9 10,1 1 1,-1 0 0,1 0 0,0 1-1,1-1 1,0 0 0,0 1-1,1 0 1,0-1 0,0 1 0,1 0-1,0 8 1,0-15-58,1-1-1,-1 1 1,1 0 0,0-1-1,-1 1 1,1 0 0,0-1-1,-1 1 1,1 0 0,0-1 0,0 1-1,-1-1 1,1 0 0,0 1-1,0-1 1,0 0 0,0 1-1,0-1 1,-1 0 0,1 0-1,0 0 1,0 0 0,0 0-1,0 0 1,0 0 0,0 0-1,0 0 1,0 0 0,0 0-1,1-1 1,28-8 213,-21 4-100,-2 0 0,1 0 0,0-1 0,-1-1 0,0 1 1,-1-1-1,1 0 0,-1 0 0,-1-1 0,1 0 0,-2 0 0,1 0 0,-1-1 0,0 0 1,0 1-1,-1-1 0,-1-1 0,1 1 0,-1 0 0,-1 0 0,0-1 0,0 1 0,-1-15 1,-1 23-99,1 0 0,0 0 0,-1 0 1,1 0-1,-1 0 0,1 0 0,-1 0 0,0 0 1,1 0-1,-1 0 0,0 0 0,0 1 1,0-1-1,0 0 0,1 1 0,-1-1 1,0 0-1,0 1 0,0-1 0,0 1 1,0 0-1,0-1 0,-1 1 0,1 0 1,0-1-1,0 1 0,0 0 0,0 0 1,0 0-1,0 0 0,0 0 0,-1 0 1,1 0-1,0 1 0,0-1 0,0 0 1,0 1-1,0-1 0,0 0 0,-2 2 1,-2-1-18,0 1 1,1 0-1,-1 0 1,0 0-1,1 1 0,-1-1 1,-6 6-1,-17 29-68,21-15 8,7-21 57,0-1 0,0 0 1,0 1-1,0-1 0,1 1 1,-1-1-1,0 1 0,0-1 1,0 1-1,0-1 0,1 0 1,-1 1-1,0-1 0,0 1 1,1-1-1,-1 0 0,0 1 1,1-1-1,-1 0 0,0 1 0,1-1 1,-1 0-1,1 0 0,-1 1 1,1-1-1,-1 0 0,0 0 1,1 0-1,-1 0 0,1 0 1,-1 1-1,1-1 0,-1 0 1,1 0-1,-1 0 0,1 0 1,3 0 19,1 1 1,-1-1-1,0 0 1,0 0-1,0 0 1,0-1 0,0 0-1,0 1 1,0-1-1,0-1 1,0 1 0,0 0-1,0-1 1,0 0-1,-1 0 1,1 0 0,-1 0-1,1-1 1,-1 1-1,0-1 1,0 0-1,0 0 1,-1 0 0,1 0-1,-1-1 1,1 1-1,1-5 1,-4 8-17,0 0 0,0 0 0,0-1 0,-1 1 0,1 0 0,0 0 0,0 0 0,0-1 0,0 1 0,0 0 0,-1 0 0,1 0 0,0 0 0,0-1 0,0 1 0,-1 0 0,1 0 0,0 0 0,0 0 0,-1 0 0,1 0 0,0 0 0,0 0 0,-1 0 0,1 0 0,0 0 0,0 0 0,-1 0 0,1 0 0,0 0 0,0 0 0,-1 0 0,1 0 0,0 0 0,0 0 0,0 0 0,-1 0 0,1 0 0,0 0 0,0 0 0,-1 1 0,1-1 0,0 0 0,0 0 0,0 0 0,0 0 0,-1 1 0,1-1 0,0 0 0,0 0 0,0 1 0,-6 3 0,1 1 0,0-1 0,1 1 0,-1 0 0,1 1 0,0-1 0,1 1 0,-1-1 0,1 1 0,0 1 0,0-1 0,1 0 0,0 0 0,0 1 0,-2 13 0,4-20 0,1 1 0,-1-1 0,0 1 0,0-1 0,1 1 0,-1-1 0,0 1 0,1-1 0,-1 1 0,1-1 0,-1 1 0,1-1 0,-1 1 0,1-1 0,-1 0 0,1 1 0,-1-1 0,1 0 0,-1 0 0,1 1 0,0-1 0,-1 0 0,1 0 0,0 0 0,-1 0 0,1 0 0,-1 0 0,1 0 0,0 0 0,-1 0 0,1 0 0,0 0 0,-1 0 0,1 0 0,0-1 0,26-6 0,-21 3 0,0 0 0,-1 0 0,1-1 0,-1 1 0,-1-1 0,1-1 0,-1 1 0,1-1 0,-2 1 0,1-1 0,0-1 0,-1 1 0,-1 0 0,1-1 0,-1 1 0,0-1 0,2-8 0,-4 15 0,0 0 0,0-1 0,0 1 0,-1 0 0,1-1 0,0 1 0,0 0 0,0 0 0,0-1 0,0 1 0,0 0 0,0 0 0,-1-1 0,1 1 0,0 0 0,0 0 0,0 0 0,0-1 0,-1 1 0,1 0 0,0 0 0,0 0 0,-1 0 0,1-1 0,0 1 0,0 0 0,-1 0 0,1 0 0,0 0 0,0 0 0,-1 0 0,1 0 0,0 0 0,-1 0 0,1 0 0,0 0 0,0 0 0,-1 0 0,1 0 0,0 0 0,-1 0 0,1 0 0,0 0 0,0 0 0,-1 0 0,1 0 0,0 1 0,0-1 0,-1 0 0,1 0 0,0 0 0,-16 9 0,-22 24-2003,31-25 665,0 1 0,1 0 0,0 0 0,0 0 0,-4 11 0</inkml:trace>
</inkml:ink>
</file>

<file path=ppt/ink/ink7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6.587"/>
    </inkml:context>
    <inkml:brush xml:id="br0">
      <inkml:brushProperty name="width" value="0.025" units="cm"/>
      <inkml:brushProperty name="height" value="0.025" units="cm"/>
    </inkml:brush>
  </inkml:definitions>
  <inkml:trace contextRef="#ctx0" brushRef="#br0">4481 791 2883,'-164'-163'6878,"134"138"-6547,0 1-1,-2 1 0,-67-35 0,29 26 21,0 4-1,-2 3 0,-134-29 1,-236-14-359,260 43 2,1-1 102,-433-51 806,492 69-771,-1 5 0,0 6 0,-126 19 0,87 6-123,-302 93 1,-135 119 33,558-221-25,1 2 0,1 2 0,1 1 0,1 2 0,-65 60 0,87-71-37,0 1-1,2 0 0,0 1 0,1 1 1,0 0-1,1 0 0,2 1 0,0 1 1,1 0-1,0 0 0,2 0 1,1 1-1,0 0 0,-2 33 0,6-23 0,2 1 0,1-1-1,1 0 1,2 0-1,1 0 1,2-1-1,0 1 1,3-2-1,0 1 1,2-2 0,1 0-1,1 0 1,22 30-1,-2-9 19,2-3 1,2 0-1,2-3 0,2-1 0,1-3 0,55 38 0,-25-28-16,1-5-1,3-2 0,1-4 1,2-3-1,1-4 1,1-4-1,123 24 0,0-15 107,414 19-1,-118-48 70,0-22 0,-1-22 1,610-125-1,-472 17-106,-494 103 33,-2-7 0,178-86 0,-283 116-15,-1-1 1,-1-1 0,0-3-1,63-54 1,-87 67-2,-1-1 1,0 0-1,0-1 0,-1 0 1,-1-1-1,-1 0 0,0-1 0,0 1 1,-1-1-1,-1-1 0,-1 1 1,0-1-1,-1 0 0,-1 0 0,2-30 1,-5 23 51,-1 1 0,-1-1 0,0 1 1,-2 0-1,-1 0 0,-1 0 1,-1 0-1,-1 1 0,0 0 0,-22-36 1,2 11 152,-2 2 1,-2 1-1,-58-60 1,20 33-39,-4 4 0,-2 3 0,-3 3 0,-2 4 1,-3 3-1,-2 4 0,-2 4 0,-170-61 0,110 58-168,-1 7-1,-2 6 0,-2 7 1,-301-16-1,297 42-583,0 7 1,1 7-1,0 7 0,1 7 0,1 6 0,2 7 1,2 6-1,-172 78 0,1 20-3892,30-17-3010</inkml:trace>
</inkml:ink>
</file>

<file path=ppt/ink/ink7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3.122"/>
    </inkml:context>
    <inkml:brush xml:id="br0">
      <inkml:brushProperty name="width" value="0.025" units="cm"/>
      <inkml:brushProperty name="height" value="0.025" units="cm"/>
    </inkml:brush>
  </inkml:definitions>
  <inkml:trace contextRef="#ctx0" brushRef="#br0">1 135 7015,'0'0'4991,"8"-8"-3998,1 0-643,0 0-1,0 1 1,1 0 0,0 1-1,0 0 1,1 1 0,-1 0-1,1 0 1,0 1 0,1 0-1,-1 1 1,0 1 0,23-3-1,20 7-108,-1 2 0,1 2 1,-1 3-1,52 15 0,53 9-166,578 39 1072,-297-39 717,942 53-796,854-130-913,-1138-11-52,1 71-9,586 53-350,-1339-69-401,-424-4 116,-115-20-1,35 2 574,-689-41 65,-4 33-240,267 10-1130,409 14 815,-2128-77-1469,1 38 2828,1477 37-1168,1578 6 214,1399 17 1537,675 24-1110,-2513-39 83,1398 6 593,-4 42-1004,-1430-26-735,-248-15-42,-40-2-514,-51-1 584,-477-1 857,-287 6-216,-1202 70-5245,1160-34-509,502-24-301</inkml:trace>
</inkml:ink>
</file>

<file path=ppt/ink/ink7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14.859"/>
    </inkml:context>
    <inkml:brush xml:id="br0">
      <inkml:brushProperty name="width" value="0.025" units="cm"/>
      <inkml:brushProperty name="height" value="0.025" units="cm"/>
    </inkml:brush>
  </inkml:definitions>
  <inkml:trace contextRef="#ctx0" brushRef="#br0">0 144 13773,'0'0'4837,"15"6"-4464,-6-2-275,-1-1 0,1 0-1,0 0 1,0-1-1,0 0 1,0-1 0,0 1-1,1-2 1,-1 0-1,0 0 1,1 0 0,-1-1-1,10-3 1,-17 4-83,334-74 1919,-245 59-1665,159-6 1,76 29-138,97-4 654,-314-18 196,-136 17-647,-1 0 1,1 2-1,-48 14 1,14-3-327,-370 68-110,238-52-270,-325 100-1,428-98 381,49-16 77,-1-3 0,-50 11 0,119-32-454,0-2 0,33-16 0,20-5 372,379-90 23,121-40-1185,-571 156 1096,6-2-45,-1 0-1,1-2 1,23-13 0,-38 20 114,1 0 0,0 0 1,-1-1-1,1 1 1,-1 0-1,1 0 0,0-1 1,-1 1-1,1 0 1,-1-1-1,1 1 1,-1-1-1,1 1 0,-1-1 1,0 1-1,1-1 1,-1 1-1,1-1 0,-1 1 1,0-1-1,0 1 1,1-1-1,-1 0 1,0 1-1,0-1 0,0 1 1,1-1-1,-1 0 1,0 1-1,0-1 0,0 0 1,0 1-1,0-1 1,0 0-1,0 1 1,-1-1-1,1 1 0,0-1 1,0 0-1,0 1 1,-1-1-1,1 1 0,0-1 1,-1 1-1,1-1 1,0 0-1,-1 1 1,1-1-1,-1 1 0,1 0 1,-1-1-1,1 1 1,-1-1-1,1 1 0,-1 0 1,1-1-1,-2 1 1,-36-13 939,-9 7-744,1 1 1,-1 3-1,0 1 1,-53 7-1,7 5 36,-97 25 0,-359 104 588,531-135-1005,1-1 0,-2-1 0,1 0 0,0-1 0,-32-2 0,48 0 56,1 0 0,0 0 0,-1-1 0,1 1-1,0 0 1,-1-1 0,1 1 0,0-1 0,-1 1 0,1-1-1,0 1 1,0-1 0,0 0 0,0 0 0,-1 0-1,1 0 1,0 0 0,0 0 0,1 0 0,-1 0-1,0 0 1,-1-2 0,-3-29-4809,5 26 3752,1-52-12567</inkml:trace>
</inkml:ink>
</file>

<file path=ppt/ink/ink7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7.544"/>
    </inkml:context>
    <inkml:brush xml:id="br0">
      <inkml:brushProperty name="width" value="0.025" units="cm"/>
      <inkml:brushProperty name="height" value="0.025" units="cm"/>
    </inkml:brush>
  </inkml:definitions>
  <inkml:trace contextRef="#ctx0" brushRef="#br0">307 88 16912,'0'0'1185,"-10"-9"283,5 4-1236,-1-1 0,0 1 0,0 1 0,0-1 1,0 1-1,-1 0 0,-12-5 0,15 8-188,0 0-1,0 0 1,0 0 0,0 0 0,-1 0 0,1 1 0,0 0-1,0 0 1,-1 0 0,1 1 0,0-1 0,0 1 0,-1 0-1,1 0 1,0 1 0,0-1 0,0 1 0,1 0 0,-8 4-1,1 1 8,-1 1-1,2 1 0,-1-1 1,1 2-1,0-1 0,1 1 1,0 0-1,1 1 1,0 0-1,1 0 0,0 1 1,0 0-1,-7 23 0,6-10 142,1 0 1,1 1-1,1-1 0,1 1 0,1 52 0,2-73-175,0 1-1,0-1 1,1 0 0,0 1-1,0-1 1,0 1-1,1-1 1,0 0 0,0 0-1,0 0 1,0 0 0,1 0-1,0 0 1,0-1-1,0 1 1,8 7 0,-7-9 24,1 0 0,-1-1 0,1 1 0,-1-1 0,1 0 0,0 0 0,0 0 0,0-1 0,0 1 0,0-1 0,0 0 0,0-1 0,1 1 0,-1-1 0,0 0 0,0-1 0,0 1 0,6-2 1,1-1 161,-1 0 0,1-1 0,-1 0 0,0 0 0,-1-1 0,1-1 0,-1 0 0,0 0 0,0-1 0,-1 0 0,0-1 0,0 0 1,-1 0-1,0-1 0,12-17 0,-9 11-64,-2 0 1,1 0-1,-2 0 1,0-1-1,-1 0 1,-1-1-1,0 0 1,-2 0-1,6-34 1,-8 35-64,-1 0 0,-1 0 0,-1-1 0,0 1 0,-1 1-1,-8-32 1,9 42-103,0 1-1,0 0 1,-1 0-1,0-1 1,0 1-1,0 1 1,0-1-1,-1 0 1,1 0-1,-1 1 1,0 0-1,0-1 1,0 1-1,-1 0 1,1 0-1,-1 1 1,0-1-1,1 1 1,-1 0-1,0 0 1,0 0-1,-1 0 1,1 1-1,0 0 1,0 0-1,-1 0 1,1 0-1,-1 1 1,-5-1-1,8 1-126,0 1 0,0-1 0,-1 0 0,1 1 0,0-1 0,0 1-1,0 0 1,0-1 0,0 1 0,0 0 0,0 0 0,0 1 0,0-1 0,0 0-1,0 1 1,1-1 0,-1 1 0,1-1 0,-1 1 0,1 0 0,-1 0 0,1-1-1,0 1 1,0 0 0,0 0 0,0 0 0,-1 4 0,-1 4-1450,1-1 0,0 1 0,0 0 0,1 0 1,0 10-1,0 10-4866</inkml:trace>
</inkml:ink>
</file>

<file path=ppt/ink/ink7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7.999"/>
    </inkml:context>
    <inkml:brush xml:id="br0">
      <inkml:brushProperty name="width" value="0.025" units="cm"/>
      <inkml:brushProperty name="height" value="0.025" units="cm"/>
    </inkml:brush>
  </inkml:definitions>
  <inkml:trace contextRef="#ctx0" brushRef="#br0">17 0 17200,'0'0'6177,"-3"11"-5254,0 0-629,1-2 15,-1 2-1,1-1 1,0 0-1,0 18 1,2-26-286,0 1 0,0-1 0,1 0 1,-1 1-1,0-1 0,1 1 0,-1-1 0,1 0 1,0 1-1,0-1 0,0 0 0,0 0 0,0 1 1,1-1-1,-1 0 0,0 0 0,1-1 0,0 1 0,-1 0 1,1 0-1,0-1 0,0 1 0,0-1 0,0 0 1,0 1-1,0-1 0,1 0 0,1 1 0,9 1 21,-1-1 0,0 0 0,1 0 0,-1-1 0,1-1 0,-1 0 0,1-1 0,-1 0 0,0-1 0,1-1 0,-1 1 0,0-2 0,0 0 0,0 0 0,-1-1 0,0-1 0,0 0 0,0 0 0,-1-1 0,1 0 0,-2-1 0,1 0 0,-1-1 0,11-13 0,-17 23-308,-1 8 153,0 26 195,0 3 218,-1-36-282,0-1 0,1 1 1,-1-1-1,0 0 0,0 1 1,1-1-1,-1 0 0,1 0 1,-1 0-1,1 0 0,-1 0 0,1 0 1,0 0-1,0-1 0,-1 1 1,1-1-1,0 1 0,0-1 1,0 0-1,-1 1 0,1-1 1,0 0-1,0 0 0,0 0 0,0-1 1,1 1-1,52-10 601,-42 5-558,-1-1-1,0-1 1,16-10 0,-17 10-42,1-1 0,0 2 1,17-8-1,-28 14-43,0 0 0,0 0-1,0 0 1,-1-1 0,1 1 0,0 0-1,0 0 1,0 0 0,-1 1 0,1-1 0,0 0-1,0 0 1,-1 0 0,1 1 0,0-1-1,0 0 1,-1 1 0,1-1 0,0 0-1,-1 1 1,1-1 0,0 1 0,-1-1-1,1 1 1,-1 0 0,2 0 0,14 24 18,5 4 37,-17-27-262,1 0 0,0 0 0,-1 0 0,1-1 0,0 0 0,0 0 0,0 0 0,-1 0 0,1-1 1,0 0-1,0 0 0,0 0 0,0-1 0,6 0 0,-3-1-827,0 0 0,1 0-1,-2-1 1,1 1 0,0-2 0,-1 1 0,12-8 0,8-10-4897</inkml:trace>
</inkml:ink>
</file>

<file path=ppt/ink/ink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5.609"/>
    </inkml:context>
    <inkml:brush xml:id="br0">
      <inkml:brushProperty name="width" value="0.025" units="cm"/>
      <inkml:brushProperty name="height" value="0.025" units="cm"/>
    </inkml:brush>
  </inkml:definitions>
  <inkml:trace contextRef="#ctx0" brushRef="#br0">138 0 12812,'0'0'10373,"-11"7"-9279,-4 3-542,1 0 0,0 1 0,-20 21 0,29-28-404,0 1 0,1 0 0,0 1 0,0-1-1,0 1 1,1 0 0,-1 0 0,1 0 0,1 0-1,-1 0 1,1 1 0,0-1 0,0 1 0,0 12-1,2-18-135,1 1 0,-1-1-1,1 0 1,0 0 0,-1 0-1,1 0 1,0 0-1,0 0 1,0 0 0,0 0-1,0 0 1,0-1 0,0 1-1,0 0 1,0-1-1,0 1 1,1 0 0,-1-1-1,0 0 1,0 1-1,1-1 1,-1 0 0,0 1-1,0-1 1,1 0 0,-1 0-1,0 0 1,1 0-1,-1 0 1,0-1 0,2 1-1,49-5 269,-38 2-292,-1-1 0,0-1 1,0 0-1,-1-1 0,1 0 1,-1-1-1,-1 0 0,1-1 1,-1-1-1,-1 1 0,1-2 1,-1 1-1,-1-2 0,0 1 1,10-16-1,-33 47 190,-13 24-4,26-42-135,-1-1-1,1 1 1,0-1 0,0 1 0,0 0 0,1-1 0,-1 1-1,1 0 1,-1 0 0,1-1 0,0 1 0,0 0-1,0 0 1,1 5 0,0-7-18,0-1 0,0 1 0,0 0 0,0-1 0,0 1 0,0 0 0,0-1 0,0 1 0,0-1 0,0 0 0,0 1 0,1-1 0,-1 0 0,0 0 0,0 0 0,0 1 0,0-1 0,1 0 0,-1-1 0,2 1 0,28-2 377,-28 1-340,18-3-32,1-1 1,-1-1-1,-1-2 0,1 0 0,37-21 1,-3 3-633,-55 26 590,0 0 1,0 0 0,0 0 0,1 0 0,-1-1-1,0 1 1,0 0 0,0 0 0,0 0-1,1 0 1,-1 0 0,0 0 0,0 0 0,0 0-1,1 0 1,-1 0 0,0 0 0,0 1 0,0-1-1,0 0 1,1 0 0,-1 0 0,0 0 0,0 0-1,0 0 1,0 0 0,0 0 0,1 0-1,-1 1 1,0-1 0,0 0 0,0 0 0,0 0-1,0 0 1,0 0 0,0 0 0,0 1 0,1-1-1,-1 0 1,0 0 0,0 0 0,0 0 0,0 1-1,0-1 1,0 0 0,0 0 0,0 0-1,0 1 1,0 14-134,0-14 148,0 0-1,-1 1 1,1-1-1,0 0 0,0 0 1,0 0-1,0 0 1,0 1-1,0-1 1,0 0-1,0 0 1,1 0-1,-1 0 0,0 1 1,1-1-1,-1 0 1,1 0-1,-1 0 1,1 0-1,-1 0 0,1 0 1,0 0-1,-1 0 1,1 0-1,0 0 1,0-1-1,0 1 1,1 1-1,5-2-35,0 0 0,0 0-1,0-1 1,0 0 0,0 0 0,0 0-1,0-1 1,0 0 0,0-1 0,8-4 0,62-40-2334,-15 7 1382,-60 46 986,-1 0 0,0 0 0,0 0 0,0 0 0,-1 0 0,-1 10-1,2-10 31,1 12 130,0-1 0,2 0 0,0 1 0,1-1 0,11 22 0,-10-23-196,0 0 0,-1 1 0,0 0-1,-1-1 1,1 23 0,-4-34 35,-2 1-1,1 0 1,-1-1 0,1 1 0,-1 0 0,-1-1 0,1 1 0,-1-1-1,0 1 1,-1-1 0,1 0 0,-1 0 0,0 0 0,0 0 0,-1-1-1,1 1 1,-1-1 0,0 0 0,0 0 0,-5 4 0,0 0 198,0-1 1,-1 0-1,1 0 0,-1-1 1,-1 0-1,1-1 1,-1 0-1,0-1 0,0 0 1,0-1-1,-15 3 1,25-6-161,0 0 0,0 0 0,0 0 0,0 0 0,0 0 1,0 0-1,0-1 0,0 1 0,0 0 0,0 0 0,1-1 1,-1 1-1,0-1 0,0 1 0,0-1 0,0 1 0,0-1 1,1 1-1,-1-1 0,0 0 0,1 0 0,-1 1 0,0-1 0,1 0 1,-1-1-1,-7-30 214,12-35-525,1 47 52,0 0 0,1 0-1,1 1 1,1 0 0,1 0 0,0 1-1,24-34 1,-10 21 369,2 1-1,0 0 1,40-33-1,-48 53 99,-10 15-235,-8 30-36,-1-12 455,2-21-405,0-1-1,0 0 1,1 0 0,-1 0-1,0 0 1,1 1 0,-1-1-1,1 0 1,-1 0-1,1 0 1,0 0 0,-1 0-1,1 0 1,0 0 0,0-1-1,0 1 1,0 0 0,0 0-1,0-1 1,0 1-1,0 0 1,0-1 0,0 1-1,0-1 1,0 1 0,0-1-1,0 0 1,0 1-1,1-1 1,-1 0 0,0 0-1,2 0 1,50 0 335,-39 0-256,11-3-64,-1 0-1,0-1 0,46-15 1,-42 10 40,58-9 0,-85 18-67,-1 0 1,0 0-1,1 0 1,-1 0-1,0 0 1,1 0-1,-1 0 1,0 0-1,1 0 0,-1 0 1,0 1-1,1-1 1,-1 0-1,0 0 1,1 0-1,-1 0 1,0 0-1,0 1 1,1-1-1,-1 0 1,0 0-1,0 1 0,1-1 1,-1 0-1,0 0 1,0 1-1,0-1 1,1 0-1,-1 1 1,0-1-1,0 0 1,0 0-1,0 1 0,0-1 1,0 0-1,0 1 1,1-1-1,-1 0 1,0 1-1,0-1 1,0 0-1,0 1 1,-1-1-1,1 0 1,0 1-1,0-1 0,-6 26 795,1-3-103,5-22-693,0-1 0,0 0 0,0 1 0,-1-1 0,1 0 0,0 1 0,0-1 0,0 0-1,0 1 1,0-1 0,0 1 0,0-1 0,1 0 0,-1 1 0,0-1 0,0 0 0,0 1 0,0-1 0,0 0 0,0 1-1,1-1 1,-1 0 0,0 1 0,0-1 0,1 0 0,-1 0 0,0 1 0,0-1 0,1 0 0,-1 0 0,0 0 0,1 1-1,-1-1 1,0 0 0,0 0 0,1 0 0,-1 0 0,1 1 0,12-1-527,-1 0 1,1-1-1,0 0 0,-1-1 0,1-1 1,-1 0-1,0 0 0,0-1 1,0-1-1,0 0 0,13-8 0,2-6-7542</inkml:trace>
</inkml:ink>
</file>

<file path=ppt/ink/ink7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8.690"/>
    </inkml:context>
    <inkml:brush xml:id="br0">
      <inkml:brushProperty name="width" value="0.025" units="cm"/>
      <inkml:brushProperty name="height" value="0.025" units="cm"/>
    </inkml:brush>
  </inkml:definitions>
  <inkml:trace contextRef="#ctx0" brushRef="#br0">146 0 14830,'0'0'6641,"-10"1"-5782,4 0-776,0-1 0,0 1 0,0 1 1,1-1-1,-1 1 0,0 0 0,1 0 0,0 0 0,-1 1 0,1 0 0,0 0 0,0 0 0,1 1 0,-1 0 0,1 0 0,0 0 0,0 0 0,0 1 0,-6 9 0,6-10-1,1 0 0,0 1 1,0-1-1,1 1 0,-1 0 1,1 0-1,0 0 0,1 0 0,-1 0 1,1 0-1,-1 9 0,2-14-68,1 1-1,-1 0 0,1-1 0,-1 1 1,1-1-1,-1 1 0,1-1 1,0 1-1,-1-1 0,1 1 0,0-1 1,-1 1-1,1-1 0,0 0 1,-1 0-1,1 1 0,0-1 0,0 0 1,0 0-1,-1 0 0,1 0 0,0 0 1,0 0-1,-1 0 0,1 0 1,0 0-1,0 0 0,0 0 0,-1-1 1,1 1-1,0 0 0,1-1 1,30-8 428,-17-1-468,-1 0-1,0-1 0,-1 0 1,0-1-1,15-17 0,0 0-416,-28 28 432,0 1 1,0 0 0,0 0-1,0 0 1,0 0-1,0 0 1,0 0-1,0-1 1,1 1-1,-1 0 1,0 0 0,0 0-1,0 0 1,0 0-1,0 0 1,0 0-1,0 0 1,1 0 0,-1 0-1,0 0 1,0 0-1,0 0 1,0 0-1,0 0 1,1 0-1,-1 0 1,0 0 0,0 0-1,0 0 1,0 0-1,0 0 1,1 0-1,-1 0 1,0 0-1,0 0 1,0 0 0,0 0-1,0 0 1,0 0-1,1 0 1,-1 0-1,0 0 1,0 0-1,0 0 1,0 1 0,0-1-1,0 0 1,0 0-1,0 0 1,0 0-1,1 0 1,-1 0 0,0 0-1,0 1 1,0-1-1,0 0 1,0 0-1,0 0 1,0 0-1,0 1 1,1 15-103,-5 31 693,2-32-277,2-13-266,-1-1 0,1 0 0,0 1 0,0-1-1,0 1 1,0-1 0,0 0 0,0 1 0,0-1 0,0 1-1,1-1 1,-1 0 0,0 1 0,1-1 0,-1 0 0,1 1-1,0-1 1,-1 0 0,1 0 0,0 0 0,0 1-1,0-1 1,-1 0 0,1 0 0,0 0 0,1 0 0,-1-1-1,2 3 1,2-2 74,-1 0 0,1-1-1,-1 1 1,1-1 0,0 0 0,-1 0-1,10-2 1,-3 0-162,0-1 0,0 0 1,0-1-1,-1 0 0,1 0 0,-1-2 0,0 1 0,-1-1 0,1 0 1,16-16-1,20-11-7371,-26 22-2865,-10 3 6753</inkml:trace>
</inkml:ink>
</file>

<file path=ppt/ink/ink7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9.204"/>
    </inkml:context>
    <inkml:brush xml:id="br0">
      <inkml:brushProperty name="width" value="0.025" units="cm"/>
      <inkml:brushProperty name="height" value="0.025" units="cm"/>
    </inkml:brush>
  </inkml:definitions>
  <inkml:trace contextRef="#ctx0" brushRef="#br0">39 0 9705,'0'0'14158,"-3"15"-13689,-25 127 1265,25-121-1610,1 0 1,0 0 0,2 1 0,0-1 0,6 37 0,-5-57-123,-1 0 1,0 1-1,0-1 1,1 1-1,-1-1 1,1 0-1,-1 1 1,1-1-1,0 0 1,-1 1-1,1-1 1,0 0-1,0 0 1,0 0-1,0 0 1,0 0-1,0 0 1,0 0-1,0 0 1,2 1-1,-2-2 15,0 0-1,0 0 1,0 0 0,0 0-1,0 0 1,0 0-1,0 0 1,0 0 0,0 0-1,0 0 1,0-1-1,0 1 1,0 0-1,0-1 1,0 1 0,0-1-1,0 1 1,0-1-1,0 0 1,1 0 0,2-3 45,0 0 1,0-1 0,0 1-1,0-1 1,0 1 0,-1-1-1,4-8 1,0-2-115,-2 1-1,0-1 1,0 0 0,-2 0 0,0-1 0,0 1 0,-2 0-1,1-18 1,-4 31-90,-1 8 101,-3 12 64,6-15-6,-1 0 0,1 0 0,0 0 0,0 0 0,0 0-1,1 0 1,-1 0 0,1 0 0,0-1 0,0 1 0,0 0 0,0 0 0,0 0 0,0-1 0,1 1 0,-1-1 0,4 5-1,-2-5 18,0 1 0,0-1 0,1 0 0,-1 0 0,1 0 0,-1 0 0,1-1 0,-1 0 0,1 1 0,0-1 0,-1-1 0,1 1-1,7 0 1,0 0 44,1 0-1,-1-1 0,1 0 0,-1-1 1,1-1-1,-1 1 0,0-2 0,16-4 1,-21 5-44,-1-1 1,1 1 0,-1-1-1,1 0 1,-1 0-1,0 0 1,0-1 0,-1 1-1,1-1 1,-1-1 0,0 1-1,0-1 1,0 1-1,0-1 1,-1 0 0,0 0-1,5-11 1,-16 30 636,5-10-686,0 1 0,0 0 0,0 0 0,1 1 0,0-1 0,-2 9 0,3-11-20,0 0-1,1 0 1,0 0 0,0 0 0,0-1 0,0 1 0,0 0-1,1 0 1,-1 0 0,1 0 0,0 0 0,0 0 0,0-1-1,0 1 1,0 0 0,1-1 0,-1 1 0,3 2 0,-3-4-106,1 0 1,-1 0-1,1 0 0,-1 0 1,1 0-1,-1 0 1,1-1-1,0 1 1,-1-1-1,1 1 1,0-1-1,0 0 0,-1 1 1,1-1-1,0 0 1,0 0-1,-1 0 1,1 0-1,0-1 1,0 1-1,-1 0 1,1-1-1,0 1 0,-1-1 1,1 0-1,0 1 1,-1-1-1,1 0 1,-1 0-1,1 0 1,-1 0-1,2-2 0,2-1-611,0 0 0,0-1-1,-1 1 1,1-1-1,-1 0 1,0 0-1,-1-1 1,1 1 0,3-9-1,22-56-7786,-13 23 2272</inkml:trace>
</inkml:ink>
</file>

<file path=ppt/ink/ink7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9.785"/>
    </inkml:context>
    <inkml:brush xml:id="br0">
      <inkml:brushProperty name="width" value="0.025" units="cm"/>
      <inkml:brushProperty name="height" value="0.025" units="cm"/>
    </inkml:brush>
  </inkml:definitions>
  <inkml:trace contextRef="#ctx0" brushRef="#br0">30 65 4292,'1'-10'5680,"0"-2"-3902,0-9 336,0-1 2888,-4 35-978,-5 11-2994,-1 5-783,3-1 88,3 0 0,0 1 0,2 0 0,0-1 0,3 1 0,0 0 0,10 43 0,-11-69-318,0 1 1,0-1 0,0 0 0,1 0-1,-1 0 1,1 0 0,0 0 0,0 0-1,0 0 1,5 5 0,-7-8-9,1 0 0,-1 0-1,0 1 1,0-1 0,1 0 0,-1 0 0,0 0-1,1 0 1,-1 1 0,1-1 0,-1 0-1,0 0 1,1 0 0,-1 0 0,0 0 0,1 0-1,-1 0 1,1 0 0,-1 0 0,0 0 0,1 0-1,-1 0 1,0 0 0,1 0 0,-1 0 0,0-1-1,1 1 1,-1 0 0,0 0 0,1 0 0,-1 0-1,0-1 1,1 1 0,7-25 185,-6-91-2169,-1 115 1941,-1 1-1,1-1 1,-1 0-1,1 1 1,0-1-1,-1 0 1,1 1-1,0-1 1,0 1-1,-1-1 1,1 1-1,0 0 1,0-1-1,0 1 1,0 0-1,0-1 1,-1 1-1,1 0 1,0 0-1,0 0 1,0 0-1,0 0 0,0 0 1,0 0-1,0 0 1,0 0-1,-1 1 1,1-1-1,0 0 1,0 0-1,2 1 1,39 9-554,-35-8 433,8 1-578,0 0-1,1-1 1,-1-1-1,17 0 1,-28-2 648,1 1 0,-1 0 0,0-1 0,1 0 0,-1 0 0,0 0 0,0-1 0,7-3 0,-9 4 255,-1 1 0,0-1 1,1 0-1,-1 0 0,0-1 0,0 1 1,0 0-1,0 0 0,0 0 0,0-1 0,0 1 1,0-1-1,0 1 0,0 0 0,-1-1 0,1 0 1,-1 1-1,1-1 0,-1 1 0,0-1 0,0 0 1,1 1-1,-1-3 0,-1 4-89,1-1 1,-1 1-1,1-1 0,-1 1 1,1 0-1,-1-1 0,1 1 0,-1 0 1,1-1-1,-1 1 0,1 0 0,-1 0 1,1 0-1,-1-1 0,0 1 1,1 0-1,-1 0 0,1 0 0,-1 0 1,0 0-1,1 0 0,-1 0 1,1 0-1,-1 1 0,0-1 0,1 0 1,-1 0-1,1 0 0,-1 1 1,1-1-1,-1 0 0,1 0 0,-1 1 1,1-1-1,-1 0 0,1 1 0,-1-1 1,1 1-1,-1 0 0,-24 14 512,19-9-333,0 1 1,0 1 0,1-1-1,0 1 1,-5 11 0,8-17-215,1 1 0,-1 0-1,1 0 1,0 0 0,0 0 0,0 0 0,0 0 0,1 0 0,-1 0 0,1 0 0,0 0 0,0 0 0,0 0 0,0 0 0,1 0-1,-1 0 1,1 1 0,0-1 0,2 4 0,-2-5-31,0 0 1,1-1-1,0 1 0,-1-1 0,1 0 1,0 1-1,0-1 0,0 0 1,0 0-1,0 0 0,0 0 0,0-1 1,0 1-1,0 0 0,1-1 0,-1 0 1,0 1-1,0-1 0,0 0 0,1 0 1,-1 0-1,0-1 0,0 1 1,0 0-1,0-1 0,1 1 0,2-2 1,2 0-30,1-1 0,-1 0 0,0 0 0,1 0 1,-2-1-1,12-6 0,16-23-461,9-7-1650,-40 80 572,-3-38 1459,0-1-1,-1 1 1,1-1 0,0 1-1,1-1 1,-1 1 0,0-1-1,0 1 1,1-1 0,-1 0 0,1 1-1,-1-1 1,1 1 0,-1-1-1,1 0 1,0 1 0,0-1-1,0 0 1,0 0 0,0 0 0,0 0-1,0 0 1,0 0 0,0 0-1,0 0 1,1 0 0,-1 0-1,0 0 1,1-1 0,-1 1 0,0-1-1,1 1 1,-1-1 0,1 1-1,-1-1 1,3 0 0,-1 0-315,0 0 0,0 0 0,0-1 0,0 1 0,0-1 0,-1 0 0,1 0 0,0 0 0,-1 0 1,1 0-1,0-1 0,-1 1 0,1-1 0,-1 0 0,0 0 0,0 1 0,0-1 0,3-4 0,14-20-5137</inkml:trace>
</inkml:ink>
</file>

<file path=ppt/ink/ink7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0.319"/>
    </inkml:context>
    <inkml:brush xml:id="br0">
      <inkml:brushProperty name="width" value="0.025" units="cm"/>
      <inkml:brushProperty name="height" value="0.025" units="cm"/>
    </inkml:brush>
  </inkml:definitions>
  <inkml:trace contextRef="#ctx0" brushRef="#br0">36 66 4548,'1'-9'4757,"0"-4"-3146,1-8 422,-1-1 2768,-3 26-1192,-5 8-2405,-3 4-1196,4 10 323,0-1 1,2 1-1,1 0 0,1 0 1,1 0-1,1 0 1,2 0-1,0 0 1,2 0-1,1-1 0,15 51 1,-8-55-89,-12-21-228,1 0-1,-1 0 1,0 0 0,0 0 0,1 0-1,-1 0 1,0-1 0,0 1 0,1 0-1,-1 0 1,0 0 0,0 0 0,1 0 0,-1-1-1,0 1 1,0 0 0,0 0 0,1 0-1,-1-1 1,0 1 0,0 0 0,0 0-1,0 0 1,1-1 0,-1 1 0,0 0 0,0 0-1,0-1 1,0 1 0,0 0 0,0-1-1,0 1 1,0 0 0,0 0 0,0-1-1,0 1 1,0 0 0,0 0 0,0-1 0,0 1-1,0-5-34,1 0-1,-1 1 0,-1-1 0,1 0 1,0 1-1,-1-1 0,0 1 0,-2-7 1,-1 1-28,1 4-511,0-1 0,1 0 0,-1 0 0,2 0 0,-3-9 0,4 14 443,0 1 0,0-1 0,0 1 0,0 0-1,0-1 1,1 1 0,-1-1 0,0 1 0,1-1 0,-1 1 0,1 0 0,-1-1 0,1 1-1,0 0 1,-1-1 0,1 1 0,0 0 0,0 0 0,0 0 0,0 0 0,0 0 0,0 0-1,0 0 1,1 0 0,-1 0 0,0 1 0,0-1 0,1 0 0,-1 1 0,0-1-1,1 1 1,1-1 0,28-7-260,0 1-1,57-4 1,32-6 1713,-108 12 1784,-16 3 1353,-12 3-1180,6 2-4552,7-2 1256,0 0 1,1 0 0,-1 1-1,1-1 1,0 1-1,-1 0 1,1 0 0,0 0-1,0 0 1,0 0-1,0 0 1,0 1 0,1-1-1,-1 1 1,1-1-1,0 1 1,-1-1-1,1 1 1,-1 5 0,2-6-36,-1-1 0,1 1 0,0 0 0,0 0 0,0 0 0,0 0 0,0 0 0,0 0 0,1-1 0,-1 1 0,1 0 0,-1 0 0,1 0 0,0-1 0,0 1 0,0 0 0,0-1 0,0 1 0,0 0 0,0-1 0,0 0 0,0 1 0,1-1 0,-1 0 0,1 1 0,-1-1 0,1 0 0,-1 0 0,1 0 0,3 1 0,48 13-2302,-45-14 2156,0 1 0,1 0 0,-1 0 1,0 1-1,-1 0 0,11 6 0,-17-8 232,-1-1 1,1 0-1,-1 1 0,0-1 1,0 1-1,1-1 0,-1 1 1,0-1-1,0 0 1,1 1-1,-1-1 0,0 1 1,0-1-1,0 1 0,0-1 1,0 1-1,0-1 0,0 1 1,0-1-1,0 1 0,0 0 1,0-1-1,0 1 1,0-1-1,0 1 0,0-1 1,-1 0-1,1 1 0,0-1 1,0 1-1,-1-1 0,1 1 1,0-1-1,-1 1 0,1-1 1,0 0-1,-1 1 1,1-1-1,0 0 0,-1 1 1,1-1-1,-1 0 0,1 0 1,-1 1-1,1-1 0,-1 0 1,1 0-1,-1 0 0,1 0 1,-1 1-1,1-1 1,-1 0-1,-31 15 1326,29-14-1368,-7 3-202,-45 16 515,19-14-6130,21-6-4392</inkml:trace>
</inkml:ink>
</file>

<file path=ppt/ink/ink7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1.249"/>
    </inkml:context>
    <inkml:brush xml:id="br0">
      <inkml:brushProperty name="width" value="0.025" units="cm"/>
      <inkml:brushProperty name="height" value="0.025" units="cm"/>
    </inkml:brush>
  </inkml:definitions>
  <inkml:trace contextRef="#ctx0" brushRef="#br0">6 1 11435,'0'0'9689,"1"8"-9406,3 52 736,-8 119 0,-2-35 2020,6-144-3019,0 0-1,0 1 1,0-1 0,-1 0 0,1 1 0,0-1-1,0 0 1,0 0 0,0 1 0,0-1 0,0 0-1,0 1 1,0-1 0,0 0 0,0 1 0,0-1-1,0 0 1,0 1 0,0-1 0,0 0 0,0 0-1,1 1 1,-1-1 0,0 0 0,0 1 0,0-1-1,0 0 1,1 0 0,-1 1 0,0-1 0,0 0-1,0 0 1,1 0 0,-1 1 0,0-1 0,0 0-1,1 0 1,-1 0 0,0 0 0,1 1 0,-1-1 0,0 0-1,0 0 1,1 0 0,-1 0 0,1 0 0,11-14 512,10-26-36,-11 5-580,-1 0 1,-2-1-1,-2-1 0,2-42 1,-2 27-924,-2 48 851,3 10-94,10 18-236,-12-17 401,-3-4 140,1 0-1,-1-1 1,1 1 0,0-1 0,0 1 0,0-1 0,1 0 0,-1 0 0,0-1 0,1 1 0,-1-1 0,1 1-1,0-1 1,-1 0 0,1 0 0,0-1 0,0 1 0,0-1 0,-1 0 0,6 0 0,-6-1-17,-1 1 0,1 0 0,-1-1 0,0 0 0,1 1 0,-1-1 0,1 0 0,-1 0 0,0-1 0,0 1 0,0 0 0,0-1 0,0 1 0,0-1 0,0 0 0,0 0 0,-1 0 0,1 1 0,0-2 0,-1 1 0,0 0 1,0 0-1,1 0 0,-1-1 0,0 1 0,-1 0 0,1-1 0,0 1 0,-1-1 0,1 1 0,-1-4 0,-1-42 213,1 47-258,0 0-1,0 0 1,0 1-1,0-1 1,0 0-1,0 0 0,0 1 1,0-1-1,0 0 1,-1 0-1,1 1 1,0-1-1,-1 0 0,1 1 1,0-1-1,-1 0 1,1 1-1,-1-1 1,1 0-1,-1 1 0,1-1 1,-1 1-1,1-1 1,-1 1-1,0 0 1,1-1-1,-1 1 0,0-1 1,1 1-1,-1 0 1,0 0-1,0-1 0,1 1 1,-1 0-1,0 0 1,0 0-1,1 0 1,-1 0-1,0 0 0,0 0 1,0 0-1,1 0 1,-1 0-1,0 0 1,0 1-1,1-1 0,-1 0 1,0 0-1,1 1 1,-1-1-1,0 1 1,1-1-1,-1 0 0,0 1 1,1-1-1,-1 1 1,1-1-1,-1 1 1,0 1-1,-4 3-35,1 0 1,0 0-1,0 0 1,1 0-1,0 1 1,0 0-1,0 0 1,0 0-1,1 0 1,-3 12-1,0 2 23,1-1 0,-3 28 0,7-43 29,-1 1 0,1 0 0,0 0 0,0 0 1,0 0-1,1 0 0,0 0 0,0 0 1,0-1-1,0 1 0,1 0 0,0-1 1,0 1-1,3 4 0,-2-6-2,0 0 1,0 0-1,0 0 1,0 0-1,1-1 1,-1 0-1,1 1 0,-1-1 1,1-1-1,0 1 1,0 0-1,0-1 1,0 0-1,0 0 1,0 0-1,0 0 0,5-1 1,18 2-50,0-1 0,1-2 0,-1 0 0,35-8-1,-53 8 40,-9 1 15,1 0 0,-1 0 1,1 1-1,-1-1 0,1 0 0,-1 1 0,0-1 0,1 1 0,-1-1 0,1 0 0,-1 1 0,0-1 0,1 1 0,-1-1 1,0 1-1,0-1 0,1 1 0,-1-1 0,0 1 0,0 0 0,0-1 0,1 1 0,-1-1 0,0 1 0,0-1 1,0 1-1,0 0 0,0-1 0,0 1 0,0-1 0,-1 1 0,1-1 0,0 2 0,-2 21 202,2-22-268,0 0-134,1-1 0,-1 1-1,1-1 1,-1 1-1,1-1 1,-1 0 0,1 1-1,-1-1 1,1 0-1,0 0 1,-1 1 0,1-1-1,0 0 1,-1 0-1,1 0 1,0 0 0,-1 0-1,1 0 1,-1 0-1,1 0 1,0 0 0,-1 0-1,1 0 1,0 0-1,-1 0 1,1 0 0,0-1-1,-1 1 1,1 0-1,-1-1 1,1 1 0,0-1-1,23-8-5023,-11-5-2091</inkml:trace>
</inkml:ink>
</file>

<file path=ppt/ink/ink7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1.580"/>
    </inkml:context>
    <inkml:brush xml:id="br0">
      <inkml:brushProperty name="width" value="0.025" units="cm"/>
      <inkml:brushProperty name="height" value="0.025" units="cm"/>
    </inkml:brush>
  </inkml:definitions>
  <inkml:trace contextRef="#ctx0" brushRef="#br0">0 24 13196,'0'0'10031,"10"3"-8541,-8-2-1451,64 15 2394,-63-15-2246,1-1 0,-1 0 0,0 0 1,1 0-1,-1 0 0,1-1 1,-1 1-1,0-1 0,4-1 0,-6 2-126,0-1-1,0 1 1,0-1-1,0 1 1,0-1-1,0 0 1,-1 1-1,1-1 1,0 0-1,0 0 0,0 1 1,-1-1-1,1 0 1,-1 0-1,1 0 1,0 0-1,-1 0 1,0 0-1,1 0 1,-1 0-1,0 0 1,1 0-1,-1 0 1,0-1-1,0 1 1,0 0-1,0-1 0,0 1-57,-1 0 0,1 0 0,-1 0 0,1 0 0,-1 0-1,1 1 1,-1-1 0,1 0 0,-1 1 0,0-1 0,0 0-1,1 1 1,-1-1 0,0 0 0,0 1 0,0 0 0,1-1 0,-1 1-1,0-1 1,0 1 0,0 0 0,0 0 0,0-1 0,0 1-1,0 0 1,0 0 0,0 0 0,0 0 0,0 0 0,0 0-1,0 0 1,0 1 0,0-1 0,0 0 0,1 0 0,-3 1-1,-2 0-46,0 0-1,1 0 0,-1 0 0,0 1 1,1-1-1,-9 5 0,9-2 2,-1-1 0,1 1 0,0 0 0,0 0-1,0 0 1,1 1 0,-1-1 0,1 1 0,0 0 0,1 0-1,-1 0 1,1 0 0,-3 9 0,5-12-32,-1 0-1,1 0 1,0 0 0,0 0 0,-1 0-1,1 0 1,1 0 0,-1 0 0,0 0-1,0 0 1,1 0 0,-1 0 0,1 0-1,0 0 1,-1 0 0,1 0 0,0-1 0,0 1-1,0 0 1,0 0 0,1-1 0,-1 1-1,0-1 1,1 1 0,-1-1 0,1 0-1,-1 1 1,1-1 0,0 0 0,-1 0-1,1 0 1,0 0 0,0 0 0,0-1-1,0 1 1,0 0 0,0-1 0,0 0-1,4 1 1,12 2-1713,0-1-1,0-1 1,1-1 0,29-2-1,-1-5-5631</inkml:trace>
</inkml:ink>
</file>

<file path=ppt/ink/ink7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1.927"/>
    </inkml:context>
    <inkml:brush xml:id="br0">
      <inkml:brushProperty name="width" value="0.025" units="cm"/>
      <inkml:brushProperty name="height" value="0.025" units="cm"/>
    </inkml:brush>
  </inkml:definitions>
  <inkml:trace contextRef="#ctx0" brushRef="#br0">148 0 16688,'0'0'3213,"-13"3"-469,2-1-2327,1 1 0,-1 0 0,1 0 0,0 1 0,0 1-1,-12 6 1,19-9-297,-1 1 0,1-1-1,-1 0 1,1 1 0,0 0 0,0 0 0,0 0-1,0 0 1,1 0 0,-1 0 0,1 1-1,0-1 1,0 1 0,0 0 0,0 0-1,1-1 1,0 1 0,-1 0 0,1 0-1,1 1 1,-1-1 0,1 0 0,-1 6 0,2-8-116,-1 0 1,1 0 0,0 0 0,0 0 0,0 0 0,0 0 0,0 0 0,0-1-1,0 1 1,1 0 0,-1-1 0,0 1 0,1-1 0,-1 0 0,1 1 0,0-1-1,0 0 1,-1 0 0,1 0 0,0 0 0,0 0 0,0-1 0,0 1-1,0 0 1,0-1 0,0 1 0,0-1 0,0 0 0,0 0 0,0 0 0,4 0-1,0 0 45,0 0-1,0 0 1,0 0-1,0-1 1,0 0-1,0 0 0,0 0 1,0-1-1,0 0 1,6-3-1,-4 0-52,0-1 1,-1 0-1,1 0 0,11-14 1,-16 17-74,-1 1 0,0-1 1,0 0-1,0 0 1,0 0-1,0-1 1,-1 1-1,1 0 0,-1-1 1,0 1-1,0-1 1,0 1-1,0-1 1,-1 1-1,1-7 0,-2 9-24,1 1 0,-1-1-1,1 1 1,0-1 0,-1 1-1,1 0 1,-1-1 0,1 1 0,-1 0-1,1-1 1,-1 1 0,1 0-1,-1 0 1,0 0 0,1-1-1,-1 1 1,1 0 0,-1 0-1,0 0 1,1 0 0,-1 0-1,1 0 1,-1 0 0,1 0-1,-1 0 1,0 1 0,1-1 0,-1 0-1,1 0 1,-1 0 0,1 1-1,-1-1 1,0 0 0,-19 11-3725,19-8 3021,-3 5-1843,1-3-1939</inkml:trace>
</inkml:ink>
</file>

<file path=ppt/ink/ink7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2.600"/>
    </inkml:context>
    <inkml:brush xml:id="br0">
      <inkml:brushProperty name="width" value="0.025" units="cm"/>
      <inkml:brushProperty name="height" value="0.025" units="cm"/>
    </inkml:brush>
  </inkml:definitions>
  <inkml:trace contextRef="#ctx0" brushRef="#br0">0 0 7751,'0'0'19843,"5"13"-19320,1 0-436,-1 2 0,0-1 0,-1 0 0,-1 1 0,0 0 0,0 17 0,-1 31 148,-1-63-227,-1 0 1,0 1 0,0-1 0,0 0-1,0 0 1,1 0 0,-1 0 0,0 1-1,0-1 1,0 0 0,1 0 0,-1 0-1,0 0 1,0 0 0,1 0 0,-1 1-1,0-1 1,0 0 0,1 0-1,-1 0 1,0 0 0,0 0 0,1 0-1,-1 0 1,0 0 0,0 0 0,1 0-1,-1 0 1,0 0 0,0-1 0,1 1-1,-1 0 1,0 0 0,0 0 0,1 0-1,-1 0 1,0 0 0,0-1 0,0 1-1,1 0 1,-1 0 0,0 0-1,0 0 1,0-1 0,0 1 0,1 0-1,-1 0 1,0-1 0,0 1 0,0 0-1,0 0 1,0 0 0,0-1 0,0 1-1,0 0 1,0 0 0,0-1 0,0 1-1,9-15 272,-4 0-353,-1-1 0,-1 0 0,0 0-1,-1 0 1,-1 0 0,0-18 0,-1 33-2,1 28-384,0-24 477,1-1 1,0 1 0,0-1-1,-1 1 1,1-1-1,1 0 1,-1 0 0,0 0-1,1 0 1,-1 0-1,1-1 1,-1 1 0,1-1-1,0 0 1,-1 1-1,1-1 1,0 0 0,0-1-1,0 1 1,0 0-1,0-1 1,0 0-1,0 0 1,0 1 0,0-2-1,6 0 1,-1 1 61,1-1 0,-1 0 0,1 0 0,-1-1 0,0 0 0,0 0 0,0-1 0,12-6 0,-18 8-65,4-2 11,0 0 0,0-1 0,0 1 0,-1-1 0,0-1 0,1 1 0,-2-1 0,1 0 0,0 0 0,-1 0 0,0 0 0,5-9 0,-9 14-28,0 0 1,0 0-1,0 0 1,0 1-1,-1-1 1,1 0 0,0 0-1,0 0 1,0 0-1,0 0 1,0 1-1,0-1 1,0 0-1,0 0 1,0 0 0,0 0-1,0 0 1,0 0-1,-1 1 1,1-1-1,0 0 1,0 0-1,0 0 1,0 0 0,0 0-1,0 0 1,-1 0-1,1 0 1,0 0-1,0 0 1,0 0-1,0 0 1,0 0 0,-1 0-1,1 0 1,0 0-1,0 0 1,0 0-1,0 0 1,0 0-1,-1 0 1,1 0 0,0 0-1,0 0 1,0 0-1,0 0 1,0 0-1,-1 0 1,1 0-1,0 0 1,0 0 0,0 0-1,0-1 1,0 1-1,0 0 1,0 0-1,-1 0 1,1 0 0,0 0-1,0 0 1,0 0-1,0-1 1,0 1-1,0 0 1,0 0-1,0 0 1,0 0 0,0 0-1,0-1 1,-10 9-91,8-4 96,-1 0-1,1 0 0,-1 0 0,1 0 0,0 1 0,1-1 0,-1 1 0,1-1 0,0 1 0,0-1 0,0 1 0,0 0 0,1-1 0,0 1 0,0 5 1,1-7 15,0-1 1,-1 0 0,1 0 0,0 0 0,0 0 0,0 0 0,0 0-1,1 0 1,-1 0 0,0 0 0,1 0 0,-1-1 0,1 1 0,0-1 0,-1 1-1,1-1 1,0 0 0,0 1 0,0-1 0,0 0 0,0 0 0,0 0-1,1-1 1,-1 1 0,0 0 0,0-1 0,0 0 0,1 1 0,-1-1 0,0 0-1,1 0 1,2-1 0,9 1-1,0-1 1,0-1-1,-1 0 1,1-1-1,-1 0 0,0-1 1,0-1-1,0 0 0,-1 0 1,1-1-1,-1-1 0,-1 0 1,1-1-1,-1 0 0,14-14 1,-29 26-30,1 0 0,-1 0 0,1 1 0,0-1 0,1 1 0,-1 0 0,1-1 0,0 1 0,0 0 0,1 0 0,-1 1 0,1-1 0,0 0 0,0 0 0,1 7 0,0-12-34,0 0 1,0 1-1,0-1 1,0 0-1,0 0 1,0 0 0,0 0-1,0 1 1,0-1-1,0 0 1,0 0-1,0 0 1,0 1-1,0-1 1,0 0 0,0 0-1,0 0 1,0 0-1,0 1 1,1-1-1,-1 0 1,0 0-1,0 0 1,0 0 0,0 0-1,0 0 1,0 1-1,1-1 1,-1 0-1,0 0 1,0 0-1,0 0 1,0 0 0,1 0-1,-1 0 1,0 0-1,0 0 1,0 0-1,0 0 1,1 0-1,-1 0 1,0 0 0,0 0-1,0 0 1,1 0-1,-1 0 1,0 0-1,0 0 1,0 0 0,0 0-1,1 0 1,-1 0-1,0 0 1,0 0-1,0 0 1,0-1-1,1 1 1,-1 0 0,0 0-1,0 0 1,0 0-1,0 0 1,0 0-1,0-1 1,1 1-1,-1 0 1,9-12-3735,-4-8-1806,-1-6-2520</inkml:trace>
</inkml:ink>
</file>

<file path=ppt/ink/ink7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2.944"/>
    </inkml:context>
    <inkml:brush xml:id="br0">
      <inkml:brushProperty name="width" value="0.025" units="cm"/>
      <inkml:brushProperty name="height" value="0.025" units="cm"/>
    </inkml:brush>
  </inkml:definitions>
  <inkml:trace contextRef="#ctx0" brushRef="#br0">1 0 15086,'0'0'7271</inkml:trace>
</inkml:ink>
</file>

<file path=ppt/ink/ink7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3.271"/>
    </inkml:context>
    <inkml:brush xml:id="br0">
      <inkml:brushProperty name="width" value="0.025" units="cm"/>
      <inkml:brushProperty name="height" value="0.025" units="cm"/>
    </inkml:brush>
  </inkml:definitions>
  <inkml:trace contextRef="#ctx0" brushRef="#br0">1 1 18866,'0'0'11291,"4"11"-10998,43 154-3210,-31-74-3663,-9 1-4033,-8-38 6707,-1 1 3430,-1 88 7149,4-133-5354,-1 1 1745,0 1 0,2 0 0,-1-1 0,5 13 0,-3-21-1548,1 0-2686</inkml:trace>
</inkml:ink>
</file>

<file path=ppt/ink/ink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6.292"/>
    </inkml:context>
    <inkml:brush xml:id="br0">
      <inkml:brushProperty name="width" value="0.025" units="cm"/>
      <inkml:brushProperty name="height" value="0.025" units="cm"/>
    </inkml:brush>
  </inkml:definitions>
  <inkml:trace contextRef="#ctx0" brushRef="#br0">193 84 13901,'8'-8'1265,"30"-38"4014,-36 44-4665,-1 0 0,0 0 0,1-1 0,-1 1 0,0 0 0,0-1 0,0 1 0,-1-1 0,1 1 0,0-4 0,-21 7 2194,10 3-2770,0 0 0,1 1 1,0 1-1,0-1 0,0 2 0,0-1 0,1 1 0,0 0 1,-12 16-1,4-4-43,0 1 0,2 1 1,-13 23-1,4 8-32,23-50 24,-1-1 0,1 0 0,-1 0 0,1 1 0,0-1 0,-1 0 0,1 0 0,0 1 0,0-1 0,0 0 0,0 0 0,0 1 0,0-1 0,1 0 0,-1 1 0,0-1 0,0 0 0,1 0 0,-1 0 0,1 1 0,0-1 0,-1 0 0,1 0 0,0 0 0,-1 0 0,1 0 0,0 0 0,0 0 0,0 0 0,0 0 0,0-1 0,0 1 0,0 0 0,0 0 0,0-1 0,0 1 0,1-1 0,1 1 0,24 3-260,1-1 0,-1-1 0,1-2 1,30-3-1,10 1-216,-67 2 476,-1 0 1,0 0-1,0 0 0,0 0 1,1 0-1,-1 0 0,0 0 1,0 0-1,0 0 0,1 0 0,-1 0 1,0 0-1,0 0 0,0 0 1,1 0-1,-1 0 0,0 0 1,0 0-1,0 0 0,1 0 1,-1 0-1,0 0 0,0 0 0,0 0 1,0 0-1,1 1 0,-1-1 1,0 0-1,0 0 0,0 0 1,0 0-1,0 0 0,1 1 0,-1-1 1,0 0-1,0 0 0,0 0 1,0 1-1,0-1 0,0 0 1,0 0-1,0 0 0,0 1 0,0-1 1,0 0-1,0 0 0,-8 10 71,-16 7 657,3-5-387,-1-1-1,-1-1 1,0-1-1,0-1 0,-1-2 1,0 0-1,0-1 1,-31 2-1,54-7-358,1 1 0,-1-1 0,0 0 0,0 0 0,1 0 1,-1 0-1,0 0 0,0 0 0,1 0 0,-1 0 0,0 0 0,0 0 0,1 0 0,-1 0 0,0 0 0,0-1 0,1 1 0,-1 0 1,0-1-1,1 1 0,-1 0 0,0-1 0,1 1 0,-1-1 0,1 1 0,-1-1 0,1 1 0,-1-1 0,1 1 0,-1-1 0,1 0 0,-1 1 1,1-1-1,0 0 0,-1 1 0,1-1 0,0 0 0,0 1 0,-1-1 0,1 0 0,0 0 0,0 1 0,0-1 0,0 0 0,0 0 1,0 1-1,0-1 0,0 0 0,0 0 0,1 1 0,-1-1 0,0 0 0,0 0 0,1 1 0,-1-1 0,0 0 0,1 1 0,-1-1 1,1 1-1,0-2 0,2-3-774,1 0 0,-1 0 0,1 0-1,0 0 1,1 1 0,6-6 0,24-14-4875,6-1-1996</inkml:trace>
</inkml:ink>
</file>

<file path=ppt/ink/ink7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2.939"/>
    </inkml:context>
    <inkml:brush xml:id="br0">
      <inkml:brushProperty name="width" value="0.025" units="cm"/>
      <inkml:brushProperty name="height" value="0.025" units="cm"/>
    </inkml:brush>
  </inkml:definitions>
  <inkml:trace contextRef="#ctx0" brushRef="#br0">0 135 10794,'15'-2'561,"16"0"-132,0 1 1,1 1 0,-1 1 0,0 2-1,35 8 1,48 13 1083,0-3 0,226 8 0,237-36-697,-187-2-795,431 28 577,-30 1 1041,266-59-134,-580 4-1161,582-52 1597,-773 53-1121,147-12-268,-428 45-491,15 3-1266,-16 8-3619,-4-4-1502</inkml:trace>
</inkml:ink>
</file>

<file path=ppt/ink/ink7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4.883"/>
    </inkml:context>
    <inkml:brush xml:id="br0">
      <inkml:brushProperty name="width" value="0.025" units="cm"/>
      <inkml:brushProperty name="height" value="0.025" units="cm"/>
    </inkml:brush>
  </inkml:definitions>
  <inkml:trace contextRef="#ctx0" brushRef="#br0">1 1 9321,'147'34'1192,"3"-6"-1,275 15 1,307-39 90,-479-8-1185,755 21 790,86-2 409,-20-48-1001,-353 9-232,45 1-46,1537-25 2656,-1075 68-2011,-996-17-5989,-131-3-3332</inkml:trace>
</inkml:ink>
</file>

<file path=ppt/ink/ink7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9.328"/>
    </inkml:context>
    <inkml:brush xml:id="br0">
      <inkml:brushProperty name="width" value="0.025" units="cm"/>
      <inkml:brushProperty name="height" value="0.025" units="cm"/>
    </inkml:brush>
  </inkml:definitions>
  <inkml:trace contextRef="#ctx0" brushRef="#br0">13884 9 7143,'0'0'678,"10"-1"2071,-3-1-2439,-2 1-86,0-1 1,1 1-1,-1 0 1,1 1-1,-1-1 1,1 1-1,-1 0 1,0 1-1,1-1 1,-1 1-1,1 0 1,-1 0-1,0 1 1,0 0-1,0-1 1,0 2-1,0-1 0,6 4 1,5 9-73,0 0 0,-1 2 0,0-1 0,-1 2 0,-1 0 0,-1 1 0,-1 0 0,0 0 0,-1 1 0,-2 1 0,0 0 0,-1 0 0,7 37 0,-7-19 12,-1 1 0,-2 0 1,-2 0-1,-2 0 0,-2 0 0,-11 71 1,-8-16 290,-4 0 1,-4-1 0,-4-2-1,-4-2 1,-84 147-1,30-87-435,-7-4-1,-151 174 1,56-107 166,-9-9 1,-305 239 0,-499 296 433,471-380-606,-14-24 1,-15-25 0,-602 237-1,-793 149 45,-39-116-496,-214 68 95,1063-228 468,940-326 97,3 9 1,6 10-1,-246 181 0,377-242 234,2 4-1,2 2 0,-76 90 1,136-143-466,1 0 0,1 1 0,-1-1 0,1 1 0,0-1 0,0 1 0,0 0 0,-2 9 0,5 12-3786,2-24-1420</inkml:trace>
</inkml:ink>
</file>

<file path=ppt/ink/ink7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9.734"/>
    </inkml:context>
    <inkml:brush xml:id="br0">
      <inkml:brushProperty name="width" value="0.025" units="cm"/>
      <inkml:brushProperty name="height" value="0.025" units="cm"/>
    </inkml:brush>
  </inkml:definitions>
  <inkml:trace contextRef="#ctx0" brushRef="#br0">878 51 7495,'0'0'4404,"1"-9"-2706,0-1-1947,3-20 3163,-6 28-1076,-4 20-618,-9 23-802,-3 0 0,-1-2 0,-2-1 0,-28 40 0,32-51-314,-317 454 1356,54-83 913,273-386-2302,-10 11 53,1 1 0,1 0-1,2 2 1,0-1 0,2 2 0,0 0 0,-6 27 0,17-52-127,-1 0 0,0 0 1,1 0-1,0 0 0,-1 0 1,1 0-1,0 0 0,0 0 0,0 0 1,1 0-1,-1 0 0,0 0 0,1 0 1,-1 0-1,1 0 0,0-1 0,-1 1 1,1 0-1,0 0 0,0 0 0,0-1 1,0 1-1,1-1 0,-1 1 0,0-1 1,1 1-1,-1-1 0,1 0 0,-1 1 1,1-1-1,-1 0 0,1 0 0,0 0 1,3 1-1,3-1-7,-1 1 0,0-1 0,1 0 0,-1-1 0,1 0-1,-1 0 1,0-1 0,13-2 0,11-3 45,0-2 0,-1-1-1,0-1 1,33-17 0,113-67 201,-133 69-197,457-269-344,-58 34-3741,-356 208 966,-27 9-2131</inkml:trace>
</inkml:ink>
</file>

<file path=ppt/ink/ink7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31.298"/>
    </inkml:context>
    <inkml:brush xml:id="br0">
      <inkml:brushProperty name="width" value="0.025" units="cm"/>
      <inkml:brushProperty name="height" value="0.025" units="cm"/>
    </inkml:brush>
  </inkml:definitions>
  <inkml:trace contextRef="#ctx0" brushRef="#br0">11564 636 12364,'-94'-37'-225,"-1"4"-1,-2 4 1,-109-18 0,-304-26-1237,438 64 1769,-1063-114 3787,314 36-719,-1580-94-1186,1765 165-2737,-849 87 1,955-10 388,-533 133 1,792-126 262,3 11 1,3 12 0,-441 219 0,568-235 141,-151 108 0,230-139-233,2 1-1,1 4 1,3 2-1,-80 98 1,117-128-34,0 0 1,2 1 0,1 1-1,1 0 1,1 1 0,0 0-1,-12 48 1,21-62 11,0 1 0,0-1 0,1 1-1,1-1 1,0 1 0,0-1 0,1 1 0,0 0-1,1-1 1,0 0 0,1 1 0,0-1 0,0 0 0,1-1-1,1 1 1,-1 0 0,1-1 0,1 0 0,0-1 0,0 1-1,1-1 1,8 8 0,10 6 12,1-1 0,1-1 0,1-2 0,0 0 0,2-2 0,-1-2 0,62 22 0,233 51 74,-320-87-76,404 79 97,437 26 1,425-33-59,-1100-64-27,2033 77 115,1-48 1,933-103 1072,-3075 63-1127,592-50 297,-544 37-338,0-5 0,-2-4 0,195-74-1,-268 85-21,-1-2 0,0-1-1,-2-2 1,0-2 0,-1 0-1,-1-2 1,31-31 0,-46 39 89,-1 0 1,-1-2 0,0 1 0,-2-2-1,1 0 1,-2 0 0,-1-1-1,0 0 1,-1-1 0,-1 1 0,-1-1-1,-1-1 1,0 1 0,1-27 0,-4 21-23,0 1 0,-2 0 0,-1 0 0,-1-1 1,-1 1-1,-1 0 0,-1 1 0,-2-1 0,0 1 0,-2 0 1,0 1-1,-2-1 0,0 2 0,-2 0 0,0 0 1,-27-31-1,1 8-77,-2 2 0,-2 2 1,-1 2-1,-84-57 0,-216-103 20,-335-100 739,-26 57 508,440 163-993,-2 11 0,-3 12 0,-537-39 0,-12 107-1149,5 70-6409,387-25-1515</inkml:trace>
</inkml:ink>
</file>

<file path=ppt/ink/ink7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32.275"/>
    </inkml:context>
    <inkml:brush xml:id="br0">
      <inkml:brushProperty name="width" value="0.025" units="cm"/>
      <inkml:brushProperty name="height" value="0.025" units="cm"/>
    </inkml:brush>
  </inkml:definitions>
  <inkml:trace contextRef="#ctx0" brushRef="#br0">3012 54 13485,'-162'-25'325,"-1"7"1,-1 8 0,-312 19-1,281 12-197,0 7 1,-363 104-1,458-101 288,1 5 0,2 3 0,2 5 0,-150 93 1,200-106-317,2 2 0,1 1 0,1 3 0,-49 57 0,66-64-73,1 1 0,1 0 0,2 2 0,1 0 0,2 1 0,1 1 0,-11 38 0,19-49 3,1 1 0,1 0-1,1 0 1,2 0 0,0 1 0,1-1-1,2 1 1,1 0 0,1-1 0,1 1-1,1-1 1,1 0 0,1 0 0,1-1 0,2 0-1,0 0 1,2 0 0,0-2 0,2 1-1,0-1 1,1-1 0,2-1 0,0 0 0,1-1-1,22 20 1,3-4 51,1-3 0,1 0 0,2-3 0,1-2 0,1-2 0,1-3 0,2-1 0,0-2 0,59 12 0,31 1 168,0-7 1,178 9 0,-20-19 401,313-23 0,-447-4-520,-1-8 0,-1-7 0,-1-6 0,303-108 0,-343 93 151,-2-6 0,-2-5-1,-3-5 1,-3-5 0,-3-4-1,170-151 1,-232 181-258,-2-3 0,-3-1-1,-1-2 1,57-90 0,-84 116-22,-1 0 0,-1-1-1,-2 0 1,0-1 0,-1 0 0,-1 0 0,-2-1-1,-1 0 1,0 0 0,-2 0 0,-1 0-1,-1-1 1,-6-49 0,3 61 15,-1 1 0,-1-1 0,-1 1-1,0 0 1,-1 0 0,0 0 0,-1 1 0,0 0-1,-1 0 1,-1 1 0,-11-13 0,4 9 45,1 1 1,-2 0-1,0 1 1,-1 1-1,0 1 1,-38-19-1,8 10-33,0 3 0,-1 1-1,-1 3 1,-1 2 0,-88-9-1,-198 4-2531,150 12-1122,26-6-2012</inkml:trace>
</inkml:ink>
</file>

<file path=ppt/ink/ink7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34.008"/>
    </inkml:context>
    <inkml:brush xml:id="br0">
      <inkml:brushProperty name="width" value="0.025" units="cm"/>
      <inkml:brushProperty name="height" value="0.025" units="cm"/>
    </inkml:brush>
  </inkml:definitions>
  <inkml:trace contextRef="#ctx0" brushRef="#br0">3 1 12204,'0'0'12321,"0"11"-12252,0 157 901,-3-69-337,19 163 1,-16-260-697,11 46 356,-11-47-359,0 1 0,0-1 1,0 0-1,1 0 0,-1 1 0,1-1 1,-1 0-1,1 0 0,-1 0 0,1 0 1,0 1-1,0-1 0,0 0 0,-1 0 1,1-1-1,0 1 0,0 0 0,0 0 1,0 0-1,0 0 0,0-1 0,1 1 1,-1-1-1,0 1 0,0-1 0,0 1 1,1-1-1,-1 0 0,0 1 0,1-1 1,1 0-1,-2 0-157,0-1 0,-1 1 0,1-1 0,-1 1-1,1-1 1,0 1 0,-1-1 0,1 1 0,-1-1 0,1 1 0,-1-1 0,0 0 0,1 1 0,-1-1-1,0 0 1,1 1 0,-1-1 0,0 0 0,0 0 0,1 1 0,-1-1 0,0 0 0,0 0 0,0 1-1,0-2 1,0-2-1247,4-19-7183</inkml:trace>
</inkml:ink>
</file>

<file path=ppt/ink/ink7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19.320"/>
    </inkml:context>
    <inkml:brush xml:id="br0">
      <inkml:brushProperty name="width" value="0.025" units="cm"/>
      <inkml:brushProperty name="height" value="0.025" units="cm"/>
    </inkml:brush>
  </inkml:definitions>
  <inkml:trace contextRef="#ctx0" brushRef="#br0">26 0 16688,'0'0'1094,"-1"17"-992,-8 210 1262,21 238 0,14 173-480,-32 1-11,-1-101 2083,10-366-2001,-8 205-725,-7-289-1157,-5-33-3553,8-37-1088</inkml:trace>
</inkml:ink>
</file>

<file path=ppt/ink/ink7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19.974"/>
    </inkml:context>
    <inkml:brush xml:id="br0">
      <inkml:brushProperty name="width" value="0.025" units="cm"/>
      <inkml:brushProperty name="height" value="0.025" units="cm"/>
    </inkml:brush>
  </inkml:definitions>
  <inkml:trace contextRef="#ctx0" brushRef="#br0">0 79 13965,'0'0'8050,"16"-4"-8263,12-3 198,0 1 1,0 1-1,41 0 1,111 2 48,-120 2-37,1085 4 31,525-7 1359,1052 55 834,-2565-45-2547,-156-6 321,-1 0-1,1 0 1,-1 0 0,0 0 0,1 0-1,-1 0 1,1 0 0,-1 0-1,0 0 1,1 0 0,-1 0 0,1 0-1,-1 0 1,0 0 0,1 0-1,-1 0 1,0 0 0,1-1 0,-1 1-1,1 0 1,-1 0 0,0 0-1,1-1 1,-1 1 0,0 0 0,0 0-1,1-1 1,-1 1 0,0 0-1,0-1 1,1 1 0,-1 0-1,0-1 1,-7-10-334,-23-11-772,30 22 1033,-70-48-6040,53 31 870</inkml:trace>
</inkml:ink>
</file>

<file path=ppt/ink/ink7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0.472"/>
    </inkml:context>
    <inkml:brush xml:id="br0">
      <inkml:brushProperty name="width" value="0.025" units="cm"/>
      <inkml:brushProperty name="height" value="0.025" units="cm"/>
    </inkml:brush>
  </inkml:definitions>
  <inkml:trace contextRef="#ctx0" brushRef="#br0">344 4 18514,'-11'-1'379,"-93"-1"2306,105 2-2651,-1 0 0,0 0 1,1 1-1,-1-1 0,0 0 0,1 0 1,-1 1-1,0-1 0,0 0 1,0 0-1,1 1 0,-1-1 0,0 0 1,0 1-1,0-1 0,0 0 1,1 1-1,-1-1 0,0 0 0,0 1 1,0-1-1,0 0 0,0 1 1,0-1-1,0 1 0,0-1 0,0 0 1,0 1-1,0-1 0,0 0 0,0 1 1,0-1-1,-1 0 0,1 1 1,0-1-1,0 0 0,0 1 0,0-1 1,-1 0-1,1 1 0,0-1 1,0 0-1,-1 0 0,1 1 0,0-1 1,0 0-1,-1 0 0,1 0 1,0 1-1,-1-1 0,1 0 0,0 0 1,-1 0-1,1 0 0,0 0 1,-1 0-1,1 0 0,0 0 0,-1 1 1,1-1-1,-1 0 0,1 0 1,0-1-1,-1 1 0,1 0 0,0 0 1,-1 0-1,24 19-177,33 9 499,82 29 0,-83-37-218,102 55 0,-151-72-138,1 1 0,-1 0 0,-1 1 0,1-1 1,0 1-1,-1 0 0,0 0 0,-1 1 0,1 0 0,5 8 0,-9-11 2,0 0-1,1 1 0,-1-1 1,0 0-1,-1 1 1,1-1-1,0 1 1,-1-1-1,0 1 1,0-1-1,0 1 1,0-1-1,-1 1 0,1-1 1,-1 1-1,0-1 1,0 0-1,0 1 1,-1-1-1,1 0 1,-1 0-1,1 0 1,-1 0-1,-3 4 0,-4 5 133,0-1-1,-1 0 0,-1 0 0,0-1 0,-23 17 0,-72 39 455,66-42-485,-78 43-11,-54 33 146,142-80-559,0 1-1,2 1 1,-33 34-1,33-22-3351,18-9-3021</inkml:trace>
</inkml:ink>
</file>

<file path=ppt/ink/ink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6.730"/>
    </inkml:context>
    <inkml:brush xml:id="br0">
      <inkml:brushProperty name="width" value="0.025" units="cm"/>
      <inkml:brushProperty name="height" value="0.025" units="cm"/>
    </inkml:brush>
  </inkml:definitions>
  <inkml:trace contextRef="#ctx0" brushRef="#br0">86 110 18193,'0'0'10218,"-3"-10"-9588,-14-56-75,17 66-557,0-1 0,0 1-1,0 0 1,0-1 0,0 1 0,0 0-1,-1 0 1,1-1 0,0 1 0,0 0-1,0 0 1,0-1 0,0 1 0,0 0-1,-1 0 1,1-1 0,0 1 0,0 0 0,0 0-1,-1 0 1,1-1 0,0 1 0,0 0-1,-1 0 1,1 0 0,0 0 0,0 0-1,-1 0 1,1-1 0,0 1 0,-1 0 0,1 0-1,0 0 1,0 0 0,-1 0 0,1 0-1,0 0 1,-1 0 0,1 0 0,0 0-1,0 0 1,-1 0 0,1 1 0,0-1-1,-1 0 1,-12 14-225,-6 18-110,-1 25 295,19-55 36,1-1 0,-1 0 0,1 1 0,0-1 0,-1 0 0,1 1 0,0-1 0,0 0 0,0 1 0,0-1 0,0 1 0,0-1 0,0 0-1,1 1 1,-1-1 0,0 0 0,1 1 0,-1-1 0,1 0 0,-1 0 0,1 1 0,0-1 0,0 0 0,-1 0 0,1 0 0,0 0 0,0 0 0,0 0 0,0 0 0,0 0 0,0 0-1,1-1 1,-1 1 0,0 0 0,0-1 0,0 1 0,1-1 0,1 2 0,3-2 9,0 0 1,0 0-1,-1-1 0,1 1 0,0-1 0,0 0 1,-1-1-1,1 1 0,-1-1 0,1 0 0,-1-1 1,0 1-1,0-1 0,0 0 0,0 0 0,0-1 1,-1 0-1,1 1 0,-1-1 0,0-1 1,3-4-1,-1 3 3,-1-1 0,0 0 0,0 0 0,0-1 0,-1 1 0,-1-1 0,1 0 0,-1 0 0,0-1 0,-1 1 0,0 0 0,0-1 0,0-14 0,-19 51-428,12-15 419,0-1 0,0 0 0,2 1 0,0 0 0,0 0 0,1 0 0,1 0 0,-1 21 0,3-32 17,0 1-1,-1-1 0,1 0 0,0 0 0,0 0 0,1 1 0,-1-1 0,0 0 0,1 0 0,-1-1 0,1 1 0,-1 0 0,1 0 0,0-1 1,0 1-1,0-1 0,0 0 0,0 1 0,0-1 0,0 0 0,0 0 0,1 0 0,-1-1 0,0 1 0,0 0 0,1-1 0,-1 0 0,1 1 1,-1-1-1,0 0 0,4-1 0,0 2-175,1-1 0,-1 0 1,0 0-1,0-1 1,1 0-1,-1 0 0,0 0 1,0-1-1,0 0 0,0 0 1,9-5-1,-9 2-1153,1 0 0,-1 0 0,0-1 0,0 0 0,7-12 0,8-12-5556</inkml:trace>
</inkml:ink>
</file>

<file path=ppt/ink/ink7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1.142"/>
    </inkml:context>
    <inkml:brush xml:id="br0">
      <inkml:brushProperty name="width" value="0.025" units="cm"/>
      <inkml:brushProperty name="height" value="0.025" units="cm"/>
    </inkml:brush>
  </inkml:definitions>
  <inkml:trace contextRef="#ctx0" brushRef="#br0">1 876 3748,'0'0'15481,"7"-9"-14622,301-319 2194,-203 224-2801,278-278-226,-365 362-45,-16 17 11,1-1 1,0 1-1,0 0 0,1 0 1,-1 0-1,1 0 0,0 0 1,-1 1-1,8-4 0,-9 7-73,-3 7 24,-50 146 272,34-109-158,1 1-1,-12 63 0,25-89-40,0 0 1,1 0-1,1 0 0,1 0 1,0 0-1,2 0 0,0 0 0,8 29 1,-7-40-281,1 0 1,-1 0 0,1 0-1,1-1 1,0 0 0,0 0 0,0 0-1,1 0 1,0-1 0,0 0-1,1-1 1,0 1 0,1-1-1,-1 0 1,1-1 0,0 0-1,0 0 1,1-1 0,16 7-1,26 1-5186,-4-10-1623</inkml:trace>
</inkml:ink>
</file>

<file path=ppt/ink/ink7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1.500"/>
    </inkml:context>
    <inkml:brush xml:id="br0">
      <inkml:brushProperty name="width" value="0.025" units="cm"/>
      <inkml:brushProperty name="height" value="0.025" units="cm"/>
    </inkml:brush>
  </inkml:definitions>
  <inkml:trace contextRef="#ctx0" brushRef="#br0">0 1 18033,'0'0'513,"32"59"-545,-18-6 96,-2 16 0,1 16 32,-1 13-64,-2 6 0,-2 4-353,-2-5-768,-3-12-1409,-3-14-1057,0-15-2755</inkml:trace>
</inkml:ink>
</file>

<file path=ppt/ink/ink7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1.876"/>
    </inkml:context>
    <inkml:brush xml:id="br0">
      <inkml:brushProperty name="width" value="0.025" units="cm"/>
      <inkml:brushProperty name="height" value="0.025" units="cm"/>
    </inkml:brush>
  </inkml:definitions>
  <inkml:trace contextRef="#ctx0" brushRef="#br0">1 713 10442,'0'-63'1108,"12"-103"0,-8 143-621,1 0 0,1 0 0,1 1 0,0 0 0,2 0 0,1 1 0,22-37 0,-18 37-334,1 1-1,1 0 0,1 1 0,0 0 1,2 2-1,0 0 0,0 1 0,2 1 1,0 1-1,0 0 0,2 2 0,-1 1 1,2 1-1,-1 0 0,1 2 0,0 1 1,1 1-1,0 1 0,0 1 1,0 1-1,0 1 0,46 3 0,-64 0-169,-1 0 0,0 0 1,1 1-1,-1 0 0,0 0 0,0 0 0,0 1 0,-1-1 0,1 2 0,0-1 0,-1 0 0,7 7 0,-10-9 38,-1 1 0,1 0-1,0 0 1,-1 0 0,1 0 0,-1 0 0,0 1-1,0-1 1,0 0 0,0 1 0,0-1 0,0 0-1,-1 1 1,1-1 0,-1 1 0,1-1-1,-1 1 1,0-1 0,0 1 0,0 0 0,-1-1-1,1 1 1,0-1 0,-1 1 0,0-1-1,0 0 1,1 1 0,-1-1 0,-1 0 0,1 1-1,0-1 1,0 0 0,-1 0 0,-2 3-1,-4 5 464,-1-1-1,0 0 0,0 0 1,-1-1-1,0 0 0,-21 12 0,-73 34 1284,86-45-1632,-55 22 259,41-18-949,-51 29 1,77-37-2352,13-4-1776,-5-1 3686,29 0-8058</inkml:trace>
</inkml:ink>
</file>

<file path=ppt/ink/ink7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2.316"/>
    </inkml:context>
    <inkml:brush xml:id="br0">
      <inkml:brushProperty name="width" value="0.025" units="cm"/>
      <inkml:brushProperty name="height" value="0.025" units="cm"/>
    </inkml:brush>
  </inkml:definitions>
  <inkml:trace contextRef="#ctx0" brushRef="#br0">388 76 12236,'13'-9'576,"-4"2"-385,2-1 491,0-1 0,0 2 0,1 0 0,0 0 0,0 1 0,26-9 0,-37 15-656,-1-1 1,0 1 0,1 0-1,-1 0 1,0 0-1,1 0 1,-1 0 0,1 0-1,-1 0 1,0 0-1,1 0 1,-1 0 0,0 0-1,1 0 1,-1 0-1,0 1 1,1-1 0,-1 0-1,1 0 1,-1 0 0,0 0-1,0 1 1,1-1-1,-1 0 1,0 0 0,1 1-1,-1-1 1,0 0-1,0 1 1,1-1 0,-1 0-1,0 1 1,0-1-1,0 0 1,0 1 0,1-1-1,-1 0 1,0 1-1,0 0 1,-2 21 771,-15 22 495,-26 32-173,-102 133 0,97-144-990,4-5-184,-96 133 786,54-63-2979,82-129-1812,6-12 1765,8-24-1715</inkml:trace>
</inkml:ink>
</file>

<file path=ppt/ink/ink7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2.674"/>
    </inkml:context>
    <inkml:brush xml:id="br0">
      <inkml:brushProperty name="width" value="0.025" units="cm"/>
      <inkml:brushProperty name="height" value="0.025" units="cm"/>
    </inkml:brush>
  </inkml:definitions>
  <inkml:trace contextRef="#ctx0" brushRef="#br0">0 1 17585,'0'0'1441,"12"75"-448,11-39 0,11-3-256,13 0-225,13-4-256,15-2-128,5-8-1697,-3-6-1538,-8-5-4196</inkml:trace>
</inkml:ink>
</file>

<file path=ppt/ink/ink7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3.221"/>
    </inkml:context>
    <inkml:brush xml:id="br0">
      <inkml:brushProperty name="width" value="0.025" units="cm"/>
      <inkml:brushProperty name="height" value="0.025" units="cm"/>
    </inkml:brush>
  </inkml:definitions>
  <inkml:trace contextRef="#ctx0" brushRef="#br0">0 0 20147,'11'0'310,"528"19"-190,-449-9-474,0 3 0,0 5 0,-1 3 0,88 34 0,182 97 509,95 33 1793,562 117 1087,6 2-1585,-726-198-1078,85 28 11,9-29-423,-319-94-1160,-48-9-1586,-1-2-3360</inkml:trace>
</inkml:ink>
</file>

<file path=ppt/ink/ink7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3.801"/>
    </inkml:context>
    <inkml:brush xml:id="br0">
      <inkml:brushProperty name="width" value="0.025" units="cm"/>
      <inkml:brushProperty name="height" value="0.025" units="cm"/>
    </inkml:brush>
  </inkml:definitions>
  <inkml:trace contextRef="#ctx0" brushRef="#br0">0 1917 11851,'0'0'4180,"14"2"-3545,3-2-346,0 1-1,0-2 0,0 0 1,-1-1-1,1-1 0,0 0 0,16-7 1,130-48 1607,-124 43-1657,719-316 728,-15-40-1111,338-155 2225,-378 230-1246,13 50-768,-536 200-233,-103 36-6330</inkml:trace>
</inkml:ink>
</file>

<file path=ppt/ink/ink7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4.749"/>
    </inkml:context>
    <inkml:brush xml:id="br0">
      <inkml:brushProperty name="width" value="0.025" units="cm"/>
      <inkml:brushProperty name="height" value="0.025" units="cm"/>
    </inkml:brush>
  </inkml:definitions>
  <inkml:trace contextRef="#ctx0" brushRef="#br0">109 439 5349,'-1'-12'1746,"1"10"-1680,-3-16 380,2-1-1,0 0 1,2 0-1,0 0 0,1 0 1,0 0-1,8-26 1,1 20 105,1 0 0,1 1 0,30-40-1,-32 49 472,0 0-1,2 2 0,0-1 1,0 1-1,1 1 0,24-15 1,-38 27-974,0 0 1,0 1-1,-1-1 1,1 1-1,0-1 1,0 1-1,0-1 1,0 1-1,0-1 1,0 1-1,0-1 1,0 1-1,0-1 1,0 1-1,0-1 1,0 1-1,0-1 1,0 1-1,1-1 1,-1 1-1,0-1 1,0 1-1,0-1 1,1 1-1,-1-1 1,0 0-1,1 1 1,-1-1-1,0 1 1,1-1-1,-1 0 0,0 1 1,1-1-1,-1 0 1,1 0-1,-1 1 1,1-1-1,-1 0 1,1 0-1,-1 0 1,1 0-1,-1 1 1,1-1-1,-1 0 1,1 0-1,-1 0 1,1 0-1,-1 0 1,1 0-1,-1 0 1,1 0-1,-1-1 1,1 1-1,-1 0 1,1 0-1,-1 0 1,0 0-1,1-1 1,-1 1-1,1 0 1,-1 0-1,1-1 1,-1 1-1,0 0 1,1-1-1,-1 0 1,-13 42 700,-13 7-315,-1-1 1,-2-1-1,-64 76 0,47-66-2664,-48 81 1,93-134 1214,15-23-9683</inkml:trace>
</inkml:ink>
</file>

<file path=ppt/ink/ink7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5.141"/>
    </inkml:context>
    <inkml:brush xml:id="br0">
      <inkml:brushProperty name="width" value="0.025" units="cm"/>
      <inkml:brushProperty name="height" value="0.025" units="cm"/>
    </inkml:brush>
  </inkml:definitions>
  <inkml:trace contextRef="#ctx0" brushRef="#br0">213 1 13325,'0'0'5189,"-2"13"-4138,-28 121 412,15-74-1774,2 1 0,2 0 0,-2 82 0,13-73-1114,0-41-8179,0-36 4917</inkml:trace>
  <inkml:trace contextRef="#ctx0" brushRef="#br0" timeOffset="1">63 321 5221,'0'0'3876,"-34"-82"288,22 56-193,1 10-1088,5 12-160,11 4-2723,17 12-129,8 5 129,13 3 65,9 3-642,5-3-2242,-4 3-2306,-2 0-3651</inkml:trace>
</inkml:ink>
</file>

<file path=ppt/ink/ink7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5.533"/>
    </inkml:context>
    <inkml:brush xml:id="br0">
      <inkml:brushProperty name="width" value="0.025" units="cm"/>
      <inkml:brushProperty name="height" value="0.025" units="cm"/>
    </inkml:brush>
  </inkml:definitions>
  <inkml:trace contextRef="#ctx0" brushRef="#br0">61 0 11691,'0'0'11648,"2"12"-10703,3 12-895,-2 1 0,-1-1 0,-1 1-1,-1-1 1,-1 1 0,-5 25 0,2-25-1164,-1-1 1,-1 0 0,-15 39-1,20-61 851,1 0 0,-1 0 0,0 1 0,0-1 0,0 0 0,-1 0 0,1 0 0,0 0 1,-1 0-1,1 0 0,-4 2 0,5-4 196,-1 0 1,1 0-1,-1 0 1,1 0-1,0 0 1,-1 0-1,1-1 1,-1 1-1,1 0 1,0 0-1,-1 0 1,1 0 0,0-1-1,-1 1 1,1 0-1,0 0 1,-1-1-1,1 1 1,0 0-1,0-1 1,-1 1-1,1 0 1,0-1-1,0 1 1,0 0-1,-1-1 1,1 1-1,0 0 1,0-1 0,0 1-1,0 0 1,0-1-1,0 1 1,0-1-1,0 1 1,0 0-1,0-2 1,-4-61-3483,4 29 1953,3-1 0,7-40-1,8-8-3250</inkml:trace>
</inkml:ink>
</file>

<file path=ppt/ink/ink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7.368"/>
    </inkml:context>
    <inkml:brush xml:id="br0">
      <inkml:brushProperty name="width" value="0.025" units="cm"/>
      <inkml:brushProperty name="height" value="0.025" units="cm"/>
    </inkml:brush>
  </inkml:definitions>
  <inkml:trace contextRef="#ctx0" brushRef="#br0">25 1 16848,'0'0'5637,"0"9"-4633,-11 212 3171,-1 18-2633,11-213-1591,0 5 666,7-51 102,0-23-911,-1-1-1,-2-77 1,-2 126 178,1 0-1,-1 0 0,1 0 0,0 0 0,0-1 1,0 1-1,1 0 0,-1-1 0,1 0 1,0 1-1,1-1 0,-1-1 0,1 1 0,0 0 1,-1-1-1,2 0 0,4 4 0,-6-5 23,0-1 0,0 0 0,0 0 0,0 0 0,0 0 0,0 0 0,0-1-1,1 1 1,-1-1 0,0 0 0,0 0 0,1 0 0,-1 0 0,0 0 0,0-1-1,0 0 1,0 1 0,0-1 0,0 0 0,0-1 0,0 1 0,0-1 0,0 1 0,0-1-1,-1 0 1,1 0 0,-1 0 0,5-4 0,40-40 371,-43 79-117,-11-7 148,-1 21 103,8-46-501,0 1-1,0-1 0,1 0 0,-1 0 1,0 0-1,0 0 0,1 1 0,-1-1 1,1 0-1,-1 0 0,1 0 1,0 0-1,-1 0 0,1 0 0,0 0 1,-1 0-1,1-1 0,0 1 1,0 0-1,0 0 0,0-1 0,0 1 1,0 0-1,0-1 0,0 1 1,0-1-1,0 1 0,0-1 0,1 0 1,-1 1-1,0-1 0,0 0 1,0 0-1,2 0 0,9 1 79,0-1 0,0 0 1,0 0-1,0-2 0,0 1 0,0-2 0,0 1 0,0-2 0,-1 1 0,13-7 1,8-5-315,0-3 0,32-23 0,-63 86-2850,-2-40 2605,-1 12-4925,1-17 5039,1 1-1,0-1 0,-1 1 0,1-1 1,0 0-1,-1 1 0,1-1 1,-1 0-1,1 1 0,0-1 0,-1 0 1,1 0-1,-1 0 0,1 1 1,-1-1-1,1 0 0,-1 0 1,1 0-1,-1 0 0,1 0 0,-1 0 1,1 0-1,-1 0 0,1 0 1,-1 0-1,1 0 0,-1 0 0,1 0 1,-1 0-1,1 0 0,-1 0 1,0-1-1,-11-4-7636</inkml:trace>
</inkml:ink>
</file>

<file path=ppt/ink/ink7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5.907"/>
    </inkml:context>
    <inkml:brush xml:id="br0">
      <inkml:brushProperty name="width" value="0.025" units="cm"/>
      <inkml:brushProperty name="height" value="0.025" units="cm"/>
    </inkml:brush>
  </inkml:definitions>
  <inkml:trace contextRef="#ctx0" brushRef="#br0">1 154 10922,'0'0'7090,"2"12"-5542,2 20-1129,1 0 0,2-1 0,2 0 0,0-1 0,20 42 0,-28-71-414,6 14 77,1 0 0,1 0 0,0-1 0,1-1-1,1 0 1,0 0 0,1-1 0,17 14 0,-27-25 2,0 0 0,0 0 1,0 0-1,0 0 0,0 0 0,0-1 0,0 1 0,0-1 0,0 0 0,0 1 0,1-1 0,-1 0 0,0 0 0,0-1 0,0 1 1,0 0-1,1-1 0,-1 1 0,0-1 0,0 0 0,0 0 0,0 1 0,0-1 0,-1 0 0,1-1 0,0 1 0,0 0 1,-1-1-1,1 1 0,0-1 0,-1 1 0,0-1 0,1 0 0,-1 1 0,0-1 0,0 0 0,2-3 0,6-10 451,-1-1 0,0 0 0,8-27-1,-10 28-284,14-39-43,-2-2 0,-3 0 1,-2 0-1,9-95 0,-24 128-1883,1 22 1460,0 0-1,1 1 1,-1-1 0,0 1-1,1-1 1,-1 1 0,0 0-1,0-1 1,1 1 0,-1 0-1,0-1 1,0 1 0,0 0-1,1 0 1,-1 0 0,0 0-1,0 0 1,0 0 0,0 0-1,0 0 1,1 0 0,-1 0-1,0 0 1,-1 1 0,-19 3-6826</inkml:trace>
</inkml:ink>
</file>

<file path=ppt/ink/ink7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6.359"/>
    </inkml:context>
    <inkml:brush xml:id="br0">
      <inkml:brushProperty name="width" value="0.025" units="cm"/>
      <inkml:brushProperty name="height" value="0.025" units="cm"/>
    </inkml:brush>
  </inkml:definitions>
  <inkml:trace contextRef="#ctx0" brushRef="#br0">44 1 14574,'0'0'5925,"-7"67"-5476,-1-14 127,0 12-191,0 10-193,1 3-96,2 3-64,5 8-609,-1 0-1152,1-5-1602,0-3-1954,0-14-4901</inkml:trace>
</inkml:ink>
</file>

<file path=ppt/ink/ink7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6.706"/>
    </inkml:context>
    <inkml:brush xml:id="br0">
      <inkml:brushProperty name="width" value="0.025" units="cm"/>
      <inkml:brushProperty name="height" value="0.025" units="cm"/>
    </inkml:brush>
  </inkml:definitions>
  <inkml:trace contextRef="#ctx0" brushRef="#br0">20 1 12588,'0'0'3267,"-14"56"-801,10-32-672,3-4-1057,1 4-449,0 3-224,0 7-32,2 10 0,1 9-32,0 4-128,0-4-128,-1-4-385,0-15-64,5-21-800,4-15-2915,5-38-7656</inkml:trace>
</inkml:ink>
</file>

<file path=ppt/ink/ink7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7.253"/>
    </inkml:context>
    <inkml:brush xml:id="br0">
      <inkml:brushProperty name="width" value="0.025" units="cm"/>
      <inkml:brushProperty name="height" value="0.025" units="cm"/>
    </inkml:brush>
  </inkml:definitions>
  <inkml:trace contextRef="#ctx0" brushRef="#br0">0 63 9801,'0'0'5477,"73"-15"-3715,-21 4-801,8 1-577,7 4-255,7-1-65,13 5-32,3 0-289,0 0-2369,0-6-3140</inkml:trace>
</inkml:ink>
</file>

<file path=ppt/ink/ink7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7.580"/>
    </inkml:context>
    <inkml:brush xml:id="br0">
      <inkml:brushProperty name="width" value="0.025" units="cm"/>
      <inkml:brushProperty name="height" value="0.025" units="cm"/>
    </inkml:brush>
  </inkml:definitions>
  <inkml:trace contextRef="#ctx0" brushRef="#br0">1 0 15503,'0'0'3459,"68"41"-2498,-38-22-641,5 0-192,13 2-224,12-9-673,13-7-736,12-5-2371,6-8-448,0-14-96</inkml:trace>
  <inkml:trace contextRef="#ctx0" brushRef="#br0" timeOffset="1">1025 15 9513,'50'0'2723,"-10"0"-353,-6 8-1249,-4 2-448,-4 1 159,0-2-447,2-3-321,4-6-32,3 0-32,-2-10-1313,-3-11-3556</inkml:trace>
</inkml:ink>
</file>

<file path=ppt/ink/ink7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39.812"/>
    </inkml:context>
    <inkml:brush xml:id="br0">
      <inkml:brushProperty name="width" value="0.025" units="cm"/>
      <inkml:brushProperty name="height" value="0.025" units="cm"/>
    </inkml:brush>
  </inkml:definitions>
  <inkml:trace contextRef="#ctx0" brushRef="#br0">235 97 6694,'3'-9'3102,"-2"6"-2661,13-34 997,-13 35-1094,0-1 0,-1 1 0,1-1 0,-1 1 0,1-1 0,-1 1 0,0-1 0,0 1 0,0-1 0,0 1 0,-1-1 0,1 1 0,0-1 0,-1 1 0,-1-4 0,2 6-301,-1-1 1,1 1-1,-1 0 1,1-1-1,-1 1 1,1 0-1,-1-1 1,1 1-1,-1 0 1,1-1-1,-1 1 0,1 0 1,-1 0-1,0 0 1,1 0-1,-1-1 1,1 1-1,-1 0 1,0 0-1,1 0 1,-1 0-1,1 1 0,-1-1 1,0 0-1,1 0 1,-1 0-1,1 0 1,-1 0-1,1 1 1,-1-1-1,0 0 1,1 1-1,-1-1 1,1 0-1,-1 1 0,1-1 1,0 1-1,-1-1 1,1 0-1,-1 1 1,1-1-1,0 1 1,-1-1-1,1 1 1,0-1-1,-1 2 1,-16 24 32,-30 77-120,5 1 0,4 3 0,-30 135 0,63-221-1204,1 0 0,1 1 1,-1 24-1,4-40-1235</inkml:trace>
</inkml:ink>
</file>

<file path=ppt/ink/ink7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0.207"/>
    </inkml:context>
    <inkml:brush xml:id="br0">
      <inkml:brushProperty name="width" value="0.025" units="cm"/>
      <inkml:brushProperty name="height" value="0.025" units="cm"/>
    </inkml:brush>
  </inkml:definitions>
  <inkml:trace contextRef="#ctx0" brushRef="#br0">127 36 6054,'0'0'10079,"-9"13"-9519,-60 98-20,61-96-547,1 1 0,0-1 0,1 1 0,0 0 0,2 1 0,-6 29 0,10-45-7,0 0 0,0-1 1,0 1-1,0 0 0,0-1 0,0 1 0,0 0 0,0-1 0,0 1 0,0 0 1,0-1-1,1 1 0,-1 0 0,0-1 0,0 1 0,1-1 0,-1 1 0,1-1 0,-1 1 1,0-1-1,1 1 0,-1-1 0,1 1 0,-1-1 0,1 1 0,-1-1 0,1 0 1,-1 1-1,1-1 0,0 0 0,-1 1 0,1-1 0,0 0 0,28-1-265,25-22-972,-18-3-870,-1-1-1,-2-2 0,0-1 1,55-69-1,-22 25 3580,-53 64 494,-13 18 70,-13 24 90,-53 84 1203,32-60-1847,-30 70 0,63-125-1460,0 0 0,0 0 0,1 0 0,-1 0 0,1 0 0,-1 0 0,1 0 0,-1 1-1,1-1 1,0 0 0,-1 0 0,1 0 0,0 1 0,0-1 0,0 0 0,0 0 0,0 1 0,0-1 0,0 0-1,1 0 1,-1 1 0,0-1 0,1 0 0,-1 0 0,2 2 0,-1-3-13,0 1 0,0-1 0,1 0 0,-1 0 0,1 0 1,-1 0-1,0 0 0,1 0 0,-1 0 0,0 0 0,1-1 0,-1 1 0,0 0 1,0-1-1,1 1 0,-1-1 0,0 1 0,2-2 0,62-40-599,51-58-4739,-56 42 912</inkml:trace>
</inkml:ink>
</file>

<file path=ppt/ink/ink7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1.071"/>
    </inkml:context>
    <inkml:brush xml:id="br0">
      <inkml:brushProperty name="width" value="0.025" units="cm"/>
      <inkml:brushProperty name="height" value="0.025" units="cm"/>
    </inkml:brush>
  </inkml:definitions>
  <inkml:trace contextRef="#ctx0" brushRef="#br0">121 33 10090,'-11'14'1756,"-89"115"1997,99-128-3667,0-1 0,0 1 0,0 0 0,1 0 1,-1 0-1,0 0 0,1 0 0,-1 0 0,1 1 0,-1-1 1,1 0-1,-1 0 0,1 0 0,0 0 0,0 1 0,0-1 1,-1 0-1,2 2 0,-1-3-67,1 1-1,-1-1 1,1 0 0,-1 0 0,1 1 0,-1-1 0,1 0-1,-1 0 1,1 0 0,0 0 0,-1 0 0,1 1 0,-1-1-1,1 0 1,0-1 0,-1 1 0,1 0 0,-1 0-1,1 0 1,-1 0 0,1 0 0,0 0 0,-1-1 0,2 0-1,43-21 74,24-30-613,-46 34-988,46-29 0,-69 46 1509,0 1 0,0 0 1,1 0-1,-1 0 0,0 0 0,0-1 1,0 1-1,1 0 0,-1 0 1,0 0-1,0 0 0,0 0 0,1 0 1,-1 0-1,0 0 0,0 0 1,1 0-1,-1 0 0,0 0 0,0 0 1,0 0-1,1 0 0,-1 0 0,0 0 1,0 0-1,1 0 0,-1 0 1,0 0-1,0 0 0,0 0 0,1 0 1,-1 0-1,0 0 0,0 1 0,0-1 1,1 0-1,-1 0 0,0 0 1,0 0-1,0 1 0,1-1 0,-2 12 386,-8 14 463,9-26-835,-4 9 188,0-1-61,1 0 0,-1 1 1,2 0-1,-1-1 0,1 1 0,-2 15 0,5-23-135,-1-1-1,0 0 1,0 1 0,1-1-1,-1 1 1,0-1-1,1 0 1,-1 1 0,0-1-1,1 0 1,-1 1 0,1-1-1,-1 0 1,1 0-1,-1 1 1,0-1 0,1 0-1,-1 0 1,1 0 0,-1 0-1,1 1 1,-1-1-1,1 0 1,-1 0 0,1 0-1,-1 0 1,1 0-1,-1 0 1,1 0 0,-1-1-1,1 1 1,-1 0 0,1 0-1,-1 0 1,1 0-1,-1-1 1,1 1 0,-1 0-1,0 0 1,1-1 0,-1 1-1,1 0 1,-1-1-1,25-12 357,4-6 137,42-39 0,-50 40-459,0 0 0,2 1 0,37-21 0,-60 38-44,1 0-1,-1 0 0,0-1 1,0 1-1,0 0 0,0 0 1,1 0-1,-1 0 1,0-1-1,0 1 0,0 0 1,1 0-1,-1 0 1,0 0-1,0 0 0,0 0 1,1 0-1,-1 0 1,0 0-1,0 0 0,1 0 1,-1 0-1,0 0 0,0 0 1,0 0-1,1 0 1,-1 0-1,0 0 0,0 0 1,1 0-1,-1 0 1,0 0-1,0 0 0,1 0 1,-1 0-1,0 1 1,0-1-1,0 0 0,0 0 1,1 0-1,-1 0 0,0 0 1,0 1-1,0-1 1,0 0-1,1 0 0,-1 0 1,0 1-1,0-1 1,-4 16 179,-15 17 521,-5-3-219,17-22-381,0 0 1,0 0-1,1 1 1,0 0-1,1 0 0,0 0 1,0 1-1,1 0 0,0 0 1,-3 11-1,7-21-101,0 0-1,0 1 1,0-1-1,0 0 1,0 0-1,1 1 1,-1-1-1,0 0 1,0 0-1,0 0 1,0 1-1,0-1 1,0 0 0,0 0-1,0 0 1,1 1-1,-1-1 1,0 0-1,0 0 1,0 0-1,0 0 1,1 0-1,-1 1 1,0-1-1,0 0 1,0 0-1,1 0 1,-1 0-1,0 0 1,0 0-1,0 0 1,1 0-1,-1 0 1,0 0-1,0 0 1,1 0 0,-1 0-1,0 0 1,0 0-1,0 0 1,1 0-1,-1 0 1,0 0-1,18-4-26,12-9 161,50-43 205,-65 44-348,1 0 0,1 1 0,-1 0 1,1 2-1,30-13 0,-47 22 3,1 0-1,-1 0 1,0 0-1,1 0 1,-1 0-1,0 0 1,1 1-1,-1-1 1,0 0 0,0 0-1,1 0 1,-1 0-1,0 1 1,1-1-1,-1 0 1,0 0 0,0 1-1,0-1 1,1 0-1,-1 0 1,0 1-1,0-1 1,0 0-1,0 0 1,1 1 0,-1-1-1,0 0 1,0 1-1,0-1 1,0 0-1,0 1 1,0-1-1,0 0 1,0 1 0,0-1-1,0 0 1,0 1-1,0-1 1,0 0-1,0 1 1,0-1 0,0 0-1,0 1 1,-1-1-1,1 0 1,0 0-1,0 1 1,0-1-1,0 0 1,-1 1 0,1-1-1,0 0 1,-1 1-1,-6 19 48,-12 12 197,14-26-227,1 1 1,0 0 0,0-1-1,1 1 1,0 1 0,0-1-1,0 0 1,1 1-1,-3 15 1,6-23-14,-1 1-1,0-1 1,1 1 0,-1-1-1,1 1 1,-1-1 0,0 1-1,1-1 1,-1 1 0,1-1-1,-1 1 1,1-1 0,0 0-1,-1 1 1,1-1 0,-1 0-1,1 0 1,0 1 0,-1-1-1,1 0 1,0 0 0,-1 0-1,1 0 1,-1 0 0,1 0-1,0 0 1,-1 0-1,1 0 1,0 0 0,-1 0-1,1 0 1,0 0 0,-1 0-1,1-1 1,0 1 0,0-1-1,29-8 50,-15 1 16,-2-1 0,1 0 0,-1-1 0,21-21 0,-20 18-12,1 0 0,26-17 0,-41 62 156,-14 14 580,9-34-724,1 0 1,0 0-1,1 0 0,1 0 1,-2 24-1,4-36-62,0 1 0,0 0 1,1 0-1,-1 0 0,0 0 0,1 0 0,-1-1 0,0 1 1,1 0-1,-1 0 0,1-1 0,0 1 0,-1 0 0,1-1 0,-1 1 1,1 0-1,0-1 0,0 1 0,-1-1 0,1 1 0,0-1 1,0 0-1,0 1 0,-1-1 0,1 0 0,0 1 0,0-1 0,0 0 1,0 0-1,0 0 0,0 0 0,-1 0 0,1 0 0,0 0 0,0 0 1,0 0-1,0 0 0,0 0 0,1-1 0,40-10 115,-27 4-30,0-1 0,-1-1-1,16-12 1,-18 12-110,0 1 0,1 0-1,0 1 1,16-7 0,-28 14 14,-1-1-1,1 1 1,-1 0 0,1 0 0,-1 0 0,1-1 0,0 1 0,-1 0 0,1 0 0,-1 0 0,1 0 0,0 0 0,-1 0 0,1 1 0,-1-1 0,1 0-1,0 0 1,-1 0 0,1 0 0,-1 1 0,1-1 0,-1 0 0,1 1 0,-1-1 0,1 0 0,-1 1 0,1-1 0,-1 1 0,0-1 0,1 0 0,-1 1 0,1-1-1,-1 1 1,0-1 0,1 1 0,-1 0 0,0-1 0,0 1 0,0-1 0,1 1 0,-1-1 0,0 1 0,0 0 0,0-1 0,0 1 0,0-1 0,0 1-1,0 0 1,0-1 0,0 1 0,0-1 0,-1 1 0,1 0 0,0-1 0,0 1 0,-1 0 0,-10 47 333,7-35-306,3-11-12,1 0 0,-1 0-1,1 1 1,0-1 0,0 0 0,0 0-1,0 0 1,0 0 0,0 1 0,1-1-1,-1 0 1,1 0 0,-1 0 0,2 3-1,-1-4-5,-1 0-1,1 0 1,0 0 0,0 0-1,-1-1 1,1 1 0,0 0-1,0 0 1,0-1-1,0 1 1,0-1 0,0 1-1,0 0 1,0-1 0,0 0-1,0 1 1,1-1-1,-1 0 1,2 1 0,3-1 12,1-1 0,-1 1 1,0-1-1,1 0 0,-1-1 0,0 1 1,0-1-1,10-5 0,11-6 174,41-27-1,-52 28-171,1 2 1,0 0-1,1 1 0,0 0 0,0 2 1,21-6-1,-38 13-2,0 0 0,-1 0 1,1 0-1,0 0 1,0 0-1,0 0 0,0 1 1,0-1-1,-1 0 0,1 0 1,0 1-1,0-1 0,-1 0 1,1 1-1,0-1 0,0 1 1,-1-1-1,1 1 0,0-1 1,-1 1-1,1 0 0,-1-1 1,1 1-1,-1 0 1,1-1-1,-1 1 0,1 0 1,-1 0-1,0-1 0,1 1 1,-1 0-1,0 0 0,0 0 1,0 0-1,1-1 0,-1 1 1,0 0-1,0 0 0,0 0 1,0 0-1,-1-1 0,1 1 1,0 0-1,0 0 0,-1 1 1,-7 46 1137,8-45-1118,-2 4 5,0-1-1,1 1 0,0 0 0,1-1 0,-1 1 1,2 12-1,-1-17-62,0-1 1,1 1 0,-1 0-1,1-1 1,0 1-1,-1 0 1,1-1-1,0 1 1,0-1-1,0 1 1,0-1 0,0 0-1,0 1 1,1-1-1,-1 0 1,0 0-1,1 0 1,-1 0-1,1 0 1,-1 0 0,1 0-1,-1 0 1,1-1-1,-1 1 1,1-1-1,0 1 1,-1-1-1,1 0 1,0 1 0,2-1-1,2 1-615,0-1 0,0 0 0,-1 0 0,1 0-1,0 0 1,0-1 0,-1 0 0,7-2 0,15-13-7921</inkml:trace>
</inkml:ink>
</file>

<file path=ppt/ink/ink7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2.425"/>
    </inkml:context>
    <inkml:brush xml:id="br0">
      <inkml:brushProperty name="width" value="0.025" units="cm"/>
      <inkml:brushProperty name="height" value="0.025" units="cm"/>
    </inkml:brush>
  </inkml:definitions>
  <inkml:trace contextRef="#ctx0" brushRef="#br0">1 246 12172,'0'0'2653,"1"3"-288,7 30-1553,98 329 1258,-98-338-2100,11 30-88,-18-52 102,0 1 0,1 0 0,-1-1 0,1 1 0,-1-1 0,1 0 0,0 1-1,0-1 1,0 0 0,0 0 0,0 0 0,0 0 0,1-1 0,2 3 0,-4-4 17,0 0 1,0 0-1,0 0 1,0 0 0,0 0-1,0 0 1,0-1-1,-1 1 1,1 0 0,0-1-1,0 1 1,0 0-1,-1-1 1,1 1 0,0-1-1,0 1 1,-1-1-1,1 0 1,0 1 0,-1-1-1,1 1 1,0-1-1,-1 0 1,1 0 0,-1 1-1,0-1 1,1 0-1,-1 0 1,0 0 0,1 0-1,-1 1 1,0-1-1,1-2 1,9-34 256,-9 35-255,8-56 3,-3 0 1,-2 0 0,-7-109-1,3 164-8,0-13-2,-1 0-1,0-1 1,-1 1 0,-1 0 0,0 1-1,-10-29 1,13 44 16,0-1 1,-1 0-1,1 1 0,0-1 0,0 1 0,0-1 1,-1 0-1,1 1 0,0-1 0,-1 1 0,1-1 1,-1 1-1,1-1 0,0 1 0,-1-1 0,1 1 0,-1-1 1,1 1-1,-1 0 0,0-1 0,1 1 0,-1 0 1,1-1-1,-2 1 0,-3 12 115,3 31-58,2-41-52,-1 15 1,2 1 0,0-1-1,1 0 1,1 0 0,1 0 0,0 0 0,1-1-1,1 0 1,0 0 0,1 0 0,1-1 0,0 1-1,1-2 1,16 20 0,-24-32-15,1 0 1,0 0-1,0 0 0,0 0 1,0 0-1,0 0 0,0-1 1,0 1-1,0-1 0,1 1 1,-1-1-1,0 0 1,1 0-1,-1 0 0,1 0 1,0-1-1,-1 1 0,1-1 1,0 1-1,-1-1 0,1 0 1,0 0-1,-1 0 0,1 0 1,0-1-1,-1 1 0,1-1 1,-1 0-1,1 1 0,0-1 1,-1 0-1,0 0 1,1-1-1,-1 1 0,0 0 1,1-1-1,-1 0 0,0 1 1,0-1-1,0 0 0,-1 0 1,1 0-1,0 0 0,-1-1 1,1 1-1,-1 0 0,0-1 1,0 1-1,0 0 0,2-6 1,4-15 52,0 0 1,-2-1-1,-1 0 1,3-34-1,-5-100-292,-2 101 126,-2 42 46,-2 26-182,-2 26 11,4-6 312,2 0 0,0 0 1,2 0-1,11 53 0,-10-74-73,-1-1 1,2 0 0,-1-1-1,1 1 1,0 0-1,1-1 1,0 0-1,11 14 1,-12-18-6,0 0 0,0 0 0,1 0 0,-1-1 0,1 0 0,0 0 0,0 0 0,1 0 0,-1-1 0,0 1 0,1-1 0,-1-1 0,1 1 0,0-1 0,9 1 0,-8-2 29,-1 1 0,1-1 0,0-1 0,-1 1 0,1-1 0,0 0-1,-1-1 1,1 0 0,-1 0 0,0 0 0,0 0 0,1-1 0,9-7-1,-8 4 5,1 0-1,-1-1 0,0-1 0,-1 1 0,0-1 0,0-1 0,-1 1 0,6-10 0,1-6 7,-1 0 0,-2-1-1,0 0 1,-1-1 0,-2 0 0,5-27 0,-6 16 15,-3 0 0,0-51 1,-2 88-53,-1-1 0,0 0-1,0 1 1,0-1 0,1 0 0,-1 1 0,0-1 0,0 1 0,0-1 0,0 0 0,0 1 0,0-1 0,0 0 0,-1 1 0,1-1 0,0 0 0,0 1 0,0-1 0,-1 1-1,1-1 1,0 1 0,0-1 0,-1 0 0,1 1 0,-1-1 0,1 1 0,0-1 0,-1 1 0,1 0 0,-1-1 0,1 1 0,-1-1 0,1 1 0,-2-1 0,1 2-4,0 0 1,0 0-1,0 0 1,0 0 0,0 0-1,0 1 1,0-1-1,0 0 1,1 0 0,-1 1-1,0-1 1,1 0 0,-1 1-1,1-1 1,-1 2-1,-4 16 85,0 0 0,1 0-1,1 0 1,1 0 0,1 0-1,1 26 1,1-34-69,0 1 1,0-1-1,1 1 0,0-1 1,1 0-1,0 0 0,1 0 0,0 0 1,1-1-1,0 1 0,12 17 1,-13-23-20,-1-1 1,1 0 0,0 0-1,0-1 1,0 1 0,0-1-1,1 0 1,0 0 0,-1 0-1,1-1 1,0 0 0,0 1-1,0-2 1,1 1 0,-1-1-1,9 2 1,-7-3 17,1 0 0,-1 0 1,1-1-1,-1 0 0,1 0 0,-1-1 0,0 0 0,1 0 0,-1 0 0,12-7 1,-3-1 6,0 0 1,0 0-1,-1-2 1,0 0-1,-1 0 1,-1-1-1,0-1 1,18-26 0,-19 25-171,-1-1 0,-1-1 0,-1 0 0,0 0 0,-2-1 0,0 0 0,0 0 0,-2-1 0,0 0 0,3-33 0,-8 52 156,0 0-1,-1-1 1,1 1-1,-1 0 0,1 0 1,0 0-1,-1 0 1,1 0-1,0 0 1,-1 0-1,1 0 0,0 0 1,-1 0-1,1 0 1,0 0-1,-1 1 1,1-1-1,0 0 0,-1 0 1,1 0-1,0 0 1,-1 1-1,1-1 1,0 0-1,-1 0 0,1 0 1,0 1-1,0-1 1,-1 0-1,1 1 1,0-1-1,0 0 0,0 0 1,0 1-1,-1-1 1,1 0-1,0 1 1,0-1-1,0 0 0,0 1 1,-5 9 131,1 0-1,0 0 1,1 0 0,0 1-1,1-1 1,0 1 0,1-1-1,0 1 1,0 0 0,1 0-1,2 14 1,-1-22-133,-1 0 0,1-1 0,0 0 0,0 1 0,0-1 0,0 1 0,1-1 0,-1 0 0,1 0 0,-1 0 0,1 0 0,0 0 0,0 0 0,-1 0 0,1-1 0,1 1-1,-1-1 1,0 1 0,0-1 0,1 0 0,-1 0 0,0 0 0,1 0 0,-1 0 0,1 0 0,-1-1 0,1 1 0,0-1 0,-1 0 0,1 0 0,-1 0 0,1 0 0,0 0 0,3-1 0,4 0 60,0 0 0,-1 0 0,1-1 0,-1-1 0,1 0 0,-1 0 1,18-9-1,-5-1 53,-1-1 0,-1-1 0,25-23 0,-36 30-102,-1 0 0,0-1 0,-1 0 0,0 0 0,0-1-1,-1 0 1,0 0 0,0 0 0,5-16 0,-11 27-18,-1-1 1,1 0-1,0 0 1,0 0-1,0 0 0,0 0 1,-1 1-1,1-1 1,0 0-1,0 0 1,0 0-1,-1 0 0,1 0 1,0 0-1,0 0 1,0 0-1,-1 0 1,1 0-1,0 1 0,0-1 1,0 0-1,-1 0 1,1 0-1,0 0 1,0-1-1,-1 1 0,1 0 1,0 0-1,0 0 1,0 0-1,-1 0 1,1 0-1,0 0 0,0 0 1,0 0-1,-1 0 1,1-1-1,0 1 1,0 0-1,0 0 0,0 0 1,0 0-1,-1-1 1,1 1-1,0 0 1,0 0-1,0 0 0,0-1 1,0 1-1,0 0 1,0 0-1,0 0 1,0-1-1,0 1 0,0 0 1,0 0-1,0 0 1,0-1-1,0 1 1,0 0-1,0 0 0,0-1 1,0 1-1,0 0 1,-16 11-96,8-2 12,0 0-1,1 0 1,0 1 0,-7 13-1,-3 5-6847</inkml:trace>
</inkml:ink>
</file>

<file path=ppt/ink/ink7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2.769"/>
    </inkml:context>
    <inkml:brush xml:id="br0">
      <inkml:brushProperty name="width" value="0.025" units="cm"/>
      <inkml:brushProperty name="height" value="0.025" units="cm"/>
    </inkml:brush>
  </inkml:definitions>
  <inkml:trace contextRef="#ctx0" brushRef="#br0">29 618 9129,'-27'32'10477,"27"-32"-10418,0 0 1,0 0-1,-1 1 0,1-1 1,0 0-1,0 0 1,0 1-1,0-1 0,0 0 1,0 0-1,0 1 1,0-1-1,0 0 0,0 1 1,0-1-1,0 0 1,0 0-1,0 1 0,0-1 1,0 0-1,0 0 1,0 1-1,0-1 0,0 0 1,0 0-1,1 1 1,-1-1-1,0 0 0,0 0 1,0 0-1,0 1 1,0-1-1,1 0 0,-1 0 1,0 0-1,0 1 0,1-1 1,-1 0-1,0 0 1,0 0-1,1 0 0,23-3 775,-8-4-494,-1-1 1,0 0-1,-1-1 1,0 0 0,0-1-1,19-18 1,1-1 184,312-257 2333,-121 90-6869,-208 181 2709,16-15-1179,-12 9-4012</inkml:trace>
</inkml:ink>
</file>

<file path=ppt/ink/ink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7.729"/>
    </inkml:context>
    <inkml:brush xml:id="br0">
      <inkml:brushProperty name="width" value="0.025" units="cm"/>
      <inkml:brushProperty name="height" value="0.025" units="cm"/>
    </inkml:brush>
  </inkml:definitions>
  <inkml:trace contextRef="#ctx0" brushRef="#br0">0 30 15599,'0'0'6502,"56"-29"-6470,-22 29-1634,2 2-1985,-1 6-5349</inkml:trace>
</inkml:ink>
</file>

<file path=ppt/ink/ink7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3.111"/>
    </inkml:context>
    <inkml:brush xml:id="br0">
      <inkml:brushProperty name="width" value="0.025" units="cm"/>
      <inkml:brushProperty name="height" value="0.025" units="cm"/>
    </inkml:brush>
  </inkml:definitions>
  <inkml:trace contextRef="#ctx0" brushRef="#br0">123 0 14286,'0'0'4228,"-27"76"-2659,11-25-224,-1 8-960,1 7-289,-1 5-96,3-3-513,5-2-480,3-12-704,6-12-1250,0-15-769,5-18 513,8-9 96</inkml:trace>
</inkml:ink>
</file>

<file path=ppt/ink/ink7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3.471"/>
    </inkml:context>
    <inkml:brush xml:id="br0">
      <inkml:brushProperty name="width" value="0.025" units="cm"/>
      <inkml:brushProperty name="height" value="0.025" units="cm"/>
    </inkml:brush>
  </inkml:definitions>
  <inkml:trace contextRef="#ctx0" brushRef="#br0">1 383 8872,'0'0'14329,"9"0"-12787,-3 0-1380,-1-1 0,1 0 0,-1 0-1,0 0 1,1 0 0,-1-1 0,0 0-1,0 0 1,0-1 0,0 1 0,0-1-1,-1 0 1,1 0 0,-1-1 0,0 1-1,0-1 1,0 0 0,0 0 0,3-6-1,37-44 10,78-92 321,-32 56-3418,-87 87 2551,17-17-1330,-13 5-2274,-22 15-11865</inkml:trace>
</inkml:ink>
</file>

<file path=ppt/ink/ink7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3.813"/>
    </inkml:context>
    <inkml:brush xml:id="br0">
      <inkml:brushProperty name="width" value="0.025" units="cm"/>
      <inkml:brushProperty name="height" value="0.025" units="cm"/>
    </inkml:brush>
  </inkml:definitions>
  <inkml:trace contextRef="#ctx0" brushRef="#br0">1 0 18866,'0'0'6278,"61"69"-6054,-40-41-160,-3 0-128,-1 3-352,-3-3-449,-4-2-865,4-8-704,-1-11-545,-2-7-2338,-1-2-3299</inkml:trace>
</inkml:ink>
</file>

<file path=ppt/ink/ink7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4.156"/>
    </inkml:context>
    <inkml:brush xml:id="br0">
      <inkml:brushProperty name="width" value="0.025" units="cm"/>
      <inkml:brushProperty name="height" value="0.025" units="cm"/>
    </inkml:brush>
  </inkml:definitions>
  <inkml:trace contextRef="#ctx0" brushRef="#br0">1 0 13164,'0'0'10602,"11"72"-9256,-11-24-770,0 3-448,0 7-480,0-3-897,0-7-1602,0-11-1441,0-14-3075</inkml:trace>
</inkml:ink>
</file>

<file path=ppt/ink/ink7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4.484"/>
    </inkml:context>
    <inkml:brush xml:id="br0">
      <inkml:brushProperty name="width" value="0.025" units="cm"/>
      <inkml:brushProperty name="height" value="0.025" units="cm"/>
    </inkml:brush>
  </inkml:definitions>
  <inkml:trace contextRef="#ctx0" brushRef="#br0">0 234 16752,'0'-8'849,"1"0"-588,0 0 0,0 1 1,1-1-1,0 0 0,1 1 0,-1-1 1,2 1-1,-1 0 0,1-1 1,0 2-1,0-1 0,1 0 0,-1 1 1,2 0-1,-1 0 0,1 1 0,7-7 1,3-2 213,0 1 0,1 1 0,27-16 0,-35 24-290,-1 0-1,1 0 1,-1 1-1,1 0 0,0 0 1,1 1-1,-1 0 1,0 1-1,0 0 0,13 1 1,-17 1-149,0 0 0,0 1 0,0 0 0,0 0-1,-1 0 1,1 1 0,-1-1 0,1 1 0,-1 0 0,0 1 0,0-1 0,0 1 0,-1-1 0,1 1 0,-1 0 0,0 1-1,5 7 1,7 12 186,21 47 0,-34-68-223,16 48 109,-18-49-99,0 0-1,1 0 1,-1 0-1,0-1 1,0 1 0,0 0-1,0 0 1,-1 0-1,1 0 1,0 0-1,-1 0 1,1 0-1,-1-1 1,0 1 0,1 0-1,-1 0 1,0-1-1,0 1 1,0 0-1,-1-1 1,1 1 0,0-1-1,0 0 1,-1 1-1,-2 1 1,-14 7 274,0-1 1,0-1 0,-1-1-1,-28 7 1,26-8-63,0 1-1,0 1 1,-29 15 0,48-22-213,0 0 1,1 0-1,-1 0 1,0 0-1,1 1 1,-1-1-1,1 0 1,-1 1 0,1-1-1,-1 1 1,1-1-1,0 1 1,0 0-1,0-1 1,0 1-1,-1 2 1,2-3-10,0 0 0,0 0 0,0 0 0,0 0 1,0 0-1,0 0 0,1-1 0,-1 1 0,0 0 0,0 0 1,1 0-1,-1 0 0,0 0 0,1 0 0,-1-1 0,1 1 0,-1 0 1,1 0-1,0-1 0,-1 1 0,1 0 0,0-1 0,1 2 1,2 1 3,1 0 0,0 0 1,0 0-1,1-1 0,-1 0 1,0 0-1,1 0 0,10 1 0,90 5 213,-80-8-275,0 2 0,-1 0-1,49 12 1,-71-13-216,1 0 0,-1 0 0,0 0 0,1 1 0,-1 0 0,0 0 0,0 0 0,0 0 0,-1 0 0,1 0-1,3 4 1,-5-5-342,0 1 0,0 0 0,0 0 0,0 0 0,0 0 0,0-1 0,0 1 0,0 1 0,-1-1 0,1 0 0,-1 0 0,1 2-1,-1 7-7096</inkml:trace>
</inkml:ink>
</file>

<file path=ppt/ink/ink7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4.985"/>
    </inkml:context>
    <inkml:brush xml:id="br0">
      <inkml:brushProperty name="width" value="0.025" units="cm"/>
      <inkml:brushProperty name="height" value="0.025" units="cm"/>
    </inkml:brush>
  </inkml:definitions>
  <inkml:trace contextRef="#ctx0" brushRef="#br0">1 75 6246,'0'0'4020,"8"-8"-1132,5-10-1301,8-9 916,-3 7 2754,-17 20-5195,-1 0 0,0 0 0,0-1 0,1 1 0,-1 0-1,0 0 1,0 0 0,1 0 0,-1 0 0,0 0 0,1 0 0,-1 0 0,0 0-1,1 0 1,-1 0 0,0 0 0,0 0 0,1 0 0,-1 0 0,0 0-1,1 0 1,-1 0 0,0 0 0,1 0 0,-1 0 0,0 0 0,0 0 0,1 1-1,-1-1 1,0 0 0,0 0 0,1 0 0,-1 1 0,0-1 0,0 0-1,0 0 1,1 1 0,-1-1 0,0 0 0,0 0 0,0 1 0,0-1-1,0 0 1,1 1 0,-1-1 0,0 0 0,0 0 0,0 1 0,0-1 0,0 0-1,0 1 1,0-1 0,0 0 0,0 1 0,0-1 0,0 1 0,3 22-332,-3-20 483,8 109 838,11 97-1182,-14-179-2517,1-1-1,16 43 1,-11-47-4159</inkml:trace>
</inkml:ink>
</file>

<file path=ppt/ink/ink7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5.313"/>
    </inkml:context>
    <inkml:brush xml:id="br0">
      <inkml:brushProperty name="width" value="0.025" units="cm"/>
      <inkml:brushProperty name="height" value="0.025" units="cm"/>
    </inkml:brush>
  </inkml:definitions>
  <inkml:trace contextRef="#ctx0" brushRef="#br0">0 1 15278,'0'0'5958,"3"49"-4292,-3-13-673,0 4-769,0 2-160,0-1-64,0-6-160,0-4-865,2-4-1153,-2-9-2018,0-8-1986</inkml:trace>
</inkml:ink>
</file>

<file path=ppt/ink/ink7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5.675"/>
    </inkml:context>
    <inkml:brush xml:id="br0">
      <inkml:brushProperty name="width" value="0.025" units="cm"/>
      <inkml:brushProperty name="height" value="0.025" units="cm"/>
    </inkml:brush>
  </inkml:definitions>
  <inkml:trace contextRef="#ctx0" brushRef="#br0">0 213 17008,'0'-12'1639,"0"4"-1402,1 1 0,-1 0 0,1 0 0,0 0 0,1 0 0,-1 0 0,1 0 0,1 0 0,0 0 0,0 1 0,0-1 0,0 1 0,1 0-1,0 0 1,1 0 0,-1 1 0,9-9 0,-2 5-122,1 1 0,0 0 0,0 1 1,1 1-1,0-1 0,0 2 0,0 0 0,1 1 0,0 0 0,0 1 0,21-3 0,-27 6-96,-1-1 1,1 1-1,0 0 1,0 1-1,-1 0 0,1 0 1,-1 0-1,1 1 1,-1 1-1,10 3 1,-13-4 14,0 0 0,0 1 1,0-1-1,-1 1 1,1 0-1,-1 0 0,1 0 1,-1 1-1,0-1 0,0 1 1,-1 0-1,1-1 1,-1 1-1,0 0 0,0 1 1,0-1-1,0 0 0,1 6 1,-2-5 111,0 0 1,0-1-1,-1 1 0,1 0 1,-1-1-1,0 1 1,-1 0-1,1 0 0,-1-1 1,0 1-1,0 0 0,0-1 1,0 1-1,-1-1 1,0 0-1,0 1 0,0-1 1,-1 0-1,1 0 1,-1 0-1,0 0 0,0-1 1,0 1-1,-1-1 0,-5 5 1,2-3-202,0 0 1,0-1-1,0 0 1,0 0-1,-1 0 1,1-1-1,-1 0 1,0-1-1,0 0 1,0 0-1,-1-1 1,1 0-1,-16 0 1,23-1-235,0 0 0,0 0 0,0 0 1,1 0-1,-1-1 0,0 1 0,0 0 0,0-1 1,0 1-1,0-1 0,1 1 0,-1-1 1,0 1-1,0-1 0,1 1 0,-1-1 0,0 0 1,1 1-1,-1-1 0,1 0 0,-1 0 0,1 0 1,-1 1-1,1-1 0,-1 0 0,1 0 1,0 0-1,0 0 0,-1 0 0,1 0 0,0 0 1,0 0-1,0 1 0,0-1 0,0 0 1,0 0-1,0 0 0,0 0 0,0 0 0,1 0 1,-1-1-1,0-15-8898</inkml:trace>
</inkml:ink>
</file>

<file path=ppt/ink/ink7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6.035"/>
    </inkml:context>
    <inkml:brush xml:id="br0">
      <inkml:brushProperty name="width" value="0.025" units="cm"/>
      <inkml:brushProperty name="height" value="0.025" units="cm"/>
    </inkml:brush>
  </inkml:definitions>
  <inkml:trace contextRef="#ctx0" brushRef="#br0">27 1 18129,'0'0'3267,"0"63"-2562,0-18-225,0 9-319,0 1-33,0 1-64,-3-2 0,-1-4-96,0-9-481,0-9-1248,0-13-1474,1-12-1410,-1-7-2466</inkml:trace>
</inkml:ink>
</file>

<file path=ppt/ink/ink7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6.379"/>
    </inkml:context>
    <inkml:brush xml:id="br0">
      <inkml:brushProperty name="width" value="0.025" units="cm"/>
      <inkml:brushProperty name="height" value="0.025" units="cm"/>
    </inkml:brush>
  </inkml:definitions>
  <inkml:trace contextRef="#ctx0" brushRef="#br0">1 208 17040,'0'0'1783,"5"-12"107,-4 10-1840,1-6 193,1 1 1,1-1-1,0 1 0,0 0 1,0 0-1,1 0 1,0 1-1,0-1 0,1 1 1,-1 0-1,1 1 0,10-8 1,4 0 45,0 1 1,1 0-1,0 2 1,1 0 0,0 2-1,0 0 1,1 1 0,0 2-1,0 0 1,1 1-1,42-1 1,-64 5-283,0 0-1,0 0 1,0 0 0,0 0 0,0 0-1,0 0 1,-1 0 0,1 1-1,0-1 1,0 1 0,0-1 0,0 1-1,0 0 1,-1 0 0,1 0 0,0 0-1,-1 0 1,1 0 0,-1 0-1,1 0 1,-1 1 0,1-1 0,-1 1-1,0-1 1,0 1 0,0-1-1,1 1 1,-2 0 0,1-1 0,0 1-1,0 0 1,-1 0 0,1 0 0,-1 0-1,1 0 1,-1 0 0,0-1-1,0 1 1,1 0 0,-2 3 0,1 2 83,-1-1 1,-1 0-1,1-1 1,-1 1-1,0 0 1,0 0-1,0-1 1,-1 1-1,0-1 1,0 0-1,0 0 0,-6 6 1,-18 18 940,-41 32 0,40-37-290,28-24-730,0 1 1,0-1-1,0 0 1,0 1-1,0-1 1,0 1-1,0-1 1,0 0-1,1 1 0,-1-1 1,0 0-1,0 1 1,0-1-1,0 0 1,0 0-1,0 1 1,1-1-1,-1 0 1,0 1-1,0-1 1,1 0-1,-1 0 1,0 1-1,0-1 1,1 0-1,-1 0 1,0 0-1,0 1 1,1-1-1,-1 0 1,0 0-1,1 0 1,-1 0-1,0 0 1,1 0-1,-1 1 1,0-1-1,1 0 1,-1 0-1,0 0 1,1 0-1,0-1 1,30 12 51,9 4-49,40 37 87,-59-36-220,2-1 0,33 16 1,-46-27-482,1 0 0,0 0 0,0-1 0,0 0 0,13 1 1,19-2-5423,-3-2-4703</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0.226"/>
    </inkml:context>
    <inkml:brush xml:id="br0">
      <inkml:brushProperty name="width" value="0.025" units="cm"/>
      <inkml:brushProperty name="height" value="0.025" units="cm"/>
    </inkml:brush>
  </inkml:definitions>
  <inkml:trace contextRef="#ctx0" brushRef="#br0">0 155 14478,'1'10'2973,"3"18"-1418,0 0-1,1 0 1,2 0-1,12 31 1,-17-55-1495,14 30 112,-2 0 0,-1 1 1,-1 0-1,-2 1 0,-2 0 0,6 59 0,-12 94 3271,-12-256-2375,0-488-2450,11 412 314,-16 168 1281,0 54 341,14-72-514,0 0 1,1 0 0,0 0 0,0 0-1,1 0 1,0 1 0,0-1 0,1-1-1,2 10 1,-3-15-32,0 1 0,0 0 0,0-1 0,0 1 0,0-1-1,0 0 1,1 1 0,-1-1 0,0 0 0,1 0 0,-1 0 0,1 0-1,-1 0 1,1 0 0,0 0 0,-1 0 0,1-1 0,0 1 0,-1-1 0,1 1-1,0-1 1,0 0 0,0 1 0,-1-1 0,1 0 0,0 0 0,0 0 0,0-1-1,0 1 1,-1 0 0,1-1 0,0 1 0,0-1 0,-1 1 0,1-1 0,2-1-1,4-2 40,0 0 0,0 0-1,-1-1 1,1 0 0,-1 0-1,7-7 1,34-35 54,-33 31-166,0 0-1,1 2 1,1-1 0,0 2 0,25-15 0,-40 27 62,0 0 0,0 0 0,1 0 0,-1 0 0,0 0 0,1 0 0,-1 0 0,0 1 0,1-1-1,-1 1 1,1 0 0,-1 0 0,0 0 0,1 0 0,-1 0 0,1 0 0,-1 1 0,1-1 0,2 2 0,-2 0 77,1 0 1,-1 0-1,0 1 0,0 0 1,0 0-1,0 0 1,0 0-1,3 6 0,7 6 329,-12-13-396,0-1 0,1 0 0,-1 1 0,0-1 0,1 0 0,-1 0 0,1 0 0,0 0 0,-1 0-1,1 0 1,-1-1 0,1 1 0,0 0 0,0-1 0,-1 0 0,1 1 0,0-1 0,0 0 0,0 0 0,3 0 0,-1-1 47,0 1 0,0-1 1,0-1-1,-1 1 1,1-1-1,0 1 0,-1-1 1,1 0-1,4-4 0,7-5-673,-1-2-1,0 0 0,16-20 0,-19 21-1405,6-8-6779,-2 3-8702</inkml:trace>
</inkml:ink>
</file>

<file path=ppt/ink/ink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8.071"/>
    </inkml:context>
    <inkml:brush xml:id="br0">
      <inkml:brushProperty name="width" value="0.025" units="cm"/>
      <inkml:brushProperty name="height" value="0.025" units="cm"/>
    </inkml:brush>
  </inkml:definitions>
  <inkml:trace contextRef="#ctx0" brushRef="#br0">97 1 14350,'0'0'5391,"-6"5"-5241,1-1-3,1 0 1,0 0 0,1 0-1,-1 1 1,1-1-1,-5 10 1,7-13-113,0 0 0,0 1 0,1-1-1,-1 0 1,1 1 0,-1-1 0,1 1 0,0-1 0,-1 1-1,1-1 1,0 1 0,0-1 0,0 1 0,0-1 0,0 1-1,0-1 1,1 1 0,-1-1 0,0 1 0,1-1 0,-1 1-1,1-1 1,-1 1 0,1-1 0,0 0 0,0 1 0,0-1-1,0 0 1,0 0 0,0 0 0,0 0 0,0 0 0,0 0-1,0 0 1,0 0 0,3 1 0,48 20 222,6 2-228,-54-22-35,-1 0 0,0 0-1,0 0 1,1 0-1,-1 0 1,-1 1-1,1 0 1,0 0 0,-1-1-1,1 1 1,-1 1-1,3 4 1,-4-6 116,0-1 1,-1 1-1,1 0 1,0 0-1,-1 0 1,0 0-1,1 0 0,-1-1 1,0 1-1,0 0 1,0 0-1,0 0 1,-1 0-1,1 0 1,0 0-1,-1-1 0,1 1 1,-1 0-1,0 0 1,-1 3-1,-1-2 232,1 1 1,-1 0-1,0-1 0,0 0 1,0 0-1,-1 0 0,1 0 1,-7 4-1,-4 1 603,-1 0 1,-1 0-1,-25 8 1,40-16-957,-64 17 686,38-19-3304,22-3-2992,2-8-4330</inkml:trace>
</inkml:ink>
</file>

<file path=ppt/ink/ink7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7.715"/>
    </inkml:context>
    <inkml:brush xml:id="br0">
      <inkml:brushProperty name="width" value="0.025" units="cm"/>
      <inkml:brushProperty name="height" value="0.025" units="cm"/>
    </inkml:brush>
  </inkml:definitions>
  <inkml:trace contextRef="#ctx0" brushRef="#br0">102 0 21813,'0'0'192,"-45"66"416,23-12-159,2 11 320,10 5-97,5 6-416,5 4-192,5-2-1345,5-2-2658,2-5-2371,-9-6-3300</inkml:trace>
</inkml:ink>
</file>

<file path=ppt/ink/ink7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8.047"/>
    </inkml:context>
    <inkml:brush xml:id="br0">
      <inkml:brushProperty name="width" value="0.025" units="cm"/>
      <inkml:brushProperty name="height" value="0.025" units="cm"/>
    </inkml:brush>
  </inkml:definitions>
  <inkml:trace contextRef="#ctx0" brushRef="#br0">20 545 1569,'0'0'851,"-11"-107"4119,4 41-2590,5-118 0,2 177-2056,1 0 0,-1 0 0,1 0 0,0 0 0,1 0 0,-1 0 0,2 1 0,-1-1 0,1 1 0,-1 0 0,2-1 0,-1 1 0,1 0 0,0 1 0,0-1 0,0 1 0,1 0 0,0 0 0,0 0 0,0 1 0,1-1 0,0 1 0,-1 1 0,2-1 0,-1 1 0,0 0 0,0 0 0,11-2 0,10-3 105,1 1 1,0 2 0,0 1-1,0 1 1,39 1-1,-52 2-404,-1 1-1,0 0 0,0 1 0,0 1 1,0 0-1,0 1 0,0 0 1,-1 1-1,0 1 0,0 0 1,0 1-1,16 11 0,-26-16 25,1 1 0,-1 0 0,0 0 0,0 0 0,0 0 0,0 0 0,0 1 0,0-1 0,-1 1 0,0-1 0,0 1 0,0 0 0,0 0 0,-1 0 0,1 0 0,-1 0 0,0 1 0,0-1 0,0 0 0,-1 0 0,0 1 0,0-1 0,0 0 1,0 1-1,-1-1 0,1 0 0,-1 1 0,0-1 0,0 0 0,-1 0 0,1 0 0,-1 0 0,0 0 0,0 0 0,0 0 0,-1-1 0,1 1 0,-1-1 0,0 0 0,0 0 0,0 0 0,-1 0 0,-5 4 0,-7 4 279,-1 0 0,0-2 0,0 0 0,-1 0 0,0-2 0,0 0 0,-1-2 0,0 0 0,0 0 0,-1-2 0,1-1 0,0 0 0,-1-1-1,0-1 1,-26-4 0,44 4-402,0 0-1,0-1 1,1 1-1,-1 0 0,0-1 1,0 0-1,0 1 0,0-1 1,0 0-1,0 0 0,1 0 1,-1 0-1,0 0 0,1-1 1,-1 1-1,1 0 0,-1-1 1,1 1-1,0-1 0,0 1 1,0-1-1,-1 0 0,2 1 1,-1-1-1,0 0 1,0 0-1,0 0 0,1 0 1,-1 0-1,1 0 0,0 0 1,-1 0-1,1 0 0,0 0 1,0 0-1,0 0 0,1-3 1,0-1-806,1 0 0,0 0 1,0 0-1,0 0 0,0 0 1,1 0-1,0 1 0,0-1 1,1 1-1,6-8 0,20-20-7079</inkml:trace>
</inkml:ink>
</file>

<file path=ppt/ink/ink7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8.567"/>
    </inkml:context>
    <inkml:brush xml:id="br0">
      <inkml:brushProperty name="width" value="0.025" units="cm"/>
      <inkml:brushProperty name="height" value="0.025" units="cm"/>
    </inkml:brush>
  </inkml:definitions>
  <inkml:trace contextRef="#ctx0" brushRef="#br0">280 0 18001,'0'0'1025,"-4"9"-534,-23 44 845,-2-1-1,-3-1 1,-2-2 0,-77 84-1,111-132-1313,0-1-1,0 0 0,0 0 0,0 0 1,0 0-1,0 1 0,-1-1 0,1 0 1,0 0-1,0 0 0,0 0 0,0 1 1,0-1-1,0 0 0,0 0 0,-1 0 1,1 0-1,0 0 0,0 1 0,0-1 1,0 0-1,-1 0 0,1 0 0,0 0 1,0 0-1,0 0 0,-1 0 0,1 0 1,0 0-1,0 0 0,0 0 0,0 0 1,-1 0-1,1 0 0,0 0 1,0 0-1,0 0 0,-1 0 0,1 0 1,0 0-1,0 0 0,0 0 0,-1 0 1,1 0-1,0 0 0,0 0 0,0-1 1,0 1-1,-1 0 0,1 0 0,0 0 1,0 0-1,0 0 0,0 0 0,0-1 1,0 1-1,-1 0 0,1 0 0,0 0 1,0-1-1,0 1 0,0-22-90,11-38-1412,-9 48 1350,5-38-151,2-59-1,-10 133 307,-1 4 60,2 0 1,6 52-1,-5-70-65,2 0-1,-1-1 1,1 0-1,0 0 0,1 0 1,0 0-1,1 0 1,0-1-1,0 0 1,1 0-1,0 0 1,9 9-1,-9-10 5,1-1 0,-1 0-1,1-1 1,0 1-1,1-1 1,-1-1-1,1 1 1,0-1 0,0-1-1,1 0 1,-1 0-1,17 4 1,-25-7-7,0 0 0,1 0 1,-1 0-1,0 0 0,0 0 0,1 0 1,-1 0-1,0 0 0,1 0 0,-1 0 1,0 0-1,1 0 0,-1 0 0,0 0 0,0 0 1,1 0-1,-1 0 0,0 0 0,1 0 1,-1 0-1,0 0 0,0-1 0,1 1 0,-1 0 1,0 0-1,0 0 0,1 0 0,-1-1 1,0 1-1,0 0 0,0 0 0,1-1 1,-1 1-1,0 0 0,0 0 0,0-1 0,0 1 1,1-1-1,-6-12 483,-15-11-152,-30-28-246,17 19-72,1-2 1,1-1-1,-44-67 1,75 102-36,-1 0 0,1 1 0,-1-1-1,1 0 1,-1 0 0,1 1 0,0-1 0,-1 0 0,1 0 0,0 1 0,-1-1 0,1 0 0,0 0 0,0 0 0,0 0 0,0 0 0,0 1 0,0-1 0,0 0 0,0 0 0,0 0 0,0 0 0,1 0 0,-1 1 0,0-1 0,0 0 0,1-1 0,0 2-7,0-1 0,0 1-1,0-1 1,1 1 0,-1-1 0,0 1 0,0 0 0,0 0 0,0-1 0,0 1 0,1 0 0,-1 0 0,0 0 0,0 0 0,0 0 0,0 1 0,2-1 0,55 17-228,-57-16 245,55 20-113,81 30-4266,-68-29-2293</inkml:trace>
</inkml:ink>
</file>

<file path=ppt/ink/ink7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9.177"/>
    </inkml:context>
    <inkml:brush xml:id="br0">
      <inkml:brushProperty name="width" value="0.025" units="cm"/>
      <inkml:brushProperty name="height" value="0.025" units="cm"/>
    </inkml:brush>
  </inkml:definitions>
  <inkml:trace contextRef="#ctx0" brushRef="#br0">364 0 14157,'0'0'7143,"-84"73"-7015,42-34 641,0 7 0,3 0-353,1 2-352,6-5-32,5-5-96,6-7-641,6-8 65,6-12-834,2-11-1024,3-6-1634,1-22-4260</inkml:trace>
</inkml:ink>
</file>

<file path=ppt/ink/ink7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9.534"/>
    </inkml:context>
    <inkml:brush xml:id="br0">
      <inkml:brushProperty name="width" value="0.025" units="cm"/>
      <inkml:brushProperty name="height" value="0.025" units="cm"/>
    </inkml:brush>
  </inkml:definitions>
  <inkml:trace contextRef="#ctx0" brushRef="#br0">1 1 6246,'0'0'12364,"52"16"-10731,-24 4-159,4 9-353,2 5-705,-2 5-288,-2 3-64,-1 1-32,-4-2 0,-3-6-672,2-3-417,-2-9-321,-4-8-800,-1-3-2338,-4-11-7431</inkml:trace>
</inkml:ink>
</file>

<file path=ppt/ink/ink7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9.989"/>
    </inkml:context>
    <inkml:brush xml:id="br0">
      <inkml:brushProperty name="width" value="0.025" units="cm"/>
      <inkml:brushProperty name="height" value="0.025" units="cm"/>
    </inkml:brush>
  </inkml:definitions>
  <inkml:trace contextRef="#ctx0" brushRef="#br0">101 1 15727,'0'0'2450,"8"0"-1649,2 0-342,0 0 1,0 1-1,0 0 0,-1 0 1,1 1-1,16 5 0,-23-5-400,0-1 0,0 1 1,1-1-1,-1 1 0,-1 0 0,1 0 0,0 1 0,0-1 0,-1 1 0,1-1 0,-1 1 0,0 0 0,0-1 0,0 1 0,0 1 0,-1-1 1,1 0-1,-1 0 0,1 0 0,-1 1 0,0-1 0,-1 1 0,1-1 0,0 1 0,-1 4 0,0-1-39,-1 0 0,0 0 0,0 0 0,0-1 0,-1 1 0,0 0 0,-1-1 0,1 0 0,-1 1 0,0-1 1,-1 0-1,1 0 0,-1-1 0,-1 1 0,1-1 0,-1 0 0,0 0 0,0 0 0,-8 5 0,3-2 297,0 0 0,-1-1 0,1-1 0,-2 1 0,1-2 0,0 0 0,-1 0 0,0-1 0,-25 5 1,37-9-325,-1 0 1,0 1-1,0-1 1,0 0 0,0 0-1,0 0 1,1 0 0,-1 0-1,0 0 1,0-1 0,0 1-1,0 0 1,0 0 0,1-1-1,-1 1 1,0 0 0,0-1-1,0 1 1,1-1 0,-1 1-1,0-1 1,1 1 0,-1-1-1,0 1 1,1-1-1,-1 0 1,1 1 0,-1-1-1,1 0 1,-1-1 0,0 0-88,0-1 1,1 0 0,-1 1-1,1-1 1,0 1 0,0-1-1,0 0 1,0 0 0,0 1-1,1-4 1,20-65-1827,-20 69 1903,2-6-204,49-141-1811,-58 173 2122,2-1-1,0 0 0,2 1 1,0 0-1,2 0 0,2 29 1,-1-46-68,0 1 0,1-1 1,0 0-1,0 0 0,0-1 1,1 1-1,0 0 0,1-1 1,-1 0-1,9 12 0,-8-14 9,0-1 0,0 1 0,0-1 1,0 0-1,0 0 0,1 0 0,-1-1 0,1 1 0,0-1 0,0 0 0,0 0 0,0-1 0,0 0 0,0 0 0,0 0 0,10 0 0,-12 0-2,-1-1 1,0 0-1,1 0 0,-1 0 0,0 0 1,1-1-1,-1 1 0,0 0 1,1-1-1,-1 0 0,0 1 0,0-1 1,0 0-1,0 0 0,0 0 0,0-1 1,0 1-1,3-3 0,-4 3-8,0-1-1,-1 1 1,1 0-1,-1-1 1,0 1-1,1-1 0,-1 1 1,0-1-1,0 1 1,0-1-1,0 1 1,0-1-1,0 1 1,0-1-1,0 1 1,-1-1-1,1 1 1,0-1-1,-1 1 0,1-1 1,-1 1-1,0 0 1,0-1-1,1 1 1,-1 0-1,0 0 1,0-1-1,0 1 1,0 0-1,-2-2 0,-9-9-2,-1 1 0,0 0 0,0 0 0,-1 1 0,0 1 0,-26-12 0,24 13 21,0-2 1,0 1 0,1-2-1,0 0 1,-19-18 0,28 15 248,14 8 17,25 9-215,8 10-1,-1 1-1,0 2 1,46 26 0,14 6-1133,-37-22-3440,-9-5-5264</inkml:trace>
</inkml:ink>
</file>

<file path=ppt/ink/ink7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2.886"/>
    </inkml:context>
    <inkml:brush xml:id="br0">
      <inkml:brushProperty name="width" value="0.025" units="cm"/>
      <inkml:brushProperty name="height" value="0.025" units="cm"/>
    </inkml:brush>
  </inkml:definitions>
  <inkml:trace contextRef="#ctx0" brushRef="#br0">4 1 8488,'0'0'14643,"-1"14"-13794,-2 71-411,5-1 1,17 124-1,-4-60-3643,-15-146 2545,2 21-394,1-14-5287</inkml:trace>
</inkml:ink>
</file>

<file path=ppt/ink/ink7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3.232"/>
    </inkml:context>
    <inkml:brush xml:id="br0">
      <inkml:brushProperty name="width" value="0.025" units="cm"/>
      <inkml:brushProperty name="height" value="0.025" units="cm"/>
    </inkml:brush>
  </inkml:definitions>
  <inkml:trace contextRef="#ctx0" brushRef="#br0">1 1 10154,'0'0'11413,"-1"9"-11333,1 21-31,1 1-1,2 0 1,11 54-1,4 37-1027,-16-83-146,7 49-6254,-7-80 4459</inkml:trace>
</inkml:ink>
</file>

<file path=ppt/ink/ink7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3.559"/>
    </inkml:context>
    <inkml:brush xml:id="br0">
      <inkml:brushProperty name="width" value="0.025" units="cm"/>
      <inkml:brushProperty name="height" value="0.025" units="cm"/>
    </inkml:brush>
  </inkml:definitions>
  <inkml:trace contextRef="#ctx0" brushRef="#br0">9 1 9897,'0'0'4709,"-9"68"-3940,9-24 288,0 7-481,10 4-256,2 4-224,2 2-31,-1-2-33,0-2 0,-2-6 0,-1-11-449,-5-12-864,2-12-481,-1-16-928,-1-8-1090,-2-20-3875</inkml:trace>
</inkml:ink>
</file>

<file path=ppt/ink/ink7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3.898"/>
    </inkml:context>
    <inkml:brush xml:id="br0">
      <inkml:brushProperty name="width" value="0.025" units="cm"/>
      <inkml:brushProperty name="height" value="0.025" units="cm"/>
    </inkml:brush>
  </inkml:definitions>
  <inkml:trace contextRef="#ctx0" brushRef="#br0">0 0 288,'0'0'11948,"0"52"-11372,0-18 609,0 4 673,0 5-481,6 6-704,5-1-513,4-1-96,-1-6-32,3-7-704,-1-10-482,-1-15-575,2-9-577,-3-5-65,-1-19-3971</inkml:trace>
  <inkml:trace contextRef="#ctx0" brushRef="#br0" timeOffset="1">245 54 12492,'0'0'1505,"0"58"-192,0-23-576,0 3 128,0 0-417,0 0-255,9-2-129,0 1-32,2-5-160,-2-5-225,3-8-287,1-14-898,2-5-1248,3-26-514</inkml:trace>
</inkml:ink>
</file>

<file path=ppt/ink/ink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9.115"/>
    </inkml:context>
    <inkml:brush xml:id="br0">
      <inkml:brushProperty name="width" value="0.025" units="cm"/>
      <inkml:brushProperty name="height" value="0.025" units="cm"/>
    </inkml:brush>
  </inkml:definitions>
  <inkml:trace contextRef="#ctx0" brushRef="#br0">181 145 13357,'0'0'2786,"2"-10"-261,1-3-1510,-1 7-330,-1-1 0,0 1 0,0 0 0,0-1 0,-1-12 0,0 19-582,0-1 1,0 0-1,-1 0 0,1 0 1,0 1-1,0-1 0,0 0 1,-1 0-1,1 1 0,0-1 1,-1 0-1,1 0 0,0 1 1,-1-1-1,1 0 0,-1 1 0,1-1 1,-1 1-1,0-1 0,1 1 1,-1-1-1,1 1 0,-1-1 1,0 1-1,0-1 0,1 1 1,-1 0-1,-1-1 0,-26 1 732,21 1-828,0 1-1,1 0 0,0 0 1,-1 0-1,1 1 0,-8 5 1,6-3 68,0 1-1,0 1 1,1 0 0,0 0 0,1 0-1,-1 0 1,2 1 0,-1 0-1,1 1 1,0-1 0,1 1 0,-1 0-1,2 0 1,-1 0 0,2 1 0,-4 18-1,6-27-70,0-1 0,0 1 1,0 0-1,0 0 0,0-1 0,0 1 0,0 0 0,0-1 0,1 1 0,-1 0 0,0-1 0,1 1 0,-1 0 0,0-1 0,1 1 0,-1 0 0,1-1 0,-1 1 0,1-1 0,-1 1 0,1-1 0,-1 1 0,1-1 0,0 0 1,-1 1-1,1-1 0,0 1 0,-1-1 0,2 0 0,29 2 123,-20-4-59,0 0 1,0-1 0,19-7 0,-6-2-42,-1 0 1,1-2 0,-2-1 0,0 0 0,-1-2 0,-1 0 0,0-2 0,25-30-1,-27 23-22,-17 24-5,0 1-1,0 0 0,-1 0 0,1-1 0,0 1 1,-1 0-1,1-1 0,-1 1 0,0-1 0,1 1 0,-1 0 1,0-1-1,0 1 0,0-1 0,0 1 0,0-1 0,0 1 1,-1-3-1,0 3-9,1 1 0,-1 0 0,0 0 0,1-1 0,-1 1 0,0 0 0,0 0 0,1 0 0,-1 0 0,0 0 0,0-1 0,1 2 0,-1-1 0,0 0 0,0 0 0,1 0 1,-1 0-1,0 0 0,0 1 0,1-1 0,-1 0 0,0 0 0,1 1 0,-1-1 0,0 1 0,1-1 0,-1 1 0,1-1 0,-1 1 0,1-1 0,-1 1 0,1-1 0,-1 2 0,-20 17-89,10-6 89,2 0-1,-1 0 1,2 1 0,-10 20-1,15-28 12,0 0-1,1 0 0,0 0 0,0 0 1,0 0-1,1 0 0,0 0 0,0 1 1,1-1-1,0 0 0,0 1 0,0-1 0,1 0 1,1 8-1,-1-12 4,0 0-1,1 0 1,-1-1-1,0 1 1,1-1-1,-1 1 1,1-1 0,-1 1-1,1-1 1,0 0-1,0 0 1,-1 0 0,1 0-1,0 0 1,0 0-1,0 0 1,0-1 0,0 1-1,0-1 1,0 1-1,0-1 1,1 0-1,-1 0 1,0 0 0,3 0-1,5-1 39,-1 1 1,1-1-1,-1 0 0,14-4 0,-7 0 1,-1-1 0,1-1 0,-1 0 0,23-16 0,-29 17-26,-1 1 0,0-2 0,0 1 0,-1-1 0,0 0 0,0-1 0,-1 1 0,12-18 1,-18 24-13,1 0 0,0 0 0,-1 0 0,1 0 0,-1 0 0,0 0 0,1 0 0,-1 0 0,0 0-1,1 0 1,-1 0 0,0-1 0,0 1 0,0 0 0,0 0 0,0 0 0,0 0 0,0 0 0,-1-2 0,1 3-6,-1 0-1,1-1 0,-1 1 0,1 0 0,0-1 0,-1 1 1,1 0-1,-1-1 0,0 1 0,1 0 0,-1 0 1,1 0-1,-1-1 0,1 1 0,-1 0 0,1 0 1,-1 0-1,0 0 0,1 0 0,-1 0 0,1 0 0,-1 0 1,1 0-1,-1 0 0,0 1 0,-3 0-13,-1 0 0,1 0-1,0 1 1,0 0 0,0 0-1,1 0 1,-1 0 0,-4 4-1,2-2 35,1 0 1,0 0-1,0 1 0,0 0 0,1 0 0,0 0 0,0 0 0,0 1 1,0-1-1,1 1 0,0 0 0,0 0 0,1 1 0,0-1 1,0 0-1,-2 10 0,5-15-15,-1 0 0,0 0 0,1 1 0,-1-1 0,1 0 0,0 0 0,-1 0 0,1 0 0,0 0 0,0 0 0,-1 0 0,1 0 0,0 0 0,0 0 0,0 0 0,0-1 0,0 1 0,0 0 0,0-1 0,1 1 0,-1 0 0,0-1 0,0 0 0,0 1 0,1-1 0,-1 0 0,0 1 0,1-1 0,-1 0 0,2 0 0,51 2 85,-43-2-51,49 2 28,-13-1-267,62-5-1,-108 4 226,0 0-1,0-1 1,-1 1 0,1 0-1,0-1 1,0 1-1,-1-1 1,1 1-1,0-1 1,-1 1-1,1-1 1,0 0-1,-1 1 1,1-1-1,-1 0 1,1 1-1,-1-1 1,0 0 0,1 0-1,-1 1 1,0-1-1,1 0 1,-1 0-1,0 0 1,0 1-1,0-1 1,0 0-1,1 0 1,-1 0-1,0 0 1,-1 0-1,1 1 1,0-1 0,0 0-1,0 0 1,0 0-1,-1 1 1,1-1-1,0 0 1,-1 0-1,1 0 1,-1 1-1,1-1 1,-2-1-1,-22-46 1469,18 37-1320,2 5-172,1 1 0,0-1 0,1 0 0,0 0 0,0 0 0,0 0 0,0 0 0,1-1 0,0 1 0,0-12 0,2 17-44,0-1 0,0 1 0,0 0 0,1 0 1,-1 1-1,0-1 0,1 0 0,-1 0 0,0 0 0,1 1 0,-1-1 0,1 1 1,-1-1-1,1 1 0,-1 0 0,1 0 0,-1-1 0,1 1 0,-1 0 0,1 0 1,-1 1-1,1-1 0,2 1 0,3-2-505,77-7-7271,-27-5-727</inkml:trace>
</inkml:ink>
</file>

<file path=ppt/ink/ink7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4.256"/>
    </inkml:context>
    <inkml:brush xml:id="br0">
      <inkml:brushProperty name="width" value="0.025" units="cm"/>
      <inkml:brushProperty name="height" value="0.025" units="cm"/>
    </inkml:brush>
  </inkml:definitions>
  <inkml:trace contextRef="#ctx0" brushRef="#br0">60 1 12332,'0'0'3107,"-25"94"-961,8-38-929,6 2 128,5-1-160,5-8-704,1-7-385,4-5-353,13-9-2113,-1-12-2498</inkml:trace>
</inkml:ink>
</file>

<file path=ppt/ink/ink7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15.403"/>
    </inkml:context>
    <inkml:brush xml:id="br0">
      <inkml:brushProperty name="width" value="0.025" units="cm"/>
      <inkml:brushProperty name="height" value="0.025" units="cm"/>
    </inkml:brush>
  </inkml:definitions>
  <inkml:trace contextRef="#ctx0" brushRef="#br0">1 1200 8360,'0'0'5461,"8"-10"-4052,3-1-963,0 0 0,1 1 0,0 0 0,0 1 0,1 0 0,1 1 0,-1 0 0,1 1 0,1 1 0,-1 0 0,1 1 0,16-3 0,9 1 223,0 2-1,0 2 1,64 2 0,126 22-213,-22-2-352,622-11 1317,-366-9-360,-353 7-735,0 5 0,172 40-1,-196-37-45,142 5 0,74-15 802,-232-4-12,-87-1-1028,0 1-1,0-2 1,0 0 0,0-1-1,0 0 1,1-1 0,-1-1-1,1-1 1,0 0 0,1-1-1,-1 0 1,1-1-1,1-1 1,-20-16 0,-56-41-56,-2 4 1,-129-64 0,155 89 47,5 7 13,0 1-1,-102-31 0,-133-20-99,-2-1 112,-580-162-124,817 230 76,2-2 0,0-3-1,1-2 1,0-3 0,-92-52 0,87 42-42,-1 3 0,-2 2 0,-98-27 1,160 54-74,-1 0 0,0 0 0,1 0 0,-1 0 0,0 1 0,0 0 0,1 0 0,-7 0 0,9 0 76,0 1 0,0-1 0,0 0 0,0 1 0,1-1 0,-1 1-1,0-1 1,0 1 0,0 0 0,0-1 0,1 1 0,-1 0 0,0-1 0,1 1 0,-1 0-1,0 0 1,1 0 0,-1 0 0,1 0 0,-1-1 0,1 1 0,0 0 0,-1 0 0,1 0 0,0 0-1,0 0 1,-1 0 0,1 0 0,0 0 0,0 0 0,0 1 0,1 1 0,35 32-74,-26-20 91,-1 0 0,0 0 1,-1 1-1,-1 0 0,-1 0 0,0 1 0,-1 0 0,5 28 0,11 145-76,-20-169 85,2 193 7,6 55 1,-7-253 17,2 1 0,0-1 0,1 0-1,0 0 1,1-1 0,1 0 0,0 0 0,2 0 0,-1-1 0,2 0-1,0-1 1,0 0 0,1 0 0,1-1 0,0-1 0,1 0-1,0 0 1,0-1 0,1-1 0,0-1 0,1 0 0,0 0 0,1-2-1,30 10 1,-61-27 203,1-1-1,0-1 0,0 0 0,-15-20 1,12 6-2180,11 5-4100,6 2-3149</inkml:trace>
</inkml:ink>
</file>

<file path=ppt/ink/ink7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17.926"/>
    </inkml:context>
    <inkml:brush xml:id="br0">
      <inkml:brushProperty name="width" value="0.025" units="cm"/>
      <inkml:brushProperty name="height" value="0.025" units="cm"/>
    </inkml:brush>
  </inkml:definitions>
  <inkml:trace contextRef="#ctx0" brushRef="#br0">4 51 9289,'0'0'16303,"-1"5"-15016,0-5-1252,1 1-1,0-1 1,0 1 0,-1-1 0,1 1-1,0 0 1,0-1 0,0 1 0,0 0-1,0-1 1,0 1 0,0-1 0,0 1-1,0 0 1,0-1 0,0 1 0,0-1 0,0 1-1,0 0 1,1-1 0,-1 1 0,0-1-1,1 1 1,-1 0 0,0-1 0,1 1-1,-1-1 1,0 0 0,1 1 0,-1-1 0,1 1-1,-1-1 1,1 1 0,-1-1 0,1 0-1,-1 1 1,1-1 0,-1 0 0,1 0-1,0 1 1,0-1 0,38 0 652,-36 0-683,1 0 15,-1-1 1,0 0-1,0 0 1,0 0-1,-1 0 0,1 0 1,0 0-1,0-1 0,-1 0 1,5-2-1,-6 3 2,0 1-1,-1-1 1,1 1-1,0-1 1,0 0 0,0 0-1,-1 0 1,1 1-1,0-1 1,-1 0-1,1 0 1,-1 0 0,1 0-1,-1 0 1,1 0-1,-1 0 1,0 0 0,0 0-1,1 0 1,-1 0-1,0 0 1,0-1 0,0 1-1,0 0 1,0 0-1,0 0 1,0 0-1,-1 0 1,1 0 0,0 0-1,-1 0 1,1 0-1,-1-2 1,0 3-1,1-1 0,-1 1 0,1-1-1,-1 1 1,0-1 0,1 1 0,-1-1 0,0 1 0,0-1 0,1 1 0,-1 0-1,0-1 1,0 1 0,0 0 0,1 0 0,-1 0 0,0-1 0,0 1 0,0 0-1,1 0 1,-1 0 0,0 1 0,0-1 0,0 0 0,0 0 0,1 0 0,-1 0-1,0 1 1,0-1 0,0 0 0,0 1 0,-23 15-74,20-10 54,0 0 0,1-1 0,-1 1 0,1 1 0,0-1 0,1 0 0,-1 1 0,1-1 0,1 1 0,-1 0 0,1 0 0,0-1 0,1 1 0,-1 0 0,2 10 0,-1-16 3,1 0 0,-1-1-1,1 1 1,-1 0 0,1 0 0,-1-1 0,1 1 0,-1 0-1,1-1 1,0 1 0,-1 0 0,1-1 0,0 1 0,0-1 0,0 1-1,-1-1 1,1 1 0,0-1 0,0 0 0,0 1 0,0-1-1,0 0 1,-1 0 0,1 0 0,0 0 0,0 1 0,0-1 0,0-1-1,0 1 1,0 0 0,0 0 0,0 0 0,0 0 0,0-1-1,-1 1 1,1 0 0,2-1 0,32-16 225,-30 11-152,1 1 0,-1 0 0,0-1 0,-1 0 0,1 0 0,-1-1 0,0 1 0,-1-1 0,1 0 0,-1 0 0,-1 0 0,0 0 0,0-1 0,0 1 0,0 0 0,-1-11 0,-1 17-67,1 0 0,-1 0 0,-1 0 0,1 0 0,0 0 0,0 0 0,0 0 0,0 0 0,-1 0-1,1 1 1,0-1 0,-1 0 0,1 0 0,-1 0 0,1 0 0,-1 0 0,1 1 0,-1-1 0,0 0 0,1 1 0,-1-1 0,0 0 0,0 1 0,1-1 0,-1 1 0,0-1-1,0 1 1,0-1 0,0 1 0,1 0 0,-1-1 0,0 1 0,0 0 0,0 0 0,0 0 0,0-1 0,0 1 0,0 0 0,0 0 0,0 1 0,0-1 0,0 0-1,0 0 1,0 0 0,0 1 0,-1 0 0,0-1-32,-1 1-1,1 0 0,0-1 1,1 1-1,-1 0 1,0 0-1,0 1 0,0-1 1,0 0-1,1 1 1,-1-1-1,1 1 0,-1-1 1,1 1-1,-1 0 1,1-1-1,0 1 0,0 0 1,0 0-1,0 0 0,0 0 1,0 3-1,0-4-147,1 1 0,0-1 1,0 1-1,0 0 0,0-1 0,0 1 0,0 0 0,0-1 0,0 1 0,1 0 0,-1-1 0,0 1 0,2 1 1,-1-2-173,0 0 0,0 0 0,0 0 1,0 0-1,0 0 0,0 0 0,0 0 0,1 0 1,-1-1-1,0 1 0,1 0 0,-1-1 1,0 1-1,1-1 0,-1 0 0,1 0 1,-1 1-1,1-1 0,-1 0 0,1 0 0,-1 0 1,2-1-1,33 2-8663</inkml:trace>
</inkml:ink>
</file>

<file path=ppt/ink/ink7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34.725"/>
    </inkml:context>
    <inkml:brush xml:id="br0">
      <inkml:brushProperty name="width" value="0.025" units="cm"/>
      <inkml:brushProperty name="height" value="0.025" units="cm"/>
    </inkml:brush>
  </inkml:definitions>
  <inkml:trace contextRef="#ctx0" brushRef="#br0">6 854 6854,'0'0'13101,"-1"-6"-12877,-4-25 107,6 33-235,-1-1 0,1 0 0,-1 1 0,1-1 1,0 0-1,0 0 0,0 0 0,-1 1 0,1-1 0,0 0 0,0 0 0,1 0 0,-1-1 0,0 1 0,0 0 1,0 0-1,1-1 0,-1 1 0,2 0 0,-3 67 262,1-68-343,0 0 1,0 0 0,0-1-1,0 1 1,1 0 0,-1 0-1,0 0 1,0-1 0,0 1 0,0-1-1,0 1 1,0-1 0,0 1-1,0-1 1,0 1 0,1-2-1,6-5 93,0-1-1,-1 1 0,1-2 1,-2 1-1,1-1 0,-1 0 1,0 0-1,-1 0 0,7-18 0,-47 66 283,30-32-378,1-2-16,0 0 1,0 0-1,1 1 1,0 0-1,-1 0 1,2 0-1,-1 0 1,1 0-1,0 1 1,-1 6 0,4-13-6,1 0 0,-1-1 0,1 1 0,-1 0 0,1 0 0,-1-1 0,1 1 0,-1-1 0,1 1 1,-1-1-1,0 0 0,1 1 0,-1-1 0,2-2 0,9-6 53,-1-2 1,0 0-1,-1 0 0,0-1 0,0 0 0,12-24 1,-72 96-115,17-4 367,30-51-89,21-35-104,-9 15-56,4-8-66,-23 47 25,-2-1 59,12-23-57,0 0-1,0 0 1,0 0-1,0 0 1,0-1 0,0 1-1,0 0 1,0 0-1,0 0 1,0 0-1,0 0 1,0 0-1,0 0 1,0 0-1,0 0 1,0 0 0,0 0-1,-1 0 1,1 0-1,0 0 1,0 0-1,0 0 1,0 0-1,0 0 1,0 0-1,0 0 1,13-40 524,-2 7-535,-7 7 34,-1 0 0,-1 1 0,-1-1 0,-4-45 1,1 1-2,-2-72-43,5-115-14,1 198 13,-3 45 11,1 0 0,1-1 0,0 1 0,1 0 1,0 0-1,9-27 0,-12 186-388,-18 20 406,-27 461 64,46-599-209,0-26 36,0-16 123,14-507 77,-10 471-126,2 0-1,3 0 1,2 1 0,25-70 0,-35 116 14,1-3 7,0-1-1,0 1 1,0 0 0,-1-1-1,0-8 1,-28 68-728,17-24 663,2 1 0,0-1 0,2 2 0,1-1 0,2 0 0,-1 35 0,-5 42-275,5-74-384,-10 59-2675,2-31-1965,3-24-703</inkml:trace>
</inkml:ink>
</file>

<file path=ppt/ink/ink7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37.652"/>
    </inkml:context>
    <inkml:brush xml:id="br0">
      <inkml:brushProperty name="width" value="0.025" units="cm"/>
      <inkml:brushProperty name="height" value="0.025" units="cm"/>
    </inkml:brush>
  </inkml:definitions>
  <inkml:trace contextRef="#ctx0" brushRef="#br0">84 164 8584,'0'0'4847,"-10"2"-3411,0 0-897,4-1-34,0 0 0,-1 0 0,1 1-1,0-1 1,0 1 0,0 1 0,0-1 0,-9 7 0,51-8 899,-2 1-715,-1 1 1,54 12-1,-15-2-542,8-11 147,-80-2-274,0 0 0,0 0 0,0 0 1,-1 0-1,1 0 0,0 0 1,0-1-1,0 1 0,0 0 1,-1 0-1,1 0 0,0-1 1,0 1-1,0 0 0,0 0 0,0 0 1,0-1-1,0 1 0,0 0 1,-1 0-1,1-1 0,0 1 1,0 0-1,0 0 0,0 0 0,0-1 1,0 1-1,0 0 0,0 0 1,1-1-1,-1 1 0,0 0 1,0 0-1,0-1 0,0 1 1,0 0-1,0 0 0,0 0 0,0-1 1,1 1-1,-1 0 0,0 0 1,0 0-1,0 0 0,0-1 1,1 1-1,-1 0 0,0 0 0,0 0 1,0 0-1,1 0 0,-1 0 1,0 0-1,0-1 0,0 1 1,1 0-1,-1 0 0,0 0 1,0 0-1,1 0 0,-20-12 866,-24 0-611,0 1 0,-1 3 0,0 1 0,-47 0 0,53 3-166,27 1-59,16-2-113,20-5-116,481-118 227,-493 124 150,-13 2-51,-26-1 22,-48 4-149,12 4 21,1 3-1,1 2 1,0 3-1,-64 24 1,116-35-286,-25 11 308,33-13-284,-1 1 1,0-1-1,0 0 0,1 1 0,-1 0 0,0-1 0,1 1 1,-1-1-1,0 1 0,1 0 0,-1 0 0,1-1 0,-1 1 1,1 0-1,-1 0 0,1 0 0,0-1 0,-1 3 0,17-6-13792</inkml:trace>
</inkml:ink>
</file>

<file path=ppt/ink/ink7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40.283"/>
    </inkml:context>
    <inkml:brush xml:id="br0">
      <inkml:brushProperty name="width" value="0.025" units="cm"/>
      <inkml:brushProperty name="height" value="0.025" units="cm"/>
    </inkml:brush>
  </inkml:definitions>
  <inkml:trace contextRef="#ctx0" brushRef="#br0">55 32 10186,'0'-2'360,"0"0"0,0 1 0,0-1 1,-1 0-1,1 0 0,0 0 1,-1 1-1,1-1 0,-1 0 0,0 1 1,0-1-1,0 0 0,0 1 1,0-1-1,-2-2 0,-8 3 2779,0 16-3074,5 8 231,1 0 0,1 1 1,0-1-1,2 1 0,1 0 0,3 35 0,-2-19-111,0-25-114,-1 30 5,1-1-1,3 1 0,1-1 1,2 0-1,18 66 0,-23-108-80,-1 0 0,1 0 0,-1 0 1,1-1-1,0 1 0,0 0 0,-1 0 0,1 0 0,1-1 0,-1 1 0,0-1 0,0 1 0,0-1 0,1 1 0,-1-1 0,1 0 0,-1 1 0,1-1 0,2 1 0,-3-2 3,0 0 0,0 0 1,0 0-1,0 0 0,0 0 0,1-1 1,-1 1-1,0 0 0,0-1 1,0 1-1,0 0 0,0-1 0,0 0 1,0 1-1,0-1 0,0 1 1,0-1-1,-1 0 0,1 0 0,0 1 1,0-1-1,-1 0 0,2-2 0,5-7 20,-1 0-1,1-1 1,-2 0 0,6-16-1,47-157 193,-42 123-358,44-105 1,-60 166 140,0 0 0,0 0 0,-1 0 0,1 0 1,0 1-1,0-1 0,1 0 0,-1 0 1,0 0-1,0 0 0,0 0 0,0 0 0,0 0 1,0 1-1,0-1 0,0 0 0,0 0 0,0 0 1,0 0-1,0 0 0,0 0 0,0 0 1,0 0-1,0 0 0,0 1 0,1-1 0,-1 0 1,0 0-1,0 0 0,0 0 0,0 0 0,0 0 1,0 0-1,0 0 0,0 0 0,1 0 1,-1 0-1,0 0 0,0 0 0,0 0 0,0 0 1,0 0-1,0 0 0,0 0 0,1 0 0,-1 0 1,0 0-1,0 0 0,0 0 0,0 0 0,0 0 1,0 0-1,0 0 0,1 0 0,-1 0 1,0 0-1,0-1 0,0 1 0,0 0 0,0 0 1,0 0-1,4 20-121,0 24 148,-2-8 25,-2-13-29,1-1-1,2 0 1,0 0-1,9 29 1,-12-50-19,0 1-1,0-1 1,1 0 0,-1 0-1,0 0 1,1 1 0,0-1-1,-1 0 1,1 0 0,0 0-1,-1 0 1,1 0 0,0 0 0,0 0-1,0 0 1,0 0 0,0-1-1,0 1 1,0 0 0,0 0-1,0-1 1,0 1 0,0-1-1,0 1 1,1-1 0,-1 0 0,0 1-1,2-1 1,-1 0 4,1-1 1,-1 1 0,0-1-1,0 0 1,1 0-1,-1 0 1,0 0 0,0 0-1,0 0 1,0-1-1,0 1 1,-1-1-1,1 1 1,1-3 0,8-8 40,0 0 0,-2-1 0,11-17 0,-20 30-42,109-200 171,-136 327 421,19-97-528,2 0 1,1 0-1,-2 42 0,7-71-66,-1 0 1,1 0 0,0 0 0,0 0 0,0 0 0,0 0-1,0 0 1,0 0 0,0 0 0,0 0 0,1 0-1,-1 0 1,0 0 0,1 0 0,-1 0 0,0 0 0,1 0-1,-1-1 1,1 1 0,-1 0 0,1 0 0,0 0-1,-1-1 1,1 1 0,0 0 0,0-1 0,-1 1 0,1-1-1,1 2 1,0-2 3,0 0-1,-1 0 1,1-1-1,0 1 1,-1 0-1,1-1 1,-1 1-1,1-1 1,0 0-1,-1 1 1,0-1-1,1 0 1,-1 0-1,1 0 1,1-1-1,7-7 53,0 0-1,0 0 1,10-14-1,3-9 78,36-67 0,-4 4-62,-53 107-362,-5 17 453,-2 0 0,-11 36 1,8-36-53,2 0 1,-5 41-1,11-70-108,0 0-1,0 0 1,0 0-1,0 0 1,0 0-1,0 1 1,0-1 0,0 0-1,0 0 1,0 0-1,0 0 1,0 1-1,0-1 1,0 0 0,0 0-1,0 0 1,0 0-1,0 0 1,0 1-1,0-1 1,0 0-1,0 0 1,0 0 0,0 0-1,0 0 1,1 1-1,-1-1 1,0 0-1,0 0 1,0 0 0,0 0-1,0 0 1,0 0-1,0 0 1,1 0-1,-1 1 1,0-1 0,0 0-1,0 0 1,0 0-1,0 0 1,1 0-1,-1 0 1,0 0 0,0 0-1,0 0 1,0 0-1,1 0 1,-1 0-1,0 0 1,0 0 0,0 0-1,0 0 1,1 0-1,-1 0 1,0 0-1,0 0 1,0 0 0,0-1-1,0 1 1,0 0-1,1 0 1,-1 0-1,0 0 1,0 0 0,15-13 55,12-20 99,27-49 79,-28 42-296,49-62 0,-72 99 10,-1 1-1,1-1 1,0 0 0,-1 1-1,1 0 1,0 0 0,1 0-1,-1 0 1,0 0 0,6-2-1,-8 4 29,0 0 0,0 0-1,0 0 1,-1 0 0,1 0 0,0 0-1,0 0 1,0 0 0,0 1 0,0-1 0,0 0-1,0 1 1,-1-1 0,1 0 0,0 1-1,0-1 1,0 1 0,-1-1 0,1 1-1,0 0 1,-1-1 0,1 1 0,0 0-1,-1-1 1,1 1 0,-1 0 0,1 0-1,-1-1 1,0 1 0,1 0 0,-1 0 0,0 0-1,1 0 1,-1 0 0,0 0 0,0 0-1,0-1 1,0 1 0,0 0 0,0 0-1,0 0 1,0 0 0,0 1 0,2 154 294,-3-85 156,1-70-421,-1-1 1,1 1-1,0-1 1,0 1-1,0-1 1,0 1-1,1-1 1,-1 1-1,0-1 1,0 1-1,0-1 1,0 1-1,0-1 1,1 1-1,-1-1 0,0 1 1,0-1-1,1 0 1,-1 1-1,0-1 1,0 1-1,1-1 1,-1 0-1,1 1 1,-1-1-1,0 0 1,1 0-1,-1 1 1,1-1-1,-1 0 1,1 0-1,-1 0 1,0 1-1,2-1 1,19-5 120,17-20 73,-1-9-42,-28 24-212,1 0 0,0 0 0,1 2 1,0-1-1,0 1 0,1 1 0,0 0 0,15-7 0,-26 14 48,0 0 1,0 0-1,0 0 1,0 0-1,0 0 0,0 0 1,0 0-1,0 0 0,0 0 1,0 0-1,0 0 1,0 1-1,0-1 0,0 0 1,-1 1-1,1-1 1,0 0-1,0 1 0,0-1 1,0 1-1,-1 0 0,1-1 1,0 1-1,0 0 1,-1-1-1,1 1 0,0 0 1,-1 0-1,1 0 0,-1-1 1,1 1-1,-1 0 1,0 0-1,1 0 0,-1 0 1,0 0-1,0 0 0,1 0 1,-1 0-1,0 0 1,0 0-1,0 1 0,0 53 399,0-40-214,-2 14-32,1-20-138,1 0 0,-1 0 0,1 0 0,1 0 0,3 16 0,-4-24-9,0-1-1,1 1 1,-1-1-1,0 0 1,1 1-1,-1-1 1,1 1 0,-1-1-1,1 0 1,-1 1-1,1-1 1,-1 0-1,1 1 1,-1-1-1,1 0 1,-1 0 0,1 0-1,-1 0 1,1 1-1,0-1 1,-1 0-1,1 0 1,-1 0-1,1 0 1,0 0 0,-1 0-1,1-1 1,-1 1-1,1 0 1,-1 0-1,1 0 1,0 0-1,-1-1 1,1 1 0,-1 0-1,1-1 1,-1 1-1,1-1 1,21-12-20,-8 0-553,-1-1 1,0 0 0,11-16 0,11-24-6813,-16 16-4929</inkml:trace>
</inkml:ink>
</file>

<file path=ppt/ink/ink7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5.587"/>
    </inkml:context>
    <inkml:brush xml:id="br0">
      <inkml:brushProperty name="width" value="0.025" units="cm"/>
      <inkml:brushProperty name="height" value="0.025" units="cm"/>
    </inkml:brush>
  </inkml:definitions>
  <inkml:trace contextRef="#ctx0" brushRef="#br0">18 111 16944,'0'0'7137,"3"-3"-6891,-3 2-245,0 1 0,0 0 0,1-1 0,-1 1 0,0-1 0,1 1 0,-1-1 0,0 1-1,1 0 1,-1-1 0,1 1 0,-1 0 0,0-1 0,1 1 0,-1 0 0,1 0 0,-1 0 0,1-1 0,-1 1 0,1 0 0,-1 0 0,1 0 0,-1 0 0,1 0 0,-1 0-1,1 0 1,-1 0 0,1 0 0,-1 0 0,1 0 0,0 0 0,-1 0 0,1 0 0,-1 0 0,0 1 0,1-1 0,-1 0 0,1 0 0,-1 1 0,1-1 0,-1 0 0,1 1-1,-1-1 1,0 0 0,1 1 0,-1-1 0,0 0 0,1 1 0,-1-1 0,0 1 0,1 0 0,0 0-9,1 1-1,-1-1 1,1 1 0,-1-1-1,1 0 1,0 0 0,0 0-1,0 0 1,0 0 0,-1 0-1,1 0 1,0-1 0,0 1-1,0-1 1,0 1 0,1-1 0,-1 0-1,0 0 1,2 0 0,-1 0 77,-1-1 1,0 1 0,0-1 0,1 1 0,-1-1 0,0 0 0,0 0-1,0 0 1,0 0 0,0 0 0,0-1 0,0 1 0,0-1 0,0 1 0,0-1-1,-1 0 1,1 1 0,-1-1 0,1 0 0,-1 0 0,0 0 0,0 0-1,1-3 1,0 0 240,0 0-1,0 0 1,-1 0 0,0 0-1,0 0 1,0 0-1,-1 0 1,1 0 0,-2-10-1,1 14-286,0 0-1,0 0 1,0 0-1,0 0 1,-1 0-1,1 0 1,0 0-1,-1 0 1,1 0-1,-1 0 1,1 0-1,-1 0 1,1 1-1,-1-1 1,0 0-1,1 0 1,-1 0-1,0 1 1,0-1-1,0 0 1,1 1-1,-1-1 1,0 1-1,0-1 1,0 1-1,-1-1 1,-1 0-4,0 1 1,1-1 0,-1 1 0,0 0-1,1 0 1,-1 0 0,1 0 0,-1 1-1,0-1 1,-4 2 0,2-1-19,0 1-1,0-1 1,0 1 0,0 1 0,1-1-1,-1 1 1,1 0 0,-1 0-1,1 0 1,-7 6 0,10-8-13,1 0 1,-1 0-1,0 0 1,0 1-1,0-1 0,1 0 1,-1 0-1,0 0 1,1 1-1,-1-1 0,1 0 1,0 1-1,-1-1 1,1 0-1,0 1 0,0-1 1,0 1-1,0-1 1,0 0-1,0 1 1,0-1-1,1 2 0,-1-2-1,1 0 0,0 0 0,0 0 0,-1 0-1,1 0 1,0-1 0,0 1 0,0 0 0,0 0-1,0-1 1,0 1 0,0-1 0,0 1-1,0-1 1,0 0 0,1 1 0,-1-1 0,0 0-1,0 0 1,2 1 0,1-1 11,0 0-1,0 0 0,0 0 1,0 0-1,0-1 1,1 0-1,-2 0 1,1 0-1,0 0 1,0 0-1,0-1 1,0 0-1,-1 1 1,6-5-1,-5 2 135,0 0 1,-1 0-1,1-1 1,-1 1-1,0-1 0,0 1 1,3-9-1,-6 12-77,1 0 0,-1 0-1,0 1 1,0-1 0,1 0-1,-1 0 1,0 0 0,0 1 0,0-1-1,0 0 1,0 0 0,0 0 0,0 1-1,0-1 1,0 0 0,-1 0 0,1 0-1,0 1 1,0-1 0,-1 0 0,1 0-1,-1 0 1,0 0-5,0 0 0,0 1 0,0-1 0,0 1 0,-1-1 0,1 1 0,0-1 0,0 1 0,0 0 0,-1 0 0,1 0 0,0-1 0,0 1 0,-1 0 0,1 1 0,0-1 0,0 0 0,-1 0 0,1 0 0,-1 1 1,-5 1-33,1 1 1,0-1 0,0 1-1,0 0 1,0 1 0,0-1 0,1 1-1,-1 0 1,1 1 0,-7 6-1,9-7-41,-1 0 1,1-1-1,-1 1 0,1 0 0,0 1 0,0-1 0,1 0 0,-1 1 0,1 0 0,0-1 0,0 1 0,1 0 0,-1 0 0,0 7 0,2-12-24,0 1 1,0-1-1,1 1 0,-1-1 1,0 0-1,0 1 0,0-1 1,0 1-1,1-1 1,-1 0-1,0 1 0,0-1 1,1 0-1,-1 1 1,0-1-1,1 0 0,-1 1 1,0-1-1,1 0 0,-1 0 1,0 1-1,1-1 1,-1 0-1,1 0 0,-1 0 1,1 0-1,-1 0 1,0 1-1,1-1 0,-1 0 1,1 0-1,-1 0 1,1 0-1,-1 0 0,0 0 1,1 0-1,-1-1 0,1 1 1,-1 0-1,1 0 1,-1 0-1,1-1 0,20-8-2032,-16 4 1162,-1 0 0,0 0 0,0 0 0,0 0 1,-1-1-1,0 0 0,3-6 0,6-20-5938</inkml:trace>
</inkml:ink>
</file>

<file path=ppt/ink/ink7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6.506"/>
    </inkml:context>
    <inkml:brush xml:id="br0">
      <inkml:brushProperty name="width" value="0.025" units="cm"/>
      <inkml:brushProperty name="height" value="0.025" units="cm"/>
    </inkml:brush>
  </inkml:definitions>
  <inkml:trace contextRef="#ctx0" brushRef="#br0">7 198 18546,'-6'0'2210,"35"-7"-2499,27-11 1346,14-5 577,15-7-737,8 1-641,-1 0-224,-5 4 32,-12 6-128,-14 7-545,-16 7-928,-21 5-705,-20 0-64,-7 12-65,-28 4 33,-13 4-2819,-13 3-1729</inkml:trace>
</inkml:ink>
</file>

<file path=ppt/ink/ink7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6.864"/>
    </inkml:context>
    <inkml:brush xml:id="br0">
      <inkml:brushProperty name="width" value="0.025" units="cm"/>
      <inkml:brushProperty name="height" value="0.025" units="cm"/>
    </inkml:brush>
  </inkml:definitions>
  <inkml:trace contextRef="#ctx0" brushRef="#br0">307 1 7527,'-79'11'3616,"40"-7"-1168,1 2 0,-51 15 0,133-23-140,-11 4-1306,65-14 435,47-2 24,-144 13-1461,1 1-1,-1 0 1,0 0-1,0 0 1,0 0-1,0 0 0,0 0 1,0 0-1,0 0 1,0 0-1,0 0 1,0 1-1,0-1 0,0 0 1,1 1-1,-1-1 1,-1 1-1,1-1 1,0 1-1,0-1 1,0 1-1,0 0 0,0-1 1,0 1-1,-1 0 1,1 0-1,0 0 1,-1-1-1,1 1 0,0 1 1,-1 0-2,0 0 0,0 0 0,-1 0-1,1 0 1,0 0 0,-1-1 0,0 1 0,1 0 0,-1 0 0,0 0 0,0-1 0,0 1 0,0 0 0,0-1-1,-2 2 1,-9 12 2,-1-1 0,-21 17 0,33-29 3,-139 110 353,-25 23 1312,137-102-1195,21-14-381,7-18-98,0-1 1,0 1 0,1-1 0,-1 1 0,0-1 0,0 1 0,0-1-1,1 1 1,-1-1 0,0 1 0,1-1 0,-1 1 0,0-1 0,1 1-1,-1-1 1,0 0 0,1 1 0,-1-1 0,1 0 0,-1 1-1,1-1 1,-1 0 0,1 1 0,-1-1 0,1 0 0,-1 0 0,1 0-1,-1 0 1,1 0 0,-1 1 0,1-1 0,0 0 0,19 2-63,-1-1 1,1 0 0,-1-1 0,1-1 0,36-7-1,102-31 160,-87 19-74,87-17-2084,-55 15-4297,-43 10-1410</inkml:trace>
</inkml:ink>
</file>

<file path=ppt/ink/ink7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7.425"/>
    </inkml:context>
    <inkml:brush xml:id="br0">
      <inkml:brushProperty name="width" value="0.025" units="cm"/>
      <inkml:brushProperty name="height" value="0.025" units="cm"/>
    </inkml:brush>
  </inkml:definitions>
  <inkml:trace contextRef="#ctx0" brushRef="#br0">36 1 12075,'0'0'10725,"0"13"-9406,-2 68-514,-14 100 0,-1-15-5581,16-148 1997,5-29-3154,0-12 803</inkml:trace>
</inkml:ink>
</file>

<file path=ppt/ink/ink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9.538"/>
    </inkml:context>
    <inkml:brush xml:id="br0">
      <inkml:brushProperty name="width" value="0.025" units="cm"/>
      <inkml:brushProperty name="height" value="0.025" units="cm"/>
    </inkml:brush>
  </inkml:definitions>
  <inkml:trace contextRef="#ctx0" brushRef="#br0">56 0 16848,'0'0'4804,"-2"59"-4355,1-19 63,-1 5-31,-1 3-257,1-1-128,0-4 0,-1-2-96,-3-4-384,1-9-865,1-6-1474,-7-10-928,-4-10-1955</inkml:trace>
</inkml:ink>
</file>

<file path=ppt/ink/ink7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7.782"/>
    </inkml:context>
    <inkml:brush xml:id="br0">
      <inkml:brushProperty name="width" value="0.025" units="cm"/>
      <inkml:brushProperty name="height" value="0.025" units="cm"/>
    </inkml:brush>
  </inkml:definitions>
  <inkml:trace contextRef="#ctx0" brushRef="#br0">1 254 6470,'0'0'11467,"8"-11"-9615,17-15-518,1 0-1,0 2 1,2 1 0,33-20-1,67-57-68,-128 102-1900,1 0-1,0 0 0,-1 0 1,1 0-1,-1 0 0,1 0 1,-1 0-1,0 0 1,0 0-1,0 0 0,0 0 1,-1 1-1,1-1 1,-1 3-1,-8 13-5220</inkml:trace>
</inkml:ink>
</file>

<file path=ppt/ink/ink7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8.137"/>
    </inkml:context>
    <inkml:brush xml:id="br0">
      <inkml:brushProperty name="width" value="0.025" units="cm"/>
      <inkml:brushProperty name="height" value="0.025" units="cm"/>
    </inkml:brush>
  </inkml:definitions>
  <inkml:trace contextRef="#ctx0" brushRef="#br0">13 1 13773,'0'0'4452,"-13"58"-2818,19-35 288,12-1-833,2-1-897,6 0-96,-5 1-352,-2-4-737,-4-1-64,-3-3-321,-6-2 578,0-1 351,-3-3-544,0-4-1953</inkml:trace>
</inkml:ink>
</file>

<file path=ppt/ink/ink7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8.482"/>
    </inkml:context>
    <inkml:brush xml:id="br0">
      <inkml:brushProperty name="width" value="0.025" units="cm"/>
      <inkml:brushProperty name="height" value="0.025" units="cm"/>
    </inkml:brush>
  </inkml:definitions>
  <inkml:trace contextRef="#ctx0" brushRef="#br0">21 0 11851,'0'0'11595,"6"77"-11178,-6-34-353,0 5-289,0-1-575,0-4-97,0-2 32,0-3-576,-2-8-161,-2-4 321,-2-6-289,-2-8-960,1-9-2178</inkml:trace>
</inkml:ink>
</file>

<file path=ppt/ink/ink7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8.842"/>
    </inkml:context>
    <inkml:brush xml:id="br0">
      <inkml:brushProperty name="width" value="0.025" units="cm"/>
      <inkml:brushProperty name="height" value="0.025" units="cm"/>
    </inkml:brush>
  </inkml:definitions>
  <inkml:trace contextRef="#ctx0" brushRef="#br0">3 146 13549,'0'-9'2984,"-1"3"-2711,1 3-89,-1 0-1,1-1 1,-1 1 0,1 0 0,0-1 0,0 1 0,1 0 0,-1-1-1,1 1 1,-1 0 0,1 0 0,0 0 0,0-1 0,1 1 0,-1 0-1,0 0 1,1 0 0,0 1 0,0-1 0,0 0 0,0 1 0,0-1-1,0 1 1,1 0 0,-1 0 0,6-4 0,8-2 175,1 1 1,1 0-1,-1 1 0,1 1 1,0 1-1,0 0 0,0 1 0,1 1 1,-1 1-1,1 0 0,-1 2 1,22 3-1,-37-4-357,-1 0 0,0 1-1,0 0 1,0 0 0,0-1 0,0 1-1,0 0 1,0 1 0,0-1 0,0 0 0,0 0-1,-1 1 1,1-1 0,0 1 0,-1 0-1,1-1 1,-1 1 0,0 0 0,0 0-1,1 0 1,0 3 0,-1-2 10,0 1 1,-1 0-1,1-1 1,-1 1-1,1 0 1,-1 0-1,0 0 1,-1-1-1,1 1 0,-1 0 1,-1 6-1,-1 1 32,-1-1-1,0 1 0,-1-1 0,0 0 0,-1 0 0,0 0 1,-9 12-1,-26 16 467,33-31-196,0-1 1,0 2 0,0-1-1,1 1 1,1 0-1,-12 18 1,17-25-322,1 1 0,-1-1 1,1 1-1,0-1 0,-1 1 1,1-1-1,0 1 0,0-1 1,0 1-1,0-1 0,1 1 1,-1 0-1,0-1 0,0 1 1,1-1-1,-1 1 0,1-1 0,0 0 1,-1 1-1,1-1 0,0 1 1,0-1-1,0 0 0,0 0 1,0 0-1,0 1 0,0-1 1,0 0-1,0 0 0,1 0 1,-1-1-1,0 1 0,1 0 1,-1 0-1,0-1 0,1 1 1,2 0-1,9 4-146,0 0 0,1-1 0,18 4 0,-13-4-839,6 5-1486,-8-3-549,2-1-3474,-2-3-4037</inkml:trace>
  <inkml:trace contextRef="#ctx0" brushRef="#br0" timeOffset="1">605 75 20275,'0'0'4356,"-7"81"-1505,4-40-1634,3 3-1025,0-1-224,0-1-416,4-5-705,2-5-577,-3-5-704,-1-7-897,-2-9 608,-8-16-5188</inkml:trace>
</inkml:ink>
</file>

<file path=ppt/ink/ink7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9.173"/>
    </inkml:context>
    <inkml:brush xml:id="br0">
      <inkml:brushProperty name="width" value="0.025" units="cm"/>
      <inkml:brushProperty name="height" value="0.025" units="cm"/>
    </inkml:brush>
  </inkml:definitions>
  <inkml:trace contextRef="#ctx0" brushRef="#br0">0 144 11018,'0'0'7720,"72"17"-6055,-22-17-800,6 0-641,7-4-128,0-8-832,-9-1-834,-7 1-2722</inkml:trace>
  <inkml:trace contextRef="#ctx0" brushRef="#br0" timeOffset="1">549 0 13389,'0'0'2594,"-45"51"-1249,36-21-352,8 1-416,1 0-417,13 2-128,5-1-801,2-1-1857,-8-4-1026,-3-5-2369</inkml:trace>
</inkml:ink>
</file>

<file path=ppt/ink/ink7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9.532"/>
    </inkml:context>
    <inkml:brush xml:id="br0">
      <inkml:brushProperty name="width" value="0.025" units="cm"/>
      <inkml:brushProperty name="height" value="0.025" units="cm"/>
    </inkml:brush>
  </inkml:definitions>
  <inkml:trace contextRef="#ctx0" brushRef="#br0">0 167 16720,'0'0'1713,"5"-10"-522,0 1-934,0 1 0,1 0 0,0 1 0,0-1 0,1 1 0,-1 1 0,1-1 0,1 1-1,0 0 1,-1 1 0,2 0 0,-1 0 0,1 0 0,11-3 0,3-3-30,0 2-1,1 0 0,0 2 1,0 1-1,1 1 0,0 0 1,0 2-1,0 1 0,38 2 1,-59 1-221,-1 0-1,0-1 1,1 2 0,-1-1 0,0 0 0,1 1 0,-1-1 0,0 1 0,0 0 0,0 0 0,-1 0-1,1 0 1,0 1 0,-1-1 0,0 1 0,1 0 0,-1 0 0,0-1 0,0 1 0,-1 0 0,1 1-1,0-1 1,-1 0 0,0 0 0,0 1 0,0-1 0,0 1 0,-1-1 0,1 1 0,-1-1 0,0 1-1,0-1 1,-1 8 0,1-3 20,0-1 0,-1 1 1,0 0-1,-1 0 0,0-1 0,0 1 0,-1-1 0,1 1 0,-2-1 1,1 0-1,-1 0 0,0 0 0,0-1 0,-9 10 0,5-9 41,0-1-1,-1-1 0,0 1 1,0-1-1,-1-1 1,1 0-1,-1 0 1,0-1-1,-16 3 0,14-3-437,-1 1 1,0 0-1,1 1 0,-18 9 0,29-13 47,-6 4-1373,3 0-4012</inkml:trace>
</inkml:ink>
</file>

<file path=ppt/ink/ink7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9.875"/>
    </inkml:context>
    <inkml:brush xml:id="br0">
      <inkml:brushProperty name="width" value="0.025" units="cm"/>
      <inkml:brushProperty name="height" value="0.025" units="cm"/>
    </inkml:brush>
  </inkml:definitions>
  <inkml:trace contextRef="#ctx0" brushRef="#br0">91 0 19474,'0'0'2723,"-24"51"-1057,15-17-481,-1 4-993,4 2-256,1-3-801,4 2-480,-1-2 288,-4-1-224,-3-4-737,-2-6-2082,3-9-4933</inkml:trace>
</inkml:ink>
</file>

<file path=ppt/ink/ink7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0.249"/>
    </inkml:context>
    <inkml:brush xml:id="br0">
      <inkml:brushProperty name="width" value="0.025" units="cm"/>
      <inkml:brushProperty name="height" value="0.025" units="cm"/>
    </inkml:brush>
  </inkml:definitions>
  <inkml:trace contextRef="#ctx0" brushRef="#br0">0 118 17392,'4'-9'1442,"-1"3"-1176,0 0 1,0 0 0,1 1-1,0-1 1,0 1 0,0 0-1,0 0 1,1 0 0,0 1-1,0-1 1,0 1-1,0 0 1,1 1 0,0 0-1,0-1 1,0 2 0,0-1-1,7-2 1,1 0 13,-1 1 1,1 0-1,0 1 1,0 1-1,0 0 1,1 0-1,-1 2 1,0-1 0,0 2-1,19 3 1,-31-4-270,1 1 1,0 0 0,-1 0 0,1 0 0,-1 0 0,0 0 0,1 1 0,-1-1 0,0 1 0,0-1 0,0 1 0,0 0 0,0 0 0,0 0 0,0 0 0,0 0 0,-1 0 0,1 0-1,-1 1 1,0-1 0,0 1 0,0-1 0,0 1 0,0-1 0,0 1 0,-1 0 0,1-1 0,-1 1 0,0 0 0,0-1 0,0 1 0,0 0 0,-1 4 0,0 1 33,0 0 1,-1-1-1,0 1 1,0-1 0,0 1-1,-1-1 1,0 0-1,-1 0 1,0 0-1,-7 9 1,1-5 168,-1 0 0,1-1 0,-2 0 0,0-1 0,0 0 0,0-1 0,-1-1 0,0 0 0,-1 0 0,1-1 0,-19 5 0,33-6-406,15 4 111,31 11 50,-31-13-18,9 7 51,0 0 0,29 23-1,-27-17 73,38 19 0,-56-34-702,1-1 0,-1 0 0,1-1 0,-1 1 0,1-2 0,0 0 1,1 0-1,13 0 0,-7-1-5308</inkml:trace>
</inkml:ink>
</file>

<file path=ppt/ink/ink7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0.843"/>
    </inkml:context>
    <inkml:brush xml:id="br0">
      <inkml:brushProperty name="width" value="0.025" units="cm"/>
      <inkml:brushProperty name="height" value="0.025" units="cm"/>
    </inkml:brush>
  </inkml:definitions>
  <inkml:trace contextRef="#ctx0" brushRef="#br0">0 3 14510,'0'0'11467,"6"10"-10501,-1-2-874,-1 1 0,0 0 0,0 0 1,-1 0-1,-1 1 0,1-1 0,-1 1 0,-1-1 1,0 1-1,0 14 0,-2-1-53,-1-1 1,-6 28-1,0-6-71,26-50-38,2-9 170,-1-1-1,-1-1 0,0 0 1,-1-1-1,-1-2 1,0 1-1,17-32 1,11-38 519,-50 100-619,0 0 1,1 0-1,0 0 1,1 0-1,0 1 0,1 0 1,0 0-1,1 0 1,0 0-1,1 0 1,0 16-1,2-27-4,-1 1 0,0-1 0,1 0 0,-1 1 0,1-1 0,0 0 0,-1 1 0,1-1 0,0 0 0,0 0-1,0 0 1,0 0 0,0 0 0,0 0 0,0 0 0,0 0 0,0 0 0,0 0 0,1-1 0,-1 1 0,0 0 0,1-1 0,-1 1 0,0-1 0,1 1 0,-1-1-1,1 0 1,-1 0 0,0 1 0,1-1 0,-1 0 0,1 0 0,-1-1 0,3 1 0,55-7 61,-44 3-76,0-1 0,1-1 1,-2 0-1,1-1 0,-1-1 1,0 0-1,15-12 0,-72 43-5501,10 13-2653,22-22 1709</inkml:trace>
</inkml:ink>
</file>

<file path=ppt/ink/ink7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1.327"/>
    </inkml:context>
    <inkml:brush xml:id="br0">
      <inkml:brushProperty name="width" value="0.025" units="cm"/>
      <inkml:brushProperty name="height" value="0.025" units="cm"/>
    </inkml:brush>
  </inkml:definitions>
  <inkml:trace contextRef="#ctx0" brushRef="#br0">132 75 10858,'0'0'10640,"-11"1"-8953,0 2-1249,0-1 1,1 1-1,0 1 0,0 0 1,-13 6-1,20-8-401,1-1-1,-1 0 0,0 1 1,1-1-1,-1 1 0,1 0 0,-1 0 1,1 0-1,0 0 0,0 1 1,0-1-1,0 0 0,0 1 1,0 0-1,1-1 0,-1 1 0,1 0 1,0 0-1,0-1 0,0 1 1,0 0-1,0 0 0,1 0 1,-1 1-1,1-1 0,0 0 0,0 0 1,0 3-1,1-5-38,0 0 1,0-1-1,0 1 0,-1-1 1,1 1-1,0-1 0,0 0 0,0 1 1,0-1-1,0 0 0,0 1 1,0-1-1,0 0 0,0 0 0,0 0 1,0 0-1,0 0 0,0 0 1,1 0-1,-1 0 0,1-1 0,25-3 109,-5-5-33,0 0-1,-1-2 1,-1-1-1,1 0 0,-2-1 1,0-2-1,18-16 1,-54 44 373,11-9-484,1 1 0,-1-1 1,0 1-1,1 1 1,0-1-1,1 1 0,-1-1 1,-3 8-1,5-9-297,1 1 0,0-1 0,0 1-1,0 0 1,1 0 0,-1-1 0,1 1 0,0 0-1,0 6 1,1-9 157,0-1-1,1 1 0,-1-1 1,0 1-1,0-1 0,1 0 1,-1 1-1,1-1 0,0 1 1,-1-1-1,1 0 0,0 1 1,0-1-1,0 0 1,0 0-1,0 0 0,0 0 1,0 0-1,0 0 0,0 0 1,0 0-1,0 0 0,1 0 1,-1-1-1,0 1 0,1-1 1,-1 1-1,1-1 0,-1 1 1,1-1-1,-1 0 1,0 1-1,1-1 0,-1 0 1,2 0-1,7 0-443,-1 1 1,0-1 0,0-1-1,0 0 1,1 0-1,-1-1 1,10-3-1,-2-1 252,-1 0 0,0-1 1,19-11-1,1-5 981,0-1 1,35-33-1,-64 52-345,-1 0 503,1 0 0,-1-1 0,0 0 0,0 0 1,-1 0-1,0-1 0,7-11 0,-13 15 2249,-15 4-1474,4 3-1212,0 0-1,1 1 1,0 1 0,0 0-1,0 0 1,1 1 0,0 1 0,0 0-1,1 0 1,0 0 0,-13 16-1,7-5-1159,1 0 0,0 1-1,2 0 1,0 1 0,-10 26-1,17-31-774,5-9-870,4-9-5380,5-9-2872</inkml:trace>
</inkml:ink>
</file>

<file path=ppt/ink/ink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9.882"/>
    </inkml:context>
    <inkml:brush xml:id="br0">
      <inkml:brushProperty name="width" value="0.025" units="cm"/>
      <inkml:brushProperty name="height" value="0.025" units="cm"/>
    </inkml:brush>
  </inkml:definitions>
  <inkml:trace contextRef="#ctx0" brushRef="#br0">1 233 8936,'3'-14'2728,"-1"2"-2018,1 1-1,0-1 1,1 1 0,0 0-1,1 0 1,0 0-1,1 1 1,0-1-1,1 1 1,0 1 0,10-12-1,-7 13-525,-1 0-1,1 0 1,1 1 0,-1 0-1,1 1 1,0 0 0,1 1-1,-1 0 1,1 1 0,0 0-1,0 1 1,1 0-1,-1 1 1,0 1 0,1 0-1,-1 0 1,1 1 0,0 1-1,17 2 1,-27-2-186,0 0 0,0 0 0,0 0 1,0 0-1,0 1 0,-1-1 0,1 1 0,0 0 1,-1-1-1,1 1 0,-1 0 0,0 1 0,0-1 1,1 0-1,-1 1 0,-1-1 0,1 1 0,0-1 1,-1 1-1,1 0 0,-1 0 0,0 0 0,0 0 1,0 0-1,0 0 0,-1 0 0,1 0 0,-1 0 1,1 0-1,-1 0 0,0 1 0,-1-1 0,0 4 0,0 3 309,0 0 0,-1 1 0,0-1 0,-1 0 0,0 0 0,-1 0 0,0-1 0,-10 17 0,4-8 113,0-1 0,-2-1 0,0 0 0,-1-1 0,0 0 0,-2-1 0,1-1 0,-26 19 0,60-42-11257,6-3 3448</inkml:trace>
</inkml:ink>
</file>

<file path=ppt/ink/ink7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1.700"/>
    </inkml:context>
    <inkml:brush xml:id="br0">
      <inkml:brushProperty name="width" value="0.025" units="cm"/>
      <inkml:brushProperty name="height" value="0.025" units="cm"/>
    </inkml:brush>
  </inkml:definitions>
  <inkml:trace contextRef="#ctx0" brushRef="#br0">0 1 12812,'0'0'15086,"73"48"-13997,-33-14-832,3 4-193,1 5-1025,-6-2-2691,-5-5-5060</inkml:trace>
</inkml:ink>
</file>

<file path=ppt/ink/ink7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2.183"/>
    </inkml:context>
    <inkml:brush xml:id="br0">
      <inkml:brushProperty name="width" value="0.025" units="cm"/>
      <inkml:brushProperty name="height" value="0.025" units="cm"/>
    </inkml:brush>
  </inkml:definitions>
  <inkml:trace contextRef="#ctx0" brushRef="#br0">315 480 7175,'9'-17'1719,"97"-147"4032,-55 91-782,64-123 0,-105 167-4451,-10 29-493,0 0 1,0 0-1,0 0 0,0 0 1,0 0-1,0 0 0,0 0 1,0 0-1,-1 1 0,1-1 1,0 0-1,0 0 0,0 0 1,0 0-1,0 0 0,0 0 1,0 0-1,0 0 0,0 0 1,0 0-1,0 0 0,-1 0 1,1 0-1,0 0 0,0 0 0,0 0 1,0 0-1,0 0 0,0-1 1,0 1-1,0 0 0,0 0 1,0 0-1,0 0 0,0 0 1,0 0-1,-1 0 0,1 0 1,0 0-1,0 0 0,0 0 1,0 0-1,0 0 0,0 0 1,0 0-1,0 0 0,0-1 1,0 1-1,0 0 0,0 0 1,0 0-1,-11 12 543,-12 22-88,-98 185 831,-166 427-1,228-451-4054,40-123 297,-43 104-1,48-154-569,13-23 2895,1 1 0,-1 0 0,1 0 0,0-1-1,-1 1 1,1 0 0,0-1 0,-1 1 0,1 0 0,0-1 0,-1 1 0,1 0 0,0-1 0,0 1 0,-1-1 0,1 1 0,0 0-1,0-1 1,0 1 0,0-1 0,-1 1 0,1-1 0,0 1 0,0-1 0,0 1 0,0 0 0,0-1 0,0 1 0,1-2 0,-1-55-4312,0 49 4769,12-170-4766,-12 113 843</inkml:trace>
</inkml:ink>
</file>

<file path=ppt/ink/ink7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2.527"/>
    </inkml:context>
    <inkml:brush xml:id="br0">
      <inkml:brushProperty name="width" value="0.025" units="cm"/>
      <inkml:brushProperty name="height" value="0.025" units="cm"/>
    </inkml:brush>
  </inkml:definitions>
  <inkml:trace contextRef="#ctx0" brushRef="#br0">102 124 1409,'0'-14'3529,"1"-7"-1865,0-29 1505,-5 11 8829,1 46-10661,-2 12-1034,-74 705 5783,74-680-5989,2-24-110,1 1-1,0-1 0,2 1 1,0 0-1,6 38 1,-6-58-18,1 1 1,-1-1-1,1 1 1,-1-1 0,1 0-1,-1 1 1,1-1 0,0 0-1,0 1 1,-1-1-1,1 0 1,0 0 0,0 0-1,0 0 1,0 0-1,1 0 1,-1 0 0,0 0-1,0-1 1,1 1 0,-1 0-1,0-1 1,1 1-1,-1 0 1,0-1 0,1 0-1,-1 1 1,1-1-1,-1 0 1,1 0 0,-1 0-1,1 0 1,-1 0 0,1 0-1,-1 0 1,0-1-1,1 1 1,1-1 0,5-1-29,-1-1 0,0 1 0,0-1 1,0-1-1,-1 1 0,10-8 0,20-17-867,-3-2 0,0-2 0,-2-1 0,-1-2-1,41-61 1,19-33-7049</inkml:trace>
</inkml:ink>
</file>

<file path=ppt/ink/ink7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1.168"/>
    </inkml:context>
    <inkml:brush xml:id="br0">
      <inkml:brushProperty name="width" value="0.025" units="cm"/>
      <inkml:brushProperty name="height" value="0.025" units="cm"/>
    </inkml:brush>
  </inkml:definitions>
  <inkml:trace contextRef="#ctx0" brushRef="#br0">6118 596 11371,'-276'-127'7211,"-387"-107"-7824,15 78 193,466 125 382,-298-13 0,160 41 132,-427 49 1,535-18 563,2 9-1,-409 130 1,518-130-472,1 4 0,2 4 0,2 4 0,2 5 0,3 3 0,2 5 0,3 3 0,3 4 0,3 3 0,3 4 0,4 4 0,-115 161 0,117-131-312,6 2 0,4 4 0,5 2 0,6 3 0,-60 214 0,82-221 4,5 0-1,5 1 1,5 1 0,6 0-1,4 1 1,20 190 0,-6-236 241,3 0 0,2-2 0,4 0 0,3-1 0,54 112 0,-32-94 53,4-2 1,4-3 0,108 127-1,-63-99 74,205 175 0,140 45-130,-202-177-87,6-10 0,7-11 0,336 123 0,-286-147 2,5-14 0,528 88-1,-574-145 48,2-11-1,0-12 1,1-12-1,-1-11 0,0-12 1,-1-11-1,464-121 1,-491 84 20,427-190 1,-517 188-89,-4-7-1,-2-5 0,236-189 1,-303 208 40,-3-2 0,-2-3 0,-4-4 0,-3-2 0,-4-3 1,78-136-1,-98 142-7,-4-2-1,-2-1 1,-4-1 0,-3-1 0,-4-1 0,-3-1 0,-4-1-1,5-101 1,-16 109-2,-4 1 0,-2-1 0,-4 1 0,-3-1-1,-3 2 1,-3 0 0,-3 1 0,-4 1 0,-2 0 0,-3 2-1,-3 1 1,-3 2 0,-3 1 0,-2 2 0,-3 2-1,-58-63 1,33 50-28,-4 2-1,-3 3 1,-120-83-1,80 75-82,-241-117-1,-150-10-1770,-12 38-3209,151 56-2248</inkml:trace>
</inkml:ink>
</file>

<file path=ppt/ink/ink7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1.878"/>
    </inkml:context>
    <inkml:brush xml:id="br0">
      <inkml:brushProperty name="width" value="0.025" units="cm"/>
      <inkml:brushProperty name="height" value="0.025" units="cm"/>
    </inkml:brush>
  </inkml:definitions>
  <inkml:trace contextRef="#ctx0" brushRef="#br0">48 0 19218,'4'44'5809,"-2"85"-4651,-14 121-1286,9-237-2697,-4-17 83,-6-24-2420,10 20 3351,-12-24-5812</inkml:trace>
</inkml:ink>
</file>

<file path=ppt/ink/ink7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2.223"/>
    </inkml:context>
    <inkml:brush xml:id="br0">
      <inkml:brushProperty name="width" value="0.025" units="cm"/>
      <inkml:brushProperty name="height" value="0.025" units="cm"/>
    </inkml:brush>
  </inkml:definitions>
  <inkml:trace contextRef="#ctx0" brushRef="#br0">8 125 11499,'-1'13'2445,"-1"4"-2029,-1 23 2189,1 53 0,2-83-2256,1 0 0,0 0 0,0 0 1,1 0-1,0-1 0,1 1 1,0 0-1,0-1 0,1 0 1,0 0-1,10 16 0,-12-23-312,0 0 1,-1 0-1,1-1 0,0 1 0,0 0 1,0-1-1,0 1 0,0-1 0,0 0 1,1 1-1,-1-1 0,0 0 0,1 0 1,-1-1-1,1 1 0,-1 0 0,1-1 1,-1 0-1,1 1 0,-1-1 0,4 0 1,-1-1 146,0 0 1,0 0 0,0-1-1,0 1 1,-1-1 0,1 0-1,0-1 1,-1 1 0,9-6-1,4-6 531,-2 1 0,1-2 0,25-30-1,2-11 388,44-74 0,-11-1-2574,-72 122 929,-1 2-1178</inkml:trace>
</inkml:ink>
</file>

<file path=ppt/ink/ink7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2.564"/>
    </inkml:context>
    <inkml:brush xml:id="br0">
      <inkml:brushProperty name="width" value="0.025" units="cm"/>
      <inkml:brushProperty name="height" value="0.025" units="cm"/>
    </inkml:brush>
  </inkml:definitions>
  <inkml:trace contextRef="#ctx0" brushRef="#br0">0 1 12812,'0'0'14387,"5"11"-13303,1 7-909,-1 1 0,0 0 1,-1 0-1,-1 0 0,-1 0 1,-1 25-1,-8 136-768,-1-38-7093,11-208-220,-3 16 699</inkml:trace>
</inkml:ink>
</file>

<file path=ppt/ink/ink7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2.893"/>
    </inkml:context>
    <inkml:brush xml:id="br0">
      <inkml:brushProperty name="width" value="0.025" units="cm"/>
      <inkml:brushProperty name="height" value="0.025" units="cm"/>
    </inkml:brush>
  </inkml:definitions>
  <inkml:trace contextRef="#ctx0" brushRef="#br0">25 561 15919,'0'0'4506,"-5"8"-2659,-12 26-310,16-34-1504,1 0 1,0 1-1,0-1 0,0 1 0,-1-1 0,1 0 0,0 1 1,0-1-1,0 1 0,0-1 0,0 1 0,0-1 0,0 0 1,0 1-1,0-1 0,0 1 0,0-1 0,0 1 0,0-1 1,0 0-1,0 1 0,0-1 0,0 1 0,0-1 1,1 1-1,-1-1 0,0 0 0,0 1 0,1-1 0,-1 0 1,0 1-1,0-1 0,1 0 0,-1 1 0,0-1 0,1 0 1,-1 0-1,0 1 0,1-1 0,-1 0 0,1 0 0,-1 0 1,0 1-1,1-1 0,-1 0 0,1 0 0,-1 0 0,1 0 1,-1 0-1,0 0 0,1 0 0,-1 0 0,1 0 1,-1 0-1,1 0 0,24-3 640,-19 0-568,1 0 1,-1 0-1,0-1 1,0 0 0,-1 0-1,1 0 1,-1 0 0,0-1-1,0 0 1,0 0 0,-1-1-1,6-7 1,47-81 1014,-49 79-912,40-83 689,-5-1 0,44-147-1,-82 367-1590,-7-55 319,1-20 163,4 54 1,-2-88-544,0-1 0,1 1 0,1 0 0,0 0 0,0-1 0,1 1-1,1-1 1,0 0 0,10 15 0,8 3-7391</inkml:trace>
</inkml:ink>
</file>

<file path=ppt/ink/ink7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2:58.222"/>
    </inkml:context>
    <inkml:brush xml:id="br0">
      <inkml:brushProperty name="width" value="0.025" units="cm"/>
      <inkml:brushProperty name="height" value="0.025" units="cm"/>
    </inkml:brush>
  </inkml:definitions>
  <inkml:trace contextRef="#ctx0" brushRef="#br0">0 1223 20275,'0'0'3758,"14"-10"-2231,110-82 664,315-224-180,-328 243-1818,371-256 436,-30-38-725,-418 332-988,-46 35-2541,-14 14-288,-13 2-2675</inkml:trace>
</inkml:ink>
</file>

<file path=ppt/ink/ink7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2:58.562"/>
    </inkml:context>
    <inkml:brush xml:id="br0">
      <inkml:brushProperty name="width" value="0.025" units="cm"/>
      <inkml:brushProperty name="height" value="0.025" units="cm"/>
    </inkml:brush>
  </inkml:definitions>
  <inkml:trace contextRef="#ctx0" brushRef="#br0">840 1 17232,'-9'2'2242,"-1"1"-1894,1 1 0,-1 0 0,0 1 0,1 0 0,0 1 0,0-1 0,1 2-1,0-1 1,0 1 0,0 1 0,-7 8 0,-67 87 1010,3 3 0,-80 148 0,106-167-926,39-63-309,-272 470 2540,277-478-2469,1 1-1,0 0 1,-9 35-1,16-51-191,1 0-1,0 0 1,-1 0-1,1 0 1,0 0-1,0 1 0,0-1 1,0 0-1,0 0 1,0 0-1,0 0 1,0 0-1,0 0 0,1 0 1,-1 0-1,0 0 1,1 0-1,-1 0 1,1 0-1,-1 0 1,1 0-1,-1 0 0,1 0 1,0 0-1,-1-1 1,1 1-1,0 0 1,0 0-1,0-1 0,0 1 1,-1 0-1,1-1 1,0 1-1,0-1 1,0 1-1,0-1 1,0 0-1,0 1 0,0-1 1,2 0-1,3 1-3,0-1 0,0 0-1,0 0 1,0 0 0,0-1-1,8-1 1,19-6 78,0-2 0,-1 0 0,37-18 1,97-56 387,-76 38-283,506-250-549,-477 233-2691,-22 4-4121</inkml:trace>
</inkml:ink>
</file>

<file path=ppt/ink/ink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0.222"/>
    </inkml:context>
    <inkml:brush xml:id="br0">
      <inkml:brushProperty name="width" value="0.025" units="cm"/>
      <inkml:brushProperty name="height" value="0.025" units="cm"/>
    </inkml:brush>
  </inkml:definitions>
  <inkml:trace contextRef="#ctx0" brushRef="#br0">91 1 13965,'0'0'4314,"-6"11"-1405,-5 5-2033,-6 10 1714,-19 41-1,33-61-2404,0 0 0,0 0 0,1 0 1,-1 1-1,2-1 0,-1 1 0,1-1 1,0 1-1,0 0 0,1 0 0,0-1 1,0 1-1,2 12 0,-1-17-182,0-1-1,0 0 0,0 0 0,0 1 1,0-1-1,0 0 0,0 0 1,0 0-1,0 0 0,1 0 1,-1 0-1,0-1 0,1 1 0,-1 0 1,1-1-1,-1 1 0,1-1 1,-1 1-1,1-1 0,-1 0 1,1 0-1,-1 1 0,1-1 0,-1 0 1,1 0-1,-1-1 0,1 1 1,-1 0-1,1 0 0,2-2 1,0 2 32,0-1 0,0 0 0,0 0 1,0 0-1,0-1 0,0 0 0,0 1 1,0-1-1,0-1 0,3-2 0,-3 0-3,0 1 0,-1-2 0,0 1 0,0 0-1,0 0 1,-1-1 0,1 0 0,-1 1 0,-1-1-1,1 0 1,-1 0 0,0 0 0,0 0 0,-1 0-1,0-8 1,0 5-30,0 0-1,-1 0 1,0-1-1,-1 1 0,0 0 1,0 0-1,-1 1 1,0-1-1,-7-12 0,10 21-69,0 0 0,0 1 0,0-1 0,0 0 0,0 0 0,0 0 0,0 0 0,0 0 0,-1 0 0,1 1 0,0-1 0,0 0 0,0 0 0,0 0 0,0 0 0,-1 0 0,1 0 0,0 0 0,0 0 0,0 0 0,0 0 0,-1 0-1,1 0 1,0 0 0,0 0 0,0 0 0,0 0 0,-1 0 0,1 0 0,0 0 0,0 0 0,0 0 0,0 0 0,0 0 0,-1 0 0,1 0 0,0-1 0,0 3-66,1-1-1,-1 0 1,1 1 0,0-1 0,-1 0 0,1 0-1,0 1 1,0-1 0,0 0 0,0 0 0,0 0-1,0 0 1,0 0 0,0 0 0,0 0 0,0-1-1,0 1 1,2 0 0,11 4-1163,0-2 0,0 1 1,0-2-1,1 0 0,-1-1 0,1 0 0,14-2 0,-19 1 200,33 0-4338</inkml:trace>
</inkml:ink>
</file>

<file path=ppt/ink/ink7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2:59.417"/>
    </inkml:context>
    <inkml:brush xml:id="br0">
      <inkml:brushProperty name="width" value="0.025" units="cm"/>
      <inkml:brushProperty name="height" value="0.025" units="cm"/>
    </inkml:brush>
  </inkml:definitions>
  <inkml:trace contextRef="#ctx0" brushRef="#br0">1 124 25368,'0'0'3982,"3"11"-3304,32 197-265,-9-41-334,-26-164-55,1 0 0,-1 1 0,1-1 0,0 0 0,0 0 0,0 0 0,1 0 0,-1 0 0,1 0 0,0 0 0,-1 0 1,1-1-1,4 5 0,-5-7 10,0 1 0,-1-1 0,1 1-1,0-1 1,0 0 0,0 1 0,-1-1 0,1 0 0,0 0 0,0 0 0,0 0 0,0 0 0,0 1 0,-1-1 0,1-1 0,0 1 0,0 0 0,0 0 0,0 0 0,1-1 0,24-18 816,-10 0-812,-1-1-1,0-1 1,-2-1-1,0 0 1,-2 0-1,0-1 1,-1-1-1,12-46 1,-11 26-36,-3-1-1,-1-1 1,-2 1 0,-1-49 0,-6 75-271,-3 16-555,4 4 581,0 1-1,1-1 1,-1 1-1,0-1 1,0 1 0,1 0-1,-1-1 1,1 1 0,-1 0-1,1-1 1,0 1-1,0 0 1,0 2 0,-1 23-5331,1 1-1648</inkml:trace>
</inkml:ink>
</file>

<file path=ppt/ink/ink7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2:59.761"/>
    </inkml:context>
    <inkml:brush xml:id="br0">
      <inkml:brushProperty name="width" value="0.025" units="cm"/>
      <inkml:brushProperty name="height" value="0.025" units="cm"/>
    </inkml:brush>
  </inkml:definitions>
  <inkml:trace contextRef="#ctx0" brushRef="#br0">146 75 23478,'0'0'849,"-12"6"-86,9-5-704,-3 2 29,-1 0-1,1 1 1,0 0 0,0 0-1,0 0 1,0 1 0,1 0 0,0 0-1,0 0 1,0 0 0,0 1-1,1 0 1,-6 11 0,1 4 285,0 0 0,2 0 0,1 0 0,1 1 0,0 0 0,2 0 0,-1 42 0,4-61-347,-1 0 0,2 0 0,-1 0 0,0 0 0,1-1 0,-1 1 0,1 0 0,0 0 0,0-1-1,0 1 1,0 0 0,0-1 0,1 1 0,-1-1 0,1 1 0,0-1 0,-1 0 0,1 0 0,0 0 0,0 0 0,1 0 0,-1 0 0,0 0 0,4 1-1,-3-2 102,1 1-1,-1-1 1,1 0-1,0-1 0,-1 1 1,1-1-1,0 1 1,-1-1-1,1 0 0,0-1 1,-1 1-1,1 0 1,0-1-1,-1 0 0,1 0 1,-1 0-1,1-1 1,-1 1-1,5-3 0,2-2-108,0-1 0,-1 0 0,0 0 0,-1-1 0,0 0 0,0 0 0,0-1 0,-1 0 0,-1 0 0,1-1 0,-2 0 0,1 0 0,-1 0 0,-1-1-1,5-13 1,-3 3-26,0 0 0,-1-1 0,-1 0 0,-1 0-1,-1 0 1,-2-43 0,-1 60 12,0 0 0,0-1 0,0 1 0,-1 0 0,0 0 0,0 1 0,0-1 0,0 0 0,-1 1 0,0-1 0,0 1 0,-5-6 0,7 8-9,0 1-1,0 0 1,0 0-1,-1 0 1,1 0 0,0 0-1,0 1 1,0-1-1,-1 0 1,1 1-1,0-1 1,-1 0 0,1 1-1,-1 0 1,1-1-1,0 1 1,-1 0-1,1 0 1,-1 0 0,1 0-1,-1 0 1,1 0-1,-1 0 1,1 0-1,-1 0 1,1 1 0,-1-1-1,1 1 1,0-1-1,-1 1 1,1 0 0,0-1-1,0 1 1,-1 0-1,1 0 1,0 0-1,0 0 1,0 0 0,0 0-1,0 0 1,0 0-1,0 0 1,0 1-1,1-1 1,-1 0 0,0 0-1,0 3 1,-3 2-332,1 1 0,0 0 0,0 0 1,1 0-1,0 0 0,0 0 0,1 0 1,0 1-1,-1 11 0,2-14-275,0 0 1,0 1-1,1-1 1,0 0-1,0 0 1,2 7-1,-2-9-53,0 0-1,1-1 1,-1 1 0,0-1-1,1 1 1,0-1 0,-1 0-1,1 0 1,0 1 0,0-1-1,0-1 1,3 4 0,22 8-11304</inkml:trace>
</inkml:ink>
</file>

<file path=ppt/ink/ink7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0.120"/>
    </inkml:context>
    <inkml:brush xml:id="br0">
      <inkml:brushProperty name="width" value="0.025" units="cm"/>
      <inkml:brushProperty name="height" value="0.025" units="cm"/>
    </inkml:brush>
  </inkml:definitions>
  <inkml:trace contextRef="#ctx0" brushRef="#br0">85 2 16400,'-6'10'3443,"-6"13"-2325,1 1 0,1 0 1,1 1-1,2-1 0,0 2 0,-6 46 0,8-25 54,1 0-1,3 0 1,5 53-1,-3-86-1119,1 0 0,1 0 1,0-1-1,1 1 0,0-1 0,1 0 0,10 18 1,-13-26-54,0-1 1,1 0 0,0 1 0,0-1-1,0 0 1,0-1 0,1 1-1,-1-1 1,1 1 0,0-1 0,0 0-1,1 0 1,-1-1 0,0 1 0,1-1-1,-1 0 1,1 0 0,0-1-1,0 1 1,0-1 0,0 0 0,0 0-1,8 0 1,-9-2 0,0 0 0,1 0 0,-1 0 0,0-1 0,0 1 0,1-1 0,-1 0 0,0 0 0,-1 0 0,1-1 0,0 1 0,-1-1 0,1 0 0,-1 0 0,0 0 0,0-1 0,0 1 0,-1-1 0,1 0 0,-1 1 0,4-9 0,5-9 0,-1-1 0,12-40 0,-22 61 0,29-103 0,-6-2 0,13-133 0,-30 192 0,-24 159 0,9-65 0,1 1 0,3 0 0,2 0 0,3 52 0,1-89-224,1 1 0,1-1-1,0 0 1,0 0 0,1-1 0,6 12 0,-9-18-108,1 0 0,0 0 1,0-1-1,0 1 1,1 0-1,-1-1 1,1 0-1,0 0 1,0 0-1,0 0 1,0 0-1,1 0 1,-1-1-1,1 0 1,0 1-1,-1-1 1,1-1-1,0 1 1,5 1-1,7-2-12224</inkml:trace>
</inkml:ink>
</file>

<file path=ppt/ink/ink7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0.650"/>
    </inkml:context>
    <inkml:brush xml:id="br0">
      <inkml:brushProperty name="width" value="0.025" units="cm"/>
      <inkml:brushProperty name="height" value="0.025" units="cm"/>
    </inkml:brush>
  </inkml:definitions>
  <inkml:trace contextRef="#ctx0" brushRef="#br0">4 305 15439,'0'-9'4895,"-2"-3"-3568,1 8-894,1 0 0,0-1 0,-1 1 0,1 0 1,0 0-1,1 0 0,-1-1 0,1 1 0,1-5 1,-1 9-396,-1 0 0,0 0 1,0-1-1,1 1 0,-1 0 1,0 0-1,1 0 1,-1 0-1,0-1 0,1 1 1,-1 0-1,0 0 0,1 0 1,-1 0-1,0 0 1,1 0-1,-1 0 0,0 0 1,1 0-1,-1 0 0,0 0 1,1 0-1,-1 0 0,0 0 1,1 0-1,-1 1 1,0-1-1,1 0 0,-1 0 1,0 0-1,1 0 0,-1 1 1,0-1-1,0 0 1,1 0-1,-1 1 0,0-1 1,0 0-1,1 0 0,-1 1 1,0-1-1,0 0 0,0 1 1,0-1-1,1 0 1,-1 1-1,0 0 0,9 17 132,-2 1 0,0 0 0,-1 1 0,0 0 0,2 23 0,4 10-63,1 4 20,-5-20 140,2 1 0,25 61 1,-34-96-238,0-1-1,1 1 1,-1-1 0,0 1 0,1-1 0,0 1 0,-1-1 0,1 0 0,0 0 0,0 0 0,0 0-1,0 0 1,1 0 0,-1-1 0,0 1 0,1-1 0,4 3 0,-5-4 20,1 0-1,-1 1 1,0-1 0,0 0-1,1 0 1,-1-1 0,0 1-1,0 0 1,1-1 0,-1 1 0,0-1-1,0 0 1,0 0 0,0 0-1,0 0 1,0 0 0,3-2 0,5-6 140,0 0 0,0 0 1,-1 0-1,-1-2 0,0 1 1,9-15-1,12-21-146,-2-1 0,-3-2 0,35-96 0,30-181-727,-115 395-9604,3-15 598</inkml:trace>
</inkml:ink>
</file>

<file path=ppt/ink/ink7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0.993"/>
    </inkml:context>
    <inkml:brush xml:id="br0">
      <inkml:brushProperty name="width" value="0.025" units="cm"/>
      <inkml:brushProperty name="height" value="0.025" units="cm"/>
    </inkml:brush>
  </inkml:definitions>
  <inkml:trace contextRef="#ctx0" brushRef="#br0">1 67 14382,'0'0'6854,"49"-32"-3651,-21 21 1121,3 5-2882,-1 6-1282,1 0-64,-2 4-96,3 1-673,-1-3-1505,-2-2-1922,-2-6-1249,-4-17-2146</inkml:trace>
</inkml:ink>
</file>

<file path=ppt/ink/ink7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1.398"/>
    </inkml:context>
    <inkml:brush xml:id="br0">
      <inkml:brushProperty name="width" value="0.025" units="cm"/>
      <inkml:brushProperty name="height" value="0.025" units="cm"/>
    </inkml:brush>
  </inkml:definitions>
  <inkml:trace contextRef="#ctx0" brushRef="#br0">68 132 6470,'0'0'7533,"-9"15"-5686,-2 7-806,0 0 1,-9 29 0,16-40-419,1 0-1,0 0 1,1 0 0,0 0 0,1 0-1,0 0 1,1 0 0,0 0 0,2 14 0,-2-24-589,0 0 0,1 1 0,-1-1 0,1 0 0,-1 0 0,1 0 0,-1 0 0,1-1 0,-1 1 0,1 0 0,0 0 0,0 0 0,-1 0 0,1-1 0,0 1 0,0 0 0,0-1 0,0 1 0,0 0 0,0-1 0,0 1 0,0-1 0,0 0 0,0 1 0,0-1 0,0 0 0,0 0 0,1 1 0,-1-1 0,0 0 0,0 0 0,0 0 0,0-1 0,0 1 0,0 0 0,0 0 0,1 0 0,-1-1 0,1 0 0,3 0 121,0-1-1,0 0 0,0 0 0,-1 0 0,1 0 1,-1-1-1,8-5 0,4-8 64,-1-1-1,-1-1 1,0 0 0,19-35 0,-21 33-256,1 0 1,1 0 0,32-33 0,-45 52-6,-1 0 0,1 0 1,0 0-1,0 1 0,0-1 1,0 0-1,-1 1 1,1-1-1,0 0 0,0 1 1,0-1-1,0 1 1,0-1-1,1 1 0,-1 0 1,0 0-1,0-1 1,0 1-1,0 0 0,0 0 1,2 0-1,-2 1 24,0-1 0,0 1 0,-1-1 0,1 1 0,0-1 0,0 1 0,-1 0 0,1 0 0,-1-1 0,1 1 0,-1 0 1,1 0-1,-1 0 0,1-1 0,-1 1 0,0 0 0,0 0 0,1 0 0,-1 0 0,0 1 0,2 58 100,-2-49-1,-1 2 6,1-8 40,0 0 0,0 1 0,0-1 0,0 1 0,1-1 1,2 7-1,-3-11-107,0 0 0,1 0 0,-1 0 0,1 0 1,-1-1-1,1 1 0,0 0 0,-1 0 0,1 0 0,0 0 1,0-1-1,0 1 0,-1 0 0,1-1 0,0 1 1,0-1-1,0 1 0,0-1 0,0 1 0,0-1 1,0 0-1,0 1 0,0-1 0,0 0 0,0 0 0,0 0 1,0 0-1,0 0 0,0 0 0,0 0 0,1 0 1,-1 0-1,0-1 0,0 1 0,0 0 0,0-1 0,1 0 1,6-2 166,-1 0 1,0 0 0,0-1 0,0 0-1,-1 0 1,1-1 0,-1 1 0,6-7-1,48-52 532,-29 30-767,-12 12 35,-11 12-169,0 0-1,0 1 0,0 0 0,1 0 0,1 1 0,-1 0 0,15-8 0,-23 15 154,-1-1-1,0 1 0,1 0 0,-1 0 0,1 0 1,-1 0-1,0 0 0,1 0 0,-1 0 0,0 0 1,1 0-1,-1 0 0,0 0 0,1 0 0,-1 0 1,1 1-1,-1-1 0,0 0 0,1 0 0,-1 0 1,0 0-1,1 1 0,-1-1 0,0 0 0,0 0 1,1 1-1,-1-1 0,0 0 0,0 0 0,1 1 1,-1-1-1,0 0 0,0 1 0,0-1 0,0 0 1,1 1-1,3 20-23,-5 28 815,1-44-782,-3 61 1371,3-66-1345,0 1 0,0-1-1,0 1 1,0-1 0,0 1-1,0-1 1,1 1 0,-1-1-1,0 1 1,1-1 0,-1 1-1,0-1 1,1 1 0,-1-1-1,0 1 1,1-1 0,-1 0-1,1 1 1,-1-1 0,0 0-1,1 1 1,-1-1 0,1 0-1,-1 0 1,1 0 0,-1 1-1,1-1 1,0 0 0,-1 0-1,1 0 1,-1 0 0,1 0-1,-1 0 1,1 0 0,-1 0-1,1 0 1,-1 0 0,1 0-1,0 0 1,-1 0-1,1-1 1,-1 1 0,1 0-1,-1 0 1,1-1 0,-1 1-1,1 0 1,-1 0 0,0-1-1,1 1 1,-1-1 0,1 0-1,29-18 283,124-146-420,-153 164 101,0 0 0,0 0 0,0 0 0,0 0 1,0 1-1,0-1 0,0 0 0,0 0 0,0 0 0,0 1 0,0-1 1,1 1-1,-1-1 0,0 1 0,0-1 0,1 1 0,-1 0 1,0 0-1,1 0 0,-1-1 0,0 1 0,3 1 0,-4-1 31,1 1-1,0 0 0,0-1 1,-1 1-1,1 0 1,-1 0-1,1 0 0,0 0 1,-1 0-1,0 0 1,1 0-1,-1 0 0,1 0 1,-1 0-1,0 0 0,0 0 1,0 0-1,0 0 1,0 0-1,0 0 0,0 1 1,0 13 242,-2-1 1,-5 28 0,6-37-183,-4 18 173,2-8-12,-1 0-1,2 1 0,0 0 1,1 27-1,1-43-219,0 1 0,0 0 0,1-1 0,-1 1 0,0 0 0,1-1 0,-1 1 0,1 0 0,-1-1 0,1 1 0,-1-1 0,1 1 0,-1-1 0,1 1 0,-1-1 0,1 1 0,0-1 0,-1 1 0,1-1 0,0 0 0,-1 1 0,1-1 0,0 0 0,-1 0 0,1 0 0,0 1 0,0-1 0,-1 0 0,1 0 0,0 0 0,0 0 0,-1 0 0,1 0 0,0-1 0,0 1 0,-1 0 0,1 0 0,0 0 0,0-1 0,-1 1 0,1 0 0,0-1 0,-1 1 0,2-1 0,30-17 0,-25 12-492,-1-1 0,0 1-1,0-1 1,-1-1 0,0 1 0,0-1 0,-1 0-1,0 0 1,4-11 0,1-18-6725</inkml:trace>
</inkml:ink>
</file>

<file path=ppt/ink/ink7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2.173"/>
    </inkml:context>
    <inkml:brush xml:id="br0">
      <inkml:brushProperty name="width" value="0.025" units="cm"/>
      <inkml:brushProperty name="height" value="0.025" units="cm"/>
    </inkml:brush>
  </inkml:definitions>
  <inkml:trace contextRef="#ctx0" brushRef="#br0">41 274 18193,'0'0'4623,"-7"11"-2749,-20 32-833,21-22 135,6-21-1163,0 1 0,0-1 0,0 0 1,0 1-1,1-1 0,-1 0 1,0 1-1,0-1 0,1 0 0,-1 0 1,0 1-1,0-1 0,1 0 1,-1 0-1,0 0 0,1 1 0,-1-1 1,0 0-1,1 0 0,-1 0 1,0 0-1,1 0 0,-1 0 0,0 0 1,1 0-1,-1 0 0,0 0 1,1 0-1,-1 0 0,0 0 0,1 0 1,28-11 200,-7-8 104,-2 0 0,0-2-1,-1 0 1,-2-1 0,28-43 0,-11 15-63,-17 25 77,18-26 439,-33 48-755,1 0 1,-1 0 0,1 1-1,0-1 1,0 0 0,0 1-1,0 0 1,0 0 0,0 0-1,1 0 1,6-2 0,-10 4-27,1 0 0,0 0 0,-1 0 0,1 0 0,0 0-1,-1 1 1,1-1 0,0 0 0,-1 1 0,1-1 0,0 0 0,-1 1 0,1-1 0,-1 0 0,1 1 0,-1-1 0,1 1 0,-1-1 0,1 1 0,-1 0 0,0-1 0,1 1 0,-1-1 0,0 1 0,1 0 0,-1-1 0,0 1 0,0 0 0,1-1 0,-1 1 0,0 0 0,0-1 0,0 1 0,0 0 0,0-1-1,0 1 1,0 1 0,2 35-107,-2-29 114,-7 142 44,-1-17 51,8-133-91,0 0-1,0 1 0,0-1 1,0 0-1,-1 1 0,1-1 1,0 1-1,0-1 0,0 0 1,0 1-1,0-1 0,0 0 1,1 1-1,-1-1 0,0 0 1,0 1-1,0-1 0,0 0 1,0 1-1,0-1 0,1 0 1,-1 1-1,0-1 0,0 0 1,0 1-1,1-1 0,-1 0 1,0 0-1,0 1 0,1-1 1,-1 0-1,0 0 0,1 0 1,-1 0-1,0 1 0,1-1 1,-1 0-1,0 0 0,1 0 1,-1 0-1,0 0 0,1 0 1,-1 0-1,0 0 0,1 0 1,-1 0-1,0 0 0,1 0 1,-1 0-1,0 0 0,1 0 1,-1 0-1,1 0 0,-1 0 1,0 0-1,0-1 0,1 1 1,-1 0-1,0 0 0,1 0 1,-1-1-1,0 1 0,0 0 1,1 0-1,-1-1 0,0 1 1,20-19 419,10-20-66,-2-1-1,27-51 0,-29 47-42,54-72 0,-79 114-311,1 0 0,0 0 0,0-1 0,0 1 0,0 1 0,0-1 0,0 0 0,1 1 0,-1-1 0,1 1 0,-1-1 0,6-1 0,-7 3 0,0 1 0,0-1 0,-1 0 0,1 0 0,0 0 0,0 1 0,0-1 0,0 0 0,-1 1 0,1-1 0,0 1 0,0-1 0,-1 1 0,1 0 0,0-1 0,-1 1 0,1-1 0,0 1 0,-1 0 0,1 0 0,-1-1 0,1 1 0,-1 0 0,0 0 0,1 0 0,-1-1 0,0 1 0,0 0 0,1 0 0,-1 0 0,0 0 0,0 0 0,0 0 0,0 0 0,0-1 0,0 1 0,0 0 0,-1 0 0,1 2 0,0 41 0,-9 77 0,-1 12 0,10-133 0,0-1 0,0 1 0,0 0 0,0 0 0,0 0 0,0-1 0,1 1 0,-1 0 0,0 0 0,0 0 0,0-1 0,0 1 0,1 0 0,-1 0 0,0 0 0,0 0 0,0 0 0,1-1 0,-1 1 0,0 0 0,0 0 0,0 0 0,1 0 0,-1 0 0,0 0 0,0 0 0,1 0 0,-1 0 0,0 0 0,0 0 0,1 0 0,-1 0 0,0 0 0,0 0 0,0 0 0,1 0 0,-1 0 0,0 0 0,0 0 0,1 1 0,-1-1 0,0 0 0,0 0 0,0 0 0,1 0 0,-1 0 0,0 1 0,0-1 0,0 0 0,0 0 0,0 0 0,1 1 0,-1-1 0,0 0 0,0 0 0,0 0 0,0 1 0,0-1 0,0 0 0,0 0 0,0 1 0,0-1 0,0 0 0,0 0 0,0 1 0,0-1 0,0 0 0,0 1 0,14-16 0,-8 4-443,0 1 1,0-1-1,-1 1 0,5-17 1,6-24-5256,-15 48 5222,15-58-13270</inkml:trace>
</inkml:ink>
</file>

<file path=ppt/ink/ink7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2.516"/>
    </inkml:context>
    <inkml:brush xml:id="br0">
      <inkml:brushProperty name="width" value="0.025" units="cm"/>
      <inkml:brushProperty name="height" value="0.025" units="cm"/>
    </inkml:brush>
  </inkml:definitions>
  <inkml:trace contextRef="#ctx0" brushRef="#br0">1 0 13357,'0'0'640</inkml:trace>
</inkml:ink>
</file>

<file path=ppt/ink/ink7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2.846"/>
    </inkml:context>
    <inkml:brush xml:id="br0">
      <inkml:brushProperty name="width" value="0.025" units="cm"/>
      <inkml:brushProperty name="height" value="0.025" units="cm"/>
    </inkml:brush>
  </inkml:definitions>
  <inkml:trace contextRef="#ctx0" brushRef="#br0">1 165 13068,'0'0'11355,"12"5"-9177,1 0-1678,1-1 0,1 0 0,-1-1-1,16 1 1,-24-3-433,0-1 0,0 0 0,1 0 0,-1 0 0,0-1 0,0 0 0,0 0 0,0-1 0,-1 0 0,1 0 0,0 0 0,-1 0 0,1-1 0,-1 0 1,6-4-1,-6 2-41,1 1 1,-1-1 0,-1 0 0,1-1 0,-1 1 0,1-1 0,-2 0 0,1 0-1,-1 0 1,0-1 0,0 1 0,4-13 0,-7 16-45,1 1 1,-1-1-1,0 1 0,1 0 1,-1-1-1,0 1 0,0-1 1,-1 1-1,1-1 0,0 1 1,-1 0-1,0-1 0,1 1 0,-1 0 1,0 0-1,0-1 0,0 1 1,-1 0-1,1 0 0,0 0 1,-1 0-1,1 0 0,-1 1 1,0-1-1,0 0 0,1 1 1,-1-1-1,0 1 0,0-1 1,-1 1-1,1 0 0,0 0 1,0 0-1,0 0 0,-1 1 1,1-1-1,0 1 0,-1-1 1,-2 1-1,-1-2-62,0 1 0,0 1-1,0-1 1,-1 1 0,1 0 0,0 0 0,0 1 0,0 0-1,0 0 1,0 1 0,0-1 0,0 1 0,1 0 0,-1 1 0,1-1-1,-1 1 1,1 0 0,0 1 0,0-1 0,0 1 0,0 0-1,1 0 1,0 1 0,-1-1 0,-2 6 0,2-3 72,0 0 0,1 1 0,0-1 0,1 1 0,-1 0 1,1 0-1,1 0 0,0 0 0,0 1 0,0-1 0,1 0 0,1 1 0,-1-1 0,1 1 0,1 0 1,-1-1-1,4 15 0,-3-19 15,0-1-1,0 0 1,0 0 0,0 0 0,1 0 0,-1 0-1,1 0 1,0 0 0,0 0 0,0-1-1,0 1 1,0-1 0,0 1 0,1-1 0,-1 0-1,1 0 1,0 0 0,4 2 0,-1-1 46,-1-1 0,1 0 0,0-1-1,-1 1 1,1-1 0,0 0 0,0-1 0,0 1 0,-1-1 0,7-1 0,2 0 175,0-1 0,-1-1 1,1 0-1,-1-1 0,0 0 0,0-1 1,0 0-1,16-11 0,6-9 241,-2-1 0,0-2 0,-3-2-1,42-49 1,-48 52-400,-23 27-69,-1-1 0,0 1 0,0-1 0,1 1 0,-1 0 0,0-1 0,0 1 0,1 0 0,-1-1 0,0 1 0,1 0 0,-1 0 0,0-1 0,1 1 0,-1 0 0,1 0 0,-1-1 0,0 1 0,1 0 0,-1 0 0,1 0 0,-1 0 0,0 0 0,1 0 0,-1 0 0,1 0 0,-1 0 0,1 0 0,-1 0 0,1 0 0,-1 0 0,0 0 0,1 0 0,-1 0 0,1 1 0,5 16 0,-5 41 0,-2-44 0,1-1 0,-1-6 0,1 0 0,0 0 0,1 1 0,0-1 0,0 0 0,3 11 0,-4-17 0,1 0 0,-1 0 0,1 0 0,-1 0 0,1 0 0,0 0 0,-1 0 0,1 0 0,0 0 0,0 0 0,-1-1 0,1 1 0,0 0 0,0-1 0,0 1 0,0 0 0,0-1 0,0 1 0,2 0 0,-1-1 0,0 0 0,1 0 0,-1 0 0,0 0 0,0 0 0,0 0 0,1-1 0,-1 1 0,0-1 0,0 0 0,0 1 0,0-1 0,0 0 0,2-1 0,11-7 0,-1-1 0,0 0 0,-1-1 0,21-21 0,10-9 0,29-11-1892,-64 47 1129,0 0 1,0 1 0,0 0 0,1 0-1,-1 1 1,19-3 0,-4 5-7256</inkml:trace>
</inkml:ink>
</file>

<file path=ppt/ink/ink7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3.856"/>
    </inkml:context>
    <inkml:brush xml:id="br0">
      <inkml:brushProperty name="width" value="0.025" units="cm"/>
      <inkml:brushProperty name="height" value="0.025" units="cm"/>
    </inkml:brush>
  </inkml:definitions>
  <inkml:trace contextRef="#ctx0" brushRef="#br0">257 278 12684,'0'0'4911,"2"-9"-2215,7-26-730,14-60 2439,-21 88-4062,-1 0 0,0 0 0,-1-1 0,0 1-1,0 0 1,0 0 0,-1-1 0,0 1 0,0 0 0,-4-10 0,3 13-283,-1 0 0,0 1 0,0-1-1,0 1 1,0 0 0,0 0 0,-1 0 0,1 0-1,-1 1 1,0 0 0,0-1 0,0 1 0,0 0 0,0 1-1,0-1 1,0 1 0,0 0 0,-1 0 0,1 0-1,-1 0 1,1 1 0,-1 0 0,1 0 0,-1 0 0,1 1-1,0-1 1,-1 1 0,1 0 0,-1 0 0,1 0-1,0 1 1,0 0 0,0 0 0,0 0 0,0 0 0,0 0-1,1 1 1,-6 4 0,2 3-60,1 0 0,0 1 0,1-1 0,0 1 0,0 1 0,1-1 0,1 1 0,-1-1 0,2 1 0,-2 13 0,0 21 0,1 57 0,3-86 0,-1 42 0,3 0 0,2 0 0,14 69 0,-14-111 0,0 0 0,1 0 0,0-1 0,2 1 0,0-1 0,0-1 0,2 1 0,0-1 0,0-1 0,2 0 0,-1 0 0,2-1 0,0-1 0,0 0 0,21 16 0,-32-28 0,0 1 1,0 0-1,0 0 0,0 0 0,1 0 1,-1-1-1,0 1 0,0-1 1,0 1-1,1-1 0,-1 1 0,0-1 1,0 0-1,1 1 0,-1-1 1,0 0-1,1 0 0,2 0 0,-4-1 1,1 1-1,-1-1 0,0 1 0,1-1 0,-1 1 1,0-1-1,1 0 0,-1 1 0,0-1 0,0 1 1,1-1-1,-1 0 0,0 1 0,0-1 0,0 0 1,0 1-1,0-1 0,0 0 0,0 1 0,0-1 1,0 0-1,0 1 0,-1-1 0,1 1 1,0-2-1,-3-6-11,1 0 0,-1 1 1,0-1-1,-9-13 0,-33-43-1166,14 29-3490,-63-59 1,8 20 6133,119 68 2857,-17 3-4125,0 0 0,0-1 0,-1-1 0,0 0 0,1-1-1,-2-1 1,1 0 0,19-14 0,-21 12-1170,0-1 0,-1 0 0,15-16 1,-18 16-522,0-1 1,-1 0-1,0 0 1,7-15 0,9-29-7099</inkml:trace>
</inkml:ink>
</file>

<file path=ppt/ink/ink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0.580"/>
    </inkml:context>
    <inkml:brush xml:id="br0">
      <inkml:brushProperty name="width" value="0.025" units="cm"/>
      <inkml:brushProperty name="height" value="0.025" units="cm"/>
    </inkml:brush>
  </inkml:definitions>
  <inkml:trace contextRef="#ctx0" brushRef="#br0">141 40 9353,'0'0'8723,"-9"-2"-6145,5 2-2411,0-1-1,0 1 1,-1-1 0,1 1-1,0 0 1,-1 1 0,1-1-1,0 1 1,0 0 0,-1 0-1,1 0 1,0 1-1,0-1 1,0 1 0,0 0-1,1 0 1,-1 0 0,0 1-1,1-1 1,-1 1 0,1 0-1,0 0 1,0 0-1,0 0 1,1 1 0,-1-1-1,-2 6 1,2-4-16,-1 0-1,1 1 1,0 0 0,1-1-1,0 1 1,0 0 0,0 0-1,-1 9 1,3-14-134,-1 1 1,1-1-1,0 1 0,0-1 1,1 1-1,-1-1 0,0 1 1,0-1-1,1 1 0,-1-1 1,1 0-1,-1 1 0,1-1 1,0 0-1,-1 1 1,1-1-1,0 0 0,0 0 1,0 1-1,0-1 0,0 0 1,0 0-1,0 0 0,0 0 1,1-1-1,-1 1 0,0 0 1,0 0-1,1-1 0,-1 1 1,1-1-1,-1 1 0,0-1 1,1 1-1,-1-1 1,1 0-1,-1 0 0,1 0 1,2 0-1,3 1 126,0-1-1,1 0 1,-1-1 0,0 1-1,1-1 1,-1-1-1,0 1 1,0-1 0,0-1-1,0 1 1,0-1 0,0 0-1,-1-1 1,9-5 0,-11 6-98,-1 0 0,0 0 0,1 0 0,-1 0 0,-1 0 0,1-1 0,0 1 0,-1-1 0,0 0 0,1 0 0,-1 0 0,-1 0 0,1 0 0,-1 0 0,0 0 0,0-1 0,0 1 0,0 0 0,-1-1 0,1 1 0,-1-1 0,0 1 0,-1-1 0,1 1 0,-3-7 0,3 8-118,-1 0 1,-1 1 0,1-1-1,0 0 1,-1 1-1,1-1 1,-1 1 0,0 0-1,1 0 1,-1-1 0,-1 1-1,1 0 1,0 0-1,0 1 1,-1-1 0,1 0-1,-1 1 1,1 0 0,-1-1-1,0 1 1,1 0-1,-6-1 1,-7 0-4940,0 4-4358</inkml:trace>
</inkml:ink>
</file>

<file path=ppt/ink/ink7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4.354"/>
    </inkml:context>
    <inkml:brush xml:id="br0">
      <inkml:brushProperty name="width" value="0.025" units="cm"/>
      <inkml:brushProperty name="height" value="0.025" units="cm"/>
    </inkml:brush>
  </inkml:definitions>
  <inkml:trace contextRef="#ctx0" brushRef="#br0">1 0 19122,'0'0'2552,"2"13"-774,15 182 1886,-15-135-2251,2 1-1,4-1 1,22 92 0,-28-147-1660,0 0 0,0 0 0,0-1 0,1 1 0,-1 0 0,1-1 0,0 1 0,1-1 0,4 5 0,-7-8 166,-1-1 1,1 1 0,-1-1 0,1 1-1,0-1 1,-1 1 0,1-1-1,0 1 1,0-1 0,0 0 0,-1 0-1,1 1 1,0-1 0,0 0 0,0 0-1,-1 0 1,1 0 0,0 0-1,0 0 1,0 0 0,0 0 0,-1 0-1,1 0 1,1-1 0,0 0-12,-1 0 0,0 0 0,1 0 1,-1 0-1,0-1 0,0 1 0,1-1 0,-1 1 1,0-1-1,-1 1 0,1-1 0,0 1 0,0-1 1,-1 0-1,1 1 0,0-4 0,18-87-8407,-16 69 4750,1-1 0,11-32 0,-15 55 3954,1 0 0,-1 0 0,0 1 0,0-1 1,1 0-1,-1 0 0,1 1 0,-1-1 0,0 0 1,1 0-1,-1 1 0,1-1 0,0 0 0,-1 1 0,1-1 1,-1 1-1,1-1 0,0 1 0,0-1 0,-1 1 1,1 0-1,0-1 0,0 1 0,-1 0 0,1-1 1,0 1-1,0 0 0,0 0 0,0 0 0,-1 0 1,1 0-1,0 0 0,0 0 0,1 0 0,29 15 7675,-1-1-5960,-25-13-1753,0-1 0,0 0 1,0 0-1,0 0 0,0-1 0,1 0 1,-2 0-1,1 0 0,0 0 0,0-1 0,0 0 1,-1 0-1,1 0 0,-1 0 0,1-1 1,-1 0-1,0 0 0,0 0 0,0 0 1,-1-1-1,1 1 0,5-9 0,-5 7 44,0 0 1,-1 0-1,0-1 0,0 1 0,0-1 0,-1 0 0,1 0 0,-2 0 1,1 0-1,-1 0 0,1-1 0,-2 1 0,1 0 0,-1 0 1,0-1-1,0 1 0,0 0 0,-3-8 0,3 12-215,0 1-1,-1-1 1,1 0-1,-1 1 1,0-1 0,0 0-1,0 1 1,1-1-1,-1 1 1,-1-1-1,1 1 1,0 0 0,0-1-1,0 1 1,-1 0-1,1 0 1,-1 0 0,1 0-1,-1 0 1,1 0-1,-1 0 1,1 1-1,-1-1 1,0 1 0,1-1-1,-1 1 1,0-1-1,0 1 1,1 0 0,-1 0-1,0 0 1,0 0-1,0 0 1,-2 1-1,0-1-72,0 1 0,0 0-1,0 0 1,0 1-1,0-1 1,0 1 0,0 0-1,0 0 1,1 0-1,-1 0 1,1 1-1,-1-1 1,-3 5 0,-4 7 62,1 0 0,0 0 0,1 1 0,1 0 0,0 0 0,-7 21 0,11-24 69,0 0 1,0 0-1,2 0 0,-1 0 0,1 1 0,1 0 1,0-1-1,1 1 0,2 15 0,-2-26-58,0 0-1,1-1 0,-1 1 0,0-1 0,1 1 0,0-1 1,-1 1-1,1-1 0,0 1 0,-1-1 0,1 1 1,0-1-1,0 0 0,0 0 0,0 1 0,1-1 1,-1 0-1,0 0 0,0 0 0,1 0 0,-1 0 1,1-1-1,1 2 0,0-1-42,0 0 1,0-1-1,0 1 1,0-1-1,1 0 0,-1 0 1,0 0-1,0 0 1,0 0-1,0-1 0,5-1 1,1 0-385,0-1 1,1-1-1,-1 0 0,0 0 1,-1-1-1,16-10 1,2-8-4004,-1-2 0,-2 0 1,31-43-1,-10 9-936</inkml:trace>
</inkml:ink>
</file>

<file path=ppt/ink/ink7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4.710"/>
    </inkml:context>
    <inkml:brush xml:id="br0">
      <inkml:brushProperty name="width" value="0.025" units="cm"/>
      <inkml:brushProperty name="height" value="0.025" units="cm"/>
    </inkml:brush>
  </inkml:definitions>
  <inkml:trace contextRef="#ctx0" brushRef="#br0">252 0 11115,'0'0'7847,"-46"87"-5028,13-27-481,3 6-641,3-1-287,7-4-193,7-10-705,11-15-576,2-11-1057,0-13-352,0-26-2050,-1-10-417,-12-15-2755,-2-8-5124</inkml:trace>
  <inkml:trace contextRef="#ctx0" brushRef="#br0" timeOffset="1">1 125 12684,'0'0'13805,"65"48"-13132,-38-44-257,8-2-288,0 1-96,0-2-1153,1-1-2626,-5 0-2019,-1 0-6405</inkml:trace>
</inkml:ink>
</file>

<file path=ppt/ink/ink7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5.050"/>
    </inkml:context>
    <inkml:brush xml:id="br0">
      <inkml:brushProperty name="width" value="0.025" units="cm"/>
      <inkml:brushProperty name="height" value="0.025" units="cm"/>
    </inkml:brush>
  </inkml:definitions>
  <inkml:trace contextRef="#ctx0" brushRef="#br0">21 0 22133,'0'0'4933,"-20"52"-4677,20-27 32,2 2-32,10 0-256,4-4-608,-2-2-1859,0-3-1248,-3-7-2307,-3-5-6918</inkml:trace>
</inkml:ink>
</file>

<file path=ppt/ink/ink7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5.394"/>
    </inkml:context>
    <inkml:brush xml:id="br0">
      <inkml:brushProperty name="width" value="0.025" units="cm"/>
      <inkml:brushProperty name="height" value="0.025" units="cm"/>
    </inkml:brush>
  </inkml:definitions>
  <inkml:trace contextRef="#ctx0" brushRef="#br0">25 204 21044,'-3'13'1633,"-4"17"-595,2-1 0,0 1-1,1 40 1,3-56-757,1-1-1,1 0 1,0 0-1,1 0 0,0 0 1,1 0-1,1 0 1,0-1-1,1 0 1,0 1-1,10 16 1,-13-27-364,0 1-1,0 0 1,0-1 0,0 1 0,1-1 0,-1 0-1,1 0 1,0 0 0,-1 0 0,1-1-1,0 1 1,0-1 0,0 1 0,1-1-1,-1 0 1,0 0 0,0 0 0,1-1 0,-1 1-1,0-1 1,1 0 0,-1 0 0,6-1-1,6-1-678,0-1 0,-1 0-1,1-2 1,16-7 0,-18 7 211,0 1 0,0 0 0,16-3 0,-28 7 527,1 0-1,0-1 1,-1 1 0,1 0-1,0 0 1,-1 0 0,1 0-1,0 0 1,-1 0 0,1 1 0,0-1-1,-1 0 1,1 1 0,-1-1-1,1 1 1,-1 0 0,1 0-1,-1-1 1,1 1 0,-1 0-1,1 0 1,0 2 0,-1-2 134,-1 1 1,0-1 0,1 1-1,-1-1 1,0 1-1,0-1 1,0 1 0,0-1-1,0 1 1,0-1 0,-1 1-1,1-1 1,0 1-1,-1-1 1,1 1 0,-1-1-1,0 1 1,1-1-1,-1 0 1,0 1 0,0-1-1,0 0 1,0 0 0,0 0-1,-1 2 1,-8 9 521,-2 0 1,1 0-1,-1-1 0,-1 0 1,0-1-1,-16 9 1,20-13-284,-1 0 0,0-1 1,0 0-1,0-1 0,0 0 0,-1-1 1,0 0-1,0 0 0,1-1 1,-13 0-1,22-2-396,0 0 0,-1 0 0,1 0 0,0 0-1,-1 0 1,1 0 0,0-1 0,0 1 0,-1 0 0,1-1 0,0 1 0,0-1-1,0 0 1,-1 1 0,1-1 0,0 0 0,0 0 0,0 1 0,0-1 0,0 0-1,0 0 1,1 0 0,-1 0 0,0 0 0,-1-3 0,1 1-235,0 0 0,0 0 0,1 0-1,-1 0 1,1 0 0,0 0 0,-1 0 0,1 0 0,1-1 0,0-4 0,1-5-1399,1 1 0,1-1 1,0 1-1,9-20 0,11-15-8232</inkml:trace>
  <inkml:trace contextRef="#ctx0" brushRef="#br0" timeOffset="1">395 1 19314,'0'0'7976,"-18"86"-5926,9-37-192,4 4-834,2-1-607,3-5-289,0-5-128,7-1 0,1-11-833,0-2-576,1-11-673,-5-5-1153,1-11-1986,0-1-2050</inkml:trace>
</inkml:ink>
</file>

<file path=ppt/ink/ink7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5.751"/>
    </inkml:context>
    <inkml:brush xml:id="br0">
      <inkml:brushProperty name="width" value="0.025" units="cm"/>
      <inkml:brushProperty name="height" value="0.025" units="cm"/>
    </inkml:brush>
  </inkml:definitions>
  <inkml:trace contextRef="#ctx0" brushRef="#br0">0 135 10570,'0'0'12022,"8"9"-10319,-5-5-1578,-1-1 48,1 1-1,0-1 0,0 0 1,0 0-1,0 0 1,0 0-1,1-1 1,-1 1-1,1-1 0,0 0 1,-1 0-1,1 0 1,0 0-1,0-1 0,1 1 1,-1-1-1,0 0 1,0-1-1,0 1 1,1-1-1,7 1 0,-1-3-86,1 0 0,-1-1 0,0 0-1,0-1 1,0 0 0,0-1 0,-1 0-1,0-1 1,12-7 0,-16 9-14,0 0-1,0 0 1,0-1 0,0 0 0,-1 0 0,0 0 0,0-1 0,0 0 0,-1 0-1,1 0 1,-2 0 0,1 0 0,-1-1 0,0 0 0,4-10 0,-7 15-52,0 1 0,0-1 0,0 0 0,1 1 1,-1-1-1,-1 1 0,1-1 0,0 1 1,0-1-1,-1 0 0,1 1 0,-1-1 0,1 1 1,-1-1-1,1 1 0,-1 0 0,0-1 0,0 1 1,0 0-1,0-1 0,0 1 0,0 0 0,0 0 1,0 0-1,-1 0 0,1 0 0,0 0 1,0 0-1,-1 0 0,1 1 0,-1-1 0,1 0 1,-1 1-1,1-1 0,-1 1 0,1 0 0,-1-1 1,0 1-1,1 0 0,-1 0 0,-1 0 1,-3 0-19,-1 0 0,1 0 0,-1 0 0,1 1 0,-1 0 0,1 0 0,0 1 1,0 0-1,-9 3 0,5 1 12,1-1 1,0 2-1,0-1 1,1 1-1,0 0 1,0 1-1,1 0 1,0 0-1,0 1 1,-9 15-1,11-17 35,1 0 1,1-1-1,0 2 0,0-1 0,0 0 0,1 1 0,0-1 0,0 1 0,1-1 0,0 1 0,0 0 0,1 0 0,0-1 0,0 1 1,3 14-1,-2-18-51,1 0 0,0 0 0,0 0 1,1 0-1,-1 0 0,1-1 1,0 1-1,0-1 0,0 0 0,0 0 1,1 0-1,-1 0 0,1 0 1,0-1-1,0 0 0,-1 0 0,2 0 1,-1 0-1,0 0 0,0-1 0,0 0 1,1 0-1,-1 0 0,5 0 1,15 3-308,-1-2 1,0 0 0,26-3 0,-33 1-742,1-2 0,28-5-1,6-10-4334,15-14-6621</inkml:trace>
</inkml:ink>
</file>

<file path=ppt/ink/ink7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6.110"/>
    </inkml:context>
    <inkml:brush xml:id="br0">
      <inkml:brushProperty name="width" value="0.025" units="cm"/>
      <inkml:brushProperty name="height" value="0.025" units="cm"/>
    </inkml:brush>
  </inkml:definitions>
  <inkml:trace contextRef="#ctx0" brushRef="#br0">1 1 12139,'0'0'11756,"21"50"-11148,-5 3 321,4 14 801,7 7-1378,2 5-224,0-5-96,-2-2-736,0-13-1763,-5-15-1729,-5-15-1922</inkml:trace>
</inkml:ink>
</file>

<file path=ppt/ink/ink7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6.469"/>
    </inkml:context>
    <inkml:brush xml:id="br0">
      <inkml:brushProperty name="width" value="0.025" units="cm"/>
      <inkml:brushProperty name="height" value="0.025" units="cm"/>
    </inkml:brush>
  </inkml:definitions>
  <inkml:trace contextRef="#ctx0" brushRef="#br0">1 327 14734,'0'0'9646,"7"-12"-9000,5-5-228,1 0-1,0 2 0,2-1 1,0 2-1,0 0 0,2 0 1,27-16-1,11-6 94,79-36 1,-102 57-483,1 1 1,46-12-1,-64 22-118,1 0 1,-1 2 0,1 0-1,0 0 1,-1 1-1,1 1 1,26 4 0,-37-4 43,0 1 1,0 0 0,0 1-1,0-1 1,0 1 0,0 0-1,-1 0 1,1 1 0,-1-1-1,0 1 1,1 0 0,-1 0-1,-1 0 1,1 1 0,0-1-1,-1 1 1,1 0 0,-1 0-1,0 0 1,-1 1 0,1-1-1,-1 1 1,0-1 0,0 1-1,0 0 1,-1 0 0,1 0-1,-1 0 1,0 5 0,0-2 98,-1 1 0,0 0 0,0-1 0,-1 1 0,0 0 0,0-1 0,-1 1 0,0-1 0,-1 0 0,0 1 0,0-1 0,-1 0 0,0-1 0,0 1 0,-1-1 0,-7 9 0,-5 4 421,-1 0 0,-2 0-1,0-2 1,-1 0-1,0-2 1,-1 0-1,-1-2 1,-47 23-1,49-33-1017,21-4 486,0 0-1,0 0 1,0 0 0,-1 0-1,1 0 1,0 0-1,0-1 1,0 1 0,0 0-1,-1 0 1,1 0 0,0 0-1,0 0 1,0-1-1,0 1 1,0 0 0,0 0-1,0 0 1,0 0 0,-1-1-1,1 1 1,0 0 0,0 0-1,0 0 1,0-1-1,0 1 1,0 0 0,0 0-1,0 0 1,0-1 0,0 1-1,0 0 1,0 0-1,0 0 1,0 0 0,1-1-1,-1 1 1,0 0 0,0 0-1,0 0 1,0 0-1,0-1 1,0 1 0,0 0-1,1 0 1,22-26-4886,14-2-833,6-3-1676</inkml:trace>
</inkml:ink>
</file>

<file path=ppt/ink/ink7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7.046"/>
    </inkml:context>
    <inkml:brush xml:id="br0">
      <inkml:brushProperty name="width" value="0.025" units="cm"/>
      <inkml:brushProperty name="height" value="0.025" units="cm"/>
    </inkml:brush>
  </inkml:definitions>
  <inkml:trace contextRef="#ctx0" brushRef="#br0">28 153 13164,'0'0'7197,"3"15"-4923,0-2-1837,-1 0 0,0 1 0,-1-1 0,0 1 0,-1-1 0,-1 1 0,-3 22 0,-1-14 50,-4 11 251,2 0-1,2 1 1,0 0-1,2 62 1,2-95-734,1 0-1,0 0 1,0 0 0,0-1 0,1 1-1,-1 0 1,0 0 0,0 0-1,0 0 1,1 0 0,-1-1-1,0 1 1,1 0 0,-1 0 0,1 0-1,-1-1 1,1 1 0,-1 0-1,1-1 1,-1 1 0,1 0-1,0-1 1,-1 1 0,1-1 0,0 1-1,-1-1 1,1 1 0,0-1-1,0 0 1,0 1 0,-1-1-1,1 0 1,0 0 0,0 1 0,0-1-1,0 0 1,0 0 0,0 0-1,-1 0 1,1 0 0,0 0-1,0 0 1,0-1 0,0 1 0,0 0-1,0-1 1,2 0 38,0 0-1,0 0 1,-1 0 0,1 0 0,-1-1-1,1 1 1,-1-1 0,0 0-1,0 0 1,0 0 0,0 0 0,0 0-1,2-3 1,3-8 6,-1 0 0,0-1 1,-1 0-1,-1 0 0,0 0 0,-1 0 0,0-1 0,-1 0 1,0-17-1,-2-20 93,-6-61-1,4 92-161,-2 0 0,0 1-1,-8-24 1,20 144-262,-6-93 313,0 0 1,0 0-1,1 0 1,0 0-1,1 0 0,0 0 1,0-1-1,0 0 0,1 0 1,-1 0-1,2 0 0,5 5 1,-9-10-4,1 1-1,-1 0 1,1 0 0,0-1 0,0 0 0,0 1 0,0-1 0,0 0 0,0-1-1,0 1 1,0 0 0,0-1 0,0 0 0,0 1 0,0-1 0,0 0 0,1-1-1,-1 1 1,0-1 0,0 1 0,0-1 0,0 0 0,0 0 0,0 0 0,0-1-1,-1 1 1,1-1 0,0 1 0,-1-1 0,1 0 0,3-4 0,6-4-21,-1-1 1,-1 0 0,0-1-1,0 0 1,-1 0 0,-1-1-1,0 0 1,-1-1 0,6-14-1,-4 8-8,-2-1 0,-1 1 0,0-1-1,-2 0 1,4-39 0,-37 162 2,23-77 0,1 0 0,1-1 0,1 2 0,1-1 0,2 35 0,0-58 0,1 0 0,-1 0 0,0-1 0,0 1 0,1 0 0,-1 0 0,1-1 0,-1 1 0,1 0 0,0-1 0,0 1 0,0-1 0,0 1 0,0-1 0,0 0 0,0 1 0,0-1 0,1 0 0,-1 1 0,0-1 0,1 0 0,-1 0 0,3 1 0,-1-1 0,-1-1 0,1 1 0,0-1 0,0 1 0,-1-1 0,1 0 0,0 0 0,-1-1 0,1 1 0,0 0 0,0-1 0,-1 1 0,5-3 0,2 0 0,-1 0 0,0-1 0,-1 0 0,1-1 0,-1 1 0,0-2 0,0 1 0,9-10 0,2-9 0,-2-1 0,0-1 0,-2 0 0,-1-1 0,-1-1 0,-2 0 0,0 0 0,6-35 0,-29 162 0,2-52 0,-10 59 0,20-93 0,0-1 0,0 1 0,1-1 0,0 1 0,1-1 0,4 16 0,-5-27-180,0 1 0,1-1 1,-1 0-1,1 1 0,0-1 0,-1 0 0,1 1 0,0-1 1,0 0-1,0 0 0,0 0 0,0 0 0,0 0 1,0 0-1,0 0 0,0 0 0,0 0 0,1 0 0,-1 0 1,0-1-1,1 1 0,-1-1 0,0 1 0,1-1 1,-1 1-1,1-1 0,-1 0 0,1 0 0,-1 0 0,0 0 1,1 0-1,-1 0 0,1 0 0,-1 0 0,1 0 1,-1-1-1,3 0 0,13-12-6087</inkml:trace>
</inkml:ink>
</file>

<file path=ppt/ink/ink7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7.516"/>
    </inkml:context>
    <inkml:brush xml:id="br0">
      <inkml:brushProperty name="width" value="0.025" units="cm"/>
      <inkml:brushProperty name="height" value="0.025" units="cm"/>
    </inkml:brush>
  </inkml:definitions>
  <inkml:trace contextRef="#ctx0" brushRef="#br0">1 1 21396,'0'0'5846,"0"12"-5387,0-8-416,0 1 29,0 0-1,0 1 1,0-1-1,0 0 0,1 0 1,0 0-1,0 0 1,0 0-1,0 0 0,1-1 1,0 1-1,0 0 1,1-1-1,-1 1 0,1-1 1,0 0-1,0 0 0,0 0 1,0 0-1,5 4 1,29 15-93,-24-17-742,0-1-1,0 0 1,1-1-1,0 0 1,-1-1-1,1 0 1,0-1-1,1-1 1,-1-1-1,24-1 1,-12-8 668,-25 9 150,0 0-1,-1-1 1,1 1-1,0 0 1,-1 0-1,1-1 1,-1 1-1,1 0 1,0-1-1,-1 1 1,1 0 0,-1-1-1,1 1 1,-1-1-1,1 1 1,-1-1-1,1 0 1,-1 1-1,0-1 1,1 1-1,-1-1 1,0 0-1,1 1 1,-1-1 0,0 0-1,0 1 1,0-1-1,0 0 1,0 1-1,0-1 1,0 0-1,0 1 1,0-1-1,0 0 1,0 0-1,-1 0 6,1 1-1,-1-1 0,0 1 0,0 0 0,0 0 0,0-1 0,1 1 0,-1 0 0,0 0 0,0 0 0,0 0 0,0 0 0,0 0 0,1 0 0,-1 0 0,0 0 0,0 1 1,0-1-1,0 0 0,1 0 0,-1 1 0,0-1 0,0 0 0,0 1 0,1-1 0,-1 1 0,0-1 0,0 2 0,-22 13-37,7-3 305,2 1 0,0 0 0,-17 21 0,26-29-67,1 0-1,0 1 0,0-1 0,1 1 1,0 0-1,0 0 0,0 1 1,1-1-1,0 1 0,0-1 1,0 1-1,1-1 0,-1 10 0,3-15-261,-1 0 0,0 0 0,1 1 0,-1-1 0,0 0 0,1 0 0,0 0 0,-1 0-1,1 0 1,0 0 0,-1 0 0,1 0 0,0 0 0,0 0 0,0 0 0,0 0 0,0 0-1,0-1 1,0 1 0,0 0 0,0-1 0,0 1 0,0-1 0,0 1 0,1-1 0,-1 0-1,0 1 1,0-1 0,0 0 0,1 0 0,1 0 0,51 3-426,-41-4 219,92 0-1238,128 3 983,-228-1 355,1-1 1,-1 1-1,0 0 1,0 0-1,0 1 1,0 0-1,0-1 1,0 2-1,0-1 1,8 6-1,-12-7 169,0-1-1,0 1 0,-1 0 0,1 0 1,0 0-1,0 0 0,-1 0 1,1 0-1,0 0 0,-1 0 1,1 0-1,-1 0 0,1 0 1,-1 0-1,0 0 0,1 0 0,-1 1 1,0-1-1,0 0 0,0 2 1,0-1 99,-1 0 1,0 1-1,1-1 1,-1 0 0,0 0-1,0 0 1,0-1-1,0 1 1,-1 0-1,1 0 1,0 0-1,-1-1 1,0 1 0,1-1-1,-4 3 1,-15 11 202,0-1 0,-1-1 1,-1-1-1,0 0 0,-29 9 1,-1-2 255,-67 15 1,104-30-576,8-2-133,-1 1 0,0-1 0,0-1-1,0 0 1,0 0 0,0 0-1,0-1 1,0 0 0,-15-3 0,23 3-492,-1-1 0,1 0 1,0 1-1,0-1 0,0 1 1,0-1-1,1 0 0,-1 1 1,0-1-1,0 1 0,0-1 1,0 0-1,1 1 0,-1-1 1,0 1-1,0-1 0,1 1 1,-1-1-1,1 1 0,-1-1 1,0 1-1,1-1 0,0 0 1,18-13-14420</inkml:trace>
</inkml:ink>
</file>

<file path=ppt/ink/ink7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7.967"/>
    </inkml:context>
    <inkml:brush xml:id="br0">
      <inkml:brushProperty name="width" value="0.025" units="cm"/>
      <inkml:brushProperty name="height" value="0.025" units="cm"/>
    </inkml:brush>
  </inkml:definitions>
  <inkml:trace contextRef="#ctx0" brushRef="#br0">49 271 23094,'0'0'8018,"14"1"-7046,12-1-875,-1-1 1,0-2 0,0 0-1,0-2 1,0 0-1,30-12 1,-14 2-98,61-31 0,-92 40 0,0 1 0,0-2 0,0 1 0,-1-1 0,0-1 0,-1 1 0,1-1 0,-1-1 0,-1 0 0,0 0 0,7-12 0,-12 19 0,-1 0 0,0 0 0,0-1 0,0 1 0,0-1 0,0 1 0,-1-1 0,1 1 0,-1-1 0,0 1 0,1-1 0,-1 1 0,0-1 0,0 0 0,-1-4 0,0 6 0,0-1 0,1 1 0,-1-1 0,0 1 0,0-1 0,0 1 0,0 0 0,0 0 0,0-1 0,0 1 0,-1 0 0,1 0 0,0 0 0,-1 0 0,1 0 0,0 1 0,-1-1 0,-2-1 0,-3 0 0,0 1 0,0-1 0,0 1 0,0 0 0,0 1 0,0 0 0,0 0 0,0 1 0,0-1 0,-8 3 0,-3 2-18,-1 1 1,1 0-1,1 1 1,-1 1-1,1 1 1,-26 18-1,6-1-43,-56 52-1,71-57 103,0 0 0,-33 45 0,50-59-33,0 0 1,0 0-1,1 1 0,0 0 0,0 0 0,1 0 1,0 0-1,0 1 0,1-1 0,0 1 0,1 0 0,0-1 1,0 1-1,1 10 0,0-15-11,1-1 0,0 1 1,0 0-1,1 0 0,-1-1 0,1 1 1,0-1-1,0 1 0,0-1 0,0 0 1,0 0-1,1 0 0,-1 0 0,1 0 1,0-1-1,0 1 0,0-1 0,0 0 0,1 1 1,-1-1-1,1-1 0,-1 1 0,1-1 1,-1 1-1,1-1 0,0 0 0,4 0 1,11 4-110,1-2 1,1 0-1,36 0 1,-22-4-1268,1-1 1,-1-1 0,62-15-1,-41 3-4856,84-35-1,-25 1-4788</inkml:trace>
</inkml:ink>
</file>

<file path=ppt/ink/ink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1.422"/>
    </inkml:context>
    <inkml:brush xml:id="br0">
      <inkml:brushProperty name="width" value="0.025" units="cm"/>
      <inkml:brushProperty name="height" value="0.025" units="cm"/>
    </inkml:brush>
  </inkml:definitions>
  <inkml:trace contextRef="#ctx0" brushRef="#br0">157 258 11883,'0'0'3155,"2"-9"-165,2-1-1941,-2 7-672,-1-1-1,0 1 1,0-1 0,0 1 0,0-1 0,0 0 0,-1 0-1,0 1 1,0-1 0,0-5 0,0 8-297,-1 0 1,1 0 0,-1 1-1,1-1 1,-1 0-1,1 0 1,-1 1-1,1-1 1,-1 0-1,1 1 1,-1-1-1,0 1 1,0-1-1,1 0 1,-1 1-1,0 0 1,0-1-1,1 1 1,-1-1-1,0 1 1,0 0-1,0 0 1,0-1-1,0 1 1,0 0-1,1 0 1,-1 0 0,0 0-1,0 0 1,0 0-1,0 0 1,0 1-1,0-1 1,0 0-1,-1 1 1,-35 10 36,29-6-90,0 0 1,1 1-1,-1 0 0,1 0 0,0 1 1,1 0-1,0 0 0,0 1 0,0 0 0,1 0 1,0 0-1,1 0 0,0 1 0,0 0 1,1 0-1,0 0 0,0 0 0,1 0 0,-1 12 1,3-20-15,0 0 1,0 0-1,0 0 1,0 0-1,1 0 0,-1 1 1,0-1-1,1 0 1,-1 0-1,1 0 1,-1 0-1,1 0 1,0 0-1,-1 0 1,1 0-1,0-1 1,-1 1-1,1 0 1,0 0-1,0 0 1,0-1-1,0 1 0,0-1 1,0 1-1,0 0 1,0-1-1,0 0 1,0 1-1,0-1 1,0 0-1,0 1 1,0-1-1,1 0 1,-1 0-1,0 0 1,0 0-1,0 0 1,0 0-1,0 0 0,3-1 1,3 0 123,0 0 1,0 0-1,0-1 1,0 0-1,11-5 1,0-1-41,-1-2 0,0-1 0,-1 0 0,0-1 0,0 0 0,-2-1 0,1-1 0,23-30 0,-28 31-49,-1 0 0,0 0 0,0-1-1,-2 0 1,0-1 0,0 0 0,-1 0-1,-1 0 1,-1-1 0,0 1 0,2-23 0,-5 36-24,-1 0 0,0 0 0,0 1 0,0-1 0,0 0 0,0 0 1,0 0-1,-1 0 0,1 1 0,-1-1 0,1 0 0,-1 0 0,0 1 0,1-1 1,-1 0-1,0 1 0,-2-3 0,2 3-26,0 1 1,0-1-1,0 1 1,-1 0-1,1 0 1,0-1-1,0 1 0,0 0 1,0 0-1,0 0 1,0 0-1,0 1 1,0-1-1,0 0 1,0 0-1,0 1 0,0-1 1,0 0-1,0 1 1,0-1-1,0 1 1,0-1-1,0 1 1,0 0-1,0-1 0,0 1 1,0 0-1,1 0 1,-1-1-1,0 1 1,0 2-1,-7 6 4,0 0-1,1 1 0,0-1 1,1 2-1,0-1 1,1 1-1,0 0 1,1 0-1,-6 20 1,5-11 6,0 2-1,1-1 1,2 0 0,-1 34-1,3-53-3,0-1 0,0 1 0,0 0 0,0-1-1,1 1 1,-1-1 0,0 1 0,1-1 0,-1 1-1,1 0 1,0-1 0,-1 0 0,1 1-1,0-1 1,0 0 0,0 1 0,0-1 0,0 0-1,0 0 1,0 0 0,1 0 0,-1 0 0,3 2-1,-1-2 12,0 0 0,0 0 1,0 0-1,1 0 0,-1 0 0,0-1 0,0 1 0,1-1 0,-1 0 0,1 0 0,2-1 0,4 0 31,1-1 0,-1 0-1,0-1 1,-1 0 0,1 0 0,16-9 0,-12 4-18,1 0 1,-1-2-1,0 1 0,-1-2 0,0 1 1,-1-2-1,0 0 0,0 0 1,11-18-1,-46 67 207,-17 34-105,38-65-101,-1 0 0,1 0 0,1 1 0,-1-1 0,1 0 0,0 0 0,0 1-1,1-1 1,0 1 0,1 9 0,-1-14-18,0-1 0,0 0 1,1 0-1,-1 0 0,0 0 0,1 0 0,-1 0 0,1 0 0,-1 0 0,1 0 0,0 0 0,-1 0 0,1 0 0,0 0 1,0 0-1,-1-1 0,1 1 0,0 0 0,0-1 0,0 1 0,0 0 0,0-1 0,0 1 0,0-1 0,2 1 0,0 0 34,1-1 0,-1 1 0,1-1 0,0 1 0,-1-1 0,1 0 0,-1-1 0,6 0 0,1-1 31,0 0 0,0-1-1,0-1 1,0 1 0,10-7 0,-5 1-73,-1 0 1,0-2-1,0 0 0,-1 0 1,17-19-1,-26 25-3,1 0 0,-1 0-1,0-1 1,0 1 0,-1-1 0,0 0-1,0 0 1,0 0 0,-1 0 0,1-1 0,-2 1-1,1-1 1,-1 1 0,0-1 0,0 0-1,0 1 1,-1-9 0,-1 15 0,1-1 0,0 1 0,0-1 0,0 1 0,0-1 0,-1 1 0,1-1 0,0 1 0,0 0 0,-1-1 0,1 1 0,0-1 0,-1 1 0,1 0 0,-1-1 0,1 1 0,0 0 0,-1-1 0,1 1 0,-1 0 0,1 0 0,-1-1 0,1 1 0,-1 0 0,1 0 0,-1 0 0,1 0 0,-1 0 0,1 0 0,-1 0 0,1 0 0,-1 0 0,1 0 0,-1 0 0,1 0 0,-1 0 0,1 0 0,-1 0 0,1 0 0,-1 0 0,1 1 0,-1-1 0,1 0 0,0 0 0,-1 1 0,1-1 0,-1 0 0,1 1 0,0-1 0,-1 0 0,1 1 0,0-1 0,-1 1 0,1-1 0,-1 1 0,-21 21 0,18-16-218,1 0 0,0 1 0,0-1 0,1 0 0,0 1 0,0-1 0,0 1 0,1 0 0,0 0 0,0 0 0,1 9 0,0-14 55,0 1 0,1-1-1,-1 0 1,1 0 0,0 0-1,-1 0 1,1 1 0,0-1-1,0 0 1,0 0 0,1-1-1,-1 1 1,0 0 0,1 0-1,0 0 1,-1-1 0,1 1-1,0-1 1,0 0 0,-1 1-1,1-1 1,0 0 0,0 0-1,0 0 1,1 0 0,-1 0-1,0-1 1,0 1 0,0-1-1,1 1 1,-1-1 0,0 0-1,0 0 1,1 0 0,-1 0-1,3-1 1,22 1-8186</inkml:trace>
</inkml:ink>
</file>

<file path=ppt/ink/ink7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8.780"/>
    </inkml:context>
    <inkml:brush xml:id="br0">
      <inkml:brushProperty name="width" value="0.025" units="cm"/>
      <inkml:brushProperty name="height" value="0.025" units="cm"/>
    </inkml:brush>
  </inkml:definitions>
  <inkml:trace contextRef="#ctx0" brushRef="#br0">12662 343 25304,'2'-10'411,"3"-17"-543,-2 9-320,0 0-1,-1 1 0,0-26 0,-2 38 417,0 0 1,0 0-1,-1 0 0,0 1 1,0-1-1,0 0 0,-1 0 1,1 1-1,-1-1 0,0 1 0,-1-1 1,1 1-1,-1 0 0,0 0 1,0 0-1,0 0 0,0 1 1,-5-4-1,-3-1 87,0 0 0,-1 1 0,0 0-1,-1 1 1,0 1 0,0 0 0,0 1 0,-16-4 0,-117-13 55,127 19-152,-609-36-3669,-7 34 4117,395 5 733,-1396 59 3151,7 109-6629,470 18-763,-557 235 5631,336 86 1088,964-316-3581,-470 294 0,93 54-282,592-381 186,-309 316-1,431-391 94,4 4 0,-119 183 0,169-230-18,2 0 0,2 2 0,2 0 0,2 1 0,1 1 0,3 1 0,1 0 0,3 0 0,-7 86 1,16-112-11,1 0 1,0 0-1,1-1 1,1 1-1,1-1 1,1 0-1,1 0 1,0 0-1,2-1 1,0 1-1,0-2 1,22 31-1,-16-29 12,1-1-1,1 0 0,1-2 0,0 0 1,1 0-1,1-2 0,0 0 1,1-2-1,1 0 0,33 14 0,-8-8 30,0-2 0,1-2 0,1-2-1,0-2 1,49 3 0,255-2 65,-96-23-86,347-59 0,255-95-153,-675 127 62,2700-564 812,-748 123-689,-43-150-3154,-1030 171 3230,-782 308 20,420-300 0,-526 322 724,280-270-1,-412 357-352,63-84-1,-95 112-363,0-1 0,-2 0 0,1 0 0,-2-1 0,0 0 0,-1 0 0,-1-1 0,0 0 0,-1 0 0,2-25 0,-5 34-77,-1-1 0,0 1 0,-1-1 0,0 1 1,0-1-1,-1 1 0,0 0 0,-1 0 0,1 0 0,-2 0 0,1 0 0,-7-10 0,2 6-57,0 0 0,-1 1 0,-1 0 0,1 1-1,-2 0 1,-20-16 0,-8 1-417,0 2-1,-1 1 1,-76-28 0,-24 0-3444,-186-42 1,21 23-3673</inkml:trace>
</inkml:ink>
</file>

<file path=ppt/ink/ink7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15.422"/>
    </inkml:context>
    <inkml:brush xml:id="br0">
      <inkml:brushProperty name="width" value="0.025" units="cm"/>
      <inkml:brushProperty name="height" value="0.025" units="cm"/>
    </inkml:brush>
  </inkml:definitions>
  <inkml:trace contextRef="#ctx0" brushRef="#br0">1029 53 17457,'-17'-9'186,"8"3"-71,0 0-1,-1 1 0,0 1 1,0-1-1,0 1 0,0 1 1,-1 0-1,1 1 1,-1 0-1,1 0 0,-1 1 1,0 0-1,0 1 0,0 1 1,0-1-1,1 2 0,-1 0 1,-20 5-1,9 4 78,0 0 0,1 1 0,0 1 0,1 1 0,0 1 0,2 1 0,-1 1 0,-19 23-1,-13 19 192,-57 88 0,44-48-270,4 2 0,4 2-1,5 3 1,-43 131 0,67-157-59,4 2 1,4 0-1,4 1 1,3 1-1,3 0 1,5 133-1,6-177-165,2 0 0,1-1 0,3 0 0,1 0 0,1-1-1,3-1 1,1 1 0,1-2 0,2 0 0,2-1 0,1-1 0,2-1 0,1 0 0,2-2 0,0-1 0,2-1 0,2-1-1,0-2 1,2 0 0,45 27 0,-43-33-326,1-1-1,1-1 1,54 18 0,-68-29 259,0-1 0,0-1 1,0-1-1,1-1 0,-1-1 0,1-1 1,38-2-1,-50-1 221,1 0 0,-1 0 1,1-1-1,-1-1 0,0 0 0,0 0 0,-1-1 0,1 0 1,-1-1-1,0 0 0,0 0 0,-1-1 0,0 0 0,0 0 0,-1-1 1,0 0-1,9-13 0,6-12 681,-2 0 0,-1-2 0,21-57 0,17-53 2138,57-238 0,-11-167-1144,-64 126-2107,-37 336-280,-4 0-1,-24-158 1,26 245 661,-9-47-378,-20-65 0,25 101 276,0 0 1,-1 0 0,-1 0 0,0 1 0,0 0 0,-1 0 0,-1 0 0,0 1-1,0 0 1,-12-11 0,16 18-20,1 0 0,0 0 0,-1 1 0,0-1 0,1 1 0,-1 0 0,0 0-1,0 1 1,0-1 0,0 1 0,-1 0 0,1 0 0,0 0 0,0 0 0,-1 1 0,1-1 0,-1 1 0,1 0 0,0 1-1,-1-1 1,1 1 0,0 0 0,0 0 0,-1 0 0,1 1 0,0-1 0,0 1 0,0 0 0,-3 3 0,-9 5-482,2 2 0,-1 0 0,2 0 0,-1 1 0,-16 22 0,-36 46-4166</inkml:trace>
</inkml:ink>
</file>

<file path=ppt/ink/ink7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26.224"/>
    </inkml:context>
    <inkml:brush xml:id="br0">
      <inkml:brushProperty name="width" value="0.025" units="cm"/>
      <inkml:brushProperty name="height" value="0.025" units="cm"/>
    </inkml:brush>
  </inkml:definitions>
  <inkml:trace contextRef="#ctx0" brushRef="#br0">0 104 7431,'0'0'10431,"9"0"-9438,76-8 1410,49-3-540,894 2 1382,76 7-2273,202-5-150,-155-2-720,-380 6-55,1109 0 418,-1331-25-424,221 5 3,-764 23-651,0 0 0,0 1 0,1 0-1,-1 1 1,0-1 0,11 5 0,-15-5 285,-1 0-1,1 0 1,0 0 0,-1 0 0,1 0 0,0 0 0,-1 1 0,0-1 0,1 0 0,-1 1 0,0-1-1,1 1 1,-1-1 0,0 1 0,0 0 0,0-1 0,-1 1 0,1 0 0,0 0 0,-1 0 0,1 0-1,-1-1 1,1 1 0,-1 0 0,0 3 0</inkml:trace>
</inkml:ink>
</file>

<file path=ppt/ink/ink7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0.756"/>
    </inkml:context>
    <inkml:brush xml:id="br0">
      <inkml:brushProperty name="width" value="0.025" units="cm"/>
      <inkml:brushProperty name="height" value="0.025" units="cm"/>
    </inkml:brush>
  </inkml:definitions>
  <inkml:trace contextRef="#ctx0" brushRef="#br0">1042 98 3908,'0'0'12529,"-14"-1"-11296,-187-21 1091,122 10-2132,-96-2 1,150 14-175,-1 1 0,0 1 1,1 1-1,-1 1 1,1 2-1,0 0 1,-47 20-1,51-16 50,-1 2-1,2 0 1,0 1 0,0 1 0,1 1-1,1 1 1,1 0 0,0 1-1,1 1 1,1 1 0,0 0-1,2 1 1,0 0 0,1 1-1,2 1 1,0-1 0,1 2 0,1-1-1,1 1 1,1 1 0,1-1-1,1 1 1,1 0 0,1 27-1,2-4-47,2 0-1,3 1 0,1-1 0,2-1 0,3 1 0,1-2 0,3 1 1,1-2-1,2 0 0,3-1 0,1-1 0,2-1 0,1-1 1,3-2-1,1 0 0,54 53 0,-70-78 7,1-2 0,0 0 0,1-1 0,0 0 0,1-1 0,0-1 1,0 0-1,1-1 0,0-1 0,0-1 0,0 0 0,1-1 0,0-1 0,35 1 0,-24-4 224,1-1 0,0-2 1,-1-1-1,0-2 0,0-1 0,0-1 0,-1-1 0,37-17 0,17-13 168,-2-3 0,-1-4-1,-3-3 1,-2-4-1,-2-2 1,-3-4 0,-3-2-1,73-87 1,-117 120-291,-1-1 1,-2-1 0,-1 0-1,-1-2 1,-2 0 0,-1 0 0,-1-2-1,-2 1 1,-1-2 0,-2 1-1,4-44 1,-10 58-69,-2 1 1,0 0-1,-1 0 0,-1 0 1,0 0-1,-2 0 0,0 0 1,-1 0-1,-12-28 0,9 33-50,0-1-1,0 1 1,-1 0-1,-1 1 1,0 0 0,-1 1-1,0 0 1,-1 0-1,-1 1 1,1 1-1,-2 0 1,-19-11 0,12 10-30,1 1 1,-1 0-1,0 2 1,-1 1 0,0 0-1,0 2 1,-1 0 0,-27-1-1,18 4 59,-1 2 0,0 1-1,0 2 1,1 1 0,-39 9-1,23 0-492,0 1 0,-83 39 0,76-25-2023,-89 59 1,69-33-2403,11-3-3165</inkml:trace>
</inkml:ink>
</file>

<file path=ppt/ink/ink7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2.717"/>
    </inkml:context>
    <inkml:brush xml:id="br0">
      <inkml:brushProperty name="width" value="0.025" units="cm"/>
      <inkml:brushProperty name="height" value="0.025" units="cm"/>
    </inkml:brush>
  </inkml:definitions>
  <inkml:trace contextRef="#ctx0" brushRef="#br0">1 421 7399,'0'0'10292,"13"-3"-9726,337-98 3871,-114 29-3327,716-161-491,-932 230-1020,10-2 260,-25 3-1826,-15 1-2512,-33 1-272</inkml:trace>
</inkml:ink>
</file>

<file path=ppt/ink/ink7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3.063"/>
    </inkml:context>
    <inkml:brush xml:id="br0">
      <inkml:brushProperty name="width" value="0.025" units="cm"/>
      <inkml:brushProperty name="height" value="0.025" units="cm"/>
    </inkml:brush>
  </inkml:definitions>
  <inkml:trace contextRef="#ctx0" brushRef="#br0">481 0 13068,'-11'0'1703,"-80"0"3022,69 26-5078,-132 138 460,105-116 670,-72 90 0,116-132-674,1 0 1,0 0 0,1 0 0,-1 1 0,1-1-1,0 1 1,1 0 0,-3 8 0,5-14-101,0 0 0,1 0 0,-1 0 0,0 0 0,0 0 0,0 0 0,1-1-1,-1 1 1,0 0 0,1 0 0,-1 0 0,1 0 0,-1 0 0,1 0 0,-1-1 0,1 1 0,0 0 0,-1 0 0,1-1 0,0 1 0,-1 0 0,1-1 0,0 1 0,0-1 0,0 1 0,0-1-1,0 0 1,0 1 0,-1-1 0,1 0 0,0 1 0,0-1 0,0 0 0,0 0 0,0 0 0,0 0 0,0 0 0,0 0 0,2 0 0,48-2 507,-47 1-444,55-8 362,-1-4 1,107-37-1,-41 11-288,253-50-23,-123 43-3266,-100 19-2109</inkml:trace>
</inkml:ink>
</file>

<file path=ppt/ink/ink7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3.954"/>
    </inkml:context>
    <inkml:brush xml:id="br0">
      <inkml:brushProperty name="width" value="0.025" units="cm"/>
      <inkml:brushProperty name="height" value="0.025" units="cm"/>
    </inkml:brush>
  </inkml:definitions>
  <inkml:trace contextRef="#ctx0" brushRef="#br0">1 0 17649,'0'0'4612,"2"13"-4137,0 9-107,16 89 474,-16-101-810,1 0-1,0 0 0,0 0 0,1 0 0,0-1 0,1 0 0,0 0 0,0 0 1,8 9-1,-12-16 59,1 0 1,-1-1 0,1 1 0,-1-1 0,1 1 0,0-1 0,0 0-1,0 0 1,-1 1 0,1-1 0,0 0 0,0-1 0,0 1 0,1 0-1,-1-1 1,0 1 0,0-1 0,0 1 0,0-1 0,1 0-1,-1 0 1,0 0 0,3-1 0,-2 0 74,0 0-1,0-1 1,0 1-1,0-1 1,0 0-1,0 1 1,0-1-1,-1-1 1,1 1-1,-1 0 1,1-1-1,-1 1 1,3-5-1,2-3 137,-1-1 0,0 1 0,-1-1 0,0 0 0,0-1 0,-1 1 0,3-17 0,-5 7-8,0 0-1,-1 0 0,-3-24 1,2 45-298,0 0 0,0 0 0,1-1 1,-1 1-1,0-1 0,0 1 1,0 0-1,0-1 0,0 1 0,0 0 1,0-1-1,0 1 0,0 0 1,0-1-1,0 1 0,0 0 0,0-1 1,0 1-1,0-1 0,0 1 1,0 0-1,0-1 0,-1 1 0,1 0 1,0-1-1,0 1 0,0 0 1,-1 0-1,1-1 0,0 1 0,0 0 1,-1-1-1,1 1 0,0 0 1,-1 0-1,1 0 0,0-1 0,0 1 1,-1 0-1,1 0 0,0 0 1,-1 0-1,1 0 0,-1 0 1,1 0-1,0 0 0,-1-1 0,1 1 1,0 0-1,-1 0 0,1 1 1,0-1-1,-2 0 0,2 1-14,-1-1-1,0 1 1,1 0 0,-1 0-1,0 0 1,1 0-1,-1 0 1,1-1 0,-1 1-1,1 0 1,0 0 0,-1 0-1,1 1 1,0-1-1,0 0 1,-1 0 0,1 2-1,0 0 21,0 0 0,0-1 0,0 1 0,0 0 0,0 0 0,1 0 0,0 0 0,-1 0 0,1 0-1,0-1 1,0 1 0,0 0 0,1-1 0,-1 1 0,1-1 0,-1 1 0,1-1 0,3 4 0,-2-4-93,0 0 1,1-1 0,-1 1 0,1 0 0,0-1-1,0 0 1,-1 0 0,1 0 0,0 0-1,0-1 1,0 0 0,0 0 0,7 0-1,-10 0-18,6 0-851,-1 1 0,1-1 0,-1-1 0,0 1 0,1-1 0,-1-1 0,0 1 0,0-1 0,0 0-1,8-4 1,10-9-5231</inkml:trace>
</inkml:ink>
</file>

<file path=ppt/ink/ink7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4.438"/>
    </inkml:context>
    <inkml:brush xml:id="br0">
      <inkml:brushProperty name="width" value="0.025" units="cm"/>
      <inkml:brushProperty name="height" value="0.025" units="cm"/>
    </inkml:brush>
  </inkml:definitions>
  <inkml:trace contextRef="#ctx0" brushRef="#br0">92 1 16688,'0'0'1847,"-9"6"11,-72 50 3053,80-55-4799,26-16-37,-18 11-59,2-2-47,-1 1-1,1 0 1,19-8 0,-27 12 20,1 1 1,0-1 0,-1 1 0,1-1-1,-1 1 1,1 0 0,0-1 0,0 1-1,-1 0 1,1 0 0,0 0-1,-1 0 1,1 0 0,0 1 0,-1-1-1,1 1 1,0-1 0,-1 1 0,1-1-1,-1 1 1,1 0 0,-1 0-1,1 0 1,-1-1 0,1 2 0,-1-1-1,0 0 1,0 0 0,0 0 0,1 0-1,0 2 1,10 20 21,0 0-1,-2 0 1,0 1-1,-2 0 1,0 1 0,4 31-1,-4-9 563,-2 1 1,0 68-1,-6-110-522,0-1-1,-1 1 1,1 0 0,-1 0 0,0 0 0,-1 0 0,0 0 0,0-1-1,0 1 1,0-1 0,-1 0 0,-5 9 0,6-12 17,0 1 0,0-1 0,0 0 0,0-1 0,-1 1 0,1 0-1,0-1 1,-1 1 0,1-1 0,-1 1 0,0-1 0,1 0 0,-1 0 0,0-1 0,0 1 0,0-1 0,1 1 0,-1-1 0,0 0 0,0 0 0,0 0 0,0 0 0,0 0 0,1-1 0,-1 0 0,0 1 0,0-1 0,-3-2 0,0 1 0,1-1 1,0 0 0,-1-1 0,1 1 0,0-1-1,1 0 1,-1-1 0,1 1 0,0-1 0,0 0 0,0 0-1,0 0 1,1 0 0,0 0 0,0-1 0,1 0 0,-1 1-1,1-1 1,-2-9 0,1 3-68,0 0-1,0 0 1,2 0-1,-1-1 1,1 1 0,1 0-1,1-1 1,-1 1 0,4-13-1,-3 19 30,1-1 1,0 1-1,1 0 0,-1 0 1,1 0-1,0 0 0,1 1 0,0-1 1,-1 1-1,2 0 0,5-6 0,4-2-729,1 1-1,25-16 0,-17 13-2278,-15 8-267,0 0-1,-1 0 0,1-1 0,9-12 1,-4 3-5105</inkml:trace>
</inkml:ink>
</file>

<file path=ppt/ink/ink7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4.770"/>
    </inkml:context>
    <inkml:brush xml:id="br0">
      <inkml:brushProperty name="width" value="0.025" units="cm"/>
      <inkml:brushProperty name="height" value="0.025" units="cm"/>
    </inkml:brush>
  </inkml:definitions>
  <inkml:trace contextRef="#ctx0" brushRef="#br0">45 0 13325,'0'0'8712,"-35"74"-7271,29-31 321,2 3-321,4-1-352,0 1-416,4-9-225,10-5-288,3-6-63,2-8-1,2-2-577,-2-5-1665,-3-7-2370,-6-4-2947</inkml:trace>
</inkml:ink>
</file>

<file path=ppt/ink/ink7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5.128"/>
    </inkml:context>
    <inkml:brush xml:id="br0">
      <inkml:brushProperty name="width" value="0.025" units="cm"/>
      <inkml:brushProperty name="height" value="0.025" units="cm"/>
    </inkml:brush>
  </inkml:definitions>
  <inkml:trace contextRef="#ctx0" brushRef="#br0">1 1 22069,'0'0'8039</inkml:trace>
</inkml:ink>
</file>

<file path=ppt/ink/ink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2.216"/>
    </inkml:context>
    <inkml:brush xml:id="br0">
      <inkml:brushProperty name="width" value="0.025" units="cm"/>
      <inkml:brushProperty name="height" value="0.025" units="cm"/>
    </inkml:brush>
  </inkml:definitions>
  <inkml:trace contextRef="#ctx0" brushRef="#br0">40 55 32,'8'-20'6612,"7"-13"3549,-10 31-5376,-3 20-1060,-4 18-2553,-2-1 0,-1 0 0,-19 63 0,12-54-116,-10 76 1,22-119-1052,0-1 0,0 1-1,-1 0 1,1-1 0,0 1 0,0 0 0,0-1 0,0 1 0,0 0 0,0-1 0,0 1 0,0 0 0,1-1 0,-1 1 0,0 0-1,0-1 1,1 1 0,-1-1 0,0 1 0,1 0 0,-1-1 0,0 1 0,1-1 0,-1 1 0,1-1 0,-1 1 0,1-1-1,-1 1 1,1-1 0,-1 0 0,1 1 0,-1-1 0,1 0 0,0 1 0,-1-1 0,1 0 0,0 0 0,1 1 0,1-1 16,0-1 0,0 1 1,0 0-1,0-1 1,0 0-1,0 0 0,0 0 1,0 0-1,4-2 0,60-38 225,-46 25-458,-1-1 0,0-1 0,24-30 1,-35 38-48,-1-1 0,0 0 0,0-1 0,-2 0 1,1 0-1,-1 0 0,-1-1 0,6-22 1,-10 32-1502</inkml:trace>
</inkml:ink>
</file>

<file path=ppt/ink/ink7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5.521"/>
    </inkml:context>
    <inkml:brush xml:id="br0">
      <inkml:brushProperty name="width" value="0.025" units="cm"/>
      <inkml:brushProperty name="height" value="0.025" units="cm"/>
    </inkml:brush>
  </inkml:definitions>
  <inkml:trace contextRef="#ctx0" brushRef="#br0">0 110 14189,'0'0'2227,"2"-8"282,3-20 264,-2 18-346,-2 24-1595,-9 267 113,8-279-897,0 1 1,0-1-1,0 0 1,0 1-1,1-1 1,-1 0-1,0 0 1,1 1-1,0-1 1,-1 0-1,1 0 1,0 0-1,0 0 0,0 0 1,1 0-1,-1 0 1,0 0-1,1 0 1,-1-1-1,1 1 1,0-1-1,-1 1 1,1-1-1,0 1 1,0-1-1,0 0 1,0 0-1,3 1 1,-1-1 92,0 0 0,0-1 0,0 0 0,0 0 0,0 0 0,0 0 0,0-1 0,0 1 0,0-1 0,0 0 0,0-1 0,0 1 0,0 0 0,-1-1 0,8-4 0,12-9 73,-1-1-1,0-1 1,-2-1-1,0-1 1,-1-1-1,0-1 1,-2 0-1,-1-1 1,0-1-1,-2 0 1,0-1-1,-2-1 1,-1 0-1,9-28 1,-18 46-214,-1 4 0,1-1 0,-1 1 0,0-1 0,0 1 0,-1-1 0,1 1 0,-1-1 0,1 1 0,-1-1 0,0 1 0,0-1 0,-2-6 0,-1 13-115,1-1 0,-1 1 1,1 0-1,-1 0 0,1 0 0,0 0 1,0 0-1,0 0 0,-2 8 0,-12 46-4742,14-17-3936,2-23 1714</inkml:trace>
</inkml:ink>
</file>

<file path=ppt/ink/ink7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5.972"/>
    </inkml:context>
    <inkml:brush xml:id="br0">
      <inkml:brushProperty name="width" value="0.025" units="cm"/>
      <inkml:brushProperty name="height" value="0.025" units="cm"/>
    </inkml:brush>
  </inkml:definitions>
  <inkml:trace contextRef="#ctx0" brushRef="#br0">0 264 4068,'0'0'17953,"10"-1"-15460,-6 1-2336,0 0 1,0 0-1,0-1 0,-1 0 1,1 0-1,0 0 1,0 0-1,-1-1 1,1 1-1,-1-1 0,1 0 1,-1 0-1,0 0 1,0 0-1,0-1 0,0 1 1,0-1-1,0 0 1,-1 0-1,1 0 0,-1 0 1,0 0-1,0-1 1,0 1-1,0 0 0,-1-1 1,1 0-1,-1 1 1,0-1-1,0 0 0,0 0 1,-1 0-1,1 1 1,-1-6-1,0 8-155,0 1-1,0-1 1,0 0-1,-1 0 1,1 0-1,0 0 1,-1 0-1,1 1 1,0-1-1,-1 0 1,1 0-1,-1 0 1,1 1 0,-1-1-1,1 0 1,-1 1-1,0-1 1,1 1-1,-1-1 1,0 0-1,0 1 1,1 0-1,-1-1 1,0 1-1,0-1 1,0 1-1,0 0 1,1 0-1,-1-1 1,0 1 0,0 0-1,0 0 1,0 0-1,0 0 1,0 0-1,1 0 1,-1 0-1,0 0 1,0 0-1,0 1 1,0-1-1,0 0 1,0 1-1,1-1 1,-1 0 0,0 1-1,0-1 1,0 1-1,-4 1-26,1-1 0,0 1 0,0 0 0,1 0-1,-1 0 1,0 1 0,1-1 0,-1 1 0,-3 3 0,6-5 18,0 1 1,-1-1-1,1 0 1,0 1-1,0 0 0,0-1 1,0 1-1,0 0 1,0-1-1,1 1 0,-1 0 1,1 0-1,-1 0 1,1 0-1,-1-1 1,1 1-1,0 0 0,0 0 1,0 0-1,0 0 1,0 0-1,1 0 0,-1 0 1,1 2-1,1-2 0,-1-1-1,1 1 1,-1-1 0,1 0-1,0 1 1,-1-1-1,1 0 1,0 0 0,0-1-1,0 1 1,0 0-1,0 0 1,0-1-1,0 0 1,0 1 0,0-1-1,0 0 1,0 0-1,0 0 1,4 0 0,10-2-205,1 0 0,-1 0 1,0-2-1,0 0 1,-1-1-1,26-11 1,19-6-70,-35 17 1039,-22 5-712,0 0 0,0 0-1,0-1 1,0 0 0,-1 1 0,1-1-1,0 0 1,0 0 0,-1-1 0,1 1-1,-1 0 1,1-1 0,2-2 0,13-10-1009,-1-2 1,25-28 0,-34 34-2151,-1-1 0,1 0 1,8-18-1,-1-4-8567</inkml:trace>
</inkml:ink>
</file>

<file path=ppt/ink/ink7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6.579"/>
    </inkml:context>
    <inkml:brush xml:id="br0">
      <inkml:brushProperty name="width" value="0.025" units="cm"/>
      <inkml:brushProperty name="height" value="0.025" units="cm"/>
    </inkml:brush>
  </inkml:definitions>
  <inkml:trace contextRef="#ctx0" brushRef="#br0">43 1 7687,'0'0'12578,"-4"10"-10406,-4 9-1271,1 1-1,1 1 0,0-1 1,2 1-1,-3 37 1,8-31-821,1 1 0,1-1 0,2 1 0,0-1 0,2-1 0,13 33 0,-20-59-82,0 0-1,0 0 1,0-1-1,0 1 1,0 0-1,0 0 1,0 0-1,1 0 1,-1 0-1,0 0 1,0 0-1,0 0 1,0 0-1,0 0 1,0 0-1,0 0 1,1 0 0,-1 0-1,0 0 1,0 0-1,0 0 1,0 0-1,0 0 1,0 0-1,0 0 1,1 0-1,-1 0 1,0 0-1,0 0 1,0 0-1,0 0 1,0 0-1,0 0 1,0 0-1,1 0 1,-1 0-1,0 0 1,0 0-1,0 0 1,0 1-1,0-1 1,0 0-1,0 0 1,0 0-1,0 0 1,0 0 0,0 0-1,0 0 1,1 0-1,-1 0 1,0 1-1,0-1 1,0 0-1,0 0 1,0 0-1,0 0 1,0 0-1,0 0 1,0 1-1,0-1 1,4-17-2,-1-22-12,-1 9-244,-1 21 228,0 0 1,0-1-1,-1 1 1,0 0-1,-1 0 0,0 0 1,0-1-1,-6-16 1,7 26 33,0 0 0,0-1 0,0 1 0,0 0 0,0 0 0,0 0 0,0-1 0,0 1 1,0 0-1,0 0 0,0 0 0,0-1 0,0 1 0,0 0 0,0 0 0,-1 0 0,1 0 0,0 0 0,0-1 0,0 1 0,0 0 0,0 0 1,0 0-1,-1 0 0,1 0 0,0-1 0,0 1 0,0 0 0,0 0 0,-1 0 0,1 0 0,0 0 0,0 0 0,0 0 0,0 0 0,-1 0 1,1 0-1,0 0 0,0 0 0,0 0 0,-1 0 0,1 0 0,0 0 0,0 0 0,0 0 0,-1 0 0,1 0 0,0 0 0,0 0 0,0 0 1,0 0-1,-1 0 0,1 1 0,0-1 0,0 0 0,-3 15 32,3-11-37,0 0 0,0-1 1,0 1-1,1 0 0,-1-1 0,1 1 1,0-1-1,0 1 0,2 4 1,1-4 6,1 0 0,-1 0 0,1 0 0,-1-1-1,1 1 1,0-1 0,0 0 0,1-1 0,-1 1 0,0-1 0,1 0 0,0 0 0,-1-1 0,1 0 0,0 0 0,8 1 0,-2-1 114,-1 0 1,0-1-1,0 0 1,0-1-1,1 0 0,-1-1 1,20-6-1,-26 6-47,1-1-1,-1 0 1,-1 0 0,1-1-1,0 1 1,-1-1 0,7-7-1,-10 10-58,0 0 0,0 0 0,1-1 0,-1 1 0,0 0 0,0 0 0,0-1 0,0 1 1,-1-1-1,1 1 0,0 0 0,-1-1 0,1 0 0,0 1 0,-1-1 0,0 1 0,1-1 0,-1 0 0,0 1 0,0-1 0,0 1 0,0-1 0,0 0 0,0 1 0,-1-1 0,1 0 0,-1 1 0,1-1 0,-1 1 0,1-1 0,-2-2 0,1 3-20,0 1 0,0-1 0,0 0 0,0 1 0,0-1 0,0 1 0,0-1 0,0 1-1,0-1 1,0 1 0,-1 0 0,1 0 0,0-1 0,0 1 0,0 0 0,0 0 0,-1 0 0,1 0 0,0 0 0,0 1-1,0-1 1,0 0 0,-1 0 0,1 1 0,0-1 0,0 1 0,0-1 0,0 1 0,0-1 0,0 1 0,0 0 0,0-1 0,0 1-1,0 0 1,1 0 0,-1 0 0,0 0 0,0 1 0,-29 36 83,27-33-50,0 0 0,1 0-1,0 0 1,0 0 0,0 0 0,1 0-1,0 1 1,-1 9 0,2-14-21,0 1 0,0-1 0,0 0 0,0 1 0,0-1 0,1 0 0,-1 0 0,1 1 0,-1-1 0,1 0 0,-1 0 0,1 0 0,0 1 0,-1-1 0,1 0 1,0 0-1,0 0 0,0 0 0,0-1 0,0 1 0,0 0 0,0 0 0,0 0 0,0-1 0,0 1 0,0-1 0,1 1 0,-1-1 0,0 1 0,0-1 0,1 0 0,-1 1 0,0-1 0,0 0 0,1 0 0,-1 0 0,0 0 0,1 0 0,1-1 0,7 1 39,0-1 0,0-1-1,0 1 1,0-2 0,0 0-1,-1 0 1,1 0-1,-1-1 1,0-1 0,0 1-1,14-11 1,3-4-21,-2-1-1,31-32 1,-65 86-599,6-26 394,0 0-1,1 0 1,0 0 0,0 0-1,1 0 1,0 1-1,0-1 1,1 1-1,0-1 1,1 15-1,6-22-7540,-4-6 1547</inkml:trace>
</inkml:ink>
</file>

<file path=ppt/ink/ink7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6.906"/>
    </inkml:context>
    <inkml:brush xml:id="br0">
      <inkml:brushProperty name="width" value="0.025" units="cm"/>
      <inkml:brushProperty name="height" value="0.025" units="cm"/>
    </inkml:brush>
  </inkml:definitions>
  <inkml:trace contextRef="#ctx0" brushRef="#br0">0 0 16271,'0'0'1314,"9"51"-3396,3-36-2178</inkml:trace>
</inkml:ink>
</file>

<file path=ppt/ink/ink7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7.314"/>
    </inkml:context>
    <inkml:brush xml:id="br0">
      <inkml:brushProperty name="width" value="0.025" units="cm"/>
      <inkml:brushProperty name="height" value="0.025" units="cm"/>
    </inkml:brush>
  </inkml:definitions>
  <inkml:trace contextRef="#ctx0" brushRef="#br0">87 0 18449,'0'0'1501,"-7"11"196,-6 11-771,0 1-1,2 0 1,1 0-1,1 1 1,-10 36 0,18-53-782,-1 0 1,1 0 0,1 1-1,-1-1 1,1 1-1,1-1 1,-1 0 0,1 1-1,0-1 1,1 0 0,2 9-1,-2-12-176,0 0-1,1 0 0,-1 0 1,1 0-1,0 0 0,-1-1 1,1 0-1,1 1 0,-1-1 1,1 0-1,-1-1 1,1 1-1,0 0 0,0-1 1,0 0-1,0 0 0,0 0 1,0-1-1,1 1 0,5 0 1,-4-1-164,0 0-1,1 0 1,-1-1 0,1 0 0,-1 0 0,1 0 0,-1-1 0,1 0-1,-1 0 1,0-1 0,1 0 0,-1 0 0,0 0 0,0-1-1,-1 0 1,1 0 0,0 0 0,-1-1 0,10-8 0,40-20 227,-55 31-3,1 1 0,0 0 1,0-1-1,0 1 0,0-1 0,0 1 0,0 0 0,0 0 1,0 0-1,0 0 0,0-1 0,0 1 0,0 0 1,0 1-1,0-1 0,0 0 0,0 0 0,0 0 0,0 1 1,0-1-1,0 0 0,0 1 0,-1-1 0,1 1 0,0-1 1,1 2-1,14 23 992,-15-22-975,1 0-1,-1-1 1,0 1-1,1 0 1,0 0 0,-1-1-1,1 1 1,0-1 0,0 0-1,1 1 1,-1-1-1,0 0 1,1 0 0,2 1-1,2 0 1,-1-1 0,1 0 0,-1-1 0,1 1-1,0-1 1,0-1 0,0 1 0,-1-1 0,1 0-1,9-1 1,68-19-1427,-68 15 838,0 1 0,1 0 0,-1 1 0,23-1 1,-38 4 563,-1 1 1,1-1-1,0 0 1,0 1-1,0-1 1,0 1-1,-1-1 1,1 1-1,0 0 1,-1-1-1,1 1 1,0-1-1,-1 1 1,1 0-1,-1 0 1,1-1-1,-1 1 1,1 0-1,-1 0 0,1 0 1,-1 0-1,0 0 1,0-1-1,1 1 1,-1 0-1,0 0 1,0 0-1,0 0 1,0 0-1,0 1 1,1 38 1168,-2-30-969,3 25 740,12 65 1,-9-80-930,-1 1 0,-1-1 0,-1 1 0,-1 0 0,0 0 0,-2 0 0,0 0 0,-8 37 0,7-54 107,0 1 0,0-1 0,0 0 0,-1 1 1,1-1-1,-1 0 0,0-1 0,0 1 0,-1 0 1,1-1-1,-1 0 0,1 0 0,-7 4 0,8-6-57,1 0 0,-1 0 0,1 0 0,-1 0 0,1-1-1,-1 1 1,0-1 0,0 1 0,1-1 0,-1 0 0,0 1-1,0-1 1,1 0 0,-1 0 0,0 0 0,0-1 0,1 1-1,-1 0 1,0-1 0,0 1 0,1-1 0,-1 1 0,0-1 0,1 0-1,-1 0 1,1 0 0,-1 1 0,1-2 0,-1 1 0,1 0-1,0 0 1,0 0 0,-1-1 0,1 1 0,0 0 0,0-1-1,0 1 1,-1-4 0,-4-7-55,0-1 0,1 0 0,0 0 1,1 0-1,0 0 0,1-1 0,-2-23 0,3 6-966,1-1 0,4-39 1,-2 64 332,0 0 0,1 0 0,-1 0 0,1 0 0,1 0 0,-1 1 0,1-1 0,1 1 0,-1-1 0,1 1 0,0 0 0,0 1 0,1-1 0,-1 1 0,1-1 0,1 2 0,-1-1 0,1 0 0,8-4 0,19-12-5132</inkml:trace>
</inkml:ink>
</file>

<file path=ppt/ink/ink7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7.656"/>
    </inkml:context>
    <inkml:brush xml:id="br0">
      <inkml:brushProperty name="width" value="0.025" units="cm"/>
      <inkml:brushProperty name="height" value="0.025" units="cm"/>
    </inkml:brush>
  </inkml:definitions>
  <inkml:trace contextRef="#ctx0" brushRef="#br0">116 0 20531,'0'0'8601,"-8"0"-7705,2 1-771,1-1 0,-1 1 0,1 1 0,0-1 0,-1 1 0,1 0 0,0 0 0,0 0 0,0 1 0,1 0 0,-1 0 0,-4 3 0,6-4-103,0 1 1,1-1-1,-1 1 1,0 0-1,1-1 1,-1 1-1,1 0 1,0 1-1,0-1 1,0 0-1,1 1 1,-1-1-1,1 0 1,0 1-1,0 0 1,0-1-1,0 1 1,0 0-1,1 0 1,0-1-1,0 8 1,1-9-104,0 0 0,-1 0 0,1 1 0,1-1 0,-1-1 1,0 1-1,0 0 0,1 0 0,-1 0 0,1-1 0,-1 1 0,1 0 1,0-1-1,0 0 0,-1 1 0,1-1 0,0 0 0,0 0 0,1 0 1,-1 0-1,0-1 0,2 2 0,58 14-1792,-48-13 1282,-9-2 219,47 15-1437,-51-15 1796,0-1 1,0 0-1,-1 0 0,1 1 0,0-1 0,0 0 0,-1 1 0,1-1 0,0 1 0,-1-1 1,1 1-1,0-1 0,-1 1 0,1 0 0,-1-1 0,1 1 0,-1 0 0,1-1 0,-1 1 1,0 0-1,1 0 0,-1-1 0,0 1 0,1 0 0,-1 0 0,0 0 0,0-1 1,0 1-1,0 0 0,0 0 0,0 0 0,0-1 0,0 1 0,0 0 0,0 0 0,0 0 1,0 0-1,-1-1 0,1 1 0,0 0 0,-1 0 0,1-1 0,-1 1 0,1 0 0,0-1 1,-1 1-1,1 0 0,-1-1 0,0 1 0,1-1 0,-1 1 0,0-1 0,1 1 1,-1-1-1,0 1 0,-1 0 0,-9 7-204,-1-1 0,0 1 0,0-2 0,-1 0-1,0 0 1,0-1 0,-1-1 0,-14 3 0,-11-2-4545</inkml:trace>
</inkml:ink>
</file>

<file path=ppt/ink/ink7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8.390"/>
    </inkml:context>
    <inkml:brush xml:id="br0">
      <inkml:brushProperty name="width" value="0.025" units="cm"/>
      <inkml:brushProperty name="height" value="0.025" units="cm"/>
    </inkml:brush>
  </inkml:definitions>
  <inkml:trace contextRef="#ctx0" brushRef="#br0">20 48 14029,'0'0'13288,"-2"8"-12963,-4 13-103,2 0-1,1 1 1,-2 30-1,26-74 2230,15-65-2078,-36 86-380,0 1-1,0 0 1,0-1-1,0 1 0,0 0 1,1-1-1,-1 1 0,0 0 1,0-1-1,0 1 1,0 0-1,1 0 0,-1-1 1,0 1-1,0 0 1,1 0-1,-1-1 0,0 1 1,0 0-1,1 0 1,-1 0-1,0 0 0,1-1 1,-1 1-1,0 0 1,1 0-1,-1 0 0,0 0 1,1 0-1,-1 0 1,0 0-1,1 0 0,-1 0 1,0 0-1,1 0 1,-1 0-1,0 0 0,1 0 1,-1 0-1,0 0 1,1 0-1,-1 0 0,0 1 1,1-1-1,-1 0 1,0 0-1,1 0 0,-1 1 1,0-1-1,0 0 1,1 0-1,-1 1 0,0-1 1,1 1-1,12 20-375,-9-14 384,1 0 6,0 0 0,1-1 0,-1 0 0,1 0 0,1 0 0,-1-1 0,1 0 0,-1 0 0,2-1 0,-1 0 0,0 0 0,1-1 0,0 1 1,-1-2-1,1 1 0,9 1 0,-11-3 16,-1-1 0,0 1 0,0-1 1,1 0-1,-1 0 0,0-1 0,0 0 1,0 0-1,1 0 0,-1 0 0,0-1 1,0 0-1,-1 0 0,1 0 0,0 0 0,-1-1 1,1 0-1,-1 0 0,0 0 0,0-1 1,0 1-1,0-1 0,-1 0 0,1 0 1,-1 0-1,4-7 0,-4 6-18,0-1 0,0 1 0,-1 0 0,1-1 0,-1 1 0,-1-1 0,1 0 0,-1 1 0,0-1 0,0 0 0,-1 0 0,1 0 0,-1 0 0,-1 0 0,0-7 0,1 12-16,-1 1 0,1-1 0,0 0 0,-1 1 0,1-1 0,-1 0 0,1 1 0,-1-1 0,1 1 0,-1-1 0,1 1 0,-1-1 0,1 1 0,-1-1 0,0 1 0,1 0 0,-1-1 0,0 1 0,1 0-1,-1-1 1,0 1 0,1 0 0,-1 0 0,0 0 0,0 0 0,1-1 0,-1 1 0,0 0 0,0 0 0,1 1 0,-1-1 0,0 0 0,0 0 0,1 0 0,-1 0 0,0 1 0,1-1 0,-1 0 0,0 1 0,1-1 0,-1 0 0,0 1 0,1-1 0,-1 1 0,1-1 0,-1 1 0,1-1 0,-1 1 0,0 1 0,-28 27-463,28-28 474,-9 10 66,-25 34 460,33-43-507,0 0 0,1 0-1,0 0 1,0 0 0,-1 1-1,1-1 1,0 0 0,1 1 0,-1-1-1,0 1 1,1-1 0,-1 1-1,1-1 1,0 1 0,0-1 0,0 1-1,1 3 1,0-5-75,0 1 0,0-1-1,0 0 1,0 1 0,1-1 0,-1 0-1,1 0 1,-1 0 0,1 0 0,-1 0 0,1 0-1,-1-1 1,1 1 0,0 0 0,0-1-1,-1 1 1,1-1 0,0 0 0,0 1 0,-1-1-1,3 0 1,44 2-4221,-42-2 2888,27 0-5759</inkml:trace>
</inkml:ink>
</file>

<file path=ppt/ink/ink7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8.828"/>
    </inkml:context>
    <inkml:brush xml:id="br0">
      <inkml:brushProperty name="width" value="0.025" units="cm"/>
      <inkml:brushProperty name="height" value="0.025" units="cm"/>
    </inkml:brush>
  </inkml:definitions>
  <inkml:trace contextRef="#ctx0" brushRef="#br0">107 253 20083,'-8'3'1260,"0"-1"-689,0 1 0,0 0 1,1 1-1,0 0 0,-1 0 1,1 1-1,-7 6 0,11-9-488,1 0 0,0 0 0,-1 0 0,1 0 0,0 0 0,0 1 0,0-1 0,0 1 0,1-1 0,-1 1 0,1 0 0,-1 0 0,1 0 0,0 0 0,0 0 0,0 0 0,1 0 1,-1 0-1,1 0 0,-1 0 0,1 0 0,0 0 0,0 0 0,1 0 0,-1 1 0,1 2 0,0-4-86,1 0 0,-1 0 0,0 0 0,0 0 0,1 0 0,-1-1 0,1 1 0,-1-1 0,1 1 0,0-1 0,0 1 0,0-1 0,-1 0 0,1 0 1,0 0-1,1 0 0,-1 0 0,0-1 0,0 1 0,0 0 0,0-1 0,5 1 0,53 1-155,-51-2 165,-3 0-9,1-1 1,-1 1 0,1-2-1,-1 1 1,0-1 0,0 1-1,0-2 1,0 1-1,0-1 1,0 0 0,-1 0-1,1 0 1,7-7 0,-5 3-59,0-1 1,0 0 0,-1-1-1,0 0 1,0 0 0,-1 0 0,7-14-1,-4 5-53,-1-2-1,-1 1 0,0-1 0,-2 0 0,0 0 0,-1-1 1,2-39-1,-6 56 107,0 0-1,0-1 1,0 1 0,-1-1 0,1 1-1,-1 0 1,0 0 0,0-1 0,-1 1 0,1 0-1,-1 0 1,0 0 0,0 0 0,0 1 0,-6-8-1,6 10 16,0-1-1,0 1 0,0-1 1,0 1-1,-1 0 0,1 0 0,-1 0 1,1 0-1,0 0 0,-1 1 1,0-1-1,1 1 0,-1 0 0,1-1 1,-1 1-1,0 0 0,1 1 1,-1-1-1,1 0 0,-1 1 1,1-1-1,-1 1 0,1 0 0,-1 0 1,1 0-1,0 0 0,-1 0 1,-2 3-1,-6 2 119,0 1 0,1 1 0,0 0 0,1 0 1,0 1-1,0 0 0,1 1 0,0-1 0,0 2 0,1-1 1,1 1-1,0 0 0,0 0 0,1 1 0,0 0 0,1 0 0,1 0 1,-4 20-1,7-30-128,0 1 0,1-1 0,-1 0 0,1 0 0,-1 0 0,1 1 0,0-1 0,-1 0 0,1 0 0,0 0 0,0 0 0,1 0 0,-1 0 0,0-1 0,1 1 0,-1 0 0,1-1 0,0 1 0,-1-1 0,1 1 0,0-1 0,0 0 0,0 0 0,0 0 0,0 0 0,0 0 0,0 0 0,0 0 0,0-1 0,0 1 0,1-1 0,3 1 0,12 1-100,-1 0 0,1 0-1,22-3 1,-17 1-272,-18 0 210,5 0-56,0 0 1,0 1-1,0 0 0,0 1 0,17 4 0,-24-5 143,-1 0 0,0 0 1,0 1-1,0-1 1,0 0-1,0 1 0,0-1 1,0 1-1,0 0 1,0 0-1,-1 0 0,1 0 1,-1 0-1,1 0 1,-1 0-1,0 0 0,0 0 1,0 0-1,0 1 1,0-1-1,0 1 0,-1-1 1,1 0-1,-1 1 1,0-1-1,0 1 0,0-1 1,0 4-1,0 9-3387,0-2-3193</inkml:trace>
</inkml:ink>
</file>

<file path=ppt/ink/ink7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9.576"/>
    </inkml:context>
    <inkml:brush xml:id="br0">
      <inkml:brushProperty name="width" value="0.025" units="cm"/>
      <inkml:brushProperty name="height" value="0.025" units="cm"/>
    </inkml:brush>
  </inkml:definitions>
  <inkml:trace contextRef="#ctx0" brushRef="#br0">0 1 11723,'0'0'14702,"2"10"-14472,3 20-69,-3-10 33,2 0-1,8 31 1,-12-50-179,1 0 1,-1 0-1,1-1 1,-1 1-1,1 0 1,0-1-1,-1 1 1,1-1-1,0 1 1,-1-1 0,1 1-1,0-1 1,0 1-1,-1-1 1,1 1-1,0-1 1,0 0-1,0 0 1,-1 1-1,1-1 1,0 0-1,0 0 1,0 0 0,0 0-1,0 0 1,0 0-1,-1 0 1,1 0-1,0 0 1,0-1-1,0 1 1,0 0-1,0-1 1,-1 1-1,1 0 1,0-1 0,0 1-1,1-2 1,30-18 552,-12 5-747,-2-2 0,0 0 1,22-27-1,-67 103-521,26-56-8,-4 7 2569,3-7-4204</inkml:trace>
</inkml:ink>
</file>

<file path=ppt/ink/ink7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50.653"/>
    </inkml:context>
    <inkml:brush xml:id="br0">
      <inkml:brushProperty name="width" value="0.025" units="cm"/>
      <inkml:brushProperty name="height" value="0.025" units="cm"/>
    </inkml:brush>
  </inkml:definitions>
  <inkml:trace contextRef="#ctx0" brushRef="#br0">1 7 15182,'0'0'11633,"1"8"-11324,-1-6-296,0 1-1,0 0 1,0 0 0,0-1-1,1 1 1,-1-1-1,1 1 1,0 0-1,0-1 1,0 1-1,0-1 1,0 0 0,0 1-1,1-1 1,-1 0-1,1 0 1,0 1-1,0-1 1,-1-1-1,1 1 1,0 0-1,1 0 1,-1-1 0,0 1-1,0-1 1,1 0-1,-1 1 1,1-1-1,-1-1 1,1 1-1,-1 0 1,1 0 0,-1-1-1,1 1 1,0-1-1,3 0 1,3 0-8,1-1 1,0 1 0,-1-2-1,0 1 1,1-2-1,-1 1 1,0-1-1,0 0 1,0-1 0,0 0-1,-1-1 1,0 1-1,16-13 1,28-14-132,-51 31 112,1 0 0,-1 0 0,0 1 1,0-1-1,0 1 0,0-1 0,0 1 1,0-1-1,0 1 0,0-1 0,0 1 1,0 0-1,0 0 0,0-1 0,0 1 0,-1 0 1,1 0-1,0 0 0,-1 0 0,1 0 1,-1 0-1,1 0 0,-1 0 0,1 0 1,-1 1-1,1-1 0,-1 2 0,1 0 45,1 0-1,-1-1 1,1 1-1,-1 0 1,1 0-1,0-1 1,0 0-1,0 1 1,1-1-1,-1 0 0,0 0 1,5 3-1,2-2 55,0 0-1,1-1 0,-1-1 1,1 1-1,-1-1 0,1-1 0,0 0 1,-1 0-1,14-3 0,7-3-109,46-15 0,-2 1-1814,-72 19 1809,0 1 0,-1 0 1,1-1-1,-1 1 0,1 0 0,0 0 0,-1 0 0,1 1 0,-1-1 1,1 0-1,0 0 0,-1 1 0,1-1 0,-1 1 0,1-1 1,-1 1-1,1 0 0,-1 0 0,0 0 0,1 0 0,-1 0 0,0 0 1,0 0-1,0 0 0,0 0 0,1 0 0,-2 1 0,1-1 1,0 0-1,0 1 0,0-1 0,-1 1 0,1-1 0,0 1 0,-1-1 1,1 1-1,-1 1 0,3 10 168,-1-1-1,-1 0 1,0 1 0,-1 13-1,1 0 154,2 22 348,1-7-298,-1 0 0,-3 1 0,-1-1 0,-2 0 0,-9 44 0,10-77-203,-1-1 0,1 0-1,-1 0 1,-1 0-1,1 0 1,-1 0-1,-1-1 1,1 1-1,-1-1 1,0-1 0,0 1-1,-1 0 1,-9 6-1,11-9-61,0 0-1,0-1 0,-1 1 0,1-1 0,0 0 1,-1-1-1,1 1 0,-1-1 0,0 0 1,0 0-1,1 0 0,-1 0 0,0-1 1,0 0-1,0 0 0,1-1 0,-1 1 1,0-1-1,0 0 0,1 0 0,-1 0 1,0-1-1,-4-2 0,4 1-75,0 0 0,1 0 0,-1-1 0,1 1 0,0-1 0,0 0 0,0 0 0,0-1 0,1 1 0,-1-1 0,1 0 0,0 0 0,1 0 0,-1 0 0,1 0 0,0-1 0,1 1 0,-2-7 0,-1-7 0,0 0 0,2 0 0,-1-38 0,3 44 0,1 0 1,0 0-1,0 0 0,1 1 1,1-1-1,0 1 1,1-1-1,0 1 0,1 0 1,9-15-1,-8 18-1,0 0-1,0 1 1,1 0-1,0 0 1,1 1-1,-1 0 1,1 0 0,1 1-1,-1 0 1,1 0-1,0 1 1,1 0-1,12-4 1,10-2-1204,43-9-1,20-7-6825,-47 8 904</inkml:trace>
</inkml:ink>
</file>

<file path=ppt/ink/ink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2.557"/>
    </inkml:context>
    <inkml:brush xml:id="br0">
      <inkml:brushProperty name="width" value="0.025" units="cm"/>
      <inkml:brushProperty name="height" value="0.025" units="cm"/>
    </inkml:brush>
  </inkml:definitions>
  <inkml:trace contextRef="#ctx0" brushRef="#br0">10 0 15375,'0'0'2818,"-10"50"-736,10-28 64,0 1-801,0-3-159,12-4-225,1-3-513,7-3-256,6-8-96,1-2-320,4-3-1249,4-17-866,-3-7-1472,-4-8-1762,-5-5-1891</inkml:trace>
</inkml:ink>
</file>

<file path=ppt/ink/ink7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51.010"/>
    </inkml:context>
    <inkml:brush xml:id="br0">
      <inkml:brushProperty name="width" value="0.025" units="cm"/>
      <inkml:brushProperty name="height" value="0.025" units="cm"/>
    </inkml:brush>
  </inkml:definitions>
  <inkml:trace contextRef="#ctx0" brushRef="#br0">33 0 20243,'0'0'10858,"-23"78"-10313,20-45-321,3 0-128,0 0-224,4 0-1281,3-3-1442,-3-6-3139,-1-6-4548</inkml:trace>
  <inkml:trace contextRef="#ctx0" brushRef="#br0" timeOffset="1">28 439 6470,'0'0'25881,"-28"53"-25465,28-50-416,0 0 0,2-2 0,7 1-96,-2-2-3427</inkml:trace>
</inkml:ink>
</file>

<file path=ppt/ink/ink7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56.298"/>
    </inkml:context>
    <inkml:brush xml:id="br0">
      <inkml:brushProperty name="width" value="0.025" units="cm"/>
      <inkml:brushProperty name="height" value="0.025" units="cm"/>
    </inkml:brush>
  </inkml:definitions>
  <inkml:trace contextRef="#ctx0" brushRef="#br0">566 132 11147,'-14'2'1713,"0"0"-1572,0 1-1,0 0 1,0 1-1,1 0 1,0 1 0,0 0-1,0 1 1,1 1-1,0 0 1,0 1 0,-18 15-1,0 5 183,2 1 1,1 2-1,2 0 1,0 2-1,3 0 0,-27 52 1,19-24 141,3 2 1,3 0 0,-17 69 0,26-74-194,3 0 0,3 0 0,2 1 1,2 1-1,3-1 0,7 69 0,-3-114-276,0 0 0,0 0 0,1 0 0,1 0 0,1 0 0,0-1-1,0 1 1,1-1 0,1-1 0,0 1 0,1-1 0,15 18 0,-17-25 47,-1 0 0,1 0 0,0-1 0,0 1 0,0-1 0,0-1 0,1 1 1,-1-1-1,1 0 0,0-1 0,0 1 0,0-1 0,0-1 0,1 0 0,-1 0 0,0 0 1,1-1-1,-1 1 0,0-2 0,1 1 0,-1-1 0,0-1 0,0 1 0,1-1 1,-1 0-1,9-4 0,2-3 215,0 1 0,-1-2 0,0 0 0,-1-1 0,0-1 0,0-1 0,-1 0-1,23-26 1,-1-5 498,57-87 0,-45 52-147,-3-2 0,69-172-1,-94 193-533,-1-2 0,-4 0-1,-2 0 1,-3-2-1,3-76 1,-13 116-48,-1-1 0,-1 1 0,-1 0 1,-1-1-1,-11-43 0,11 60-79,0-1 0,0 1 0,-1-1-1,0 1 1,0 1 0,-1-1 0,0 0 0,0 1 0,-1 0 0,0 0 0,0 1-1,-1 0 1,0 0 0,0 0 0,0 1 0,-1 0 0,1 0 0,-17-6 0,12 6-599,-1 2 0,0-1 0,0 2 0,0-1 0,-1 2 0,1 0 0,-1 1 0,1 0 0,0 0 0,-1 2 0,1 0 0,0 0 0,0 1 0,0 1 0,-13 5 0,-40 27-6134</inkml:trace>
</inkml:ink>
</file>

<file path=ppt/ink/ink7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18.382"/>
    </inkml:context>
    <inkml:brush xml:id="br0">
      <inkml:brushProperty name="width" value="0.025" units="cm"/>
      <inkml:brushProperty name="height" value="0.025" units="cm"/>
    </inkml:brush>
  </inkml:definitions>
  <inkml:trace contextRef="#ctx0" brushRef="#br0">1446 260 6342,'-23'-28'1432,"-1"1"0,-2 2 0,0 0 0,-2 2 0,-37-25 0,46 36-1171,0 1 1,-1 1 0,0 1 0,-1 1 0,0 0 0,0 2 0,-1 0 0,0 1 0,-38-2 0,35 6-163,1 1 1,-1 1 0,0 1 0,1 2 0,0 0 0,0 2 0,0 0 0,-24 10 0,9 2-37,0 0 1,2 3-1,-64 45 1,-156 141 157,213-166 52,2 1 0,2 3 0,-52 75 0,82-104-150,0 0-1,1 1 1,1 0 0,1 1 0,0 0-1,1 0 1,1 0 0,1 1 0,1-1-1,0 1 1,1 0 0,2 33 0,2-26-71,1 0 0,2-1 0,1 0 1,1 0-1,0 0 0,2-1 0,1 0 1,25 42-1,-11-27-37,1 0-1,3-1 1,0-2 0,3-1 0,1-2 0,1 0-1,59 42 1,-42-40-8,2-3-1,1-2 0,1-2 0,2-3 1,62 20-1,-16-14-8,2-4 0,120 15 1,212 2-11,-325-36 67,247 8-153,-309-17 107,0-3 0,0-2 0,0-2 0,-1-2 0,59-20-1,-22-1 103,-2-4 0,-1-3 0,102-66-1,-140 75 9,0-2 0,-2-3 0,-2-1 0,-1-2 0,-2-1 0,64-86 0,-68 76 188,-2-2 0,-3 0 0,35-85 0,-59 122-152,0 0-1,0 0 1,-1 0-1,-1 0 1,0-1 0,-1 0-1,-1 1 1,0-1-1,0 1 1,-2-1 0,1 1-1,-2-1 1,0 1-1,0 0 1,-1 0 0,-1 0-1,0 1 1,-1 0-1,-1 0 1,1 0 0,-2 0-1,0 1 1,0 1-1,-16-17 1,-17-15 56,-1 3 0,-2 1 1,-1 3-1,-71-43 0,38 33-259,-2 4 1,-95-36-1,114 55-48,-1 3 0,0 2-1,-1 3 1,-99-10 0,113 21 49,-1 2 0,1 2-1,0 2 1,-1 2 0,1 2 0,-72 21-1,53-7-272,2 3-1,-108 56 0,132-56-1730,1 1 0,-59 49-1,83-58-3281</inkml:trace>
</inkml:ink>
</file>

<file path=ppt/ink/ink7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1.229"/>
    </inkml:context>
    <inkml:brush xml:id="br0">
      <inkml:brushProperty name="width" value="0.025" units="cm"/>
      <inkml:brushProperty name="height" value="0.025" units="cm"/>
    </inkml:brush>
  </inkml:definitions>
  <inkml:trace contextRef="#ctx0" brushRef="#br0">1 0 18674,'0'0'6347,"12"3"-5012,376 59 3151,-61-14-8631,-323-47 3233,18 3-1934,-12-6-4884,-10-2 1618</inkml:trace>
</inkml:ink>
</file>

<file path=ppt/ink/ink7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1.555"/>
    </inkml:context>
    <inkml:brush xml:id="br0">
      <inkml:brushProperty name="width" value="0.025" units="cm"/>
      <inkml:brushProperty name="height" value="0.025" units="cm"/>
    </inkml:brush>
  </inkml:definitions>
  <inkml:trace contextRef="#ctx0" brushRef="#br0">0 10 16496,'0'0'8226,"14"-2"-7297,142-5 1728,-138 7-2621,-1 0-1,1 2 1,-1 0-1,0 1 1,1 1-1,-1 1 1,30 12-1,-43-15-33,-1 0-1,0 0 1,0 0 0,0 1-1,0-1 1,0 1-1,0 0 1,-1-1-1,0 1 1,1 1-1,-1-1 1,0 0 0,0 0-1,0 1 1,-1-1-1,1 1 1,-1 0-1,0-1 1,0 1-1,0 0 1,-1-1-1,1 1 1,-1 0 0,0 0-1,0 0 1,0 0-1,-1-1 1,1 1-1,-1 0 1,0 0-1,-1 4 1,-3 6 150,1 0 1,-2-1-1,0 0 0,-1 0 0,0 0 1,-16 22-1,-72 77 1206,22-28-3212,69-79-3832</inkml:trace>
</inkml:ink>
</file>

<file path=ppt/ink/ink7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2.321"/>
    </inkml:context>
    <inkml:brush xml:id="br0">
      <inkml:brushProperty name="width" value="0.025" units="cm"/>
      <inkml:brushProperty name="height" value="0.025" units="cm"/>
    </inkml:brush>
  </inkml:definitions>
  <inkml:trace contextRef="#ctx0" brushRef="#br0">41 1 19859,'0'0'6246,"-5"8"-5659,-2 10-432,1 0 0,0 1-1,1-1 1,1 1 0,1 0 0,1 0 0,-1 34-1,3 19 1373,11-93 795,23-154-1537,-34 175-787,0 0 0,0 0-1,0 0 1,0-1 0,1 1-1,-1 0 1,0 0 0,0 0-1,0 0 1,1 0 0,-1 0 0,0 0-1,0 0 1,0 0 0,1 0-1,-1 0 1,0 0 0,0 0 0,1 0-1,-1 0 1,0 0 0,0 0-1,0 0 1,1 0 0,-1 0-1,0 0 1,0 0 0,0 0 0,1 0-1,-1 0 1,0 0 0,0 1-1,0-1 1,1 0 0,-1 0-1,0 0 1,0 0 0,0 0 0,0 1-1,0-1 1,1 0 0,-1 0-1,0 0 1,0 1 0,0-1-1,0 0 1,0 0 0,0 0 0,0 1-1,0-1 1,0 0 0,0 1-1,15 18-216,-4-4 117,-4-10 111,-1 0-1,1-1 0,0 1 1,0-2-1,1 1 1,-1-1-1,1 0 1,-1-1-1,1 1 1,0-2-1,0 1 1,0-1-1,0 0 1,0-1-1,0 0 0,1 0 1,-1-1-1,10-2 1,-10 3 10,0-1 0,0-1 0,0 0 0,-1 0 0,1 0 0,-1-1 0,1 0 0,-1 0 1,0-1-1,0 0 0,0-1 0,-1 1 0,0-1 0,1 0 0,-2-1 0,1 1 0,-1-1 0,9-12 0,-13 16-16,0 0 0,0 0 0,1 0 0,-2 0 0,1-1 0,0 1 0,0 0 0,-1-1 0,1 1 0,-1-1 0,0 1 0,1-1 0,-1 1 0,0 0 0,-1-1 0,1-2 0,-1 4-2,1 0 1,-1 0 0,0 0-1,1 0 1,-1 0-1,0 0 1,1 0-1,-1 0 1,0 1-1,0-1 1,0 0 0,1 1-1,-1-1 1,0 1-1,0-1 1,0 1-1,0-1 1,0 1-1,0-1 1,0 1-1,0 0 1,-1 0 0,1-1-1,-2 1 1,-1 0 0,-1 0 0,1 1 0,-1-1 0,1 1 0,-1 0 0,1 0 0,-1 1 0,1-1 0,0 1 0,0 0 1,0 0-1,0 1 0,0-1 0,0 1 0,-6 5 0,-1 3-2,0 2 0,0 0 0,1 0 0,-14 26 0,20-33 0,1 1 0,-1 0 0,2 0 0,-1 0 0,1 0 0,0 1 0,0-1 0,0 0 0,1 1 0,1-1 0,-1 1 0,2 14 0,0-21-24,-1 1-1,1-1 1,0 1-1,0-1 1,0 1-1,0-1 1,0 1 0,0-1-1,1 0 1,-1 0-1,0 1 1,1-1-1,-1 0 1,1 0-1,-1 0 1,1-1 0,-1 1-1,1 0 1,-1 0-1,1-1 1,0 1-1,0-1 1,-1 0 0,1 1-1,0-1 1,0 0-1,-1 0 1,3 0-1,54-4-1748,-50 2 887,0 0 1,-1 0 0,1-1 0,-1 0-1,12-7 1,-10 4-1081,-1 1 1,1-1-1,-1-1 1,8-8-1,11-17-8503</inkml:trace>
</inkml:ink>
</file>

<file path=ppt/ink/ink7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2.742"/>
    </inkml:context>
    <inkml:brush xml:id="br0">
      <inkml:brushProperty name="width" value="0.025" units="cm"/>
      <inkml:brushProperty name="height" value="0.025" units="cm"/>
    </inkml:brush>
  </inkml:definitions>
  <inkml:trace contextRef="#ctx0" brushRef="#br0">113 0 15535,'-7'12'2231,"-58"121"4141,57-113-5617,0 0 0,2 0 0,0 1-1,2-1 1,-5 41 0,10-30-676,1 0-1,1 0 0,10 37 1,4 46 210,6-228 2590,-12 67-2261,-2 5-641,0-6-105,2 1 1,2 0-1,37-86 0,-48 129 107,1 0 1,0 0-1,0 1 0,0-1 1,0 1-1,1-1 0,0 1 1,-1 0-1,1 0 0,0 1 1,1-1-1,-1 1 0,0 0 1,1 0-1,-1 1 0,1-1 0,5 0 1,-8 1 12,0 1 0,-1-1 0,1 1 0,0 0 0,0 0 0,0 0 0,0 0 0,0 0 0,0 0 0,0 0 0,0 1 0,0-1 0,0 1 0,-1-1 0,1 1 0,0 0 0,0 0 0,-1 0 0,1 0 0,0 0 0,-1 0 0,1 0 0,-1 0 0,1 1 0,-1-1 0,0 1 0,0-1 0,1 1 0,-1-1 0,0 1 0,0 0 1,-1-1-1,1 1 0,0 0 0,0 0 0,-1 0 0,1 0 0,-1 0 0,0-1 0,0 1 0,1 0 0,-2 3 0,1 1 37,-1 0 1,0 0-1,0-1 0,-1 1 1,0-1-1,0 0 0,0 1 1,-1-1-1,1 0 0,-1 0 1,0 0-1,-1-1 1,1 1-1,-1-1 0,0 0 1,0 0-1,-1 0 0,1 0 1,-1-1-1,-8 5 0,5-1 29,-2-2-1,1 1 1,-1-1-1,0-1 1,0 1-1,0-2 1,0 0-1,-1 0 1,1 0-1,-14 0 1,22-3-183,0 0 0,1 0 0,-1 0 0,0 0 0,0 0 0,1 0 0,-1-1 0,0 1 0,0-1-1,1 1 1,-1-1 0,1 0 0,-1 0 0,0 0 0,1 1 0,-1-2 0,1 1 0,0 0 0,-3-2 0,4 2-44,-1 0 0,1 0 0,0 0 0,-1-1 0,1 1 0,0 0 0,0 0 0,-1 0 0,1-1 0,0 1 0,0 0 0,0 0 0,1 0 0,-1-1 0,0 1 0,0 0 0,1 0 0,-1 0 0,0 0 0,1 0 0,-1-1 0,1 1-1,0 0 1,-1 0 0,1 0 0,0 0 0,0 1 0,-1-1 0,1 0 0,2-1 0,18-15-5863,9 0-951</inkml:trace>
</inkml:ink>
</file>

<file path=ppt/ink/ink7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3.365"/>
    </inkml:context>
    <inkml:brush xml:id="br0">
      <inkml:brushProperty name="width" value="0.025" units="cm"/>
      <inkml:brushProperty name="height" value="0.025" units="cm"/>
    </inkml:brush>
  </inkml:definitions>
  <inkml:trace contextRef="#ctx0" brushRef="#br0">88 1 20499,'0'0'5451,"-7"10"-3620,-3 6-1169,-6 10 853,-20 42 0,33-62-1459,0 0 1,0 0 0,1 0 0,0 0-1,1 0 1,-1 1 0,1-1 0,0 1-1,1-1 1,-1 1 0,1 0 0,1-1-1,-1 1 1,3 8 0,-3-14-52,1 0 0,-1-1 0,0 1 0,1 0 0,-1-1 0,1 1 0,-1 0 1,1-1-1,0 1 0,-1-1 0,1 1 0,0 0 0,-1-1 0,1 0 0,0 1 0,-1-1 0,1 1 0,0-1 0,0 0 1,0 0-1,-1 1 0,1-1 0,0 0 0,0 0 0,0 0 0,0 0 0,-1 0 0,1 0 0,0 0 0,0 0 0,0 0 0,0 0 1,-1-1-1,1 1 0,0 0 0,0 0 0,0-1 0,2 0 16,-1 0 1,1 0-1,-1 0 0,0-1 0,1 1 1,-1 0-1,0-1 0,0 0 0,0 1 1,3-5-1,2-4-20,-1 0 0,-1 0 1,0 0-1,0-1 0,-1 0 0,0 0 1,-1 0-1,-1-1 0,1 1 0,-2-1 1,1 1-1,-2-15 0,-6 32-1328,5-5 1249,1 0 0,0-1-1,0 1 1,-1 0 0,1-1-1,0 1 1,0 0 0,0-1-1,0 1 1,0 0 0,0 0-1,0-1 1,0 1 0,0 0-1,0-1 1,0 1 0,1 0 0,-1-1-1,0 1 1,0 0 0,1-1-1,-1 1 1,0 0 0,1-1-1,-1 1 1,0-1 0,1 1-1,0 0 1,3 1-443,-1 0-1,1-1 1,0 1 0,0-1 0,0 0 0,0 0-1,0 0 1,0 0 0,0-1 0,0 1-1,0-1 1,5-1 0,52-4-3001,-54 3 2995,-1 0 0,0 0 0,0 0 0,0-1 0,0 0 0,10-7 0,-14 9 706,0-1-1,0 0 1,1 1 0,-1-1 0,0 0 0,-1 0 0,1 0 0,0 0 0,0 0-1,-1 0 1,0-1 0,1 1 0,-1 0 0,0-1 0,0 1 0,0-1-1,0 0 1,-1 1 0,1-4 0,-1 6-101,0 0 1,0 0-1,0-1 1,0 1-1,0 0 1,0 0-1,0 0 0,0-1 1,0 1-1,0 0 1,0 0-1,0 0 0,0-1 1,0 1-1,0 0 1,0 0-1,0 0 0,0 0 1,-1-1-1,1 1 1,0 0-1,0 0 1,0 0-1,0 0 0,0 0 1,-1 0-1,1-1 1,0 1-1,0 0 0,0 0 1,-1 0-1,1 0 1,0 0-1,0 0 0,0 0 1,0 0-1,-1 0 1,1 0-1,0 0 0,0 0 1,0 0-1,-1 0 1,1 0-1,0 0 1,-1 0-1,-12 6 1046,-9 11-565,16-11-294,1 1 0,0-1 0,1 1 0,0 0-1,0 0 1,0 1 0,1-1 0,0 1-1,0 0 1,1 0 0,0 0 0,0 0 0,1 0-1,-1 12 1,3-19-247,-1 0-1,1 0 1,0 1-1,-1-1 0,1 0 1,0 0-1,0 0 1,0 0-1,0 0 1,0 0-1,0 0 1,0 0-1,0 0 0,0 0 1,1 0-1,-1-1 1,0 1-1,0 0 1,1-1-1,-1 1 1,0-1-1,1 0 0,-1 1 1,1-1-1,-1 0 1,0 0-1,1 0 1,-1 0-1,1 0 1,-1 0-1,1 0 0,-1-1 1,0 1-1,3-1 1,3 0 59,1 0 0,-1 0 0,0-1 0,0 0 0,12-5 0,-9 1-58,0 0 0,0-1 0,0 0-1,11-12 1,-17 16-10,-1-1 0,1 1 0,-1-1-1,0 0 1,0 0 0,0 0 0,-1-1-1,1 1 1,-1-1 0,0 0 0,0 1 0,2-10-1,-4 13-72,-19 34-133,16-29 164,-20 47 271,22-50-256,1 0 0,-1 0 1,1 0-1,0 0 0,-1 0 0,1 0 0,0 0 1,0 0-1,0 0 0,0 0 0,0 0 0,0 0 1,0 0-1,0 0 0,0 0 0,0 0 0,0 0 1,1 0-1,-1 0 0,0 0 0,1 0 0,-1 0 0,1 0 1,-1 0-1,1 0 0,-1-1 0,1 1 0,0 0 1,-1 0-1,1-1 0,0 1 0,0 0 0,0-1 1,-1 1-1,1 0 0,0-1 0,0 0 0,0 1 1,0-1-1,0 1 0,0-1 0,0 0 0,0 0 0,0 0 1,1 1-1,9 0-1010,0-1 1,0 0-1,0 0 0,0-1 1,-1-1-1,1 0 0,13-4 1,17-10-6111</inkml:trace>
</inkml:ink>
</file>

<file path=ppt/ink/ink7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3.708"/>
    </inkml:context>
    <inkml:brush xml:id="br0">
      <inkml:brushProperty name="width" value="0.025" units="cm"/>
      <inkml:brushProperty name="height" value="0.025" units="cm"/>
    </inkml:brush>
  </inkml:definitions>
  <inkml:trace contextRef="#ctx0" brushRef="#br0">158 1 18449,'-9'4'1735,"-18"7"680,0 2-1,1 1 0,-37 26 1,63-40-2418,0 1 1,-1-1-1,1 0 1,0 0 0,0 0-1,-1 0 1,1 0 0,0 1-1,0-1 1,-1 0-1,1 0 1,0 0 0,0 0-1,-1 1 1,1-1 0,0 0-1,0 0 1,0 1-1,0-1 1,0 0 0,-1 0-1,1 1 1,0-1 0,0 0-1,0 1 1,0-1-1,0 0 1,0 1 0,0-1-1,0 0 1,0 0 0,0 1-1,0-1 1,0 0-1,0 1 1,0-1 0,0 0-1,0 0 1,0 1-1,1-1 1,-1 0 0,0 1-1,0-1 1,0 0 0,1 1-1,17 4-194,38-5-714,-47 0 436,30-2-1068,-29 1 1376,0 0 0,1 0 0,-1 1 0,1 1 0,-1 0 0,21 4 0,-30-4 205,0-1-1,0 1 1,0 0-1,0 0 0,0-1 1,0 1-1,0 0 1,-1 0-1,1 0 0,0 0 1,0 0-1,-1 0 0,1 0 1,-1 0-1,1 1 1,-1-1-1,1 0 0,-1 0 1,0 0-1,1 0 1,-1 1-1,0-1 0,0 0 1,0 0-1,0 1 1,0-1-1,0 0 0,0 0 1,-1 1-1,1-1 0,0 0 1,-1 0-1,1 0 1,-1 0-1,1 1 0,-2 0 1,-21 40 1915,-27 9 938,47-48-2843,0 0 0,0-1 1,-1 1-1,1-1 0,-1 0 0,1 0 0,-1 0 1,0-1-1,0 1 0,0-1 0,0 0 0,0 0 1,0 0-1,-7 0 0,10-2-391,0 0 0,0-1 1,0 1-1,1 0 0,-1 0 0,1-1 0,-1 1 0,1 0 1,-1-1-1,1 1 0,0 0 0,-1-1 0,1 1 0,0-1 1,0 1-1,0-1 0,0 1 0,0 0 0,1-3 1,1-30-10237,3 9-2100</inkml:trace>
</inkml:ink>
</file>

<file path=ppt/ink/ink7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4.082"/>
    </inkml:context>
    <inkml:brush xml:id="br0">
      <inkml:brushProperty name="width" value="0.025" units="cm"/>
      <inkml:brushProperty name="height" value="0.025" units="cm"/>
    </inkml:brush>
  </inkml:definitions>
  <inkml:trace contextRef="#ctx0" brushRef="#br0">0 93 13613,'0'0'10170,"9"2"-8387,18 4-777,0-2 0,1-1 0,37 0 1,-63-3-1007,1 0 1,-1 1-1,1 0 1,-1-1-1,0 1 1,1 0-1,-1 0 1,0 0-1,0 1 1,0-1 0,0 0-1,0 1 1,0-1-1,0 1 1,0 0-1,0 0 1,-1 0-1,3 3 1,-2-2 5,0-1 1,0 1-1,0-1 1,1 0-1,-1 0 0,1 0 1,-1 0-1,1 0 1,0 0-1,-1-1 1,1 1-1,0-1 1,0 0-1,3 1 0,3-1-227,0 0-1,1 0 1,-1-1-1,0-1 1,0 0-1,0 0 1,0 0-1,0-1 1,0-1-1,-1 1 1,1-2 0,-1 1-1,0-1 1,9-5-1,-4 1-1581,-1 0 0,1-1 1,-1-1-1,-1 0 0,0-1 0,0 0 0,14-20 1,2-9-5731</inkml:trace>
</inkml:ink>
</file>

<file path=ppt/ink/ink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2.933"/>
    </inkml:context>
    <inkml:brush xml:id="br0">
      <inkml:brushProperty name="width" value="0.025" units="cm"/>
      <inkml:brushProperty name="height" value="0.025" units="cm"/>
    </inkml:brush>
  </inkml:definitions>
  <inkml:trace contextRef="#ctx0" brushRef="#br0">118 0 5573,'0'0'17414,"-7"15"-16405,-4 11-817,-51 129 2418,53-133-2195,2 1 0,1 0-1,1 1 1,0 0 0,0 27-1,5-51-403,0 0 0,0 1 0,0-1 0,0 0 0,0 0 0,0 0 1,0 1-1,0-1 0,0 0 0,0 0 0,0 0 0,0 1 0,0-1 0,0 0 0,0 0 0,0 0 0,0 1 0,0-1 0,0 0 0,0 0 0,0 0 0,0 1 0,1-1 0,-1 0 0,0 0 0,0 0 0,0 0 0,0 1 0,0-1 0,1 0 0,-1 0 0,0 0 0,0 0 0,0 0 0,0 0 0,1 1 0,-1-1 0,0 0 0,0 0 0,0 0 0,1 0 0,-1 0 0,0 0 0,10-7 422,7-14-16,-12 8-383,-1 1 1,0-2-1,-1 1 1,0 0-1,-1-1 1,-1 1-1,0-1 1,-1 1-1,0-1 1,-4-23-1,-3 22-61,0 16-141,6 0 151,0 1 0,-1-1 0,2 1 0,-1-1 0,0 1 0,0 0 0,0-1 0,1 1 0,-1 0 0,1 0 1,0 0-1,-1-1 0,1 3 0,-1 1 12,1-1 1,0 0 0,0 1 0,0-1 0,0 0-1,1 0 1,0 1 0,0-1 0,0 0-1,0 0 1,0 0 0,1 0 0,0 0 0,4 7-1,-3-8 7,0 0 0,-1-1 0,1 0 0,0 0 1,0 0-1,1 0 0,-1 0 0,0 0 0,1-1 0,-1 0 0,1 0 0,-1 0 0,1 0 0,0 0 0,-1-1 0,1 1 0,7-1 0,1-1 68,0 1 1,0-2-1,0 0 0,0 0 1,-1-1-1,1 0 1,-1-1-1,0-1 0,0 0 1,0 0-1,0-1 1,-1 0-1,0-1 0,-1 0 1,1-1-1,-1 0 0,-1 0 1,0-1-1,0 0 1,0 0-1,-1-1 0,-1 0 1,1 0-1,-2-1 1,1 1-1,5-19 0,-40 103 76,23-61-129,-1 0-1,2 0 0,0 1 1,0 0-1,2 0 0,-1 0 1,2 0-1,0 0 0,0 1 1,2 20-1,0-34-35,0 1 0,1-1-1,-1 1 1,1 0 0,-1-1 0,1 1 0,0-1 0,-1 1-1,1-1 1,0 1 0,0-1 0,0 0 0,0 1 0,0-1-1,1 0 1,-1 0 0,0 0 0,0 0 0,1 0-1,-1 0 1,1 0 0,1 1 0,1-1-98,-1 0-1,1 0 1,0 0-1,0 0 1,0-1 0,-1 1-1,1-1 1,0 0 0,7-1-1,-6 1-96,0-1-1,-1 1 0,1-1 1,0 0-1,0-1 0,-1 1 1,1-1-1,-1 0 0,0 0 1,1-1-1,-1 1 1,0-1-1,0 0 0,-1 0 1,1 0-1,5-6 0,-7 4-1004,0 1 0,0 0 0,0-1-1,-1 1 1,0-1 0,0 1-1,0-1 1,0 0 0,-1-7-1,1-23-10919</inkml:trace>
</inkml:ink>
</file>

<file path=ppt/ink/ink7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4.506"/>
    </inkml:context>
    <inkml:brush xml:id="br0">
      <inkml:brushProperty name="width" value="0.025" units="cm"/>
      <inkml:brushProperty name="height" value="0.025" units="cm"/>
    </inkml:brush>
  </inkml:definitions>
  <inkml:trace contextRef="#ctx0" brushRef="#br0">83 1 10378,'0'0'5205,"-7"9"-2531,-3 2-1894,1 1 0,0 1 0,1 0 0,1 0 0,-10 22 0,14-27-588,0-1-1,1 1 0,0 0 0,0 0 1,1 0-1,0 1 0,0-1 0,0 0 0,1 0 1,1 1-1,0-1 0,0 0 0,0 0 1,3 8-1,-1-9-292,-1-1 0,1 0 0,1 0 1,-1 0-1,1 0 0,0 0 0,0-1 1,1 0-1,0 0 0,-1 0 0,2 0 0,8 6 1,-12-10 117,-1 0 0,1 0 1,0 0-1,0 0 0,0 0 0,0-1 1,0 1-1,0 0 0,0-1 0,0 0 1,0 1-1,0-1 0,0 0 1,0 0-1,0 0 0,1 0 0,-1-1 1,0 1-1,0 0 0,0-1 1,0 0-1,0 1 0,0-1 0,0 0 1,-1 0-1,1 0 0,0 0 0,0 0 1,-1 0-1,1-1 0,0 1 1,-1-1-1,1 1 0,-1-1 0,0 0 1,0 1-1,0-1 0,1 0 0,-1 0 1,-1 0-1,1 0 0,0 1 1,0-5-1,1 1 201,0-1 0,-1 1-1,0-1 1,0 0 0,0 1 0,-1-1 0,0-9 0,0 14-103,0 1-101,0-1 1,0 1-1,0 0 1,0-1-1,0 1 1,-1 0 0,1 0-1,0-1 1,0 1-1,0 0 1,0 0-1,-1-1 1,1 1-1,0 0 1,0 0 0,-1-1-1,1 1 1,0 0-1,0 0 1,-1 0-1,1 0 1,0 0-1,0-1 1,-1 1 0,1 0-1,0 0 1,-1 0-1,1 0 1,0 0-1,-1 0 1,1 0-1,0 0 1,-1 0 0,1 0-1,0 0 1,0 0-1,-1 0 1,1 0-1,0 0 1,-1 1-1,1-1 1,0 0 0,0 0-1,-1 0 1,1 0-1,-1 1 1,1-1-15,-1 0 0,0 1 0,0-1 0,1 0 0,-1 1 0,0-1 0,1 1-1,-1-1 1,1 1 0,-1-1 0,0 1 0,1-1 0,-1 1 0,1 0 0,-1-1 0,1 1 0,0 0 0,-1-1 0,1 1 0,0 0 0,-1 1 0,1 0 5,0-1 0,0 1 0,0-1 0,0 1 0,0 0 0,0-1 1,1 1-1,-1-1 0,1 1 0,-1 0 0,1-1 0,-1 1 0,1-1 0,0 0 0,0 1 0,0-1 0,0 1 1,0-1-1,0 0 0,0 0 0,0 0 0,1 0 0,-1 0 0,0 0 0,3 2 0,1-1 8,-1 0 1,1 0-1,0-1 0,0 1 0,0-1 1,0 0-1,0-1 0,9 1 0,-4 0-41,0-2 0,0 1 1,0-1-1,0 0 0,0-1 0,0-1 0,-1 1 0,16-7 0,-19 6 18,0 0 1,0-1-1,-1 0 0,1 1 0,-1-2 1,0 1-1,0 0 0,-1-1 1,1 0-1,5-8 0,-38 36-177,24-18 324,0 1 0,1 0 0,-1 0 0,1 0 0,1 0 0,-4 11 0,5-16-117,1 0-1,-1 0 1,1 0-1,-1 0 1,1 1 0,0-1-1,0 0 1,0 0-1,-1 0 1,1 1-1,0-1 1,0 0-1,1 0 1,-1 0-1,0 0 1,0 1-1,1-1 1,-1 0 0,0 0-1,1 0 1,-1 0-1,1 0 1,0 0-1,-1 0 1,1 0-1,0 0 1,-1 0-1,1 0 1,0 0-1,0 0 1,0-1 0,0 1-1,0 0 1,0-1-1,0 1 1,0-1-1,0 1 1,0-1-1,0 1 1,1-1-1,-1 0 1,0 1 0,0-1-1,0 0 1,2 0-1,8 1-139,0-1-1,1-1 1,-1 0-1,0-1 1,0 0-1,1 0 1,-2-1 0,1-1-1,0 0 1,14-7-1,23-8-4229,-34 14-409,-10 4 3563,0-1 1,1 1-1,-1-1 1,0 0 0,0 0-1,0 0 1,5-5 0,8-6-4133</inkml:trace>
</inkml:ink>
</file>

<file path=ppt/ink/ink7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4.882"/>
    </inkml:context>
    <inkml:brush xml:id="br0">
      <inkml:brushProperty name="width" value="0.025" units="cm"/>
      <inkml:brushProperty name="height" value="0.025" units="cm"/>
    </inkml:brush>
  </inkml:definitions>
  <inkml:trace contextRef="#ctx0" brushRef="#br0">120 1 2114,'0'0'23201,"2"13"-22289,0 14-536,0-2-139,1 0 0,1 0 1,1 0-1,1 0 0,12 30 1,-13-44-286,28 53-353,-7-27-2674,-67-80-1514,-3-3 3421,-97-87 6573,150 129-641,47 2-4094,10 4-463,29 1-1955,-36-10-8028,-25-8-7947</inkml:trace>
</inkml:ink>
</file>

<file path=ppt/ink/ink7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5.865"/>
    </inkml:context>
    <inkml:brush xml:id="br0">
      <inkml:brushProperty name="width" value="0.025" units="cm"/>
      <inkml:brushProperty name="height" value="0.025" units="cm"/>
    </inkml:brush>
  </inkml:definitions>
  <inkml:trace contextRef="#ctx0" brushRef="#br0">194 68 14350,'0'0'3267,"-10"-7"-1287,4 2-1600,-1 1-1,0 0 1,0 0-1,0 1 1,0 0-1,-1 0 1,1 1-1,-9-2 1,12 3-280,1 1 0,-1-1 0,1 1 0,-1 0 1,0 0-1,1 0 0,-1 0 0,1 1 0,-1 0 1,1-1-1,-1 1 0,1 1 0,-1-1 0,1 0 1,0 1-1,0 0 0,0-1 0,0 1 0,0 1 0,0-1 1,0 0-1,0 1 0,1-1 0,-3 4 0,1-1-71,1 1-1,0-1 1,0 1-1,0 0 0,1-1 1,0 1-1,0 0 1,1 0-1,-2 11 0,2-15-29,1 0 1,0 0-1,0-1 0,-1 1 0,1 0 0,0 0 0,0 0 0,1-1 1,-1 1-1,0 0 0,1 0 0,-1-1 0,1 1 0,-1 0 0,1-1 0,0 1 1,0-1-1,-1 1 0,1 0 0,0-1 0,1 0 0,-1 1 0,0-1 1,0 0-1,0 1 0,1-1 0,-1 0 0,1 0 0,-1 0 0,1 0 0,-1-1 1,1 1-1,0 0 0,-1-1 0,1 1 0,0-1 0,2 1 0,5 0 43,1-1 0,0-1-1,-1 0 1,1 0-1,-1 0 1,1-1 0,-1-1-1,0 0 1,0 0-1,0-1 1,0 0 0,0 0-1,-1-1 1,15-11-1,-4 2 97,-2-1 0,0-1 0,0 0 0,-2-1 0,16-22 0,-20 24 89,-13 18-275,-17 27-264,4-1 304,-17 49 0,29-69 48,0 0 0,1 0-1,0 0 1,0 0 0,1 0 0,0 1 0,1-1-1,0 0 1,0 0 0,3 14 0,-2-21-13,0 0 0,-1-1 1,1 1-1,0-1 1,1 1-1,-1-1 0,0 0 1,0 1-1,1-1 1,-1 0-1,0 0 0,1 0 1,-1 0-1,1 0 0,0 0 1,-1 0-1,1 0 1,0-1-1,-1 1 0,1-1 1,0 1-1,0-1 0,-1 0 1,1 0-1,0 0 1,0 0-1,0 0 0,3 0 1,2-1 105,0 1 0,1-1-1,-1 0 1,0-1 0,0 0 0,8-2 0,-3-2-85,-1 0 0,1 0 0,-1-1 0,0-1 0,-1 0 0,1 0 0,-2-1 0,1 0 0,-1-1 0,-1 0 0,1-1 1,-2 1-1,0-1 0,0-1 0,-1 0 0,7-17 0,-12 28-288,-8 47-733,5-39 994,0-1 1,1 1-1,0 0 1,1-1-1,-1 1 1,2 11-1,0-16 2,-1-1 0,1 1 1,0-1-1,0 0 0,-1 0 0,1 1 0,0-1 0,0 0 0,0 0 0,0 0 0,1 0 0,-1 0 0,0 0 0,0 0 0,1-1 0,-1 1 0,0 0 0,1-1 0,-1 1 0,1-1 0,-1 1 0,0-1 0,1 0 0,-1 1 0,1-1 0,-1 0 0,1 0 0,0 0 0,1-1 0,49-4 776,-32-2-737,0 0 0,0-1 0,-1-1 0,0-1 0,0-1 1,-2-1-1,1 0 0,-1-1 0,-1-1 0,23-24 0,-37 36-57,0 0 0,-1 0 0,1 0 0,0 0 0,-1 0 0,1-1 0,-1 1 0,1 0 0,-1-1 0,0 1 0,0-1 0,0 0 0,-1 1 1,1-1-1,0 0 0,-1-5 0,0 8-13,-1-1 1,1 1 0,-1 0 0,1-1-1,-1 1 1,0 0 0,1 0 0,-1-1-1,1 1 1,-1 0 0,0 0 0,1 0-1,-1 0 1,1 0 0,-1 0 0,0 0-1,1 0 1,-1 0 0,0 0 0,1 0-1,-1 0 1,1 0 0,-1 0 0,0 1-1,1-1 1,-1 0 0,1 1 0,-1-1-1,1 0 1,-1 1 0,1-1 0,-1 0-1,1 1 1,-1-1 0,0 2 0,-20 13-90,14-9 142,1 1 0,0-1 0,0 1 0,0 1 0,1-1 0,0 1 0,1 0 0,0 0 0,0 0 0,0 1 0,1-1 0,1 1 0,-1 0 0,1 0 1,-1 18-1,3-25-59,1 0 0,0 1 1,-1-1-1,1 0 1,0 1-1,0-1 1,0 0-1,1 0 1,-1 0-1,0 0 1,1 0-1,-1 0 0,1 0 1,0-1-1,-1 1 1,1-1-1,0 1 1,0-1-1,0 1 1,0-1-1,1 0 1,-1 0-1,0 0 1,0 0-1,3 0 0,31 4-3610,-33-5 2705,-1 0 1,1-1-1,-1 1 0,1-1 0,-1 0 1,1 1-1,-1-1 0,1 0 0,-1 0 1,4-3-1,13-16-12443</inkml:trace>
</inkml:ink>
</file>

<file path=ppt/ink/ink7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6.237"/>
    </inkml:context>
    <inkml:brush xml:id="br0">
      <inkml:brushProperty name="width" value="0.025" units="cm"/>
      <inkml:brushProperty name="height" value="0.025" units="cm"/>
    </inkml:brush>
  </inkml:definitions>
  <inkml:trace contextRef="#ctx0" brushRef="#br0">52 1 21172,'0'0'256,"-51"37"-15822</inkml:trace>
</inkml:ink>
</file>

<file path=ppt/ink/ink7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6.615"/>
    </inkml:context>
    <inkml:brush xml:id="br0">
      <inkml:brushProperty name="width" value="0.025" units="cm"/>
      <inkml:brushProperty name="height" value="0.025" units="cm"/>
    </inkml:brush>
  </inkml:definitions>
  <inkml:trace contextRef="#ctx0" brushRef="#br0">93 1 14926,'0'0'7271,"-34"67"-6823,23-16-127,1 7 31,2 4-288,1-5-32,4-5 32,3-5-288,-2-9-1057,-1-8-1282,-4-12-928,-1-13-3460</inkml:trace>
</inkml:ink>
</file>

<file path=ppt/ink/ink7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6.942"/>
    </inkml:context>
    <inkml:brush xml:id="br0">
      <inkml:brushProperty name="width" value="0.025" units="cm"/>
      <inkml:brushProperty name="height" value="0.025" units="cm"/>
    </inkml:brush>
  </inkml:definitions>
  <inkml:trace contextRef="#ctx0" brushRef="#br0">0 109 13293,'7'-10'2557,"-2"2"-2176,0 1 0,1 0 0,0 0 0,1 0 0,0 1 0,0-1 0,0 2 0,1-1 0,0 1 0,0 0 0,0 1 0,0 0 0,1 0 0,0 1 0,-1 0 0,1 1 0,0-1 0,13 0 0,-9 1-80,1 1 0,0 1 1,0 0-1,0 1 1,0 1-1,-1 0 1,26 7-1,-34-8-256,0 1-1,0 0 1,-1 0-1,1 1 1,-1-1 0,1 1-1,-1 0 1,0 0-1,0 0 1,0 1-1,0 0 1,-1-1-1,1 1 1,-1 1-1,0-1 1,0 0-1,-1 1 1,1-1-1,-1 1 1,0 0 0,0 0-1,-1 0 1,3 9-1,-3-6 169,0-1 0,-1 1 0,0 0-1,0-1 1,-1 1 0,1-1 0,-2 1 0,1-1 0,-1 0-1,0 1 1,-4 8 0,-3 3 511,-1 0 0,-21 28 0,5-6-256,25-40-484,0 0-1,0-1 1,0 1-1,0 0 1,1 0-1,-1 0 1,0 0-1,1 1 1,-1-1-1,1 0 1,-1 0-1,1 0 0,0 0 1,-1 0-1,1 1 1,0-1-1,0 0 1,0 0-1,0 0 1,0 1-1,0-1 1,0 0-1,0 0 1,1 0-1,-1 1 1,0-1-1,1 0 1,-1 0-1,1 0 0,-1 0 1,1 0-1,-1 0 1,1 0-1,0 0 1,0 0-1,-1 0 1,1 0-1,0 0 1,0 0-1,0-1 1,0 1-1,0 0 1,0-1-1,0 1 1,0 0-1,0-1 0,0 0 1,1 1-1,-1-1 1,0 0-1,0 1 1,0-1-1,1 0 1,-1 0-1,0 0 1,2 0-1,11 1-721,0-1-1,-1 0 1,26-4-1,-36 3 584,14-1-1781,0-2 1,31-10-1,4-8-5246,-15 1-1519</inkml:trace>
</inkml:ink>
</file>

<file path=ppt/ink/ink7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7.317"/>
    </inkml:context>
    <inkml:brush xml:id="br0">
      <inkml:brushProperty name="width" value="0.025" units="cm"/>
      <inkml:brushProperty name="height" value="0.025" units="cm"/>
    </inkml:brush>
  </inkml:definitions>
  <inkml:trace contextRef="#ctx0" brushRef="#br0">168 1 12332,'0'0'5295,"-10"0"-1558,5 0-3487,-1 0 0,1 0 1,-1 0-1,1 1 0,-1 0 0,1 0 0,-1 1 0,1-1 0,0 1 0,0 0 0,0 1 0,0-1 1,0 1-1,0 0 0,1 0 0,-1 1 0,1-1 0,0 1 0,-4 4 0,3-3-38,-1 1 0,1-1 0,1 1 0,-1 0 0,1 1 0,0-1 0,1 1 0,-1-1 0,1 1 0,1 0 0,-1 1 0,1-1 0,-2 13 0,4-19-207,0 0 0,0-1 0,0 1-1,0 0 1,0 0 0,0-1 0,1 1 0,-1 0-1,0 0 1,0-1 0,1 1 0,-1 0-1,0 0 1,1-1 0,-1 1 0,1 0-1,-1-1 1,1 1 0,-1-1 0,1 1-1,0-1 1,-1 1 0,1-1 0,-1 1 0,1-1-1,0 1 1,0-1 0,0 1 0,29 3 93,-22-5-77,0 0-1,0 0 0,0-1 0,0 1 0,11-6 0,-11 3-102,-1 0 1,0-1-1,-1 0 1,1 0-1,-1 0 0,0-1 1,0 0-1,0 0 0,-1-1 1,7-11-1,-3 4-466,-1-1 0,0-1-1,5-17 1,-29 73 401,10-29 171,1 0 0,1 1-1,0-1 1,0 1 0,1 0-1,1 0 1,-2 20 0,4-31-97,0 1 1,0-1-1,1 0 0,-1 0 0,0 0 1,1 1-1,-1-1 0,1 0 1,0 0-1,-1 0 0,1 0 1,0 0-1,0 0 0,-1 0 1,1 0-1,0 0 0,0 0 1,0 0-1,0-1 0,0 1 0,0 0 1,1-1-1,-1 1 0,0-1 1,0 1-1,0-1 0,1 0 1,-1 1-1,0-1 0,0 0 1,1 0-1,-1 0 0,0 0 1,0 0-1,1 0 0,-1 0 1,0 0-1,0-1 0,1 1 0,-1 0 1,2-2-1,3 1-925,1 0 1,-1 0-1,0-1 0,0 0 1,0-1-1,0 1 0,8-6 0,15-16-7885</inkml:trace>
</inkml:ink>
</file>

<file path=ppt/ink/ink7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7.660"/>
    </inkml:context>
    <inkml:brush xml:id="br0">
      <inkml:brushProperty name="width" value="0.025" units="cm"/>
      <inkml:brushProperty name="height" value="0.025" units="cm"/>
    </inkml:brush>
  </inkml:definitions>
  <inkml:trace contextRef="#ctx0" brushRef="#br0">115 0 16720,'-9'15'1511,"4"-6"-1303,-19 33 2421,-24 60 0,43-89-2243,0 1-1,0 0 1,1-1 0,1 2 0,0-1 0,1 0 0,1 1 0,0-1-1,1 0 1,2 18 0,-1-28-379,0 1-1,0-1 1,0 0-1,0 0 1,1 0-1,0 0 1,0 0-1,0 0 1,0-1-1,1 1 1,-1-1-1,1 1 1,0-1 0,0 0-1,0 0 1,0 0-1,1 0 1,-1-1-1,1 0 1,-1 1-1,1-1 1,0 0-1,0-1 1,0 1-1,0-1 1,0 0-1,1 0 1,-1 0 0,0 0-1,1-1 1,3 1-1,3-1-153,-1 0-1,0-1 1,1 0 0,-1-1 0,0 0-1,0 0 1,0-1 0,0 0-1,0-1 1,-1 0 0,17-10-1,-17 7 92,-6 5 84,0 0 0,0 0 0,0 0 0,0 0-1,0 1 1,1-1 0,-1 1 0,0 0 0,1 0-1,-1 0 1,5-1 0,-6 47 1680,-2-43-1670,-1 0-1,1 0 1,0-1 0,0 1-1,0 0 1,1 0-1,-1 0 1,0-1-1,1 1 1,-1 0 0,1-1-1,-1 1 1,1 0-1,0-1 1,0 1 0,-1-1-1,1 1 1,2 1-1,-1-2-17,0-1-1,0 1 0,-1-1 1,1 1-1,0-1 0,0 0 1,0 0-1,0 0 0,0 0 1,0 0-1,0 0 0,0 0 1,0-1-1,0 1 0,0-1 1,-1 1-1,3-2 1,18-6-157,0 0 1,28-17-1,-36 17-50,0 1 0,1 0 0,1 1 0,-1 0 0,1 2 0,29-6 0,-44 10 216,0 0 0,0 0 0,0 0-1,-1 0 1,1 0 0,0 0 0,0 0 0,-1 1 0,1-1 0,0 0 0,0 1 0,-1-1 0,1 1 0,0-1 0,-1 0 0,1 1 0,-1 0 0,1-1 0,-1 1 0,1-1 0,-1 1 0,1 0 0,-1-1 0,1 1 0,-1 0 0,0-1 0,1 1 0,-1 0 0,0 0 0,0-1 0,1 1 0,-1 0 0,0 0 0,0-1 0,0 1 0,0 0 0,0 0 0,0 0 0,0-1 0,0 1 0,-1 0 0,1 0 0,0-1 0,0 1 0,-1 1 0,-13 50 1573,7-30-939,7-21-650,0 0 0,0-1 0,0 1 0,-1 0 1,1-1-1,0 1 0,0 0 0,1-1 0,-1 1 0,0 0 1,0-1-1,0 1 0,0 0 0,0-1 0,1 1 1,-1-1-1,0 1 0,1 0 0,-1-1 0,0 1 1,1-1-1,-1 1 0,1-1 0,-1 1 0,0-1 0,1 1 1,0-1-1,-1 0 0,1 1 0,-1-1 0,1 0 1,-1 1-1,1-1 0,1 0 0,28-2 392,31-21-1,-60 22-404,49-24-95,-27 13-209,-1 0-1,2 2 1,0 1-1,35-9 1,-58 17 319,-1 1 0,1 0 0,0 0 0,0 0 0,-1 0 0,1 0 0,0 0 0,-1 0 0,1 0 0,0 0 0,-1 0 0,1 0 0,0 1 0,-1-1 0,1 0 0,0 0 0,-1 1 0,1-1 0,0 0 0,-1 1 0,1-1 0,-1 1 0,1-1 0,-1 1 0,1-1 0,-1 1 0,1-1 0,-1 1 0,1-1 0,-1 1 0,0 0 0,1-1 0,-1 1 0,0-1 0,0 1 0,0 0 0,1-1 0,-1 1 0,0 1 0,0 34-608,-1-21-2820</inkml:trace>
</inkml:ink>
</file>

<file path=ppt/ink/ink7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8.258"/>
    </inkml:context>
    <inkml:brush xml:id="br0">
      <inkml:brushProperty name="width" value="0.025" units="cm"/>
      <inkml:brushProperty name="height" value="0.025" units="cm"/>
    </inkml:brush>
  </inkml:definitions>
  <inkml:trace contextRef="#ctx0" brushRef="#br0">21 137 5958,'0'0'18593,"10"6"-17125,-5-4-1362,-2 1 19,1-2-1,-1 1 0,1 0 0,-1-1 1,1 1-1,-1-1 0,1 0 1,0 0-1,4 0 0,-6-1-73,1 0 0,-1-1-1,0 1 1,0-1 0,0 1 0,0-1 0,0 0-1,0 0 1,0 0 0,0 0 0,0 0 0,0 0-1,0-1 1,-1 1 0,1-1 0,0 1-1,-1-1 1,1 0 0,-1 1 0,0-1 0,1 0-1,-1 0 1,1-2 0,2-3-38,0 1 0,0 0-1,-1-1 1,0 0 0,0 0 0,-1 0 0,1 0 0,-2-1-1,1 1 1,-1 0 0,0-1 0,0 1 0,-1-1-1,-1-13 1,0 20-26,1 1 0,0-1 0,-1 0 0,1 1 0,0-1 0,-1 1-1,1-1 1,-1 1 0,1-1 0,-1 1 0,1-1 0,-1 1 0,1 0 0,-1-1 0,1 1-1,-1 0 1,0-1 0,1 1 0,-1 0 0,0 0 0,1-1 0,-1 1 0,0 0 0,1 0-1,-1 0 1,0 0 0,1 0 0,-1 0 0,0 0 0,1 0 0,-1 0 0,0 0 0,1 1-1,-1-1 1,0 0 0,1 0 0,-2 1 0,-23 13-354,15-5 357,0 1-1,1 0 0,0 1 1,1 0-1,1 0 0,-1 1 1,2 0-1,0 0 0,0 1 1,1 0-1,0 0 0,1 0 1,1 0-1,0 1 0,0 14 1,2-26 11,1 0 1,0 0 0,0-1-1,0 1 1,1 0-1,-1 0 1,0 0 0,1 0-1,-1-1 1,1 1 0,0 0-1,-1-1 1,1 1 0,0 0-1,0-1 1,0 1-1,0-1 1,0 1 0,1-1-1,-1 0 1,0 1 0,1-1-1,-1 0 1,1 0 0,1 1-1,1 0 9,1 0-1,-1 0 1,1-1-1,-1 0 1,1 0-1,0 0 0,0 0 1,-1-1-1,10 0 1,2-1 34,0-1 0,0 0-1,1-2 1,-2 1 0,17-7 0,5-6-32,-2-2-1,46-29 1,-68 38 12,-12 9-34,-1 0 1,0 0-1,0 0 1,0 0 0,1-1-1,-1 1 1,0 0-1,0 0 1,1 0 0,-1 0-1,0 0 1,1 0-1,-1 0 1,0 0-1,0 0 1,1 0 0,-1 0-1,0 0 1,0 0-1,1 0 1,-1 0-1,0 0 1,1 0 0,-1 0-1,0 0 1,0 0-1,1 0 1,-1 1 0,0-1-1,0 0 1,1 0-1,-1 0 1,0 0-1,0 1 1,0-1 0,1 0-1,-1 0 1,0 0-1,0 1 1,0-1 0,0 0-1,1 1 1,2 17-10,-6 33 447,2-39-331,1-10-72,-1-1 0,1 0-1,0 0 1,0 1 0,0-1 0,0 0-1,0 1 1,0-1 0,0 0 0,0 1-1,1-1 1,-1 0 0,0 1 0,1-1-1,-1 0 1,1 0 0,-1 0 0,1 1-1,0-1 1,-1 0 0,1 0 0,0 0-1,0 0 1,0 0 0,0 0 0,0 0 0,0 0-1,0-1 1,0 1 0,2 1 0,0-2 30,0 0 1,1 0-1,-1 0 1,0 0-1,0-1 1,1 1-1,-1-1 1,0 0-1,0 1 1,0-2-1,0 1 1,5-2 0,73-36-171,-55 25-3336,-1-3-4968,-9 6-9102</inkml:trace>
</inkml:ink>
</file>

<file path=ppt/ink/ink7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8.931"/>
    </inkml:context>
    <inkml:brush xml:id="br0">
      <inkml:brushProperty name="width" value="0.025" units="cm"/>
      <inkml:brushProperty name="height" value="0.025" units="cm"/>
    </inkml:brush>
  </inkml:definitions>
  <inkml:trace contextRef="#ctx0" brushRef="#br0">51 1 17104,'0'0'6630,"-2"13"-5957,-15 65 369,7-41-782,2 0-1,-5 69 0,13-105-260,0 0 0,0 0 0,0 0 0,0 0 0,0 0 0,0 0-1,0 0 1,1-1 0,-1 1 0,0 0 0,1 0 0,-1 0-1,0 0 1,1-1 0,-1 1 0,1 0 0,0 0 0,-1-1-1,1 1 1,-1 0 0,1-1 0,0 1 0,0-1 0,-1 1-1,1-1 1,1 1 0,28 2 114,40-22 110,-56 14-266,-11 4 28,0 0 0,-1 0 1,1 1-1,0-1 0,-1 1 0,1 0 1,0-1-1,0 1 0,-1 0 0,1 1 0,0-1 1,0 0-1,-1 1 0,1 0 0,0-1 1,-1 1-1,1 0 0,-1 1 0,1-1 0,-1 0 1,3 2-1,-4-1 66,1 0-1,-1-1 1,0 1 0,0 0-1,0 0 1,0 0 0,-1-1-1,1 1 1,0 0 0,-1 0 0,1 0-1,-1 0 1,0 0 0,0 0-1,0 1 1,0-1 0,0 0-1,0 0 1,0 0 0,-1 0 0,1 0-1,-1 0 1,1 0 0,-1 0-1,0-1 1,0 1 0,0 0-1,0 0 1,-1 2 0,-1 0 131,0 0 1,-1-1 0,1 1-1,-1-1 1,0 1 0,0-1-1,0 0 1,0 0-1,0-1 1,0 1 0,-1-1-1,0 0 1,1 0-1,-1 0 1,-5 0 0,3 1-129,0-2 0,-1 1 0,1-1 1,0 0-1,-1 0 0,1-1 1,-1 0-1,1 0 0,-12-3 0,17 3-233,1 0-1,0-1 1,0 1-1,0-1 1,0 0-1,0 1 0,0-1 1,0 0-1,0 1 1,0-1-1,0 0 1,0 0-1,1 0 0,-1 0 1,0 0-1,1 0 1,-1 0-1,0 0 1,1 0-1,0 0 0,-1 0 1,1-1-1,-1 1 1,1 0-1,0 0 1,0 0-1,0 0 0,0-1 1,0 1-1,0 0 1,0 0-1,0-1 1,0 1-1,1 0 0,-1-2 1,1 1-693,0-1 0,-1 0 0,1 0 0,0 0-1,1 0 1,-1 1 0,0-1 0,1 1 0,0-1 0,-1 1 0,1-1 0,0 1 0,3-2 0,19-12-7760</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0.944"/>
    </inkml:context>
    <inkml:brush xml:id="br0">
      <inkml:brushProperty name="width" value="0.025" units="cm"/>
      <inkml:brushProperty name="height" value="0.025" units="cm"/>
    </inkml:brush>
  </inkml:definitions>
  <inkml:trace contextRef="#ctx0" brushRef="#br0">46 206 20435,'0'0'945,"2"14"-267,-1-3-490,75 446 4883,-74-446-4937,-1-5-52,0-1 0,0 0 0,0 1 1,1-1-1,0 0 0,0 0 0,0 0 1,1 0-1,-1 0 0,1-1 0,6 9 1,-8-14-53,-1 1 0,1 0 1,-1 0-1,1 0 0,-1 0 1,0-1-1,1 1 0,-1 0 1,1 0-1,-1-1 0,1 1 1,-1 0-1,0-1 0,1 1 1,-1 0-1,1-1 0,-1 1 1,0-1-1,0 1 0,1 0 1,-1-1-1,0 1 0,0-1 1,1 1-1,-1-1 0,0 1 1,0-1-1,0 1 1,0-1-1,0 1 0,0-1 1,0 1-1,0-1 0,0 1 1,0-1-1,0 1 0,0-1 1,0 1-1,-1-2 0,3-26 432,-2 27-434,0-35 52,-2 0 1,-1 1 0,-2 0 0,-1 0 0,-2 0 0,-1 0 0,-2 2 0,-1-1 0,-2 1 0,-1 1 0,-23-35 0,36 63-104,-1 0 1,0 0-1,1 1 0,-1-1 0,-1 1 0,1 0 1,-4-3-1,6 5 10,1 1 1,0 0-1,0 0 1,-1-1 0,1 1-1,0 0 1,-1 0-1,1 0 1,-1 0-1,1 0 1,0 0-1,-1-1 1,1 1 0,0 0-1,-1 0 1,1 0-1,-1 0 1,1 0-1,0 0 1,-1 0-1,1 1 1,0-1 0,-1 0-1,1 0 1,0 0-1,-1 0 1,1 0-1,-1 1 1,1-1 0,-1 0-1,-3 20-513,4-15 492,0 1 0,1-1 0,-1 0 1,1 0-1,1 0 0,-1 0 0,1 0 1,-1 0-1,1 0 0,1-1 1,-1 1-1,5 5 0,-6-8 42,1 0 1,-1 0-1,1 0 1,0-1-1,0 1 1,0-1-1,0 1 1,0-1-1,0 0 1,0 0-1,0 0 1,0 0-1,0 0 1,1 0-1,-1-1 1,0 1-1,1-1 0,-1 0 1,0 1-1,1-1 1,-1 0-1,1 0 1,-1-1-1,0 1 1,1 0-1,-1-1 1,0 0-1,1 1 1,-1-1-1,3-1 1,0-2 53,1 1 1,-1-1 0,1 0 0,-1 0 0,-1-1 0,1 1 0,-1-1 0,1 0 0,-1 0 0,-1-1 0,1 1 0,-1-1-1,4-9 1,33-85 308,-37 92-373,13-43 111,12-66 1,-27 159-316,1 0 0,9 45 0,-11-87 204,2 16 8,22 130 19,-20-127-20,1 1 0,1-1-1,1 0 1,1 0-1,12 21 1,-18-37-113,-1 0 0,1 0-1,0 0 1,1 0 0,-1-1 0,0 1-1,1 0 1,-1-1 0,1 0 0,0 1-1,0-1 1,0 0 0,0-1-1,0 1 1,0 0 0,0-1 0,1 0-1,-1 0 1,1 0 0,-1 0 0,1 0-1,5 0 1,-5-2-505,-1 1-1,1-1 0,-1 0 1,1 0-1,-1 0 1,0-1-1,1 1 0,-1-1 1,0 1-1,0-1 1,0 0-1,-1-1 1,1 1-1,0 0 0,-1-1 1,1 1-1,-1-1 1,0 0-1,0 0 0,0 0 1,0 0-1,2-5 1,11-27-9498</inkml:trace>
</inkml:ink>
</file>

<file path=ppt/ink/ink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3.262"/>
    </inkml:context>
    <inkml:brush xml:id="br0">
      <inkml:brushProperty name="width" value="0.025" units="cm"/>
      <inkml:brushProperty name="height" value="0.025" units="cm"/>
    </inkml:brush>
  </inkml:definitions>
  <inkml:trace contextRef="#ctx0" brushRef="#br0">0 1 11179,'0'0'16207,"25"57"-18898,-9-46-736,2-3-1922,-2-3-4933</inkml:trace>
</inkml:ink>
</file>

<file path=ppt/ink/ink7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9.272"/>
    </inkml:context>
    <inkml:brush xml:id="br0">
      <inkml:brushProperty name="width" value="0.025" units="cm"/>
      <inkml:brushProperty name="height" value="0.025" units="cm"/>
    </inkml:brush>
  </inkml:definitions>
  <inkml:trace contextRef="#ctx0" brushRef="#br0">123 105 11275,'0'0'10997,"7"-10"-9438,-6 8-1627,4-4 438,-1-1 0,0 1 0,-1-1 0,1 0 0,3-10 0,-7 16-310,1-1-1,-1 1 1,0 0 0,1 0-1,-1-1 1,0 1-1,0 0 1,0-1 0,0 1-1,0 0 1,0-1-1,0 1 1,-1 0 0,1-1-1,0 1 1,-1 0-1,1 0 1,-1-1 0,1 1-1,-1 0 1,1 0-1,-1 0 1,0 0 0,0-1-1,0 1 1,0 1 0,0-1-1,0 0 1,0 0-1,0 0 1,0 0 0,0 1-1,0-1 1,0 0-1,0 1 1,-1-1 0,1 1-1,0-1 1,0 1-1,-1 0 1,1 0 0,0-1-1,-1 1 1,1 0-1,0 0 1,-3 1 0,-1-1-61,1 0 0,-1 0 1,1 1-1,0-1 1,-1 1-1,1 0 1,0 1-1,0-1 0,0 1 1,0-1-1,0 1 1,0 1-1,0-1 0,0 0 1,1 1-1,-1 0 1,1 0-1,0 0 1,0 0-1,0 0 0,0 1 1,1 0-1,-4 5 1,2-2 17,0 0 0,0 1 0,0 0 0,1 0 1,0 0-1,1 0 0,0 1 0,0-1 0,1 1 0,0-1 1,0 13-1,1-19-55,1 0 1,-1 0 0,1 0 0,0 1-1,0-1 1,0 0 0,0 0 0,0 0-1,0 0 1,1-1 0,-1 1-1,1 0 1,-1 0 0,1-1 0,0 1-1,-1-1 1,1 1 0,0-1-1,0 0 1,0 0 0,0 0 0,0 0-1,0 0 1,0 0 0,0-1-1,1 1 1,-1-1 0,0 1 0,0-1-1,1 0 1,3 0 0,6 1-894,0 0 1,1-1-1,-1-1 1,22-3-1,11-10-4514,0-8-3433</inkml:trace>
</inkml:ink>
</file>

<file path=ppt/ink/ink7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9.629"/>
    </inkml:context>
    <inkml:brush xml:id="br0">
      <inkml:brushProperty name="width" value="0.025" units="cm"/>
      <inkml:brushProperty name="height" value="0.025" units="cm"/>
    </inkml:brush>
  </inkml:definitions>
  <inkml:trace contextRef="#ctx0" brushRef="#br0">175 170 14798,'-8'7'2696,"-1"1"-2014,-22 21 1624,-36 44-1,60-66-2015,1 1-1,0 0 0,1 0 0,-1 1 1,1-1-1,1 1 0,0 0 0,0 0 1,1 1-1,0-1 0,1 1 1,-3 15-1,5-24-289,0 0 1,0-1-1,0 1 1,1 0-1,-1-1 1,0 1-1,0 0 1,0-1-1,0 1 1,1-1-1,-1 1 1,0 0-1,1-1 1,-1 1-1,0-1 1,1 1-1,-1-1 0,1 1 1,-1-1-1,1 1 1,-1-1-1,1 0 1,-1 1-1,1-1 1,-1 1-1,1-1 1,0 0-1,0 1 1,25 0-43,24-17-42,-34 6 92,-1-1-1,0 0 1,0-1 0,-1-1 0,-1 0 0,0-1 0,-1-1 0,20-30-1,0-7 89,34-78-1,-47 88 97,1-4-500,-19 44 216,-2 6 16,-10 27 13,-37 74 749,-8 19 1233,51-109-1658,0 0 1,0 0 0,2 1-1,0 0 1,1 0 0,-1 17-1,3-32-269,0 1-1,0 0 1,1 0-1,-1 0 1,0 0 0,1-1-1,-1 1 1,1 0-1,-1 0 1,1-1-1,0 1 1,0 0-1,0-1 1,0 1-1,0-1 1,0 1-1,0-1 1,0 0-1,1 1 1,-1-1-1,3 2 1,-1-1-111,0-1 1,0 1-1,1-1 1,-1 0 0,1 1-1,-1-2 1,1 1-1,-1 0 1,1-1 0,5 1-1,42-5-3942,-9-8-4402,-6-3-4402</inkml:trace>
</inkml:ink>
</file>

<file path=ppt/ink/ink7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9.956"/>
    </inkml:context>
    <inkml:brush xml:id="br0">
      <inkml:brushProperty name="width" value="0.025" units="cm"/>
      <inkml:brushProperty name="height" value="0.025" units="cm"/>
    </inkml:brush>
  </inkml:definitions>
  <inkml:trace contextRef="#ctx0" brushRef="#br0">27 0 14830,'0'0'11627,"-27"50"-11307,37-50-2466,1-18-3683</inkml:trace>
</inkml:ink>
</file>

<file path=ppt/ink/ink7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0.340"/>
    </inkml:context>
    <inkml:brush xml:id="br0">
      <inkml:brushProperty name="width" value="0.025" units="cm"/>
      <inkml:brushProperty name="height" value="0.025" units="cm"/>
    </inkml:brush>
  </inkml:definitions>
  <inkml:trace contextRef="#ctx0" brushRef="#br0">0 0 5445,'0'0'7399</inkml:trace>
</inkml:ink>
</file>

<file path=ppt/ink/ink7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1.214"/>
    </inkml:context>
    <inkml:brush xml:id="br0">
      <inkml:brushProperty name="width" value="0.025" units="cm"/>
      <inkml:brushProperty name="height" value="0.025" units="cm"/>
    </inkml:brush>
  </inkml:definitions>
  <inkml:trace contextRef="#ctx0" brushRef="#br0">80 0 64,'0'0'19715,"-5"12"-18749,0 2-787,-10 21 483,2 0 1,1 2-1,2 0 1,-9 57-1,19-93-655,0 0 0,0 0 0,0 0 0,0 0 0,0 1 0,0-1 0,0 0 0,0 0 0,0 0 0,1 0 0,-1 0-1,0 0 1,1 0 0,-1 0 0,1-1 0,-1 1 0,1 0 0,-1 0 0,1 0 0,-1 0 0,1 0 0,0-1 0,0 1 0,-1 0 0,1-1-1,2 2 1,-2-2 21,1 1-1,0-1 0,0 1 1,0-1-1,-1 0 1,1 0-1,0 0 0,0 0 1,0 0-1,0-1 0,-1 1 1,1 0-1,3-2 0,5-2 148,-1 0-1,0 0 0,0-1 0,13-9 1,4-7-39,-1-1 0,30-35 0,28-24 593,-83 81-719,0 0 1,1-1-1,-1 1 0,0 0 1,0 0-1,1 0 1,-1-1-1,0 1 0,0 0 1,1 0-1,-1 0 1,0 0-1,0 0 0,1-1 1,-1 1-1,0 0 1,1 0-1,-1 0 0,0 0 1,1 0-1,-1 0 1,0 0-1,0 0 1,1 0-1,-1 0 0,0 0 1,1 0-1,-1 0 1,0 1-1,1-1 0,-1 0 1,0 0-1,0 0 1,1 0-1,-1 0 0,0 1 1,0-1-1,1 0 1,-1 0-1,0 0 1,0 1-1,0-1 0,1 0 1,-1 0-1,0 1 1,0-1-1,0 0 0,0 1 1,0-1-1,1 0 1,-1 0-1,0 1 0,4 27 361,-9 32 212,3-47-498,1-8 0,0 1 1,0 0-1,0 0 1,1 1-1,1 9 1,-1-15-69,0-1 0,1 1 0,0 0 0,-1-1 0,1 1 0,-1-1 0,1 1 0,0-1 0,-1 0 0,1 1 0,0-1 0,-1 0 0,1 1 0,0-1 0,0 0 0,0 0 0,-1 0 0,1 1 0,0-1 0,0 0 0,-1 0 0,1 0 0,0 0 0,0 0 0,0-1 0,-1 1 0,1 0 0,0 0 0,1-1 0,25-6 236,-10-1-153,1-1-1,-2-1 0,27-19 0,-32 20-112,0 0-1,1 1 1,0 1-1,0 0 1,1 1-1,0 0 1,0 1-1,0 0 1,20-4-1,-32 9 3,0 0-1,0 0 1,0 0 0,0 0-1,0 0 1,0 0-1,0 0 1,0 1 0,0-1-1,0 0 1,0 0 0,0 1-1,0-1 1,0 1-1,0-1 1,0 1 0,0-1-1,0 1 1,0 0 0,0 0-1,-1-1 1,1 1-1,0 0 1,0 1 0,9 29-116,-11 40 167,1-65-21,-1 2-218,0 0 1,-1-1 0,1 1 0,-2-1-1,1 1 1,-5 9 0,7-31-10846,0 10 8598,0-21-11370</inkml:trace>
</inkml:ink>
</file>

<file path=ppt/ink/ink7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1.541"/>
    </inkml:context>
    <inkml:brush xml:id="br0">
      <inkml:brushProperty name="width" value="0.025" units="cm"/>
      <inkml:brushProperty name="height" value="0.025" units="cm"/>
    </inkml:brush>
  </inkml:definitions>
  <inkml:trace contextRef="#ctx0" brushRef="#br0">0 1 11787,'0'0'10570,"20"53"-10538,3-32-608,11-1-1923,5-1-3651</inkml:trace>
</inkml:ink>
</file>

<file path=ppt/ink/ink7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1.965"/>
    </inkml:context>
    <inkml:brush xml:id="br0">
      <inkml:brushProperty name="width" value="0.025" units="cm"/>
      <inkml:brushProperty name="height" value="0.025" units="cm"/>
    </inkml:brush>
  </inkml:definitions>
  <inkml:trace contextRef="#ctx0" brushRef="#br0">143 189 17617,'-10'6'1970,"5"-2"-1562,-67 52 3676,66-51-3789,1 0 1,0 0 0,0 1-1,0-1 1,1 1-1,0 0 1,0 1 0,0-1-1,1 1 1,0-1 0,-4 13-1,7-18-293,0 0 1,-1 0-1,1 0 0,0 0 0,0 0 0,0 0 1,0 0-1,0 0 0,0 0 0,0 0 1,0 0-1,1 0 0,-1-1 0,0 1 0,1 0 1,-1 0-1,0 0 0,1 0 0,-1 0 1,1 0-1,-1-1 0,1 1 0,0 0 0,-1-1 1,1 1-1,0 0 0,-1-1 0,1 1 1,0 0-1,1 0 0,1 0-12,0 0-1,0 0 1,0-1 0,-1 1-1,1-1 1,0 0 0,0 1-1,0-1 1,0 0-1,4-1 1,3-1-67,1 1 0,-1-2 0,0 1 0,0-2 0,12-4 0,-4-3-71,1-1-1,-1 0 1,-1-1 0,-1-1-1,0-1 1,0 0 0,23-32-1,-20 21 492,-1-1 0,-1 0 0,-2-1 0,19-49 0,-27 52 688,-21 41-665,-19 38-262,27-42-64,1 0 1,0 0-1,0 0 1,1 1-1,1-1 1,0 1-1,1 0 1,-1 22-1,2-32-29,1 1 0,0-1 0,1 1 1,-1-1-1,1 1 0,-1-1 0,1 1 0,0-1 0,0 0 0,0 1 0,1-1 0,-1 0 0,1 0 0,0 0 0,0 0 0,0 0 0,0-1 0,0 1 0,1-1 1,-1 1-1,1-1 0,0 0 0,-1 0 0,1 0 0,0 0 0,0 0 0,0-1 0,1 1 0,-1-1 0,0 0 0,0 0 0,1 0 0,-1 0 0,1-1 1,-1 1-1,6-1 0,-1 0 6,0 1 0,0-2 1,0 1-1,0-1 0,-1 0 0,1-1 1,0 0-1,0 0 0,-1-1 1,1 1-1,8-7 0,3-2 3,-2 0 1,0-2-1,16-15 0,-32 28 44,-19 32 53,15-29-97,2 1-1,-1 0 0,0 0 0,1 0 0,-1-1 0,1 1 1,0 1-1,1-1 0,-1 0 0,1 0 0,-1 0 0,1 0 1,0 0-1,1 0 0,1 8 0,-1-9-8,0-1 1,0 0-1,1 1 1,-1-1-1,1 0 0,-1 0 1,1 0-1,0 0 0,0-1 1,0 1-1,0 0 1,0-1-1,0 1 0,1-1 1,-1 0-1,0 0 1,1 0-1,-1 0 0,1 0 1,-1 0-1,1-1 0,-1 1 1,1-1-1,-1 0 1,1 0-1,2 0 0,23 2-41,0-1 1,51-5-1,-72 4 71,0-1 1,0 0 0,0-1 0,0 0-1,0 0 1,0 0 0,-1-1-1,1 0 1,-1 0 0,0 0-1,1-1 1,-2 0 0,1-1-1,0 1 1,-1-1 0,7-8 0,-9 10-13,-1-1 0,0 0 0,0 0 0,0 1 0,0-2 0,-1 1 0,1 0 0,-1 0 0,0 0 0,-1-1 0,1 1 0,-1 0 0,1-1 1,-1 1-1,-1-1 0,1 1 0,-1 0 0,1-1 0,-1 1 0,-3-8 0,-2-3 65,-1 1 0,-1-1 0,0 2 0,-13-18 0,-2-4-32,65 38-414,29 3-6663,-28-6-1185</inkml:trace>
</inkml:ink>
</file>

<file path=ppt/ink/ink7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2.524"/>
    </inkml:context>
    <inkml:brush xml:id="br0">
      <inkml:brushProperty name="width" value="0.025" units="cm"/>
      <inkml:brushProperty name="height" value="0.025" units="cm"/>
    </inkml:brush>
  </inkml:definitions>
  <inkml:trace contextRef="#ctx0" brushRef="#br0">56 78 10890,'0'0'13645,"-1"12"-13052,-4 23 313,-15 52 0,12-61-732,2 1-1,0 0 1,2-1-1,0 2 1,2-1-1,3 40 1,-1-66-156,0 0 0,0 0 0,0 0 0,1 1 0,-1-1 0,0 0 0,1 0 0,-1-1 0,1 1 0,-1 0 0,1 0 0,-1 0 0,1 0 0,0 0 0,-1 0 0,1-1 0,0 1 0,0 0 1,0-1-1,-1 1 0,1-1 0,0 1 0,0-1 0,0 1 0,2 0 0,0-1 51,-1 1 0,1-1-1,0 0 1,0 0 0,-1 0 0,1 0 0,0 0 0,0 0 0,5-2-1,1-1 149,0 0-1,0-1 0,-1 1 1,1-2-1,9-6 0,11-10-1,-2-2-1,0-1 1,-1-1-1,-2-1 0,29-40 1,-16 13 75,-3-1 0,30-64 0,-54 97-1266,-25 49-1441,-3 4-1028,-1-1-2540,-1-1-1691</inkml:trace>
</inkml:ink>
</file>

<file path=ppt/ink/ink7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2.944"/>
    </inkml:context>
    <inkml:brush xml:id="br0">
      <inkml:brushProperty name="width" value="0.025" units="cm"/>
      <inkml:brushProperty name="height" value="0.025" units="cm"/>
    </inkml:brush>
  </inkml:definitions>
  <inkml:trace contextRef="#ctx0" brushRef="#br0">76 213 9257,'0'0'18818,"5"-12"-16443,2-6-2085,-1 0-1,0 0 1,-2 0 0,0 0-1,-1-1 1,-1 1-1,-1-30 1,-1 47-299,0 0 0,0 0 0,0 0-1,0 0 1,0 0 0,-1 0 0,1-1 0,0 1 0,-1 1-1,1-1 1,0 0 0,-1 0 0,0 0 0,1 0 0,-1 0-1,1 0 1,-1 0 0,0 1 0,0-1 0,0 0 0,1 1-1,-1-1 1,0 0 0,0 1 0,0-1 0,0 1 0,0-1 0,0 1-1,0 0 1,0-1 0,0 1 0,0 0 0,0 0 0,0 0-1,0 0 1,0 0 0,0 0 0,0 0 0,0 0 0,-1 0-1,1 0 1,0 0 0,-1 1 0,-1 0-31,-1 0-1,0 0 1,1 0 0,-1 1 0,1 0-1,0-1 1,0 1 0,-1 0 0,1 0-1,0 1 1,-3 2 0,2 1 13,0-1-1,0 1 1,0 0 0,1 0 0,-1 0 0,2 0-1,-1 0 1,1 1 0,0-1 0,-2 9 0,4-13 22,-1-1 1,1 1-1,0 0 1,0 0-1,0-1 1,0 1-1,0 0 1,0 0-1,1-1 1,-1 1-1,0 0 1,1 0 0,0-1-1,-1 1 1,1 0-1,0-1 1,0 1-1,0-1 1,0 1-1,0-1 1,0 0-1,0 1 1,0-1-1,1 0 1,-1 0 0,0 1-1,1-1 1,-1 0-1,1-1 1,-1 1-1,1 0 1,0 0-1,-1-1 1,1 1-1,0-1 1,0 1-1,-1-1 1,1 0 0,0 0-1,0 1 1,-1-1-1,4-1 1,6 1 9,1-1 1,-1 0 0,1 0-1,-1-2 1,0 1-1,0-2 1,0 1 0,0-1-1,0-1 1,-1 0-1,0 0 1,0-1 0,-1-1-1,1 1 1,-1-1-1,-1-1 1,1 0 0,-1 0-1,9-13 1,-17 21 2,0 0 0,1 0 0,-1 0 0,0 0 0,0 0 1,1-1-1,-1 1 0,0 0 0,0 0 0,0 0 0,1-1 0,-1 1 0,0 0 1,0 0-1,0 0 0,0-1 0,0 1 0,1 0 0,-1 0 0,0-1 1,0 1-1,0 0 0,0-1 0,0 1 0,0 0 0,0 0 0,0-1 0,0 1 1,0 0-1,0 0 0,0-1 0,0 1 0,0 0 0,0-1 0,0 1 0,0 0 1,-1 0-1,1-1 0,0 1 0,0 0 0,0 0 0,0-1 0,0 1 0,-1 0 1,1 0-1,0 0 0,0-1 0,-17-1 857,2 0-2781,8-4-4854,22 0-6571</inkml:trace>
</inkml:ink>
</file>

<file path=ppt/ink/ink7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3.414"/>
    </inkml:context>
    <inkml:brush xml:id="br0">
      <inkml:brushProperty name="width" value="0.025" units="cm"/>
      <inkml:brushProperty name="height" value="0.025" units="cm"/>
    </inkml:brush>
  </inkml:definitions>
  <inkml:trace contextRef="#ctx0" brushRef="#br0">161 0 14990,'0'0'6662,"-9"7"-6277,0 1-162,0-1-1,1 1 1,0 0 0,1 1 0,0 0-1,0 0 1,1 1 0,0-1 0,0 1-1,-4 14 1,-3 6 377,1-1 0,2 2-1,1 0 1,1 0 0,2 1-1,1-1 1,2 1 0,1 49-1,2-78-591,0-1-1,0 1 0,0 0 0,1 0 1,-1 0-1,1-1 0,0 1 0,0-1 1,0 1-1,0 0 0,0-1 0,1 1 1,-1-1-1,1 0 0,-1 0 1,1 1-1,3 2 0,-3-4 7,0 0-1,0 0 1,0 0 0,0 0 0,0 0-1,0-1 1,0 1 0,0 0-1,1-1 1,-1 0 0,0 0 0,0 0-1,0 0 1,1 0 0,-1 0 0,0 0-1,4-1 1,1-2 21,1 1 0,-1-1-1,0 0 1,0-1 0,0 1 0,0-2 0,-1 1-1,1-1 1,-1 0 0,0 0 0,5-6 0,27-38 409,-2-1 1,-2-2 0,50-104-1,-22 37-429,-61 118-185,-7 35-1523,3-10 154,-4 12-3250,7-34 4163,-1-1 0,1 0 0,-1 0 0,0 0 0,1 0 0,-1 0-1,0 0 1,0 0 0,0 0 0,0 0 0,0 0 0,0-1 0,0 1-1,0 0 1,-1 0 0,-10 4-10435</inkml:trace>
</inkml:ink>
</file>

<file path=ppt/ink/ink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3.589"/>
    </inkml:context>
    <inkml:brush xml:id="br0">
      <inkml:brushProperty name="width" value="0.025" units="cm"/>
      <inkml:brushProperty name="height" value="0.025" units="cm"/>
    </inkml:brush>
  </inkml:definitions>
  <inkml:trace contextRef="#ctx0" brushRef="#br0">70 1 11115,'0'0'10089,"-1"11"-7825,-4 9-892,0 0-1,-1 0 1,-1 0 0,-17 33 0,7-10 85,16-42-1440,1 0-1,-1 0 1,1-1 0,-1 1-1,1 0 1,0 0-1,0 0 1,-1 0-1,1 0 1,0 0 0,0 0-1,0 0 1,0 0-1,0 0 1,0 0-1,0 0 1,0 0-1,0 0 1,1 0 0,-1 0-1,0 0 1,1 0-1,-1 0 1,1 0-1,-1 0 1,1 0-1,-1 0 1,1 0 0,0-1-1,-1 1 1,1 0-1,0-1 1,-1 1-1,1 0 1,0-1-1,0 1 1,0-1 0,0 1-1,1 0 1,15 0-18,0-1 0,0 0 0,0-2 1,0 0-1,0-1 0,-1 0 0,1-1 1,17-8-1,21-9-175,51-28 1,-105 48 650,-28 41-272,27-39-203,0-1 0,0 1 0,0-1 0,1 1 0,-1 0 0,0-1 0,1 1 0,-1-1 0,0 1 0,1-1 0,-1 1 0,0-1 0,1 0 0,-1 1 0,1-1 0,-1 1 0,1-1 0,-1 0 0,1 0 0,-1 1 0,1-1 0,-1 0 0,1 0 0,-1 1 0,1-1 0,0 0 0,-1 0 0,1 0 0,-1 0 0,1 0 0,0 0 0,-1 0 0,1 0 0,-1 0 0,1 0 0,0 0 0,-1 0 0,1-1 0,-1 1 0,1 0 0,-1 0 0,1-1 0,32-4 0,23-14 0,-45 14 0,-1 1 0,1 0 0,0 1 0,0 0 0,1 1 0,15-2 0,-26 5-23,-1-1 1,1 1-1,0-1 0,-1 1 1,1-1-1,-1 1 1,1-1-1,-1 1 0,1-1 1,-1 1-1,0-1 0,1 1 1,-1 0-1,0-1 1,1 1-1,-1 0 0,0-1 1,0 1-1,0 0 0,1 0 1,-1-1-1,0 1 1,0 0-1,0 0 0,0-1 1,0 1-1,0 0 0,-1-1 1,1 1-1,0 0 1,0 0-1,0-1 0,-1 1 1,1 0-1,-1 0 0,-9 35-2221,9-31 1369,-2 8-4512,3-7-3677</inkml:trace>
</inkml:ink>
</file>

<file path=ppt/ink/ink7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3.756"/>
    </inkml:context>
    <inkml:brush xml:id="br0">
      <inkml:brushProperty name="width" value="0.025" units="cm"/>
      <inkml:brushProperty name="height" value="0.025" units="cm"/>
    </inkml:brush>
  </inkml:definitions>
  <inkml:trace contextRef="#ctx0" brushRef="#br0">0 0 5701,'0'0'11195,"4"8"-9070,1 1-1219,6 12 67,-7 2 3789,-4-23-4895,1 1 0,0-1 0,-1 0 0,1 0 1,0 0-1,-1 1 0,1-1 0,0 0 0,-1 0 1,1 0-1,0 0 0,0 0 0,-1 0 0,1 0 0,0-1 1,-1 1-1,1 0 0,0 0 0,-1 0 0,1-1 1,-1 1-1,1 0 0,0-1 0,-1 1 0,1 0 1,-1-1-1,1 1 0,-1-1 0,1 1 0,-1-1 0,1 1 1,0-2-1,4-22-2104,-5 7-2264,0 13 2302,0 0-1014</inkml:trace>
</inkml:ink>
</file>

<file path=ppt/ink/ink7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4.114"/>
    </inkml:context>
    <inkml:brush xml:id="br0">
      <inkml:brushProperty name="width" value="0.025" units="cm"/>
      <inkml:brushProperty name="height" value="0.025" units="cm"/>
    </inkml:brush>
  </inkml:definitions>
  <inkml:trace contextRef="#ctx0" brushRef="#br0">0 53 16367,'0'0'12199,"10"-5"-10769,-4 2-1242,5-4 28,0 1-1,0 1 1,0 0-1,1 0 1,0 1 0,-1 1-1,2 0 1,-1 0-1,20-1 1,-31 5-230,0-1 1,1 1-1,-1-1 0,0 1 0,1-1 1,-1 1-1,0 0 0,0 0 1,0 0-1,0-1 0,0 1 1,0 0-1,0 0 0,0 0 0,0 1 1,0-1-1,0 0 0,-1 0 1,1 0-1,-1 1 0,1-1 1,-1 0-1,1 1 0,-1-1 0,1 0 1,-1 1-1,0-1 0,0 1 1,0 1-1,2 52-350,-3-42 301,0 12-21,1-16-143,-1 0-1,1 0 0,0 0 0,3 15 0,-2-24 60,-1 1-1,0 0 0,1-1 1,-1 1-1,0 0 0,1-1 1,-1 1-1,1-1 0,0 1 1,-1-1-1,1 1 0,-1-1 1,1 1-1,0-1 0,-1 0 1,1 1-1,0-1 0,-1 0 1,1 1-1,0-1 1,-1 0-1,1 0 0,1 0 1,10-2-11330,-5-7-1090</inkml:trace>
</inkml:ink>
</file>

<file path=ppt/ink/ink7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4.879"/>
    </inkml:context>
    <inkml:brush xml:id="br0">
      <inkml:brushProperty name="width" value="0.025" units="cm"/>
      <inkml:brushProperty name="height" value="0.025" units="cm"/>
    </inkml:brush>
  </inkml:definitions>
  <inkml:trace contextRef="#ctx0" brushRef="#br0">139 56 480,'0'0'20564,"1"-8"-17292,-1 7-3241,1-1 186,-1 0 1,1-1-1,-1 1 0,0 0 1,0 0-1,0 0 1,0-1-1,0 1 1,0 0-1,0 0 0,-1 0 1,-1-5-1,1 6-108,-1 0 1,1 0-1,-1-1 0,1 1 0,-1 0 0,0 0 0,1 0 0,-1 1 1,0-1-1,0 0 0,1 1 0,-1-1 0,0 1 0,0-1 1,0 1-1,0 0 0,0 0 0,0 0 0,0 0 0,0 0 0,-2 1 1,-3-1-79,0 1 0,0 1 1,0-1-1,1 1 1,-1 0-1,-10 5 0,14-6-54,1 0-1,0 0 0,-1 0 0,1 0 1,0 0-1,0 1 0,0-1 1,0 0-1,0 1 0,0 0 0,1-1 1,-1 1-1,0 0 0,1 0 1,-1 0-1,1 0 0,0 0 1,0 1-1,0-1 0,0 0 0,0 0 1,-1 4-1,8-4-105,-1 0 1,1 0-1,0 0 1,0-1-1,0 0 0,-1 0 1,13 1-1,-13-2 5,14 2-176,61 10-178,-74-10 465,1 0 0,-1 0 0,1 0 0,-1 1 0,0-1 0,0 2 0,0-1 0,0 1 0,7 6 0,-12-9 46,1 0 0,-1 0-1,1 1 1,-1-1-1,0 1 1,0-1-1,0 1 1,0-1-1,0 1 1,0 0 0,-1 0-1,1-1 1,0 1-1,-1 0 1,1 0-1,-1 0 1,0 0 0,0-1-1,1 1 1,-1 0-1,0 0 1,-1 4-1,0-3 66,0 1 0,-1-1 0,1 0 0,-1 1 0,0-1 0,0 0 0,0 0 0,0 0-1,0 0 1,-1-1 0,-2 4 0,-7 4 126,0 0 0,-1-1 0,1-1-1,-22 11 1,24-14-231,0-1 1,0 0-1,0 0 0,-1-1 0,-19 4 0,-6-9-4089,20-7-2460</inkml:trace>
</inkml:ink>
</file>

<file path=ppt/ink/ink7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5.941"/>
    </inkml:context>
    <inkml:brush xml:id="br0">
      <inkml:brushProperty name="width" value="0.025" units="cm"/>
      <inkml:brushProperty name="height" value="0.025" units="cm"/>
    </inkml:brush>
  </inkml:definitions>
  <inkml:trace contextRef="#ctx0" brushRef="#br0">1 149 15150,'0'0'2552,"5"-12"-64,2-1-1701,0-1 1,1 1-1,0 1 1,16-18-1,-21 26-549,1-1-1,0 1 0,0 0 1,0 0-1,1 0 1,-1 0-1,1 1 0,0 0 1,0 0-1,0 0 0,0 1 1,0 0-1,1 0 1,-1 0-1,1 0 0,0 1 1,9-1-1,-14 2-233,0 1-1,-1 0 1,1 0-1,0 0 1,-1-1-1,1 1 1,-1 0 0,1 0-1,-1 0 1,1 0-1,-1 0 1,0 0-1,1 0 1,-1 0-1,0 0 1,0 0 0,0 0-1,0 0 1,0 0-1,0 0 1,0 0-1,0 0 1,0 0-1,0 0 1,-1 0 0,1 0-1,0 0 1,-1 1-1,-6 33 97,-15 36 132,12-45-289,2 0-1,1 1 1,1 0 0,1 0-1,-1 38 1,6-63 46,0-1 0,0 1 0,0-1 0,0 0 0,0 1 0,0-1 0,0 1 0,1-1 0,-1 0 0,1 1 0,-1-1 0,1 1-1,-1-1 1,1 0 0,0 0 0,-1 1 0,1-1 0,0 0 0,0 0 0,0 0 0,0 0 0,0 0 0,0 0 0,2 1 0,-1-1 20,0-1 0,1 1 0,-1-1 0,0 1 0,0-1 0,0 0 0,1 0 0,-1 0 0,0 0 0,0 0 0,0 0 0,1-1 0,-1 1 0,2-2 0,5 0 86,-1-2 0,1 1 0,-1-1 0,-1 0-1,1-1 1,14-10 0,-10 3 58,0-1-1,0 0 1,-1 0 0,16-25-1,-22 30-169,0-1 0,-1 1 0,0-1 0,0 1 0,-1-1 1,0 0-1,-1-1 0,0 1 0,0 0 0,0-12 0,-26 49-896,3 19 1064,18-21 100,3-25-243,0-1 0,0 1 0,1-1 0,-1 1 0,0 0 0,0-1 0,0 1 0,1-1 0,-1 1 0,0-1 0,1 1 0,-1-1 0,0 1-1,1-1 1,-1 0 0,0 1 0,1-1 0,-1 1 0,1-1 0,-1 0 0,1 1 0,-1-1 0,1 0 0,-1 0 0,1 1 0,0-1 0,-1 0 0,1 0 0,-1 0 0,1 0-1,0 1 1,7-1 32,-1-1 0,1 1 0,-1-1-1,0-1 1,0 1 0,1-1 0,-1 0-1,0-1 1,-1 0 0,1 0 0,0 0-1,-1-1 1,9-6 0,-7 4 4,-1 1 0,0-1 0,0 0 0,0-1 0,-1 0 0,0 0 0,0 0 0,-1-1 0,0 0 0,7-14 0,-28 55-85,12-27 32,1 0 0,-1 1-1,1-1 1,1 1 0,-1 0 0,1 0-1,0 0 1,1 0 0,-1 0 0,2 0-1,-1 1 1,1-1 0,0 12 0,1-18 28,0 0 0,0 0 0,-1 0 1,1 0-1,0 0 0,0 0 0,0 0 1,0-1-1,0 1 0,0 0 1,0-1-1,0 1 0,0 0 0,0-1 1,0 0-1,1 1 0,-1-1 0,0 1 1,0-1-1,0 0 0,1 0 1,-1 0-1,0 0 0,0 0 0,1 0 1,-1 0-1,0 0 0,0-1 0,2 1 1,38-9 581,-24 2-523,-1-1 0,-1 0 0,1-2 0,-2 1 0,16-14 0,32-20 4,-61 44-124,-1 0-1,1 1 1,0-1-1,0 1 0,-1-1 1,1 1-1,-1-1 1,1 1-1,-1-1 1,0 1-1,0 0 1,0-1-1,0 1 0,0-1 1,0 1-1,0 0 1,0-1-1,0 1 1,-2 2-1,5 29-2501,-1-32 2358,-1 0-1,1-1 1,0 1 0,0-1 0,-1 1-1,1-1 1,0 0 0,0 1 0,0-1-1,-1 0 1,1 0 0,0 0 0,0-1-1,0 1 1,-1 0 0,1-1 0,0 1-1,0-1 1,-1 0 0,1 1 0,0-1-1,-1 0 1,1 0 0,1-1 0,41-32-3095,-36 28 2100,53-52-8855,-30 23 651</inkml:trace>
</inkml:ink>
</file>

<file path=ppt/ink/ink7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6.313"/>
    </inkml:context>
    <inkml:brush xml:id="br0">
      <inkml:brushProperty name="width" value="0.025" units="cm"/>
      <inkml:brushProperty name="height" value="0.025" units="cm"/>
    </inkml:brush>
  </inkml:definitions>
  <inkml:trace contextRef="#ctx0" brushRef="#br0">144 0 14990,'-5'9'1799,"-14"18"-178,2 0-1,2 2 1,0 0-1,-20 59 0,32-75-1452,-1 0-1,1 1 0,1-1 0,1 0 1,0 1-1,0-1 0,2 1 0,-1-1 1,2 1-1,0-1 0,0 0 0,1 0 1,1 0-1,0 0 0,8 16 0,-4-12-128,10 22-777,-14-36 503,-10-24 433,-53-120 50,42 104 486,17 36-702,0 1 1,0 0-1,0 0 1,0-1-1,0 1 1,0 0-1,0-1 1,0 1-1,0 0 1,0 0-1,0-1 1,0 1-1,0 0 1,0 0-1,0-1 1,0 1-1,0 0 1,0 0-1,0-1 1,0 1-1,0 0 1,0 0-1,1-1 0,-1 1 1,0 0-1,0 0 1,0-1-1,0 1 1,1 0-1,-1 0 1,0 0-1,0 0 1,0-1-1,1 1 1,-1 0-1,0 0 1,0 0-1,1 0 1,-1 0-1,0 0 1,1 0-1,18-3 161,28 5-1091,-41-1 816,8 0-431,77 4-5242,-82-5 4367,1 0 0,-1-1 0,1 0 0,-1-1 0,0 0 0,0-1 0,12-4 0,9-8-4890</inkml:trace>
</inkml:ink>
</file>

<file path=ppt/ink/ink7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6.656"/>
    </inkml:context>
    <inkml:brush xml:id="br0">
      <inkml:brushProperty name="width" value="0.025" units="cm"/>
      <inkml:brushProperty name="height" value="0.025" units="cm"/>
    </inkml:brush>
  </inkml:definitions>
  <inkml:trace contextRef="#ctx0" brushRef="#br0">168 0 4837,'0'0'12604,"-9"1"-10549,0 0-1742,1 0 1,0 1 0,0 0 0,0 1-1,0-1 1,1 2 0,-1-1-1,1 1 1,0 0 0,-1 1 0,2-1-1,-1 1 1,1 1 0,0-1-1,0 1 1,-10 13 0,10-12 109,4-5-291,1-1 1,-1 1 0,0 0 0,1 0-1,-1 0 1,1 0 0,-1 1 0,1-1 0,0 0-1,0 1 1,0-1 0,0 0 0,1 1-1,-1-1 1,1 1 0,-1 2 0,4-4-160,0 0-1,0 0 1,0 0 0,0-1 0,0 1 0,0-1 0,0 0-1,0 0 1,0 0 0,5-1 0,-2 1-101,49-1-1762,67 2-3433,-109 1 5178,1 0-1,-1 0 1,24 9 0,-36-11 221,0 0 0,1 1 0,-1-1 1,0 0-1,0 1 0,0-1 1,0 1-1,0-1 0,0 1 0,0 0 1,0-1-1,0 1 0,0 0 1,0-1-1,-1 1 0,1 0 0,0 0 1,0 0-1,-1 0 0,1 0 1,0 0-1,-1 0 0,1 0 0,-1 0 1,0 0-1,1 2 0,-1-1 50,-1-1-1,1 0 0,-1 1 0,1-1 0,-1 1 1,0-1-1,0 0 0,0 0 0,0 1 0,0-1 1,0 0-1,0 0 0,0 0 0,0 0 0,0 0 1,0 0-1,-2 1 0,-11 6 830,0 0 0,-28 11 0,35-16-937,-1 0 106,-6 4-123,1-1-1,-1-1 1,-1 0-1,1-1 1,-1-1-1,-24 3 1,39-6-103,-1 0 1,1 0-1,0 0 1,0 0-1,-1 0 1,1 0-1,0 0 1,0 0-1,0 0 0,-1 0 1,1 0-1,0 0 1,0-1-1,-1 1 1,1 0-1,0 0 1,0 0-1,0 0 1,0-1-1,-1 1 1,1 0-1,0 0 1,0 0-1,0-1 0,0 1 1,0 0-1,0 0 1,-1 0-1,1-1 1,0 1-1,0 0 1,0 0-1,0-1 1,0 1-1,0 0 1,0 0-1,0-1 0,0 1 1,0 0-1,0 0 1,0-1-1,0 1 1,0 0-1,0 0 1,1 0-1,-1-1 1,0 1-1,0 0 1,0 0-1,0-1 1,0 1-1,0 0 0,1 0 1,7-14-4495,11-3-1687</inkml:trace>
</inkml:ink>
</file>

<file path=ppt/ink/ink7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7.041"/>
    </inkml:context>
    <inkml:brush xml:id="br0">
      <inkml:brushProperty name="width" value="0.025" units="cm"/>
      <inkml:brushProperty name="height" value="0.025" units="cm"/>
    </inkml:brush>
  </inkml:definitions>
  <inkml:trace contextRef="#ctx0" brushRef="#br0">14 446 13325,'0'0'6000,"-2"9"-4318,-1 5-1148,0-7-80,2-1-1,-1 1 1,1 0 0,0 1-1,0 9 1,2-16-375,1-1 0,-1 0-1,1 0 1,-1 0 0,1 0 0,-1 0 0,0 0 0,1 0-1,-1 0 1,1 0 0,-1-1 0,0 1 0,1 0-1,-1-1 1,0 0 0,2 0 0,6-5-24,0 1 0,-1-2 0,0 1 0,0-1 0,-1 0 0,0-1 1,0 0-1,-1 0 0,9-14 0,0-3 101,-1 0 0,13-35 1,-16 33 21,-2-1 1,0-1 0,-2 1 0,-1-1 0,-2-1 0,0 1-1,-2-51 1,-2 78-193,1 0 1,-1 1-1,0-1 0,0 1 0,0-1 1,-1 0-1,1 1 0,0-1 0,-1 1 0,1-1 1,-1 1-1,1-1 0,-1 1 0,0-1 0,1 1 1,-1 0-1,0-1 0,0 1 0,0 0 1,0 0-1,0-1 0,0 1 0,0 0 0,-1 0 1,1 0-1,0 0 0,-1 1 0,1-1 1,-1 0-1,1 1 0,-1-1 0,1 0 0,-1 1 1,1 0-1,-1-1 0,1 1 0,-1 0 0,1 0 1,-1 0-1,0 0 0,1 0 0,-3 0 1,-1 2-9,0-1 0,-1 1 0,1-1 0,0 1 1,0 1-1,0-1 0,0 1 0,0 0 0,1 0 1,-1 0-1,-4 5 0,-4 5 118,0 0 0,1 0 0,1 1 0,-19 31 0,25-37 5,1 0 0,0 0 0,1 1 0,0-1 0,0 1 0,1 0 0,0-1 0,1 1 0,-1 0 1,2 0-1,-1 0 0,2 10 0,0-16-107,0 0 0,-1 1 0,2-1-1,-1 0 1,0 0 0,1 0 0,0 0 0,-1 0 0,1 0 0,0 0 0,1 0 0,-1-1 0,0 1 0,1-1 0,-1 0-1,1 0 1,0 0 0,0 0 0,0 0 0,0 0 0,0-1 0,0 0 0,0 1 0,5 0 0,13 4-827,-1 0 0,42 4 1,-23-4-1600,-28-4 1873,0 1 1,0-1 0,0 2 0,-1 0 0,1 0 0,-1 1-1,14 8 1,-22-11 637,0-1 0,0 1-1,0 0 1,0 0-1,0 1 1,0-1 0,-1 0-1,1 0 1,-1 1 0,1-1-1,-1 1 1,0-1-1,0 1 1,0 0 0,0-1-1,-1 1 1,1 0-1,-1 0 1,0-1 0,1 1-1,-1 0 1,-1 0 0,1 0-1,0-1 1,-1 1-1,1 0 1,-1 0 0,0-1-1,0 1 1,0 0 0,0-1-1,0 1 1,0-1-1,-4 5 1,-6 12 646,7-15-665,1 1 1,1 0 0,-1 0-1,1-1 1,-1 1 0,1 1-1,1-1 1,-3 10 0,4-15-97,0 0 1,0 1-1,0-1 1,0 0 0,0 0-1,1 1 1,-1-1 0,0 0-1,0 0 1,0 1 0,0-1-1,0 0 1,1 0-1,-1 1 1,0-1 0,0 0-1,0 0 1,1 0 0,-1 1-1,0-1 1,0 0 0,0 0-1,1 0 1,-1 0-1,0 0 1,1 1 0,-1-1-1,0 0 1,0 0 0,1 0-1,-1 0 1,0 0 0,1 0-1,-1 0 1,0 0-1,0 0 1,1 0 0,-1 0-1,0 0 1,0 0 0,1 0-1,-1-1 1,0 1 0,1 0-1,-1 0 1,0 0-1,0 0 1,1-1 0,15-6-1697,5-13-2197,3-6-2760</inkml:trace>
</inkml:ink>
</file>

<file path=ppt/ink/ink7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7.777"/>
    </inkml:context>
    <inkml:brush xml:id="br0">
      <inkml:brushProperty name="width" value="0.025" units="cm"/>
      <inkml:brushProperty name="height" value="0.025" units="cm"/>
    </inkml:brush>
  </inkml:definitions>
  <inkml:trace contextRef="#ctx0" brushRef="#br0">104 307 16784,'0'0'4191,"-11"9"-2985,8-7-1236,-51 49 1740,50-46-1392,1 0 0,-1 0 0,0 0 0,1 0 0,0 1 0,0 0 0,1-1 0,0 1 0,0 0 0,0 0 0,1 0 0,-2 9-1,3-14-306,0 0 0,0 0-1,0-1 1,0 1-1,0 0 1,0-1-1,1 1 1,-1 0-1,0 0 1,0-1-1,0 1 1,1 0-1,-1-1 1,0 1-1,1 0 1,-1-1-1,1 1 1,-1-1-1,1 1 1,-1-1-1,1 1 1,-1-1-1,1 1 1,-1-1-1,1 1 1,0-1-1,-1 0 1,2 1-1,24 2 192,-17-4-228,-1 0 1,-1 0-1,1-1 1,15-5 0,-8-1-592,0 0 0,0-1 1,0-1-1,-1 0 1,-1-1-1,0 0 0,0-1 1,-1-1-1,-1 0 1,0 0-1,15-25 1,-67 95 1380,11-17-124,11-12 856,2 1 1,-19 41 0,32-62-1334,0 1-1,1 0 0,0 0 1,1 0-1,0 0 0,0 1 1,1-1-1,0 0 0,1 1 1,0-1-1,0 1 1,1-1-1,2 12 0,-2-19-156,-1 0-1,1 0 1,0 0 0,0 0-1,0 0 1,0-1-1,0 1 1,0 0-1,0-1 1,1 1 0,-1-1-1,1 1 1,-1-1-1,1 1 1,-1-1 0,1 0-1,0 0 1,0 0-1,-1 0 1,1 0 0,0 0-1,0-1 1,0 1-1,0-1 1,0 1-1,0-1 1,0 0 0,0 1-1,0-1 1,0 0-1,0 0 1,0-1 0,0 1-1,0 0 1,3-2-1,1 1-2,1-1-1,-1 0 1,0 0 0,-1 0-1,1-1 1,0 0-1,-1 0 1,1 0 0,-1-1-1,6-5 1,14-17-136,-2-1-1,0 0 1,35-61 0,43-102 235,-71 130-125,-16 31 35,91-190-697,-139 283 739,14-31 111,-15 38 1,25-45 36,1 1 1,1 0-1,2 0 1,1 1-1,1 0 0,-1 37 1,5-48-153,0 0 1,1 0-1,1 0 1,1 0-1,0 0 1,2 0-1,-1-1 1,2 1-1,0-1 1,1-1-1,14 24 1,-8-26 84,-8-21 614,-10-27-197,-5 20-824,0-1 1,-1 1-1,-1 1 0,0 0 1,-1 1-1,0 0 0,-23-16 1,22 17 186,-141-107 341,151 111 1320,15 4-897,24 4-475,-26 0-47,126 6-87,-81-2-161,0-2 0,86-9 0,-136 6-216,1 0-1,0 0 0,0 0 1,-1-1-1,1 0 1,-1 0-1,1 0 1,-1-1-1,0 1 1,7-6-1,-4 2-1033,-1-1 1,0 0-1,0 0 0,0 0 0,-1-1 0,0 0 1,7-16-1,8-22-5839</inkml:trace>
</inkml:ink>
</file>

<file path=ppt/ink/ink7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8.121"/>
    </inkml:context>
    <inkml:brush xml:id="br0">
      <inkml:brushProperty name="width" value="0.025" units="cm"/>
      <inkml:brushProperty name="height" value="0.025" units="cm"/>
    </inkml:brush>
  </inkml:definitions>
  <inkml:trace contextRef="#ctx0" brushRef="#br0">54 0 9673,'0'0'21396,"-5"70"-20114,-3-30-866,-2 1-416,3 4 0,2 1 0,2-3-833,0-3-2210,-1-6-2082,2-8-1921,-4-9-4934</inkml:trace>
</inkml:ink>
</file>

<file path=ppt/ink/ink7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8.482"/>
    </inkml:context>
    <inkml:brush xml:id="br0">
      <inkml:brushProperty name="width" value="0.025" units="cm"/>
      <inkml:brushProperty name="height" value="0.025" units="cm"/>
    </inkml:brush>
  </inkml:definitions>
  <inkml:trace contextRef="#ctx0" brushRef="#br0">31 1 18802,'0'0'6758,"-29"53"-3587,28-45-1185,1-2-833,0-4-736,7-2-289,3 0-224,1 0-2243,-4-9-3522,-1-6-5574</inkml:trace>
</inkml:ink>
</file>

<file path=ppt/ink/ink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4.479"/>
    </inkml:context>
    <inkml:brush xml:id="br0">
      <inkml:brushProperty name="width" value="0.025" units="cm"/>
      <inkml:brushProperty name="height" value="0.025" units="cm"/>
    </inkml:brush>
  </inkml:definitions>
  <inkml:trace contextRef="#ctx0" brushRef="#br0">1 46 15278,'0'0'8008,"44"49"-6695,22-49 1,24 0-578,20-9-512,8-6-160,1-1-96,-9 2-1217,-13 1-865,-17 5-800,-22 0-898,-18-3-2242</inkml:trace>
</inkml:ink>
</file>

<file path=ppt/ink/ink7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00.016"/>
    </inkml:context>
    <inkml:brush xml:id="br0">
      <inkml:brushProperty name="width" value="0.025" units="cm"/>
      <inkml:brushProperty name="height" value="0.025" units="cm"/>
    </inkml:brush>
  </inkml:definitions>
  <inkml:trace contextRef="#ctx0" brushRef="#br0">104 1 15086,'-3'26'12745,"1"12"-9464,-4 51-2560,-16 470 213,22-573-1030,1-10-946,-2 0 0,0 0 0,-2 1 0,-9-44 0,-7 14 116,12 35 1214,0 0-1,1 0 1,1 0 0,1-1 0,-3-29-1,8 47-179,-1 0 0,0 0-1,1 0 1,-1 0-1,1 0 1,-1 0-1,1 0 1,-1 0 0,1 0-1,0 0 1,-1 1-1,1-1 1,0 0-1,0 0 1,0 1-1,0-1 1,0 1 0,-1-1-1,1 0 1,0 1-1,0 0 1,0-1-1,1 1 1,-1 0 0,0-1-1,0 1 1,0 0-1,0 0 1,2 0-1,42-3 696,-33 2-444,36 0-399,34-3 115,-30-7-3858,-21-2-4395</inkml:trace>
</inkml:ink>
</file>

<file path=ppt/ink/ink7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00.798"/>
    </inkml:context>
    <inkml:brush xml:id="br0">
      <inkml:brushProperty name="width" value="0.025" units="cm"/>
      <inkml:brushProperty name="height" value="0.025" units="cm"/>
    </inkml:brush>
  </inkml:definitions>
  <inkml:trace contextRef="#ctx0" brushRef="#br0">167 113 10410,'3'-8'4281,"21"-51"1060,-3 14 2856,-24 79-7992,3-10-244,-34 197 1442,-13 147 1566,47-365-2969,-4 57 0,2-1 0,3 1 0,2 0 0,17 84 0,-10-89 0,-9-136-1201,-17 2-1129,5 43-2554,-21-46 0,-25-30-798,17 40 10618,40 72-4589,-1-1 1,1 0-1,-1 1 1,1-1-1,0 0 1,0 0-1,-1 1 1,1-1-1,0 0 1,0 0-1,0 0 1,0 1-1,0-1 1,0 0 0,0 0-1,0 0 1,0 1-1,0-1 1,0 0-1,0 0 1,1 1-1,-1-1 1,0 0-1,1 0 1,-1 1-1,1-2 1,20-12 3062,43-1-3607,-46 12 1256,81-13-325,-18 4-2742,-29 0-5227,-19 1-5679</inkml:trace>
</inkml:ink>
</file>

<file path=ppt/ink/ink7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07.640"/>
    </inkml:context>
    <inkml:brush xml:id="br0">
      <inkml:brushProperty name="width" value="0.025" units="cm"/>
      <inkml:brushProperty name="height" value="0.025" units="cm"/>
    </inkml:brush>
  </inkml:definitions>
  <inkml:trace contextRef="#ctx0" brushRef="#br0">0 97 11275,'0'0'5674,"10"-6"-5492,11-4 70,1 1 0,0 1 0,0 1 0,1 1 0,31-4 0,133-11 418,-162 19-631,950-16 361,170 101 2369,-38-2-2132,84-57 740,-1095-24-923,-96 0-441,0 0 1,0 0-1,0-1 1,0 1-1,1 0 1,-1 0-1,0 0 0,0-1 1,0 1-1,0 0 1,0-1-1,0 1 1,0 0-1,1 0 1,-1-1-1,0 1 0,0 0 1,0 0-1,0-1 1,0 1-1,0 0 1,0-1-1,-1 1 1,1 0-1,0 0 0,0-1 1,0 1-1,0 0 1,0-1-1,0 1 1,0 0-1,-1 0 0,1 0 1,0-1-1,0 1 1,0 0-1,0 0 1,-1-1-1,1 1 1,0 0-1,0 0 0,-1 0 1,-8-12 428,-1 7-888,0 0 0,-1 1 0,1 1 0,-1 0-1,0 0 1,0 1 0,0 0 0,0 1 0,0 0 0,0 1 0,0 0 0,0 1 0,0 0 0,0 0 0,0 1 0,0 1 0,0 0 0,1 1 0,-17 7 0</inkml:trace>
</inkml:ink>
</file>

<file path=ppt/ink/ink7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11.789"/>
    </inkml:context>
    <inkml:brush xml:id="br0">
      <inkml:brushProperty name="width" value="0.025" units="cm"/>
      <inkml:brushProperty name="height" value="0.025" units="cm"/>
    </inkml:brush>
  </inkml:definitions>
  <inkml:trace contextRef="#ctx0" brushRef="#br0">1 122 8104,'15'0'-1207,"109"1"2849,245-30-1,-68-15 1682,358-6 1,956 90-1323,208 58-15,-1145-96-1217,-673-2-788,0 0 0,-1 0 0,1 0 0,0 1 0,0 0 1,-1 0-1,6 2 0,-9-3-164,0 1 0,1 0 0,-1 0 0,0 0 0,0 0 0,0 0 0,0 0 0,0 0 0,0 0 0,0 0 0,0 0 0,0 1 0,0-1 0,-1 0 0,1 0 0,-1 1 0,1-1 0,-1 1 0,1-1 0,-1 1 0,0-1 0,1 0 0,-1 4 0,1 0-4563</inkml:trace>
</inkml:ink>
</file>

<file path=ppt/ink/ink7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0:13.224"/>
    </inkml:context>
    <inkml:brush xml:id="br0">
      <inkml:brushProperty name="width" value="0.025" units="cm"/>
      <inkml:brushProperty name="height" value="0.025" units="cm"/>
    </inkml:brush>
  </inkml:definitions>
  <inkml:trace contextRef="#ctx0" brushRef="#br0">0 159 7911,'0'0'6529,"11"2"-5984,55 7 184,198 18 998,370-33-576,212 5 1093,596 36-1759,-1-96 669,-717 10-829,2 55 508,-182 18-504,-439-24-281,0-5-1,0-4 0,117-28 0,-217 38 10,0 0 0,1-1 1,-1 0-1,0 1 0,0-2 1,-1 1-1,7-4 0,-10 5-149,0 0-1,0 1 1,-1-1 0,1 0-1,0 0 1,-1 0 0,1 0 0,0 0-1,-1 0 1,1 0 0,-1 0-1,0 0 1,1-1 0,-1 1-1,0 0 1,0 0 0,0 0-1,1 0 1,-1 0 0,0-1-1,-1 1 1,1 0 0,0 0-1,0 0 1,0 0 0,-1 0 0,1-1-1,0 1 1,-1 0 0,1 0-1,-1 0 1,0 0 0,1 0-1,-1 0 1,0 0 0,0-1-1,-4-8-3996,5-2-2349</inkml:trace>
</inkml:ink>
</file>

<file path=ppt/ink/ink7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7.628"/>
    </inkml:context>
    <inkml:brush xml:id="br0">
      <inkml:brushProperty name="width" value="0.025" units="cm"/>
      <inkml:brushProperty name="height" value="0.025" units="cm"/>
    </inkml:brush>
  </inkml:definitions>
  <inkml:trace contextRef="#ctx0" brushRef="#br0">460 217 14574,'1'-9'2018,"1"-2"-1589,-1 0 0,0-1 0,-1 1 0,0 0 0,-1-1 0,0 1 0,-1 0 0,0 0 0,-5-15 0,6 21-272,-2 1 0,1-1 0,0 0 1,-1 1-1,0-1 0,0 1 0,0 0 1,-1 0-1,0 0 0,1 0 0,-1 1 1,0 0-1,-1-1 0,1 1 0,0 1 1,-1-1-1,0 1 0,0 0 0,1 0 1,-1 0-1,-1 1 0,1-1 0,0 1 1,-6 0-1,0 0-32,0 1 1,1 0-1,-1 1 0,1 0 1,-1 1-1,1 0 1,-1 1-1,1 0 0,0 0 1,0 1-1,1 0 1,-1 1-1,1 0 0,0 1 1,0 0-1,1 0 0,-1 1 1,1 0-1,-9 11 1,0 1 34,0 0 0,2 1 1,0 0-1,1 2 0,1-1 0,2 2 1,-11 24-1,18-36-78,0 0 0,0 0 1,1 1-1,1-1 0,0 1 0,1-1 0,0 1 0,0-1 0,2 21 1,0-27-69,0 0 0,0-1 0,0 1 0,1-1 1,0 1-1,0-1 0,0 1 0,0-1 0,0 0 1,1 0-1,0 0 0,0 0 0,0-1 0,0 1 0,1-1 1,-1 0-1,1 0 0,0 0 0,0 0 0,0-1 1,0 1-1,0-1 0,1 0 0,-1-1 0,10 3 1,6 1 46,0-1 1,1-1 0,-1-1 0,1-1 0,0-1 0,-1-1 0,1-1 0,-1 0 0,1-2 0,-1 0 0,32-11 0,-29 7 72,-1-1 0,0-1 0,-1 0-1,0-2 1,0-1 0,-1 0 0,-1-1 0,0-2 0,28-29-1,-40 38-72,-1-1-1,0 0 0,-1 0 1,0-1-1,0 1 0,-1-1 1,0 0-1,0 0 0,-1-1 1,0 1-1,-1 0 0,0-1 1,0-10-1,-1 14-60,-1 0-1,-1 0 1,1 0-1,-1 1 1,0-1-1,0 0 1,0 1-1,-1-1 1,0 1-1,0 0 1,0-1-1,-1 1 1,0 0-1,0 0 1,0 0-1,-1 1 1,1-1-1,-1 1 1,0 0-1,0 0 1,-1 0-1,1 1 1,-6-4-1,-1 1-152,0 0 0,0 1 0,0 0 0,0 1 1,-1 0-1,1 1 0,-1 0 0,-13-1 0,-36 0-2301,0 3-3930,52 1 4945,-10 0-5651</inkml:trace>
</inkml:ink>
</file>

<file path=ppt/ink/ink7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36.643"/>
    </inkml:context>
    <inkml:brush xml:id="br0">
      <inkml:brushProperty name="width" value="0.025" units="cm"/>
      <inkml:brushProperty name="height" value="0.025" units="cm"/>
    </inkml:brush>
  </inkml:definitions>
  <inkml:trace contextRef="#ctx0" brushRef="#br0">12421 495 6022,'-403'-100'5697,"-2"15"-4039,-416-28-1080,-523 29-290,761 51-149,-3336-47 1142,2059 172-1030,1446-54-239,3 17 1,-564 151-1,443-44-33,425-122 15,2 4 1,-183 107 0,263-136-4,0 2 1,1 0-1,1 2 0,0 1 1,1 0-1,-23 31 1,36-40 0,2 0 1,0 0-1,0 1 1,1 0-1,0 0 1,1 1 0,1-1-1,0 1 1,0 0-1,1 0 1,1 1-1,1-1 1,0 1-1,0-1 1,1 0-1,2 16 1,1-12-10,1-2 0,1 1 0,0 0 1,0-1-1,2 0 0,0 0 0,1 0 0,0-1 0,1-1 1,1 1-1,0-1 0,0-1 0,2 0 0,-1-1 0,1 0 1,20 14-1,13 6-31,0-2 1,3-2 0,83 36 0,17-3-1,235 60-1,169 2 140,1445 129 62,17-147-7,1122-67 239,-1863-85-540,2296-388 0,-3502 424 143,415-86 157,-337 63 160,176-69-1,-297 95-194,1-1-1,-2-1 1,0-2-1,0 0 1,-1-1-1,34-29 1,-50 37-45,0 0 0,0 0-1,0-1 1,-1 0 0,0 0 0,0-1 0,0 1-1,-1-1 1,-1 0 0,1 0 0,-1 0 0,0 0-1,-1-1 1,0 1 0,-1-1 0,1 0 0,-1 1-1,-1-1 1,0 0 0,0 0 0,-1 1 0,0-1 0,-4-13-1,1 6-33,-2 1-1,0 0 1,0 0-1,-2 0 1,0 1-1,0 0 1,-1 1-1,-1 0 0,-16-17 1,-7-4-6,-1 2 0,-43-30-1,6 12-1,-2 3-1,-2 3 1,-132-57 0,-262-67 31,105 66-437,-5 17 0,-378-38 1,-764-5-6179,998 100 2045</inkml:trace>
</inkml:ink>
</file>

<file path=ppt/ink/ink7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38.434"/>
    </inkml:context>
    <inkml:brush xml:id="br0">
      <inkml:brushProperty name="width" value="0.025" units="cm"/>
      <inkml:brushProperty name="height" value="0.025" units="cm"/>
    </inkml:brush>
  </inkml:definitions>
  <inkml:trace contextRef="#ctx0" brushRef="#br0">1950 0 5733,'-86'4'-1198,"-1"3"0,1 5 0,-103 26-1,97-12 1825,0 4 1,-147 70-1,172-67-161,1 2 1,2 3 0,2 3-1,1 3 1,2 2-1,3 3 1,1 2 0,-69 85-1,53-42 620,4 2 0,-77 147 0,111-178-726,3 2 0,3 1 0,3 1-1,3 2 1,-12 72 0,27-109-318,2 0 0,1 0-1,2 1 1,1-1 0,5 37 0,-2-52-92,1-1 0,0 1 0,1-1 0,1 1 0,1-1 0,1-1 1,0 0-1,2 0 0,0 0 0,18 23 0,7 0-87,2-1 0,2-1 0,1-2-1,1-2 1,2-2 0,2-2 0,1-2 0,0-1 0,55 20-1,-18-14 118,1-3-1,2-5 1,0-3-1,150 17 1,139-4 122,467-16 1,-735-22-275,-1-5 0,0-5 1,0-4-1,-1-5 1,-2-5-1,111-43 0,-154 46-1,0-3-1,-2-3 0,-1-2 1,-2-2-1,-1-3 0,-1-2 1,-3-3-1,-1-1 0,-3-3 0,-1-2 1,46-64-1,-59 65 594,-2-1 1,-1-2-1,-3-1 0,-3-1 0,33-106 1,-45 117 33,-1-1 1,-3 0 0,-1-1-1,-2 1 1,-2-1-1,-2 0 1,-2 0 0,-11-67-1,8 90-477,0 0 0,-1-1 1,-2 2-1,0-1 0,0 1 0,-2 1 0,0-1 0,-2 2 0,0-1 0,0 2 0,-2-1 0,0 2 0,-30-26 0,20 23-455,-1 0-1,0 2 1,-1 0-1,-1 2 1,0 1-1,-1 1 1,-1 2-1,0 0 1,-31-5-1,-78-9-2125</inkml:trace>
</inkml:ink>
</file>

<file path=ppt/ink/ink7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08.016"/>
    </inkml:context>
    <inkml:brush xml:id="br0">
      <inkml:brushProperty name="width" value="0.025" units="cm"/>
      <inkml:brushProperty name="height" value="0.025" units="cm"/>
    </inkml:brush>
  </inkml:definitions>
  <inkml:trace contextRef="#ctx0" brushRef="#br0">757 217 6022,'0'-15'267,"1"-6"-218,0 7-90,-1 0 0,0 0 0,-1 0 1,-6-27-1,6 37 106,0 0 0,0 0 0,-1 0 1,0 0-1,0 0 0,0 0 0,0 1 1,0-1-1,-1 1 0,0-1 0,1 1 0,-1 0 1,-1 0-1,1 0 0,0 0 0,-1 1 1,1-1-1,-1 1 0,0 0 0,0 0 0,0 0 1,-6-1-1,-6-1 138,1 1 0,0 1 1,-1 1-1,1 0 0,-1 1 1,1 1-1,-1 0 0,1 1 0,0 0 1,-1 2-1,1 0 0,1 0 1,-1 1-1,1 1 0,-1 1 0,2 0 1,-1 0-1,-20 17 0,5-3 154,2 1 0,0 2-1,2 0 1,0 2 0,2 1-1,1 0 1,-22 37 0,20-22-358,2 2 1,2 0-1,2 2 1,1 0-1,3 1 1,2 0-1,2 1 1,2 0 0,2 1-1,2-1 1,4 75-1,0-105-2,2 0 1,0 0-1,1 0 0,1 0 0,1 0 0,0-1 0,2 0 0,0 0 1,0 0-1,2-1 0,10 17 0,-11-24-23,-1 1-1,1-1 0,0-1 1,1 0-1,0 0 1,0-1-1,1 0 0,0 0 1,0-1-1,1 0 1,-1-1-1,1 0 1,0-1-1,1 0 0,-1-1 1,1 0-1,22 2 1,-5-3 93,-1-2 1,1-1-1,-1-1 1,0-1 0,0-2-1,0-1 1,0-1-1,-1-1 1,0-1-1,47-24 1,-41 15 73,-1 0 1,-1-2-1,0-1 0,-2-2 1,0-1-1,-2-1 0,46-54 1,-57 56 122,0-1 1,-2-1 0,-1 0-1,0-1 1,-2 0 0,-1-1-1,-1 0 1,-2-1 0,-1 1-1,0-1 1,-2-1 0,0-52-1,-4 59-188,0 0-1,-2-1 1,0 1-1,-1 0 1,-2 0-1,0 0 1,-1 1-1,-1 0 1,-2 0-1,0 0 1,-1 1-1,0 1 1,-2-1-1,0 2 1,-2 0-1,-26-28 1,30 37-349,0 0 0,-1 1 0,0 1 0,-1 0 0,0 0 0,0 1 0,-1 1 0,1 0 0,-1 0 0,-21-3 0,11 4-969,0 1 1,0 1-1,0 1 1,-1 1-1,-30 4 0,-7 8-3962</inkml:trace>
</inkml:ink>
</file>

<file path=ppt/ink/ink7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0.834"/>
    </inkml:context>
    <inkml:brush xml:id="br0">
      <inkml:brushProperty name="width" value="0.025" units="cm"/>
      <inkml:brushProperty name="height" value="0.025" units="cm"/>
    </inkml:brush>
  </inkml:definitions>
  <inkml:trace contextRef="#ctx0" brushRef="#br0">1835 512 8712,'0'0'-560,"-6"-11"1382,-25-43-598,-2 2 0,-45-56 0,52 76 845,-1 2-1,-1 0 1,-2 2 0,-53-39 0,60 53-906,-1 1 0,0 1 0,0 1 1,-2 1-1,1 2 0,-1 0 0,0 2 0,0 1 0,-40-3 0,17 5 38,1 2 1,-1 2-1,1 3 0,-66 13 0,69-8-223,0 2 0,1 2-1,1 2 1,1 2 0,0 2 0,-70 43-1,81-42 3,2 2 0,0 1 0,2 2 0,0 0 0,2 2 0,1 0 0,1 2 0,-38 63 0,21-14 17,3 2 0,4 1-1,3 2 1,4 1 0,3 2 0,4 0 0,4 1-1,4 0 1,0 121 0,11-176-1,1 0 0,1 1 1,2-1-1,1 0 0,2 0 0,1-1 1,16 42-1,-15-54-20,0 0 1,1-1-1,1 0 1,1 0-1,0-1 1,1-1-1,1 0 0,1-1 1,0 0-1,1-2 1,0 1-1,26 14 1,-17-13-43,1-1 0,1-1 0,1-2 0,-1 0 1,2-2-1,54 10 0,-41-13-43,1-2 0,0-2 1,1-1-1,48-7 0,-1-7 71,0-4-1,0-4 1,150-57-1,-97 24 319,-2-7-1,136-79 1,-219 105-253,-1-2 0,-2-2 1,-2-3-1,-2-2 0,-1-3 1,-3-1-1,43-57 0,-71 79 58,-2-2-1,-1 0 1,-1-1-1,-1 0 0,-2-2 1,0 1-1,-3-1 1,11-51-1,-17 68-8,-2-1 0,0 0 0,-1 0 0,-1 0 0,0 1-1,-1-1 1,0 0 0,-2 0 0,1 1 0,-2-1 0,0 1 0,-1 0-1,0 0 1,-1 0 0,0 1 0,-1 0 0,-1 0 0,0 1 0,-1 0-1,0 0 1,-12-11 0,7 10-30,-1 0 0,0 2-1,-1-1 1,0 2 0,-1 0-1,0 1 1,0 1 0,-1 0-1,-27-7 1,15 8-83,0 1-1,-1 1 1,1 2 0,-1 1 0,-40 2 0,-18 9-1375,0 4 0,0 3 1,-86 29-1,-11 8-5122</inkml:trace>
</inkml:ink>
</file>

<file path=ppt/ink/ink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4.808"/>
    </inkml:context>
    <inkml:brush xml:id="br0">
      <inkml:brushProperty name="width" value="0.025" units="cm"/>
      <inkml:brushProperty name="height" value="0.025" units="cm"/>
    </inkml:brush>
  </inkml:definitions>
  <inkml:trace contextRef="#ctx0" brushRef="#br0">0 33 19603,'0'0'4324,"9"-4"-4111,4-2 15,0 2 0,0-1 0,1 2 0,-1 0 0,1 0 0,0 1 0,21 0 0,-4 1 41,0 2 1,51 7-1,-76-7-267,0 0-1,0 0 1,0 0 0,-1 1-1,1 0 1,-1 0 0,1 0-1,-1 1 1,0 0 0,0 0-1,0 0 1,0 1 0,0-1-1,-1 1 1,0 0 0,0 1 0,0-1-1,5 8 1,-6-7-2,-1 1 1,0-1 0,0 1-1,-1 0 1,1-1-1,-1 1 1,-1 0-1,1 0 1,-1 0 0,0 0-1,0-1 1,0 1-1,-1 0 1,0 0-1,0 0 1,-1-1 0,0 1-1,-4 10 1,-5 7 112,-2 0 1,0-1 0,-1 0-1,-2-2 1,-33 37-1,32-38-299,0-1-1,2 2 1,0 0-1,1 1 0,1 1 1,-13 30-1,22-35-4249</inkml:trace>
</inkml:ink>
</file>

<file path=ppt/ink/ink7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29.796"/>
    </inkml:context>
    <inkml:brush xml:id="br0">
      <inkml:brushProperty name="width" value="0.025" units="cm"/>
      <inkml:brushProperty name="height" value="0.025" units="cm"/>
    </inkml:brush>
  </inkml:definitions>
  <inkml:trace contextRef="#ctx0" brushRef="#br0">4300 435 8680,'-645'-218'3446,"556"186"-2845,-37-11-189,-3 6 0,-1 5 0,-1 5-1,-1 7 1,-210-6 0,-463 50-925,629-6 1465,2 9 1,-267 75-1,364-78-695,1 3 0,2 3 0,0 3 0,3 4-1,1 3 1,-125 93 0,162-105-295,0 2-1,2 1 1,1 2 0,2 1-1,-46 73 1,57-76-87,1 0 0,1 0 0,2 2 0,2-1 0,1 2 0,1 0 0,2 0 0,-4 46 0,8-35 83,1 1-1,3-1 1,2 1 0,2-1 0,2 0-1,1-1 1,3 0 0,1 0-1,3-1 1,1-1 0,2 0-1,38 62 1,-13-37 183,3-1-1,3-3 1,3-2-1,2-2 1,3-3-1,2-3 1,3-1-1,2-4 1,79 46-1,-37-33-92,3-5 0,2-5 0,2-4 0,3-6 0,152 35-1,-76-37 29,362 26 0,199-48-67,-542-20 8,0-10 0,410-77 0,-494 61 6,-1-6 1,-2-6-1,-2-5 0,-2-5 0,-2-5 0,111-72 0,-181 98 22,-2-3-1,-1-1 1,-2-3-1,50-53 1,-75 69 143,0 0 1,-2-1-1,-1-1 1,0 0-1,-2-1 0,-1-1 1,-1 0-1,-1 0 1,-1-1-1,11-51 1,-15 41-59,-1 0-1,-1 0 1,-3 0 0,0 0 0,-3-1 0,0 1 0,-3 0 0,-19-69 0,9 61-95,-1 1 0,-2 0 0,-2 1 1,-2 2-1,-1 0 0,-40-48 0,17 31-60,-3 2 0,-2 2 0,-84-64 0,52 54 91,-161-91-1,143 101-317,-3 5 0,-2 5 0,-2 4 0,-147-32 0,47 29-4213,-302-21-1,233 43-5351</inkml:trace>
</inkml:ink>
</file>

<file path=ppt/ink/ink7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54.705"/>
    </inkml:context>
    <inkml:brush xml:id="br0">
      <inkml:brushProperty name="width" value="0.025" units="cm"/>
      <inkml:brushProperty name="height" value="0.025" units="cm"/>
    </inkml:brush>
  </inkml:definitions>
  <inkml:trace contextRef="#ctx0" brushRef="#br0">0 343 7687,'83'-3'385,"139"-22"0,79-35 976,-115 21 229,557-67 3061,2 46-1716,-678 59-2660,-47 1-359,0 0 1,0-1 0,35-7-1,-53 7-241,0 1 0,0-1 0,-1 0-1,1 1 1,0-1 0,0 0 0,0 0-1,-1 0 1,1 0 0,0-1 0,-1 1-1,3-3 1,7-20-11659</inkml:trace>
</inkml:ink>
</file>

<file path=ppt/ink/ink7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55.591"/>
    </inkml:context>
    <inkml:brush xml:id="br0">
      <inkml:brushProperty name="width" value="0.025" units="cm"/>
      <inkml:brushProperty name="height" value="0.025" units="cm"/>
    </inkml:brush>
  </inkml:definitions>
  <inkml:trace contextRef="#ctx0" brushRef="#br0">0 189 18193,'1203'-31'422,"-343"-15"-130,255-17-4759,-823 36 85,-168 6-2057</inkml:trace>
</inkml:ink>
</file>

<file path=ppt/ink/ink7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57.009"/>
    </inkml:context>
    <inkml:brush xml:id="br0">
      <inkml:brushProperty name="width" value="0.025" units="cm"/>
      <inkml:brushProperty name="height" value="0.025" units="cm"/>
    </inkml:brush>
  </inkml:definitions>
  <inkml:trace contextRef="#ctx0" brushRef="#br0">1 392 13004,'15'-2'-176,"104"-17"-1133,780-102 2357,-605 99-655,991-80 1349,492-7 1557,-1633 100-8168,-65 1-960</inkml:trace>
</inkml:ink>
</file>

<file path=ppt/ink/ink7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2.668"/>
    </inkml:context>
    <inkml:brush xml:id="br0">
      <inkml:brushProperty name="width" value="0.025" units="cm"/>
      <inkml:brushProperty name="height" value="0.025" units="cm"/>
    </inkml:brush>
  </inkml:definitions>
  <inkml:trace contextRef="#ctx0" brushRef="#br0">5206 547 8168,'-14'-10'6400,"-30"-18"-6125,-1 2 0,-2 2 0,-76-29 0,-158-32-1039,-532-90 1,-305 48 1799,470 108 2478,517 26-3054,0 6 1,-246 56-1,221-26-570,-250 105-1,309-103 51,1 3 1,2 5 0,-130 97-1,186-120 117,1 2 0,1 1 1,2 2-1,-52 68 0,69-80-24,1 1 1,2 1-1,1 1 0,0 0 1,2 1-1,1 0 0,1 0 1,2 1-1,-6 38 0,9-30-27,2 0 0,1 1 0,2-1 0,1 0 0,2 0 0,2 0 0,1 0-1,17 51 1,-6-40 28,1 0-1,3-2 0,1 0 0,3-1 1,46 60-1,-6-26 33,3-2-1,3-4 1,3-2-1,4-5 1,130 86-1,-53-54-117,3-6-1,4-8 0,4-7 0,2-7 0,4-7 1,2-9-1,3-6 0,256 32 0,-56-40 216,660-18 0,-895-27 294,1-7 0,-2-6-1,196-52 1,-244 45-134,-2-5 0,-1-4-1,-1-3 1,-3-5 0,159-103-1,-207 118-339,-1-2 0,-1-1 0,-2-1 0,-1-3 0,-2 0-1,-2-2 1,-1-1 0,27-46 0,-41 56-1,-1 0 0,-2 0 0,0-1 0,-2-1 0,-1 0 0,-2 0 0,-1-1 0,-1 1 0,-1-1 1,-2-1-1,-1 1 0,-2 0 0,-6-46 0,1 42 62,-2 1 1,-1 0-1,-2 1 1,-1 0-1,-1 1 1,-30-52-1,16 42 57,0 1 1,-3 1-1,-1 2 0,-46-43 0,14 25 37,-2 2 0,-2 4 0,-3 2-1,-1 4 1,-108-50 0,64 44-136,-2 5 0,-147-36 1,-252-28-4585,253 65-1968</inkml:trace>
</inkml:ink>
</file>

<file path=ppt/ink/ink7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4.208"/>
    </inkml:context>
    <inkml:brush xml:id="br0">
      <inkml:brushProperty name="width" value="0.025" units="cm"/>
      <inkml:brushProperty name="height" value="0.025" units="cm"/>
    </inkml:brush>
  </inkml:definitions>
  <inkml:trace contextRef="#ctx0" brushRef="#br0">69 35 3427,'-23'-8'160,"4"-1"-288,4-1-865,4 2-1441</inkml:trace>
</inkml:ink>
</file>

<file path=ppt/ink/ink7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4.541"/>
    </inkml:context>
    <inkml:brush xml:id="br0">
      <inkml:brushProperty name="width" value="0.025" units="cm"/>
      <inkml:brushProperty name="height" value="0.025" units="cm"/>
    </inkml:brush>
  </inkml:definitions>
  <inkml:trace contextRef="#ctx0" brushRef="#br0">1 0 1057,'0'0'64</inkml:trace>
</inkml:ink>
</file>

<file path=ppt/ink/ink7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5.223"/>
    </inkml:context>
    <inkml:brush xml:id="br0">
      <inkml:brushProperty name="width" value="0.025" units="cm"/>
      <inkml:brushProperty name="height" value="0.025" units="cm"/>
    </inkml:brush>
  </inkml:definitions>
  <inkml:trace contextRef="#ctx0" brushRef="#br0">64 388 10922,'0'0'7132,"-5"7"-6747,-5 12-379,1 1 0,1 0-1,1 0 1,1 1 0,0 0 0,2 0 0,0 0 0,2 0 0,0 41 0,2-58-13,0 0 0,1 1 0,-1-1 1,1 0-1,0 0 0,1 0 1,-1 0-1,1 0 0,-1-1 1,1 1-1,1 0 0,-1-1 1,0 1-1,1-1 0,-1 0 1,1 0-1,0 0 0,0 0 1,1 0-1,-1-1 0,0 1 1,1-1-1,-1 0 0,1 0 1,0 0-1,0-1 0,0 1 1,0-1-1,8 2 0,13 2 57,0 0-1,0-2 1,48 1-1,-41-3-68,863 8 61,-531-12 7,1256 36 538,-128 4-543,-62-3-2,1027 42-64,-481-74 54,-1826-4-9,706-22 157,-824 23-69,-10 1 4,-1 0-1,0-2 0,0 0 0,0-2 0,0 0 1,0-1-1,29-12 0,-47 15-55,-1 0 0,1 0 0,0 0 0,-1 0 0,1-1 0,-1 1-1,0-1 1,0 0 0,0 0 0,0 1 0,0-1 0,-1 0 0,1-1 0,-1 1 0,0 0 0,0 0 0,0-1-1,0 1 1,-1 0 0,1-1 0,-1 1 0,0-6 0,0-11 109,-1 1 1,-7-38-1,2 12-31,6-8-140,3 0 0,1 0 0,3 0 0,18-65 0,-13 64 52,-2-1 0,-2 0 0,1-94 0,-16 130-1097,-6 15-7001</inkml:trace>
</inkml:ink>
</file>

<file path=ppt/ink/ink7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5.660"/>
    </inkml:context>
    <inkml:brush xml:id="br0">
      <inkml:brushProperty name="width" value="0.025" units="cm"/>
      <inkml:brushProperty name="height" value="0.025" units="cm"/>
    </inkml:brush>
  </inkml:definitions>
  <inkml:trace contextRef="#ctx0" brushRef="#br0">7 326 15759,'-6'2'445,"9"-1"-183,26 0-101,45-5-9,-12-11-81,-2-3 1,0-2 0,-1-4-1,-2-1 1,0-3 0,62-43-1,-86 50 190,-1-1-1,-2-1 0,36-36 0,-68 65-151,-1 1-1,1-1 0,0 0 1,1 1-1,-1-1 0,0 13 0,2-17-70,-1 8-28,0 0 0,1 0 0,0 0 1,0 0-1,1 0 0,0 0 0,1-1 0,0 1 1,1 0-1,4 11 0,-4-15-157,0 1 1,1-1-1,0 0 1,0 0-1,0 0 0,1 0 1,0-1-1,0 0 0,0 0 1,1 0-1,0-1 0,0 0 1,0 0-1,12 5 0,43 14-4614</inkml:trace>
</inkml:ink>
</file>

<file path=ppt/ink/ink7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8.170"/>
    </inkml:context>
    <inkml:brush xml:id="br0">
      <inkml:brushProperty name="width" value="0.025" units="cm"/>
      <inkml:brushProperty name="height" value="0.025" units="cm"/>
    </inkml:brush>
  </inkml:definitions>
  <inkml:trace contextRef="#ctx0" brushRef="#br0">20 469 8456,'0'0'5264,"-4"-9"-3892,-10-29 181,14 36-1422,-1 1-1,1-1 1,0 0-1,0 1 1,-1-1-1,1 0 1,0 1-1,0-1 1,1 0-1,-1 1 1,0-1-1,1 0 1,-1 1 0,1-1-1,-1 0 1,1 1-1,0-1 1,-1 1-1,1-1 1,0 1-1,0 0 1,0-1-1,0 1 1,0 0-1,3-2 1,36-22 1272,-26 18-1219,97-64-74,-2-4 0,105-96 1,-203 161-115,-8 8-2,-1-1 1,0 1-1,1 0 1,-1 0-1,1 0 1,0 1-1,0-1 1,-1 0 0,6-1-1,-4 10-223,-5 18 243,-1 0 0,-1-1 0,-6 27 1,3-23 86,2-1 1,1 1-1,0 41 1,3-62-236,1 0-1,0 0 1,0 1 0,0-1-1,1 0 1,0 0 0,1 0 0,-1-1-1,1 1 1,1 0 0,-1-1-1,1 0 1,0 0 0,1 0 0,-1 0-1,1-1 1,10 10 0,-10-12-459,0 0-1,-1 0 1,1 0 0,0 0 0,1-1 0,-1 1 0,0-1-1,10 2 1,50 0-9971</inkml:trace>
</inkml:ink>
</file>

<file path=ppt/ink/ink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5.495"/>
    </inkml:context>
    <inkml:brush xml:id="br0">
      <inkml:brushProperty name="width" value="0.025" units="cm"/>
      <inkml:brushProperty name="height" value="0.025" units="cm"/>
    </inkml:brush>
  </inkml:definitions>
  <inkml:trace contextRef="#ctx0" brushRef="#br0">154 89 14382,'0'0'2914,"1"-9"-330,2-18 518,-11 51-546,-7 26-2710,-23 59 376,-53 179 1248,90-284-1313,0 0 0,0 0 0,0 0 0,0 0 0,1 1 0,-1-1-1,1 0 1,0 0 0,1 0 0,-1 0 0,2 6 0,-2-10-116,0 1 1,1 0-1,-1-1 1,1 1 0,-1 0-1,1 0 1,-1-1-1,1 1 1,-1-1-1,1 1 1,0-1-1,-1 1 1,1-1-1,0 1 1,0-1-1,-1 1 1,1-1-1,0 0 1,0 0 0,-1 1-1,3-1 1,30-5 444,-13-3-260,0 0 0,-1-2 0,0-1 0,-1 0 0,19-15 0,85-75 814,-111 91-1028,130-126-93,-122 115 20,-1-1 1,-1 0 0,-1-1-1,-2-1 1,13-25 0,-24 42-258,0 0 1,0 0-1,-1-1 0,0 1 1,0 0-1,-1-1 0,0 1 1,0-1-1,-1-13 1,-1 20 20,1 0 0,-1 0 0,1 0 0,-1 0 0,1 0 0,-1 1 0,0-1 0,1 0 0,-1 0 0,0 1 0,0-1-1,0 0 1,1 1 0,-1-1 0,0 1 0,0-1 0,0 1 0,0-1 0,0 1 0,0 0 0,0-1 0,0 1 0,0 0 0,0 0 0,0 0 0,0 0 0,0 0 0,0 0 0,0 0 0,0 0 0,-1 0 0,1 1 0,0-1 0,-1 1 0,-5-1-2669,-14 0-7311</inkml:trace>
</inkml:ink>
</file>

<file path=ppt/ink/ink7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4.036"/>
    </inkml:context>
    <inkml:brush xml:id="br0">
      <inkml:brushProperty name="width" value="0.025" units="cm"/>
      <inkml:brushProperty name="height" value="0.025" units="cm"/>
    </inkml:brush>
  </inkml:definitions>
  <inkml:trace contextRef="#ctx0" brushRef="#br0">1 0 15663,'0'0'1414,"8"11"-607,-4-6-711,2 3 73,0 0 0,0 0-1,1-1 1,1 0 0,-1 0-1,1 0 1,0-1-1,1 0 1,13 7 0,28 7 519,0-1 0,0-3 0,56 10 0,162 19 128,-197-35-439,576 99 867,-576-98-1130,110 3 0,-151-13-47,0-2 1,1-2-1,-1 0 0,0-2 0,0-2 1,34-11-1,-61 17-81,0 0-4,-1 1 0,1-1-1,-1 1 1,0-1 0,1 0-1,-1 0 1,0 0 0,0-1-1,1 1 1,-1 0 0,0-1 0,0 1-1,-1-1 1,1 0 0,0 0-1,0 1 1,-1-1 0,1 0-1,-1 0 1,0-1 0,2-2-1,-4 4-66,0-1 0,0 1 0,0 0-1,0 0 1,0 0 0,0 0 0,0 1-1,-1-1 1,1 0 0,0 0 0,0 1-1,-1-1 1,1 1 0,-1-1 0,1 1-1,0-1 1,-1 1 0,1 0 0,-1 0-1,1 0 1,-1 0 0,1 0 0,-3 0-1,-2-1-462,-44-7-2991,-9-1-1693</inkml:trace>
</inkml:ink>
</file>

<file path=ppt/ink/ink7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4.443"/>
    </inkml:context>
    <inkml:brush xml:id="br0">
      <inkml:brushProperty name="width" value="0.025" units="cm"/>
      <inkml:brushProperty name="height" value="0.025" units="cm"/>
    </inkml:brush>
  </inkml:definitions>
  <inkml:trace contextRef="#ctx0" brushRef="#br0">140 588 12908,'-11'4'1047,"2"-1"-808,-65 25 2233,69-25-1821,-1 0 0,0 1 1,1-1-1,0 1 1,-1 0-1,-6 8 0,12-12-612,0 0-1,1 0 1,-1 0-1,0 0 1,0 0-1,0 0 1,0 0-1,1 0 1,-1 0-1,0 0 1,0 0-1,0 0 1,1 0-1,-1 0 1,0 0-1,0 1 1,0-1-1,0 0 1,1 0-1,-1 0 1,0 0-1,0 0 1,0 0-1,0 1 1,0-1-1,0 0 1,1 0-1,-1 0 1,0 0-1,0 1 1,0-1-1,0 0 1,0 0-1,0 0 1,0 0-1,0 1 1,0-1-1,0 0 1,0 0-1,0 0 1,0 1-1,0-1 1,0 0-1,0 0 1,0 0-1,0 1 1,0-1-1,0 0 1,0 0-1,0 0 1,0 0-1,0 1 1,-1-1-1,1 0 1,0 0-1,0 0 1,0 0-1,0 1 0,18-7 718,18-14 335,0-1 0,-2-2 0,61-54 1,-93 76-1085,31-26 76,-1-2-1,-2 0 0,-1-3 1,-1 0-1,-2-1 0,-2-2 1,-1 0-1,-1-2 0,-2-1 0,-2 0 1,15-44-1,-30 70-110,11-30 149,-14 41-132,0 0-1,1 1 1,-1-1-1,0 0 1,1 1-1,-1-1 1,0 0-1,1 0 1,-1 1-1,1-1 1,-1 1-1,1-1 1,-1 0-1,1 1 1,0-1-1,-1 1 1,1-1-1,0 1 1,-1 0-1,1-1 1,0 1-1,0 0 1,-1-1-1,1 1 1,0 0-1,0 0 1,-1 0-1,1 0 1,0 0-1,0 0 1,0 0-1,-1 0 1,1 0-1,0 0 1,0 0-1,0 0 1,-1 0-1,1 1 1,0-1-1,0 0 1,0 1-1,10 7-95,-1 0 0,-1 0 1,0 1-1,12 15 0,19 18 177,-11-17-176,2-1 0,0-2 1,1-1-1,1-2 0,44 20 1,-46-26-1615,0-2 1,1-1 0,50 10 0,25-7-6524</inkml:trace>
</inkml:ink>
</file>

<file path=ppt/ink/ink7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5.671"/>
    </inkml:context>
    <inkml:brush xml:id="br0">
      <inkml:brushProperty name="width" value="0.025" units="cm"/>
      <inkml:brushProperty name="height" value="0.025" units="cm"/>
    </inkml:brush>
  </inkml:definitions>
  <inkml:trace contextRef="#ctx0" brushRef="#br0">0 130 15054,'0'0'2322,"0"-8"-394,1 2-1699,-1 1 0,1 0 0,0 0 0,1 0 0,-1 0 0,1 1 1,0-1-1,0 0 0,1 1 0,-1-1 0,1 1 0,0 0 0,0 0 1,0 0-1,1 0 0,-1 0 0,1 1 0,0-1 0,0 1 0,0 0 1,1 1-1,-1-1 0,1 1 0,-1 0 0,9-3 0,-6 2-32,0 0 1,0 1-1,1-1 0,-1 2 0,14-3 0,-20 4-197,1 0 0,-1-1 0,0 1 0,1 0 0,-1 0 0,1 0 0,-1 0-1,1 1 1,-1-1 0,1 0 0,-1 0 0,0 1 0,1-1 0,-1 1 0,0 0 0,1-1 0,-1 1 0,0 0-1,0 0 1,1 0 0,-1-1 0,0 1 0,0 0 0,0 1 0,0-1 0,0 0 0,-1 0 0,1 0 0,0 1-1,0-1 1,-1 0 0,1 0 0,-1 1 0,1 2 0,1 4-3,-2 0-1,1 0 1,-1 0-1,0 0 1,-1 0 0,0-1-1,0 1 1,0 0-1,-5 13 1,-3 1 66,-21 40-1,23-50 20,0 0-1,1 1 0,0-1 0,1 1 0,0 1 1,2-1-1,-1 0 0,-2 24 0,6-36-66,0 0 0,0 0 0,1-1 0,-1 1 0,0 0 0,0-1 0,0 1 0,1 0 0,-1-1 0,0 1 0,1 0-1,-1-1 1,1 1 0,-1-1 0,1 1 0,-1-1 0,1 1 0,-1-1 0,1 1 0,-1-1 0,1 1 0,-1-1 0,1 0 0,0 1 0,-1-1 0,1 0 0,0 0 0,-1 1-1,1-1 1,0 0 0,0 0 0,-1 0 0,1 0 0,0 0 0,-1 0 0,1 0 0,0 0 0,0 0 0,0 0 0,33-7 460,-8-5-313,-1-1-1,0-1 1,-1-2 0,0 0-1,-1-2 1,24-23-1,-29 25-123,9-6 11,-10 9-20,-1-1 1,0 0-1,-1-1 0,0-1 0,15-21 0,-77 86-151,37-35 146,0 0 0,1 1 0,1 0 1,1 1-1,0 0 0,1 0 1,0 0-1,1 1 0,1 0 0,-3 31 1,7-47-26,0 1 1,0-1 0,0 0-1,0 1 1,0-1 0,1 0 0,-1 1-1,0-1 1,1 0 0,-1 1-1,1-1 1,0 0 0,-1 0-1,1 0 1,0 0 0,-1 1 0,1-1-1,0 0 1,0 0 0,0 0-1,0-1 1,0 1 0,0 0-1,1 0 1,-1-1 0,0 1 0,0 0-1,0-1 1,1 1 0,-1-1-1,0 1 1,1-1 0,-1 0 0,0 0-1,1 0 1,-1 1 0,0-1-1,1 0 1,-1-1 0,0 1-1,1 0 1,0-1 0,6 0 34,0 0 1,-1-1 0,1 0-1,-1 0 1,1-1 0,10-6-1,3-2 33,-1-2-1,0-1 0,0 0 1,-2-1-1,25-26 1,-34 32-39,-1 0 1,0 0-1,-1-1 1,0 0-1,0-1 1,-1 1-1,0-1 0,-1-1 1,0 1-1,-1-1 1,-1 0-1,4-17 1,-9 12 5,-7 17-154,-12 22 14,9-2 177,2 0 0,-12 34 1,19-46-13,0 1 0,1-1 0,0 1 0,1 0 1,0-1-1,0 1 0,1 0 0,0 0 1,2 14-1,-2-21-49,1-1 0,0 1 0,0-1 1,0 0-1,0 1 0,0-1 0,0 0 0,0 0 0,0 0 1,1 0-1,-1 0 0,0 0 0,1 0 0,-1 0 1,0 0-1,1-1 0,-1 1 0,1-1 0,-1 1 1,1-1-1,0 1 0,-1-1 0,1 0 0,-1 0 0,1 0 1,0 0-1,-1 0 0,1 0 0,0 0 0,-1 0 1,3-1-1,5 0 52,0 0-1,0-1 1,0 0 0,12-5 0,-7 1-13,1-1-1,-1-1 0,0 0 1,0-1-1,-1 0 1,0-1-1,-1-1 1,0 0-1,-1-1 1,0 0-1,-1 0 1,14-22-1,-28 80-374,1-33 342,1 1 0,0-1 0,1 1 0,1 0-1,1 14 1,-1-25-12,0 0 1,1 0-1,-1 0 0,1-1 1,0 1-1,0 0 1,0-1-1,0 1 0,0 0 1,0-1-1,1 1 0,-1-1 1,1 0-1,0 0 0,-1 1 1,1-1-1,0 0 0,1-1 1,-1 1-1,0 0 0,0 0 1,1-1-1,-1 0 0,1 1 1,-1-1-1,1 0 1,0 0-1,-1 0 0,1-1 1,5 2-1,-2-2-1,1 1 0,-1-1 0,0 0 1,0 0-1,1-1 0,-1 0 0,0 0 0,0-1 0,0 1 1,0-1-1,0-1 0,-1 1 0,1-1 0,-1 0 0,1 0 1,-1 0-1,0-1 0,0 0 0,0 0 0,-1 0 0,1-1 1,-1 1-1,6-10 0,-5 6-1,0 0 0,-1 0 0,0 0 0,0 0 1,-1 0-1,0-1 0,-1 0 0,0 1 0,0-1 0,-1 0 0,0 0 0,0 0 1,-1 0-1,-1 0 0,1 0 0,-3-9 0,1 12-2,-1-1 0,0 1 0,0 0 0,-1 1 0,0-1 0,0 1 0,0-1 0,0 1 0,-1 0 0,0 1 0,0-1 0,-1 1 0,1 0 0,-1 0 0,-10-5 0,53 31-2239,-13-8-4067,48 19 0,-38-21-2449</inkml:trace>
</inkml:ink>
</file>

<file path=ppt/ink/ink7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6.058"/>
    </inkml:context>
    <inkml:brush xml:id="br0">
      <inkml:brushProperty name="width" value="0.025" units="cm"/>
      <inkml:brushProperty name="height" value="0.025" units="cm"/>
    </inkml:brush>
  </inkml:definitions>
  <inkml:trace contextRef="#ctx0" brushRef="#br0">193 115 16111,'0'0'4570,"-1"-10"-2002,-6-29-566,7 37-1890,-1 1 0,1-1 0,-1 1 1,0-1-1,0 1 0,1-1 1,-1 1-1,0 0 0,-1-1 1,1 1-1,0 0 0,0 0 1,0 0-1,-1 0 0,1 0 0,0 0 1,-1 0-1,1 0 0,-1 0 1,1 1-1,-1-1 0,0 1 1,1-1-1,-1 1 0,0-1 1,1 1-1,-1 0 0,0 0 0,1 0 1,-1 0-1,0 0 0,1 0 1,-3 1-1,-1 0-79,0 0 0,-1 0 0,1 0 0,0 1 0,0 0 0,0 0 0,0 0 0,-5 3 0,3 0 33,0-1 0,1 1 1,0 0-1,0 1 0,0-1 0,1 1 0,0 0 0,0 1 0,0-1 0,1 1 0,0 0 0,0 0 0,0 0 0,1 1 0,1-1 0,-1 1 0,1 0 0,-1 7 0,3-13-54,0-1 0,0 0 1,1 0-1,-1 1 0,1-1 0,-1 0 0,1 0 1,-1 0-1,1 0 0,0 0 0,-1 0 0,1 0 1,0 0-1,0 0 0,0 0 0,0 0 0,0 0 1,0 0-1,0-1 0,0 1 0,0 0 1,0-1-1,0 1 0,0-1 0,1 1 0,-1-1 1,0 0-1,0 0 0,1 1 0,-1-1 0,0 0 1,0 0-1,1 0 0,-1 0 0,2-1 0,50-4 328,-39 0-304,-1 0 0,1-1 0,-1-1 0,0 0 0,-1-1 0,0 0 0,0-1 0,-1 0 0,0-1 0,0 0 0,-1-1 0,-1 0 0,0 0 0,0-1 0,-1-1 0,0 1 0,-1-1 0,9-24 0,-40 89-446,-5 13 302,28-61-133,0 0-1,0 0 0,0 0 1,0 0-1,1 0 0,0 0 1,0-1-1,0 1 0,0 0 1,1 0-1,-1 0 0,1 0 0,0 0 1,3 6-1,-3-8-64,0 0-1,0-1 1,0 1-1,0-1 1,1 1-1,-1-1 1,1 1 0,-1-1-1,1 0 1,-1 0-1,1 0 1,0 0-1,0 0 1,-1 0 0,1 0-1,0 0 1,0-1-1,0 1 1,3 0-1,39 2-6120,-10-3-1431</inkml:trace>
</inkml:ink>
</file>

<file path=ppt/ink/ink7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6.495"/>
    </inkml:context>
    <inkml:brush xml:id="br0">
      <inkml:brushProperty name="width" value="0.025" units="cm"/>
      <inkml:brushProperty name="height" value="0.025" units="cm"/>
    </inkml:brush>
  </inkml:definitions>
  <inkml:trace contextRef="#ctx0" brushRef="#br0">141 275 16464,'0'0'2055,"-8"3"-107,-2 1-1506,1 0 0,0 1 0,0 0 0,1 1 0,0 0 0,0 0 0,0 1 0,-13 14-1,16-16-208,1-1 1,1 0-1,-1 1 0,1 0 0,0 0 0,0 0 0,0 0 0,0 0 0,1 1 0,0-1 0,0 1 0,1-1 0,0 1 0,0 0 0,0-1 0,0 1 0,1 0 0,0 0 0,1 7 0,0-10-216,0-1 0,1 0 0,-1 0 0,0 0 1,1 0-1,0 0 0,-1 0 0,1-1 0,0 1 0,0 0 0,0-1 1,0 0-1,0 1 0,1-1 0,-1 0 0,0 0 0,0 0 1,1 0-1,-1-1 0,1 1 0,-1-1 0,1 1 0,-1-1 0,1 0 1,-1 0-1,5 0 0,68-3 235,-62 0-226,-1 0-1,0-1 0,0 0 1,0 0-1,0-1 1,-1-1-1,0 0 0,0-1 1,-1 0-1,1 0 0,-1-1 1,-1 0-1,0-1 1,0 0-1,-1-1 0,0 0 1,0 0-1,-1-1 0,8-16 1,-3 5 0,-1 0 1,-1-1 0,-1-1-1,-1 0 1,-1 0 0,-1 0-1,-2-1 1,4-46 0,-8 68-44,0-1 0,0 0 0,0 0 0,0 0 0,0 0 1,-1 0-1,0 1 0,0-1 0,0 0 0,0 1 0,-1-1 0,-3-6 1,4 9 7,-1-1 0,1 1 0,0 0 0,-1 0 0,1 0 0,-1 0 0,0 1 0,1-1 0,-1 0 0,0 1 0,1-1 0,-1 1 0,0-1 0,0 1 0,1 0 0,-1 0 0,0 0 0,0 0 1,0 0-1,1 0 0,-1 0 0,0 0 0,0 1 0,1-1 0,-1 1 0,0 0 0,1-1 0,-1 1 0,0 0 0,-1 1 0,-12 6 71,1 1 1,-1 0-1,2 1 0,-1 0 1,2 2-1,-1-1 0,1 1 0,1 1 1,0 0-1,1 1 0,-16 29 0,25-41-53,-1 0-1,1 0 1,0 0-1,0 0 1,1 1-1,-1-1 1,0 0-1,1 1 1,-1-1-1,1 0 1,0 1-1,0-1 1,0 0-1,0 1 1,0-1-1,0 1 0,1-1 1,-1 0-1,1 1 1,0-1-1,0 0 1,0 1-1,0-1 1,0 0-1,0 0 1,0 0-1,1 0 1,-1 0-1,1 0 1,-1-1-1,1 1 1,0 0-1,0-1 0,0 1 1,0-1-1,4 3 1,7 2-86,0-1 1,1 0-1,0 0 0,0-1 1,18 2-1,10 3-615,-30-5 487,1 0-1,-1 1 1,-1 0-1,1 0 1,-1 1-1,17 12 0,-24-15 249,0 1-1,0 0 0,0 0 1,0 0-1,-1 0 0,0 0 0,1 1 1,-2-1-1,1 1 0,0 0 0,-1 0 1,0 0-1,0 0 0,-1 0 1,1 1-1,-1-1 0,1 10 0,-2-14-107,0 1 0,0 0-1,0 0 1,1-1 0,-1 1-1,0 0 1,1-1-1,0 1 1,-1-1 0,1 1-1,0-1 1,0 1-1,0-1 1,-1 1 0,2-1-1,-1 0 1,0 1 0,0-1-1,0 0 1,1 0-1,-1 0 1,0 0 0,1 0-1,-1 0 1,1 0 0,-1 0-1,3 0 1,0 0-774,-1-1 1,1 1-1,0-1 0,0 0 1,0 0-1,0 0 1,0 0-1,0-1 0,0 1 1,0-1-1,5-2 0,23-11-9490</inkml:trace>
</inkml:ink>
</file>

<file path=ppt/ink/ink7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6.822"/>
    </inkml:context>
    <inkml:brush xml:id="br0">
      <inkml:brushProperty name="width" value="0.025" units="cm"/>
      <inkml:brushProperty name="height" value="0.025" units="cm"/>
    </inkml:brush>
  </inkml:definitions>
  <inkml:trace contextRef="#ctx0" brushRef="#br0">159 1 17392,'-9'0'5024,"-1"-1"-3627,-63 3 3778,69-2-4979,0 1 0,0-1 0,0 1 0,0 0 0,0 0 0,1 0 0,-1 1 0,0-1 0,1 1 0,-1 0 0,1 0 0,0 0 0,0 0 0,-1 0 0,1 1 0,1 0 0,-4 3 0,6-6-195,0 1 1,-1-1-1,1 1 0,0 0 0,0-1 1,0 1-1,0-1 0,0 1 0,0-1 1,0 1-1,0 0 0,0-1 0,1 1 1,-1-1-1,0 1 0,0-1 0,0 1 1,1-1-1,-1 1 0,0-1 0,0 1 1,1-1-1,-1 1 0,1-1 0,-1 0 0,0 1 1,1-1-1,-1 1 0,1-1 0,-1 0 1,1 1-1,-1-1 0,1 0 0,-1 0 1,1 0-1,-1 1 0,1-1 0,-1 0 1,1 0-1,0 0 0,0 0 0,33 10-243,-24-8 64,30 10-751,-22-8 650,-1 1 0,1 0 0,-1 1 0,0 1 0,0 1 0,-1 1 0,24 16 0,-39-24 302,1 0-1,-1 0 0,0 0 0,1 0 0,-1 0 1,0 0-1,0 0 0,0 1 0,0-1 1,0 0-1,0 1 0,0-1 0,0 1 0,-1-1 1,1 1-1,-1-1 0,1 1 0,-1-1 0,1 1 1,-1 0-1,0-1 0,0 1 0,0 0 1,0-1-1,0 1 0,0 0 0,0-1 0,-1 1 1,1 0-1,0-1 0,-1 1 0,1-1 0,-1 1 1,0-1-1,0 1 0,1-1 0,-1 1 0,0-1 1,0 0-1,0 1 0,-1-1 0,1 0 1,-2 1-1,0 1-27,-1 0 0,0 0 0,-1 0 0,1-1 0,0 1 0,-1-1 0,0-1 0,1 1 0,-1 0 0,0-1 0,0 0 0,0 0 0,-7 0 0,12-2-256,-1 1 0,1 0 0,-1-1 0,1 1 0,-1 0-1,1-1 1,-1 1 0,1-1 0,-1 1 0,1-1 0,0 1 0,-1-1 0,1 1 0,0-1 0,-1 0 0,1 1 0,0-1 0,0 1-1,0-1 1,-1 0 0,1 1 0,0-1 0,0 0 0,0 1 0,0-1 0,0 1 0,0-1 0,0 0 0,0 1 0,1-1-1,-1 0 1,0 1 0,1-2 0,-1-3-1752,0-15-4756</inkml:trace>
</inkml:ink>
</file>

<file path=ppt/ink/ink7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7.180"/>
    </inkml:context>
    <inkml:brush xml:id="br0">
      <inkml:brushProperty name="width" value="0.025" units="cm"/>
      <inkml:brushProperty name="height" value="0.025" units="cm"/>
    </inkml:brush>
  </inkml:definitions>
  <inkml:trace contextRef="#ctx0" brushRef="#br0">1 124 16592,'11'-3'3929,"33"-6"-825,-2 1-164,-2-1 1,69-27 0,-107 36-2929,0-1 1,0 0-1,0-1 1,0 1-1,0 0 0,0-1 1,0 1-1,-1-1 1,1 1-1,-1-1 1,1 0-1,-1 0 1,1 0-1,-1 0 1,0 0-1,0 0 0,1-3 1,-2 4-11,0 0 1,0 0-1,0 0 1,0 0-1,0 0 0,0 0 1,0 0-1,-1 0 1,1 0-1,0 0 0,-1 0 1,1 0-1,-1 1 1,1-1-1,-1 0 0,1 0 1,-1 0-1,0 0 1,1 1-1,-1-1 0,0 0 1,0 1-1,1-1 1,-1 1-1,0-1 0,0 1 1,0-1-1,0 1 1,0-1-1,0 1 0,0 0 1,0 0-1,0-1 1,0 1-1,0 0 0,0 0 1,0 0-1,0 0 1,-1 0-1,-10-1-17,1 0 0,-1 0 0,1 1 1,-1 1-1,1 0 0,-22 5 0,29-5 10,1-1 1,-1 1-1,1 1 0,-1-1 1,1 0-1,0 1 1,-1 0-1,1-1 0,0 1 1,0 1-1,0-1 0,0 0 1,1 1-1,-1-1 1,1 1-1,-1 0 0,1 0 1,0 0-1,0 0 1,0 0-1,1 0 0,-1 1 1,1-1-1,0 0 0,-2 7 1,3-7 5,0 0 0,0-1 0,0 1 0,1-1 1,-1 1-1,1 0 0,-1-1 0,1 1 0,0-1 1,0 0-1,0 1 0,0-1 0,1 0 0,-1 1 0,1-1 1,-1 0-1,1 0 0,0 0 0,0 0 0,0-1 0,0 1 1,0 0-1,0-1 0,0 1 0,0-1 0,1 0 0,-1 0 1,6 2-1,5 2 41,1 0 0,0-1 0,26 5 1,7-4-892,91 0 0,-127-5 160,-10 0 574,-1 0-1,0 0 0,1 1 1,-1-1-1,0 0 0,1 0 1,-1 0-1,1 0 0,-1 0 1,0 0-1,1 0 0,-1 0 1,0 0-1,1 0 0,-1 0 1,0 0-1,1 0 0,-1 0 1,1-1-1,-1 1 0,0 0 1,1 0-1,-1 0 0,0 0 1,0-1-1,1 1 0,-1 0 1,0 0-1,1-1 0,-1 1 1,0 0-1,0 0 0,0-1 1,1 1-1,-1 0 0,0-1 1,0 1-1,0 0 0,0-1 1,0 1-1,1 0 0,-1-1 1,0 1-1,0-1 0,0 1 1,0 0-1,0-1 0,0 1 1,0 0-1,0-1 0,0 1 1,0 0-1,-1-1 0,1 1 1,0 0-1,0-1 1,0 1-1,0 0 0,-1-1 0,-4-15-6871</inkml:trace>
</inkml:ink>
</file>

<file path=ppt/ink/ink7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7.540"/>
    </inkml:context>
    <inkml:brush xml:id="br0">
      <inkml:brushProperty name="width" value="0.025" units="cm"/>
      <inkml:brushProperty name="height" value="0.025" units="cm"/>
    </inkml:brush>
  </inkml:definitions>
  <inkml:trace contextRef="#ctx0" brushRef="#br0">0 91 17617,'0'0'864,"72"-25"193,-18 12 737,11-2-1666,6 2-672,7 1-3684,3-1-10314</inkml:trace>
</inkml:ink>
</file>

<file path=ppt/ink/ink7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8.607"/>
    </inkml:context>
    <inkml:brush xml:id="br0">
      <inkml:brushProperty name="width" value="0.025" units="cm"/>
      <inkml:brushProperty name="height" value="0.025" units="cm"/>
    </inkml:brush>
  </inkml:definitions>
  <inkml:trace contextRef="#ctx0" brushRef="#br0">88 149 10602,'0'0'13074,"-9"3"-12311,4 0-717,0 0 1,1-1-1,-1 2 1,1-1-1,0 0 0,0 1 1,0 0-1,0 0 0,0 0 1,1 0-1,0 1 0,0-1 1,0 1-1,0 0 0,1 0 1,0 0-1,0 0 0,0 0 1,1 1-1,-1-1 0,1 7 1,-2-3-29,1-1 0,1 1 0,0-1 1,0 1-1,1 0 0,0 0 0,0-1 1,1 1-1,2 9 0,-3-17-9,1 1 1,0 0-1,0 0 0,-1 0 0,1 0 0,0 0 1,1-1-1,-1 1 0,0-1 0,0 1 1,1 0-1,-1-1 0,1 0 0,-1 1 1,1-1-1,0 0 0,2 1 0,-1-1 18,0 0 0,0 0 0,0 0 0,0 0 0,1-1 0,-1 0 0,0 0 0,1 0 0,-1 0 0,0 0 0,0 0 0,1-1 0,5-1 0,3-2 113,-1-1 0,1 0 0,-1 0 0,-1-1 0,1 0 0,-1-1 1,0 0-1,10-10 0,70-71 403,-72 68-275,0 0 0,-2-1-1,0-1 1,-2-1 0,0 0-1,12-30 1,-33 72-225,-46 131 101,48-135-83,2 1 1,0-1-1,1 1 0,1 0 1,0 0-1,1 0 1,4 31-1,-3-45-39,-1 1 0,1-1 1,0 1-1,0-1 0,0 0 0,0 1 1,0-1-1,0 0 0,1 0 1,-1 0-1,1 0 0,0 0 0,0 0 1,-1 0-1,1-1 0,0 1 0,0-1 1,1 1-1,-1-1 0,0 0 0,0 0 1,1 0-1,-1 0 0,0 0 0,1 0 1,-1-1-1,1 1 0,-1-1 1,1 0-1,-1 0 0,1 0 0,2 0 1,2 0 72,-1 0 1,1-1 0,0 0 0,-1 0 0,1-1-1,-1 0 1,0 0 0,1 0 0,-1-1 0,0 0 0,7-5-1,0-2-76,0 0 0,-1-1 0,0-1 0,0 0 0,-2-1 0,1 0 0,-2 0 0,0-1 0,0-1 0,-1 1 0,-1-1 0,-1-1 0,0 1 0,-1-1 0,0 0 0,-1 0 0,3-33 0,-7 47-19,0 1 0,0-1 0,0 1 0,0-1 0,0 1 0,0-1 0,0 1 0,-1-1 0,1 1 0,-1-1 0,1 1 0,-1-1 0,1 1 0,-2-2 0,2 3 0,0 0 0,-1-1 0,1 1 0,0 0 0,-1 0 0,1-1 0,0 1 0,-1 0 0,1 0 0,-1 0 0,1-1 0,-1 1 0,1 0 0,0 0 0,-1 0 0,1 0 0,-1 0 0,1 0 0,-1 0 0,1 0 0,0 0 0,-1 0 0,1 0 0,-1 0 0,1 1 0,-1-1 0,1 0 0,0 0 0,-1 0 0,0 1 0,-1 0 0,0 1 0,-1 0 0,1 0 0,0 0 0,0 0 0,0 0 0,0 0 0,1 1 0,-1-1 0,1 1 0,-1-1 0,1 1 0,-2 3 0,1-1 0,0 1 0,1 0 0,-1 0 0,1 1 0,0-1 0,1 0 0,-1 0 0,2 12 0,-1-16 0,0 0 0,1 1 0,-1-1 0,1 0 0,0 0 0,-1 0 0,1 0 0,0 0 0,0 0 0,0 0 0,1 0 0,-1 0 0,0-1 0,1 1 0,-1 0 0,1-1 0,-1 1 0,1-1 0,0 0 0,0 1 0,0-1 0,0 0 0,0 0 0,0 0 0,0 0 0,0-1 0,4 2 0,5 0 0,1-1 0,-1 0 0,1-1 0,0 0 0,0 0 0,-1-2 0,1 1 0,-1-1 0,1-1 0,-1 0 0,0-1 0,18-8 0,-21 8 0,0 1 0,0-2 0,0 1 0,0-1 0,-1 0 0,0-1 0,0 0 0,-1 0 0,1-1 0,-1 1 0,-1-1 0,1 0 0,-1-1 0,0 0 0,-1 1 0,0-1 0,3-9 0,-6 16 0,0-1 0,-1 1 0,1 0 0,-1 0 0,0 0 0,1-1 0,-1 1 0,0 0 0,0 0 0,0-1 0,0 1 0,0 0 0,0 0 0,0-1 0,0 1 0,-1 0 0,1 0 0,0-1 0,-1 1 0,1 0 0,-1 0 0,1 0 0,-1 0 0,0-2 0,-1 3 0,1-1 0,0 1 0,0-1 0,0 1 0,0 0 0,-1 0 0,1-1 0,0 1 0,0 0 0,-1 0 0,1 0 0,0 0 0,0 0 0,-1 1 0,1-1 0,0 0 0,0 0 0,0 1 0,-2 0 0,-6 3 0,1-1 0,-1 2 0,1-1 0,0 1 0,-9 8 0,11-8 0,-53 50 0,54-50 0,1 0 0,0 0 0,0 0 0,1 1 0,-1-1 0,1 1 0,0 0 0,1 0 0,-1 0 0,-1 8 0,4-14 0,0 1 0,0 0 0,0-1 0,0 1 0,0-1 0,0 1 0,0 0 0,0-1 0,0 1 0,1-1 0,-1 1 0,0-1 0,0 1 0,1-1 0,-1 1 0,0 0 0,1-1 0,-1 1 0,0-1 0,1 0 0,-1 1 0,0-1 0,1 1 0,-1-1 0,1 0 0,-1 1 0,1-1 0,-1 0 0,1 1 0,-1-1 0,1 0 0,0 0 0,-1 0 0,1 1 0,-1-1 0,1 0 0,0 0 0,0 0 0,29 1 0,-21-1 0,182-12 0,-2 1 0,-120 12 0,-68-1 0,-1 0 0,1 0 0,-1-1 0,1 1 0,-1 0 0,0 0 0,1 0 0,-1-1 0,1 1 0,-1 0 0,0 0 0,1-1 0,-1 1 0,0 0 0,1-1 0,-1 1 0,0 0 0,0-1 0,1 1 0,-1-1 0,0 1 0,0-1 0,0 1 0,1 0 0,-1-1 0,0 1 0,0-1 0,0 1 0,0-1 0,0 1 0,0-1 0,0 1 0,0 0 0,0-1 0,0 0 0,-2-17 0,2 17 0,-3-10 7,0 0-1,0 0 1,-1 1-1,-1-1 1,0 1-1,-11-18 1,9 17-80,1 1 0,1-1 1,-1-1-1,2 1 1,-4-14-1,8 25-36,-1-1 0,1 1 0,0-1 0,0 1 0,0 0-1,0-1 1,0 1 0,0-1 0,0 1 0,0-1 0,0 1-1,0-1 1,0 1 0,1-1 0,-1 1 0,0-1 0,0 1-1,0 0 1,1-1 0,-1 1 0,0-1 0,0 1 0,1 0-1,-1-1 1,0 1 0,1 0 0,-1-1 0,0 1 0,1 0 0,-1-1-1,1 1 1,-1 0 0,1 0 0,-1 0 0,0-1 0,1 1-1,-1 0 1,1 0 0,21-1-3291,-16 1 2719,78 0-6702,-33 0 977</inkml:trace>
</inkml:ink>
</file>

<file path=ppt/ink/ink7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9.183"/>
    </inkml:context>
    <inkml:brush xml:id="br0">
      <inkml:brushProperty name="width" value="0.025" units="cm"/>
      <inkml:brushProperty name="height" value="0.025" units="cm"/>
    </inkml:brush>
  </inkml:definitions>
  <inkml:trace contextRef="#ctx0" brushRef="#br0">199 172 16015,'0'0'4057,"-4"-9"-800,3 6-3058,-1-1 0,0 1-1,1 0 1,-2 0 0,1 0 0,0 0 0,0 0 0,-1 0 0,0 1 0,1-1 0,-1 1-1,-4-3 1,5 4-136,0 0-1,-1 1 1,1-1 0,0 0-1,-1 1 1,1-1-1,0 1 1,-1 0-1,1 0 1,-1 0-1,1 0 1,0 0 0,-1 0-1,1 1 1,-1-1-1,1 1 1,0 0-1,0 0 1,-1-1-1,1 1 1,0 1 0,0-1-1,0 0 1,0 1-1,-3 2 1,-4 3 70,1 0 1,0 1 0,0 0 0,1 0-1,0 0 1,0 1 0,1 0 0,0 1-1,1-1 1,0 1 0,1 0 0,0 1-1,0-1 1,1 1 0,0-1 0,1 1-1,0 0 1,0 22 0,2-32-124,1 1 1,-1 0-1,0-1 1,1 1-1,-1 0 0,1-1 1,0 1-1,0-1 1,-1 1-1,1-1 1,0 1-1,0-1 1,0 0-1,0 1 1,1-1-1,-1 0 0,0 0 1,1 0-1,-1 0 1,0 0-1,4 1 1,-1 0 9,0 0 0,1-1 0,-1 0 1,0 0-1,1 0 0,-1 0 0,1-1 0,6 0 1,1 0 45,-1-1 1,1 0-1,0-1 1,0-1 0,21-6-1,-10-3-25,-1 0-1,-1-1 0,0-1 1,0-1-1,-2-1 0,0-1 1,0 0-1,-2-1 1,0-1-1,-1-1 0,-2 0 1,0-2-1,0 1 0,-2-1 1,10-27-1,-20 44-39,0 1 1,0-1-1,-1 1 0,1-1 0,-1 0 0,-1 0 0,1 1 1,0-8-1,-3 12-16,0 0-1,0 1 1,1-1 0,-1 1 0,0-1 0,1 1-1,-1-1 1,1 1 0,-1 0 0,1 0 0,-1 0 0,-1 1-1,-17 16 113,1 1 0,1 0 0,1 1-1,0 1 1,2 1 0,0 0 0,-17 38-1,29-55-65,0 1-1,1-1 1,0 1-1,0 0 1,1-1-1,-1 1 0,1 0 1,0 0-1,1 0 1,0 0-1,0 0 1,0 0-1,0 0 0,3 7 1,-2-9-24,0-1 1,1 0-1,-1 0 0,1 0 1,0 0-1,0 0 0,1 0 1,-1 0-1,0-1 0,1 1 1,0-1-1,-1 0 1,1 1-1,0-1 0,0-1 1,0 1-1,1 0 0,-1-1 1,0 1-1,1-1 1,-1 0-1,0 0 0,1-1 1,5 1-1,-3 1-37,0-1 0,0-1 0,0 1 0,0-1 0,0 0 0,0-1 0,0 0 0,0 0 0,0 0 0,0 0-1,0-1 1,0 0 0,-1 0 0,1-1 0,-1 1 0,1-1 0,-1 0 0,0-1 0,0 1 0,-1-1 0,1 0 0,-1 0 0,1-1 0,-1 1 0,-1-1 0,1 0 0,-1 0 0,0 0 0,0-1 0,0 1 0,-1-1-1,1 1 1,-2-1 0,3-8 0,-6 2 189,-8 18-17,-9 18 80,17-21-215,1 0 0,-1-1 0,1 1-1,0 0 1,0 0 0,0 0 0,0 0-1,0 0 1,1 0 0,0 0 0,-1 0-1,1 0 1,0 0 0,0 0 0,1 0-1,-1 1 1,1-1 0,1 5 0,-1-6 2,1 0 0,-1 0-1,1 1 1,0-1 0,-1 0 0,1-1 0,0 1 0,0 0 0,1 0 0,-1-1 0,0 1 0,0-1 0,1 0 0,-1 0 0,1 0 0,-1 0 0,4 1 0,12 2 29,0-2 1,0 1 0,0-2 0,1 0-1,18-3 1,-20 2-32,10-2-7,-1-1 0,0-2 0,48-14 0,17-3 0,-90 22-14,10-1-2042,-11 1 1857,0 0-1,1 0 1,-1 0-1,0 0 1,0 0-1,1 0 1,-1 0 0,0 0-1,1 0 1,-1 0-1,0 1 1,0-1-1,1 0 1,-1 0 0,0 0-1,0 0 1,0 0-1,1 1 1,-1-1-1,0 0 1,0 0 0,0 0-1,1 1 1,-1-1-1,0 0 1,0 0-1,0 1 1,0-1 0,0 0-1,1 0 1,-1 1-1,0-1 1,0 0-1,0 0 1,0 1-1,0-1 1</inkml:trace>
</inkml:ink>
</file>

<file path=ppt/ink/ink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5.822"/>
    </inkml:context>
    <inkml:brush xml:id="br0">
      <inkml:brushProperty name="width" value="0.025" units="cm"/>
      <inkml:brushProperty name="height" value="0.025" units="cm"/>
    </inkml:brush>
  </inkml:definitions>
  <inkml:trace contextRef="#ctx0" brushRef="#br0">18 0 9513,'0'0'6694,"-16"82"-4772,14-45 96,2-1-320,5-4-353,8-3-416,12-3-641,4-8-224,4-6-608,4-11-2083,-1-1-1473,-3-17-2722</inkml:trace>
</inkml:ink>
</file>

<file path=ppt/ink/ink7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31.079"/>
    </inkml:context>
    <inkml:brush xml:id="br0">
      <inkml:brushProperty name="width" value="0.025" units="cm"/>
      <inkml:brushProperty name="height" value="0.025" units="cm"/>
    </inkml:brush>
  </inkml:definitions>
  <inkml:trace contextRef="#ctx0" brushRef="#br0">237 367 17264,'0'0'1687,"-13"-4"171,8 3-1692,-10-4 667,0 1 0,0 1 0,-1 1 0,-25-2 0,39 4-781,-1 0 0,0 0-1,1 0 1,-1 0 0,0 0-1,1 0 1,-1 1 0,0-1-1,1 1 1,-1 0 0,1 0 0,-1 0-1,1 0 1,0 0 0,-1 1-1,1-1 1,0 1 0,0-1-1,0 1 1,0 0 0,0 0 0,0 0-1,0 0 1,0 0 0,1 0-1,-1 0 1,1 1 0,0-1-1,0 0 1,0 1 0,0-1 0,0 1-1,0 0 1,1-1 0,-1 1-1,1 0 1,0-1 0,0 5-1,-1-5-77,1 0 0,0 0 0,0 0 1,0 0-1,0 0 0,1 0 0,-1 0 0,0 0 0,1-1 0,-1 1 0,1 0 0,0 0 0,-1 0 0,1-1 0,0 1 0,0 0 0,0-1 0,0 1 0,1-1 0,-1 1 0,0-1 0,1 0 0,-1 0 0,1 1 0,-1-1 0,4 1 0,0 0-50,1-1 0,-1 0-1,1 0 1,0 0 0,-1-1-1,1 0 1,0 0 0,7-1-1,13-5 36,13-1 124,-38 6-93,1 1 1,-1 0-1,0 0 1,0 0-1,0 1 0,0-1 1,0 0-1,0 0 1,0 0-1,0 1 1,0-1-1,0 0 0,0 1 1,0-1-1,0 1 1,0 0-1,-1-1 1,1 1-1,0-1 0,0 1 1,0 0-1,-1 0 1,1 0-1,0-1 1,-1 1-1,1 0 0,-1 0 1,1 0-1,0 1 1,7 32 28,-2 0 0,-1 0 0,-2 0 0,-1 1 0,-2-1 0,-4 42 0,2-57 247,0 1-1,-2-1 1,0 1 0,-1-1-1,-1 0 1,-1-1-1,0 0 1,-2 0 0,0 0-1,0-1 1,-2 0-1,0-1 1,-1-1-1,-1 1 1,-17 15 0,28-29-215,-1 0 1,0 0 0,0 0-1,0 0 1,-1 0 0,1 0-1,0-1 1,-1 0 0,1 1-1,0-1 1,-1 0 0,0-1-1,-6 1 1,9-1-27,-1 0 1,0 0-1,1-1 0,-1 1 1,0-1-1,1 1 1,-1-1-1,1 1 0,-1-1 1,1 0-1,-1 0 1,1 0-1,0 0 1,-1 0-1,1 0 0,0 0 1,0-1-1,0 1 1,0 0-1,0-1 0,0 1 1,0 0-1,0-1 1,0 1-1,1-1 0,-1 0 1,1 1-1,-1-1 1,1 0-1,-1-2 0,-3-16-54,1 0-1,1 0 1,1-1-1,0 1 1,1 0-1,2-1 1,0 1-1,1 0 1,1 0-1,1 0 1,0 1-1,2 0 1,0 0 0,1 0-1,13-21 1,0 8-161,0 0 1,2 1 0,2 2 0,0 0-1,2 2 1,1 1 0,37-27 0,-28 25-449,-15 13 389,0-2 0,-1-1 0,25-28 0,-45 46 261,-1 0-1,1 0 1,-1-1-1,1 1 1,-1 0 0,0-1-1,1 1 1,-1-1-1,1 1 1,-1-1 0,0 1-1,0-1 1,1 1-1,-1-1 1,0 1 0,0-1-1,0 1 1,1-1-1,-1 1 1,0-1 0,0 1-1,0-1 1,0 1-1,0-1 1,0 0 0,0 1-1,0-1 1,0 1-1,0-1 1,-1 1 0,1-2-1,-17 1 241,-25 16 32,29-5-205,0 0-1,-23 24 0,31-29-85,1 0 0,0 0 1,0 1-1,0-1 0,1 1 0,-1 0 1,1 0-1,1 0 0,-1 1 0,-1 7 1,4-14 14,0 1 0,0-1 0,1 1 0,-1-1 0,0 1 0,0-1 0,1 0 0,-1 1 0,0-1 0,0 1 0,1-1 0,-1 0 0,0 1-1,1-1 1,-1 0 0,1 1 0,-1-1 0,0 0 0,1 1 0,-1-1 0,1 0 0,-1 0 0,1 0 0,-1 1 0,1-1 0,-1 0 0,1 0 0,-1 0 0,1 0 0,-1 0 0,1 0 0,-1 0 0,1 0 0,-1 0 0,1 0 0,0 0 0,25-1 424,-23 0-369,31-3 88,-1-1-1,40-13 1,-40 9-170,1 2 0,36-4 0,-50 11 14,20-5 79,-39 1 89,0 0 0,0 0 0,-1 0-1,1 0 1,-1-1 0,0 1 0,0 0 0,-1-8 0,0 3-102,1-6-15,-1 10-45,0 0-1,1 0 1,0 0 0,0-1-1,1 1 1,-1 0 0,1 0-1,0 0 1,1 0 0,1-6-1,-2 10-8,-1 1 0,0 0 0,1 0 0,-1-1 0,1 1 0,-1 0 0,0 0 0,1 0 0,-1-1 0,1 1 0,-1 0 0,1 0 0,-1 0 0,0 0 0,1 0 0,-1 0 0,1 0 0,-1 0 0,1 0-1,-1 0 1,1 0 0,-1 0 0,0 0 0,1 1 0,-1-1 0,1 0 0,-1 0 0,1 0 0,-1 1 0,0-1 0,1 0 0,-1 0 0,0 1 0,1-1 0,-1 0 0,0 1 0,1-1 0,-1 0 0,0 1 0,17 18-118,-13-14 114,5 5 26,1-1 0,0 0 0,0-1-1,1 0 1,0-1 0,0 0 0,0-1 0,1 0-1,0-1 1,1 0 0,-1-1 0,16 3-1,-2-2 15,0-1 0,0-1 0,0-2 0,0 0 0,31-4 0,-45 1-1,1 0 0,-1 0-1,-1-1 1,1-1 0,0 0-1,-1 0 1,0-1 0,0-1-1,0 0 1,-1 0 0,0-1 0,0-1-1,0 1 1,-1-2 0,9-9-1,-18 18-127,22 22-102,-17-20 209,0 1-1,0-1 1,0-1-1,0 1 1,1-1-1,-1 0 1,1 0-1,-1 0 1,1-1 0,-1 0-1,1 0 1,-1 0-1,1-1 1,5-1-1,-1 1-87,0-1 0,-1-1 0,1 0 0,-1 0 0,1-1 0,15-9 0,-19 10-265,-1-1 0,1 0 0,-1 0 0,0-1 0,-1 1 0,1-1 0,7-10 0,-10 12-253,-1 0 0,1 1 0,-1-1 0,0 0-1,0 0 1,0-1 0,0 1 0,-1 0 0,1 0 0,-1 0 0,1-4-1,-2 7 554,0 0-1,0 0 1,0 0-1,1 1 1,-1-1 0,0 0-1,0 0 1,0 1-1,1-1 1,-1 1-1,0-1 1,1 1-1,-1-1 1,0 1-1,1-1 1,-1 1-1,0-1 1,0 2-1,0 0-175,-1 0 1,1 0-1,0 0 0,0 0 0,0 0 0,1 1 0,-1-1 0,0 0 1,1 0-1,0 1 0,-1-1 0,1 0 0,0 0 0,0 1 1,0-1-1,0 0 0,1 0 0,-1 1 0,1-1 0,0 4 0,2-1-991,0 1 0,1-1 0,-1 0 0,1 0 0,8 9 0,8 9-535,-6 3 3835,-10-12-1431,0-1 1,0 0-1,-2 1 0,1 0 0,-2 0 0,0 0 1,-1 0-1,-1 18 0,-1-21 122,0-1 1,-1 0-1,1 0 0,-2 0 1,0 0-1,0 0 0,0-1 1,-1 0-1,-1 0 1,0 0-1,-10 12 0,-3-2 1510,28-34-158,27-38-843,16-14-950,-8 13 324,-2-3 0,66-119 1,-107 174-638,0 0-1,0 0 1,0 0 0,-1 0 0,1 0 0,0-1 0,-1 1 0,0 0 0,1 0 0,-1-1 0,0-3 0,-1 5-15,1 0 1,0 1-1,0-1 0,0 0 1,-1 1-1,1-1 0,0 1 1,-1-1-1,1 0 0,0 1 1,-1-1-1,1 1 0,-1-1 1,1 1-1,-1-1 0,1 1 1,-1-1-1,1 1 0,-1 0 1,1-1-1,-1 1 0,0 0 1,1 0-1,-1-1 1,-1 1-1,-1 0-7,1 0 1,-1 0-1,0 0 1,0 0-1,0 1 0,1-1 1,-1 1-1,0 0 1,0 0-1,1 0 0,-1 0 1,1 0-1,-1 0 1,1 1-1,0-1 1,-1 1-1,-1 2 0,3-3-5,0-1-1,0 1 1,0-1 0,0 1-1,0 0 1,0 0-1,0 0 1,0-1-1,0 1 1,1 0-1,-1 0 1,0 0-1,1 0 1,-1 0-1,1 0 1,-1 1-1,1-1 1,-1 0-1,1 0 1,0 0 0,0 0-1,0 1 1,-1-1-1,1 0 1,0 0-1,0 0 1,1 0-1,-1 1 1,0-1-1,0 0 1,0 0-1,1 0 1,-1 0-1,1 1 1,-1-1 0,1 0-1,-1 0 1,1 0-1,0 0 1,-1 0-1,1 0 1,0-1-1,0 1 1,0 0-1,0 0 1,0 0-1,-1-1 1,1 1-1,1 0 1,-1-1-1,2 1 1,7 5-14,1 0-1,1-1 1,23 7 0,-27-9 40,7 2 7,0-1 0,0-1 0,1 0 0,-1-1 0,0-1-1,1 0 1,-1-1 0,1-1 0,28-5 0,-39 6-20,0-1 0,0-1 0,0 1 0,1-1 0,-2 0 0,1 0 0,0 0 0,0-1 0,-1 0 0,1 0 0,-1 0 0,0 0 0,0-1 0,0 1 0,0-1 0,-1 0 0,1 0 0,-1-1 0,0 1 0,0-1 0,-1 1 0,0-1 0,1 0 0,-1 0 0,-1 0 0,1 0 0,-1 0 0,0 0 0,0-1 0,-1 1 0,1-10 0,-12-119-9,12 133 0,-1 0 0,0 0 0,0 0 0,0 0 0,0 0 0,1 0 0,-1 0 0,0 0 0,1 0 0,-1 0 0,1 0 0,-1 0 0,1 1 0,-1-1 0,1 0 0,0 0 0,0 0 0,-1 1 0,1-1 0,0 0 0,0 1 0,0-1 0,-1 1 0,1-1 0,0 1 0,0-1 0,0 1 0,0 0 0,0-1 0,0 1 0,0 0 0,2 0 0,39-2 0,-27 3 0,90 7-2435,-32-1-1440,0-4-2691</inkml:trace>
</inkml:ink>
</file>

<file path=ppt/ink/ink7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2.027"/>
    </inkml:context>
    <inkml:brush xml:id="br0">
      <inkml:brushProperty name="width" value="0.025" units="cm"/>
      <inkml:brushProperty name="height" value="0.025" units="cm"/>
    </inkml:brush>
  </inkml:definitions>
  <inkml:trace contextRef="#ctx0" brushRef="#br0">1 73 7111,'15'-2'2423,"96"-9"283,630-45-354,-555 52 315,117 9-1562,595 86 0,-308 28 66,236 38-687,510-28 198,-478-56 782,1205 160-97,-2011-227-2095,103 17-1013,-135-18-496,-1 0-1,0 1 0,19 10 1,-30-12-1911</inkml:trace>
</inkml:ink>
</file>

<file path=ppt/ink/ink7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2.371"/>
    </inkml:context>
    <inkml:brush xml:id="br0">
      <inkml:brushProperty name="width" value="0.025" units="cm"/>
      <inkml:brushProperty name="height" value="0.025" units="cm"/>
    </inkml:brush>
  </inkml:definitions>
  <inkml:trace contextRef="#ctx0" brushRef="#br0">5 66 14286,'0'0'4404,"-1"-9"-2221,0 7-2087,0 0-1,1 0 1,-1-1-1,1 1 1,0 0-1,0 0 1,0 0-1,0 0 1,0-1-1,0 1 1,1 0-1,-1 0 1,1 0-1,-1 0 1,2-3 0,0 4-34,0-1 1,0 0-1,0 1 1,0 0-1,0-1 1,0 1 0,1 0-1,-1 0 1,0 0-1,1 0 1,-1 1-1,1-1 1,-1 1-1,1-1 1,-1 1 0,1 0-1,-1 0 1,5 1-1,1-2 63,77-3 825,93 8-1,-154-2-933,-1 1-1,1 0 0,-1 2 1,0 1-1,0 1 0,0 1 1,-1 1-1,41 22 0,-58-28-17,-1 0-1,0 0 0,1 0 1,-1 1-1,0-1 0,-1 1 0,1 0 1,-1 0-1,1 0 0,-1 1 0,0-1 1,-1 1-1,1 0 0,-1-1 1,0 1-1,0 0 0,-1 0 0,1 1 1,-1-1-1,0 0 0,-1 0 1,1 10-1,-2-8 45,0 1-1,0-1 1,-1 0-1,0 0 1,0 0 0,-1 0-1,0 0 1,0-1-1,-1 1 1,0-1 0,0 0-1,0 0 1,-1 0-1,0 0 1,-9 8 0,-28 20 501,-89 59 0,45-36-4646,69-46-3119</inkml:trace>
</inkml:ink>
</file>

<file path=ppt/ink/ink7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3.103"/>
    </inkml:context>
    <inkml:brush xml:id="br0">
      <inkml:brushProperty name="width" value="0.025" units="cm"/>
      <inkml:brushProperty name="height" value="0.025" units="cm"/>
    </inkml:brush>
  </inkml:definitions>
  <inkml:trace contextRef="#ctx0" brushRef="#br0">0 89 18097,'3'-12'1041,"9"-39"945,0 28 279,-11 23-2223,-1-1 0,0 1 1,1 0-1,-1 0 0,0 0 1,1-1-1,-1 1 0,0 0 0,1 0 1,-1 0-1,0 0 0,1 0 0,-1 0 1,0 0-1,1 0 0,-1 0 0,1 0 1,-1 0-1,0 0 0,1 0 0,-1 0 1,0 0-1,1 0 0,-1 0 0,0 0 1,1 1-1,-1-1 0,0 0 1,1 0-1,-1 0 0,0 1 0,1-1 1,-1 0-1,2 3 40,0-1 0,-1 0 0,1 1 0,-1-1 0,1 1 0,-1-1 1,0 1-1,0-1 0,0 1 0,-1 0 0,2 2 0,6 63 482,-3-1 0,-6 116 0,0-14 552,0-168-1077,1 0 1,0 1-1,0-1 1,0 0-1,0 0 1,1 0-1,-1 0 0,0 0 1,0 0-1,1 0 1,-1 0-1,0 0 0,1 0 1,-1-1-1,1 1 1,-1 0-1,1 0 0,0 0 1,-1 0-1,1-1 1,0 1-1,-1 0 0,1 0 1,0-1-1,0 1 1,1 0-1,0-1 38,-1 1-1,1-1 1,0 0 0,-1 0-1,1 0 1,0 0 0,-1 0-1,1 0 1,0-1 0,-1 1-1,1-1 1,0 1 0,-1-1 0,3-1-1,5-2 230,0-1-1,-1-1 1,0 1 0,13-12-1,28-31-250,-3-1 1,-1-2-1,-3-3 0,-2-1 0,44-81 0,-69 113-1763,-13 19-2049,-8 12-2149,-6 10-2699</inkml:trace>
</inkml:ink>
</file>

<file path=ppt/ink/ink7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3.480"/>
    </inkml:context>
    <inkml:brush xml:id="br0">
      <inkml:brushProperty name="width" value="0.025" units="cm"/>
      <inkml:brushProperty name="height" value="0.025" units="cm"/>
    </inkml:brush>
  </inkml:definitions>
  <inkml:trace contextRef="#ctx0" brushRef="#br0">26 1 11018,'0'0'11339,"-26"54"-8680,26-46-193,19-2-352,9-3-897,5-3-993,5 0-448,6 0-1826,0-2-2338,-5-8-929,0-4-2210</inkml:trace>
</inkml:ink>
</file>

<file path=ppt/ink/ink7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3.820"/>
    </inkml:context>
    <inkml:brush xml:id="br0">
      <inkml:brushProperty name="width" value="0.025" units="cm"/>
      <inkml:brushProperty name="height" value="0.025" units="cm"/>
    </inkml:brush>
  </inkml:definitions>
  <inkml:trace contextRef="#ctx0" brushRef="#br0">65 1 13196,'0'0'13144,"-9"8"-12264,4-4-766,0-1-18,2 0-1,-1 0 1,0 1-1,1-1 1,-1 1-1,1 0 0,0 0 1,0 0-1,0 0 1,1 0-1,0 0 1,0 1-1,0 0 0,0-1 1,0 1-1,1 0 1,0 0-1,-1 9 1,3-13-88,-1 0 0,1 0 0,0 0 0,0-1 1,-1 1-1,1 0 0,0 0 0,0 0 0,0-1 0,0 1 1,0-1-1,0 1 0,0 0 0,0-1 0,0 0 1,0 1-1,0-1 0,1 0 0,-1 1 0,0-1 1,0 0-1,0 0 0,0 0 0,0 0 0,1 0 0,-1 0 1,0-1-1,1 1 0,38-5 128,-23 0-162,0-1-1,28-16 1,-36 17-9,0 0 0,0 0 0,0 1 1,1 0-1,-1 1 0,1 0 1,0 0-1,0 1 0,0 1 0,0-1 1,0 2-1,0-1 0,13 2 0,-19 0 23,-1 1 0,1-1-1,-1 0 1,0 1-1,1 0 1,-1 0-1,0 0 1,0 0-1,0 1 1,-1-1 0,1 1-1,4 4 1,-5-3 11,1-1 0,0-1 1,-1 1-1,1 0 0,1-1 0,-1 1 1,0-1-1,0 0 0,1 0 1,0-1-1,-1 1 0,6 1 1,-2-2-334,0 0 1,1 0 0,-1-1 0,1 0 0,-1 0-1,0 0 1,1-1 0,-1-1 0,0 1 0,1-1-1,-1 0 1,10-5 0,46-30-9824,-33 15 1562</inkml:trace>
</inkml:ink>
</file>

<file path=ppt/ink/ink7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4.197"/>
    </inkml:context>
    <inkml:brush xml:id="br0">
      <inkml:brushProperty name="width" value="0.025" units="cm"/>
      <inkml:brushProperty name="height" value="0.025" units="cm"/>
    </inkml:brush>
  </inkml:definitions>
  <inkml:trace contextRef="#ctx0" brushRef="#br0">78 1 3812,'0'0'9550,"-8"10"-6069,8-9-3483,-9 11 697,1 0 1,0 0-1,1 1 0,0-1 0,1 2 0,0-1 1,1 1-1,1 0 0,-5 27 0,9 6-990,10 76-1,0 19 17,-9-110 604,-1-32-294,0 0-1,1 0 1,-1 0 0,0 0 0,0 0 0,0 0 0,0-1 0,0 1 0,0 0 0,0 0 0,0 0 0,0 0 0,0 0 0,0 0-1,0 0 1,0 0 0,1 0 0,-1 0 0,0 0 0,0 0 0,0 0 0,0 0 0,0 0 0,0 0 0,0 0 0,0 0 0,1 0 0,-1 0-1,0 0 1,0 0 0,0 0 0,0 0 0,0 0 0,0 0 0,0 0 0,0 0 0,0 0 0,1 0 0,8-55 2668,-3 16-2658,-1 14 88,29-122 96,-28 127-275,0 1 1,2-1 0,0 2 0,1-1 0,13-19-1,-18 34 30,-1 0-1,1 0 0,1 1 0,-1-1 0,0 1 0,1 0 0,-1 0 1,1 0-1,0 1 0,0 0 0,0 0 0,0 0 0,1 0 0,-1 1 1,0 0-1,1 0 0,-1 0 0,0 1 0,8 0 0,-5 0 26,-1 0 0,0 1-1,0-1 1,0 1 0,0 1-1,0-1 1,0 1 0,0 1-1,-1-1 1,1 1 0,-1 0-1,1 0 1,-1 1 0,7 5-1,-12-8 33,0 0-1,0 0 0,0 0 0,0 0 1,0 0-1,-1 0 0,1 0 0,0 0 1,0 0-1,-1 0 0,1 0 0,-1 0 1,1 0-1,-1 1 0,1-1 0,-1 0 1,0 0-1,0 0 0,1 1 0,-1-1 1,0 0-1,0 1 0,0-1 0,0 0 1,-1 0-1,1 1 0,-1 1 0,0 0 131,-1-1 0,0 1 0,1-1 0,-1 1 0,0-1 0,0 0 0,0 0 0,-1 0 0,1 0 0,0 0 0,-5 2 0,-6 4 544,0-2 0,0 0-1,-26 8 1,26-10-711,-1 0 0,1-2 0,-1 0 0,0 0 0,0-1 0,0-1 0,-16-2 0,29 2-96,1 0 0,-1 0-1,0 0 1,0-1 0,1 1 0,-1 0-1,0 0 1,1-1 0,-1 1 0,0-1 0,1 1-1,-1-1 1,1 1 0,-1-1 0,1 1 0,-1-1-1,1 1 1,-1-1 0,1 0 0,0 1-1,-1-1 1,1 1 0,0-1 0,-1 0 0,1 0-1,0 1 1,0-1 0,0 0 0,0 1 0,-1-1-1,1-1 1,4-24-10038,7 1-8107</inkml:trace>
</inkml:ink>
</file>

<file path=ppt/ink/ink7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5.025"/>
    </inkml:context>
    <inkml:brush xml:id="br0">
      <inkml:brushProperty name="width" value="0.025" units="cm"/>
      <inkml:brushProperty name="height" value="0.025" units="cm"/>
    </inkml:brush>
  </inkml:definitions>
  <inkml:trace contextRef="#ctx0" brushRef="#br0">133 344 14958,'3'-9'2755,"-1"5"-2506,12-50 4303,-13 53-4419,-1-1 0,0 1 0,0-1 0,1 1 0,-1 0-1,0-1 1,0 1 0,0-1 0,-1 1 0,1-1 0,0 1 0,0 0-1,-1-1 1,1 1 0,-1 0 0,1-1 0,-1 1 0,0 0-1,1 0 1,-1-1 0,0 1 0,0 0 0,0 0 0,0 0 0,0 0-1,0 0 1,0 0 0,0 1 0,0-1 0,-1 0 0,1 0 0,0 1-1,-1-1 1,1 1 0,0-1 0,-1 1 0,1-1 0,-2 1 0,-2 0-82,0 0 0,0 0 1,0 0-1,0 0 1,0 1-1,0 0 0,1 0 1,-1 1-1,0-1 1,0 1-1,1 0 0,-1 0 1,1 1-1,0-1 1,0 1-1,0 0 0,0 0 1,0 0-1,0 1 1,1-1-1,0 1 0,-1 0 1,1 0-1,1 0 1,-1 1-1,1-1 0,-1 0 1,1 1-1,1 0 1,-1-1-1,1 1 0,-1 0 1,1 0-1,0 7 1,1-11-51,0-1 1,0 1-1,0 0 1,0 0-1,0 0 1,0 0-1,0-1 1,0 1 0,0 0-1,0 0 1,1 0-1,-1-1 1,0 1-1,1 0 1,-1 0-1,1-1 1,-1 1 0,0 0-1,1-1 1,0 1-1,-1 0 1,1-1-1,-1 1 1,1-1-1,0 1 1,-1-1 0,1 1-1,0-1 1,0 1-1,30 1 97,-22-3-57,0-1-1,-1 0 1,1-1-1,15-6 1,111-81-1237,-135 90 1144,1 0 0,-1 0 1,1-1-1,-1 1 0,1 0 1,-1 0-1,1 0 0,-1 0 1,1 0-1,0 0 1,-1 0-1,1 0 0,-1 0 1,1 0-1,-1 0 0,1 0 1,-1 1-1,1-1 0,-1 0 1,1 0-1,-1 1 0,0-1 1,1 0-1,-1 0 0,1 1 1,-1-1-1,1 0 0,-1 1 1,0-1-1,1 1 0,-1-1 1,0 0-1,0 1 0,1-1 1,-1 1-1,0-1 0,0 1 1,1-1-1,-1 1 0,0-1 1,0 1-1,0-1 0,0 1 1,0-1-1,0 1 0,0-1 1,0 1-1,0-1 0,0 2 1,1 36-276,-2-27 269,1-7 49,0-1 1,0 1 0,0-1-1,1 1 1,0-1-1,-1 0 1,1 1 0,0-1-1,0 0 1,1 0 0,-1 1-1,1-1 1,-1 0 0,1 0-1,0-1 1,0 1-1,4 3 1,-4-4 5,0-2-1,0 1 1,0 0 0,1 0-1,-1-1 1,0 1-1,0-1 1,1 1 0,-1-1-1,0 0 1,1 0-1,-1 0 1,0-1 0,1 1-1,-1 0 1,0-1-1,0 1 1,1-1 0,-1 0-1,0 0 1,0 0-1,0 0 1,0 0 0,0 0-1,0-1 1,0 1-1,3-4 1,14-10 84,0 0 0,-2-1-1,1-2 1,-2 1 0,0-2 0,-1 0 0,-1-1-1,-1 0 1,-1-1 0,-1-1 0,-1 0 0,0 0-1,-2-1 1,11-45 0,-19 66-105,1 0 1,-1 0-1,1 1 0,-1-1 1,0 0-1,1 0 1,-1 0-1,0 0 0,0 0 1,-1 1-1,1-1 1,0 0-1,-1 0 0,1 0 1,-1 1-1,0-4 1,0 6-7,-1-1 1,1 1 0,1-1 0,-1 1-1,0-1 1,0 1 0,0 0 0,0 0-1,0-1 1,0 1 0,1 0 0,-1 0-1,0 0 1,1 0 0,-1 0 0,1 0-1,-1 0 1,0 1 0,-31 64-157,22-42 433,0 0 0,1 0 0,2 1 0,1 0 0,0 0 0,2 1 0,-2 47 0,6-71-238,0-1 0,0 1-1,0 0 1,0-1 0,1 1 0,-1-1 0,1 1 0,-1 0 0,1-1 0,-1 1 0,1-1 0,0 1 0,-1-1 0,1 0-1,0 1 1,0-1 0,0 0 0,0 1 0,0-1 0,1 0 0,-1 0 0,0 0 0,1 0 0,-1 0 0,0 0 0,1-1 0,-1 1-1,1 0 1,-1-1 0,1 1 0,-1-1 0,1 1 0,3-1 0,-3 0 11,0 0 0,1 0-1,-1 0 1,0 0 0,1-1 0,-1 1-1,0-1 1,1 0 0,-1 1 0,0-1-1,0 0 1,0 0 0,0-1 0,0 1 0,0 0-1,0-1 1,0 1 0,0-1 0,0 0-1,-1 1 1,1-1 0,1-3 0,4-6 67,-2 1-1,1-1 1,-2-1 0,1 1 0,-2-1 0,1 1 0,-2-1 0,1 0 0,-2 0-1,1-17 1,-2 29-140,0 3 38,0 1-1,1 0 1,-1 0 0,1 0-1,0 0 1,0 0-1,1 3 1,1-4 30,0 0 0,0-1 0,0 0-1,1 1 1,-1-1 0,1 0 0,-1-1 0,1 1-1,0-1 1,-1 0 0,1 0 0,0 0 0,0 0-1,0 0 1,0-1 0,0 0 0,0 0 0,0 0-1,0 0 1,7-2 0,-3 1 12,-1 0 0,1-1 0,-1 0 0,1 0 1,-1-1-1,0 0 0,0 0 0,0-1 0,11-7 0,-15 12-85,-5 8-68,-4 9-42,-21 49 391,25-62-215,1 1 1,-1-1-1,1 0 1,0 1 0,1-1-1,-1 1 1,1-1-1,0 1 1,0-1-1,1 1 1,1 5-1,-2-10-70,1 0 1,-1 0-1,0-1 0,1 1 0,-1 0 0,1 0 0,-1-1 0,1 1 0,-1 0 1,1-1-1,-1 1 0,1-1 0,0 1 0,-1-1 0,1 1 0,0-1 0,0 1 1,-1-1-1,1 0 0,0 1 0,0-1 0,-1 0 0,1 0 0,0 1 0,0-1 0,0 0 1,0 0-1,-1 0 0,1 0 0,0 0 0,0 0 0,0 0 0,0-1 0,-1 1 1,1 0-1,0 0 0,0-1 0,1 1 0,0-1-488,0 0 0,0 0 1,0 0-1,0 0 0,0 0 0,-1 0 0,1-1 0,0 1 1,-1 0-1,1-1 0,0 1 0,-1-1 0,3-3 0,6-17-7249</inkml:trace>
</inkml:ink>
</file>

<file path=ppt/ink/ink7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5.353"/>
    </inkml:context>
    <inkml:brush xml:id="br0">
      <inkml:brushProperty name="width" value="0.025" units="cm"/>
      <inkml:brushProperty name="height" value="0.025" units="cm"/>
    </inkml:brush>
  </inkml:definitions>
  <inkml:trace contextRef="#ctx0" brushRef="#br0">1 1 22069,'0'0'7399,"1"50"-11499,15-41-1025,1-7-2594</inkml:trace>
</inkml:ink>
</file>

<file path=ppt/ink/ink7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5.730"/>
    </inkml:context>
    <inkml:brush xml:id="br0">
      <inkml:brushProperty name="width" value="0.025" units="cm"/>
      <inkml:brushProperty name="height" value="0.025" units="cm"/>
    </inkml:brush>
  </inkml:definitions>
  <inkml:trace contextRef="#ctx0" brushRef="#br0">135 0 17457,'0'0'1500,"-3"12"459,-6 22-978,2-11 125,0 0-1,2 0 0,1 0 0,0 1 0,1 30 0,3-51-1162,0-1 0,1 1 0,-1 0 0,1-1 0,0 1 0,0-1 0,0 1 0,0-1 0,0 0-1,0 1 1,1-1 0,-1 0 0,1 0 0,0 0 0,-1 0 0,1 0 0,0 0 0,0 0 0,0-1 0,4 3-1,4 1-798,0 0 0,0 0 0,19 5 0,23 13-2784,-51-23 3675,0 1 1,0-1 0,0 1 0,0 0 0,0-1 0,0 1 0,0 0 0,0 0 0,0 0 0,0-1 0,-1 1 0,1 0 0,0 0 0,-1 0 0,1 0 0,-1 0 0,1 1 0,-1-1 0,1 0 0,-1 0 0,0 0 0,0 0-1,1 0 1,-1 1 0,0-1 0,0 0 0,0 0 0,-1 3 0,0-2 217,0 0 1,0 0-1,0 0 0,-1 0 1,1 0-1,-1 0 0,1-1 0,-1 1 1,0 0-1,1-1 0,-1 1 1,0-1-1,-3 2 0,-5 2 617,1 0-1,-1 0 1,0-1 0,0-1-1,-15 4 1,16-5-538,0-1 0,0 0 0,0-1-1,-1 0 1,1 0 0,0-1 0,0-1 0,-13-2-1,19 3-438,0 0 0,0 0 0,0 0 0,0-1 0,0 1 0,0-1 0,1 1 0,-1-1 0,0 0 0,1 0 0,-1 0 0,1-1 0,0 1 0,0-1 0,0 1 0,0-1 0,0 0 0,0 1 0,1-1-1,-1 0 1,1 0 0,0 0 0,0 0 0,0-1 0,1 1 0,-2-6 0,2 8-148,0-1 0,0 1 0,0 0 0,1 0 0,-1-1 0,0 1 0,0 0 0,1 0 0,-1-1 0,1 1 0,-1 0 0,1 0 0,0 0 0,-1 0 0,1 0 0,0 0 0,0 0 0,0 0 0,-1 0 0,1 0 0,0 0 0,0 0 0,1 1 0,-1-1 0,0 0 0,0 1 0,2-2 0,37-10-5664,-35 11 5168,30-5-5741</inkml:trace>
</inkml:ink>
</file>

<file path=ppt/ink/ink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6.445"/>
    </inkml:context>
    <inkml:brush xml:id="br0">
      <inkml:brushProperty name="width" value="0.025" units="cm"/>
      <inkml:brushProperty name="height" value="0.025" units="cm"/>
    </inkml:brush>
  </inkml:definitions>
  <inkml:trace contextRef="#ctx0" brushRef="#br0">91 36 14830,'0'0'1943,"-7"13"-160,2-5-1389,0-2-55,1 1 0,0 0 0,0 0 0,1 0-1,0 0 1,0 0 0,1 1 0,0 0 0,0-1 0,1 1 0,0 0 0,0 11-1,1-18-305,0 0 0,0 1-1,0-1 1,1 1 0,-1-1-1,1 0 1,-1 1 0,1-1-1,-1 0 1,1 0-1,0 1 1,0-1 0,0 0-1,-1 0 1,1 0 0,0 0-1,0 0 1,0 0 0,1 0-1,-1 0 1,0-1 0,0 1-1,0 0 1,1-1-1,-1 1 1,0-1 0,1 1-1,-1-1 1,0 1 0,1-1-1,-1 0 1,0 0 0,1 0-1,-1 0 1,1 0-1,-1 0 1,1 0 0,-1 0-1,0-1 1,1 1 0,-1 0-1,0-1 1,1 1 0,0-2-1,3 1 95,-1 0-1,0-1 1,0 0-1,0 0 1,0 0-1,0 0 1,0-1 0,-1 0-1,1 1 1,-1-1-1,0-1 1,0 1-1,3-4 1,-2-1-50,-1 1 1,-1-1-1,0 0 1,0 0-1,0 0 1,-1 0-1,0 0 1,-1 0 0,0 0-1,-1-14 1,1 20-83,0 0 1,0 0 0,0 0 0,0 0 0,-1 1 0,1-1 0,0 0 0,-1 0 0,0 0 0,1 1 0,-1-1 0,0 0 0,0 1-1,0-1 1,0 0 0,0 1 0,0 0 0,0-1 0,0 1 0,-1-1 0,1 1 0,-1 0 0,1 0 0,-1 0 0,1 0 0,-1 0-1,0 0 1,1 0 0,-1 1 0,0-1 0,0 1 0,1-1 0,-1 1 0,0 0 0,0-1 0,0 1 0,0 0 0,1 0-1,-1 0 1,0 1 0,0-1 0,0 0 0,0 1 0,1-1 0,-1 1 0,0-1 0,0 1 0,1 0 0,-1 0 0,0 0 0,-1 2-1,-3 0-3,1 1 0,0 1-1,0-1 1,1 1-1,-1 0 1,1 0 0,0 0-1,0 0 1,1 1-1,0 0 1,0-1-1,-4 11 1,-1 3-2,1 1 0,-8 36 1,14-50 11,0 0 1,-1 0-1,2 1 1,-1-1-1,1 0 1,0 0-1,0 0 1,3 12-1,-2-16 2,0 0 0,0 0-1,0-1 1,0 1 0,0 0-1,0-1 1,1 1 0,-1-1 0,0 1-1,1-1 1,-1 0 0,1 0-1,0 0 1,0 0 0,-1 0-1,1 0 1,0 0 0,0 0-1,0-1 1,0 1 0,0-1 0,0 1-1,0-1 1,0 0 0,0 0-1,0 0 1,0 0 0,0 0-1,2 0 1,9-2 42,-1 1 0,0-2 0,0 0 0,0 0 0,0-1 0,0 0 0,-1-1 0,0-1 0,0 1 0,0-2 1,-1 0-1,0 0 0,0-1 0,16-16 0,-4 3-18,-1-2 1,-1-1-1,-1-1 0,29-48 1,-76 167 254,24-82-207,1-1 1,0 1-1,0 1 1,2-1-1,-1 18 1,2-29-64,0 0 0,0 0 0,0 0 0,0 0 1,0 0-1,0-1 0,0 1 0,1 0 0,-1 0 0,0 0 0,1 0 1,-1-1-1,0 1 0,1 0 0,-1 0 0,1 0 0,-1-1 0,1 1 1,0 0-1,-1-1 0,1 1 0,0-1 0,-1 1 0,1-1 0,0 1 0,0-1 1,0 1-1,-1-1 0,1 0 0,0 1 0,1-1 0,2 1 42,0-1-1,-1 0 1,1 1 0,0-1-1,0-1 1,-1 1-1,1-1 1,5-1-1,4-1 114,1-1-1,-1-1 0,19-10 0,3-7-105,-1-1-1,39-35 0,-7 5 22,-60 53-333,-9 11 150,-8 14 108,-10 6 93,13-19-25,0 0 0,0 0-1,2 1 1,-1 0 0,-8 24 0,28-40 239,21-19 86,55-49 1,-62 48-435,0 0 1,2 2-1,38-21 0,-67 42 19,1-1-1,-1 1 1,1-1-1,-1 1 1,1 0 0,-1-1-1,1 1 1,0 0-1,-1 0 1,1-1 0,-1 1-1,1 0 1,0 0-1,-1 0 1,1 0 0,0 0-1,-1 0 1,1 0-1,0 0 1,-1 0-1,1 0 1,-1 0 0,1 0-1,0 1 1,-1-1-1,1 0 1,-1 0 0,1 1-1,0-1 1,0 1-1,-1 18-233,-20 32 172,18-47 94,-23 45 50,17-36-37,0 1-1,1 0 0,1 0 1,0 1-1,1-1 1,0 1-1,1 1 1,-2 20-1,7-35-174,1-1-1,0 1 1,0-1-1,0 0 0,0 0 1,0 1-1,0-1 1,0-1-1,-1 1 1,1 0-1,0 0 1,0-1-1,3 0 1,-3 0-493,0-1-1,0 1 1,0 0 0,0-1-1,-1 1 1,1-1 0,-1 0-1,1 0 1,-1 1 0,1-1-1,-1 0 1,2-4 0,5-13-6148</inkml:trace>
</inkml:ink>
</file>

<file path=ppt/ink/ink7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6.073"/>
    </inkml:context>
    <inkml:brush xml:id="br0">
      <inkml:brushProperty name="width" value="0.025" units="cm"/>
      <inkml:brushProperty name="height" value="0.025" units="cm"/>
    </inkml:brush>
  </inkml:definitions>
  <inkml:trace contextRef="#ctx0" brushRef="#br0">0 358 7399,'0'0'17264,"9"-2"-15374,8-3-1255,1 0-1,-1-2 1,31-15-1,-39 17-577,-1 1 0,1-2 0,-1 1 0,-1-1 0,1 0 0,-1-1 1,0 1-1,0-1 0,-1-1 0,7-9 0,-13 16-53,1 0 0,0 0 0,-1 0-1,1 0 1,0-1 0,-1 1 0,0 0 0,1 0 0,-1-1 0,0 1 0,1 0 0,-1 0 0,0-1 0,0 1 0,0 0-1,0 0 1,-1-2 0,1 2-8,0 1-1,-1-1 1,1 1-1,0 0 1,-1-1-1,1 1 1,0-1-1,-1 1 1,1 0-1,-1 0 1,1-1 0,-1 1-1,1 0 1,-1 0-1,1-1 1,-1 1-1,1 0 1,-1 0-1,1 0 1,-1 0-1,1 0 1,-1 0-1,1 0 1,-1 0-1,0 0 1,0 0-1,-3 1-12,1-1 0,-1 1 0,1 0-1,-1 0 1,1 1 0,0-1 0,-1 1-1,1 0 1,0-1 0,-5 5 0,-1 2 44,1 1 1,1-1 0,-1 1 0,2 0 0,-1 1 0,-6 12 0,10-17-1,1-1 1,0 1-1,0 0 1,0 0-1,0 0 1,1 0-1,0 0 0,0 0 1,1 0-1,-1 0 1,1 0-1,0 0 1,0 0-1,1 1 1,-1-1-1,3 8 1,-1-11-19,-1 0 0,0 0 0,1 0 0,0 0 0,-1 0 1,1 0-1,0-1 0,0 1 0,0 0 0,0-1 0,0 0 1,0 1-1,1-1 0,-1 0 0,0 0 0,1 0 0,-1-1 1,1 1-1,-1-1 0,1 1 0,-1-1 0,1 0 1,3 0-1,63-3 278,-51 0-253,-1-2 0,-1 0 1,1-1-1,-1 0 0,0-2 0,0 1 1,-1-2-1,0 0 0,16-14 1,-2 0-5,-2 0 0,0-2 1,33-41-1,-47 49-4,0-1 0,19-33 0,-27 42-93,-1 1 1,-1-1-1,0 1 0,0-1 0,0 0 0,-1 0 1,-1 0-1,2-17 0,-3 25 55,0 0 1,0 0-1,0 0 0,0 0 1,0 1-1,0-1 1,0 0-1,0 0 0,-1 0 1,1 0-1,0 1 1,0-1-1,-1 0 0,1 0 1,-1 1-1,1-1 0,-1 0 1,1 0-1,-1 1 1,1-1-1,-1 1 0,1-1 1,-1 0-1,0 1 1,0-1-1,1 1 0,-1 0 1,-1-1-1,0 0-3,0 1 1,0 0-1,0-1 0,0 1 0,0 0 1,0 0-1,0 1 0,0-1 0,0 0 1,0 1-1,-3 0 0,-3 2 23,0 0 1,0 1-1,1-1 0,0 2 0,-9 5 0,1 2 148,0 0-1,1 1 1,1 1-1,0 0 1,-16 25-1,24-33-160,1 1 0,0-1 0,1 1 0,-1 0 0,1 0 0,1 1 1,-1-1-1,1 1 0,1-1 0,-1 1 0,1-1 0,1 1 0,-1 0 0,1 0 0,1-1 0,1 13 0,-1-17-244,0 0-1,0 0 1,0 0-1,0 0 1,0 0 0,1-1-1,0 1 1,-1 0-1,1-1 1,0 1-1,4 3 1,18 10-4845,16-5-6838</inkml:trace>
</inkml:ink>
</file>

<file path=ppt/ink/ink7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8.240"/>
    </inkml:context>
    <inkml:brush xml:id="br0">
      <inkml:brushProperty name="width" value="0.025" units="cm"/>
      <inkml:brushProperty name="height" value="0.025" units="cm"/>
    </inkml:brush>
  </inkml:definitions>
  <inkml:trace contextRef="#ctx0" brushRef="#br0">1 324 19090,'0'0'7404,"0"12"-7067,0-9-305,0 4 5,0 1 0,0 0 0,1 0 1,0-1-1,0 1 0,1-1 0,3 8 0,-5-13-28,1 0 0,1 0 1,-1 0-1,0 0 0,0 0 0,1 0 0,-1-1 1,1 1-1,-1-1 0,1 1 0,0-1 0,0 1 1,-1-1-1,1 0 0,0 0 0,0 0 0,0 0 1,1 0-1,-1 0 0,0-1 0,0 1 0,0-1 1,0 0-1,1 1 0,-1-1 0,0 0 0,0 0 1,1 0-1,-1-1 0,0 1 0,0 0 0,0-1 1,0 0-1,4-1 0,-1 1 30,0-2 1,0 1-1,0 0 0,-1-1 1,1 0-1,-1 0 0,1-1 1,-1 1-1,0-1 0,0 0 1,0 0-1,5-8 1,-2 3 279,-1-1 0,1-1 1,-2 1-1,9-21 1,-15 43-251,0 0 1,0 0-1,1 0 1,2 17-1,0 8 32,-2-35-92,0-1-1,0 1 0,0 0 1,0 0-1,0 0 1,0-1-1,1 1 1,-1 0-1,1 0 1,-1 0-1,1-1 1,0 1-1,-1 0 0,1-1 1,0 1-1,0-1 1,0 1-1,1-1 1,-1 0-1,0 1 1,2 1-1,-1-2 32,0-1-1,0 1 1,-1-1 0,1 0-1,0 1 1,0-1 0,0 0-1,-1 0 1,1 0-1,0 0 1,0 0 0,0-1-1,-1 1 1,1 0 0,0-1-1,-1 1 1,1-1-1,0 0 1,-1 0 0,1 0-1,0 1 1,-1-1 0,2-2-1,12-9 119,-1 0-1,-1-2 1,0 0-1,0 0 1,-2-1-1,0 0 1,0-1-1,-2-1 1,11-22-1,-29 98-851,8-53 699,-4 12 13,1 0-1,1 1 0,-2 24 1,5-42-17,0 0 0,0-1 1,1 1-1,-1 0 1,0-1-1,0 1 0,0 0 1,1-1-1,-1 1 0,0-1 1,1 1-1,-1-1 1,1 1-1,-1 0 0,1-1 1,-1 0-1,1 1 1,-1-1-1,1 1 0,-1-1 1,1 1-1,-1-1 0,1 0 1,0 0-1,-1 1 1,1-1-1,0 0 0,-1 0 1,1 0-1,0 1 0,-1-1 1,1 0-1,0 0 1,-1 0-1,1 0 0,0 0 1,-1-1-1,1 1 0,0 0 1,-1 0-1,1 0 1,0 0-1,-1-1 0,1 1 1,-1 0-1,1-1 0,1 0 1,32-16 220,-20 5-172,0-2 0,0 0 0,-1 0 0,16-25 0,27-29-786,-50 69-346,-3 12 727,-3 21 452,0-29-161,0 5 67,0-3 15,0 1 0,0-1 0,0 1 0,1-1 0,0 0 0,4 14 0,-4-20-7,-1 0-1,1 0 0,-1-1 1,0 1-1,1 0 1,0 0-1,-1 0 1,1-1-1,-1 1 1,1 0-1,0-1 1,0 1-1,-1-1 1,1 1-1,0-1 1,0 1-1,0-1 1,0 1-1,0-1 1,-1 0-1,1 1 1,0-1-1,2 0 1,-1 0 25,1 0 1,0-1-1,-1 1 0,1-1 1,-1 0-1,1 1 1,-1-1-1,1 0 1,-1-1-1,1 1 0,-1 0 1,4-4-1,10-7 62,-1-1 0,-1-1-1,0 0 1,-1-1 0,0 0-1,-1-1 1,-1 0-1,0-1 1,9-22 0,-6 10-80,-1 0-1,-2-1 1,-1 0 0,-2-1 0,6-32 0,-11 38-333,-2 18-43,-4 17-207,-5 31 425,0-6 277,1 0-1,2 1 1,0 45-1,4-73-136,1 1 1,1 0-1,0-1 0,0 1 0,1-1 1,0 1-1,0-1 0,1 0 0,0 1 0,1-1 1,-1-1-1,2 1 0,-1-1 0,1 1 1,0-1-1,0 0 0,1-1 0,0 0 0,7 6 1,-8-12-930,-8-11 774,-7-14 166,-128-188-1569,127 198 1738,10 13 82,23 10-65,18 10 288,82 23 0,-108-38-2412,-1-1 1,1 0-1,16 0 0,-31-20-16245</inkml:trace>
</inkml:ink>
</file>

<file path=ppt/ink/ink7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8.597"/>
    </inkml:context>
    <inkml:brush xml:id="br0">
      <inkml:brushProperty name="width" value="0.025" units="cm"/>
      <inkml:brushProperty name="height" value="0.025" units="cm"/>
    </inkml:brush>
  </inkml:definitions>
  <inkml:trace contextRef="#ctx0" brushRef="#br0">0 0 18225,'0'0'6022</inkml:trace>
</inkml:ink>
</file>

<file path=ppt/ink/ink7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9.376"/>
    </inkml:context>
    <inkml:brush xml:id="br0">
      <inkml:brushProperty name="width" value="0.025" units="cm"/>
      <inkml:brushProperty name="height" value="0.025" units="cm"/>
    </inkml:brush>
  </inkml:definitions>
  <inkml:trace contextRef="#ctx0" brushRef="#br0">0 133 13613,'3'-12'3683,"-1"3"-2694,9-43 981,-8 28 4328,3 113-6194,23 121 0,-28-206-62,0-1 0,0 1 0,0-1 0,0 1 0,0-1 0,1 1 0,-1-1 0,1 0 0,0 0 0,0 0 0,5 5 0,-6-7 17,0 0-1,1 0 1,-1-1 0,1 1 0,-1 0 0,1 0 0,-1-1-1,1 1 1,-1-1 0,1 0 0,0 1 0,-1-1 0,1 0 0,0 0-1,-1 0 1,1 0 0,0 0 0,-1 0 0,1-1 0,-1 1 0,1 0-1,0-1 1,-1 0 0,1 1 0,-1-1 0,1 0 0,-1 1-1,1-1 1,0-1 0,10-6 282,-1 0 0,0-1 0,-1 0 0,0-1 0,-1 0 0,11-14 0,50-75 568,-60 83-772,9-13-76,-1-1-1,-1 0 1,-2-2 0,12-33 0,-28 87-2447,0 76-9524,1-71 5675</inkml:trace>
</inkml:ink>
</file>

<file path=ppt/ink/ink7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9.732"/>
    </inkml:context>
    <inkml:brush xml:id="br0">
      <inkml:brushProperty name="width" value="0.025" units="cm"/>
      <inkml:brushProperty name="height" value="0.025" units="cm"/>
    </inkml:brush>
  </inkml:definitions>
  <inkml:trace contextRef="#ctx0" brushRef="#br0">8 27 15278,'0'0'12861,"0"9"-12221,-7 130 449,7-138-1070,0-1-1,0 1 1,0-1 0,0 1-1,0-1 1,0 1-1,0-1 1,0 1-1,1-1 1,-1 1 0,0-1-1,0 1 1,0-1-1,1 0 1,-1 1-1,0-1 1,1 1 0,-1-1-1,0 0 1,1 1-1,-1-1 1,1 0-1,-1 1 1,0-1 0,1 0-1,-1 0 1,1 1-1,-1-1 1,1 0-1,-1 0 1,1 0 0,-1 0-1,1 1 1,-1-1-1,1 0 1,-1 0-1,1 0 1,-1 0 0,1 0-1,-1-1 1,1 1-1,-1 0 1,1 0-1,-1 0 1,1 0 0,-1 0-1,1-1 1,-1 1-1,1 0 1,-1 0 0,0-1-1,1 1 1,-1 0-1,1-1 1,25-18 902,-19 10-847,-1 1-1,-1-1 1,1-1-1,-1 1 1,-1-1-1,0 1 1,0-1-1,-1-1 1,0 1-1,-1 0 1,0-1-1,1-15 1,-3 25-74,0 0 0,-1 0 0,1 0 0,0 0 0,0 1 0,0-1 0,-1 0 0,1 0 0,0 0 0,-1 0 0,1 0 0,-1 0 0,1 0 0,-1 1 0,1-1 0,-1 0 0,0 0 0,1 1 0,-1-1 0,0 0 0,1 1 0,-1-1 0,0 1 0,0-1 0,0 1 0,0-1 0,1 1 0,-1 0 0,0-1 0,0 1 0,0 0 0,0 0 0,0 0 0,0 0 0,0-1 0,0 1 0,0 1 0,0-1 0,0 0 0,0 0 0,0 0 0,0 0 0,0 1 0,0-1 0,0 0 0,1 1 0,-2 0 0,-1 0 0,0-1 0,0 2 0,0-1 0,0 0 0,0 1 0,0-1 0,1 1 0,-1 0 0,0 0 0,1 0 0,0 0 0,-1 0 0,1 0 0,-3 4 0,4-4-27,0 0 0,0 1 0,0-1 0,0 0 0,0 0 1,0 1-1,0-1 0,1 0 0,-1 1 0,1-1 0,0 1 0,0-1 0,0 1 0,0-1 0,0 0 0,0 1 0,0-1 1,1 1-1,0-1 0,0 4 0,1-5-45,-1 1 0,0 0 0,1-1 0,-1 1 0,1-1 0,0 1 1,-1-1-1,1 0 0,0 0 0,0 0 0,0 0 0,0 0 0,0 0 0,0 0 0,0-1 1,0 1-1,0-1 0,3 1 0,4 0-215,-1-1 0,1 0 0,-1 0 0,1-1 0,-1 0 0,0 0 0,1-1 0,-1 0 0,0 0 0,13-7 1,-10 3-1415,1 0 0,-2-1 0,1-1 0,16-15 0,3-9-6071</inkml:trace>
</inkml:ink>
</file>

<file path=ppt/ink/ink7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0.135"/>
    </inkml:context>
    <inkml:brush xml:id="br0">
      <inkml:brushProperty name="width" value="0.025" units="cm"/>
      <inkml:brushProperty name="height" value="0.025" units="cm"/>
    </inkml:brush>
  </inkml:definitions>
  <inkml:trace contextRef="#ctx0" brushRef="#br0">1 78 8808,'0'0'18135,"3"10"-17068,3 12-714,-2 0-1,-1 0 0,0 0 0,-2 1 1,0-1-1,-4 32 0,2-21-37,1 1 0,6 51 1,-6-83-312,0-1 0,1 1 1,-1 0-1,0 0 1,1-1-1,-1 1 0,1 0 1,0-1-1,-1 1 1,1-1-1,0 1 0,0-1 1,0 1-1,0-1 0,0 1 1,1-1-1,-1 0 1,3 2-1,-3-2 2,0-1-1,0 0 1,0 1-1,1-1 1,-1 0-1,0 0 1,0 0 0,1 0-1,-1 0 1,0 0-1,0 0 1,1 0 0,-1 0-1,0 0 1,0-1-1,1 1 1,-1-1-1,0 1 1,2-2 0,2-1-2,0 0 1,0-1-1,0 0 1,-1 0-1,1 0 1,-1 0-1,0-1 1,-1 1-1,5-8 1,9-19-147,-2 0 1,-1-1-1,-1-1 0,-2 0 0,-1-1 1,-2 0-1,-1-1 0,-2 0 1,-2 0-1,0-41 0,-5 109-114,-9 55-1,-3 23 498,13-84-47,-2 39 235,3-62-425,0 0-1,1 0 0,-1-1 1,1 1-1,-1 0 1,1-1-1,0 1 0,1 0 1,-1-1-1,0 1 0,1-1 1,3 5-1,-4-7-77,0 1 1,0-1-1,0 0 0,0 0 0,0-1 1,1 1-1,-1 0 0,0 0 0,0-1 0,1 1 1,-1 0-1,0-1 0,1 1 0,-1-1 1,1 0-1,-1 1 0,0-1 0,1 0 0,-1 0 1,1 0-1,-1 0 0,1 0 0,-1 0 1,1-1-1,-1 1 0,0 0 0,1-1 0,-1 1 1,1-1-1,-1 1 0,0-1 0,0 0 1,1 0-1,-1 1 0,0-1 0,0 0 1,0 0-1,0 0 0,0 0 0,0 0 0,0 0 1,0-1-1,1-1 0,3-4-1147,1-1 1,-1 1-1,-1-1 0,0-1 1,5-12-1,7-26-6568</inkml:trace>
</inkml:ink>
</file>

<file path=ppt/ink/ink7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0.497"/>
    </inkml:context>
    <inkml:brush xml:id="br0">
      <inkml:brushProperty name="width" value="0.025" units="cm"/>
      <inkml:brushProperty name="height" value="0.025" units="cm"/>
    </inkml:brush>
  </inkml:definitions>
  <inkml:trace contextRef="#ctx0" brushRef="#br0">24 0 16976,'0'0'1666,"-2"13"389,-7 45 1581,-3 98 0,11-131-3222,2 0 0,1 1 0,1-1 0,1 0 0,1 0 0,17 47 0,-21-71-392,-1 1 0,1-1 0,-1 1 1,1-1-1,0 0 0,0 0 0,0 1 1,0-1-1,0 0 0,0 0 0,0 0 1,0 0-1,0 0 0,0 0 0,1 0 1,-1-1-1,0 1 0,1 0 1,-1-1-1,1 1 0,-1-1 0,0 1 1,1-1-1,-1 0 0,1 1 0,-1-1 1,1 0-1,-1 0 0,1 0 0,0 0 1,-1 0-1,1-1 0,-1 1 0,0 0 1,1-1-1,-1 1 0,1-1 1,-1 1-1,0-1 0,1 0 0,-1 0 1,0 0-1,1 1 0,-1-1 0,0 0 1,1-2-1,8-4 149,0-1 0,-1 0-1,0-1 1,8-10 0,7-10-416,-1 0 0,29-50 0,-44 65 27,-1 0 0,0-1 0,-1 0 0,-1 0 0,0 0 1,-1-1-1,-1 1 0,3-26 0,-6 38-527,-1-2-1869,-4 4-2574,-7 1-3524</inkml:trace>
</inkml:ink>
</file>

<file path=ppt/ink/ink7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0.838"/>
    </inkml:context>
    <inkml:brush xml:id="br0">
      <inkml:brushProperty name="width" value="0.025" units="cm"/>
      <inkml:brushProperty name="height" value="0.025" units="cm"/>
    </inkml:brush>
  </inkml:definitions>
  <inkml:trace contextRef="#ctx0" brushRef="#br0">1 0 3299,'0'0'16848,"6"53"-13036,13-46-641,5 0-1250,1-5-1088,4-2-673,-5 0-768,1 0-1442,0 0-1345,-5-9-1122,-2-3-1825,-4-5-640</inkml:trace>
</inkml:ink>
</file>

<file path=ppt/ink/ink7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1.326"/>
    </inkml:context>
    <inkml:brush xml:id="br0">
      <inkml:brushProperty name="width" value="0.025" units="cm"/>
      <inkml:brushProperty name="height" value="0.025" units="cm"/>
    </inkml:brush>
  </inkml:definitions>
  <inkml:trace contextRef="#ctx0" brushRef="#br0">71 51 13805,'0'0'6646,"-9"5"-4772,3-2-1568,0 1 0,0 0 0,0 0 1,1 1-1,0 0 0,-6 5 0,10-8-158,-1 1 0,0-1 0,1 0 0,-1 0-1,1 1 1,0-1 0,0 1 0,0-1 0,0 1 0,0-1 0,0 1 0,1 0 0,-1-1-1,1 1 1,0 0 0,0-1 0,0 1 0,0 0 0,0 0 0,1-1 0,-1 1 0,1 0 0,0-1-1,1 4 1,-1-5-99,0 1-1,0-1 1,1 1-1,-1-1 0,1 0 1,-1 0-1,1 0 1,-1 0-1,1 0 0,0 0 1,0 0-1,-1 0 1,1-1-1,0 1 0,0-1 1,0 1-1,0-1 1,-1 0-1,1 0 1,0 0-1,4 0 0,44-4 660,-36 0-670,0 0 1,0-2 0,0 0 0,0 0 0,14-10-1,-19 10-198,2 0 0,-1 1 1,1 0-1,-1 0 0,1 1 0,1 0 0,-1 1 0,0 1 0,17-3 0,-27 6 154,-1-1 0,1 0-1,0 1 1,-1-1 0,1 1 0,-1-1 0,1 1-1,0-1 1,-1 1 0,1-1 0,-1 1 0,0-1-1,1 1 1,-1-1 0,1 1 0,-1 0 0,0-1-1,0 1 1,1 0 0,-1 0 0,0-1 0,0 1-1,0 0 1,0-1 0,0 2 0,5 27 200,-3-14-56,-1-13-108,-1-1 1,1 1-1,0-1 1,-1 1-1,1-1 0,0 0 1,0 1-1,0-1 1,1 0-1,-1 1 1,0-1-1,0 0 0,1 0 1,-1 0-1,0 0 1,1 0-1,-1-1 0,1 1 1,-1 0-1,1-1 1,0 1-1,-1-1 1,1 1-1,0-1 0,-1 0 1,1 1-1,0-1 1,-1 0-1,1 0 1,0-1-1,-1 1 0,1 0 1,0 0-1,-1-1 1,1 1-1,0-1 1,2-1-1,8-2 65,1-1 0,-1 0 0,19-12 0,-24 13-142,23-13-146,-22 11-21,0 1 0,0 0 0,1 0 0,-1 1 0,1 0 0,0 1 0,0 0 0,18-4 0,-27 8 208,1-1-1,0 1 1,-1-1 0,1 1 0,0-1 0,-1 1-1,1-1 1,-1 1 0,1-1 0,-1 1-1,1 0 1,-1-1 0,0 1 0,1 0 0,-1 0-1,0-1 1,1 1 0,-1 0 0,0 0-1,0-1 1,0 1 0,1 0 0,-1 0 0,0 0-1,0-1 1,0 1 0,0 0 0,-1 1-1,0 32 553,1-30-441,0-2-66,-1 0 1,1 0-1,0-1 1,0 1-1,0 0 1,0 0-1,0 0 1,0-1 0,1 1-1,-1 0 1,1 0-1,-1-1 1,1 1-1,-1 0 1,1-1-1,0 1 1,0 0-1,0-1 1,0 0-1,0 1 1,2 2-1,0-3-5,0 0 0,-1-1 0,1 1-1,-1-1 1,1 1 0,0-1 0,0 0-1,-1 0 1,1 0 0,0 0-1,-1 0 1,1-1 0,0 1 0,-1-1-1,4-1 1,11-3-236,-1-2 0,0 0 0,0-1 0,-1 0 0,0-1 0,17-15 0,20-10-1357,-52 33 1574,1 1 0,0-1 0,-1 1 1,1 0-1,0-1 0,-1 1 1,1 0-1,0 0 0,0-1 0,0 1 1,-1 0-1,1 0 0,0 0 1,0 0-1,-1 0 0,1 0 0,0 0 1,0 0-1,0 0 0,-1 0 1,1 1-1,0-1 0,0 0 0,-1 0 1,1 1-1,0-1 0,-1 0 1,1 1-1,0-1 0,-1 1 1,1-1-1,0 1 0,-1-1 0,1 1 1,-1 0-1,1-1 0,-1 1 1,0-1-1,1 2 0,0-1 52,0 0 1,0 0-1,0 0 0,0 0 1,0 0-1,0 0 0,0 0 0,0 0 1,0-1-1,0 1 0,1 0 0,-1-1 1,0 1-1,0-1 0,1 1 1,-1-1-1,0 0 0,3 1 0,6-2-23,-1 0-1,0 0 0,0-1 0,0-1 0,0 1 1,0-2-1,0 1 0,0-1 0,-1 0 1,0-1-1,0 0 0,9-7 0,-5 4-223,0 0-1,1 1 1,26-11-1,-38 18 195,-1 0 1,0 0-1,1 0 0,-1 0 1,0 0-1,1 0 0,-1 0 0,0 0 1,1 0-1,-1 0 0,0 0 0,1 0 1,-1 0-1,0 0 0,1 0 0,-1 0 1,0 1-1,1-1 0,-1 0 1,0 0-1,1 0 0,-1 0 0,0 1 1,0-1-1,1 0 0,-1 0 0,0 0 1,0 1-1,0-1 0,1 0 0,-1 1 1,0-1-1,0 0 0,0 0 0,0 1 1,1-1-1,-1 0 0,0 1 1,0-1-1,0 1 0,3 21 592,-4-20-545,1 0 0,0 1 0,1-1 1,-1 1-1,0-1 0,1 0 0,-1 1 0,1-1 0,0 0 1,0 1-1,0-1 0,2 4 0,1-3 8,1-1 1,0 1-1,0-1 0,0 1 1,0-1-1,1-1 0,-1 1 1,0-1-1,1 0 0,-1 0 1,1-1-1,-1 1 0,1-1 0,-1 0 1,10-2-1,5 0 162,-1-1 1,0-1-1,22-7 0,-12 1-347,-17 5-33,0 0 0,0 1 0,1 1 0,0 0 0,-1 0 0,1 2 0,0-1 0,25 2 0,-24 5-927,-5-1-2787,1-3-4459,1-5-7485</inkml:trace>
</inkml:ink>
</file>

<file path=ppt/ink/ink7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2.089"/>
    </inkml:context>
    <inkml:brush xml:id="br0">
      <inkml:brushProperty name="width" value="0.025" units="cm"/>
      <inkml:brushProperty name="height" value="0.025" units="cm"/>
    </inkml:brush>
  </inkml:definitions>
  <inkml:trace contextRef="#ctx0" brushRef="#br0">1 91 19635,'1'27'7083,"5"35"-5609,-4-42-1540,1 1 1,1-1 0,0 0 0,13 33 0,-15-50 80,-1 0 1,1-1-1,0 1 0,0 0 0,0-1 0,0 1 0,0-1 0,1 1 0,-1-1 0,1 0 0,0 0 1,-1 0-1,1 0 0,0-1 0,0 1 0,0-1 0,0 0 0,0 0 0,0 0 0,1 0 0,-1 0 1,0-1-1,0 1 0,1-1 0,-1 0 0,0 0 0,1 0 0,-1 0 0,0-1 0,1 1 0,-1-1 1,0 0-1,5-2 0,4-1 131,-1-1 1,0 0 0,0-1-1,0-1 1,0 1 0,-1-1 0,15-15-1,-9 8-52,-1-1 0,-1-1 0,-1 0 0,0-1-1,-1 0 1,-1-1 0,0-1 0,-2 1 0,0-2-1,-1 1 1,-1-1 0,-1 0 0,7-37 0,-13 57-101,0 0 1,-1 0 0,1 0 0,0 0-1,0 0 1,0 0 0,0 0 0,0 0 0,0 0-1,0 0 1,0 0 0,-1 0 0,1 0 0,0 0-1,0 0 1,0 0 0,0-1 0,0 1-1,0 0 1,0 0 0,0 0 0,0 0 0,-1 0-1,1 0 1,0 0 0,0 0 0,0 0 0,0-1-1,0 1 1,0 0 0,0 0 0,0 0 0,0 0-1,0 0 1,0 0 0,0 0 0,0 0-1,0-1 1,0 1 0,0 0 0,0 0 0,0 0-1,0 0 1,0 0 0,-8 17-422,-8 28-135,8-13 565,1 0 1,1 1-1,2 0 0,2 1 0,0-1 1,6 53-1,-4-83 32,1 0-1,-1 1 1,1-1-1,0 0 1,-1 0-1,1 0 1,1 0-1,-1-1 1,0 1-1,1 0 1,0 0-1,-1-1 1,1 1-1,0-1 1,0 1-1,1-1 1,-1 0-1,0 0 1,1 0-1,-1 0 1,1-1-1,0 1 1,-1 0-1,1-1 1,0 0-1,0 0 1,0 0-1,0 0 1,0 0-1,0-1 1,0 1-1,0-1 1,6 0 0,-2 0 102,1-1 1,-1 0 0,0 0-1,0-1 1,0 0 0,0 0 0,0-1-1,0 0 1,-1 0 0,1 0-1,-1-1 1,0 0 0,10-8 0,-4 0-140,-1 0 0,0-1 0,0 0 0,-1-1 0,-1 0 0,0 0 0,-1-1 0,-1-1 0,0 1 0,-1-1 0,-1 0 0,0 0 0,-1-1 0,-1 1 1,-1-1-1,0 0 0,-1 0 0,-1 0 0,-2-24 0,2 40-51,0 0 1,0 0-1,0 0 1,0 1-1,0-1 1,0 0-1,0 0 1,0 1-1,0-1 1,-1 0-1,1 0 1,0 0-1,0 1 1,-1-1-1,1 0 1,0 1-1,-1-1 0,1 0 1,-1 1-1,1-1 1,-1 0-1,1 1 1,-1-1-1,1 1 1,-1-1-1,1 1 1,-1-1-1,0 1 1,1 0-1,-1-1 1,0 1-1,0 0 1,1-1-1,-1 1 1,0 0-1,0 0 1,1 0-1,-1-1 1,0 1-1,0 0 1,0 0-1,1 0 0,-1 1 1,0-1-1,0 0 1,1 0-1,-2 0 1,0 2-284,0-1 1,0 0-1,0 1 0,0 0 1,0-1-1,0 1 1,1 0-1,-1 0 0,1 0 1,-1 0-1,1 0 1,0 0-1,-2 4 0,-15 60-9096,15-33 3246</inkml:trace>
</inkml:ink>
</file>

<file path=ppt/ink/ink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6.775"/>
    </inkml:context>
    <inkml:brush xml:id="br0">
      <inkml:brushProperty name="width" value="0.025" units="cm"/>
      <inkml:brushProperty name="height" value="0.025" units="cm"/>
    </inkml:brush>
  </inkml:definitions>
  <inkml:trace contextRef="#ctx0" brushRef="#br0">0 1 18385,'0'0'8905,"54"11"-10891,-24 4-801,2 1-512,-2 0-1025,-1 1-1121</inkml:trace>
</inkml:ink>
</file>

<file path=ppt/ink/ink7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2.433"/>
    </inkml:context>
    <inkml:brush xml:id="br0">
      <inkml:brushProperty name="width" value="0.025" units="cm"/>
      <inkml:brushProperty name="height" value="0.025" units="cm"/>
    </inkml:brush>
  </inkml:definitions>
  <inkml:trace contextRef="#ctx0" brushRef="#br0">66 139 8680,'0'0'7661,"10"-12"-3775,-3 6-3344,34-38 2138,-37 40-2363,-1 0 1,0 0-1,0 0 0,-1 0 1,0-1-1,1 1 1,-1-1-1,0 1 1,-1-1-1,1 0 0,0-6 1,-2 10-277,0 0 1,0 0 0,0 1-1,0-1 1,-1 0 0,1 0-1,0 1 1,0-1 0,-1 0-1,1 1 1,0-1 0,-1 0-1,1 1 1,-1-1 0,1 0-1,-1 1 1,1-1 0,-1 1 0,1-1-1,-1 1 1,1-1 0,-1 1-1,0-1 1,1 1 0,-1 0-1,0-1 1,1 1 0,-1 0-1,0 0 1,0 0 0,1-1-1,-1 1 1,0 0 0,0 0-1,1 0 1,-1 0 0,0 0-1,0 0 1,1 0 0,-1 1-1,0-1 1,1 0 0,-1 0-1,0 0 1,-1 1 0,-35 14-101,28-9 61,1 1 1,0 0-1,0 0 1,1 1 0,0 0-1,-10 14 1,14-17 42,-1 0 1,1 1-1,1-1 0,-1 1 1,1 0-1,0-1 1,0 1-1,1 0 0,-1 0 1,1 0-1,1 0 1,-1 12-1,1-16-33,1-1-1,0 1 1,-1 0-1,1-1 1,0 1-1,0 0 1,0-1-1,0 1 1,0-1-1,0 1 1,0-1-1,0 0 1,0 1-1,1-1 1,-1 0-1,1 0 1,-1 0-1,1 0 1,-1 0-1,1 0 1,0 0-1,-1-1 1,1 1-1,0-1 1,0 1-1,-1-1 1,1 0-1,0 1 0,3-1 1,61 2 4,-58-2-83,-2 0-181,-1-1 1,0 1-1,1-1 0,-1 0 1,0-1-1,0 1 1,0-1-1,0 0 0,0 0 1,0-1-1,0 1 0,-1-1 1,1 0-1,-1 0 1,0-1-1,0 1 0,4-6 1,-2 2-992,0-1 0,-1 0-1,0 0 1,0-1 0,-1 0 0,0 1 0,0-1-1,4-18 1,3-24-6571</inkml:trace>
</inkml:ink>
</file>

<file path=ppt/ink/ink7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2.946"/>
    </inkml:context>
    <inkml:brush xml:id="br0">
      <inkml:brushProperty name="width" value="0.025" units="cm"/>
      <inkml:brushProperty name="height" value="0.025" units="cm"/>
    </inkml:brush>
  </inkml:definitions>
  <inkml:trace contextRef="#ctx0" brushRef="#br0">73 102 15054,'0'9'2157,"17"203"5477,1 44-6193,-21-219-2155,2-37 693,1 0 0,0 0-1,0 0 1,0 0 0,0 0 0,0 0 0,0 0-1,0 0 1,0 1 0,0-1 0,0 0 0,-1 0-1,1 0 1,0 0 0,0 0 0,0 0 0,0 0-1,0 0 1,0 0 0,0 0 0,-1 0 0,1 0-1,0 0 1,0 0 0,0 0 0,0 0 0,0 0-1,0 0 1,-1 0 0,1 0 0,0 0 0,0 0-1,0 0 1,0 0 0,0 0 0,0 0 0,-1 0-1,1 0 1,0 0 0,0 0 0,0 0 0,0 0-1,0 0 1,0-1 0,0 1 0,0 0-1,-1 0 1,1 0 0,0 0 0,0 0 0,0 0-1,0 0 1,0-1 0,0 1 0,0 0 0,0 0-1,0 0 1,0 0 0,-10-22-1382,-27-69-2047,19 50 3859,-15-54 0,33 94-293,0 0 0,0 1-1,0-1 1,0 0 0,0 1 0,0-1 0,0 1 0,1-1 0,-1 0-1,0 1 1,1-1 0,-1 1 0,0-1 0,1 1 0,-1-1 0,0 1-1,1-1 1,-1 1 0,1-1 0,-1 1 0,1-1 0,-1 1 0,1 0-1,-1-1 1,1 1 0,0 0 0,-1-1 0,1 1 0,-1 0-1,1 0 1,0 0 0,-1 0 0,1 0 0,0-1 0,-1 1 0,1 0-1,-1 0 1,1 1 0,0-1 0,-1 0 0,1 0 0,0 0 0,0 1-1,40 3 277,-36-3-9,11 2-303,0-1-1,0-1 1,0 0 0,0-1-1,26-3 1,-38 3-214,1-2 1,-1 1-1,0 0 1,1-1-1,-1 0 0,0 0 1,0 0-1,0 0 1,0-1-1,0 0 1,-1 0-1,1 0 0,-1 0 1,0 0-1,0 0 1,0-1-1,0 0 1,-1 0-1,1 0 1,-1 0-1,0 0 0,0 0 1,0 0-1,1-6 1,6-21-1237,-1-1 0,-2 0 0,-1-1 0,1-38 0,-7-13 2929,-8 92 1548,2 7-2754,1 0 0,1 0-1,1 1 1,0 0 0,1 0 0,0 0-1,0 23 1,6 118 2810,2-114-2818,3 0 1,1-1 0,19 53 0,-22-77-299,-1-3-240,-17-40-16515,-6 1 5081</inkml:trace>
</inkml:ink>
</file>

<file path=ppt/ink/ink7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3.277"/>
    </inkml:context>
    <inkml:brush xml:id="br0">
      <inkml:brushProperty name="width" value="0.025" units="cm"/>
      <inkml:brushProperty name="height" value="0.025" units="cm"/>
    </inkml:brush>
  </inkml:definitions>
  <inkml:trace contextRef="#ctx0" brushRef="#br0">1 40 17392,'0'0'8328,"74"-33"-6854,-35 28-898,3 4-512,3 1-416,-4 0-1858,-5 0-2018,-7 0-2627,-7 0-2946</inkml:trace>
</inkml:ink>
</file>

<file path=ppt/ink/ink7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3.623"/>
    </inkml:context>
    <inkml:brush xml:id="br0">
      <inkml:brushProperty name="width" value="0.025" units="cm"/>
      <inkml:brushProperty name="height" value="0.025" units="cm"/>
    </inkml:brush>
  </inkml:definitions>
  <inkml:trace contextRef="#ctx0" brushRef="#br0">87 0 15855,'0'0'4143,"-5"13"-2147,-2 8-907,1 1 0,1-1 0,1 1 0,1 0 0,-1 38 0,3-51-953,1 0-1,0 0 1,1 0-1,0 1 0,0-1 1,1 0-1,0 0 1,1-1-1,0 1 1,0 0-1,1-1 0,0 0 1,0 1-1,1-2 1,0 1-1,0-1 1,1 1-1,9 7 0,-9-11-335,0-1-1,1-1 0,-1 1 0,1-1 0,-1-1 0,1 1 0,0-1 1,0 0-1,0-1 0,0 1 0,0-1 0,-1-1 0,11-1 1,9 2-896,-26 0 1119,0 0 0,1 0 1,-1 1-1,0-1 0,0 0 0,1 1 1,-1-1-1,0 1 0,0-1 1,0 0-1,0 1 0,1-1 1,-1 1-1,0-1 0,0 0 0,0 1 1,0-1-1,0 1 0,0-1 1,0 0-1,0 1 0,0-1 0,0 1 1,-1-1-1,1 0 0,0 1 1,0-1-1,0 1 0,0-1 0,-1 0 1,1 1-1,0-1 0,0 0 1,-1 1-1,1-1 0,0 0 1,0 1-1,-1-1 0,0 0 0,-9 17 711,-1-9-462,1-1 0,-1 0 0,0 0 0,-1-1-1,1-1 1,-22 7 0,25-9-242,0-1 0,0 0 0,-1 0 0,1-1 0,0 0 0,-1 0 1,1-1-1,-1-1 0,1 1 0,-1-1 0,-10-3 0,18 4-144,0 0 0,0-1 0,0 1 1,-1-1-1,1 1 0,0-1 0,0 0 1,0 1-1,0-1 0,0 0 0,0 0 0,0 0 1,0 1-1,0-1 0,0 0 0,1 0 1,-1 0-1,0-1 0,1 1 0,-1 0 1,0 0-1,1 0 0,0 0 0,-1-1 0,1 1 1,0 0-1,-1 0 0,1-1 0,0 1 1,0 0-1,0-1 0,0 1 0,1-2 0,-1 0-457,1 1-1,-1 0 0,1 0 0,0 0 0,0 0 0,0 0 0,0-1 0,0 2 1,0-1-1,1 0 0,-1 0 0,0 0 0,1 1 0,0-1 0,-1 0 0,1 1 1,0 0-1,3-2 0,23-10-6752</inkml:trace>
</inkml:ink>
</file>

<file path=ppt/ink/ink7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4.488"/>
    </inkml:context>
    <inkml:brush xml:id="br0">
      <inkml:brushProperty name="width" value="0.025" units="cm"/>
      <inkml:brushProperty name="height" value="0.025" units="cm"/>
    </inkml:brush>
  </inkml:definitions>
  <inkml:trace contextRef="#ctx0" brushRef="#br0">35 230 13965,'0'0'15444,"9"-6"-14664,1-1-583,1 1-38,-1-1 0,0 0-1,14-15 1,-21 20-137,-1 0 0,0 0 0,0 0-1,-1 0 1,1-1 0,0 1 0,-1 0 0,0-1-1,1 0 1,-1 1 0,0-1 0,0 0 0,-1 1-1,1-1 1,0 0 0,-1 0 0,0 0 0,0 0-1,0 0 1,0 1 0,0-1 0,0 0 0,-1-3 0,0 5-25,1 0 0,-1 1 0,0-1 0,1 0 1,-1 0-1,0 1 0,0-1 0,1 1 0,-1-1 1,0 0-1,0 1 0,0 0 0,0-1 0,0 1 1,0-1-1,0 1 0,0 0 0,0 0 0,0 0 1,1 0-1,-1-1 0,0 1 0,0 0 0,0 1 1,0-1-1,0 0 0,0 0 0,0 0 0,-2 1 1,-30 12-187,26-7 212,1 1 0,-1 1 0,1-1-1,1 1 1,0 0 0,0 0 0,0 0-1,1 1 1,0 0 0,1 0 0,0 0-1,0 0 1,1 0 0,0 1 0,1-1-1,0 1 1,1-1 0,0 15 0,0-22-14,0 1 1,1-1 0,-1 1 0,1-1-1,-1 1 1,1-1 0,0 1-1,0-1 1,0 0 0,0 0 0,0 1-1,1-1 1,-1 0 0,1 0 0,-1 0-1,1 0 1,0-1 0,0 1-1,0 0 1,0-1 0,0 1 0,0-1-1,0 0 1,0 1 0,0-1 0,1 0-1,-1-1 1,1 1 0,-1 0-1,0-1 1,1 1 0,-1-1 0,1 0-1,-1 1 1,1-1 0,0-1 0,-1 1-1,5-1 1,1 0-23,0 0 1,0 0-1,0-1 0,0 0 1,0-1-1,0 0 0,-1 0 1,1 0-1,-1-1 1,13-9-1,-7 2-16,-1-1 1,0 0-1,-1-1 1,0 0-1,12-20 1,-18 25-85,0-1 0,0 0 0,-1 0 0,-1 0 0,1 0 0,-1 0-1,-1-1 1,0 0 0,0 1 0,0-16 0,-2 25 102,0 0-1,0 0 1,0-1-1,0 1 1,0 0-1,0 0 1,0 0-1,0-1 1,0 1-1,0 0 1,0 0-1,0 0 1,0-1-1,0 1 1,0 0-1,0 0 1,0-1-1,0 1 1,0 0-1,0 0 1,-1 0-1,1 0 1,0-1-1,0 1 1,0 0-1,0 0 1,0 0-1,-1 0 1,1-1-1,0 1 1,0 0-1,0 0 1,0 0-1,-1 0 1,1 0-1,0 0 1,0 0-1,-1 0 1,1 0-1,0 0 1,0-1-1,0 1 1,-1 0-1,1 0 1,0 0-1,0 0 1,0 1-1,-1-1 1,-12 8-216,-9 15 168,17-13 176,0 0 1,1 0-1,0 0 0,1 1 0,0-1 0,-2 17 0,4-25-100,1 0 0,-1 1-1,1-1 1,0 0 0,0 1 0,0-1 0,0 0 0,0 1-1,0-1 1,1 0 0,-1 1 0,1-1 0,0 0 0,-1 0-1,1 0 1,0 1 0,1-1 0,-1 0 0,0 0 0,0 0-1,1-1 1,-1 1 0,1 0 0,0 0 0,-1-1-1,1 1 1,0-1 0,0 0 0,0 1 0,0-1 0,0 0-1,0 0 1,1 0 0,-1 0 0,4 0 0,3 1 10,0-2-1,0 1 1,0-1 0,0 0 0,1-1-1,-1 0 1,0 0 0,0-1 0,0 0-1,-1-1 1,10-4 0,-12 5-31,-1 0 1,1-1 0,-1 0 0,1 0-1,-1 0 1,0-1 0,0 0-1,-1 1 1,1-2 0,-1 1-1,0-1 1,0 1 0,0-1 0,-1 0-1,0-1 1,0 1 0,4-8-1,-6-2-305,-9 14-59,-13 18 132,18-13 275,0 1-1,0 0 0,1-1 0,0 1 0,0 0 0,0 0 0,0 0 1,1 1-1,0-1 0,0 0 0,0 0 0,1 1 0,0-1 0,0 0 0,1 7 1,-1-9-10,1-1 0,0 1 0,0-1 1,0 1-1,0-1 0,0 0 1,0 1-1,1-1 0,-1 0 1,1 0-1,0 0 0,-1 0 1,1 0-1,0 0 0,0-1 1,0 1-1,0 0 0,1-1 1,-1 0-1,0 1 0,1-1 0,-1 0 1,1 0-1,-1-1 0,1 1 1,-1 0-1,1-1 0,0 0 1,-1 1-1,1-1 0,4-1 1,4 2 14,0-2 0,0 1 1,0-2-1,0 1 1,0-2-1,0 1 0,-1-2 1,1 1-1,-1-1 1,0-1-1,12-6 0,-17 8-45,0-1 0,0 1 0,0-1 0,-1 0 0,1 0 0,-1-1 0,0 1-1,0-1 1,-1 0 0,1 0 0,-1 0 0,0 0 0,0-1 0,-1 1 0,0-1 0,0 0-1,0 0 1,-1 0 0,1 0 0,-2 0 0,1 0 0,0-6 0,-2 9 5,1 1 0,-1 0 0,0 0 0,0 0 0,0 0 1,0 0-1,0 0 0,0 0 0,0 1 0,0-1 0,-1 0 0,1 1 0,-1-1 1,1 1-1,-1-1 0,0 1 0,0 0 0,1-1 0,-1 1 0,0 0 0,0 0 1,0 0-1,0 1 0,0-1 0,-1 0 0,1 1 0,0 0 0,0-1 0,0 1 1,0 0-1,-1 0 0,-3 1 0,3-2 2,-1 1-1,1 0 1,-1 0 0,1 0-1,-1 0 1,1 1 0,-1-1 0,1 1-1,0 0 1,-1 0 0,1 0 0,0 0-1,0 1 1,0-1 0,0 1-1,0 0 1,0 0 0,0 0 0,0 0-1,-3 5 1,6-6-6,0-1 0,0 1 0,1 0 0,-1-1 0,0 1 0,1-1 0,-1 1 0,1-1 0,-1 0 0,1 1 0,-1-1 0,1 1 0,-1-1 0,1 0 0,-1 1 0,1-1 0,-1 0 0,1 0 0,0 1 0,-1-1 0,1 0 0,0 0 0,-1 0 0,1 0 0,-1 0 0,1 0 0,0 0 0,-1 0 0,1 0 0,0 0 0,-1 0 0,1 0 0,1-1 0,33 2 0,-30-1 0,37-2-193,-30 0 90,0 1 0,0 1 0,0 0 1,0 1-1,0 0 0,17 4 0,-25-2 95,0 0 0,0 0-1,0 0 1,0 0 0,-1 1 0,1-1-1,-1 1 1,0 0 0,0 0 0,0 0-1,2 5 1,-1-2 15,0-1-1,0 0 1,1-1 0,0 1 0,0-1-1,8 7 1,-11-11 19,-1 0-1,1 0 1,0 0 0,-1 0 0,1-1 0,0 1-1,0-1 1,-1 0 0,1 1 0,0-1 0,0 0-1,0 0 1,-1 0 0,1 0 0,0 0 0,0 0-1,0-1 1,-1 1 0,1-1 0,0 1 0,0-1-1,-1 0 1,1 1 0,0-1 0,-1 0 0,1 0-1,-1 0 1,1 0 0,-1-1 0,2-1 0,5-4 91,-1 0 1,0-1 0,0 0 0,-1 0 0,0-1 0,0 0 0,-1 0 0,0 0-1,-1 0 1,0-1 0,3-10 0,8-48-2215,-12 34-2692,-2 1-3651</inkml:trace>
</inkml:ink>
</file>

<file path=ppt/ink/ink7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4.844"/>
    </inkml:context>
    <inkml:brush xml:id="br0">
      <inkml:brushProperty name="width" value="0.025" units="cm"/>
      <inkml:brushProperty name="height" value="0.025" units="cm"/>
    </inkml:brush>
  </inkml:definitions>
  <inkml:trace contextRef="#ctx0" brushRef="#br0">47 40 14670,'0'0'8547,"0"-8"-4853,0-24-1431,-21 81 150,20-45-2371,-3 13 52,0 1 0,1-1 0,0 1 0,1 34 0,2-47-167,1-1 1,-1 1 0,1-1 0,0 0 0,0 1 0,1-1 0,-1 0 0,1 0-1,0 0 1,0 0 0,0 0 0,1 0 0,-1 0 0,1-1 0,0 1-1,0-1 1,0 0 0,0 0 0,1 0 0,0 0 0,-1-1 0,1 1 0,0-1-1,7 3 1,6 1-766,1 0-1,31 5 1,27 10 2376,-76-21-1506,1 0 0,-1 0 0,1 0 0,-1 0 0,1 0-1,-1 0 1,0 1 0,1-1 0,-1 0 0,0 0-1,1 0 1,-1 1 0,1-1 0,-1 0 0,0 0 0,0 1-1,1-1 1,-1 0 0,0 1 0,1-1 0,-1 0-1,0 1 1,0-1 0,0 1 0,1-1 0,-1 0 0,0 1-1,0-1 1,0 1 0,0-1 0,0 0 0,0 1-1,0-1 1,0 1 0,0-1 0,0 1 0,0-1 0,0 0-1,0 1 1,0-1 0,0 1 0,0-1 0,-1 0-1,1 1 1,0-1 0,0 1 0,0-1 0,-1 0 0,1 1-1,0-1 1,-1 0 0,1 1 0,0-1 0,0 0-1,-1 0 1,1 1 0,0-1 0,-1 0 0,1 0 0,-1 0-1,1 1 1,-1-1 0,-25 13 1412,9-8-1444,-1-1 0,1 0 0,-1-1 0,1-2 0,-1 1 0,0-2 0,0 0 0,-31-5 0,49 5-66,-1-1 1,0 1-1,0 0 0,0 0 1,0 0-1,0-1 0,0 1 1,0 0-1,1-1 1,-1 1-1,0-1 0,0 1 1,0-1-1,1 0 0,-1 1 1,0-1-1,1 0 0,-1 1 1,1-1-1,-1 0 0,1 1 1,-1-1-1,1 0 0,-1 0 1,1 0-1,0 0 1,-1 0-1,1 1 0,0-1 1,0 0-1,0 0 0,-1 0 1,1 0-1,0 0 0,0 0 1,1 0-1,-1 0 0,0 0 1,0 0-1,0 1 0,1-1 1,-1 0-1,0 0 1,1 0-1,-1 0 0,0 0 1,1 1-1,-1-1 0,1 0 1,0 0-1,-1 1 0,1-1 1,0 0-1,-1 1 0,1-1 1,0 1-1,0-1 1,-1 1-1,1-1 0,0 1 1,0 0-1,0-1 0,1 1 1,23-15-8258</inkml:trace>
</inkml:ink>
</file>

<file path=ppt/ink/ink7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7.239"/>
    </inkml:context>
    <inkml:brush xml:id="br0">
      <inkml:brushProperty name="width" value="0.025" units="cm"/>
      <inkml:brushProperty name="height" value="0.025" units="cm"/>
    </inkml:brush>
  </inkml:definitions>
  <inkml:trace contextRef="#ctx0" brushRef="#br0">174 307 10698,'4'-9'2808,"24"-75"2226,-25 75-4441,-1-1 1,0 0 0,0 0 0,-1 0 0,-1 0 0,0 0-1,0 0 1,-2-11 0,2 21-545,0-1-1,-1 1 1,1-1 0,0 1 0,-1-1-1,1 1 1,0-1 0,-1 1 0,1-1-1,-1 1 1,1 0 0,-1-1 0,1 1 0,-1 0-1,1-1 1,-1 1 0,1 0 0,-1 0-1,1-1 1,-1 1 0,1 0 0,-1 0-1,0 0 1,1 0 0,-1 0 0,1 0-1,-1 0 1,1 0 0,-1 0 0,0 0-1,1 0 1,-1 0 0,1 0 0,-1 0-1,0 1 1,1-1 0,-2 0 0,-22 12 441,12-2-467,0 2 0,0-1 0,1 1-1,0 1 1,1 0 0,-10 18-1,2 0-2,-26 60-1,40-82-32,1-1 1,0 1-1,0 0 1,1 0-1,0 0 0,-1 17 1,3-25 10,0 0 0,0 0 0,1 1 0,-1-1 0,0 0 0,0 0 0,0 0 0,1 1 0,-1-1-1,1 0 1,-1 0 0,1 0 0,-1 0 0,1 0 0,0 0 0,-1 0 0,1 0 0,0 0 0,0-1 0,0 1 0,0 0 0,1 1 0,1-1 2,-1-1 1,0 1-1,1-1 1,-1 0-1,0 0 0,1 1 1,-1-2-1,0 1 1,1 0-1,-1 0 0,0-1 1,1 1-1,-1-1 1,0 0-1,0 0 0,4-1 1,11-6 68,-1-1 0,0-1 0,-1 0 0,0-1 0,-1 0 0,21-21 0,72-88 291,-99 110-310,70-95 715,-73 97-634,0-1 0,0 0-1,0 0 1,-1-1 0,-1 1 0,1-1-1,-2 0 1,1 1 0,-1-1-1,0-13 1,-17 34 622,-2 12-747,1 1 1,1 0-1,1 1 0,1 1 1,1 0-1,2 1 1,1 0-1,0 1 1,-5 38-1,13-62-14,1-1 0,-1 1 0,1 0 0,0-1 0,0 1 1,0 0-1,1-1 0,-1 1 0,1-1 0,0 1 0,0-1 0,0 1 0,0-1 0,3 5 1,-3-7-12,1 1 1,0-1-1,-1 0 1,1 1 0,-1-1-1,1 0 1,0 0 0,0 0-1,0-1 1,0 1 0,0 0-1,0-1 1,0 1 0,0-1-1,0 1 1,0-1 0,0 0-1,0 0 1,0 0-1,0 0 1,0 0 0,0-1-1,0 1 1,0-1 0,0 1-1,2-2 1,8-2-404,-1 0 1,0-1-1,0 0 0,0-1 1,-1 0-1,1 0 0,-2-1 0,1-1 1,-1 0-1,14-15 0,-11 11-1427,-1-2-1,16-24 1,-21 28 78,0-1 0,-1 0 0,0 0 0,4-12 0,-9 22 1749,1 0 1,-1 1-1,0-1 1,1 0-1,-1 0 1,0 1-1,1-1 1,-1 0-1,0 0 0,0 1 1,0-1-1,0 0 1,0 0-1,0 0 1,0 1-1,0-1 1,0 0-1,0 0 0,0 0 1,-1 1-1,1-1 1,0 0-1,0 0 1,-1 1-1,1-1 1,-1-1-1,-15 11 2659,-19 29 2760,34-36-5241,0 0 0,-1 0 0,1 0 0,0 0 0,0 1 1,0-1-1,0 0 0,1 1 0,-1-1 0,1 0 0,-1 1 0,1-1 0,0 1 0,0-1 0,0 1 0,0-1 0,0 1 0,1-1 0,-1 0 0,1 1 0,-1-1 0,1 0 0,0 1 0,0-1 0,0 0 0,0 0 0,0 0 0,1 1 0,-1-1 0,1-1 0,-1 1 0,5 3 0,-4-3-37,1-1-1,-1 0 1,1 1-1,-1-1 0,1-1 1,0 1-1,-1 0 1,1-1-1,0 1 1,0-1-1,0 0 1,-1 0-1,1 0 1,0 0-1,0 0 0,0-1 1,-1 1-1,1-1 1,0 0-1,0 1 1,-1-2-1,1 1 1,-1 0-1,1 0 1,-1-1-1,0 1 1,1-1-1,2-2 0,35-35 852,-38 36-943,-1 1-1,1 0 1,0-1-1,0 1 1,-1-1-1,0 0 1,1 1-1,-1-1 1,0 0-1,0 0 1,0 0-1,-1 0 1,1 0-1,-1 0 1,0 0-1,0-3 0,0 5-11,0 1-1,0-1 0,-1 1 0,1-1 0,-1 1 0,1-1 0,0 1 0,-1 0 0,1-1 1,-1 1-1,1 0 0,-1-1 0,1 1 0,-1 0 0,1-1 0,-1 1 0,1 0 0,-1 0 1,0 0-1,1 0 0,-1 0 0,1 0 0,-1-1 0,1 1 0,-1 0 0,0 1 0,1-1 1,-1 0-1,1 0 0,-1 0 0,1 0 0,-1 0 0,0 1 0,1-1 0,-2 1 0,-19 7 98,14-3-68,1 0 0,0 1-1,0 0 1,1 0 0,0 0 0,0 0 0,0 1 0,1 0 0,0 0 0,0 0 0,1 0-1,0 1 1,0 0 0,1-1 0,0 1 0,0 0 0,-1 10 0,3-17-32,1 0 0,-1 0 0,0 0 1,0 1-1,0-1 0,1 0 0,-1 0 0,0 0 1,1 0-1,-1 0 0,1 1 0,-1-1 0,1 0 1,0 0-1,-1 0 0,1-1 0,0 1 0,0 0 1,0 0-1,0 0 0,0 0 0,0-1 0,0 1 1,0-1-1,0 1 0,0 0 0,0-1 0,0 0 1,0 1-1,0-1 0,0 0 0,1 1 0,-1-1 1,0 0-1,0 0 0,0 0 0,1 0 0,-1 0 1,2-1-1,5 1 97,1-1 1,-1 0-1,1 0 1,13-4-1,-4-2 14,0-1 0,0 0-1,-1-2 1,0 0 0,0-1-1,17-14 1,-11 8 38,48-28-1,-71 45-163,1 0 0,-1-1 0,1 1 1,0 0-1,-1 0 0,1 0 0,-1 0 0,1 0 0,-1-1 0,1 1 0,-1 0 0,1 0 0,0 1 0,-1-1 0,1 0 0,-1 0 0,1 0 0,-1 0 1,1 0-1,0 1 0,-1-1 0,1 0 0,-1 0 0,1 1 0,-1-1 0,0 0 0,1 1 0,-1-1 0,1 0 0,-1 1 0,1-1 0,-1 1 1,0-1-1,1 1 0,-1-1 0,0 1 0,0-1 0,1 1 0,-1-1 0,0 1 0,0-1 0,0 1 0,0-1 0,0 1 0,1 0 0,-1-1 0,0 1 1,0-1-1,0 1 0,-1 1 0,2 48 133,-2-45-130,1 1 0,0 0-1,0 0 1,0 0 0,1-1-1,1 8 1,-1-12-3,1 0 1,-1 1 0,0-1-1,1 0 1,-1 0-1,1 0 1,0 0-1,-1-1 1,1 1-1,-1 0 1,1-1-1,0 1 1,0-1-1,-1 0 1,1 1-1,0-1 1,0 0 0,-1 0-1,1 0 1,0 0-1,0 0 1,0-1-1,-1 1 1,1 0-1,0-1 1,-1 1-1,3-2 1,48-18 103,22-26 12,-55 33-112,-1 1-1,2 0 1,0 1 0,0 2-1,1 0 1,28-8-1,-47 16-15,-1 1 0,0-1 0,0 1-1,0 0 1,0 0 0,0-1 0,0 1 0,1 0-1,-1 0 1,0 0 0,0 0 0,0 1-1,0-1 1,1 0 0,-1 0 0,0 1 0,0-1-1,0 1 1,0-1 0,0 1 0,0-1-1,0 1 1,0-1 0,0 1 0,0 0 0,0 0-1,0-1 1,1 3 0,4 29 715,-6-28-754,0-1 0,0 0-1,0 1 1,1-1-1,-1 0 1,1 0-1,0 1 1,0-1 0,2 3-1,-2-4-114,0-1 0,0 0 0,0 0-1,0 0 1,0 0 0,1 0 0,-1-1 0,0 1 0,0 0 0,1 0-1,-1-1 1,1 1 0,-1-1 0,1 1 0,-1-1 0,1 0-1,-1 0 1,1 0 0,-1 1 0,1-1 0,-1-1 0,1 1-1,-1 0 1,1 0 0,-1 0 0,3-2 0,11-4-6141,-1-9-4554</inkml:trace>
</inkml:ink>
</file>

<file path=ppt/ink/ink7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8.225"/>
    </inkml:context>
    <inkml:brush xml:id="br0">
      <inkml:brushProperty name="width" value="0.025" units="cm"/>
      <inkml:brushProperty name="height" value="0.025" units="cm"/>
    </inkml:brush>
  </inkml:definitions>
  <inkml:trace contextRef="#ctx0" brushRef="#br0">28 1 14606,'-4'37'10336,"-4"6"-7205,3-23-3260,1 0 0,1 0 0,1 0 0,0 23 1,2-42 128,1-1 0,-1 1 0,0-1 0,0 1 0,0-1 0,1 1 0,-1-1 1,0 1-1,1-1 0,-1 1 0,1-1 0,-1 1 0,0-1 0,1 0 0,-1 1 1,1-1-1,-1 0 0,1 1 0,-1-1 0,1 0 0,-1 1 0,1-1 0,-1 0 1,1 0-1,0 0 0,-1 0 0,1 0 0,-1 0 0,1 0 0,-1 0 0,1 0 1,0 0-1,-1 0 0,1 0 0,-1 0 0,2 0 0,22-7 97,-10-1-12,-1 0 0,0-2-1,0 1 1,-1-2 0,19-20 0,27-23 212,-57 54-295,-1 0 0,0 0 0,0 0 0,0-1 0,0 1 0,1 0 0,-1 0 0,0 0 0,0-1 0,0 1 0,1 0 0,-1 0 0,0 0 0,0 0 0,1 0 0,-1 0 0,0 0 0,0-1 0,1 1 0,-1 0 0,0 0 0,0 0 0,1 0 0,-1 0 0,0 0 0,0 0 0,1 0 0,-1 0 0,0 0 0,0 1 0,1-1 0,-1 0 0,0 0 0,0 0 0,1 0 0,-1 0 0,0 0 0,0 0 0,1 1 0,-1-1 0,0 0 0,0 0 0,1 1 0,0 14 68,-9 20 39,3-23-79,2-2-19,-1 0 0,1-1 0,1 1 0,0 0 0,-1 11 0,4-20-9,0-1 1,-1 1-1,1-1 0,0 0 0,0 1 0,0-1 0,0 0 1,0 0-1,0 0 0,0 0 0,0 0 0,-1 0 1,1 0-1,0 0 0,0 0 0,0 0 0,0 0 0,0-1 1,0 1-1,0 0 0,1-1 0,10-5 81,0-1-1,0-1 1,0 0-1,-1 0 0,0-1 1,-1 0-1,0-1 1,0 0-1,10-14 1,-6 7-66,2 1 0,26-23 0,-48 67 36,-10 9-9,11-26-67,0 0-1,1 0 1,0 0 0,0 0-1,-2 17 1,6-28-40,0 1 0,0-1 0,0 1 1,0-1-1,0 1 0,0-1 0,0 0 0,1 1 0,-1-1 0,0 1 0,0-1 1,0 1-1,0-1 0,0 1 0,1-1 0,-1 0 0,0 1 0,0-1 1,1 0-1,-1 1 0,0-1 0,1 0 0,-1 1 0,0-1 0,1 0 1,-1 1-1,0-1 0,1 0 0,-1 0 0,1 0 0,-1 1 0,1-1 0,-1 0 1,0 0-1,1 0 0,-1 0 0,1 0 0,-1 0 0,1 0 0,-1 0 1,1 0-1,-1 0 0,1 0 0,-1 0 0,0 0 0,1 0 0,-1 0 1,1-1-1,-1 1 0,1 0 0,-1 0 0,0 0 0,1-1 0,-1 1 1,0 0-1,1 0 0,-1-1 0,1 0 0,26-15-3723,-1-8-3005,4-5-5268</inkml:trace>
</inkml:ink>
</file>

<file path=ppt/ink/ink7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8.571"/>
    </inkml:context>
    <inkml:brush xml:id="br0">
      <inkml:brushProperty name="width" value="0.025" units="cm"/>
      <inkml:brushProperty name="height" value="0.025" units="cm"/>
    </inkml:brush>
  </inkml:definitions>
  <inkml:trace contextRef="#ctx0" brushRef="#br0">108 15 16720,'-10'7'3059,"3"-3"-2663,-51 33 4117,56-35-4360,-1 0-1,1-1 1,0 1-1,-1 0 1,1 0 0,0 0-1,0 1 1,1-1-1,-1 0 1,0 1-1,1-1 1,0 1 0,-1 0-1,1-1 1,0 1-1,0 0 1,1 0-1,-1-1 1,1 1 0,-1 0-1,1 0 1,0 3-1,0-4-155,1-1-1,0 0 1,0 0-1,0 1 0,0-1 1,0 0-1,0 0 1,0 0-1,0 0 0,0 0 1,0 0-1,1 0 0,-1 0 1,0-1-1,1 1 1,-1 0-1,0-1 0,1 1 1,-1-1-1,1 0 1,-1 1-1,1-1 0,-1 0 1,1 0-1,-1 0 1,3 0-1,44-1-36,-46 0 44,9 0 21,0-2 1,0 1-1,-1-1 1,1-1-1,-1 0 1,0 0-1,0-1 1,-1-1-1,1 1 1,-1-1-1,-1-1 1,1 0-1,-1 0 1,0-1-1,0 0 1,-1 0-1,10-16 1,-16 24-18,0-1 1,-1 0-1,1 0 1,-1 0-1,1 0 1,-1 0-1,1 0 1,-1 0-1,0 0 1,1 0-1,-1 0 1,0 0-1,0 0 1,0 0-1,0 0 0,0 0 1,0 0-1,0 0 1,0 0-1,0 0 1,0 0-1,0 0 1,-1-2-1,0 3-2,0 0 0,0-1 0,0 1 0,1 0 0,-1-1 0,0 1 0,0 0 0,0 0 0,0 0 0,0 0 0,0 0 0,1 0 0,-1 0 0,0 0 0,0 0 0,0 0 0,0 1 0,0-1 0,0 0 0,-1 1 0,-5 2 4,0 0 0,-1 1 0,1 0 0,-12 8 0,-26 33 87,43-42-79,-1 0-1,0 1 1,1 0-1,0-1 1,0 1 0,0 0-1,0 0 1,1 0-1,0 0 1,-1 0-1,2 0 1,-2 8 0,2-11-23,1 0 0,0 0 0,-1 0 0,1 0 0,0-1 0,-1 1 0,1 0 0,0-1 0,0 1 0,0 0 0,0-1 0,0 1 0,0-1 0,0 1 0,0-1 0,0 0 1,0 0-1,0 1 0,0-1 0,0 0 0,0 0 0,0 0 0,0 0 0,0 0 0,0 0 0,0 0 0,0 0 0,0 0 0,0-1 0,0 1 0,0 0 0,2-1 0,40-9-1011,15-17-3102,-2-6-3615,-20 11 152</inkml:trace>
</inkml:ink>
</file>

<file path=ppt/ink/ink7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8.944"/>
    </inkml:context>
    <inkml:brush xml:id="br0">
      <inkml:brushProperty name="width" value="0.025" units="cm"/>
      <inkml:brushProperty name="height" value="0.025" units="cm"/>
    </inkml:brush>
  </inkml:definitions>
  <inkml:trace contextRef="#ctx0" brushRef="#br0">180 0 11371,'0'0'13175,"-2"11"-12620,-2 4-379,0-1 0,-1 0 1,0 0-1,-1 0 0,-1-1 0,0 0 0,-1 0 0,-18 23 1,-6 3 373,7-7 272,-23 36 0,70-124-11099,-14 16 3300</inkml:trace>
</inkml:ink>
</file>

<file path=ppt/ink/ink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7.150"/>
    </inkml:context>
    <inkml:brush xml:id="br0">
      <inkml:brushProperty name="width" value="0.025" units="cm"/>
      <inkml:brushProperty name="height" value="0.025" units="cm"/>
    </inkml:brush>
  </inkml:definitions>
  <inkml:trace contextRef="#ctx0" brushRef="#br0">102 96 8488,'0'0'8707,"8"3"-6716,1 1-1208,-1 0-1,1-1 1,0-1 0,0 0-1,9 2 1,-14-4-579,0 1 0,-1-1 0,1 0 0,-1 0 0,1-1 0,0 1 0,-1-1 0,1 1 0,-1-1 0,1 0 0,-1-1 0,0 1 0,1 0 0,-1-1 0,0 0 0,0 0 0,0 0 0,0 0 0,2-3 0,0 0-96,0-1 0,-1 0 0,0 0-1,0 0 1,0 0 0,4-12 0,-7 17-80,0 0-1,-1 0 1,1 0 0,-1 0 0,1 0 0,-1 0 0,1 0 0,-1 0 0,0 0-1,0 0 1,1-1 0,-1 1 0,0 0 0,0 0 0,0 0 0,0 0 0,-1-1 0,1 1-1,0 0 1,0 0 0,-1 0 0,1 0 0,0 0 0,-1 0 0,0 0 0,1 0 0,-1 0-1,1 0 1,-1 0 0,0 0 0,0 0 0,1 0 0,-1 0 0,0 1 0,0-1-1,0 0 1,0 0 0,0 1 0,0-1 0,0 1 0,0-1 0,0 1 0,0 0 0,-1-1-1,1 1 1,0 0 0,-2 0 0,-6-1-28,1 1-1,-1 0 1,0 1 0,0 0-1,1 1 1,-1-1 0,0 2-1,1-1 1,0 1-1,-1 0 1,1 1 0,1 0-1,-1 0 1,0 1 0,1 0-1,0 0 1,0 1-1,1 0 1,-1 0 0,1 1-1,-6 8 1,3-4 54,0 1 0,1 0 0,1 0 0,0 1 0,0 0 0,2 0 0,-1 1 0,2 0 0,0 0 0,0 0 0,1 0 0,-1 20 0,4-31-35,0 0 0,0-1 0,0 1-1,0 0 1,0 0 0,0-1 0,1 1 0,0 0-1,-1-1 1,1 1 0,0-1 0,0 1 0,0-1-1,1 1 1,-1-1 0,1 0 0,-1 1 0,1-1 0,0 0-1,0 0 1,0 0 0,0-1 0,2 3 0,0-2 10,1 0 0,-1 0 0,1 0 0,-1-1 0,1 0 0,0 0 0,-1 0 0,1 0 0,0-1 0,0 0 0,-1 0 0,7 0 0,4-2 6,0 0-1,-1-1 1,1-1-1,-1 0 1,0-1-1,0 0 1,23-14-1,-33 17-256,0 0 1,-1-1-1,1 0 0,-1 1 1,1-1-1,-1-1 0,0 1 1,0 0-1,0-1 0,2-4 1,-3 5-631,-1 0 1,0 1 0,0-1-1,-1 0 1,1 0 0,0 1-1,-1-1 1,0 0 0,0 0-1,0-5 1,-2-12-9207</inkml:trace>
</inkml:ink>
</file>

<file path=ppt/ink/ink7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9.273"/>
    </inkml:context>
    <inkml:brush xml:id="br0">
      <inkml:brushProperty name="width" value="0.025" units="cm"/>
      <inkml:brushProperty name="height" value="0.025" units="cm"/>
    </inkml:brush>
  </inkml:definitions>
  <inkml:trace contextRef="#ctx0" brushRef="#br0">9 1 13293,'0'0'8007,"-8"65"-5220,10-40-577,16-2-320,6 0-865,6-3-641,6-5-320,3 2-448,-2-7-2211,-6 0-2594,-5-3-5733</inkml:trace>
</inkml:ink>
</file>

<file path=ppt/ink/ink7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0.212"/>
    </inkml:context>
    <inkml:brush xml:id="br0">
      <inkml:brushProperty name="width" value="0.025" units="cm"/>
      <inkml:brushProperty name="height" value="0.025" units="cm"/>
    </inkml:brush>
  </inkml:definitions>
  <inkml:trace contextRef="#ctx0" brushRef="#br0">272 77 12364,'0'0'3080,"1"-9"-576,0 0-2349,-1 6 213,1-1-1,-1 0 1,0 1 0,0-1 0,0 1-1,0-1 1,-1 1 0,-1-7-1,1 8-238,1 1-1,-1 0 0,0-1 0,0 1 0,0 0 0,0 0 0,0 0 0,-1 0 1,1 0-1,0 0 0,0 0 0,-1 0 0,1 0 0,0 0 0,-1 1 0,1-1 0,-1 0 1,1 1-1,-1 0 0,1-1 0,-1 1 0,0 0 0,1 0 0,-1 0 0,1 0 0,-1 0 1,-2 0-1,-2 1-41,0 0-1,-1 0 1,1 1 0,0-1 0,0 1 0,0 1 0,0-1-1,1 1 1,-1 0 0,1 1 0,0-1 0,-1 1 0,2 0-1,-1 0 1,-5 6 0,-9 10 187,-34 46 1,51-63-249,-9 12 110,1 0 0,0 1 0,-14 33-1,22-44-96,1-1 0,-1 1 0,1-1 0,0 1 0,0 0 0,1-1-1,0 1 1,-1 0 0,2 5 0,-1-7-21,1-1 0,-1 0 0,1 0 0,0 0-1,-1 0 1,1 0 0,0 0 0,0 0 0,0 0 0,1 0 0,-1 0 0,0-1 0,1 1 0,-1 0 0,1-1 0,0 1-1,-1-1 1,1 0 0,0 0 0,3 2 0,13 5 99,0-2-1,0 0 1,0-1-1,1-1 1,0-1-1,0 0 1,0-2 0,0 0-1,0-1 1,0-1-1,23-4 1,-38 5-89,-1-1 0,0 0 0,0 1 1,0-1-1,-1-1 0,1 1 1,0 0-1,0-1 0,0 1 0,-1-1 1,1 0-1,-1 0 0,0 0 0,1 0 1,-1 0-1,0-1 0,0 1 0,0-1 1,3-5-1,-5 7 17,1 0 0,-1-1 1,0 1-1,1-1 0,-1 1 0,0-1 1,0 1-1,0-1 0,0 0 0,0 1 1,0-1-1,-1 1 0,1-1 1,0 1-1,-1-1 0,1 1 0,-1 0 1,1-1-1,-1 1 0,0-1 0,0 1 1,0 0-1,0 0 0,1 0 1,-2-1-1,1 1 0,0 0 0,0 0 1,0 0-1,0 0 0,-1 1 0,1-1 1,0 0-1,-1 0 0,1 1 0,-1-1 1,1 1-1,0-1 0,-1 1 1,1 0-1,-3-1 0,-10-2-25,0 0 0,-1 1 1,1 1-1,-1 0 0,-23 2 0,9-1-56,28 0-12,26-1-224,-10-2 277,1-2-1,-1 1 1,0-2 0,0 0-1,-1-1 1,17-10 0,-16 8-256,0 1 0,0 1 0,1 1 0,0 0 0,22-5 0,-37 11 239,0 1 0,-1-1 0,1 1 0,-1-1 1,1 1-1,0 0 0,-1 0 0,0-1 0,1 1 0,-1 0 1,1 0-1,-1-1 0,0 1 0,1 0 0,-1 0 0,0 0 0,0 0 1,0-1-1,0 1 0,0 0 0,0 0 0,0 0 0,0 0 1,0 0-1,0-1 0,0 1 0,0 0 0,-1 0 0,1 0 0,-1 1 1,-5 32 84,-18 26 102,19-50-152,1 0 0,-1 0 0,2 0 0,-1 1-1,2-1 1,-1 1 0,-1 14 0,5-24-71,-1-1 0,0 1 1,1-1-1,-1 1 0,0-1 1,1 0-1,-1 1 0,0-1 0,1 0 1,-1 1-1,1-1 0,-1 0 0,1 0 1,-1 1-1,1-1 0,-1 0 1,1 0-1,-1 0 0,1 1 0,-1-1 1,1 0-1,-1 0 0,1 0 1,-1 0-1,1 0 0,-1 0 0,1 0 1,-1 0-1,1-1 0,-1 1 0,1 0 1,-1 0-1,1 0 0,-1 0 1,1-1-1,-1 1 0,1 0 0,-1-1 1,1 1-1,0-1 0,22-10-2084,-12 3 343,0 0 1,-1-1 0,0 0-1,11-14 1,13-18-7154</inkml:trace>
</inkml:ink>
</file>

<file path=ppt/ink/ink7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1.725"/>
    </inkml:context>
    <inkml:brush xml:id="br0">
      <inkml:brushProperty name="width" value="0.025" units="cm"/>
      <inkml:brushProperty name="height" value="0.025" units="cm"/>
    </inkml:brush>
  </inkml:definitions>
  <inkml:trace contextRef="#ctx0" brushRef="#br0">69 138 16624,'0'0'7660,"9"-6"-7302,-4 3-200,39-30-209,-41 30 182,-1 1 1,1-1-1,-1 0 0,0 0 0,0 0 1,0 0-1,0 0 0,-1-1 0,1 1 1,-1 0-1,0-1 0,0 1 0,0-1 0,0 1 1,-1-1-1,1-3 0,-1 6-90,0 1-1,0-1 1,0 1-1,0 0 1,0-1-1,0 1 1,0-1-1,0 1 0,0 0 1,0-1-1,0 1 1,-1-1-1,1 1 1,0 0-1,0-1 1,0 1-1,0 0 1,-1-1-1,1 1 1,0 0-1,0-1 1,-1 1-1,1 0 1,0-1-1,-1 1 1,1 0-1,0 0 1,-1-1-1,1 1 1,0 0-1,-1 0 1,1 0-1,-1 0 0,1-1 1,-1 1-1,-16 5 280,-13 18-469,19-11 144,1 0-1,0 1 0,1 0 0,0 1 0,1 0 1,1 0-1,0 1 0,1 0 0,1 0 1,0 1-1,-6 31 0,11-46 3,0 0 0,0 0 0,0-1 0,0 1-1,0 0 1,0 0 0,0 0 0,0 0 0,0 0 0,0 0 0,0 0 0,1 0 0,-1 0-1,0 0 1,1 0 0,-1 0 0,0-1 0,1 1 0,-1 0 0,1 0 0,0 0 0,-1-1-1,1 1 1,0 0 0,-1-1 0,1 1 0,0 0 0,0-1 0,-1 1 0,1-1-1,0 1 1,0-1 0,0 0 0,0 1 0,0-1 0,0 0 0,0 0 0,0 0 0,-1 1-1,1-1 1,0 0 0,0 0 0,0 0 0,0 0 0,0-1 0,0 1 0,0 0 0,0 0-1,0-1 1,0 1 0,0 0 0,0-1 0,0 0 0,6-1-44,0-1 0,0 0 1,-1 0-1,1-1 0,10-7 1,4-7-247,-1 0 0,-1-1 1,22-28-1,-33 37 175,0-2 0,0 1 0,-1-1 1,0 0-1,-1 0 0,0-1 0,-1 0 0,4-17 0,-12 30-99,-6 9 158,-9 14 95,8-6-7,3-7 97,0 0 1,0 1-1,1 0 0,0 1 0,1-1 1,1 1-1,0 0 0,0 0 1,-2 19-1,6-31-119,0 1-1,1-1 1,-1 1 0,0-1 0,1 1 0,-1-1 0,1 1 0,-1-1-1,1 1 1,-1-1 0,1 0 0,-1 1 0,1-1 0,-1 0 0,1 0-1,-1 1 1,1-1 0,-1 0 0,1 0 0,0 0 0,-1 0 0,1 0-1,-1 0 1,1 0 0,0 0 0,-1 0 0,1 0 0,-1 0 0,1 0-1,0 0 1,22-3 165,-9-2-107,0-1-1,0-1 0,-1 0 1,0 0-1,16-12 0,30-17 68,-58 35 28,-4 2-150,0 0 0,1-1-1,-1 1 1,1 1 0,-1-1 0,1 0 0,0 1-1,0-1 1,-1 1 0,1-1 0,-2 4 0,5-9-80,0 3 22,-1-1-1,1 1 0,0-1 1,0 0-1,0 1 0,0 0 0,0-1 1,0 1-1,0 0 0,0-1 0,0 1 1,0 0-1,1 0 0,-1 0 1,1 0-1,-1 0 0,1 0 0,-1 0 1,1 1-1,-1-1 0,1 0 1,-1 1-1,4-1 0,-1-3 120,0-1 1,-1 1-1,1-1 1,-1 0-1,0 0 0,0 0 1,3-8-1,6-17 653,-22 48-295,5-7-369,-1 1 35,0 0 0,1 0 0,0 0 1,1 1-1,0-1 0,1 1 0,0 0 0,1 0 0,1 1 0,0-1 0,1 14 0,1-26-91,-1 1 0,1-1 0,-1 0 0,1 1-1,0-1 1,0 0 0,-1 1 0,1-1 0,0 0-1,0 0 1,0 0 0,0 0 0,1 0 0,-1 0-1,0 0 1,0 0 0,1 0 0,-1 0 0,0-1-1,1 1 1,-1 0 0,1-1 0,-1 1 0,0-1-1,1 0 1,-1 0 0,1 1 0,0-1 0,-1 0-1,1 0 1,-1 0 0,1 0 0,-1-1 0,1 1-1,-1 0 1,1-1 0,-1 1 0,3-2 0,2 1 39,0-1 1,0 0-1,1 0 1,-2-1-1,1 0 1,0 0-1,9-7 1,-6 2 18,0 0-1,-1-1 1,0 0-1,-1-1 1,0 0-1,-1 0 1,0 0-1,0-1 1,-1 0-1,0 0 1,-1 0-1,0-1 1,-1 0-1,-1 1 1,0-1-1,0 0 1,-1 0 0,0-14-1,-2 26-62,1-1 0,0 1 0,0-1-1,0 1 1,-1 0 0,1-1 0,0 1 0,-1-1 0,1 1-1,0 0 1,-1-1 0,1 1 0,0-1 0,-1 1 0,1 0-1,-1 0 1,1-1 0,-1 1 0,1 0 0,-1 0 0,1 0-1,-1-1 1,1 1 0,-1 0 0,1 0 0,-1 0 0,1 0-1,-1 0 1,1 0 0,-1 0 0,1 0 0,-1 0 0,1 0 0,-1 0-1,1 1 1,-1-1 0,1 0 0,-1 0 0,1 0 0,0 1-1,-1-1 1,1 0 0,-1 0 0,1 1 0,-1-1 0,1 0-1,0 1 1,-1-1 0,1 1 0,0-1 0,-1 1 0,-22 18-115,19-13 103,1 0-1,0 0 1,0 1 0,0-1-1,0 1 1,1 0-1,0-1 1,1 1 0,-1 0-1,1 0 1,0 12 0,1-19 12,0 1 0,0-1 0,0 1 0,0-1 0,1 0 0,-1 1 0,0-1 0,0 1 1,0-1-1,0 1 0,0-1 0,0 0 0,1 1 0,-1-1 0,0 0 0,0 1 0,1-1 0,-1 0 0,0 1 1,1-1-1,-1 0 0,0 1 0,1-1 0,-1 0 0,0 0 0,1 1 0,-1-1 0,0 0 0,1 0 0,-1 0 1,1 0-1,-1 0 0,1 1 0,20-4 43,15-14 123,22-41-37,-66 99-438,6-35 307,0-1-1,0 1 0,0-1 0,0 1 0,1 0 0,0 0 0,0 0 0,1-1 0,-1 1 1,2 12-1,0-17-1,0-1 0,0 1 0,-1 0 0,1 0 1,0-1-1,0 1 0,0-1 0,0 1 0,0-1 0,0 1 1,0-1-1,0 0 0,0 1 0,0-1 0,0 0 0,0 0 1,0 0-1,0 0 0,0 0 0,0 0 0,1 0 0,0 0 1,28-3 59,-30 3-53,16-4 43,0 0-1,-1-2 0,0 0 1,0 0-1,0-2 1,23-14-1,27-14-200,-60 88-218,-1-51 388,1 0 0,-1 1-1,1-2 1,0 1-1,-1 0 1,1-1-1,0 0 1,-1 0-1,1-1 1,-1 1 0,1-1-1,7-2 1,2-1-154,-2-1 0,1 0 0,18-10 0,11-11-3939,-30 15 489,-9 2-2045,-2-2-4674</inkml:trace>
</inkml:ink>
</file>

<file path=ppt/ink/ink7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2.085"/>
    </inkml:context>
    <inkml:brush xml:id="br0">
      <inkml:brushProperty name="width" value="0.025" units="cm"/>
      <inkml:brushProperty name="height" value="0.025" units="cm"/>
    </inkml:brush>
  </inkml:definitions>
  <inkml:trace contextRef="#ctx0" brushRef="#br0">9 1 17328,'-6'0'6118,"3"0"-1185,18 4-5029,6 3-609,0 0-2530,-1-1-2466,1-1-3684</inkml:trace>
</inkml:ink>
</file>

<file path=ppt/ink/ink7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2.446"/>
    </inkml:context>
    <inkml:brush xml:id="br0">
      <inkml:brushProperty name="width" value="0.025" units="cm"/>
      <inkml:brushProperty name="height" value="0.025" units="cm"/>
    </inkml:brush>
  </inkml:definitions>
  <inkml:trace contextRef="#ctx0" brushRef="#br0">21 54 14478,'0'0'3699,"-2"9"-1222,-2 6-1753,0-3-288,1-1 1,1 1-1,0 0 1,0 0 0,1 0-1,1 22 1,1-33-426,-1 0 0,1 1 1,0-1-1,-1 0 0,1 0 1,0 0-1,0 0 0,0 0 1,0 0-1,0-1 0,0 1 1,1 0-1,-1 0 0,0-1 1,0 1-1,0-1 0,1 1 1,-1-1-1,0 0 0,1 1 1,-1-1-1,0 0 0,1 0 1,-1 0-1,0 0 0,1 0 1,1 0-1,41-4 350,-26-1-261,1 0 0,-2-2 0,1 0 1,16-11-1,-21 11-157,0 0 1,1 1-1,0 1 0,0 0 1,0 0-1,0 2 0,24-4 1,-37 7 30,0 0 1,-1 1 0,1-1-1,0 0 1,-1 1-1,1-1 1,-1 0-1,1 1 1,-1-1-1,1 1 1,-1-1 0,1 1-1,-1-1 1,1 1-1,-1 0 1,1-1-1,-1 1 1,0-1 0,0 1-1,1 0 1,-1-1-1,0 1 1,0 0-1,0-1 1,1 1 0,-1 0-1,0-1 1,0 1-1,0 0 1,0 0-1,0-1 1,-1 1-1,1 0 1,0-1 0,0 1-1,-1 1 1,-6 39-33,4-22-1153,3-17 870,0-2 257,-1 0 0,1 1 1,0-1-1,0 0 1,0 0-1,0 0 1,0 1-1,0-1 0,0 0 1,0 0-1,0 0 1,0 0-1,0 1 1,0-1-1,0 0 0,1 0 1,-1 0-1,0 0 1,0 1-1,0-1 1,0 0-1,0 0 0,0 0 1,0 0-1,0 0 1,0 1-1,1-1 0,-1 0 1,0 0-1,0 0 1,0 0-1,0 0 1,0 0-1,1 0 0,-1 0 1,0 1-1,0-1 1,0 0-1,0 0 1,1 0-1,-1 0 0,0 0 1,0 0-1,0 0 1,0 0-1,1 0 1,-1 0-1,0 0 0,0 0 1,0 0-1,1 0 1,10 0-5336</inkml:trace>
  <inkml:trace contextRef="#ctx0" brushRef="#br0" timeOffset="1">754 0 23927,'0'0'6406,"67"8"-6342,-42-2-64,4 0-673,1 1-512,-4 1-641,-4 0-1024,-11 1-2051,-10 0-1825</inkml:trace>
</inkml:ink>
</file>

<file path=ppt/ink/ink7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2.779"/>
    </inkml:context>
    <inkml:brush xml:id="br0">
      <inkml:brushProperty name="width" value="0.025" units="cm"/>
      <inkml:brushProperty name="height" value="0.025" units="cm"/>
    </inkml:brush>
  </inkml:definitions>
  <inkml:trace contextRef="#ctx0" brushRef="#br0">0 56 21172,'0'0'4644,"54"-4"-2113,-11-5-737,4-2-353,0 2-897,-2 2-480,-4 3-1121,-8 0-2017,-7 1-4806,-4-2-11787</inkml:trace>
</inkml:ink>
</file>

<file path=ppt/ink/ink7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29.806"/>
    </inkml:context>
    <inkml:brush xml:id="br0">
      <inkml:brushProperty name="width" value="0.025" units="cm"/>
      <inkml:brushProperty name="height" value="0.025" units="cm"/>
    </inkml:brush>
  </inkml:definitions>
  <inkml:trace contextRef="#ctx0" brushRef="#br0">13530 558 5445,'-194'-56'6647,"-93"-41"-4347,-252-71-1408,-451 13 248,-11 82-1164,-1460 64 2912,11 234-2445,-471 348-2691,1882-246 3600,750-214-971,-410 225 0,379-143-350,281-168-36,1 3 0,1 1 0,2 1-1,1 2 1,-48 64 0,72-84-5,1 0 0,1 0-1,0 1 1,1 0 0,0 1 0,2-1-1,0 1 1,0 1 0,1-1 0,-2 25-1,6-30-14,0 0 0,0 0 0,1 0 0,0 1 0,1-1 0,0 0 0,1-1 0,0 1 0,1 0 0,0-1 0,1 0-1,0 0 1,0 0 0,1 0 0,0-1 0,11 12 0,6 3-98,1-1-1,1-1 1,1-1 0,1-1-1,1-1 1,0-2-1,38 17 1,15 2-192,131 39-1,-14-20 306,3-8 0,224 21 0,421-7 121,442-62 251,3-75 253,2816-329 2059,-2764 197-408,-29-113-347,-1144 269-1714,-2-9 0,272-138-1,-297 111-123,-127 76-83,0 0-1,0-2 0,-2 0 0,1 0 0,19-27 0,-30 35-31,0 0-1,0 0 0,0-1 1,-1 1-1,0-1 0,0 0 1,-1 0-1,0 0 0,0 0 1,0 0-1,-1 0 1,0 0-1,-1 0 0,1-1 1,-2 1-1,0-13 0,-1 12-141,-1-1 0,0 1 0,0-1 0,-1 1 0,0 0 0,0 1 0,-1-1 0,0 1 0,0-1 0,-1 2 0,-12-13 0,-11-5-1126,-1 1 1,0 2-1,-2 1 0,0 2 1,-52-22-1,-146-54-8457</inkml:trace>
</inkml:ink>
</file>

<file path=ppt/ink/ink7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30.522"/>
    </inkml:context>
    <inkml:brush xml:id="br0">
      <inkml:brushProperty name="width" value="0.025" units="cm"/>
      <inkml:brushProperty name="height" value="0.025" units="cm"/>
    </inkml:brush>
  </inkml:definitions>
  <inkml:trace contextRef="#ctx0" brushRef="#br0">9301 615 22742,'0'-2'-38,"0"0"1,0 0-1,0 0 1,0 0-1,0 0 1,0 0 0,-1 0-1,1 0 1,-1 0-1,1 0 1,-1 1-1,0-1 1,1 0 0,-1 0-1,0 0 1,0 1-1,0-1 1,-1 0-1,1 1 1,0-1 0,-1 1-1,1-1 1,-1 1-1,1 0 1,-1 0-1,0 0 1,-1-1 0,-60-31-1205,47 26 1151,-64-26-424,-1 3 1,-1 4-1,-88-16 1,-262-30-3030,402 68 3215,-691-94-4461,-3 8 6270,-1462-42 6052,-94 176-5743,1550-24-2174,250-13 253,-394 17 932,825-21-537,-82 9 620,116-9-767,0 0-1,1 0 0,-1 2 1,1 0-1,-1 0 0,-14 9 0,27-13-110,0 0-1,-1 1 0,1-1 0,0 0 0,0 1 0,0 0 0,0-1 0,1 1 0,-1 0 0,0 0 0,1 0 0,-1 0 0,1 0 1,-1 3-1,1-4-17,1 0 1,0 0 0,0 0 0,-1 1 0,1-1-1,0 0 1,0 0 0,0 0 0,1 0 0,-1 1-1,0-1 1,0 0 0,1 0 0,-1 0 0,0 0-1,1 0 1,-1 1 0,1-1 0,0 0 0,-1 0-1,2 1 1,2 2-142,0 0 0,0-1 0,0 1 0,1-1 1,0 0-1,-1 0 0,1 0 0,0 0 0,1-1 0,7 3 0,80 17-4154,28-6-4570</inkml:trace>
</inkml:ink>
</file>

<file path=ppt/ink/ink7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30.247"/>
    </inkml:context>
    <inkml:brush xml:id="br0">
      <inkml:brushProperty name="width" value="0.025" units="cm"/>
      <inkml:brushProperty name="height" value="0.025" units="cm"/>
    </inkml:brush>
  </inkml:definitions>
  <inkml:trace contextRef="#ctx0" brushRef="#br0">1872 283 12172,'-15'-11'-139,"-13"-12"39,-23-18 945,-1 2 0,-87-48-1,105 72-365,0 2 1,-1 2-1,0 1 0,-1 1 1,-59-5-1,-184 4 1006,226 12-1344,0 2 0,0 2 0,0 3-1,1 2 1,1 2 0,-74 29-1,88-27 11,2 2 0,0 2 0,1 0 0,1 3-1,1 1 1,1 1 0,1 1 0,1 2 0,-36 44 0,36-34-89,3 1 1,0 1 0,3 1 0,1 2 0,2 0 0,2 1 0,2 1 0,2 1 0,2 0 0,2 0 0,-5 48 0,11-57-62,2 0 0,1 0 0,2 0-1,1 0 1,2 0 0,2 0 0,1-1 0,1 0 0,2 0 0,2-1 0,1-1 0,1 0-1,2 0 1,37 54 0,-37-67-3,1 0 0,0-2 0,2 0-1,0 0 1,1-2 0,1-1 0,0 0 0,1-2-1,0 0 1,1-2 0,1 0 0,0-2 0,48 13-1,-1-6 32,1-4 0,0-3 1,122 1-1,-106-10 269,-1-3 0,1-5 0,-1-3 0,0-4 0,-2-4 0,132-46 0,-164 44 87,0-3 1,-2-1-1,0-3 1,70-53-1,-87 54-243,-1-1 0,-1-2 0,-1-1 0,-2-2 0,-1-1 0,36-58 0,-50 68-104,-1 1 0,-1-2 0,-2 0-1,0 0 1,-2-1 0,-1 0 0,6-40 0,-11 53-61,-1 0 1,-1 0 0,0 0 0,-1 0 0,0 0 0,-1 0-1,-6-20 1,5 25-67,0-1 0,-1 2-1,1-1 1,-1 0 0,-1 1-1,0-1 1,0 1 0,0 1 0,-1-1-1,0 1 1,0 0 0,-10-8-1,1 5-235,0 0 0,0 0 0,-1 1-1,0 1 1,-1 1 0,1 1-1,-1 0 1,0 1 0,-30-4 0,-16 3-1891,-85 3 1,114 2 1250,-102 3-4395</inkml:trace>
</inkml:ink>
</file>

<file path=ppt/ink/ink7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3.906"/>
    </inkml:context>
    <inkml:brush xml:id="br0">
      <inkml:brushProperty name="width" value="0.025" units="cm"/>
      <inkml:brushProperty name="height" value="0.025" units="cm"/>
    </inkml:brush>
  </inkml:definitions>
  <inkml:trace contextRef="#ctx0" brushRef="#br0">926 162 9897,'-13'-6'2013,"-3"0"-1960,-14-8 1283,0 2-1,-49-12 0,71 22-1180,-1 0 0,0 1 0,0-1 0,-1 2 0,1-1 0,0 1 0,0 1 0,0-1 0,0 2 0,0-1 0,0 1 0,0 1 0,0-1 0,1 2 0,-11 4 0,1 5-149,0 0-1,1 1 0,1 1 0,0 1 1,1 0-1,0 1 0,2 0 0,-18 31 1,-79 163 68,109-209-73,-58 136-2,6 3-1,6 2 1,7 2-1,-24 158 1,31-70 5,-6 445-1,39-624-1,3 0 0,17 104 1,-16-141-23,0-1 0,0 1 0,2 0 0,0-1 0,1 0 0,0-1 0,2 0 0,0 0 0,0 0 1,1-1-1,1-1 0,0 0 0,16 14 0,-20-21-11,0-1 0,0 0 0,1 0 1,-1-1-1,1 1 0,0-2 0,0 1 0,1-1 0,-1-1 0,1 0 0,-1 0 1,1 0-1,0-1 0,16 0 0,-12-2 25,0-1-1,0 0 1,0-1-1,0 0 1,0-1-1,-1 0 1,0-1-1,1-1 1,10-6 0,15-13 189,-1-2 0,-1-1 1,-1-2-1,49-55 1,-6 2 101,-4-4 1,-4-2-1,-3-4 1,-5-2 0,-4-3-1,-5-3 1,-3-1 0,-6-3-1,36-125 1,-47 107-144,-6-2 0,13-149 0,-33 187-99,-4 0 0,-3-1 0,-5 1 0,-15-92-1,13 142-65,-1 0-1,-2 0 0,-2 1 1,-1 1-1,-2 0 0,-34-60 0,41 83-17,0 0-1,-1 1 1,0 0-1,-1 1 0,0 0 1,0 0-1,-1 1 0,-1 1 1,-16-11-1,19 15-20,0 0 0,0 0-1,-1 1 1,1 0 0,-1 1 0,0 0-1,1 0 1,-1 1 0,0 0 0,0 1-1,0 0 1,0 1 0,0 0 0,-17 4-1,13-1-262,-1 0 0,1 2 0,1 0 0,-1 0 0,1 1 0,0 1 0,-15 11 0,-4 6-2793,-41 41 1,13-4-4650</inkml:trace>
</inkml:ink>
</file>

<file path=ppt/ink/ink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8.243"/>
    </inkml:context>
    <inkml:brush xml:id="br0">
      <inkml:brushProperty name="width" value="0.025" units="cm"/>
      <inkml:brushProperty name="height" value="0.025" units="cm"/>
    </inkml:brush>
  </inkml:definitions>
  <inkml:trace contextRef="#ctx0" brushRef="#br0">145 242 11243,'-13'-2'880,"6"1"-729,-64-17 3281,65 16-2537,0-1 1,0 0-1,1 0 1,-1 0-1,1 0 1,0-1-1,-6-6 1,7 7 3509,12 10-3729,20 15-1028,-4-11 533,0-1-1,1-1 0,0-1 0,0-2 1,0 0-1,1-2 0,47 2 0,188-10 1069,-254 3-1228,521-65 921,-69 5-560,-455 61-380,99-9-192,178 7-1,-280 2 189,57 7-168,-54-7 151,-1 1-1,1 0 1,0 0-1,0 0 1,0 1-1,0-1 1,-1 1-1,1 0 1,-1 0-1,1 0 1,3 4 0,-49-1 355,-294-7-269,-463 8 5,426 29 232,106-7-42,262-27-231,-28 0 70,25-2-28,16-4 52,85-29-247,156-35-1,107 1-176,155 11-1440,-171 59-2747,-333-2 4339,74 9-1284,-76-8 1345,1 1 0,0-1 0,-1 1 0,1 0 0,-1 0 0,0 0 0,1 1 0,-1 0 0,0 0-1,8 7 1,-12-9 94,0 0 0,0-1 0,0 1-1,-1 0 1,1 0 0,0 0-1,0 0 1,-1 0 0,1 0 0,-1 0-1,1 0 1,-1 0 0,0 0-1,1 0 1,-1 0 0,0 0 0,0 0-1,1 1 1,-1-1 0,0 0-1,0 0 1,0 0 0,0 0 0,-1 0-1,1 1 1,0-1 0,0 0-1,-1 0 1,1 0 0,-1 0 0,1 0-1,-1 0 1,1 0 0,-1 0 0,0 0-1,1 0 1,-1 0 0,0 0-1,0-1 1,1 1 0,-1 0 0,0-1-1,0 1 1,0 0 0,0-1-1,0 1 1,0-1 0,0 1 0,-2-1-1,-7 5 201,0 0-1,0-1 1,-20 5-1,29-8-200,-111 23 967,-1-4-1,-138 5 1,81-9-457,-913 79 1346,1149-104-2160,83-24 0,-30 5-107,504-74-3835,-456 87 2280,297 11 0,-447 4 1948,-1 1 0,1 1 1,-1 0-1,0 1 0,0 1 0,0 1 1,0 0-1,-1 1 0,17 9 1,-32-15 20,1 0 1,-1 0-1,1 1 1,-1-1-1,1 0 1,-1 0-1,1 1 0,-1-1 1,1 0-1,-1 0 1,0 1-1,1-1 1,-1 1-1,0-1 1,1 0-1,-1 1 1,0-1-1,1 1 1,-1-1-1,0 1 1,0-1-1,1 1 0,-1-1 1,0 1-1,0-1 1,0 1-1,0-1 1,0 1-1,0-1 1,0 1-1,0-1 1,0 1-1,0-1 1,0 1-1,0-1 0,0 2 1,-20 9 1065,-38 0 718,54-11-1789,-414 41 3945,72-9-2156,77 3-1195,-197 19-520,459-53 198,-20-1-2452,28-6-774,15-7-821,36-20-5155</inkml:trace>
</inkml:ink>
</file>

<file path=ppt/ink/ink7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4.636"/>
    </inkml:context>
    <inkml:brush xml:id="br0">
      <inkml:brushProperty name="width" value="0.025" units="cm"/>
      <inkml:brushProperty name="height" value="0.025" units="cm"/>
    </inkml:brush>
  </inkml:definitions>
  <inkml:trace contextRef="#ctx0" brushRef="#br0">395 133 11435,'0'0'2861,"-12"-8"-1660,6 3-943,4 3-210,0 0 0,0 0-1,0 1 1,-1-1 0,1 0 0,0 1 0,-1-1 0,1 1-1,-1 0 1,1 0 0,-1 0 0,0 0 0,1 0 0,-1 0-1,0 1 1,0-1 0,0 1 0,1 0 0,-1 0 0,0 0-1,0 0 1,0 1 0,1-1 0,-1 1 0,0-1-1,0 1 1,1 0 0,-1 0 0,0 0 0,-2 3 0,-8 8-41,0 0 0,1 1 0,1 1 0,0 0 0,1 1 0,0 0 0,1 0 0,-7 19 1,-51 140-51,36-77 233,5 2 1,5 1-1,3 1 1,5 0-1,1 165 0,12-243-187,1-1 0,2 0 1,0 1-1,1-1 0,1 0 0,1-1 0,1 0 0,11 23 0,-15-39-6,-1 1 1,1-1-1,0 0 1,0 0-1,1 0 0,0 0 1,0 0-1,0-1 1,0 0-1,1 0 1,0 0-1,-1 0 1,1-1-1,1 0 1,-1 0-1,0 0 1,1-1-1,-1 0 0,1 0 1,0 0-1,0-1 1,0 1-1,0-1 1,0-1-1,0 1 1,0-1-1,0 0 1,0-1-1,0 1 1,0-1-1,0 0 0,0-1 1,-1 1-1,1-1 1,7-3-1,1-2 76,0 0-1,0 0 0,-1-1 0,0-1 0,0 0 0,-1-1 0,21-21 1,1-6 327,35-50 0,-16 12-88,-3-2 0,-4-2 0,54-126 1,-73 137-278,-3 0 0,-2-2 0,-4 0 1,18-137-1,-35 197-32,3-32-178,-2-77 1,-3 109 121,0 0 1,0 0 0,0 0 0,-2 1-1,1-1 1,-1 1 0,0-1-1,-1 1 1,0 0 0,-1 0 0,1 1-1,-2-1 1,-8-10 0,10 15 2,0 0 1,0 1 0,0-1-1,0 1 1,-1 0 0,1 1-1,-1-1 1,0 1 0,0 0-1,0 0 1,0 0 0,0 1-1,0 0 1,0 0 0,0 0-1,-1 0 1,1 1 0,0 0-1,-1 0 1,1 0 0,0 1 0,0 0-1,-1 0 1,1 0 0,0 1-1,0 0 1,0 0 0,-6 3-1,-7 5-227,0 0 0,1 1 1,0 0-1,1 2 0,0 0 0,-14 16 0,-111 133-3983,86-90 27</inkml:trace>
</inkml:ink>
</file>

<file path=ppt/ink/ink7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5.458"/>
    </inkml:context>
    <inkml:brush xml:id="br0">
      <inkml:brushProperty name="width" value="0.025" units="cm"/>
      <inkml:brushProperty name="height" value="0.025" units="cm"/>
    </inkml:brush>
  </inkml:definitions>
  <inkml:trace contextRef="#ctx0" brushRef="#br0">374 346 4484,'0'0'86,"0"-9"309,0-264 9283,1 271-9601,-1 1 0,0-1 0,0 1 0,0-1 0,0 0 0,0 1 0,0-1 1,0 0-1,-1 1 0,1-1 0,-1 0 0,1 1 0,-1-1 0,0 1 0,1-1 0,-1 1 0,0-1 0,0 1 0,0 0 0,0-1 0,0 1 0,0 0 0,0 0 0,-1 0 0,1 0 0,0 0 0,-1 0 0,1 0 0,0 0 0,-1 1 0,1-1 0,-1 0 1,0 1-1,1-1 0,-1 1 0,1 0 0,-1-1 0,0 1 0,1 0 0,-1 0 0,-2 0 0,-1 1-56,0 0 1,0 1-1,0-1 0,0 1 0,1 0 1,-1 0-1,0 0 0,1 1 1,0-1-1,0 1 0,0 0 1,0 1-1,-4 3 0,-11 14-17,2 1 0,0 0 0,1 1 0,2 1 0,0 1 0,-11 29 0,-52 162 54,60-158-59,2 0 0,2 2 0,4-1 1,2 1-1,2 0 0,4 65 0,1-118-21,1-1 0,-1 1 0,2 0 0,-1-1 0,0 1 0,1-1 0,1 0 0,-1 0 0,1 1 0,0-1 0,0-1 0,0 1 0,1 0 0,0-1 0,0 0 0,1 0 0,-1 0 0,1 0 0,7 4 0,-6-5-2,0-1 0,0-1 0,0 1-1,0-1 1,1 0 0,-1-1 0,0 1 0,1-1 0,-1-1-1,1 1 1,0-1 0,-1 0 0,1-1 0,-1 1 0,1-1-1,-1-1 1,0 1 0,1-1 0,10-5 0,4-1 171,-2-2 0,1-1 1,-1 0-1,-1-2 0,28-23 1,77-82 591,-81 74-319,-2-2 0,39-59 1,-66 86-338,-1-1 1,-1-1-1,0 0 1,-2-1-1,0 0 1,-2 0-1,0-1 1,5-39-1,-9 40-166,-2 0-1,0-1 1,-1 1 0,-2-1-1,0 1 1,-1 0 0,-2 0-1,-12-39 1,11 44-541,-2 0 1,0 1 0,-1-1-1,-1 2 1,0-1-1,-23-25 1,-26-15-3829</inkml:trace>
</inkml:ink>
</file>

<file path=ppt/ink/ink7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6.083"/>
    </inkml:context>
    <inkml:brush xml:id="br0">
      <inkml:brushProperty name="width" value="0.025" units="cm"/>
      <inkml:brushProperty name="height" value="0.025" units="cm"/>
    </inkml:brush>
  </inkml:definitions>
  <inkml:trace contextRef="#ctx0" brushRef="#br0">901 71 6598,'-23'0'13,"0"1"-1,1 1 1,-1 1 0,1 1-1,0 1 1,0 1-1,0 1 1,1 1-1,0 0 1,0 2 0,1 1-1,0 0 1,-21 16-1,-3 6 511,1 2 0,1 1 1,2 3-1,2 1 0,2 1 0,1 2 0,-56 94 0,61-83-241,2 1 0,3 2 1,2 1-1,2 0 0,3 1 1,-19 117-1,23-66 24,5 1 1,5 0-1,12 129 1,-3-176-579,4 0 0,3-1 0,2 0 0,3-1 0,2 0 0,53 109 0,-61-149 175,1 0 0,2-1 0,0-1 0,1 0 0,33 34 0,-42-48 166,0-1 1,0 0-1,0 0 1,1-1-1,0 1 0,-1-1 1,2-1-1,-1 1 1,0-1-1,1-1 0,-1 1 1,1-1-1,0-1 1,-1 1-1,1-1 0,0-1 1,0 1-1,0-1 1,0-1-1,0 1 0,0-1 1,11-3-1,-5-1 124,-1-1 0,0 0 0,0 0 0,0-1 0,-1-1 0,1 0 0,-2-1 0,15-14 0,80-91 1401,-102 109-1519,104-126 857,-6-5 0,-7-4 0,-5-4 0,137-303 1,-201 382-978,-2-1 0,-3-1 1,-3-1-1,-3 0 1,-3-1-1,6-125 1,-19 160-26,0 1 1,-2 0 0,-2 0 0,-1 0 0,-1 0 0,-2 1-1,-13-32 1,12 42 35,-1 1-1,0-1 1,-2 2 0,0 0-1,-1 1 1,-1 0-1,-1 1 1,-1 0 0,0 2-1,-34-25 1,31 27-10,0 1 0,-2 2 0,1 0 0,-1 1 0,-1 2 1,0 0-1,0 1 0,0 1 0,-1 1 0,0 2 0,0 0 1,0 1-1,0 2 0,0 0 0,-33 6 0,19 0-260,0 1 0,1 2 0,0 2 0,0 2 0,1 1 0,1 1 0,0 3 0,-57 37 0,24-6-2873,17-12-2391</inkml:trace>
</inkml:ink>
</file>

<file path=ppt/ink/ink7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3.702"/>
    </inkml:context>
    <inkml:brush xml:id="br0">
      <inkml:brushProperty name="width" value="0.025" units="cm"/>
      <inkml:brushProperty name="height" value="0.025" units="cm"/>
    </inkml:brush>
  </inkml:definitions>
  <inkml:trace contextRef="#ctx0" brushRef="#br0">76 1 16656,'0'0'7415,"1"9"-6689,11 60-185,32 164 648,-35-198-1754,1-1 0,2 0 0,2-1 0,28 52 0,-33-73-1205,-7-14-1260,-10-23 68,-10-5 1194,0 2 0,-44-51 0,-5-6 1561,57 70 914,1 0 0,0 0 1,1 0-1,-6-18 0,13 29-475,-1 1-1,1 0 1,0-1-1,1 1 1,-1 0-1,0-1 1,1 1-1,0-1 1,0 1-1,0-1 1,0 1-1,0-1 1,1 1-1,0-1 1,-1 1-1,1 0 0,0-1 1,1 1-1,-1 0 1,1 0-1,-1 0 1,1 0-1,0 0 1,0 0-1,0 0 1,1 1-1,3-4 1,3-1-20,1 0 0,0 0 0,1 1-1,0 1 1,0 0 0,20-6 0,-16 5-111,0 1 0,1 1 0,0 1 0,0 0 0,26-1 0,-39 4-31,1-1 1,-1 1 0,0 0-1,0 0 1,0 1 0,0-1-1,1 1 1,-1-1 0,0 1-1,0 0 1,0 0 0,0 0-1,0 1 1,-1-1 0,1 1-1,0 0 1,-1-1 0,1 1-1,-1 0 1,1 1 0,-1-1-1,0 0 1,0 1 0,0-1-1,0 1 1,0-1 0,-1 1-1,1 0 1,-1 0 0,0 0-1,0 0 1,0 0 0,0 0-1,0 0 1,0 5 0,-1-4 83,0 1 0,0 0 1,-1 0-1,0-1 0,1 1 1,-1 0-1,-1-1 0,1 1 1,-1-1-1,0 1 0,0-1 0,0 0 1,-1 0-1,1 0 0,-1 0 1,0 0-1,0-1 0,0 1 1,-1-1-1,1 0 0,-1 0 1,0 0-1,0 0 0,0-1 1,0 1-1,0-1 0,0 0 0,-8 2 1,2 0-114,0-1 1,0 0-1,0 0 0,0-1 1,0 0-1,-1-1 0,1 0 1,-1-1-1,1 0 0,-1-1 1,1 0-1,-16-3 0,26 4-119,-1 0-1,1 0 0,-1 0 0,1 0 0,-1 0 0,1 0 0,-1-1 0,1 1 1,-1 0-1,1 0 0,-1 0 0,1-1 0,-1 1 0,1 0 0,0 0 0,-1-1 0,1 1 1,-1-1-1,1 1 0,0 0 0,-1-1 0,1 1 0,0-1 0,0 1 0,-1 0 0,1-1 1,0 1-1,0-1 0,-1 1 0,1-1 0,0 1 0,0-1 0,0 1 0,0-1 0,0 0 1,0 1-1,0-1 0,0 1 0,0-1 0,0 1 0,0-1 0,0 1 0,0-1 0,1 1 1,-1-1-1,0 1 0,0-1 0,1 1 0,-1-1 0,0 1 0,0 0 0,1-1 1,-1 1-1,0-1 0,1 1 0,-1 0 0,1-1 0,-1 1 0,0 0 0,1 0 0,0-1 1,28-19-4795,4 6 169,7-2-2433</inkml:trace>
</inkml:ink>
</file>

<file path=ppt/ink/ink7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4.369"/>
    </inkml:context>
    <inkml:brush xml:id="br0">
      <inkml:brushProperty name="width" value="0.025" units="cm"/>
      <inkml:brushProperty name="height" value="0.025" units="cm"/>
    </inkml:brush>
  </inkml:definitions>
  <inkml:trace contextRef="#ctx0" brushRef="#br0">20 188 3043,'0'0'23083,"2"-6"-22421,7-15-249,-4 12-92,-1 1-1,-1-1 1,1-1 0,-2 1 0,1 0 0,2-18 0,-8 26-304,-1 0 0,1 1 0,0-1 0,0 1 0,0 0 0,0 0 1,0 0-1,0 0 0,0 0 0,0 1 0,0-1 0,0 1 1,-5 2-1,7-3-26,1 1 1,-1-1 0,0 0 0,1 1-1,-1-1 1,1 1 0,-1-1 0,1 1-1,0 0 1,-1-1 0,1 1 0,-1-1-1,1 1 1,0 0 0,0-1 0,-1 1-1,1 0 1,0-1 0,0 1 0,0 0-1,0-1 1,0 1 0,0 0 0,0 0-1,0-1 1,0 1 0,0 0 0,0 1-1,19 7-68,38-7 132,-50-2-49,126 0-215,-131-1 236,-1 0-1,1 1 1,-1-1-1,0 0 1,1 0-1,-1 0 0,0 0 1,1 0-1,-1-1 1,0 1-1,0 0 1,0-1-1,0 1 1,0 0-1,0-1 1,0 1-1,-1-1 0,1 1 1,0-1-1,-1 0 1,0 1-1,1-1 1,-1 0-1,0 1 1,0-1-1,1 0 1,-1 1-1,-1-3 0,3-51 505,-2 55-527,0-1 0,0 0 1,-1 0-1,1 1 1,0-1-1,0 0 0,0 1 1,-1-1-1,1 0 1,0 1-1,-1-1 1,1 1-1,0-1 0,-1 0 1,1 1-1,-1-1 1,1 1-1,-1-1 1,1 1-1,-1 0 0,0-1 1,1 1-1,-1-1 1,1 1-1,-1 0 1,0 0-1,1-1 0,-1 1 1,0 0-1,1 0 1,-1 0-1,0 0 0,0 0 1,1 0-1,-1 0 1,0 0-1,1 0 1,-1 0-1,0 0 0,1 0 1,-1 0-1,0 0 1,1 1-1,-1-1 1,0 0-1,0 1 0,-1 0-14,-1 0-1,1 0 0,0 0 1,0 0-1,0 0 0,0 0 1,0 1-1,0-1 1,0 1-1,0-1 0,1 1 1,-3 3-1,3-4 2,0 0 0,0 0 0,1 0 0,-1 0 0,0 0 0,1 1 0,-1-1 0,1 0 0,0 0 0,-1 0 0,1 1 1,0-1-1,0 0 0,-1 1 0,1-1 0,0 0 0,0 0 0,1 1 0,-1-1 0,0 0 0,0 0 0,1 1 0,0 1 0,0-2-25,0-1-1,0 1 1,0 0 0,0 0 0,0-1-1,0 1 1,0-1 0,0 1-1,1-1 1,-1 0 0,0 0 0,0 1-1,0-1 1,1 0 0,-1 0-1,0 0 1,0 0 0,1 0 0,0-1-1,8 0-849,-1-1-1,0 0 0,0 0 1,0-1-1,11-5 0,10-8-4069,1-2-1916</inkml:trace>
</inkml:ink>
</file>

<file path=ppt/ink/ink7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5.322"/>
    </inkml:context>
    <inkml:brush xml:id="br0">
      <inkml:brushProperty name="width" value="0.025" units="cm"/>
      <inkml:brushProperty name="height" value="0.025" units="cm"/>
    </inkml:brush>
  </inkml:definitions>
  <inkml:trace contextRef="#ctx0" brushRef="#br0">0 46 3011,'0'0'7666,"0"-9"-3764,0-21-766,0 24-365,0 25-1605,0 36-77,3 1-1,2-1 0,2-1 1,3 1-1,2-1 0,23 65 0,-34-116-1059,0 0-1,1 0 0,0 0 0,-1 0 0,1 0 1,0 0-1,0 0 0,5 4 0,3-6 328,-2-19 102,-6 6-406,0 0 1,0 0-1,-2 0 0,1 0 1,-2 0-1,1 0 0,-2 0 1,0 0-1,0 0 0,-1 0 1,0 0-1,-1 1 0,-1-1 0,-7-14 1,8 28-678,3 10 440,8 17 157,-6-27 37,1 0 1,0 0 0,0 0-1,0 0 1,0 0 0,1-1-1,-1 1 1,0-1 0,1 1-1,-1-1 1,1 0 0,-1 0-1,1 0 1,0 0 0,-1 0-1,1-1 1,0 1 0,0-1-1,-1 0 1,1 0 0,0 0 0,0 0-1,-1 0 1,1-1 0,0 1-1,0-1 1,-1 0 0,1 0-1,4-2 1,2 0 28,-1-1 0,0 0-1,0-1 1,-1 0 0,1 0 0,-1-1-1,13-12 1,7-23 134,-16 22-146,-11 19-34,0 0 1,0 0-1,1 0 1,-1 0 0,0 0-1,0 0 1,0 0-1,0 1 1,0-1 0,0 0-1,0 0 1,0 0 0,0 0-1,0 0 1,0 0-1,0 0 1,0 0 0,0 0-1,1 1 1,-1-1-1,0 0 1,0 0 0,0 0-1,0 0 1,0 0-1,0 0 1,0 0 0,1 0-1,-1 0 1,0 0 0,0 0-1,0 0 1,0 0-1,0 0 1,0 0 0,0 0-1,1 0 1,-1 0-1,0 0 1,0 0 0,0 0-1,0 0 1,0 0 0,0 0-1,0 0 1,1-1-1,-1 1 1,0 0 0,0 0-1,0 0 1,0 0-1,-2 35-34,0-27 86,1 1 0,1-1 0,0 0 1,0 1-1,0-1 0,4 16 0,-3-22-40,0-1 0,0 1-1,0-1 1,1 1 0,-1-1-1,0 0 1,1 0 0,-1 1 0,1-1-1,0 0 1,-1 0 0,1-1-1,0 1 1,-1 0 0,1 0-1,0-1 1,0 1 0,0-1 0,-1 0-1,1 1 1,0-1 0,0 0-1,0 0 1,0 0 0,0 0-1,0-1 1,1 1 0,5-1-255,0 0-1,0 0 1,-1-1 0,1 0 0,8-3-1,32-26-5741,-21 5-2571,-8 4-5631</inkml:trace>
</inkml:ink>
</file>

<file path=ppt/ink/ink7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6.230"/>
    </inkml:context>
    <inkml:brush xml:id="br0">
      <inkml:brushProperty name="width" value="0.025" units="cm"/>
      <inkml:brushProperty name="height" value="0.025" units="cm"/>
    </inkml:brush>
  </inkml:definitions>
  <inkml:trace contextRef="#ctx0" brushRef="#br0">18 22 15951,'0'0'12177,"-2"12"-11536,-4 16-137,2 0 1,-1 57 0,5-73-395,1 0 1,0-1-1,1 1 1,0 0-1,4 11 1,-4-18-102,0 0 0,0-1 1,0 1-1,0-1 0,1 1 0,0-1 0,0 0 1,0 0-1,0-1 0,0 1 0,1-1 0,0 1 1,4 3-1,-6-6 8,0 0 1,0 0 0,-1 0-1,1 0 1,0 0 0,0 0-1,0-1 1,0 1 0,0-1-1,0 1 1,1-1-1,-1 0 1,0 1 0,0-1-1,0-1 1,0 1 0,0 0-1,0 0 1,0-1 0,0 1-1,1-1 1,2-1 0,-1 0-9,0-1 0,0 1 1,-1-1-1,0 0 0,1 0 1,-1 0-1,0 0 0,0-1 1,-1 1-1,4-7 0,3-6-417,-1-1 0,0 0 0,-1-1 0,4-18 0,-4 2-1138,-8 28-52,-4 22 289,-1 2 1202,2 1-1,0 0 0,1-1 1,1 1-1,0 36 0,3-53 59,-1 0-1,0-1 0,0 1 0,0 0 0,1-1 0,-1 1 0,1 0 1,0-1-1,-1 1 0,1 0 0,0-1 0,0 1 0,0-1 0,0 0 0,0 1 1,0-1-1,0 0 0,1 1 0,-1-1 0,0 0 0,1 0 0,-1 0 0,1 0 1,-1-1-1,1 1 0,0 0 0,-1 0 0,1-1 0,-1 1 0,1-1 1,0 0-1,0 1 0,-1-1 0,1 0 0,0 0 0,0 0 0,-1 0 0,1-1 1,0 1-1,0 0 0,-1-1 0,1 1 0,0-1 0,1 0 0,5-2-666,0 1 0,0-1-1,0 0 1,0-1 0,-1 1-1,0-2 1,0 1 0,7-6 0,-7 3-293,0 0 0,-1 0 1,0 0-1,10-16 1,10-36-561,-17 27 4461,8-63 0,-6 29 4128,-14 99-2745,6 24-2676,-1-19-896,-2-27-664,2 1 0,-1-1-1,1 0 1,1 1 0,0-1 0,1 0-1,0-1 1,1 1 0,9 17 0,-9-21-100,-1-1 1,1 1 0,0-1 0,0 0-1,0 0 1,1-1 0,0 1 0,0-1-1,0 0 1,1-1 0,0 0-1,0 0 1,0 0 0,0-1 0,8 3-1,-13-6 68,-1 1 0,1-1-1,-1 1 1,1-1-1,-1 0 1,1 1-1,0-1 1,-1 0-1,1 0 1,-1 0 0,1 0-1,0-1 1,-1 1-1,1 0 1,-1-1-1,1 1 1,-1-1 0,1 1-1,-1-1 1,1 0-1,-1 1 1,1-1-1,-1 0 1,0 0-1,0 0 1,1 0 0,-1 0-1,0 0 1,0-1-1,0 1 1,0 0-1,0-1 1,-1 1 0,1 0-1,0-1 1,0 1-1,-1-1 1,1 1-1,-1-1 1,0 1-1,1-1 1,-1 0 0,0 1-1,0-1 1,0 1-1,0-1 1,0 0-1,-1-1 1,1-3 100,0 0-1,0 0 1,-1 0 0,0 0-1,-1 0 1,1 0 0,-1 1-1,0-1 1,0 1 0,-1-1-1,0 1 1,-4-7 0,4 8-70,-1 0 1,1 0 0,-1 0-1,0 1 1,0-1-1,-1 1 1,1 0 0,-1 0-1,0 1 1,1-1-1,-1 1 1,0 0 0,-1 0-1,1 1 1,0-1 0,0 1-1,-1 0 1,1 1-1,0-1 1,-1 1 0,-8 1-1,14-1-43,1 0 1,-1 0-1,0 1 0,1-1 1,-1 0-1,1 0 0,-1 0 0,0 1 1,1-1-1,-1 0 0,0 1 1,0-1-1,1 0 0,-1 0 0,0 1 1,0-1-1,1 1 0,-1-1 0,0 0 1,0 1-1,0-1 0,1 0 1,-1 1-1,0-1 0,0 1 0,0-1 1,0 0-1,0 1 0,0-1 1,0 1-1,0-1 0,0 1 0,0-1 1,0 0-1,0 1 0,0-1 1,-1 1-1,1-1 0,0 0 0,0 1 1,0-1-1,-1 0 0,1 1 0,0-1 1,0 0-1,-1 1 0,1-1 1,0 0-1,0 1 0,-1-1 0,1 0 1,0 0-1,-1 1 0,1-1 1,-1 0-1,12-1-68,0-1 0,0 0 0,0 0-1,0-2 1,-1 1 0,1-1 0,-1-1 0,0 0 0,0 0 0,9-7 0,7-5-224,-2-2 0,34-30 1,-56 53 1331,-4 17-291,-3 50 289,5-67-976,-1-1 0,2 1-1,-1-1 1,0 1 0,1-1 0,-1 0 0,1 1-1,0-1 1,0 0 0,0 1 0,1-1 0,-1 0 0,1 0-1,0 0 1,0 0 0,4 5 0,-1-5-97,-1 0 1,1-1-1,0 1 0,0-1 1,0 0-1,1 0 0,-1 0 1,0-1-1,1 0 0,-1 0 1,1 0-1,-1-1 0,10 0 1,-9 0-657,-1 0 1,1-1-1,0 0 0,0-1 1,-1 1-1,1-1 1,-1 0-1,6-3 0,30-22-10326</inkml:trace>
</inkml:ink>
</file>

<file path=ppt/ink/ink7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6.898"/>
    </inkml:context>
    <inkml:brush xml:id="br0">
      <inkml:brushProperty name="width" value="0.025" units="cm"/>
      <inkml:brushProperty name="height" value="0.025" units="cm"/>
    </inkml:brush>
  </inkml:definitions>
  <inkml:trace contextRef="#ctx0" brushRef="#br0">0 24 12236,'2'-23'6188,"3"29"-2471,7 43-1242,-11-45-2444,18 99 1247,-9-47-278,25 86 0,-34-139-966,0 0 0,0 0 0,0 0 0,0 0 0,1 0-1,-1 0 1,1-1 0,-1 1 0,1-1 0,0 1 0,0-1 0,1 0 0,-1 1 0,0-1-1,1 0 1,-1-1 0,1 1 0,0 0 0,4 1 0,-5-2 18,1-1 1,-1 0 0,1 0-1,-1 0 1,1 0-1,-1 0 1,1-1-1,-1 1 1,0-1 0,1 1-1,-1-1 1,0 0-1,1 0 1,-1 0-1,0 0 1,0-1 0,0 1-1,0 0 1,0-1-1,0 0 1,0 1-1,0-1 1,-1 0 0,1 0-1,1-2 1,27-36 222,-2-1 0,-2-1-1,-1-1 1,-2-1 0,17-51 0,-35 82 514,-3 4-3301,-3 8 2259,1 1 1,0 0-1,0-1 0,0 1 1,0 0-1,-1-1 0,1 1 1,0 0-1,0 0 0,-1-1 1,1 1-1,0 0 0,-1 0 1,1-1-1,0 1 0,-1 0 1,1 0-1,0 0 0,-1-1 1,1 1-1,0 0 0,-1 0 1,1 0-1,0 0 0,-1 0 1,1 0-1,-1 0 0,1 0 1,0 0-1,-1 0 0,1 0 1,0 0-1,-1 0 0,1 0 1,-1 0-1,1 1 0,0-1 1,-1 0-1,1 0 0,0 0 1,-1 0-1,1 1 0,0-1 1,-1 0-1,1 0 0,0 1 1,0-1-1,-1 1 0,-15 6-11304</inkml:trace>
</inkml:ink>
</file>

<file path=ppt/ink/ink7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7.809"/>
    </inkml:context>
    <inkml:brush xml:id="br0">
      <inkml:brushProperty name="width" value="0.025" units="cm"/>
      <inkml:brushProperty name="height" value="0.025" units="cm"/>
    </inkml:brush>
  </inkml:definitions>
  <inkml:trace contextRef="#ctx0" brushRef="#br0">1 229 17328,'0'0'7768,"11"0"-6813,0 0-837,0-1 1,-1-1-1,1 0 0,-1 0 0,1-1 0,-1-1 0,11-4 0,-9 2-844,0 0 0,0-1 0,17-12 0,-24 15 1066,24-14-8795,-19 22 3521,-5 16 4504,-5 12 4187,-1-22-2664,1 1 0,0-1 0,1 1 1,0-1-1,1 0 0,0 1 0,4 10 0,-6-20-1027,1 0 0,0 0 0,0 0 1,-1 0-1,1 0 0,0 0 0,0 0 0,0 0 0,0 0 0,0-1 0,0 1 0,0 0 0,0-1 0,0 1 0,1-1 1,-1 1-1,0-1 0,0 1 0,1-1 0,-1 0 0,0 0 0,0 1 0,1-1 0,-1 0 0,0 0 0,0-1 1,1 1-1,-1 0 0,0 0 0,0 0 0,1-1 0,1 0 0,3-1 144,0 0 1,-1 0-1,1-1 1,-1 1-1,11-8 0,63-58 821,-61 50-1026,1 1 1,0 1-1,1 1 0,36-20 0,-55 34-13,0 0-1,0 0 0,0 1 0,0-1 1,0 0-1,0 1 0,1-1 0,-1 1 1,0-1-1,0 1 0,1 0 0,-1 0 0,0 0 1,1-1-1,-1 1 0,0 0 0,1 1 1,-1-1-1,0 0 0,1 0 0,-1 0 1,0 1-1,0-1 0,1 1 0,-1-1 1,0 1-1,0-1 0,0 1 0,0 0 0,0 0 1,0-1-1,0 1 0,0 0 0,0 0 1,0 0-1,0 0 0,0 0 0,0 0 1,0 2-1,2 5 174,0 0 0,-1 0 0,-1 0 0,1 0 0,0 15 0,-2-17 58,1 0-1,-1 1 1,1-1 0,1 0 0,-1 0 0,5 11 0,-5-16-204,0 0-1,0 0 1,-1 0-1,1 0 1,0-1 0,0 1-1,0 0 1,0-1 0,1 1-1,-1 0 1,0-1 0,0 1-1,0-1 1,0 1 0,1-1-1,-1 0 1,0 0 0,0 0-1,0 1 1,1-1-1,-1 0 1,0 0 0,0-1-1,1 1 1,-1 0 0,0 0-1,0-1 1,1 1 0,-1 0-1,0-1 1,0 1 0,0-1-1,0 0 1,0 1 0,2-2-1,37-29-138,-38 29 65,18-16-261,23-20-4749,-26 21 135,0 0 0,0-1 0,23-31 9659,-36 54 1612,5 15-1194,11 38-8101,-14-37 4545,94 276 609,-104-374 191,-6 12-3594,3 0 0,4-131 1,3 193 1186,0 1-1,0-1 1,1 1 0,-1-1 0,1 0 0,0 1 0,0-1 0,0 1 0,0 0 0,0-1 0,0 1 0,1 0 0,-1 0 0,1-1 0,0 1 0,-1 0 0,1 1 0,0-1 0,0 0 0,0 1-1,1-1 1,-1 1 0,0-1 0,0 1 0,1 0 0,-1 0 0,5-1 0,-4 1 9,-1 1 0,0 0 0,1 0 0,-1 0 0,0 0 0,0 0 0,1 1 0,-1-1 0,0 1 0,0-1 0,0 1 0,0 0 0,0 0 0,1 0 1,-1 0-1,-1 0 0,1 1 0,0-1 0,0 0 0,0 1 0,-1-1 0,1 1 0,-1 0 0,1 0 0,-1-1 0,0 1 0,0 0 0,0 0 0,0 0 0,0 0 0,1 5 0,1 1 230,-1-1 1,0 1-1,0 0 1,-1 0-1,0 0 0,0 0 1,-1 1-1,0-1 0,-1 0 1,1 0-1,-2 0 1,-3 14-1,4-18-115,0 0 0,-1-1 0,1 1 0,-1-1 0,0 1 0,0-1 0,0 0 0,0 1 1,-1-1-1,1-1 0,-1 1 0,0 0 0,1 0 0,-2-1 0,1 0 0,0 0 0,0 0 0,-1 0 0,1 0 0,-1 0 0,1-1 0,-1 0 0,0 0 0,1 0 0,-1 0 0,0 0 1,0-1-1,-4 0 0,5 1-201,0-1 0,0 0-1,0 0 1,0-1 0,0 1 0,0-1 0,0 1 0,0-1 0,1 0 0,-1 0 0,0 0 0,0 0 0,1-1 0,-1 1 0,1-1 0,-1 0 0,1 1 0,-1-1-1,1 0 1,0 0 0,0-1 0,-2-2 0,3 2-437,-1 0 0,1 0-1,0 0 1,0-1 0,0 1-1,0 0 1,1-1 0,0 1 0,-1 0-1,1-1 1,0 1 0,1 0-1,-1-1 1,0 1 0,1-1 0,0 1-1,0 0 1,0 0 0,0 0-1,2-4 1,15-24-6372,6-2-4069</inkml:trace>
</inkml:ink>
</file>

<file path=ppt/ink/ink7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9.265"/>
    </inkml:context>
    <inkml:brush xml:id="br0">
      <inkml:brushProperty name="width" value="0.025" units="cm"/>
      <inkml:brushProperty name="height" value="0.025" units="cm"/>
    </inkml:brush>
  </inkml:definitions>
  <inkml:trace contextRef="#ctx0" brushRef="#br0">13 177 17328,'0'0'10111,"1"12"-8216,-7 89-313,2-68-1119,1 1-1,2 0 1,7 65 0,-6-97-477,0 0-1,1-1 1,-1 1-1,1 0 1,-1 0-1,1-1 1,0 1-1,0 0 1,0-1-1,0 1 1,0 0-1,0-1 1,0 0-1,0 1 1,0-1 0,1 0-1,-1 1 1,1-1-1,-1 0 1,1 0-1,-1 0 1,1 0-1,-1-1 1,4 2-1,-3-2-12,-1 0-1,1 0 1,-1 0 0,1 0-1,-1 0 1,1 0-1,-1-1 1,0 1 0,1-1-1,-1 1 1,1-1-1,-1 1 1,0-1-1,0 0 1,1 0 0,-1 1-1,0-1 1,0 0-1,0 0 1,0 0-1,0 0 1,0-1 0,0 1-1,0 0 1,0 0-1,-1-1 1,1 1-1,0 0 1,-1-1 0,1-1-1,16-55-4073,-11-33-7503,-7 107 16687,1-13-4480,-1 1 0,1-1 0,0 0 0,0 0 0,1 1 0,-1-1 0,0 0 0,1 0 0,1 6 0,-1-8-540,1 1-1,-1-1 0,0 0 0,0 1 0,0-1 0,1 0 1,-1 0-1,1 0 0,-1 0 0,1 0 0,-1 0 0,1 0 1,-1-1-1,1 1 0,0-1 0,-1 1 0,1-1 0,0 1 1,0-1-1,-1 0 0,1 0 0,0 0 0,0 0 0,2 0 1,1-1-27,1 1 0,0-1 0,-1 0 0,1 0 0,-1-1 0,1 0 0,-1 0 0,0 0 0,0 0 0,0-1 0,7-4 0,-9 5-35,-1 0 1,1 0 0,0 0 0,-1 0 0,1-1 0,-1 1 0,1-1 0,-1 1 0,0-1-1,0 0 1,-1 0 0,1 0 0,0 0 0,-1 0 0,0 0 0,0-1 0,0 1 0,0 0 0,1-7-1,-3 10-8,1 0-1,-1 0 0,1 0 0,-1 0 0,1 0 0,-1 0 0,1 0 1,-1 0-1,1 0 0,0 0 0,-1 0 0,1 0 0,-1 1 0,1-1 1,-1 0-1,1 0 0,0 1 0,-1-1 0,1 0 0,-1 0 1,1 1-1,0-1 0,-1 0 0,1 1 0,0-1 0,0 1 0,-1-1 1,1 0-1,0 1 0,0-1 0,-1 1 0,1-1 0,0 1 0,-14 17-8,10-8 166,0 0-1,1 0 1,0 1-1,-2 13 0,6 10 523,-1-33-637,0 0 1,1 0-1,-1 0 0,1 0 0,-1 0 0,1 0 0,-1 0 0,1-1 0,-1 1 0,1 0 0,0 0 0,-1 0 0,1-1 0,0 1 0,0 0 0,0-1 0,0 1 1,-1 0-1,1-1 0,0 1 0,0-1 0,0 0 0,0 1 0,1-1 0,3 1 14,0 0-1,0-1 1,0 0 0,0 0 0,0 0-1,0 0 1,-1-1 0,1 0-1,0 0 1,0 0 0,-1 0 0,1-1-1,0 0 1,6-4 0,5-4-245,-1 0 0,24-21 0,-31 23 94,1 1 1,0 0 0,0 0-1,0 1 1,1 0 0,-1 1 0,1 0-1,1 0 1,13-3 0,-24 7 104,1 1 1,0 0-1,0 0 1,-1 0-1,1-1 1,0 1-1,0 0 0,0 0 1,0 0-1,-1 0 1,1 1-1,0-1 1,0 0-1,-1 0 0,1 0 1,0 1-1,0-1 1,-1 0-1,1 1 1,0-1-1,0 0 1,-1 1-1,1-1 0,0 1 1,-1 0-1,1-1 1,-1 1-1,1-1 1,-1 1-1,1 0 1,-1-1-1,1 2 1,3 28 1092,-4-28-1011,0 0 0,0 1 0,0-1 1,0 0-1,0 1 0,0-1 0,1 0 0,-1 1 1,1-1-1,0 0 0,0 0 0,-1 0 0,2 1 1,-1-1-1,2 3 0,-2-4-82,1 0 0,-1-1 0,0 1 0,0-1 0,1 1-1,-1-1 1,0 0 0,0 1 0,1-1 0,-1 0 0,0 0 0,1 0 0,-1 0 0,0 0 0,1 0 0,-1-1-1,0 1 1,1 0 0,-1-1 0,0 1 0,1 0 0,-1-1 0,0 0 0,0 1 0,0-1 0,2-1 0,32-26-14,-25 20 7,-6 4-5,41-29-407,-43 32 397,1-1 0,-1 1-1,0 0 1,1 0 0,-1 0 0,0 0-1,1 0 1,-1 1 0,1-1 0,0 1 0,-1-1-1,1 1 1,-1 0 0,1 0 0,-1 0 0,1 0-1,0 1 1,3 0 0,-5 0 36,1 0 0,-1 0 1,1 1-1,-1-1 0,0 0 1,0 1-1,1-1 0,-1 1 0,0-1 1,0 1-1,-1-1 0,1 1 0,0 0 1,0-1-1,-1 1 0,1 0 0,0 3 1,-1-3-1,0-1 1,0 1 0,1 0 0,-1 0-1,1-1 1,-1 1 0,1 0 0,0-1-1,0 1 1,0 0 0,0-1 0,0 1-1,0-1 1,0 0 0,0 1 0,1-1-1,-1 0 1,1 0 0,-1 0 0,1 0-1,-1 0 1,1 0 0,-1 0 0,1 0-1,0-1 1,2 2 0,1-2-94,-1 0 0,1-1 1,-1 1-1,0-1 0,1 0 0,-1 0 0,0 0 0,0-1 1,0 1-1,0-1 0,0 0 0,0 0 0,0-1 0,0 1 1,-1-1-1,1 0 0,-1 0 0,0 0 0,5-6 1,-5 5-12,1 1 1,-1-1 0,1 1 0,0 0 0,0 0 0,0 0 0,0 0 0,0 1 0,1 0 0,-1-1 0,1 2 0,0-1 0,-1 0 0,1 1 0,8-1 0,14 14-272,-22-12-337,1-1 0,-1 0 0,0 0 0,0 0 0,1-1 0,-1 1 0,0-1 0,5-3 0,-3 1 800,0 1 0,0-1-1,0-1 1,0 0 0,-1 0-1,0 0 1,0 0 0,0-1-1,-1 0 1,0 0-1,0-1 1,0 0 0,-1 1-1,0-1 1,3-9 0,-2-7-1329,-2-1 0,-1 1 0,0 0 0,-4-43 1,0 10-997,4 42 1655,6 8 4164,1 15 2,-4 4-4161,1 28 2020,3 74 0,-9-87-731,1-1 0,2 1 0,1-1 0,0 0 1,2 0-1,15 41 0,-21-68-720,0 1 0,0-1 0,0 0 0,0 0 0,0 0 0,0 1 0,0-1 0,0 0 0,0 0 0,0 0 0,0 0 1,0 1-1,0-1 0,0 0 0,0 0 0,0 0 0,0 1 0,0-1 0,0 0 0,0 0 0,0 0 0,0 0 0,1 1 0,-1-1 0,0 0 0,0 0 1,0 0-1,0 0 0,0 0 0,0 1 0,1-1 0,-1 0 0,0 0 0,0 0 0,0 0 0,0 0 0,1 0 0,-1 0 0,0 0 0,0 0 1,0 1-1,1-1 0,-1 0 0,0 0 0,0 0 0,0 0 0,0 0 0,1 0 0,-1 0 0,0 0 0,0 0 0,0-1 0,1 1 0,-1 0 0,0 0 1,0 0-1,0 0 0,0 0 0,1 0 0,-1 0 0,0 0 0,0 0 0,0-1 0,0 1 0,1 0 0,2-19 247,-5-28-155,-2 34-103,0 0-1,-1 0 0,0 1 0,-13-21 0,-2-7-148,26 43 239,-1 0 0,1 0 0,-1-1 0,1 0 0,0 0 0,0-1 0,0 1 0,0-1 1,9 0-1,-2 0-66,1 0 1,-1 0 0,0-2 0,0 1 0,0-2 0,0 0-1,0 0 1,0-1 0,24-10 0,-30 10-14,0 0 0,0-1 0,0 0 0,-1 0 0,0-1 0,0 0 0,0 0 0,0 0 0,-1-1 0,0 0 1,0 0-1,-1 0 0,1 0 0,-1-1 0,-1 0 0,1 0 0,-1 0 0,3-11 0,-5 17-9,0 0 0,-1 0 0,1 0 0,-1 0 0,1 0 0,-1-1 0,0 1 0,0 0 0,1 0 0,-1 0 0,0-1 0,0 1 0,0 0 0,0 0 0,0 0 0,0-1 0,0 1 0,-1 0 0,1 0 0,0 0 0,-1 0 0,1-1 0,-1 1 0,1 0 0,-1 0 0,1 0 0,-1 0 0,0 0 0,0 0 0,1 0 0,-1 1 0,0-1 0,0 0 0,0 0 0,0 1 0,0-1 0,0 0 0,0 1 0,0-1 0,0 1 0,0-1 0,-1 1 0,1 0 0,0-1 0,0 1 0,0 0 0,-1 0 0,1 0 0,0 0 0,-2 0 0,-1 0 0,-1 1 0,0-1 0,0 1 0,1 0 0,-1 1 0,0-1 0,1 1 0,0 0 0,-1 0 0,1 0 0,-7 5 0,3 0 0,0 1 0,0 0 0,1 0 0,1 0 0,-1 1 0,1 0 0,-7 14 0,10-19 0,1 1 0,0 0 0,0-1 0,0 1 0,1 0 0,-1 0 0,1 0 0,1 0 0,-1 0 0,1 0 0,-1 0 0,1 0 0,1 0 0,-1 0 0,1 1 0,0-1 0,0 0 0,2 5 0,-1-7-3,1 0 0,0 0 0,0 0 0,0 0 0,0 0 0,0 0 0,0-1 0,1 0 0,-1 1-1,1-1 1,-1 0 0,1-1 0,0 1 0,0-1 0,0 0 0,0 0 0,0 0 0,0 0 0,0-1 0,6 1 0,10 1-830,1-1 0,34-4 1,-19-2-6343</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1.287"/>
    </inkml:context>
    <inkml:brush xml:id="br0">
      <inkml:brushProperty name="width" value="0.025" units="cm"/>
      <inkml:brushProperty name="height" value="0.025" units="cm"/>
    </inkml:brush>
  </inkml:definitions>
  <inkml:trace contextRef="#ctx0" brushRef="#br0">50 1 13901,'0'0'5248,"-5"9"-2125,-4 10-2295,2 1 0,1 0 0,0 0 0,1 1 0,1 0 0,1-1 0,1 1 0,1 30 0,1-50-800,-1 0-1,1 1 0,0-1 1,0 0-1,0 1 1,0-1-1,0 1 0,0-1 1,0 0-1,1 1 1,-1-1-1,0 0 0,1 1 1,-1-1-1,1 0 1,-1 0-1,1 1 0,0-1 1,0 0-1,-1 0 1,1 0-1,0 0 0,0 0 1,0 0-1,0 0 1,0 0-1,0 0 1,0-1-1,1 1 0,-1 0 1,0-1-1,0 1 1,1-1-1,-1 1 0,0-1 1,1 1-1,-1-1 1,0 0-1,1 0 0,-1 0 1,0 0-1,1 0 1,-1 0-1,0 0 0,1 0 1,-1 0-1,0-1 1,3 0-1,3-1 12,-1 0 0,1-1 0,-1 0-1,0 0 1,0-1 0,0 0 0,-1 0 0,10-8-1,7-12-8,-1-2 1,0 0-1,17-31 0,-10 14-145,-6 21-251,-22 21 356,1 1 0,-1 0 0,1-1 0,0 1 0,-1 0 0,1 0 0,0-1 0,0 1 0,-1 0 0,1 0 0,0 0 0,-1 0 0,1 0 0,0 0 0,0 0 0,-1 0 0,1 0 1,0 1-1,-1-1 0,1 0 0,0 0 0,0 1 0,2 2-31,0 0 0,0-1 1,0 1-1,-1 1 0,1-1 0,-1 0 1,0 1-1,0-1 0,2 6 1,-2-4-70,0 0 0,1 0 1,0-1-1,0 1 0,0-1 1,1 0-1,-1 0 0,5 4 0,-7-7 39,1-1 0,-1 1 0,1 0-1,-1-1 1,1 1 0,-1-1 0,1 0 0,0 0-1,-1 1 1,1-1 0,0 0 0,-1 0-1,1 0 1,0-1 0,-1 1 0,1 0-1,-1 0 1,1-1 0,0 1 0,-1-1-1,1 0 1,-1 1 0,0-1 0,1 0 0,-1 0-1,1 0 1,-1 0 0,0 0 0,0 0-1,0 0 1,0-1 0,2-1 0,29-32-5611,-12 8-1736,-20 26 7006,18-24-11300</inkml:trace>
</inkml:ink>
</file>

<file path=ppt/ink/ink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9.121"/>
    </inkml:context>
    <inkml:brush xml:id="br0">
      <inkml:brushProperty name="width" value="0.025" units="cm"/>
      <inkml:brushProperty name="height" value="0.025" units="cm"/>
    </inkml:brush>
  </inkml:definitions>
  <inkml:trace contextRef="#ctx0" brushRef="#br0">14 0 14894,'0'0'6823,"4"80"-6279,-4-31-31,0 6-257,0-2-160,0-1-32,0-8 0,2-3-64,-1-9 0,-1-5-512,0-8-129,0-7-1121,-4-6-2562,-13-6-5701</inkml:trace>
</inkml:ink>
</file>

<file path=ppt/ink/ink7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30.711"/>
    </inkml:context>
    <inkml:brush xml:id="br0">
      <inkml:brushProperty name="width" value="0.025" units="cm"/>
      <inkml:brushProperty name="height" value="0.025" units="cm"/>
    </inkml:brush>
  </inkml:definitions>
  <inkml:trace contextRef="#ctx0" brushRef="#br0">2312 169 13196,'-16'-7'678,"-78"-37"1534,-59-26-1258,128 60-745,0 1 1,-1 1-1,0 2 0,-28-5 0,9 8 45,1 2 0,-1 2 0,0 2 0,1 2 0,0 2 0,-66 19 0,-10 11-337,-119 56 1,194-75 58,1 3 0,1 1 0,1 2 0,1 2 0,1 2 0,1 2-1,-51 50 1,-389 400 61,397-399 17,76-76-47,-24 24 199,1 1-1,1 1 0,2 2 0,-30 45 1,51-67-154,-1-1 0,2 1 0,-1 0 1,1 0-1,1 0 0,0 0 0,1 1 1,-2 19-1,4-23-60,0 1 0,1 0 0,0-1 0,0 1 0,1-1 1,0 0-1,0 0 0,1 1 0,0-2 0,1 1 0,0 0 0,0-1 0,7 10 1,6 5 12,2 0 1,0-2-1,2 0 1,0-1 0,1-1-1,1-1 1,0-1 0,42 21-1,0-5 28,0-4 0,88 26 0,-51-25 19,1-5 0,198 20 0,215-35-69,-404-15 22,0-6 0,0-4 0,215-62 0,-256 55 517,-1-3-1,-1-3 0,-2-3 0,-1-2 1,-1-4-1,-3-3 0,59-48 0,-91 63-275,-1-2 0,-1 0-1,-1-2 1,-1-1-1,-2-2 1,-2 0-1,-1-1 1,-1-1-1,21-52 1,-31 59-141,-1 1 0,-1-2 1,-1 1-1,-2-1 0,-1 0 0,-1 0 1,-1 0-1,-2 0 0,-1 0 0,-1-1 1,-2 1-1,-1 0 0,-13-44 0,6 38-101,-1 1 0,-1 1 0,-3 0 0,0 1 0,-2 0 0,-1 2 0,-2 0 0,0 2 0,-2 0 0,-2 2-1,0 1 1,-49-37 0,51 45-40,-1 1 0,0 1 0,-2 1 0,1 2 0,-1 0 0,-1 2 1,0 1-1,0 1 0,-1 2 0,0 0 0,0 2 0,-1 1 0,1 2 0,-1 1 0,1 1 0,-35 6 0,19 2-742,0 2-1,1 2 1,-55 24 0,-125 69-5218,205-96 5330,-155 79-7379</inkml:trace>
</inkml:ink>
</file>

<file path=ppt/ink/ink7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35.758"/>
    </inkml:context>
    <inkml:brush xml:id="br0">
      <inkml:brushProperty name="width" value="0.025" units="cm"/>
      <inkml:brushProperty name="height" value="0.025" units="cm"/>
    </inkml:brush>
  </inkml:definitions>
  <inkml:trace contextRef="#ctx0" brushRef="#br0">1 1 705,'0'0'1505</inkml:trace>
</inkml:ink>
</file>

<file path=ppt/ink/ink7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36.319"/>
    </inkml:context>
    <inkml:brush xml:id="br0">
      <inkml:brushProperty name="width" value="0.025" units="cm"/>
      <inkml:brushProperty name="height" value="0.025" units="cm"/>
    </inkml:brush>
  </inkml:definitions>
  <inkml:trace contextRef="#ctx0" brushRef="#br0">26 73 865,'13'-6'-568,"-2"-6"8039,-10 12-7039,-1-1-1,0 1 1,1-1-1,-1 1 0,0-1 1,0 1-1,1-1 1,-1 0-1,0 1 0,0-1 1,0 1-1,0-1 0,1 0 1,-1 1-1,0-1 1,0 0-1,0 1 0,-1-1 1,1 1-1,0-1 1,0 0-1,0 1 0,0-1 1,-1 1-1,1-1 0,0 0 1,0 1-1,-1-1 1,1 1-1,0-1 0,-1 1 1,1-1-1,-1 1 1,1-1-1,-1 1 0,1 0 1,-1-1-1,1 1 0,-1 0 1,1-1-1,-1 1 1,1 0-1,-1 0 0,1-1 1,-1 1-1,0 0 1,0 0-1,0 5 911,0-4-1340,1-1-1,0 1 1,-1 0-1,1-1 1,0 1-1,0-1 1,-1 1-1,1 0 1,0-1-1,0 1 1,0 0-1,0 0 1,0-1-1,0 1 1,0 0-1,0-1 1,0 1-1,0 0 1,0-1-1,0 1 1,1 0-1,-1-1 1,0 1-1,0 0 1,1-1-1,-1 1 1,0-1-1,1 1 1,-1-1-1,1 1 1,-1 0-1,1-1 1,-1 0-1,1 1 1,-1-1-1,1 1 1,-1-1-1,1 0 1,0 1-1,0-1 1,1 0 44,-1 0-1,0 0 1,1 0-1,-1 0 1,0 0 0,1-1-1,-1 1 1,0-1-1,1 1 1,-1-1 0,0 1-1,0-1 1,1 0-1,-1 1 1,0-1-1,0 0 1,0 0 0,0 0-1,0 0 1,0 0-1,0 0 1,-1 0 0,1 0-1,0-1 1,0 1-1,-1 0 1,1 0 0,-1-1-1,1 1 1,-1 0-1,0-1 1,1 1 0,-1 0-1,0-1 1,0 1-1,0-1 1,0 1 0,0 0-1,0-1 1,-1 1-1,1 0 1,0-1 0,-1 1-1,1 0 1,0-1-1,-1 1 1,-1-2 0,2 2-34,-1 0 0,1 0 1,-1 0-1,0 1 1,1-1-1,-1 0 0,0 1 1,1-1-1,-1 0 0,0 1 1,0-1-1,1 1 1,-1-1-1,0 1 0,0 0 1,0-1-1,0 1 0,0 0 1,0-1-1,0 1 0,1 0 1,-1 0-1,0 0 1,0 0-1,0 0 0,0 0 1,0 0-1,0 0 0,0 0 1,0 1-1,0-1 1,0 0-1,0 1 0,0-1 1,1 0-1,-2 2 0,-30 16 230,21 2-242,11-20 0,0 0 0,1 1 0,-1-1 0,0 0 0,1 0 0,-1 0 0,0 1 0,1-1 0,-1 0 0,0 0 0,1 0 0,-1 0 0,1 0 0,-1 0 0,0 1 0,1-1 0,-1 0 0,1 0 0,-1 0 0,0 0 0,1-1 0,-1 1 0,1 0 0,-1 0 0,0 0 0,1 0 0,-1 0 0,1 0 0,-1-1 0,1 1 0,39-21 0,-26 6 0,-12 10 0,-10 10 0,4-2 0,1 0 0,0 0 0,0 0 0,0 0 0,1 0 0,-1 1 0,1-1 0,-1 1 0,1 0 0,-2 6 0,6-10-56,1 0 0,-1 0 0,1 0 0,-1 0 0,1-1 0,-1 1 0,1-1 0,-1 1 0,5-3-1,11-10-3589,3-5-3934</inkml:trace>
</inkml:ink>
</file>

<file path=ppt/ink/ink7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50.730"/>
    </inkml:context>
    <inkml:brush xml:id="br0">
      <inkml:brushProperty name="width" value="0.025" units="cm"/>
      <inkml:brushProperty name="height" value="0.025" units="cm"/>
    </inkml:brush>
  </inkml:definitions>
  <inkml:trace contextRef="#ctx0" brushRef="#br0">97 539 1153,'0'0'6134,"-10"2"-2995,5 0-2355,-42 8 1519,16-12 2879,30 0-5088,0 0 0,1 0 0,0 0-1,-1 0 1,1 0 0,0 1 0,0-1 0,0 0 0,0 0-1,0 0 1,1 0 0,-1 0 0,0 0 0,1 0 0,0 0 0,-1 0-1,1 0 1,1-1 0,6-10-20,1 2 0,0-1 0,1 1 0,0 0 0,1 1 0,0 0 0,13-8 0,94-57-63,-86 56 37,54-32-37,3 3 0,2 4-1,1 5 1,2 3 0,2 5-1,171-34 1,-266 65-11,20-4-5,0 1 1,1 1-1,42 2 0,-60 1 23,1-1-1,0 1 0,0 0 0,0 0 0,-1 0 1,1 1-1,0-1 0,-1 1 0,0 0 1,1 1-1,-1-1 0,0 1 0,0 0 1,0 0-1,0 0 0,-1 0 0,1 1 1,-1-1-1,0 1 0,0 0 0,0 0 1,-1 0-1,4 6 0,18 56 1026,-19-49-913,1 0 0,1 0-1,15 26 1,-18-37-113,0 0 1,1 0-1,-1-1 0,1 0 1,0 0-1,1 0 0,-1 0 1,1-1-1,0 0 0,0 0 1,1-1-1,-1 0 0,8 3 0,-5-2-192,-1 0 3393,-21 1-1910,12-4-1062</inkml:trace>
</inkml:ink>
</file>

<file path=ppt/ink/ink7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51.260"/>
    </inkml:context>
    <inkml:brush xml:id="br0">
      <inkml:brushProperty name="width" value="0.025" units="cm"/>
      <inkml:brushProperty name="height" value="0.025" units="cm"/>
    </inkml:brush>
  </inkml:definitions>
  <inkml:trace contextRef="#ctx0" brushRef="#br0">0 232 9417,'0'0'11365,"11"6"-10607,13 9-523,-1 2 0,0 0 0,-1 1 0,-1 1 0,28 32 0,-42-40-383,17 17 1356,-24-27-1130,1-1 1,0 0-1,0 0 1,0 1-1,0-1 0,0 0 1,-1 0-1,1 0 0,0 0 1,0 0-1,0 0 0,0 0 1,0 0-1,0 0 0,-1 0 1,1-1-1,0 1 0,0 0 1,0 0-1,0-1 0,-1 1 1,1-1-1,0 1 0,0-1 1,-1 1-1,1-1 0,0 1 1,-1-1-1,1 0 1,-1 1-1,1-1 0,-1 0 1,1 1-1,-1-1 0,1 0 1,-1 0-1,0 0 0,1-1 1,15-23 634,-2-1 1,-1 0 0,-1-1 0,11-37 0,-16 37-869,0 0 1,-2-1 0,-2 1-1,2-49 1,-5 73-422,0 1 0,0 0 1,0 0-1,-1 0 0,1 0 0,0 0 0,-1 0 1,0 0-1,1 0 0,-1 0 0,0 0 1,0 0-1,-2-3 0,-9-10-7773</inkml:trace>
</inkml:ink>
</file>

<file path=ppt/ink/ink7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51.829"/>
    </inkml:context>
    <inkml:brush xml:id="br0">
      <inkml:brushProperty name="width" value="0.025" units="cm"/>
      <inkml:brushProperty name="height" value="0.025" units="cm"/>
    </inkml:brush>
  </inkml:definitions>
  <inkml:trace contextRef="#ctx0" brushRef="#br0">0 57 10666,'0'0'2504,"5"-8"-481,-1-2-1374,-2 7-400,-1-1 0,0 1 0,1 0 0,0 0 1,0 0-1,0 0 0,0 0 0,0 0 1,0 0-1,6-4 0,-7 7-220,-1 0 1,0 0-1,1 0 0,-1 0 1,1 0-1,-1 0 0,1 0 1,-1 0-1,1 0 0,-1 0 1,0 0-1,1 0 0,-1 0 1,1 1-1,-1-1 0,1 0 1,-1 0-1,0 0 1,1 1-1,-1-1 0,0 0 1,1 1-1,-1-1 0,0 0 1,1 1-1,-1-1 0,0 0 1,0 1-1,1-1 0,-1 1 1,0-1-1,0 0 0,0 1 1,0-1-1,0 1 0,1-1 1,-1 1-1,0-1 0,0 1 1,0-1-1,0 0 0,0 1 1,0-1-1,0 1 1,-1-1-1,1 1 0,0 0 1,4 31-166,-4-29 262,1 20-40,-1 0-1,-1 0 1,-1 0 0,0 0 0,-2 0 0,-1 0 0,-1-1 0,-1 0 0,-9 22 0,10-22 188,6-21-272,0-1 0,0 0 0,0 0-1,0 1 1,0-1 0,0 0 0,0 0 0,0 0 0,0 1-1,0-1 1,0 0 0,0 0 0,0 0 0,0 1 0,0-1-1,1 0 1,-1 0 0,0 0 0,0 1 0,0-1 0,0 0-1,0 0 1,1 0 0,-1 0 0,0 0 0,0 1 0,0-1-1,0 0 1,1 0 0,-1 0 0,0 0 0,0 0 0,0 0-1,1 0 1,-1 0 0,0 0 0,0 0 0,1 0 0,-1 0-1,0 0 1,0 0 0,1 0 0,32-19 142,6-6-244,74-38 0,-15 11-6528,-52 24-2213</inkml:trace>
</inkml:ink>
</file>

<file path=ppt/ink/ink7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4.286"/>
    </inkml:context>
    <inkml:brush xml:id="br0">
      <inkml:brushProperty name="width" value="0.025" units="cm"/>
      <inkml:brushProperty name="height" value="0.025" units="cm"/>
    </inkml:brush>
  </inkml:definitions>
  <inkml:trace contextRef="#ctx0" brushRef="#br0">17 39 22485,'0'0'2883,"-1"10"-2467,-5 56 1142,-4 78-119,10-127-1307,0 1 1,2-1-1,0 0 0,0 1 0,11 32 1,-13-48-95,1-1 0,-1 1 0,0 0 0,1-1 0,0 1 0,-1 0 1,1-1-1,0 1 0,0-1 0,0 1 0,0-1 0,0 1 0,0-1 1,0 0-1,0 0 0,0 1 0,1-1 0,-1 0 0,1 0 0,-1 0 1,1-1-1,-1 1 0,1 0 0,-1 0 0,1-1 0,0 1 0,-1-1 1,1 1-1,0-1 0,-1 0 0,1 0 0,0 0 0,0 0 0,-1 0 1,1 0-1,0 0 0,0 0 0,-1-1 0,1 1 0,0-1 0,-1 1 1,1-1-1,-1 0 0,4-1 0,2-3 146,1 0 1,-1-1-1,0 0 1,0 0-1,-1 0 1,0-1-1,7-8 1,15-24-185,-1-1 0,-2-1 0,-2-1 0,-1-1 0,-3-1 0,17-54 0,-35 89-1739,1-3-2513,-1 23-8110</inkml:trace>
</inkml:ink>
</file>

<file path=ppt/ink/ink7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4.619"/>
    </inkml:context>
    <inkml:brush xml:id="br0">
      <inkml:brushProperty name="width" value="0.025" units="cm"/>
      <inkml:brushProperty name="height" value="0.025" units="cm"/>
    </inkml:brush>
  </inkml:definitions>
  <inkml:trace contextRef="#ctx0" brushRef="#br0">175 1 23126,'0'0'1778,"-12"10"-444,-15 11-192,-34 37 0,52-49-935,1 0-1,0 0 0,1 0 0,0 1 0,1 0 0,0 1 0,0-1 0,1 1 0,-5 18 1,9-28-205,1 0 1,0 0-1,-1 0 1,1 0-1,0 0 1,0 0-1,0 0 1,0 0-1,0 0 1,0 0-1,0 0 1,0 0-1,0 0 1,0 0-1,1 0 1,-1 0-1,0 0 1,1 0-1,-1 0 1,1 0-1,0 1 1,0-1 0,0-1 1,0 1 0,-1-1 0,1 0 0,0 0 0,0 1 0,0-1 0,-1 0 0,1 0 0,0 0 0,0 0 0,0 0 0,0 0 0,-1 0-1,1 0 1,0 0 0,0 0 0,0-1 0,0 1 0,1-1 0,3-1 56,1 0 1,-1-1-1,0 0 1,0 0-1,0-1 1,5-4-1,3-4 51,-2 0 0,1 0 0,-2-1 0,17-26 0,-22 31-28,-1 0-1,0 0 1,0-1-1,-1 0 1,0 0-1,0 0 1,-1 0-1,0 0 1,-1 0-1,1-11 1,-2 20-82,0-1 0,0 1 0,0 0 0,0 0 0,0-1 0,0 1 0,0 0 0,0-1 0,0 1 0,0 0 0,0 0 0,0-1 0,0 1 0,0 0 0,0-1 0,0 1 0,-1 0 0,1 0 0,0-1 0,0 1 0,0 0 0,0 0 0,-1 0 1,1-1-1,0 1 0,0 0 0,0 0 0,-1 0 0,1-1 0,0 1 0,0 0 0,-1 0 0,1 0 0,0 0 0,0 0 0,-1 0 0,1-1 0,-12 7-123,-8 15-121,17-15 39,0-1 0,1 1 0,-1 0 0,1 0 0,1 0-1,-1 0 1,1 0 0,0 1 0,0-1 0,1 9 0,0-13-22,0-1 1,0 1-1,0-1 1,0 1-1,1-1 1,-1 1-1,1-1 1,-1 1-1,1-1 1,0 0-1,-1 1 1,1-1-1,0 0 1,0 0-1,0 0 1,0 0-1,0 1 1,0-1-1,2 1 1,-1-1-195,0-1 1,0 1-1,0 0 1,0-1-1,0 1 1,1-1-1,-1 1 1,0-1-1,0 0 1,0 0-1,1 0 0,-1 0 1,0-1-1,0 1 1,1-1-1,-1 1 1,2-2-1,22-9-5318</inkml:trace>
</inkml:ink>
</file>

<file path=ppt/ink/ink7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5.002"/>
    </inkml:context>
    <inkml:brush xml:id="br0">
      <inkml:brushProperty name="width" value="0.025" units="cm"/>
      <inkml:brushProperty name="height" value="0.025" units="cm"/>
    </inkml:brush>
  </inkml:definitions>
  <inkml:trace contextRef="#ctx0" brushRef="#br0">68 143 7431,'-3'9'6769,"1"-2"-6282,-46 171 10621,43-150-10099,1 0 0,-1 41 0,5-67-1005,0 0 1,0 0-1,0 0 1,0 0-1,0-1 1,0 1-1,1 0 1,-1 0-1,1 0 1,0 0-1,-1-1 1,1 1-1,0 0 1,0 0-1,2 2 1,-2-3-12,0 0 0,0-1 0,0 1 0,0-1 1,0 1-1,0-1 0,0 1 0,0-1 0,0 0 1,0 1-1,0-1 0,0 0 0,0 0 1,0 0-1,0 0 0,0 0 0,0 0 0,0 0 1,1 0-1,0 0 0,3-2-52,-1 1 1,1-1-1,-1 0 1,0 0-1,1-1 0,-1 1 1,0-1-1,-1 0 1,1 0-1,0 0 0,3-4 1,17-24-250,-2-1 0,0-1 0,-2 0 0,-2-2 1,22-57-1,-19 43 914,54-92 0,-74 139-565,0 1 0,0-1 1,0 1-1,0-1 0,0 0 1,0 1-1,1 0 0,-1-1 0,1 1 1,-1 0-1,1 0 0,-1 0 1,4-2-1,-5 3-31,1 0 1,-1 0-1,1 0 0,-1 1 1,1-1-1,-1 0 0,0 0 1,1 0-1,-1 1 0,1-1 1,-1 0-1,0 1 0,1-1 0,-1 0 1,0 1-1,1-1 0,-1 0 1,0 1-1,0-1 0,1 0 1,-1 1-1,0-1 0,0 1 1,0-1-1,0 1 0,1-1 0,-1 0 1,0 1-1,0-1 0,0 1 1,0-1-1,0 1 0,0 0 1,0 9 71,0 0 0,0 0 0,-1 0 0,-1 10 1,-9 33 582,-19 53 0,20-76-329,1 1-1,1-1 1,1 2-1,2-1 1,1 1-1,2-1 1,1 34-1,2-63-512,-1 0 0,0-1-1,0 1 1,1-1 0,-1 1 0,1-1 0,-1 1-1,1-1 1,-1 0 0,1 1 0,0-1 0,0 0-1,0 1 1,0-1 0,0 0 0,0 0 0,0 0-1,0 0 1,0 0 0,1 0 0,1 1 0,-1-1-414,0 0 0,0-1 1,0 1-1,0-1 1,0 1-1,0-1 0,0 0 1,0 0-1,0 0 1,0 0-1,0 0 0,0 0 1,0-1-1,0 1 1,0 0-1,3-2 0,14-9-14842</inkml:trace>
</inkml:ink>
</file>

<file path=ppt/ink/ink7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5.692"/>
    </inkml:context>
    <inkml:brush xml:id="br0">
      <inkml:brushProperty name="width" value="0.025" units="cm"/>
      <inkml:brushProperty name="height" value="0.025" units="cm"/>
    </inkml:brush>
  </inkml:definitions>
  <inkml:trace contextRef="#ctx0" brushRef="#br0">32 0 7655,'0'0'25112,"-32"49"-25112,37-38 0,1-2 0,-1-4 0,5-5 0,-2-1-1826,-3-18-2402,-2-11-4516</inkml:trace>
</inkml:ink>
</file>

<file path=ppt/ink/ink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9.497"/>
    </inkml:context>
    <inkml:brush xml:id="br0">
      <inkml:brushProperty name="width" value="0.025" units="cm"/>
      <inkml:brushProperty name="height" value="0.025" units="cm"/>
    </inkml:brush>
  </inkml:definitions>
  <inkml:trace contextRef="#ctx0" brushRef="#br0">6 223 17777,'-1'-12'2242,"1"12"-2226,-1-5 180,-1 0 0,2 0 0,-1 0-1,1 0 1,-1 0 0,1 1 0,1-1 0,-1 0-1,1 0 1,-1 0 0,1 0 0,1 0 0,-1 1-1,1-1 1,0 0 0,0 1 0,0-1 0,1 1-1,-1 0 1,1 0 0,0 0 0,0 0 0,1 1-1,5-6 1,7-2 38,1 1 0,0 0 0,1 1 0,0 1 0,1 1 0,0 0 0,0 1 0,35-5 0,-7 5-223,1 1 1,72 3 0,-104 3-73,0 0 0,-1 1 0,1 1 0,0 0 0,-1 1 1,24 10-1,-36-13 40,0 0 1,-1 0-1,1 0 1,-1 0-1,1 1 1,-1-1 0,1 1-1,-1-1 1,0 1-1,0 0 1,0 0-1,0 0 1,0 0-1,0 0 1,0 1 0,-1-1-1,1 0 1,-1 1-1,0-1 1,0 1-1,0 0 1,0-1 0,0 1-1,0 0 1,-1 0-1,1-1 1,-1 1-1,0 0 1,0 0-1,0 0 1,0 0 0,0-1-1,-1 1 1,1 0-1,-1 0 1,0-1-1,0 1 1,0 0-1,0-1 1,0 1 0,-1-1-1,1 1 1,-1-1-1,1 0 1,-4 4-1,-13 15 433,-2 0 0,0-2-1,-1 0 1,-1-1-1,-1-1 1,-36 20 0,18-9 240,-137 86 742,209-118-5868,-10-5 1377,-2 0 1,23-15-1,-30 17 760,47-28-11457</inkml:trace>
</inkml:ink>
</file>

<file path=ppt/ink/ink7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6.472"/>
    </inkml:context>
    <inkml:brush xml:id="br0">
      <inkml:brushProperty name="width" value="0.025" units="cm"/>
      <inkml:brushProperty name="height" value="0.025" units="cm"/>
    </inkml:brush>
  </inkml:definitions>
  <inkml:trace contextRef="#ctx0" brushRef="#br0">275 121 13293,'2'-9'4340,"-1"3"-4168,1-1 879,0-1 0,-1 1 1,0-1-1,0 0 0,-1 1 0,-1-11 0,1 16-883,0-1 0,-1 1 0,1 0 0,-1 1 0,0-1 0,1 0 0,-1 0 0,0 0 0,0 0 0,0 1 0,-1-1 0,1 0 0,0 1 0,-1-1 0,1 1 0,-1-1 0,1 1 0,-1 0 0,1 0 0,-1-1 0,0 1 0,0 1 0,0-1 0,0 0 0,1 0 0,-1 1 0,0-1 0,0 1-1,0-1 1,0 1 0,-1 0 0,-2 0 0,-5 0-162,0 0-1,0 1 0,0 1 0,1-1 0,-1 2 0,0-1 0,1 1 0,-1 1 1,1 0-1,0 0 0,-15 10 0,14-8-7,0 1 0,0 0 0,1 1 0,0 0 1,0 0-1,1 1 0,0 0 0,0 1 0,-8 14 0,15-22-12,0-1-1,0 1 1,0-1-1,1 1 0,-1-1 1,0 1-1,1 0 1,0-1-1,-1 1 1,1 0-1,0-1 1,0 1-1,0 0 1,0 0-1,0-1 1,0 1-1,0 0 1,0-1-1,1 1 1,-1 0-1,1-1 1,1 3-1,-1-1-21,1-1-1,0 0 1,0 0 0,0 0 0,0 0-1,0 0 1,0-1 0,0 1-1,1-1 1,-1 1 0,1-1-1,4 2 1,9 2-166,0 0-1,0-2 1,31 4 0,-33-5 136,2 0-67,0 0 1,0 1 0,0 1 0,0 1 0,28 12 0,-41-16 130,-1 1-1,1-1 1,0 1 0,-1 0-1,1 0 1,-1 0 0,0 0-1,0 1 1,0-1 0,0 1-1,0-1 1,0 1-1,0 0 1,-1-1 0,2 6-1,-2-4 71,0-1 0,-1 1 0,0 0 0,0-1 0,0 1 0,0 0 0,0-1 0,-1 1 0,0 0 0,0-1 0,0 1 0,0-1 0,0 1 0,-1-1 0,1 0 0,-5 6 0,-3 5 203,0 0 0,-2-1-1,1 0 1,-2-1 0,0 0 0,-15 11-1,19-16-147,0 0 1,-1-1-1,1-1 0,-1 1 0,-1-1 1,1-1-1,-1 0 0,1 0 0,-1-1 1,-1 0-1,-9 1 0,19-4-143,0 1 1,0-1 0,0 0-1,1 0 1,-1 0-1,0 0 1,0 0-1,0 0 1,1 0-1,-1 0 1,0-1-1,0 1 1,0 0-1,1 0 1,-1-1-1,0 1 1,1 0-1,-1-1 1,0 1-1,0-1 1,1 1-1,-1-1 1,1 1-1,-1-1 1,1 1-1,-1-1 1,1 0-1,-1 1 1,1-1-1,-1 0 1,0 0-1,1-2-104,0 1-1,0 0 1,0 0 0,0 0-1,0 0 1,0 0-1,0 0 1,1 0 0,-1 0-1,1 0 1,-1 0 0,2-2-1,2-6-811,1 0-1,0 1 0,0 0 1,7-9-1,21-20-4924,6-1-1853</inkml:trace>
</inkml:ink>
</file>

<file path=ppt/ink/ink7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6.830"/>
    </inkml:context>
    <inkml:brush xml:id="br0">
      <inkml:brushProperty name="width" value="0.025" units="cm"/>
      <inkml:brushProperty name="height" value="0.025" units="cm"/>
    </inkml:brush>
  </inkml:definitions>
  <inkml:trace contextRef="#ctx0" brushRef="#br0">51 0 16111,'-2'10'2910,"-15"50"1509,9-39-2851,2 1 1,0 0 0,2 0-1,-3 29 1,7-50-1573,0 0 1,0-1 0,1 1-1,-1 0 1,0 0-1,1-1 1,-1 1-1,0 0 1,1-1 0,-1 1-1,1 0 1,-1-1-1,1 1 1,-1-1-1,1 1 1,0-1 0,-1 1-1,1-1 1,0 1-1,-1-1 1,1 0-1,0 1 1,-1-1-1,1 0 1,0 1 0,0-1-1,-1 0 1,1 0-1,0 0 1,0 0-1,0 0 1,-1 0 0,1 0-1,0 0 1,0 0-1,0 0 1,-1 0-1,1-1 1,0 1-1,0 0 1,-1 0 0,1-1-1,0 1 1,-1-1-1,2 0 1,38-17-389,-23 4-623,0-2 1,-1 1-1,-1-2 0,0 0 1,20-32-1,9-10 1113,-48 102 1611,-10 8-600,7-31-777,2 1 0,0 0 0,2 0 0,0 0 0,0 24 0,3-44-399,0 0-1,0 0 0,0 0 0,0 0 1,0 0-1,0 0 0,0 0 0,1 0 1,-1 0-1,0 0 0,1 0 0,-1 0 1,1 0-1,-1 0 0,1 0 0,-1 0 1,1 0-1,0 0 0,0-1 1,-1 1-1,1 0 0,0 0 0,0-1 1,0 1-1,0-1 0,-1 1 0,1-1 1,0 1-1,0-1 0,0 1 0,0-1 1,0 0-1,0 0 0,1 1 0,-1-1 1,0 0-1,0 0 0,0 0 1,0 0-1,0 0 0,0 0 0,2-1 1,0 0-352,0 1 0,0-1-1,0 0 1,0 0 0,-1 0 0,1 0 0,0-1 0,0 1 0,-1-1 0,1 0 0,-1 0 0,1 0 0,-1 0 0,3-3 0,14-25-5666,-1-7-3252</inkml:trace>
</inkml:ink>
</file>

<file path=ppt/ink/ink7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7.172"/>
    </inkml:context>
    <inkml:brush xml:id="br0">
      <inkml:brushProperty name="width" value="0.025" units="cm"/>
      <inkml:brushProperty name="height" value="0.025" units="cm"/>
    </inkml:brush>
  </inkml:definitions>
  <inkml:trace contextRef="#ctx0" brushRef="#br0">76 1 11627,'0'0'11558,"-2"8"-9749,0-2-1386,-4 15 359,1-1 1,1 1-1,1 0 0,1 0 1,1 0-1,2 31 0,-1-50-842,1 0 0,-1 0 1,1 1-1,0-1 0,0 0 0,0 0 0,0 0 0,0 0 0,1 0 0,-1 0 1,0 0-1,1-1 0,0 1 0,-1 0 0,1-1 0,0 1 0,0-1 0,0 1 0,0-1 1,0 0-1,0 0 0,0 0 0,4 1 0,4 1-655,1-1 1,-1 0-1,1-1 1,12 1-1,-15-2 401,-1 0 0,0 0 0,0 1 0,0 1 0,0-1 0,0 1 0,10 4 0,-16-6 433,0 1-1,-1 0 1,1 0-1,0-1 1,0 1-1,0 0 1,-1 0-1,1 0 1,-1 0-1,1 0 1,0 0-1,-1 0 1,0 0-1,1 0 0,-1 0 1,0 0-1,1 0 1,-1 1-1,0-1 1,0 0-1,0 0 1,0 0-1,0 0 1,0 0-1,0 1 1,0-1-1,-1 0 1,1 0-1,0 0 0,-1 0 1,1 0-1,-1 0 1,1 0-1,-1 0 1,1 0-1,-1 0 1,0 0-1,0 0 1,1 0-1,-1 0 1,0-1-1,-1 2 1,-38 36 3038,39-37-3166,1 0 11,-75 53 877,69-50-854,0 0 0,-1-1-1,0 0 1,0 0 0,0-1-1,0 0 1,0 0 0,0 0 0,-1-1-1,-8 0 1,15-1-121,0 0 0,0 0 0,0 0 0,1 0 0,-1 0-1,0 0 1,0 0 0,1-1 0,-1 1 0,0 0 0,0 0 0,1-1 0,-1 1 0,0-1 0,1 1 0,-1 0-1,0-1 1,1 1 0,-1-1 0,1 0 0,-1 1 0,0-1 0,1 1 0,0-1 0,-1 0 0,1 1 0,-1-1-1,1 0 1,0 0 0,-1 1 0,1-1 0,0 0 0,0-1 0,3-28-6534,8 8-865</inkml:trace>
</inkml:ink>
</file>

<file path=ppt/ink/ink7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7.502"/>
    </inkml:context>
    <inkml:brush xml:id="br0">
      <inkml:brushProperty name="width" value="0.025" units="cm"/>
      <inkml:brushProperty name="height" value="0.025" units="cm"/>
    </inkml:brush>
  </inkml:definitions>
  <inkml:trace contextRef="#ctx0" brushRef="#br0">177 1 22742,'0'0'1430,"-11"0"295,-2 0-1225,-1 0 1,0 1 0,1 1 0,-1 0 0,-18 6 0,28-7-479,1 0 0,-1 0 0,1 1 0,-1-1 0,1 1 0,0 0-1,0 0 1,-1 0 0,1 0 0,1 1 0,-1-1 0,0 1 0,1 0 0,-1 0 0,1 0 0,0 0-1,0 0 1,0 1 0,0-1 0,0 0 0,1 1 0,0-1 0,0 1 0,0 0 0,0-1 0,0 1-1,1 0 1,-1 7 0,2-10-56,-1 1 1,1-1-1,-1 0 0,1 1 0,0-1 0,-1 1 0,1-1 0,0 0 1,0 0-1,0 1 0,0-1 0,0 0 0,0 0 0,0 0 0,1 0 1,-1 0-1,0-1 0,0 1 0,1 0 0,-1 0 0,1-1 0,-1 1 1,0-1-1,1 1 0,-1-1 0,1 0 0,0 0 0,-1 1 0,1-1 1,-1 0-1,3-1 0,63 2-2070,-49-2 1111,88-4-2930,-106 4 3956,0 1-1,1 0 1,-1 0 0,0 0 0,1 0 0,-1 0 0,0 0 0,1 0 0,-1 1 0,1-1 0,-1 0 0,0 0-1,1 0 1,-1 0 0,0 0 0,1 0 0,-1 1 0,0-1 0,0 0 0,1 0 0,-1 1 0,0-1 0,1 0-1,-1 0 1,0 1 0,0-1 0,0 0 0,1 1 0,-1-1 0,0 0 0,0 1 0,0-1 0,0 0 0,1 1-1,-1-1 1,0 0 0,0 1 0,0-1 0,0 0 0,0 2 0,-8 18 1747,-17 16 541,7-16-1511,8-7-615,-1-1 0,0 0 0,-1-1 0,-1 0 1,-14 9-1,27-19-298,0-1 1,-1 0-1,1 0 1,0 0-1,0 0 1,-1 1-1,1-1 1,0 0-1,0 0 1,-1 0-1,1 0 1,0 0-1,0 0 1,-1 0-1,1 0 1,0 0-1,-1 0 1,1 0 0,0 0-1,0 0 1,-1 0-1,1 0 1,0 0-1,-1 0 1,1 0-1,0 0 1,0 0-1,-1 0 1,1 0-1,0 0 1,0-1-1,-1 1 1,1 0-1,0 0 1,0 0-1,-1 0 1,1-1-1,0 1 1,-1-14-2843,9-19-2688,-8 32 5187,14-42-8896</inkml:trace>
</inkml:ink>
</file>

<file path=ppt/ink/ink7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7.956"/>
    </inkml:context>
    <inkml:brush xml:id="br0">
      <inkml:brushProperty name="width" value="0.025" units="cm"/>
      <inkml:brushProperty name="height" value="0.025" units="cm"/>
    </inkml:brush>
  </inkml:definitions>
  <inkml:trace contextRef="#ctx0" brushRef="#br0">84 1 11691,'-1'12'5168,"-7"44"-211,-22 77 1,17-84-4170,2 0 0,3 0 1,-5 73-1,34-175-2470,8-85 2264,-30 150-462,-1 0 63,1 0 0,0 0 0,0 1 0,1-1 1,3 17-1,-3-27-163,1 0 1,-1 0-1,1 0 1,-1 0 0,1-1-1,0 1 1,0 0-1,-1 0 1,1-1 0,1 1-1,-1 0 1,0-1-1,0 0 1,0 1-1,1-1 1,-1 0 0,1 1-1,-1-1 1,1 0-1,0 0 1,-1 0-1,1 0 1,0-1 0,0 1-1,-1 0 1,1-1-1,0 1 1,0-1 0,0 0-1,0 1 1,0-1-1,0 0 1,0 0-1,0 0 1,-1 0 0,1-1-1,0 1 1,0-1-1,0 1 1,0-1-1,0 1 1,2-2 0,2-2 10,0 1 1,0-1-1,-1 0 1,1 0-1,-1 0 0,0-1 1,0 0-1,-1 0 1,1 0-1,-1-1 1,0 0-1,0 1 1,2-8-1,22-41 164,-33 66-179,0 0 0,1 0 0,0 0 0,1 1 0,1-1 0,0 1 0,0 0 0,1 17 0,1-30-48,0 1-1,0 0 1,0-1-1,0 1 1,1 0-1,-1-1 1,0 1-1,0 0 1,0-1 0,1 1-1,-1 0 1,0-1-1,1 1 1,-1-1-1,1 1 1,-1 0-1,0-1 1,1 1 0,-1-1-1,1 0 1,-1 1-1,1-1 1,0 1-1,-1-1 1,1 0-1,-1 1 1,1-1 0,0 0-1,-1 0 1,1 1-1,0-1 1,-1 0-1,1 0 1,0 0-1,0 0 1,-1 0-1,1 0 1,0 0 0,-1 0-1,1 0 1,0 0-1,-1 0 1,2-1-1,1 0-305,-1 1-1,1-1 0,-1 0 0,1 1 0,-1-1 1,0-1-1,1 1 0,-1 0 0,0-1 0,0 1 1,3-3-1,2-4-1593,0-1 1,-1 1 0,-1-1-1,6-10 1,7-18-5180</inkml:trace>
</inkml:ink>
</file>

<file path=ppt/ink/ink7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8.580"/>
    </inkml:context>
    <inkml:brush xml:id="br0">
      <inkml:brushProperty name="width" value="0.025" units="cm"/>
      <inkml:brushProperty name="height" value="0.025" units="cm"/>
    </inkml:brush>
  </inkml:definitions>
  <inkml:trace contextRef="#ctx0" brushRef="#br0">50 1 19571,'-3'8'2263,"-7"25"9,0 1 0,2-1 1,-5 55-1,9-38-1830,2-1 0,6 54 0,2-73-956,1-22 244,3-19 253,-1-10-208,-1 0-1,0-1 0,-2 0 0,0 0 1,-2-1-1,3-29 0,-8 62 344,0 0 0,1-1 0,1 1 0,-1-1 0,2 1 0,-1 0 0,1-1 0,1 0 0,6 18 0,-8-24-64,1 0-1,0 0 1,0 0-1,0 0 1,0 0-1,1-1 1,-1 1 0,1-1-1,-1 1 1,1-1-1,0 0 1,0 0-1,0 0 1,0 0-1,0-1 1,1 1 0,-1-1-1,0 0 1,1 0-1,-1 0 1,1 0-1,-1-1 1,1 1-1,-1-1 1,1 0 0,0 0-1,-1 0 1,1-1-1,-1 1 1,5-2-1,0-1-50,0 0 0,0 0 0,-1-1-1,1-1 1,-1 1 0,0-1 0,0 0 0,-1 0-1,0-1 1,1 0 0,-2 0 0,1-1 0,-1 1-1,0-1 1,0-1 0,-1 1 0,0 0 0,0-1-1,-1 0 1,3-8 0,-6 16-3,-1 0 0,1 1 0,0-1 0,0 0 0,0 0 0,0 0 0,0 0 0,0 0 0,0 0 0,-1 1 0,1-1 0,0 0 0,0 0 0,0 0 0,0 0 0,0 0 0,-1 0 0,1 0 0,0 0 0,0 0 0,0 0 0,0 0 0,-1 0 0,1 0 0,0 0 0,0 0 0,0 0 0,0 0 0,-1 0 0,1 0 0,0 0 0,0 0 0,0 0 0,-1 0 0,1 0 0,0 0 0,0 0 0,0 0 0,0 0 0,0 0 0,-1 0 0,1 0 0,0-1 0,0 1 0,0 0 0,0 0 0,0 0 0,0 0 0,-1 0 0,1-1 0,0 1 0,0 0 0,0 0 0,0 0 0,0 0 0,0-1 0,0 1 0,0 0 0,-7 8 0,1 1 0,0-1 0,1 1 0,0 1 0,0-1 0,1 1 0,0 0 0,1 0 0,0 0 0,1 0 0,0 1 0,0-1 0,0 12 0,2-21 0,1-1 0,-1 1 0,0-1 0,0 1 0,0-1 0,1 1 0,-1-1 0,0 1 0,0-1 0,1 1 0,-1-1 0,1 0 0,-1 1 0,0-1 0,1 0 0,-1 1 0,1-1 0,-1 0 0,0 0 0,1 1 0,-1-1 0,1 0 0,-1 0 0,1 0 0,-1 1 0,1-1 0,-1 0 0,1 0 0,-1 0 0,1 0 0,-1 0 0,1 0 0,-1 0 0,1 0 0,0 0 0,-1-1 0,1 1 0,-1 0 0,1 0 0,-1 0 0,0 0 0,2-1 0,23-10 0,-16 2-51,1-1 1,-1 1-1,-1-2 0,1 1 0,-2-1 1,0 0-1,0-1 0,-1 0 1,0 0-1,-1 0 0,5-20 0,-27 73 268,13-32-138,-1 0-1,1 0 0,1 1 1,-5 18-1,7-24-138,-1 42-4957,2-45 4838,0 0 0,1 0 1,-1 0-1,0 0 0,0 0 1,1 0-1,-1 0 0,1 0 1,-1 0-1,1-1 1,-1 1-1,1 0 0,0 0 1,-1 0-1,1-1 0,0 1 1,0-1-1,-1 1 0,1 0 1,0-1-1,0 1 1,0-1-1,0 0 0,0 1 1,0-1-1,0 0 0,0 1 1,0-1-1,-1 0 0,1 0 1,0 0-1,0 0 1,0 0-1,0 0 0,0 0 1,0 0-1,0 0 0,0 0 1,0-1-1,0 1 0,0 0 1,1-1-1,16-6-7529</inkml:trace>
</inkml:ink>
</file>

<file path=ppt/ink/ink7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9.044"/>
    </inkml:context>
    <inkml:brush xml:id="br0">
      <inkml:brushProperty name="width" value="0.025" units="cm"/>
      <inkml:brushProperty name="height" value="0.025" units="cm"/>
    </inkml:brush>
  </inkml:definitions>
  <inkml:trace contextRef="#ctx0" brushRef="#br0">58 0 16111,'0'0'5333,"-3"9"-2295,-11 46-1381,1 1 0,4-1 0,1 1 0,1 62 0,5-88-1657,1-22 0,0 0 0,1 0 0,0 0 0,1 0 0,-1 0 0,3 10 0,15-55-1222,-4-7-811,-8 25 232,0 0-1,12-25 1,-17 43 1876,0 1 1,0-1-1,0 0 0,-1 0 0,1 1 0,0-1 0,0 0 1,0 1-1,0-1 0,0 1 0,0-1 0,0 1 1,0 0-1,0-1 0,0 1 0,0 0 0,1 0 0,-1 0 1,0 0-1,0 0 0,0 0 0,0 0 0,0 0 1,0 0-1,0 0 0,0 0 0,3 2 0,37 12 2203,-21-6-1488,1-4-388,0 0 1,1-1-1,-1-1 0,36-2 0,-47 0-296,-1-1-1,0 0 0,1-1 1,-1 0-1,0 0 0,0-1 1,0 0-1,0 0 0,-1-1 1,1 0-1,-1-1 0,0 0 1,8-6-1,-15 10-105,0 0 0,1 0 0,-1 0 0,0 0 0,0 0 0,0-1 0,0 1 0,0 0 0,0-1 0,0 1 0,-1 0 0,1-1 0,0 1 0,-1-1 0,1 1 0,-1-1 0,0 1 0,1-2 0,-1 2 0,0 0 0,-1 0 0,1 1 0,0-1 0,-1 0 0,1 1 0,0-1 0,-1 0 0,1 1 0,-1-1 0,1 1 0,-1-1 0,1 0 0,-1 1 0,0-1 0,1 1 0,-1 0 0,0-1 0,1 1 0,-1-1 0,0 1 0,1 0 0,-1 0 0,0-1 0,-1 1 0,-2-1 0,0 0 0,0 1 0,-1 0 0,1-1 0,0 1 0,0 1 0,-1-1 0,1 1 0,0-1 0,0 1 0,0 0 0,-5 2 0,2 1 10,0 0 1,1 0-1,0 0 1,-1 1-1,2 0 1,-1 0-1,0 0 0,1 1 1,0 0-1,0 0 1,1 0-1,0 0 1,0 1-1,0 0 0,-3 9 1,3-7-123,1 0-1,0 1 1,1 0 0,0-1 0,0 1 0,1 0-1,0 0 1,1 0 0,0 0 0,1 0-1,2 13 1,11 9-5765,8-8-4939</inkml:trace>
</inkml:ink>
</file>

<file path=ppt/ink/ink7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7.886"/>
    </inkml:context>
    <inkml:brush xml:id="br0">
      <inkml:brushProperty name="width" value="0.025" units="cm"/>
      <inkml:brushProperty name="height" value="0.025" units="cm"/>
    </inkml:brush>
  </inkml:definitions>
  <inkml:trace contextRef="#ctx0" brushRef="#br0">8447 3315 12364,'0'0'1308,"-10"-10"-513,-16-18-152,-15-16 723,-2 1 0,-1 2 0,-68-47 0,52 53-759,-2 3 0,-81-32 0,-141-35 799,48 18-901,-311-144-176,-269-93-205,-484-43-371,384 115-488,585 151 703,-798-226 219,846 238 171,-347-154 1,426 144-43,5-10 0,-243-165 1,314 178-104,-229-142 1127,348 227-1560,-4-2-1121,-1 0 0,2-2 0,-14-10 0,-4-11-4980</inkml:trace>
</inkml:ink>
</file>

<file path=ppt/ink/ink7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8.871"/>
    </inkml:context>
    <inkml:brush xml:id="br0">
      <inkml:brushProperty name="width" value="0.025" units="cm"/>
      <inkml:brushProperty name="height" value="0.025" units="cm"/>
    </inkml:brush>
  </inkml:definitions>
  <inkml:trace contextRef="#ctx0" brushRef="#br0">183 25 15054,'-3'-2'396,"0"-1"0,1 1 0,-1 0 0,0 0 0,0 0 0,-1 0 0,1 0 1,0 1-1,0 0 0,-1-1 0,1 1 0,-1 0 0,1 1 0,-1-1 0,1 1 0,-1-1 0,0 1 0,1 0 0,-1 1 0,0-1 0,-6 2 0,6 0-231,0 0 1,0 0-1,0 1 0,0 0 0,0 0 1,1 0-1,-1 0 0,1 0 1,0 1-1,0-1 0,0 1 0,0 0 1,1 0-1,-4 7 0,-2 7-125,0 0-1,2 1 0,0 0 0,1 1 1,1-1-1,-3 35 0,5-36-8,1-3-1,0 0 0,1 0 0,0 0 0,4 22 1,-4-37-33,0 1 0,0 0 0,0 0 0,0 0 0,0 0 0,0-1 0,0 1 0,1 0 0,-1 0 0,0 0 0,0-1 0,1 1 0,-1 0 0,0 0 1,1-1-1,-1 1 0,1 0 0,-1-1 0,1 1 0,-1 0 0,1-1 0,0 1 0,-1-1 0,1 1 0,0-1 0,-1 1 0,1-1 0,0 0 0,0 1 0,-1-1 0,1 0 1,0 0-1,0 1 0,0-1 0,-1 0 0,1 0 0,0 0 0,0 0 0,0 0 0,0 0 0,-1 0 0,1 0 0,0 0 0,0-1 0,0 1 0,-1 0 0,1 0 1,0-1-1,0 1 0,-1 0 0,1-1 0,0 1 0,-1-1 0,2 0 0,2-2 27,0 0 1,-1 0-1,1-1 0,-1 0 1,0 1-1,0-1 0,5-7 1,3-10-15,-6 9-37,1 0-1,1 1 0,0 0 0,0 0 0,15-16 0,-20 26 23,0-1 0,0 1 1,0-1-1,-1 1 0,1 0 0,1-1 0,-1 1 0,0 0 1,0 0-1,0 1 0,0-1 0,1 0 0,-1 1 0,0-1 1,1 1-1,-1 0 0,0 0 0,1 0 0,-1 0 0,1 0 1,-1 0-1,0 1 0,1-1 0,-1 1 0,0 0 0,0-1 1,1 1-1,-1 0 0,0 0 0,0 1 0,0-1 1,0 0-1,0 1 0,-1-1 0,1 1 0,0-1 0,-1 1 1,2 2-1,11 11 275,-1 0 0,-1 0 1,0 2-1,-1-1 0,-1 1 1,0 1-1,-2 0 0,0 0 1,-1 1-1,-1 0 0,0 0 1,-2 0-1,0 1 0,-1 0 0,-1 0 1,-1 29-1,-1-46-230,0 0 1,0 0-1,0 0 0,0-1 0,0 1 1,-1 0-1,0 0 0,1-1 0,-1 1 0,0 0 1,0-1-1,-1 1 0,1-1 0,0 1 1,-1-1-1,0 1 0,1-1 0,-1 0 1,0 0-1,0 0 0,0 0 0,0 0 1,-1-1-1,1 1 0,0-1 0,-1 1 0,1-1 1,-6 2-1,4-2-17,0-1 0,0 1 0,0-1 1,-1 0-1,1 0 0,0 0 0,-1-1 0,1 1 0,0-1 1,0 0-1,0 0 0,0-1 0,0 1 0,0-1 0,0 0 1,0 0-1,1 0 0,-5-4 0,-13-10-24,0 0 0,-32-35 0,46 44 0,1-1 0,0 1 0,0-1 0,0 0 0,1-1 0,1 0 0,-1 1 0,1-1 0,1-1 0,-5-16 0,8 23-111,-1 0 0,1-1 0,0 1 0,1 0 0,-1-1 0,0 1 0,1 0 0,0-1 0,0 1 0,0 0 0,0 0 0,0 0 0,1 0 0,-1 0 0,1 0 0,2-3 0,41-41-4135,-20 24 1571,7-14-5333,0-3-5925</inkml:trace>
</inkml:ink>
</file>

<file path=ppt/ink/ink7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9.762"/>
    </inkml:context>
    <inkml:brush xml:id="br0">
      <inkml:brushProperty name="width" value="0.025" units="cm"/>
      <inkml:brushProperty name="height" value="0.025" units="cm"/>
    </inkml:brush>
  </inkml:definitions>
  <inkml:trace contextRef="#ctx0" brushRef="#br0">0 374 19154,'0'0'10704,"4"0"-10640,-3 0-52,0 1-1,0-1 1,1 0 0,-1 0 0,0 0 0,0 0 0,0-1 0,0 1 0,0 0 0,1 0 0,-1-1 0,0 1 0,0-1 0,0 1-1,0-1 1,0 1 0,0-1 0,0 1 0,0-1 0,0 0 0,0 0 0,-1 1 0,1-1 0,0 0 0,0 0 0,-1 0 0,1 0 0,-1 0-1,1 0 1,0-2 0,1-2 32,-1-1-1,1 1 0,-2 0 0,1-1 1,0 1-1,-1-9 0,-3 4 61,-2 13-180,-4 18-192,8-18 249,-1 85-59,2-83 110,0 0-1,1 0 1,-1 0 0,1 0 0,0 0-1,1 0 1,-1 0 0,1-1 0,0 1-1,0 0 1,1-1 0,-1 1 0,1-1-1,6 7 1,-8-10-21,0 0 0,0 0 0,0 0 0,1 0 0,-1 0 0,0-1 0,1 1 0,-1 0 0,1-1 0,-1 1 0,1-1 0,-1 1 0,1-1 0,-1 0 0,1 1 0,-1-1 0,1 0 0,-1 0 0,1 0-1,-1 0 1,1-1 0,0 1 0,-1 0 0,1-1 0,1 0 0,0-1 13,1 1-1,-1-2 0,1 1 0,-1 0 0,0-1 1,0 1-1,0-1 0,0 0 0,4-6 1,2-4 41,0 0 1,-1-1-1,12-28 0,-11 17-10,-1 0-1,-1-1 1,-1 0-1,3-27 1,-7 72-119,1 0 0,1 0 0,1 0-1,1 0 1,8 17 0,-14-35 82,1 1-1,-1-1 0,1 0 1,0 1-1,0-1 1,0 0-1,0 0 0,0 0 1,0 0-1,0 0 0,0 0 1,0 0-1,0 0 0,0 0 1,1 0-1,-1-1 1,0 1-1,1 0 0,-1-1 1,0 1-1,1-1 0,-1 0 1,1 1-1,2-1 0,-2 0 4,0-1 0,0 1 0,0-1 0,0 0 0,0 0 0,0 0 0,0 0 0,-1 0 0,1 0-1,0 0 1,-1-1 0,1 1 0,0-1 0,-1 1 0,2-2 0,4-6 46,0-1 1,-1 0-1,0 0 0,9-20 0,-10 12-77,0 1-1,-1-1 0,3-35 1,-7 59-2,1 1 0,0 0 1,0-1-1,0 1 0,1-1 1,0 0-1,0 1 0,1-1 0,6 11 1,-8-15 15,1 0 0,-1 0 0,1 0 1,-1 0-1,1-1 0,-1 1 0,1-1 0,0 1 0,0-1 1,0 1-1,0-1 0,0 0 0,0 0 0,0 0 1,0 0-1,0-1 0,0 1 0,1 0 0,-1-1 1,0 0-1,1 1 0,-1-1 0,0 0 0,1 0 1,-1 0-1,0 0 0,0-1 0,1 1 0,-1-1 1,0 1-1,0-1 0,4-2 0,-1 1 5,0-1 1,-1 0-1,1 0 1,-1 0-1,1-1 1,-1 0-1,0 0 0,-1 0 1,1 0-1,-1-1 1,0 1-1,0-1 0,0 0 1,0 0-1,-1 0 1,0 0-1,3-11 1,-1 1 12,0 0 1,-1-1 0,-1 0-1,1-31 1,-3 46-23,0 0 0,0 0 0,0 1 0,0-1 0,0 0 0,0 0 0,0 0 0,0 1 0,0-1 0,-1 0 0,1 0 0,0 1 0,0-1 0,-1 0 0,1 0 0,-1 1 0,1-1 0,-1 0 0,1 1 0,-1-1 0,1 1 0,-1-1 0,1 1 0,-1-1 0,0 1 0,1-1 0,-1 1 0,0-1 0,0 1 0,0-1 0,0 1 0,1 1 0,-1-1 0,1 0 0,-1 0 0,0 0 0,1 0 0,-1 0 0,1 0 0,-1 1 0,1-1 0,-1 0 0,1 1 0,-1-1 0,1 0 0,-1 1 0,1-1 0,-1 0 0,1 1 0,-1-1 0,1 1 0,0-1 0,-1 1 0,1-1 0,0 1 0,-1-1 0,1 1 0,0-1 0,0 1 0,0-1 0,-1 1 0,1 0 0,0-1 0,0 1 0,0-1 0,0 1 0,0 0 0,0 0 0,0 2 0,0 0 0,-1-1 0,1 1 0,0 0 0,1 0 0,-1-1 0,0 1 0,1 0 0,0 0 0,0-1 0,-1 1 0,2-1 0,-1 1 0,0-1 0,0 1 0,1-1 0,-1 0 0,3 3 0,-2-3 0,0-1 0,0 0 0,-1 0 0,1 0 0,0 0 0,0 0 0,0 0 0,0-1 0,0 1 0,0-1 0,0 1 0,1-1 0,-1 0 0,0 0 0,0 0 0,0 0 0,0 0 0,0 0 0,0-1 0,0 1 0,1-1 0,-1 0 0,0 1 0,-1-1 0,4-2 0,-1 2 0,-1-1 0,0 0 0,0 0 0,1 0 0,-2 0 0,1-1 0,0 1 0,0-1 0,-1 0 0,1 0 0,-1 0 0,0 0 0,0 0 0,3-7 0,16-53 0,-9 22 0,-13 52 0,1-1 0,1 1 0,0 0 0,1 0 0,4 16 0,7 10-2325,-13-36 2187,1 0 0,-1 0-1,1 0 1,-1 0 0,1 0 0,0 0 0,-1 0-1,1 0 1,0 0 0,0-1 0,-1 1 0,1 0-1,0 0 1,0-1 0,0 1 0,0-1-1,0 1 1,0-1 0,0 1 0,0-1 0,0 1-1,0-1 1,0 0 0,0 0 0,1 0 0,-1 1-1,0-1 1,0 0 0,0 0 0,0 0-1,2-1 1,-3 1-221,1-1-1,0 1 1,-1-1-1,1 1 1,-1-1 0,1 1-1,-1-1 1,1 1-1,-1-1 1,0 0-1,1 1 1,-1-1-1,0 1 1,1-1 0,-1 0-1,0 1 1,0-1-1,0 0 1,0 0-1,0 1 1,1-1-1,-1 0 1,0 1-1,0-1 1,-1 0 0,1 0-1,0 0 1,0-3-1668,0-19-10203</inkml:trace>
</inkml:ink>
</file>

<file path=ppt/ink/ink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0.590"/>
    </inkml:context>
    <inkml:brush xml:id="br0">
      <inkml:brushProperty name="width" value="0.025" units="cm"/>
      <inkml:brushProperty name="height" value="0.025" units="cm"/>
    </inkml:brush>
  </inkml:definitions>
  <inkml:trace contextRef="#ctx0" brushRef="#br0">1 23 10442,'0'0'9908,"9"-3"-7970,-7 3-1902,0-1 128,1 0 0,-1 0 0,1 0-1,0 1 1,-1-1 0,1 1 0,-1 0 0,1 0 0,0 0 0,-1 0 0,6 1 0,-6 0-37,-1 0 1,1 0-1,-1 0 1,1 0-1,-1 1 0,0-1 1,1 0-1,-1 1 1,0-1-1,0 1 1,0 0-1,0-1 0,0 1 1,-1 0-1,1 0 1,0-1-1,-1 1 1,1 0-1,-1 0 0,0 0 1,0 0-1,1 0 1,-1 0-1,-1 1 1,4 26 294,-2-1 0,0 0 0,-2 1 1,-2-1-1,0 0 0,-2 0 1,-1 0-1,-1-1 0,-15 37 0,25-105 361,-3 16-498,15-196-611,-14 228 308,0 0 0,1 0 0,0 0 0,0 0-1,1 0 1,0 0 0,0-1 0,0 0 0,1 1-1,0-1 1,0 0 0,0-1 0,1 1 0,0-1 0,0 0-1,1 0 1,-1-1 0,1 1 0,0-1 0,0 0-1,8 3 1,-8-4 23,-1 0-1,1-1 1,-1 0-1,1 0 1,0 0-1,0-1 1,-1 0-1,1 0 1,0-1-1,0 1 1,0-1-1,0 0 1,1-1-1,-2 1 1,1-1-1,0-1 1,0 1-1,0-1 1,0 0-1,-1 0 1,1-1-1,-1 1 1,0-1-1,0-1 1,8-5-1,-6 2 12,0 0-1,0 0 1,0-1-1,-1 0 1,-1 0-1,1-1 0,-1 1 1,-1-1-1,0 0 1,0-1-1,0 1 0,-2-1 1,1 1-1,-1-1 1,0 0-1,-1 0 1,0-19-1,-1 27-19,0 1 0,0 0 1,0 0-1,0 0 0,0 0 0,0-1 0,0 1 1,0 0-1,-1 0 0,1 0 0,0 0 0,-1 0 0,1-1 1,-1 1-1,0 0 0,1 0 0,-1 0 0,-1-1 1,1 1-4,0 1-1,1 0 1,-1 0 0,0-1 0,1 1 0,-1 0 0,0 0 0,1 0 0,-1 0 0,0-1 0,0 1 0,1 0 0,-1 0 0,0 1 0,0-1 0,1 0 0,-1 0-1,0 0 1,0 0 0,1 1 0,-1-1 0,0 1 0,-2 0-13,0 1-1,0 0 1,0-1-1,1 1 0,-1 1 1,1-1-1,0 0 1,-1 1-1,1-1 1,0 1-1,0-1 1,-2 6-1,-3 9 7,1 1-1,1 1 0,1-1 0,0 1 1,1 0-1,2 0 0,0 37 1,1-54 26,0 0 0,0 0 0,0 1 0,0-1 0,1 0 0,-1 0 0,1 0 0,-1 0 0,1 0 0,0 0 0,0 0 0,0 0 0,0 0 0,0 0 0,0 0 0,0-1 0,1 1 1,-1 0-1,1-1 0,-1 1 0,1-1 0,0 0 0,0 1 0,-1-1 0,1 0 0,0 0 0,0 0 0,0 0 0,0-1 0,0 1 0,0-1 0,0 1 0,1-1 0,-1 1 0,0-1 0,0 0 0,0 0 0,0 0 0,1 0 0,-1-1 1,0 1-1,3-1 0,6-1 40,-1 0 0,1-1 0,-1 0 0,0 0 0,0-1 0,0 0 0,15-9 0,-7 0-48,-1 0 0,0 0 0,0-2 0,15-18 0,-26 27-4,0-1-1,0 1 1,-1-1 0,-1-1 0,1 1-1,-1-1 1,0 1 0,-1-1-1,1-1 1,-2 1 0,1 0 0,-1 0-1,1-12 1,-3 20-1,0 0 1,0 0-1,0 1 0,0-1 1,0 0-1,0 0 0,-1 0 1,1 0-1,0 0 0,0 0 1,0 0-1,0 0 0,0 0 1,0 0-1,0 0 1,0 0-1,0 0 0,0 0 1,0 0-1,-1 0 0,1 0 1,0 0-1,0 0 0,0 0 1,0 0-1,0 0 0,0 0 1,0 0-1,0 0 0,0 0 1,0 0-1,0-1 0,0 1 1,-1 0-1,1 0 0,0 0 1,0 0-1,0 0 0,0 0 1,0 0-1,0 0 1,0 0-1,0 0 0,0 0 1,0 0-1,0 0 0,0 0 1,0-1-1,0 1 0,0 0 1,0 0-1,0 0 0,0 0 1,0 0-1,0 0 0,0 0 1,-7 11-86,-8 19-69,8-11 142,0 0 0,2 0-1,0 1 1,1 0 0,1 1-1,1-1 1,0 34 0,2-52-33,0 0 1,1 0-1,-1 0 1,0 0-1,0 0 1,1 0-1,-1-1 0,1 1 1,0 0-1,0 0 1,-1 0-1,1-1 1,0 1-1,0-1 1,1 1-1,-1-1 1,0 1-1,0-1 1,1 1-1,-1-1 1,1 0-1,-1 0 1,1 0-1,-1 0 1,1 0-1,0 0 1,0 0-1,-1-1 1,1 1-1,0 0 1,0-1-1,0 0 0,0 1 1,0-1-1,-1 0 1,3 0-1,-1 0-87,0 0-1,0-1 0,0 1 0,0-1 0,0 0 1,0 0-1,0 0 0,0 0 0,-1 0 0,1-1 0,0 1 1,-1-1-1,1 0 0,-1 0 0,0 0 0,1 0 1,-1 0-1,0 0 0,0 0 0,0-1 0,-1 1 1,3-5-1,0-4-1615,0-1 0,-1 0 0,0-1 0,-1 1 0,-1 0-1,0-1 1,0 1 0,-3-18 0,2 10-847,0-32-5118</inkml:trace>
</inkml:ink>
</file>

<file path=ppt/ink/ink7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0.092"/>
    </inkml:context>
    <inkml:brush xml:id="br0">
      <inkml:brushProperty name="width" value="0.025" units="cm"/>
      <inkml:brushProperty name="height" value="0.025" units="cm"/>
    </inkml:brush>
  </inkml:definitions>
  <inkml:trace contextRef="#ctx0" brushRef="#br0">1 1 17553,'0'0'4099,"43"58"-7173,-21-48-3621</inkml:trace>
</inkml:ink>
</file>

<file path=ppt/ink/ink7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1.031"/>
    </inkml:context>
    <inkml:brush xml:id="br0">
      <inkml:brushProperty name="width" value="0.025" units="cm"/>
      <inkml:brushProperty name="height" value="0.025" units="cm"/>
    </inkml:brush>
  </inkml:definitions>
  <inkml:trace contextRef="#ctx0" brushRef="#br0">6 539 16207,'0'9'2419,"-2"3"-1598,0 1 523,1-1 1,0 1-1,1-1 0,3 24 0,-3-34-1290,0-1 0,0 1 1,1 0-1,-1 0 0,0 0 0,1-1 0,0 1 0,-1 0 0,1 0 0,0-1 1,0 1-1,0-1 0,0 1 0,0-1 0,0 1 0,1-1 0,-1 0 0,0 1 1,1-1-1,-1 0 0,1 0 0,-1 0 0,1 0 0,0 0 0,-1 0 0,1-1 1,0 1-1,0-1 0,-1 1 0,1-1 0,0 1 0,0-1 0,0 0 0,0 0 1,-1 0-1,1 0 0,0 0 0,0 0 0,0-1 0,0 1 0,-1-1 0,1 1 1,2-2-1,0 1-36,-1-1 0,1 0 0,0-1 1,-1 1-1,0 0 0,1-1 1,-1 0-1,0 0 0,0 0 0,-1 0 1,1 0-1,-1 0 0,1-1 0,-1 0 1,0 1-1,0-1 0,-1 0 0,1 0 1,-1 0-1,0 0 0,0 0 1,1-4-1,1-11 41,0 0 0,-1 0 0,0-27 0,-3 21-12,0 0 0,-2 0 0,-8-37 0,8 50-93,0 1 1,-1-1-1,-1 0 1,0 1-1,0 0 1,-1 0 0,0 0-1,-1 1 1,-8-10-1,14 19 40,1 0-1,-1 1 0,0-1 0,1 0 0,-1 0 0,0 0 1,1 1-1,-1-1 0,0 0 0,0 1 0,0-1 0,0 1 0,0-1 1,0 1-1,0-1 0,0 1 0,0 0 0,0-1 0,0 1 1,0 0-1,0 0 0,0 0 0,-2 0 0,2 0 0,0 1 0,0 0 0,1-1-1,-1 1 1,0 0 0,0-1 0,1 1-1,-1 0 1,1 0 0,-1 0 0,0 0 0,1 0-1,-1-1 1,1 1 0,0 0 0,-1 0-1,1 0 1,0 0 0,-1 2 0,-3 53-165,4-53 167,0 8 5,1 0 0,0 0 0,1 0 0,0 0 0,1 0 0,0-1 1,0 1-1,1-1 0,1 0 0,5 10 0,-8-16-76,0-1 0,1 1 1,-1-1-1,1 1 0,0-1 0,0 0 0,0 0 0,0 0 0,0-1 1,1 1-1,-1-1 0,1 1 0,-1-1 0,1-1 0,0 1 0,0 0 1,0-1-1,0 0 0,0 0 0,1 0 0,-1 0 0,0-1 0,0 1 1,0-1-1,1 0 0,-1-1 0,0 1 0,0-1 0,5-1 0,-5 1 32,0-1-1,-1 1 0,1-1 0,-1 0 1,1-1-1,-1 1 0,0-1 0,0 1 0,0-1 1,0 0-1,0 0 0,-1 0 0,1 0 1,-1-1-1,0 1 0,0-1 0,0 1 0,-1-1 1,1 0-1,-1 0 0,1-3 0,3-11 91,0 0 1,-2 0-1,2-22 0,-1-10 63,-4-87 1,-7 116 66,1 21 75,0 14 74,2 6-150,1 1 0,0-1 0,2 1 0,0 0 0,2 0 0,0 0 0,1 0 0,9 38 0,-7-44-110,0 0 0,1-1 0,1 0-1,0 0 1,1 0 0,0 0 0,1-1 0,0-1-1,1 1 1,1-1 0,0-1 0,0 0 0,13 11 0,-19-20-56,-1 1 0,1-1 1,-1 0-1,1 0 0,-1 0 1,1 0-1,0-1 1,0 1-1,0-1 0,0 0 1,0 0-1,6 0 0,-8-1 4,0 0-1,0 0 1,-1-1-1,1 1 1,0 0 0,-1-1-1,1 1 1,0-1-1,-1 0 1,1 0-1,-1 0 1,1 1-1,-1-1 1,1-1 0,-1 1-1,0 0 1,1 0-1,-1 0 1,0-1-1,0 1 1,0-1-1,0 1 1,0-1-1,0 1 1,0-1 0,-1 1-1,1-1 1,-1 0-1,1 1 1,-1-1-1,1-2 1,2-11 56,0-1 1,-2 0-1,1 0 1,-2 0-1,0 0 0,-3-16 1,3 23-27,-2-1 0,1 1 0,-1-1 0,-1 1 0,0 0 1,0 0-1,-1 1 0,0-1 0,0 1 0,-1-1 0,-7-9 0,12 17-31,-1 1 0,1 0 0,0-1 0,0 1 0,0 0 0,0 0 0,-1-1 0,1 1 0,0 0 0,0-1 0,0 1 0,-1 0 0,1 0 0,0 0 0,0-1 0,-1 1 0,1 0 0,0 0 0,-1 0 0,1 0 0,0-1 0,-1 1 0,1 0-1,0 0 1,-1 0 0,1 0 0,0 0 0,-1 0 0,1 0 0,0 0 0,-1 0 0,1 0 0,0 0 0,-1 0 0,1 0 0,0 0 0,-1 0 0,1 1 0,0-1 0,-1 0 0,1 0 0,0 0 0,-1 0 0,1 1 0,0-1 0,0 0 0,-1 1 0,-4 21 41,10 30-131,-4-49 78,0 0 0,0 0-1,0 0 1,0 0 0,1-1 0,0 1-1,-1 0 1,1-1 0,0 1 0,0-1-1,0 1 1,1-1 0,-1 0 0,1 0-1,-1 0 1,1 0 0,0-1-1,-1 1 1,1-1 0,0 1 0,0-1-1,0 0 1,0 0 0,0 0 0,0-1-1,1 1 1,3-1 0,-3 0-6,0 0-1,0 0 1,0-1 0,0 1 0,-1-1 0,1 0 0,0-1-1,0 1 1,-1-1 0,1 1 0,-1-1 0,1 0 0,-1 0-1,0-1 1,0 1 0,0-1 0,0 1 0,0-1-1,-1 0 1,1 0 0,-1 0 0,2-4 0,3-7-37,0 0 1,-1 0 0,-1-1 0,0 1-1,-2-1 1,1-1 0,-2 1-1,0 0 1,0-1 0,-2 1 0,0-1-1,-3-22 1,-1 26 439,1 19-280,3-5-121,-1 0 1,1-1-1,0 1 0,0 0 1,1 0-1,-1-1 0,0 1 1,0 0-1,1 0 1,-1-1-1,1 1 0,0 0 1,-1-1-1,1 1 0,0-1 1,0 1-1,1 1 0,-1-2 8,0 1-1,0-1 0,0 0 1,1 0-1,-1 1 0,0-1 0,1 0 1,-1 0-1,0 0 0,1-1 1,-1 1-1,1 0 0,0 0 1,-1-1-1,1 1 0,0-1 1,-1 1-1,1-1 0,0 0 0,-1 0 1,1 0-1,0 0 0,-1 0 1,1 0-1,0 0 0,1-1 1,0 0-13,-1-1 1,0 1 0,-1-1-1,1 1 1,0-1 0,0 0-1,-1 0 1,1 0 0,-1 0-1,0 0 1,1 0 0,-1 0-1,0-1 1,0 1 0,1-4-1,2-10-78,0 1 0,-1-1-1,-1 0 1,1-20 0,-2 27 26,-1-26-99,0 34 153,1-1 1,-1 1 0,0 0 0,0 0 0,-1 0-1,1 0 1,0 0 0,0 0 0,0 0 0,-1 0-1,1 0 1,0 0 0,-1 0 0,1 0 0,-1 0-1,0 0 1,1 0 0,-1 0 0,0 0 0,1 0-1,-3-1 1,3 3 8,-1-1 1,1 1-1,-1-1 0,1 0 1,-1 1-1,1 0 0,-1-1 0,1 1 1,0-1-1,-1 1 0,1-1 0,0 1 1,0 0-1,-1-1 0,1 1 0,0 0 1,0-1-1,0 1 0,0 0 1,0-1-1,0 1 0,0 0 0,0 0 1,0-1-1,0 2 0,-1 25 93,1-25-83,1 15 76,1 0 0,0 0 0,1 0 0,1-1 0,1 1 0,0-1 0,1 0 0,1-1 0,0 1 1,1-1-1,1-1 0,0 0 0,1 0 0,0 0 0,21 19 0,-29-31-78,-1-1-1,0 1 1,1-1-1,-1 1 1,1-1-1,-1 0 1,1 0-1,0 0 1,0 0-1,-1 0 1,1 0-1,0 0 1,0 0-1,0-1 1,0 1-1,0-1 1,0 1-1,0-1 1,0 0-1,0 0 1,0 0-1,3 0 1,-3-1 13,0 0 1,-1 0 0,1-1-1,-1 1 1,0 0-1,1 0 1,-1-1-1,0 1 1,0-1-1,0 1 1,0-1 0,0 0-1,0 1 1,0-1-1,-1 0 1,1 0-1,-1 1 1,1-1-1,-1-2 1,3-12 112,-1 0 1,-1 0-1,0 1 1,-3-22-1,1 28-136,0 0 0,0 0 0,-1 0 0,0 1 0,-1-1 0,0 1 0,-1-1 0,1 1 0,-10-15 0,13 23 0,0 0 0,-1-1 0,1 1 0,0 0 0,0 0 0,0-1 0,0 1 0,0 0 0,0-1 0,-1 1 0,1 0 0,0 0 0,0 0 0,0-1 0,-1 1 0,1 0 0,0 0 0,0 0 0,-1-1 0,1 1 0,0 0 0,0 0 0,-1 0 0,1 0 0,0 0 0,-1 0 0,1 0 0,0-1 0,0 1 0,-1 0 0,1 0 0,0 0 0,-1 0 0,1 0 0,0 0 0,-1 0 0,1 1 0,0-1 0,0 0 0,-1 0 0,1 0 0,0 0 0,0 0 0,-1 0 0,1 0 0,-1 1 0,-4 17 0,7 25 0,-1-39 4,1-1 0,1 1-1,-1-1 1,0 0 0,1 1 0,-1-1 0,1 0 0,0-1-1,0 1 1,0 0 0,1-1 0,-1 0 0,1 0 0,-1 0-1,1 0 1,-1 0 0,1-1 0,0 0 0,0 1 0,0-1-1,0-1 1,5 1 0,10 2-114,1-1 0,0-1 0,21-1 0,5-7-2624,-3-15-4238</inkml:trace>
</inkml:ink>
</file>

<file path=ppt/ink/ink7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1.894"/>
    </inkml:context>
    <inkml:brush xml:id="br0">
      <inkml:brushProperty name="width" value="0.025" units="cm"/>
      <inkml:brushProperty name="height" value="0.025" units="cm"/>
    </inkml:brush>
  </inkml:definitions>
  <inkml:trace contextRef="#ctx0" brushRef="#br0">155 20 15983,'-1'-2'493,"-1"1"0,1-1 1,0 1-1,-1 0 0,1-1 0,0 1 0,-1 0 1,0 0-1,1 0 0,-1 0 0,0 0 0,1 0 1,-1 1-1,0-1 0,0 0 0,-3 0 0,2 1-185,1 0 1,-1 0-1,0 0 0,0 0 0,0 1 0,1-1 0,-1 1 1,0-1-1,0 1 0,-3 2 0,1-1-206,-1 1-1,1 0 1,0 0 0,0 1-1,0 0 1,1-1 0,0 1-1,-1 1 1,1-1 0,-3 6-1,2-2-59,0 0-1,1 1 1,0-1-1,1 1 0,0 0 1,0 0-1,1 0 1,0 1-1,-1 16 0,2-23-46,1-1 0,0 1 0,0-1 0,0 1 0,0 0 0,0-1 0,0 1-1,1 0 1,-1-1 0,1 1 0,0-1 0,0 1 0,0-1 0,0 1-1,0-1 1,1 0 0,-1 1 0,1-1 0,-1 0 0,1 0 0,0 0-1,0 0 1,0-1 0,0 1 0,0 0 0,0-1 0,0 1 0,1-1-1,-1 0 1,1 0 0,-1 0 0,1 0 0,-1 0 0,1 0 0,-1-1 0,1 1-1,5-1 1,2 0-199,0-1 0,0 0 0,0-1 0,0 0 0,0-1 0,0 1 0,-1-2 1,0 0-1,12-6 0,-14 6-5,1 0 1,1 1 0,-1-1 0,0 2 0,1-1 0,-1 1-1,1 0 1,0 1 0,0 0 0,0 0 0,0 1 0,9 1-1,-16-1 168,1 1 1,-1 0-1,0 0 0,0 0 0,0 0 0,0 0 0,0 1 0,0-1 0,0 1 0,0-1 0,0 1 1,0 0-1,-1-1 0,1 1 0,-1 0 0,0 0 0,1 0 0,-1 0 0,0 0 0,0 1 0,0-1 0,0 0 1,-1 0-1,1 1 0,0 4 0,1 6 258,0 0 0,-1 1 0,0 17-1,-1-25-20,-1 6 306,0-1 0,0 1 0,-1-1 0,-1 1 0,-6 16 0,9-24-303,-1-1-1,0 0 0,-1 0 0,1 0 0,-1 0 0,1 0 0,-1 0 1,0 0-1,0 0 0,0-1 0,0 1 0,-1-1 0,1 1 0,-1-1 0,1 0 1,-1 0-1,0 0 0,0 0 0,0-1 0,0 1 0,0-1 0,0 0 1,-5 2-1,6-4-181,0 1 0,0 0 0,1-1 0,-1 0 0,0 1 0,1-1 0,-1 0 0,0 0 1,1 0-1,-1 0 0,1 0 0,-1 0 0,1 0 0,0-1 0,-1 1 0,1 0 0,0-1 0,0 1 1,0-1-1,0 1 0,0-1 0,0 0 0,1 1 0,-1-1 0,0 0 0,1 0 0,-1 1 0,1-4 1,-13-58 136,12 58-153,-1-10-47,0 0-1,1 0 1,1-1-1,0 1 1,1 0-1,1-1 1,0 1-1,1 0 1,6-19 0,-5 25 18,0 0 1,0 1 0,1 0-1,0 0 1,1 0 0,0 0-1,0 1 1,0 0 0,1 0-1,0 0 1,0 1 0,1 0-1,0 1 1,0 0 0,0 0-1,10-4 1,11-8 492,-29 17-460,0 0 1,0 0 0,1-1 0,-1 1 0,0 0 0,0 0 0,0 0 0,0 0 0,0 0 0,0 0 0,0 0 0,0-1-1,0 1 1,0 0 0,0 0 0,0 0 0,0 0 0,0 0 0,1 0 0,-1-1 0,0 1 0,0 0 0,0 0-1,0 0 1,0 0 0,-1 0 0,1 0 0,0-1 0,0 1 0,0 0 0,0 0 0,0 0 0,0 0 0,0 0 0,0 0-1,0-1 1,0 1 0,0 0 0,0 0 0,0 0 0,0 0 0,-1 0 0,1 0 0,0 0 0,0 0 0,0 0 0,0-1-1,0 1 1,0 0 0,-1 0 0,1 0 0,0 0 0,0 0 0,-20-2 139,17 2-150,1 1 0,-1 0 0,1-1 0,-1 1 0,1 0 0,0 0 0,0 0-1,-1 0 1,1 1 0,0-1 0,0 1 0,0-1 0,0 1 0,0 0 0,1 0 0,-1-1 0,0 1 0,1 1 0,-1-1 0,1 0-1,0 0 1,0 0 0,0 1 0,0-1 0,0 0 0,0 1 0,1-1 0,-1 1 0,1-1 0,0 1 0,0-1 0,0 1 0,0 0 0,0 2 0,0-2-29,-1 0 1,1 0-1,0 0 1,1 0-1,-1 0 1,0 0-1,1 0 1,0 0-1,0 0 1,0 0-1,0 0 1,0 0 0,0 0-1,1-1 1,-1 1-1,1 0 1,0-1-1,0 1 1,0-1-1,0 0 1,0 0-1,1 0 1,-1 0 0,0 0-1,1 0 1,0-1-1,-1 1 1,7 2-1,-2-3-1012,0 0 1,0 0-1,1-1 0,-1 0 0,0 0 0,1 0 0,-1-1 1,0 0-1,0-1 0,10-2 0,13-12-6353</inkml:trace>
</inkml:ink>
</file>

<file path=ppt/ink/ink7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2.301"/>
    </inkml:context>
    <inkml:brush xml:id="br0">
      <inkml:brushProperty name="width" value="0.025" units="cm"/>
      <inkml:brushProperty name="height" value="0.025" units="cm"/>
    </inkml:brush>
  </inkml:definitions>
  <inkml:trace contextRef="#ctx0" brushRef="#br0">54 40 16592,'0'0'7959,"-8"11"-6656,-26 34 31,33-43-1257,0 0 0,-1 0-1,1 0 1,0 0 0,0 0-1,0 0 1,0 0 0,1 0-1,-1 0 1,1 1 0,-1-1-1,1 0 1,0 1 0,-1-1-1,1 0 1,1 4 0,-1-5-65,1 0 1,-1 0 0,1 0-1,-1 0 1,1 0 0,0 0-1,-1-1 1,1 1-1,0 0 1,-1 0 0,1-1-1,0 1 1,0 0 0,0-1-1,0 1 1,0-1 0,0 1-1,0-1 1,0 0 0,0 1-1,0-1 1,0 0-1,2 1 1,2-1-24,0 1 1,0-1-1,1 0 0,-1-1 1,0 1-1,0-1 0,0 0 1,0 0-1,0-1 0,10-4 1,43-33-2017,-48 31 1823,0 1-1,1 0 1,-1 0 0,1 1-1,0 0 1,1 1-1,15-5 1,-26 10 274,-1-1 0,1 1 1,0 0-1,0 0 0,-1 0 0,1 0 1,0 0-1,0 0 0,-1 0 1,1 0-1,0 0 0,-1 1 1,1-1-1,0 0 0,-1 0 0,1 1 1,0-1-1,-1 0 0,1 1 1,0-1-1,-1 1 0,1-1 1,-1 0-1,1 1 0,-1 0 0,1-1 1,-1 1-1,1 0 0,8 24 1252,-9-23-1238,1 1 0,-1 0 1,1 0-1,0-1 0,0 1 0,0 0 0,0-1 0,1 1 0,2 3 1,-3-5-82,1 0 1,-1 0 0,0-1 0,0 1-1,1-1 1,-1 1 0,0-1 0,0 1 0,1-1-1,-1 0 1,1 0 0,-1 1 0,0-1 0,1 0-1,-1 0 1,0-1 0,1 1 0,-1 0 0,0 0-1,1-1 1,-1 1 0,0 0 0,1-1 0,-1 0-1,0 1 1,0-1 0,2-1 0,7-3-477,-1-1 0,0-1 0,0 1 0,-1-1 0,10-11 1,22-18-4597,-35 33 3639,-1 0 0,0 0 0,1 1 0,-1-1 0,1 1 0,0 0-1,8-2 1,-4 9-2583,-5 10 3845,-4 27 3980,0-30-3389,0-12-480,0 0 1,0 1-1,0-1 1,0 0-1,0 0 1,0 0-1,0 1 0,0-1 1,0 0-1,0 0 1,0 0-1,0 1 1,0-1-1,0 0 1,0 0-1,0 0 1,0 1-1,0-1 1,0 0-1,0 0 0,0 0 1,0 0-1,1 0 1,-1 1-1,0-1 1,0 0-1,0 0 1,0 0-1,0 0 1,1 0-1,-1 0 1,0 1-1,0-1 0,0 0 1,0 0-1,1 0 1,-1 0-1,0 0 1,0 0-1,0 0 1,1 0-1,-1 0 1,0 0-1,0 0 1,0 0-1,1 0 0,-1 0 1,0 0-1,0 0 1,0 0-1,0 0 1,1 0-1,-1 0-90,10 0-5523</inkml:trace>
</inkml:ink>
</file>

<file path=ppt/ink/ink7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2.681"/>
    </inkml:context>
    <inkml:brush xml:id="br0">
      <inkml:brushProperty name="width" value="0.025" units="cm"/>
      <inkml:brushProperty name="height" value="0.025" units="cm"/>
    </inkml:brush>
  </inkml:definitions>
  <inkml:trace contextRef="#ctx0" brushRef="#br0">53 101 3011,'0'0'25325,"4"-7"-24823,1-3-402,-1 5-70,-1-1 1,0 1 0,0-1 0,0 0-1,-1 0 1,0 0 0,0 0 0,-1 0-1,1 0 1,0-13 0,-2 19-29,-1-1 0,1 1 0,0-1 0,-1 1 0,1-1 0,0 1 0,-1 0 1,1-1-1,-1 1 0,1 0 0,-1-1 0,1 1 0,0 0 0,-1-1 0,1 1 0,-1 0 1,0 0-1,1 0 0,-1 0 0,1-1 0,-1 1 0,1 0 0,-1 0 0,1 0 0,-1 0 0,1 0 1,-1 0-1,0 0 0,1 0 0,-1 1 0,1-1 0,-1 0 0,1 0 0,-1 0 0,1 0 1,-1 1-1,1-1 0,-1 0 0,1 1 0,-1-1 0,1 0 0,0 1 0,-1 0 0,-23 15 77,17-6 41,1 1 0,1 0 1,0 0-1,-6 17 1,9-22-43,0 0 0,1 0 1,-1 0-1,1 0 0,1 0 0,-1 0 0,1 1 1,0-1-1,0 0 0,3 11 0,-2-16-110,0-1 0,-1 1 0,1 0 0,0-1 0,0 1 0,0-1 0,1 0 0,-1 1 0,0-1 0,0 0 1,0 0-1,0 0 0,0 1 0,0-1 0,0 0 0,0-1 0,1 1 0,-1 0 0,0 0 0,1-1 0,26-3-2131,-3-2-1238,3 1-2225,-12-2-1870,-7 0-1750</inkml:trace>
</inkml:ink>
</file>

<file path=ppt/ink/ink7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3.239"/>
    </inkml:context>
    <inkml:brush xml:id="br0">
      <inkml:brushProperty name="width" value="0.025" units="cm"/>
      <inkml:brushProperty name="height" value="0.025" units="cm"/>
    </inkml:brush>
  </inkml:definitions>
  <inkml:trace contextRef="#ctx0" brushRef="#br0">17 0 20307,'0'0'4629,"-3"9"-3626,-1 12-407,0-1 1,1 0-1,1 1 0,1-1 0,1 1 0,3 23 0,-1-28-452,0 0-1,1 0 0,1-1 0,0 1 0,1-1 1,1 0-1,0-1 0,1 1 0,10 15 0,-16-29-168,0 0-1,-1 1 0,1-1 1,0 0-1,0 0 0,0 0 1,0 0-1,0 0 0,0 0 0,1 0 1,-1-1-1,0 1 0,0 0 1,1-1-1,-1 1 0,0-1 0,1 1 1,-1-1-1,1 1 0,-1-1 1,0 0-1,1 0 0,-1 0 0,1 0 1,-1 0-1,1 0 0,-1 0 1,0 0-1,1-1 0,-1 1 0,1 0 1,-1-1-1,0 1 0,1-1 1,-1 0-1,0 1 0,0-1 0,1 0 1,-1 0-1,0 0 0,0 0 1,0 0-1,0 0 0,0 0 0,1-2 1,8-7-593,-1-1 1,-1 0 0,14-23 0,-10 15 3,-9 15 520,-2 1 71,1 1 0,-1 0 0,1-1 0,0 1 0,0 0 0,0 0 0,0 0 0,0 0 0,0 1 0,1-1 0,-1 0 0,0 1 0,6-3 0,-7 7 71,0-1 1,1 1-1,-1 0 1,0-1-1,0 1 1,-1 0-1,1 0 1,-1 0 0,1-1-1,-1 1 1,0 0-1,0 0 1,0 4-1,0-4 9,6 38 471,-6-40-513,0-1-1,0 1 0,0 0 0,1-1 1,-1 1-1,0 0 0,0-1 1,0 1-1,1 0 0,-1-1 1,0 1-1,1-1 0,-1 1 1,0 0-1,1-1 0,-1 1 0,1-1 1,-1 1-1,1-1 0,-1 1 1,1-1-1,-1 0 0,1 1 1,-1-1-1,1 0 0,0 1 1,-1-1-1,1 0 0,0 0 0,-1 1 1,1-1-1,0 0 0,-1 0 1,1 0-1,0 0 0,-1 0 1,1 0-1,0 0 0,-1 0 1,1 0-1,0 0 0,-1-1 0,1 1 1,0 0-1,-1 0 0,1-1 1,0 1-1,-1 0 0,1-1 1,-1 1-1,1 0 0,-1-1 1,1 1-1,-1-1 0,1 1 0,-1-1 1,1 1-1,0-2 0,5-7 35,0-1-1,-1 0 0,0 0 1,-1 0-1,0-1 1,0 0-1,-1 0 0,-1 1 1,3-22-1,-1 10 13,-1 37 249,0-1-1,2 0 1,-1-1-1,13 24 1,-16-34-315,1-1 0,-1 0 0,1 0 0,0 0 0,0 0 0,-1 0 0,1 0 0,0 0 0,0-1 0,1 1 0,-1-1 0,0 1 0,1-1 0,-1 0 0,0 0 0,1 0-1,0 0 1,-1 0 0,1-1 0,-1 1 0,1-1 0,0 0 0,-1 0 0,1 0 0,0 0 0,-1 0 0,1 0 0,0-1 0,3 0 0,-3 0-155,0-1-1,0 1 1,0-1 0,0 0-1,0 0 1,-1 1 0,1-2 0,0 1-1,-1 0 1,0-1 0,1 1-1,-1-1 1,0 1 0,0-1-1,-1 0 1,1 0 0,0 0-1,-1 0 1,0 0 0,0-1-1,0 1 1,1-5 0,1-44-8366,-6 24 556</inkml:trace>
</inkml:ink>
</file>

<file path=ppt/ink/ink7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3.613"/>
    </inkml:context>
    <inkml:brush xml:id="br0">
      <inkml:brushProperty name="width" value="0.025" units="cm"/>
      <inkml:brushProperty name="height" value="0.025" units="cm"/>
    </inkml:brush>
  </inkml:definitions>
  <inkml:trace contextRef="#ctx0" brushRef="#br0">0 0 17521,'0'0'8231,"69"20"-7782,-44-20-321,1 0-1634,0 0-3586,-4 0-2371,-4-2 1473</inkml:trace>
</inkml:ink>
</file>

<file path=ppt/ink/ink7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3.940"/>
    </inkml:context>
    <inkml:brush xml:id="br0">
      <inkml:brushProperty name="width" value="0.025" units="cm"/>
      <inkml:brushProperty name="height" value="0.025" units="cm"/>
    </inkml:brush>
  </inkml:definitions>
  <inkml:trace contextRef="#ctx0" brushRef="#br0">90 0 5189,'0'0'18108,"-10"7"-16587,1 0-828,0 0-1,0 0 1,-14 16-1,20-20-477,0 1 1,0 0-1,0 0 1,0 1-1,1-1 0,0 1 1,0-1-1,0 1 0,0-1 1,1 1-1,0 0 0,0 0 1,0 0-1,0 7 0,2-11-265,0 0 0,-1-1 0,1 1-1,0 0 1,-1 0 0,1-1 0,0 1-1,0-1 1,0 1 0,-1-1-1,1 1 1,0-1 0,0 1 0,0-1-1,0 0 1,0 1 0,0-1 0,0 0-1,0 0 1,0 0 0,0 0 0,0 0-1,0 0 1,0 0 0,0 0-1,0 0 1,0 0 0,0-1 0,0 1-1,0 0 1,-1-1 0,1 1 0,1-1-1,36-10-4165,-14-3 305,-19 11 3168,-1 0 0,1 0 0,0 0 1,-1 1-1,1-1 0,0 1 0,0 1 1,1-1-1,9-1 0,-12 8 7877,-7 6-4826,-5 8-1073,-50 84 1861,57-109-13137,2-11 699</inkml:trace>
</inkml:ink>
</file>

<file path=ppt/ink/ink7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4.286"/>
    </inkml:context>
    <inkml:brush xml:id="br0">
      <inkml:brushProperty name="width" value="0.025" units="cm"/>
      <inkml:brushProperty name="height" value="0.025" units="cm"/>
    </inkml:brush>
  </inkml:definitions>
  <inkml:trace contextRef="#ctx0" brushRef="#br0">1 235 15983,'0'0'9396,"7"9"-8072,23 25-433,-29-33-847,1 1-1,-1-1 1,1 0 0,-1-1-1,1 1 1,-1 0 0,1 0-1,-1-1 1,1 1 0,0-1-1,0 1 1,-1-1 0,1 0-1,0 1 1,0-1 0,-1 0-1,1 0 1,0 0 0,0-1-1,-1 1 1,1 0 0,0-1-1,0 1 1,-1-1 0,1 0-1,0 1 1,-1-1 0,1 0-1,-1 0 1,1 0 0,-1 0-1,0 0 1,3-2-1,2-3 57,0 0-1,0-1 0,0 1 0,8-13 1,-5 4-114,0-1 1,-1 1 0,-1-1-1,0-1 1,-1 1 0,-1-1-1,0 0 1,-2 0 0,0-1-1,0 1 1,-1-34-1,-20 96 762,15-30-541,0 0-1,1 0 1,1 0-1,1 1 1,0-1 0,0 1-1,6 27 1,-5-39-179,0 0 0,1-1 0,-1 1-1,1 0 1,-1-1 0,1 0 0,0 1 0,0-1 0,1 0 0,-1 0-1,0 0 1,1 0 0,0-1 0,0 1 0,4 2 0,-3-3-41,0 0 1,0-1 0,0 1 0,0-1-1,0 0 1,0 0 0,1 0-1,-1-1 1,0 1 0,1-1-1,-1 0 1,0-1 0,1 1 0,-1-1-1,0 0 1,7-2 0,-4 1-34,1-2 0,-1 1 0,0-1-1,0 0 1,-1-1 0,1 0 0,-1 0 0,0 0 0,-1-1 0,1 0 0,-1 0 0,0 0 0,0 0 0,-1-1 0,0 0 0,0 0 0,-1 0 0,0 0 0,0-1 0,0 0 0,-1 1 0,0-1 0,1-11 0,-18 47 724,14-23-650,0 0 0,0 0 0,1 0 0,-1 0 1,1 0-1,0 0 0,2 8 0,-2-12-23,0 0 0,0 0-1,1 0 1,-1 0 0,0-1 0,1 1-1,-1 0 1,0 0 0,1 0 0,-1-1-1,1 1 1,-1 0 0,1 0 0,-1-1 0,1 1-1,0 0 1,-1-1 0,1 1 0,0-1-1,0 1 1,-1-1 0,1 1 0,0-1-1,0 0 1,0 1 0,0-1 0,0 0 0,-1 1-1,1-1 1,0 0 0,0 0 0,0 0-1,0 0 1,0 0 0,0 0 0,0 0-1,0 0 1,-1-1 0,1 1 0,0 0 0,0 0-1,0-1 1,0 1 0,0 0 0,-1-1-1,1 1 1,0-1 0,1-1 0,0 0 0,1 0-1,-1 0 1,0 0 0,0-1 0,0 1 0,0-1 0,-1 1 0,1-1-1,1-4 1,-2 6-3,0-1 1,0 1-1,-1 0 0,1-1 1,0 1-1,-1-1 0,0 1 0,1-1 1,-1 0-1,0 1 0,1-1 0,-1 1 1,0-1-1,0 0 0,0 1 0,-1-1 1,1 1-1,0-1 0,-1 1 1,0-3-1,1 3-6,0 1-1,0 0 1,0 0 0,0-1-1,-1 1 1,1 0 0,0 0 0,0 0-1,0-1 1,0 1 0,-1 0-1,1 0 1,0 0 0,0 0 0,-1-1-1,1 1 1,0 0 0,0 0 0,0 0-1,-1 0 1,1 0 0,0 0-1,-1 0 1,1 0 0,0 0 0,0 0-1,-1 0 1,1 0 0,0 0-1,0 0 1,-1 0 0,1 0 0,0 0-1,0 0 1,-1 0 0,1 0 0,0 0-1,0 0 1,-1 0 0,1 1-1,0-1 1,0 0 0,0 0 0,-1 0-1,1 1 1,-6 14-267,2 17-1802,5-14-2118,1-4-3384</inkml:trace>
</inkml:ink>
</file>

<file path=ppt/ink/ink7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5.227"/>
    </inkml:context>
    <inkml:brush xml:id="br0">
      <inkml:brushProperty name="width" value="0.025" units="cm"/>
      <inkml:brushProperty name="height" value="0.025" units="cm"/>
    </inkml:brush>
  </inkml:definitions>
  <inkml:trace contextRef="#ctx0" brushRef="#br0">1 116 20692,'0'0'6229,"0"10"-5791,0 1-315,-1 47 1834,12 87-1,-11-144-1948,0 0 0,0 0 0,0-1 0,0 1 0,0 0 0,0 0 0,0-1 0,0 1 1,0 0-1,1 0 0,-1-1 0,0 1 0,0 0 0,1-1 0,-1 1 0,0 0 0,1-1 0,-1 1 0,1 0 0,-1-1 0,1 1 0,-1-1 0,1 1 0,-1-1 0,1 1 1,0-1-1,-1 0 0,1 1 0,0-1 0,-1 1 0,1-1 0,0 0 0,-1 0 0,1 1 0,0-1 0,0 0 0,-1 0 0,1 0 0,1 0 0,-1-1 11,1 0-1,-1 0 1,1 0 0,-1 0-1,0 0 1,0 0-1,0 0 1,1-1-1,-1 1 1,0 0 0,0-1-1,-1 1 1,1-1-1,0 1 1,0-1-1,-1 1 1,1-4 0,4-13-71,-1 0 0,-1 0 0,0-1 0,-2 0 0,0 1 0,-1-1 0,-1 0 0,-1 1 0,0-1 0,-2 1 0,0 0 0,-1 0 0,0 0 0,-15-30 0,20 48 51,0-1 1,0 1-1,0 0 0,0 0 0,0 0 0,0 0 1,0-1-1,0 1 0,0 0 0,0 0 0,0 0 0,0 0 1,0 0-1,0-1 0,0 1 0,0 0 0,0 0 1,0 0-1,0 0 0,0 0 0,-1 0 0,1-1 0,0 1 1,0 0-1,0 0 0,0 0 0,0 0 0,0 0 1,0 0-1,0 0 0,-1 0 0,1-1 0,0 1 0,0 0 1,0 0-1,0 0 0,0 0 0,-1 0 0,1 0 1,0 0-1,0 0 0,0 0 0,0 0 0,0 0 1,-1 0-1,1 0 0,0 0 0,0 0 0,0 0 0,0 0 1,0 0-1,-1 0 0,1 0 0,0 0 0,0 0 1,0 1-1,0-1 0,0 0 0,0 0 0,-1 0 0,1 0 1,0 0-1,0 0 0,0 0 0,0 0 0,0 1 1,0-1-1,0 0 0,-1 17-27,1-12 42,1 0-1,0 0 1,0 0-1,0 0 1,1-1-1,3 9 1,-3-10 16,0 0-1,0 0 1,0 0 0,0-1-1,1 1 1,-1-1 0,1 0-1,0 1 1,-1-1 0,1-1-1,0 1 1,0 0 0,1-1-1,-1 1 1,0-1 0,0 0 0,1 0-1,-1 0 1,0-1 0,1 1-1,-1-1 1,1 0 0,-1 0-1,1 0 1,-1 0 0,1 0-1,-1-1 1,0 0 0,1 0-1,-1 0 1,0 0 0,1 0-1,-1 0 1,0-1 0,0 0-1,0 0 1,0 1 0,-1-2-1,1 1 1,0 0 0,-1 0 0,1-1-1,-1 0 1,0 1 0,0-1-1,0 0 1,0 0 0,-1 0-1,3-5 1,9-50-30,-9 43 0,-3 49 0,-1-12 0,1-1 0,1 1 0,1 0 0,1-1 0,1 1 0,0-1 0,2-1 0,16 38 0,-22-56 0,0 0 0,0-1 0,0 1 0,0 0 0,0 0 0,1 0 0,-1-1 0,0 1 0,1-1 0,0 1 0,-1-1 0,1 0 0,0 1 0,-1-1 0,1 0 0,0 0 0,0 0 0,0 0 0,0-1 0,0 1 0,0 0 0,0-1 0,0 0 0,0 1 0,0-1 0,0 0 0,1 0 0,-1 0 0,0 0 0,0 0 0,3-2 0,-1 1 0,0-1 0,-1 0 0,1 0 0,-1 0 0,0 0 0,0 0 0,0-1 0,0 0 0,0 0 0,0 1 0,-1-1 0,1-1 0,-1 1 0,0 0 0,0-1 0,1-3 0,5-16-121,-1-1 0,-2 0 0,-1 0 0,0 0 0,0-38 0,-4 79 231,0 0 1,2 0-1,0 0 0,1 0 0,9 29 1,-11-42-191,1 0 0,0 0 0,0 0 0,0 0 0,0 0 0,1-1 0,0 1 0,-1-1 1,1 0-1,0 1 0,0-1 0,6 4 0,-6-6-237,0 0 0,0 1 0,0-1 0,0 0 0,0 0 0,0 0 0,1-1 0,-1 1 0,0-1 1,0 0-1,1 0 0,-1 0 0,0 0 0,0 0 0,1-1 0,-1 1 0,0-1 0,0 0 0,4-2 0,12-9-4968,-2-8-2872</inkml:trace>
</inkml:ink>
</file>

<file path=ppt/ink/ink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0.965"/>
    </inkml:context>
    <inkml:brush xml:id="br0">
      <inkml:brushProperty name="width" value="0.025" units="cm"/>
      <inkml:brushProperty name="height" value="0.025" units="cm"/>
    </inkml:brush>
  </inkml:definitions>
  <inkml:trace contextRef="#ctx0" brushRef="#br0">0 1 12684,'0'0'11563,"29"64"-18450,-7-49 225</inkml:trace>
</inkml:ink>
</file>

<file path=ppt/ink/ink7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6.208"/>
    </inkml:context>
    <inkml:brush xml:id="br0">
      <inkml:brushProperty name="width" value="0.025" units="cm"/>
      <inkml:brushProperty name="height" value="0.025" units="cm"/>
    </inkml:brush>
  </inkml:definitions>
  <inkml:trace contextRef="#ctx0" brushRef="#br0">1 141 13421,'0'0'12758,"0"12"-11669,10 89 187,4-1 0,33 115 0,-44-202-1372,-1-5-111,1-9 64,0-19-25,-1-32-216,-3 36 298,-1 1-1,0-1 1,-1 0 0,0 1-1,-2 0 1,1 0 0,-2 0-1,0 1 1,-1-1 0,0 2-1,-10-14 1,53 25 300,-30 1-217,0 0 0,1 0 1,-1-1-1,0 0 1,0 0-1,0-1 0,0 0 1,0 0-1,0 0 1,-1-1-1,0 0 1,0 0-1,0 0 0,0 0 1,0-1-1,-1 0 1,0 0-1,0 0 0,0-1 1,-1 1-1,0-1 1,0 0-1,4-9 0,-1-1-20,0 0-1,0 0 1,-2 0-1,0-1 1,-1 0-1,0 0 0,0-21 1,-6 129-44,2 62 1586,2-130-1157,1-1 0,1 1 0,1-1 0,10 33 0,-13-52-339,13 30 71,-13-32-88,-1 0 1,1 0 0,0 0 0,-1-1 0,1 1 0,0 0 0,0 0 0,-1 0 0,1-1 0,0 1 0,0 0 0,0-1 0,0 1 0,0 0 0,0-1 0,0 1-1,0-1 1,0 0 0,0 1 0,0-1 0,0 0 0,0 0 0,0 0 0,0 0 0,1 1 0,0-2 0,0 1 1,-1-1 0,0 0-1,0 0 1,0 0 0,0 0 0,0 0 0,0-1 0,0 1 0,-1 0-1,1 0 1,0-1 0,-1 1 0,1 0 0,-1-1 0,1 1 0,-1 0 0,0-1-1,1 1 1,-1-1 0,0 1 0,0 0 0,0-3 0,2-42-246,-2 39 145,1-21-95,-1-42-488,0 66 645,0-1 0,-1 1 1,0-1-1,1 1 0,-2 0 0,1 0 0,0-1 0,-1 1 1,0 0-1,0 0 0,0 0 0,-4-3 0,12 46 154,-2-35-87,-1 1 0,1-1-1,0-1 1,0 1 0,0 0 0,0-1 0,1 0-1,-1 0 1,1 0 0,0-1 0,0 0 0,0 1-1,0-2 1,0 1 0,0-1 0,0 1 0,1-1-1,-1-1 1,1 1 0,-1-1 0,0 0 0,1 0-1,-1-1 1,1 1 0,-1-1 0,0 0 0,1-1-1,-1 0 1,0 1 0,0-1 0,0-1 0,0 1 0,-1-1-1,1 0 1,-1 0 0,1 0 0,-1-1 0,0 1-1,0-1 1,3-5 0,-1-1-36,0 0 0,-1-1 0,0 0 0,5-17 0,-8 23 0,-1 0 0,0 0 0,1-1 0,-2 1 0,1-1 0,-1 1 0,1 0 0,-1-1 0,-1 1 0,1-1 0,-3-9 0,3 14-2,0 1-1,-1-1 1,1 1-1,0-1 1,0 1-1,0 0 1,-1-1-1,1 1 1,0-1-1,-1 1 1,1-1-1,0 1 1,-1 0-1,1-1 1,0 1 0,-1 0-1,1-1 1,-1 1-1,1 0 1,-1 0-1,1-1 1,0 1-1,-1 0 1,1 0-1,-1 0 1,1 0-1,-1-1 1,1 1-1,-1 0 1,1 0 0,-1 0-1,0 0 1,-16 11-184,-8 21-145,19-19 374,0 0 0,1 1-1,1-1 1,0 1 0,1 0-1,1 0 1,0 0 0,1 1-1,0-1 1,1 0 0,0 1 0,4 14-1,-4-26-40,1 0 0,-1 0-1,1-1 1,0 1-1,0 0 1,0 0 0,1-1-1,-1 1 1,1-1-1,-1 1 1,1-1 0,0 0-1,0 0 1,0 0 0,0 1-1,0-2 1,1 1-1,-1 0 1,0 0 0,1-1-1,-1 0 1,1 1-1,0-1 1,-1 0 0,1 0-1,0 0 1,0-1 0,0 1-1,0-1 1,0 1-1,-1-1 1,7 0 0,-3-1-3,0 1 0,-1-1 1,1 0-1,0-1 0,-1 1 1,1-1-1,-1 0 0,1 0 1,-1-1-1,0 0 0,0 0 1,0 0-1,-1 0 0,1-1 1,7-7-1,-3-1 1,0 0 0,-1 0 0,-1-1 0,0 0 0,0 0 0,-2-1 0,1 0 0,-2 0 0,6-26 0,-4 3 0,-1 0 0,-1-62 0,-4 90 0,0 0 0,-1 0 0,0 0 0,-3-13 0,4 20 0,0 1 0,-1 0 0,1 0 0,0-1 0,-1 1 0,1 0 0,-1 0 0,0 0 0,1-1 0,-1 1 0,0 0 0,0 0 0,0 0 0,0 0 0,1 0 0,-1 0 0,0 1 0,-1-1 0,1 0 0,0 0 0,0 1 0,0-1 0,0 1 0,-1-1 0,1 1 0,0-1 0,0 1 0,-1 0 0,1 0 0,0 0 0,-1 0 0,1-1 0,0 2 0,0-1 0,-1 0 0,1 0 0,0 0 0,-1 1 0,-1 0 0,-1 1-1,0 0 0,1 0-1,-1 1 1,1-1 0,0 1 0,0 0 0,0 0-1,0 0 1,1 0 0,-1 1 0,1-1-1,0 1 1,0-1 0,0 1 0,0 0 0,0 0-1,1 0 1,0 0 0,0 0 0,0 0 0,0 8-1,-3 10 4,2 1 0,0 34 0,2-49-29,0-1 1,1 1-1,0-1 1,0 1-1,1-1 1,0 0-1,0 0 0,0 0 1,1 0-1,0 0 1,1 0-1,0-1 1,0 1-1,0-1 1,1 0-1,-1 0 1,10 7-1,27 12-3084,-35-22 1932,0-1-1,1-1 0,-1 1 1,1-1-1,10 1 1,19-1-13182</inkml:trace>
</inkml:ink>
</file>

<file path=ppt/ink/ink7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8.722"/>
    </inkml:context>
    <inkml:brush xml:id="br0">
      <inkml:brushProperty name="width" value="0.025" units="cm"/>
      <inkml:brushProperty name="height" value="0.025" units="cm"/>
    </inkml:brush>
  </inkml:definitions>
  <inkml:trace contextRef="#ctx0" brushRef="#br0">16 0 4452,'-7'1'11829,"2"5"-4621,2 17-1534,7 34-7504,-3-43 3890,3 30-1459,-3-15-399,2 0 0,1 0 0,16 56 0,-20-83-196,0-1-1,1 1 0,-1-1 1,0 0-1,1 1 0,-1-1 0,1 0 1,-1 1-1,1-1 0,0 0 1,-1 1-1,1-1 0,0 0 0,0 0 1,0 0-1,0 0 0,0 0 1,0 0-1,0 0 0,0 0 0,1-1 1,-1 1-1,0 0 0,1 0 1,-1-1-1,0 1 0,1-1 0,-1 0 1,0 1-1,1-1 0,-1 0 1,1 0-1,-1 0 0,1 0 0,-1 0 1,0 0-1,1 0 0,-1 0 1,1-1-1,-1 1 0,0 0 0,1-1 1,-1 1-1,0-1 0,1 0 1,-1 1-1,0-1 0,0 0 0,0 0 1,1 0-1,-1 0 0,0 0 0,0 0 1,0 0-1,1-2 0,10-10-3,-1 1 0,-1-2 0,16-24 0,-19 26-220,-5 9 196,-1 1 0,0 0 1,1 0-1,-1 0 0,1 0 0,0 0 0,-1 0 1,1 1-1,0-1 0,0 1 0,0-1 1,0 1-1,1-1 0,-1 1 0,0 0 1,1 0-1,-1 0 0,0 1 0,1-1 0,-1 0 1,1 1-1,4-1 0,-6 2 27,1 0-1,0-1 0,0 1 1,-1 0-1,1 0 1,-1 0-1,1 0 1,-1 1-1,1-1 1,-1 0-1,1 1 0,-1-1 1,0 0-1,0 1 1,0 0-1,0-1 1,0 1-1,0 0 1,0-1-1,-1 1 0,1 0 1,-1 0-1,1 0 1,-1-1-1,0 1 1,1 0-1,-1 0 1,0 0-1,0 0 0,-1 2 1,2 3 69,-1 0 0,0 0 0,0 0 0,-1 0 0,0 1 0,-1-2 0,1 1 0,-1 0 1,0 0-1,-1 0 0,0-1 0,0 1 0,0-1 0,-1 0 0,-7 9 0,8-11-26,-1 0 0,0-1 0,0 1 0,0-1 0,-1 0 0,1 0 0,-1 0 0,1-1 0,-1 0 0,0 0 0,0 0 1,0 0-1,0-1 0,0 0 0,-1 0 0,1 0 0,0 0 0,-1-1 0,1 0 0,0 0 0,-9-2 0,11 1-423,-1 0 0,1 0 0,-1 0 1,1-1-1,0 1 0,-1-1 0,1 0 0,0 0 0,0 0 0,1 0 0,-1-1 1,0 1-1,1-1 0,-1 1 0,1-1 0,-3-4 0,5 6 171,-1 0 0,0 0-1,0 0 1,0-1 0,1 1-1,-1 0 1,0-1-1,1 1 1,-1-1 0,1 1-1,0 0 1,0-1 0,-1 1-1,1-1 1,0 1 0,0-1-1,0 1 1,0-1-1,1 1 1,-1-1 0,0 1-1,1-1 1,-1 1 0,1 0-1,-1-1 1,1 1 0,-1 0-1,1-1 1,0 1-1,0 0 1,0 0 0,0 0-1,0-1 1,0 1 0,0 0-1,0 0 1,0 1 0,0-1-1,3-1 1,40-20-7254,-17 14 2269</inkml:trace>
</inkml:ink>
</file>

<file path=ppt/ink/ink7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9.372"/>
    </inkml:context>
    <inkml:brush xml:id="br0">
      <inkml:brushProperty name="width" value="0.025" units="cm"/>
      <inkml:brushProperty name="height" value="0.025" units="cm"/>
    </inkml:brush>
  </inkml:definitions>
  <inkml:trace contextRef="#ctx0" brushRef="#br0">1 175 7431,'0'0'19192,"2"-6"-19091,21-44-192,3 15 5465,-23 32-5373,0 0 1,0 0-1,-1 0 0,1 0 1,-1-1-1,1 1 1,-1-1-1,0 1 0,-1-1 1,1 0-1,-1 0 0,1 1 1,-1-1-1,0 0 1,-1 0-1,2-8 0,-2 11 7,0 1 0,0-1 0,0 1 0,1 0 0,-1-1 0,0 1 0,0-1 0,0 1 0,0 0 0,0-1 0,0 1 0,0-1-1,0 1 1,0 0 0,0-1 0,0 1 0,0-1 0,0 1 0,0 0 0,0-1 0,0 1 0,0-1 0,-1 1 0,1 0 0,0-1 0,0 1 0,0 0 0,-1-1-1,1 1 1,0 0 0,-1-1 0,1 1 0,0 0 0,0-1 0,-1 1 0,1 0 0,-1 0 0,1 0 0,0-1 0,-1 1 0,1 0 0,0 0 0,-1 0 0,1 0-1,-1 0 1,1 0 0,0 0 0,-1-1 0,1 1 0,-1 0 0,1 1 0,-1-1 0,1 0 0,0 0 0,-1 0 0,1 0 0,-1 0 0,1 0 0,0 0 0,-1 1-1,1-1 1,0 0 0,-1 0 0,1 0 0,0 1 0,-1-1 0,1 0 0,-1 1 0,-19 25-59,14-6 61,0 0 1,2 0 0,0 0-1,2 1 1,0 0 0,1-1 0,2 31-1,-1-49-8,0-1 0,0 0 0,-1 0 1,1 0-1,0 1 0,0-1 0,0 0 0,0 0 0,0 0 0,1 1 0,-1-1 0,0 0 1,0 0-1,1 0 0,-1 0 0,1 1 0,-1-1 0,1 0 0,0 0 0,-1 0 0,1 0 0,0 0 1,-1 0-1,1 0 0,0-1 0,0 1 0,0 0 0,0 0 0,0-1 0,0 1 0,0 0 0,0-1 1,0 1-1,1-1 0,-1 0 0,0 1 0,0-1 0,0 0 0,1 1 0,-1-1 0,0 0 0,0 0 1,0 0-1,1 0 0,-1 0 0,0-1 0,0 1 0,0 0 0,1-1 0,-1 1 0,0 0 0,0-1 1,2-1-1,3 0 2,0-2 1,0 1-1,0-1 1,0 0 0,-1 0-1,0 0 1,0-1-1,6-6 1,-1-2-5,0-1 0,-1 1 0,-1-1 0,-1-1 0,0 0 0,0 0 0,-2 0 0,0 0 0,0-1 0,2-20 0,-9 51 0,-2 25 0,2 0 0,3 48 0,-1-86-6,-1-1 0,1 0 0,0 1 0,0-1 0,1 1 0,-1-1 0,0 0 0,0 1 1,1-1-1,-1 1 0,0-1 0,1 0 0,0 0 0,-1 1 0,1-1 0,0 0 0,-1 0 0,1 0 0,0 0 0,0 0 0,0 0 0,0 0 0,0 0 0,0 0 0,0 0 1,1 0-1,-1-1 0,0 1 0,0 0 0,1-1 0,-1 1 0,0-1 0,1 0 0,-1 1 0,0-1 0,1 0 0,-1 0 0,1 0 0,-1 0 0,0 0 0,1 0 0,-1 0 1,0 0-1,1 0 0,-1-1 0,1 1 0,-1-1 0,0 1 0,0-1 0,2 0 0,2-1-119,-1-1 0,1 1 0,-1-1 0,0 0 0,0 0 0,0-1 0,0 1 1,0-1-1,-1 0 0,0 0 0,0 0 0,5-7 0,-4 0-1711,-1 0 0,0 0 0,0 0 1,-1-1-1,-1 1 0,0 0 0,0-1 0,-2-15 1,1-20-8639</inkml:trace>
</inkml:ink>
</file>

<file path=ppt/ink/ink7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9.746"/>
    </inkml:context>
    <inkml:brush xml:id="br0">
      <inkml:brushProperty name="width" value="0.025" units="cm"/>
      <inkml:brushProperty name="height" value="0.025" units="cm"/>
    </inkml:brush>
  </inkml:definitions>
  <inkml:trace contextRef="#ctx0" brushRef="#br0">21 0 18289,'0'0'8873,"-20"51"-7816,25-33-737,10-1-288,7-7-929,0-1-2210,3-7-2082,-1-2-4964</inkml:trace>
</inkml:ink>
</file>

<file path=ppt/ink/ink7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0.088"/>
    </inkml:context>
    <inkml:brush xml:id="br0">
      <inkml:brushProperty name="width" value="0.025" units="cm"/>
      <inkml:brushProperty name="height" value="0.025" units="cm"/>
    </inkml:brush>
  </inkml:definitions>
  <inkml:trace contextRef="#ctx0" brushRef="#br0">41 57 16592,'0'0'3849,"-5"12"-1250,-2 6-1775,1 0-1,0 0 0,1 0 1,1 1-1,1 0 0,0 0 1,1 0-1,2 33 0,1-50-819,-1-1 0,0 1 0,1 0 0,-1-1 0,1 1 0,-1-1 0,1 0 0,0 1 0,0-1 0,-1 1 0,1-1-1,0 0 1,0 0 0,0 1 0,1-1 0,-1 0 0,0 0 0,0 0 0,1 0 0,-1-1 0,0 1 0,1 0 0,-1 0 0,1-1 0,-1 1 0,1-1 0,-1 1 0,1-1 0,0 0-1,-1 0 1,1 1 0,-1-1 0,1 0 0,2-1 0,-1 1-13,1 0 0,-1-1 0,1 0-1,-1 1 1,0-1 0,1-1 0,-1 1 0,0 0-1,0-1 1,0 0 0,0 1 0,0-1 0,0 0-1,3-4 1,1-2-139,0 0 0,-1-1 0,0 0 0,0 0 0,-1 0 0,-1-1 0,0 0-1,0 0 1,0 0 0,-2 0 0,4-15 0,-3-4 75,0-1 0,-2-52 0,-5 71 449,-3 20-26,-5 20-142,7-2-60,0 0-1,-1 32 1,6-50-88,-1 0 0,1-1 1,1 1-1,0 0 0,0 0 0,0-1 0,1 1 0,1-1 1,-1 1-1,8 13 0,-9-19-71,0 0 1,1-1 0,-1 0-1,1 1 1,0-1-1,0 0 1,0 0-1,0 0 1,0 0-1,0 0 1,0-1 0,0 1-1,1-1 1,-1 1-1,1-1 1,-1 0-1,1 0 1,-1 0-1,1 0 1,0 0 0,0-1-1,-1 1 1,1-1-1,0 0 1,0 0-1,0 0 1,-1 0-1,1 0 1,0 0 0,0-1-1,-1 1 1,1-1-1,3-1 1,-1-1-13,0 0-1,0 0 1,0 0 0,0-1 0,-1 1 0,1-1 0,-1 0-1,0 0 1,-1-1 0,1 1 0,-1-1 0,1 0-1,-1 0 1,-1 0 0,3-6 0,13-57 746,-18 57-212,-9 46-250,5-14 74,1 0 0,1-1 0,1 42 0,1-60-332,0-1 1,0 0 0,1 1 0,-1-1 0,0 1 0,0-1 0,1 0 0,-1 1 0,1-1 0,-1 0 0,1 1 0,0-1 0,-1 0 0,1 0 0,0 0 0,0 0 0,0 1 0,0-1 0,0 0-1,0-1 1,0 1 0,0 0 0,0 0 0,0 0 0,1-1 0,-1 1 0,0 0 0,1-1 0,-1 1 0,0-1 0,1 0 0,-1 1 0,0-1 0,1 0 0,-1 0 0,1 0 0,-1 0 0,0 0 0,1 0-1,-1 0 1,1-1 0,-1 1 0,0 0 0,1-1 0,-1 1 0,2-2 0,4 0-14,1-1-1,-1 1 1,0-2-1,0 1 1,0-1-1,0 0 0,7-6 1,114-110-1693,-128 120 1716,0-1 1,1 1-1,-1-1 0,1 1 1,-1-1-1,1 1 0,-1-1 0,1 1 1,-1-1-1,1 1 0,0 0 1,-1-1-1,1 1 0,-1 0 1,1 0-1,0-1 0,0 1 1,-1 0-1,1 0 0,0 0 1,-1 0-1,1 0 0,0 0 0,-1 0 1,1 0-1,0 0 0,-1 0 1,1 0-1,0 0 0,-1 1 1,1-1-1,0 0 0,-1 0 1,1 1-1,0-1 0,-1 1 0,1-1 1,-1 0-1,2 2 0,8 29 1249,-2 1-2352,-7-31 811,-1 0 0,1 0-1,-1 0 1,1 1 0,0-1 0,-1 0-1,1 0 1,0 0 0,0 0 0,0 0-1,0 0 1,0 0 0,0-1 0,0 1-1,0 0 1,0-1 0,0 1 0,3 1-1,6-1-6900</inkml:trace>
</inkml:ink>
</file>

<file path=ppt/ink/ink7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0.556"/>
    </inkml:context>
    <inkml:brush xml:id="br0">
      <inkml:brushProperty name="width" value="0.025" units="cm"/>
      <inkml:brushProperty name="height" value="0.025" units="cm"/>
    </inkml:brush>
  </inkml:definitions>
  <inkml:trace contextRef="#ctx0" brushRef="#br0">0 0 19346,'0'0'2691,"8"55"224,-3-14-225,3 7-1056,3 4-737,1-3-417,1-3-352,1-10-128,3-7 0,-4-10-416,-2-10-481,-2-7-512,-3-2-1666,-12-14-8745</inkml:trace>
</inkml:ink>
</file>

<file path=ppt/ink/ink7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0.886"/>
    </inkml:context>
    <inkml:brush xml:id="br0">
      <inkml:brushProperty name="width" value="0.025" units="cm"/>
      <inkml:brushProperty name="height" value="0.025" units="cm"/>
    </inkml:brush>
  </inkml:definitions>
  <inkml:trace contextRef="#ctx0" brushRef="#br0">9 163 15439,'0'0'5947,"-2"-9"-3529,1 7-2320,0-1 1,0 1-1,0-1 1,0 0 0,1 1-1,-1-1 1,1 0-1,0 1 1,0-1-1,0 0 1,0 1-1,0-1 1,1 0-1,-1 1 1,1-1-1,0 0 1,-1 1-1,1-1 1,0 1-1,1-1 1,-1 1 0,0 0-1,1-1 1,-1 1-1,1 0 1,0 0-1,0 0 1,0 0-1,0 0 1,0 1-1,0-1 1,0 1-1,0-1 1,3 0-1,14-9-5,-1 1 0,2 1 0,-1 1-1,1 1 1,0 0 0,1 2-1,-1 0 1,1 1 0,0 1-1,23 0 1,-42 3-101,-1 0 0,1 0 1,-1 0-1,1 0 0,-1 0 0,0 0 0,1 1 0,-1-1 1,1 0-1,-1 1 0,1-1 0,-1 1 0,0-1 0,1 1 1,-1 0-1,0 0 0,0-1 0,0 1 0,0 0 0,1 0 1,-1 0-1,0 0 0,0 0 0,-1 1 0,1-1 1,1 2-1,-1 0 64,0 0 1,-1 0 0,1-1 0,-1 1-1,0 0 1,0 0 0,0 0-1,0-1 1,-1 1 0,1 0-1,-1 0 1,-1 5 0,-4 6 443,1 0 0,-2 0-1,-16 25 1,-33 36 916,35-50-1160,-22 38-1,42-61-708,17-20-4117,34-31-4537,-19 20 2428</inkml:trace>
</inkml:ink>
</file>

<file path=ppt/ink/ink7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1.373"/>
    </inkml:context>
    <inkml:brush xml:id="br0">
      <inkml:brushProperty name="width" value="0.025" units="cm"/>
      <inkml:brushProperty name="height" value="0.025" units="cm"/>
    </inkml:brush>
  </inkml:definitions>
  <inkml:trace contextRef="#ctx0" brushRef="#br0">0 5 8648,'0'0'4938,"4"9"-395,7 31-2,9 55 1,-3-9-332,-17-85-4195,0 0 0,0 0 0,1 0 0,-1-1 0,0 1 1,0 0-1,0 0 0,1 0 0,-1 0 0,0 0 0,1-1 0,-1 1 1,1 0-1,-1 0 0,1-1 0,-1 1 0,1 0 0,-1-1 0,1 1 0,0 0 1,-1-1-1,1 1 0,1 0 0,9-14 431,1-34 90,-11 37-573,2-61-872,-3 67 854,0 0 1,0 0-1,0 0 0,-1 0 0,0 0 1,0 0-1,0 0 0,0 0 0,-1 0 1,1 0-1,-1 1 0,0-1 1,0 1-1,-3-4 0,4 6-281,20 4-3887,-1 2 2187,1-1 1,26 2-1,-41-6 1652,0 1 0,1-1 1,-1 0-1,0 0 0,0 0 0,0 0 1,0-1-1,0 0 0,0 0 0,0 0 0,0 0 1,0-1-1,0 1 0,0-1 0,0 0 1,-1 0-1,5-4 0,-7 6 542,-1 0-1,1-1 1,-1 1-1,1 0 1,-1-1-1,0 1 1,1 0-1,-1-1 1,1 1-1,-1 0 1,0-1 0,0 1-1,1-1 1,-1 1-1,0-1 1,0 1-1,1-1 1,-1 1-1,0-1 1,0 1-1,0-1 1,0 1 0,0-1-1,0 1 1,0-1-1,0 1 1,0-1-1,0 1 1,0-1-1,0 1 1,0-1-1,0 1 1,0-1 0,0 1-1,-1-1 1,1 1-1,0-1 1,0 1-1,-1-1 1,1 1-1,0-1 1,-1 1-1,1 0 1,0-1 0,-1 1-1,1 0 1,-1-1-1,0 1 1,-14 1 4616,4 6-4392,7-1-170,0 0 1,0 0-1,0 0 0,1 1 0,0-1 0,0 1 0,1 0 0,0 0 1,0 0-1,0 0 0,1 0 0,0 0 0,0 15 0,1-20-176,0 0 0,0 1 1,0-1-1,0 1 0,0-1 0,0 1 0,1-1 0,-1 1 0,1-1 0,0 1 0,0-1 0,0 0 0,0 1 0,0-1 1,0 0-1,1 0 0,-1 0 0,1 0 0,-1 0 0,1 0 0,0-1 0,0 1 0,0 0 0,0-1 0,0 1 0,0-1 1,0 0-1,0 0 0,0 0 0,1 0 0,-1 0 0,1 0 0,-1-1 0,0 1 0,1-1 0,-1 1 0,1-1 0,-1 0 1,1 0-1,-1 0 0,1-1 0,2 1 0,-1-2-13,0 1 1,-1-1 0,1 1-1,0-1 1,-1 0-1,1 0 1,-1-1 0,0 1-1,0-1 1,0 0-1,0 0 1,0 0 0,0 0-1,-1 0 1,0 0-1,1-1 1,-1 1 0,-1-1-1,1 1 1,0-1-1,-1 0 1,2-8 0,0 4-56,0-1 1,-1 0 0,-1 0-1,1 0 1,-1 0 0,-1 0-1,0 0 1,0-1 0,-2-11-1,1 19-79,0 0 0,1 0 0,-1 1 0,0-1 0,0 0 0,0 1 0,0-1 0,0 1-1,0-1 1,-1 1 0,1-1 0,0 1 0,-1 0 0,1 0 0,-1-1 0,0 1 0,1 0-1,-1 1 1,0-1 0,1 0 0,-1 0 0,0 1 0,0-1 0,-3 0 0,-27-1-5327,31 2 5124,1 0 1,-1 1 0,1-1 0,-1 0 0,1 1-1,0-1 1,-1 0 0,1 1 0,0-1 0,-1 0 0,1 1-1,0-1 1,-1 1 0,1-1 0,0 1 0,0-1-1,0 1 1,-1-1 0,1 1 0,0-1 0,0 1 0,0-1-1,0 1 1,0-1 0,0 1 0,0-1 0,0 1-1,0-1 1,0 1 0,0 0 0,0-1 0,0 1-1,1-1 1,-1 1 0,0-1 0,0 1 0,1-1 0,-1 0-1,0 1 1,0-1 0,1 1 0,11 8-7962</inkml:trace>
</inkml:ink>
</file>

<file path=ppt/ink/ink7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1.745"/>
    </inkml:context>
    <inkml:brush xml:id="br0">
      <inkml:brushProperty name="width" value="0.025" units="cm"/>
      <inkml:brushProperty name="height" value="0.025" units="cm"/>
    </inkml:brush>
  </inkml:definitions>
  <inkml:trace contextRef="#ctx0" brushRef="#br0">72 171 929,'0'0'22752,"-9"0"-21529,7 0-1191,0-1 1,0 1-1,-1 0 1,1 0-1,0 0 1,0 0-1,0 0 1,0 0-1,0 0 1,0 1-1,0-1 1,0 1 0,0-1-1,0 1 1,0 0-1,0 0 1,0 0-1,0 0 1,1 0-1,-1 0 1,0 1-1,1-1 1,-1 1-1,1-1 1,-1 1 0,1-1-1,0 1 1,0 0-1,-1 0 1,1 0-1,0-1 1,1 1-1,-1 0 1,0 0-1,1 0 1,-1 0-1,1 0 1,-1 0 0,1 1-1,0-1 1,0 3-1,0-1 84,-1 0 0,1 0-1,0 0 1,0 0 0,0 0 0,1 0 0,-1 0-1,1 0 1,0 0 0,0 0 0,1 0-1,-1 0 1,1-1 0,3 7 0,-3-8-85,0 0 0,0-1 0,1 1 0,-1-1 0,0 1 0,1-1 0,-1 0 0,0 0 0,1 0 0,-1 0 1,1 0-1,0 0 0,-1-1 0,1 1 0,0-1 0,-1 0 0,1 0 0,0 0 0,-1 0 0,1 0 0,0-1 0,-1 1 0,5-2 1,-1 0-18,-1 0 0,1 0 0,-1-1 1,0 1-1,0-1 0,0 0 1,0-1-1,0 1 0,-1-1 1,1 0-1,-1 0 0,0 0 1,-1-1-1,1 1 0,-1-1 1,1 0-1,-1 0 0,3-8 0,0 1-98,-1 0 0,0 0 0,-1-1 0,0 1 0,-1-1 0,0 0 0,0-15 0,-2 19 29,0-50-118,-1 57 177,0 0 0,0 1 0,0-1 0,0 0 0,0 0 0,0 1 0,-1-1 0,1 0 0,-1 1 0,1-1 0,-1 1 0,0-1 0,0 1 0,0-1 0,0 1-1,0-1 1,0 1 0,0 0 0,0-1 0,0 1 0,0 0 0,-1 0 0,1 0 0,0 0 0,-1 0 0,1 0 0,-3 0 0,3 1 6,0 0 0,0 0 0,1 0 0,-1 1 0,0-1 0,0 0 0,0 1 0,1-1-1,-1 0 1,0 1 0,0-1 0,1 1 0,-1-1 0,0 1 0,1 0 0,-1-1 0,0 1 0,1 0 0,-1-1 0,1 1 0,0 0 0,-1 0 0,1-1 0,-1 1 0,1 0 0,0 0 0,0 0 0,-1 0 0,1 1 0,-7 29-140,6-28 132,-3 19 147,2 0 1,0 0 0,1 1-1,3 37 1,-1-52-310,1 0 1,-1-1-1,1 1 1,0 0 0,1-1-1,0 1 1,0-1-1,1 0 1,5 8-1,-6-11-340,0 0 0,0-1 0,0 0 0,0 0 0,1 0 0,0 0 0,-1 0-1,1-1 1,0 1 0,6 2 0,15 0-7603,1-4-5852</inkml:trace>
</inkml:ink>
</file>

<file path=ppt/ink/ink7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2.090"/>
    </inkml:context>
    <inkml:brush xml:id="br0">
      <inkml:brushProperty name="width" value="0.025" units="cm"/>
      <inkml:brushProperty name="height" value="0.025" units="cm"/>
    </inkml:brush>
  </inkml:definitions>
  <inkml:trace contextRef="#ctx0" brushRef="#br0">0 10 4356,'0'0'28411,"53"-10"-34305</inkml:trace>
</inkml:ink>
</file>

<file path=ppt/ink/ink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1.290"/>
    </inkml:context>
    <inkml:brush xml:id="br0">
      <inkml:brushProperty name="width" value="0.025" units="cm"/>
      <inkml:brushProperty name="height" value="0.025" units="cm"/>
    </inkml:brush>
  </inkml:definitions>
  <inkml:trace contextRef="#ctx0" brushRef="#br0">133 0 17809,'0'0'2141,"-11"4"191,6-2-2162,-8 4 942,0 0 0,-25 14 0,35-18-953,0 1 0,-1-1-1,1 1 1,0 0 0,0-1 0,0 1-1,0 0 1,1 1 0,-1-1 0,1 0-1,0 1 1,0 0 0,0-1 0,0 1-1,1 0 1,0 0 0,-2 6 0,3-9-176,0 0 0,1 0-1,-1 0 1,0-1 0,1 1 0,-1 0 0,1 0 0,-1 0 0,1 0 0,0 0 0,-1 0 0,1-1-1,0 1 1,-1 0 0,1-1 0,0 1 0,0 0 0,0-1 0,0 1 0,0-1 0,0 1 0,-1-1-1,1 0 1,0 1 0,0-1 0,0 0 0,0 0 0,0 1 0,1-1 0,-1 0 0,0 0 0,0 0-1,0 0 1,1-1 0,50 1-647,-40 0 395,-9 0 179,14 0-290,0 0 0,0 2 0,21 4 0,-34-6 353,-1 1 0,1 1 0,0-1 0,-1 0 0,1 1 1,-1 0-1,1 0 0,-1 0 0,4 3 0,-6-4 40,0 0 0,0 0-1,0 1 1,0-1 0,0 0 0,0 1-1,0-1 1,-1 1 0,1-1 0,0 1-1,-1-1 1,1 1 0,-1-1-1,0 1 1,1-1 0,-1 1 0,0 0-1,0-1 1,0 1 0,0-1 0,0 1-1,-1 2 1,0-1 139,-1 0-1,1 0 0,-1 0 1,0 0-1,0 0 1,0 0-1,0 0 1,0-1-1,0 1 0,-1-1 1,0 0-1,1 0 1,-1 0-1,0 0 0,0 0 1,-5 2-1,-56 25 1476,56-26-1413,-33 12 357,26-10-693,0 0 1,0 1 0,-25 15-1,57-20-12257,4-10 4275</inkml:trace>
</inkml:ink>
</file>

<file path=ppt/ink/ink7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3.544"/>
    </inkml:context>
    <inkml:brush xml:id="br0">
      <inkml:brushProperty name="width" value="0.025" units="cm"/>
      <inkml:brushProperty name="height" value="0.025" units="cm"/>
    </inkml:brush>
  </inkml:definitions>
  <inkml:trace contextRef="#ctx0" brushRef="#br0">58 161 18930,'0'0'5616,"-9"2"-4068,6-1-1507,1-1-1,-1 1 1,1 0-1,-1 0 1,1 0-1,-1 0 1,1 0-1,0 1 1,0-1-1,-1 1 1,1-1-1,0 1 1,0 0-1,-1 2 1,1-1-25,0 1 1,0 0-1,1 0 1,0-1-1,0 1 1,0 0 0,0 0-1,0 0 1,1 0-1,0 1 1,0 6-1,3 19 303,0-1 0,2-1-1,1 1 1,1-1 0,1 0 0,2 0 0,1-1-1,1-1 1,1 0 0,1 0 0,2-2-1,0 1 1,31 33 0,-46-57-316,2 2 11,0 1 0,0-1-1,0 0 1,1 0 0,-1 0 0,1-1 0,-1 1-1,1-1 1,0 0 0,5 2 0,-9-4 7,1-1 1,-1 1-1,1-1 0,-1 1 1,0-1-1,1 0 0,-1 1 1,0-1-1,1 0 0,-1 1 1,0-1-1,0 0 0,0 1 1,0-1-1,1 0 0,-1 1 1,0-1-1,0 0 0,0 1 1,-1-1-1,1 0 0,0 1 1,0-1-1,0 0 1,0 1-1,-1-1 0,1-1 1,-5-23 245,-6 1-199,-2 0 1,0 0 0,-1 1-1,-28-33 1,-1-4-28,80 56-2417,-20 4 1371,-9 1-454,0-1 0,0 0 0,0-1 0,1 0 0,14-3 1,-21 3 1193,0 0 0,0 0 0,-1 0 0,1 0 0,0 0 0,-1 0 0,1 0 0,0 0 0,-1 0 0,0-1 0,1 1 0,1-3 0,-2 2 274,0 0 0,0 0-1,0 0 1,0 0 0,0-1 0,-1 1-1,1 0 1,0-1 0,-1 1-1,0 0 1,0-1 0,0-2 0,-2-21 3450,-5 32 1586,0 23-831,5-10-4755,1-8 1058,1-6-340,0-1 0,0 1-1,0-1 1,0 1 0,0-1 0,1 0 0,1 6-1,-1-9-164,-1 0 0,1 0-1,0-1 1,-1 1 0,1 0-1,0 0 1,-1 0-1,1 0 1,0-1 0,0 1-1,0 0 1,0-1 0,0 1-1,0-1 1,0 1 0,0-1-1,0 1 1,0-1 0,0 0-1,0 1 1,0-1-1,0 0 1,0 0 0,0 0-1,0 0 1,0 0 0,1 0-1,-1 0 1,0 0 0,0 0-1,0-1 1,0 1-1,2-1 1,0 0-45,0-1-1,0 1 0,0-1 1,-1 1-1,1-1 1,0 0-1,-1 0 0,0 0 1,1-1-1,-1 1 1,0-1-1,0 1 0,0-1 1,0 0-1,-1 1 1,1-1-1,-1 0 0,1 0 1,-1 0-1,1-3 1,18-72-2807,-17 64 2077,6-15-4665,-4 27 2371,-2 18 3502,-3-16-413,0 1 0,0-1 0,0 1 0,0-1 0,0 1 0,-1-1 0,1 1 0,1-1 0,-1 1 0,0-1-1,0 1 1,0 0 0,0-1 0,0 1 0,0-1 0,1 1 0,-1-1 0,0 1 0,0-1 0,1 0 0,-1 1-1,0-1 1,1 1 0,-1-1 0,0 0 0,1 1 0,-1-1 0,1 0 0,-1 1 0,1 0 0,9-14 587,6-29-781,-9-66-1258,-6 64 2315,-1 38 670,0 14 1020,0-4-2621,4 109 1724,-3-101-1294,1 0 0,1 1 0,0-1 0,0 0 0,1 0 0,11 22-1,-14-32-378,0 0 0,0 0 0,0 0 0,0 0-1,1 0 1,-1 0 0,1 0 0,-1-1 0,1 1-1,0 0 1,-1-1 0,1 0 0,0 1 0,0-1-1,0 0 1,0 0 0,0 0 0,1 0 0,2 1-1,-3-2-14,0 0-1,-1 0 1,1-1-1,0 1 0,0 0 1,0-1-1,-1 1 1,1-1-1,0 0 1,0 1-1,-1-1 0,1 0 1,-1 0-1,1 0 1,-1 0-1,1 0 0,-1-1 1,3-1-1,2-5-253,0 0 1,0 0-1,-1 0 0,0-1 0,0 1 0,-1-1 1,5-14-1,0-14-506,-1 0 0,-2 0 0,-2-1 0,-1 0 1,-2-49-1,-3 153 2685,0-31-606,1 1-1,6 36 1,-4-61-1192,1-1 0,0 0 0,0 0 0,1 0 0,1 0-1,0 0 1,0-1 0,1 1 0,0-1 0,0 0 0,11 12 0,-14-18-122,0-1 0,0 0-1,1 1 1,-1-1 0,1 0 0,-1 0 0,1 0-1,0-1 1,-1 1 0,1-1 0,0 1-1,0-1 1,0 0 0,0 0 0,0 0 0,0-1-1,1 1 1,3-1 0,-7 0-13,1 0-1,-1 0 1,1 0 0,-1 0-1,0 0 1,1 0 0,-1 0 0,0 0-1,1 0 1,-1 0 0,1-1 0,-1 1-1,0 0 1,1 0 0,-1 0-1,0-1 1,0 1 0,1 0 0,-1-1-1,0 1 1,0 0 0,1 0 0,-1-1-1,0 1 1,0 0 0,0-1 0,1 1-1,-1-1 1,0 1 0,0 0-1,0-1 1,0 1 0,0 0 0,0-2-1,-2-18-136,-13-16 25,9 28 152,0 0 1,-1 0 0,-1 1 0,1 0 0,-1 0-1,0 0 1,-1 1 0,1 0 0,-1 1 0,0 0-1,-1 1 1,1 0 0,-16-5 0,82 27 1899,-30-15-2401,49 1-1,-68-4-479,0 0-1,-1-1 1,1 0 0,0 0-1,0-1 1,-1 0 0,1 0 0,-1 0-1,1-1 1,12-8 0,-11 0-99,-11-4 4698,1 15-3557,1 0 0,-1-1 0,1 1-1,0 0 1,-1-1 0,1 1-1,-1 0 1,1 0 0,-1-1 0,1 1-1,-1 0 1,1 0 0,-1 0-1,1 0 1,-1 0 0,1 0 0,-1 0-1,1 0 1,-1 0 0,1 0-1,-1 0 1,1 0 0,-1 0 0,1 0-1,-1 0 1,1 0 0,-1 0-1,1 1 1,-1-1 0,1 0 0,0 0-1,-1 1 1,1-1 0,-1 0-1,1 1 1,0-1 0,-1 0 0,1 1-1,0-1 1,-1 1 0,1-1-1,0 0 1,-1 1 0,1-1 0,0 1-1,0-1 1,0 1 0,0-1-1,-1 1 1,1-1 0,0 1 0,0 0-1,-2 3-4,1 0-1,-1 0 0,1 1 1,0-1-1,0 1 0,1-1 1,-1 0-1,1 1 0,0-1 1,0 1-1,1-1 1,-1 1-1,1-1 0,0 0 1,0 1-1,3 7 0,-3-11-83,0 1 0,-1-1 1,1 1-1,0-1 0,0 1 0,1-1 0,-1 0 0,0 0 0,0 1 0,1-1 0,-1 0 0,0 0 0,1 0 0,-1-1 0,1 1 0,0 0 0,-1 0 0,3 0 0,-1-1 4,-1 0-1,1 1 1,0-1-1,0 0 1,-1-1-1,1 1 1,0 0-1,-1-1 0,1 0 1,0 0-1,-1 1 1,1-1-1,-1-1 1,1 1-1,2-2 1,14-10 140,0 0-1,0-1 1,-1-2 0,-1 0-1,28-33 1,-43 46-40,-2 3-65,0-1 0,0 1 0,1-1 0,-1 1 0,0 0 0,0-1 0,0 1 0,0 0-1,1-1 1,-1 1 0,0 0 0,0 0 0,1-1 0,-1 1 0,0 0 0,1 0 0,-1-1 0,0 1 0,1 0 0,-1 0-1,0 0 1,1 0 0,-1-1 0,0 1 0,1 0 0,-1 0 0,1 0 0,-1 0 0,0 0 0,1 0 0,-1 0 0,1 0-1,-1 0 1,0 0 0,1 0 0,15 2 402,-11-2-471,-1-1 0,0 1 0,0-1 0,1 1 0,-1-1 0,0-1 0,0 1 0,0 0 0,0-1 0,0 0 0,0 0 0,-1 0 0,1-1 0,0 1 0,-1-1 0,0 0 0,5-4 0,19-16-77,-26 23 142,0-1-1,1 1 1,-1-1 0,0 1-1,0 0 1,0-1 0,0 1 0,1 0-1,-1 0 1,0 0 0,0 0-1,1 0 1,-1 0 0,0 0 0,0 1-1,0-1 1,0 0 0,1 1-1,-1-1 1,0 1 0,0-1 0,0 1-1,0-1 1,0 1 0,0 0-1,0-1 1,0 1 0,1 2 0,20 7-1771,-6-16-4273,-3-12-8174</inkml:trace>
</inkml:ink>
</file>

<file path=ppt/ink/ink7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4.281"/>
    </inkml:context>
    <inkml:brush xml:id="br0">
      <inkml:brushProperty name="width" value="0.025" units="cm"/>
      <inkml:brushProperty name="height" value="0.025" units="cm"/>
    </inkml:brush>
  </inkml:definitions>
  <inkml:trace contextRef="#ctx0" brushRef="#br0">192 5 20083,'-3'-1'115,"-1"0"-1,1 0 1,-1 0 0,1 1-1,-1-1 1,0 1 0,1 0 0,-1 0-1,0 1 1,1-1 0,-1 1-1,1 0 1,-1 0 0,1 0-1,-1 0 1,-5 3 0,3 0 183,-1 0 1,2 0-1,-1 1 1,0-1-1,1 1 1,0 1-1,0-1 1,-4 7-1,-2 2 189,2 2-1,0-1 0,0 1 0,2 1 0,0-1 0,-5 21 1,5 6-530,7-43 42,0 1 0,0 0 0,0 0 0,1 0 0,-1-1 0,0 1 1,0 0-1,1 0 0,-1-1 0,1 1 0,-1 0 0,1-1 0,-1 1 0,1-1 0,-1 1 0,1 0 0,-1-1 1,1 1-1,0-1 0,-1 1 0,1-1 0,0 0 0,-1 1 0,1-1 0,0 0 0,0 1 0,-1-1 0,1 0 1,0 0-1,0 0 0,0 0 0,-1 1 0,1-1 0,0 0 0,0-1 0,0 1 0,0 0 0,-1 0 0,1 0 1,0 0-1,0-1 0,-1 1 0,1 0 0,0-1 0,0 1 0,0-1 0,11-4-48,-1 0 1,0-1-1,0 0 0,-1-1 1,0 0-1,10-9 0,41-26-246,-57 39 300,1 1 1,0 0 0,-1 0 0,1 0 0,0 0 0,0 1 0,0 0 0,0 0 0,0 0 0,1 1-1,5 0 1,-10 2 162,0-1-1,-1 1 0,1 0 0,0 0 0,-1 0 0,1-1 1,-1 1-1,0 0 0,0 0 0,0 0 0,0 0 1,0 0-1,0 0 0,0 0 0,-1 2 0,1-1 73,-3 10-70,1 0 0,-2 0 0,0-1 0,0 1 0,-1-1 0,-1 0 1,0 0-1,-1-1 0,0 0 0,-1 0 0,0 0 0,0-1 0,-12 10 0,7-13-242,14-18-200,12-18-1210,67-69-12307,-51 65 6214</inkml:trace>
</inkml:ink>
</file>

<file path=ppt/ink/ink7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4.626"/>
    </inkml:context>
    <inkml:brush xml:id="br0">
      <inkml:brushProperty name="width" value="0.025" units="cm"/>
      <inkml:brushProperty name="height" value="0.025" units="cm"/>
    </inkml:brush>
  </inkml:definitions>
  <inkml:trace contextRef="#ctx0" brushRef="#br0">0 89 10250,'0'0'15262,"3"9"-13052,-2-5-2032,2 4 250,-1-1 0,1 0 1,0 0-1,0 0 0,0 0 1,6 7-1,-7-12-350,0 1 0,0-1 0,0 0-1,1 0 1,-1-1 0,0 1 0,1 0 0,-1-1 0,1 1 0,-1-1 0,1 0-1,0 0 1,-1 0 0,1 0 0,0 0 0,0-1 0,0 1 0,0-1 0,-1 0-1,1 0 1,0 0 0,0 0 0,3-1 0,1-1-264,-1 0 0,0 0 0,0-1 0,0 0 0,0 0-1,0 0 1,0-1 0,-1 1 0,0-2 0,0 1 0,0 0 0,0-1 0,0 0 0,-1 0 0,5-8 0,-4 6-194,0 0 0,0-1 1,0 1-1,-1-1 1,-1 0-1,1 0 0,-1 0 1,-1-1-1,0 1 1,0-1-1,1-11 1,-8 14-6207,3 5 5009,-8-2-4701</inkml:trace>
</inkml:ink>
</file>

<file path=ppt/ink/ink7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4.955"/>
    </inkml:context>
    <inkml:brush xml:id="br0">
      <inkml:brushProperty name="width" value="0.025" units="cm"/>
      <inkml:brushProperty name="height" value="0.025" units="cm"/>
    </inkml:brush>
  </inkml:definitions>
  <inkml:trace contextRef="#ctx0" brushRef="#br0">0 299 14029,'0'0'11627,"64"2"-11050,-35-2-385,6 0-448,0-7-3492,-1-2-1825,-3-5-833</inkml:trace>
  <inkml:trace contextRef="#ctx0" brushRef="#br0" timeOffset="1">300 226 19026,'0'0'5765,"-5"9"-4489,5-8-1230,-20 39 1397,19-39-1293,0 1 0,0 0 0,0 0 0,0 0 0,1 0 1,-1-1-1,1 1 0,0 0 0,-1 0 0,1 0 0,0 0 0,0 0 1,0 0-1,0 0 0,1 0 0,-1 0 0,0 0 0,1 0 1,-1 0-1,1 0 0,0 0 0,0-1 0,0 1 0,1 2 1,0-3-130,0 0 0,0 0 0,0 0 0,0 0 0,0 0 0,0 0 0,1 0 0,-1-1 0,0 1 0,0-1 0,1 1 0,-1-1 0,0 0 0,1 0 0,-1 0 0,0-1 0,1 1 0,-1 0 0,0-1 0,1 1 0,-1-1 0,0 0 0,0 0 0,0 0 0,0 0 0,3-2 0,1-1 4,0 1-1,0-1 1,-1 0 0,0 0 0,0-1-1,0 0 1,0 0 0,4-6 0,-3 1-84,-1 0 1,0 0 0,-1-1-1,0 0 1,0 1 0,-1-1-1,-1-1 1,0 1 0,0 0-1,-1-21 1,0 24 75,-1-1 0,-1 1 0,1 0 0,-2 0 0,1-1 1,-1 1-1,0 0 0,0 0 0,-1 0 0,0 1 0,-1-1 0,0 1 0,0 0 0,0 0 0,-7-8 0,10 14-7,1 1 0,0-1 0,-1 1 0,1-1-1,0 1 1,-1-1 0,1 1 0,-1 0-1,1-1 1,-1 1 0,1 0 0,-1-1 0,1 1-1,-1 0 1,1 0 0,-1 0 0,1-1 0,-1 1-1,0 0 1,1 0 0,-1 0 0,1 0-1,-1 0 1,1 0 0,-1 0 0,0 0 0,1 0-1,-1 0 1,1 0 0,-1 0 0,0 1 0,-8 16 1,3 31-130,6-45 148,0 5 15,-1 0-1,2 0 0,-1 1 1,1-1-1,0 0 1,1 0-1,0 0 0,0 0 1,0 0-1,7 13 1,-6-17-224,0 0 0,0 0 0,0 0 0,0-1 0,1 1 1,-1-1-1,1 0 0,0 0 0,0 0 0,0-1 0,0 1 1,0-1-1,1 0 0,-1 0 0,1-1 0,-1 1 0,1-1 1,0 0-1,-1 0 0,7 0 0,30 0-6792,2-1-9374</inkml:trace>
</inkml:ink>
</file>

<file path=ppt/ink/ink7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5.628"/>
    </inkml:context>
    <inkml:brush xml:id="br0">
      <inkml:brushProperty name="width" value="0.025" units="cm"/>
      <inkml:brushProperty name="height" value="0.025" units="cm"/>
    </inkml:brush>
  </inkml:definitions>
  <inkml:trace contextRef="#ctx0" brushRef="#br0">1 53 16271,'0'0'15017,"9"6"-14921,33 20-26,-41-26-61,1 1 0,0 0 1,-1-1-1,1 1 0,0-1 1,0 0-1,-1 1 0,1-1 1,0 0-1,0 0 0,-1 0 1,1-1-1,0 1 0,0 0 1,-1 0-1,1-1 0,0 1 1,-1-1-1,1 0 1,0 0-1,-1 1 0,3-3 1,27-24 174,-25 21-167,5-6 14,-7 7-27,0 1 1,0-1 0,1 1 0,0 0 0,10-7-1,-14 11-13,0-1-1,0 1 0,0-1 0,0 1 1,0 0-1,0 0 0,0-1 0,0 1 1,0 0-1,0 0 0,0 0 0,1 0 1,-1 0-1,0 0 0,0 1 0,0-1 1,0 0-1,0 0 0,0 1 0,0-1 1,0 1-1,0-1 0,0 1 0,0-1 0,0 1 1,0 0-1,0-1 0,0 1 0,0 0 1,-1 0-1,1-1 0,0 1 0,-1 0 1,1 0-1,0 0 0,-1 0 0,1 0 1,-1 0-1,1 1 0,10 22-161,18 28 185,-28-50-139,1 0 0,-1-1 0,0 1 0,1-1 0,0 1 0,-1-1 0,1 1 0,0-1 1,0 0-1,-1 0 0,1 0 0,0 0 0,0 0 0,0-1 0,0 1 0,0 0 0,1-1 1,-1 0-1,0 1 0,0-1 0,0 0 0,0 0 0,4 0 0,-4-2-382,1 1 0,-1 0 0,1-1 0,-1 0 0,1 1 0,-1-1 0,0 0 0,0 0 1,0-1-1,0 1 0,0 0 0,0-1 0,0 1 0,-1-1 0,0 1 0,1-1 0,-1 0 0,0 1 0,1-7 0,-1 8 49,10-30-6663</inkml:trace>
</inkml:ink>
</file>

<file path=ppt/ink/ink7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6.235"/>
    </inkml:context>
    <inkml:brush xml:id="br0">
      <inkml:brushProperty name="width" value="0.025" units="cm"/>
      <inkml:brushProperty name="height" value="0.025" units="cm"/>
    </inkml:brush>
  </inkml:definitions>
  <inkml:trace contextRef="#ctx0" brushRef="#br0">10 240 17489,'-2'11'1494,"1"-2"-989,-1 0 107,0-1 1,1 0-1,0 1 1,0-1 0,1 1-1,0-1 1,1 0-1,0 1 1,2 9 0,-2-17-544,0 0 1,-1 0 0,1 0 0,0 0 0,0 0 0,0 0 0,0 0-1,0 0 1,0 0 0,0 0 0,0 0 0,1-1 0,-1 1 0,0 0-1,0-1 1,1 1 0,-1-1 0,0 0 0,1 1 0,-1-1 0,0 0-1,1 0 1,-1 0 0,1 0 0,-1 0 0,0 0 0,1 0 0,-1 0-1,0-1 1,1 1 0,-1 0 0,0-1 0,1 1 0,-1-1 0,0 0-1,0 1 1,3-3 0,1 1 40,1-2-1,-1 1 1,1-1 0,-1 0-1,0 0 1,8-9-1,-5 2-233,-1 0 0,0-1-1,0 0 1,-1 0 0,-1-1-1,0 0 1,0 0 0,-2 0-1,0 0 1,2-16 0,-3 19-561,-1-1 0,0 1 0,-1 0 0,0 0 0,-1 0 0,0-1 0,0 1 0,-1 0 0,-1 0 0,0 1 0,0-1 0,-1 0 0,0 1-1,-6-11 1,10 19 695,0 1 0,-1-1 0,1 0 0,-1 0 0,1 0 0,0 0 0,-1 0 0,0 1 0,1-1 0,-1 0 0,1 0 0,-1 1 0,0-1 0,0 0 0,1 1 0,-1-1 0,0 1 0,0-1 0,0 1 0,0-1 0,1 1 0,-1 0 0,0-1 0,0 1 0,0 0 0,0 0 0,0 0 0,0-1 0,0 1 0,-2 0 0,2 2 76,0-1 0,0 0 0,0 1 0,0-1-1,1 1 1,-1-1 0,0 1 0,1-1 0,-1 1 0,1-1 0,-1 1-1,1-1 1,0 1 0,-1 0 0,1 2 0,-1 8 762,1 0 1,0 0-1,0-1 1,3 15-1,-2-23-817,0 0 0,1-1 0,-1 1 0,0-1 0,1 0 1,-1 1-1,1-1 0,0 0 0,0 0 0,0 0 0,0 0 0,0 0 0,0-1 0,0 1 0,1-1 0,2 2 0,-4-2-67,0 0 0,0-1 0,1 1 0,-1-1 0,0 1 0,0-1 0,0 0 0,1 1 0,-1-1 0,0 0 0,0 0 0,0 0 0,1 0-1,-1 0 1,0 0 0,0 0 0,1-1 0,-1 1 0,0 0 0,0 0 0,1-1 0,-1 1 0,0-1 0,0 0 0,0 1 0,0-1 0,0 0 0,0 1-1,0-1 1,0 0 0,0 0 0,0 0 0,-1 0 0,1 0 0,0 0 0,1-2 0,0-3-218,1 0-1,-1 0 1,0-1 0,0 1-1,-1 0 1,0-1 0,0 1-1,0-10 1,-1 14 316,0 0 1,0-1-1,0 1 0,0 0 1,0 0-1,0-1 0,-1 1 0,1 0 1,-1 0-1,0 0 0,0-1 1,1 1-1,-1 0 0,0 0 1,-1 0-1,1 0 0,0 1 0,-1-1 1,1 0-1,-1 0 0,1 1 1,-1-1-1,0 1 0,0 0 1,0-1-1,1 1 0,-4-1 0,4 2-61,1 0 0,0 0 0,-1 0-1,1 0 1,-1 0 0,1 0-1,0 0 1,-1 0 0,1 1-1,0-1 1,-1 0 0,1 0-1,0 0 1,-1 1 0,1-1-1,0 0 1,0 0 0,-1 1 0,1-1-1,0 0 1,0 1 0,-1-1-1,1 0 1,0 1 0,0-1-1,0 0 1,0 1 0,0-1-1,0 0 1,-1 1 0,1-1-1,0 1 1,0-1 0,0 0 0,0 1-1,0 0 1,0-1 21,0 1 1,0 0-1,0-1 0,0 1 0,0 0 1,0 0-1,0-1 0,-1 1 1,1-1-1,0 1 0,-1 0 1,1-1-1,0 1 0,-1-1 1,1 1-1,-1 0 0,1-1 1,-1 0-1,1 1 0,-1-1 1,1 1-1,-1-1 0,1 1 0,-1-1 1,0 0-1,1 0 0,-1 1 1,-1-1-1,2 0-289</inkml:trace>
</inkml:ink>
</file>

<file path=ppt/ink/ink7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6.692"/>
    </inkml:context>
    <inkml:brush xml:id="br0">
      <inkml:brushProperty name="width" value="0.025" units="cm"/>
      <inkml:brushProperty name="height" value="0.025" units="cm"/>
    </inkml:brush>
  </inkml:definitions>
  <inkml:trace contextRef="#ctx0" brushRef="#br0">1 0 11819,'0'0'16090,"1"9"-15535,2 9-249,1-1 0,0 0 0,1-1 0,1 1 0,1-1 0,1 0 0,0-1 0,0 0 0,18 23 0,-2-7-206,0-2 0,2-1 0,47 40 0,-71-66-105,0 0 3,1 1 1,0-1 0,-1 0-1,1 0 1,0 0 0,1 0-1,-1 0 1,0-1-1,0 0 1,1 1 0,3 0-1,-7-4-190,1 0 1,-1 1-1,0-1 0,0 0 0,0 1 0,0-1 0,0 0 1,0 1-1,0-1 0,0 0 0,-1 0 0,1 1 0,-1-1 1,0-2-1,-3-1-581,0 0 1,-1 0-1,1 1 1,-1-1-1,0 1 1,0 0-1,-1 0 1,1 0-1,-12-5 1,-63-24-3436,42 19 4023,26 10 444,-29-13 1676,40 17-1614,-1-1 0,1 0 1,0 1-1,-1-1 0,1 0 0,0 0 0,-1 0 0,1 0 0,0 0 0,0 0 0,0 0 0,0 0 0,0 0 0,0 0 0,0-1 0,1 1 0,-1 0 0,0-1 0,0 1 0,0-3 0,3 2-201,0 0 1,0-1-1,0 1 0,0 0 0,0 0 1,1 1-1,-1-1 0,0 0 0,1 1 1,0 0-1,-1-1 0,1 1 0,0 0 1,0 0-1,-1 1 0,4-2 0,2 0 14,31-12-250,5-3-2325,-16 5-3837,-7 3-3491</inkml:trace>
</inkml:ink>
</file>

<file path=ppt/ink/ink7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7.026"/>
    </inkml:context>
    <inkml:brush xml:id="br0">
      <inkml:brushProperty name="width" value="0.025" units="cm"/>
      <inkml:brushProperty name="height" value="0.025" units="cm"/>
    </inkml:brush>
  </inkml:definitions>
  <inkml:trace contextRef="#ctx0" brushRef="#br0">0 76 14318,'0'0'10548,"0"-10"-8386,2-30-603,-1 38-1501,-1 1 1,1-1-1,0 1 0,0-1 0,0 1 1,0 0-1,0-1 0,0 1 0,0 0 0,0 0 1,0 0-1,0 0 0,1 0 0,-1 0 1,0 0-1,1 0 0,-1 0 0,1 1 1,-1-1-1,1 1 0,-1-1 0,1 1 1,-1-1-1,1 1 0,0 0 0,-1 0 1,1 0-1,-1 0 0,4 0 0,-1 0-15,0 0 0,0 0 1,0 0-1,0 1 0,0 0 0,-1 0 0,1 0 0,0 0 0,0 0 0,4 3 0,-5-1-40,0 0 1,0 0 0,0 0-1,0 0 1,-1 0 0,1 1-1,-1-1 1,0 1-1,0 0 1,0-1 0,-1 1-1,1 0 1,-1 0-1,0 0 1,0 0 0,0 5-1,1 9 147,0 0-1,-2 26 0,-1-21 292,1-22-217,0-32 273,0 30-598,-3-47-542,-2 33-4230,-2 0-6422,2 7-2062</inkml:trace>
</inkml:ink>
</file>

<file path=ppt/ink/ink7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7.810"/>
    </inkml:context>
    <inkml:brush xml:id="br0">
      <inkml:brushProperty name="width" value="0.025" units="cm"/>
      <inkml:brushProperty name="height" value="0.025" units="cm"/>
    </inkml:brush>
  </inkml:definitions>
  <inkml:trace contextRef="#ctx0" brushRef="#br0">1 42 12396,'0'0'17344,"7"8"-16954,6 11-209,0 2 0,10 21-1,-7-12 478,24 35 0,-39-63-650,-1-1 0,1 0 0,0 0 0,0 0 1,0 1-1,0-1 0,0 0 0,0 0 0,0 0 0,0-1 1,0 1-1,0 0 0,1 0 0,-1 0 0,0-1 0,0 1 1,1-1-1,-1 1 0,1-1 0,-1 1 0,0-1 1,1 0-1,-1 0 0,1 0 0,-1 0 0,3 0 0,-2-1 9,0 0-1,0 0 0,0 0 0,0-1 0,0 1 0,-1-1 0,1 1 0,0-1 0,-1 1 0,1-1 0,-1 0 0,0 0 0,0 0 0,0 0 0,2-2 0,1-7 35,1 0-1,-1 1 0,-1-1 0,0-1 1,2-18-1,-4 24-50,0-54 0,-1 59 0,0-1 0,0 0 0,0 1 0,0-1 0,0 1 0,0-1 0,0 1 0,0-1 0,-1 1 0,1 0 0,-1-1 0,1 1 0,-1-1 0,1 1 0,-1 0 0,0-1 0,0 1 0,0 0 0,0 0 0,0-1 0,0 1 0,0 0 0,0 0 0,0 0 0,0 0 0,0 1 0,-1-1 0,1 0 0,0 0 0,-1 1 0,-1-1 0,2 4 0,0 0 0,0 0 0,1 0 0,-1 0 0,1 0 0,-1 0 0,1 1 0,0-1 0,1 0 0,-1 4 0,1-3 0,-1 4 0,1 0 0,1 0 0,0 0 0,0 0 0,0-1 0,1 1 0,0-1 0,1 0 0,-1 1 0,1-2 0,10 14 0,-12-17 0,1 1 0,0-1 0,0 0 0,-1 0 0,2 0 0,-1 0 0,0-1 0,1 1 0,-1-1 0,1 0 0,-1 0 0,1 0 0,0 0 0,0-1 0,0 1 0,0-1 0,0 0 0,1-1 0,-1 1 0,0-1 0,0 1 0,0-1 0,1 0 0,5-2 0,-8 1 0,1 0 0,-1 0 0,0 0 0,0-1 0,0 1 0,1-1 0,-1 0 0,-1 0 0,1 0 0,0 0 0,0 0 0,-1 0 0,1 0 0,-1 0 0,0-1 0,1 1 0,-1 0 0,0-1 0,-1 1 0,1-1 0,0 1 0,-1-1 0,1 0 0,-1 1 0,0-4 0,2-10 0,-1-1 0,-2-26 0,1 40 0,-5-41 0,5 42 0,-1 0 0,1 0 0,-1-1 0,1 1 0,-1 0 0,0 0 0,0 0 0,0 0 0,0 0 0,0 0 0,0 0 0,0 1 0,-1-1 0,1 0 0,-1 1 0,1-1 0,-3-1 0,3 7 0,1 1 0,-1-1 0,1 0 0,0 1 0,0-1 0,0 1 0,1 5 0,0-7 0,1-1 0,-1 1 0,1-1 0,-1 0 0,1 0 0,0 0 0,0 0 0,0 0 0,0 0 0,0-1 0,0 1 0,0 0 0,1-1 0,-1 0 0,0 0 0,1 0 0,-1 0 0,1 0 0,0 0 0,-1 0 0,1-1 0,0 1 0,-1-1 0,1 0 0,0 0 0,0 0 0,-1 0 0,1-1 0,0 1 0,2-1 0,4 0 0,-1-1 0,1 0 0,-1 0 0,1-1 0,-1 0 0,0 0 0,0-1 0,8-5 0,3-6-1695,-16 12 894,0 0 0,0 1 0,1-1 0,-1 0 0,1 1 0,0 0 0,0 0 0,0 0 1,0 0-1,0 1 0,0 0 0,0-1 0,7 0 0,-5 2-5931,1 0-3512</inkml:trace>
</inkml:ink>
</file>

<file path=ppt/ink/ink7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8.784"/>
    </inkml:context>
    <inkml:brush xml:id="br0">
      <inkml:brushProperty name="width" value="0.025" units="cm"/>
      <inkml:brushProperty name="height" value="0.025" units="cm"/>
    </inkml:brush>
  </inkml:definitions>
  <inkml:trace contextRef="#ctx0" brushRef="#br0">32 130 15150,'0'0'13133,"-6"11"-12466,-18 34-58,24-44-591,-1 0 0,1 0 1,0 0-1,-1 0 0,1 0 0,0 0 1,0 0-1,0 0 0,0 0 1,0 0-1,0 0 0,0 0 1,0 0-1,1 0 0,-1 0 0,0-1 1,0 1-1,1 0 0,-1 0 1,1 0-1,-1 0 0,1 0 0,-1 0 1,1-1-1,0 1 0,-1 0 1,1 0-1,0-1 0,-1 1 1,1 0-1,0-1 0,0 1 0,0-1 1,-1 1-1,1-1 0,0 0 1,0 1-1,0-1 0,0 0 1,0 1-1,0-1 0,0 0 0,0 0 1,0 0-1,0 0 0,0 0 1,0 0-1,1 0 0,3 0 46,-1 0-1,0 0 1,1-1-1,-1 1 1,0-1 0,0 0-1,1 0 1,-1 0-1,5-2 1,-2-3-40,0 0-1,0 0 1,0-1 0,-1 1 0,0-1 0,0-1 0,-1 1 0,0-1-1,0 0 1,6-17 0,-4 9-57,-1 1 0,-1-2 0,-1 1 0,0 0 0,1-20 0,-10 71 173,1-10 302,-2 52 0,6-71-403,0 0 0,0 0 0,1 0 0,0 0 1,0 1-1,1-1 0,-1 0 0,1-1 1,0 1-1,1 0 0,-1 0 0,1-1 1,1 0-1,3 6 0,-6-9-39,0-1 0,0 1 0,1-1 0,-1 0 0,0 1 0,1-1 0,-1 0 0,1 0 0,-1 0 0,1 0 0,0 0 0,-1 0 0,1 0 0,0-1 0,0 1 0,-1-1 0,1 1 0,0-1 0,0 0 0,0 1 0,0-1 0,0 0 0,0 0 0,-1-1 0,3 1 0,-1-1 0,0-1 0,0 1 0,0-1 0,-1 0 0,1 1 0,-1-1 0,1 0 0,-1 0 0,0-1 0,0 1 0,0 0 0,0-1 0,3-4 0,2-5 0,-1-1 0,0 0 0,0 0 0,-2 0 0,6-21 0,-7 3 0,-14 97 0,11-62 0,0 2 0,-1 0 0,2 0 0,-1 0 0,1 0 0,2 12 0,-3-17 0,1 0 0,-1 0 0,1 0 0,-1 0 0,1 0 0,0 0 0,-1-1 0,1 1 0,0 0 0,0 0 0,-1 0 0,1 0 0,0-1 0,0 1 0,0-1 0,0 1 0,0 0 0,0-1 0,0 1 0,0-1 0,0 0 0,0 1 0,0-1 0,0 0 0,0 0 0,0 0 0,1 0 0,-1 0 0,0 0 0,0 0 0,0 0 0,0 0 0,0 0 0,0 0 0,0-1 0,1 1 0,-1-1 0,1 0 0,1 0-74,1-1-1,-1 0 1,0-1-1,0 1 1,0 0-1,-1-1 1,1 0-1,-1 1 1,1-1 0,-1 0-1,0 0 1,0 0-1,0-1 1,0 1-1,-1 0 1,0-1 0,3-6-1,-1-2-404,1 1-1,-1-1 1,-1 0 0,1-15-1,-2 20-287,-1-36-4987,0 42 5492,0 0 1,0 0 0,0 0 0,0 0 0,0 0 0,0 0 0,0 0-1,-1 0 1,1 0 0,0 0 0,-1 0 0,1 0 0,0 0-1,-1 0 1,0 0 0,1 1 0,-1-1 0,1 0 0,-1 0 0,0 0-1,0 1 1,1-1 0,-1 0 0,0 1 0,0-1 0,0 1-1,0-1 1,0 1 0,0-1 0,1 1 0,-1-1 0,-2 1-1,0 20-760,6-11 1642,7-16-2283,-2-6 681,7-2 11756,-5 20-5121,-1 9-5799,11 18 694,2 0-1,2-1 1,0-2-1,34 31 0,-14-13-460,-37-39 31,-1 0-1,0 1 1,0 0-1,-1 0 1,0 0-1,-1 1 0,0 0 1,0 0-1,-1 0 1,-1 0-1,3 12 1,-4-18-73,-1 0 1,1 0-1,-1 1 1,0-1-1,0 0 0,0 0 1,0 0-1,-1 0 1,0 0-1,1 0 1,-1 0-1,-1 0 1,1 0-1,-1 0 1,0 0-1,1 0 1,-2-1-1,1 1 0,0-1 1,-1 0-1,1 0 1,-1 1-1,0-2 1,0 1-1,0 0 1,-1-1-1,1 1 1,-1-1-1,1 0 1,-7 3-1,6-4-45,1 0 0,-1 0 0,0 0 0,0 0 0,1-1 0,-1 1 0,0-1 0,0 0 0,0 0 0,0-1 0,0 1 0,1-1 0,-1 0 0,0 0 0,0 0 0,1 0 0,-5-2 0,1-1 0,0 0 0,0-1 0,0 0 0,1 0 0,0 0 0,0-1 0,-10-11 0,5 3 0,1-1 0,0 1 0,1-1 0,1-1 0,1 0 0,0 0 0,-6-20 0,11 26-90,0 0-1,0 0 1,1 0-1,1 0 1,-1 0-1,2 0 1,-1-1-1,1 1 1,1 0-1,0 0 1,0 0-1,1 1 1,0-1-1,1 0 1,0 1-1,1 0 1,0 0 0,7-10-1,23-47-9272,-24 33-247</inkml:trace>
</inkml:ink>
</file>

<file path=ppt/ink/ink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2.054"/>
    </inkml:context>
    <inkml:brush xml:id="br0">
      <inkml:brushProperty name="width" value="0.025" units="cm"/>
      <inkml:brushProperty name="height" value="0.025" units="cm"/>
    </inkml:brush>
  </inkml:definitions>
  <inkml:trace contextRef="#ctx0" brushRef="#br0">0 36 14894,'0'0'10346,"4"10"-9433,1 18-260,0 0 1,-2 1-1,-1-1 1,-1 0 0,-2 1-1,-6 44 1,33-135 419,-21 42-1074,-1 0 1,-1 0-1,-1 0 0,-1 0 1,0-1-1,-2 1 1,0 0-1,-5-24 0,6 44-9,0 0-1,0 1 1,0-1-1,0 0 0,0 0 1,0 0-1,-1 0 1,1 0-1,0 0 1,0 0-1,0 0 0,0 0 1,0 0-1,0 0 1,0 0-1,0 0 0,0 0 1,-1 0-1,1 0 1,0 0-1,0 0 0,0 0 1,0 0-1,0 0 1,0 0-1,0 0 1,0 0-1,-1 0 0,1 0 1,0 0-1,0 0 1,0 0-1,0 0 0,0 0 1,0 0-1,0 0 1,0 0-1,0 0 1,-1 0-1,1 0 0,0 0 1,-2 22-127,5 34 88,-1-52 65,0 1 0,0-1-1,1 1 1,0-1-1,0 0 1,0 0-1,0 0 1,1 0-1,-1-1 1,1 1-1,0-1 1,0 0-1,0 0 1,0 0-1,1-1 1,-1 1-1,1-1 1,0 0-1,-1-1 1,1 1-1,0-1 1,0 0-1,0 0 1,0 0-1,0-1 1,0 1-1,0-1 1,0-1 0,0 1-1,1-1 1,-1 0-1,-1 0 1,1 0-1,0-1 1,0 0-1,0 1 1,-1-2-1,1 1 1,-1-1-1,0 1 1,1-1-1,4-5 1,-3 2-193,1 0 0,-2 0 1,1-1-1,-1 0 1,9-15-1,-13 20 83,0 0 1,-1 0 0,1 0-1,0 0 1,-1-1-1,1 1 1,-1 0 0,0 0-1,0-1 1,0 1-1,0 0 1,0 0 0,0-1-1,-1 1 1,1 0-1,-1 0 1,0-1-1,1 1 1,-1 0 0,0 0-1,0 0 1,-1 0-1,1 0 1,0 0 0,-1 0-1,-2-2 1,3 1 145,-1 1 1,0 0-1,1 0 1,-1 0-1,0 0 1,0 1-1,0-1 1,0 0-1,0 1 0,-1-1 1,1 1-1,0 0 1,-1 0-1,1 0 1,-1 0-1,1 0 1,-1 0-1,0 1 1,1 0-1,-1-1 1,1 1-1,-1 0 1,0 0-1,1 0 0,-5 1 1,3 1-16,1 0 0,-1 0 1,0 0-1,1 1 0,0-1 0,0 1 0,0 0 0,0 0 1,0 0-1,0 0 0,1 0 0,0 1 0,-1-1 1,1 1-1,-3 7 0,1-2 38,0 0 0,1 0 0,0 1 0,0-1 0,1 1-1,0-1 1,-1 17 0,3-23-61,0 0 0,0 0 0,0 0 1,0 0-1,1 0 0,-1 0 0,1 0 0,0 0 0,-1 0 0,1 0 0,1 0 0,-1 0 0,0 0 0,1-1 0,0 1 0,-1 0 0,1-1 0,0 0 0,0 1 0,1-1 0,-1 0 1,0 0-1,1 0 0,-1 0 0,1-1 0,-1 1 0,5 1 0,11 3 4,0-1-1,0-1 1,0-1 0,0 0 0,34 0 0,-3-4-2426,-4-3-3454,-32-1-1216,-7-5-5617</inkml:trace>
</inkml:ink>
</file>

<file path=ppt/ink/ink7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9.110"/>
    </inkml:context>
    <inkml:brush xml:id="br0">
      <inkml:brushProperty name="width" value="0.025" units="cm"/>
      <inkml:brushProperty name="height" value="0.025" units="cm"/>
    </inkml:brush>
  </inkml:definitions>
  <inkml:trace contextRef="#ctx0" brushRef="#br0">57 38 19282,'0'0'11211,"-53"-32"-9802,50 28-544,3 3-865,1 1 0,11 0-1890,5 0-2978,4 1-3108</inkml:trace>
</inkml:ink>
</file>

<file path=ppt/ink/ink7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9.439"/>
    </inkml:context>
    <inkml:brush xml:id="br0">
      <inkml:brushProperty name="width" value="0.025" units="cm"/>
      <inkml:brushProperty name="height" value="0.025" units="cm"/>
    </inkml:brush>
  </inkml:definitions>
  <inkml:trace contextRef="#ctx0" brushRef="#br0">15 50 9993,'0'0'20564,"-15"-50"-18354,18 69-2210,9 7 0,6 11 0,6 8 0,4 2 0,0 4-2562,2 0-866,0-2-1344,-3 0-769,2-8-2691</inkml:trace>
  <inkml:trace contextRef="#ctx0" brushRef="#br0" timeOffset="1">310 537 7207,'0'0'14413,"18"48"-9608,-16-38-1538,-2-6-993,0-3-1473,0-3-801,0-15-2466,-5-9-5990</inkml:trace>
</inkml:ink>
</file>

<file path=ppt/ink/ink7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21.486"/>
    </inkml:context>
    <inkml:brush xml:id="br0">
      <inkml:brushProperty name="width" value="0.025" units="cm"/>
      <inkml:brushProperty name="height" value="0.025" units="cm"/>
    </inkml:brush>
  </inkml:definitions>
  <inkml:trace contextRef="#ctx0" brushRef="#br0">6 189 8552,'0'0'2595,"-1"-8"-562,-3-28-885,4 34-1069,0-1 0,1 1-1,-1-1 1,1 1 0,0 0 0,0-1-1,-1 1 1,2 0 0,-1 0 0,0 0 0,0-1-1,1 2 1,-1-1 0,1 0 0,0 0-1,-1 0 1,1 1 0,0-1 0,0 1-1,0-1 1,4-1 0,50-23 1127,-50 23-1070,40-13 186,1 2 1,1 2-1,0 2 0,1 2 1,57-1-1,249 12-307,444 92-1040,-378 7 485,36 6-303,-454-107 845,27 5-3,1-2 0,-1-1 0,1-1-1,43-4 1,-67 2 18,0-1 0,-1 0 0,1 0 0,0-1 0,-1 0 0,1 0 0,-1 0 0,0-1 0,0 0 0,0 0 0,0-1 0,0 0 0,-1 0 0,1 0 0,-1-1 0,0 1 0,-1-1 0,1 0 0,-1-1 0,0 1 0,0-1 0,0 0 0,-1 0 0,0 0 0,4-12 0,-6 15-113,0-1 1,0 1-1,-1-1 1,1 1-1,-1-1 0,0 1 1,0-1-1,0 0 1,-1-6-1,-4-6-4543</inkml:trace>
</inkml:ink>
</file>

<file path=ppt/ink/ink7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6.228"/>
    </inkml:context>
    <inkml:brush xml:id="br0">
      <inkml:brushProperty name="width" value="0.025" units="cm"/>
      <inkml:brushProperty name="height" value="0.025" units="cm"/>
    </inkml:brush>
  </inkml:definitions>
  <inkml:trace contextRef="#ctx0" brushRef="#br0">788 227 128,'-9'-10'5686,"9"9"-5659,-7-7 338,0 0 0,-1 0 0,1 1 0,-1 0 0,-1 0 0,1 1 0,-1 0 0,0 1 0,-1 0 0,1 0 0,-1 1 0,-14-5 0,1 6 173,-1 1 1,1 0-1,0 2 0,0 1 0,-1 0 1,1 2-1,0 1 0,0 0 0,1 2 1,0 1-1,0 0 0,-33 17 1,29-11-285,0 1 1,1 1 0,1 2 0,1 0-1,0 1 1,1 2 0,1 0 0,1 1-1,-29 38 1,41-47-190,0 1 1,1-1-1,0 1 1,1 0-1,0 1 0,1 0 1,1 0-1,0 0 0,1 0 1,1 0-1,-2 22 0,4-28-55,0 0-1,1 0 0,0 0 0,0 0 0,1-1 0,0 1 0,0 0 0,1-1 0,0 1 0,0-1 0,1 0 0,0 0 0,0 0 0,0-1 0,1 1 1,0-1-1,1 0 0,-1 0 0,1-1 0,0 0 0,0 0 0,9 5 0,2 0 51,0-2 1,1 0 0,0-1-1,0 0 1,1-2-1,0 0 1,0-1-1,38 3 1,-10-5 339,1-1 0,72-10 1,-46-3-269,-1-3 0,-1-4 0,-1-3 1,-1-2-1,-1-4 0,-1-3 1,-1-3-1,69-47 0,-99 56-111,0-1-1,52-50 1,-78 66 83,-1-1 1,0 0-1,0-1 0,-1 0 0,-1 0 1,0-1-1,-1 0 0,0-1 1,-1 0-1,0 0 0,5-20 0,-10 28 22,0 0 0,0 0 0,-1 0 0,0 0 0,0 0-1,0-1 1,0 1 0,-1 0 0,0 0 0,-1 0 0,1 1 0,-1-1 0,0 0-1,0 0 1,-7-9 0,4 8-27,0 0-1,0 0 0,-1 1 1,0 0-1,-1 0 1,1 1-1,-1 0 1,0 0-1,0 0 1,-10-4-1,-7-1-16,-1 0-1,0 2 1,0 1-1,-1 1 1,0 1-1,-37-2 1,-29 2 7,-150 11 0,-91 30-521,281-29 173,9-1-277,4-1-797,-41 1 0,67-6-57,0 0 1,0-2-1,-25-4 1,-5-14-6528</inkml:trace>
</inkml:ink>
</file>

<file path=ppt/ink/ink7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6.682"/>
    </inkml:context>
    <inkml:brush xml:id="br0">
      <inkml:brushProperty name="width" value="0.025" units="cm"/>
      <inkml:brushProperty name="height" value="0.025" units="cm"/>
    </inkml:brush>
  </inkml:definitions>
  <inkml:trace contextRef="#ctx0" brushRef="#br0">1 0 13741,'0'0'-929</inkml:trace>
</inkml:ink>
</file>

<file path=ppt/ink/ink7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7.558"/>
    </inkml:context>
    <inkml:brush xml:id="br0">
      <inkml:brushProperty name="width" value="0.025" units="cm"/>
      <inkml:brushProperty name="height" value="0.025" units="cm"/>
    </inkml:brush>
  </inkml:definitions>
  <inkml:trace contextRef="#ctx0" brushRef="#br0">4626 817 22902,'0'0'293,"-9"0"-20,-97 10-674,105-10 350,0 0-1,0 0 1,0 0-1,0 0 0,0-1 1,-1 1-1,1-1 1,0 1-1,0 0 1,0-1-1,0 0 1,0 1-1,0-1 1,0 0-1,1 1 0,-1-1 1,0 0-1,0 0 1,0 0-1,1 0 1,-1 0-1,0-1 1,-16-28-633,10 16 370,-55-90 780,-5 3 0,-148-171 0,190 246-220,-1 2-1,0 1 1,-2 1-1,-1 2 0,-1 0 1,0 2-1,-1 2 1,-50-20-1,28 18-154,0 2 0,-2 3 0,1 2 0,-94-6 0,-533 6-210,531 13 110,-180-1 9,-430 11-12,9 64 446,682-65-304,0 3-1,1 4 1,1 2 0,1 3-1,-79 40 1,121-50-51,1 1 1,1 1-1,0 1 0,1 1 0,1 1 0,1 1 0,-19 22 0,26-24-31,0-1 0,1 2 0,1-1 0,0 2 0,2-1-1,0 1 1,1 0 0,1 1 0,1 0 0,-4 27 0,4-10-369,2 0 1,3 73 0,1-91-317,1 0 1,1-1-1,1 0 0,1 1 1,0-1-1,1-1 1,15 30-1,-18-41 225,1 0-1,0-1 1,0 1 0,1-1 0,-1 1-1,1-1 1,8 6 0,-11-9 242,0-1 1,0 0-1,0 1 1,0-1 0,0 0-1,0 0 1,0 0-1,0 0 1,1-1-1,-1 1 1,0-1 0,1 1-1,-1-1 1,0 0-1,1 0 1,-1 0-1,0 0 1,0 0 0,1 0-1,-1-1 1,0 1-1,1-1 1,-1 1 0,0-1-1,3-1 1,26-28-4412</inkml:trace>
</inkml:ink>
</file>

<file path=ppt/ink/ink7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8.040"/>
    </inkml:context>
    <inkml:brush xml:id="br0">
      <inkml:brushProperty name="width" value="0.025" units="cm"/>
      <inkml:brushProperty name="height" value="0.025" units="cm"/>
    </inkml:brush>
  </inkml:definitions>
  <inkml:trace contextRef="#ctx0" brushRef="#br0">4928 825 18257,'0'0'192,"-4"-10"-442,0-9 271,0 1 0,2-1 1,0 0-1,1-26 0,0 33 243,-1 0-1,0 1 1,0-1-1,-1 1 1,-1-1-1,0 1 0,0 0 1,-1 0-1,0 1 1,-1 0-1,-1 0 1,1 0-1,-1 0 1,-15-13-1,-12-12 106,-1 2 1,-49-34-1,77 62-411,-45-32 111,-2 2 0,-2 3 1,-1 2-1,-1 2 0,-2 4 0,0 1 0,-1 4 0,-86-16 0,-58 0 70,-254-8 0,439 41-147,-3 1 17,-559-32 250,401 31-171,-221 26-1,267-4 142,0 6 1,1 6-1,2 6 0,2 6 0,-235 113 1,211-75 159,4 6 0,3 7 0,5 6 0,-154 142-1,286-233-364,-41 36 315,-68 77 0,109-111-446,0 1 0,0-1 0,2 1 0,-1 1 0,2 0 1,0 0-1,0 0 0,2 1 0,-1 0 0,2 0 0,0 0 0,-2 23 0,5-35-200,1 0 0,0 1-1,0-1 1,0 0 0,1 0 0,-1 1 0,1-1 0,0 0 0,-1 0 0,2 0 0,-1 1-1,0-1 1,0 0 0,1-1 0,0 1 0,0 0 0,-1 0 0,1-1 0,1 1 0,-1-1-1,0 1 1,1-1 0,-1 0 0,1 0 0,0 0 0,-1-1 0,1 1 0,0-1 0,0 1-1,0-1 1,1 0 0,-1 0 0,6 1 0,69 10-12569</inkml:trace>
</inkml:ink>
</file>

<file path=ppt/ink/ink7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9.006"/>
    </inkml:context>
    <inkml:brush xml:id="br0">
      <inkml:brushProperty name="width" value="0.025" units="cm"/>
      <inkml:brushProperty name="height" value="0.025" units="cm"/>
    </inkml:brush>
  </inkml:definitions>
  <inkml:trace contextRef="#ctx0" brushRef="#br0">56 1547 18481,'-10'-4'17,"9"3"-3,-3 0-40,1-1 0,-1 0 0,1 0 0,-1 0 0,1 0 1,-1-1-1,1 1 0,-5-7 0,7 8-7,0-1 0,0 0 0,0 0 0,0 0 0,1 1 0,-1-1 0,0 0 0,1 0 0,-1 0 0,1 0 0,0 0 0,0-1 0,0 1 0,0 0 0,0 0 0,0 0 0,1 0 0,-1 0 0,1 0 0,-1 0 0,1 0 0,0 0 0,-1 1 0,1-1 0,0 0 0,0 0 0,3-2 0,6-12-55,2 1 0,0 0 0,0 1 0,2 1 0,27-23 0,88-56 19,-105 76 63,182-113 12,433-200-1,258-24 107,-30 74 1127,-683 233-476,2 8 0,340-26 0,-379 59-475,0 6-1,0 6 0,0 6 1,-2 7-1,202 55 1,-246-48-298,-1 5 0,113 53 1,-182-70 243,0 1 0,-2 2 0,0 0 0,-1 2 0,0 1 0,-2 2 1,-1 0-1,-1 1 0,0 2 0,31 46 0,-24-20 167,-2 2 0,-2 1 0,-3 1 1,-2 1-1,-2 1 0,12 64 0,-31-108-150,0-9-1653,-1-27-12245</inkml:trace>
</inkml:ink>
</file>

<file path=ppt/ink/ink7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9.407"/>
    </inkml:context>
    <inkml:brush xml:id="br0">
      <inkml:brushProperty name="width" value="0.025" units="cm"/>
      <inkml:brushProperty name="height" value="0.025" units="cm"/>
    </inkml:brush>
  </inkml:definitions>
  <inkml:trace contextRef="#ctx0" brushRef="#br0">1 246 16912,'0'0'96,"9"10"160,39 40 1837,58 79 0,-36-19 212,-29-44-1620,73 91 1,-99-139-638,0-2 1,1 0 0,0-1 0,1-1 0,1 0-1,0-1 1,1-1 0,1-1 0,37 16 0,-50-24 75,0-1 1,1 0-1,0-1 1,-1 0 0,1 0-1,-1 0 1,1-1 0,0 0-1,0 0 1,-1-1-1,1 0 1,0-1 0,-1 0-1,0 0 1,1 0 0,-1-1-1,0 0 1,0 0-1,0-1 1,-1 0 0,1 0-1,7-7 1,8-9 97,0-1 1,-1-1 0,-1 0-1,23-35 1,-35 46-252,232-352-2372,-95 110-6046,-77 130 493</inkml:trace>
</inkml:ink>
</file>

<file path=ppt/ink/ink7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04.530"/>
    </inkml:context>
    <inkml:brush xml:id="br0">
      <inkml:brushProperty name="width" value="0.025" units="cm"/>
      <inkml:brushProperty name="height" value="0.025" units="cm"/>
    </inkml:brush>
  </inkml:definitions>
  <inkml:trace contextRef="#ctx0" brushRef="#br0">4446 628 10314,'-129'-110'3686,"77"69"-3746,-2 3 1,-2 2 0,-113-55-1,32 35-125,-2 6-1,-3 6 1,-1 6-1,-207-28 1,68 35 3256,-385 5 1,553 28-2754,-1 6 1,1 4-1,1 5 1,0 5-1,2 5 1,0 5-1,-161 71 1,198-70-474,2 4 0,1 3 0,2 3 0,2 3 0,2 3 0,2 3 0,3 3 0,2 1 0,3 4 0,2 2 1,-63 96-1,79-100-26,3 2 1,2 2-1,3 1 1,3 0-1,-32 121 1,51-149 261,0 0-1,2 0 1,2 0 0,1 1 0,2-1 0,2 1-1,0-1 1,3 0 0,1 0 0,1 0-1,2-1 1,2 0 0,16 35 0,8 1 43,3-1 1,3-2-1,3-2 1,3-2-1,2-2 1,63 59-1,-6-20 25,3-5 0,170 112 0,-126-108-111,3-7 1,5-8-1,282 107 0,-234-121-76,3-8-1,363 56 1,-154-68 30,801-10 0,-1092-44 419,-1-5 1,0-6-1,-1-5 1,0-7 0,211-72-1,-267 71-68,-1-4 0,-2-3 0,-2-2 1,87-65-1,-105 64-275,-2-3 1,-1-1 0,-2-3-1,-3-1 1,-1-2 0,35-56-1,-47 60-94,-2-1-1,-2-1 0,-3-2 1,-1 0-1,-2-1 0,-3-1 1,-1 0-1,-3-1 0,6-72 1,-14 80-25,-2 0 1,-2 0 0,-2 0-1,-2 0 1,-1 0 0,-3 1 0,-1 0-1,-2 1 1,-2 0 0,-2 1-1,-36-67 1,21 56 28,-1 3 0,-3 0 0,-2 2-1,-1 2 1,-62-54 0,39 46-276,-2 4 0,-1 2 0,-105-55 1,43 40-538,-3 5 0,-1 6 0,-3 6 0,-172-34 1,-323-22-5049,310 70 678</inkml:trace>
</inkml:ink>
</file>

<file path=ppt/ink/ink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2.643"/>
    </inkml:context>
    <inkml:brush xml:id="br0">
      <inkml:brushProperty name="width" value="0.025" units="cm"/>
      <inkml:brushProperty name="height" value="0.025" units="cm"/>
    </inkml:brush>
  </inkml:definitions>
  <inkml:trace contextRef="#ctx0" brushRef="#br0">203 103 8104,'0'0'11045,"-8"-9"-8851,-22-24-182,27 31-1878,1 0 0,-1 1 0,0-1 0,1 1 0,-1 0 0,0 0 0,0 0 0,0 0 0,0 0 0,1 0 0,-1 1 0,0 0 0,0-1 0,0 1 0,0 0 0,0 1 0,0-1 0,0 0 0,0 1 0,0 0 0,0-1 0,0 1 0,0 0-1,0 1 1,1-1 0,-1 0 0,0 1 0,1 0 0,0-1 0,-1 1 0,-2 3 0,-3 3 28,1 0 0,0 1 0,1 0-1,0 0 1,0 0 0,1 1 0,0 0 0,1 0 0,0 0-1,0 0 1,1 1 0,1-1 0,0 1 0,0 0-1,0 18 1,2-27-141,0 0-1,0 0 1,1 0-1,-1 0 1,0 0-1,1 0 1,-1 0-1,1 0 0,0-1 1,0 1-1,0 0 1,-1 0-1,2-1 1,-1 1-1,0 0 1,0-1-1,0 1 1,1-1-1,-1 0 1,1 1-1,-1-1 1,1 0-1,0 0 1,-1 0-1,1 0 0,0 0 1,0-1-1,-1 1 1,1 0-1,0-1 1,0 1-1,0-1 1,0 0-1,0 1 1,0-1-1,0 0 1,0 0-1,0-1 1,4 0-1,2 1 36,-1-1 0,1-1 0,0 1-1,0-1 1,-1-1 0,1 1 0,-1-1 0,0 0 0,7-5 0,-1-1-42,0-1 0,-1 0 0,0-1 0,-1 0 0,0-1 1,-1-1-1,15-22 0,-20 27-11,0-1 0,0 0 0,-1 0 0,0 0 0,-1 0 0,0-1 0,0 1 0,-1-1 0,0 0 0,-1 0 0,0 0-1,0 0 1,-2-13 0,1 23-5,0 0 1,0 0-1,0-1 0,0 1 0,0 0 0,-1-1 0,1 1 0,0 0 0,0 0 0,-1-1 0,1 1 1,0 0-1,0 0 0,-1 0 0,1 0 0,0-1 0,0 1 0,-1 0 0,1 0 0,0 0 0,-1 0 0,1 0 1,0 0-1,0 0 0,-1 0 0,1-1 0,0 1 0,-1 0 0,1 0 0,0 1 0,-1-1 0,1 0 0,0 0 1,-1 0-1,1 0 0,0 0 0,-1 0 0,1 0 0,0 0 0,0 1 0,-1-1 0,1 0 0,0 0 1,0 0-1,-1 1 0,1-1 0,0 0 0,-1 1 0,-13 9-140,10-2 137,-1-1 0,1 1-1,0 0 1,1 0-1,0 1 1,0-1 0,0 1-1,2-1 1,-1 1-1,-1 16 1,3-20-46,0-1 1,0 1-1,1 0 1,-1-1-1,1 1 1,0-1-1,0 1 1,1-1-1,-1 0 1,3 5-1,-3-7-58,1 1-1,-1-1 0,1 0 1,-1-1-1,1 1 0,-1 0 1,1 0-1,0-1 1,0 1-1,0-1 0,0 0 1,0 1-1,0-1 0,1 0 1,-1 0-1,0 0 0,1-1 1,-1 1-1,4 0 1,-1 0-445,0 0 0,-1-1 0,1 1 1,0-1-1,0-1 0,0 1 0,-1-1 1,1 1-1,0-1 0,-1-1 0,1 1 1,5-3-1,-6 2-466,0 0 0,0-1 0,-1 1 0,1-1 0,-1 0 0,1 0 0,-1 0 0,4-5 0,14-23-10649</inkml:trace>
</inkml:ink>
</file>

<file path=ppt/ink/ink7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41.550"/>
    </inkml:context>
    <inkml:brush xml:id="br0">
      <inkml:brushProperty name="width" value="0.025" units="cm"/>
      <inkml:brushProperty name="height" value="0.025" units="cm"/>
    </inkml:brush>
  </inkml:definitions>
  <inkml:trace contextRef="#ctx0" brushRef="#br0">0 499 11499,'0'0'9187,"16"-3"-8269,670-63 4033,-475 53-4254,708-65 857,-705 68-1592,-157 9-7745,-69 1 6931,1-1 0,0 0-1,0-1 1,0 0 0,0-1 0,0 0-1,1-1 1,-13-6 0,8 2 587,1 0-1,0-1 1,0 0-1,1-1 1,-13-13 0,7 4 1244,2 0 0,0-1 0,2-1 0,0 0 0,1-2 0,1 1 0,-10-27-1,22 48-880,1 0-1,-1 0 0,1 0 0,-1 0 0,1 0 0,-1 0 0,1 0 0,0 0 0,-1 0 0,1 0 0,0 0 0,0 0 0,0 0 0,0 0 0,0 0 0,0 0 0,0-1 0,0 1 0,0 0 0,0 0 0,1 0 0,-1 0 0,0 0 0,1 0 0,-1 0 0,1 0 0,-1 0 0,1 0 0,0 0 0,-1 1 0,1-1 0,0 0 0,0 0 0,-1 0 0,1 1 0,0-1 0,0 0 0,0 1 1,0-1-1,0 1 0,0-1 0,0 1 0,0 0 0,0-1 0,0 1 0,0 0 0,0 0 0,0-1 0,0 1 0,0 0 0,1 0 0,-1 0 0,2 1 0,9-1-32,1 1 0,0 0 0,21 6 0,-24-5 249,158 37 997,174 65-1,-340-103-1248,-1-1 0,1 1-1,-1-1 1,1 1 0,-1 0 0,1-1-1,-1 1 1,1 0 0,-1 0-1,0 0 1,1 0 0,-1 0 0,0 0-1,0 0 1,0 1 0,1 1 0,-1-2-36,-1-1 1,0 1-1,0 0 0,0 0 1,0-1-1,0 1 1,0 0-1,0 0 1,0-1-1,0 1 1,0 0-1,-1 0 1,1-1-1,0 1 0,0 0 1,-1 0-1,1-1 1,-1 1-1,1 0 1,0-1-1,-1 1 1,1-1-1,-1 1 1,0 0-1,-6 5 152,0 0 1,-1-1-1,1 0 1,-16 8-1,6-3 257,-45 28-572,-5 2 1441,-76 61 0,122-83-2520,1 0-1,-28 33 1,38-38-767,0 1 1,1 0-1,0 0 0,1 1 1,-7 18-1,10-12-10813</inkml:trace>
</inkml:ink>
</file>

<file path=ppt/ink/ink7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43.510"/>
    </inkml:context>
    <inkml:brush xml:id="br0">
      <inkml:brushProperty name="width" value="0.025" units="cm"/>
      <inkml:brushProperty name="height" value="0.025" units="cm"/>
    </inkml:brush>
  </inkml:definitions>
  <inkml:trace contextRef="#ctx0" brushRef="#br0">1 2658 12940,'0'-14'475,"-1"-216"1366,3-291 1665,30-1-1833,25 113-782,-23 192-664,10-332 1,-43 509-245,1 28-194,-1 0 0,-1-1 0,0 1 1,-1 0-1,0-1 0,-1 1 0,-1 0 0,1 0 1,-9-22-1,10 33 87,0 0 1,1 1-1,-1-1 1,1 0-1,-1 0 1,0 1-1,0-1 1,1 0-1,-1 1 0,0-1 1,0 0-1,0 1 1,0-1-1,0 1 1,0 0-1,0-1 1,0 1-1,0 0 1,0 0-1,0-1 0,0 1 1,0 0-1,0 0 1,0 0-1,0 0 1,0 0-1,0 0 1,0 1-1,0-1 1,0 0-1,0 0 0,0 1 1,0-1-1,-1 1 1,-23 16-4639</inkml:trace>
</inkml:ink>
</file>

<file path=ppt/ink/ink7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43.841"/>
    </inkml:context>
    <inkml:brush xml:id="br0">
      <inkml:brushProperty name="width" value="0.025" units="cm"/>
      <inkml:brushProperty name="height" value="0.025" units="cm"/>
    </inkml:brush>
  </inkml:definitions>
  <inkml:trace contextRef="#ctx0" brushRef="#br0">1 1235 12748,'0'0'4452,"1"-14"-3683,2-11-539,2 0 0,1 0 0,0 0 0,12-25 0,51-112 585,-26 65-693,-18 36-86,287-639-13,-312 700-24,25-42-128,-24 41 119,-1 1 1,1-1-1,-1 1 0,1-1 1,-1 1-1,1-1 1,-1 1-1,1-1 0,-1 1 1,1-1-1,0 1 0,-1 0 1,1-1-1,0 1 0,-1 0 1,1 0-1,0-1 1,-1 1-1,1 0 0,0 0 1,-1 0-1,2 0 0,-1 0-12,0 1 0,-1 0-1,1-1 1,0 1 0,0 0-1,-1 0 1,1 0 0,-1-1-1,1 1 1,-1 0-1,1 0 1,-1 0 0,1 0-1,-1 0 1,0 0 0,1 0-1,-1 0 1,0 0 0,0 0-1,0 0 1,0 2 0,9 81 117,-3 102-1,-1-20 170,-4-137-292,22 205 492,-19-212-636,0-1 0,2 1 1,0-1-1,1 0 0,1-1 0,1 0 0,1 0 1,15 23-1,-22-40-313,0 1-1,-1-1 1,1 1 0,1-1-1,-1 0 1,0 0 0,1-1-1,-1 1 1,1-1 0,6 4 0,-6-5-987,1 0 1,-1 0-1,1 0 1,-1 0 0,1-1-1,0 1 1,5-2-1</inkml:trace>
</inkml:ink>
</file>

<file path=ppt/ink/ink7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0.847"/>
    </inkml:context>
    <inkml:brush xml:id="br0">
      <inkml:brushProperty name="width" value="0.025" units="cm"/>
      <inkml:brushProperty name="height" value="0.025" units="cm"/>
    </inkml:brush>
  </inkml:definitions>
  <inkml:trace contextRef="#ctx0" brushRef="#br0">147 130 7239,'0'0'6694,"-5"-10"-5194,-16-29 54,20 37-1326,-1 0 1,0 0 0,0 0 0,0 0-1,-1 0 1,1 0 0,0 1-1,-1-1 1,1 1 0,0 0 0,-1 0-1,0 0 1,1 0 0,-1 0-1,0 0 1,0 1 0,1-1 0,-1 1-1,-4 0 1,-45 3 1565,51-3-1750,0 0-1,1 1 1,-1-1-1,0 0 0,0 0 1,1 0-1,-1 1 0,0-1 1,0 0-1,1 1 0,-1-1 1,0 0-1,1 1 1,-1-1-1,1 1 0,-1-1 1,0 1-1,1-1 0,-1 1 1,1 0-1,-1-1 0,1 1 1,0 0-1,-1-1 1,0 2-1,2-1-33,-1-1 1,0 1-1,1-1 0,-1 1 1,0-1-1,1 1 0,-1-1 1,0 1-1,1-1 0,-1 0 1,1 1-1,-1-1 0,1 1 1,-1-1-1,1 0 0,-1 0 1,1 1-1,-1-1 0,1 0 1,-1 0-1,1 0 0,-1 0 1,1 1-1,0-1 0,-1 0 1,1 0-1,-1 0 0,1 0 1,-1 0-1,1 0 0,0-1 1,-1 1-1,1 0 0,0 0 1,3-1 43,1 0 0,-1 0 1,0 0-1,0-1 0,0 1 1,0-1-1,0 0 0,0 0 1,0 0-1,7-6 0,-9 6 40,0 1-1,0-1 1,0 0-1,0 0 0,0 0 1,0-1-1,0 1 1,0 0-1,-1-1 1,1 1-1,-1-1 1,0 1-1,0-1 1,0 0-1,0 0 0,0 1 1,0-7-1,-1 9-77,0-1 0,0 1 0,-1-1 0,1 1 0,0 0 0,0-1 0,-1 1 0,1 0 0,0-1 0,-1 1 0,1 0 0,0-1 0,-1 1 0,1 0 0,0-1 0,-1 1 0,1 0 0,-1 0 0,1 0 0,-1-1 0,1 1 0,-1 0 0,1 0 0,0 0 0,-1 0 0,1 0 0,-1 0 0,1 0 0,-1 0 0,1 0 0,-1 0 0,1 0 0,-1 0 0,1 0 0,-1 1 0,1-1 0,-1 0 0,1 0 0,0 0 0,-1 1 0,1-1 0,-1 0 0,1 0 0,-1 1 0,-21 11 391,0 18-402,21-29-4,1 0 1,-1 0-1,0 0 0,0 0 1,1 0-1,-1 0 0,1 0 1,-1 0-1,1 1 0,0-1 1,-1 0-1,1 0 0,0 0 1,0 1-1,0-1 0,0 0 1,0 0-1,0 0 0,0 1 1,0-1-1,0 0 0,0 0 1,1 0-1,-1 1 0,1-1 1,-1 0-1,1 1 0,1-1 24,-1 0 0,1-1-1,0 1 1,-1-1-1,1 1 1,0-1-1,-1 0 1,1 1-1,0-1 1,-1 0-1,1 0 1,0 0-1,0-1 1,-1 1-1,1 0 1,0-1 0,-1 1-1,1-1 1,-1 1-1,1-1 1,0 0-1,-1 1 1,1-1-1,-1 0 1,0 0-1,1 0 1,1-2-1,33-32 357,-28 18-167,-12 11 123,2 7-331,0 0 1,0-1 0,1 1 0,-1 0-1,0 0 1,1 0 0,-1 0-1,0 0 1,1 0 0,-1 1 0,1-1-1,0 0 1,-1 1 0,-1 2-1,-3 4-13,1-1 0,0 1-1,0 0 1,1 0-1,-1 1 1,2-1 0,-1 1-1,1 0 1,1 0-1,0 0 1,0 0 0,0 10-1,1-18 10,1 0 0,0 0 0,0 0 0,0-1 0,1 1 0,-1 0 0,0 0 0,0 0 0,0-1 0,0 1 0,1 0-1,-1 0 1,0-1 0,1 1 0,-1 0 0,1-1 0,-1 1 0,1 0 0,-1-1 0,1 1 0,-1-1 0,1 1 0,0-1 0,-1 1 0,1-1-1,0 1 1,-1-1 0,1 1 0,0-1 0,1 1 0,0-1 19,1 0-1,-1 1 1,0-1 0,1 0-1,-1 0 1,1-1 0,-1 1-1,1 0 1,-1-1 0,4-1-1,2 0 59,0-1-1,0-1 1,0 0-1,-1 0 1,10-6-1,-14 8-43,1-1 0,-1 0-1,0 0 1,1 0 0,-1 0 0,-1 0-1,1-1 1,0 1 0,-1-1-1,0 0 1,0 0 0,0 0-1,0 0 1,0 0 0,-1 0 0,0 0-1,0-1 1,0 1 0,-1 0-1,1-1 1,-1-5 0,0 9-23,-1 0 0,0 0 1,0 0-1,0 0 0,0 0 0,1 0 1,-1 0-1,0 0 0,-1 0 1,1 0-1,0 0 0,0 1 0,0-1 1,0 1-1,-1-1 0,1 0 1,0 1-1,0 0 0,-1-1 0,1 1 1,0 0-1,-1 0 0,1 0 0,0 0 1,-1 0-1,1 0 0,0 0 1,-1 0-1,-2 1 0,-41 8-49,40-7 37,0 0 1,0 1-1,0-1 0,1 1 1,-1 0-1,1 0 1,-1 1-1,1-1 0,0 1 1,1 0-1,-1 0 1,-5 8-1,60-9-336,-46-3 232,18 3-4382,-22-2 4098,0-1 0,0 1 1,-1 0-1,1-1 1,-1 1-1,1 0 0,0-1 1,-1 1-1,1 0 1,-1 0-1,0-1 0,1 1 1,-1 0-1,0 0 1,1 0-1,-1 0 0,0 0 1,0 0-1,0 0 1,0-1-1,0 1 0,0 0 1,0 0-1,0 1 1,0 16-8603</inkml:trace>
</inkml:ink>
</file>

<file path=ppt/ink/ink7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2.954"/>
    </inkml:context>
    <inkml:brush xml:id="br0">
      <inkml:brushProperty name="width" value="0.025" units="cm"/>
      <inkml:brushProperty name="height" value="0.025" units="cm"/>
    </inkml:brush>
  </inkml:definitions>
  <inkml:trace contextRef="#ctx0" brushRef="#br0">543 47 10090,'-16'-1'934,"-8"1"-282,1 1 0,-1 0 0,1 2 0,-1 1 1,-43 13-1,50-11-355,1 2-1,-1 0 1,2 1 0,-1 1-1,1 0 1,0 1 0,1 1 0,1 0-1,0 1 1,-22 28 0,20-20-233,1 2 1,1 0-1,1 1 1,1 0-1,1 1 1,-13 51-1,4 10 145,4 1-1,3 1 0,5 0 0,3 1 0,4 0 1,14 103-1,-11-164-208,2 0 1,0 0 0,2-1 0,2 0-1,0 0 1,1-1 0,2 0 0,27 43-1,-31-57 0,0-1 0,1 0 0,0-1 0,1 0 0,0 0 0,1-1 0,0 0 0,0-1 0,1 0 0,0-1 0,0-1 0,1 0 0,-1 0-1,1-1 1,1-1 0,-1 0 0,1-1 0,-1 0 0,24 1 0,-23-4 74,0 0 0,0 0 1,1-2-1,-1 0 0,0 0 0,0-2 1,-1 1-1,1-2 0,-1 0 0,18-9 0,-12 4 237,0-2 0,0-1-1,-1 0 1,-1-1-1,31-33 1,-11 2 359,-1-2 1,-2-1-1,-3-2 1,30-62-1,-31 50-385,-2-2-1,-3-1 1,-2-1 0,-4-1-1,-3-1 1,-2 0-1,-4-1 1,-2 0-1,-3-118 1,-6 166-266,-1 0 0,-1 0 1,0 0-1,-2 0 0,0 1 0,-16-37 1,17 47-23,-1 1 1,0-1 0,-1 1 0,0 0 0,-1 1 0,0-1 0,0 1 0,-1 1 0,0 0 0,0 0 0,-1 0 0,0 1-1,0 0 1,0 1 0,-12-6 0,-1 3-76,1 2-1,-1 0 0,0 1 1,-1 1-1,1 1 1,-1 1-1,0 1 0,0 1 1,-26 3-1,4 2-568,1 3 0,-1 1 0,-69 24 0,-17 22-1401,47-12-3602,44-21-2667</inkml:trace>
</inkml:ink>
</file>

<file path=ppt/ink/ink7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7.808"/>
    </inkml:context>
    <inkml:brush xml:id="br0">
      <inkml:brushProperty name="width" value="0.025" units="cm"/>
      <inkml:brushProperty name="height" value="0.025" units="cm"/>
    </inkml:brush>
  </inkml:definitions>
  <inkml:trace contextRef="#ctx0" brushRef="#br0">205 226 6470,'0'0'545,"0"-12"2284,0 9-2698,0-13 1328,-1 0-1,0 0 1,-6-27-1,6 39-1123,0 0 0,-1 0-1,1 0 1,-1 1-1,1-1 1,-1 1 0,0-1-1,0 1 1,-1 0 0,-3-5-1,5 7-237,-1 0-1,1 0 0,-1 0 1,1 0-1,-1 0 0,0 0 0,0 0 1,1 1-1,-1-1 0,0 1 1,0-1-1,0 1 0,1-1 1,-1 1-1,0 0 0,0 0 1,0 0-1,0 0 0,0 0 1,0 1-1,1-1 0,-1 1 1,-2 0-1,0 1-74,0 1 0,1-1 0,0 1 0,-1 0 0,1 0 0,0 0 0,1 0 0,-1 1 0,0-1 0,1 1 1,0 0-1,0 0 0,0 0 0,0 0 0,1 0 0,0 0 0,-1 0 0,1 0 0,1 1 0,-1-1 0,1 0 0,0 7 0,0-11-30,1 1 0,0 0 0,0 0 0,0-1 0,0 1 0,0 0 0,0-1-1,0 1 1,0-1 0,1 1 0,-1-1 0,0 0 0,0 0 0,0 1 0,0-1 0,1 0 0,-1 0 0,0 0 0,0 0 0,0 0-1,1 0 1,-1-1 0,1 1 0,33-5 95,-22 0-53,0-1-1,-1 0 0,0-1 1,16-11-1,22-12 62,-49 29 102,-10 2 1656,-90 14 612,59-8-1007,-82 5 0,120-12-1405,5-2-181,38-23-418,1 3 1,1 1-1,86-29 0,-122 49 640,-7 3 52,-15 12 257,-50 31 540,18-12-431,40-26-938,11-6-1903,15-9-2070,6-16-2247,4-10-5445</inkml:trace>
</inkml:ink>
</file>

<file path=ppt/ink/ink7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8.479"/>
    </inkml:context>
    <inkml:brush xml:id="br0">
      <inkml:brushProperty name="width" value="0.025" units="cm"/>
      <inkml:brushProperty name="height" value="0.025" units="cm"/>
    </inkml:brush>
  </inkml:definitions>
  <inkml:trace contextRef="#ctx0" brushRef="#br0">793 166 5926,'-11'-10'3438,"1"1"-2704,0 1 1,0 0-1,-1 0 1,0 1-1,-1 1 1,1 0-1,-1 0 1,0 1 0,-25-6-1,20 8-456,0 1-1,-1 1 1,1 1-1,0 0 1,-1 1-1,1 1 1,0 1-1,0 0 1,0 1-1,0 1 1,0 1-1,1 0 1,0 1-1,-27 17 1,22-10-292,1 0 0,1 2 0,1 0 0,0 1 0,1 1 0,0 0 0,2 2 0,0-1 0,2 2 0,-13 23 0,-1 12 161,3 1-1,2 0 0,2 2 1,4 1-1,-17 102 0,20-54 12,4 1-1,8 148 1,2-212-164,3-1 0,2 1 0,2-1-1,1 0 1,3-1 0,18 48 0,-22-74-7,0 0 0,1-1 0,0 0 0,1-1 0,1 0 0,1-1 0,21 23 0,-23-29 15,0 0 0,0-1 0,0 0 0,1 0-1,0-1 1,1 0 0,-1-1 0,1-1 0,0 0 0,0 0-1,0-1 1,17 2 0,-12-4 103,0-1 0,0-1 0,0 0 0,0-1 0,0-1 0,-1 0 0,1-1 0,-1-1 0,0-1 0,0 0 0,0-1 0,-1-1 0,0 0 0,-1-1 0,0 0 0,18-16 0,11-13 330,-1-1-1,-3-2 1,54-71-1,-31 30-35,-3-4 0,-4-1-1,-4-3 1,41-99-1,-66 125-342,-2-1-1,-4-1 1,-2-2-1,-3 1 0,-3-2 1,6-136-1,-18 179-63,-1 0-1,-2 0 0,0 0 1,-2 1-1,0-1 1,-2 1-1,-1 1 0,-21-46 1,26 63-105,-1-1 0,-1 0 0,1 1 0,-1 0 0,-1 0-1,1 1 1,-1-1 0,0 1 0,0 0 0,-1 1 0,0 0 0,0 0 0,0 0 0,-1 1 0,1 0 0,-1 0 0,0 1 0,0 0 0,0 0 0,-1 1 0,1 0 0,0 1 0,-1 0 0,0 0 0,1 0 0,-1 1-1,1 1 1,-1 0 0,1 0 0,-12 3 0,1 2-564,0 1 0,0 0-1,1 2 1,0 0 0,1 1-1,0 1 1,-19 16 0,-47 37-5137</inkml:trace>
</inkml:ink>
</file>

<file path=ppt/ink/ink7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00.507"/>
    </inkml:context>
    <inkml:brush xml:id="br0">
      <inkml:brushProperty name="width" value="0.025" units="cm"/>
      <inkml:brushProperty name="height" value="0.025" units="cm"/>
    </inkml:brush>
  </inkml:definitions>
  <inkml:trace contextRef="#ctx0" brushRef="#br0">2722 431 3331,'8'-2'2920,"-4"1"-2665,4-1 439,0-1 1,-1 1 0,1-1-1,-1-1 1,11-5-1,-17 8-582,0 0 1,0 0-1,0 1 0,0-1 0,0 0 0,0 0 0,0 0 0,0 0 0,0 0 0,0 0 0,-1 0 0,1-1 0,0 1 0,-1 0 0,1 0 0,-1-1 0,1 1 1,-1 0-1,1 0 0,-1-1 0,0 1 0,0-1 0,0 1 0,0 0 0,0-1 0,0 1 0,0 0 0,0-1 0,-1 1 0,1 0 0,0-1 0,-1 1 1,1 0-1,-1 0 0,1-1 0,-1 1 0,0 0 0,0 0 0,1 0 0,-1 0 0,0 0 0,0 0 0,0 0 0,0 0 0,0 0 0,-2-1 0,-17-16 381,-1 0-1,0 2 0,-2 0 0,0 1 0,-33-15 0,-130-49 196,109 52-388,0 3 0,-2 4 0,-1 3-1,-87-6 1,21 12 216,-202 12 0,260 5-456,-1 4 0,2 4 0,-155 46-1,133-23-58,2 4-1,-150 81 0,207-95 15,1 1 0,2 3 0,1 2 0,2 2 0,-69 70 1,96-86-10,2 0 1,0 2-1,1-1 1,1 2-1,1 0 1,-15 36-1,21-42-15,1 2 0,1-1 0,0 1 0,1-1 0,1 1 0,1 0 0,0 0 0,1 0 0,1 0 0,4 19 0,-1-18 8,1-1 1,1 1-1,1-1 0,0 0 1,1-1-1,1 0 0,1 0 1,1-1-1,0 0 0,1 0 1,0-2-1,1 1 0,1-2 0,0 0 1,1 0-1,29 18 0,-1-5 32,0-2-1,2-1 1,1-3-1,0-1 1,66 16-1,86 16 24,2-9 1,2-10-1,1-7 1,295-4-1,-391-25 4,-1-4-1,0-5 0,-1-4 1,162-49-1,-177 36 159,-1-3-1,-2-4 1,-2-4-1,-2-4 1,109-76-1,-158 96-156,-1-2 0,-1-1 0,-1-1 0,-1-2 0,-2-1 0,-2-1 0,43-69 0,-58 83-51,-1 0 0,-1 0 0,-1-1 0,-1 0 1,-1 0-1,0-1 0,-2 0 0,0 0 1,-1 0-1,-2 0 0,0 0 0,-1-1 1,-1 1-1,-1 0 0,0-1 0,-2 1 0,-10-32 1,6 34-20,-1 0 0,0 1 0,-1 1 1,-1-1-1,-1 2 0,0-1 0,-1 2 0,-1 0 1,0 0-1,-1 1 0,-1 1 0,0 1 0,-25-15 1,-2 2-4,-1 1 0,-2 2 1,0 3-1,-64-19 1,2 10-157,-1 4 1,-1 5-1,-165-7 1,-340 23-7623,566 4 6525,-153 4-6218</inkml:trace>
</inkml:ink>
</file>

<file path=ppt/ink/ink7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29.960"/>
    </inkml:context>
    <inkml:brush xml:id="br0">
      <inkml:brushProperty name="width" value="0.025" units="cm"/>
      <inkml:brushProperty name="height" value="0.025" units="cm"/>
    </inkml:brush>
  </inkml:definitions>
  <inkml:trace contextRef="#ctx0" brushRef="#br0">1472 106 7495,'-1'-11'929,"0"5"-536,2 3-220,-1-1 0,0 1 0,-1 0 0,1 0 0,0 0 0,-1 0 0,0 0 0,1 0 0,-1 0 0,0 0 0,-1 0-1,1 0 1,0 1 0,-1-1 0,0 0 0,0 1 0,1-1 0,-1 1 0,-1 0 0,1-1 0,0 1 0,-1 0 0,1 1 0,-1-1 0,-5-3 0,-3 1 35,-1 1 0,0 0 0,0 1 0,0 0 0,-1 1 1,1 0-1,0 1 0,-1 0 0,1 1 0,0 0 0,0 1 0,-16 4 0,-1 3-56,0 0 0,0 2 0,1 2 0,-28 15 0,-23 20 353,2 3 0,2 3 0,3 3 0,-102 104 0,93-74 154,4 3 0,3 3 0,-68 115 1,101-138-408,3 1 0,-41 107 0,62-131-230,2 2-1,2-1 1,2 2 0,-8 100 0,17-132-31,2 1 1,1-1 0,0 1-1,1-1 1,1 0 0,1 0 0,0 0-1,1 0 1,15 31 0,-15-38 27,1-1 0,0-1 0,1 1 0,0-1 0,1 0 0,0-1 1,0 0-1,1 0 0,-1-1 0,2 0 0,-1 0 0,1-1 0,0 0 1,1-1-1,-1 0 0,1-1 0,11 3 0,7 1 234,-1-2-1,2-2 1,-1 0-1,0-2 1,1-1-1,0-2 1,-1 0-1,0-2 1,35-8-1,5-5 170,-1-4 0,114-47-1,-92 27-301,-3-4 0,-1-3-1,-3-5 1,-2-2-1,139-123 1,-164 124-84,-2-3-1,-3-1 1,-2-3 0,-3-2 0,-3-2-1,-2-2 1,61-138 0,-86 166-13,-2-1 1,-2 0-1,-2-1 0,-1 0 1,4-52-1,-11 78-17,-1-1-1,-1 1 1,0-1-1,-2 0 1,1 1 0,-1-1-1,-1 1 1,-1 0-1,0 0 1,-1 0-1,0 0 1,-1 1-1,-1 0 1,0 0 0,0 1-1,-2 0 1,-18-22-1,10 19-24,-1 0 0,0 2 1,-1 0-1,-1 1 0,0 1 0,0 1 0,-1 1 0,-1 1 0,1 1 0,-1 0 0,-39-5 0,-7 2-136,-1 4-1,-107 2 0,109 6-313,1 3 0,-82 15-1,120-14 34,0 1-1,1 1 1,-1 1-1,2 2 0,-1 0 1,2 2-1,-40 26 1,58-34-51,-1 1 1,1 0 0,1 0 0,-1 0-1,-6 10 1,11-13-170,0 0-1,0 1 1,0-1 0,1 0 0,-1 0-1,1 1 1,0-1 0,-2 7-1,5 13-8701</inkml:trace>
</inkml:ink>
</file>

<file path=ppt/ink/ink7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0.391"/>
    </inkml:context>
    <inkml:brush xml:id="br0">
      <inkml:brushProperty name="width" value="0.025" units="cm"/>
      <inkml:brushProperty name="height" value="0.025" units="cm"/>
    </inkml:brush>
  </inkml:definitions>
  <inkml:trace contextRef="#ctx0" brushRef="#br0">15 0 20083,'0'0'3459,"-15"50"-2113,28-36 63,20-1 256,11-3-415,12-1-418,11-1-415,12-3-225,-2-5-64,3 0-96,-9 0 32,-4 0-384,-11-9-897,-10-4-1634,-12-8-1281,-9-4-1121,-14-3-2947</inkml:trace>
</inkml:ink>
</file>

<file path=ppt/ink/ink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3"/>
    </inkml:context>
    <inkml:brush xml:id="br0">
      <inkml:brushProperty name="width" value="0.025" units="cm"/>
      <inkml:brushProperty name="height" value="0.025" units="cm"/>
    </inkml:brush>
  </inkml:definitions>
  <inkml:trace contextRef="#ctx0" brushRef="#br0">75 0 15022,'0'0'6011,"-6"14"-4500,-8 21-530,2 0 1,1 1-1,1 1 1,3 0 0,0 0-1,0 41 0,7-72-905,-1 0 54,1 0 0,0 1 0,1-1 0,0 1 0,0-1 0,0 0 0,3 8 0,-3-13-86,0 1-1,0 0 0,0-1 0,0 0 0,0 1 0,0-1 0,1 0 0,-1 1 0,0-1 0,1 0 0,-1 0 0,1 0 0,-1 0 0,1-1 0,0 1 0,-1 0 0,1-1 0,0 1 0,-1-1 0,1 1 0,0-1 0,0 0 0,0 0 1,-1 0-1,1 0 0,0 0 0,0 0 0,0 0 0,-1-1 0,4 0 0,2-1 2,0 0 1,0-1-1,0 0 1,-1 0-1,1-1 1,-1 0-1,0 0 1,0 0-1,0-1 1,0 0-1,-1 0 1,9-11-1,8-10 111,24-38-1,-26 33-146,19-38 1,-34 58-22,0 1 0,-1-1 1,0 0-1,0 0 0,-1 0 1,-1 0-1,2-23 0,-4 34-94,0-1 0,-1 1 0,1 0 0,0-1 0,0 1 0,-1 0 0,1 0 0,0-1 0,0 1 0,-1 0 0,1 0 0,0 0 0,-1 0 0,1-1 0,0 1 1,-1 0-1,1 0 0,0 0 0,-1 0 0,1 0 0,-1 0 0,1 0 0,0 0 0,-1 0 0,1 0 0,0 0 0,-1 0 0,1 0 0,0 0 0,-1 0 0,1 0 0,-1 0 0,1 1 0,0-1 0,0 0 0,-1 0 0,1 0 0,0 1 0,-1-1 0,1 0 0,0 0 0,0 1 0,-1-1 0,1 0 0,0 1 0,0-1 0,-1 0 0,1 1 0,-21 14-6132,21-14 5327,-20 15-9446</inkml:trace>
</inkml:ink>
</file>

<file path=ppt/ink/ink7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0.720"/>
    </inkml:context>
    <inkml:brush xml:id="br0">
      <inkml:brushProperty name="width" value="0.025" units="cm"/>
      <inkml:brushProperty name="height" value="0.025" units="cm"/>
    </inkml:brush>
  </inkml:definitions>
  <inkml:trace contextRef="#ctx0" brushRef="#br0">17 0 14029,'0'0'8979,"15"2"-7724,213 7 3192,-16-3-3694,-204-5-807,0 0 0,0 0 0,0 0 0,0 1 0,0 1 0,0-1 0,0 1 0,12 7 0,-18-8 25,0-1-1,1 1 0,-1 0 0,0 0 0,-1-1 0,1 1 0,0 1 0,0-1 0,-1 0 0,1 0 0,-1 1 0,0-1 1,0 0-1,0 1 0,0 0 0,0-1 0,0 1 0,-1-1 0,1 1 0,-1 0 0,0-1 0,0 1 0,0 0 0,0 0 1,0-1-1,0 1 0,-1 0 0,1-1 0,-3 5 0,0 4 28,-1 0 0,-1-1 0,0 0 0,0 0 0,-1 0 0,0 0 0,-9 8 0,-58 61 201,50-55-142,-249 223 443,154-145-4443,73-62-2613</inkml:trace>
</inkml:ink>
</file>

<file path=ppt/ink/ink7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2.630"/>
    </inkml:context>
    <inkml:brush xml:id="br0">
      <inkml:brushProperty name="width" value="0.025" units="cm"/>
      <inkml:brushProperty name="height" value="0.025" units="cm"/>
    </inkml:brush>
  </inkml:definitions>
  <inkml:trace contextRef="#ctx0" brushRef="#br0">61 0 15278,'-9'3'1431,"-29"7"139,25-3-405,13-2-25,20 0 99,189 0 3512,107-23-2823,-62 3-1581,959 47-1613,-832-9 2427,1-17-1,432-50 0,-767 38-1138,-18 2-27,1 1-1,-1 1 1,1 1-1,35 4 1,-64-3-40,1 0 0,-1 1-1,0-1 1,0 0 0,1 1 0,-1-1 0,0 1 0,0 0 0,0-1 0,1 1 0,-1 0-1,0 0 1,0-1 0,0 1 0,0 0 0,0 0 0,-1 0 0,1 0 0,0 0 0,0 0-1,-1 1 1,1-1 0,0 0 0,-1 0 0,1 1 0,-1-1 0,0 0 0,1 2 0,1 14-6329</inkml:trace>
</inkml:ink>
</file>

<file path=ppt/ink/ink7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3.079"/>
    </inkml:context>
    <inkml:brush xml:id="br0">
      <inkml:brushProperty name="width" value="0.025" units="cm"/>
      <inkml:brushProperty name="height" value="0.025" units="cm"/>
    </inkml:brush>
  </inkml:definitions>
  <inkml:trace contextRef="#ctx0" brushRef="#br0">146 1 11787,'-8'0'7218,"7"0"-7105,-57 4 6119,57-4-6061,0 0 1,0 1-1,0-1 0,0 0 1,0 0-1,0 1 0,0-1 1,1 1-1,-1-1 0,0 1 1,0-1-1,0 1 0,0 0 0,0-1 1,1 1-1,-1 0 0,0-1 1,1 1-1,-1 0 0,1 0 1,-2 1-1,2 0-86,0-1 0,1 1 1,-1-1-1,0 1 0,1-1 0,-1 0 1,1 1-1,-1-1 0,1 0 0,0 1 1,0-1-1,-1 0 0,1 0 1,0 0-1,0 1 0,0-1 0,0 0 1,0 0-1,0-1 0,1 1 0,1 1 1,9 7 65,1 0 0,0-1-1,1 0 1,0-1 0,0-1 0,20 6 0,96 23 190,-108-30-324,166 32 90,-187-37-105,-1 0-1,1 0 0,0-1 1,-1 2-1,1-1 1,-1 0-1,1 0 0,0 0 1,-1 0-1,1 0 1,0 0-1,-1 1 0,1-1 1,-1 0-1,1 0 1,-1 1-1,1-1 0,-1 1 1,1-1-1,-1 0 1,1 1-1,-1-1 0,1 1 1,-1-1-1,1 1 1,-1-1-1,0 1 0,0-1 1,1 1-1,-1 0 1,0-1-1,1 2 0,-16 13 75,-43 14 48,52-26-119,-70 30-5,-106 52 0,154-71 0,1 2 0,1 2 0,0 0 0,-27 26 0,52-44-2,-34 38-2705,34-36 2224,-1 0 0,1 0 0,-1 0-1,1 0 1,0 0 0,0 0-1,-1 0 1,2 0 0,-1 1-1,0-1 1,0 1 0,1-1-1,-1 0 1,1 1 0,0-1 0,0 1-1,0 3 1</inkml:trace>
</inkml:ink>
</file>

<file path=ppt/ink/ink7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4.071"/>
    </inkml:context>
    <inkml:brush xml:id="br0">
      <inkml:brushProperty name="width" value="0.025" units="cm"/>
      <inkml:brushProperty name="height" value="0.025" units="cm"/>
    </inkml:brush>
  </inkml:definitions>
  <inkml:trace contextRef="#ctx0" brushRef="#br0">0 128 11050,'0'0'15914,"10"-5"-13330,0 0-2212,-1 1-1,1 0 1,1 1 0,-1 0-1,20-4 1,-25 7-320,0 0 0,-1-1 0,1 1 0,0 1 0,0-1 0,-1 1 0,1 0 0,0 0 1,-1 0-1,1 1 0,-1-1 0,0 1 0,1 0 0,-1 1 0,0-1 0,0 1 0,0-1 0,5 6 0,11 13-171,-16-16 21,1 0-1,0 0 1,-1-1 0,2 0 0,-1 1 0,7 3 0,-9-7 75,-1 0 0,1 0-1,0-1 1,-1 1 0,1 0 0,0-1 0,0 0-1,-1 1 1,1-1 0,0 0 0,0-1-1,0 1 1,-1 0 0,1-1 0,0 1-1,-1-1 1,1 0 0,0 0 0,2-2-1,17-9-573,-1-1 1,0 0-1,-1-2 0,0-1 0,20-21 0,-13 12-677,35-24 1,-57 48 2248,-8 10-28,-95 140 4116,6-14-4690,80-114-375,1 0 1,1 1 0,0 0-1,-9 39 1,12-14-127,9-24-2896,-2-23 2563,0 1 0,0 0 0,1-1 0,-1 1 0,0-1 0,0 1 0,1 0 0,-1-1 0,0 1 0,1-1 0,-1 1 0,1-1 0,-1 1 0,1-1 0,-1 1 0,1-1 0,-1 0 0,1 1 0,-1-1 0,1 0 0,-1 1 0,1-1 0,0 0 0,9 1-14230</inkml:trace>
</inkml:ink>
</file>

<file path=ppt/ink/ink7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6.882"/>
    </inkml:context>
    <inkml:brush xml:id="br0">
      <inkml:brushProperty name="width" value="0.025" units="cm"/>
      <inkml:brushProperty name="height" value="0.025" units="cm"/>
    </inkml:brush>
  </inkml:definitions>
  <inkml:trace contextRef="#ctx0" brushRef="#br0">375 104 9737,'-1'-9'2798,"1"6"-2384,-6-40 1727,5 40-1746,1 0 0,-1 0 0,1 0 1,0 0-1,1 0 0,-1 0 0,0 0 0,1 0 0,0 0 1,-1 0-1,1 0 0,2-4 0,-2 7-340,-1-1 1,0 1-1,1-1 0,-1 1 1,0 0-1,1-1 0,-1 1 0,0 0 1,1-1-1,-1 1 0,1 0 1,-1 0-1,0-1 0,1 1 0,-1 0 1,1 0-1,-1 0 0,1-1 1,-1 1-1,1 0 0,-1 0 1,1 0-1,-1 0 0,1 0 0,-1 0 1,1 0-1,-1 0 0,1 0 1,-1 1-1,1-1 0,-1 0 0,1 0 1,-1 0-1,1 0 0,-1 1 1,1-1-1,-1 0 0,0 0 0,1 1 1,-1-1-1,1 0 0,-1 1 1,0-1-1,1 1 0,-1-1 0,0 0 1,0 1-1,1-1 0,-1 1 1,0-1-1,0 1 0,1-1 0,-1 1 1,0 0-1,10 28 646,-6 1-418,-1 0 0,-2 0-1,-1 1 1,-1-1 0,-9 50-1,-43 150-217,41-184 16,-41 154-15,-86 350 135,38 8-78,75-322-27,10 1 0,15 265 0,8-421-44,1 70 126,-8-151-180,0 1 1,0 0 0,0 0 0,0-1 0,0 1 0,0 0 0,0 0-1,0-1 1,0 1 0,0 0 0,-1-1 0,1 1 0,0 0-1,0 0 1,-1-1 0,1 1 0,-1-1 0,1 1 0,-1 0-1,1-1 1,-1 1 0,0 0 0,1-1-34,-1-1 1,1 1-1,-1 0 0,1 0 1,-1-1-1,1 1 1,0 0-1,-1-1 0,1 1 1,-1 0-1,1-1 0,0 1 1,-1 0-1,1-1 1,0 1-1,0-1 0,-1 1 1,1-1-1,0 1 0,0-1 1,0 1-1,-1-1 1,1 1-1,0-1 0,0 1 1,0-1-1,0 1 0,0-1 1,0 1-1,0-1 1,0 1-1,0-1 0,0 1 1,1-1-1,-3-30-2962,2 1 1,3-31-1,5 10-3051</inkml:trace>
</inkml:ink>
</file>

<file path=ppt/ink/ink7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7.923"/>
    </inkml:context>
    <inkml:brush xml:id="br0">
      <inkml:brushProperty name="width" value="0.025" units="cm"/>
      <inkml:brushProperty name="height" value="0.025" units="cm"/>
    </inkml:brush>
  </inkml:definitions>
  <inkml:trace contextRef="#ctx0" brushRef="#br0">18 9 21813,'-1'0'82,"0"1"1,0-1-1,0 1 1,0-1-1,0 1 1,1-1 0,-1 1-1,0-1 1,0 1-1,1 0 1,-1-1-1,0 1 1,1 0-1,-1-1 1,1 1 0,-1 0-1,1 0 1,-1 0-1,1 0 1,0 0-1,-1-1 1,1 1-1,0 0 1,0 0 0,-1 0-1,1 0 1,0 0-1,0 0 1,0 1-1,-1 35 61,1-32 51,1 37 47,3-1 0,1 0 0,3 0 0,14 47 0,62 160 44,-57-173-131,-16-45 40,-4-7 104,1 1 1,2-2 0,0 1 0,1-1-1,22 30 1,-32-49-250,1-1 0,-1 0 0,1 0 0,0 0 0,0 0 0,0 0 0,0-1-1,0 1 1,0 0 0,0-1 0,0 0 0,0 1 0,1-1 0,-1 0 0,1 0 0,-1 0 0,1-1 0,-1 1 0,1-1 0,-1 1 0,1-1-1,0 0 1,-1 0 0,1 0 0,0 0 0,-1 0 0,1-1 0,-1 1 0,1-1 0,-1 0 0,1 0 0,-1 0 0,1 0 0,-1 0-1,0 0 1,5-3 0,3-4 182,0-1-1,0 0 0,-1 0 0,0-1 0,-1 0 1,9-14-1,36-55 415,61-124 1,24-96-1291,-53 110-3626,-79 175-1355</inkml:trace>
</inkml:ink>
</file>

<file path=ppt/ink/ink7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8.685"/>
    </inkml:context>
    <inkml:brush xml:id="br0">
      <inkml:brushProperty name="width" value="0.025" units="cm"/>
      <inkml:brushProperty name="height" value="0.025" units="cm"/>
    </inkml:brush>
  </inkml:definitions>
  <inkml:trace contextRef="#ctx0" brushRef="#br0">325 0 7239,'0'0'15369,"2"10"-13655,-1 12-1157,-1 0 1,-1-1-1,0 1 1,-2 0-1,-1-1 1,-8 29 0,-49 138 125,40-129-572,-146 346 474,116-287 443,44-94-490,7-24-533,0 1 0,0-1 1,0 0-1,0 1 0,1-1 0,-1 0 0,0 1 0,0-1 0,0 0 1,0 0-1,0 1 0,0-1 0,1 0 0,-1 0 0,0 1 1,0-1-1,0 0 0,1 0 0,-1 1 0,0-1 0,0 0 0,1 0 1,-1 0-1,0 1 0,0-1 0,1 0 0,-1 0 0,0 0 0,1 0 1,-1 0-1,0 0 0,1 0 0,-1 0 0,0 0 0,1 0 0,38-13-75,-37 12 68,53-24 182,1 3 0,108-29 0,-39 30-2402,-63 14-3185,-5-2-4245</inkml:trace>
</inkml:ink>
</file>

<file path=ppt/ink/ink7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34.018"/>
    </inkml:context>
    <inkml:brush xml:id="br0">
      <inkml:brushProperty name="width" value="0.025" units="cm"/>
      <inkml:brushProperty name="height" value="0.025" units="cm"/>
    </inkml:brush>
  </inkml:definitions>
  <inkml:trace contextRef="#ctx0" brushRef="#br0">0 89 6951,'0'0'14846,"9"-6"-13640,17-12-831,1 1 0,1 2 0,33-14 0,-29 25 5581,9 11-4090,44 19-3011,-51-15 1734,16 7-535,83 43 1,-26-10-4,-54-26 11,-2 3 0,0 1 0,-2 3 0,-1 2-1,80 76 1,190 231 389,-264-279-435,5 12-16,55 91 0,42 53 0,-50-90 0,-6 5 0,116 202 0,-94-85 0,-62-121 0,-44-93 0,-1 1 0,-2 1 0,-2 0 0,-1 0 0,7 71 0,-5 199 0,-12-276 0,3 7 0,-2-30 0,0-1 0,0 0 0,-1 1 0,0-1 0,0 1 0,-3 11 0,3-19-55,0-1 0,0 1 0,-1-1 0,1 1 0,0-1 0,-1 1 0,1-1 0,-1 0 0,1 1 0,0-1 0,-1 1 0,1-1 0,-1 0 0,1 1 0,-1-1 0,0 0 0,1 0 0,-1 1 0,1-1-1,-1 0 1,1 0 0,-1 0 0,0 0 0,1 0 0,-2 0 0,-15-2-5860,4-9-5124</inkml:trace>
</inkml:ink>
</file>

<file path=ppt/ink/ink7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00.937"/>
    </inkml:context>
    <inkml:brush xml:id="br0">
      <inkml:brushProperty name="width" value="0.025" units="cm"/>
      <inkml:brushProperty name="height" value="0.025" units="cm"/>
    </inkml:brush>
  </inkml:definitions>
  <inkml:trace contextRef="#ctx0" brushRef="#br0">0 46 9321,'0'0'3101,"11"0"-3031,1053-28 7073,223 10-4154,-574 30-2136,116 6-820,-265 2 24,-409-17-50,-109 2-38,-38-4-58,0 1 0,1-1-1,-1 0 1,1-1-1,-1 0 1,1 0 0,-1-1-1,1 0 1,-1-1-1,13-3 1,-20 4-248,0 1 0,0-1 1,0 1-1,0-1 0,0 0 0,0 0 0,0 1 1,0-1-1,-1 0 0,1 0 0,0 0 0,-1 0 1,1 0-1,-1 0 0,1 0 0,-1 0 0,1 0 1,-1 0-1,0 0 0,1 0 0,-1-3 0,4-19-10841</inkml:trace>
</inkml:ink>
</file>

<file path=ppt/ink/ink7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19.972"/>
    </inkml:context>
    <inkml:brush xml:id="br0">
      <inkml:brushProperty name="width" value="0.025" units="cm"/>
      <inkml:brushProperty name="height" value="0.025" units="cm"/>
    </inkml:brush>
  </inkml:definitions>
  <inkml:trace contextRef="#ctx0" brushRef="#br0">63 90 6726,'0'0'5269,"6"-10"-2220,1-7-1804,11-22 1045,-3 15 5887,-26 39-8031,2 0 0,-1 1 0,2 0 0,0 0 0,-8 26 0,-20 90 515,33-120-496,0 0 0,2 0 0,-1 0-1,1 0 1,1 0 0,0 0 0,1 1-1,3 17 1,-3-26-308,0 0 0,1-1-1,-1 1 1,1-1 0,0 1-1,-1-1 1,2 0 0,-1 0-1,0 0 1,0 0 0,1 0 0,5 4-1,-4-4-764,0-1-1,0 1 0,0-1 1,0 0-1,1-1 0,-1 1 1,0-1-1,1 0 0,0 0 1,-1 0-1,1 0 0,8-1 1,7 0-14264</inkml:trace>
</inkml:ink>
</file>

<file path=ppt/ink/ink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3.341"/>
    </inkml:context>
    <inkml:brush xml:id="br0">
      <inkml:brushProperty name="width" value="0.025" units="cm"/>
      <inkml:brushProperty name="height" value="0.025" units="cm"/>
    </inkml:brush>
  </inkml:definitions>
  <inkml:trace contextRef="#ctx0" brushRef="#br0">0 172 18257,'0'0'10666,"73"38"-9160,-43-40-1058,1-12-352,-3-2-672,-2-4-1122,-5-2-1377,-3-4-1025,-3-5-768,-2-4-898,-1-8 930</inkml:trace>
</inkml:ink>
</file>

<file path=ppt/ink/ink7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48.925"/>
    </inkml:context>
    <inkml:brush xml:id="br0">
      <inkml:brushProperty name="width" value="0.025" units="cm"/>
      <inkml:brushProperty name="height" value="0.025" units="cm"/>
    </inkml:brush>
  </inkml:definitions>
  <inkml:trace contextRef="#ctx0" brushRef="#br0">155 208 10698,'-16'-2'11797,"12"-1"-4839,20-9-3056,26-4-6258,-30 13 3953,31-1-1538,-38 5-52,1-1-1,-1 0 1,0 0-1,0-1 1,1 1 0,-1-1-1,0 0 1,0-1-1,0 1 1,0-1-1,0 0 1,0 0 0,-1 0-1,1-1 1,-1 0-1,8-6 1,-12 9-7,0 0 0,0 0 0,1-1 0,-1 1 0,0 0 0,0 0 0,0 0 0,0 0 0,0-1 0,0 1 0,0 0 0,0 0 0,0 0 0,0-1 0,0 1 0,0 0 0,0 0 0,-1 0 0,1-1 0,0 1 0,0 0 0,0 0 0,0 0 0,0 0 0,0-1 0,0 1 0,0 0 0,-1 0 0,1 0 0,0 0 0,0 0 0,0-1 0,0 1 0,-1 0 0,1 0 0,0 0 0,0 0 0,0 0 0,0 0 0,-1 0 0,1 0 0,0 0 0,0 0 0,0 0 0,-1 0 0,1 0 0,0 0 0,0 0 0,0 0 0,-1 0 0,1 0 0,-22-3 0,-23 4 0,17 4 0,-54 16 0,57-14 0,1 0 0,-1-2 0,-28 3 0,95-25 0,-13 3 0,8 0 0,0 3 0,1 0 0,0 3 0,0 1 0,45-2 0,-361 15 0,318-10 0,1-1 0,-1-3 0,-1-1 0,39-14 0,-59 18 0,-4-1 0,-30 6 0,-33 9 0,-83 42 0,84-31 0,-75 21 0,122-41 0,0 0 0,0 0 0,0 0 0,0 0 0,0-1 0,0 1 0,1 0 0,-1 0 0,0 0 0,0 0 0,0 0 0,0 0 0,0-1 0,0 1 0,0 0 0,0 0 0,0 0 0,0 0 0,0-1 0,0 1 0,0 0 0,0 0 0,0 0 0,0 0 0,0-1 0,0 1 0,0 0 0,0 0 0,0 0 0,0 0 0,0-1 0,0 1 0,0 0 0,0 0 0,0 0 0,0 0 0,0 0 0,0-1 0,-1 1 0,1 0 0,0 0 0,0 0 0,0 0 0,0 0 0,0 0 0,0 0 0,-1-1 0,1 1 0,0 0 0,0 0 0,0 0 0,0 0 0,-1 0 0,1 0 0,0 0 0,0 0 0,0 0 0,0 0 0,-1 0 0,1 0 0,9-11 0,9-2 0,1 0 0,1 1 0,-1 1 0,2 0 0,0 2 0,0 1 0,0 0 0,1 1 0,0 2 0,1 0 0,-1 2 0,1 0 0,38 1 0,-61 2 0,0 0 0,-1 0 0,1 0 0,0 0 0,0 1 0,0-1 0,0 0 0,0 0 0,0 1 0,-1-1 0,1 0 0,0 0 0,0 1 0,0-1 0,0 0 0,0 0 0,0 0 0,0 1 0,0-1 0,0 0 0,0 0 0,0 1 0,0-1 0,0 0 0,0 0 0,1 1 0,-1-1 0,0 0 0,0 0 0,0 0 0,0 1 0,0-1 0,0 0 0,1 0 0,-1 0 0,0 1 0,0-1 0,0 0 0,0 0 0,1 0 0,-1 0 0,0 0 0,0 1 0,1-1 0,-1 0 0,0 0 0,0 0 0,0 0 0,1 0 0,-1 0 0,0 0 0,0 0 0,1 0 0,-1 0 0,0 0 0,0 0 0,1 0 0,-1 0 0,0 0 0,0 0 0,1 0 0,-1 0 0,0 0 0,1-1 0,-13 11 0,-12 1 0,1 0 0,-2-2 0,0 0 0,0-2 0,0-1 0,-1-1 0,1-1 0,-1-1 0,-49-1 0,67-5 0,18-3 0,20-3 0,143-3 0,-117 10 0,81-12 0,-129 11 0,-14 1 0,-15-1 0,-54 7 0,-86 14 0,22-2 0,212-26 0,96-28 0,-67 14 0,-34 5 0,-62 17 0,-9 3 0,-34 12 0,-40 17 0,51-18 0,0-1 0,-1-1 0,0-2 0,-1-1 0,1 0 0,-47 3 0,73-10 1,0 0 1,0 1-1,-1-1 0,1 0 1,0 0-1,0 0 0,0 0 1,0 0-1,0 0 0,0 0 1,0 0-1,0-1 0,0 1 1,0 0-1,0-1 0,0 1 1,0 0-1,0-1 0,0 1 1,0-1-1,0 0 0,0 1 1,1-1-1,-1 0 0,0 1 1,0-1-1,1 0 0,-1 0 1,0 0-1,1 1 0,-1-1 1,1 0-1,-1 0 0,1 0 1,0 0-1,-1 0 0,1 0 1,0 0-1,0 0 0,-1 0 1,1 0-1,0-1 0,0 1 1,0 0-1,0 0 0,1-2 1,0 0-26,0-1-1,1 1 1,-1-1 0,1 1 0,0-1 0,0 1 0,0 0 0,0 0 0,1 0-1,-1 0 1,1 1 0,3-4 0,25-16-2512,2 0-5375</inkml:trace>
</inkml:ink>
</file>

<file path=ppt/ink/ink7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51.513"/>
    </inkml:context>
    <inkml:brush xml:id="br0">
      <inkml:brushProperty name="width" value="0.025" units="cm"/>
      <inkml:brushProperty name="height" value="0.025" units="cm"/>
    </inkml:brush>
  </inkml:definitions>
  <inkml:trace contextRef="#ctx0" brushRef="#br0">180 198 7847,'0'0'7004,"-9"0"-3512,-3 1-2292,-23 1 1122,10-5 4640,24 3-6924,1 0-1,0 0 1,0 0-1,-1 0 1,1 0-1,0 0 1,0 0-1,-1 0 1,1-1-1,0 1 1,0 0-1,0 0 1,-1 0-1,1 0 1,0 0-1,0-1 1,0 1-1,0 0 1,-1 0-1,1 0 1,0-1-1,0 1 1,0 0-1,0 0 1,0-1-1,0 1 1,0 0-1,0 0 1,0 0-1,-1-1 0,1 1 1,0 0-1,0 0 1,0-1-1,0 1 1,1 0-1,-1 0 1,0-1-1,0 1 1,0 0-1,0 0 1,0-1-1,0 1 1,0 0-1,0 0 1,0-1-1,1 1 1,-1 0-1,0 0 1,0 0-1,0 0 1,0-1-1,1 1 1,-1 0-1,0 0 1,0 0-1,0 0 1,1 0-1,-1-1 1,0 1-1,0 0 1,0 0-1,1 0 1,-1 0-1,1 0 1,15-9 1427,113-17-1465,46-13 0,-237 50 0,0-4 0,-115 0 0,177-6 0,0-1 0,-1 0 0,1 0 0,0 0 0,-1 0 0,1-1 0,0 1 0,0 0 0,-1 0 0,1 0 0,0 0 0,0 0 0,-1 0 0,1 0 0,0 0 0,0-1 0,-1 1 0,1 0 0,0 0 0,0 0 0,-1 0 0,1-1 0,0 1 0,0 0 0,0 0 0,0-1 0,-1 1 0,1 0 0,0 0 0,0-1 0,0 1 0,0 0 0,0 0 0,0-1 0,0 1 0,0 0 0,0-1 0,0 1 0,0 0 0,0 0 0,0-1 0,0 1 0,0 0 0,0-1 0,0 1 0,0 0 0,0 0 0,0-1 0,0 1 0,1 0 0,-1 0 0,0-1 0,0 1 0,0 0 0,0 0 0,1 0 0,-1-1 0,0 1 0,13-15 0,3 5 0,-1 0 0,2 2 0,-1-1 0,1 2 0,1 0 0,-1 1 0,1 1 0,0 1 0,0 0 0,0 1 0,1 1 0,-1 1 0,25 1 0,-42 0 0,0 1 0,0-1 0,0 0 0,0 0 0,0 0 0,0 0 0,0 1 0,-1-1 0,1 0 0,0 1 0,0-1 0,0 1 0,0-1 0,-1 1 0,1-1 0,0 1 0,-1 0 0,1-1 0,0 1 0,-1 0 0,1 0 0,-1-1 0,1 1 0,-1 0 0,1 0 0,-1 0 0,0-1 0,1 1 0,-1 0 0,0 0 0,0 0 0,0 0 0,0 0 0,0 0 0,1 0 0,-2 0 0,1 0 0,0 0 0,0-1 0,0 1 0,0 0 0,-1 0 0,1 0 0,0 0 0,-1 0 0,1 0 0,0-1 0,-1 1 0,1 0 0,-1 0 0,0-1 0,1 1 0,-1 0 0,1-1 0,-1 1 0,0 0 0,0-1 0,1 1 0,-1-1 0,-1 1 0,-14 7 0,-1 0 0,0-2 0,0 0 0,0-1 0,-1-1 0,-33 4 0,7-3 0,-72-4 0,88-5 0,28 4 0,-1 0 0,0 0 0,1 0 0,-1 0 0,1 0 0,-1 0 0,1 0 0,-1-1 0,1 1 0,-1 0 0,0 0 0,1-1 0,0 1 0,-1 0 0,1-1 0,-1 1 0,1-1 0,-1 1 0,1 0 0,0-1 0,-1 1 0,1-1 0,0 1 0,-1-1 0,1 1 0,0-1 0,0 0 0,0 1 0,-1-1 0,1 1 0,0-1 0,0 1 0,0-1 0,0 1 0,0-1 0,0 0 0,0 1 0,0-1 0,0 0 0,3-1 0,-1 0 0,1 0 0,-1 1 0,1-1 0,0 1 0,0 0 0,-1 0 0,1 0 0,0 0 0,0 0 0,4 0 0,4-2 0,258-85 0,-495 174 0,86-30 0,216-81 0,0 4 0,140-21 0,-216 42 0,0 0 0,-1 0 0,1 0 0,0 1 0,0-1 0,0 0 0,0 0 0,0 0 0,0 1 0,0-1 0,-1 0 0,1 0 0,0 0 0,0 1 0,0-1 0,0 0 0,0 0 0,0 1 0,0-1 0,0 0 0,0 0 0,0 0 0,0 1 0,0-1 0,0 0 0,0 0 0,1 0 0,-1 1 0,0-1 0,0 0 0,0 0 0,0 0 0,0 1 0,0-1 0,0 0 0,1 0 0,-1 0 0,0 0 0,0 1 0,0-1 0,0 0 0,1 0 0,-1 0 0,0 0 0,0 0 0,0 0 0,1 0 0,-1 1 0,0-1 0,0 0 0,0 0 0,1 0 0,-1 0 0,0 0 0,0 0 0,1 0 0,-1 0 0,0 0 0,0 0 0,0 0 0,1 0 0,-1 0 0,0-1 0,-11 12 0,-13 6 0,-2 0 0,0-1 0,-36 15 0,46-24 0,0-1 0,-1 0 0,0-1 0,0-1 0,0 0 0,0-1 0,-21 0 0,38-3 0,0 0 0,1 0 0,-1 0 0,0-1 0,0 1 0,0 0 0,0 0 0,1 0 0,-1 0 0,0-1 0,0 1 0,0 0 0,0 0 0,0 0 0,1 0 0,-1-1 0,0 1 0,0 0 0,0 0 0,0-1 0,0 1 0,0 0 0,0 0 0,0 0 0,0-1 0,0 1 0,0 0 0,0 0 0,0-1 0,0 1 0,0 0 0,0 0 0,0 0 0,0-1 0,0 1 0,0 0 0,-1 0 0,1 0 0,0-1 0,0 1 0,0 0 0,0 0 0,0 0 0,0-1 0,-1 1 0,1 0 0,0 0 0,0 0 0,0 0 0,-1 0 0,1 0 0,0-1 0,0 1 0,0 0 0,-1 0 0,1 0 0,0 0 0,0 0 0,0 0 0,-1 0 0,1 0 0,0 0 0,0 0 0,-1 0 0,1 0 0,0 0 0,0 0 0,0 0 0,-1 0 0,15-12 0,6 2 0,1 0 0,0 2 0,0 0 0,1 2 0,0 0 0,0 1 0,35-2 0,-20 1 0,50-13 0,-173 29 0,20 6 0,23-5 0,1-2 0,-71 6 0,199-20-518,1-4 0,124-29 1,-305 34 1787,39 8-1176,1 3 1,-82 21-1,186-29-94,47-12-1503,123-2 0,-272 19 2255,0 2-1,1 2 0,-80 24 1,130-32-752,-18 5-3246,19-17-4270</inkml:trace>
</inkml:ink>
</file>

<file path=ppt/ink/ink7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57.329"/>
    </inkml:context>
    <inkml:brush xml:id="br0">
      <inkml:brushProperty name="width" value="0.025" units="cm"/>
      <inkml:brushProperty name="height" value="0.025" units="cm"/>
    </inkml:brush>
  </inkml:definitions>
  <inkml:trace contextRef="#ctx0" brushRef="#br0">1594 183 6054,'-5'-8'64,"-1"-4"517,-1 1 0,0 1 0,-1-1 1,-1 2-1,1-1 0,-2 1 0,1 0 1,-1 1-1,0 0 0,-1 0 0,0 1 0,0 1 1,0 0-1,-1 0 0,-15-4 0,-3 3-469,1 2 0,-1 0 0,-1 3 0,1 0 0,0 2 0,-1 1 0,1 1 0,0 2 0,0 1 0,-55 17 0,-12 10-151,-170 85-1,184-78 272,1 3 0,-120 85 0,178-109-70,1 1 0,1 0 0,1 2 0,0 1 0,2 0 0,1 1 1,0 1-1,2 1 0,1 1 0,1 0 0,1 0 0,-11 35 0,9-11 95,3 1 0,2 1 0,-6 82 0,13 160-79,5-231-157,3 0-1,21 97 0,-20-132-32,2-1 1,0 1-1,2-2 1,1 1-1,1-1 1,1-1 0,2 0-1,17 23 1,-23-38-3,0 0-1,0 0 1,1-1 0,0 0 0,1 0-1,0-1 1,0-1 0,1 0 0,-1-1-1,2 0 1,19 7 0,-15-8 42,1-1-1,0 0 1,0-2 0,0 0 0,0-1-1,0-1 1,32-3 0,-5-5 101,0-2 0,-1-1 0,-1-3 1,0-1-1,-1-2 0,41-24 0,40-25 317,-3-5 0,186-144-1,-231 153-10,-2-4 1,-3-3-1,-3-3 0,96-133 0,-142 172-232,0-2 0,-2-1 0,-2 0 0,-1-1 1,-2-1-1,-2 0 0,-1-1 0,-2 0 0,-2 0 0,3-52 0,-8 65-114,-2 1-1,0-1 1,-2 1-1,-1 0 1,-1 0-1,0 0 1,-2 0-1,-2 1 1,0 0-1,-1 0 1,-1 1 0,-1 0-1,-1 1 1,-2 0-1,0 1 1,-1 1-1,-21-24 1,22 31-116,-1 0 1,1 1-1,-2 0 1,0 2-1,0 0 1,-1 0 0,0 2-1,0 0 1,-1 1-1,0 1 1,-1 0-1,1 1 1,-1 2-1,0 0 1,0 0 0,0 2-1,-1 0 1,1 2-1,0 0 1,-31 6-1,17 6-2094,12-4-909,-1-4-3867,9-4-4880</inkml:trace>
</inkml:ink>
</file>

<file path=ppt/ink/ink7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0.993"/>
    </inkml:context>
    <inkml:brush xml:id="br0">
      <inkml:brushProperty name="width" value="0.025" units="cm"/>
      <inkml:brushProperty name="height" value="0.025" units="cm"/>
    </inkml:brush>
  </inkml:definitions>
  <inkml:trace contextRef="#ctx0" brushRef="#br0">0 5 8008,'0'0'7911,"0"-1"-7815,0-2 32,2 3-1729,1 0-737,0 0-2115</inkml:trace>
</inkml:ink>
</file>

<file path=ppt/ink/ink7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2.464"/>
    </inkml:context>
    <inkml:brush xml:id="br0">
      <inkml:brushProperty name="width" value="0.025" units="cm"/>
      <inkml:brushProperty name="height" value="0.025" units="cm"/>
    </inkml:brush>
  </inkml:definitions>
  <inkml:trace contextRef="#ctx0" brushRef="#br0">0 1 11563,'0'0'7047,"9"8"-7384,-9-7 329,1-1 1,-1 0-1,0 1 0,1-1 0,-1 1 0,0-1 0,1 0 0,-1 1 0,1-1 1,-1 0-1,1 1 0,-1-1 0,1 0 0,-1 0 0,1 1 0,-1-1 1,1 0-1,-1 0 0,1 0 0,0 0 0,-1 0 0,1 0 0,-1 0 0,1 0 1,-1 0-1,1 0 0,0 0 0,-1 0 0,1 0 0,-1 0 0,1-1 1,12 1 1486,-12-1-1608,0 1 0,0-1 0,0 1 0,0 0 0,0-1 0,1 1 0,-1 0 0,0 0 0,0 0 0,0 0 0,0 0 0,0 0 0,1 0 0,-1 0 0,0 0 0,0 1 0,0-1 0,0 0 0,0 1 0,0-1 0,0 1 1,0-1-1,0 1 0,1 0 0,9 2-3848,5-3-1661</inkml:trace>
</inkml:ink>
</file>

<file path=ppt/ink/ink7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3.246"/>
    </inkml:context>
    <inkml:brush xml:id="br0">
      <inkml:brushProperty name="width" value="0.025" units="cm"/>
      <inkml:brushProperty name="height" value="0.025" units="cm"/>
    </inkml:brush>
  </inkml:definitions>
  <inkml:trace contextRef="#ctx0" brushRef="#br0">61 25 12748,'-5'-18'3627,"5"17"-3580,0 1 0,0 0 0,0-1 0,0 1 0,-1 0 0,1 0 0,0-1 0,0 1 0,0 0 0,0 0 0,0-1 0,-1 1-1,1 0 1,0 0 0,0-1 0,-1 1 0,1 0 0,0 0 0,0 0 0,-1 0 0,1-1 0,0 1 0,0 0 0,-1 0-1,1 0 1,0 0 0,-1 0 0,1 0 0,0 0 0,0 0 0,-1 0 0,1 0 0,0 0 0,-1 0 0,1 0 0,0 0-1,-1 0 1,1 0 0,0 0 0,0 0 0,-1 0 0,1 1 0,0-1 0,-1 0 0,1 0 0,0 0 0,0 0 0,-1 1-1,1-1 1,0 0 0,0 0 0,0 0 0,-1 1 0,1-1 0,0 0 0,0 0 0,0 1 0,0-1 0,0 0 0,-1 1 0,1-1-1,0 0 1,0 1 0,-5 7-288,5-6-16,-1-1 0,0 1-1,0-1 1,0 1 0,0-1 0,0 0 0,0 1 0,0-1 0,0 0 0,-1 0 0,1 0 0,0 0-1,-1 0 1,1 0 0,-1 0 0,-1 0 0,-12 5-4227</inkml:trace>
</inkml:ink>
</file>

<file path=ppt/ink/ink7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7.972"/>
    </inkml:context>
    <inkml:brush xml:id="br0">
      <inkml:brushProperty name="width" value="0.025" units="cm"/>
      <inkml:brushProperty name="height" value="0.025" units="cm"/>
    </inkml:brush>
  </inkml:definitions>
  <inkml:trace contextRef="#ctx0" brushRef="#br0">14 16 3171,'0'0'8787,"-4"-2"-8477,1 0-155,3 2-135,-1 0 1,1 0-1,0-1 1,-1 1 0,1 0-1,0 0 1,0 0-1,-1 0 1,1 0-1,0-1 1,-1 1-1,1 0 1,0 0-1,0-1 1,-1 1-1,1 0 1,0 0-1,0-1 1,0 1-1,0 0 1,-1 0-1,1-1 1,0 1-1,0 0 1,0-1-1,0 1 1,0 0-1,0-1 1,0 1 0,0 0-1,0-1 1,0 1-1,0-1 1,0-2 871,0 3-880,0 0 0,0 1 0,0-1 0,0 0 1,0 0-1,1 0 0,-1 0 0,0 0 0,0 0 0,0 1 0,0-1 0,0 0 0,0 0 0,1 0 0,-1 0 0,0 0 0,0 0 0,0 0 0,0 0 0,1 0 0,-1 0 0,0 0 1,0 0-1,0 0 0,0 0 0,1 0 0,-1 0 0,0 0 0,0 0 0,0 0 0,0 0 0,1 0 0,-1 0 0,0 0 0,0 0 0,0 0 0,0 0 0,0-1 0,1 1 0,-1 0 1,0 0-1,0 0 0,0 0 0,0 0 0,0 0 0,0-1 0,1 1 0,2 9-997,-4-5-3872</inkml:trace>
</inkml:ink>
</file>

<file path=ppt/ink/ink7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1.450"/>
    </inkml:context>
    <inkml:brush xml:id="br0">
      <inkml:brushProperty name="width" value="0.025" units="cm"/>
      <inkml:brushProperty name="height" value="0.025" units="cm"/>
    </inkml:brush>
  </inkml:definitions>
  <inkml:trace contextRef="#ctx0" brushRef="#br0">327 243 2691,'-3'-11'14,"-7"-28"501,-1 0 0,-2 1 0,-2 0 0,-20-36 0,35 73-511,0 1 1,-1 0 0,1 0 0,0-1-1,-1 1 1,1 0 0,-1 0-1,1-1 1,0 1 0,-1 0 0,1 0-1,-1 0 1,1 0 0,-1 0 0,1-1-1,0 1 1,-1 0 0,1 0-1,-1 0 1,1 0 0,-1 0 0,1 1-1,-1-1 1,1 0 0,-1 0 0,1 0-1,0 0 1,-1 0 0,1 1 0,-1-1-1,1 0 1,0 0 0,-1 1-1,1-1 1,0 0 0,-1 0 0,1 1-1,0-1 1,-1 1 0,1-1 0,-1 1-1,-13 15 278,-9 18-76,2 1 0,1 1 0,2 1 0,-19 52 0,11-12 654,-19 97-1,39-145-777,1 0 0,1 1 0,1 0-1,2-1 1,1 1 0,6 45-1,-4-66-37,0 0 0,0 0-1,1-1 1,0 1 0,0-1-1,1 1 1,0-1 0,1 0-1,-1 0 1,2-1 0,5 8-1,-6-10 26,0-1 0,1 1 0,0-1 0,-1 0 0,1 0 0,0-1 0,1 0 0,-1 0 0,1 0 0,-1-1 0,1 0 0,0 0 0,0-1 0,-1 0 0,1 0 0,9 0 0,-8-1 32,-1-1 1,0 0-1,1 0 0,-1-1 0,0 0 1,0 0-1,0-1 0,0 0 0,0 0 1,-1-1-1,1 1 0,-1-1 0,0-1 1,0 1-1,0-1 0,-1 0 0,0 0 1,10-12-1,6-10 115,-2-2-1,30-53 1,-42 69-128,10-19 119,-1 0 0,-2-1 0,16-54 1,-25 69-135,-1 1 1,-1-1-1,0 0 1,-2 0-1,0 0 1,-1 0-1,-1 0 1,0 0-1,-5-19 1,4 29-67,-1-1-1,0 0 1,-1 1 0,0 0-1,0 0 1,-1 0 0,0 0-1,0 1 1,-1 0 0,0 0-1,0 0 1,0 1 0,-1-1-1,0 2 1,0-1 0,-1 1-1,0 0 1,0 1 0,0 0-1,0 0 1,-1 0 0,1 1-1,-1 1 1,0-1 0,0 2-1,0-1 1,0 1 0,0 0-1,0 1 1,0 0 0,-12 2-1,17-1-198,1 1 0,-1-1 0,1 1 0,0 0 0,0 1 0,-1-1 0,2 0 0,-1 1 0,0-1 0,0 1 0,1 0 0,0 0 0,-1 0-1,1 0 1,0 1 0,-1 3 0,-7 8-1523,-11 13-2593</inkml:trace>
</inkml:ink>
</file>

<file path=ppt/ink/ink7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6.240"/>
    </inkml:context>
    <inkml:brush xml:id="br0">
      <inkml:brushProperty name="width" value="0.025" units="cm"/>
      <inkml:brushProperty name="height" value="0.025" units="cm"/>
    </inkml:brush>
  </inkml:definitions>
  <inkml:trace contextRef="#ctx0" brushRef="#br0">1 2 10794,'0'0'16603,"5"0"-15776,24-1-415,30 1-266,-23 1-5946,-35-1 5424,4 1-3182</inkml:trace>
</inkml:ink>
</file>

<file path=ppt/ink/ink7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6.587"/>
    </inkml:context>
    <inkml:brush xml:id="br0">
      <inkml:brushProperty name="width" value="0.025" units="cm"/>
      <inkml:brushProperty name="height" value="0.025" units="cm"/>
    </inkml:brush>
  </inkml:definitions>
  <inkml:trace contextRef="#ctx0" brushRef="#br0">0 46 10314,'0'0'13485,"52"15"-13389,-34-27-353,0-1-960,0 1-1537,-7-1-1635,-5 3-3074</inkml:trace>
</inkml:ink>
</file>

<file path=ppt/ink/ink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3.733"/>
    </inkml:context>
    <inkml:brush xml:id="br0">
      <inkml:brushProperty name="width" value="0.025" units="cm"/>
      <inkml:brushProperty name="height" value="0.025" units="cm"/>
    </inkml:brush>
  </inkml:definitions>
  <inkml:trace contextRef="#ctx0" brushRef="#br0">99 1 16143,'0'0'1746,"-6"9"-267,-9 20-615,2-1-1,0 2 1,2 0 0,1 0 0,2 1 0,1 0 0,1 0-1,2 1 1,1 0 0,1 42 0,2-71-798,0 1 1,0-1-1,0 0 0,1 0 1,-1 0-1,1 1 0,0-1 1,-1 0-1,2 0 1,-1 0-1,0 0 0,0-1 1,1 1-1,0 0 0,-1 0 1,1-1-1,0 1 0,0-1 1,4 4-1,-5-6-19,0 1 1,0-1-1,0 1 0,0-1 1,0 1-1,0-1 0,0 0 1,0 0-1,0 1 0,0-1 1,1 0-1,-1 0 0,0 0 1,0 0-1,0 0 0,0-1 1,0 1-1,0 0 0,0 0 1,0-1-1,2 0 0,0 0-3,-1-1-1,0 0 0,1 0 1,-1 1-1,0-1 0,0-1 0,0 1 1,0 0-1,0 0 0,-1-1 1,3-4-1,5-12-42,-1-1 0,0 0 0,-2 0 0,0-1 0,-1 0 0,-2 0 1,0 0-1,-1 0 0,-2-40 0,-9 107-370,9-36 396,0 0 0,0 0-1,1 0 1,0 0-1,1 0 1,0 0-1,1 0 1,4 12 0,-5-19-17,-1 0 0,1-1 1,0 1-1,0 0 0,0-1 1,0 0-1,0 1 1,0-1-1,1 0 0,-1 0 1,1 0-1,-1-1 0,1 1 1,0-1-1,0 1 1,0-1-1,0 0 0,0 0 1,0 0-1,0 0 0,0-1 1,0 1-1,0-1 1,0 0-1,0 0 0,0 0 1,1 0-1,-1-1 0,0 1 1,0-1-1,4-1 1,0 0 10,0-1 0,0 0 1,-1 0-1,1 0 0,0-1 1,-1 0-1,0-1 0,0 1 1,-1-1-1,1 0 0,-1-1 1,0 1-1,0-1 1,6-10-1,1-2 31,-1 0 0,-1-1 0,15-37 0,-27 68 3,-2 9-13,0-1 1,1 0-1,0 1 1,2 40-1,2-60-85,-1 0 1,0 0-1,1-1 0,-1 1 0,1 0 1,-1 0-1,1-1 0,0 1 1,-1 0-1,1-1 0,0 1 1,-1 0-1,1-1 0,0 1 0,0-1 1,0 1-1,-1-1 0,1 0 1,0 1-1,0-1 0,0 0 0,0 1 1,0-1-1,0 0 0,0 0 1,0 0-1,0 0 0,-1 0 0,1 0 1,0 0-1,0 0 0,0-1 1,0 1-1,0 0 0,1-1 1,1 0-308,0 1 1,0-1 0,0 0 0,0 0 0,0-1 0,-1 1 0,1-1 0,0 1-1,4-5 1,-4 2-1024,0 0 0,0 0-1,0-1 1,0 1 0,-1-1-1,0 0 1,4-9 0,2-17-6282</inkml:trace>
</inkml:ink>
</file>

<file path=ppt/ink/ink7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6.962"/>
    </inkml:context>
    <inkml:brush xml:id="br0">
      <inkml:brushProperty name="width" value="0.025" units="cm"/>
      <inkml:brushProperty name="height" value="0.025" units="cm"/>
    </inkml:brush>
  </inkml:definitions>
  <inkml:trace contextRef="#ctx0" brushRef="#br0">171 63 16624,'0'0'8493,"-10"3"-8247,7-2-240,-1 0-13,0 0 0,0 0 0,1 1 0,-1-1 1,1 1-1,-1 0 0,1 0 0,0 0 1,-1 0-1,1 0 0,0 1 0,1 0 1,-1-1-1,0 1 0,1 0 0,-1 1 0,1-1 1,-3 7-1,-18 40-114,-19 60 0,35-87 127,0 1 1,2 1 0,0-1 0,-1 47 0,6-69 8,0-1 1,0 0-1,0 0 0,0 0 1,0 0-1,0 0 1,1 0-1,-1 0 0,0 0 1,1 0-1,-1 0 1,0 0-1,1 0 1,-1 0-1,1 0 0,0-1 1,-1 1-1,1 0 1,0 0-1,-1 0 0,1-1 1,0 1-1,0 0 1,0-1-1,-1 1 1,1-1-1,0 1 0,0-1 1,0 1-1,0-1 1,0 1-1,0-1 0,0 0 1,0 0-1,0 0 1,0 0-1,0 1 1,1-1-1,-1-1 0,0 1 1,0 0-1,0 0 1,0 0-1,0 0 0,1-1 1,4 0 198,0-1-1,0 0 1,0 0 0,-1 0-1,1-1 1,9-6-1,2-3 130,-1 0 0,0-1 0,-1-1 0,-1-1 0,0 0 0,-1-1-1,0 0 1,18-33 0,-24 37-168,-1-1-1,0 0 1,0 0 0,-2 0-1,1 0 1,-2-1 0,0 0-1,0 0 1,-1 0-1,-1 0 1,-1 0 0,0 0-1,-3-25 1,3 36-231,-1-1 1,0 1-1,0-1 0,0 1 0,0 0 1,-1-1-1,1 1 0,-1 0 1,0 0-1,0 0 0,0 0 0,0 0 1,-1 0-1,1 1 0,-1-1 0,1 1 1,-1 0-1,0 0 0,0 0 1,0 0-1,0 0 0,0 0 0,-1 1 1,1 0-1,0 0 0,-1 0 1,1 0-1,-1 0 0,1 0 0,-1 1 1,-5 0-1,8 0-229,0 0-1,0 0 1,-1 1-1,1-1 1,0 0 0,0 1-1,0-1 1,0 1-1,0-1 1,0 1-1,0 0 1,1-1 0,-1 1-1,0 0 1,0 0-1,0 0 1,1 0 0,-1-1-1,0 1 1,1 0-1,-1 0 1,1 0-1,-1 0 1,1 0 0,0 0-1,-1 1 1,1 0-1,-8 17-6947</inkml:trace>
</inkml:ink>
</file>

<file path=ppt/ink/ink7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4.094"/>
    </inkml:context>
    <inkml:brush xml:id="br0">
      <inkml:brushProperty name="width" value="0.025" units="cm"/>
      <inkml:brushProperty name="height" value="0.025" units="cm"/>
    </inkml:brush>
  </inkml:definitions>
  <inkml:trace contextRef="#ctx0" brushRef="#br0">1 53 9449,'0'0'5755,"6"8"-5205,-2-3-418,1-1 0,-1 1 0,1 0-1,0-1 1,0 0 0,0-1 0,0 1 0,1-1 0,0 0 0,0 0 0,0 0 0,0-1 0,0 0 0,0 0 0,0-1 0,1 0 0,6 1 0,46 3 59,1-3 0,0-2 0,0-3 0,-1-2 0,1-3 0,-2-2 0,1-4 0,83-29 0,-128 38-277,10-4-458,1 2-1,0 0 1,33-4 0,-58 10 435,0 1 1,1 0-1,-1 0 0,0 0 1,0 0-1,1 0 1,-1-1-1,0 1 1,1 0-1,-1 0 1,0 0-1,1 0 1,-1 0-1,0 0 0,1 0 1,-1 0-1,0 0 1,0 0-1,1 0 1,-1 0-1,0 0 1,1 0-1,-1 1 1,0-1-1,1 0 0,-1 0 1,0 0-1,0 0 1,1 0-1,-1 1 1,0-1-1,0 0 1,1 0-1,-1 1 0,0-1 1,0 0-1,0 0 1,1 1-1,-1-1 1,0 0-1,0 0 1,0 1-1,0-1 1,0 0-1,0 1 0,0-1 1,0 0-1,1 0 1,-1 1-1,0-1 1,0 0-1,0 1 1,0-1-1,-1 0 1,1 1-1,0-1 0,-1 12-8629</inkml:trace>
</inkml:ink>
</file>

<file path=ppt/ink/ink7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5.309"/>
    </inkml:context>
    <inkml:brush xml:id="br0">
      <inkml:brushProperty name="width" value="0.025" units="cm"/>
      <inkml:brushProperty name="height" value="0.025" units="cm"/>
    </inkml:brush>
  </inkml:definitions>
  <inkml:trace contextRef="#ctx0" brushRef="#br0">33 0 12844,'0'0'3363,"-33"55"-5541,41-46-769,5-3-1665</inkml:trace>
</inkml:ink>
</file>

<file path=ppt/ink/ink7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8.340"/>
    </inkml:context>
    <inkml:brush xml:id="br0">
      <inkml:brushProperty name="width" value="0.025" units="cm"/>
      <inkml:brushProperty name="height" value="0.025" units="cm"/>
    </inkml:brush>
  </inkml:definitions>
  <inkml:trace contextRef="#ctx0" brushRef="#br0">91 83 11179,'0'0'206,"-1"-1"0,1 1 0,0-1 0,-1 1 0,1-1 1,0 1-1,-1-1 0,1 1 0,0-1 0,0 1 0,0-1 1,0 1-1,-1-1 0,1 0 0,0 1 0,0-1 0,0 1 1,0-1-1,0 0 0,0 1 0,0-1 0,1 1 0,-1-1 1,0 1-1,0-1 0,0 0 0,0 1 0,1-1 0,-1 1 1,1-2-1,18-6 1921,31 5-1835,-46 3 234,486-9 1898,-531 11-2236,0 2-1,-47 12 1,-29 2-73,-249 4 1935,390-23-2089,-1-2-1,0-1 1,43-13 0,2-1 89,97-9 89,1 8 0,282 2 0,-526 22 364,1 3 1,0 4 0,-79 22 0,-57 10-4228,172-39-466,13-5-2115</inkml:trace>
</inkml:ink>
</file>

<file path=ppt/ink/ink7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5.773"/>
    </inkml:context>
    <inkml:brush xml:id="br0">
      <inkml:brushProperty name="width" value="0.025" units="cm"/>
      <inkml:brushProperty name="height" value="0.025" units="cm"/>
    </inkml:brush>
  </inkml:definitions>
  <inkml:trace contextRef="#ctx0" brushRef="#br0">66 0 17521,'0'0'608,"-59"5"-544,53 1-64,6 5-32,0 0-224,6 0-1602,9-1-1473,3-9-2915</inkml:trace>
</inkml:ink>
</file>

<file path=ppt/ink/ink7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6.847"/>
    </inkml:context>
    <inkml:brush xml:id="br0">
      <inkml:brushProperty name="width" value="0.025" units="cm"/>
      <inkml:brushProperty name="height" value="0.025" units="cm"/>
    </inkml:brush>
  </inkml:definitions>
  <inkml:trace contextRef="#ctx0" brushRef="#br0">1082 115 3331,'0'0'582,"-12"-8"710,-10-5-314,-1 0 0,0 2 0,-1 1 0,-49-15 0,-77-4 1262,129 27-2185,-1 0 1,0 1-1,1 1 1,-1 1-1,-23 4 1,34-2-60,0 1 0,0 0 0,0 0 0,1 1 1,0 1-1,0 0 0,0 0 0,0 1 0,1 0 0,-11 11 0,-8 10-62,-42 53-1,32-31-66,3 2 1,2 2-1,2 1 0,-30 72 1,30-45 397,2 2 1,-25 128-1,29-69-858,-9 188 1,25-19-3807,8-152-1585</inkml:trace>
</inkml:ink>
</file>

<file path=ppt/ink/ink7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7.177"/>
    </inkml:context>
    <inkml:brush xml:id="br0">
      <inkml:brushProperty name="width" value="0.025" units="cm"/>
      <inkml:brushProperty name="height" value="0.025" units="cm"/>
    </inkml:brush>
  </inkml:definitions>
  <inkml:trace contextRef="#ctx0" brushRef="#br0">1 2102 3427,'7'21'748,"2"-1"-1,0 0 1,1-1-1,23 32 1,-28-44-612,0-1-1,1 0 1,0 0 0,0 0 0,1-1-1,0 0 1,0 0 0,0 0 0,0-1-1,0 0 1,1-1 0,0 0 0,0 0-1,0 0 1,14 2 0,-3-4 197,-1 0 0,1-1 0,-1 0 0,1-2 0,-1 0 0,0-1 0,0-1 0,0-1 0,0-1 0,-1 0 0,1-1 1,-2-1-1,1 0 0,-1-1 0,16-13 0,17-14 641,-1-1 0,-2-3 0,52-59 0,-50 47-805,-3-2 0,-2-2 0,-3-2 0,-2-1 0,-3-2 0,-3-2 0,-2-1 0,-3-1 0,-3-1 0,-3-1 0,22-125 0,-27 85-212,-4-2 1,-5 1-1,-5-1 0,-14-119 1,9 198 44,-1-1 0,-2 1 1,-1 0-1,-2 1 1,-1 0-1,-1 0 0,-23-44 1,25 59-78,0-1 1,-1 1 0,-1 1 0,0 0 0,-1 0-1,0 1 1,-1 0 0,0 2 0,-1-1-1,0 1 1,-1 1 0,0 1 0,0 0-1,-32-11 1,21 12-1090,-1 0 0,-38-3-1,25 5-1646,0-2-1711</inkml:trace>
</inkml:ink>
</file>

<file path=ppt/ink/ink7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8.645"/>
    </inkml:context>
    <inkml:brush xml:id="br0">
      <inkml:brushProperty name="width" value="0.025" units="cm"/>
      <inkml:brushProperty name="height" value="0.025" units="cm"/>
    </inkml:brush>
  </inkml:definitions>
  <inkml:trace contextRef="#ctx0" brushRef="#br0">0 459 11851,'0'0'6630,"7"-9"-4553,59-69 1491,50-60-881,45-82-3048,-161 220 233,1 0 0,-1 0 0,0 0 1,1-1-1,-1 1 0,0 0 0,0-1 1,0 1-1,1 0 0,-1-1 1,0 1-1,0 0 0,0 0 0,0-1 1,0 1-1,1-1 0,-1 1 0,0 0 1,0-1-1,0 1 0,0 0 0,0-1 1,0 1-1,0 0 0,0-1 0,0 1 1,-1-1-1,1 1 0,0 0 0,0-1 1,0 1-1,0 0 0,0-1 0,-1 1 1,1 0-1,0-1 0,-13 0-7045,8 1 5951,-16 0-10314</inkml:trace>
</inkml:ink>
</file>

<file path=ppt/ink/ink7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8.984"/>
    </inkml:context>
    <inkml:brush xml:id="br0">
      <inkml:brushProperty name="width" value="0.025" units="cm"/>
      <inkml:brushProperty name="height" value="0.025" units="cm"/>
    </inkml:brush>
  </inkml:definitions>
  <inkml:trace contextRef="#ctx0" brushRef="#br0">257 0 6566,'0'0'9460,"-8"3"-6038,3-2-3229,0 1 1,1 0-1,0 1 1,-1-1-1,1 1 0,0-1 1,0 1-1,1 1 1,-1-1-1,0 0 1,1 1-1,0 0 1,0 0-1,0 0 1,0 0-1,1 0 0,0 0 1,0 1-1,0-1 1,-2 7-1,-97 272 442,54-144-554,44-132-74,-2 7 176,0 0 0,1 1 1,0-1-1,-2 29 0,6-42-171,0-1-1,0 1 0,0 0 1,0-1-1,0 1 1,0 0-1,0-1 0,0 1 1,0-1-1,0 1 1,0 0-1,1-1 1,-1 1-1,0-1 0,0 1 1,1-1-1,-1 1 1,0-1-1,1 1 0,-1-1 1,0 1-1,1-1 1,-1 1-1,1-1 1,-1 0-1,1 1 0,-1-1 1,1 0-1,-1 1 1,1-1-1,0 0 0,24-1 128,23-19 83,58-43 72,57-30-2349,-47 41-8323,-78 38 774</inkml:trace>
</inkml:ink>
</file>

<file path=ppt/ink/ink7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9.530"/>
    </inkml:context>
    <inkml:brush xml:id="br0">
      <inkml:brushProperty name="width" value="0.025" units="cm"/>
      <inkml:brushProperty name="height" value="0.025" units="cm"/>
    </inkml:brush>
  </inkml:definitions>
  <inkml:trace contextRef="#ctx0" brushRef="#br0">332 120 352,'0'-12'10277,"0"9"-10061,1-4 609,-1-1 1,0 0 0,0 0 0,-1 1 0,0-1 0,-1 0 0,-2-9 0,3 15-655,0 0 1,0 0-1,0 0 0,-1 0 1,1 0-1,0 0 1,-1 0-1,0 1 1,1-1-1,-1 0 0,0 1 1,0-1-1,0 1 1,0 0-1,0 0 0,0 0 1,0 0-1,0 0 1,0 0-1,-1 0 1,1 1-1,0-1 0,-1 1 1,1 0-1,0-1 1,-1 1-1,1 0 1,0 0-1,-1 1 0,1-1 1,-1 0-1,1 1 1,0 0-1,-3 0 1,-4 2-44,1 0 1,-1 1 0,1 0 0,0 0 0,0 1 0,0 0-1,0 0 1,1 1 0,0 0 0,0 0 0,-10 14 0,-8 9 296,-29 46 0,42-56-113,0 1-1,1 0 0,-8 23 0,15-35-271,1 0-1,1 1 1,0-1-1,0 1 1,0-1-1,1 1 1,1 0-1,-1-1 1,1 1-1,1 0 1,1 10-1,0-16-43,-1 1 0,1 0-1,0-1 1,0 0-1,0 1 1,0-1-1,0 0 1,1 0 0,0 0-1,-1 0 1,1-1-1,0 1 1,1-1-1,-1 0 1,0 0-1,1 0 1,-1 0 0,1 0-1,-1-1 1,1 1-1,0-1 1,0 0-1,-1 0 1,1-1 0,0 1-1,6-1 1,-1 1 44,0 0 0,0-1 0,0 0 0,0 0 0,0-1 0,0 0 0,0-1 0,0 0 0,-1-1 0,13-4 0,21-18 147,-40 24-149,0-1 0,0 1 1,-1-1-1,1 1 0,0-1 0,-1 0 0,1 0 1,-1 1-1,1-1 0,-1 0 0,0-1 1,0 1-1,0 0 0,0 0 0,0 0 1,-1 0-1,2-4 0,-3 5 27,1-1 0,-1 1 1,0 0-1,1 0 0,-1-1 0,0 1 0,0 0 0,0 0 0,0 0 0,0 0 0,0 0 1,0 0-1,0 0 0,0 0 0,0 0 0,-1 0 0,1 1 0,0-1 0,0 0 0,-1 1 1,1-1-1,-1 1 0,1 0 0,0-1 0,-3 1 0,-41-9 83,43 9-104,-21 0 26,-5-1-137,27-1-162,15-2-207,36-10 402,-36 10 50,0 0 0,0 0 1,1 2-1,22-3 1,-36 6-26,0-1 1,0 1 0,0-1 0,0 1-1,0 0 1,0-1 0,0 1-1,-1 0 1,1-1 0,0 1-1,0 0 1,-1 0 0,1 0-1,0 0 1,-1 0 0,1 0 0,-1 0-1,1 0 1,-1 0 0,0 0-1,1 0 1,-1 0 0,0 0-1,0 1 1,0-1 0,0 0-1,0 0 1,0 0 0,0 0 0,0 0-1,0 2 1,-4 41 55,-11 4 98,12-42-177,0 1-1,0-1 0,1 0 1,0 1-1,0 0 1,1-1-1,0 1 1,0 0-1,0 0 1,1-1-1,0 1 1,2 13-1,-2-20-61,1 0-1,-1 1 1,0-1-1,1 0 0,-1 1 1,1-1-1,-1 0 1,1 1-1,-1-1 0,0 0 1,1 0-1,-1 0 1,1 0-1,-1 1 1,1-1-1,-1 0 0,1 0 1,-1 0-1,1 0 1,0 0-1,-1 0 0,1 0 1,-1 0-1,1-1 1,-1 1-1,1 0 1,-1 0-1,1 0 0,-1 0 1,0-1-1,1 1 1,-1 0-1,1 0 0,0-1 1,17-11-2687,0-11-1479,1-7-2626</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2.097"/>
    </inkml:context>
    <inkml:brush xml:id="br0">
      <inkml:brushProperty name="width" value="0.025" units="cm"/>
      <inkml:brushProperty name="height" value="0.025" units="cm"/>
    </inkml:brush>
  </inkml:definitions>
  <inkml:trace contextRef="#ctx0" brushRef="#br0">134 469 15599,'0'0'2781,"-10"-1"-10,7 0-2601,-1 1 0,1-1 0,0 1 1,-1 0-1,1 0 0,-1 0 0,1 1 1,-1-1-1,1 1 0,-1 0 0,1 0 1,0 0-1,0 0 0,-1 1 1,1-1-1,0 1 0,0 0 0,0 0 1,1 0-1,-1 0 0,0 0 0,1 1 1,-1-1-1,1 1 0,0-1 0,0 1 1,-2 3-1,-2 5 46,1-1 0,0 0 0,1 1 0,0 0 0,0 0 0,1 0 0,1 1 0,0-1 0,1 1 0,0-1 0,0 1 0,3 22 0,-2-33-204,0 1 0,0-1 1,1 1-1,-1-1 0,0 0 0,1 1 1,-1-1-1,1 0 0,-1 1 0,1-1 1,0 0-1,0 0 0,-1 0 0,1 0 1,0 0-1,0 0 0,0 0 0,0 0 1,0 0-1,0 0 0,0 0 0,1 0 1,-1-1-1,0 1 0,0-1 0,1 1 1,-1-1-1,0 1 0,1-1 1,-1 1-1,0-1 0,1 0 0,-1 0 1,1 0-1,-1 0 0,0 0 0,1 0 1,-1 0-1,1-1 0,-1 1 0,3-1 1,1-1 16,0 1 0,0-1 0,0 0 0,0 0 0,-1-1 0,1 1 1,-1-1-1,1 0 0,6-7 0,-2 1-23,-1 0 0,0-1 1,-1 0-1,0-1 0,-1 0 0,0 0 0,-1 0 1,0-1-1,-1 1 0,4-15 0,-3 4-402,-1 0 0,-2 0 1,0 0-1,-2-41 0,-3 50-92,-3 14 26,-4 21 195,9-9 441,-1-1 0,2 0 0,-1 0 0,4 21 0,-4-32-149,1 0 0,0 1 0,1-1 0,-1 1 0,0-1 0,0 0 0,0 1 0,1-1 0,-1 0 0,1 1 0,-1-1-1,1 0 1,0 0 0,-1 1 0,1-1 0,0 0 0,0 0 0,0 0 0,0 0 0,0 0 0,0 0 0,0 0 0,0 0 0,0-1 0,0 1 0,0 0 0,1-1-1,-1 1 1,0-1 0,1 1 0,-1-1 0,0 1 0,1-1 0,-1 0 0,0 0 0,1 0 0,-1 0 0,0 0 0,1 0 0,-1 0 0,1 0 0,-1 0 0,0-1-1,1 1 1,-1 0 0,0-1 0,1 0 0,-1 1 0,0-1 0,0 0 0,0 1 0,0-1 0,1 0 0,0-1 0,5-3 89,-1 0 0,0 0 0,0-1-1,0 0 1,-1 0 0,0 0 0,0-1 0,5-8 0,33-63 235,-37 65-357,7-14 78,-1 0 0,-2-1 0,-1 0 0,-1-1 0,-1 0 0,-2 0 0,-1 0 0,-1-1 0,-2-53 0,-3 68-18,-2 15 77,-2 26 21,2 30-23,-2 1 272,3-1 1,2 1-1,13 106 0,-10-152-399,0-1 0,1 0 0,1 1 0,4 9 0,-7-18 0,-1 0 0,1 0 0,0-1 0,0 1 0,0 0 0,0-1 0,0 1 0,0-1 0,1 1 0,-1-1 0,0 1 0,1-1 0,-1 0 0,1 0 0,-1 0 0,1 0 0,0 0 0,-1 0 0,1 0 0,0 0 0,0-1 0,0 1 0,-1-1 0,1 1 0,0-1 0,0 0 0,0 0 0,0 1 0,4-2 0,-5 1 0,0-1 0,0 0 0,0 1 0,0-1 0,1 0 0,-1 0 0,0 0 0,0 1 0,0-1 0,-1 0 0,1-1 0,0 1 0,0 0 0,0 0 0,-1 0 0,1 0 0,-1-1 0,1 1 0,-1 0 0,1 0 0,-1-1 0,0 1 0,0 0 0,1-1 0,-1-1 0,1-41 0,-1 36 0,-1-2 0,0 0 0,-1 1 0,0-1 0,0 1 0,-1 0 0,-7-16 0,9 21 0,-1 1 0,1-1 0,-1 1 0,0 0 0,0-1 0,0 1 0,-1 0 0,1 0 0,-1 0 0,1 0 0,-1 1 0,0-1 0,0 1 0,0 0 0,-1 0 0,1 0 0,0 0 0,-1 0 0,-6-1 0,9 3 0,1 0 0,-1 1 0,0-1 0,1 1 0,-1-1 0,0 1 0,1-1 0,-1 1 0,1 0 0,-1-1 0,1 1 0,-1 0 0,1-1 0,0 1 0,-1 0 0,1-1 0,0 1 0,-1 0 0,1 0 0,0 0 0,0-1 0,0 1 0,0 0 0,0 0 0,0 0 0,0-1 0,0 1 0,0 0 0,0 0 0,0 0 0,0-1 0,1 3 0,5 30 0,-5-30 0,0-1 0,1 1 0,-1-1 0,1 1 0,0-1 0,0 1 0,0-1 0,0 0 0,0 0 0,0 0 0,1 0 0,-1 0 0,1-1 0,-1 1 0,1-1 0,5 3 0,-2-2 0,1 0 0,-1-1 0,1 1 0,-1-1 0,1-1 0,0 1 0,9-2 0,-1 0 0,0-1 0,0-1 0,0 0 0,0-1 0,-1 0 0,17-8 0,-3-2-47,0-2 1,-2 0-1,0-2 0,0-1 0,-2-1 1,-1-1-1,29-32 0,-64 91-198,3-19 314,0 0-1,2 1 1,1 0 0,0 0 0,2 0 0,0 1-1,1 0 1,0 30 0,3-49-69,0 1 0,0-1 0,1 0 0,-1 0 0,1 0 0,-1 0 0,1 0 0,0 0 0,0 0 0,0 0 0,0 0 0,0 0 0,0 0 0,1 0 0,-1-1 0,0 1 0,1 0 0,0-1 0,-1 1 0,1-1 0,0 0 0,0 0 0,-1 1 0,1-1 0,0 0 0,0-1 0,0 1 0,1 0 0,-1-1 0,0 1 0,0-1 0,0 1 0,0-1 0,1 0 0,-1 0 0,0 0 0,4-1 0,4 0 0,-1 0 0,1 0 0,-1-1 0,0-1 0,0 1 0,0-2 0,14-6 0,7-5-446,0-2 0,0 0 1,-2-2-1,0-2 0,40-37 0,-48 31-6648</inkml:trace>
</inkml:ink>
</file>

<file path=ppt/ink/ink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4.075"/>
    </inkml:context>
    <inkml:brush xml:id="br0">
      <inkml:brushProperty name="width" value="0.025" units="cm"/>
      <inkml:brushProperty name="height" value="0.025" units="cm"/>
    </inkml:brush>
  </inkml:definitions>
  <inkml:trace contextRef="#ctx0" brushRef="#br0">31 1 15182,'0'0'15759,"-30"56"-15951,30-38-1345,6-1-1410,1-1-1281,6-2-1185,-1-3-2595</inkml:trace>
</inkml:ink>
</file>

<file path=ppt/ink/ink7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9.999"/>
    </inkml:context>
    <inkml:brush xml:id="br0">
      <inkml:brushProperty name="width" value="0.025" units="cm"/>
      <inkml:brushProperty name="height" value="0.025" units="cm"/>
    </inkml:brush>
  </inkml:definitions>
  <inkml:trace contextRef="#ctx0" brushRef="#br0">37 0 13773,'0'0'9006,"-6"11"-8376,2-3-584,-1 1 0,2-1 0,-1 1 0,1 0 0,0 0 0,1 0 1,0 1-1,0-1 0,1 0 0,0 11 0,0 49 216,2-68-242,0-1 1,-1 1 0,1-1 0,0 1 0,0-1 0,-1 1 0,1-1 0,0 0 0,0 1-1,0-1 1,-1 0 0,1 0 0,0 1 0,0-1 0,0 0 0,0 0 0,0 0 0,-1 0-1,1 0 1,0 0 0,0 0 0,0 0 0,0-1 0,0 1 0,-1 0 0,3-1 0,25-6 306,-18 3-270,0-1-1,-1 0 1,0-1-1,0 0 1,-1-1 0,10-9-1,-14 12 28,0 1 0,-1-1 0,1 1 0,-1-1 0,0 0 0,-1 0 0,1-1 0,-1 1 0,0-1 0,0 1 0,0-1 0,0 0 0,-1 1 0,0-1 0,1-8 0,-2 13-60,0 0 0,0 0 0,0-1 0,0 1 0,0 0 0,0 0 0,-1 0-1,1-1 1,0 1 0,0 0 0,0 0 0,-1 0 0,1 0 0,0-1 0,0 1-1,0 0 1,-1 0 0,1 0 0,0 0 0,0 0 0,-1 0 0,1 0 0,0 0 0,0-1-1,-1 1 1,1 0 0,0 0 0,0 0 0,-1 0 0,1 0 0,0 1 0,0-1 0,-1 0-1,1 0 1,0 0 0,0 0 0,0 0 0,-1 0 0,1 0 0,0 0 0,0 0-1,-1 1 1,1-1 0,0 0 0,0 0 0,0 0 0,0 0 0,-1 1 0,1-1 0,0 0-1,0 0 1,0 1 0,0-1 0,0 0 0,0 0 0,-1 0 0,1 1 0,-12 10-102,9-5 84,0 0-1,0 1 0,0-1 1,1 1-1,-1-1 0,2 1 1,-1 0-1,1 0 0,-1 9 1,3-15-14,-1 0 0,1 0 0,0-1 0,-1 1 0,1 0 0,0-1 0,-1 1 0,1-1 0,0 1 0,0 0 0,0-1 0,0 0 0,-1 1 0,1-1 0,0 0 1,0 1-1,0-1 0,0 0 0,0 0 0,0 0 0,0 0 0,0 1 0,0-2 0,0 1 0,0 0 0,0 0 0,1 0 0,30-3 38,32-17 177,-50 14-260,0 1 0,0 0 0,20-3 0,-29 8-309,0-1 1,0 1 0,0 0 0,0 0 0,0 1 0,0-1-1,0 1 1,6 2 0,6 11-3647,-5-2-1157,-1-8-2136,1-4-947</inkml:trace>
</inkml:ink>
</file>

<file path=ppt/ink/ink7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0.327"/>
    </inkml:context>
    <inkml:brush xml:id="br0">
      <inkml:brushProperty name="width" value="0.025" units="cm"/>
      <inkml:brushProperty name="height" value="0.025" units="cm"/>
    </inkml:brush>
  </inkml:definitions>
  <inkml:trace contextRef="#ctx0" brushRef="#br0">1 97 1121,'10'-8'5253,"-2"1"-4687,59-44 4944,-61 47-4898,1 0 0,-1 0 0,1 1 0,0 0 0,0 1-1,0-1 1,0 1 0,0 0 0,1 1 0,9-1 0,-16 2-569,0 0 0,0 0-1,-1 0 1,1 0 0,0 0 0,0 1 0,-1-1 0,1 0 0,0 1 0,-1-1-1,1 0 1,0 1 0,-1-1 0,1 1 0,0-1 0,-1 1 0,1-1 0,-1 1-1,1-1 1,-1 1 0,1 0 0,-1-1 0,1 1 0,-1 0 0,0-1 0,1 1 0,-1 0-1,0 0 1,0-1 0,0 1 0,1 0 0,-1 0 0,0-1 0,0 1 0,0 0-1,0 0 1,0 0 0,0-1 0,-1 1 0,1 0 0,0 0 0,0-1 0,0 1-1,-1 0 1,1-1 0,0 1 0,-1 0 0,0 1 0,-18 36 520,-90 84 3115,109-121-3668,-1-1 0,1 0 0,0 0 0,-1 1 1,1-1-1,0 0 0,0 0 0,-1 1 0,1-1 0,0 0 1,0 1-1,-1-1 0,1 0 0,0 1 0,0-1 0,0 0 0,0 1 1,0-1-1,-1 1 0,1-1 0,0 0 0,0 1 0,0-1 1,0 1-1,0-1 0,0 0 0,0 1 0,0-1 0,1 1 1,-1-1-1,0 0 0,0 1 0,0-1 0,0 0 0,0 1 0,1-1 1,-1 0-1,0 1 0,0-1 0,1 0 0,-1 1 0,0-1 1,0 0-1,1 0 0,-1 1 0,25 0 376,28-14 197,17-11-1075,-23 9-4141,-35 9-300,-8 0-3736</inkml:trace>
</inkml:ink>
</file>

<file path=ppt/ink/ink7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0.669"/>
    </inkml:context>
    <inkml:brush xml:id="br0">
      <inkml:brushProperty name="width" value="0.025" units="cm"/>
      <inkml:brushProperty name="height" value="0.025" units="cm"/>
    </inkml:brush>
  </inkml:definitions>
  <inkml:trace contextRef="#ctx0" brushRef="#br0">1 71 17040,'0'0'5093,"61"-30"-5029,-23 17-865,-2 0-2434,3-1-3203</inkml:trace>
</inkml:ink>
</file>

<file path=ppt/ink/ink7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1.031"/>
    </inkml:context>
    <inkml:brush xml:id="br0">
      <inkml:brushProperty name="width" value="0.025" units="cm"/>
      <inkml:brushProperty name="height" value="0.025" units="cm"/>
    </inkml:brush>
  </inkml:definitions>
  <inkml:trace contextRef="#ctx0" brushRef="#br0">80 7 12748,'0'0'6289,"-6"11"-5222,-3 5-867,1 1 0,1 0 0,0 1 0,2-1 0,0 1 0,1 0 0,0 1 0,-1 32-1,6 32-165,0-53 67,-1 0 0,-1-1 1,-1 1-1,-2 0 0,-7 31 0,9-76 545,1-1 0,0 0 0,3-18 0,6-5-583,2 0 0,1 1-1,3 0 1,1 1 0,1 1 0,2 0 0,2 1 0,26-36 0,-42 66-86,1 0 0,0 0 0,0 0 0,1 1 1,-1-1-1,1 1 0,0 0 0,0 1 0,10-5 0,-14 7 12,-1 1-1,1-1 0,-1 1 1,1-1-1,0 1 0,-1 0 1,1 0-1,-1-1 0,1 1 1,0 0-1,-1 1 0,1-1 1,0 0-1,-1 0 0,1 1 1,-1-1-1,1 1 0,1 0 0,-1 0 10,-1 1-1,0-1 0,1 0 1,-1 1-1,0-1 0,0 1 0,0-1 1,0 1-1,0-1 0,-1 1 1,1 0-1,0-1 0,-1 1 0,1 0 1,-1 0-1,1 0 0,-1-1 1,0 1-1,0 0 0,0 3 0,0 1 166,-1 1-1,1 0 0,-1 0 0,0 0 1,-1-1-1,0 1 0,0-1 0,0 1 1,-1-1-1,0 0 0,0 0 0,0 0 0,-1 0 1,0 0-1,0-1 0,-1 0 0,1 0 1,-1 0-1,-8 6 0,1-1 214,-1-1 0,-1 0 0,0-1-1,0 0 1,-1-2 0,0 1 0,-20 5 0,35-12-511,0-1 1,0 1-1,1 0 1,-1 0-1,0 0 0,0-1 1,0 1-1,0 0 1,0 0-1,0 0 1,0-1-1,0 1 1,0 0-1,0 0 0,0 0 1,0-1-1,0 1 1,0 0-1,-1 0 1,1 0-1,0-1 1,0 1-1,0 0 1,0 0-1,0 0 0,0-1 1,0 1-1,0 0 1,-1 0-1,1 0 1,0 0-1,0 0 1,0-1-1,0 1 0,-1 0 1,1 0-1,0 0 1,0 0-1,0 0 1,-1 0-1,1 0 1,0 0-1,0 0 1,0 0-1,-1 0 0,1 0 1,0 0-1,0 0 1,-1 0-1,22-21-4808,-15 15 2894,18-18-5740</inkml:trace>
</inkml:ink>
</file>

<file path=ppt/ink/ink7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1.373"/>
    </inkml:context>
    <inkml:brush xml:id="br0">
      <inkml:brushProperty name="width" value="0.025" units="cm"/>
      <inkml:brushProperty name="height" value="0.025" units="cm"/>
    </inkml:brush>
  </inkml:definitions>
  <inkml:trace contextRef="#ctx0" brushRef="#br0">61 0 4901,'0'0'15059,"-4"9"-13463,-6 12-796,-25 66 1734,32-81-2495,1 1 0,0 0 0,1 0 0,-1-1 0,2 1 0,-1 0 0,1 0 0,0 0 0,0 0-1,0 0 1,3 8 0,-3-14-42,0 0-1,1 0 0,-1 0 0,1 0 1,0 0-1,-1-1 0,1 1 0,0 0 1,-1 0-1,1 0 0,0-1 0,0 1 0,0 0 1,-1-1-1,1 1 0,0 0 0,0-1 1,0 0-1,0 1 0,0-1 0,0 1 1,0-1-1,0 0 0,0 0 0,1 0 1,-1 1-1,0-1 0,0 0 0,0 0 1,0-1-1,0 1 0,0 0 0,0 0 1,0 0-1,0-1 0,0 1 0,0-1 1,0 1-1,0 0 0,0-1 0,0 0 1,1 0-1,4-2 38,-1 0-1,0 0 1,0-1 0,0 1 0,0-1-1,4-6 1,4-4 78,-1-2 1,18-30-1,-25 39-151,-2-1 0,1 1 0,-1-1 0,0 0 0,-1 0 0,0 0 0,0 0 0,-1 0 0,1-11 0,-2 18 11,1 1 1,-1-1-1,0 1 0,0-1 1,0 1-1,0-1 1,0 1-1,0-1 1,-1 1-1,1-1 1,0 1-1,0-1 0,0 1 1,0-1-1,0 1 1,-1-1-1,1 1 1,0-1-1,0 1 1,-1 0-1,1-1 0,0 1 1,-1-1-1,1 1 1,-1 0-1,1-1 1,0 1-1,-1 0 1,1 0-1,-1-1 0,1 1 1,-1 0-1,1 0 1,-1 0-1,1-1 1,-1 1-1,1 0 0,-1 0 1,1 0-1,-1 0 1,1 0-1,-1 0 1,1 0-1,-1 0 1,1 0-1,-1 0 0,1 0 1,-1 1-1,1-1 1,-1 0-1,1 0 1,-1 0-1,1 1 1,-1-1-1,1 0 0,0 1 1,-1 0-1,-2 0-1,1 0 0,-1 1-1,1-1 1,0 1-1,0 0 1,0 0-1,0 0 1,0 0 0,0 0-1,-1 3 1,2-3-107,0 0 1,0 0-1,0 0 0,0 0 0,1 0 1,-1 0-1,1 0 0,-1 1 1,1-1-1,0 0 0,0 0 1,0 1-1,0-1 0,0 0 1,1 0-1,-1 0 0,0 0 1,1 1-1,1 2 0,-1-3-309,1 0 0,-1 0 0,1 0 0,-1 0 0,1 0 0,0 0 0,-1-1 0,1 1 0,0 0 0,0-1 0,0 0-1,0 1 1,1-1 0,-1 0 0,0 0 0,1-1 0,1 2 0,20 3-5304</inkml:trace>
</inkml:ink>
</file>

<file path=ppt/ink/ink7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1.729"/>
    </inkml:context>
    <inkml:brush xml:id="br0">
      <inkml:brushProperty name="width" value="0.025" units="cm"/>
      <inkml:brushProperty name="height" value="0.025" units="cm"/>
    </inkml:brush>
  </inkml:definitions>
  <inkml:trace contextRef="#ctx0" brushRef="#br0">97 0 10025,'0'0'6172,"-9"5"-5671,3-1-350,0 0-1,0 0 0,0 0 0,0 1 1,1 0-1,0 0 0,0 0 0,0 1 1,1 0-1,-1-1 0,1 2 0,1-1 1,-1 0-1,1 1 0,0-1 0,1 1 1,0 0-1,0 0 0,0 0 0,-1 11 0,3-17-106,0 1-1,0-1 0,-1 1 0,1-1 1,0 1-1,0 0 0,1-1 0,-1 1 0,0-1 1,0 1-1,1-1 0,-1 1 0,1-1 0,-1 0 1,1 1-1,0-1 0,0 1 0,-1-1 1,1 0-1,0 0 0,0 0 0,0 1 0,0-1 1,0 0-1,1 0 0,-1 0 0,2 1 1,0-1 113,0-1 1,1 1 0,-1-1 0,0 1 0,0-1-1,1 0 1,-1 0 0,0 0 0,1 0 0,-1-1 0,0 0-1,6-1 1,-1-1 28,1 0 0,-1-1 0,0 0 0,-1 0 0,1-1 0,-1 0 0,1-1 0,-2 1 0,12-13 0,-13 14-153,0-1-1,-1 0 1,0 0-1,0 0 1,-1 0 0,1-1-1,-1 1 1,0-1-1,-1 0 1,0 0 0,1 0-1,-2 0 1,1 0-1,1-10 1,-3 15-40,0 0 0,0 1-1,0-1 1,-1 0 0,1 1 0,0-1 0,0 0-1,0 1 1,0-1 0,-1 0 0,1 1 0,0-1-1,-1 0 1,1 1 0,0-1 0,-1 1 0,1-1-1,-1 1 1,1-1 0,-1 1 0,1-1-1,-1 1 1,1-1 0,-1 1 0,1 0 0,-1-1-1,0 1 1,1 0 0,-1-1 0,-1 1 0,-26 0-207,21 2 180,0 0 0,0 0 0,1 1 0,-1 0 0,-10 6 0,14-8-27,-1 1-1,1 0 0,0 0 0,1 1 1,-1-1-1,0 0 0,1 1 0,-1 0 1,1 0-1,0 0 0,0 0 0,0 0 0,0 0 1,0 0-1,1 0 0,-1 1 0,1-1 1,0 1-1,0-1 0,0 5 0,1-7-115,1-1 0,-1 1 0,1 0 1,-1 0-1,1 0 0,-1 0 0,1 0 0,0 0 0,0 0 0,-1-1 0,1 1 0,0 0 0,0-1 0,0 1 0,0-1 0,0 1 0,0-1 0,-1 1 1,1-1-1,0 1 0,1-1 0,-1 0 0,0 0 0,0 1 0,0-1 0,0 0 0,0 0 0,0 0 0,0 0 0,0 0 0,2-1 0,38-2-6044,-7-8-1450</inkml:trace>
</inkml:ink>
</file>

<file path=ppt/ink/ink7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2.072"/>
    </inkml:context>
    <inkml:brush xml:id="br0">
      <inkml:brushProperty name="width" value="0.025" units="cm"/>
      <inkml:brushProperty name="height" value="0.025" units="cm"/>
    </inkml:brush>
  </inkml:definitions>
  <inkml:trace contextRef="#ctx0" brushRef="#br0">104 144 14606,'-10'8'1756,"4"-4"-1458,-7 5 810,1 1-1,-20 19 0,29-26-992,0 0 1,1 0-1,-1 0 1,1 1-1,-1-1 1,1 0-1,0 1 1,0 0-1,1-1 0,-1 1 1,1 0-1,0 0 1,0 0-1,0 0 1,0 0-1,1 0 1,0 0-1,0 5 1,0-8-127,1 0 1,0 1 0,-1-1-1,1 0 1,0 0-1,0 0 1,0 0 0,0 0-1,0 0 1,0 0 0,0 0-1,0 0 1,0-1 0,1 1-1,-1 0 1,0-1-1,0 1 1,1-1 0,-1 1-1,1-1 1,-1 0 0,0 1-1,1-1 1,-1 0 0,0 0-1,1 0 1,-1 0-1,1 0 1,1-1 0,44-5-325,-34 0 379,1 0 0,-2 0 0,1-2 0,-1 0 0,0 0 0,18-17 0,59-66 96,-78 80-131,0-1 17,1-1 0,-2 0 0,1 0 1,-2-1-1,0 0 0,8-19 0,-18 24-54,-9 15 84,-12 13 87,8-5 372,0 1 0,-21 31 0,31-40-325,0 0 0,0 1 0,1 0-1,0 0 1,1 0 0,-1 0 0,1 0-1,1 0 1,-1 0 0,1 1 0,0 8-1,1-14-186,0-1 0,0 1 0,0-1 0,1 1 0,-1-1 0,0 0-1,1 1 1,-1-1 0,1 0 0,-1 1 0,1-1 0,0 0 0,-1 0 0,1 0-1,0 1 1,0-1 0,0 0 0,0 0 0,0 0 0,0 0 0,0-1-1,3 3 1,-1-2-1,1 1 0,-1-1 0,1 1 0,0-1 0,-1 0 0,1 0 0,0-1 0,6 1 0,0-1 16,0 0 1,0 0 0,0-1-1,0-1 1,0 0-1,11-3 1,-9 0 74,0-1 0,-1 0 0,22-15 0,6-4-406,-37 24 131,-12 25 209,6-19-11,1 0 1,1 0-1,-1 0 1,1 0 0,-1 1-1,2-1 1,-3 9-1,4-13-11,0 0 0,0 0 0,0 0 1,0 0-1,0 1 0,0-1 0,0 0 0,1 0 0,-1 0 0,0 0 0,1 0 1,-1 0-1,1 0 0,-1 0 0,1 0 0,0 0 0,-1-1 0,1 1 0,0 0 1,0 0-1,-1 0 0,1-1 0,0 1 0,0 0 0,0-1 0,0 1 0,0-1 1,0 1-1,0-1 0,0 1 0,0-1 0,0 0 0,0 0 0,0 1 0,0-1 1,0 0-1,0 0 0,0 0 0,1 0 0,-1 0 0,0 0 0,0-1 0,2 1 1,14-2 119,0 0 0,-1 0 0,1-2 1,-1 0-1,19-7 0,24-6-3360,1 9-10120</inkml:trace>
</inkml:ink>
</file>

<file path=ppt/ink/ink7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2.492"/>
    </inkml:context>
    <inkml:brush xml:id="br0">
      <inkml:brushProperty name="width" value="0.025" units="cm"/>
      <inkml:brushProperty name="height" value="0.025" units="cm"/>
    </inkml:brush>
  </inkml:definitions>
  <inkml:trace contextRef="#ctx0" brushRef="#br0">41 34 13389,'0'0'9988,"0"9"-9897,-1 9-68,-2 0 0,1 0 1,-11 30-1,8-28-54,0-1-1,1 1 1,1 0-1,-1 35 0,4-54 17,0 0 0,0 0 0,0 0 0,0 0 0,0 0 0,1-1 0,-1 1 0,0 0 0,0 0 0,1 0 0,-1 0 0,1-1 0,-1 1-1,1 0 1,-1 0 0,1-1 0,0 1 0,-1 0 0,1-1 0,0 1 0,-1 0 0,1-1 0,0 1 0,0-1 0,0 0 0,-1 1 0,1-1-1,0 1 1,0-1 0,0 0 0,0 0 0,0 0 0,0 0 0,0 1 0,-1-1 0,1 0 0,0 0 0,0-1 0,0 1 0,0 0 0,0 0-1,0 0 1,1-1 0,3 0 16,0-1 0,1 1 0,-1-1 0,0 0 0,-1-1 0,9-4 0,9-9 21,0-2 0,0 0-1,-2-2 1,-1 0 0,0-1 0,-1-1 0,-2-1 0,0 0-1,-1-1 1,22-51 0,-45 87 819,1 0 0,1 1-1,-10 27 1,12-26-721,2 1 0,0-1 0,0 1 1,2 0-1,-1 0 0,2 0 0,4 26 0,-5-37-114,1 0 0,0 0 0,0 0 0,1 0 0,-1-1 0,1 1 0,-1 0 0,1-1 0,1 1 0,-1-1 0,0 1 0,1-1 0,-1 0 0,1 0 0,0 0 0,0 0 0,0-1 0,1 1 0,-1-1 0,1 0 0,-1 0 0,1 0 0,0 0 0,-1-1 0,1 0 0,0 1 0,0-1 0,0-1 0,0 1 0,0 0 0,0-1 0,5 0 0,-8 0-43,0 0 0,0 0 0,-1 0 1,1 0-1,0 0 0,0 0 0,0 0 1,0-1-1,0 1 0,-1 0 0,1 0 0,0-1 1,0 1-1,0-1 0,-1 1 0,1 0 1,0-1-1,0 0 0,-1 1 0,1-1 1,-1 1-1,1-1 0,0 0 0,-1 1 0,1-1 1,-1 0-1,1 0 0,-1 1 0,0-1 1,1 0-1,-1 0 0,0 0 0,0 0 0,1 1 1,-1-1-1,0 0 0,0 0 0,0 0 1,0 0-1,0 0 0,0 0 0,0 0 1,-1 1-1,1-1 0,0 0 0,0 0 0,-1 0 1,0-1-1,0-2-164,0 1 1,-1-1-1,1 1 0,-1-1 1,0 1-1,0 0 0,0 0 1,0 0-1,-1 0 0,-3-4 1,-11-5-869,-1 0 0,-21-9 0,-24-16 3026,74 36 2236,12-1-3346,120 2 1539,-95 0-5043,1 0-4258,-9 0-8897</inkml:trace>
</inkml:ink>
</file>

<file path=ppt/ink/ink7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3.553"/>
    </inkml:context>
    <inkml:brush xml:id="br0">
      <inkml:brushProperty name="width" value="0.025" units="cm"/>
      <inkml:brushProperty name="height" value="0.025" units="cm"/>
    </inkml:brush>
  </inkml:definitions>
  <inkml:trace contextRef="#ctx0" brushRef="#br0">18 258 8808,'0'0'4655,"4"-9"-4019,7-9-80,1 1-1,25-29 1,24-32 2277,-58 75-2621,-1-1 0,1 1 0,-1-1 0,0 1 0,0-1 0,-1 0 0,1 0 0,-1 1 0,1-1 0,-1 0 1,0-1-1,-1 1 0,1 0 0,-1 0 0,0 0 0,0 0 0,-1-5 0,1 8-141,-1 0 1,0 0 0,0 0-1,0 0 1,0 1-1,0-1 1,0 0 0,0 1-1,0-1 1,0 1-1,-1-1 1,1 1 0,0-1-1,0 1 1,0 0-1,-1 0 1,1 0 0,0 0-1,0 0 1,-1 0-1,1 0 1,0 0 0,0 0-1,-1 0 1,1 1-1,0-1 1,0 0 0,-2 2-1,-35 13 180,30-9-202,1 1 0,0-1-1,0 1 1,0 0-1,1 1 1,0 0-1,0 0 1,1 0-1,0 0 1,0 1-1,1 0 1,0 0 0,1 0-1,0 1 1,0-1-1,1 1 1,0-1-1,1 1 1,0 0-1,0 14 1,1-22-49,1 0 0,-1-1 0,0 1 0,0 0 0,1 0 0,-1 0 0,1 0 0,0-1 0,-1 1 0,1 0 0,0-1 0,0 1 0,0 0 0,0-1 0,0 1 0,1-1 0,-1 0 0,0 1 0,1-1 0,-1 0 0,1 0 0,1 1 0,0 0 2,1 0-1,0-1 0,0 0 1,0 0-1,0 0 0,0 0 1,0 0-1,0-1 0,0 0 0,4 0 1,5-1 23,1 0 0,-1-1 0,1-1 0,-1 0 0,19-7 1,-5-1 51,-1 0 1,0-2-1,-1-1 1,-1 0 0,0-2-1,-1-1 1,-1-1 0,0-1-1,-1-1 1,27-34 0,-37 31 86,-11 22-151,0 1-1,0-1 0,0 1 0,0 0 0,1-1 1,-2 1-1,1-1 0,0 1 0,0-1 0,0 1 1,0 0-1,0-1 0,0 1 0,0-1 0,0 1 1,-1 0-1,1-1 0,0 1 0,0 0 0,-1-1 1,1 1-1,0 0 0,0-1 0,-1 1 0,1 0 1,0 0-1,-1-1 0,1 1 0,-1 0 0,-1-1 7,0 1-1,0 0 0,1 0 1,-1 0-1,0 1 0,0-1 1,0 0-1,0 1 0,0-1 0,1 1 1,-1 0-1,0 0 0,0-1 1,1 1-1,-1 0 0,1 0 1,-1 1-1,1-1 0,-3 2 1,-13 12 1,1-1 1,-25 32 0,35-39-25,1 0-1,0 0 0,0 1 1,1 0-1,0 0 0,1 0 1,-1 0-1,1 0 0,-3 18 1,6-26-4,0 1 0,0 0 0,0 0 0,0 0 1,0-1-1,0 1 0,0 0 0,0 0 1,0-1-1,0 1 0,0 0 0,0 0 1,1-1-1,-1 1 0,0 0 0,1 0 1,-1-1-1,1 1 0,-1 0 0,0-1 1,1 1-1,0-1 0,-1 1 0,1-1 1,-1 1-1,1-1 0,0 1 0,-1-1 1,1 1-1,0-1 0,-1 0 0,2 1 0,33 0 129,-23-3 10,0-1 0,1 0 1,16-8-1,-27 10-123,12-5 31,-1 0 0,0-1 0,0-1 0,13-10 0,-29 20 92,-31 34 53,33-35-186,0 0-1,-1 1 1,1-1-1,0 1 1,0-1 0,0 1-1,1-1 1,-1 1-1,0 0 1,0-1 0,1 1-1,-1 0 1,1-1-1,0 1 1,-1 0 0,1 0-1,0 0 1,0-1 0,0 1-1,0 0 1,1 0-1,-1-1 1,0 1 0,1 0-1,-1 0 1,1-1-1,0 1 1,1 2 0,-1-3 1,1 0 1,0 0 0,-1 0 0,1 0-1,0 0 1,0-1 0,0 1 0,0-1-1,0 1 1,-1-1 0,1 0 0,0 1 0,0-1-1,0 0 1,3-1 0,32-2 179,-36 3-173,10-2 120,0-1 0,-1 0 1,1 0-1,-1-1 0,0 0 0,0-1 0,0-1 0,-1 1 0,13-11 1,-18 14-48,0-1 1,0 0-1,0-1 1,-1 1-1,1-1 1,-1 1 0,0-1-1,0 0 1,0 0-1,-1-1 1,1 1-1,-1 0 1,0-1 0,0 1-1,-1-1 1,1 0-1,-1 0 1,0 0-1,-1 0 1,1 1-1,-1-1 1,0 0 0,0-6-1,-11-10 100,3 6-1909,9 14 1612,-1 1 0,0-1 0,1 1 0,-1-1 0,1 1 0,0-1 0,-1 1 1,1 0-1,-1-1 0,1 1 0,0 0 0,-1-1 0,1 1 0,0 0 0,-1 0 0,1 0 0,0-1 1,-1 1-1,1 0 0,0 0 0,0 0 0,-1 0 0,1 0 0,0 0 0,-1 0 0,1 1 0,1-1 1,88 7-6603,-27 0-969,-11-5-836</inkml:trace>
</inkml:ink>
</file>

<file path=ppt/ink/ink7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5.207"/>
    </inkml:context>
    <inkml:brush xml:id="br0">
      <inkml:brushProperty name="width" value="0.025" units="cm"/>
      <inkml:brushProperty name="height" value="0.025" units="cm"/>
    </inkml:brush>
  </inkml:definitions>
  <inkml:trace contextRef="#ctx0" brushRef="#br0">249 21 18193,'0'0'8750,"-8"14"-8104,-34 50 242,-55 64 0,46-63-641,41-52-320,5-8-14,1-1 1,1 1-1,-1-1 0,1 1 0,-1 1 0,1-1 1,1 0-1,-1 1 0,1-1 0,0 1 0,0 0 1,-1 8-1,23-19-3986,-3-8 2686,-1-1 0,0 0 1,-1-1-1,-1-1 1,0 0-1,14-23 0,-11 16 161,10-11-461,57-79-3447,-60 73 8426,-3 1 5004,-62 142-522,31-69-7680,1 0 0,2 1 0,1 0 0,2 0 0,1 47 0,2-88-4911,-1-6 4130,0-1 0,0 1 1,-8-22-1,-16-14 1061,4 19 4879,59 29-3513,94-5-867,30 1-1052,-161 4 176,1 0 0,0 1 0,-1-1 0,1 0 0,0 0 0,0 1 0,-1-1-1,1 1 1,-1-1 0,1 1 0,0-1 0,-1 1 0,1-1 0,-1 1 0,1-1 0,-1 1 0,1-1 0,-1 1 0,0 0 0,1-1 0,-1 1 0,0 0 0,0 0 0,1-1 0,-1 1-1,0 0 1,0 0 0,0-1 0,0 1 0,0 0 0,0 0 0,0-1 0,0 1 0,0 0 0,0 0 0,0-1 0,0 1 0,-1 0 0,1-1 0,-1 2 0,-11 34 256,-15 10-82,18-31 146,0 0-1,1 1 0,-10 25 0,19-38 64,7-7-122,5-7 113,5-12-602,-1-1 0,-1 0 0,-2-1 0,0-1 1,-1-1-1,-2 1 0,14-48 0,-22 73 143,0 0 0,1 0 0,-1 0 0,0 0 0,1 1 0,-1 0 0,1-1 0,-1 2 0,1-1 0,3 1 0,11-2 79,-11 0 64,-1-2 1,0 1-1,0-1 0,0 0 1,0 0-1,-1-1 0,10-6 1,-13 8-9,1 0-1,0 0 1,-1 0 0,1-1 0,-1 1 0,1-1-1,-1 1 1,0-1 0,0 0 0,-1 0 0,1 0-1,0 0 1,-1 0 0,0 0 0,0 0 0,2-5-1,-13 10 312,2 4-319,1 0 0,-1 1 1,1 0-1,0 0 0,1 0 0,0 1 0,0 0 0,1 1 1,0-1-1,0 1 0,-4 10 0,4-6 66,0 1 0,0 0-1,1 0 1,1 0 0,0 0 0,1 0-1,0 17 1,1-28-93,1-1 1,0 0-1,0 0 1,0 1-1,0-1 0,1 0 1,-1 0-1,1 0 1,-1 0-1,1 1 0,0-1 1,-1 0-1,1 0 1,0 0-1,0 0 1,1 0-1,-1-1 0,0 1 1,1 0-1,-1-1 1,1 1-1,-1 0 0,1-1 1,0 0-1,0 1 1,0-1-1,0 0 0,0 0 1,0 0-1,0 0 1,0 0-1,0-1 0,0 1 1,0-1-1,0 1 1,1-1-1,-1 0 0,0 0 1,0 0-1,0 0 1,1 0-1,-1 0 0,4-2 1,4 1 90,-1-2 1,1 1-1,-1-1 1,0-1-1,0 1 0,-1-2 1,1 1-1,-1-1 1,9-6-1,27-29-20,-41 37-120,-1 0-1,1 0 0,-1 0 1,0 0-1,0 0 1,-1 0-1,1 0 1,-1 0-1,1-1 1,-1 1-1,0-1 0,0 1 1,0-1-1,0-4 1,-2 8 30,1-1 0,0 1 1,0-1-1,0 1 0,-1 0 0,1-1 1,0 1-1,-1 0 0,1-1 1,0 1-1,-1 0 0,1-1 0,0 1 1,-1 0-1,1 0 0,-1-1 1,1 1-1,0 0 0,-1 0 0,1 0 1,-1 0-1,1 0 0,-1-1 0,1 1 1,0 0-1,-1 0 0,1 0 1,-1 0-1,1 0 0,-1 0 0,1 1 1,-1-1-1,1 0 0,-1 0 1,1 0-1,0 0 0,-1 0 0,1 1 1,-1-1-1,1 0 0,0 0 1,-1 1-1,1-1 0,0 0 0,-1 1 1,1-1-1,0 0 0,-1 1 0,-21 13-80,20-11 89,-1-1 0,1 1-1,-1 0 1,1 0 0,0 0 0,0 0-1,0 0 1,1 0 0,-1 1-1,1-1 1,0 1 0,-1-1-1,2 1 1,-1-1 0,0 1-1,1-1 1,-1 1 0,1 0-1,0-1 1,1 7 0,0-8-7,0 0 1,0 1-1,0-1 1,1 0-1,-1 0 0,0 0 1,1 0-1,0 0 1,-1 0-1,1-1 1,0 1-1,0 0 1,0-1-1,0 1 0,0-1 1,0 0-1,0 0 1,1 0-1,-1 0 1,0 0-1,1 0 0,-1-1 1,0 1-1,1-1 1,-1 1-1,1-1 1,-1 0-1,1 0 1,4-1-1,8-1 35,-1 0 0,1-1 1,-1 0-1,0-2 0,0 1 0,-1-2 1,1 0-1,-1 0 0,0-2 0,-1 1 1,22-18-1,-46 34-132,2 1-1,-1 0 1,1 0-1,-8 13 1,15-20 107,0 0 1,1 0-1,0 0 0,0 0 1,0 0-1,0 1 0,0 0 1,0-1-1,1 1 0,0 0 0,0-1 1,0 1-1,0 0 0,1 0 1,-1 0-1,1 0 0,0 0 1,0 0-1,0 0 0,1-1 1,-1 1-1,3 6 0,-2-9-10,0 0 0,1 0 1,-1 0-1,0 0 0,1 0 0,0 0 0,-1 0 0,1-1 0,-1 1 0,1 0 0,0-1 0,-1 1 0,1-1 0,0 0 1,0 1-1,-1-1 0,1 0 0,0 0 0,0 0 0,-1-1 0,1 1 0,0 0 0,3-2 0,42-11-304,-27 2-607,0-1-1,-2-1 0,0-1 1,0-1-1,-1 0 1,-1-1-1,21-27 1,-15 15-2018,-1-2 0,-1 0 0,30-65-1,-51 113 12645,-6 73-7760,2-7-699,7 105 1,0-164-1295,-1-32 227,-8-43-20,5 44-108,-9-26-25,2-1-1,1 1 0,1-1 0,-2-43 1,14 75 364,0 0 1,0 0-1,0 0 1,0 1 0,0-1-1,0 1 1,0 0-1,0 1 1,5 0-1,11 2 150,-1 1 0,29 10 0,8 2-1128,-1-9-4654,-51-10 38,-4-11-3524</inkml:trace>
</inkml:ink>
</file>

<file path=ppt/ink/ink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4.449"/>
    </inkml:context>
    <inkml:brush xml:id="br0">
      <inkml:brushProperty name="width" value="0.025" units="cm"/>
      <inkml:brushProperty name="height" value="0.025" units="cm"/>
    </inkml:brush>
  </inkml:definitions>
  <inkml:trace contextRef="#ctx0" brushRef="#br0">82 5 6470,'0'0'20900,"-3"-2"-19870,2 2-987,0-1-1,0 1 1,0-1 0,0 1-1,0 0 1,0 0-1,0 0 1,0-1-1,0 1 1,0 0 0,0 0-1,0 1 1,0-1-1,0 0 1,0 0-1,0 0 1,0 1 0,0-1-1,0 0 1,0 1-1,0-1 1,0 1-1,1-1 1,-1 1 0,-1 0-1,-26 28 1157,25-26-1103,0 1 1,1 0 0,-1 0 0,1-1-1,0 1 1,0 0 0,1 1 0,-1-1-1,1 0 1,0 0 0,0 1 0,0-1 0,1 0-1,0 1 1,-1-1 0,2 7 0,0-10-87,0 0 1,0 0-1,0 0 1,1 0-1,-1 0 1,0 0-1,1 0 0,-1 0 1,1-1-1,-1 1 1,1 0-1,-1-1 1,1 1-1,-1-1 1,1 0-1,0 1 1,-1-1-1,1 0 1,-1 0-1,1 0 1,2-1-1,42-1 147,-42 2-144,14-3-224,-1-1 0,1-1-1,-1-1 1,0 0 0,-1-1 0,0-1 0,0 0 0,21-15 0,-37 23 236,0 0 0,1 0 0,-1 0 1,0 0-1,0 0 0,1 0 1,-1 0-1,0 0 0,0 1 1,0-1-1,1 0 0,-1 0 1,0 0-1,0 0 0,0 0 0,0 1 1,0-1-1,1 0 0,-1 0 1,0 0-1,0 0 0,0 1 1,0-1-1,0 0 0,0 0 1,0 0-1,0 1 0,1-1 1,-1 0-1,0 0 0,0 1 0,0-1 1,0 0-1,0 0 0,0 0 1,0 1-1,0-1 0,0 0 1,-1 0-1,1 1 0,0-1 1,0 0-1,0 0 0,0 0 0,0 1 1,0-1-1,0 0 0,0 0 1,-1 0-1,1 0 0,0 1 1,0-1-1,0 0 0,0 0 1,-1 0-1,1 0 0,0 1 1,-8 24 95,4-12 163,3-12-282,1 0-1,0 0 0,0 0 1,0 0-1,0 0 1,0 0-1,0 0 0,0 0 1,1-1-1,-1 1 0,0 0 1,0 0-1,1 0 1,-1 0-1,0 0 0,1-1 1,-1 1-1,1 0 0,-1 0 1,1-1-1,0 1 1,-1 0-1,1-1 0,0 1 1,-1 0-1,1-1 0,0 1 1,0-1-1,0 1 1,1-1-1,1 2 0,1-1 1,0 1-1,1-1 0,-1-1 1,0 1-1,0-1 0,6 1 1,7-1-6,1-1 1,27-6-1,-9-2 4,70-28 0,-44 14 0,-42 21-5132,4-2-7048,-12-5-488</inkml:trace>
</inkml:ink>
</file>

<file path=ppt/ink/ink7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5.536"/>
    </inkml:context>
    <inkml:brush xml:id="br0">
      <inkml:brushProperty name="width" value="0.025" units="cm"/>
      <inkml:brushProperty name="height" value="0.025" units="cm"/>
    </inkml:brush>
  </inkml:definitions>
  <inkml:trace contextRef="#ctx0" brushRef="#br0">0 1 23094,'0'1'3940,"4"-1"-2659,16 1 352,11 3-95,7 1-1058,3-1-352,1 5-256,-4 0-2306,-4-4-4260,-8 0-8104</inkml:trace>
</inkml:ink>
</file>

<file path=ppt/ink/ink7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1.688"/>
    </inkml:context>
    <inkml:brush xml:id="br0">
      <inkml:brushProperty name="width" value="0.025" units="cm"/>
      <inkml:brushProperty name="height" value="0.025" units="cm"/>
    </inkml:brush>
  </inkml:definitions>
  <inkml:trace contextRef="#ctx0" brushRef="#br0">1 16 16239,'0'0'13875,"10"2"-13678,3 1-168,1-1 0,-1 0 1,1-1-1,-1-1 0,1 0 0,-1-1 0,1-1 0,21-5 0,-18 2-375,23-6-227,-15 12-8032</inkml:trace>
</inkml:ink>
</file>

<file path=ppt/ink/ink7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2.061"/>
    </inkml:context>
    <inkml:brush xml:id="br0">
      <inkml:brushProperty name="width" value="0.025" units="cm"/>
      <inkml:brushProperty name="height" value="0.025" units="cm"/>
    </inkml:brush>
  </inkml:definitions>
  <inkml:trace contextRef="#ctx0" brushRef="#br0">1 58 19667,'0'0'9064,"74"9"-8327,-39-21-577,1-2-480,-2 2-1090,-3 2-1632,-9 1-1731,-2 0-3299</inkml:trace>
</inkml:ink>
</file>

<file path=ppt/ink/ink7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2.404"/>
    </inkml:context>
    <inkml:brush xml:id="br0">
      <inkml:brushProperty name="width" value="0.025" units="cm"/>
      <inkml:brushProperty name="height" value="0.025" units="cm"/>
    </inkml:brush>
  </inkml:definitions>
  <inkml:trace contextRef="#ctx0" brushRef="#br0">89 0 17424,'0'0'2520,"-8"3"-507,3-1-1849,1 0 0,-1 1 0,1-1 0,0 1-1,-1-1 1,1 1 0,1 1 0,-1-1 0,0 0 0,1 1 0,0 0 0,0 0 0,0 0 0,0 0 0,0 0 0,1 1 0,0-1 0,0 1-1,0-1 1,1 1 0,-1 0 0,1 0 0,-1 7 0,0 2-104,0 1 1,0 0-1,2-1 0,0 1 1,3 29-1,-3-41 39,1-1 0,-1 0 1,0 0-1,0 0 0,1 1 0,0-1 0,-1 0 0,1 0 1,0 0-1,0 0 0,0 0 0,0 0 0,0 0 0,1 0 0,-1-1 1,0 1-1,1 0 0,0-1 0,-1 1 0,1-1 0,0 1 1,0-1-1,0 0 0,0 0 0,0 0 0,0 0 0,0 0 1,0 0-1,0-1 0,0 1 0,0-1 0,0 1 0,1-1 1,-1 0-1,0 0 0,0 0 0,1 0 0,-1 0 0,0 0 1,0-1-1,0 1 0,1-1 0,-1 0 0,0 1 0,0-1 1,0 0-1,0 0 0,3-3 0,1 1-26,-1 0 1,0-1-1,0 0 0,0 0 0,0 0 1,-1 0-1,1-1 0,-1 0 0,0 0 0,-1 0 1,1 0-1,-1-1 0,0 0 0,0 1 1,3-11-1,-3 7-29,0 0 0,-1 0 0,0 0 0,0 0-1,-1 0 1,0-1 0,-1 1 0,0-1 0,0 1 0,-3-11 0,3 19-157,0-1-1,0 1 1,-1 0-1,1-1 1,-1 1-1,0-1 1,1 1-1,-1 0 1,0-1-1,0 1 1,1 0-1,-1 0 1,0 0-1,0 0 1,-1 0-1,1 0 1,0 0-1,0 0 1,0 0-1,-1 0 1,1 1-1,0-1 1,-1 0-1,-1 0 1,-36-3-8265,34 4 7005,-17 0-14386</inkml:trace>
</inkml:ink>
</file>

<file path=ppt/ink/ink7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5.025"/>
    </inkml:context>
    <inkml:brush xml:id="br0">
      <inkml:brushProperty name="width" value="0.025" units="cm"/>
      <inkml:brushProperty name="height" value="0.025" units="cm"/>
    </inkml:brush>
  </inkml:definitions>
  <inkml:trace contextRef="#ctx0" brushRef="#br0">1 1 17296,'0'0'977,"1"9"-560,0-2-201,1 0 1,-1 0 0,1 0 0,1 0 0,-1-1-1,1 1 1,0-1 0,1 0 0,0 1 0,0-2-1,0 1 1,0 0 0,1-1 0,0 0 0,0 0-1,1 0 1,7 5 0,10 5 139,2-1-1,0 0 1,0-2 0,2-1-1,-1-1 1,1-1 0,47 8-1,202 18 726,-255-33-928,1295 32 4011,-732-80-5671,-516 39 654,-56 6 304,32-6-2115,-42 7 2348,-1-1 1,0 1-1,0-1 1,1 1-1,-1-1 1,0 1-1,0-1 0,0 0 1,0 0-1,0 0 1,0 1-1,0-1 1,0 0-1,0 0 1,0 0-1,-1 0 1,1 0-1,0-1 1,0 1-1,-1 0 1,1 0-1,-1 0 0,1-1 1,-1 1-1,0 0 1,0 0-1,1-1 1,-1-1-1,-1-18-6090</inkml:trace>
</inkml:ink>
</file>

<file path=ppt/ink/ink7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5.383"/>
    </inkml:context>
    <inkml:brush xml:id="br0">
      <inkml:brushProperty name="width" value="0.025" units="cm"/>
      <inkml:brushProperty name="height" value="0.025" units="cm"/>
    </inkml:brush>
  </inkml:definitions>
  <inkml:trace contextRef="#ctx0" brushRef="#br0">36 14 12908,'0'0'6572,"-9"-2"-4255,-18-6-1057,34 5 1660,64 8 133,-6 2-2402,568 76-10,-631-83-637,12 2-47,0 1 0,-1 0-1,0 1 1,24 10 0,-36-13 56,1 0 0,0-1 0,-1 1 0,1 0 0,0 0 0,-1 0 0,1 0 0,-1 1 0,0-1 0,1 0 0,-1 0 0,0 1 0,0-1 0,0 1 0,0-1 0,0 1 0,0 0 0,0-1 0,0 1 0,-1 0 0,1 0 0,-1-1 0,1 1 1,-1 0-1,0 0 0,1 0 0,-1 0 0,0 0 0,0-1 0,-1 1 0,1 0 0,0 0 0,-1 0 0,1 0 0,-1-1 0,1 1 0,-1 0 0,0 0 0,0-1 0,1 1 0,-1-1 0,-1 1 0,1-1 0,0 1 0,0-1 0,-2 2 0,-9 11 136,0-1 0,-1-1 0,0 0 0,-1 0 0,-1-2 0,-18 11 0,-102 52 799,103-57-894,-175 89-5019,159-79-3138</inkml:trace>
</inkml:ink>
</file>

<file path=ppt/ink/ink7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9.140"/>
    </inkml:context>
    <inkml:brush xml:id="br0">
      <inkml:brushProperty name="width" value="0.025" units="cm"/>
      <inkml:brushProperty name="height" value="0.025" units="cm"/>
    </inkml:brush>
  </inkml:definitions>
  <inkml:trace contextRef="#ctx0" brushRef="#br0">30 0 19891,'0'107'4673,"1"51"-2200,1 106-117,-4-251-1522,-1-29 291,-2-31 290,8 11-1415,2 1 0,1 0 0,1 0 0,2 1 0,2 0 0,1 0 0,1 1 0,24-39 0,-33 63 0,1 0 0,0 1 0,1-1 0,0 2 0,0-1 0,1 0 0,14-11 0,-18 16 0,1 1 0,-1-1 0,1 1 0,0 0 0,0 0 0,0 1 0,0-1 0,0 1 0,0 0 0,0 0 0,0 0 0,1 0 0,-1 1 0,0 0 0,1 0 0,-1 0 0,0 0 0,1 1 0,-1-1 0,7 3 0,-9-2 0,0 0 0,1 0 0,-1 0 0,0 1 0,1-1 0,-1 1 0,0-1 0,0 1 0,0 0 0,0 0 0,-1 0 0,1 0 0,0 0 0,-1 0 0,1 0 0,-1 1 0,0-1 0,0 1 0,0-1 0,0 1 0,0-1 0,-1 1 0,1-1 0,-1 1 0,1-1 0,-1 1 0,0 0 0,0-1 0,0 1 0,-1 0 0,1-1 0,0 1 0,-1-1 0,0 1 0,0 0 0,0-1 0,0 0 0,0 1 0,0-1 0,0 0 0,-1 1 0,1-1 0,-1 0 0,0 0 0,1 0 0,-1 0 0,0-1 0,0 1 0,-4 2 0,-9 6 0,-1 0 0,0-1 0,-1-1 0,0 0 0,0-2 0,-1 0 0,0 0 0,0-2 0,0 0 0,0-1 0,-1-1 0,1-1 0,-20-1 0,37 0-9,0 0-1,0 0 1,0 0-1,-1 0 1,1 0 0,0 0-1,0 0 1,0 0-1,0 0 1,0-1 0,0 1-1,0 0 1,0-1-1,0 1 1,0-1 0,0 1-1,0-1 1,0 0-1,0 1 1,0-1 0,1 0-1,-1 0 1,-1-1-1,2 1-26,0 0 0,0 0 0,0 0-1,0 0 1,0 0 0,0 0-1,0 0 1,0 0 0,0 0-1,0 0 1,0 0 0,1 0 0,-1 0-1,0 1 1,1-1 0,-1 0-1,1 0 1,-1 0 0,2-1-1,2-3-427,0 0 0,0 0 0,0 1-1,0-1 1,1 1 0,9-6 0,20-9-5414,5-1-2396</inkml:trace>
</inkml:ink>
</file>

<file path=ppt/ink/ink7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0.923"/>
    </inkml:context>
    <inkml:brush xml:id="br0">
      <inkml:brushProperty name="width" value="0.025" units="cm"/>
      <inkml:brushProperty name="height" value="0.025" units="cm"/>
    </inkml:brush>
  </inkml:definitions>
  <inkml:trace contextRef="#ctx0" brushRef="#br0">243 21 6022,'20'-20'8596,"-20"20"-8469,-1 0-1,1 0 1,0 0-1,0 0 1,0 0 0,0 1-1,0-1 1,0 0-1,0 0 1,0 0-1,0 0 1,0 0 0,0 0-1,0 0 1,0 1-1,0-1 1,0 0 0,0 0-1,0 0 1,0 0-1,0 0 1,0 0 0,0 1-1,0-1 1,0 0-1,0 0 1,0 0 0,0 0-1,0 0 1,0 0-1,0 0 1,0 1-1,0-1 1,0 0 0,0 0-1,0 0 1,0 0-1,0 0 1,1 0 0,-1 0-1,0 0 1,0 0-1,0 0 1,0 1 0,0-1-1,0 0 1,0 0-1,0 0 1,1 0 0,-1 0-1,0 0 1,0 0-1,0 0 1,0 0 0,0 0-1,0 0 1,1 0-1,-1 0 1,0 0-1,0 0 1,0 0 0,0 0-1,0 0 1,1 0-1,-10 19 4899,-6 5-6039,-125 146 3892,65-85-2254,74-84-641,-1 2-40,-1 0 1,0 0 0,1 0-1,0 0 1,0 0 0,0 1-1,0-1 1,0 1-1,1-1 1,-1 1 0,0 5-1,25-16-3199,-8-4 1490,1 0-1,-2-1 1,0 0 0,0-1-1,15-21 1,-28 33 1580,41-47-7271</inkml:trace>
</inkml:ink>
</file>

<file path=ppt/ink/ink7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1.280"/>
    </inkml:context>
    <inkml:brush xml:id="br0">
      <inkml:brushProperty name="width" value="0.025" units="cm"/>
      <inkml:brushProperty name="height" value="0.025" units="cm"/>
    </inkml:brush>
  </inkml:definitions>
  <inkml:trace contextRef="#ctx0" brushRef="#br0">158 0 14253,'0'0'5168,"-4"12"-3572,-39 89 1172,-25 68 373,60-147-3049,2 1-1,1 0 1,1 0 0,1 0 0,-1 44 0,9-33-540,-5-33 254,1 0 0,-1 0 0,0 0 0,1 0 1,-1 0-1,1 0 0,-1 0 0,1 0 0,-1 0 0,1 0 0,0 0 1,-1 0-1,1 0 0,0 0 0,0-1 0,0 1 0,0 0 1,0-1-1,0 1 0,0-1 0,0 1 0,0-1 0,0 1 1,0-1-1,2 1 0,-3-1 42,0 0 1,0 0-1,1 0 0,-1 0 1,0 0-1,0 0 0,0-1 1,1 1-1,-1 0 1,0 0-1,0 0 0,0 0 1,0 0-1,1 0 0,-1-1 1,0 1-1,0 0 1,0 0-1,0 0 0,0 0 1,1-1-1,-1 1 0,0 0 1,0 0-1,0 0 0,0-1 1,0 1-1,0 0 1,0 0-1,0 0 0,0-1 1,0 1-1,0 0 0,0 0 1,0 0-1,0-1 1,0 1-1,0 0 0,0 0 1,0 0-1,0-1 0,0 1 1,0 0-1,-1 0 0,1-4-1651,0-16-6018</inkml:trace>
  <inkml:trace contextRef="#ctx0" brushRef="#br0" timeOffset="1">12 292 10602,'0'0'11018,"-11"-53"-5797,15 53-5092,12 0-226,3 4 97,10 1-416,4 2-1570,2-5-1857,2-2-2884</inkml:trace>
</inkml:ink>
</file>

<file path=ppt/ink/ink7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1.716"/>
    </inkml:context>
    <inkml:brush xml:id="br0">
      <inkml:brushProperty name="width" value="0.025" units="cm"/>
      <inkml:brushProperty name="height" value="0.025" units="cm"/>
    </inkml:brush>
  </inkml:definitions>
  <inkml:trace contextRef="#ctx0" brushRef="#br0">298 317 16367,'0'0'5857,"-8"-6"-3279,5 3-2435,-1 0-1,0 0 0,0 0 1,0 1-1,0 0 1,0 0-1,-1 0 1,1 0-1,-1 1 0,1 0 1,-1 0-1,1 0 1,-1 0-1,0 1 0,0-1 1,1 1-1,-1 0 1,0 1-1,1-1 1,-1 1-1,0 0 0,1 0 1,-1 1-1,1-1 1,-1 1-1,1 0 1,-7 4-1,-1 3 71,0 0-1,0 1 1,1 1 0,-17 20 0,25-28-168,0 1 1,0-1 0,1 1 0,-1 0 0,1 0 0,-1 0-1,1 1 1,1-1 0,-1 0 0,1 1 0,-1-1 0,1 1 0,1-1-1,-1 1 1,0 0 0,1-1 0,0 1 0,0 0 0,2 7-1,-1-10-38,0 0 0,0 0-1,1 0 1,-1-1-1,1 1 1,-1-1 0,1 1-1,0-1 1,-1 0-1,1 1 1,0-1 0,0 0-1,0 0 1,0 0-1,0 0 1,0-1 0,0 1-1,0-1 1,0 1-1,0-1 1,0 1 0,1-1-1,-1 0 1,0 0-1,3-1 1,6 1 31,-1 0 1,1-1-1,-1 0 0,12-3 0,-11 0-26,0-1 0,-1 1-1,1-2 1,-1 1-1,0-1 1,0-1 0,-1 0-1,1 0 1,-2-1-1,1 0 1,-1-1 0,0 0-1,-1 0 1,7-11 0,-2 2 95,-1-1 1,-1 0 0,0 0 0,-2-1 0,0 0-1,9-39 1,-14 43-32,0 1 0,-1-1 1,-1 1-1,0-1 0,-2-19 0,1 32-68,0-1 0,-1 1 1,1 0-1,-1-1 0,0 1 0,0 0 1,0 0-1,0-1 0,0 1 1,-1 0-1,0 0 0,0 0 0,1 0 1,-1 1-1,-1-1 0,1 0 0,0 1 1,-1 0-1,1-1 0,-1 1 1,0 0-1,0 0 0,0 1 0,0-1 1,0 1-1,0-1 0,0 1 0,0 0 1,-6-1-1,-5 0-7,-1 1 0,0 0 1,0 1-1,1 0 0,-1 2 0,0-1 0,0 2 0,-16 4 1,-16 8-22,-48 21-1,79-29 8,-5 4 584,12 0-4259,13-1-2691,19-3-1122,7-5-7970</inkml:trace>
</inkml:ink>
</file>

<file path=ppt/ink/ink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4.777"/>
    </inkml:context>
    <inkml:brush xml:id="br0">
      <inkml:brushProperty name="width" value="0.025" units="cm"/>
      <inkml:brushProperty name="height" value="0.025" units="cm"/>
    </inkml:brush>
  </inkml:definitions>
  <inkml:trace contextRef="#ctx0" brushRef="#br0">32 0 8616,'0'0'22453,"3"60"-21396,-8-19-416,-2 7-641,2 1 0,3 3 0,2 1 0,0 4 0,0-1 0,0-6-2178,2-3-2595,0-11-3074</inkml:trace>
  <inkml:trace contextRef="#ctx0" brushRef="#br0" timeOffset="1">33 664 22037,'0'0'10538,"-33"52"-10346,33-40-192,0 1 0,0-4 0,0 3 0,9-3-1313,2-6-2082,-5-3-2691</inkml:trace>
</inkml:ink>
</file>

<file path=ppt/ink/ink7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2.820"/>
    </inkml:context>
    <inkml:brush xml:id="br0">
      <inkml:brushProperty name="width" value="0.025" units="cm"/>
      <inkml:brushProperty name="height" value="0.025" units="cm"/>
    </inkml:brush>
  </inkml:definitions>
  <inkml:trace contextRef="#ctx0" brushRef="#br0">100 0 21941,'0'17'1025,"-12"3"-641,-4 10 673,-2 3 32,0 5-512,3-1-129,5-1-256,5-8-192,4-2-32,1-8-224,0-8-160,1-6-321,2-4-608,-3-4-833,0-13-1954,-9-11-4484</inkml:trace>
</inkml:ink>
</file>

<file path=ppt/ink/ink7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3.181"/>
    </inkml:context>
    <inkml:brush xml:id="br0">
      <inkml:brushProperty name="width" value="0.025" units="cm"/>
      <inkml:brushProperty name="height" value="0.025" units="cm"/>
    </inkml:brush>
  </inkml:definitions>
  <inkml:trace contextRef="#ctx0" brushRef="#br0">0 0 18065,'0'0'6310,"53"0"-4420,-15 0 256,9 0-737,4 0-832,2 0-481,-3 0-32,-10 3-160,-5 0-1025,-17 4-1378,-9 0-1216,-9 0-1058,-10-1-2946</inkml:trace>
  <inkml:trace contextRef="#ctx0" brushRef="#br0" timeOffset="1">17 99 17617,'0'0'7559,"58"2"-5605,-14-4-33,7-6-864,1 3-800,-1-1-257,-10 6-993,-10 0-2434,-8 0-3204,-12 0-6181</inkml:trace>
</inkml:ink>
</file>

<file path=ppt/ink/ink7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3.544"/>
    </inkml:context>
    <inkml:brush xml:id="br0">
      <inkml:brushProperty name="width" value="0.025" units="cm"/>
      <inkml:brushProperty name="height" value="0.025" units="cm"/>
    </inkml:brush>
  </inkml:definitions>
  <inkml:trace contextRef="#ctx0" brushRef="#br0">1 83 9545,'0'0'12449,"11"0"-10644,161-10 4477,9-10-4143,123-10-1693,-103 26-1536,-68 4-2566,-52 0-631,-62-2 2313,-11-1-803,-11-3-3784,-14-2-2429</inkml:trace>
</inkml:ink>
</file>

<file path=ppt/ink/ink7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4.071"/>
    </inkml:context>
    <inkml:brush xml:id="br0">
      <inkml:brushProperty name="width" value="0.025" units="cm"/>
      <inkml:brushProperty name="height" value="0.025" units="cm"/>
    </inkml:brush>
  </inkml:definitions>
  <inkml:trace contextRef="#ctx0" brushRef="#br0">272 347 13741,'0'0'17713,"-11"-6"-17484,5 1-223,0 2 0,0-1 0,0 1 0,0 0-1,-1 0 1,1 1 0,-1-1 0,0 2 0,0-1-1,0 1 1,0 0 0,0 0 0,0 1 0,0 0-1,0 0 1,0 0 0,0 1 0,0 0 0,1 1-1,-1 0 1,0 0 0,-11 5 0,11-3 29,0 0 0,1 0 0,0 0 0,0 1-1,0 0 1,0 1 0,1-1 0,0 1 0,0 0 0,1 0 0,-1 0 0,1 1 0,1-1 0,-1 1 0,1 0 0,0 0 0,1 1 0,0-1 0,0 0 0,0 1 0,0 13-1,2-19-29,0-1-1,0 1 0,0 0 0,0 0 0,1 0 0,-1 0 1,1-1-1,-1 1 0,1 0 0,0 0 0,-1-1 0,1 1 1,0 0-1,0-1 0,0 1 0,0-1 0,1 1 0,-1-1 0,0 0 1,0 1-1,3 0 0,-1 1 1,1-1 1,0 0 0,0 0-1,0-1 1,0 1-1,0-1 1,0 0-1,1 0 1,3 0-1,6 1 1,-1-1 0,1-1 0,-1-1-1,0 0 1,18-3 0,-15-1-6,0 0 0,-1-1 0,0 0 0,0-1 0,0-1 0,-1 0 0,0-1 0,-1 0 0,0-2 0,0 1 0,-1-1 0,-1-1 0,19-24 0,-22 26 0,0-1 0,-1 1 0,0-2 0,-1 1 0,0-1 0,-1 0 0,0 0 0,-1 0 0,0-1 0,-1 0 0,-1 1 0,0-1 0,0 0 0,-2 0 0,1 0 0,-2 0 0,-3-25 0,2 30-3,-1 1 0,0 0 0,-1-1 0,0 1 0,0 1 0,-1-1 0,1 1 0,-1-1 0,-1 1 0,1 1 0,-1-1 0,0 1 1,0 0-1,-1 0 0,1 1 0,-1 0 0,0 0 0,0 0 0,0 1 0,-1 0 0,1 1 0,-16-4 0,15 4-13,1 0 0,-1 1 0,-1-1 1,1 2-1,0-1 0,0 1 0,0 0 0,0 1 0,0-1 1,0 2-1,0-1 0,0 1 0,0 0 0,0 1 0,1 0 0,-1 0 1,1 1-1,0 0 0,0 0 0,0 1 0,0-1 0,-7 8 1,12-8-203,-1-1 0,1 0 0,0 1 0,0-1 1,0 1-1,0 0 0,1 0 0,-1 0 1,1 0-1,0 0 0,0 0 0,1 0 0,-1 0 1,1 0-1,0 0 0,0 6 0,1-5-530,-1-1 0,1 1 1,0-1-1,0 1 0,0-1 0,1 0 0,0 1 0,0-1 0,0 0 0,0 0 0,1 0 1,-1-1-1,1 1 0,5 4 0,18 14-8851</inkml:trace>
</inkml:ink>
</file>

<file path=ppt/ink/ink7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4.427"/>
    </inkml:context>
    <inkml:brush xml:id="br0">
      <inkml:brushProperty name="width" value="0.025" units="cm"/>
      <inkml:brushProperty name="height" value="0.025" units="cm"/>
    </inkml:brush>
  </inkml:definitions>
  <inkml:trace contextRef="#ctx0" brushRef="#br0">183 0 19186,'0'0'9775,"1"11"-8937,-3 5-624,0 0 0,-1 0 0,0 0 0,-1-1 0,-1 1 0,0-1 0,-2 0 0,1 0 0,-18 26 1,-92 140 575,115-180-790,1 0 1,-1 0 0,0-1 0,1 1 0,-1 0-1,1 0 1,-1 0 0,1 0 0,0 0 0,-1-1-1,1 1 1,0 0 0,0 0 0,-1 0 0,1 0-1,0 0 1,0 0 0,0 0 0,0 0 0,0 0-1,0 0 1,1 0 0,-1 0 0,0 0 0,0 0-1,1 0 1,-1 0 0,1 0 0,-1-1 0,1 1-1,-1 0 1,1 0 0,-1 0 0,1-1 0,0 1-1,-1 0 1,1-1 0,0 1 0,0 0 0,-1-1-1,1 1 1,0-1 0,0 1 0,0-1 0,0 0-1,0 1 1,0-1 0,0 0 0,-1 0 0,1 1-1,0-1 1,0 0 0,0 0 0,0 0 0,0 0-1,0 0 1,2-1 0,11 2-3,0-1 0,0-1 0,18-3 0,-20 2 1,150-20-3015,-46 6-2659,-67 8-5044</inkml:trace>
</inkml:ink>
</file>

<file path=ppt/ink/ink7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4.988"/>
    </inkml:context>
    <inkml:brush xml:id="br0">
      <inkml:brushProperty name="width" value="0.025" units="cm"/>
      <inkml:brushProperty name="height" value="0.025" units="cm"/>
    </inkml:brush>
  </inkml:definitions>
  <inkml:trace contextRef="#ctx0" brushRef="#br0">1 1 8136,'0'0'21620,"86"0"-20499,-24 0-704,4 0-289,4 0-64,-4 0-32,-9 2-1185,-17 8-1890,-16 0-1441,-16 1-769,-8-1-2563</inkml:trace>
</inkml:ink>
</file>

<file path=ppt/ink/ink7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5.362"/>
    </inkml:context>
    <inkml:brush xml:id="br0">
      <inkml:brushProperty name="width" value="0.025" units="cm"/>
      <inkml:brushProperty name="height" value="0.025" units="cm"/>
    </inkml:brush>
  </inkml:definitions>
  <inkml:trace contextRef="#ctx0" brushRef="#br0">0 24 18962,'0'0'3523,"79"4"-1152,-22-4-482,12 0-768,5-4-640,-2-3-353,-5 0-2242,-11-3-6118</inkml:trace>
</inkml:ink>
</file>

<file path=ppt/ink/ink7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5.908"/>
    </inkml:context>
    <inkml:brush xml:id="br0">
      <inkml:brushProperty name="width" value="0.025" units="cm"/>
      <inkml:brushProperty name="height" value="0.025" units="cm"/>
    </inkml:brush>
  </inkml:definitions>
  <inkml:trace contextRef="#ctx0" brushRef="#br0">1 88 19378,'0'0'11093,"8"9"-10356,3 4-522,0 1 0,0 0 0,15 29 0,-25-41-208,0 0 0,1 0 1,-1 0-1,0 0 1,1 0-1,0 0 1,0 0-1,-1 0 0,1-1 1,0 1-1,0-1 1,0 0-1,1 1 0,-1-1 1,0 0-1,0 0 1,1 0-1,4 0 0,-2 0 20,0 0-1,0-1 0,0 0 1,1 0-1,-1-1 0,0 1 1,0-1-1,9-2 0,2-3 39,1 0-1,0-1 0,-1-1 1,19-12-1,-13 5-64,1-2 0,33-34 0,-18 16 0,-38 36 0,0-1 0,1 0 0,-1 0 0,1 1 0,-1-1 0,0 0 0,1 1 0,-1-1 0,0 1 0,1-1 0,-1 0 0,0 1 0,1-1 0,-1 1 0,0-1 0,0 1 0,0-1 0,0 1 0,1-1 0,-1 1 0,0-1 0,0 1 0,0-1 0,0 1 0,0-1 0,0 1 0,0-1 0,0 1 0,-1-1 0,1 1 0,0 0 0,1 21 0,-5 21 0,3-34 0,-1 0 0,2 0 0,-1 0 0,1 0 0,1 0 0,2 17 0,-2-24 0,0-1 0,0 0 0,0 0 0,0 1 0,0-1 0,0 0 0,0 0 0,0 0 0,1 0 0,-1 0 0,0 0 0,0-1 0,1 1 0,-1 0 0,1-1 0,-1 1 0,1-1 0,-1 1 0,1-1 0,-1 0 0,1 1 0,-1-1 0,1 0 0,-1 0 0,1 0 0,0 0 0,-1 0 0,1-1 0,-1 1 0,1 0 0,-1-1 0,1 1 0,1-2 0,5 0 0,0 0 0,-1-1 0,1 0 0,-1 0 0,9-6 0,3-4-366,0-1 1,-1-1-1,25-27 0,42-60-4588,-77 92-3651</inkml:trace>
</inkml:ink>
</file>

<file path=ppt/ink/ink7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8.513"/>
    </inkml:context>
    <inkml:brush xml:id="br0">
      <inkml:brushProperty name="width" value="0.025" units="cm"/>
      <inkml:brushProperty name="height" value="0.025" units="cm"/>
    </inkml:brush>
  </inkml:definitions>
  <inkml:trace contextRef="#ctx0" brushRef="#br0">2439 171 12684,'-147'-46'1734,"-2"6"-1,-216-28 1,289 59-1637,-1 4-1,1 3 1,-1 3 0,1 4-1,-1 3 1,-135 33 0,144-22-57,1 4 1,2 2-1,0 3 1,-113 68-1,134-67 95,1 1 0,2 3 0,1 1 0,1 2-1,3 2 1,1 1 0,-37 54 0,27-25 28,4 1 1,2 3 0,3 1-1,-39 117 1,56-128-69,2 0 0,3 1 0,3 1 0,3 0 1,2 1-1,4 75 0,5-102-70,2 0 1,2 0-1,1 0 1,2-1 0,2 0-1,1-1 1,2-1-1,1 0 1,2-1-1,1-1 1,2 0-1,1-2 1,2 0-1,51 51 1,-41-49-15,1-1 0,1-2-1,2-2 1,1-1 0,1-3 0,1 0-1,1-3 1,1-2 0,1-1 0,0-2 0,84 17-1,-75-25 12,-1-2 0,1-3 0,0-2 0,-1-2 0,1-3 0,71-13 0,-60 3-58,-1-3-1,0-2 1,-2-3-1,107-55 1,-102 40 367,-2-2 0,-1-4 0,-2-2 0,-3-2 1,-1-3-1,-3-3 0,-2-2 0,-3-2 0,77-115 0,-82 98 68,-2-2-1,-5-2 0,42-119 0,-60 136-330,-2-1-1,-3-1 0,-3 0 0,-2-1 1,0-83-1,-9 130-78,0 0-1,-2 1 1,0-1-1,-1 1 1,0-1-1,-1 1 1,-1 0-1,-1 1 1,-9-20 0,11 27-177,-1 1 1,0-1 0,0 1-1,-1 0 1,0 0 0,0 0 0,-1 1-1,0 0 1,0 1 0,0-1-1,-1 1 1,0 0 0,0 1 0,0 0-1,0 1 1,-1-1 0,1 1-1,-12-2 1,-55-4-3004,26 9-2197,-9 0-8134</inkml:trace>
</inkml:ink>
</file>

<file path=ppt/ink/ink7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9.076"/>
    </inkml:context>
    <inkml:brush xml:id="br0">
      <inkml:brushProperty name="width" value="0.025" units="cm"/>
      <inkml:brushProperty name="height" value="0.025" units="cm"/>
    </inkml:brush>
  </inkml:definitions>
  <inkml:trace contextRef="#ctx0" brushRef="#br0">0 1 19603,'0'0'2754,"36"67"-1248,-5-46 127,13-4 385,10-2-577,15-2-928,8-2-385,5 2-64,-5 6-448,-8 2-1378,-13 6-1537,-15 1-737,-20-6-1345,-12 0-4068</inkml:trace>
</inkml:ink>
</file>

<file path=ppt/ink/ink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5.150"/>
    </inkml:context>
    <inkml:brush xml:id="br0">
      <inkml:brushProperty name="width" value="0.025" units="cm"/>
      <inkml:brushProperty name="height" value="0.025" units="cm"/>
    </inkml:brush>
  </inkml:definitions>
  <inkml:trace contextRef="#ctx0" brushRef="#br0">1 1 18834,'0'0'8803,"4"14"-8189,5 34-189,-2 0-1,-3 1 1,-1 66 0,-23 160 1298,13-105-2182,7-168 394,-1 0-173,1 0-1,0-1 0,1 1 1,-1 0-1,0-1 0,0 1 0,1 0 1,-1 0-1,1-1 0,-1 1 0,1-1 1,0 1-1,0-1 0,0 1 0,0-1 1,0 1-1,0-1 0,2 2 0,-2-2-302,0 0-1,1 0 0,-1-1 0,1 1 0,-1-1 0,1 1 0,-1-1 0,1 1 0,-1-1 0,1 0 0,-1 0 0,1 0 1,-1 0-1,1 0 0,-1 0 0,1 0 0,-1 0 0,1-1 0,-1 1 0,1-1 0,2 0 0,15-11-12195</inkml:trace>
</inkml:ink>
</file>

<file path=ppt/ink/ink7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9.544"/>
    </inkml:context>
    <inkml:brush xml:id="br0">
      <inkml:brushProperty name="width" value="0.025" units="cm"/>
      <inkml:brushProperty name="height" value="0.025" units="cm"/>
    </inkml:brush>
  </inkml:definitions>
  <inkml:trace contextRef="#ctx0" brushRef="#br0">297 629 8104,'0'0'5674,"7"8"-4120,21 26 282,-22-23 848,-7-7 1092,-10-7-205,3-6-3036,1 0 0,0 0 0,0-1 0,0 0 0,2-1 0,-1 1 0,1-1 0,-4-14 0,-10-17-6,-212-394-305,229 432-243,0 0 0,0 0 0,0 0 0,1 0 0,-1 0 0,1 0 0,0 0 0,0-1 0,1 1 0,-1 0 0,1-7 0,1 10 7,-1-1 1,1 0-1,0 1 1,-1-1 0,1 0-1,0 1 1,0-1-1,0 1 1,0-1-1,0 1 1,1-1-1,-1 1 1,0 0-1,1 0 1,-1 0-1,1 0 1,-1 0 0,1 0-1,-1 0 1,1 0-1,0 0 1,-1 1-1,1-1 1,0 1-1,0-1 1,-1 1-1,1 0 1,3-1-1,31-4-42,1 1-1,0 1 0,0 2 0,70 8 1,147 38-1673,-80-11-5022,-84-22 781</inkml:trace>
</inkml:ink>
</file>

<file path=ppt/ink/ink7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0.901"/>
    </inkml:context>
    <inkml:brush xml:id="br0">
      <inkml:brushProperty name="width" value="0.025" units="cm"/>
      <inkml:brushProperty name="height" value="0.025" units="cm"/>
    </inkml:brush>
  </inkml:definitions>
  <inkml:trace contextRef="#ctx0" brushRef="#br0">2 47 14318,'0'0'4142,"2"-10"-1318,6-27-342,-12 126 348,3-79-2802,-3 24 156,2 0 1,2 55 0,0-87-130,0 0 0,0 0 0,0 1 1,0-1-1,1 0 0,-1 0 0,1 0 1,0 0-1,0 0 0,0 0 0,0 0 1,0 0-1,0 0 0,0 0 0,1 0 1,-1 0-1,0-1 0,1 1 0,0-1 1,-1 1-1,1-1 0,0 0 0,3 3 1,-1-3 46,-1 0-1,1-1 1,-1 1 0,1-1 0,0 1-1,-1-1 1,1 0 0,-1 0 0,1-1 0,0 1-1,-1-1 1,1 0 0,4-1 0,5-3 98,-1 0 0,1-1 1,-1 0-1,0 0 0,0-2 1,18-14-1,-13 6-42,0-1 1,16-20-1,-27 30-71,0-1 0,-1 0 1,0 0-1,0 0 0,-1 0 0,0-1 0,-1 1 1,4-14-1,-16 60-456,-8 43 302,17-75 69,-1 0 0,1-1 0,0 1 0,0 0 1,0 0-1,1-1 0,0 1 0,0-1 0,1 1 0,0-1 0,3 9 0,-3-11 10,1 0 0,-1 0 0,1 0-1,0 0 1,0 0 0,-1-1 0,2 0 0,-1 1 0,0-1 0,0 0 0,1-1 0,-1 1 0,1 0-1,0-1 1,-1 0 0,1 0 0,0 0 0,0 0 0,-1-1 0,1 0 0,0 0 0,0 0 0,0 0 0,0 0-1,7-2 1,-3 1 10,-1 0-1,1-1 0,-1 0 1,1 0-1,-1-1 1,0 0-1,0 0 0,0-1 1,0 0-1,-1 0 0,0 0 1,7-7-1,-6 4-21,-1-1 0,0 0 0,-1 0 0,1 0 0,-2-1 0,1 0 0,-1 0 0,-1 0 0,1 0 0,-2-1 0,1 1 0,-1-1 0,-1 0 0,0 0 0,0 1 0,-1-1 0,0 0 0,-2-11 0,2 21 0,0 0 0,0 0 0,0 0 0,-1 0 0,1-1 0,0 1 0,0 0 0,0 0 0,-1 0 0,1 0 0,0 0 0,0-1 0,0 1 0,-1 0 0,1 0 0,0 0 0,0 0 0,-1 0 0,1 0 0,0 0 0,0 0 0,-1 0 0,1 0 0,0 0 0,0 0 0,-1 0 0,1 0 0,0 0 0,0 0 0,-1 0 0,1 0 0,0 1 0,0-1 0,-1 0 0,1 0 0,0 0 0,0 0 0,0 0 0,-1 1 0,1-1 0,0 0 0,0 0 0,0 0 0,0 1 0,-1-1 0,1 0 0,0 0 0,0 0 0,0 1 0,0-1 0,0 0 0,0 0 0,0 1 0,0-1 0,0 0 0,0 0 0,0 1 0,0-1 0,-9 15 0,7-10 0,0 1 0,0 0 0,1-1 0,0 1 0,0 0 0,1 0 0,0 0 0,0-1 0,0 1 0,1 6 0,0-10 0,0 1 0,-1-1 0,1 0 0,0 0 0,0-1 0,1 1 0,-1 0 0,0 0 0,1 0 0,-1-1 0,1 1 0,-1-1 0,1 1 0,0-1 0,-1 0 0,1 1 0,0-1 0,0 0 0,0 0 0,0 0 0,0-1 0,0 1 0,0 0 0,1-1 0,-1 1 0,0-1 0,0 0 0,0 0 0,4 0 0,7 1 0,0 0 0,1-2 0,-1 1 0,0-2 0,0 1 0,0-2 0,0 0 0,0-1 0,24-10 0,-31 12 0,-1-1 0,0 0 0,0 0 0,0-1 0,-1 1 0,1-1 0,-1 0 0,0-1 0,0 1 0,0-1 0,-1 1 0,1-1 0,-1 0 0,0-1 0,-1 1 0,1 0 0,-1-1 0,0 1 0,-1-1 0,1 0 0,-1 0 0,0 1 0,-1-1 0,1-12 0,-1 18 0,0-1 0,0 0 0,1 0 0,-1 0 0,0 1 0,0-1 0,0 0 0,0 0 0,0 0 0,-1 0 0,1 1 0,0-1 0,0 0 0,0 0 0,-1 1 0,1-1 0,0 0 0,-1 0 0,1 1 0,-1-1 0,1 0 0,-1 1 0,1-1 0,-1 1 0,1-1 0,-1 0 0,0 1 0,1 0 0,-1-1 0,0 1 0,1-1 0,-1 1 0,0 0 0,0-1 0,1 1 0,-1 0 0,0 0 0,0-1 0,0 1 0,1 0 0,-1 0 0,0 0 0,0 0 0,0 0 0,1 0 0,-1 1 0,0-1 0,0 0 0,-1 1 0,-1 0 0,-1 0 0,1 1 0,0-1 0,-1 1 0,1 0 0,0 0 0,0 0 0,0 1 0,-4 4 0,-35 45 0,39-48 0,0 1 0,1-1 0,0 1 0,-1-1 0,1 1 0,1 0 0,-1-1 0,1 1 0,0 0 0,-1 10 0,2-14 0,0 0 0,1 1 0,-1-1 0,1 0 0,0 0 0,-1 0 0,1 0 0,0 0 0,0 0 0,-1 0 0,1 0 0,0 0 0,0 0 0,0 0 0,0-1 0,0 1 0,0 0 0,1-1 0,-1 1 0,0-1 0,0 1 0,0-1 0,1 1 0,-1-1 0,0 0 0,0 0 0,1 0 0,1 0 0,47 4 0,-40-3 0,45-1 0,57 4 0,-103-3 0,-1 0 0,0 1 0,0 0 0,1 0 0,-1 1 0,0 0 0,-1 0 0,1 1 0,-1 0 0,9 6 0,-13-7 0,0 1 0,-1-1 0,1 1 0,-1-1 0,0 1 0,0 0 0,0 0 0,-1 0 0,0 0 0,1 0 0,-1 0 0,0 7 0,2-65 72,5-39-34,-7 88-90,0-1 0,0 0 0,0 1 0,1-1 0,0 1 0,1 0 0,-1 0 0,1 0 0,0 0 0,0 0 0,0 0 0,6-6 0,-5 9-986,-1-1-1,0 1 1,1 0 0,-1 0 0,1 0-1,-1 1 1,1-1 0,0 1-1,6-1 1,22-7-11107</inkml:trace>
</inkml:ink>
</file>

<file path=ppt/ink/ink7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1.543"/>
    </inkml:context>
    <inkml:brush xml:id="br0">
      <inkml:brushProperty name="width" value="0.025" units="cm"/>
      <inkml:brushProperty name="height" value="0.025" units="cm"/>
    </inkml:brush>
  </inkml:definitions>
  <inkml:trace contextRef="#ctx0" brushRef="#br0">54 1 13196,'-1'42'9216,"1"12"-3765,-1 53-2209,3 157-2205,-2-262-1023,4 34 68,-4-34-70,0-1-1,0 1 0,1 0 0,-1-1 0,1 0 1,-1 1-1,1-1 0,-1 1 0,1-1 1,0 1-1,0-1 0,0 0 0,-1 0 0,1 1 1,1-1-1,-1 0 0,0 0 0,0 0 0,1 1 1,-1-3-7,-1 1 0,1 0 0,-1-1 0,1 1 0,-1 0 1,1-1-1,-1 1 0,1-1 0,-1 1 0,0-1 0,1 1 1,-1-1-1,0 1 0,0-1 0,1 1 0,-1-1 0,0 1 0,0-1 1,0 1-1,0-1 0,0 0 0,0 1 0,0-1 0,0 1 0,0-1 1,0 0-1,0 1 0,0-1 0,0 0 0,0-29 135,0 25-130,-1-16-10,-1 0 0,-2 0 0,0 1 0,0-1 0,-2 1 0,-1 0 0,-1 1 0,0 0 0,-1 0 0,-17-25 0,38 52-18,0 0-1,1 0 1,0-1 0,0-1-1,1 0 1,18 5 0,-6-3-699,0-1 0,0-1 0,31 2 1,-10-4-4046,-1-3-3907,-8-1-6615</inkml:trace>
</inkml:ink>
</file>

<file path=ppt/ink/ink7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2.849"/>
    </inkml:context>
    <inkml:brush xml:id="br0">
      <inkml:brushProperty name="width" value="0.025" units="cm"/>
      <inkml:brushProperty name="height" value="0.025" units="cm"/>
    </inkml:brush>
  </inkml:definitions>
  <inkml:trace contextRef="#ctx0" brushRef="#br0">183 6 18289,'0'0'4709,"-9"2"-2670,7-2-2032,-5 1 492,0 0-1,1 1 1,-1 0 0,0 0 0,1 0-1,-1 1 1,1 0 0,0 0 0,0 1-1,-11 8 1,63-5 67,-37-10-293,-20-4 81,-18-12 546,29 19-898,1 0 0,-1 0 1,0 0-1,0 0 0,0 0 0,1 0 1,-1 0-1,0 0 0,0 0 1,1 0-1,-1 0 0,0-1 0,0 1 1,0 0-1,1 0 0,-1 0 0,0 0 1,0 0-1,0-1 0,0 1 0,1 0 1,-1 0-1,0 0 0,0-1 1,0 1-1,0 0 0,0 0 0,0 0 1,0-1-1,1 1 0,-1 0 0,0 0 1,0-1-1,0 1 0,0 0 0,0 0 1,0-1-1,0 1 0,0 0 1,0 0-1,0 0 0,-1-1 0,1 1 1,0 0-1,0 0 0,0-1 0,0 1 1,0 0-1,0 0 0,-1-1 0,2 2-1,-1-1 0,1 0 0,-1 0-1,1 0 1,-1 1 0,1-1-1,-1 0 1,1 0 0,-1 0-1,1 0 1,0 0 0,-1 0 0,1 0-1,-1 0 1,1 0 0,-1 0-1,1 0 1,-1 0 0,1-1-1,-1 1 1,1 0 0,-1 0-1,1 0 1,-1-1 0,1 1 0,-1 0-1,0-1 1,1 1 0,-1 0-1,1-1 1,-1 1 0,0 0-1,1-1 1,-1 1 0,0-1 0,1 1-1,-1-1 1,0 1 0,0-1-1,1 0 1,-6 0-1,1 0 0,0 0 0,0 0 0,-1 1 0,1 0 0,0 0 0,-1 0 0,1 0 0,0 1 0,-5 0 0,3 3 0,0 0 0,1 0 0,0 0 0,0 0 0,0 1 0,0 0 0,1 0 0,0 0 0,0 1 0,0-1 0,1 1 0,0 0 0,0 0 0,0 0 0,1 1 0,0-1 0,0 0 0,0 1 0,1 0 0,0-1 0,0 1 0,1 0 0,0-1 0,1 10 0,0-15 0,0 1 0,0 0 0,1 0 0,-1-1 0,0 1 0,1-1 0,-1 1 0,1-1 0,0 0 0,-1 0 0,1 0 0,0 1 0,0-2 0,-1 1 0,1 0 0,0 0 0,0 0 0,0-1 0,0 1 0,0-1 0,0 0 0,1 0 0,-1 0 0,0 0 0,0 0 0,0 0 0,0 0 0,0 0 0,4-2 0,2 1 0,0 0 0,1-1 0,-1 0 0,0 0 0,0-1 0,9-3 0,-4-2 0,1-1 0,-1 0 0,-1 0 0,1-2 0,-2 1 0,21-25 0,-49 85 0,-76 181 0,41-96 0,26-81 0,24-61 0,5-10 0,9-17-16,2 1 0,1 0 0,1 1 0,29-41 0,-33 55 3,1 0 1,1 1 0,0 1-1,1 0 1,1 2-1,0-1 1,1 2-1,31-19 1,-20 23-182,-28 9 190,1 0 1,-1 0-1,1 0 0,-1 0 1,1 0-1,-1 0 1,0 0-1,1 0 0,-1 0 1,1 1-1,-1-1 1,0 0-1,1 0 1,-1 0-1,1 0 0,-1 1 1,0-1-1,1 0 1,-1 1-1,0-1 0,1 0 1,-1 0-1,0 1 1,0-1-1,1 0 1,-1 1-1,0-1 0,0 1 1,0-1-1,1 0 1,-1 1-1,0-1 0,0 1 1,0-1-1,0 0 1,0 1-1,0-1 0,0 1 1,0-1-1,0 1 1,0-1-1,0 0 1,0 1-1,0-1 0,0 1 1,0-1-1,-1 1 1,1-1-1,0 0 0,0 1 1,0-1-1,-1 0 1,1 1-1,0-1 1,0 0-1,-1 1 0,1-1 1,0 0-1,-1 1 1,1-1-1,-1 0 0,1 1 11,0 0 0,0-1 0,0 1 0,0 0-1,0-1 1,-1 1 0,1 0 0,0-1 0,-1 1-1,1-1 1,0 1 0,-1-1 0,1 1-1,0 0 1,-1-1 0,1 0 0,-1 1 0,1-1-1,-1 1 1,1-1 0,-1 1 0,0-1 0,1 0-1,-1 0 1,1 1 0,-1-1 0,0 0 0,1 0-1,-1 1 1,0-1 0,1 0 0,-1 0-1,0 0 1,1 0 0,-1 0 0,0 0 0,1 0-1,-1 0 1,0-1 0,1 1 0,-1 0 0,0 0-1,1 0 1,-1-1 0,0 1 0,0-2 11,-1 1 1,1-1-1,0 0 1,0 1-1,1-1 1,-1 0-1,0 1 1,0-1-1,1 0 1,-1 0-1,1 0 1,0 0-1,0 1 1,-1-1-1,1-3 1,0-1-19,0 2 0,-1 0 0,1-1 0,0 1 0,0 0 0,1-1 0,-1 1 0,1 0 0,0 0 0,0 0 0,0-1 0,0 1 0,1 0 0,0 1 0,0-1 0,0 0 0,0 0 0,4-4 0,-5 8 0,1 1 0,0-1 0,-1 0 0,1 0 0,-1 1 0,1-1 0,-1 1 0,1-1 0,-1 1 0,1 0 0,-1-1 0,1 1 0,-1 0 0,0 0 0,0 0 0,1 0 0,-1 0 0,0 0 0,0 0 0,0 1 0,0-1 0,0 0 0,0 1 0,0 1 0,9 7 0,-5-6 0,1 0 0,0-1 0,0 1 0,0-1 0,1 0 0,-1-1 0,1 0 0,0 0 0,-1 0 0,1-1 0,0 0 0,0 0 0,0-1 0,0 0 0,0 0 0,-1 0 0,13-3 0,-13 2 0,-1-1 0,0 1 0,0-1 0,0 0 0,0-1 0,0 1 0,0-1 0,0 0 0,-1 0 0,1 0 0,-1-1 0,0 0 0,0 0 0,-1 0 0,1 0 0,-1 0 0,0-1 0,0 1 0,0-1 0,0 0 0,-1 0 0,0 0 0,2-5 0,-5 2 0,-8 13 0,-9 13 0,-17 40 0,34-55 0,-1 0 0,0 0 0,1 0 0,0 1 0,0-1 0,0 0 0,0 1 0,0-1 0,1 0 0,0 1 0,-1-1 0,1 1 0,1-1 0,-1 1 0,0-1 0,1 1 0,1 3 0,-1-6 0,1 1 0,0-1 0,0 0 0,0 0 0,0 0 0,1 0 0,-1 0 0,0-1 0,0 1 0,0-1 0,1 1 0,-1-1 0,0 0 0,0 0 0,1 0 0,-1 0 0,4 0 0,42-5 0,34-21-113,-67 20 29,1 1-1,-1 0 1,1 0 0,0 2-1,32-4 1,-47 8-9,0-1 1,0 0 0,0 1-1,-1-1 1,1 0-1,0 1 1,-1-1-1,1 1 1,0-1 0,-1 1-1,1-1 1,0 1-1,-1 0 1,1-1 0,-1 1-1,1 0 1,-1-1-1,1 1 1,-1 0 0,0 0-1,1 0 1,-1-1-1,0 1 1,0 0-1,0 0 1,1 0 0,-1 0-1,0-1 1,0 1-1,0 0 1,0 0 0,0 0-1,-1 0 1,1-1-1,0 1 1,0 0-1,0 0 1,-1 0 0,1-1-1,-1 2 1,1 18-9140,9-20-2560</inkml:trace>
</inkml:ink>
</file>

<file path=ppt/ink/ink7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3.210"/>
    </inkml:context>
    <inkml:brush xml:id="br0">
      <inkml:brushProperty name="width" value="0.025" units="cm"/>
      <inkml:brushProperty name="height" value="0.025" units="cm"/>
    </inkml:brush>
  </inkml:definitions>
  <inkml:trace contextRef="#ctx0" brushRef="#br0">110 1 16592,'0'0'215,"0"0"0,0 0 0,1 0 0,-1 0 0,0 0 0,0 0 0,1 0 0,-1 0 0,0 0 0,0 0 0,1 0 0,-1 0 0,0 0 0,0 0 0,1 0 0,-1 0 0,0 0 0,0 0 0,1 0 0,-1 0 0,0 1 0,0-1 0,0 0 0,1 0 0,-1 0 0,0 0 0,0 0 0,0 1 0,0-1 0,1 0 0,-1 0 0,0 1 0,0-1 0,0 0 0,0 0 1,0 0-1,0 1 0,0-1 0,1 0 0,-1 0 0,0 1 0,0-1 0,0 0 0,0 0 0,0 1 0,0-1 0,0 0 0,0 0 0,0 1 0,-1-1 0,-6 20 2369,-18 16-2436,0-9 439,19-22-430,0 1 1,1 0-1,-1 0 1,1 0-1,0 0 1,1 1-1,-1 0 1,2 0-1,-1 0 1,1 0-1,-4 12 1,7-18-158,0 0 0,1 0 0,-1-1 0,1 1 0,-1 0 0,1 0 0,-1-1 0,1 1 0,-1 0 0,1-1 0,-1 1 0,1-1 0,0 1 0,0-1 0,-1 1 0,1-1 0,0 1 0,0-1 0,0 0 0,-1 1 0,1-1 0,0 0 0,0 0 0,0 0 0,0 1 0,-1-1 0,1 0 0,0 0 0,0 0 0,2-1 0,36 2 0,-31-1 0,45 1-89,-28 1-280,-1-2 1,1 0-1,-1-2 0,1-1 1,31-7-1,-54 10-216,0-1-1,1 0 1,-1 0-1,0 0 1,0 0 0,1 0-1,-1 0 1,0-1-1,0 1 1,0-1-1,0 1 1,-1-1-1,1 0 1,2-2 0,-2-8-7071</inkml:trace>
</inkml:ink>
</file>

<file path=ppt/ink/ink7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3.541"/>
    </inkml:context>
    <inkml:brush xml:id="br0">
      <inkml:brushProperty name="width" value="0.025" units="cm"/>
      <inkml:brushProperty name="height" value="0.025" units="cm"/>
    </inkml:brush>
  </inkml:definitions>
  <inkml:trace contextRef="#ctx0" brushRef="#br0">0 35 15471,'0'0'9481,"72"-12"-8200,-38 10-448,-3 1-673,-1-1-833,-5-1-2114,-3-3-2626,-2-3-4132</inkml:trace>
</inkml:ink>
</file>

<file path=ppt/ink/ink7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3.900"/>
    </inkml:context>
    <inkml:brush xml:id="br0">
      <inkml:brushProperty name="width" value="0.025" units="cm"/>
      <inkml:brushProperty name="height" value="0.025" units="cm"/>
    </inkml:brush>
  </inkml:definitions>
  <inkml:trace contextRef="#ctx0" brushRef="#br0">121 0 9801,'0'0'9209,"-3"13"-7298,-43 171 4197,20-87-3311,-19 140 0,91-344-2653,-13 21-180,-18 43-96,1 2-1,3-1 0,1 2 0,38-56 1,-53 89-54,1 1 1,-1-1 0,2 1 0,-1 1 0,1-1 0,13-7-1,-17 11 140,-1 0-1,1 0 0,0 1 0,1 0 1,-1-1-1,0 1 0,0 0 0,1 1 1,-1-1-1,0 0 0,1 1 0,-1 0 1,1 0-1,-1 0 0,0 0 0,1 1 1,-1-1-1,0 1 0,7 2 0,-9-3 55,1 2-1,0-1 0,-1 0 1,1 0-1,-1 0 0,1 1 1,-1-1-1,1 1 0,-1-1 1,0 1-1,0 0 0,0-1 1,0 1-1,0 0 0,0 0 1,-1 0-1,1 0 0,0-1 1,-1 1-1,0 0 0,1 0 1,-1 0-1,0 0 0,0 0 1,0 0-1,0 0 0,0 0 1,-1 0-1,1 0 0,-1 0 1,1 0-1,-1 0 0,-1 3 1,-1 3 104,0-1 0,0 0 0,-1 0 1,1 0-1,-2 0 0,1-1 1,-8 9-1,-3 0 386,0 0 1,-29 20-1,38-30-482,0-1 0,-1 0 0,1 0 0,-1-1 0,0 0 0,1 0 0,-1 0 0,-1-1 0,1 0 0,0-1 0,-9 2 0,16-3-99,-1-1 1,1 1-1,0 0 1,-1 0-1,1 0 1,0-1-1,-1 1 0,1 0 1,0 0-1,-1-1 1,1 1-1,0 0 1,0 0-1,0-1 1,-1 1-1,1 0 0,0-1 1,0 1-1,0 0 1,0-1-1,0 1 1,-1 0-1,1-1 1,0 1-1,0-1 0,0 1 1,0 0-1,0-1 1,0 1-1,0 0 1,0-1-1,0 1 1,0-1-1,1 1 0,-1 0 1,0-1-1,0 1 1,0 0-1,0-1 1,1 1-1,-1-1 1,8-17-4133,10-3-3109,6-2-4415</inkml:trace>
</inkml:ink>
</file>

<file path=ppt/ink/ink7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4.257"/>
    </inkml:context>
    <inkml:brush xml:id="br0">
      <inkml:brushProperty name="width" value="0.025" units="cm"/>
      <inkml:brushProperty name="height" value="0.025" units="cm"/>
    </inkml:brush>
  </inkml:definitions>
  <inkml:trace contextRef="#ctx0" brushRef="#br0">35 3 21877,'0'0'7351,"-3"10"-6236,1-5-954,-5 14 134,2 0-1,0 1 0,0 0 1,2 0-1,-1 35 1,4-55-297,0 1 0,0-1 0,0 0 0,0 1 0,1-1 0,-1 0 1,0 1-1,0-1 0,0 0 0,0 1 0,1-1 0,-1 0 0,0 0 1,0 1-1,1-1 0,-1 0 0,0 0 0,1 1 0,-1-1 0,0 0 1,1 0-1,-1 0 0,0 0 0,1 1 0,-1-1 0,0 0 1,1 0-1,-1 0 0,0 0 0,1 0 0,-1 0 0,1 0 0,-1 0 1,0 0-1,1 0 0,-1 0 0,0 0 0,1-1 0,-1 1 0,0 0 1,1 0-1,-1 0 0,0 0 0,1 0 0,-1-1 0,0 1 1,1 0-1,-1 0 0,0-1 0,0 1 0,1 0 0,-1 0 0,0-1 1,18-13-305,-12 3-33,0-1 0,0 1 0,-1-1 0,0 0 0,4-20 1,4-32-5994,-13 64 6218,1 0 0,-1-1 0,0 1 1,0 0-1,0-1 0,0 1 0,0 0 1,1 0-1,-1-1 0,0 1 0,0 0 1,0 0-1,1-1 0,-1 1 0,0 0 1,0 0-1,1-1 0,-1 1 0,0 0 1,1 0-1,-1 0 0,0 0 0,1 0 1,-1 0-1,0-1 0,1 1 0,-1 0 1,0 0-1,1 0 0,-1 0 0,0 0 1,1 0-1,-1 0 0,0 0 0,1 0 1,-1 0-1,0 1 0,0-1 0,1 0 1,-1 0-1,0 0 0,1 0 0,-1 0 1,0 1-1,1-1 0,-1 0 0,0 0 1,0 0-1,1 1 0,-1-1 0,0 1 1,20 14-4149,-16-11 3052,15 9-269</inkml:trace>
</inkml:ink>
</file>

<file path=ppt/ink/ink7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4.629"/>
    </inkml:context>
    <inkml:brush xml:id="br0">
      <inkml:brushProperty name="width" value="0.025" units="cm"/>
      <inkml:brushProperty name="height" value="0.025" units="cm"/>
    </inkml:brush>
  </inkml:definitions>
  <inkml:trace contextRef="#ctx0" brushRef="#br0">195 47 4452,'0'0'17387,"-10"-5"-15993,7 3-1301,0 0 0,0 1 1,-1-1-1,1 1 0,-1-1 1,1 1-1,-1 0 0,0 1 1,1-1-1,-1 0 0,0 1 1,0 0-1,1 0 0,-1 0 1,0 1-1,0-1 0,1 1 1,-1-1-1,0 1 0,1 1 1,-1-1-1,1 0 0,-1 1 1,1 0-1,0 0 0,0 0 1,0 0-1,0 0 0,0 1 1,-3 3-1,-1-2 158,1 2 0,0-1 0,1 1 0,-1-1 0,1 1-1,1 1 1,-1-1 0,1 1 0,0 0 0,0 0 0,1 0 0,0 0 0,0 1 0,1-1 0,0 1 0,0 0-1,-1 14 1,3-21-232,0 0-1,0 0 0,0 1 0,0-1 1,0 0-1,0 0 0,1 0 0,-1 1 1,0-1-1,1 0 0,-1 0 0,1 0 1,-1 0-1,1 0 0,0 0 0,-1 0 0,1 0 1,0 0-1,0 0 0,0 0 0,0-1 1,-1 1-1,1 0 0,0 0 0,3 0 1,-2 0 42,0 0 0,0-1 1,1 1-1,-1-1 0,1 0 1,-1 0-1,0 0 0,1 0 1,-1 0-1,1-1 1,-1 1-1,4-2 0,0 0 31,1 0 0,0-1 0,-1 1-1,1-2 1,-1 1 0,0-1 0,0 0 0,7-6-1,-4 0-71,0-1-1,0 0 0,-1 0 0,-1-1 0,7-13 1,-11 20-198,0-1 0,-1 1 1,0-1-1,0 0 1,0 0-1,-1 0 1,1 0-1,-2 0 1,1 0-1,-1 0 1,1-1-1,-2 1 1,0-10-1,1 15 158,-1 1 0,1-1 1,0 1-1,0 0 0,0-1 0,0 1 0,-1-1 0,1 1 1,0 0-1,0-1 0,-1 1 0,1 0 0,0-1 0,-1 1 1,1 0-1,0 0 0,-1-1 0,1 1 0,-1 0 0,1 0 1,0-1-1,-1 1 0,1 0 0,-1 0 0,1 0 0,0 0 1,-1 0-1,1 0 0,-1 0 0,1 0 0,-1 0 0,1 0 1,0 0-1,-1 0 0,1 0 0,-1 0 0,1 0 0,-1 0 1,1 0-1,0 1 0,-1-1 0,1 0 0,-1 0 0,1 0 1,0 1-1,-1-1 0,1 0 0,0 1 0,-1-1 0,1 1 1,-17 16-929,16-13 799,0-1 1,-1 0-1,1 1 1,1-1-1,-1 1 1,0-1-1,1 1 1,0 0-1,0-1 1,0 5-1,1-5-224,0 0 1,0 0-1,0 0 0,0 0 0,0 0 1,1 0-1,-1 0 0,1-1 0,0 1 1,0-1-1,0 1 0,0-1 0,0 0 1,0 0-1,1 0 0,-1 0 0,1 0 0,-1 0 1,1-1-1,0 1 0,0-1 0,0 0 1,-1 1-1,1-2 0,1 1 0,-1 0 1,0 0-1,4-1 0,28 4-3871</inkml:trace>
</inkml:ink>
</file>

<file path=ppt/ink/ink7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5.007"/>
    </inkml:context>
    <inkml:brush xml:id="br0">
      <inkml:brushProperty name="width" value="0.025" units="cm"/>
      <inkml:brushProperty name="height" value="0.025" units="cm"/>
    </inkml:brush>
  </inkml:definitions>
  <inkml:trace contextRef="#ctx0" brushRef="#br0">83 285 8520,'1'-9'6566,"0"5"-5907,4-46 3647,-5 49-4223,0 0 0,0 0 1,0 0-1,0 0 1,0 1-1,0-1 0,0 0 1,0 0-1,-1 0 1,1 0-1,0 0 0,0 0 1,-1 1-1,1-1 1,-1 0-1,1 0 0,-1 1 1,1-1-1,-1 0 1,1 0-1,-1 1 1,0-1-1,1 1 0,-1-1 1,0 1-1,0-1 1,1 1-1,-1-1 0,0 1 1,0-1-1,0 1 1,0 0-1,1 0 0,-1-1 1,0 1-1,0 0 1,0 0-1,0 0 0,0 0 1,0 0-1,0 0 1,0 0-1,1 0 0,-1 1 1,0-1-1,0 0 1,0 0-1,0 1 1,0-1-1,1 1 0,-1-1 1,-1 1-1,-1 1 45,-1 0-1,1 0 1,0 1-1,0-1 1,0 1-1,0-1 1,0 1 0,1 0-1,-1 0 1,1 0-1,0 1 1,0-1-1,0 1 1,0-1-1,0 1 1,1-1-1,-2 5 1,1 2 171,-1-1 0,1 1 0,0-1 0,1 1-1,0 17 1,1-25-278,1-1-1,-1 1 1,0-1 0,1 1-1,-1-1 1,1 0-1,-1 1 1,1-1-1,-1 0 1,1 1-1,0-1 1,0 0-1,0 0 1,0 0 0,0 1-1,0-1 1,0 0-1,0-1 1,0 1-1,0 0 1,1 0-1,-1 0 1,0-1 0,0 1-1,1 0 1,-1-1-1,1 0 1,-1 1-1,0-1 1,1 0-1,-1 1 1,1-1-1,-1 0 1,1 0 0,-1 0-1,1 0 1,-1-1-1,2 1 1,3-1 39,-1 1 0,1-1 1,-1 0-1,1 0 0,-1-1 0,0 0 1,1 0-1,-1 0 0,5-3 0,13-13-129,0-1 0,-2-1-1,0-1 1,-2-1-1,0-1 1,-1 0 0,-2-1-1,0-1 1,-2-1-1,0 0 1,16-47 0,-24 47 394,-6 24-26,-10 13-331,-4 6 124,0 1 0,1 0 0,1 1 0,1 0 0,0 1 0,1 1 0,2-1 0,0 1 0,1 1 0,1 0 0,1-1 0,1 2 0,1-1 0,1 0 0,1 1 0,3 39 0,-2-60-70,0 0 0,0 0 1,0 0-1,1 0 0,-1 0 0,0 0 0,1 0 0,0 0 0,-1 0 0,1 0 0,0 0 0,0 0 1,0 0-1,0-1 0,0 1 0,1 0 0,-1-1 0,1 1 0,-1-1 0,1 1 0,-1-1 0,1 0 1,0 0-1,-1 0 0,1 0 0,0 0 0,0 0 0,0 0 0,0 0 0,0-1 0,0 1 0,0-1 1,2 1-1,0-1 20,0-1 1,0 0 0,0 0 0,0 0 0,0 0-1,0-1 1,-1 0 0,1 1 0,-1-1 0,1-1-1,-1 1 1,0 0 0,0-1 0,0 1-1,0-1 1,3-4 0,29-31-43,-3-2 0,40-62 0,-78 113 0,0 0 0,1 1 0,-6 18 0,10-24 0,-1 0 0,1 0 0,-1 1 0,2-1 0,-1 0 0,1 0 0,0 0 0,0 1 0,0-1 0,1 0 0,1 6 0,-1-10 0,1 0 0,-1 0 0,0 0 0,1-1 0,-1 1 0,0-1 0,1 1 0,0-1 0,-1 1 0,1-1 0,0 0 0,0 0 0,0 0 0,0 0 0,0 0 0,0 0 0,0-1 0,0 1 0,0-1 0,0 1 0,0-1 0,0 0 0,0 0 0,1 0 0,-1 0 0,0 0 0,0 0 0,3-1 0,3 0 0,0 0 0,0-1 0,0 1 0,-1-1 0,1-1 0,11-5 0,0-3 0,-1-1 0,-1-1 0,0-1 0,-1 0 0,17-20 0,-32 34 0,-1 0 0,0 0 0,1 0 0,-1 0 0,0 0 0,1 0 0,-1 1 0,0-1 0,0 0 0,1 0 0,-1 0 0,0 0 0,1 1 0,-1-1 0,0 0 0,0 0 0,0 1 0,1-1 0,-1 0 0,0 0 0,0 1 0,0-1 0,0 0 0,1 1 0,-1-1 0,0 0 0,0 1 0,0-1 0,0 0 0,0 1 0,0-1 0,0 0 0,0 1 0,0-1 0,0 0 0,0 0 0,0 1 0,0-1 0,0 0 0,0 1 0,0-1 0,0 0 0,-1 1 0,1-1 0,0 1 0,2 33 0,0-4 0,-2-28-92,1-1 1,0 1-1,0-1 1,0 1-1,0-1 0,1 1 1,-1-1-1,0 0 0,0 1 1,1-1-1,-1 0 1,1 0-1,-1 0 0,1 0 1,0 0-1,-1-1 0,1 1 1,0 0-1,0-1 1,-1 1-1,1-1 0,0 0 1,0 1-1,0-1 0,3 0 1,51-3-7761,-11-8-6065</inkml:trace>
</inkml:ink>
</file>

<file path=ppt/ink/ink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5.475"/>
    </inkml:context>
    <inkml:brush xml:id="br0">
      <inkml:brushProperty name="width" value="0.025" units="cm"/>
      <inkml:brushProperty name="height" value="0.025" units="cm"/>
    </inkml:brush>
  </inkml:definitions>
  <inkml:trace contextRef="#ctx0" brushRef="#br0">77 1 16656,'0'0'6374,"-45"54"-3684,31-32-928,5 1-705,3-1-673,4 0-320,2-4-64,0-3-928,2-8-1411,9-5-992,-4-2-1730,1-9-3459</inkml:trace>
</inkml:ink>
</file>

<file path=ppt/ink/ink7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5.800"/>
    </inkml:context>
    <inkml:brush xml:id="br0">
      <inkml:brushProperty name="width" value="0.025" units="cm"/>
      <inkml:brushProperty name="height" value="0.025" units="cm"/>
    </inkml:brush>
  </inkml:definitions>
  <inkml:trace contextRef="#ctx0" brushRef="#br0">112 2 11531,'1'-2'5857,"-2"5"-1807,-8 15-210,-40 88-4465,38-80 988,2 0 1,0 1 0,2-1 0,1 2 0,1-1-1,-2 50 1,7-75-317,1 0-1,-1 0 1,1 0-1,-1 0 1,1 0 0,0 0-1,0-1 1,0 1 0,0 0-1,0-1 1,0 1-1,0 0 1,0-1 0,1 1-1,-1-1 1,1 0-1,-1 1 1,1-1 0,-1 0-1,1 0 1,0 0-1,-1 0 1,1 0 0,0-1-1,0 1 1,0 0-1,0-1 1,0 1 0,0-1-1,0 0 1,0 0-1,0 0 1,0 0 0,0 0-1,3 0 1,4-1 29,-1 1 1,1-1-1,-1 0 1,0-1 0,1 0-1,-1-1 1,11-4-1,-8 1-116,0 0 0,-1 0 1,1-1-1,-1 0 0,-1-1 0,0 0 0,0-1 0,0 0 0,-1 0 0,-1-1 1,0 0-1,0 0 0,-1-1 0,0 0 0,0 0 0,4-14 0,-29 63-1444,14-32 1492,1 1 1,0 0 0,0 0-1,1 1 1,0-1-1,0 1 1,1-1-1,0 1 1,-1 12 0,3-19-5,0-1 1,0 1-1,0-1 0,0 1 1,1-1-1,-1 1 1,0-1-1,0 0 1,1 1-1,-1-1 1,0 1-1,0-1 1,1 0-1,-1 1 1,0-1-1,1 0 1,-1 1-1,1-1 1,-1 0-1,1 1 1,-1-1-1,0 0 1,1 0-1,-1 0 0,1 1 1,-1-1-1,1 0 1,-1 0-1,1 0 1,-1 0-1,1 0 1,-1 0-1,1 0 1,-1 0-1,1 0 1,-1 0-1,1 0 1,-1 0-1,1-1 1,-1 1-1,1 0 1,-1 0-1,1 0 0,-1-1 1,0 1-1,1 0 1,-1-1-1,1 1 1,-1-1-1,26-12 194,30-33-1340,-52 41 332,0 1-1,0 0 1,0-1 0,0 0-1,-1 0 1,0 0-1,0 0 1,0-1 0,3-10-1,-5 16-4,-1-3-221,-15 6-10544</inkml:trace>
</inkml:ink>
</file>

<file path=ppt/ink/ink7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6.145"/>
    </inkml:context>
    <inkml:brush xml:id="br0">
      <inkml:brushProperty name="width" value="0.025" units="cm"/>
      <inkml:brushProperty name="height" value="0.025" units="cm"/>
    </inkml:brush>
  </inkml:definitions>
  <inkml:trace contextRef="#ctx0" brushRef="#br0">0 65 4164,'0'0'4185,"7"-9"-613,5-8-1943,17-22 3505,-28 50-246,-4 47-3855,2-47-694,-1 2 206,1 0 0,0 0 0,1 0 0,0-1 0,4 18-1,-4-29-563,0 0-1,1 0 0,-1 0 1,1 0-1,-1 0 0,1 0 0,-1-1 1,1 1-1,0 0 0,-1 0 1,1 0-1,0-1 0,0 1 1,0 0-1,0-1 0,0 1 1,-1-1-1,1 1 0,0-1 0,0 1 1,0-1-1,0 0 0,0 1 1,1-1-1,-1 0 0,1 0 1,19 1-4866,-17-1 2892,6 0-4686</inkml:trace>
</inkml:ink>
</file>

<file path=ppt/ink/ink7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6.473"/>
    </inkml:context>
    <inkml:brush xml:id="br0">
      <inkml:brushProperty name="width" value="0.025" units="cm"/>
      <inkml:brushProperty name="height" value="0.025" units="cm"/>
    </inkml:brush>
  </inkml:definitions>
  <inkml:trace contextRef="#ctx0" brushRef="#br0">73 0 13261,'0'0'7425,"3"10"-6074,7 27 336,-1 1 0,4 52 0,-7-41-803,19 71-1,-5-59-1555,-4-23-5148</inkml:trace>
  <inkml:trace contextRef="#ctx0" brushRef="#br0" timeOffset="1">23 236 14894,'0'0'6566,"-23"-53"-3619,23 45-128,23 4-1378,9 1-608,6 3-96,11 0-449,2 0-224,0 5-545,0 0-2593,-2-1-4550</inkml:trace>
</inkml:ink>
</file>

<file path=ppt/ink/ink7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0.831"/>
    </inkml:context>
    <inkml:brush xml:id="br0">
      <inkml:brushProperty name="width" value="0.025" units="cm"/>
      <inkml:brushProperty name="height" value="0.025" units="cm"/>
    </inkml:brush>
  </inkml:definitions>
  <inkml:trace contextRef="#ctx0" brushRef="#br0">0 111 3683,'0'0'22614,"81"-42"-22390,-35 23 192,7 4 129,3 1-353,1 3-160,-3 5-96,-5 2-993,-9 4-769,-13 0-416,-15 0-929,-12 5-2178</inkml:trace>
</inkml:ink>
</file>

<file path=ppt/ink/ink7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1.175"/>
    </inkml:context>
    <inkml:brush xml:id="br0">
      <inkml:brushProperty name="width" value="0.025" units="cm"/>
      <inkml:brushProperty name="height" value="0.025" units="cm"/>
    </inkml:brush>
  </inkml:definitions>
  <inkml:trace contextRef="#ctx0" brushRef="#br0">0 77 23190,'0'0'1858,"68"5"416,-16-5 64,10 0-897,7-9-960,2-6-353,-2-4-961,-9-1-3331,-10 1-5637</inkml:trace>
</inkml:ink>
</file>

<file path=ppt/ink/ink7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1.940"/>
    </inkml:context>
    <inkml:brush xml:id="br0">
      <inkml:brushProperty name="width" value="0.025" units="cm"/>
      <inkml:brushProperty name="height" value="0.025" units="cm"/>
    </inkml:brush>
  </inkml:definitions>
  <inkml:trace contextRef="#ctx0" brushRef="#br0">130 73 18225,'9'-10'1975,"28"-32"214,-36 40-1970,1 0 0,0 1 0,-1-1 1,1 0-1,0 1 0,0-1 0,0 1 0,0 0 0,0-1 0,1 1 0,-1 0 0,0 1 0,0-1 0,3-1 1,-4 2-145,0 0 1,0 1 0,-1-1 0,1 0 0,0 0 0,0 0 0,-1 1 0,1-1 0,0 0 0,0 1-1,-1-1 1,1 0 0,0 1 0,-1-1 0,1 1 0,-1-1 0,1 1 0,-1-1 0,1 1 0,-1 0 0,1-1-1,-1 1 1,1 0 0,-1-1 0,0 1 0,1 0 0,-1 0 0,2 6 150,0-1 0,-1 1 0,0 0 0,0 0 0,-1-1 0,0 13-1,-2 1 25,-1 0 0,0-1 0,-1 1 0,-2-1 0,0 1 0,-9 19 0,-60 113 533,52-109-470,-1 0-144,13-27-128,2 0 0,0 1 0,1-1 0,1 2 0,0-1 1,1 1-1,1 1 0,-3 21 0,8-39-39,0 0-1,0 0 1,0 1 0,1-1 0,-1 0-1,0 0 1,1 0 0,-1 1 0,1-1-1,0 0 1,-1 0 0,1 0-1,0 0 1,-1 0 0,1 0 0,0 0-1,0 0 1,0 0 0,0 0-1,0-1 1,0 1 0,0 0 0,0-1-1,1 1 1,-1-1 0,0 1 0,0-1-1,0 1 1,1-1 0,-1 0-1,0 0 1,0 1 0,3-1 0,54 1-128,-40-2-58,3 0-855,0 0 0,25-6 0,42-16-6601,-29 2-1307</inkml:trace>
</inkml:ink>
</file>

<file path=ppt/ink/ink7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2.270"/>
    </inkml:context>
    <inkml:brush xml:id="br0">
      <inkml:brushProperty name="width" value="0.025" units="cm"/>
      <inkml:brushProperty name="height" value="0.025" units="cm"/>
    </inkml:brush>
  </inkml:definitions>
  <inkml:trace contextRef="#ctx0" brushRef="#br0">210 15 17969,'-11'-1'3582,"5"0"-3230,0 0 0,0 1 0,0-1 0,0 1 0,-1 0 0,1 1 1,0 0-1,0 0 0,0 0 0,0 1 0,0-1 0,0 2 0,1-1 0,-1 0 0,1 1 0,-1 0 0,1 1 0,0-1 0,-8 8 0,5-2-105,0 1-1,0-1 0,1 2 1,1-1-1,0 1 1,0 0-1,1 0 0,0 0 1,1 1-1,-5 20 0,9-28-229,-1-1 1,0 1-1,1-1 0,0 1 0,0-1 0,0 1 0,0-1 0,0 1 0,1-1 0,-1 1 1,1-1-1,0 1 0,0-1 0,1 0 0,-1 1 0,1-1 0,-1 0 0,1 0 0,0 0 0,0 0 1,0 0-1,1-1 0,-1 1 0,1-1 0,-1 1 0,1-1 0,0 0 0,0 0 0,0 0 0,0-1 1,0 1-1,0-1 0,1 1 0,-1-1 0,0 0 0,1 0 0,-1-1 0,1 1 0,-1-1 0,6 1 1,-1 0 8,0 0 0,0-1 0,0 0 0,0 0 0,0 0 0,0-1 0,0-1 0,0 1 1,0-1-1,0-1 0,0 1 0,-1-1 0,1-1 0,-1 1 0,11-8 0,-13 7-6,1-1-1,-1 0 0,0 0 0,0-1 0,-1 0 1,1 1-1,-1-1 0,0-1 0,-1 1 0,0 0 1,0-1-1,0 0 0,-1 0 0,0 0 0,0 0 1,-1 0-1,2-13 0,-2 9-16,-1 0-1,1 1 1,-2-1 0,1 0-1,-2 0 1,-3-16 0,5 25-21,-1 0-1,0-1 1,1 1 0,-1 0 0,0 0 0,0 0 0,0 0 0,-1 0 0,1 0 0,0 0 0,-1 0-1,1 1 1,-1-1 0,0 0 0,1 1 0,-1-1 0,0 1 0,0 0 0,0 0 0,0 0-1,0 0 1,0 0 0,-1 0 0,1 0 0,0 0 0,0 1 0,-1 0 0,1-1 0,0 1-1,-1 0 1,1 0 0,0 0 0,-1 0 0,1 0 0,0 1 0,-3 0 0,4-1-225,-1 1 1,1-1 0,0 0 0,0 1-1,0-1 1,0 1 0,0-1-1,1 1 1,-1-1 0,0 1 0,0 0-1,0-1 1,0 1 0,0 0-1,1 0 1,-1 0 0,-1 1-1,-3 12-7828,5-8-337</inkml:trace>
</inkml:ink>
</file>

<file path=ppt/ink/ink7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2.691"/>
    </inkml:context>
    <inkml:brush xml:id="br0">
      <inkml:brushProperty name="width" value="0.025" units="cm"/>
      <inkml:brushProperty name="height" value="0.025" units="cm"/>
    </inkml:brush>
  </inkml:definitions>
  <inkml:trace contextRef="#ctx0" brushRef="#br0">144 0 8104,'0'0'18967,"-1"10"-17782,-8 49-479,-2 0 1,-3 0-1,-23 57 0,14-42 137,-20 102 0,42-171-843,0 3 0,0-1 0,0 1 0,0 0 0,1-1 0,1 11 0,-1-17 0,0 1 0,0-1 0,1 0 0,-1 0 0,1 0 0,-1 1 0,1-1 0,-1 0 0,1 0 0,-1 0 0,1 0 0,0 0 0,0 0 0,-1 0 0,1 0 0,0 0 0,0-1 0,0 1 0,0 0 0,0 0 0,0-1 0,0 1 0,0-1 0,1 1 0,-1-1 0,0 1 0,0-1 0,0 0 0,1 0 0,-1 1 0,0-1 0,0 0 0,0 0 0,1 0 0,-1 0 0,0-1 0,0 1 0,3-1 0,5-1 0,0-1 0,-1 0 0,1 0 0,0-1 0,-1 0 0,0-1 0,0 0 0,-1 0 0,1-1 0,-1 0 0,0 0 0,0 0 0,7-11 0,11-13 0,36-56 0,-33 39 0,-30 97 0,0-43-40,-2 4-560,1-1-1,1 1 1,0 0-1,0 0 1,1 17-1,1-26 481,0-1 0,0 1 0,0 0 0,1-1 0,-1 1 1,1 0-1,-1-1 0,1 1 0,-1-1 0,1 1 0,0-1 0,0 1 0,0-1 0,0 1 0,0-1 0,0 0 0,0 0 0,0 1 0,1-1 0,-1 0 0,0 0 0,1 0 0,-1 0 0,1-1 1,-1 1-1,1 0 0,-1-1 0,1 1 0,0-1 0,-1 1 0,1-1 0,0 0 0,-1 1 0,1-1 0,0 0 0,-1 0 0,1 0 0,0-1 0,-1 1 0,1 0 0,0-1 0,-1 1 0,4-2 1,11-5-5049,0-11-1404</inkml:trace>
</inkml:ink>
</file>

<file path=ppt/ink/ink7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3.020"/>
    </inkml:context>
    <inkml:brush xml:id="br0">
      <inkml:brushProperty name="width" value="0.025" units="cm"/>
      <inkml:brushProperty name="height" value="0.025" units="cm"/>
    </inkml:brush>
  </inkml:definitions>
  <inkml:trace contextRef="#ctx0" brushRef="#br0">29 1 15054,'0'0'13816,"0"8"-12225,-13 60-421,9-54-1028,0 0 0,1 0 0,1 1 0,1-1 0,0 0 0,0 1 0,3 20 0,-1-34-142,-1 1 0,1-1 0,0 0 0,0 1 0,0-1 0,0 0 0,0 0 0,0 0 0,0 0 0,0 1 0,0-2 0,0 1 0,1 0 0,-1 0 0,0 0 0,1 0 0,-1-1 0,1 1 0,-1-1 0,0 1 0,1-1 0,-1 0 0,1 1 0,0-1 0,-1 0 0,1 0 0,-1 0 0,1 0 0,-1 0 0,3-1 0,3 0 0,1 1 0,-1-2 0,0 1 0,0-1 0,11-4 0,7-7 0,0-1 0,0-2 0,36-29 0,-31 21 0,42-23 0,-71 46 0,0 0 0,0 0 0,0 1 0,0-1 0,0 0 0,0 1 0,0-1 0,0 1 0,0-1 0,1 1 0,-1 0 0,0 0 0,0-1 0,0 1 0,1 0 0,-1 0 0,0 0 0,1 0 0,-1 0 0,0 0 0,2 1 0,-2 0 0,-1 0 0,0-1 0,1 1 0,-1 0 0,0 0 0,1 0 0,-1 0 0,0 0 0,0-1 0,0 1 0,0 0 0,0 0 0,0 0 0,0 0 0,0 0 0,0 0 0,0-1 0,0 1 0,-1 0 0,1 0 0,0 0 0,-1 1 0,-28 59 0,24-53 0,-21 50 140,24-54-194,1 0 0,-1 1 0,1-1 1,0 0-1,1 1 0,-1-1 0,1 0 0,0 1 0,0-1 0,0 1 0,1-1 0,0 5 0,10 3-4131,10-8-6091</inkml:trace>
</inkml:ink>
</file>

<file path=ppt/ink/ink7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7.157"/>
    </inkml:context>
    <inkml:brush xml:id="br0">
      <inkml:brushProperty name="width" value="0.025" units="cm"/>
      <inkml:brushProperty name="height" value="0.025" units="cm"/>
    </inkml:brush>
  </inkml:definitions>
  <inkml:trace contextRef="#ctx0" brushRef="#br0">232 1 6406,'0'0'13608,"-9"1"-11916,0 3-1451,-1-1 0,1 1 0,0 1 0,1 0 0,-1 0 0,1 0 0,0 1 0,0 0 0,1 1 0,-1 0 0,2 0 1,-1 1-1,1-1 0,-9 16 0,-1 2 342,1 0 1,1 0 0,1 2-1,-10 32 1,20-51-499,0 1-1,1-1 0,0 1 1,0-1-1,1 1 1,0 0-1,1-1 1,1 18-1,-1-23-91,1 0 0,0 1-1,0-1 1,0 0-1,0 0 1,1 0 0,-1 0-1,1 0 1,0-1-1,-1 1 1,1 0 0,0-1-1,1 1 1,-1-1-1,0 0 1,1 0 0,0 1-1,-1-2 1,1 1-1,0 0 1,0-1 0,0 1-1,0-1 1,0 0-1,0 0 1,3 1 0,6 1-733,0-1-1,0 0 1,23 0 0,-23-2-901,0 0 1,0-1-1,23-5 0,16-15-5881</inkml:trace>
</inkml:ink>
</file>

<file path=ppt/ink/ink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5.819"/>
    </inkml:context>
    <inkml:brush xml:id="br0">
      <inkml:brushProperty name="width" value="0.025" units="cm"/>
      <inkml:brushProperty name="height" value="0.025" units="cm"/>
    </inkml:brush>
  </inkml:definitions>
  <inkml:trace contextRef="#ctx0" brushRef="#br0">46 1 18770,'0'0'7911,"-3"85"-6630,0-37-352,3 1-512,0 3-193,0-1-160,0 2 0,0-3-544,0-2-1955,0-5-2722,0 0-4900</inkml:trace>
  <inkml:trace contextRef="#ctx0" brushRef="#br0" timeOffset="1">0 913 18706,'0'0'10313</inkml:trace>
</inkml:ink>
</file>

<file path=ppt/ink/ink7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7.491"/>
    </inkml:context>
    <inkml:brush xml:id="br0">
      <inkml:brushProperty name="width" value="0.025" units="cm"/>
      <inkml:brushProperty name="height" value="0.025" units="cm"/>
    </inkml:brush>
  </inkml:definitions>
  <inkml:trace contextRef="#ctx0" brushRef="#br0">81 1 17713,'0'0'3427,"-32"55"-1409,16-22 192,4 4-833,2 6-736,4 2-193,1 0-320,5-3-96,0-1-32,0-9-832,0-7-738,2-10 1,2-8-802,-2-7-832,-2-8-1409,0-18-4260</inkml:trace>
</inkml:ink>
</file>

<file path=ppt/ink/ink7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7.823"/>
    </inkml:context>
    <inkml:brush xml:id="br0">
      <inkml:brushProperty name="width" value="0.025" units="cm"/>
      <inkml:brushProperty name="height" value="0.025" units="cm"/>
    </inkml:brush>
  </inkml:definitions>
  <inkml:trace contextRef="#ctx0" brushRef="#br0">23 103 14542,'0'0'3059,"-4"-9"-246,-13-32 48,17 41-2768,0-1 0,-1 0 0,1 0 0,0 0 0,0 0-1,0 1 1,-1-1 0,1 0 0,0 0 0,0 0 0,0 0-1,0 0 1,1 0 0,-1 1 0,0-1 0,0 0 0,0 0-1,1 0 1,-1 0 0,0 1 0,1-1 0,-1 0 0,1 0-1,-1 1 1,1-1 0,-1 0 0,1 1 0,0-1 0,-1 0-1,1 1 1,0-1 0,-1 1 0,1-1 0,1 0 0,28-7 508,-23 7-309,22-5 339,0 1 1,1 2-1,55 0 0,-73 4-593,-1-1 0,0 1 0,1 1-1,-1 0 1,0 1 0,0 0-1,0 0 1,-1 1 0,1 1 0,-1 0-1,0 0 1,0 1 0,10 8 0,-18-12-41,1 0 1,-1 0 0,1 1 0,-1-1-1,0 0 1,0 1 0,0 0 0,0-1 0,-1 1-1,1 0 1,-1 0 0,1 0 0,-1 0-1,0 0 1,0 0 0,-1 1 0,1-1 0,-1 0-1,1 0 1,-1 5 0,-1-4 24,0 0 1,0 0-1,0 0 1,-1 0-1,1 0 1,-1 0-1,0 0 1,0-1-1,-1 1 1,1-1-1,-1 1 1,0-1-1,-4 5 1,-8 5 89,-1-1 0,0 0-1,-1-1 1,0 0 0,-24 9 0,-61 27-913,127-53-5361,3-1 3436,15-11-1908,2-3-1724</inkml:trace>
</inkml:ink>
</file>

<file path=ppt/ink/ink7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8.200"/>
    </inkml:context>
    <inkml:brush xml:id="br0">
      <inkml:brushProperty name="width" value="0.025" units="cm"/>
      <inkml:brushProperty name="height" value="0.025" units="cm"/>
    </inkml:brush>
  </inkml:definitions>
  <inkml:trace contextRef="#ctx0" brushRef="#br0">63 0 14221,'0'0'8937,"-4"9"-7442,-5 9-802,-28 64 2299,35-76-2798,0 1 0,0-1 1,0 1-1,0 0 0,1-1 0,0 1 1,1 0-1,0 0 0,0-1 0,0 1 1,2 8-1,-2-15-161,0 1 0,1-1 0,-1 1 0,1-1 0,-1 1 0,1-1 0,-1 1 0,1-1-1,-1 1 1,1-1 0,-1 0 0,1 1 0,-1-1 0,1 0 0,0 1 0,-1-1 0,1 0 0,-1 0 0,1 0 0,0 1 0,-1-1 0,1 0 0,0 0 0,-1 0 0,1 0-1,0 0 1,-1 0 0,1 0 0,0-1 0,-1 1 0,1 0 0,0 0 0,-1 0 0,1-1 0,1 1 0,21-13 585,-17 7-615,-2 0-1,1 0 0,-1-1 0,0 1 0,0-1 1,-1 0-1,0 0 0,0 0 0,0-1 0,-1 1 1,0-1-1,-1 1 0,0-1 0,0 0 0,-1 0 1,0-8-1,-13 39-718,13-22 716,-1 1 0,1-1-1,-1 1 1,1-1-1,-1 1 1,1 0-1,0-1 1,0 1-1,0-1 1,0 1 0,0-1-1,0 1 1,0-1-1,0 1 1,1 0-1,-1-1 1,1 1-1,-1-1 1,1 0 0,0 1-1,-1-1 1,1 1-1,0-1 1,0 0-1,0 1 1,0-1-1,0 0 1,0 0 0,1 1-1,2-1 27,0 1 0,0-1 0,0 0 0,0-1 0,-1 1 0,1-1 0,0 0 0,0 0 0,0 0 0,0 0 0,5-2 0,-3 1 11,1-1 0,-1 1 0,1-1 0,-1-1-1,0 1 1,0-1 0,-1 0 0,1-1 0,0 1 0,-1-1-1,0 0 1,0-1 0,6-6 0,-2 2-17,-1-1 0,0 1 0,-1-2 1,0 1-1,-1-1 0,6-12 0,-23 45-784,6-13 799,0 0 0,1 0 0,0 0 0,1 0 0,-1 0 0,2 1 0,-1 0 0,1-1 0,1 1 0,-1 19 0,3-27-28,0-1 0,-1 1 0,1-1 0,0 1 0,0-1-1,0 1 1,0-1 0,0 0 0,1 0 0,-1 0 0,0 0 0,1 0 0,-1 0 0,0 0 0,1 0 0,-1 0 0,1 0 0,0-1 0,-1 1-1,1-1 1,-1 1 0,1-1 0,0 0 0,-1 1 0,1-1 0,0 0 0,0 0 0,-1 0 0,1-1 0,0 1 0,2-1-1,4 1 23,-1-1 0,1 0 0,0 0 0,0-1 0,12-5 0,-9 1-29,-1 0 0,1-1 0,-1 0 0,0 0 0,-1-1 0,0-1 0,0 0 0,-1 0 0,0-1 0,13-20 0,-25 36-40,-3 4-571,0 1-1,1 0 1,0 0-1,1 0 1,0 0-1,1 1 1,0-1-1,1 1 0,-2 15 1</inkml:trace>
</inkml:ink>
</file>

<file path=ppt/ink/ink7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8.544"/>
    </inkml:context>
    <inkml:brush xml:id="br0">
      <inkml:brushProperty name="width" value="0.025" units="cm"/>
      <inkml:brushProperty name="height" value="0.025" units="cm"/>
    </inkml:brush>
  </inkml:definitions>
  <inkml:trace contextRef="#ctx0" brushRef="#br0">0 0 21813,'0'0'5413,"27"50"-10987,-6-36-1921</inkml:trace>
</inkml:ink>
</file>

<file path=ppt/ink/ink7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8.871"/>
    </inkml:context>
    <inkml:brush xml:id="br0">
      <inkml:brushProperty name="width" value="0.025" units="cm"/>
      <inkml:brushProperty name="height" value="0.025" units="cm"/>
    </inkml:brush>
  </inkml:definitions>
  <inkml:trace contextRef="#ctx0" brushRef="#br0">126 1 15599,'0'0'6913,"-9"5"-5029,-4 1-1353,-48 28 2709,58-32-3080,-1 0-1,1 0 1,0 1 0,0-1-1,0 1 1,0-1 0,1 1-1,-1 0 1,0 0 0,1 0 0,0 0-1,0 1 1,0-1 0,-2 7-1,4-10-192,0 1-1,0 0 0,0 0 0,1-1 1,-1 1-1,0 0 0,0-1 1,1 1-1,-1 0 0,0-1 0,1 1 1,-1 0-1,1-1 0,-1 1 1,1-1-1,-1 1 0,1-1 0,0 1 1,-1-1-1,1 1 0,-1-1 1,1 1-1,0-1 0,-1 0 0,1 0 1,0 1-1,0-1 0,-1 0 1,1 0-1,1 0 0,29 7-1513,-24-6 915,33 5-2623,-8-2 1379,-1 2 0,59 19 0,-88-25 1945,-1 0-1,0 0 1,0 1 0,1-1 0,-1 1 0,0-1 0,0 1 0,0-1-1,0 1 1,0 0 0,0-1 0,0 1 0,0 0 0,0 0-1,0 0 1,0-1 0,0 1 0,-1 0 0,1 0 0,0 1-1,-1-1 1,1 0 0,0 0 0,0 2 0,-2-2 147,1 0 1,-1 0-1,1 0 0,-1 0 1,0 0-1,1 0 0,-1 0 1,0 0-1,0 0 0,1-1 1,-1 1-1,0 0 0,0 0 1,0-1-1,0 1 0,0-1 1,0 1-1,0 0 0,-2 0 1,-62 19 5437,48-16-4882,7-1-751,0 0 0,0-1 0,0 0 0,0-1 0,0 0 0,-1 0-1,1-1 1,-17-2 0,29-2-6789,17-10 142,3 5-1520</inkml:trace>
</inkml:ink>
</file>

<file path=ppt/ink/ink7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9.242"/>
    </inkml:context>
    <inkml:brush xml:id="br0">
      <inkml:brushProperty name="width" value="0.025" units="cm"/>
      <inkml:brushProperty name="height" value="0.025" units="cm"/>
    </inkml:brush>
  </inkml:definitions>
  <inkml:trace contextRef="#ctx0" brushRef="#br0">109 117 14798,'0'0'10421,"-9"0"-9850,6-1-479,0 1 0,-1 0 0,1 0 0,0 0 0,0 0 1,0 1-1,-1-1 0,1 1 0,0 0 0,0 0 0,0 0 0,0 0 1,0 0-1,0 1 0,0-1 0,1 1 0,-1 0 0,0 0 0,1 0 0,0 0 1,-1 0-1,1 1 0,0-1 0,0 1 0,0 0 0,-2 3 0,1 0 256,0-3-189,1 0-1,0 0 1,0 0-1,0 1 0,1-1 1,-1 1-1,1-1 1,0 1-1,0-1 1,0 1-1,0 0 0,1-1 1,-1 1-1,1 0 1,0 4-1,1-8-136,0 1 1,-1 0-1,1-1 0,0 1 0,0 0 0,0-1 1,0 1-1,0-1 0,0 1 0,0-1 1,0 0-1,0 1 0,0-1 0,0 0 0,0 0 1,0 0-1,0 0 0,0 0 0,0 0 1,0 0-1,0 0 0,1 0 0,26-4 263,-17 1-261,0-1 0,0-1 0,0 0 0,0-1 0,-1 0 0,0-1 1,-1 1-1,1-2 0,14-14 0,-5 2-40,0-1-1,31-46 1,-31 33-118,-17 24-170,-13 21 21,-4 8 446,1 0-1,0 0 1,-11 24-1,20-33-85,1 0-1,0 0 1,0 1 0,0 0-1,2-1 1,-1 1 0,1 0-1,0 21 1,2-30-78,0 0 0,0 0 1,0 0-1,1-1 0,-1 1 0,1 0 0,-1 0 0,1 0 1,0 0-1,-1 0 0,1 0 0,0-1 0,0 1 1,0 0-1,1-1 0,-1 1 0,0-1 0,1 1 0,-1-1 1,1 0-1,1 2 0,1-1-4,-1 0 0,1 0 0,0 0 0,0-1 0,0 1 0,0-1 0,1 0 0,-1 0 0,7 0 0,-3-1-11,0 1 1,0-1-1,0-1 0,1 0 1,-1 0-1,0 0 0,-1-1 1,1 0-1,0-1 0,11-5 1,-10 2-26,1 0 0,-1-1 0,0-1 0,-1 1 0,14-17 0,-18 20 48,0-1 0,0 0 1,-1 0-1,0 0 1,0 0-1,-1-1 1,1 1-1,-1-1 1,0 0-1,-1 0 0,1 1 1,0-11-1,-2 15-2,0 0 0,0 0-1,0 1 1,-1-1 0,1 0-1,0 0 1,0 0 0,-1 1-1,1-1 1,-1 0 0,1 0-1,-1 1 1,1-1 0,-1 0-1,1 1 1,-1-1 0,1 1-1,-1-1 1,0 0 0,1 1-1,-1-1 1,0 1 0,0 0-1,1-1 1,-1 1 0,0 0-1,0-1 1,0 1 0,1 0-1,-1 0 1,0 0 0,0 0-1,0 0 1,0 0 0,0 0-1,1 0 1,-1 0 0,0 0-1,0 0 1,0 0 0,0 1 0,1-1-1,-1 0 1,0 1 0,-1 0-1,-39 15 171,34-12-175,0 1 0,0 0 0,0 0 0,1 1 0,-1 0 0,2 0 0,-10 12 0,14-16 0,0-1 0,0 0 0,0 0 0,1 1 0,-1-1 0,0 0 0,1 1 0,-1-1 0,1 0 0,-1 1 0,1-1 0,-1 1 0,1-1 0,0 1 0,0-1 0,0 1 0,0-1 0,0 1 0,0-1 0,1 1 0,-1-1 0,0 1 0,1-1 0,-1 1 0,1-1 0,-1 0 0,1 1 0,0-1 0,-1 0 0,1 0 0,0 1 0,0-1 0,0 0 0,0 0 0,0 0 0,0 0 0,1 0 0,-1 0 0,0 0 0,0-1 0,1 1 0,-1 0 0,0-1 0,1 1 0,-1-1 0,1 1 0,-1-1 0,1 1 0,-1-1 0,3 0 0,5 3-136,1-1-1,0 0 1,1 0-1,-1-1 1,0 0-1,0-1 1,1-1 0,17-2-1,-27 3-231,0 0-1,0-1 1,-1 1 0,1 0-1,0-1 1,-1 1 0,1-1-1,-1 0 1,1 1-1,0-1 1,-1 1 0,1-1-1,-1 0 1,0 1 0,1-1-1,-1 0 1,1 1 0,-1-1-1,1-1 1,1-4-5290,3-1-5329</inkml:trace>
</inkml:ink>
</file>

<file path=ppt/ink/ink7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9.588"/>
    </inkml:context>
    <inkml:brush xml:id="br0">
      <inkml:brushProperty name="width" value="0.025" units="cm"/>
      <inkml:brushProperty name="height" value="0.025" units="cm"/>
    </inkml:brush>
  </inkml:definitions>
  <inkml:trace contextRef="#ctx0" brushRef="#br0">186 24 18417,'0'0'9263,"-8"-4"-7726,-2 0-1384,1 1-1,-1 0 1,0 0 0,1 1 0,-1 1-1,-16-2 1,21 3-90,0 0-1,0 0 1,0 0-1,1 1 1,-1-1 0,0 1-1,0 0 1,0 0-1,1 1 1,-1 0 0,0 0-1,1 0 1,0 0-1,-1 0 1,1 1-1,0 0 1,0 0 0,-4 4-1,8-7-62,0 1 1,-1 0-1,1-1 0,0 1 0,0 0 1,-1-1-1,1 1 0,0 0 0,0-1 1,0 1-1,0 0 0,0-1 0,0 1 1,0 0-1,0-1 0,0 1 0,0 0 1,0 0-1,1-1 0,-1 1 0,0-1 1,0 1-1,1 0 0,-1-1 0,0 1 1,1 0-1,-1-1 0,0 1 0,1-1 1,-1 1-1,1-1 0,-1 1 0,1-1 1,0 0-1,-1 1 0,1-1 0,-1 1 1,1-1-1,0 0 0,-1 0 0,1 1 1,-1-1-1,1 0 0,0 0 0,0 0 1,-1 0-1,2 0 0,40 13-47,-37-12-14,85 16-585,-55-12 427,46 14 0,-81-19 230,1 0 0,0 0 0,-1 0 1,1 0-1,-1 0 0,1 0 0,0 0 0,-1 1 0,1-1 0,-1 0 0,1 0 0,0 0 0,-1 1 0,1-1 0,-1 0 0,1 1 0,-1-1 0,1 1 0,-1-1 0,1 0 0,-1 1 0,0-1 0,1 1 0,-1-1 0,1 1 1,-1-1-1,0 1 0,0 0 0,1-1 0,-1 1 0,0-1 0,0 1 0,0 0 0,0-1 0,1 1 0,-1 0 0,-20 14 836,-37 5 369,37-15-1311,-55 13-2194,0-9-4231</inkml:trace>
</inkml:ink>
</file>

<file path=ppt/ink/ink7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0.137"/>
    </inkml:context>
    <inkml:brush xml:id="br0">
      <inkml:brushProperty name="width" value="0.025" units="cm"/>
      <inkml:brushProperty name="height" value="0.025" units="cm"/>
    </inkml:brush>
  </inkml:definitions>
  <inkml:trace contextRef="#ctx0" brushRef="#br0">32 0 22197,'0'0'6662,"-24"69"-5028,18-30-1314,5 3-224,1 3-96,0-5-224,0 0-320,4-5-513,-1-2-737,0-8-929,-3-4-1825,0-8-1538,-10-6-5092</inkml:trace>
</inkml:ink>
</file>

<file path=ppt/ink/ink7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0.498"/>
    </inkml:context>
    <inkml:brush xml:id="br0">
      <inkml:brushProperty name="width" value="0.025" units="cm"/>
      <inkml:brushProperty name="height" value="0.025" units="cm"/>
    </inkml:brush>
  </inkml:definitions>
  <inkml:trace contextRef="#ctx0" brushRef="#br0">0 118 15887,'0'0'13549,"64"10"-11980,-17-10-768,11-5-577,-3-7-128,-2 0-320,-10-1-961,-12 1-897,-8-3-512,-10-1-193,-11-4-1185,-2-2-1697</inkml:trace>
</inkml:ink>
</file>

<file path=ppt/ink/ink7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0.845"/>
    </inkml:context>
    <inkml:brush xml:id="br0">
      <inkml:brushProperty name="width" value="0.025" units="cm"/>
      <inkml:brushProperty name="height" value="0.025" units="cm"/>
    </inkml:brush>
  </inkml:definitions>
  <inkml:trace contextRef="#ctx0" brushRef="#br0">0 0 18546,'0'0'10922,"67"1"-9993,-14 8-417,3 1-384,0 1-160,-2-1-1121,-12-1-3107,-8-4-2306,-11-4-3395</inkml:trace>
  <inkml:trace contextRef="#ctx0" brushRef="#br0" timeOffset="1">427 161 17585,'-3'8'2317,"-1"3"-1183,0-1 0,1 1 1,0 0-1,1 0 1,0 0-1,1 1 0,-1 17 1,3-27-1087,0 0 1,0-1-1,0 1 1,0 0-1,0-1 0,0 1 1,0-1-1,0 1 1,1-1-1,-1 1 1,1-1-1,-1 0 1,1 0-1,-1 0 1,1 0-1,0 0 0,-1 0 1,1 0-1,0-1 1,0 1-1,0 0 1,0-1-1,-1 0 1,1 1-1,0-1 0,0 0 1,0 0-1,4 0 1,4 0 52,-1 0 0,1 0 0,0-1 1,14-2-1,-16 0-73,0 0 0,0-1 0,0 0 0,14-9 0,-17 9-45,0 0 1,1 1-1,0-1 0,0 1 1,0 1-1,0-1 0,0 1 1,0 0-1,12-2 0,-18 5 12,1 0 1,-1-1-1,1 1 0,-1-1 0,1 1 1,-1-1-1,1 1 0,-1 0 0,1 0 1,-1-1-1,0 1 0,1 0 1,-1 0-1,0-1 0,0 1 0,1 0 1,-1 0-1,0-1 0,0 1 0,0 0 1,0 0-1,0 0 0,0-1 0,-1 2 1,1 29 178,0-25-187,0 2-75,0 14-1159,7-11-3301,5-8-2376</inkml:trace>
</inkml:ink>
</file>

<file path=ppt/ink/ink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6.830"/>
    </inkml:context>
    <inkml:brush xml:id="br0">
      <inkml:brushProperty name="width" value="0.025" units="cm"/>
      <inkml:brushProperty name="height" value="0.025" units="cm"/>
    </inkml:brush>
  </inkml:definitions>
  <inkml:trace contextRef="#ctx0" brushRef="#br0">63 266 13004,'-8'-1'1362,"6"1"-1078,-27-1 310,28 1-446,0 0 0,0 0 0,0 0 0,0 0 0,0 0 0,0 0 0,0-1 0,0 1 0,0 0 0,0-1 0,0 1 0,0-1 0,0 1 0,0-1 0,0 0 0,0 1 0,1-1 0,-1 0 0,0 0 0,0 1 0,1-1 0,-1 0 0,1 0 0,-1 0 0,1 0 0,-2-2 0,3 3-85,-1-1 0,0 0 0,0 1 0,1-1 0,-1 1 0,0-1 0,1 1 0,-1-1 1,1 0-1,-1 1 0,1-1 0,-1 1 0,1 0 0,-1-1 0,1 1 0,-1-1 0,1 1 1,-1 0-1,1-1 0,0 1 0,-1 0 0,1 0 0,0 0 0,-1-1 0,1 1 0,0 0 1,1 0-1,25-4 165,-20 3-8,554-69 4159,282 7-4920,-799 60 467,22 0-94,90-17-1,-285 14 30,-9 10 816,-177 29-1,-134 46 688,194-31-600,226-42-501,18-3-52,0-1-1,0 0 1,0-1 0,-1 0-1,-19-1 1,47-14-83,27-6-195,0 2 0,1 2-1,1 2 1,90-16 0,-101 23-40,135-27-1582,1 8 0,313-7 1,-495 34 1800,0 0 1,-1 1-1,-22 7 1,-14 3 232,-408 61 3172,-224 42-1124,1056-205-3829,-161 47 184,191-41-1815,-381 79 2955,-18 5 78,1-2 0,0 1 0,-1-1 0,0 0 0,1 0 0,-1-1 0,10-5 0,-15 5 4,-9 1 17,-46 4 14,-1 1 0,1 3 0,-98 24 0,97-18 0,-303 72-1418,277-60-11,1 4 0,-102 50 0,161-68-5309</inkml:trace>
</inkml:ink>
</file>

<file path=ppt/ink/ink7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1.490"/>
    </inkml:context>
    <inkml:brush xml:id="br0">
      <inkml:brushProperty name="width" value="0.025" units="cm"/>
      <inkml:brushProperty name="height" value="0.025" units="cm"/>
    </inkml:brush>
  </inkml:definitions>
  <inkml:trace contextRef="#ctx0" brushRef="#br0">60 1 10602,'0'0'13474,"-3"13"-11323,-26 241 1805,3-13-1372,24-211-2584,2-30 0,0 0 0,0 1 0,0-1 0,0 0 0,0 0 0,0 0 0,0 1 0,0-1 0,0 0 0,0 0 0,0 1 0,1-1 0,-1 0 0,0 0 0,0 0 0,0 1 0,0-1 0,0 0 0,0 0 0,1 0 0,-1 1 0,0-1 0,0 0 0,0 0 0,0 0 0,1 0 0,-1 1 0,0-1 0,0 0 0,0 0 0,1 0 0,-1 0 0,0 0 0,0 0 0,0 0 0,1 0 0,-1 0 0,0 0 0,0 0 0,1 0 0,-1 0 0,0 0 0,0 0 0,1 0 0,-1 0 0,4-3 0,-1 0 0,0 0 0,0 0 0,0 0 0,0-1 0,0 1 0,-1-1 0,5-8 0,67-142 0,-58 114 0,3 1 0,0 1 0,34-48 0,-49 82-37,0 0 1,0 0-1,0 1 0,0-1 0,1 1 1,-1 0-1,1 1 0,0-1 0,0 1 1,0 0-1,0 0 0,0 0 0,0 1 1,1 0-1,-1 0 0,7 0 0,-11 0 26,1 1 0,0 0 0,0 0 0,-1 0-1,1 0 1,0 0 0,0 1 0,0-1 0,-1 0-1,1 1 1,0-1 0,-1 1 0,1 0-1,0-1 1,-1 1 0,1 0 0,-1 0 0,1 0-1,-1 0 1,1 0 0,-1 1 0,0-1 0,0 0-1,0 1 1,1-1 0,-1 1 0,0-1 0,-1 1-1,1-1 1,0 1 0,0 0 0,-1-1-1,1 1 1,-1 0 0,1-1 0,-1 1 0,0 0-1,0 0 1,0 0 0,0-1 0,0 1 0,0 0-1,0 0 1,-1 0 0,1-1 0,0 1 0,-1 0-1,0-1 1,-1 4 0,0 1 63,-1 1 0,-1-1 0,1 0 0,-1 0 0,0 0 0,-1 0 0,1-1 0,-1 0 0,0 0 0,0 0 0,-7 4 0,3-1 29,0-1-1,-1-1 0,0 0 0,0 0 0,0-1 0,-12 5 0,21-10-142,0 1 0,0-1 0,0 1 0,0-1-1,0 0 1,0 0 0,0 1 0,0-1 0,0 0 0,-1 0 0,1 0 0,0 0-1,0 0 1,0-1 0,0 1 0,0 0 0,0 0 0,0-1 0,-2 0-1,2 0-62,1 1 0,0-1-1,-1 1 1,1-1 0,0 1-1,0-1 1,0 0 0,-1 1-1,1-1 1,0 0 0,0 1-1,0-1 1,0 0 0,0 1-1,0-1 1,0 0 0,0 1-1,0-1 1,0 1 0,1-1-1,-1 0 1,0 1 0,1-2-1,1-3-873,0-1-1,1 1 0,0 0 1,0 0-1,1 1 1,3-6-1,23-20-6137,3-4-4522</inkml:trace>
</inkml:ink>
</file>

<file path=ppt/ink/ink7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2.054"/>
    </inkml:context>
    <inkml:brush xml:id="br0">
      <inkml:brushProperty name="width" value="0.025" units="cm"/>
      <inkml:brushProperty name="height" value="0.025" units="cm"/>
    </inkml:brush>
  </inkml:definitions>
  <inkml:trace contextRef="#ctx0" brushRef="#br0">22 263 13196,'0'0'3855,"-2"11"-1004,-16 95 4291,18-105-7080,-1-1 0,1 1-1,0 0 1,-1 0 0,1 0 0,0 0-1,0 0 1,0 0 0,0 0-1,0 0 1,0 0 0,0 0 0,1 0-1,-1 0 1,0 0 0,0 0 0,1 0-1,-1 0 1,1-1 0,-1 1-1,1 0 1,-1 0 0,1 0 0,-1-1-1,1 1 1,0 0 0,-1 0-1,1-1 1,0 1 0,1 0 0,-1-1-31,1 1 0,0-1 0,0 0 1,0 0-1,0 0 0,0 0 0,-1-1 0,1 1 1,0-1-1,0 1 0,0-1 0,-1 1 1,1-1-1,2-1 0,6-4-328,0 1 0,0-2 0,-1 1 0,13-13 0,-11 6-629,0 0 0,0-1 0,9-16 0,-5 5-2769,-13 24 2526,-2 18 582,-12 86 4388,12-102-3751,0-1 0,0 0 1,0 1-1,0-1 0,1 1 0,-1-1 1,0 0-1,0 1 0,0-1 1,0 0-1,0 1 0,0-1 0,1 0 1,-1 1-1,0-1 0,0 0 0,1 1 1,-1-1-1,0 0 0,0 0 1,1 1-1,-1-1 0,0 0 0,1 0 1,-1 1-1,0-1 0,1 0 1,-1 0-1,0 0 0,1 0 0,-1 0 1,1 1-1,-1-1 0,0 0 0,1 0 1,19-4 1117,14-15 279,-7-1-1399,-1-1-1,-1-1 1,-2-1-1,0-1 1,-1-1 0,-1-1-1,-2-1 1,-1 0-1,-1-2 1,26-57-1,-35 57-1230,-7 18 499,-4 16-390,-78 195 4160,72-170-2839,1 0 1,2 1-1,0 0 0,3 0 0,-1 32 1,4-61-627,2-42-2339,-3 22 2670,-1-1 1,-1 1-1,0 0 0,-7-18 0,-6-32 2807,17 67-2710,-1 1 1,1-1-1,-1 1 1,0-1-1,1 1 0,-1-1 1,1 1-1,-1 0 1,1-1-1,-1 1 0,1 0 1,-1-1-1,1 1 0,0 0 1,-1-1-1,1 1 1,-1 0-1,1 0 0,0 0 1,-1 0-1,1-1 1,-1 1-1,1 0 0,0 0 1,-1 0-1,1 1 1,0-1-1,-1 0 0,1 0 1,0 0-1,-1 0 0,1 0 1,-1 1-1,1-1 1,-1 0-1,2 1 0,25 6-371,36 10-5966,-24-12-2782</inkml:trace>
</inkml:ink>
</file>

<file path=ppt/ink/ink7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3.395"/>
    </inkml:context>
    <inkml:brush xml:id="br0">
      <inkml:brushProperty name="width" value="0.025" units="cm"/>
      <inkml:brushProperty name="height" value="0.025" units="cm"/>
    </inkml:brush>
  </inkml:definitions>
  <inkml:trace contextRef="#ctx0" brushRef="#br0">12 0 8008,'0'0'17109,"2"17"-16356,4 52 86,-4 0 1,-2 0 0,-10 71-1,-2 82 1131,37-262-401,-15 11-1569,-1-1 0,-1 1 0,-2-2 0,-1 1 0,-1-1 0,-2 0 0,-2-57 0,0 88 1,0-1 0,0 0-1,0 1 1,0-1 0,0 0 0,0 1-1,0-1 1,0 0 0,0 1 0,0-1-1,0 0 1,0 1 0,0-1 0,0 0-1,-1 1 1,1-1 0,0 0 0,0 1-1,-1-1 1,1 0 0,0 1 0,-1-1-1,1 1 1,-1-1 0,1 1 0,-1-1-1,1 1 1,-1-1 0,1 1 0,-1 0-1,0-1 1,1 1 0,-1 0 0,1-1 0,-1 1-1,-1 0 1,2 0-7,-1 1 0,0 0 1,0-1-1,0 1 0,1 0 0,-1 0 0,1 0 0,-1 0 0,0-1 1,1 1-1,-1 0 0,1 0 0,0 0 0,-1 0 0,1 0 1,0 0-1,0 0 0,-1 1 0,1-1 0,0 0 0,0 0 1,0 0-1,0 1 0,0 1-249,0 1 1,0-1-1,0 0 1,1 1-1,-1-1 0,1 0 1,-1 0-1,1 1 1,0-1-1,0 0 0,1 0 1,-1 0-1,1 0 1,-1 0-1,1-1 1,0 1-1,0 0 0,0-1 1,0 1-1,5 2 1,-3-2-730,1 0 1,-1-1 0,1 0-1,0 0 1,0 0 0,0 0 0,0-1-1,0 0 1,1 0 0,-1 0-1,0-1 1,8 0 0,18 1-7842</inkml:trace>
</inkml:ink>
</file>

<file path=ppt/ink/ink7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3.741"/>
    </inkml:context>
    <inkml:brush xml:id="br0">
      <inkml:brushProperty name="width" value="0.025" units="cm"/>
      <inkml:brushProperty name="height" value="0.025" units="cm"/>
    </inkml:brush>
  </inkml:definitions>
  <inkml:trace contextRef="#ctx0" brushRef="#br0">102 83 12460,'0'0'10554,"-10"5"-10100,1 0-317,1 1 1,0-1 0,0 2 0,1-1 0,-11 12 0,14-14 122,1 1 0,0-1 0,0 0 0,0 1 1,0 0-1,1 0 0,-1 0 0,1 0 0,1 0 0,-1 0 1,1 0-1,0 0 0,0 1 0,0 7 0,1-12-227,0 0-1,0-1 0,1 1 1,-1 0-1,0 0 0,1-1 1,-1 1-1,0 0 0,1-1 1,-1 1-1,1-1 1,-1 1-1,1 0 0,-1-1 1,1 1-1,-1-1 0,1 1 1,0-1-1,-1 1 0,1-1 1,0 0-1,-1 1 0,1-1 1,0 0-1,0 0 0,-1 1 1,1-1-1,0 0 0,0 0 1,-1 0-1,1 0 0,0 0 1,0 0-1,-1 0 1,1 0-1,0 0 0,0-1 1,-1 1-1,1 0 0,0 0 1,0-1-1,0 1 0,37-14 537,-25 6-494,-1 0 0,-1-1 1,0 0-1,0-1 0,-1 0 1,0 0-1,11-16 1,-13 16-276,-2-1 1,1 1 0,7-20-1,-11 23-436,0 0-1,-1 0 1,0 0-1,-1-1 1,0 1-1,1-14 1,-6 24-4316,-11 15 498,7-2 71,-1-3-545</inkml:trace>
</inkml:ink>
</file>

<file path=ppt/ink/ink7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4.645"/>
    </inkml:context>
    <inkml:brush xml:id="br0">
      <inkml:brushProperty name="width" value="0.025" units="cm"/>
      <inkml:brushProperty name="height" value="0.025" units="cm"/>
    </inkml:brush>
  </inkml:definitions>
  <inkml:trace contextRef="#ctx0" brushRef="#br0">72 67 1249,'3'-8'11830,"14"-34"-5512,-15 39-2803,-13 33-2580,-2 6-659,-1-2-29,2 1 0,1 0-1,1 1 1,2 0-1,-6 70 1,14-106-254,0 1 0,0 0 0,-1 0 0,1 0 0,0-1 0,0 1 1,0 0-1,0 0 0,0 0 0,0 0 0,0 0 0,0-1 0,0 1 0,1 0 0,-1 0 0,0 0 0,0-1 1,1 1-1,-1 0 0,1 0 0,-1-1 0,0 1 0,1 0 0,0-1 0,-1 1 0,1 0 0,-1-1 0,1 1 1,0-1-1,-1 1 0,1-1 0,0 1 0,-1-1 0,1 1 0,0-1 0,0 0 0,0 1 0,-1-1 0,1 0 0,0 0 1,0 0-1,0 0 0,0 0 0,-1 0 0,1 0 0,0 0 0,0 0 0,0 0 0,0 0 0,-1 0 0,1 0 1,1-1-1,1-1-1,1 1 0,-1-1 0,0 0 1,0 0-1,0 0 0,0 0 0,0-1 1,-1 1-1,1-1 0,-1 0 1,3-3-1,4-10-452,0-1 1,-1 0 0,-1 0-1,-1-1 1,9-34 0,-14 45-132,-13 50 725,6-27-32,1 0-1,1 1 0,0 0 0,1 0 1,1 0-1,1 0 0,0 0 1,3 20-1,-2-36-113,0 0-1,0-1 1,0 1 0,0 0-1,0 0 1,0 0 0,1-1-1,-1 1 1,0 0 0,1 0-1,-1 0 1,1-1 0,-1 1-1,0 0 1,1-1 0,0 1 0,-1 0-1,1-1 1,-1 1 0,1-1-1,0 1 1,-1-1 0,1 1-1,0-1 1,0 1 0,-1-1-1,1 0 1,1 1 0,0-1 6,-1 0 1,1 0 0,0 0-1,0 0 1,0-1 0,-1 1-1,1 0 1,0-1 0,0 0-1,-1 1 1,1-1 0,2-1-1,2-1 13,-1-1 0,1 1 0,-1-1 0,0 0-1,0-1 1,7-7 0,3-11-45,-1 0-1,-2-1 1,0 0 0,-1-1-1,14-50 1,-14 31-280,-1-1-1,5-77 1,-70 294 3227,47-142-2602,2-1 0,1 2 0,1-1 0,2 0 0,1 47 0,1-77-303,0 1 0,0 0 1,0-1-1,0 1 0,0-1 0,0 1 0,0 0 1,0-1-1,0 1 0,0-1 0,0 1 0,1-1 1,-1 1-1,0 0 0,0-1 0,1 1 1,-1-1-1,0 1 0,1-1 0,-1 1 0,0-1 1,1 0-1,-1 1 0,1-1 0,-1 1 0,0-1 1,1 0-1,-1 1 0,1-1 0,-1 0 0,1 0 1,0 1-1,-1-1 0,1 0 0,-1 0 0,1 0 1,-1 0-1,1 1 0,0-1 0,-1 0 1,1 0-1,0-1 0,0 1 24,0 0 0,0-1 0,1 1 0,-1-1 0,0 0 0,0 1 0,-1-1 0,1 0 0,0 0 0,0 1 0,0-1 0,0 0 0,-1 0 0,1 0 0,0 0 0,-1 0 0,1 0 0,-1 0 0,1 0 0,0-2 0,3-13 262,0-2 1,-1 1-1,0 0 1,-2-1-1,0 1 1,-3-32 0,2 50-299,0-1 0,0 0 0,0 1 0,0-1 0,0 1 0,0-1 0,0 1 0,-1-1 0,1 0 0,0 1 0,0-1 0,-1 1 0,1-1 0,0 0-1,0 1 1,-1-1 0,1 0 0,-1 1 0,1-1 0,0 0 0,-1 0 0,1 1 0,0-1 0,-1 0 0,1 0 0,-1 0 0,1 0 0,-1 0 0,1 1 0,-1-1 0,1 0 0,0 0 0,-1 0 0,1 0 0,-1 0 0,1 0 0,-1 0 0,1 0 0,-1-1 0,1 1 0,-1 0 0,1 0 0,0 0 0,-1 0 0,1-1 0,-1 1 0,1 0 0,0 0 0,-1-1 0,1 1 0,0 0 0,-1-1 0,1 1 0,0 0 0,-1-1 0,1 1 0,0 0 0,0-1 0,-1 1 0,1-1 0,0 1 0,0-1 0,0 1 0,0 0 0,0-1 0,0 1 0,-1-2 0,1 4-128,0-1 0,-1 1-1,1 0 1,0-1 0,0 1 0,0-1 0,0 1-1,0 0 1,1-1 0,-1 1 0,0-1-1,1 1 1,-1-1 0,1 1 0,-1-1 0,1 1-1,0-1 1,0 0 0,-1 1 0,1-1 0,0 0-1,0 0 1,0 1 0,1-1 0,-1 0-1,0 0 1,0 0 0,2 1 0,2-1-118,-1 0 0,1 0 0,0 0 0,-1-1 0,1 1 1,0-1-1,-1 0 0,10-2 0,-5 1 269,0-1 0,0 0 0,0 0 0,16-8 0,-18 6 300,1 1 0,0 1 0,0-1 0,-1 1 0,1 0 0,16-1-1,-23 4-281,0-1-1,0 0 0,0 0 0,0 0 0,0 0 1,-1 1-1,1-1 0,0 0 0,0 1 1,0-1-1,-1 1 0,1-1 0,0 1 0,0-1 1,-1 1-1,1-1 0,0 1 0,-1 0 1,1-1-1,-1 1 0,1 0 0,-1 0 0,1-1 1,-1 1-1,1 0 0,-1 1 0,6 32 724,-13 33 843,-15-7 1593,21-59-2637,3-29 908,15-54-1463,11-113 0,-28 195 0,0 0 0,0 0 0,0 0 0,0-1 0,0 1 0,0 0 0,0 0 0,1 0 0,-1 0 0,0 0 0,0-1 0,0 1 0,0 0 0,1 0 0,-1 0 0,0 0 0,0 0 0,0 0 0,1 0 0,-1 0 0,0 0 0,0 0 0,0 0 0,1 0 0,-1-1 0,0 1 0,0 0 0,0 1 0,1-1 0,-1 0 0,0 0 0,0 0 0,0 0 0,1 0 0,-1 0 0,0 0 0,0 0 0,0 0 0,0 0 0,1 0 0,-1 0 0,0 1 0,0-1 0,0 0 0,0 0 0,1 0 0,-1 0 0,0 1 0,0-1 0,0 0 0,0 0 0,0 0 0,0 0 0,0 1 0,0-1 0,0 0 0,1 0 0,-1 0 0,0 1 0,8 9 0,24 24-2257,-28-29 1429,1-1 1,1 0 0,-1 0 0,0 0 0,1-1 0,0 1 0,0-1-1,0-1 1,0 1 0,0-1 0,0 0 0,1-1 0,-1 1 0,12 0-1,-6-2-7857</inkml:trace>
</inkml:ink>
</file>

<file path=ppt/ink/ink7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5.437"/>
    </inkml:context>
    <inkml:brush xml:id="br0">
      <inkml:brushProperty name="width" value="0.025" units="cm"/>
      <inkml:brushProperty name="height" value="0.025" units="cm"/>
    </inkml:brush>
  </inkml:definitions>
  <inkml:trace contextRef="#ctx0" brushRef="#br0">177 48 12075,'2'-2'1116,"0"-1"-1,-1 1 0,1 0 0,0-1 0,-1 1 0,0-1 0,1 1 0,-1-1 0,0 0 0,1-3 0,-7-5 3990,-13 6-3423,7 6-1632,1 0 1,0 1-1,1 0 0,-1 0 1,0 1-1,1 1 0,-1-1 1,-14 10-1,19-11-43,1 0 0,-1 1-1,0 0 1,1 0 0,0 0 0,0 1 0,0-1-1,0 1 1,1 0 0,-1 0 0,1 0-1,0 0 1,0 1 0,1 0 0,-1-1 0,1 1-1,0 0 1,-2 7 0,4-11-15,0 0 0,0 0 0,0 0 0,1 0 0,-1 1 0,0-1 0,0 0 0,1 0 0,-1 0 0,0 0 0,1 0 0,0 0 0,-1 0 0,1 0 0,-1 0 0,1 0 0,0 0 0,0 0 0,0 0 0,-1 0 0,1-1 0,0 1 0,0 0 0,0-1 0,0 1-1,0-1 1,0 1 0,0-1 0,1 1 0,-1-1 0,0 1 0,0-1 0,1 0 0,47 7-412,-38-6 237,0 0-28,2-1 39,0 1 0,-1 1 0,0 0-1,1 0 1,-1 2 0,0-1-1,0 1 1,16 9 0,-27-13 205,0 1 1,0-1-1,0 1 1,0-1-1,0 1 1,0 0-1,0-1 1,-1 1-1,1 0 1,0-1-1,0 1 1,-1 0-1,1 0 1,-1 0-1,1 0 1,-1 0-1,1-1 1,-1 1-1,1 0 1,-1 0-1,0 0 1,0 0-1,1 0 1,-1 0-1,0 1 1,0-1-1,0 0 1,0 0-1,0 0 1,0 1-1,-1 0 60,-1-1 1,1 1-1,0 0 0,0-1 0,-1 1 0,1-1 0,-1 0 0,1 1 1,-1-1-1,0 0 0,1 0 0,-1 0 0,0 0 0,-2 1 0,-10 3 339,0 1-1,-28 5 0,40-11-487,-94 16 117,55-14-3069,41-10-8475,6-7 150</inkml:trace>
</inkml:ink>
</file>

<file path=ppt/ink/ink7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5.780"/>
    </inkml:context>
    <inkml:brush xml:id="br0">
      <inkml:brushProperty name="width" value="0.025" units="cm"/>
      <inkml:brushProperty name="height" value="0.025" units="cm"/>
    </inkml:brush>
  </inkml:definitions>
  <inkml:trace contextRef="#ctx0" brushRef="#br0">339 8 21428,'0'0'1532,"8"-2"887,-4 0-2171,1 1 0,-1 0 1,1 1-1,-1-1 0,1 1 1,0 0-1,-1 0 0,1 0 1,-1 0-1,1 1 1,0 0-1,-1 0 0,0 0 1,1 1-1,-1 0 0,0-1 1,1 1-1,-1 1 0,0-1 1,-1 1-1,1-1 0,4 5 1,3 2-191,-1 1 0,-1 0 1,1 0-1,-2 1 0,0 0 1,0 0-1,-1 1 0,0 0 1,-1 0-1,0 1 0,-1-1 1,-1 1-1,0 1 0,0-1 1,-2 0-1,0 1 0,0 0 1,-1-1-1,-1 27 0,-3-17-11,0 1-1,-2-1 0,0 0 1,-2-1-1,0 1 0,-2-1 1,0-1-1,-1 0 0,-2 0 1,-25 36-1,7-18-814,-1-1 0,-2-2 0,-45 39 0,46-48-894,-1-1 0,-2-2 0,0-2 0,-40 19 1,-1-7-11141</inkml:trace>
</inkml:ink>
</file>

<file path=ppt/ink/ink7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9.782"/>
    </inkml:context>
    <inkml:brush xml:id="br0">
      <inkml:brushProperty name="width" value="0.025" units="cm"/>
      <inkml:brushProperty name="height" value="0.025" units="cm"/>
    </inkml:brush>
  </inkml:definitions>
  <inkml:trace contextRef="#ctx0" brushRef="#br0">993 320 11883,'-35'-210'331,"34"204"-186,0 1-1,-1 0 1,1-1-1,-1 1 1,0 0-1,0 0 1,-1 0 0,1 0-1,-1 0 1,0 1-1,-1-1 1,1 1-1,-1 0 1,0 0-1,0 0 1,0 1-1,0-1 1,-1 1 0,1 0-1,-9-4 1,6 4 2,0 1 0,1 0 1,-1 0-1,0 1 1,0 0-1,-1 0 0,1 0 1,0 1-1,0 0 1,0 1-1,0 0 0,0 0 1,0 0-1,0 1 1,0 0-1,-8 3 0,-1 2-76,0 1 0,1 0 0,0 1 0,1 1 0,0 0 0,0 1 0,-15 15 0,-8 13 99,-37 50 0,6 4-14,3 4 0,5 2 0,4 3 1,5 2-1,4 2 0,5 2 0,-38 153 0,65-200-129,3 1 0,3 0 0,2 1 0,3 121 0,6-155-100,1 0 0,1 0 0,1-1 0,2 1-1,1-2 1,1 1 0,1-1 0,2 0-1,0-1 1,2-1 0,1 0 0,34 45-1,-31-50-453,1-1-1,1 0 1,1-1-1,0-2 1,1 0-1,1-1 1,0-1-1,1-1 1,1-2-1,0 0 1,0-1-1,1-2 1,0-1-1,1 0 1,32 2-1,114-2-7368,-172-7 7828</inkml:trace>
</inkml:ink>
</file>

<file path=ppt/ink/ink7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40.608"/>
    </inkml:context>
    <inkml:brush xml:id="br0">
      <inkml:brushProperty name="width" value="0.025" units="cm"/>
      <inkml:brushProperty name="height" value="0.025" units="cm"/>
    </inkml:brush>
  </inkml:definitions>
  <inkml:trace contextRef="#ctx0" brushRef="#br0">1 1 13645,'10'7'1084,"77"47"745,81 58-367,-142-93-1403,-2 2 1,-1 0-1,-1 1 0,31 41 0,-33-34-43,-2 0 0,-1 1 0,-1 1-1,-1 0 1,-2 1 0,-2 1 0,-1 0 0,-1 0 0,5 46 0,-10-49-39,-1 0 1,-2 1 0,-1-1 0,-2 0 0,0 1 0,-3-1-1,0 0 1,-2-1 0,-1 0 0,-22 55 0,3-33-756,-1-2 0,-3-1 0,-1-1 0,-3-2 0,-1-1 0,-60 54 0,-40 26-6017</inkml:trace>
</inkml:ink>
</file>

<file path=ppt/ink/ink7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42.993"/>
    </inkml:context>
    <inkml:brush xml:id="br0">
      <inkml:brushProperty name="width" value="0.025" units="cm"/>
      <inkml:brushProperty name="height" value="0.025" units="cm"/>
    </inkml:brush>
  </inkml:definitions>
  <inkml:trace contextRef="#ctx0" brushRef="#br0">0 351 17360,'0'0'839,"9"-2"-557,130-30-371,81-14-83,142 26-92,3 31 305,-351-10-42,1333 15 734,0-64-121,1222-44 973,-1203 57 369,-5-63-688,-1356 97-1582,49-3 975,-43 6-2736,-32 5-5259,4-4-5946</inkml:trace>
</inkml:ink>
</file>

<file path=ppt/ink/ink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18.992"/>
    </inkml:context>
    <inkml:brush xml:id="br0">
      <inkml:brushProperty name="width" value="0.025" units="cm"/>
      <inkml:brushProperty name="height" value="0.025" units="cm"/>
    </inkml:brush>
  </inkml:definitions>
  <inkml:trace contextRef="#ctx0" brushRef="#br0">162 59 10730,'0'0'7159,"5"-9"-3524,-2-1-2828,-2 7-545,0 0-1,0-1 1,0 1-1,1 0 1,-1 0-1,1 0 1,0 0-1,0 0 1,0 0-1,0 1 1,4-4-1,-6 6-218,0 0-1,0 0 1,0 0-1,1 0 1,-1-1 0,0 1-1,0 0 1,0 0-1,1 0 1,-1 0-1,0 0 1,0 0-1,1 0 1,-1 0-1,0 1 1,0-1-1,0 0 1,1 0-1,-1 0 1,0 0-1,0 0 1,0 0-1,1 0 1,-1 0-1,0 1 1,0-1-1,0 0 1,0 0-1,1 0 1,-1 0-1,0 0 1,0 1-1,0-1 1,0 0-1,0 0 1,0 0-1,0 1 1,1-1-1,-1 0 1,0 0 0,0 0-1,0 1 1,0-1-1,0 0 1,0 0-1,0 1 1,0-1-1,0 0 1,0 0-1,0 0 1,0 1-1,0-1 1,0 0-1,-1 0 1,1 1-1,0-1 1,1 17-229,-1-16 313,1 132 1538,-3 155-810,1-265-1566,-9 45-1,9-63 256,0 1 0,-1-1-1,1 1 1,-1-1 0,0 0 0,-1 0 0,1 0-1,-1 0 1,0 0 0,0 0 0,0-1-1,-1 1 1,-7 6 0,8-9 145,1-1 0,0 0-1,-1 0 1,1 0 0,-1 0 0,1 0-1,-1-1 1,1 1 0,-1-1 0,1 0-1,-1 0 1,1 0 0,-1 0 0,0 0 0,1 0-1,-1-1 1,1 1 0,-1-1 0,1 1-1,-1-1 1,-2-1 0,-3-2-1250,0 0-1,1 0 1,-1-1-1,-12-10 1,-18-16-5176</inkml:trace>
</inkml:ink>
</file>

<file path=ppt/ink/ink7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03.580"/>
    </inkml:context>
    <inkml:brush xml:id="br0">
      <inkml:brushProperty name="width" value="0.025" units="cm"/>
      <inkml:brushProperty name="height" value="0.025" units="cm"/>
    </inkml:brush>
  </inkml:definitions>
  <inkml:trace contextRef="#ctx0" brushRef="#br0">955 92 7847,'-11'-8'182,"-3"-3"313,-1 1 0,0 0 0,-1 1-1,0 1 1,0 1 0,-1 0 0,1 1 0,-2 1 0,-19-4 0,20 8-410,0 1 0,-1 0 0,1 2 1,0 0-1,-1 1 0,1 0 0,1 1 0,-1 1 1,1 1-1,-1 1 0,2 0 0,-1 1 1,1 0-1,0 1 0,-26 22 0,8-3 12,2 1-1,1 2 1,1 0 0,2 2-1,-34 54 1,26-29 146,3 2 1,3 1-1,2 2 0,3 0 1,3 1-1,3 2 0,-11 76 1,6 15-94,-3 304 0,29-327-247,4 0-1,7-1 1,49 209 0,62 112-1778,-91-351 1302,6-2 1,68 126-1,-91-196 388,2-1 0,2 0 0,0-2 1,2 0-1,1-2 0,1 0 0,45 35 0,-56-52 163,0 1 0,0-2 1,0 0-1,1-1 0,1 0 0,-1-2 0,1 1 0,17 2 0,-21-6 143,0 0-1,0-1 0,0-1 0,0 0 1,0-1-1,0 0 0,0-1 0,0 0 1,-1-1-1,1 0 0,-1-1 0,14-5 1,-6-1 155,-1-1 0,0 0 0,-1-2 0,0 0 0,-1 0 1,0-2-1,-2 0 0,22-26 0,5-15 483,46-80 0,3-26 671,92-229-1,23-193-930,-171 468-435,-5 0 0,26-238-1,-51 289 86,-2 0 0,-3-1 0,-4 1 0,-1 0 0,-4 1 0,-3 0 0,-23-72 0,6 53 226,-2 2 0,-76-134 0,75 161-349,-2 1 0,-2 2 0,-2 2 0,-72-70-1,97 106-249,0 1 0,-1 0 0,-1 1-1,1 1 1,-2 0 0,-23-10-1,28 15-535,-1 1-1,0 0 0,-1 1 1,1 0-1,-24-1 1,-26 3-4360</inkml:trace>
</inkml:ink>
</file>

<file path=ppt/ink/ink7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13.704"/>
    </inkml:context>
    <inkml:brush xml:id="br0">
      <inkml:brushProperty name="width" value="0.025" units="cm"/>
      <inkml:brushProperty name="height" value="0.025" units="cm"/>
    </inkml:brush>
  </inkml:definitions>
  <inkml:trace contextRef="#ctx0" brushRef="#br0">1730 123 8104,'-10'-11'-80,"3"2"147,-2 0 1,1 1 0,-1 1 0,0-1-1,0 1 1,-1 1 0,0 0 0,0 0-1,-1 1 1,1 0 0,-1 1 0,-18-5-1,-11 1 689,0 2 0,0 1 1,-1 3-1,0 1 0,0 2 0,-54 8 0,45-1-472,0 3 0,1 1 0,1 3 0,-82 37 1,75-24-283,1 1 1,1 3 0,2 3 0,2 1 0,1 3 0,2 2 0,2 1 0,1 3 0,-41 57 0,37-34 103,2 3 0,4 1 1,3 3-1,3 0 1,4 3-1,3 0 0,-33 156 1,37-103-102,7 1-1,5 0 1,6 0 0,13 167 0,3-179-33,5-1 0,6-1 0,4-1-1,6-1 1,5-1 0,55 122 0,-73-199-172,0-1 1,3-1 0,1-1-1,1-1 1,2 0 0,1-2-1,2-2 1,50 45 0,-62-62 185,0-2 1,1 1 0,0-2 0,0 0 0,1-2 0,0 0 0,1 0 0,0-2 0,0 0 0,0-1 0,1-2 0,-1 1 0,1-2 0,0-1 0,0 0 0,0-2 0,0 0 0,0-1 0,37-9-1,-27 1 185,-1-1-1,-1-1 1,0-1-1,0-2 0,-2-1 1,0 0-1,0-2 1,-2-2-1,30-28 0,19-27 1207,90-116 0,-69 65-651,-5-3 0,-6-4 0,-6-4 0,100-246 0,-117 221-580,-7-1 1,-7-3-1,-7-1 0,18-189 1,-47 270-111,-3-1 0,-4 1 0,-4-1 1,-20-147-1,16 209 31,-1 0 0,-1 0-1,-1 1 1,-2-1 0,0 2 0,-1-1-1,-2 2 1,-14-22 0,16 30-9,1 1 0,-2 0 0,0 0 1,0 2-1,-1-1 0,0 2 0,-1 0 0,0 0 0,-1 1 0,0 1 0,0 1 0,-1 0 1,-17-5-1,0 4-148,-1 1 0,0 2 0,0 1 0,0 2 0,0 1 0,0 2 0,0 2 0,0 0 0,0 3 0,-46 12 0,-36 17-1452,-173 75 1,241-90 1124,-175 74-3832,139-61-134</inkml:trace>
</inkml:ink>
</file>

<file path=ppt/ink/ink7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40.160"/>
    </inkml:context>
    <inkml:brush xml:id="br0">
      <inkml:brushProperty name="width" value="0.025" units="cm"/>
      <inkml:brushProperty name="height" value="0.025" units="cm"/>
    </inkml:brush>
  </inkml:definitions>
  <inkml:trace contextRef="#ctx0" brushRef="#br0">1000 67 11211,'-11'-8'1868,"2"1"-1623,0 1 0,0 0 0,-1 0 1,0 0-1,0 2 0,-1-1 0,1 1 0,-1 1 0,0 0 0,0 0 0,-13-1 0,4 3-119,1 1-1,0 0 0,-1 1 0,1 1 0,0 1 0,0 1 0,0 1 0,0 0 0,1 2 0,0 0 0,0 1 0,0 0 0,1 2 0,1 0 1,0 1-1,0 0 0,1 1 0,0 1 0,1 1 0,-13 15 0,-10 16 24,2 2 0,1 2-1,3 1 1,-40 86 0,28-35-126,-48 164 0,55-125-4,7 0 0,-19 224 0,31 290-460,18-546 350,6-1 0,4 0 1,4-1-1,37 128 1,-37-184 90,3-1 0,2 0 0,2-2 0,37 60 0,-38-76-12,0-1 1,2-1-1,1-1 1,2-1-1,0-1 0,59 43 1,-51-46-1,1-1 1,1-1 0,1-2-1,1-2 1,0-1 0,2-2-1,43 9 1,-61-18 10,0-1 0,0-1 0,0-1 0,0-1 0,0-1-1,1-1 1,-1 0 0,0-2 0,0-1 0,0-1 0,-1 0 0,1-2 0,-1 0 0,37-20 0,-22 5 124,-2-2 0,0-2 1,-2 0-1,-1-3 0,34-39 0,125-172 1343,-53 47 1131,176-329 0,-286 470-2198,-2 0 0,-2-2 1,-3-1-1,-2 0 0,-3-1 0,-2-1 0,-3-1 1,4-60-1,-13 31-352,-4-1-1,-4 1 1,-3 0 0,-4 0-1,-4 2 1,-4 0 0,-3 1 0,-4 1-1,-4 2 1,-3 1 0,-64-103-1,75 142-88,-3 2-1,-1 1 1,-1 2-1,-2 0 1,-2 3-1,-50-40 1,55 51-82,-1 2 1,0 1-1,-2 2 1,0 0-1,-1 3 1,0 0-1,-1 3 1,-71-16-1,66 21-251,-1 1 1,1 2-1,-1 2 1,0 1-1,0 3 0,0 0 1,1 3-1,-53 14 0,61-10-405,1 1-1,-1 1 0,2 1 0,-36 22 0,40-19-693,1 1-1,1 2 1,0 0-1,-39 44 0,1 18-6505</inkml:trace>
</inkml:ink>
</file>

<file path=ppt/ink/ink7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32.273"/>
    </inkml:context>
    <inkml:brush xml:id="br0">
      <inkml:brushProperty name="width" value="0.025" units="cm"/>
      <inkml:brushProperty name="height" value="0.025" units="cm"/>
    </inkml:brush>
  </inkml:definitions>
  <inkml:trace contextRef="#ctx0" brushRef="#br0">919 243 2659,'2'-8'4900,"0"-5"-4224,0 1-1,0 0 0,-1 0 1,-1-1-1,0 1 1,0-1-1,-4-15 1,3 23-443,-1 0 1,1-1-1,-1 1 1,0 0-1,-1 0 1,1 0 0,-1 1-1,0-1 1,0 1-1,-1-1 1,1 1-1,-1 0 1,0 0 0,0 0-1,-1 1 1,1 0-1,0 0 1,-1 0-1,0 0 1,-7-3 0,-3 1-130,0-1 1,-1 2 0,1 0-1,-1 1 1,0 0 0,0 1-1,0 1 1,0 1 0,0 0-1,0 1 1,-1 0 0,2 2-1,-1 0 1,0 1 0,0 0-1,-14 7 1,3 0 51,1 1 1,1 1-1,0 1 1,0 2-1,2 0 0,0 1 1,1 2-1,-23 24 1,13-7-44,2 2 0,1 1 0,2 1 0,2 2 0,2 0 0,2 1 0,1 2 0,3 0 0,-15 58 0,11-17-99,4 0 0,4 1 0,4 0 1,1 105-1,8-170-20,1 1 0,0-1 0,2 0 0,0 0 1,2 0-1,0 0 0,13 30 0,-14-43 0,1 1 1,0-1-1,1 0 0,0-1 1,0 1-1,1-1 0,-1 0 1,2-1-1,-1 0 0,1 0 0,1-1 1,-1 1-1,1-2 0,0 1 1,0-1-1,0-1 0,1 0 1,10 3-1,0-1 181,0-2 0,1 0 0,-1-1 0,1-1 0,0-1-1,0 0 1,-1-2 0,1-1 0,0 0 0,-1-2 0,1 0 0,-1-1 0,0-1 0,-1-1 0,0-1 0,35-19 0,-7-1 394,-2-2 0,0-2 1,-3-2-1,0-2 1,45-51-1,-50 47-262,-2-1-1,-2-2 1,-1-1 0,-3-2-1,-1-1 1,26-62 0,-41 78-243,-2 0 1,0-1-1,-2-1 0,-2 1 1,-1-1-1,-1 0 1,-2-1-1,-1 1 1,-2 0-1,-1-1 1,-8-44-1,6 62-69,-1 1-1,-1 0 1,0 0-1,-1 0 1,-1 0-1,0 1 1,-1 0-1,0 0 1,-1 1-1,-1 0 1,0 1-1,0 0 1,-1 0-1,-1 2 1,0-1-1,-1 1 1,0 1-1,0 0 1,-1 1 0,-20-9-1,16 9-333,0 2-1,0 0 1,-1 0-1,1 2 1,-1 0-1,-1 2 1,-22-2-1,23 4-691,0 1-1,-1 0 1,1 2-1,0 0 1,1 1-1,-1 1 1,-26 10 0,-15 12-5749</inkml:trace>
</inkml:ink>
</file>

<file path=ppt/ink/ink7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51.791"/>
    </inkml:context>
    <inkml:brush xml:id="br0">
      <inkml:brushProperty name="width" value="0.025" units="cm"/>
      <inkml:brushProperty name="height" value="0.025" units="cm"/>
    </inkml:brush>
  </inkml:definitions>
  <inkml:trace contextRef="#ctx0" brushRef="#br0">723 373 8040,'0'-9'811,"0"4"-590,-1-40 914,1 44-934,0-1 0,0 1 0,0-1 1,-1 1-1,1 0 0,-1-1 0,1 1 0,-1 0 0,1-1 0,-1 1 0,0 0 0,1 0 0,-1-1 0,0 1 0,0 0 0,0 0 0,0 0 1,0 0-1,0 0 0,0 0 0,0 1 0,-1-1 0,1 0 0,0 1 0,-1-1 0,1 0 0,0 1 0,-1 0 0,1-1 0,0 1 0,-1 0 1,-1-1-1,2 1-138,0 1 0,0-1 1,0 0-1,1 0 1,-1 1-1,0-1 1,0 1-1,1-1 0,-1 0 1,0 1-1,1 0 1,-1-1-1,0 1 1,1-1-1,-1 1 0,1 0 1,-1-1-1,1 1 1,-1 0-1,1-1 1,-1 1-1,1 0 0,0 0 1,-1 0-1,1 0 1,-8 27 144,7-20-69,-78 543 632,49-281-901,0-42 65,-73 740 258,94-846-172,3-39 35,6 140 0,0-216-45,2 0-1,-1 1 0,1-1 0,0 0 0,0 0 0,1 0 1,0 0-1,0 0 0,1-1 0,0 1 0,0-1 1,1 0-1,-1 0 0,1-1 0,0 1 0,1-1 0,-1 0 1,1 0-1,0-1 0,1 0 0,-1 0 0,1 0 1,-1-1-1,1 0 0,0 0 0,11 2 0,13 3 37,2-1-1,-1-1 1,0-2-1,55 0 0,545 3 323,-173-4-348,227-1 307,-390-3-37,-237 3-182,0 2 1,76 16-1,111 38 488,-203-47-470,8 1 72,0-1 0,1-3 0,80 2 0,-109-9-176,-1-2 0,0 0 1,1-2-1,-1 0 0,0-2 0,-1 0 1,1-2-1,-1 0 0,0-1 0,36-20 1,-54 26-13,0-1 0,-1 1 0,0 0 0,1-1 0,-1 1 0,0-1 0,0 1 0,-1-1 0,1 0 0,-1 0 0,1 0 0,-1 0 0,0 0 0,0 0 0,0 0 0,0-1 0,0-4 0,1-65 63,-2 42-154,41-636-583,3-175-703,-52 626 1834,-8 0 0,-80-373 0,92 566-440,-2 0-1,0 0 0,-2 1 0,0 0 0,-14-25 0,17 38 7,-1 1 0,0-1 0,0 1 0,-1 0 0,0 0 0,-1 1 0,1 0 0,-2 1 0,1-1 0,0 1 0,-1 1 0,0 0 0,-1 0 0,-11-4 0,-28-7 178,0 1 0,-2 3 0,1 2-1,-57-4 1,-209 0 10,-1499 78-30,1200 0-2790,489-43-458,1 5 0,-218 77 1,241-61-3752</inkml:trace>
</inkml:ink>
</file>

<file path=ppt/ink/ink7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53.597"/>
    </inkml:context>
    <inkml:brush xml:id="br0">
      <inkml:brushProperty name="width" value="0.025" units="cm"/>
      <inkml:brushProperty name="height" value="0.025" units="cm"/>
    </inkml:brush>
  </inkml:definitions>
  <inkml:trace contextRef="#ctx0" brushRef="#br0">633 135 3972,'1'-11'1094,"2"-39"903,-3 49-1862,0-1 0,0 1 0,0-1 1,0 0-1,0 1 0,0-1 1,-1 0-1,1 1 0,0-1 0,-1 1 1,1-1-1,-1 0 0,0 1 0,1-1 1,-1 1-1,0 0 0,0-1 0,0 1 1,0 0-1,0-1 0,0 1 1,-1 0-1,1 0 0,0 0 0,-3-2 1,0 2 15,1 0 1,0 0 0,-1 1 0,1-1-1,0 0 1,-1 1 0,1 0 0,-1 0-1,1 0 1,-1 0 0,-5 2 0,-3 0 12,0 2 1,0-1 0,0 1-1,0 1 1,-18 10 0,1 6 35,0 1 0,1 1 0,1 2 0,1 1 0,1 1-1,2 0 1,1 2 0,1 1 0,1 1 0,2 0 0,-25 61 0,10-9-120,5 2-1,3 2 0,-22 144 1,29-93 21,5 1 0,8 187 1,45 281-716,-27-449 540,-9-108-40,21 187-248,-19-201 311,1 0-1,3 0 1,0-1 0,21 46 0,-25-69 45,0 0 0,1-1 0,0 0 0,1 0 0,0-1 0,0 0 0,1 0 0,0-1 0,1 0 0,0-1 0,1 0 0,-1-1 0,17 9 0,-19-12 30,0-1 0,0 0 0,0-1 0,0 1 0,0-1 0,1-1 0,-1 0 0,1 0 0,-1-1 0,1 0 0,-1 0 0,1-1 0,-1 0 0,1 0 0,-1-1-1,0 0 1,1-1 0,-1 0 0,-1 0 0,1-1 0,11-6 0,12-10 178,-1-2 0,0-2 0,-2 0 0,-1-2 0,42-50 0,102-162 1085,-80 92-350,-7-5-1,86-210 1,-88 150 42,69-284-1,-125 383-839,14-122 0,-33 166 54,-3 1 1,-3-1-1,-9-79 0,5 127-143,-1 0 0,0 0 0,-1 0-1,-2 1 1,1 0 0,-2 0 0,-1 1-1,0 0 1,-1 0 0,-1 1 0,-1 1-1,0 0 1,-1 0 0,-1 1 0,-1 1 0,-16-14-1,7 11-29,0 0 0,0 2-1,-2 1 1,1 0 0,-2 2-1,0 2 1,0 0 0,-1 2-1,0 0 1,-49-5 0,40 9-94,-1 2-1,0 2 1,0 1 0,0 1 0,0 3 0,-64 15 0,48-4-592,0 2 0,1 3 1,-89 49-1,49-22-6487,65-35-1752</inkml:trace>
</inkml:ink>
</file>

<file path=ppt/ink/ink7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35.171"/>
    </inkml:context>
    <inkml:brush xml:id="br0">
      <inkml:brushProperty name="width" value="0.025" units="cm"/>
      <inkml:brushProperty name="height" value="0.025" units="cm"/>
    </inkml:brush>
  </inkml:definitions>
  <inkml:trace contextRef="#ctx0" brushRef="#br0">652 56 9513,'0'0'988,"-11"-9"282,4 3-1026,2 2-123,1 0 1,-1 0-1,0 1 1,0-1-1,0 1 0,0 0 1,0 1-1,-1-1 0,0 1 1,1 0-1,-1 0 1,0 1-1,-10-2 0,3 3 85,0 0-1,0 0 0,0 1 0,0 1 1,1 0-1,-1 1 0,0 0 1,1 1-1,0 0 0,0 1 0,0 0 1,0 1-1,1 1 0,0 0 1,0 0-1,1 1 0,0 0 0,0 1 1,1 0-1,0 0 0,-13 20 1,-5 8 41,1 2 0,3 1 1,1 1-1,1 1 0,3 1 1,-15 50-1,5 9-144,-26 168 0,38-136-15,5 0 0,6 1-1,7 0 1,5-1-1,6 0 1,6 0-1,5-2 1,7-1-1,76 208 1,-88-289-20,2-1 0,2-1 1,53 82-1,-64-114-44,1 0 0,0-1 0,1 0 0,0-2 1,28 22-1,-32-29-21,0 1-1,1-1 1,0-1 0,0 0 0,0 0-1,0-1 1,1-1 0,0 0 0,-1 0 0,18 0-1,-19-2 18,1-2 0,-1 0 0,0 0 0,0 0 0,0-1 0,0-1 0,-1 0 0,1 0 0,-1-1 0,1 0 0,-1-1 0,-1 0 0,1 0-1,-1-1 1,1 0 0,-2 0 0,14-14 0,3-6 347,-1-1 0,-1-1-1,34-60 1,-5-5 411,-4-2 0,-4-2 0,56-192 1,-55 116-566,33-268 0,-43 38-149,-33 306-39,-3 1 0,-18-113 0,15 174-5,-2 0 0,-1 1 0,-2 0 0,-1 0 0,-19-38 0,24 59-51,-1 1 0,0 0 0,-1 0 0,0 1 0,-1 0 1,0 0-1,-1 1 0,0 0 0,-1 1 0,0 0 0,0 0 0,-1 2 0,0-1 0,0 1 0,-1 1 0,-13-5 0,-4 3-168,0 0 0,-1 3-1,0 0 1,0 2-1,0 1 1,0 2 0,0 0-1,-1 3 1,1 0-1,1 2 1,-1 1 0,1 2-1,0 1 1,0 1-1,1 2 1,-29 16 0,39-17-270,0 1 1,1 2 0,0-1 0,2 2 0,-1 1 0,2 0 0,-15 18 0,16-14-1674,0 1 1,1 1 0,-15 31-1,0 16-7883</inkml:trace>
</inkml:ink>
</file>

<file path=ppt/ink/ink7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01.383"/>
    </inkml:context>
    <inkml:brush xml:id="br0">
      <inkml:brushProperty name="width" value="0.025" units="cm"/>
      <inkml:brushProperty name="height" value="0.025" units="cm"/>
    </inkml:brush>
  </inkml:definitions>
  <inkml:trace contextRef="#ctx0" brushRef="#br0">793 78 6278,'-9'-9'498,"0"2"1,-1-1-1,0 1 0,0 1 1,0 0-1,-1 0 0,0 1 1,0 1-1,0 0 0,-1 0 1,1 1-1,-1 0 0,0 1 1,0 1-1,0-1 0,0 2 1,0 0-1,0 0 0,-22 5 1,25-2-445,1 0 1,0 0-1,0 1 1,0 0-1,1 1 1,0 0 0,0 0-1,0 0 1,0 1-1,1 0 1,0 0-1,-8 10 1,-7 11 232,-29 50-1,50-76-282,-37 67 348,2 2-1,4 1 1,-41 135-1,-29 233-134,28 27-249,57-312-35,4 161 1,13-295 144,1 0 0,0-1 1,1 1-1,1-1 0,1 0 1,1 0-1,0 0 0,2-1 1,14 27-1,-19-40-3,0 1-1,0-1 1,1 1-1,0-1 1,0-1 0,0 1-1,1 0 1,-1-1 0,1 0-1,0 0 1,1-1-1,-1 1 1,0-1 0,1 0-1,0 0 1,0-1 0,0 0-1,0 0 1,0 0-1,0-1 1,0 0 0,1 0-1,-1 0 1,0-1 0,1 0-1,-1 0 1,1-1-1,-1 0 1,0 0 0,0 0-1,0-1 1,0 0-1,8-3 1,2-3 196,1-1-1,-1 0 1,-1-1 0,1-1 0,-2 0-1,0-1 1,19-21 0,84-104 1172,-53 52-1172,-4-3 0,-4-2 0,-4-3 0,-4-2 0,-4-1 0,-4-3 0,-5-1 0,-4-2 0,-5-1 0,-4-1 0,-4-1 0,6-202 0,-24 272-279,1-13 34,-8-59 0,6 93-67,-2 0 1,0 1 0,0-1-1,-1 1 1,-1-1-1,0 1 1,-1 1-1,-13-23 1,15 30-101,1 1 1,-1 0 0,0 0-1,0 0 1,0 0-1,-1 0 1,1 1-1,-1 0 1,0 0-1,0 0 1,0 0 0,0 1-1,-1 0 1,1 0-1,-1 1 1,1-1-1,-1 1 1,1 0 0,-1 1-1,0-1 1,1 1-1,-1 0 1,0 1-1,1-1 1,-1 1-1,0 0 1,-10 4 0,-10 4-1515,0 0 0,1 2 0,0 1 0,-31 20 0,51-29 1215,-52 32-6393</inkml:trace>
</inkml:ink>
</file>

<file path=ppt/ink/ink7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1.966"/>
    </inkml:context>
    <inkml:brush xml:id="br0">
      <inkml:brushProperty name="width" value="0.025" units="cm"/>
      <inkml:brushProperty name="height" value="0.025" units="cm"/>
    </inkml:brush>
  </inkml:definitions>
  <inkml:trace contextRef="#ctx0" brushRef="#br0">1 1 10634,'4'9'3929,"7"13"-3775,1-1 0,1 0 0,1 0 0,1-1 0,0-1 0,2-1 0,0 0 0,1-1 0,1-1 0,0-1 1,1 0-1,38 20 0,17 2 395,1-2 1,120 36 0,-188-68-708,28 11 469,-35-14-458,0 1 1,0-1 0,0 1 0,0-1 0,0 1 0,-1-1 0,1 1 0,0 0 0,0 0-1,-1-1 1,1 1 0,0 0 0,-1 0 0,1 0 0,-1 0 0,1 0 0,0 1 0,-4-1-3041,-8-1-1388</inkml:trace>
</inkml:ink>
</file>

<file path=ppt/ink/ink7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2.312"/>
    </inkml:context>
    <inkml:brush xml:id="br0">
      <inkml:brushProperty name="width" value="0.025" units="cm"/>
      <inkml:brushProperty name="height" value="0.025" units="cm"/>
    </inkml:brush>
  </inkml:definitions>
  <inkml:trace contextRef="#ctx0" brushRef="#br0">0 558 15727,'0'0'5648,"3"-12"-4015,-2 7-1458,0-2 22,1-1 0,-1 1 0,2 0 1,-1-1-1,1 1 0,0 0 0,1 0 0,0 1 1,0-1-1,7-9 0,18-17 114,-2-2 0,-2 0-1,-1-2 1,-2-1 0,-1-1 0,-2 0 0,-2-2-1,20-70 1,-37 109-318,1-1 1,-1 0-1,1 0 0,0 1 0,0-1 0,0 0 0,0 1 1,1-1-1,-1 1 0,0 0 0,1-1 0,0 1 1,0 0-1,0 0 0,0 0 0,4-3 0,-4 4 0,0 1 0,1-1 0,-1 1 0,0 0 0,0 0 0,1 0 0,-1 0-1,0 0 1,0 1 0,1-1 0,-1 1 0,0-1 0,0 1 0,0 0 0,0 0 0,1 0 0,-1 0-1,-1 0 1,1 1 0,0-1 0,2 3 0,22 11-69,0 0 0,1-1 0,0-2 0,1-1 0,1-1 0,0-1 0,53 8-1,-33-11-579,0-1-1,1-3 1,97-9-1,-118 3-2661,54-14 0,16-15-9755</inkml:trace>
</inkml:ink>
</file>

<file path=ppt/ink/ink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19.352"/>
    </inkml:context>
    <inkml:brush xml:id="br0">
      <inkml:brushProperty name="width" value="0.025" units="cm"/>
      <inkml:brushProperty name="height" value="0.025" units="cm"/>
    </inkml:brush>
  </inkml:definitions>
  <inkml:trace contextRef="#ctx0" brushRef="#br0">190 559 192,'-39'-53'4443,"-50"-94"0,79 127-3233,1 0-1,0-1 1,2 0 0,0 0 0,2 0-1,0-1 1,1 0 0,-1-35 0,5 52-1081,1 1 0,-1-1 0,1 1 1,1-1-1,-1 1 0,1 0 1,-1-1-1,1 1 0,1 0 1,-1 0-1,0 0 0,1 1 0,0-1 1,0 0-1,0 1 0,0 0 1,1 0-1,-1 0 0,1 0 1,0 0-1,-1 1 0,1 0 1,0 0-1,1 0 0,-1 0 0,0 0 1,5 0-1,14-5 58,0 1-1,0 0 1,44-3-1,143-1 210,-178 10-332,1 2 0,-1 2 0,0 1 0,44 12 0,-65-14 63,-1 1 0,0 0 0,0 1 0,0 0 0,0 0 0,-1 1 1,0 0-1,9 9 0,-15-13-44,-1 0-1,1 1 1,-1 0 0,1 0-1,-1 0 1,0 0 0,0 0-1,-1 0 1,1 0 0,0 0-1,-1 1 1,0-1 0,0 1-1,0-1 1,0 1 0,-1-1-1,1 1 1,-1 0 0,0-1 0,0 1-1,0 0 1,-1-1 0,1 1-1,-1-1 1,0 1 0,0 0-1,-2 5 1,-1-2 105,0-1 0,0 0 0,0 0 1,-1 0-1,0-1 0,0 1 0,0-1 0,-1-1 1,0 1-1,-10 6 0,-67 35 1089,28-23-1250,-99 28 0,118-41-1229,65-13-6288,23 5 3038,-13 0 224,6-2-2108</inkml:trace>
</inkml:ink>
</file>

<file path=ppt/ink/ink7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3.462"/>
    </inkml:context>
    <inkml:brush xml:id="br0">
      <inkml:brushProperty name="width" value="0.025" units="cm"/>
      <inkml:brushProperty name="height" value="0.025" units="cm"/>
    </inkml:brush>
  </inkml:definitions>
  <inkml:trace contextRef="#ctx0" brushRef="#br0">382 0 14798,'0'0'3214,"-3"8"-2024,-20 38-304,-2-2 0,-2-1 0,-2-1 1,-39 44-1,5-5-315,25-31-162,-60 90 463,90-122-938,8-18 53,0 1 0,0-1 0,0 0-1,0 0 1,0 0 0,0 0-1,0 1 1,0-1 0,0 0-1,0 0 1,1 0 0,-1 0 0,0 0-1,0 1 1,0-1 0,0 0-1,0 0 1,0 0 0,0 0-1,0 0 1,1 0 0,-1 1 0,0-1-1,0 0 1,0 0 0,0 0-1,0 0 1,1 0 0,-1 0-1,0 0 1,0 0 0,0 0 0,0 0-1,1 0 1,-1 0 0,0 0-1,0 0 1,0 0 0,0 0-1,0 0 1,1 0 0,-1 0-1,0 0 1,0 0 0,0 0 0,0 0-1,1 0 1,-1 0 0,29-19-1277,9-18-838,-1-1 0,38-51 0,14-31-5928,-42 52 1132</inkml:trace>
</inkml:ink>
</file>

<file path=ppt/ink/ink7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4.075"/>
    </inkml:context>
    <inkml:brush xml:id="br0">
      <inkml:brushProperty name="width" value="0.025" units="cm"/>
      <inkml:brushProperty name="height" value="0.025" units="cm"/>
    </inkml:brush>
  </inkml:definitions>
  <inkml:trace contextRef="#ctx0" brushRef="#br0">255 57 1217,'21'-41'6031,"-13"25"-2253,-11 22 2909,-10 19-6359,1 0 1,2 1-1,0 1 1,1 0 0,2 0-1,1 0 1,1 1-1,1 0 1,2 0-1,1 43 1,3-61-328,0-1 0,0 0 0,1 0 1,0 0-1,1 0 0,0-1 0,0 1 0,8 11 1,8 16-1188,-19-35 1056,-1-1 0,0 0 0,1 1 0,-1-1-1,0 0 1,1 1 0,-1-1 0,0 1 0,0-1 0,0 0-1,0 1 1,1-1 0,-1 1 0,0-1 0,0 1-1,0-1 1,0 1 0,0-1 0,0 0 0,0 1 0,0-1-1,0 1 1,0-1 0,0 1 0,0-1 0,0 1-1,-1-1 1,1 0 0,0 1 0,0-1 0,0 1 0,-1-1-1,1 0 1,0 1 0,0-1 0,-1 0 0,1 1-1,-19-4-1791,-21-18 720,-77-63 3898,44 24 4270,72 60-6863,0-1-1,1 1 1,-1-1-1,0 1 1,1-1-1,-1 1 1,1-1-1,-1 0 0,1 1 1,-1-1-1,1 0 1,0 1-1,-1-1 1,1 0-1,0 0 1,-1 1-1,1-1 1,0 0-1,0 0 1,0 0-1,0 1 1,0-1-1,0 0 1,0 0-1,0 0 1,0 0-1,0 1 0,0-1 1,0 0-1,1 0 1,-1 1-1,0-1 1,1 0-1,-1 0 1,0 1-1,1-1 1,-1 0-1,1 1 1,-1-1-1,1 0 1,0 1-1,-1-1 1,1 1-1,-1-1 0,1 1 1,0-1-1,-1 1 1,1 0-1,0-1 1,0 1-1,-1 0 1,1-1-1,0 1 1,0 0-1,0 0 1,1 0-1,57-17 31,-49 15 267,173-29-261,-57 25-3107,-122 6 2952,0 1 0,0 0 0,0-1 1,-1 2-1,1-1 0,-1 0 0,1 1 0,-1-1 0,1 1 1,-1 0-1,0 0 0,0 1 0,0-1 0,0 1 0,0-1 1,0 1-1,-1 0 0,1 0 0,-1 0 0,0 0 0,0 0 1,0 1-1,0-1 0,2 8 0,-2-7 103,-1 0 1,1 0-1,-1 0 1,0 0-1,0 1 0,0-1 1,-1 0-1,1 1 1,-1-1-1,0 0 0,-1 1 1,1-1-1,-1 1 1,1-1-1,-1 0 0,-1 0 1,1 0-1,0 1 1,-1-1-1,0 0 0,-4 6 1,3-6 6,0 0 0,0 1 0,-1-1 0,1 0-1,-1-1 1,0 1 0,0-1 0,-1 0 0,1 0 0,-1 0 0,1 0 0,-1-1 0,0 0 0,-6 2 0,10-5-69,1 0 0,-1 0 1,0-1-1,1 1 0,-1 0 0,1-1 0,0 1 0,-1 0 0,1-1 1,0 1-1,0-1 0,0 1 0,0 0 0,0-1 0,0 1 1,0-1-1,1-1 0,-1-2-8,0-7-19,1 1 1,0-1-1,1 1 0,0 0 1,1 0-1,0 0 0,0 0 1,2 0-1,-1 1 0,1-1 1,1 1-1,8-12 0,-12 20 5,-1 0 0,1 1 0,-1 0-1,1-1 1,0 1 0,0 0-1,0 0 1,0 0 0,0 0-1,0 0 1,0 0 0,0 1-1,0-1 1,0 1 0,0 0-1,0-1 1,0 1 0,0 0 0,1 0-1,-1 0 1,3 1 0,51 13-86,-27-5 106,-15-6-249,0-1 0,1-1 0,-1 0 0,1-1 0,15-1 0,-22 0-583,0 0 0,-1-1 0,1 0 0,-1 0 0,1-1 0,11-5-1,25-22-9151</inkml:trace>
</inkml:ink>
</file>

<file path=ppt/ink/ink7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4.980"/>
    </inkml:context>
    <inkml:brush xml:id="br0">
      <inkml:brushProperty name="width" value="0.025" units="cm"/>
      <inkml:brushProperty name="height" value="0.025" units="cm"/>
    </inkml:brush>
  </inkml:definitions>
  <inkml:trace contextRef="#ctx0" brushRef="#br0">109 0 8264,'1'3'8994,"-2"14"-4420,-9 73-3893,5-45 1181,2-7-986,2 53-1,0-90-865,1 0 0,1 0 0,-1 0 0,0 1 0,0-1 0,0 0 0,1 0 0,-1 0 0,0 0 0,1 0 0,-1 0 0,1 0 0,0 0 0,-1 0 0,1 0 0,0 0 0,-1 0 0,1 0 0,0 0 0,0 0 0,0-1 0,0 1 0,0 0 0,0-1 0,0 1 0,0 0 0,0-1 0,0 0 0,0 1 1,0-1-1,0 1 0,1-1 0,-1 0 0,0 0 0,0 0 0,0 0 0,1 0 0,-1 0 0,0 0 0,0 0 0,0 0 0,0-1 0,2 1 0,7-3 70,0 1-1,1-2 1,-2 1 0,11-6 0,-4 2-125,-12 6-18,1-1-1,0 0 1,-1 1-1,1 0 1,-1 0-1,1 0 0,0 1 1,0-1-1,0 1 1,-1 0-1,1 1 1,0-1-1,0 1 0,5 1 1,-7 0 49,-1-1 0,0 1 0,0-1 0,1 1 1,-1 0-1,0 0 0,0 0 0,-1 0 0,1 0 1,0 0-1,-1 0 0,1 1 0,-1-1 0,0 1 0,0-1 1,0 1-1,0-1 0,0 1 0,-1 0 0,1-1 0,-1 1 1,1 0-1,-1 0 0,0-1 0,-1 6 0,1-2 110,0 1-1,-1-1 1,0 1-1,-1-1 1,1 1-1,-1-1 0,0 0 1,-1 0-1,1 0 1,-1 0-1,-1 0 1,1-1-1,-1 1 1,0-1-1,0 0 1,0 0-1,-1 0 1,0-1-1,0 1 1,0-1-1,0 0 0,-1-1 1,-6 4-1,0 0 216,1-2-1,0 0 1,-1 0-1,0-1 1,0 0-1,-1-1 0,1-1 1,0 0-1,-1 0 1,0-1-1,-17-1 1,27-1-286,0 0-1,0 0 1,0 0 0,-1 0 0,1 0 0,0 0 0,0-1 0,1 0 0,-1 1 0,0-1 0,0 0 0,1 0 0,-1-1 0,1 1 0,0 0 0,0-1 0,0 0 0,0 1 0,0-1-1,0 0 1,1 0 0,-2-4 0,2 5-135,0 0 0,0 0 0,1 0 0,-1 0 0,1 0-1,-1 0 1,1 0 0,0 0 0,0 0 0,0 0 0,0 0-1,0 0 1,0 0 0,0 0 0,1 0 0,-1 0 0,1 0 0,0 0-1,-1 0 1,1 0 0,0 0 0,0 0 0,0 1 0,0-1-1,1 0 1,-1 1 0,0-1 0,1 1 0,-1-1 0,1 1 0,-1-1-1,1 1 1,0 0 0,0 0 0,-1 0 0,3-1 0,11-3-2127,-1 1 1,1 0 0,0 1-1,19-2 1,-31 5 1823,37-5-6602</inkml:trace>
</inkml:ink>
</file>

<file path=ppt/ink/ink7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5.885"/>
    </inkml:context>
    <inkml:brush xml:id="br0">
      <inkml:brushProperty name="width" value="0.025" units="cm"/>
      <inkml:brushProperty name="height" value="0.025" units="cm"/>
    </inkml:brush>
  </inkml:definitions>
  <inkml:trace contextRef="#ctx0" brushRef="#br0">0 403 17969,'0'0'7815,"11"6"-7644,-5-2-135,-4-3-24,0 1 1,1-1-1,-1 1 1,0-1-1,1 0 0,-1 0 1,1 0-1,-1 0 1,1 0-1,0 0 1,-1-1-1,1 0 1,0 1-1,-1-1 1,1 0-1,0 0 1,-1 0-1,1-1 0,0 1 1,0-1-1,-1 1 1,1-1-1,-1 0 1,1 0-1,-1 0 1,1 0-1,3-3 1,5-4 74,0-1 0,-1-1 0,13-14 0,-19 20-15,-1 0 0,0 0 0,-1 0 0,1 0 0,-1 0 0,0 0 0,0-1 0,0 1 0,-1-1 0,1 1 0,-1-1 0,0 0 0,0-6 0,-1 10-71,0 1 1,0 0 0,0-1 0,-1 1 0,1 0 0,0 0 0,0 0-1,-1-1 1,1 1 0,0 0 0,-1 0 0,1 0 0,0 0-1,-1 0 1,1 0 0,0-1 0,0 1 0,-1 0 0,1 0 0,0 0-1,-1 0 1,1 0 0,0 0 0,-1 0 0,1 0 0,0 0 0,-1 1-1,1-1 1,0 0 0,-1 0 0,1 0 0,0 0 0,-1 0 0,1 0-1,0 1 1,0-1 0,-1 0 0,1 0 0,0 1 0,0-1 0,-1 0-1,1 0 1,0 1 0,0-1 0,0 0 0,-1 1 0,-14 11-121,6 1 119,0 0 1,1 1 0,1-1 0,0 2 0,1-1 0,0 1 0,1 0 0,1 0 0,0 1-1,1-1 1,-1 30 0,4-43 9,-1-1-1,1 1 1,0-1-1,0 1 1,0-1-1,0 1 1,1-1-1,-1 1 1,0-1-1,1 0 1,-1 1 0,1-1-1,-1 0 1,1 1-1,0-1 1,-1 0-1,1 1 1,0-1-1,0 0 1,0 0-1,0 0 1,0 0-1,0 0 1,0 0-1,0 0 1,1 0 0,1 1-1,0-2 9,0 1 1,0-1-1,0 1 1,0-1-1,0 0 0,0 0 1,0 0-1,0 0 0,0-1 1,0 1-1,-1-1 0,7-2 1,3-1 30,0-1 0,0 0 0,-1-1 1,1-1-1,13-11 0,-6 3-65,-1 0 0,-1-2 0,-1 0 0,0-1 0,-1-1 0,-1 0 0,-1-1 0,15-29 0,-37 86-526,-7 63 0,15-99 547,1 1-1,0-1 1,0 0 0,0 1-1,0-1 1,0 0 0,0 1-1,0-1 1,0 0 0,0 1-1,1-1 1,-1 0-1,1 1 1,-1-1 0,1 0-1,-1 0 1,1 1 0,0-1-1,-1 0 1,1 0 0,0 0-1,0 0 1,0 0 0,0 0-1,0 0 1,0 0 0,0-1-1,0 1 1,0 0-1,0 0 1,1-1 0,-1 1-1,0-1 1,0 1 0,1-1-1,-1 0 1,0 1 0,1-1-1,-1 0 1,0 0 0,1 0-1,-1 0 1,1 0-1,-1 0 1,0 0 0,1-1-1,-1 1 1,0 0 0,0-1-1,1 1 1,0-2 0,6 0-178,0-1 0,-1-1 0,1 0 0,-1 0 0,0 0 0,0-1 0,8-6 0,2-6-1257,0 0 0,-1-2 0,-1 1 1,-1-2-1,18-33 0,46-112-4316,-13 25 8225,-72 161 1995,-1 7-3765,-22 35 935,-23 73-1,45-111-1407,1 0 0,1 1 0,2 0 0,0 0 0,2 1-1,1 30 1,1-52-226,1 0-1,-1 0 1,1 0-1,0 0 1,1 0-1,-1-1 0,1 1 1,0 0-1,4 7 1,-5-10-9,1 0 0,-1-1 0,0 1 0,1 0 0,-1-1 1,1 0-1,-1 1 0,1-1 0,0 0 0,-1 1 0,1-1 0,0 0 1,0 0-1,0-1 0,0 1 0,0 0 0,0-1 0,0 1 0,0-1 0,0 1 1,0-1-1,1 0 0,-1 0 0,4 0 0,-5-1-10,1 0 1,0 0-1,0 0 0,-1-1 0,1 1 0,-1 0 0,1 0 0,-1-1 1,1 1-1,-1-1 0,0 0 0,0 1 0,0-1 0,0 0 1,0 0-1,0 1 0,0-1 0,-1 0 0,1 0 0,0 0 1,-1 0-1,0 0 0,0 0 0,1 0 0,-1 0 0,0 0 0,0 0 1,-1-4-1,1-2-91,0 0 0,-1 1 0,0-1 0,0 0 0,0 1 0,-5-13 1,4 15 63,-1 0 1,0 0-1,0 0 0,-1 1 1,1-1-1,-1 1 1,0 0-1,0 0 1,-1 0-1,1 0 1,-1 1-1,0 0 1,0 0-1,0 0 1,0 1-1,0-1 0,0 1 1,-1 1-1,-6-3 1,-8 1 893,-1 0-1,0 1 1,-39 1 0,44 1 559,15 0-1378,1-1 0,0 1 0,0 0 0,-1-1 0,1 1-1,0 0 1,-1-1 0,1 1 0,0 0 0,0-1 0,0 1 0,-1-1 0,1 1 0,0 0 0,0-1 0,0 1 0,0-1 0,0 1 0,0-1 0,0 1-1,0 0 1,0-1 0,0 1 0,0-1 0,0 1 0,0-1 0,0 1 0,0 0 0,0-1 0,1 1 0,-1-1 0,0 1 0,0 0 0,0-1 0,1 1-1,-1 0 1,0-1 0,1 1 0,-1 0 0,1-1 0,9-17-82,-2 11-106,0-1-1,1 2 0,0-1 1,0 1-1,0 1 0,1 0 1,0 0-1,0 1 0,0 0 0,1 0 1,13-2-1,41-16-10732,-55 17 3355</inkml:trace>
</inkml:ink>
</file>

<file path=ppt/ink/ink7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6.247"/>
    </inkml:context>
    <inkml:brush xml:id="br0">
      <inkml:brushProperty name="width" value="0.025" units="cm"/>
      <inkml:brushProperty name="height" value="0.025" units="cm"/>
    </inkml:brush>
  </inkml:definitions>
  <inkml:trace contextRef="#ctx0" brushRef="#br0">0 16 11979,'0'0'10442,"63"-15"-11050,-33 23-2563,3 0-3332</inkml:trace>
</inkml:ink>
</file>

<file path=ppt/ink/ink7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6.592"/>
    </inkml:context>
    <inkml:brush xml:id="br0">
      <inkml:brushProperty name="width" value="0.025" units="cm"/>
      <inkml:brushProperty name="height" value="0.025" units="cm"/>
    </inkml:brush>
  </inkml:definitions>
  <inkml:trace contextRef="#ctx0" brushRef="#br0">123 0 14894,'0'0'10757,"-9"0"-9038,-52 1 560,60 1-2632,11 2-131,13 3-483,-6-4 62,-1-1 288,0 1 1,0 1 0,0 1 0,16 7 0,-30-12 641,0 1 0,-1 0-1,1-1 1,0 1 0,-1 0 0,1 0 0,0 0 0,-1 0 0,1 0 0,-1 0 0,1 0 0,-1 1 0,0-1 0,0 1 0,0-1-1,1 0 1,-1 1 0,-1 0 0,1-1 0,0 1 0,0 0 0,0-1 0,-1 1 0,1 0 0,-1 0 0,0 0 0,1 0-1,-1-1 1,0 1 0,0 0 0,0 0 0,0 0 0,-1 0 0,1-1 0,0 1 0,-1 0 0,1 0 0,-1 0 0,0-1-1,1 1 1,-1 0 0,0-1 0,0 1 0,0-1 0,-2 2 0,-5 6 317,0-1-1,-1-1 1,0 0 0,-1 0 0,0-1-1,0 0 1,0-1 0,0 0-1,-17 5 1,2 1 63,-18 4-716,14-13-6617,18-5-5243</inkml:trace>
  <inkml:trace contextRef="#ctx0" brushRef="#br0" timeOffset="1">516 198 4805</inkml:trace>
</inkml:ink>
</file>

<file path=ppt/ink/ink7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7.097"/>
    </inkml:context>
    <inkml:brush xml:id="br0">
      <inkml:brushProperty name="width" value="0.025" units="cm"/>
      <inkml:brushProperty name="height" value="0.025" units="cm"/>
    </inkml:brush>
  </inkml:definitions>
  <inkml:trace contextRef="#ctx0" brushRef="#br0">0 0 11403,'0'0'8899,"2"11"-7645,8 165 1795,-10-175-3034,1 1 0,-1-1 0,1 0 0,0 1 0,0-1 0,-1 0 0,1 0 1,0 0-1,0 0 0,0 1 0,0-1 0,0 0 0,1-1 0,-1 1 0,0 0 1,0 0-1,1 0 0,-1-1 0,0 1 0,1-1 0,-1 1 0,0-1 0,1 1 0,-1-1 1,1 0-1,-1 0 0,1 0 0,-1 0 0,1 0 0,-1 0 0,1 0 0,1-1 1,5 1 111,0-1 1,0 0-1,0 0 1,15-5 0,-6-1-62,0-2 0,0 1 0,-1-2 0,0 0 1,16-15-1,35-22 55,-66 47-127,-1 0 0,0 0 0,0 0 0,0 0 0,1-1 0,-1 1 0,0 0 0,0 0 0,1 0 0,-1 0 0,0 0 0,0 0 0,1 0 0,-1 0 0,0 0 0,0 0 0,1 0 0,-1 0 0,0 0 0,0 0 0,1 0 0,-1 0 0,0 0 0,0 0 0,1 1 0,-1-1 0,0 0 0,0 0 0,1 0 0,-1 0 0,0 0 0,0 1 0,0-1 0,1 0 0,-1 0 0,0 0 1,0 0-1,0 1 0,0-1 0,0 0 0,1 0 0,-1 1 0,0-1 0,0 0 0,0 0 0,0 1 0,0-1 0,2 21 71,-7 20 210,4-39-296,0-1-1,0 1 1,1 0 0,-1 0 0,1 0 0,-1 0-1,1 0 1,0 0 0,0-1 0,0 1-1,0 0 1,0 0 0,0 0 0,1 0 0,-1 0-1,0 0 1,1 0 0,0 0 0,-1-1-1,1 1 1,0 0 0,0 0 0,0-1 0,0 1-1,0-1 1,3 3 0,-2-3-177,1-1-1,-1 1 1,1-1 0,-1 0 0,1 1 0,-1-1 0,1-1-1,-1 1 1,1 0 0,-1-1 0,1 1 0,-1-1-1,1 0 1,-1 1 0,1-1 0,-1 0 0,0-1-1,0 1 1,0 0 0,4-4 0,22-14-3763,0-6-2509</inkml:trace>
</inkml:ink>
</file>

<file path=ppt/ink/ink7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7.425"/>
    </inkml:context>
    <inkml:brush xml:id="br0">
      <inkml:brushProperty name="width" value="0.025" units="cm"/>
      <inkml:brushProperty name="height" value="0.025" units="cm"/>
    </inkml:brush>
  </inkml:definitions>
  <inkml:trace contextRef="#ctx0" brushRef="#br0">75 36 15599,'0'0'1858,"-9"9"-38,5-6-1414,-33 34 1089,34-35-1227,1 0 1,0 1-1,0-1 0,0 1 0,0 0 0,1-1 1,-1 1-1,1 0 0,-1 0 0,1 0 0,0 0 1,0 0-1,0 0 0,1 0 0,-1 4 0,4-7-233,1 0-1,0 0 1,-1 0-1,1 0 1,0-1-1,-1 0 1,1 1-1,-1-1 1,1 0-1,5-3 0,6-4-622,-1 0 0,0-1 0,-1 0-1,0-1 1,0-1 0,-1 0-1,0 0 1,-1-1 0,15-22 0,-25 33 433,-2 6 129,0 0-1,0 0 1,-1 0 0,1 0 0,-1 0 0,0 0 0,-1-1-1,1 1 1,-5 6 0,-7 13 128,10-16-83,0 0 17,0 1 1,1-1 0,-1 1-1,2-1 1,-1 1-1,1 0 1,0 0 0,1 0-1,0 0 1,1 13-1,0-21-92,1 1-1,-1-1 1,1 0-1,0 0 1,-1 0-1,1 0 1,0 1-1,0-1 1,0 0-1,0 0 1,0 0-1,0-1 1,0 1-1,0 0 0,0 0 1,0-1-1,0 1 1,0 0-1,1-1 1,-1 1-1,0-1 1,0 1-1,1-1 1,-1 0-1,0 0 1,1 0-1,-1 0 1,0 1-1,1-2 1,-1 1-1,0 0 1,1 0-1,2-1 1,3 0-417,0 0 1,0 0-1,1-1 1,-1 0-1,9-4 1,23-15-2000</inkml:trace>
</inkml:ink>
</file>

<file path=ppt/ink/ink7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7.816"/>
    </inkml:context>
    <inkml:brush xml:id="br0">
      <inkml:brushProperty name="width" value="0.025" units="cm"/>
      <inkml:brushProperty name="height" value="0.025" units="cm"/>
    </inkml:brush>
  </inkml:definitions>
  <inkml:trace contextRef="#ctx0" brushRef="#br0">69 327 12236,'-9'11'1601,"3"-4"-1125,1-2 29,-1 0 0,1 1 0,1 0 0,-1 0 0,1 0 0,0 0 0,0 1 0,1-1 0,0 1 0,0 0 0,1 0 0,-3 12 0,5-18-491,0 0 0,0 0-1,0-1 1,0 1 0,1 0-1,-1 0 1,0-1 0,1 1-1,-1 0 1,0-1 0,1 1-1,-1-1 1,1 1 0,-1 0-1,1-1 1,-1 1 0,1-1-1,0 1 1,-1-1 0,1 1-1,-1-1 1,1 0 0,0 1-1,0-1 1,-1 0 0,1 0 0,0 1-1,-1-1 1,1 0 0,0 0-1,0 0 1,-1 0 0,1 0-1,1 0 1,34 0 166,-28-1-102,7-1-125,1-1 0,-1 0 0,1-1-1,-1-1 1,0 0 0,-1-1 0,1-1 0,-1 0 0,-1-1-1,20-14 1,-10 4-77,0-1-1,-1 0 0,0-2 0,31-40 1,-38 41 149,-1-1 0,22-43 0,-32 56-4,-1 0-1,0 0 1,0 0-1,0 0 1,-1 0-1,0 0 0,-1-1 1,0 1-1,0-1 1,-1 1-1,0-1 1,-1-11-1,0 19-4,1 0-1,0 0 0,-1 0 1,1 0-1,-1 0 0,0 0 1,1 0-1,-1 0 0,1 1 1,-1-1-1,0 0 0,0 0 1,0 0-1,1 1 0,-1-1 1,0 0-1,0 1 0,0-1 1,0 1-1,0-1 0,0 1 0,0 0 1,0-1-1,0 1 0,0 0 1,0 0-1,0 0 0,-1 0 1,1-1-1,0 1 0,0 1 1,0-1-1,-2 0 0,-39 12 238,20 1 22,-1 1 0,2 1 0,0 1 0,1 1 0,0 1 0,2 1 0,0 0 0,1 1 0,-19 29 0,34-45-235,0-1 0,0 1 1,0-1-1,0 1 1,0 0-1,1 0 0,-1 0 1,1 0-1,0 0 0,1 0 1,-1 8-1,1-11-38,0 0 1,0 1-1,1-1 0,-1 1 0,1-1 1,-1 1-1,1-1 0,-1 0 0,1 0 1,0 1-1,0-1 0,-1 0 0,1 0 0,0 0 1,0 0-1,0 0 0,1 0 0,-1 0 1,0 0-1,0 0 0,0 0 0,1 0 1,-1-1-1,0 1 0,1-1 0,-1 1 1,0-1-1,1 1 0,-1-1 0,1 0 1,-1 0-1,1 0 0,1 0 0,28 2-1238,0-2-1,-1-1 0,1-1 1,31-8-1,-22 4-545,55-1-1,-94 7 1891,0 0 1,0 0-1,-1 0 0,1 0 0,0 0 0,0 0 0,0 0 0,0 0 0,-1 1 0,1-1 1,0 0-1,0 0 0,0 1 0,-1-1 0,1 1 0,0-1 0,0 0 0,-1 1 0,1 0 1,-1-1-1,1 1 0,0-1 0,-1 1 0,1 0 0,-1-1 0,1 1 0,0 1 0,-1-1 104,0 1 0,1 0-1,-1-1 1,0 1 0,0 0-1,0 0 1,0-1 0,0 1-1,-1 0 1,1-1 0,0 1-1,-2 3 1,-27 52 2812,23-46-3162,2-5-126,0 1 1,1 0 0,0 0 0,0 1 0,1-1-1,0 1 1,0-1 0,1 1 0,-1 8 0,3-14-3378,6-2-2947</inkml:trace>
</inkml:ink>
</file>

<file path=ppt/ink/ink7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8.834"/>
    </inkml:context>
    <inkml:brush xml:id="br0">
      <inkml:brushProperty name="width" value="0.025" units="cm"/>
      <inkml:brushProperty name="height" value="0.025" units="cm"/>
    </inkml:brush>
  </inkml:definitions>
  <inkml:trace contextRef="#ctx0" brushRef="#br0">189 0 18770,'-5'9'454,"-9"18"739,1 1 1,1 0 0,2 1 0,-11 44 0,-17 135-22,3-15 2043,29-167-2691,-3 14 321,-17 45 1,125-283-1270,-56 120-881,18-34 499,-60 111 720,-15 14-119,13-12 212,1-1-1,0 0 1,0 0-1,-1 0 1,1 1-1,0-1 0,-1 0 1,1 0-1,0 0 1,0 1-1,-1-1 1,1 0-1,0 1 0,0-1 1,0 0-1,0 0 1,-1 1-1,1-1 1,0 0-1,0 1 0,0-1 1,0 0-1,0 1 1,0-1-1,0 0 0,0 1 1,0-1-1,0 1 1,0-1-1,0 0 1,0 1-1,0-1 0,0 0 1,0 1-1,0-1 1,1 0-1,-1 1 1,0-1-1,0 0 0,0 0 1,1 1-1,-1-1 1,0 0-1,0 0 1,1 1-1,10-2 44,0 0-1,0-1 1,0-1-1,-1 0 1,1 0-1,15-8 1,-15 6-498,0 1 1,0 0-1,0 1 0,0 0 1,1 0-1,19-1 0,-23 5-1540,0 0 0,0 0 0,0 1 0,15 5 0,-15-5 530,0 1-1,0-1 1,0-1-1,17 2 1,-18-3 1118,-1 0-1,0 0 1,1-1-1,-1 0 1,1 0-1,9-4 1,-15 5 584,1-1-1,0 0 1,-1 0-1,1 0 1,-1 0-1,1 0 1,-1 0-1,1 0 1,-1 0-1,0-1 1,0 1 0,1-1-1,-1 1 1,0-1-1,0 1 1,0-1-1,-1 1 1,1-1-1,0 0 1,-1 0-1,1 1 1,-1-1 0,1 0-1,-1 0 1,0 0-1,0 0 1,0-2-1,0 3-159,0 0-1,0 1 1,-1-1-1,1 0 1,0 1-1,-1-1 1,1 1-1,0-1 1,-1 1-1,1-1 1,-1 1-1,1-1 1,-1 1 0,1-1-1,-1 1 1,1 0-1,-1-1 1,1 1-1,-1 0 1,1-1-1,-1 1 1,0 0-1,1 0 1,-1 0-1,1-1 1,-1 1-1,0 0 1,1 0-1,-1 0 1,0 0-1,1 0 1,-1 0-1,0 0 1,1 0-1,-1 1 1,0-1-1,1 0 1,-1 0-1,1 0 1,-1 1 0,0-1-1,1 0 1,-2 1-1,0 0 56,0 0-1,0-1 1,0 1 0,0 0-1,0 0 1,0 0 0,0 1-1,0-1 1,0 0 0,0 1-1,1-1 1,-1 1 0,-2 2-1,3-2-51,0-1 0,0 1 0,0 0 0,0-1 0,1 1 0,-1 0 0,1 0 0,-1 0 0,1-1 0,-1 1 0,1 0 0,0 0 0,0 0 0,0 0 0,0 0 0,0 0 0,0 0-1,1 0 1,-1 0 0,1-1 0,0 4 0,0-3-70,1-1 0,-1 0-1,0 0 1,1 0 0,-1 0-1,1 0 1,-1 0 0,1 0-1,-1 0 1,1 0 0,0-1 0,-1 1-1,1-1 1,0 1 0,0-1-1,-1 1 1,1-1 0,3 0-1,9 0-781,1-1 0,-1 0 0,1-1 0,17-5 0,-24 6-149,-7 0 866,0 1 0,0 0-1,0-1 1,0 1 0,0 0 0,1 0-1,-1 0 1,0 0 0,0 0 0,0 0-1,0 0 1,0 1 0,0-1 0,0 0-1,1 1 1,-1-1 0,0 0 0,0 1-1,0-1 1,0 1 0,0 0-1,-1-1 1,1 1 0,0 0 0,0 0-1,0-1 1,1 3 0,-1-1 124,0 1-1,0 0 1,0-1 0,0 1-1,-1 0 1,1-1 0,-1 1-1,0 0 1,1 0 0,-1-1-1,-1 5 1,-1 12 1061,-1 0 1,-11 34-1,11-41-903,-12 45 1002,10-30-432,-1 0 1,-2-1-1,0 0 1,-2-1-1,-1 0 1,-1 0-1,-16 23 1,28-47-772,0-1 1,0 1 0,0-1 0,-1 0-1,1 1 1,0-1 0,0 1 0,-1-1-1,1 0 1,0 1 0,-1-1 0,1 0 0,0 1-1,-1-1 1,1 0 0,0 0 0,-1 0-1,1 1 1,-1-1 0,1 0 0,0 0-1,-1 0 1,1 0 0,-1 1 0,1-1 0,-1 0-1,1 0 1,-1 0 0,1 0 0,0 0-1,-1 0 1,0-1 0,-5-14 380,6-37-549,0 39 119,1-15-480,0 0 0,2 1 1,2-1-1,0 0 0,1 1 1,2 0-1,1 1 0,24-51 1,-28 67 522,1-1 0,0 1 0,0 1 0,1-1 0,1 1 0,-1 0 0,1 0 0,1 1 0,0 0 0,0 1 0,0 0 0,1 1 1,0-1-1,0 2 0,1-1 0,0 2 0,0-1 0,0 1 0,0 1 0,0 0 0,1 1 0,0 0 0,19 0 0,-30 2 21,0 0-1,-1 0 0,1 1 1,0-1-1,0 0 1,-1 1-1,1-1 0,0 1 1,-1-1-1,1 1 1,0-1-1,-1 1 0,1 0 1,-1-1-1,1 1 1,-1-1-1,1 1 0,-1 0 1,0 0-1,1-1 1,-1 1-1,0 0 1,1 0-1,-1-1 0,0 1 1,0 0-1,0 0 1,0 0-1,0-1 0,0 1 1,0 0-1,0 0 1,0 0-1,0-1 0,0 1 1,0 0-1,-1 0 1,1 0-1,0-1 0,-1 1 1,0 1-1,-13 42 1234,11-36-1190,3-5-121,-1-1-1,0 1 1,0 0-1,1-1 1,0 1-1,-1 0 1,1-1-1,0 1 1,0 0-1,1-1 1,-1 1-1,0 0 1,1-1-1,1 5 1,-1-6-162,-1 0 0,1 0 1,0 0-1,-1 0 0,1 0 0,0 0 1,0 0-1,0 0 0,0 0 0,0 0 1,0-1-1,0 1 0,0 0 0,0 0 1,1-1-1,-1 1 0,0-1 0,0 0 1,1 1-1,0-1 0,23 2-6203</inkml:trace>
</inkml:ink>
</file>

<file path=ppt/ink/ink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0.002"/>
    </inkml:context>
    <inkml:brush xml:id="br0">
      <inkml:brushProperty name="width" value="0.025" units="cm"/>
      <inkml:brushProperty name="height" value="0.025" units="cm"/>
    </inkml:brush>
  </inkml:definitions>
  <inkml:trace contextRef="#ctx0" brushRef="#br0">0 53 14221,'0'0'11243,"3"9"-9540,3 24-41,4 62-1,6 35-30,-16-130-1629,0 0 0,0 0 0,0 0 0,0 0 0,0 0-1,0 0 1,0 0 0,0-1 0,0 1 0,0 0 0,0 0 0,1 0 0,-1 0 0,0 0-1,0 0 1,0 0 0,0 0 0,0 0 0,0 0 0,0 0 0,0 0 0,1 0 0,-1 0-1,0 0 1,0 0 0,0 0 0,0 0 0,0 0 0,0 0 0,0 0 0,1 0 0,-1 0 0,0 0-1,0 0 1,0 0 0,0 0 0,0 1 0,0-1 0,0 0 0,0 0 0,0 0 0,0 0-1,1 0 1,-1 0 0,0 0 0,0 0 0,0 0 0,0 0 0,0 0 0,0 1 0,0-1-1,0 0 1,0 0 0,0 0 0,0 0 0,0 0 0,0 0 0,0 0 0,0 1 0,0-1 0,0 0-1,0 0 1,0 0 0,0 0 0,0 0 0,0 0 0,0 0 0,0 0 0,0 1 0,5-13 216,3-18 77,-8 26-295,6-91 0,-6 86 0,0 0 0,-1 0 0,0 0 0,-1 0 0,0 0 0,0 0 0,-1 1 0,-5-13 0,8 21-1,0 0 0,0-1 1,0 1-1,0 0 0,0-1 0,-1 1 1,1 0-1,0-1 0,0 1 0,0 0 1,0 0-1,0-1 0,0 1 0,-1 0 1,1 0-1,0-1 0,0 1 0,0 0 1,-1 0-1,1 0 0,0-1 0,0 1 1,-1 0-1,1 0 0,0 0 0,-1 0 0,1 0 1,0 0-1,0-1 0,-1 1 0,1 0 1,0 0-1,-1 0 0,1 0 0,0 0 1,0 0-1,-1 0 0,1 0 0,-1 0 1,-4 14-69,6 21-46,1-31 117,1 0-1,-1-1 0,1 0 0,0 1 0,0-1 0,0 0 0,0 0 0,1-1 0,-1 1 0,1-1 1,-1 0-1,1 1 0,0-2 0,0 1 0,0 0 0,0-1 0,0 0 0,1 0 0,-1 0 1,0 0-1,8 0 0,11 1 56,0-1 1,38-3 0,-54 1-57,0-1 0,1 1 1,-1-1-1,0-1 0,0 1 0,0-1 1,-1 0-1,1-1 0,-1 0 0,0 0 1,0 0-1,0-1 0,0 1 0,-1-1 1,7-8-1,-6 6-1,0-1-1,0 1 1,-1-1 0,0 0-1,0 0 1,-1-1 0,0 1-1,-1-1 1,0 0 0,0 0-1,2-14 1,-5 22-2,0 1 1,0 0-1,0 0 0,1-1 1,-1 1-1,0 0 0,0 0 1,0-1-1,0 1 0,0 0 1,0 0-1,0-1 0,0 1 1,0 0-1,0-1 0,0 1 0,0 0 1,0 0-1,0-1 0,-1 1 1,1 0-1,0 0 0,0-1 1,0 1-1,0 0 0,0 0 1,0-1-1,-1 1 0,1 0 1,0 0-1,0 0 0,0-1 1,-1 1-1,1 0 0,0 0 1,0 0-1,-1 0 0,1 0 1,0-1-1,-1 1 0,-10 7-151,-10 15-84,9-6 270,1 1 0,-17 35 0,26-46-14,-1 0 0,1 0 0,0 0 1,0 1-1,1-1 0,0 1 0,0-1 1,1 1-1,-1-1 0,1 1 0,1-1 1,-1 1-1,2 6 0,0-11-16,-1 0-1,0 0 0,0 0 0,1 0 1,-1 0-1,1 0 0,0 0 0,-1-1 1,1 1-1,0-1 0,0 1 0,0-1 1,0 0-1,0 0 0,0 0 0,1 0 1,-1 0-1,0 0 0,1 0 0,-1-1 1,0 1-1,1-1 0,-1 0 0,0 0 1,1 0-1,-1 0 0,1 0 0,2-1 1,6 1 1,0-1 0,0-1 0,-1 1 1,1-2-1,11-3 0,-10 1-4,1-1 0,-1 0 0,-1-1 0,0 0 0,0 0 0,0-2 0,-1 1 0,0-1 0,0-1 0,-1 0 0,-1 0 0,1-1 0,-2 1 0,1-2 0,7-18 0,-15 33 0,-18 70 0,16-65 0,0 0 0,1 1 0,0-1 0,1 0 0,-1 1 0,2-1 0,-1 0 0,3 13 0,-1-18-29,1 1 0,-1-1 0,1 0 0,-1 0 0,1 0 0,0 0 0,0 0 0,0-1 0,1 1 0,-1-1 0,0 0 0,1 0 0,0 0 0,-1-1 0,1 1 0,0-1 0,0 0 0,0 0 0,0 0 0,0 0 0,0-1 0,5 0 0,15 2-641,0-1 0,33-3 0,-52 2 507,-5 0-87,1 0 0,0 0 0,0 0-1,0-1 1,-1 1 0,1 0 0,0 0 0,0 0 0,-1-1 0,1 1-1,0 0 1,-1-1 0,1 1 0,0-1 0,-1 1 0,1-1 0,0 1-1,-1-1 1,1 1 0,-1-1 0,1 1 0,-1-1 0,1 0 0,-1 1-1,0-1 1,1 0 0,-1 0 0,0 1 0,0-1 0,1 0 0,-1 0-1,0 1 1,0-1 0,0-1 0,5-20-6957</inkml:trace>
</inkml:ink>
</file>

<file path=ppt/ink/ink7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9.263"/>
    </inkml:context>
    <inkml:brush xml:id="br0">
      <inkml:brushProperty name="width" value="0.025" units="cm"/>
      <inkml:brushProperty name="height" value="0.025" units="cm"/>
    </inkml:brush>
  </inkml:definitions>
  <inkml:trace contextRef="#ctx0" brushRef="#br0">54 0 15407,'9'0'4836,"-9"10"-2946,-9 13 160,-4 6-513,-1 1-640,2 4-705,3-4-160,4-4-576,5-7-865,0-8-641,3-10-545,10-1-608,-6-15-2018</inkml:trace>
</inkml:ink>
</file>

<file path=ppt/ink/ink7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9.605"/>
    </inkml:context>
    <inkml:brush xml:id="br0">
      <inkml:brushProperty name="width" value="0.025" units="cm"/>
      <inkml:brushProperty name="height" value="0.025" units="cm"/>
    </inkml:brush>
  </inkml:definitions>
  <inkml:trace contextRef="#ctx0" brushRef="#br0">0 1 12172,'0'0'7302,"0"59"-7141,1-37-161,14-2-1282,8-7-3170,1-4-4324</inkml:trace>
</inkml:ink>
</file>

<file path=ppt/ink/ink7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9.963"/>
    </inkml:context>
    <inkml:brush xml:id="br0">
      <inkml:brushProperty name="width" value="0.025" units="cm"/>
      <inkml:brushProperty name="height" value="0.025" units="cm"/>
    </inkml:brush>
  </inkml:definitions>
  <inkml:trace contextRef="#ctx0" brushRef="#br0">123 250 11915,'0'0'2696,"-9"6"134,-1 0-2122,-51 30 2828,58-33-3289,-1-1 0,1 1-1,0-1 1,-1 1 0,1 0-1,0 0 1,1 0-1,-1 1 1,0-1 0,1 0-1,0 1 1,0 0 0,-3 7-1,5-10-244,1-1 0,-1 1-1,0 0 1,1-1 0,-1 1-1,1 0 1,-1-1 0,1 1-1,0-1 1,-1 1 0,1 0-1,0-1 1,-1 0-1,1 1 1,0-1 0,-1 1-1,1-1 1,0 0 0,0 0-1,0 1 1,-1-1 0,1 0-1,0 0 1,0 0 0,0 0-1,-1 0 1,1 0-1,0 0 1,0 0 0,1 0-1,39-1-840,-31 1 207,11-1-699,-9 1 791,-1-1 1,0 1 0,0 1 0,1 0 0,10 3-1,-20-4 530,0 1 0,0-1 0,0 1-1,-1 0 1,1-1 0,0 1-1,-1 0 1,1 0 0,0 0-1,-1 0 1,1 0 0,-1 1-1,0-1 1,1 0 0,-1 1-1,0-1 1,0 1 0,0-1-1,0 1 1,0 0 0,0-1 0,0 1-1,-1 0 1,1 0 0,0-1-1,-1 1 1,0 0 0,1 0-1,-1 0 1,0 0 0,0 0-1,0 0 1,0-1 0,0 1-1,-1 0 1,0 2 0,0 1 139,-1 0-1,-1 0 1,1 0 0,-1-1 0,1 1-1,-1-1 1,-1 0 0,1 1 0,-1-2 0,1 1-1,-1 0 1,0-1 0,0 1 0,-1-1 0,1 0-1,-1-1 1,1 1 0,-6 1 0,3 0 99,-1-1 1,1 1-1,-1-2 1,1 1-1,-1-1 1,0 0-1,0-1 1,0 1-1,0-2 1,0 1-1,-10-1 1,17-1-225,0 1 1,1 0 0,-1 0-1,1 0 1,-1 0 0,0-1-1,1 1 1,-1 0 0,1 0-1,-1-1 1,1 1 0,-1 0-1,1-1 1,-1 1-1,1-1 1,-1 1 0,1-1-1,0 1 1,-1-1 0,1 1-1,0-1 1,-1 1 0,1-1-1,0 1 1,0-1 0,-1 1-1,1-1 1,0 0 0,0 1-1,0-1 1,4-24-1054,19-18-2200,7 5-498,4-3-1421</inkml:trace>
  <inkml:trace contextRef="#ctx0" brushRef="#br0" timeOffset="1">404 0 14606,'0'0'3619,"-15"55"-1761,1-17-256,3 5 31,4 2-512,5 0-352,2 2-417,0-5-224,4-5-64,8-3-320,-3-6-641,-1-5-384,-3-10-673,-4-8-768,-4-14-11083</inkml:trace>
</inkml:ink>
</file>

<file path=ppt/ink/ink7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0.306"/>
    </inkml:context>
    <inkml:brush xml:id="br0">
      <inkml:brushProperty name="width" value="0.025" units="cm"/>
      <inkml:brushProperty name="height" value="0.025" units="cm"/>
    </inkml:brush>
  </inkml:definitions>
  <inkml:trace contextRef="#ctx0" brushRef="#br0">31 144 9001,'0'0'5989,"-31"-70"-3490,31 51-962,0 4-160,12 1-256,9 5-160,7 4-544,8 5-385,8 0-769,6-3-3747,7-6-11435</inkml:trace>
</inkml:ink>
</file>

<file path=ppt/ink/ink7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0.681"/>
    </inkml:context>
    <inkml:brush xml:id="br0">
      <inkml:brushProperty name="width" value="0.025" units="cm"/>
      <inkml:brushProperty name="height" value="0.025" units="cm"/>
    </inkml:brush>
  </inkml:definitions>
  <inkml:trace contextRef="#ctx0" brushRef="#br0">110 0 11691,'0'0'9316,"-6"10"-8243,-5 15-701,1 0 0,0 1 0,2-1 1,1 2-1,1-1 0,2 1 1,-3 42-1,5 210 1565,4-223-1434,-3-42-434,1-8-45,-1-1 0,1 0-1,0 1 1,0-1 0,1 0 0,-1 1 0,1-1 0,0 0 0,1 0-1,-1 1 1,1-1 0,4 7 0,1-51 691,-6-7-581,-7-70-1,4 99-255,-1 1 0,0 0 0,-1 0 0,-1 0 0,-1 1 0,0-1-1,-15-25 1,16 34-563,7 12-527,12 12-334,-8-12 641,1-1 0,0 0 0,1-1 0,-1 0 0,0 0 0,1-1-1,0 0 1,0 0 0,0 0 0,15 0 0,25 0-5122</inkml:trace>
</inkml:ink>
</file>

<file path=ppt/ink/ink7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1.025"/>
    </inkml:context>
    <inkml:brush xml:id="br0">
      <inkml:brushProperty name="width" value="0.025" units="cm"/>
      <inkml:brushProperty name="height" value="0.025" units="cm"/>
    </inkml:brush>
  </inkml:definitions>
  <inkml:trace contextRef="#ctx0" brushRef="#br0">132 30 16015,'0'0'2830,"-9"-1"-39,1 0-2254,-1 0 0,0 1 0,1 0 0,-1 1 0,-15 2 0,21-2-441,0-1 1,0 1-1,0 0 0,1 0 0,-1 0 0,0 0 1,1 1-1,-1-1 0,0 1 0,1-1 0,0 1 1,-1 0-1,1 0 0,0 0 0,0 0 0,0 1 1,0-1-1,1 0 0,-1 1 0,1-1 0,-1 1 1,1 0-1,0-1 0,-2 7 0,3-9-92,1 1 1,-1 0-1,0-1 0,0 1 0,0 0 0,1-1 1,-1 1-1,0-1 0,0 1 0,1-1 0,-1 1 1,1-1-1,-1 1 0,0-1 0,1 1 0,-1-1 1,1 1-1,-1-1 0,1 0 0,-1 1 1,1-1-1,0 0 0,-1 0 0,1 1 0,-1-1 1,1 0-1,0 0 0,-1 0 0,1 0 0,-1 0 1,1 1-1,0-1 0,-1 0 0,1-1 0,0 1 1,-1 0-1,1 0 0,1 0 0,29-3 184,-23 1-183,0 0-1,-1-1 1,1 0-1,-1-1 1,0 1-1,0-2 0,0 1 1,0-1-1,-1 0 1,8-7-1,-6 5-322,0 0 1,0 1-1,1 0 0,-1 1 0,13-6 1,-20 11 266,-1 0 1,1 0-1,-1 0 0,1 0 1,-1 0-1,1 0 1,-1 0-1,1 0 0,-1 0 1,1 0-1,-1 0 1,1 0-1,-1 0 1,1 1-1,-1-1 0,1 0 1,-1 0-1,1 0 1,-1 1-1,1-1 0,-1 0 1,1 1-1,-1-1 1,0 0-1,1 1 1,-1-1-1,0 1 0,1-1 1,-1 1-1,0-1 1,1 0-1,-1 1 0,0-1 1,0 1-1,0-1 1,1 1-1,-1-1 1,0 1-1,0 0 0,0-1 1,0 1-1,0-1 1,0 1-1,0-1 1,0 1-1,0 0 0,0 35 237,-1-26-375,1 6-297,2 40-848,9-35-2236,-10-20 3121,0 0 0,0 0 0,0 0 0,0-1 0,1 1 1,-1 0-1,0-1 0,0 1 0,0-1 0,1 1 0,-1-1 1,0 0-1,1 1 0,-1-1 0,0 0 0,3 0 0,13 0-8017</inkml:trace>
</inkml:ink>
</file>

<file path=ppt/ink/ink7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1.381"/>
    </inkml:context>
    <inkml:brush xml:id="br0">
      <inkml:brushProperty name="width" value="0.025" units="cm"/>
      <inkml:brushProperty name="height" value="0.025" units="cm"/>
    </inkml:brush>
  </inkml:definitions>
  <inkml:trace contextRef="#ctx0" brushRef="#br0">49 32 11211,'0'0'4708,"-4"12"-3646,3-9-1042,-31 117 1312,28-104-907,1 0 0,1 1-1,0-1 1,2 1-1,0 0 1,2 22-1,-1-37-376,-1-1-1,0 1 0,1 0 0,-1-1 0,1 1 0,0-1 0,-1 1 0,1-1 0,0 1 0,0-1 1,0 0-1,0 1 0,0-1 0,0 0 0,1 0 0,-1 0 0,0 0 0,0 0 0,1 0 0,-1 0 1,1 0-1,-1 0 0,1-1 0,-1 1 0,1-1 0,-1 1 0,1-1 0,0 1 0,-1-1 0,1 0 0,0 0 1,-1 0-1,1 0 0,0 0 0,-1 0 0,1 0 0,-1-1 0,1 1 0,0-1 0,-1 1 0,1-1 1,-1 1-1,1-1 0,1-1 0,5-1 61,-1-1 0,1 1 0,-1-1 0,0-1 0,0 1 0,0-1 1,9-9-1,-4-1-140,0-1 1,0 0 0,-2-1-1,0 0 1,-1-1 0,0 0-1,-2 0 1,0-1 0,-1 0-1,-1 0 1,-1 0 0,-1-1 0,0 1-1,-1-21 1,-3 47 92,0 0 0,0 0 0,-1 0 0,-1 0 1,-5 12-1,-3 10 42,3-3 33,1 1 0,1-1 0,2 1 0,1 0 0,0 47 0,3-71-182,0 0 0,0 0 0,1 0 0,-1 0 0,1-1 0,0 1 0,0 0 0,0 0 0,0 0 0,0-1 0,1 1 0,-1 0 0,1-1 0,0 0 0,0 1 0,-1-1 0,2 0 0,-1 0 0,3 3 0,-2-3-478,1 0 1,-1 0-1,0-1 1,1 1-1,0-1 1,-1 0 0,1 1-1,0-2 1,4 2-1,17-1-5711</inkml:trace>
</inkml:ink>
</file>

<file path=ppt/ink/ink7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1.723"/>
    </inkml:context>
    <inkml:brush xml:id="br0">
      <inkml:brushProperty name="width" value="0.025" units="cm"/>
      <inkml:brushProperty name="height" value="0.025" units="cm"/>
    </inkml:brush>
  </inkml:definitions>
  <inkml:trace contextRef="#ctx0" brushRef="#br0">1 31 16688,'0'0'7004,"3"9"-6417,-2-6-562,0-1 1,1 1-1,-1 0 1,1-1-1,-1 1 0,1-1 1,0 0-1,0 1 1,0-1-1,0 0 1,1 0-1,-1 0 0,0 0 1,1-1-1,-1 1 1,1-1-1,0 1 1,0-1-1,-1 0 0,1 0 1,0 0-1,0-1 1,0 1-1,0-1 1,0 1-1,0-1 0,0 0 1,0 0-1,0 0 1,0-1-1,0 1 0,0-1 1,0 1-1,0-1 1,0 0-1,-1 0 1,1-1-1,0 1 0,0 0 1,-1-1-1,3-2 1,27-25 88,-31 28-104,0 0 0,0-1 0,0 1 0,0 0 0,0-1 0,0 1 0,-1-1 0,1 1-1,-1-1 1,1 1 0,-1-1 0,1 0 0,-1 1 0,0-1 0,0 0 0,1 1 0,-1-1 0,-1 0-1,1 1 1,0-1 0,0 0 0,0 1 0,-2-3 0,2 4-11,0 0 0,0-1-1,-1 1 1,1 0 0,0 0 0,-1 0 0,1 0 0,0 0-1,0 0 1,-1 0 0,1 0 0,0 0 0,-1 0 0,1 0-1,0 0 1,-1 0 0,1 0 0,0 0 0,-1 0 0,1 0-1,0 0 1,0 0 0,-1 0 0,1 0 0,0 0 0,-1 1-1,1-1 1,0 0 0,0 0 0,-1 0 0,1 1-1,0-1 1,0 0 0,0 0 0,-1 1 0,1-1 0,0 0-1,0 0 1,0 1 0,0-1 0,-1 0 0,1 1 0,-9 11 131,8-9-108,-1-1 0,1 1 0,-1-1 0,1 1 0,0 0 0,0 0-1,1-1 1,-1 1 0,0 0 0,1 0 0,0 0 0,0 0 0,0 0 0,0 0 0,0 0 0,0-1 0,1 1 0,0 0-1,-1 0 1,1 0 0,0 0 0,0-1 0,0 1 0,1-1 0,2 5 0,-1-4 49,1 0 1,0 0 0,0 0-1,0 0 1,1-1 0,-1 0-1,0 1 1,1-2-1,-1 1 1,1-1 0,0 1-1,0-1 1,-1 0 0,10 0-1,15 1-204,-1 0 0,1-2 0,40-5 0,-50 2-2012,0 0 0,0-2 0,24-8 0,-10 0-4155</inkml:trace>
</inkml:ink>
</file>

<file path=ppt/ink/ink7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2.080"/>
    </inkml:context>
    <inkml:brush xml:id="br0">
      <inkml:brushProperty name="width" value="0.025" units="cm"/>
      <inkml:brushProperty name="height" value="0.025" units="cm"/>
    </inkml:brush>
  </inkml:definitions>
  <inkml:trace contextRef="#ctx0" brushRef="#br0">53 170 4773,'0'0'12961,"-13"10"-11658,10-7-997,-1 0 1,1 1-1,-1-1 1,1 1-1,0 0 1,1 0-1,-1 0 1,1 0-1,0 1 1,0-1-1,0 1 1,0-1-1,1 1 0,0 0 1,0 0-1,-1 7 1,3-11-246,-1 0 0,0 0 0,1 0 0,-1 0 0,1-1 1,-1 1-1,1 0 0,0 0 0,-1 0 0,1-1 0,0 1 0,-1 0 0,1 0 0,0-1 0,0 1 0,0-1 1,0 1-1,-1-1 0,1 1 0,0-1 0,0 0 0,0 1 0,0-1 0,0 0 0,0 0 0,0 1 0,0-1 1,0 0-1,0 0 0,0 0 0,0 0 0,1-1 0,41 0 625,-38 0-585,13-2-45,0-2 1,0 0 0,-1-1-1,0 0 1,0-2 0,0 0 0,-1-1-1,0 0 1,0-1 0,-1-1 0,-1-1-1,0 0 1,-1-1 0,0 0-1,19-27 1,-27 34-71,-1 0-1,0 0 0,0-1 1,-1 0-1,0 0 1,0 0-1,-1 0 1,0 0-1,0 0 1,1-10-1,-3 16 17,0 0 0,0 1-1,0-1 1,0 0 0,0 1 0,0-1 0,0 1 0,0-1-1,0 0 1,-1 1 0,1-1 0,0 1 0,0-1-1,0 0 1,-1 1 0,1-1 0,0 1 0,-1-1 0,1 1-1,-1-1 1,1 1 0,0-1 0,-1 1 0,1 0-1,-1-1 1,1 1 0,-1-1 0,1 1 0,-1 0 0,0 0-1,1-1 1,-1 1 0,1 0 0,-1 0 0,1 0-1,-1-1 1,0 1 0,1 0 0,-1 0 0,0 0 0,1 0-1,-1 0 1,1 0 0,-1 1 0,0-1 0,1 0-1,-1 0 1,0 0 0,1 0 0,-1 1 0,1-1 0,-1 0-1,1 1 1,-1-1 0,0 1 0,-33 19 126,27-12-92,1-1 0,0 1 0,0 0 0,1 1 0,0-1 0,1 1 0,0 0 0,0 0 0,1 0 0,0 1 0,-3 17 0,5-23-172,1 0 0,0 0-1,0 0 1,0 0-1,0 0 1,1 0-1,-1 0 1,1 0-1,0 0 1,0-1-1,0 1 1,1 0-1,3 6 1,-3-8-275,0 1 0,0 0-1,1-1 1,-1 0 0,1 1 0,-1-1 0,1 0 0,0 0 0,0 0 0,0-1 0,0 1-1,0-1 1,1 0 0,-1 1 0,0-1 0,0-1 0,1 1 0,4 0 0,29 1-7212</inkml:trace>
</inkml:ink>
</file>

<file path=ppt/ink/ink7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2.787"/>
    </inkml:context>
    <inkml:brush xml:id="br0">
      <inkml:brushProperty name="width" value="0.025" units="cm"/>
      <inkml:brushProperty name="height" value="0.025" units="cm"/>
    </inkml:brush>
  </inkml:definitions>
  <inkml:trace contextRef="#ctx0" brushRef="#br0">0 0 15631,'0'0'8899,"2"11"-7922,6 94 480,-8-103-1437,0 0-1,0-1 1,0 1 0,0 0-1,0 0 1,1-1 0,-1 1-1,1 0 1,-1-1 0,1 1-1,0-1 1,0 1-1,0-1 1,0 1 0,0-1-1,0 1 1,0-1 0,0 0-1,0 0 1,0 1 0,1-1-1,-1 0 1,1 0-1,1 1 1,1-1 8,0 1 0,0 0 0,1-1-1,-1 0 1,0 0 0,1 0 0,-1-1 0,1 0 0,5 0 0,8-1-13,-1 0 1,0-2 0,0 0 0,17-7 0,9-5-451,-31 10 385,0 0 0,0 1 0,1 1 0,-1 0 0,1 0 0,14 0 0,-26 4 95,0 0-1,-1-1 0,1 1 0,0 0 1,0 0-1,-1 0 0,1 0 1,0 0-1,-1 0 0,1 0 1,-1 1-1,1-1 0,-1 0 1,0 0-1,1 0 0,-1 0 1,0 1-1,0-1 0,0 0 0,0 0 1,0 1-1,0-1 0,0 0 1,-1 0-1,1 0 0,0 1 1,-1 0-1,1 0-15,-1 0-1,1 0 1,0 0 0,0 0-1,0 0 1,0 1-1,0-1 1,0 0 0,1 0-1,-1 0 1,1 0 0,0 0-1,-1 0 1,1 0 0,0 0-1,0 0 1,1 1 0,7 0 120,0-1 0,0-1 0,0 0 0,1 0 0,-1-1 0,0 0-1,0 0 1,0-1 0,0 0 0,17-5 0,70-24 93,-76 22-265,0 1 1,0 1 0,1 1-1,-1 0 1,42-2-1,-59 7 46,0 1 0,1-1-1,-1 1 1,1 0 0,-1 0-1,0 0 1,0 1 0,0-1-1,0 1 1,0 0 0,3 2-1,-3-2 19,1 0 0,-1 0 0,0 0 0,1 0 0,0-1 0,-1 1 0,1-1 0,5 1 0,1-1-129,-1 0 0,1-1 1,0 0-1,0-1 0,-1 1 0,1-2 1,15-3-1,-20 3-749,0 0 0,0 0 1,0 0-1,-1-1 0,1 0 0,-1 0 0,1 0 1,-1 0-1,7-8 0,7-12-6786</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0.714"/>
    </inkml:context>
    <inkml:brush xml:id="br0">
      <inkml:brushProperty name="width" value="0.025" units="cm"/>
      <inkml:brushProperty name="height" value="0.025" units="cm"/>
    </inkml:brush>
  </inkml:definitions>
  <inkml:trace contextRef="#ctx0" brushRef="#br0">1 0 480,'0'0'385,"35"68"-321,-21-41 64,2 4-128,1 5 32,1 3 0,-1 2 0,1 0-96,-4-4 64,-1-7-32,-3-8 32,0-11-64,-5-11-641</inkml:trace>
</inkml:ink>
</file>

<file path=ppt/ink/ink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0.455"/>
    </inkml:context>
    <inkml:brush xml:id="br0">
      <inkml:brushProperty name="width" value="0.025" units="cm"/>
      <inkml:brushProperty name="height" value="0.025" units="cm"/>
    </inkml:brush>
  </inkml:definitions>
  <inkml:trace contextRef="#ctx0" brushRef="#br0">1 1 13357,'0'0'13111,"9"5"-12706,8 4-640,-1-1 0,1-2 0,1 1 0,-1-2 0,1 0 0,35 4 0,123 3-6800,-174-13 7065,0 1 0,0 0 0,0 0 0,1 0 0,-1 1-1,0-1 1,0 1 0,0-1 0,0 1 0,0-1 0,1 1 0,-1 0-1,3 2 1,-5-2 40,1-1 0,-1 1-1,0-1 1,0 1 0,0 0 0,0-1-1,0 1 1,0-1 0,0 1-1,0-1 1,0 1 0,0-1 0,0 1-1,0-1 1,0 1 0,0-1-1,0 1 1,-1-1 0,1 1 0,0-1-1,0 1 1,-1-1 0,1 1-1,0-1 1,-1 1 0,1-1 0,0 1-1,-1-1 1,1 0 0,-1 1-1,1-1 1,-1 0 0,0 1 0,-10 7 1200,-1 0 1,1 0 0,-14 5 0,12-6-938,-22 12 1016,18-11-989,-1 1-1,1 1 1,1 1 0,0 0 0,0 1 0,1 1 0,-22 23 0,36-35-370,1-1-1,-1 1 0,0 0 0,1 0 1,-1-1-1,1 1 0,-1 0 1,1 0-1,-1 0 0,1 0 0,0 0 1,-1 0-1,1 0 0,0 0 0,0 0 1,-1 0-1,1 0 0,0 0 1,0 0-1,0 0 0,0 0 0,1 0 1,-1-1-1,0 1 0,0 0 0,1 0 1,-1 0-1,0 0 0,1 0 1,-1 0-1,1 0 0,-1 0 0,1 0 1,-1-1-1,1 1 0,0 0 0,-1 0 1,1-1-1,0 1 0,0-1 1,-1 1-1,1 0 0,0-1 0,0 1 1,0-1-1,0 0 0,0 1 0,0-1 1,0 0-1,0 0 0,0 1 1,0-1-1,0 0 0,0 0 0,0 0 1,2 0-1,11 1-360,1 1 0,0-2 0,17-1-1,-14 0-414,-12 1 477,130 9-2491,-123-7 2850,-1 0-1,1 0 0,-1 2 1,0-1-1,0 2 1,0 0-1,-1 0 0,18 11 1,-28-16 46,0 1 1,0-1-1,0 1 1,0 0 0,0-1-1,0 1 1,0 0-1,0 0 1,0 0-1,0 0 1,0 0-1,0 0 1,0 0 0,-1 0-1,1 0 1,0 1-1,-1-1 1,1 0-1,-1 0 1,0 0 0,1 1-1,-1-1 1,0 0-1,0 1 1,0-1-1,0 0 1,0 1 0,0-1-1,0 0 1,0 1-1,0-1 1,0 0-1,-1 0 1,1 1-1,-1-1 1,1 0 0,-1 0-1,1 0 1,-1 1-1,0-1 1,0 0-1,1 0 1,-1 0 0,0 0-1,0 0 1,0 0-1,0-1 1,0 1-1,0 0 1,0 0-1,-3 0 1,-6 6 301,0-1 1,0 0-1,-1-1 0,-14 5 1,24-10-392,-24 10-113,0-1 0,-1-1 0,0-1 0,0-2 0,-27 3 0,52-8-25,1 0-1,-1 0 1,1 0-1,0 0 0,-1 0 1,1 0-1,0 0 0,-1 0 1,1 0-1,0 0 0,-1-1 1,1 1-1,0 0 0,-1 0 1,1 0-1,0 0 1,-1-1-1,1 1 0,0 0 1,0 0-1,-1 0 0,1-1 1,0 1-1,0 0 0,-1-1 1,1 1-1,0 0 1,0-1-1,0 1 0,0 0 1,0-1-1,-1 1 0,1 0 1,0-1-1,0 1 0,0 0 1,0-1-1,0 1 0,0 0 1,0-1-1,0 1 1,0 0-1,0-1 0,0 1 1,0 0-1,0-1 0,1 1 1,-1 0-1,0-1 0,0 1 1,0 0-1,0-1 0,1 1 1,-1-1-1,1-1-801,7-22-8008</inkml:trace>
</inkml:ink>
</file>

<file path=ppt/ink/ink7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3.165"/>
    </inkml:context>
    <inkml:brush xml:id="br0">
      <inkml:brushProperty name="width" value="0.025" units="cm"/>
      <inkml:brushProperty name="height" value="0.025" units="cm"/>
    </inkml:brush>
  </inkml:definitions>
  <inkml:trace contextRef="#ctx0" brushRef="#br0">1 1 20948,'0'0'4708,"67"13"-22228</inkml:trace>
</inkml:ink>
</file>

<file path=ppt/ink/ink7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3.509"/>
    </inkml:context>
    <inkml:brush xml:id="br0">
      <inkml:brushProperty name="width" value="0.025" units="cm"/>
      <inkml:brushProperty name="height" value="0.025" units="cm"/>
    </inkml:brush>
  </inkml:definitions>
  <inkml:trace contextRef="#ctx0" brushRef="#br0">80 0 17457,'0'0'448,"-9"55"513,3-9 897,0 6-833,-1 6-289,-4 2-415,4-5-193,-1-4-64,3-8-64,2-10-737,3-6-32,-1-10-736,-3-12-1314,-9-5-2594</inkml:trace>
</inkml:ink>
</file>

<file path=ppt/ink/ink7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3.840"/>
    </inkml:context>
    <inkml:brush xml:id="br0">
      <inkml:brushProperty name="width" value="0.025" units="cm"/>
      <inkml:brushProperty name="height" value="0.025" units="cm"/>
    </inkml:brush>
  </inkml:definitions>
  <inkml:trace contextRef="#ctx0" brushRef="#br0">1 107 8808,'12'-10'3476,"67"-47"419,-69 51-3362,-1 0 1,1 2-1,1-1 0,-1 1 1,1 1-1,-1 0 1,1 0-1,18-2 1,-20 5-431,0 0 0,0 0 0,0 1 0,1 0 0,-2 0 0,1 1 0,0 0 0,0 1 0,0 0 0,-1 0 1,0 1-1,0 0 0,11 7 0,-14-7-79,0 0 0,0 0 0,0 1 1,0 0-1,-1 0 0,0 0 0,0 0 0,0 1 1,0 0-1,-1-1 0,0 1 0,-1 0 0,1 1 1,-1-1-1,0 0 0,0 1 0,-1-1 1,0 1-1,0 7 0,0-5 203,-1 1 0,-1 0-1,0 0 1,0 0 0,-1-1 0,0 1-1,0-1 1,-1 1 0,-1-1 0,-7 16-1,-3-2 838,-1 0 0,-27 32 0,10-14-344,30-39-702,0 1 0,0-1-1,0 1 1,0-1 0,1 1 0,0 0-1,-1 0 1,1 0 0,0 0 0,0 0 0,1 0-1,-1 0 1,1 0 0,-1 0 0,1 5-1,1-6-20,-1 0 0,1 0-1,0 0 1,-1 0 0,1-1-1,0 1 1,0 0 0,0-1-1,1 1 1,-1-1 0,0 1-1,1-1 1,-1 1 0,1-1-1,-1 0 1,1 0 0,0 0-1,-1 0 1,1 0 0,0 0-1,0 0 1,0 0 0,0-1-1,-1 1 1,4 0 0,18 4-807,0 0 1,1-2-1,-1 0 1,33-1-1,-38-3-1947,0 0 0,0-1 0,25-6 0,-8-4-7866</inkml:trace>
</inkml:ink>
</file>

<file path=ppt/ink/ink7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4.170"/>
    </inkml:context>
    <inkml:brush xml:id="br0">
      <inkml:brushProperty name="width" value="0.025" units="cm"/>
      <inkml:brushProperty name="height" value="0.025" units="cm"/>
    </inkml:brush>
  </inkml:definitions>
  <inkml:trace contextRef="#ctx0" brushRef="#br0">44 51 13004,'0'0'8670,"6"9"-7608,-3-3-888,-2-3-122,1-1 0,-1 1 0,1 0 0,-1-1 0,1 0 0,0 1 0,0-1 1,0 0-1,0 0 0,0 0 0,1 0 0,-1-1 0,1 1 0,-1 0 0,1-1 0,-1 0 1,1 0-1,0 1 0,0-2 0,-1 1 0,1 0 0,5 0 0,-7-1-39,10 1 165,1 0 0,-1-1 0,1-1 0,-1 0 0,22-5 0,-31 5-148,1 0 1,-1 0-1,0 0 0,1 0 1,-1 0-1,0 0 0,0-1 1,0 1-1,0-1 0,0 0 1,0 1-1,0-1 0,-1 0 1,1 0-1,0 0 0,-1-1 1,0 1-1,1 0 0,-1 0 1,0-1-1,0 1 0,-1-1 1,1 1-1,0-1 0,-1 1 1,0-1-1,1 1 0,-1-1 1,0 1-1,0-1 0,0 1 1,-1-5-1,1 6-23,-1-1 0,1 1 1,0 0-1,0 0 0,-1-1 0,1 1 0,-1 0 0,1 0 0,-1 0 1,1-1-1,-1 1 0,0 0 0,1 0 0,-1 0 0,0 0 1,0 0-1,0 0 0,0 0 0,0 1 0,0-1 0,0 0 0,0 0 1,-3 0-1,1 0-2,0 0 0,0 0 0,0 0 0,-1 1 0,1-1 0,0 1 0,-1 0 0,1 0 0,-5 0 0,0 1-12,1 1 0,0-1 0,-1 1 1,1 0-1,0 0 0,0 1 0,0 0 0,-6 5 0,-1 1 91,1 2 0,1 0 0,0 0 0,-15 20 0,23-26-12,0 0-1,0 0 0,1 1 1,-1-1-1,1 1 0,1 0 0,-1 0 1,1 0-1,0 0 0,1 0 1,-1 0-1,1 1 0,0-1 0,0 9 1,2-13-88,-1 1 0,1-1 0,0 1 0,0-1 0,0 1 0,0-1 0,0 0 0,0 0 0,1 0 0,-1 1 0,1-1 0,-1 0 0,1-1 0,0 1 0,0 0-1,0 0 1,0-1 0,0 1 0,0-1 0,0 0 0,0 0 0,1 0 0,-1 0 0,0 0 0,1 0 0,-1 0 0,1-1 0,4 1 0,9 2-965,0-1-1,0-1 0,21 0 1,-31-1 375,38-2-4524,-1-5-2910</inkml:trace>
</inkml:ink>
</file>

<file path=ppt/ink/ink7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4.547"/>
    </inkml:context>
    <inkml:brush xml:id="br0">
      <inkml:brushProperty name="width" value="0.025" units="cm"/>
      <inkml:brushProperty name="height" value="0.025" units="cm"/>
    </inkml:brush>
  </inkml:definitions>
  <inkml:trace contextRef="#ctx0" brushRef="#br0">187 0 14894,'-11'1'2274,"0"-1"-1724,0 2-1,0 0 1,0 0-1,1 1 1,-1 0-1,1 0 1,-17 9 0,22-9-347,0-1 1,1 1-1,-1-1 1,1 1-1,-1 0 0,1 1 1,0-1-1,0 1 1,1 0-1,-1 0 1,1 0-1,0 0 1,0 1-1,0-1 1,1 1-1,-1 0 1,1 0-1,0-1 1,1 1-1,-3 11 1,4-15-190,0 1 1,0-1-1,0 0 1,0 1 0,0-1-1,0 1 1,0-1-1,1 1 1,-1-1-1,0 1 1,1-1 0,-1 0-1,1 1 1,0-1-1,-1 0 1,1 0-1,0 1 1,0-1 0,0 0-1,0 0 1,0 0-1,0 0 1,0 0-1,2 2 1,1-2 12,-1 1-1,1 0 1,0-1-1,-1 0 1,1 0-1,0 0 1,0 0 0,0 0-1,5-1 1,4 0 31,0 0 1,0-1 0,-1 0 0,1-1-1,15-5 1,-13 2-238,0-1 0,0-1 0,-1 0 0,0-1 0,17-12 0,-23 14 99,0 0 1,-1 0-1,0 0 1,-1-1-1,1 0 1,-1 0-1,0-1 1,-1 0-1,0 0 1,5-10 0,-38 70-490,23-44 524,0 0 0,0 1-1,1-1 1,0 1-1,0 0 1,1 0 0,0 1-1,1-1 1,0 0-1,-2 17 1,4-25-144,0 0 0,0 0 1,0 0-1,0 0 0,1 0 0,-1-1 1,0 1-1,0 0 0,1 0 1,-1 0-1,0 0 0,1 0 0,-1-1 1,1 1-1,-1 0 0,1 0 0,-1-1 1,1 1-1,-1 0 0,1-1 1,0 1-1,0 0 0,-1-1 0,1 1 1,0-1-1,0 1 0,-1-1 0,1 0 1,2 1-1,27-1-5445,-11-6 1230</inkml:trace>
</inkml:ink>
</file>

<file path=ppt/ink/ink7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4.892"/>
    </inkml:context>
    <inkml:brush xml:id="br0">
      <inkml:brushProperty name="width" value="0.025" units="cm"/>
      <inkml:brushProperty name="height" value="0.025" units="cm"/>
    </inkml:brush>
  </inkml:definitions>
  <inkml:trace contextRef="#ctx0" brushRef="#br0">141 1 16816,'0'0'1575,"-8"12"-598,-6 12-250,1 1 0,1 1 1,-15 47-1,11-14 615,3-18-613,2 1-1,2 0 1,1 1 0,-1 53 0,9-96-779,0 1-1,0-1 1,0 1-1,0-1 1,0 0-1,0 1 0,0-1 1,0 0-1,1 1 1,-1-1-1,0 0 1,0 1-1,0-1 1,1 0-1,-1 1 1,0-1-1,0 0 1,1 1-1,-1-1 1,0 0-1,1 0 1,-1 0-1,0 1 1,1-1-1,-1 0 0,0 0 1,1 0-1,-1 0 1,0 0-1,1 1 1,-1-1-1,1 0 1,-1 0-1,0 0 1,1 0-1,-1 0 1,0 0-1,1 0 1,-1 0-1,1 0 1,-1-1-1,0 1 1,1 0-1,-1 0 0,0 0 1,1-1-1,19-10-5907,-8-9-1249</inkml:trace>
</inkml:ink>
</file>

<file path=ppt/ink/ink7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5.234"/>
    </inkml:context>
    <inkml:brush xml:id="br0">
      <inkml:brushProperty name="width" value="0.025" units="cm"/>
      <inkml:brushProperty name="height" value="0.025" units="cm"/>
    </inkml:brush>
  </inkml:definitions>
  <inkml:trace contextRef="#ctx0" brushRef="#br0">79 0 15983,'0'0'10821,"0"16"-10276,-6 40-127,-3 0 1,-19 68-1,14-62-301,-4 44-613,14-35-4064,5-61 732,5-6-2396</inkml:trace>
</inkml:ink>
</file>

<file path=ppt/ink/ink7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5.580"/>
    </inkml:context>
    <inkml:brush xml:id="br0">
      <inkml:brushProperty name="width" value="0.025" units="cm"/>
      <inkml:brushProperty name="height" value="0.025" units="cm"/>
    </inkml:brush>
  </inkml:definitions>
  <inkml:trace contextRef="#ctx0" brushRef="#br0">165 36 20275,'0'0'833,"-11"-1"720,6 0-1440,-1 1-1,0-1 0,1 1 0,-1 0 0,0 0 0,0 1 0,1 0 0,-1 0 0,0 0 0,1 1 1,0 0-1,-1 0 0,1 0 0,0 1 0,0-1 0,0 1 0,0 0 0,0 1 0,1-1 1,-1 1-1,-4 6 0,6-7-34,-1 2-1,1-1 1,0 0 0,0 0 0,1 1 0,-1 0-1,1 0 1,0-1 0,0 1 0,1 0 0,-1 0-1,1 1 1,0-1 0,1 0 0,-1 0 0,1 0-1,0 1 1,1 6 0,0-9-48,0 0 0,0 1 0,0-1 0,0 0 0,1 0 0,-1-1 1,1 1-1,0 0 0,0 0 0,0-1 0,0 1 0,0-1 0,1 0 0,-1 0 0,1 0 0,-1 0 0,1 0 1,0 0-1,0-1 0,0 1 0,0-1 0,0 0 0,0 0 0,0 0 0,0 0 0,0 0 0,1-1 1,-1 0-1,6 1 0,-2-1 13,1 1 1,-1-1 0,1-1 0,-1 1-1,1-1 1,-1-1 0,1 1 0,-1-1-1,0 0 1,0-1 0,0 0 0,0 0-1,0-1 1,-1 1 0,0-1 0,1-1-1,-1 1 1,-1-1 0,1 0 0,-1-1-1,0 1 1,0-1 0,0 0 0,-1 0-1,0 0 1,0-1 0,-1 1 0,1-1-1,-1 0 1,-1 0 0,0-1 0,0 1-1,0 0 1,-1-1 0,1-11 0,-2 16-39,0 0 1,-1 0 0,1 0 0,-1 0 0,0 0 0,0 0-1,0 0 1,0 0 0,-1 0 0,1 1 0,-1-1 0,1 1-1,-1-1 1,0 1 0,0 0 0,0-1 0,0 1 0,-1 0 0,1 0-1,0 0 1,-1 1 0,0-1 0,1 1 0,-1-1 0,0 1-1,0 0 1,1 0 0,-1 0 0,0 0 0,0 1 0,0-1 0,0 1-1,-5 0 1,6-1-105,0 1-1,0-1 1,-1 1-1,1 0 0,0 0 1,0 0-1,0 0 1,-1 0-1,1 1 1,0-1-1,0 1 1,0-1-1,0 1 0,0 0 1,-1 0-1,1 0 1,1 0-1,-1 0 1,0 0-1,0 0 0,0 1 1,1-1-1,-1 1 1,0-1-1,1 1 1,0 0-1,-1 0 1,1-1-1,0 1 0,0 0 1,0 0-1,0 0 1,0 0-1,0 1 1,1-1-1,-1 0 1,1 0-1,-1 0 0,1 0 1,0 1-1,0-1 1,0 0-1,0 0 1,1 3-1,-1-4-222,1 1 0,0-1 0,-1 1 0,1-1-1,0 0 1,0 0 0,0 1 0,0-1 0,0 0 0,0 0 0,0 0-1,0 0 1,0 0 0,1 0 0,-1-1 0,0 1 0,1 0 0,-1-1-1,0 1 1,1 0 0,-1-1 0,1 0 0,-1 1 0,1-1 0,-1 0 0,1 0-1,-1 0 1,1 0 0,-1 0 0,1 0 0,1-1 0,20 2-9303</inkml:trace>
</inkml:ink>
</file>

<file path=ppt/ink/ink7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5.911"/>
    </inkml:context>
    <inkml:brush xml:id="br0">
      <inkml:brushProperty name="width" value="0.025" units="cm"/>
      <inkml:brushProperty name="height" value="0.025" units="cm"/>
    </inkml:brush>
  </inkml:definitions>
  <inkml:trace contextRef="#ctx0" brushRef="#br0">118 0 18225,'0'0'1415,"-9"5"170,1 0-1259,0 0 0,1 1 0,0 0 0,0 0 0,0 0 0,1 1 0,0 0 0,0 0 0,1 1 0,0-1 0,0 1 0,1 0 0,0 1 0,0-1 0,1 1 0,-4 17 0,4-15-218,1 0 1,0 0 0,1 0 0,0 0-1,0 0 1,2 0 0,-1 0 0,5 21-1,-4-28-97,0 0-1,0 0 1,0-1-1,1 1 1,0 0-1,-1-1 0,1 0 1,1 1-1,-1-1 1,0 0-1,1 0 1,-1 0-1,1-1 0,0 1 1,0-1-1,0 1 1,1-1-1,-1 0 1,0 0-1,1 0 0,-1-1 1,1 1-1,0-1 1,-1 0-1,1 0 1,0 0-1,0 0 0,5-1 1,2 1-12,0-1-1,0 0 1,0-1 0,0 0 0,0-1-1,0 0 1,0 0 0,-1-2 0,1 1 0,-1-1-1,0-1 1,14-7 0,-23 11 29,-1 0 0,1 1 1,0-1-1,0 1 0,-1-1 0,1 1 1,0-1-1,0 1 0,0 0 0,0-1 1,0 1-1,-1 0 0,1 0 0,0-1 1,0 1-1,0 0 0,0 0 0,0 0 1,0 0-1,0 0 0,0 1 0,0-1 0,0 0 1,0 0-1,-1 1 0,1-1 0,1 1 1,3 21 970,-5-20-950,0 0 1,0 0-1,0 0 1,0 0-1,0 0 1,0 0 0,1 0-1,-1 0 1,1 0-1,-1-1 1,1 1 0,0 0-1,0 0 1,0 0-1,0-1 1,0 1-1,0 0 1,0-1 0,3 3-1,5-1 23,1 0 0,-1 0 0,1-1 0,0-1 0,0 1 0,0-2 0,-1 1 0,1-1 0,0-1 0,14-2 0,-3 2-106,109-17-1119,-123 50 1553,-5-31-635,0 0 0,-1 0-1,1 0 1,0 0 0,0-1-1,0 1 1,0-1 0,0 1-1,0-1 1,0 1 0,0-1-1,0 0 1,0 0-1,0 0 1,0 0 0,2-1-1,0 1-960,-1-1 0,1 0 0,0 0 0,-1 0 0,0 0 0,1 0 0,-1-1 0,5-3 0,16-14-10341</inkml:trace>
</inkml:ink>
</file>

<file path=ppt/ink/ink7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6.240"/>
    </inkml:context>
    <inkml:brush xml:id="br0">
      <inkml:brushProperty name="width" value="0.025" units="cm"/>
      <inkml:brushProperty name="height" value="0.025" units="cm"/>
    </inkml:brush>
  </inkml:definitions>
  <inkml:trace contextRef="#ctx0" brushRef="#br0">101 0 12748,'0'0'13229,"-28"52"-11724,17-16-416,2 4-416,0 5-129,5 3-288,1-1-159,1 2-65,-1-2-833,0-4-1858,0-2-2402,2-7-5476</inkml:trace>
  <inkml:trace contextRef="#ctx0" brushRef="#br0" timeOffset="1">1 703 20852,'0'0'8648</inkml:trace>
</inkml:ink>
</file>

<file path=ppt/ink/ink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0.826"/>
    </inkml:context>
    <inkml:brush xml:id="br0">
      <inkml:brushProperty name="width" value="0.025" units="cm"/>
      <inkml:brushProperty name="height" value="0.025" units="cm"/>
    </inkml:brush>
  </inkml:definitions>
  <inkml:trace contextRef="#ctx0" brushRef="#br0">16 123 19987,'0'0'2077,"13"0"-33,28 1-242,2 1 24,60-6 0,-93 3-1774,0 0 1,0-1 0,0 0 0,0-1-1,0 0 1,-1 0 0,1-1 0,-1 0-1,0 0 1,0-1 0,-1-1 0,9-6-1,-15 11-42,-1 0 0,0 0-1,1 0 1,-1 0 0,0 0 0,0 0-1,0-1 1,0 1 0,0 0-1,0-1 1,0 1 0,0-1 0,0 1-1,-1-1 1,1 1 0,-1-1-1,1 1 1,-1-1 0,1 0-1,-1 1 1,0-1 0,0 0 0,0 1-1,0-4 1,-1 3-4,0 1 1,0-1-1,0 1 1,-1-1-1,1 1 1,0 0-1,-1-1 1,1 1-1,-1 0 0,1 0 1,-1 0-1,1 0 1,-1 0-1,0 0 1,0 0-1,1 1 0,-5-2 1,-7-1 40,-1 0-1,0 1 1,0 0 0,-18 1 0,15 1 78,0 1 0,0 0 0,0 2 0,0 0 0,0 1 0,0 1-1,-29 12 1,41-15-93,0 0 0,0 1 0,0-1 0,0 1 0,1 0 0,-1 0 0,1 1 0,0-1 0,0 1 0,0 0 0,1 0 0,-1 0 0,1 0 0,0 1 0,0 0 0,0-1 0,1 1 0,0 0 0,0 0 0,0 0 0,0 1 0,1-1 0,0 0 0,0 1 0,0-1 0,1 0 0,0 1 0,1 10 0,0-13-31,0 1 0,0-1 0,1 1-1,-1-1 1,1 0 0,0 0 0,0 1 0,0-1 0,1 0 0,-1-1 0,1 1-1,-1 0 1,1-1 0,0 1 0,0-1 0,0 0 0,0 0 0,0 0-1,7 2 1,8 4-27,0-1 0,27 8-1,-42-15 20,23 7-737,1-1 1,33 2 0,18-5-5916,-18-4-4754</inkml:trace>
</inkml:ink>
</file>

<file path=ppt/ink/ink7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8.910"/>
    </inkml:context>
    <inkml:brush xml:id="br0">
      <inkml:brushProperty name="width" value="0.025" units="cm"/>
      <inkml:brushProperty name="height" value="0.025" units="cm"/>
    </inkml:brush>
  </inkml:definitions>
  <inkml:trace contextRef="#ctx0" brushRef="#br0">113 1 11115,'-3'17'5082,"-15"80"-3027,-48 372 1687,43 427 1674,21-615-4986,21 620-99,1-467 42,-19-420-2245,1 0 0,0 0 0,0 0 0,2 0 0,6 19 0,-3-16-3172</inkml:trace>
</inkml:ink>
</file>

<file path=ppt/ink/ink7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9.502"/>
    </inkml:context>
    <inkml:brush xml:id="br0">
      <inkml:brushProperty name="width" value="0.025" units="cm"/>
      <inkml:brushProperty name="height" value="0.025" units="cm"/>
    </inkml:brush>
  </inkml:definitions>
  <inkml:trace contextRef="#ctx0" brushRef="#br0">41 557 17681,'-8'3'742,"-25"12"160,85-13-560,119-30 22,96-12-275,243 5 58,-53 5-11,4247-298 3345,-2769 218-369,-1766 105-6390,-193 20-843,17-13 2940,0 1 0,0-1 0,-1 0 0,1 0 0,0-1 0,-1 0-1,-10 0 1,-8-1-5764</inkml:trace>
</inkml:ink>
</file>

<file path=ppt/ink/ink7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9.879"/>
    </inkml:context>
    <inkml:brush xml:id="br0">
      <inkml:brushProperty name="width" value="0.025" units="cm"/>
      <inkml:brushProperty name="height" value="0.025" units="cm"/>
    </inkml:brush>
  </inkml:definitions>
  <inkml:trace contextRef="#ctx0" brushRef="#br0">0 152 14734,'0'0'96,"14"-12"102,4-3 296,1 1 1,1 0 0,0 2 0,1 0 0,0 1 0,40-13 0,-14 12-122,0 3-1,1 2 0,0 2 1,1 1-1,-1 4 0,1 1 1,-1 2-1,0 3 0,0 1 1,0 3-1,49 16 0,-83-21-373,0 0 0,0 0 0,-1 2 0,1 0-1,-1 0 1,12 10 0,-20-13 10,0 0-1,-1 0 1,0 1-1,0-1 0,0 1 1,0 0-1,-1 0 1,0 0-1,0 0 1,0 1-1,0-1 1,-1 1-1,0 0 1,0 0-1,-1-1 1,0 1-1,1 10 1,-1 0 148,-2-1 1,0 1 0,0 0-1,-2 0 1,0 0 0,-1-1-1,0 0 1,-1 0 0,-1 0-1,-14 26 1,-8 8 364,-60 76 0,56-82-695,-5 11-44,-28 36-1012,18-41-4265,29-38-1841</inkml:trace>
</inkml:ink>
</file>

<file path=ppt/ink/ink7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0.554"/>
    </inkml:context>
    <inkml:brush xml:id="br0">
      <inkml:brushProperty name="width" value="0.025" units="cm"/>
      <inkml:brushProperty name="height" value="0.025" units="cm"/>
    </inkml:brush>
  </inkml:definitions>
  <inkml:trace contextRef="#ctx0" brushRef="#br0">0 859 16816,'0'0'1948,"16"-15"-1376,509-525 3945,-330 328-4203,-179 194-298,-6 6-10,1 1 1,0 0-1,0 1 0,25-18 1,-35 28-12,-1 0 0,0 0-1,1-1 1,-1 1 0,0 0 0,1 0 0,-1 0-1,1 0 1,-1-1 0,1 1 0,-1 0 0,0 0 0,1 0-1,-1 0 1,1 0 0,-1 0 0,0 0 0,1 0-1,-1 0 1,1 0 0,-1 0 0,1 1 0,-1-1 0,0 0-1,1 0 1,-1 0 0,1 0 0,-1 1 0,0-1 0,1 0-1,-1 0 1,0 1 0,1-1 0,-1 0 0,0 1-1,0-1 1,1 0 0,-1 1 0,6 22-47,-9 32 202,3-52-126,-13 89 3,6-42 41,1 1 0,1 68 0,5-105-432,1 0-1,1-1 1,0 1 0,0-1 0,2 0-1,-1 0 1,2 0 0,0 0 0,0-1-1,1 1 1,1-1 0,0-1-1,14 19 1,-17-26-322,0 1-1,0-1 1,1 0 0,0 0-1,0-1 1,6 5 0,34 7-8171</inkml:trace>
</inkml:ink>
</file>

<file path=ppt/ink/ink7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2.020"/>
    </inkml:context>
    <inkml:brush xml:id="br0">
      <inkml:brushProperty name="width" value="0.025" units="cm"/>
      <inkml:brushProperty name="height" value="0.025" units="cm"/>
    </inkml:brush>
  </inkml:definitions>
  <inkml:trace contextRef="#ctx0" brushRef="#br0">5 106 9961,'0'0'3182,"0"-9"-694,0-19 843,0 56 2434,-1 15-4349,-1-30-1296,1-1 0,0 0 0,1 0-1,1 0 1,0 1 0,0-1 0,1 0-1,1 0 1,0-1 0,6 15 0,-9-26-115,1 1 0,-1 0 1,1 0-1,0 0 0,-1 0 0,1-1 1,0 1-1,0 0 0,0-1 1,0 1-1,-1-1 0,1 1 0,0-1 1,0 1-1,0-1 0,0 1 1,0-1-1,0 0 0,0 0 1,0 1-1,0-1 0,0 0 0,1 0 1,-1 0-1,0 0 0,0 0 1,0 0-1,0-1 0,0 1 0,0 0 1,0-1-1,0 1 0,0 0 1,0-1-1,0 1 0,0-1 1,0 1-1,-1-1 0,1 0 0,1 0 1,31-31 540,-11 0 219,-2-1-1,-1 0 0,-2-1 1,20-53-1,-39 94-756,1 0 0,1 0 0,-1 0 0,1 0 0,0 0 0,1 0 0,1 10 0,1 4 35,-2-7-31,0 0-1,1 0 1,8 26 0,-9-37-15,1 0 0,-1 1 0,0-1 1,1-1-1,-1 1 0,1 0 0,0 0 0,0-1 0,0 1 1,4 3-1,-4-5 1,-1 0 0,0 0 0,0-1 0,1 1 0,-1-1-1,0 1 1,1-1 0,-1 1 0,0-1 0,1 0 0,-1 0 0,1 1 0,-1-1 0,1 0 0,-1 0 0,0 0 0,1-1 0,-1 1 0,1 0 0,-1-1 0,1 1 0,-1 0 0,0-1 0,1 0 0,0 0 0,3-2 29,-1 0 0,0-1 1,1 1-1,-2-1 0,1 0 0,0 0 1,-1 0-1,0-1 0,0 1 1,0-1-1,4-7 0,22-58 297,-28 68-324,11-34-3222,9-48 1,-26 104-3223,-5 7-3122</inkml:trace>
</inkml:ink>
</file>

<file path=ppt/ink/ink7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2.361"/>
    </inkml:context>
    <inkml:brush xml:id="br0">
      <inkml:brushProperty name="width" value="0.025" units="cm"/>
      <inkml:brushProperty name="height" value="0.025" units="cm"/>
    </inkml:brush>
  </inkml:definitions>
  <inkml:trace contextRef="#ctx0" brushRef="#br0">0 171 14798,'0'0'11819,"90"-14"-9801,-34-12-384,8-2-577,0-2-737,1 2-256,-6 6-160,-11 7-1025,-10 8-1185,-10 7-2339,-11 0-1505</inkml:trace>
</inkml:ink>
</file>

<file path=ppt/ink/ink7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2.781"/>
    </inkml:context>
    <inkml:brush xml:id="br0">
      <inkml:brushProperty name="width" value="0.025" units="cm"/>
      <inkml:brushProperty name="height" value="0.025" units="cm"/>
    </inkml:brush>
  </inkml:definitions>
  <inkml:trace contextRef="#ctx0" brushRef="#br0">34 129 20211,'-4'9'2573,"-3"13"-1728,1 0 0,1 0 1,1 0-1,1 1 0,-1 39 0,4-45-751,0-1 1,1 1 0,1-1-1,0 0 1,2 1-1,0-1 1,0-1-1,2 1 1,8 18 0,-13-32-94,0-1 1,-1 1 0,1 0 0,0-1 0,0 1 0,0-1 0,0 0 0,0 1-1,1-1 1,-1 0 0,0 0 0,1 0 0,-1 0 0,0 0 0,1 0 0,3 2-1,-5-3 8,1 0 1,0 0-1,0-1 0,0 1 0,-1 0 0,1 0 0,0 0 0,0-1 0,-1 1 0,1 0 0,0 0 0,-1-1 0,1 1 0,0-1 1,-1 1-1,1-1 0,0 1 0,-1-1 0,1 1 0,-1-1 0,1 0 0,-1 1 0,1-1 0,-1 0 0,1 0 0,3-8 104,0 0 0,0 0-1,-1-1 1,3-13 0,-5 19-90,31-152 205,-19 82-398,24-71 0,-36 141 155,0 0 1,0 1-1,0 0 1,0-1 0,1 1-1,0 0 1,-1-1-1,1 1 1,0 0 0,1 0-1,-1 1 1,0-1 0,1 0-1,0 1 1,-1 0-1,6-4 1,-2 4-9,1 0-1,-1 0 1,0 1 0,1 0 0,-1 0 0,1 1-1,-1-1 1,10 2 0,-1-1 76,-8-1-59,0 1 0,0 0 0,1 1 0,-1 0 0,0 0 0,12 3 0,-17-3 59,0 0 1,0 0 0,0 0 0,-1 0-1,1 1 1,0-1 0,-1 0 0,1 1 0,-1-1-1,0 1 1,1 0 0,-1-1 0,0 1-1,0 0 1,0 0 0,0 0 0,0 0-1,0 0 1,-1 0 0,1 0 0,-1 0-1,1 0 1,-1 0 0,0 0 0,0 0-1,0 0 1,0 4 0,-1 4 35,-1 0 1,0 0-1,0-1 1,-1 1-1,0 0 0,0-1 1,-1 0-1,-1 0 1,1 0-1,-2-1 1,1 1-1,-1-1 0,0 0 1,-9 8-1,2-2 28,-1 0 1,-1-1-1,0 0 0,-1-2 0,0 1 1,-23 11-1,35-21-133,0 0-1,0-1 1,0 1-1,0-1 1,0 1-1,0-1 1,-1 0 0,1-1-1,0 1 1,-1-1-1,1 0 1,-6 0-1,8-1-43,0 1-1,1-1 1,-1 0-1,0 1 0,1-1 1,-1 0-1,1 0 1,-1 0-1,1 0 0,-1-1 1,1 1-1,0 0 0,0-1 1,0 1-1,-1-1 1,1 1-1,0-1 0,1 1 1,-1-1-1,0 0 1,0 1-1,1-1 0,-1 0 1,1 0-1,0 1 0,-1-1 1,1 0-1,0 0 1,0 0-1,0-2 0,1-48-5138,10-10-3140</inkml:trace>
</inkml:ink>
</file>

<file path=ppt/ink/ink7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3.593"/>
    </inkml:context>
    <inkml:brush xml:id="br0">
      <inkml:brushProperty name="width" value="0.025" units="cm"/>
      <inkml:brushProperty name="height" value="0.025" units="cm"/>
    </inkml:brush>
  </inkml:definitions>
  <inkml:trace contextRef="#ctx0" brushRef="#br0">188 0 12940,'0'0'13416,"1"15"-12055,-1-2-1066,0 0 1,0 0-1,-2 0 0,1 0 1,-2-1-1,0 1 1,0 0-1,-8 17 0,-66 124 1108,-4 10-414,74-135-989,7-29 0,0 1 0,0-1 0,0 1 0,0-1 0,0 0 0,0 1 0,0-1 0,0 1 0,0-1 0,1 0 0,-1 1 0,0-1 0,0 1 0,0-1 0,1 0 0,-1 1 0,0-1 0,0 0 0,1 1 0,-1-1 0,0 0 0,1 0 0,-1 1 0,1-1 0,-1 0 0,0 0 0,1 0 0,-1 1 0,0-1 0,1 0 0,-1 0 0,1 0 0,4 0 0,-1-1 0,0 0 0,0 0 0,1 0 0,-1 0 0,0 0 0,0-1 0,0 0 0,6-4 0,61-33-106,-13 7-529,72-29-1,-110 53 292,1 1 0,0 1 1,1 1-1,-1 1 0,1 1 1,0 0-1,35 2 0,-41 3-5330,-10 1-3551</inkml:trace>
</inkml:ink>
</file>

<file path=ppt/ink/ink7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4.737"/>
    </inkml:context>
    <inkml:brush xml:id="br0">
      <inkml:brushProperty name="width" value="0.025" units="cm"/>
      <inkml:brushProperty name="height" value="0.025" units="cm"/>
    </inkml:brush>
  </inkml:definitions>
  <inkml:trace contextRef="#ctx0" brushRef="#br0">3 1 4484,'0'0'6433,"0"8"-3598,0 28-1495,-2-17-830,2 0 0,0 0 0,1 0 0,1 0 0,1 0 0,0 0 0,2-1 1,7 22-1,111 192 1211,-41-82-1248,-43-75 342,3-1 0,3-3 0,3-1 1,4-3-1,2-2 0,112 104 0,284 178 275,28-35-1064,-245-172-21,262 115 0,-329-183 250,4-7 0,276 67-1,115-24-65,244 63 412,-670-130-283,154 42 1032,-233-70-1141,0-3 0,1-3 0,71 1 0,-106-7-204,-18 0-8,1 0-1,0-1 1,0 1 0,-1-1-1,1 0 1,0-1 0,-1 1-1,1-1 1,0 0 0,-1 0 0,1 0-1,-1 0 1,1-1 0,-1 0-1,7-4 1,-49 2-6718,10 4-737,2 0-4548</inkml:trace>
</inkml:ink>
</file>

<file path=ppt/ink/ink7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0.306"/>
    </inkml:context>
    <inkml:brush xml:id="br0">
      <inkml:brushProperty name="width" value="0.025" units="cm"/>
      <inkml:brushProperty name="height" value="0.025" units="cm"/>
    </inkml:brush>
  </inkml:definitions>
  <inkml:trace contextRef="#ctx0" brushRef="#br0">67 214 6342,'2'-12'4367,"24"-190"9080,-31 239-13158,-17 62 1,2-17 300,12-39-62,-24 138 1134,28-149-1425,1 0 1,2 0-1,5 51 0,-4-81-229,0-1-1,0 1 0,0-1 1,1 1-1,-1-1 0,1 1 1,-1 0-1,1-1 0,-1 0 1,1 1-1,0-1 0,-1 1 1,1-1-1,0 0 0,0 1 1,0-1-1,0 0 0,0 0 1,1 0-1,-1 0 0,0 0 1,0 0-1,1 0 0,-1 0 1,0-1-1,1 1 0,-1 0 1,1-1-1,-1 1 0,1-1 0,-1 0 1,1 1-1,0-1 0,-1 0 1,1 0-1,-1 0 0,1 0 1,-1 0-1,4-1 0,0 0 28,-1 0-1,1 0 0,-1-1 1,1 1-1,-1-1 0,1 0 0,-1-1 1,0 1-1,0-1 0,0 0 1,6-5-1,4-8 81,0-2 0,-1 1 0,-1-1 0,-1-1 0,0 0 0,-1-1 0,-2 0 1,11-35-1,-27 92 82,1 0 1,-4 58-1,11-94-194,0 0-1,0 0 1,0 0 0,0 0-1,1 0 1,-1-1 0,0 1-1,0 0 1,1 0 0,-1 0 0,1 0-1,-1-1 1,1 1 0,-1 0-1,1 0 1,-1-1 0,1 1-1,-1 0 1,1-1 0,0 1-1,-1-1 1,1 1 0,0-1-1,0 1 1,-1-1 0,1 1-1,0-1 1,0 0 0,0 0-1,0 1 1,0-1 0,-1 0-1,1 0 1,0 0 0,0 0-1,0 0 1,0 0 0,0 0-1,0 0 1,0 0 0,-1 0-1,1-1 1,0 1 0,0 0-1,1-1 1,4 0 38,0-1 0,0 0 0,0 0 0,0-1 0,9-5-1,16-14 127,33-27-1,13-11 89,-76 59-246,1-1 0,-1 1 0,1 0 1,0 0-1,0 0 0,0 1 0,0-1 0,-1 0 1,1 1-1,0-1 0,4 1 0,-5 0-1,-1 0-1,1 0 0,0 0 1,-1 0-1,1 0 1,0 0-1,-1 1 0,1-1 1,-1 0-1,1 1 1,-1-1-1,1 0 0,0 1 1,-1-1-1,0 0 1,1 1-1,-1-1 0,1 1 1,-1-1-1,1 1 0,-1-1 1,0 1-1,1 0 1,-1 0-1,2 5 56,-1 0-1,0 0 1,0 0 0,0 1-1,-1-1 1,0 9-1,-1-11-40,1 0 0,0 0-1,0 0 1,0 0-1,0 0 1,1 0-1,-1 0 1,1 0 0,0 0-1,0-1 1,1 1-1,1 4 1,-2-7-22,1 0 0,-1-1 0,0 1 0,0-1 0,0 1 0,0-1 0,0 0 0,1 1 0,-1-1 0,0 0 0,0 0 0,1 0 0,-1 0 0,0 0 0,0 0 0,1 0 0,-1 0 0,0 0 0,0-1 0,0 1 0,1-1 0,-1 1 0,0 0 0,0-1 0,0 0 0,0 1 0,1-2 0,31-22 0,-28 20 0,36-36 0,-31 30 0,0-1 0,1 2 0,0-1 0,0 2 0,13-9 0,-23 17 0,-1 0 0,1-1 0,-1 1 0,1 0 0,-1 0 0,1-1 0,-1 1 0,1 0 0,-1 0 0,1 0 0,0 0 0,-1 0 0,1 0 0,-1 0 0,1 0 0,-1 0 0,1 0 0,0 0 0,-1 0 0,1 0 0,-1 1 0,1-1 0,-1 0 0,1 0 0,-1 1 0,1-1 0,-1 0 0,1 1 0,-1-1 0,0 0 0,1 1 0,-1-1 0,1 0 0,-1 1 0,0-1 0,1 1 0,-1-1 0,0 1 0,0-1 0,1 1 0,-1-1 0,0 1 0,0-1 0,0 1 0,0 0 0,0-1 0,1 1 0,-1-1 0,0 1 0,0-1 0,-1 1 0,2 43 0,0-18 0,-1-25-16,1 0 0,-1-1 0,1 1 0,0 0 0,-1-1 0,1 1 0,0-1 0,-1 1 0,1-1 0,0 1 0,0-1 0,0 0 0,-1 1 0,1-1 0,0 0 0,0 0 0,0 0 0,0 1 0,0-1 0,-1 0 0,1 0 0,0 0 0,0 0 0,0-1 0,0 1 0,0 0 0,0 0 0,-1 0 0,1-1 0,1 1 0,27-10-1378,-14 1-589,-1 0-1,0 0 1,-1-1-1,0-1 1,-1-1-1,0 0 0,19-23 1,-25 26 1614,0 0 0,0-1 0,-1 1 0,5-12 0,-10 21 566,0 0 0,1 0 0,-1-1 0,0 1 0,0 0 0,0 0 0,0 0-1,1-1 1,-1 1 0,0 0 0,0 0 0,0 0 0,0-1 0,0 1 0,0 0-1,0 0 1,0-1 0,0 1 0,0 0 0,0 0 0,0-1 0,0 1-1,0 0 1,0 0 0,0-1 0,0 1 0,0 0 0,0 0 0,0-1 0,0 1-1,0 0 1,0 0 0,0 0 0,-1-1 0,1 1 0,0 0 0,0 0-1,0 0 1,0-1 0,0 1 0,-1 0 0,1 0 0,0 0 0,0 0 0,0-1-1,-1 1 1,1 0 0,0 0 0,0 0 0,-1 0 0,1 0 0,-17 7 2805,-18 17-1187,24-6-1451,17-10-554,33-7-571,-21-2 798,5 0-280,-16 0 226,-1 0 0,1 1 1,-1 0-1,1 0 1,-1 0-1,1 1 1,0 0-1,-1 0 1,0 1-1,1 0 0,-1 0 1,0 0-1,10 5 1,-16-6 105,1 0-1,0 0 1,0 0 0,-1 0 0,1 1 0,-1-1-1,1 0 1,-1 0 0,1 0 0,-1 0 0,0 1-1,1-1 1,-1 0 0,0 0 0,0 1 0,0-1-1,0 0 1,0 0 0,0 1 0,-1-1 0,1 0-1,0 0 1,0 0 0,-1 1 0,1-1 0,-1 0-1,1 0 1,-1 0 0,0 0 0,1 0 0,-1 0-1,0 0 1,0 0 0,0 0 0,1 0 0,-1 0-1,-2 1 1,-42 35 1990,38-32-2028,0 1-13,-38 24 10,43-29-49,0 0 0,0 1 0,0-1 0,0 0 0,0-1 0,0 1 1,-1 0-1,1-1 0,0 1 0,-1-1 0,1 1 0,0-1 0,-1 0 0,1 0 1,0 0-1,-1-1 0,1 1 0,-4-1 0,5 0-95,1 1 1,0 0-1,-1-1 0,1 1 1,0 0-1,-1-1 0,1 1 1,0 0-1,0-1 0,-1 1 1,1-1-1,0 1 0,0 0 0,0-1 1,0 1-1,0-1 0,-1 1 1,1-1-1,0 1 0,0 0 1,0-1-1,0 1 0,0-1 1,0 1-1,0-1 0,0 1 1,1-1-1,-1 1 0,0 0 1,0-1-1,0 1 0,0-1 1,1 1-1,-1 0 0,0-1 1,0 1-1,1-1 0,-1 1 1,0 0-1,1-1 0,-1 1 0,0 0 1,1 0-1,-1-1 0,0 1 1,1 0-1,-1 0 0,1 0 1,-1-1-1,0 1 0,1 0 1,-1 0-1,1 0 0,0 0 1,23-14-8485,-24 14 8366,17-9-7094</inkml:trace>
</inkml:ink>
</file>

<file path=ppt/ink/ink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1.512"/>
    </inkml:context>
    <inkml:brush xml:id="br0">
      <inkml:brushProperty name="width" value="0.025" units="cm"/>
      <inkml:brushProperty name="height" value="0.025" units="cm"/>
    </inkml:brush>
  </inkml:definitions>
  <inkml:trace contextRef="#ctx0" brushRef="#br0">153 220 7015,'38'-24'1500,"53"-37"3349,-84 55-3998,0 1 0,0-2 0,0 1 0,-1-1 0,0 0 0,-1 0 0,1-1 0,8-15 0,-14 21-642,1 1 0,0-1 1,-1 1-1,1 0 0,0-1 1,-1 1-1,0-1 0,1 0 1,-1 1-1,0-1 0,0 1 1,0-1-1,0 0 0,0 1 1,0-1-1,0 1 0,-1-1 1,1 1-1,0-1 0,-1 1 1,1-1-1,-1 1 0,0-1 1,0 1-1,1 0 0,-3-3 0,1 2-58,0 1-1,-1-1 1,1 1-1,-1-1 1,0 1-1,1 0 1,-1 0-1,0 0 0,0 0 1,1 0-1,-1 1 1,0-1-1,-4 1 1,-7-1-60,-1 1 1,1 1-1,-1 0 1,-25 6-1,23-2-79,0 0 1,0 1-1,1 1 0,0 1 0,0 0 0,1 1 0,0 0 0,1 1 1,0 1-1,-20 20 0,33-31-13,0 1 1,0 0-1,0 0 1,0 0-1,0-1 1,0 1-1,1 0 0,-1 0 1,0 0-1,1 0 1,-1 0-1,0 0 1,1 0-1,-1 1 1,1-1-1,0 0 1,-1 0-1,1 0 0,0 0 1,0 1-1,0-1 1,0 0-1,0 0 1,0 1-1,0-1 1,0 0-1,0 0 1,0 0-1,1 1 1,-1-1-1,1 0 0,-1 0 1,1 0-1,-1 0 1,1 0-1,-1 0 1,1 0-1,0 0 1,0 0-1,-1 0 1,1 0-1,0 0 0,0-1 1,0 1-1,0 0 1,0 0-1,0-1 1,0 1-1,0-1 1,1 1-1,-1-1 1,0 0-1,0 1 0,2-1 1,11 4-11,-1 0 0,1-2 0,26 3-1,-25-3 7,40 3-89,-32-4 33,-1 1 1,0 1-1,0 1 1,0 1-1,0 0 0,25 12 1,-45-16 64,0-1 0,-1 1 1,1 0-1,0 0 0,-1 0 0,1 0 0,0 0 1,-1 1-1,0-1 0,1 0 0,-1 1 0,0-1 1,0 1-1,1-1 0,-1 1 0,0 0 0,-1-1 1,1 1-1,0 0 0,0 0 0,-1 0 0,1-1 1,-1 1-1,0 0 0,1 0 0,-1 0 0,0 0 1,0 0-1,0 0 0,0 0 0,-1 0 1,1 0-1,0-1 0,-1 1 0,1 0 0,-1 0 1,0 0-1,0-1 0,0 1 0,0 0 0,0-1 1,0 1-1,-2 1 0,-3 6 148,0-1 0,-1 0 0,0-1 0,-1 0 0,0 0 0,-13 9 0,5-5 80,-1 0-1,0-1 1,-1-1-1,0-1 1,-1 0-1,1-1 1,-1-2-1,-1 0 0,1 0 1,-24 1-1,51-13-2248,66-35-6034,-23 7 1565</inkml:trace>
</inkml:ink>
</file>

<file path=ppt/ink/ink7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1.320"/>
    </inkml:context>
    <inkml:brush xml:id="br0">
      <inkml:brushProperty name="width" value="0.025" units="cm"/>
      <inkml:brushProperty name="height" value="0.025" units="cm"/>
    </inkml:brush>
  </inkml:definitions>
  <inkml:trace contextRef="#ctx0" brushRef="#br0">113 16 12684,'1'-1'335,"-1"1"1,0-1-1,0 1 1,0-1-1,0 1 1,0-1-1,0 1 0,0-1 1,0 0-1,0 1 1,-1-1-1,1 1 1,0-1-1,0 1 1,0-1-1,-1 1 0,1-1 1,0 1-1,0-1 1,-1 1-1,1 0 1,0-1-1,-1 1 0,1-1 1,-1 1-1,1 0 1,0-1-1,-1 1 1,1 0-1,-1 0 1,1-1-1,-1 1 0,1 0 1,-2 0-1,-19 7 2818,-16 25-3029,3 27 579,32-56-659,0 0-1,1 1 1,0-1 0,0 0 0,0 1-1,0-1 1,0 1 0,1 0 0,-1-1-1,1 1 1,0-1 0,0 1 0,0 0-1,1-1 1,-1 1 0,2 4 0,-1-7-36,0-1 1,-1 1 0,1-1 0,0 1 0,0-1 0,0 1 0,-1-1 0,1 0-1,0 0 1,0 1 0,0-1 0,0 0 0,0 0 0,0 0 0,-1 0 0,1 0-1,0 0 1,0 0 0,0 0 0,0 0 0,0 0 0,0 0 0,0-1 0,-1 1-1,1 0 1,1-1 0,23-10 275,-13 2-218,-1 0 0,0-1 1,0-1-1,-1 1 0,-1-2 1,16-22-1,11-13-167,-45 85-470,4-25 483,0-3 6,1 0 1,0 0-1,1 1 1,0-1 0,1 1-1,0 0 1,1 0-1,0 0 1,1 18-1,0-28-23,0-1 0,0 1 0,1 0 0,-1 0 0,0 0 0,1-1 0,-1 1 0,1 0 0,-1 0-1,1-1 1,-1 1 0,1-1 0,-1 1 0,1 0 0,0-1 0,-1 1 0,1-1 0,0 1 0,0-1 0,-1 0-1,1 1 1,0-1 0,0 0 0,0 1 0,-1-1 0,1 0 0,0 0 0,0 0 0,0 0 0,0 0-1,-1 0 1,1 0 0,0 0 0,0 0 0,0 0 0,0 0 0,0 0 0,-1-1 0,1 1 0,1-1 0,2 0-296,-1 0 0,1 0 0,-1-1 0,1 1 0,-1-1 0,0 0 0,1 0 0,3-4 1,0-2-1386,1 0 1,-1-1 0,-1 0 0,10-17 0,4-16-5160</inkml:trace>
</inkml:ink>
</file>

<file path=ppt/ink/ink7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1.653"/>
    </inkml:context>
    <inkml:brush xml:id="br0">
      <inkml:brushProperty name="width" value="0.025" units="cm"/>
      <inkml:brushProperty name="height" value="0.025" units="cm"/>
    </inkml:brush>
  </inkml:definitions>
  <inkml:trace contextRef="#ctx0" brushRef="#br0">25 1 7655,'0'0'17419,"-3"10"-16047,-3 13-675,0 1 0,2 0 0,-2 31 1,6-47-670,0 0 0,1 1 1,0-1-1,0 0 0,0 0 1,5 12-1,-5-16-112,0-1-1,1 1 0,0-1 1,-1 0-1,1 0 1,1 1-1,-1-1 0,0-1 1,1 1-1,-1 0 1,1-1-1,0 1 1,0-1-1,0 0 0,5 3 1,-4-3-108,0-1 0,1 0 0,-1 0-1,1 0 1,-1-1 0,1 1 0,-1-1 0,1 0 0,5-1 0,4 0 15,-19 40 1095,3-33-773,-1-1-6,2 1 0,-1 0-1,0 0 1,1-1 0,0 1-1,0 11 1,4-16-88,-1 0 0,0 0 1,1 0-1,-1 0 0,1-1 0,-1 1 1,1-1-1,-1 1 0,1-1 0,-1 0 1,1 0-1,-1 0 0,1 0 1,-1-1-1,5 0 0,-5 1 36,26-5-312,-2-1 0,1-1-1,-1-1 1,39-17-1,-43 16-1188,-22 9 1364,30-14-3259,-14 1-2418,-9-1-4362</inkml:trace>
</inkml:ink>
</file>

<file path=ppt/ink/ink7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1.996"/>
    </inkml:context>
    <inkml:brush xml:id="br0">
      <inkml:brushProperty name="width" value="0.025" units="cm"/>
      <inkml:brushProperty name="height" value="0.025" units="cm"/>
    </inkml:brush>
  </inkml:definitions>
  <inkml:trace contextRef="#ctx0" brushRef="#br0">0 111 15439,'0'0'7270,"48"-30"-4963,-2 16-353,16 0-1090,7 0-736,1-3-1793,2-5-7912</inkml:trace>
</inkml:ink>
</file>

<file path=ppt/ink/ink7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5.745"/>
    </inkml:context>
    <inkml:brush xml:id="br0">
      <inkml:brushProperty name="width" value="0.025" units="cm"/>
      <inkml:brushProperty name="height" value="0.025" units="cm"/>
    </inkml:brush>
  </inkml:definitions>
  <inkml:trace contextRef="#ctx0" brushRef="#br0">84 1 19250,'0'0'6091,"-1"8"-5781,-8 54 462,-22 76 1,15-72-523,-9 73 0,24-138-215,1 1 1,0 0 0,-1-1 0,1 1 0,0 0-1,0-1 1,0 1 0,0 0 0,1 0 0,-1-1 0,0 1-1,1 0 1,-1-1 0,1 1 0,-1 0 0,1-1 0,0 1-1,0-1 1,1 2 0,-1-2 8,1-1 0,-1 1 0,1-1 0,-1 0 0,1 0 0,-1 0 0,1 0 0,0 0 0,-1 0 1,1 0-1,-1 0 0,1-1 0,-1 1 0,1 0 0,-1-1 0,1 1 0,-1-1 0,0 0 0,1 1 0,-1-1 0,0 0 0,3-2 0,32-21 520,0-2 1,-2-1-1,35-38 0,-3 6-440,80-60-706,-140 112-3104,-12 7-3447,-8 4-492,8-2 6226,-17 9-9437</inkml:trace>
</inkml:ink>
</file>

<file path=ppt/ink/ink7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6.086"/>
    </inkml:context>
    <inkml:brush xml:id="br0">
      <inkml:brushProperty name="width" value="0.025" units="cm"/>
      <inkml:brushProperty name="height" value="0.025" units="cm"/>
    </inkml:brush>
  </inkml:definitions>
  <inkml:trace contextRef="#ctx0" brushRef="#br0">28 1 10154,'0'0'4580,"-25"49"-1890,23-28-704,2-1-256,0-2 192,9-1-128,9 0-898,6-4-639,7-2-193,4-2-1698,6-5-2017,-1-4-2819,-5 0-6311</inkml:trace>
</inkml:ink>
</file>

<file path=ppt/ink/ink7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6.444"/>
    </inkml:context>
    <inkml:brush xml:id="br0">
      <inkml:brushProperty name="width" value="0.025" units="cm"/>
      <inkml:brushProperty name="height" value="0.025" units="cm"/>
    </inkml:brush>
  </inkml:definitions>
  <inkml:trace contextRef="#ctx0" brushRef="#br0">83 64 17200,'0'0'2232,"-9"4"-321,8-4-1847,-45 26 2107,44-26-2073,1 1 0,-1 0 0,0 0 0,1 0 0,-1 0 0,1 0 0,0 1 0,-1-1 0,1 0 0,0 1 0,-1-1 0,1 1 0,0-1 0,0 1 1,0 0-1,1-1 0,-1 1 0,0 0 0,1-1 0,-1 1 0,1 0 0,-1 0 0,1 0 0,0 0 0,0 0 0,0-1 0,0 1 0,0 0 0,0 0 0,1 2 0,0-3-95,0 0 0,1 0 1,-1 0-1,0 0 0,1 0 0,-1-1 0,1 1 0,-1-1 0,1 1 1,-1-1-1,1 1 0,-1-1 0,1 0 0,0 0 0,-1 0 0,1 0 0,-1 0 1,1 0-1,-1 0 0,1-1 0,-1 1 0,3-1 0,35-10 294,-32 8-252,-1 0 1,0-1 0,0 0 0,0 0 0,0 0 0,-1-1 0,1 0-1,-1 0 1,-1 0 0,1-1 0,-1 0 0,0 1 0,0-2 0,0 1-1,-1 0 1,0-1 0,0 1 0,-1-1 0,0 0 0,0 0 0,1-10-1,-3 17-27,-1 0 0,1 0 0,-1-1-1,1 1 1,0 0 0,-1 0-1,1 0 1,-1 0 0,1 0 0,-1 0-1,1-1 1,-1 1 0,1 0-1,-1 0 1,1 0 0,-1 1 0,1-1-1,0 0 1,-1 0 0,1 0-1,-1 0 1,1 0 0,-1 1 0,1-1-1,0 0 1,-1 0 0,1 0-1,-1 1 1,1-1 0,0 0 0,-1 1-1,1-1 1,0 0 0,-1 1-1,1-1 1,0 1 0,0-1 0,-1 1-1,-16 13-62,14-10 3,0-1 0,0 1 0,0 0 0,0 0 0,1 1 0,-1-1 0,1 1 0,1-1 0,-1 1 0,0 0 0,1-1 0,0 1 0,0 0 0,0 5 1,1-9-108,1 0 1,-1 0 0,0 0-1,1 0 1,-1-1 0,1 1-1,-1 0 1,1 0 0,-1-1 0,1 1-1,-1 0 1,1-1 0,0 1-1,-1-1 1,1 1 0,0-1-1,0 1 1,0-1 0,-1 1 0,1-1-1,0 0 1,0 1 0,0-1-1,0 0 1,-1 0 0,1 0 0,0 0-1,0 0 1,0 0 0,0 0-1,0 0 1,0 0 0,0 0-1,-1 0 1,1 0 0,1-1 0,37-7-5112,-11-9-922</inkml:trace>
  <inkml:trace contextRef="#ctx0" brushRef="#br0" timeOffset="1">311 0 12396,'0'0'8696,"-4"9"-7692,1-4-852,-10 29 734,13-32-865,-1 0 0,1-1 0,0 1 0,0 0 0,0-1 0,0 1 0,0 0 0,0-1 0,0 1 0,1 0 0,-1-1 0,1 1 0,-1 0 0,1-1 0,0 1 0,-1-1 0,1 1 0,0-1 0,0 1 0,0-1 0,0 0 0,2 3 0,0-2 5,0 0 0,0 1-1,-1-1 1,1 1 0,-1 0 0,0 0 0,0 0-1,0 0 1,0 0 0,-1 0 0,1 1 0,-1-1-1,2 6 1,-3-7 12,0 1 0,0-1 0,0 0 0,-1 1 0,1-1 0,0 1 0,-1-1 0,0 0 0,0 0 0,1 1 0,-1-1-1,0 0 1,-1 0 0,1 0 0,0 0 0,-1 0 0,1 0 0,-1 0 0,1 0 0,-1-1 0,-3 3 0,0 2 108,-1 0 1,0-1-1,-1 0 1,1 0 0,-1 0-1,0-1 1,0 0-1,0 0 1,-1-1-1,-11 4 1,18-7-167,1 0 1,0 0-1,0 0 0,-1 0 1,1 0-1,0 0 0,-1 0 1,1 0-1,0 0 0,0-1 1,-1 1-1,1 0 0,0 0 1,0 0-1,-1 0 0,1 0 1,0 0-1,0-1 0,-1 1 1,1 0-1,0 0 0,0 0 1,0-1-1,-1 1 0,1 0 1,0 0-1,0-1 0,0 1 1,0 0-1,0 0 0,0-1 1,-1 1-1,1 0 0,0-1 1,0 1-1,0 0 0,0 0 1,0-1-1,0 1 0,3-19-934,9-15-1255,32-51-4267,-16 34 1239</inkml:trace>
</inkml:ink>
</file>

<file path=ppt/ink/ink7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6.980"/>
    </inkml:context>
    <inkml:brush xml:id="br0">
      <inkml:brushProperty name="width" value="0.025" units="cm"/>
      <inkml:brushProperty name="height" value="0.025" units="cm"/>
    </inkml:brush>
  </inkml:definitions>
  <inkml:trace contextRef="#ctx0" brushRef="#br0">64 1 11851,'0'0'12129,"-1"8"-10944,-5 28-302,-16 45 0,13-52-385,1 1 0,2 0 0,-6 61 0,12-85-528,0 1-1,1-1 1,-1 1-1,1 0 1,3 11 0,-3-18 24,-1 1 0,0 0 0,0-1 0,1 1 0,-1 0 0,0-1 0,1 1 0,-1 0 0,1-1 1,-1 1-1,1-1 0,-1 1 0,1-1 0,-1 1 0,1-1 0,0 1 0,-1-1 0,1 1 1,-1-1-1,1 0 0,0 1 0,0-1 0,1 0 0,-1 0 1,1 0-1,-1 0 1,1-1-1,-1 1 1,0-1 0,1 1-1,-1-1 1,1 0-1,-1 1 1,0-1 0,0 0-1,1 0 1,-1 0-1,0 0 1,0 0-1,0 0 1,1-2 0,9-12-91,-1 0-1,0-1 1,-1 0 0,-1 0 0,-1-1 0,0 0 0,7-31 0,-18 64 441,1 0 1,1 0-1,0 0 1,1 0-1,1 1 1,2 15-1,-1-30-325,0 0 0,0 0 0,0 0 0,0 0-1,0 0 1,1-1 0,-1 1 0,1 0 0,-1-1 0,1 0 0,0 1 0,-1-1-1,1 0 1,0 0 0,0 0 0,0 0 0,0 0 0,0 0 0,0 0-1,0-1 1,0 1 0,0-1 0,1 0 0,-1 1 0,0-1 0,0 0-1,0 0 1,1 0 0,1-1 0,8 1 54,0-1 0,0-1 0,0 1 0,12-5 0,-5 0-29,-1-2-1,-1 0 0,1-1 0,23-16 1,24-13-26,-71 74 990,-3-5-685,10-31-322,-1 1 0,0 0 0,0 0 0,0-1 0,0 1 0,1 0 0,-1-1 0,0 1 0,1 0 0,-1-1 0,1 1 0,-1-1 0,0 1 0,1 0 0,-1-1 0,1 1 0,0-1 0,-1 0 0,1 1 0,-1-1 0,1 1 0,0-1 0,-1 0 0,1 1 0,0-1 0,-1 0 0,1 0 0,0 0 0,-1 1 0,1-1 0,0 0 0,0 0 0,-1 0 0,1 0 0,0 0 0,0 0 0,1-1 0,11 0-4,0-1 0,0 0 0,0-1 0,0 0 0,0-1 0,0-1 0,19-9 0,-14 6-52,-1 1 1,30-8 0,-46 15-7,-1 0 1,1 0-1,-1-1 1,1 1-1,-1 0 1,1 0-1,-1 0 0,1 0 1,-1 0-1,1 0 1,-1 0-1,1 0 1,0 0-1,-1 0 1,1 0-1,-1 0 1,1 1-1,-1-1 0,1 0 1,-1 0-1,1 0 1,-1 1-1,1-1 1,-1 0-1,1 1 1,-1-1-1,0 0 1,1 1-1,-1-1 0,1 0 1,-1 1-1,0-1 1,0 1-1,1-1 1,-1 2-1,1 19-3681,-2-10-773,1-3-4001</inkml:trace>
</inkml:ink>
</file>

<file path=ppt/ink/ink7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3.343"/>
    </inkml:context>
    <inkml:brush xml:id="br0">
      <inkml:brushProperty name="width" value="0.025" units="cm"/>
      <inkml:brushProperty name="height" value="0.025" units="cm"/>
    </inkml:brush>
  </inkml:definitions>
  <inkml:trace contextRef="#ctx0" brushRef="#br0">1 13 14061,'4'-12'9791,"-4"20"-5021,-2 16-4485,2 169 1376,18-201-17,10-19-1396,47-59 0,-18 19-189,-57 67-99,12-12-5463,-8 10 1127,-6 9 479,-6 4-3747</inkml:trace>
</inkml:ink>
</file>

<file path=ppt/ink/ink7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3.673"/>
    </inkml:context>
    <inkml:brush xml:id="br0">
      <inkml:brushProperty name="width" value="0.025" units="cm"/>
      <inkml:brushProperty name="height" value="0.025" units="cm"/>
    </inkml:brush>
  </inkml:definitions>
  <inkml:trace contextRef="#ctx0" brushRef="#br0">7 0 14830,'0'0'15439,"-6"55"-15151,15-43-160,4 1-96,2-2-448,5 0-1442,-1-4-1858,2-5-1473,-1-2-1793</inkml:trace>
</inkml:ink>
</file>

<file path=ppt/ink/ink7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4.003"/>
    </inkml:context>
    <inkml:brush xml:id="br0">
      <inkml:brushProperty name="width" value="0.025" units="cm"/>
      <inkml:brushProperty name="height" value="0.025" units="cm"/>
    </inkml:brush>
  </inkml:definitions>
  <inkml:trace contextRef="#ctx0" brushRef="#br0">20 204 11723,'0'0'13068,"-15"57"-11594,12-38-481,2-1-545,1-2-288,0-1-128,0-5-224,6-6-1249,3-4-1122,-1 0-1697,2-11-1441,-4-10-4997</inkml:trace>
  <inkml:trace contextRef="#ctx0" brushRef="#br0" timeOffset="1">135 1 16816,'0'0'9321,"0"9"-7688,-13 148 885,11-135-2511,2-22 33,0 1 0,0 0 0,0-1 0,0 1 0,0 0 0,0 0 0,0-1 0,0 1 0,0 0 0,0-1 0,1 1 0,-1 0 0,0-1 0,0 1 0,1 0 0,-1-1 0,1 1 0,-1-1 0,0 1 0,1-1 0,-1 1 0,1 0 0,-1-1 0,1 0 0,0 1 0,-1-1 0,1 1 0,-1-1 0,1 0 0,0 1 0,-1-1 0,1 0 0,0 0 0,0 1 0,35-2 464,-23-1-1291,0-2 0,0 1 0,19-10 0,5-10-9943,-21 8-1153</inkml:trace>
</inkml:ink>
</file>

<file path=ppt/ink/ink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1.951"/>
    </inkml:context>
    <inkml:brush xml:id="br0">
      <inkml:brushProperty name="width" value="0.025" units="cm"/>
      <inkml:brushProperty name="height" value="0.025" units="cm"/>
    </inkml:brush>
  </inkml:definitions>
  <inkml:trace contextRef="#ctx0" brushRef="#br0">83 0 19250,'0'0'1874,"-8"12"400,6-8-2121,-43 77 4075,40-71-3830,1 0 1,0 0 0,0 0-1,1 1 1,1-1 0,-1 1-1,0 16 1,3-25-393,1 0 0,-1-1 0,1 1 1,-1 0-1,1-1 0,0 1 0,-1 0 0,1-1 1,0 1-1,0-1 0,0 0 0,0 1 0,1-1 0,-1 0 1,0 1-1,0-1 0,1 0 0,-1 0 0,1 0 1,-1 0-1,1 0 0,-1-1 0,1 1 0,0 0 0,-1-1 1,1 1-1,0-1 0,-1 1 0,1-1 0,0 0 1,0 0-1,-1 0 0,1 0 0,2 0 0,9 0 51,0 0 0,0 0-1,19-5 1,-5 0-143,-1-2 0,0-1 0,0-1 1,-1-1-1,26-15 0,-6 0-238,74-54-1,-119 79 335,0 0 0,0 1 0,0-1 0,0 0-1,0 0 1,0 0 0,0 0 0,0 0 0,-1 0 0,1 0-1,0 1 1,0-1 0,0 0 0,0 0 0,0 0 0,0 0-1,0 0 1,0 0 0,0 1 0,0-1 0,0 0 0,1 0-1,-1 0 1,0 0 0,0 0 0,0 0 0,0 0 0,0 1-1,0-1 1,0 0 0,0 0 0,0 0 0,0 0-1,0 0 1,0 0 0,0 0 0,1 0 0,-1 0 0,0 0-1,0 1 1,0-1 0,0 0 0,0 0 0,0 0 0,0 0-1,1 0 1,-1 0 0,0 0 0,0 0 0,-10 23 915,-9 23 178,19-46-1103,0 1 0,0-1 0,0 1 0,0-1 0,0 0 0,0 1 0,0-1 0,0 1 0,0-1 0,0 1 0,0-1 0,1 0 0,-1 1 0,0-1 0,0 1 0,0-1 0,1 0 0,-1 1 0,0-1 0,1 0 0,-1 1 0,0-1 0,1 0 0,-1 1 0,0-1 0,1 0 0,-1 0 0,0 1 0,1-1 0,-1 0 0,1 0 0,-1 0 0,1 0 0,-1 0 0,0 0 0,1 1 0,-1-1 0,1 0 0,0 0 0,22-1 0,-20 0 0,17-2-52,-1-2-1,0 0 1,0-1-1,-1-1 1,22-11-1,-25 11 5,0 0-1,0 1 0,0 0 1,1 2-1,0-1 0,0 2 1,0 0-1,23 0 0,-38 3 53,0 0-1,-1 0 0,1 0 1,0 0-1,0 0 0,-1 0 1,1 1-1,0-1 1,-1 0-1,1 0 0,0 1 1,-1-1-1,1 1 0,0-1 1,-1 0-1,1 1 0,-1-1 1,1 1-1,-1 0 0,1-1 1,-1 1-1,1-1 1,-1 1-1,0 0 0,1-1 1,-1 1-1,0 0 0,0-1 1,1 1-1,-1 1 0,0 29 258,-17 26 127,8-33-2173,17-30-2377,18-38-4123,-17 12 3160,-3-7-1046</inkml:trace>
</inkml:ink>
</file>

<file path=ppt/ink/ink7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4.413"/>
    </inkml:context>
    <inkml:brush xml:id="br0">
      <inkml:brushProperty name="width" value="0.025" units="cm"/>
      <inkml:brushProperty name="height" value="0.025" units="cm"/>
    </inkml:brush>
  </inkml:definitions>
  <inkml:trace contextRef="#ctx0" brushRef="#br0">63 1 18642,'0'0'11157,"7"11"-10378,2 3-676,-1 1-1,0 0 1,-1 1-1,0 0 1,-1 0-1,-1 1 1,-1-1-1,0 1 1,2 29-1,-7-27-137,0 0 0,-1 0-1,-1 0 1,0-1 0,-2 1 0,0-1-1,-1 0 1,-14 28 0,13-32-1040,-2 0 0,0 0 0,-13 16 0,0-10-5492,3-9-5172</inkml:trace>
</inkml:ink>
</file>

<file path=ppt/ink/ink7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5.279"/>
    </inkml:context>
    <inkml:brush xml:id="br0">
      <inkml:brushProperty name="width" value="0.025" units="cm"/>
      <inkml:brushProperty name="height" value="0.025" units="cm"/>
    </inkml:brush>
  </inkml:definitions>
  <inkml:trace contextRef="#ctx0" brushRef="#br0">4 1024 14798,'0'0'5184,"-2"-11"-3401,1-5-1505,1 0 1,0 1 0,1-1-1,1 1 1,0-1 0,1 1-1,1 0 1,0 0 0,10-22-1,13-25-129,2 2-1,3 0 0,3 3 1,2 1-1,54-64 1,-59 84-165,1 2 1,1 1 0,2 2-1,1 1 1,2 1 0,1 3 0,0 1-1,54-23 1,-42 25-37,2 3-1,0 3 1,1 1 0,60-8-1,-73 18 2306,63 1 0,-104 5-3110,1-18-26232</inkml:trace>
</inkml:ink>
</file>

<file path=ppt/ink/ink7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6.294"/>
    </inkml:context>
    <inkml:brush xml:id="br0">
      <inkml:brushProperty name="width" value="0.025" units="cm"/>
      <inkml:brushProperty name="height" value="0.025" units="cm"/>
    </inkml:brush>
  </inkml:definitions>
  <inkml:trace contextRef="#ctx0" brushRef="#br0">51 434 7079,'0'0'6192,"-8"10"-3170,-3 4-1891,-5 6 163,0 4 3941,188-260 2177,-103 149-6010,-30 32-1402,-21 29 0,1 0 0,45-46 0,-64 72 0,0 1 0,0-1 0,-1 1 0,1-1 0,0 1 0,0-1 0,0 1 0,0-1 0,0 1 0,0-1 0,0 0 0,0 1 0,0-1 0,0 1 0,0-1 0,1 1 0,-1-1 0,0 1 0,0-1 0,0 0 0,1 1 0,-1-1 0,0 1 0,0-1 0,1 0 0,-1 1 0,0-1 0,1 0 0,-1 1 0,0-1 0,1 0 0,-1 1 0,0-1 0,1 0 0,-1 0 0,1 0 0,-1 1 0,1-1 0,-1 0 0,0 0 0,1 0 0,-1 0 0,1 0 0,-1 0 0,1 0 0,-1 0 0,1 0 0,-1 0 0,1 0 0,-1 0 0,1 0 0,-1 0 0,0 0 0,1-1 0,-1 1 0,1 0 0,-1 0 0,0 0 0,1-1 0,-1 1 0,1 0 0,-1-1 0,0 1 0,1 0 0,-1-1 0,0 1 0,0 0 0,1-1 0,-1 0 0,-3 46 0,2-41 0,-33 147 0,23-114 0,2 1 0,2 0 0,1 0 0,-1 40 0,7-78-112,0 1 0,0-1 1,0 0-1,-1 0 0,1 0 0,0 1 0,0-1 1,0 0-1,0 0 0,0 1 0,0-1 0,0 0 1,0 0-1,0 1 0,0-1 0,0 0 0,0 0 1,0 1-1,0-1 0,0 0 0,0 0 1,1 1-1,-1-1 0,0 0 0,0 0 0,0 0 1,0 1-1,0-1 0,0 0 0,1 0 0,-1 0 1,0 1-1,0-1 0,0 0 0,1 0 0,-1 0 1,0 0-1,0 0 0,0 0 0,1 1 0,-1-1 1,0 0-1,0 0 0,1 0 0,-1 0 0,0 0 1,0 0-1,0 0 0,1 0 0,-1 0 0,0 0 1,0 0-1,1 0 0,-1 0 0,1 0 0,-1-1-201,0 0 0,0 1 0,0-1 0,0 1-1,0-1 1,0 1 0,0-1 0,0 0-1,0 1 1,0-1 0,0 1 0,-1-1-1,1 0 1,0 1 0,0-1 0,0 1 0,-1-1-1,1 1 1,0-1 0,-1 1 0,1-1-1,0 1 1,-1-1 0,1 1 0,-1 0 0,1-1-1,-1 1 1,1 0 0,-1-1 0,1 1-1,-1 0 1,0-1 0,-17-11-9771</inkml:trace>
</inkml:ink>
</file>

<file path=ppt/ink/ink7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6.638"/>
    </inkml:context>
    <inkml:brush xml:id="br0">
      <inkml:brushProperty name="width" value="0.025" units="cm"/>
      <inkml:brushProperty name="height" value="0.025" units="cm"/>
    </inkml:brush>
  </inkml:definitions>
  <inkml:trace contextRef="#ctx0" brushRef="#br0">1 88 18610,'0'0'10698,"52"-7"-9257,-12 2-736,5-4-577,4-2-96,3-1-1538,-7-1-2305,-8-2-1858,-5-1-2403</inkml:trace>
</inkml:ink>
</file>

<file path=ppt/ink/ink7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6.998"/>
    </inkml:context>
    <inkml:brush xml:id="br0">
      <inkml:brushProperty name="width" value="0.025" units="cm"/>
      <inkml:brushProperty name="height" value="0.025" units="cm"/>
    </inkml:brush>
  </inkml:definitions>
  <inkml:trace contextRef="#ctx0" brushRef="#br0">168 61 19571,'0'0'8370,"0"14"-7318,-23 174 1755,10-92-4522,9-63-2614,4-15-3346,-7-44 1766</inkml:trace>
  <inkml:trace contextRef="#ctx0" brushRef="#br0" timeOffset="1">1 101 15759,'0'0'15118,"59"-44"-14029,-22 29-288,5 2-801,-1 2 0,-3 1 0,-5 4 0,-3 4-160,-10 2-1249,-5 0-1186,-7 2-1985,-6 9-673,-2 0-1794</inkml:trace>
</inkml:ink>
</file>

<file path=ppt/ink/ink7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7.343"/>
    </inkml:context>
    <inkml:brush xml:id="br0">
      <inkml:brushProperty name="width" value="0.025" units="cm"/>
      <inkml:brushProperty name="height" value="0.025" units="cm"/>
    </inkml:brush>
  </inkml:definitions>
  <inkml:trace contextRef="#ctx0" brushRef="#br0">0 97 18129,'0'0'8296,"57"-16"-5830,-16 1-1377,7-6-864,1 6-161,-4 1-737,-1 6-2754,-9 4-2275,-6 1-2017</inkml:trace>
</inkml:ink>
</file>

<file path=ppt/ink/ink7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8.140"/>
    </inkml:context>
    <inkml:brush xml:id="br0">
      <inkml:brushProperty name="width" value="0.025" units="cm"/>
      <inkml:brushProperty name="height" value="0.025" units="cm"/>
    </inkml:brush>
  </inkml:definitions>
  <inkml:trace contextRef="#ctx0" brushRef="#br0">123 61 14061,'0'0'4095,"4"-8"-540,0 0-2354,6-12 325,0-5 5618,-11 34-7024,-1-1-1,0 0 1,0 0-1,-1 0 1,0 0 0,0 0-1,-1 0 1,-5 7 0,-7 19-12,1 1-108,-51 146 0,59-158 0,2-1 0,0 1 0,2 0 0,0 0 0,2 1 0,1 28 0,1-50-180,-1 1 0,1-1-1,-1 1 1,1-1 0,0 1 0,0-1-1,0 1 1,0-1 0,0 0 0,0 0 0,1 1-1,-1-1 1,1 0 0,0 0 0,-1-1 0,1 1-1,0 0 1,0 0 0,0-1 0,1 1-1,-1-1 1,0 0 0,0 0 0,1 0 0,-1 0-1,1 0 1,-1 0 0,1 0 0,4 0 0,-2 0-463,1-1 0,0 1 0,-1-1 0,1 0 0,0-1 0,-1 1 0,1-1 0,-1 0 0,1-1 0,-1 1 0,1-1 0,-1 0 0,6-3 0,19-16-7755</inkml:trace>
</inkml:ink>
</file>

<file path=ppt/ink/ink7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8.514"/>
    </inkml:context>
    <inkml:brush xml:id="br0">
      <inkml:brushProperty name="width" value="0.025" units="cm"/>
      <inkml:brushProperty name="height" value="0.025" units="cm"/>
    </inkml:brush>
  </inkml:definitions>
  <inkml:trace contextRef="#ctx0" brushRef="#br0">69 2 10730,'0'0'18919,"-6"14"-18785,-10 30 139,3 1 1,1 0 0,-10 74-1,22-118-250,0 0 0,0-1 0,0 1-1,0-1 1,0 1 0,0-1 0,0 1 0,0-1-1,1 1 1,-1-1 0,0 1 0,0-1-1,0 1 1,1-1 0,-1 1 0,0-1 0,0 0-1,1 1 1,-1-1 0,0 1 0,1-1 0,-1 0-1,1 1 1,-1-1 0,0 0 0,1 1-1,-1-1 1,1 0 0,-1 0 0,1 1 0,-1-1-1,1 0 1,-1 0 0,1 0 0,-1 0 0,1 0-1,-1 0 1,1 0 0,-1 0 0,1 0-1,-1 0 1,1 0 0,0 0 0,-1 0 0,1 0-1,-1 0 1,1 0 0,-1-1 0,0 1 0,1 0-1,-1 0 1,1-1 0,-1 1 0,1 0-1,-1-1 1,0 1 0,1 0 0,-1-1 0,1 1-1,-1-1 1,31-20 392,-4-5-413,0-1 0,-1 0 0,-2-2 1,-1-1-1,-1-1 0,19-38 1,-36 55-1924,-6 14 1736,1 0 0,0 0 0,0 0 0,0-1 0,0 1 0,0 0 0,0 0 1,0 0-1,0 0 0,0-1 0,0 1 0,-1 0 0,1 0 0,0 0 0,0 0 0,0-1 0,0 1 0,0 0 1,-1 0-1,1 0 0,0 0 0,0 0 0,0 0 0,0 0 0,-1 0 0,1 0 0,0-1 0,0 1 0,0 0 1,-1 0-1,1 0 0,0 0 0,0 0 0,0 0 0,-1 0 0,1 0 0,0 0 0,0 0 0,0 1 0,-1-1 1,1 0-1,0 0 0,0 0 0,0 0 0,-1 0 0,1 0 0,0 0 0,0 0 0,0 1 0,0-1 0,-1 0 0,1 0 1,0 0-1,0 0 0,0 0 0,0 1 0,0-1 0,0 0 0,0 0 0,0 0 0,-1 1 0,1-1 0,-14 13-11767</inkml:trace>
</inkml:ink>
</file>

<file path=ppt/ink/ink7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8.841"/>
    </inkml:context>
    <inkml:brush xml:id="br0">
      <inkml:brushProperty name="width" value="0.025" units="cm"/>
      <inkml:brushProperty name="height" value="0.025" units="cm"/>
    </inkml:brush>
  </inkml:definitions>
  <inkml:trace contextRef="#ctx0" brushRef="#br0">0 0 17873,'0'0'14221,"68"8"-13548,-46-12-673,2 4-641,-4 0-2081,-5 5-2563,-3 3-2499</inkml:trace>
</inkml:ink>
</file>

<file path=ppt/ink/ink7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9.197"/>
    </inkml:context>
    <inkml:brush xml:id="br0">
      <inkml:brushProperty name="width" value="0.025" units="cm"/>
      <inkml:brushProperty name="height" value="0.025" units="cm"/>
    </inkml:brush>
  </inkml:definitions>
  <inkml:trace contextRef="#ctx0" brushRef="#br0">14 0 25592,'0'0'7175,"-8"67"-7175,5-45 0,1 1 0,2-4 0,0 0 0,0-2-2338,5-7-2275,0-3-1088</inkml:trace>
</inkml:ink>
</file>

<file path=ppt/ink/ink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2.309"/>
    </inkml:context>
    <inkml:brush xml:id="br0">
      <inkml:brushProperty name="width" value="0.025" units="cm"/>
      <inkml:brushProperty name="height" value="0.025" units="cm"/>
    </inkml:brush>
  </inkml:definitions>
  <inkml:trace contextRef="#ctx0" brushRef="#br0">1 0 8200,'0'0'7335,"52"14"-7239,-19 4-32,11 0-545,4 1-1120,0-2-1282,-4-2-3299</inkml:trace>
</inkml:ink>
</file>

<file path=ppt/ink/ink7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9.527"/>
    </inkml:context>
    <inkml:brush xml:id="br0">
      <inkml:brushProperty name="width" value="0.025" units="cm"/>
      <inkml:brushProperty name="height" value="0.025" units="cm"/>
    </inkml:brush>
  </inkml:definitions>
  <inkml:trace contextRef="#ctx0" brushRef="#br0">34 0 10122,'0'0'4575,"10"16"2781,-11-10-6659,-1 0 0,0 0 0,0 0 0,0-1 0,0 1 0,-1 0 0,-4 6 0,4-8-230,0 1 0,0 0 0,1 0 1,0 1-1,0-1 0,0 1 0,0-1 0,1 1 0,0-1 0,0 7 0,1-11-467,0 0 0,1 0 0,-1 0 0,1 0 0,-1 0 0,1 0 0,0 0 0,-1 0 0,1 0 0,0 0 0,0 0 0,0-1 0,0 1 0,-1 0 0,1 0 0,0-1 0,0 1 0,0-1 0,0 1 0,0-1 0,1 1 0,-1-1 0,0 0 0,0 0 0,0 1 0,0-1 0,0 0 0,0 0 0,1 0 0,-1 0 0,1 0 0,48 0 0,-37-1 0,0 1-113,2 1-1122,0-1 1,0 0 0,-1-1 0,1 0 0,-1-2 0,1 0 0,-1 0 0,0-1 0,18-8 0,-9 0-7580</inkml:trace>
</inkml:ink>
</file>

<file path=ppt/ink/ink7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9.854"/>
    </inkml:context>
    <inkml:brush xml:id="br0">
      <inkml:brushProperty name="width" value="0.025" units="cm"/>
      <inkml:brushProperty name="height" value="0.025" units="cm"/>
    </inkml:brush>
  </inkml:definitions>
  <inkml:trace contextRef="#ctx0" brushRef="#br0">86 1 20083,'0'0'12236,"29"75"-11788,-16-40-448,-2 7 0,-6 1 0,-3 4 0,-2 4 0,-10 3 0,-11 4 0,-4 0 0,-3-3-1377,-2-6-3204,-2-9-7718</inkml:trace>
</inkml:ink>
</file>

<file path=ppt/ink/ink7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5.731"/>
    </inkml:context>
    <inkml:brush xml:id="br0">
      <inkml:brushProperty name="width" value="0.025" units="cm"/>
      <inkml:brushProperty name="height" value="0.025" units="cm"/>
    </inkml:brush>
  </inkml:definitions>
  <inkml:trace contextRef="#ctx0" brushRef="#br0">1773 242 7687,'0'0'1367,"2"-10"-983,2-4 78,-2-1 0,1 0 0,-2 0 0,0 0 0,-1-1 0,-2-20 0,1 32-288,0-1 1,0 1-1,0-1 1,-1 1-1,1-1 1,-1 1-1,0 0 1,0 0-1,-1 0 1,1 0-1,-1 0 1,0 0-1,0 1 1,0-1-1,0 1 1,-1 0-1,1 0 1,-1 0-1,0 1 1,0-1-1,0 1 1,0 0-1,0 0 1,-1 0-1,1 1 1,0-1-1,-7 0 1,-30-4-144,-1 1 0,0 2 1,-67 5-1,31-1 68,-8-1-21,-320 13 117,354-7-192,0 2-1,0 3 1,1 1-1,1 3 1,-85 37-1,91-30 66,1 1 0,1 2-1,1 2 1,2 1 0,1 3-1,1 0 1,-38 44 0,58-55 13,1 0 1,0 2 0,2-1-1,1 2 1,1 0-1,-14 36 1,20-41-30,0 1 1,2-1 0,0 2-1,1-1 1,1 0 0,0 0-1,2 1 1,0-1 0,5 30-1,-2-32-54,0-1-1,2 0 0,0 0 1,0-1-1,1 1 0,1-1 1,1 0-1,0-1 0,1 0 0,17 21 1,-11-18 5,0-1 1,1-1 0,1-1 0,1 0-1,0-1 1,1-1 0,24 12-1,-2-5 5,0-3 0,2-1 0,0-2 0,0-2 0,1-2 0,0-2 0,64 2 0,-10-7 25,0-5 0,-1-5-1,0-3 1,128-32-1,-57-2 42,255-103-1,-309 101-46,148-85 1,-226 111-18,-1-1-1,-1-2 1,-1-1 0,-1-2 0,-1-1 0,-2-2 0,50-64-1,-69 78 15,0 0-1,0-1 1,-2-1-1,0 1 1,-1-1-1,-1-1 1,0 1-1,-2-1 0,0 0 1,2-28-1,-5 38 35,-1-1 0,-1 0 0,1 0 0,-1 0 0,-1 0 0,0 1 0,0-1 0,-1 1 0,0-1 0,-1 1-1,0 0 1,-1 0 0,1 1 0,-2-1 0,1 1 0,-1 0 0,0 1 0,-1-1 0,0 1 0,0 0 0,-15-10 0,7 7-54,-1 2 1,0 0 0,0 1-1,0 0 1,-1 1 0,0 1-1,0 1 1,0 0 0,-27-1-1,-19 1-355,-81 4 0,111 1 179,-58 5-853,-120 22 0,84-3-4900,82-15-455</inkml:trace>
</inkml:ink>
</file>

<file path=ppt/ink/ink7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6.540"/>
    </inkml:context>
    <inkml:brush xml:id="br0">
      <inkml:brushProperty name="width" value="0.025" units="cm"/>
      <inkml:brushProperty name="height" value="0.025" units="cm"/>
    </inkml:brush>
  </inkml:definitions>
  <inkml:trace contextRef="#ctx0" brushRef="#br0">2 1 14189,'-2'4'3203,"2"-1"-2274,5 2-576,16-1 832,9 3-32,8 1-577,8-3-447,6-1-65,2 0 32,-3-4 0,-6 0-449,-11 0-575,-11 0-834,-18 0-1761,-5 3-2147</inkml:trace>
</inkml:ink>
</file>

<file path=ppt/ink/ink7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6.881"/>
    </inkml:context>
    <inkml:brush xml:id="br0">
      <inkml:brushProperty name="width" value="0.025" units="cm"/>
      <inkml:brushProperty name="height" value="0.025" units="cm"/>
    </inkml:brush>
  </inkml:definitions>
  <inkml:trace contextRef="#ctx0" brushRef="#br0">1 59 13741,'0'0'3363,"58"14"-1665,-7-16-1,10-12-928,9-2-577,-1 2-128,-8 0-3074,-12 2-2788</inkml:trace>
</inkml:ink>
</file>

<file path=ppt/ink/ink7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7.240"/>
    </inkml:context>
    <inkml:brush xml:id="br0">
      <inkml:brushProperty name="width" value="0.025" units="cm"/>
      <inkml:brushProperty name="height" value="0.025" units="cm"/>
    </inkml:brush>
  </inkml:definitions>
  <inkml:trace contextRef="#ctx0" brushRef="#br0">1 42 13229,'0'0'6288,"5"12"-5791,2 2-428,0-1 0,1 1 0,0-1 1,11 13-1,-15-22-61,0 1 1,0-1-1,0 0 1,0-1-1,1 1 1,0-1-1,0 1 1,0-1 0,0-1-1,0 1 1,0-1-1,1 0 1,-1 0-1,1 0 1,0-1-1,11 1 1,-5-2-36,1-2 1,-1 1-1,1-1 0,-1-1 1,0-1-1,0 1 1,0-2-1,0 0 1,0 0-1,-1-1 0,0 0 1,-1-1-1,18-14 1,-12 8-4,1-1 0,-2 0 1,0-2-1,-1 1 1,18-26-1,-61 89 983,2 1 0,-27 71 0,46-98-940,1 1 0,0 0 1,2 0-1,1 0 0,0 1 1,2 0-1,1 0 0,2 29 1,0-44-552,0-1 1,0 0 0,1 0 0,0 0-1,4 9 1,-5-14-94,0-1 0,1 1 0,0 0 0,-1 0 0,1-1 0,0 1 0,0-1-1,1 1 1,1 1 0,23 9-11102</inkml:trace>
</inkml:ink>
</file>

<file path=ppt/ink/ink7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5.314"/>
    </inkml:context>
    <inkml:brush xml:id="br0">
      <inkml:brushProperty name="width" value="0.025" units="cm"/>
      <inkml:brushProperty name="height" value="0.025" units="cm"/>
    </inkml:brush>
  </inkml:definitions>
  <inkml:trace contextRef="#ctx0" brushRef="#br0">0 1061 17360,'0'0'9866,"37"-59"-9290,-10 16-576,17-6-448,12-13-1666,8-5-545,5-11 97,10-11-2499</inkml:trace>
  <inkml:trace contextRef="#ctx0" brushRef="#br0" timeOffset="1">920 244 18161,'0'0'5958,"55"-17"-5638,-30-2-160,10-4 289,3-4-257,7-4-224,0-2-192,-3-1-2179,-9 2-2145,-9 5-4837</inkml:trace>
</inkml:ink>
</file>

<file path=ppt/ink/ink7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4.629"/>
    </inkml:context>
    <inkml:brush xml:id="br0">
      <inkml:brushProperty name="width" value="0.025" units="cm"/>
      <inkml:brushProperty name="height" value="0.025" units="cm"/>
    </inkml:brush>
  </inkml:definitions>
  <inkml:trace contextRef="#ctx0" brushRef="#br0">0 466 9289,'0'0'15054,"9"-7"-14552,81-75 135,-42 36-670,74-54 0,-54 54-1462,-6 4-2629,61-53 1,-71 47-2038</inkml:trace>
</inkml:ink>
</file>

<file path=ppt/ink/ink7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4.986"/>
    </inkml:context>
    <inkml:brush xml:id="br0">
      <inkml:brushProperty name="width" value="0.025" units="cm"/>
      <inkml:brushProperty name="height" value="0.025" units="cm"/>
    </inkml:brush>
  </inkml:definitions>
  <inkml:trace contextRef="#ctx0" brushRef="#br0">0 1391 13132,'0'0'9770,"61"-77"-9770,-20 36-1057,8-15-1570,13-14-4067</inkml:trace>
  <inkml:trace contextRef="#ctx0" brushRef="#br0" timeOffset="1">1040 407 19186,'36'-54'673,"10"-13"-641,10-12 0,10-18-3844,5-13-11915</inkml:trace>
</inkml:ink>
</file>

<file path=ppt/ink/ink7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6.670"/>
    </inkml:context>
    <inkml:brush xml:id="br0">
      <inkml:brushProperty name="width" value="0.025" units="cm"/>
      <inkml:brushProperty name="height" value="0.025" units="cm"/>
    </inkml:brush>
  </inkml:definitions>
  <inkml:trace contextRef="#ctx0" brushRef="#br0">559 0 18930,'-8'5'1148,"-40"27"70,2 2-1,2 2 1,1 2 0,-43 49 0,57-53-801,1 1 1,2 0-1,1 2 1,2 1-1,2 1 0,-19 49 1,20-32-297,2 0-1,3 1 1,2 0 0,3 1 0,2 0-1,3 1 1,2 0 0,3 0-1,3 0 1,2-1 0,3 1 0,19 75-1,63 177-44,-72-260-85,2-1-1,3-1 0,56 92 1,-71-129 17,1 1 1,0-2-1,1 1 1,0-1-1,1 0 0,0-1 1,1-1-1,0 0 1,0 0-1,1-1 1,0-1-1,0 0 1,1-1-1,0 0 0,0-1 1,0 0-1,1-2 1,-1 1-1,1-2 1,0 0-1,0-1 1,0 0-1,24-3 1,-7-1 133,0-1 0,-1-1 1,0-2-1,0-1 1,42-17-1,147-76 812,-167 75-894,26-12-60,-14 8 0,-1-3 0,61-42 0,-119 70-307,0 0-1,0 0 1,0-1-1,-1 0 1,1 0-1,-1 0 1,-1 0-1,1-1 1,-1 0 0,-1 0-1,1 0 1,-1 0-1,0-1 1,-1 1-1,0-1 1,0 0-1,0 0 1,-1 1 0,-1-1-1,1 0 1,-1-8-1,-9 13-10256</inkml:trace>
</inkml:ink>
</file>

<file path=ppt/ink/ink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2.667"/>
    </inkml:context>
    <inkml:brush xml:id="br0">
      <inkml:brushProperty name="width" value="0.025" units="cm"/>
      <inkml:brushProperty name="height" value="0.025" units="cm"/>
    </inkml:brush>
  </inkml:definitions>
  <inkml:trace contextRef="#ctx0" brushRef="#br0">160 245 9865,'0'0'10223,"-9"3"-7004,-7 2-2084,1 1 0,1 1 0,-1 0 0,-21 16-1,30-19-865,1 0-1,0 0 0,0 1 0,0 0 0,0 0 0,1 0 0,-5 7 0,8-10-215,0 1 0,-1-1-1,1 1 1,0 0-1,0-1 1,0 1 0,0 0-1,1 0 1,-1 0-1,1 0 1,0-1-1,0 1 1,0 0 0,0 0-1,0 0 1,1 0-1,0 5 1,0-7-48,0 0 0,0 0-1,-1 1 1,1-1 0,0 0 0,0 0 0,0 0-1,0 0 1,1 0 0,-1 0 0,0 0-1,0 0 1,1 0 0,-1-1 0,0 1 0,1-1-1,-1 1 1,0-1 0,1 1 0,-1-1 0,1 0-1,-1 1 1,1-1 0,2 0 0,42-1 144,-40 1-108,14-3-92,0 0 0,0-2 0,-1 0 1,0-1-1,0-1 0,0-1 1,-1 0-1,0-1 0,0-1 0,-1-1 1,30-26-1,-35 28 10,-1-1-1,0 0 1,-1-1-1,0-1 1,0 1-1,-1-1 1,-1-1-1,0 0 1,-1 0 0,0 0-1,-1-1 1,-1 0-1,0 0 1,-1-1-1,0 1 1,2-26-1,-6 37 81,0-1 0,0 1 0,0 0-1,-1-1 1,1 1 0,-1-1-1,0 1 1,0 0 0,0 0-1,0-1 1,-1 1 0,1 0 0,-4-5-1,4 7-18,0 0-1,0 0 1,0 0 0,-1 0-1,1 0 1,0 0-1,0 1 1,-1-1 0,1 0-1,0 1 1,-1-1-1,1 1 1,-1-1 0,1 1-1,-1 0 1,1 0-1,0 0 1,-1 0 0,1 0-1,-1 0 1,1 0-1,-1 0 1,1 0 0,-1 0-1,1 1 1,-1-1-1,1 1 1,0-1 0,-1 1-1,1 0 1,0-1-1,-1 1 1,1 0 0,-2 2-1,-1 0-2,0 1 0,1-1 0,-1 1 0,1 0 0,0 0 1,0 0-1,0 1 0,1-1 0,-1 1 0,1 0 0,0-1 0,1 1 0,-1 0 0,1 0 0,0 0 0,0 0 0,0 6 0,0-5-4,0 1-1,1 0 1,0 0-1,0 0 1,0-1-1,1 1 1,0 0-1,1 0 1,-1-1-1,1 1 1,0-1-1,6 12 1,-2-10-119,1 1-1,0-1 1,0 0 0,1-1-1,0 1 1,0-2 0,1 1-1,10 5 1,4 1-1139,0 0 0,30 9 0,2-3-5434</inkml:trace>
</inkml:ink>
</file>

<file path=ppt/ink/ink7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7.012"/>
    </inkml:context>
    <inkml:brush xml:id="br0">
      <inkml:brushProperty name="width" value="0.025" units="cm"/>
      <inkml:brushProperty name="height" value="0.025" units="cm"/>
    </inkml:brush>
  </inkml:definitions>
  <inkml:trace contextRef="#ctx0" brushRef="#br0">0 116 18834,'0'0'11659,"13"-8"-10549,-3 0-937,-1 2-100,0-1 1,0 1 0,1 1 0,0-1 0,0 2 0,0-1 0,14-3 0,29-7 2,-26 6-155,1 1 1,0 1 0,1 1 0,39-2 0,-67 8 76,0 1 0,0-1 0,-1 0 0,1 0 0,0 0 0,0 1 0,0-1 0,0 0 0,0 1 0,0-1 0,-1 1 0,1-1 1,0 1-1,0 0 0,-1-1 0,1 1 0,0 0 0,-1-1 0,1 1 0,-1 0 0,1 0 0,-1-1 0,1 1 0,-1 0 0,0 0 0,1 0 1,-1 0-1,0 0 0,1 0 0,-1 0 0,0-1 0,0 3 0,1 38 504,-2-27-321,-1 27-121,-14 76 0,9-77-72,-4 76 0,14-101-3162,-3-15 2985,0 1 0,0-1 0,1 0-1,-1 1 1,0-1 0,0 0 0,0 0-1,1 0 1,-1 1 0,0-1 0,0 0 0,1 0-1,-1 0 1,0 1 0,0-1 0,1 0-1,-1 0 1,0 0 0,1 0 0,-1 0-1,0 0 1,1 0 0,-1 0 0,0 0-1,1 0 1,-1 0 0,0 0 0,1 0 0,-1 0-1,0 0 1,0 0 0,1 0 0,-1 0-1,0 0 1,1 0 0,-1 0 0,0-1-1,1 1 1,-1 0 0,0 0 0,0 0-1,1-1 1,-1 1 0,0 0 0,0 0 0,0-1-1,1 1 1,9-13-14363</inkml:trace>
</inkml:ink>
</file>

<file path=ppt/ink/ink7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7.556"/>
    </inkml:context>
    <inkml:brush xml:id="br0">
      <inkml:brushProperty name="width" value="0.025" units="cm"/>
      <inkml:brushProperty name="height" value="0.025" units="cm"/>
    </inkml:brush>
  </inkml:definitions>
  <inkml:trace contextRef="#ctx0" brushRef="#br0">16 406 14830,'0'0'2093,"-3"-9"848,1 3-2676,0-1 0,0 1-1,0 0 1,1 0 0,0-1 0,0 1 0,0-1-1,1 1 1,0-1 0,0 1 0,1-1 0,0 1-1,0 0 1,0-1 0,1 1 0,0 0-1,0 0 1,1 0 0,4-8 0,7-4-205,1 1 1,1 1 0,1 0-1,0 2 1,26-19-1,102-55 41,-120 75-69,-24 12-28,12-7-7,0 1 1,1 0 0,0 1 0,0 0-1,17-3 1,-28 8-2,0 0 1,0 1-1,-1-1 1,1 1-1,0 0 1,0 0-1,0 0 1,0 0-1,-1 1 1,1-1-1,0 1 1,0 0-1,0-1 1,-1 1-1,1 0 1,0 1-1,-1-1 1,1 0-1,-1 1 1,0 0-1,1-1 1,-1 1-1,0 0 1,0 0-1,0 0 1,0 0-1,-1 1 0,1-1 1,0 0-1,-1 1 1,0-1-1,1 1 1,-1 0-1,1 3 1,4 15 351,0 0-1,-2 0 1,0 0 0,-2 0 0,0 1 0,-2 38 0,-21 129 1504,13-144-2250,-4 30 1140,10-51-4420,1-1-3815,1-40-8575</inkml:trace>
</inkml:ink>
</file>

<file path=ppt/ink/ink7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5.192"/>
    </inkml:context>
    <inkml:brush xml:id="br0">
      <inkml:brushProperty name="width" value="0.025" units="cm"/>
      <inkml:brushProperty name="height" value="0.025" units="cm"/>
    </inkml:brush>
  </inkml:definitions>
  <inkml:trace contextRef="#ctx0" brushRef="#br0">100 1 18930,'0'9'3876,"-6"18"-3172,-12 9 481,3 11 129,-3 10-418,2 5-607,4-1-161,2-5-32,6-3-32,3-11-160,1-10-609,0-10-672,5-8-449,3-6-480,-6-7-641</inkml:trace>
</inkml:ink>
</file>

<file path=ppt/ink/ink7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5.533"/>
    </inkml:context>
    <inkml:brush xml:id="br0">
      <inkml:brushProperty name="width" value="0.025" units="cm"/>
      <inkml:brushProperty name="height" value="0.025" units="cm"/>
    </inkml:brush>
  </inkml:definitions>
  <inkml:trace contextRef="#ctx0" brushRef="#br0">0 169 10025,'0'0'11980,"63"4"-9802,-20-19-673,6-5-384,5 0-224,-4-2-480,-3 5-321,-9 1-96,-9 2-1153,-9 1-1442,-10-3-1761,-10-3-2146</inkml:trace>
</inkml:ink>
</file>

<file path=ppt/ink/ink7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5.890"/>
    </inkml:context>
    <inkml:brush xml:id="br0">
      <inkml:brushProperty name="width" value="0.025" units="cm"/>
      <inkml:brushProperty name="height" value="0.025" units="cm"/>
    </inkml:brush>
  </inkml:definitions>
  <inkml:trace contextRef="#ctx0" brushRef="#br0">0 75 18321,'0'0'8649,"60"-35"-7368,-13 21-609,2 1-544,4 3-95,0 8-258,-6 2-1056,-4 0-1890,-11 12-1505,-10 4-1570</inkml:trace>
</inkml:ink>
</file>

<file path=ppt/ink/ink7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6.231"/>
    </inkml:context>
    <inkml:brush xml:id="br0">
      <inkml:brushProperty name="width" value="0.025" units="cm"/>
      <inkml:brushProperty name="height" value="0.025" units="cm"/>
    </inkml:brush>
  </inkml:definitions>
  <inkml:trace contextRef="#ctx0" brushRef="#br0">6 0 19474,'0'0'1778,"0"10"320,-2 12-963,0 1-281,1 1-1,1 0 0,4 36 0,-4-58-849,1 0 0,-1 0 1,1 0-1,-1 0 0,1-1 0,0 1 0,-1 0 0,1 0 0,0 0 0,0-1 0,1 1 0,-1 0 0,0-1 0,0 1 0,1-1 0,-1 1 0,1-1 0,-1 0 0,1 0 0,0 0 0,-1 0 0,1 0 0,0 0 0,0 0 0,0 0 0,0-1 0,-1 1 1,1-1-1,0 1 0,0-1 0,0 0 0,0 0 0,0 0 0,0 0 0,4 0 0,-1-1 72,0 0 1,0-1 0,0 1-1,0-1 1,-1 0-1,1 0 1,-1-1-1,1 1 1,-1-1-1,0 0 1,0 0-1,0 0 1,4-5 0,2-6 234,0 0 1,-1 0 0,0 0 0,-2-1 0,1-1 0,5-18 0,-25 65-318,-9 30 56,20-56-9,-1-1 1,2 0 0,-1 1-1,1-1 1,-1 0 0,1 1 0,0-1-1,1 0 1,-1 1 0,1-1 0,1 6-1,-1-9-21,0 0-1,0 0 1,0 0-1,0 0 1,0-1-1,1 1 0,-1 0 1,0-1-1,0 1 1,0 0-1,1-1 1,-1 0-1,0 1 0,1-1 1,-1 0-1,0 0 1,1 0-1,-1 0 1,0 0-1,1 0 1,-1 0-1,0 0 0,1 0 1,-1 0-1,0-1 1,2 0-1,33-11 348,-32 9-366,0 0 1,-1-1 0,0 0-1,1 1 1,-2-1-1,1 0 1,0-1-1,-1 1 1,1 0-1,-1-1 1,-1 1-1,1-1 1,0 0-1,-1 0 1,0 1-1,0-1 1,-1 0-1,1 0 1,-1 0-1,-1-6 1,0 10-2086</inkml:trace>
</inkml:ink>
</file>

<file path=ppt/ink/ink7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6.588"/>
    </inkml:context>
    <inkml:brush xml:id="br0">
      <inkml:brushProperty name="width" value="0.025" units="cm"/>
      <inkml:brushProperty name="height" value="0.025" units="cm"/>
    </inkml:brush>
  </inkml:definitions>
  <inkml:trace contextRef="#ctx0" brushRef="#br0">70 0 15599,'0'0'14301,"-8"12"-14114,0 1-16,0 0 0,0 0 0,2 1-1,0 0 1,0 0 0,1 1 0,1-1 0,0 1 0,-1 17-1,5-30-149,-1 0-1,1 0 0,-1 0 0,1 0 0,0 0 1,0 1-1,0-1 0,0 0 0,1 0 1,-1 0-1,1 0 0,-1 0 0,1 0 0,0 1 1,-1-1-1,1-1 0,0 1 0,0 0 0,1 0 1,-1 0-1,0 0 0,1-1 0,-1 1 0,1-1 1,-1 1-1,1-1 0,3 3 0,-2-3 4,1-1 0,0 1 0,-1-1 0,1 1 0,0-1-1,-1 0 1,1-1 0,0 1 0,-1 0 0,1-1 0,0 0 0,-1 0 0,1 0-1,-1 0 1,1-1 0,2-1 0,13-7-24,0-1 0,-1-1 0,-1 0 0,0-1 0,24-24 0,9-6 0,-48 67 0,-5-8 0,-2-1 0,0 1 0,0-1 0,-15 26 0,13-27 0,0 1 0,1 0 0,0 1 0,-6 27 0,12-43 0,0 1 0,0-1 0,1 1 0,-1-1 0,0 1 0,0-1 0,0 1 0,1-1 0,-1 1 0,0-1 0,0 1 0,1-1 0,-1 1 0,0-1 0,1 0 0,-1 1 0,1-1 0,-1 0 0,1 1 0,-1-1 0,0 0 0,1 1 0,-1-1 0,1 0 0,-1 0 0,1 0 0,0 0 0,-1 1 0,1-1 0,-1 0 0,1 0 0,-1 0 0,1 0 0,-1 0 0,1 0 0,-1 0 0,1 0 0,-1 0 0,1-1 0,-1 1 0,1 0 0,0 0 0,-1 0 0,0-1 0,1 1 0,-1 0 0,1-1 0,0 1 0,28-12 0,-2-13-3724,-9-7-5781,-13 18-4748</inkml:trace>
</inkml:ink>
</file>

<file path=ppt/ink/ink7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7.366"/>
    </inkml:context>
    <inkml:brush xml:id="br0">
      <inkml:brushProperty name="width" value="0.025" units="cm"/>
      <inkml:brushProperty name="height" value="0.025" units="cm"/>
    </inkml:brush>
  </inkml:definitions>
  <inkml:trace contextRef="#ctx0" brushRef="#br0">0 137 13741,'0'0'14248,"12"3"-12903,-8-2-1278,1 0 0,0 0 0,-1 0 0,1-1 0,0 1-1,0-1 1,-1 0 0,1 0 0,0-1 0,-1 0 0,1 0-1,0 0 1,-1 0 0,1-1 0,-1 1 0,1-1 0,-1 0-1,0 0 1,0-1 0,0 0 0,0 1 0,0-1 0,-1 0-1,6-6 1,35-38 181,-41 44-228,0-1 0,-1 1 1,0-1-1,1 1 1,-1-1-1,-1 0 0,1 0 1,0 0-1,-1 0 1,0 0-1,0-1 0,1-5 1,-2 10-18,0 0 1,0 0 0,0 0-1,0 0 1,0-1 0,0 1-1,0 0 1,0 0 0,0 0-1,0 0 1,0-1 0,0 1-1,0 0 1,-1 0 0,1 0-1,0 0 1,0-1 0,0 1-1,0 0 1,0 0 0,0 0-1,0 0 1,0 0 0,0 0-1,-1-1 1,1 1 0,0 0-1,0 0 1,0 0 0,0 0-1,0 0 1,-1 0 0,1 0-1,0 0 1,0 0 0,0 0-1,0 0 1,0 0 0,-1-1-1,1 1 1,0 0 0,0 0-1,0 0 1,0 0 0,-1 1-1,1-1 1,0 0 0,0 0-1,0 0 1,0 0 0,-1 0-1,1 0 1,-13 8 1,-8 13-103,12-11 128,1 1-1,1 0 1,-1 0 0,2 1-1,-1-1 1,2 1-1,-1 1 1,2-1-1,0 1 1,0 0-1,1 0 1,-2 23 0,5-35-26,0 1 1,1-1-1,-1 0 1,1 0-1,-1 0 1,1 0-1,-1 0 1,1 0 0,-1 0-1,1 0 1,0-1-1,0 1 1,-1 0-1,1 0 1,0 0-1,0-1 1,0 1-1,0-1 1,0 1-1,0 0 1,0-1 0,0 0-1,0 1 1,0-1-1,0 0 1,0 1-1,1-1 1,-1 0-1,0 0 1,0 0-1,0 0 1,0 0 0,2 0-1,43-3 205,-32 0-192,-1-1 0,-1 0 1,1-1-1,0 0 0,12-7 0,-16 6-51,1 1-1,1 0 0,-1 1 1,1 0-1,-1 1 0,1 0 1,0 1-1,12-2 0,-22 5 32,0-1 0,-1 1 0,1-1 0,-1 1 0,1 0 0,-1-1 0,1 1 0,-1-1 0,0 1 0,1 0 0,-1-1 0,0 1 0,1 0 0,-1 0 0,0-1-1,0 1 1,0 0 0,0 0 0,0-1 0,0 1 0,0 0 0,0 0 0,0-1 0,0 1 0,0 0 0,0 0 0,0-1 0,-1 1 0,1 0 0,-1 1 0,-5 25 124,-5-1-42,8-21-19,0 1-1,0 0 1,1 0-1,0 0 1,1 0-1,-1 0 1,0 11-1,2-16-58,0-1 0,1 0 0,-1 1 0,0-1 0,1 0 0,-1 1 0,0-1 0,1 0 0,-1 0 0,0 1 0,1-1 0,-1 0 0,1 0 0,-1 0 0,0 1 0,1-1 0,-1 0 0,1 0 1,-1 0-1,1 0 0,-1 0 0,1 0 0,-1 0 0,1 0 0,-1 0 0,0 0 0,1 0 0,-1 0 0,1 0 0,-1 0 0,1-1 0,0 1 0,17-6-8,-13 2 7,0 0 0,-1 0 0,0 0 0,0-1 0,0 0 0,0 0 0,-1 0 0,0 0 0,0 0 0,0-1 0,0 0 0,-1 1 0,0-1 0,0 0 0,1-9 0,0 0 0,-1-1 0,0 0 0,-1 1 0,-2-31 0,1 44 0,0-1 0,0 0 0,0 1 0,-1-1 0,1 1 0,-1-1 0,0 1 0,1-1 0,-1 1 0,0-1 0,-1 1 0,1 0 0,0 0 0,-1-1 0,1 1 0,-1 0 0,1 0 0,-1 0 0,0 1 0,-4-4 0,15 7-39,63 16-2645,-57-16 985,0 0 1,1 0-1,18-2 0,-13-1-9827</inkml:trace>
</inkml:ink>
</file>

<file path=ppt/ink/ink7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9.127"/>
    </inkml:context>
    <inkml:brush xml:id="br0">
      <inkml:brushProperty name="width" value="0.025" units="cm"/>
      <inkml:brushProperty name="height" value="0.025" units="cm"/>
    </inkml:brush>
  </inkml:definitions>
  <inkml:trace contextRef="#ctx0" brushRef="#br0">1 45 6342,'0'-25'12591,"0"41"-7299,0 43-4357,9 128 218,-3-174 725,2-20-555,5-23 19,6-45-13,-14 50-1235,1 0 0,1 0 0,1 1 0,16-32 0,-14 46-1253,2 3-3396,-3 3-1502,1-3-2495</inkml:trace>
</inkml:ink>
</file>

<file path=ppt/ink/ink7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1.167"/>
    </inkml:context>
    <inkml:brush xml:id="br0">
      <inkml:brushProperty name="width" value="0.025" units="cm"/>
      <inkml:brushProperty name="height" value="0.025" units="cm"/>
    </inkml:brush>
  </inkml:definitions>
  <inkml:trace contextRef="#ctx0" brushRef="#br0">208 70 7944,'0'0'9326,"4"-8"-7506,1 1-1104,13-23 364,-12 5 3498,-35 26-1311,8 8-3203,1 1-1,0 1 0,1 1 1,1 1-1,0 0 1,0 2-1,-18 18 0,36-33-65,0 1 0,0-1 0,0 0 0,0 0 0,0 0 0,0 0 0,0 0 0,-1 0 0,1 0 1,0 0-1,0 1 0,0-1 0,0 0 0,0 0 0,0 0 0,0 0 0,0 0 0,0 1 0,0-1 0,0 0 0,0 0 0,0 0 0,0 0 0,0 0 0,0 0 0,0 1 0,0-1 0,0 0 0,0 0 0,0 0 0,0 0 0,0 0 0,0 1 0,0-1 0,0 0 0,0 0 0,0 0 0,1 0 0,-1 0 0,0 0 0,0 0 0,0 1 0,0-1 0,0 0 0,0 0 0,0 0 0,1 0 0,-1 0 0,0 0 0,0 0 0,0 0 0,0 0 0,0 0 0,0 0 0,1 0 0,-1 0 0,0 0 0,0 0 0,0 0 0,0 0 0,0 0 0,1 0 0,-1 0 0,0 0 0,19 2 38,20-6 116,-37 3-152,1 1 1,-1-1-1,1 1 0,-1 0 1,0 0-1,1 0 0,-1 0 1,1 0-1,-1 0 1,0 1-1,1-1 0,-1 1 1,0 0-1,1 0 0,-1-1 1,0 2-1,0-1 0,0 0 1,0 0-1,0 1 0,0-1 1,0 1-1,0-1 0,-1 1 1,1 0-1,0 0 0,-1 0 1,3 3-1,2 5 87,0 1-1,-1-1 1,0 1 0,6 18-1,-19-23 346,1 0-1,0 0 1,0 0-1,1 1 1,-7 9-1,10-12-415,1 0-1,-1-1 0,0 1 1,1 0-1,-2-1 1,1 0-1,0 0 0,-1 0 1,1 0-1,-1-1 1,0 1-1,0-1 0,0 0 1,0 0-1,0 0 0,-7 1 1,-1 0-15,-1 0 0,0-1 0,-1-1 0,-21 0 0,38-2-718,0 0 0,0 0 0,0 0 0,0-1 0,0 1 0,0-1 0,-1 0 0,1 1 0,0-1 0,-1 0 0,3-4 0,4-1-2060,13-9-3576</inkml:trace>
</inkml:ink>
</file>

<file path=ppt/ink/ink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3.259"/>
    </inkml:context>
    <inkml:brush xml:id="br0">
      <inkml:brushProperty name="width" value="0.025" units="cm"/>
      <inkml:brushProperty name="height" value="0.025" units="cm"/>
    </inkml:brush>
  </inkml:definitions>
  <inkml:trace contextRef="#ctx0" brushRef="#br0">256 77 11307,'4'-11'3235,"2"0"-2026,-4 7-705,0 0-1,0 0 1,0 0-1,-1 0 1,1-1-1,-1 1 1,0-1-1,0 1 1,-1-1-1,1-7 0,-6 21 4513,-21 40-3503,11-7-894,2 1-1,1 1 1,3 0 0,2 1-1,2 0 1,1 0-1,5 82 1,0-112-619,1-1 0,0 0 0,1 0 0,0-1 0,1 1 0,1-1 0,0 1 0,8 13 0,-4-18 0,-6-19 0,-6-19 0,-2 16-82,-1 1 1,0 0-1,0 0 1,-1 1-1,-1 0 1,-10-13-1,-61-62-889,50 56 719,12 12 3,-34-32-110,77 51-84,60 9 686,95 0 0,-150-11-207,1 0 1,-1-2-1,0-1 1,0-2 0,0-1-1,43-15 1,-71 21-22,-1 0-1,1 1 1,-1-1 0,1 0 0,-1 0 0,1 0 0,-1-1-1,0 1 1,0 0 0,0-1 0,1 0 0,-1 1 0,-1-1 0,1 0-1,0 0 1,0 0 0,-1 0 0,1-1 0,-1 1 0,0 0-1,1 0 1,-1-1 0,0 1 0,-1-1 0,1 1 0,0-1 0,-1 0-1,1 1 1,-1-1 0,0 1 0,0-4 0,0 5-16,0 0-1,-1 0 1,1 0 0,-1 1 0,1-1 0,-1 0 0,1 0-1,-1 0 1,0 1 0,1-1 0,-1 0 0,0 0 0,0 1-1,1-1 1,-1 1 0,0-1 0,0 1 0,0-1-1,0 1 1,0-1 0,0 1 0,0 0 0,0 0 0,0-1-1,0 1 1,0 0 0,0 0 0,0 0 0,0 0 0,0 0-1,0 0 1,-1 1 0,-37 1-62,31 0 117,-1 1 0,1 0 0,0 0 0,0 1-1,0 0 1,1 0 0,-1 1 0,1 0 0,0 0-1,0 0 1,1 1 0,0 0 0,0 1-1,0-1 1,1 1 0,-1 0 0,2 1 0,-1-1-1,1 1 1,0 0 0,1 0 0,0 0 0,0 1-1,1-1 1,-2 9 0,4-15-49,0 0 1,0-1-1,0 1 1,0 0-1,1-1 0,-1 1 1,0 0-1,1-1 0,-1 1 1,1 0-1,-1-1 1,1 1-1,0-1 0,0 1 1,0-1-1,0 1 1,0-1-1,0 0 0,0 1 1,0-1-1,0 0 0,1 0 1,-1 0-1,0 0 1,1 0-1,-1 0 0,1 0 1,-1-1-1,1 1 1,0 0-1,-1-1 0,1 0 1,0 1-1,-1-1 0,3 1 1,8 0 19,0 0 1,-1 0-1,1-1 1,14-2-1,-7 1-15,-2 0-1053,1-1-1,28-6 1,-28 3-534,0 0 0,-1-1 0,1-1 0,-1 0 0,-1-1 0,0-1 0,0-1 0,24-19 0,-14 5-2368</inkml:trace>
</inkml:ink>
</file>

<file path=ppt/ink/ink7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1.497"/>
    </inkml:context>
    <inkml:brush xml:id="br0">
      <inkml:brushProperty name="width" value="0.025" units="cm"/>
      <inkml:brushProperty name="height" value="0.025" units="cm"/>
    </inkml:brush>
  </inkml:definitions>
  <inkml:trace contextRef="#ctx0" brushRef="#br0">54 0 17745,'0'0'7287,"-2"12"-6049,-15 61-105,7-36-215,2 1 0,-8 73 0,16-111-962,0 1 0,0-1 1,0 1-1,0-1 0,0 0 1,0 1-1,0-1 1,0 1-1,0-1 0,0 0 1,0 1-1,0-1 1,0 1-1,0-1 0,0 1 1,0-1-1,0 0 0,0 1 1,1-1-1,-1 1 1,0-1-1,0 0 0,1 1 1,-1-1-1,0 0 0,0 1 1,1-1-1,-1 0 1,0 0-1,1 1 0,-1-1 1,0 0-1,1 0 1,-1 1-1,1-1 0,-1 0 1,0 0-1,1 0 0,-1 0 1,1 0-1,-1 0 1,0 1-1,1-1 0,-1 0 1,1 0-1,-1 0 0,1 0 1,-1-1-1,0 1 1,1 0-1,-1 0 0,1 0 1,-1 0-1,0 0 1,1 0-1,-1-1 0,1 1 1,-1 0-1,0 0 0,1-1 1,-1 1-1,0 0 1,1-1-1,-1 1 0,0 0 1,1-1-1,20-25-5521,-10-4-628,-4-5-3774</inkml:trace>
</inkml:ink>
</file>

<file path=ppt/ink/ink7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1.851"/>
    </inkml:context>
    <inkml:brush xml:id="br0">
      <inkml:brushProperty name="width" value="0.025" units="cm"/>
      <inkml:brushProperty name="height" value="0.025" units="cm"/>
    </inkml:brush>
  </inkml:definitions>
  <inkml:trace contextRef="#ctx0" brushRef="#br0">10 28 18802,'0'0'13965,"-10"-27"-18673,12 36-289,-1 4-4228</inkml:trace>
</inkml:ink>
</file>

<file path=ppt/ink/ink7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2.207"/>
    </inkml:context>
    <inkml:brush xml:id="br0">
      <inkml:brushProperty name="width" value="0.025" units="cm"/>
      <inkml:brushProperty name="height" value="0.025" units="cm"/>
    </inkml:brush>
  </inkml:definitions>
  <inkml:trace contextRef="#ctx0" brushRef="#br0">99 59 14606,'0'0'8338,"2"-8"-5482,6-26-475,-7 34-2332,-1-1-1,0 1 1,0-1-1,1 1 1,-1 0-1,0-1 1,0 1-1,0-1 1,0 1-1,0-1 1,0 1-1,1 0 1,-1-1-1,0 1 1,0-1-1,0 1 1,-1-1-1,1 1 0,0-1 1,0 1-1,0 0 1,0-1-1,0 1 1,0-1-1,-1 1 1,1-1-1,0 1 1,0 0-1,-1-1 1,1 1-1,0 0 1,-1-1-1,1 1 1,0 0-1,-1-1 1,1 1-1,0 0 1,-1 0-1,1 0 1,-1-1-1,1 1 1,0 0-1,-1 0 0,1 0 1,-1 0-1,1 0 1,-1 0-1,1-1 1,0 1-1,-1 0 1,1 0-1,-1 0 1,1 1-1,-1-1 1,1 0-1,-1 0 1,1 0-1,0 0 1,-1 0-1,1 0 1,-1 1-1,1-1 1,0 0-1,-1 0 1,1 1-1,-1-1 0,-24 16-157,18-8 122,-1 1-1,1 0 1,1 0-1,0 0 1,0 1-1,1 0 0,0 0 1,1 0-1,0 0 1,1 1-1,-4 20 1,7-31-12,0 1 0,0 0 0,0 0-1,0-1 1,1 1 0,-1 0 0,0 0 0,1-1 0,-1 1 0,0 0 0,1 0 0,-1-1 0,1 1 0,-1-1 0,1 1 0,-1 0 0,1-1-1,-1 1 1,1-1 0,0 1 0,-1-1 0,1 0 0,0 1 0,0-1 0,-1 0 0,1 1 0,0-1 0,0 0 0,-1 0 0,1 0 0,0 1-1,0-1 1,0 0 0,-1 0 0,1 0 0,0 0 0,0-1 0,0 1 0,-1 0 0,1 0 0,1-1 0,36-9 184,-15 0-134,-1-2-1,38-26 1,28-15-86,-86 52 17,-1 0-1,0 1 0,0-1 0,1 0 0,-1 1 0,0 0 1,0-1-1,1 1 0,-1 0 0,1 0 0,-1-1 1,0 1-1,1 0 0,-1 0 0,0 1 0,3-1 0,-4 0 14,1 1 0,-1-1-1,1 1 1,-1-1-1,1 1 1,-1-1-1,1 1 1,-1-1 0,0 1-1,1-1 1,-1 1-1,0-1 1,1 1-1,-1-1 1,0 1 0,0 0-1,1-1 1,-1 1-1,0 0 1,0-1-1,0 1 1,0 0 0,0-1-1,0 2 1,-1 8 16,-1-1-1,0 0 1,0 1 0,-4 10 0,-5 22 97,12-42-102,0 1 1,0 0-1,-1-1 0,1 1 1,0-1-1,0 1 0,0-1 1,0 0-1,0 1 0,-1-1 1,1 0-1,0 1 0,0-1 1,0 0-1,0 0 0,0 0 1,0 0-1,0 0 0,0 0 1,0 0-1,0 0 0,0-1 1,0 1-1,1-1 1,27-4 111,31-22-105,-48 20-60,-1 1 1,1 1 0,0 0 0,23-6 0,-35 12 47,1-1 0,0 1 0,0-1 0,-1 0 1,1 1-1,0-1 0,0 1 0,-1 0 0,1-1 1,-1 1-1,1-1 0,-1 1 0,1 0 1,-1 0-1,1-1 0,-1 1 0,0 0 0,1 0 1,-1 0-1,0-1 0,1 1 0,-1 0 0,0 0 1,0 0-1,0 0 0,0-1 0,0 1 1,0 0-1,0 0 0,0 0 0,-1 1 0,1 43 304,0-32-494,-2 22-4402,-5-17-2594</inkml:trace>
</inkml:ink>
</file>

<file path=ppt/ink/ink7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7.136"/>
    </inkml:context>
    <inkml:brush xml:id="br0">
      <inkml:brushProperty name="width" value="0.025" units="cm"/>
      <inkml:brushProperty name="height" value="0.025" units="cm"/>
    </inkml:brush>
  </inkml:definitions>
  <inkml:trace contextRef="#ctx0" brushRef="#br0">131 205 7719,'0'0'21813,"-9"-6"-20964,6 4-807,2 0-26,-1 1 0,0-1 0,1 1-1,-1-1 1,0 1 0,0 0 0,0 0-1,0 0 1,0 0 0,0 0-1,-1 0 1,1 1 0,0-1 0,0 1-1,-1-1 1,1 1 0,0 0 0,-1 0-1,1 0 1,0 0 0,0 0 0,-1 1-1,1-1 1,0 1 0,0-1 0,-1 1-1,1 0 1,0 0 0,0 0-1,0 0 1,0 0 0,0 0 0,0 1-1,0-1 1,1 1 0,-1-1 0,-2 4-1,0-1 102,0 1-1,0-1 0,1 0 1,0 1-1,0 0 1,0 0-1,0 0 0,1 0 1,0 0-1,0 1 0,1-1 1,-1 0-1,1 1 1,-1 8-1,3-14-116,0 1 0,0-1 0,-1 1 0,1-1 0,0 1 0,0-1 0,0 0 0,0 0 0,0 1 0,0-1 0,0 0 0,0 0 0,0 0 0,0 0 0,0 0 0,0 0 0,0 0 0,0 0 0,-1 0 0,1-1 0,0 1 0,0 0 0,0-1 0,0 1 0,2-1 0,8-5 0,0 1 0,-1-2 0,1 1 0,-1-1 0,-1-1 0,1 0 0,-1 0 0,11-14 0,4-6 0,31-48 0,-50 70 0,-1-1 0,1 1 0,-1-1 0,-1 0 0,0 0 0,0-1 0,0 1 0,-1-1 0,0 1 0,0-1 0,-1 0 0,1-9 0,-20 46 0,13-13 0,-1 0 0,2 1 0,0-1 0,1 1 0,1 0 0,0 0 0,1 26 0,2-41 0,-1-1 0,0 0 0,0 1 0,1-1 0,-1 1 0,1-1 0,0 0 0,-1 1 0,1-1 0,0 0 0,0 0 0,-1 1 0,1-1 0,0 0 0,0 0 0,1 0 0,-1 0 0,0 0 0,0 0 0,0-1 0,1 1 0,-1 0 0,0 0 0,1-1 0,-1 1 0,0-1 0,1 1 0,-1-1 0,1 0 0,-1 0 0,1 0 0,-1 1 0,1-1 0,-1-1 0,1 1 0,-1 0 0,0 0 0,1 0 0,-1-1 0,1 1 0,2-2 0,2 1 0,1-1 0,-1-1 0,0 1 0,0-1 0,0 0 0,0 0 0,-1 0 0,7-6 0,-6 4 0,-1 0 0,1 0 0,-1-1 0,-1 0 0,1 0 0,-1 0 0,0-1 0,0 1 0,-1-1 0,0 0 0,0 0 0,-1 0 0,3-12 0,-5 19 0,0 0 0,0 0 0,0 0 0,-1-1 0,1 1 0,0 0 0,0 0 0,-1 0 0,1 0 0,0 0 0,0-1 0,0 1 0,-1 0 0,1 0 0,0 0 0,0 0 0,-1 0 0,1 0 0,0 0 0,0 0 0,-1 0 0,1 0 0,0 0 0,-1 0 0,1 0 0,0 0 0,0 0 0,-1 0 0,1 0 0,0 0 0,0 1 0,0-1 0,-1 0 0,1 0 0,0 0 0,0 0 0,-1 0 0,1 1 0,0-1 0,0 0 0,0 0 0,0 0 0,-1 1 0,1-1 0,0 0 0,0 0 0,0 1 0,-13 9 0,5-1 0,0 0 0,1 1 0,0-1 0,0 1 0,1 1 0,1-1 0,-1 1 0,-3 13 0,9-23 0,0-1 0,0 1 0,0 0 0,0-1 0,0 1 0,0-1 0,0 1 0,0-1 0,1 1 0,-1-1 0,0 1 0,0-1 0,1 0 0,-1 1 0,0-1 0,1 1 0,-1-1 0,0 0 0,1 1 0,-1-1 0,1 1 0,-1-1 0,0 0 0,1 0 0,-1 1 0,1-1 0,-1 0 0,1 0 0,-1 0 0,1 1 0,-1-1 0,1 0 0,-1 0 0,1 0 0,0 0 0,-1 0 0,1 0 0,-1 0 0,1 0 0,-1 0 0,1-1 0,-1 1 0,1 0 0,-1 0 0,1 0 0,-1 0 0,1-1 0,0 1 0,29-9 0,24-14 0,33-12 0,-79 32 0,0 1 0,0 1 0,0-1 0,1 1 0,-1 1 0,0-1 0,1 1 0,15 3 0,-23-3 0,-1 0 0,1 0 0,-1 0 0,1 1 0,-1-1 0,1 0 0,-1 0 0,0 1 0,1-1 0,-1 0 0,0 1 0,1-1 0,-1 1 0,0-1 0,1 0 0,-1 1 0,0-1 0,0 1 0,1-1 0,-1 0 0,0 1 0,0-1 0,0 1 0,0-1 0,0 1 0,0-1 0,0 1 0,0-1 0,0 1 0,0-1 0,0 1 0,0-1 0,0 1 0,0-1 0,0 1 0,0-1 0,0 1 0,-1-1 0,1 0 0,0 1 0,0-1 0,0 1 0,-1-1 0,1 1 0,0-1 0,-1 0 0,1 1 0,-1-1 0,1 1 0,-1-1 0,1 1 0,-1-1 0,0 0 0,1 1 0,-1-1 0,1 0 0,-1 1 0,0-1 0,1 0 0,-1 0 0,0 1 0,1-1 0,-1 0 0,0 0 0,1 0 0,-1 0 0,0 0 0,1 0 0,-1 0 0,0 0 0,1 0 0,-1-1 0,0 1 0,1 0 0,-1 0 0,0-1 0,1 1 0,-1 0 0,1-1 0,-1 1 0,0 0 0,1-1 0,-1 1 0,1-1 0,-1 1 0,1-1 0,0 1 0,-1-1 0,1 1 0,-1-1 0,1 0 0,0 1 0,-1-1 0,1 1 0,0-1 0,0-1 0,-6-6 0,1-1 0,0 0 0,0 0 0,1-1 0,1 1 0,-1-1 0,2 0 0,-3-12 0,8 21 0,-1 0 0,1 0 0,0 1 0,-1-1 0,1 1 0,0-1 0,-1 1 0,1 0 0,0 0 0,0 0 0,4 1 0,-4-1 0,69-6-3342,-27-4-3886</inkml:trace>
</inkml:ink>
</file>

<file path=ppt/ink/ink7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7.897"/>
    </inkml:context>
    <inkml:brush xml:id="br0">
      <inkml:brushProperty name="width" value="0.025" units="cm"/>
      <inkml:brushProperty name="height" value="0.025" units="cm"/>
    </inkml:brush>
  </inkml:definitions>
  <inkml:trace contextRef="#ctx0" brushRef="#br0">45 16 9929,'9'-15'12852,"-10"30"-7202,0 8-5521,-2 36 1557,-20 111-1,8-72-1047,20-157-7875,-4 42 3764,-1 0 0,0 0 0,-5-26 0,-6 2-5116</inkml:trace>
</inkml:ink>
</file>

<file path=ppt/ink/ink7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8.253"/>
    </inkml:context>
    <inkml:brush xml:id="br0">
      <inkml:brushProperty name="width" value="0.025" units="cm"/>
      <inkml:brushProperty name="height" value="0.025" units="cm"/>
    </inkml:brush>
  </inkml:definitions>
  <inkml:trace contextRef="#ctx0" brushRef="#br0">0 86 13421,'0'0'18081,"5"-8"-16992,-1 3-1079,0 1 1,1-1-1,-1 1 0,1 0 1,-1 0-1,1 0 0,0 1 1,1-1-1,-1 1 0,1 1 1,-1-1-1,1 1 1,0 0-1,0 0 0,0 1 1,9-2-1,1-1-87,0-1-575,0 1-1,0 1 1,0 0-1,0 1 1,1 1-1,30 1 1,-47 1 385,1-1 0,0 0 1,-1 0-1,1 1 0,-1-1 1,1 0-1,-1 0 0,1 1 1,-1-1-1,0 1 1,1-1-1,-1 1 0,1-1 1,-1 1-1,0-1 0,1 1 1,-1-1-1,0 1 0,1-1 1,-1 1-1,0-1 0,0 1 1,0-1-1,0 1 1,1 0-1,-1-1 0,0 1 1,0-1-1,0 1 0,0 0 1,0-1-1,-1 1 0,1-1 1,0 1-1,0 0 0,0-1 1,0 1-1,-1 0 1,1 0-445,-6 18-10633</inkml:trace>
</inkml:ink>
</file>

<file path=ppt/ink/ink7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8.582"/>
    </inkml:context>
    <inkml:brush xml:id="br0">
      <inkml:brushProperty name="width" value="0.025" units="cm"/>
      <inkml:brushProperty name="height" value="0.025" units="cm"/>
    </inkml:brush>
  </inkml:definitions>
  <inkml:trace contextRef="#ctx0" brushRef="#br0">0 120 19667,'0'0'11531,"52"-47"-10090,-19 25-1313,5 3-128,3 3 0,0 6-1634,0 5-1889,-5 5-2178,-6 0-3172</inkml:trace>
  <inkml:trace contextRef="#ctx0" brushRef="#br0" timeOffset="1">381 65 18417,'0'0'5216,"-5"9"-3145,-15 33-421,20-41-1625,0-1 0,-1 1 1,1 0-1,-1 0 0,1-1 0,0 1 1,0 0-1,0 0 0,-1 0 0,1-1 1,0 1-1,0 0 0,0 0 0,0 0 1,0 0-1,0-1 0,1 1 1,-1 0-1,0 0 0,0 0 0,1-1 1,-1 1-1,0 0 0,1 0 0,-1-1 1,1 1-1,-1 0 0,1 0 0,-1-1 1,1 1-1,-1-1 0,1 1 0,-1-1 1,1 1-1,0-1 0,0 1 0,-1-1 1,1 1-1,0-1 0,0 0 0,-1 1 1,1-1-1,0 0 0,0 0 0,0 0 1,-1 1-1,1-1 0,0 0 0,0 0 1,1-1-1,40-2-5,-41 3 12,12-3 8,0-1 1,0-1-1,-1 0 1,1-1-1,-1 0 1,18-13-1,40-18 88,-69 36-115,0 0 0,0 1 1,0-1-1,0 1 0,0-1 0,1 1 1,-1 0-1,0 0 0,0-1 0,0 1 0,0 0 1,0 0-1,0 0 0,1 0 0,-1 0 1,0 0-1,0 0 0,0 1 0,0-1 1,0 0-1,0 1 0,1-1 0,-1 0 1,1 2-1,5 20 636,-1 5-209,-4-26-433,-1 0 1,1 0-1,-1-1 1,1 1-1,0 0 0,-1 0 1,1-1-1,0 1 1,-1-1-1,1 0 1,0 1-1,0-1 0,-1 0 1,1 0-1,0 0 1,0 0-1,2-1 1,33-4-2576,-33 4 1431,0 0 0,0-1 1,0 0-1,0 0 1,0 0-1,-1 0 1,1-1-1,-1 1 1,4-4-1,11-13-9630</inkml:trace>
</inkml:ink>
</file>

<file path=ppt/ink/ink7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8.940"/>
    </inkml:context>
    <inkml:brush xml:id="br0">
      <inkml:brushProperty name="width" value="0.025" units="cm"/>
      <inkml:brushProperty name="height" value="0.025" units="cm"/>
    </inkml:brush>
  </inkml:definitions>
  <inkml:trace contextRef="#ctx0" brushRef="#br0">30 0 15118,'0'0'12156,"-3"11"-10955,-5 17-647,2 0-1,1 1 1,1-1 0,2 1-1,1 0 1,3 30 0,-3-58-552,2 1 1,-1-1 0,0 0-1,0 0 1,0 0-1,0 1 1,1-1 0,-1 0-1,1 0 1,-1 0 0,1 0-1,-1 0 1,1 0 0,0 0-1,-1 0 1,1 0 0,0 0-1,0 0 1,0 0 0,0 0-1,-1-1 1,1 1-1,0 0 1,1-1 0,-1 1-1,0 0 1,2 0 0,-1-1 7,0 0 0,1 0 0,-1 0 0,1 0 0,-1 0 1,0-1-1,1 1 0,-1-1 0,0 1 0,1-1 0,-1 0 1,0 0-1,3-2 0,4-2 23,0 0 1,-1-1-1,1-1 0,-1 1 1,11-12-1,-9 7-164,1-1 0,-2-1 1,1 1-1,-2-1 0,0-1 0,0 1 0,-1-2 1,-1 1-1,6-19 0,-12 30-831,-5 13-17972</inkml:trace>
</inkml:ink>
</file>

<file path=ppt/ink/ink7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9.281"/>
    </inkml:context>
    <inkml:brush xml:id="br0">
      <inkml:brushProperty name="width" value="0.025" units="cm"/>
      <inkml:brushProperty name="height" value="0.025" units="cm"/>
    </inkml:brush>
  </inkml:definitions>
  <inkml:trace contextRef="#ctx0" brushRef="#br0">1 85 10826,'0'0'18610,"54"46"-18450,-36-54-640,0-6-1506,0-5-1281,-3-7-1314,1-2-1921,-6-8-3619</inkml:trace>
</inkml:ink>
</file>

<file path=ppt/ink/ink7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9.641"/>
    </inkml:context>
    <inkml:brush xml:id="br0">
      <inkml:brushProperty name="width" value="0.025" units="cm"/>
      <inkml:brushProperty name="height" value="0.025" units="cm"/>
    </inkml:brush>
  </inkml:definitions>
  <inkml:trace contextRef="#ctx0" brushRef="#br0">38 0 13549,'0'0'9764,"-2"9"-8339,-11 59 458,3 1-1,-2 85 1,12-84-1563,0-69-309,0-1-1,0 0 1,0 1-1,0-1 0,0 0 1,0 1-1,0-1 1,0 0-1,0 1 1,0-1-1,0 0 0,0 1 1,0-1-1,0 0 1,0 0-1,0 1 0,1-1 1,-1 0-1,0 1 1,0-1-1,0 0 0,1 0 1,-1 1-1,0-1 1,0 0-1,0 0 1,1 1-1,-1-1 0,0 0 1,1 0-1,-1 0 1,0 0-1,0 0 0,1 1 1,-1-1-1,0 0 1,1 0-1,-1 0 1,0 0-1,1 0 0,-1 0 1,0 0-1,1 0 1,-1 0-1,0 0 0,1 0 1,-1 0-1,0 0 1,1 0-1,-1 0 0,0-1 1,0 1-1,1 0 1,-1 0-1,0 0 1,1 0-1,-1-1 0,0 1 1,0 0-1,1 0 1,-1 0-1,0-1 0,0 1 1,0 0-1,1-1 1,-1 1-1,0 0 1,0-1-1,16-20-77,-14 13-36,0 0 0,-1 0 1,1-1-1,-1 1 0,-1-1 1,0 1-1,0-1 0,-1 1 1,0-1-1,0 1 0,-1 0 1,-3-10-1,5 17 94,0 1-1,0-1 1,0 1 0,0 0-1,0-1 1,-1 1-1,1-1 1,0 1 0,0 0-1,-1-1 1,1 1-1,0 0 1,0-1 0,-1 1-1,1 0 1,0-1-1,-1 1 1,1 0 0,0 0-1,-1-1 1,1 1-1,-1 0 1,1 0 0,0 0-1,-1 0 1,1-1 0,-1 1-1,1 0 1,0 0-1,-1 0 1,1 0 0,-1 0-1,0 0 1,-5 13-171,3 20 380,3-31-184,0-1-1,0 0 1,0 1-1,0-1 0,0 1 1,0-1-1,0 0 1,0 1-1,1-1 1,-1 0-1,1 1 1,-1-1-1,1 0 1,-1 1-1,1-1 0,-1 0 1,1 0-1,0 0 1,0 0-1,0 1 1,0-1-1,0 0 1,0-1-1,0 1 1,0 0-1,0 0 1,0 0-1,1-1 0,-1 1 1,0 0-1,0-1 1,1 1-1,-1-1 1,0 0-1,1 1 1,-1-1-1,0 0 1,1 0-1,-1 0 0,1 0 1,-1 0-1,0 0 1,1 0-1,-1 0 1,1-1-1,-1 1 1,0 0-1,2-1 1,2-1 40,1 0 1,-1 0-1,0 0 1,0-1-1,0 1 1,0-1-1,-1 0 1,1-1 0,-1 1-1,1-1 1,3-4-1,-5 4-33,4-4 13,-1 1 0,-1-1 0,0 0 0,8-15 0,-13 22 17,1 5-17,-1 0 1,0 1-1,-1-1 0,1 0 0,-1 0 0,0 0 0,0 0 0,0 0 0,-1 0 0,-2 7 1,-3 7 323,5-8-297,0 1-1,0-1 0,1 1 1,0-1-1,0 1 1,3 15-1,-2-24-58,0 0-1,1 0 1,-1 0 0,1 0-1,-1 0 1,1-1 0,0 1 0,0 0-1,0 0 1,0-1 0,0 1-1,0-1 1,1 1 0,-1-1 0,0 1-1,1-1 1,-1 0 0,1 0-1,-1 0 1,1 1 0,0-2 0,0 1-1,-1 0 1,1 0 0,0 0-1,0-1 1,0 1 0,0-1 0,0 0-1,0 1 1,-1-1 0,1 0 0,0 0-1,0 0 1,0 0 0,0-1-1,0 1 1,0 0 0,0-1 0,0 0-1,3-1 1,-3 2-117,-1-1 0,1 0 1,0 1-1,0-1 0,-1 0 0,1 0 1,-1 0-1,1 0 0,-1 0 0,1-1 1,-1 1-1,1 0 0,-1-1 0,0 1 1,0-1-1,1-1 0,1-1-666,-1-1-1,0 1 1,0-1 0,-1 0-1,1 1 1,-1-1 0,0 0-1,1-10 1,-2-17-6369</inkml:trace>
</inkml:ink>
</file>

<file path=ppt/ink/ink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3.602"/>
    </inkml:context>
    <inkml:brush xml:id="br0">
      <inkml:brushProperty name="width" value="0.025" units="cm"/>
      <inkml:brushProperty name="height" value="0.025" units="cm"/>
    </inkml:brush>
  </inkml:definitions>
  <inkml:trace contextRef="#ctx0" brushRef="#br0">180 10 12268,'0'0'13661,"-11"-3"-11820,6 1-1672,-1 1 1,1 0-1,-1 0 0,0 0 0,0 1 0,0-1 0,1 1 0,-1 1 1,0-1-1,0 1 0,1 0 0,-1 1 0,0-1 0,1 1 0,-1 0 1,1 0-1,0 1 0,-8 4 0,4-2 41,-22 16 221,30-20-435,0-1 0,0 1 1,0 0-1,0 0 1,0 0-1,0 1 1,0-1-1,0 0 1,0 0-1,1 0 0,-1 1 1,0-1-1,1 0 1,-1 1-1,1-1 1,0 0-1,-1 1 1,1-1-1,0 1 0,0 1 1,0-2-6,1 0-1,-1-1 1,1 1 0,0 0-1,0 0 1,-1 0 0,1-1-1,0 1 1,0 0 0,0-1-1,0 1 1,0-1 0,0 1-1,0-1 1,0 1 0,0-1-1,0 0 1,0 0 0,0 1-1,0-1 1,0 0 0,0 0-1,0 0 1,0 0 0,2 0-1,37 0-126,-32 0 40,18 0-341,-4-2 124,0 2-1,0 1 0,0 0 0,0 2 0,-1 1 1,1 0-1,28 10 0,-49-13 335,1-1-1,-1 1 1,0-1 0,1 1-1,-1 0 1,1-1 0,-1 1 0,0 0-1,0 0 1,1 0 0,-1 0-1,0 0 1,0 0 0,0 0 0,0 1-1,0-1 1,0 0 0,-1 0-1,1 1 1,0-1 0,-1 1-1,1-1 1,0 3 0,-1-2 40,0 0-1,-1 0 1,1-1 0,-1 1-1,1 0 1,-1-1 0,0 1 0,0-1-1,0 1 1,0-1 0,0 1 0,0-1-1,0 1 1,0-1 0,0 0-1,-1 0 1,-1 2 0,-9 6 320,-1 0 1,0-1 0,-24 11-1,29-15-481,-5 3 183,-19 9 12,-59 23-1,91-39-126,-1 0-1,1 0 0,0 0 0,0 0 0,0 1 0,0-1 0,0 0 1,0 0-1,-1 0 0,1 0 0,0 0 0,0 0 0,0 0 1,0 0-1,0 0 0,-1 1 0,1-1 0,0 0 0,0 0 0,0 0 1,0 0-1,-1 0 0,1 0 0,0 0 0,0 0 0,0 0 1,0 0-1,-1 0 0,1 0 0,0-1 0,0 1 0,0 0 1,0 0-1,0 0 0,-1 0 0,1 0 0,0 0 0,0 0 0,0 0 1,0 0-1,0 0 0,0-1 0,-1 1 0,1 0 0,0 0 1,0 0-1,0 0 0,0 0 0,0-1 0,0 1 0,0 0 0,0 0 1,0 0-1,0 0 0,0-1 0,0 1 0,0 0 0,0 0 1,0 0-1,0 0 0,0-1 0,0 1 0,9-14-1698,18-14-1590,57-57-7639,-31 29 380</inkml:trace>
</inkml:ink>
</file>

<file path=ppt/ink/ink7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9.983"/>
    </inkml:context>
    <inkml:brush xml:id="br0">
      <inkml:brushProperty name="width" value="0.025" units="cm"/>
      <inkml:brushProperty name="height" value="0.025" units="cm"/>
    </inkml:brush>
  </inkml:definitions>
  <inkml:trace contextRef="#ctx0" brushRef="#br0">1 1 19410,'0'0'12812,"45"56"-31677</inkml:trace>
</inkml:ink>
</file>

<file path=ppt/ink/ink7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0.311"/>
    </inkml:context>
    <inkml:brush xml:id="br0">
      <inkml:brushProperty name="width" value="0.025" units="cm"/>
      <inkml:brushProperty name="height" value="0.025" units="cm"/>
    </inkml:brush>
  </inkml:definitions>
  <inkml:trace contextRef="#ctx0" brushRef="#br0">48 55 16432,'0'0'9961,"-9"5"-7228,-24 18-795,28-15-726,18-9-998,21-8-401,0-10-472,50-19 0,-70 33 662,1 0 0,1 1 0,-1 1 0,1 0 0,-1 1-1,20 1 1,-34 1 9,0 0 0,0 0 0,0 0 0,0 0 0,0 0 0,0 0-1,0 0 1,-1 1 0,1-1 0,0 0 0,0 1 0,0-1 0,0 0 0,-1 1-1,1-1 1,0 1 0,0 0 0,-1-1 0,1 1 0,0-1 0,-1 1-1,1 0 1,-1 0 0,1-1 0,-1 1 0,1 1 0,5 25 618,-7-26-607,1 1-1,0-1 1,0 0-1,0 0 1,0 1 0,0-1-1,0 0 1,0 0-1,0 0 1,0 1-1,1-1 1,-1 0-1,1 0 1,-1 0-1,0 1 1,1-1-1,0 0 1,-1 0-1,1 0 1,0 0-1,0 0 1,-1 0-1,1 0 1,0 0-1,0-1 1,0 1-1,0 0 1,0 0-1,0-1 1,0 1-1,0-1 1,1 1-1,-1-1 1,0 1-1,1 0 1,30-1-1698,-1 0-3563,-26 0-3928</inkml:trace>
</inkml:ink>
</file>

<file path=ppt/ink/ink7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1.184"/>
    </inkml:context>
    <inkml:brush xml:id="br0">
      <inkml:brushProperty name="width" value="0.025" units="cm"/>
      <inkml:brushProperty name="height" value="0.025" units="cm"/>
    </inkml:brush>
  </inkml:definitions>
  <inkml:trace contextRef="#ctx0" brushRef="#br0">152 369 14350,'0'0'5028,"1"-8"-1163,0 1-3363,-1 3 1,1 0-1,-1 0 0,0 0 0,0 0 1,0 0-1,-1 0 0,1 0 1,-1 0-1,-2-5 0,2 7-407,0 1-1,0-1 1,0 1 0,0-1-1,-1 1 1,1 0 0,-1-1-1,1 1 1,-1 0 0,0 0-1,1 0 1,-1 0 0,0 0-1,0 0 1,0 1 0,1-1-1,-1 1 1,0-1 0,0 1 0,0-1-1,0 1 1,0 0 0,0 0-1,0 0 1,-3 1 0,0-1-102,1 1 0,0 0 1,0 0-1,0 0 0,0 0 1,0 1-1,0-1 0,0 1 1,0 0-1,1 0 0,-1 1 1,1-1-1,0 1 0,-1-1 1,1 1-1,0 0 0,0 1 1,1-1-1,-1 0 0,1 1 1,0-1-1,-2 5 1,0-2-33,1 0 1,0 1 0,0-1-1,1 1 1,0 0 0,0-1-1,1 1 1,0 0 0,0 0-1,0 0 1,1 0 0,1 12-1,-1-18 21,0 0 0,0 0 0,0 0 0,0 0 0,1 0 0,-1 0 0,0-1 0,1 1-1,-1 0 1,1 0 0,-1 0 0,1-1 0,-1 1 0,1 0 0,-1-1 0,1 1 0,0 0 0,-1-1-1,1 1 1,0-1 0,0 1 0,-1-1 0,1 1 0,0-1 0,0 1 0,1-1 0,27-2-186,-21-1 207,0 0 1,-1-1-1,1 0 0,-1 0 0,9-7 1,10-11 183,0-1 1,-2-1 0,0-1 0,-2-2 0,-1 0 0,-1-1-1,-1-1 1,-2 0 0,-1-2 0,23-61 0,-38 90-158,9-35 191,-10 35-213,1 0 0,-1 0 0,1 0 0,-1 1 0,0-1 0,0 0 0,0 0 0,0 0 0,0 0 0,0 0 0,-1 0 0,1 0 0,-1 1 0,1-1 0,-2-3 0,1 5-17,1 0 1,0 0 0,-1 0 0,1 0 0,-1 0 0,1 0 0,-1 0 0,1 0-1,0 0 1,-1 0 0,1 0 0,-1 0 0,1 0 0,-1 0 0,1 1 0,0-1-1,-1 0 1,1 0 0,0 0 0,-1 1 0,1-1 0,-1 0 0,1 0 0,0 1-1,0-1 1,-1 0 0,1 1 0,0-1 0,0 0 0,-1 1 0,1-1 0,0 1-1,0-1 1,0 0 0,-1 1 0,-9 17-201,-5 14 192,1 0 0,2 1 1,1 0-1,2 1 0,1 0 1,2 1-1,-4 59 0,10-90 21,0 1-1,0-1 0,0 1 1,0-1-1,1 0 0,-1 1 0,1-1 1,0 0-1,1 1 0,-1-1 1,1 0-1,1 4 0,-1-6 20,0 0 1,0-1-1,0 1 0,0 0 0,0-1 0,0 1 1,0-1-1,0 0 0,0 0 0,1 0 0,-1 0 1,0 0-1,1 0 0,-1-1 0,1 1 0,-1-1 1,1 0-1,-1 0 0,1 1 0,-1-2 0,1 1 1,2 0-1,4-2-2,-1 1-1,0-1 1,1-1 0,-1 1 0,0-1 0,0-1 0,-1 0-1,1 0 1,-1 0 0,0-1 0,0 0 0,0 0-1,-1-1 1,0 0 0,0 0 0,8-10 0,-7 8-13,-1 0 1,0-1 0,0 1-1,-1-2 1,0 1 0,0 0-1,-1-1 1,-1 0 0,1 0-1,-2 0 1,1 0 0,-1-1-1,0-11 1,-2 22-9,0-1 0,0 1 0,0 0 0,0 0 0,0 0 0,1 0 0,-1 0 0,0 0 0,0-1 0,0 1 0,0 0 0,0 0 0,0 0 0,0 0 0,0 0 0,0-1 0,-1 1 0,1 0 0,0 0 0,0 0 0,0 0 0,0 0 0,0 0 0,0-1 0,0 1 0,0 0 0,0 0 0,0 0 0,0 0 0,0 0 0,-1 0 0,1 0 0,0-1 0,0 1 0,0 0 0,0 0 0,0 0 0,0 0 0,0 0 0,-1 0 0,1 0 0,0 0 0,0 0 0,0 0 0,0 0 0,0 0 0,-1 0 0,1 0 0,0 0 0,0 0 0,0 0 0,0 0 0,0 0 0,0 0 0,-1 0 0,1 0 0,0 0 0,0 0 0,0 0 0,0 1 0,-11 9 0,-7 15 0,12-15 0,0 1 0,0-1 0,1 2 0,1-1 0,0 0 0,0 1 0,1 0 0,0 0 0,1 0 0,1 0 0,-1 16 0,3-28 0,-1 1 0,1-1 0,-1 1 0,1-1 0,-1 1 0,1-1 0,-1 1 0,1-1 0,-1 0 0,1 1 0,-1-1 0,1 0 0,-1 1 0,1-1 0,0 0 0,-1 0 0,1 0 0,0 0 0,-1 1 0,1-1 0,0 0 0,-1 0 0,1 0 0,0 0 0,-1-1 0,1 1 0,0 0 0,-1 0 0,1 0 0,-1 0 0,2-1 0,21-5 0,-11-2 0,0 0 0,-1 0 0,0-1 0,0-1 0,-1 1 0,-1-2 0,1 1 0,-1-2 0,8-13 0,-19 58 0,-3-5 0,3-20 0,0 0 0,0 1 0,1-1 0,0 1 0,0-1 0,1 1 0,0 0 0,1-1 0,2 15 0,-2-22 0,0 1 0,0-1 0,0 0 0,0 1 0,0-1 0,0 0 0,1 0 0,-1 0 0,0 0 0,1 0 0,-1 0 0,0 0 0,1 0 0,-1 0 0,1-1 0,0 1 0,-1-1 0,1 1 0,-1-1 0,1 0 0,0 1 0,-1-1 0,1 0 0,0 0 0,-1 0 0,1 0 0,0-1 0,-1 1 0,1 0 0,0-1 0,-1 1 0,1-1 0,2-1 0,3 0 0,-1 0 0,-1-1 0,1 0 0,0 0 0,-1 0 0,1-1 0,7-6 0,40-49 0,-48 53 0,-1 0 0,1 0 0,-1-1 0,-1 0 0,1 1 0,-1-1 0,0-1 0,2-9 0,-5 17-101,0-1 0,0 0-1,0 0 1,0 0 0,0 0 0,0 0 0,0 1 0,0-1-1,-1 0 1,1 0 0,0 0 0,0 1 0,-1-1-1,1 0 1,-1 0 0,1 1 0,-1-1 0,1 0-1,-1 1 1,1-1 0,-1 0 0,1 1 0,-1-1 0,0 1-1,1-1 1,-1 1 0,0-1 0,0 1 0,1 0-1,-1-1 1,0 1 0,-1-1 0,-3 0-2794,17 2 321,55 3-8183,-18-4 3705</inkml:trace>
</inkml:ink>
</file>

<file path=ppt/ink/ink7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1.634"/>
    </inkml:context>
    <inkml:brush xml:id="br0">
      <inkml:brushProperty name="width" value="0.025" units="cm"/>
      <inkml:brushProperty name="height" value="0.025" units="cm"/>
    </inkml:brush>
  </inkml:definitions>
  <inkml:trace contextRef="#ctx0" brushRef="#br0">231 270 20211,'-10'0'3070,"0"-1"-2629,-1 2 0,1-1 0,0 1-1,-1 1 1,1 0 0,0 0 0,0 1 0,0 1 0,1-1 0,-1 1 0,1 1 0,0 0 0,0 0 0,-11 10 0,11-8-219,2 0 0,-1 1 0,1 0 0,-6 10 1,10-15-192,1 0 0,0 1 0,0-1 1,1 1-1,-1-1 0,1 1 1,-1-1-1,1 1 0,0 0 1,0 0-1,1-1 0,-1 1 1,1 0-1,0 6 0,1-9-28,0 1-1,-1-1 1,1 1-1,0-1 1,0 1-1,0-1 1,0 0-1,1 0 1,-1 0-1,0 1 1,0-1-1,1 0 1,-1-1-1,1 1 1,-1 0-1,1 0 1,-1 0-1,1-1 1,-1 1-1,1-1 1,0 1-1,-1-1 1,1 0-1,-1 0 1,1 0-1,0 0 1,0 0-1,2 0 1,52-3 148,-44 0-143,-1 0 0,1 0 0,0-2 0,-1 1 0,0-1 0,0-1 0,-1 0 0,1-1 0,-1 0 0,-1 0 0,1-1 0,-1 0 0,-1-1 0,1 0 0,-1 0 0,-1-1 0,0 0 0,10-18 0,-5 6-25,-1 0 0,-1 0 0,0-1 0,-2 0 1,-1-1-1,-1 0 0,0 0 0,2-32 0,-8 52 7,0 0-1,1 0 1,-1 0-1,-1 0 1,1 0-1,-1 0 1,1 0-1,-1 0 1,0 0-1,-2-5 1,2 8 3,0 0 1,0 0 0,0 0 0,0 0-1,0 0 1,0 0 0,0 1-1,0-1 1,0 0 0,-1 1-1,1-1 1,0 0 0,0 1-1,-1 0 1,1-1 0,0 1 0,0 0-1,-1-1 1,1 1 0,0 0-1,-1 0 1,1 0 0,-1 0-1,1 1 1,0-1 0,-1 0-1,1 0 1,0 1 0,0-1 0,-1 1-1,1-1 1,0 1 0,0 0-1,-2 0 1,-10 6-12,0 0 1,1 1-1,0 0 1,0 1-1,1 0 1,0 1-1,-13 14 0,-64 84 260,83-103-223,1 1 0,-1 0-1,1 0 1,0 0 0,1 0 0,0 1-1,0-1 1,0 1 0,1 0-1,0 0 1,-3 12 0,6-18-33,-1 0 1,0 0 0,0 0-1,0 0 1,1 0 0,-1-1-1,0 1 1,1 0 0,-1 0 0,1 0-1,-1-1 1,1 1 0,-1 0-1,1 0 1,0-1 0,-1 1-1,1 0 1,0-1 0,0 1-1,-1-1 1,1 1 0,0-1-1,0 1 1,0-1 0,0 0-1,-1 1 1,1-1 0,0 0 0,0 0-1,0 0 1,0 0 0,0 0-1,0 0 1,1 0 0,41 1-272,-31-1 208,67-4-806,-49 1 800,1 2 0,32 3 0,-61-2 98,-1 0-1,1 1 0,-1-1 0,1 0 0,0 1 0,-1-1 0,1 1 0,-1 0 0,0 0 0,1-1 0,-1 1 0,1 0 0,-1 0 0,0 0 0,0 1 0,0-1 0,1 0 1,-1 0-1,0 1 0,-1-1 0,1 0 0,0 1 0,0-1 0,0 1 0,-1-1 0,1 1 0,-1-1 0,1 1 0,-1 1 0,1 6-219,0-1 0,0 1-1,-1 0 1,-1 12-1,0-1-2685,1-7-4957</inkml:trace>
</inkml:ink>
</file>

<file path=ppt/ink/ink7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2.489"/>
    </inkml:context>
    <inkml:brush xml:id="br0">
      <inkml:brushProperty name="width" value="0.025" units="cm"/>
      <inkml:brushProperty name="height" value="0.025" units="cm"/>
    </inkml:brush>
  </inkml:definitions>
  <inkml:trace contextRef="#ctx0" brushRef="#br0">269 11 21012,'0'0'4804,"-9"-2"-2732,4 0-1967,-1 0 1,0 1 0,0-1 0,0 1 0,0 1-1,0-1 1,0 1 0,0 0 0,0 1-1,0-1 1,0 1 0,1 0 0,-1 1-1,0-1 1,-10 5 0,-2 4-101,0-1 1,1 2-1,1 0 0,0 2 1,0-1-1,1 2 0,-14 16 1,28-29-12,0 0-1,0 0 1,0 0 0,0 0 0,1 0 0,-1 0 0,0 0-1,1 1 1,-1-1 0,0 0 0,1 1 0,-1-1 0,1 0-1,0 1 1,0-1 0,-1 0 0,1 1 0,0-1 0,0 0-1,0 1 1,0-1 0,0 1 0,1-1 0,-1 0 0,0 1-1,1-1 1,-1 0 0,1 1 0,-1-1 0,1 0 0,0 0-1,-1 0 1,1 1 0,0-1 0,0 0 0,0 0 0,0 0-1,0 0 1,0 0 0,0-1 0,0 1 0,0 0 0,0 0-1,0-1 1,2 2 0,8 3-10,1-1 1,-1 1-1,1-2 0,18 4 0,1 1 32,-21-4-25,0 0 0,0 1-1,-1 0 1,1 0 0,11 10 0,-20-14 35,1-1 0,-1 1-1,0 0 1,0 0 0,0 0 0,0 0 0,0 0-1,0 0 1,0 0 0,-1 0 0,1 0 0,0 0-1,0 0 1,-1 1 0,1-1 0,-1 0 0,1 0-1,-1 1 1,1-1 0,-1 0 0,0 1-1,0-1 1,0 0 0,0 1 0,0-1 0,0 1-1,0-1 1,0 0 0,0 1 0,-1-1 0,1 0-1,0 1 1,-1-1 0,0 0 0,1 0 0,-1 1-1,1-1 1,-1 0 0,0 0 0,0 0 0,0 0-1,0 0 1,0 0 0,0 0 0,0 0-1,0 0 1,0-1 0,0 1 0,0 0 0,-1-1-1,0 2 1,-17 10 336,0-1 0,-1-1 1,0-1-1,-1 0 0,-24 6 0,53-19-5495,19-14-779,3-2-500</inkml:trace>
</inkml:ink>
</file>

<file path=ppt/ink/ink7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2.896"/>
    </inkml:context>
    <inkml:brush xml:id="br0">
      <inkml:brushProperty name="width" value="0.025" units="cm"/>
      <inkml:brushProperty name="height" value="0.025" units="cm"/>
    </inkml:brush>
  </inkml:definitions>
  <inkml:trace contextRef="#ctx0" brushRef="#br0">11 0 15086,'0'0'3198,"1"14"-833,-5 327 6349,-2-82-6063,6-259-2647,0 0-1,-1 0 0,1 0 1,0 1-1,0-1 0,0 0 1,0 0-1,0 0 0,0 0 0,0 0 1,0 0-1,0 1 0,0-1 1,0 0-1,-1 0 0,1 0 1,0 0-1,0 0 0,0 1 1,0-1-1,0 0 0,0 0 1,0 0-1,0 0 0,0 0 1,0 1-1,0-1 0,1 0 0,-1 0 1,0 0-1,0 0 0,0 0 1,0 1-1,0-1 0,0 0 1,0 0-1,0 0 0,0 0 1,0 0-1,1 0 0,-1 0 1,0 1-1,0-1 0,0 0 1,0 0-1,0 0 0,0 0 0,1 0 1,-1 0-1,0 0 0,0 0 1,0 0-1,0 0 0,0 0 1,1 0-1,-1 0 0,0 0 1,0 0-1,0 0 0,0 0 1,0 0-1,1 0 0,-1 0 0,7-12 246,6-23 43,30-177-519,3-10-144,-45 218 330,0 0 1,0 0-1,1 1 0,-1-1 1,1 1-1,0-1 0,0 1 1,0 0-1,0 0 0,0-1 1,1 2-1,-1-1 0,1 0 1,0 0-1,0 1 0,0 0 1,0-1-1,0 1 0,1 0 1,5-2-1,-5 3 33,-1 1-1,0-1 0,0 1 1,1 0-1,-1 0 1,0 0-1,1 0 1,-1 0-1,0 1 1,0-1-1,1 1 1,-1 0-1,0 0 0,0 1 1,0-1-1,0 0 1,0 1-1,0 0 1,-1 0-1,1 0 1,-1 0-1,1 0 1,-1 0-1,3 4 0,-4-5 20,1 0 0,-1 0 0,0 0 0,0 1 0,0-1-1,0 0 1,-1 1 0,1-1 0,0 0 0,-1 1 0,1-1 0,0 1-1,-1-1 1,0 1 0,1 0 0,-1-1 0,0 1 0,0-1-1,0 1 1,0 0 0,0-1 0,0 1 0,-1 2 0,0-1 36,0-1 1,-1 1 0,1 0 0,-1-1-1,1 1 1,-1-1 0,0 1-1,0-1 1,0 0 0,0 0 0,-5 3-1,-4 3 120,-1 0-1,0-1 1,0-1-1,-15 6 1,18-9-167,1 0 0,-1 0 0,0-1 0,1 0 0,-1-1 0,0 0 0,-11 0 0,19-1-16,1-1 0,0 1-1,0 0 1,0 0 0,0 0 0,-1-1-1,1 1 1,0 0 0,0 0 0,0 0 0,0-1-1,0 1 1,-1 0 0,1 0 0,0-1-1,0 1 1,0 0 0,0 0 0,0-1 0,0 1-1,0 0 1,0 0 0,0-1 0,0 1-1,0 0 1,0 0 0,0-1 0,0 1 0,0 0-1,0 0 1,1-1 0,-1 1 0,0 0-1,0 0 1,0 0 0,0-1 0,0 1-1,1 0 1,-1 0 0,0 0 0,0-1 0,0 1-1,0 0 1,1 0 0,-1 0 0,0 0-1,0 0 1,1-1 0,-1 1 0,0 0 0,11-12-2830,39-19-7542,-19 14 3565</inkml:trace>
</inkml:ink>
</file>

<file path=ppt/ink/ink7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3.285"/>
    </inkml:context>
    <inkml:brush xml:id="br0">
      <inkml:brushProperty name="width" value="0.025" units="cm"/>
      <inkml:brushProperty name="height" value="0.025" units="cm"/>
    </inkml:brush>
  </inkml:definitions>
  <inkml:trace contextRef="#ctx0" brushRef="#br0">1 1 13229,'0'0'16399,"23"76"-15310,-23-44-224,0-5-289,0-6-447,0-8-97,10-6-32,-2-5-385,4-2-287,-1 0-802,-1-14-2081,-1-7-1666,-4-6-2210</inkml:trace>
</inkml:ink>
</file>

<file path=ppt/ink/ink7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3.644"/>
    </inkml:context>
    <inkml:brush xml:id="br0">
      <inkml:brushProperty name="width" value="0.025" units="cm"/>
      <inkml:brushProperty name="height" value="0.025" units="cm"/>
    </inkml:brush>
  </inkml:definitions>
  <inkml:trace contextRef="#ctx0" brushRef="#br0">2 231 16271,'0'0'5381,"0"8"-3752,-1-2-1482,1-5-120,0 0 0,0 1 0,-1-1 0,1 0 0,0 1 0,0-1 0,0 0 0,0 1 0,0-1 0,1 1 0,-1-1 0,0 0 0,1 0 0,-1 1 0,1-1 0,-1 0 0,1 1 0,-1-1-1,1 0 1,0 0 0,0 0 0,0 0 0,-1 0 0,1 0 0,0 0 0,0 0 0,1 0 0,-1 0 0,0-1 0,0 1 0,0 0 0,0-1 0,1 1 0,-1-1 0,0 1 0,0-1 0,1 0 0,-1 1 0,1-1 0,-1 0 0,0 0 0,1 0 0,-1 0 0,0 0 0,2-1 0,4 1 138,-1 0 0,0 0-1,0-1 1,0 0 0,0-1 0,0 1 0,0-1 0,0 0 0,0-1 0,0 1 0,-1-1 0,1 0 0,-1-1 0,0 1 0,0-1 0,0 0-1,-1 0 1,1-1 0,-1 1 0,0-1 0,0 0 0,-1 0 0,1 0 0,-1-1 0,0 1 0,-1-1 0,1 0 0,-1 0 0,0 0 0,-1 0-1,1 0 1,-1 0 0,-1 0 0,1 0 0,-1-1 0,0 1 0,-1-9 0,1 14-165,0 0 0,0 0 0,0 0-1,0 0 1,0 0 0,0 0 0,-1 0 0,1 0 0,0 0 0,-1 0 0,1 0-1,-1 0 1,1 0 0,-1 0 0,1 0 0,-1 0 0,0 0 0,1 0 0,-1 1-1,0-1 1,0 0 0,0 1 0,1-1 0,-1 0 0,0 1 0,0-1 0,0 1-1,0-1 1,0 1 0,0 0 0,0-1 0,0 1 0,0 0 0,0 0-1,0 0 1,-1 0 0,1 0 0,0 0 0,0 0 0,0 0 0,0 0 0,0 0-1,0 0 1,0 1 0,0-1 0,0 1 0,0-1 0,0 0 0,0 1 0,0 0-1,0-1 1,-1 2 0,-4 1-3,0 0-1,0 0 0,0 1 1,1 0-1,-1 0 1,-9 10-1,8-6 118,1 0-1,0 1 1,0 0 0,1 0 0,0 0 0,0 1-1,1 0 1,0 0 0,1 0 0,0 0-1,1 0 1,0 1 0,1-1 0,0 1 0,0 17-1,2-25-101,0 0 0,1 0-1,-1 0 1,0 0 0,1-1 0,0 1-1,0 0 1,0-1 0,0 0-1,0 1 1,0-1 0,0 0 0,1 0-1,-1 0 1,1 0 0,0-1-1,-1 1 1,1-1 0,0 1 0,0-1-1,0 0 1,0 0 0,0 0-1,0-1 1,0 1 0,0-1-1,1 0 1,-1 1 0,4-2 0,-2 1-248,0 0 1,0 0 0,0-1-1,-1 1 1,1-1 0,0 0 0,0-1-1,7-2 1,-9 3-240,-1-1 0,0 1-1,0 0 1,0-1 0,1 1 0,-1-1 0,0 1 0,-1-1 0,1 0-1,0 0 1,-1 0 0,1 0 0,-1 0 0,1 0 0,-1-1-1,2-2 1,3-23-6870</inkml:trace>
  <inkml:trace contextRef="#ctx0" brushRef="#br0" timeOffset="1">115 1 8456,'0'0'12908,"30"49"-16047,-12-31-2914</inkml:trace>
</inkml:ink>
</file>

<file path=ppt/ink/ink7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4.640"/>
    </inkml:context>
    <inkml:brush xml:id="br0">
      <inkml:brushProperty name="width" value="0.025" units="cm"/>
      <inkml:brushProperty name="height" value="0.025" units="cm"/>
    </inkml:brush>
  </inkml:definitions>
  <inkml:trace contextRef="#ctx0" brushRef="#br0">79 266 13581,'0'0'9689,"-10"-3"-8926,7 2-685,0 0 0,0 0-1,0 0 1,0 1-1,0-1 1,0 1 0,0 0-1,0 0 1,0 0 0,0 0-1,-5 1 1,6 0-20,0 0 1,1 0 0,-1 0-1,0 1 1,1-1 0,-1 1-1,1-1 1,-1 1-1,1-1 1,0 1 0,0 0-1,-1 0 1,1 0-1,0 0 1,1 0 0,-1 0-1,0 0 1,1 0 0,-1 0-1,1 0 1,-1 0-1,1 0 1,0 0 0,0 4-1,-1 4-157,1 1-1,0 0 1,0-1-1,1 1 1,1-1 0,-1 1-1,2-1 1,0 1-1,0-1 1,0 0-1,11 18 1,3 3-753,2-2 0,29 36 0,16 24 758,-61-84-172,0 1 1,-1-1-1,0 0 0,0 1 1,0-1-1,1 10 1,-2-10 529,-1 0 0,1 0 0,-1 0 0,0 0 0,0 0 0,-1 0 0,-2 9 0,3-11-28,-1-1 1,0 0 0,0 0 0,0 1 0,0-1 0,0 0 0,0 0 0,-1 0 0,1 0-1,-1 0 1,1 0 0,-1-1 0,0 1 0,0 0 0,0-1 0,0 1 0,0-1 0,0 0-1,0 0 1,0 0 0,0 0 0,-1 0 0,1 0 0,0 0 0,-1-1 0,1 1 0,0-1 0,-1 0-1,1 0 1,-1 0 0,1 0 0,-1 0 0,1 0 0,0-1 0,-1 1 0,1-1 0,-1 0-1,-2-1 1,2 1-207,0 0 0,0-1 0,0 0 0,1 0 0,-1 1 0,0-2 0,1 1 0,0 0 0,-1 0 0,1-1 0,0 1 0,0-1 0,0 0 0,1 0 0,-1 1 0,1-1 0,-1 0 0,1 0 0,0-1-1,0 1 1,-1-5 0,-1-7-371,0 0 1,1 1-1,0-22 0,1 27 209,1 0 0,1 0 0,-1 0 1,1 0-1,1 0 0,0 1 0,0-1 1,1 0-1,-1 1 0,2 0 0,-1 0 1,2 0-1,-1 0 0,1 0 0,0 1 0,0 0 1,1 0-1,0 0 0,0 1 0,0 0 1,9-6-1,-4 2 111,17-16 194,46-54 1,-68 73-24,0-1 1,-1 1 0,0-1-1,0-1 1,-1 1 0,0-1-1,0 0 1,-1 0 0,0 0 0,-1 0-1,0 0 1,1-19 0,-3 27-140,0 1 0,0-1 0,0 0 0,0 1 0,0-1 0,-1 1 0,1-1-1,0 1 1,-1-1 0,1 1 0,0-1 0,-1 1 0,1-1 0,0 1 0,-1-1 0,1 1 0,-1-1 0,1 1 0,-1 0 0,1-1 0,-1 1 0,1 0 0,-1 0 0,0-1 0,1 1 0,-1 0 0,1 0 0,-1 0 0,0 0 0,1 0 0,-1 0 0,1 0 0,-1 0 0,0 0 0,1 0-1,-1 0 1,1 0 0,-1 0 0,0 0 0,1 0 0,-1 1 0,1-1 0,-1 0 0,1 0 0,-1 1 0,1-1 0,-2 1 0,-28 16-57,23-11 64,1 1-1,0 0 1,1 0 0,0 1-1,0-1 1,0 1-1,1 0 1,0 0-1,1 1 1,0-1 0,0 1-1,1 0 1,0 0-1,0 0 1,1 0 0,0 16-1,1-24-15,0 1 0,0 0 0,0-1-1,1 1 1,-1 0 0,1-1 0,-1 1 0,1 0-1,-1-1 1,1 1 0,0-1 0,0 1 0,0-1 0,0 0-1,0 1 1,0-1 0,0 0 0,0 1 0,1-1-1,-1 0 1,0 0 0,1 0 0,-1 0 0,1-1-1,-1 1 1,1 0 0,-1 0 0,1-1 0,-1 1-1,1-1 1,0 0 0,-1 1 0,1-1 0,0 0 0,-1 0-1,1 0 1,0 0 0,0 0 0,-1 0 0,1-1-1,2 0 1,2 0 12,-1 0 0,1 0-1,-1-1 1,1 0 0,-1 0-1,0 0 1,0-1 0,0 1-1,0-1 1,0 0 0,7-8-1,3-6 73,-2 0 0,0-1-1,-1-1 1,-1 0 0,16-36-1,-7 4 152,16-61 0,-35 108-237,2-5 0,0 0 0,-1 0 0,0 0 0,-1 0 0,0 0 0,0 0 0,-1-12 0,-1 21-1,1 0 1,0-1-1,-1 1 0,1 0 0,-1-1 1,1 1-1,-1 0 0,1 0 1,-1 0-1,1 0 0,-1-1 0,0 1 1,1 0-1,-1 0 0,1 0 0,-1 0 1,1 0-1,-1 0 0,1 0 1,-1 1-1,1-1 0,-1 0 0,1 0 1,-1 0-1,1 0 0,-1 1 1,1-1-1,-1 0 0,1 1 0,-1-1 1,1 0-1,-1 1 0,1-1 0,0 0 1,-1 1-1,0 0 0,-6 7 1,0 0-1,0 1 0,1-1 0,0 1 1,0 1-1,1-1 0,0 1 0,-6 19 1,4-7 8,0-1 0,2 1 1,-4 32-1,8-42-8,0-1 0,1 0 0,0 1 0,1-1 0,0 0 0,0 1 0,2-1 0,-1 0 0,5 12 0,-5-20 0,-1 0 0,1 1 0,0-1 0,0 0 0,0 0 0,0 0 0,1 0 0,-1-1 0,1 1 0,-1 0 0,1-1 0,0 0 0,0 0 0,0 0 0,1 0 0,-1 0 0,0-1 0,1 1 0,-1-1 0,0 0 0,1 0 0,0 0 0,-1-1 0,1 1 0,0-1 0,-1 0 0,1 0 0,0 0 0,-1 0 0,1-1 0,6-1 0,-3 1 0,0-1 0,0-1 0,0 1 0,-1-1 0,1 0 0,-1-1 0,1 1 0,-1-1 0,0-1 0,7-5 0,54-60 0,-11 12 0,-56 58 0,0 0 0,0 0 0,1 0 0,-1-1 0,0 1 0,0 0 0,1 0 0,-1 0 0,0 0 0,0 0 0,1 0 0,-1 0 0,0 0 0,0 0 0,1 0 0,-1 0 0,0 0 0,1 0 0,-1 0 0,0 0 0,0 1 0,1-1 0,-1 0 0,0 0 0,0 0 0,1 0 0,-1 0 0,0 1 0,0-1 0,0 0 0,1 0 0,-1 0 0,0 1 0,0-1 0,0 0 0,0 0 0,1 0 0,-1 1 0,0-1 0,0 0 0,0 1 0,0-1 0,0 0 0,0 0 0,0 1 0,0-1 0,0 0 0,0 0 0,0 1 0,0-1 0,0 0 0,0 1 0,0-1 0,0 0 0,0 0 0,0 1 0,0-1 0,2 31 0,-1-8 0,1-20-5,-1-1-1,1 1 1,-1-1 0,1 1 0,0-1-1,0 0 1,0 1 0,0-1 0,0 0-1,0 0 1,0-1 0,1 1 0,-1 0-1,1-1 1,0 0 0,-1 1 0,1-1-1,0 0 1,0 0 0,-1-1 0,1 1-1,0-1 1,0 1 0,3-1 0,13 2-149,1-1 1,30-2 0,-25-1-110,-5 1-445,32 0-1043,-50 1 1715,-1 0-1,1 0 0,-1 0 1,0 0-1,1 1 1,-1-1-1,1 0 1,-1 1-1,0-1 1,0 1-1,1 0 1,-1-1-1,0 1 1,0 0-1,0 0 1,1 0-1,-1 0 1,0 0-1,0 0 1,-1 0-1,1 0 1,0 0-1,0 0 0,0 1 1,-1-1-1,1 0 1,-1 1-1,1 1 1,2 19 97,-1-1 1,-1 1-1,-1 0 0,-1-1 0,-5 27 1,-25 109 906,27-141-724,1 3 156,-8 32 596,10-49-943,1-1 1,-1 1-1,1 0 1,-1 0 0,0 0-1,0-1 1,0 1-1,0 0 1,0-1-1,0 1 1,0 0-1,0-1 1,-1 0-1,1 1 1,-1-1-1,1 0 1,-1 0-1,1 0 1,-4 2-1,4-3-46,0 0 0,-1 0-1,1 0 1,-1-1 0,1 1 0,-1 0-1,1-1 1,0 1 0,-1-1-1,1 0 1,0 1 0,-1-1-1,1 0 1,0 0 0,0 0 0,0 1-1,0-1 1,0-1 0,0 1-1,0 0 1,0 0 0,0 0-1,0 0 1,0-1 0,0-1-1,-22-43 131,17 33-122,-2-6-45,-1-1 0,2-1 0,-7-32 0,12 44 15,0-1-1,1 0 1,0 1 0,0-1-1,1 1 1,1-1 0,0 0 0,0 1-1,0-1 1,5-12 0,-3 16-295,1 1 1,-1 0 0,1 0-1,0 0 1,0 1-1,0-1 1,1 1 0,0 0-1,0 0 1,0 1-1,10-7 1,-4 3-1439,21-13-4642</inkml:trace>
</inkml:ink>
</file>

<file path=ppt/ink/ink7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5.468"/>
    </inkml:context>
    <inkml:brush xml:id="br0">
      <inkml:brushProperty name="width" value="0.025" units="cm"/>
      <inkml:brushProperty name="height" value="0.025" units="cm"/>
    </inkml:brush>
  </inkml:definitions>
  <inkml:trace contextRef="#ctx0" brushRef="#br0">141 95 16367,'-3'-5'1081,"0"2"-1,-1-1 1,1 0-1,-1 1 1,0-1-1,0 1 1,-7-4-1,7 4-681,0 1 1,0 0-1,0 0 1,-1 1-1,1-1 0,-1 1 1,1 0-1,-7-1 0,9 2-392,0 0-1,0 0 0,-1 0 1,1 0-1,0 1 0,0-1 1,-1 0-1,1 1 1,0-1-1,0 1 0,0 0 1,0 0-1,0 0 0,0 0 1,0 0-1,0 1 0,0-1 1,0 0-1,1 1 0,-1-1 1,0 1-1,1 0 0,-1-1 1,1 1-1,0 0 0,0 0 1,0 0-1,0 0 0,0 0 1,0 0-1,0 1 1,1-1-1,-1 0 0,1 0 1,-1 0-1,1 1 0,0-1 1,0 0-1,0 3 0,0-4-26,-1 1-1,1-1 0,0 1 1,0-1-1,0 1 1,0 0-1,0-1 0,0 1 1,0-1-1,0 1 1,1-1-1,-1 1 0,1-1 1,-1 1-1,1-1 1,0 1-1,-1-1 0,1 0 1,0 1-1,0-1 0,0 0 1,0 0-1,0 0 1,0 1-1,0-1 0,0 0 1,1-1-1,2 3 1,0-2-17,1 0 0,-1 0 0,1-1 0,0 1 0,-1-1 0,1 0 1,0 0-1,-1-1 0,6 0 0,-2-1 46,1 1-1,-1-1 1,0-1-1,0 0 1,0 0-1,-1 0 1,1-1 0,-1 0-1,8-6 1,58-52 74,-17 13 4,-56 50-98,0-1 0,1 0-1,-1 0 1,0 0 0,1 0-1,-1 0 1,0 1 0,0-1 0,1 0-1,-1 0 1,0 1 0,0-1-1,1 0 1,-1 0 0,0 1-1,0-1 1,1 0 0,-1 1-1,0-1 1,0 0 0,0 1 0,0-1-1,0 0 1,0 1 0,0-1-1,0 0 1,1 1 0,-1-1-1,0 0 1,0 1 0,-1-1-1,1 1 1,0-1 0,0 0 0,0 1-1,0-1 1,0 0 0,0 1-1,0-1 1,0 0 0,-1 1-1,1-1 1,0 0 0,-1 1-1,-3 23-18,-10 17 62,7-22 501,1 0 0,0 1-1,1 0 1,-2 22 0,7-42-490,0 1 0,0 0-1,0 0 1,0 0 0,0 0 0,0 0 0,0 0-1,0 0 1,1-1 0,-1 1 0,0 0 0,0 0-1,1 0 1,-1 0 0,1-1 0,-1 1-1,0 0 1,1 0 0,-1-1 0,1 1 0,0 0-1,-1-1 1,1 1 0,0 0 0,-1-1 0,1 1-1,0-1 1,1 1 0,0 0 1,0 0 0,1-1 0,-1 0 1,0 1-1,1-1 0,-1 0 0,0 0 0,1 0 0,-1 0 1,5-1-1,2-2 21,0 1 1,0-1 0,-1 0 0,16-8-1,4-6-9,0-1-1,0-1 1,-2-2-1,25-24 1,-50 45-64,-1 0 1,1-1-1,-1 1 1,1 0-1,0 0 1,-1 0-1,1 0 1,-1 0-1,1 0 1,-1 0-1,1 0 1,-1 0-1,1 0 0,0 0 1,-1 0-1,1 0 1,-1 1-1,1-1 1,-1 0-1,1 0 1,-1 0-1,1 1 1,-1-1-1,1 0 1,-1 1-1,0-1 1,1 0-1,-1 1 0,1-1 1,-1 1-1,0-1 1,1 1-1,-1-1 1,0 1-1,0-1 1,1 1-1,-1-1 1,0 1-1,0-1 1,0 1-1,0 0 1,1 1 24,0-1 1,0 0 0,0 1 0,0-1-1,0 0 1,0 1 0,0-1 0,0 0 0,0 0-1,1 0 1,-1 0 0,0 0 0,1 0-1,-1-1 1,1 1 0,-1 0 0,1-1-1,1 1 1,23-1-92,-20 0-1,0-1 1,0 2-1,0-1 0,-1 0 1,1 1-1,11 3 0,0 10-4036,-6 14-5061,-10-19 2307</inkml:trace>
</inkml:ink>
</file>

<file path=ppt/ink/ink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3.977"/>
    </inkml:context>
    <inkml:brush xml:id="br0">
      <inkml:brushProperty name="width" value="0.025" units="cm"/>
      <inkml:brushProperty name="height" value="0.025" units="cm"/>
    </inkml:brush>
  </inkml:definitions>
  <inkml:trace contextRef="#ctx0" brushRef="#br0">292 0 15887,'0'0'8680,"-9"10"-6886,-3 5-1309,0 1-1,2 0 1,0 0 0,0 1 0,2 0-1,0 0 1,1 1 0,1 0-1,-8 35 1,11-30-381,1 1 0,0-1 0,2 1 0,1-1 0,1 1 0,1-1 0,1 0 0,0 0-1,2 0 1,1-1 0,1 0 0,1 0 0,0 0 0,25 38 0,-40-89-104,-7 0-203,-2 1-1,-1 0 1,-2 1 0,0 1-1,-2 1 1,0 1 0,-2 0-1,-1 2 1,0 0 0,-49-32-1,91 51 328,-1 0 0,1 2 1,29 1-1,75 2-65,50 1 54,-60-8-3430,-86 0-1717,-11-5-3016</inkml:trace>
</inkml:ink>
</file>

<file path=ppt/ink/ink7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6.232"/>
    </inkml:context>
    <inkml:brush xml:id="br0">
      <inkml:brushProperty name="width" value="0.025" units="cm"/>
      <inkml:brushProperty name="height" value="0.025" units="cm"/>
    </inkml:brush>
  </inkml:definitions>
  <inkml:trace contextRef="#ctx0" brushRef="#br0">159 162 10154,'0'0'5872,"-12"8"-3523,-8 6-1050,2 1-1,-26 25 1,37-33-753,0 0-1,1 0 1,0 1-1,0 0 1,1 0-1,0 1 1,0-1 0,1 1-1,0 0 1,-4 16-1,7-24-529,1 0 0,0-1 0,0 1 0,0 0 0,-1 0 0,1-1 0,0 1 0,0 0 0,0 0 0,1 0 0,-1-1 0,0 1 0,0 0 0,0 0 0,0 0 0,1-1 0,-1 1 0,0 0 0,1-1 0,-1 1 0,1 0 0,-1-1 0,1 1 0,-1 0 0,1-1 0,-1 1 0,1-1 0,-1 1 0,1-1 0,0 1 0,1 0 11,0 0-1,0-1 1,0 1-1,1-1 1,-1 0-1,0 0 1,0 1-1,0-1 1,0 0-1,0-1 1,3 1 0,3-2 32,1 0 0,-1 0 0,0-1 0,0 1 0,8-6 0,22-15 141,0-3 1,-2-1-1,-1-1 0,-2-2 0,0-1 0,-2-2 1,46-63-1,-72 89-179,-3 5-32,1-1 0,-1 0 0,0 1 0,0-1 0,0 0 0,-1 0 0,1-1 0,-1 1-1,0 0 1,1 0 0,-1-1 0,-1 1 0,2-7 0,-23 22-208,8 1 330,0 0 0,1 0 0,0 1 1,1 1-1,0 0 0,2 1 0,-1-1 0,2 2 0,0-1 0,2 1 0,-1 1 0,2-1 0,0 1 0,-4 32 0,9-47-108,0 0 0,0-1 0,0 1 0,0 0 0,1 0 0,-1 0 0,1-1 0,-1 1 0,1 0 0,0-1 0,0 1 0,0 0 0,1-1 0,-1 1 0,0-1 0,1 0 0,0 1 0,-1-1 0,1 0 0,0 0 0,0 0 0,0 0 0,1-1 0,-1 1 0,0 0 0,1-1 0,3 2 0,-1-1-26,0-1-1,0 1 1,0-1-1,0-1 1,0 1 0,0-1-1,1 0 1,-1 0-1,0 0 1,0-1 0,0 1-1,0-1 1,0-1-1,9-2 1,-5 0 36,-1-1 0,0 0 0,0-1 0,-1 1 0,1-1 0,-1-1 0,0 1 0,-1-1 0,0 0 0,0-1 0,-1 0 0,1 1 0,-2-2 0,1 1 0,-1-1 0,0 1 0,-1-1 0,0 0 0,-1 0 0,1-1 0,-2 1 0,2-16 0,-3 24-9,0 0 0,0 1 0,0-1 1,0 0-1,0 0 0,0 1 0,0-1 0,0 0 0,0 0 1,0 1-1,0-1 0,-1 0 0,1 1 0,0-1 0,0 0 1,-1 1-1,1-1 0,-1 0 0,1 1 0,0-1 0,-1 0 0,1 1 1,-1-1-1,1 1 0,-1-1 0,0 1 0,1 0 0,-1-1 1,0 1-1,1-1 0,-1 1 0,0 0 0,1 0 0,-1-1 1,0 1-1,1 0 0,-1 0 0,0 0 0,0 0 0,1 0 1,-1 0-1,0 0 0,0 0 0,1 0 0,-1 0 0,0 0 0,0 0 1,1 1-1,-1-1 0,0 0 0,1 0 0,-1 1 0,0-1 1,1 1-1,-1-1 0,1 0 0,-1 1 0,0-1 0,0 2 1,-38 28 124,33-22-129,0-1 0,0 1 0,1 0 0,0 0 0,0 1 0,1 0 0,0-1 0,1 1 0,-4 15 0,6-20 0,0-1 0,0 0 0,1 0 0,0 1 0,0-1 0,0 0 0,0 0 0,0 1 0,1-1 0,-1 0 0,1 0 0,0 0 0,0 0 0,0 0 0,0 1 0,0-2 0,1 1 0,0 0 0,-1 0 0,1 0 0,0-1 0,0 1 0,1-1 0,-1 0 0,0 1 0,1-1 0,-1 0 0,1-1 0,0 1 0,0 0 0,3 1 0,5 1 0,0 0 0,0-1 0,0 0 0,1-1 0,-1 0 0,1 0 0,-1-2 0,1 1 0,-1-2 0,17-1 0,-20 1 0,0 0 0,0 0 0,-1-1 0,1 0 0,-1-1 0,1 1 0,-1-1 0,0-1 0,0 1 0,0-1 0,-1-1 0,1 1 0,-1-1 0,0 0 0,0 0 0,5-7 0,-9 9 0,1-1 0,-1 1 0,0-1 0,-1 1 0,1-1 0,-1 0 0,1 0 0,-1 0 0,0 1 0,0-1 0,-1 0 0,1-1 0,-1 1 0,0 0 0,0 0 0,-1 0 0,1 0 0,-1 0 0,1 0 0,-1 0 0,-1 0 0,1 1 0,0-1 0,-3-4 0,-1 0 0,0-1 0,0 1 0,-1 0 0,0 0 0,-1 1 0,1 0 0,-2 0 0,-12-10 0,20 17 0,0 0 0,0 0 0,0 0 0,0-1 0,0 1 0,0 0 0,-1 0 0,1 0 0,0 0 0,0 0 0,0-1 0,0 1 0,0 0 0,0 0 0,0 0 0,0 0 0,0 0 0,0-1 0,1 1 0,-1 0 0,0 0 0,0 0 0,0 0 0,0 0 0,0 0 0,0-1 0,0 1 0,0 0 0,0 0 0,0 0 0,0 0 0,1 0 0,-1 0 0,0 0 0,0 0 0,0 0 0,0-1 0,0 1 0,0 0 0,0 0 0,1 0 0,-1 0 0,0 0 0,0 0 0,0 0 0,0 0 0,0 0 0,1 0 0,-1 0 0,0 0 0,0 0 0,0 0 0,0 0 0,0 0 0,1 0 0,-1 0 0,0 0 0,0 0 0,0 0 0,0 0 0,0 1 0,21-4 0,23 3 0,-32 0-62,44 3-5022,-19-3-4248</inkml:trace>
</inkml:ink>
</file>

<file path=ppt/ink/ink7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7.071"/>
    </inkml:context>
    <inkml:brush xml:id="br0">
      <inkml:brushProperty name="width" value="0.025" units="cm"/>
      <inkml:brushProperty name="height" value="0.025" units="cm"/>
    </inkml:brush>
  </inkml:definitions>
  <inkml:trace contextRef="#ctx0" brushRef="#br0">0 98 7815,'4'-11'9844,"18"-63"-2530,-22 74-7247,0-1 0,0 1 0,0 0-1,0 0 1,0 0 0,0 0 0,0 0 0,0-1 0,0 1 0,0 0-1,0 0 1,0 0 0,0 0 0,0-1 0,0 1 0,0 0 0,0 0-1,0 0 1,0 0 0,0 0 0,0-1 0,0 1 0,0 0 0,0 0-1,0 0 1,1 0 0,-1 0 0,0 0 0,0 0 0,0-1 0,0 1-1,0 0 1,0 0 0,1 0 0,-1 0 0,0 0 0,0 0 0,0 0-1,0 0 1,1 0 0,-1 0 0,0 0 0,0 0 0,0 0 0,0 0-1,0 0 1,1 0 0,-1 0 0,0 0 0,0 0 0,0 0 0,0 0-1,1 0 1,-1 0 0,0 0 0,0 1 0,7 10 740,1 17-658,19 205 1330,-27-228-1471,1 0 1,0-1-1,0 1 0,1 0 1,0-1-1,-1 1 0,2-1 1,3 9-1,-5-12-7,0 0-1,0 0 1,0 0 0,0 0 0,0 0-1,0 0 1,0 0 0,1-1 0,-1 1-1,0 0 1,0-1 0,1 1 0,-1-1-1,0 1 1,1-1 0,-1 1 0,0-1-1,1 0 1,-1 0 0,1 0 0,-1 0-1,0 0 1,1 0 0,-1 0 0,1 0-1,-1 0 1,0-1 0,1 1 0,-1 0-1,0-1 1,1 0 0,-1 1 0,0-1 0,2-1-1,6-4 41,-1 1 0,0-2 0,0 1 0,-1-1 0,0-1-1,0 1 1,-1-1 0,6-9 0,3-5-1,22-46 1,-30 52-37,-1 1 1,0-1 0,-2 0-1,0-1 1,0 1 0,-2-1-1,2-31 1,-7 32-138,-5 16-174,-7 25-64,3 22 391,2 0 0,2 0 1,2 1-1,1 92 0,5-138 1,0-38-976,1 27 911,-1-1 0,-1 0 0,0 1 0,0-1 0,0 1 0,-2-1 0,1 1 0,-1 0-1,0 0 1,-1 0 0,0 0 0,0 1 0,-1-1 0,0 1 0,-9-11 0,14 20 42,0-1-1,0 0 1,0 1-1,0-1 0,0 0 1,0 1-1,0-1 1,0 0-1,0 1 1,0-1-1,0 0 1,-1 0-1,1 1 0,0-1 1,0 0-1,0 1 1,0-1-1,0 0 1,-1 0-1,1 1 0,0-1 1,0 0-1,-1 0 1,1 0-1,0 1 1,0-1-1,-1 0 1,1 0-1,0 0 0,-1 0 1,1 0-1,0 1 1,0-1-1,-1 0 1,1 0-1,0 0 1,-1 0-1,1 0 0,0 0 1,-1 0-1,1 0 1,0 0-1,-1 0 1,1 0-1,0 0 1,0-1-1,-1 1 0,1 0 1,0 0-1,-1 0 1,1 0-1,0 0 1,0-1-1,-1 1 0,1 0 1,0 0-1,0 0 1,-1-1-1,1 1 1,0 0-1,0 0 1,0-1-1,-1 1 0,7 26-239,-4-22 53,1 0 0,-1 0-1,1 0 1,0 0 0,0-1-1,1 1 1,-1-1 0,1 0-1,0 0 1,-1 0 0,1-1-1,1 1 1,-1-1-1,0 0 1,0 0 0,9 2-1,-1 0-1663,1-1 0,-1-1-1,1 0 1,-1-1 0,16 0 0,8-1-6134</inkml:trace>
</inkml:ink>
</file>

<file path=ppt/ink/ink7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7.665"/>
    </inkml:context>
    <inkml:brush xml:id="br0">
      <inkml:brushProperty name="width" value="0.025" units="cm"/>
      <inkml:brushProperty name="height" value="0.025" units="cm"/>
    </inkml:brush>
  </inkml:definitions>
  <inkml:trace contextRef="#ctx0" brushRef="#br0">112 126 13677,'0'0'10901,"-10"3"-9673,3-1-1012,0 1 1,0 0-1,1 0 0,-1 1 1,1-1-1,0 1 1,0 1-1,0-1 0,-6 7 1,9-8-129,0-1 1,1 1 0,-1 0-1,1 0 1,-1 0 0,1 1-1,0-1 1,0 0 0,1 1-1,-1-1 1,1 1 0,0 0-1,0-1 1,0 1 0,0 0-1,0 0 1,1 0 0,0 0-1,0-1 1,0 1 0,0 0-1,1 0 1,0 6 0,0-9-95,0 0 1,0 0-1,0 0 1,0 0-1,-1-1 1,1 1-1,0 0 1,1 0-1,-1 0 1,0-1-1,0 1 0,0-1 1,0 1-1,0-1 1,1 1-1,-1-1 1,0 0-1,0 0 1,1 1-1,-1-1 1,0 0-1,0 0 1,1 0-1,-1 0 1,0-1-1,1 1 1,-1 0-1,0 0 0,0-1 1,2 0-1,39-13-196,-23 0 33,-1 0 0,-1-1 0,0-1 1,-1-1-1,-1 0 0,-1-1 0,0 0 0,-2-1 0,0-1 0,18-39 0,-41 87-661,2-7 1188,1-1 1,1 1-1,1 0 0,1 1 0,0-1 0,-1 25 0,6-46-345,0 1 0,0 0 0,0 0 0,0 0 0,1 0 0,-1 0-1,0 0 1,0 0 0,0 0 0,1 0 0,-1 0 0,0 0 0,1 0 0,-1-1 0,1 1 0,-1 0 0,1 0 0,0 0 0,-1-1 0,1 1 0,0 0 0,-1-1 0,1 1 0,0 0 0,0-1 0,0 1 0,-1-1 0,1 0 0,2 1 0,0 0 9,0-1-1,0 1 1,0-1 0,0 0 0,0 0-1,0 0 1,0-1 0,0 1-1,-1-1 1,5 0 0,2-2 29,1-1 0,0 0 0,-1 0 0,0-1 0,11-7 0,-7 3-26,0-2 0,-1 0 0,-1 0 0,0-1 0,17-23 0,-23 28 5,-1-1 0,1 0 0,-1 0 0,0-1 1,-1 1-1,0-1 0,-1 0 0,1 0 1,-2 0-1,1 0 0,0-15 0,-2 24-30,0-1 1,0 1-1,0 0 0,0-1 0,0 1 0,0-1 1,0 1-1,1 0 0,-1-1 0,0 1 0,0-1 0,0 1 1,-1 0-1,1-1 0,0 1 0,0-1 0,0 1 0,0 0 1,0-1-1,0 1 0,-1-1 0,1 1 0,0 0 1,0-1-1,0 1 0,-1 0 0,1-1 0,0 1 0,-1 0 1,1 0-1,0-1 0,-1 1 0,1 0 0,0 0 0,-1-1 1,1 1-1,0 0 0,-1 0 0,1 0 0,-1 0 1,1 0-1,0-1 0,-1 1 0,1 0 0,-1 0 0,1 0 1,0 0-1,-1 0 0,1 0 0,-1 1 0,1-1 0,-1 0 1,1 0-1,0 0 0,-1 0 0,1 0 0,0 0 1,-1 1-1,1-1 0,-1 0 0,1 0 0,0 1 0,0-1 1,-1 0-1,1 1 0,0-1 0,-1 0 0,1 1 0,-22 23 42,15-13 81,2-1 0,-1 0 0,1 1 0,1 0 1,0 0-1,0 1 0,1-1 0,1 1 0,0-1 0,1 1 1,0 0-1,0 0 0,2 15 0,0-25-123,-1-1 0,1 1 0,-1-1 0,1 1 0,-1-1 0,1 0 0,0 1 0,0-1 0,0 0 0,0 0 0,0 0 0,0 1 0,0-1 0,0 0 0,0 0 0,1-1 0,-1 1 0,0 0 0,1 0 0,-1-1 0,1 1 0,-1 0 0,0-1 0,1 1 0,-1-1 0,1 0 0,0 0 0,-1 1 0,1-1 0,-1 0 0,1 0 0,-1 0 0,1-1 0,-1 1 0,1 0 0,-1-1 0,3 0 0,2 0 0,0-1 0,-1 0 0,1 0 0,-1 0 0,1-1 0,-1 1 0,0-1 0,8-6 0,0-5 0,0-1 0,0 0 0,-1-1 0,-1 0 0,-1 0 0,-1-1 0,0-1 0,-1 0 0,8-26 0,-21 60-25,-3 4-322,1 1-1,0 0 1,2 1 0,1 0 0,-4 42-1,8-63 79,0 0 0,0 1 0,1-1-1,-1 0 1,0 0 0,0 1 0,1-1 0,-1 0-1,1 0 1,-1 0 0,1 0 0,0 0-1,-1 1 1,1-1 0,0 0 0,0 0 0,0-1-1,-1 1 1,1 0 0,0 0 0,0 0-1,0-1 1,1 1 0,-1 0 0,0-1 0,0 1-1,0-1 1,3 1 0,-2 0-405,1-1 0,0 1 0,0-1 0,0 0 0,0 0-1,-1 0 1,1 0 0,0-1 0,0 1 0,0-1 0,-1 1 0,5-3 0,18-13-2972</inkml:trace>
</inkml:ink>
</file>

<file path=ppt/ink/ink7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8.102"/>
    </inkml:context>
    <inkml:brush xml:id="br0">
      <inkml:brushProperty name="width" value="0.025" units="cm"/>
      <inkml:brushProperty name="height" value="0.025" units="cm"/>
    </inkml:brush>
  </inkml:definitions>
  <inkml:trace contextRef="#ctx0" brushRef="#br0">93 26 13068,'0'0'12209,"-6"13"-11755,-13 39 222,2 0 0,3 2 0,2-1 0,2 2 0,3-1 0,2 1 0,2 63 0,5-91-568,1-64 183,1-12-183,5-4-330,2 1 1,2 1-1,23-57 1,-31 93 160,1 0-1,1 1 1,0-1 0,2 1 0,-1 1-1,2-1 1,-1 2 0,2-1 0,0 1 0,0 1-1,1 0 1,0 0 0,1 2 0,24-15 0,-36 23 65,0 0 0,0 1 0,0-1 0,0 1 1,0-1-1,0 1 0,0-1 0,0 1 0,0 0 1,0 0-1,0-1 0,0 1 0,0 0 0,0 0 1,0 0-1,0 0 0,0 0 0,0 0 1,0 1-1,0-1 0,0 0 0,2 1 0,-2 0 8,-1-1-1,0 1 1,1 0-1,-1 0 1,0 0-1,0-1 1,1 1-1,-1 0 1,0 0-1,0 0 1,0-1-1,0 1 1,0 0-1,0 0 1,0 0-1,0 0 1,0-1-1,-1 1 1,1 0-1,0 0 1,-1 1-1,-22 44 739,13-32-489,0 0 0,-2-1 0,1 0 0,-2 0-1,0-1 1,-27 19 0,39-31-311,0 1 1,1-1-1,-1 1 1,0-1-1,1 1 0,-1-1 1,0 0-1,0 0 0,1 1 1,-1-1-1,0 0 1,0 0-1,1 0 0,-1 0 1,0 1-1,0-1 0,0-1 1,1 1-1,-1 0 1,0 0-1,-1 0 0,0-12-2939,14-21-6970,1 15-4892</inkml:trace>
</inkml:ink>
</file>

<file path=ppt/ink/ink7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8.567"/>
    </inkml:context>
    <inkml:brush xml:id="br0">
      <inkml:brushProperty name="width" value="0.025" units="cm"/>
      <inkml:brushProperty name="height" value="0.025" units="cm"/>
    </inkml:brush>
  </inkml:definitions>
  <inkml:trace contextRef="#ctx0" brushRef="#br0">71 0 23863,'0'0'5140,"1"14"-4269,2 78 93,-4 1 1,-12 90-1,5-116-1266,1 69 1,7-135-740,0-42-4175,-2 16 3857,-1-1 0,-1 1 0,-10-37-1,-2-7 1117,9 1 5283,8 67-4909,-1 0 0,0 0 0,1 0 0,-1 1 0,1-1 0,-1 0 0,1 0 0,-1 1 0,1-1 0,-1 1 0,1-1 0,-1 0 1,1 1-1,0-1 0,0 1 0,-1-1 0,1 1 0,0 0 0,0-1 0,-1 1 0,1 0 0,0-1 0,0 1 0,0 0 0,0 0 1,-1 0-1,1 0 0,2 0 0,31-3 0,-28 3 74,-4 0-212,64-3-996,-22-4-3769,-5-3-3988</inkml:trace>
</inkml:ink>
</file>

<file path=ppt/ink/ink7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9.436"/>
    </inkml:context>
    <inkml:brush xml:id="br0">
      <inkml:brushProperty name="width" value="0.025" units="cm"/>
      <inkml:brushProperty name="height" value="0.025" units="cm"/>
    </inkml:brush>
  </inkml:definitions>
  <inkml:trace contextRef="#ctx0" brushRef="#br0">152 267 12684,'6'-12'4650,"-3"7"-4371,35-83 4787,-36 81-4688,1 0 1,-1 0-1,-1 0 1,1-1-1,-1 1 1,-1 0-1,1-1 1,-1 1-1,0-1 1,-1 1-1,0-1 1,-2-7-1,2 13-343,1 0 0,-1 0 0,-1 0 0,1 0 0,0 1 0,0-1 0,-1 0 0,1 1 0,-1-1 0,1 1 0,-1-1 0,1 1 0,-1 0 0,0 0 0,0 0-1,0 0 1,0 0 0,0 0 0,0 0 0,0 1 0,0-1 0,0 1 0,0-1 0,0 1 0,0 0 0,0 0 0,-1 0 0,1 0 0,0 0 0,0 0 0,0 1-1,0-1 1,0 1 0,0-1 0,0 1 0,0 0 0,-3 1 0,-2 1-66,0 0 1,0 0-1,0 0 0,1 1 0,-1 0 0,1 0 0,0 1 1,0 0-1,-7 8 0,5-3 40,1 2-1,0-1 1,0 0-1,1 1 0,1 0 1,0 1-1,1-1 1,0 1-1,1 0 1,0 0-1,1 0 1,0 0-1,1 1 1,1-1-1,0 0 1,3 19-1,-2-29 3,0 0-1,-1 0 0,1 0 1,1 0-1,-1 0 0,0 0 1,1 0-1,-1-1 0,1 1 1,0 0-1,0-1 0,0 1 1,0-1-1,1 0 0,-1 0 1,0 0-1,1 0 0,0 0 1,-1 0-1,1-1 1,0 1-1,0-1 0,0 0 1,0 0-1,0 0 0,0 0 1,0 0-1,1-1 0,-1 0 1,0 1-1,0-1 0,0 0 1,1 0-1,-1-1 0,0 1 1,5-2-1,4 0 121,0-1-1,0 0 1,-1-1 0,0 0-1,0-1 1,0 0 0,0-1-1,15-11 1,-7 2 200,-1-1-1,0-1 1,-2 0-1,0-2 1,25-37-1,-32 44-289,-2-1-1,0 0 1,0 0-1,-1-1 1,-1 0-1,0 0 1,-1 0-1,0-1 1,-1 1-1,1-26 1,-4 40-55,0 0 0,0 0-1,0 0 1,0 0 0,0 0 0,0 0 0,-1 0 0,1 0 0,0 0-1,0 0 1,0 0 0,0 0 0,0 0 0,0 1 0,0-1-1,-1 0 1,1 0 0,0 0 0,0 0 0,0 0 0,0 0-1,0 0 1,0 0 0,0 0 0,-1 0 0,1-1 0,0 1-1,0 0 1,0 0 0,0 0 0,0 0 0,0 0 0,0 0-1,0 0 1,-1 0 0,1 0 0,0 0 0,0 0 0,0 0-1,0 0 1,0 0 0,0-1 0,0 1 0,0 0 0,0 0-1,0 0 1,0 0 0,0 0 0,0 0 0,0 0 0,0 0-1,-1-1 1,1 1 0,0 0 0,0 0 0,0 0 0,0 0-1,0 0 1,0 0 0,0 0 0,1-1 0,-1 1 0,0 0 0,0 0-1,-10 14-457,-8 20 125,5 1 266,-14 63 0,24-81 204,0 0 1,1 0 0,1 0 0,0 0 0,2 0 0,2 19-1,-3-34-107,0 0 0,1-1 0,-1 1 1,1-1-1,-1 1 0,1-1 0,0 1 0,0-1 0,-1 0 0,1 1 0,0-1 0,0 0 0,1 0 0,-1 1 0,0-1 0,0 0 0,0 0 0,1 0 0,-1 0 0,1-1 0,-1 1 0,1 0 1,-1-1-1,1 1 0,-1-1 0,1 1 0,-1-1 0,1 0 0,0 1 0,-1-1 0,1 0 0,-1 0 0,1 0 0,0 0 0,-1-1 0,3 1 0,4-2 41,-1 1 1,0-1-1,-1 0 0,1 0 0,0-1 1,0 0-1,7-4 0,11-10-57,-2 0 0,0-2 0,-1 0 0,-1-2 0,0 0 0,-2-1 0,-1-2 0,0 1 0,-2-2 0,14-28 0,-29 51 0,1-1 0,0 0 0,0-1 0,-1 1 0,1-1 0,-1 1 0,0-1 0,1 0 0,-2 0 0,1 1 0,0-1 0,-1 0 0,0 0 0,0-5 0,-18 34 0,-4 14 35,-19 48-1,35-72-77,1-1 0,0 1-1,1 0 1,1 0 0,0 0-1,2 1 1,-1 16-1,2-31-159,0 0 0,0 0-1,1 0 1,-1 0-1,1 0 1,-1 0-1,1 0 1,-1 0-1,1 0 1,-1-1-1,1 1 1,0 0 0,0 0-1,-1-1 1,1 1-1,0 0 1,0-1-1,0 1 1,0-1-1,0 1 1,-1-1-1,1 1 1,0-1 0,0 0-1,0 1 1,0-1-1,0 0 1,1 0-1,-1 0 1,0 0-1,0 0 1,0 0-1,0 0 1,0 0 0,0 0-1,0 0 1,0 0-1,0-1 1,0 1-1,0-1 1,0 1-1,0 0 1,0-1-1,1 0 1,16-12-6411</inkml:trace>
</inkml:ink>
</file>

<file path=ppt/ink/ink7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9.776"/>
    </inkml:context>
    <inkml:brush xml:id="br0">
      <inkml:brushProperty name="width" value="0.025" units="cm"/>
      <inkml:brushProperty name="height" value="0.025" units="cm"/>
    </inkml:brush>
  </inkml:definitions>
  <inkml:trace contextRef="#ctx0" brushRef="#br0">1 1 13453,'0'0'12812,"8"54"-18674,14-28 866,1 1-4037</inkml:trace>
</inkml:ink>
</file>

<file path=ppt/ink/ink7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50.151"/>
    </inkml:context>
    <inkml:brush xml:id="br0">
      <inkml:brushProperty name="width" value="0.025" units="cm"/>
      <inkml:brushProperty name="height" value="0.025" units="cm"/>
    </inkml:brush>
  </inkml:definitions>
  <inkml:trace contextRef="#ctx0" brushRef="#br0">202 52 18866,'0'0'6844,"-12"-6"-4976,6 1-1571,3 3-246,0 0 1,0 0-1,0 0 0,0 0 1,0 0-1,-1 1 0,1-1 0,0 1 1,-1 0-1,1 0 0,-1 0 1,1 1-1,-1-1 0,1 1 0,-1-1 1,0 1-1,1 1 0,-1-1 1,1 0-1,-1 1 0,-5 1 0,1 2-27,1 1 0,-1 1 0,0-1 0,1 1 0,0 0 0,1 0 0,-1 1-1,1 0 1,-6 10 0,8-12 26,1-1-1,0 1 0,0 0 1,1 0-1,-1 0 1,1 0-1,1 0 0,-1 1 1,1-1-1,-1 1 0,1-1 1,1 1-1,-1-1 1,1 1-1,0-1 0,2 11 1,-2-14-44,1-1-1,0 1 1,1-1 0,-1 1-1,0-1 1,0 1 0,1-1 0,-1 0-1,0 0 1,1 1 0,0-1 0,-1 0-1,1-1 1,-1 1 0,1 0 0,0 0-1,0-1 1,-1 1 0,1-1 0,0 1-1,0-1 1,0 0 0,0 1 0,0-1-1,0 0 1,2-1 0,4 2 25,0-2 0,0 1 0,0-1 0,0 0 0,8-2 0,-6-1-3,0 0-1,1 0 1,-2-1-1,1 0 0,0-1 1,-1 0-1,0-1 1,-1 0-1,12-11 0,6-10 36,31-44-1,-24 28-76,-47 89-750,2-20 557,2 0 0,1 1 0,-6 27 0,9 5-2808,8-39-2094,8-9-2851</inkml:trace>
</inkml:ink>
</file>

<file path=ppt/ink/ink7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50.647"/>
    </inkml:context>
    <inkml:brush xml:id="br0">
      <inkml:brushProperty name="width" value="0.025" units="cm"/>
      <inkml:brushProperty name="height" value="0.025" units="cm"/>
    </inkml:brush>
  </inkml:definitions>
  <inkml:trace contextRef="#ctx0" brushRef="#br0">181 10 6278,'0'0'18300,"-10"-2"-16175,8 1-2024,-2 0-1,1 0 0,0 0 1,0 0-1,-1 0 0,1 0 0,-1 1 0,1 0 0,-1-1 0,1 1 0,-1 1 0,1-1 0,-1 0 0,1 1 0,0 0 0,-1 0 0,1 0 0,0 0 0,0 0 0,-1 1 0,1-1 0,0 1 0,0 0 0,1 0 0,-1 0 0,0 0 0,1 1 0,-1-1 1,1 1-1,0 0 0,-4 4 0,5-4-101,-1-1 0,0 1 1,1 0-1,-1 0 1,1 0-1,0 0 0,0 0 1,0 0-1,0 1 1,1-1-1,-1 0 1,1 0-1,0 1 0,0-1 1,0 0-1,1 6 1,-1-9-5,0 1 1,1 0 0,-1 0 0,1 0-1,-1 0 1,1 0 0,-1-1 0,1 1-1,0 0 1,-1 0 0,1-1 0,0 1-1,0 0 1,-1-1 0,1 1-1,0-1 1,0 1 0,0-1 0,0 1-1,0-1 1,1 1 0,1-1-11,-1 0-1,1 1 1,0-1-1,-1 0 1,1 0 0,0-1-1,0 1 1,-1-1-1,1 1 1,0-1 0,2-1-1,2-1-84,0 0 1,0-1-1,-1 0 0,1 0 0,-1-1 0,0 0 0,0 0 0,8-9 0,-8 7-373,1 1-1,-1 0 0,1 0 0,1 0 0,12-6 0,-20 12 407,0-1 0,1 1 0,-1 0 0,1 0-1,-1 0 1,0 0 0,1 0 0,-1 0 0,0 0 0,1 0-1,-1 0 1,1 0 0,-1 0 0,0 0 0,1 0 0,-1 0-1,0 0 1,1 1 0,-1-1 0,0 0 0,1 0 0,-1 0-1,0 0 1,1 1 0,-1-1 0,0 0 0,0 0 0,1 1 0,-1-1-1,0 0 1,0 0 0,1 1 0,-1-1 0,0 0 0,0 1-1,0-1 1,0 0 0,1 1 0,-1-1 0,0 1 0,0-1-1,0 0 1,0 1 0,0-1 0,0 0 0,0 1 0,0-1-1,0 0 1,0 1 0,0 27 114,0-20-216,-5 88 2912,-21 116 0,6-55 1855,18-130-4339,2-21-255,0 1-1,0 0 1,-1-1 0,0 1-1,0-1 1,-1 1-1,-2 8 1,3-14-4,1-1 0,-1 1 0,1-1 0,-1 1 0,1-1 0,-1 0 0,1 1 0,-1-1 0,0 0 0,1 1 0,-1-1 0,0 0 0,1 1 0,-1-1 0,0 0 0,1 0 0,-1 0 0,0 0 0,1 0 0,-1 0 0,0 0 0,1 0 0,-1 0 0,0 0 0,1 0 0,-1 0 0,0-1 0,1 1 0,-1 0 0,0 0 0,1-1 0,-1 1 0,1 0 0,-1-1 0,0 1 0,0-1 0,-21-16 0,22 17 0,-18-17 15,1 0 0,1 0 0,-24-33 0,35 42-36,0 0-1,1 1 1,0-1-1,0-1 1,0 1-1,1-1 1,1 1-1,-1-1 1,2 0 0,-1 0-1,1 0 1,0 0-1,1-9 1,0 14-237,1 1 1,0-1-1,0 1 1,0-1-1,0 1 1,1 0-1,-1-1 0,1 1 1,0 0-1,0 0 1,0 0-1,0 1 1,1-1-1,-1 0 1,1 1-1,0-1 1,3-1-1,58-36-6903,-39 27 3727,10-8-3388</inkml:trace>
</inkml:ink>
</file>

<file path=ppt/ink/ink7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51.097"/>
    </inkml:context>
    <inkml:brush xml:id="br0">
      <inkml:brushProperty name="width" value="0.025" units="cm"/>
      <inkml:brushProperty name="height" value="0.025" units="cm"/>
    </inkml:brush>
  </inkml:definitions>
  <inkml:trace contextRef="#ctx0" brushRef="#br0">129 73 16239,'0'0'5115,"0"-9"-1667,0-30-933,0 38-2468,0 0 1,0 0 0,-1 0 0,1 0 0,0 0 0,0 0 0,-1 0 0,1 0 0,-1 0 0,1 0 0,-1 0 0,1 0 0,-1 0 0,0 0 0,1 0 0,-1 1 0,0-1 0,0 0 0,0 0 0,1 1 0,-1-1 0,0 0 0,0 1 0,0-1 0,0 1 0,0 0 0,0-1 0,0 1 0,0 0 0,-1-1 0,1 1 0,0 0 0,0 0 0,0 0 0,0 0-1,0 0 1,0 0 0,0 0 0,0 0 0,0 1 0,-1-1 0,1 0 0,0 1 0,0-1 0,0 1 0,-1 0 0,-3 1-87,1 0-1,-1 0 0,1 0 1,0 1-1,-1-1 1,1 1-1,-7 7 0,6-4 56,0 0 0,0 1 0,1-1 0,0 1 0,0 0 0,0 0 0,1 1 0,0-1 0,1 1 1,-1 0-1,1 0 0,1 0 0,-2 15 0,3-22-14,0 0 0,0-1 0,1 1 1,-1 0-1,0 0 0,0-1 0,0 1 1,0 0-1,1-1 0,-1 1 0,0 0 1,1-1-1,-1 1 0,0 0 1,1-1-1,-1 1 0,1-1 0,-1 1 1,1-1-1,-1 1 0,1-1 0,0 1 1,-1-1-1,1 0 0,-1 1 0,1-1 1,0 0-1,-1 1 0,1-1 1,1 0-1,29 0 151,29-18 51,52-47-562,-54 29 22,-57 36 271,0-1 0,0 0 0,0 1 0,0-1 1,0 0-1,0 1 0,0 0 0,0-1 0,0 1 1,0-1-1,0 1 0,0 0 0,1 0 0,-1 0 0,0 0 1,0 0-1,0 0 0,0 0 0,1 0 0,-1 0 1,2 1-1,-2 0 33,-1 0 0,1-1 0,0 1 0,0 0 0,-1 0 0,1 0 0,-1 0 0,1 0 0,-1-1 0,1 1 0,-1 0 0,0 0 0,1 0 0,-1 0 0,0 1 0,0-1 0,0 0 0,1 0 0,-2 1 0,1 12 84,-1-1 0,-1 0 1,-4 18-1,1-1 417,4-29-430,1 0 0,0 0 0,0 0 1,0 0-1,0 0 0,0 0 0,0 0 1,0 1-1,0-1 0,0 0 1,0 0-1,1 0 0,-1-1 0,0 1 1,1 0-1,-1 0 0,1 0 0,-1 0 1,1 0-1,-1 0 0,1 0 0,0-1 1,-1 1-1,1 0 0,0 0 0,0-1 1,-1 1-1,1-1 0,0 1 0,0-1 1,1 1-1,0 0 1,1-1 0,-1 0-1,1 0 1,-1 0 0,1 0 0,-1-1 0,0 1-1,1-1 1,-1 0 0,1 1 0,-1-1 0,4-2-1,13-7-269,-1-1 0,24-19 0,-33 24-106,7-7-185,-13 9 226,1 1 1,0 0-1,-1 0 0,1 0 0,0 1 0,0-1 1,1 1-1,-1 0 0,0 0 0,6-2 0,-8 50-6265,-1-45 6111,-1 0 1,1 0 0,-1 0 0,1 0 0,-1 0 0,1 0-1,0-1 1,0 1 0,-1 0 0,1 0 0,0 0-1,0-1 1,0 1 0,0 0 0,0-1 0,0 1 0,0-1-1,0 1 1,0-1 0,0 1 0,2-1 0,14 2-4768</inkml:trace>
</inkml:ink>
</file>

<file path=ppt/ink/ink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5.773"/>
    </inkml:context>
    <inkml:brush xml:id="br0">
      <inkml:brushProperty name="width" value="0.025" units="cm"/>
      <inkml:brushProperty name="height" value="0.025" units="cm"/>
    </inkml:brush>
  </inkml:definitions>
  <inkml:trace contextRef="#ctx0" brushRef="#br0">331 126 15727,'23'29'577,"-2"2"1,-2 0-1,-1 2 1,-1 0-1,14 40 0,-17-35-410,-1 1-1,-2 1 0,-2-1 0,-2 2 0,-1-1 0,-1 47 1,-4-1 1304,-19 161 0,-24 32 180,15-115-1249,-12 283 0,39-444-398,1 1-1,-1 0 1,1 0-1,-1 0 0,1 0 1,1 0-1,-1-1 1,0 1-1,1 0 0,0-1 1,0 1-1,0-1 1,0 0-1,0 0 1,4 4-1,0-1 73,0-1 0,0 1-1,1-1 1,0 0 0,0-1 0,14 7 0,1-1 178,2-1 0,-1-2 0,49 10 0,43-3-21,214-2 1,-226-11-215,1807 3 1016,-842-43-196,-139 3-380,-406 15-220,-117 4 2,-386 16-205,17-1 12,1 1 0,-1 2 1,1 1-1,-1 2 0,52 13 1,-80-14-27,-1-1 0,1 0 0,0 0 0,0 0 0,17 0 0,-23-3-7,0 1 1,-1-1-1,1 1 1,0-1 0,0 0-1,-1 0 1,1 0-1,0 0 1,-1-1 0,1 1-1,-1-1 1,0 1 0,0-1-1,1 0 1,-1 0-1,0 0 1,0 0 0,-1 0-1,1-1 1,0 1 0,-1 0-1,2-4 1,8-14 14,-1-2 1,-1 1 0,-1-1 0,-1-1-1,-1 1 1,5-35 0,7-148 33,-11 86-71,14-34 17,51-193 0,15-85 23,-85 413-46,5-29 2,-2-1 0,-2 0-1,-6-81 1,3 128 7,-1 0-1,1 0 1,-1 0 0,1 0 0,-1 0 0,1 0 0,-1 0-1,0 0 1,0 0 0,1 0 0,-1 1 0,0-1 0,0 0-1,0 1 1,0-1 0,0 0 0,0 1 0,0-1 0,0 1-1,0-1 1,0 1 0,0 0 0,0 0 0,0-1 0,-1 1-1,-1 0 1,-38-2-153,28 2 133,-1836-146-761,377 81 785,3 123 0,230 3-715,1158-60 427,-193 10 147,224-6-1540,-76 18 1,83-10-2527,16 0-2236</inkml:trace>
</inkml:ink>
</file>

<file path=ppt/ink/ink7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51.999"/>
    </inkml:context>
    <inkml:brush xml:id="br0">
      <inkml:brushProperty name="width" value="0.025" units="cm"/>
      <inkml:brushProperty name="height" value="0.025" units="cm"/>
    </inkml:brush>
  </inkml:definitions>
  <inkml:trace contextRef="#ctx0" brushRef="#br0">131 309 13933,'0'0'8275,"-11"-2"-6775,7 1-1432,1 0 0,-1 1 0,1-1 0,-1 1 0,1 0 0,-1 0 1,1 0-1,-1 0 0,1 1 0,-1-1 0,1 1 0,0 0 0,-1 0 0,1 0 0,0 1 1,-1-1-1,1 1 0,0-1 0,0 1 0,0 0 0,1 0 0,-1 1 0,0-1 0,1 1 1,-1-1-1,1 1 0,0 0 0,-3 5 0,1-2 197,0 0 0,1 0 0,0 1 0,0 0 0,0-1 0,-2 13 1,5-18-249,-1 0 0,1 0 1,0 1-1,0-1 1,-1 0-1,1 0 0,0 1 1,0-1-1,1 0 1,-1 0-1,0 1 0,0-1 1,1 0-1,-1 0 1,0 1-1,1-1 0,-1 0 1,1 0-1,0 0 1,-1 0-1,1 0 0,0 0 1,0 0-1,-1 0 1,1 0-1,0 0 0,0 0 1,0 0-1,0-1 1,0 1-1,1 0 0,-1-1 1,0 1-1,0-1 1,0 1-1,0-1 0,1 0 1,-1 1-1,0-1 0,0 0 1,1 0-1,-1 0 1,2 0-1,5 0-19,0-1-1,-1 0 1,1 0 0,-1-1-1,1 0 1,-1 0-1,0-1 1,0 1 0,0-2-1,0 1 1,0-1-1,-1 0 1,0 0 0,0-1-1,8-7 1,-6 5-406,1-2 0,-1 1 1,-1-1-1,1 0 0,-2 0 0,1-1 1,-1 0-1,-1 0 0,7-17 0,-11 26 136,-27 41-353,20-33 852,1 0 0,1 1 0,-1 0 0,1 0 0,1 1 0,0-1 0,0 1-1,0-1 1,-1 12 0,4-19-218,0-1 0,0 1-1,0-1 1,0 1 0,1 0-1,-1-1 1,0 1 0,0-1-1,0 1 1,1-1 0,-1 1-1,0-1 1,1 1 0,-1-1-1,0 1 1,1-1 0,-1 1-1,1-1 1,-1 0 0,1 1-1,-1-1 1,1 1 0,-1-1-1,1 0 1,-1 0 0,1 1-1,-1-1 1,1 0 0,-1 0-1,1 0 1,0 0 0,-1 0-1,1 1 1,-1-1 0,1 0-1,0 0 1,-1 0 0,1-1-1,-1 1 1,1 0 0,0 0-1,-1 0 1,1 0 0,-1-1-1,1 1 1,0 0 0,29-12 42,-14 0-171,-1 1 0,0-2-1,-1 0 1,-1 0 0,0-2 0,0 1-1,-2-2 1,16-25 0,-8 7 121,-1-1 0,-2 0 0,15-47 0,-27 71-278,-1 0 1,0 0-1,-1 0 1,2-24-1,-16 49 640,-2 9 275,1 0-1,1 1 0,1 0 0,2 1 0,0 0 1,1 1-1,2 0 0,1 0 0,0 0 0,0 44 1,5-68-645,0 0 1,0 0 0,0 0-1,0 1 1,0-1-1,1 0 1,-1 0 0,1 0-1,-1 0 1,1 0 0,0 0-1,0 0 1,0 0 0,0 0-1,0 0 1,0-1 0,0 1-1,1 0 1,-1-1-1,1 1 1,-1-1 0,1 1-1,0-1 1,0 0 0,-1 0-1,1 1 1,0-1 0,0-1-1,0 1 1,0 0 0,0 0-1,0-1 1,0 1 0,0-1-1,1 0 1,-1 1-1,0-1 1,0 0 0,0 0-1,0-1 1,0 1 0,5-1-1,0 0-6,0-1 0,0 0 0,1 0-1,-1 0 1,0-1 0,-1 0-1,1 0 1,-1 0 0,1-1 0,-1 0-1,10-9 1,-5 2 70,-1-1 0,17-24 0,-25 33-29,1-1 0,-1 1 0,0-1 0,0 0 0,0 0 0,-1 0 0,1 0 0,-1 0 0,0 0 0,0 0 0,-1 0 0,1-1 0,-1 1 0,0 0 0,0-6 0,-1 10-21,1-1 0,-1 1-1,1 0 1,-1-1-1,1 1 1,-1 0 0,1 0-1,-1-1 1,0 1-1,1 0 1,-1 0-1,0 0 1,1 0 0,-1 0-1,1-1 1,-1 1-1,0 1 1,1-1-1,-1 0 1,0 0 0,1 0-1,-1 0 1,1 0-1,-1 0 1,0 1 0,1-1-1,-1 0 1,1 1-1,-1-1 1,1 0-1,-1 1 1,1-1 0,-1 1-1,-20 11 48,13-5 49,0 0 0,1 0 0,0 1 1,0 0-1,1 1 0,-7 11 0,10-15-57,0 0 1,1 0-1,0 0 1,0 0-1,0 0 1,0 1-1,1-1 0,0 1 1,0-1-1,0 1 1,1 0-1,0-1 1,0 9-1,1-13-46,0 1 0,0-1 0,0 1 0,0-1 0,0 1 0,0-1 0,0 0 0,0 1 0,1-1 0,-1 0 0,0 0 0,1 0 0,-1 0 0,1 0 0,-1 0 0,1-1 0,-1 1 0,1 0 0,0-1 0,-1 1 0,1-1 0,0 0 0,-1 1 0,1-1 0,0 0 0,-1 0 0,4-1 0,51-2 0,6-20 0,-53 18 0,0 1 0,1 0 0,-1 1 0,1 0 0,-1 1 0,16-3 0,-24 5-1,0 1-1,0-1 1,0 1 0,-1-1-1,1 1 1,0-1-1,-1 1 1,1 0 0,0-1-1,-1 1 1,1 0 0,0-1-1,-1 1 1,0 0-1,1 0 1,-1-1 0,1 1-1,-1 0 1,0 0 0,1 0-1,-1 0 1,0-1-1,0 1 1,0 0 0,0 0-1,0 0 1,0 0 0,0 0-1,0 0 1,0 0-1,0 0 1,0-1 0,-1 3-1,-3 32 12,1-20 13,2-12-21,0 0 1,0 0-1,1 1 0,-1-1 1,1 0-1,0 0 0,0 1 0,0-1 1,1 5-1,0-7-2,-1 0-1,1 0 1,0 0 0,0 0-1,0 0 1,0 0 0,0 0-1,0 0 1,0-1 0,0 1 0,0 0-1,0-1 1,0 1 0,1-1-1,-1 1 1,0-1 0,0 0-1,1 1 1,-1-1 0,0 0-1,0 0 1,1 0 0,-1 0 0,0 0-1,1 0 1,-1 0 0,0 0-1,2-1 1,7-1-105,1 0-1,-1 0 1,0-1-1,0-1 1,0 0-1,-1 0 1,1-1-1,-1 0 1,15-11-1,-15 10-22,0 0 0,0 1-1,1 0 1,0 0-1,0 1 1,0 0 0,1 0-1,16-2 1,-27 6 127,0 0 1,1 0 0,-1 0-1,0 0 1,0-1-1,0 1 1,1 0-1,-1 0 1,0 0-1,0 0 1,1 0-1,-1 0 1,0 0 0,0 1-1,1-1 1,-1 0-1,0 0 1,0 0-1,0 0 1,1 0-1,-1 0 1,0 0-1,0 0 1,0 0-1,1 1 1,-1-1 0,0 0-1,0 0 1,0 0-1,0 0 1,1 1-1,-1-1 1,0 0-1,0 0 1,0 0-1,0 1 1,0-1 0,0 0-1,0 0 1,0 1-1,0-1 1,1 0-1,-1 0 1,0 0-1,0 1 1,0-1-1,0 0 1,0 0 0,-1 1-1,-7 15 202,-15 12 176,-8-6-689,20-17-2459,-1-2-3691,0-3-14368</inkml:trace>
</inkml:ink>
</file>

<file path=ppt/ink/ink7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09.218"/>
    </inkml:context>
    <inkml:brush xml:id="br0">
      <inkml:brushProperty name="width" value="0.025" units="cm"/>
      <inkml:brushProperty name="height" value="0.025" units="cm"/>
    </inkml:brush>
  </inkml:definitions>
  <inkml:trace contextRef="#ctx0" brushRef="#br0">50 91 18481,'0'0'10480,"-8"0"-8313,-1-1-1297,-24 1-101,118-26-769,45-10 0,-68 25 0,1 3 0,89-1 0,-176 24 0,-32 7 0,-1-2 0,0-3 0,-2-2 0,-76 8 0,198-31 0,0-3 0,0-3 0,64-23 0,-220 45 0,-133 56 0,272-72-1453,-40 8 610,-1 1 1,1-1-1,-1 1 1,1 0-1,0 0 1,10 4-1,3 2-10063</inkml:trace>
</inkml:ink>
</file>

<file path=ppt/ink/ink7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0.295"/>
    </inkml:context>
    <inkml:brush xml:id="br0">
      <inkml:brushProperty name="width" value="0.025" units="cm"/>
      <inkml:brushProperty name="height" value="0.025" units="cm"/>
    </inkml:brush>
  </inkml:definitions>
  <inkml:trace contextRef="#ctx0" brushRef="#br0">91 6 14734,'-60'-5'13650,"60"5"-13611,-1 0 0,1 0-1,0 0 1,0 1 0,-1-1 0,1 0-1,0 0 1,0 1 0,-1-1 0,1 0-1,0 0 1,0 1 0,0-1 0,-1 0-1,1 0 1,0 1 0,0-1 0,0 0-1,0 1 1,0-1 0,0 0 0,0 1-1,0-1 1,-1 0 0,1 0 0,0 1-1,0-1 1,0 0 0,1 1 0,-1-1-1,0 0 1,0 1 0,0-1 0,0 0-1,0 1 1,0-1 0,0 0 0,0 1-1,1-1 1,-1 0 0,0 1 0,8 14-167,-1-10 156,-1 0-1,1-1 1,0 0-1,0 0 1,0-1-1,0 1 0,1-2 1,-1 1-1,1-1 1,0 0-1,-1-1 1,13 2-1,15-1 359,53-2 0,-60-1-223,50-10 146,-50 6 12,-27 5 149,-4 0-59,-26 2-391,0 2 0,0 1 0,1 1 0,-42 14 0,42-11-24,-1-1 0,-1-1 0,1-2 0,-46 3 0,68-11 4,16-3 0,20-3 0,72 5 0,143 13 0,-387 7 0,108-14 0,1 1 0,-1-2 0,1-1 0,-51-7 0,59-2 0,26 4 0,15 3 0,42 3 0,134-6 0,-166 3 0,-1-1 0,1-1 0,-1-1 0,0-2 0,34-13 0,-48 12 0,-21 5 0,-29 2 0,34 1 0,-52 2 0,-71 13 0,65-6 0,-86 1 0,170-25-2098,5-11-6854</inkml:trace>
</inkml:ink>
</file>

<file path=ppt/ink/ink7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1.821"/>
    </inkml:context>
    <inkml:brush xml:id="br0">
      <inkml:brushProperty name="width" value="0.025" units="cm"/>
      <inkml:brushProperty name="height" value="0.025" units="cm"/>
    </inkml:brush>
  </inkml:definitions>
  <inkml:trace contextRef="#ctx0" brushRef="#br0">142 140 15278,'0'0'16742,"-5"-6"-16080,4 5-659,0 1 1,1-1-1,-1 1 1,0-1-1,1 0 1,-1 1-1,0-1 1,1 0-1,-1 1 1,1-1-1,-1 0 1,1 0-1,-1 0 1,1 0-1,0 1 1,-1-1-1,1 0 1,0 0-1,0 0 1,0 0-1,0 0 1,-1 0-1,1 0 1,0 0-1,1 0 1,-1 0 0,0-1-1,26 5-1,19 4-17,-18-7 15,-1-1 0,0-1 0,1-1 0,-1-2 0,0 0 0,-1-2 0,48-19 0,-118 28 0,1 12 0,-68 29 0,80-28 0,0-2 0,-2-2 0,1 0 0,-46 6 0,79-16 0,-1-1 0,1 0 0,0 0 0,-1 1 0,1-1 0,-1 0 0,1 0 0,0 0 0,-1 1 0,1-1 0,-1 0 0,1 0 0,-1 0 0,1 0 0,0 0 0,-1 0 0,1 0 0,-1 0 0,1 0 0,-1 0 0,1 0 0,0 0 0,-1-1 0,1 1 0,-1 0 0,1 0 0,-1 0 0,1-1 0,0 1 0,-1 0 0,1 0 0,0-1 0,-1 1 0,1 0 0,0-1 0,-1 1 0,1 0 0,0-1 0,0 1 0,-1 0 0,1-1 0,0 1 0,0-1 0,0 1 0,-1-1 0,6-6 0,0 2 0,1 0 0,0 0 0,1 1 0,-1 0 0,1 0 0,0 0 0,-1 1 0,10-3 0,61-18 0,-27 13 0,0 3 0,73-3 0,-166 11 0,0-1 0,0-2 0,-74-16 0,103 16 0,6 0 0,-1 1 0,1 0 0,-1 0 0,1 1 0,-1 0 0,0 1 0,-13 1 0,21-1 0,1 0 0,-1 0 0,1 0 0,-1 1 0,1-1 0,-1 0 0,1 0 0,-1 1 0,1-1 0,-1 0 0,1 1 0,-1-1 0,1 1 0,-1-1 0,1 0 0,0 1 0,-1-1 0,1 1 0,0-1 0,-1 1 0,1-1 0,0 1 0,0 0 0,-1-1 0,1 1 0,0-1 0,0 1 0,0-1 0,0 1 0,0 0 0,0-1 0,0 1 0,0-1 0,0 1 0,0 0 0,0-1 0,0 1 0,1-1 0,-1 1 0,0-1 0,0 1 0,1-1 0,-1 1 0,0 0 0,0-1 0,1 1 0,17 23 0,-10-19 0,0 0 0,0-1 0,1 0 0,0 0 0,-1-1 0,1 0 0,0-1 0,0 0 0,1 0 0,-1-1 0,0 0 0,0-1 0,1 0 0,-1 0 0,0-1 0,16-4 0,-3 1 0,-1-2 0,1-1 0,-1 0 0,-1-1 0,36-21 0,-40 20 0,-9 6 0,0 0 0,0-1 0,-1 0 0,1-1 0,-1 1 0,0-1 0,0 0 0,-1-1 0,7-6 0,-12 11 0,0 1 0,0 0 0,0 0 0,0-1 0,0 1 0,0 0 0,0 0 0,0-1 0,0 1 0,0 0 0,0-1 0,0 1 0,0 0 0,0 0 0,0-1 0,0 1 0,0 0 0,0 0 0,0-1 0,-1 1 0,1 0 0,0 0 0,0-1 0,0 1 0,0 0 0,-1 0 0,1 0 0,0-1 0,0 1 0,0 0 0,-1 0 0,1 0 0,0 0 0,0 0 0,-1-1 0,1 1 0,0 0 0,0 0 0,-1 0 0,1 0 0,0 0 0,0 0 0,-1 0 0,1 0 0,0 0 0,-1 0 0,1 0 0,-1 0 0,-17 0 0,15 0 0,-38 2 0,0 3 0,1 1 0,-65 19 0,-57 9 0,147-31 8,11-2-14,0 0 0,0-1 0,0 1 0,0-1-1,0 0 1,0 0 0,0 0 0,0 0 0,-6-2 0,31-17-8002,-2-5-4302</inkml:trace>
</inkml:ink>
</file>

<file path=ppt/ink/ink7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2.569"/>
    </inkml:context>
    <inkml:brush xml:id="br0">
      <inkml:brushProperty name="width" value="0.025" units="cm"/>
      <inkml:brushProperty name="height" value="0.025" units="cm"/>
    </inkml:brush>
  </inkml:definitions>
  <inkml:trace contextRef="#ctx0" brushRef="#br0">1 44 18001,'0'0'13335,"10"2"-12758,8 2-511,-1-1-1,1-1 1,0-1 0,0 0-1,-1-1 1,1-1 0,0-1-1,0-1 1,-1 0 0,0-1 0,1-1-1,19-8 1,8-9-7223,-43 19 954,-28 9 692,-3 3-5150</inkml:trace>
</inkml:ink>
</file>

<file path=ppt/ink/ink7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2.912"/>
    </inkml:context>
    <inkml:brush xml:id="br0">
      <inkml:brushProperty name="width" value="0.025" units="cm"/>
      <inkml:brushProperty name="height" value="0.025" units="cm"/>
    </inkml:brush>
  </inkml:definitions>
  <inkml:trace contextRef="#ctx0" brushRef="#br0">0 14 15951,'0'0'12844,"69"32"-12043,-36-38-577,0-5-128,-1 1-64,-3 1-512,-6 4-2051,-6 1-1504,-2 4-1250,-7 0-2371</inkml:trace>
</inkml:ink>
</file>

<file path=ppt/ink/ink7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3.286"/>
    </inkml:context>
    <inkml:brush xml:id="br0">
      <inkml:brushProperty name="width" value="0.025" units="cm"/>
      <inkml:brushProperty name="height" value="0.025" units="cm"/>
    </inkml:brush>
  </inkml:definitions>
  <inkml:trace contextRef="#ctx0" brushRef="#br0">92 123 13036,'0'0'11665,"-8"14"-11740,-6 15 177,1 1 1,1 0-1,1 1 0,2 0 1,-10 62-1,17-82 69,1-1 58,0 1 1,0-1 0,1 0-1,2 21 1,-2-29-179,0 0 0,1-1 0,-1 1 0,1 0-1,-1 0 1,1-1 0,0 1 0,0 0 0,-1-1 0,1 1-1,0-1 1,1 1 0,-1-1 0,0 1 0,0-1 0,1 0 0,-1 0-1,0 1 1,1-1 0,-1 0 0,1 0 0,0-1 0,-1 1 0,1 0-1,0 0 1,-1-1 0,1 1 0,0-1 0,0 0 0,0 1 0,-1-1-1,1 0 1,4 0 0,3-1 143,0-1-1,0 0 1,0 0-1,-1-1 1,1 0-1,0 0 1,-1-1-1,0 0 1,0-1-1,0 0 1,-1 0-1,11-9 1,6-7 460,0-1 1,25-31-1,-33 35-654,-1-1 0,-2 0 0,0-1 0,19-38 0,-28 50 0,-1 0 0,1-1 0,-2 1 0,1-1 0,-1 0 0,-1 0 0,0 0 0,0 0 0,0 0 0,-1 0 0,-1 0 0,1 0 0,-1 0 0,-1 0 0,-4-15 0,4 20 0,0 0 0,1 0 0,-1 1 0,-1-1 0,1 1 0,0-1 0,-1 1 0,0 0 0,0 0 0,0 0 0,0 1 0,0-1 0,0 1 0,-1-1 0,1 1 0,-1 0 0,0 0 0,0 1 0,1-1 0,-1 1 0,0 0 0,0 0 0,-1 0 0,1 0 0,0 1 0,0 0 0,-7 0 0,3 0 0,-1 1 0,1 0 0,0 0 0,-1 1 0,1 0 0,0 1 0,0 0 0,1 0 0,-1 0 0,1 1 0,-1 1 0,-11 8 0,-32 35-1256,22-14-2351,2-1-4694</inkml:trace>
</inkml:ink>
</file>

<file path=ppt/ink/ink7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4.161"/>
    </inkml:context>
    <inkml:brush xml:id="br0">
      <inkml:brushProperty name="width" value="0.025" units="cm"/>
      <inkml:brushProperty name="height" value="0.025" units="cm"/>
    </inkml:brush>
  </inkml:definitions>
  <inkml:trace contextRef="#ctx0" brushRef="#br0">0 0 20179,'0'0'11680,"9"6"-11359,-3-2-292,0 0 0,0-1-1,0 0 1,0 0 0,0-1 0,1 0 0,-1 0 0,1 0 0,-1-1 0,1 0 0,-1 0-1,1-1 1,0 1 0,0-2 0,-1 1 0,8-2 0,3-1-1337,34-7 4029,-23 4-6184,-20 4-2689,-27 10-13352</inkml:trace>
</inkml:ink>
</file>

<file path=ppt/ink/ink7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4.521"/>
    </inkml:context>
    <inkml:brush xml:id="br0">
      <inkml:brushProperty name="width" value="0.025" units="cm"/>
      <inkml:brushProperty name="height" value="0.025" units="cm"/>
    </inkml:brush>
  </inkml:definitions>
  <inkml:trace contextRef="#ctx0" brushRef="#br0">1 58 18546,'0'0'7110,"57"33"-5284,-21-38-577,7-10-864,0-2-289,-2 0-64,-5 4-1858,-6 2-2498,-9 3-2018,-7 3-6182</inkml:trace>
</inkml:ink>
</file>

<file path=ppt/ink/ink7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4.865"/>
    </inkml:context>
    <inkml:brush xml:id="br0">
      <inkml:brushProperty name="width" value="0.025" units="cm"/>
      <inkml:brushProperty name="height" value="0.025" units="cm"/>
    </inkml:brush>
  </inkml:definitions>
  <inkml:trace contextRef="#ctx0" brushRef="#br0">60 80 18065,'0'0'10228,"-7"15"-10441,-3 9 215,0 0-1,2 1 1,2 0 0,0 1 0,-3 31 0,9-54-2,-2 10 198,1 0 0,0 0 0,1 0 0,1 0 0,0 0 0,4 17 0,-4-28-136,0 0-1,0 0 1,-1 1 0,1-1 0,1 0-1,-1 0 1,0-1 0,0 1-1,1 0 1,-1 0 0,1-1 0,0 1-1,-1-1 1,1 1 0,0-1-1,0 0 1,3 2 0,-2-2-3,1 0 0,-1 0 0,1 0 0,0-1 1,-1 1-1,1-1 0,0 0 0,-1 0 0,1-1 0,-1 1 1,1-1-1,0 0 0,-1 1 0,6-3 0,1-2 6,1 1 0,-1-2 0,1 1 0,-2-1 0,1-1 0,-1 0 0,0 0 0,0-1 0,0 0 0,-1 0 0,-1-1 0,0 0-1,0-1 1,9-15 0,-9 13-38,0-1-1,-1 0 1,-1 0-1,0-1 1,0 0-1,-2 1 1,1-2-1,-2 1 1,0 0-1,-1 0 1,0-22-1,-1 31-32,-1 1 0,1-1 0,-1 0 1,0 0-1,0 1 0,-1-1 0,1 0 0,-1 1 0,0 0 1,0-1-1,0 1 0,-1 0 0,0 0 0,1 0 0,-1 0 1,-1 1-1,1-1 0,-1 1 0,1 0 0,-1 0 0,0 0 1,0 0-1,0 1 0,0-1 0,-1 1 0,1 0 0,-1 1 1,1-1-1,-1 1 0,0 0 0,1 0 0,-1 0 0,0 0 1,0 1-1,1 0 0,-1 0 0,0 1 0,0-1 0,0 1 1,1 0-1,-1 0 0,-8 3 0,-30 20-1985,3 7-4463,8-2-4388</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1.710"/>
    </inkml:context>
    <inkml:brush xml:id="br0">
      <inkml:brushProperty name="width" value="0.025" units="cm"/>
      <inkml:brushProperty name="height" value="0.025" units="cm"/>
    </inkml:brush>
  </inkml:definitions>
  <inkml:trace contextRef="#ctx0" brushRef="#br0">1 1 1345,'0'25'160,"0"4"-128,0 10 0,4 8-32,7 5 0,3 4-32,0-2 0,2-4-64,1-15 32,-4-10 0,2-18-480</inkml:trace>
</inkml:ink>
</file>

<file path=ppt/ink/ink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7.437"/>
    </inkml:context>
    <inkml:brush xml:id="br0">
      <inkml:brushProperty name="width" value="0.025" units="cm"/>
      <inkml:brushProperty name="height" value="0.025" units="cm"/>
    </inkml:brush>
  </inkml:definitions>
  <inkml:trace contextRef="#ctx0" brushRef="#br0">6663 756 12876,'-27'-16'653,"-59"-39"39,-1 4-1,-186-76 1,126 79 689,-306-55 0,-165 22-278,441 60-265,-1309-132 859,-4 70-1472,1263 75-228,-103-1 401,320 9-294,-1 0 1,1 1-1,0 0 0,0 1 0,0 0 1,0 1-1,0 0 0,0 1 0,0 0 1,1 0-1,-14 9 0,12-5-97,0 1 0,0 0 0,1 0 0,0 1 0,1 1 0,0 0-1,1 0 1,-7 13 0,0 2 30,1 0 0,2 2 0,1-1 0,-11 42 0,-21 123 406,25-103-377,-126 444 206,63-254-197,63-201 52,4 0 0,2 1 0,4 0 1,6 159-1,2-216-94,2 0 1,1-1 0,0 1 0,2-1 0,0 0 0,1 0 0,13 27 0,-13-36-11,0 0 0,2 0 0,-1 0 0,2-1 0,-1 0 0,1-1 0,1 0 0,0 0 0,1-1 1,-1-1-1,2 1 0,19 10 0,1-3 52,2-2 1,0 0 0,0-3-1,1-1 1,0-1 0,44 5-1,225 7 75,-244-19-119,1240 7 46,0-50 9,-884 26-78,484 9 57,-504 9-40,-313-4 9,-1-4 1,105-19-1,-139 15 14,0-3 1,0-2 0,-2-2 0,0-2 0,50-27-1,-89 41-19,1 0 1,-2 0-1,1-1 0,0 0 0,-1 0 0,0 0 0,0-1 0,0 0 0,-1 0 0,0 0 0,7-13 0,-8 10-2,0 0-1,-1 0 1,0 0-1,-1-1 1,0 0-1,0 1 1,-1-1-1,0 0 1,-1-13-1,-5-55 55,-2 0 0,-23-94 0,6 39 34,24 131-115,-30-182 147,-9-299 0,38 97-211,1 378 33,0 0 0,-1 0 0,-1 0 0,1 0 0,-1 0 0,-1 1 0,1-1 0,-1 1 0,0-1 1,-1 1-1,0 0 0,0 0 0,-10-11 0,6 9 2,0 1 0,-1 1-1,0-1 1,0 1 0,-1 1 0,0 0 0,0 0-1,-18-7 1,-9 1-1,-1 1-1,0 2 0,0 2 0,-65-5 1,-390-3 27,-5 35 9,237-7-4,-1815 6-183,1170-24 20,198 39-1357,3 41-5291,516-53 210,13-4-6042</inkml:trace>
</inkml:ink>
</file>

<file path=ppt/ink/ink7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6.650"/>
    </inkml:context>
    <inkml:brush xml:id="br0">
      <inkml:brushProperty name="width" value="0.025" units="cm"/>
      <inkml:brushProperty name="height" value="0.025" units="cm"/>
    </inkml:brush>
  </inkml:definitions>
  <inkml:trace contextRef="#ctx0" brushRef="#br0">324 266 8072,'9'-12'9352,"2"-3"-7986,-1-1 0,-1 0-1,0 0 1,-1-1-1,7-22 1,-13 34-953,-1-1 0,1 0 1,-1 1-1,0-1 0,-1 0 0,0 0 1,0 0-1,0 0 0,0 0 0,-3-9 1,2 12-296,0 0-1,0 0 1,0 0 0,-1 0 0,0 0 0,1 0 0,-1 0 0,0 1-1,-1-1 1,1 1 0,0-1 0,-1 1 0,1 0 0,-1 0 0,0 0 0,1 0-1,-1 1 1,0-1 0,0 1 0,-5-2 0,-2 0-109,1 1 0,0 0 0,-1 0-1,1 1 1,-1 1 0,1 0 0,-1 0 0,0 1 0,1 0 0,-1 0 0,1 1 0,0 0 0,0 1-1,0 0 1,0 1 0,0-1 0,-10 7 0,-1 2-14,-1 0-1,2 2 1,0 0 0,0 1-1,-28 30 1,44-42 5,0 0 0,1 0 0,0 0 0,-1 0 0,1 1 0,0-1 0,1 0 0,-1 1 0,0 0 0,1-1 0,-1 6 0,2-8 0,-1 0 0,1 1 0,0-1 0,1 0 0,-1 0 0,0 1 0,0-1 0,1 0 0,-1 0 0,0 0 0,1 1 0,-1-1 0,1 0 0,-1 0 0,1 0 0,0 0 0,0 0 0,-1 0 0,1 0 0,0 0 0,0 0 0,0-1 0,0 1 0,0 0 0,0-1 0,0 1 0,0 0 0,0-1 0,0 1 0,1-1 0,-1 1 0,0-1 0,0 0 0,0 0 0,3 1 0,82 13 0,-69-12 0,-1 0 0,1 0 0,-1 2 0,0 0 0,0 0 0,0 2 0,-1 0 0,0 1 0,16 9 0,-28-14 0,0 0 0,-1 0 0,1-1 0,-1 2 0,0-1 0,0 0 0,0 0 0,0 1 0,0-1 0,0 1 0,0 0 0,-1-1 0,1 1 0,-1 0 0,0 0 0,0 0 0,0 0 0,0 0 0,-1 0 0,1 5 0,-1-3 0,-1-1 0,1 0 0,-1 1 0,0-1 0,-1 1 0,1-1 0,-1 0 0,0 0 0,0 0 0,0 0 0,0 0 0,-5 6 0,-6 5 0,0-1 0,-1 0 0,-1-1 0,0-1 0,-21 14 0,29-20 0,-1 0 0,0-1 0,-1 0 0,1 0 0,-1-1 0,1 0 0,-1 0 0,-1-1 0,1-1 0,0 1 0,-1-1 0,1-1 0,-14 1 0,21-2-26,1-1 0,0 1 1,0 0-1,0-1 0,-1 0 0,1 1 0,0-1 0,0 0 1,0 1-1,0-1 0,0 0 0,0 0 0,1 0 1,-1 0-1,0 0 0,0 0 0,0 0 0,1 0 0,-1 0 1,1 0-1,-1-1 0,1 1 0,-1 0 0,1 0 1,0-1-1,0 1 0,-1 0 0,1 0 0,0-1 0,0 1 1,0 0-1,0 0 0,1-1 0,-1 1 0,0 0 1,0 0-1,1-1 0,-1 1 0,1 0 0,-1 0 0,1 0 1,-1 0-1,1-1 0,0 1 0,0 0 0,-1 0 1,1 1-1,0-1 0,0 0 0,0 0 0,0 0 0,0 0 1,0 1-1,2-2 0,78-9-11831,-40 3 6204</inkml:trace>
</inkml:ink>
</file>

<file path=ppt/ink/ink7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7.460"/>
    </inkml:context>
    <inkml:brush xml:id="br0">
      <inkml:brushProperty name="width" value="0.025" units="cm"/>
      <inkml:brushProperty name="height" value="0.025" units="cm"/>
    </inkml:brush>
  </inkml:definitions>
  <inkml:trace contextRef="#ctx0" brushRef="#br0">123 2 22197,'0'0'9508,"-9"4"-8697,8-3-803,-3 0 1,1 0 1,-1 1-1,0-1 0,1 1 1,-1 0-1,1 0 1,-1 0-1,1 1 0,0-1 1,0 1-1,0 0 0,0 0 1,1 0-1,-1 0 0,1 0 1,0 1-1,0-1 0,0 1 1,0-1-1,0 1 0,1 0 1,0-1-1,0 1 0,0 0 1,-1 6-1,2-9-9,1 0 0,-1 0 0,0 0 0,1 0 0,-1 0 0,1 0 0,0 0 0,-1 0 0,1 0 0,0-1 0,-1 1 0,1 0 0,0 0 0,0-1 0,-1 1 0,1-1 0,0 1 0,0 0 0,0-1 0,0 0 0,0 1 0,0-1 0,0 0 0,0 1 0,0-1 0,0 0 0,0 0 0,0 0 0,0 0 0,0 0 0,0 0 0,3 0 0,38-4 0,-32 1 0,0-1 0,-1 0 0,0-1 0,0 0 0,0-1 0,0 1 0,-1-2 0,0 1 0,0-1 0,-1 0 0,0-1 0,0 0 0,8-13 0,-14 20 0,-1 1-2,0 0 1,0 0-1,0 0 1,0 0-1,0-1 1,0 1-1,0 0 1,0 0-1,0 0 1,0 0-1,1 0 1,-1 0-1,0-1 1,0 1-1,0 0 1,0 0-1,0 0 1,0 0-1,1 0 1,-1 0-1,0 0 1,0 0-1,0 0 1,0 0-1,0 0 1,1 0-1,-1-1 1,0 1-1,0 0 1,0 0-1,0 0 1,1 0-1,-1 0 1,0 1-1,0-1 1,0 0-1,0 0 1,1 0-1,-1 0 1,0 0-1,0 0 1,0 0-1,0 0 1,0 0-1,0 0 1,1 0-1,-1 0 1,0 1-1,0-1 1,0 0-1,0 0 0,0 0 1,0 0-1,0 0 1,0 0-1,1 1 1,-1-1-1,0 0 1,0 0-1,0 0 1,2 17-203,-4 23-109,-11 22 452,-4 0-1,-2-1 0,-54 116 0,40-100-82,22-49-56,7-16 0,0-1 0,-1 0 0,0 0 0,0 0 0,-1-1 0,-1 1 0,0-2 0,-12 15 0,18-23 0,1-1 0,0 1 0,0-1 0,-1 0 0,1 1 0,0-1 0,-1 0 0,1 0 0,0 1 0,-1-1 0,1 0 0,0 0 0,-1 1 0,1-1 0,0 0 0,-1 0 0,1 0 0,-1 0 0,1 1 0,-1-1 0,1 0 0,0 0 0,-1 0 0,1 0 0,-1 0 0,1 0 0,-1 0 0,1 0 0,0 0 0,-1 0 0,1-1 0,-1 1 0,1 0 0,0 0 0,-1 0 0,1 0 0,-1-1 0,1 1 0,0 0 0,-1 0 0,1-1 0,0 1 0,-1 0 0,1-1 0,0 1 0,0 0 0,-1-1 0,1 1 0,0 0 0,0-1 0,-1 1 0,1-1 0,0 1 0,0 0 0,0-1 0,0 1 0,0-1 0,0 1 0,0-1 0,-2-31 0,2 27 0,1-17 0,2 1 0,0 0 0,1 0 0,1 0 0,1 0 0,1 1 0,1 0 0,1 0 0,18-30 0,-5 14 0,1 2 0,2 0 0,1 2 0,34-32 0,-44 48 0,1 1 0,1 1 0,0 1 0,25-15 0,-34 23 0,0 1 0,0-1 0,0 2 0,1-1 0,-1 1 0,1 1 0,0 0 0,0 0 0,0 1 0,0 0 0,19 1 0,-28 0 0,0 1 0,0-1 0,0 0 0,0 0 0,0 1 0,-1-1 0,1 0 0,0 1 0,0-1 0,0 1 0,-1-1 0,1 1 0,0 0 0,0-1 0,-1 1 0,1 0 0,-1-1 0,1 1 0,0 0 0,-1 0 0,0-1 0,1 1 0,-1 0 0,1 0 0,-1 1 0,3 31 0,-15 27 0,11-59 0,1-1 0,-1 1 0,1-1 0,0 1 0,-1-1 0,1 1 0,0-1 0,0 1 0,-1 0 0,1-1 0,0 1 0,0 0 0,0-1 0,0 1 0,0 0 0,0-1 0,0 1 0,0 0 0,0-1 0,0 1 0,0-1 0,0 1 0,0 0 0,0-1 0,1 1 0,-1 0 0,0-1 0,0 1 0,1-1 0,-1 1 0,1-1 0,-1 1 0,0-1 0,1 1 0,-1-1 0,1 1 0,-1-1 0,1 1 0,-1-1 0,1 0 0,-1 1 0,1-1 0,1 1 0,1-1 0,0-1 0,0 1 0,0-1 0,0 1 0,0-1 0,0 0 0,0 0 0,-1 0 0,4-2 0,62-37 0,-55 31 0,0 0 0,1 1 0,0 1 0,0 0 0,18-6 0,-31 13 0,-1 0 0,1-1 0,-1 1 0,1 0 0,0 0 0,-1-1 0,1 1 0,-1 0 0,1 0 0,0 0 0,-1 0 0,1 0 0,0 0 0,-1 0 0,1 0 0,0 0 0,-1 0 0,1 0 0,0 0 0,-1 0 0,1 0 0,-1 1 0,1-1 0,0 0 0,-1 0 0,1 1 0,-1-1 0,1 0 0,-1 1 0,1-1 0,-1 1 0,1-1 0,-1 1 0,1-1 0,-1 1 0,0-1 0,1 1 0,-1-1 0,1 2 0,-4 25 0,0-8 0,3-18 0,1-1 0,0 1 0,0 0 0,0-1 0,0 1 0,0-1 0,0 1 0,-1-1 0,1 1 0,0-1 0,1 0 0,-1 0 0,0 1 0,0-1 0,0 0 0,0 0 0,0 0 0,0 0 0,0 0 0,0 0 0,0 0 0,1-1 0,30-1 0,-16-3 0,1 0 0,-1-1 0,30-16 0,-31 15 0,-1 0 0,1 0 0,0 2 0,1 0 0,17-4 0,-33 9 0,0 0 0,1 0 0,-1 0 0,0 0 0,1 0 0,-1 0 0,0 0 0,0 0 0,1 0 0,-1 0 0,0 0 0,1 0 0,-1 0 0,0 0 0,0 1 0,1-1 0,-1 0 0,0 0 0,0 0 0,1 0 0,-1 0 0,0 1 0,0-1 0,1 0 0,-1 0 0,0 0 0,0 1 0,0-1 0,0 0 0,1 0 0,-1 1 0,0-1 0,0 0 0,0 0 0,0 1 0,0-1 0,0 0 0,0 1 0,0-1 0,0 0 0,0 0 0,0 1 0,0-1 0,0 0 0,0 1 0,0-1 0,0 0 0,0 0 0,0 1 0,0-1 0,0 0 0,0 1 0,0-1 0,0 0 0,-1 0 0,1 1 0,0-1 0,-7 14 0,7-14 0,-8 12 0,5-10 0,1 1 0,0-1 0,1 1 0,-1 0 0,0-1 0,1 1 0,-1 0 0,1 0 0,0 0 0,0 0 0,0 0 0,0 0 0,1 0 0,-1 4 0,2-6-38,-1 0 0,1-1 1,0 1-1,0 0 0,-1 0 0,1-1 1,0 1-1,0-1 0,0 1 0,0-1 1,0 1-1,0-1 0,0 1 0,0-1 1,0 0-1,0 0 0,0 0 0,0 1 1,0-1-1,0 0 0,0 0 0,1 0 1,0-1-1,31 0-3240,-30 1 2535,24-5-6891,5-9-4052</inkml:trace>
</inkml:ink>
</file>

<file path=ppt/ink/ink7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7.926"/>
    </inkml:context>
    <inkml:brush xml:id="br0">
      <inkml:brushProperty name="width" value="0.025" units="cm"/>
      <inkml:brushProperty name="height" value="0.025" units="cm"/>
    </inkml:brush>
  </inkml:definitions>
  <inkml:trace contextRef="#ctx0" brushRef="#br0">23 0 24247,'0'0'7783,"-4"10"-7142,2-5-598,0 0-41,-1 0 0,1 0 1,0 0-1,0 1 0,1-1 1,-1 1-1,1-1 0,0 1 0,1 0 1,-1-1-1,1 1 0,1 0 0,0 6 1,0-11-11,0 0 1,1 0-1,-1 0 1,1 0 0,-1 0-1,1-1 1,0 1-1,-1 0 1,1-1 0,0 1-1,-1-1 1,1 0-1,0 1 1,0-1 0,-1 0-1,1 0 1,0 0-1,0-1 1,2 1 0,37-6 149,-27 1-322,0-1-1,0 0 0,-1-1 0,21-15 1,-24 15 81,1 0 0,0 0 1,0 1-1,0 1 1,1 0-1,0 0 1,14-2-1,-26 7 103,1 0-1,-1 0 1,1 0 0,-1 0 0,1 0-1,-1 1 1,0-1 0,1 0-1,-1 0 1,1 1 0,-1-1 0,0 0-1,1 1 1,-1-1 0,0 0-1,0 1 1,1-1 0,-1 0 0,0 1-1,0-1 1,1 1 0,-1-1-1,0 0 1,0 1 0,0-1 0,0 1-1,0-1 1,0 1 0,0-1-1,0 0 1,0 1 0,0-1 0,0 1-1,0-1 1,0 1 0,0-1 0,0 1-1,0-1 1,0 0 0,0 1-1,-1-1 1,1 1 0,0-1 0,0 0-1,-1 1 1,1-1 0,0 1-1,0-1 1,-1 0 0,1 1-1,-12 23 427,0-7-225,9-13-132,-1 1 0,1 0 0,0-1 1,0 1-1,1 0 0,-1 1 0,-2 7 0,6-12-67,-1-1 0,0 1 0,1-1-1,-1 1 1,0-1 0,1 0-1,-1 1 1,1-1 0,-1 1 0,1-1-1,-1 0 1,1 1 0,-1-1 0,1 0-1,0 1 1,-1-1 0,1 0 0,-1 0-1,1 0 1,0 0 0,-1 0-1,1 1 1,0-1 0,-1 0 0,1 0-1,-1-1 1,1 1 0,0 0 0,-1 0-1,1 0 1,0 0 0,21-2 93,1-4-105,1-1 0,-1 0 0,41-21 0,-40 16-118,1 2 1,45-13-1,-70 23 124,1 0 0,-1 0 1,0 0-1,0 0 0,0 0 0,1 0 0,-1 0 0,0 0 0,0 0 0,0 0 0,0 0 1,1 0-1,-1 0 0,0 1 0,0-1 0,0 0 0,0 0 0,1 0 0,-1 0 0,0 0 1,0 1-1,0-1 0,0 0 0,0 0 0,0 0 0,0 0 0,0 1 0,1-1 0,-1 0 1,0 0-1,0 0 0,0 1 0,0-1 0,0 0 0,0 0 0,0 0 0,0 1 0,0-1 1,0 0-1,0 0 0,0 0 0,0 1 0,0-1 0,-1 0 0,1 0 0,0 0 0,0 0 1,0 1-1,0-1 0,0 0 0,0 0 0,0 0 0,-1 0 0,1 1 0,0-1 0,0 0 1,0 0-1,0 0 0,0 0 0,-1 0 0,1 0 0,0 0 0,-1 1 0,-6 10 100,7-11-100,-20 34 304,17-18-3752</inkml:trace>
</inkml:ink>
</file>

<file path=ppt/ink/ink7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8.580"/>
    </inkml:context>
    <inkml:brush xml:id="br0">
      <inkml:brushProperty name="width" value="0.025" units="cm"/>
      <inkml:brushProperty name="height" value="0.025" units="cm"/>
    </inkml:brush>
  </inkml:definitions>
  <inkml:trace contextRef="#ctx0" brushRef="#br0">1 167 9833,'0'0'12337,"8"0"-9838,5 0-1703,-1 0 1,1-2 0,-1 1 0,1-2-1,-1 1 1,16-7 0,-15 4-600,1 0 1,-1-1 0,-1-1-1,1 0 1,-1-1 0,-1 0-1,1 0 1,-1-1 0,-1-1-1,10-11 1,-18 20-191,-1 0 1,0 0-1,0-1 1,0 1-1,0-1 1,0 1-1,0-1 1,0 1-1,0-1 0,-1 0 1,1 1-1,0-1 1,-1 0-1,0 0 1,1 1-1,-1-1 0,0 0 1,0 0-1,0-2 1,-1 2-3,1 1 0,-1 0 0,1 0 0,-1 0 0,0 0-1,1 0 1,-1 0 0,0 0 0,0 1 0,0-1 0,0 0 0,0 0 0,0 0 0,0 1 0,0-1 0,0 1 0,0-1 0,0 1 0,-1-1 0,1 1 0,-2-1 0,-3 0 3,0 0 0,0 0 0,0 1 0,0 0 0,0 0 0,0 0 0,-1 1 1,1 0-1,0 0 0,-8 3 0,3 1-8,0 0 0,1 2 0,0-1 0,0 1 0,0 1 0,1-1 0,0 2 0,0-1 0,1 1 0,0 1 0,1-1 0,0 1 0,1 1 0,0-1 0,0 1 0,1 0 0,0 0 0,1 1 0,1-1 0,0 1 0,-3 18 0,6-28-5,0 1 0,0-1 0,0 0 0,0 1 0,1-1 0,-1 1 1,1-1-1,-1 0 0,1 1 0,0-1 0,0 0 0,0 0 0,0 1 0,0-1 0,1 0 0,-1 0 0,1 0 0,-1-1 1,1 1-1,0 0 0,-1 0 0,1-1 0,0 1 0,0-1 0,0 0 0,0 0 0,1 1 0,-1-1 0,0 0 0,0-1 1,1 1-1,-1 0 0,0-1 0,1 1 0,-1-1 0,1 0 0,2 0 0,7 1-54,1-1 1,0 0-1,-1 0 0,1-2 1,-1 1-1,14-5 0,-10 2-480,0-2 1,0 0-1,-1-1 0,0 0 0,0-1 1,0-1-1,25-20 0,-25 16-1127,0 0 0,0-2 0,-2 0 0,0 0 0,0-1 0,13-24 0,8-23-6299</inkml:trace>
</inkml:ink>
</file>

<file path=ppt/ink/ink7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9.139"/>
    </inkml:context>
    <inkml:brush xml:id="br0">
      <inkml:brushProperty name="width" value="0.025" units="cm"/>
      <inkml:brushProperty name="height" value="0.025" units="cm"/>
    </inkml:brush>
  </inkml:definitions>
  <inkml:trace contextRef="#ctx0" brushRef="#br0">179 1 15535,'-9'6'2701,"-7"6"-1497,0 1 0,2 1 0,-1 0-1,2 0 1,-22 31 0,27-34-805,0 0 0,2 0 0,-1 1 0,2 0 0,-1 0-1,2 0 1,0 1 0,0 0 0,1 0 0,-3 23 0,6-34-376,0 0 0,1 1 0,-1-1 0,0 0 0,1 0 0,-1 0 0,1 0 0,0 0 0,0 0 0,0 0 0,0 0 0,0 0 0,0 0 0,0 0 0,1 0 0,-1-1 0,1 1 0,-1 0 1,1-1-1,0 0 0,-1 1 0,1-1 0,0 0 0,0 0 0,0 0 0,0 0 0,0 0 0,0 0 0,0 0 0,0-1 0,0 1 0,1-1 0,3 0 0,10 3 231,1-2 0,-1 0-1,29-3 1,-16 1-290,-22 0 25,0 1 1,1 1-1,-1 0 1,0 0-1,0 0 1,0 0-1,0 1 1,0 1-1,11 5 1,-15-7 14,0 1 1,-1 0-1,1 0 1,-1 0 0,1 1-1,-1-1 1,0 1-1,0-1 1,0 1 0,0 0-1,-1 0 1,1-1-1,-1 1 1,0 0 0,0 1-1,0-1 1,0 0-1,0 0 1,0 0 0,-1 1-1,0-1 1,0 0-1,0 5 1,0 1 105,2 18 165,-2-26-258,0-1 0,1 1 0,-1-1 0,1 1-1,-1-1 1,0 1 0,1-1 0,-1 1 0,1-1 0,-1 0 0,1 1 0,-1-1 0,1 0 0,-1 1 0,1-1-1,-1 0 1,1 1 0,-1-1 0,1 0 0,0 0 0,-1 0 0,1 0 0,-1 0 0,1 0 0,0 0 0,-1 0 0,1 0-1,0 0 1,-1 0 0,1 0 0,-1 0 0,1 0 0,0 0 0,-1-1 0,1 1 0,-1 0 0,1 0 0,-1-1-1,1 1 1,0-1 0,4-2-10,-1 0 0,0 0-1,1-1 1,-1 1 0,0-1-1,-1 0 1,1 0 0,-1 0-1,0-1 1,0 1 0,0-1-1,0 0 1,2-8 0,3-4-14,-2-1 1,8-29 0,-9 3 6,-5 44 0,0 0 0,0 0 0,0 0 0,-1 0 0,1 1 0,0-1 0,0 0 0,0 0 0,0 0 0,-1 0 0,1 0 0,0 0 0,0 0 0,0 0 0,-1 0 0,1 0 0,0 0 0,0 0 0,0 0 0,-1 0 0,1 0 0,0 0 0,0 0 0,0 0 0,0 0 0,-1 0 0,1 0 0,0 0 0,0-1 0,0 1 0,0 0 0,-1 0 0,1 0 0,0 0 0,0 0 0,0 0 0,0-1 0,0 1 0,-1 0 0,1 0 0,0 0 0,0 0 0,0 0 0,0-1 0,0 1 0,0 0 0,0 0 0,0 0 0,0-1 0,0 1 0,0 0 0,0 0 0,0 0 0,0-1 0,-9 13 0,7-8 0,1 0 0,-1 0 0,1 1 0,0-1 0,0 0 0,1 0 0,-1 1 0,1-1 0,0 0 0,0 1 0,1 7 0,0-11 0,-1 1 0,1 0 0,0-1 0,0 1 0,-1 0 0,1-1 0,0 1 0,0-1 0,1 0 0,-1 1 0,0-1 0,0 0 0,1 0 0,-1 1 0,0-1 0,1 0 0,-1 0 0,1-1 0,0 1 0,-1 0 0,1 0 0,0-1 0,-1 1 0,1-1 0,0 0 0,0 1 0,-1-1 0,1 0 0,0 0 0,2 0 0,3 0 0,1 0 0,0 0 0,-1-1 0,0 0 0,1-1 0,-1 1 0,1-1 0,-1-1 0,0 1 0,0-1 0,-1 0 0,12-7 0,-9 2 0,1 1 0,-1-1 0,-1-1 0,1 1 0,-1-1 0,-1-1 0,9-12 0,-20 27-2,-51 85-274,48-79 139,2 0 0,0 0 0,0 0 0,1 1 0,0 0 0,1 0 0,0 0 0,-1 12 0,4-23-14,0-1 0,0 0 0,0 1 0,0-1 0,0 1 0,0-1 0,0 0 0,0 1 0,0-1 1,0 1-1,0-1 0,0 1 0,0-1 0,0 0 0,0 1 0,0-1 0,0 1 0,1-1 0,-1 0 0,0 1 0,0-1 0,0 0 0,1 1 0,-1-1 0,0 0 0,1 1 0,-1-1 0,0 0 0,0 0 0,1 1 0,-1-1 0,1 0 0,-1 0 0,0 0 0,1 1 0,-1-1 0,0 0 0,1 0 0,-1 0 0,1 0 0,-1 0 0,0 0 1,1 0-1,-1 0 0,1 0 0,-1 0 0,1 0 0,-1 0 0,0 0 0,1 0 0,-1 0 0,1 0 0,-1-1 0,0 1 0,1 0 0,0-1 0,20-16-7910,-4-8-3070</inkml:trace>
</inkml:ink>
</file>

<file path=ppt/ink/ink7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9.501"/>
    </inkml:context>
    <inkml:brush xml:id="br0">
      <inkml:brushProperty name="width" value="0.025" units="cm"/>
      <inkml:brushProperty name="height" value="0.025" units="cm"/>
    </inkml:brush>
  </inkml:definitions>
  <inkml:trace contextRef="#ctx0" brushRef="#br0">1 0 17040,'0'0'7175,"15"63"-7976,6-41-2402,1-1-2722,8-5-8329</inkml:trace>
</inkml:ink>
</file>

<file path=ppt/ink/ink7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9.830"/>
    </inkml:context>
    <inkml:brush xml:id="br0">
      <inkml:brushProperty name="width" value="0.025" units="cm"/>
      <inkml:brushProperty name="height" value="0.025" units="cm"/>
    </inkml:brush>
  </inkml:definitions>
  <inkml:trace contextRef="#ctx0" brushRef="#br0">126 1 8680,'0'0'14206,"-8"4"-13640,-1 0-275,1 2 0,0-1 0,0 1 0,0 0 0,1 1 0,-10 11 0,14-15-180,0 0-1,1 0 1,-1 0-1,1 0 0,0 0 1,0 0-1,0 1 1,1-1-1,-1 1 0,1 0 1,0-1-1,0 1 0,0 0 1,0 0-1,0-1 1,1 1-1,0 0 0,0 0 1,0 0-1,0 0 0,1 0 1,-1-1-1,3 7 1,-2-8-81,1 1 0,0 0 1,0-1-1,0 1 0,0-1 1,1 0-1,-1 0 0,1 0 1,-1 0-1,1 0 1,0 0-1,-1-1 0,1 1 1,4 1-1,51 16 205,-35-12-61,-15-4-36,2 0-149,0 0-1,0 1 1,0 1-1,10 6 1,-19-11 18,0 1 0,0 0 0,-1-1 0,1 1 0,0 0 1,0 0-1,0-1 0,-1 1 0,1 0 0,0 0 1,-1 0-1,1 0 0,-1 0 0,1 0 0,-1 0 0,1 0 1,-1 0-1,0 0 0,1 2 0,-1-2 32,-1 1 0,1-1 0,0 0 0,-1 1 0,0-1 0,1 0 0,-1 0 0,1 0-1,-1 0 1,0 0 0,0 0 0,0 0 0,0 0 0,0 0 0,0 0 0,0 0 0,0 0 0,0 0 0,0-1 0,-3 2-1,-8 5 172,0-1-1,-1 0 1,0 0-1,0-2 1,0 0-1,-1 0 0,0-1 1,1-1-1,-1 0 1,0-1-1,0 0 1,-26-3-1,39 2-275,0 0 0,1-1 1,-1 1-1,1 0 0,-1 0 0,0-1 0,1 1 1,-1-1-1,1 1 0,-1 0 0,1-1 1,-1 1-1,1-1 0,0 1 0,-1-1 0,1 1 1,-1-1-1,1 0 0,0 1 0,0-1 0,-1 1 1,1-1-1,0 0 0,0 1 0,0-1 1,0 0-1,0 1 0,-1-1 0,1 1 0,1-1 1,-1 0-1,0 1 0,0-1 0,0 0 0,0 1 1,0-1-1,0 0 0,1 1 0,-1-1 1,0 1-1,1-1 0,-1 0 0,0 1 0,1-1 1,-1 1-1,0-1 0,1 1 0,-1-1 0,1 1 1,0-1-1,24-26-6124,7 7-163,6-3-2060</inkml:trace>
</inkml:ink>
</file>

<file path=ppt/ink/ink7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0.204"/>
    </inkml:context>
    <inkml:brush xml:id="br0">
      <inkml:brushProperty name="width" value="0.025" units="cm"/>
      <inkml:brushProperty name="height" value="0.025" units="cm"/>
    </inkml:brush>
  </inkml:definitions>
  <inkml:trace contextRef="#ctx0" brushRef="#br0">148 194 10826,'-11'6'6524,"11"-6"-6521,-19 11 2217,2 0 0,-29 24-1,41-31-1847,0 0-1,1 0 0,0 0 0,0 1 1,0-1-1,0 1 0,1 0 1,0 0-1,0 0 0,0 1 1,1-1-1,0 1 0,0 0 0,0-1 1,1 1-1,-1 0 0,1 6 1,1-10-340,0-1 0,1 0 0,0 1 0,-1-1 0,1 0 0,-1 1 0,1-1 0,0 0 0,0 0 0,0 1 0,0-1 0,0 0 1,0 0-1,0 0 0,0 0 0,0 0 0,1-1 0,-1 1 0,0 0 0,1 0 0,-1-1 0,0 1 0,1-1 0,-1 1 0,1-1 0,-1 0 0,1 0 0,-1 1 0,1-1 1,-1 0-1,1 0 0,-1 0 0,1-1 0,2 1 0,4-1 92,1 1 1,0-1-1,-1 0 0,1-1 1,8-2-1,0-4-105,0 0 1,-1 0-1,0-2 0,0 0 1,-1 0-1,0-2 0,-1 0 0,23-25 1,-9 4-11,0 0 1,36-62 0,-61 91-10,1-2 0,0 1 0,-1-1 0,0 1 0,0-1 0,0 0 0,0 0 0,-1-1 0,0 1 0,-1 0 0,1-1 0,-1 1 0,0-10 0,-2 16-2,0-1 1,0 1-1,0-1 0,0 1 0,0 0 1,0 0-1,0-1 0,0 1 1,0 0-1,-1 0 0,1 0 0,0 0 1,0 0-1,0 0 0,0 1 1,0-1-1,0 0 0,0 0 1,-1 1-1,1-1 0,0 1 0,0-1 1,0 1-1,-1 0 0,-8 6-26,-1 0-1,2 0 1,-1 1-1,1 0 1,0 1 0,1 0-1,0 0 1,-11 16-1,8-7 70,0-1-1,0 2 1,2-1-1,-9 27 1,15-37-36,0 0 1,1 0 0,0 0-1,1 0 1,0 0-1,0 0 1,1 0-1,0 0 1,0 1-1,1-1 1,0 0-1,3 11 1,-3-15-5,1-1 0,-1 1 0,1 0 0,0-1-1,1 1 1,-1-1 0,0 0 0,1 0 0,0 0 0,0 0 0,0 0 0,0 0 0,0-1-1,0 0 1,1 1 0,-1-1 0,1 0 0,-1-1 0,1 1 0,0-1 0,0 1 0,0-1-1,0-1 1,0 1 0,0 0 0,4-1 0,5 1-1,0-2 0,0 0 0,-1 0 0,1-1 0,0 0 0,-1-1 0,0-1 0,1 0 0,-1-1 0,-1 0 0,1-1 0,-1 0 0,0 0 0,0-2 0,-1 1 0,0-1 0,0-1 0,-1 0 0,0 0 0,-1 0 0,0-1 0,0-1 0,-1 0 0,0 1 0,-1-2 0,8-18 0,-14 28 0,1 0 0,0 0 0,0 0 0,-1 0 0,0-1 0,1 1 0,-1 0 0,0 0 0,0 0 0,0-1 0,0 1 0,0 0 0,-1-3 0,0 5 0,1-1 0,0 0 0,-1 0 0,1 1 0,0-1 0,-1 0 0,1 1 0,-1-1 0,0 1 0,1-1 0,-1 0 0,1 1 0,-1-1 0,0 1 0,1-1 0,-1 1 0,0 0 0,0-1 0,1 1 0,-1 0 0,0 0 0,0-1 0,-1 1 0,-1 0 0,-1 0 0,1 0 0,-1 1 0,1-1 0,-1 1 0,1 0 0,0 0 0,-1 0 0,1 0 0,0 0 0,0 1 0,0-1 0,0 1 0,-4 3 0,-1 1 0,1 0 0,0 0 0,1 0 0,-1 1 0,1 0 0,0 0 0,1 1 0,0-1 0,0 1 0,1 1 0,-1-1 0,-4 15 0,8-19 0,0 0 0,1-1 0,-1 1 0,0 0 0,1 0 0,0 0 0,0-1 0,0 1 0,1 0 0,-1 0 0,1 0 0,0-1 0,0 1 0,0 0 0,1-1 0,-1 1 0,1-1 0,0 1 0,0-1 0,0 0 0,0 0 0,1 0 0,-1 0 0,1 0 0,-1 0 0,1-1 0,0 1 0,0-1 0,1 0 0,-1 0 0,0 0 0,7 2 0,5 3-86,0-1 0,0-1-1,0-1 1,1 0 0,0-1 0,0 0 0,19-1-1,-12-1-1209,-1-1-1,31-5 0,13-10-9946</inkml:trace>
</inkml:ink>
</file>

<file path=ppt/ink/ink7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0.936"/>
    </inkml:context>
    <inkml:brush xml:id="br0">
      <inkml:brushProperty name="width" value="0.025" units="cm"/>
      <inkml:brushProperty name="height" value="0.025" units="cm"/>
    </inkml:brush>
  </inkml:definitions>
  <inkml:trace contextRef="#ctx0" brushRef="#br0">187 80 15855,'10'-9'2536,"3"-3"-1370,-7 6-293,0 1 0,1 0 1,0 0-1,0 0 0,11-6 1,-18 11-827,0 0 0,1 0 0,-1 0 1,0 0-1,0 0 0,0 0 0,0 0 0,0-1 1,1 1-1,-1 0 0,0 0 0,0 0 0,0 0 1,0 0-1,1 0 0,-1 0 0,0 0 0,0 0 1,0 0-1,0 0 0,1 0 0,-1 0 0,0 0 1,0 0-1,0 0 0,0 0 0,0 1 0,1-1 1,-1 0-1,0 0 0,0 0 0,0 0 0,0 0 1,0 0-1,1 0 0,-1 0 0,0 1 0,0-1 1,0 0-1,0 0 0,0 0 0,0 0 0,0 0 1,0 1-1,0-1 0,0 0 0,1 0 0,-1 0 0,0 0 1,0 1-1,0-1 0,0 0 0,0 0 0,0 0 1,0 0-1,0 1 0,0-1 0,-1 0 0,0 14 356,-5 4-86,0 1-1,-2 0 1,0-1 0,-1-1 0,-13 21-1,-63 85-36,69-101-255,-8 10-105,8-11-203,0 0 0,2 1 0,-22 43 0,66-73-3155,-12-5 2263,-1-1 1,0 0 0,-1-1-1,-1 0 1,27-36-1,-13 10-2305,38-69-1,-55 87 3421,-1-1-1,15-44 1,-23 56 811,0 0-1,-1 0 0,0 0 1,0-19-1,-11 38 2299,-7 23-2586,2 1 0,2 0 0,0 1 0,-8 41 0,13-47 387,-3 3-393,2 0-1,2 1 0,0 0 1,2 0-1,0 57 1,4-86-523,0 0 0,0 0 0,0 0 0,0 0 0,0 0 0,0 0 0,1 0 0,-1 0 0,0 0 0,0 0 0,1-1 0,-1 1 0,1 0 0,-1 0 0,1 0 0,-1 0 0,1 0 0,-1-1 0,1 1 0,0 0 0,-1-1 0,1 1 0,0 0 0,0-1 0,0 1 0,-1-1-1,1 1 1,0-1 0,0 1 0,0-1 0,0 0 0,0 1 0,0-1 0,0 0 0,0 0 0,0 0 0,0 0 0,0 0 0,0 0 0,1 0 0,0 0-31,-1-1 0,1 1 0,-1-1 0,1 1 0,-1-1 0,0 0 0,1 0-1,-1 1 1,0-1 0,0 0 0,1 0 0,-1 0 0,0 0 0,0 0 0,0-1-1,0 1 1,0 0 0,0 0 0,-1-1 0,1 1 0,0-1 0,-1 1 0,1 0-1,-1-1 1,1-1 0,0-2 38,0 1-1,-1 0 1,0-1 0,0 1-1,0-1 1,0 1-1,-1 0 1,1-1 0,-1 1-1,0-1 1,-1 1-1,1 0 1,-1 0 0,1 0-1,-1 0 1,-4-5-1,-1-1 554,-1 1 0,-1-1 0,1 2 0,-15-12 0,4 3 1938,18 17-2309,1-1 1,-1 1 0,1 0-1,-1-1 1,1 1-1,-1-1 1,1 1 0,-1 0-1,1-1 1,0 1-1,-1-1 1,1 0-1,0 1 1,-1-1 0,1 1-1,0-1 1,0 1-1,0-1 1,0 0 0,-1 1-1,1-1 1,0 0-1,0 1 1,0-1 0,0 1-1,0-1 1,0 0-1,1 1 1,-1-1-1,0 1 1,0-1 0,1-1-1,19-12 960,43-2-2042,-52 14 1188,52-13-3144,-2-4-3561,-23 2-645</inkml:trace>
</inkml:ink>
</file>

<file path=ppt/ink/ink7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1.293"/>
    </inkml:context>
    <inkml:brush xml:id="br0">
      <inkml:brushProperty name="width" value="0.025" units="cm"/>
      <inkml:brushProperty name="height" value="0.025" units="cm"/>
    </inkml:brush>
  </inkml:definitions>
  <inkml:trace contextRef="#ctx0" brushRef="#br0">161 1 7303,'-8'5'10041,"-4"4"-9088,0 1 1,0 0-1,1 0 0,1 1 0,0 0 0,0 1 0,1 0 0,-8 14 0,11-16-573,0 1 1,1-1-1,1 1 1,-1 0-1,2 0 1,-1 0-1,2 0 1,-1 1-1,1-1 1,1 1-1,0 22 1,1-32-377,1 0 0,-1-1 0,0 1 0,1 0 0,-1-1 0,1 1 0,-1 0 0,1-1 0,0 1 0,0-1 0,0 1 1,0-1-1,0 1 0,0-1 0,0 0 0,0 1 0,0-1 0,1 0 0,-1 0 0,0 0 0,1 0 0,1 1 0,1-1 9,0 1-1,0-1 0,0 1 0,0-1 1,0-1-1,1 1 0,-1 0 0,8-1 0,2-1 34,0 0 0,-1 0-1,1-2 1,22-6 0,-35 9-42,68-19-311,-65 18 235,0 0 0,0 1 0,1-1 1,-1 1-1,0 0 0,1 0 0,-1 0 1,1 1-1,-1-1 0,0 1 0,0 0 1,1 0-1,6 3 0,-10-3 75,1 0-1,-1 1 1,1-1-1,-1 0 1,0 0-1,0 1 1,1-1-1,-1 1 1,0-1-1,0 1 1,0 0-1,0-1 1,-1 1 0,1 0-1,0-1 1,-1 1-1,1 0 1,-1 0-1,0 0 1,1 0-1,-1-1 1,0 1-1,0 0 1,0 0-1,0 0 1,-1 0 0,1 0-1,0-1 1,-1 1-1,0 0 1,1 0-1,-1-1 1,0 1-1,0 0 1,0-1-1,0 1 1,0 0-1,0-1 1,0 0-1,-3 3 1,-3 5 138,0-1 0,0 0 0,-1 0 0,-1-1 0,-11 9 0,-2-1 276,-1-1 0,-37 16 0,51-26-322,-1 0 1,1-1-1,-1 0 0,0 0 1,0-1-1,0-1 1,0 0-1,-1 0 1,-16-1-1,26-1-154,-1 1 0,1 0 1,-1-1-1,1 1 0,0-1 0,-1 1 0,1-1 1,0 0-1,0 0 0,-1 1 0,1-1 0,0 0 1,0 0-1,0 0 0,0 0 0,0-1 0,0 1 1,0 0-1,1 0 0,-1 0 0,0-1 0,1 1 1,-1 0-1,1-1 0,-1 1 0,1-1 0,0 1 1,-1 0-1,1-1 0,0 1 0,0-1 0,0 1 1,0-1-1,1-2 0,-1 0-243,0 0-1,1 0 1,-1 0-1,1 1 1,0-1-1,0 0 1,1 0 0,-1 1-1,1-1 1,0 0-1,-1 1 1,4-4-1,8-6-2510,1 1 0,0 0-1,1 1 1,18-11 0,8-3-5638</inkml:trace>
</inkml:ink>
</file>

<file path=ppt/ink/ink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34.170"/>
    </inkml:context>
    <inkml:brush xml:id="br0">
      <inkml:brushProperty name="width" value="0.025" units="cm"/>
      <inkml:brushProperty name="height" value="0.025" units="cm"/>
    </inkml:brush>
  </inkml:definitions>
  <inkml:trace contextRef="#ctx0" brushRef="#br0">6466 1257 15503,'-43'-55'378,"-2"1"1,-2 3-1,-2 2 0,-3 2 1,-1 2-1,-3 3 1,-1 2-1,-114-60 1,49 41-452,-3 6 1,-201-58 0,144 64-242,-242-29 1,27 38 241,-444 15 0,446 37 539,0 17 0,2 17 0,-612 156 0,482-46-448,446-128-28,1 3 0,2 3 0,2 4 0,-106 76 0,152-95 0,0 1-1,2 0 1,0 2 0,2 1 0,0 1 0,2 1-1,1 0 1,1 1 0,2 2 0,-19 43 0,28-54 25,0-1-1,2 1 1,0 1 0,1-1-1,1 0 1,1 1 0,0 0-1,2-1 1,0 1 0,1 0 0,2-1-1,-1 1 1,2-1 0,1 0-1,0 0 1,2 0 0,0-1 0,18 35-1,-5-22 54,2-2 0,0 0 0,2-1 0,1-1 0,1-2 0,1 0 0,2-2 0,47 31 0,-1-8 123,2-4-1,117 47 1,-30-27-65,3-8 1,242 47-1,359 9-18,-336-78 362,2-20 0,-1-18 0,0-19 0,457-87-1,1333-382 796,-2143 473-1264,245-72-50,-258 70-94,0-3 1,101-55 0,-156 74 110,0 0 0,0-1 0,-1-1 0,0 0 0,0 0 0,-1-1 0,0-1 0,-1 1 0,0-2 0,8-12 0,-13 17 13,-1 0 1,0 0-1,0 0 0,-1-1 0,1 1 0,-2-1 0,1 1 1,-1-1-1,0 1 0,-1-1 0,1 0 0,-2 0 0,1 1 0,-1-1 1,0 0-1,-1 1 0,0-1 0,0 1 0,0 0 0,-4-8 0,-2-1-34,-1 0-1,0 1 0,-1 1 1,-1-1-1,0 2 0,-1-1 0,0 2 1,-1-1-1,-14-9 0,-20-13-78,-75-41-1,12 16 103,-199-76 0,-135-17 106,404 140-74,-2187-598 141,1785 526-847,-660-41 0,760 112-978,-1 16 0,-532 69 0,288 32-1933,-7 29-1213,592-131 4812</inkml:trace>
</inkml:ink>
</file>

<file path=ppt/ink/ink7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1.649"/>
    </inkml:context>
    <inkml:brush xml:id="br0">
      <inkml:brushProperty name="width" value="0.025" units="cm"/>
      <inkml:brushProperty name="height" value="0.025" units="cm"/>
    </inkml:brush>
  </inkml:definitions>
  <inkml:trace contextRef="#ctx0" brushRef="#br0">98 0 4036,'0'0'21909,"-28"89"-20340,8-35-192,2 1-352,3-2-288,3-5-385,8-6-288,4-10-64,0-9-512,0-9-321,11-6-704,-2-8-577,5-2-1185,1-17-2563,4-5-8520</inkml:trace>
</inkml:ink>
</file>

<file path=ppt/ink/ink7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2.007"/>
    </inkml:context>
    <inkml:brush xml:id="br0">
      <inkml:brushProperty name="width" value="0.025" units="cm"/>
      <inkml:brushProperty name="height" value="0.025" units="cm"/>
    </inkml:brush>
  </inkml:definitions>
  <inkml:trace contextRef="#ctx0" brushRef="#br0">53 119 17264,'0'0'4944,"8"6"-3071,-4-2-1756,0-1-1,0 0 0,0 0 0,1-1 1,-1 1-1,1-1 0,-1 0 1,1 0-1,0-1 0,0 1 0,-1-1 1,1 0-1,0-1 0,0 1 0,0-1 1,0 0-1,1 0 0,-1 0 0,0-1 1,0 0-1,-1 0 0,1 0 0,0 0 1,0-1-1,0 0 0,7-4 0,-6 2-87,-1 0 0,0 0 0,0-1-1,-1 1 1,1-1 0,-1 0-1,0-1 1,0 1 0,-1-1 0,1 1-1,-1-1 1,2-7 0,-4 12-24,0-1 0,0 0 0,-1 0 1,1 1-1,0-1 0,-1 0 0,1 0 1,-1 0-1,0 0 0,0 0 0,0 0 0,0 0 1,0 0-1,0 1 0,0-1 0,0 0 1,-1 0-1,1 0 0,-1 0 0,0 0 0,1 1 1,-1-1-1,0 0 0,0 0 0,0 1 1,0-1-1,0 1 0,-1-1 0,1 1 1,0-1-1,-1 1 0,1 0 0,-1 0 0,1 0 1,-1 0-1,0 0 0,1 0 0,-1 0 1,0 0-1,0 1 0,0-1 0,1 1 1,-1-1-1,-2 1 0,-3-1-18,0 1-1,-1 0 1,1 0-1,0 0 1,0 1 0,1 0-1,-1 1 1,0 0-1,0 0 1,1 0 0,-1 1-1,1 0 1,-1 0 0,1 0-1,0 1 1,0 0-1,1 0 1,-1 1 0,1 0-1,0 0 1,-6 7-1,3-3 152,0 0-1,1 1 0,0-1 0,1 1 1,0 1-1,0-1 0,1 1 0,1 0 0,0 0 1,0 0-1,1 1 0,-2 13 0,5-23-116,0 0-1,-1 0 0,1 0 0,0-1 0,1 1 0,-1 0 0,0 0 0,0 0 0,1 0 1,-1 0-1,1 0 0,0-1 0,-1 1 0,1 0 0,0 0 0,0-1 0,0 1 0,0-1 1,1 1-1,-1-1 0,0 1 0,0-1 0,1 0 0,2 2 0,0-1 61,0 0 1,0 0-1,0-1 0,0 1 0,0-1 0,1 0 1,-1-1-1,0 1 0,0-1 0,8 0 0,3-1 212,0 0-1,-1-1 0,0-1 1,1 0-1,24-10 0,-18 4-269,0-2 1,0 0-1,-1-1 0,-1-2 1,0 1-1,-1-2 0,-1-1 0,0 0 1,-1-1-1,24-32 0,-52 68-26,1 2-1,-13 30 1,21-45 6,0 1 1,1 0 0,-1 0 0,2 0 0,-1 0-1,1 1 1,0-1 0,0 0 0,1 0 0,0 1 0,0-1-1,1 0 1,2 13 0,-1-18-30,-1 1 1,1-1-1,0 0 0,0 0 1,0 1-1,0-1 1,1-1-1,-1 1 0,0 0 1,1 0-1,0-1 0,-1 1 1,1-1-1,0 0 0,-1 0 1,1 0-1,0 0 1,0-1-1,0 1 0,0-1 1,0 1-1,0-1 0,3 0 1,-2 0-145,1 0 0,-1 0 0,1 0-1,-1 0 1,0-1 0,1 1 0,-1-1 0,0 0 0,0 0 0,1-1 0,-1 0 0,0 1 0,0-1 0,0 0 0,4-4 0,12-20-5724,-3-6-3325</inkml:trace>
</inkml:ink>
</file>

<file path=ppt/ink/ink7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2.349"/>
    </inkml:context>
    <inkml:brush xml:id="br0">
      <inkml:brushProperty name="width" value="0.025" units="cm"/>
      <inkml:brushProperty name="height" value="0.025" units="cm"/>
    </inkml:brush>
  </inkml:definitions>
  <inkml:trace contextRef="#ctx0" brushRef="#br0">1 0 12139,'0'0'16208</inkml:trace>
</inkml:ink>
</file>

<file path=ppt/ink/ink7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3.155"/>
    </inkml:context>
    <inkml:brush xml:id="br0">
      <inkml:brushProperty name="width" value="0.025" units="cm"/>
      <inkml:brushProperty name="height" value="0.025" units="cm"/>
    </inkml:brush>
  </inkml:definitions>
  <inkml:trace contextRef="#ctx0" brushRef="#br0">0 163 4324,'11'-38'3073,"-6"18"209,1 0 0,1 0 1,16-30-1,-23 49-3117,0 0 0,0 1 0,0-1 0,1 0 0,-1 1 1,0-1-1,0 0 0,1 1 0,-1-1 0,1 0 0,-1 1 0,0-1 0,1 1 0,-1-1 0,1 1 0,0-1 0,-1 1 0,1 0 0,-1-1 1,1 1-1,-1 0 0,1-1 0,0 1 0,-1 0 0,1-1 0,0 1 0,-1 0 0,1 0 0,0 0 0,0 0 0,-1 0 0,1 0 0,0 0 1,1 0-1,-1 1-61,0 1 1,0-1-1,0 0 1,0 1-1,0-1 0,0 1 1,0-1-1,-1 1 1,1-1-1,-1 1 1,1 0-1,-1-1 1,1 3-1,6 59 242,-7-14 170,-3 0-1,-1 0 1,-3 0 0,-21 77-1,14-81-65,8-28-264,1 1 1,0 0 0,2 0-1,-3 27 1,6-45-182,0 0 1,0-1-1,0 1 0,0 0 0,0 0 1,0-1-1,1 1 0,-1 0 0,0 0 1,0 0-1,0-1 0,0 1 0,1 0 1,-1 0-1,0 0 0,0 0 0,0-1 1,1 1-1,-1 0 0,0 0 1,0 0-1,1 0 0,-1 0 0,0 0 1,0 0-1,0 0 0,1 0 0,-1 0 1,0-1-1,1 1 0,-1 0 0,0 1 1,0-1-1,1 0 0,-1 0 0,0 0 1,0 0-1,1 0 0,-1 0 0,0 0 1,0 0-1,0 0 0,1 0 1,-1 1-1,0-1 0,0 0 0,0 0 1,1 0-1,-1 0 0,0 1 0,0-1 1,0 0-1,0 0 0,1 0 0,-1 1 1,0-1-1,0 0 0,0 0 0,0 1 1,0-1-1,0 0 0,0 0 0,0 1 1,0-1-1,0 0 0,0 0 1,0 1-1,0-1 0,0 1 0,15-18 252,-4-1-229,-1-1 1,11-29 0,-14 29-33,1 1 0,1 1-1,14-23 1,-22 40 4,-1 0 0,0-1 0,1 1 0,-1 0 0,0 0 0,1 0 0,-1 0 0,0 0 0,1-1 0,-1 1 0,1 0 0,-1 0 0,0 0 0,1 0 0,-1 0 0,1 0 0,-1 1 0,0-1 0,1 0 0,-1 0 0,0 0 0,1 0 0,-1 0 0,0 0 0,1 1 0,-1-1 0,0 0 0,1 0 0,-1 0 0,0 1 0,1-1 0,-1 0 0,0 1 0,0-1 0,1 0 0,-1 0 0,0 1 0,0-1 0,0 0 0,0 1 0,1-1 0,-1 1 0,0-1 0,0 0 0,0 1 0,0-1 0,0 0 0,0 1 0,0-1 0,0 1 0,0-1 0,12 33 0,-7-19 0,-3-10 0,0 0 0,0 0 0,0 0 0,0-1 0,1 1 0,-1-1 0,1 1 0,0-1 0,0 0 0,0 0 0,1 0 0,-1-1 0,1 1 0,0-1 0,-1 0 0,1 0 0,7 3 0,-5-3 0,0-1 0,0 0 0,0-1 0,0 1 0,0-1 0,0 0 0,0 0 0,0-1 0,0 0 0,0 0 0,8-3 0,6-3 0,-1-1 0,0 0 0,0-2 0,-1 0 0,-1-1 0,22-18 0,-2-4 0,-28 24 0,1 0 0,0 0 0,14-8 0,-24 17 0,1 0 0,-1 0 0,1-1 0,-1 1 0,0 0 0,1 0 0,-1 0 0,1 0 0,-1 0 0,1 0 0,-1 0 0,1 0 0,-1 0 0,1 0 0,-1 0 0,0 1 0,1-1 0,-1 0 0,1 0 0,-1 0 0,1 1 0,-1-1 0,0 0 0,1 0 0,-1 1 0,0-1 0,1 0 0,-1 1 0,0-1 0,1 0 0,-1 1 0,0-1 0,0 0 0,1 1 0,-1-1 0,0 1 0,0-1 0,0 1 0,0-1 0,1 0 0,-1 1 0,0-1 0,0 1 0,0-1 0,0 1 0,0-1 0,0 1 0,0-1 0,0 1 0,0-1 0,-1 0 0,1 2 0,0 35 0,0-28 0,-1 0 0,1 0 0,1-1 0,0 1 0,0 0 0,0-1 0,1 1 0,1-1 0,4 13 0,-6-20 0,0 1 0,0 0 0,0-1 0,0 1 0,0-1 0,0 1 0,1-1 0,-1 0 0,0 0 0,1 0 0,-1 1 0,1-1 0,0 0 0,-1-1 0,1 1 0,0 0 0,3 1 0,-2-2 0,1 0 0,-1 0 0,0 0 0,0 0 0,1 0 0,-1-1 0,0 1 0,1-1 0,-1 0 0,0 0 0,0 0 0,0-1 0,5-2 0,49-31-54,-47 27 16,0 1-1,0 1 1,0-1-1,1 2 1,0 0-1,0 0 1,1 1-1,18-5 1,-29 9 15,0 1 0,0-1 1,0 1-1,0-1 0,-1 1 1,1-1-1,0 1 1,0 0-1,0-1 0,-1 1 1,1 0-1,0-1 0,-1 1 1,1 0-1,-1 0 1,1 0-1,-1 0 0,1 0 1,-1-1-1,0 1 0,1 0 1,-1 0-1,0 0 0,0 0 1,1 0-1,-1 0 1,0 0-1,0 0 0,0 0 1,0 0-1,-1 0 0,1 0 1,0 1-1,-2 46 0,1-43 4,-16 127 13,8-78 292,-2 87 0,16-52 48,-2-56-178,-3 60 0,0-91-156,-1 1 0,1-1 0,-1 0 0,1 0 0,-1 0 0,0 1 0,1-1 0,-1 0 0,0 0 0,-1 0 0,1 0 0,0 0 0,-1-1 0,1 1 0,-1 0 0,1-1 0,-1 1 0,0-1 0,1 1 0,-1-1 0,0 0 0,0 1 0,0-1 0,0 0 0,0-1 0,0 1 0,-1 0 0,1-1 0,0 1 0,0-1 0,0 1 0,-4-1 0,3 0 0,0 0 0,0 0 0,0 0 0,0 0 0,0-1 0,0 0 0,0 1 0,0-1 0,0 0 0,0 0 0,1-1 0,-1 1 0,0 0 0,1-1 0,-1 0 0,1 0 0,-1 1 0,1-1 0,0-1 0,0 1 0,0 0 0,0 0 0,0-1 0,-1-3 0,-4-10 0,1 0 0,1 0 0,1-1 0,1 1 0,0-1 0,-1-23 0,2 8 0,2-1 0,6-44 0,-4 65-182,0 1 1,1 1-1,0-1 0,1 0 1,0 1-1,0 0 1,1 0-1,1 0 0,0 0 1,7-9-1,7-5-2392,1 2-1,34-31 1,-9 14-12496</inkml:trace>
</inkml:ink>
</file>

<file path=ppt/ink/ink7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4.523"/>
    </inkml:context>
    <inkml:brush xml:id="br0">
      <inkml:brushProperty name="width" value="0.025" units="cm"/>
      <inkml:brushProperty name="height" value="0.025" units="cm"/>
    </inkml:brush>
  </inkml:definitions>
  <inkml:trace contextRef="#ctx0" brushRef="#br0">0 203 12556,'0'-7'856,"1"1"0,0-1 0,0 1 0,0 0 0,1-1 0,0 1 0,0 0 0,0 0 0,1 0 0,0 0 0,7-10-1,-6 10-530,1 1 0,-1-1 0,1 1-1,0 0 1,1 0 0,-1 1 0,1 0-1,0 0 1,0 0 0,0 0-1,0 1 1,1 0 0,-1 1 0,1-1-1,0 1 1,0 0 0,10-1-1,-16 3-321,1 0 0,-1 0-1,1 0 1,0 0 0,-1 0-1,1 0 1,-1 0 0,1 0-1,-1 1 1,1-1 0,0 1-1,-1-1 1,1 1 0,-1-1-1,0 1 1,1 0 0,-1 0-1,0 0 1,1 0 0,-1 0-1,0 0 1,0 0 0,0 0-1,2 2 1,-2 1-2,1-1 1,-1 0 0,0 0 0,0 0-1,0 1 1,0-1 0,0 1-1,-1-1 1,1 1 0,-1 6-1,-1 3 25,0 0 0,-1 0 0,-1 0 0,0 0 0,-5 14 0,-7 11 40,7-20-194,2-1 1,0 1-1,0 0 1,-2 20-1,8-37 126,0 0-1,0 0 0,0-1 0,0 1 0,0 0 0,0 0 0,0 0 0,0-1 0,1 1 0,-1 0 1,0 0-1,0 0 0,1-1 0,-1 1 0,0 0 0,1 0 0,-1-1 0,1 1 0,-1 0 0,1-1 1,-1 1-1,1-1 0,0 1 0,-1 0 0,1-1 0,0 0 0,-1 1 0,1-1 0,0 1 0,-1-1 1,1 0-1,0 1 0,0-1 0,0 0 0,-1 0 0,1 0 0,0 1 0,0-1 0,0 0 0,0 0 1,-1 0-1,1-1 0,0 1 0,0 0 0,0 0 0,-1 0 0,1 0 0,1-1 0,43-15 343,-21 2-218,-2-1-1,1-1 1,-2-1 0,0-1 0,-1 0-1,-1-2 1,-1 0 0,-1-1-1,24-37 1,-32 36 85,-9 22-203,0 0 0,0 0 0,0 0 0,0 0 0,0 0 0,0 1 0,0-1-1,0 0 1,0 0 0,0 0 0,0 0 0,0 0 0,0 0 0,0 0 0,0 0 0,0 1 0,0-1 0,0 0 0,-1 0 0,1 0 0,0 0 0,0 0 0,0 0 0,0 0 0,0 0 0,0 0 0,0 0 0,0 0 0,-1 0 0,1 0 0,0 0 0,0 0 0,0 0 0,0 0 0,0 0-1,0 0 1,-1 0 0,1 0 0,0 0 0,0 0 0,0 0 0,0 0 0,0 0 0,0 0 0,0 0 0,-1 0 0,1 0 0,0 0 0,0 0 0,0 0 0,0 0 0,0 0 0,0-1 0,0 1 0,0 0 0,0 0 0,0 0 0,-1 0 0,1 0 0,0 0 0,0 0 0,0 0 0,0-1 0,0 1-1,0 0 1,0 0 0,0 0 0,0 0 0,0 0 0,-25 34 3,18-20-11,0 1-1,1 0 0,1 1 0,1-1 1,0 1-1,1 0 0,0 0 0,0 26 1,3-41 8,0-1 0,0 1 0,0 0 1,0 0-1,1 0 0,-1 0 0,0 0 1,0-1-1,0 1 0,1 0 0,-1 0 1,1 0-1,-1-1 0,0 1 0,1 0 1,-1-1-1,1 1 0,-1 0 0,1-1 1,0 1-1,-1 0 0,1-1 0,0 1 1,-1-1-1,1 1 0,0-1 0,0 0 1,-1 1-1,1-1 0,1 1 1,1-1 58,0 0 0,0 0 0,-1 0 1,1 0-1,0 0 0,-1-1 1,1 1-1,0-1 0,-1 0 1,4 0-1,4-4 234,0 1-1,0-1 1,0-1-1,9-6 1,2-4-244,-1-1 0,0-1 0,-1 0 1,21-29-1,-32 37-55,-1 0 1,0-1 0,-1 0 0,0 0 0,0 0-1,-1 0 1,-1-1 0,0 0 0,0 0-1,-2-1 1,3-15 0,-5 28 1,0 1 0,-1-1 0,1 0 0,0 0 0,0 1 0,-1-1 0,1 0 0,0 0 0,-1 0 0,1 1 0,0-1 0,0 0 0,-1 0 0,1 0 0,0 0 0,-1 0 0,1 0 0,0 0 0,-1 1 0,1-1 0,0 0 0,-1 0 0,1 0 0,0-1 0,-1 1 0,1 0 0,0 0 0,-1 0 0,1 0 0,0 0 0,-1 0 0,1 0 0,0 0 0,-1-1 0,1 1 0,0 0 0,0 0 0,-1 0 0,1-1 0,0 1 0,0 0 0,-1 0 0,1-1 0,0 1 0,0 0 0,0-1 0,0 1 0,-1 0 0,1-1 0,0 1 0,0 0 0,0 0 0,0-1 0,0 1 0,0 0 0,0-1 0,0 1 0,0 0 0,0-1 0,0 1 0,0-1 0,0 1 0,0 0 0,0 0 0,0-1 0,1 0 0,-20 23 0,13-13 0,1 1 0,0 0 0,0 1 0,1-1 0,1 1 0,0 0 0,0 0 0,1 0 0,1 0 0,-1 18 0,2-28 0,0 0 0,0 0 0,0 0 0,0 0 0,0 0 0,1 0 0,-1-1 0,0 1 0,0 0 0,1 0 0,-1 0 0,1 0 0,-1-1 0,1 1 0,-1 0 0,1 0 0,-1-1 0,1 1 0,0 0 0,-1-1 0,1 1 0,0-1 0,0 1 0,-1-1 0,1 1 0,0-1 0,0 1 0,1-1 0,32 1 0,-23-3 0,0-1 0,-1 0 0,0 0 0,13-7 0,-3-1 0,-1 0 0,-1-1 0,27-24 0,-40 32 0,0 0 0,0 0 0,-1-1 0,1 0 0,-1 0 0,0 0 0,-1-1 0,1 1 0,-1-1 0,0 0 0,-1 0 0,1 0 0,-1 0 0,0 0 0,-1-1 0,2-10 0,-3 17 0,0 0 0,0-1 0,-1 1 0,1 0 0,0 0 0,0 0 0,0-1 0,0 1 0,-1 0 0,1 0 0,0 0 0,0 0 0,0-1 0,-1 1 0,1 0 0,0 0 0,0 0 0,0 0 0,-1 0 0,1 0 0,0 0 0,0 0 0,-1 0 0,1 0 0,0 0 0,0 0 0,-1 0 0,1 0 0,0 0 0,0 0 0,-1 0 0,1 0 0,0 0 0,0 0 0,0 0 0,-1 0 0,1 0 0,0 0 0,0 0 0,-1 1 0,1-1 0,0 0 0,0 0 0,0 0 0,0 0 0,-1 1 0,1-1 0,0 0 0,0 0 0,0 0 0,0 1 0,0-1 0,-13 10 0,4 0 0,1 0 0,0 1 0,1 1 0,-8 13 0,13-20 0,-1 0 0,1 0 0,0 0 0,0 1 0,1-1 0,-1 0 0,1 1 0,0-1 0,1 1 0,-1-1 0,1 1 0,1 10 0,0-14 0,1-1 0,-1 1 0,0-1 0,0 0 0,1 0 0,-1 1 0,1-1 0,-1 0 0,1 0 0,0-1 0,-1 1 0,1 0 0,0 0 0,-1-1 0,1 1 0,0-1 0,0 1 0,0-1 0,0 0 0,-1 0 0,1 0 0,0 0 0,0 0 0,2-1 0,51-2 0,-54 3 0,20-3 0,1-2 0,-1 0 0,0-1 0,23-11 0,-31 12 0,-1-1 0,-1 0 0,1 0 0,-1-1 0,-1-1 0,1 1 0,-1-2 0,11-11 0,-20 19 0,0 0 0,0 0 0,0 0 0,0 0 0,-1 0 0,1 0 0,0 0 0,-1 0 0,1 0 0,-1 0 0,1 0 0,-1 0 0,1 0 0,-1 0 0,0-1 0,0 1 0,1 0 0,-1 0 0,0-1 0,0-1 0,-1 3 0,1-1 0,-1 1 0,1-1 0,-1 0 0,1 1 0,-1 0 0,0-1 0,1 1 0,-1-1 0,1 1 0,-1 0 0,0-1 0,0 1 0,1 0 0,-1 0 0,0-1 0,1 1 0,-1 0 0,0 0 0,0 0 0,1 0 0,-1 0 0,-1 0 0,-4 0 0,0 1 0,0 0 0,1 0 0,-1 0 0,0 1 0,1-1 0,-9 5 0,3 1 0,-1 0 0,1 0 0,1 1 0,-1 1 0,-17 19 0,24-24 0,1 0 0,-1 0 0,1 0 0,0 0 0,1 1 0,-1-1 0,1 1 0,-1 0 0,1 0 0,1-1 0,-1 1 0,1 0 0,0 1 0,0-1 0,0 0 0,1 0 0,-1 0 0,2 8 0,0-11 0,0 1 0,1-1 1,-1 1-1,1-1 0,-1 1 0,1-1 0,0 0 1,0 0-1,0 0 0,0 0 0,1 0 0,-1 0 0,0-1 1,1 1-1,-1-1 0,1 0 0,0 0 0,-1 1 1,1-2-1,0 1 0,0 0 0,-1-1 0,1 1 1,0-1-1,0 0 0,0 0 0,3 0 0,15 1-7,-1 0-1,30-4 0,-47 2 5,5 0-446,-1 0 1,1 0-1,-1-1 1,0 0 0,1 0-1,-1-1 1,0 0-1,0 0 1,-1-1-1,9-5 1,20-21-7026</inkml:trace>
</inkml:ink>
</file>

<file path=ppt/ink/ink7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4.847"/>
    </inkml:context>
    <inkml:brush xml:id="br0">
      <inkml:brushProperty name="width" value="0.025" units="cm"/>
      <inkml:brushProperty name="height" value="0.025" units="cm"/>
    </inkml:brush>
  </inkml:definitions>
  <inkml:trace contextRef="#ctx0" brushRef="#br0">77 58 20980,'0'0'2979,"-61"-30"-801,48 21-1378,10 6-832,3-4-2690,7-1-5958</inkml:trace>
</inkml:ink>
</file>

<file path=ppt/ink/ink7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5.484"/>
    </inkml:context>
    <inkml:brush xml:id="br0">
      <inkml:brushProperty name="width" value="0.025" units="cm"/>
      <inkml:brushProperty name="height" value="0.025" units="cm"/>
    </inkml:brush>
  </inkml:definitions>
  <inkml:trace contextRef="#ctx0" brushRef="#br0">89 129 15375,'1'-12'1964,"-1"7"-1505,0-52 1763,0 54-1811,0 0-1,1-1 0,-1 1 1,1 0-1,0-1 0,-1 1 1,1 0-1,1 0 0,-1 0 1,0 0-1,1 0 0,-1 0 1,1 0-1,0 1 1,0-1-1,3-2 0,-4 4-349,-1 1 1,0 0-1,1 0 0,-1 0 0,1 0 1,-1 0-1,1 1 0,-1-1 0,0 0 1,1 0-1,-1 0 0,1 0 0,-1 0 0,0 0 1,1 1-1,-1-1 0,0 0 0,1 0 1,-1 1-1,0-1 0,1 0 0,-1 1 1,0-1-1,1 0 0,-1 1 0,0-1 1,0 0-1,0 1 0,1-1 0,-1 0 0,0 1 1,0-1-1,0 1 0,0-1 0,0 0 1,0 1-1,1-1 0,-1 1 0,0-1 1,0 0-1,0 1 0,-1-1 0,1 1 1,0-1-1,0 1 0,0 0 0,2 26-40,-2-25 128,-4 262 2264,3-261-2408,1 1 1,0 0-1,0 0 0,0 0 0,1 0 0,0-1 0,-1 1 0,1 0 0,0-1 0,1 1 1,-1 0-1,1-1 0,-1 0 0,1 1 0,4 4 0,-3-6-11,0 0 1,0 0-1,0 0 0,0 0 0,1-1 1,-1 1-1,0-1 0,1 0 0,-1 0 1,1 0-1,-1 0 0,1-1 0,0 1 1,-1-1-1,1 0 0,3-1 0,98-7-1142,-28 0-629,-76 8 1757,0 0 0,0-1 0,-1 1 0,1 0 0,0 0 0,0 0 0,0 0 0,0 0 0,0 0 0,0 1 0,0-1 0,-1 0 0,1 0 0,0 1 0,0-1 0,0 0 0,0 1 0,-1-1 0,1 1 0,0-1 0,-1 1 0,1-1 0,0 1 0,-1 0 0,1-1 0,0 1 0,-1 0 0,1 1 0,0-1 46,-1 1 1,0-1-1,0 1 0,0-1 1,0 1-1,0-1 0,0 1 1,-1-1-1,1 1 1,0-1-1,-1 0 0,1 1 1,-1-1-1,0 1 0,0 0 1,-3 5 309,0 0 0,0-1 0,-1 1 0,1-1 0,-11 9 0,3-4-254,-1-1 0,0-1 0,-1 0 0,0-1-1,0 0 1,-1-1 0,0 0 0,0-2 0,-1 1 0,1-2 0,-1 0 0,0-1 0,0-1 0,-1 0 0,1-1 0,-22-2 0,33 0-80,0-1-1,1 1 1,-1-1 0,1 0-1,0 0 1,0 0 0,-1-1-1,1 1 1,1-1 0,-1 0-1,0 0 1,1 0-1,-1-1 1,1 1 0,0-1-1,0 0 1,1 0 0,-1 0-1,1 0 1,-2-6 0,2 7-30,0 0 0,1 0-1,0 0 1,0 0 0,0-1 0,0 1 0,0-1 0,1 1 0,-1 0 0,1-1 0,0 1 0,0-1 0,0 1 0,1-1 0,-1 1 0,1-1-1,0 1 1,0 0 0,0-1 0,0 1 0,1 0 0,-1 0 0,1 0 0,0 0 0,0 0 0,0 0 0,0 1 0,3-4 0,7-3-2207,1 1 0,-1 1 0,1 0 0,1 0 0,24-7 0,4-1-6478</inkml:trace>
</inkml:ink>
</file>

<file path=ppt/ink/ink7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5.971"/>
    </inkml:context>
    <inkml:brush xml:id="br0">
      <inkml:brushProperty name="width" value="0.025" units="cm"/>
      <inkml:brushProperty name="height" value="0.025" units="cm"/>
    </inkml:brush>
  </inkml:definitions>
  <inkml:trace contextRef="#ctx0" brushRef="#br0">1 170 23734,'0'0'4383,"8"-2"-2568,4-1-1631,1-1-1,-1-1 0,1 0 0,-2-1 1,1-1-1,18-12 0,-26 17-188,-1-1 1,1 0-1,0 0 0,-1 0 0,0 0 1,0-1-1,0 1 0,0-1 0,0 0 1,-1 1-1,1-1 0,-1-1 0,0 1 1,0 0-1,-1 0 0,0-1 0,1 1 0,-1-1 1,-1 1-1,1-1 0,0 0 0,-1 1 1,0-1-1,-1-6 0,1 10 7,0 0 0,-1 1 0,1-1 0,0 0 1,0 1-1,-1-1 0,1 0 0,-1 1 0,1-1 0,0 0 0,-1 1 0,1-1 0,-1 1 0,1-1 0,-1 1 1,0-1-1,1 1 0,-1-1 0,1 1 0,-1 0 0,0-1 0,1 1 0,-1 0 0,0 0 0,0-1 0,1 1 1,-1 0-1,0 0 0,1 0 0,-1 0 0,0 0 0,0 0 0,1 0 0,-1 0 0,0 0 0,0 0 0,1 0 1,-1 0-1,0 1 0,1-1 0,-1 0 0,0 1 0,0 0 0,-2 0-15,0 0 0,0 0-1,1 1 1,-1-1 0,1 1 0,-1 0 0,1-1-1,0 1 1,0 1 0,-3 2 0,-4 8 36,1 1 1,1 0 0,0 0-1,1 1 1,0 0 0,2 0-1,-1 1 1,2-1-1,0 1 1,1 0 0,0 0-1,2 0 1,1 25 0,-1-39-13,1-1 0,-1 1 0,1 0 0,-1-1 0,1 1 0,0 0 1,-1-1-1,1 1 0,0-1 0,0 1 0,0-1 0,1 1 0,-1-1 1,0 0-1,0 0 0,1 0 0,-1 1 0,1-1 0,-1-1 0,1 1 1,-1 0-1,1 0 0,2 0 0,1 1 42,-1-1-1,1-1 1,0 1-1,-1-1 1,1 1 0,0-1-1,0-1 1,8 0-1,2-2 79,-1-1-1,1 0 1,-1-1-1,24-11 1,-17 4-131,-1 0 0,0-1 0,-1-1 0,29-27 0,-42 35 0,1 0 0,-2-1 0,1 1 0,-1-1 0,0 0 0,0-1 0,0 1 0,-1-1 0,-1 0 0,1 0 0,-1 0 0,-1 0 0,1-1 0,-1 1 0,1-16 0,-3 24 0,0 0 0,0 0 0,0 0 0,0-1 0,0 1 0,0 0 0,0 0 0,0 0 0,0 0 0,0 0 0,0 0 0,0 0 0,0 0 0,0-1 0,0 1 0,0 0 0,0 0 0,-1 0 0,1 0 0,0 0 0,0 0 0,0 0 0,0 0 0,0 0 0,0 0 0,0 0 0,0-1 0,0 1 0,-1 0 0,1 0 0,0 0 0,0 0 0,0 0 0,0 0 0,0 0 0,0 0 0,0 0 0,-1 0 0,1 0 0,0 0 0,0 0 0,0 0 0,0 0 0,0 0 0,0 0 0,0 0 0,-1 0 0,1 1 0,0-1 0,0 0 0,0 0 0,0 0 0,0 0 0,0 0 0,0 0 0,0 0 0,0 0 0,0 0 0,-1 0 0,1 0 0,0 0 0,0 1 0,0-1 0,0 0 0,0 0 0,-11 11 0,-10 16 0,18-22 0,-48 91 0,48-89 0,0 0 0,0 1 0,0-1 0,1 1 0,1-1 0,-1 1 0,1 0 0,0 0 0,1-1 0,0 1 0,1 12 0,0-19-4,0 0 1,-1 1-1,1-1 1,0 0-1,0 0 0,0 1 1,0-1-1,1 0 1,-1 0-1,0 0 1,0 0-1,1-1 0,-1 1 1,0 0-1,1 0 1,-1-1-1,1 1 0,-1-1 1,1 1-1,-1-1 1,1 0-1,-1 0 0,1 0 1,-1 1-1,1-1 1,0-1-1,-1 1 1,1 0-1,-1 0 0,1 0 1,1-1-1,2 0-116,1 0-1,-1 0 1,1 0-1,-1-1 1,0 1 0,0-1-1,9-5 1,-9 3-767,-1 0 1,1 0 0,-1 0 0,0-1 0,-1 1 0,1-1-1,-1 0 1,0 0 0,0 0 0,-1-1 0,0 1 0,1-1-1,-2 1 1,1-1 0,1-8 0,4-34-11723</inkml:trace>
</inkml:ink>
</file>

<file path=ppt/ink/ink7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6.315"/>
    </inkml:context>
    <inkml:brush xml:id="br0">
      <inkml:brushProperty name="width" value="0.025" units="cm"/>
      <inkml:brushProperty name="height" value="0.025" units="cm"/>
    </inkml:brush>
  </inkml:definitions>
  <inkml:trace contextRef="#ctx0" brushRef="#br0">0 1 21236,'0'0'5381</inkml:trace>
</inkml:ink>
</file>

<file path=ppt/ink/ink7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7.501"/>
    </inkml:context>
    <inkml:brush xml:id="br0">
      <inkml:brushProperty name="width" value="0.025" units="cm"/>
      <inkml:brushProperty name="height" value="0.025" units="cm"/>
    </inkml:brush>
  </inkml:definitions>
  <inkml:trace contextRef="#ctx0" brushRef="#br0">221 337 17873,'0'-13'1201,"1"-2"-669,0 4 69,0 0 0,-1 1 0,0-1 0,-1 0 0,-2-11-1,2 20-454,1-1 0,-1 1 0,1 0 0,-1-1 0,0 1 0,0 0 0,-1-1 0,1 1 0,0 0 0,-1 0-1,1 0 1,-1 0 0,0 0 0,1 0 0,-1 1 0,0-1 0,0 0 0,0 1 0,0 0 0,-1-1 0,1 1-1,0 0 1,0 0 0,-1 0 0,1 0 0,-1 1 0,1-1 0,-1 1 0,-2-1 0,-3 1-84,1 1 1,0 0-1,0 0 1,0 0-1,0 1 0,0 0 1,0 1-1,0-1 1,0 1-1,1 1 1,-1-1-1,1 1 1,0 0-1,0 1 0,1-1 1,-1 1-1,1 0 1,0 0-1,0 1 1,1 0-1,0 0 1,0 0-1,0 0 0,0 0 1,1 1-1,0 0 1,1 0-1,-1-1 1,1 1-1,1 1 1,-1-1-1,0 11 0,3-18-56,-1 1-1,0 0 0,0 0 0,1-1 1,-1 1-1,0 0 0,1-1 0,-1 1 1,1 0-1,-1-1 0,1 1 0,-1 0 1,1-1-1,-1 1 0,1-1 0,-1 1 1,1-1-1,0 1 0,-1-1 0,1 0 1,0 1-1,0-1 0,-1 0 0,1 0 1,0 1-1,0-1 0,-1 0 0,1 0 1,0 0-1,0 0 0,-1 0 0,1 0 1,0 0-1,0 0 0,0 0 0,-1 0 1,1-1-1,0 1 0,0 0 0,-1 0 1,1-1-1,1 0 0,37-12 463,-11-2-57,-1-1 0,0-2 0,46-40 1,64-76-242,-135 132-168,11-11 3,-1-1 0,0 0 0,-1-1 0,15-26 0,-76 130-1377,37-58 1328,1 0 0,1 1 0,2 0 1,2 1-1,0 0 0,3 0 0,0 0 0,2 40 0,2-70 39,0 1 1,1-1-1,-1 0 0,1 0 1,-1 0-1,1 1 0,0-1 1,0 0-1,1 0 0,-1 0 1,1 0-1,-1-1 0,1 1 1,0 0-1,0-1 0,0 1 1,0-1-1,0 1 1,4 1-1,-3-2 32,0-1 0,1 1-1,-1-1 1,0 0 0,1 1 0,0-2 0,-1 1 0,1 0-1,0-1 1,-1 0 0,1 0 0,0 0 0,-1 0 0,1 0-1,0-1 1,7-1 0,-1-2 48,0 0 1,0 0-1,0-1 0,0 0 0,-1-1 1,0 0-1,0 0 0,-1-1 1,1 0-1,-1 0 0,-1-1 0,1 0 1,-2-1-1,11-14 0,-8 8 20,1 0 1,-2 0-1,0-1 0,-1 0 0,-1 0 0,0-1 1,-1 0-1,4-24 0,-7-16-95,-2 56 0,0 0 0,0 0 0,0 0 0,0 0 0,-1 0 0,1 0 0,0 0 0,0 0 0,-1 1 0,1-1 0,0 0 0,-1 0 0,1 0 0,-1 0 0,1 1 0,-1-1 0,1 0 0,-1 0 0,1 1 0,-1-1 0,0 0 0,1 1 0,-1-1 0,0 1 0,0-1 0,0 1 0,1-1 0,-1 1 0,0 0 0,0-1 0,0 1 0,0 0 0,0 0 0,0-1 0,1 1 0,-1 0 0,0 0 0,0 0 0,0 0 0,0 0 0,0 0 0,0 1 0,0-1 0,0 0 0,0 0 0,1 1 0,-1-1 0,0 0 0,0 1 0,0-1 0,0 1 0,1-1 0,-1 1 0,0 0 0,-1 0 0,-5 5-2,1 1 0,-1-1 0,1 1 0,0 0 0,0 1 0,1-1 0,0 1 0,1 0 0,-1 1 0,2-1 0,-1 1 0,1-1 0,0 1 0,1 0 0,0 0 1,1 0-1,-1 1 0,1 12 0,2-21 2,0 1 1,0-1 0,0 0 0,0 1 0,0-1-1,0 0 1,0 0 0,0 1 0,1-1-1,-1 0 1,0 0 0,1 0 0,-1-1 0,1 1-1,-1 0 1,1 0 0,0-1 0,-1 1 0,1-1-1,-1 0 1,1 1 0,0-1 0,-1 0-1,1 0 1,0 0 0,-1 0 0,1 0 0,2-1-1,51-3 15,-30-1-24,48-18-1,-56 16-1,1 1 0,-1 1 0,2 0 0,-1 1 0,33-2 0,-100-45 96,45 45-80,1 0 0,0 0 1,0 0-1,0 0 0,1 0 0,0-1 0,-2-11 0,4 16-11,-1 0-1,1 0 0,0 1 1,-1-1-1,1 0 0,0 0 1,0 0-1,0 0 0,1 0 1,-1 1-1,0-1 0,1 0 1,-1 0-1,1 0 0,-1 0 1,1 1-1,0-1 0,0 0 1,0 1-1,0-1 0,0 1 1,0-1-1,0 1 0,1-1 1,-1 1-1,0 0 0,1 0 1,-1 0-1,1 0 0,3-2 1,71-14-6320,-22 6-1308</inkml:trace>
</inkml:ink>
</file>

<file path=ppt/ink/ink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37.162"/>
    </inkml:context>
    <inkml:brush xml:id="br0">
      <inkml:brushProperty name="width" value="0.025" units="cm"/>
      <inkml:brushProperty name="height" value="0.025" units="cm"/>
    </inkml:brush>
  </inkml:definitions>
  <inkml:trace contextRef="#ctx0" brushRef="#br0">7160 929 11179,'-271'-128'1566,"-413"-188"530,555 260-1872,-3 6 0,-1 5 0,-3 7 1,-1 5-1,-271-27 0,-560 45-185,-1 89-436,125 51 1536,665-84-646,1 8-1,-278 115 0,289-88 350,-309 194 0,365-194-462,4 4-1,3 5 1,-132 141 0,194-181-279,1 2 0,3 3 0,3 0 0,1 2 0,-44 92 0,66-115-84,1 0-1,0 1 1,3 0 0,0 1-1,2 0 1,2 0-1,0 0 1,2 0-1,2 1 1,0-1 0,2 1-1,2-1 1,7 31-1,0-25-7,1-1 0,2 0-1,1-1 1,2 0 0,2-1-1,1-2 1,1 0 0,48 55-1,-14-28-34,2-2 0,3-3 0,81 58 0,-54-52-38,2-4 0,178 82 1,-127-80 77,204 56 0,669 84 181,333-15 1073,7-66-449,-534-103-763,-7-84 320,-513 18-45,-2-13 0,491-175 0,-471 105-273,-249 100-123,-1-2-1,96-73 0,-130 84 24,-1-1 0,-1-2-1,-2-1 1,-1-2 0,48-69 0,-60 74 30,-1 0 0,-1-2-1,-1 0 1,-1 0 0,-2-1 0,-1 0 0,-2-1 0,7-61-1,-11 38 66,-3-1 0,-1 1 0,-4-1 0,-1 1 0,-4 0 0,-1 1 0,-3 0-1,-2 1 1,-2 1 0,-33-65 0,-2 15 169,-4 2-1,-4 3 1,-144-171 0,94 143-353,-5 5 1,-5 5-1,-5 5 1,-5 6-1,-4 6 1,-4 6 0,-4 6-1,-4 6 1,-3 6-1,-2 8 1,-4 6 0,-2 7-1,-316-61 1,215 76-1017,0 11-1,-469 13 1,-523 125-8319,682-37-1136</inkml:trace>
</inkml:ink>
</file>

<file path=ppt/ink/ink7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9.514"/>
    </inkml:context>
    <inkml:brush xml:id="br0">
      <inkml:brushProperty name="width" value="0.025" units="cm"/>
      <inkml:brushProperty name="height" value="0.025" units="cm"/>
    </inkml:brush>
  </inkml:definitions>
  <inkml:trace contextRef="#ctx0" brushRef="#br0">220 100 17328,'0'0'10981,"1"17"-9577,0-5-1276,-1 0-1,0 0 0,-1 0 0,0 0 0,-1-1 0,-1 1 1,0 0-1,0-1 0,-1 1 0,-6 13 0,-73 125 224,-19 39 110,93-161-505,23-37-170,25-39-335,56-125-4882,-38 64-2146,-38 76 1571,29-38-1,-43 61 12912,-13 13-3355,-15 14-2121,15-8-1300,0 1 0,1-1 0,0 1 0,1 1 1,-1-1-1,2 1 0,0 0 0,0 1 0,1-1 1,-3 14-1,1 8 428,1 0 0,0 46 0,3-50 40,0-11-448,-1 0 1,-1-1 0,0 1-1,-12 26 1,4-7-108,11-37-23,1 0 0,0 0 0,0 0 0,0 0 0,0 0 0,0 0 0,0 0 1,0 0-1,0 0 0,-1 0 0,1 0 0,0 0 0,0 0 0,0 0 0,0 0 1,0 0-1,0 0 0,0 0 0,-1 0 0,1 0 0,0 0 0,0 0 1,0 0-1,0 0 0,0 0 0,0 0 0,0 0 0,-1 0 0,1 0 0,0 0 1,0 0-1,0 0 0,0 0 0,0 0 0,0 0 0,0 0 0,0 1 0,0-1 1,0 0-1,-1 0 0,1 0 0,0 0 0,0 0 0,0 0 0,0 0 0,0 0 1,0 1-1,0-1 0,0 0 0,0 0 0,0 0 0,0 0 0,0 0 0,0 0 1,0 1-1,0-1 0,0 0 0,0 0 0,0 0 0,0 0 0,0 0 0,-2-15 1160,0-22 749,2 27-1674,0 1 0,1-1 1,0 0-1,0 0 0,1 1 1,1-1-1,0 1 0,7-17 0,-8 22-249,0 0-1,1 1 0,-1-1 0,1 1 1,0-1-1,0 1 0,0 0 0,0 0 1,1 0-1,-1 0 0,1 1 0,0 0 1,0-1-1,-1 1 0,2 1 0,-1-1 0,0 1 1,0-1-1,0 1 0,1 0 0,-1 1 1,5-1-1,-5 0-11,0 1 0,0 0 0,0 0 0,0 0 0,0 0 0,0 1 1,-1-1-1,1 1 0,0 0 0,0 0 0,0 1 0,-1-1 0,1 1 0,-1 0 0,1 0 0,-1 0 1,0 0-1,0 1 0,0-1 0,0 1 0,0-1 0,0 1 0,-1 0 0,0 1 0,1-1 0,-1 0 1,0 0-1,0 1 0,-1 0 0,1-1 0,-1 1 0,0 0 0,0-1 0,0 1 0,0 0 0,-1 0 1,1 0-1,-1 0 0,0 0 0,-1 5 0,-3 28 1824,4-37-1657,4-22 521,21-86-422,-14 69-265,-2 0 0,7-79 0,-17 97-24,4-19-79,-3 40 86,1 0 0,0-1 0,-1 1 1,1 0-1,0 0 0,-1 0 0,1-1 0,0 1 1,-1 0-1,1 0 0,0 0 0,0 0 0,-1 0 0,1 0 1,0 0-1,-1 1 0,1-1 0,0 0 0,-1 0 0,1 0 1,0 1-1,-1-1 0,1 0 0,0 1 0,0 0 0,23 10-81,-22-10 97,8 4 0,1-1-1,-1-1 1,1 0 0,0-1-1,0 0 1,0-1 0,0 0-1,0 0 1,0-1-1,13-2 1,-20 2 28,-1 0 0,1-1 1,-1 1-1,1-1 0,-1 0 0,1 0 1,-1 0-1,1-1 0,-1 1 0,0-1 1,0 1-1,0-1 0,0 0 0,0-1 1,0 1-1,-1 0 0,1-1 0,0 1 0,-1-1 1,0 0-1,0 0 0,0 0 0,0 0 1,0 0-1,-1 0 0,1-1 0,-1 1 1,0-1-1,0 1 0,0-1 0,-1 1 1,1-1-1,-1 1 0,0-5 0,1 8-21,-1-1-1,0 1 1,0-1-1,0 0 1,0 1-1,0-1 0,0 1 1,0-1-1,0 1 1,0-1-1,0 1 1,0-1-1,-1 0 1,1 1-1,0-1 1,0 1-1,0-1 1,-1 1-1,1-1 1,0 1-1,-1 0 0,1-1 1,0 1-1,-1-1 1,1 1-1,-1-1 1,1 1-1,0 0 1,-1-1-1,1 1 1,-1 0-1,1 0 1,-2-1-1,-16 9-185,-15 26-42,19-10 295,1 0 1,1 1-1,1 1 1,2-1-1,0 2 1,2-1-1,1 1 0,1 0 1,1 1-1,0 47 1,4-73-59,0 1 0,0-1 0,0 1 1,0-1-1,0 0 0,0 1 0,1-1 0,0 0 0,-1 1 1,1-1-1,0 0 0,0 0 0,0 0 0,0 0 1,1 1-1,-1-2 0,0 1 0,3 3 0,-2-4 7,-1 0 0,1 0 0,0 0 0,-1-1-1,1 1 1,0 0 0,0-1 0,0 1 0,0-1 0,-1 0-1,1 0 1,0 1 0,0-1 0,0 0 0,0-1 0,0 1-1,0 0 1,2-1 0,4-1 30,1-1-1,-1-1 1,0 1 0,0-1-1,0 0 1,0-1 0,-1 0-1,10-8 1,-1-1-46,0-1 0,-1 0 0,-1-2 0,14-19 0,-22 28 0,-1 0 0,0-1 0,0 1 0,-1-1 0,0 0 0,-1 0 0,0-1 0,0 1 0,-1-1 0,0 1 0,1-14 0,-3 23 0,0-1 0,0 1 0,0 0 0,0 0 0,0-1 0,0 1 0,0 0 0,0 0 0,0-1 0,0 1 0,0 0 0,0 0 0,0-1 0,0 1 0,0 0 0,0 0 0,-1 0 0,1-1 0,0 1 0,0 0 0,0 0 0,0 0 0,0-1 0,0 1 0,-1 0 0,1 0 0,0 0 0,0-1 0,0 1 0,-1 0 0,1 0 0,0 0 0,0 0 0,0 0 0,-1 0 0,1 0 0,0-1 0,0 1 0,-1 0 0,1 0 0,0 0 0,0 0 0,0 0 0,-1 0 0,1 0 0,-13 8 0,-9 15 0,18-17 0,1 0 0,-1 0 0,1 0 0,0 1 0,1-1 0,0 1 0,0 0 0,0 0 0,1 0 0,0 0 0,0 11 0,1-17 0,0 0 0,0 0 0,0-1 0,0 1 0,0 0 0,1 0 0,-1 0 0,0-1 0,0 1 0,1 0 0,-1-1 0,0 1 0,1 0 0,-1-1 0,1 1 0,-1 0 0,1-1 0,-1 1 0,1-1 0,0 1 0,-1-1 0,1 1 0,0-1 0,-1 1 0,1-1 0,0 0 0,1 1 0,26 1 0,-21-4 0,0 1 0,0-1 0,0 0 0,-1-1 0,13-5 0,-7 0 0,0 0 0,0-1 0,19-19 0,-28 25 0,0-1 0,1 0 0,-1 0 0,-1 1 0,1-2 0,-1 1 0,1 0 0,-1 0 0,-1-1 0,1 1 0,0-1 0,-1 0 0,0 1 0,0-1 0,0-6 0,-1 11-7,0 0 0,-1 0-1,1-1 1,0 1 0,0 0 0,0 0 0,-1-1 0,1 1-1,0 0 1,0 0 0,0 0 0,-1-1 0,1 1 0,0 0-1,0 0 1,-1 0 0,1 0 0,0 0 0,-1 0-1,1 0 1,0-1 0,0 1 0,-1 0 0,1 0 0,0 0-1,-1 0 1,1 0 0,0 0 0,-1 0 0,1 1 0,0-1-1,0 0 1,-1 0 0,1 0 0,0 0 0,-1 0 0,1 0-1,0 0 1,0 1 0,-1-1 0,1 0 0,0 0-1,0 0 1,0 1 0,-1-1 0,1 0 0,0 0 0,0 1-1,0-1 1,0 0 0,-1 0 0,1 1 0,-14 11-590,7-2 526,1-1-1,0 1 1,1 0 0,-7 19 0,10-24 72,0-1 0,1 1 1,-1-1-1,1 1 0,0-1 1,1 1-1,-1 0 0,1-1 1,0 1-1,0 0 0,1-1 1,-1 1-1,1 0 0,2 6 1,-2-10 8,0 0-1,0 0 1,0 0 0,0 0-1,0 0 1,0 0 0,0 0 0,1-1-1,-1 1 1,0 0 0,0-1 0,1 1-1,-1-1 1,1 0 0,-1 1-1,0-1 1,1 0 0,-1 0 0,1 0-1,-1 0 1,0 0 0,1 0 0,-1 0-1,1 0 1,-1 0 0,1-1-1,1 0 1,38-14 486,-28 7-436,-1 0 1,0-2-1,0 1 0,15-17 0,-22 20-327,0 0 1,-1 1 0,1-1 0,-1-1 0,0 1 0,-1-1 0,1 1 0,-1-1 0,-1 0 0,4-14 0,-8 20-2151,-6 9 1811,-7 13 602,-7 43-40,21-60 38,-1 1 0,2-1 0,-1 1 0,0-1 0,1 0 0,0 1 0,0-1 0,0 1 0,1-1 0,-1 1 0,1-1 0,0 0 0,2 5 0,-2-8 11,0 1-1,0-1 1,1 0-1,-1 0 1,0 0-1,1 1 1,-1-1 0,1-1-1,-1 1 1,1 0-1,-1 0 1,1-1-1,-1 1 1,1 0 0,0-1-1,-1 0 1,1 1-1,0-1 1,0 0-1,-1 0 1,1 0 0,0 0-1,-1 0 1,1-1-1,0 1 1,0 0-1,-1-1 1,1 1 0,0-1-1,-1 0 1,1 1-1,-1-1 1,3-2-1,5-1 68,-1 0-1,1-1 1,-1 0-1,13-11 1,-2-2-240,-1-1 1,0-1 0,-2 0 0,0-1 0,-1-1 0,-2 0 0,0-1 0,-1-1 0,-2 0 0,0 0 0,-1-1 0,-2 0 0,0 0 0,-2-1 0,-1 0 0,1-27-1,-6 53 187,1 0 0,0-1-1,-1 1 1,1 0 0,0 0-1,-1 0 1,1 0-1,-1 0 1,1-1 0,0 1-1,-1 0 1,1 0 0,-1 0-1,1 0 1,0 0-1,-1 0 1,1 0 0,-1 1-1,1-1 1,0 0 0,-1 0-1,1 0 1,-1 0-1,1 0 1,0 1 0,-1-1-1,1 0 1,0 0 0,-1 1-1,1-1 1,0 0-1,0 0 1,-1 1 0,1-1-1,0 0 1,0 1 0,-1-1-1,1 0 1,0 1-1,0-1 1,0 1 0,-1-1-1,-5 10 130,0 0 0,0 1-1,0-1 1,2 1 0,-1 0 0,1 1-1,-3 17 1,-13 85 966,14-61-465,3 1 1,5 87-1,6-97-447,-8-42-187,1 0 0,0 0-1,-1 0 1,1 0 0,0 0 0,0 0 0,0 0 0,0 0 0,0 0 0,0-1 0,1 1 0,-1 0 0,1-1-1,-1 1 1,1-1 0,0 1 0,2 1 0,-4-3-7,0 0 0,1 0 0,-1 0 0,0 0 0,0 0 0,1 0 0,-1 0 0,0-1 0,1 1 0,-1 0-1,0 0 1,0 0 0,1 0 0,-1 0 0,0 0 0,0 0 0,1-1 0,-1 1 0,0 0 0,0 0 0,0 0 0,1-1 0,-1 1 0,0 0 0,0 0 0,0-1 0,0 1 0,1 0-1,-1 0 1,0-1 0,0 1 0,0 0 0,0 0 0,0-1 0,0 1 0,0 0 0,0 0 0,0-1 0,0 1 0,0 0 0,0-1 0,0 1 0,0-1 0,1-16 135,-1 14-145,-1-9-225,0-1-1,-1 1 1,-1 0-1,0 0 1,0 0 0,-1 0-1,-1 0 1,0 1-1,0 0 1,-12-18-1,-6-5 201,-51-57-1,74 91 80,-1 0 0,1 0 0,0-1 1,0 1-1,0 0 0,0 0 0,-1 0 0,1-1 0,0 1 0,0 0 0,0 0 0,0-1 0,0 1 1,0 0-1,-1 0 0,1-1 0,0 1 0,0 0 0,0 0 0,0-1 0,0 1 0,0 0 1,0 0-1,0-1 0,0 1 0,0 0 0,0 0 0,0-1 0,1 1 0,-1 0 0,0 0 1,0-1-1,0 1 0,0 0 0,0 0 0,0-1 0,1 1 0,-1 0 0,0 0 0,0 0 1,0-1-1,1 1 0,-1 0 0,0 0 0,0 0 0,19-6 913,30 4-422,-42 2-225,141-8-783,-137 5-1456,-11 2 1717,0 1 0,0 0 1,1 0-1,-1 0 0,0-1 0,1 1 1,-1 0-1,0 0 0,0 0 0,0-1 0,1 1 1,-1 0-1,0-1 0,0 1 0,0 0 1,1-1-1,-1 1 0,0 0 0,0-1 1,0 1-1,0 0 0,0-1 0,0 1 1,0 0-1,0-1 0,0 1 0,0 0 1,0-1-1,0 1 0,0 0 0,0-1 1,0 1-1,0 0 0,0-1 0,-1 1 1,1 0-1,0-1 0,0 1 0,0 0 1,0 0-1,-1-1 0,-9-11-7921</inkml:trace>
</inkml:ink>
</file>

<file path=ppt/ink/ink7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9.904"/>
    </inkml:context>
    <inkml:brush xml:id="br0">
      <inkml:brushProperty name="width" value="0.025" units="cm"/>
      <inkml:brushProperty name="height" value="0.025" units="cm"/>
    </inkml:brush>
  </inkml:definitions>
  <inkml:trace contextRef="#ctx0" brushRef="#br0">29 10 13901,'-18'-6'5509,"8"3"-480,14 3-5413,16 12-417,5 3-1281,2 4-2947,2-3-11114</inkml:trace>
</inkml:ink>
</file>

<file path=ppt/ink/ink7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40.250"/>
    </inkml:context>
    <inkml:brush xml:id="br0">
      <inkml:brushProperty name="width" value="0.025" units="cm"/>
      <inkml:brushProperty name="height" value="0.025" units="cm"/>
    </inkml:brush>
  </inkml:definitions>
  <inkml:trace contextRef="#ctx0" brushRef="#br0">187 1 12139,'0'0'14633,"0"14"-12935,-7 191 864,3-165-2286,-2 0 0,-1 0 1,-19 56-1,8-52-37,-33 60-1,29-60-161,-20 49-1,41-92-76,1 0 0,-1 0 0,1 1 0,0-1 0,-1 0 0,1 0 0,0 0 0,0 0 0,-1 0 0,1 0 0,0 1 0,0-1 0,0 0 0,1 0 0,-1 0 0,0 0 0,0 0 0,0 1 0,1-1 0,-1 0 0,1 0 0,-1 0 0,1 0 0,-1 0 0,1 0 0,0 0 0,-1 0 0,1 0 0,0-1 0,0 1 0,0 0 0,0 0 0,-1-1 0,1 1 0,0 0 0,0-1 0,0 1 0,1-1 0,-1 1 0,0-1 0,0 0 0,0 1 0,0-1 0,0 0 0,0 0 0,0 0 0,1 0 0,-1 0 0,0 0 0,0 0 0,2 0 0,11-1 0,0 0 0,0-1 0,21-5 0,-23 4 0,166-18 266,-35 6-1642,-77 2-4176</inkml:trace>
</inkml:ink>
</file>

<file path=ppt/ink/ink7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43.480"/>
    </inkml:context>
    <inkml:brush xml:id="br0">
      <inkml:brushProperty name="width" value="0.025" units="cm"/>
      <inkml:brushProperty name="height" value="0.025" units="cm"/>
    </inkml:brush>
  </inkml:definitions>
  <inkml:trace contextRef="#ctx0" brushRef="#br0">1269 0 11883,'-6'15'3091,"-10"25"-2858,2 2 0,-17 84 0,-339 1771 1353,328-1713-1051,-48 240 124,67-288-245,-6 156 1,28-265-328,1 1 0,0-1-1,3 0 1,0 1 0,9 32 0,-8-47-66,0 0 1,1-1-1,0 0 1,1 0 0,0 0-1,1 0 1,1-1-1,-1-1 1,2 1-1,0-1 1,0 0-1,19 15 1,-9-12-22,1 0-1,0-1 1,1-2 0,0 0 0,1-1-1,-1-1 1,2-1 0,42 8-1,7-4 8,111 2 0,804-24 33,-294-5-27,-678 16-13,1453-13 32,-1140 7 16,414 46 0,-227-4 504,-445-37-111,-1-2 0,1-4 0,-2-3 0,1-3 0,92-29 0,-146 36-417,-1-1 0,0 0 0,0-1 0,0-1 0,-1 0 0,-1-1 0,1 0 0,-2-1 0,1 0 0,-1-1 0,10-15 0,13-20 17,47-88 1,-63 103-71,574-1040-212,-557 1009 258,154-318 86,-169 332-75,-2 0 0,-2-1 0,-3 0 0,-2-1 0,-2 0-1,3-56 1,-10 80-28,-2-1 0,0 1 0,-2 0 0,0 0 0,-2 0 0,-1 1 0,-2-1 0,0 1 0,-12-26 0,7 26-3,-1 1 0,-1 0-1,-1 0 1,-1 1-1,-1 1 1,-2 1 0,0 1-1,-1 0 1,-1 2 0,-1 0-1,-1 1 1,0 2-1,-1 0 1,-1 1 0,0 2-1,-1 0 1,-1 2 0,-38-11-1,-88-17 21,-296-35 0,281 51-8,-212-33 35,-389-53-37,-5 46 91,-375 74 74,3 60-135,-539 97-1319,1436-143-1224,86-15-1981,-8-9-5731</inkml:trace>
</inkml:ink>
</file>

<file path=ppt/ink/ink7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1.521"/>
    </inkml:context>
    <inkml:brush xml:id="br0">
      <inkml:brushProperty name="width" value="0.025" units="cm"/>
      <inkml:brushProperty name="height" value="0.025" units="cm"/>
    </inkml:brush>
  </inkml:definitions>
  <inkml:trace contextRef="#ctx0" brushRef="#br0">424 194 15022,'0'0'3161,"-12"-1"-2185,-41 0-378,50 1-564,0 0 0,0 1 0,0-1 0,0 1 0,0 0 0,0 0 0,0 0 0,0 1 0,0-1 0,0 1 0,0-1 0,1 1 0,-1 0 0,1 0 0,-1 0 0,1 0 0,0 0 0,0 1 0,0-1 0,0 1 0,0-1 0,0 1 0,1 0 0,0 0 0,-2 3 0,-1 5 74,0 0 1,1 1-1,1-1 0,-3 22 1,5-33-109,-24 213 295,-52 375 1203,26-301-1350,-37 249-62,67-365 32,2 199 0,19-312-39,3 1 0,2-1 1,18 75-1,-15-97-209,2 0 0,1-1 0,2 0 0,1-1 0,2-1 0,27 40 1,-38-64 99,0-1 1,1 0 0,0 0 0,1 0-1,0-1 1,0 0 0,0-1-1,1 0 1,0 0 0,0-1 0,0 0-1,1-1 1,0 1 0,0-2-1,0 0 1,0 0 0,1-1 0,10 2-1,5-3 7,1 0-1,-1-1 1,0-2-1,1-1 1,-1 0-1,27-9 1,34-3-418,1 3-1,0 5 1,1 3 0,-1 4-1,92 12 1,-174-11 409,15 1 57,0-1-1,0 0 0,31-5 1,-45 3 97,0 0 0,-1-1 0,1 0 0,0 0 0,-1-1 0,1 0-1,-1 0 1,0-1 0,0 1 0,0-1 0,0-1 0,-1 1 0,0-1 0,6-6 0,18-27 185,-1-2-1,-2 0 1,-1-2-1,31-76 0,-4 11-60,-20 40-176,-2-2 1,-3-2-1,21-86 1,-21 34 201,13-138 1,48-668 2621,-76 796-1934,-3 60-681,-3 0 0,-3 0 0,-10-115 0,3 166-241,0-1-1,-1 1 1,-2 0-1,0 1 1,-1 0-1,-16-30 1,15 36 11,0 1 1,-1 0-1,0 0 1,-2 2 0,1-1-1,-1 1 1,-1 1-1,0 0 1,-25-15-1,14 13-30,-1 0-1,0 2 1,0 1-1,-1 2 1,-1 0-1,-53-8 1,-169-5 766,240 21-728,-765-4 1507,632 13-2738,169-34-6903,20-13 838</inkml:trace>
</inkml:ink>
</file>

<file path=ppt/ink/ink7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4.811"/>
    </inkml:context>
    <inkml:brush xml:id="br0">
      <inkml:brushProperty name="width" value="0.025" units="cm"/>
      <inkml:brushProperty name="height" value="0.025" units="cm"/>
    </inkml:brush>
  </inkml:definitions>
  <inkml:trace contextRef="#ctx0" brushRef="#br0">1 465 17424,'0'0'1122,"82"-32"415,-30-12-1057,10-12-319,2-8-97,3-1-64,-4 3-1089,-12 8-417,-15 14-159,-18 12-385,-18 13-609,-6 10-3875</inkml:trace>
</inkml:ink>
</file>

<file path=ppt/ink/ink7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5.201"/>
    </inkml:context>
    <inkml:brush xml:id="br0">
      <inkml:brushProperty name="width" value="0.025" units="cm"/>
      <inkml:brushProperty name="height" value="0.025" units="cm"/>
    </inkml:brush>
  </inkml:definitions>
  <inkml:trace contextRef="#ctx0" brushRef="#br0">229 0 17553,'-10'10'1067,"-11"14"-625,2 0-1,0 2 0,2 0 1,0 1-1,-16 40 0,15-26-319,2-1-1,2 2 0,2 0 1,2 1-1,2 0 1,1 0-1,-1 85 1,8-126-144,0 0 0,1 1 0,-1-1 0,1 0 0,-1 1 0,1-1 0,0 0 0,0 0 0,0 0 0,0 0 1,0 0-1,1 0 0,-1 0 0,0 0 0,1 0 0,0 0 0,-1-1 0,1 1 0,0-1 0,0 1 0,0-1 0,0 0 0,0 1 0,0-1 1,0 0-1,0 0 0,0-1 0,1 1 0,-1 0 0,0-1 0,1 0 0,-1 1 0,0-1 0,1 0 0,1 0 0,8 0 13,-1 0 0,0-1 0,1 0-1,-1 0 1,0-1 0,12-4 0,41-17 168,-2-3 0,66-37 0,-70 34-151,149-90-4075,-103 50-5281</inkml:trace>
</inkml:ink>
</file>

<file path=ppt/ink/ink7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6.214"/>
    </inkml:context>
    <inkml:brush xml:id="br0">
      <inkml:brushProperty name="width" value="0.025" units="cm"/>
      <inkml:brushProperty name="height" value="0.025" units="cm"/>
    </inkml:brush>
  </inkml:definitions>
  <inkml:trace contextRef="#ctx0" brushRef="#br0">265 54 13004,'0'0'3043,"-3"-9"-155,2 5-2645,0 1 0,0 0 0,-1-1 0,0 1 0,1 0 0,-1 0 0,0-1 0,-5-4 0,6 7-186,0 0 0,-1 0 0,1 0 0,-1 0 0,1 1 0,-1-1 0,0 0 0,1 1 0,-1-1 0,0 1 0,1-1 0,-1 1 0,0 0 0,1 0 0,-1 0 0,0 0 0,0 0 0,1 0 0,-1 0 0,0 1 0,1-1 0,-1 0 0,0 1 0,1 0 0,-1-1 0,0 1 0,1 0 0,-1 0 0,-1 1 0,-7 4 109,1 1 0,0 0 0,0 1-1,1 0 1,-1 1 0,2-1 0,-1 2-1,1-1 1,1 1 0,-8 13-1,-1 7 539,0 0 0,-14 45 0,19-44-73,2 0 0,-8 60 0,14-80-541,1 1-1,0 0 1,1 0-1,1 0 1,0-1 0,0 1-1,1 0 1,1-1-1,0 1 1,1-1-1,4 12 1,-4-18-23,-1 0 0,1-1 0,0 1 0,1-1 0,-1 1 0,1-1 0,-1-1-1,1 1 1,0-1 0,1 0 0,-1 0 0,0 0 0,1-1 0,0 1 0,0-1 0,-1-1 0,1 1 0,0-1 0,0 0 0,0-1 0,0 1 0,9-2 0,-12 2-32,1-1 1,-1-1-1,0 1 1,0 0 0,1-1-1,-1 0 1,0 1-1,0-1 1,0-1-1,1 1 1,-1 0-1,-1-1 1,1 1-1,0-1 1,0 0-1,-1 0 1,1 0-1,-1-1 1,1 1-1,-1 0 1,0-1-1,0 0 1,0 1 0,0-1-1,-1 0 1,1 0-1,-1 0 1,1 0-1,-1 0 1,0 0-1,0 0 1,-1-1-1,1 1 1,-1 0-1,1-1 1,-1 1-1,0 0 1,0 0-1,-1-1 1,1 1-1,-2-5 1,2 5-36,-1 0 0,0 1 0,0-1 0,0 0 0,0 1 0,-1-1 0,1 1 0,-1-1 0,1 1 0,-1 0 0,0-1 0,0 1 0,0 0 0,0 0 0,0 0 0,-1 1 0,1-1 0,0 0 0,-4-1 0,1 1 0,0 0 0,0-1 0,0 2 0,0-1 0,-1 1 0,1-1 0,0 2 0,-1-1 0,-6 0 0,53-33 0,116-89 0,-155 122-5,-1 0 0,1-1 0,0 1 0,0 0 0,0 0 0,-1 0 0,1 1 0,0-1 1,0 0-1,0 1 0,0-1 0,0 1 0,1 0 0,-1-1 0,0 1 0,2 0 0,-3 1-4,0-1 1,0 1-1,1-1 0,-1 1 0,-1-1 1,1 1-1,0-1 0,0 1 1,0 0-1,0 0 0,0-1 0,0 1 1,-1 0-1,1 0 0,0 0 1,-1 0-1,1 0 0,-1 0 0,1 0 1,-1 0-1,1 2 0,1 7-48,0-1 0,0 1 0,-1 1 0,-1-1-1,0 14 1,0-7 46,-2 36 88,2 42 150,0-88-206,1 0 1,0 1-1,0-1 1,1 0-1,0 0 0,0 0 1,0 0-1,1-1 1,7 12-1,-9-15-103,1-1 0,0 0 0,0 0 1,0 0-1,0 0 0,1-1 0,-1 1 0,0 0 1,1-1-1,-1 0 0,1 1 0,-1-1 0,6 1 0,-6-1-264,0-1-1,0 0 0,0 1 0,0-1 1,0 0-1,0 0 0,-1 0 0,1 0 1,0-1-1,0 1 0,0-1 0,3 0 1,14-13-5964</inkml:trace>
</inkml:ink>
</file>

<file path=ppt/ink/ink7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8.079"/>
    </inkml:context>
    <inkml:brush xml:id="br0">
      <inkml:brushProperty name="width" value="0.025" units="cm"/>
      <inkml:brushProperty name="height" value="0.025" units="cm"/>
    </inkml:brush>
  </inkml:definitions>
  <inkml:trace contextRef="#ctx0" brushRef="#br0">217 26 12332,'0'-1'292,"1"0"1,-1 0 0,0 0-1,0 0 1,0-1 0,0 1-1,0 0 1,0 0 0,0 0 0,0-1-1,0 1 1,0 0 0,-1 0-1,1 0 1,0 0 0,-1 0-1,1 0 1,-1-1 0,-1 0-1,2 2-178,-1-1 0,0 1-1,1 0 1,-1 0-1,0 0 1,1 0 0,-1 0-1,0 0 1,1 0-1,-1 0 1,0 0 0,1 0-1,-1 1 1,0-1-1,1 0 1,-1 0 0,1 1-1,-1-1 1,0 0-1,1 1 1,-1-1 0,1 0-1,-1 1 1,0 0-1,-37 39 466,18-9-386,0 0 0,2 0-1,1 2 1,2 0-1,1 1 1,2 1 0,1 0-1,2 0 1,1 1-1,2 0 1,2 0 0,-1 40-1,5-66-153,1 1 0,-1-1 0,1 1 0,1-1 0,0 1 0,1-1 0,0 0 0,0 0 0,1 0 0,0-1 0,1 1 0,6 9 0,-7-13-41,1 0 1,1 0-1,-1-1 1,1 1-1,-1-1 1,2-1-1,-1 1 1,0-1 0,1 0-1,0 0 1,0-1-1,0 0 1,0 0-1,1-1 1,-1 0-1,1 0 1,8 1 0,2-1-750,0 0 0,-1-2 1,1 0-1,33-4 1,6-13-4583</inkml:trace>
</inkml:ink>
</file>

<file path=ppt/ink/ink7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9.339"/>
    </inkml:context>
    <inkml:brush xml:id="br0">
      <inkml:brushProperty name="width" value="0.025" units="cm"/>
      <inkml:brushProperty name="height" value="0.025" units="cm"/>
    </inkml:brush>
  </inkml:definitions>
  <inkml:trace contextRef="#ctx0" brushRef="#br0">0 0 18097,'0'0'4004,"3"85"-3748,-3-41-96,0 4-32,0-4-128,0-6 32,13-9-32,3-12 0,1-11 0,1-6-32,3-9-512,-6-16-1154,-4-6-1345,-10-4-3491</inkml:trace>
</inkml:ink>
</file>

<file path=ppt/ink/ink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2.559"/>
    </inkml:context>
    <inkml:brush xml:id="br0">
      <inkml:brushProperty name="width" value="0.025" units="cm"/>
      <inkml:brushProperty name="height" value="0.025" units="cm"/>
    </inkml:brush>
  </inkml:definitions>
  <inkml:trace contextRef="#ctx0" brushRef="#br0">1028 1034 11691,'-49'-1'1608,"25"0"-1430,-1 0 0,0 2 0,1 1 0,-1 0 0,1 2 0,0 1 0,-25 9 0,26-7-144,0 2 0,1 1-1,0 0 1,1 2-1,0 0 1,1 1 0,0 2-1,1 0 1,-32 33 0,10-2 109,3 1 0,1 2 0,3 2 0,-35 68 0,51-82 35,2 1-1,2 0 1,1 1-1,2 1 1,1 0-1,2 0 0,-3 55 1,10 320-66,3-381-30,2 0 1,1 0-1,2 0 0,1-1 0,2 0 1,23 55-1,-21-65-64,0-1 0,1-1 1,0 0-1,2-1 0,1 0 0,0-1 0,2-1 1,0-1-1,40 30 0,-11-16 49,1-3-1,2-1 1,85 31-1,170 42 58,-247-82-130,402 99-100,-342-96 52,236 11 1,516-52 240,-1-51 0,1161-173-123,-402-74 376,-1585 309-437,622-154 88,-550 127-71,-1-5 0,-2-5 0,174-98 0,-233 110 118,-2-3 0,-1-2 1,-2-2-1,-2-2 1,-2-2-1,60-78 1,-36 29-194,-5-3 1,85-172 0,-127 226 49,-2-1 1,-2-1-1,-1 0 1,9-48 0,-22 77 12,0 0 0,-1 1 0,0-1 0,-2 0 0,0-1 0,0 1 0,-2 0 0,0 0 0,-1 1 0,0-1 0,-1 0 0,-1 1 0,-1 0 0,0 0 0,-14-24 0,1 13-1,-1 1-1,-2 0 1,0 2-1,-2 1 1,0 0-1,-2 2 1,0 1-1,-1 1 1,-1 1-1,-46-20 1,-22-4-91,-196-56 0,-340-46-88,-11 44 141,-1039-47 377,-9 132-809,-290 161 873,819 94-1522,406 7-2606,508-151-1076</inkml:trace>
</inkml:ink>
</file>

<file path=ppt/ink/ink7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9.701"/>
    </inkml:context>
    <inkml:brush xml:id="br0">
      <inkml:brushProperty name="width" value="0.025" units="cm"/>
      <inkml:brushProperty name="height" value="0.025" units="cm"/>
    </inkml:brush>
  </inkml:definitions>
  <inkml:trace contextRef="#ctx0" brushRef="#br0">1 1 7719,'0'0'15535,"56"1"-16816,-27 3-961,-1 2-1538,-4-1-2754</inkml:trace>
</inkml:ink>
</file>

<file path=ppt/ink/ink7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0.045"/>
    </inkml:context>
    <inkml:brush xml:id="br0">
      <inkml:brushProperty name="width" value="0.025" units="cm"/>
      <inkml:brushProperty name="height" value="0.025" units="cm"/>
    </inkml:brush>
  </inkml:definitions>
  <inkml:trace contextRef="#ctx0" brushRef="#br0">1 198 16752,'0'0'1025,"50"-18"576,-13-5 161,7-8-801,3-2 0,1 1-545,-2 5-320,-7 6-192,-8 10-1249,-6 9-1474,-12 2-1921,-7 4-2083</inkml:trace>
</inkml:ink>
</file>

<file path=ppt/ink/ink7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0.400"/>
    </inkml:context>
    <inkml:brush xml:id="br0">
      <inkml:brushProperty name="width" value="0.025" units="cm"/>
      <inkml:brushProperty name="height" value="0.025" units="cm"/>
    </inkml:brush>
  </inkml:definitions>
  <inkml:trace contextRef="#ctx0" brushRef="#br0">25 48 15695,'0'12'2007,"0"38"470,11 67 0,-8-95-2377,1 1 0,2-1-1,0 0 1,1 0-1,19 39 1,-19-47 58,-13-21 266,-14-23-211,14 15-261,0 1 0,2-1 0,-1 1-1,2-1 1,0-1 0,1 1 0,0 0-1,1-1 1,1 1 0,1 0 0,2-18-1,-2 24 131,1-1 0,0 0-1,0 1 1,1 0-1,0 0 1,1-1 0,0 2-1,0-1 1,1 0-1,0 1 1,1 0 0,0 0-1,0 1 1,1 0 0,0 0-1,0 0 1,0 1-1,13-9 1,-18 14-68,0-1 0,0 1 1,0 0-1,1-1 0,-1 1 0,0 0 0,0 0 0,1 1 1,-1-1-1,1 0 0,-1 1 0,1-1 0,-1 1 1,1 0-1,-1 0 0,1 0 0,-1 0 0,1 1 1,-1-1-1,1 0 0,-1 1 0,4 1 0,-4 0-5,0-1-1,0 1 0,-1 0 1,1 0-1,-1 0 0,0 0 1,1 0-1,-1 0 0,0 0 1,0 0-1,0 1 0,-1-1 1,1 0-1,-1 1 0,1-1 1,-1 0-1,0 1 0,1-1 1,-1 1-1,0-1 0,-1 0 1,0 5-1,0 1 186,-1-1 0,-1 1 1,1-1-1,-1 0 0,0 0 0,-1 0 1,1 0-1,-2 0 0,1-1 0,-1 0 1,0 0-1,-10 10 0,5-6 230,-1 0-1,0 0 1,-1-1-1,0 0 0,-25 12 1,33-19-342,0 0 0,0 0 0,0-1 0,0 0 0,-1 0 0,1 0 0,0 0 0,-6 0 0,9-1-90,0 0 0,0-1-1,0 1 1,0 0-1,0 0 1,0 0 0,0-1-1,0 1 1,0 0 0,0-1-1,0 1 1,0-1 0,0 1-1,0-1 1,0 1 0,0-1-1,0 0 1,1 0 0,-1 1-1,0-1 1,0 0 0,1 0-1,-1 0 1,1 0 0,-1 0-1,1 0 1,-1 0-1,1 0 1,-1 0 0,1 0-1,0 0 1,0 0 0,-1 0-1,1 0 1,0-1 0,-1-10-825,1 1 0,0-1 0,1 1 1,0-1-1,1 1 0,0-1 0,1 1 0,5-14 1,9-24-5900</inkml:trace>
</inkml:ink>
</file>

<file path=ppt/ink/ink7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0.726"/>
    </inkml:context>
    <inkml:brush xml:id="br0">
      <inkml:brushProperty name="width" value="0.025" units="cm"/>
      <inkml:brushProperty name="height" value="0.025" units="cm"/>
    </inkml:brush>
  </inkml:definitions>
  <inkml:trace contextRef="#ctx0" brushRef="#br0">1 1 21909,'0'0'2658,"33"69"-1505,-6-31 129,5 0-482,4 3-511,-3 4-97,-5 8-128,-7 10 0,-8 6 64,-13 11-128,0 10 32,-17 5-192,-15 4-1986,-5-13-3491,-4-10-6919</inkml:trace>
</inkml:ink>
</file>

<file path=ppt/ink/ink7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4.986"/>
    </inkml:context>
    <inkml:brush xml:id="br0">
      <inkml:brushProperty name="width" value="0.025" units="cm"/>
      <inkml:brushProperty name="height" value="0.025" units="cm"/>
    </inkml:brush>
  </inkml:definitions>
  <inkml:trace contextRef="#ctx0" brushRef="#br0">269 0 9769,'-84'79'4196,"59"-53"-3509,1 2 0,-39 59 0,53-71-428,1 0 0,0 1 1,1-1-1,1 2 0,1-1 1,0 1-1,1 0 0,1 0 0,1 0 1,0 1-1,2-1 0,0 1 1,2 31-1,0-46-211,-1 0-1,1 0 1,0 0 0,0 0-1,0 0 1,1 0 0,-1-1-1,1 1 1,0 0 0,0-1-1,0 1 1,1-1 0,-1 0 0,1 0-1,0 0 1,-1 0 0,1 0-1,1-1 1,-1 1 0,0-1-1,1 0 1,-1 0 0,1 0-1,-1 0 1,1-1 0,0 1-1,0-1 1,0 0 0,0 0-1,0 0 1,0-1 0,0 0 0,0 1-1,6-2 1,2 1 180,0-1 0,0-1 1,0 0-1,-1-1 0,1 0 1,-1 0-1,1-1 0,-1-1 0,0 0 1,16-10-1,-12 4 21,0 0 0,-1 0 0,-1-1 0,19-21 0,-27 27-109,0 0-1,-1 0 0,1 0 1,-1 0-1,-1-1 1,1 0-1,-1 0 1,0 0-1,-1 0 1,0 0-1,0 0 1,0-1-1,0-10 1,-2 17-100,0-1 1,0 1-1,0 0 1,0-1-1,0 1 1,-1 0-1,1-1 1,0 1-1,-1 0 1,1 0 0,-1-1-1,1 1 1,-1 0-1,1 0 1,-1 0-1,0 0 1,0 0-1,0 0 1,1 0-1,-1 0 1,0 0-1,0 0 1,0 0 0,-1 0-1,1 1 1,0-1-1,0 0 1,0 1-1,0-1 1,-1 1-1,1 0 1,0-1-1,-1 1 1,1 0-1,0 0 1,-1-1 0,1 1-1,0 0 1,0 0-1,-1 1 1,1-1-1,0 0 1,-1 0-1,1 1 1,0-1-1,-1 0 1,-1 2-1,-2-1-47,0 1 0,1 0 0,-1-1 0,0 2 0,1-1-1,0 0 1,-1 1 0,1 0 0,0 0 0,0 0-1,1 0 1,-5 5 0,7-7 0,0 1 0,0-1 0,0 1 0,0-1-1,0 1 1,0-1 0,1 1 0,-1-1 0,0 1 0,1 0 0,0-1 0,-1 1 0,1 0-1,0-1 1,0 1 0,0 3 0,0-4 2,0-1 0,1 1 0,-1-1-1,1 1 1,-1 0 0,0-1 0,1 1 0,-1-1 0,1 1-1,-1-1 1,1 1 0,0-1 0,-1 0 0,1 1-1,0-1 1,-1 1 0,1-1 0,0 0 0,-1 0 0,1 0-1,0 1 1,-1-1 0,1 0 0,0 0 0,0 0 0,0 0-1,5 0-1,-1 0-1,0-1 1,0 0-1,0 0 0,0 0 1,0-1-1,0 1 1,0-1-1,8-4 1,9-8 41,0-2 0,31-26 0,27-20-211,-79 61 165,-1 1 0,1-1 0,-1 1 0,1-1 0,0 1 0,-1-1 0,1 1 0,-1 0-1,1-1 1,0 1 0,-1 0 0,1 0 0,0-1 0,0 1 0,-1 0 0,1 0 0,0 0 0,-1 0 0,1 0 0,0 0 0,0 0 0,-1 0 0,1 0 0,0 0 0,-1 1 0,1-1 0,0 0 0,-1 0-1,1 1 1,0-1 0,-1 0 0,1 1 0,0-1 0,-1 1 0,1-1 0,0 2 0,0 0 8,0 0 0,0 1 0,0-1 0,0 0 0,-1 1 0,1-1 0,-1 1 0,0-1 0,0 1 0,0 0 0,0 2 0,-11 69 315,11-73-310,-5 17 25,1 2-1,2-1 1,-2 23-1,4-42-71,0 1-1,0-1 1,0 1 0,0-1 0,0 1-1,0 0 1,-1-1 0,1 1 0,1-1 0,-1 1-1,0-1 1,0 1 0,0-1 0,0 1-1,0-1 1,0 1 0,1-1 0,-1 1-1,0-1 1,0 1 0,1-1 0,-1 1 0,0-1-1,1 1 1,-1-1 0,0 0 0,1 1-1,-1-1 1,1 1 0,-1-1 0,1 0-1,-1 0 1,1 1 0,-1-1 0,1 0 0,-1 0-1,1 0 1,-1 1 0,1-1 0,-1 0-1,1 0 1,-1 0 0,1 0 0,-1 0-1,1 0 1,0 0 0,-1 0 0,1 0 0,-1 0-1,1-1 1,-1 1 0,1 0 0,-1 0-1,1 0 1,-1-1 0,1 1 0,-1 0-1,1-1 1,-1 1 0,1 0 0,-1-1 0,1 0-1,2-1-551,0 0 0,0 0 0,0-1 0,0 1 0,-1-1-1,1 0 1,-1 0 0,4-5 0,9-28-5632</inkml:trace>
</inkml:ink>
</file>

<file path=ppt/ink/ink7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5.315"/>
    </inkml:context>
    <inkml:brush xml:id="br0">
      <inkml:brushProperty name="width" value="0.025" units="cm"/>
      <inkml:brushProperty name="height" value="0.025" units="cm"/>
    </inkml:brush>
  </inkml:definitions>
  <inkml:trace contextRef="#ctx0" brushRef="#br0">12 1 18738,'0'0'8808,"-9"75"-8616,7-24-128,2 3 0,0-4-32,11-9-1025,11-11-1665,5-19-513,0-11-1185,4-18-7752</inkml:trace>
</inkml:ink>
</file>

<file path=ppt/ink/ink7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5.827"/>
    </inkml:context>
    <inkml:brush xml:id="br0">
      <inkml:brushProperty name="width" value="0.025" units="cm"/>
      <inkml:brushProperty name="height" value="0.025" units="cm"/>
    </inkml:brush>
  </inkml:definitions>
  <inkml:trace contextRef="#ctx0" brushRef="#br0">122 150 12268,'31'-26'1098,"-5"3"720,1 2 1,1 0-1,1 2 1,31-16 0,-59 35-1707,0-1 0,0 0-1,0 1 1,0-1 0,0 1 0,0 0 0,0-1 0,0 1 0,0 0 0,0 0 0,0-1 0,0 1 0,0 0 0,0 0 0,0 0 0,0 0 0,1 0 0,-1 1 0,0-1 0,0 0 0,0 0 0,1 1 0,-1 0-61,-1 0 1,1 0-1,-1-1 1,0 1-1,1 0 1,-1 0-1,0 0 1,0-1-1,1 1 1,-1 0-1,0 0 1,0 0-1,0 0 1,0 0-1,0-1 1,0 1-1,0 0 1,-1 0-1,1 0 1,0 0-1,-1 0 1,-20 50 953,-31 33-770,-4-3 0,-72 81 0,45-58-219,82-103-18,1-1 0,-1 1 1,0-1-1,1 1 0,-1-1 0,1 1 0,-1-1 0,1 1 1,-1-1-1,1 1 0,-1 0 0,1-1 0,0 1 0,-1 0 1,1-1-1,0 1 0,-1 0 0,1 0 0,0-1 1,0 1-1,0 0 0,0 0 0,0 0 0,0-1 0,0 1 1,0 0-1,0 0 0,0-1 0,0 1 0,1 0 0,-1 0 1,0-1-1,1 2 0,1-1-7,-1-1 0,1 1 0,0-1 0,-1 0 0,1 0 0,0 0 0,0 0 0,-1 0 0,1 0 0,0 0 0,0 0 0,-1-1 0,4 0 0,61-21-171,31-17-1563,122-52-8520,-159 64 1566</inkml:trace>
</inkml:ink>
</file>

<file path=ppt/ink/ink7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6.233"/>
    </inkml:context>
    <inkml:brush xml:id="br0">
      <inkml:brushProperty name="width" value="0.025" units="cm"/>
      <inkml:brushProperty name="height" value="0.025" units="cm"/>
    </inkml:brush>
  </inkml:definitions>
  <inkml:trace contextRef="#ctx0" brushRef="#br0">314 122 19090,'0'-14'1489,"-4"-49"246,3 61-1678,1 0-1,0 0 0,0 0 0,-1 0 0,1 0 0,-1 1 0,1-1 0,-1 0 0,0 0 1,0 0-1,0 1 0,0-1 0,0 0 0,0 1 0,0-1 0,0 1 0,-1-1 1,1 1-1,-1 0 0,1 0 0,-1-1 0,0 1 0,1 0 0,-1 0 0,0 1 0,1-1 1,-1 0-1,0 1 0,0-1 0,0 1 0,0-1 0,0 1 0,0 0 0,0 0 0,0 0 1,0 0-1,0 0 0,-2 0 0,-1 2 13,-1-1 1,0 1-1,1 0 1,-1 0-1,1 0 0,0 1 1,-1 0-1,1 0 1,1 0-1,-8 6 1,-7 10 132,1 0 0,1 1 0,1 1 0,1 0 1,0 1-1,2 1 0,0 0 0,2 1 0,1 0 0,1 1 1,1 0-1,0 0 0,3 1 0,0 0 0,-2 31 1,7-51-171,-1-1 1,1 1 0,0 0 0,0-1-1,1 1 1,0-1 0,0 1-1,0-1 1,1 1 0,-1-1 0,1 0-1,1 0 1,-1 0 0,1 0 0,0 0-1,0 0 1,0-1 0,0 1 0,1-1-1,0 0 1,0 0 0,0 0-1,0-1 1,1 1 0,0-1 0,-1 0-1,1-1 1,0 1 0,0-1 0,1 0-1,-1 0 1,0 0 0,1-1 0,-1 0-1,1 0 1,-1 0 0,7-1-1,4 1 65,0-2-1,0 0 0,-1-1 0,1 0 0,-1-1 0,1-1 1,-1-1-1,0 0 0,0-1 0,-1 0 0,0-1 0,0-1 1,0 0-1,-1-1 0,20-18 0,-20 17-65,-1-1 0,0-1 0,-1 0 0,-1 0 0,0-1 0,0-1 0,-1 0 0,-1 0 0,0 0 0,-1-1 0,-1 0 0,0-1 0,-1 1-1,-1-1 1,3-18 0,-6 29-28,0 0-1,-1 1 1,0-1-1,0 1 0,0-1 1,-1 0-1,1 1 1,-1-1-1,0 0 0,0 1 1,-1 0-1,1-1 1,-1 1-1,0 0 0,0 0 1,-1-1-1,1 2 0,-1-1 1,-4-5-1,2 5-90,0 1 0,0-1 0,-1 1 0,1-1 0,-1 2 0,0-1 0,0 1 0,0 0 0,0 0 0,0 0-1,0 1 1,-1 0 0,-10 0 0,2 0-531,-1 1 0,0 0-1,0 2 1,1 0-1,-1 0 1,-26 9 0,-44 19-6515,68-23 4595,-18 5-9659</inkml:trace>
</inkml:ink>
</file>

<file path=ppt/ink/ink7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7.608"/>
    </inkml:context>
    <inkml:brush xml:id="br0">
      <inkml:brushProperty name="width" value="0.025" units="cm"/>
      <inkml:brushProperty name="height" value="0.025" units="cm"/>
    </inkml:brush>
  </inkml:definitions>
  <inkml:trace contextRef="#ctx0" brushRef="#br0">0 200 18321,'12'-8'801,"36"-23"40,-14 7-269,1 2 1,0 2 0,2 0-1,0 3 1,50-16-1,-53 25-530,2 1 0,-1 3 0,0 0-1,1 2 1,0 2 0,-1 2 0,1 1 0,-1 1 0,1 2 0,-2 1-1,60 22 1,-75-22-69,0 1 0,0 0 0,-1 2-1,-1 0 1,0 1 0,0 1 0,-1 0 0,0 1-1,-1 1 1,-1 0 0,0 1 0,-1 1 0,0 0 0,-2 1-1,0 0 1,0 1 0,-2 0 0,0 0 0,-2 1-1,0 0 1,8 37 0,-9-25 439,-3 0 0,0 1 0,-2 0 1,-1-1-1,-2 1 0,-1-1 0,-1 1 0,-2-1 0,-1 0 0,-1-1 0,-2 0 1,-1 0-1,-1-1 0,-23 38 0,35-67-483,0 0 0,0-1 0,0 1 0,0 0-1,0 0 1,-1-1 0,1 1 0,0 0 0,0 0 0,0-1 0,0 1 0,-1 0 0,1 0 0,0-1 0,0 1-1,0 0 1,-1 0 0,1 0 0,0-1 0,0 1 0,-1 0 0,1 0 0,0 0 0,0 0 0,-1 0 0,1 0-1,0 0 1,-1 0 0,1-1 0,0 1 0,-1 0 0,1 0 0,0 0 0,0 0 0,-1 0 0,1 1 0,0-1-1,-1 0 1,1 0 0,0 0 0,0 0 0,-1 0 0,1 0 0,0 0 0,-1 1 0,1-1 0,0 0 0,0 0 0,-1 0-1,1 0 1,0 1 0,0-1 0,0 0 0,0 0 0,-1 1 0,1-1 0,0 1 0,-2-41-5467,2 23 2275,-6-26-6186</inkml:trace>
</inkml:ink>
</file>

<file path=ppt/ink/ink7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7.951"/>
    </inkml:context>
    <inkml:brush xml:id="br0">
      <inkml:brushProperty name="width" value="0.025" units="cm"/>
      <inkml:brushProperty name="height" value="0.025" units="cm"/>
    </inkml:brush>
  </inkml:definitions>
  <inkml:trace contextRef="#ctx0" brushRef="#br0">5 363 19314,'-1'10'2547,"-1"5"-2289,1 0 1,0 1 0,1-1-1,1 0 1,0 0 0,1 0-1,1 0 1,0 0 0,1-1-1,8 18 1,-7-22-195,0-1-1,1 1 1,0-2 0,1 1 0,0-1-1,0 0 1,1 0 0,0-1 0,0 0-1,1 0 1,0-1 0,0 0-1,1-1 1,-1 0 0,1 0 0,0-1-1,0 0 1,1-1 0,-1 0 0,1-1-1,0 0 1,-1-1 0,1 0-1,0 0 1,0-1 0,0-1 0,0 0-1,-1 0 1,1-1 0,0-1 0,17-5-1,-16 2 101,1 0 0,-1 0 0,0-2-1,-1 1 1,0-1 0,0-1 0,0 0-1,-1 0 1,-1-1 0,1 0 0,-2-1-1,0 0 1,10-17 0,8-18 486,-1-2 0,19-54 0,-30 68-537,45-92-436,-25 56-3123,-3 0-5399,-15 26 1024</inkml:trace>
</inkml:ink>
</file>

<file path=ppt/ink/ink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4.609"/>
    </inkml:context>
    <inkml:brush xml:id="br0">
      <inkml:brushProperty name="width" value="0.025" units="cm"/>
      <inkml:brushProperty name="height" value="0.025" units="cm"/>
    </inkml:brush>
  </inkml:definitions>
  <inkml:trace contextRef="#ctx0" brushRef="#br0">3439 977 13613,'-233'-18'-214,"-900"-39"2644,927 59-1800,1 8 0,0 10-1,-301 69 1,432-71-598,2 3 0,0 4 1,2 3-1,1 2 0,1 4 0,-105 70 0,141-80-35,0 2-1,2 1 0,1 1 0,1 1 0,-46 64 0,57-66 1,1 1-1,1 0 1,1 1-1,1 0 1,2 1-1,1 0 1,1 1-1,-5 42 1,10-46-1,1 0 1,2 0 0,0 1-1,2-1 1,1 0 0,2 0-1,0 0 1,2 0 0,1-1-1,1 1 1,1-2-1,1 1 1,1-1 0,2-1-1,0 0 1,1-1 0,2 0-1,30 33 1,-3-10-7,1-2 1,3-2 0,2-1-1,1-4 1,2-1-1,1-2 1,2-3 0,1-3-1,84 31 1,-3-12 4,3-6 1,282 45 0,337-19 37,7-72-7,600-97-26,-882 58 0,2402-107-742,-1812 156 708,913-15 521,-139-29-197,-561 15-163,-232-36-124,173-3 10,-810 63 6,481-8 16,-4-65 92,-84-78 34,-798 148-147,3-1-37,-1 0 1,1-1 0,-1-1-1,0 0 1,15-9-1,-27 13 35,0 0-1,0 0 1,0 0-1,-1 0 0,1 0 1,-1-1-1,1 1 1,-1-1-1,0 1 1,0-1-1,0 0 1,0 0-1,-1 0 1,1 0-1,-1 0 1,0-1-1,0 1 0,0 0 1,0-1-1,0 1 1,-1 0-1,0-1 1,0 1-1,0-1 1,0 1-1,0 0 1,0-1-1,-1 1 1,0-1-1,-1-3 0,-3-5 46,0 0 0,0 1-1,-1-1 1,-1 1-1,0 1 1,0 0-1,-1 0 1,-1 0-1,-12-12 1,-96-75 139,114 95-189,-76-54 242,-2 3 0,-3 5 0,-117-51 0,-283-87 42,-147-6-160,-12 28-104,-45-11-233,-253-71-623,-13 52 360,-489 10 561,-10 58 51,1053 93-132,-1159-74 191,-4 76 7,1002 55-364,-707 123 0,-529 219-3331,1160-208 518,350-86-288</inkml:trace>
</inkml:ink>
</file>

<file path=ppt/ink/ink7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8.370"/>
    </inkml:context>
    <inkml:brush xml:id="br0">
      <inkml:brushProperty name="width" value="0.025" units="cm"/>
      <inkml:brushProperty name="height" value="0.025" units="cm"/>
    </inkml:brush>
  </inkml:definitions>
  <inkml:trace contextRef="#ctx0" brushRef="#br0">331 127 5573,'7'-14'3006,"3"-12"-1560,30-61 5745,-38 95-3215,-5 45-1754,-11 12-1300,-4 0-1,-2-1 1,-47 100-1,-108 173 300,119-236-672,54-96-539,-5 5 3,1 2 0,1-1 0,0 1 0,-6 20 0,11-31-18,0 0 1,0-1 0,0 1-1,0 0 1,0 0-1,0 0 1,0-1 0,0 1-1,0 0 1,0 0 0,1 0-1,-1-1 1,0 1-1,1 0 1,-1 0 0,0-1-1,1 1 1,-1 0 0,1-1-1,-1 1 1,1 0-1,-1-1 1,1 1 0,0-1-1,-1 1 1,1-1 0,0 1-1,-1-1 1,1 0-1,0 1 1,-1-1 0,1 0-1,0 1 1,0-1 0,0 0-1,-1 0 1,1 0-1,0 0 1,0 0 0,0 0-1,-1 0 1,1 0 0,0 0-1,0 0 1,0 0-1,-1 0 1,1-1 0,0 1-1,1-1 1,47-12-279,7-10 414,91-53 0,-47 22-46,164-74-258,-84 49-2846,-33 16-3008</inkml:trace>
</inkml:ink>
</file>

<file path=ppt/ink/ink7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16.079"/>
    </inkml:context>
    <inkml:brush xml:id="br0">
      <inkml:brushProperty name="width" value="0.025" units="cm"/>
      <inkml:brushProperty name="height" value="0.025" units="cm"/>
    </inkml:brush>
  </inkml:definitions>
  <inkml:trace contextRef="#ctx0" brushRef="#br0">2016 226 11403,'-11'-13'2648,"-9"-9"-2662,0 1 1,-1 0 0,-1 2-1,-1 1 1,0 0 0,-1 2-1,-37-19 1,34 26 20,0 1 0,0 1 0,-1 1 0,0 1 0,-36-1 0,6 4 218,-93 10-1,95 0 62,1 2-1,0 3 1,0 2 0,1 3-1,1 2 1,1 2 0,-49 29-1,14-1-231,3 4-1,3 3 0,-84 77 0,109-85-24,3 3 0,2 1 0,2 4 0,-44 66 0,69-86 124,1 2-1,2 0 0,2 1 1,2 1-1,1 1 0,3 0 1,1 1-1,-7 51 0,10-26-97,4 1 0,2 0 0,4 0 0,2 0 0,17 92 0,-10-107-74,2-1 0,3-1-1,2 0 1,2-1 0,3-1 0,1-1 0,39 59 0,-44-82-54,2 0 0,0-2 0,2 0 0,0-1 0,2-1-1,0-1 1,1-2 0,48 29 0,-30-25 81,1-3-1,1-1 0,0-2 0,2-2 0,48 10 1,36 3 186,0-5 0,2-6 1,0-6-1,238-10 0,-320-7-72,0-1-1,0-3 0,-1-2 1,-1-3-1,0-1 0,-1-2 1,-1-3-1,80-47 0,-89 43 141,-1-1-1,-1-1 0,-2-2 1,-1-2-1,-1-1 0,-2-1 0,-1-2 1,-2-1-1,-1-1 0,27-53 1,-26 34 69,-3-2 1,-3 0-1,-2-1 1,-3-1-1,14-101 0,-14 10 79,-3-173 0,-13 215-334,-5-1 0,-24-143 0,22 212-68,-2-1 0,-2 2 0,-2-1 1,-1 2-1,-3 0 0,0 0 0,-3 2 0,-1 0 0,-29-37 0,37 58-102,-1 1 0,0 1 0,-1 0 0,0 1 0,-1 1 0,0 0 0,-1 1 0,-1 1 0,0 0 0,0 2 0,-1 0 0,1 1 0,-2 1 0,1 1 0,-1 0 0,-37-3 0,18 6-520,1 2 0,-1 1 1,0 2-1,0 2 1,1 2-1,0 1 0,-66 23 1,-74 36-3647,1 7-2808</inkml:trace>
</inkml:ink>
</file>

<file path=ppt/ink/ink7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24.763"/>
    </inkml:context>
    <inkml:brush xml:id="br0">
      <inkml:brushProperty name="width" value="0.025" units="cm"/>
      <inkml:brushProperty name="height" value="0.025" units="cm"/>
    </inkml:brush>
  </inkml:definitions>
  <inkml:trace contextRef="#ctx0" brushRef="#br0">138 304 4292,'5'-9'144,"7"-14"-56,-1-1 0,-1-1 1,-1 0-1,10-43 0,-17 55 509,0 0 1,-1 0-1,-1 0 0,-1-17 0,1 28-249,0 0 0,0 0-1,-1 0 1,1 0-1,-1 0 1,1 0-1,-1 0 1,1 1 0,-1-1-1,0 0 1,0 0-1,0 0 1,0 1-1,-1-1 1,1 1 0,0-1-1,-1 1 1,-2-3-1,3 3-149,-1 0-1,0 0 1,0 1-1,0-1 1,0 0-1,0 1 1,0-1-1,0 1 1,0 0-1,0 0 1,0 0-1,0 0 1,0 0-1,0 0 1,-3 1-1,0 0-69,0 0 0,1 1-1,-1-1 1,0 1 0,1 0 0,-1 1-1,1-1 1,0 1 0,0 0 0,0 0-1,0 0 1,0 1 0,-6 7 0,-2 7-12,1 2 1,0 0 0,1 0-1,2 1 1,0 0-1,1 0 1,1 0 0,1 1-1,0 0 1,2 1 0,1-1-1,1 37 1,1-54-112,0 0 1,1 1-1,-1-1 1,1 0-1,0 0 1,1 0 0,-1 0-1,1 0 1,0 0-1,1 0 1,-1 0-1,1-1 1,0 1-1,0-1 1,0 0-1,0 1 1,1-2-1,0 1 1,-1 0-1,2-1 1,7 6-1,-6-6 14,-1-1-1,1 1 1,0-1-1,0 0 1,0-1-1,0 0 1,0 0-1,0 0 1,0-1-1,1 1 1,-1-2-1,0 1 1,0-1-1,0 1 1,0-2-1,0 1 1,0-1-1,0 0 0,6-3 1,6-4 283,0 0 0,-1-1 1,0-1-1,-1-1 0,28-26 0,-17 12 261,-1-2 0,26-36 0,-38 45-30,-1 0-1,18-35 1,-28 47-400,-1 1-1,1-1 1,-1 0-1,0 1 1,0-1-1,-1 0 1,0 0-1,0 0 1,0 0 0,-1 0-1,0 0 1,-1 0-1,-1-9 1,1 13-100,-1-1-1,1 1 1,-1-1 0,0 1 0,0 0-1,0 0 1,-1 0 0,1 0-1,-1 1 1,1-1 0,-1 0 0,0 1-1,0 0 1,0 0 0,0 0 0,-1 0-1,1 0 1,0 1 0,-1-1 0,1 1-1,-1 0 1,0 0 0,1 0-1,-6 0 1,-6-1-427,-1 0 0,1 1-1,0 0 1,-24 3 0,-6 9-4148,19-4-2906,14-4-2407</inkml:trace>
</inkml:ink>
</file>

<file path=ppt/ink/ink7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26.101"/>
    </inkml:context>
    <inkml:brush xml:id="br0">
      <inkml:brushProperty name="width" value="0.025" units="cm"/>
      <inkml:brushProperty name="height" value="0.025" units="cm"/>
    </inkml:brush>
  </inkml:definitions>
  <inkml:trace contextRef="#ctx0" brushRef="#br0">0 4 18129,'0'0'1869,"10"0"-1688,45-1 421,26-1 1425,153 15-1,107 56 125,14 1-1232,-322-65-589,1-1 1,0-3 0,66-4 0,-82 1-251,1-1 0,-1-1 0,-1-1 0,1 0 1,-1-1-1,0-1 0,0-1 0,28-17 0,-43 23-196,15-10-1654,-10 1-2227,-6 0-2579</inkml:trace>
</inkml:ink>
</file>

<file path=ppt/ink/ink7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26.662"/>
    </inkml:context>
    <inkml:brush xml:id="br0">
      <inkml:brushProperty name="width" value="0.025" units="cm"/>
      <inkml:brushProperty name="height" value="0.025" units="cm"/>
    </inkml:brush>
  </inkml:definitions>
  <inkml:trace contextRef="#ctx0" brushRef="#br0">1 163 19763,'0'0'2391,"10"0"-2161,22-2 405,1-2 0,-1-1 1,-1-2-1,1-1 0,50-20 1,34-8 41,-46 21-565,0 2-1,1 4 0,99-1 0,213 23-1,-206-3-24,-29-8 72,0-5 1,148-24-1,-22 7 130,-159 19-2866,-73 2-2878</inkml:trace>
</inkml:ink>
</file>

<file path=ppt/ink/ink7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28.250"/>
    </inkml:context>
    <inkml:brush xml:id="br0">
      <inkml:brushProperty name="width" value="0.025" units="cm"/>
      <inkml:brushProperty name="height" value="0.025" units="cm"/>
    </inkml:brush>
  </inkml:definitions>
  <inkml:trace contextRef="#ctx0" brushRef="#br0">219 275 18289,'-10'1'940,"-2"0"-615,-32 7 914,87-8 1895,232-51-1191,-117 18-1842,-74 18-64,42-8 57,139-42-1,-256 59 93,-25 4-39,-29 5-10,-76 15-121,-170 48 0,190-40-32,35-10 33,-19 4 81,-145 54 1,236-73-185,1-1 1,-1 1 0,0-1-1,1-1 1,11-1-1,322-93-7,-163 40-299,-49 20 182,200-64 179,-317 95 55,-8 3 5,0 0 0,0 0 0,0 0 0,0 0 0,0-1 0,0 1-1,0-1 1,-1 1 0,1-1 0,3-4 0,-41 2 1551,-53 9-1480,1 5-1,0 3 1,-121 35 0,122-27-56,-452 114-487,474-124-2621,31-9-4218</inkml:trace>
</inkml:ink>
</file>

<file path=ppt/ink/ink7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36.369"/>
    </inkml:context>
    <inkml:brush xml:id="br0">
      <inkml:brushProperty name="width" value="0.025" units="cm"/>
      <inkml:brushProperty name="height" value="0.025" units="cm"/>
    </inkml:brush>
  </inkml:definitions>
  <inkml:trace contextRef="#ctx0" brushRef="#br0">53 29 15310,'0'0'1821,"-9"2"-326,-27 7 127,36-9-1600,0 0-1,0-1 0,0 1 0,-1 0 0,1 0 1,0 0-1,0 0 0,-1 0 0,1 0 0,0 0 1,0 0-1,0 0 0,-1 0 0,1 0 0,0 0 1,0 0-1,-1 0 0,1 0 0,0 1 0,0-1 0,0 0 1,-1 0-1,1 0 0,0 0 0,0 0 0,0 0 1,-1 1-1,1-1 0,0 0 0,0 0 0,0 0 1,0 0-1,0 1 0,-1-1 0,1 0 0,0 0 0,0 0 1,0 1-1,0-1 0,0 0 0,0 0 0,0 1 1,0-1-1,0 0 0,0 0 0,0 0 0,0 1 1,0-1-1,0 0 0,0 0 0,0 1 0,0-1 0,0 0 1,0 0-1,0 0 0,0 1 0,0-1 0,0 0 1,1 0-1,-1 0 0,0 1 0,0-1 0,0 0 1,1 0-1,11 6 219,24 0 469,1 0 1,-1-3-1,1-1 0,46-3 1,-21 0-328,1282-13 2421,-257-17-2542,-973 24-243,180-9 30,-211 16-78,124 14 0,-177-10 19,1 2 0,-2 2 1,1 0-1,-1 2 0,0 1 1,45 25-1,-70-34-163,6 2-522,-7-12-5486,-3-15-2936</inkml:trace>
</inkml:ink>
</file>

<file path=ppt/ink/ink7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43.677"/>
    </inkml:context>
    <inkml:brush xml:id="br0">
      <inkml:brushProperty name="width" value="0.025" units="cm"/>
      <inkml:brushProperty name="height" value="0.025" units="cm"/>
    </inkml:brush>
  </inkml:definitions>
  <inkml:trace contextRef="#ctx0" brushRef="#br0">62 76 7015,'0'0'5130,"-9"1"-3192,-3 1-1278,-28 7 1947,41-6-244,11 0-1728,17 1-94,146 6 975,1-7 0,277-33 0,-316 12-1424,1 6 1,1 7-1,215 18 0,-210 0 25,197-6 1,143-39 117,229 11 1382,-246 15-752,-354 2-850,798-11 466,-672 34-339,-63-4-172,-162-12-441,17 0-1327,-17-6-5104,-10-8-1666</inkml:trace>
</inkml:ink>
</file>

<file path=ppt/ink/ink7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49.304"/>
    </inkml:context>
    <inkml:brush xml:id="br0">
      <inkml:brushProperty name="width" value="0.025" units="cm"/>
      <inkml:brushProperty name="height" value="0.025" units="cm"/>
    </inkml:brush>
  </inkml:definitions>
  <inkml:trace contextRef="#ctx0" brushRef="#br0">417 128 11627,'0'0'4927,"-13"-6"-3058,4 1-1606,5 2-168,1 1-1,-1 0 1,0 0-1,0 0 1,0 0 0,0 0-1,0 1 1,0 0-1,-1-1 1,1 2-1,0-1 1,-1 0-1,1 1 1,-1 0-1,1 0 1,0 0 0,-1 1-1,1 0 1,-1-1-1,1 2 1,-5 1-1,-3 4 44,0 1-1,1 0 1,0 1 0,1 0-1,0 1 1,0 0-1,1 1 1,0 0-1,-8 14 1,-8 15 389,-28 62-1,33-57-322,1 0-1,3 2 1,2 0-1,1 1 1,-6 62-1,15-86-128,2 1 0,1 0 0,1 0 0,1 0 0,1-1-1,1 1 1,1-1 0,1 1 0,2-1 0,0-1 0,1 1 0,16 29-1,-17-40-81,1-1 0,0 0 0,1-1 0,0 0 0,1 0 0,0-1 0,1 0 1,0-1-1,0 0 0,1-1 0,0 0 0,17 7 0,-20-10 9,0-2 0,1 1 0,0-2-1,-1 1 1,1-1 0,0 0 0,0-1 0,0-1 0,1 1 0,-1-1 0,0-1 0,0 0 0,0-1 0,0 1 0,-1-2 0,1 0 0,0 0 0,11-5 0,-2-3 263,-1 0 1,0-1-1,-1 0 0,0-2 0,-1 0 1,0-1-1,-1 0 0,-1-1 0,21-31 1,-9 8 417,-3 0 0,-1-2 1,25-64-1,-33 68-458,-2 0-1,-2-1 0,-2-1 0,-1 1 1,-2-1-1,-2 0 0,-1-1 0,-5-52 1,2 69-235,-2 1 0,0 1 0,-2-1 1,0 0-1,-2 1 0,0 0 0,-1 1 1,-1-1-1,-1 2 0,-1-1 0,0 1 1,-2 1-1,0 0 0,-1 1 0,-1 0 1,-19-17-1,28 30-163,1 0 0,-1 0 0,1 0 0,-1 1 0,0 0 0,0 0 0,-1 0 0,-12-3 0,16 6-12,1-1 0,-1 1 0,1 0 0,-1 0 0,1 0 0,-1 0 1,1 0-1,-1 0 0,1 1 0,-1-1 0,1 1 0,0 0 0,-1 0 0,1 0 0,0 0 0,-1 0 0,1 0 0,0 0 0,0 1 0,0-1 0,0 1 0,0 0 0,0 0 0,1-1 1,-1 1-1,-2 4 0,-18 35-5138,2 10-3752</inkml:trace>
</inkml:ink>
</file>

<file path=ppt/ink/ink7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1.596"/>
    </inkml:context>
    <inkml:brush xml:id="br0">
      <inkml:brushProperty name="width" value="0.025" units="cm"/>
      <inkml:brushProperty name="height" value="0.025" units="cm"/>
    </inkml:brush>
  </inkml:definitions>
  <inkml:trace contextRef="#ctx0" brushRef="#br0">1 10 19859,'0'0'2498,"85"0"-544,-36-3-993,3-1-577,6 2-224,-2 2-128,0 0 0,-8 0-96,-8 0-192,-11 6-64,-9 0-897,-13-2-1025,-7 0-353,-6-4-704,-18 0-3427</inkml:trace>
</inkml:ink>
</file>

<file path=ppt/ink/ink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6.280"/>
    </inkml:context>
    <inkml:brush xml:id="br0">
      <inkml:brushProperty name="width" value="0.025" units="cm"/>
      <inkml:brushProperty name="height" value="0.025" units="cm"/>
    </inkml:brush>
  </inkml:definitions>
  <inkml:trace contextRef="#ctx0" brushRef="#br0">4213 460 9161,'-427'-97'4897,"-275"-81"-2422,674 168-2488,-327-101 568,279 92-173,-1 3-1,-137-10 1,125 24-235,1 3 0,-1 5 0,1 3 0,0 4 0,-112 32 0,98-14-69,1 5 0,2 4 0,1 4 0,-97 60 0,83-33-132,3 4 1,3 6-1,4 3 1,3 5-1,5 5 0,4 3 1,-140 197-1,206-260 59,2 0-1,2 2 0,1 0 1,2 1-1,-17 54 0,29-75 6,1 0-1,1 0 1,0 0-1,1 0 1,1 0-1,0 1 0,1-1 1,1 0-1,1 0 1,0 1-1,1-1 1,1 0-1,0-1 1,1 1-1,1-1 1,9 18-1,-1-8 1,2-1 0,0-1 0,2-1 0,0 0 0,1-1 0,40 33 0,-25-28 18,2 0 0,1-3 0,72 36 0,-18-22 9,2-4 0,1-3 1,116 20-1,455 37-1238,39 8-849,-658-84 1034,100 18-1824,-131-27 2547,0-1-1,0 0 1,0-1 0,1-1-1,-1 0 1,0-1-1,20-6 1,-29 6-41,0 0 1,0-1-1,-1 1 0,1-1 1,-1-1-1,0 1 0,6-5 1,28-33-5652</inkml:trace>
</inkml:ink>
</file>

<file path=ppt/ink/ink7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1.970"/>
    </inkml:context>
    <inkml:brush xml:id="br0">
      <inkml:brushProperty name="width" value="0.025" units="cm"/>
      <inkml:brushProperty name="height" value="0.025" units="cm"/>
    </inkml:brush>
  </inkml:definitions>
  <inkml:trace contextRef="#ctx0" brushRef="#br0">306 5 16143,'0'0'2798,"-11"0"-129,-2-2-1778,-34 0 2206,46 3-3031,0 0 0,1 1 0,-1-1 1,0 0-1,1 0 0,-1 1 0,1-1 1,-1 1-1,1-1 0,-1 1 1,1-1-1,0 0 0,0 1 0,0-1 1,0 1-1,0-1 0,0 1 0,1 2 1,-1 2-13,-1 5-69,-1 0 0,0 0 0,0-1 0,-1 1 1,-1-1-1,0 0 0,0 1 0,-1-2 0,0 1 1,-1-1-1,0 1 0,0-2 0,-15 17 0,2-6 64,-1-2 0,0 0 0,-2-1 0,-34 21 0,55-37-8,0 1-1,-1-1 0,1 1 1,0-1-1,0 1 1,0 0-1,0 0 0,0 0 1,-1-1-1,2 1 1,-1 0-1,0 0 0,0 0 1,0 1-1,0-1 1,1 0-1,-1 0 0,0 0 1,1 1-1,-1-1 1,1 0-1,-1 3 0,2-3-35,-1 0 0,1 0 0,-1 0 0,1 0 0,-1 0 0,1 0 0,0 0 0,-1 0 0,1-1 0,0 1 0,0 0-1,0 0 1,0-1 0,0 1 0,0-1 0,0 1 0,0 0 0,0-1 0,0 0 0,2 1 0,8 3-3,1-1 0,0 0 0,19 1 0,78 6 383,46 6-576,-54 4-4663,-25 2-3645</inkml:trace>
</inkml:ink>
</file>

<file path=ppt/ink/ink7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3.172"/>
    </inkml:context>
    <inkml:brush xml:id="br0">
      <inkml:brushProperty name="width" value="0.025" units="cm"/>
      <inkml:brushProperty name="height" value="0.025" units="cm"/>
    </inkml:brush>
  </inkml:definitions>
  <inkml:trace contextRef="#ctx0" brushRef="#br0">126 64 16271,'2'-10'1986,"1"-1"-921,6-27 2339,-10 34-2026,-9 25-819,-27 64-408,-31 84 553,63-151-647,0 0-1,0 1 1,2 0 0,1 0-1,0 0 1,1 0 0,2 22-1,-1-39-55,0 0 0,0 0-1,1-1 1,-1 1 0,1 0 0,-1-1-1,1 1 1,-1 0 0,1-1 0,0 1-1,0-1 1,0 1 0,0-1 0,0 0-1,0 1 1,0-1 0,0 0-1,1 0 1,-1 0 0,0 0 0,1 0-1,-1 0 1,1 0 0,-1 0 0,1 0-1,0-1 1,-1 1 0,1-1 0,0 1-1,-1-1 1,1 0 0,0 1-1,-1-1 1,1 0 0,0 0 0,0 0-1,2-1 1,3 0 26,0 0-1,0 0 1,0-1-1,0 0 1,-1 0-1,1-1 1,-1 0 0,9-5-1,6-6 104,-1-1-1,0-1 1,-1-1-1,-1 0 0,0-1 1,-2-2-1,0 1 1,-1-2-1,-1 0 1,-1 0-1,-1-2 1,-1 1-1,-1-2 1,-1 1-1,-1-1 0,-1 0 1,-1-1-1,-1 0 1,2-49-1,-22 89-54,-7 24-84,3 1 1,1 1-1,2 0 1,-20 81-1,33-111 15,0 1 1,1-1-1,0 1 0,1 0 0,1 0 0,0-1 0,2 19 0,-1-28-3,-1 0 0,1 1-1,0-1 1,0 0-1,0 1 1,0-1 0,0 0-1,0 0 1,1 0 0,-1 0-1,1 0 1,-1 0 0,1 0-1,0-1 1,-1 1-1,4 2 1,-1-3 7,-1 1 0,0-1 0,1 0 1,-1 0-1,1 0 0,-1 0 0,1-1 0,-1 1 0,1-1 0,-1 0 0,1 0 1,-1 0-1,1-1 0,5 0 0,-2-1 26,0 0 1,1 0-1,-1-1 1,0 0-1,-1 0 0,1-1 1,-1 1-1,1-1 1,-1-1-1,0 1 1,9-11-1,-3 3 203,-1-1 1,0 0-1,-1 0 0,9-19 0,-19 32-239,0 1-1,0-1 0,0 0 0,0 0 0,0 0 0,0 0 0,0 0 1,0 0-1,0 0 0,0 0 0,0 1 0,0-1 0,0 0 0,-1 0 0,1 0 1,0 0-1,0 0 0,0 0 0,0 1 0,0-1 0,0 0 0,0 0 1,0 0-1,0 0 0,0 0 0,1 0 0,-1 1 0,0-1 0,0 0 1,0 0-1,0 0 0,0 0 0,0 0 0,0 0 0,0 0 0,0 1 0,0-1 1,0 0-1,0 0 0,0 0 0,1 0 0,-1 0 0,0 0 0,0 0 1,0 0-1,0 0 0,0 0 0,0 0 0,0 0 0,1 0 0,-1 0 1,0 0-1,0 0 0,0 0 0,0 1 0,0-1 0,0-1 0,1 1 0,-1 0 1,0 0-1,0 0 0,0 0 0,0 0 0,0 0 0,0 0 0,1 0 1,-1 0-1,0 0 0,0 0 0,2 21-173,-1 26-93,45-46 453,49-18-52,-94 17-137,0 1 1,-1-1-1,1 1 0,-1-1 1,1 1-1,-1-1 0,1 1 0,-1-1 1,1 1-1,-1 0 0,1-1 1,-1 1-1,0 0 0,1 0 1,-1-1-1,0 1 0,0 0 1,0 0-1,1-1 0,-1 1 1,0 0-1,0 0 0,0-1 1,0 1-1,0 0 0,-1 1 1,1 31-89,0-24 94,-2 12 15,1-16-104,1 1 1,-1 0-1,1-1 0,0 1 1,0-1-1,1 1 0,0-1 1,1 7-1,-1-12-337,0-1 1,0 1-1,0 0 0,0-1 1,0 1-1,0-1 0,0 1 0,0-1 1,0 1-1,0-1 0,0 0 1,0 1-1,0-1 0,-1 0 1,1 0-1,0 0 0,-1 0 0,1 0 1,0 0-1,-1 0 0,1-1 1,11-17-6727</inkml:trace>
</inkml:ink>
</file>

<file path=ppt/ink/ink7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3.797"/>
    </inkml:context>
    <inkml:brush xml:id="br0">
      <inkml:brushProperty name="width" value="0.025" units="cm"/>
      <inkml:brushProperty name="height" value="0.025" units="cm"/>
    </inkml:brush>
  </inkml:definitions>
  <inkml:trace contextRef="#ctx0" brushRef="#br0">113 97 7175,'0'0'7335,"4"-8"-5232,1 0-1453,21-36 2048,-17 14 4706,-10 29-7285,1 0 0,-1 1 0,0-1 1,0 1-1,1-1 0,-1 1 0,0 0 1,0-1-1,0 1 0,1 0 0,-1 0 1,0-1-1,0 1 0,0 0 0,0 0 1,0 0-1,1 0 0,-1 0 1,0 0-1,0 0 0,0 0 0,0 0 1,0 1-1,1-1 0,-2 1 0,-26 5-107,20-3-18,0 1 0,0 0 1,1 0-1,0 0 0,0 1 1,0 1-1,0-1 0,1 1 1,0 0-1,0 0 0,1 1 1,0 0-1,0 0 0,0 0 1,-4 10-1,9-16 0,0 0 0,0-1-1,0 1 1,0 0 0,0-1 0,0 1-1,0 0 1,0-1 0,1 1 0,-1-1 0,0 1-1,0 0 1,1-1 0,-1 1 0,1-1-1,-1 1 1,0-1 0,1 1 0,-1-1 0,1 1-1,-1-1 1,1 0 0,-1 1 0,1-1-1,0 0 1,-1 1 0,1-1 0,-1 0-1,1 0 1,0 1 0,-1-1 0,1 0 0,-1 0-1,1 0 1,0 0 0,-1 0 0,1 0-1,0 0 1,-1 0 0,1 0 0,0 0-1,-1 0 1,1 0 0,0-1 0,-1 1 0,2-1-1,35-6 22,-21 2 3,-5 1-27,0 0-1,0 1 1,0 0 0,14-1-1,-23 3 3,-1 1-1,1 0 1,0 0 0,-1 0-1,1 0 1,0 0 0,-1 0-1,1 0 1,0 1 0,-1-1-1,1 1 1,0-1 0,-1 1-1,1-1 1,-1 1 0,1 0-1,-1 0 1,0 0 0,1 0-1,-1 0 1,0 0 0,1 0-1,-1 0 1,0 1 0,0-1-1,0 0 1,0 1 0,0-1-1,-1 1 1,1-1 0,0 1-1,-1-1 1,1 1 0,-1-1-1,1 4 1,0 5 13,-1 0-1,0 0 1,-1 0-1,0-1 1,0 1 0,-1 0-1,0-1 1,-1 1 0,0-1-1,-1 0 1,0 0 0,0 0-1,-1 0 1,-10 14 0,-5 5 6,-1 0 1,-46 44 0,74-82-5058,4-11 1811,2-3-66,11-11-2530,3-8-1638</inkml:trace>
</inkml:ink>
</file>

<file path=ppt/ink/ink7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4.217"/>
    </inkml:context>
    <inkml:brush xml:id="br0">
      <inkml:brushProperty name="width" value="0.025" units="cm"/>
      <inkml:brushProperty name="height" value="0.025" units="cm"/>
    </inkml:brush>
  </inkml:definitions>
  <inkml:trace contextRef="#ctx0" brushRef="#br0">134 0 12107,'0'0'6316,"0"10"-4821,-1 7-1076,0 1 0,-1-1 0,-1 1 0,0-1 0,-7 18 0,-36 96 1679,22-67-1073,10-26-661,-16 53 1749,39-94-1712,3-8-274,10-17 4,-1-1-1,-2-1 0,-1 0 0,17-40 0,-18 35-123,1 1 0,2 0 0,30-38-1,-46 66-16,1 1 0,1 0 0,-1 0 0,1 1 0,12-8 0,-16 10-16,0 1 1,0-1-1,1 1 1,-1 0-1,1 0 1,-1 1-1,1-1 1,-1 0-1,1 1 0,0-1 1,-1 1-1,1 0 1,-1 0-1,1 0 1,0 0-1,-1 1 1,1-1-1,0 1 1,2 0-1,-5 0 9,1 0 0,0-1 0,-1 1 0,1 0 0,-1-1 0,1 1 0,-1 0 0,1 0 0,-1 0 0,1 0 0,-1 0 0,0-1 0,1 1 0,-1 0 0,0 0 0,0 0 0,0 0 0,0 0 0,0 0 0,0 0 0,0 0 0,0 0 0,0 0 1,-1 1-1,-5 26-34,-5-8 319,-2 0 0,0 0 0,-1-1 0,-1-1 1,-1 0-1,-1-1 0,0-1 0,-37 27 0,54-43-258,0 0-1,-1 1 1,1-1 0,0 0-1,-1 1 1,1-1 0,0 0-1,-1 1 1,1-1 0,0 0-1,-1 0 1,1 0 0,-1 1-1,1-1 1,0 0 0,-1 0 0,1 0-1,-1 0 1,1 0 0,0 0-1,-1 0 1,1 0 0,-1 0-1,1 0 1,-1 0 0,1 0-1,0 0 1,-1 0 0,1 0-1,-1 0 1,1 0 0,-1-1-1,1 1 1,1-14-202,15-20-1515,24-14-4717,-11 18-1571,-5 5-3418</inkml:trace>
</inkml:ink>
</file>

<file path=ppt/ink/ink7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4.701"/>
    </inkml:context>
    <inkml:brush xml:id="br0">
      <inkml:brushProperty name="width" value="0.025" units="cm"/>
      <inkml:brushProperty name="height" value="0.025" units="cm"/>
    </inkml:brush>
  </inkml:definitions>
  <inkml:trace contextRef="#ctx0" brushRef="#br0">1 34 6054,'0'0'16031,"10"0"-14211,68-4-1078,17-1-3779,-51 19 3010,-26-14-296,0-1 0,0 0 0,0-2 0,0 0 0,0-1 0,0 0 0,25-11 0,-40 13 257,1 1-1,-1 0 1,1 0-1,-1 0 0,1 0 1,-1 1-1,1-1 1,7 1-1,-10 0 68,-1 1 0,1-1 1,0 1-1,0-1 0,0 1 0,0-1 0,-1 1 0,1 0 1,0-1-1,0 1 0,-1 0 0,1 0 0,-1-1 1,1 1-1,-1 0 0,1 0 0,-1 0 0,1 0 1,-1 0-1,0-1 0,1 1 0,-1 0 0,0 0 1,0 0-1,0 0 0,0 0 0,0 0 0,0 0 1,0 0-1,0 0 0,0 0 0,0 0 0,0 0 1,-1 0-1,1 0 0,-1 1 0,-4 17 418,0 0-1,-1-1 1,-1 1 0,-18 32 0,-4 14-308,14-23 242,10-25 162,0-2 0,-1 1 0,-1-1 0,0 0 0,-16 24 0,21-38-383,1 0 1,0 0-1,0 0 1,-1 0-1,1 0 0,-1 0 1,1 0-1,-1 0 0,1-1 1,-1 1-1,0-1 1,1 1-1,-1-1 0,0 0 1,1 1-1,-1-1 0,0 0 1,0 0-1,1 0 0,-1 0 1,0-1-1,1 1 1,-1 0-1,0-1 0,1 1 1,-1-1-1,1 0 0,-1 1 1,1-1-1,-1 0 0,1 0 1,-1 0-1,1 0 1,0 0-1,-2-2 0,-4-2-78,0-1 0,1 0-1,0 0 1,1 0 0,-9-12 0,11 14-61,0 0 0,1 0 0,0 0 0,0-1 1,0 1-1,0 0 0,1-1 0,-1 0 1,1 1-1,0-1 0,1 0 0,-1 1 0,1-1 1,0 0-1,0 0 0,0 1 0,1-1 0,0 0 1,0 1-1,0-1 0,3-7 0,-2 7-268,1 0 0,0 1 0,0-1 1,1 1-1,-1 0 0,1 0 0,0 0 0,0 0 0,0 1 0,0-1 0,10-4 0,64-30-7882,-32 16 865</inkml:trace>
</inkml:ink>
</file>

<file path=ppt/ink/ink7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5.152"/>
    </inkml:context>
    <inkml:brush xml:id="br0">
      <inkml:brushProperty name="width" value="0.025" units="cm"/>
      <inkml:brushProperty name="height" value="0.025" units="cm"/>
    </inkml:brush>
  </inkml:definitions>
  <inkml:trace contextRef="#ctx0" brushRef="#br0">166 1 18546,'-9'0'2658,"1"0"-2223,1 1 0,-1 0 1,1 0-1,0 1 0,-1 0 0,1 1 0,0-1 1,0 1-1,-11 7 0,15-8-386,1-1 0,-1 1-1,0 0 1,1 0 0,-1 0-1,1 1 1,-1-1 0,1 0 0,0 1-1,0 0 1,0-1 0,1 1 0,-1 0-1,1 0 1,-1 0 0,1 0 0,0 0-1,0 1 1,0-1 0,1 0 0,-1 0-1,1 1 1,0-1 0,0 0 0,0 0-1,0 1 1,0-1 0,2 5 0,-1-6-55,-1-1 1,1 1 0,0 0-1,0-1 1,0 1 0,1-1 0,-1 0-1,0 1 1,0-1 0,1 0 0,-1 0-1,1 0 1,-1 0 0,1 0 0,-1 0-1,1 0 1,0-1 0,-1 1 0,1 0-1,0-1 1,0 1 0,0-1 0,-1 0-1,1 0 1,3 0 0,55 1-39,-44-2 0,57-8 44,-73 10 8,0-1 0,0 0 0,0 0 0,0 1 0,0-1 0,0 0-1,0 1 1,0-1 0,1 0 0,-1 1 0,0-1 0,-1 0 0,1 1 0,0-1 0,0 0-1,0 1 1,0-1 0,0 0 0,0 0 0,0 1 0,0-1 0,0 0 0,-1 1-1,1-1 1,0 0 0,0 0 0,0 1 0,-1-1 0,1 0 0,0 0 0,0 0-1,-1 1 1,1-1 0,0 0 0,0 0 0,-1 0 0,1 0 0,0 1 0,-1-1 0,1 0-1,-1 0 1,-29 24 574,-1-1 0,-64 35 0,67-48-1850,9-10-6016,5-4-11352</inkml:trace>
</inkml:ink>
</file>

<file path=ppt/ink/ink7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6.135"/>
    </inkml:context>
    <inkml:brush xml:id="br0">
      <inkml:brushProperty name="width" value="0.025" units="cm"/>
      <inkml:brushProperty name="height" value="0.025" units="cm"/>
    </inkml:brush>
  </inkml:definitions>
  <inkml:trace contextRef="#ctx0" brushRef="#br0">235 140 7911,'0'0'12354,"-6"-9"-10614,-2-3-1218,6 7-326,-1 1 1,1 0 0,-1 0-1,0 0 1,0 0-1,-1 1 1,1-1-1,-1 1 1,-4-3 0,6 5-130,0 0 1,0 0 0,-1 0 0,1 0 0,0 1 0,-1-1-1,1 1 1,0-1 0,-1 1 0,1 0 0,-1 0 0,1 0-1,-1 1 1,1-1 0,0 1 0,-1-1 0,1 1 0,0 0-1,-1-1 1,1 1 0,0 0 0,0 1 0,0-1 0,0 0-1,0 1 1,0-1 0,0 1 0,0-1 0,1 1 0,-3 2-1,1-1-82,0-1 0,1 1-1,-1 0 1,0 0-1,1 0 1,0 0 0,0 0-1,0 1 1,0-1-1,0 1 1,1-1 0,-1 1-1,1 0 1,0-1-1,0 1 1,0 0 0,0 7-1,2-10 3,0 0-1,0-1 1,0 1-1,-1 0 1,1-1-1,0 1 0,0-1 1,0 1-1,0-1 1,0 0-1,0 1 1,0-1-1,0 0 1,0 0-1,0 1 0,1-1 1,-1 0-1,0 0 1,0 0-1,0 0 1,0-1-1,0 1 1,0 0-1,0 0 1,0-1-1,2 0 0,29-7 33,-9-5-8,-18 10-30,0 0 0,-1 1 0,1-1 0,0 1 0,1 0 0,-1 0 0,0 1 0,6-2 0,-10 3 10,-1 0 0,1 1 0,0-1 0,-1 0 0,1 0 0,0 0 0,-1 0 0,1 1 0,0-1 0,-1 0 0,1 1 0,-1-1 0,1 0 0,0 1 0,-1-1 0,1 1 0,-1-1 0,1 1 0,-1-1 0,0 1 0,1-1 0,-1 1 0,1-1 0,-1 1 0,0 0 0,0-1 0,1 1 0,-1 0 0,0-1 0,0 1 0,0 0 0,0-1 0,1 2 0,0 28-200,-1-23 180,0 42 2,-2 0 1,-2 0 0,-18 84 0,16-109 321,-1 0 1,-1-1-1,0 0 1,-2-1-1,-1 0 1,-1 0 0,-1-1-1,0-1 1,-26 29-1,38-47-267,-1 0 0,0 0 0,0 0 0,1 0 0,-1 0 0,-1 0 0,1-1 0,0 1 0,0-1 0,-1 1-1,1-1 1,-1 0 0,1 0 0,-1 0 0,1 0 0,-1 0 0,1-1 0,-1 1 0,0-1 0,-4 0 0,5-1-25,0 0 1,1 0 0,-1 0-1,0 0 1,1 0 0,-1-1-1,1 1 1,-1-1 0,1 1-1,0-1 1,-1 1 0,1-1-1,0 0 1,0 0-1,0 1 1,1-1 0,-1 0-1,0 0 1,1 0 0,-1 0-1,1 0 1,-1 0 0,1 0-1,0 0 1,0 0 0,0 0-1,1-3 1,-1-8-36,0 0 0,1 0-1,1 0 1,1 0 0,-1 0 0,2 0 0,0 1 0,0 0 0,1 0-1,1 0 1,0 0 0,1 1 0,9-13 0,16-18 19,1 2 1,38-36 0,-33 37 34,-2 1-43,-10 13-107,-1-1 0,-1-2 0,-2 0 0,26-43 0,-47 68 137,1 1 0,-1-1 0,0 0 0,0 1 0,0-1-1,0 0 1,-1 0 0,1 1 0,0-6 0,-1 7-13,0 1 0,0-1 0,0 1 0,-1-1 0,1 1-1,0-1 1,0 0 0,0 1 0,0-1 0,-1 1 0,1-1-1,0 1 1,0-1 0,-1 1 0,1-1 0,0 1 0,-1 0-1,1-1 1,-1 1 0,1-1 0,0 1 0,-1 0-1,1-1 1,-1 1 0,1 0 0,-1 0 0,1-1 0,-1 1-1,0 0 1,-2 0-13,0 0 0,0 0 0,1 1 0,-1-1 0,0 1 0,0-1 0,1 1 0,-1 0 0,1 0 0,-1 1 0,1-1 0,-1 0 0,1 1 0,0-1 0,-1 1 0,1 0 0,-3 3 0,-5 5 14,1 0-1,0 0 1,-14 21 0,20-28 3,1 1 1,0-1 0,0 1 0,0-1 0,0 1-1,1 0 1,-1 0 0,1 0 0,0 0-1,0 0 1,0 0 0,1 0 0,-1 0 0,1 0-1,0 0 1,1 8 0,0-10-4,0-1 1,-1 0-1,1 0 0,0 0 1,0 0-1,0 0 1,0-1-1,-1 1 0,1 0 1,0 0-1,1 0 1,-1-1-1,0 1 0,0-1 1,0 1-1,0-1 1,0 1-1,1-1 0,-1 1 1,0-1-1,0 0 1,1 0-1,1 0 0,36 0 170,-30-1-111,22-2 270,0-1 1,47-14-1,-50 10-193,1 2 0,-1 1 0,47-2 0,-66 6-89,-8 1-33,0-1-1,0 1 1,-1 0 0,1 0 0,0-1 0,0 1-1,-1 0 1,1 0 0,0 0 0,0 0-1,0 0 1,-1 0 0,1 0 0,0 0 0,0 0-1,-1 1 1,1-1 0,0 0 0,0 0 0,-1 1-1,1-1 1,0 0 0,0 1 0,-1-1 0,1 1-1,0-1 1,-1 1 0,1-1 0,-1 1-1,1-1 1,-1 1 0,1 0 0,-1-1 0,1 1-1,0 1 1,-13-17 1596,5-5-1619,0-2-1,1 1 1,1-1-1,1 1 1,-1-24-1,7 45-605,0 0 0,0 0 0,1 0 0,-1 0 0,0 0 0,0 0 0,0 1-1,0-1 1,0 1 0,-1 0 0,1-1 0,0 1 0,2 1 0,17 12-3968,1 1-1841</inkml:trace>
</inkml:ink>
</file>

<file path=ppt/ink/ink7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6.460"/>
    </inkml:context>
    <inkml:brush xml:id="br0">
      <inkml:brushProperty name="width" value="0.025" units="cm"/>
      <inkml:brushProperty name="height" value="0.025" units="cm"/>
    </inkml:brush>
  </inkml:definitions>
  <inkml:trace contextRef="#ctx0" brushRef="#br0">84 60 5765,'0'0'18183,"-10"1"-17286,7-1-881,0 0 1,-1 0-1,1 1 1,0-1-1,0 1 1,0 0-1,0 0 0,0 0 1,0 0-1,0 0 1,1 1-1,-1-1 1,0 1-1,1 0 1,-1 0-1,1 0 0,0 0 1,-1 0-1,1 0 1,0 1-1,0-1 1,0 1-1,1-1 1,-1 1-1,1 0 1,-1 0-1,1 0 0,0-1 1,0 1-1,0 0 1,1 1-1,-1-1 1,1 0-1,-1 0 1,1 0-1,1 5 0,-2-7-14,1 1 1,0 0-1,0-1 0,0 1 0,1-1 0,-1 1 0,0 0 0,1-1 0,-1 1 0,1-1 0,-1 1 0,1-1 0,0 1 0,0-1 0,-1 1 0,1-1 0,0 0 0,0 1 1,0-1-1,1 0 0,-1 0 0,0 0 0,0 0 0,1 0 0,-1 0 0,0 0 0,1 0 0,-1-1 0,1 1 0,-1-1 0,1 1 0,-1-1 0,1 1 0,0-1 0,-1 0 1,1 1-1,0-1 0,-1 0 0,1 0 0,-1-1 0,1 1 0,0 0 0,-1 0 0,3-1 0,4 0 25,0-1-1,-1 0 0,1 0 1,0 0-1,-1-1 1,0 0-1,1 0 1,6-6-1,2-2 28,-1-1 0,0 0 0,15-17-1,-24 23-32,-1-1 1,1 1-1,-2-1 0,1 0 0,-1 0 1,0 0-1,0-1 0,-1 1 0,5-16 0,-8 23-38,0 0 0,0 0 0,0 1 0,0-1 0,0 0 0,-1 0 0,1 0 0,0 0 0,0 0 0,0 0 1,0 0-1,0 0 0,0 0 0,0 0 0,0 0 0,0 0 0,-1 0 0,1 0 0,0 0 0,0 0 0,0 0 0,0 0 0,0 0 0,0 0 0,0 0 0,0 0 0,0 0 0,-1 0 0,1 0 0,0 0 0,0 0 0,0 0 0,0 0 0,0 0 0,0 0 0,0 0 0,0-1 0,0 1 0,0 0 0,0 0 0,0 0 0,-1 0 0,1 0 0,0 0 0,0 0 0,0 0 0,0 0 0,0 0 0,0-1 0,0 1 0,0 0 0,0 0 0,0 0 0,0 0 0,0 0 0,0 0 0,0 0 0,0 0 0,0 0 0,0-1 0,0 1 0,0 0 0,0 0 0,0 0 0,0 0 0,-11 9-771,-10 16-351,12-12 79,2 1-1,-1 0 0,-6 21 0,3 20-5821,10-35-416</inkml:trace>
</inkml:ink>
</file>

<file path=ppt/ink/ink7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6.816"/>
    </inkml:context>
    <inkml:brush xml:id="br0">
      <inkml:brushProperty name="width" value="0.025" units="cm"/>
      <inkml:brushProperty name="height" value="0.025" units="cm"/>
    </inkml:brush>
  </inkml:definitions>
  <inkml:trace contextRef="#ctx0" brushRef="#br0">185 0 4356,'0'0'6726,"-48"13"-4868,19 18 160,-2 6-1121,3 4-32,3 0 32,10 0 64,6-8-225,9-7-287,3-10-385,17-11-64,4-5 32,4-2 96,0-18 32,-2-5-1185,-3-5-2498,-3-1-3011</inkml:trace>
</inkml:ink>
</file>

<file path=ppt/ink/ink7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7.159"/>
    </inkml:context>
    <inkml:brush xml:id="br0">
      <inkml:brushProperty name="width" value="0.025" units="cm"/>
      <inkml:brushProperty name="height" value="0.025" units="cm"/>
    </inkml:brush>
  </inkml:definitions>
  <inkml:trace contextRef="#ctx0" brushRef="#br0">50 3 12139,'0'0'3748,"-49"-3"-9385</inkml:trace>
</inkml:ink>
</file>

<file path=ppt/ink/ink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9.277"/>
    </inkml:context>
    <inkml:brush xml:id="br0">
      <inkml:brushProperty name="width" value="0.025" units="cm"/>
      <inkml:brushProperty name="height" value="0.025" units="cm"/>
    </inkml:brush>
  </inkml:definitions>
  <inkml:trace contextRef="#ctx0" brushRef="#br0">6668 889 14542,'-121'-56'523,"-3"6"0,-1 5 0,-3 5 1,-1 6-1,-144-19 0,-672-36-683,-244 69 771,806 39-314,-418 76 1,240 11-286,13 50 24,507-141 33,1 2 0,0 1 0,1 2 1,-58 41-1,78-48-35,2 2 1,0 0-1,1 1 1,0 1 0,2 0-1,0 1 1,0 1-1,2 0 1,1 0 0,-15 35-1,11-16-22,2 0-1,1 1 1,3 1-1,1-1 1,1 2-1,3-1 1,1 0-1,3 46 1,2-54-15,2 0 0,0 0-1,3 0 1,0-1 0,2 0 0,1-1 0,2 0 0,0-1 0,3 0 0,31 48 0,-9-28 24,2-2 0,2-2 0,2-2 0,2-2 0,1-1 0,102 64 0,-58-51 0,2-3-1,2-5 1,126 42-1,-71-41 53,1-7 0,1-7 0,261 22 0,470-27 142,-568-36-236,-1-13 0,520-104-1,-491 46-106,-5-14 0,388-165 0,-325 75 131,-339 151 3,-3-3 0,0-3-1,-3-2 1,68-65 0,-105 88 13,0 0 0,-2-2-1,0 0 1,-2-1 0,0 0 0,-1-2 0,-1 1 0,13-38-1,-20 45-1,0-1-1,-1 1 0,-1-1 0,-1 0 0,0 0 0,-1 0 0,-1 0 0,0 0 0,-1 0 0,-1 1 1,0-1-1,-2 0 0,1 0 0,-12-26 0,2 14 71,-1 1 0,-2 1 1,-1 0-1,0 1 0,-2 1 0,-1 0 0,-1 2 1,-43-36-1,11 16 34,-2 2 0,-116-62 0,14 25 26,-4 7-1,-177-52 1,-353-63 374,338 112-297,-3 16 0,-2 16 0,-639 9 0,733 45-382,1 11-1,1 12 0,2 11 0,2 11 0,3 12 0,3 11 1,-258 121-1,353-130 52,-240 151 1,337-183 101,2 2-1,2 2 1,2 3-1,2 2 1,3 3-1,-75 99 1,104-122-5,2 1-1,1 0 1,1 2 0,2 0 0,1 0-1,2 2 1,-9 39 0,16-50-25,0 0 0,2 0 0,0 1 0,2-1 0,0 1 0,2-1 0,0 1 0,2-1 0,1 0 0,0 0 0,14 35 0,-1-21 3,1-1 0,1 0 0,2-1-1,2-1 1,1-2 0,2 0 0,0-2 0,2-1 0,2-1 0,37 26-1,1-5 0,1-3 0,3-3 0,153 64 0,-80-51 16,3-8 1,170 33-1,316 26-18,14-34 64,986-12 1,-1316-73-34,599-100-1,-688 64-83,-2-9-1,-3-11 0,277-123 1,-389 139-55,-3-4-1,-3-5 1,125-94 0,-184 119 125,-1-3 1,-3-1-1,-1-3 1,-2-1-1,-2-2 0,-2-2 1,-2-1-1,47-89 0,-66 105 61,-2 0-1,-1-1 1,-2-1-1,-1 0 1,-2 0-1,-1-1 0,-2 0 1,-1 0-1,-3 0 1,0 0-1,-2-1 1,-2 1-1,-1 0 1,-2 0-1,-2 1 1,-1-1-1,-1 2 0,-2-1 1,-2 2-1,-28-52 1,5 25 26,-2 2-1,-3 2 1,-3 2 0,-1 2-1,-3 2 1,-2 2 0,-2 2 0,-102-67-1,51 48-41,-3 5 0,-2 4 0,-3 6 0,-140-44 0,99 49-168,-3 7 0,0 7 0,-2 7 1,-276-7-1,141 33-3108,-490 67 0,270 10-4465</inkml:trace>
</inkml:ink>
</file>

<file path=ppt/ink/ink7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7.613"/>
    </inkml:context>
    <inkml:brush xml:id="br0">
      <inkml:brushProperty name="width" value="0.025" units="cm"/>
      <inkml:brushProperty name="height" value="0.025" units="cm"/>
    </inkml:brush>
  </inkml:definitions>
  <inkml:trace contextRef="#ctx0" brushRef="#br0">109 325 10474,'0'0'7207,"-11"5"-5643,2 0-1053,-1 0 0,1 0 0,0 1 0,1 0 0,-13 12 0,18-16-296,0 1-1,1 0 0,-1-1 0,1 1 0,-1 1 0,1-1 0,0 0 0,0 0 1,1 1-1,-1-1 0,1 1 0,0 0 0,0-1 0,0 1 0,0 0 1,0 0-1,1-1 0,0 1 0,0 0 0,0 0 0,0 0 0,2 7 0,-1-10-199,-1-1 0,1 1 0,0 0 0,0 0 0,0 0 0,0 0 0,0-1-1,0 1 1,0-1 0,0 1 0,0 0 0,0-1 0,1 0 0,-1 1 0,0-1-1,0 0 1,0 1 0,1-1 0,-1 0 0,0 0 0,0 0 0,0 0 0,1 0-1,-1-1 1,0 1 0,0 0 0,0 0 0,1-1 0,-1 1 0,1-1 0,40-13 356,-24 2-273,1-1 0,-2 0 0,1-1 0,-2-1 0,0-1 1,19-24-1,-1-4-47,38-65 1,-68 102-52,11-15 31,-2 0 0,-1-1 1,-1-1-1,0 0 0,7-28 0,-18 52-32,0 0 0,0 0 0,0 0-1,0 0 1,-1 0 0,1 0 0,0 0 0,0 0-1,0 0 1,0 0 0,0 0 0,0 0 0,0 0 0,-1 0-1,1 0 1,0 0 0,0 0 0,0 0 0,0 0-1,0 0 1,0 0 0,0-1 0,0 1 0,-1 0 0,1 0-1,0 0 1,0 0 0,0 0 0,0 0 0,0 0-1,0 0 1,0 0 0,0 0 0,0-1 0,0 1 0,0 0-1,0 0 1,0 0 0,0 0 0,0 0 0,0 0-1,0 0 1,0-1 0,0 1 0,0 0 0,0 0 0,0 0-1,0 0 1,0 0 0,0 0 0,0 0 0,0-1-1,0 1 1,0 0 0,0 0 0,0 0 0,0 0 0,0 0-1,0 0 1,0 0 0,0 0 0,0-1 0,0 1-1,1 0 1,-10 9-87,-17 25 72,1 1 0,1 1 0,3 1 0,1 1 0,1 1 0,-17 55 0,33-86 27,0 0 1,1 0-1,0 1 1,1-1-1,0 1 1,0-1 0,1 1-1,0-1 1,1 11-1,0-17-2,-1 0-1,1-1 0,-1 1 1,1-1-1,-1 1 0,1 0 1,0-1-1,0 1 0,0-1 1,0 1-1,0-1 0,0 0 1,0 0-1,1 1 0,-1-1 1,0 0-1,1 0 0,-1 0 1,3 1-1,-1-1 33,0 0 0,1 0-1,-1-1 1,0 1 0,1-1 0,-1 0 0,1 1 0,-1-2 0,0 1-1,1 0 1,-1-1 0,0 1 0,6-3 0,1-1 27,1 0 0,-2-1 0,1 0 0,-1 0 0,0-1 0,0-1 0,0 1 0,-1-2 0,0 1 0,10-12 0,0-1-28,-2-1 0,-1-1-1,16-27 1,-17 12-339,-31 58-293,11-11 572,1 0 0,0 0 0,0 0 0,1 1 0,1-1 0,0 1 0,0 0 1,1 0-1,1 0 0,-1 20 0,2-30 23,0 0 0,0 0 0,0 0-1,0 0 1,0 0 0,1 0 0,-1 0 0,0 0 0,1 0 0,-1 0 0,1 0 0,-1 0 0,1 0 0,-1 0-1,1 0 1,0 0 0,-1 0 0,1 0 0,0-1 0,0 1 0,0 0 0,0-1 0,-1 1 0,1-1 0,0 1-1,0-1 1,1 1 0,2 0 54,-1 0-1,1 0 0,-1-1 0,1 1 1,-1-1-1,0 0 0,1 0 0,6-1 1,0 0 85,-1-1 0,1-1 0,-1 1 1,0-1-1,15-8 0,24-22 28,-46 32-165,0-1 0,0 0 0,0 0 0,0 0-1,-1 0 1,1 0 0,0 0 0,-1 0 0,0 0 0,1-1-1,-1 1 1,0-1 0,0 1 0,-1-1 0,1 1 0,0-1 0,-1 1-1,1-1 1,-1-3 0,-1 5-13,1 1 0,-1-1-1,0 0 1,1 1 0,-1-1-1,0 0 1,0 1 0,1-1-1,-1 1 1,0-1 0,0 1 0,0 0-1,0-1 1,0 1 0,0 0-1,0 0 1,0-1 0,0 1 0,1 0-1,-1 0 1,0 0 0,0 0-1,0 0 1,0 0 0,0 0-1,0 1 1,0-1 0,0 0 0,0 1-1,-1-1 1,-31 10-87,29-7 31,0 0 1,0 1-1,0 0 0,1-1 1,0 1-1,0 0 0,0 1 1,0-1-1,1 0 0,-1 1 1,1 0-1,-2 7 0,-1 13-3119,8-3-4358,5-12-4572</inkml:trace>
</inkml:ink>
</file>

<file path=ppt/ink/ink7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9.109"/>
    </inkml:context>
    <inkml:brush xml:id="br0">
      <inkml:brushProperty name="width" value="0.025" units="cm"/>
      <inkml:brushProperty name="height" value="0.025" units="cm"/>
    </inkml:brush>
  </inkml:definitions>
  <inkml:trace contextRef="#ctx0" brushRef="#br0">11 566 17296,'-2'28'6165,"-6"125"-6174,8-151 2,-1-1 1,1 1 0,0 0 0,0 0-1,0 0 1,1 0 0,-1 0 0,0 0-1,1-1 1,-1 1 0,1 0 0,0 0 0,-1-1-1,1 1 1,0 0 0,0-1 0,0 1-1,0-1 1,0 1 0,1-1 0,-1 1-1,3 1 1,-2-2 41,0-1 0,0 1 0,0-1-1,0 1 1,0-1 0,0 0 0,0 0 0,0 0-1,0 0 1,0 0 0,0 0 0,0-1 0,0 1-1,0-1 1,0 1 0,0-1 0,2-1 0,6-3 354,-1 0 0,0 0 1,0-1-1,0 0 0,-1-1 1,15-14-1,-7 3 11,-1-1 1,-1 0-1,0-2 0,-2 1 1,0-2-1,13-35 1,-30 72-473,-1 0 0,2 0 0,0 0 0,1 0 1,0 1-1,1-1 0,1 1 0,1 30 1,1-45 65,-1 0 1,1 0 0,-1 0 0,1 1 0,0-1-1,-1 0 1,1 0 0,0 0 0,0 0 0,0 0 0,0 0-1,0-1 1,0 1 0,0 0 0,0 0 0,0-1-1,0 1 1,0-1 0,0 1 0,1-1 0,-1 1-1,0-1 1,0 0 0,1 1 0,-1-1 0,0 0-1,0 0 1,1 0 0,-1 0 0,0 0 0,1 0 0,-1-1-1,0 1 1,2-1 0,2 1 33,1-1 0,-1-1 1,1 1-1,-1-1 0,0 0 0,8-4 1,-3-1 63,-1 0 1,-1 0 0,0 0 0,0-1 0,0-1 0,10-14 0,29-29 271,-45 57-455,-1 0 0,-1 0 1,1 0-1,-1 0 0,0 1 0,0-1 1,-2 9-1,-5 23 78,3-20 5,1 0 0,-2 32 0,5-48 9,0 0 0,0 0 0,0 0 0,0 0 0,0-1 0,0 1 0,0 0 0,0 0 0,1 0 0,-1 0 0,0 0 0,1 0 0,-1-1 0,0 1 0,1 0 0,-1 0 0,1-1 0,-1 1 0,1 0 0,0-1 0,-1 1 0,1 0 1,0-1-1,-1 1 0,1-1 0,0 1 0,0-1 0,0 1 0,-1-1 0,1 0 0,0 1 0,0-1 0,0 0 0,0 0 0,0 0 0,0 0 0,-1 0 0,1 0 0,0 0 0,0 0 0,0 0 0,0 0 0,0 0 0,0 0 1,1-1-1,3 0 17,0-1 0,0 1 0,0-1 0,0 0 0,0-1 0,-1 1 0,7-5 0,12-12 83,1-1 1,-2-1-1,-1 0 0,0-2 1,28-42-1,-17 15 156,51-104-1,-80 149-308,-2 8-87,-3 19-308,-10 41-471,11-56 835,2-2 14,4-11 70,14-25 125,19-46 19,-55 117-886,2-8 701,2 1-1,1 1 1,-9 41 0,63-132 1401,53-87-1329,113-230 0,-198 348-159,-23 41-200,-23 41 92,1 12 258,3 1-1,-36 117 1,55-143 126,2 1 0,3 0-1,1 1 1,2 0 0,2 81 0,9-106-50,-6-19-86,1-1-1,-1 0 1,0 0-1,1 1 1,-1-1 0,0 0-1,1 0 1,-1 0-1,0 0 1,1 0-1,-1 1 1,0-1 0,1 0-1,-1 0 1,1 0-1,-1 0 1,0 0-1,1 0 1,-1 0 0,1 0-1,-1-1 1,0 1-1,1 0 1,-1 0-1,0 0 1,1 0 0,-1 0-1,1-1 1,-1 1-1,1 0 1,0-2 11,1 1 0,0-1-1,-1 1 1,1-1 0,-1 1 0,0-1 0,1 0 0,-1 0-1,0 0 1,0 0 0,0 0 0,0 0 0,-1 0 0,1 0-1,0-3 1,1-3-389,-1 1-1,-1-1 0,1 0 1,-1 1-1,0-1 0,-2-13 1,1 18-529,0-1 1,0 0 0,0 1-1,-1-1 1,0 1-1,1-1 1,-1 1 0,0 0-1,-5-6 1,1 2-4926,3-2-2979</inkml:trace>
</inkml:ink>
</file>

<file path=ppt/ink/ink7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9.451"/>
    </inkml:context>
    <inkml:brush xml:id="br0">
      <inkml:brushProperty name="width" value="0.025" units="cm"/>
      <inkml:brushProperty name="height" value="0.025" units="cm"/>
    </inkml:brush>
  </inkml:definitions>
  <inkml:trace contextRef="#ctx0" brushRef="#br0">0 9 13741,'0'-4'3075,"1"1"-353,23 2-2017,9 1 737,10 0 159,8 0-640,-2 0-481,-2 0-319,-9 0-97,-13 0-993,-16 0-2787</inkml:trace>
</inkml:ink>
</file>

<file path=ppt/ink/ink7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9.780"/>
    </inkml:context>
    <inkml:brush xml:id="br0">
      <inkml:brushProperty name="width" value="0.025" units="cm"/>
      <inkml:brushProperty name="height" value="0.025" units="cm"/>
    </inkml:brush>
  </inkml:definitions>
  <inkml:trace contextRef="#ctx0" brushRef="#br0">1 0 22998,'0'0'4260,"52"14"-13549</inkml:trace>
</inkml:ink>
</file>

<file path=ppt/ink/ink7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0.589"/>
    </inkml:context>
    <inkml:brush xml:id="br0">
      <inkml:brushProperty name="width" value="0.025" units="cm"/>
      <inkml:brushProperty name="height" value="0.025" units="cm"/>
    </inkml:brush>
  </inkml:definitions>
  <inkml:trace contextRef="#ctx0" brushRef="#br0">165 232 12364,'0'0'1142,"0"-8"267,0 6-1808,-2-48 5796,2 49-5173,0-1-1,0 1 1,0 0 0,-1 0 0,1 0 0,0 0-1,-1 0 1,1 0 0,-1 0 0,1 0-1,-1 0 1,0 0 0,1 0 0,-1 1-1,0-1 1,0 0 0,1 0 0,-2 0-1,1 1-140,0 0 0,0-1 0,0 1 1,0 0-1,0 1 0,0-1 0,0 0 0,0 0 0,0 0 0,0 0 0,0 1 0,0-1 0,0 1 0,0-1 0,0 0 0,0 1 0,0 0 0,1-1 0,-1 1 0,0-1 0,0 1 0,1 0 0,-1 0 0,0-1 1,0 2-1,-9 9-93,1 0 0,1 0 1,0 1-1,0 1 0,1-1 1,-7 19-1,-30 85 21,43-112-8,0-1-3,-3 5-4,1 1-1,0 0 1,1 0 0,0 0-1,0 0 1,1 0 0,0 0-1,0 0 1,1 0 0,2 13-1,-2-21 2,1 0 0,-1 0 0,1 0 0,-1-1 0,1 1 0,0 0 0,0 0 0,-1 0 0,1 0 0,0-1 0,0 1 0,0 0 0,0-1 0,0 1 0,0-1 0,0 1 0,0-1 0,0 1 0,0-1 0,0 0 0,0 0 0,0 1 0,0-1 0,0 0 0,0 0 0,0 0 0,1 0 0,-1 0 0,0 0 0,0-1 0,0 1 0,0 0 0,0 0 0,0-1 0,0 1 0,0-1 0,0 1 0,0-1 0,0 1 0,0-1 0,1 0 0,42-25 124,-6-3-50,-1-1 1,-2-2-1,-1-1 1,-2-2-1,-1-1 1,-2-2 0,-1-1-1,-3-1 1,29-58-1,-51 92-44,0-1 0,-1 1-1,0 0 1,-1 0 0,1-1-1,-1 1 1,0-11 0,-1 17-28,0-1 1,0 1 0,0 0 0,0-1 0,0 1-1,0 0 1,0-1 0,0 1 0,0 0 0,0-1-1,0 1 1,0 0 0,0 0 0,0-1-1,0 1 1,0 0 0,-1-1 0,1 1 0,0 0-1,0 0 1,0-1 0,0 1 0,-1 0 0,1 0-1,0-1 1,0 1 0,-1 0 0,1 0 0,0 0-1,0-1 1,-1 1 0,1 0 0,0 0-1,-1 0 1,1 0 0,-1 0 0,-12 5-83,-10 17-115,6 3 220,0 1-1,2 1 0,1 1 1,1 0-1,1 1 1,1 0-1,2 0 0,1 1 1,-8 61-1,16-88-17,0 0-1,-1 0 1,1-1 0,0 1 0,1 0 0,-1 0-1,0-1 1,1 1 0,-1 0 0,1 0-1,0-1 1,0 1 0,0-1 0,0 1-1,1-1 1,2 5 0,-2-6 10,1 1 1,-1 0-1,1-1 0,-1 0 1,1 1-1,0-1 0,-1 0 1,1 0-1,0-1 0,0 1 1,0-1-1,0 1 1,-1-1-1,1 0 0,6 0 1,6-2 56,-1 0 0,1-1 1,0 0-1,-1-1 1,0-1-1,0 0 1,-1-1-1,1 0 0,-1-1 1,0-1-1,-1 0 1,0-1-1,0 0 1,-1 0-1,0-2 0,-1 1 1,0-1-1,0-1 1,-2 0-1,9-13 1,-15 20-48,0 0 0,0 0 0,0 0 1,-1 0-1,1 0 0,-1 0 1,-1-1-1,1 1 0,-1 0 0,0-7 1,0 11-25,0-1 0,0 1 0,0 0 0,-1 0 0,1 0 0,0-1 0,-1 1 0,1 0 0,-1 0 0,1 0 0,-1 0 0,0 0 0,1 0 0,-1 0 0,0 0 0,0 0 0,0 0 0,0 0 0,0 0 0,0 0 0,0 1 0,0-1 0,0 0 0,0 1 0,0-1 0,0 1 0,0-1 0,-1 1 0,1 0 0,0-1 0,0 1 0,0 0 0,-1 0 0,1 0 0,0 0 0,-1 0 0,1 0 0,0 0 0,0 0 0,-1 1 0,1-1 0,0 0 0,0 1 0,0-1 0,0 1 0,-2 0 0,-4 2-22,1 0 1,0 1 0,0 0 0,0 0-1,1 0 1,-1 0 0,1 1 0,0 0 0,1 0-1,-1 0 1,-7 12 0,-40 70 10,50-83 10,-5 9 61,-1 1 1,2-1 0,0 1 0,1 0-1,0 1 1,1-1 0,-3 22-1,7-34-51,0-1-1,0 1 1,0-1-1,1 1 1,-1-1-1,0 1 1,1-1-1,-1 1 1,1-1-1,-1 0 1,1 1-1,0-1 0,-1 0 1,1 0-1,0 1 1,0-1-1,0 0 1,0 0-1,0 0 1,0 0-1,1 0 1,-1 0-1,0 0 0,0-1 1,1 1-1,-1 0 1,0-1-1,1 1 1,-1-1-1,1 1 1,-1-1-1,1 0 1,-1 1-1,1-1 1,-1 0-1,1 0 0,-1 0 1,1 0-1,-1 0 1,1-1-1,1 1 1,9-1 75,0 0-1,0-1 1,0-1 0,12-3-1,22-11-18,-2-2-1,0-2 0,-1-2 0,51-37 0,-85 50-334,-17 4 116,-35 1 219,2 1 582,40 4-597,-1-1 0,0 1 0,1-1 0,-1 1-1,1-1 1,-1 0 0,1 1 0,-1-1 0,1 0 0,-1 0 0,1 0 0,0 0-1,-1 0 1,1 0 0,0-1 0,0 1 0,0 0 0,0-1 0,0 1 0,0-1-1,0 1 1,1-1 0,-1 1 0,0-3 0,1 2-57,0 1 0,1-1 0,-1 0 0,1 1 0,0-1 1,0 1-1,0-1 0,-1 1 0,1-1 0,1 1 0,-1 0 0,0 0 0,0-1 0,0 1 1,1 0-1,-1 0 0,0 0 0,4-1 0,10-7-778,0 1 0,1 1 1,20-7-1,-34 14 625,81-33-7090,-41 11 1325</inkml:trace>
</inkml:ink>
</file>

<file path=ppt/ink/ink7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0.945"/>
    </inkml:context>
    <inkml:brush xml:id="br0">
      <inkml:brushProperty name="width" value="0.025" units="cm"/>
      <inkml:brushProperty name="height" value="0.025" units="cm"/>
    </inkml:brush>
  </inkml:definitions>
  <inkml:trace contextRef="#ctx0" brushRef="#br0">289 1 4837,'-14'8'12865,"9"-5"-12410,-39 23 2921,-65 50 1,98-68-3181,1 0 0,0 1 0,0 0-1,1 1 1,0 0 0,1 1 0,0-1-1,1 2 1,0-1 0,0 1 0,1 0 0,-7 23-1,12-34-203,1 0-1,0 0 1,0 0 0,0 0-1,0 1 1,0-1-1,0 0 1,0 0-1,0 0 1,0 0 0,0 0-1,1 0 1,-1 0-1,0 0 1,1 0-1,-1 0 1,1 0 0,-1 0-1,1 0 1,-1-1-1,1 1 1,0 0 0,-1 0-1,3 1 1,-1-1 3,0 1 0,0-1 0,1 0 0,-1 0 0,1 0 0,-1 0 0,1 0 0,-1-1 0,1 1 0,2 0 1,10 0 59,0-1 0,29-2 0,-34 1-4,20-2 35,-13 1-134,0 0 1,0 1-1,0 1 0,28 4 1,-42-4 12,1 1 1,-1-1-1,0 1 1,1 0-1,-1 1 1,0-1-1,0 0 1,1 1-1,-1 0 1,0 0-1,-1 0 1,1 0-1,0 0 1,0 1-1,-1-1 1,0 1-1,1-1 1,-1 1-1,0 0 1,0 0-1,-1 0 1,1 0-1,-1 0 1,1 1-1,-1-1 1,0 0-1,0 1 1,0 3-1,0 3 57,-1-1 0,0 1 0,0-1 1,-1 1-1,-1-1 0,1 1 0,-2-1 0,1 0 0,-1 0 0,-1 0 0,1 0 0,-2-1 0,1 1 0,-1-1 1,0 0-1,-1-1 0,-9 11 0,-8 9 652,-2-2 1,0-1 0,-40 29-1,60-49-642,-22 13 421,27-17-471,0 0 1,-1 1-1,1-1 0,-1 0 1,1 0-1,-1 0 0,1 0 1,-1 0-1,1 0 0,-1 0 1,1 0-1,-1 0 0,1 0 1,-1 0-1,1 0 0,-1-1 1,1 1-1,0 0 0,-1 0 1,1 0-1,-1-1 0,1 1 1,0 0-1,-1 0 0,1-1 1,-1 1-1,1 0 0,0-1 1,-1 1-1,1 0 0,0-1 0,0 1 1,-1-1-1,1 1 0,0-1 1,0 1-1,0 0 0,0-1 1,-1 1-1,1-1 0,0 1 1,0-1-1,0 1 0,0-1 1,0 1-1,0-1 0,0 1 1,0-1-1,0 1 0,0-1 1,1 1-1,-1 0 0,0-2 1,1-11-1542,1 0 1,0 0-1,1 0 1,1 0 0,0 1-1,10-22 1,-6 13-1023,18-46-7493</inkml:trace>
</inkml:ink>
</file>

<file path=ppt/ink/ink7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1.560"/>
    </inkml:context>
    <inkml:brush xml:id="br0">
      <inkml:brushProperty name="width" value="0.025" units="cm"/>
      <inkml:brushProperty name="height" value="0.025" units="cm"/>
    </inkml:brush>
  </inkml:definitions>
  <inkml:trace contextRef="#ctx0" brushRef="#br0">228 1 16560,'-7'12'1382,"-125"238"3749,112-207-4654,3 2 0,2 0 0,1 1 1,-8 57-1,22-73 711,0-30-1154,0 1 0,0-1 0,0 0 0,0 0 0,1 1 0,-1-1 0,0 0 0,0 0 0,0 1 0,1-1 0,-1 0-1,0 0 1,0 0 0,0 1 0,1-1 0,-1 0 0,0 0 0,0 0 0,1 0 0,-1 0 0,0 0 0,1 0 0,-1 1 0,0-1-1,0 0 1,1 0 0,-1 0 0,0 0 0,1 0 0,-1 0 0,0 0 0,0 0 0,1-1 0,-1 1 0,0 0 0,1 0 0,-1 0-1,0 0 1,0 0 0,1 0 0,-1 0 0,0-1 0,1 1 0,2-3 127,1 0 0,-1-1 1,1 1-1,-1-1 0,0 1 0,0-1 0,-1 0 0,4-8 1,5-8-137,-2 0 1,0-1 0,-2 0-1,0-1 1,-1 0-1,-2 0 1,0 0 0,-1 0-1,0-24 1,-3 46-41,0-1 0,0 1 0,0-1 1,0 1-1,1-1 0,-1 1 0,0-1 0,0 1 1,0-1-1,-1 1 0,1-1 0,0 1 0,0-1 1,0 1-1,0-1 0,0 1 0,0-1 0,-1 1 1,1-1-1,0 1 0,0 0 0,-1-1 0,1 1 1,0-1-1,-1 1 0,1 0 0,0-1 0,-1 1 1,1 0-1,-1-1 0,1 1 0,-1 0 0,1 0 1,0-1-1,-1 1 0,1 0 0,-1 0 0,1 0 1,-1 0-1,0 0 0,0 0-12,1 0 0,-1 1 1,0-1-1,0 0 0,1 1 0,-1-1 1,0 1-1,1-1 0,-1 1 0,1-1 1,-1 1-1,0 0 0,1-1 0,-1 1 1,1 0-1,0 0 0,-1-1 0,1 1 1,0 0-1,-1 0 0,1-1 0,0 1 0,-1 1 1,0 1 11,1 0 0,-1-1 1,0 1-1,1 0 1,-1-1-1,1 1 0,0 0 1,0 0-1,0 0 0,0-1 1,1 1-1,-1 0 1,1 0-1,-1-1 0,1 1 1,0 0-1,0-1 0,0 1 1,0-1-1,1 1 1,-1-1-1,1 0 0,0 0 1,-1 1-1,1-1 0,0 0 1,0 0-1,0-1 1,1 1-1,-1 0 0,0-1 1,4 2-1,-1-1 19,0-1 0,0 0 0,0 0 0,0 0 0,0 0 0,0-1 0,0 0 0,0 0 0,0-1 0,0 1 0,0-1 0,0 0 0,0 0 0,0-1 0,-1 0 0,1 0 0,8-4 0,-7 3 26,1-1-1,-1 1 1,0-1 0,-1 0 0,1-1 0,-1 0 0,1 1-1,-2-2 1,1 1 0,0 0 0,-1-1 0,0 0 0,0 0 0,-1 0-1,0-1 1,0 1 0,0-1 0,-1 0 0,0 0 0,0 1-1,1-12 1,-3 18-31,-1-1 0,1 1 0,0 0 0,0-1 0,0 1 0,0 0 0,0-1 0,0 1 0,-1 0 0,1-1 0,0 1 0,0 0 0,0 0 0,-1-1-1,1 1 1,0 0 0,0 0 0,-1-1 0,1 1 0,0 0 0,-1 0 0,1 0 0,0-1 0,-1 1 0,1 0 0,0 0 0,-1 0 0,1 0 0,0 0 0,-1 0 0,1 0-1,-1 0 1,1 0 0,0 0 0,-1 0 0,1 0 0,0 0 0,-1 0 0,1 0 0,0 0 0,-1 0 0,1 0 0,0 1 0,-1-1 0,0 0 0,-16 9-196,10-2 206,1 0 0,0 1-1,0-1 1,1 1 0,0 0 0,0 1 0,1-1 0,0 1 0,1 0 0,0 0 0,0 0-1,1 0 1,0 1 0,1-1 0,0 1 0,0-1 0,2 20 0,0-28 1,0 1 0,0-1 0,0 1 0,0-1 0,0 0 0,0 1 0,0-1 0,1 0 0,-1 0 0,0 0 0,1 0 0,-1 0 0,1 0 0,-1 0 0,1 0 0,-1-1 0,1 1 0,0-1 0,-1 1 0,1-1 0,0 1 0,0-1 0,-1 0 0,1 0 0,0 0 0,0 0 0,-1 0 0,1 0 0,0-1 0,2 0 0,4 0 126,1 0 1,-1-1 0,1 0-1,16-6 1,2-6-5,1-2 0,-2-1 0,0-1 0,30-27 0,7-6-23,-62 51-121,-1-1 0,0 1 0,0 0 1,1-1-1,-1 1 0,0-1 0,1 1 0,-1 0 1,1-1-1,-1 1 0,0 0 0,1 0 1,-1-1-1,1 1 0,-1 0 0,1 0 1,-1 0-1,1-1 0,-1 1 0,1 0 1,-1 0-1,1 0 0,-1 0 0,1 0 1,-1 0-1,1 0 0,-1 0 0,1 0 1,-1 0-1,1 1 0,-1-1 0,1 0 0,-1 0 1,1 0-1,-1 1 0,1-1 0,-1 0 1,1 0-1,-1 1 0,1 0 0,0 25-162,-19 40 224,17-62-47,-5 14-14,1 1-1,1-1 0,1 1 0,-2 37 1,5-55-48,0-1 0,0 1 0,0 0 0,0-1 0,0 1 0,0-1 0,0 1 0,0-1 0,0 1 0,1-1 0,-1 1 0,0-1 0,0 1 0,0 0 0,1-1 0,-1 0 0,0 1 1,1-1-1,-1 1 0,0-1 0,1 1 0,-1-1 0,1 0 0,-1 1 0,1-1 0,-1 0 0,0 1 0,1-1 0,-1 0 0,1 0 0,-1 1 0,1-1 0,0 0 0,-1 0 0,1 0 0,-1 0 1,1 0-1,-1 0 0,1 1 0,-1-2 0,1 1 0,0 0 0,-1 0 0,1 0 0,-1 0 0,1 0 0,-1 0 0,1 0 0,-1-1 0,1 1 0,-1 0 0,1 0 0,-1-1 0,1 1 0,-1 0 1,1-1-1,-1 1 0,0-1 0,1 0 0,3-1-654,-1 0 0,1-1 0,-1 1 0,0-1 0,0 0 0,0 0 0,4-6 0,12-25-6579</inkml:trace>
</inkml:ink>
</file>

<file path=ppt/ink/ink7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1.895"/>
    </inkml:context>
    <inkml:brush xml:id="br0">
      <inkml:brushProperty name="width" value="0.025" units="cm"/>
      <inkml:brushProperty name="height" value="0.025" units="cm"/>
    </inkml:brush>
  </inkml:definitions>
  <inkml:trace contextRef="#ctx0" brushRef="#br0">5 0 9449,'0'0'2338,"-4"61"-2050,5-34-95,14-1-898,8-9-3427</inkml:trace>
</inkml:ink>
</file>

<file path=ppt/ink/ink7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2.443"/>
    </inkml:context>
    <inkml:brush xml:id="br0">
      <inkml:brushProperty name="width" value="0.025" units="cm"/>
      <inkml:brushProperty name="height" value="0.025" units="cm"/>
    </inkml:brush>
  </inkml:definitions>
  <inkml:trace contextRef="#ctx0" brushRef="#br0">252 0 11179,'0'0'4073,"-9"13"-2488,-6 7-1146,2 1-1,1 1 0,1 0 1,1 1-1,0 0 0,2 1 1,1 0-1,-6 34 0,11-47-447,0-1-1,1 1 0,1 0 1,0 0-1,0 0 0,1 0 1,0 0-1,1 0 0,0-1 1,1 1-1,0-1 0,1 1 1,0-1-1,0 0 0,9 13 1,-8-15-178,0-1 0,-1 1 1,0 0-1,0 0 1,-1 0-1,0 0 0,0 1 1,-1 0-1,0-1 1,-1 1-1,0 0 0,0 10 1,-1-13 270,-1 0 1,0 1-1,0-1 0,-1 0 1,0 0-1,0 0 0,0 0 1,-1 0-1,0-1 0,0 1 1,-1-1-1,1 1 0,-1-1 1,0 0-1,0-1 0,-1 1 1,-7 5-1,-1 1 1069,-1 0 1,-25 14-1,35-23-883,0 1-1,0-1 1,0 0-1,0-1 1,0 1-1,-1-1 1,1 0-1,-1 0 1,1 0-1,-1 0 1,1-1 0,-1 0-1,0 0 1,1 0-1,-8-1 1,11 0-240,0 0 1,0 0 0,0 0-1,0 1 1,0-1-1,0 0 1,0 0 0,0 0-1,1-1 1,-1 1-1,0 0 1,1 0 0,-1 0-1,1 0 1,-1-1-1,1 1 1,-1 0 0,1-1-1,0 1 1,-1 0 0,1-1-1,0 1 1,0 0-1,0-1 1,1-1 0,4-38-459,0 26 122,1 1 0,0 0 0,1 1 0,1-1 0,0 1 0,17-21 0,71-72-1554,-63 72 1330,2-4 32,184-179-702,-188 197 2130,-22 24-144,-6 14-351,-3-4-208,3 36 470,-3-48-680,1 0 1,-1-1-1,1 1 0,0-1 1,0 1-1,-1-1 1,1 1-1,0-1 0,0 0 1,0 1-1,0-1 1,1 0-1,-1 0 0,0 1 1,1-1-1,-1 0 1,0 0-1,1-1 1,-1 1-1,1 0 0,-1 0 1,1-1-1,0 1 1,-1-1-1,1 1 0,2-1 1,6 1 34,0 0 0,0-1 0,0 0 1,0-1-1,0 0 0,-1-1 0,1 0 0,18-6 1,1-3-209,42-24 1,7-3-1809,-78 38 1948,0 0-1,1 0 0,-1-1 1,1 1-1,-1 0 0,1 0 1,-1 0-1,1 0 0,-1 0 1,1 0-1,-1 0 0,0 0 1,1 0-1,-1 0 0,1 0 1,-1 0-1,1 0 0,-1 0 0,1 0 1,-1 1-1,1-1 0,-1 0 1,0 0-1,1 1 0,-1-1 1,1 0-1,-1 0 0,0 1 1,1-1-1,-1 0 0,0 1 1,1-1-1,-1 0 0,0 1 1,0-1-1,1 1 0,-1-1 0,0 1 1,0-1-1,0 0 0,0 1 1,1-1-1,-1 1 0,0-1 1,0 1-1,0-1 0,0 1 1,0-1-1,0 1 0,0-1 1,0 1-1,0-1 0,-1 0 1,1 1-1,0-1 0,0 1 1,0-1-1,0 1 0,-1-1 0,1 1 1,-11 37 515,10-33-440,-5 12 171,1 1 0,0 1 0,1-1 0,2 0 0,-1 1 0,2 0 0,1 0 0,0-1 0,1 1-1,1 0 1,1-1 0,1 1 0,0-1 0,9 22 0,-7-27-261,-2 1 0,0-1 0,0 1 0,-1 0 1,-1 0-1,0 0 0,-1 0 0,-2 25 0,1-35 66,0 1 0,-1-1-1,0 0 1,0 0 0,0 1 0,0-1 0,-1 0-1,1 0 1,-1 0 0,0-1 0,-1 1-1,1 0 1,-1-1 0,1 1 0,-1-1 0,0 0-1,0 0 1,0 0 0,-1 0 0,1-1 0,-1 1-1,0-1 1,1 0 0,-1 0 0,0 0 0,0-1-1,0 1 1,0-1 0,-1 0 0,1 0 0,0-1-1,-7 1 1,8 0 92,0-1 0,0 0 0,1 0 0,-1 0 0,0 0-1,0-1 1,0 1 0,0-1 0,1 1 0,-1-1 0,0 0 0,1 0 0,-1 0 0,0-1 0,1 1 0,0-1-1,-1 1 1,1-1 0,0 0 0,-4-3 0,4 1-66,-1 1-1,1-1 1,-1 0 0,1-1-1,0 1 1,0 0 0,1 0-1,-1-1 1,1 1-1,0-1 1,0-8 0,0 4-80,0-1 1,1 0-1,1 0 1,-1 0-1,2 1 1,-1-1-1,2 1 1,-1-1 0,1 1-1,0 0 1,8-15-1,4 4 31,0 1 0,2 0-1,0 1 1,1 1 0,0 1 0,25-16 0,29-28-2433,-49 35-1615,-11 0-2087</inkml:trace>
</inkml:ink>
</file>

<file path=ppt/ink/ink7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3.384"/>
    </inkml:context>
    <inkml:brush xml:id="br0">
      <inkml:brushProperty name="width" value="0.025" units="cm"/>
      <inkml:brushProperty name="height" value="0.025" units="cm"/>
    </inkml:brush>
  </inkml:definitions>
  <inkml:trace contextRef="#ctx0" brushRef="#br0">0 234 2146,'2'-4'-151,"32"-72"5571,-30 70-3902,-1-1 0,1 0 0,1 1 0,-1 0-1,1 0 1,0 0 0,0 1 0,9-7 0,-14 12-1433,0 0 1,1-1 0,-1 1-1,1 0 1,-1 0-1,0 0 1,1 0-1,-1 0 1,1 0 0,-1 0-1,1 0 1,-1 0-1,0 0 1,1 0-1,-1 0 1,1 0 0,-1 0-1,1 0 1,-1 1-1,0-1 1,1 0-1,-1 0 1,0 0-1,1 1 1,-1-1 0,0 0-1,1 1 1,-1-1-1,0 0 1,1 0-1,-1 1 1,0-1 0,0 1-1,1-1 1,-1 0-1,0 1 1,0-1-1,0 1 1,1-1-1,-1 0 1,0 1 0,0-1-1,0 1 1,0-1-1,0 0 1,0 1-1,0-1 1,0 1 0,0-1-1,0 1 1,0-1-1,0 0 1,-1 1-1,1 0 1,0 35 253,0-28 328,-2 31 422,-13 72 0,8-72-990,-3 73 0,23-119 413,-8 0-326,0 0 0,-1-1-1,0 1 1,0-1 0,-1 0 0,0 0-1,4-16 1,9-65 96,-13 69-192,8-56-122,-8 83-124,1 1 0,-1-1 0,0 1 0,3 14 0,-5-21 146,0 2 7,-1 0-1,2 0 1,-1 0 0,0 0 0,0 0 0,1-1-1,-1 1 1,1 0 0,0-1 0,0 0 0,0 1 0,0-1-1,1 0 1,-1 0 0,0 0 0,1 0 0,0 0 0,-1-1-1,1 1 1,0-1 0,0 0 0,0 0 0,4 2-1,-3-3 10,0 1-1,1-1 0,-1 0 0,0 0 0,1-1 0,-1 1 0,0-1 0,1 0 0,-1 0 1,0 0-1,0-1 0,0 0 0,0 1 0,0-1 0,0-1 0,5-2 0,8-8 51,-1 0-1,0 0 1,-1-2-1,-1 0 1,23-29-1,-30 35 7,-1 0 1,0 0-1,-1 0 0,0-1 1,0 0-1,-1 0 0,-1 0 0,0 0 1,0-1-1,-1 1 0,0-1 1,1-21-1,-3 32-62,0 0 1,0-1-1,0 1 0,0 0 1,0 0-1,0 0 0,0-1 1,0 1-1,0 0 0,0 0 1,0-1-1,0 1 0,0 0 1,0 0-1,0 0 0,0-1 1,0 1-1,0 0 0,0 0 1,-1 0-1,1-1 1,0 1-1,0 0 0,0 0 1,0 0-1,0 0 0,-1 0 1,1-1-1,0 1 0,0 0 1,0 0-1,0 0 0,-1 0 1,1 0-1,0 0 0,0 0 1,0 0-1,-1-1 0,1 1 1,0 0-1,0 0 0,0 0 1,-1 0-1,1 0 1,0 0-1,-11 8-86,-7 14-122,-10 30 133,-27 74 0,45-99 13,1 0 0,2 0 1,1 1-1,-5 53 0,10-80-15,1 0 1,0 1-1,-1-1 0,1 1 1,0-1-1,0 1 0,0-1 1,0 1-1,0-1 0,1 1 1,-1-1-1,0 1 0,1-1 0,-1 1 1,1-1-1,-1 0 0,1 1 1,0-1-1,-1 0 0,1 1 1,0-1-1,0 0 0,0 0 1,0 0-1,0 0 0,0 0 0,1 0 1,-1 0-1,0 0 0,0 0 1,1-1-1,-1 1 0,0 0 1,1-1-1,-1 1 0,1-1 1,-1 0-1,1 1 0,-1-1 0,1 0 1,-1 0-1,1 0 0,-1 0 1,1 0-1,-1 0 0,1 0 1,-1-1-1,3 0 0,2 0-623,0-1 1,1 0-1,-1-1 0,0 0 0,0 0 0,-1 0 0,1 0 0,0-1 1,-1 0-1,5-5 0,25-28-8082</inkml:trace>
</inkml:ink>
</file>

<file path=ppt/ink/ink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40.189"/>
    </inkml:context>
    <inkml:brush xml:id="br0">
      <inkml:brushProperty name="width" value="0.025" units="cm"/>
      <inkml:brushProperty name="height" value="0.025" units="cm"/>
    </inkml:brush>
  </inkml:definitions>
  <inkml:trace contextRef="#ctx0" brushRef="#br0">62 119 8840,'0'0'2387,"-9"-2"-1507,-43-5 2948,76 8-2595,8 5-768,44 14 0,-45-11-391,55 9 1,43-7 399,182-7 1,131-32 376,-81 3-457,95 1 148,643-17-102,57 28 246,-129 1-246,54-5-335,458 2 1141,-1271 17-34,-268-2-1154,0 1 342,5 0-7819,8-8-66</inkml:trace>
</inkml:ink>
</file>

<file path=ppt/ink/ink7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3.989"/>
    </inkml:context>
    <inkml:brush xml:id="br0">
      <inkml:brushProperty name="width" value="0.025" units="cm"/>
      <inkml:brushProperty name="height" value="0.025" units="cm"/>
    </inkml:brush>
  </inkml:definitions>
  <inkml:trace contextRef="#ctx0" brushRef="#br0">149 46 9513,'0'0'7201,"-9"6"-4003,5-4-3032,-6 4 385,-1 0 0,1 0 0,0 2 0,1-1 0,0 1 0,0 0 0,0 1 0,-8 12 0,11-13-367,1-1 0,1 1 1,0 0-1,0 0 0,0 0 0,1 0 0,0 1 0,1-1 1,-1 1-1,2 0 0,-2 9 0,4-18-178,-1 1 0,0 0-1,1 0 1,-1 0 0,1-1 0,-1 1-1,1 0 1,-1-1 0,1 1 0,-1-1-1,1 1 1,-1 0 0,1-1 0,0 1-1,0-1 1,-1 1 0,1-1 0,0 0 0,0 1-1,-1-1 1,1 0 0,0 0 0,0 1-1,0-1 1,-1 0 0,1 0 0,0 0-1,0 0 1,0 0 0,0 0 0,-1 0-1,1 0 1,0 0 0,0-1 0,0 1-1,-1 0 1,1-1 0,0 1 0,0 0-1,1-1 1,38-15 303,-24 7-252,-1-1 0,-1-1 1,0-1-1,0 0 1,-1-1-1,-1 0 0,0-1 1,-1 0-1,0-1 0,-1 0 1,14-29-1,-23 40-33,1 1 0,-1-1 0,0 1-1,0-1 1,-1 0 0,1 1 0,-1-1 0,0 0-1,0 1 1,-1-8 0,1 10-26,0 1 0,-1 0-1,1-1 1,0 1 0,-1 0 0,1-1 0,-1 1 0,1 0 0,0-1-1,-1 1 1,1 0 0,-1 0 0,1-1 0,-1 1 0,1 0-1,-1 0 1,1 0 0,-1 0 0,1 0 0,-1 0 0,1 0 0,-1 0-1,1 0 1,-1 0 0,0 0 0,1 0 0,-1 0 0,1 0 0,-1 0-1,1 1 1,0-1 0,-1 0 0,1 0 0,-1 0 0,1 1 0,-1-1-1,1 0 1,-1 1 0,1-1 0,-1 1 0,-18 12-102,9-4 475,1 2 1,0-1-1,0 1 1,-10 18 1281,6 4-2187,10 91 256,3-87-1158,3-28-1155,-3-9 2416,0 0 1,0 0-1,0 0 0,1 1 0,-1-1 0,0 0 1,0 0-1,0 0 0,1 0 0,-1 0 0,0 0 0,0 0 1,0 0-1,1 0 0,-1 0 0,0 0 0,0 0 0,0 0 1,1 0-1,-1 0 0,0 0 0,0 0 0,1 0 1,-1 0-1,0 0 0,0 0 0,0 0 0,0 0 0,1 0 1,-1 0-1,0-1 0,0 1 0,0 0 0,1 0 1,-1 0-1,0 0 0,0 0 0,0-1 0,0 1 0,0 0 1,0 0-1,1 0 0,-1 0 0,0-1 0,6-11-6572</inkml:trace>
</inkml:ink>
</file>

<file path=ppt/ink/ink7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4.470"/>
    </inkml:context>
    <inkml:brush xml:id="br0">
      <inkml:brushProperty name="width" value="0.025" units="cm"/>
      <inkml:brushProperty name="height" value="0.025" units="cm"/>
    </inkml:brush>
  </inkml:definitions>
  <inkml:trace contextRef="#ctx0" brushRef="#br0">142 1 15310,'0'0'9834,"-5"15"-9428,-38 106-13,-44 147 2550,85-260-2901,0 1 0,1-1 0,0 0 0,0 0 1,1 1-1,0-1 0,2 10 0,-2-16-38,1 0 0,-1-1 0,1 1 1,-1 0-1,1-1 0,0 1 0,0 0 0,0-1 0,0 1 1,0-1-1,0 1 0,0-1 0,1 0 0,-1 1 0,0-1 1,1 0-1,-1 0 0,1 0 0,-1 0 0,1 0 0,0 0 1,-1-1-1,1 1 0,0-1 0,0 1 0,-1-1 0,1 1 1,0-1-1,0 0 0,0 0 0,-1 0 0,1 0 0,0 0 1,0 0-1,0 0 0,3-2 0,2 1-31,0-1 1,0-1-1,0 1 0,0-1 0,0-1 0,0 1 1,-1-1-1,0 0 0,0-1 0,0 1 0,0-1 1,-1 0-1,1-1 0,-1 0 0,-1 1 0,1-1 1,7-14-1,-4 7 6,0-2 1,-1 1-1,0-1 1,-2 0 0,1 0-1,-2-1 1,4-22-1,-46 135-369,38-94 390,-6 12 245,2 0-1,0 1 0,1 0 0,1 0 1,0 0-1,1 0 0,1 22 0,1-36-239,0-1 0,0 1 0,-1 0 0,2-1 0,-1 1 0,0-1 0,0 1 0,0-1 0,1 0 0,-1 1 0,1-1 0,-1 0 0,1 0 0,-1 0 0,1 0-1,0 0 1,-1 0 0,1-1 0,0 1 0,0 0 0,0-1 0,3 1 0,14 1-5948</inkml:trace>
</inkml:ink>
</file>

<file path=ppt/ink/ink7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4.797"/>
    </inkml:context>
    <inkml:brush xml:id="br0">
      <inkml:brushProperty name="width" value="0.025" units="cm"/>
      <inkml:brushProperty name="height" value="0.025" units="cm"/>
    </inkml:brush>
  </inkml:definitions>
  <inkml:trace contextRef="#ctx0" brushRef="#br0">1 1 10570,'0'0'13933</inkml:trace>
</inkml:ink>
</file>

<file path=ppt/ink/ink7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5.543"/>
    </inkml:context>
    <inkml:brush xml:id="br0">
      <inkml:brushProperty name="width" value="0.025" units="cm"/>
      <inkml:brushProperty name="height" value="0.025" units="cm"/>
    </inkml:brush>
  </inkml:definitions>
  <inkml:trace contextRef="#ctx0" brushRef="#br0">98 1 6887,'0'0'8178,"0"12"-6230,0 6-1344,0 82 2104,-3 0 1,-19 106-1,-1-92-2043,-21 152-711,46-361-14189,-6-10 6589,0-18 6518,8 2 7454,-1 101-5336,1-1-1,1 1 0,1 1 0,1-1 1,0 1-1,1 0 0,2 1 0,0 0 1,0 0-1,2 1 0,0 0 0,23-23 1,-32 37-812,-1 0 0,1 1-1,0 0 1,0 0 0,0-1 0,0 2 0,0-1 0,0 0 0,0 1 0,1-1 0,-1 1 0,7-2 0,-9 3-171,0 1 0,1-1 0,-1 0 1,0 0-1,0 0 0,0 1 0,1-1 0,-1 1 1,0-1-1,0 1 0,0-1 0,0 1 1,0 0-1,0-1 0,0 1 0,0 0 0,0 0 1,0 0-1,-1 0 0,1-1 0,0 1 0,0 0 1,-1 1-1,1-1 0,-1 0 0,1 0 1,-1 0-1,1 0 0,-1 0 0,0 0 0,0 1 1,1-1-1,-1 0 0,0 0 0,0 1 0,0-1 1,0 0-1,-1 2 0,2 11 46,-1 1 0,-1-1 0,0 1 0,-1-1-1,-1 0 1,0 0 0,-1 0 0,-10 25 0,-5 1 66,-36 59 0,32-62 757,-29 65 0,50-99-849,1 0 0,-1 0 0,1 1-1,0-1 1,0 0 0,0 0 0,1 1-1,-1-1 1,1 0 0,0 0 0,0 1-1,0-1 1,0 1 0,0-1 0,1 0-1,0 0 1,-1 1 0,1-1 0,0 0-1,1 0 1,1 4 0,0-3-15,1-1 0,-1 1 0,1-1 0,0 0 0,0-1 0,0 1 0,0-1 0,0 1 0,1-1 0,-1 0 0,1-1 0,-1 1 0,1-1 0,5 1 0,32 7-262,68 6 0,-58-12-2988,-2-1-3962,-5-2-8244</inkml:trace>
</inkml:ink>
</file>

<file path=ppt/ink/ink7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6.072"/>
    </inkml:context>
    <inkml:brush xml:id="br0">
      <inkml:brushProperty name="width" value="0.025" units="cm"/>
      <inkml:brushProperty name="height" value="0.025" units="cm"/>
    </inkml:brush>
  </inkml:definitions>
  <inkml:trace contextRef="#ctx0" brushRef="#br0">1 66 6662,'0'0'13950,"0"-10"-12392,-1 8-1470,1 0 0,0-1 0,0 1 0,1 0 0,-1 0 0,0-1 0,1 1 0,-1 0 0,1 0 0,0-1 0,0 1 0,0 0 1,0 0-1,0 0 0,0 0 0,3-3 0,-2 3 19,1 0 1,0 1 0,0-1 0,0 1-1,0-1 1,1 1 0,-1 0-1,0 0 1,0 0 0,1 1 0,-1-1-1,0 1 1,1 0 0,5 0 0,1 0 130,-1-1 1,1 2 0,0-1 0,-1 1 0,1 1-1,0 0 1,15 5 0,-22-5-218,1-1 0,-1 1 0,0 0 0,0 0 0,0 0 0,-1 1 0,1-1 0,0 1 0,-1-1 0,0 1-1,1 0 1,-1 0 0,0 0 0,-1 0 0,1 0 0,0 1 0,-1-1 0,0 0 0,0 1 0,0-1 0,0 1 0,0 0 0,-1-1 0,1 5 0,-1-2 19,1 1 0,-2 0 0,1 0 0,-1 0 1,1-1-1,-2 1 0,1 0 0,-1-1 0,0 1 0,-1-1 0,-4 11 0,-4 0 92,0 0 0,-21 24 0,22-29 207,0 1 0,1 0-1,0 0 1,1 0 0,-9 22-1,16-33-317,1-1 1,-1 1-1,0-1 0,1 1 0,0-1 0,-1 1 1,1-1-1,0 1 0,0-1 0,0 1 0,0 0 0,0-1 1,0 1-1,1-1 0,-1 1 0,0-1 0,1 1 1,-1-1-1,1 1 0,0-1 0,-1 1 0,1-1 0,0 0 1,1 3-1,0-2 17,0-1-1,1 1 1,-1-1 0,0 1 0,1-1-1,-1 0 1,0 0 0,1 0 0,0 0-1,-1 0 1,1 0 0,-1-1 0,5 1 0,-1 0-416,-1-1 1,1 0 0,0 0 0,0 0 0,-1 0-1,1-1 1,0 0 0,-1-1 0,1 1-1,0-1 1,-1 0 0,0 0 0,7-4 0,6-14-5656,-8-5-3127</inkml:trace>
</inkml:ink>
</file>

<file path=ppt/ink/ink7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6.493"/>
    </inkml:context>
    <inkml:brush xml:id="br0">
      <inkml:brushProperty name="width" value="0.025" units="cm"/>
      <inkml:brushProperty name="height" value="0.025" units="cm"/>
    </inkml:brush>
  </inkml:definitions>
  <inkml:trace contextRef="#ctx0" brushRef="#br0">0 8 19410,'0'0'4864,"12"3"-4613,20 4-915,0-1 0,52 3 0,-69-8-346,0-1-1,0 0 0,0-1 0,0-1 1,0 0-1,-1-1 0,1-1 0,26-10 1,-36 12 1244,10-3 7217,-16 22-2926,-1-11-5583,2-2 1144,-3 7 287,1 1 1,0-1-1,1 1 1,0 0 0,2 17-1,-1-28-331,1 0 0,0 0 0,-1 0 0,1 0 0,0 0 0,0 0 0,0 0 1,0 0-1,-1 0 0,1-1 0,0 1 0,1 0 0,-1 0 0,0-1 0,0 1 0,0-1 0,0 1 0,0-1 0,1 1 0,-1-1 0,0 0 0,0 0 0,1 1 0,-1-1 0,0 0 0,0 0 0,1 0 1,-1-1-1,0 1 0,0 0 0,1 0 0,1-1 0,46-11 1234,20-29-363,-59 34-951,0-1 0,0 2-1,1 0 1,0 0-1,0 1 1,1 0 0,-1 1-1,1 0 1,0 1-1,21-3 1,-32 6 8,0 1 0,0-1 0,0 1 1,0 0-1,0-1 0,0 1 0,0 0 0,0 0 0,-1 0 0,1 0 0,0 0 1,-1 0-1,1 0 0,0 0 0,-1 0 0,1 0 0,-1 0 0,0 0 0,1 0 1,-1 0-1,0 0 0,0 0 0,0 1 0,1-1 0,-1 0 0,-1 0 0,1 0 0,0 0 1,0 1-1,0-1 0,0 0 0,-1 0 0,0 2 0,-9 43 155,5-35-89,3-7 39,0-1-1,0 1 1,0 0 0,0 0 0,1 0 0,0 0 0,0 1-1,0-1 1,0 0 0,1 1 0,-1-1 0,2 8 0,5-11-23,0 0 1,0 0 0,0-1-1,0 0 1,0 0 0,1 0 0,5-2-1,-10 2-314,0 0-1,0 0 0,0-1 0,0 1 0,0-1 1,-1 0-1,1 1 0,0-1 0,0 0 1,0 0-1,-1 0 0,1 0 0,2-2 1,6-15-7484,-6-3-4553</inkml:trace>
</inkml:ink>
</file>

<file path=ppt/ink/ink7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6.914"/>
    </inkml:context>
    <inkml:brush xml:id="br0">
      <inkml:brushProperty name="width" value="0.025" units="cm"/>
      <inkml:brushProperty name="height" value="0.025" units="cm"/>
    </inkml:brush>
  </inkml:definitions>
  <inkml:trace contextRef="#ctx0" brushRef="#br0">0 1 21300,'0'0'2573,"8"4"-2279,30 17 121,38 21-4520,-37-24-2197,3-11 12230,-32-16 2848,-13 24-5678,-5 1-2968,0-1 0,-1 1 0,-1-2 0,-13 17 0,-6 9 10,16-20-140,5-10 0,1 1 0,0-1 0,0 1 0,2 0 0,-1 0 0,1 1 0,1 0 0,-5 20 0,9-31 0,0 0 0,0 1 0,0-1 0,0 0 0,0 0 0,0 0 0,1 0 0,-1 0 0,0 0 0,1 0 0,-1 0 0,1 0 0,-1-1 0,1 1 0,-1 0 0,1 0 0,0 0 0,0 0 0,-1-1 0,1 1 0,0 0 0,0-1 0,0 1 0,0-1 0,0 1 0,-1-1 0,1 1 0,0-1 0,0 1 0,0-1 0,0 0 0,0 0 0,1 0 0,-1 1 0,0-1 0,1 0 0,48 0 0,-35 0 0,2 0-908,1 0-1,-1-1 1,0-1-1,0 0 1,21-7 0,-32 5-7223</inkml:trace>
</inkml:ink>
</file>

<file path=ppt/ink/ink7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7.478"/>
    </inkml:context>
    <inkml:brush xml:id="br0">
      <inkml:brushProperty name="width" value="0.025" units="cm"/>
      <inkml:brushProperty name="height" value="0.025" units="cm"/>
    </inkml:brush>
  </inkml:definitions>
  <inkml:trace contextRef="#ctx0" brushRef="#br0">0 15 11531,'0'0'18289,"62"-14"-17456,-11 14-64,13 0-353,8 0-256,2 3-352,-7-3-2627,-10-3-6181</inkml:trace>
</inkml:ink>
</file>

<file path=ppt/ink/ink7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21.284"/>
    </inkml:context>
    <inkml:brush xml:id="br0">
      <inkml:brushProperty name="width" value="0.025" units="cm"/>
      <inkml:brushProperty name="height" value="0.025" units="cm"/>
    </inkml:brush>
  </inkml:definitions>
  <inkml:trace contextRef="#ctx0" brushRef="#br0">172 131 6534,'-8'4'2563,"-2"-1"-2089,-55 26 2241,61-27-2409,0 0 0,0 0 1,1 1-1,-1-1 0,1 1 1,0 0-1,-1 0 0,1 0 0,0 0 1,1 1-1,-1-1 0,1 1 0,-1 0 1,-2 7-1,6-11-289,0 0-1,-1 0 1,1 0-1,0 0 1,0 0 0,-1 0-1,1 0 1,0 0-1,0 0 1,-1 0 0,1 0-1,0-1 1,0 1-1,-1 0 1,1 0 0,0-1-1,0 1 1,-1-1 0,1 1-1,-1 0 1,1-1-1,0 1 1,-1-1 0,1 1-1,-1-1 1,1 0-1,8-10 215,0 1-1,-1-1 0,-1 0 1,0-1-1,0 0 0,-1 0 1,-1-1-1,0 1 0,0-1 1,-1 0-1,-1-1 0,-1 1 0,2-16 1,-4 28-201,1 0 0,-1 0 0,0 0 0,0 0 1,0 0-1,0 0 0,0 0 0,0 0 0,0 0 1,0 1-1,-1-1 0,1 0 0,0 0 0,-1 0 0,1 0 1,0 0-1,-1 0 0,1 0 0,-1 0 0,1 1 0,-1-1 1,0 0-1,1 0 0,-1 1 0,0-1 0,1 0 1,-2 0-1,0 1-16,1 0 0,-1-1 1,1 1-1,-1 1 0,1-1 1,0 0-1,-1 0 1,1 0-1,-1 1 0,1-1 1,0 0-1,-1 1 0,1 0 1,0-1-1,-1 1 0,0 1 1,-5 2-10,0 1 0,0 0 1,1 1-1,-1-1 0,-6 10 1,-28 49 106,38-60-121,1 1 1,0 0 0,0 0 0,0-1 0,1 1-1,0 1 1,0-1 0,0 0 0,0 0 0,1 0 0,0 0-1,1 10 1,-1-15 6,0 1 0,1 0 0,-1-1 0,1 1 0,-1 0-1,1-1 1,-1 1 0,1-1 0,-1 1 0,1-1 0,0 1 0,-1-1 0,1 1 0,0-1-1,-1 0 1,1 1 0,0-1 0,-1 0 0,1 1 0,0-1 0,0 0 0,-1 0 0,1 0-1,0 0 1,0 0 0,0 0 0,-1 0 0,1 0 0,0 0 0,0 0 0,0 0-1,-1-1 1,1 1 0,0 0 0,-1 0 0,1-1 0,0 1 0,0 0 0,-1-1 0,1 1-1,-1-1 1,1 1 0,0-1 0,0-1 0,32-21 305,-25 15-256,-1 0-1,0-1 0,0 1 0,-1-1 0,0-1 0,-1 1 0,0-1 0,0 0 1,-1 0-1,0 0 0,-1-1 0,0 1 0,1-17 0,-27 70 259,20-35-308,1 1 1,0-1 0,0 0 0,0 1-1,1-1 1,1 1 0,-1 0 0,1-1-1,1 1 1,1 9 0,-2-16-6,1 0 0,-1 0 0,1 0 0,0 0 0,0 0 0,0 0 0,0-1 0,0 1 0,0 0 0,0 0 0,1-1 0,-1 1 0,1-1 0,-1 1 0,1-1 0,0 0 0,3 3 0,-2-3-13,0 0-1,0 0 0,0 0 0,1-1 0,-1 1 0,0-1 0,0 0 1,1 0-1,-1 0 0,0 0 0,0-1 0,1 1 0,-1-1 0,0 0 1,4-1-1,1-1-577,0-1 0,0 0 0,-1 0-1,1-1 1,-1 0 0,0 0 0,0 0 0,9-11 0,16-20-6432</inkml:trace>
</inkml:ink>
</file>

<file path=ppt/ink/ink7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22.404"/>
    </inkml:context>
    <inkml:brush xml:id="br0">
      <inkml:brushProperty name="width" value="0.025" units="cm"/>
      <inkml:brushProperty name="height" value="0.025" units="cm"/>
    </inkml:brush>
  </inkml:definitions>
  <inkml:trace contextRef="#ctx0" brushRef="#br0">63 105 11018,'0'0'7330,"-5"2"-6828,2-1-629,2-1 197,1 0 1,-1 1 0,0-1 0,0 0 0,0 1 0,0-1 0,1 0 0,-1 1 0,0-1 0,0 1 0,1 0 0,-1-1 0,0 1-1,1-1 1,-1 1 0,1 0 0,-1-1 0,1 1 0,-1 0 0,1 0 0,-1 0 0,1-1 0,0 1 0,-1 0 0,1 0 0,0 0-1,0 0 1,-1-1 0,1 1 0,0 0 0,0 0 0,0 0 0,0 0 0,0 0 0,1 0 0,-1 0 0,0 1 0,0-2-55,0 0 1,0 0-1,0 0 1,1 1-1,-1-1 1,0 0-1,0 0 1,0 0-1,0 1 1,0-1 0,0 0-1,0 0 1,1 0-1,-1 0 1,0 1-1,0-1 1,0 0-1,0 0 1,0 0-1,1 0 1,-1 0-1,0 0 1,0 0 0,0 1-1,1-1 1,-1 0-1,0 0 1,0 0-1,0 0 1,1 0-1,-1 0 1,0 0-1,0 0 1,0 0-1,1 0 1,-1 0 0,0 0-1,0 0 1,0 0-1,1 0 1,-1-1-1,0 1 1,0 0-1,0 0 1,1 0-1,-1 0 1,0 0-1,0 0 1,0 0 0,0-1-1,0 1 1,1 0-1,-1 0 1,0 0-1,0 0 1,0-1-1,0 1 1,0 0-1,0 0 1,0 0-1,1 0 1,-1-1 0,0 1-1,0 0 1,0 0-1,0 0 1,0-1-1,0 1 1,0 0-1,8-17 1341,-8 14-1237,0 1 1,1 0-1,-1-1 1,-1 1-1,1-1 0,0 1 1,0 0-1,-1-1 1,1 1-1,-1-1 1,0 1-1,0 0 0,0 0 1,-1-3-1,0 4-100,1-1 0,0 1 0,0 0-1,-1 0 1,1 1 0,0-1 0,-1 0 0,1 0 0,-1 1-1,1-1 1,-1 1 0,1-1 0,-1 1 0,0-1-1,1 1 1,-1 0 0,0 0 0,1 0 0,-1 0-1,1 0 1,-3 1 0,3-1-24,0 1-1,0-1 1,0 0-1,0 1 1,1-1-1,-1 1 1,0-1 0,1 1-1,-1-1 1,0 1-1,1 0 1,-1-1-1,1 1 1,-1 0 0,1 0-1,-1-1 1,1 1-1,-1 0 1,1 0-1,0 0 1,-1 0 0,1-1-1,0 1 1,0 0-1,0 0 1,0 0-1,0 0 1,0 0 0,0 0-1,0 0 1,0-1-1,0 1 1,0 0-1,0 0 1,1 0-1,-1 0 1,0 0 0,1-1-1,-1 1 1,1 0-1,-1 0 1,1-1-1,-1 1 1,1 0 0,-1-1-1,1 1 1,0 0-1,-1-1 1,1 1-1,0-1 1,0 1 0,-1-1-1,1 1 1,0-1-1,0 0 1,0 1-1,-1-1 1,2 0 0,8 3-22,0 0 0,0-1 1,1-1-1,-1 0 0,0 0 1,0-1-1,1 0 0,-1-1 1,0 0-1,18-5 1,-15 3 40,1 0 0,-1-2 0,0 1 0,0-2 1,-1 0-1,1 0 0,16-13 0,-27 18-1,0 0-1,-1 0 0,1-1 1,0 1-1,0-1 0,-1 1 0,1-1 1,-1 0-1,0 0 0,1 1 1,-1-1-1,0 0 0,0 0 0,0 0 1,0 0-1,0-1 0,-1 1 1,1 0-1,0-4 0,-2 5-10,1 0 1,-1 0-1,1-1 0,-1 1 0,0 0 0,1 0 0,-1 0 1,0 0-1,0 1 0,0-1 0,0 0 0,0 0 0,0 0 1,0 1-1,0-1 0,0 0 0,0 1 0,0-1 0,0 1 1,0-1-1,0 1 0,-1 0 0,1 0 0,0-1 1,0 1-1,-1 0 0,1 0 0,0 0 0,0 0 0,-1 0 1,1 0-1,0 1 0,-2-1 0,-3 1-30,-1 0 0,1 0 0,0 1 0,-1 0 1,1 0-1,0 0 0,0 1 0,0 0 0,-10 6 0,14-7-79,0-1 0,0 0 0,0 1 0,0-1 0,0 1-1,0 0 1,0-1 0,1 1 0,-1 0 0,0 0 0,1 0 0,0 0 0,-1 1-1,1-1 1,0 0 0,0 0 0,0 1 0,0-1 0,1 1 0,-1-1 0,1 1-1,-1-1 1,1 1 0,0-1 0,0 1 0,0-1 0,1 4 0,-1-5-43,0 0 1,1 0 0,-1-1 0,0 1 0,1 0 0,-1-1 0,0 1 0,1-1-1,-1 1 1,1 0 0,-1-1 0,1 1 0,-1-1 0,1 1 0,-1-1-1,1 0 1,0 1 0,-1-1 0,1 1 0,0-1 0,-1 0 0,1 0-1,1 1 1,29 1-5441</inkml:trace>
</inkml:ink>
</file>

<file path=ppt/ink/ink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31.611"/>
    </inkml:context>
    <inkml:brush xml:id="br0">
      <inkml:brushProperty name="width" value="0.025" units="cm"/>
      <inkml:brushProperty name="height" value="0.025" units="cm"/>
    </inkml:brush>
  </inkml:definitions>
  <inkml:trace contextRef="#ctx0" brushRef="#br0">75 95 9513,'0'0'1239,"-9"2"682,-19 0-805,1 1 1418,16-2 3062,136-31-3120,80-14-1386,25 24-660,273 12 0,-329 9-345,-169-1-78,-3-1-3,-1 1 0,1 0 0,0 0 0,0 0-1,-1 0 1,1 0 0,0 0 0,-1 0 0,1 0 0,0 1 0,0-1 0,-1 1 0,1-1-1,-1 1 1,1 0 0,-1 0 0,1-1 0,-1 1 0,1 0 0,-1 0 0,0 0 0,2 2-1,-6-2 2,0 1 0,1-1 0,-1 1-1,0-1 1,0 0 0,0-1 0,0 1-1,-5 0 1,-19 3-2016,0-5-3788,14-2-372</inkml:trace>
</inkml:ink>
</file>

<file path=ppt/ink/ink7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9.065"/>
    </inkml:context>
    <inkml:brush xml:id="br0">
      <inkml:brushProperty name="width" value="0.025" units="cm"/>
      <inkml:brushProperty name="height" value="0.025" units="cm"/>
    </inkml:brush>
  </inkml:definitions>
  <inkml:trace contextRef="#ctx0" brushRef="#br0">0 125 5477,'0'0'10762,"5"-3"-10132,35-13 41,0 1-1,1 1 0,65-11 0,29-9-484,-119 26 141,-24 3 327,-28 2-359,1 5-226,0 2 0,-56 12 1,-30 3 2065,259-39-1955,-90 11-1048,-1 3 1,51-1-1,-94 9-1963,-9 4 1529,-12 3-731,-10-6-3060</inkml:trace>
</inkml:ink>
</file>

<file path=ppt/ink/ink7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9.782"/>
    </inkml:context>
    <inkml:brush xml:id="br0">
      <inkml:brushProperty name="width" value="0.025" units="cm"/>
      <inkml:brushProperty name="height" value="0.025" units="cm"/>
    </inkml:brush>
  </inkml:definitions>
  <inkml:trace contextRef="#ctx0" brushRef="#br0">1 0 16688,'0'0'1116,"5"11"-177,-3-7-827,1 0-1,-1 1 1,1-1 0,0 0-1,0-1 1,0 1-1,0 0 1,1-1 0,-1 0-1,1 1 1,0-1 0,0-1-1,0 1 1,0-1-1,1 1 1,-1-1 0,1-1-1,-1 1 1,1-1-1,-1 1 1,7 0 0,75 7 1116,0-4 0,102-7 0,99 6-759,-223 4-527,0 3 0,-1 2 1,120 43-1,168 95-600,-289-123 693,-53-24-32,8 5 17,1-1-1,0 0 0,0-2 1,1 0-1,0-1 0,28 4 1,-46-9-29,0 0 0,0 0 0,-1 0 0,1 0 0,0 0 0,0 0 0,-1 0 0,1 0 0,0 0 0,0 0 0,-1 0 0,1 0 0,0-1 0,0 1 0,-1 0 0,1-1 0,0 1 0,-1 0 0,1-1 0,0 1 0,-1-1 0,1 1 0,-1-1 0,1 1 0,-1-1 0,1 1 0,-1-1 0,1 0 0,-1 1 0,1-1 0,-1 0 0,0 1 0,1-1 0,-1 0 0,0 0 0,0 1 0,0-1 0,0 0 0,1 0 0,-1 1 0,0-1 0,0-1 0,-1-1-334,1 0 1,-1 0 0,0 0-1,0 0 1,0 0-1,0 0 1,0 0 0,-1 0-1,1 0 1,-3-3-1,-24-26-5887</inkml:trace>
</inkml:ink>
</file>

<file path=ppt/ink/ink7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0.219"/>
    </inkml:context>
    <inkml:brush xml:id="br0">
      <inkml:brushProperty name="width" value="0.025" units="cm"/>
      <inkml:brushProperty name="height" value="0.025" units="cm"/>
    </inkml:brush>
  </inkml:definitions>
  <inkml:trace contextRef="#ctx0" brushRef="#br0">58 404 12107,'-8'8'988,"3"-3"-828,1-1-1,0 0 1,0 1-1,0 0 1,0 0-1,1 0 1,0 0 0,0 1-1,0-1 1,1 1-1,0 0 1,0 0-1,0 0 1,1 0-1,0 0 1,0 0 0,0 8-1,3 7 254,0-1 0,2 0 0,0 0 1,1 0-1,2 0 0,0-1 0,0 0 0,2-1 0,1 1 0,0-2 0,1 1 0,19 22 1,-29-39-303,0 1 1,0 0 0,1-1 0,-1 1-1,0-1 1,1 1 0,-1-1 0,1 0-1,0 0 1,-1 1 0,1-1 0,0 0-1,0-1 1,0 1 0,0 0 0,0 0-1,0-1 1,0 1 0,0-1 0,0 0-1,0 0 1,2 0 0,-2 0 55,0-1-1,0 0 1,0 0 0,-1 0-1,1 0 1,0 0-1,-1 0 1,1-1 0,0 1-1,-1 0 1,0-1 0,1 1-1,-1-1 1,0 0-1,0 1 1,0-1 0,2-4-1,3-9 428,0 0 0,-1-1 0,-1 1 0,3-20 0,-7 34-619,13-75 239,-4-1-1,-3 0 1,-4-1-1,-3 1 1,-12-90-1,-10 48-207,23 118-13,0 1-1,0-1 1,0 1 0,0 0 0,0-1 0,0 1 0,0-1-1,0 1 1,0-1 0,0 1 0,1-1 0,-1 1 0,0 0-1,0-1 1,0 1 0,1-1 0,-1 1 0,0-1-1,0 1 1,1 0 0,-1-1 0,0 1 0,1 0 0,-1-1-1,0 1 1,1 0 0,-1 0 0,0-1 0,1 1 0,-1 0-1,1 0 1,-1-1 0,21 0-219,28 12-54,-44-10 270,46 13-216,189 48-1924,-79-31-3401,-53-20-1181</inkml:trace>
</inkml:ink>
</file>

<file path=ppt/ink/ink7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1.045"/>
    </inkml:context>
    <inkml:brush xml:id="br0">
      <inkml:brushProperty name="width" value="0.025" units="cm"/>
      <inkml:brushProperty name="height" value="0.025" units="cm"/>
    </inkml:brush>
  </inkml:definitions>
  <inkml:trace contextRef="#ctx0" brushRef="#br0">0 65 13965,'0'0'3758,"1"-10"-1291,5-27-684,-6 36-1731,0 0 1,1 0-1,-1 0 1,0 0-1,1 0 1,-1 1-1,1-1 1,-1 0-1,1 0 1,-1 0-1,1 1 1,0-1-1,-1 0 1,1 1-1,0-1 1,0 1-1,-1-1 1,1 1-1,0-1 1,0 1-1,0-1 1,0 1-1,0 0 1,-1 0-1,1-1 1,0 1-1,0 0 1,0 0-1,0 0 1,0 0-1,0 0 1,0 0-1,0 0 1,0 0 0,0 0-1,0 1 1,0-1-1,1 1 1,0 0 11,1-1 0,-1 1 0,1 0 1,-1 1-1,0-1 0,1 0 0,-1 1 0,0-1 1,0 1-1,0 0 0,2 2 0,0 3-1,0 0 0,0 0-1,-1 1 1,0-1-1,0 1 1,-1 0 0,0 0-1,-1 0 1,1 0 0,-2 1-1,1 10 1,-2 14 338,-7 50 0,4-45 31,4-38-419,0 1 0,-1-1 0,1 1 0,0 0-1,0-1 1,0 1 0,0-1 0,0 1 0,0-1-1,0 1 1,0 0 0,0-1 0,0 1 0,1-1 0,-1 1-1,0-1 1,0 1 0,0 0 0,1-1 0,-1 1-1,0-1 1,1 1 0,-1-1 0,0 0 0,1 1-1,-1-1 1,1 1 0,-1-1 0,1 0 0,-1 1 0,0-1-1,1 0 1,0 1 0,-1-1 0,1 0 0,-1 0-1,1 1 1,-1-1 0,1 0 0,-1 0 0,1 0-1,0 0 1,-1 0 0,1 0 0,-1 0 0,1 0 0,0 0-1,-1 0 1,1 0 0,0-1 0,32-11 470,3-11-140,-2-1 0,0-2 0,-1-1 0,40-44 0,-5 6-178,-67 65-166,-1-1 1,0 0 0,1 1 0,-1-1 0,1 0 0,-1 1 0,1-1-1,-1 1 1,1-1 0,-1 1 0,1-1 0,0 1 0,-1 0 0,1-1-1,0 1 1,-1 0 0,1-1 0,0 1 0,-1 0 0,1 0 0,0 0-1,0 0 1,-1 0 0,1-1 0,0 1 0,0 1 0,-1-1 0,1 0-1,0 0 1,0 0 0,-1 0 0,1 0 0,0 1 0,-1-1 0,1 0-1,1 1 1,-2 1 15,1 0 0,0 0 0,0-1-1,-1 1 1,1 0 0,-1 0 0,1 0-1,-1 1 1,0-1 0,0 0 0,0 0 0,-1 3-1,-10 68 424,5-51-1068,2 0 0,1 1 0,0 28 0,3-51 501,0 1 0,0-1-1,0 0 1,0 1 0,0-1-1,0 1 1,0-1 0,0 0-1,0 1 1,0-1 0,0 1-1,0-1 1,1 0 0,-1 1-1,0-1 1,0 0 0,0 1-1,1-1 1,-1 0 0,0 1-1,0-1 1,1 0-1,-1 1 1,0-1 0,1 0-1,-1 0 1,0 1 0,1-1-1,-1 0 1,0 0 0,1 0-1,-1 0 1,1 1 0,-1-1-1,0 0 1,1 0 0,-1 0-1,1 0 1,17-8-7089,-1-10-1980</inkml:trace>
</inkml:ink>
</file>

<file path=ppt/ink/ink7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1.604"/>
    </inkml:context>
    <inkml:brush xml:id="br0">
      <inkml:brushProperty name="width" value="0.025" units="cm"/>
      <inkml:brushProperty name="height" value="0.025" units="cm"/>
    </inkml:brush>
  </inkml:definitions>
  <inkml:trace contextRef="#ctx0" brushRef="#br0">11 40 12043,'0'0'5995,"1"11"-4585,0-5-1386,11 41 1838,-11-45-1720,0 0 0,1 0 0,-1 0 0,0 0 0,1 0 0,-1 0 0,1 0 0,0 0 0,-1-1 0,1 1 0,0-1 0,0 1 0,0-1 0,0 1 0,0-1 0,1 0-1,-1 0 1,0 0 0,0-1 0,1 1 0,-1 0 0,3 0 0,1-1 66,-1 0 1,0 0-1,0 0 0,0 0 0,0-1 0,0 0 1,0 0-1,0 0 0,0-1 0,0 0 0,0 0 1,-1 0-1,1 0 0,-1-1 0,1 0 0,-1 0 1,4-3-1,-5 3-96,0 0 0,0 0 0,0 0 0,-1 0 0,0 0 0,0 0 0,1 0 1,-2-1-1,1 1 0,0-1 0,-1 0 0,0 1 0,1-1 0,-2 0 0,1 0 0,0 0 1,-1 0-1,0 0 0,1 1 0,-2-1 0,1 0 0,0 0 0,-2-4 0,2 7-109,0 0 0,-1 0 0,0-1-1,1 1 1,-1 0 0,1 0 0,-1 0-1,0 0 1,0 1 0,0-1 0,1 0 0,-1 0-1,0 0 1,0 1 0,0-1 0,0 0-1,0 1 1,-1-1 0,1 1 0,0-1-1,0 1 1,0 0 0,0-1 0,0 1-1,-1 0 1,1 0 0,0 0 0,0 0-1,-1 0 1,1 0 0,0 0 0,0 0 0,0 0-1,0 1 1,-2-1 0,-1 1-37,-1 0 1,1 0 0,0 1-1,0-1 1,0 1-1,0 0 1,0 0-1,1 0 1,-6 4-1,-1 4 19,-1 2-1,1-1 0,1 1 1,0 1-1,0 0 0,2 0 1,0 1-1,0 0 0,1 0 1,1 0-1,0 1 0,1 0 1,0 0-1,2 0 0,-3 27 1,5-40-5,0 0 1,0 0 0,1-1 0,-1 1 0,0 0 0,1 0 0,-1-1-1,1 1 1,-1 0 0,1-1 0,0 1 0,0 0 0,-1-1-1,1 1 1,0-1 0,1 1 0,-1-1 0,0 0 0,0 1 0,1-1-1,1 2 1,0-2-72,1 1-1,-1-1 1,0 1-1,1-1 0,-1 0 1,0 0-1,1 0 1,-1-1-1,1 1 0,5-1 1,3 0-494,0-1 0,0 0 0,0-1 0,-1 0 0,22-7 1,-11 1-811,-1-2 1,-1 0-1,0-1 1,0-1-1,-1-1 1,-1 0-1,0-2 1,-1 0-1,0-1 1,-1 0-1,-1-1 1,-1-1 0,19-32-1,-24 30 676,-3-12 6662,-6 32-5733,0-1-1,0 1 0,0-1 0,0 1 0,0-1 0,0 1 0,0-1 0,0 1 0,0-1 0,0 1 0,0-1 1,0 1-1,-1-1 0,1 1 0,0-1 0,0 1 0,0-1 0,-1 1 0,1-1 0,0 1 0,-1 0 1,1-1-1,0 1 0,-1-1 0,1 1 0,-1 0 0,1-1 0,0 1 0,-1 0 0,0-1 0,0 2-25,-1-1-1,1 0 0,-1 1 0,1-1 0,-1 1 0,1-1 0,-1 1 0,1 0 0,0-1 1,-1 1-1,1 0 0,0 0 0,0 0 0,-1 0 0,1 0 0,-1 2 0,-9 9 264,0 1-1,1 0 1,0 0-1,1 1 0,0 1 1,1-1-1,1 1 0,1 1 1,0-1-1,0 1 1,2 0-1,-5 32 0,9-47-405,-1 1 1,1 0-1,0-1 0,0 1 0,0-1 0,0 1 0,0 0 0,0-1 0,1 1 1,-1-1-1,1 1 0,-1 0 0,1-1 0,-1 1 0,1-1 0,0 0 0,0 1 1,0-1-1,1 2 0,-1-2 28,0-1-1,0 1 1,0 0 0,0-1-1,0 1 1,0-1 0,0 0 0,0 1-1,1-1 1,-1 0 0,0 0 0,0 0-1,0 0 1,1 0 0,-1 0-1,0 0 1,0 0 0,0 0 0,3-1-1,0 0 139,1-1-1,0 0 1,0 0-1,0 0 1,-1-1-1,0 1 1,1-1-1,-1 0 1,0 0-1,5-6 1,-2 1-167,-1 1 1,0-1 0,-1-1 0,1 1 0,-2-1-1,1 0 1,-1 0 0,-1 0 0,1 0 0,-2-1 0,1 1-1,-1-1 1,-1 0 0,0 0 0,0 1 0,-1-16-1,0 24-87,0 1-1,0-1 0,0 1 1,0-1-1,0 1 0,0-1 1,0 1-1,0-1 0,0 0 1,0 1-1,0-1 0,0 1 1,0-1-1,-1 1 0,1-1 1,0 1-1,0-1 0,0 1 0,-1-1 1,1 1-1,0-1 0,-1 1 1,1 0-1,0-1 0,-1 1 1,1-1-1,-1 1 0,1 0 1,-1-1-1,1 1 0,-1 0 1,1 0-1,-1-1 0,1 1 0,-1 0 1,1 0-1,-1 0 0,1 0 1,-1 0-1,1-1 0,-1 1 1,0 0-1,1 0 0,-1 0 1,1 1-1,-1-1 0,1 0 1,-1 0-1,1 0 0,-1 0 1,1 0-1,-1 1 0,1-1 0,-1 0 1,1 0-1,-1 1 0,1-1 1,-1 1-1,-1 0-195,0 1 0,0-1 0,1 0 0,-1 1 0,0-1 0,1 1 0,-1 0 0,1 0-1,0-1 1,0 1 0,0 0 0,0 0 0,0 0 0,-1 4 0,2-6 201,-3 26-2309,2-25 2037,1 0-1,0 0 1,0 0 0,0 0-1,0 0 1,0 0-1,0 0 1,0 0-1,1 0 1,-1 0 0,0 0-1,1 0 1,-1 0-1,0 0 1,1 0-1,-1 0 1,1 0 0,-1 0-1,1 0 1,0-1-1,1 2 1,16 0-5446</inkml:trace>
</inkml:ink>
</file>

<file path=ppt/ink/ink7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1.934"/>
    </inkml:context>
    <inkml:brush xml:id="br0">
      <inkml:brushProperty name="width" value="0.025" units="cm"/>
      <inkml:brushProperty name="height" value="0.025" units="cm"/>
    </inkml:brush>
  </inkml:definitions>
  <inkml:trace contextRef="#ctx0" brushRef="#br0">189 0 16207,'0'0'5115,"-12"16"-3952,-13 21-446,1 1 0,2 1-1,-24 61 1,32-62-260,3 0 0,1 1-1,2 0 1,1 1 0,2 0 0,1 45 0,4-84-447,0 0 0,-1-1 0,1 1-1,0 0 1,0 0 0,0 0 0,0 0 0,0 0 0,1 0 0,-1-1 0,0 1 0,0 0 0,1 0 0,-1 0 0,0 0 0,1-1 0,-1 1 0,0 0 0,1 0 0,0-1 0,-1 1-1,1 0 1,-1-1 0,1 1 0,0-1 0,-1 1 0,1-1 0,0 1 0,-1-1 0,3 1 0,-2 0 25,1-1 0,0-1 0,0 1 0,0 0 0,-1 0 0,1-1 0,0 1 0,0-1 0,-1 1 0,1-1 0,0 0 0,-1 0 0,4-2 0,44-38 411,-29 17-453,-1-1 0,-1 0 0,20-40 1,-15 26-101,-3 20-669,-16 17-3830</inkml:trace>
</inkml:ink>
</file>

<file path=ppt/ink/ink7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2.276"/>
    </inkml:context>
    <inkml:brush xml:id="br0">
      <inkml:brushProperty name="width" value="0.025" units="cm"/>
      <inkml:brushProperty name="height" value="0.025" units="cm"/>
    </inkml:brush>
  </inkml:definitions>
  <inkml:trace contextRef="#ctx0" brushRef="#br0">6 407 9513,'0'0'8616,"-5"54"-6534,5-40-544,8-2-289,7-4-929,3-6-288,6-2-1665,0 0-2307,3-14-4196</inkml:trace>
  <inkml:trace contextRef="#ctx0" brushRef="#br0" timeOffset="1">480 0 19442,'0'0'3171,"-52"81"-1601,39-44-129,5 4 97,4 0-289,-1-3-833,5-3-352,0-2 0,0-1-416,8-5-1281,-1-4-1122,2-8-2178,4-7-4099</inkml:trace>
</inkml:ink>
</file>

<file path=ppt/ink/ink7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2.618"/>
    </inkml:context>
    <inkml:brush xml:id="br0">
      <inkml:brushProperty name="width" value="0.025" units="cm"/>
      <inkml:brushProperty name="height" value="0.025" units="cm"/>
    </inkml:brush>
  </inkml:definitions>
  <inkml:trace contextRef="#ctx0" brushRef="#br0">20 0 12043,'0'0'6759,"-20"51"-4773,20-36-97,0-6-1152,0-4-609,2-5-64,7 0-3075,-5-7-6534</inkml:trace>
</inkml:ink>
</file>

<file path=ppt/ink/ink7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3.148"/>
    </inkml:context>
    <inkml:brush xml:id="br0">
      <inkml:brushProperty name="width" value="0.025" units="cm"/>
      <inkml:brushProperty name="height" value="0.025" units="cm"/>
    </inkml:brush>
  </inkml:definitions>
  <inkml:trace contextRef="#ctx0" brushRef="#br0">60 1 11115,'0'0'8851,"5"14"-6972,1 2-1414,-2 0 1,0 0 0,0 0 0,-2 0 0,0 0-1,-1 0 1,0 18 0,-43 279 1515,23-206-2499,-8 198 0,29-362 543,2 0 1,3 1-1,3 0 1,26-88-1,-13 73-154,3 0-1,70-130 0,-90 191 123,2-6 3,2 0 1,22-29 0,-30 42-3,0 1 0,1-1 0,-1 1 0,0-1 0,1 1 0,0 0 0,-1 0 0,1 0 0,0 0 0,0 0 0,0 1 0,1 0 0,-1-1 0,0 1 0,0 0 0,1 0 0,-1 1 0,0-1 0,1 1 0,-1 0 0,1 0 0,5 0 0,-7 1 17,0 0-1,-1 0 0,1 0 1,0 0-1,-1 0 1,1 0-1,-1 0 0,1 1 1,-1-1-1,1 1 1,-1-1-1,0 1 0,0-1 1,0 1-1,0 0 0,0 0 1,0-1-1,0 1 1,-1 0-1,1 0 0,-1 0 1,1 0-1,-1 0 0,0 0 1,0 0-1,1 0 1,-1 0-1,-1 2 0,1 3 27,0 0-1,0-1 1,-1 1-1,1 0 1,-2 0-1,1-1 0,-4 9 1,-1-3 51,0-1 1,-2-1-1,1 1 0,-1-1 1,0-1-1,-1 1 0,0-1 1,-1-1-1,-11 8 1,-5 3 11,0-1 1,-44 21-1,55-34-1032,20-13-2314,23-16-2521,10-5-1018</inkml:trace>
</inkml:ink>
</file>

<file path=ppt/ink/ink7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3.695"/>
    </inkml:context>
    <inkml:brush xml:id="br0">
      <inkml:brushProperty name="width" value="0.025" units="cm"/>
      <inkml:brushProperty name="height" value="0.025" units="cm"/>
    </inkml:brush>
  </inkml:definitions>
  <inkml:trace contextRef="#ctx0" brushRef="#br0">41 38 16912,'0'0'4490,"-3"14"-3572,-1 2-776,-5 13 543,2 0 1,1 1-1,1-1 1,2 1-1,0 45 0,3-74-666,0 0 0,0 0 0,0 0 0,1 0 0,-1 0 0,0 0 0,1 0 0,-1 0 0,1 0 0,-1 0 0,1 0 0,-1-1 0,1 1 0,-1 0-1,1 0 1,0-1 0,0 1 0,-1 0 0,1-1 0,0 1 0,0-1 0,0 1 0,0-1 0,0 1 0,-1-1 0,1 0 0,0 1 0,0-1 0,0 0-1,0 0 1,0 1 0,0-1 0,0 0 0,0 0 0,0 0 0,0-1 0,0 1 0,0 0 0,0 0 0,0 0 0,0-1 0,0 1 0,0 0 0,0-1-1,0 1 1,0-1 0,0 1 0,-1-1 0,2-1 0,4 0 175,-1-1-1,0 0 1,0-1-1,0 1 0,0-1 1,8-9-1,-6 2-146,0 0 0,0-1 0,-1 0 0,-1-1 0,0 1 0,0-1 0,-1 0 0,-1 0-1,0-1 1,-1 1 0,-1-1 0,0 1 0,-2-27 0,2 40-64,-1-1 0,0 1-1,0 0 1,0 0 0,0-1 0,0 1 0,1 0 0,-1-1 0,0 1-1,0 0 1,0-1 0,0 1 0,0 0 0,0 0 0,0-1-1,0 1 1,0 0 0,0-1 0,-1 1 0,1 0 0,0-1-1,0 1 1,0 0 0,0 0 0,0-1 0,0 1 0,-1 0-1,1-1 1,0 1 0,0 0 0,0 0 0,-1 0 0,1-1 0,0 1-1,0 0 1,-1 0 0,1 0 0,0 0 0,0-1 0,-1 1-1,1 0 1,0 0 0,-1 0 0,1 0 0,0 0 0,0 0-1,-1 0 1,1 0 0,0 0 0,-1 0 0,1 0 0,0 0-1,-1 0 1,1 0 0,0 0 0,-1 0 0,1 0 0,0 0 0,-1 1-1,0-1-147,0 1-1,1 0 1,-1-1-1,0 1 1,0 0-1,1 0 1,-1 0-1,1 0 1,-1-1-1,1 1 1,-1 0-1,1 0 0,-1 0 1,1 0-1,0 0 1,-1 0-1,1 2 1,0-2-129,0 0 1,0 0 0,0 0-1,0 1 1,0-1 0,0 0-1,0 0 1,0 0 0,1 1-1,-1-1 1,0 0 0,1 0-1,-1 0 1,1 0-1,0 0 1,-1 0 0,1 0-1,0 0 1,-1 0 0,1 0-1,0 0 1,0 0 0,0 0-1,0-1 1,0 1 0,0 0-1,0-1 1,0 1-1,2 0 1,0 0-549,1 0 0,0 0-1,1 0 1,-1-1 0,0 1 0,0-1-1,0 0 1,0 0 0,5-1 0,43-11-4874,-13-2 5038,-33 11 735,51-28 3441,-53 29-2797,0-1 1,1 0-1,-1 0 0,-1 0 0,1-1 1,0 1-1,-1-1 0,0 0 1,0 0-1,3-5 0,-7 2 5125,-9 7-3973,-13 10-910,15-2-752,0 0 1,0 0-1,1 0 1,0 1 0,1 0-1,-1 1 1,2 0-1,-1 0 1,2 0 0,-1 0-1,1 1 1,1-1-1,0 1 1,0 0-1,1 0 1,1 1 0,-1 12-1,2-22-168,0-1 0,0 1 1,0-1-1,0 1 0,0-1 0,0 0 0,1 1 0,-1-1 0,0 1 1,1-1-1,-1 1 0,1-1 0,0 0 0,-1 1 0,1-1 0,0 0 0,0 0 1,0 1-1,0-1 0,0 0 0,0 0 0,0 0 0,0 0 0,0 0 1,0 0-1,1-1 0,-1 1 0,0 0 0,1-1 0,-1 1 0,0-1 1,1 1-1,-1-1 0,1 1 0,-1-1 0,1 0 0,-1 0 0,1 0 0,-1 0 1,1 0-1,-1 0 0,1 0 0,-1-1 0,1 1 0,-1 0 0,0-1 1,3 0-1,3-1 181,0 0 1,0-1 0,0 0-1,0 0 1,0-1-1,-1 0 1,0 0 0,9-7-1,-6 3-102,-1 0-1,0-1 0,0 0 0,-1-1 1,9-14-1,-13 19-102,-1-1 0,1 1 1,-1 0-1,0-1 0,0 1 1,-1-1-1,0 0 0,0 0 1,0 1-1,-1-1 0,1 0 1,-1 0-1,-1-6 0,1 11-83,-1 0 0,1 0 0,0 0 0,0 0 0,0 0 1,-1 1-1,1-1 0,-1 0 0,1 0 0,-1 0 0,1 1 0,-1-1 0,1 0 0,-1 1 0,1-1 0,-1 0 0,0 1 0,1-1 0,-1 1 0,0-1 0,0 1 0,1-1 0,-1 1 0,0-1 0,0 1 0,0 0 0,0 0 0,1-1 1,-1 1-1,0 0 0,0 0 0,0 0 0,0 0 0,0 0 0,0 0 0,0 0 0,0 0 0,-1 1 0,1-1-280,-1 0 0,0 1 1,1-1-1,-1 1 0,1-1 1,-1 1-1,1 0 0,-1 0 0,1 0 1,-1 0-1,1 0 0,0 0 1,0 0-1,-1 0 0,1 0 0,0 0 1,0 1-1,0-1 0,-1 3 1,-3 15-4720,4-2-1675</inkml:trace>
</inkml:ink>
</file>

<file path=ppt/ink/ink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1:31.319"/>
    </inkml:context>
    <inkml:brush xml:id="br0">
      <inkml:brushProperty name="width" value="0.025" units="cm"/>
      <inkml:brushProperty name="height" value="0.025" units="cm"/>
    </inkml:brush>
  </inkml:definitions>
  <inkml:trace contextRef="#ctx0" brushRef="#br0">1035 161 8616,'0'0'1100,"-7"-8"-582,-5-9-444,4 5 834,-1 1 1,0 0 0,0 0-1,-1 0 1,-1 2 0,0-1-1,0 1 1,0 1 0,-19-11-1,13 13-753,-1 1 0,1 1 0,-1 1 0,1 0 0,-31-1 0,-91 8 794,126-2-912,1 0-1,0 1 1,0 0-1,1 1 0,-1 0 1,1 1-1,0 0 1,0 1-1,0 0 0,1 1 1,0 0-1,-18 17 1,-7 10-72,-59 73 1,74-81 73,-2 0-76,-118 151 535,112-137-186,1 1 1,-32 69-1,52-92-286,1 0 0,0 1 0,2 0 0,0 0 0,1 0 0,1 0 0,1 1 0,0-1 0,2 0 0,0 1 0,1-1 0,1 0 0,1 0 0,8 25 1,-7-28-31,1-1 0,0 1 1,0-1-1,2 0 1,0-1-1,1 1 0,0-2 1,1 1-1,0-2 1,1 1-1,1-1 0,0-1 1,1 0-1,0-1 1,0 0-1,1-1 0,16 8 1,-13-10 19,-1-2 1,1 0-1,0-1 1,0-1 0,1-1-1,-1 0 1,1-1-1,-1-1 1,1-1-1,-1 0 1,28-6-1,2-4 71,-1-1 0,89-36 0,-74 21 39,-2-3 0,0-2 0,98-73-1,-114 71-22,-1-1 0,-2-2 0,-2-2 0,-1-2 0,33-49 0,-59 75 82,-1-1 0,-1-1 0,0 0 0,-1-1 0,-1 1 0,-1-1 0,0 0 0,-1-1 0,4-31 0,-8 40-82,-1-1 0,0 1 0,0-1 1,-1 1-1,0-1 0,-1 1 1,0 0-1,-1-1 0,0 1 0,0 0 1,-1 1-1,-1-1 0,0 1 0,0 0 1,0 0-1,-1 0 0,-1 1 0,-12-14 1,6 10-37,0 1 0,-1 1 0,0 0 1,0 1-1,-1 1 0,0 0 1,-1 0-1,0 2 0,0 0 0,0 1 1,-1 1-1,0 0 0,-32-2 0,16 3-700,0 2 0,-38 4 0,-62 15-10031,112-16-1646</inkml:trace>
</inkml:ink>
</file>

<file path=ppt/ink/ink7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4.070"/>
    </inkml:context>
    <inkml:brush xml:id="br0">
      <inkml:brushProperty name="width" value="0.025" units="cm"/>
      <inkml:brushProperty name="height" value="0.025" units="cm"/>
    </inkml:brush>
  </inkml:definitions>
  <inkml:trace contextRef="#ctx0" brushRef="#br0">147 190 15599,'-10'2'1874,"3"-1"-1641,1 0 1,-1 1 0,1 0-1,0 0 1,0 0 0,0 1 0,0 0-1,0 0 1,1 1 0,-1-1 0,1 1-1,0 1 1,0-1 0,1 1-1,-1-1 1,1 1 0,0 0 0,0 1-1,0-1 1,1 1 0,0 0 0,-4 9-1,4-7-51,0-1-1,1 1 0,0 0 1,0 1-1,0-1 1,0 16-1,2-22-158,0 0-1,0 0 1,0 0 0,0 0-1,0 0 1,0 0 0,0 0 0,1-1-1,-1 1 1,1 0 0,0 0-1,-1 0 1,1-1 0,0 1 0,0 0-1,0-1 1,0 1 0,0-1-1,1 1 1,-1-1 0,0 0 0,1 1-1,-1-1 1,1 0 0,-1 0-1,1 0 1,-1 0 0,1 0 0,0 0-1,0-1 1,-1 1 0,1 0-1,0-1 1,0 1 0,3-1 0,5 0 136,1-1 0,0 0 0,-1 0 0,0-1 1,1-1-1,-1 0 0,0 0 0,0-1 1,0 0-1,-1-1 0,0 0 0,0 0 0,0-1 1,0 0-1,13-14 0,3-2 26,-2-1 1,0-2-1,34-48 0,-46 59-137,-1 0-1,-1-1 1,-1 0-1,0-1 1,0 0-1,-2 0 1,0-1-1,-1 0 1,4-22-1,-9 39-53,0-1 1,1 1-1,-1-1 1,0 1-1,0-1 0,0 1 1,0-1-1,0 0 0,1 1 1,-1-1-1,0 1 0,-1-1 1,1 0-1,0 1 0,0-1 1,0 1-1,0-1 0,0 0 1,-1 1-1,1-1 0,0 1 1,0-1-1,-1 1 0,1-1 1,0 1-1,-1-1 0,1 1 1,0 0-1,-1-1 0,1 1 1,-1-1-1,1 1 0,-1 0 1,1-1-1,-1 1 0,0-1 1,-1 2-14,1-1 1,-1 0-1,1 1 0,0 0 1,-1-1-1,1 1 1,0-1-1,-1 1 0,1 0 1,0 0-1,0 0 0,-1 0 1,1 0-1,0 0 1,-1 2-1,-13 17 82,1 0 0,1 1-1,1 1 1,0 0 0,2 0 0,1 1 0,1 0 0,0 1-1,2 0 1,1 0 0,1 0 0,-1 26 0,4-44-45,1 0 0,0-1 1,0 1-1,1 0 0,0 0 0,0-1 0,0 1 1,0-1-1,1 1 0,0-1 0,0 1 1,1-1-1,-1 0 0,5 7 0,-3-9-37,-1 1 0,0-1 0,1 0 0,0 0 0,0 0 0,0-1 0,0 0 0,0 1 0,0-1 0,1 0 0,-1-1 0,1 1 0,-1-1 0,1 0 0,0 0 0,-1-1-1,10 1 1,23-1-2169,0-10-4096,-1-12-4542</inkml:trace>
</inkml:ink>
</file>

<file path=ppt/ink/ink7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4.412"/>
    </inkml:context>
    <inkml:brush xml:id="br0">
      <inkml:brushProperty name="width" value="0.025" units="cm"/>
      <inkml:brushProperty name="height" value="0.025" units="cm"/>
    </inkml:brush>
  </inkml:definitions>
  <inkml:trace contextRef="#ctx0" brushRef="#br0">11 1 20019,'0'0'5573,"-11"47"-5188,22-40-738,-1-7-3683,5-3-9801</inkml:trace>
</inkml:ink>
</file>

<file path=ppt/ink/ink7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5.063"/>
    </inkml:context>
    <inkml:brush xml:id="br0">
      <inkml:brushProperty name="width" value="0.025" units="cm"/>
      <inkml:brushProperty name="height" value="0.025" units="cm"/>
    </inkml:brush>
  </inkml:definitions>
  <inkml:trace contextRef="#ctx0" brushRef="#br0">50 0 14574,'0'0'10826,"-20"69"-10762,11-20 0,-1 0-32,5-3-32,0-6 64,4-8-64,1-6-96,0-8-320,4-9-833,-1-9-1570,-3-17-6566</inkml:trace>
</inkml:ink>
</file>

<file path=ppt/ink/ink7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5.409"/>
    </inkml:context>
    <inkml:brush xml:id="br0">
      <inkml:brushProperty name="width" value="0.025" units="cm"/>
      <inkml:brushProperty name="height" value="0.025" units="cm"/>
    </inkml:brush>
  </inkml:definitions>
  <inkml:trace contextRef="#ctx0" brushRef="#br0">1 14 17328,'0'0'6631,"65"-1"-4774,-15-1 321,10-1-896,1 0-930,0-1-256,-6 3-32,-7 1-32,-11 0-352,-17 0-1378,-12 1-1409,-8 6-1345,-18-2-1153,-13-1-9033</inkml:trace>
</inkml:ink>
</file>

<file path=ppt/ink/ink7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5.767"/>
    </inkml:context>
    <inkml:brush xml:id="br0">
      <inkml:brushProperty name="width" value="0.025" units="cm"/>
      <inkml:brushProperty name="height" value="0.025" units="cm"/>
    </inkml:brush>
  </inkml:definitions>
  <inkml:trace contextRef="#ctx0" brushRef="#br0">1 57 6118,'0'0'15326,"11"1"-13516,10 1-1408,0-1-1,-1-1 1,1-1-1,22-4 1,98-20-3305,-14 2-4786,-112 20 6918,-10 2 910,1 0 0,-1 0 0,0 1 0,1 0 0,-1-1 0,0 2 0,6 0 1,-10 1 30,0 0 0,0 0 1,-1 0-1,1 0 1,-1 0-1,1 0 1,-1 0-1,0 0 1,0 0-1,0 0 0,0 1 1,-1 2-1,1 2 332,1 1-386,-1-1 234,0 0-1,1 1 1,0-1-1,0 1 1,1-1 0,4 14-1,-4-19-222,-1 0-1,0 0 0,1 0 1,0 0-1,-1-1 1,1 1-1,0 0 1,0-1-1,0 0 1,0 1-1,0-1 0,0 0 1,0 0-1,0 0 1,0 0-1,1 0 1,-1 0-1,0-1 1,1 1-1,-1-1 0,0 0 1,1 0-1,-1 0 1,1 0-1,3 0 1,3-1 21,-1-1 1,1 0-1,-1 0 1,1-1-1,-1 0 1,0 0-1,0-1 1,0 0-1,-1 0 1,1-1-1,-1 0 1,7-6-1,43-25-173,-56 36-1,-1 0 0,0 0 0,1 1 0,-1-1 0,0 0 0,1 0 0,-1 1-1,0-1 1,1 0 0,-1 1 0,0-1 0,1 0 0,-1 1 0,0-1 0,0 1 0,0-1-1,1 0 1,-1 1 0,0-1 0,0 1 0,0-1 0,0 0 0,0 1 0,0-1-1,0 1 1,0-1 0,0 1 0,0-1 0,0 0 0,0 1 0,0-1 0,0 1-1,0-1 1,0 0 0,-1 1 0,1-1 0,0 1 0,0-1 0,0 0 0,-1 1 0,1-1-1,-6 27 216,6-25-247,-1 1-22,0 0 0,1-1 0,0 1 0,-1 0 0,1 0 0,0 0 0,0 0 0,0 0 0,1 0 0,0 4 0,0-6-17,-1 0 1,0 0-1,1 0 1,-1 0-1,1-1 0,-1 1 1,1 0-1,-1 0 0,1-1 1,0 1-1,-1 0 0,1-1 1,0 1-1,-1-1 1,1 1-1,0-1 0,0 1 1,0-1-1,-1 1 0,1-1 1,0 0-1,2 1 0,0-1-43,0 0-1,0 0 0,0-1 0,1 1 0,-1-1 1,0 0-1,0 0 0,0 0 0,0 0 0,0 0 1,0-1-1,0 1 0,-1-1 0,1 0 0,0 0 1,-1 0-1,4-4 0,53-58-6778,-28 24 177</inkml:trace>
</inkml:ink>
</file>

<file path=ppt/ink/ink7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6.112"/>
    </inkml:context>
    <inkml:brush xml:id="br0">
      <inkml:brushProperty name="width" value="0.025" units="cm"/>
      <inkml:brushProperty name="height" value="0.025" units="cm"/>
    </inkml:brush>
  </inkml:definitions>
  <inkml:trace contextRef="#ctx0" brushRef="#br0">116 0 1185,'0'0'16133,"-5"14"-14825,-5 11-1033,-53 144 3312,53-141-3100,3 1-1,0 0 0,2 0 0,-3 40 1,8-68-466,0 0 0,0 0 1,0 0-1,0 0 1,0 1-1,0-1 1,0 0-1,1 0 0,-1 0 1,0 0-1,1 0 1,-1 0-1,1 1 1,-1-1-1,1 0 0,-1 0 1,1 0-1,0-1 1,-1 1-1,1 0 0,0 0 1,0 0-1,0 0 1,0-1-1,0 1 1,0 0-1,1 0 0,1 0 55,-1-1-1,1 1 0,0-1 0,-1 0 0,1 1 0,-1-1 0,1 0 1,0-1-1,-1 1 0,1 0 0,4-2 0,5-2 80,-1 0-1,0 0 1,-1-1-1,18-10 1,-12 5-164,-1-1 1,0 0-1,-1-1 1,0-1-1,-1 0 1,0 0 0,-1-2-1,-1 1 1,0-1-1,-1-1 1,15-32-1,-25 43-3365,-11 17 1437,-20 32-1320,20-29 417,-9 13-3459</inkml:trace>
</inkml:ink>
</file>

<file path=ppt/ink/ink7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6.797"/>
    </inkml:context>
    <inkml:brush xml:id="br0">
      <inkml:brushProperty name="width" value="0.025" units="cm"/>
      <inkml:brushProperty name="height" value="0.025" units="cm"/>
    </inkml:brush>
  </inkml:definitions>
  <inkml:trace contextRef="#ctx0" brushRef="#br0">87 236 8456,'0'0'1879,"6"-9"571,7-12-1211,-1 0-1,-1 0 0,11-29 1,-18 39-1536,-1-1-1,0 1 1,0-1 0,-1 0 0,1-22 0,-8 23 2392,1 6 443,2-1 3362,-2 41-5636,-1 0 1,-2 0-1,-1-1 0,-1 0 1,-25 56-1,6-12-78,14-37-172,4-14 15,0 0 1,2 1 0,1 0 0,1 1 0,-2 33 0,28-103 1021,-6-1-1200,-3-1-1,-1-1 1,-2 0-1,4-81 1,-12 132 121,0 0-1,0 1 1,1-1-1,0 0 1,1 0 0,-1 0-1,1 0 1,1 0 0,-1-1-1,1 1 1,6 9 0,-7-13 15,1 1 1,0-1-1,0 0 0,0 0 1,0 0-1,1 0 1,-1-1-1,1 1 1,-1-1-1,1 0 1,0 0-1,0 0 1,0-1-1,0 1 1,1-1-1,-1 0 1,0 0-1,0-1 1,1 1-1,6-1 1,1 0 110,0-1 0,-1-1 0,1 0 0,0 0 0,-1-1 1,0-1-1,0 0 0,0 0 0,0-1 0,0 0 0,-1-1 1,0-1-1,0 1 0,-1-1 0,0-1 0,0 0 0,14-17 1,-21 23-30,-4 6-93,1-1 0,-1 0 0,1 1 0,-1-1 0,0 0 0,0 0 0,0-1 0,-5 6 0,-3 4 48,-34 69 46,40-74-73,1 1 0,0 0 1,1 0-1,0-1 0,0 1 1,1 1-1,0-1 0,0 0 0,1 9 1,0-16-52,0-1-1,0 1 1,0-1 0,0 1 0,0-1 0,0 1 0,0-1 0,1 1 0,-1-1 0,0 1 0,0-1 0,1 0 0,-1 1 0,0-1 0,0 1 0,1-1 0,-1 0 0,1 1 0,-1-1 0,0 0 0,1 1 0,-1-1 0,1 0 0,-1 1 0,1-1-1,-1 0 1,1 0 0,-1 0 0,0 0 0,1 1 0,0-1 0,-1 0 0,1 0 0,-1 0 0,1 0 0,-1 0 0,1 0 0,-1 0 0,1 0 0,-1 0 0,1-1 0,-1 1 0,1 0 0,-1 0 0,1 0 0,-1-1 0,0 1 0,1 0 0,-1 0 0,1-1-1,-1 1 1,1 0 0,-1-1 0,0 1 0,1 0 0,-1-1 0,1 0 0,24-22-6025,-8-7-2506</inkml:trace>
</inkml:ink>
</file>

<file path=ppt/ink/ink7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7.170"/>
    </inkml:context>
    <inkml:brush xml:id="br0">
      <inkml:brushProperty name="width" value="0.025" units="cm"/>
      <inkml:brushProperty name="height" value="0.025" units="cm"/>
    </inkml:brush>
  </inkml:definitions>
  <inkml:trace contextRef="#ctx0" brushRef="#br0">23 0 16560,'0'0'5445,"-23"55"-4837,23-32-479,6 2-194,8 0-2273,2-2-3075,-1-2-7591</inkml:trace>
</inkml:ink>
</file>

<file path=ppt/ink/ink7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7.514"/>
    </inkml:context>
    <inkml:brush xml:id="br0">
      <inkml:brushProperty name="width" value="0.025" units="cm"/>
      <inkml:brushProperty name="height" value="0.025" units="cm"/>
    </inkml:brush>
  </inkml:definitions>
  <inkml:trace contextRef="#ctx0" brushRef="#br0">34 1 14253,'0'0'6738,"-4"10"-3995,0-2-2303,0-1-14,0 1 0,1-1 0,0 1 0,0 0 0,1 0 0,0 0 0,0 0 0,1 0-1,0 0 1,0 16 0,2-22-400,0-1 0,0 0 0,1 1 1,-1-1-1,0 0 0,1 0 0,-1 0 0,1 0 0,-1 0 0,1 0 0,-1-1 0,1 1 0,0 0 0,-1-1 0,1 1 0,0-1 0,-1 0 0,1 1 0,0-1 0,0 0 1,0 0-1,-1 0 0,4-1 0,47-2 696,-49 3-634,18-3 97,0-2 0,35-11 0,-40 10-232,1 1 0,-1 0 0,1 2 0,0 0 0,20-1 0,-36 4 42,-1 0 1,1 1 0,0-1-1,-1 0 1,1 0 0,0 1-1,-1-1 1,1 0 0,-1 1-1,1-1 1,0 1 0,-1-1-1,1 1 1,-1-1 0,1 1-1,-1-1 1,0 1 0,1-1-1,-1 1 1,1 0 0,-1-1-1,0 1 1,0-1 0,1 1-1,-1 0 1,0-1 0,0 1 0,0 0-1,0 0 1,0-1 0,0 1-1,0 0 1,0-1 0,0 1-1,0 0 1,0-1 0,0 1-1,0 0 1,-1 0 0,1-1-1,0 1 1,0-1 0,-1 1-1,1 0 1,-1 0 0,-14 35 283,7-21-345,1 1 0,1 0 0,-5 19 0,3 1-5009,8-22-3931</inkml:trace>
</inkml:ink>
</file>

<file path=ppt/ink/ink7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25.473"/>
    </inkml:context>
    <inkml:brush xml:id="br0">
      <inkml:brushProperty name="width" value="0.025" units="cm"/>
      <inkml:brushProperty name="height" value="0.025" units="cm"/>
    </inkml:brush>
  </inkml:definitions>
  <inkml:trace contextRef="#ctx0" brushRef="#br0">0 0 8040,'0'0'9934,"6"1"-8909,40 5 534,1-2 0,90-4 0,-21-2-1095,496 60-235,41 0-186,53-89 80,-542 11 25,333-23 959,-441 54-137,-50-9-916,0 0-1,-1-1 1,1 1 0,0-1 0,0 0 0,0 0 0,1-1 0,-1 0 0,0 0 0,0 0-1,0-1 1,0 0 0,6-2 0,-6-2-1613,-18 4-3596,0 0 1897,-2-5-3586</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2.085"/>
    </inkml:context>
    <inkml:brush xml:id="br0">
      <inkml:brushProperty name="width" value="0.025" units="cm"/>
      <inkml:brushProperty name="height" value="0.025" units="cm"/>
    </inkml:brush>
  </inkml:definitions>
  <inkml:trace contextRef="#ctx0" brushRef="#br0">33 0 1922,'0'10'176,"0"53"849,-16 111 0,10-139-753,1 0 0,0 66 0,5-89-276,0-1-1,1 0 1,1 0-1,-1 0 1,2 0-1,0 0 1,0 0-1,1-1 0,0 1 1,1-1-1,0 0 1,0-1-1,9 12 1,-12-19-3,0 0 1,0 1 0,1-1 0,-1 0 0,1 0-1,-1 0 1,1-1 0,0 1 0,-1-1 0,1 1 0,0-1-1,4 1 1,-6-2 2,0 1 0,0-1 0,0 0 0,0 0 0,0 0 0,0 0 0,0-1 0,0 1 0,0 0 0,-1 0-1,1 0 1,0-1 0,0 1 0,0 0 0,0-1 0,0 1 0,-1-1 0,1 1 0,0-1 0,0 0 0,-1 1 0,1-1 0,0 0 0,-1 1 0,1-1 0,-1 0 0,1 0 0,-1 1-1,1-1 1,-1 0 0,1 0 0,-1 0 0,0 0 0,1 0 0,-1 0 0,0 0 0,0 0 0,0 1 0,0-1 0,0 0 0,0-2 0,6-154-1161,-6 130 723,0-33-967</inkml:trace>
</inkml:ink>
</file>

<file path=ppt/ink/ink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2:28.890"/>
    </inkml:context>
    <inkml:brush xml:id="br0">
      <inkml:brushProperty name="width" value="0.025" units="cm"/>
      <inkml:brushProperty name="height" value="0.025" units="cm"/>
    </inkml:brush>
  </inkml:definitions>
  <inkml:trace contextRef="#ctx0" brushRef="#br0">216 100 13132,'49'-8'483,"115"-21"2287,308-12-1,-502 55-1562,-58 8 207,0-3 0,-101 7 0,-182-4 259,237-22-387,167-12-918,602-70-1034,-601 79 601,-2 0 62,-30 2-68,-8 2-19,-50 4-24,-453 54 1550,869-115-5140,-206 42-244,-28 3-2792,-64 4-1620</inkml:trace>
</inkml:ink>
</file>

<file path=ppt/ink/ink7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26.992"/>
    </inkml:context>
    <inkml:brush xml:id="br0">
      <inkml:brushProperty name="width" value="0.025" units="cm"/>
      <inkml:brushProperty name="height" value="0.025" units="cm"/>
    </inkml:brush>
  </inkml:definitions>
  <inkml:trace contextRef="#ctx0" brushRef="#br0">0 163 13581,'10'1'694,"183"-5"4661,103-34-2742,-96 10-2141,619-19-750,3 60-233,-796-12 547,835-21 1704,-618 7-1208,337 24-1,-533-11 410,-41-2 881,-29-3-1131,-41-1-2298,44 5-1179,0-1-1,-35-7 0,15-4-6048</inkml:trace>
</inkml:ink>
</file>

<file path=ppt/ink/ink7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39.429"/>
    </inkml:context>
    <inkml:brush xml:id="br0">
      <inkml:brushProperty name="width" value="0.025" units="cm"/>
      <inkml:brushProperty name="height" value="0.025" units="cm"/>
    </inkml:brush>
  </inkml:definitions>
  <inkml:trace contextRef="#ctx0" brushRef="#br0">1 809 7175,'0'0'4425,"8"-10"-2124,5-6-1456,1 0-1,1 2 1,0-1-1,29-20 1,1025-589 2107,-1037 602-2928,-55 24 28,-59 25 16,-105 56 971,-210 130 0,167-85 519,231-128-1558,-1 0 1,0 0 0,0 0 0,0 0 0,0 0 0,0 0 0,0 0 0,0 1 0,0-1 0,0 0 0,0 0 0,0 0 0,0 0 0,0 0 0,0 0 0,0 0 0,0 0 0,0 0 0,0 0 0,0 0 0,0 0 0,0 0 0,0 0 0,14-4 17,21-10 117,260-160 77,-115 65-443,226-101-1,-547 299 40,-415 220 3539,541-301-3252,4-1-41,0-1-1,-1 0 1,0-1-1,0-1 1,-22 6-1,34-10-72,0 0-1,0 0 1,0 0 0,-1 0-1,1 0 1,0 0 0,0 0-1,0 0 1,-1 0 0,1 0-1,0 0 1,0 0 0,0 0-1,-1-1 1,1 1 0,0 0-1,0 0 1,0 0 0,0 0-1,-1 0 1,1 0 0,0-1-1,0 1 1,0 0 0,0 0-1,0 0 1,0 0-1,-1-1 1,1 1 0,0 0-1,0 0 1,0 0 0,0 0-1,0-1 1,0 1 0,0 0-1,0 0 1,0 0 0,0-1-1,0 1 1,0 0 0,0 0-1,0 0 1,0-1 0,0 1-1,0 0 1,0 0 0,0 0-1,0-1 1,0 1 0,1 0-1,3-13-1221,17-22-2550,9-12-2027</inkml:trace>
</inkml:ink>
</file>

<file path=ppt/ink/ink7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42.260"/>
    </inkml:context>
    <inkml:brush xml:id="br0">
      <inkml:brushProperty name="width" value="0.025" units="cm"/>
      <inkml:brushProperty name="height" value="0.025" units="cm"/>
    </inkml:brush>
  </inkml:definitions>
  <inkml:trace contextRef="#ctx0" brushRef="#br0">159 1456 5830,'-13'5'2450,"-15"7"-1062,-29 12 2141,-3-4 3950,59-20-6433,12-1 198,18-8-693,0-1 1,-1-1-1,49-27 1,-14 7-367,1365-675 467,-1356 665-668,114-85 0,-173 113 60,-24 14-118,-26 15-190,-464 224-475,66-35 1804,304-139-1053,-26 12-2,-172 116 0,548-347-197,-58 58 92,179-76 1,183-50-624,-163 73 509,42-45 327,-392 186-83,-14 5 16,-20 7-9,-83 36-32,-138 74 0,70-30-9,-751 357 10,722-346 63,-72 38 6,259-125-90,10-6 12,-1 0 1,1 0 0,0 1 0,0 1 0,1-1 0,-1 1 0,1 0 0,0 1 0,0-1 0,-6 9 0,12-14-6,0 1 0,0-1 0,0 0-1,0 0 1,0 1 0,0-1 0,0 0 0,0 1 0,0-1 0,0 0 0,0 0 0,1 1-1,-1-1 1,0 0 0,0 0 0,0 1 0,0-1 0,1 0 0,-1 0 0,0 0 0,0 1-1,0-1 1,1 0 0,-1 0 0,0 0 0,0 1 0,1-1 0,-1 0 0,0 0 0,0 0 0,1 0-1,-1 0 1,0 0 0,1 0 0,-1 0 0,0 0 0,0 0 0,1 0 0,-1 0 0,0 0-1,1 0 1,-1 0 0,0 0 0,0 0 0,1 0 0,-1 0 0,0 0 0,1 0 0,-1-1-1,20-2 64,9-8 18,-1-2 0,0 0 1,36-25-1,-12 8-28,1169-613-4326,-1214 639 4194,315-175-1214,-304 165 2012,-18 14-683,1-1 0,-1 1 0,0 0 0,0 0-1,0 0 1,0 0 0,0 0 0,0 0 0,0 0 0,1 0-1,-1-1 1,0 1 0,0 0 0,0 0 0,0 0-1,0 0 1,0 0 0,0 0 0,0-1 0,0 1 0,0 0-1,0 0 1,0 0 0,0 0 0,0 0 0,0-1-1,0 1 1,0 0 0,0 0 0,0 0 0,0 0 0,0 0-1,0-1 1,0 1 0,0 0 0,0 0 0,0 0-1,0 0 1,0 0 0,0 0 0,0 0 0,-1-1-1,1 1 1,0 0 0,0 0 0,0 0 0,0 0 0,0 0-1,0 0 1,0 0 0,-1 0 0,1 0 0,0-1-1,-34 9 1399,-261 131 347,162-70-1474,-1414 772 411,1509-819-2103,66-60-1217,-14 23 2472,1 1-1,1 0 1,0 1-1,1 0 1,0 1-1,1 1 1,0 1-1,30-12 1,451-190 1096,587-345 1,-885 434-748,108-58 924,-275 164-838,-1-1 1,-2-1-1,0-2 1,0-1-1,30-30 1,-94 71-393,-59 25-1,33-17 69,-197 85 93,139-64 327,1 5 0,-162 102 0,267-148-410,3-3-70,1 1 0,0 0-1,0 0 1,0 1 0,0 0 0,1 0-1,0 1 1,-6 9 0,12-16 54,0 0 0,0 1 0,0-1 0,1 0 0,-1 0 0,0 1 0,0-1 0,1 0 0,-1 0 0,0 1 0,1-1 0,-1 0 0,0 0 0,1 0 0,-1 0 0,0 1 0,1-1 0,-1 0 0,0 0 0,1 0 0,-1 0 0,0 0 0,1 0 0,-1 0 1,0 0-1,1 0 0,-1 0 0,0 0 0,1 0 0,-1 0 0,1 0 0,-1 0 0,0-1 0,1 1 0,-1 0 0,0 0 0,1 0 0,-1 0 0,0-1 0,21-4 4,29-18 74,68-42 0,-36 17-353,244-120-747,128-73 867,-447 236 194,2 1 24,-1-1 0,-1 0 0,1 0 1,10-10-1,-18 15-15,0-1 0,0 1 0,0 0-1,0 0 1,0 0 0,1 0 0,-1-1 0,0 1 0,0 0-1,0 0 1,0 0 0,0-1 0,0 1 0,0 0 0,0 0 0,0 0-1,0-1 1,0 1 0,0 0 0,0 0 0,0-1 0,0 1-1,0 0 1,0 0 0,0 0 0,0-1 0,0 1 0,0 0 0,0 0-1,0 0 1,-1 0 0,1-1 0,0 1 0,0 0 0,0 0-1,0 0 1,0 0 0,-1-1 0,1 1 0,0 0 0,0 0 0,0 0-1,0 0 1,-1 0 0,1 0 0,0 0 0,0 0 0,0 0-1,-1-1 1,1 1 0,0 0 0,0 0 0,0 0 0,-1 0 0,1 0-1,0 0 1,0 0 0,0 0 0,-1 1 0,1-1 0,0 0-1,0 0 1,0 0 0,-1 0 0,1 0 0,0 0 0,0 0 0,0 0-1,-1 1 1,-18 1 11,-8 7 31,1 1 1,0 1-1,-49 29 0,27-13-39,-426 207-90,26-13 113,354-170-644,154-81-3769,87-58 0,-107 63 2120,56-35-4469</inkml:trace>
</inkml:ink>
</file>

<file path=ppt/ink/ink7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48.913"/>
    </inkml:context>
    <inkml:brush xml:id="br0">
      <inkml:brushProperty name="width" value="0.025" units="cm"/>
      <inkml:brushProperty name="height" value="0.025" units="cm"/>
    </inkml:brush>
  </inkml:definitions>
  <inkml:trace contextRef="#ctx0" brushRef="#br0">499 15 8104,'-10'-2'2092,"-1"-2"-1684,-1 2 1,0-1-1,0 2 0,0-1 0,0 2 0,0 0 1,0 0-1,0 1 0,0 0 0,0 1 0,0 1 0,-23 7 1,17 0-278,0 1 1,0 0-1,1 2 1,0 0 0,1 0-1,1 2 1,0 0-1,1 1 1,-21 29-1,19-20 16,2 1 0,0 1 0,2 0 0,1 0 0,1 1-1,-7 35 1,3 12 22,4 0 0,4 1-1,2-1 1,10 118 0,-2-137-146,3 1 0,15 62 0,-15-90-20,2-1-1,0 0 1,2-1 0,1 0-1,29 49 1,-36-69 10,0 0 0,1 0 0,0 0 1,0-1-1,0 0 0,1 0 0,0-1 0,0 1 0,1-1 0,-1-1 1,1 0-1,0 0 0,0 0 0,0-1 0,11 2 0,-13-3 53,1-1 0,0 0 0,0-1 0,0 0-1,0 0 1,0 0 0,0-1 0,0 0 0,0 0 0,-1-1-1,1 0 1,0 0 0,-1 0 0,1-1 0,-1 0 0,0-1-1,0 1 1,0-1 0,9-8 0,7-8 462,-1-1-1,-1-1 1,31-43 0,44-84 1049,-67 103-1229,120-210 517,-122 206-809,-3-1 0,-3 0 0,19-71 0,-34 105 95,-1-2 0,-1 1 0,0 0 0,-2-1 0,0 1 0,-1-1 0,-1 0 0,-6-36 0,5 48-113,0 0-1,0 1 0,-1-1 0,0 0 1,0 1-1,0 0 0,-1 0 0,0 0 0,-1 0 1,1 0-1,-1 1 0,0 0 0,0 0 1,-1 0-1,1 1 0,-1-1 0,0 1 0,0 1 1,-1-1-1,1 1 0,-1 0 0,1 1 1,-1 0-1,0 0 0,-12-2 0,-3 0-425,-1 1 0,0 2-1,0 0 1,-35 3-1,-40 15-3696,64-12 626,10-4-2029</inkml:trace>
</inkml:ink>
</file>

<file path=ppt/ink/ink7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52.151"/>
    </inkml:context>
    <inkml:brush xml:id="br0">
      <inkml:brushProperty name="width" value="0.025" units="cm"/>
      <inkml:brushProperty name="height" value="0.025" units="cm"/>
    </inkml:brush>
  </inkml:definitions>
  <inkml:trace contextRef="#ctx0" brushRef="#br0">115 1119 7815,'-10'5'2782,"2"0"-1952,-45 22 1392,9-18 4244,52-22-3658,10-3-2510,1 1 0,0 1 0,1 1 0,40-20 1,-25 14-103,105-60-121,472-274 254,-25-42-167,-581 390-161,30-23 39,-34 25-27,-4 3-3,-21 13 1,-408 254 42,116-77-18,-265 154 90,552-327-101,8-5 11,-1 0 0,0-1-1,-1-2 1,-28 10 0,37-19 53,10-6 32,16-16-77,7 0-87,2 0 0,0 1 0,2 1 1,0 1-1,31-18 0,-20 14 40,577-341-427,32 53-1423,-531 258 1480,-12 8-87,-40 19 166,87-51-1,-148 77 307,0 1 0,0-1 0,0 0 0,0 0-1,-1 0 1,1 0 0,0 0 0,0 0-1,0 0 1,0 0 0,0 0 0,0 0-1,0 0 1,-1 0 0,1 0 0,0 0 0,0 0-1,0 0 1,0 0 0,0 0 0,0-1-1,0 1 1,-1 0 0,1 0 0,0 0 0,0 0-1,0 0 1,0 0 0,0 0 0,0 0-1,0 0 1,0 0 0,0 0 0,0 0 0,0-1-1,0 1 1,-1 0 0,1 0 0,0 0-1,0 0 1,0 0 0,0 0 0,0 0 0,0-1-1,0 1 1,0 0 0,0 0 0,0 0-1,0 0 1,0 0 0,0 0 0,0 0-1,0 0 1,0-1 0,0 1 0,0 0 0,1 0-1,-1 0 1,0 0 0,0 0 0,0 0-1,0 0 1,0-1 0,-20 0 316,-26 5-116,-27 14 102,1 3 0,-118 51 0,-129 83 291,13 9-399,215-110-187,-106 82-1,189-131-105,1 0 1,1 1-1,-1 0 0,1 0 0,0 0 1,0 1-1,0 0 0,-8 14 0,14-20 37,0-1-1,0 0 1,-1 1-1,1-1 1,0 1 0,0-1-1,0 0 1,0 1-1,0-1 1,0 0 0,0 1-1,0-1 1,-1 1-1,1-1 1,1 0-1,-1 1 1,0-1 0,0 1-1,0-1 1,0 0-1,0 1 1,0-1-1,0 1 1,0-1 0,1 0-1,-1 1 1,0-1-1,0 0 1,1 1-1,-1-1 1,0 0 0,0 0-1,1 1 1,-1-1-1,0 0 1,1 1-1,19 2-1027,23-11 314,9-9 668,0-3 0,-2-3 0,49-28 0,-5 3-268,36-15-192,378-198-3039,-496 252 3676,-25 13 120,-28 14 320,-790 485 2059,640-371-2268,-66 44-2528,139-108-3997</inkml:trace>
</inkml:ink>
</file>

<file path=ppt/ink/ink7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01.124"/>
    </inkml:context>
    <inkml:brush xml:id="br0">
      <inkml:brushProperty name="width" value="0.025" units="cm"/>
      <inkml:brushProperty name="height" value="0.025" units="cm"/>
    </inkml:brush>
  </inkml:definitions>
  <inkml:trace contextRef="#ctx0" brushRef="#br0">509 24 16464,'-13'-4'1751,"7"2"-1637,-6-2 385,-1 0 0,0 1-1,-19-2 1,26 4-340,0 1 1,0 0-1,0 0 0,1 1 1,-1-1-1,0 1 0,0 1 1,1-1-1,-1 1 0,1 0 1,-1 0-1,1 0 0,-8 5 1,-1 4 35,0 0 1,1 1 0,0 1-1,1 0 1,0 1-1,1 0 1,0 1 0,-10 20-1,-7 16 14,-26 69 0,27-54 45,4 2-1,2 0 1,4 1 0,2 1 0,-8 107 0,21-140-166,1-1 1,1 1-1,2-1 1,2 1 0,1-1-1,2 0 1,1-1-1,2 1 1,2-2-1,1 0 1,1 0 0,30 49-1,-34-68-89,0-1 1,1-1-1,0 0 0,1 0 0,0-1 0,1-1 0,0 0 0,1-1 0,0 0 0,1-1 1,0 0-1,17 6 0,-21-11 19,0-1 1,0 1 0,0-2-1,1 0 1,-1 0-1,1-1 1,-1 0-1,1-1 1,-1 0 0,1-1-1,-1 0 1,1-1-1,-1 0 1,0-1 0,0-1-1,0 1 1,0-2-1,19-10 1,-7 1 169,-1-2 1,-1-1-1,0 0 0,-2-2 1,0 0-1,-1-1 1,0-1-1,-2 0 0,23-41 1,-13 16 19,-2-2 0,-3 0 1,-1-2-1,13-52 0,-21 57-67,-2-1 0,-2-1 0,-2 1 0,-2-1-1,-2-1 1,-3 1 0,-6-53 0,4 76-81,-1-1 1,-1 1-1,-1 0 0,-1 0 1,-2 1-1,0-1 0,-1 2 1,-1 0-1,-2 0 1,0 1-1,-1 0 0,-1 1 1,0 1-1,-2 1 1,-21-19-1,27 28-99,0 1 0,-1 0 1,0 0-1,0 2 0,-1-1 0,0 2 0,0 0 0,0 0 1,-1 1-1,0 1 0,-26-4 0,30 7-29,1-1 0,-1 1 0,0 1 1,1 0-1,-1 0 0,1 0 0,0 2 0,-1-1 0,1 1 0,0 0 0,0 1 0,0 0 0,1 1 0,0-1 0,0 2 0,0-1 1,0 1-1,-7 8 0,4-2-616,0 0 0,1 2 1,0-1-1,1 1 0,-14 29 0,-7 38-5346,15-27-2004</inkml:trace>
</inkml:ink>
</file>

<file path=ppt/ink/ink7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04.564"/>
    </inkml:context>
    <inkml:brush xml:id="br0">
      <inkml:brushProperty name="width" value="0.025" units="cm"/>
      <inkml:brushProperty name="height" value="0.025" units="cm"/>
    </inkml:brush>
  </inkml:definitions>
  <inkml:trace contextRef="#ctx0" brushRef="#br0">486 19 9833,'0'0'4549,"-10"-3"-2878,7 2-1643,-2-2 89,0 1 0,-1 0 0,1 0 0,-1 1 0,0-1 0,1 1 0,-1 1 1,0-1-1,0 1 0,0 0 0,0 0 0,1 1 0,-1-1 0,0 1 0,0 1 0,1-1 0,-7 3 0,-5 6 165,0 2 0,0-1 1,1 2-1,1 0 0,0 1 0,1 0 0,0 1 1,1 1-1,-21 34 0,9-8 386,2 1 0,-35 92 0,37-65-479,2 1-1,3 0 1,4 2 0,2-1 0,4 2 0,3-1 0,9 106 0,-4-152-234,1 0 0,2 0 0,0 0 0,2-1 0,16 42 0,-20-60 36,0 0 0,1 0 0,0-1 0,0 0 0,1 0 0,0 0 0,0 0 0,0-1 0,1 0 0,0 0 1,0 0-1,1-1 0,-1 0 0,1 0 0,1-1 0,-1 1 0,0-2 0,1 1 0,0-1 0,0 0 0,0-1 0,9 2 0,-5-3 30,0 0 1,0-1-1,0-1 0,0 0 0,-1 0 0,1-1 0,0-1 0,-1 0 0,1-1 0,-1 0 0,0 0 0,-1-2 0,1 1 0,-1-1 1,0 0-1,0-1 0,0-1 0,9-9 0,15-16 593,-2-1 0,-1-2 0,32-48 0,-58 77-481,35-49 600,-1-2 0,-4-2 0,50-114 0,-72 141-492,-1-1-1,-2 0 1,-2 0-1,-1-1 1,-1 0 0,-2-1-1,-2 1 1,-1-1 0,-5-44-1,3 66-220,-1 0 0,-1 1-1,0-1 1,-1 1 0,-1 0-1,0 0 1,-1 0 0,0 1-1,-1 0 1,0 0 0,-1 0-1,0 1 1,-1 0 0,-10-10-1,7 10-11,0 2-1,-1-1 0,0 1 0,0 1 1,-1 1-1,1-1 0,-2 2 1,1 0-1,-1 1 0,0 1 0,0 0 1,-19-2-1,12 2-242,-9-1-3563,-50-2 0,62 7-4418</inkml:trace>
</inkml:ink>
</file>

<file path=ppt/ink/ink7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0.471"/>
    </inkml:context>
    <inkml:brush xml:id="br0">
      <inkml:brushProperty name="width" value="0.025" units="cm"/>
      <inkml:brushProperty name="height" value="0.025" units="cm"/>
    </inkml:brush>
  </inkml:definitions>
  <inkml:trace contextRef="#ctx0" brushRef="#br0">3547 505 7239,'0'0'7906,"9"-11"-6545,5-5-1173,35-42 2618,-44 52-2449,0 0-1,-1 0 1,0-1-1,-1 0 0,1 1 1,-1-1-1,4-14 1,-7 20-342,0 0-1,0-1 1,0 1 0,0 0-1,0 0 1,0-1 0,-1 1-1,1 0 1,0 0 0,-1 0-1,1 0 1,0 0 0,-1-1 0,0 1-1,1 0 1,-1 0 0,0 0-1,1 0 1,-1 1 0,0-1-1,0 0 1,0 0 0,0 0 0,0 1-1,0-1 1,0 0 0,0 1-1,-2-2 1,-37-11-296,27 9 253,-289-77 415,-3 12 0,-348-31-1,-630 43 424,1141 61-810,1 5 0,0 7 0,1 6 0,-241 70 0,369-88-93,2-2-158,1 1-1,0 0 1,0 1 0,0 0 0,0 0-1,0 1 1,-9 7 0,18-12 171,0 0 1,0 0 0,0 1-1,0-1 1,0 0-1,0 0 1,0 0 0,0 0-1,0 0 1,0 1-1,0-1 1,0 0 0,0 0-1,0 0 1,0 0 0,0 1-1,0-1 1,0 0-1,0 0 1,0 0 0,0 0-1,0 0 1,0 1-1,0-1 1,0 0 0,0 0-1,0 0 1,1 0-1,-1 0 1,0 0 0,0 1-1,0-1 1,0 0-1,0 0 1,0 0 0,1 0-1,-1 0 1,0 0 0,0 0-1,0 0 1,0 0-1,0 0 1,1 0 0,-1 0-1,0 0 1,0 0-1,0 0 1,0 0 0,1 0-1,-1 0 1,0 0-1,0 0 1,0 0 0,0 0-1,0 0 1,1 0-1,-1 0 1,0 0 0,0 0-1,0 0 1,1-1-1,12 1-1425,14-4-2199</inkml:trace>
</inkml:ink>
</file>

<file path=ppt/ink/ink7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0.800"/>
    </inkml:context>
    <inkml:brush xml:id="br0">
      <inkml:brushProperty name="width" value="0.025" units="cm"/>
      <inkml:brushProperty name="height" value="0.025" units="cm"/>
    </inkml:brush>
  </inkml:definitions>
  <inkml:trace contextRef="#ctx0" brushRef="#br0">1045 8 14542,'-8'-2'939,"-7"0"-664,-1 0 0,0 1-1,1 1 1,-1 0-1,0 1 1,0 1 0,1 0-1,-1 1 1,1 1 0,0 1-1,-20 8 1,-27 13 746,-79 48 0,95-49-753,-226 134 432,220-125-481,2 2-1,2 3 1,-47 48-1,87-79-208,1 0 1,0 0-1,0 1 0,1 0 0,0 0 0,1 0 0,-8 19 0,12-25-10,0 0 1,0 0 0,0 0-1,1 0 1,-1 0 0,1 0-1,0 0 1,0 0 0,0 0-1,0 0 1,1 0 0,-1 0-1,1 0 1,0 0 0,-1 0-1,1 0 1,1 0 0,-1-1-1,0 1 1,1 0 0,-1-1-1,1 1 1,0-1 0,0 1-1,0-1 1,0 0 0,0 0-1,0 0 1,1 0 0,-1 0-1,6 2 1,10 6 39,0-1 0,0-1 1,1-1-1,0 0 0,24 4 1,107 16 145,-109-21-128,93 15 12,260 34-2041,-266-44-3714</inkml:trace>
</inkml:ink>
</file>

<file path=ppt/ink/ink7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2"/>
    </inkml:context>
    <inkml:brush xml:id="br0">
      <inkml:brushProperty name="width" value="0.025" units="cm"/>
      <inkml:brushProperty name="height" value="0.025" units="cm"/>
    </inkml:brush>
  </inkml:definitions>
  <inkml:trace contextRef="#ctx0" brushRef="#br0">41 309 11883,'0'0'7148,"-8"-10"-4772,-20-34-582,27 42-1687,0 0 0,1 0 0,-1-1 0,1 1 0,-1 0 0,1-1 0,0 1 0,0 0 0,0-1 1,0 1-1,0-1 0,1 1 0,-1 0 0,1 0 0,0-1 0,-1 1 0,1 0 0,0 0 0,0 0 0,0-1 1,1 1-1,-1 1 0,0-1 0,1 0 0,-1 0 0,1 0 0,0 1 0,0-1 0,2-1 0,1-1 68,0 0 0,0 1-1,0-1 1,0 1 0,0 0-1,1 1 1,-1-1 0,1 1-1,8-2 1,-13 4-172,1 0-1,-1 0 1,0 0-1,1 0 1,-1 0 0,0 0-1,1 0 1,-1 1 0,0-1-1,0 1 1,1-1-1,-1 1 1,0-1 0,0 1-1,1-1 1,-1 1-1,0 0 1,0 0 0,0 0-1,0 0 1,0 0 0,0 0-1,0 0 1,-1 0-1,1 0 1,0 0 0,-1 0-1,1 0 1,0 1-1,-1-1 1,1 0 0,-1 0-1,0 1 1,1-1 0,-1 2-1,5 53 5,-5-50 15,-2 243 421,1-247-428,1 0 1,0 0 0,0 0-1,1 0 1,-1 1 0,0-1-1,1 0 1,-1 0 0,1 0-1,0 0 1,-1 0 0,1 0-1,0 0 1,0 0-1,1 0 1,-1-1 0,2 4-1,-1-4 37,-1-1 0,1 1 0,-1 0 0,1-1 0,-1 1 0,1-1 0,-1 0 0,1 1 0,-1-1 0,1 0 0,-1 0 0,1 0 0,0 0 0,-1 0 0,1 0-1,-1 0 1,1-1 0,-1 1 0,1-1 0,-1 1 0,1-1 0,-1 1 0,1-1 0,1-1 0,5-3 82,-1 0 1,-1 0-1,1 0 0,-1-1 0,1 0 1,-2 0-1,1 0 0,-1-1 1,0 0-1,0 0 0,-1-1 0,7-14 1,-1 1-50,-2-1 1,0-1-1,7-33 0,-9 17-22,-1-1-1,-1-1 0,-3 1 0,-1 0 1,-10-69-1,10 109-65,0-1 0,0 1 0,0 0 0,1-1-1,-1 1 1,0-1 0,0 1 0,1-1 0,-1 1 0,0 0 0,0-1 0,1 1 0,-1 0-1,0-1 1,1 1 0,-1 0 0,0-1 0,1 1 0,-1 0 0,1 0 0,-1-1-1,1 1 1,-1 0 0,0 0 0,1 0 0,-1 0 0,1 0 0,-1 0 0,1 0 0,-1-1-1,1 1 1,-1 0 0,1 1 0,-1-1 0,1 0 0,-1 0 0,0 0 0,1 0 0,0 0-1,29 5-185,-21-3 156,105 2-1144,-37-5-3669,-43 0 507,6-1-3850</inkml:trace>
</inkml:ink>
</file>

<file path=ppt/ink/ink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3:54.044"/>
    </inkml:context>
    <inkml:brush xml:id="br0">
      <inkml:brushProperty name="width" value="0.025" units="cm"/>
      <inkml:brushProperty name="height" value="0.025" units="cm"/>
    </inkml:brush>
  </inkml:definitions>
  <inkml:trace contextRef="#ctx0" brushRef="#br0">302 22 11819,'-14'9'2242,"-5"4"-1842,1 1 0,0 0-1,1 2 1,1 0 0,0 1 0,1 0-1,-16 26 1,10-5-214,2 1 0,2 0 0,1 1 0,2 1 0,2 0 0,-12 81 0,16-61-5,3 0 1,3 0 0,3 0-1,10 79 1,-4-92-61,3 0-1,2-1 1,1 0-1,21 45 1,-19-57-62,2-1 1,0 0 0,3-2 0,0 0-1,43 49 1,-54-72-68,0 1 0,1-1 0,0-1-1,0 0 1,1 0 0,0-1 0,1-1 0,0 0 0,17 7 0,-20-10 54,-1-1 1,1 0 0,-1 0 0,1-1 0,0 0-1,-1 0 1,1-1 0,0-1 0,-1 1 0,1-1-1,0-1 1,-1 1 0,1-2 0,-1 1-1,11-5 1,-2-2 266,-1 0-1,0-1 1,-1-1-1,0-1 1,0 0-1,-1-1 1,-1 0-1,0-1 1,16-23-1,1-6 252,-2-1-1,27-58 1,-27 42-78,-3 0 1,-2-2-1,-3 0 1,17-95-1,-29 104-251,-1 0 0,-3-1 1,-2 0-1,-3 0 0,-13-99 0,10 132-230,-1-1 0,-1 1 1,-1 0-1,-1 0 0,0 1 0,-2 0 0,0 1 0,-1 0 0,-1 0 1,-1 1-1,-1 1 0,0 0 0,-22-20 0,24 27-95,1 1 0,-1 0 1,-1 1-1,0 0 0,0 1 0,-1 0 0,1 1 0,-1 1 0,-1 0 1,1 0-1,-1 2 0,1 0 0,-1 1 0,0 0 0,0 1 0,0 1 1,0 0-1,0 1 0,0 1 0,-20 4 0,17-1-112,0 1 1,0 1-1,1 1 0,0 0 0,0 1 1,1 1-1,0 0 0,1 1 0,1 1 0,-1 1 1,2 0-1,0 0 0,-14 19 0,7-6-1012,1 1-1,2 1 0,1 1 0,1 0 1,1 1-1,-17 56 0,7 10-6686</inkml:trace>
</inkml:ink>
</file>

<file path=ppt/ink/ink7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2.344"/>
    </inkml:context>
    <inkml:brush xml:id="br0">
      <inkml:brushProperty name="width" value="0.025" units="cm"/>
      <inkml:brushProperty name="height" value="0.025" units="cm"/>
    </inkml:brush>
  </inkml:definitions>
  <inkml:trace contextRef="#ctx0" brushRef="#br0">1 84 15150,'0'0'10490,"11"-8"-9160,4-4-753,1 2 1,0 0 0,29-12 0,-35 18-444,0 0-1,0 1 0,1 0 1,-1 0-1,1 1 1,-1 1-1,1 0 1,0 0-1,15 2 1,-24-1-140,-1 0 1,1 0-1,0 1 0,0-1 1,0 1-1,-1-1 1,1 1-1,0 0 1,-1 0-1,1 0 0,-1 0 1,1 0-1,-1 0 1,1 0-1,-1 0 1,0 1-1,0-1 0,1 0 1,-1 1-1,0-1 1,0 1-1,1 1 1,-1 1 4,1 0 1,-1 0 0,0 1-1,0-1 1,0 0 0,-1 0-1,1 1 1,-1-1 0,-1 6 0,0 3 49,-1 0 0,0 0 1,-1-1-1,0 1 1,-8 18-1,-5 0 452,-33 49-1,32-54-171,0 1-1,-18 43 0,34-69-330,0 0 0,1 0 0,-1 1 0,1-1 0,0 0 0,-1 1 1,1-1-1,0 0 0,0 1 0,0-1 0,0 0 0,0 0 0,0 1 0,0-1 0,0 0 0,0 1 0,1-1 0,-1 0 0,1 1 0,-1-1 1,1 0-1,-1 0 0,1 0 0,-1 1 0,1-1 0,0 0 0,0 0 0,0 0 0,0 0 0,0 0 0,0 0 0,0-1 0,0 1 1,0 0-1,0 0 0,0-1 0,0 1 0,1-1 0,-1 1 0,0-1 0,0 1 0,1-1 0,-1 0 0,0 0 0,1 0 0,-1 1 0,3-2 1,10 3-146,0-1 1,0-1-1,25-3 1,-22 1-174,63-9-3904,0-8-4770,-24 3-1774</inkml:trace>
</inkml:ink>
</file>

<file path=ppt/ink/ink7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2.778"/>
    </inkml:context>
    <inkml:brush xml:id="br0">
      <inkml:brushProperty name="width" value="0.025" units="cm"/>
      <inkml:brushProperty name="height" value="0.025" units="cm"/>
    </inkml:brush>
  </inkml:definitions>
  <inkml:trace contextRef="#ctx0" brushRef="#br0">1 0 18449,'0'0'7570,"13"2"-6043,101 5 102,-69-6-1543,0 2 0,0 2 1,-1 1-1,0 3 0,51 17 0,-93-26-79,1 1 0,-1 0-1,1 0 1,-1 0 0,1 0 0,-1 1 0,0-1-1,0 1 1,0-1 0,0 1 0,0 0-1,0 0 1,0 0 0,0 0 0,-1 0 0,1 0-1,-1 0 1,1 0 0,-1 1 0,0-1 0,0 1-1,1 2 1,-2-2 60,0 0 0,0 1 1,-1-1-1,1 0 0,-1 0 0,0 0 1,0 0-1,0 0 0,0-1 0,0 1 0,-1 0 1,1 0-1,-1-1 0,0 1 0,0-1 0,0 1 1,0-1-1,0 0 0,-3 2 0,-40 37 364,-2-2 0,-95 60 0,27-22-149,112-75-272,-20 16 104,22-17-142,1-1 1,-1 1-1,0 0 1,0-1 0,1 1-1,-1 0 1,0-1-1,1 1 1,-1 0-1,1 0 1,-1 0 0,1-1-1,0 1 1,-1 0-1,1 0 1,0 0-1,-1 0 1,1 0 0,0 0-1,0 0 1,0 0-1,0 1 1,5-2-3368,10-4-3946</inkml:trace>
</inkml:ink>
</file>

<file path=ppt/ink/ink7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3.884"/>
    </inkml:context>
    <inkml:brush xml:id="br0">
      <inkml:brushProperty name="width" value="0.025" units="cm"/>
      <inkml:brushProperty name="height" value="0.025" units="cm"/>
    </inkml:brush>
  </inkml:definitions>
  <inkml:trace contextRef="#ctx0" brushRef="#br0">0 236 13741,'0'0'10399,"9"1"-8963,7 1-832,62 12 1096,-73-13-1512,1 1 0,-1 0-1,0-1 1,1 2 0,-1-1 0,0 1 0,0-1 0,-1 1 0,1 1-1,-1-1 1,1 1 0,4 4 0,-16-16 122,1-1 1,1 0-1,0 0 1,0 0-1,1-1 0,0 0 1,-3-12-1,6 18-325,0 0 0,0 0 1,0 0-1,1 0 0,0 0 0,0 0 0,0 0 0,0 0 0,1 0 0,-1 0 0,1 0 1,0 0-1,0 0 0,1 0 0,-1 0 0,1 1 0,0-1 0,0 0 0,0 1 0,0 0 0,1-1 1,4-3-1,8-8 10,0 2 1,2 0-1,-1 1 1,21-12-1,-27 19-11,-1 0 0,1 0 1,0 1-1,0 1 0,1-1 0,-1 1 0,1 1 0,0 0 0,15 0 0,-24 2 10,1 0-1,-1 1 0,0-1 1,0 1-1,0-1 1,0 1-1,0 0 0,0 0 1,0 0-1,0 0 1,0 0-1,0 0 0,0 1 1,-1-1-1,1 1 0,0-1 1,-1 1-1,0 0 1,1-1-1,-1 1 0,0 0 1,0 0-1,0 0 1,0 0-1,0 0 0,0 0 1,0 0-1,-1 0 1,1 1-1,-1-1 0,0 0 1,0 0-1,1 3 0,0 12 27,0 0-1,-1 1 0,-2 22 0,1-20-4,-22 175 9,-1 14 21,21-155 313,5-66-317,1-1-1,1 1 1,8-19 0,5-15-12,-4-3-29,-3 0 0,-1 0 0,-3-1 0,-2 0 0,-2 0 0,-6-65 0,4 109 0,-1 0 0,1 0 0,-1 0 0,0 0 0,-1 1 0,0-1 0,1 0 0,-2 1 0,1-1 0,-1 1 0,1 0 0,-1 0 0,-1 0 0,-6-8 0,90 9 0,-59 3 14,-3 1-72,-1-1-1,1 2 1,-1 0-1,0 1 1,1 1-1,-1 1 1,26 9-1,-43-13 53,25 9-3186,-7-5-2295,-1-3-3663</inkml:trace>
</inkml:ink>
</file>

<file path=ppt/ink/ink7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4.289"/>
    </inkml:context>
    <inkml:brush xml:id="br0">
      <inkml:brushProperty name="width" value="0.025" units="cm"/>
      <inkml:brushProperty name="height" value="0.025" units="cm"/>
    </inkml:brush>
  </inkml:definitions>
  <inkml:trace contextRef="#ctx0" brushRef="#br0">0 530 22838,'0'0'8520,"8"-12"-7314,81-109-994,-11 16-217,84-150 1,-158 249 4,9-18 0,-7 18 0,-4 12 0,-5 30 0,-1 0 0,-2 0 0,-19 64 0,0 2 0,22-92 0,-23 156-341,24-151 74,1 0 0,1 0 0,0 0 0,2 0 0,-1-1 0,2 1 0,0 0 0,9 26 0,4-14-7143,1-15-7292</inkml:trace>
</inkml:ink>
</file>

<file path=ppt/ink/ink7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27.930"/>
    </inkml:context>
    <inkml:brush xml:id="br0">
      <inkml:brushProperty name="width" value="0.025" units="cm"/>
      <inkml:brushProperty name="height" value="0.025" units="cm"/>
    </inkml:brush>
  </inkml:definitions>
  <inkml:trace contextRef="#ctx0" brushRef="#br0">239 1854 8232,'-42'28'1813,"-26"20"2301,64-45-3906,0 1-1,0 0 1,0 1 0,1-1-1,-1 1 1,1-1-1,0 1 1,0 0 0,1 0-1,0 0 1,-4 11-1,2-1 165,-4 28 2860,43-77-333,422-361 93,-340 299-2402,75-69-121,32-26 49,-22 5-273,-63 53-148,-100 102-77,1 1-1,2 3 1,64-32 0,-66 38 88,-26 11 256,-26 14-376,-26 12-105,-98 73 104,5 6 0,-123 114 1,135-108 7,-140 124 10,303-260-418,199-154 218,371-249-547,-611 436 750,-1 1 15,0 0-1,0-1 0,0 1 0,-1 0 0,1-1 0,0 1 0,-1-1 1,1 0-1,-1 0 0,1 1 0,-1-1 0,0 0 0,0 0 0,0 0 1,2-4-1,-43 12-6,7 10-52,1 1 1,0 2 0,-52 42 0,23-17-6,-737 576 36,766-595-75,92-81 98,303-277-295,24 23 151,-355 287 124,1 1-1,2 2 0,0 1 1,1 2-1,56-19 0,-183 107 46,68-55-27,-873 695 497,873-692-522,26-24-79,37-36 30,376-327-125,-9 8-558,-365 321 741,-116 95-155,-281 255 270,-157 142 870,503-444-1105,10-9 38,22-20 10,45-38 133,726-685-440,-638 613 408,-76 65-58,-432 331-89,81-24 872,98-84-536,166-153-170,6-7-25,11-16-33,20-25-57,48-37-2,3 4-1,161-117 1,-161 132 58,-17 13-34,13-10-92,78-76-1,-456 400-79,134-124 215,1 4 13,7 6 0,-150 189-1,308-340-10,1 0 0,-1 0 0,1-1-1,-1 1 1,1 0 0,-1 0 0,0-1 0,1 1-1,-1 0 1,0-1 0,1 1 0,-1-1-1,0 1 1,0-1 0,0 1 0,0-1-1,1 1 1,-1-1 0,0 0 0,0 0 0,-2 1-1,-1-16-10,4 9 9,1 0-1,0 1 0,0-1 1,1 0-1,3-11 0,11-9-53,0 0-1,2 2 1,1-1-1,25-24 1,94-81-33,-105 101 55,747-747-484,-589 572-290,-155 172 770,2 1 0,0 1-1,73-41 1,-88 59 125,-33 19-103,-19 14-82,-212 181 118,10 10-1,-209 247 1,85-89 28,-74 85 27,344-351-66,36-41 6,-4-2 0,-2-2 0,-74 61 0,129-120-10,0 0 0,0 0 0,0 0 0,0 0 0,0 0 0,0 1 0,0-1 0,0 0-1,0 0 1,0 0 0,-1 0 0,1 0 0,0 0 0,0 0 0,0 0 0,0 0 0,0 0 0,0 1 0,0-1 0,0 0 0,-1 0 0,1 0-1,0 0 1,0 0 0,0 0 0,0 0 0,0 0 0,0 0 0,-1 0 0,1 0 0,0 0 0,0 0 0,0 0 0,0 0 0,0 0 0,0 0 0,-1 0-1,1 0 1,0 0 0,0 0 0,0-1 0,0 1 0,0 0 0,0 0 0,0 0 0,0 0 0,-1 0 0,1 0 0,0 0 0,0 0 0,0 0 0,0 0-1,0-1 1,0 1 0,0 0 0,0 0 0,0 0 0,0 0 0,0 0 0,0 0 0,0-1 0,0 1 0,0 0 0,0 0 0,0 0 0,0 0-1,0 0 1,0-1 0,3-14-1,11-18-172,43-46 70,3 2 0,3 4-1,79-72 1,-102 105 70,232-228-1729,155-161 878,-38-27-468,-384 449 1196,48-69-2056,-30 24-2119,-18 10-4722</inkml:trace>
</inkml:ink>
</file>

<file path=ppt/ink/ink7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28.584"/>
    </inkml:context>
    <inkml:brush xml:id="br0">
      <inkml:brushProperty name="width" value="0.025" units="cm"/>
      <inkml:brushProperty name="height" value="0.025" units="cm"/>
    </inkml:brush>
  </inkml:definitions>
  <inkml:trace contextRef="#ctx0" brushRef="#br0">81 92 7271,'-7'-40'8024,"7"40"-7850,0-1 1,0 0-1,0 1 0,-1-1 1,1 0-1,0 1 0,-1-1 1,1 1-1,-1-1 0,1 1 1,0-1-1,-1 1 1,1-1-1,-1 1 0,1-1 1,-1 1-1,0 0 0,1-1 1,-1 1-1,1 0 0,-1 0 1,0-1-1,0 1-100,0 0 0,0 1 1,0-1-1,0 0 0,0 1 0,0-1 0,0 0 0,0 1 0,0-1 1,0 1-1,0 0 0,0-1 0,0 1 0,1 0 0,-1-1 1,0 1-1,1 0 0,-1 0 0,0-1 0,0 2 0,-4 6 12,1 0-1,-1-1 1,1 2-1,1-1 1,-1 0-1,1 1 1,1-1-1,0 1 0,-2 16 1,-3 88 857,6-90-680,1 50 474,0-72-518,15-39 1782,5-23-2143,-3-1-1,-3-1 0,8-74 0,-23 248-50,4 146 723,-2-244-645,0 0 1,1 0 0,0 0 0,1 0 0,0 0 0,1-1-1,1 0 1,0 1 0,0-2 0,1 1 0,1-1 0,10 15 0,13-3-5278</inkml:trace>
</inkml:ink>
</file>

<file path=ppt/ink/ink7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29.627"/>
    </inkml:context>
    <inkml:brush xml:id="br0">
      <inkml:brushProperty name="width" value="0.025" units="cm"/>
      <inkml:brushProperty name="height" value="0.025" units="cm"/>
    </inkml:brush>
  </inkml:definitions>
  <inkml:trace contextRef="#ctx0" brushRef="#br0">1231 228 5157,'-15'-14'3534,"-4"-3"-3132,0 1 0,-1 1 0,-1 1 1,0 1-1,0 1 0,-2 1 0,1 1 0,-31-10 0,25 13 112,0 1 0,-1 1-1,0 2 1,0 1 0,-49 2 0,60 2-388,-1 0 0,1 1 1,0 1-1,0 1 1,1 0-1,-1 1 1,1 1-1,0 1 1,1 1-1,-17 11 1,-3 7-28,1 1 0,2 2 0,1 2 0,2 1 0,1 1 0,-43 65 0,26-23 232,2 2 1,-46 116-1,66-137 201,3 2 1,2 0-1,3 1 1,2 1-1,4 0 1,-6 92-1,16-125-419,1 1-1,2 0 0,0 0 1,2-1-1,1 0 0,19 51 1,-16-57-111,0-2 1,2 0 0,1 0 0,0-1 0,1 0 0,1-1 0,1-1 0,0 0 0,30 24 0,-25-25-10,1-1 1,0-1 0,1-1-1,0-1 1,1-1-1,1-1 1,-1-1 0,2-1-1,-1-1 1,1-1 0,0-1-1,0-2 1,27 2-1,-12-5 40,0-2-1,0-1 1,0-2 0,-1-2-1,1-1 1,-2-2-1,62-25 1,37-23 93,-4-6 0,237-154 1,-335 194-100,-1-1 1,-1-1 0,56-61-1,-76 72 182,-1-1 1,0 0-1,0-1 0,-2-1 1,0 1-1,-2-2 0,0 1 1,0-1-1,-2 0 0,6-28 1,-6 8 226,-2 1 1,-2-1-1,-1 0 1,-2 0 0,-2 0-1,-1 0 1,-2 1 0,-15-52-1,7 46-390,-1 1-1,-2 1 1,-1 1-1,-3 0 1,-1 2-1,-2 0 1,-31-37-1,31 46-230,-1 2-1,-1 1 1,-1 2 0,-2 0-1,0 2 1,-1 1 0,-2 1-1,-58-28 1,63 37 5,0 1-1,-2 2 1,1 0-1,-1 2 0,0 2 1,-1 0-1,1 2 1,-1 1-1,1 1 1,-1 2-1,-51 8 1,56-4-5,0 2 0,1 0 0,-1 2 0,2 1 0,-1 1 0,2 0 0,-1 2 0,2 1 0,0 1 0,0 0 0,1 2 0,2 0 0,-1 1 0,2 1 0,-15 21 0,-3 7-1296,2 2 0,3 1 0,2 2 0,2 0 0,-28 81 0,16-19-5037</inkml:trace>
</inkml:ink>
</file>

<file path=ppt/ink/ink7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33.636"/>
    </inkml:context>
    <inkml:brush xml:id="br0">
      <inkml:brushProperty name="width" value="0.025" units="cm"/>
      <inkml:brushProperty name="height" value="0.025" units="cm"/>
    </inkml:brush>
  </inkml:definitions>
  <inkml:trace contextRef="#ctx0" brushRef="#br0">3663 73 14125,'-325'4'281,"254"1"-218,1 3 0,-107 27 0,29 8-1,3 8 1,-214 105-1,-252 186 87,458-245-84,4 6-1,-252 231 0,302-236-32,4 4 0,6 4 0,3 3 0,-96 165 0,100-130 223,6 4-1,7 2 1,6 3 0,7 3-1,7 2 1,-35 203 0,73-293-216,4 0 1,2 1 0,8 131-1,3-149-11,2-1 0,1 0 0,4-1 0,1 0 0,40 92-1,-24-80 6,2-1 0,3-1 0,2-3 0,3 0 0,2-3 0,2-1 0,3-3 0,2-1 0,2-3 0,1-2 0,3-2 0,1-3 0,2-2 0,2-3 0,0-2 0,71 24 0,14-6 47,199 42 1,161 4-39,-352-68-31,533 95 14,1652 264 14,-1780-326-10,725-14 0,-783-69 213,-370 8-193,234-57 0,-286 50 19,-1-3 0,-1-5 0,-1-2-1,74-45 1,-96 45 69,0-3 0,-3-2 1,-1-3-1,-2-1 0,-1-3 0,39-49 0,-56 57-83,-2-2 0,-1-1 0,-2 0 0,-2-2 0,-1-1 0,-3-1 0,-1 0 0,-2-1-1,10-54 1,-14 37-50,-2-1 0,-4-1 0,-2 1 0,-2-1-1,-4 1 1,-13-85 0,-15-22 23,-92-293-1,-117-145 22,101 319 289,-12 7-1,-301-423 0,346 566-243,-6 4 0,-5 5 0,-6 5 0,-5 6 0,-178-126 0,173 152-11,-4 6-1,-4 7 1,-3 5-1,-3 7 0,-283-87 1,271 113-123,-1 6 1,-2 7 0,-218-8 0,178 31-1060,-1 9 1,-268 39-1,79 19-2380,-5 11-2334</inkml:trace>
</inkml:ink>
</file>

<file path=ppt/ink/ink7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09.834"/>
    </inkml:context>
    <inkml:brush xml:id="br0">
      <inkml:brushProperty name="width" value="0.025" units="cm"/>
      <inkml:brushProperty name="height" value="0.025" units="cm"/>
    </inkml:brush>
  </inkml:definitions>
  <inkml:trace contextRef="#ctx0" brushRef="#br0">1 331 12780,'0'0'8766,"14"-5"-8195,140-40 1427,2 7 1,199-23-1,342-6-1769,-475 50-26,1097-40 1559,-1196 63-1413,234 44 0,-244-30-172,-85-15 29,-1-2-1,1 0 0,43-3 0,-63-1-157,1 1 0,-1-1 0,0-1-1,1 1 1,-1-2 0,0 1 0,0-1 0,0 0-1,0-1 1,-1 0 0,1 0 0,-1 0 0,0-1-1,0 0 1,10-11 0,-16 15-205,0-1 0,0 1 0,-1 0-1,1 0 1,0 0 0,-1-1 0,1 1 0,-1 0 0,0-1 0,1 1-1,-1-1 1,0 1 0,0 0 0,0-1 0,0 1 0,0-1 0,0 1-1,0 0 1,-1-1 0,1 1 0,0-1 0,-1 1 0,1 0 0,-1 0 0,1-1-1,-1 1 1,0 0 0,0 0 0,1 0 0,-1-1 0,-1 0-1,-1-2-1128,-8-19-8158</inkml:trace>
</inkml:ink>
</file>

<file path=ppt/ink/ink7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10.972"/>
    </inkml:context>
    <inkml:brush xml:id="br0">
      <inkml:brushProperty name="width" value="0.025" units="cm"/>
      <inkml:brushProperty name="height" value="0.025" units="cm"/>
    </inkml:brush>
  </inkml:definitions>
  <inkml:trace contextRef="#ctx0" brushRef="#br0">0 586 16976,'0'0'4602,"7"-9"-3818,7-8-439,1 0 0,1 2 0,0 0 0,1 0 0,23-14 0,109-65 332,-84 55-477,99-59 89,303-132-1,-451 223-248,-26 9 27,-30 11 114,-465 220 91,131-58 1036,1169-516-1398,-711 304-135,-79 33 239,-8 3 20,-15 3 46,-52 21-72,1 3-1,-101 52 0,100-44 73,-350 199-1367,378-207-4062,28-20-6139</inkml:trace>
</inkml:ink>
</file>

<file path=ppt/ink/ink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4:52.243"/>
    </inkml:context>
    <inkml:brush xml:id="br0">
      <inkml:brushProperty name="width" value="0.025" units="cm"/>
      <inkml:brushProperty name="height" value="0.025" units="cm"/>
    </inkml:brush>
  </inkml:definitions>
  <inkml:trace contextRef="#ctx0" brushRef="#br0">413 281 6951,'3'-12'2706,"3"-8"-1842,-1 0 0,-2-1 1,0 0-1,-1 1 0,-1-38 0,-1 52-609,-1 1 0,1-1 1,-2 0-1,1 1 0,-1-1 0,0 0 1,0 1-1,0 0 0,-1-1 0,0 1 1,0 0-1,-3-4 0,2 6-112,1-1-1,0 1 1,-1 1-1,1-1 1,-1 1-1,0-1 1,0 1-1,0 0 1,0 0-1,0 1 1,0-1-1,-1 1 1,1 0-1,0 0 1,-1 0-1,1 1 1,-1 0-1,-4 0 1,1 0-75,1 1 1,0 1-1,-1-1 1,1 1-1,0 0 1,0 1-1,0-1 1,0 2-1,1-1 1,-1 1-1,1 0 1,0 0-1,0 0 1,0 1-1,1 0 1,-1 0-1,1 1 1,0-1-1,1 1 1,-6 9-1,-8 14-14,1 0 1,1 0-1,-13 38 0,6-8 124,3 2 0,2 1 0,3 0 1,3 1-1,-8 121 0,18-127-153,2 0 0,3 0 0,2 0 0,3-1 0,3 0 0,31 99-1,-31-122-51,2-1-1,2-1 0,1 0 1,1-1-1,1-1 0,33 40 1,-41-58 18,0-1 0,1 0 1,0 0-1,1-1 0,0 0 1,0-1-1,22 11 0,-24-15 9,-1 0 1,1-1-1,0 0 0,0-1 0,0 0 0,1-1 0,-1 0 0,0 0 0,0-1 1,1 0-1,19-4 0,-16 1 7,-2-1 1,1-1 0,0 0-1,-1-1 1,0 0-1,0-1 1,-1 0-1,0-1 1,0 0-1,0-1 1,-1 0-1,-1-1 1,0 0-1,10-12 1,8-15 189,-1-1 0,38-76 1,-33 50 333,-3-1 1,-3-1 0,-3-2-1,-3 0 1,-3-1 0,-3-1-1,-3 0 1,-3-1 0,-3-88 0,-5 129-367,-1 1 1,-2 0 0,-1 0-1,-1 1 1,-1-1 0,-2 1 0,0 1-1,-20-39 1,22 54-113,0 1 1,0 0-1,-1 0 0,0 1 0,-1 0 1,0 0-1,-1 1 0,-21-16 0,23 20-58,-1 0 0,0 0-1,0 1 1,0 0-1,-1 1 1,0 0 0,1 0-1,-1 1 1,0 0-1,0 1 1,0 0 0,0 1-1,-11 0 1,7 2-116,1 0 0,0 1 0,1 0 0,-1 1 0,1 1 1,-1 0-1,1 0 0,1 1 0,-1 1 0,1 0 0,0 0 0,-11 11 0,-17 17-3145,-61 69-1,52-51-3368,11-15-5723</inkml:trace>
</inkml:ink>
</file>

<file path=ppt/ink/ink7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23.639"/>
    </inkml:context>
    <inkml:brush xml:id="br0">
      <inkml:brushProperty name="width" value="0.025" units="cm"/>
      <inkml:brushProperty name="height" value="0.025" units="cm"/>
    </inkml:brush>
  </inkml:definitions>
  <inkml:trace contextRef="#ctx0" brushRef="#br0">1 182 6822,'0'0'12898,"9"-3"-12407,16-5-136,2 2-1,-1 1 1,1 1-1,31 0 1,123 3 789,-95 2-762,415 5 234,534-14-404,-384-20 725,-1 38 165,453 9 937,-922-33-944,27-1-951,-208 15-171,-25-2-208,-195-26 252,-611-49-723,-267 76 68,503 5 460,-802-22-548,1232 25 656,146-5 43,0 1-1,0 0 1,0 2-1,1 0 1,-1 1 0,-25 13-1,29-5-41,21-3-7,-3-10 73,1 1-1,-1 0 1,1-1-1,0 0 1,0 0-1,-1 0 1,1 0-1,5 0 1,604 4 60,-449-10-119,2124 26-2143,-2079-15 1739,511 26-830,-697-30 885,42 2-1374,-23-7-2441,-11-4-3039</inkml:trace>
</inkml:ink>
</file>

<file path=ppt/ink/ink7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24.838"/>
    </inkml:context>
    <inkml:brush xml:id="br0">
      <inkml:brushProperty name="width" value="0.025" units="cm"/>
      <inkml:brushProperty name="height" value="0.025" units="cm"/>
    </inkml:brush>
  </inkml:definitions>
  <inkml:trace contextRef="#ctx0" brushRef="#br0">495 46 12011,'-8'-7'2072,"4"3"-1782,1 0 1,-2 1 0,1 0 0,0 0-1,0 0 1,-1 0 0,0 1 0,0-1 0,1 1-1,-1 0 1,0 1 0,-1-1 0,1 1-1,0 0 1,0 0 0,-1 1 0,1 0-1,0 0 1,0 0 0,-1 0 0,1 1-1,0 0 1,0 0 0,-1 0 0,1 1 0,0 0-1,0 0 1,1 0 0,-8 4 0,-5 8-158,0 0 1,1 2 0,1-1 0,1 2 0,0 0 0,1 1 0,0 0 0,-9 20-1,-10 23-38,-30 81-1,40-81-76,3 1 1,2 1-1,3 1 0,3 0 1,3 0-1,3 1 1,2 0-1,7 72 0,-1-105-72,1 0 1,2 0-1,1 0 0,12 34 0,-14-52 22,0-1 0,1 1 0,1-1 1,0 0-1,0-1 0,2 0 0,-1 0 0,1 0 1,1-1-1,0-1 0,15 13 0,-17-18 43,-1-1 1,1 0-1,0 0 1,-1 0-1,2-1 0,-1-1 1,0 1-1,1-1 0,-1 0 1,1-1-1,-1 0 0,1-1 1,0 0-1,-1 0 0,1 0 1,0-1-1,-1-1 0,1 0 1,-1 0-1,11-4 0,5-3 335,-1 0-1,0-2 1,-1-1 0,0-1-1,34-26 1,-16 7 66,-2-1 1,-1-2 0,-2-1-1,-2-2 1,-1-1 0,-2-2 0,-1-1-1,-3-1 1,-1-1 0,-3-2-1,-1 0 1,15-50 0,-30 72-315,-1 1 1,0-1 0,-2 0 0,0-1 0,-2 1-1,-1 0 1,-1-1 0,-5-30 0,2 37-59,0 0 1,-1 1 0,0 0-1,-2 0 1,0 0 0,-1 1-1,-1 0 1,0 0 0,-1 1 0,-1 1-1,-21-23 1,17 21-114,-1 1-1,-1 0 1,-1 2 0,0 0 0,-1 1-1,0 1 1,0 0 0,-1 2 0,-1 0-1,0 2 1,0 0 0,0 1 0,-1 1-1,0 1 1,0 1 0,0 1 0,-39 2-1,52 0-88,1 1 0,0 0 0,-1 1 0,1 0 0,0 0 0,0 1 0,1 0 0,-1 1 0,0-1 0,1 1 0,0 1 0,-12 8-1,15-9-364,-1 1-1,1-1 0,0 1 0,0 0 1,1 0-1,0 0 0,-1 0 0,1 1 1,1-1-1,-1 1 0,-1 6 0,0 17-5472</inkml:trace>
</inkml:ink>
</file>

<file path=ppt/ink/ink7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28.862"/>
    </inkml:context>
    <inkml:brush xml:id="br0">
      <inkml:brushProperty name="width" value="0.025" units="cm"/>
      <inkml:brushProperty name="height" value="0.025" units="cm"/>
    </inkml:brush>
  </inkml:definitions>
  <inkml:trace contextRef="#ctx0" brushRef="#br0">6 256 7399,'0'0'6102,"-2"-9"-5398,1 7-623,1 0 0,-1-1-1,1 1 1,-1 0 0,1 0-1,0 0 1,0 0 0,0-1-1,0 1 1,0 0 0,0 0-1,1 0 1,-1 0 0,1 0-1,0 0 1,-1-1 0,1 1-1,0 0 1,0 1-1,2-5 1,1 3 151,1 0 1,-1-1-1,0 2 0,1-1 1,-1 0-1,1 1 0,0 0 1,0 0-1,0 0 0,8-1 1,42-10 772,-1 2 1,92-7-1,117 9-845,-152 7-85,962-43-2870,-341 11 2926,359 22 562,-255 8 3968,-593-4-1388,-248 6-6327,-5-10-2695</inkml:trace>
</inkml:ink>
</file>

<file path=ppt/ink/ink7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34.759"/>
    </inkml:context>
    <inkml:brush xml:id="br0">
      <inkml:brushProperty name="width" value="0.025" units="cm"/>
      <inkml:brushProperty name="height" value="0.025" units="cm"/>
    </inkml:brush>
  </inkml:definitions>
  <inkml:trace contextRef="#ctx0" brushRef="#br0">107 1225 8968,'-9'4'1719,"-31"16"-380,-16 8 4076,55-28-4380,37-10 2424,126-74 398,74-59-2748,-87 49-827,-102 66-247,685-446 320,-698 449-350,88-60 33,-107 76-56,1 0-1,-1 2 1,1-1 0,1 2-1,-1 0 1,23-4-1,2 8-173,-30 7-15,-24 8 131,-142 67 159,29-17-144,-92 63 26,-193 107 64,321-188-24,18-10-21,1 3 0,2 2 0,-85 67 1,134-87-67,15-10-65,15-9-148,8-7 316,0-2 0,0 0 0,0-1 0,-1-1 0,27-20 0,13-7 40,990-545 597,-594 337-1006,-155 88-106,-298 156 422,-26 13 5,-102 52 24,-137 48 0,28-14 4,46-6 253,-187 121-1,59-30-125,895-476-907,-254 148-1007,78-39-1185,-392 180 2904,23-10-227,-1-2 0,0-1 0,-1-1 0,36-31 0,-63 48 332,-1 1-1,0-1 1,0 0-1,0 0 1,0 0 0,0 0-1,0 0 1,0 0-1,0-1 1,-1 1 0,1 0-1,0 0 1,0 0 0,-1-1-1,1 1 1,-1 0-1,0-1 1,1-2 0,-1 4 7,-1-1 1,1 1-1,-1-1 1,1 1-1,-1-1 0,1 1 1,-1-1-1,1 1 1,-1-1-1,1 1 1,-1 0-1,0-1 1,1 1-1,-1 0 1,0 0-1,1 0 1,-1-1-1,0 1 0,1 0 1,-1 0-1,0 0 1,1 0-1,-1 0 1,0 0-1,-1 0 1,-57 10 1420,7 6-869,1 3-1,-65 33 1,-95 64 431,184-101-878,-638 417 542,507-323-636,109-71-771,45-34-337,7-3-246,28-17-1830,37-30-2824,23-22-4004</inkml:trace>
</inkml:ink>
</file>

<file path=ppt/ink/ink7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38.656"/>
    </inkml:context>
    <inkml:brush xml:id="br0">
      <inkml:brushProperty name="width" value="0.025" units="cm"/>
      <inkml:brushProperty name="height" value="0.025" units="cm"/>
    </inkml:brush>
  </inkml:definitions>
  <inkml:trace contextRef="#ctx0" brushRef="#br0">809 88 9833,'-66'33'3322,"-20"8"-1424,2 3-1,2 4 1,-101 78-1,161-105-1761,0 1 1,2 0-1,0 2 0,2 0 0,0 1 1,2 1-1,1 0 0,1 1 1,-15 42-1,4 0-106,4 1-1,-21 129 1,30-124-21,4 0-1,2 152 1,9-179 30,3 0 0,1-1 1,2 0-1,2 0 0,33 84 1,-24-85-3,2-1 0,2 0 0,1-2 0,3 0 0,1-3 1,3 0-1,69 68 0,-78-87-43,1-1-1,1-1 1,1-1-1,0-1 1,1-1 0,1-2-1,0-1 1,1-1 0,1-1-1,0-2 1,0-1-1,1-1 1,59 4 0,-52-11 42,0-1 0,1-3 0,-1-1 0,0-2 0,-1-1 0,0-2 0,0-2 0,-1-1 0,-1-1 0,66-39 0,-30 9 322,-1-3 1,-3-2 0,-2-4-1,58-62 1,-59 50-42,-4-2 1,-3-4-1,-2-1 1,-4-3-1,-3-2 1,73-163-1,-97 178-254,-2-1 1,-2-1-1,-4-1 0,9-71 0,-19 84 18,-3 1 1,-1-1-1,-3 0 1,-2 1-1,-18-92 0,14 113 3,-1 1-1,-2 0 0,0 0 1,-2 1-1,-2 0 1,0 1-1,-2 1 0,0 0 1,-2 2-1,-37-41 0,44 53-47,-1 1-1,0 0 0,-1 1 0,0 0 1,0 1-1,-1 1 0,0 0 0,-1 1 1,1 1-1,-1 0 0,-1 0 0,1 2 1,-1 0-1,0 1 0,0 0 0,0 1 0,0 1 1,0 1-1,0 0 0,-1 1 0,-30 6 1,27-1-275,-1 1 0,1 0 0,1 2 0,-1 0 1,2 1-1,-28 19 0,-97 85-4725,56-36-551</inkml:trace>
</inkml:ink>
</file>

<file path=ppt/ink/ink7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39.717"/>
    </inkml:context>
    <inkml:brush xml:id="br0">
      <inkml:brushProperty name="width" value="0.025" units="cm"/>
      <inkml:brushProperty name="height" value="0.025" units="cm"/>
    </inkml:brush>
  </inkml:definitions>
  <inkml:trace contextRef="#ctx0" brushRef="#br0">128 59 13068,'0'0'5728,"-1"-8"-3539,-7-27-395,8 34-1730,-1 0 0,1 1 0,0-1 0,0 0 0,-1 0 0,1 1 1,-1-1-1,1 0 0,-1 1 0,1-1 0,-1 0 0,1 1 0,-1-1 0,0 0 0,1 1 0,-1-1 0,0 1 0,1 0 1,-1-1-1,0 1 0,0-1 0,1 1 0,-1 0 0,0 0 0,0-1 0,0 1 0,1 0 0,-1 0 0,0 0 1,0 0-1,0 0 0,0 0 0,1 0 0,-1 0 0,0 0 0,0 0 0,0 1 0,1-1 0,-1 0 0,0 1 0,0-1 1,-1 1-1,-23 20 298,14-2-197,2 0 0,1 1 0,0-1 0,2 2 0,0-1 0,1 1 0,1 0 0,1 0 0,1 0 0,1 0 0,2 29 0,-1-45-149,0-1 1,0 1-1,0 0 0,1 0 1,0-1-1,0 1 1,1 0-1,-1-1 0,1 1 1,0-1-1,0 0 0,0 1 1,1-1-1,-1 0 0,1 0 1,0-1-1,0 1 1,1-1-1,-1 1 0,1-1 1,0 0-1,-1 0 0,1-1 1,1 1-1,-1-1 0,0 0 1,0 0-1,1 0 1,0 0-1,-1-1 0,1 0 1,0 0-1,-1 0 0,1-1 1,5 1-1,7-1 23,-1 0 1,1-1-1,-1-1 0,0 0 1,1-1-1,-1-1 0,-1 0 1,1-1-1,19-10 0,-5 1 12,-2-1 0,0-1-1,34-28 1,-53 38-8,0-1-1,-1-1 1,0 1 0,0-1 0,-1-1-1,0 0 1,-1 0 0,1 0-1,-2 0 1,1-1 0,-2 0 0,1 0-1,3-15 1,-34 69 715,23-34-725,1-1-1,-1 1 1,2 0-1,0 0 1,0 0-1,1 20 1,0-27-27,1 0 0,-1 0 0,1 0 0,-1 0 0,1 0 0,0 0 0,0 0 0,1 0 0,-1 0 0,0 0 0,1-1 0,0 1 0,-1-1 0,1 1 0,0-1 0,0 0 0,1 0 0,-1 0 0,0 0 0,1 0 0,-1 0 0,1 0 0,0-1 0,-1 0 0,1 1 0,4 0 0,2 1 49,0-1 1,0-1-1,1 1 1,-1-2-1,1 1 1,-1-1 0,0 0-1,1-1 1,-1 0-1,0-1 1,1 0-1,-1-1 1,0 1-1,0-2 1,-1 1-1,1-1 1,10-7-1,-12 7-9,-1 0 0,1-1 0,-1 0-1,0-1 1,0 1 0,-1-1-1,0 0 1,0 0 0,0-1-1,-1 1 1,0-1 0,0 0-1,0-1 1,-1 1 0,0 0 0,-1-1-1,0 0 1,0 1 0,0-1-1,0-14 1,-2 11-46,0 1 0,-1-1 0,0 0 0,-1 0 0,0 1 0,-1-1 0,-5-12 0,6 17 0,0 0 0,-1 0 0,0 1 0,0-1 0,-1 1 0,1 0 0,-1 0 0,0 0 0,-1 1 0,1-1 0,-1 1 0,0 0 0,-8-6 0,13 10-115,0 1 1,0-1-1,0 0 1,0 0-1,0 0 0,0 0 1,0 0-1,0 0 1,0 0-1,0 1 1,0-1-1,0 0 0,0 0 1,0 0-1,0 0 1,0 0-1,0 1 0,0-1 1,0 0-1,0 0 1,0 0-1,0 0 0,0 0 1,0 0-1,0 1 1,0-1-1,0 0 1,0 0-1,0 0 0,0 0 1,0 0-1,0 0 1,0 0-1,-1 1 0,1-1 1,0 0-1,0 0 1,0 0-1,0 0 0,0 0 1,0 0-1,0 0 1,-1 0-1,1 0 1,0 0-1,0 0 0,0 0 1,0 0-1,0 0 1,0 0-1,-1 0 0,1 0 1,0 0-1,0 0 1,0 0-1,0 0 0,0 0 1,-1 0-1,1 0 1,0 0-1,0 0 1,0 0-1,0 0 0,0 0 1,0 0-1,0 0 1,-1 0-1,1-1 0,0 4-2868,0 9-5409</inkml:trace>
</inkml:ink>
</file>

<file path=ppt/ink/ink7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0.089"/>
    </inkml:context>
    <inkml:brush xml:id="br0">
      <inkml:brushProperty name="width" value="0.025" units="cm"/>
      <inkml:brushProperty name="height" value="0.025" units="cm"/>
    </inkml:brush>
  </inkml:definitions>
  <inkml:trace contextRef="#ctx0" brushRef="#br0">1 50 12940,'0'0'11510,"12"-7"-10234,0 0-804,1 1 0,0 1 0,1-1 0,-1 2 0,1 0 1,0 1-1,0 0 0,15 0 0,-22 2-373,-1 1 0,1 0 1,0 0-1,0 1 0,-1-1 0,1 2 1,0-1-1,-1 1 0,1 0 0,-1 0 0,11 6 1,-14-6-94,-1 0 0,0 0 0,1 1 0,-1-1 0,0 1 0,-1-1 0,1 1 0,0 0 1,-1 0-1,1-1 0,-1 1 0,0 0 0,0 0 0,0 1 0,0-1 0,-1 0 0,1 0 0,-1 0 0,0 0 1,0 1-1,0-1 0,0 0 0,-1 0 0,1 0 0,-1 0 0,0 0 0,-1 5 0,-2 4 98,-1 0 0,0 0-1,-1 0 1,0 0-1,-1-1 1,0 0 0,-1-1-1,0 1 1,-15 13-1,9-8 29,0 1-1,-13 21 1,26-37-132,1 0 0,-1-1 0,1 1 0,-1-1 0,1 1 0,0-1 0,-1 1 0,1 0 0,0-1 0,-1 1 0,1 0 0,0 0 0,0-1 0,-1 1 0,1 0 0,0 0 0,0-1 0,0 1 0,0 0 0,0 0 0,0-1 0,0 1 0,0 0 0,1-1 0,-1 1 0,0 0 0,0 0 0,1-1 0,-1 1 0,0 0 0,1-1 0,-1 1 0,1 0 0,-1-1 0,0 1 0,1-1 0,0 1 0,-1-1 0,1 1 0,-1-1 0,1 1 0,-1-1 0,1 0 0,0 1 0,-1-1 0,1 0 0,0 1 0,0-1 0,-1 0 0,1 0 0,0 0 0,0 0 0,-1 0 0,1 0 0,0 0 0,0 0 0,-1 0 0,1 0 0,0 0 0,0 0 0,-1 0 0,1 0 0,0-1 0,58-9 0,-55 9 0,68-17-2656,70-28 0,-93 26-3819</inkml:trace>
</inkml:ink>
</file>

<file path=ppt/ink/ink7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0.789"/>
    </inkml:context>
    <inkml:brush xml:id="br0">
      <inkml:brushProperty name="width" value="0.025" units="cm"/>
      <inkml:brushProperty name="height" value="0.025" units="cm"/>
    </inkml:brush>
  </inkml:definitions>
  <inkml:trace contextRef="#ctx0" brushRef="#br0">69 1 14157,'0'0'3428,"-8"1"-295,6 0-2896,-36 8 2955,37-9-3060,0 0-1,0 1 0,0-1 0,0 1 0,0-1 1,0 0-1,0 1 0,0 0 0,0-1 0,0 1 1,1 0-1,-1-1 0,0 1 0,0 0 0,1 0 1,-1 0-1,0-1 0,1 1 0,-1 0 0,1 0 1,-1 0-1,1 0 0,-1 0 0,1 0 0,0 0 1,-1 0-1,1 0 0,0 1 0,0-1 0,0 0 1,0 0-1,0 0 0,0 0 0,0 0 0,0 0 1,1 0-1,-1 0 0,0 0 0,1 0 0,0 2 1,0-2-50,0 1 0,0-1 0,1 1 0,-1-1 0,1 1 0,-1-1 0,1 0 0,0 1 0,0-1 0,-1 0 0,1 0 1,0 0-1,0-1 0,0 1 0,0 0 0,3 0 0,39 6 436,-37-6-392,82 5 383,142-7-1,-77-3-1151,-152 3 621,-1 1 1,1 0-1,0 0 1,-1-1-1,1 1 1,-1 0 0,1 1-1,-1-1 1,1 0-1,0 0 1,-1 1 0,1-1-1,-1 1 1,1-1-1,-1 1 1,1 0-1,-1-1 1,0 1 0,1 0-1,-1 0 1,0 0-1,0 0 1,1 0 0,1 3-1,-4-2 16,1 0-1,0 0 1,-1 0 0,1 0-1,-1 0 1,0-1 0,0 1 0,0 0-1,0 0 1,0 0 0,0-1-1,0 1 1,0-1 0,-1 1-1,1-1 1,0 1 0,-1-1-1,0 0 1,-3 3 0,-38 30 334,-79 48 0,83-58-120,1 1 0,1 2 1,-47 45-1,63-48-1430,20-23 997,0 0 1,0 0-1,0 0 1,1 0-1,-1 0 1,0 0-1,0 1 1,1-1-1,-1 0 1,1 0-1,-1 0 1,1 1-1,-1-1 1,1 0-1,0 1 1,0-1-1,0 0 1,-1 1-1,2 1 1</inkml:trace>
</inkml:ink>
</file>

<file path=ppt/ink/ink7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1.567"/>
    </inkml:context>
    <inkml:brush xml:id="br0">
      <inkml:brushProperty name="width" value="0.025" units="cm"/>
      <inkml:brushProperty name="height" value="0.025" units="cm"/>
    </inkml:brush>
  </inkml:definitions>
  <inkml:trace contextRef="#ctx0" brushRef="#br0">34 77 12684,'0'0'9652,"-4"10"-8414,-5 29-436,1 0 0,2 1 0,2-1 0,1 59-1,3-93-761,0 0-1,0 1 0,1-1 0,0 0 0,0 1 0,0-1 0,1 0 0,-1 0 1,1 0-1,0 0 0,1 0 0,-1-1 0,1 1 0,0-1 0,0 1 1,0-1-1,1 0 0,7 7 0,-6-8 29,1 1-1,0-1 1,0 0-1,0 0 1,1 0-1,-1-1 1,1 0-1,-1-1 1,1 1-1,0-1 1,0-1-1,0 1 1,-1-1-1,11-1 1,-1 0 60,0-2 0,0 0-1,0-1 1,0 0 0,0-2 0,-1 1 0,0-2 0,0 0 0,-1-1 0,0 0 0,0-1 0,-1-1-1,16-14 1,-18 14-79,-1 0 0,1 0-1,-2-1 1,0 0-1,0-1 1,-1 0-1,0-1 1,-1 1 0,-1-1-1,0-1 1,-1 1-1,0-1 1,-1 0-1,0 0 1,1-18 0,-8 6 102,3 25-154,0 1 0,-1 0 0,1-1 0,0 1 0,0 0 0,0-1 0,-1 1 0,1 0 0,0-1 0,0 1 0,-1 0 0,1 0 0,0-1 0,-1 1 0,1 0 0,0 0 0,-1 0 0,1-1 0,-1 1 0,1 0 0,0 0-1,-1 0 1,1 0 0,-1 0 0,1 0 0,0 0 0,-1 0 0,1 0 0,-1 0 0,1 0 0,0 0 0,-1 0 0,-1 1-11,1 0 0,-1 0 0,0 1-1,1-1 1,-1 0 0,1 1 0,0-1 0,0 1 0,-1-1 0,1 1-1,0 0 1,0-1 0,0 1 0,1 0 0,-1 0 0,0 0 0,1 0-1,-1 0 1,1 0 0,-1 2 0,0 6 9,-1-1 1,1 0-1,1 1 0,0-1 1,0 1-1,1-1 1,0 0-1,0 1 0,1-1 1,0 0-1,1 0 0,0 0 1,5 10-1,-5-14 37,1 1-1,-1-1 1,1 0-1,0-1 1,0 1 0,1-1-1,-1 1 1,1-1-1,0 0 1,0-1-1,0 0 1,1 1 0,-1-2-1,1 1 1,-1-1-1,1 1 1,0-1 0,0-1-1,0 1 1,0-1-1,7 0 1,-1 0-7,0 0 0,-1-1 1,1-1-1,0 0 0,-1 0 0,1-1 1,-1 0-1,1-1 0,-1-1 1,0 0-1,0 0 0,-1-1 0,12-7 1,-15 8-20,0-1 0,-1 0 0,1 0 0,-1-1 0,0 0 0,0 0 0,-1 0 0,0-1 0,0 0 0,0 0 0,-1 0 0,0-1 0,0 1 1,-1-1-1,0 0 0,-1 0 0,1 0 0,-1 0 0,0-10 0,0 6-6,-2 0 0,1-1 0,-2 1 0,1 0 0,-2-1 0,-3-15 0,4 23 0,-1-1 0,0 1 0,0 0 0,0 0 0,0-1 0,-1 2 0,0-1 0,0 0 0,0 1 0,-1-1 0,1 1 0,-1 0 0,0 0 0,0 0 0,-1 1 0,-5-4 0,9 6-73,1 0-1,-1 1 1,1-1 0,-1 1-1,0-1 1,1 1-1,-1-1 1,0 1 0,1-1-1,-1 1 1,0 0 0,0 0-1,1-1 1,-1 1-1,0 0 1,0 0 0,1 0-1,-1 0 1,0 0 0,0 0-1,0 0 1,1 0 0,-1 0-1,0 0 1,0 0-1,0 0 1,1 1 0,-1-1-1,0 0 1,0 0 0,1 1-1,-1-1 1,0 1 0,1-1-1,-1 1 1,0-1-1,1 1 1,-1-1 0,1 1-1,-1-1 1,1 1 0,-1 0-1,1-1 1,-1 1-1,1 0 1,0-1 0,-1 1-1,1 1 1,-3 41-6424,3-43 6435,3 24-6248</inkml:trace>
</inkml:ink>
</file>

<file path=ppt/ink/ink7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1.892"/>
    </inkml:context>
    <inkml:brush xml:id="br0">
      <inkml:brushProperty name="width" value="0.025" units="cm"/>
      <inkml:brushProperty name="height" value="0.025" units="cm"/>
    </inkml:brush>
  </inkml:definitions>
  <inkml:trace contextRef="#ctx0" brushRef="#br0">0 296 15727,'0'0'9636,"9"7"-7506,-5-3-1739,-2-2-287,-1-1 1,0 1 0,1 0-1,0-1 1,-1 1-1,1-1 1,0 1 0,0-1-1,0 0 1,0 0-1,0 0 1,0 0-1,0 0 1,0 0 0,0-1-1,1 1 1,-1-1-1,0 1 1,0-1 0,1 0-1,-1 0 1,0 0-1,0 0 1,1 0-1,-1-1 1,0 1 0,0-1-1,0 1 1,5-2-1,9-10 56,1 0 0,-2-1-1,0 0 1,0-1 0,-1-1-1,-1 0 1,20-31 0,-24 32-118,-1 0 1,0 0-1,-1 0 1,-1-1-1,0 0 1,-1-1 0,0 1-1,-2-1 1,1 0-1,0-20 1,-4 46-43,-1 10 0,1 0 0,5 38 0,-4-50 0,1 0 0,0-1 0,1 1 0,-1-1 0,1 1 0,1-1 0,0 0 0,0 0 0,0 0 0,1-1 0,9 11 0,-9-11-670,0-2 0,0 1 0,1 0 0,0-1 0,-1 0 0,1-1 0,1 1 0,-1-1 0,0 0 0,1 0 0,0-1 0,-1 0 0,14 2 0,11-3-5068</inkml:trace>
</inkml:ink>
</file>

<file path=ppt/ink/ink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58.295"/>
    </inkml:context>
    <inkml:brush xml:id="br0">
      <inkml:brushProperty name="width" value="0.025" units="cm"/>
      <inkml:brushProperty name="height" value="0.025" units="cm"/>
    </inkml:brush>
  </inkml:definitions>
  <inkml:trace contextRef="#ctx0" brushRef="#br0">59 158 6822,'0'0'5787,"8"-3"-4991,15-5-463,-1 1 0,1 1 0,46-6 0,85 0 385,-108 9-526,482-17 563,-20 1-1580,-426 14 780,332-35-283,-398 36 342,-16 0 60,-30-2 30,-336-2 755,-572 58 1,885-45-697,-223 28 284,211-22-401,0 3 0,-70 24-1,112-26-53,27-7-66,17-2-36,456 3-222,-266-8-126,-3 2-190,1017-36-4357,-1195 31 5273,-38 1 705,-53-1 225,-554-4 2254,-304 76-2713,799-51-1089,-165 21-4606,119-22-3783</inkml:trace>
</inkml:ink>
</file>

<file path=ppt/ink/ink7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6.224"/>
    </inkml:context>
    <inkml:brush xml:id="br0">
      <inkml:brushProperty name="width" value="0.025" units="cm"/>
      <inkml:brushProperty name="height" value="0.025" units="cm"/>
    </inkml:brush>
  </inkml:definitions>
  <inkml:trace contextRef="#ctx0" brushRef="#br0">3408 163 8456,'0'0'5984,"-6"8"-4734,3-3-1075,1-3-115,0 1 0,0 0 0,0-1 0,0 0 0,0 1-1,0-1 1,-1 0 0,1 0 0,-1 0 0,1 0 0,-1-1 0,0 1 0,0-1 0,0 1 0,0-1 0,0 0 0,0 0-1,0 0 1,0-1 0,0 1 0,0-1 0,-4 1 0,-87-7 65,1-3 1,-158-37-1,51 6-229,-137-10 2348,-557-11-1,687 63-1394,0 8-1,0 10 0,-393 90 0,566-102-805,-79 25 16,105-30-67,-1 0 0,1 1 0,0 0 0,0 1 0,0 0-1,1 0 1,-1 0 0,1 1 0,-11 12 0,17-17-18,1-1 0,-1 1 1,0 0-1,1 0 0,-1 0 0,0-1 0,1 1 1,-1 0-1,1 0 0,0 0 0,-1 0 0,1 0 1,0 0-1,-1 0 0,1 0 0,0 0 0,0 1 0,0-1 1,0 0-1,0 2 0,0-3-50,1 1 0,-1-1 0,1 1-1,-1 0 1,1-1 0,-1 1 0,1-1 0,-1 1 0,1-1 0,0 0-1,-1 1 1,1-1 0,0 1 0,-1-1 0,1 0 0,0 0 0,-1 1-1,1-1 1,0 0 0,0 0 0,1 0 0,4 1-609,-1-1 1,1 0-1,0-1 0,0 1 1,-1-1-1,9-2 1,37-18-5519</inkml:trace>
</inkml:ink>
</file>

<file path=ppt/ink/ink7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6.581"/>
    </inkml:context>
    <inkml:brush xml:id="br0">
      <inkml:brushProperty name="width" value="0.025" units="cm"/>
      <inkml:brushProperty name="height" value="0.025" units="cm"/>
    </inkml:brush>
  </inkml:definitions>
  <inkml:trace contextRef="#ctx0" brushRef="#br0">1517 2 17360,'-47'-2'323,"1"2"0,-1 3-1,1 1 1,-1 2 0,1 2-1,-65 21 1,-257 112 2358,316-119-2256,-273 137 1799,278-131-2001,0 2-1,3 2 1,0 3-1,-59 60 1,89-80-214,1 0 0,1 1 0,-16 26 0,24-34-6,0 0 0,0 0-1,0 0 1,1 1 0,1-1 0,-1 1 0,1 0-1,1 0 1,-1 16 0,2-21-11,0-1 0,1 1-1,0 0 1,0-1 0,0 1 0,0 0 0,1-1-1,-1 0 1,1 1 0,0-1 0,0 0 0,0 0-1,0 0 1,1 0 0,-1 0 0,1 0-1,-1-1 1,1 0 0,0 1 0,0-1 0,1 0-1,-1 0 1,0 0 0,0-1 0,5 2 0,10 4-4,0-1 0,0 0 0,34 4-1,67 5-367,0-7 0,157-7 0,-128-3-220,351 2-1538,-168 0-2557,-205 0-841</inkml:trace>
</inkml:ink>
</file>

<file path=ppt/ink/ink7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53.703"/>
    </inkml:context>
    <inkml:brush xml:id="br0">
      <inkml:brushProperty name="width" value="0.025" units="cm"/>
      <inkml:brushProperty name="height" value="0.025" units="cm"/>
    </inkml:brush>
  </inkml:definitions>
  <inkml:trace contextRef="#ctx0" brushRef="#br0">79 1647 6566,'0'0'1954,"-8"11"3379,-4 4-3764,-2 1 768,2 1-1,-21 32 1,54-64-736,472-445 3078,37-40-4671,-302 241 40,155-155 11,-369 401-81,0 1 0,0 1 0,1 0 0,1 1 0,-1 0 0,25-9-1,-40 18-195,-4 7-338,-62 71 576,-4-2-1,-103 85 1,37-37-9,-241 248 16,-151 139 5,430-424-32,-63 60 0,199-184 4,327-310 125,-258 253-170,583-522-1504,-680 608 1483,222-213-1589,-175 161 1429,91-122 1,-213 248 370,-256 270 162,-25-22 333,77-72 563,-421 342 405,673-572-1550,14-13 78,22-25-48,610-600-2279,-517 524 1796,167-149-1041,85-79-948,-339 301 2443,-25 30-62,-1 0 1,1 0 0,0 0-1,0 0 1,0 0 0,0 0 0,0 0-1,0 0 1,0 1 0,0-1-1,0 0 1,0 0 0,-1 0 0,1 0-1,0 0 1,0 0 0,0 0-1,0 0 1,0 0 0,0 0 0,0 0-1,0 0 1,-1 0 0,1 0-1,0 0 1,0 0 0,0 0-1,0 0 1,0 0 0,0 0 0,0 0-1,-1 0 1,1 0 0,0-1-1,0 1 1,0 0 0,0 0 0,0 0-1,0 0 1,0 0 0,0 0-1,0 0 1,0 0 0,0 0-1,0 0 1,-1 0 0,1-1 0,0 1-1,0 0 1,0 0 0,0 0-1,0 0 1,0 0 0,0 0 0,0 0-1,0 0 1,0-1 0,0 1-1,0 0 1,0 0 0,0 0 0,0 0-1,0 0 1,0 0 0,0 0-1,0-1 1,0 1 0,1 0-1,-24 13 75,-62 51-157,-111 108-1,126-108 53,49-44-98,-262 246 848,210-191-2166,-106 142 1,163-197-3607,8-15-2993</inkml:trace>
</inkml:ink>
</file>

<file path=ppt/ink/ink7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54.502"/>
    </inkml:context>
    <inkml:brush xml:id="br0">
      <inkml:brushProperty name="width" value="0.025" units="cm"/>
      <inkml:brushProperty name="height" value="0.025" units="cm"/>
    </inkml:brush>
  </inkml:definitions>
  <inkml:trace contextRef="#ctx0" brushRef="#br0">75 456 9161,'1'-41'4346,"1"30"-3359,-2-1-1,1 0 1,-1 0-1,-1 0 0,0 0 1,-1 1-1,0-1 1,-1 1-1,-6-18 0,9 28-945,0 0 0,0 1 0,0-1 0,0 0 0,-1 1 0,1-1 0,0 0-1,-1 0 1,1 1 0,0-1 0,-1 1 0,1-1 0,-1 0 0,1 1 0,-1-1 0,1 1-1,-1-1 1,0 1 0,1-1 0,-1 1 0,0 0 0,1-1 0,-1 1 0,0 0-1,1-1 1,-1 1 0,0 0 0,0 0 0,1 0 0,-1 0 0,0-1 0,0 1-1,1 0 1,-1 0 0,0 1 0,0-1 0,1 0 0,-1 0 0,0 0 0,0 0 0,1 1-1,-1-1 1,0 0 0,1 1 0,-1-1 0,0 0 0,1 1 0,-1-1 0,1 1-1,-1-1 1,0 1 0,1-1 0,-1 1 0,1 0 0,0-1 0,-1 1 0,1-1-1,-1 1 1,1 0 0,0 0 0,0-1 0,-1 2 0,-2 5-49,-1-1 1,2 1-1,-1 0 1,1 0-1,-2 8 1,1-4 117,1 1 1,0-1 0,1 1-1,1 0 1,-1-1 0,2 1-1,-1 0 1,2-1 0,0 1-1,3 11 1,-4-21-78,0-1-1,0 1 1,0 0-1,0-1 1,0 1 0,0-1-1,1 0 1,-1 1-1,1-1 1,-1 0 0,1 0-1,0 0 1,-1 0-1,1 0 1,0 0 0,0 0-1,-1 0 1,1-1-1,0 1 1,0-1-1,0 1 1,0-1 0,0 0-1,0 0 1,0 0-1,0 0 1,0 0 0,0 0-1,-1-1 1,1 1-1,0 0 1,0-1 0,0 0-1,0 1 1,0-1-1,2-2 1,3 0 103,0 0 1,-1-1-1,1 0 1,-1 0-1,0-1 1,0 0-1,-1 0 1,6-6-1,-3 1-54,-1-1 0,-1 0 0,0 0 0,0 0 0,-2-1 0,1 0 0,-1 0 0,-1 0 0,0 0 0,-1-1 0,1-12 0,-2 20-61,-1 1 0,0-1 0,0 1 0,0-1 0,-1 1 1,0-1-1,0 1 0,0-1 0,0 1 0,-1 0 0,0-1 0,0 1 1,0 0-1,-3-5 0,2 6-22,1 1 0,-1-1 1,0 1-1,0 0 0,0 0 1,0 0-1,0 0 1,0 1-1,0-1 0,-1 1 1,1 0-1,0 0 0,-1 0 1,1 0-1,-1 1 0,1-1 1,-1 1-1,0 0 0,1 0 1,-8 1-1,8 0-9,-1-1 1,1 1-1,-1 0 1,1 0-1,-1 0 1,1 0-1,0 1 1,-1-1-1,1 1 1,0 0-1,0 0 1,0 0-1,0 0 1,1 1-1,-1-1 1,1 1-1,-1 0 1,1-1-1,0 1 1,-3 6-1,1-3 53,1 0-1,0 1 0,1-1 1,0 1-1,0 0 1,0-1-1,1 1 0,0 0 1,0 13-1,1-19-29,0 0 0,0 0 0,0-1 0,0 1 0,1 0-1,-1 0 1,0-1 0,1 1 0,-1 0 0,1-1 0,-1 1 0,0 0 0,1-1 0,0 1-1,-1 0 1,1-1 0,-1 1 0,1-1 0,0 1 0,-1-1 0,1 0 0,0 1 0,-1-1-1,1 1 1,0-1 0,0 0 0,0 0 0,-1 0 0,1 1 0,0-1 0,0 0 0,0 0-1,-1 0 1,1 0 0,0 0 0,0 0 0,0 0 0,-1-1 0,1 1 0,0 0 0,0 0-1,-1-1 1,1 1 0,0 0 0,0-1 0,0 0 0,38-17 572,-31 12-560,-1-1 1,0 0-1,0 0 1,0-1 0,-1 0-1,0 0 1,0 0 0,-1-1-1,0 1 1,-1-1-1,0-1 1,0 1 0,-1-1-1,-1 1 1,1-1 0,-1 0-1,-1 0 1,0 0-1,0-18 1,-1 26-31,0 0 1,-1 0-1,1 1 1,0-1-1,-1 0 1,1 0-1,-1 1 1,0-1-1,0 0 1,1 1-1,-1-1 1,0 0-1,-1 1 1,1-1-1,0 1 1,0 0-1,0-1 1,-1 1-1,1 0 1,-1 0-1,1 0 1,-1 0-1,1 0 1,-1 0-1,0 0 1,0 1-1,1-1 1,-1 0-1,0 1 1,0-1-1,0 1 1,1 0-1,-3 0 1,0 0-11,1 0 1,-1 0 0,1 1-1,0-1 1,-1 1 0,1 0-1,0 0 1,-1 0 0,1 0-1,0 0 1,0 1 0,0 0-1,0 0 1,0-1 0,0 2 0,1-1-1,-5 4 1,-1 5 6,1 0 0,-1 1-1,2 0 1,0 0 0,0 0 0,1 1 0,0 0-1,1 0 1,1 0 0,0 0 0,1 1 0,0-1 0,1 1-1,1 15 1,0-28 13,0 0 1,0 0-1,0 0 0,0 1 0,0-1 1,0 0-1,0 0 0,0 0 1,1 0-1,-1 1 0,0-1 0,1 0 1,-1 0-1,1 0 0,-1 0 0,1 0 1,0 0-1,-1 0 0,1 0 0,0 0 1,0 0-1,-1 0 0,1 0 0,0-1 1,0 1-1,0 0 0,0-1 1,0 1-1,0 0 0,1-1 0,-1 0 1,0 1-1,0-1 0,0 1 0,0-1 1,0 0-1,1 0 0,-1 0 0,0 0 1,2 0-1,1 0 17,0-1-1,-1 0 1,1 0-1,0 0 1,0 0 0,-1 0-1,1-1 1,-1 0-1,1 0 1,-1 0-1,0 0 1,4-3 0,5-5-17,-1-1 0,0-1 0,-1 0 0,-1 0 0,1-1 0,-2 0 1,0 0-1,8-18 0,-11 20-11,-1-1 0,0 1 0,0-1 0,-1 0 0,-1 1-1,0-1 1,-1 0 0,0-1 0,0 1 0,-1 0 0,-3-14 0,3 25-19,0-1 0,0 1-1,0 0 1,0-1 0,0 1 0,-1-1 0,1 1-1,0-1 1,-1 1 0,0 0 0,1-1 0,-1 1-1,0 0 1,0-1 0,1 1 0,-1 0 0,0 0-1,0 0 1,0 0 0,0 0 0,-1 0 0,1 0 0,0 0-1,0 0 1,-1 1 0,1-1 0,0 0 0,-1 1-1,1-1 1,-1 1 0,1-1 0,0 1 0,-1 0-1,1 0 1,-1 0 0,1-1 0,-1 2 0,1-1-1,-1 0 1,1 0 0,-1 0 0,1 1 0,-3 0-1,1 0-18,-1 1 0,0-1 0,0 1-1,0 0 1,1 0 0,0 1 0,-1-1-1,1 1 1,0 0 0,0 0 0,0 0-1,0 0 1,1 0 0,-3 4 0,-4 8 84,2 0 0,0 1 0,0 0 0,2 0 0,0 0 0,1 1 0,0-1 0,2 1 0,0 0 0,0 0 0,3 28 0,-1-44-40,0 0 0,0 1 0,1-1 0,-1 0 0,1 0 0,-1 0 0,1 1 0,-1-1 0,1 0 0,0 0 0,-1 0 1,1 0-1,0 0 0,0 0 0,0 0 0,0-1 0,0 1 0,0 0 0,0 0 0,0-1 0,0 1 0,0 0 0,0-1 0,0 1 0,0-1 0,1 0 0,-1 1 0,0-1 0,0 0 0,1 0 0,-1 0 0,0 0 0,0 0 0,1 0 0,-1 0 0,0 0 0,1 0 1,-1 0-1,0-1 0,0 1 0,0-1 0,1 1 0,1-2 0,3 0-72,-1 0 1,1-1 0,-1 1-1,1-1 1,-1-1 0,0 1-1,0-1 1,5-4-1,-3 0-708,0 0-1,-1 0 1,0 0-1,-1-1 0,0 0 1,0 0-1,-1 0 1,4-12-1,7-36-8006</inkml:trace>
</inkml:ink>
</file>

<file path=ppt/ink/ink7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57.520"/>
    </inkml:context>
    <inkml:brush xml:id="br0">
      <inkml:brushProperty name="width" value="0.025" units="cm"/>
      <inkml:brushProperty name="height" value="0.025" units="cm"/>
    </inkml:brush>
  </inkml:definitions>
  <inkml:trace contextRef="#ctx0" brushRef="#br0">241 193 9801,'0'0'2589,"-13"3"-560,7-2-1821,0-1-53,-1 2 1,1-1-1,0 1 1,0 0 0,-1 0-1,1 0 1,1 1-1,-1 0 1,0 0-1,1 0 1,-1 1-1,1 0 1,0 0-1,-6 7 1,-2 6 146,0 2 1,1-1-1,1 2 1,0-1-1,2 2 0,0-1 1,2 1-1,0 0 1,-5 30-1,2 2-40,3 2 1,0 87 0,7-126-198,0-1 0,1 1 0,1-1 0,1 1 0,0-1 0,1 0 0,0 0 0,12 26 0,-14-37-48,0 0 0,0-1 0,1 1 1,0 0-1,-1-1 0,1 1 0,0-1 1,1 0-1,-1 0 0,1 0 1,-1-1-1,1 1 0,0-1 0,0 0 1,0 0-1,0 0 0,0-1 0,0 1 1,0-1-1,1 0 0,-1 0 0,1 0 1,-1-1-1,1 0 0,-1 0 0,0 0 1,1 0-1,-1 0 0,1-1 1,-1 0-1,0 0 0,1 0 0,-1-1 1,0 0-1,7-3 0,5-2 283,0-2-1,0 0 1,-1 0-1,0-2 1,0 0-1,22-22 1,72-88 950,-72 74-1013,-1-1 0,-3-2 0,29-57-1,-47 76-96,0 0-1,-3-2 0,-1 1 0,-1-1 1,-1-1-1,6-59 0,-14 82-64,0 0 1,-1 1-1,0-1 0,-1 1 0,-1-1 1,1 1-1,-6-18 0,5 24-39,1-1-1,-1 1 1,0 0 0,-1 0-1,1 0 1,-1 1 0,1-1-1,-1 0 1,0 1 0,-1 0-1,1 0 1,0 0 0,-1 0-1,0 0 1,0 1-1,0-1 1,0 1 0,0 0-1,0 1 1,-5-3 0,0 2-35,0 0 0,-1 0 1,1 0-1,0 1 0,-1 1 1,1 0-1,-1 0 0,1 0 1,-1 2-1,1-1 0,-19 6 1,13-2-6,0 1 0,0 1 0,1 0 0,0 1 0,0 0-1,-19 17 1,9-4-644,1 0-1,1 2 0,1 0 0,1 2 1,1 0-1,-25 46 0,16-8-5661,16-16-7132</inkml:trace>
</inkml:ink>
</file>

<file path=ppt/ink/ink7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59.220"/>
    </inkml:context>
    <inkml:brush xml:id="br0">
      <inkml:brushProperty name="width" value="0.025" units="cm"/>
      <inkml:brushProperty name="height" value="0.025" units="cm"/>
    </inkml:brush>
  </inkml:definitions>
  <inkml:trace contextRef="#ctx0" brushRef="#br0">7444 827 16816,'-542'-333'1603,"426"275"-1497,-2 4 0,-241-72 1,154 76-45,-330-36 1,-223 25 156,521 46-184,145 8-24,-531-29 35,0 38 436,461 11-351,2 8-1,0 7 1,2 7 0,-163 58-1,88-8-120,-433 224 0,500-218 368,-287 212 0,379-245-81,3 4 1,3 2-1,3 4 1,2 2-1,-94 139 1,120-147-278,3 1 0,3 1 1,3 2-1,3 1 0,2 1 1,-14 78-1,20-55-107,4 0 0,4 0-1,4 1 1,9 117 0,0-159 28,2-1 1,3 0-1,1-1 0,3 0 0,2 0 1,2-1-1,1-2 0,3 1 1,2-2-1,2-1 0,1-1 0,3-1 1,1-2-1,45 46 0,281 238 213,31-32 135,-233-186-145,4-6-1,5-8 0,3-7 1,4-7-1,3-7 1,200 51-1,-76-49 64,4-12 0,344 23 0,620-34 480,-783-54-628,737-102-1,4-134-47,-12-65-21,-932 234 15,-156 40 16,243-69-31,-299 78 25,0-2-1,-2-4 0,76-45 1,-114 57 62,0-2-1,-1-1 1,-1-1 0,-1-1 0,-1-1-1,-1-1 1,-1-1 0,-1 0 0,18-32-1,-20 23 105,0 0-1,-2-1 0,-2-1 1,-1-1-1,-2 0 0,-1 0 1,6-53-1,-9 25-7,-3 1-1,-2 0 1,-4-1-1,-17-120 1,3 102-209,-4 1 0,-3 2 0,-43-100 1,5 49-101,-6 3 1,-5 3-1,-5 3 1,-113-135 0,80 124 162,-7 4 0,-4 6 0,-6 6 0,-5 5 0,-189-123 0,161 134 24,-5 8 0,-4 7-1,-3 7 1,-307-95 0,226 106-208,-3 11 0,-3 11 0,-482-22 0,-25 76-3030,0 59-4886,255-1-5044</inkml:trace>
</inkml:ink>
</file>

<file path=ppt/ink/ink7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19.140"/>
    </inkml:context>
    <inkml:brush xml:id="br0">
      <inkml:brushProperty name="width" value="0.025" units="cm"/>
      <inkml:brushProperty name="height" value="0.025" units="cm"/>
    </inkml:brush>
  </inkml:definitions>
  <inkml:trace contextRef="#ctx0" brushRef="#br0">78 79 5541,'0'0'5392,"-10"0"-3534,-5 0-1014,-11 0 101,-1 7 3944,27-7-4846,1 0 0,-1 0-1,0 0 1,0 0 0,1 0 0,-1 0 0,0 0-1,0 0 1,0 0 0,1 0 0,-1 0-1,0 0 1,0 0 0,1 0 0,-1 1-1,0-1 1,0 0 0,0 0 0,1 0 0,-1 0-1,0 0 1,0 1 0,0-1 0,1 0-1,-1 0 1,0 0 0,0 1 0,0-1 0,0 0-1,0 0 1,0 0 0,1 1 0,-1-1-1,0 0 1,0 0 0,0 1 0,0-1 0,0 0-1,0 0 1,0 1 0,0-1 0,0 0-1,0 0 1,0 1 0,0-1 0,0 0 0,0 0-1,0 1 1,-1-1 0,1 0 0,0 0-1,0 0 1,0 1 0,0-1 0,0 0 0,0 0-1,-1 0 1,1 1 0,0-1 0,0 0-1,0 0 1,-1 0 0,1 0 0,0 0 0,0 1-1,0-1 1,-1 0 0,1 0 0,-1 0-1,20 7 2249,37-4-666,0-3-1,71-9 1,9-1-1294,426-21 684,176-3-130,-78 29-815,-660 5-401,0-6-4346,0-5-1809</inkml:trace>
</inkml:ink>
</file>

<file path=ppt/ink/ink7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35.128"/>
    </inkml:context>
    <inkml:brush xml:id="br0">
      <inkml:brushProperty name="width" value="0.025" units="cm"/>
      <inkml:brushProperty name="height" value="0.025" units="cm"/>
    </inkml:brush>
  </inkml:definitions>
  <inkml:trace contextRef="#ctx0" brushRef="#br0">0 70 9705,'0'0'18402,"13"-3"-17644,35-7-562,1 2 0,85-3 0,118 12-195,-110 1 45,21-2 829,-471 23 1010,239-14-1838,-28 5 183,-120 2 0,215-15-230,1-1 0,0 0 1,0 0-1,0 0 0,-1 0 0,1 0 0,0 0 1,0 0-1,0-1 0,0 1 0,-1 0 0,1-1 0,0 1 1,0-1-1,0 1 0,0-1 0,0 1 0,0-1 1,0 0-1,-1-1 0,2 1 0,-1 1 0,1-1 1,0 0-1,0 1 0,0-1 0,0 0 0,1 0 0,-1 1 1,0-1-1,0 0 0,0 1 0,1-1 0,-1 0 0,0 1 1,1-1-1,-1 0 0,0 1 0,1-1 0,-1 1 0,1-1 1,-1 1-1,1-1 0,0 0 0,4-4-6,0 1 1,0 0-1,0 0 0,1 1 0,-1-1 1,9-3-1,17-3-531,1 0 0,-1 3 0,2 0 0,49-3 0,134 5-2575,-156 5 2428,-32 3 506,-28-3 171,0 0 1,0 1-1,0-1 0,0 0 0,0 0 1,0 0-1,0 0 0,0 0 1,1 0-1,-1 1 0,0-1 1,0 0-1,0 0 0,0 0 0,0 0 1,0 1-1,0-1 0,0 0 1,0 0-1,0 0 0,0 0 1,0 1-1,0-1 0,0 0 1,0 0-1,0 0 0,0 0 0,0 0 1,0 1-1,0-1 0,-1 0 1,1 0-1,0 0 0,0 0 1,0 0-1,0 1 0,0-1 1,0 0-1,0 0 0,0 0 0,-1 0 1,1 0-1,0 0 0,0 0 1,0 0-1,0 1 0,0-1 1,-1 0-1,1 0 0,0 0 1,0 0-1,0 0 0,0 0 0,-1 0 1,1 0-1,0 0 0,0 0 1,0 0-1,0 0 0,-1 0 1,-47 13-427,-42 1-1516,-1-5 1,-100-1-1,92-12-4308</inkml:trace>
</inkml:ink>
</file>

<file path=ppt/ink/ink7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51.933"/>
    </inkml:context>
    <inkml:brush xml:id="br0">
      <inkml:brushProperty name="width" value="0.025" units="cm"/>
      <inkml:brushProperty name="height" value="0.025" units="cm"/>
    </inkml:brush>
  </inkml:definitions>
  <inkml:trace contextRef="#ctx0" brushRef="#br0">20 47 11179,'8'6'10534,"12"-5"-7539,21-4-3319,-38 2 966,359-26 2001,-483 23-2026,-43 0 9,141 5-591,0 2 0,0 0-1,0 1 1,1 1 0,-24 9 0,38-10-117,11-1 56,24-1 86,42-5 132,-23-2-140,267-37 46,-520 41 483,131 11-229,44-4-239,25-4-100,10-1-42,177-12-358,3 0-1890,-234 29 1135,7-6 640,-59 9 0,83-19-1895,0 0 0,-39-3 0,36-2-6470</inkml:trace>
</inkml:ink>
</file>

<file path=ppt/ink/ink7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04.254"/>
    </inkml:context>
    <inkml:brush xml:id="br0">
      <inkml:brushProperty name="width" value="0.025" units="cm"/>
      <inkml:brushProperty name="height" value="0.025" units="cm"/>
    </inkml:brush>
  </inkml:definitions>
  <inkml:trace contextRef="#ctx0" brushRef="#br0">0 100 10602,'0'0'10800,"12"-1"-9172,45-7-278,111-30 0,-117 24-679,0 2-1,1 2 0,97-6 0,-77 16 456,-71 0-773,-11 0 928,-50 6-938,-103 24 1,127-21-386,-60 6 0,136-15 31,210-7 156,-232 4-7,-31 0 157,-29 1 131,-19 5-432,-1 3 1,-89 19-1,80-11-132,77-16-4252,2-4 1945,-3 1 483,15-11-5934</inkml:trace>
</inkml:ink>
</file>

<file path=ppt/ink/ink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8.159"/>
    </inkml:context>
    <inkml:brush xml:id="br0">
      <inkml:brushProperty name="width" value="0.025" units="cm"/>
      <inkml:brushProperty name="height" value="0.025" units="cm"/>
    </inkml:brush>
  </inkml:definitions>
  <inkml:trace contextRef="#ctx0" brushRef="#br0">1341 40 7719,'-11'-6'230,"0"0"-103,-1 1 0,0 0 0,0 1-1,0 1 1,0 0 0,0 0 0,-1 1 0,1 1 0,-1 0 0,0 0 0,1 2 0,-17 1-1,-3 4 36,1 1-1,0 2 1,1 0-1,0 2 0,-38 20 1,0 6 888,-68 47 1,81-44-751,2 2-1,2 2 1,2 3 0,2 1-1,2 3 1,2 2 0,3 1-1,2 2 1,3 2 0,-45 97-1,43-68 103,4 2-1,4 1 1,4 1-1,3 1 1,5 1 0,-10 188-1,25-231-304,2 0-1,2 0 1,3 0 0,2 0-1,2-1 1,18 60 0,-20-87-70,2-1-1,0 0 1,1 0 0,1 0 0,1-2-1,1 1 1,0-1 0,2-1 0,0-1-1,1 0 1,0-1 0,2 0 0,0-2 0,0 0-1,34 18 1,-17-15-17,1-1 0,0-3 0,1 0 0,1-3 0,-1-1 0,2-2 0,76 5 0,-63-10 9,0-3 0,-1-2-1,1-2 1,0-3 0,73-20-1,-84 16-2,0-2 0,0-2 1,-2-2-1,0-1 0,-1-2 0,62-46 0,-73 45 4,-1-2 0,0 0 0,-2-1 0,-1-2 0,-1 0 1,-2-1-1,0-2 0,29-60 0,-25 34 38,-3-1-1,-3-2 1,-2 0 0,-2 0-1,6-75 1,1-310 877,-42 50-46,12 328-729,-3 0-1,-3 1 0,-44-120 1,50 162-94,-1 0 0,-1 1 0,-2 0 0,0 1 0,-22-27-1,27 39-45,0 1-1,0 0 0,0 0 0,-1 1 0,0 0 0,-1 0 0,1 1 0,-1 1 0,-1-1 0,1 2 0,-1-1 0,0 2 0,-19-5 0,9 5-159,0 1 0,-1 2 0,1 0-1,0 1 1,0 1 0,0 1 0,0 1 0,0 0 0,1 2 0,-1 1 0,-35 16-1,-15 13-2008,-121 82-1,132-79 743,-53 31-2581,12-10-3187</inkml:trace>
</inkml:ink>
</file>

<file path=ppt/ink/ink7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42.975"/>
    </inkml:context>
    <inkml:brush xml:id="br0">
      <inkml:brushProperty name="width" value="0.025" units="cm"/>
      <inkml:brushProperty name="height" value="0.025" units="cm"/>
    </inkml:brush>
  </inkml:definitions>
  <inkml:trace contextRef="#ctx0" brushRef="#br0">0 21 7079,'0'0'17819,"19"-17"-14034,240 32-1826,-233-13-1908,-19-1 8,0-1 0,0 0 0,1 0 0,-1 0 1,0-1-1,10-2 0,-58-2 832,-175-7-122,487 15-769,-331-3 0,-1 2 0,1 3 0,-81 16 0,243-22 0,193-17-5061,-360 26-2215,27-7 875</inkml:trace>
</inkml:ink>
</file>

<file path=ppt/ink/ink7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57.555"/>
    </inkml:context>
    <inkml:brush xml:id="br0">
      <inkml:brushProperty name="width" value="0.025" units="cm"/>
      <inkml:brushProperty name="height" value="0.025" units="cm"/>
    </inkml:brush>
  </inkml:definitions>
  <inkml:trace contextRef="#ctx0" brushRef="#br0">1 147 12492,'0'0'8440,"8"-3"-7175,42-17 415,1 4 0,60-13 0,-55 18-1403,0 2 1,1 3-1,0 3 1,63 3-1,-119 0-283,1 0 2,1 0 1,-1 0-1,1 0 0,-1 1 0,1-1 0,-1 1 0,1-1 0,-1 1 1,1 0-1,-1 0 0,0 0 0,1 0 0,-1 0 0,2 2 0,-50 6 251,42-8-205,-422 27 2670,909-40-2483,-835 14 294,330-6-351,22 4-168,0-1 1,0 1-1,0 0 1,0 0-1,0-1 1,0 1-1,0 0 1,0-1 0,0 1-1,0 0 1,0-1-1,0 1 1,0 0-1,0 0 1,0-1-1,0 1 1,0 0-1,0-1 1,0 1 0,0 0-1,0 0 1,0-1-1,1 1 1,-1 0-1,0 0 1,0-1-1,0 1 1,0 0-1,1 0 1,-1-1 0,0 1-1,0 0 1,1 0-1,-1 0 1,0 0-1,1-1 1,2-2-6,1 1-1,0-1 1,1 1 0,-1 0 0,0 0-1,9-2 1,41-8-177,0 4-1,0 1 1,59 2-1,60-8-468,-155 9 671,-22 0 114,-30 1-38,-72 5-63,-132 20 0,117-8-779,104-15-2498,14-5-3385</inkml:trace>
</inkml:ink>
</file>

<file path=ppt/ink/ink7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43.048"/>
    </inkml:context>
    <inkml:brush xml:id="br0">
      <inkml:brushProperty name="width" value="0.025" units="cm"/>
      <inkml:brushProperty name="height" value="0.025" units="cm"/>
    </inkml:brush>
  </inkml:definitions>
  <inkml:trace contextRef="#ctx0" brushRef="#br0">1 92 17040,'0'0'6412,"9"-4"-5670,21-4-344,-1 0 1,1 2-1,1 1 1,32-1 0,135 1 612,-195 5-994,-3 0 394,-36 0 982,-288 0 1261,307 2-2446,23 2-211,27 1-48,14-4 147,241-2-448,-414 12 739,-88 4 422,230-27-809,12-3 0,-21 12-10,14-7-397,0 1-1,1 0 1,0 2 0,1 1-1,0 1 1,40-5 0,-63 10 391,0 0 1,0 0 0,0 0 0,1 0-1,-1 0 1,0 0 0,0 0 0,0 0-1,0 0 1,0 0 0,0 0-1,1 0 1,-1 0 0,0 0 0,0 0-1,0 0 1,0 0 0,0 0 0,1 0-1,-1 0 1,0 0 0,0 0 0,0 0-1,0 1 1,0-1 0,0 0-1,0 0 1,0 0 0,1 0 0,-1 0-1,0 0 1,0 0 0,0 0 0,0 1-1,0-1 1,0 0 0,0 0 0,0 0-1,0 0 1,0 0 0,0 0 0,0 1-1,0-1 1,0 0 0,0 0-1,0 0 1,0 0 0,0 0 0,0 1-1,0-1 1,0 0 0,0 0 0,0 0-1,0 0 1,0 0 0,0 0 0,0 1-1,0-1 1,0 0 0,-1 0-1,1 0 1,0 0 0,0 0 0,0 0-1,0 0 1,0 0 0,0 1 0,-13 11-403,-18 9 251,25-17-140,-9 4 175,0 0 0,-27 10 0,17-13-2728,1-6-3565,11-4-9372</inkml:trace>
</inkml:ink>
</file>

<file path=ppt/ink/ink7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2.892"/>
    </inkml:context>
    <inkml:brush xml:id="br0">
      <inkml:brushProperty name="width" value="0.025" units="cm"/>
      <inkml:brushProperty name="height" value="0.025" units="cm"/>
      <inkml:brushProperty name="color" value="#E71224"/>
    </inkml:brush>
  </inkml:definitions>
  <inkml:trace contextRef="#ctx0" brushRef="#br0">1 1 7495,'0'0'21984,"3"10"-21355,2 17-282,-1 0 0,-1 1 0,-2-1 0,0 0 0,-7 55 0,4-69-320,0 0 0,1 0 0,0 0-1,3 24 1,-2-36-21,0-1 0,1 1 0,-1-1 0,0 1 0,1-1 0,-1 0 0,0 1 0,1-1 0,-1 1 0,1-1 0,-1 0 0,0 1 0,1-1 0,-1 0 0,1 0 0,-1 1 0,1-1 0,-1 0 0,1 0 0,0 0 0,-1 0 0,1 1 0,-1-1 0,1 0 0,-1 0 0,1 0 0,-1 0 0,1 0 0,0-1 0,-1 1 0,1 0 0,-1 0 0,2 0 0,19-8 190,-11 0-190,0-1 0,0-1 0,0 0 0,-1 0-1,-1 0 1,0-1 0,0-1 0,6-13 0,-3 7-10,0 1 1,21-25 0,-31 42 3,-1 0 0,0 0 0,1 0 0,-1 0 0,1 0 0,-1 0 0,0 0 0,1 0 0,-1 0 0,0 0 0,1 0 0,-1 0 0,0 0 0,1 0 0,-1 1 0,0-1 0,1 0 0,-1 0 0,0 0 0,1 1 0,-1-1 0,0 0 0,1 0 0,-1 0 0,0 1 0,0-1 0,1 0 0,-1 1 0,0-1 0,0 0 0,0 1 0,1-1 0,-1 0 0,0 1 0,0-1 0,0 0 0,0 1 0,0-1 0,0 0 0,0 1 0,0-1 0,0 0 0,0 1 0,0-1 0,0 1 0,0-1 0,0 0 0,0 1 0,0-1 0,7 35 0,-3-14 0,-3-20 0,-1 0 0,1 0 0,0 1 0,-1-1 0,1 0 0,0 0 0,0 0 0,0 0 0,0 0 0,0 0 0,0 0 0,0 0 0,0 0 0,0-1 0,0 1 0,1 0 0,-1-1 0,0 1 0,1-1 0,-1 1 0,0-1 0,1 0 0,-1 1 0,0-1 0,1 0 0,-1 0 0,0 0 0,1 0 0,-1 0 0,1 0 0,-1-1 0,0 1 0,1 0 0,-1-1 0,0 1 0,1-1 0,-1 1 0,0-1 0,0 0 0,0 1 0,2-2 0,8-4 0,0-1 0,0 0 0,15-13 0,-17 12 0,18-15 0,-20 16 0,1 0 0,0 1 0,0 0 0,0 0 0,1 1 0,11-6 0,-20 11 0,1 0 0,0 0 0,0 0 0,0 0 0,-1 0 0,1 1 0,0-1 0,-1 0 0,1 0 0,0 1 0,0-1 0,-1 0 0,1 1 0,0-1 0,-1 1 0,1-1 0,-1 1 0,1-1 0,0 1 0,-1-1 0,1 1 0,-1-1 0,0 1 0,1 0 0,-1-1 0,1 1 0,-1 0 0,0 0 0,1-1 0,-1 1 0,0 0 0,0-1 0,0 1 0,0 0 0,0 0 0,0 0 0,0-1 0,0 1 0,0 0 0,0 0 0,0-1 0,0 2 0,0 47 0,0-39 0,-3 69 0,17-77-2904,-8-2-4057</inkml:trace>
</inkml:ink>
</file>

<file path=ppt/ink/ink7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3.653"/>
    </inkml:context>
    <inkml:brush xml:id="br0">
      <inkml:brushProperty name="width" value="0.025" units="cm"/>
      <inkml:brushProperty name="height" value="0.025" units="cm"/>
      <inkml:brushProperty name="color" value="#E71224"/>
    </inkml:brush>
  </inkml:definitions>
  <inkml:trace contextRef="#ctx0" brushRef="#br0">1 20 19218,'0'5'2755,"0"2"-1314,12-4 161,12 0-193,9-3 513,7 0-641,7 0-736,-2-9-449,0-2-224,-9-1-769,-9 8-1410,-11 3-896,-9 1-1281,-8 13-11147</inkml:trace>
</inkml:ink>
</file>

<file path=ppt/ink/ink7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4"/>
    </inkml:context>
    <inkml:brush xml:id="br0">
      <inkml:brushProperty name="width" value="0.025" units="cm"/>
      <inkml:brushProperty name="height" value="0.025" units="cm"/>
      <inkml:brushProperty name="color" value="#E71224"/>
    </inkml:brush>
  </inkml:definitions>
  <inkml:trace contextRef="#ctx0" brushRef="#br0">1 25 10570,'0'0'18129,"82"6"-16752,-41-6-576,3-5-545,0-1-191,-1 2-386,-7 0-1601,-5-1-3619,-4-1-3491</inkml:trace>
</inkml:ink>
</file>

<file path=ppt/ink/ink7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4.870"/>
    </inkml:context>
    <inkml:brush xml:id="br0">
      <inkml:brushProperty name="width" value="0.025" units="cm"/>
      <inkml:brushProperty name="height" value="0.025" units="cm"/>
      <inkml:brushProperty name="color" value="#E71224"/>
    </inkml:brush>
  </inkml:definitions>
  <inkml:trace contextRef="#ctx0" brushRef="#br0">0 11 12684,'0'0'15615,"8"13"-14681,-2-4-767,-2-1-67,1-1 0,-1 1-1,0 0 1,-1 0 0,0 0 0,0 0 0,0 1 0,-1-1 0,-1 1-1,2 10 1,-3 65 310,-12 88 0,7-112-344,4-51-219,-2 24 830,5-27-174,6-18-200,6-30-282,-1-1 1,8-44-1,14-53-23,-29 123 0,1 0 1,0 1-1,1 0 1,0 0-1,20-26 1,-25 37 1,1 1 0,0 0 0,0 0 0,0 0 0,1 1 0,-1-1 0,1 1 0,0 0 0,0 0 0,0 1 0,0 0 0,0 0 0,9-3 0,-12 5 0,0 0 0,-1 0 0,1-1 0,0 1 0,0 1 0,0-1 0,0 0 0,0 0 0,0 1 0,0-1 0,0 1 0,-1-1 0,1 1 0,0 0 0,0 0 0,-1 0 0,1 0 0,0 0 0,-1 0 0,1 0 0,-1 1 0,0-1 0,1 1 0,-1-1 0,0 1 0,0-1 0,0 1 0,0-1 0,0 1 0,0 0 0,0 0 0,-1 0 0,1-1 0,0 1 0,-1 0 0,0 0 0,1 0 0,-1 0 0,0 0 0,0 0 0,0 2 0,0 2 0,0 0 0,0 0 0,0 0 0,0-1 0,-1 1 0,0 0 0,-1 0 0,1 0 0,-1-1 0,0 1 0,0-1 0,-1 1 0,1-1 0,-1 0 0,-1 0 0,1 0 0,-1 0 0,1-1 0,-1 1 0,-1-1 0,1 0 0,-1 0 0,1-1 0,-1 1 0,0-1 0,0 0 0,-1-1 0,1 1 0,0-1 0,-1 0 0,0 0 0,1-1 0,-1 1 0,0-1 0,0 0 0,0-1 0,0 0 0,0 0 0,0 0 0,1 0 0,-1-1 0,0 0 0,0-1 0,-10-2 0,15 3-101,1 1 0,-1 0 0,0 0 0,0 0 0,1-1 0,-1 1 1,0 0-1,0-1 0,1 1 0,-1 0 0,0-1 0,1 1 0,-1-1 0,0 1 0,1-1 0,-1 0 0,1 1 0,-1-1 1,1 1-1,-1-1 0,1 0 0,0 0 0,-1 1 0,1-1 0,0 0 0,-1 0 0,1 1 0,0-1 0,0 0 0,0 0 1,0 1-1,-1-1 0,2-1 0,-1 1-251,1-1 1,-1 1 0,1 0 0,0 0-1,-1 0 1,1 0 0,0-1 0,0 1-1,0 0 1,0 0 0,0 0-1,0 1 1,0-1 0,0 0 0,0 0-1,1 1 1,-1-1 0,2 0-1,21-10-6742</inkml:trace>
</inkml:ink>
</file>

<file path=ppt/ink/ink7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5.213"/>
    </inkml:context>
    <inkml:brush xml:id="br0">
      <inkml:brushProperty name="width" value="0.025" units="cm"/>
      <inkml:brushProperty name="height" value="0.025" units="cm"/>
      <inkml:brushProperty name="color" value="#E71224"/>
    </inkml:brush>
  </inkml:definitions>
  <inkml:trace contextRef="#ctx0" brushRef="#br0">1 182 12107,'0'0'16192,"11"-10"-14569,150-162-97,-161 172-1530,0 0-1,0 0 1,0 1-1,0-1 0,0 0 1,0 0-1,0 0 1,0 0-1,0 0 0,0 0 1,0 0-1,0 0 0,0 0 1,0 0-1,0 0 1,0 0-1,0 1 0,0-1 1,0 0-1,0 0 1,0 0-1,0 0 0,0 0 1,0 0-1,0 0 0,0 0 1,0 0-1,1 0 1,-1 0-1,0 0 0,0 0 1,0 0-1,0 0 1,0 0-1,0 0 0,0 0 1,0 0-1,0 0 1,0 0-1,0 0 0,0 0 1,1 0-1,-1 0 0,0 0 1,0 0-1,0 0 1,0 0-1,0 0 0,0 0 1,0 0-1,0 0 1,0 0-1,0 0 0,0 0 1,0 0-1,0 0 0,1 0 1,-1 0-1,0 0 1,-2 13-75,-4 12 125,2-17-39,1 1 0,0 0 0,1 0 0,0 0 0,0 0 1,1 0-1,0 0 0,0 1 0,1-1 0,0 0 0,2 12 0,-1-20-106,-1-1 1,1 1-1,0 0 0,-1 0 0,1 0 0,0 0 0,0 0 0,-1-1 1,1 1-1,0 0 0,0-1 0,0 1 0,0-1 0,0 1 1,0-1-1,0 1 0,0-1 0,0 0 0,0 1 0,0-1 1,0 0-1,0 0 0,2 0 0,16 1-5038,-18-1 4756,19-1-8764</inkml:trace>
</inkml:ink>
</file>

<file path=ppt/ink/ink7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5.882"/>
    </inkml:context>
    <inkml:brush xml:id="br0">
      <inkml:brushProperty name="width" value="0.025" units="cm"/>
      <inkml:brushProperty name="height" value="0.025" units="cm"/>
      <inkml:brushProperty name="color" value="#E71224"/>
    </inkml:brush>
  </inkml:definitions>
  <inkml:trace contextRef="#ctx0" brushRef="#br0">271 1 9321,'0'0'14558,"-7"9"-13389,-49 64 121,-3-3 0,-81 74 0,140-144-1397,0-1 1,0 1-1,0 0 1,0 0-1,0 0 1,0 0-1,0-1 1,-1 1-1,1 0 0,0 0 1,0 0-1,0 0 1,0-1-1,0 1 1,0 0-1,-1 0 1,1 0-1,0 0 0,0 0 1,0-1-1,0 1 1,-1 0-1,1 0 1,0 0-1,0 0 1,0 0-1,-1 0 0,1 0 1,0 0-1,0 0 1,0 0-1,-1 0 1,1 0-1,0 0 1,0 0-1,0 0 0,-1 0 1,1 0-1,0 0 1,0 0-1,0 0 1,-1 0-1,1 0 1,0 0-1,0 1 0,0-1 1,0 0-1,-1 0 1,1 0-1,0 0 1,0 1-1,7-23-5230,-6 19 3921,9-24-8962</inkml:trace>
</inkml:ink>
</file>

<file path=ppt/ink/ink7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6.255"/>
    </inkml:context>
    <inkml:brush xml:id="br0">
      <inkml:brushProperty name="width" value="0.025" units="cm"/>
      <inkml:brushProperty name="height" value="0.025" units="cm"/>
      <inkml:brushProperty name="color" value="#E71224"/>
    </inkml:brush>
  </inkml:definitions>
  <inkml:trace contextRef="#ctx0" brushRef="#br0">0 0 15246,'0'0'8617,"27"59"-6760,-12-40 97,5 1-480,5 0-578,6-2-447,5-1-289,4-6-64,2-1-1249,-5-7-3139,-3-3-3235,-7 0-9449</inkml:trace>
</inkml:ink>
</file>

<file path=ppt/ink/ink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35.051"/>
    </inkml:context>
    <inkml:brush xml:id="br0">
      <inkml:brushProperty name="width" value="0.025" units="cm"/>
      <inkml:brushProperty name="height" value="0.025" units="cm"/>
    </inkml:brush>
  </inkml:definitions>
  <inkml:trace contextRef="#ctx0" brushRef="#br0">1 82 7655,'0'0'20286,"4"1"-19512,-1-1-735,32 1 1676,-34-1-1662,0-1-1,0 1 1,0 0 0,0-1-1,0 1 1,0-1 0,0 0-1,0 1 1,0-1-1,0 0 1,-1 1 0,1-1-1,0 0 1,0 0 0,-1 0-1,1 0 1,0 0-1,-1 0 1,1 0 0,-1 0-1,1 0 1,-1 0-1,0 0 1,1 0 0,-1 0-1,0 0 1,0 0 0,0-1-1,0 1 1,0 0-1,0-2 1,0 2-42,-1 0 0,1 1 1,-1-1-1,1 0 0,-1 0 0,0 1 0,1-1 0,-1 0 1,0 1-1,0-1 0,1 1 0,-1-1 0,0 1 1,0-1-1,0 1 0,1-1 0,-1 1 0,0 0 0,0 0 1,0-1-1,0 1 0,0 0 0,0 0 0,0 0 1,0 0-1,0 0 0,0 0 0,0 0 0,1 0 0,-1 1 1,0-1-1,0 0 0,0 0 0,-1 1 0,0-1-8,1 1-1,-1-1 0,1 0 0,-1 0 1,1 1-1,-1-1 0,1 1 1,-1 0-1,1-1 0,0 1 0,-1 0 1,1 0-1,0 0 0,-1 0 1,1 0-1,0 0 0,0 0 0,0 0 1,0 0-1,0 1 0,0-1 1,1 0-1,-1 1 0,-1 1 1,3-2-1,-1 0 1,0-1-1,1 1 1,-1-1 0,1 1-1,0-1 1,-1 1 0,1-1-1,-1 1 1,1-1-1,0 0 1,-1 1 0,1-1-1,0 0 1,-1 0 0,1 1-1,0-1 1,0 0 0,-1 0-1,1 0 1,0 0-1,0 0 1,-1 0 0,1 0-1,0 0 1,-1 0 0,1 0-1,0-1 1,0 1-1,-1 0 1,1 0 0,0-1-1,-1 1 1,1 0 0,0-1-1,30-9 69,3-14-71,-32 22 0,0 1 0,-1-1 0,1 1 0,0-1 0,-1 0 0,0 1 0,1-1 0,-1 0 0,0 0 0,0 0 0,0 0 0,0 0 0,0 0 0,0-1 0,0-3 0,-1 6 0,-1-1 0,1 1 0,0 0 0,-1-1 0,1 1 0,0 0 0,-1-1 0,1 1 0,0 0 0,-1 0 0,1 0 0,-1-1 0,1 1 0,-1 0 0,1 0 0,0 0 0,-1 0 0,1 0 0,-1 0 0,1-1 0,-1 1 0,1 0 0,-1 1 0,1-1 0,-1 0 0,1 0 0,-1 0 0,1 0 0,0 0 0,-1 0 0,1 0 0,-1 1 0,1-1 0,-1 0 0,1 0 0,0 1 0,-1-1 0,1 0 0,0 1 0,-1-1 0,1 0 0,0 1 0,-1-1 0,1 1 0,-21 14 0,19-14-56,0 1 0,1 0 0,-1 0 1,1 0-1,-1 0 0,1 0 0,0 0 0,-1 0 0,1 1 0,-1 3 0,2-5-17,0-1-1,0 1 0,0 0 1,-1-1-1,1 1 0,0 0 1,0 0-1,0-1 1,1 1-1,-1 0 0,0 0 1,0-1-1,0 1 0,0 0 1,1 0-1,-1-1 0,0 1 1,1 0-1,-1-1 0,1 1 1,-1-1-1,1 1 0,0 0 1,0 0-169,1 0-1,0 0 1,-1-1 0,1 1 0,0-1 0,0 0 0,-1 1-1,1-1 1,0 0 0,0 0 0,0 0 0,-1 0 0,1 0 0,0 0-1,0-1 1,0 1 0,-1-1 0,1 1 0,0-1 0,-1 0-1,1 1 1,0-1 0,-1 0 0,1 0 0,-1 0 0,3-3 0,14-11-10152</inkml:trace>
</inkml:ink>
</file>

<file path=ppt/ink/ink7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6.601"/>
    </inkml:context>
    <inkml:brush xml:id="br0">
      <inkml:brushProperty name="width" value="0.025" units="cm"/>
      <inkml:brushProperty name="height" value="0.025" units="cm"/>
      <inkml:brushProperty name="color" value="#E71224"/>
    </inkml:brush>
  </inkml:definitions>
  <inkml:trace contextRef="#ctx0" brushRef="#br0">0 101 17328,'0'0'6086,"11"-1"-4660,-1-1-1270,0 0 1,0 0 0,0-1 0,-1 0 0,0-1 0,1 0 0,-1 0 0,0-1 0,13-10 0,-10 5 348,1-1 1,19-23-1,-31 33 429,-5 5-786,0 0 0,1 0-1,-1 1 1,1-1 0,0 1-1,0 0 1,0-1 0,1 2-1,-1-1 1,-1 7 0,0-3 48,0-2-186,1 1 1,0-1 0,1 1-1,-1-1 1,1 1 0,1 0-1,0 0 1,0 0 0,0 0-1,1 9 1,0-17-115,0 1 0,0-1 0,1 1 1,-1-1-1,0 0 0,0 1 0,0-1 0,0 0 0,0 1 0,1-1 0,-1 0 1,0 1-1,0-1 0,1 0 0,-1 1 0,0-1 0,1 0 0,-1 0 0,0 1 0,0-1 1,1 0-1,-1 0 0,1 0 0,-1 1 0,0-1 0,1 0 0,-1 0 0,0 0 0,1 0 1,-1 0-1,1 0 0,-1 0 0,0 0 0,1 0 0,-1 0 0,1 0 0,-1 0 0,0 0 1,1 0-1,0 0 0,1 0-1093,13 0-7296</inkml:trace>
</inkml:ink>
</file>

<file path=ppt/ink/ink7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7.068"/>
    </inkml:context>
    <inkml:brush xml:id="br0">
      <inkml:brushProperty name="width" value="0.025" units="cm"/>
      <inkml:brushProperty name="height" value="0.025" units="cm"/>
      <inkml:brushProperty name="color" value="#E71224"/>
    </inkml:brush>
  </inkml:definitions>
  <inkml:trace contextRef="#ctx0" brushRef="#br0">0 0 9993,'0'0'13581,"2"12"-12951,3 42 720,-1 61 0,-4-34-3268,0-26-4368</inkml:trace>
</inkml:ink>
</file>

<file path=ppt/ink/ink7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7.411"/>
    </inkml:context>
    <inkml:brush xml:id="br0">
      <inkml:brushProperty name="width" value="0.025" units="cm"/>
      <inkml:brushProperty name="height" value="0.025" units="cm"/>
      <inkml:brushProperty name="color" value="#E71224"/>
    </inkml:brush>
  </inkml:definitions>
  <inkml:trace contextRef="#ctx0" brushRef="#br0">1 36 16432,'0'0'6374,"62"-15"-4869,-29 10 64,2 3-512,3-1-704,2 2-289,-2 1-96,-5-1-1634,-6-2-3427,-7-2-8039</inkml:trace>
</inkml:ink>
</file>

<file path=ppt/ink/ink7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8.192"/>
    </inkml:context>
    <inkml:brush xml:id="br0">
      <inkml:brushProperty name="width" value="0.025" units="cm"/>
      <inkml:brushProperty name="height" value="0.025" units="cm"/>
      <inkml:brushProperty name="color" value="#E71224"/>
    </inkml:brush>
  </inkml:definitions>
  <inkml:trace contextRef="#ctx0" brushRef="#br0">25 19 13773,'0'0'5354,"-3"10"-3955,-4 18-395,2 0-1,0 0 1,0 46 0,7 102 1760,0-65-2123,-2-37 1917,0-73-2035,0-23 747,4-32-1202,3 0 0,2 0 0,2 1-1,20-56 1,-19 68-145,-8 24 41,1-1 1,1 1 0,1 0-1,11-20 1,-16 33 18,1 0 0,-1 0 0,1 0 0,0 1 1,0 0-1,0-1 0,1 1 0,-1 0 0,1 0 0,-1 1 0,1-1 0,0 1 0,0 0 0,0 0 0,1 0 0,-1 0 0,0 1 1,1 0-1,-1 0 0,1 0 0,-1 0 0,6 0 0,-7 1-9,-1 0-1,1 0 1,0 0-1,-1 1 1,1-1 0,0 0-1,-1 1 1,1 0-1,-1 0 1,1 0 0,-1 0-1,0 0 1,1 0-1,-1 0 1,0 1 0,0-1-1,0 1 1,0 0-1,0 0 1,0-1 0,0 1-1,0 0 1,-1 1-1,1-1 1,1 3 0,-1 0 29,-1-1 1,1 1-1,-1 0 1,0 0 0,0-1-1,-1 1 1,1 0 0,-1 0-1,0 0 1,0 0 0,-1 0-1,1-1 1,-3 9 0,1-9 39,0 1 0,0-1 0,0 0 0,0 0 0,-1 0 1,1 0-1,-1 0 0,0 0 0,-1-1 0,1 1 0,0-1 0,-1 0 1,0 0-1,0 0 0,0 0 0,0-1 0,-7 3 0,3-1 28,-1 0-1,1-1 0,-1 0 1,0 0-1,0-1 0,0 0 0,0-1 1,-11 1-1,19-2-76,1 0 1,0 0-1,-1 0 0,1 0 0,-1 0 1,1 0-1,0 0 0,-1 0 1,1 0-1,-1 0 0,1 0 0,0 0 1,-1-1-1,1 1 0,-1 0 0,1 0 1,0 0-1,-1 0 0,1-1 1,0 1-1,-1 0 0,1 0 0,0-1 1,-1 1-1,1 0 0,0-1 1,0 1-1,-1 0 0,1-1 0,0 1 1,0 0-1,0-1 0,0 1 1,-1-1-1,1 1 0,0 0 0,0-1 1,0 1-1,0-1 0,0 1 0,0 0 1,0-1-1,0 1 0,0-1 1,0 1-1,0 0 0,0-1 0,0 1 1,1-1-1,-1 1 0,0 0 1,0-1-1,0 1 0,1 0 0,-1-1 1,0 1-1,0 0 0,1-1 0,-1 1 1,0 0-1,0-1 0,1 1 1,19-22-2678,7 3-4449,6-2-4345</inkml:trace>
</inkml:ink>
</file>

<file path=ppt/ink/ink7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8.643"/>
    </inkml:context>
    <inkml:brush xml:id="br0">
      <inkml:brushProperty name="width" value="0.025" units="cm"/>
      <inkml:brushProperty name="height" value="0.025" units="cm"/>
      <inkml:brushProperty name="color" value="#E71224"/>
    </inkml:brush>
  </inkml:definitions>
  <inkml:trace contextRef="#ctx0" brushRef="#br0">1 45 12460,'0'0'15070,"12"-7"-14173,-7 5-832,51-25 724,-51 25-714,-1 1 0,0-1 0,1 1 1,0 0-1,-1 1 0,1-1 0,-1 1 0,1 0 0,0 0 0,-1 0 0,1 1 0,0-1 0,-1 1 0,7 2 0,-9-2-62,0 0-1,-1 0 0,0 0 0,1 0 0,-1 0 0,0 0 0,1 0 0,-1 0 0,0 0 1,0 1-1,0-1 0,0 0 0,0 1 0,0-1 0,0 1 0,-1-1 0,1 1 1,-1 0-1,1-1 0,-1 1 0,1 0 0,-1-1 0,0 1 0,0 0 0,0-1 0,0 1 1,0 0-1,0-1 0,0 1 0,0 0 0,-1-1 0,1 1 0,-1 0 0,1-1 1,-1 1-1,0-1 0,0 1 0,1-1 0,-3 3 0,-2 6 113,-1-1 0,0 0 1,-1 0-1,-11 13 0,-2-4 141,-18 20 368,36-37-611,0 1 1,0 0-1,1 0 0,-1 1 0,1-1 1,0 0-1,-1 0 0,1 1 0,0-1 1,0 1-1,0-1 0,1 1 0,-1-1 1,0 5-1,3-6-23,1 0 0,-1 0 0,0 0 0,1 0 0,-1 0 0,0-1 0,1 1 0,-1-1 0,1 1 0,-1-1 0,1 0 0,-1 0 0,1 0 0,-1-1 0,5 0 0,-1 1 0,8 0-770,-1-1 0,1-1 0,25-6 0,-11 0-3156,0-2 1,30-15-1,-19 6-9948</inkml:trace>
</inkml:ink>
</file>

<file path=ppt/ink/ink7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9.109"/>
    </inkml:context>
    <inkml:brush xml:id="br0">
      <inkml:brushProperty name="width" value="0.025" units="cm"/>
      <inkml:brushProperty name="height" value="0.025" units="cm"/>
      <inkml:brushProperty name="color" value="#E71224"/>
    </inkml:brush>
  </inkml:definitions>
  <inkml:trace contextRef="#ctx0" brushRef="#br0">212 0 10826,'0'0'18631,"-9"13"-17713,-188 264 139,192-273-5077,5-11-2544,0 2 6013,0-15-6421</inkml:trace>
</inkml:ink>
</file>

<file path=ppt/ink/ink7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9.468"/>
    </inkml:context>
    <inkml:brush xml:id="br0">
      <inkml:brushProperty name="width" value="0.025" units="cm"/>
      <inkml:brushProperty name="height" value="0.025" units="cm"/>
      <inkml:brushProperty name="color" value="#E71224"/>
    </inkml:brush>
  </inkml:definitions>
  <inkml:trace contextRef="#ctx0" brushRef="#br0">1 1 8264,'0'0'21716,"17"58"-21331,1-41-193,7-2-96,3-4-1730,6-4-4900,2-4-9161</inkml:trace>
</inkml:ink>
</file>

<file path=ppt/ink/ink7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9.812"/>
    </inkml:context>
    <inkml:brush xml:id="br0">
      <inkml:brushProperty name="width" value="0.025" units="cm"/>
      <inkml:brushProperty name="height" value="0.025" units="cm"/>
      <inkml:brushProperty name="color" value="#E71224"/>
    </inkml:brush>
  </inkml:definitions>
  <inkml:trace contextRef="#ctx0" brushRef="#br0">28 0 23895,'0'0'8482,"8"1"-8129,6-1-220,-6-1-235,0 1 0,1 0 0,-1 1 0,1 0 0,-1 0 0,0 0 0,0 1 0,0 1 0,8 3 0,-15-6 115,0 1-1,0 0 0,0 0 0,-1 0 0,1 0 0,-1 0 0,1 0 0,0 0 0,-1 0 0,0 0 0,1 0 1,-1 0-1,0 0 0,1 1 0,-1-1 0,0 0 0,0 0 0,0 0 0,0 0 0,0 0 0,0 1 0,-1-1 1,1 0-1,0 0 0,0 0 0,-1 0 0,1 0 0,-1 0 0,1 0 0,-1 0 0,1 0 0,-1 0 0,-1 1 1,-27 34 466,23-30-446,-12 14-33,0 0 0,-2-2 0,-30 23 0,94-32 0,72-6-991,-74-4-426</inkml:trace>
</inkml:ink>
</file>

<file path=ppt/ink/ink7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0.743"/>
    </inkml:context>
    <inkml:brush xml:id="br0">
      <inkml:brushProperty name="width" value="0.025" units="cm"/>
      <inkml:brushProperty name="height" value="0.025" units="cm"/>
      <inkml:brushProperty name="color" value="#E71224"/>
    </inkml:brush>
  </inkml:definitions>
  <inkml:trace contextRef="#ctx0" brushRef="#br0">0 7 12524,'0'0'11766,"2"9"-10517,4 57 380,-4-40-1422,0 0-1,1 0 1,8 27-1,-11-52-190,1 0-1,-1 0 0,1 0 0,-1 0 0,1 0 0,-1 0 0,1 0 0,-1 0 0,1 0 0,0-1 0,0 1 0,-1 0 0,1 0 0,0-1 0,0 1 0,0 0 1,0-1-1,0 1 0,0-1 0,0 1 0,0-1 0,0 1 0,0-1 0,0 0 0,0 0 0,0 1 0,0-1 0,0 0 0,0 0 0,0 0 0,1 0 0,-1 0 1,0 0-1,0-1 0,0 1 0,0 0 0,0 0 0,0-1 0,0 1 0,0-1 0,0 1 0,0-1 0,0 1 0,0-1 0,1-1 0,44-34 1011,-46 36-1015,34-35 170,35-49 1,-12 14-134,-53 71-304,-3 11 152,-3 16 197,-13 34 217,10-43-278,0 1 0,-2 31 0,7-50-22,0 0-1,0-1 1,0 1-1,0 0 1,0-1-1,0 1 1,0 0 0,0-1-1,0 1 1,0 0-1,0-1 1,1 1 0,-1-1-1,0 1 1,1-1-1,-1 1 1,0 0 0,1-1-1,-1 1 1,0-1-1,1 1 1,-1-1-1,1 0 1,-1 1 0,1-1-1,-1 1 1,1-1-1,0 0 1,-1 1 0,1-1-1,-1 0 1,1 0-1,0 0 1,-1 1 0,1-1-1,-1 0 1,1 0-1,0 0 1,-1 0-1,1 0 1,0 0 0,-1 0-1,1 0 1,0 0-1,-1-1 1,1 1 0,-1 0-1,1 0 1,0 0-1,0-1 1,32-14 884,-17 3-709,-1-1 1,0 0-1,21-26 1,-22 23-206,1 0 1,30-24-1,-43 85-872,-19 2 488,14-41-190,1 0 1,-1 0 0,1 0-1,0 0 1,0 0 0,1 1-1,-2 9 1,9-16-4295,14-11-618,-1-6-4375</inkml:trace>
</inkml:ink>
</file>

<file path=ppt/ink/ink7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1.102"/>
    </inkml:context>
    <inkml:brush xml:id="br0">
      <inkml:brushProperty name="width" value="0.025" units="cm"/>
      <inkml:brushProperty name="height" value="0.025" units="cm"/>
      <inkml:brushProperty name="color" value="#E71224"/>
    </inkml:brush>
  </inkml:definitions>
  <inkml:trace contextRef="#ctx0" brushRef="#br0">144 29 16944,'0'0'8045,"-9"1"-5883,1 0-2043,1 1 1,1 0-1,-1 0 0,0 0 1,0 1-1,1 0 1,0 0-1,-1 1 0,1 0 1,1 0-1,-1 1 0,0-1 1,1 1-1,0 0 1,0 1-1,1-1 0,-1 1 1,1 0-1,1 0 0,-1 0 1,1 0-1,0 1 0,0 0 1,-2 10-1,4-17-115,1 1-1,0 0 1,0 0-1,0-1 1,0 1-1,0 0 0,0 0 1,0-1-1,0 1 1,0 0-1,0 0 1,0 0-1,0-1 1,0 1-1,1 0 1,-1 0-1,0-1 1,1 1-1,-1 0 1,0-1-1,1 1 0,-1 0 1,1-1-1,-1 1 1,1-1-1,-1 1 1,1-1-1,0 1 1,-1-1-1,1 1 1,1 0-1,0-1 9,0 1 1,0-1-1,0 0 0,0 1 0,0-1 1,1 0-1,-1 0 0,0-1 0,0 1 1,0 0-1,4-2 0,1 0 30,1 0 1,-1-1-1,1 0 1,-1-1-1,13-8 1,-7 0 0,0-1-1,-1 0 1,0-1 0,-1-1 0,17-28 0,-5 7-65,-43 90-496,15-42 451,1-5 3,0 0 1,1 1 0,0-1 0,0 1-1,1-1 1,0 1 0,0 0 0,1 0 0,-1 14-1,3-22-157,-1 1-1,1-1 0,-1 1 0,1-1 0,-1 0 0,1 1 0,-1-1 0,1 0 1,-1 1-1,1-1 0,0 0 0,-1 0 0,1 1 0,0-1 0,-1 0 1,1 0-1,0 0 0,-1 0 0,1 0 0,0 0 0,-1 0 0,1 0 1,-1 0-1,1 0 0,0 0 0,-1-1 0,2 1 0,20-5-3532,1-9-1820</inkml:trace>
</inkml:ink>
</file>

<file path=ppt/ink/ink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3.432"/>
    </inkml:context>
    <inkml:brush xml:id="br0">
      <inkml:brushProperty name="width" value="0.025" units="cm"/>
      <inkml:brushProperty name="height" value="0.025" units="cm"/>
    </inkml:brush>
  </inkml:definitions>
  <inkml:trace contextRef="#ctx0" brushRef="#br0">0 113 14894,'0'0'4500,"10"-1"-2887,258-24 4127,-13 0-4653,-247 25-1105,217-26-588,-203 17-1923,-18-5-3142,-7 1 274</inkml:trace>
</inkml:ink>
</file>

<file path=ppt/ink/ink7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1.425"/>
    </inkml:context>
    <inkml:brush xml:id="br0">
      <inkml:brushProperty name="width" value="0.025" units="cm"/>
      <inkml:brushProperty name="height" value="0.025" units="cm"/>
      <inkml:brushProperty name="color" value="#E71224"/>
    </inkml:brush>
  </inkml:definitions>
  <inkml:trace contextRef="#ctx0" brushRef="#br0">109 0 16047,'0'0'10794,"2"50"-9320,-18-22-353,1 3-352,0-2-321,-1-2-256,3-3-128,0-5-128,4-8-1345,0-3-2403,4-8-2562</inkml:trace>
</inkml:ink>
</file>

<file path=ppt/ink/ink7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1.784"/>
    </inkml:context>
    <inkml:brush xml:id="br0">
      <inkml:brushProperty name="width" value="0.025" units="cm"/>
      <inkml:brushProperty name="height" value="0.025" units="cm"/>
      <inkml:brushProperty name="color" value="#E71224"/>
    </inkml:brush>
  </inkml:definitions>
  <inkml:trace contextRef="#ctx0" brushRef="#br0">0 1 8008,'0'0'24759,"48"54"-24759,-27-36 0,1-2 0,1-1 0,-2-1-1153,-3-5-4548,4-4-5862</inkml:trace>
</inkml:ink>
</file>

<file path=ppt/ink/ink7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2.129"/>
    </inkml:context>
    <inkml:brush xml:id="br0">
      <inkml:brushProperty name="width" value="0.025" units="cm"/>
      <inkml:brushProperty name="height" value="0.025" units="cm"/>
      <inkml:brushProperty name="color" value="#E71224"/>
    </inkml:brush>
  </inkml:definitions>
  <inkml:trace contextRef="#ctx0" brushRef="#br0">35 49 19218,'0'0'6433,"-5"10"-5675,0 1-695,1 0 0,-1 0-1,2 0 1,-1 0 0,2 1 0,-1-1 0,2 1 0,-1 0-1,2-1 1,-1 1 0,2 0 0,2 17 0,-3-27-47,1 0 0,0-1 1,0 1-1,0 0 0,0-1 1,0 1-1,0-1 0,0 1 1,1-1-1,-1 0 0,0 1 1,1-1-1,-1 0 0,1 0 1,-1 0-1,1 0 0,0 0 1,0 0-1,-1-1 0,1 1 1,0 0-1,0-1 0,0 0 1,-1 1-1,1-1 0,0 0 1,0 0-1,0 0 0,0 0 1,0 0-1,0 0 0,-1-1 1,5 0-1,1-1 126,-1 0 0,1 0 0,0 0 1,-1-1-1,1 0 0,-1 0 0,12-8 0,0-4-69,0 0 0,-1-1-1,0-1 1,-2-1 0,0 0 0,-1-1 0,0-1-1,-2 0 1,0-1 0,9-24 0,-28 103 268,5-50-226,-10 69 534,11-71-611,0 1 0,1-1 0,0 1 0,0 0 0,1 0 0,0-1 0,0 1 0,4 12-1,-4-17-195,1 0-1,-1 0 0,1 0 0,0 0 0,0-1 0,0 1 0,0-1 1,0 1-1,0-1 0,0 0 0,0 1 0,1-1 0,-1 0 0,0-1 0,1 1 1,-1 0-1,1-1 0,-1 1 0,1-1 0,-1 0 0,1 1 0,-1-2 0,1 1 1,4-1-1,18 1-6087</inkml:trace>
</inkml:ink>
</file>

<file path=ppt/ink/ink7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2.721"/>
    </inkml:context>
    <inkml:brush xml:id="br0">
      <inkml:brushProperty name="width" value="0.025" units="cm"/>
      <inkml:brushProperty name="height" value="0.025" units="cm"/>
      <inkml:brushProperty name="color" value="#E71224"/>
    </inkml:brush>
  </inkml:definitions>
  <inkml:trace contextRef="#ctx0" brushRef="#br0">148 0 20275,'0'0'5461,"-9"4"-3720,2-1-1612,1 0 0,0 1 0,0 0 0,0 0 0,1 0 0,-1 1 0,1-1 0,0 1 0,1 1 0,-1-1 0,1 1 0,0-1 0,0 1 1,1 0-1,-1 1 0,-3 10 0,-4 12 106,1 0 0,2 0-1,1 1 1,1 0 0,2 0 0,1 1 0,1-1 0,3 48 0,-1-75-228,1 1-1,-1 0 1,1 0 0,0-1 0,0 1 0,0 0-1,0-1 1,1 1 0,-1-1 0,1 1 0,0-1 0,0 0-1,0 1 1,1-1 0,-1-1 0,1 1 0,-1 0-1,1 0 1,0-1 0,0 0 0,0 1 0,0-1 0,1 0-1,-1-1 1,6 3 0,42 7-2109,4-10-4595,-16-4-4070</inkml:trace>
</inkml:ink>
</file>

<file path=ppt/ink/ink7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3.392"/>
    </inkml:context>
    <inkml:brush xml:id="br0">
      <inkml:brushProperty name="width" value="0.025" units="cm"/>
      <inkml:brushProperty name="height" value="0.025" units="cm"/>
      <inkml:brushProperty name="color" value="#E71224"/>
    </inkml:brush>
  </inkml:definitions>
  <inkml:trace contextRef="#ctx0" brushRef="#br0">214 0 9065,'0'0'19976,"-9"14"-19592,-183 237-122,181-243-5836,9-21-1664,2 11 7259,0-19-7820</inkml:trace>
</inkml:ink>
</file>

<file path=ppt/ink/ink7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3.751"/>
    </inkml:context>
    <inkml:brush xml:id="br0">
      <inkml:brushProperty name="width" value="0.025" units="cm"/>
      <inkml:brushProperty name="height" value="0.025" units="cm"/>
      <inkml:brushProperty name="color" value="#E71224"/>
    </inkml:brush>
  </inkml:definitions>
  <inkml:trace contextRef="#ctx0" brushRef="#br0">0 1 15310,'0'0'9610,"32"56"-7817,-12-38-383,4-1-578,4-3-383,3 0-257,5 2-160,0-6-1409,-3 1-3075,-4-3-4837</inkml:trace>
</inkml:ink>
</file>

<file path=ppt/ink/ink7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4.096"/>
    </inkml:context>
    <inkml:brush xml:id="br0">
      <inkml:brushProperty name="width" value="0.025" units="cm"/>
      <inkml:brushProperty name="height" value="0.025" units="cm"/>
      <inkml:brushProperty name="color" value="#E71224"/>
    </inkml:brush>
  </inkml:definitions>
  <inkml:trace contextRef="#ctx0" brushRef="#br0">0 99 14286,'0'0'14189,"9"-7"-13041,20-17 282,32-37 1,-61 60-1429,0 1 1,1 0-1,-1-1 0,0 1 1,0 0-1,0-1 0,0 1 1,0 0-1,0 0 0,1-1 1,-1 1-1,0 0 0,0 0 0,0-1 1,1 1-1,-1 0 0,0 0 1,0 0-1,1-1 0,-1 1 1,0 0-1,0 0 0,1 0 1,-1 0-1,0 0 0,1 0 1,-1 0-1,0-1 0,1 1 0,-1 0 1,0 0-1,0 0 0,1 0 1,-1 0-1,0 0 0,1 0 1,-1 1-1,0-1 0,1 0 1,-1 0-1,0 0 0,0 0 1,1 0-1,-1 0 0,0 1 0,1-1 1,-1 0-1,0 0 0,0 0 1,1 0-1,-1 1 0,0-1 1,0 0-1,0 0 0,0 1 1,1-1-1,-1 0 0,0 1 1,0-1-1,2 31 85,-11 37-30,5-52-57,1 1 0,0-1 0,0 21 0,3-36-73,1-1 0,-1 1 0,0 0 0,0-1 0,0 1 1,0-1-1,1 1 0,-1-1 0,0 1 0,1-1 0,-1 1 0,0-1 0,1 1 0,-1-1 0,0 1 0,1-1 0,-1 1 1,1-1-1,-1 0 0,1 1 0,-1-1 0,1 0 0,-1 1 0,1-1 0,0 0 0,-1 0 0,1 0 0,-1 1 1,1-1-1,0 0 0,-1 0 0,1 0 0,-1 0 0,1 0 0,0 0 0,-1 0 0,1 0 0,-1-1 0,1 1 0,0 0 0,28-9-7048,-8-7-2723</inkml:trace>
</inkml:ink>
</file>

<file path=ppt/ink/ink7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4.450"/>
    </inkml:context>
    <inkml:brush xml:id="br0">
      <inkml:brushProperty name="width" value="0.025" units="cm"/>
      <inkml:brushProperty name="height" value="0.025" units="cm"/>
      <inkml:brushProperty name="color" value="#E71224"/>
    </inkml:brush>
  </inkml:definitions>
  <inkml:trace contextRef="#ctx0" brushRef="#br0">47 184 21076,'0'0'6054,"-29"53"-4197,23-24-543,0 0-706,2-1-416,2-1-128,2-2-31,0-5-482,0-6-928,3-5-1506,6-6-1665,0-3-3428</inkml:trace>
  <inkml:trace contextRef="#ctx0" brushRef="#br0" timeOffset="1">423 0 17232,'0'0'12513,"-5"11"-10815,-25 48-1111,-52 71 1,12-19-439,70-110-330,0-1 1,0 1-1,0 0 0,-1 0 0,1-1 1,0 1-1,-1 0 0,1-1 0,0 1 1,-1 0-1,1-1 0,-1 1 1,1 0-1,-1-1 0,0 1 0,1-1 1,-1 1-1,1-1 0,-1 1 0,0-1 1,1 0-1,-1 1 0,0-1 1,0 0-1,0 1 0,-1-24-8317,2 23 8322,0-25-8264</inkml:trace>
</inkml:ink>
</file>

<file path=ppt/ink/ink7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4.793"/>
    </inkml:context>
    <inkml:brush xml:id="br0">
      <inkml:brushProperty name="width" value="0.025" units="cm"/>
      <inkml:brushProperty name="height" value="0.025" units="cm"/>
      <inkml:brushProperty name="color" value="#E71224"/>
    </inkml:brush>
  </inkml:definitions>
  <inkml:trace contextRef="#ctx0" brushRef="#br0">1 0 3171,'0'0'28091,"10"59"-26842,3-46-993,5 1-256,0-1 0,5 4 0,-2 0-128,-2-2-2915,2-3-4164,4-4-6149</inkml:trace>
</inkml:ink>
</file>

<file path=ppt/ink/ink7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5.167"/>
    </inkml:context>
    <inkml:brush xml:id="br0">
      <inkml:brushProperty name="width" value="0.025" units="cm"/>
      <inkml:brushProperty name="height" value="0.025" units="cm"/>
      <inkml:brushProperty name="color" value="#E71224"/>
    </inkml:brush>
  </inkml:definitions>
  <inkml:trace contextRef="#ctx0" brushRef="#br0">22 347 19314,'0'0'11440,"9"-5"-10842,-8 4-529,41-21-21,-39 21 9,-1 0 0,0 0 1,1 0-1,-1 0 0,1 0 0,-1 1 1,1-1-1,-1 1 0,1 0 0,0 0 1,-1 0-1,1 0 0,-1 0 0,1 1 0,-1-1 1,1 1-1,-1-1 0,1 1 0,-1 0 1,5 2-1,-6-2-52,0 1 0,0-1 0,1 1 0,-1 0 0,-1-1 0,1 1 0,0 0 0,0 0 0,-1-1 0,1 1 0,-1 0 0,1 0 0,-1 0 0,0 0 0,0 0 0,0-1 0,0 1 0,0 0 0,0 0 0,0 0 0,-1 0 0,1 0 0,-1 2 0,-1 1-8,1 1-1,-1-1 1,0 1-1,-1-1 1,1 0-1,-5 8 1,-109 124 3,116-137 0,-1 1 0,1-1 0,0 0 0,-1 1 0,1-1 0,0 0 0,-1 1 0,1-1 0,0 0 0,0 1 0,-1-1 0,1 1 0,0-1 0,0 1 0,0-1 0,0 1 0,-1-1 0,1 1 0,0-1 0,0 0 0,0 1 0,0-1 0,0 1 0,0-1 0,0 1 0,0-1 0,1 1 0,-1-1 0,0 1 0,0-1 0,0 1 0,0-1 0,1 1 0,-1-1 0,0 0 0,0 1 0,1-1 0,-1 1 0,1-1 0,22 4 0,31-12 0,-1-16-2099,-3-9-4189,-13 4-3678</inkml:trace>
  <inkml:trace contextRef="#ctx0" brushRef="#br0" timeOffset="1">398 0 20531,'0'0'9353,"56"60"-8680,-45-28-257,-3 6-159,-8 6-161,0 9 0,-15 5-64,-16 4 0,-13 3-64,-10 1-417,0-6-2273,6-10-4613</inkml:trace>
</inkml:ink>
</file>

<file path=ppt/ink/ink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3.789"/>
    </inkml:context>
    <inkml:brush xml:id="br0">
      <inkml:brushProperty name="width" value="0.025" units="cm"/>
      <inkml:brushProperty name="height" value="0.025" units="cm"/>
    </inkml:brush>
  </inkml:definitions>
  <inkml:trace contextRef="#ctx0" brushRef="#br0">733 22 16592,'0'0'8611,"10"-4"-8542,31-11-42,-40 15-28,-1 0 1,1-1 0,-1 1-1,1 0 1,-1 0 0,1-1-1,-1 1 1,1 0 0,-1 0-1,1 0 1,-1 0 0,1 0 0,-1 0-1,1 0 1,0 0 0,-1 0-1,1 0 1,-1 0 0,1 0-1,-1 0 1,1 0 0,-1 0-1,1 0 1,-1 1 0,1-1-1,-1 0 1,1 0 0,-1 1 0,1-1-1,-1 0 1,1 1 0,-1-1-1,0 0 1,1 1 0,-1-1-1,0 1 1,1-1 0,-1 1-1,0-1 1,1 1 0,-1-1-1,0 1 1,0 0 0,-7 18 8,-3-12 54,0 0-1,0 0 1,0-1-1,-1 0 1,0-1 0,0 0-1,-16 4 1,-4 3 70,-178 65 944,107-42-178,1 5-1,-107 59 1,204-97-871,0 1-1,-1 0 1,1 0 0,0 0 0,0 1-1,1-1 1,-1 1 0,-5 7 0,9-10-26,-1 0 1,1 0 0,-1 0-1,1 0 1,-1 0-1,1 0 1,0 0 0,-1 0-1,1 0 1,0 1-1,0-1 1,0 0 0,0 0-1,0 0 1,0 0-1,0 0 1,0 1 0,1-1-1,-1 0 1,0 0-1,1 0 1,-1 0-1,0 0 1,1 0 0,0 0-1,-1 0 1,1 0-1,0 0 1,-1 0 0,1 0-1,0 0 1,0-1-1,0 1 1,-1 0 0,1 0-1,0-1 1,0 1-1,0-1 1,0 1 0,1-1-1,-1 1 1,2 0-1,25 9 73,0-1-1,1-1 1,0-2-1,1-1 1,52 3-1,-8 0-22,-25 0-324,85 26 1,-75-15-2519,0 2-3440,-19-7-2935</inkml:trace>
</inkml:ink>
</file>

<file path=ppt/ink/ink7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02.642"/>
    </inkml:context>
    <inkml:brush xml:id="br0">
      <inkml:brushProperty name="width" value="0.025" units="cm"/>
      <inkml:brushProperty name="height" value="0.025" units="cm"/>
      <inkml:brushProperty name="color" value="#E71224"/>
    </inkml:brush>
  </inkml:definitions>
  <inkml:trace contextRef="#ctx0" brushRef="#br0">38 1 19026,'0'0'7239,"0"75"-6663,-3-39-480,-2 5-31,-4 0-33,2-1-32,2-3 32,1-4-32,1-6-32,2-4-65,1-5-639,0-7-738,0-4-1376,4-6-1570,1-1-2243</inkml:trace>
</inkml:ink>
</file>

<file path=ppt/ink/ink7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03.078"/>
    </inkml:context>
    <inkml:brush xml:id="br0">
      <inkml:brushProperty name="width" value="0.025" units="cm"/>
      <inkml:brushProperty name="height" value="0.025" units="cm"/>
      <inkml:brushProperty name="color" value="#E71224"/>
    </inkml:brush>
  </inkml:definitions>
  <inkml:trace contextRef="#ctx0" brushRef="#br0">0 279 15086,'0'0'10421,"10"-5"-8766,4-5-1186,0 0 0,0-2 0,-2 1 0,1-2 0,-1 0 0,-1 0 0,17-27 1,56-112-59,-84 152-415,0 0 1,0 1 0,0-1 0,0 0-1,0 0 1,0 0 0,0 0 0,0 0 0,0 0-1,0 0 1,0 0 0,0 0 0,0 1-1,0-1 1,0 0 0,0 0 0,0 0-1,0 0 1,1 0 0,-1 0 0,0 0-1,0 0 1,0 0 0,0 0 0,0 0-1,0 0 1,0 1 0,0-1 0,0 0 0,0 0-1,1 0 1,-1 0 0,0 0 0,0 0-1,0 0 1,0 0 0,0 0 0,0 0-1,0 0 1,0 0 0,1 0 0,-1 0-1,0 0 1,0 0 0,0 0 0,0 0 0,0 0-1,0-1 1,0 1 0,0 0 0,0 0-1,0 0 1,1 0 0,-1 0 0,0 0-1,0 0 1,0 0 0,0 0 0,0 0-1,0 0 1,0 0 0,0 0 0,0-1-1,3 18-35,-2 31 112,-1-41-86,0 6 76,1 0-1,0 0 1,0 0 0,5 16 0,-5-25-239,1-1 1,-1 1-1,1-1 1,-1 1-1,1-1 1,0 0-1,0 0 1,4 5-1,-4-7-252,0 1 0,0 0 0,0-1 0,0 1 0,0-1-1,0 0 1,0 0 0,0 0 0,0 0 0,1 0 0,-1 0 0,0-1 0,1 1 0,3 0 0,6-1-5503</inkml:trace>
</inkml:ink>
</file>

<file path=ppt/ink/ink7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03.727"/>
    </inkml:context>
    <inkml:brush xml:id="br0">
      <inkml:brushProperty name="width" value="0.025" units="cm"/>
      <inkml:brushProperty name="height" value="0.025" units="cm"/>
      <inkml:brushProperty name="color" value="#E71224"/>
    </inkml:brush>
  </inkml:definitions>
  <inkml:trace contextRef="#ctx0" brushRef="#br0">1 1 18642,'0'0'8840,"21"65"-8328,-21-28 65,0 2-161,0 2-255,-6-1-129,1-3-32,0-6-577,0-9-1121,4-9-1793</inkml:trace>
</inkml:ink>
</file>

<file path=ppt/ink/ink7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04.103"/>
    </inkml:context>
    <inkml:brush xml:id="br0">
      <inkml:brushProperty name="width" value="0.025" units="cm"/>
      <inkml:brushProperty name="height" value="0.025" units="cm"/>
      <inkml:brushProperty name="color" value="#E71224"/>
    </inkml:brush>
  </inkml:definitions>
  <inkml:trace contextRef="#ctx0" brushRef="#br0">1 244 18033,'0'0'7228,"10"-11"-6299,31-36 2189,63-92-1,-102 136-3073,1-3 2,1 1 0,-1-1 0,1 1 0,1 0 0,6-7 0,-10 12-46,0-1 0,0 0 1,-1 1-1,1 0 1,0-1-1,0 1 1,0-1-1,0 1 1,0 0-1,-1 0 1,1 0-1,0-1 0,0 1 1,0 0-1,0 0 1,0 0-1,0 0 1,0 0-1,0 1 1,0-1-1,-1 0 1,1 0-1,0 1 1,0-1-1,0 0 0,0 1 1,-1-1-1,1 1 1,0-1-1,0 1 1,-1-1-1,1 1 1,0-1-1,-1 1 1,1 0-1,0-1 0,-1 1 1,1 0-1,-1 0 1,1 0-1,-1-1 1,0 1-1,1 0 1,-1 0-1,0 0 1,0 0-1,1 0 1,-1 1-1,4 7-15,1 5-322,2-1 0,-1 1-1,2-1 1,-1-1 0,2 0 0,13 17-1,-3-5-5120,-12-6-2766,-2 0-4737</inkml:trace>
</inkml:ink>
</file>

<file path=ppt/ink/ink7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10.855"/>
    </inkml:context>
    <inkml:brush xml:id="br0">
      <inkml:brushProperty name="width" value="0.025" units="cm"/>
      <inkml:brushProperty name="height" value="0.025" units="cm"/>
      <inkml:brushProperty name="color" value="#E71224"/>
    </inkml:brush>
  </inkml:definitions>
  <inkml:trace contextRef="#ctx0" brushRef="#br0">21 0 16848,'0'0'9353,"1"59"-9289,-1-27 96,-4 0-128,0-1-192,-1-1 160,3-7-128,-1-4-449,3 0-1184,-1-10-1378,-1-3-2275</inkml:trace>
</inkml:ink>
</file>

<file path=ppt/ink/ink7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11.199"/>
    </inkml:context>
    <inkml:brush xml:id="br0">
      <inkml:brushProperty name="width" value="0.025" units="cm"/>
      <inkml:brushProperty name="height" value="0.025" units="cm"/>
      <inkml:brushProperty name="color" value="#E71224"/>
    </inkml:brush>
  </inkml:definitions>
  <inkml:trace contextRef="#ctx0" brushRef="#br0">1 253 15919,'0'0'10314,"3"-4"-9209,71-84 1628,-50 62-2612,-2-1 0,24-36 0,-39 52-84,-6 8-34,0 0-1,1 1 1,-1-1-1,0 0 1,1 1-1,0 0 1,0-1-1,0 1 1,0 0-1,0 0 1,0 0-1,5-3 1,-6 11-90,1-1 1,-1 1 0,0 0 0,0-1-1,-1 1 1,0 9 0,0-13 92,1 17 153,0 0 1,1-1 0,1 1 0,8 26 0,-10-40-392,1 0 0,0 0 0,1-1 0,-1 1 1,1-1-1,0 0 0,0 1 0,0-1 0,5 4 0,-6-6-409,1 0-1,0 0 0,0 0 0,-1 0 1,1 0-1,1-1 0,-1 0 0,0 1 1,0-1-1,0 0 0,1-1 0,-1 1 1,0 0-1,1-1 0,4 0 0,18 0-10654</inkml:trace>
</inkml:ink>
</file>

<file path=ppt/ink/ink7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14.456"/>
    </inkml:context>
    <inkml:brush xml:id="br0">
      <inkml:brushProperty name="width" value="0.025" units="cm"/>
      <inkml:brushProperty name="height" value="0.025" units="cm"/>
      <inkml:brushProperty name="color" value="#E71224"/>
    </inkml:brush>
  </inkml:definitions>
  <inkml:trace contextRef="#ctx0" brushRef="#br0">1 0 11659,'0'0'13741,"1"59"-13645,-1-33-64,0-6-64,0 2-96,0-6-192,0-5-193,1-2-256,2-1-1248,-1-6-1026</inkml:trace>
</inkml:ink>
</file>

<file path=ppt/ink/ink7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14.860"/>
    </inkml:context>
    <inkml:brush xml:id="br0">
      <inkml:brushProperty name="width" value="0.025" units="cm"/>
      <inkml:brushProperty name="height" value="0.025" units="cm"/>
      <inkml:brushProperty name="color" value="#E71224"/>
    </inkml:brush>
  </inkml:definitions>
  <inkml:trace contextRef="#ctx0" brushRef="#br0">0 272 865,'0'0'27135,"10"-12"-26185,43-58-469,56-100-1,-93 150-268,-15 20-211,-1 0 1,1 0 0,-1 0 0,0 0 0,1 0 0,-1 0-1,0 0 1,1 0 0,-1 1 0,1-1 0,-1 0 0,0 0-1,1 0 1,-1 0 0,0 0 0,1 1 0,-1-1 0,0 0-1,1 0 1,-1 1 0,0-1 0,0 0 0,1 0-1,-1 1 1,0-1 0,0 0 0,1 1 0,-1-1 0,0 0-1,0 1 1,0-1 0,0 0 0,0 1 0,1 0 0,8 49 7,-6-26 117,-2-18-518,2 8 580,1-1 1,0 1-1,7 15 1,10 0-3641,-20-28 2542,1 1 0,0-1 1,0 0-1,0 1 1,0-1-1,0 0 0,0 0 1,0 0-1,1-1 0,-1 1 1,0 0-1,4 0 1,7-1-12512</inkml:trace>
</inkml:ink>
</file>

<file path=ppt/ink/ink7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7:45.943"/>
    </inkml:context>
    <inkml:brush xml:id="br0">
      <inkml:brushProperty name="width" value="0.025" units="cm"/>
      <inkml:brushProperty name="height" value="0.025" units="cm"/>
    </inkml:brush>
  </inkml:definitions>
  <inkml:trace contextRef="#ctx0" brushRef="#br0">10 85 4901,'0'0'12636,"0"-8"-10613,3-33 391,4 5 7322,-12 139-8948,5-68-653,-8 49-1,7-74-134,-1-1 0,0-1 0,1 1 0,1-1 0,-1 1 0,3 14 0,-2-23 0,0 1 0,1-1 0,-1 0 0,1 0 0,-1 0 0,1 1 0,-1-1 0,1 0 0,-1 0 0,1 0 0,-1 0 0,1 0 0,-1 0 0,1 0 0,-1 0 0,1 0 0,-1 0 0,1 0 0,-1-1 0,1 1 0,-1 0 0,1 0 0,-1 0 0,1-1 0,-1 1 0,0 0 0,1 0 0,-1-1 0,1 1 0,-1 0 0,0-1 0,1 0 0,16-11 0,13-19 0,49-67 0,-53 63 0,57-59 0,-83 93 0,1 0 0,-1 1 0,1-1 0,0 0 0,-1 1 0,1-1 0,0 1 0,0-1 0,-1 1 0,1-1 0,0 1 0,0 0 0,0-1 0,0 1 0,0 0 0,-1 0 0,1-1 0,0 1 0,0 0 0,1 0 0,7 12 0,-7 32 0,-3-35 0,-9 156 0,10-165 0,0 0 0,0 1 0,1-1 0,-1 0 0,0 0 0,0 1 0,1-1 0,-1 0 0,0 0 0,0 0 0,1 1 0,-1-1 0,0 0 0,0 0 0,1 0 0,-1 0 0,0 0 0,1 0 0,-1 0 0,0 0 0,0 1 0,1-1 0,-1 0 0,0 0 0,1 0 0,-1 0 0,0-1 0,1 1 0,-1 0 0,0 0 0,1 0 0,-1 0 0,0 0 0,0 0 0,1 0 0,-1 0 0,0-1 0,0 1 0,1 0 0,-1-1 0,13-4 0,3-7 0,-2-1 0,1 0 0,-1-1 0,-1-1 0,16-22 0,-12 15 0,32-32 0,-48 53 0,-1 0 0,0 1 0,1-1 0,-1 1 0,0-1 0,1 1 0,-1-1 0,1 1 0,-1-1 0,0 1 0,1-1 0,-1 1 0,1 0 0,0-1 0,-1 1 0,1 0 0,-1-1 0,1 1 0,-1 0 0,1 0 0,0 0 0,-1-1 0,1 1 0,0 0 0,-1 0 0,1 0 0,0 0 0,-1 0 0,1 0 0,-1 0 0,1 0 0,0 1 0,-1-1 0,1 0 0,0 0 0,-1 0 0,1 1 0,-1-1 0,1 0 0,-1 1 0,1-1 0,-1 0 0,1 1 0,-1-1 0,1 1 0,-1-1 0,1 1 0,-1-1 0,1 1 0,-1-1 0,0 1 0,0-1 0,1 1 0,-1 0 0,0-1 0,0 1 0,1-1 0,-1 1 0,0 0 0,0-1 0,0 1 0,0 0 0,0-1 0,0 1 0,0 1 0,0 57 0,-1-43 0,-5 131 0,6-146-63,0 0 0,0 0 0,0 0 0,1 0 0,-1 0 1,0 0-1,1 0 0,-1 0 0,1 0 0,-1-1 0,1 1 0,-1 0 0,1 0 0,-1 0 0,1-1 0,0 1 0,0 0 1,-1-1-1,1 1 0,0 0 0,0-1 0,0 1 0,0-1 0,-1 1 0,1-1 0,0 0 0,0 1 0,0-1 0,0 0 1,0 0-1,0 1 0,0-1 0,0 0 0,0 0 0,0 0 0,0 0 0,0-1 0,0 1 0,0 0 0,0 0 0,2-1 0,14 1-8665</inkml:trace>
</inkml:ink>
</file>

<file path=ppt/ink/ink7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05.630"/>
    </inkml:context>
    <inkml:brush xml:id="br0">
      <inkml:brushProperty name="width" value="0.025" units="cm"/>
      <inkml:brushProperty name="height" value="0.025" units="cm"/>
    </inkml:brush>
  </inkml:definitions>
  <inkml:trace contextRef="#ctx0" brushRef="#br0">44 160 2018,'0'0'13949,"3"-8"-12684,3-4-543,15-36 827,-20 46-1186,1-1 0,-2 0 1,1 0-1,0 0 0,0 0 0,-1 0 1,0 0-1,0 0 0,1-1 0,-2 1 1,1 0-1,0 0 0,-1 0 0,0-3 1,0 5-239,1 1 1,0-1-1,-1 0 1,1 1 0,-1-1-1,1 1 1,-1-1-1,0 1 1,1-1 0,-1 1-1,0-1 1,1 1 0,-1 0-1,0-1 1,1 1-1,-1 0 1,0 0 0,1-1-1,-1 1 1,0 0-1,0 0 1,0 0 0,1 0-1,-1 0 1,0 0-1,0 0 1,1 0 0,-1 0-1,0 0 1,0 1-1,1-1 1,-1 0 0,0 0-1,1 1 1,-1-1 0,0 0-1,0 1 1,-23 18 1010,20-13-1033,1 1-1,-1-1 0,1 0 1,1 1-1,-1 0 1,1 0-1,0 0 1,1 0-1,0 0 0,0 0 1,0 0-1,1 0 1,0 0-1,0 0 1,2 11-1,-1-17-97,0 0 1,0 0-1,0 1 0,0-1 1,0 0-1,1 0 0,-1 0 1,0 0-1,0-1 0,1 1 1,-1 0-1,0 0 0,1-1 1,-1 1-1,1-1 0,-1 1 1,1-1-1,-1 0 1,1 0-1,-1 1 0,1-1 1,-1 0-1,1 0 0,-1 0 1,1-1-1,-1 1 0,1 0 1,-1-1-1,1 1 0,2-2 1,1 1 6,1-1 1,-1 1 0,0-2-1,0 1 1,0 0 0,0-1-1,5-4 1,-5 3-13,-1 0 0,0 0 0,0-1 0,0 0 0,-1 0 0,1 0 0,-1 0 0,0 0 0,-1-1 0,0 1 0,1-1 0,-2 0 0,1 0 0,1-10 0,-3 13 0,1 0 0,-1 0 0,0 0 0,0 0 0,0 0 0,-1-1 0,1 1 0,-1 0 0,1 0 0,-1 0 0,0 0 0,0 0 0,-1 1 0,1-1 0,-1 0 0,1 0 0,-1 1 0,0-1 0,0 1 0,0-1 0,0 1 0,0 0 0,-1 0 0,1 0 0,-1 0 0,1 1 0,-1-1 0,0 0 0,-4-1 0,1 1-2016,1 2-3668,3 0 1495</inkml:trace>
</inkml:ink>
</file>

<file path=ppt/ink/ink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5.620"/>
    </inkml:context>
    <inkml:brush xml:id="br0">
      <inkml:brushProperty name="width" value="0.025" units="cm"/>
      <inkml:brushProperty name="height" value="0.025" units="cm"/>
    </inkml:brush>
  </inkml:definitions>
  <inkml:trace contextRef="#ctx0" brushRef="#br0">3 102 17424,'0'0'2040,"-1"-9"-2024,1 8-15,-1-1-3,1 0 1,0 0-1,-1 0 1,1 0-1,0 0 0,0 0 1,0 0-1,0 0 0,0 1 1,1-1-1,-1 0 0,1 0 1,-1 0-1,2-3 1,0 4-5,0 0 0,0-1 1,0 1-1,0 0 1,0 0-1,0 0 1,0 0-1,0 1 1,0-1-1,0 1 1,1-1-1,-1 1 1,0 0-1,0-1 1,1 1-1,-1 0 1,0 1-1,3-1 1,41 2 262,50 9 0,4 0 483,465-1 613,0-37-750,68-3 628,-565 29-1222,2546-24 3826,-1537 60-2233,-342-8-1058,23-14 1805,-768-21-2269,-46-11-1948,-38 2-5370,59 11 4076,-40-6-4098</inkml:trace>
</inkml:ink>
</file>

<file path=ppt/ink/ink7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2.628"/>
    </inkml:context>
    <inkml:brush xml:id="br0">
      <inkml:brushProperty name="width" value="0.025" units="cm"/>
      <inkml:brushProperty name="height" value="0.025" units="cm"/>
    </inkml:brush>
  </inkml:definitions>
  <inkml:trace contextRef="#ctx0" brushRef="#br0">1 1 5669,'4'4'7356,"0"5"-3315,2 33-507,-4-28 337,23 56-1200,-3-13-906,17 145 424,-7-102-1644,-21-70-479,-1 1 0,8 44-1,-1 6 223,46 134 1,3 15-38,-8-12-202,6 35 3,1-11-52,-42-161 0,5 15 0,65 260 0,-64-242 0,4-2 0,76 172 0,-54-152 0,39 150 0,-69-190 0,4-1 0,5-1 0,3-1 0,3-3 0,89 139 0,112 171 0,-197-320 0,113 161 0,-50-83 0,150 210 0,-223-316 0,41 42 0,-18-24 0,-12-12 0,61 80 0,-2-5 0,-11-17 0,22 30 0,-17-24 0,51 49 0,-67-80 0,-57-64 0,0 0 0,2-2 0,0-2 0,58 33 0,-43-27 0,50 38 0,30 50 0,-24-19 0,-76-79 0,0 0 0,2-1 0,-1-2 0,1 0 0,1-2 0,49 14 0,-37-12 0,0 2 0,43 22 0,-23-8 0,108 37 0,20 9 0,-98-36 0,1-3 0,136 33 0,-33-12 0,-2 8 0,342 168 0,-474-203 0,97 34 0,-122-52 0,2-2 0,-1-2 0,1-1 0,57 3 0,7-7 0,-13-1 0,155 23 0,231 53 0,-386-60-975,-62-11 147,-1-2-1,1 0 0,0-1 1,0-1-1,39-2 0,-49-5-3965,-7-3-2498</inkml:trace>
</inkml:ink>
</file>

<file path=ppt/ink/ink7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2.202"/>
    </inkml:context>
    <inkml:brush xml:id="br0">
      <inkml:brushProperty name="width" value="0.025" units="cm"/>
      <inkml:brushProperty name="height" value="0.025" units="cm"/>
    </inkml:brush>
  </inkml:definitions>
  <inkml:trace contextRef="#ctx0" brushRef="#br0">1092 115 11563,'-70'-2'2315,"-92"10"-1,133-4-1741,0 1 0,0 2 0,0 0 0,1 2-1,-50 23 1,36-9-430,1 1 0,1 2 0,1 1 0,1 3-1,2 1 1,1 1 0,1 2 0,2 2 0,1 0-1,3 3 1,-28 45 0,28-34-156,2 0-1,2 2 1,3 0 0,2 2-1,2 0 1,3 1-1,2 0 1,2 1 0,-2 59-1,9-53 18,3 1 0,3-1 0,2 0 0,3-1 0,3 0 0,31 103 0,-30-130 9,2 0 0,1-1 0,2-1 0,0 0-1,33 41 1,-34-52 21,2-1-1,0-1 1,1-1-1,1 0 0,1-1 1,0-1-1,1-2 1,28 15-1,-23-17 54,1 0-1,0-2 1,1-2-1,0 0 1,1-2-1,-1-1 1,1-1-1,0-2 1,0-1 0,0-1-1,0-2 1,34-5-1,-13-3 53,0-1 0,-1-2 0,-1-3 0,0-2 0,-1-1 0,56-34 0,-55 24-236,-1-2 0,-1-2-1,-2-3 1,-1-1 0,-2-2 0,-2-2 0,-2-1-1,-1-3 1,-3 0 0,-1-3 0,-3 0 0,-2-2-1,-2-1 1,-2-1 0,-2-1 0,-3-1-1,-2-1 1,13-82 0,-19 72 33,-4 0 1,-2-1-1,-4 0 0,-2 0 0,-11-76 1,5 94 207,-3 0-1,-1 1 1,-3 0 0,-1 1 0,-3 0 0,-1 2 0,-42-69 0,48 93 184,0 0 0,-2 1 0,0 1 1,-1 0-1,-37-30 0,40 38-134,-1 1 1,0 0-1,0 1 0,-1 0 1,0 1-1,0 1 1,-1 0-1,0 2 0,-21-5 1,6 4-109,0 2-1,0 1 1,0 2 0,0 1 0,1 1-1,-1 2 1,-57 14 0,-55 30-1419,2 14-4373,101-43-1613</inkml:trace>
</inkml:ink>
</file>

<file path=ppt/ink/ink7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11.836"/>
    </inkml:context>
    <inkml:brush xml:id="br0">
      <inkml:brushProperty name="width" value="0.025" units="cm"/>
      <inkml:brushProperty name="height" value="0.025" units="cm"/>
    </inkml:brush>
  </inkml:definitions>
  <inkml:trace contextRef="#ctx0" brushRef="#br0">711 60 6854,'-10'-7'5237,"1"0"-4896,-1 1 0,0 0-1,0 1 1,0 0 0,-1 0 0,0 1-1,0 1 1,0 0 0,0 0-1,-12-1 1,6 3-183,0 1 0,1 0 1,-1 1-1,0 1 0,1 0 0,-1 1 0,1 1 0,0 1 1,0 0-1,1 1 0,-1 1 0,1 0 0,1 1 1,-1 0-1,1 1 0,1 1 0,0 1 0,-17 16 0,5 0-71,1 0 0,1 2 0,2 0 0,1 1 0,1 2-1,2 0 1,1 0 0,2 2 0,1 0 0,-16 63-1,14-29 194,3 1 0,3 0 0,3 1 0,5 117 0,3-156-263,1-1 0,1 1 0,2-1 0,1 0 0,1 0 0,1-1 0,2 0 0,1-1 0,1 0 1,18 26-1,-21-37 79,2-1 0,0-1 0,1 0 0,0-1 0,1 0 0,1-1 0,0-1 0,1 0 0,0-1 0,1 0 0,0-2 0,1 0 0,0-1 0,0-1 0,0 0 0,36 7 0,-30-10 12,0-1-1,0-1 1,0-1-1,1-1 1,-1-1-1,0-1 1,0-1 0,0-1-1,-1-1 1,1-2-1,-1 0 1,0-1-1,23-12 1,-20 5 18,0 0-1,-1-1 1,0-2 0,-2-1-1,0 0 1,-1-2 0,-1 0-1,-1-2 1,-1 0 0,20-32-1,-17 19 136,-2-1 1,-2-1-1,-2-1 0,-1 0 1,-2-1-1,-1 0 0,-3-1 1,-1-1-1,-2 1 0,-2-1 1,-1 0-1,-6-69 0,1 76-216,-2 0 1,-1 1-1,-2 0 0,-2 0 0,-1 0 1,-1 1-1,-2 1 0,-1 0 1,-1 1-1,-2 0 0,-1 1 0,-2 1 1,0 1-1,-2 1 0,-40-38 0,48 54-90,0-1-1,-2 2 0,1 0 0,-1 1 0,-1 0 0,1 2 0,-1 0 0,-1 0 1,1 2-1,-25-5 0,24 7-581,-1 1-1,1 0 1,0 1 0,-1 2 0,1-1-1,-22 5 1,31-3-344,1 0 0,-1 1 0,1 0 0,-1 0 0,1 1 0,0 0 0,0 1 0,-14 10 0,-11 17-9273</inkml:trace>
</inkml:ink>
</file>

<file path=ppt/ink/ink7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2:13.566"/>
    </inkml:context>
    <inkml:brush xml:id="br0">
      <inkml:brushProperty name="width" value="0.025" units="cm"/>
      <inkml:brushProperty name="height" value="0.025" units="cm"/>
    </inkml:brush>
  </inkml:definitions>
  <inkml:trace contextRef="#ctx0" brushRef="#br0">24 258 12204,'0'0'13767,"-4"10"-12934,-1 4-642,1 1 0,1 0-1,0 0 1,-2 29 0,5-38-153,0 0-1,0 0 1,1 0-1,0 0 1,0-1 0,0 1-1,1 0 1,3 7 0,-4-11-35,0 1 0,0-1 0,0 0 1,1 0-1,-1 0 0,1 0 0,0-1 1,-1 1-1,1 0 0,0-1 1,0 1-1,0-1 0,0 1 0,0-1 1,1 0-1,-1 0 0,0 0 0,0 0 1,1 0-1,4 0 0,-6-1 48,1 1 1,0-1-1,0 0 0,0 0 0,0-1 0,0 1 0,0 0 1,0-1-1,0 1 0,0-1 0,0 1 0,0-1 0,-1 0 0,1 0 1,0 0-1,-1 0 0,1 0 0,0 0 0,1-2 0,2-2 103,-1 1-1,0-1 0,-1 0 0,1 0 0,-1 0 0,4-8 0,1-4 174,-1-1-1,0-1 0,3-19 1,-7 26-227,-1 0 0,-1-1 0,0 1 0,0 0 0,-1-1 0,-3-18 1,3 29-92,0 0 1,0 0 0,-1 0 0,1 0 0,0 0-1,-1 0 1,1 0 0,-1 0 0,0 1 0,0-1-1,1 0 1,-1 0 0,0 1 0,-1-1 0,1 0 0,0 1-1,0 0 1,-1-1 0,1 1 0,-1-1 0,1 1-1,-1 0 1,1 0 0,-1 0 0,0 0 0,0 0 0,1 0-1,-1 1 1,0-1 0,0 1 0,0-1 0,0 1-1,0 0 1,0-1 0,0 1 0,0 0 0,0 0-1,0 0 1,0 1 0,0-1 0,0 0 0,1 1 0,-1-1-1,0 1 1,0 0 0,0 0 0,0 0 0,1 0-1,-1 0 1,-1 1 0,-1 1-10,0 0 0,0 0 0,0 0 0,1 1 0,-1 0 0,1-1 0,0 1 0,1 0 0,-1 0 0,0 1 0,1-1 0,0 1 0,0-1 0,1 1 0,-1-1 0,1 1 0,0 0 0,0 0 0,0 6 0,-2 10 0,1 0 0,2 0 0,1 22 0,-1-42 0,-1 0 0,1 0 0,0-1 0,0 1 0,0 0 0,0-1 0,0 1 0,0 0 0,0 0 0,0-1 0,0 1 0,0 0 0,0-1 0,0 1 0,1 0 0,-1 0 0,0-1 0,0 1 0,1-1 0,-1 1 0,1 0 0,-1-1 0,0 1 0,1-1 0,-1 1 0,1-1 0,-1 1 0,1-1 0,0 1 0,-1-1 0,1 1 0,-1-1 0,1 0 0,0 1 0,-1-1 0,1 0 0,0 0 0,-1 1 0,1-1 0,0 0 0,0 0 0,-1 0 0,1 0 0,0 0 0,0 0 0,-1 0 0,1 0 0,0 0 0,-1 0 0,1-1 0,0 1 0,0 0 0,2-2 0,0 0 0,0 0 0,0 0 0,0 0 0,0 0 0,-1-1 0,1 1 0,-1-1 0,5-6 0,4-7 0,-1-1 0,0 0 0,-1-1 0,-1 0 0,0 0 0,-1-1 0,-2 0 0,0 0 0,0 0 0,1-27 0,-6 46 0,0-1 0,0 1 0,1-1 0,-1 1 0,0 0 0,0-1 0,0 1 0,0-1 0,0 1 0,0-1 0,0 1 0,0-1 0,0 1 0,0 0 0,0-1 0,0 1 0,0-1 0,0 1 0,0-1 0,-1 1 0,1 0 0,0-1 0,0 1 0,0-1 0,-1 1 0,1 0 0,0-1 0,-1 1 0,1 0 0,0-1 0,-1 1 0,1 0 0,0 0 0,-1-1 0,1 1 0,0 0 0,-1 0 0,1 0 0,-1-1 0,1 1 0,-1 0 0,1 0 0,0 0 0,-1 0 0,1 0 0,-1 0 0,1 0 0,-1 0 0,1 0 0,-1 0 0,1 0 0,0 0 0,-1 0 0,1 0 0,-1 1 0,1-1 0,-1 0 0,1 0 0,0 0 0,-1 1 0,1-1 0,0 0 0,-1 0 0,1 1 0,-1-1 0,-20 25 0,13-3 0,0 1 0,2 0 0,1 1 0,1-1 0,1 1 0,1 0 0,0 0 0,4 29 0,-2-54 0,0 1 0,0 0 0,1-1 0,-1 1 0,0 0 0,0 0 0,1-1 0,-1 1 0,0 0 0,1 0 0,-1-1 0,0 1 0,1 0 0,-1 0 0,0 0 0,1 0 0,-1 0 0,0 0 0,1 0 0,-1-1 0,0 1 0,1 0 0,-1 0 0,0 0 0,1 0 0,-1 0 0,1 1 0,-1-1 0,0 0 0,1 0 0,-1 0 0,0 0 0,1 0 0,-1 0 0,0 1 0,1-1 0,-1 0 0,0 0 0,0 0 0,1 1 0,-1-1 0,0 0 0,1 0 0,-1 1 0,0-1 0,0 0 0,0 1 0,1-1 0,-1 0 0,0 1 0,0-1 0,0 0 0,0 1 0,0-1 0,0 0 0,0 1 0,0-1 0,0 1 0,0-1 0,0 0 0,0 1 0,0-1 0,0 0 0,0 1 0,0 0 0,18-26 0,-7 5 0,-1 0 0,0-1 0,-2 0 0,-1 0 0,0 0 0,-1-1 0,-2 0 0,0 0 0,-1-1 0,-2 1 0,0-33 0,-2 53 0,1-1 0,-1 0 0,0 1 0,0-1 0,1 1 0,-2-1 0,1 1 0,0-1 0,0 1 0,-1 0 0,1 0 0,-1 0 0,0 0 0,0 0 0,0 0 0,0 0 0,0 0 0,-4-2 0,5 4 0,0-1 0,0 0 0,-1 1 0,1 0 0,0-1 0,-1 1 0,1 0 0,0 0 0,-1 0 0,1 0 0,0 0 0,-1 0 0,1 0 0,0 0 0,0 0 0,-1 1 0,1-1 0,0 0 0,-1 1 0,1-1 0,0 1 0,0 0 0,0-1 0,0 1 0,-1 0 0,1 0 0,0 0 0,0-1 0,1 1 0,-1 0 0,0 0 0,0 1 0,0-1 0,1 0 0,-1 0 0,0 0 0,1 0 0,-1 3 0,-7 15 0,1 0 0,1 1 0,1 0 0,1 0 0,1 0 0,0 0 0,2 1 0,1 24 0,4-40 0,5-12 0,7-13 0,49-117-4270,-35 71 223,-14 31-3811</inkml:trace>
</inkml:ink>
</file>

<file path=ppt/ink/ink7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58.197"/>
    </inkml:context>
    <inkml:brush xml:id="br0">
      <inkml:brushProperty name="width" value="0.025" units="cm"/>
      <inkml:brushProperty name="height" value="0.025" units="cm"/>
    </inkml:brush>
  </inkml:definitions>
  <inkml:trace contextRef="#ctx0" brushRef="#br0">1401 547 2338,'5'-14'-357,"11"-40"363,0-15 3450,-12 49-1943,0 1 0,-2-1 0,-1 1 0,0-1 0,-3-29-1,1 45-1485,-1 0-1,1 0 0,-1 0 0,1 0 0,-1 0 0,-1 0 0,1 1 0,0-1 0,-1 1 1,1 0-1,-1 0 0,0 0 0,0 0 0,-1 0 0,1 1 0,0-1 0,-1 1 1,0 0-1,1 0 0,-1 0 0,-7-2 0,-9-3-40,0 1 0,-41-7 1,58 12 35,-39-6 119,-1 3 1,0 1 0,0 2 0,0 2-1,0 2 1,1 2 0,-1 2-1,1 1 1,1 2 0,-1 2 0,-46 21-1,33-8-62,2 1 0,2 4 0,0 1 0,2 2 0,1 3 0,2 2 0,-64 68 0,82-76 154,1 2-1,2 1 0,1 1 0,2 1 0,1 1 0,2 0 0,1 2 0,2 0 0,2 1 1,-17 75-1,26-84-173,0 0 0,2 0 0,2 0 0,0 0-1,2 0 1,1 0 0,2 0 0,1 0 0,1-1 0,1 0 0,2 0 0,1 0 0,1-1 0,1-1 0,27 43 0,-26-49-53,1 0-1,1-1 1,1-1-1,1-1 1,1 0 0,0-1-1,1-1 1,1-1-1,0 0 1,1-2-1,0 0 1,1-1 0,1-2-1,0 0 1,0-1-1,1-2 1,0 0-1,0-2 1,1 0 0,0-2-1,-1 0 1,32-2-1,-19-3 38,0-2 1,0-2-1,-1-1 0,0-2 0,0-1 1,-1-2-1,0-1 0,-1-2 0,33-20 0,21-17 559,-1-4-1,79-69 1,-90 65 2,-4-2-1,-2-4 1,-3-3-1,106-141 1,-148 172-394,-1-1 0,-2-1 1,-2-2-1,-2 1 0,14-49 1,-23 57-114,-1 0 0,-2 0 0,-1 0 0,-2-1 0,-1 0 0,-2 1 0,-6-59-1,3 74-110,0 0 0,0 0 0,-2 0 0,-1 0 0,0 1 0,-1 0 0,0 0 0,-2 0 0,0 1 0,-1 1 0,0 0 0,-1 0 0,-1 1 0,-1 0 0,0 1 0,0 0-1,-1 1 1,-1 1 0,0 0 0,0 1 0,-1 1 0,-1 0 0,1 1 0,-1 1 0,-1 1 0,1 0 0,-1 1 0,0 1 0,-33-3 0,19 5-160,-1 2 1,1 1 0,0 2-1,0 1 1,0 1 0,1 2-1,-57 19 1,-5 12-2232,-103 57 1,48-22-4506,61-34-3276</inkml:trace>
</inkml:ink>
</file>

<file path=ppt/ink/ink7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5:17.965"/>
    </inkml:context>
    <inkml:brush xml:id="br0">
      <inkml:brushProperty name="width" value="0.025" units="cm"/>
      <inkml:brushProperty name="height" value="0.025" units="cm"/>
    </inkml:brush>
  </inkml:definitions>
  <inkml:trace contextRef="#ctx0" brushRef="#br0">860 284 3107,'-16'5'1505,"-24"9"-68,-50 9-1,72-19-684,0-1 1,-1-1 0,1-1-1,-1 0 1,1-1 0,-28-4-1,35 1-590,1 1-1,0 0 1,-1 1-1,0 0 1,1 1-1,-1 0 0,1 0 1,-1 1-1,0 1 1,1 0-1,0 0 0,-1 1 1,1 0-1,0 1 1,0 0-1,1 0 1,-1 1-1,1 1 0,0 0 1,-9 7-1,-8 10-85,0 0 0,1 2 0,1 1 0,2 1 0,0 1 0,2 1 0,1 0 0,2 2 0,0 0 0,3 1 0,0 0 0,2 1 0,-8 35 0,1 15 167,4 1 0,4 0 0,3 0 1,4 109-1,6-132-75,4 0 0,1 0 0,27 99 0,76 169-82,-89-274-67,2-1 1,3-1-1,2-1 0,49 68 1,-66-105-14,0 0 1,2-1-1,0 0 1,0-1-1,2-1 1,-1 0-1,2-1 1,-1 0-1,1-1 1,1-1-1,0-1 0,0 0 1,1-1-1,0-1 1,0 0-1,0-2 1,35 5-1,-17-9 132,0-1 0,1-1-1,-1-2 1,-1-2 0,1-1 0,-1-2-1,0-1 1,-1-2 0,0-1-1,-1-2 1,-1-1 0,39-26 0,3-7 169,-2-4 1,-2-3 0,115-120 0,-114 102-193,-4-3 1,-2-3-1,-5-3 0,62-109 1,-99 148 41,-3-1 1,-1-1-1,-2-1 1,15-66-1,-25 78 12,-2 0 0,-1 0 0,-2-1 0,-1 0 0,-2 1-1,-10-68 1,3 66-90,-2 0-1,-2 1 0,-1 0 1,-2 1-1,-1 0 0,-2 1 1,-43-61-1,15 35 169,-2 2-1,-3 1 0,-60-51 0,68 70-241,-1 2-1,-1 2 1,-2 1-1,-1 3 0,-2 2 1,-1 2-1,-83-29 0,106 46-26,0 1 1,-1 1-1,1 1 0,-2 2 0,1 1 0,0 2 0,0 0 1,-1 2-1,1 1 0,0 2 0,0 0 0,0 2 0,1 2 1,-1 0-1,2 2 0,-40 19 0,20-3-27,1 1 0,2 3 0,0 1 0,2 3 0,2 1 0,-44 50 0,57-55-551,2 2 1,2 0-1,-31 56 0,42-63-436,0 1 0,1 0 0,2 0 0,0 1 0,-7 46 0,10 7-4329</inkml:trace>
</inkml:ink>
</file>

<file path=ppt/ink/ink7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23.627"/>
    </inkml:context>
    <inkml:brush xml:id="br0">
      <inkml:brushProperty name="width" value="0.025" units="cm"/>
      <inkml:brushProperty name="height" value="0.025" units="cm"/>
    </inkml:brush>
  </inkml:definitions>
  <inkml:trace contextRef="#ctx0" brushRef="#br0">1475 125 6246,'-8'-6'1591,"-5"-5"-1514,-74-54 4332,77 59-3974,0 0-1,0 1 1,-1 0-1,0 1 1,1 0-1,-1 1 1,-1 0-1,-13-2 1,-10 3-137,0 2 0,0 2 0,0 1 0,1 1 0,-1 2 0,1 2 0,0 1 0,1 1 0,0 2 0,1 1 0,-33 19 0,-21 17 106,2 3 0,-127 104 1,158-114-114,3 3-1,1 1 1,-80 102 0,110-123-98,1 2 1,1 0-1,1 1 0,2 1 0,1 0 0,1 1 0,1 0 1,2 1-1,1 0 0,-6 43 0,12-42-77,0 0 1,2 1-1,2-1 0,0 1 1,3-1-1,10 44 0,-2-36-70,0 0-1,3-2 0,1 0 1,34 56-1,2-13-31,4-2 1,87 95-1,151 128-847,-58-82-1059,-195-185 1361,1-3 1,1-1-1,95 48 0,-117-69 588,1-1-1,0-1 1,1-1-1,-1-2 0,1 0 1,0-1-1,1-1 1,-1-1-1,1-2 0,-1 0 1,0-2-1,1 0 1,-1-2-1,0-1 0,0 0 1,-1-2-1,0-1 1,0-1-1,0 0 0,-2-2 1,1-1-1,22-16 1,1-6 433,-1-2 1,-2-2 0,-1-2-1,-3-2 1,-1-1 0,38-59 0,-25 25 34,-4-2 0,-3-3 0,36-96 1,-46 87-244,-4-2 0,-4-1 1,-4-1-1,-5 0 0,-3-2 1,-5 0-1,-4 0 0,-17-189 1,8 248-135,-1 0 1,-2 1 0,-1 0 0,-2 0 0,-2 1 0,-1 0-1,-35-60 1,38 78-108,-1 0 0,-1 1 0,0 0 0,-2 1 0,1 0 0,-2 2 0,0 0 0,-1 0 1,-1 2-1,1 0 0,-2 1 0,0 0 0,0 2 0,-1 0 0,-27-7 0,-6 2-29,-2 3-1,-99-7 1,-114 10-15,204 8-29,15-1-148,0 3 0,0 2 1,-62 12-1,90-11-190,1 0 0,0 2 0,0 0 0,1 2 0,-1 0 0,2 1 0,0 0 0,0 2 0,1 0 0,-21 19 0,14-6-744,0 0-1,2 2 0,-34 51 1,-43 99-3503,26-26-1501</inkml:trace>
</inkml:ink>
</file>

<file path=ppt/ink/ink7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16.508"/>
    </inkml:context>
    <inkml:brush xml:id="br0">
      <inkml:brushProperty name="width" value="0.025" units="cm"/>
      <inkml:brushProperty name="height" value="0.025" units="cm"/>
    </inkml:brush>
  </inkml:definitions>
  <inkml:trace contextRef="#ctx0" brushRef="#br0">817 114 7111,'-6'-1'527,"1"0"1,0 1-1,-1-1 1,1 1-1,0 1 1,-1-1-1,1 1 1,0-1-1,0 2 1,0-1 0,-1 0-1,-6 4 1,2 0-107,1 0 1,0 0 0,1 1 0,-1 0-1,-14 14 1,-2 6-135,2 1-1,-36 54 0,50-68 53,-75 115-17,6 3 1,5 3-1,7 3 0,-60 177 1,93-205 56,5 1 1,4 1-1,6 0 1,-7 184-1,23-134-241,8 0 0,42 263 0,28-75-76,-52-270-50,2-2-1,49 99 1,-65-156-23,0 0 1,2-1-1,0 0 1,1-1-1,1-1 1,0 0-1,20 17 1,-29-29 1,0-1 1,1 1-1,0-2 1,0 1-1,0-1 1,0 0-1,0 0 0,1 0 1,0-1-1,-1 0 1,1 0-1,0-1 1,0 0-1,0 0 0,0-1 1,0 0-1,0 0 1,-1 0-1,1-1 1,0 0-1,0 0 0,0-1 1,0 0-1,-1 0 1,1-1-1,10-5 1,14-11 49,-2-2 0,0-1 0,-1-1 0,-2-1 0,40-46 1,-50 53-33,23-28 26,-2-1 0,-2-2 1,-3-2-1,-1-1 0,-3-1 1,-2-2-1,33-98 0,-7-22 62,35-217-1,-15-7 569,29-543-1,-100 926-674,4-78 261,-4 0 0,-19-171 1,12 233-87,0 0 0,-3 1 0,0 0 0,-2 0 1,-15-29-1,16 41-24,-1-1 0,-1 2 0,0-1 1,-1 1-1,-1 1 0,0 1 0,-2 0 1,-24-19-1,29 26-132,-1 0 0,0 1 0,-1 0 1,0 1-1,0 0 0,0 1 0,-1 1 1,1 0-1,-1 1 0,0 0 0,0 1 0,-1 0 1,1 2-1,0-1 0,-27 4 0,19 1-28,0 1-1,1 0 1,-1 1-1,1 2 1,1 0-1,-1 1 0,2 1 1,-1 1-1,-25 19 1,-12 15 6,3 2 0,2 3 1,2 2-1,2 2 0,2 2 1,4 2-1,-61 107 0,91-143-296,1 2 0,1 0 0,1 0 0,-9 40 0,11-31-1485,2 0-1,2 0 1,0 35-1,3 14-5326</inkml:trace>
</inkml:ink>
</file>

<file path=ppt/ink/ink7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4.283"/>
    </inkml:context>
    <inkml:brush xml:id="br0">
      <inkml:brushProperty name="width" value="0.025" units="cm"/>
      <inkml:brushProperty name="height" value="0.025" units="cm"/>
    </inkml:brush>
  </inkml:definitions>
  <inkml:trace contextRef="#ctx0" brushRef="#br0">278 58 7303,'0'0'12668,"-1"-8"-10244,0 5-2287,1 1 3,0 0 0,0 0 1,0 1-1,0-1 0,0 0 1,-1 0-1,1 0 0,-1 0 0,0 0 1,1 1-1,-1-1 0,0 0 1,0 1-1,0-1 0,0 0 0,0 1 1,0-1-1,-1 1 0,1 0 0,0-1 1,-1 1-1,1 0 0,-1 0 1,1 0-1,-1 0 0,0 0 0,1 0 1,-1 0-1,0 1 0,0-1 1,0 1-1,1-1 0,-1 1 0,0 0 1,0-1-1,-4 1 0,-5 1-49,0-1-1,-1 1 0,1 1 0,0 0 1,0 1-1,0 0 0,0 1 0,1 0 1,-1 0-1,1 1 0,-18 12 1,22-13-68,0 0 0,0 0 1,1 0-1,-1 1 1,1 0-1,0 0 0,1 0 1,-1 0-1,1 1 1,0 0-1,0 0 0,1 0 1,0 0-1,0 1 1,0-1-1,1 1 0,0 0 1,0 0-1,1 0 1,-1 10-1,2-14-145,0 0 1,0 0-1,1-1 1,-1 1-1,1 0 1,0 0-1,0-1 0,0 1 1,0 0-1,0-1 1,1 1-1,-1-1 0,1 1 1,0-1-1,0 0 1,-1 0-1,1 0 0,1 0 1,-1 0-1,0 0 1,4 2-1,1 0-1197,0 0 0,1-1-1,-1 0 1,1 0 0,-1 0-1,14 2 1,15 0-8285</inkml:trace>
</inkml:ink>
</file>

<file path=ppt/ink/ink7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4.612"/>
    </inkml:context>
    <inkml:brush xml:id="br0">
      <inkml:brushProperty name="width" value="0.025" units="cm"/>
      <inkml:brushProperty name="height" value="0.025" units="cm"/>
    </inkml:brush>
  </inkml:definitions>
  <inkml:trace contextRef="#ctx0" brushRef="#br0">93 1 18225,'0'0'1863,"-11"2"-667,5 0-1086,-39 12 1155,43-13-1237,0 0 0,0 1 0,0-1 0,0 0 1,0 0-1,1 1 0,-1-1 0,1 1 0,-1-1 0,1 1 0,-1 0 0,1 0 1,0 0-1,0 0 0,0-1 0,0 1 0,0 1 0,0-1 0,1 0 1,-1 0-1,1 0 0,-1 0 0,1 5 0,0-5-34,1 0 0,-1 1 0,1-1 0,0 0 0,0 1 1,0-1-1,0 0 0,1 0 0,-1 0 0,1 0 0,-1 0 0,1 0 0,-1 0 0,1 0 0,0-1 0,0 1 0,0-1 0,0 1 1,0-1-1,0 0 0,1 0 0,-1 0 0,0 0 0,0 0 0,1 0 0,-1 0 0,1-1 0,-1 0 0,1 1 0,2-1 0,13 3 444,1-1-1,31 0 1,-46-2-248,-2 0-3,0 0 1,0 0 0,0-1-1,0 1 1,0 0 0,0-1-1,0 1 1,0-1 0,0 1-1,-1-1 1,1 0 0,0 0-1,0 0 1,-1 0 0,1 0-1,0 0 1,-1 0 0,1-1-1,-1 1 1,0 0 0,1-1-1,-1 0 1,0 1 0,1-3-1,-1 3-96,-1-1 0,0 1 0,0 0-1,1-1 1,-1 1 0,0 0 0,-1-1 0,1 1-1,0 0 1,0-1 0,0 1 0,-1 0-1,1 0 1,-1-1 0,1 1 0,-1 0 0,1 0-1,-1 0 1,0-1 0,1 1 0,-1 0-1,0 0 1,0 0 0,0 0 0,0 1-1,0-1 1,0 0 0,0 0 0,0 0 0,0 1-1,-1-1 1,1 1 0,0-1 0,0 1-1,-1-1 1,-1 0 0,-33-5 564,18 9-1776,7 7-5540</inkml:trace>
</inkml:ink>
</file>

<file path=ppt/ink/ink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6.370"/>
    </inkml:context>
    <inkml:brush xml:id="br0">
      <inkml:brushProperty name="width" value="0.025" units="cm"/>
      <inkml:brushProperty name="height" value="0.025" units="cm"/>
    </inkml:brush>
  </inkml:definitions>
  <inkml:trace contextRef="#ctx0" brushRef="#br0">1 15 6534,'0'0'-608,"1"-3"-1474,17-8-1378</inkml:trace>
</inkml:ink>
</file>

<file path=ppt/ink/ink7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5.376"/>
    </inkml:context>
    <inkml:brush xml:id="br0">
      <inkml:brushProperty name="width" value="0.025" units="cm"/>
      <inkml:brushProperty name="height" value="0.025" units="cm"/>
    </inkml:brush>
  </inkml:definitions>
  <inkml:trace contextRef="#ctx0" brushRef="#br0">23 0 16367,'0'0'9722,"0"8"-9285,-10 74 408,5-56-532,1-1-1,2 1 1,0 0-1,5 51 1,-3-76-249,0 0 0,1 0 0,-1 0 0,0 0-1,1 0 1,-1 0 0,1 0 0,-1 0 0,1 0 0,0 0 0,-1 0 0,1-1 0,0 1-1,-1 0 1,1 0 0,0-1 0,0 1 0,0-1 0,0 1 0,0-1 0,0 1 0,-1-1-1,1 1 1,0-1 0,0 0 0,1 1 0,-1-1 0,0 0 0,0 0 0,0 0 0,0 0-1,0 0 1,0 0 0,0 0 0,0 0 0,2-1 0,1 0 83,0 1 0,0-2 1,1 1-1,-1 0 0,0-1 0,0 0 0,0 0 1,5-3-1,26-24-123,-1-1 0,-2-2 0,0-2 0,-3-1 0,35-52 0,-57 75-2745,-17 15-3212,-5 6-1204</inkml:trace>
</inkml:ink>
</file>

<file path=ppt/ink/ink7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5.781"/>
    </inkml:context>
    <inkml:brush xml:id="br0">
      <inkml:brushProperty name="width" value="0.025" units="cm"/>
      <inkml:brushProperty name="height" value="0.025" units="cm"/>
    </inkml:brush>
  </inkml:definitions>
  <inkml:trace contextRef="#ctx0" brushRef="#br0">0 63 16688,'0'0'10623,"12"8"-9331,-5-3-1230,1 0 1,0-1-1,0 0 0,0 0 0,1-1 0,-1 0 1,16 3-1,-18-5-350,0 0 1,0-1 0,0 0-1,0 0 1,0-1-1,0 1 1,0-1-1,0-1 1,0 1 0,7-4-1,18-8-1535,-19 7-1915,0 0-1,-1-1 1,0 0-1,14-12 1,-7 1 3640,-4-2 6847,-19 26 946,-1 0-3532,3-3-4057,1-1-1,-1 1 1,1-1-1,0 1 0,0 0 1,0 0-1,0 0 1,0 0-1,1 0 1,-1 0-1,1 1 1,0-1-1,0 0 0,0 1 1,0-1-1,0 5 1,7-7 58,-1 0 1,0 0-1,0 0 1,1 0-1,-1-1 1,0 0-1,1 0 1,5-1-1,-4 1-96,16-2-118,-21 1-13,0 0-1,0 1 0,0-1 1,0 1-1,0 0 1,0 0-1,0 0 0,0 0 1,0 0-1,1 0 1,-1 1-1,0-1 0,0 0 1,-1 1-1,1 0 1,0-1-1,0 1 0,0 0 1,0 0-1,0 0 0,-1 0 1,1 1-1,0-1 1,-1 0-1,1 1 0,1 2 1,-2-3-465,0 0 0,0 0 0,1-1 0,-1 1 0,0 0 0,1 0 0,-1 0 0,0-1 0,1 1 0,-1-1 0,1 1 0,-1-1 0,1 0 0,-1 0 0,1 1 0,-1-1 0,1 0 0,-1 0 0,1 0 0,2-1 0,-3 1-145,19 0-7468</inkml:trace>
</inkml:ink>
</file>

<file path=ppt/ink/ink7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6.154"/>
    </inkml:context>
    <inkml:brush xml:id="br0">
      <inkml:brushProperty name="width" value="0.025" units="cm"/>
      <inkml:brushProperty name="height" value="0.025" units="cm"/>
    </inkml:brush>
  </inkml:definitions>
  <inkml:trace contextRef="#ctx0" brushRef="#br0">114 1 17200,'0'0'2952,"-8"1"-528,-46 9-121,51-9-2257,-1 0 0,1 0 1,0 1-1,0-1 1,0 1-1,0-1 0,0 1 1,0 0-1,0 0 0,0 0 1,1 1-1,-1-1 0,1 1 1,0-1-1,-1 1 1,-2 5-1,11-6-107,0-1-1,0 0 1,0 0-1,0 0 1,0-1 0,10-1-1,-6 1-85,-5 1 59,0-1 0,1 1-1,-1 0 1,0 0 0,0 0 0,0 1-1,0 0 1,0 0 0,7 4-1,-11-6 132,0 1 0,0 0 0,0 0 0,1 0 1,-1 0-1,0 0 0,0 0 0,-1 1 0,1-1 0,0 0 0,0 0 0,-1 1 0,1-1 0,0 0 0,-1 1 0,0-1 0,1 1 0,-1-1 0,0 1 0,0-1 0,1 1 0,-1-1 0,0 1 0,-1-1 0,1 1 0,0-1 0,0 0 0,-1 1 0,1-1 0,0 1 0,-1-1 0,0 0 0,1 1 0,-1-1 0,0 0 0,1 1 0,-1-1 1,0 0-1,-2 2 0,0 1 395,0 0-1,0-1 1,-1 1 0,1 0 0,-1-1 0,0 0 0,0 0 0,-1 0 0,1-1 0,0 1 0,-8 2 0,7-3-383,0 0-1,0-1 1,0 0-1,0 0 1,-1 0-1,-7 0 1,14-12-11084,9 1 3656</inkml:trace>
</inkml:ink>
</file>

<file path=ppt/ink/ink7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6.542"/>
    </inkml:context>
    <inkml:brush xml:id="br0">
      <inkml:brushProperty name="width" value="0.025" units="cm"/>
      <inkml:brushProperty name="height" value="0.025" units="cm"/>
    </inkml:brush>
  </inkml:definitions>
  <inkml:trace contextRef="#ctx0" brushRef="#br0">52 0 19058,'0'0'7922,"-8"11"-6304,-27 32-417,34-42-1160,0 0 0,0 0 0,1 0 0,-1 0 0,0 0 0,1 0 0,-1 1 1,1-1-1,-1 0 0,1 1 0,-1-1 0,1 0 0,0 1 0,0-1 0,0 0 0,0 1 0,0-1 0,0 3 0,0-3-30,1-1-1,-1 1 0,1 0 0,-1-1 0,1 1 1,-1 0-1,1-1 0,-1 1 0,1 0 1,0-1-1,-1 1 0,1-1 0,0 1 0,0-1 1,-1 0-1,1 1 0,0-1 0,0 0 0,0 1 1,0-1-1,1 0 0,5 1-9,1 0-1,-1-1 1,1 0-1,14-2 1,-14 2 133,14-3-83,1-1 0,-1-1 0,0 0 0,29-13 0,-22 8-715,47-10 0,-76 20 654,1-1-1,0 1 0,0 0 1,0 0-1,0-1 0,-1 1 0,1 0 1,0 0-1,0 0 0,0 0 1,0 0-1,0 0 0,-1 1 1,1-1-1,0 0 0,0 0 1,0 0-1,0 1 0,-1-1 0,1 1 1,0-1-1,0 0 0,-1 1 1,1-1-1,0 1 0,-1 0 1,1-1-1,1 2 0,0 23 472,-3-12 136,6-11-512,-1-1 0,0 0 1,1-1-1,-1 1 1,1-1-1,-1 0 1,1 0-1,-1 0 0,1-1 1,5-1-1,50-14 237,-47 12-468,0 0 0,0 0 0,0 2 0,0-1 1,0 2-1,16-1 0,-28 2 154,0 1 1,-1-1-1,1 1 0,0-1 1,-1 0-1,1 1 0,0-1 1,-1 1-1,1-1 1,-1 1-1,1-1 0,-1 1 1,1 0-1,-1-1 0,1 1 1,-1 0-1,0-1 0,1 1 1,-1 0-1,0 0 1,0-1-1,1 2 0,-1-1 15,0 0 1,1 1-1,-1-1 0,1 0 0,-1 0 0,1 0 0,0 0 0,-1 0 0,1 0 0,0 0 1,0 0-1,0 0 0,0 0 0,0 0 0,0-1 0,0 1 0,0 0 0,0 0 1,0-1-1,2 2 0,4-1-30,0 0 0,-1-1-1,1 1 1,0-1 0,0 0 0,-1-1 0,10-1 0,-13 1-685,1 0 1,0 0 0,0-1 0,0 1 0,-1-1-1,1 0 1,-1 0 0,5-3 0,15-15-9287</inkml:trace>
</inkml:ink>
</file>

<file path=ppt/ink/ink7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7.303"/>
    </inkml:context>
    <inkml:brush xml:id="br0">
      <inkml:brushProperty name="width" value="0.025" units="cm"/>
      <inkml:brushProperty name="height" value="0.025" units="cm"/>
    </inkml:brush>
  </inkml:definitions>
  <inkml:trace contextRef="#ctx0" brushRef="#br0">13 1 18770,'0'0'2728,"-1"13"-1458,-9 267 978,9-278-2194,1 0 1,0-1-1,0 1 1,0-1 0,0 1-1,0 0 1,0-1-1,1 1 1,-1-1-1,0 1 1,1-1 0,-1 1-1,1-1 1,0 1-1,-1-1 1,1 1-1,0-1 1,0 0 0,0 1-1,0-1 1,0 0-1,0 0 1,2 2-1,-1-3 42,0 1 0,-1-1-1,1 0 1,0 0 0,-1 0-1,1 0 1,-1 0 0,1 0-1,0 0 1,-1 0 0,1-1-1,0 1 1,-1-1 0,1 1-1,-1-1 1,1 1 0,-1-1-1,3-1 1,7-5 232,0-1 0,-1 0 0,1-1 0,9-11 0,-10 10-268,23-23 58,-32 31-122,0 1 1,1 0 0,-1 0-1,0 0 1,1 0-1,-1 0 1,1 0 0,-1 0-1,1 1 1,-1-1 0,1 0-1,-1 1 1,1-1-1,0 1 1,-1 0 0,1-1-1,0 1 1,0 0-1,-1 0 1,4 1 0,-4 2 11,1 0 0,-1 1 1,0-1-1,0 1 1,0-1-1,0 1 1,-1-1-1,1 1 1,-1 0-1,0-1 0,0 1 1,0 0-1,-1 3 1,1-1 11,0 59 733,36-67-10287,-22-6 2701</inkml:trace>
</inkml:ink>
</file>

<file path=ppt/ink/ink7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8.392"/>
    </inkml:context>
    <inkml:brush xml:id="br0">
      <inkml:brushProperty name="width" value="0.025" units="cm"/>
      <inkml:brushProperty name="height" value="0.025" units="cm"/>
    </inkml:brush>
  </inkml:definitions>
  <inkml:trace contextRef="#ctx0" brushRef="#br0">26 267 19955,'0'0'4949,"10"-1"-4848,-9 1 2,50-11-284,-49 11 239,-1 0 0,0-1 1,0 1-1,1 0 0,-1-1 0,0 1 0,0-1 1,0 1-1,0-1 0,1 0 0,-1 1 0,0-1 1,0 0-1,0 0 0,0 0 0,-1 0 0,1 0 1,0 0-1,0 0 0,0 0 0,-1 0 0,1 0 1,-1 0-1,1 0 0,-1 0 0,1-1 0,-1 1 1,0 0-1,1 0 0,-1-1 0,0 1 0,0 0 1,0-1-1,0 1 0,0 0 0,0 0 0,0-1 1,-1 1-1,1 0 0,0-1 0,-1 1 0,1 0 1,-1 0-1,0-2 0,0 2-7,0 0 0,0 0 0,0 0 0,1 0 0,-1 0 0,0 1-1,-1-1 1,1 0 0,0 1 0,0-1 0,0 0 0,0 1 0,0-1 0,-1 1 0,1 0 0,0-1 0,0 1 0,-1 0 0,1 0-1,0 0 1,-1 0 0,1 0 0,0 0 0,0 0 0,-1 0 0,1 1 0,0-1 0,-1 0 0,-1 1 0,0 0-84,0 1 0,0-1 1,0 0-1,0 1 1,0-1-1,0 1 1,0 0-1,0 0 0,1 0 1,-4 4-1,-22 38-24,26-42 78,1 1 0,0 0 0,-1 0 1,1 1-1,0-1 0,0 0 1,1 0-1,-1 0 0,1 1 0,0-1 1,-1 0-1,1 0 0,1 7 0,0-9-3,0-1-1,-1 1 0,1 0 0,0-1 0,0 1 0,0 0 1,-1-1-1,1 1 0,0-1 0,0 0 0,0 1 0,0-1 1,0 0-1,0 1 0,0-1 0,0 0 0,0 0 0,0 0 1,0 0-1,0 0 0,0 0 0,0 0 0,1 0 0,27-4 532,-14-2-532,0 0 0,0-2 0,-1 1 0,0-2-1,0 0 1,-1-1 0,0 0 0,-1-1 0,0 0 0,0-1 0,-1-1-1,15-23 1,-32 48-178,0 0 0,0 0-1,1 0 1,1 1-1,0 0 1,0 0 0,2 0-1,-3 19 1,5-31 183,1 0-1,-1 0 1,0 0 0,0 0-1,0 0 1,1-1-1,-1 1 1,1 0 0,-1 0-1,1 0 1,-1 0 0,1 0-1,-1-1 1,1 1-1,0 0 1,-1 0 0,1-1-1,0 1 1,-1-1 0,1 1-1,0 0 1,0-1-1,0 1 1,0-1 0,0 0-1,0 1 1,-1-1-1,1 0 1,0 0 0,0 1-1,0-1 1,0 0 0,0 0-1,0 0 1,0 0-1,0 0 1,0 0 0,0-1-1,0 1 1,0 0-1,0 0 1,0-1 0,1 0-1,4 0 134,-1 0 0,0-1-1,0 0 1,0 0 0,0 0-1,9-6 1,-2-1-116,1-1 0,-2-1 1,0 0-1,0 0 0,-1-1 0,0-1 0,-1 1 0,10-19 0,-28 47-1302,4-9 1229,1 0 0,0 1 1,1-1-1,-1 1 0,1 0 1,1 0-1,-1 0 0,1 0 1,1 0-1,0 0 0,0 1 1,0-1-1,2 9 0,-1-16 40,1 0 0,0 0 0,-1 0 0,1-1 0,0 1 0,0 0 0,0-1 0,0 1 0,0-1 0,0 1-1,0-1 1,0 1 0,0-1 0,0 0 0,0 1 0,0-1 0,0 0 0,0 0 0,0 0 0,0 0 0,0 0 0,0 0-1,0 0 1,0 0 0,1 0 0,-1 0 0,0-1 0,0 1 0,0 0 0,1-1 0,34-12 419,-22 3-632,0 0-1,-1-2 1,0 1-1,-1-2 1,0 1 0,-1-2-1,-1 1 1,16-27 0,-18 26-1115,-1-1 0,0 1 0,-1-1 0,0 0 0,-1 0 0,-1-1 0,0 1 0,-2-1 0,3-27 0,-5 43 1786,-14 27-480,5-9-130,-56 128 3486,58-127-2686,2 0 0,0 1-1,0-1 1,2 1 0,-1 39-1,9-41-647,5-19 1881,-8 0-1624,0-1 0,-1 1 0,1-1-1,0 0 1,-1 1 0,0-1 0,1 0 0,-1 0 0,0 0 0,0 1 0,0-1 0,0-1 0,1-2-1,1-15-245,-1 0-1,-1-1 0,-2-32 0,0 13-561,1 39 711,9 2-97,0 0 1,0 0-1,0 1 1,12 4 0,29 5 94,-31-10 120,0-1 0,0 0-1,0-1 1,0-1 0,35-9 0,-42 7-47,-1 0 0,0 0 1,0-1-1,-1 0 0,1-1 1,-1 0-1,0-1 0,-1 0 1,0 0-1,15-15 0,-23 21-225,0 0-1,0 0 0,0-1 0,0 1 0,0 0 0,0 0 0,0 0 0,-1-1 0,1 1 1,0 0-1,-1-1 0,1 1 0,-1 0 0,0-1 0,1 1 0,-1-1 0,0-1 0,0 2-8,0 0-1,0 1 1,-1-1-1,1 0 1,0 1-1,-1-1 1,1 1-1,-1-1 1,1 1-1,0-1 1,-1 1-1,1-1 1,-1 1-1,0-1 1,1 1-1,-1 0 1,1-1-1,-1 1 1,0 0-1,1 0 1,-1-1-1,0 1 1,1 0 0,-1 0-1,-1 0 1,-3-1-6,-1 1 1,1-1-1,-1 1 1,0 1-1,1-1 1,-1 1-1,-9 3 1,3-1-12,1 2-1,0-1 1,0 2-1,1-1 1,0 1-1,0 1 1,-11 9 0,16-12 20,1 0 1,-1 0-1,1 0 1,0 0-1,0 1 0,1-1 1,-1 1-1,1 0 1,0 0-1,1 0 1,-1 1-1,1-1 1,0 1-1,0-1 1,1 1-1,-2 9 1,3-12-44,1 0 0,-1-1 1,1 1-1,0 0 0,0 0 0,0 0 1,0-1-1,1 1 0,-1 0 1,1-1-1,0 0 0,-1 1 1,1-1-1,0 0 0,0 0 0,1 0 1,-1 0-1,0 0 0,1 0 1,-1-1-1,1 1 0,-1-1 1,1 0-1,0 1 0,0-1 0,-1-1 1,1 1-1,4 0 0,8 4-701,0-2 0,1 0-1,-1 0 1,17-1-1,22-2-3745,3-6-6753</inkml:trace>
</inkml:ink>
</file>

<file path=ppt/ink/ink7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6.796"/>
    </inkml:context>
    <inkml:brush xml:id="br0">
      <inkml:brushProperty name="width" value="0.025" units="cm"/>
      <inkml:brushProperty name="height" value="0.025" units="cm"/>
    </inkml:brush>
  </inkml:definitions>
  <inkml:trace contextRef="#ctx0" brushRef="#br0">711 59 11499,'0'0'7655,"1"-9"-5674,7-40 1756,-16 51-1736,-18 16-1632,0 2 0,-31 32-1,6-5 448,-43 34-379,-3-4-1,-3-5 0,-153 83 1,253-155-487,0 0 1,1 0-1,-1-1 0,0 1 0,0 0 1,0 0-1,0 0 0,0-1 1,0 1-1,0 0 0,0 0 1,0-1-1,-1 1 0,1 0 1,0 0-1,0-1 0,0 1 1,0 0-1,0 0 0,0 0 1,0-1-1,0 1 0,-1 0 1,1 0-1,0 0 0,0 0 0,0-1 1,0 1-1,-1 0 0,1 0 1,0 0-1,0 0 0,0 0 1,-1 0-1,1-1 0,0 1 1,0 0-1,-1 0 0,1 0 1,0 0-1,0 0 0,-1 0 1,1 0-1,0 0 0,0 0 1,0 0-1,-1 0 0,1 0 0,0 0 1,0 0-1,-1 0 0,1 1 1,0-1-1,0 0 0,0 0 1,-1 0-1,15-24-3054,-11 19 1967,17-30-5227</inkml:trace>
</inkml:ink>
</file>

<file path=ppt/ink/ink7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7.154"/>
    </inkml:context>
    <inkml:brush xml:id="br0">
      <inkml:brushProperty name="width" value="0.025" units="cm"/>
      <inkml:brushProperty name="height" value="0.025" units="cm"/>
    </inkml:brush>
  </inkml:definitions>
  <inkml:trace contextRef="#ctx0" brushRef="#br0">0 129 17809,'0'0'5904,"12"-6"-4756,48-15-997,0 2 1,2 3-1,94-13 1,-62 12-91,-70 12-48,-3 0-17,0 1 0,1 1 0,-1 1 0,1 0 0,28 3 0,-49 0 22,1-1 0,-1 1 0,1 0 0,-1 0 0,1 0 0,-1 0 0,1 0 0,-1 0 0,0 0 0,0 1-1,1-1 1,-1 0 0,0 1 0,0-1 0,0 1 0,-1-1 0,1 1 0,0-1 0,0 1 0,-1-1-1,1 1 1,-1 0 0,0 0 0,1-1 0,-1 1 0,0 0 0,0-1 0,0 1 0,0 0 0,0 0 0,-1 2-1,-8 58 1338,-2-23-1554,-20 89 1061,25-83-3677,4 0-3404,2-17-4367</inkml:trace>
</inkml:ink>
</file>

<file path=ppt/ink/ink7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7.743"/>
    </inkml:context>
    <inkml:brush xml:id="br0">
      <inkml:brushProperty name="width" value="0.025" units="cm"/>
      <inkml:brushProperty name="height" value="0.025" units="cm"/>
    </inkml:brush>
  </inkml:definitions>
  <inkml:trace contextRef="#ctx0" brushRef="#br0">84 0 14478,'0'0'8840,"-15"61"-7847,10-19-320,-2 8-513,-6 1-96,6-1-128,1-7-769,3-7-929,-1-9-1024,-1-13-129,-3-10-1761,-3-4-5158</inkml:trace>
</inkml:ink>
</file>

<file path=ppt/ink/ink7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8.146"/>
    </inkml:context>
    <inkml:brush xml:id="br0">
      <inkml:brushProperty name="width" value="0.025" units="cm"/>
      <inkml:brushProperty name="height" value="0.025" units="cm"/>
    </inkml:brush>
  </inkml:definitions>
  <inkml:trace contextRef="#ctx0" brushRef="#br0">1 129 16047,'7'-9'2029,"1"-2"-1586,0 2 1,1-1-1,0 1 1,0 1-1,1-1 1,0 2-1,1-1 1,0 1-1,0 1 0,0 0 1,1 1-1,0 0 1,20-5-1,-17 6-202,0 2 0,0 0-1,0 1 1,0 0 0,29 3 0,-41-2-244,0 1 0,0-1 1,0 0-1,0 1 1,0 0-1,0-1 1,-1 1-1,1 0 1,0 0-1,-1 1 1,1-1-1,0 1 1,-1-1-1,0 1 1,1 0-1,-1 0 1,0 0-1,0 0 0,0 0 1,0 0-1,0 1 1,-1-1-1,1 1 1,-1-1-1,1 1 1,-1-1-1,0 1 1,0 0-1,0 0 1,-1 0-1,1-1 1,0 1-1,-1 0 0,0 0 1,0 0-1,0 6 1,-2-3 15,1 0 1,-1 1-1,0-1 1,0 0-1,-1 0 0,0-1 1,0 1-1,-1 0 1,1-1-1,-1 0 0,0 0 1,0 0-1,-1 0 1,-5 4-1,-14 12 517,-42 28 0,38-29 195,-48 35 1207,139-51-2471,-57-4 501,0 1 0,0-1 0,0 1 0,0 0 0,0 1 0,0-1 0,0 1 0,0 0 0,-1 0 0,1 1 0,-1 0 0,1 0 0,-1 0 0,0 1 0,0-1 0,-1 1 0,7 7 0,-8-7 40,0 0-1,0 0 0,-1 0 0,1 0 0,-1 0 0,0 1 1,0-1-1,-1 1 0,1 0 0,-1-1 0,0 1 1,0 0-1,-1 0 0,1 0 0,-1-1 0,0 1 0,-1 0 1,1 0-1,-1 0 0,0 0 0,0-1 0,-3 10 1,1-7 139,-1 0 0,0-1 1,0 1-1,0-1 1,0 0-1,-1 0 1,0 0-1,-1-1 1,1 0-1,-1 0 1,0 0-1,0-1 1,0 1-1,-1-1 1,1-1-1,-1 0 0,0 0 1,0 0-1,-1-1 1,1 1-1,0-2 1,-1 1-1,1-1 1,-1 0-1,1-1 1,-1 0-1,-12-1 1,18 0-321,1 1 0,-1-1 1,0 0-1,0 1 1,1-1-1,-1 0 0,0 0 1,1 0-1,-1-1 1,1 1-1,0 0 1,-1 0-1,1-1 0,0 1 1,0-1-1,0 1 1,-1-1-1,2 0 0,-1 1 1,0-1-1,0 0 1,1 0-1,-1 1 0,0-1 1,1 0-1,-1-2 1,1 1-288,0 0 0,0 0 0,0 0 0,0 0 0,0 0 0,0 0 0,1 0 0,-1 0 0,1 0 0,0 1 0,0-1 1,0 0-1,0 0 0,1 0 0,-1 1 0,3-3 0,15-17-6426</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4.032"/>
    </inkml:context>
    <inkml:brush xml:id="br0">
      <inkml:brushProperty name="width" value="0.025" units="cm"/>
      <inkml:brushProperty name="height" value="0.025" units="cm"/>
    </inkml:brush>
  </inkml:definitions>
  <inkml:trace contextRef="#ctx0" brushRef="#br0">33 0 6150,'1'33'413,"0"-9"57,-1-1 1,-1 0-1,-1 0 1,-10 42-1,13-65-449,-1 0-1,0 0 1,0 1 0,0-1-1,0 0 1,0 0-1,0 0 1,0 1 0,0-1-1,0 0 1,0 0 0,0 1-1,0-1 1,0 0-1,0 0 1,0 0 0,0 1-1,0-1 1,0 0 0,0 0-1,0 1 1,0-1-1,0 0 1,0 0 0,-1 0-1,1 1 1,0-1-1,0 0 1,0 0 0,0 0-1,0 0 1,-1 1 0,1-1-1,0 0 1,0 0-1,0 0 1,-1 0 0,1 0-1,0 0 1,0 0 0,0 1-1,-1-1 1,1 0-1,0 0 1,0 0 0,-1 0-1,1 0 1,0 0 0,0 0-1,0 0 1,-1 0-1,1 0 1,0 0 0,0 0-1,-1 0 1,1-1 0,0 1-1,0 0 1,-1 0-1,-4-19 127,0-29-367,4 37 187,0 1-135,1 0 0,0-1 0,0 1 0,3-13 0,-3 22 143,0 0 0,0 1 0,0-1 1,0 0-1,1 0 0,-1 0 1,0 0-1,1 1 0,-1-1 0,1 0 1,-1 1-1,1-1 0,-1 0 1,1 1-1,-1-1 0,1 0 0,0 1 1,-1-1-1,1 1 0,0-1 1,-1 1-1,1-1 0,1 0 0,0 2-2,0-1 0,-1 0 0,1 0 0,-1 0 0,1 1 0,-1-1 0,1 1 0,-1-1 0,1 1 0,-1 0 0,0 0 0,1 0 0,-1-1 0,0 1 0,1 0-1,-1 0 1,0 1 0,1 0 0,18 20 27,-2 1 0,0 0 0,-2 2 1,-1 0-1,14 30 0,0-2-22,-10-19 18,-12-19 0,0 0 0,1-1 1,1-1-1,0 1 0,1-1 1,0-1-1,1 0 0,15 13 1,-26-24-3,1-1 0,0 1 1,-1-1-1,1 0 1,-1 1-1,1-1 1,0 0-1,-1 1 1,1-1-1,0 0 0,-1 0 1,1 1-1,0-1 1,-1 0-1,1 0 1,0 0-1,-1 0 0,1 0 1,0 0-1,0 0 1,-1 0-1,1 0 1,0-1-1,-1 1 0,1 0 1,0 0-1,-1-1 1,1 1-1,-1 0 1,1-1-1,0 1 0,-1 0 1,1-1-1,-1 1 1,1-1-1,-1 1 1,1-1-1,-1 1 0,1-1 1,-1 0-1,0 1 1,1-1-1,-1 1 1,0-1-1,0 0 1,1 1-1,-1-1 0,0 0 1,0 0-1,0 1 1,0-1-1,0 0 1,0-1-1,2-46-92,-2 39 112,0-161 285,0 170-300,0 1 1,0-1-1,0 0 0,0 0 0,0 0 0,0 0 1,0 1-1,1-1 0,-1 0 0,0 0 0,0 0 1,0 0-1,0 0 0,0 1 0,0-1 0,0 0 0,0 0 1,1 0-1,-1 0 0,0 0 0,0 0 0,0 0 1,0 0-1,0 0 0,1 1 0,-1-1 0,0 0 1,0 0-1,0 0 0,0 0 0,0 0 0,1 0 1,-1 0-1,0 0 0,0 0 0,0 0 0,0 0 1,1 0-1,-1 0 0,0 0 0,0 0 0,0 0 0,0-1 1,1 1-1,-1 0 0,0 0 0,0 0 0,0 0 1,0 0-1,0 0 0,0 0 0,1 0 0,-1 0 1,0-1-1,0 1 0,0 0 0,0 0 0,0 0 1,0 0-1,0 0 0,0-1 0,0 1 0,0 0 1,0 0-1,1 0 0,-1 0 0,0-1 0,0 1 1,10 15-68,11 29 510,-2 0 0,-2 2 0,14 64 0,5 8 364,-28-93-671,-4-10-68,1 1 1,1-1-1,1 0 0,0-1 0,11 17 1,-8-22-101,-5-14-64,-3-20 38,-2 23 77,-12-154 366,1 31-293,13 104-130,5 17-142,-4 6 175,0-1 0,-1 1 0,1 0 1,-1 0-1,0 1 0,0-1 1,0 0-1,0 1 0,3 4 0,23 37 239,42 91-1,-48-87-104,3-1 0,33 49 0,-57-94-129,1 0 0,-1 0 0,0 0-1,1 0 1,0 0 0,-1 0 0,1 0 0,0-1 0,0 1-1,0-1 1,0 1 0,0-1 0,0 0 0,1 0 0,-1 0-1,4 1 1,-5-2 0,0 0-1,0 0 1,0 0-1,0 0 0,0-1 1,0 1-1,0 0 1,0-1-1,0 1 1,0-1-1,0 0 1,0 1-1,0-1 1,0 1-1,-1-1 1,1 0-1,0 0 0,0 0 1,-1 1-1,1-1 1,0 0-1,-1 0 1,1 0-1,-1 0 1,1-2-1,3-7-1,-1-1-1,0 1 1,-1-1 0,0 0-1,1-21 1,1-301 222,-4 324-251,1-1 0,0 0 0,1 1 0,2-10 0,-3 17 21,-1 1-1,0 0 1,0 0-1,0 0 0,1 0 1,-1 0-1,0 0 0,1 0 1,-1 1-1,1-1 1,-1 0-1,1 0 0,-1 0 1,1 0-1,0 0 0,-1 1 1,1-1-1,0 0 0,0 1 1,0-1-1,0 0 1,-1 1-1,1-1 0,0 1 1,0-1-1,0 1 0,0 0 1,0-1-1,0 1 1,0 0-1,0 0 0,0 0 1,0 0-1,0 0 0,0 0 1,0 0-1,1 0 0,-1 0 1,0 0-1,0 0 1,0 1-1,0-1 0,0 0 1,-1 1-1,1-1 0,0 1 1,0-1-1,0 1 1,0 0-1,1 0 0,11 12 93,0-1-1,-1 2 1,-1 0 0,0 0-1,-1 1 1,0 0-1,7 17 1,11 15 176,-10-19-137,51 74 112,-60-90-221,1-1 0,1 1-1,0-2 1,0 0 0,24 17 0,-32-25-12,0 0-1,0 0 1,0-1 0,0 1 0,1-1 0,-1 1-1,1-1 1,-1 0 0,1-1 0,-1 1 0,1-1-1,0 1 1,-1-1 0,1 0 0,6-1 0,-7 0-1,-1 0 0,1 0 0,-1 0 0,1 0 1,-1 0-1,1-1 0,-1 1 0,0-1 0,0 0 1,0 0-1,0 0 0,0 0 0,0 0 0,-1 0 1,1 0-1,-1 0 0,1-1 0,-1 1 1,0-1-1,0 1 0,1-5 0,6-20 45,-1 0 0,-2-1 1,-1 1-1,1-32 0,-3 25-24,2 1 0,9-38-1,-13 68-32,1-1-1,0 1 1,1-1-1,-1 1 1,1 0-1,-1 0 1,1 0-1,0-1 1,0 2-1,0-1 1,4-3-1,-5 5 7,0 0 0,1 0-1,-1 0 1,0 1 0,1-1 0,-1 0-1,1 1 1,-1-1 0,0 1 0,1 0-1,-1-1 1,1 1 0,-1 0 0,1 0-1,-1 0 1,1 0 0,-1 0 0,1 0-1,-1 1 1,1-1 0,-1 0 0,1 1-1,-1-1 1,1 1 0,-1 0 0,0-1-1,0 1 1,1 0 0,1 1 0,12 10 85,0 1 1,0 1-1,-1 0 1,-1 0-1,15 22 1,28 30 247,-50-59-319,-1-1 0,1 0-1,0 0 1,1-1 0,-1 0 0,1 0 0,0-1 0,1 1 0,-1-1 0,1-1 0,-1 0 0,1 0-1,0 0 1,0-1 0,0 0 0,1-1 0,-1 0 0,9 0 0,-14-1-8,0-1 0,0 0 0,0 0 0,0 0 0,0-1 0,0 1 0,0-1 0,0 0 0,-1 0-1,1 0 1,-1 0 0,1 0 0,-1 0 0,0-1 0,0 1 0,0-1 0,0 0 0,0 1 0,-1-1 0,1 0 0,-1 0 0,3-6 0,3-11 32,-1 1-1,6-33 1,-5 25 29,-6 20-62,1 1 1,0-1-1,1 1 0,-1 0 0,1 0 0,0 0 0,5-6 0,-7 11-2,0-1-1,0 1 0,0 0 0,0 0 1,1 0-1,-1 0 0,0 0 0,1 0 1,-1 0-1,0 0 0,1 1 1,-1-1-1,1 0 0,-1 1 0,1-1 1,-1 1-1,1 0 0,0-1 0,-1 1 1,1 0-1,0 0 0,-1 0 0,1 0 1,-1 0-1,1 1 0,0-1 0,-1 0 1,1 1-1,-1-1 0,1 1 0,-1 0 1,1-1-1,-1 1 0,1 0 0,1 1 1,14 11 138,-1 1 1,0 0-1,-1 1 0,-1 0 1,18 26-1,15 15 225,-36-44-314,10 10 28,37 32 0,-52-49-73,0 0 0,0-1 0,1 0 0,-1 0 0,1 0 0,0-1 0,0 0 0,0-1 0,1 1 0,-1-1 0,15 1 0,-19-3-5,-1 0-1,0 0 0,1-1 1,-1 1-1,0-1 1,1 1-1,-1-1 0,0 0 1,0 0-1,0 0 0,0 0 1,0-1-1,0 1 0,0 0 1,0-1-1,0 0 1,-1 1-1,1-1 0,-1 0 1,1 0-1,-1 0 0,0 0 1,2-3-1,25-59 104,-17 33-3,-9 28-97,-1 0 1,0 0-1,1 0 0,0 0 0,-1 0 0,1 0 0,0 1 0,1-1 1,-1 1-1,0-1 0,1 1 0,-1 0 0,1 0 0,0 0 0,0 0 0,0 0 1,0 1-1,0-1 0,0 1 0,5-2 0,-4 3 5,0 0-1,-1 0 1,1 0-1,0 1 1,0-1-1,0 1 0,-1 0 1,1 0-1,-1 0 1,1 0-1,0 1 1,-1-1-1,0 1 1,1 0-1,-1 0 1,0 0-1,0 0 1,3 4-1,64 59 164,-54-48-159,0-1-1,1 0 1,0-1-1,2-1 0,-1-1 1,2-1-1,30 15 1,-47-26-11,0 1 0,0-1 1,1 0-1,-1 0 0,0 0 1,0-1-1,1 1 1,-1-1-1,1 0 0,-1 0 1,0 0-1,1 0 1,-1-1-1,1 1 0,-1-1 1,0 0-1,0 0 1,1 0-1,-1 0 0,0 0 1,4-3-1,-1-1-5,0-1-1,-1 1 1,0-1-1,0 0 1,0 0-1,-1-1 1,5-8 0,12-17 66,-19 29-57,0 0 0,0 0 0,0 0 0,1 1 0,-1-1 0,1 1-1,0-1 1,0 1 0,0 0 0,0 0 0,0 1 0,0-1 0,0 1 0,1-1-1,-1 1 1,0 0 0,1 0 0,6-1 0,-5 2 1,0 1 1,0-1-1,0 1 0,0 0 0,0 0 1,0 0-1,0 1 0,0-1 1,0 1-1,-1 1 0,8 3 1,6 7 21,0 0 1,-1 1 0,0 1 0,24 29-1,70 95 42,-72-86-24,61 63 1,-95-110-44,1-1 1,0 0-1,-1-1 1,2 1 0,-1-1-1,0 0 1,1-1 0,12 6-1,-16-8-3,-1-1 0,1 1 0,-1-1-1,1 0 1,-1 1 0,1-1 0,-1 0-1,1 0 1,-1-1 0,1 1 0,-1 0-1,1-1 1,-1 0 0,0 1 0,1-1 0,-1 0-1,0 0 1,0 0 0,1-1 0,-1 1-1,0 0 1,0-1 0,0 1 0,0-1 0,-1 0-1,1 0 1,0 0 0,-1 0 0,2-2-1,11-19 56,-11 17-41,1-1 0,0 1 0,0 0 0,1 0 0,0 1 0,5-6 0,-8 9-12,0 1 0,-1 0 0,1 0 0,0 0 1,0 0-1,0 0 0,0 0 0,0 1 0,0-1 1,0 1-1,1-1 0,-1 1 0,0 0 0,0-1 1,0 1-1,0 0 0,1 1 0,-1-1 0,0 0 1,0 1-1,0-1 0,0 1 0,0 0 0,0-1 1,4 3-1,4 3 21,0 0 0,0 0 0,-1 1-1,0 1 1,0 0 0,13 14 0,48 66 118,-36-44-132,-5-7-19,-7-8 27,1-1 1,48 45-1,-66-68-22,1 0 0,0 0 1,1 0-1,-1-1 0,1 0 0,0 0 1,0-1-1,0 0 0,1 0 0,-1 0 0,1-1 1,-1 0-1,1-1 0,0 0 0,0 0 0,0 0 1,0-1-1,12-2 0,-12 0-1,1-1 0,-1 0 0,1-1 0,-1 1-1,0-2 1,0 1 0,-1-1 0,14-11 0,-15 10 12,1 1 1,0 0 0,0 0 0,1 0-1,-1 1 1,1 0 0,0 1 0,0 0-1,0 0 1,17-3 0,-5 6 9,0 0 1,-1 2-1,1 0 1,38 10 0,-32-6-4,51 4 0,-69-10-18,1 0-1,-1 0 1,0-1-1,1 0 1,-1 0-1,0-1 1,0 0-1,0-1 1,0 1-1,9-6 1,26-15-10,-29 14 7,1 1-1,0 0 1,0 1-1,0 1 0,1 0 1,0 1-1,0 1 0,1 0 1,-1 1-1,26-1 0,-10 6 13,0 2 0,0 1 0,-1 1 0,35 12 0,-43-10-27,0-2-1,1 0 0,0-1 0,1-2 1,-1 0-1,1-2 0,-1 0 1,31-4-1,-46 0 1,0 0 0,0-1 0,0 0 0,0 0 0,-1-1 0,0 0 0,0-1 0,0 1 0,0-2 0,-1 1 0,0-1 0,9-11 0,-9 9 3,0 1 0,1 1-1,0-1 1,1 1-1,-1 1 1,1 0-1,0 0 1,1 0-1,0 1 1,12-4 0,-11 6 2,-1 2 0,0-1 0,0 1 0,1 1 0,-1 0 0,0 0 0,1 1 0,-1 1 0,0 0 0,0 0 0,0 1 0,0 0 0,0 0 0,-1 1 0,0 1 0,17 9 0,8 9 87,-1 2 1,60 56-1,-21-17-27,-56-50 7,1-1 0,1-1 0,37 19-1,-52-29-42,1 0 0,0-1 0,-1 1 0,1 0-1,0-1 1,0 0 0,0 0 0,0 0-1,0-1 1,0 1 0,0-1 0,1 0 0,-1 0-1,0 0 1,0-1 0,0 1 0,0-1 0,0 0-1,0 0 1,0 0 0,0-1 0,0 0 0,-1 1-1,1-1 1,0-1 0,-1 1 0,6-5 0,0-5 9,-1 1 0,0-1 0,-1-1 0,0 1 0,9-26 0,-11 25 4,1 1 0,0-1 1,0 1-1,2 0 1,10-14-1,-15 22-11,1 1 1,0-1-1,0 0 0,1 1 1,-1 0-1,1 0 0,-1 1 1,1-1-1,0 1 0,0 0 1,0 0-1,0 0 0,1 1 1,-1 0-1,0 0 0,1 0 0,9 1 1,6 1 11,0 1 0,0 1 0,0 1 0,-1 1 0,1 1 0,32 14 0,-29-10-1,0-2 1,1 0-1,0-2 1,26 3-1,-42-8-18,0 0 0,0 0 0,0-1 0,0-1 0,0 1 0,0-1 0,0-1 0,-1 0 0,1 0 0,0-1 0,-1 0 0,0 0 0,0-1-1,0 0 1,0 0 0,0-1 0,-1 0 0,10-8 0,-6 4-75,2 0 0,-1 0 0,1 1 0,0 1 0,1 0 0,0 1 0,0 1 0,0 0-1,1 1 1,0 0 0,20-2 0,-12 1-2701,-5 0-2963</inkml:trace>
</inkml:ink>
</file>

<file path=ppt/ink/ink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6.825"/>
    </inkml:context>
    <inkml:brush xml:id="br0">
      <inkml:brushProperty name="width" value="0.025" units="cm"/>
      <inkml:brushProperty name="height" value="0.025" units="cm"/>
    </inkml:brush>
  </inkml:definitions>
  <inkml:trace contextRef="#ctx0" brushRef="#br0">1 816 11851,'0'0'5333,"9"-1"-4009,5-1-956,0 0-1,0-1 1,0-1-1,0 0 1,-1-1 0,13-7-1,87-47 1350,-58 28-1320,462-216 2379,137-77 262,-638 315-2938,5-3 229,-1 0 0,0-1 0,-1-1 0,34-31 0,-52 44-335,-1 1 1,0 0-1,1 0 0,-1 0 0,0 0 0,1-1 0,-1 1 0,0 0 0,0 0 0,1-1 0,-1 1 0,0 0 0,0-1 0,1 1 0,-1 0 0,0-1 0,0 1 1,0 0-1,0-1 0,0 1 0,1 0 0,-1-1 0,0 1 0,0 0 0,0-1 0,0 1 0,0-1 0,0 1 0,0 0 0,0-1 0,0 1 0,0 0 0,-1-1 1,1 1-1,0 0 0,0-1 0,0 1 0,0-1 0,0 1 0,-1 0 0,1 0 0,0-1 0,0 1 0,-1 0 0,1-1 0,0 1 0,0 0 0,-1 0 0,1-1 0,0 1 1,-1 0-1,1 0 0,0 0 0,-1 0 0,1-1 0,-1 1 0,0 0-223,1 0 0,-1 0 0,1 1 0,-1-1-1,1 0 1,-1 0 0,1 0 0,-1 0 0,1 1 0,0-1 0,-1 0 0,1 0 0,-1 1 0,1-1 0,-1 0-1,1 1 1,0-1 0,-1 1 0,1-1 0,0 0 0,0 1 0,-1-1 0,1 1 0,0-1 0,0 1 0,-1-1-1,1 2 1,-17 22-11318,8-17 5627</inkml:trace>
</inkml:ink>
</file>

<file path=ppt/ink/ink7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8.503"/>
    </inkml:context>
    <inkml:brush xml:id="br0">
      <inkml:brushProperty name="width" value="0.025" units="cm"/>
      <inkml:brushProperty name="height" value="0.025" units="cm"/>
    </inkml:brush>
  </inkml:definitions>
  <inkml:trace contextRef="#ctx0" brushRef="#br0">0 0 17585,'0'0'9005,"0"10"-8764,1 31-193,-1-39-68,0 0 0,0-1 0,1 1 0,-1 0 0,1 0 0,-1-1 0,1 1 0,0 0 0,0-1 0,-1 1 0,1 0 0,0-1 0,0 0 0,1 1 0,-1-1 0,0 1 0,0-1 0,1 0 0,-1 0 0,1 0 0,-1 0 0,1 0 0,-1 0 0,1 0 0,0 0 0,-1-1 0,1 1 0,0-1 0,0 1 0,-1-1 1,1 0-1,0 1 0,0-1 0,0 0 0,-1 0 0,4-1 0,1 1 30,-1 0 0,1-1 1,-1 0-1,0 0 1,1 0-1,-1-1 1,0 1-1,0-1 0,0 0 1,5-4-1,9-9 38,16-11 102,-49 64 1601,12-33-1691,0-1 1,0 1-1,0 0 0,1 0 1,0-1-1,0 1 1,0 0-1,1 0 1,-1 6-1,1-10-64,1 1 1,-1-1-1,1 0 0,-1 1 0,1-1 0,0 0 1,0 1-1,-1-1 0,1 0 0,0 0 0,0 0 0,0 0 1,0 0-1,0 0 0,0 0 0,1 0 0,-1 0 1,0 0-1,0 0 0,1-1 0,-1 1 0,0-1 1,1 1-1,-1-1 0,1 1 0,-1-1 0,0 0 1,1 0-1,-1 0 0,1 0 0,-1 0 0,1 0 1,2 0-1,6 0-439,-1 0 0,1-1 0,0 0 1,-1 0-1,1-1 0,-1 0 0,1-1 0,9-4 1,41-27-9955,-29 9-1465</inkml:trace>
</inkml:ink>
</file>

<file path=ppt/ink/ink7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8.846"/>
    </inkml:context>
    <inkml:brush xml:id="br0">
      <inkml:brushProperty name="width" value="0.025" units="cm"/>
      <inkml:brushProperty name="height" value="0.025" units="cm"/>
    </inkml:brush>
  </inkml:definitions>
  <inkml:trace contextRef="#ctx0" brushRef="#br0">81 157 15919,'-9'6'2312,"2"-1"-1958,3-3-142,-1 1 1,0-1 0,1 1 0,0 0 0,0 1 0,0-1 0,0 1-1,0 0 1,1-1 0,0 2 0,-1-1 0,2 0 0,-1 1-1,0-1 1,1 1 0,0 0 0,-2 6 0,4-10-203,0-1 0,0 1 0,0 0 0,1 0 0,-1 0 0,0 0 0,0-1 0,1 1 0,-1 0 0,1 0 0,-1-1 0,1 1 0,-1 0 0,1-1 0,-1 1 0,1 0 0,0-1 0,-1 1 0,1-1 0,0 1 0,-1-1 0,1 1 0,0-1 0,0 1 0,-1-1 0,1 0 0,0 0 0,0 1 0,0-1 0,-1 0 0,1 0 0,0 0 0,0 0 0,1 0 0,37 2 493,-32-2-326,4-1-73,0-1-1,0 1 1,-1-2-1,1 0 1,-1 0-1,1-1 1,-1 0-1,0-1 0,0 0 1,-1 0-1,0-1 1,0-1-1,0 1 1,15-16-1,-13 11 39,0 0 1,0-1-1,-2-1 0,1 0 0,-1 0 0,-1 0 0,-1-1 0,1-1 1,8-25-1,-16 38-115,1 1 0,-1 0 1,1 0-1,-1-1 1,1 1-1,-1 0 0,0 0 1,0-1-1,0 1 0,0 0 1,0-1-1,0 1 1,0 0-1,0-1 0,0 1 1,0 0-1,-1-1 0,1 1 1,0 0-1,-2-2 1,1 3-12,1-1 0,-1 1 0,0 0 0,0 0 0,0 0 1,1 0-1,-1 0 0,0 0 0,0 0 0,0 0 0,1 0 1,-1 1-1,0-1 0,0 0 0,1 0 0,-1 1 0,0-1 1,1 1-1,-1-1 0,0 0 0,1 1 0,-1-1 0,0 2 0,-7 3 42,2 1-1,-1 0 0,1 0 1,-8 11-1,8-8 18,0 0-1,2 0 1,-1 1 0,1-1-1,0 1 1,1 0 0,0 0-1,-2 19 1,5-26-169,-1 0 0,1 0 0,0 0 0,0 0 0,1 1 0,-1-1 0,1 0-1,-1 0 1,1 0 0,0 0 0,0 0 0,1 0 0,2 5 0,-2-6-205,-1 0-1,1 0 0,0 0 1,0-1-1,0 1 1,0-1-1,0 1 1,1-1-1,-1 0 1,0 0-1,0 0 1,1 0-1,-1 0 0,1 0 1,-1-1-1,1 1 1,-1-1-1,1 0 1,4 0-1,14 1-6063</inkml:trace>
</inkml:ink>
</file>

<file path=ppt/ink/ink7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20.080"/>
    </inkml:context>
    <inkml:brush xml:id="br0">
      <inkml:brushProperty name="width" value="0.025" units="cm"/>
      <inkml:brushProperty name="height" value="0.025" units="cm"/>
    </inkml:brush>
  </inkml:definitions>
  <inkml:trace contextRef="#ctx0" brushRef="#br0">120 192 14446,'0'0'5194,"-9"6"-3262,-26 19-923,34-23-991,0-1 0,-1 1-1,1-1 1,0 1-1,0 0 1,0-1 0,0 1-1,0 0 1,0 0-1,1 0 1,-1 0 0,0-1-1,1 1 1,0 0-1,-1 0 1,1 0 0,0 0-1,0 0 1,0 0 0,0 0-1,1 0 1,-1 0-1,1 3 1,17 40 164,-15-40-178,-2-3-4,8 13 18,-1 1 0,0 0 0,-1 1 0,0 0 0,-2 0 0,0 0 0,-1 1 0,-1-1 0,0 1 0,0 22-1,-4-36 196,0-1-1,0 0 1,0 0-1,-1 0 0,1 0 1,-1 0-1,0 0 1,0 0-1,0 0 0,0-1 1,0 1-1,-1-1 1,1 1-1,-1-1 0,0 0 1,1 0-1,-1 0 0,0 0 1,0-1-1,0 1 1,0-1-1,-7 2 0,8-2-110,-1 0-1,1 0 1,0 0-1,-1 0 1,1-1-1,-1 1 0,1-1 1,-1 0-1,1 0 1,-1 0-1,1 0 0,-1 0 1,1 0-1,-1 0 1,1-1-1,0 1 1,-1-1-1,1 0 0,0 0 1,-1 0-1,1 0 1,0 0-1,0-1 0,0 1 1,0 0-1,0-1 1,0 0-1,0 1 1,0-1-1,1 0 0,-3-3 1,1-1-144,0 0 1,1-1 0,0 1-1,0-1 1,1 1-1,-1-1 1,2 1-1,-1-1 1,1-7 0,0 7-361,0-1 1,1 1-1,1 0 1,-1-1-1,1 1 1,0 0-1,1 0 1,0 0-1,0 0 1,0 0-1,1 1 1,0-1-1,0 1 1,1 0-1,-1 0 1,1 1-1,1-1 1,-1 1-1,1 0 1,11-7-1,3 2 334,1 0-1,22-7 1,-19 8 45,43-23-1,-61 29 312,0-1 0,-1 0 0,1 0 0,-1 0 0,0-1 0,0 1-1,-1-1 1,1 0 0,-1-1 0,0 1 0,5-12 0,-28 91 1575,18-73-1819,1 0 0,-1 0-1,1 0 1,-1 0 0,0 0-1,1 0 1,-1 0 0,0 0-1,0 0 1,0-1 0,1 1-1,-1 0 1,0 0 0,0-1-1,0 1 1,0-1 0,0 1-1,-1-1 1,1 1 0,0-1-1,0 0 1,-2 1 0,1-1-42,0 1 0,0 0 0,0-1 0,1 1 0,-1 0 0,0 0 0,0 0 0,0 1 0,1-1 0,-1 0 0,1 1 0,-3 2 0,1-1-21,1 1 0,-1-1 0,0 1 0,0-1 0,0 0 0,0 0 0,0 0 0,-1-1 0,0 1 0,-3 2 0,6-5 30,1 0-1,0 0 1,-1 1 0,1-1-1,0 0 1,0 1-1,0-1 1,-1 1-1,1-1 1,0 0-1,0 1 1,0-1-1,0 0 1,0 1 0,0-1-1,-1 1 1,1-1-1,0 1 1,0-1-1,0 0 1,0 1-1,1-1 1,-1 1-1,0-1 1,0 0 0,0 1-1,0-1 1,0 1-1,0-1 1,1 0-1,-1 1 1,0-1-1,0 0 1,1 1-1,-1-1 1,0 0 0,0 1-1,1-1 1,-1 0-1,0 0 1,1 1-1,-1-1 1,0 0-1,1 0 1,17 12 43,74-10 940,-47-3-1454,-41 0 433,0 0 1,-1 0-1,1 0 1,0 0-1,-1 0 1,1-1-1,0 0 1,-1 0-1,0 0 1,1 0 0,-1 0-1,0-1 1,0 1-1,0-1 1,-1 0-1,1 0 1,-1 0-1,5-6 1,5-9 86,-2 1-1,11-24 1,-18 36-83,16-32-36,-2-2 0,-1 0 1,-2 0-1,14-62 0,-28 100 422,-6 28-464,-5 6 271,1 1 0,1 0 0,2 1 0,1-1 0,2 1 0,0 62 0,5-92-147,0 1 1,0-1-1,0 0 1,1 0-1,0 0 0,0 0 1,0 0-1,4 7 0,-4-10 21,-1 0-1,0 0 0,0 0 1,1 0-1,0 0 1,-1 0-1,1-1 0,0 1 1,0-1-1,-1 1 0,1-1 1,1 1-1,-1-1 1,0 0-1,0 0 0,0 0 1,1 0-1,-1-1 0,0 1 1,5 0-1,-22-27-1393,-29-16-588,27 28 1976,1-2-1,1 1 0,0-2 0,-23-33 1,38 50-7,0-1 1,-1 1 0,1-1-1,0 1 1,0-1 0,-1 1 0,1-1-1,0 1 1,0-1 0,0 0 0,-1 1-1,1-1 1,0 1 0,0-1-1,0 1 1,0-1 0,0 0 0,0 1-1,0-1 1,0 1 0,1-1 0,-1 1-1,0-1 1,0 0 0,0 1-1,1-1 1,-1 1 0,0-1 0,0 1-1,1-1 1,-1 1 0,1-1 0,-1 1-1,0 0 1,1-1 0,-1 1-1,1 0 1,-1-1 0,1 1 0,-1 0-1,1-1 1,-1 1 0,1 0 0,-1 0-1,1-1 1,-1 1 0,1 0-1,0 0 1,-1 0 0,1 0 0,0 0-1,39-2 100,-29 2-86,62 1 48,48-2-1938,-42-10-4955,-18-9-4293</inkml:trace>
</inkml:ink>
</file>

<file path=ppt/ink/ink7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09.550"/>
    </inkml:context>
    <inkml:brush xml:id="br0">
      <inkml:brushProperty name="width" value="0.025" units="cm"/>
      <inkml:brushProperty name="height" value="0.025" units="cm"/>
    </inkml:brush>
  </inkml:definitions>
  <inkml:trace contextRef="#ctx0" brushRef="#br0">6 1 7911,'0'0'20164,"-1"12"-20111,0 23-85,-3 39-291,8 99 0,6-134-3687,-1-31-5999</inkml:trace>
</inkml:ink>
</file>

<file path=ppt/ink/ink7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09.895"/>
    </inkml:context>
    <inkml:brush xml:id="br0">
      <inkml:brushProperty name="width" value="0.025" units="cm"/>
      <inkml:brushProperty name="height" value="0.025" units="cm"/>
    </inkml:brush>
  </inkml:definitions>
  <inkml:trace contextRef="#ctx0" brushRef="#br0">48 146 16239,'0'0'2242,"-6"10"129,2-5-1965,-23 37 1659,25-39-1860,1-1 1,0 1-1,0 0 1,0 0-1,0 0 0,0 0 1,0 0-1,1 0 1,-1 0-1,1 0 0,0 0 1,0 0-1,0 0 1,0 0-1,1 0 0,0 5 1,0-7-194,0-1 0,0 1 1,-1 0-1,1 0 0,0-1 1,0 1-1,0 0 0,0-1 1,0 1-1,0-1 0,0 1 1,0-1-1,0 1 0,0-1 0,0 0 1,0 1-1,0-1 0,0 0 1,0 0-1,0 0 0,0 0 1,0 0-1,0 0 0,0 0 1,1 0-1,-1-1 0,0 1 1,0 0-1,0-1 0,0 1 1,0 0-1,2-2 0,32-17 692,-25 10-418,0-1 0,-1 0 0,0-1 0,-1 0 0,0 0 0,11-23 0,28-79 399,-36 85-644,-11 27-49,0 1 0,0 0 0,0-1 0,0 1 0,0 0 0,0-1 1,0 1-1,1 0 0,-1 0 0,0-1 0,0 1 0,0 0 0,1-1 0,-1 1 0,0 0 0,0 0 0,0-1 0,1 1 0,-1 0 0,0 0 1,1 0-1,-1 0 0,0-1 0,1 1 0,-1 0 0,0 0 0,0 0 0,1 0 0,-1 0 0,0 0 0,1 0 0,-1 0 0,0 0 0,1 0 1,-1 0-1,0 0 0,1 0 0,-1 0 0,0 0 0,1 0 0,-1 0 0,0 0 0,1 1 0,-1-1 0,0 0 0,1 0 0,-1 0 0,0 0 1,0 1-1,1-1 0,-1 0 0,0 0 0,0 1 0,1-1 0,-1 0 0,0 0 0,0 1 0,0-1 0,0 0 0,1 1 0,14 23-248,-12-17 302,2 0-298,0 0 0,0 0 0,0-1 0,1 0 0,0 1 0,0-2 0,1 1 0,0-1 0,0 0 0,14 7 0,-14-8-1343,1-1-1,0 0 1,0-1 0,0 0 0,0 0 0,16 1 0,10-2-9141</inkml:trace>
</inkml:ink>
</file>

<file path=ppt/ink/ink7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0.513"/>
    </inkml:context>
    <inkml:brush xml:id="br0">
      <inkml:brushProperty name="width" value="0.025" units="cm"/>
      <inkml:brushProperty name="height" value="0.025" units="cm"/>
    </inkml:brush>
  </inkml:definitions>
  <inkml:trace contextRef="#ctx0" brushRef="#br0">190 0 10218,'0'0'18161,"-12"1"-17702,-1-1-339,1 2 0,-1 0 0,1 0 0,-24 9 1,30-9-116,0 0 1,1 0 0,-1 1 0,1-1 0,0 1 0,0 1-1,0-1 1,0 1 0,1-1 0,-1 1 0,1 1 0,0-1-1,0 0 1,1 1 0,-6 9 0,9-14-18,0 1 1,0 0 0,0-1-1,0 1 1,0-1-1,0 1 1,0-1-1,0 1 1,0-1-1,1 1 1,-1-1 0,0 1-1,0-1 1,1 1-1,-1-1 1,0 1-1,1-1 1,-1 1-1,0-1 1,1 1 0,-1-1-1,1 0 1,-1 1-1,0-1 1,1 0-1,-1 1 1,1-1-1,-1 0 1,1 0 0,0 0-1,-1 1 1,1-1-1,-1 0 1,1 0-1,-1 0 1,1 0-1,-1 0 1,1 0 0,0 0-1,-1 0 1,2 0-1,38 3-719,-23-2 555,-10 0 152,1 0 0,0 1 0,-1 0 0,1 1 1,-1 0-1,1 0 0,-1 0 0,8 6 0,-13-8 27,-1 0 1,1 0-1,0 1 0,0-1 0,-1 1 1,1-1-1,-1 1 0,1-1 0,-1 1 1,0 0-1,0 0 0,0 0 0,0 0 0,0 0 1,0 0-1,0 0 0,-1 0 0,1 0 1,-1 0-1,1 0 0,-1 0 0,0 0 1,0 1-1,0-1 0,0 0 0,0 0 1,0 0-1,-1 0 0,1 1 0,-1-1 1,1 0-1,-1 0 0,0 0 0,-2 4 1,1-3 152,-1 0 1,0 0 0,0 0-1,0 0 1,0 0 0,0-1 0,-1 1-1,1-1 1,-1 0 0,1 0-1,-1 0 1,0 0 0,0-1 0,0 0-1,-7 2 1,-63 10 982,36-15-2041,38 2 829,0 0 0,0 0 0,0 0-1,0 0 1,-1 0 0,1 0 0,0 0-1,0-1 1,0 1 0,-1 0 0,1 0-1,0 0 1,0 0 0,0 0 0,0-1-1,0 1 1,0 0 0,-1 0 0,1 0-1,0 0 1,0-1 0,0 1 0,0 0-1,0 0 1,0 0 0,0-1 0,0 1-1,0 0 1,0 0 0,0 0 0,0-1-1,0 1 1,0 0 0,0 0 0,0 0-1,0-1 1,0 1 0,0 0 0,0 0-1,0 0 1,0-1 0,0 1 0,1 0-1,15-14-4071,9-1-1177,1-3-1981</inkml:trace>
</inkml:ink>
</file>

<file path=ppt/ink/ink7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0.937"/>
    </inkml:context>
    <inkml:brush xml:id="br0">
      <inkml:brushProperty name="width" value="0.025" units="cm"/>
      <inkml:brushProperty name="height" value="0.025" units="cm"/>
    </inkml:brush>
  </inkml:definitions>
  <inkml:trace contextRef="#ctx0" brushRef="#br0">39 0 13869,'0'0'3561,"-1"9"-1570,-20 128 5385,5 203-4444,26-381-1995,-1 13-651,7-52 23,-11 47-388,2 0 1,1 0-1,23-59 1,-30 90 24,0-1 0,0 1-1,1 0 1,-1 0 0,0 0 0,1-1 0,-1 2 0,1-1 0,0 0 0,0 0 0,-1 0 0,1 1 0,0-1 0,1 1 0,-1 0 0,0-1 0,0 1 0,0 0 0,1 0 0,-1 0 0,1 1-1,-1-1 1,0 1 0,1-1 0,-1 1 0,1 0 0,0 0 0,-1 0 0,1 0 0,-1 0 0,5 2 0,-6-2 59,-1 0-1,1 1 1,0-1-1,-1 1 1,1-1-1,-1 0 1,1 1-1,-1-1 1,1 1-1,-1 0 1,1-1-1,-1 1 1,0-1 0,1 1-1,-1 0 1,0-1-1,1 1 1,-1 0-1,0-1 1,0 1-1,0 0 1,0 0-1,0-1 1,0 1-1,0 0 1,0-1 0,0 1-1,0 0 1,0 0-1,0-1 1,0 1-1,0 0 1,-1-1-1,1 1 1,0 0-1,-1-1 1,1 1 0,0 0-1,-1-1 1,1 1-1,-1-1 1,0 2-1,-18 23 986,12-19-861,-1 0 0,1-1 0,-1 0 0,0 0 0,0-1 0,0 0 0,-1 0 0,0-1 0,0 0 0,1-1-1,-1 0 1,-13 2 0,44-20-6529,29-5-2697,-17 9 1677</inkml:trace>
</inkml:ink>
</file>

<file path=ppt/ink/ink7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1.621"/>
    </inkml:context>
    <inkml:brush xml:id="br0">
      <inkml:brushProperty name="width" value="0.025" units="cm"/>
      <inkml:brushProperty name="height" value="0.025" units="cm"/>
    </inkml:brush>
  </inkml:definitions>
  <inkml:trace contextRef="#ctx0" brushRef="#br0">67 15 11531,'0'0'10965,"-9"4"-9743,8-3-1044,-35 22 648,34-22-680,1 0 1,-1 0 0,1 1-1,-1-1 1,1 0-1,0 1 1,0-1 0,-1 1-1,1 0 1,0-1-1,0 1 1,1 0 0,-1 0-1,0-1 1,0 1-1,1 0 1,0 0-1,-1 0 1,1 0 0,0 0-1,0 0 1,0 0-1,0 3 1,3-3-105,0-1 0,0 0 0,0 0-1,0 0 1,1 0 0,-1 0 0,0-1 0,0 1 0,1-1 0,-1 0-1,0 0 1,5-1 0,-3 1 28,25-1 9,-23 0-67,-1 0-1,0 0 1,0 1 0,1 0 0,-1 1 0,0-1 0,1 1 0,-1 0 0,9 4-1,-8-1 194,-7-4-172,0 0 0,0 0 0,0 0 0,0-1 0,0 1 0,0 0 0,0 0 0,0 0 0,0 0 0,0 0 0,0 0 0,0 0 0,0 0 0,0 0-1,0 0 1,0 0 0,0 0 0,1 0 0,-1 0 0,0 0 0,0 0 0,0 0 0,0 0 0,0 0 0,0 0 0,0-1 0,0 1 0,0 0 0,0 0 0,0 0 0,0 0 0,0 0 0,1 0 0,-1 0 0,0 0 0,0 0 0,0 1 0,-4-19 736,2 3-461,-1-8-597,8 19-3,8 11 79,-7-3 115,0-1 1,0 0 0,0 0 0,1-1-1,-1 1 1,1-1 0,0-1-1,0 1 1,0-1 0,-1 0 0,1-1-1,0 0 1,0 0 0,8-1-1,-12 1 122,0-1-1,0 1 0,1-1 1,-1 1-1,0-1 0,-1 0 1,1 0-1,0 0 0,0 0 0,0-1 1,-1 1-1,1-1 0,-1 0 1,1 0-1,-1 0 0,1 0 0,-1 0 1,0 0-1,0-1 0,0 1 1,-1-1-1,1 1 0,0-1 1,-1 0-1,0 1 0,1-1 0,-1 0 1,0 0-1,-1 0 0,1 0 1,-1 0-1,1 0 0,-1-6 1,-1 13-180,0-1 0,0 0 0,0 1 0,-1-1-1,0 0 1,1 0 0,-1 0 0,-4 4 0,-7 16 455,13-23-279,-1 0-1,1 1 0,0-1 0,0 0 0,0 1 0,-1-1 1,1 0-1,0 1 0,0-1 0,0 0 0,0 1 0,0-1 1,0 1-1,0-1 0,0 0 0,0 1 0,0-1 0,0 1 1,0-1-1,0 0 0,0 1 0,0-1 0,1 0 1,-1 1-1,0-1 0,0 1 0,0-1 0,1 0 0,-1 1 1,0-1-1,0 0 0,0 0 0,1 1 0,-1-1 0,0 0 1,1 0-1,-1 1 0,0-1 0,1 0 0,-1 0 0,0 0 1,1 1-1,-1-1 0,0 0 0,1 0 0,0 0 0,25-4 371,29-20-187,-55 24-191,9-5-35,1 0 1,-1 1 0,1 0-1,-1 1 1,1 0-1,0 1 1,0 0 0,1 0-1,10 0 1,-21 3 18,1-1 0,0 0 1,0 1-1,-1-1 1,1 1-1,-1-1 0,1 1 1,0 0-1,-1-1 1,1 1-1,-1-1 0,1 1 1,-1 0-1,0 0 1,1-1-1,-1 1 0,0 0 1,1 0-1,-1-1 1,0 1-1,0 0 0,0 0 1,1 0-1,-1-1 1,0 1-1,0 0 0,0 0 1,-1 0-1,1-1 1,0 1-1,0 0 0,0 0 1,-1 0-1,1-1 1,-1 2-1,1-1 5,0 0-1,-1 0 0,1-1 1,0 1-1,-1 0 1,1 0-1,0 0 1,0 0-1,0 0 1,0 0-1,0 0 1,0 0-1,0-1 1,0 1-1,0 0 0,1 0 1,-1 0-1,0 0 1,1 0-1,-1 0 1,0-1-1,1 1 1,-1 0-1,1 0 1,-1-1-1,1 1 1,-1 0-1,1-1 0,0 1 1,-1 0-1,1-1 1,0 1-1,0-1 1,-1 1-1,1-1 1,0 1-1,1-1 1,41-7-426,-14-4-7244,-21 8 2369,5-2-9829</inkml:trace>
</inkml:ink>
</file>

<file path=ppt/ink/ink7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2.106"/>
    </inkml:context>
    <inkml:brush xml:id="br0">
      <inkml:brushProperty name="width" value="0.025" units="cm"/>
      <inkml:brushProperty name="height" value="0.025" units="cm"/>
    </inkml:brush>
  </inkml:definitions>
  <inkml:trace contextRef="#ctx0" brushRef="#br0">21 1 10954,'0'0'14766,"-3"11"-13912,-5 39 227,2 1 1,2 0-1,6 95 0,-2-146-1073,0 1 0,0-1 0,0 0 0,0 1 0,0-1 1,0 0-1,0 1 0,0-1 0,0 1 0,1-1 1,-1 0-1,0 1 0,0-1 0,0 0 0,1 0 1,-1 1-1,0-1 0,0 0 0,0 1 0,1-1 0,-1 0 1,0 0-1,1 1 0,-1-1 0,0 0 0,1 0 1,-1 0-1,0 0 0,1 1 0,-1-1 0,0 0 0,1 0 1,-1 0-1,0 0 0,1 0 0,17-4 296,14-15 96,47-50-331,-79 69-71,0 0 0,0 0 0,0 0 0,0 0-1,0 0 1,1-1 0,-1 1 0,0 0 0,0 0-1,0 0 1,0 0 0,1 0 0,-1 0 0,0 0 0,0 0-1,0 0 1,1 0 0,-1 0 0,0 0 0,0 0 0,0 0-1,1 0 1,-1 0 0,0 0 0,0 0 0,0 0-1,1 0 1,-1 0 0,0 0 0,0 0 0,0 0 0,1 0-1,-1 1 1,0-1 0,0 0 0,0 0 0,0 0-1,0 0 1,1 0 0,-1 1 0,0-1 0,0 0 0,0 0-1,0 0 1,0 0 0,0 1 0,0-1 0,0 0 0,1 0-1,-1 0 1,0 1 0,0-1 0,0 0 0,0 0-1,0 0 1,0 1 0,0-1 0,0 0 0,0 0 0,-1 1-1,1 22 140,-8 24 78,8-44-71,-4 34-1417,4-36 1150,0-1-1,0 0 1,0 1 0,0-1-1,0 0 1,0 1-1,0-1 1,0 0 0,0 1-1,1-1 1,-1 0-1,0 1 1,0-1-1,0 0 1,1 1 0,-1-1-1,0 0 1,0 0-1,1 1 1,-1-1 0,0 0-1,1 0 1,-1 1-1,0-1 1,1 0 0,-1 0-1,0 0 1,1 0-1,-1 0 1,1 1 0,19-11-6817,-3-4-1532</inkml:trace>
</inkml:ink>
</file>

<file path=ppt/ink/ink7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2.992"/>
    </inkml:context>
    <inkml:brush xml:id="br0">
      <inkml:brushProperty name="width" value="0.025" units="cm"/>
      <inkml:brushProperty name="height" value="0.025" units="cm"/>
    </inkml:brush>
  </inkml:definitions>
  <inkml:trace contextRef="#ctx0" brushRef="#br0">219 1 15695,'0'0'14632,"-9"3"-14626,-3 3-171,0 1 0,0 1 0,-17 14 0,24-19 309,0 1 1,0 0-1,1 0 1,-1 1-1,1-1 1,0 1-1,0 0 1,-5 9-1,12-22-70,0 0-1,0 0 1,1 1-1,0-1 1,0 1-1,0 0 1,10-11-1,-8 9-41,-46 8 1057,34 3-1086,0 0 0,0 0 0,1 1 0,-1 0 0,1 0 1,-1 0-1,1 1 0,0-1 0,0 1 0,1 0 0,-1 1 1,1-1-1,0 1 0,0 0 0,0 0 0,1 0 0,-1 1 1,1-1-1,1 1 0,-1 0 0,1 0 0,0-1 0,0 2 1,1-1-1,0 0 0,-1 6 0,3-11-3,-1 1 0,1-1 0,0 0 0,0 0 0,0 0 0,0 0 0,0 0 0,0 0 0,0-1 0,0 1 0,0 0 0,0 0 0,0-1 0,0 1 0,1-1 0,-1 1 0,0-1 0,0 1 0,1-1 0,-1 0 0,0 0 0,1 1 0,-1-1 0,0 0 0,1 0 0,-1 0 0,0-1 0,2 1 0,41-2 0,-33-1-35,1 0 0,-1 0 0,0-1 0,-1-1 0,21-10 0,-26 12 15,0 0 0,1-1-1,-1 1 1,0-1-1,-1 0 1,1 0-1,-1-1 1,0 1 0,0-1-1,0 0 1,0 0-1,4-9 1,-8 13 19,0 1-1,0 0 1,1 0 0,-1 0-1,0 0 1,0 0 0,0 0 0,0 0-1,0 0 1,0 0 0,0-1-1,0 1 1,0 0 0,0 0-1,1 0 1,-1 0 0,0 0 0,0 0-1,0-1 1,0 1 0,0 0-1,0 0 1,0 0 0,0 0 0,0 0-1,0-1 1,0 1 0,0 0-1,0 0 1,0 0 0,0 0-1,0 0 1,-1 0 0,1-1 0,0 1-1,0 0 1,0 0 0,0 0-1,0 0 1,0 0 0,0 0-1,0 0 1,0-1 0,0 1 0,-1 0-1,1 0 1,0 0 0,0 0-1,0 0 1,0 0 0,0 0 0,0 0-1,0 0 1,-1 0 0,1 0-1,0 0 1,0 0 0,0 0-1,0 0 1,0 0 0,-1 0 0,-10 7 13,-10 14 157,19-20-163,1 1 0,0 0 0,0 0-1,0-1 1,0 1 0,0 0 0,0 0-1,1 0 1,-1 0 0,1 0 0,-1 0-1,1 0 1,0 0 0,0 0-1,0 0 1,0 0 0,0 4 0,1-5-2,-1-1 1,1 1-1,0 0 0,-1-1 1,1 1-1,0-1 1,-1 1-1,1-1 0,0 1 1,0-1-1,-1 1 1,1-1-1,0 0 0,0 1 1,0-1-1,-1 0 1,1 0-1,0 0 1,0 0-1,0 0 0,0 0 1,0 0-1,0 0 1,-1 0-1,1 0 0,0 0 1,1-1-1,5 0 11,0-1 0,-1 0-1,1 0 1,-1-1 0,0 1-1,1-2 1,-1 1 0,-1-1-1,7-4 1,19-27-15,-34 43-14,0 1-1,0 0 1,1 0-1,0 0 1,1 0-1,-1 14 1,4-23-45,0 1 1,0 0 0,0-1 0,0 1 0,0-1 0,0 0-1,0 0 1,0 0 0,0 0 0,0 0 0,0 0 0,0 0-1,0-1 1,0 1 0,0-1 0,-1 1 0,1-1 0,2-1 0,36-27-6000,-6-7-4599,-16 12 584</inkml:trace>
</inkml:ink>
</file>

<file path=ppt/ink/ink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7.214"/>
    </inkml:context>
    <inkml:brush xml:id="br0">
      <inkml:brushProperty name="width" value="0.025" units="cm"/>
      <inkml:brushProperty name="height" value="0.025" units="cm"/>
    </inkml:brush>
  </inkml:definitions>
  <inkml:trace contextRef="#ctx0" brushRef="#br0">0 133 13068,'0'0'8467,"14"0"-7180,43-4-915,-1-3 0,0-3 0,0-2 0,-1-2 0,-1-2 1,104-48-1,-157 63-370,0 0 1,0 1-1,1-1 1,-1 1-1,0-1 0,1 1 1,-1-1-1,1 1 1,-1 0-1,0-1 1,1 1-1,-1 0 1,1 0-1,-1 0 0,1 0 1,-1 1-1,0-1 1,1 0-1,-1 1 1,1-1-1,-1 0 1,0 1-1,1 0 0,-1-1 1,0 1-1,0 0 1,1 0-1,-1-1 1,0 1-1,1 2 1,2 1 83,-1 1 0,0 0 0,0 0 1,0 0-1,-1 1 0,3 7 1,0 0-73,-5-12-132,3 10-1199,-6-4-3761,-10-3-949</inkml:trace>
</inkml:ink>
</file>

<file path=ppt/ink/ink7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3.537"/>
    </inkml:context>
    <inkml:brush xml:id="br0">
      <inkml:brushProperty name="width" value="0.025" units="cm"/>
      <inkml:brushProperty name="height" value="0.025" units="cm"/>
    </inkml:brush>
  </inkml:definitions>
  <inkml:trace contextRef="#ctx0" brushRef="#br0">37 59 9353,'0'0'7426,"1"-9"-2120,8-41 2109,-12 118-4452,2-15-2894,-4 17 4,3-24 0,-13 65 0,16-131-70,-1 0 1,-1 0-1,0 0 1,-6-23-1,4 22-4,-6-10 1,8 27 0,8 10 0,-2-2 0,1 1 0,1 0 0,-1-1 0,1 0 0,0 0 0,0-1 0,0 0 0,0 0 0,1 0 0,-1-1 0,1-1 0,-1 1 0,1-1 0,0 0 0,0-1 0,-1 0 0,11-1 0,-14 1 0,1 0 0,-1-1 0,0 1 0,1-1 0,-1 0 0,0-1 0,0 1 0,1-1 0,-1 0 0,0 0 0,-1 0 0,1 0 0,0-1 0,-1 1 0,1-1 0,-1 0 0,0 0 0,0-1 0,0 1 0,0-1 0,-1 1 0,1-1 0,-1 0 0,0 0 0,0 0 0,-1 0 0,1 0 0,-1 0 0,1 0 0,-1-5 0,0 8 0,-1 1 0,0 0 0,0-1 0,1 1 0,-1 0 0,0-1 0,0 1 0,0 0 0,0-1 0,0 1 0,0 0 0,1-1 0,-1 1 0,0-1 0,0 1 0,0 0 0,0-1 0,0 1 0,0-1 0,0 1 0,-1 0 0,1-1 0,0 1 0,0-1 0,0 1 0,0 0 0,0-1 0,-1 1 0,1 0 0,0-1 0,0 1 0,-1 0 0,1-1 0,0 1 0,0 0 0,-1 0 0,1-1 0,0 1 0,-1 0 0,1 0 0,0 0 0,-1-1 0,1 1 0,0 0 0,-1 0 0,1 0 0,-1 0 0,1 0 0,-21 14 0,-18 32 0,34-38 0,-24 40 0,28-45 0,-1 0 0,1 1 0,-1-1 0,1 1 0,0-1 0,1 1 0,-1-1 0,0 1 0,1 0 0,0-1 0,0 1 0,1 5 0,-1-8 0,1 1 0,0-1 0,0 0 0,0 1 0,0-1 0,0 0 0,0 0 0,1 0 0,-1 0 0,0 0 0,0 0 0,1 0 0,-1-1 0,0 1 0,1 0 0,-1-1 0,1 1 0,-1-1 0,1 0 0,-1 1 0,1-1 0,-1 0 0,4 0 0,44 3 0,-40-3 0,-4 0-8,85 1-3379,0-11-6676,-39-1-7997</inkml:trace>
</inkml:ink>
</file>

<file path=ppt/ink/ink7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3.880"/>
    </inkml:context>
    <inkml:brush xml:id="br0">
      <inkml:brushProperty name="width" value="0.025" units="cm"/>
      <inkml:brushProperty name="height" value="0.025" units="cm"/>
    </inkml:brush>
  </inkml:definitions>
  <inkml:trace contextRef="#ctx0" brushRef="#br0">1 0 16560,'0'0'16207,"15"77"-16207,-11-41-128,-2 5-2018,-2 1-2018,0 1-2723,0-4-3971</inkml:trace>
</inkml:ink>
</file>

<file path=ppt/ink/ink7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4.236"/>
    </inkml:context>
    <inkml:brush xml:id="br0">
      <inkml:brushProperty name="width" value="0.025" units="cm"/>
      <inkml:brushProperty name="height" value="0.025" units="cm"/>
    </inkml:brush>
  </inkml:definitions>
  <inkml:trace contextRef="#ctx0" brushRef="#br0">0 1 17809,'0'0'11210</inkml:trace>
</inkml:ink>
</file>

<file path=ppt/ink/ink7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4.114"/>
    </inkml:context>
    <inkml:brush xml:id="br0">
      <inkml:brushProperty name="width" value="0.025" units="cm"/>
      <inkml:brushProperty name="height" value="0.025" units="cm"/>
    </inkml:brush>
  </inkml:definitions>
  <inkml:trace contextRef="#ctx0" brushRef="#br0">807 104 7495,'-9'-8'5317,"-72"-49"-2224,72 51-2926,-1 1 1,1 0 0,-1 1-1,-1 0 1,1 0 0,0 1-1,-1 1 1,-17-2 0,6 3-41,0 1 0,0 1 0,0 1 0,1 1 0,-1 1 0,1 1 0,0 0 0,0 2-1,0 0 1,1 2 0,0 0 0,1 1 0,0 1 0,1 1 0,0 1 0,0 0 0,2 2 0,-1-1 0,2 2 0,0 0 0,1 1 0,-12 19 0,2 0-31,0 1 0,3 2 0,-23 54 0,35-69 15,0 0 1,2 1-1,1 0 1,1 0-1,1 0 1,1 1-1,0 28 1,4-46 17,-1 0 0,1 0 0,1 0-1,0 0 1,0 0 0,0 0 0,1-1 0,0 1 0,1-1 0,-1 1 0,1-1 0,9 11 0,-4-8-1,0 0 1,0-1 0,1 1-1,1-2 1,-1 0 0,1 0-1,14 7 1,2-2-16,-1-1 0,1-1 0,1-2 0,0-1 0,0 0 0,45 4 0,-17-7 188,1-2-1,0-3 1,-1-2-1,1-3 1,-1-2-1,0-3 0,-1-2 1,68-24-1,-86 24-149,-1-3-1,0 0 1,-2-3-1,0-1 1,0-1-1,-2-2 1,-1-1-1,-1-1 1,-1-2-1,-1-1 1,-1-1-1,44-61 1,-63 76-60,0 0-1,0-1 1,-2 0 0,0 0-1,0 0 1,3-17 0,-7 26-47,-1-1 0,0 1 0,-1-1 0,1 0 0,-1 1 0,0-1 0,0 0 0,-1 1 0,0-1 0,0 0 0,0 1 0,0-1 1,-1 1-1,0-1 0,0 1 0,-1 0 0,1 0 0,-1 0 0,-5-6 0,-17-18-129,-2 1-1,0 2 1,-2 1-1,-1 1 1,-1 2-1,0 1 1,-2 1 0,-41-18-1,50 29-545,0 1 0,-1 1-1,0 1 1,1 1 0,-2 2 0,1 0-1,0 2 1,-1 1 0,1 0 0,0 2-1,-41 8 1,-32 15-4755</inkml:trace>
</inkml:ink>
</file>

<file path=ppt/ink/ink7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6.528"/>
    </inkml:context>
    <inkml:brush xml:id="br0">
      <inkml:brushProperty name="width" value="0.025" units="cm"/>
      <inkml:brushProperty name="height" value="0.025" units="cm"/>
    </inkml:brush>
  </inkml:definitions>
  <inkml:trace contextRef="#ctx0" brushRef="#br0">0 15 12204,'0'0'13121,"11"-3"-10889,36-8-673,-44 11-1493,0 0 1,0 0-1,1 0 1,-1 0-1,0 1 1,0-1-1,0 1 1,0 0-1,0 0 1,0 0 0,0 0-1,0 1 1,0-1-1,-1 1 1,1 0-1,0 0 1,-1 0-1,5 4 1,36 46-88,-35-41 91,51 83-462,-25-28-3188,-29-62 774,-4-20-9026</inkml:trace>
</inkml:ink>
</file>

<file path=ppt/ink/ink7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6.887"/>
    </inkml:context>
    <inkml:brush xml:id="br0">
      <inkml:brushProperty name="width" value="0.025" units="cm"/>
      <inkml:brushProperty name="height" value="0.025" units="cm"/>
    </inkml:brush>
  </inkml:definitions>
  <inkml:trace contextRef="#ctx0" brushRef="#br0">1 262 13196,'0'0'13971,"2"6"-12818,-1-4-1103,0 0 0,1 0 0,-1 0 0,0 0 0,1 0 0,0-1 0,0 1 1,-1 0-1,1-1 0,0 1 0,0-1 0,0 0 0,0 0 0,1 1 0,-1-1 0,0-1 0,0 1 0,1 0 0,-1-1 0,1 1 0,-1-1 0,0 1 0,1-1 0,-1 0 0,1 0 0,-1-1 0,1 1 0,-1 0 1,0-1-1,1 1 0,-1-1 0,0 0 0,1 0 0,-1 0 0,0 0 0,0 0 0,0 0 0,0 0 0,2-3 0,2-1 31,-1 0 0,0-1 0,-1 1 0,0-1 0,1 0 0,-2-1 0,1 1 0,-1-1 0,0 1 0,0-1 0,-1 0 0,0 0-1,0-1 1,-1 1 0,0 0 0,1-9 0,0-18 275,-1 0 1,-3-34-1,2 67-356,1-27-77,-1 28 72,1 0 0,0 0-1,-1 0 1,1 0 0,0 0-1,0 0 1,-1 0 0,1 0-1,0 0 1,-1 0 0,1 1-1,-1-1 1,1 0 0,0 0 0,-1 1-1,1-1 1,0 0 0,-1 1-1,1-1 1,-1 1 0,1-1-1,-1 1 1,1 0 0,19 11-31,-7-6-67,1 0 1,0 0 0,0-1-1,1-1 1,-1-1 0,30 4-1,44-3-7316,-49-4-540</inkml:trace>
</inkml:ink>
</file>

<file path=ppt/ink/ink7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7.539"/>
    </inkml:context>
    <inkml:brush xml:id="br0">
      <inkml:brushProperty name="width" value="0.025" units="cm"/>
      <inkml:brushProperty name="height" value="0.025" units="cm"/>
    </inkml:brush>
  </inkml:definitions>
  <inkml:trace contextRef="#ctx0" brushRef="#br0">1 84 16239,'0'0'3614,"9"-10"-1361,-7 7-2206,7-7 777,0 1-1,1 0 1,12-9-1,-18 15-593,1 0 1,-1 0-1,0 1 0,1-1 1,-1 1-1,1 1 0,0-1 1,0 1-1,0-1 0,0 1 1,0 1-1,0-1 0,0 1 1,8 0-1,-12 0-229,0 1 0,0 0 0,0-1 0,0 1 1,0 0-1,0 0 0,0 0 0,-1 0 0,1 0 0,0 0 0,0 0 0,-1 0 1,1 0-1,-1 0 0,1 0 0,-1 0 0,0 0 0,1 0 0,-1 0 0,0 1 1,0-1-1,0 0 0,1 0 0,-1 0 0,-1 1 0,1-1 0,0 0 0,0 0 0,0 0 1,-1 1-1,1 0 0,-9 41 411,2-27-107,-1 0 0,-17 26 0,18-33-190,1 1 1,0-1 0,0 1 0,1 0 0,1 1 0,-1-1 0,2 1 0,-1 0-1,2 0 1,-3 14 0,6-24-99,-1 1 0,0 0-1,1 0 1,-1-1 0,1 1-1,-1 0 1,1 0 0,0-1-1,0 1 1,0-1 0,0 1-1,0-1 1,0 1 0,0-1-1,0 0 1,1 1 0,-1-1-1,1 0 1,-1 0 0,1 0-1,-1 0 1,1 0 0,-1 0-1,1-1 1,0 1 0,0 0-1,-1-1 1,1 1 0,0-1-1,0 0 1,2 1 0,9 1 121,0-1 0,0 0 1,17-1-1,-18 0-45,87-5-111,-37-10-3797,-52 8 495,-8 0-4234,-5 0-3059</inkml:trace>
</inkml:ink>
</file>

<file path=ppt/ink/ink7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7.959"/>
    </inkml:context>
    <inkml:brush xml:id="br0">
      <inkml:brushProperty name="width" value="0.025" units="cm"/>
      <inkml:brushProperty name="height" value="0.025" units="cm"/>
    </inkml:brush>
  </inkml:definitions>
  <inkml:trace contextRef="#ctx0" brushRef="#br0">0 0 16784,'0'0'5285,"10"6"-4084,1-1-1250,0 1 1,0-1-1,1-1 0,0 0 1,0-1-1,0 0 1,0-1-1,17 1 0,20-3-2229,25-2-5484,13 1 132,-87 1 7958,1 0 0,-1 0 0,0 0 0,1 0 0,-1 0 0,0 0 0,0 0 0,1 1 0,-1-1 0,0 0 0,1 0 0,-1 0 0,0 1 0,0-1 0,1 0-1,-1 0 1,0 1 0,0-1 0,0 0 0,0 0 0,1 1 0,-1-1 0,0 0 0,0 1 0,0-1 0,0 0 0,0 1 0,0-1 0,0 0 0,0 1 0,0-1 0,0 0 0,0 1 0,1 18 5030,-2-17-5161,1-1 0,-1 1 0,1-1 0,0 0-1,0 1 1,0-1 0,-1 1 0,1-1 0,1 1 0,-1-1 0,0 0-1,0 1 1,0-1 0,1 1 0,-1-1 0,1 0 0,-1 1 0,1-1-1,0 0 1,-1 0 0,1 1 0,0-1 0,0 0 0,0 0 0,0 0-1,0 0 1,1 1 0,4-2-44,0 0 0,0 0 0,0-1 1,0 0-1,-1 0 0,1-1 0,0 0 0,-1 0 0,1 0 0,-1 0 1,0-1-1,0 0 0,0 0 0,0 0 0,0-1 0,-1 0 0,8-8 1,37-23-307,-46 34 131,1-1 1,-1 1 0,0 0 0,1 0-1,-1 0 1,1 0 0,-1 0 0,1 1-1,-1 0 1,1-1 0,-1 1 0,1 0-1,-1 1 1,5 0 0,-7-1 7,0 1 0,0-1 0,0 1 0,0 0 0,0-1 0,0 1 0,0-1 0,0 1 0,0 0 0,0 0 0,-1 0 0,1 0 0,0-1 0,-1 1 0,1 0 0,-1 0 0,1 0 0,-1 0 0,1 0 0,-1 0 0,0 0 0,1 1 0,-1-1 0,0 0 0,0 1 0,3 39 220,-3-36-127,0-1 0,0 1 0,0-1 0,1 1 1,0-1-1,0 1 0,1 5 0,-1-10-69,-1 1 0,1 0-1,0 0 1,-1-1 0,1 1 0,0 0-1,0-1 1,-1 1 0,1-1 0,0 1 0,0-1-1,0 0 1,0 1 0,0-1 0,0 0 0,-1 1-1,1-1 1,0 0 0,0 0 0,0 0-1,0 0 1,0 0 0,0 0 0,0 0 0,0 0-1,0 0 1,0 0 0,0-1 0,0 1-1,0 0 1,-1-1 0,1 1 0,0-1 0,0 1-1,0-1 1,0 1 0,-1-1 0,1 1 0,0-1-1,-1 0 1,1 1 0,0-1 0,-1 0-1,1-1 1,3-2-714,0 0 0,0 0-1,-1 0 1,1 0 0,-1-1 0,3-6-1,0-9-4537,-3-3-2573</inkml:trace>
</inkml:ink>
</file>

<file path=ppt/ink/ink7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8.318"/>
    </inkml:context>
    <inkml:brush xml:id="br0">
      <inkml:brushProperty name="width" value="0.025" units="cm"/>
      <inkml:brushProperty name="height" value="0.025" units="cm"/>
    </inkml:brush>
  </inkml:definitions>
  <inkml:trace contextRef="#ctx0" brushRef="#br0">0 10 20435,'0'0'8777,"49"-9"-16497,-23 9-1248</inkml:trace>
</inkml:ink>
</file>

<file path=ppt/ink/ink7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8.663"/>
    </inkml:context>
    <inkml:brush xml:id="br0">
      <inkml:brushProperty name="width" value="0.025" units="cm"/>
      <inkml:brushProperty name="height" value="0.025" units="cm"/>
    </inkml:brush>
  </inkml:definitions>
  <inkml:trace contextRef="#ctx0" brushRef="#br0">90 1 19442,'0'0'7047,"-10"4"-4613,7-2-2171,-5 0-33,1 1 1,0 0-1,-1 0 1,1 0-1,1 1 1,-1 0-1,1 1 1,-1-1 0,-7 9-1,33-10-3417,-7-1 2884,0 1 0,0 0 0,0 0 0,0 1 0,-1 1 0,1 0-1,-1 1 1,11 6 0,-21-11 340,0 0 1,-1-1-1,1 1 0,0-1 0,0 1 1,0 0-1,-1 0 0,1-1 0,0 1 1,-1 0-1,1 0 0,-1 0 0,1 0 1,-1 0-1,0 0 0,1 0 0,-1 0 0,0 0 1,1 0-1,-1 0 0,0 0 0,0 0 1,0 0-1,0 0 0,0 0 0,0 1 1,-1 0 134,0 0 1,0 0 0,0 0-1,0 0 1,0 0 0,0 0-1,-1-1 1,1 1 0,0 0-1,-1-1 1,0 1 0,-1 0 0,-8 6 789,1-1 0,-1 0 1,-16 6-1,22-11-871,-1 1-96,1 0-1,0-1 1,-1 0 0,0 0-1,0-1 1,1 1 0,-1-1-1,0-1 1,-7 1 0,15-13-11158,10 2 1463</inkml:trace>
</inkml:ink>
</file>

<file path=ppt/ink/ink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0:54.900"/>
    </inkml:context>
    <inkml:brush xml:id="br0">
      <inkml:brushProperty name="width" value="0.025" units="cm"/>
      <inkml:brushProperty name="height" value="0.025" units="cm"/>
    </inkml:brush>
  </inkml:definitions>
  <inkml:trace contextRef="#ctx0" brushRef="#br0">93 0 15471,'0'0'5973,"-3"11"-5236,-19 80-287,3 2 0,4 0 0,-2 95 0,11 18-4118,-5-225-8798</inkml:trace>
</inkml:ink>
</file>

<file path=ppt/ink/ink7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9.114"/>
    </inkml:context>
    <inkml:brush xml:id="br0">
      <inkml:brushProperty name="width" value="0.025" units="cm"/>
      <inkml:brushProperty name="height" value="0.025" units="cm"/>
    </inkml:brush>
  </inkml:definitions>
  <inkml:trace contextRef="#ctx0" brushRef="#br0">99 0 19987,'0'0'7463,"-9"2"-6144,6-2-1245,0 1 1,0-1 0,0 1-1,0 0 1,0 0-1,0 0 1,0 1 0,0-1-1,0 1 1,1 0 0,-1-1-1,1 1 1,-1 0 0,1 0-1,-4 4 1,3 0 61,0-1 1,0 0-1,0 1 0,0-1 0,1 1 1,0 0-1,1 0 0,-1 0 0,0 6 1,-4 24 85,2 0 0,2 0 0,4 68 0,24 104 331,-22-339-553,-7 110 0,-1 0 0,-1 1 0,-1 0 0,-11-25 0,14 38 0,46 5-539,5 5-4695,-32-1 1677,0-1 0,0 0 0,-1-1 0,29-5 0,-29-4 5671,-13 7-1327,-1 1 0,0-1 0,1 0 0,-1 1-1,0-1 1,0 0 0,-1 0 0,1 0 0,0 0 0,-1 0-1,2-4 1,-2 5-317,0 0 0,0-1 1,0 1-1,0 0 0,0 0 0,0-1 0,0 1 0,0 0 0,-1 0 0,1-1 0,0 1 0,-1 0 0,1 0 0,-1 0 1,1-1-1,-1 1 0,0 0 0,0-1 0,-16-5 737,14 8-1158,-1 0 0,0-1-1,1 1 1,-1 1 0,0-1 0,1 0 0,-1 1-1,1 0 1,0 0 0,0 0 0,0 0 0,0 0-1,0 1 1,0-1 0,0 1 0,1 0 0,-1 0-1,1 0 1,0 0 0,0 0 0,0 0 0,0 1-1,1-1 1,-1 1 0,1-1 0,0 1 0,0-1 0,0 1-1,0 0 1,1 0 0,0-1 0,0 1 0,0 0-1,1 7 1,0-10-45,0 1-1,0-1 1,1 0-1,-1 0 0,0 1 1,1-1-1,-1 0 1,1 0-1,0 0 1,-1 0-1,1-1 0,0 1 1,0 0-1,-1-1 1,1 1-1,0-1 1,0 0-1,0 1 1,0-1-1,0 0 0,0 0 1,-1 0-1,1-1 1,0 1-1,3-1 1,1 1 5,1-1 0,-1 0 1,0-1-1,1 1 0,-1-1 1,8-4-1,-6 1-32,0 0 0,-1-1 0,0 0 0,-1 0 1,1-1-1,-1 1 0,0-1 0,-1-1 0,1 1 0,-1-1 0,-1 0 0,0 0 1,4-9-1,-13 22-109,0 1 0,1 0 1,0 0-1,0 0 0,-4 8 1,7-12 11,1 0 0,-1-1 0,0 1 0,1 0 0,0 0 0,-1 0 0,1-1 0,0 1 1,0 0-1,0 0 0,0 0 0,0 0 0,0 0 0,0-1 0,1 1 0,-1 0 0,1 0 0,-1 0 1,1-1-1,0 1 0,0 0 0,-1-1 0,1 1 0,0-1 0,1 1 0,-1-1 0,0 1 0,0-1 0,1 0 1,-1 1-1,0-1 0,4 2 0,-2-2-430,0 0 0,0 0 0,0 0 1,0-1-1,0 1 0,0-1 0,0 0 0,0 0 1,0 0-1,1 0 0,-1 0 0,0-1 0,0 1 1,0-1-1,0 0 0,0 0 0,0 0 0,0 0 1,-1 0-1,4-3 0,18-15-7949</inkml:trace>
</inkml:ink>
</file>

<file path=ppt/ink/ink7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9.475"/>
    </inkml:context>
    <inkml:brush xml:id="br0">
      <inkml:brushProperty name="width" value="0.025" units="cm"/>
      <inkml:brushProperty name="height" value="0.025" units="cm"/>
    </inkml:brush>
  </inkml:definitions>
  <inkml:trace contextRef="#ctx0" brushRef="#br0">48 1 9769,'0'0'20836,"-7"13"-20089,0-1-640,2 0 0,0 0 0,0 1-1,1-1 1,0 1 0,1 0 0,1 0-1,-1 24 1,2-3-43,0-22-100,0 1 1,1-1-1,1 1 0,0-1 0,1 1 0,4 17 0,-6-30 36,0 1-1,1 0 1,-1-1-1,0 1 1,0 0 0,1-1-1,-1 1 1,0 0-1,1-1 1,-1 1-1,1-1 1,-1 1-1,1-1 1,-1 1-1,1-1 1,-1 1-1,1-1 1,-1 1-1,1-1 1,0 0-1,-1 1 1,1-1 0,0 0-1,-1 1 1,1-1-1,0 0 1,-1 0-1,1 0 1,0 0-1,-1 0 1,2 0-1,21-12 28,12-29-845,-30 34 616,-1-1 0,0 0-1,0-1 1,5-15 0,-9 24 205,-1 0 0,1 0 1,0 0-1,0 0 0,0 0 1,0 0-1,0 0 1,0 0-1,0 0 0,0 0 1,0 0-1,-1 0 0,1 0 1,0 0-1,0-1 1,0 1-1,0 0 0,0 0 1,0 0-1,0 0 1,0 0-1,0 0 0,0 0 1,0 0-1,-1 0 0,1 0 1,0 0-1,0-1 1,0 1-1,0 0 0,0 0 1,0 0-1,-15 34 107,0 21 41,14-53-143,1-1-1,-1 0 1,1 0 0,0 0 0,0 0-1,0 1 1,0-1 0,0 0-1,0 0 1,0 0 0,0 0 0,0 1-1,0-1 1,1 0 0,-1 0 0,0 0-1,1 0 1,-1 0 0,1 0-1,-1 1 1,1-1 0,0 0 0,-1-1-1,1 1 1,0 0 0,0 0-1,0 0 1,-1 0 0,1-1 0,0 1-1,0 0 1,0-1 0,0 1 0,1 0-1,-1-1 1,0 0 0,0 1-1,0-1 1,0 0 0,0 1 0,2-1-1,2 0-219,-1 0 0,1-1 0,-1 0 0,1 1-1,-1-2 1,1 1 0,7-3 0,-5 0-1225,0 0 0,0-1 0,0 1 1,-1-1-1,0-1 0,8-7 0,10-12-5930</inkml:trace>
</inkml:ink>
</file>

<file path=ppt/ink/ink7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0.190"/>
    </inkml:context>
    <inkml:brush xml:id="br0">
      <inkml:brushProperty name="width" value="0.025" units="cm"/>
      <inkml:brushProperty name="height" value="0.025" units="cm"/>
    </inkml:brush>
  </inkml:definitions>
  <inkml:trace contextRef="#ctx0" brushRef="#br0">100 1 21044,'0'0'5776,"-7"9"-3795,-1 5-1621,1-1 1,0 1-1,1 0 1,1 1-1,0-1 1,1 1 0,0 0-1,1 0 1,1 0-1,-1 29 1,13 158-644,-10-200-656,0-32-3087,-1 22 3825,1-1-1,-2 1 1,1 0-1,-1 0 1,0 0-1,-1 1 1,-3-9-1,4 12 584,0 0 1,0 1-1,0 0 1,-1-1-1,1 1 1,-1 0-1,0 0 0,0 0 1,0 1-1,-3-4 1,5 6 177,37 0-229,-16 2-680,-8-1-1289,0 0 0,1-1 0,21-3 0,-3-9 1170,-29 11 947,0-1 1,0 0 0,0 1 0,0-1 0,0 0-1,0 0 1,-1 0 0,1-1 0,-1 1 0,0 0-1,2-3 1,-14 16 1990,9-9-2439,0-1-1,0 1 1,0 0-1,1 0 1,-1 0-1,0 0 1,1 0-1,0 0 0,-1 0 1,1 0-1,0 1 1,0-1-1,0 0 1,0 1-1,0 3 1,1-5-24,0 0 1,0 1 0,1-1 0,-1 0 0,0 0 0,1 1 0,0-1 0,-1 0 0,1 0 0,-1 0-1,1 0 1,0 0 0,0 0 0,0 0 0,0 0 0,0 0 0,0 0 0,0-1 0,0 1-1,0 0 1,0-1 0,0 1 0,0-1 0,0 1 0,1-1 0,-1 1 0,0-1 0,0 0-1,1 0 1,-1 1 0,3-1 0,52 4 7,-39-3-138,144 9 395,-160-51-272,-3 30 0,0 0 0,-1-1 0,0 1 0,0 0 0,-6-11 0,-10-34 0,19 55 0,1 1 0,-1-1 0,0 1 0,1-1 0,-1 0 0,1 1 0,-1-1 0,1 1 0,-1-1 0,1 1 0,-1 0 0,1-1 0,-1 1 0,1-1 0,0 1 0,-1 0 0,1 0 0,0-1 0,-1 1 0,1 0 0,0 0 0,-1 0 0,1 0 0,0-1 0,-1 1 0,1 0 0,0 0 0,1 1 0,29-3 0,-25 2 0,17-2 19,181-17-2921,-130 5-5233</inkml:trace>
</inkml:ink>
</file>

<file path=ppt/ink/ink7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9.076"/>
    </inkml:context>
    <inkml:brush xml:id="br0">
      <inkml:brushProperty name="width" value="0.025" units="cm"/>
      <inkml:brushProperty name="height" value="0.025" units="cm"/>
    </inkml:brush>
  </inkml:definitions>
  <inkml:trace contextRef="#ctx0" brushRef="#br0">268 33 10826,'3'-17'8730,"-12"7"-3480,6 9-4956,0 0 1,0 0-1,0 0 1,0 0-1,-1 1 1,1 0 0,0 0-1,0 0 1,0 0-1,-4 0 1,-6 2-346,-1 0 0,1 1 0,0 0 1,-16 7-1,17-4 133,2-1 0,-1 2 1,1-1-1,0 1 0,0 1 0,0 0 1,1 0-1,-8 11 0,12-13 16,1-1 0,-1 1 0,2 0 0,-1 0 0,0 0-1,1 0 1,0 1 0,1-1 0,0 1 0,0 0 0,0 0-1,1 0 1,-1 0 0,2 0 0,-1 11 0,1-17-98,1 0 0,-1 0 0,0 0 0,1 0 0,-1 0 0,1 0 0,-1 0 0,1 0 0,-1 0 0,1 0 0,0 0 0,-1 0 0,1-1 0,0 1 0,0 0 0,0 0 0,-1-1 0,1 1 0,0 0 0,0-1 0,0 1 0,0-1 0,0 0 0,0 1 0,0-1 0,1 0 0,-1 1 0,0-1 0,2 0 0,38 2-473,-33-2 118,11 0-744,34-1-3675,-17-4-1962,2-6-6049</inkml:trace>
</inkml:ink>
</file>

<file path=ppt/ink/ink7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9.434"/>
    </inkml:context>
    <inkml:brush xml:id="br0">
      <inkml:brushProperty name="width" value="0.025" units="cm"/>
      <inkml:brushProperty name="height" value="0.025" units="cm"/>
    </inkml:brush>
  </inkml:definitions>
  <inkml:trace contextRef="#ctx0" brushRef="#br0">0 83 18930,'0'0'6433,"10"1"-4869,1-1-1339,-1-1 1,1 0-1,-1-1 1,0 0-1,1-1 0,-1 0 1,0 0-1,0-1 1,-1 0-1,1-1 1,-1 0-1,11-8 1,-3-1-54,-14 11-121,1 1 0,-1-1 0,0 0 0,1 1 0,-1 0 0,1 0 0,0 0 1,0 0-1,4-1 0,-6 8-86,-1 1 0,0-1 1,-1 0-1,1 1 0,-1-1 1,0 1-1,-2 7 0,-2 15 57,2-22-158,1 0 1,-1 0-1,1 0 0,1 1 0,-1-1 1,1 0-1,0 0 0,1 1 1,-1-1-1,1 0 0,2 7 0,5-10-5891,3-2-5423</inkml:trace>
</inkml:ink>
</file>

<file path=ppt/ink/ink7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9.917"/>
    </inkml:context>
    <inkml:brush xml:id="br0">
      <inkml:brushProperty name="width" value="0.025" units="cm"/>
      <inkml:brushProperty name="height" value="0.025" units="cm"/>
    </inkml:brush>
  </inkml:definitions>
  <inkml:trace contextRef="#ctx0" brushRef="#br0">1 25 18193,'0'0'10394,"6"8"-9230,0 2-941,-4-6-181,0 0 0,0 0 0,1-1 0,-1 1 0,1-1 0,0 1 1,0-1-1,0 0 0,0 0 0,0-1 0,1 1 0,-1 0 0,1-1 1,0 0-1,0 0 0,0 0 0,0 0 0,0-1 0,0 0 1,0 0-1,0 0 0,1 0 0,-1 0 0,0-1 0,8 0 0,-1-3-197,0 0-1,-1-1 0,1-1 0,-1 1 0,-1-2 1,1 1-1,-1-1 0,1-1 0,-2 0 1,1 0-1,-1-1 0,10-10 0,1-1 78,-19 20 40,1-1 0,-1 0 0,1 1-1,-1-1 1,0 1 0,1-1 0,-1 0 0,0 1 0,1-1-1,-1 1 1,0-1 0,0 1 0,1-1 0,-1 1 0,0-1-1,0 1 1,0-1 0,0 1 0,0 0 0,0-1 0,0 1-1,0-1 1,0 1 0,0-1 0,0 1 0,0-1 0,0 1-1,0-1 1,0 1 0,0 0 0,-1-1 0,1 1 0,0-1-1,-1 1 1,-2 28-41,-2 25 100,7-21-6688</inkml:trace>
</inkml:ink>
</file>

<file path=ppt/ink/ink7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7.459"/>
    </inkml:context>
    <inkml:brush xml:id="br0">
      <inkml:brushProperty name="width" value="0.025" units="cm"/>
      <inkml:brushProperty name="height" value="0.025" units="cm"/>
    </inkml:brush>
  </inkml:definitions>
  <inkml:trace contextRef="#ctx0" brushRef="#br0">69 0 19731,'0'0'9534,"-2"11"-9406,-41 179 182,20-94-2878,22-105-9020,1 6 9702,0-20-7835</inkml:trace>
</inkml:ink>
</file>

<file path=ppt/ink/ink7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7.817"/>
    </inkml:context>
    <inkml:brush xml:id="br0">
      <inkml:brushProperty name="width" value="0.025" units="cm"/>
      <inkml:brushProperty name="height" value="0.025" units="cm"/>
    </inkml:brush>
  </inkml:definitions>
  <inkml:trace contextRef="#ctx0" brushRef="#br0">3 15 13741,'0'0'7682,"-1"13"-6406,1-2-1049,-1 4 68,0 0 1,2-1-1,0 1 0,0-1 1,5 17-1,-6-27-228,1 0 0,0-1-1,1 1 1,-1 0-1,1-1 1,0 0 0,0 1-1,0-1 1,0 0 0,0 0-1,1 0 1,-1 0-1,1 0 1,0-1 0,0 1-1,0-1 1,0 0 0,0 0-1,0 0 1,1 0-1,-1 0 1,1-1 0,-1 1-1,1-1 1,0 0 0,-1 0-1,8 0 1,-7 0 81,0-1-1,0 0 1,0 0 0,0-1 0,0 1 0,-1-1 0,1 1-1,0-1 1,0-1 0,0 1 0,-1 0 0,1-1-1,0 0 1,-1 0 0,0 0 0,1 0 0,-1 0-1,0-1 1,0 0 0,0 1 0,0-1 0,3-6 0,1-1 71,-1 0 0,0-1 0,-1 1 0,0-1 0,0-1-1,3-16 1,-2-13 1052,18 16-8278,-14 17 2937,0-1-2310</inkml:trace>
</inkml:ink>
</file>

<file path=ppt/ink/ink7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8.188"/>
    </inkml:context>
    <inkml:brush xml:id="br0">
      <inkml:brushProperty name="width" value="0.025" units="cm"/>
      <inkml:brushProperty name="height" value="0.025" units="cm"/>
    </inkml:brush>
  </inkml:definitions>
  <inkml:trace contextRef="#ctx0" brushRef="#br0">0 0 17489,'0'0'8776,"12"59"-7303,-12-25-224,0 3-800,-1 4-289,-4-1-128,-1-5-32,6-6-288,0-7-865,0-5-833,0-11 192,0-4-993</inkml:trace>
</inkml:ink>
</file>

<file path=ppt/ink/ink7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8.548"/>
    </inkml:context>
    <inkml:brush xml:id="br0">
      <inkml:brushProperty name="width" value="0.025" units="cm"/>
      <inkml:brushProperty name="height" value="0.025" units="cm"/>
    </inkml:brush>
  </inkml:definitions>
  <inkml:trace contextRef="#ctx0" brushRef="#br0">34 113 19250,'0'0'3534,"4"-9"-598,1 2-2652,0 0 0,1 0 0,0 0 0,0 1-1,0 0 1,1 0 0,-1 0 0,2 1 0,-1 0 0,0 1-1,1-1 1,0 1 0,0 1 0,0 0 0,1 0 0,-1 0-1,15-1 1,-10 0-263,0 1 0,1 1-1,0 0 1,-1 1 0,1 0 0,0 1-1,-1 1 1,23 3 0,-35-3-30,0-1 1,1 1-1,-1-1 0,1 1 0,-1 0 1,0-1-1,0 1 0,0 0 0,1 0 1,-1 0-1,0 0 0,0 0 0,0 0 1,0 0-1,0 1 0,-1-1 0,1 0 1,0 0-1,0 1 0,-1-1 0,1 1 1,-1-1-1,1 0 0,-1 1 0,0-1 1,0 1-1,0-1 0,1 1 0,-1-1 1,0 1-1,-1-1 0,1 1 0,0-1 1,0 0-1,-1 1 0,1-1 0,-1 1 1,1-1-1,-1 0 0,1 1 1,-1-1-1,0 0 0,0 1 0,0-1 1,-1 2-1,-3 5 132,-1-1 0,0 1 0,0-1 0,0 0 0,-13 10 0,4-7 160,-2-1 0,1 0 0,-1-2 0,-22 8 0,46-13-314,0 0 1,0 1-1,0 0 1,-1 0-1,1 0 1,-1 1-1,0-1 1,0 2-1,0-1 1,-1 1-1,0 0 1,1 0-1,-2 0 0,1 0 1,-1 1-1,5 8 1,-6-10 18,0 2 0,0-1-1,0 0 1,-1 0 0,0 1 0,0-1 0,-1 1 0,0 0 0,0-1-1,0 1 1,0 0 0,-1 0 0,0-1 0,0 1 0,-1 0 0,1 0-1,-1 0 1,-1-1 0,1 1 0,-4 9 0,1-9 37,0 0-1,1-1 1,-2 1 0,1-1 0,-1 0-1,1 0 1,-2 0 0,1-1-1,0 0 1,-1 0 0,0 0 0,0-1-1,0 0 1,0 0 0,0 0-1,-1-1 1,1 0 0,-1 0 0,1 0-1,-14 0 1,13-1-11,-1 0-1,1 0 0,-1-1 1,1 0-1,-1-1 1,1 0-1,-1 0 0,1 0 1,0-1-1,-1 0 1,1-1-1,0 1 0,0-2 1,1 1-1,-1-1 1,1 1-1,-1-2 1,-7-6-1,-10-19-606,17 13-255,7 17 815,0-1 0,0 1 0,0 0 0,0-1 0,0 1 1,0-1-1,0 1 0,0 0 0,1 0 0,-1-1 0,0 1 1,0 0-1,0-1 0,0 1 0,1 0 0,-1-1 1,0 1-1,0 0 0,1 0 0,-1 0 0,0-1 0,0 1 1,1 0-1,-1 0 0,0 0 0,1-1 0,-1 1 0,0 0 1,1 0-1,-1 0 0,0 0 0,1 0 0,-1 0 0,0 0 1,1 0-1,-1 0 0,0 0 0,1 0 0,0 0 0,41-5-8353,-16 1 2135</inkml:trace>
</inkml:ink>
</file>

<file path=ppt/ink/ink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0:55.243"/>
    </inkml:context>
    <inkml:brush xml:id="br0">
      <inkml:brushProperty name="width" value="0.025" units="cm"/>
      <inkml:brushProperty name="height" value="0.025" units="cm"/>
    </inkml:brush>
  </inkml:definitions>
  <inkml:trace contextRef="#ctx0" brushRef="#br0">1 104 11659,'0'0'11018,"63"-20"-9384,-21 7-321,8-4-192,7-2-576,-1 2-353,2 4-128,-3 8-32,2 5-544,-12 6-1763,-5 7-1760,-10-4-4614</inkml:trace>
</inkml:ink>
</file>

<file path=ppt/ink/ink7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8.919"/>
    </inkml:context>
    <inkml:brush xml:id="br0">
      <inkml:brushProperty name="width" value="0.025" units="cm"/>
      <inkml:brushProperty name="height" value="0.025" units="cm"/>
    </inkml:brush>
  </inkml:definitions>
  <inkml:trace contextRef="#ctx0" brushRef="#br0">0 173 16752,'0'0'12764,"12"-4"-11873,-2 1-806,0-1 0,0 0 0,0-1 0,0 0 0,-1 0 0,0-1 0,0-1-1,0 1 1,11-14 0,-8 7 217,0-1 1,-1 0-1,-1-1 0,16-32 0,-33 88-302,1-26-38,1 1 0,1 1 0,0-1 0,2 0 0,-1 1 0,2 0 0,0 18 0,6-21-2935,5-10-4491,8-3-9693</inkml:trace>
</inkml:ink>
</file>

<file path=ppt/ink/ink7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30.722"/>
    </inkml:context>
    <inkml:brush xml:id="br0">
      <inkml:brushProperty name="width" value="0.025" units="cm"/>
      <inkml:brushProperty name="height" value="0.025" units="cm"/>
    </inkml:brush>
  </inkml:definitions>
  <inkml:trace contextRef="#ctx0" brushRef="#br0">10 1 17521,'0'0'9422,"-3"9"-8376,2-1-909,-1-3 32,1 1 0,0 0-1,0 0 1,1 0-1,-1 0 1,2 12-1,-1-16-122,1 0 0,-1-1 0,1 1 0,-1 0 0,1-1 0,0 1 1,0-1-1,0 1 0,0-1 0,0 1 0,0-1 0,0 1 0,0-1 0,0 0 0,1 0 0,-1 0 0,0 0 0,1 0 0,-1 0 0,1 0 0,0 0 0,-1 0 0,1-1 0,-1 1 0,1-1 0,0 1 1,0-1-1,-1 1 0,1-1 0,0 0 0,0 0 0,-1 0 0,3 0 0,4-1 48,0 1 0,1-1 1,-1-1-1,0 1 0,-1-1 1,1-1-1,0 1 0,-1-1 1,1-1-1,-1 1 0,0-1 0,7-6 1,41-18-3,-54 28-100,-1 0-1,1 0 0,0-1 0,-1 1 1,1 0-1,0 0 0,-1 0 0,1 1 0,0-1 1,-1 0-1,1 0 0,0 0 0,-1 0 0,1 1 1,0-1-1,-1 0 0,1 1 0,0-1 1,-1 0-1,1 1 0,-1-1 0,1 1 0,-1-1 1,1 1-1,-1-1 0,1 1 0,-1-1 0,0 1 1,1 0-1,-1-1 0,0 1 0,1-1 1,-1 1-1,0 0 0,0-1 0,0 1 0,1 0 1,-1 0-1,0-1 0,0 1 0,0 0 1,0-1-1,0 1 0,0 0 0,0-1 0,-1 2 1,1 47-8,-1-34 81,1-13-54,0 0 0,0 0 0,0 1 0,0-1-1,0 0 1,0 0 0,1 1 0,-1-1-1,1 0 1,0 0 0,-1 0 0,1 1 0,0-1-1,0 0 1,1 0 0,-1-1 0,0 1-1,0 0 1,1 0 0,-1 0 0,3 1 0,-2-2 16,0-1 1,0 1-1,0-1 1,0 0-1,1 1 1,-1-1-1,0 0 0,0 0 1,0 0-1,0-1 1,0 1-1,0 0 1,0-1-1,0 0 1,0 1-1,0-1 1,0 0-1,0 0 1,0 0-1,0 0 1,0 0-1,-1 0 1,4-4-1,5-3-13,0-1-1,0 0 0,13-16 1,-15 15-16,0 1-1,0 1 1,1-1 0,14-9 0,-23 18 1,0 0-1,0 0 1,0 0-1,1 0 1,-1 0 0,0 0-1,0 0 1,1 0-1,-1 0 1,0 1 0,0-1-1,0 0 1,1 0 0,-1 0-1,0 0 1,0 0-1,0 0 1,1 0 0,-1 1-1,0-1 1,0 0-1,0 0 1,0 0 0,0 0-1,1 1 1,-1-1-1,0 0 1,0 0 0,0 0-1,0 1 1,0-1-1,0 0 1,0 0 0,0 1-1,0-1 1,0 0-1,0 0 1,0 0 0,0 1-1,0-1 1,0 0 0,0 0-1,0 0 1,0 1-1,0-1 1,0 0 0,1 24-193,-4 20-561,3-43 1454,0 1-3779,15-12-18156</inkml:trace>
</inkml:ink>
</file>

<file path=ppt/ink/ink7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31.172"/>
    </inkml:context>
    <inkml:brush xml:id="br0">
      <inkml:brushProperty name="width" value="0.025" units="cm"/>
      <inkml:brushProperty name="height" value="0.025" units="cm"/>
    </inkml:brush>
  </inkml:definitions>
  <inkml:trace contextRef="#ctx0" brushRef="#br0">133 68 10025,'0'0'16774,"-9"-4"-14799,-29-12-1126,35 16-835,1 0 1,0 0 0,0 0-1,-1 0 1,1 0 0,0 0-1,0 1 1,0-1 0,-1 1-1,1 0 1,0 0 0,0-1-1,0 1 1,0 1 0,0-1-1,0 0 1,1 0 0,-1 1-1,0-1 1,0 1 0,1-1-1,-1 1 1,1 0 0,0 0-1,-2 2 1,-2 3 1,0 0 1,1 1-1,0-1 1,0 1 0,-2 8-1,5-15-2,0 0 0,1 1 1,-1-1-1,0 0 0,1 1 0,-1-1 0,1 0 0,0 1 0,0-1 0,-1 0 1,1 1-1,0-1 0,0 1 0,0-1 0,0 1 0,1-1 0,-1 0 1,0 1-1,0-1 0,1 0 0,-1 1 0,1-1 0,-1 0 0,1 1 0,0-1 1,0 0-1,-1 0 0,1 0 0,0 0 0,0 0 0,0 0 0,0 0 1,0 0-1,0 0 0,0 0 0,1 0 0,-1-1 0,0 1 0,2 0 0,2 0 117,0 0 0,0-1-1,0 0 1,0 0-1,0 0 1,0 0 0,0-1-1,0 0 1,0 0-1,8-3 1,42-19 140,-45 18-293,-1 1 0,1 0 0,-1 0 1,1 1-1,0 0 0,1 1 1,-1 0-1,0 0 0,14 1 0,-24 1 31,1 0-1,0 1 1,-1-1-1,1 1 0,-1-1 1,1 1-1,-1-1 0,1 1 1,-1 0-1,1-1 0,-1 1 1,0-1-1,1 1 1,-1 0-1,0-1 0,1 1 1,-1 0-1,0 0 0,0-1 1,0 1-1,1 0 0,-1 1 1,4 7 266,6-25-134,-4 0-141,-1-1 0,5-28 0,0-1 0,18 67-8178,8-3-2392,-13-14 2797</inkml:trace>
</inkml:ink>
</file>

<file path=ppt/ink/ink7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31.796"/>
    </inkml:context>
    <inkml:brush xml:id="br0">
      <inkml:brushProperty name="width" value="0.025" units="cm"/>
      <inkml:brushProperty name="height" value="0.025" units="cm"/>
    </inkml:brush>
  </inkml:definitions>
  <inkml:trace contextRef="#ctx0" brushRef="#br0">100 22 9801,'0'0'16693,"-11"1"-15780,5 0-786,0 0 0,0 1 0,0-1-1,0 1 1,1 0 0,-1 1 0,1-1 0,-10 7-1,13-7-111,0-1-1,-1 1 1,1 0-1,0 0 1,1 1-1,-1-1 1,0 0-1,1 0 1,-1 1-1,1-1 1,-1 1-1,1 0 1,0-1-1,0 1 1,1 0-1,-1 0 1,0-1-1,1 1 1,0 0-1,0 0 0,0 0 1,0 0-1,0 0 1,0-1-1,1 1 1,0 4-1,0-4-36,0-1-1,0 0 1,0 1 0,1-1-1,-1 0 1,1 0-1,-1 0 1,1 0-1,-1 0 1,1 0-1,0 0 1,0-1-1,0 1 1,4 2-1,39 20-1170,-17-9-26,-24-13 1221,-1 0 0,1 0 0,-1 0 1,0 1-1,0 0 0,0 0 0,0-1 0,0 2 0,0-1 0,-1 0 0,0 0 0,0 1 1,0 0-1,0-1 0,0 1 0,-1 0 0,1 0 0,-1 0 0,0 0 0,0 0 0,-1 0 1,1 0-1,-1 0 0,0 6 0,-1-5 190,0 1 0,-1-1 0,0 1 0,0-1-1,0 0 1,0 0 0,-1 0 0,0 0 0,0 0 0,0-1 0,-1 1 0,0-1 0,1 0 0,-1 0 0,-1 0 0,1-1 0,-7 5-1,11-8-140,0 1 0,0-1 0,-1 0 0,1 1 0,0-1 0,-1 0 0,1 1 0,-1-1 0,1 0 0,-1 0 0,1 1 0,0-1 0,-1 0 0,1 0 0,-1 0 0,1 0 0,-1 1 0,1-1 0,-1 0 0,1 0 0,-1 0 0,1 0 0,-1 0 0,1 0 0,-1 0 0,1 0 0,-1-1 0,1 1 0,-1 0 0,1 0 0,-1 0 0,1 0 0,-1-1 0,1 1 0,0 0 0,-1 0 0,1-1 0,-1 1 0,1 0 0,-1-1 0,-2-24 559,15-30-545,-5 39-111,0 1 1,1 0-1,1 0 0,0 1 1,1 0-1,1 1 1,16-16-1,93-75-14,-77 70 186,-23 16 230,-26 22-180,-1 2-165,1-1 0,0 1 0,0 1 0,-8 10 0,13-16-10,0 1 0,0-1-1,0 1 1,0 0 0,1-1 0,-1 1 0,0 0-1,1-1 1,-1 1 0,1 0 0,0 0 0,-1 0 0,1 0-1,0-1 1,0 1 0,0 0 0,0 0 0,1 3-1,0-4 1,-1 0-1,1 0 0,0 0 0,0 0 1,0 0-1,0 0 0,-1 0 0,1 0 0,0 0 1,1-1-1,-1 1 0,0 0 0,0-1 1,0 1-1,0 0 0,0-1 0,1 0 0,-1 1 1,3 0-1,7 0-1,1 0 0,-1 0 1,0-1-1,21-3 0,-23 2 1,16-2 0,-1-2 0,27-8 0,-32 7 0,1 1 0,0 1 0,0 1 0,22-1 0,-42 4 0,1 0 0,-1 0 0,1 0 0,-1 0 0,1 0 0,-1 1 0,0-1 0,1 0 0,-1 0 0,1 0 0,-1 0 0,1 1 0,-1-1 0,1 0 0,-1 0 0,0 1 0,1-1 0,-1 0 0,1 1 0,-1-1 0,0 0 0,1 1 0,-1-1 0,0 1 0,0-1 0,1 0 0,-1 1 0,0-1 0,0 1 0,0-1 0,1 1 0,-1-1 0,0 1 0,0-1 0,0 2 0,-2 21 0,0-4 0,5-18 0,0 0 0,0-1 0,0 1 0,0-1 0,1 0 0,-1 0 0,0 0 0,0 0 0,3-1 0,-5 1 0,51-10-853,-18-5-2714,-17 3-5978</inkml:trace>
</inkml:ink>
</file>

<file path=ppt/ink/ink7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9.625"/>
    </inkml:context>
    <inkml:brush xml:id="br0">
      <inkml:brushProperty name="width" value="0.025" units="cm"/>
      <inkml:brushProperty name="height" value="0.025" units="cm"/>
    </inkml:brush>
  </inkml:definitions>
  <inkml:trace contextRef="#ctx0" brushRef="#br0">72 0 5894,'0'0'21124,"0"10"-19213,-5 18-1400,-1-2 1,-2 1-1,0-1 0,-23 47 1,29-69-573,0 0-23,0 0 1,1 0-1,-1 0 0,1 0 0,0 0 0,0 0 0,0 7 0,1-20-14372,0-6 6742</inkml:trace>
</inkml:ink>
</file>

<file path=ppt/ink/ink7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9.983"/>
    </inkml:context>
    <inkml:brush xml:id="br0">
      <inkml:brushProperty name="width" value="0.025" units="cm"/>
      <inkml:brushProperty name="height" value="0.025" units="cm"/>
    </inkml:brush>
  </inkml:definitions>
  <inkml:trace contextRef="#ctx0" brushRef="#br0">10 66 18610,'0'0'10596,"-2"9"-10158,0 2-386,-1 1 0,2-1 0,0 0 0,0 1 0,1-1 0,1 1 0,1 13 0,-1-21-40,-1-1 1,1 1-1,0-1 1,0 1-1,0-1 0,1 0 1,-1 1-1,1-1 0,0 0 1,0 0-1,0 0 0,0 0 1,0 0-1,1-1 0,-1 1 1,1-1-1,0 1 0,-1-1 1,1 0-1,0 0 1,1 0-1,-1 0 0,0-1 1,0 1-1,1-1 0,-1 0 1,1 0-1,-1 0 0,1-1 1,-1 1-1,6-1 0,-7 1 11,1-1-1,-1 0 0,1-1 0,0 1 0,-1 0 0,1-1 0,-1 1 1,1-1-1,-1 0 0,1 0 0,-1 0 0,0 0 0,1 0 0,-1-1 0,0 1 1,0-1-1,0 1 0,0-1 0,0 0 0,3-3 0,-1 0 57,-2 0-1,1 0 0,0 1 0,-1-2 1,0 1-1,0 0 0,0 0 1,-1-1-1,2-8 0,-2 2 41,0-1-1,0 1 0,-1-1 0,-1 1 0,0-1 0,0 1 1,-2 0-1,-4-19 0,5 28-547,1 0 0,0-1 0,0 1 1,1-1-1,-1 1 0,1 0 0,0-1 0,0-4 0,6 1-2837,9 19 495,-2 3-2466,2-1-2178</inkml:trace>
</inkml:ink>
</file>

<file path=ppt/ink/ink7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20.326"/>
    </inkml:context>
    <inkml:brush xml:id="br0">
      <inkml:brushProperty name="width" value="0.025" units="cm"/>
      <inkml:brushProperty name="height" value="0.025" units="cm"/>
    </inkml:brush>
  </inkml:definitions>
  <inkml:trace contextRef="#ctx0" brushRef="#br0">39 0 20147,'0'0'10186,"-2"57"-9418,0-30-351,1-1-321,1-3 0,0-2-96,0-6-288,0-1-865,0-6-577,0-2-993,0-2-736,-8-4-1121,-2 0-993,-6-5-3044</inkml:trace>
</inkml:ink>
</file>

<file path=ppt/ink/ink7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20.685"/>
    </inkml:context>
    <inkml:brush xml:id="br0">
      <inkml:brushProperty name="width" value="0.025" units="cm"/>
      <inkml:brushProperty name="height" value="0.025" units="cm"/>
    </inkml:brush>
  </inkml:definitions>
  <inkml:trace contextRef="#ctx0" brushRef="#br0">0 166 16592,'0'0'3534,"2"-10"117,-1 5-3233,1-1-1,-1 1 1,1-1-1,0 1 1,1 0-1,-1 0 1,1 0-1,0 0 1,0 0-1,0 0 1,1 1-1,0 0 1,0 0-1,0 0 1,0 0-1,0 0 1,1 1-1,9-5 1,-1-1-330,1 1 0,0 0 0,0 2 0,1-1 0,0 2 0,0 0 1,0 1-1,0 0 0,1 1 0,0 1 0,31-1 0,-46 3-88,1 0 0,-1 1 0,0-1 0,0 0 0,1 1 0,-1-1 0,0 0 0,0 1 0,1 0 0,-1-1 0,0 1 0,0 0 0,0-1 0,0 1 0,0 0 0,0 0 0,0 0 0,0 0 0,-1 0 0,1 0 0,0 0 0,0 0 0,-1 0 0,1 0 0,-1 1 0,1-1 0,-1 0 0,1 0 0,-1 1 0,0-1 0,0 0 0,0 0 0,1 1 0,-1-1 0,0 0 0,-1 1 0,1-1 0,0 0 0,0 0 0,0 1 0,-1 1 0,-1 2 0,1 1 0,-1-1 0,1 0 0,-1 0 0,-1 0 0,1-1 0,-1 1 0,0 0 0,-3 3 0,-9 8 0,0-2 0,-1 0 0,-1 0 0,0-2 0,0 0 0,-34 16 0,59-28 0,0-1 0,0 1 0,0 0 0,0 1 0,0 0 0,0 0 0,0 1 0,0 0 0,0 0 0,7 4 0,-10-2-19,0-1-1,0 1 1,-1 0-1,1 0 1,-1 0-1,0 1 1,0-1 0,-1 1-1,1 0 1,-1 0-1,0 0 1,-1 0-1,1 1 1,-1-1 0,0 1-1,-1 0 1,1 0-1,-1-1 1,0 1-1,0 0 1,-1 0 0,0 0-1,0 0 1,-1 8-1,0-10 30,0-1 0,-1 0 0,1 0-1,-1 0 1,1 0 0,-1 0 0,0-1 0,0 1-1,-1 0 1,1-1 0,0 0 0,-1 1 0,0-1-1,1 0 1,-1 0 0,0-1 0,0 1 0,0 0-1,0-1 1,0 0 0,0 0 0,-1 0 0,1 0 0,0 0-1,-6 0 1,-9 2 48,-1 0 0,1-1-1,-24 0 1,34-2-58,0 0 0,0-1 0,0 0 0,0-1 0,0 0 0,0 0 0,1 0 0,-10-5 0,14 6 0,0 0 0,1-1 0,-1 1 0,1-1 0,-1 0 0,1 0 0,0 0 0,-1 0 0,1 0 0,0 0 0,0-1 0,1 1 0,-1-1 0,0 1 0,1-1 0,0 0 0,-1 0 0,1 1 0,0-1 0,1 0 0,-1 0 0,0 0 0,1 0 0,-1-6 0,2 8-421,0 0 0,1 1 0,-1-1 0,0 0 0,0 1 0,0-1 1,1 0-1,-1 1 0,0-1 0,1 1 0,-1 0 0,0 0 0,1-1 0,-1 1 0,1 0 0,1 0 0,3-1-2598,12-3-4134</inkml:trace>
</inkml:ink>
</file>

<file path=ppt/ink/ink7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21.233"/>
    </inkml:context>
    <inkml:brush xml:id="br0">
      <inkml:brushProperty name="width" value="0.025" units="cm"/>
      <inkml:brushProperty name="height" value="0.025" units="cm"/>
    </inkml:brush>
  </inkml:definitions>
  <inkml:trace contextRef="#ctx0" brushRef="#br0">34 92 17489,'0'0'10927,"1"-9"-8679,0 5-2173,-1 1 0,1-1 0,0 1 0,0-1 0,0 1 0,1 0 1,-1-1-1,1 1 0,-1 0 0,1 0 0,0 0 0,0 0 0,1 1 0,-1-1 0,1 0 1,-1 1-1,1 0 0,0 0 0,0 0 0,0 0 0,0 0 0,0 0 0,0 1 1,0-1-1,1 1 0,-1 0 0,5-1 0,3-1-75,-1 0 0,1 1 0,0 1 0,0 0 0,0 0 0,0 1 0,11 1 0,-19-1 0,-1 1 0,0-1 0,0 0 0,0 1 0,0-1 0,0 1 0,0 0 0,0 0 0,0 0 0,0 0 0,0 0 0,0 0 0,0 0 0,-1 0 0,1 1 0,0-1 0,-1 1 0,1-1 0,-1 1 0,0 0 0,0 0 0,1-1 0,-1 1 0,0 0 0,0 0 0,-1 0 0,1 0 0,0 0 0,-1 0 0,1 1 0,-1-1 0,0 0 0,1 0 0,-1 0 0,0 0 0,0 0 0,-1 1 0,1-1 0,0 0 0,-1 0 0,0 4 0,-3 3 0,1 0 0,-1 0 0,0 0 0,-1-1 0,0 0 0,-1 0 0,1 0 0,-2 0 0,1-1 0,-1 0 0,-14 12 0,-11 7 0,-47 29 0,32-30 0,47-25 0,0 0 0,1 0 0,-1-1 0,0 1 0,0 0 0,0-1 0,0 1 0,0 0 0,0 0 0,1-1 0,-1 1 0,0 0 0,0 0 0,0-1 0,0 1 0,0 0 0,0-1 0,0 1 0,0 0 0,0 0 0,0-1 0,-1 1 0,1 0 0,0-1 0,0 1 0,0 0 0,0 0 0,0-1 0,0 1 0,-1 0 0,1 0 0,0-1 0,0 1 0,0 0 0,0 0 0,-1 0 0,1-1 0,0 1 0,0 0 0,-1 0 0,1 0 0,0 0 0,0 0 0,-1-1 0,1 1 0,0 0 0,-1 0 0,1 0 0,0 0 0,0 0 0,-1 0 0,1 0 0,0 0 0,-1 0 0,1 0 0,0 0 0,0 0 0,-1 0 0,1 0 0,0 1 0,-1-1 0,1 0 0,0 0 0,0 0 0,-1 0 0,1 0 0,0 1 0,2-5 0,1 0 0,0 0 0,0 1 0,0-1 0,0 1 0,1-1 0,-1 1 0,1 0 0,0 1 0,0-1 0,0 1 0,0 0 0,0 0 0,1 0 0,-1 0 0,0 1 0,1-1 0,0 1 0,6-1 0,-8 2 0,0-1 0,0 1 0,0 0 0,0-1 0,1 1 0,-1 0 0,0 1 0,0-1 0,0 0 0,0 1 0,0 0 0,-1 0 0,1 0 0,0 0 0,0 0 0,0 1 0,-1-1 0,1 1 0,-1-1 0,1 1 0,-1 0 0,0 0 0,1 0 0,-1 0 0,0 1 0,0-1 0,-1 1 0,1-1 0,0 1 0,1 4 0,2 17 0,-4-20 0,0 0 0,0 1 0,0-1 0,0 1 0,1-1 0,-1 0 0,4 5 0,-5-8 0,1-1 0,0 1 0,0 0 0,0 0 0,0 0 0,0-1 0,0 1 0,0 0 0,0-1 0,0 1 0,0-1 0,0 1 0,0-1 0,0 1 0,1-1 0,-1 0 0,0 0 0,0 0 0,0 1 0,1-1 0,-1 0 0,0-1 0,0 1 0,0 0 0,1 0 0,-1 0 0,0-1 0,0 1 0,0 0 0,0-1 0,0 1 0,2-2 0,2 0 22,0-1 0,0 0 0,0 0 0,-1-1 0,1 1-1,-1-1 1,0 0 0,1 0 0,-2 0 0,1-1 0,-1 0 0,1 1 0,2-8 0,-3 7-280,-1 1 0,0-1-1,0 0 1,0 0 0,-1 0 0,1 0 0,-1-1 0,-1 1 0,1-6 0,-1-7-9832</inkml:trace>
</inkml:ink>
</file>

<file path=ppt/ink/ink7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48.770"/>
    </inkml:context>
    <inkml:brush xml:id="br0">
      <inkml:brushProperty name="width" value="0.025" units="cm"/>
      <inkml:brushProperty name="height" value="0.025" units="cm"/>
    </inkml:brush>
  </inkml:definitions>
  <inkml:trace contextRef="#ctx0" brushRef="#br0">1 87 16528,'0'0'8493,"8"-5"-6710,4-2-1433,80-39 1064,-81 40-1718,0 2 0,1 0 1,-1 0-1,1 1 0,0 0 0,21-1 0,-33 3 237,0 1 0,0 0 0,0 0 0,1 0 1,-1 0-1,0 0 0,0 0 0,1 0 0,-1 0 0,0 0 0,0 0 0,0 0 0,1 0 0,-1 0 1,0 0-1,0 0 0,0 1 0,1-1 0,-1 0 0,0 0 0,0 0 0,0 0 0,0 0 0,1 0 1,-1 0-1,0 1 0,0-1 0,0 0 0,0 0 0,1 0 0,-1 0 0,0 1 0,0-1 0,0 0 0,0 0 1,0 0-1,0 1 0,0-1 0,0 0 0,0 0 0,0 0 0,0 1 0,0-1 0,0 0 0,0 0 1,0 1-1,0-1 0,0 0 0,0 0 0,0 0 0,0 1 0,0-1 0,-10 15-2294,-17 9-412,-20 1-2115,31-17 3682,0 0-1,-22 17 1,33-22 2468,0 1 1,1 0-1,0 0 1,0 1 0,0-1-1,-5 10 1,8-13-1019,1-1 0,-1 1 0,1 0 1,-1-1-1,1 1 0,0 0 0,-1 0 1,1-1-1,0 1 0,0 0 0,0 0 0,0 0 1,-1-1-1,1 1 0,0 0 0,0 0 1,0 0-1,0-1 0,1 1 0,-1 0 1,0 0-1,0-1 0,0 1 0,1 0 0,0 1 1,17 7 2463,42-10-2399,-43 0 2,-10 1-1089,-1 0-1,1 0 0,-1-1 1,0 0-1,1 0 0,8-4 1,8-5-6424</inkml:trace>
</inkml:ink>
</file>

<file path=ppt/ink/ink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2.178"/>
    </inkml:context>
    <inkml:brush xml:id="br0">
      <inkml:brushProperty name="width" value="0.025" units="cm"/>
      <inkml:brushProperty name="height" value="0.025" units="cm"/>
    </inkml:brush>
  </inkml:definitions>
  <inkml:trace contextRef="#ctx0" brushRef="#br0">119 1 20435,'0'0'2563,"-49"72"-641,30-29-1090,-1 5-447,5 3-97,5-4-32,4-7-192,6-4 0,0-9-64,0-8-224,4-11-1153,4-8-801,-2-1-1570,-3-19-3138</inkml:trace>
</inkml:ink>
</file>

<file path=ppt/ink/ink7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49.112"/>
    </inkml:context>
    <inkml:brush xml:id="br0">
      <inkml:brushProperty name="width" value="0.025" units="cm"/>
      <inkml:brushProperty name="height" value="0.025" units="cm"/>
    </inkml:brush>
  </inkml:definitions>
  <inkml:trace contextRef="#ctx0" brushRef="#br0">0 86 7719,'0'0'14483,"4"-8"-12267,-1 2-2130,0 1 0,0 0 1,1 0-1,0 1 0,-1-1 1,2 1-1,-1-1 1,0 1-1,1 1 0,0-1 1,0 1-1,0-1 0,0 1 1,0 1-1,1-1 0,-1 1 1,1 0-1,0 0 0,0 1 1,-1-1-1,1 1 0,8 0 1,-12 1-121,1-1 0,0 1 0,0-1 0,0 1 0,0 0 0,0 0 1,0 0-1,0 1 0,0-1 0,-1 1 0,1-1 0,0 1 0,3 2 1,-5-2 92,0 1 1,1 0-1,-1-1 1,0 1-1,0 0 1,0 0-1,-1 0 1,1 0-1,0 0 1,-1 0-1,1 0 1,-1 0-1,0 0 1,1 0-1,-1 0 1,0 1-1,0-1 1,-1 3-1,0 15 286,0-1 0,-1 0 0,-1 0-1,-1 0 1,-1 0 0,0-1 0,-2 1-1,0-2 1,0 1 0,-2-1 0,-11 18 0,17-28-865,2-1-2906</inkml:trace>
</inkml:ink>
</file>

<file path=ppt/ink/ink7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49.829"/>
    </inkml:context>
    <inkml:brush xml:id="br0">
      <inkml:brushProperty name="width" value="0.025" units="cm"/>
      <inkml:brushProperty name="height" value="0.025" units="cm"/>
    </inkml:brush>
  </inkml:definitions>
  <inkml:trace contextRef="#ctx0" brushRef="#br0">176 13 14798,'0'0'15983,"-10"-3"-14963,7 1-986,-1 0 1,1 1-1,0 0 1,0 0-1,-1 0 1,1 0-1,-1 1 1,1-1-1,-1 1 1,1 0-1,0 0 1,-1 0-1,1 1 1,-1-1-1,1 1 1,-1-1-1,1 1 1,0 0-1,0 1 1,-1-1-1,1 1 1,0-1-1,0 1 1,0 0-1,0 0 1,1 0-1,-4 3 1,-42 45-35,45-47 0,0 1 0,1 0 0,-1 0 0,1 1 0,0-1 0,0 0 0,1 1 0,-1-1 0,1 1 0,0-1 0,0 1 0,0 8 0,2-12 0,-1 0 1,1 0-1,-1 0 1,1-1-1,-1 1 1,1 0-1,0 0 1,-1 0-1,1-1 0,0 1 1,0 0-1,-1-1 1,1 1-1,0-1 1,0 1-1,0-1 1,0 1-1,0-1 0,0 1 1,0-1-1,0 0 1,0 0-1,0 1 1,1-1-1,39 8-9,-20-4-46,-17-4 1,-1 1 1,1 1-1,0-1 1,-1 0 0,0 1-1,1 0 1,-1 0-1,0 0 1,0 0 0,0 0-1,0 1 1,0-1-1,-1 1 1,1 0 0,-1 0-1,0 0 1,1 0 0,1 4-1,-3-4 81,-1-1-1,1 1 1,-1-1-1,0 1 1,0-1-1,0 1 1,0-1-1,0 1 1,0-1-1,-1 1 1,1-1-1,-1 1 1,0-1-1,0 0 1,0 1-1,0-1 1,0 0-1,0 0 1,-1 0-1,1 0 1,0 0-1,-1 0 1,0 0-1,0 0 1,1 0 0,-1-1-1,0 1 1,-3 1-1,-40 29 236,43-30-260,-1-1 0,1 1 1,-1-1-1,0 1 0,1-1 1,-1 0-1,0 0 0,0 0 1,0 0-1,0-1 0,0 1 1,0-1-1,0 0 0,0 0 1,-4 0-1,8-3-434,1 0-1,0 0 1,0 0-1,0 1 1,0-1 0,0 0-1,1 1 1,-1 0-1,6-5 1,19-10-5568,2-1-2190</inkml:trace>
</inkml:ink>
</file>

<file path=ppt/ink/ink7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0.186"/>
    </inkml:context>
    <inkml:brush xml:id="br0">
      <inkml:brushProperty name="width" value="0.025" units="cm"/>
      <inkml:brushProperty name="height" value="0.025" units="cm"/>
    </inkml:brush>
  </inkml:definitions>
  <inkml:trace contextRef="#ctx0" brushRef="#br0">52 43 19891,'0'0'3011,"-7"9"224,4-7-2883,-26 32 1881,27-32-2156,1 0 0,0-1 1,0 1-1,0 0 0,0 0 1,0-1-1,0 1 0,0 0 1,0 0-1,1 0 1,-1 0-1,1 0 0,0 0 1,-1 0-1,1 1 0,0-1 1,0 0-1,0 0 0,1 0 1,-1 0-1,1 4 0,1-5-74,-1 0-1,0 0 1,1 0-1,-1 0 1,0 0-1,1-1 1,-1 1-1,1 0 1,0-1-1,-1 1 1,1-1-1,-1 1 1,1-1-1,0 0 1,-1 0-1,1 0 1,0 0-1,2 0 1,35-2 212,-36 2-195,3-1 98,1 0 0,0-1 0,-1 0 1,1 0-1,-1-1 0,0 1 0,0-1 0,11-8 0,-14 10-71,0-1 1,0 0-1,-1 0 1,1 0-1,-1-1 1,1 1-1,-1-1 1,0 1 0,0-1-1,0 0 1,0 0-1,-1 1 1,1-1-1,-1-1 1,0 1-1,0 0 1,0 0-1,0 0 1,0-1-1,0-2 1,-2 4-47,1 1 0,-1-1-1,1 1 1,-1-1 0,0 1 0,0 0 0,0 0 0,0-1-1,0 1 1,0 0 0,0 0 0,0 0 0,0 0 0,0 0-1,0 0 1,-1 0 0,1 0 0,0 1 0,-1-1 0,1 0-1,-1 1 1,1-1 0,-1 1 0,1 0 0,-1-1 0,1 1-1,-3 0 1,-55-8-43,42 7-40,33-12-10392,1 4 1318</inkml:trace>
</inkml:ink>
</file>

<file path=ppt/ink/ink7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0.518"/>
    </inkml:context>
    <inkml:brush xml:id="br0">
      <inkml:brushProperty name="width" value="0.025" units="cm"/>
      <inkml:brushProperty name="height" value="0.025" units="cm"/>
    </inkml:brush>
  </inkml:definitions>
  <inkml:trace contextRef="#ctx0" brushRef="#br0">0 45 16496,'0'0'15235,"14"-3"-15000,2-1-738,112-24 1151,-81 21-3756,-3 4-4232,-44 3 6996</inkml:trace>
</inkml:ink>
</file>

<file path=ppt/ink/ink7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0.862"/>
    </inkml:context>
    <inkml:brush xml:id="br0">
      <inkml:brushProperty name="width" value="0.025" units="cm"/>
      <inkml:brushProperty name="height" value="0.025" units="cm"/>
    </inkml:brush>
  </inkml:definitions>
  <inkml:trace contextRef="#ctx0" brushRef="#br0">0 43 2114,'0'0'23414,"57"1"-21396,-25-9-1217,-2-1-353,-1 4-256,-3 0-160,-3 0-768,-3 1-2724,-9-4-4387</inkml:trace>
</inkml:ink>
</file>

<file path=ppt/ink/ink7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1.654"/>
    </inkml:context>
    <inkml:brush xml:id="br0">
      <inkml:brushProperty name="width" value="0.025" units="cm"/>
      <inkml:brushProperty name="height" value="0.025" units="cm"/>
    </inkml:brush>
  </inkml:definitions>
  <inkml:trace contextRef="#ctx0" brushRef="#br0">0 324 8872,'0'0'18738,"10"-11"-16832,11-14-1444,-2 0 0,-1-2 0,-1 0 1,-2-1-1,0-1 0,13-41 0,-7-11-446,-23 146-10,0 47-2,3-99-13,0-1 1,1 0 0,0 0 0,1 0-1,0 0 1,8 19 0,-1-16-631,1 2-3571,-9-6-4650,-2-3-1566</inkml:trace>
</inkml:ink>
</file>

<file path=ppt/ink/ink7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1.995"/>
    </inkml:context>
    <inkml:brush xml:id="br0">
      <inkml:brushProperty name="width" value="0.025" units="cm"/>
      <inkml:brushProperty name="height" value="0.025" units="cm"/>
    </inkml:brush>
  </inkml:definitions>
  <inkml:trace contextRef="#ctx0" brushRef="#br0">0 170 18578,'0'0'8771,"12"-1"-7127,33-8-684,0-2-1,-1-2 1,78-35 0,12-2-1196,-120 46-464,23-10-3284,-19 0-6354,-16 8 1540</inkml:trace>
</inkml:ink>
</file>

<file path=ppt/ink/ink7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2.403"/>
    </inkml:context>
    <inkml:brush xml:id="br0">
      <inkml:brushProperty name="width" value="0.025" units="cm"/>
      <inkml:brushProperty name="height" value="0.025" units="cm"/>
    </inkml:brush>
  </inkml:definitions>
  <inkml:trace contextRef="#ctx0" brushRef="#br0">0 342 10378,'0'0'12641,"2"-9"-10698,15-56 917,32-79 1,-6 21-777,-38 178-2447,-5 156 625,0-211-298,0 0 1,0 1 0,0-1 0,0 0 0,-1 1 0,1-1 0,0 0 0,0 1 0,0-1 0,0 0 0,0 1-1,1-1 1,-1 0 0,0 1 0,0-1 0,0 0 0,0 1 0,0-1 0,0 0 0,0 1 0,1-1-1,-1 0 1,0 0 0,0 1 0,0-1 0,1 0 0,-1 1 0,0-1 0,0 0 0,1 0 0,-1 0-1,0 1 1,1-1 0,-1 0 0,0 0 0,1 0 0,-1 0 0,0 0 0,1 0 0,-1 1 0,0-1 0,1 0-1,-1 0 1,0 0 0,1 0 0,-1 0 0,0 0 0,1 0 0,-1-1 0,0 1 0,1 0 0,-1 0-1,0 0 1,1 0 0,-1 0 0,1-1 0,0 1-631,0-1 1,0 0-1,0 1 0,0-1 1,0 0-1,0 0 0,0 1 0,-1-1 1,1 0-1,0 0 0,-1 0 0,1 0 1,0 0-1,-1 0 0,1-2 1,2-10-11438</inkml:trace>
</inkml:ink>
</file>

<file path=ppt/ink/ink7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2.745"/>
    </inkml:context>
    <inkml:brush xml:id="br0">
      <inkml:brushProperty name="width" value="0.025" units="cm"/>
      <inkml:brushProperty name="height" value="0.025" units="cm"/>
    </inkml:brush>
  </inkml:definitions>
  <inkml:trace contextRef="#ctx0" brushRef="#br0">2 1 22774,'0'0'6053,"-1"72"-5796,1-42-129,0-3-96,0 0 0,0-4-32,0-4 32,0-2 0,1-4-32,2-4-160,0-2-545,2-3-1569,0-4-1121</inkml:trace>
</inkml:ink>
</file>

<file path=ppt/ink/ink7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3.102"/>
    </inkml:context>
    <inkml:brush xml:id="br0">
      <inkml:brushProperty name="width" value="0.025" units="cm"/>
      <inkml:brushProperty name="height" value="0.025" units="cm"/>
    </inkml:brush>
  </inkml:definitions>
  <inkml:trace contextRef="#ctx0" brushRef="#br0">1 95 17296,'0'0'14254,"50"-39"-13806,-29 29-384,5 2-64,-5 1-800,0-1-1378,-2 1-1922,-6 0-1185,-4-2-3235</inkml:trace>
</inkml:ink>
</file>

<file path=ppt/ink/ink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2.551"/>
    </inkml:context>
    <inkml:brush xml:id="br0">
      <inkml:brushProperty name="width" value="0.025" units="cm"/>
      <inkml:brushProperty name="height" value="0.025" units="cm"/>
    </inkml:brush>
  </inkml:definitions>
  <inkml:trace contextRef="#ctx0" brushRef="#br0">1 96 15407,'0'0'5605,"45"-61"-2690,-10 47-1250,5 3-480,7 6 32,4 1-224,5 4-768,-1 0-161,-5 0-32,-9 0-1281,-12 5-1218,-15 0-1088,-14 3-2243,-16-3-5316</inkml:trace>
  <inkml:trace contextRef="#ctx0" brushRef="#br0" timeOffset="1">105 172 13837,'0'0'10826,"55"4"-9000,-9-14-321,12-2-928,1 3-481,-2 1-352,-10 7-1858,-14 1-1441,-17 0-2339</inkml:trace>
</inkml:ink>
</file>

<file path=ppt/ink/ink7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3.446"/>
    </inkml:context>
    <inkml:brush xml:id="br0">
      <inkml:brushProperty name="width" value="0.025" units="cm"/>
      <inkml:brushProperty name="height" value="0.025" units="cm"/>
    </inkml:brush>
  </inkml:definitions>
  <inkml:trace contextRef="#ctx0" brushRef="#br0">1 172 16688,'0'0'11045,"10"-2"-10575,30-6-107,-39 8-334,0 0 1,1 0 0,-1 0-1,0 0 1,0 1 0,1-1-1,-1 0 1,0 1 0,0-1-1,0 1 1,0-1 0,0 1-1,1 0 1,-1-1 0,0 1-1,0 0 1,-1 0 0,1 0-1,0-1 1,0 1 0,0 0-1,0 0 1,-1 0 0,1 1-1,-1-1 1,1 0 0,-1 0-1,1 0 1,0 2 0,7 39 1056,-6-29-521,6 6-184,-2-19 176,6-33 165,-7 1-722,-1 0 0,-1 0 0,-2-42 0,-1 69 0,28-3 0,6-5-924,31-16-6725</inkml:trace>
</inkml:ink>
</file>

<file path=ppt/ink/ink7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3.819"/>
    </inkml:context>
    <inkml:brush xml:id="br0">
      <inkml:brushProperty name="width" value="0.025" units="cm"/>
      <inkml:brushProperty name="height" value="0.025" units="cm"/>
    </inkml:brush>
  </inkml:definitions>
  <inkml:trace contextRef="#ctx0" brushRef="#br0">195 13 4036,'0'0'26505,"-10"-4"-24621,7 3-1873,0-1-1,0 1 0,-1 0 1,1 0-1,0 0 0,-1 1 1,1-1-1,-1 1 1,1-1-1,-1 1 0,1 0 1,-1 0-1,1 1 0,0-1 1,-1 1-1,1 0 0,-1 0 1,1 0-1,0 0 0,0 0 1,0 1-1,0 0 0,0-1 1,0 1-1,0 0 1,0 0-1,1 1 0,-1-1 1,1 1-1,-1-1 0,1 1 1,-2 3-1,-5 3-10,1 0 0,1 1 0,-1 0 0,1 1 0,1 0 0,0-1 0,1 2 0,0-1 0,1 1 0,0 0 0,0 0 0,1 0 0,-2 24 0,5-34-40,0 0 0,1-1 0,-1 1 0,1 0-1,-1 0 1,1 0 0,-1-1 0,1 1 0,0 0 0,0 0 0,0-1 0,0 1 0,0-1 0,0 1-1,0-1 1,1 0 0,-1 1 0,0-1 0,1 0 0,-1 0 0,1 0 0,-1 0 0,1 0 0,0 0-1,-1 0 1,1 0 0,0-1 0,0 1 0,0-1 0,-1 1 0,3-1 0,9 2-944,-1 0 0,0-1 1,21-1-1,-20 0-279,14 0-6381</inkml:trace>
</inkml:ink>
</file>

<file path=ppt/ink/ink7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4.162"/>
    </inkml:context>
    <inkml:brush xml:id="br0">
      <inkml:brushProperty name="width" value="0.025" units="cm"/>
      <inkml:brushProperty name="height" value="0.025" units="cm"/>
    </inkml:brush>
  </inkml:definitions>
  <inkml:trace contextRef="#ctx0" brushRef="#br0">1 133 10090,'0'0'19047,"8"-1"-17093,-4 1-1874,0-1-1,0 0 1,0 0 0,-1 0 0,1 0 0,0 0-1,-1-1 1,1 1 0,-1-1 0,1 0 0,-1 0 0,0 0-1,0-1 1,0 1 0,0-1 0,0 0 0,-1 0 0,1 0-1,-1 0 1,3-4 0,55-81-80,-59 128 0,-13 28 0,8-55 0,1 0 0,0 0 0,1 0 0,1 0 0,0 16 0,9-6-1827,-8-22 1423,1 0 0,0 0 0,0-1 0,0 1 0,0 0 0,0 0 0,0 0 0,1-1 0,-1 1 0,0 0 0,0-1 0,0 1 0,1-1 0,-1 0 0,2 1 0,8 0-10779</inkml:trace>
</inkml:ink>
</file>

<file path=ppt/ink/ink7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7.123"/>
    </inkml:context>
    <inkml:brush xml:id="br0">
      <inkml:brushProperty name="width" value="0.025" units="cm"/>
      <inkml:brushProperty name="height" value="0.025" units="cm"/>
    </inkml:brush>
  </inkml:definitions>
  <inkml:trace contextRef="#ctx0" brushRef="#br0">4867 256 6854,'0'0'14484,"-10"-3"-13390,-35-10-490,0 3 1,-1 2-1,-46-3 1,41 5-696,-541-62-111,-19 27 1453,23 2-314,3-14-1429,443 49 434,0 6-1,-160 23 1,51 5 84,-266 48 274,440-58-297,1 2 1,1 5-1,2 2 1,0 4-1,-97 59 1,88-44 161,48-31-39,2 2 0,0 1 0,1 2 0,-33 29 0,43-23-211,20-27-31,0 0-1,0 0 1,1-1-1,-1 1 1,1 0-1,-1 0 1,1 0-1,-1 1 1,1-1 0,-1 0-1,1 0 1,0 0-1,0 0 1,-1 0-1,1 0 1,0 1-1,0-1 1,0 0-1,0 0 1,1 0-1,-1 0 1,0 0 0,0 0-1,1 1 1,-1-1-1,1 2 1,2-3-348,0 0 0,-1 1 0,1-1 0,-1 0 1,1 0-1,0-1 0,-1 1 0,1-1 0,-1 1 1,1-1-1,-1 0 0,1 0 0,-1 0 0,1 0 1,-1 0-1,4-3 0,19-17-4538,0-6-5846</inkml:trace>
</inkml:ink>
</file>

<file path=ppt/ink/ink7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7.466"/>
    </inkml:context>
    <inkml:brush xml:id="br0">
      <inkml:brushProperty name="width" value="0.025" units="cm"/>
      <inkml:brushProperty name="height" value="0.025" units="cm"/>
    </inkml:brush>
  </inkml:definitions>
  <inkml:trace contextRef="#ctx0" brushRef="#br0">300 21 14798,'0'0'422,"-9"-2"-246,1 1-83,6 1-20,-1-1-1,0 1 1,0 0-1,0-1 1,1 0-1,-1 1 0,0-1 1,1 0-1,-1-1 1,1 1-1,-1 0 0,1-1 1,-1 1-1,-2-4 1,5 5-27,-1 0 1,1 0 0,-1 0 0,1 0-1,-1 0 1,1 0 0,-1-1 0,1 1-1,-1 0 1,1 0 0,-1 1 0,1-1-1,-1 0 1,1 0 0,-1 0 0,1 0-1,-1 0 1,1 0 0,-1 1 0,1-1-1,-1 0 1,1 0 0,0 1 0,-1-1-1,1 0 1,-1 1 0,1-1 0,0 0-1,-1 1 1,1-1 0,0 0 0,-1 2-1,-13 15 1242,12-15-1177,-37 55 1065,3 2 0,2 1-1,-49 122 1,80-175-1112,0-1-25,1 0 0,0 0-1,0 1 1,0-1 0,1 0-1,0 1 1,-1 6 0,3-12-44,-1-1-1,0 1 1,0-1-1,1 1 1,-1-1 0,1 1-1,-1-1 1,1 1-1,-1-1 1,1 1-1,-1-1 1,1 0 0,-1 1-1,1-1 1,-1 0-1,1 1 1,-1-1 0,1 0-1,0 0 1,-1 0-1,1 1 1,-1-1 0,1 0-1,0 0 1,-1 0-1,1 0 1,0 0 0,-1 0-1,1 0 1,0 0-1,0-1 1,25-1-276,26-12-781,0-1 0,76-35-1,-43 12-3224,2-10-4884</inkml:trace>
</inkml:ink>
</file>

<file path=ppt/ink/ink7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3.467"/>
    </inkml:context>
    <inkml:brush xml:id="br0">
      <inkml:brushProperty name="width" value="0.025" units="cm"/>
      <inkml:brushProperty name="height" value="0.025" units="cm"/>
    </inkml:brush>
  </inkml:definitions>
  <inkml:trace contextRef="#ctx0" brushRef="#br0">0 0 12075,'0'0'19624,"13"4"-18727,37 3-1000,0-1-1,70-2 1,-98-4-313,-21 0 259,17 3-3191,-14 7-6578</inkml:trace>
</inkml:ink>
</file>

<file path=ppt/ink/ink7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3.809"/>
    </inkml:context>
    <inkml:brush xml:id="br0">
      <inkml:brushProperty name="width" value="0.025" units="cm"/>
      <inkml:brushProperty name="height" value="0.025" units="cm"/>
    </inkml:brush>
  </inkml:definitions>
  <inkml:trace contextRef="#ctx0" brushRef="#br0">0 24 20339,'0'0'9001,"66"5"-7240,-16-12-95,6-2-1666,1 1 0,-4 4 0,-11 3-2370,-9 1-4549,-9 0-5252</inkml:trace>
</inkml:ink>
</file>

<file path=ppt/ink/ink7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6.514"/>
    </inkml:context>
    <inkml:brush xml:id="br0">
      <inkml:brushProperty name="width" value="0.025" units="cm"/>
      <inkml:brushProperty name="height" value="0.025" units="cm"/>
    </inkml:brush>
  </inkml:definitions>
  <inkml:trace contextRef="#ctx0" brushRef="#br0">41 1 7687,'0'0'19864,"0"5"-19773,-1 12 119,-1 0-1,0 1 1,-1-1-1,-9 26 1,-5 28-3094,13-24-6448</inkml:trace>
</inkml:ink>
</file>

<file path=ppt/ink/ink7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6.872"/>
    </inkml:context>
    <inkml:brush xml:id="br0">
      <inkml:brushProperty name="width" value="0.025" units="cm"/>
      <inkml:brushProperty name="height" value="0.025" units="cm"/>
    </inkml:brush>
  </inkml:definitions>
  <inkml:trace contextRef="#ctx0" brushRef="#br0">1 108 16592,'0'0'8856,"3"6"-8194,-2-5-583,-1 1 0,1-1-1,0 0 1,-1 1 0,1-1 0,0 0 0,0 1-1,0-1 1,0 0 0,0 0 0,0 0 0,0 0-1,0 0 1,1 0 0,-1 0 0,0-1 0,0 1-1,1 0 1,-1-1 0,1 1 0,-1-1 0,1 1-1,2 0 1,-2-2 25,0 0-1,1 0 0,-1 0 1,0 0-1,1 0 1,-1 0-1,0-1 1,0 1-1,0-1 0,0 1 1,0-1-1,-1 0 1,1 0-1,0 0 1,-1 0-1,0 0 0,3-3 1,5-12-235,1 1-1,-2-2 1,0 1 0,6-22-1,-15 51-440,1 2 633,0-1 0,1 0 0,2 16-1,10 0-3276,-12-27 2643,0-1-1,0 0 0,0 0 0,0 1 0,1-1 0,-1 0 0,1 0 1,-1 0-1,0 0 0,1 0 0,0-1 0,-1 1 0,1 0 0,-1-1 0,4 1 1,11 0-13633</inkml:trace>
</inkml:ink>
</file>

<file path=ppt/ink/ink7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1.795"/>
    </inkml:context>
    <inkml:brush xml:id="br0">
      <inkml:brushProperty name="width" value="0.025" units="cm"/>
      <inkml:brushProperty name="height" value="0.025" units="cm"/>
    </inkml:brush>
  </inkml:definitions>
  <inkml:trace contextRef="#ctx0" brushRef="#br0">0 402 15278,'0'0'15444,"13"-5"-14210,-2 1-1144,-1 0 0,0 0 0,0-2 0,0 1 0,-1-1 1,0 0-1,0-1 0,14-13 0,133-163-90,-47 53 0,-106 127 0,16-16 0,-12 19 0,-4 13 0,-5 22 0,-2-1 0,-1 1 0,-2-1 0,-12 36 0,9-36 0,2 0 0,1 1 0,1 0 0,0 40 0,7-61-299,1-15-950,1-24-6225,-4 3-7303</inkml:trace>
</inkml:ink>
</file>

<file path=ppt/ink/ink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2.895"/>
    </inkml:context>
    <inkml:brush xml:id="br0">
      <inkml:brushProperty name="width" value="0.025" units="cm"/>
      <inkml:brushProperty name="height" value="0.025" units="cm"/>
    </inkml:brush>
  </inkml:definitions>
  <inkml:trace contextRef="#ctx0" brushRef="#br0">1 59 14382,'0'0'7943,"54"40"-7398,-6-49-289,5-5-224,4-3-224,-4 2-1570,-7-2-1249,-8 4-1761,-7-1-2563</inkml:trace>
</inkml:ink>
</file>

<file path=ppt/ink/ink7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2.880"/>
    </inkml:context>
    <inkml:brush xml:id="br0">
      <inkml:brushProperty name="width" value="0.025" units="cm"/>
      <inkml:brushProperty name="height" value="0.025" units="cm"/>
    </inkml:brush>
  </inkml:definitions>
  <inkml:trace contextRef="#ctx0" brushRef="#br0">6 8 21524,'0'0'8595,"5"7"-6022,-4-21-2489,-8 30-77,3-6-23,11-6-1471,5-4-3411,-12 0 4882,15-2-7965</inkml:trace>
</inkml:ink>
</file>

<file path=ppt/ink/ink7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4.410"/>
    </inkml:context>
    <inkml:brush xml:id="br0">
      <inkml:brushProperty name="width" value="0.025" units="cm"/>
      <inkml:brushProperty name="height" value="0.025" units="cm"/>
    </inkml:brush>
  </inkml:definitions>
  <inkml:trace contextRef="#ctx0" brushRef="#br0">218 9 13869,'0'0'18706,"-10"-3"-18535,6 2-171,-1-1 1,1 1 0,0 1 0,-1-1 0,1 1 0,-1-1-1,1 1 1,0 1 0,-1-1 0,1 0 0,-1 1-1,1 0 1,0 0 0,-1 1 0,1-1 0,0 1 0,0 0-1,0 0 1,0 0 0,0 0 0,1 1 0,-1-1 0,1 1-1,-1 0 1,-3 5 0,6-7-1,-15 13 0,0 1 0,-16 21 0,29-32 0,-1 1 0,1-1 0,0 1 0,0 0 0,1 0 0,-1 0 0,1 1 0,0-1 0,1 1 0,-1-1 0,1 1 0,0-1 0,0 11 0,1-14 0,1 0 1,0 0-1,0 0 0,0 0 1,0 0-1,0 0 0,0 0 1,0 0-1,0-1 0,1 1 1,-1 0-1,1-1 0,-1 1 1,1-1-1,0 1 0,0-1 1,-1 0-1,1 0 0,0 1 1,0-2-1,0 1 0,0 0 1,0 0-1,1-1 0,-1 1 1,0-1-1,3 1 0,70 9-30,-65-9 14,42 1-2896,-18-3-7021,-7-4-5115</inkml:trace>
</inkml:ink>
</file>

<file path=ppt/ink/ink7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5.388"/>
    </inkml:context>
    <inkml:brush xml:id="br0">
      <inkml:brushProperty name="width" value="0.025" units="cm"/>
      <inkml:brushProperty name="height" value="0.025" units="cm"/>
    </inkml:brush>
  </inkml:definitions>
  <inkml:trace contextRef="#ctx0" brushRef="#br0">48 26 7399,'0'0'23185,"-6"10"-22876,-22 49 736,26-54-976,1 1 0,-1-1 0,1 1 0,0 0 1,0 0-1,0-1 0,1 1 0,0 0 0,0 0 0,1 0 0,1 10 0,-1-14-69,0 0 0,1-1 0,-1 1 0,0 0 0,0-1 0,1 1 0,-1-1 0,1 0 0,0 0 0,-1 1 0,1-1 0,0 0 0,0 0 0,0 0 0,-1-1 0,1 1 0,0 0 0,0-1 0,0 1 0,0-1 0,0 0 0,0 1 0,1-1 0,-1 0 0,0 0 0,2-1 0,4 1 0,-1 0 0,1-1 0,0 0 0,0 0 0,14-5 0,-17 4 0,0 0 0,0-1 0,0 0 0,0 0 0,0-1 0,-1 1 0,1-1 0,-1 0 0,0 0 0,0-1 0,-1 1 0,1-1 0,-1 1 0,0-1 0,4-11 0,-5 14 0,-1-1 0,0 0 0,0 0 0,-1 1 0,1-1 0,0 0 0,-1 0 0,0 0 0,0 0 0,0 0 0,0 0 0,0 0 0,0 0 0,-1 1 0,0-1 0,1 0 0,-1 0 0,0 0 0,0 1 0,-1-1 0,1 0 0,0 1 0,-1-1 0,0 1 0,1 0 0,-1-1 0,0 1 0,0 0 0,-1 0 0,1 0 0,0 1 0,-5-4 0,-3 0 0,0 1 0,0 0 0,0 0 0,-1 1 0,1 0 0,-1 1 0,0 0 0,1 1 0,-1 0 0,0 1 0,-20 1 0,19 3-2494,8 1-4765</inkml:trace>
</inkml:ink>
</file>

<file path=ppt/ink/ink7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7.764"/>
    </inkml:context>
    <inkml:brush xml:id="br0">
      <inkml:brushProperty name="width" value="0.025" units="cm"/>
      <inkml:brushProperty name="height" value="0.025" units="cm"/>
    </inkml:brush>
  </inkml:definitions>
  <inkml:trace contextRef="#ctx0" brushRef="#br0">18 0 18065,'0'0'8381,"-2"13"-7436,-14 222 577,16-233-1532,0 1 0,0-1-1,0 0 1,1 0 0,-1 1 0,1-1 0,-1 0 0,1 0 0,0 0 0,0 0 0,0 1 0,0-1 0,0 0 0,0-1 0,0 1 0,1 0 0,-1 0-1,1 0 1,-1-1 0,4 3 0,16 2-5939,-18-20-8027</inkml:trace>
</inkml:ink>
</file>

<file path=ppt/ink/ink7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8.108"/>
    </inkml:context>
    <inkml:brush xml:id="br0">
      <inkml:brushProperty name="width" value="0.025" units="cm"/>
      <inkml:brushProperty name="height" value="0.025" units="cm"/>
    </inkml:brush>
  </inkml:definitions>
  <inkml:trace contextRef="#ctx0" brushRef="#br0">0 26 17617,'0'0'11402,"72"-12"-10985,-33 6-257,-1 2-160,0 0 32,1 4-609,-4 0-2145,-4 0-1890,-8 0-4421</inkml:trace>
</inkml:ink>
</file>

<file path=ppt/ink/ink7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9.040"/>
    </inkml:context>
    <inkml:brush xml:id="br0">
      <inkml:brushProperty name="width" value="0.025" units="cm"/>
      <inkml:brushProperty name="height" value="0.025" units="cm"/>
    </inkml:brush>
  </inkml:definitions>
  <inkml:trace contextRef="#ctx0" brushRef="#br0">1 323 8360,'0'0'21252,"13"-10"-20051,28-24-827,-1-1 0,-2-2-1,64-79 1,-49 25 85,-75 183-441,14-66-39,2 0 0,0 0 1,2 1-1,-2 33 1,11-47-2566,-2-6-1559,-2 0-3661</inkml:trace>
</inkml:ink>
</file>

<file path=ppt/ink/ink7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9.367"/>
    </inkml:context>
    <inkml:brush xml:id="br0">
      <inkml:brushProperty name="width" value="0.025" units="cm"/>
      <inkml:brushProperty name="height" value="0.025" units="cm"/>
    </inkml:brush>
  </inkml:definitions>
  <inkml:trace contextRef="#ctx0" brushRef="#br0">0 94 6374,'0'0'21823,"14"2"-19869,25 2-1300,-1-2 0,1-2 0,42-4 0,34-9-654,286-46 0,-388 56-1012,-8 3-131,0-1 0,-1 1-1,1-1 1,0 0 0,-1-1 0,1 1 0,-1-1 0,0 0-1,7-4 1,-6-1-7809</inkml:trace>
</inkml:ink>
</file>

<file path=ppt/ink/ink7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9.910"/>
    </inkml:context>
    <inkml:brush xml:id="br0">
      <inkml:brushProperty name="width" value="0.025" units="cm"/>
      <inkml:brushProperty name="height" value="0.025" units="cm"/>
    </inkml:brush>
  </inkml:definitions>
  <inkml:trace contextRef="#ctx0" brushRef="#br0">1 245 17296,'0'0'12225,"12"-6"-10191,11-8-1832,0 0 0,-1-2 0,-1-1 0,-1 0 0,34-38 0,-18 8-202,10-12 0,-44 97 0,-15 39 0,9-61 0,0 1 0,1 0 0,0 23 0,11-37-2493,13-7-5931,-5-6 571</inkml:trace>
</inkml:ink>
</file>

<file path=ppt/ink/ink7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0.250"/>
    </inkml:context>
    <inkml:brush xml:id="br0">
      <inkml:brushProperty name="width" value="0.025" units="cm"/>
      <inkml:brushProperty name="height" value="0.025" units="cm"/>
    </inkml:brush>
  </inkml:definitions>
  <inkml:trace contextRef="#ctx0" brushRef="#br0">37 1 21332,'0'0'9353,"-19"48"-8712,12-24-129,1-1-416,4 3-32,-1-2 0,3-2-64,0-2 0,0-4 0,0-2-256,3-5-224,2-5-994,5-4-1120,-6 0-2243</inkml:trace>
</inkml:ink>
</file>

<file path=ppt/ink/ink7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0.579"/>
    </inkml:context>
    <inkml:brush xml:id="br0">
      <inkml:brushProperty name="width" value="0.025" units="cm"/>
      <inkml:brushProperty name="height" value="0.025" units="cm"/>
    </inkml:brush>
  </inkml:definitions>
  <inkml:trace contextRef="#ctx0" brushRef="#br0">1 41 19987,'0'0'12780,"61"-10"-12780,-25 4 0,1 0 0,-2 1 0,1 2 0,-3-2-1698,-7 4-3234,-6-2-1891,-4 1-3458</inkml:trace>
</inkml:ink>
</file>

<file path=ppt/ink/ink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3.252"/>
    </inkml:context>
    <inkml:brush xml:id="br0">
      <inkml:brushProperty name="width" value="0.025" units="cm"/>
      <inkml:brushProperty name="height" value="0.025" units="cm"/>
    </inkml:brush>
  </inkml:definitions>
  <inkml:trace contextRef="#ctx0" brushRef="#br0">33 251 14061,'0'0'3305,"-5"10"-1133,2-3-1742,-1-2-112,1 1 0,0 0 1,0-1-1,1 1 0,0 0 1,0 0-1,0 1 0,1-1 1,0 0-1,0 1 0,0 9 1,2-14-239,0-1 1,0 1-1,0-1 1,0 1-1,0-1 1,0 0-1,0 0 1,0 1-1,1-1 0,-1 0 1,0 0-1,1 0 1,-1-1-1,1 1 1,-1 0-1,1 0 1,0-1-1,-1 1 1,1-1-1,0 0 0,-1 1 1,1-1-1,0 0 1,-1 0-1,1 0 1,0 0-1,2 0 1,51-4 511,-38 0-593,0-1-1,0-1 1,-1-1 0,1 0-1,-1-1 1,26-18-1,-18 12-102,42-19-1,-66 33 106,0 0 0,0 0-1,0 0 1,0 0-1,0 0 1,1 0-1,-1 0 1,0 0 0,0 0-1,0 0 1,0 0-1,0 0 1,1 0 0,-1 0-1,0 0 1,0 0-1,0 0 1,0 0 0,0 0-1,1 0 1,-1 0-1,0 0 1,0 0 0,0 0-1,0 0 1,0 0-1,0 1 1,1-1 0,-1 0-1,0 0 1,0 0-1,0 0 1,0 0 0,0 0-1,0 0 1,0 1-1,0-1 1,0 0-1,0 0 1,0 0 0,0 0-1,0 0 1,0 1-1,1-1 1,-1 0 0,0 0-1,0 0 1,0 0-1,-1 0 1,1 1 0,0-1-1,0 0 1,0 0-1,0 0 1,0 1 0,-3 14 406,-9 16 514,12-31-895,-2 4 79,0 1-22,-1 0 1,1 0-1,0 0 0,1 0 1,-1 0-1,1 0 0,0 0 1,0 1-1,1-1 1,-1 0-1,2 11 0,-1-15-65,1-1-1,0 1 1,-1 0 0,1-1-1,0 1 1,-1-1-1,1 1 1,0-1-1,0 1 1,0-1-1,0 1 1,-1-1 0,1 0-1,0 1 1,0-1-1,0 0 1,0 0-1,0 0 1,0 0-1,0 0 1,0 0 0,0 0-1,-1 0 1,1 0-1,2-1 1,25-4 353,3-7-191,58-30 0,0-1-994,-79 39 501,5-2-1098,0 0 0,1 1 0,26-5-1,-42 9 1295,0 1-1,0 0 1,1 0-1,-1 0 0,0 0 1,1-1-1,-1 1 0,1 0 1,-1 0-1,0 0 1,1 0-1,-1 0 0,0 0 1,1 0-1,-1 0 0,0 0 1,1 0-1,-1 0 1,0 0-1,1 0 0,-1 1 1,1-1-1,-1 0 0,0 0 1,0 0-1,1 0 1,-1 1-1,0-1 0,1 0 1,-1 0-1,0 1 1,0-1-1,1 0 0,-1 0 1,0 1-1,0-1 0,0 0 1,1 1-1,-1-1 1,0 0-1,0 1 0,0-1 1,0 0-1,0 1 0,0-1 1,0 0-1,1 1 1,-1-1-1,0 0 0,0 1 1,-1-1-1,1 1 0,0-1 1,0 0-1,0 1 1,0-1-1,0 0 0,0 1 1,0-1-1,0 0 0,-1 1 1,1-1-1,0 0 1,0 0-1,0 1 0,-1-1 1,1 0-1,0 1 1,-1-1-1,-16 21-3500,-4-2-1960</inkml:trace>
  <inkml:trace contextRef="#ctx0" brushRef="#br0" timeOffset="1">640 69 6342,'0'0'14574,"0"-50"-9449,0 36-1314,0 9-2401,-8 5-1378,0 0-609,-1 5-1313,1 4-3074,0-2-6215</inkml:trace>
</inkml:ink>
</file>

<file path=ppt/ink/ink7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0.935"/>
    </inkml:context>
    <inkml:brush xml:id="br0">
      <inkml:brushProperty name="width" value="0.025" units="cm"/>
      <inkml:brushProperty name="height" value="0.025" units="cm"/>
    </inkml:brush>
  </inkml:definitions>
  <inkml:trace contextRef="#ctx0" brushRef="#br0">0 182 21845,'0'0'10047,"11"-4"-9428,0-1-471,-7 2-138,0 1 0,0 0-1,1 1 1,-1-1 0,0 1 0,1 0 0,-1 0 0,1 0-1,-1 0 1,8 1 0,-10 0-10,-1 1 0,0-1 0,1 1 0,-1 0 0,0-1 0,1 1 0,-1 0 0,0 0 0,0 0 0,0 0 0,0 0 0,0 0 0,0 0 0,0 0 0,0 0 0,0 0 0,-1 1 0,1-1 0,0 0 0,-1 0 0,1 1 0,-1-1 0,1 1 0,-1-1 0,0 0 0,0 1 0,1-1 0,-1 1 0,0-1 0,0 1 0,-1 2 0,0 56 0,1-52 0,0-12 0,-1-201 0,3 204 0,0 1 0,0-1 0,0 1 0,0-1 0,0 1 0,-1 0 0,1-1 0,0 1 0,0 0 0,0 0 0,3 1 0,-3-1 0,18 0-237,0-2 0,1 0-1,25-6 1,22-14-3560,-32 5-6223</inkml:trace>
</inkml:ink>
</file>

<file path=ppt/ink/ink7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2.149"/>
    </inkml:context>
    <inkml:brush xml:id="br0">
      <inkml:brushProperty name="width" value="0.025" units="cm"/>
      <inkml:brushProperty name="height" value="0.025" units="cm"/>
    </inkml:brush>
  </inkml:definitions>
  <inkml:trace contextRef="#ctx0" brushRef="#br0">311 28 19795,'0'0'10554,"-8"-6"-10405,5 4-118,0 0 0,0-1 0,0 1 0,0 1 0,0-1 0,0 0 0,0 1 0,-1 0 0,1-1-1,-1 1 1,1 1 0,-1-1 0,1 0 0,-1 1 0,0 0 0,1 0 0,-1 0 0,0 0 0,1 1 0,-1-1 0,1 1 0,-1 0-1,1 0 1,-1 0 0,1 0 0,0 1 0,-1-1 0,-3 4 0,-12 5 80,1 0 0,0 1 0,1 1 1,0 1-1,1 0 0,-21 23 0,31-31-81,0 2-1,1-1 1,0 0 0,0 1 0,1 0-1,0 0 1,0 1 0,1-1-1,-1 1 1,2 0 0,-1 0-1,1 0 1,0 0 0,1 0 0,0 0-1,0 0 1,1 1 0,0-1-1,1 10 1,0-15-29,0-1-1,0 0 1,0 0-1,0 1 1,0-1-1,0 0 1,0 0-1,1 0 1,-1-1 0,1 1-1,0 0 1,-1 0-1,1-1 1,0 1-1,0-1 1,0 1 0,0-1-1,0 0 1,0 0-1,1 0 1,-1 0-1,0 0 1,0-1-1,1 1 1,3 0 0,7 1-15,0 0 0,1-1 1,17-1-1,-25 0-5,8 0-474,0-1 0,0 0 1,23-6-1,13-11-4283,-13-1-2063</inkml:trace>
</inkml:ink>
</file>

<file path=ppt/ink/ink7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2.507"/>
    </inkml:context>
    <inkml:brush xml:id="br0">
      <inkml:brushProperty name="width" value="0.025" units="cm"/>
      <inkml:brushProperty name="height" value="0.025" units="cm"/>
    </inkml:brush>
  </inkml:definitions>
  <inkml:trace contextRef="#ctx0" brushRef="#br0">1 151 15855,'0'0'14221,"10"-1"-12683,-1-1-1466,0-1 0,0 0 0,0-1 0,0 0 0,0 0 0,-1-1 0,0 0 0,0-1 1,0 1-1,0-2 0,-1 1 0,0-1 0,-1 0 0,1 0 0,5-10 0,0 3-72,-7 9 0,0-1 0,-1 1 0,0-1 0,0 0 0,5-9 0,-14 25 0,-3 8 0,1 0 0,0 0 0,1 1 0,1 0 0,1 0 0,1 0 0,-2 38 0,5-57-113,0 1 1,0 0-1,0 0 1,0-1-1,0 1 1,0 0-1,1-1 1,-1 1-1,0 0 0,0 0 1,1-1-1,-1 1 1,0-1-1,1 1 1,-1 0-1,0-1 1,1 1-1,-1-1 1,1 1-1,-1-1 0,1 1 1,-1-1-1,1 1 1,0-1-1,-1 1 1,1-1-1,-1 0 1,1 1-1,0-1 0,-1 0 1,1 0-1,0 0 1,0 1-1,-1-1 1,2 0-1,15 1-7974</inkml:trace>
</inkml:ink>
</file>

<file path=ppt/ink/ink7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8.672"/>
    </inkml:context>
    <inkml:brush xml:id="br0">
      <inkml:brushProperty name="width" value="0.025" units="cm"/>
      <inkml:brushProperty name="height" value="0.025" units="cm"/>
    </inkml:brush>
  </inkml:definitions>
  <inkml:trace contextRef="#ctx0" brushRef="#br0">5 1 20147,'0'0'4004,"1"10"-3550,-4 95 201,1 62 430,2-166-1026,0 0-1,0 0 1,0 0-1,0 0 1,0 0 0,0 0-1,0 0 1,0 0-1,0 0 1,1 0 0,-1 0-1,0 0 1,1 0-1,-1 0 1,1 0 0,-1 0-1,1 0 1,0 0-1,-1-1 1,1 1 0,0 0-1,-1 0 1,1-1-1,0 1 1,0 0 0,0-1-1,0 1 1,0-1-1,0 1 1,0-1 0,-1 1-1,1-1 1,1 0-1,-1 1 1,0-1 0,0 0-1,0 0 1,0 0-1,0 0 1,0 0 0,0 0-1,0 0 1,0 0-1,0 0 1,0-1 0,0 1-1,0 0 1,0-1 0,0 1-1,0 0 1,0-1-1,1 0 1,6-3 217,-1 0 0,0 0 0,0 0 0,0-1 0,8-7 0,14-16 116,37-47 0,6-7 335,-71 82-726,-1-1 1,0 1 0,0 0 0,0 0-1,0 0 1,0-1 0,0 1 0,0 0-1,0 0 1,1 0 0,-1 0 0,0-1 0,0 1-1,0 0 1,0 0 0,1 0 0,-1 0-1,0 0 1,0-1 0,0 1 0,1 0-1,-1 0 1,0 0 0,0 0 0,0 0-1,1 0 1,-1 0 0,0 0 0,0 0 0,1 0-1,-1 0 1,0 0 0,0 0 0,0 0-1,1 0 1,-1 0 0,0 0 0,0 0-1,1 0 1,-1 0 0,0 0 0,0 1 0,0-1-1,1 0 1,-1 0 0,0 0 0,0 0-1,0 0 1,0 1 0,1-1 0,-1 0-1,0 0 1,0 1 0,1 17 41,-9 25-32,0-16-11,2-6 0,0 0 0,1 0 0,2 1 0,-2 25 0,5-47 0,0 1 0,0-1 0,0 0 0,0 1 0,0-1 0,0 1 0,0-1 0,0 0 0,0 1 0,0-1 0,0 1 0,0-1 0,0 0 0,0 1 0,0-1 0,1 0 0,-1 1 0,0-1 0,0 0 0,0 1 0,1-1 0,-1 0 0,0 1 0,0-1 0,1 0 0,-1 0 0,0 1 0,1-1 0,-1 0 0,0 0 0,1 0 0,-1 0 0,0 1 0,1-1 0,-1 0 0,1 0 0,-1 0 0,1 0 0,17-6 0,15-20 0,23-37 0,-32 35 0,48-44 0,-71 71 0,-1 1 0,0 0 0,0-1 0,0 1 0,1 0 0,-1-1 0,0 1 0,1 0 0,-1 0 0,0-1 0,1 1 0,-1 0 0,0 0 0,1 0 0,-1 0 0,0-1 0,1 1 0,-1 0 0,0 0 0,1 0 0,-1 0 0,0 0 0,1 0 0,-1 0 0,1 0 0,-1 0 0,0 0 0,1 0 0,-1 0 0,1 0 0,-1 0 0,0 0 0,1 1 0,-1-1 0,0 0 0,1 0 0,-1 0 0,0 0 0,1 1 0,-1-1 0,0 0 0,0 0 0,1 1 0,-1-1 0,4 24 0,-11 28 0,-9 12 0,16-64 3,1 1 1,-1-1-1,0 0 1,0 0-1,0 0 0,0 1 1,0-1-1,0 0 1,1 0-1,-1 0 0,0 1 1,0-1-1,0 0 1,1 0-1,-1 0 1,0 0-1,0 0 0,0 0 1,1 1-1,-1-1 1,0 0-1,0 0 0,1 0 1,-1 0-1,0 0 1,0 0-1,1 0 0,-1 0 1,0 0-1,0 0 1,1 0-1,-1 0 0,0 0 1,0 0-1,1 0 1,-1-1-1,0 1 0,0 0 1,0 0-1,1 0 1,-1 0-1,0 0 0,0 0 1,0-1-1,1 1 1,-1 0-1,0 0 0,0 0 1,0 0-1,0-1 1,1 1-1,-1 0 1,0 0-1,0-1 0,0 1 1,12-10-1727,-2 1-5564,1 1-5803</inkml:trace>
</inkml:ink>
</file>

<file path=ppt/ink/ink7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9.077"/>
    </inkml:context>
    <inkml:brush xml:id="br0">
      <inkml:brushProperty name="width" value="0.025" units="cm"/>
      <inkml:brushProperty name="height" value="0.025" units="cm"/>
    </inkml:brush>
  </inkml:definitions>
  <inkml:trace contextRef="#ctx0" brushRef="#br0">160 4 19955,'0'0'8862,"-8"-2"-8473,5 2-379,0-1 0,0 1 0,0-1 0,0 1 0,0 0 0,0 0 0,1 1 0,-1-1 0,0 1 0,0-1 0,0 1 0,0 0-1,1 0 1,-5 2 0,2 0 41,0 1 0,0 0 0,0 0-1,1 0 1,-1 1 0,1-1 0,-6 9-1,2-3 153,-30 44 1141,36-50-1296,0-1 1,0 0-1,0 0 1,1 1-1,0-1 1,-1 1 0,1-1-1,1 1 1,-1 0-1,0-1 1,1 1-1,0 0 1,0 0-1,0 4 1,1-7-46,-1 0 1,1-1-1,0 1 1,-1-1-1,1 1 0,-1-1 1,1 1-1,0-1 1,-1 1-1,1-1 1,0 1-1,0-1 1,-1 0-1,1 1 1,0-1-1,0 0 1,-1 0-1,1 0 1,0 0-1,0 0 1,0 0-1,-1 0 1,1 0-1,0 0 1,0 0-1,0 0 1,-1 0-1,2-1 0,24-5 153,-17 2-128,-1-1 0,0 0 0,-1 0 1,1-1-1,-1 0 0,0 0 0,0-1 0,-1 0 0,8-12 0,-2 2 21,0 0-1,-2-1 1,12-25-1,-30 60-48,2 1 0,0-1 0,1 1 0,0 0 0,-1 23 0,6-40-13,-1-1 0,1 1 0,0-1 0,0 0 1,1 1-1,-1-1 0,0 1 0,0-1 0,0 0 0,0 1 0,0-1 0,0 0 0,0 1 1,1-1-1,-1 1 0,0-1 0,0 0 0,0 1 0,1-1 0,-1 0 0,0 0 0,1 1 0,-1-1 1,0 0-1,1 0 0,-1 1 0,0-1 0,1 0 0,-1 0 0,0 0 0,1 1 0,-1-1 1,0 0-1,1 0 0,0 0 0,18-4-1218,17-15-2562,-13 2-1577,1 0-2157</inkml:trace>
</inkml:ink>
</file>

<file path=ppt/ink/ink7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9.435"/>
    </inkml:context>
    <inkml:brush xml:id="br0">
      <inkml:brushProperty name="width" value="0.025" units="cm"/>
      <inkml:brushProperty name="height" value="0.025" units="cm"/>
    </inkml:brush>
  </inkml:definitions>
  <inkml:trace contextRef="#ctx0" brushRef="#br0">204 0 23318,'0'0'8712,"-4"9"-8055,-10 18-647,0 0 0,-3-1 0,0-1 0,-1-1 0,-1 0 0,-2-1 0,-29 25 0,33-39-3696,17-8 3512,-1-1 0,1 0 0,0 0 0,-1 0 0,1 0 0,-1 0 0,1 0 0,0 0 0,-1 0 0,1 0 0,-1 0 0,1-1 0,0 1 0,-1 0 0,1 0 0,-1 0 0,1 0 0,0-1 0,-1 1 0,1 0 0,0 0 0,-1-1 0,1 1 0,0 0 0,-1 0 0,1-1 0,0 1 0,0 0 0,0-1 0,-1 1 0,1 0 0,0-1 0,0 1 0,0-1 0,0 1 0,-1 0 0,1-1 0,0 1 0,0-1 0,0 1 0,0 0 0,0-1 0,0-16-8741</inkml:trace>
</inkml:ink>
</file>

<file path=ppt/ink/ink7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9.777"/>
    </inkml:context>
    <inkml:brush xml:id="br0">
      <inkml:brushProperty name="width" value="0.025" units="cm"/>
      <inkml:brushProperty name="height" value="0.025" units="cm"/>
    </inkml:brush>
  </inkml:definitions>
  <inkml:trace contextRef="#ctx0" brushRef="#br0">1 0 3331,'0'0'28507,"59"26"-27578,-38-11-929,4 0 0,0-4 0,-2-2 0,4-4 0,-5-2 0,2-3-769,-6 0-4163,-4-3-7080</inkml:trace>
</inkml:ink>
</file>

<file path=ppt/ink/ink7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1.456"/>
    </inkml:context>
    <inkml:brush xml:id="br0">
      <inkml:brushProperty name="width" value="0.025" units="cm"/>
      <inkml:brushProperty name="height" value="0.025" units="cm"/>
    </inkml:brush>
  </inkml:definitions>
  <inkml:trace contextRef="#ctx0" brushRef="#br0">22 26 12107,'4'-15'4322,"-2"4"-159,-2 17 2802,-13 54-6161,10-48-567,-1 0 0,2 1 1,0-1-1,0 1 0,1 0 0,1 0 0,1 15 0,0-26-203,-1 0-1,1-1 1,-1 1 0,1 0-1,0-1 1,0 1 0,0-1-1,0 0 1,0 1 0,0-1-1,0 0 1,1 1-1,-1-1 1,0 0 0,1 0-1,-1 0 1,1 0 0,-1 0-1,1 0 1,-1-1 0,1 1-1,0 0 1,-1-1 0,1 0-1,0 1 1,-1-1 0,1 0-1,0 0 1,0 0 0,-1 0-1,1 0 1,0 0 0,1 0-1,5-1 126,0 0-1,0 0 0,0 0 1,0-1-1,-1 0 0,8-3 1,1-3-138,0-1 0,-1-1 1,-1 0-1,0-1 1,0-1-1,-1 0 0,-1-1 1,0 0-1,0 0 0,-1-2 1,11-19-1,-31 89-21,3-37 0,2 0 0,0 0 0,1 0 0,-1 36 0,4-52-20,0-1 0,0 0-1,0 0 1,0 1 0,0-1 0,0 0 0,0 0-1,1 0 1,-1 0 0,0 1 0,1-1-1,-1 0 1,1 0 0,-1 0 0,1 0 0,0 0-1,-1 0 1,1 0 0,0 0 0,0 0 0,0 0-1,-1-1 1,1 1 0,0 0 0,2 1 0,-1-2-91,0 1 0,1-1 1,-1 1-1,0-1 0,0 0 1,0 1-1,0-1 1,1-1-1,-1 1 0,0 0 1,0 0-1,0-1 1,3 0-1,1-1-489,0 0 1,0 0-1,0-1 0,-1 0 0,1 0 0,-1 0 1,1-1-1,-1 0 0,6-6 0,8-14-9041</inkml:trace>
</inkml:ink>
</file>

<file path=ppt/ink/ink7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1.797"/>
    </inkml:context>
    <inkml:brush xml:id="br0">
      <inkml:brushProperty name="width" value="0.025" units="cm"/>
      <inkml:brushProperty name="height" value="0.025" units="cm"/>
    </inkml:brush>
  </inkml:definitions>
  <inkml:trace contextRef="#ctx0" brushRef="#br0">161 0 24407,'0'0'5904,"-4"9"-5380,-36 76-219,-42 97 718,75-161-936,0 0-1,1 0 0,1 1 0,1 0 1,1-1-1,0 43 0,4-61-229,-1 0-1,1 0 1,0 0-1,0 0 1,0 0 0,0 0-1,0 0 1,0 0-1,1 0 1,0-1 0,-1 1-1,1-1 1,0 1-1,0-1 1,1 0-1,-1 1 1,0-1 0,1 0-1,-1-1 1,1 1-1,0 0 1,-1-1 0,1 1-1,0-1 1,0 0-1,0 0 1,0 0 0,0 0-1,0-1 1,0 1-1,0-1 1,4 0 0,2 1-764,-1 0 1,1-1 0,0 0-1,0-1 1,0 0 0,-1 0-1,1-1 1,0 0 0,-1 0-1,14-6 1,13-13-11810</inkml:trace>
</inkml:ink>
</file>

<file path=ppt/ink/ink7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2.171"/>
    </inkml:context>
    <inkml:brush xml:id="br0">
      <inkml:brushProperty name="width" value="0.025" units="cm"/>
      <inkml:brushProperty name="height" value="0.025" units="cm"/>
    </inkml:brush>
  </inkml:definitions>
  <inkml:trace contextRef="#ctx0" brushRef="#br0">177 95 11851,'0'0'6155,"10"-10"-2909,4-3-1981,-7 7-254,0-1 0,0 0 0,-1 0 1,11-16-1,-16 23-957,-1 0 0,1-1 0,-1 0 1,1 1-1,-1-1 0,1 1 0,-1-1 1,0 1-1,1-1 0,-1 0 0,0 1 1,1-1-1,-1 0 0,0 0 0,0 1 1,0-1-1,0 0 0,0 1 0,0-1 0,1 0 1,-2 0-1,1 1 0,0-1 0,0 0 1,0 0-1,0 1 0,0-1 0,-1-1 1,-19 0 1646,-27 19 219,24-4-1920,1 1 0,-40 34 0,55-41 0,-1-1 0,1 2 0,0-1 0,1 1 0,0 0 0,0 0 0,1 1 0,0 0 0,0 0 0,-6 18 0,10-26 3,1 1 1,-1 0-1,1 0 0,0-1 1,0 1-1,0 0 0,-1 0 1,2 0-1,-1-1 0,0 1 0,0 0 1,1 0-1,-1 0 0,1-1 1,-1 1-1,1 0 0,0-1 1,-1 1-1,1 0 0,0-1 1,0 1-1,0-1 0,1 0 1,-1 1-1,0-1 0,0 0 1,1 1-1,-1-1 0,1 0 0,-1 0 1,1 0-1,-1-1 0,1 1 1,0 0-1,-1 0 0,1-1 1,0 1-1,0-1 0,3 1 1,8 1-73,1 0 1,0-1 0,0 0 0,18-2-1,-12 0-277,19-1-3268,-1-7-4778,-2-5-6241</inkml:trace>
</inkml:ink>
</file>

<file path=ppt/ink/ink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3.706"/>
    </inkml:context>
    <inkml:brush xml:id="br0">
      <inkml:brushProperty name="width" value="0.025" units="cm"/>
      <inkml:brushProperty name="height" value="0.025" units="cm"/>
    </inkml:brush>
  </inkml:definitions>
  <inkml:trace contextRef="#ctx0" brushRef="#br0">156 121 15407,'2'-12'229,"0"-5"-121,0 0 674,0 1-1,1 0 1,9-26 0,-12 47 4516,-10 45-3795,-51 113 1163,-36 112-1157,94-265-1373,1 0 0,0-1 0,0 1 0,1 0 1,0 11-1,2-20-122,-1 0 0,0 0 0,0 0 0,1-1 0,-1 1 0,0 0 0,1 0 0,-1-1 0,1 1 0,-1 0 0,1 0 0,-1-1 0,1 1 0,0-1 0,-1 1 0,1 0 0,0-1 0,0 1 0,-1-1 0,1 0 0,0 1-1,0-1 1,0 0 0,-1 1 0,1-1 0,0 0 0,0 0 0,0 0 0,0 0 0,0 0 0,-1 1 0,1-2 0,0 1 0,0 0 0,0 0 0,0 0 0,0 0 0,-1-1 0,1 1 0,0 0 0,0-1 0,0 1 0,-1 0 0,2-2 0,41-17 472,13-18-321,-1-3 0,-3-2-1,-1-2 1,-3-2-1,73-89 1,-108 119-175,0 2-143,-1 0 1,-1-1 0,-1-1 0,0 1 0,14-32-1,-23 47 63,-1 0-1,0 0 1,0-1-1,0 1 1,1 0-1,-1-1 1,0 1-1,0 0 1,0-1-1,0 1 1,0 0-1,0-1 1,1 1-1,-1-1 0,0 1 1,0 0-1,0-1 1,0 1-1,0 0 1,0-1-1,-1 1 1,1-1-1,0 1 1,0 0-1,0-1 1,0 1-1,0 0 1,0-1-1,-1 1 0,1 0 1,0-1-1,0 1 1,-1 0-1,1 0 1,0-1-1,0 1 1,-1 0-1,1 0 1,0-1-1,-1 1 1,1 0-1,0 0 1,-1 0-1,-20 4-3361,-21 20-4887,2 4-4847</inkml:trace>
</inkml:ink>
</file>

<file path=ppt/ink/ink7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2.559"/>
    </inkml:context>
    <inkml:brush xml:id="br0">
      <inkml:brushProperty name="width" value="0.025" units="cm"/>
      <inkml:brushProperty name="height" value="0.025" units="cm"/>
    </inkml:brush>
  </inkml:definitions>
  <inkml:trace contextRef="#ctx0" brushRef="#br0">141 13 11050,'0'0'18471,"-9"5"-17350,4-3-1027,-11 7 230,0 0 0,1 0 0,-17 15-1,28-21-282,0 0 0,0 1 0,0 0 0,1 0 0,-1 0 0,1 0 0,0 0-1,1 0 1,-1 1 0,1 0 0,0-1 0,0 1 0,0 0 0,0 0-1,1 0 1,0 0 0,-1 10 0,2-14-41,0 0 0,0 0 0,0 0 0,1 0 0,-1-1 0,0 1 0,0 0 0,1 0 0,-1 0 0,1 0 0,-1-1 0,0 1 0,1 0 0,-1 0 0,1-1 0,0 1 0,-1 0 0,1-1 0,0 1 0,-1-1 0,1 1 0,0-1 0,0 1 0,-1-1 0,1 0 0,1 1 0,32 5 0,-25-7 0,1 1 0,-1-1 0,1-1 0,17-4 0,-19 2 0,-1 1 0,1-1 0,-1 0 0,0-1 0,0 1 0,0-1 0,0-1 0,-1 1 0,9-11 0,-12 12 0,0 1 0,0-1 0,-1 0 0,1 0 0,-1 0 0,0 0 0,0 0 0,-1 0 0,1 0 0,-1-1 0,0 1 0,0-1 0,0 1 0,-1-1 0,0 1 0,0-1 0,0 1 0,0-1 0,-1-6 0,0 10-16,-1-1 0,1 0-1,0 0 1,0 0 0,-1 1 0,1-1-1,-1 1 1,1-1 0,-1 1 0,0 0-1,0-1 1,1 1 0,-1 0 0,0 0-1,0 0 1,0 0 0,0 1 0,0-1-1,0 1 1,-1-1 0,1 1 0,0-1-1,0 1 1,0 0 0,0 0 0,0 0-1,-1 1 1,-2-1 0,3 0-104,-1 0 0,0 0 0,0 1 0,0-1 0,0 0 0,1 1 0,-1 0-1,0 0 1,0 0 0,1 0 0,-1 0 0,1 0 0,-1 1 0,1-1 0,-1 1 0,1-1 0,0 1 0,0 0 0,0 0 0,0 0 0,-3 4 0,5-2-6169</inkml:trace>
</inkml:ink>
</file>

<file path=ppt/ink/ink7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2.900"/>
    </inkml:context>
    <inkml:brush xml:id="br0">
      <inkml:brushProperty name="width" value="0.025" units="cm"/>
      <inkml:brushProperty name="height" value="0.025" units="cm"/>
    </inkml:brush>
  </inkml:definitions>
  <inkml:trace contextRef="#ctx0" brushRef="#br0">31 1 25176,'0'0'6694,"-12"71"-5797,4-41-897,1-1 0,5 1 0,1-6 0,1-2 0,0-8-160,1-7-2659,7-7-1569,1 0-1089,4-17-3876</inkml:trace>
</inkml:ink>
</file>

<file path=ppt/ink/ink7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3.227"/>
    </inkml:context>
    <inkml:brush xml:id="br0">
      <inkml:brushProperty name="width" value="0.025" units="cm"/>
      <inkml:brushProperty name="height" value="0.025" units="cm"/>
    </inkml:brush>
  </inkml:definitions>
  <inkml:trace contextRef="#ctx0" brushRef="#br0">224 0 22069,'0'0'10121,"-11"3"-9645,-2 0-468,1 0 0,-1 2 1,1-1-1,0 2 1,1-1-1,-1 2 1,1 0-1,0 0 1,1 1-1,0 0 1,-18 19-1,19-17-8,1 0 0,1 0 0,0 1 0,-7 16 0,12-23 0,0-1 0,0 1 0,1 0 0,-1 0 0,1 0 0,0 0 0,1 0 0,-1 0 0,0 0 0,1 0 0,0 0 0,0 1 0,1-1 0,-1 0 0,1 0 0,0 0 0,1 6 0,0-8 0,-1 0 1,1-1-1,-1 1 1,1-1-1,-1 1 0,1-1 1,0 0-1,-1 0 0,1 1 1,0-1-1,0 0 1,0-1-1,0 1 0,0 0 1,0-1-1,0 1 0,1-1 1,-1 1-1,4-1 1,48 2-20,-41-2-2,-3 0-690,0-1 0,0 0 1,0 0-1,0-1 0,0 0 0,12-5 0,28-20-11396,-27 9-1431</inkml:trace>
</inkml:ink>
</file>

<file path=ppt/ink/ink7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3.584"/>
    </inkml:context>
    <inkml:brush xml:id="br0">
      <inkml:brushProperty name="width" value="0.025" units="cm"/>
      <inkml:brushProperty name="height" value="0.025" units="cm"/>
    </inkml:brush>
  </inkml:definitions>
  <inkml:trace contextRef="#ctx0" brushRef="#br0">1 114 11851,'0'0'20270,"9"3"-19715,-5-2-551,1 0 0,-1 0 0,1 0-1,0 0 1,-1-1 0,1 0 0,0 0 0,-1 0-1,1-1 1,-1 1 0,1-1 0,-1 0-1,1 0 1,-1-1 0,1 1 0,-1-1 0,0 0-1,0 0 1,0-1 0,0 1 0,0-1-1,-1 0 1,5-4 0,8-5-4,-1-1 0,0 0 0,-1-1 0,20-25 0,-39 69 0,1-22 1,-4 8-26,1 2 0,0-1-1,1 1 1,1 0 0,0 0-1,-3 37 1,8-54-119,0-1 0,1 0 0,-1 1 0,0-1 0,0 1 0,0-1 0,0 0 0,1 1 0,-1-1 0,0 0 0,0 0 0,0 1-1,1-1 1,-1 0 0,0 1 0,1-1 0,-1 0 0,0 0 0,1 0 0,-1 1 0,0-1 0,1 0 0,-1 0 0,0 0 0,1 0 0,-1 0 0,1 1 0,-1-1 0,0 0 0,1 0 0,-1 0 0,1 0 0,-1 0 0,0 0 0,1 0 0,-1-1 0,1 1 0,10-3-7777,4-10-7144</inkml:trace>
</inkml:ink>
</file>

<file path=ppt/ink/ink7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3.927"/>
    </inkml:context>
    <inkml:brush xml:id="br0">
      <inkml:brushProperty name="width" value="0.025" units="cm"/>
      <inkml:brushProperty name="height" value="0.025" units="cm"/>
    </inkml:brush>
  </inkml:definitions>
  <inkml:trace contextRef="#ctx0" brushRef="#br0">156 0 26489,'0'0'4580,"11"80"-2882,-1-41-1698,3 4 0,1 6 0,-5 1 0,-3 3 0,-6 2 0,-3 4 0,-16 4 0,-10 2 0,-7 0 0,-8-4 0,0-11-3171,0-12-5926</inkml:trace>
</inkml:ink>
</file>

<file path=ppt/ink/ink7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0.041"/>
    </inkml:context>
    <inkml:brush xml:id="br0">
      <inkml:brushProperty name="width" value="0.025" units="cm"/>
      <inkml:brushProperty name="height" value="0.025" units="cm"/>
    </inkml:brush>
  </inkml:definitions>
  <inkml:trace contextRef="#ctx0" brushRef="#br0">0 1 8232,'0'0'19026,"62"22"-18161,-2-22-449,3 0-320,1 0-96,-7 1 32,-7 6-256,-11-2-865,-9 4-1570,-11-4-864,-11 0-1249</inkml:trace>
</inkml:ink>
</file>

<file path=ppt/ink/ink7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0.382"/>
    </inkml:context>
    <inkml:brush xml:id="br0">
      <inkml:brushProperty name="width" value="0.025" units="cm"/>
      <inkml:brushProperty name="height" value="0.025" units="cm"/>
    </inkml:brush>
  </inkml:definitions>
  <inkml:trace contextRef="#ctx0" brushRef="#br0">0 1 16143,'0'0'10827,"69"30"-9867,-12-30-511,4 0-353,6 0-128,-4-1-1409,-4-1-1698,-8-3-1506,-11-3-4483</inkml:trace>
</inkml:ink>
</file>

<file path=ppt/ink/ink7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0.753"/>
    </inkml:context>
    <inkml:brush xml:id="br0">
      <inkml:brushProperty name="width" value="0.025" units="cm"/>
      <inkml:brushProperty name="height" value="0.025" units="cm"/>
    </inkml:brush>
  </inkml:definitions>
  <inkml:trace contextRef="#ctx0" brushRef="#br0">55 1 21749,'0'0'3747,"12"4"-2370,5 2-1109,0 1-1,0 0 0,-1 2 0,1 0 0,-2 0 0,21 18 1,-31-24-259,-1 1 1,0 0 0,0 1-1,-1-1 1,1 1-1,-1-1 1,0 1 0,0 0-1,0 0 1,-1 1 0,4 9-1,-6-10-20,1-1 1,-1 0-1,1 0 0,-1 1 1,-1-1-1,1 0 0,0 0 1,-1 1-1,0-1 0,0 0 1,0 0-1,-1 0 0,0 0 1,1 0-1,-1 0 0,0-1 1,-1 1-1,-3 4 0,-11 13 352,-1-2-1,-1 0 1,-1-1-1,-31 22 1,-29 27 44,77-64-1173,-7 7 388,4-8-8176</inkml:trace>
</inkml:ink>
</file>

<file path=ppt/ink/ink7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1.847"/>
    </inkml:context>
    <inkml:brush xml:id="br0">
      <inkml:brushProperty name="width" value="0.025" units="cm"/>
      <inkml:brushProperty name="height" value="0.025" units="cm"/>
    </inkml:brush>
  </inkml:definitions>
  <inkml:trace contextRef="#ctx0" brushRef="#br0">0 1 13453,'0'0'15027,"2"8"-14317,5 165 1586,-7-172-2279,0 0 1,0-1 0,0 1-1,0-1 1,0 1 0,1-1-1,-1 1 1,0-1 0,0 1-1,0-1 1,1 1 0,-1-1-1,0 1 1,0-1 0,1 0-1,-1 1 1,0-1 0,1 1-1,-1-1 1,1 0 0,-1 1-1,0-1 1,1 0 0,-1 1-1,1-1 1,-1 0 0,1 0-1,-1 1 1,1-1 0,-1 0-1,1 0 1,-1 0 0,1 0-1,20-6 357,16-21-88,4-17-261,-28 30-26,0 0 0,1 1 0,20-15 0,-34 27 1,1 1 0,-1 0 0,0-1 0,1 1 0,0-1 0,-1 1 0,1 0 0,-1 0 0,1-1 0,-1 1 0,1 0 0,-1 0 0,1-1 0,0 1 0,-1 0 0,1 0 0,0 0 0,-1 0 0,1 0 0,-1 0 0,1 0 0,0 0 0,-1 0 0,1 0 0,-1 1 0,1-1 0,0 0 0,-1 0 0,1 1 0,-1-1 0,1 0 0,-1 1 0,1-1 0,-1 0 0,1 1 0,-1-1 0,1 1 0,-1-1 0,1 0 0,-1 1 0,0-1 0,1 1 0,-1 0 0,0-1 0,1 1 0,-1-1 0,0 1 0,0-1 0,0 1 0,1 0 0,-1-1 0,0 1 0,0 0 0,0-1 0,0 1 0,0-1 0,0 2 0,0 48 0,-1-36 0,-1 9 0,1-16 0,1-1 0,-1 0 0,1 1 0,0-1 0,1 1 0,0-1 0,1 7 0,-1-13 0,0 1 0,1-1 0,-1 0 0,1 0 0,-1 0 0,0 0 0,1 0 0,-1 0 0,0 0 0,1 0 0,-1-1 0,0 1 0,0-1 0,1 1 0,-1-1 0,0 1 0,2-2 0,7-4 0,0-1 0,0 0 0,-1 0 0,0-1 0,-1 0 0,14-17 0,-13 14 0,1 1 0,0 0 0,0 0 0,18-11 0,-28 20 0,0 1 0,1-1 0,-1 1 0,1 0 0,-1-1 0,1 1 0,-1 0 0,1-1 0,-1 1 0,1 0 0,0 0 0,-1 0 0,1-1 0,-1 1 0,1 0 0,-1 0 0,1 0 0,0 0 0,-1 0 0,1 0 0,-1 0 0,1 0 0,0 0 0,-1 0 0,1 1 0,-1-1 0,1 0 0,-1 0 0,1 1 0,0-1 0,-1 0 0,1 0 0,-1 1 0,1-1 0,-1 1 0,0-1 0,1 0 0,0 1 0,4 28 0,-15 32 0,3-28 0,7-33-33,0 0 1,0 0-1,0 0 0,0 0 1,0 0-1,1 0 0,-1 0 1,0-1-1,0 1 0,0 0 1,0 0-1,0 0 0,1 0 1,-1 0-1,0 0 0,0 0 1,0 0-1,1 0 0,-1 0 1,0 0-1,0 0 0,0 0 1,0 0-1,1 0 0,-1 0 1,0 0-1,0 0 0,0 0 1,0 0-1,1 0 0,-1 1 1,0-1-1,0 0 0,0 0 1,0 0-1,0 0 0,1 0 1,-1 0-1,0 0 0,0 1 1,0-1-1,0 0 0,0 0 1,0 0-1,0 0 0,0 1 1,0-1-1,1 0 1,-1 0-1,11-19-5487,3-7-5424</inkml:trace>
</inkml:ink>
</file>

<file path=ppt/ink/ink7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2.518"/>
    </inkml:context>
    <inkml:brush xml:id="br0">
      <inkml:brushProperty name="width" value="0.025" units="cm"/>
      <inkml:brushProperty name="height" value="0.025" units="cm"/>
    </inkml:brush>
  </inkml:definitions>
  <inkml:trace contextRef="#ctx0" brushRef="#br0">175 22 15855,'0'0'10495,"-10"-5"-8690,6 3-1709,1 0-39,1 0 1,-1 1-1,1-1 1,-1 1-1,0 0 1,0 0 0,0 0-1,0 0 1,0 0-1,0 1 1,0-1-1,0 1 1,0 0-1,0 0 1,0 0 0,0 0-1,0 0 1,0 1-1,0-1 1,0 1-1,0 0 1,0 0-1,0 0 1,1 1 0,-1-1-1,0 0 1,1 1-1,-1 0 1,1 0-1,-1 0 1,-3 4-1,-1 0-17,1 1-1,0 1 0,0-1 1,0 1-1,1 0 0,0 0 0,1 0 1,0 1-1,0 0 0,1 0 0,0 0 1,0 0-1,-2 18 0,5-26-35,0 0 0,0-1 0,0 1-1,0 0 1,0 0 0,0 0 0,1 0-1,-1 0 1,0 0 0,0 0 0,1 0-1,-1 0 1,1 0 0,-1 0 0,0-1 0,1 1-1,0 0 1,-1 0 0,1 0 0,-1-1-1,1 1 1,0 0 0,0-1 0,-1 1-1,1-1 1,0 1 0,0-1 0,1 1-1,0 0 13,1 0 0,0-1-1,-1 1 1,1-1 0,0 1-1,0-1 1,-1 0 0,1 0-1,0-1 1,3 1 0,3-2 43,0 0 0,0-1 0,-1 1 0,1-2 0,13-6 0,3-7 6,0-1 0,-2-1 1,29-29-1,7-6 31,-59 54-101,0-1 0,0 1 0,0 0 0,1 0 0,-1 0 0,0 0 0,0 0 0,0 0 0,0 0-1,0 0 1,0 0 0,1 0 0,-1 0 0,0-1 0,0 1 0,0 0 0,0 0 0,0 0 0,1 0 0,-1 0 0,0 0-1,0 0 1,0 0 0,0 0 0,0 0 0,1 0 0,-1 0 0,0 1 0,0-1 0,0 0 0,0 0 0,0 0 0,0 0-1,1 0 1,-1 0 0,0 0 0,0 0 0,0 0 0,0 0 0,0 0 0,0 1 0,0-1 0,0 0 0,1 0 0,-1 0-1,0 0 1,0 0 0,0 0 0,0 1 0,0-1 0,0 0 0,0 0 0,0 0 0,0 0 0,0 1 0,2 13-164,-5 17 67,-16 35 146,13-50-11,1 0 0,1 1 0,-4 33 0,7-49-46,1-1 0,0 1 0,1 0 0,-1-1 0,0 1 0,0 0 0,0 0 0,0-1 0,0 1 0,1 0 0,-1-1 0,0 1 0,1 0 0,-1-1 0,0 1 0,1-1 0,-1 1 0,1-1 0,-1 1 0,1-1 0,-1 1 0,1-1 0,-1 1 0,1-1 0,-1 1 0,1-1 0,0 0-1,-1 1 1,1-1 0,0 0 0,-1 0 0,1 0 0,0 1 0,-1-1 0,1 0 0,0 0 0,0 0 0,-1 0 0,1 0 0,0 0 0,-1 0 0,1 0 0,0-1 0,0 1 0,-1 0 0,1 0 0,0-1 0,-1 1 0,1 0 0,0-1 0,38-18-2200,-24 8-403,-1-1 0,23-25 0,-4-1-4174</inkml:trace>
</inkml:ink>
</file>

<file path=ppt/ink/ink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4.066"/>
    </inkml:context>
    <inkml:brush xml:id="br0">
      <inkml:brushProperty name="width" value="0.025" units="cm"/>
      <inkml:brushProperty name="height" value="0.025" units="cm"/>
    </inkml:brush>
  </inkml:definitions>
  <inkml:trace contextRef="#ctx0" brushRef="#br0">1 0 16752,'0'0'7559,"53"61"-6214,-21-47 97,5-2-481,5-2-801,0-3-256,-2-5-2082,0-2-1858,-7 0-2851,-7-14-4740</inkml:trace>
</inkml:ink>
</file>

<file path=ppt/ink/ink7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2.845"/>
    </inkml:context>
    <inkml:brush xml:id="br0">
      <inkml:brushProperty name="width" value="0.025" units="cm"/>
      <inkml:brushProperty name="height" value="0.025" units="cm"/>
    </inkml:brush>
  </inkml:definitions>
  <inkml:trace contextRef="#ctx0" brushRef="#br0">124 0 15278,'0'0'9578,"-51"70"-6151,36-46-1730,2-2-832,2 1-384,2-4-193,3-4-192,3 0-64,1-3-64,0-4-641,2-1-608,-3-5-929,0-2-1249,1-4-1346,-1-11-4580</inkml:trace>
</inkml:ink>
</file>

<file path=ppt/ink/ink7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3.217"/>
    </inkml:context>
    <inkml:brush xml:id="br0">
      <inkml:brushProperty name="width" value="0.025" units="cm"/>
      <inkml:brushProperty name="height" value="0.025" units="cm"/>
    </inkml:brush>
  </inkml:definitions>
  <inkml:trace contextRef="#ctx0" brushRef="#br0">0 1 19122,'0'0'11371,"19"61"-9866,12-40-736,7-3-769,6-3 0,3-2 0,2-4 0,-7-2-2210,-5-3-5157,-6-1-7847</inkml:trace>
</inkml:ink>
</file>

<file path=ppt/ink/ink7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4.511"/>
    </inkml:context>
    <inkml:brush xml:id="br0">
      <inkml:brushProperty name="width" value="0.025" units="cm"/>
      <inkml:brushProperty name="height" value="0.025" units="cm"/>
    </inkml:brush>
  </inkml:definitions>
  <inkml:trace contextRef="#ctx0" brushRef="#br0">14 1 12396,'0'0'14184,"-2"8"-13907,-2 7-191,1-1 0,1 0-1,1 1 1,0-1-1,1 1 1,2 22-1,-2-34-62,0 0-1,1 0 0,0 0 1,-1 0-1,1 0 0,0-1 1,0 1-1,1 0 0,-1 0 1,0-1-1,1 1 0,0-1 1,0 1-1,-1-1 0,2 0 1,-1 0-1,3 3 0,-2-4 26,-1 0 1,1 0-1,0-1 0,0 1 0,0-1 0,0 1 0,0-1 1,0 0-1,-1 0 0,1 0 0,0 0 0,0-1 0,0 1 1,0-1-1,0 0 0,-1 0 0,1 0 0,0 0 0,-1 0 1,1-1-1,-1 1 0,4-3 0,5-4 82,-1 1 0,0-2 0,-1 1 0,0-1 0,0-1 0,-1 0 1,0 0-1,0 0 0,-1-1 0,8-18 0,-13 100-760,-3-51 543,1-12-111,0 0 0,0 0 1,0 0-1,1 0 0,0 0 1,0 0-1,4 8 0,-4-14 129,0 1 0,0-1 0,1-1 0,-1 1 0,1 0 1,-1 0-1,1 0 0,-1-1 0,1 1 0,0-1 0,0 0 0,0 1 0,0-1 0,0 0 0,0 0 0,0 0 0,1 0 0,-1-1 0,0 1 0,0 0 0,1-1 0,-1 0 1,0 1-1,1-1 0,-1 0 0,0 0 0,1-1 0,-1 1 0,3-1 0,1 1-371,-1-1-1,1 0 1,-1-1-1,0 1 1,1-1-1,-1 0 1,0 0 0,0-1-1,0 1 1,-1-1-1,8-5 1,22-20-5315</inkml:trace>
</inkml:ink>
</file>

<file path=ppt/ink/ink7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4.884"/>
    </inkml:context>
    <inkml:brush xml:id="br0">
      <inkml:brushProperty name="width" value="0.025" units="cm"/>
      <inkml:brushProperty name="height" value="0.025" units="cm"/>
    </inkml:brush>
  </inkml:definitions>
  <inkml:trace contextRef="#ctx0" brushRef="#br0">191 1 19859,'0'0'8007,"-9"9"-7270,-12 15-473,1 1 1,2 1-1,0 0 0,2 2 0,1 0 1,1 0-1,2 1 0,0 1 0,2 0 1,2 1-1,-8 44 0,16-72-261,-1 0 1,1 0-1,0 0 1,0 0-1,0 0 1,0 0-1,0 0 0,1 0 1,-1 0-1,1 0 1,0 0-1,0 0 0,0 0 1,0 0-1,1-1 1,-1 1-1,1 0 1,-1-1-1,1 1 0,0-1 1,0 0-1,0 0 1,3 3-1,0-2-122,1-1 0,-1 1 0,0-1 0,1 0 0,-1-1 0,1 1 1,0-1-1,-1 0 0,1-1 0,0 1 0,8-2 0,44-1-3351,-1-10-3870,-18-1-1197</inkml:trace>
</inkml:ink>
</file>

<file path=ppt/ink/ink7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5.275"/>
    </inkml:context>
    <inkml:brush xml:id="br0">
      <inkml:brushProperty name="width" value="0.025" units="cm"/>
      <inkml:brushProperty name="height" value="0.025" units="cm"/>
    </inkml:brush>
  </inkml:definitions>
  <inkml:trace contextRef="#ctx0" brushRef="#br0">218 66 1858,'0'0'19437,"3"-8"-16843,1-1-1794,-2 7-461,-1-1 1,1 0 0,-1 0 0,0 0 0,0 0 0,0 0 0,0 0-1,-1 0 1,1 0 0,-1-6 0,0 8-232,-1 0-1,1 0 1,-1 1 0,0-1-1,1 0 1,-1 1 0,0-1-1,0 1 1,1-1 0,-1 0-1,0 1 1,0 0 0,0-1 0,1 1-1,-1-1 1,0 1 0,0 0-1,0 0 1,0 0 0,0-1-1,0 1 1,0 0 0,0 0-1,0 0 1,0 0 0,0 1 0,0-1-1,0 0 1,1 0 0,-1 0-1,0 1 1,0-1 0,0 0-1,0 1 1,-1 0 0,-36 11 264,22-3-353,1 0 0,1 0 0,0 1 0,0 1 0,-24 25 0,32-30-21,1-1 1,0 2-1,0-1 1,1 0 0,-1 1-1,1 0 1,1 0-1,0 0 1,0 1 0,0-1-1,1 1 1,0-1-1,0 1 1,1 0-1,-1 10 1,2-16-67,0 0 0,1 0 1,-1 0-1,1-1 0,-1 1 0,1 0 0,0 0 0,0-1 1,0 1-1,0-1 0,0 1 0,0-1 0,0 1 1,1-1-1,-1 0 0,0 1 0,1-1 0,-1 0 0,1 0 1,-1 0-1,1 0 0,0 0 0,-1-1 0,1 1 0,0 0 1,-1-1-1,1 1 0,0-1 0,0 0 0,3 1 1,9 1-1101,-1-1 1,1 0 0,15-1 0,-15-1-155,25 1-5223</inkml:trace>
</inkml:ink>
</file>

<file path=ppt/ink/ink7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5.621"/>
    </inkml:context>
    <inkml:brush xml:id="br0">
      <inkml:brushProperty name="width" value="0.025" units="cm"/>
      <inkml:brushProperty name="height" value="0.025" units="cm"/>
    </inkml:brush>
  </inkml:definitions>
  <inkml:trace contextRef="#ctx0" brushRef="#br0">102 1 17585,'0'0'3624,"-8"2"-655,3-1-2776,0 1 0,0-1 1,1 1-1,-1 0 0,0 0 0,1 0 1,-1 1-1,1 0 0,0 0 1,0 0-1,0 0 0,0 0 1,1 1-1,-1 0 0,1 0 1,0 0-1,0 0 0,0 0 1,1 1-1,-1-1 0,1 1 1,0 0-1,0-1 0,1 1 1,-1 0-1,1 0 0,-1 9 1,2-12-144,0 0 1,0 0 0,0-1 0,0 1 0,0 0-1,1 0 1,-1-1 0,0 1 0,1 0 0,-1 0 0,1-1-1,0 1 1,-1 0 0,1-1 0,0 1 0,0-1-1,0 1 1,0-1 0,0 1 0,1-1 0,0 1-1,1 0 35,0-1-1,0 0 0,1 0 1,-1 0-1,0 0 1,0 0-1,0-1 0,1 1 1,-1-1-1,0 0 0,4-1 1,0 1-33,-1 0 1,0 0-1,0-1 1,0 0 0,0-1-1,0 1 1,0-1-1,0 0 1,-1-1-1,1 1 1,8-6 0,-11 6-36,0 0 1,0-1 0,-1 1-1,1-1 1,-1 0 0,1 1-1,-1-1 1,0 0 0,0 0-1,0 0 1,-1-1 0,1 1-1,-1 0 1,1-1 0,-1 1-1,0-1 1,-1 1 0,1-1-1,-1 0 1,1 1 0,-1-5-1,-1 7-13,1 0-1,-1-1 0,0 1 1,0 0-1,1 0 0,-1 0 1,0-1-1,0 1 0,0 0 1,0 0-1,-1 0 0,1 0 0,0 1 1,0-1-1,-1 0 0,1 0 1,0 1-1,-1-1 0,1 1 1,0-1-1,-1 1 0,1 0 1,-1-1-1,1 1 0,-1 0 1,1 0-1,-1 0 0,1 0 1,-1 0-1,1 1 0,-1-1 1,-1 1-1,-1-1-66,1 0 1,0 0-1,0 0 1,0 1-1,0-1 0,0 1 1,0 0-1,0 0 1,0 0-1,0 1 1,0-1-1,0 0 1,1 1-1,-1 0 0,-4 4 1,7-6-144,0 0 1,0 0 0,0 0-1,0 0 1,-1 1 0,1-1-1,0 0 1,0 0 0,1 0-1,-1 0 1,0 1-1,0-1 1,0 0 0,0 0-1,0 0 1,0 0 0,0 1-1,0-1 1,0 0-1,0 0 1,0 0 0,0 0-1,0 1 1,1-1 0,-1 0-1,0 0 1,0 0 0,0 0-1,0 0 1,0 0-1,1 0 1,-1 0 0,0 1-1,0-1 1,0 0 0,0 0-1,1 0 1,-1 0 0,0 0-1,0 0 1,0 0-1,0 0 1,1 0 0,-1 0-1,0 0 1,0 0 0,0 0-1,1 0 1,-1 0-1,0 0 1,0 0 0,0 0-1,0-1 1,0 1 0,1 0-1,-1 0 1,0 0 0,0 0-1,0 0 1,0 0-1,0 0 1,1 0 0,-1-1-1,0 1 1,0 0 0,15-4-8737</inkml:trace>
</inkml:ink>
</file>

<file path=ppt/ink/ink7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5.995"/>
    </inkml:context>
    <inkml:brush xml:id="br0">
      <inkml:brushProperty name="width" value="0.025" units="cm"/>
      <inkml:brushProperty name="height" value="0.025" units="cm"/>
    </inkml:brush>
  </inkml:definitions>
  <inkml:trace contextRef="#ctx0" brushRef="#br0">16 1 21909,'0'0'8616,"-3"50"-8008,-2-23-191,0 2-257,2 2-128,3-6-544,0-5-1186,3-6-1857,7-12-737,3-2-1378,4-16-6341</inkml:trace>
</inkml:ink>
</file>

<file path=ppt/ink/ink7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6.370"/>
    </inkml:context>
    <inkml:brush xml:id="br0">
      <inkml:brushProperty name="width" value="0.025" units="cm"/>
      <inkml:brushProperty name="height" value="0.025" units="cm"/>
    </inkml:brush>
  </inkml:definitions>
  <inkml:trace contextRef="#ctx0" brushRef="#br0">195 1 22197,'0'0'2557,"-8"0"-48,1 1-2294,0 0 0,0 1 0,0 0-1,0 0 1,1 0 0,-1 1 0,1 0-1,-1 1 1,1-1 0,0 1 0,0 0 0,1 1-1,-1-1 1,1 1 0,0 0 0,-5 8 0,1-4-92,1 1 1,1 0-1,0 0 1,0 1-1,1 0 1,1 0-1,0 0 1,0 1-1,1 0 1,0 0-1,1 0 1,1 0-1,0 1 1,-1 19-1,3-30-144,0 0-1,0-1 1,1 1 0,-1-1 0,0 1-1,1 0 1,-1-1 0,1 1 0,-1-1-1,1 1 1,0-1 0,0 1-1,0-1 1,0 1 0,0-1 0,0 0-1,0 1 1,0-1 0,0 0-1,0 0 1,3 2 0,0-1-120,-1 0 0,1-1 1,0 1-1,0-1 0,0 1 0,0-1 1,0 0-1,8 0 0,-1 0-445,0-1-1,0 0 1,0 0-1,1-1 1,-1-1-1,13-3 1,6-8-5148,-2-4-1654</inkml:trace>
</inkml:ink>
</file>

<file path=ppt/ink/ink7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6.715"/>
    </inkml:context>
    <inkml:brush xml:id="br0">
      <inkml:brushProperty name="width" value="0.025" units="cm"/>
      <inkml:brushProperty name="height" value="0.025" units="cm"/>
    </inkml:brush>
  </inkml:definitions>
  <inkml:trace contextRef="#ctx0" brushRef="#br0">1 99 5477,'0'0'16683,"8"1"-14484,-3-1-2055,-1 0-1,1 0 1,0 0 0,0-1-1,-1 0 1,1 0 0,-1 0-1,1 0 1,-1-1 0,1 1-1,-1-1 1,0 0 0,0-1-1,0 1 1,0-1 0,0 0-1,-1 0 1,1 0 0,-1 0-1,1-1 1,-1 1 0,3-6 0,38-43 309,-51 83 1256,-5-3-1065,7-18-625,0 0 0,1 0 0,0 1 0,0-1 0,1 1 0,1 0 1,0 0-1,0 0 0,1 1 0,1 14 0,0-25-115,0 0 1,0 0-1,1 0 1,-1-1-1,0 1 1,1 0-1,-1-1 1,0 1-1,1 0 1,-1-1-1,1 1 1,-1 0-1,1-1 1,0 1-1,-1-1 1,1 1-1,0-1 1,-1 1-1,1-1 1,0 1-1,-1-1 1,1 0-1,0 1 1,0-1-1,-1 0 1,1 0-1,0 0 1,0 0-1,0 0 1,-1 1-1,1-1 1,0 0-1,1-1 1,0 1-454,0 0 1,0 0-1,0-1 0,0 1 1,0-1-1,0 1 0,0-1 1,0 0-1,0 0 1,0 0-1,-1 0 0,1 0 1,2-2-1,14-17-8537</inkml:trace>
</inkml:ink>
</file>

<file path=ppt/ink/ink7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7.058"/>
    </inkml:context>
    <inkml:brush xml:id="br0">
      <inkml:brushProperty name="width" value="0.025" units="cm"/>
      <inkml:brushProperty name="height" value="0.025" units="cm"/>
    </inkml:brush>
  </inkml:definitions>
  <inkml:trace contextRef="#ctx0" brushRef="#br0">40 1 21140,'0'0'8168,"65"35"-6727,-39-18-672,-1 6-417,-2 3-160,-10 7-128,-5 3-32,-8 9 97,-8 5 159,-15 0-192,-7 5 0,-4-2-192,1-4-737,3-13-800,6-13-2820,7-20-8615</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2.623"/>
    </inkml:context>
    <inkml:brush xml:id="br0">
      <inkml:brushProperty name="width" value="0.025" units="cm"/>
      <inkml:brushProperty name="height" value="0.025" units="cm"/>
    </inkml:brush>
  </inkml:definitions>
  <inkml:trace contextRef="#ctx0" brushRef="#br0">87 1 6951,'0'0'14750,"-10"4"-13832,6-3-798,0 1 0,0 0-1,0 0 1,0 0 0,0 0 0,0 1 0,0 0 0,1-1 0,-1 1 0,1 1 0,0-1-1,0 0 1,0 1 0,0 0 0,1-1 0,-1 1 0,1 0 0,0 1 0,0-1 0,0 0-1,1 0 1,0 1 0,-2 6 0,1 8 184,0 0 0,2 1 0,0-1 0,1 0 0,0 0-1,8 29 1,35 111 134,-36-135-216,-5-24 1445,1-10-936,1-13-279,-2-22-336,-1 0 0,-6-53-1,4 96-126,0-1 0,0 1 0,0 0 0,-1 0 0,1-1 1,-1 1-1,1 0 0,-1 0 0,0 0 0,0 0 0,0 0 0,0 0 0,0 0 0,0 0 0,0 0 0,-3-2 0,3 6-34,1 0 0,-1 0 0,1 0 0,-1 0 0,1 1 0,0-1 0,0 0 0,0 0 0,0 0 0,0 0 0,1 4 0,0-3 41,0 0 0,-1 0 0,1 0 0,1-1-1,-1 1 1,0 0 0,1 0 0,-1-1-1,1 1 1,0-1 0,0 0 0,0 1 0,0-1-1,0 0 1,0 0 0,6 3 0,-3-1 7,1-1 0,0 0 0,1-1-1,-1 1 1,0-1 0,1 0 0,9 1 0,-3-1 27,0-1-1,0 0 0,0-1 1,0 0-1,0-1 1,0-1-1,21-5 0,-26 5-3,-1-2-1,0 1 0,0-1 0,12-8 1,18-10 39,-11 59 768,-21-35-797,0 0 0,-1 0-1,1 0 1,0-1 0,0 0 0,1 0-1,-1 0 1,0-1 0,0 1 0,0-1-1,0 0 1,11-2 0,60-13 300,-45 7-1126,0 2 0,39-3 0,-69 9 593,-1-1 0,1 1 0,0 0 1,-1-1-1,1 1 0,-1 0 0,1-1 0,-1 1 1,0-1-1,1 1 0,-1-1 0,1 1 0,-1-1 1,0 1-1,1-1 0,-1 1 0,0-1 0,0 1 1,1-1-1,-1 0 0,0 1 0,0-1 0,0 1 1,0-1-1,0 0 0,0 1 0,0-1 0,0 0 1,0 1-1,0-1 0,0 1 0,0-1 0,0 0 1,-1 1-1,1-1 0,0 1 0,0-1 0,-1 1 1,1-1-1,0 1 0,-1-1 0,1 0 0,-16-33-4772,14 28 3960,1 6 1063,1-1 0,-1 1 0,1-1 0,-1 0-1,1 1 1,0-1 0,-1 0 0,1 1 0,0-1 0,-1 0-1,1 1 1,0-1 0,0 0 0,0 0 0,0 1-1,0-1 1,0 0 0,0 0 0,0 0 0,0 1 0,0-1-1,0 0 1,0 0 0,1 1 0,-1-1 0,0 0-1,0 1 1,1-2 0,23 1 1771,-19 1-2248,105 6 535,-131 2 5561,-1 10-3420,-9 22-297,30-39-1895,0 1 0,0 0 1,0-1-1,0 1 0,0 0 0,0 0 1,0 0-1,1 0 0,-1 0 1,1 0-1,0 0 0,-1 0 1,1 0-1,0 0 0,0 0 1,0 0-1,0 0 0,1 0 0,-1 0 1,0 0-1,1 0 0,0 2 1,1-2-27,-1 0 1,0-1 0,1 1 0,-1-1 0,1 0-1,0 1 1,-1-1 0,1 0 0,0 0-1,0 0 1,0 0 0,0-1 0,0 1 0,0 0-1,0-1 1,0 1 0,3-1 0,6 1 16,0 0 0,0-1 0,0 0 1,0-1-1,0-1 0,0 1 0,11-5 0,73-34-52,-94 41-12,-1 0-1,1-1 1,-1 1-1,1 0 1,-1 0-1,1 0 0,-1-1 1,1 1-1,-1 0 1,0 0-1,0 0 1,1 0-1,-1 0 1,0 0-1,0 0 0,0-1 1,0 1-1,0 0 1,0 0-1,0 0 1,-1 0-1,1 0 1,0 0-1,0 0 0,-1 1 1,0-1 15,1 1 1,0-1-1,-1 1 1,1-1-1,0 0 0,0 1 1,0-1-1,0 1 1,0-1-1,1 1 0,-1-1 1,0 1-1,1-1 1,-1 0-1,1 1 1,-1-1-1,1 0 0,1 3 1,3-4-355,0 1 0,1-1 0,-1 0 0,0 0 0,1-1 0,-1 1 0,0-1 0,0 0 0,1-1 1,-1 1-1,0-1 0,0 0 0,8-5 0,2-3-1947,0 0 1,24-22-1,0-1 1416,3 8 4719,-39 24-3447,0 0-1,0 0 1,0 0 0,0 0 0,0 0-1,0 1 1,0 0 0,0-1 0,0 1 0,1 0-1,-1 1 1,0-1 0,0 0 0,0 1-1,5 1 1,-7-1-373,1-1-1,-1 1 1,0 0-1,0-1 0,0 1 1,0 0-1,0 0 1,0 0-1,0 0 0,0 0 1,0 0-1,0 0 1,0 0-1,-1 0 0,1 0 1,0 1-1,-1-1 1,1 0-1,-1 0 1,1 1-1,-1-1 0,0 0 1,0 1-1,1-1 1,-1 0-1,0 1 0,0-1 1,0 0-1,-1 1 1,1-1-1,0 0 0,0 1 1,-1-1-1,1 0 1,-1 1-1,0 1 1,-3 5 148,0 0 1,-1 0 0,0-1 0,0 0 0,0 0 0,-9 8 0,9-10-14,0 0 0,0 0 1,1 1-1,0-1 0,0 1 1,0 0-1,1 0 1,0 0-1,0 0 0,1 1 1,-4 11-1,6-17-142,1 0 0,-1-1 0,0 1 0,1 0 0,-1 0-1,1 0 1,-1 0 0,1-1 0,0 1 0,-1 0 0,1-1 0,0 1 0,0 0 0,-1-1 0,1 1-1,0-1 1,0 1 0,0-1 0,-1 1 0,1-1 0,0 0 0,0 1 0,0-1 0,0 0-1,0 0 1,0 0 0,0 0 0,0 0 0,0 0 0,0 0 0,0 0 0,0 0 0,1 0 0,40-2 310,-39 2-315,53-14-3136,-54 13 2915,0 1-1,1-1 0,-1 0 1,0 0-1,0 1 1,-1-1-1,1 0 1,0-1-1,0 1 1,0 0-1,-1-1 1,1 1-1,-1 0 1,1-1-1,-1 0 0,1 1 1,-1-1-1,0 0 1,0 0-1,0 0 1,0 0-1,0 0 1,0-2-1,-1 3-181,0 1 0,0-1-1,0 0 1,0 0 0,0 1-1,0-1 1,0 0 0,0 1 0,-1-1-1,1 0 1,0 1 0,-1-1-1,1 1 1,0-1 0,-1 0 0,1 1-1,-1-1 1,1 1 0,-1-1 0,1 1-1,-1-1 1,1 1 0,-1 0-1,1-1 1,-1 1 0,0 0 0,0-1-1,-17-7-7603</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9.707"/>
    </inkml:context>
    <inkml:brush xml:id="br0">
      <inkml:brushProperty name="width" value="0.025" units="cm"/>
      <inkml:brushProperty name="height" value="0.025" units="cm"/>
    </inkml:brush>
  </inkml:definitions>
  <inkml:trace contextRef="#ctx0" brushRef="#br0">1 4906 8872,'0'0'4869,"5"-15"-3844,77-189 1028,133-238 0,165-180-2187,446-583 16,-340 558-86,-205 316 2032,13 13 0,451-377 0,-603 577-1633,245-159 0,-327 246-291,-67 49-695,-8-5-621,-1 1 0,0-2 0,-31 19 0,-28 13-6830</inkml:trace>
</inkml:ink>
</file>

<file path=ppt/ink/ink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4.456"/>
    </inkml:context>
    <inkml:brush xml:id="br0">
      <inkml:brushProperty name="width" value="0.025" units="cm"/>
      <inkml:brushProperty name="height" value="0.025" units="cm"/>
    </inkml:brush>
  </inkml:definitions>
  <inkml:trace contextRef="#ctx0" brushRef="#br0">199 1 5317,'0'0'11867,"-11"1"-8087,4 0-3577,-1 0 1,1 1 0,0 0-1,-1 0 1,1 1-1,1 0 1,-1 0-1,0 1 1,1 0 0,-1 0-1,1 0 1,0 1-1,1 0 1,-10 10-1,14-14-189,-52 64 494,50-61-467,0 0 1,1 0 0,-1 0 0,1 1 0,0-1-1,0 1 1,0-1 0,1 1 0,0 0-1,0 0 1,0 0 0,0-1 0,1 1-1,-1 7 1,2-11-33,0 0-1,-1 0 1,1 0-1,0 0 1,0 0 0,-1-1-1,1 1 1,0 0-1,0 0 1,0-1-1,0 1 1,0-1 0,0 1-1,0-1 1,0 1-1,0-1 1,0 0 0,1 1-1,-1-1 1,0 0-1,0 0 1,0 0-1,0 0 1,0 0 0,0 0-1,1 0 1,-1 0-1,0 0 1,1-1-1,37-5 290,-3-5-308,0-2 0,-1-1 0,0-2 0,51-32 0,6-2 98,-71 45 488,-21 5-527,1 0 1,-1 0 0,1 0-1,-1 0 1,0 1-1,1-1 1,-1 0 0,0 0-1,1 0 1,-1 1-1,0-1 1,1 0 0,-1 1-1,0-1 1,0 0 0,1 1-1,-1-1 1,0 0-1,0 1 1,0-1 0,0 0-1,1 1 1,-1-1-1,0 1 1,0-1 0,0 0-1,0 1 1,0 0 0,0 3 170,-1 0 1,1 1-1,-1-1 1,0 0-1,0 0 1,0 0 0,-3 5-1,-7 15 126,8-18-302,0-1-1,0 1 0,1 0 1,0 1-1,0-1 1,1 0-1,-1 1 1,0 6-1,6-13-22,-1 0 0,0 0 0,1-1-1,-1 1 1,0-1 0,0 0 0,0 1 0,1-2 0,-1 1 0,3-2 0,64-40-404,-59 34 300,0 1 0,1 0 0,-1 1 0,1 0 0,1 1 0,-1 1 0,1 0 1,0 0-1,20-3 0,-32 8 98,0 0 0,-1 0 0,1 1 0,0-1 0,-1 0 0,1 1 0,-1-1 0,1 1 0,-1-1 0,1 0 0,-1 1 0,1-1 0,-1 1 0,1 0 0,-1-1 0,1 1 0,-1-1 0,0 1 0,1 0 0,-1-1 1,0 1-1,0-1 0,1 1 0,-1 0 0,0 0 0,0-1 0,0 1 0,0 0 0,0-1 0,0 1 0,0 0 0,0-1 0,0 1 0,0 0 0,-1-1 0,1 1 0,0 0 0,0-1 0,-1 1 0,1 0 0,0-1 0,-1 2 0,-11 32 572,1-11-336,6-14-208,1 0 1,0 0-1,0 0 1,1 1-1,0 0 1,-2 10-1,5-19-35,0-1-1,0 1 1,0-1 0,0 1-1,0-1 1,0 1-1,0-1 1,0 1 0,0-1-1,0 1 1,0-1 0,0 1-1,1-1 1,-1 0-1,0 1 1,0-1 0,0 1-1,1-1 1,-1 1 0,0-1-1,0 0 1,1 1-1,-1-1 1,0 0 0,1 1-1,-1-1 1,1 0 0,-1 1-1,0-1 1,1 0-1,-1 0 1,1 1 0,-1-1-1,1 0 1,-1 0 0,1 0-1,-1 0 1,1 0-1,25-4 265,24-19-8,3-10-312,-34 20-158,0 1 1,2 0-1,-1 2 1,1 0-1,36-11 1,-57 21 200,1 0 0,0 0 1,-1-1-1,1 1 0,0 0 1,-1 0-1,1 0 1,0 0-1,-1 0 0,1 0 1,0 0-1,-1 0 0,1 0 1,0 0-1,-1 0 0,1 0 1,0 1-1,-1-1 0,1 0 1,-1 0-1,1 1 1,0-1-1,-1 0 0,1 1 1,-1-1-1,1 1 0,-1-1 1,1 1-1,-1-1 0,1 1 1,0 0-1,-2 23 280,-21 31 369,20-52-646,-7 13 164,6-11-123,0 0 0,1-1 0,-1 1 0,1 0 0,0 0 0,1 0 0,-1 0 0,0 8 0,24-36-8180,-8 0-2274</inkml:trace>
</inkml:ink>
</file>

<file path=ppt/ink/ink8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7.430"/>
    </inkml:context>
    <inkml:brush xml:id="br0">
      <inkml:brushProperty name="width" value="0.025" units="cm"/>
      <inkml:brushProperty name="height" value="0.025" units="cm"/>
    </inkml:brush>
  </inkml:definitions>
  <inkml:trace contextRef="#ctx0" brushRef="#br0">68 1 16784,'0'0'11659,"-16"54"-10506,1-20-801,2 6-224,3 3-96,2-4 1,3-6-866,5-6-737,0-9-1024,0-10 31,0-34-9928</inkml:trace>
</inkml:ink>
</file>

<file path=ppt/ink/ink8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7.759"/>
    </inkml:context>
    <inkml:brush xml:id="br0">
      <inkml:brushProperty name="width" value="0.025" units="cm"/>
      <inkml:brushProperty name="height" value="0.025" units="cm"/>
    </inkml:brush>
  </inkml:definitions>
  <inkml:trace contextRef="#ctx0" brushRef="#br0">1 49 9033,'0'0'7740,"0"10"-5188,1 9-1812,1-1 0,0 0 0,2 0 0,0 0 0,1 0 0,7 18-1,-9-30-486,-1-1-1,1 0 1,-1 0-1,1 0 1,1-1-1,-1 1 1,1-1-1,0 0 1,0 0-1,0 0 1,7 5-1,-7-7-81,-1-1 0,1 1 0,-1-1 0,1 1 0,-1-1 0,1 0-1,0-1 1,0 1 0,-1-1 0,1 1 0,0-1 0,0 0 0,0-1 0,-1 1 0,1-1-1,0 1 1,0-1 0,-1 0 0,6-3 0,-2 1-101,0-1-1,0 0 1,-1-1-1,1 0 1,-1 0 0,0 0-1,-1-1 1,1 1-1,-1-1 1,8-12 0,-2 2 35,-1-1-1,0 1 1,9-25 0,-16 33-52,0 0-1,-1 0 1,0 0-1,0 0 1,0-1-1,-1 1 1,-1 0-1,1-1 1,-1 1-1,-1-1 1,-1-12-1,2 22-56,0 0-1,0-1 1,-1 1 0,1 0-1,0-1 1,0 1 0,0-1-1,0 1 1,0 0-1,-1-1 1,1 1 0,0-1-1,-1 1 1,1-1 0,0 1-1,-1 0 1,1-1 0,-1 0-1,1 1 1,-1-1 0,1 1-1,-1-1 1,1 1 0,-1-1-1,1 0 1,-1 0-1,1 1 1,-1-1 0,0 0-1,1 0 1,-1 1 0,1-1-1,-1 0 1,0 0 0,1 0-1,-1 0 1,0 0 0,1 0-1,-1 0 1,0 0 0,1 0-1,-1 0 1,0-1-1,1 1 1,-1 0 0,1 0-1,-1-1 1,1 1 0,-1 0-1,0-1 1,1 1 0,-1 0-1,1-1 1,-1 1 0,1-1-1,0 1 1,-1-1 0,1 1-1,-1-1 1,1 1-1,0-1 1,-1 1 0,1-1-1,0 0 1,0 5-354,1 9-3830,8-4-5354,3-5-3793</inkml:trace>
</inkml:ink>
</file>

<file path=ppt/ink/ink8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8.103"/>
    </inkml:context>
    <inkml:brush xml:id="br0">
      <inkml:brushProperty name="width" value="0.025" units="cm"/>
      <inkml:brushProperty name="height" value="0.025" units="cm"/>
    </inkml:brush>
  </inkml:definitions>
  <inkml:trace contextRef="#ctx0" brushRef="#br0">30 1 21524,'0'0'10346,"-9"67"-10122,7-37-160,-2 0 0,1 1-480,2-2-609,-2-4-576,1-2-1442,-1-10-1249,1-6-1538</inkml:trace>
</inkml:ink>
</file>

<file path=ppt/ink/ink8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8.430"/>
    </inkml:context>
    <inkml:brush xml:id="br0">
      <inkml:brushProperty name="width" value="0.025" units="cm"/>
      <inkml:brushProperty name="height" value="0.025" units="cm"/>
    </inkml:brush>
  </inkml:definitions>
  <inkml:trace contextRef="#ctx0" brushRef="#br0">10 76 17553,'0'0'3048,"3"-9"662,-2 6-3481,0 0 0,0-1 1,0 1-1,0 0 0,1 0 0,-1 1 0,1-1 0,0 0 1,0 0-1,0 1 0,0-1 0,0 1 0,0 0 0,1-1 1,-1 1-1,1 0 0,0 1 0,0-1 0,0 0 0,-1 1 1,1-1-1,1 1 0,-1 0 0,0 0 0,0 0 0,0 1 1,5-1-1,16-3 262,-1 2 1,29 0-1,-45 2-480,-1 0 0,1 1-1,-1 0 1,1 0-1,-1 0 1,1 1-1,-1 0 1,0 0 0,1 0-1,-1 1 1,0 0-1,9 6 1,-13-7-5,0 0 0,0 0 1,0 0-1,-1 1 0,1-1 0,0 0 1,-1 1-1,0 0 0,1-1 0,-1 1 0,0 0 1,-1-1-1,1 1 0,0 0 0,-1 0 1,1 0-1,-1-1 0,0 1 0,0 0 1,0 0-1,0 0 0,-1 0 0,1 0 0,-1-1 1,0 1-1,0 0 0,0 0 0,0-1 1,0 1-1,0-1 0,-1 1 0,-2 3 0,-1 2 17,0 0-1,-1-1 0,0 0 0,0 0 0,0-1 0,-1 0 1,0 0-1,0 0 0,-11 5 0,18-10-24,0-1 0,-1 1-1,1 0 1,0-1 0,0 1 0,0-1-1,-1 1 1,1 0 0,0-1 0,0 1-1,0-1 1,0 1 0,0 0 0,0-1 0,0 1-1,0 0 1,0-1 0,1 1 0,-1-1-1,0 1 1,0 0 0,1-1 0,-1 1 0,0-1-1,0 1 1,1-1 0,-1 1 0,1-1-1,-1 1 1,0-1 0,1 1 0,-1-1 0,1 0-1,-1 1 1,1-1 0,-1 0 0,1 1-1,0-1 1,25 23-251,-22-19 150,1-1 0,-1 1-1,0 0 1,0 1 0,0-1-1,-1 1 1,1 0 0,-1 0 0,0 0-1,0 0 1,2 8 0,-4-11 129,-1 0 1,1 0-1,-1 0 1,0 0-1,0 1 1,0-1-1,0 0 1,0 0-1,0 0 1,-1 1-1,1-1 1,-1 0-1,1 0 1,-1 0-1,0 0 1,0 0-1,0 0 1,0 0-1,0 0 1,0 0-1,-1 0 0,1-1 1,-1 1-1,1-1 1,-1 1-1,1-1 1,-1 1-1,0-1 1,0 0-1,-3 2 1,-9 4 36,0-1 0,-1 0 0,0-1 1,0-1-1,0 0 0,0-1 0,-1 0 0,1-2 0,-1 0 1,0 0-1,-21-3 0,34 2-107,1 0 0,-1 0 1,0-1-1,0 1 0,1-1 0,-1 1 1,0-1-1,1 0 0,-1 0 0,0 0 0,1 0 1,0-1-1,-1 1 0,1-1 0,0 0 1,-1 1-1,1-1 0,0 0 0,-1-2 1,2 2-103,0 1 0,1-1 0,-1 1 0,1-1 0,-1 1 1,1-1-1,0 1 0,0-1 0,0 0 0,0 1 1,0-1-1,0 1 0,0-1 0,0 0 0,1 1 0,-1-1 1,0 1-1,1-1 0,-1 1 0,1-1 0,0 1 1,0-1-1,-1 1 0,1 0 0,0 0 0,0-1 1,0 1-1,1 0 0,-1 0 0,0 0 0,0 0 0,0 0 1,1 0-1,1-1 0,22-18-10787</inkml:trace>
</inkml:ink>
</file>

<file path=ppt/ink/ink8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0.732"/>
    </inkml:context>
    <inkml:brush xml:id="br0">
      <inkml:brushProperty name="width" value="0.025" units="cm"/>
      <inkml:brushProperty name="height" value="0.025" units="cm"/>
    </inkml:brush>
  </inkml:definitions>
  <inkml:trace contextRef="#ctx0" brushRef="#br0">0 0 16688,'0'5'7463,"0"-4"-5830,0 4-319,0-2-866,0 3-352,4 0-1057,2-5-2818</inkml:trace>
</inkml:ink>
</file>

<file path=ppt/ink/ink8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1.078"/>
    </inkml:context>
    <inkml:brush xml:id="br0">
      <inkml:brushProperty name="width" value="0.025" units="cm"/>
      <inkml:brushProperty name="height" value="0.025" units="cm"/>
    </inkml:brush>
  </inkml:definitions>
  <inkml:trace contextRef="#ctx0" brushRef="#br0">0 23 19314,'0'0'10666,"8"-5"-17712,2-13-1827</inkml:trace>
</inkml:ink>
</file>

<file path=ppt/ink/ink8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1.500"/>
    </inkml:context>
    <inkml:brush xml:id="br0">
      <inkml:brushProperty name="width" value="0.025" units="cm"/>
      <inkml:brushProperty name="height" value="0.025" units="cm"/>
    </inkml:brush>
  </inkml:definitions>
  <inkml:trace contextRef="#ctx0" brushRef="#br0">3 0 21140,'0'0'7901,"0"12"-6812,-1 1-758,0 2-140,0 0 0,1 0-1,1 0 1,4 24 0,-5-37-178,0 0-1,1 0 1,-1 0 0,1 0 0,-1 0 0,1-1 0,-1 1 0,1 0 0,0 0-1,0 0 1,0-1 0,0 1 0,0 0 0,1-1 0,-1 1 0,0-1-1,1 1 1,-1-1 0,1 0 0,0 1 0,-1-1 0,1 0 0,0 0 0,-1 0-1,1-1 1,0 1 0,0 0 0,0-1 0,0 1 0,0-1 0,0 1 0,0-1-1,0 0 1,0 0 0,0 0 0,0 0 0,0 0 0,0-1 0,0 1 0,0-1-1,0 1 1,0-1 0,0 1 0,-1-1 0,1 0 0,2-2 0,7-3 21,-1 0 0,0-1 0,-1 0 0,0-1 1,0 0-1,12-15 0,10-8-33,-31 31 0,1 0 0,-1-1 0,0 1 0,0 0 0,0 0 1,0-1-1,1 1 0,-1 0 0,0 0 0,0 0 0,1-1 0,-1 1 0,0 0 1,0 0-1,1 0 0,-1 0 0,0 0 0,1 0 0,-1-1 0,0 1 0,0 0 0,1 0 1,-1 0-1,0 0 0,1 0 0,-1 0 0,0 0 0,1 0 0,-1 0 0,0 1 1,0-1-1,1 0 0,-1 0 0,0 0 0,1 0 0,-1 0 0,0 0 0,0 1 1,1-1-1,-1 0 0,0 0 0,0 0 0,1 1 0,3 17 126,-6 39 153,0-40-229,3-16-51,-1-1 0,0 1 0,1-1 0,-1 1 0,0-1 0,1 1 0,-1-1 0,1 0 0,-1 1 0,1-1 0,-1 0 0,1 1 0,-1-1 0,1 0 0,-1 0 0,1 1 0,-1-1 0,1 0 0,-1 0 0,1 0 0,-1 0 0,1 0 0,0 0 0,-1 0 0,1 0 0,-1 0 0,1 0 0,-1 0 0,1 0 0,-1 0 0,1 0 0,0-1 0,-1 1 0,1 0 0,-1 0 0,1-1 0,-1 1 0,1 0 0,0-1 0,24-10 0,66-54 0,-91 65-10,0 0 0,1-1 0,-1 1 0,1 0 0,-1 0 0,0 0 0,1 0 0,-1 0 0,1 0 0,-1 0 0,0 0 0,1 1 0,-1-1 0,1 0 0,-1 0 0,0 0 0,1 0 0,-1 0-1,0 1 1,1-1 0,-1 0 0,0 0 0,1 1 0,-1-1 0,0 0 0,1 1 0,-1-1 0,0 0 0,0 1 0,0-1 0,1 0 0,-1 1 0,0-1 0,0 0 0,0 1 0,0-1 0,0 0 0,1 1 0,-1-1 0,0 1 0,0-1 0,0 0 0,0 1 0,0-1 0,0 1 0,0-1 0,0 0 0,-1 1 0,1-1 0,0 1 0,0 0 0,-2 37-1452,2-6-1055,4-31-2796,8-2-402,-11 1 4240,12-4-10830</inkml:trace>
</inkml:ink>
</file>

<file path=ppt/ink/ink8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1.857"/>
    </inkml:context>
    <inkml:brush xml:id="br0">
      <inkml:brushProperty name="width" value="0.025" units="cm"/>
      <inkml:brushProperty name="height" value="0.025" units="cm"/>
    </inkml:brush>
  </inkml:definitions>
  <inkml:trace contextRef="#ctx0" brushRef="#br0">123 1 18193,'0'0'7122,"-10"5"-4202,-1 1-2438,-1 1 1,1 0-1,1 1 1,0 0-1,-14 15 0,20-20-416,1 0-1,0 0 1,1 0-1,-1 1 1,0-1-1,1 1 1,0-1-1,0 1 1,0 0-1,0 0 1,1 0-1,-1 0 1,1 1-1,0-1 1,1 0-1,-1 0 1,1 1-1,-1-1 1,1 0-1,1 1 1,-1-1 0,0 0-1,1 0 1,2 7-1,-2-10-65,0 1 0,1 0 0,-1 0 0,1 0 0,0-1 0,0 1 0,-1 0 0,1-1 0,0 0 0,0 0 0,0 1 0,1-1 0,-1 0 0,0 0 0,0-1 0,0 1 0,1 0 0,-1-1 0,0 0 0,1 1 0,-1-1 0,1 0 0,-1 0 0,4-1 0,-1 1 0,0 0 0,-1 0 0,1-1 0,0 0 0,-1 0 0,1 0 0,0 0 0,-1-1 0,0 1 0,1-1 0,6-5 0,-7 4 0,0-1 0,0-1 0,0 1 0,-1 0 0,0-1 0,0 0 0,0 0 0,0 0 0,-1 0 0,0 0 0,0 0 0,0 0 0,-1-1 0,2-10 0,-3 14 0,1 0 0,-1 0 0,0-1 0,0 1 0,-1 0 0,1 0 0,0 0 0,-1 0 0,1 0 0,-1 0 0,0 0 0,1 0 0,-1 0 0,0 0 0,0 0 0,0 0 0,-1 0 0,1 0 0,0 1 0,-1-1 0,1 1 0,-1-1 0,1 1 0,-1-1 0,0 1 0,0 0 0,0 0 0,1 0 0,-1 0 0,0 0 0,0 0 0,0 1 0,-1-1 0,1 1 0,0-1 0,0 1 0,0 0 0,0 0 0,-4 0 0,-16-1-2113,3 3-6317,29-3-8061</inkml:trace>
</inkml:ink>
</file>

<file path=ppt/ink/ink8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3.318"/>
    </inkml:context>
    <inkml:brush xml:id="br0">
      <inkml:brushProperty name="width" value="0.025" units="cm"/>
      <inkml:brushProperty name="height" value="0.025" units="cm"/>
    </inkml:brush>
  </inkml:definitions>
  <inkml:trace contextRef="#ctx0" brushRef="#br0">7 12 7015,'-4'5'15502,"1"-4"-14028,3 1-193,0 0-384,18-1 32,11-1 64,9 0-385,12 0-448,4-5-160,2-3-480,-7 2-833,-8 2-1026,-14 4-1056,-12 0-865</inkml:trace>
</inkml:ink>
</file>

<file path=ppt/ink/ink8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3.665"/>
    </inkml:context>
    <inkml:brush xml:id="br0">
      <inkml:brushProperty name="width" value="0.025" units="cm"/>
      <inkml:brushProperty name="height" value="0.025" units="cm"/>
    </inkml:brush>
  </inkml:definitions>
  <inkml:trace contextRef="#ctx0" brushRef="#br0">0 39 18129,'0'0'10058,"77"10"-9161,-32-15-641,5-4-192,-1-1-160,-1 2-1666,-10-1-3203,-5 2-3427</inkml:trace>
</inkml:ink>
</file>

<file path=ppt/ink/ink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4.796"/>
    </inkml:context>
    <inkml:brush xml:id="br0">
      <inkml:brushProperty name="width" value="0.025" units="cm"/>
      <inkml:brushProperty name="height" value="0.025" units="cm"/>
    </inkml:brush>
  </inkml:definitions>
  <inkml:trace contextRef="#ctx0" brushRef="#br0">1 0 21140,'0'0'-4324</inkml:trace>
</inkml:ink>
</file>

<file path=ppt/ink/ink8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4.049"/>
    </inkml:context>
    <inkml:brush xml:id="br0">
      <inkml:brushProperty name="width" value="0.025" units="cm"/>
      <inkml:brushProperty name="height" value="0.025" units="cm"/>
    </inkml:brush>
  </inkml:definitions>
  <inkml:trace contextRef="#ctx0" brushRef="#br0">0 211 2659,'0'0'22074,"6"-4"-20238,198-196 1127,-204 199-2964,0 1 0,0 0 0,1-1 1,-1 1-1,0 0 0,0-1 0,0 1 0,0 0 0,1-1 1,-1 1-1,0 0 0,0 0 0,0-1 0,1 1 0,-1 0 1,0 0-1,1 0 0,-1-1 0,0 1 0,0 0 0,1 0 1,-1 0-1,0 0 0,1 0 0,-1 0 0,0-1 0,1 1 1,-1 0-1,0 0 0,1 0 0,-1 0 0,0 0 0,1 0 1,-1 0-1,0 0 0,1 1 0,-1-1 0,0 0 0,1 0 1,-1 0-1,0 0 0,1 0 0,-1 1 0,0-1 0,1 0 1,-1 0-1,0 0 0,1 1 0,1 22-14,-11 31 220,0-19 48,2 1-1,2-1 0,-1 49 0,5-84-251,1 1 0,0 0 0,0-1 0,0 1-1,0-1 1,0 1 0,1-1 0,-1 1 0,0 0 0,0-1-1,0 1 1,0-1 0,1 1 0,-1-1 0,0 1 0,0-1-1,1 1 1,-1-1 0,0 1 0,1-1 0,-1 1 0,1-1-1,-1 0 1,1 1 0,-1-1 0,0 0 0,1 1-1,-1-1 1,1 0 0,0 1 0,0-1 0,20-3-1451,-16 0 3,0 1 0,-1-1 0,1 1 0,-1-1 0,1-1 0,6-5 0,7-17-11669</inkml:trace>
</inkml:ink>
</file>

<file path=ppt/ink/ink8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4.394"/>
    </inkml:context>
    <inkml:brush xml:id="br0">
      <inkml:brushProperty name="width" value="0.025" units="cm"/>
      <inkml:brushProperty name="height" value="0.025" units="cm"/>
    </inkml:brush>
  </inkml:definitions>
  <inkml:trace contextRef="#ctx0" brushRef="#br0">0 19 21652,'0'0'10635,"30"-18"-36932</inkml:trace>
</inkml:ink>
</file>

<file path=ppt/ink/ink8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4.751"/>
    </inkml:context>
    <inkml:brush xml:id="br0">
      <inkml:brushProperty name="width" value="0.025" units="cm"/>
      <inkml:brushProperty name="height" value="0.025" units="cm"/>
    </inkml:brush>
  </inkml:definitions>
  <inkml:trace contextRef="#ctx0" brushRef="#br0">221 0 21204,'0'0'7319,"-11"4"-6444,-4 1-759,-1 2-1,2 0 0,-1 1 0,1 0 1,0 1-1,1 1 0,0 0 0,0 0 0,1 2 1,1-1-1,-14 18 0,20-23 39,1 1 1,0 0-1,0-1 0,1 1 0,0 0 0,0 1 1,0-1-1,-2 12 0,5-17-152,-1 0 0,1 0 0,0 0 0,0-1 0,0 1 0,0 0 0,1 0 0,-1 0 0,0-1 0,1 1 0,-1 0 0,1 0-1,-1-1 1,1 1 0,0 0 0,0-1 0,0 1 0,0-1 0,0 1 0,0-1 0,0 0 0,1 1 0,-1-1 0,0 0 0,1 0 0,-1 0 0,1 0 0,-1 0 0,1 0 0,0 0 0,-1 0 0,1-1 0,0 1 0,-1-1-1,1 1 1,0-1 0,0 0 0,0 0 0,-1 1 0,5-2 0,51 3-3694,-19-8-3853,-5-8-3762</inkml:trace>
</inkml:ink>
</file>

<file path=ppt/ink/ink8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5.078"/>
    </inkml:context>
    <inkml:brush xml:id="br0">
      <inkml:brushProperty name="width" value="0.025" units="cm"/>
      <inkml:brushProperty name="height" value="0.025" units="cm"/>
    </inkml:brush>
  </inkml:definitions>
  <inkml:trace contextRef="#ctx0" brushRef="#br0">97 1 16047,'0'0'3225,"-9"6"-193,3-1-2748,-5 2 841,0 1-1,1 1 1,-15 15 0,23-22-960,0 1-1,-1 0 1,1 0 0,0 0-1,0 0 1,0 0 0,1 1 0,-1-1-1,1 0 1,0 1 0,0-1 0,0 1-1,0 0 1,1-1 0,-1 1 0,1-1-1,0 1 1,0 0 0,0-1-1,1 6 1,0-8-144,0 0 0,0 0 0,0 0 0,0 0-1,0 0 1,0 0 0,0 0 0,0 0 0,1 0 0,-1-1-1,0 1 1,0 0 0,1-1 0,-1 1 0,0-1 0,1 1-1,-1-1 1,1 0 0,-1 0 0,0 0 0,1 0 0,-1 0-1,1 0 1,-1 0 0,1 0 0,-1 0 0,0 0 0,1-1-1,1 0 1,43-13 443,-1-22-203,-43 34-226,-1 1-1,1-1 0,0 0 1,-1 1-1,1-1 1,-1 0-1,0 0 0,0 0 1,0 0-1,0 0 0,0 0 1,0-1-1,0 1 1,-1 0-1,1 0 0,-1-1 1,0 1-1,1 0 0,-1-1 1,0 1-1,0 0 1,-1-4-1,0 5-30,-1-1 1,1 1 0,-1-1-1,1 1 1,-1 0-1,0-1 1,1 1-1,-1 0 1,0 0-1,0 0 1,0 0 0,0 1-1,0-1 1,0 1-1,0-1 1,0 1-1,0-1 1,0 1-1,0 0 1,0 0-1,-3 0 1,-46 2-25,51-2-20,-1 0 0,1 0-1,0 0 1,0 0 0,-1 0 0,1 0-1,0 0 1,-1 0 0,1 0 0,0 0-1,0 0 1,-1 0 0,1 0 0,0 1 0,0-1-1,-1 0 1,1 0 0,0 0 0,0 0-1,-1 0 1,1 1 0,0-1 0,0 0 0,0 0-1,-1 0 1,1 1 0,0-1 0,0 0-1,0 0 1,0 0 0,-1 1 0,1-1-1,0 0 1,0 0 0,0 1 0,0-1 0,0 0-1,0 1 1,0-1 0,0 0 0,0 1-1,12 2-5220,5-6-3611</inkml:trace>
</inkml:ink>
</file>

<file path=ppt/ink/ink8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5.639"/>
    </inkml:context>
    <inkml:brush xml:id="br0">
      <inkml:brushProperty name="width" value="0.025" units="cm"/>
      <inkml:brushProperty name="height" value="0.025" units="cm"/>
    </inkml:brush>
  </inkml:definitions>
  <inkml:trace contextRef="#ctx0" brushRef="#br0">13 1 17681,'0'0'12331,"13"67"-12202,-22-24-97,2 5 0,0 1-32,4-7-321,3-5-640,0-8-736,0-8 31,0-12-544</inkml:trace>
</inkml:ink>
</file>

<file path=ppt/ink/ink8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5.980"/>
    </inkml:context>
    <inkml:brush xml:id="br0">
      <inkml:brushProperty name="width" value="0.025" units="cm"/>
      <inkml:brushProperty name="height" value="0.025" units="cm"/>
    </inkml:brush>
  </inkml:definitions>
  <inkml:trace contextRef="#ctx0" brushRef="#br0">0 55 14382,'0'0'14734,"61"-7"-14446,-21 3-192,6-3-96,8 1-1345,-2-3-2403,-4-2-2626,-4 1-8840</inkml:trace>
</inkml:ink>
</file>

<file path=ppt/ink/ink8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6.370"/>
    </inkml:context>
    <inkml:brush xml:id="br0">
      <inkml:brushProperty name="width" value="0.025" units="cm"/>
      <inkml:brushProperty name="height" value="0.025" units="cm"/>
    </inkml:brush>
  </inkml:definitions>
  <inkml:trace contextRef="#ctx0" brushRef="#br0">1 227 12236,'0'0'13207,"6"-9"-11168,78-77-274,-56 60-1669,-2-1 1,40-51 0,-80 103 96,1 1 0,1 0 0,1 1 0,1 1 0,2-1-1,0 1 1,-5 47 0,12-71-63,1-1 1,0 0-1,-1 0 0,1 0 0,1 1 1,-1-1-1,0 0 0,1 0 0,1 5 1,7 1-2695,0-6-2193,2-2-3334</inkml:trace>
</inkml:ink>
</file>

<file path=ppt/ink/ink8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6.714"/>
    </inkml:context>
    <inkml:brush xml:id="br0">
      <inkml:brushProperty name="width" value="0.025" units="cm"/>
      <inkml:brushProperty name="height" value="0.025" units="cm"/>
    </inkml:brush>
  </inkml:definitions>
  <inkml:trace contextRef="#ctx0" brushRef="#br0">0 47 20595,'0'0'10859,"74"1"-10411,-30-6-288,4-3-96,0-2-96,-4 2-576,-2 1-641,-11 2-641,-6 2-320,-7 2-513,-7 1-2978</inkml:trace>
</inkml:ink>
</file>

<file path=ppt/ink/ink8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7.071"/>
    </inkml:context>
    <inkml:brush xml:id="br0">
      <inkml:brushProperty name="width" value="0.025" units="cm"/>
      <inkml:brushProperty name="height" value="0.025" units="cm"/>
    </inkml:brush>
  </inkml:definitions>
  <inkml:trace contextRef="#ctx0" brushRef="#br0">1 282 16848,'0'0'13026,"12"-9"-11494,35-26-1260,-2-3 0,-1-1 0,-2-2 1,61-79-1,-110 151-400,-15 20 148,10-24-17,0 0 0,2 1 0,-7 30 0,16-58-97,1 1-1,0-1 1,0 1 0,0-1-1,0 1 1,-1 0 0,1-1-1,0 1 1,0-1 0,0 1-1,0-1 1,0 1 0,0 0 0,0-1-1,1 1 1,-1-1 0,0 1-1,0-1 1,0 1 0,0-1-1,1 1 1,-1-1 0,0 1-1,1-1 1,-1 1 0,0-1-1,1 1 1,-1-1 0,0 0-1,1 1 1,-1-1 0,1 0 0,-1 1-1,1-1 1,-1 0 0,1 1-1,-1-1 1,1 0 0,0 0-1,1 1-507,-1-2 0,1 1 0,0 0-1,-1 0 1,1 0 0,0-1 0,-1 1 0,1-1-1,-1 1 1,1-1 0,-1 0 0,1 1 0,2-3-1,15-13-6956</inkml:trace>
  <inkml:trace contextRef="#ctx0" brushRef="#br0" timeOffset="1">430 34 20499,'0'0'10250,"-48"75"-9801,32-41-257,3 0-160,4-2 0,3-5-96,6-4-929,0-6-705,0-6-928,0-5 95,6-6-1312</inkml:trace>
</inkml:ink>
</file>

<file path=ppt/ink/ink8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7.415"/>
    </inkml:context>
    <inkml:brush xml:id="br0">
      <inkml:brushProperty name="width" value="0.025" units="cm"/>
      <inkml:brushProperty name="height" value="0.025" units="cm"/>
    </inkml:brush>
  </inkml:definitions>
  <inkml:trace contextRef="#ctx0" brushRef="#br0">1 55 23062,'0'0'9705,"54"-33"-9705,-28 29-801,1 1-1857,-2-1-2147,-5-2-2177,-3 1-4261</inkml:trace>
</inkml:ink>
</file>

<file path=ppt/ink/ink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5.186"/>
    </inkml:context>
    <inkml:brush xml:id="br0">
      <inkml:brushProperty name="width" value="0.025" units="cm"/>
      <inkml:brushProperty name="height" value="0.025" units="cm"/>
    </inkml:brush>
  </inkml:definitions>
  <inkml:trace contextRef="#ctx0" brushRef="#br0">183 93 13805,'-61'-52'3401,"61"51"-3350,-1 0 0,0 1 0,0-1 0,0 0 0,0 1 0,0-1 0,0 0 1,0 1-1,0-1 0,0 1 0,0-1 0,0 1 0,0 0 0,-1 0 0,1-1 0,0 1 1,0 0-1,0 0 0,0 0 0,-1 0 0,1 0 0,0 0 0,0 1 0,0-1 1,0 0-1,0 0 0,-1 1 0,1-1 0,0 1 0,0-1 0,0 1 0,0 0 0,0-1 1,0 1-1,0 0 0,1-1 0,-1 1 0,-1 2 0,-2 2 78,2 0 0,-1 0 0,0 0 0,1 0 0,0 0-1,-2 7 1,0 1 552,-11 19 669,7-17-742,1 0 0,1 1-1,0 0 1,1-1 0,-4 22 0,9-36-588,0-1-1,0 1 1,0-1-1,0 1 1,0-1-1,0 1 1,0-1-1,0 1 1,1-1-1,-1 1 1,0-1-1,0 1 1,1-1-1,-1 1 1,0-1-1,0 1 1,1-1 0,-1 0-1,1 1 1,-1-1-1,0 1 1,1-1-1,-1 0 1,1 1-1,-1-1 1,1 0-1,-1 0 1,1 0-1,-1 1 1,1-1-1,-1 0 1,1 0-1,-1 0 1,1 0-1,-1 0 1,1 0 0,-1 0-1,1 0 1,-1 0-1,1 0 1,-1 0-1,1 0 1,-1 0-1,1 0 1,-1-1-1,1 1 1,-1 0-1,1 0 1,0-1-1,30-9 751,4-9-409,-2-1 1,0-2-1,-1-1 0,52-47 1,25-20-376,-162 173-327,27-48 471,11-17-63,1 1 0,1 0 1,0 1-1,1 0 0,-10 26 1,22-46-55,0 0 0,0 1 0,0-1 1,0 0-1,0 0 0,0 0 1,-1 1-1,1-1 0,0 0 0,0 0 1,0 0-1,0 1 0,0-1 0,0 0 1,0 0-1,0 1 0,0-1 1,0 0-1,0 0 0,0 0 0,0 1 1,0-1-1,0 0 0,0 0 0,1 0 1,-1 1-1,0-1 0,0 0 1,0 0-1,0 0 0,0 1 0,0-1 1,1 0-1,-1 0 0,0 0 0,0 0 1,0 1-1,0-1 0,1 0 1,-1 0-1,0 0 0,0 0 0,0 0 1,1 0-1,-1 0 0,0 0 1,0 0-1,1 0 0,-1 0 0,0 0 1,0 0-1,0 0 0,1 0 0,-1 0 1,0 0-1,21-6 372,18-17 83,265-158-164,-299 179-365,0-1-1,0 1 1,0 0-1,0 0 1,1 1 0,-1-1-1,9 0 1,-13 2 55,-1 0 0,1 1-1,-1-1 1,1 0 0,-1 0 0,1 1 0,-1-1 0,1 0 0,-1 1-1,1-1 1,-1 1 0,0-1 0,1 0 0,-1 1 0,0-1 0,1 1-1,-1-1 1,0 1 0,0-1 0,0 1 0,1-1 0,-1 1 0,0-1-1,0 1 1,0 0 0,0-1 0,0 1 0,0-1 0,0 1 0,0-1-1,0 1 1,0-1 0,0 1 0,0-1 0,0 1 0,0 0 0,-1-1-1,1 1 1,0-1 0,0 1 0,-1-1 0,1 1 0,-10 25 14,-3-1 38,-1-2 1,-27 35-1,-13 20 50,51-67-1538,13-13-548,14-12-1764,3-9-2513,4-6-3588</inkml:trace>
</inkml:ink>
</file>

<file path=ppt/ink/ink8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7.774"/>
    </inkml:context>
    <inkml:brush xml:id="br0">
      <inkml:brushProperty name="width" value="0.025" units="cm"/>
      <inkml:brushProperty name="height" value="0.025" units="cm"/>
    </inkml:brush>
  </inkml:definitions>
  <inkml:trace contextRef="#ctx0" brushRef="#br0">0 135 16656,'0'0'10874,"7"9"-9561,-3-3-1179,-1-3-69,-1 0-1,1 0 1,-1 0-1,0 1 1,1-1-1,-2 1 1,1-1-1,0 1 1,-1 0-1,0 0 1,0 0-1,0 0 1,0 0-1,0 0 1,-1 0-1,0 0 1,0 0-1,0 0 1,0 0-1,-1 0 1,1 0-1,-3 7 1,-17 29 660,11-21 320,30-47-509,-12 14-536,0 1 0,-2-1 0,0-1 0,0 1 0,6-25 0,-10 31 0,-1 0 0,0 0 0,-1-1 0,0 1 0,0 0 0,-1-1 0,0 1 0,-1-1 0,0 1 0,0 0 0,0 0 0,-5-14 0,-4 5 0,7 9 0,20 7 0,23 1-847,-16 1-2116,1-1 0,0-1-1,34-7 1,-21-1-9705</inkml:trace>
</inkml:ink>
</file>

<file path=ppt/ink/ink8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8.098"/>
    </inkml:context>
    <inkml:brush xml:id="br0">
      <inkml:brushProperty name="width" value="0.025" units="cm"/>
      <inkml:brushProperty name="height" value="0.025" units="cm"/>
    </inkml:brush>
  </inkml:definitions>
  <inkml:trace contextRef="#ctx0" brushRef="#br0">246 7 20307,'0'0'10565,"-11"-2"-9204,5 0-1327,0 1-1,0 0 0,0 1 1,-1 0-1,1 0 0,0 0 1,0 0-1,-1 1 0,1 0 1,0 1-1,0-1 1,0 1-1,0 0 0,0 0 1,-6 5-1,5-3-33,-11 5 0,1 1 0,-30 24 0,43-31 0,1 0 0,0 0 0,0 0 0,0 0 0,0 1 0,0-1 0,1 1 0,-1 0 0,1 0 0,0 0 0,0 0 0,1 0 0,-1 0 0,1 0 0,0 1 0,0-1 0,0 0 0,0 1 0,1 4 0,0-6-42,1-1 1,0 0-1,-1 0 1,1 0-1,0 1 1,0-1-1,0 0 0,1 0 1,-1-1-1,0 1 1,1 0-1,-1 0 1,1 0-1,0-1 1,0 1-1,-1-1 0,1 0 1,0 1-1,0-1 1,0 0-1,0 0 1,0 0-1,1 0 0,-1-1 1,0 1-1,0 0 1,3-1-1,8 3-961,0 0-1,0-1 0,18 0 1,8-2-6850,0 0-4868</inkml:trace>
</inkml:ink>
</file>

<file path=ppt/ink/ink8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8.453"/>
    </inkml:context>
    <inkml:brush xml:id="br0">
      <inkml:brushProperty name="width" value="0.025" units="cm"/>
      <inkml:brushProperty name="height" value="0.025" units="cm"/>
    </inkml:brush>
  </inkml:definitions>
  <inkml:trace contextRef="#ctx0" brushRef="#br0">0 92 18161,'0'0'7687,"8"3"-6587,-5-2-1001,1 0-1,-1 0 1,0 0 0,0 0-1,0-1 1,0 1 0,1-1-1,-1 0 1,0 0 0,0 0-1,1 0 1,-1 0 0,4-2-1,-2 0 166,1 0-1,-1 0 1,0-1-1,0 0 1,0 0-1,-1 0 1,1-1 0,7-7-1,11-13 643,-16 16-616,0 1 0,0 0 0,17-13 0,-23 20-290,-1 0 0,0 0 0,1 0 0,-1 0 0,0 0 0,0 0 0,1 0 0,-1 1 0,0-1 0,1 0 0,-1 0 0,0 0 0,0 0 0,1 0 0,-1 1 0,0-1 0,0 0 0,0 0 0,1 0 0,-1 1 0,0-1 0,0 0 0,0 0 0,0 1 0,1-1 0,-1 0 0,0 0 0,0 1 0,0-1 0,0 0 0,0 1 0,0-1 0,0 0 0,0 0 0,0 1 0,0-1 0,0 0 0,0 1 0,0-1 0,0 0 0,0 0 0,0 1 0,0-1 0,0 0 0,0 0 0,-1 1 0,1-1 0,-1 19 8,-2-1 1,0 1-1,-1-1 0,-9 27 0,7-26-59,0 1-1,2 0 0,-4 37 1,7-33-2021,1-9-5140</inkml:trace>
</inkml:ink>
</file>

<file path=ppt/ink/ink8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2.365"/>
    </inkml:context>
    <inkml:brush xml:id="br0">
      <inkml:brushProperty name="width" value="0.025" units="cm"/>
      <inkml:brushProperty name="height" value="0.025" units="cm"/>
    </inkml:brush>
  </inkml:definitions>
  <inkml:trace contextRef="#ctx0" brushRef="#br0">0 5 20275,'0'0'1410,"64"0"-738,-18 0 866,7 0-1282,2-4-96,1 3-160,-3 1-128,-6 0-1922,-12 0-2050,-6 0-2915</inkml:trace>
</inkml:ink>
</file>

<file path=ppt/ink/ink8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2.709"/>
    </inkml:context>
    <inkml:brush xml:id="br0">
      <inkml:brushProperty name="width" value="0.025" units="cm"/>
      <inkml:brushProperty name="height" value="0.025" units="cm"/>
    </inkml:brush>
  </inkml:definitions>
  <inkml:trace contextRef="#ctx0" brushRef="#br0">1 0 18481,'0'0'8072,"82"25"-7143,-43-23-705,8-2-288,4 0-1986,-2 0-1825,-2-5-2884</inkml:trace>
</inkml:ink>
</file>

<file path=ppt/ink/ink8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3.049"/>
    </inkml:context>
    <inkml:brush xml:id="br0">
      <inkml:brushProperty name="width" value="0.025" units="cm"/>
      <inkml:brushProperty name="height" value="0.025" units="cm"/>
    </inkml:brush>
  </inkml:definitions>
  <inkml:trace contextRef="#ctx0" brushRef="#br0">0 1 14958,'0'0'2765,"12"0"-2273,-6-1-292,1 1 0,-1 0 0,1 1 0,0-1 1,-1 1-1,1 1 0,-1-1 0,1 1 0,-1 0 0,0 0 1,0 1-1,0 0 0,0 0 0,0 1 0,-1-1 1,1 1-1,-1 0 0,0 1 0,7 7 0,-5-4-20,-1 0 0,0 1 0,-1 0 1,0 0-1,-1 0 0,0 0 0,0 1 0,-1 0 0,0-1 0,0 1 0,-1 1 0,-1-1 0,0 0 0,0 0 0,-1 0 0,0 1 0,-1-1 0,0 0 0,-4 17 0,2-15-220,0-1 0,0 0 1,-1 0-1,-1-1 0,0 1 0,0-1 0,-1 0 0,0 0 0,-1 0 0,0-1 0,0 0 0,-1-1 1,-1 0-1,1 0 0,-1 0 0,0-1 0,-13 7 0,-6-3-4626,5-9-5391</inkml:trace>
</inkml:ink>
</file>

<file path=ppt/ink/ink8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4.396"/>
    </inkml:context>
    <inkml:brush xml:id="br0">
      <inkml:brushProperty name="width" value="0.025" units="cm"/>
      <inkml:brushProperty name="height" value="0.025" units="cm"/>
    </inkml:brush>
  </inkml:definitions>
  <inkml:trace contextRef="#ctx0" brushRef="#br0">178 0 16111,'0'0'11504,"2"13"-10190,-1-9-1238,1 4 37,-1 1 0,1-1 0,-1 1 0,-1 0 0,0-1 0,0 1-1,-1 0 1,0-1 0,0 1 0,-5 12 0,-23 55 67,-56 98 0,28-60 1174,56-113-1344,0 0-1,1 0 1,-1 0 0,0 0 0,1 0 0,-1 0-1,1 1 1,-1-1 0,1 0 0,0 0-1,0 0 1,-1 0 0,1 1 0,0-1 0,0 0-1,0 0 1,0 0 0,0 1 0,1-1-1,-1 0 1,0 0 0,0 0 0,1 1 0,-1-1-1,1 0 1,-1 0 0,1 0 0,-1 0-1,1 0 1,0 0 0,0 0 0,-1 0 0,1 0-1,0 0 1,0-1 0,0 1 0,0 0 0,0 0-1,0-1 1,0 1 0,0-1 0,0 1-1,0-1 1,0 1 0,1-1 0,-1 0 0,0 0-1,2 1 1,9 0 49,0 1 0,-1-2 0,1 0 0,16-2 0,-3 1-27,181 1-32,-204-31-3443,-2 15-4645,-3-3-6806</inkml:trace>
</inkml:ink>
</file>

<file path=ppt/ink/ink8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5.435"/>
    </inkml:context>
    <inkml:brush xml:id="br0">
      <inkml:brushProperty name="width" value="0.025" units="cm"/>
      <inkml:brushProperty name="height" value="0.025" units="cm"/>
    </inkml:brush>
  </inkml:definitions>
  <inkml:trace contextRef="#ctx0" brushRef="#br0">43 167 15727,'0'0'10794,"-8"10"-9982,3-3-713,1 0 1,0 0 0,0 0 0,0 1-1,1 0 1,0-1 0,-3 13 0,5-17-53,1 0 0,0 0 1,0 0-1,-1 0 1,2 0-1,-1 0 1,0-1-1,1 1 1,-1 0-1,1 0 0,0 0 1,0 0-1,0-1 1,0 1-1,0 0 1,1-1-1,-1 1 1,1-1-1,0 0 0,-1 1 1,1-1-1,0 0 1,1 0-1,-1 0 1,0 0-1,0-1 1,1 1-1,-1-1 0,1 1 1,4 1-1,4 1 122,1 1-1,-1-2 1,1 0-1,0 0 0,0-1 1,0-1-1,1 0 1,-1 0-1,0-1 0,0-1 1,21-3-1,-8-1-69,-1 0 0,0-2-1,-1 0 1,41-20 0,-45 18-118,-1-1 0,0-1 0,-1-1 0,-1 0 0,1-1 0,17-20 0,-28 28-6,-1-1 0,0 0 0,0 0 0,0-1-1,-1 0 1,0 0 0,0 0 0,-1 0 0,0 0 0,0-1 0,-1 1 0,0-1-1,0 0 1,0 0 0,-1 1 0,-1-1 0,1 0 0,-1 0 0,-1-10-1,0 16 18,0 0-1,1 0 0,-1 0 0,0 0 0,0 0 1,0 0-1,-1 0 0,1 0 0,0 0 0,-1 1 1,1-1-1,-1 0 0,0 1 0,1 0 0,-1-1 1,0 1-1,0 0 0,0 0 0,0 0 0,0 0 1,0 0-1,0 0 0,0 1 0,0-1 0,-1 1 1,1-1-1,0 1 0,0 0 0,0 0 0,-1 0 1,1 0-1,-3 1 0,-2-1 17,0 0-1,0 1 1,0 0 0,0 1-1,0 0 1,0 0 0,0 0 0,0 1-1,-6 3 1,1 1 39,2 1 0,-1 0 0,1 0 0,0 1 0,1 0 0,0 0 0,1 1 0,-1 1 0,2-1 0,0 1 0,0 1 0,1-1 0,-7 19-1,1 7 155,1 1-1,2 0 0,-4 46 0,6-37-158,4-30-42,0 0 0,-1 0 0,-1 0 0,-1-1 0,0 0 0,-1 0 0,-1 0 0,-1-1 0,0 0 0,0-1 0,-2 0 0,1-1 0,-23 21 0,32-32 0,-1-1 0,1 0-1,-1 1 1,1-1 0,-1 0 0,0 0 0,1 0 0,-1 0-1,0-1 1,0 1 0,1 0 0,-1-1 0,0 1-1,0-1 1,0 0 0,0 1 0,0-1 0,0 0-1,0 0 1,0 0 0,1-1 0,-1 1 0,0 0 0,-3-2-1,3 1 0,-1-1-1,1 1 0,0-1 1,0 0-1,-1 0 0,2 0 1,-1 0-1,0 0 1,0-1-1,1 1 0,-1 0 1,1-1-1,-1 1 0,-1-6 1,1 0-15,-1 0 0,1 0 0,0 0 1,0-1-1,1 1 0,0 0 0,1-1 0,0 1 1,0-1-1,3-13 0,-2 20-37,0 0-1,0 0 1,1 0-1,-1 0 0,1 0 1,0 0-1,-1 0 1,1 0-1,0 1 1,0-1-1,0 1 1,0-1-1,0 1 1,1 0-1,-1 0 0,0 0 1,0 0-1,1 0 1,-1 0-1,1 1 1,-1-1-1,1 1 1,-1 0-1,1 0 1,-1 0-1,1 0 0,3 0 1,-4 0 10,0 0 0,1 0 0,-1 0 0,0 1 0,1-1 0,-1 0 1,0 1-1,0 0 0,1-1 0,-1 1 0,0 0 0,0 0 0,0 0 0,0 1 0,0-1 0,0 0 0,0 1 1,0-1-1,-1 1 0,1 0 0,-1-1 0,1 1 0,-1 0 0,1 0 0,-1 0 0,0 0 0,0 0 1,0 0-1,0 0 0,0 3 0,1 26-87,-2-29 178,0 1 1,-1-1 0,1 0-1,0 0 1,0 1 0,1-1-1,-1 0 1,0 1 0,1-1-1,-1 0 1,1 0 0,0 1-1,0-1 1,0 0 0,0 0-1,0 0 1,0 0 0,0 0 0,1 0-1,-1-1 1,1 1 0,-1 0-1,1-1 1,0 1 0,0-1-1,0 1 1,0-1 0,0 0-1,0 0 1,0 0 0,0 0-1,0 0 1,0-1 0,1 1-1,-1 0 1,4-1 0,9 4 36,0-1 0,0-1 0,0-1 0,0 0 0,0-1 0,0 0 0,0-1 0,0-1 0,0-1 1,0 0-1,-1-1 0,1 0 0,-1-1 0,0-1 0,19-10 0,-32 15-99,-1 1-1,1-1 1,0 1-1,-1-1 1,0 0-1,1 1 1,-1-1 0,1 1-1,-1-1 1,0 0-1,1 0 1,-1 1-1,0-1 1,0 0-1,0 1 1,1-1 0,-1 0-1,0 0 1,0 1-1,0-1 1,0 0-1,0 0 1,-1 1 0,1-1-1,0 0 1,0 0-1,-1-1 1,-10-22-1804,5 13-343,-1-10-5147</inkml:trace>
</inkml:ink>
</file>

<file path=ppt/ink/ink8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6.030"/>
    </inkml:context>
    <inkml:brush xml:id="br0">
      <inkml:brushProperty name="width" value="0.025" units="cm"/>
      <inkml:brushProperty name="height" value="0.025" units="cm"/>
    </inkml:brush>
  </inkml:definitions>
  <inkml:trace contextRef="#ctx0" brushRef="#br0">0 23 18962,'0'4'3780,"11"-4"-1891,13 0 257,4 0-608,11 0-97,6 0-320,4-2-608,-1-5-449,1 2-224,-7 0-1378,-7 0-1953,-14 2-1602,-13 3-3011</inkml:trace>
</inkml:ink>
</file>

<file path=ppt/ink/ink8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6.399"/>
    </inkml:context>
    <inkml:brush xml:id="br0">
      <inkml:brushProperty name="width" value="0.025" units="cm"/>
      <inkml:brushProperty name="height" value="0.025" units="cm"/>
    </inkml:brush>
  </inkml:definitions>
  <inkml:trace contextRef="#ctx0" brushRef="#br0">0 5 19731,'0'0'3555,"81"2"-1217,-28-2-704,8 0-129,2-2-512,-1 0-705,-3 0-576,-9 2-3716,-6 0-5605</inkml:trace>
</inkml:ink>
</file>

<file path=ppt/ink/ink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5.734"/>
    </inkml:context>
    <inkml:brush xml:id="br0">
      <inkml:brushProperty name="width" value="0.025" units="cm"/>
      <inkml:brushProperty name="height" value="0.025" units="cm"/>
    </inkml:brush>
  </inkml:definitions>
  <inkml:trace contextRef="#ctx0" brushRef="#br0">35 75 19378,'0'0'3737,"-1"8"-1068,0 5-1921,0-8-464,0 0-1,0 0 1,1 0-1,0 0 0,0 0 1,0 0-1,2 6 1,-2-10-237,1 1 0,-1-1 0,1 1 0,0-1 0,-1 1 0,1-1 0,0 0 0,0 0 0,0 1 0,0-1 0,0 0 0,1 0 0,-1 0 0,0 0 0,0 0 0,1 0 0,-1 0 0,0-1 1,1 1-1,-1 0 0,1-1 0,-1 1 0,1-1 0,-1 0 0,1 1 0,0-1 0,-1 0 0,1 0 0,-1 0 0,3 0 0,3 0-11,-1-1 1,1 0-1,0 0 1,0 0-1,-1-1 1,1 0-1,-1 0 1,0 0-1,1-1 1,-1 0-1,0-1 1,0 1-1,-1-1 1,1 0-1,-1 0 1,0-1-1,0 0 1,0 0-1,-1 0 1,0 0-1,0-1 1,0 1-1,-1-1 0,1 0 1,-1 0-1,-1-1 1,1 1-1,-1 0 1,1-8-1,-3 13-40,0-1 0,0 0 0,0 0 1,0 0-1,-1 1 0,1-1 0,0 0 0,-1 0 0,0 1 0,1-1 0,-1 0 0,0 1 0,0-1 0,0 1 0,0-1 0,0 1 0,0-1 0,0 1 0,-1 0 0,1 0 1,-1-1-1,1 1 0,0 0 0,-1 0 0,0 1 0,1-1 0,-1 0 0,1 0 0,-1 1 0,0-1 0,0 1 0,1-1 0,-1 1 0,0 0 0,0 0 0,0 0 0,1 0 0,-1 0 1,-4 1-1,0-1-14,-1 0 0,1 0 1,-1 1-1,0 0 0,1 1 0,-1-1 1,1 1-1,0 1 0,0-1 1,-7 5-1,4-1 5,0 2 1,0-1-1,0 1 1,1 1-1,1 0 0,-8 10 1,12-14 20,-1-1 0,1 1 0,0 0 0,1 0 0,-1 0 0,1 0 0,0 1 0,0-1 0,1 1 0,0-1 0,0 1 0,0-1 0,1 1 0,-1 8 0,2-13-3,-1-1 0,0 1 0,0 0 0,1 0 0,-1 0 0,0-1 0,1 1 0,-1 0-1,1-1 1,-1 1 0,1 0 0,0-1 0,-1 1 0,1 0 0,-1-1 0,1 1 0,0-1 0,0 1 0,-1-1 0,1 0 0,0 1 0,0-1 0,0 0 0,-1 1 0,2-1-1,30 3 92,31-13 64,-27-1-125,0-2-1,47-25 0,-43 18-48,52-16 0,-68 34 50,-23 2-26,-1 1-1,1-1 1,-1 0 0,1 1-1,-1-1 1,1 0 0,-1 1-1,1-1 1,-1 1 0,1-1-1,-1 1 1,0-1 0,1 1-1,-1-1 1,0 1 0,1-1-1,-1 1 1,0 0 0,0-1-1,0 1 1,1-1 0,-1 1-1,0 0 1,0 4 71,-1 0-1,1 0 1,-1 0 0,0 0-1,0 0 1,0-1-1,-3 8 1,-15 31 126,14-34-187,1 0-1,0 0 1,1 0-1,0 1 1,0-1-1,1 1 1,-2 17-1,4-27-19,0 1 0,0-1 0,1 1 0,-1 0 0,0-1 0,1 1 0,-1-1 0,1 1 0,-1-1 0,1 1 0,-1-1 0,1 1 0,-1-1 0,1 1 0,-1-1 0,1 0 0,0 1 0,-1-1 0,1 0 0,0 0 0,-1 1 0,1-1 0,0 0 0,-1 0 0,1 0 0,0 0 0,-1 0 0,1 0 0,0 0 0,-1 0 0,1 0 0,0 0 0,0 0 0,28-3 0,-10-2 0,0-1 0,0-1 0,33-17 0,-36 16 0,-1 0 0,2 2 0,-1-1 0,1 2 0,29-6 0,-45 11 0,-1 0 1,0 0-1,1 0 1,-1 0-1,0 0 1,0 0-1,1 0 1,-1 0-1,0 0 1,1 0-1,-1 0 1,0 0-1,0 0 0,1 0 1,-1 0-1,0 0 1,0 0-1,1 0 1,-1 0-1,0 0 1,0 1-1,1-1 1,-1 0-1,0 0 1,0 0-1,1 0 0,-1 1 1,0-1-1,0 0 1,0 0-1,1 1 1,-1-1-1,0 0 1,0 0-1,0 1 1,0-1-1,0 0 1,0 0-1,0 1 0,0-1 1,1 0-1,-1 0 1,0 1-1,0-1 1,0 1-1,-7 17 25,-18 17-197,23-33 111,-1 2-254,-10 10-4911,8-13-2050</inkml:trace>
</inkml:ink>
</file>

<file path=ppt/ink/ink8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7.114"/>
    </inkml:context>
    <inkml:brush xml:id="br0">
      <inkml:brushProperty name="width" value="0.025" units="cm"/>
      <inkml:brushProperty name="height" value="0.025" units="cm"/>
    </inkml:brush>
  </inkml:definitions>
  <inkml:trace contextRef="#ctx0" brushRef="#br0">11 1 15983,'0'0'8782,"-2"12"-7715,0 3-585,-1 3-181,1-1 0,1 1 0,0 0 0,3 21 0,-2-35-282,0-1 0,0 0 0,1 0-1,-1 1 1,1-1 0,0 0 0,0 0 0,0 1 0,1-1-1,-1 0 1,0 0 0,1-1 0,0 1 0,0 0 0,0 0-1,0-1 1,0 1 0,1-1 0,-1 0 0,1 0-1,-1 0 1,1 0 0,0 0 0,0 0 0,0-1 0,0 0-1,0 1 1,0-1 0,0 0 0,1 0 0,3 0 0,1-1 28,0 0 1,-1-1-1,1 0 1,0 0-1,0 0 1,-1-1-1,1-1 1,-1 1-1,1-1 1,-1 0-1,0-1 1,0 0-1,0 0 1,-1 0-1,1-1 1,-1 0-1,0 0 1,5-7-1,-2 3-7,-1 0-1,0 0 1,0-1-1,-1 0 1,-1-1 0,1 0-1,-2 0 1,1 0-1,-2 0 1,1-1-1,2-12 1,-21 140 376,12-101-332,1 0-1,1 0 0,0 0 1,1 0-1,3 18 1,-4-31-118,1 0 0,-1 0 0,1 1 1,0-1-1,0 0 0,0 0 0,0 0 1,0 0-1,1 0 0,-1 0 0,0 0 1,1 0-1,0 0 0,-1-1 0,1 1 1,0-1-1,2 2 0,-1-2-151,0 0 0,-1 0-1,1-1 1,-1 1 0,1-1 0,0 0 0,0 0-1,-1 0 1,1 0 0,0 0 0,-1 0-1,1-1 1,0 1 0,-1-1 0,1 0 0,-1 0-1,1 0 1,-1 0 0,3-2 0,20-15-4326,0-6-2520</inkml:trace>
</inkml:ink>
</file>

<file path=ppt/ink/ink8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7.460"/>
    </inkml:context>
    <inkml:brush xml:id="br0">
      <inkml:brushProperty name="width" value="0.025" units="cm"/>
      <inkml:brushProperty name="height" value="0.025" units="cm"/>
    </inkml:brush>
  </inkml:definitions>
  <inkml:trace contextRef="#ctx0" brushRef="#br0">168 0 17777,'0'0'10741,"-11"8"-9946,-3 2-585,0 0-1,2 1 1,-1 1-1,2 0 1,-1 1-1,2 0 1,-1 1-1,2 0 1,0 0-1,1 1 1,-12 29-1,17-36-170,0 0-1,1 1 0,0-1 0,1 1 0,-1 0 0,2-1 1,-1 1-1,1 0 0,0 0 0,1-1 0,0 1 0,3 8 1,-3-13-129,0 0 1,1-1-1,-1 1 1,1 0-1,0-1 1,0 0-1,1 1 1,-1-1-1,0 0 1,1 0-1,5 4 1,-4-4-304,0 0 1,0-1 0,1 0 0,-1 1-1,0-1 1,1-1 0,0 1 0,-1-1-1,1 0 1,0 0 0,6 1-1,20-1-5682,0-1-3790</inkml:trace>
</inkml:ink>
</file>

<file path=ppt/ink/ink8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7.834"/>
    </inkml:context>
    <inkml:brush xml:id="br0">
      <inkml:brushProperty name="width" value="0.025" units="cm"/>
      <inkml:brushProperty name="height" value="0.025" units="cm"/>
    </inkml:brush>
  </inkml:definitions>
  <inkml:trace contextRef="#ctx0" brushRef="#br0">246 0 18706,'0'0'6523,"-10"0"-3854,0 1-2350,1 1-1,-1-1 0,1 2 0,-1-1 0,1 1 0,0 1 1,0-1-1,0 2 0,1-1 0,-1 1 0,1 0 0,0 1 1,0 0-1,-7 8 0,4-5-265,-42 40 13,50-45-68,0-1 0,0 1 0,0 0 0,0 0 1,0 0-1,1 0 0,0 0 0,0 1 0,0-1 0,0 1 0,-1 9 0,3-13 4,0 0 0,0 0 0,0 0 0,1 0 0,-1 0 0,0 0 0,0 0 0,1 0 0,-1 0 0,1-1 0,-1 1 0,1 0-1,-1 0 1,1 0 0,0 0 0,-1 0 0,1-1 0,0 1 0,0 0 0,0-1 0,-1 1 0,1-1 0,0 1 0,0-1 0,0 1 0,0-1 0,0 1 0,0-1 0,0 0 0,0 0 0,0 1 0,0-1 0,0 0 0,0 0 0,0 0 0,2 0 0,47-1-184,-38 0-13,3 0-1982,1-1 1,30-8 0,-8-3-4924</inkml:trace>
</inkml:ink>
</file>

<file path=ppt/ink/ink8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8.177"/>
    </inkml:context>
    <inkml:brush xml:id="br0">
      <inkml:brushProperty name="width" value="0.025" units="cm"/>
      <inkml:brushProperty name="height" value="0.025" units="cm"/>
    </inkml:brush>
  </inkml:definitions>
  <inkml:trace contextRef="#ctx0" brushRef="#br0">106 1 18674,'0'0'6956,"-9"2"-5867,4-1-960,0 1 0,0-1 1,0 1-1,0 0 0,0 0 1,1 1-1,-1-1 0,1 1 1,0 0-1,0 0 1,0 0-1,0 1 0,0 0 1,0-1-1,1 1 0,0 1 1,0-1-1,0 0 0,1 1 1,-1-1-1,1 1 0,0 0 1,0 0-1,1 0 0,-3 8 1,4-11-82,-1-1 0,1 1 1,0-1-1,0 1 1,-1 0-1,1-1 0,0 1 1,0 0-1,0-1 0,1 1 1,-1-1-1,0 1 0,0-1 1,1 1-1,-1 0 0,1-1 1,0 1-1,-1-1 0,1 0 1,0 1-1,0-1 0,0 0 1,0 1-1,0-1 0,0 0 1,0 0-1,0 0 0,1 0 1,-1 0-1,2 1 1,1-1-28,0 0 0,1 0 0,-1 0-1,0 0 1,1-1 0,-1 0 0,1 0 0,-1 0 0,0-1 0,8 0 0,-7-1-36,1 1-1,-1-1 0,1 0 1,-1 0-1,0 0 0,0-1 0,0 0 1,0 0-1,0 0 0,-1 0 0,7-7 1,-8 7 27,0 1 0,-1-1 0,1 0 0,-1 0 1,0 0-1,0 0 0,0 0 0,0-1 0,-1 1 0,1 0 1,-1-1-1,0 1 0,0-1 0,0 0 0,0 1 1,-1-1-1,1 0 0,-1-6 0,-1 8 7,0 1 0,0-1 0,0 1 0,0 0 0,0-1 0,0 1 0,0 0 0,-1 0 0,1 0 0,0 0 0,-1 0 0,1 0 0,-1 0 0,1 1 0,-1-1 0,1 0 0,-1 1 0,0-1 0,1 1 0,-1 0 1,0-1-1,1 1 0,-1 0 0,0 0 0,1 0 0,-1 0 0,-2 1 0,-48 1 361,49-1-424,0-1 0,1 0 0,-1 1 0,0-1 0,0 1 0,1 0 0,-1 0 0,0 0 0,1 0 0,-1 1 0,1-1-1,-1 1 1,1-1 0,0 1 0,0 0 0,0 0 0,0 0 0,0 0 0,0 0 0,0 0 0,1 1 0,-1-1 0,-1 4 0,3-6-75,0 1 1,0-1-1,0 0 1,0 0-1,0 1 0,0-1 1,0 0-1,0 0 1,0 1-1,0-1 0,0 0 1,1 0-1,-1 1 0,0-1 1,0 0-1,0 0 1,0 1-1,0-1 0,1 0 1,-1 0-1,0 0 1,0 1-1,0-1 0,1 0 1,-1 0-1,0 0 1,0 0-1,0 1 0,1-1 1,-1 0-1,0 0 1,0 0-1,1 0 0,-1 0 1,0 0-1,1 0 1,-1 0-1,0 0 0,0 0 1,1 0-1,-1 0 0,0 0 1,0 0-1,1 0 1,-1 0-1,0 0 0,0 0 1,1 0-1,-1 0 1,1-1-1,2 1-1087,16 0-5825</inkml:trace>
</inkml:ink>
</file>

<file path=ppt/ink/ink8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8.549"/>
    </inkml:context>
    <inkml:brush xml:id="br0">
      <inkml:brushProperty name="width" value="0.025" units="cm"/>
      <inkml:brushProperty name="height" value="0.025" units="cm"/>
    </inkml:brush>
  </inkml:definitions>
  <inkml:trace contextRef="#ctx0" brushRef="#br0">47 1 15310,'0'0'13774,"-28"67"-12750,21-38-447,1 3-225,0-1-256,6-3-64,0-3-160,0-3-512,0-6-930,5-7-1344,4-6-642,3-3-1729,0-6-6342</inkml:trace>
</inkml:ink>
</file>

<file path=ppt/ink/ink8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8.906"/>
    </inkml:context>
    <inkml:brush xml:id="br0">
      <inkml:brushProperty name="width" value="0.025" units="cm"/>
      <inkml:brushProperty name="height" value="0.025" units="cm"/>
    </inkml:brush>
  </inkml:definitions>
  <inkml:trace contextRef="#ctx0" brushRef="#br0">258 0 18898,'0'0'10399,"-10"2"-9700,-6 3-485,-1 0-1,1 1 0,0 1 1,0 1-1,1 0 0,-23 15 1,28-15-98,-1 0 0,1 0 0,0 0 0,1 2 0,0-1 0,1 1 1,0 0-1,0 1 0,1-1 0,-7 16 0,12-23-116,1 0 1,0 1-1,-1-1 1,2 0-1,-1 0 1,0 1-1,1-1 0,-1 0 1,1 1-1,0-1 1,0 1-1,0-1 0,1 0 1,-1 1-1,2 3 1,-2-5-3,1 0 1,0-1 0,1 1-1,-1 0 1,0 0 0,0-1-1,1 1 1,-1-1 0,1 1-1,-1-1 1,1 0 0,0 0-1,-1 1 1,1-1 0,0 0-1,0 0 1,0-1 0,0 1-1,0 0 1,0-1 0,0 1-1,0-1 1,0 0 0,4 1-1,7 0-582,1 0-1,0-1 0,0-1 0,0 0 1,-1-1-1,1 0 0,15-5 1,-15 2-2245,0 0 0,-1 0 0,23-14 0,-7 0-7384</inkml:trace>
</inkml:ink>
</file>

<file path=ppt/ink/ink8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9.251"/>
    </inkml:context>
    <inkml:brush xml:id="br0">
      <inkml:brushProperty name="width" value="0.025" units="cm"/>
      <inkml:brushProperty name="height" value="0.025" units="cm"/>
    </inkml:brush>
  </inkml:definitions>
  <inkml:trace contextRef="#ctx0" brushRef="#br0">1 132 7111,'0'0'22768,"10"-1"-21647,-4 0-1071,1 0-1,0 0 1,0-1 0,-1-1 0,1 1-1,-1-1 1,0 0 0,1 0-1,-1-1 1,-1 1 0,1-2 0,-1 1-1,1 0 1,-1-1 0,6-8-1,56-59-193,-65 70 171,-20 40-321,9-22 184,1 1-1,-10 31 1,16-39-1246,0 0 0,0 0 0,1 0 1,-1 13-1,4-17-3550,6-4-1458</inkml:trace>
</inkml:ink>
</file>

<file path=ppt/ink/ink8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9.596"/>
    </inkml:context>
    <inkml:brush xml:id="br0">
      <inkml:brushProperty name="width" value="0.025" units="cm"/>
      <inkml:brushProperty name="height" value="0.025" units="cm"/>
    </inkml:brush>
  </inkml:definitions>
  <inkml:trace contextRef="#ctx0" brushRef="#br0">155 0 12876,'0'0'8136,"-3"52"-5157,3-25-289,5 5-1216,4 3-449,1 1-609,-4 3-128,-4 4-224,-2 1 0,-4 1-64,-14 0 32,-10 1-64,-3-2-384,-4-4-1410,-1-7-2594,4-10-4516</inkml:trace>
</inkml:ink>
</file>

<file path=ppt/ink/ink8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0.014"/>
    </inkml:context>
    <inkml:brush xml:id="br0">
      <inkml:brushProperty name="width" value="0.025" units="cm"/>
      <inkml:brushProperty name="height" value="0.025" units="cm"/>
    </inkml:brush>
  </inkml:definitions>
  <inkml:trace contextRef="#ctx0" brushRef="#br0">1 0 21845,'0'0'5092,"6"70"-4451,-5-33-64,-1 2-385,0-1-288,1-4-1282,1-4-832,2-7-512,-2-10-33,-2-9-1761</inkml:trace>
</inkml:ink>
</file>

<file path=ppt/ink/ink8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0.344"/>
    </inkml:context>
    <inkml:brush xml:id="br0">
      <inkml:brushProperty name="width" value="0.025" units="cm"/>
      <inkml:brushProperty name="height" value="0.025" units="cm"/>
    </inkml:brush>
  </inkml:definitions>
  <inkml:trace contextRef="#ctx0" brushRef="#br0">1 46 20083,'0'0'4452,"54"-1"-2338,-19-6-1025,11-3-544,3 3-417,7 0-256,1 0-2146,-1 3-2371,-4 1-4708</inkml:trace>
</inkml:ink>
</file>

<file path=ppt/ink/ink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6.434"/>
    </inkml:context>
    <inkml:brush xml:id="br0">
      <inkml:brushProperty name="width" value="0.025" units="cm"/>
      <inkml:brushProperty name="height" value="0.025" units="cm"/>
    </inkml:brush>
  </inkml:definitions>
  <inkml:trace contextRef="#ctx0" brushRef="#br0">152 115 12812,'34'-114'6871,"-104"438"1201,8-22-6001,8-99-1527,73-272-484,-4 0 0,-2-2 0,5-117 0,-19 186-60,1 1-1,0 0 1,1 0-1,-1 0 1,0 0-1,0-1 1,0 1-1,1 0 0,-1 0 1,0 0-1,1 0 1,-1 0-1,1 0 1,0 0-1,-1 0 1,1 0-1,1-1 1,-2 2-7,1-1 0,-1 1 0,1 0 0,0 0 0,-1 0 0,1-1 0,-1 1 0,1 0 0,0 0 0,-1 0 0,1 0-1,0 0 1,-1 0 0,1 0 0,0 0 0,-1 0 0,1 1 0,-1-1 0,1 0 0,0 0 0,-1 1 0,1-1 0,0 0 0,39 33-1200,-17-13-605,-14-15 825,1 0 0,-1-1 1,0 0-1,1-1 0,0 0 1,0 0-1,0-1 1,0 0-1,0-1 0,15 0 1,26 0-6734</inkml:trace>
</inkml:ink>
</file>

<file path=ppt/ink/ink8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0.704"/>
    </inkml:context>
    <inkml:brush xml:id="br0">
      <inkml:brushProperty name="width" value="0.025" units="cm"/>
      <inkml:brushProperty name="height" value="0.025" units="cm"/>
    </inkml:brush>
  </inkml:definitions>
  <inkml:trace contextRef="#ctx0" brushRef="#br0">236 188 23382,'0'0'6438,"-58"41"-6150,28-12-127,-3 6-129,3 1 0,2-2-64,4-4-289,8-8-31,5-9-417,7-6-704,2-7-1378,2-11-608,0-12-4228</inkml:trace>
  <inkml:trace contextRef="#ctx0" brushRef="#br0" timeOffset="1">111 1 14157,'0'0'14959,"0"72"-13678,0-41-288,11 4-321,6 0-415,5 1-129,-1 2-64,5-3-32,-2 1 0,-2-2-385,-1-1-1152,-6-7-1538,-2-6-2850,0-10-9001</inkml:trace>
</inkml:ink>
</file>

<file path=ppt/ink/ink8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1.310"/>
    </inkml:context>
    <inkml:brush xml:id="br0">
      <inkml:brushProperty name="width" value="0.025" units="cm"/>
      <inkml:brushProperty name="height" value="0.025" units="cm"/>
    </inkml:brush>
  </inkml:definitions>
  <inkml:trace contextRef="#ctx0" brushRef="#br0">137 1 18546,'0'0'6277,"-52"39"-5892,27 3-33,3 12-64,2 8-31,8 3 63,6 1 481,6-4-193,14-6-319,8-6-161,12-8-96,3-12-705,5-10-1537,0-10-2723,3-10-9448</inkml:trace>
</inkml:ink>
</file>

<file path=ppt/ink/ink8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2.411"/>
    </inkml:context>
    <inkml:brush xml:id="br0">
      <inkml:brushProperty name="width" value="0.025" units="cm"/>
      <inkml:brushProperty name="height" value="0.025" units="cm"/>
    </inkml:brush>
  </inkml:definitions>
  <inkml:trace contextRef="#ctx0" brushRef="#br0">1 1 14253,'0'0'13352,"5"11"-11879,0 0-1249,-1 1 1,0-1-1,0 1 0,-1 0 0,-1 0 0,2 21 1,-4-31-216,0 1 1,0-1-1,1 1 1,-1-1-1,0 1 1,1-1-1,0 1 1,0-1-1,-1 1 1,2-1 0,-1 0-1,0 0 1,0 1-1,3 2 1,-3-4-7,0 0 0,1-1 1,-1 1-1,0 0 0,1-1 0,-1 1 1,1 0-1,-1-1 0,1 0 0,-1 1 1,1-1-1,-1 0 0,1 0 1,-1 0-1,1 0 0,-1 0 0,1 0 1,-1 0-1,1-1 0,-1 1 1,1 0-1,-1-1 0,0 1 0,1-1 1,-1 0-1,0 1 0,2-2 1,10-6-76,-1 1 1,0-2 0,0 0 0,-1 0-1,-1-1 1,16-18 0,34-30-237,-59 57 305,0 1-1,-1-1 1,1 0-1,0 1 1,-1-1-1,1 0 1,0 1-1,0-1 1,-1 1-1,1-1 0,0 1 1,0 0-1,0-1 1,0 1-1,0 0 1,0-1-1,0 1 1,0 0-1,-1 0 1,1 0-1,0 0 0,0 0 1,0 0-1,0 0 1,0 0-1,0 1 1,0-1-1,0 0 1,0 0-1,0 1 1,0-1-1,-1 1 0,1-1 1,1 1-1,-1 1 48,0 0 0,1 1 0,-1-1-1,0 0 1,0 0 0,-1 1 0,1-1-1,-1 1 1,1-1 0,-1 0 0,1 1-1,-1 4 1,-1 12 267,1-1 0,-6 26 0,7-14-61,0-30-233,-1 1 0,0 0 1,0-1-1,1 1 0,-1-1 0,0 1 0,1-1 0,-1 1 1,1-1-1,-1 0 0,1 1 0,-1-1 0,1 1 0,-1-1 1,1 0-1,-1 1 0,1-1 0,-1 0 0,1 0 0,0 1 1,-1-1-1,1 0 0,-1 0 0,1 0 0,1 0 0,2-1 39,0 1 1,0-2-1,0 1 0,0 0 0,0-1 0,0 1 0,0-1 0,0 0 0,-1-1 0,5-3 0,43-35-47,-40 31-18,-1 1 1,1 0-1,1 0 1,-1 2-1,23-12 0,-34 19-8,1-1 1,-1 1-1,0 0 0,0 0 0,1 0 0,-1 0 0,0-1 0,1 1 0,-1 0 0,0 0 1,1 0-1,-1 0 0,0 0 0,0 0 0,1 0 0,-1 0 0,0 0 0,1 0 1,-1 0-1,0 0 0,1 0 0,-1 0 0,0 1 0,1-1 0,-1 0 0,0 0 1,0 0-1,1 0 0,-1 0 0,0 1 0,1-1 0,-1 0 0,0 0 0,0 1 0,0-1 1,1 0-1,-1 0 0,0 1 0,0-1 0,0 0 0,0 0 0,1 1 0,-1-1 1,0 0-1,0 1 0,0-1 0,0 1 0,-3 22-166,-14 23-576,17-46 739,-4 7-569,-9 27-1762,12-11-4334,4-22 2227,5-1-1809</inkml:trace>
</inkml:ink>
</file>

<file path=ppt/ink/ink8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2.785"/>
    </inkml:context>
    <inkml:brush xml:id="br0">
      <inkml:brushProperty name="width" value="0.025" units="cm"/>
      <inkml:brushProperty name="height" value="0.025" units="cm"/>
    </inkml:brush>
  </inkml:definitions>
  <inkml:trace contextRef="#ctx0" brushRef="#br0">86 9 21140,'0'0'3427,"-10"8"-181,9-8-3168,-9 7 434,0 0 0,1 1 0,0 0 0,-9 11 0,16-18-471,1 0 0,-1 1 0,1-1 0,-1 1 0,1-1 0,0 1 0,0 0 0,0-1 0,0 1 0,0 0 0,0 0 0,0 0 0,1 0 0,-1 0-1,1 0 1,-1 0 0,1 0 0,0 0 0,0 0 0,0 0 0,0 0 0,0 0 0,0 0 0,0 0 0,1 0 0,-1 0 0,1 0 0,-1 0 0,1 0 0,0 0 0,0 0-1,0 0 1,0-1 0,0 1 0,0 0 0,1-1 0,-1 1 0,0-1 0,4 3 0,-1-1-35,1 0 0,-1-1-1,1 0 1,0 0 0,-1 0 0,1 0 0,0-1 0,0 1-1,0-1 1,0-1 0,1 1 0,-1-1 0,0 0-1,0 0 1,0 0 0,0-1 0,1 0 0,6-2 0,-5 2 1,-1-1 0,1 0-1,-1-1 1,0 0 0,0 0 0,0 0 0,0-1 0,0 1 0,-1-1 0,1-1 0,-1 1 0,0-1 0,6-8 0,-9 11 0,0 0 0,-1 0 0,1-1 0,-1 1 0,1-1 0,-1 0 0,0 1 0,0-1 0,0 0 0,0 1 0,0-1 0,-1 0 0,1 0 0,-1 0 0,0 0 0,0 0 0,0 0 0,0 1 1,0-1-1,-1 0 0,1 0 0,-1 0 0,-2-5 0,2 6-9,-1-1 1,0 1 0,0 0 0,0 0-1,0 0 1,0 0 0,0 0 0,0 1 0,-1-1-1,1 0 1,-1 1 0,1 0 0,-1 0-1,0 0 1,0 0 0,1 0 0,-1 0-1,0 1 1,0-1 0,0 1 0,0 0-1,1 0 1,-5 0 0,3 0-32,0 0 0,0 0 1,0 0-1,0 1 0,0 0 0,0 0 0,0 0 0,0 0 1,1 0-1,-1 1 0,0-1 0,-4 4 0,-6 15-2818,17-18-1661,7-1 2415,-9-1 1158,20 0-5200</inkml:trace>
</inkml:ink>
</file>

<file path=ppt/ink/ink8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4.158"/>
    </inkml:context>
    <inkml:brush xml:id="br0">
      <inkml:brushProperty name="width" value="0.025" units="cm"/>
      <inkml:brushProperty name="height" value="0.025" units="cm"/>
    </inkml:brush>
  </inkml:definitions>
  <inkml:trace contextRef="#ctx0" brushRef="#br0">0 328 9065,'0'0'12662,"10"-10"-10393,25-31 195,54-83-1,-67 87-2193,27-57 0,-49 93-279,0 0 0,0 0 0,1 0 1,-1 0-1,0-1 0,1 1 0,-1 0 1,1 0-1,-1 0 0,1 0 0,0 0 1,-1 0-1,1 0 0,0 0 0,0 0 1,0 0-1,0 1 0,0-1 0,0 0 1,0 1-1,1-2 0,3 21-315,0 5 2319,-4-24-1920,0 0-1,0-1 1,-1 1-1,1 0 0,0-1 1,0 1-1,0 0 1,-1-1-1,1 1 1,0-1-1,-1 0 1,1 1-1,0-1 0,-1 1 1,1-1-1,-1 0 1,1 0-1,-1 1 1,1-1-1,-1 0 1,1 0-1,-1 1 0,0-1 1,0 0-1,1 0 1,-1-1-1,5-8-523,-12 20-124,4-3-355,-3 4-1660,0-7-4509</inkml:trace>
</inkml:ink>
</file>

<file path=ppt/ink/ink8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9.116"/>
    </inkml:context>
    <inkml:brush xml:id="br0">
      <inkml:brushProperty name="width" value="0.025" units="cm"/>
      <inkml:brushProperty name="height" value="0.025" units="cm"/>
    </inkml:brush>
  </inkml:definitions>
  <inkml:trace contextRef="#ctx0" brushRef="#br0">0 1 19250,'0'0'13517,"33"49"-13517,-12-43 0,3-5 0,5-1 0,1-10 0,-3-9-4100,-3-9-7975</inkml:trace>
</inkml:ink>
</file>

<file path=ppt/ink/ink8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9.990"/>
    </inkml:context>
    <inkml:brush xml:id="br0">
      <inkml:brushProperty name="width" value="0.025" units="cm"/>
      <inkml:brushProperty name="height" value="0.025" units="cm"/>
    </inkml:brush>
  </inkml:definitions>
  <inkml:trace contextRef="#ctx0" brushRef="#br0">1 3 7143,'0'0'22843,"7"-1"-21861,-6 1-944,0 0 0,0-1 0,0 1 0,0 0 1,0 0-1,1 0 0,-1 0 0,0 0 0,0 0 0,0 0 0,1 0 0,-1 0 1,0 0-1,0 1 0,0-1 0,0 1 0,1-1 0,-1 0 0,0 1 0,0 0 1,0-1-1,0 1 0,0 0 0,0-1 0,-1 1 0,1 0 0,0 0 0,0 0 1,1 1-1,-1 3 44,0 1 0,0-1-1,0 0 1,0 1 0,-1-1 0,1 1 0,-2 6 0,-1 35-59,-10 55 1,6-56-141,-1 55 0,7-100 36,0-1-1,0 1 0,0-1 1,0 0-1,0 1 1,0-1-1,0 0 0,0 1 1,0-1-1,0 0 1,0 1-1,0-1 1,0 0-1,0 1 0,1-1 1,-1 0-1,0 1 1,0-1-1,0 0 0,1 0 1,-1 1-1,0-1 1,0 0-1,1 0 1,-1 1-1,0-1 0,1 0 1,-1 0-1,0 0 1,1 0-1,-1 1 0,0-1 1,1 0-1,-1 0 1,0 0-1,1 0 1,-1 0-1,0 0 0,1 0 1,-1 0-1,0 0 1,1 0-1,-1 0 0,0 0 1,1 0-1,-1 0 1,1-1-1,17-9-5125,-2-10-1498</inkml:trace>
</inkml:ink>
</file>

<file path=ppt/ink/ink8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0.695"/>
    </inkml:context>
    <inkml:brush xml:id="br0">
      <inkml:brushProperty name="width" value="0.025" units="cm"/>
      <inkml:brushProperty name="height" value="0.025" units="cm"/>
    </inkml:brush>
  </inkml:definitions>
  <inkml:trace contextRef="#ctx0" brushRef="#br0">150 0 16303,'0'0'15519,"-9"2"-15396,2 1-75,-1 0 1,1 0-1,0 1 0,0 0 1,0 1-1,1-1 0,-1 1 1,1 0-1,0 1 0,1-1 1,-1 1-1,1 0 1,0 1-1,1-1 0,-1 1 1,-5 13-1,4-10-46,1 0-1,1-1 1,0 2-1,0-1 1,1 0-1,-2 12 1,5-20-4,-1 0 1,1 1-1,0-1 1,-1 0-1,1 0 1,0 1-1,0-1 0,1 0 1,-1 1-1,0-1 1,1 0-1,0 0 1,-1 1-1,1-1 1,0 0-1,0 0 1,0 0-1,0 0 1,0 0-1,1 0 1,-1 0-1,1-1 1,-1 1-1,1 0 1,0-1-1,-1 1 0,1-1 1,0 1-1,0-1 1,0 0-1,0 0 1,0 0-1,0 0 1,3 0-1,5 2-678,0-1 0,1-1 0,-1 1 1,16-1-1,42-7-10708,-34-2 1074</inkml:trace>
</inkml:ink>
</file>

<file path=ppt/ink/ink8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1.070"/>
    </inkml:context>
    <inkml:brush xml:id="br0">
      <inkml:brushProperty name="width" value="0.025" units="cm"/>
      <inkml:brushProperty name="height" value="0.025" units="cm"/>
    </inkml:brush>
  </inkml:definitions>
  <inkml:trace contextRef="#ctx0" brushRef="#br0">88 1 18033,'0'0'5888,"-11"6"-4142,6-3-1598,0 0 1,0 0-1,0 0 1,1 0-1,-1 1 0,1 0 1,-1 0-1,1 0 1,1 1-1,-1-1 0,1 1 1,-1 0-1,1 0 1,0 0-1,1 0 0,0 0 1,-1 1-1,2-1 1,-1 1-1,1 0 1,0-1-1,0 1 0,0 0 1,1 9-1,0-14-141,0 1 1,1-1-1,-1 0 0,1 0 1,-1 0-1,1 0 0,0 1 1,-1-1-1,1 0 0,0 0 1,0 0-1,0 0 0,0-1 1,0 1-1,0 0 0,0 0 1,0 0-1,0-1 0,0 1 0,0-1 1,0 1-1,1-1 0,-1 1 1,0-1-1,0 1 0,1-1 1,-1 0-1,0 0 0,0 0 1,1 0-1,-1 0 0,0 0 1,1 0-1,-1 0 0,1-1 0,4 1 106,-1-1 0,0 1-1,0-1 1,0-1-1,0 1 1,0-1-1,8-3 1,-6 0 71,0 0-1,0 0 1,-1-1-1,0 0 1,0 0 0,10-13-1,-13 15-124,-1 1 0,0-1 0,1 1-1,-1-1 1,-1 0 0,1 0 0,0 0 0,-1 0-1,0 0 1,0 0 0,0 0 0,-1 0 0,1 0-1,-1-1 1,0-7 0,-1 11-59,0 0 0,0 0 0,1 0 0,-1 0 0,0 0 0,0 0 0,0 0 0,0 0 0,0 0 0,0 1 0,0-1 0,0 0 0,0 1 0,0-1 0,-1 1 0,1-1 0,0 1 0,0-1 0,0 1 0,-1 0 0,1 0 0,0 0 0,-1-1 0,1 1 0,0 1 0,0-1 0,-1 0 0,1 0 0,0 0 0,0 1 0,-1-1 0,-1 1 0,-1 0 0,0 0 0,0 0 0,0 0 0,1 0 0,-1 1 0,0-1 0,1 1 0,-1 0 0,-6 4 0,10-6-53,0 1 0,-1-1 0,1 0 1,-1 0-1,1 1 0,0-1 0,-1 0 0,1 1 0,0-1 0,-1 0 1,1 1-1,0-1 0,0 0 0,-1 1 0,1-1 0,0 1 0,0-1 1,-1 0-1,1 1 0,0-1 0,0 1 0,0-1 0,0 1 0,0-1 1,0 1-1,0-1 0,0 0 0,0 1 0,0-1 0,0 1 0,0-1 1,0 1-1,0-1 0,0 1 0,1-1 0,-1 0 0,0 1 0,0-1 1,0 1-1,1-1 0,-1 0 0,1 1 0,20 0-7256,7-11-5210</inkml:trace>
</inkml:ink>
</file>

<file path=ppt/ink/ink8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1.567"/>
    </inkml:context>
    <inkml:brush xml:id="br0">
      <inkml:brushProperty name="width" value="0.025" units="cm"/>
      <inkml:brushProperty name="height" value="0.025" units="cm"/>
    </inkml:brush>
  </inkml:definitions>
  <inkml:trace contextRef="#ctx0" brushRef="#br0">0 9 9801,'0'0'22966,"52"-9"-22966,-22 14 0,3-2 0,6-2 0,-1-1 0,0 0 0,-4 0 0,-5 0-1025,-6 0-5541,-8-3-7079</inkml:trace>
</inkml:ink>
</file>

<file path=ppt/ink/ink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6.792"/>
    </inkml:context>
    <inkml:brush xml:id="br0">
      <inkml:brushProperty name="width" value="0.025" units="cm"/>
      <inkml:brushProperty name="height" value="0.025" units="cm"/>
    </inkml:brush>
  </inkml:definitions>
  <inkml:trace contextRef="#ctx0" brushRef="#br0">212 85 16367,'-12'-1'1741,"5"1"-1460,0-1 0,-1 1 0,1 0 0,0 0 0,-1 1 0,1 0 0,0 1 0,0-1 0,0 1 0,0 1 0,0-1 0,0 1 0,0 0 0,1 1 0,0 0 0,0 0 0,0 0 0,0 1 0,0-1 0,1 1 0,-6 7 0,5-4-182,1-1 0,0 1 1,0 0-1,1 0 0,0 0 0,1 0 1,-1 1-1,2-1 0,-1 1 1,1 0-1,0 0 0,1 0 0,0 0 1,1 10-1,0-17-83,0-1 0,1 1 0,0 0 1,-1-1-1,1 1 0,0 0 0,0-1 0,0 1 0,0-1 0,0 1 1,0-1-1,0 1 0,0-1 0,1 0 0,-1 0 0,0 1 0,1-1 1,-1 0-1,1 0 0,-1-1 0,1 1 0,0 0 0,-1 0 0,1-1 0,0 1 1,0-1-1,-1 0 0,1 1 0,0-1 0,0 0 0,0 0 0,3 0 1,5 0 136,0 0 0,0-1 0,-1 0 1,1-1-1,10-2 0,0-4 3,0 0 0,-1-2 0,0 0-1,0-1 1,-1 0 0,0-2 0,-1 0 0,-1-1-1,0-1 1,-1 0 0,0-1 0,-1-1 0,-1 0-1,-1 0 1,16-32 0,-25 44-150,-1 0 0,0 0 0,0 0 0,0 0-1,-1 0 1,0-1 0,0 1 0,0 0 0,0-9 0,-18 20-385,3 11 378,0 1 0,2 0 0,0 1 0,1 0 0,1 0 0,-13 34 0,12-26 13,11-26-16,-5 7-57,1 0 0,0 1 0,1-1 1,0 1-1,1 0 0,0 0 1,0 0-1,0 1 0,2-1 0,-1 13 1,1-21-58,0 0 1,0 0 0,0 0 0,1 0 0,-1-1 0,0 1 0,1 0 0,-1 0 0,0 0 0,1 0-1,-1 0 1,1 0 0,0 0 0,-1-1 0,1 1 0,-1 0 0,1-1 0,0 1 0,0 0-1,-1-1 1,1 1 0,0-1 0,0 1 0,0-1 0,0 1 0,1 0 0,1-1-203,0 1 1,0-1-1,-1 0 1,1 0-1,0 0 1,0 0-1,-1 0 1,1-1-1,5-1 1,0 0-903,1-1 0,-1-1 0,0 1 1,0-1-1,11-8 0,24-22-7261</inkml:trace>
</inkml:ink>
</file>

<file path=ppt/ink/ink8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2.314"/>
    </inkml:context>
    <inkml:brush xml:id="br0">
      <inkml:brushProperty name="width" value="0.025" units="cm"/>
      <inkml:brushProperty name="height" value="0.025" units="cm"/>
    </inkml:brush>
  </inkml:definitions>
  <inkml:trace contextRef="#ctx0" brushRef="#br0">1 211 14990,'0'0'13805,"11"-5"-12161,20-14-1136,-1-1 1,44-39-1,-59 47-375,0-1 1,-1-1 0,-1 0 0,0-1 0,16-25 0,-41 67-1053,0 1 0,2 0 1,0 1-1,3 0 0,0 0 0,2 1 0,1 0 1,-1 39-1</inkml:trace>
</inkml:ink>
</file>

<file path=ppt/ink/ink8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2.687"/>
    </inkml:context>
    <inkml:brush xml:id="br0">
      <inkml:brushProperty name="width" value="0.025" units="cm"/>
      <inkml:brushProperty name="height" value="0.025" units="cm"/>
    </inkml:brush>
  </inkml:definitions>
  <inkml:trace contextRef="#ctx0" brushRef="#br0">1 22 19859,'0'0'6278,"71"7"-4036,-23-7-961,12-4-448,2-5-417,1 2-288,-6 2-64,-5 1-64,-6 4-448,-8 0-993,-6 0-1666,-5 0-1313,-5 0-2307</inkml:trace>
</inkml:ink>
</file>

<file path=ppt/ink/ink8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3.043"/>
    </inkml:context>
    <inkml:brush xml:id="br0">
      <inkml:brushProperty name="width" value="0.025" units="cm"/>
      <inkml:brushProperty name="height" value="0.025" units="cm"/>
    </inkml:brush>
  </inkml:definitions>
  <inkml:trace contextRef="#ctx0" brushRef="#br0">1 273 13677,'0'0'12534,"9"-3"-10430,2-1-1908,0-1 0,-1 0 1,1-1-1,-1 0 0,0-1 1,-1 0-1,0-1 0,0 0 1,11-12-1,12-17 790,28-43 0,-3 4-469,-57 76-517,1 1 0,-1-1 0,1 1 0,-1-1 0,0 1 0,0-1 0,1 1 0,-1-1 0,0 1 0,0-1 0,0 1 0,0 0 0,1-1 0,-1 1 0,0-1 0,0 1 0,0 0 0,0-1 0,0 1 0,-1-1 0,1 1 0,0-1 0,0 1 0,0 0 0,-1 0 0,-7 29 0,-24 53 0,-3 11 0,32-84 20,-6 37-446,9-47 296,0 1-1,0-1 1,0 0-1,0 1 1,0-1-1,1 0 1,-1 1-1,0-1 1,0 0-1,1 0 1,-1 1-1,0-1 0,0 0 1,1 0-1,-1 1 1,0-1-1,1 0 1,-1 0-1,0 0 1,1 0-1,-1 0 1,0 1-1,1-1 1,-1 0-1,0 0 1,1 0-1,-1 0 1,1 0-1,-1 0 1,0 0-1,1 0 0,-1 0 1,0 0-1,1 0 1,-1-1-1,0 1 1,1 0-1,-1 0 1,0 0-1,1 0 1,-1 0-1,0-1 1,1 1-1,-1 0 1,1-1-1,17-8-4894,3-11-3046</inkml:trace>
</inkml:ink>
</file>

<file path=ppt/ink/ink8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3.402"/>
    </inkml:context>
    <inkml:brush xml:id="br0">
      <inkml:brushProperty name="width" value="0.025" units="cm"/>
      <inkml:brushProperty name="height" value="0.025" units="cm"/>
    </inkml:brush>
  </inkml:definitions>
  <inkml:trace contextRef="#ctx0" brushRef="#br0">96 0 18449,'0'0'6823,"-31"54"-3876,16-23-769,-2 0-1025,4 2-609,2-1-383,7-5-161,0-5 0,4 0-65,0-8-415,0-1-385,0-4-288,0-3-801,0-2-1953</inkml:trace>
</inkml:ink>
</file>

<file path=ppt/ink/ink8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3.745"/>
    </inkml:context>
    <inkml:brush xml:id="br0">
      <inkml:brushProperty name="width" value="0.025" units="cm"/>
      <inkml:brushProperty name="height" value="0.025" units="cm"/>
    </inkml:brush>
  </inkml:definitions>
  <inkml:trace contextRef="#ctx0" brushRef="#br0">0 50 16912,'0'0'13421,"50"-3"-12236,-15-3-609,3 1-448,-1-4-608,-1 0-1794,-6 1-2627,-7-2-3074</inkml:trace>
</inkml:ink>
</file>

<file path=ppt/ink/ink8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4.103"/>
    </inkml:context>
    <inkml:brush xml:id="br0">
      <inkml:brushProperty name="width" value="0.025" units="cm"/>
      <inkml:brushProperty name="height" value="0.025" units="cm"/>
    </inkml:brush>
  </inkml:definitions>
  <inkml:trace contextRef="#ctx0" brushRef="#br0">0 148 16688,'0'0'6737,"9"-5"-4111,-2 1-2225,0 1 0,-1-1 0,1 2 0,1-1 0,-1 1 0,12-3 0,-17 5-362,-1 0-1,1 0 0,0 0 0,0 0 1,-1 0-1,1 0 0,0 1 0,-1-1 1,1 1-1,0-1 0,-1 1 1,1-1-1,-1 1 0,1 0 0,-1 0 1,1 0-1,-1 0 0,1 0 0,-1 0 1,0 0-1,0 0 0,0 0 0,1 1 1,-1-1-1,0 0 0,-1 1 0,1-1 1,0 1-1,0-1 0,-1 1 0,1 0 1,0-1-1,-1 1 0,0 0 0,1-1 1,-1 1-1,0 0 0,0-1 0,0 1 1,0 0-1,0 0 0,-1 2 1,1 3 239,0 1 0,0-1 0,-1 0 1,0 0-1,-1 1 0,0-1 0,-3 8 1,19-87-242,-10 47-37,-2-1 0,1-44 0,31 68 0,47-6-3726,41-13-8061,-77 12-598</inkml:trace>
</inkml:ink>
</file>

<file path=ppt/ink/ink8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4.430"/>
    </inkml:context>
    <inkml:brush xml:id="br0">
      <inkml:brushProperty name="width" value="0.025" units="cm"/>
      <inkml:brushProperty name="height" value="0.025" units="cm"/>
    </inkml:brush>
  </inkml:definitions>
  <inkml:trace contextRef="#ctx0" brushRef="#br0">194 11 17424,'0'0'14879,"-9"-4"-14436,4 3-442,1-1-1,-1 1 1,0 0 0,0 0 0,0 1 0,0 0 0,0-1 0,0 2 0,0-1 0,0 0-1,0 1 1,0 0 0,0 0 0,0 1 0,1-1 0,-1 1 0,0 0 0,1 0 0,-1 1-1,1-1 1,0 1 0,0 0 0,-6 6 0,5-6-1,0 0 0,0 1 0,0 0 0,1 0 0,0 0 0,-1 1 0,1-1 0,1 1 0,-1 0 0,1 0 0,0 0 0,0 1 0,0-1 0,1 1 0,0-1 0,0 1 0,-1 9 0,3-14 2,0 0 0,1 0 0,0 0 0,-1 1 0,1-1 0,0 0 0,-1 0 0,1 0 0,0 0 0,0 0 0,0 0-1,0 0 1,0-1 0,0 1 0,0 0 0,0 0 0,1-1 0,-1 1 0,0-1 0,0 1 0,0-1 0,1 1 0,-1-1 0,0 0 0,1 0 0,-1 1 0,0-1 0,3 0 0,43 3-211,-43-3 131,28 0-1840,1 0-3942,0-2-3845</inkml:trace>
</inkml:ink>
</file>

<file path=ppt/ink/ink8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4.819"/>
    </inkml:context>
    <inkml:brush xml:id="br0">
      <inkml:brushProperty name="width" value="0.025" units="cm"/>
      <inkml:brushProperty name="height" value="0.025" units="cm"/>
    </inkml:brush>
  </inkml:definitions>
  <inkml:trace contextRef="#ctx0" brushRef="#br0">0 527 9737,'0'0'19443,"10"-2"-17468,3-2-1841,-1 0 1,0-1-1,0-1 0,-1 0 1,0 0-1,0-1 0,0-1 1,-1 0-1,0 0 0,-1-1 1,11-12-1,54-51-134,-79 100 0,-14 9-358,12-23-331,-1 0 0,1 1-1,1-1 1,1 1 0,0 1 0,1-1 0,1 1-1,-2 17 1</inkml:trace>
  <inkml:trace contextRef="#ctx0" brushRef="#br0" timeOffset="1">427 0 18417,'0'0'9097,"48"63"-6535,-31-29-640,2 3-1153,-4 3-769,-5 3 0,-7 5 0,-3 3 0,-13 5 0,-20 5 0,-12 8 0,-10 6 0,-13 2 0,-5-6 0,0-12-3555,10-18-14510</inkml:trace>
</inkml:ink>
</file>

<file path=ppt/ink/ink8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7.267"/>
    </inkml:context>
    <inkml:brush xml:id="br0">
      <inkml:brushProperty name="width" value="0.025" units="cm"/>
      <inkml:brushProperty name="height" value="0.025" units="cm"/>
    </inkml:brush>
  </inkml:definitions>
  <inkml:trace contextRef="#ctx0" brushRef="#br0">0 381 8040,'0'0'8034,"13"-8"-7121,58-33-508,1 4-1,2 2 1,2 4 0,1 3 0,101-23 0,-147 45-393,1 1-1,0 1 1,0 2 0,0 1 0,0 1 0,0 2 0,0 1 0,60 15-1,-68-12 40,0 0 0,0-2 0,1-1 0,0 0 0,-1-2 0,1-1 0,0-1 0,0-1 0,-1-1 0,1-1 0,-1-2 0,46-15-1,11-11 183,121-43 135,-170 66-140,0 2 0,0 1 0,0 1 0,54-1 0,245 25 775,-196-27-1234,-92 4 96,0 2-1,1 1 0,59 8 0,-88-3 186,-1 0 0,0 2 0,0-1 0,0 2 1,-1 0-1,1 1 0,-2 0 0,19 15 0,-14-10 25,1-2 1,0 1-1,29 12 1,-22-15-84,-1-2 0,2-1 0,-1-1 0,1-1 0,0-1 0,0-1 0,45-3 0,15-7-194,83-18-1,-57 7 42,-5 6 679,1 6 0,112 6 0,83 1-1559,-294 1 271,0 0 1,1 0 0,-1 1 0,0 0 0,9 4 0,0 0-2544,3 0-3766</inkml:trace>
</inkml:ink>
</file>

<file path=ppt/ink/ink8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8.262"/>
    </inkml:context>
    <inkml:brush xml:id="br0">
      <inkml:brushProperty name="width" value="0.025" units="cm"/>
      <inkml:brushProperty name="height" value="0.025" units="cm"/>
    </inkml:brush>
  </inkml:definitions>
  <inkml:trace contextRef="#ctx0" brushRef="#br0">233 69 6022,'14'-2'6032,"-23"-3"-350,-10 0-2029,3 3-3704,-6 1 802,8 0-422,1 1 0,-1 0 0,1 1 0,-1 0 0,-16 5 0,25-5-260,1 1 0,0-1 1,0 1-1,0 0 0,0 1 0,0-1 1,1 1-1,-1-1 0,1 1 0,-1 0 1,1 1-1,0-1 0,0 0 1,0 1-1,1 0 0,0-1 0,-1 1 1,1 0-1,0 0 0,-1 6 0,0-4 59,1 0 0,0 0 0,0 0-1,1 1 1,0-1 0,0 0 0,0 1-1,1-1 1,0 1 0,0-1 0,1 1-1,-1-1 1,2 1 0,-1-1 0,1 0-1,3 9 1,-3-11-105,0 0 1,1 0-1,-1 0 0,1-1 0,0 1 0,1-1 0,-1 1 1,1-1-1,-1 0 0,1 0 0,0-1 0,0 1 1,0-1-1,0 0 0,0 0 0,1 0 0,-1-1 0,1 1 1,-1-1-1,1 0 0,-1 0 0,1-1 0,5 1 0,4-1 109,0-1-1,0 0 0,0 0 0,0-2 0,-1 0 0,1 0 0,-1-1 0,1-1 0,-1 0 0,-1-1 1,1 0-1,-1-1 0,13-10 0,-1 0-22,0-1-1,-1-2 1,-2 0 0,0-2-1,21-26 1,-36 40-34,-1 1-1,0-1 1,0 0-1,6-14 1,-10 21-65,-1 0 0,1 0-1,-1 0 1,1 0 0,-1 0 0,0 0 0,1 0 0,-1 0 0,0 0 0,0 0 0,0 0 0,1-1 0,-1 1 0,0 0 0,-1 0-1,1 0 1,0 0 0,0 0 0,0 0 0,-1 0 0,1 0 0,-1 0 0,1 0 0,0 0 0,-1 0 0,0 0 0,1 0-1,-1 0 1,0 0 0,1 0 0,-1 0 0,0 1 0,0-1 0,0 0 0,0 0 0,0 1 0,1-1 0,-1 1 0,0-1 0,-1 1-1,1-1 1,0 1 0,0 0 0,0 0 0,0-1 0,0 1 0,-2 0 0,-10-1 20,0 0 0,0 1 0,0 0 0,0 1 0,0 1 0,0 0 1,1 0-1,-18 7 0,-33 15-949,1 6-4102,59-28 4599,5-20-23532</inkml:trace>
</inkml:ink>
</file>

<file path=ppt/ink/ink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7.149"/>
    </inkml:context>
    <inkml:brush xml:id="br0">
      <inkml:brushProperty name="width" value="0.025" units="cm"/>
      <inkml:brushProperty name="height" value="0.025" units="cm"/>
    </inkml:brush>
  </inkml:definitions>
  <inkml:trace contextRef="#ctx0" brushRef="#br0">159 0 9545,'0'0'6796,"-5"13"-5029,-16 40-718,-24 61 983,-36 136 1,79-242-1867,0-1 1,1 1-1,0 0 0,0 0 1,1 10-1,0-17-159,0 0 0,0 0 1,0 0-1,1 0 0,-1 0 1,0 1-1,1-1 0,-1 0 0,1 0 1,-1 0-1,1 0 0,-1 0 1,1 0-1,-1-1 0,1 1 0,0 0 1,0 0-1,0 0 0,-1-1 1,1 1-1,0 0 0,0-1 0,0 1 1,0 0-1,0-1 0,0 0 1,0 1-1,0-1 0,0 1 0,0-1 1,1 0-1,-1 0 0,0 0 1,0 0-1,0 0 0,0 0 1,0 0-1,0 0 0,0 0 0,1 0 1,-1-1-1,0 1 0,1-1 1,8-2-12,0 0 1,-1-1-1,0-1 1,0 1 0,0-1-1,0-1 1,-1 0 0,0 0-1,0-1 1,-1 1 0,1-2-1,6-8 1,8-10-219,-2-1 0,24-39 0,-9-1 1451,-2-2 1,30-94-1,-136 354-166,-19 65 1350,90-246-2317,0 0 0,0 1 1,1-1-1,0 1 1,2 19-1,-1-28-261,0 0 0,0 0 0,1 0 0,-1 0-1,1-1 1,-1 1 0,1 0 0,0 0 0,0-1 0,-1 1 0,1 0 0,0-1 0,0 1-1,1-1 1,-1 1 0,0-1 0,2 2 0,-2-3-306,1 1 0,0-1 1,-1 1-1,1-1 0,-1 0 0,1 1 0,0-1 1,-1 0-1,1 0 0,0 0 0,-1 0 0,1 0 1,0-1-1,-1 1 0,1 0 0,-1-1 0,1 1 1,-1-1-1,1 0 0,-1 0 0,1 1 0,-1-1 1,2-1-1,15-16-15422</inkml:trace>
</inkml:ink>
</file>

<file path=ppt/ink/ink8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38.034"/>
    </inkml:context>
    <inkml:brush xml:id="br0">
      <inkml:brushProperty name="width" value="0.025" units="cm"/>
      <inkml:brushProperty name="height" value="0.025" units="cm"/>
    </inkml:brush>
  </inkml:definitions>
  <inkml:trace contextRef="#ctx0" brushRef="#br0">24 0 26233,'0'0'1281,"-20"59"-1313,17-30-545,3 1-1344,0-4-1090,1-2-1954,8-7-10890</inkml:trace>
</inkml:ink>
</file>

<file path=ppt/ink/ink8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38.392"/>
    </inkml:context>
    <inkml:brush xml:id="br0">
      <inkml:brushProperty name="width" value="0.025" units="cm"/>
      <inkml:brushProperty name="height" value="0.025" units="cm"/>
    </inkml:brush>
  </inkml:definitions>
  <inkml:trace contextRef="#ctx0" brushRef="#br0">0 1 19955,'0'0'769</inkml:trace>
  <inkml:trace contextRef="#ctx0" brushRef="#br0" timeOffset="1">1 245 11563,'0'0'14958,"10"15"-15887,-5-10-480,0 3 192,-3 6 608,-2 2-1249,0-2-1729,0-3-4517</inkml:trace>
</inkml:ink>
</file>

<file path=ppt/ink/ink8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43.063"/>
    </inkml:context>
    <inkml:brush xml:id="br0">
      <inkml:brushProperty name="width" value="0.025" units="cm"/>
      <inkml:brushProperty name="height" value="0.025" units="cm"/>
    </inkml:brush>
  </inkml:definitions>
  <inkml:trace contextRef="#ctx0" brushRef="#br0">168 80 2210,'12'-4'7330,"6"0"-5293,54-16 3663,-66 18-4685,0 0 0,0 0-1,-1-1 1,1 0-1,0 0 1,-1 0-1,0-1 1,0 0 0,8-7-1,-13 10-921,0 1-1,1 0 1,-1 0-1,0 0 1,0 0-1,0-1 1,1 1-1,-1 0 1,0 0-1,0-1 0,0 1 1,0 0-1,0 0 1,1-1-1,-1 1 1,0 0-1,0 0 1,0-1-1,0 1 1,0 0-1,0-1 1,0 1-1,0 0 1,0 0-1,0-1 1,0 1-1,0 0 1,0 0-1,0-1 0,0 1 1,0 0-1,-1-1 1,1 1-1,0 0 1,0 0-1,0-1 1,0 1-1,0 0 1,-1 0-1,1 0 1,0-1-1,0 1 1,0 0-1,-1 0 1,1 0-1,0 0 1,-1-1-1,-19-2 896,-26 9-1092,25 1 108,0 2 1,1 0-1,0 0 0,0 2 1,-27 20-1,36-24-4,0 1-1,1 0 1,1 1-1,-1 0 1,1 1-1,1 0 1,0 0-1,0 1 1,1 0-1,-11 22 1,17-31-45,0 0 0,0 0 0,0 0 0,0 1-1,1-1 1,-1 0 0,1 0 0,-1 1 0,1-1 0,0 0 0,0 1 0,0-1 0,0 1-1,0-1 1,1 0 0,-1 0 0,0 1 0,1-1 0,0 0 0,0 0 0,0 1 0,0-1-1,0 0 1,0 0 0,0 0 0,1 0 0,-1 0 0,1-1 0,-1 1 0,1 0 0,0-1-1,-1 1 1,1-1 0,0 1 0,0-1 0,0 0 0,0 0 0,1 0 0,-1 0 0,0 0-1,0-1 1,3 1 0,11 3-754,0-1 1,1-1-1,-1-1 0,33-1 0,-31 0 1,36 0-4796,-5 0-3092</inkml:trace>
</inkml:ink>
</file>

<file path=ppt/ink/ink8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43.420"/>
    </inkml:context>
    <inkml:brush xml:id="br0">
      <inkml:brushProperty name="width" value="0.025" units="cm"/>
      <inkml:brushProperty name="height" value="0.025" units="cm"/>
    </inkml:brush>
  </inkml:definitions>
  <inkml:trace contextRef="#ctx0" brushRef="#br0">178 1 16592,'0'0'5343,"-11"1"-3442,3 0-1651,0 0 1,0 1-1,0 0 0,0 1 1,0 0-1,0 0 0,1 0 1,-1 1-1,1 0 0,0 1 1,0 0-1,1 0 0,-1 0 1,1 1-1,0 0 0,0 0 1,1 0-1,-8 13 0,9-13-107,1-1-1,0 1 0,0 0 0,1 0 0,-1 0 0,2 0 1,-1 1-1,0-1 0,1 1 0,0 10 0,1-15-123,0 0-1,0 1 1,0-1-1,1 0 1,-1 0-1,1 0 0,0 1 1,-1-1-1,1 0 1,0 0-1,0 0 1,1 0-1,-1 0 1,0 0-1,0-1 1,1 1-1,-1 0 0,1-1 1,0 1-1,0-1 1,-1 1-1,1-1 1,0 0-1,0 0 1,0 0-1,0 0 0,0 0 1,0 0-1,1-1 1,-1 1-1,0-1 1,4 1-1,5 1 76,0-2-1,0 1 1,0-1-1,0-1 1,0 0-1,0 0 1,-1-1-1,1 0 1,0-1 0,18-8-1,-24 9-55,-1 1-1,1-2 0,-1 1 1,1 0-1,-1-1 1,0 0-1,0 0 0,0 0 1,0-1-1,-1 1 1,1-1-1,-1 0 1,0 0-1,0 0 0,0 0 1,-1 0-1,1-1 1,-1 1-1,0-1 0,0 0 1,-1 1-1,0-1 1,1 0-1,-1 0 1,0-7-1,-1 10-35,0 1 1,0 0-1,0 0 0,-1 0 1,1-1-1,0 1 1,-1 0-1,1 0 0,0 0 1,-1 0-1,0-1 0,1 1 1,-1 0-1,1 0 1,-1 0-1,0 0 0,0 1 1,0-1-1,0 0 0,1 0 1,-1 0-1,0 1 0,0-1 1,-1 0-1,1 1 1,0-1-1,-2 0 0,-36-6-173,15 3-359,23 4 170,1 0 0,0-1-1,0 1 1,0 0 0,0-1 0,-1 1 0,1 0 0,0-1 0,0 1 0,0 0 0,0-1 0,0 1 0,0-1 0,0 1-1,0 0 1,0-1 0,0 1 0,0 0 0,0-1 0,0 1 0,0-1 0,0 1 0,0 0 0,0-1 0,1 1 0,-1 0-1,0-1 1,0 1 0,0 0 0,1-1 0,8-13-14972</inkml:trace>
</inkml:ink>
</file>

<file path=ppt/ink/ink8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44.449"/>
    </inkml:context>
    <inkml:brush xml:id="br0">
      <inkml:brushProperty name="width" value="0.025" units="cm"/>
      <inkml:brushProperty name="height" value="0.025" units="cm"/>
    </inkml:brush>
  </inkml:definitions>
  <inkml:trace contextRef="#ctx0" brushRef="#br0">188 1 10890,'0'0'18690,"-9"8"-18423,-10 11-37,1 1 0,0 0 1,1 1-1,1 1 0,2 1 0,-14 27 0,20-35-163,1 0-1,0 1 0,1 0 1,1 0-1,1 1 0,0 0 1,1-1-1,1 1 0,0 0 1,1 0-1,3 27 1,-1-37-58,1-1 1,0 1-1,0-1 1,0 0 0,1 0-1,0 0 1,0 0-1,0 0 1,1-1 0,0 1-1,0-1 1,1 0-1,-1 0 1,1-1 0,0 0-1,6 5 1,41 22-1775,3-11-4374,-21-13-2168</inkml:trace>
</inkml:ink>
</file>

<file path=ppt/ink/ink8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48.504"/>
    </inkml:context>
    <inkml:brush xml:id="br0">
      <inkml:brushProperty name="width" value="0.025" units="cm"/>
      <inkml:brushProperty name="height" value="0.025" units="cm"/>
    </inkml:brush>
  </inkml:definitions>
  <inkml:trace contextRef="#ctx0" brushRef="#br0">3 4 7527,'-3'0'6534,"4"0"-6534,2 0 0,1-2-64,1 1-288,-2 1-1314,0-1-1056</inkml:trace>
</inkml:ink>
</file>

<file path=ppt/ink/ink8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0"/>
    </inkml:context>
    <inkml:brush xml:id="br0">
      <inkml:brushProperty name="width" value="0.025" units="cm"/>
      <inkml:brushProperty name="height" value="0.025" units="cm"/>
    </inkml:brush>
  </inkml:definitions>
  <inkml:trace contextRef="#ctx0" brushRef="#br0">1 192 2210,'6'-9'5322,"72"-102"1404,-66 97-4544,0 0 1,1 0-1,18-14 0,-31 28-2078,0 0 1,1 0-1,-1 0 0,0-1 0,0 1 0,0 0 1,0 0-1,1 0 0,-1 0 0,0 0 1,0 0-1,0 0 0,1-1 0,-1 1 0,0 0 1,0 0-1,0 0 0,1 0 0,-1 0 1,0 0-1,0 0 0,1 0 0,-1 0 0,0 0 1,0 0-1,0 0 0,1 0 0,-1 0 1,0 1-1,0-1 0,1 0 0,-1 0 1,0 0-1,0 0 0,0 0 0,0 0 0,1 0 1,-1 1-1,0-1 0,0 0 0,0 0 1,0 0-1,1 0 0,-1 1 0,0-1 0,0 0 1,0 1-1,3 15 1355,-7 19-687,-4-4-18,-21 52 1,20-63-929,2 0 0,0 1 1,1-1-1,1 1 0,0 0 1,-1 33-1,6-53-55,1-1 0,-1 1 0,0-1 0,0 1-1,1-1 1,-1 0 0,1 1 0,-1-1 0,0 0 0,1 1 0,-1-1 0,1 0-1,-1 1 1,0-1 0,1 0 0,-1 1 0,1-1 0,-1 0 0,1 0-1,-1 0 1,1 0 0,-1 0 0,1 1 0,-1-1 0,1 0 0,0 0-1,-1 0 1,1 0 0,-1-1 0,1 1 0,-1 0 0,1 0 0,0 0-1,8-2-6937,-2 0-3360</inkml:trace>
</inkml:ink>
</file>

<file path=ppt/ink/ink8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0.343"/>
    </inkml:context>
    <inkml:brush xml:id="br0">
      <inkml:brushProperty name="width" value="0.025" units="cm"/>
      <inkml:brushProperty name="height" value="0.025" units="cm"/>
    </inkml:brush>
  </inkml:definitions>
  <inkml:trace contextRef="#ctx0" brushRef="#br0">0 36 12139,'0'0'14414,"75"7"-12364,-31-7-865,7-2-512,2-5-321,-2 0-224,-2 0-64,-6 3-256,-5 1-993,-3 1-1345,-4 0-1314,-3-1-2210,-2-3-5829</inkml:trace>
</inkml:ink>
</file>

<file path=ppt/ink/ink8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0.828"/>
    </inkml:context>
    <inkml:brush xml:id="br0">
      <inkml:brushProperty name="width" value="0.025" units="cm"/>
      <inkml:brushProperty name="height" value="0.025" units="cm"/>
    </inkml:brush>
  </inkml:definitions>
  <inkml:trace contextRef="#ctx0" brushRef="#br0">0 166 11275,'0'0'17184,"13"-5"-15449,1-2-1466,0 1 1,0-2 0,-1 0-1,0-1 1,0 0-1,-1-1 1,14-14 0,-9 5-162,22-21 48,-37 38-163,0 0 1,1 0-1,-1 0 0,1 1 1,-1-1-1,1 0 0,0 1 1,0 0-1,0 0 0,0 0 1,0 0-1,0 0 0,4 0 0,-5 3-26,-1 0 1,0 1-1,0-1 0,0 1 0,0-1 0,-1 1 0,1-1 0,-1 1 0,0-1 0,1 1 0,-1 0 0,0-1 0,-1 1 0,1 0 0,-1 3 0,1 1-16,-9 77-313,0-1-3125,9-82 3322,0-1 1,0 1-1,0-1 0,0 1 0,0-1 1,0 1-1,0-1 0,0 1 1,0-1-1,0 0 0,0 1 1,1-1-1,-1 1 0,0-1 0,0 0 1,0 1-1,1-1 0,-1 1 1,0-1-1,1 0 0,-1 1 1,0-1-1,1 0 0,-1 0 0,0 1 1,1-1-1,-1 0 0,1 0 1,-1 0-1,0 1 0,1-1 1,-1 0-1,1 0 0,-1 0 0,1 0 1,-1 0-1,1 0 0,-1 0 1,0 0-1,1 0 0,-1 0 1,1 0-1,-1 0 0,1 0 0,-1 0 1,1 0-1,-1 0 0,0-1 1,1 1-1,-1 0 0,1 0 1,-1-1-1,1 1 0,10-6-5424</inkml:trace>
</inkml:ink>
</file>

<file path=ppt/ink/ink8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1.185"/>
    </inkml:context>
    <inkml:brush xml:id="br0">
      <inkml:brushProperty name="width" value="0.025" units="cm"/>
      <inkml:brushProperty name="height" value="0.025" units="cm"/>
    </inkml:brush>
  </inkml:definitions>
  <inkml:trace contextRef="#ctx0" brushRef="#br0">33 0 13741,'0'0'13805,"-18"58"-12620,10-29-416,3 1-513,3-1-224,2-1-192,0-6-577,0-2-544,3-5-929,3-8 192,0-4 449,0-3-353,-4-9-9193</inkml:trace>
</inkml:ink>
</file>

<file path=ppt/ink/ink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7.808"/>
    </inkml:context>
    <inkml:brush xml:id="br0">
      <inkml:brushProperty name="width" value="0.025" units="cm"/>
      <inkml:brushProperty name="height" value="0.025" units="cm"/>
    </inkml:brush>
  </inkml:definitions>
  <inkml:trace contextRef="#ctx0" brushRef="#br0">192 1 14542,'0'0'12775,"-2"14"-12279,-33 141 123,-18 100 2564,34-125-4971,12-2-4966,7-139 3912,-1 1 1,0-1 0,-1 1 0,-4-12 0,-16-45-2946,7 24 6769,4 2 3855,10 39-4623,-14-82 5505,14 76-5011,0-1 1,1 1-1,0-1 1,0 1-1,1-1 1,0 1-1,4-14 0,-4 19-491,1 1-1,-1-1 0,0 1 0,1 0 0,0 0 1,0 0-1,-1 0 0,1 0 0,0 0 0,1 1 0,-1-1 1,0 1-1,0-1 0,1 1 0,-1 0 0,1 0 1,-1 0-1,1 0 0,-1 0 0,1 1 0,5-2 1,63-2 1762,-60 4-1849,34 2 121,80 15 1,-72-9-2570,1-1-3645,-38-6-1741</inkml:trace>
</inkml:ink>
</file>

<file path=ppt/ink/ink8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1.527"/>
    </inkml:context>
    <inkml:brush xml:id="br0">
      <inkml:brushProperty name="width" value="0.025" units="cm"/>
      <inkml:brushProperty name="height" value="0.025" units="cm"/>
    </inkml:brush>
  </inkml:definitions>
  <inkml:trace contextRef="#ctx0" brushRef="#br0">0 19 17649,'0'0'10954,"55"-7"-10794,-24 5-160,0 0-1697,-2-1-3044,-4-2-3651</inkml:trace>
</inkml:ink>
</file>

<file path=ppt/ink/ink8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1.867"/>
    </inkml:context>
    <inkml:brush xml:id="br0">
      <inkml:brushProperty name="width" value="0.025" units="cm"/>
      <inkml:brushProperty name="height" value="0.025" units="cm"/>
    </inkml:brush>
  </inkml:definitions>
  <inkml:trace contextRef="#ctx0" brushRef="#br0">1 82 13100,'0'0'12562,"10"0"-11399,33-2-426,-41 2-723,0 1-1,0-1 1,0 0-1,0 1 1,0 0 0,-1-1-1,1 1 1,0 0-1,0 0 1,-1 0 0,1 0-1,-1 0 1,1 0-1,-1 1 1,1-1 0,-1 1-1,0-1 1,1 1-1,-1-1 1,0 1 0,0-1-1,0 1 1,0 0-1,0 0 1,-1-1 0,1 1-1,-1 0 1,1 0-1,-1 0 1,1 0-1,-1 0 1,0 2 0,1 7 10,0 0 0,-1 1 0,-3 20 0,3-28 29,-11 35 932,6-30 947,6-26-375,24-161-1424,-25 177-133,0 0 0,1 0 0,-1 0 0,1 0 0,-1 0 0,1 1 0,-1-1 0,1 0 0,0 0 0,-1 1 0,1-1 0,0 0 0,-1 1 0,1-1 0,0 1 0,0-1 0,0 1 0,0-1 0,0 1 0,-1-1 0,1 1 0,0 0 0,0 0 0,0-1 0,0 1 0,0 0 0,0 0 0,0 0 0,2 0 0,37 1 0,-25-1 0,40-4-1352,-1-10-3771,-19 0-4225</inkml:trace>
</inkml:ink>
</file>

<file path=ppt/ink/ink8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4.482"/>
    </inkml:context>
    <inkml:brush xml:id="br0">
      <inkml:brushProperty name="width" value="0.025" units="cm"/>
      <inkml:brushProperty name="height" value="0.025" units="cm"/>
    </inkml:brush>
  </inkml:definitions>
  <inkml:trace contextRef="#ctx0" brushRef="#br0">9 1 18417,'0'0'5478,"0"9"-4389,-1 5 256,-3 4-192,1 2-576,3 3-417,0-3-128,0-2-160,0 3-417,0-6-288,0-2-384,3-3-769,1-3-1601</inkml:trace>
</inkml:ink>
</file>

<file path=ppt/ink/ink8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5.042"/>
    </inkml:context>
    <inkml:brush xml:id="br0">
      <inkml:brushProperty name="width" value="0.025" units="cm"/>
      <inkml:brushProperty name="height" value="0.025" units="cm"/>
    </inkml:brush>
  </inkml:definitions>
  <inkml:trace contextRef="#ctx0" brushRef="#br0">16 0 14350,'0'0'11472,"2"11"-10047,-1 3-1115,0-1-1,-1 1 1,0 0 0,-1 0-1,-1-1 1,-5 24-1,4-26-106,1 1 0,0 0 0,-1 20 0,3-32-199,0 0 1,0 1 0,0-1-1,0 1 1,0-1-1,1 0 1,-1 1-1,0-1 1,0 1-1,0-1 1,0 0-1,1 1 1,-1-1 0,0 0-1,0 1 1,1-1-1,-1 0 1,0 1-1,1-1 1,-1 0-1,0 0 1,1 1 0,-1-1-1,0 0 1,1 0-1,-1 0 1,1 0-1,-1 1 1,0-1-1,1 0 1,-1 0-1,1 0 1,-1 0 0,1 0-1,-1 0 1,0 0-1,1 0 1,-1 0-1,1 0 1,-1 0-1,0-1 1,1 1-1,-1 0 1,1 0 0,-1 0-1,0 0 1,1-1-1,-1 1 1,0 0-1,1 0 1,-1-1-1,24-12 214,4-12-146,0-1 1,-1-1 0,44-59 0,-54 64-71,-17 22-1,0-1 0,0 1 0,0 0 0,1 0 0,-1 0 0,0 0 0,0 0 0,0-1 0,0 1 0,0 0 0,0 0 0,0 0 0,0 0 0,0 0 0,1 0 0,-1 0 0,0 0 0,0 0 0,0-1 0,0 1 0,0 0 0,0 0 0,1 0 1,-1 0-1,0 0 0,0 0 0,0 0 0,0 0 0,0 0 0,1 0 0,-1 0 0,0 0 0,0 0 0,0 0 0,0 0 0,0 0 0,1 0 0,-1 0 0,0 0 0,0 0 0,0 0 0,0 1 0,0-1 0,1 0 0,-1 0 0,0 0 0,0 0 0,0 0 0,0 0 0,0 0 0,0 0 0,0 1 0,0-1 0,0 0 0,1 0 0,-1 0 0,0 0 0,0 0 0,0 0 0,0 1 0,0-1 0,0 0 0,0 0 0,0 0 0,0 0 0,0 0 0,0 1 0,0-1 0,0 0 0,1 21 166,-6 24 97,1-29-231,1 0 1,0-1-1,0 22 1,3-37-29,0 1 0,0-1 0,1 1 0,-1-1 0,0 0 0,0 1 0,1-1 1,-1 0-1,0 1 0,1-1 0,-1 0 0,0 0 0,1 1 0,-1-1 1,1 0-1,-1 0 0,0 1 0,1-1 0,-1 0 0,1 0 0,-1 0 0,1 0 1,-1 0-1,1 0 0,-1 0 0,0 0 0,1 0 0,-1 0 0,1 0 0,-1 0 1,1 0-1,-1 0 0,1 0 0,-1 0 0,0-1 0,1 1 0,-1 0 0,1-1 1,19-5 215,39-35 117,-51 33-345,1 1 0,0 0 0,1 1 0,0 0 0,0 0 0,21-7 0,-31 12-6,1 1 1,-1 0 0,1 0 0,0 0 0,-1 0 0,1-1 0,-1 1 0,1 0 0,0 0 0,-1 0 0,1 0 0,-1 0-1,1 1 1,-1-1 0,1 0 0,0 0 0,-1 0 0,1 0 0,-1 1 0,1-1 0,-1 0 0,1 0 0,-1 1 0,1-1-1,-1 1 1,1-1 0,-1 0 0,0 1 0,1-1 0,-1 1 0,1-1 0,-1 1 0,3 23-33,-16 37 3,10-49-257,2-4 97,1-5-2133</inkml:trace>
</inkml:ink>
</file>

<file path=ppt/ink/ink8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5.417"/>
    </inkml:context>
    <inkml:brush xml:id="br0">
      <inkml:brushProperty name="width" value="0.025" units="cm"/>
      <inkml:brushProperty name="height" value="0.025" units="cm"/>
    </inkml:brush>
  </inkml:definitions>
  <inkml:trace contextRef="#ctx0" brushRef="#br0">43 1 9513,'0'0'17403,"-4"10"-16148,-1 1-896,-20 58 1325,23-63-1577,0 0 0,1 0-1,-1 0 1,1 0 0,1 1 0,-1-1 0,1 0 0,0 0 0,1 0 0,1 7 0,-2-12-98,1 0 0,-1 0 1,1-1-1,0 1 0,0 0 1,-1-1-1,1 1 1,0-1-1,0 1 0,0-1 1,0 1-1,-1-1 0,1 0 1,0 1-1,0-1 0,0 0 1,0 0-1,0 1 0,0-1 1,0 0-1,0 0 0,0 0 1,0 0-1,0 0 1,0-1-1,0 1 0,0 0 1,0 0-1,0-1 0,0 1 1,1-1-1,29-11 508,-26 9-492,-1-1-1,0 1 1,0-1-1,0 0 0,0 0 1,-1 0-1,0-1 0,0 1 1,0-1-1,0 0 1,-1 0-1,1 0 0,-1 0 1,-1 0-1,1 0 0,-1 0 1,0-1-1,0 1 1,0-1-1,-1 1 0,1-1 1,-2-7-1,0 12-37,1 0 0,-1-1 0,0 1 0,0 0-1,0-1 1,0 1 0,0 0 0,0 0 0,0 0 0,0 0 0,0 0 0,-1 0-1,1 0 1,0 1 0,-1-1 0,1 0 0,0 1 0,-1-1 0,1 1 0,-1-1-1,1 1 1,-1 0 0,1-1 0,-1 1 0,1 0 0,-1 0 0,1 0 0,-1 0-1,-2 1 1,-20 5-674,23-6 652,1 1 0,0-1 0,-1 0 0,1 0 0,-1 1 0,1-1 0,0 0 1,-1 1-1,1-1 0,-1 0 0,1 1 0,0-1 0,0 1 0,-1-1 0,1 0 0,0 1 0,0-1 0,0 1 0,-1-1 0,1 1 0,0-1 0,0 1 0,0-1 1,0 1-1,0-1 0,0 1 0,0-1 0,0 1 0,0-1 0,0 1 0,0-1 0,0 1 0,1 0 0,5 2-5004,8-3 1826,-11-1 1434,20 0-7285</inkml:trace>
</inkml:ink>
</file>

<file path=ppt/ink/ink8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5.789"/>
    </inkml:context>
    <inkml:brush xml:id="br0">
      <inkml:brushProperty name="width" value="0.025" units="cm"/>
      <inkml:brushProperty name="height" value="0.025" units="cm"/>
    </inkml:brush>
  </inkml:definitions>
  <inkml:trace contextRef="#ctx0" brushRef="#br0">101 0 17969,'0'0'4388,"11"4"-1655,3 2-1836,1 1-1,-1 0 0,0 0 0,19 15 0,-27-17-762,-1-1-1,1 1 1,-1 0 0,0 0-1,0 1 1,-1-1 0,0 1 0,0 0-1,0 1 1,0-1 0,-1 0-1,0 1 1,-1 0 0,3 10 0,-3-6-125,-1 0 1,-1-1-1,0 1 1,0 0-1,-1 0 1,0 0 0,-1 0-1,-1 0 1,1-1-1,-2 1 1,1-1-1,-2 0 1,1 0 0,-1 0-1,-1-1 1,0 0-1,-7 10 1,2-5-105,0-1-1,0-1 1,-1 0 0,-1 0 0,0-1-1,0-1 1,-1 0 0,-1-1 0,1 0-1,-23 9 1,8-11-3033,7-6-3433</inkml:trace>
</inkml:ink>
</file>

<file path=ppt/ink/ink8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0.813"/>
    </inkml:context>
    <inkml:brush xml:id="br0">
      <inkml:brushProperty name="width" value="0.025" units="cm"/>
      <inkml:brushProperty name="height" value="0.025" units="cm"/>
    </inkml:brush>
  </inkml:definitions>
  <inkml:trace contextRef="#ctx0" brushRef="#br0">304 71 16688,'0'0'4922,"7"-9"-2643,23-30-282,-31 39-1932,1 1 1,-1-1-1,1 0 0,-1 0 1,1 0-1,-1 0 0,1 0 1,-1 0-1,1 0 0,-1 1 1,0-2-1,1 1 1,-1 0-1,1 0 0,-1 0 1,1 0-1,-1 0 0,1 0 1,-1-1-1,1 1 0,-1 0 1,1 0-1,-1-1 0,1 1 1,-1 0-1,1-1 1,-1 1-1,1 0 0,0-1 1,-1 1-1,1-1 0,0 1 1,-1-1-1,1 1 0,0-1 1,-1 1-1,1-1 1,0 1-1,0-1 0,0 1 1,0-1-1,-1 1 0,1-1 1,0 1-1,0-1 0,0 1 1,0-1-1,0 0 1,0 1-1,1-1 0,-1 1 1,0-1-1,0 1 0,0-1 1,0 1-1,1-1 0,-1 1 1,0-1-1,0 1 1,1-1-1,-1 1 0,0-1 1,1 1-1,-1-1 0,1 1 1,-1 0-1,0-1 0,2 1 1,-44 9-17,20 0 109,1 1 0,0 1-1,0 1 1,1 1 0,0 1 0,2 0 0,-1 1 0,2 2 0,0-1-1,1 2 1,1 0 0,0 1 0,-14 25 0,27-40-152,0 1 1,0 0 0,0-1-1,0 1 1,1 0-1,0 0 1,0 0 0,0 0-1,0 0 1,1 0-1,0 0 1,0 0-1,1 7 1,0-10-6,0 1-1,0-1 1,0 1 0,0-1 0,0 0-1,1 1 1,-1-1 0,1 0 0,0 0-1,-1 0 1,1 0 0,0 0 0,0-1-1,0 1 1,0 0 0,1-1 0,-1 0-1,0 1 1,1-1 0,-1 0 0,0 0-1,1 0 1,-1-1 0,1 1 0,0-1-1,3 1 1,18 2-964,-1-1 1,1 0-1,-1-2 1,1-1-1,0-1 1,-1-1-1,0-1 1,0-1-1,28-10 1,-23 2-5524</inkml:trace>
</inkml:ink>
</file>

<file path=ppt/ink/ink8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1.248"/>
    </inkml:context>
    <inkml:brush xml:id="br0">
      <inkml:brushProperty name="width" value="0.025" units="cm"/>
      <inkml:brushProperty name="height" value="0.025" units="cm"/>
    </inkml:brush>
  </inkml:definitions>
  <inkml:trace contextRef="#ctx0" brushRef="#br0">1 144 16560,'0'0'13346,"10"0"-11659,-4-1-1618,1 0 0,-1 0 0,0-1 0,0 1 0,0-1 0,0-1 0,0 1 0,0-1 0,-1 0 0,1 0 0,-1-1 1,0 0-1,0 0 0,0 0 0,0 0 0,5-8 0,5-3-69,-1 0 0,-1-2 0,16-25 0,-36 87 0,-1-24 0,1 1 0,1 0 0,1 0 0,1 0 0,2 1 0,0-1 0,1 29 0,1-51-112,0 1-1,0 0 1,0 0-1,0 0 1,1 0-1,-1 0 1,0 0-1,1-1 1,-1 1 0,0 0-1,1 0 1,-1-1-1,1 1 1,-1 0-1,1 0 1,0-1 0,-1 1-1,1-1 1,0 1-1,-1-1 1,1 1-1,0-1 1,0 1-1,-1-1 1,1 1 0,0-1-1,2 1 1,-2-1-354,0 0 0,0 0 0,1 0 0,-1 1 0,0-1 0,1-1-1,-1 1 1,0 0 0,1 0 0,-1 0 0,0-1 0,0 1 0,1 0 0,-1-1 0,0 1 0,0-1 0,0 0 0,0 1 0,0-1 0,2-1 0,9-13-16707</inkml:trace>
</inkml:ink>
</file>

<file path=ppt/ink/ink8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3.295"/>
    </inkml:context>
    <inkml:brush xml:id="br0">
      <inkml:brushProperty name="width" value="0.025" units="cm"/>
      <inkml:brushProperty name="height" value="0.025" units="cm"/>
    </inkml:brush>
  </inkml:definitions>
  <inkml:trace contextRef="#ctx0" brushRef="#br0">139 28 11627,'10'-26'6895,"-10"24"-4276,-3 6-603,-20 40-702,-2 15-886,4 2 0,2 0-1,2 2 1,4-1 0,2 2 0,3 0-1,0 93 1,7-153-530,1 1-1,1-1 1,-1 1 0,1 0-1,0-1 1,0 1 0,0-1 0,0 1-1,1-1 1,0 0 0,0 1-1,0-1 1,0 0 0,1 0-1,0-1 1,-1 1 0,1 0-1,6 4 1,-5-5-257,0 0 1,1-1 0,-1 1-1,1-1 1,-1 0-1,1-1 1,0 1-1,-1-1 1,1 0-1,0 0 1,7 0-1,33 0-4926,2-1-2781</inkml:trace>
</inkml:ink>
</file>

<file path=ppt/ink/ink8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4.230"/>
    </inkml:context>
    <inkml:brush xml:id="br0">
      <inkml:brushProperty name="width" value="0.025" units="cm"/>
      <inkml:brushProperty name="height" value="0.025" units="cm"/>
    </inkml:brush>
  </inkml:definitions>
  <inkml:trace contextRef="#ctx0" brushRef="#br0">1 364 15471,'0'0'10217,"13"-1"-9395,-6 1-777,0-1 0,0 1 0,-1-1 0,1-1 0,0 1 0,-1-1 0,1-1 0,-1 1 0,1-1-1,-1 0 1,0 0 0,0-1 0,-1 0 0,1 0 0,-1 0 0,5-6 0,29-29 417,-2-3 1,-2-1 0,-2-1-1,-1-2 1,27-55 0,-63 141 71,-19 49-363,12-52-411,2 2-1,1-1 1,-5 75 0,13-112 3,0 0 0,0 0 0,0-1 0,0 1 1,0 0-1,0-1 0,0 1 0,0 0 0,0 0 1,0-1-1,1 1 0,-1 0 0,0-1 0,0 1 1,1 0-1,-1-1 0,1 1 0,-1-1 1,0 1-1,1-1 0,-1 1 0,1-1 0,0 1 1,-1-1-1,1 1 0,-1-1 0,1 1 0,0-1 1,-1 0-1,1 0 0,0 1 0,7 3-5297,-3 0-770</inkml:trace>
</inkml:ink>
</file>

<file path=ppt/ink/ink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8.168"/>
    </inkml:context>
    <inkml:brush xml:id="br0">
      <inkml:brushProperty name="width" value="0.025" units="cm"/>
      <inkml:brushProperty name="height" value="0.025" units="cm"/>
    </inkml:brush>
  </inkml:definitions>
  <inkml:trace contextRef="#ctx0" brushRef="#br0">1 21 9257,'0'0'18257,"48"7"-23894,-9-19 960,9-4-3811</inkml:trace>
</inkml:ink>
</file>

<file path=ppt/ink/ink8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4.600"/>
    </inkml:context>
    <inkml:brush xml:id="br0">
      <inkml:brushProperty name="width" value="0.025" units="cm"/>
      <inkml:brushProperty name="height" value="0.025" units="cm"/>
    </inkml:brush>
  </inkml:definitions>
  <inkml:trace contextRef="#ctx0" brushRef="#br0">0 96 18642,'0'0'5765,"88"5"-3715,-30-20-769,7-4-608,4-1-193,-1 2-159,-8 4-225,-10 6-160,-10 3-897,-11 4-769,-7 1-1249,-8 0-1377,-6 0-1986,-1 0-4965</inkml:trace>
</inkml:ink>
</file>

<file path=ppt/ink/ink8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5.113"/>
    </inkml:context>
    <inkml:brush xml:id="br0">
      <inkml:brushProperty name="width" value="0.025" units="cm"/>
      <inkml:brushProperty name="height" value="0.025" units="cm"/>
    </inkml:brush>
  </inkml:definitions>
  <inkml:trace contextRef="#ctx0" brushRef="#br0">1 193 7335,'0'0'18545,"5"-6"-16815,50-57 816,51-57-1259,-105 119-1296,-1 1 0,0 0 0,0 0 0,0 0 0,0-1 0,0 1 0,1 0 1,-1 0-1,0 0 0,0 0 0,0 0 0,0 0 0,1-1 0,-1 1 0,0 0 0,0 0 0,1 0 0,-1 0 0,0 0 0,0 0 0,0 0 0,1 0 0,-1 0 0,0 0 0,0 0 0,0 0 1,1 0-1,-1 0 0,0 0 0,0 0 0,1 0 0,-1 0 0,0 0 0,0 0 0,0 1 0,1-1 0,-1 0 0,0 0 0,0 0 0,0 0 0,0 0 0,1 1 0,-1-1 0,0 0 0,0 0 1,0 0-1,0 0 0,0 1 0,0-1 0,1 0 0,-1 0 0,0 0 0,0 1 0,0-1 0,0 0 0,0 0 0,0 1 0,0-1 0,0 0 0,0 0 0,0 0 0,0 1 0,2 26-74,-8 31 95,-4-15-34,6-30-75,0-1-1,1 1 1,1 0 0,0 0-1,1 0 1,0 0-1,2 20 1,0-33 12,-1 1-1,1-1 0,-1 0 1,1 0-1,-1 1 1,1-1-1,0 0 1,-1 0-1,1 1 1,-1-1-1,1 0 1,0 0-1,-1 0 0,1 0 1,-1 0-1,1 0 1,0 0-1,-1 0 1,1 0-1,-1-1 1,1 1-1,0 0 1,-1 0-1,1 0 1,-1-1-1,1 1 0,-1 0 1,1-1-1,-1 1 1,1 0-1,0-1 1,19-11-2591,4-10-2065,1-8-1948</inkml:trace>
</inkml:ink>
</file>

<file path=ppt/ink/ink8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5.487"/>
    </inkml:context>
    <inkml:brush xml:id="br0">
      <inkml:brushProperty name="width" value="0.025" units="cm"/>
      <inkml:brushProperty name="height" value="0.025" units="cm"/>
    </inkml:brush>
  </inkml:definitions>
  <inkml:trace contextRef="#ctx0" brushRef="#br0">132 0 9257,'0'0'14349,"-26"75"-12107,17-45-736,0 1-833,3 1-545,6 0-128,0-6-32,0-4-577,8-3-832,1-6-321,1-3-416,-1-4-32,-3-5 96,-1-1-1409</inkml:trace>
  <inkml:trace contextRef="#ctx0" brushRef="#br0" timeOffset="1">0 209 12396,'0'0'12972,"23"-50"-12652,1 35-224,5 2-224,0 0-2883,-2 0-1857,-2 7-4101</inkml:trace>
</inkml:ink>
</file>

<file path=ppt/ink/ink8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5.828"/>
    </inkml:context>
    <inkml:brush xml:id="br0">
      <inkml:brushProperty name="width" value="0.025" units="cm"/>
      <inkml:brushProperty name="height" value="0.025" units="cm"/>
    </inkml:brush>
  </inkml:definitions>
  <inkml:trace contextRef="#ctx0" brushRef="#br0">0 58 7303,'0'0'11814,"3"9"-10693,11 54 470,-14-23 264,0-38-1457,-1 0 1,1 1-1,-1-1 1,1 0-1,-1 0 1,0 1-1,0-1 1,0 0-1,0 0 1,0 0 0,-1 0-1,-2 3 1,4-45 2110,5-112-1116,-3 152-1395,0-1-1,1 1 1,-1-1-1,0 1 1,1 0-1,-1 0 1,1 0-1,-1 0 1,0 0-1,1 0 1,-1 1-1,0-1 1,1 1-1,2 1 1,-1-1-110,88 1-6302,-32-12-4394,-43 6 2747</inkml:trace>
</inkml:ink>
</file>

<file path=ppt/ink/ink8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6.183"/>
    </inkml:context>
    <inkml:brush xml:id="br0">
      <inkml:brushProperty name="width" value="0.025" units="cm"/>
      <inkml:brushProperty name="height" value="0.025" units="cm"/>
    </inkml:brush>
  </inkml:definitions>
  <inkml:trace contextRef="#ctx0" brushRef="#br0">11 0 15631,'0'0'6086,"-5"55"-4389,2-32-63,1 1-705,1 2-769,1-3-96,0 0-545,0-5-992,4-6-961,3-8-1602,6-4-4004</inkml:trace>
</inkml:ink>
</file>

<file path=ppt/ink/ink8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6.554"/>
    </inkml:context>
    <inkml:brush xml:id="br0">
      <inkml:brushProperty name="width" value="0.025" units="cm"/>
      <inkml:brushProperty name="height" value="0.025" units="cm"/>
    </inkml:brush>
  </inkml:definitions>
  <inkml:trace contextRef="#ctx0" brushRef="#br0">1 37 11627,'0'0'17174,"4"5"-16609,-2-1-488,1 1-1,-1-1 0,0 1 0,0 0 1,0 0-1,-1-1 0,1 1 0,-1 1 0,0-1 1,-1 0-1,1 0 0,-1 0 0,0 0 1,-1 0-1,1 0 0,-1 1 0,-2 7 0,3-13-75,0 1-1,0-1 1,0 0-1,0 1 1,0-1-1,0 1 1,0-1-1,0 0 0,0 1 1,0-1-1,0 0 1,0 1-1,0-1 1,0 0-1,0 1 1,0-1-1,1 0 0,-1 1 1,0-1-1,0 0 1,0 1-1,1-1 1,-1 0-1,0 0 1,0 1-1,1-1 0,-1 0 1,0 0-1,1 1 1,-1-1-1,0 0 1,1 0-1,-1 0 1,0 0-1,1 0 1,-1 1-1,0-1 0,1 0 1,-1 0-1,0 0 1,1 0-1,-1 0 1,0 0-1,1 0 1,-1 0-1,1 0 0,-1 0 1,0 0-1,1-1 1,-1 1-1,0 0 1,1 0-1,-1 0 1,0 0-1,1-1 0,-1 1 1,0 0-1,0 0 1,1 0-1,-1-1 1,0 1-1,0 0 1,1-1-1,22-15 121,119-112-810,-142 127 696,0 1 0,0 0 1,0 0-1,1 0 0,-1 0 0,0 0 0,0 0 0,0 0 0,1-1 0,-1 1 0,0 0 1,0 0-1,0 0 0,1 0 0,-1 0 0,0 0 0,0 0 0,1 0 0,-1 0 0,0 0 0,0 0 1,0 0-1,1 0 0,-1 0 0,0 0 0,0 1 0,0-1 0,1 0 0,-1 0 0,0 0 1,0 0-1,0 0 0,1 0 0,-1 0 0,0 1 0,0-1 0,0 0 0,0 0 0,0 0 1,0 0-1,1 1 0,-1-1 0,0 0 0,0 0 0,0 0 0,0 1 0,0-1 0,0 0 0,0 0 1,0 1-1,0-1 0,0 0 0,0 0 0,0 1 0,2 21 317,-6 25-78,-7 30-241,11-76-3,0-1-1,0 0 0,1 0 1,-1 1-1,0-1 0,0 0 0,1 1 1,-1-1-1,0 0 0,1 0 1,-1 0-1,0 1 0,0-1 0,1 0 1,-1 0-1,0 0 0,1 0 0,-1 0 1,1 0-1,-1 0 0,0 0 1,1 0-1,-1 0 0,0 0 0,1 0 1,-1 0-1,0 0 0,1 0 0,-1 0 1,1 0-1,-1 0 0,0 0 1,1 0-1,-1 0 0,0-1 0,0 1 1,1 0-1,-1 0 0,0 0 0,1-1 1,-1 1-1,0 0 0,1-1 1,16-9 214,31-41 62,-40 41-269,0 0 0,1 1 0,0 0-1,1 0 1,13-9 0,-22 18-15,-1 0 1,0 0 0,1-1 0,-1 1-1,0 0 1,1 0 0,-1 0 0,0 0-1,1 0 1,-1 0 0,0-1 0,1 1-1,-1 0 1,0 0 0,1 0-1,-1 0 1,0 0 0,1 0 0,-1 1-1,0-1 1,1 0 0,-1 0 0,0 0-1,1 0 1,-1 0 0,0 0 0,1 1-1,-1-1 1,0 0 0,0 0-1,1 0 1,-1 1 0,0-1 0,0 0-1,1 0 1,-1 1 0,0-1 0,0 0-1,0 0 1,1 1 0,-1-1-1,0 0 1,0 1 0,0-1 0,0 0-1,0 1 1,0-1 0,0 0 0,0 1-1,4 27 115,3 5-2335,-6-32 1768,0 0 0,-1 0 1,1 0-1,0-1 0,0 1 0,0 0 0,0-1 1,0 1-1,0-1 0,0 1 0,0-1 1,1 1-1,-1-1 0,0 0 0,0 0 1,0 1-1,0-1 0,0 0 0,2 0 0,14 0-8467</inkml:trace>
</inkml:ink>
</file>

<file path=ppt/ink/ink8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6.880"/>
    </inkml:context>
    <inkml:brush xml:id="br0">
      <inkml:brushProperty name="width" value="0.025" units="cm"/>
      <inkml:brushProperty name="height" value="0.025" units="cm"/>
    </inkml:brush>
  </inkml:definitions>
  <inkml:trace contextRef="#ctx0" brushRef="#br0">87 0 24856,'-9'6'859,"1"-1"-321,0 1 1,1 0-1,-1 1 1,1 0-1,0 0 0,-6 9 1,11-13-473,0 0 0,0 0-1,0 0 1,0 0 0,0 0 0,1 1 0,0-1 0,-1 1-1,1-1 1,1 1 0,-1-1 0,0 1 0,1-1 0,0 1-1,0 0 1,0-1 0,0 1 0,1-1 0,-1 1 0,1 0 0,0-1-1,0 1 1,3 5 0,-3-7-70,0 0 1,1 0-1,-1 0 1,1 0-1,0 0 1,0 0-1,0-1 1,0 1-1,0-1 0,0 1 1,0-1-1,0 0 1,1 0-1,-1 0 1,0 0-1,1 0 0,-1-1 1,1 1-1,-1-1 1,1 1-1,-1-1 1,1 0-1,-1 0 0,1 0 1,-1 0-1,1-1 1,4 0-1,-1 0 25,1-1 1,0 0-1,-1 0 0,1 0 0,-1 0 0,1-1 1,-1 0-1,0-1 0,6-4 0,-6 3 60,0 0 0,-1-1 0,1 0 0,-1 0 0,-1 0 0,1-1 0,-1 1-1,0-1 1,4-9 0,-8 14-65,1 1-1,0-1 0,-1 1 0,1-1 1,-1 0-1,1 1 0,-1-1 0,0 0 1,0 0-1,0 1 0,0-1 0,0 0 1,0 0-1,0 1 0,0-1 1,-1 0-1,1 0 0,-1 1 0,1-1 1,-1 1-1,0-1 0,0 0 0,1 1 1,-1-1-1,0 1 0,-1 0 1,1-1-1,0 1 0,0 0 0,0 0 1,-1 0-1,1-1 0,-1 1 0,1 1 1,-1-1-1,1 0 0,-1 0 1,1 1-1,-1-1 0,0 0 0,1 1 1,-1 0-1,0-1 0,0 1 0,1 0 1,-3 0-1,-25-4-947,24 4-4300</inkml:trace>
</inkml:ink>
</file>

<file path=ppt/ink/ink8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7.254"/>
    </inkml:context>
    <inkml:brush xml:id="br0">
      <inkml:brushProperty name="width" value="0.025" units="cm"/>
      <inkml:brushProperty name="height" value="0.025" units="cm"/>
    </inkml:brush>
  </inkml:definitions>
  <inkml:trace contextRef="#ctx0" brushRef="#br0">184 0 20756,'0'0'4516,"59"55"-1249,-33-24-1153,-3 10-160,-8 4-1794,-6 7-160,-9 4 0,-3 11 0,-26 5 0,-10 5 0,-8 4 0,-4 0 0,1-5 0,1-17-4100,2-15-8648</inkml:trace>
</inkml:ink>
</file>

<file path=ppt/ink/ink8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9.570"/>
    </inkml:context>
    <inkml:brush xml:id="br0">
      <inkml:brushProperty name="width" value="0.025" units="cm"/>
      <inkml:brushProperty name="height" value="0.025" units="cm"/>
    </inkml:brush>
  </inkml:definitions>
  <inkml:trace contextRef="#ctx0" brushRef="#br0">72 1 21428,'0'15'641,"-9"2"-513,-6 10 0,-2 5-256,2 6 128,5-1-192,5 0-449,5-5-1473,0-7-1121,8-9-1826</inkml:trace>
</inkml:ink>
</file>

<file path=ppt/ink/ink8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9.899"/>
    </inkml:context>
    <inkml:brush xml:id="br0">
      <inkml:brushProperty name="width" value="0.025" units="cm"/>
      <inkml:brushProperty name="height" value="0.025" units="cm"/>
    </inkml:brush>
  </inkml:definitions>
  <inkml:trace contextRef="#ctx0" brushRef="#br0">28 1 16912,'0'0'1409,"-24"70"-1184,21-40-1,2 1 64,1-5-160,0-5-224,5-8-3716,10-9-9768</inkml:trace>
  <inkml:trace contextRef="#ctx0" brushRef="#br0" timeOffset="1">111 273 8552,'0'0'32</inkml:trace>
</inkml:ink>
</file>

<file path=ppt/ink/ink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8.496"/>
    </inkml:context>
    <inkml:brush xml:id="br0">
      <inkml:brushProperty name="width" value="0.025" units="cm"/>
      <inkml:brushProperty name="height" value="0.025" units="cm"/>
    </inkml:brush>
  </inkml:definitions>
  <inkml:trace contextRef="#ctx0" brushRef="#br0">66 0 20563,'0'0'2787,"-62"23"-1506,59-18-896,22-5-3684,9-14-2179</inkml:trace>
</inkml:ink>
</file>

<file path=ppt/ink/ink8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0.255"/>
    </inkml:context>
    <inkml:brush xml:id="br0">
      <inkml:brushProperty name="width" value="0.025" units="cm"/>
      <inkml:brushProperty name="height" value="0.025" units="cm"/>
    </inkml:brush>
  </inkml:definitions>
  <inkml:trace contextRef="#ctx0" brushRef="#br0">1 0 9897,'0'0'833</inkml:trace>
</inkml:ink>
</file>

<file path=ppt/ink/ink8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0.692"/>
    </inkml:context>
    <inkml:brush xml:id="br0">
      <inkml:brushProperty name="width" value="0.025" units="cm"/>
      <inkml:brushProperty name="height" value="0.025" units="cm"/>
    </inkml:brush>
  </inkml:definitions>
  <inkml:trace contextRef="#ctx0" brushRef="#br0">64 64 10570,'0'0'8264,"-57"0"-6278,50 0 3010,25 0-3875,13-2-832,14 0-129,11-1-32,16-1-64,4-1-448,1-4-2595,-2-8-2466,-5-5-4357</inkml:trace>
</inkml:ink>
</file>

<file path=ppt/ink/ink8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1.052"/>
    </inkml:context>
    <inkml:brush xml:id="br0">
      <inkml:brushProperty name="width" value="0.025" units="cm"/>
      <inkml:brushProperty name="height" value="0.025" units="cm"/>
    </inkml:brush>
  </inkml:definitions>
  <inkml:trace contextRef="#ctx0" brushRef="#br0">52 1 23638,'0'0'1831,"-2"9"-1649,1-7-154,1 0-1,-1 0 1,1 0 0,0 1-1,-1-1 1,1 0 0,0 0-1,0 1 1,1-1 0,-1 0-1,0 0 1,1 1 0,0-1-1,-1 0 1,1 0 0,0 0-1,2 4 1,0-3 5,1 0 0,-1 0 0,1 0-1,0 0 1,0-1 0,0 1 0,0-1 0,1 0 0,-1 0 0,7 1-1,5 3-50,-4-2-28,-1 0 0,0 1-1,0 0 1,0 1 0,0 0-1,10 8 1,-19-12 54,1 1 1,-1-1-1,0 0 1,0 1-1,0-1 1,0 1-1,-1 0 1,1 0-1,-1 0 1,1-1-1,-1 1 1,0 0-1,0 1 1,-1-1-1,1 0 1,-1 0-1,1 0 1,-1 0-1,0 0 1,0 1-1,0-1 1,-1 0-1,1 0 1,-1 0-1,0 0 1,1 0-1,-1 0 1,-3 6-1,-2 3 76,-1 0 0,0 0-1,-1-1 1,0 0 0,0 0 0,-1-1-1,-18 16 1,1-3-672,-53 36-1,55-46-2801,7-10-2471</inkml:trace>
</inkml:ink>
</file>

<file path=ppt/ink/ink8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1.580"/>
    </inkml:context>
    <inkml:brush xml:id="br0">
      <inkml:brushProperty name="width" value="0.025" units="cm"/>
      <inkml:brushProperty name="height" value="0.025" units="cm"/>
    </inkml:brush>
  </inkml:definitions>
  <inkml:trace contextRef="#ctx0" brushRef="#br0">169 20 13773,'0'0'8093,"-8"2"-6518,-1 1-1328,-1 1 0,1 0 0,0 0-1,1 1 1,-1 0 0,1 0 0,0 1 0,0 0 0,1 0 0,0 1 0,0 0 0,0 1 0,1-1-1,0 1 1,0 0 0,1 1 0,0-1 0,1 1 0,0 0 0,0 0 0,1 1 0,0-1 0,1 1-1,0-1 1,0 1 0,1 0 0,0 19 0,1-28-241,0 0-1,0 1 1,0-1-1,1 0 1,-1 1-1,0-1 1,1 0-1,-1 1 1,1-1-1,0 0 1,-1 0-1,1 1 1,0-1-1,0 0 1,-1 0-1,1 0 1,0 0-1,0 0 1,0 0-1,0 0 1,1-1-1,-1 1 1,2 1-1,0-1 8,0 0 0,0 0-1,1 0 1,-1 0 0,0-1 0,1 1-1,-1-1 1,0 0 0,6 0-1,1-1 21,-1-1-1,1 1 0,-1-2 1,0 1-1,0-1 1,13-6-1,-3-2-120,0-1 1,0 0-1,-1-1 0,32-32 1,-44 40 64,0-1-1,-1-1 1,1 1 0,-1-1 0,0 0-1,-1 0 1,0 0 0,0-1 0,0 1 0,-1-1-1,0 0 1,-1 0 0,0 0 0,0 0-1,-1-1 1,1-9 0,-2 16 19,0 1 0,0-1 1,-1 1-1,1-1 0,-1 1 0,1 0 0,-1-1 1,0 1-1,1-1 0,-1 1 0,0 0 0,0 0 0,0 0 1,0-1-1,0 1 0,0 0 0,0 0 0,0 0 0,-1 0 1,1 1-1,0-1 0,-1 0 0,1 0 0,0 1 1,-1-1-1,1 1 0,-1-1 0,1 1 0,-1 0 0,1 0 1,-1-1-1,1 1 0,-1 0 0,1 0 0,-1 0 1,1 1-1,-1-1 0,1 0 0,-1 1 0,1-1 0,-3 1 1,-1 0-66,0 0 1,1 1-1,-1-1 0,0 1 1,1 0-1,-1 0 1,1 0-1,0 1 1,-1-1-1,1 1 1,0 0-1,-4 5 0,6-6-81,1 0-1,-1 0 0,1 1 0,0-1 0,0 0 0,-1 1 0,2-1 0,-1 1 0,0 0 1,1-1-1,-1 1 0,1-1 0,0 1 0,-1 0 0,2 3 0,-1-4-122,0-1 0,0 0 0,1 0 0,-1 1 0,1-1 0,-1 0 0,1 0 0,-1 0 0,1 1 0,0-1 0,0 0 0,-1 0 0,1 0 0,0 0 0,0 0 0,0 0 0,0-1 0,0 1 0,0 0 0,0 0 0,0-1 0,1 1 0,-1-1 0,0 1-1,0-1 1,1 1 0,-1-1 0,0 0 0,0 0 0,1 1 0,-1-1 0,2 0 0,20 0-7553</inkml:trace>
</inkml:ink>
</file>

<file path=ppt/ink/ink8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2.032"/>
    </inkml:context>
    <inkml:brush xml:id="br0">
      <inkml:brushProperty name="width" value="0.025" units="cm"/>
      <inkml:brushProperty name="height" value="0.025" units="cm"/>
    </inkml:brush>
  </inkml:definitions>
  <inkml:trace contextRef="#ctx0" brushRef="#br0">51 27 16816,'-4'11'4126,"-7"21"-2630,2 0 0,0 1-1,3 0 1,1 0 0,-2 39-1,8-33-1174,1-1-1,2 0 0,10 42 1,-8-55-192,-6-26-123,0 1 1,0 0-1,0 0 0,0 0 1,0 0-1,0 0 0,0 0 1,0 0-1,1 0 1,-1 0-1,0 0 0,0 0 1,0 0-1,0 0 0,0 0 1,0 0-1,0 0 0,0 0 1,0 0-1,0 0 0,0 0 1,1 0-1,-1 0 1,0 0-1,0 0 0,0 0 1,0 0-1,0 0 0,0 0 1,0 0-1,0 0 0,0 0 1,0 0-1,0 0 0,0 1 1,0-1-1,1 0 0,-1 0 1,0 0-1,0 0 1,0 0-1,0 0 0,0 0 1,0 0-1,0 0 0,0 0 1,0 0-1,1-39 762,-1-2-401,49-307-570,-49 345 178,1-1 0,0 0 0,0 1-1,0 0 1,0-1 0,1 1 0,-1-1-1,1 1 1,0 0 0,0 0 0,0 0 0,0 0-1,0 0 1,1 1 0,-1-1 0,1 1 0,0 0-1,6-5 1,-7 7 7,1-1 0,-1 1 0,1-1 0,-1 1 0,1 0 0,-1 0 0,1 0 0,-1 0 0,1 0 0,-1 1 0,1-1 0,-1 1 0,1-1 1,-1 1-1,0 0 0,1 0 0,-1 0 0,0 0 0,0 1 0,0-1 0,0 0 0,0 1 0,0 0 0,0-1 0,0 1 0,0 0 0,2 4 0,-1-3 18,1 1 0,-1 0 0,0 0 0,0 0 0,0 0 0,-1 0 0,1 1 0,-1-1 0,0 1 0,0 0 0,0-1 0,-1 1 0,0 0 0,0 0 0,0 0 0,-1 0 0,1 9 0,-2-9 20,0-1 0,0 0 0,-1 0-1,1 0 1,-1 0 0,0 0 0,0 0 0,0 0-1,-1 0 1,1-1 0,-1 1 0,0-1 0,0 0 0,0 0-1,0 0 1,-1 0 0,1 0 0,-1-1 0,0 0-1,-6 4 1,2-2 31,0 0 0,0 0 0,0-1 0,0 0 0,-1 0 0,1-1 0,-1 0 0,1-1 0,-1 0 0,-17 0 0,26-1-67,-1 0 1,1 0-1,-1 0 1,1 0-1,-1 0 1,1 0-1,-1 0 1,1-1 0,-1 1-1,1 0 1,-1 0-1,1-1 1,-1 1-1,1 0 1,-1-1-1,1 1 1,-1 0-1,1-1 1,0 1-1,-1-1 1,1 1-1,0 0 1,-1-1-1,1 1 1,0-1-1,0 1 1,-1-1-1,1 1 1,0-1 0,0 1-1,0-1 1,0 0-1,0 1 1,0-2-1,6-24-1501,20-20-3119,5 5-739,4-2-1629</inkml:trace>
</inkml:ink>
</file>

<file path=ppt/ink/ink8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2.700"/>
    </inkml:context>
    <inkml:brush xml:id="br0">
      <inkml:brushProperty name="width" value="0.025" units="cm"/>
      <inkml:brushProperty name="height" value="0.025" units="cm"/>
    </inkml:brush>
  </inkml:definitions>
  <inkml:trace contextRef="#ctx0" brushRef="#br0">33 0 10602,'0'0'15876,"-4"10"-14733,-2 9-662,0 0 0,1 0-1,1 0 1,1 0 0,-1 32 0,4-38-275,0 0-1,1 0 1,1 0-1,0 0 1,0 0-1,1 0 1,1-1-1,0 1 1,1-1-1,8 14 1,-10-20-206,11 15 0,-8-20 0,-3-14 0,-2-5-14,2-1-37,-2 0 1,-1 0-1,0 0 1,-5-27-1,0 36 55,-1 16 7,0 17 11,6-20-19,0 0 0,1 0-1,-1 0 1,1 0-1,-1 0 1,1 0-1,0 0 1,0 0-1,0 0 1,0 0 0,1-1-1,-1 1 1,1 0-1,0-1 1,0 1-1,0-1 1,0 0-1,3 4 1,0-3 5,0 0 0,-1 0 0,1 0 0,0 0 1,0-1-1,0 0 0,1 0 0,-1 0 0,10 1 0,-4-1-1,-1-1-1,0 0 1,0-1-1,0 0 1,0-1-1,0 0 1,0 0-1,0-1 1,0 0 0,0-1-1,11-4 1,12-15-124,-28 18 110,1 0 0,-1 0 0,1 1 0,0-1 0,0 1 0,8-2 0,17 57 194,-26-49-187,-1-1 0,1 0 0,0 1 0,-1-2 0,1 1 0,0 0 0,0-1 0,0 0 0,0 0 0,0-1 0,1 1 0,-1-1 0,0 0 0,0-1 0,6 0 0,3-1 0,1 0 0,-1-1 0,0-1 0,15-6 0,4-4 0,-23 9 0,1 0 0,-1 1 0,1 0 0,0 0 0,0 1 0,0 1 0,17-2 0,3 27 0,-20-22 0,1 0 0,-1 0 0,0-1 0,0 0 0,1-1 0,-1 0 0,0-1 0,0 0 0,0-1 0,0 0 0,11-5 0,50-11 0,-65 19-2927,-8-11-15286</inkml:trace>
</inkml:ink>
</file>

<file path=ppt/ink/ink8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3.069"/>
    </inkml:context>
    <inkml:brush xml:id="br0">
      <inkml:brushProperty name="width" value="0.025" units="cm"/>
      <inkml:brushProperty name="height" value="0.025" units="cm"/>
    </inkml:brush>
  </inkml:definitions>
  <inkml:trace contextRef="#ctx0" brushRef="#br0">1 15 21717,'0'0'6310,"64"-15"-6278,-37 15-1057,3 0-3267,2 0-2755</inkml:trace>
</inkml:ink>
</file>

<file path=ppt/ink/ink8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3.446"/>
    </inkml:context>
    <inkml:brush xml:id="br0">
      <inkml:brushProperty name="width" value="0.025" units="cm"/>
      <inkml:brushProperty name="height" value="0.025" units="cm"/>
    </inkml:brush>
  </inkml:definitions>
  <inkml:trace contextRef="#ctx0" brushRef="#br0">78 82 21172,'0'0'1735,"-8"8"-795,2-4-980,-34 31 1992,38-33-1699,-1 1 1,1 0-1,0-1 1,0 1-1,0 0 1,1 0-1,-1 0 1,1 0-1,-1 1 1,1-1-1,0 0 1,0 0-1,1 1 1,-1-1-1,0 6 1,2-8-252,-1 0 0,1 0-1,0 0 1,-1 0 0,1-1 0,0 1 0,0 0-1,-1 0 1,1-1 0,0 1 0,0-1 0,0 1 0,0 0-1,0-1 1,0 0 0,0 1 0,0-1 0,0 0-1,0 1 1,0-1 0,0 0 0,0 0 0,0 0 0,0 0-1,0 0 1,0 0 0,0 0 0,1 0 0,36-3 41,-30 1-179,-1-1 0,1 0 1,0 0-1,-1 0 0,1-1 0,-1 0 0,0-1 1,0 0-1,-1 0 0,0 0 0,0-1 0,0 0 1,0 0-1,-1 0 0,7-11 0,-12 16 184,-22 28 983,20-24-933,0 0 0,0 1-1,0-1 1,1 0 0,-1 1 0,1-1 0,0 1 0,0-1 0,0 1 0,0 0 0,1-1 0,-1 1 0,1 0 0,0-1 0,0 1 0,0 0 0,2 4 0,-1-6-80,0 0 1,0 0-1,0 0 1,1 0-1,-1 0 0,1 0 1,-1 0-1,1-1 1,0 1-1,0-1 1,0 1-1,0-1 1,0 0-1,0 0 0,0 0 1,0 0-1,0 0 1,0 0-1,1 0 1,-1-1-1,0 1 0,1-1 1,-1 0-1,0 0 1,1 0-1,-1 0 1,4 0-1,5-1-42,1 0 0,-1-1 0,1 0 0,-1-1 0,0 0 0,0-1 0,-1 0 0,1-1 0,-1 0 0,0 0 0,0-1 0,13-10 0,-3 0-141,-1 0 0,0-2 0,-1 0 0,25-32 0,-40 47 173,0-1 0,0 1-1,-1-1 1,0 0 0,1 0 0,-1 0 0,0 0-1,-1 0 1,1 0 0,-1 0 0,0-1 0,1-4-1,-2 9 3,-1 0-1,1-1 1,0 1-1,0 0 1,-1 0-1,1-1 1,0 1-1,-1 0 1,1 0-1,0-1 1,-1 1-1,1 0 1,0 0-1,-1 0 1,1 0-1,0 0 1,-1-1-1,1 1 1,-1 0-1,1 0 1,0 0-1,-1 0 1,1 0-1,-1 0 1,1 0-1,0 0 1,-1 0-1,1 0 0,0 1 1,-1-1-1,1 0 1,-1 0-1,1 0 1,0 0-1,-1 1 1,-15 4 166,10-1-101,0 0-1,0 0 0,0 1 1,1-1-1,0 1 0,0 0 0,0 1 1,0-1-1,1 1 0,0 0 1,0 0-1,1 0 0,-6 13 1,8-16-63,0 0 0,0 0 0,0-1 1,0 1-1,0 0 0,1 1 0,-1-1 1,1 0-1,0 0 0,0 0 1,0 0-1,0 0 0,1 0 0,-1 0 1,1 0-1,0 0 0,0 0 0,0 0 1,0 0-1,0 0 0,1-1 0,-1 1 1,1 0-1,-1-1 0,1 1 1,0-1-1,0 0 0,1 1 0,-1-1 1,0 0-1,1-1 0,-1 1 0,5 3 1,3-1 9,-1 0 1,1-1-1,0 0 1,0 0-1,0-1 0,0 0 1,0-1-1,14 0 1,-20-1-13,0 0 0,1 0 0,-1-1-1,0 1 1,0-1 0,0 0 0,0-1 0,0 1 0,0-1 0,5-2-1,-7 3 3,-1 0-1,1-1 0,0 1 0,-1 0 0,1-1 0,-1 0 0,1 1 0,-1-1 1,0 0-1,0 1 0,0-1 0,0 0 0,0 0 0,0 0 0,0 0 0,-1 0 1,1 0-1,-1 0 0,1 0 0,-1-5 0,0 7-9,0-1 0,0 1 0,0 0 1,-1-1-1,1 1 0,0-1 0,0 1 0,0 0 0,-1-1 0,1 1 0,0 0 0,0-1 1,-1 1-1,1 0 0,0-1 0,-1 1 0,1 0 0,0 0 0,-1-1 0,1 1 0,0 0 1,-1 0-1,1 0 0,-1 0 0,1 0 0,0-1 0,-1 1 0,1 0 0,-1 0 0,1 0 1,-1 0-1,1 0 0,0 0 0,-1 0 0,1 0 0,-1 1 0,1-1 0,-1 0 0,1 0 1,0 0-1,-1 0 0,1 0 0,0 1 0,-1-1 0,1 0 0,0 0 0,-1 1 0,1-1 1,-1 1-1,-20 11 79,20-11-105,0 0 0,0 1 0,0-1 0,0 0 0,0 1 0,0-1 1,0 1-1,0-1 0,1 1 0,-1-1 0,0 1 0,1 0 0,0-1 0,-1 1 0,1 0 0,0-1 0,0 1 0,0 0 0,0-1 1,0 1-1,0 0 0,0-1 0,1 1 0,-1 0 0,0-1 0,2 4 0,0-3-115,0 0 0,0 1 0,0-1 0,1 0 0,-1 0 0,0-1-1,1 1 1,-1 0 0,1-1 0,0 0 0,-1 0 0,1 1 0,6 0 0,6 2-1432,0-1 0,1-1 0,0 0 1,23 0-1,7-4-11716</inkml:trace>
</inkml:ink>
</file>

<file path=ppt/ink/ink8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5.655"/>
    </inkml:context>
    <inkml:brush xml:id="br0">
      <inkml:brushProperty name="width" value="0.025" units="cm"/>
      <inkml:brushProperty name="height" value="0.025" units="cm"/>
    </inkml:brush>
  </inkml:definitions>
  <inkml:trace contextRef="#ctx0" brushRef="#br0">0 0 14125,'6'58'9777,"15"78"-9007,-4-31-336,-15-92-413,16 77 87,-15-147-5148,-3-89-5097,-1 92 3122</inkml:trace>
</inkml:ink>
</file>

<file path=ppt/ink/ink8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5.999"/>
    </inkml:context>
    <inkml:brush xml:id="br0">
      <inkml:brushProperty name="width" value="0.025" units="cm"/>
      <inkml:brushProperty name="height" value="0.025" units="cm"/>
    </inkml:brush>
  </inkml:definitions>
  <inkml:trace contextRef="#ctx0" brushRef="#br0">0 3 1954,'33'0'6379,"-27"-2"897,-8 6-7067,0 1 0,0-1 0,1 1 0,0 0-1,0 0 1,0 0 0,1 0 0,-1 0 0,1 0 0,0 0-1,0 0 1,3 9 0,-3 3 183,1-5-149,1 0 0,0 0-1,1-1 1,0 1 0,0 0 0,1-1-1,1 0 1,0 0 0,1 0-1,0-1 1,0 0 0,1 0-1,1 0 1,8 8 0,-10-10-49,1 0-1,1-1 1,-1 0 0,1-1 0,0 1-1,1-1 1,0-1 0,0 0 0,0 0 0,0-1-1,1 0 1,0 0 0,-1-1 0,1-1-1,1 1 1,16 0 0,-24-3-130,0 0-1,0 0 1,0-1-1,0 1 1,0-1-1,0 1 1,-1-1 0,1 0-1,0-1 1,0 1-1,-1 0 1,1-1 0,-1 1-1,0-1 1,1 0-1,-1 0 1,4-3 0,-2 0 17,-1 0 1,1 0 0,-1-1-1,0 1 1,0-1 0,-1 1-1,0-1 1,2-6 0,1-7 149,-1-1 1,-1 1-1,-1-1 1,0-26-1,-3 37-121,1-1-1,-1 1 0,-1 0 0,0 0 0,0 0 0,-6-16 0,7 22-103,0 1 0,0-1 0,-1 0 0,1 1 0,0-1 0,-1 1 0,0-1 0,0 1 0,1 0 0,-1 0 0,0 0 0,-1 0 0,1 0-1,0 0 1,-1 1 0,1-1 0,-1 1 0,1-1 0,-1 1 0,1 0 0,-1 0 0,0 0 0,0 0 0,0 1 0,-4-1 0,6 1-90,-1 1 1,1-1 0,0 1 0,0-1 0,-1 1-1,1-1 1,0 1 0,0 0 0,0 0-1,0 0 1,0 0 0,0 0 0,0 0 0,0 0-1,0 0 1,0 0 0,0 0 0,1 0-1,-1 0 1,1 1 0,-1-1 0,1 0 0,-1 1-1,1-1 1,-1 0 0,1 1 0,0-1 0,0 0-1,0 1 1,0-1 0,0 1 0,0-1-1,0 0 1,0 1 0,1-1 0,-1 0 0,1 2-1,9 29-4864,-9-30 4303,0-1 1,-1 1-1,1-1 0,0 0 0,0 1 0,1-1 1,-1 0-1,0 0 0,0 0 0,1 0 1,-1 0-1,0 0 0,1 0 0,2 1 1,11 1-9708</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0.080"/>
    </inkml:context>
    <inkml:brush xml:id="br0">
      <inkml:brushProperty name="width" value="0.025" units="cm"/>
      <inkml:brushProperty name="height" value="0.025" units="cm"/>
    </inkml:brush>
  </inkml:definitions>
  <inkml:trace contextRef="#ctx0" brushRef="#br0">71 1 14446,'-70'79'-6278</inkml:trace>
</inkml:ink>
</file>

<file path=ppt/ink/ink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1.004"/>
    </inkml:context>
    <inkml:brush xml:id="br0">
      <inkml:brushProperty name="width" value="0.025" units="cm"/>
      <inkml:brushProperty name="height" value="0.025" units="cm"/>
    </inkml:brush>
  </inkml:definitions>
  <inkml:trace contextRef="#ctx0" brushRef="#br0">83 0 12908,'0'0'11440,"-3"15"-10911,-16 62 363,1-8-207,3 0 0,-12 136 0,26 160 62,10-372-2176,1-10-1060,3-28-7852,-13 21-672</inkml:trace>
</inkml:ink>
</file>

<file path=ppt/ink/ink8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6.354"/>
    </inkml:context>
    <inkml:brush xml:id="br0">
      <inkml:brushProperty name="width" value="0.025" units="cm"/>
      <inkml:brushProperty name="height" value="0.025" units="cm"/>
    </inkml:brush>
  </inkml:definitions>
  <inkml:trace contextRef="#ctx0" brushRef="#br0">0 0 10634,'0'0'10805,"3"9"-10047,4 18-145,-2 0 0,0 0 0,-2 1-1,-1 43 1,-3-71-577,1 1 0,0 0 0,0 0 0,0 0 0,0-1-1,0 1 1,0 0 0,0 0 0,0 0 0,0-1 0,0 1 0,0 0 0,1 0-1,-1 0 1,0-1 0,0 1 0,1 0 0,-1-1 0,1 1 0,-1 0 0,0 0-1,1-1 1,-1 1 0,1-1 0,0 1 0,-1-1 0,1 1 0,-1-1-1,1 1 1,0-1 0,0 1 0,-1-1 0,2 1 0,0-2 5,-1 1 1,1-1-1,0 1 1,0-1-1,-1 0 1,1 1-1,-1-1 1,1 0-1,-1 0 1,1 0-1,-1 0 0,0-1 1,3-1-1,39-51 273,-38 47-298,0 0 0,0-1 0,-1 0 0,0 0 0,0 0 0,0 0 0,-1-1 0,-1 1 0,1-1 0,1-17 0,-14 36 330,-2 11-339,8-12-7,0 1 1,1-1-1,0 1 1,1 0-1,0 0 1,0 0-1,1 1 1,1-1-1,-1 0 1,3 20-1,-1-29-88,-1 0 0,1 0 0,0 0 0,-1 0 0,1 0 0,0 0 0,0 0 0,-1 0 0,1-1 1,0 1-1,0 0 0,0 0 0,0-1 0,0 1 0,0 0 0,0-1 0,0 1 0,0-1 0,0 0 0,1 1 0,-1-1 0,0 0 0,0 0 0,0 1 0,0-1 0,1 0 0,-1 0 0,0 0 0,0-1 0,0 1 0,1 0 0,-1 0 1,0-1-1,0 1 0,2-1 0,1 0-768,0-1 0,1 1 0,-1-1 0,0 0 0,0 0 1,0-1-1,0 1 0,4-4 0,19-23-9842</inkml:trace>
</inkml:ink>
</file>

<file path=ppt/ink/ink8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6.806"/>
    </inkml:context>
    <inkml:brush xml:id="br0">
      <inkml:brushProperty name="width" value="0.025" units="cm"/>
      <inkml:brushProperty name="height" value="0.025" units="cm"/>
    </inkml:brush>
  </inkml:definitions>
  <inkml:trace contextRef="#ctx0" brushRef="#br0">136 350 21076,'-12'8'1447,"1"0"-1281,-51 41 1280,56-44-1216,1 0 1,0 0-1,1 0 1,-1 0-1,1 1 1,0 0-1,0 0 1,1 0-1,0 0 1,-3 7 0,6-12-216,-1 0 0,1 0 0,0 0 0,0 0 0,0 0 0,0 0 1,0 0-1,0 0 0,0 0 0,0 0 0,0 0 0,0-1 0,0 1 1,1 0-1,-1 0 0,0 0 0,1 0 0,-1 0 0,0 0 0,1 0 0,-1-1 1,1 1-1,0 0 0,-1 0 0,1-1 0,1 2 0,0-1-12,0 1-1,0-1 0,1 0 1,-1 0-1,0 0 0,1 0 1,-1-1-1,1 1 0,-1-1 1,4 1-1,57-3 1,-53 0 22,0 0-1,0 0 1,-1-1 0,1 0-1,-1-1 1,0 0-1,0-1 1,0 1-1,0-2 1,-1 1-1,0-1 1,0-1-1,-1 1 1,1-1 0,-1 0-1,-1-1 1,1 0-1,-2 0 1,1 0-1,-1-1 1,0 0-1,-1 0 1,7-19-1,-1-1-39,-2-2-1,0 1 1,-3-1-1,0 0 1,-2-1-1,-1-41 1,-2 67 5,0-1 0,-1 1 1,0 0-1,0 0 0,0 0 1,-1-1-1,0 1 0,0 1 1,0-1-1,-5-8 0,6 12 0,-1 0 0,1 1 0,0-1 1,-1 1-1,1-1 0,-1 1 0,1-1 0,-1 1 0,0 0 0,1 0 0,-1 0 0,0 0 0,0 0 0,0 0 0,0 0 0,0 0 0,0 1 0,0-1 0,0 1 0,0 0 0,0 0 1,0-1-1,0 1 0,-1 1 0,1-1 0,0 0 0,0 0 0,0 1 0,0-1 0,0 1 0,0 0 0,0-1 0,0 1 0,0 0 0,-2 2 0,-1 1 15,-1 0-1,1 0 1,-1 1-1,1 0 0,1 0 1,-1 0-1,1 1 1,-1-1-1,2 1 0,-1 0 1,1 0-1,-4 10 1,1-4 11,1 1 0,1-1 0,0 1 1,0 1-1,-2 20 0,6-32-25,0-1 0,0 1 0,0 0 0,0-1 0,0 1 0,1 0 1,-1-1-1,1 1 0,-1-1 0,1 1 0,-1 0 0,1-1 0,0 1 0,0-1 0,-1 0 0,1 1 0,0-1 0,0 0 0,1 1 0,-1-1 0,0 0 0,0 0 0,1 0 0,-1 0 1,0 0-1,1 0 0,-1-1 0,1 1 0,2 1 0,6 1-93,0 0 0,0-1 0,0 0 0,12 0 0,31 9-198,-49-9 282,-1 0 0,1 0 0,-1 0 0,0 0-1,0 0 1,0 1 0,0 0 0,-1-1 0,1 1 0,0 0 0,-1 1 0,0-1 0,0 0 0,0 1 0,0-1 0,-1 1 0,1-1 0,-1 1 0,0 0 0,0-1-1,0 1 1,-1 0 0,1 0 0,-1 0 0,0 0 0,0 0 0,0 0 0,-1-1 0,-1 9 0,-2 9 38,-1 0 0,0-1 1,-2 1-1,-9 19 0,12-31-44,0 3 689,2-4-4513,13-24-5039,6-17 282</inkml:trace>
</inkml:ink>
</file>

<file path=ppt/ink/ink8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7.369"/>
    </inkml:context>
    <inkml:brush xml:id="br0">
      <inkml:brushProperty name="width" value="0.025" units="cm"/>
      <inkml:brushProperty name="height" value="0.025" units="cm"/>
    </inkml:brush>
  </inkml:definitions>
  <inkml:trace contextRef="#ctx0" brushRef="#br0">47 0 15727,'0'0'7538,"-8"11"-6636,4-5-750,0 0 57,0 0 0,0 0 0,1 0-1,-1 0 1,1 1 0,1-1 0,0 1 0,-1 0 0,2 0 0,-1 0 0,0 12-1,3 17 235,2 1 0,2-1-1,1 0 1,2 0 0,18 50-1,-13-47-278,-2 1 0,-2 0 0,-2 1 0,3 42 0,-8-48-56,-1-21 128,1 1-1,-2-1 0,0 1 1,-1-1-1,0 1 0,-1-1 1,-6 20-1,16-96 240,88-274-1751,-96 335 1266,0 0 1,0 0-1,0 0 0,0 0 1,0 0-1,1 0 0,-1 0 0,0 0 1,1 0-1,-1 0 0,0 0 0,1 0 1,0 0-1,-1 0 0,1 1 1,-1-1-1,1 0 0,0 0 0,-1 1 1,1-1-1,0 0 0,0 1 1,1-1-1,5 20-238,-2 40 145,-5-58 111,-1 20 16,1-16 9,-1 1 0,1-1 0,0 1 0,1 0 0,0-1 0,-1 1 0,3 5 0,-3-11-20,1 1 0,-1-1 1,1 1-1,-1-1 0,1 1 0,-1-1 1,1 0-1,-1 1 0,1-1 0,-1 0 0,1 1 1,0-1-1,-1 0 0,1 0 0,-1 1 1,1-1-1,0 0 0,-1 0 0,1 0 1,0 0-1,-1 0 0,1 0 0,-1 0 1,1 0-1,0 0 0,-1 0 0,1 0 0,0 0 1,-1-1-1,1 1 0,-1 0 0,1 0 1,0-1-1,-1 1 0,1 0 0,-1-1 1,1 1-1,-1-1 0,1 1 0,-1-1 1,1 1-1,-1-1 0,0 1 0,1-1 0,-1 1 1,1-2-1,22-24 182,-15 15-202,0-1 1,-1 0-1,0 0 1,-1-1 0,0 0-1,-1 0 1,-1 0-1,0-1 1,0 0 0,-2 1-1,0-1 1,0 0-1,-1 0 1,-2-21 0,-12 6 63,13 29-62,0-1-1,-1 0 0,1 1 1,0-1-1,0 1 1,-1-1-1,1 1 1,-1-1-1,1 1 1,0-1-1,-1 1 1,1 0-1,-1-1 1,1 1-1,-1 0 1,1-1-1,-1 1 0,1 0 1,-1-1-1,0 1 1,1 0-1,-1 0 1,1 0-1,-1 0 1,0 0-1,1-1 1,-1 1-1,1 0 1,-1 0-1,0 0 0,1 1 1,-1-1-1,0 0 1,1 0-1,-1 0 1,1 0-1,-1 1 1,1-1-1,-1 0 1,0 0-1,1 1 1,-1-1-1,1 0 0,-1 1 1,1-1-1,0 1 1,-1 0-1,0 0-1,0 0 0,0 0 0,0 0-1,0 0 1,1 0 0,-1 0-1,0 0 1,1 1 0,-1-1 0,1 0-1,-1 0 1,1 1 0,0-1 0,-1 0-1,1 1 1,0-1 0,0 0-1,0 1 1,0-1 0,0 0 0,0 1-1,1-1 1,-1 0 0,0 1 0,1 1-1,1-2-140,-1 1 1,0 0-1,1-1 0,-1 1 0,1-1 0,0 1 0,-1-1 0,1 0 1,0 0-1,0 0 0,0 0 0,0 0 0,0 0 0,2 1 0,6 1-1182,1-1 0,-1 0 0,1 0-1,0-1 1,11 0 0,13-2-4660,3-9-3774</inkml:trace>
</inkml:ink>
</file>

<file path=ppt/ink/ink8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7.710"/>
    </inkml:context>
    <inkml:brush xml:id="br0">
      <inkml:brushProperty name="width" value="0.025" units="cm"/>
      <inkml:brushProperty name="height" value="0.025" units="cm"/>
    </inkml:brush>
  </inkml:definitions>
  <inkml:trace contextRef="#ctx0" brushRef="#br0">140 23 17521,'0'0'3598,"-11"5"-2467,-1 1-763,1 0-1,1 1 0,-1 0 1,1 0-1,1 1 0,-14 14 0,19-18-199,0 0 0,0 0 0,1 1 0,-1-1 0,1 1 0,0 0 0,0 0 0,1 0 0,0 1 0,-1-1 0,2 1 0,-1-1 0,1 1 0,-1-1 0,2 1 0,-1 0 0,1 0 0,-1-1 0,2 9 0,0-13-161,-1 0 0,1 0-1,0 0 1,-1 0 0,1 0-1,0-1 1,0 1-1,-1 0 1,1 0 0,0-1-1,0 1 1,0-1 0,0 1-1,0-1 1,0 1 0,0-1-1,0 1 1,0-1 0,0 0-1,0 0 1,0 1 0,0-1-1,1 0 1,-1 0-1,0 0 1,0 0 0,0 0-1,0-1 1,0 1 0,0 0-1,0 0 1,0-1 0,0 1-1,0-1 1,0 1 0,2-1-1,39-18 282,-28 8-300,0 0-1,0-1 0,-2-1 1,18-21-1,-24 27-21,-1 0 0,0 0 0,-1-1 0,1 1 1,-1-1-1,-1-1 0,1 1 0,-2 0 0,1-1 0,-1 1 0,1-10 0,-3 18 31,0-1 0,1 1 0,-1 0 0,0 0 0,0 0 0,0-1 0,0 1 0,0 0 0,0 0 0,0-1 0,0 1 0,0 0 0,0 0 0,0 0 0,0-1 0,0 1 0,0 0 0,0 0-1,0-1 1,0 1 0,-1 0 0,1 0 0,0 0 0,0-1 0,0 1 0,0 0 0,0 0 0,0 0 0,-1 0 0,1-1 0,0 1 0,0 0 0,0 0 0,0 0 0,-1 0 0,1 0 0,0 0 0,0-1-1,0 1 1,-1 0 0,1 0 0,0 0 0,0 0 0,0 0 0,-1 0 0,1 0 0,-12 7-178,-8 15-66,15-14 258,1-1 0,0 1 1,0 0-1,1 1 0,-1-1 0,2 1 0,0-1 0,0 1 0,0 0 0,1 0 1,0 10-1,1-18-15,0 0 0,0 0 0,0 0 0,0 0-1,0 0 1,0-1 0,0 1 0,0 0 0,1 0 0,-1 0 0,0 0 0,1 0 0,-1 0 0,0-1 0,1 1 0,-1 0 0,1 0 0,-1-1 0,1 1 0,0 0 0,-1 0 0,1-1 0,0 1 0,0-1 0,-1 1 0,1-1 0,0 1 0,0-1 0,1 1 0,0 0-35,1-1 1,-1 0 0,1 0-1,-1 0 1,1 0-1,-1 0 1,1 0 0,-1 0-1,1-1 1,4-1-1,1-1-463,1 0 0,-1 0 0,0-1 0,-1 0 0,13-9 0,10-16-3630,1-5-1927</inkml:trace>
</inkml:ink>
</file>

<file path=ppt/ink/ink8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8.351"/>
    </inkml:context>
    <inkml:brush xml:id="br0">
      <inkml:brushProperty name="width" value="0.025" units="cm"/>
      <inkml:brushProperty name="height" value="0.025" units="cm"/>
    </inkml:brush>
  </inkml:definitions>
  <inkml:trace contextRef="#ctx0" brushRef="#br0">88 76 17328,'-7'11'1218,"-7"11"-21,1-1 1,-12 31-1,21-44-713,1 0 0,0 0-1,1 0 1,-1 1 0,2-1 0,-1 1-1,1-1 1,1 1 0,-1 0 0,1-1-1,1 1 1,2 13 0,-1-17-478,0 0 0,1 0 0,0-1 1,0 1-1,0-1 0,1 0 0,0 0 0,-1 0 1,1 0-1,0 0 0,1-1 0,-1 0 0,1 0 1,0 0-1,-1 0 0,1-1 0,0 0 0,10 3 1,-5-1-150,0 1 1,0 0 0,17 13 0,-25-16 105,1 0 0,-1 1 0,1-1 0,-1 1 0,0-1 0,0 1 0,0 0 1,-1 0-1,1 0 0,0 0 0,-1 0 0,0 0 0,0 1 0,0-1 0,0 0 0,0 7 1,0 1 141,-2 0 1,1-1 0,-1 1 0,-1 0 0,0-1 0,0 1 0,-1-1 0,-1 0 0,1 0 0,-11 19 0,11-24-39,1 0-1,-1 0 1,0 0 0,-1 0 0,1-1 0,-1 0-1,0 0 1,0 0 0,0 0 0,-1 0-1,1-1 1,-1 1 0,0-1 0,0-1 0,0 1-1,0-1 1,0 0 0,0 0 0,-1 0-1,1-1 1,-1 1 0,-6-1 0,11-1-20,-1 0 1,1 0-1,-1 0 0,1 0 1,-1-1-1,1 1 1,-1 0-1,1-1 0,0 1 1,-1-1-1,1 0 0,0 1 1,-1-1-1,1 0 1,0 0-1,0 0 0,0 0 1,-1 0-1,1 0 1,0 0-1,0 0 0,1 0 1,-3-3-1,1 0-19,1 0 1,-1 0-1,1 0 0,-1 0 0,1 0 0,1-1 0,-1 1 1,0-7-1,1-2-81,0-1 0,1 0 0,1 0 0,5-23 0,8-3-342,1 0-1,2 1 0,2 0 1,1 2-1,28-37 0,-18 28-111,-3-1-1,30-66 0,-53 93 664,-12 21 205,-18 28 323,-9 36 116,32-61-731,0 0 0,1 0-1,-1 0 1,1 0 0,0 0 0,0 0 0,1 0-1,-1 0 1,1 0 0,0 1 0,0-1 0,0 0-1,0 0 1,1 0 0,2 7 0,-2-10-53,1 1 0,-1 0 0,1-1 0,0 0 0,0 1 0,0-1 0,-1 0 0,1 0 0,0 0-1,1 0 1,-1-1 0,0 1 0,0 0 0,0-1 0,0 0 0,0 1 0,1-1 0,-1 0 0,0 0 0,0 0 0,1 0 0,-1-1 0,0 1 0,4-2 0,56-14 263,-35 3-204,43-28 0,-51 29-141,1 0-1,0 1 1,0 1 0,29-10-1,-48 20 77,0 0 1,0 0-1,0 0 0,-1 1 0,1-1 0,0 0 0,0 0 0,-1 1 1,1-1-1,0 0 0,0 1 0,-1-1 0,1 1 0,0-1 1,-1 1-1,1-1 0,0 1 0,-1 0 0,1-1 0,-1 1 1,1 0-1,-1-1 0,0 1 0,1 0 0,-1-1 0,0 1 0,1 0 1,-1 0-1,0 0 0,0-1 0,1 1 0,-1 0 0,0 0 1,0 0-1,0-1 0,0 1 0,0 0 0,0 0 0,-1 1 1,1 49 1007,-1-37-729,1-13-285,0 1 0,0-1 0,0 1 1,0-1-1,0 1 0,0 0 0,0-1 1,1 1-1,-1-1 0,1 1 0,-1-1 0,1 1 1,-1-1-1,1 0 0,0 1 0,0-1 0,0 0 1,0 1-1,0-1 0,0 0 0,0 0 0,0 0 1,0 0-1,0 0 0,1 0 0,-1 0 1,0-1-1,2 2 0,1-1 0,-1-1 0,1 1 0,-1-1 1,1 1-1,0-1 0,-1-1 0,1 1 0,-1 0 0,1-1 1,0 1-1,5-3 0,9-3-3,-1-1 0,0-1 0,27-16 0,60-53-1,-6 4 0,-98 73 0,0 0 0,1 1 0,-1-1 0,0 1 0,1-1 0,-1 0 0,0 1 0,1-1 0,-1 1 0,0-1 0,0 1 0,0-1 0,1 1 0,-1-1 0,0 1 0,0-1 0,0 1 0,0-1 0,0 1 0,0-1 0,0 1 0,0 0 0,0-1 0,0 1 0,0-1 0,0 1 0,-1-1 0,1 1 0,0-1 0,0 1 0,0-1 0,-1 1 0,-4 25 0,5-25 0,-4 42-1935,4-42 1689,-1 1 1,1-1-1,0 0 1,1 1 0,-1-1-1,0 0 1,0 1-1,0-1 1,1 0-1,-1 1 1,1-1-1,-1 0 1,1 1-1,0-1 1,-1 0-1,1 0 1,0 0-1,0 0 1,0 0-1,0 0 1,0 0 0,0 0-1,0 0 1,0 0-1,0 0 1,2 1-1,14-1-11658</inkml:trace>
</inkml:ink>
</file>

<file path=ppt/ink/ink8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1.162"/>
    </inkml:context>
    <inkml:brush xml:id="br0">
      <inkml:brushProperty name="width" value="0.025" units="cm"/>
      <inkml:brushProperty name="height" value="0.025" units="cm"/>
    </inkml:brush>
  </inkml:definitions>
  <inkml:trace contextRef="#ctx0" brushRef="#br0">6 1 16143,'0'0'14905,"2"11"-14579,1 37-31,-2 0 1,-7 61 0,1 20 173,5-127-468,-1-1 1,1 0 0,0 0-1,0 1 1,0-1 0,1 0 0,-1 0-1,0 0 1,0 1 0,1-1-1,-1 0 1,0 0 0,1 0-1,0 0 1,-1 1 0,1-1-1,-1 0 1,1 0 0,0 0 0,0-1-1,1 2 1,-1-1-2,0-1 1,0 0-1,0 1 1,0-1-1,0 0 1,0 0-1,0 0 1,0 0-1,0 0 1,0 0-1,0 0 1,0 0-1,0 0 1,0-1-1,0 1 0,0 0 1,0-1-1,0 1 1,1-1-1,5-3-1,-1 0-1,0 0 1,0-1-1,-1 1 1,10-11-1,22-31 2,-1-2 0,39-69 0,-43 65 0,-32 53 0,0-1 0,0 0 0,0 0 0,0 0 0,0 0 0,0 1 0,0-1 0,0 0 0,1 0 0,-1 0 0,0 0 0,0 0 0,0 0 0,0 1 0,0-1 0,0 0 0,0 0 0,0 0 0,1 0 0,-1 0 0,0 0 0,0 0 0,0 0 0,0 0 0,0 1 0,0-1 0,1 0 0,-1 0 0,0 0 0,0 0 0,0 0 0,0 0 0,1 0 0,-1 0 0,0 0 0,0 0 0,0 0 0,0 0 0,0 0 0,1 0 0,-1 0 0,0 0 0,0-1 0,0 1 0,0 0 0,0 0 0,1 0 0,-1 0 0,0 0 0,0 0 0,0 0 0,0 0 0,0 0 0,0-1 0,0 1 0,1 0 0,-1 0 0,0 0 0,0 0 0,0 0 0,0-1 0,0 1 0,0 0 0,0 0 0,0 0 0,0 0 0,2 22 0,-5 29 0,-6-15 0,6-28 0,0 0 0,1 1 0,1-1 0,-1 0 0,1 0 0,1 1 0,-1 8 0,2-17 0,-1 1 0,1-1 0,-1 1 0,1-1 0,-1 0 0,1 1 0,-1-1 0,1 0 0,-1 0 0,1 1 0,-1-1 0,1 0 0,-1 0 0,1 0 0,0 0 0,-1 0 0,1 0 0,-1 0 0,1 0 0,0 0 0,-1 0 0,1 0 0,-1 0 0,1 0 0,-1 0 0,1-1 0,-1 1 0,1 0 0,0 0 0,-1-1 0,1 1 0,0-1 0,19-8 0,-2-4 0,-1 0 0,0-2 0,16-17 0,-16 15 0,0 1 0,28-20 0,-44 36 0,-1 0 0,0-1 0,0 1 0,0 0 0,1 0 0,-1 0 0,0 0 0,0 0 0,1 0 0,-1 0 0,0 0 0,0 0 0,0 0 0,1 0 0,-1 0 0,0 0 0,0 0 0,1 0 0,-1 0 0,0 0 0,0 0 0,0 0 0,1 0 0,-1 0 0,0 0 0,0 1 0,0-1 0,1 0 0,-1 0 0,0 0 0,0 0 0,0 0 0,1 1 0,-1-1 0,0 0 0,0 0 0,0 0 0,0 1 0,0-1 0,0 0 0,0 0 0,1 0 0,-1 1 0,0-1 0,0 0 0,0 0 0,0 0 0,0 1 0,0-1 0,0 0 0,0 0 0,0 1 0,0-1 0,0 25 0,-8 24 0,-3-24 0,8-20 0,1-1 0,-1 1 0,1 1 0,0-1 0,0 0 0,1 0 0,0 1 0,-1-1 0,2 1 0,-1-1 0,1 1 0,0 6 0,39-11-3064,-23-3-5472,0-5-6193</inkml:trace>
</inkml:ink>
</file>

<file path=ppt/ink/ink8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1.518"/>
    </inkml:context>
    <inkml:brush xml:id="br0">
      <inkml:brushProperty name="width" value="0.025" units="cm"/>
      <inkml:brushProperty name="height" value="0.025" units="cm"/>
    </inkml:brush>
  </inkml:definitions>
  <inkml:trace contextRef="#ctx0" brushRef="#br0">143 1 27066,'0'0'3512,"-11"5"-1633,3-1-1853,0 1 0,0 0 0,0 1 0,0-1-1,1 1 1,0 1 0,1-1 0,-1 1 0,1 1-1,1-1 1,-10 15 0,8-7-26,0 0 0,1 0 0,-5 18 0,9-26 0,0-1 0,1 0 0,0 1 0,0-1 0,1 0 0,0 1 0,0-1 0,0 1 0,1-1 0,2 12 0,-2-16 0,0 0 0,1 0 0,-1 0 0,0-1 0,0 1 0,1 0 0,-1-1 0,1 1 0,-1-1 0,1 0 0,0 1 0,0-1 0,-1 0 0,1 0 0,0 0 0,0 0 0,0-1 0,0 1 0,0 0 0,0-1 0,0 0 0,0 1 0,0-1 0,1 0 0,-1 0 0,0 0 0,0 0 0,4-1 0,-1 0 0,0 1 0,1-1 0,-1 0 0,0 0 0,0-1 0,0 1 0,0-1 0,0-1 0,0 1 0,6-4 0,-5 0 0,0 1 0,0-1 0,0 0 0,-1 0 0,1-1 0,-2 1 0,1-1 0,-1-1 0,0 1 0,0 0 0,-1-1 0,0 0 0,0 0 0,-1 0 0,0 0 0,0 0 0,-1 0 0,0 0 0,-1-17 0,0 23 5,-1-1 1,0 1-1,1-1 0,-1 1 0,0 0 1,0-1-1,0 1 0,-1 0 1,1 0-1,0 0 0,-1 0 1,0 0-1,1 0 0,-1 0 0,0 0 1,0 0-1,0 1 0,0-1 1,0 1-1,0 0 0,-1-1 1,1 1-1,0 0 0,-1 0 0,1 1 1,0-1-1,-1 0 0,1 1 1,-6-1-1,4 0-134,0 0 1,-1-1-1,1 1 0,0-1 1,-1 0-1,1 0 0,-6-5 1,7 2-5750</inkml:trace>
</inkml:ink>
</file>

<file path=ppt/ink/ink8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2.253"/>
    </inkml:context>
    <inkml:brush xml:id="br0">
      <inkml:brushProperty name="width" value="0.025" units="cm"/>
      <inkml:brushProperty name="height" value="0.025" units="cm"/>
    </inkml:brush>
  </inkml:definitions>
  <inkml:trace contextRef="#ctx0" brushRef="#br0">1 0 6790,'0'0'24338,"10"0"-23158,155 2 105,-51-1-3622,-41-1-5756,-65 0 1121</inkml:trace>
</inkml:ink>
</file>

<file path=ppt/ink/ink8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2.595"/>
    </inkml:context>
    <inkml:brush xml:id="br0">
      <inkml:brushProperty name="width" value="0.025" units="cm"/>
      <inkml:brushProperty name="height" value="0.025" units="cm"/>
    </inkml:brush>
  </inkml:definitions>
  <inkml:trace contextRef="#ctx0" brushRef="#br0">0 0 4837,'0'0'22261,"67"36"-20179,-15-36-993,2 0-833,0-3-224,-1-2-384,-7 1-1122,-2 0-2081,-10-3-1378,-6-1-3779</inkml:trace>
</inkml:ink>
</file>

<file path=ppt/ink/ink8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2.953"/>
    </inkml:context>
    <inkml:brush xml:id="br0">
      <inkml:brushProperty name="width" value="0.025" units="cm"/>
      <inkml:brushProperty name="height" value="0.025" units="cm"/>
    </inkml:brush>
  </inkml:definitions>
  <inkml:trace contextRef="#ctx0" brushRef="#br0">0 1 10858,'0'0'17606,"12"0"-16661,11 0-762,1 1 0,-1 2-1,24 5 1,-40-7-314,0 0-1,0 1 0,0 0 1,0 1-1,0-1 1,-1 1-1,1 1 1,-1-1-1,0 1 1,0 0-1,0 0 0,-1 1 1,0 0-1,1 0 1,-2 0-1,8 10 1,-10-11 143,-1-1 0,1 1 0,-1 0 1,0 0-1,0-1 0,-1 1 0,1 0 1,-1 0-1,0 0 0,0 0 0,0 0 0,0 0 1,-1 0-1,1 0 0,-1 0 0,0-1 1,0 1-1,-1 0 0,1 0 0,-1-1 1,0 1-1,0-1 0,0 0 0,-5 7 0,-6 5 499,0 1-1,-1-2 1,-26 22-1,24-22-263,-7 7 68,-32 28 457,17-27-3770</inkml:trace>
</inkml:ink>
</file>

<file path=ppt/ink/ink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1.348"/>
    </inkml:context>
    <inkml:brush xml:id="br0">
      <inkml:brushProperty name="width" value="0.025" units="cm"/>
      <inkml:brushProperty name="height" value="0.025" units="cm"/>
    </inkml:brush>
  </inkml:definitions>
  <inkml:trace contextRef="#ctx0" brushRef="#br0">0 69 15182,'0'0'2899,"12"2"-966,26 4-214,0-1 0,45-1 1,87-12-599,168-44-4480,-327 50 2412,24-5-1683,-19-3-3413,-15 4 833</inkml:trace>
</inkml:ink>
</file>

<file path=ppt/ink/ink8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44.992"/>
    </inkml:context>
    <inkml:brush xml:id="br0">
      <inkml:brushProperty name="width" value="0.025" units="cm"/>
      <inkml:brushProperty name="height" value="0.025" units="cm"/>
    </inkml:brush>
  </inkml:definitions>
  <inkml:trace contextRef="#ctx0" brushRef="#br0">976 1 11082,'0'0'6823,"-12"3"-4197,-8 2-2099,0 2 0,1 0 0,0 1-1,1 0 1,-26 17 0,-215 176 3959,-90 147-2347,274-257-1896,-66 103-1,167-251-11110,-10 19 2561</inkml:trace>
</inkml:ink>
</file>

<file path=ppt/ink/ink8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45.442"/>
    </inkml:context>
    <inkml:brush xml:id="br0">
      <inkml:brushProperty name="width" value="0.025" units="cm"/>
      <inkml:brushProperty name="height" value="0.025" units="cm"/>
    </inkml:brush>
  </inkml:definitions>
  <inkml:trace contextRef="#ctx0" brushRef="#br0">270 94 8776,'10'-11'2782,"-3"2"-2102,-2 1-134,1 1-1,-1 0 0,1 0 0,1 1 1,-1 0-1,1 0 0,0 0 0,1 1 0,-1 0 1,11-5-1,-18 10-487,0 0-1,1 0 1,-1 0-1,0 0 1,1 0-1,-1 0 1,0 0 0,0 0-1,1 0 1,-1 0-1,0 0 1,1 0 0,-1 0-1,0 0 1,1 0-1,-1 0 1,0 0 0,1 1-1,-1-1 1,0 0-1,0 0 1,1 0-1,-1 0 1,0 1 0,0-1-1,1 0 1,-1 0-1,0 0 1,0 1 0,0-1-1,1 0 1,-1 1-1,0-1 1,0 0 0,0 0-1,0 1 1,0-1-1,0 1 1,2 17 1331,-10 22 458,-13 19-1014,-2-2-1,-37 65 0,17-35-697,-12 25-60,10-23 37,3 3 0,-33 108 0,73-195-115,1-1 0,-1 1 0,1 0 0,0 0-1,1-1 1,-1 1 0,1 0 0,0 0 0,1 9 0,0-13-8,0 0 1,-1 1 0,1-1 0,0 0-1,0 0 1,0 0 0,0 1 0,0-1 0,0 0-1,1 0 1,-1-1 0,0 1 0,0 0 0,1 0-1,-1-1 1,1 1 0,-1 0 0,0-1-1,1 1 1,-1-1 0,1 0 0,-1 0 0,1 1-1,-1-1 1,1 0 0,-1 0 0,1 0 0,-1-1-1,1 1 1,-1 0 0,1-1 0,-1 1-1,2-1 1,29-6 43,-1-1 1,-1-2-1,0-1 0,0-1 0,40-24 0,-13 8 25,-1 2-197,127-65-623,-67 19-5779,-49 19-4296</inkml:trace>
</inkml:ink>
</file>

<file path=ppt/ink/ink8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18.672"/>
    </inkml:context>
    <inkml:brush xml:id="br0">
      <inkml:brushProperty name="width" value="0.025" units="cm"/>
      <inkml:brushProperty name="height" value="0.025" units="cm"/>
    </inkml:brush>
  </inkml:definitions>
  <inkml:trace contextRef="#ctx0" brushRef="#br0">0 341 9065,'0'0'19810,"10"-10"-18886,49-61-43,-2-3 0,65-111-1,-122 185-877,0 0-1,-1 0 0,1 0 0,0 0 0,0 0 1,0 1-1,0-1 0,0 0 0,0 0 0,0 0 1,0 0-1,0 0 0,0 0 0,0 1 0,0-1 1,0 0-1,0 0 0,0 0 0,0 0 0,0 0 1,0 0-1,0 1 0,0-1 0,0 0 0,1 0 1,-1 0-1,0 0 0,0 0 0,0 0 1,0 0-1,0 0 0,0 1 0,0-1 0,0 0 1,0 0-1,0 0 0,1 0 0,-1 0 0,0 0 1,0 0-1,0 0 0,0 0 0,0 0 0,0 0 1,1 0-1,-1 0 0,0 0 0,0 0 0,0 0 1,0 0-1,0 0 0,0 0 0,1 0 0,-1 0 1,0 0-1,0 0 0,0 0 0,0 0 0,0 0 1,0 0-1,0 0 0,1 0 0,-1 0 0,0 0 1,0-1-1,2 23 99,-1 26-22,-3-27-156,-2-1 0,-9 34 0,7-30-306,-7 48-1,12-66 262,1 1-1,0 0 1,0-1 0,0 1-1,1-1 1,0 1-1,0-1 1,1 1 0,0-1-1,0 0 1,6 12 0,4-6-6107,-1-13-3056,-4-5-890</inkml:trace>
</inkml:ink>
</file>

<file path=ppt/ink/ink8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19.013"/>
    </inkml:context>
    <inkml:brush xml:id="br0">
      <inkml:brushProperty name="width" value="0.025" units="cm"/>
      <inkml:brushProperty name="height" value="0.025" units="cm"/>
    </inkml:brush>
  </inkml:definitions>
  <inkml:trace contextRef="#ctx0" brushRef="#br0">12 1 17232,'0'0'7906,"2"10"-6368,2 21-900,-2-1 0,-1 1 0,-2 0 0,0 0 0,-9 40 0,3-6-102,6-56-5209,1-21-13686</inkml:trace>
</inkml:ink>
</file>

<file path=ppt/ink/ink8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19.388"/>
    </inkml:context>
    <inkml:brush xml:id="br0">
      <inkml:brushProperty name="width" value="0.025" units="cm"/>
      <inkml:brushProperty name="height" value="0.025" units="cm"/>
    </inkml:brush>
  </inkml:definitions>
  <inkml:trace contextRef="#ctx0" brushRef="#br0">0 41 13549,'0'0'18481,"29"-5"-18449,0 2 0,6 2-64,-1-3-768,1 0-1571,0-1-2401,-3-3-1826,1-3-5190</inkml:trace>
</inkml:ink>
</file>

<file path=ppt/ink/ink8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19.732"/>
    </inkml:context>
    <inkml:brush xml:id="br0">
      <inkml:brushProperty name="width" value="0.025" units="cm"/>
      <inkml:brushProperty name="height" value="0.025" units="cm"/>
    </inkml:brush>
  </inkml:definitions>
  <inkml:trace contextRef="#ctx0" brushRef="#br0">0 89 17585,'0'0'8098,"10"-5"-6518,-5 2-1372,1 0-61,0 0 0,0 0 0,0 0 1,0 1-1,0 0 0,1 0 0,-1 1 1,1-1-1,-1 1 0,1 1 0,-1-1 0,1 1 1,9 1-1,-14 0-81,-1 1 1,1-1-1,0 1 0,-1-1 0,1 1 1,-1 0-1,0-1 0,0 1 1,1 0-1,-1 0 0,0 0 1,0 0-1,-1 0 0,1 0 0,0 0 1,-1 0-1,1 0 0,-1 0 1,0 0-1,0 1 0,0-1 1,0 0-1,0 0 0,-1 4 1,2 2 195,-2 0 1,0 0 0,0 0 0,0-1 0,-4 15 0,10-87-263,-1-40 0,26 112-36,-25-5-264,48 6-6432,-18-10-3411,-16-4 1057</inkml:trace>
</inkml:ink>
</file>

<file path=ppt/ink/ink8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20.088"/>
    </inkml:context>
    <inkml:brush xml:id="br0">
      <inkml:brushProperty name="width" value="0.025" units="cm"/>
      <inkml:brushProperty name="height" value="0.025" units="cm"/>
    </inkml:brush>
  </inkml:definitions>
  <inkml:trace contextRef="#ctx0" brushRef="#br0">201 1 16400,'0'0'11573,"5"11"-9998,3 7-1202,0 0 0,-1 1 0,-1 0 0,-1 0 0,-1 0 0,3 26-1,-7-28-435,-1 1 0,-1-1-1,0 0 1,-2 0-1,0 0 1,0 0 0,-2 0-1,0-1 1,-1 0-1,-1 0 1,-16 24-1,13-23-871,-2 0-1,0-2 1,0 1-1,-2-2 1,-29 24-1,8-16-3206,-2-9-2542</inkml:trace>
</inkml:ink>
</file>

<file path=ppt/ink/ink8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20.447"/>
    </inkml:context>
    <inkml:brush xml:id="br0">
      <inkml:brushProperty name="width" value="0.025" units="cm"/>
      <inkml:brushProperty name="height" value="0.025" units="cm"/>
    </inkml:brush>
  </inkml:definitions>
  <inkml:trace contextRef="#ctx0" brushRef="#br0">255 2 16560,'0'0'5856,"-10"-1"-5264,5 1-569,0 0 0,0 0 0,0 1-1,0 0 1,0 0 0,0 0 0,0 0-1,0 1 1,0 0 0,1 0 0,-1 0-1,1 1 1,-1-1 0,1 1 0,0 0-1,0 0 1,0 1 0,1-1 0,-1 1-1,1 0 1,-1 0 0,-2 4 0,-9 13 153,0 1 0,1 0 0,1 0 0,1 1 0,2 1 0,0 0 0,-11 43 0,11-26 194,2 0 0,2 1 0,0 83 0,5-115-418,1-1 0,1 0 0,0 1 0,0-1 0,1 0 0,0 1 1,0-1-1,1 0 0,0 0 0,1-1 0,0 1 0,0-1 0,1 0 0,0 0 1,1 0-1,0-1 0,0 1 0,0-2 0,1 1 0,0-1 0,0 0 0,1 0 1,-1 0-1,1-1 0,0-1 0,1 1 0,-1-2 0,1 1 0,0-1 0,14 4 1,2-3-1341,-1 0 0,1-2 0,0-1 0,0-1 0,32-3 0,7-7-6604</inkml:trace>
</inkml:ink>
</file>

<file path=ppt/ink/ink8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20.902"/>
    </inkml:context>
    <inkml:brush xml:id="br0">
      <inkml:brushProperty name="width" value="0.025" units="cm"/>
      <inkml:brushProperty name="height" value="0.025" units="cm"/>
    </inkml:brush>
  </inkml:definitions>
  <inkml:trace contextRef="#ctx0" brushRef="#br0">1 1 3683,'0'0'27103,"0"11"-26788,0 166 855,0-176-1164,0-1 1,0 1 0,0 0 0,0-1-1,0 1 1,0 0 0,1-1 0,-1 1-1,0 0 1,0-1 0,1 1 0,-1 0-1,0-1 1,1 1 0,-1 0-1,1-1 1,-1 1 0,0-1 0,1 1-1,-1-1 1,1 1 0,0-1 0,-1 0-1,1 1 1,-1-1 0,1 1 0,0-1-1,-1 0 1,1 0 0,0 1 0,-1-1-1,1 0 1,0 0 0,-1 0 0,1 0-1,0 0 1,0 0 0,-1 0 0,1 0-1,0 0 1,-1 0 0,1 0 0,0 0-1,-1-1 1,1 1 0,0 0 0,-1 0-1,1-1 1,0 1 0,-1-1 0,1 1-1,-1 0 1,2-2 0,35-20 125,106-123-132,-143 145 0,0-1 0,0 1 0,0 0 0,0 0 0,0 0 0,1-1 0,-1 1 0,0 0 0,0 0 0,0 0 0,1 0 0,-1 0 0,0-1 0,0 1 0,0 0 0,1 0 0,-1 0 0,0 0 0,0 0 0,1 0 0,-1 0 0,0 0 0,0 0 0,1 0 0,-1 0 0,0 0 0,0 0 0,1 0 0,-1 0 0,0 0 0,0 0 0,0 0 0,1 0 0,-1 1 0,0-1 0,0 0 0,1 0 0,-1 0 0,0 0 0,0 0 0,0 1 0,0-1 0,1 0 0,-1 0 0,0 0 0,0 1 0,0-1 0,0 0 0,0 0 0,1 0 0,-1 1 0,0-1 0,0 0 0,0 0 0,0 1 0,0-1 0,0 0 0,0 0 0,0 1 0,0-1 0,0 0 0,0 29 0,-9 29 0,8-57 0,1-1 0,0 1 0,-1-1 0,1 0 0,0 1 0,0-1 0,-1 1 0,1-1 0,0 1 0,0-1 0,0 1 0,0-1 0,-1 0 0,1 1 0,0-1 0,0 1 0,0-1 0,0 1 0,0-1 0,0 1 0,0-1 0,1 1 0,-1-1 0,0 1 0,0-1 0,0 1 0,0-1 0,1 1 0,-1-1 0,0 1 0,0-1 0,1 0 0,-1 1 0,0-1 0,1 1 0,-1-1 0,0 0 0,1 1 0,-1-1 0,0 0 0,1 0 0,-1 1 0,1-1 0,-1 0 0,1 0 0,-1 0 0,1 1 0,-1-1 0,1 0 0,-1 0 0,1 0 0,-1 0 0,1 0 0,-1 0 0,1 0 0,-1 0 0,1 0 0,-1 0 0,1 0 0,-1-1 0,1 1 0,-1 0 0,0 0 0,1 0 0,-1-1 0,1 1 0,0-1 0,30-18 0,-29 17 0,29-23 0,-23 18 0,0-1 0,1 2 0,0-1 0,0 1 0,19-8 0,-28 13 0,0 1 0,0 0 0,1 0 0,-1 0 0,0 0 0,0 0 0,1 0 0,-1 0 0,0 0 0,0 0 0,1 1 0,-1-1 0,0 0 0,0 0 0,1 0 0,-1 0 0,0 0 0,0 0 0,0 0 0,1 1 0,-1-1 0,0 0 0,0 0 0,0 0 0,1 0 0,-1 1 0,0-1 0,0 0 0,0 0 0,0 0 0,0 1 0,0-1 0,1 0 0,-1 0 0,0 1 0,0-1 0,0 0 0,0 0 0,0 1 0,0-1 0,0 0 0,0 0 0,0 1 0,0-1 0,-1 21 0,-7 18 0,8-39-1,-1 4-451,-1 0 0,1-1 0,0 1 0,0 0 0,0 0 0,1 0 0,-1 0 0,1 0 0,0 4-1,0-7 270,0-1 0,0 1 0,1-1 0,-1 1 0,0-1 0,1 1-1,-1-1 1,0 1 0,1-1 0,-1 0 0,0 1 0,1-1 0,-1 1-1,1-1 1,-1 0 0,1 1 0,-1-1 0,1 0 0,-1 0 0,1 1-1,-1-1 1,1 0 0,0 0 0,26 0-4598,-8-6-6280</inkml:trace>
</inkml:ink>
</file>

<file path=ppt/ink/ink8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21.243"/>
    </inkml:context>
    <inkml:brush xml:id="br0">
      <inkml:brushProperty name="width" value="0.025" units="cm"/>
      <inkml:brushProperty name="height" value="0.025" units="cm"/>
    </inkml:brush>
  </inkml:definitions>
  <inkml:trace contextRef="#ctx0" brushRef="#br0">40 34 21140,'0'0'10682,"-4"9"-9881,-3 8-783,1 1 0,0-1 0,1 1 0,1 0 0,1 0 0,1 0 0,-1 26 0,3-44-18,0 0 0,1 1 0,-1-1 0,0 1 0,0-1 0,0 0 0,0 1 0,0-1 0,0 1 0,1-1 0,-1 0 0,0 1 0,0-1 0,1 0 0,-1 1 0,0-1 0,0 0 0,1 0 0,-1 1 0,0-1 0,1 0 0,-1 0 0,0 1 0,1-1 0,-1 0 0,0 0 0,1 0 0,-1 0 0,1 0 0,-1 1 0,0-1 0,1 0 0,-1 0 0,1 0 0,19-5 0,13-16 0,-25 12 0,0 0 0,-1 0 0,0-1 0,0 0 0,-1-1 0,5-11 0,-9 17 0,1 0 0,-1 0 0,0-1 0,-1 1 0,1 0 0,-1-1 0,0 1 0,-1-1 0,1 1 0,-1-1 0,0 0 0,-1 1 0,1-1 0,-1 1 0,-2-8 0,2 12 0,1-1 0,-1 1 0,0 0 0,0 0 0,0-1 0,0 1 0,0 0 0,0 0 0,-1 0 0,1 0 0,0 0 0,-1 0 0,1 1 0,0-1 0,-1 0 0,1 1 0,-1-1 0,1 1 0,-1-1 0,1 1 0,-1 0 0,1 0 0,-1-1 0,1 1 0,-1 0 0,1 0 0,-1 1 0,0-1 0,1 0 0,-1 0 0,1 1 0,-3 0 0,-1 1 0,1-1 0,0 0 0,0 1 0,0 0 0,0 0 0,0 0 0,0 0 0,0 1 0,1-1 0,-6 6 0,6-4-283,0 0 1,0-1-1,1 1 1,-1 0-1,1 1 1,0-1-1,0 0 1,1 0-1,-1 1 0,1-1 1,0 1-1,0 0 1,0 5-1,1 2-7836</inkml:trace>
</inkml:ink>
</file>

<file path=ppt/ink/ink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1.722"/>
    </inkml:context>
    <inkml:brush xml:id="br0">
      <inkml:brushProperty name="width" value="0.025" units="cm"/>
      <inkml:brushProperty name="height" value="0.025" units="cm"/>
    </inkml:brush>
  </inkml:definitions>
  <inkml:trace contextRef="#ctx0" brushRef="#br0">0 168 18001,'0'0'5830,"57"-32"-4421,-13 13 417,13-4-353,7-2-896,4 2-449,3 4-64,-3 6-32,-1 1-64,-5 11-641,-3 1-352,-1 1-833,-5 11-1217,-2-3-1505,-10-3-2018</inkml:trace>
</inkml:ink>
</file>

<file path=ppt/ink/ink8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7.993"/>
    </inkml:context>
    <inkml:brush xml:id="br0">
      <inkml:brushProperty name="width" value="0.025" units="cm"/>
      <inkml:brushProperty name="height" value="0.025" units="cm"/>
    </inkml:brush>
  </inkml:definitions>
  <inkml:trace contextRef="#ctx0" brushRef="#br0">43 0 2915,'-12'56'11531,"2"-2"-8264,-1-4-737,4-3-736,4-5-1218,3-6-640,0-9-2850,0-4-4806</inkml:trace>
</inkml:ink>
</file>

<file path=ppt/ink/ink8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8.346"/>
    </inkml:context>
    <inkml:brush xml:id="br0">
      <inkml:brushProperty name="width" value="0.025" units="cm"/>
      <inkml:brushProperty name="height" value="0.025" units="cm"/>
    </inkml:brush>
  </inkml:definitions>
  <inkml:trace contextRef="#ctx0" brushRef="#br0">354 1 14382,'-28'143'6289,"2"1"-3645,-6 72-3889,9 2-4025,-24 150 6958,0 7-6643,29-224 4918,-21 73 4311,-14 113-39,49-293-2926,3-22-313,0-1 0,-2 1 0,-1-1 0,-6 23-1,-4-31-65,11-12-4275</inkml:trace>
</inkml:ink>
</file>

<file path=ppt/ink/ink8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6.476"/>
    </inkml:context>
    <inkml:brush xml:id="br0">
      <inkml:brushProperty name="width" value="0.025" units="cm"/>
      <inkml:brushProperty name="height" value="0.025" units="cm"/>
    </inkml:brush>
  </inkml:definitions>
  <inkml:trace contextRef="#ctx0" brushRef="#br0">189 1 8040,'-7'6'8866,"-1"4"-3714,-3 4-2623,-7 12-3004,-8 11 786,-23 27 496,29-38-139,18-23-328,7-10-20,86-128-3245,-90 134 3096,-14 38 635,-2-6-556,-19 50 616,32-74-741,0 0-1,0-1 0,1 1 1,0 1-1,0-1 0,1 0 1,-1 0-1,2 0 0,1 13 1,3-3 66,-12-41-687,-9-20-30,13 33 670,-1-1-1,0 1 1,-1 0 0,0 0 0,0 1 0,-1-1 0,-1 1 0,-11-14 0,18 24 272,3-1-399,1 1 0,-1 0 0,0 0 0,1 0 0,-1 0 0,1 1 0,-1-1 0,0 1 0,1 0 0,-1 0 0,5 1 0,5 2 100,18 2-148,76 15 530,-36-11-4202,-38-8-1887</inkml:trace>
</inkml:ink>
</file>

<file path=ppt/ink/ink8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7.534"/>
    </inkml:context>
    <inkml:brush xml:id="br0">
      <inkml:brushProperty name="width" value="0.025" units="cm"/>
      <inkml:brushProperty name="height" value="0.025" units="cm"/>
    </inkml:brush>
  </inkml:definitions>
  <inkml:trace contextRef="#ctx0" brushRef="#br0">312 25 18321,'0'0'6097,"-9"-5"-4869,7 4-1176,-1-1 20,-1 0 0,1 0-1,-1 0 1,0 0-1,0 0 1,0 1 0,0-1-1,0 1 1,0 0 0,0 1-1,0-1 1,0 1-1,-1-1 1,1 1 0,0 1-1,0-1 1,-1 1-1,1-1 1,0 1 0,0 0-1,-7 3 1,-4 5 116,0 0 0,1 1 1,0 1-1,1 0 0,0 0 1,1 2-1,1-1 0,-1 1 0,2 1 1,0 0-1,1 1 0,0 0 1,1 0-1,1 1 0,0 0 1,1 0-1,1 0 0,1 1 0,0 0 1,1 0-1,-1 18 0,4-33-172,1 0-1,-1-1 0,1 1 0,-1 0 0,1 0 0,0-1 0,0 1 0,-1 0 0,1-1 1,0 1-1,1-1 0,-1 1 0,0-1 0,0 1 0,1-1 0,-1 0 0,1 0 1,-1 1-1,1-1 0,-1 0 0,1-1 0,0 1 0,-1 0 0,1 0 0,0-1 0,0 1 1,-1-1-1,1 1 0,0-1 0,0 0 0,0 0 0,0 0 0,3 0 0,9 1-16,0-1-1,0 0 0,16-3 1,-20 1-370,-1 0 1,0 0 0,0 0 0,0-1 0,9-4 0,20-17-5182,-16 4-1751</inkml:trace>
</inkml:ink>
</file>

<file path=ppt/ink/ink8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7.876"/>
    </inkml:context>
    <inkml:brush xml:id="br0">
      <inkml:brushProperty name="width" value="0.025" units="cm"/>
      <inkml:brushProperty name="height" value="0.025" units="cm"/>
    </inkml:brush>
  </inkml:definitions>
  <inkml:trace contextRef="#ctx0" brushRef="#br0">1 101 14734,'0'0'7228,"11"-5"-6139,11-7-855,0-1 0,-2-1 0,1 0-1,25-26 1,-46 40-187,0 0 0,0 0 0,0 0-1,0-1 1,0 1 0,0 0 0,0 0-1,1 0 1,-1 0 0,0 0 0,0 0-1,0-1 1,0 1 0,0 0 0,0 0-1,0 0 1,0 0 0,0 0 0,1 0-1,-1 0 1,0 0 0,0-1 0,0 1 0,0 0-1,0 0 1,1 0 0,-1 0 0,0 0-1,0 0 1,0 0 0,0 0 0,0 0-1,1 0 1,-1 0 0,0 0 0,0 0-1,0 0 1,0 0 0,0 0 0,1 0 0,-1 0-1,0 0 1,0 0 0,0 0 0,0 0-1,0 1 1,1-1 0,-1 0 0,0 0-1,0 0 1,0 0 0,0 0 0,0 0-1,0 0 1,0 0 0,0 1 0,1-1-1,-1 0 1,0 0 0,0 0 0,0 0 0,0 0-1,0 0 1,0 1 0,0-1 0,-2 17 1235,-10 31-799,9-40-140,2-4-301,-2 3-41,1 0-1,1-1 1,-1 1 0,1 0-1,0 0 1,1 0-1,-1 0 1,2 13 0,0-19-107,-1-1 1,0 1-1,0-1 0,0 1 1,1-1-1,-1 1 1,0-1-1,1 0 1,-1 1-1,1-1 1,-1 1-1,0-1 1,1 0-1,-1 1 1,1-1-1,-1 0 1,1 0-1,-1 1 1,1-1-1,-1 0 1,1 0-1,-1 0 1,1 1-1,-1-1 1,1 0-1,-1 0 1,1 0-1,0 0 1,-1 0-1,1 0 1,-1 0-1,1 0 1,-1 0-1,1-1 1,-1 1-1,1 0 1,-1 0-1,1 0 1,-1-1-1,1 1 1,-1 0-1,1 0 0,-1-1 1,1 1-1,-1-1 1,1 1-1,-1-1 1,22-18-7424,-8-5-2357</inkml:trace>
</inkml:ink>
</file>

<file path=ppt/ink/ink8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8.441"/>
    </inkml:context>
    <inkml:brush xml:id="br0">
      <inkml:brushProperty name="width" value="0.025" units="cm"/>
      <inkml:brushProperty name="height" value="0.025" units="cm"/>
    </inkml:brush>
  </inkml:definitions>
  <inkml:trace contextRef="#ctx0" brushRef="#br0">164 0 18738,'0'0'8135,"-6"12"-6453,-14 32-648,-42 93 808,55-119-1748,1-1-1,1 1 1,0 0 0,2 0-1,-4 37 1,7-55-94,1 1 1,-1-1-1,0 0 0,0 0 1,0 0-1,0 1 0,0-1 1,1 0-1,-1 0 0,0 0 0,0 1 1,0-1-1,1 0 0,-1 0 1,0 0-1,0 0 0,1 0 1,-1 0-1,0 1 0,0-1 1,1 0-1,-1 0 0,0 0 1,0 0-1,1 0 0,-1 0 1,0 0-1,0 0 0,1 0 1,-1 0-1,0 0 0,1 0 1,-1 0-1,0-1 0,0 1 1,1 0-1,-1 0 0,0 0 0,0 0 1,0 0-1,1 0 0,-1-1 1,0 1-1,1 0 0,11-7-30,-5 1-152,-1-1 1,0 1-1,0-1 1,0 0-1,-1-1 1,0 1-1,-1-1 1,1 0-1,-2 0 1,1 0-1,-1-1 1,3-14-1,-25 61-335,15-24 597,0 0 1,1 0-1,1 1 1,0-1 0,0 1-1,2 0 1,0-1-1,1 1 1,2 16 0,-2-29-66,-1-1 0,1 0 1,0 1-1,-1-1 1,1 1-1,0-1 0,0 0 1,0 1-1,0-1 0,0 0 1,0 0-1,1 0 1,-1 0-1,0 0 0,0 0 1,4 1-1,-5-2-10,1 0 0,-1 1-1,1-1 1,-1 0 0,1 0-1,-1 0 1,1 0 0,-1 0 0,1 0-1,-1 0 1,1 0 0,-1 0 0,1 0-1,-1-1 1,1 1 0,-1 0 0,1 0-1,-1 0 1,1-1 0,-1 1 0,1 0-1,-1-1 1,0 1 0,1 0-1,-1-1 1,1 1 0,-1 0 0,0-1-1,1 1 1,-1-1 0,0 1 0,0 0-1,1-1 1,-1 1 0,0-1 0,0 1-1,0-1 1,1 1 0,-1-1 0,0 1-1,0-1 1,0 1 0,0-1-1,0 0 1,0 1 0,0-1 0,0 1-1,0-1 1,0 1 0,-1-1 0,1 1-1,0-1 1,-1-10-33,0 1 0,-1 0 0,0-1 0,-1 1 0,0 0 0,-1 0 1,0 1-1,0-1 0,-1 1 0,0 0 0,-7-9 0,-9-11 404,-46-49-1,74 83-321,1-1 0,1 1 0,-1-1 0,0 0 0,1-1 0,0 0 0,0-1 0,0 0 0,12 2 0,46 6-1989,-7-6-4383,-12-3-5881</inkml:trace>
</inkml:ink>
</file>

<file path=ppt/ink/ink8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8.032"/>
    </inkml:context>
    <inkml:brush xml:id="br0">
      <inkml:brushProperty name="width" value="0.025" units="cm"/>
      <inkml:brushProperty name="height" value="0.025" units="cm"/>
    </inkml:brush>
  </inkml:definitions>
  <inkml:trace contextRef="#ctx0" brushRef="#br0">1 435 14638,'0'0'13837,"13"-13"-13063,66-77-422,76-112 1,-123 149-269,-20 34 87,0-1 0,15-18 1,-23 69 425,-17 113 200,6-93-387,0 53 1,7-96-953,0 0 1,0 0-1,1-1 0,0 1 1,4 13-1,-4-19 297,-1 0 0,1 0 1,0-1-1,0 1 0,0 0 0,0-1 0,0 1 0,0-1 0,0 1 0,1-1 1,-1 0-1,0 1 0,1-1 0,-1 0 0,1 0 0,0 0 0,-1 0 0,1 0 1,0 0-1,-1 0 0,1-1 0,0 1 0,0-1 0,0 1 0,0-1 0,0 0 1,-1 0-1,4 0 0,3 0-8302</inkml:trace>
</inkml:ink>
</file>

<file path=ppt/ink/ink8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8.377"/>
    </inkml:context>
    <inkml:brush xml:id="br0">
      <inkml:brushProperty name="width" value="0.025" units="cm"/>
      <inkml:brushProperty name="height" value="0.025" units="cm"/>
    </inkml:brush>
  </inkml:definitions>
  <inkml:trace contextRef="#ctx0" brushRef="#br0">84 0 23510,'0'0'4292,"-51"77"-2690,38-41-609,4 1-128,1 1-513,6-4-256,2-3-32,0-5 0,0-7-128,8-6 0,3-6-416,-2-4-642,3-3-1312,-5 0-2050,-5-8-1762</inkml:trace>
</inkml:ink>
</file>

<file path=ppt/ink/ink8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8.752"/>
    </inkml:context>
    <inkml:brush xml:id="br0">
      <inkml:brushProperty name="width" value="0.025" units="cm"/>
      <inkml:brushProperty name="height" value="0.025" units="cm"/>
    </inkml:brush>
  </inkml:definitions>
  <inkml:trace contextRef="#ctx0" brushRef="#br0">0 62 17296,'0'0'14542,"53"0"-14158,-15-5-255,-1-5-866,5-2-2242,-7 0-2146,-8 0-192,-9 2-1794</inkml:trace>
</inkml:ink>
</file>

<file path=ppt/ink/ink8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9.098"/>
    </inkml:context>
    <inkml:brush xml:id="br0">
      <inkml:brushProperty name="width" value="0.025" units="cm"/>
      <inkml:brushProperty name="height" value="0.025" units="cm"/>
    </inkml:brush>
  </inkml:definitions>
  <inkml:trace contextRef="#ctx0" brushRef="#br0">1 372 7719,'0'0'9150,"8"2"-7596,-6-1-1562,2 0 202,-1 0 0,0 0 0,0 0-1,0 0 1,-1 1 0,1-1 0,0 1 0,0-1 0,-1 1 0,1 0-1,-1 0 1,1 0 0,-1 1 0,0-1 0,0 0 0,0 1 0,0 0-1,-1-1 1,1 1 0,-1 0 0,1 0 0,-1 0 0,0 0-1,0 0 1,0 0 0,0 5 0,0 12 989,0 0 0,-2 0 0,0 0-1,-2 1 1,0-1 0,-11 37 0,22-98-982,-2-1 0,-2 0 0,-2-81 0,-3 80-167,31 41-34,32-11-2216,-47 9 629,0-2 1,-1 0 0,0-1-1,15-9 1,-10 3-6619</inkml:trace>
  <inkml:trace contextRef="#ctx0" brushRef="#br0" timeOffset="1">335 1 7847,'0'0'24920,"-7"62"-24920,-2-29 0,5 5 0,0-2 0,3-2 0,1-5 0,0-5-2370,0-5-1186,5-7-1248,5-8-1826</inkml:trace>
</inkml:ink>
</file>

<file path=ppt/ink/ink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2.065"/>
    </inkml:context>
    <inkml:brush xml:id="br0">
      <inkml:brushProperty name="width" value="0.025" units="cm"/>
      <inkml:brushProperty name="height" value="0.025" units="cm"/>
    </inkml:brush>
  </inkml:definitions>
  <inkml:trace contextRef="#ctx0" brushRef="#br0">66 6 17457,'0'0'1783,"11"-1"-780,4 0-454,6-1 304,0 1 0,0 1 0,1 1 1,35 6-1,-52-6-784,-1-1 1,0 1-1,1 1 0,-1-1 1,0 1-1,0 0 1,0-1-1,0 2 1,0-1-1,-1 0 0,1 1 1,-1 0-1,1 0 1,-1 0-1,0 0 0,0 0 1,0 1-1,-1-1 1,1 1-1,-1 0 1,0 0-1,0 0 0,0 0 1,0 0-1,-1 0 1,0 0-1,0 1 0,0-1 1,0 0-1,0 7 1,-1 0 90,-1 0 0,0-1 1,-1 1-1,0-1 0,-1 1 0,0-1 1,0 0-1,-1 1 0,-1-2 0,0 1 1,0-1-1,-1 1 0,-12 15 1,-11 9 22,-1 0 1,-37 30-1,14-13-111,21-16-336,5-5-2673,8-12-4239,11-14-6277</inkml:trace>
</inkml:ink>
</file>

<file path=ppt/ink/ink8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9.454"/>
    </inkml:context>
    <inkml:brush xml:id="br0">
      <inkml:brushProperty name="width" value="0.025" units="cm"/>
      <inkml:brushProperty name="height" value="0.025" units="cm"/>
    </inkml:brush>
  </inkml:definitions>
  <inkml:trace contextRef="#ctx0" brushRef="#br0">258 1 18578,'0'0'1681,"1"11"455,11 107 2353,-5-59-3439,-2 0 1,-5 103-1,-2-143-1363,-1 1 1,0-1-1,-1 0 0,-1 0 1,-1 0-1,-1 0 1,-1-1-1,0-1 1,-1 1-1,-1-1 0,-1-1 1,-19 25-1,22-32-372,-1 1-1,0-1 0,0-1 0,0 0 1,-1 0-1,-1-1 0,1 0 0,-1 0 1,0-1-1,-19 7 0,-19-2-4001</inkml:trace>
</inkml:ink>
</file>

<file path=ppt/ink/ink8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9.783"/>
    </inkml:context>
    <inkml:brush xml:id="br0">
      <inkml:brushProperty name="width" value="0.025" units="cm"/>
      <inkml:brushProperty name="height" value="0.025" units="cm"/>
    </inkml:brush>
  </inkml:definitions>
  <inkml:trace contextRef="#ctx0" brushRef="#br0">181 1 17136,'0'0'10266,"-8"3"-10191,2 0-71,0 0 0,0 1 0,0 0 0,1 0 1,0 1-1,-1 0 0,2 0 0,-1 0 1,1 0-1,-1 1 0,1-1 0,1 1 0,-1 0 1,1 0-1,-4 11 0,-8 20 318,-15 58 0,28-87-238,-37 164 706,35-147-706,2 0-1,0 0 1,2 0 0,1 0-1,4 26 1,-4-44-212,1 1 0,0-1 0,1 1 0,-1-1 0,1 0 0,1 0 0,-1 0-1,1-1 1,1 1 0,-1-1 0,1 0 0,0 0 0,0 0 0,1-1 0,0 0 0,0 0 0,0 0 0,0-1 0,1 0 0,12 6 0,-2-3-722,0 0 0,1-2 1,0 0-1,0 0 1,0-2-1,1 0 0,28 0 1,32-2-9492</inkml:trace>
</inkml:ink>
</file>

<file path=ppt/ink/ink8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21.045"/>
    </inkml:context>
    <inkml:brush xml:id="br0">
      <inkml:brushProperty name="width" value="0.025" units="cm"/>
      <inkml:brushProperty name="height" value="0.025" units="cm"/>
    </inkml:brush>
  </inkml:definitions>
  <inkml:trace contextRef="#ctx0" brushRef="#br0">15 0 16464,'0'0'15492,"3"9"-15204,0-1-268,0 0-1,-1 1 1,0-1 0,0 0 0,-1 1-1,0 0 1,-1-1 0,-1 16 0,-14 80 193,9-73-169,2 0 0,-2 32 0,6-62-44,0-1 0,0 0 0,0 0 0,0 1 0,0-1 0,0 0 0,0 1 0,0-1 0,0 0 0,0 1 0,0-1 0,0 0 0,0 0 0,0 1 0,0-1 0,1 0 0,-1 1 0,0-1 0,0 0 0,0 0 0,0 1 0,0-1 0,1 0 0,-1 0 0,0 0 0,0 1 0,1-1 0,-1 0 0,0 0 0,0 0 0,1 0 0,-1 1 0,0-1 0,0 0 0,1 0 0,-1 0 0,0 0 0,0 0 0,1 0 0,-1 0 0,0 0 0,1 0 0,-1 0 0,16-8 0,11-17 0,6-16 0,39-66 0,-27 37 0,-45 70 0,0-1 0,0 1 0,0 0 0,0-1 0,0 1 0,0 0 0,0 0 0,0-1 0,0 1 0,1 0 0,-1-1 0,0 1 0,0 0 0,0 0 0,0-1 0,0 1 0,1 0 0,-1 0 0,0-1 0,0 1 0,0 0 0,1 0 0,-1 0 0,0-1 0,0 1 0,1 0 0,-1 0 0,0 0 0,1 0 0,-1 0 0,0-1 0,0 1 0,1 0 0,-1 0 0,0 0 0,1 0 0,-1 0 0,0 0 0,1 0 0,-1 0 0,0 0 0,1 0 0,-1 0 0,0 0 0,0 1 0,1-1 0,-1 0 0,0 0 0,1 0 0,-1 0 0,1 1 0,0 21 0,-8 31 0,1-34 0,2 0 0,0 0 0,-1 31 0,5-49 0,0-1 0,0 0 0,0 1 0,0-1 0,0 0 0,0 1 0,1-1 0,-1 1 0,0-1 0,0 0 0,0 0 0,0 1 0,1-1 0,-1 0 0,0 1 0,0-1 0,1 0 0,-1 0 0,0 1 0,1-1 0,-1 0 0,0 0 0,0 0 0,1 1 0,-1-1 0,0 0 0,1 0 0,-1 0 0,1 0 0,-1 0 0,0 0 0,1 0 0,-1 0 0,0 0 0,1 0 0,-1 0 0,0 0 0,1 0 0,-1 0 0,1 0 0,-1 0 0,0 0 0,1 0 0,-1 0 0,0 0 0,1-1 0,-1 1 0,0 0 0,0 0 0,1 0 0,-1-1 0,0 1 0,1-1 0,19-11 0,-3-2 0,-1-1 0,17-19 0,-21 20 0,0 1 0,1 1 0,1 0 0,22-15 0,-36 27 0,0-1 0,1 1 0,-1 0 0,1-1 0,-1 1 0,1 0 0,-1 0 0,1-1 0,-1 1 0,1 0 0,-1 0 0,1-1 0,-1 1 0,1 0 0,-1 0 0,1 0 0,-1 0 0,1 0 0,-1 0 0,1 0 0,0 0 0,-1 0 0,1 0 0,-1 0 0,1 1 0,-1-1 0,1 0 0,-1 0 0,1 0 0,-1 1 0,1-1 0,-1 0 0,1 1 0,-1-1 0,1 0 0,-1 1 0,0-1 0,1 1 0,-1-1 0,1 1 0,2 28 0,-15 32 0,-8-18 43,13-31-104,1 0-1,1 1 1,-7 21-1,13-31-4951,8-7 337,4-9-3529</inkml:trace>
</inkml:ink>
</file>

<file path=ppt/ink/ink8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21.497"/>
    </inkml:context>
    <inkml:brush xml:id="br0">
      <inkml:brushProperty name="width" value="0.025" units="cm"/>
      <inkml:brushProperty name="height" value="0.025" units="cm"/>
    </inkml:brush>
  </inkml:definitions>
  <inkml:trace contextRef="#ctx0" brushRef="#br0">55 43 22389,'0'0'6785,"-8"10"-4735,-24 33-1089,30-41-946,1 0-1,-1 1 1,1-1 0,-1 0-1,1 1 1,0 0-1,0-1 1,0 1 0,0 0-1,1-1 1,-1 1 0,1 0-1,0 0 1,-1 0-1,1 0 1,1 3 0,-1-5-7,1 1 1,-1-1 0,1 1-1,-1-1 1,1 1 0,0-1 0,0 1-1,0-1 1,0 0 0,0 1-1,0-1 1,0 0 0,0 0-1,0 0 1,1 0 0,-1 0-1,0 0 1,1 0 0,-1 0 0,3 0-1,-1 0-1,0 0-1,0 0 1,0 0-1,1 0 1,-1-1 0,0 1-1,1-1 1,-1 0-1,0 0 1,1 0-1,-1-1 1,0 1-1,1-1 1,-1 0 0,0 0-1,0 0 1,0 0-1,0 0 1,0-1-1,0 0 1,0 1-1,4-4 1,-2 0-7,0 0 0,0 0 0,-1 0 0,0 0 0,0-1 0,0 0 0,-1 0 0,0 0 0,0 0 0,0 0 0,-1 0 0,0-1 0,0 0 0,-1 1 0,1-1 0,-2 0 0,1 1 0,-1-14 0,-1 18 0,0 0 0,0 0 0,0 0 0,-1 0 0,1 0 0,0 1 0,-1-1 0,0 0 0,1 1 0,-1-1 0,0 1 0,0 0 0,0 0 0,0 0 0,0 0 0,0 0 0,0 0 0,0 0 0,0 0 0,0 1 0,0-1 0,0 1 0,-1 0 0,1 0 0,-4 0 0,-5-1 0,0 0 0,0 1 0,-21 3 0,31-3-68,1 0 0,-1 0 0,0 0 1,0 0-1,0 1 0,0-1 0,0 0 0,1 1 0,-1-1 0,0 1 1,0-1-1,1 1 0,-1-1 0,0 1 0,1-1 0,-1 1 0,0 0 0,1-1 1,-1 1-1,1 0 0,-1 0 0,1-1 0,-1 1 0,1 0 0,0 0 1,-1 0-1,-1 16-5504,2-7-7619</inkml:trace>
</inkml:ink>
</file>

<file path=ppt/ink/ink8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5.753"/>
    </inkml:context>
    <inkml:brush xml:id="br0">
      <inkml:brushProperty name="width" value="0.025" units="cm"/>
      <inkml:brushProperty name="height" value="0.025" units="cm"/>
    </inkml:brush>
  </inkml:definitions>
  <inkml:trace contextRef="#ctx0" brushRef="#br0">25 0 23831,'0'0'5669,"9"58"-4484,-6-26 32,-1 5-352,-1 1-865,1 1 0,-2 0 0,0-3 0,0-1 0,0-4-705,0 0-544,0-4-224,0 1-1794,-6-4-961,-9 1-929,-6-5-2114</inkml:trace>
</inkml:ink>
</file>

<file path=ppt/ink/ink8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6.097"/>
    </inkml:context>
    <inkml:brush xml:id="br0">
      <inkml:brushProperty name="width" value="0.025" units="cm"/>
      <inkml:brushProperty name="height" value="0.025" units="cm"/>
    </inkml:brush>
  </inkml:definitions>
  <inkml:trace contextRef="#ctx0" brushRef="#br0">1 172 13933,'0'0'16181,"9"2"-15081,5-1-869,0 0 0,0-1 0,0-1 0,1 0 0,-1-1 0,26-7 1,96-35-359,-43 13 40,-66 23-319,48-15-2691,-30 3-2097,-44 19 4849,0 1-1,0-1 0,0 0 1,0 1-1,0-1 1,0 0-1,0 0 0,-1 1 1,1-1-1,0 0 1,0 0-1,-1 0 0,1 0 1,0 0-1,-1 0 1,1 0-1,-1 0 0,1 0 1,-1 0-1,0-1 1,1 1-1,-1-2 0,0-11-6690</inkml:trace>
</inkml:ink>
</file>

<file path=ppt/ink/ink8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6.469"/>
    </inkml:context>
    <inkml:brush xml:id="br0">
      <inkml:brushProperty name="width" value="0.025" units="cm"/>
      <inkml:brushProperty name="height" value="0.025" units="cm"/>
    </inkml:brush>
  </inkml:definitions>
  <inkml:trace contextRef="#ctx0" brushRef="#br0">1 130 7687,'0'0'23927,"98"-33"-22774,-32 21-1153,11-2 0,6 0 0,-5 0-256,-7 1-2307,-11 2-2177,-11 0-1730,-10 4-5029</inkml:trace>
</inkml:ink>
</file>

<file path=ppt/ink/ink8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6.812"/>
    </inkml:context>
    <inkml:brush xml:id="br0">
      <inkml:brushProperty name="width" value="0.025" units="cm"/>
      <inkml:brushProperty name="height" value="0.025" units="cm"/>
    </inkml:brush>
  </inkml:definitions>
  <inkml:trace contextRef="#ctx0" brushRef="#br0">355 1 22902,'0'0'8018,"-8"12"-7660,-40 61 138,-100 169 81,188-324-3265,35-102 0,-84 212 3498,1 0 1,2 1-1,1 0 1,1 0 0,0 32-1,3-59-791,1 0-1,0 1 1,0-1-1,1 0 1,-1 1 0,0-1-1,1 0 1,-1 1-1,1-1 1,0 0-1,0 0 1,0 0 0,0 1-1,0-1 1,0 0-1,0 0 1,1-1 0,-1 1-1,1 0 1,-1 0-1,1-1 1,0 1-1,0-1 1,0 1 0,0-1-1,0 0 1,0 0-1,0 0 1,0 0-1,0 0 1,1 0 0,-1 0-1,0-1 1,0 1-1,1-1 1,-1 0-1,1 0 1,-1 0 0,0 0-1,1 0 1,-1 0-1,0-1 1,1 1 0,-1-1-1,0 1 1,0-1-1,1 0 1,-1 0-1,3-2 1,-3 3-69,0-1 0,-1 0 0,1 0-1,0 0 1,-1 0 0,1 0 0,0 0 0,-1-1 0,1 1 0,-1 0 0,0-1-1,1 1 1,-1-1 0,0 0 0,0 1 0,0-1 0,0 0 0,0 0 0,-1 1-1,1-1 1,0 0 0,-1 0 0,1 0 0,-1-3 0,0 4 3,0-1 0,0 1 0,0 0 0,-1-1 0,1 1 0,-1 0 0,1-1 0,-1 1 0,1 0 0,-1-1 0,1 1 0,-1 0 0,0 0 0,0 0 0,0 0 0,0 0 0,0 0 0,0 0 0,0 0-1,0 0 1,0 0 0,0 0 0,-1 1 0,1-1 0,0 0 0,0 1 0,-1-1 0,1 1 0,0 0 0,-1-1 0,1 1 0,-1 0 0,1 0 0,-2 0 0,-26-2-247,-45 3 0,-26 0 1592,91-2-1178,-1 0-1,1-1 1,0 0-1,0 0 1,-1-1-1,1 0 0,-16-8 1,24 11-99,0-1 1,1 1-1,-1 0 1,0-1-1,0 1 0,0-1 1,1 1-1,-1-1 1,0 1-1,1-1 1,-1 1-1,0-1 1,1 1-1,-1-1 0,1 0 1,-1 0-1,1 1 1,-1-1-1,1 0 1,-1 0-1,1 1 0,0-1 1,-1 0-1,1 0 1,0 0-1,0 0 1,0 0-1,0 1 1,0-2-1,0 0-5,1 1 0,0 0 0,0 0 0,0 0 0,0 0-1,0 0 1,0 0 0,0 0 0,0 0 0,0 0 0,0 1 0,0-1 0,1 0 0,-1 1 0,3-2-1,54-13 188,-3 10 177,79 3 1,-52 5-3282,-35-1-1819,-22-2-5936</inkml:trace>
</inkml:ink>
</file>

<file path=ppt/ink/ink8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2.907"/>
    </inkml:context>
    <inkml:brush xml:id="br0">
      <inkml:brushProperty name="width" value="0.025" units="cm"/>
      <inkml:brushProperty name="height" value="0.025" units="cm"/>
    </inkml:brush>
  </inkml:definitions>
  <inkml:trace contextRef="#ctx0" brushRef="#br0">45 1 15567,'0'0'4324,"-28"52"-3940,20-21-224,0 6-128,8 8-64,0 3 0,0 6-64,6 4-705,4 3-832,0 0-1794,-3-2-1986</inkml:trace>
</inkml:ink>
</file>

<file path=ppt/ink/ink8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3.251"/>
    </inkml:context>
    <inkml:brush xml:id="br0">
      <inkml:brushProperty name="width" value="0.025" units="cm"/>
      <inkml:brushProperty name="height" value="0.025" units="cm"/>
    </inkml:brush>
  </inkml:definitions>
  <inkml:trace contextRef="#ctx0" brushRef="#br0">23 1 13004,'0'73'1794,"-3"2"-225,-3 1-1216,-1-3-353,5-4-1890,-3-7-3427</inkml:trace>
</inkml:ink>
</file>

<file path=ppt/ink/ink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2.471"/>
    </inkml:context>
    <inkml:brush xml:id="br0">
      <inkml:brushProperty name="width" value="0.025" units="cm"/>
      <inkml:brushProperty name="height" value="0.025" units="cm"/>
    </inkml:brush>
  </inkml:definitions>
  <inkml:trace contextRef="#ctx0" brushRef="#br0">24 1 23094,'0'0'1890,"-2"65"-1442,-3-25 0,0 5-223,-1 2-97,2-3-96,3-8-801,1-9-896,0-10-706,0-15-351,3-2-1122,-1-18-352,-2-15-4452</inkml:trace>
</inkml:ink>
</file>

<file path=ppt/ink/ink8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3.583"/>
    </inkml:context>
    <inkml:brush xml:id="br0">
      <inkml:brushProperty name="width" value="0.025" units="cm"/>
      <inkml:brushProperty name="height" value="0.025" units="cm"/>
    </inkml:brush>
  </inkml:definitions>
  <inkml:trace contextRef="#ctx0" brushRef="#br0">42 0 4805,'-11'189'6297,"14"93"-3979,1-66-2088,-23 44 4487,11-186-6058,2-1-3279,2-23-4231</inkml:trace>
</inkml:ink>
</file>

<file path=ppt/ink/ink8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2.847"/>
    </inkml:context>
    <inkml:brush xml:id="br0">
      <inkml:brushProperty name="width" value="0.025" units="cm"/>
      <inkml:brushProperty name="height" value="0.025" units="cm"/>
    </inkml:brush>
  </inkml:definitions>
  <inkml:trace contextRef="#ctx0" brushRef="#br0">1 1 5926,'0'0'15604,"0"9"-14793,10 144 3393,-2-94-3497,3-1 1,22 64-1,22 96-11,-36-131-243,37 100 0,-43-145-256,-10-33-102,-1 1 1,1-1-1,1 0 1,0 0 0,0 0-1,1 0 1,0-1-1,1 0 1,11 14 0,-6-8-81,0 0-1,-1 0 1,-1 1 0,0 0 0,7 19 0,-8-18-1,0 1 0,1-1 0,1-1 1,21 26-1,247 235 867,-247-246-845,-2 2 0,33 46 0,-36-44 30,59 61-1,-74-85-58,1 0-1,0-1 1,0 0-1,1-1 1,0 0-1,1-1 1,0-1-1,0 0 1,20 5-1,25 6-6,-11-3 0,89 14 0,-56-24 0,-58-4 0,0 1 0,-1 1 0,32 7 0,-48-8-29,1 0 1,-1-1-1,1 1 0,-1-1 0,1-1 1,-1 1-1,9-3 0,-8 2-87,0 0 1,1 0-1,-1 1 1,1 0-1,10 1 0,-17 0-43,1-1 0,-1 0 0,0 1 0,1-1 0,-1 0-1,0 0 1,0 0 0,1 0 0,-1 0 0,0 0 0,1-1-1,-1 1 1,0 0 0,0-1 0,1 1 0,-1-1 0,0 1-1,0-1 1,0 1 0,0-1 0,1 0 0,0 0 0,10-7 334,-7 6-1044,-1 2-4994</inkml:trace>
</inkml:ink>
</file>

<file path=ppt/ink/ink8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4.044"/>
    </inkml:context>
    <inkml:brush xml:id="br0">
      <inkml:brushProperty name="width" value="0.025" units="cm"/>
      <inkml:brushProperty name="height" value="0.025" units="cm"/>
    </inkml:brush>
  </inkml:definitions>
  <inkml:trace contextRef="#ctx0" brushRef="#br0">28 76 16944,'0'0'12556,"8"3"-11446,-8-3-1109,3 2 146,1 0 1,-1-1-1,1 1 0,-1-1 1,1 0-1,0 0 0,-1-1 1,8 2-1,-9-3-116,0 1 0,0-1-1,0 1 1,0-1 0,-1 1 0,1-1-1,0 0 1,-1 0 0,1 0 0,0 0-1,-1 0 1,1 0 0,-1 0-1,0-1 1,1 1 0,-1 0 0,0-1-1,0 1 1,0-1 0,0 0 0,0 1-1,0-1 1,0 0 0,0 1 0,-1-1-1,1-2 1,5-39-31,-12 29 0,6 14 0,-1 0 0,0 0 0,0 0 0,0 1 0,0-1 0,0 0 0,0 0 0,0 1 0,1-1 0,-1 0 0,0 1 0,0-1 0,0 1 0,1-1 0,-1 1 0,0-1 0,0 1 0,1-1 0,-1 1 0,1 0 0,-1 0 0,0 0 0,-4 5 0,1 0 0,0 1 0,0-1 0,0 0 0,1 1 0,0 0 0,0 0 0,1 0 0,0 0 0,-2 11 0,2-5 0,0 1 0,1-1 0,0 0 0,1 1 0,2 13 0,-3-26 0,1-1 0,0 1 0,0 0 0,0-1 0,0 1 0,0-1 0,0 1 0,0-1 0,0 1 0,0 0 0,0-1 0,1 1 0,-1-1 0,0 1 0,0-1 0,0 1 0,1-1 0,-1 1 0,0-1 0,1 1 0,-1-1 0,0 1 0,1-1 0,-1 0 0,0 1 0,1-1 0,-1 1 0,1-1 0,-1 0 0,1 0 0,-1 1 0,1-1 0,-1 0 0,1 0 0,-1 1 0,1-1 0,-1 0 0,1 0 0,0 0 0,-1 0 0,1 0 0,-1 0 0,1 0 0,-1 0 0,1 0 0,0 0 0,0 0 0,0-1 0,0 0 0,1 0 0,-1 0 0,0 0 0,1 0 0,-1 0 0,0 0 0,0 0 0,0-1 0,0 1 0,0 0 0,-1-1 0,1 1 0,0-1 0,0 1 0,0-2 0,2-8 0,0-1 0,0 1 0,-1-1 0,-1 0 0,0 0 0,0 0 0,-1 1 0,-1-1 0,0 0 0,-4-15 0,5 26 0,0 0 0,0 0 0,0 0 0,-1 0 0,1 0 0,-1 0 0,1 0 0,-1 0 0,1 0 0,-1 1 0,1-1 0,-1 0 0,0 0 0,1 1 0,-1-1 0,0 0 0,0 1 0,1-1 0,-1 0 0,0 1 0,0-1 0,0 1 0,0 0 0,0-1 0,0 1 0,0 0 0,0-1 0,0 1 0,0 0 0,0 0 0,0 0 0,0 0 0,0 0 0,0 0 0,0 0 0,0 0 0,0 1 0,0-1 0,-1 1 0,0-1 0,0 1 0,1 0 0,-1 1 0,0-1 0,0 0 0,1 0 0,-1 1 0,1-1 0,-1 1 0,1 0 0,0-1 0,-1 1 0,1 0 0,0 0 0,0-1 0,0 1 0,-1 3 0,0 4 0,-1 0 0,1 0 0,1 0 0,0 0 0,0 0 0,0 0 0,1 1 0,1-1 0,0 0 0,1 9 0,7-68 0,-7 33 0,-1 9 0,0 0 0,0 0 0,-1 0 0,0 0 0,0-1 0,-1 1 0,0 0 0,-3-8 0,4 16 0,0-1 0,0 1 0,0-1 0,0 1 0,0 0 0,-1-1 0,1 1 0,0 0 0,0-1 0,0 1 0,-1-1 0,1 1 0,0 0 0,0 0 0,-1-1 0,1 1 0,0 0 0,-1-1 0,1 1 0,0 0 0,-1 0 0,1 0 0,0-1 0,-1 1 0,1 0 0,-1 0 0,1 0 0,0 0 0,-1 0 0,1 0 0,-1 0 0,1 0 0,0 0 0,-1 0 0,1 0 0,-1 0 0,0 0 0,-8 15 0,-1 23 0,6 38-1862,4-65 457,1 0 0,0 0-1,0 0 1,7 20 0,0-12-11648</inkml:trace>
</inkml:ink>
</file>

<file path=ppt/ink/ink8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4.611"/>
    </inkml:context>
    <inkml:brush xml:id="br0">
      <inkml:brushProperty name="width" value="0.025" units="cm"/>
      <inkml:brushProperty name="height" value="0.025" units="cm"/>
    </inkml:brush>
  </inkml:definitions>
  <inkml:trace contextRef="#ctx0" brushRef="#br0">1 1 20403,'0'0'10474,"27"73"-9545,-18-33-641,-1 3-224,-1 4-32,4-1-32,0-5-64,2-4-929,0-6-1024,0-4-1347,-6-8-1408,-5-3-3748</inkml:trace>
</inkml:ink>
</file>

<file path=ppt/ink/ink8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4.950"/>
    </inkml:context>
    <inkml:brush xml:id="br0">
      <inkml:brushProperty name="width" value="0.025" units="cm"/>
      <inkml:brushProperty name="height" value="0.025" units="cm"/>
    </inkml:brush>
  </inkml:definitions>
  <inkml:trace contextRef="#ctx0" brushRef="#br0">1 237 21492,'0'0'9385,"54"-7"-7975,-17-10-930,5-5-480,2-2 0,0-3 0,-4 2-1057,-8 4-673,-8 1-704,-7 4-545,-11-2-800,-6-1-1058,0-1-4644</inkml:trace>
</inkml:ink>
</file>

<file path=ppt/ink/ink8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5.306"/>
    </inkml:context>
    <inkml:brush xml:id="br0">
      <inkml:brushProperty name="width" value="0.025" units="cm"/>
      <inkml:brushProperty name="height" value="0.025" units="cm"/>
    </inkml:brush>
  </inkml:definitions>
  <inkml:trace contextRef="#ctx0" brushRef="#br0">0 220 19314,'0'0'10026,"67"-56"-8072,-26 28-641,5-2-1153,2-2-160,0 8 0,-4 3 0,-1 7-1409,-6 6-1538,-8 5-2658,-6-1-3588</inkml:trace>
</inkml:ink>
</file>

<file path=ppt/ink/ink8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6.021"/>
    </inkml:context>
    <inkml:brush xml:id="br0">
      <inkml:brushProperty name="width" value="0.025" units="cm"/>
      <inkml:brushProperty name="height" value="0.025" units="cm"/>
    </inkml:brush>
  </inkml:definitions>
  <inkml:trace contextRef="#ctx0" brushRef="#br0">197 0 16688,'0'0'8813,"-5"9"-7910,-3 5-689,1 0 1,1 1-1,1 0 1,0 1-1,0-1 1,2 1-1,0 0 1,1 0-1,0 0 1,2 17-1,-1-15 142,2 26 676,-1-44-1026,0 0 0,1 0-1,-1 1 1,0-1 0,0 0 0,0 0 0,1 1-1,-1-1 1,0 0 0,0 0 0,1 0-1,-1 1 1,0-1 0,0 0 0,1 0-1,-1 0 1,0 0 0,1 0 0,-1 0 0,0 0-1,1 0 1,-1 1 0,0-1 0,1 0-1,-1 0 1,0 0 0,0 0 0,1-1-1,-1 1 1,0 0 0,1 0 0,-1 0-1,0 0 1,1 0 0,-1 0 0,0 0 0,0-1-1,1 1 1,-1 0 0,0 0 0,0 0-1,1 0 1,-1-1 0,0 1 0,0 0-1,0 0 1,1-1 0,-1 1 0,0 0-1,0-1 1,0 1 0,0 0 0,0 0 0,1-1-1,-1 1 1,0-1 0,11-14 194,-3-4-133,-2 0 1,0 0 0,-2 0-1,0 0 1,-1-1-1,0 0 1,-2 1 0,-1-27-1,-3 32-66,-4 15-117,5 0 94,1 1 0,0-1 0,0 1 0,0-1 0,0 1 0,0 0 0,0-1 0,0 1 0,0 0 0,0 0 0,0 3 0,-2 15-19,1 0 0,0 0 0,1 0 0,3 24 0,-1-37 37,-1 1 1,1 0-1,1-1 0,-1 1 1,1-1-1,1 1 1,-1-1-1,1 0 0,1 0 1,-1 0-1,1 0 0,0-1 1,10 12-1,-14-19 13,-1 1 0,1-1-1,0 1 1,0 0 0,0-1 0,0 1-1,0-1 1,0 1 0,0-1 0,0 1-1,1-1 1,-1 1 0,0 0 0,0-1-1,0 1 1,0-1 0,1 1 0,-1 0-1,0-1 1,0 1 0,1-1 0,-1 1-1,0 0 1,0 0 0,1-1 0,-1 1-1,0 0 1,1-1 0,-1 1 0,1 0-1,-1 0 1,0 0 0,1-1 0,-1 1-1,1 0 1,-1 0 0,0 0 0,1 0-1,-1 0 1,1 0 0,-1 0 0,1 0-1,-1 0 1,1 0 0,-1 0 0,0 0-1,1 0 1,-1 0 0,1 0 0,-1 0-1,1 1 1,-1-1 0,0 0 0,1 0-1,-1 0 1,0 1 0,1-1 0,-1 0-1,0 1 1,1-1 0,-1 0 0,0 1-1,1-1 1,-1 0 0,0 1 0,0-1-1,1 0 1,-1 2 0,-5-37 252,1 30-305,1-1 0,-1 0 1,-1 1-1,1 0 0,-1 0 1,1 0-1,-1 0 0,-1 1 0,1 0 1,-1 0-1,1 0 0,-1 1 1,0 0-1,0 0 0,-9-3 0,1 1-60,0 1 0,0 1-1,-1 0 1,1 1-1,-1 0 1,-16 1-1,30 1 127,0 0-1,0 0 1,0 0-1,-1 0 1,1 0-1,0 0 1,0 0-1,0 1 1,0-1-1,0 0 1,0 1-1,0-1 1,0 1-1,0-1 1,0 1-1,0 0 1,0-1 0,0 1-1,0 0 1,0 0-1,0 0 1,1-1-1,-1 1 1,0 0-1,1 0 1,-1 0-1,1 0 1,-1 0-1,1 0 1,-1 0-1,0 2 1,36-8 421,-14-2-504,1 1 0,0 2 0,0 0 0,0 1 0,41 1 0,15 8-5995,-61-5 1225,-1-1-1971</inkml:trace>
</inkml:ink>
</file>

<file path=ppt/ink/ink8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6.369"/>
    </inkml:context>
    <inkml:brush xml:id="br0">
      <inkml:brushProperty name="width" value="0.025" units="cm"/>
      <inkml:brushProperty name="height" value="0.025" units="cm"/>
    </inkml:brush>
  </inkml:definitions>
  <inkml:trace contextRef="#ctx0" brushRef="#br0">1 0 21460,'0'0'10602,"35"67"-10345,-25-32-193,2 3-64,2 2 0,4 1 0,-3-5-1314,0-14-4515,0-14-11115</inkml:trace>
</inkml:ink>
</file>

<file path=ppt/ink/ink8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4.514"/>
    </inkml:context>
    <inkml:brush xml:id="br0">
      <inkml:brushProperty name="width" value="0.025" units="cm"/>
      <inkml:brushProperty name="height" value="0.025" units="cm"/>
    </inkml:brush>
  </inkml:definitions>
  <inkml:trace contextRef="#ctx0" brushRef="#br0">81 1 21941,'0'0'2594,"-17"66"-1441,15-28-544,2 9-193,0 7 97,0 3-449,0 5-32,0 4-288,0 0-930,0 4-287,0 1-257,-10 3 97,0 2-65,-2 0-608,1-1-833,1-1-288,2-1-1057</inkml:trace>
</inkml:ink>
</file>

<file path=ppt/ink/ink8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7.634"/>
    </inkml:context>
    <inkml:brush xml:id="br0">
      <inkml:brushProperty name="width" value="0.025" units="cm"/>
      <inkml:brushProperty name="height" value="0.025" units="cm"/>
    </inkml:brush>
  </inkml:definitions>
  <inkml:trace contextRef="#ctx0" brushRef="#br0">21 1 8840,'0'0'17297,"4"68"-15856,-6-27-640,-2 5-577,-2 4-160,-1-2-96,4 0-352,2-3-641,0-4-256,1-1-65,0-5-1216,0-4-2851,0 2-6503</inkml:trace>
</inkml:ink>
</file>

<file path=ppt/ink/ink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2.813"/>
    </inkml:context>
    <inkml:brush xml:id="br0">
      <inkml:brushProperty name="width" value="0.025" units="cm"/>
      <inkml:brushProperty name="height" value="0.025" units="cm"/>
    </inkml:brush>
  </inkml:definitions>
  <inkml:trace contextRef="#ctx0" brushRef="#br0">5 0 17392,'0'0'6439,"-5"52"-6279,23-22-96,8-1-320,9-3-1730,10-9-1281,3-9-2595,1-6-2786</inkml:trace>
</inkml:ink>
</file>

<file path=ppt/ink/ink8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9.154"/>
    </inkml:context>
    <inkml:brush xml:id="br0">
      <inkml:brushProperty name="width" value="0.025" units="cm"/>
      <inkml:brushProperty name="height" value="0.025" units="cm"/>
    </inkml:brush>
  </inkml:definitions>
  <inkml:trace contextRef="#ctx0" brushRef="#br0">0 14 17457,'0'0'2210,"64"16"-1346,-18-15 97,11 0-544,17-1-289,9 0-64,13 0-160,7-1-1121,5-4-417,-4-3-544,-2 3-961,-9-1-833,-5 2 65,-12 1-2051</inkml:trace>
</inkml:ink>
</file>

<file path=ppt/ink/ink8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9.499"/>
    </inkml:context>
    <inkml:brush xml:id="br0">
      <inkml:brushProperty name="width" value="0.025" units="cm"/>
      <inkml:brushProperty name="height" value="0.025" units="cm"/>
    </inkml:brush>
  </inkml:definitions>
  <inkml:trace contextRef="#ctx0" brushRef="#br0">0 1 1057,'55'0'5958,"-5"0"-1122,-5 3-448,-1 4-1665,-1-1-289,4 2-576,2-1-481,9-3-640,8 0-545,11-2-128,7-2-576,8 0-1698,0 0-1602,0-2-2242</inkml:trace>
  <inkml:trace contextRef="#ctx0" brushRef="#br0" timeOffset="1">1583 40 14894,'0'0'3363,"73"2"-2466,-32-2-448,7-1-289,5-3-128,3 0 32,4 4 64,5 0-128,-2 0-897,2 1-769,-5 7-704,-5-3 128,-2-1 609,-3-1 31,-5-3-2210</inkml:trace>
</inkml:ink>
</file>

<file path=ppt/ink/ink8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9.825"/>
    </inkml:context>
    <inkml:brush xml:id="br0">
      <inkml:brushProperty name="width" value="0.025" units="cm"/>
      <inkml:brushProperty name="height" value="0.025" units="cm"/>
    </inkml:brush>
  </inkml:definitions>
  <inkml:trace contextRef="#ctx0" brushRef="#br0">1 39 2883,'10'0'5429,"173"-16"9961,-73 5-14194,-58 7-1244,1 2-1,55 5 0,-21 12-3205,-93-21-3195,-12-11-4788</inkml:trace>
</inkml:ink>
</file>

<file path=ppt/ink/ink8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8.557"/>
    </inkml:context>
    <inkml:brush xml:id="br0">
      <inkml:brushProperty name="width" value="0.025" units="cm"/>
      <inkml:brushProperty name="height" value="0.025" units="cm"/>
    </inkml:brush>
  </inkml:definitions>
  <inkml:trace contextRef="#ctx0" brushRef="#br0">269 411 8360,'30'-94'2199,"63"-222"4880,-134 453 1682,-52 125-7598,23-65-255,47-129-567,-90 287 1450,98-293-1725,2 1 0,3 0 0,-4 115 1,14-172-274,1 0 1,-1 0 0,1 0 0,0 0-1,3 10 1,-4-15 63,1 0 0,-1 0 0,0 0 0,1 0 0,-1 0 0,0 0 1,1-1-1,-1 1 0,1 0 0,-1 0 0,1-1 0,0 1 0,-1 0 0,1 0 0,0-1 0,-1 1 0,1-1 0,0 1 0,0-1 0,-1 1 0,1-1 0,0 1 0,0-1 0,0 0 0,0 1 1,0-1-1,0 0 0,0 0 0,0 0 0,0 0 0,0 0 0,-1 0 0,1 0 0,0 0 0,0 0 0,0 0 0,0 0 0,0 0 0,0-1 0,0 1 0,0 0 0,0-1 0,1 0 0,-1 0-310,0-1-1,0 1 1,1 0 0,-1-1-1,0 1 1,-1-1-1,1 0 1,0 1-1,0-1 1,0 0-1,-1 1 1,1-1-1,-1 0 1,0 0-1,1 1 1,-1-1-1,0 0 1,0 0-1,0 0 1,-1-2-1,2 1-384,-1-31-9417</inkml:trace>
</inkml:ink>
</file>

<file path=ppt/ink/ink8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8.917"/>
    </inkml:context>
    <inkml:brush xml:id="br0">
      <inkml:brushProperty name="width" value="0.025" units="cm"/>
      <inkml:brushProperty name="height" value="0.025" units="cm"/>
    </inkml:brush>
  </inkml:definitions>
  <inkml:trace contextRef="#ctx0" brushRef="#br0">25 0 4644,'0'0'14569,"-3"17"-13854,-10 106 1526,5 198 0,8-294-2121,0-11 123,0-1 1,2 1-1,0 0 0,0 0 1,2 0-1,0-1 0,0 0 1,10 20-1,-12-31-165,0-1 0,0 1 0,0-1 0,1 1 0,0-1 0,-1 0 0,1 0 0,0 0 0,0 0 0,1 0 0,-1-1 0,1 0 0,-1 1 0,1-1 0,4 1 0,-3-1-40,0-1-1,0-1 1,-1 1 0,1-1-1,0 0 1,0 0 0,-1 0-1,1 0 1,0-1 0,0 0-1,-1 0 1,1 0 0,-1-1-1,1 0 1,-1 0 0,7-3-1,9-7 126,0-2 0,-1 0 0,0 0 0,-2-2 0,28-29 0,2-3-46,151-123-861,-61 63-8271,-73 58-4171</inkml:trace>
</inkml:ink>
</file>

<file path=ppt/ink/ink8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9.680"/>
    </inkml:context>
    <inkml:brush xml:id="br0">
      <inkml:brushProperty name="width" value="0.025" units="cm"/>
      <inkml:brushProperty name="height" value="0.025" units="cm"/>
    </inkml:brush>
  </inkml:definitions>
  <inkml:trace contextRef="#ctx0" brushRef="#br0">1 1 15214,'0'0'15023,"47"63"-13390,-47-18-832,0 6-705,-3 3-96,-3-6 0,1-6 0,4-11-673,1-9-608,0-9-513,3-36-11562,-3-9 928</inkml:trace>
</inkml:ink>
</file>

<file path=ppt/ink/ink8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0.038"/>
    </inkml:context>
    <inkml:brush xml:id="br0">
      <inkml:brushProperty name="width" value="0.025" units="cm"/>
      <inkml:brushProperty name="height" value="0.025" units="cm"/>
    </inkml:brush>
  </inkml:definitions>
  <inkml:trace contextRef="#ctx0" brushRef="#br0">0 18 13196,'0'0'15711,"10"-3"-14638,11 1-687,0 0-1,1 2 1,-1 0 0,36 6-1,38 0-268,-74-7-858,1-1 0,-1 0 0,0-2 0,26-7 0,-40 9 25,-5 2-1164,-22 7-12729</inkml:trace>
  <inkml:trace contextRef="#ctx0" brushRef="#br0" timeOffset="1">84 215 10794,'0'0'20916,"68"-16"-20019,-25-5-737,4 2-160,-5 4-1217,-5 6-2210,-11 8-1218,-16 1-1280,-10 10-3845</inkml:trace>
</inkml:ink>
</file>

<file path=ppt/ink/ink8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0.380"/>
    </inkml:context>
    <inkml:brush xml:id="br0">
      <inkml:brushProperty name="width" value="0.025" units="cm"/>
      <inkml:brushProperty name="height" value="0.025" units="cm"/>
    </inkml:brush>
  </inkml:definitions>
  <inkml:trace contextRef="#ctx0" brushRef="#br0">1 133 15631,'0'0'11435,"74"7"-10474,-23-31-673,9-4-384,-4-3-2691,-5 3-2978,-10-1-3652</inkml:trace>
</inkml:ink>
</file>

<file path=ppt/ink/ink8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0.723"/>
    </inkml:context>
    <inkml:brush xml:id="br0">
      <inkml:brushProperty name="width" value="0.025" units="cm"/>
      <inkml:brushProperty name="height" value="0.025" units="cm"/>
    </inkml:brush>
  </inkml:definitions>
  <inkml:trace contextRef="#ctx0" brushRef="#br0">17 334 8488,'0'0'12289,"-3"8"-9460,2-2-2310,-3 6 901,2-1-1,-1 0 1,0 22 0,3-33-1384,0 1 0,0 0 0,1 0-1,-1-1 1,0 1 0,1 0 0,-1-1-1,1 1 1,-1 0 0,1-1 0,-1 1-1,1-1 1,-1 1 0,1-1 0,-1 1-1,1-1 1,0 1 0,-1-1 0,1 1 0,0-1-1,0 0 1,-1 1 0,1-1 0,0 0-1,0 0 1,-1 0 0,1 0 0,0 0-1,0 1 1,0-1 0,-1 0 0,1-1-1,0 1 1,0 0 0,-1 0 0,1 0-1,1-1 1,34-8 153,-22 2-316,0-1-1,-1-1 0,0 0 1,19-18-1,26-18-510,-58 45 647,1-1-1,-1 1 1,0 0-1,0 0 0,1 0 1,-1 0-1,0-1 1,1 1-1,-1 0 0,0 0 1,1 0-1,-1 0 0,0 0 1,1 0-1,-1 0 1,0 0-1,1 0 0,-1 0 1,0 0-1,1 0 0,-1 0 1,0 0-1,1 0 1,-1 0-1,0 0 0,1 0 1,-1 0-1,0 1 1,0-1-1,1 0 0,-1 0 1,0 0-1,1 1 0,-1-1 1,0 0-1,1 1 1,4 15 702,-5 33 761,-1-36-1275,1-13-197,0 1 0,0-1 0,0 1 0,0-1 0,0 1 0,0-1 0,0 1 0,0-1 0,0 0 0,1 1 0,-1-1 0,0 1 0,0-1 0,0 0 0,0 1 0,1-1 0,-1 1 0,0-1 0,0 0 0,1 1 0,-1-1 0,0 0 0,1 0 0,-1 1 0,0-1 0,1 0 0,-1 0 0,1 1 0,-1-1 0,0 0 0,1 0 0,-1 0 0,1 0 0,-1 0 0,1 1 0,0-1 0,20-5 0,16-16 0,-14-1-730,-19 17 346,1 0 0,-1 0 0,1 1 0,0-1 0,1 1 0,-1 0 0,1 1 0,0-1 0,-1 1 0,2 0 0,5-2 0,-8 13-7647,-4-6 6629,2 5-4487</inkml:trace>
  <inkml:trace contextRef="#ctx0" brushRef="#br0" timeOffset="1">434 1 24183,'0'0'6150,"58"32"-35170</inkml:trace>
</inkml:ink>
</file>

<file path=ppt/ink/ink8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1.084"/>
    </inkml:context>
    <inkml:brush xml:id="br0">
      <inkml:brushProperty name="width" value="0.025" units="cm"/>
      <inkml:brushProperty name="height" value="0.025" units="cm"/>
    </inkml:brush>
  </inkml:definitions>
  <inkml:trace contextRef="#ctx0" brushRef="#br0">32 34 19474,'0'0'7816,"-4"10"-5622,-3 11-1866,1 0 1,1 1-1,1 0 0,1 1 0,1-1 1,1 0-1,1 1 0,1-1 1,8 44-1,-9-64-328,0 0 0,1 0 0,-1 0 0,1 0 0,0 0 0,-1 0 0,1 0 0,0-1 0,0 1 0,0 0 0,1-1 0,-1 1 0,0 0 0,1-1 0,-1 1 0,1-1 0,-1 0 0,1 0 0,-1 1 0,1-1 0,3 1 0,-4-2 0,1 0 0,0 0 0,0 0 0,0 0 0,-1 0 0,1 0 0,0-1 0,0 1 0,0-1 0,-1 1 0,1-1 0,0 0 0,-1 1 0,1-1 0,0 0 0,-1 0 0,1 0 0,1-2 0,6-5 0,-1-1 0,1 1 0,-2-1 0,0-1 0,11-17 0,25-55 0,-32 58 0,1 0 0,1 1 0,0 0 0,2 1 0,30-34 0,-38 51-1794,-7 5 1640,0-1-1,0 1 1,0 0 0,0 0-1,0 0 1,0-1 0,1 1-1,-1 0 1,0 0 0,0 0-1,0-1 1,0 1 0,1 0-1,-1 0 1,0 0 0,0 0-1,1 0 1,-1 0 0,0-1-1,0 1 1,0 0 0,1 0-1,-1 0 1,0 0 0,0 0-1,1 0 1,-1 0 0,0 0-1,0 0 1,1 0 0,-1 0-1,0 0 1,1 0 0,-1 0-1,0 0 1,0 1 0,0-1-1,1 0 1,-1 0 0,0 0-1,0 0 1,1 0 0,-1 0-1,0 1 1,0 11-7090</inkml:trace>
</inkml:ink>
</file>

<file path=ppt/ink/ink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3.172"/>
    </inkml:context>
    <inkml:brush xml:id="br0">
      <inkml:brushProperty name="width" value="0.025" units="cm"/>
      <inkml:brushProperty name="height" value="0.025" units="cm"/>
    </inkml:brush>
  </inkml:definitions>
  <inkml:trace contextRef="#ctx0" brushRef="#br0">131 0 17104,'-6'8'3246,"-40"45"736,22-27-1539,-30 43-1,55-64-2600,9-5-26,11-5-211,-2-1-131,-1 2-1,1 0 1,0 0 0,0 2-1,1 1 1,18 0-1,-34 1 531,0 0 0,-1 0-1,1 1 1,-1 0-1,1-1 1,-1 1 0,0 0-1,1 0 1,-1 1 0,0-1-1,0 1 1,1 0 0,-1-1-1,-1 1 1,1 1 0,0-1-1,0 0 1,-1 1-1,1-1 1,-1 1 0,0 0-1,0 0 1,0 0 0,0 0-1,0 0 1,-1 0 0,0 0-1,1 1 1,-1-1 0,0 0-1,0 1 1,-1-1-1,1 1 1,-1-1 0,0 1-1,0 0 1,0-1 0,0 1-1,-2 4 1,1-1 207,0-1 0,-1 0 1,0 1-1,0-1 0,-1 0 1,0 0-1,0 0 0,0-1 0,0 1 1,-1-1-1,0 0 0,0 0 0,-1 0 1,0-1-1,1 1 0,-1-1 0,-1 0 1,1 0-1,-1-1 0,-7 4 0,1 0 50,-1-1-1,1 0 1,-2-1-1,1-1 0,0 0 1,-1-1-1,0 0 0,-20 1 1,33-4-321,-1 0 1,1 0-1,0 0 1,-1 1-1,1-2 0,0 1 1,-1 0-1,1 0 1,0 0-1,-1 0 1,1-1-1,0 1 1,0-1-1,0 1 1,-1-1-1,1 1 1,0-1-1,0 0 0,0 0 1,0 1-1,0-1 1,0 0-1,0 0 1,0 0-1,0 0 1,1 0-1,-1 0 1,0 0-1,1-1 1,-1 1-1,0 0 0,1 0 1,0 0-1,-1-1 1,1 1-1,0 0 1,-1-1-1,1 1 1,0 0-1,0-1 1,0 1-1,0 0 0,0 0 1,1-1-1,-1 1 1,0 0-1,0-1 1,1 1-1,-1 0 1,1 0-1,0-2 1,3-8-1370,0 0 0,1 1 1,0-1-1,11-15 1,18-25-4840</inkml:trace>
</inkml:ink>
</file>

<file path=ppt/ink/ink8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1.756"/>
    </inkml:context>
    <inkml:brush xml:id="br0">
      <inkml:brushProperty name="width" value="0.025" units="cm"/>
      <inkml:brushProperty name="height" value="0.025" units="cm"/>
    </inkml:brush>
  </inkml:definitions>
  <inkml:trace contextRef="#ctx0" brushRef="#br0">3 127 12748,'0'0'9833,"-1"9"-6790,1-4-2803,-1-4-86,1 1-1,0 0 1,-1 0-1,1 0 0,0 0 1,0 0-1,1-1 1,-1 1-1,0 0 0,1 0 1,-1 0-1,2 2 1,-1-3-62,0 0-1,0 0 1,0 0 0,0 0 0,1 0 0,-1 0-1,0-1 1,1 1 0,-1 0 0,1-1 0,-1 1 0,0-1-1,1 1 1,0-1 0,-1 0 0,1 0 0,-1 1 0,1-1-1,-1 0 1,1-1 0,2 1 0,38-2 2267,-28 0-4832,-1 0-1,0 0 1,21-7 0,4-11-2895,-19 1 5080,-9-1 3302,-7-3 3863,-9 45-1738,-2 2-4134,8-23-1004,0 0 0,0 0 0,0 0 0,1-1 0,-1 1 0,0 0 0,0 0 0,0 0 0,1 0 0,-1 0 0,1-1-1,-1 1 1,1 0 0,-1 0 0,1-1 0,-1 1 0,1 0 0,-1-1 0,1 1 0,0-1 0,-1 1 0,1-1 0,0 1 0,0-1 0,-1 1-1,1-1 1,0 1 0,0-1 0,0 0 0,1 1 0,37-1 31,40-19-220,-77 18 160,17-6-239,-11 4 268,-1 1 0,1-1 0,0 1 0,0 1 0,13-2 0,-20 7 456,-1-3-460,-1-1 0,1 1 0,0-1-1,0 1 1,0-1 0,0 1 0,0-1-1,0 1 1,0-1 0,0 1 0,0 0-1,0-1 1,0 1 0,1-1 0,-1 1-1,0-1 1,0 1 0,0-1 0,1 1-1,-1-1 1,0 1 0,1-1 0,-1 1-1,0-1 1,1 0 0,-1 1 0,0-1-1,1 0 1,-1 1 0,1-1 0,-1 0-1,1 1 1,0-1 0,9 0-1107,0-1-1,-1-1 1,1 0-1,-1 0 1,1-1 0,-1 0-1,0-1 1,0 0-1,0 0 1,-1-1 0,15-10-1,18-9-1856,7 13 14524,-47 26-8021,-1-14-3494,0 0 1,-1 0 0,1 1-1,0-1 1,0 0-1,0 0 1,0 1 0,0-1-1,0 0 1,0 0 0,0 0-1,0 1 1,1-1 0,-1 0-1,0 0 1,1 0 0,-1 1-1,1-1 1,0 0 0,-1 0-1,1 0 1,0 0-1,0 0 1,-1 0 0,1 0-1,0-1 1,0 1 0,0 0-1,2 1 1,8-4-319,0 0-1,0 0 1,0-1 0,-1 0-1,1-1 1,-1 0-1,0-1 1,0 0 0,0 0-1,14-11 1,-9 6-219,0 1 1,0 1-1,21-8 1,-35 17 538,-1-1 1,1 0-1,-1 1 1,1-1-1,-1 0 1,1 1-1,-1-1 1,1 1-1,-1-1 0,1 1 1,-1-1-1,1 1 1,-1-1-1,0 1 1,1-1-1,-1 1 1,0 0-1,0-1 1,1 1-1,-1-1 0,0 1 1,0 0-1,0-1 1,0 1-1,0 0 1,0-1-1,0 1 1,0 0-1,0-1 1,0 1-1,0 0 0,0-1 1,0 1-1,-1 0 1,1-1-1,0 1 1,-1 0-1,-4 37 1574,4-32-1338,1-5-251,0 1 0,-1-1 0,1 0 0,0 0 0,0 1 0,-1-1 0,1 0 0,0 1 0,0-1 0,1 0 0,-1 1 0,0-1 0,0 0 0,1 1 0,-1-1 0,0 0 0,1 0 0,0 0 0,-1 1 0,1-1 0,0 0 0,-1 0 0,1 0 0,0 0-1,0 0 1,0 0 0,0 0 0,0 0 0,1 0 0,0 0-50,1-1 0,-1 0 0,0 0 0,1 0 0,-1 0 0,0 0 0,1 0 0,-1-1 0,0 1 0,1-1 0,-1 1 0,0-1 0,0 0 0,0 0 0,0 0 0,0 0 0,3-2 0,39-26-1913,-33 21 1549,-1 0-1,1 2 0,1-1 1,-1 1-1,1 1 0,16-6 1,-28 11 415,1 0 1,-1 0-1,1 0 1,-1-1-1,1 1 1,-1 0-1,1 0 0,-1 0 1,1 0-1,-1 0 1,1 0-1,-1 1 1,1-1-1,0 0 1,-1 0-1,1 0 1,-1 0-1,1 0 1,-1 1-1,0-1 0,1 0 1,-1 1-1,1-1 1,-1 0-1,1 1 1,-1-1-1,0 0 1,1 1-1,-1-1 1,0 1-1,1-1 1,-1 0-1,0 1 1,0-1-1,1 1 0,-1-1 1,0 1-1,0-1 1,0 1-1,0-1 1,0 1-1,0 0 1,0-1-1,0 1 1,0-1-1,0 1 1,0-1-1,0 1 1,0-1-1,0 1 0,0-1 1,0 1-1,-1-1 1,1 1-1,0-1 1,-1 1-1,1 12-1945,6-3-5028</inkml:trace>
</inkml:ink>
</file>

<file path=ppt/ink/ink8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2.380"/>
    </inkml:context>
    <inkml:brush xml:id="br0">
      <inkml:brushProperty name="width" value="0.025" units="cm"/>
      <inkml:brushProperty name="height" value="0.025" units="cm"/>
    </inkml:brush>
  </inkml:definitions>
  <inkml:trace contextRef="#ctx0" brushRef="#br0">159 0 11627,'-13'1'10541,"2"3"-4380,0 1-3022,-5 7-3227,-10 5 1390,25-17-1300,1 1 1,-1-1 0,1 0 0,-1 0 0,1 0 0,0 1 0,-1-1 0,1 0 0,-1 0 0,1 1-1,0-1 1,-1 0 0,1 1 0,0-1 0,-1 1 0,1-1 0,0 0 0,0 1 0,-1-1 0,1 1-1,0-1 1,0 1 0,0-1 0,-1 0 0,1 1 0,0-1 0,0 1 0,0-1 0,0 1-1,0 0 1,13 12-285,41 11-733,-18-8 498,-36-15 527,1-1 0,0 1 0,-1-1-1,1 1 1,-1-1 0,1 1 0,-1-1 0,1 1-1,-1 0 1,0-1 0,1 1 0,-1 0 0,0-1-1,1 1 1,-1 0 0,0 0 0,0-1-1,0 1 1,0 0 0,0 0 0,0-1 0,0 1-1,0 0 1,0 0 0,0-1 0,0 1 0,0 0-1,0 0 1,-1-1 0,1 1 0,0 0-1,0-1 1,-1 1 0,1 0 0,-1-1 0,1 1-1,0 0 1,-1-1 0,1 1 0,-1-1 0,0 1-1,1-1 1,-1 1 0,0 0 0,-33 22 938,30-21-874,-4 4-45,0-1 0,-1-1 0,1 0 0,-1 0 0,0 0 0,-1-1-1,1 0 1,0-1 0,-1 0 0,1-1 0,-19 1 0,28-2-41,-1 0 1,1 0-1,-1 0 0,1 0 0,0 0 1,-1 0-1,1-1 0,-1 1 0,1 0 1,-1 0-1,1 0 0,0-1 0,-1 1 1,1 0-1,0 0 0,-1-1 1,1 1-1,0 0 0,-1-1 0,1 1 1,0 0-1,0-1 0,-1 1 0,1 0 1,0-1-1,0 1 0,0-1 0,-1 1 1,1-1-1,0 1 0,0 0 1,0-1-1,0 1 0,0-1 0,7-18-1149,18-13-2990,2 9-2901,7 1-4292</inkml:trace>
</inkml:ink>
</file>

<file path=ppt/ink/ink8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2.772"/>
    </inkml:context>
    <inkml:brush xml:id="br0">
      <inkml:brushProperty name="width" value="0.025" units="cm"/>
      <inkml:brushProperty name="height" value="0.025" units="cm"/>
    </inkml:brush>
  </inkml:definitions>
  <inkml:trace contextRef="#ctx0" brushRef="#br0">0 122 15695,'0'0'16698,"13"1"-16356,-5-1-338,1-1 1,-1 1-1,0-1 1,1-1-1,-1 1 1,0-1-1,0-1 1,12-5-1,-16 7-4,-1-1-1,0 0 1,1 0 0,-1 0-1,0-1 1,0 1 0,0-1 0,0 1-1,-1-1 1,1 0 0,-1 0-1,1 0 1,-1-1 0,0 1-1,-1 0 1,1-1 0,0 0-1,-1 1 1,0-1 0,0 0 0,0 1-1,0-1 1,-1 0 0,1 0-1,-1-4 1,0 7-2,0 0 0,0 0 0,0 0 0,0 0 0,0 0 1,-1 1-1,1-1 0,0 0 0,0 0 0,-1 0 0,1 1 0,-1-1 0,1 0 0,-1 0 0,1 1 0,-1-1 0,1 0 1,-1 1-1,1-1 0,-1 1 0,0-1 0,1 0 0,-1 1 0,0 0 0,0-1 0,1 1 0,-1-1 0,0 1 0,0 0 1,0 0-1,0-1 0,1 1 0,-1 0 0,0 0 0,0 0 0,0 0 0,0 0 0,0 0 0,1 0 0,-1 0 1,0 0-1,0 1 0,0-1 0,0 0 0,-1 1 0,-2 0-12,0 0 1,0 0-1,1 1 0,-1-1 1,0 1-1,1 0 1,-1 0-1,1 0 0,-4 4 1,-2 3-22,1 1 0,0 0 0,0 0 1,1 1-1,1 0 0,-9 18 0,12-22 31,0 0 0,1 1 0,-1-1-1,1 0 1,1 1 0,0-1-1,0 1 1,0-1 0,1 1 0,0 0-1,0-1 1,2 11 0,-1-16-43,0 0 0,0-1-1,0 1 1,0 0 0,0-1 0,0 1 0,1-1 0,-1 1 0,0-1 0,1 1-1,-1-1 1,1 0 0,0 0 0,-1 0 0,1 0 0,0 0 0,0 0-1,0 0 1,-1-1 0,1 1 0,0-1 0,0 1 0,0-1 0,0 0 0,0 0-1,0 0 1,0 0 0,2 0 0,4 0-492,1 0 0,-1-1 0,0 0-1,0 0 1,14-5 0,-13 2-879,-1 0 0,1 0 0,-1-1 0,0 0 0,-1-1 0,1 0 0,11-12 0,14-17-12029</inkml:trace>
</inkml:ink>
</file>

<file path=ppt/ink/ink8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3.489"/>
    </inkml:context>
    <inkml:brush xml:id="br0">
      <inkml:brushProperty name="width" value="0.025" units="cm"/>
      <inkml:brushProperty name="height" value="0.025" units="cm"/>
    </inkml:brush>
  </inkml:definitions>
  <inkml:trace contextRef="#ctx0" brushRef="#br0">26 116 13164,'-3'12'3390,"-5"27"-859,2 0-1,-2 77 1,10 97-737,2-64-476,-4-32 774,-1-144-2023,0-34-2291,2 1 0,3-1 0,23-115 0,-23 164 2389,2 1 1,0 0-1,0 0 0,1 0 0,0 0 0,1 1 0,0 0 0,0 1 0,1 0 0,1 0 0,18-13 0,37-39 727,-54 49-660,-1-1-1,0 0 0,-1 0 1,-1-1-1,0 0 0,-1-1 1,0 1-1,-1-1 0,-1-1 1,0 1-1,-1-1 1,-1 0-1,1-17 0,-11 40 39,-4 11-170,-8 38 433,2 1 0,3 1 0,2 1 1,3 0-1,2 0 0,3 1 0,5 83 0,-1-142-549,0 1-1,0 0 0,0-1 1,0 1-1,0-1 1,0 0-1,1 1 0,-1-1 1,1 1-1,-1-1 0,1 1 1,0-1-1,-1 0 0,1 1 1,0-1-1,0 0 1,0 0-1,0 0 0,0 0 1,0 0-1,2 2 0,-2-3-11,0 0 0,0 0-1,0 0 1,0 0 0,-1 0-1,1 0 1,0 0-1,0-1 1,0 1 0,-1 0-1,1-1 1,0 1 0,0 0-1,0-1 1,-1 1 0,1-1-1,0 1 1,-1-1-1,1 1 1,-1-1 0,1 0-1,0 1 1,-1-1 0,1 0-1,-1 1 1,0-1-1,1 0 1,-1 0 0,0 1-1,1-1 1,-1 0 0,0 0-1,0 0 1,1 1 0,-1-1-1,0 0 1,0-1-1,5-22-89,0 0 0,-1-1 0,0-34 0,-4 39-295,1 0 0,2 0 0,0 0 0,1 0 0,0 0 0,10-21 0,-14 38 441,1 1 0,0 0 1,0-1-1,0 1 0,0 0 1,1 0-1,-1-1 1,1 1-1,-1 0 0,1 0 1,0 1-1,-1-1 0,1 0 1,0 1-1,0-1 1,1 1-1,-1-1 0,0 1 1,0 0-1,1 0 0,-1 0 1,0 0-1,1 1 0,-1-1 1,1 1-1,4-1 1,0 2 192,1 0 0,-1 0 1,0 1-1,1 0 0,-1 1 1,0 0-1,9 4 0,-9-3-168,0-1 0,1 0-1,0 0 1,0-1 0,0 0-1,9 1 1,-14-2-54,0-1 0,0 0 1,0 0-1,1 0 0,-1 0 0,0-1 0,0 1 0,0-1 1,0 0-1,0 0 0,0 0 0,0 0 0,-1 0 0,1-1 1,0 1-1,4-4 0,-5 2 17,0 1 0,-1 0 0,0-1 0,1 1 0,-1-1 0,0 1 0,0-1 0,0 1 0,-1-1 0,1 0-1,-1 0 1,1 1 0,-1-1 0,0 0 0,0 0 0,0 1 0,0-1 0,-1 0 0,0-3 0,1 5-2,0 0-1,0 0 1,-1 0 0,1 0 0,0 1-1,-1-1 1,1 0 0,-1 0-1,1 0 1,0 1 0,-1-1-1,0 0 1,1 0 0,-1 1-1,0-1 1,1 1 0,-1-1-1,0 0 1,1 1 0,-1-1-1,0 1 1,0 0 0,0-1-1,0 1 1,1 0 0,-1-1 0,0 1-1,0 0 1,0 0 0,0 0-1,0 0 1,0 0 0,0 0-1,0 0 1,1 0 0,-1 0-1,0 0 1,0 0 0,0 1-1,0-1 1,-1 1 0,0-1-9,-1 1 1,1 0-1,0 0 1,-1 0-1,1 0 1,0 0-1,-1 0 1,1 1-1,0-1 1,0 1-1,0-1 1,0 1-1,-2 4 0,0 0 29,1 2 0,0-1 0,0 0 0,0 1 0,1-1 0,1 1 0,-1-1-1,1 1 1,0 0 0,1 9 0,0-15-139,0 0 0,0 0 0,0 0 0,0-1 0,0 1 0,1 0 0,-1 0 0,1 0 0,-1 0 0,1 0 0,0 0 1,-1-1-1,1 1 0,0 0 0,0-1 0,1 1 0,-1-1 0,0 1 0,0-1 0,1 1 0,-1-1 0,1 0 0,-1 0 0,1 0 0,-1 0 0,1 0 0,0 0 0,0 0 0,-1 0 0,1 0 0,0-1 0,0 1 0,0-1 0,0 0 0,0 1 0,0-1 1,0 0-1,0 0 0,0 0 0,-1-1 0,1 1 0,0 0 0,0-1 0,2 0 0,21-9-4061,2-10-2333</inkml:trace>
</inkml:ink>
</file>

<file path=ppt/ink/ink8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4.158"/>
    </inkml:context>
    <inkml:brush xml:id="br0">
      <inkml:brushProperty name="width" value="0.025" units="cm"/>
      <inkml:brushProperty name="height" value="0.025" units="cm"/>
    </inkml:brush>
  </inkml:definitions>
  <inkml:trace contextRef="#ctx0" brushRef="#br0">43 1 19923,'0'0'6539,"-3"13"-4158,-23 130 88,18-74-3986,2 103-1,6-171 1520,0 0 0,0 0 0,0-1 0,0 1 1,0 0-1,0-1 0,0 1 0,0 0 0,1 0 0,-1-1 0,0 1 0,0 0 0,1-1 0,-1 1 0,0 0 0,1-1 0,-1 1 0,0-1 0,1 1 0,-1-1 0,1 1 0,-1 0 0,1-1 0,-1 0 0,1 1 0,0-1 0,-1 1 0,1-1 0,-1 0 0,1 1 0,0-1 0,-1 0 0,2 1 0,0-1-21,0 0-1,1-1 1,-1 1-1,0 0 1,0-1-1,0 1 1,0-1-1,1 0 1,-1 1-1,0-1 1,2-2-1,5-2-582,0 0 0,-1-1 0,16-14 0,-3-2-1981,-2 0 0,0-2 0,-2 0-1,22-41 1,-10 7 2143,-6-1 3675,-27 84 6765,-21 140-6078,24-161-3914,1 0 0,0 0 0,1 0 0,-1 0 0,1 0 0,-1 0-1,1 0 1,0 0 0,1-1 0,2 8 0,-3-10-8,0 0 1,0 0-1,0 0 1,-1-1-1,1 1 1,0 0-1,1 0 1,-1-1-1,0 1 1,0 0-1,0-1 1,0 1-1,0-1 1,1 1-1,-1-1 1,0 0-1,0 0 1,1 1-1,-1-1 1,0 0-1,0 0 1,1 0-1,-1 0 1,0-1-1,0 1 1,1 0-1,-1 0 1,0-1-1,0 1 1,0-1-1,1 1 1,-1-1-1,0 1 1,0-1-1,0 0 1,0 0-1,0 1 1,0-1-1,1-2 1,5-2-85,0 0 0,-1-1 0,0 0 0,0-1-1,-1 1 1,1-1 0,-2 0 0,6-9 0,31-67-1230,-29 58 1159,-1 2 146,25-65-815,-76 262 4295,37-150-3308,0 0-1,2 0 1,0 1 0,2-1-1,4 34 1,-4-55-293,-1 1-1,1 0 1,0-1 0,0 1-1,0-1 1,0 0 0,0 1-1,1-1 1,0 0 0,0 0-1,0 0 1,0 0 0,0 0 0,0 0-1,1-1 1,2 4 0,-7-9-4049,-2-6 2601,0 1 459,-26-30 493,0 2 0,-47-43 0,-30-35 6513,115 115-1455,18-3-3786,-12 2-252,72 1 140,5 1-4773,-36-2-3363</inkml:trace>
</inkml:ink>
</file>

<file path=ppt/ink/ink8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5.109"/>
    </inkml:context>
    <inkml:brush xml:id="br0">
      <inkml:brushProperty name="width" value="0.025" units="cm"/>
      <inkml:brushProperty name="height" value="0.025" units="cm"/>
    </inkml:brush>
  </inkml:definitions>
  <inkml:trace contextRef="#ctx0" brushRef="#br0">42 1 6598,'0'0'23158,"-20"79"-22966,9-34-96,2 6-96,8 1-320,1-5-192,0-8-738,12-7-960,3-13 481,2-11-289,-4-8-1217,0-12-1217,-3-11-9097</inkml:trace>
</inkml:ink>
</file>

<file path=ppt/ink/ink8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5.451"/>
    </inkml:context>
    <inkml:brush xml:id="br0">
      <inkml:brushProperty name="width" value="0.025" units="cm"/>
      <inkml:brushProperty name="height" value="0.025" units="cm"/>
    </inkml:brush>
  </inkml:definitions>
  <inkml:trace contextRef="#ctx0" brushRef="#br0">1 77 16271,'0'0'12684,"69"-43"-11659,-25 38-128,4-4-576,0 3-225,-3-1-64,-7 1-833,-11 5-961,-9 1-896,-10 0-994,-8 7-1152,-10 6-1955</inkml:trace>
</inkml:ink>
</file>

<file path=ppt/ink/ink8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5.795"/>
    </inkml:context>
    <inkml:brush xml:id="br0">
      <inkml:brushProperty name="width" value="0.025" units="cm"/>
      <inkml:brushProperty name="height" value="0.025" units="cm"/>
    </inkml:brush>
  </inkml:definitions>
  <inkml:trace contextRef="#ctx0" brushRef="#br0">25 13 11435,'0'0'11050,"62"15"-9128,-18-19-128,4-5-577,1 0-608,-3 4-481,-4 5-513,-9 0-2594,-15 4-1889,-11 12-3300</inkml:trace>
  <inkml:trace contextRef="#ctx0" brushRef="#br0" timeOffset="1">1 337 15759,'0'0'8712,"62"-16"-6438,-8-7-1281,6-4-769,4 0-192,-3 1-1889,-7 5-4037,-12 3-4708</inkml:trace>
</inkml:ink>
</file>

<file path=ppt/ink/ink8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6.154"/>
    </inkml:context>
    <inkml:brush xml:id="br0">
      <inkml:brushProperty name="width" value="0.025" units="cm"/>
      <inkml:brushProperty name="height" value="0.025" units="cm"/>
    </inkml:brush>
  </inkml:definitions>
  <inkml:trace contextRef="#ctx0" brushRef="#br0">37 73 20499,'0'0'4260,"-10"66"-1441,9-36-1474,-2 5-544,3-1-609,0-1-128,0-5-64,3-2-288,4-7-929,2-3-1121,3-10-545,-5-6-480,2 0-1570,-4-8-5220</inkml:trace>
  <inkml:trace contextRef="#ctx0" brushRef="#br0" timeOffset="1">15 77 12011,'0'0'12300,"-15"-57"-9962,27 50-544,9 2-641,4-2-576,7 6-193,1 1-128,0 0-224,0 0 0,-3 0-640,-4 5-1058,-7-1-992,-1 0-610,-8-2-543,-7 2-1218</inkml:trace>
</inkml:ink>
</file>

<file path=ppt/ink/ink8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6.497"/>
    </inkml:context>
    <inkml:brush xml:id="br0">
      <inkml:brushProperty name="width" value="0.025" units="cm"/>
      <inkml:brushProperty name="height" value="0.025" units="cm"/>
    </inkml:brush>
  </inkml:definitions>
  <inkml:trace contextRef="#ctx0" brushRef="#br0">57 1 11851,'0'0'8040,"-53"51"-5286,50-40-511,3-3-770,5-4-736,19-4-33,8 0-255,4-4-289,1-9-192,1 1-1858,-5 1-1345,-8 2-705,-7 3-1185,-8 6-3010</inkml:trace>
  <inkml:trace contextRef="#ctx0" brushRef="#br0" timeOffset="1">3 270 12812,'0'0'14318,"64"16"-13902,-27-28-32,-3 6-95,1 0-257,-3 1-929,-7 3-2979,-1-1-4003</inkml:trace>
</inkml:ink>
</file>

<file path=ppt/ink/ink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3.530"/>
    </inkml:context>
    <inkml:brush xml:id="br0">
      <inkml:brushProperty name="width" value="0.025" units="cm"/>
      <inkml:brushProperty name="height" value="0.025" units="cm"/>
    </inkml:brush>
  </inkml:definitions>
  <inkml:trace contextRef="#ctx0" brushRef="#br0">249 0 19218,'0'0'2563,"-4"11"-994,-11 26-814,2 1 1,1 1-1,2 0 1,-6 45-1,14-70-573,1 0-1,1 0 1,0 0 0,1 0-1,0 0 1,1 0 0,1 0-1,0 0 1,1-1 0,0 1-1,1-1 1,1 0 0,0-1-1,1 1 1,0-1 0,11 14-1,18 11-2044,-32-35 429,-25-23 461,-156-128-545,111 96 3217,65 52-1545,-1 0 0,1 0 1,-1 0-1,1-1 0,-1 1 0,1 0 0,0-1 1,0 1-1,0-1 0,0 0 0,0 1 1,0-1-1,-1-3 0,2 4-110,0 0 0,0 1 0,0-1 1,0 1-1,0-1 0,0 0 0,0 1 0,1-1 1,-1 1-1,0-1 0,0 1 0,0-1 0,1 1 0,-1-1 1,0 1-1,1-1 0,-1 1 0,1-1 0,-1 1 0,1-1 1,-1 1-1,0 0 0,1-1 0,-1 1 0,1 0 0,0-1 1,0 1-1,6-3 27,0 1-1,1 0 1,-1 0 0,1 1-1,9-1 1,-10 2-159,57-7-260,29-2-3034,-31-1-3837,-7-1-6885</inkml:trace>
</inkml:ink>
</file>

<file path=ppt/ink/ink8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7.183"/>
    </inkml:context>
    <inkml:brush xml:id="br0">
      <inkml:brushProperty name="width" value="0.025" units="cm"/>
      <inkml:brushProperty name="height" value="0.025" units="cm"/>
    </inkml:brush>
  </inkml:definitions>
  <inkml:trace contextRef="#ctx0" brushRef="#br0">1 11 15086,'0'0'13848,"13"-1"-12994,85-6-452,0 4 0,1 5-1,184 27 1,-254-19-466,-28-10 65,-1 0 1,0 1-1,1-1 0,-1 0 0,0 1 1,0-1-1,0 0 0,1 1 0,-1-1 1,0 0-1,0 1 0,0-1 0,0 0 1,0 1-1,1-1 0,-1 1 0,0-1 1,0 1-1,0-1 0,0 0 0,0 1 1,0-1-1,0 1 0,-1-1 0,1 0 1,0 1-1,0-1 0,0 1 0,0-1 1,0 0-1,-1 1 0,1-1 0,0 0 1,0 1-1,-1-1 0,-3 5 116,-1-1 0,0 1 0,-1-1 0,1-1 1,-11 7-1,14-9-64,-155 81 378,89-49-329,-64 43 0,110-56-2503,22-19 2002,-1 0-1,0 0 1,1 0 0,-1 0-1,0 0 1,1 0 0,-1 0-1,1 0 1,0 0 0,-1 0 0,1 0-1,0 0 1,0 0 0,0 0-1,-1 0 1,1 0 0,0 0-1,1 0 1,-1 1 0,0-1-1,0 0 1,0 0 0,1 1-1</inkml:trace>
</inkml:ink>
</file>

<file path=ppt/ink/ink8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4.587"/>
    </inkml:context>
    <inkml:brush xml:id="br0">
      <inkml:brushProperty name="width" value="0.025" units="cm"/>
      <inkml:brushProperty name="height" value="0.025" units="cm"/>
    </inkml:brush>
  </inkml:definitions>
  <inkml:trace contextRef="#ctx0" brushRef="#br0">202 65 11275,'0'0'15481,"5"-9"-13607,15-29-273,-20 38-1555,0-1 0,0 0 0,0 1-1,1-1 1,-1 1 0,0-1 0,0 0 0,-1 1-1,1-1 1,0 1 0,0-1 0,0 0 0,0 1-1,0-1 1,-1 1 0,1-1 0,0 1 0,0-1-1,-1 1 1,1-1 0,-1 1 0,1-1 0,0 1-1,-1-1 1,1 1 0,-1-1 0,1 1 0,-1 0-1,1-1 1,-1 1 0,1 0 0,-1-1 0,1 1-1,-1 0 1,0 0 0,1 0 0,-1 0 0,1-1-1,-1 1 1,0 0 0,1 0 0,-1 0 0,1 0-1,-1 0 1,0 0 0,1 1 0,-2-1 0,-37 0 126,34 0-44,-4 1-126,-1 1 0,1-1 0,0 2 0,0-1-1,-1 1 1,2 1 0,-1 0 0,0 0 0,1 1 0,0 0 0,0 0 0,0 1 0,1 0 0,-1 0 0,2 1 0,-1-1 0,1 2 0,-7 8 0,12-15-2,1 0 0,0 0 0,-1 0 0,1 0 0,0 0 0,-1 0 0,1 0 0,0 0 0,0 0 0,0 0 0,0 0 0,0 0 0,0 0 0,0 0 0,0 0 0,1 0 0,-1 0 0,0 0 0,0 0 0,1 0 0,-1 0 0,1 0 0,-1 0 0,1 0 0,-1 0 0,1-1 0,0 1 0,-1 0 0,1 0 0,0-1 0,0 1 0,-1 0 0,1-1 0,0 1 0,0-1 0,0 1 0,0-1 0,0 1 0,0-1 0,0 0 0,0 1 0,0-1 0,0 0 0,0 0 0,2 0 0,59 7 0,-47-7 0,25 2-68,51 4-299,-85-6 345,0 1 0,0 1 0,-1-1 0,1 1 0,0 0 0,-1 0 0,1 1 0,-1-1 0,0 1 0,0 0 0,0 1 0,5 4 0,-9-6 33,1 0 0,-1 0 1,1 0-1,-1 0 0,0 1 0,0-1 0,0 0 0,0 1 0,0-1 0,0 1 0,-1-1 0,1 1 0,-1 0 0,0-1 0,0 1 1,0-1-1,0 1 0,0 0 0,0-1 0,-1 1 0,0-1 0,1 1 0,-1-1 0,0 1 0,0-1 0,0 0 0,0 1 1,-1-1-1,-2 4 0,-4 6 66,0-1 1,0 0 0,-2 0-1,-10 9 1,5-5-78,-1-1 0,0-1 0,-28 17 0,36-26 0,0 1 0,0-1 0,-1 0 0,0-1 0,0 0 0,0 0 0,0-1 0,-1 0 0,1-1 0,-11 1 0,19-2-5,0 0-1,0 0 1,0 0-1,0 0 1,0 0-1,0 0 1,0 0-1,0-1 1,0 1-1,0 0 1,0-1-1,0 1 1,0-1-1,0 1 1,0-1-1,1 1 1,-1-1-1,0 1 1,0-1-1,0 0 1,1 1-1,-1-1 1,0 0-1,1 0 1,-1 0-1,0-1 1,0 0-42,1 0 1,-1-1 0,1 1-1,0 0 1,0 0 0,0 0-1,0-1 1,0 1-1,0 0 1,0 0 0,2-4-1,0-1-329,0 0 0,0 1-1,1 0 1,0-1 0,0 1-1,1 0 1,5-7-1,19-15-5548,2-4-2115</inkml:trace>
</inkml:ink>
</file>

<file path=ppt/ink/ink8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4.915"/>
    </inkml:context>
    <inkml:brush xml:id="br0">
      <inkml:brushProperty name="width" value="0.025" units="cm"/>
      <inkml:brushProperty name="height" value="0.025" units="cm"/>
    </inkml:brush>
  </inkml:definitions>
  <inkml:trace contextRef="#ctx0" brushRef="#br0">22 0 20948,'0'0'8910,"-2"12"-7272,-1 10-1302,-4 12-149,2 1 0,2 0 0,1 0 0,3 40 0,0-71-255,1 0 1,-1 0-1,1 0 1,0 0-1,0 0 1,0 0-1,0 0 0,1-1 1,-1 1-1,5 4 1,-6-7 4,0 0 1,0 0 0,0 0-1,0 0 1,0 0 0,0 0-1,0 0 1,0-1 0,0 1-1,1 0 1,-1 0 0,0-1-1,0 1 1,1-1 0,-1 1-1,0-1 1,1 0 0,-1 1-1,1-1 1,-1 0-1,0 0 1,1 0 0,-1 0-1,1 0 1,-1 0 0,0-1-1,1 1 1,-1 0 0,0-1-1,1 1 1,-1-1 0,0 1-1,0-1 1,1 0 0,-1 1-1,0-1 1,1-1 0,0-1-881,0-1 0,0 1 0,-1 0 0,0-1 0,0 1 0,0-1 0,0 0 0,0 1 0,-1-1 0,1 0 0,-1 1 0,0-1 0,0 0-1,-1 1 1,0-5 0,1 2-816,-2-29-7845</inkml:trace>
</inkml:ink>
</file>

<file path=ppt/ink/ink8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5.246"/>
    </inkml:context>
    <inkml:brush xml:id="br0">
      <inkml:brushProperty name="width" value="0.025" units="cm"/>
      <inkml:brushProperty name="height" value="0.025" units="cm"/>
    </inkml:brush>
  </inkml:definitions>
  <inkml:trace contextRef="#ctx0" brushRef="#br0">0 70 12300,'0'0'16068,"8"-6"-14466,2 2-1352,0-1 1,0 1-1,0 1 0,0 0 1,1 1-1,-1-1 1,1 2-1,0 0 0,-1 0 1,20 2-1,25 0-282,-32 1-542,0-2-1,0 0 1,0-1 0,33-7-1,-56 8 406,1 0 0,-1 0-1,1 0 1,-1 0 0,1 0-1,-1 0 1,1 0 0,-1 0-1,1 0 1,-1 0 0,1-1-1,-1 1 1,1 0 0,-1 0 0,1-1-1,-1 1 1,0 0 0,1 0-1,-1-1 1,1 1 0,-1 0-1,0-1 1,1 1 0,-1-1-1,0 1 1,1-1 0,-1 1-1,0 0 1,0-1 0,0 1 0,1-1-1,-1 1 1,0-1 0,0 1-1,0-1 1,0 1 0,0-1-1,0 1 1,0-1 0,0 1-1,0-2 1,-1 1-347,1 0-1,-1 1 1,0-1-1,0 0 1,0 0-1,1 0 1,-1 0-1,0 1 1,0-1-1,0 0 1,0 1 0,-1-1-1,1 1 1,0-1-1,-2 0 1,-22-5-7172</inkml:trace>
  <inkml:trace contextRef="#ctx0" brushRef="#br0" timeOffset="1">106 73 11147,'0'0'7655,"-29"50"-5125,29-41-768,13-4-449,12-1 128,11-4-63,5 0-994,0 0-288,-2 0-384,-6 0-2307,-10 0-1921,-8 0-1505</inkml:trace>
</inkml:ink>
</file>

<file path=ppt/ink/ink8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5.618"/>
    </inkml:context>
    <inkml:brush xml:id="br0">
      <inkml:brushProperty name="width" value="0.025" units="cm"/>
      <inkml:brushProperty name="height" value="0.025" units="cm"/>
    </inkml:brush>
  </inkml:definitions>
  <inkml:trace contextRef="#ctx0" brushRef="#br0">1 0 16303,'0'0'10731,"79"45"-9418,-33-45-576,4 0-417,0 0-96,-6 0-128,-6 0-64,-3-1-192,-8 0-1442,-4-4-2690,-4-3-7303</inkml:trace>
</inkml:ink>
</file>

<file path=ppt/ink/ink8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5.977"/>
    </inkml:context>
    <inkml:brush xml:id="br0">
      <inkml:brushProperty name="width" value="0.025" units="cm"/>
      <inkml:brushProperty name="height" value="0.025" units="cm"/>
    </inkml:brush>
  </inkml:definitions>
  <inkml:trace contextRef="#ctx0" brushRef="#br0">1 0 19795,'0'0'4100,"0"72"-2018,0-39-1025,0 3-225,7-1-415,2-4-289,6-5-96,0-2-384,0-5-1090,-2-3-384,-2-6-1312,-5-6-1090</inkml:trace>
</inkml:ink>
</file>

<file path=ppt/ink/ink8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6.351"/>
    </inkml:context>
    <inkml:brush xml:id="br0">
      <inkml:brushProperty name="width" value="0.025" units="cm"/>
      <inkml:brushProperty name="height" value="0.025" units="cm"/>
    </inkml:brush>
  </inkml:definitions>
  <inkml:trace contextRef="#ctx0" brushRef="#br0">1 330 18193,'0'0'9332,"9"-6"-8238,21-17-544,-2-1-1,0-2 0,33-39 1,-49 52-422,-1-1-1,0-1 1,-1 0 0,-1 0 0,-1-1-1,0 0 1,-1-1 0,0 1 0,7-33-1,-17 71-172,2 1 0,0-1 0,2 0 0,0 0 0,2 0 0,6 32 0,-6-45-12,0 0 0,1 0 0,0 0-1,0 0 1,1-1 0,0 0 0,1 0-1,0 0 1,0 0 0,0-1-1,1 0 1,0 0 0,0-1 0,1 0-1,9 5 1,-11-7-919,0-1-1,1 0 1,0 0-1,-1-1 1,1 0-1,0 0 1,13 2-1,2-3-6860</inkml:trace>
</inkml:ink>
</file>

<file path=ppt/ink/ink8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6.864"/>
    </inkml:context>
    <inkml:brush xml:id="br0">
      <inkml:brushProperty name="width" value="0.025" units="cm"/>
      <inkml:brushProperty name="height" value="0.025" units="cm"/>
    </inkml:brush>
  </inkml:definitions>
  <inkml:trace contextRef="#ctx0" brushRef="#br0">226 64 15310,'0'-8'3849,"0"5"-3585,0 0 0,0 0 0,0 0-1,0 1 1,-1-1 0,1 0-1,-1 1 1,0-1 0,0 0 0,0 1-1,0-1 1,0 1 0,-1-1-1,-2-3 1,2 5-142,0-1 0,1 1-1,-1 0 1,0 0 0,0 0 0,0 0-1,0 0 1,0 1 0,0-1 0,-1 0 0,1 1-1,0 0 1,0-1 0,0 1 0,-1 0-1,1 0 1,0 0 0,0 1 0,0-1-1,-1 0 1,1 1 0,0-1 0,0 1-1,0 0 1,-3 1 0,-4 2-57,0 1 0,1 0 0,-1 0-1,1 0 1,0 1 0,0 1 0,1-1 0,0 1 0,0 0 0,0 1 0,1 0 0,-6 9 0,5-7-56,1 0 1,0 1-1,0 0 1,1 0 0,1 1-1,-1-1 1,2 1-1,0 0 1,-2 17-1,5-28-13,0 1-1,0-1 0,0 0 0,1 0 0,-1 1 0,1-1 0,-1 0 0,1 0 0,-1 1 0,1-1 1,0 0-1,0 0 0,-1 0 0,1 0 0,0 0 0,0 0 0,0 0 0,0 0 0,0-1 0,0 1 1,1 0-1,-1 0 0,0-1 0,0 1 0,0-1 0,1 1 0,-1-1 0,0 0 0,1 1 0,-1-1 1,0 0-1,0 0 0,1 0 0,-1 0 0,3 0 0,58-2-167,-51 1 77,36-7-570,-37 6 546,0-1-1,-1 2 1,1-1 0,0 2 0,0-1-1,0 1 1,0 1 0,0 0 0,13 2 0,-22-2 145,0-1 0,-1 1 1,1-1-1,0 1 1,0 0-1,-1-1 0,1 1 1,0 0-1,-1 0 0,1 0 1,-1-1-1,1 1 1,-1 0-1,1 0 0,-1 0 1,0 0-1,1 0 1,-1 0-1,0 0 0,0 0 1,1 0-1,-1 0 1,0 0-1,0 0 0,0 0 1,-1 0-1,1 0 0,0 0 1,0 0-1,0 0 1,-1 0-1,1 0 0,0 0 1,-1-1-1,0 3 1,-18 31 2033,8-23-1520,1 0-1,-2-1 0,0 0 1,0-1-1,-19 12 1,23-17-512,1 0 0,-1 0 1,1-1-1,-1 0 0,0 0 1,0-1-1,0 0 1,-1 0-1,1-1 0,0 0 1,-13 0-1,20-2-156,1 1 0,-1 0 0,0 0 0,1-1 0,-1 1 0,0 0 1,0-1-1,1 1 0,-1-1 0,1 1 0,-1-1 0,0 1 0,1-1 0,-1 0 0,1 1 0,-1-1 0,1 1 0,0-1 0,-1 0 0,1 0 0,0 1 0,-1-1 0,1 0 0,0 0 1,0 1-1,-1-1 0,1 0 0,0 0 0,0 1 0,0-1 0,0 0 0,0 0 0,0 0 0,1 1 0,-1-1 0,0 0 0,0 0 0,0 1 0,1-1 0,-1 0 0,0 0 1,1 1-1,-1-1 0,1 0 0,-1 1 0,1-2 0,21-35-8881,1 12-2671</inkml:trace>
</inkml:ink>
</file>

<file path=ppt/ink/ink8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7.224"/>
    </inkml:context>
    <inkml:brush xml:id="br0">
      <inkml:brushProperty name="width" value="0.025" units="cm"/>
      <inkml:brushProperty name="height" value="0.025" units="cm"/>
    </inkml:brush>
  </inkml:definitions>
  <inkml:trace contextRef="#ctx0" brushRef="#br0">16 42 19603,'0'0'5039,"-3"10"-2877,-1 3-1693,2-9-370,1 1 1,-1-1-1,1 1 0,0-1 1,1 1-1,-1 0 1,1-1-1,0 1 0,0 9 1,1-13-112,-1 0 0,0 0 0,1 0 0,-1 0 0,1 0 0,-1 0 0,1 0 0,0 0 0,-1 0 0,1 0 0,0 0-1,0-1 1,-1 1 0,1 0 0,0-1 0,0 1 0,0-1 0,0 1 0,0-1 0,0 1 0,0-1 0,0 1 0,0-1 0,0 0 0,0 0 0,0 1 0,0-1 0,0 0 0,0 0 0,0 0 0,1 0 0,-1-1 0,0 1 0,0 0 0,0 0 0,0 0 0,0-1 0,0 1 0,0-1 0,0 1 0,1-1 0,3-1-71,1 0 0,-1 0 1,0 0-1,0 0 0,0-1 1,9-6-1,-4-1-133,-1 0 0,0-1 1,13-21-1,14-17 828,-31 102 1193,-5-37-1819,-1-7 42,1 0 0,0 0 0,0 1 0,1-1 0,2 10 0,-2-18-131,-1 0-1,0 0 1,1 0-1,-1 0 1,1 0-1,-1 0 1,1 0-1,-1 0 1,1 0-1,0 0 1,-1 0-1,1 0 1,0-1-1,0 1 1,0 0-1,0 0 0,0-1 1,-1 1-1,3 0 1,-1 0-185,-1-1-1,1 0 1,0 0 0,-1 0-1,1 0 1,0 0 0,-1-1-1,1 1 1,0 0 0,-1-1-1,1 1 1,-1-1 0,1 1-1,-1-1 1,1 0 0,-1 0-1,3-1 1,16-19-4677,-1-8-3085</inkml:trace>
</inkml:ink>
</file>

<file path=ppt/ink/ink8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7.582"/>
    </inkml:context>
    <inkml:brush xml:id="br0">
      <inkml:brushProperty name="width" value="0.025" units="cm"/>
      <inkml:brushProperty name="height" value="0.025" units="cm"/>
    </inkml:brush>
  </inkml:definitions>
  <inkml:trace contextRef="#ctx0" brushRef="#br0">77 0 16335,'-8'16'3316,"3"-5"-2876,-40 95 4309,40-94-4168,2 0-1,0-1 1,0 1 0,1 0-1,1 0 1,0 1-1,0-1 1,3 20 0,-2-31-575,0 0 1,0 1 0,0-1-1,1 0 1,-1 1-1,1-1 1,-1 0 0,1 1-1,0-1 1,-1 0-1,1 0 1,0 1 0,0-1-1,0 0 1,0 0-1,0 0 1,0 0 0,0 0-1,0-1 1,0 1-1,1 0 1,-1 0 0,2 0-1,1 0 17,-1 0-1,0-1 0,0 1 1,0-1-1,0 0 0,0 0 0,0 0 1,0 0-1,0-1 0,5 0 1,3-2-69,0-1 1,0 0-1,0 0 0,17-10 1,-15 6-228,-9 5 201,0 0 1,0 1-1,0-1 0,0 1 0,0 0 1,0 1-1,1-1 0,-1 1 0,0 0 0,7-1 1,-10 5 207,0 1 0,0 0 1,0 0-1,-1 0 0,1-1 1,-1 1-1,0 0 1,0 0-1,-1 0 0,0 4 1,-1-1-65,1-1 0,-1 0 0,-1 0 0,1 0 0,-1 0 0,0 0 0,-1 0 0,1-1-1,-1 1 1,0-1 0,-1 0 0,1 0 0,-1-1 0,0 1 0,0-1 0,0 0 0,-1 0 0,1-1 0,-1 0 0,0 0 0,0 0 0,0 0 0,0-1 0,0 0 0,-1-1 0,1 1 0,-1-1 0,-10 0 0,16-1-198,0 0 0,0 0 0,1 0 0,-1 0 0,0 0-1,0 0 1,0 0 0,0-1 0,0 1 0,0 0 0,0-1 0,0 1 0,1-1 0,-1 1 0,0-1-1,0 1 1,1-1 0,-1 1 0,0-1 0,0 0 0,1 1 0,-1-1 0,1 0 0,-1 0 0,1 1 0,-1-1-1,1 0 1,-1-1 0,-3-28-7887,4 14-1809</inkml:trace>
</inkml:ink>
</file>

<file path=ppt/ink/ink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4.242"/>
    </inkml:context>
    <inkml:brush xml:id="br0">
      <inkml:brushProperty name="width" value="0.025" units="cm"/>
      <inkml:brushProperty name="height" value="0.025" units="cm"/>
    </inkml:brush>
  </inkml:definitions>
  <inkml:trace contextRef="#ctx0" brushRef="#br0">137 355 14958,'4'-9'2878,"1"-3"-1625,0 0 0,0-1 0,-1 0 0,-1 0 0,0 0 0,1-17 0,-4 29-1209,0 1 0,-1-1 1,1 1-1,0-1 1,0 1-1,0-1 1,0 1-1,-1-1 0,1 1 1,0 0-1,-1-1 1,1 1-1,0-1 1,-1 1-1,1 0 1,0-1-1,-1 1 0,1 0 1,-1-1-1,1 1 1,0 0-1,-1 0 1,1-1-1,-1 1 0,1 0 1,-1 0-1,1 0 1,-1 0-1,1 0 1,-1 0-1,1-1 1,-1 1-1,1 0 0,-1 0 1,1 1-1,-1-1 1,1 0-1,-1 0 1,1 0-1,-1 0 0,1 0 1,-1 1-1,1-1 1,-1 0-1,1 0 1,-1 1-1,1-1 1,-1 1-1,-26 13 37,15-3-80,1 1 1,0 0 0,0 1 0,1 0 0,1 1-1,0 0 1,1 0 0,0 1 0,1 0-1,1 1 1,1-1 0,0 1 0,1 0 0,-2 17-1,5-32 1,1-1 0,0 1 0,0 0 1,0-1-1,0 1 0,0 0 0,0 0 0,0-1 0,0 1 0,0 0 0,1-1 0,-1 1 0,0 0 0,0-1 0,1 1 0,-1 0 0,0-1 0,1 1 0,-1 0 0,1-1 0,-1 1 0,0-1 0,1 1 0,-1-1 1,1 1-1,0-1 0,-1 1 0,1-1 0,-1 0 0,1 1 0,0-1 0,-1 0 0,1 1 0,1-1 0,0 0 15,1 0-1,-1 0 1,1 0 0,-1 0-1,1 0 1,-1-1 0,1 1 0,-1-1-1,0 0 1,4-1 0,5-3 108,0 0 1,0-1 0,15-11-1,2-6-19,-1 0 1,-1-2-1,-1-2 0,-1 0 0,26-40 0,-35 45-37,-1-2 0,-1 1 1,-1-2-1,-1 0 0,-1 0 0,-2-1 1,10-45-1,-17 46-15,-11 40-179,-13 39 9,10-22 142,2 0 0,1 1-1,2 0 1,1 0 0,-5 62 0,11-92-22,1-1 0,0 0 1,0 0-1,0 0 0,0 1 0,1-1 0,-1 0 1,0 0-1,1 0 0,0 1 0,0-1 1,-1 0-1,1 0 0,0 0 0,0 0 1,1-1-1,-1 1 0,0 0 0,1 0 0,-1-1 1,1 1-1,-1-1 0,1 1 0,0-1 1,0 1-1,0-1 0,3 2 0,2-1-10,0-1-1,-1 0 0,1 0 1,0 0-1,-1-1 0,1 0 1,0 0-1,9-2 1,-5 1-242,1-1 0,-1 0 0,19-7 0,-15 3-869,-1 0 0,0-1-1,0-1 1,24-17 0,-29 18 475,-1 1-1,0-1 1,0-1 0,-1 0-1,0 0 1,0 0 0,-1 0-1,0-1 1,0 0 0,-1-1-1,0 1 1,-1-1 0,0 0-1,3-14 1,-6 24 772,-1-1 0,0 1 1,1-1-1,-1 1 0,0-1 0,0 1 1,0-1-1,0 1 0,1-1 0,-1 0 1,0 1-1,0-1 0,0 1 0,0-1 1,0 1-1,0-1 0,0 0 0,-1 1 1,1-1-1,0 1 0,0-1 1,0 1-1,0-1 0,-1 1 0,1-1 1,0 1-1,-1-1 0,1 1 0,0-1 1,-1 1-1,1-1 0,0 1 0,-1-1 1,1 1-1,-2-1 0,-17 12 2044,-20 30-229,21-19-300,-25 44 1,39-60-1423,1 1 1,-1 0-1,1-1 1,1 1 0,-1 1-1,1-1 1,1 0-1,-1 1 1,1-1 0,0 0-1,1 15 1,0-20-214,1-1 1,0 1-1,-1-1 1,1 0-1,0 1 1,0-1-1,0 0 1,-1 0-1,1 0 1,1 0-1,-1 0 1,0 0-1,0 0 1,0 0-1,1 0 1,-1 0-1,0-1 1,1 1-1,-1 0 1,0-1-1,1 1 1,-1-1-1,1 0 1,-1 1-1,1-1 1,-1 0-1,1 0 1,-1 0-1,1 0 1,-1 0-1,1 0 1,-1 0-1,1-1 1,-1 1-1,3-2 1,5 1 30,0-1 0,0 0 0,-1-1 0,1 0 0,8-4 0,-4 0-72,0-1-1,0-1 0,-1 0 0,0-1 0,0 0 0,-1 0 0,13-17 0,-18 20 45,-1 0 1,1-1-1,-1 1 0,-1-1 0,0-1 1,0 1-1,0 0 0,-1-1 1,0 0-1,-1 0 0,0 0 0,0 0 1,0-13-1,-2 22-6,0 0-1,0 0 1,0 0-1,0 0 1,-1-1 0,1 1-1,0 0 1,0 0-1,0 0 1,0 0 0,-1 0-1,1 0 1,0 0-1,0 0 1,0-1 0,-1 1-1,1 0 1,0 0-1,0 0 1,0 0 0,-1 0-1,1 0 1,0 0-1,0 0 1,0 0-1,-1 0 1,1 1 0,0-1-1,0 0 1,0 0-1,-1 0 1,1 0 0,0 0-1,0 0 1,0 0-1,-1 0 1,1 1 0,0-1-1,0 0 1,0 0-1,0 0 1,0 0 0,0 0-1,-1 1 1,1-1-1,0 0 1,0 0 0,0 0-1,0 1 1,0-1-1,-11 15 30,2 0-1,0 1 1,0 0-1,2 0 0,0 1 1,1 0-1,0 0 1,2 1-1,0 0 1,-3 28-1,7-44-50,0 0-1,-1 0 1,1 0-1,0 0 1,0-1-1,0 1 1,0 0-1,0 0 1,0 0-1,0 0 1,1 0-1,-1 0 1,1 0-1,0 0 1,-1-1-1,1 1 1,0 0-1,0 0 1,0-1-1,0 1 1,0-1-1,1 1 1,-1-1-1,0 1 1,1-1-1,-1 0 1,1 0-1,-1 1 1,1-1-1,0 0 1,-1 0-1,1-1 1,0 1-1,0 0 1,0-1-1,0 1 1,-1-1-1,1 1 1,0-1-1,0 0 1,0 0-1,0 0 1,0 0-1,0 0 1,2-1-1,5 0-579,0-1 1,0 0-1,0-1 1,-1 0-1,1 0 0,-1 0 1,0-1-1,14-9 1,16-19-4718,0-6-2242</inkml:trace>
</inkml:ink>
</file>

<file path=ppt/ink/ink8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7.972"/>
    </inkml:context>
    <inkml:brush xml:id="br0">
      <inkml:brushProperty name="width" value="0.025" units="cm"/>
      <inkml:brushProperty name="height" value="0.025" units="cm"/>
    </inkml:brush>
  </inkml:definitions>
  <inkml:trace contextRef="#ctx0" brushRef="#br0">114 25 17649,'0'0'14670,"-10"-5"-14254,-34-14-384,42 19-32,0 0 0,0 0 0,0 0 0,0 0 0,0 1 0,0-1 0,0 1 0,0-1 0,0 1 0,0 0 0,0 0 0,0 0 0,1 0 0,-1 0 0,0 0 0,0 0 0,1 0 0,-1 1 0,1-1 0,-1 1 0,1-1 0,0 1 0,0 0 0,-2 2 0,1-2 0,1 0 0,-1 0 0,1 1 0,-1-1 0,1 1 0,0-1 0,0 1 0,0 0 0,0-1 0,1 1 0,-1 0 0,1-1 0,-1 1 0,1 0 0,0 5 0,2-6-2,0-1 1,1 0-1,-1 1 1,0-1-1,0 0 0,1 0 1,-1-1-1,1 1 1,-1 0-1,1-1 1,-1 0-1,1 1 0,-1-1 1,1 0-1,-1 0 1,1-1-1,3 0 0,1 1-76,229 0-8164,-231 5 8970,-10 5 253,-14 8 203,-2 0-763,-10 9 382,-2-1 0,-55 32 0,88-57-865,0-1 0,0 0 0,0 0 1,0 1-1,-1-1 0,1 0 1,0 0-1,0 0 0,-1 0 1,1 1-1,0-1 0,0 0 0,-1 0 1,1 0-1,0 0 0,0 0 1,-1 0-1,1 1 0,0-1 1,-1 0-1,1 0 0,0 0 1,0 0-1,-1 0 0,1 0 0,0 0 1,-1 0-1,1 0 0,0-1 1,0 1-1,-1 0 0,1 0 1,0 0-1,-1 0 0,1 0 0,0 0 1,0 0-1,0-1 0,-1 1 1,1 0-1,0 0 0,0 0 1,-1-1-1,6-13-4526,12-13-3196</inkml:trace>
</inkml:ink>
</file>

<file path=ppt/ink/ink8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8.444"/>
    </inkml:context>
    <inkml:brush xml:id="br0">
      <inkml:brushProperty name="width" value="0.025" units="cm"/>
      <inkml:brushProperty name="height" value="0.025" units="cm"/>
    </inkml:brush>
  </inkml:definitions>
  <inkml:trace contextRef="#ctx0" brushRef="#br0">69 0 21268,'0'0'2477,"-8"14"497,-2 5-2364,2-1 0,0 2 1,1-1-1,0 1 0,2 0 1,1 0-1,0 0 0,-1 32 1,5-33-519,-2 0-66,2-1 0,0 0 0,1 0 0,1 0 0,1 0 0,0 0 0,1 0 0,8 19-1,-12-36-23,1 0 0,-1 0 0,0 0 0,0-1 0,1 1 0,-1 0 0,1 0 0,-1 0 0,1-1 0,-1 1 0,1 0 0,-1-1 0,1 1 0,0 0 0,-1-1 0,1 1 0,0-1 0,-1 1 0,1-1 0,0 1 0,0-1 0,-1 0 0,1 1 0,0-1 0,0 0 0,0 0 0,0 1 0,0-1 0,-1 0 0,1 0 0,0 0 0,0 0 0,0 0 0,0 0 0,0 0 0,0-1 0,-1 1 0,1 0 0,0 0 0,0-1 0,0 1 0,0 0 0,-1-1 0,1 1 0,0-1 0,0 1 0,-1-1 0,1 1-1,0-1 1,-1 0 0,1 1 0,-1-1 0,1 0 0,-1 1 0,1-1 0,-1 0 0,1 0 0,-1 0 0,1-1 0,4-5 20,-1 0 1,0-1-1,0 0 0,5-13 0,-6 7-22,0 1 0,0-1 0,-2 1 0,1-1 0,-2 0 0,-1-19 0,1 33 0,0-1 0,1 1 0,-1-1 0,0 1 0,0-1 0,0 1 0,0-1 0,0 1 0,0-1 0,0 1 0,0-1 0,0 1 0,-1-1 0,1 0 0,0 1 0,0-1 0,0 1 0,0 0 0,-1-1 0,1 1 0,0-1 0,-1 1 0,1-1 0,0 1 0,-1 0 0,1-1 0,0 1 0,-1-1 0,1 1 0,-1 0 0,1 0 0,-1-1 0,1 1 0,0 0 0,-1 0 0,1-1 0,-1 1 0,1 0 0,-1 0 0,0 0 0,1 0 0,-1 0 0,1 0 0,-1 0 0,1 0 0,-1 0 0,1 0 0,-1 0 0,1 0 0,-1 0 0,1 0 0,-1 1 0,1-1 0,-1 0 0,1 0 0,-1 1 0,1-1 0,-1 0 0,0 1 0,0 0 0,-1 1 0,0-1 0,1 1 0,-1-1 0,1 1 0,-1-1 0,1 1 0,0 0 0,0 0 0,0 0 0,0 0 0,0 0 0,0 0 0,0 2 0,0-2 0,1 0 0,-1 0 0,1 0 0,0 0 0,0 0 0,0 0 0,0 0 0,0 0 0,0 0 0,1 0 0,-1 0 0,1 0 0,-1 0 0,1 0 0,0 0 0,-1 0 0,1-1 0,0 1 0,0 0 0,1 0 0,-1-1 0,0 1 0,0-1 0,1 1 0,-1-1 0,1 0 0,-1 1 0,1-1 0,0 0 0,0 0 0,2 1 0,0 0 0,1-1 0,-1 0 0,1-1 0,-1 1 0,1-1 0,-1 1 0,1-1 0,-1-1 0,1 1 0,-1-1 0,1 0 0,-1 0 0,0 0 0,6-2 0,-1-2 0,-1 0 0,1-1 0,-1 0 0,0-1 0,-1 0 0,1 0 0,-1 0 0,-1-1 0,1 0 0,-1 0 0,-1-1 0,6-11 0,-5 12 0,-4 23 0,-4 11 0,0-15 0,-2 0 0,2 1 0,0 0 0,0 0 0,1 0 0,1 22 0,0-34-53,0 1-1,0 0 1,0 0-1,1 0 1,-1 0 0,0 0-1,1 0 1,-1-1-1,0 1 1,1 0-1,-1 0 1,1 0 0,-1-1-1,1 1 1,-1 0-1,1-1 1,0 1 0,-1 0-1,1-1 1,0 1-1,0-1 1,-1 1 0,1-1-1,0 1 1,0-1-1,0 0 1,-1 0 0,1 1-1,0-1 1,0 0-1,0 0 1,0 0-1,0 0 1,0 0 0,0 0-1,0 0 1,-1 0-1,1 0 1,0 0 0,0 0-1,0 0 1,0-1-1,0 1 1,0 0 0,-1-1-1,1 1 1,0-1-1,0 1 1,-1-1-1,1 1 1,1-2 0,4-1-631,-1 0 0,0-1 0,0 0 0,0 0 0,0 0 0,6-7 1,11-22-4149,0-10-1862</inkml:trace>
</inkml:ink>
</file>

<file path=ppt/ink/ink8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8.929"/>
    </inkml:context>
    <inkml:brush xml:id="br0">
      <inkml:brushProperty name="width" value="0.025" units="cm"/>
      <inkml:brushProperty name="height" value="0.025" units="cm"/>
    </inkml:brush>
  </inkml:definitions>
  <inkml:trace contextRef="#ctx0" brushRef="#br0">71 0 20403,'-6'9'3209,"-4"10"-2331,1 0 1,0 0 0,2 1-1,0 0 1,1 0 0,1 1 0,1-1-1,1 1 1,-1 38 0,5-25-815,2 0 0,2 0 0,14 57 0,-13-69-337,-6-22 263,0 0-1,0 0 1,1-1-1,-1 1 1,0 0-1,0 0 1,0 0-1,0 0 1,0 0-1,0 0 1,0 0-1,0 0 1,0 0-1,0 0 1,0 0 0,0 0-1,0 0 1,0 0-1,0 0 1,1 0-1,-1 0 1,0 0-1,0 0 1,0 0-1,0 0 1,0 0-1,0 0 1,0 0-1,0 0 1,0 0 0,0 0-1,0 1 1,0-1-1,0 0 1,0 0-1,0 0 1,0 0-1,0 0 1,1 0-1,-3-34-725,0 9 749,2 20 19,-2-38-192,1 33 165,1 26 257,0-13-255,0 0 0,1 0 0,-1-1-1,1 1 1,-1 0 0,1 0 0,0-1 0,0 1 0,0-1 0,1 1-1,-1-1 1,1 1 0,-1-1 0,1 0 0,0 0 0,0 1 0,0-1 0,0-1-1,0 1 1,0 0 0,1 0 0,-1-1 0,0 1 0,1-1 0,-1 0-1,1 0 1,0 0 0,-1 0 0,1 0 0,3 0 0,-1 0-21,0 0 0,0 0 0,0-1-1,1 1 1,-1-1 0,0 0 0,0-1 0,0 1 0,0-1 0,1 0 0,-1-1 0,0 1 0,0-1 0,-1 0-1,1 0 1,5-3 0,8-9 146,-1 0 0,32-34-1,-62 95 158,10-41-226,0 1 0,1 0 0,0-1 0,0 1 0,1 0 0,-1 0 0,2 1 0,-1-1 0,1 10 0,1-16-59,-1 0 0,1 0 0,0-1 0,0 1 0,-1 0 0,1 0 0,0-1 0,0 1 0,0 0 0,0-1 0,0 1 0,0-1-1,0 1 1,0-1 0,0 1 0,0-1 0,0 0 0,0 0 0,0 1 0,0-1 0,0 0 0,1 0 0,-1 0 0,0 0 0,0 0 0,0 0 0,1-1 0,34-4-41,-24 1-541,1-1-1,-1 0 0,0-1 1,-1 0-1,15-11 0,25-21-10474,-30 21 2159</inkml:trace>
</inkml:ink>
</file>

<file path=ppt/ink/ink8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9.552"/>
    </inkml:context>
    <inkml:brush xml:id="br0">
      <inkml:brushProperty name="width" value="0.025" units="cm"/>
      <inkml:brushProperty name="height" value="0.025" units="cm"/>
    </inkml:brush>
  </inkml:definitions>
  <inkml:trace contextRef="#ctx0" brushRef="#br0">6 1 18225,'0'0'14542,"-6"64"-14542,6-36 0,0-5 0,0-4 0,7-7-96,0-4-1377,1-6-609,-4-2-2371</inkml:trace>
</inkml:ink>
</file>

<file path=ppt/ink/ink8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0.505"/>
    </inkml:context>
    <inkml:brush xml:id="br0">
      <inkml:brushProperty name="width" value="0.025" units="cm"/>
      <inkml:brushProperty name="height" value="0.025" units="cm"/>
    </inkml:brush>
  </inkml:definitions>
  <inkml:trace contextRef="#ctx0" brushRef="#br0">30 1 12940,'0'0'10923,"-2"13"-9567,-8 65 233,-6 57 1270,15-116-2348,0 0 0,1 0 0,2 1 0,5 31 0,-7-48-502,0-1 0,1 0 0,-1 0-1,1 0 1,0 0 0,-1 1 0,1-1-1,0 0 1,0 0 0,1-1 0,-1 1-1,0 0 1,1 0 0,-1 0 0,1-1-1,-1 1 1,1-1 0,0 1-1,0-1 1,-1 0 0,1 0 0,0 0-1,0 0 1,0 0 0,0 0 0,1 0-1,-1-1 1,0 1 0,0-1 0,0 1-1,0-1 1,1 0 0,-1 0 0,0 0-1,0 0 1,1 0 0,-1-1-1,0 1 1,0-1 0,0 1 0,1-1-1,-1 0 1,3-2 0,5-1 11,-1 0 0,0-1 0,0-1 0,0 0 0,-1 0 0,0 0 0,15-16 0,24-40-20,-43 57 0,-1 0 0,0-1 0,0 0 0,-1 1 0,1-1 0,-1 0 0,-1 0 0,1-1 0,-1 1 0,1-7 0,-13 22 0,-1 13 0,11-18 0,-1 0 0,1 1 0,0 0 0,0-1 0,1 1 0,0 0 0,-1-1 0,1 1 0,1 0 0,1 8 0,-2-12 0,0 0 0,0 0 0,1-1 0,-1 1 0,1 0 0,-1 0 0,1 0 0,-1-1 0,1 1 0,-1 0 0,1-1 0,0 1 0,-1 0 0,1-1 0,0 1 0,-1-1 0,1 1 0,0-1 0,0 1 0,0-1 0,-1 0 0,3 1 0,-1-1 0,0 0 0,0 0 0,0 0 0,0 0 0,1 0 0,-1-1 0,0 1 0,0-1 0,0 1 0,0-1 0,0 0 0,0 0 0,3-2 0,7-4 0,0-1 0,-1-1 0,0 0 0,-1 0 0,12-15 0,31-25 0,-53 48-8,0 1 0,0 0 0,1-1 0,-1 1 0,0 0-1,1-1 1,-1 1 0,1 0 0,-1 0 0,0-1 0,1 1 0,-1 0 0,1 0 0,-1 0 0,0 0 0,1 0-1,-1 0 1,1 0 0,-1 0 0,1 0 0,-1 0 0,0 0 0,1 0 0,-1 0 0,1 0 0,-1 0-1,1 0 1,-1 0 0,0 0 0,1 0 0,-1 1 0,1-1 0,-1 0 0,0 0 0,1 1 0,-1-1 0,1 0-1,5 21-798,-7 33-1614,0-48 1921,-5 43-8628,3-35 2049</inkml:trace>
</inkml:ink>
</file>

<file path=ppt/ink/ink8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0.832"/>
    </inkml:context>
    <inkml:brush xml:id="br0">
      <inkml:brushProperty name="width" value="0.025" units="cm"/>
      <inkml:brushProperty name="height" value="0.025" units="cm"/>
    </inkml:brush>
  </inkml:definitions>
  <inkml:trace contextRef="#ctx0" brushRef="#br0">0 1 7847,'0'0'11083,"2"64"-14094,19-45-32,2 1-2242</inkml:trace>
</inkml:ink>
</file>

<file path=ppt/ink/ink8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1.162"/>
    </inkml:context>
    <inkml:brush xml:id="br0">
      <inkml:brushProperty name="width" value="0.025" units="cm"/>
      <inkml:brushProperty name="height" value="0.025" units="cm"/>
    </inkml:brush>
  </inkml:definitions>
  <inkml:trace contextRef="#ctx0" brushRef="#br0">0 141 12908,'0'0'16539,"3"7"-16294,1 7-187,13 32 320,-17-44-401,1-1-1,0 1 0,0 0 0,0-1 1,0 1-1,0-1 0,1 1 0,-1-1 1,0 0-1,1 0 0,-1 1 1,1-1-1,-1 0 0,1 0 0,-1-1 1,1 1-1,0 0 0,0 0 0,-1-1 1,1 1-1,0-1 0,0 1 0,2-1 1,7-1-416,-1 0 1,0-1-1,0 0 1,0 0-1,0-1 1,13-7-1,32-14-7751,-42 17 4198,3-2-3813</inkml:trace>
  <inkml:trace contextRef="#ctx0" brushRef="#br0" timeOffset="1">311 0 21973,'0'0'6529,"-10"4"-5003,5-3-1443,-37 17 741,40-17-781,0 1 1,1-1-1,-1 1 1,0-1-1,0 1 1,1 0-1,-1-1 1,1 1-1,-1 0 1,1 0-1,0 0 1,0 0-1,0 1 1,0-1-1,0 0 1,0 0-1,1 0 1,-1 1-1,1-1 1,0 0-1,-1 4 1,2-3-125,-1-1 0,1 0 0,-1 1 1,1-1-1,0 0 0,0 0 0,0 1 1,0-1-1,1 0 0,-1 0 1,0 0-1,1 0 0,0-1 0,-1 1 1,1 0-1,0-1 0,0 1 0,0-1 1,0 1-1,0-1 0,0 0 1,4 2-1,62 23-1054,-34-14 288,-32-11 872,0-1 0,-1 1 0,1 0 0,0 0 0,-1 0-1,1 0 1,0 0 0,-1 0 0,1 0 0,-1 0 0,0 1 0,1-1 0,-1 0-1,0 1 1,0-1 0,0 1 0,0 0 0,0-1 0,1 3 0,-2-3 38,0 1 1,0-1 0,0 0-1,0 1 1,0-1 0,-1 0-1,1 1 1,0-1 0,-1 0 0,1 1-1,-1-1 1,1 0 0,-1 0-1,0 1 1,1-1 0,-1 0-1,0 0 1,0 0 0,0 0 0,-1 1-1,-8 6 471,0 0 0,-1 0 0,1-1 0,-19 8 0,13-6-325,5-3-341,-74 40-7909,71-40-634</inkml:trace>
</inkml:ink>
</file>

<file path=ppt/ink/ink8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2.610"/>
    </inkml:context>
    <inkml:brush xml:id="br0">
      <inkml:brushProperty name="width" value="0.025" units="cm"/>
      <inkml:brushProperty name="height" value="0.025" units="cm"/>
    </inkml:brush>
  </inkml:definitions>
  <inkml:trace contextRef="#ctx0" brushRef="#br0">0 604 9129,'0'0'16266,"13"-3"-14126,5-4-1631,1 0-1,-2-1 0,1-1 1,-1-1-1,0 0 0,-1-1 1,0-1-1,14-14 0,-13 10-383,-1-2 1,0 0-1,15-25 0,-26 37-114,-1-1 0,0 1 0,0-1 0,-1 0 1,0 0-1,0-1 0,-1 1 0,0 0 0,0-1 0,-1 1 1,1-1-1,-2 0 0,1-14 0,-2 21-11,1 0 0,0 1 0,-1-1 0,1 0 0,-1 0 0,1 1 0,-1-1 0,0 0 0,1 1 0,-1-1 0,0 1 0,1-1 0,-1 1 0,0-1 0,0 1 0,1-1 0,-1 1 0,0-1 0,0 1 0,0 0 0,1 0 0,-1-1 0,0 1 0,0 0 0,0 0 0,0 0 0,0 0 0,0 0 0,0 0 0,1 0 0,-1 0 0,0 1 0,0-1 0,0 0 0,0 0 0,0 1 0,1-1 0,-1 0 0,-1 2 0,-35 16 0,24-7 0,0 2 0,1 0 0,1 0 0,0 1 0,-18 30 0,24-35 0,0 0 0,0 1 0,1 0 0,0-1 0,1 2 0,0-1 0,1 0 0,0 1 0,0-1 0,1 1 0,1 11 0,0-20-8,0-1-1,0 1 1,1-1 0,-1 0-1,0 1 1,1-1 0,0 0-1,-1 1 1,1-1 0,0 0 0,-1 0-1,1 1 1,0-1 0,0 0-1,0 0 1,0 0 0,0 0-1,0 0 1,1 0 0,-1-1-1,0 1 1,0 0 0,2 0-1,2 1-53,-1-1 0,0 1-1,1-1 1,0 0-1,-1 0 1,1-1-1,7 1 1,-5-1-84,1 0 1,0-1 0,0 1-1,0-2 1,-1 1 0,1-1-1,-1 0 1,14-6 0,-11 0-54,0 0 1,0-1 0,-1 0-1,0-1 1,0 0 0,-1 0-1,-1-1 1,1 0 0,7-18-1,6-13 259,19-57 1,49-206 355,-178 706 2493,76-339-2625,-7 81-1,14-5-3209,6-137 2885,-1 0 1,1 1-1,0-1 0,0 0 1,0 0-1,0 0 1,0 0-1,0 0 0,0 0 1,0 0-1,1 0 0,-1 0 1,0 0-1,0 0 1,1 0-1,-1 0 0,1 0 1,-1 0-1,1 0 0,-1 0 1,1 0-1,0-1 1,-1 1-1,1 0 0,0 0 1,0-1-1,0 1 0,-1 0 1,1-1-1,0 1 1,0-1-1,0 1 0,1 0 1,0-2 39,0 1 1,-1-1 0,1 1-1,-1-1 1,1 1 0,-1-1 0,1 0-1,-1 0 1,0 0 0,1 0-1,-1 0 1,0 0 0,0 0-1,0 0 1,0-1 0,0 1-1,0 0 1,0-1 0,0 1 0,0 0-1,0-4 1,17-31 256,-2-1-1,-2-1 1,13-52-1,19-125 2098,-28 120-1991,27-116-805,-91 354 290,-2 2 754,42-125-585,1 0 0,1 0 0,0 0 0,2 1 0,0 0 0,1-1 0,4 34 0,-3-53-28,0 1 0,0-1 0,1 1 0,-1-1 0,0 1 0,1-1 0,0 1 0,-1-1 0,1 0 0,0 1 0,-1-1 0,1 0 0,0 0 0,0 1 0,0-1 0,0 0 0,0 0 0,1 0 0,-1 0 1,0 0-1,0-1 0,1 1 0,-1 0 0,0-1 0,1 1 0,-1 0 0,1-1 0,-1 0 0,1 1 0,-1-1 0,1 0 0,-1 0 0,1 0 0,-1 0 0,1 0 0,-1 0 0,1 0 0,-1 0 0,1-1 0,-1 1 0,1 0 0,-1-1 0,0 0 0,2 0 0,3-1-59,-1-1 0,1 1 0,-1-1 0,0-1 0,0 1 0,0-1 0,-1 1 0,1-1 0,7-9 0,0-4 237,-1-1 0,0-1 0,-1 0 0,-1 0 0,-1 0 1,-1-1-1,0-1 0,5-31 0,-30 76 10,13-14-176,0 1 0,0 0 0,1 0 0,0 1 0,1-1 0,1 1 0,0-1 0,0 1 0,1 0 0,1 15 0,0-26 0,0 0-1,0 0 1,0 0 0,1 0-1,-1 0 1,0 0 0,1 0 0,-1 0-1,1 0 1,-1 0 0,1 0-1,0 0 1,-1 0 0,1 0-1,0 0 1,0 0 0,-1-1-1,1 1 1,0 0 0,0-1-1,0 1 1,0-1 0,0 1 0,0-1-1,0 1 1,0-1 0,0 1-1,0-1 1,0 0 0,0 0-1,0 0 1,0 1 0,1-1-1,-1 0 1,0 0 0,0-1-1,0 1 1,0 0 0,0 0 0,0 0-1,0-1 1,0 1 0,0-1-1,0 1 1,0-1 0,2 0-1,4-2-43,0 0-1,-1 0 1,1 0 0,-1-1-1,0 0 1,6-5-1,5-7-572,-1-1-1,0-1 1,-2-1 0,0 0-1,-1 0 1,18-38-1,11-40-3602,-8 3-3461,-19 48 1424</inkml:trace>
</inkml:ink>
</file>

<file path=ppt/ink/ink8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3.058"/>
    </inkml:context>
    <inkml:brush xml:id="br0">
      <inkml:brushProperty name="width" value="0.025" units="cm"/>
      <inkml:brushProperty name="height" value="0.025" units="cm"/>
    </inkml:brush>
  </inkml:definitions>
  <inkml:trace contextRef="#ctx0" brushRef="#br0">63 0 10186,'0'0'7094,"-5"11"-4665,-5 10-1343,0 0-1,2 0 0,1 0 0,0 1 0,2 0 1,-3 28-1,7-45-1095,0 21 153,0 0 0,5 33 0,-4-53-354,1 0 0,0-1 0,0 1 1,0-1-1,1 1 0,0-1 0,0 1 0,0-1 0,1 0 0,-1 0 0,1 0 1,1 0-1,-1-1 0,1 1 0,-1-1 0,10 7 0,-11-9 184,0-1-1,0 0 1,0 1 0,0-1-1,0 0 1,0-1 0,1 1-1,-1 0 1,1-1 0,-1 1-1,0-1 1,1 0 0,-1 1-1,1-1 1,-1 0-1,0-1 1,1 1 0,-1 0-1,4-2 1,-2 1 106,0-1 0,0 0 0,0 0 0,0 0 0,0-1 0,0 1-1,-1-1 1,1 0 0,5-6 0,3-6 283,0 0-1,-1-1 0,16-30 1,-24 41-432,11-21 1556,-2-1-1,18-50 1,-41 123-1523,2 0 0,2 0-1,-1 65 1,13-35-1620,-4-60-3229,-3-27-7720,1 6 12504,0-1 0,-1 1 1,1 0-1,-1 0 0,-5-9 1,-38-48 8614,35 50-5960,1 0-1,0-1 1,-10-17-1,17 25-2515,0 1-1,0-1 0,1 0 0,-1 0 0,1 1 0,0-1 0,1 0 1,-1-8-1,1 12 2,1 0 1,-1 0-1,0-1 1,1 1-1,-1 0 1,1 0 0,0 0-1,-1 0 1,1 0-1,0 0 1,0 0-1,0 0 1,0 0-1,0 0 1,0 0-1,0 0 1,0 0-1,0 1 1,0-1 0,0 0-1,0 1 1,1-1-1,-1 1 1,0 0-1,0-1 1,1 1-1,-1 0 1,0 0-1,1 0 1,1 0-1,54-3-1670,-39 3-114,19-3-4419,5-3-6258</inkml:trace>
</inkml:ink>
</file>

<file path=ppt/ink/ink8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6.775"/>
    </inkml:context>
    <inkml:brush xml:id="br0">
      <inkml:brushProperty name="width" value="0.025" units="cm"/>
      <inkml:brushProperty name="height" value="0.025" units="cm"/>
    </inkml:brush>
  </inkml:definitions>
  <inkml:trace contextRef="#ctx0" brushRef="#br0">19 0 9769,'0'0'9273,"-3"10"-8809,-2 6-302,2 0 0,0 1-1,0-1 1,2 1 0,0 0 0,2 24-1,5 140 2179,-6-116-1865,3 0-1,17 105 1,6-43-363,46 199 577,-53-262-114,4-1 0,49 96 0,24 66-5,-74-170-355,3-2-1,2-1 1,2-2-1,52 68 1,-65-97-156,2 0-1,21 19 1,-25-27-5,0 2 1,-1 0-1,0 0 0,-1 1 1,13 24-1,-6-7-44,1 0 0,1-1 0,1-2 1,2 0-1,1-2 0,1 0 0,2-2 0,1-1 1,0-1-1,54 32 0,-14-15-24,106 47-1,-74-40 97,-64-27-29,42 30-1,-60-36-5,0-2-1,1 0 1,0-2-1,1 0 1,0-1-1,1-1 1,0-1-1,27 6 0,9-3 137,-12-2-94,0-2-1,60 1 1,-100-7-70,0 0-1,0 0 1,0 0 0,0 1-1,9 4 1,-11-4-103,-1 0-1,1 0 1,-1-1-1,1 0 1,0 0-1,-1 0 1,1 0 0,0 0-1,0-1 1,0 1-1,0-1 1,-1 0 0,1-1-1,0 1 1,6-2-1,-1-7-6561</inkml:trace>
</inkml:ink>
</file>

<file path=ppt/ink/ink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4.599"/>
    </inkml:context>
    <inkml:brush xml:id="br0">
      <inkml:brushProperty name="width" value="0.025" units="cm"/>
      <inkml:brushProperty name="height" value="0.025" units="cm"/>
    </inkml:brush>
  </inkml:definitions>
  <inkml:trace contextRef="#ctx0" brushRef="#br0">190 0 11627,'0'0'8632,"-12"13"-6673,4-5-1846,-92 103 4083,92-101-3833,0 1 1,0-1-1,1 2 0,0-1 1,1 1-1,1 0 1,0 0-1,0 0 1,1 1-1,-2 14 1,6-26-365,0 0 1,0 1-1,1-1 1,-1 0-1,1 0 1,-1 1-1,1-1 1,-1 0 0,1 0-1,0 0 1,0 0-1,-1 0 1,1 0-1,0 0 1,0 0-1,0 0 1,0 0-1,0 0 1,0-1-1,0 1 1,1 0-1,-1-1 1,0 1-1,0-1 1,0 1-1,1-1 1,-1 1-1,0-1 1,1 0-1,-1 0 1,0 0-1,0 0 1,1 0-1,-1 0 1,0 0 0,3 0-1,55-6-269,-39 1-564,0-2 1,-1 0 0,32-17 0,-33 14 262,1 2 0,-1 0 0,1 1 0,22-5 0,-41 12 632,1 0-1,-1 0 1,1 0-1,-1-1 0,1 1 1,-1 0-1,0 0 1,1 0-1,-1 0 0,1 0 1,-1 0-1,1 0 1,-1 0-1,1 0 0,-1 0 1,1 0-1,-1 0 1,0 1-1,1-1 0,-1 0 1,1 0-1,-1 0 1,0 0-1,1 1 0,-1-1 1,1 0-1,-1 1 1,0-1-1,1 0 1,-1 1-1,0-1 0,1 0 1,-1 1-1,0-1 1,-4 17 1505,-19 18 530,6-16-1827,-1 0 0,0-1 0,-1-1 1,-1 0-1,-1-2 0,0 0 1,-1-2-1,-31 15 0,36-24-2691,6-3-2528,3-1-4873</inkml:trace>
</inkml:ink>
</file>

<file path=ppt/ink/ink8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7.567"/>
    </inkml:context>
    <inkml:brush xml:id="br0">
      <inkml:brushProperty name="width" value="0.025" units="cm"/>
      <inkml:brushProperty name="height" value="0.025" units="cm"/>
    </inkml:brush>
  </inkml:definitions>
  <inkml:trace contextRef="#ctx0" brushRef="#br0">29 138 18353,'5'22'6746,"10"-2"-3755,-13-18-2952,0 0 1,0 0-1,1 0 0,-1 0 0,1-1 1,-1 1-1,1-1 0,0 1 0,-1-1 1,1 0-1,0 0 0,0 0 0,0 0 1,0-1-1,0 1 0,0-1 0,0 0 1,0 0-1,0 0 0,0 0 0,0 0 1,5-2-1,-7 1-22,1 0 1,0-1 0,-1 1-1,1-1 1,-1 0-1,0 1 1,1-1-1,-1 0 1,0 0 0,0 0-1,0 0 1,0 0-1,-1 0 1,1 0 0,0 0-1,-1 0 1,1 0-1,-1 0 1,0-1-1,0 1 1,0 0 0,0 0-1,0 0 1,0-1-1,-1 1 1,0-2 0,0-3 188,1 0 1,-2 0 0,1 0 0,-1 0 0,0 0 0,-1 1 0,-3-8 0,4 10-140,0 0-1,-1 1 1,1-1 0,-1 1-1,0-1 1,0 1 0,0 0 0,-1 0-1,1 0 1,-1 0 0,0 1 0,1 0-1,-1 0 1,0 0 0,0 0-1,-1 0 1,1 1 0,0-1 0,0 1-1,-1 0 1,1 1 0,-1-1 0,-5 1-1,8 1-76,1 0-1,-1 0 0,0 0 0,1 0 1,-1 1-1,1-1 0,-1 0 1,1 1-1,-1-1 0,1 1 0,0 0 1,0-1-1,0 1 0,0 0 1,0 0-1,0-1 0,1 1 0,-1 0 1,0 0-1,1 0 0,0 0 1,-1 0-1,1 0 0,0 0 0,0 0 1,0 3-1,2 62-144,-1-59 140,0 7 9,1 0 0,1-1-1,8 28 1,-10-38 2,0-1 0,0 1 0,0-1 0,1 1 0,0-1 0,-1 0 0,1 1 0,0-1 0,1 0 1,-1 0-1,0-1 0,1 1 0,0 0 0,0-1 0,-1 0 0,1 1 0,1-1 0,-1 0 0,0-1 0,0 1 0,5 1 0,-7-3 13,1 0-1,-1 0 1,0 0-1,1 0 1,-1-1-1,1 1 1,-1 0-1,1-1 1,-1 1-1,0-1 1,1 0-1,-1 1 1,0-1 0,0 0-1,1 0 1,-1 0-1,0 0 1,0 0-1,0 0 1,0 0-1,0 0 1,0 0-1,0 0 1,-1-1-1,1 1 1,0 0-1,-1-1 1,1 1 0,-1 0-1,1-1 1,-1 1-1,1-3 1,9-51 323,-10 54-332,2-13 0,-1 0 0,0-1 0,-2 1 0,-2-23 0,3 34 0,-1 0 0,1 0 0,-1 0 0,0 0 0,0 0 0,0 0 0,0 0 0,0 0 0,-1 0 0,1 1 0,-1-1 0,0 0 0,0 1 0,0-1 0,0 1 0,0 0 0,-1 0 0,1 0 0,-1 0 0,1 0 0,-1 0 0,0 1 0,1-1 0,-1 1 0,0 0 0,0 0 0,-4-1 0,6 2 0,0 0 0,0 0 0,0 0 0,0 0 0,-1 0 0,1 1 0,0-1 0,0 0 0,0 1 0,0-1 0,0 0 0,0 1 0,0-1 0,0 1 0,0 0 0,0-1 0,0 1 0,0 0 0,0 0 0,1-1 0,-1 1 0,0 0 0,0 0 0,1 0 0,-1 0 0,1 0 0,-1 0 0,1 0 0,-1 0 0,1 0 0,0 0 0,-1 1 0,1-1 0,0 0 0,0 0 0,0 0 0,0 2 0,-3 53 0,3-46 0,6 63 0,-6-69 0,1 0 0,-1 0 0,1-1 0,0 1 0,1 0 0,-1-1 0,1 1 0,-1-1 0,1 0 0,0 1 0,0-1 0,1 0 0,-1 0 0,1 0 0,-1-1 0,6 5 0,-7-6 0,0-1 0,0 1 0,0-1 0,0 1 0,1-1 0,-1 0 0,0 1 0,0-1 0,0 0 0,0 0 0,0 0 0,1 0 0,-1 0 0,0 0 0,0 0 0,0 0 0,0 0 0,0-1 0,1 1 0,-1-1 0,0 1 0,0 0 0,0-1 0,0 0 0,0 1 0,0-1 0,0 0 0,0 1 0,-1-1 0,1 0 0,0 0 0,0 0 0,0 0 0,-1 0 0,1 1 0,-1-1 0,1-1 0,-1 1 0,1 0 0,-1 0 0,1 0 0,-1-1 0,16-52 0,-15 50 0,3-18 0,-1-1 0,1-34 0,-4 52 0,1 0 0,-1 0 0,-1-1 0,1 1 0,-1 0 0,0 0 0,0 0 0,0-1 0,-1 1 0,0 0 0,0 1 0,0-1 0,0 0 0,-1 1 0,0-1 0,-5-6 0,7 10-7,0 0 1,0 0-1,-1-1 0,1 1 0,0 1 1,0-1-1,0 0 0,-1 0 1,1 0-1,0 1 0,-1-1 1,1 0-1,-1 1 0,1 0 0,-1-1 1,1 1-1,-1 0 0,1 0 1,-1-1-1,1 1 0,-1 0 1,1 1-1,-1-1 0,1 0 0,-1 0 1,1 1-1,-1-1 0,1 1 1,0-1-1,-1 1 0,1-1 1,-1 1-1,1 0 0,0 0 0,0 0 1,-1 0-1,1 0 0,0 0 1,0 0-1,0 0 0,0 0 1,0 0-1,0 1 0,1-1 0,-1 0 1,0 1-1,1-1 0,-1 2 1,-3 5-181,1 0 1,0 1-1,1-1 1,0 1-1,0 0 1,-1 15-1,3-10-988,0-1 0,1 0 0,2 19 0,12 13-7647,-4-29-3184</inkml:trace>
</inkml:ink>
</file>

<file path=ppt/ink/ink8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8.316"/>
    </inkml:context>
    <inkml:brush xml:id="br0">
      <inkml:brushProperty name="width" value="0.025" units="cm"/>
      <inkml:brushProperty name="height" value="0.025" units="cm"/>
    </inkml:brush>
  </inkml:definitions>
  <inkml:trace contextRef="#ctx0" brushRef="#br0">0 0 16432,'0'0'2242,"16"52"-1378,-6-14 770,1 8-961,1 6-513,2-1-96,-2-3-64,4-6-801,-3-10-800,1-6 255,-1-12 482,-2-5-450,-6-4-1344,-5 0-3652</inkml:trace>
</inkml:ink>
</file>

<file path=ppt/ink/ink8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8.657"/>
    </inkml:context>
    <inkml:brush xml:id="br0">
      <inkml:brushProperty name="width" value="0.025" units="cm"/>
      <inkml:brushProperty name="height" value="0.025" units="cm"/>
    </inkml:brush>
  </inkml:definitions>
  <inkml:trace contextRef="#ctx0" brushRef="#br0">0 249 14221,'0'0'6214,"50"-31"-4676,-10 3 480,10-4-321,6-2-864,3 3-609,-3 3-160,-4 7-864,-10 5-1763,-12 4-384,-13 3-1249,-13 3-2946</inkml:trace>
</inkml:ink>
</file>

<file path=ppt/ink/ink8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8.985"/>
    </inkml:context>
    <inkml:brush xml:id="br0">
      <inkml:brushProperty name="width" value="0.025" units="cm"/>
      <inkml:brushProperty name="height" value="0.025" units="cm"/>
    </inkml:brush>
  </inkml:definitions>
  <inkml:trace contextRef="#ctx0" brushRef="#br0">0 298 17296,'0'0'7816,"19"-53"-7112,15 25 257,6-5-32,12-3-641,5 0-223,1 4-97,2 2-1666,-10 3-2594,-6 5-2947</inkml:trace>
</inkml:ink>
</file>

<file path=ppt/ink/ink8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9.483"/>
    </inkml:context>
    <inkml:brush xml:id="br0">
      <inkml:brushProperty name="width" value="0.025" units="cm"/>
      <inkml:brushProperty name="height" value="0.025" units="cm"/>
    </inkml:brush>
  </inkml:definitions>
  <inkml:trace contextRef="#ctx0" brushRef="#br0">212 1 16335,'0'0'8590,"-5"13"-8531,-19 66 2001,-13 84 1,37-160-1976,3-7-25,8-14-30,9-25-456,-17 34 319,0 1 0,-1-1 1,0 1-1,0-1 0,-1 0 0,0 1 1,-1-1-1,0 0 0,0 0 0,-2-10 1,1 19 102,1 0 0,0 0 0,0 0 1,-1 0-1,1-1 0,0 1 0,-1 0 1,1 0-1,0 0 0,0 0 0,-1 0 1,1 0-1,0 0 0,-1 0 0,1 0 1,0 0-1,-1 0 0,1 0 0,0 0 1,0 0-1,-1 0 0,1 0 0,0 0 1,-1 1-1,1-1 0,0 0 0,0 0 1,-1 0-1,1 0 0,0 0 0,0 1 1,-1-1-1,1 0 0,0 0 0,0 1 1,0-1-1,-1 0 0,1 0 0,0 1 1,0-1-1,0 0 0,0 0 0,0 1 1,0-1-1,0 0 0,-1 1 0,1-1 1,0 0-1,0 1 0,-8 14-118,3 2 156,1-1 1,0 1-1,2 0 1,0 0-1,1 0 0,0 0 1,1 0-1,5 27 1,-4-41-1,1 0 1,0 0 0,0 0 0,0-1 0,0 1-1,0-1 1,1 0 0,-1 1 0,1-1 0,-1 0-1,1 0 1,0-1 0,0 1 0,0-1 0,0 1 0,0-1-1,0 0 1,0 0 0,1 0 0,-1-1 0,0 1-1,5-1 1,-7 0-3,-2-2-33,-1-1 1,0 1-1,0 0 0,0-1 0,0 1 0,0 0 0,-1 0 0,1 0 0,-1 0 0,-3-1 0,-1-3-26,-37-34-51,20 16 303,0 2 0,-2 1 0,-46-29 0,83 54-151,0 0-1,0-1 1,0 0 0,22 2-1,-6 0-41,11 2-59,2-2-1,66 0 0,-30-12-3407,-73 7 3042,-1 0-1,0-1 0,1 1 0,-1-1 0,0 0 0,1 0 0,-1 0 0,0 0 0,0 0 0,0 0 0,0-1 0,0 1 1,0-1-1,0 1 0,-1-1 0,1 0 0,-1 0 0,3-2 0,6-18-7186</inkml:trace>
</inkml:ink>
</file>

<file path=ppt/ink/ink8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9.825"/>
    </inkml:context>
    <inkml:brush xml:id="br0">
      <inkml:brushProperty name="width" value="0.025" units="cm"/>
      <inkml:brushProperty name="height" value="0.025" units="cm"/>
    </inkml:brush>
  </inkml:definitions>
  <inkml:trace contextRef="#ctx0" brushRef="#br0">1 1 12075,'0'0'17873,"68"57"-17648,-44-26-161,2 10-257,-1 5-1440,-5 3-2691,-1 1-4228</inkml:trace>
</inkml:ink>
</file>

<file path=ppt/ink/ink8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4.068"/>
    </inkml:context>
    <inkml:brush xml:id="br0">
      <inkml:brushProperty name="width" value="0.025" units="cm"/>
      <inkml:brushProperty name="height" value="0.025" units="cm"/>
    </inkml:brush>
  </inkml:definitions>
  <inkml:trace contextRef="#ctx0" brushRef="#br0">0 896 7783,'0'0'20441,"7"-11"-19523,4-6-747,0 1 0,2 0 1,0 1-1,24-23 0,79-59 216,-41 36-349,-23 17-103,179-164-214,-199 175-841,-1-2 1,-2-1 0,-1-1-1,37-67 1,-64 102 943,26-55-2851,-26 54 2721,0 1 0,0-1 0,0 0 0,-1 0 0,1 0 0,0 0-1,-1 1 1,0-1 0,0 0 0,0 0 0,0 0 0,0 0 0,-1 0 0,1 0 0,-1 0 0,0 0 0,-2-4 0,-16-5-3773</inkml:trace>
</inkml:ink>
</file>

<file path=ppt/ink/ink8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4.427"/>
    </inkml:context>
    <inkml:brush xml:id="br0">
      <inkml:brushProperty name="width" value="0.025" units="cm"/>
      <inkml:brushProperty name="height" value="0.025" units="cm"/>
    </inkml:brush>
  </inkml:definitions>
  <inkml:trace contextRef="#ctx0" brushRef="#br0">280 0 21749,'-16'14'1953,"-15"13"-517,0 2 0,2 2 0,-44 58 1,60-69-1388,0 2 1,1 0 0,2 1 0,0-1 0,1 2-1,1 0 1,2 0 0,0 0 0,1 1 0,2-1 0,0 1-1,2 0 1,1 0 0,5 46 0,-4-62-94,1-1-1,0 1 1,0-1 0,1 0-1,0 1 1,0-1 0,1-1 0,0 1-1,1 0 1,0-1 0,0 0-1,0 0 1,1-1 0,0 1 0,0-1-1,0-1 1,1 1 0,0-1-1,0 0 1,1 0 0,-1-1 0,1 0-1,0-1 1,0 1 0,0-2-1,14 4 1,4-3-34,0-2 0,0-1 0,0-1-1,0-1 1,0-1 0,48-13 0,38-21-2152,-5-9-3572,4-10-5969</inkml:trace>
</inkml:ink>
</file>

<file path=ppt/ink/ink8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5.378"/>
    </inkml:context>
    <inkml:brush xml:id="br0">
      <inkml:brushProperty name="width" value="0.025" units="cm"/>
      <inkml:brushProperty name="height" value="0.025" units="cm"/>
    </inkml:brush>
  </inkml:definitions>
  <inkml:trace contextRef="#ctx0" brushRef="#br0">0 0 12300,'0'0'13137,"1"9"-12640,8 148 1563,-6-75-1742,13 80 0,-2-119-190,-14-43-178,0 1 0,0 0 0,0-1 0,0 1 0,0-1 0,1 1 0,-1-1 0,0 1-1,0-1 1,1 1 0,-1-1 0,0 1 0,1-1 0,-1 1 0,1-1 0,-1 1 0,0-1 0,1 0 0,-1 1 0,1-1 0,-1 0 0,1 1 0,-1-1 0,1 0 0,0 0-1,-1 0 1,1 1 0,-1-1 0,1 0 0,-1 0 0,1 0 0,0 0 0,-1 0 0,1 0 0,-1 0 0,1 0 0,0 0 0,-1 0 0,1 0 0,-1-1 0,1 1 0,-1 0-1,1 0 1,-1-1 0,1 1 0,-1 0 0,1-1 0,-1 1 0,1 0 0,-1-1 0,1 1 0,-1 0 0,1-1 0,-1 1 0,0-1 0,1 1 0,-1-1 0,0 1 0,0-1-1,1 1 1,-1-1 0,0 0 0,0 1 0,0-1 0,0 1 0,1-1 0,-1 0 0,0 0 0,2-4-908,-1-1 0,1 0 0,-1 0 0,0 0 0,0 0 0,-1 0 0,0-11 0,0 17 945,0-42-6275</inkml:trace>
</inkml:ink>
</file>

<file path=ppt/ink/ink8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5.736"/>
    </inkml:context>
    <inkml:brush xml:id="br0">
      <inkml:brushProperty name="width" value="0.025" units="cm"/>
      <inkml:brushProperty name="height" value="0.025" units="cm"/>
    </inkml:brush>
  </inkml:definitions>
  <inkml:trace contextRef="#ctx0" brushRef="#br0">1 148 16047,'0'0'9225,"11"-50"-8072,13 36-64,9 0-256,8-2-609,1 3-192,6 3-32,-8 0-609,-4 1-1152,-7 2-257,-9 5-128,-14 0-128,-15 2-7528</inkml:trace>
  <inkml:trace contextRef="#ctx0" brushRef="#br0" timeOffset="1">16 284 13036,'0'0'10122,"78"-23"-8040,-26-8-449,5 0-672,3-1-768,-4 7-226,-9 13-1856,-17 12-1763,-16 1-2305,-14 22-4421</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0.410"/>
    </inkml:context>
    <inkml:brush xml:id="br0">
      <inkml:brushProperty name="width" value="0.025" units="cm"/>
      <inkml:brushProperty name="height" value="0.025" units="cm"/>
    </inkml:brush>
  </inkml:definitions>
  <inkml:trace contextRef="#ctx0" brushRef="#br0">140 117 12011,'6'-14'1623,"25"-47"-705,-29 58-869,0-1-1,0 0 1,0 1-1,1 0 1,0 0-1,0 0 1,0 0-1,0 0 1,0 0-1,0 1 1,5-4-1,-7 6-41,-1 0-1,1 0 1,-1-1-1,1 1 1,0 0-1,-1 0 1,1 0-1,-1 0 1,1 0-1,0 0 1,-1 0-1,1 0 1,-1 0-1,1 0 1,-1 0-1,1 0 1,0 0-1,-1 0 1,1 0-1,-1 1 1,1-1-1,-1 0 1,1 0-1,-1 1 1,2 0-1,-2 0-2,1 0 0,0 0 0,0 0-1,-1 0 1,1 0 0,-1 1 0,1-1 0,-1 0-1,0 0 1,1 1 0,-1-1 0,0 0-1,0 1 1,0-1 0,0 3 0,0 26 215,-2 1 1,-1 0 0,-12 51-1,-34 91 894,26-96-648,3-9-72,-98 407 1845,116-465-2112,0 0 1,1 0-1,0 0 0,1 0 0,0 0 0,2 11 0,-2-20-106,1-1-1,-1 1 0,0 0 1,0 0-1,1 0 1,-1 0-1,0-1 1,1 1-1,-1 0 0,1 0 1,-1-1-1,1 1 1,-1 0-1,1-1 1,-1 1-1,1 0 0,0-1 1,-1 1-1,1-1 1,0 1-1,0-1 0,-1 0 1,1 1-1,0-1 1,0 0-1,0 1 1,-1-1-1,3 0 0,0 0 3,0-1-1,0 1 1,0-1-1,-1 0 0,1 0 1,0 0-1,0 0 1,-1-1-1,1 1 0,0-1 1,-1 0-1,1 1 1,2-4-1,31-26 522,-2-2 1,57-72-1,-22 25-171,49-46-126,157-132 1,-90 113-2438,-89 73-2192,-20 6-2877</inkml:trace>
</inkml:ink>
</file>

<file path=ppt/ink/ink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5.997"/>
    </inkml:context>
    <inkml:brush xml:id="br0">
      <inkml:brushProperty name="width" value="0.025" units="cm"/>
      <inkml:brushProperty name="height" value="0.025" units="cm"/>
    </inkml:brush>
  </inkml:definitions>
  <inkml:trace contextRef="#ctx0" brushRef="#br0">0 1 16111,'0'0'5734,"0"57"-5030,0-27 1154,10 8-961,0 3-481,0 6-63,4 0-225,0 2-64,4-3-513,1-5-1793,-4-6-2851,-3-12-5188</inkml:trace>
</inkml:ink>
</file>

<file path=ppt/ink/ink8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6.078"/>
    </inkml:context>
    <inkml:brush xml:id="br0">
      <inkml:brushProperty name="width" value="0.025" units="cm"/>
      <inkml:brushProperty name="height" value="0.025" units="cm"/>
    </inkml:brush>
  </inkml:definitions>
  <inkml:trace contextRef="#ctx0" brushRef="#br0">1 335 20435,'0'0'4997,"72"-41"-3075,-24 5-353,7-2-1024,1-4-481,0-2-1602,-6 2-1889,-8-2-1730,-9-3-2626</inkml:trace>
</inkml:ink>
</file>

<file path=ppt/ink/ink8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6.436"/>
    </inkml:context>
    <inkml:brush xml:id="br0">
      <inkml:brushProperty name="width" value="0.025" units="cm"/>
      <inkml:brushProperty name="height" value="0.025" units="cm"/>
    </inkml:brush>
  </inkml:definitions>
  <inkml:trace contextRef="#ctx0" brushRef="#br0">64 101 18962,'0'0'993,"-21"64"672,14-23 610,4 9-610,3 4 481,0 2-736,0-5-706,7-5-480,4-8-127,2-9-65,-1-8-481,3-12-448,-1-8-928,-7-1-1122,-4-13-2434,-3-13-3876</inkml:trace>
  <inkml:trace contextRef="#ctx0" brushRef="#br0" timeOffset="1">0 157 22037,'0'0'8104,"56"-56"-6919,-21 37-96,3 1-737,-1 2-352,-3 2 0,-4 4-192,-7 0-1218,-5 4-864,-3 1-1217,-8 2-1378</inkml:trace>
</inkml:ink>
</file>

<file path=ppt/ink/ink8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6.777"/>
    </inkml:context>
    <inkml:brush xml:id="br0">
      <inkml:brushProperty name="width" value="0.025" units="cm"/>
      <inkml:brushProperty name="height" value="0.025" units="cm"/>
    </inkml:brush>
  </inkml:definitions>
  <inkml:trace contextRef="#ctx0" brushRef="#br0">49 97 16111,'0'0'10378,"48"9"-8424,-10-26-256,0-5-609,0 2-673,-2-1-320,-8 6-128,-6 7-1025,-5 5-1185,-8 3-2531,-9 4-576,0 9-2082</inkml:trace>
  <inkml:trace contextRef="#ctx0" brushRef="#br0" timeOffset="1">1 396 14670,'0'0'9801,"73"20"-8007,-28-45-577,4-4-993,-3-1-128,0 1-256,-7 0-2434,-5 6-3364,-2-1-2498</inkml:trace>
</inkml:ink>
</file>

<file path=ppt/ink/ink8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7.140"/>
    </inkml:context>
    <inkml:brush xml:id="br0">
      <inkml:brushProperty name="width" value="0.025" units="cm"/>
      <inkml:brushProperty name="height" value="0.025" units="cm"/>
    </inkml:brush>
  </inkml:definitions>
  <inkml:trace contextRef="#ctx0" brushRef="#br0">225 1 16976,'0'0'14398,"1"14"-13219,0-4-1159,-1 0-1,0-1 1,-1 1-1,0 0 1,0 0-1,-1 0 0,0-1 1,-1 1-1,0-1 1,-7 14-1,-18 24-19,-3-1 0,-42 50 0,6-10 0,66-86 0,1 1 0,0-1 0,-1 0 0,1 1 0,0-1 0,-1 0 0,1 1 0,0-1 0,0 0 0,-1 1 0,1-1 0,0 0 0,0 1 0,0-1 0,0 1 0,0-1 0,0 1 0,-1-1 0,1 0 0,0 1 0,0-1 0,0 1 0,0-1 0,0 0 0,1 1 0,-1-1 0,0 1 0,0-1 0,0 1 0,0-1 0,0 0 0,0 1 0,1-1 0,-1 0 0,0 1 0,0-1 0,1 0 0,-1 1 0,0-1 0,1 0 0,-1 1 0,0-1 0,1 0 0,24 5 0,35-12 0,-58 7 0,105-22-1912,52-22-5705,-109 30-887</inkml:trace>
</inkml:ink>
</file>

<file path=ppt/ink/ink8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7.824"/>
    </inkml:context>
    <inkml:brush xml:id="br0">
      <inkml:brushProperty name="width" value="0.025" units="cm"/>
      <inkml:brushProperty name="height" value="0.025" units="cm"/>
    </inkml:brush>
  </inkml:definitions>
  <inkml:trace contextRef="#ctx0" brushRef="#br0">223 126 3619,'8'-11'10197,"-4"5"-8713,22-36 1691,-24 39-2607,-1 0 0,1 0 0,-1 0-1,0 0 1,0 0 0,0 0-1,0-1 1,-1 1 0,1 0-1,-1 0 1,0-1 0,0 1-1,0 0 1,-1-5 0,1 7-435,0 0 1,-1 0 0,1 1-1,0-1 1,-1 0 0,1 0-1,-1 1 1,1-1-1,-1 0 1,1 1 0,-1-1-1,1 0 1,-1 1-1,0-1 1,1 1 0,-1-1-1,0 1 1,0-1 0,1 1-1,-1 0 1,0-1-1,0 1 1,1 0 0,-1 0-1,0-1 1,-1 1-1,-27 5 888,20-2-1004,1 1 0,1 0 1,-1 0-1,-11 9 0,-4 6 48,2 1 0,-37 44 1,48-52-56,1 1 0,1 0 0,0 0 0,0 1 1,1 0-1,1 1 0,-6 18 0,12-32-19,-1 1-1,0-1 1,1 0 0,-1 1-1,1-1 1,0 1-1,0-1 1,-1 1 0,1-1-1,0 0 1,0 1-1,0-1 1,1 1 0,-1-1-1,0 1 1,0-1-1,1 0 1,-1 1 0,1-1-1,-1 1 1,1-1-1,0 0 1,-1 0 0,1 1-1,0-1 1,0 0 0,0 0-1,0 0 1,0 0-1,0 0 1,0 0 0,0 0-1,0 0 1,3 1-1,2-1-19,0 1-1,0-1 1,0 0 0,0-1-1,0 0 1,0 0-1,7 0 1,4-1 81,33 0-152,63 2-327,-100 0 321,-1 1 0,0 0-1,1 0 1,-1 1 0,0 1-1,19 8 1,-28-10 101,0-1-1,0 1 1,0-1-1,0 1 1,0 0-1,-1 0 1,1 0-1,-1 0 1,0 0-1,1 1 1,-1-1-1,0 1 1,0 0-1,-1-1 1,1 1-1,0 0 1,-1 0-1,0 0 1,0 0-1,0 0 1,0 1-1,0-1 1,0 0-1,-1 0 1,0 1-1,0-1 1,0 0-1,0 0 1,0 1-1,0-1 1,-2 4-1,0 0 164,-1 1 0,1-1 0,-2 1 0,1-1 0,-1 0 0,0-1 0,-1 1 0,1-1 0,-1 0-1,-1 0 1,-10 10 0,-5 2 62,-1 0 1,-31 17-1,43-29-199,0 0 0,-1-1 0,1 0-1,-1-1 1,-1 0 0,1-1 0,0 0 0,-14 1 0,23-4-77,1 0-1,-1 1 1,0-1 0,0 0-1,1 0 1,-1-1 0,0 1-1,1 0 1,-1 0 0,0-1-1,1 1 1,-1-1 0,1 1-1,-1-1 1,1 0 0,-1 0 0,1 0-1,-1 0 1,1 0 0,0 0-1,-1 0 1,1 0 0,0 0-1,0 0 1,-2-3 0,2 1-229,0 0 0,0-1 1,0 1-1,0 0 0,0 0 1,1-1-1,-1 1 0,1 0 1,0-1-1,0 1 0,1-1 1,0-3-1,2-9-1706,0 1 1,1 0-1,1 0 0,12-23 1,8-15-9509</inkml:trace>
</inkml:ink>
</file>

<file path=ppt/ink/ink8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8.168"/>
    </inkml:context>
    <inkml:brush xml:id="br0">
      <inkml:brushProperty name="width" value="0.025" units="cm"/>
      <inkml:brushProperty name="height" value="0.025" units="cm"/>
    </inkml:brush>
  </inkml:definitions>
  <inkml:trace contextRef="#ctx0" brushRef="#br0">0 0 25880,'0'0'4325,"0"55"-3813,0-12 33,0 6 287,0 3-383,6-2-353,7-5 32,1-5-224,4-6-128,0-5-481,0-4-288,-5-7-416,3-5-865,-5-10-1666,-4-3-1633</inkml:trace>
</inkml:ink>
</file>

<file path=ppt/ink/ink8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8.514"/>
    </inkml:context>
    <inkml:brush xml:id="br0">
      <inkml:brushProperty name="width" value="0.025" units="cm"/>
      <inkml:brushProperty name="height" value="0.025" units="cm"/>
    </inkml:brush>
  </inkml:definitions>
  <inkml:trace contextRef="#ctx0" brushRef="#br0">0 110 20852,'0'0'10057,"49"-37"-10025,-5 32-32,4-6-64,-1 0-961,-7-3-352,-6 1-96,-11 4 191,-6 0 353,-9 8-832</inkml:trace>
  <inkml:trace contextRef="#ctx0" brushRef="#br0" timeOffset="1">52 310 21236,'0'0'5477,"83"-30"-2402,-32-2-1313,7 0-545,-2-3-1217,-3 4 0,-12 7 0,-12 11-96,-11 12-2050,-13 1-1377,-5 15-1698,-18 12-4260</inkml:trace>
</inkml:ink>
</file>

<file path=ppt/ink/ink8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8.887"/>
    </inkml:context>
    <inkml:brush xml:id="br0">
      <inkml:brushProperty name="width" value="0.025" units="cm"/>
      <inkml:brushProperty name="height" value="0.025" units="cm"/>
    </inkml:brush>
  </inkml:definitions>
  <inkml:trace contextRef="#ctx0" brushRef="#br0">1 391 22229,'0'0'2691,"77"-44"448,-13 0-1057,10-7-513,7-4-512,1 5-1057,-6 3 0,-15 11 0,-8 12 0,-14 7-2947,-9 4-5253,-7 4-12651</inkml:trace>
</inkml:ink>
</file>

<file path=ppt/ink/ink8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3.911"/>
    </inkml:context>
    <inkml:brush xml:id="br0">
      <inkml:brushProperty name="width" value="0.025" units="cm"/>
      <inkml:brushProperty name="height" value="0.025" units="cm"/>
    </inkml:brush>
  </inkml:definitions>
  <inkml:trace contextRef="#ctx0" brushRef="#br0">16 1 2915,'-9'179'9017,"3"1"-5747,8 411-3683,5-340 5584,-2-184-4161,27 121-1,-18-123-1175,10 126 0,-22-8 1162,12 172-481,-10-323-3857</inkml:trace>
</inkml:ink>
</file>

<file path=ppt/ink/ink8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4.858"/>
    </inkml:context>
    <inkml:brush xml:id="br0">
      <inkml:brushProperty name="width" value="0.025" units="cm"/>
      <inkml:brushProperty name="height" value="0.025" units="cm"/>
    </inkml:brush>
  </inkml:definitions>
  <inkml:trace contextRef="#ctx0" brushRef="#br0">59 0 8008,'-6'81'3843,"2"-2"-896,0-4-1121,0-7-865,1-8-321,0-6 225,0-6-64,1-4-353,-2-3-352,-2 1-832,0 2-1667,0 0-2113,-2 3-3043</inkml:trace>
</inkml:ink>
</file>

<file path=ppt/ink/ink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6.683"/>
    </inkml:context>
    <inkml:brush xml:id="br0">
      <inkml:brushProperty name="width" value="0.025" units="cm"/>
      <inkml:brushProperty name="height" value="0.025" units="cm"/>
    </inkml:brush>
  </inkml:definitions>
  <inkml:trace contextRef="#ctx0" brushRef="#br0">63 0 16976,'0'0'11536,"-9"7"-11440,-30 22-16,38-28-84,0-1 0,0 1 0,0 0 0,0-1 0,0 1 0,0 0 0,1 0 0,-1-1 0,0 1 0,0 0 0,1 0 0,-1 0 0,0 0 0,1 0 0,-1 0 0,1 0 0,0 0 0,-1 0 0,1 2 0,14 1 33,32-13 155,-44 9-167,3-1-3,8-3-13,0 2 1,0-1-1,1 2 1,17-1-1,-28 2-4,-1 0-1,0 0 1,0 0-1,1 0 1,-1 1 0,0-1-1,0 1 1,0-1-1,0 1 1,1 0-1,-1 0 1,0 0-1,0 0 1,0 0-1,-1 0 1,1 1 0,0-1-1,0 0 1,-1 1-1,1 0 1,-1-1-1,1 1 1,-1 0-1,0 0 1,1 0 0,-1 0-1,0 0 1,0 0-1,-1 0 1,1 0-1,0 0 1,-1 0-1,1 3 1,0 4 121,-1-1 1,0 0-1,0 1 0,-1-1 1,0 0-1,-1 0 1,0 1-1,0-1 0,0 0 1,-1-1-1,-1 1 1,1 0-1,-1-1 0,0 0 1,-1 0-1,0 0 0,0 0 1,0-1-1,-1 0 1,0 0-1,0 0 0,0-1 1,-1 0-1,0 0 1,0-1-1,0 0 0,-1 0 1,1 0-1,-1-1 0,0 0 1,0-1-1,0 0 1,-15 2-1,22-4-169,0 1 1,1-1-1,-1 0 1,0 0-1,1 0 0,-1 0 1,0 0-1,1 0 1,-1-1-1,0 1 0,1 0 1,-1 0-1,0 0 1,1-1-1,-1 1 1,1 0-1,-1-1 0,0 1 1,1 0-1,-1-1 1,1 1-1,-1-1 0,1 1 1,-1-1-1,1 1 1,-1-1-1,1 1 0,0-1 1,-1 1-1,1-1 1,0 1-1,-1-2 0,2-24-4637,5 5-2791</inkml:trace>
</inkml:ink>
</file>

<file path=ppt/ink/ink8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5.198"/>
    </inkml:context>
    <inkml:brush xml:id="br0">
      <inkml:brushProperty name="width" value="0.025" units="cm"/>
      <inkml:brushProperty name="height" value="0.025" units="cm"/>
    </inkml:brush>
  </inkml:definitions>
  <inkml:trace contextRef="#ctx0" brushRef="#br0">26 1 18706,'-10'48'2882,"1"-3"-1985,2-5-96,7-6-641,0 4-224,0-3-416,0 4-930,5 1-479,0 0 1312,-1 1 609,-2-4 320,0-7 769,-2-8-320,0-7-609,0-10-160</inkml:trace>
</inkml:ink>
</file>

<file path=ppt/ink/ink8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2.905"/>
    </inkml:context>
    <inkml:brush xml:id="br0">
      <inkml:brushProperty name="width" value="0.025" units="cm"/>
      <inkml:brushProperty name="height" value="0.025" units="cm"/>
    </inkml:brush>
  </inkml:definitions>
  <inkml:trace contextRef="#ctx0" brushRef="#br0">238 1 9737,'0'0'13960,"-8"0"-12316,3 0-1513,-4-1 234,1 1 1,-1 1 0,1-1-1,-1 1 1,1 1 0,0-1 0,-1 2-1,1-1 1,0 1 0,-13 6 0,10-1-115,0 0 1,0 0-1,1 1 0,0 0 1,1 1-1,-10 13 1,14-17-136,1 0 1,0 1-1,0-1 0,0 1 0,1 0 1,0 0-1,0 0 0,1 0 1,0 1-1,0-1 0,1 0 1,-1 13-1,2-18-123,0 0 0,1-1 1,-1 1-1,0 0 0,1-1 0,-1 1 1,1-1-1,0 1 0,-1 0 1,1-1-1,0 1 0,0-1 0,0 0 1,0 1-1,0-1 0,1 0 0,-1 0 1,0 1-1,0-1 0,1 0 0,-1 0 1,1-1-1,-1 1 0,1 0 0,-1 0 1,1-1-1,0 1 0,-1-1 0,1 1 1,0-1-1,-1 0 0,3 1 0,8 0-210,1 1 0,0-2 0,18-1 0,-13 1-278,82-2-7293,-54-5 506</inkml:trace>
</inkml:ink>
</file>

<file path=ppt/ink/ink8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3.249"/>
    </inkml:context>
    <inkml:brush xml:id="br0">
      <inkml:brushProperty name="width" value="0.025" units="cm"/>
      <inkml:brushProperty name="height" value="0.025" units="cm"/>
    </inkml:brush>
  </inkml:definitions>
  <inkml:trace contextRef="#ctx0" brushRef="#br0">81 0 3876,'0'0'15118,"-8"11"-13666,4-5-1505,-42 63 3478,42-63-3081,1 0 0,0 0 0,1 0-1,0 1 1,0-1 0,0 0 0,1 1 0,-1-1 0,2 1 0,-1 0-1,1-1 1,0 8 0,0-13-322,1 0 0,-1 0 0,0 0 0,1 0 0,-1 0 0,1 0-1,-1 0 1,1 0 0,-1 0 0,1 0 0,0 0 0,-1 0 0,1-1 0,0 1 0,0 0 0,-1-1 0,1 1-1,0 0 1,0-1 0,0 1 0,0-1 0,0 0 0,2 1 0,32 4 971,-26-6-732,0 0 1,0 0-1,1-1 0,-2 0 0,13-5 0,-13 3-161,-1 0 1,1-1-1,-1-1 1,0 1 0,0-1-1,-1 0 1,8-9-1,-12 13-75,-1 1-1,0-1 0,0 1 0,0-1 0,0 0 1,0 0-1,0 1 0,0-1 0,0 0 0,-1 0 1,1 0-1,-1 0 0,0 0 0,1 0 0,-1 0 1,0-2-1,-1 3-17,1-1 0,-1 1 0,1-1 0,-1 1 0,0 0 0,0 0 0,1-1 1,-1 1-1,0 0 0,0 0 0,0 0 0,-1 0 0,1 0 0,0 0 0,0 0 0,0 0 0,-1 1 0,1-1 0,-1 0 1,1 1-1,0-1 0,-1 1 0,1-1 0,-3 1 0,-9-3-645,1 0-1,-1 1 1,1 0-1,-19 1 1</inkml:trace>
</inkml:ink>
</file>

<file path=ppt/ink/ink8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6.647"/>
    </inkml:context>
    <inkml:brush xml:id="br0">
      <inkml:brushProperty name="width" value="0.025" units="cm"/>
      <inkml:brushProperty name="height" value="0.025" units="cm"/>
    </inkml:brush>
  </inkml:definitions>
  <inkml:trace contextRef="#ctx0" brushRef="#br0">374 1 9801,'0'0'11723,"-11"0"-9619,-5 2-1544,-1 1-1,0 1 1,1 0 0,0 1 0,0 1 0,0 0 0,1 1-1,0 1 1,-26 17 0,23-13-382,1 0-1,1 1 1,0 1-1,1 1 1,0 0-1,1 0 1,1 2-1,-13 19 1,22-28-116,0 0 1,0 1-1,1-1 1,0 1-1,0-1 1,1 1-1,0 0 1,0 11 0,2-17-49,-1 0 1,1 0 0,0 0-1,0-1 1,0 1 0,1 0-1,-1 0 1,1 0 0,0 0 0,-1-1-1,1 1 1,1 0 0,-1-1-1,0 1 1,0-1 0,1 1-1,0-1 1,-1 0 0,1 1-1,0-1 1,0 0 0,0 0 0,0 0-1,1-1 1,-1 1 0,0-1-1,1 1 1,-1-1 0,5 2-1,6 1-73,0-1 0,0 0 0,0-1-1,0-1 1,20 1 0,36-4-3473,-48 2 1371,35-4-5040</inkml:trace>
</inkml:ink>
</file>

<file path=ppt/ink/ink8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6.988"/>
    </inkml:context>
    <inkml:brush xml:id="br0">
      <inkml:brushProperty name="width" value="0.025" units="cm"/>
      <inkml:brushProperty name="height" value="0.025" units="cm"/>
    </inkml:brush>
  </inkml:definitions>
  <inkml:trace contextRef="#ctx0" brushRef="#br0">165 1 10602,'-10'4'9203,"-6"2"-7918,2 0 0,-1 2 0,1-1 0,0 2 0,-18 15 0,28-21-1153,0 0 0,0 0 0,0 0 0,1 1 0,0 0 0,-1 0 0,1 0 0,1 0 0,-1 0 0,1 1 0,-1-1 0,1 1 0,0-1 0,1 1 0,-1 0 0,1 0 0,0 0 0,0 0 0,1 0 0,0 0 0,-1 0 0,2 0 0,-1 0 0,0 0 0,3 7 0,-2-9-119,1 1 0,1-1 1,-1 0-1,0 1 0,1-1 1,-1 0-1,1-1 1,0 1-1,0 0 0,0-1 1,1 0-1,-1 1 0,0-1 1,1 0-1,-1-1 1,1 1-1,0-1 0,0 0 1,-1 0-1,1 0 0,0 0 1,0 0-1,8-1 1,2 2 36,1-1 1,0-1-1,0 0 1,0-1 0,18-3-1,-26 2-31,0-1 1,0 0-1,0 0 0,0 0 0,0 0 1,-1-1-1,1 0 0,-1-1 0,0 0 1,8-8-1,-11 11-6,-1 0 0,0-1 1,0 1-1,0 0 0,0-1 1,0 1-1,0-1 0,-1 0 1,1 0-1,-1 1 0,0-1 1,0 0-1,0 0 0,0 0 1,0-1-1,-1 1 0,0 0 1,1 0-1,-1 0 0,0 0 1,0 0-1,-1 0 0,1-1 1,-1 1-1,1 0 0,-1 0 0,0 0 1,-2-3-1,1 3 20,0 0-1,0 1 0,0-1 1,-1 1-1,1 0 1,-1 0-1,0 0 1,1 0-1,-1 0 0,0 1 1,0-1-1,0 1 1,-1 0-1,1 0 1,0 0-1,0 0 1,-5-1-1,-28-1-904,5 5-3815,22 1-2712</inkml:trace>
</inkml:ink>
</file>

<file path=ppt/ink/ink8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8.015"/>
    </inkml:context>
    <inkml:brush xml:id="br0">
      <inkml:brushProperty name="width" value="0.025" units="cm"/>
      <inkml:brushProperty name="height" value="0.025" units="cm"/>
    </inkml:brush>
  </inkml:definitions>
  <inkml:trace contextRef="#ctx0" brushRef="#br0">226 1 12075,'0'0'17281,"-14"12"-16988,-19 17 141,-34 41 0,54-55-283,0 0 0,1 1-1,1 0 1,1 1-1,0 0 1,-9 23-1,18-39-149,1-1-1,0 0 0,0 0 1,0 0-1,0 1 1,-1-1-1,1 0 0,0 0 1,0 0-1,0 1 0,0-1 1,0 0-1,0 0 1,0 1-1,0-1 0,0 0 1,-1 0-1,1 1 1,0-1-1,0 0 0,0 0 1,0 1-1,0-1 1,1 0-1,-1 0 0,0 1 1,0-1-1,0 0 1,0 0-1,0 1 0,0-1 1,0 0-1,0 0 0,0 0 1,1 1-1,-1-1 1,0 0-1,0 0 0,0 0 1,1 1-1,-1-1 1,0 0-1,0 0 0,0 0 1,1 0-1,-1 0 1,0 0-1,0 1 0,1-1 1,-1 0-1,0 0 1,1 0-1,16-8-309,18-20-1335,-27 20 976,-1-1 0,0 0 0,0 0 0,-1-1 0,0 0 0,0 0 0,-1-1 0,-1 1 0,0-1 0,0 0 0,-1 0 0,0-1 0,-1 1 0,1-14 0,-3 25 683,0 0 1,0-1-1,0 1 1,0 0 0,0 0-1,-1-1 1,1 1 0,0 0-1,0 0 1,0-1 0,0 1-1,0 0 1,0 0-1,0-1 1,0 1 0,-1 0-1,1 0 1,0-1 0,0 1-1,0 0 1,-1 0 0,1 0-1,0 0 1,0-1 0,0 1-1,-1 0 1,1 0-1,0 0 1,0 0 0,-1 0-1,1 0 1,0 0 0,0 0-1,-1-1 1,1 1 0,0 0-1,0 0 1,-1 0-1,1 0 1,0 0 0,-1 0-1,1 1 1,0-1 0,0 0-1,-1 0 1,1 0 0,0 0-1,0 0 1,-1 0-1,1 0 1,0 0 0,0 1-1,0-1 1,-1 0 0,1 0-1,0 0 1,0 1 0,0-1-1,-1 0 1,1 0-1,0 1 1,-15 12 750,5-1-234,0 1 1,2 1 0,-1-1 0,2 1 0,-8 20 0,11-26-285,1-1 1,1 1 0,0 0 0,0 0 0,0 0 0,1 0 0,0 0 0,1 0 0,-1 0 0,2 1-1,-1-1 1,3 12 0,-2-18-206,1 0 0,-1 0 0,0 0-1,1-1 1,-1 1 0,1 0 0,-1-1-1,1 1 1,0-1 0,0 0 0,0 0 0,0 0-1,0 0 1,0 0 0,0 0 0,0 0-1,0 0 1,0-1 0,1 1 0,-1-1 0,0 0-1,0 1 1,0-1 0,1 0 0,-1 0-1,0-1 1,5 0 0,-5 1-72,-2-3-328,0 0 0,0 1 0,0-1-1,0 0 1,0 0 0,-1 0 0,0 0 0,1 1-1,-1-1 1,0 0 0,-2-3 0,-50-95-902,-1 1 5993,90 115-4067,-12-4-870,1-1-1,1-1 0,-1-1 1,51 8-1,3-10-10015,-42-6-5753</inkml:trace>
</inkml:ink>
</file>

<file path=ppt/ink/ink8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8.342"/>
    </inkml:context>
    <inkml:brush xml:id="br0">
      <inkml:brushProperty name="width" value="0.025" units="cm"/>
      <inkml:brushProperty name="height" value="0.025" units="cm"/>
    </inkml:brush>
  </inkml:definitions>
  <inkml:trace contextRef="#ctx0" brushRef="#br0">2 0 14638,'0'0'11723,"-1"49"-9929,6-25-962,0 4-511,1-1-257,1 1 32,0-4-929,2-5-4196,3-7-9673</inkml:trace>
</inkml:ink>
</file>

<file path=ppt/ink/ink8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53.683"/>
    </inkml:context>
    <inkml:brush xml:id="br0">
      <inkml:brushProperty name="width" value="0.025" units="cm"/>
      <inkml:brushProperty name="height" value="0.025" units="cm"/>
    </inkml:brush>
  </inkml:definitions>
  <inkml:trace contextRef="#ctx0" brushRef="#br0">0 0 17777,'0'0'11274,"93"30"-10729,-38-27-161,8-3-95,-5 2-129,-2 0-128,-11 1-192,-9 3-1250,-9 1-2177,-11-1-1122,-9-5-2561</inkml:trace>
</inkml:ink>
</file>

<file path=ppt/ink/ink8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54.025"/>
    </inkml:context>
    <inkml:brush xml:id="br0">
      <inkml:brushProperty name="width" value="0.025" units="cm"/>
      <inkml:brushProperty name="height" value="0.025" units="cm"/>
    </inkml:brush>
  </inkml:definitions>
  <inkml:trace contextRef="#ctx0" brushRef="#br0">1 66 17424,'0'0'4517,"10"-9"-2836,-2 2-1398,-4 2-163,1 1 0,-1 0 0,1 1-1,0-1 1,0 1 0,0-1-1,1 2 1,-1-1 0,1 0 0,-1 1-1,1 0 1,0 1 0,10-2 0,10-1 80,0 3 1,0 0 0,38 4-1,-58-3-199,0 0-1,0 1 1,0 0-1,0 1 0,0-1 1,0 1-1,0 0 1,-1 1-1,1-1 1,-1 1-1,1 0 0,-1 0 1,0 1-1,0 0 1,-1 0-1,1 0 0,-1 0 1,0 1-1,0-1 1,7 11-1,-10-12 152,0 0 1,0 0-1,0 0 1,0 0-1,-1 0 1,1 0-1,-1 0 0,0 0 1,0 1-1,0-1 1,0 0-1,-1 0 1,1 0-1,-1 0 0,1 0 1,-1 0-1,0 0 1,-1 0-1,1 0 0,0 0 1,-1 0-1,1 0 1,-1-1-1,0 1 1,0-1-1,-3 4 0,-7 6 393,0-1-1,0 0 0,-27 16 0,21-14-494,-21 12-30,29-19-33,-1 0-1,1 1 1,0 0-1,1 0 1,0 1-1,0 1 1,0-1-1,1 1 1,0 1-1,-7 11 1,10-4-1682,7-8-3390,7-4-4054</inkml:trace>
</inkml:ink>
</file>

<file path=ppt/ink/ink8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4.992"/>
    </inkml:context>
    <inkml:brush xml:id="br0">
      <inkml:brushProperty name="width" value="0.025" units="cm"/>
      <inkml:brushProperty name="height" value="0.025" units="cm"/>
    </inkml:brush>
  </inkml:definitions>
  <inkml:trace contextRef="#ctx0" brushRef="#br0">19 215 14574,'0'0'16314,"-5"-6"-15780,2 2-486,-8-17 606,11 21-637,0-1-1,1 0 1,-1 0 0,0 1-1,1-1 1,-1 0 0,0 1-1,1-1 1,-1 0 0,1 1-1,-1-1 1,1 1 0,-1-1-1,1 1 1,0-1 0,-1 1-1,1-1 1,-1 1-1,1-1 1,0 1 0,0 0-1,-1-1 1,1 1 0,0 0-1,-1 0 1,1 0 0,0-1-1,0 1 1,0 0 0,-1 0-1,1 0 1,0 0 0,0 0-1,-1 0 1,1 1 0,1-1-1,58-1 1,78 7-1,1 1-22,-132-7 6,26 0 0,-32 0 0,0 0 0,0 0 0,0 1 0,-1-1 0,1 0 0,0-1 0,0 1 0,0 0 0,0 0 0,-1 0 0,1 0 0,0-1 0,0 1 0,0 0 0,-1-1 0,1 1 0,0-1 0,-1 1 0,1-1 0,0 1 0,-1-1 0,1 1 0,-1-1 0,1 1 0,0-1 0,-1 0 0,1-1 0,-39-2 0,-74-1 0,49 3 0,0-2 0,-69-14 0,158 11 0,50-7 0,-36 9 0,252-20 0,-311 27 0,0 1 0,1 0 0,-1 1 0,1 2 0,0 0 0,0 0 0,-19 11 0,14-6 0,-1-2 0,-1 0 0,-32 6 0,38-16 0,23-10 0,25-11 0,-3 12 0,-1 1 0,2 2 0,-1 0 0,1 2 0,0 1 0,46-1 0,21-5 0,-155-2 0,53 12 0,-50-5 0,-1 2 0,0 4 0,0 1 0,-71 14 0,255-42-1550,165-29-8805,-243 48 672</inkml:trace>
</inkml:ink>
</file>

<file path=ppt/ink/ink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8.085"/>
    </inkml:context>
    <inkml:brush xml:id="br0">
      <inkml:brushProperty name="width" value="0.025" units="cm"/>
      <inkml:brushProperty name="height" value="0.025" units="cm"/>
    </inkml:brush>
  </inkml:definitions>
  <inkml:trace contextRef="#ctx0" brushRef="#br0">147 328 15887,'0'0'2691,"1"-10"117,7-36-91,-8 45-2631,1 1 0,-1-1 0,0 0-1,1 0 1,-1 0 0,0 0 0,0 0 0,0 0 0,0 0 0,1 0 0,-1 1 0,-1-1 0,1 0 0,0 0 0,0 0 0,0 0-1,0 0 1,-1 0 0,1 0 0,0 0 0,-1 1 0,1-1 0,-1 0 0,1 0 0,-1 0 0,1 1 0,-1-1 0,0 0 0,1 1-1,-1-1 1,0 0 0,1 1 0,-1-1 0,0 1 0,0-1 0,0 1 0,1-1 0,-1 1 0,0 0 0,0 0 0,0-1 0,0 1 0,0 0-1,0 0 1,0 0 0,0 0 0,0 0 0,1 0 0,-1 0 0,0 0 0,0 0 0,0 0 0,0 1 0,0-1 0,0 0 0,0 1-1,0-1 1,-1 1 0,-4 2-65,0-1 0,0 1 0,0 0-1,0 1 1,-10 7 0,8-3-5,0 0-1,1 0 1,0 0-1,0 1 1,1 0-1,0 0 1,0 1-1,1-1 1,0 1-1,-6 21 1,11-31-15,-1 1 0,1 0 1,0 0-1,0-1 0,-1 1 0,1 0 0,0 0 1,0-1-1,0 1 0,0 0 0,0 0 0,0-1 1,0 1-1,0 0 0,0 0 0,0-1 1,1 1-1,-1 0 0,0 0 0,0-1 0,1 1 1,-1 0-1,0 0 0,1-1 0,-1 1 0,1-1 1,-1 1-1,1 0 0,-1-1 0,1 1 1,-1-1-1,1 1 0,0-1 0,-1 1 0,1-1 1,0 0-1,-1 1 0,1-1 0,0 0 0,0 0 1,-1 1-1,1-1 0,0 0 0,0 0 1,-1 0-1,1 0 0,0 0 0,0 0 0,-1 0 1,1 0-1,0 0 0,0 0 0,-1 0 0,1-1 1,0 1-1,0 0 0,-1 0 0,1-1 1,1 0-1,5-1 18,0-1 0,-1 1 0,1-2 0,-1 1 0,8-6 0,22-20 18,0-2 0,-3-1 1,0-2-1,-3-1 1,0-2-1,-3 0 0,41-74 1,-54 78 55,-11 23 25,-11 22 28,-6 11-172,2 2 0,1-1-1,-12 38 1,18-47 44,1 0 0,0 1-1,2-1 1,0 1 0,0 0 0,2-1 0,1 24 0,-1-37-17,0 1-1,0-1 1,1 1 0,-1-1 0,1 1 0,0-1 0,0 1 0,0-1 0,0 1 0,0-1-1,0 0 1,0 0 0,1 1 0,-1-1 0,1 0 0,0 0 0,0-1 0,0 1 0,0 0-1,0-1 1,0 1 0,0-1 0,0 1 0,0-1 0,1 0 0,-1 0 0,1 0-1,-1 0 1,0-1 0,1 1 0,0 0 0,-1-1 0,1 0 0,-1 0 0,1 0 0,-1 0-1,1 0 1,0 0 0,-1-1 0,4 0 0,3-1 22,-1 0 1,1-1-1,0 0 1,-1 0-1,0-1 0,0 0 1,0 0-1,0-1 1,-1 0-1,10-8 0,-9 5-5,0 0-1,-1-1 1,0 0 0,0 0-1,8-15 1,-12 19 17,-1 0 1,1-1-1,-1 1 0,0 0 1,-1-1-1,1 1 1,-1-1-1,0 1 1,0-1-1,-1 0 0,0 1 1,0-11-1,0 16-33,-1-1-1,1 1 1,0 0-1,0-1 1,0 1-1,-1 0 1,1-1-1,0 1 0,0 0 1,-1 0-1,1-1 1,0 1-1,0 0 1,-1 0-1,1-1 1,0 1-1,-1 0 1,1 0-1,0 0 1,-1 0-1,1 0 1,-1-1-1,1 1 1,0 0-1,-1 0 1,1 0-1,0 0 1,-1 0-1,1 0 1,-1 0-1,1 0 0,0 0 1,-1 0-1,1 1 1,0-1-1,-1 0 1,1 0-1,0 0 1,-1 0-1,1 0 1,0 1-1,-1-1 1,1 0-1,0 0 1,-1 1-1,1-1 1,0 0-1,0 0 1,-1 1-1,-15 12-102,10-3 99,-1-1-1,2 1 0,-1 0 0,2 0 0,-1 1 1,-4 19-1,7-26 3,2 0 1,-1 0 0,0 1-1,1-1 1,0 0-1,0 0 1,0 1 0,1-1-1,0 7 1,0-9-2,0 0 0,-1 0 0,1-1 0,0 1 0,0 0-1,0 0 1,0-1 0,0 1 0,1-1 0,-1 1 0,0-1 0,1 1 0,-1-1 0,1 0 0,0 0 0,-1 1 0,1-1-1,0-1 1,0 1 0,-1 0 0,4 1 0,6 0 16,0 1 0,0-1 0,0-1 0,1 0 0,-1 0-1,0-1 1,1-1 0,-1 0 0,20-4 0,-12 1-10,-1-1 1,1-1-1,-1-1 1,33-16-1,-51 23 8,1-1-1,0 1 0,-1 0 1,1 0-1,0-1 0,-1 1 0,1 0 1,-1-1-1,1 1 0,0 0 1,-1-1-1,1 1 0,-1-1 1,0 1-1,1-1 0,-1 1 1,1-1-1,-1 1 0,0-1 0,1 0 1,-1 1-1,0-1 0,1 1 1,-1-1-1,0 0 0,0 1 1,0-1-1,0 0 0,0 1 1,0-1-1,0 0 0,0 0 0,0 1 1,0-1-1,0 0 0,0 1 1,0-1-1,0 0 0,-1 1 1,1-1-1,0 1 0,0-1 1,-1 0-1,1 1 0,-1-1 0,1 1 1,0-1-1,-1 1 0,1-1 1,-1 1-1,1-1 0,-1 1 1,1-1-1,-2 1 0,-38-24 724,27 18-729,5 1 11,-33-20-3,39 24-15,0 0 0,0 0-1,1-1 1,-1 1-1,0 0 1,1-1 0,-1 0-1,1 1 1,0-1 0,-1 0-1,1 1 1,0-1-1,0 0 1,0 0 0,0 0-1,0-3 1,4 4-2,0 0 1,1 1-1,0-1 1,-1 0-1,1 1 1,-1 0-1,1 0 1,0 0-1,3 1 0,-2-1-46,146 0-6465,-84 0-139</inkml:trace>
</inkml:ink>
</file>

<file path=ppt/ink/ink8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5.599"/>
    </inkml:context>
    <inkml:brush xml:id="br0">
      <inkml:brushProperty name="width" value="0.025" units="cm"/>
      <inkml:brushProperty name="height" value="0.025" units="cm"/>
    </inkml:brush>
  </inkml:definitions>
  <inkml:trace contextRef="#ctx0" brushRef="#br0">98 9 4068,'-7'-1'5408,"-10"-2"712,-37-2 2560,35 8-2276,19-2-6318,0 0-1,0 0 1,1-1 0,-1 1 0,1 0 0,-1-1 0,1 1 0,-1-1 0,1 1-1,-1 0 1,1-1 0,-1 1 0,1-1 0,0 1 0,-1-1 0,1 0 0,0 1 0,-1-1-1,1 0 1,0 1 0,-1-1 0,2 0 0,20 6-63,0-1 0,0-1 1,0-2-1,1 0 0,25-1 1,-22-1-31,1 1 0,-1 2 0,33 6 0,-57-8 7,-1-1 0,1 0 0,0 0 0,0 1 0,0-1 0,0 1 0,-1 0 0,1-1 0,0 1 0,-1 0 0,1 0 0,0 0 0,-1 0 0,1 0 0,-1 0 0,0 1 0,1-1 0,-1 0 0,0 1 0,0-1 0,0 1 0,0 0 0,0-1 0,0 1 0,0 0 0,0-1 0,-1 1 0,1 0 0,-1 0 0,1 0 0,-1-1 0,0 1 0,0 0 0,0 0 0,0 0 0,0 0 0,0 0 0,0 0 0,0-1 0,-1 1 0,1 0 0,-1 0 0,0 0 0,1-1 0,-1 1 0,0 0 0,0-1 0,0 1 0,-2 2 0,-7 11 0,0-1 0,-1-1 0,0 0 0,-17 15 0,20-20 0,-30 29 0,-2-1 0,0-3 0,-3-1 0,-50 29 0,88-59-237,6-6-1900,5-9-7532</inkml:trace>
</inkml:ink>
</file>

<file path=ppt/ink/ink8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9.449"/>
    </inkml:context>
    <inkml:brush xml:id="br0">
      <inkml:brushProperty name="width" value="0.025" units="cm"/>
      <inkml:brushProperty name="height" value="0.025" units="cm"/>
    </inkml:brush>
  </inkml:definitions>
  <inkml:trace contextRef="#ctx0" brushRef="#br0">348 56 16912,'0'0'5573,"-1"-8"-3304,1 6-2133,1 0 0,-2 0 1,1 0-1,0 0 0,0 0 0,0 0 0,-1 0 0,1 0 0,-1 1 1,0-1-1,0 0 0,1 0 0,-1 1 0,0-1 0,0 0 0,-1 1 1,1-1-1,0 1 0,0-1 0,-1 1 0,1 0 0,-3-2 0,0 2-42,1-1 0,-1 1 0,0 0 0,0 0 0,0 1 0,0-1 0,0 1 0,0 0 0,0 0 0,0 1 0,0-1 0,0 1 0,-5 1 0,-6 2-7,0 1 0,0 0 0,1 1 0,0 1 0,1 0 0,-1 1 0,1 0 1,1 1-1,-1 1 0,2 0 0,-1 0 0,2 1 0,-1 1 0,1 0 0,1 0 0,0 1 0,1 0 0,0 0 0,1 1 0,1 0 0,0 1 1,1-1-1,0 1 0,2 0 0,-1 0 0,2 0 0,0 1 0,0 28 0,2-41-80,1 1 0,-1-1-1,1 1 1,0 0 0,0-1 0,1 0-1,-1 1 1,0-1 0,1 0 0,0 1 0,0-1-1,0 0 1,0 0 0,1-1 0,-1 1-1,1 0 1,2 2 0,1-1 29,-1-1 0,1 1 0,0-1 1,0-1-1,0 1 0,0-1 0,0 0 0,13 3 0,4-2-1044,1-1-1,-1-1 0,1-1 0,29-4 1,-9-4-5099,-5-4-3513</inkml:trace>
</inkml:ink>
</file>

<file path=ppt/ink/ink8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9.806"/>
    </inkml:context>
    <inkml:brush xml:id="br0">
      <inkml:brushProperty name="width" value="0.025" units="cm"/>
      <inkml:brushProperty name="height" value="0.025" units="cm"/>
    </inkml:brush>
  </inkml:definitions>
  <inkml:trace contextRef="#ctx0" brushRef="#br0">159 1 10634,'0'0'7218,"-8"1"-4854,1 1-2063,1 0-1,0 0 0,-1 1 0,1 0 0,0 0 0,0 0 0,0 1 0,1 0 0,-1 0 0,1 0 0,0 1 0,0 0 0,0 0 0,1 0 1,0 0-1,0 1 0,0 0 0,-4 10 0,-1-1 465,1 0-1,-11 29 1,17-38-607,0 0 1,1 0-1,-1 0 1,1 0-1,1 0 1,-1 1-1,1-1 1,0 0-1,0 1 1,1-1-1,1 6 1,-1-10-114,0 0-1,0 0 1,0 0 0,0 0-1,1 0 1,-1-1 0,1 1 0,-1-1-1,1 1 1,-1-1 0,1 0-1,0 1 1,0-1 0,0 0 0,0 0-1,0 0 1,0-1 0,0 1-1,0 0 1,0-1 0,0 1 0,0-1-1,0 0 1,1 0 0,-1 1-1,0-1 1,3-1 0,3 1 118,1 0 1,-1-1 0,1 0-1,-1 0 1,0-1-1,9-3 1,-10 2-155,0 0 0,0 0 0,0-1 0,0 0 1,0-1-1,-1 0 0,0 0 0,0 0 0,0 0 0,0-1 0,-1 0 1,0 0-1,0-1 0,-1 1 0,0-1 0,0 0 0,-1 0 1,1-1-1,-2 1 0,1-1 0,-1 1 0,0-1 0,0 0 0,-1 0 1,0 0-1,-1 0 0,0-11 0,-1 16-190,1 1-1,-1-1 1,0 0 0,0 1-1,0-1 1,0 1 0,-1-1 0,1 1-1,-1 0 1,1-1 0,-1 1-1,0 0 1,0 0 0,0 0-1,0 0 1,0 1 0,0-1-1,-1 1 1,1-1 0,0 1-1,-1 0 1,1-1 0,-4 1 0,-7-4-2009,-1 1 1,1 1 0,-21-3-1,8 1-1133,4 0-7503</inkml:trace>
</inkml:ink>
</file>

<file path=ppt/ink/ink8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00.584"/>
    </inkml:context>
    <inkml:brush xml:id="br0">
      <inkml:brushProperty name="width" value="0.025" units="cm"/>
      <inkml:brushProperty name="height" value="0.025" units="cm"/>
    </inkml:brush>
  </inkml:definitions>
  <inkml:trace contextRef="#ctx0" brushRef="#br0">156 62 7559,'0'0'3326,"8"-8"149,5-3-1981,13-13 353,-1 5 6098,-28 35-4124,1-3-3831,-13 25 576,-2-1 0,-35 57 0,-19 40 74,71-134-636,0 0 0,0-1 0,0 1 0,1 0 0,-1 0-1,0 0 1,0 0 0,0 0 0,0 0 0,1 0-1,-1 0 1,0 0 0,0 0 0,0 0 0,1 0 0,-1 0-1,0 0 1,0 0 0,0 0 0,1 0 0,-1 1 0,0-1-1,0 0 1,0 0 0,0 0 0,1 0 0,-1 0-1,0 0 1,0 0 0,0 1 0,0-1 0,0 0 0,1 0-1,-1 0 1,0 0 0,0 1 0,0-1 0,0 0-1,0 0 1,0 0 0,0 0 0,0 1 0,0-1 0,0 0-1,0 0 1,0 0 0,0 1 0,0-1 0,0 0 0,0 0-1,0 0 1,0 1 0,0-1 0,0 0 0,0 0-1,0 0 1,0 1 0,0-1 0,0 0 0,0 0 0,-1 0-1,13-7 91,-3-1-384,0-1 0,-1 0 0,0-1 0,-1 0 0,0 0 0,0 0 0,-1-1 0,-1 0 0,0-1 0,0 1 0,-1-1 0,0 0 0,-1 1 0,2-25 0,-23 72-799,14-21 1274,-1 0 0,2 0 1,0 0-1,1 0 1,0 1-1,1-1 0,1 1 1,0-1-1,1 1 0,5 23 1,-6-38-151,0 0 0,1 0 0,-1 0 0,0 0 0,0 0 0,1 0 0,-1 0 0,1 0 0,-1 0 0,0 0 0,1 0 0,0 0 0,-1 0 0,1-1 0,0 1 0,-1 0 0,1 0 0,0-1 0,0 1 0,-1 0 0,1-1 0,0 1 0,0-1 0,0 1 0,0-1 0,0 0 0,0 1 0,1-1 0,-1 0-12,0-1 0,0 1 0,-1-1 0,1 0 0,0 0 0,-1 1-1,1-1 1,-1 0 0,1 0 0,-1 1 0,1-1 0,-1 0 0,0 0-1,1 0 1,-1 0 0,0 0 0,0 0 0,1 0 0,-1 1 0,0-1-1,0 0 1,0 0 0,0 0 0,0 0 0,-1 0 0,1 0 0,0 0 0,0 0-1,0 0 1,-1-1 0,-3-9-100,-1 0 1,0 1-1,0-1 0,-1 1 0,-1 0 0,0 0 0,-14-15 1,-3-5-52,-64-104 123,127 152-262,85 40-152,-38-27-3844,-29-15-2298</inkml:trace>
</inkml:ink>
</file>

<file path=ppt/ink/ink8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01.475"/>
    </inkml:context>
    <inkml:brush xml:id="br0">
      <inkml:brushProperty name="width" value="0.025" units="cm"/>
      <inkml:brushProperty name="height" value="0.025" units="cm"/>
    </inkml:brush>
  </inkml:definitions>
  <inkml:trace contextRef="#ctx0" brushRef="#br0">21 24 11435,'4'-10'5795,"-4"10"-5648,0-1 1,0 0-1,0 1 1,1-1-1,-1 0 1,0 1-1,0-1 1,0 1-1,1-1 1,-1 1-1,0-1 1,1 1 0,-1-1-1,0 1 1,1-1-1,-1 1 1,1-1-1,-1 1 1,1-1-1,-1 1 1,1 0-1,-1-1 1,1 1-1,-1 0 1,1 0-1,0-1 1,-1 1-1,1 0 1,-1 0-1,1 0 1,0 0 0,-1 0-1,1 0 1,0 0-1,-1 0 1,2 0-1,-3 36 3078,0-24-2651,-2 0 0,0 0 1,0-1-1,-7 17 1,-4 13-1481,7-1-8577</inkml:trace>
</inkml:ink>
</file>

<file path=ppt/ink/ink8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54.914"/>
    </inkml:context>
    <inkml:brush xml:id="br0">
      <inkml:brushProperty name="width" value="0.025" units="cm"/>
      <inkml:brushProperty name="height" value="0.025" units="cm"/>
    </inkml:brush>
  </inkml:definitions>
  <inkml:trace contextRef="#ctx0" brushRef="#br0">516 1 18866,'0'0'6998,"-12"0"-5626,-37 3-546,0 2 0,-68 16-1,78-12-1117,-106 23 890,48-24-4448,97-8 3746,0 0 0,0 1 0,-1-1 0,1 0 0,0 0 0,0 0 1,-1 0-1,1 0 0,0 0 0,0 0 0,-1 0 0,1 0 0,0 0 0,0 0 0,-1-1 1,1 1-1,0 0 0,0 0 0,0 0 0,-1 0 0,1 0 0,0 0 0,0 0 0,0-1 1,-1 1-1,1 0 0,0 0 0,0 0 0,0 0 0,0-1 0,0 1 0,-1 0 0,1 0 1,0 0-1,0-1 0,0 1 0,0 0 0,0 0 0,0-1 0,0 1 0,0 0 0,0 0 1,0-1-1,0 1 0,0 0 0,7-11-3995,13-5-2110</inkml:trace>
</inkml:ink>
</file>

<file path=ppt/ink/ink8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55.241"/>
    </inkml:context>
    <inkml:brush xml:id="br0">
      <inkml:brushProperty name="width" value="0.025" units="cm"/>
      <inkml:brushProperty name="height" value="0.025" units="cm"/>
    </inkml:brush>
  </inkml:definitions>
  <inkml:trace contextRef="#ctx0" brushRef="#br0">551 19 9449,'0'0'18716,"-9"-4"-18737,7 2 15,-1 1-1,0-1-1,0 0 1,-1 1 0,1-1 0,0 1-1,-1 0 1,1 0 0,0 1 0,-1-1-1,1 1 1,-1 0 0,1-1 0,-1 1-1,1 1 1,-1-1 0,1 1 0,-1-1-1,1 1 1,-1 0 0,1 0 0,-6 3-1,-391 168 2032,354-143-1901,45-28-123,0-1 1,0 1-1,1-1 1,-1 1-1,0-1 1,0 1-1,0 0 1,1 0-1,-1-1 1,0 1-1,1 0 1,-1 0-1,1 0 1,-1 0-1,1-1 1,-1 1-1,1 0 1,-1 0-1,1 0 1,0 0-1,0 0 1,-1 0 0,1 0-1,0 0 1,0 0-1,0 0 1,0 0-1,0 0 1,1 0-1,-1 0 1,0 0-1,0 0 1,0 0-1,1 0 1,-1 0-1,1 0 1,-1 0-1,1 0 1,-1 0-1,1 0 1,-1 0-1,1-1 1,0 1 0,0 0-1,-1-1 1,1 1-1,0 0 1,0-1-1,0 1 1,1 0-1,7 4-42,1-1 0,1 1 0,-1-2 0,1 0 0,-1 0 0,21 2 0,74 3-555,-50-5 287,71 12-1076,-64 3-1084,-6 9-3801,-34-11-220</inkml:trace>
</inkml:ink>
</file>

<file path=ppt/ink/ink8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6.576"/>
    </inkml:context>
    <inkml:brush xml:id="br0">
      <inkml:brushProperty name="width" value="0.025" units="cm"/>
      <inkml:brushProperty name="height" value="0.025" units="cm"/>
    </inkml:brush>
  </inkml:definitions>
  <inkml:trace contextRef="#ctx0" brushRef="#br0">2 52 15567,'0'0'6304,"10"-2"-3757,84-14 2021,64-5-2803,-50 8-1708,-77 14-124,-31-1 68,0 1-1,0-1 1,0 1 0,0-1-1,0 0 1,0 1-1,0-1 1,0 1-1,0-1 1,0 0-1,0 1 1,0-1 0,0 1-1,-1-1 1,1 0-1,0 1 1,0-1-1,0 1 1,-1-1-1,1 0 1,0 1-1,0-1 1,-1 0 0,1 0-1,0 1 1,-1-1-1,1 0 1,0 0-1,-1 1 1,1-1-1,-1 0 1,1 0-1,0 0 1,-1 1 0,-53 27 633,16-13-438,0-3 0,0 0 0,-1-3 0,0-1 0,-1-2 0,-42 1 0,82-6-196,-1-1 0,0 0 0,1 0 0,-1 0 0,1 0 0,-1 0 0,1 0 0,-1 0 0,0 0 0,1 0 0,-1 0 0,1 0 0,-1 0 0,0 0 0,1 0 0,-1-1 0,1 1 0,-1 0 0,1 0 0,-1-1 0,1 1 0,-1 0 0,1-1 0,-1 1 0,1-1 0,0 1 0,-2-1 0,13-9 0,27-8 0,13 6-235,0 3 0,1 1 0,83 0 0,-178 11 493,1 1 0,-60 14 0,39-6-2847,-1-3-4660,28-6-4688</inkml:trace>
</inkml:ink>
</file>

<file path=ppt/ink/ink8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37.538"/>
    </inkml:context>
    <inkml:brush xml:id="br0">
      <inkml:brushProperty name="width" value="0.025" units="cm"/>
      <inkml:brushProperty name="height" value="0.025" units="cm"/>
    </inkml:brush>
  </inkml:definitions>
  <inkml:trace contextRef="#ctx0" brushRef="#br0">147 220 7207,'6'-15'4650,"9"-22"-2967,52-124 8111,-67 160-9742,0 1 0,0 0 0,0 0 0,0-1 0,-1 1 0,1 0 0,0 0 0,1 0 0,-1-1 0,0 1 0,0 0 0,0 0 0,0 0 0,0-1 0,0 1-1,0 0 1,0 0 0,0 0 0,0-1 0,0 1 0,1 0 0,-1 0 0,0 0 0,0-1 0,0 1 0,0 0 0,0 0 0,1 0 0,-1 0 0,0 0 0,0 0 0,0-1 0,1 1 0,-1 0 0,0 0 0,0 0 0,0 0 0,1 0 0,-1 0 0,0 0-1,0 0 1,0 0 0,1 0 0,-1 0 0,0 0 0,0 0 0,1 0 0,-1 0 0,0 0 0,0 0 0,0 0 0,1 0 0,-1 1 0,0-1 0,0 0 0,0 0 0,0 0 0,1 0 0,-1 0 0,0 0 0,0 1 0,0-1 0,0 0 0,1 0 0,-1 1 0,4 23 988,-3 46-827,-1-61 240,-24 440 1788,8-212-1744,2 32-218,-25 367 22,-31-2-155,51-514-134,-37 288 53,49-323-51,4 1-1,13 151 1,2-171-29,-7-46-233,-2 1 0,3 37 1,-15-79-7275,-8-15-2509</inkml:trace>
</inkml:ink>
</file>

<file path=ppt/ink/ink8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38.476"/>
    </inkml:context>
    <inkml:brush xml:id="br0">
      <inkml:brushProperty name="width" value="0.025" units="cm"/>
      <inkml:brushProperty name="height" value="0.025" units="cm"/>
    </inkml:brush>
  </inkml:definitions>
  <inkml:trace contextRef="#ctx0" brushRef="#br0">102 181 8840,'-11'7'2301,"1"0"-1536,0-2 129,0 1 0,1 0 0,-1 1 0,2 0 0,-1 0 0,1 1 0,-9 10 0,23-16-294,0-1 0,0 0 1,1-1-1,-1 1 0,0-1 0,8-1 0,184-19 2136,50-3-2552,1200-31-1144,-931 52 1503,568-20 1049,-435-24-1051,305-18 1275,1 35-575,-778 27-851,123 2-28,-217 4-735,129 22-1,-238-30-11066,2-11 3038</inkml:trace>
</inkml:ink>
</file>

<file path=ppt/ink/ink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9.533"/>
    </inkml:context>
    <inkml:brush xml:id="br0">
      <inkml:brushProperty name="width" value="0.025" units="cm"/>
      <inkml:brushProperty name="height" value="0.025" units="cm"/>
    </inkml:brush>
  </inkml:definitions>
  <inkml:trace contextRef="#ctx0" brushRef="#br0">196 304 4484,'0'0'5867,"1"-7"-2013,1-2-3414,-1 5 204,0 0 0,-1 0 0,1 0 0,-1 0 0,0 0 1,0 0-1,-1-7 0,1 10-481,-1 0 1,1 0-1,-1-1 0,1 1 0,-1 0 1,1 0-1,-1 0 0,0 0 1,0 0-1,0 0 0,0 0 0,1 0 1,-1 0-1,0 0 0,-1 1 1,1-1-1,0 0 0,0 1 0,0-1 1,0 0-1,0 1 0,-1 0 1,1-1-1,0 1 0,-1 0 0,1-1 1,0 1-1,0 0 0,-1 0 1,1 0-1,0 0 0,-2 1 0,-4 0-66,0 0 0,1 1-1,-1 0 1,0 0-1,1 0 1,0 1-1,-1 0 1,1 0-1,0 1 1,1 0 0,-1 0-1,1 0 1,0 1-1,0 0 1,0 0-1,0 0 1,1 0-1,-5 9 1,2-6-16,1 1-1,0 0 1,1 0 0,0 0-1,1 1 1,0 0 0,0 0-1,1 0 1,1 0 0,-1 1-1,0 14 1,3-24-78,0-1 1,0 1-1,0 0 0,0-1 1,0 1-1,0 0 0,0-1 0,0 1 1,0-1-1,1 1 0,-1 0 1,0-1-1,0 1 0,1-1 0,-1 1 1,0-1-1,1 1 0,-1-1 1,0 1-1,1-1 0,-1 1 0,1-1 1,-1 1-1,1-1 0,-1 0 1,1 1-1,-1-1 0,1 0 0,0 0 1,-1 1-1,1-1 0,-1 0 1,2 0-1,26-4 162,26-23 151,-24 5-280,-1-1 0,-1-2-1,-1 0 1,-1-2 0,-2-1 0,0-1 0,-2-1 0,-2-1 0,0-1 0,23-51 0,-41 76 104,1 0 1,-1-1-1,0 1 1,0 0 0,0-14-1,-2 21-131,0 0 0,0 0-1,0 0 1,0 0 0,1-1-1,-1 1 1,0 0 0,0 0-1,0 0 1,0 0 0,0 0-1,0 0 1,0-1 0,0 1-1,0 0 1,0 0 0,0 0-1,0 0 1,0 0 0,0 0-1,-1-1 1,1 1 0,0 0-1,0 0 1,0 0 0,0 0-1,0 0 1,0 0 0,0 0-1,0 0 1,0-1 0,0 1-1,0 0 1,-1 0 0,1 0-1,0 0 1,0 0 0,0 0-1,0 0 1,0 0 0,0 0-1,0 0 1,0 0 0,-1 0-1,1 0 1,0 0 0,0 0-1,0 0 1,0 0 0,0 0-1,0 0 1,-1 0 0,1 0-1,0 0 1,0 0 0,0 0-1,0 0 1,0 0 0,-1 0-1,-8 8 115,-7 14-179,4-1 71,0 1-1,2 0 1,1 0-1,0 1 1,2 0-1,0 1 0,2 0 1,1 0-1,-3 43 1,7-65-14,0 0 0,0 0 1,0 1-1,0-1 1,0 0-1,0 0 1,1 0-1,-1 0 0,1 0 1,-1-1-1,1 1 1,0 0-1,0 0 1,-1 0-1,1 0 1,1-1-1,-1 1 0,0 0 1,0-1-1,1 1 1,-1-1-1,1 1 1,1 0-1,1 0 13,-1-1 0,1 0-1,0 0 1,-1 0 0,1-1 0,0 1-1,-1-1 1,1 0 0,0 0 0,-1 0 0,1-1-1,5 0 1,1-2 21,-1 1-1,0-1 1,0-1-1,0 0 1,-1 0-1,1-1 1,-1 1-1,0-2 0,-1 1 1,12-12-1,-8 7-10,0 0 0,-1-1-1,-1 0 1,0 0-1,0-1 1,8-17 0,-16 28-62,-12 22-298,2-4 293,3-8 75,1 0 1,0 0-1,0 1 1,1 0-1,0 0 1,1 0-1,0 1 1,0-1-1,1 1 1,1 0-1,-1 11 1,2-22-24,1 1 1,-1 0-1,0 0 0,1 0 1,-1-1-1,1 1 0,-1 0 1,1-1-1,0 1 0,-1 0 1,1-1-1,0 1 0,-1-1 1,1 1-1,0-1 0,0 0 1,-1 1-1,1-1 0,0 0 1,0 1-1,0-1 0,0 0 1,-1 0-1,1 0 0,0 1 1,0-1-1,0 0 0,0 0 1,0 0-1,-1-1 1,1 1-1,0 0 0,0 0 1,0 0-1,0-1 0,0 1 1,-1 0-1,1-1 0,0 1 1,1-1-1,35-16 249,-22 6-206,-1 0 0,-1-1 0,16-18 0,-16 16-38,0 1 0,24-18 0,-35 55-430,-8 17 501,4-34-71,0 0 1,1 1-1,0-1 0,1 1 0,-1-1 1,1 1-1,1 0 0,1 10 1,-1-17-5,-1-1 0,0 1 0,0-1 1,1 0-1,-1 1 0,1-1 0,-1 1 1,0-1-1,1 0 0,-1 1 0,1-1 1,-1 0-1,1 0 0,-1 1 0,1-1 0,-1 0 1,1 0-1,-1 0 0,1 1 0,-1-1 1,1 0-1,-1 0 0,1 0 0,-1 0 1,1 0-1,0 0 0,-1 0 0,1 0 1,-1-1-1,1 1 0,-1 0 0,1 0 1,-1 0-1,1 0 0,-1-1 0,1 1 1,-1 0-1,1-1 0,-1 1 0,20-13 376,-14 6-386,-1 1 0,0-1 0,0 0 0,-1 0 0,0-1 0,-1 1 0,1-1 0,-1 0 0,-1 0 0,4-14 0,-3-1 0,-1 0 0,0-36 0,-2 58-24,0 1 0,0-1-1,1 1 1,-1-1 0,0 1 0,0-1-1,1 1 1,-1 0 0,0-1 0,0 1-1,1 0 1,-1-1 0,1 1 0,-1 0-1,0-1 1,1 1 0,-1 0 0,1 0 0,-1-1-1,0 1 1,1 0 0,-1 0 0,1 0-1,-1 0 1,1 0 0,-1 0 0,1 0-1,-1-1 1,1 1 0,-1 0 0,1 1-1,-1-1 1,1 0 0,-1 0 0,0 0 0,1 0-1,-1 0 1,1 0 0,-1 1 0,1-1-1,-1 0 1,1 0 0,0 1 0,0-1-298,17 5-1339,11 3-2924,0-2-1,53 6 1,-31-11-3978</inkml:trace>
</inkml:ink>
</file>

<file path=ppt/ink/ink8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38.817"/>
    </inkml:context>
    <inkml:brush xml:id="br0">
      <inkml:brushProperty name="width" value="0.025" units="cm"/>
      <inkml:brushProperty name="height" value="0.025" units="cm"/>
    </inkml:brush>
  </inkml:definitions>
  <inkml:trace contextRef="#ctx0" brushRef="#br0">0 52 15278,'0'0'1618,"11"-5"-593,15-4-92,-1 1 1,1 1-1,0 2 0,0 0 1,53-2-1,-30 6-433,-2-2-365,0 2 0,0 2 0,0 2 0,58 12-1,-99-14-82,-1 1-1,0-1 0,0 1 0,0 0 0,0 0 1,-1 1-1,1-1 0,-1 1 0,1 0 0,-1 1 1,0-1-1,5 6 0,-7-6 65,0 0 0,0 0 0,0 0 0,0 0 0,-1 1-1,0-1 1,1 0 0,-1 1 0,-1-1 0,1 1 0,0 0 0,-1-1 0,0 1 0,1-1 0,-1 1 0,-1 0 0,1-1 0,-1 1 0,0 3 0,-3 7 290,0-1 0,-1-1 0,0 1 0,-1-1 0,0 0 0,-1 0 0,-16 21 0,-71 74 1049,82-93-1295,-264 275-320,268-281-380,-14 16-1985,6-14-4431,6-8-6758</inkml:trace>
</inkml:ink>
</file>

<file path=ppt/ink/ink8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39.491"/>
    </inkml:context>
    <inkml:brush xml:id="br0">
      <inkml:brushProperty name="width" value="0.025" units="cm"/>
      <inkml:brushProperty name="height" value="0.025" units="cm"/>
    </inkml:brush>
  </inkml:definitions>
  <inkml:trace contextRef="#ctx0" brushRef="#br0">1 356 12684,'0'0'10063,"10"6"-8392,-8-5-1577,2 2 34,0-1 0,0 0 0,-1 0 1,1-1-1,1 1 0,-1-1 0,0 0 0,0 0 1,0 0-1,1 0 0,-1-1 0,0 0 1,1 0-1,-1 0 0,0 0 0,1-1 0,-1 0 1,0 1-1,0-2 0,1 1 0,4-2 1,28-17 91,-1-1 1,-1-2 0,0-1 0,-2-1 0,-1-2-1,-2-2 1,0-1 0,-2-1 0,-1-1 0,34-54-1,-40 64-248,-20 22 16,-1 0 0,1 0 0,0-1 0,-1 1 0,1 0 0,-1 0 0,1 0 0,-1 0 1,1 0-1,0 0 0,-1 0 0,1 0 0,-1 0 0,1 0 0,0 0 0,-1 0 0,1 1 0,-1-1 0,1 0 0,-1 0 0,1 1 0,0-1 0,-1 0 0,1 1 1,-1-1-1,1 1 0,2 3-56,1 1 1,-2 0-1,1-1 1,0 1-1,-1 0 1,0 0-1,2 8 1,-1-4 98,9 24 95,1-1 1,2-1-1,1 0 0,1 0 1,27 34-1,-36-55-352,0 0 0,1-1-1,1 0 1,-1 0 0,2-1-1,-1 0 1,1-1 0,0-1 0,16 8-1,-17-10-680,0 0 0,1-1 0,-1-1 1,1 0-1,-1 0 0,1-1 0,17 0 0,27-4-11612</inkml:trace>
</inkml:ink>
</file>

<file path=ppt/ink/ink8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1.957"/>
    </inkml:context>
    <inkml:brush xml:id="br0">
      <inkml:brushProperty name="width" value="0.025" units="cm"/>
      <inkml:brushProperty name="height" value="0.025" units="cm"/>
    </inkml:brush>
  </inkml:definitions>
  <inkml:trace contextRef="#ctx0" brushRef="#br0">71 1 8168,'0'0'6662,"0"9"-6342,-1 13 673,-6 10 897,-3 10-192,-1 15 352,0 7-481,1 6-512,1 0-320,1-7-225,6-9-320,1-12-63,1-12-65,0-12-353,8-8-1889,3-8-3171,-3-2-8872</inkml:trace>
</inkml:ink>
</file>

<file path=ppt/ink/ink8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2.705"/>
    </inkml:context>
    <inkml:brush xml:id="br0">
      <inkml:brushProperty name="width" value="0.025" units="cm"/>
      <inkml:brushProperty name="height" value="0.025" units="cm"/>
    </inkml:brush>
  </inkml:definitions>
  <inkml:trace contextRef="#ctx0" brushRef="#br0">1 210 17777,'0'0'9662,"8"-8"-9123,185-179 204,-192 186-755,0 0 1,1-1 0,-1 1 0,1 0 0,-1 0-1,1 0 1,-1 0 0,1 0 0,-1 0-1,1 0 1,0 1 0,-1-1 0,1 1 0,0-1-1,0 1 1,2-1 0,-4 2-6,1-1-1,0 0 1,-1 0 0,1 1-1,0-1 1,-1 0 0,1 1-1,-1-1 1,1 1 0,-1-1-1,1 1 1,-1-1 0,1 1-1,-1-1 1,1 1 0,-1-1 0,0 1-1,1 0 1,-1-1 0,0 1-1,1 0 1,-1-1 0,0 1-1,0 0 1,0-1 0,0 1-1,0 1 1,1 7-28,0 0 0,-2-1 0,1 1 0,-1 0 1,-2 10-1,-20 70 159,17-69-277,0 1 0,1 0 1,1 0-1,-2 33 0,6-53 75,0-1 0,0 0 1,0 1-1,0-1 0,0 1 0,0-1 0,0 0 0,0 1 0,0-1 0,1 1 0,-1-1 0,0 0 0,0 1 1,0-1-1,0 0 0,1 1 0,-1-1 0,0 0 0,0 1 0,1-1 0,-1 0 0,0 1 0,0-1 0,1 0 0,-1 0 1,0 1-1,1-1 0,-1 0 0,0 0 0,1 0 0,-1 1 0,1-1 0,-1 0 0,0 0 0,1 0 0,0 0 1,17-4-3261,17-19-3547,-11-4-152</inkml:trace>
</inkml:ink>
</file>

<file path=ppt/ink/ink8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3.049"/>
    </inkml:context>
    <inkml:brush xml:id="br0">
      <inkml:brushProperty name="width" value="0.025" units="cm"/>
      <inkml:brushProperty name="height" value="0.025" units="cm"/>
    </inkml:brush>
  </inkml:definitions>
  <inkml:trace contextRef="#ctx0" brushRef="#br0">129 0 16784,'-8'11'518,"-1"2"-479,-59 85 2889,62-88-2359,0 0 1,0 0-1,2 0 1,-1 0 0,1 1-1,1 0 1,0 0-1,-3 19 1,6-30-542,0 1 1,0 0-1,0-1 1,0 1 0,0 0-1,0-1 1,0 1-1,0 0 1,0-1-1,1 1 1,-1-1 0,0 1-1,0 0 1,1-1-1,-1 1 1,0-1-1,1 1 1,-1-1 0,1 1-1,-1-1 1,0 1-1,1-1 1,-1 1-1,1-1 1,0 0 0,-1 1-1,1-1 1,-1 0-1,1 1 1,-1-1-1,1 0 1,1 1 0,26-4 978,24-20 256,-42 17-1173,-1-2-1,0 1 0,-1-1 0,0 0 0,0-1 0,0 0 0,6-10 0,-12 15-26,1 0-1,-1 0 1,0 1-1,0-1 1,0-1-1,-1 1 1,1 0-1,-1 0 1,0-1-1,0 1 1,-1 0-1,1-1 1,-1 1-1,0-1 0,0 1 1,-1-1-1,1 1 1,-1-1-1,0 1 1,0 0-1,-3-8 1,2 9-56,0 1 1,0 0 0,0 0 0,0 0 0,0 1-1,0-1 1,0 0 0,-1 1 0,1-1-1,-1 1 1,1 0 0,-1 0 0,1 0-1,-1 0 1,0 0 0,1 1 0,-1-1-1,0 1 1,0 0 0,1-1 0,-1 1-1,0 1 1,0-1 0,0 0 0,-2 1-1,2 0-242,1-1-1,0 1 1,0-1-1,0 1 1,0 0-1,0 0 1,0 0-1,0 0 1,0 0-1,0 0 1,0 0-1,0 1 1,0-1-1,-1 3 1,2-3-284,0 0 0,1 0 1,-1 1-1,0-1 0,1 0 0,-1 1 0,1-1 1,-1 1-1,1-1 0,-1 1 0,1-1 1,0 1-1,0-1 0,0 1 0,0-1 1,0 1-1,0-1 0,0 1 0,1-1 1,-1 1-1,0-1 0,2 3 0</inkml:trace>
</inkml:ink>
</file>

<file path=ppt/ink/ink8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3.395"/>
    </inkml:context>
    <inkml:brush xml:id="br0">
      <inkml:brushProperty name="width" value="0.025" units="cm"/>
      <inkml:brushProperty name="height" value="0.025" units="cm"/>
    </inkml:brush>
  </inkml:definitions>
  <inkml:trace contextRef="#ctx0" brushRef="#br0">0 51 18706,'0'0'13709,"39"-19"-18482,-24 6-1729,0-6-6246</inkml:trace>
</inkml:ink>
</file>

<file path=ppt/ink/ink8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3.753"/>
    </inkml:context>
    <inkml:brush xml:id="br0">
      <inkml:brushProperty name="width" value="0.025" units="cm"/>
      <inkml:brushProperty name="height" value="0.025" units="cm"/>
    </inkml:brush>
  </inkml:definitions>
  <inkml:trace contextRef="#ctx0" brushRef="#br0">107 22 21236,'0'0'1692,"-11"4"433,6-2-1954,-1 0 1,1 1-1,-1-1 0,1 1 0,0 0 1,0 1-1,0-1 0,0 1 0,1 0 1,0 0-1,-1 1 0,2-1 0,-1 1 1,0 0-1,1 0 0,0 0 0,0 1 1,0-1-1,1 0 0,0 1 0,0 0 1,0 0-1,1 0 0,-1 8 0,1-12-159,1 1-1,0-1 0,0 0 0,0 0 1,0 1-1,0-1 0,0 0 1,1 0-1,-1 0 0,1 1 0,0-1 1,0 0-1,-1 0 0,1 0 0,0 0 1,1 0-1,-1 0 0,0-1 1,1 1-1,-1 0 0,1 0 0,-1-1 1,4 3-1,-3-3 41,1 0-1,0 0 1,0 0 0,0 0-1,0 0 1,0-1 0,0 0 0,0 1-1,0-1 1,0 0 0,1-1-1,-1 1 1,0 0 0,0-1-1,0 0 1,0 1 0,5-3 0,-3 1-13,-1-1 0,1 1 0,0-1-1,-1 0 1,1 0 0,-1 0 0,0 0 0,0-1 0,0 0 0,-1 0 0,1 0 0,-1 0 0,0-1 0,0 1 0,-1-1 0,4-6 0,-3 4 65,0 0 0,-1 0 0,1 0 0,-2 0 0,1-1 1,-1 1-1,0-1 0,0 1 0,-1-1 0,0 1 0,-1-9 0,1 15-112,0-1 0,-1 1 0,1-1 1,-1 1-1,1-1 0,-1 1 0,0-1 0,1 1 1,-1 0-1,0-1 0,0 1 0,0 0 1,0 0-1,0-1 0,0 1 0,-1 0 0,1 0 1,0 0-1,0 0 0,-1 1 0,1-1 1,-1 0-1,1 1 0,-1-1 0,1 0 0,-1 1 1,1 0-1,-1-1 0,1 1 0,-1 0 0,1 0 1,-1 0-1,0 0 0,1 0 0,-1 0 1,1 0-1,-1 1 0,-2 0 0,1-1-232,1 1 1,0 0-1,-1-1 0,1 1 0,0 0 0,-1 0 0,1 0 0,0 1 1,0-1-1,0 0 0,0 1 0,0 0 0,0-1 0,0 1 1,1 0-1,-1 0 0,0 0 0,1 0 0,0 0 0,-1 0 0,1 0 1,0 1-1,0-1 0,0 0 0,0 4 0,0 30-6527,11-15-1333,7-11-1819</inkml:trace>
</inkml:ink>
</file>

<file path=ppt/ink/ink8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4.095"/>
    </inkml:context>
    <inkml:brush xml:id="br0">
      <inkml:brushProperty name="width" value="0.025" units="cm"/>
      <inkml:brushProperty name="height" value="0.025" units="cm"/>
    </inkml:brush>
  </inkml:definitions>
  <inkml:trace contextRef="#ctx0" brushRef="#br0">115 57 19699,'0'0'7025,"-10"-1"-4900,6 1-2046,0-1 0,0 1-1,0 0 1,0 0 0,0 0 0,0 1 0,0 0 0,0 0 0,1 0 0,-1 0 0,0 0 0,1 1 0,-1-1 0,0 1 0,1 0 0,0 0 0,-1 0 0,1 1 0,0-1 0,0 1 0,1 0 0,-1 0 0,0 0-1,1 0 1,0 0 0,0 0 0,0 1 0,0-1 0,0 1 0,1-1 0,-1 1 0,1 0 0,0 0 0,0 0 0,0-1 0,1 1 0,-1 4 0,1-6-76,0 0 0,1 0 0,-1 0 1,0 0-1,0 0 0,1 0 0,-1 0 0,1 0 0,0-1 1,-1 1-1,1 0 0,0 0 0,0-1 0,0 1 1,0-1-1,1 1 0,-1-1 0,0 1 0,1-1 0,-1 0 1,1 1-1,-1-1 0,1 0 0,-1 0 0,1 0 1,0 0-1,0-1 0,-1 1 0,1 0 0,0-1 0,0 1 1,0-1-1,0 0 0,0 1 0,0-1 0,0 0 1,0 0-1,0 0 0,2-1 0,2 1-39,1 0 0,-1-1 0,0 0 0,0 0 0,1 0 0,-1-1 0,0 0 0,0 0 0,-1 0 0,1-1 0,8-4 1,-8 1-49,0 1 1,0-1-1,-1 1 1,0-2-1,0 1 1,0 0-1,-1-1 1,7-14-1,-9 17 96,0 0 0,-1 0 0,1-1 0,-1 1 0,0-1-1,0 0 1,0 1 0,0-1 0,-1 0 0,0 0 0,0 1-1,0-1 1,-1 0 0,0 1 0,0-1 0,-2-5 0,3 9-14,-1 0-1,1 0 1,-1 0 0,1 0 0,-1 0 0,0 0 0,1 1 0,-1-1-1,0 0 1,0 1 0,1-1 0,-1 0 0,0 1 0,0-1 0,0 1 0,0-1-1,0 1 1,0 0 0,0-1 0,0 1 0,0 0 0,0 0 0,0 0-1,0-1 1,0 1 0,0 0 0,0 0 0,0 1 0,0-1 0,0 0-1,0 0 1,-1 0 0,1 1 0,1-1 0,-1 1 0,0-1 0,0 1 0,0-1-1,0 1 1,0-1 0,0 1 0,0 0 0,0 0 0,-4 2-29,0 1 0,0 0 1,0 0-1,0 0 1,-7 9-1,8-8 43,1 1 0,0-1 0,-1 1 0,2-1 0,-1 1 0,1 0-1,0 0 1,0 0 0,0 0 0,1 0 0,0 1 0,0 8 0,1-14-77,0 0-1,0 0 1,1 0 0,-1 0 0,0 0 0,1-1-1,-1 1 1,1 0 0,-1 0 0,1 0-1,0-1 1,-1 1 0,1 0 0,0-1-1,-1 1 1,1 0 0,0-1 0,0 1 0,0-1-1,0 1 1,-1-1 0,1 0 0,0 1-1,0-1 1,0 0 0,0 1 0,0-1 0,0 0-1,0 0 1,0 0 0,0 0 0,1 0-1,36-3-6675,-16-10-631</inkml:trace>
</inkml:ink>
</file>

<file path=ppt/ink/ink8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4.449"/>
    </inkml:context>
    <inkml:brush xml:id="br0">
      <inkml:brushProperty name="width" value="0.025" units="cm"/>
      <inkml:brushProperty name="height" value="0.025" units="cm"/>
    </inkml:brush>
  </inkml:definitions>
  <inkml:trace contextRef="#ctx0" brushRef="#br0">51 55 9065,'0'0'9860,"3"9"-9572,9 29 465,-12-36-589,0 1 0,0-1 0,0 1 0,0 0 0,0-1 0,0 1 0,-1-1 0,0 1 0,1-1 0,-1 1 0,0-1 0,0 0 0,0 1 0,-1-1 1,1 0-1,0 0 0,-1 0 0,0 0 0,1 0 0,-1 0 0,0 0 0,-3 2 0,-6 8 862,4-2-371,5-8-507,-1 1 0,1-1 0,0 1 0,0 0 1,0 0-1,1 0 0,-1 0 0,1 0 0,-1 1 0,1-1 1,0 0-1,0 1 0,1-1 0,-2 7 0,7-9-116,0 0-1,0 0 0,0-1 1,0 1-1,0-1 1,7-1-1,-10 1-27,5 0 11,-1 0-1,0-1 0,1 0 0,-1 0 0,0 0 0,0-1 1,0 0-1,0-1 0,0 1 0,-1-1 0,1 0 0,-1 0 1,1-1-1,-1 1 0,5-6 0,-5 5 179,-1-1-1,0 0 1,0 0-1,0 0 1,-1 0-1,1-1 1,-1 1-1,0-1 1,-1 0-1,1 0 1,-1 0-1,-1 0 1,1 0-1,-1 0 1,0 0-1,0-1 1,-1 1-1,0 0 1,0-1 0,0 1-1,-1-1 1,0 1-1,-3-11 1,3 14-190,-1 0 0,1 0 0,-1 1 0,1-1 1,-1 0-1,0 1 0,0-1 0,0 1 0,-1 0 1,1 0-1,0 0 0,-1 0 0,1 0 0,-1 0 0,0 1 1,0-1-1,0 1 0,1 0 0,-1 0 0,0 0 1,-1 0-1,1 1 0,0-1 0,0 1 0,0-1 1,-5 1-1,6 0-13,-1 0 0,1 0 0,-1 0 1,1 0-1,0 1 0,-1-1 0,1 1 0,0-1 0,-1 1 1,1 0-1,0 0 0,0 0 0,0 0 0,0 0 1,0 0-1,0 1 0,0-1 0,0 1 0,0-1 1,0 1-1,1 0 0,-1 0 0,1 0 0,0 0 1,-1 0-1,1 0 0,0 0 0,0 0 0,0 0 1,0 0-1,0 1 0,1-1 0,-1 0 0,1 1 0,-1 2 1,6 32-3936,14-5-3615,1-11-1275</inkml:trace>
</inkml:ink>
</file>

<file path=ppt/ink/ink8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4.793"/>
    </inkml:context>
    <inkml:brush xml:id="br0">
      <inkml:brushProperty name="width" value="0.025" units="cm"/>
      <inkml:brushProperty name="height" value="0.025" units="cm"/>
    </inkml:brush>
  </inkml:definitions>
  <inkml:trace contextRef="#ctx0" brushRef="#br0">210 1 5221,'0'0'24076,"-9"2"-23531,-3 3-505,1 1 0,0-1 0,0 2 0,0 0 1,0 0-1,1 0 0,0 2 0,1-1 0,0 1 0,-16 20 1,17-19 100,0 0 0,1 0 0,0 1 0,1 0 0,0 0 0,0 1 0,2-1 0,-1 1 1,1 0-1,1 1 0,-4 23 0,7-35-133,0 1 0,0-1 0,0 1 0,0-1 0,1 0 0,-1 1 0,0-1 0,1 0 0,-1 1 0,1-1 0,-1 0 0,1 1 0,-1-1-1,1 0 1,0 0 0,0 0 0,0 1 0,0-1 0,-1 0 0,1 0 0,1 0 0,-1-1 0,0 1 0,1 1 0,2 0 7,-1-1 1,0 0-1,1 0 0,-1 0 1,1 0-1,-1 0 0,1 0 1,-1-1-1,7 0 0,1 0-82,0-1-1,1 0 0,-1-1 1,0 0-1,16-6 1,-26 8-1,63-28-1936,-34 7-1713,-28 19 2971,0 0 0,0 0 1,-1 0-1,1 0 0,-1 0 0,1 0 1,-1 0-1,0-1 0,0 1 0,1-4 1,0-7-5560</inkml:trace>
</inkml:ink>
</file>

<file path=ppt/ink/ink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9.984"/>
    </inkml:context>
    <inkml:brush xml:id="br0">
      <inkml:brushProperty name="width" value="0.025" units="cm"/>
      <inkml:brushProperty name="height" value="0.025" units="cm"/>
    </inkml:brush>
  </inkml:definitions>
  <inkml:trace contextRef="#ctx0" brushRef="#br0">176 246 14990,'0'0'3427,"-8"-3"-896,3 1-2369,1 0 0,0 1 0,0-1 0,0 1 0,-1 0 0,1 0 0,-1 1 0,1-1 0,-1 1 1,1 0-1,-1 0 0,1 0 0,0 1 0,-1 0 0,1 0 0,-1 0 0,1 0 0,0 1 0,0-1 0,0 1 0,0 0 0,0 0 1,0 1-1,-6 4 0,4-1 7,1 0 0,0 0-1,0 1 1,0-1 0,1 1 0,0 0 0,0 0 0,1 1 0,0-1 0,0 1 0,-2 11 0,4-17-132,1 1 0,-1-1 0,1 0 0,0 1 0,0-1 0,0 1 0,0-1 0,0 0 0,0 1 0,1-1 0,-1 0 0,1 1 0,-1-1 0,1 0 0,0 1 0,0-1 0,0 0 0,1 0 0,-1 0 0,0 0 0,1 0 0,-1 0 0,1-1 0,-1 1 0,1 0 0,0-1 0,0 1 0,0-1 0,0 0 1,0 1-1,0-1 0,0 0 0,1 0 0,-1-1 0,0 1 0,0 0 0,1-1 0,-1 1 0,0-1 0,1 0 0,2 0 0,9 1-20,-1-1 0,0-1 1,0 0-1,1-1 0,-1 0 0,0-1 1,0-1-1,-1 0 0,1 0 1,-1-2-1,0 1 0,0-1 0,-1-1 1,1 0-1,-2-1 0,1 0 0,-1-1 1,0 0-1,9-12 0,-6 8 13,-1-1 0,0-1 0,-1 0 0,-1-1 0,0 0-1,-2 0 1,1-1 0,-2 0 0,0 0 0,-2-1 0,0 0-1,0 0 1,2-25 0,-7 41-10,0-1 0,1 0 0,-1 1 0,0-1 0,-1 0 0,1 1 0,0-1 0,-1 0 0,1 1-1,-1-1 1,0 0 0,0 1 0,0-1 0,0 1 0,0-1 0,-1 1 0,-2-4 0,2 4-9,0 1 0,0 0 0,-1 0-1,1 0 1,0 0 0,0 0 0,-1 0 0,1 1 0,0-1 0,-1 1-1,1-1 1,0 1 0,-1 0 0,1 0 0,-1 0 0,1 1 0,0-1 0,-1 0-1,1 1 1,0-1 0,-4 2 0,1 0-16,0 0 0,0 0 0,1 0 0,-1 0 1,0 1-1,1 0 0,0 0 0,0 0 0,-1 0 0,2 1 0,-1 0 0,0-1 0,1 2 0,0-1 1,0 0-1,0 0 0,-4 8 0,6-9-28,-1 1 0,1-1 0,0 1 0,0-1 0,0 1 0,0-1 0,0 1 0,1 0 0,-1-1 0,1 1 0,0 0 0,0-1 0,1 1 1,-1 0-1,1-1 0,0 1 0,0-1 0,0 1 0,0-1 0,0 1 0,1-1 0,0 0 0,0 1 0,0-1 0,3 4 0,54 49-401,-46-45 297,0 0 0,-1 1 0,16 21-1,-24-28 182,-1 1 0,1 0 0,-1 0 0,0 0 0,-1 0 0,0 0 0,0 1 0,0-1 0,-1 1 0,1 0 0,-2-1 0,1 12 0,-1-14-232,-1 25 1014,1-28-994,0 0 0,0 0 0,-1 0 0,1 0-1,0 0 1,0 0 0,-1 0 0,1 0 0,0 0 0,-1 0-1,1 0 1,-1-1 0,1 1 0,-1 0 0,0 0 0,1 0-1,-1 0 1,0-1 0,0 1 0,1 0 0,-1-1-1,-1 2 1,-3-2-6868</inkml:trace>
</inkml:ink>
</file>

<file path=ppt/ink/ink8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5.151"/>
    </inkml:context>
    <inkml:brush xml:id="br0">
      <inkml:brushProperty name="width" value="0.025" units="cm"/>
      <inkml:brushProperty name="height" value="0.025" units="cm"/>
    </inkml:brush>
  </inkml:definitions>
  <inkml:trace contextRef="#ctx0" brushRef="#br0">105 72 9353,'0'0'14221,"79"-22"-13772,-40 4-353,3 5-64,-5 2 0,-7 4-416,-9 6-2115,-9 1-1729,-10 0-32,-2 6 416</inkml:trace>
  <inkml:trace contextRef="#ctx0" brushRef="#br0" timeOffset="1">1 136 6342,'0'0'14958,"66"-19"-12716,-25 3-352,7 0-769,1 0-769,1 6-287,-7 2-1443,-8 3-3394,-8 5-5638</inkml:trace>
</inkml:ink>
</file>

<file path=ppt/ink/ink8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5.525"/>
    </inkml:context>
    <inkml:brush xml:id="br0">
      <inkml:brushProperty name="width" value="0.025" units="cm"/>
      <inkml:brushProperty name="height" value="0.025" units="cm"/>
    </inkml:brush>
  </inkml:definitions>
  <inkml:trace contextRef="#ctx0" brushRef="#br0">140 0 12332,'0'0'16725,"-5"14"-15919,-122 369 2098,120-319-5290,7-63 2216,0-1 1,0 0 0,0 1-1,0-1 1,0 0-1,0 1 1,0-1 0,0 0-1,1 0 1,-1 1 0,0-1-1,0 0 1,0 1 0,0-1-1,1 0 1,-1 0-1,0 1 1,0-1 0,1 0-1,-1 0 1,0 1 0,0-1-1,1 0 1,-1 0-1,0 0 1,1 0 0,-1 0-1,0 1 1,1-1 0,-1 0-1,0 0 1,1 0-1,-1 0 1,0 0 0,1 0-1,-1 0 1,0 0 0,1 0-1,-1 0 1,0 0-1,1-1 1,16-4-6763,0-11-4598</inkml:trace>
</inkml:ink>
</file>

<file path=ppt/ink/ink8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6.168"/>
    </inkml:context>
    <inkml:brush xml:id="br0">
      <inkml:brushProperty name="width" value="0.025" units="cm"/>
      <inkml:brushProperty name="height" value="0.025" units="cm"/>
    </inkml:brush>
  </inkml:definitions>
  <inkml:trace contextRef="#ctx0" brushRef="#br0">48 86 14350,'0'0'3576,"2"-9"-586,2-8-1510,5-17 1598,-7 13 4156,-4 45-7219,-1 0-1,-2-1 0,0 1 0,-16 42 1,-7 30-28,66-169 13,-25 37 0,-1-1 0,-1-1 0,5-40 0,-18 94 0,1-1 0,0 1 0,1 0 0,4 29 0,-3-42 0,-1 0 0,1 0 0,0 1 0,0-1 0,0 0 0,1 0 0,-1 0 0,1-1 0,-1 1 0,1 0 0,0-1 0,0 1 0,0-1 0,0 1 0,4 2 0,-4-4 0,0 0 0,1 0 0,-1 0 0,1 0 0,-1-1 0,1 1 0,0-1 0,-1 0 0,1 1 0,-1-1 0,1 0 0,0-1 0,-1 1 0,1 0 0,-1-1 0,1 1 0,0-1 0,-1 0 0,0 0 0,1 0 0,-1 0 0,5-3 0,-2 0 0,0 0 0,0-1 0,0 1 0,-1-1 0,1 0 0,-1-1 0,-1 1 0,1-1 0,-1 1 0,0-1 0,0 0 0,0 0 0,1-8 0,-10 96-69,5-77 115,-1 8-687,1 0 0,1 0-1,0 0 1,0 1 0,3 12 0,-2-24 287,-1 0 1,0 0 0,1 0 0,-1 0-1,1 0 1,0 0 0,0 0 0,0 0 0,0-1-1,0 1 1,0 0 0,0 0 0,0-1-1,1 1 1,-1-1 0,1 1 0,-1-1-1,1 0 1,0 0 0,-1 1 0,1-1-1,0 0 1,0-1 0,0 1 0,0 0-1,0 0 1,0-1 0,0 1 0,0-1-1,0 0 1,0 1 0,0-1 0,0 0-1,0 0 1,0 0 0,0-1 0,0 1-1,0 0 1,0-1 0,2 0 0,17-7-4804</inkml:trace>
</inkml:ink>
</file>

<file path=ppt/ink/ink8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6.509"/>
    </inkml:context>
    <inkml:brush xml:id="br0">
      <inkml:brushProperty name="width" value="0.025" units="cm"/>
      <inkml:brushProperty name="height" value="0.025" units="cm"/>
    </inkml:brush>
  </inkml:definitions>
  <inkml:trace contextRef="#ctx0" brushRef="#br0">0 51 416,'0'0'31641,"7"3"-31043,-2-1-592,1 0 0,-1 0 0,0 0-1,1-1 1,0 0 0,-1 0 0,1-1 0,-1 1 0,1-1 0,0 0 0,-1-1 0,1 1 0,-1-1 0,1 0-1,-1-1 1,1 1 0,-1-1 0,10-5 0,17-11-525,-26 14 321,0 0 0,1 0 0,0 0 0,0 1 0,0 0 0,0 0 0,0 1 1,1 0-1,10-2 0,-16 7 175,-1 0 1,0 0 0,0-1 0,-1 1 0,1 0 0,0 0 0,-1 0-1,0 0 1,0 0 0,0 0 0,0 0 0,-1 6 0,1 6-5,0-14-40,0 0 0,1 0 0,-1 0 1,0 0-1,1 0 0,-1 0 0,1 0 0,-1 0 1,1 0-1,0 0 0,-1 0 0,1 0 1,0-1-1,0 1 0,-1 0 0,1 0 0,0-1 1,0 1-1,0 0 0,0-1 0,0 1 1,0-1-1,0 1 0,0-1 0,0 0 1,0 1-1,0-1 0,0 0 0,0 0 0,0 0 1,1 0-1,-1 0 0,0 0 0,0 0 1,0 0-1,0 0 0,2-1 0,1 1-495,-1-1 0,1 0-1,-1 0 1,0 0 0,1 0-1,-1-1 1,0 1 0,0-1-1,0 0 1,5-3 0,13-17-6544,1-7-6891</inkml:trace>
</inkml:ink>
</file>

<file path=ppt/ink/ink8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7.209"/>
    </inkml:context>
    <inkml:brush xml:id="br0">
      <inkml:brushProperty name="width" value="0.025" units="cm"/>
      <inkml:brushProperty name="height" value="0.025" units="cm"/>
    </inkml:brush>
  </inkml:definitions>
  <inkml:trace contextRef="#ctx0" brushRef="#br0">161 270 7335,'0'0'21423,"-7"-9"-18850,3 5-2454,1-1-1,-1 1 1,0 0 0,-1 0-1,1 0 1,0 1-1,-1 0 1,0 0 0,-6-3-1,9 5-109,-1 0 0,1 0-1,-1 0 1,1 1-1,-1-1 1,1 1 0,-1 0-1,0 0 1,1 0-1,-1 0 1,1 0 0,-1 1-1,0-1 1,1 1 0,-1-1-1,1 1 1,0 0-1,-1 0 1,1 0 0,0 0-1,-1 1 1,1-1-1,0 1 1,0-1 0,0 1-1,0 0 1,0 0-1,-1 2 1,-1 0-9,0 1 0,1 0 0,0 0 0,0 0 0,0 0 0,0 0 0,1 0 0,0 1 0,0 0 0,0-1 0,-1 11 0,3-14 0,0 0 0,-1-1 0,1 1 0,0 0 0,0 0 0,0-1 0,0 1 0,1 0 0,-1-1 0,0 1 0,1 0 0,-1-1 0,1 1 0,-1 0 0,1-1 0,0 1 0,0-1 0,0 1 0,0-1 0,0 1 0,0-1 0,0 0 0,0 0 0,0 1 0,1-1 0,-1 0 0,1 0 0,-1 0 0,1 0 0,-1-1 0,1 1 0,-1 0 0,1-1 0,-1 1 0,1-1 0,0 1 0,0-1 0,-1 0 0,1 1 0,0-1 0,2 0 0,2 0-139,1 0 0,-1-1-1,1 0 1,-1 0 0,1 0 0,-1 0 0,0-1-1,0 0 1,0-1 0,0 1 0,0-1 0,0 0-1,-1 0 1,1-1 0,7-7 0,1-2-747,0-2 0,-1 0 0,19-28 1,10-13 89,-42 83 2371,-4-8-1069,2-13-346,0-1-1,1 0 0,-1 1 1,1-1-1,1 1 0,-1 0 1,1-1-1,0 1 1,0-1-1,1 1 0,-1 0 1,4 9-1,-3-14-148,0 0-1,0 0 1,-1 0 0,1-1 0,0 1-1,0 0 1,1-1 0,-1 1-1,0-1 1,0 1 0,0-1 0,0 1-1,0-1 1,1 0 0,-1 0-1,0 0 1,0 1 0,1-1-1,-1 0 1,0 0 0,0-1 0,0 1-1,1 0 1,-1 0 0,0-1-1,0 1 1,0 0 0,0-1 0,2 0-1,32-19 198,-7-8-429,-1-2 1,-1 0 0,-1-2-1,26-46 1,1 1-120,-33 58 376,-18 19-25,-1 0 0,0 0 0,1 0 0,-1 0 0,0 0 1,0 1-1,1-1 0,-1 0 0,0 0 0,0 0 0,1 1 0,-1-1 0,0 0 1,0 0-1,1 0 0,-1 1 0,0-1 0,0 0 0,0 1 0,0-1 1,1 0-1,-1 0 0,0 1 0,0-1 0,0 0 0,0 1 0,0-1 0,0 0 1,0 1-1,0-1 0,0 0 0,0 1 0,0-1 0,0 0 0,0 0 0,0 1 1,0-1-1,0 0 0,-1 1 0,-9 53 640,-2-14-257,2 0-1,-7 55 1,16-84-326,-1 0-1,2 0 1,0 0-1,0 0 1,1 0-1,0 0 1,1 0-1,0 0 1,1 0-1,0 0 1,1-1-1,0 0 1,0 0-1,7 11 1,-8-17-123,0-1 1,1 1-1,-1-1 0,1 0 0,0 0 1,-1 0-1,2 0 0,-1-1 1,0 0-1,5 3 0,-8-5 43,0 1 0,0-1-1,0 1 1,0-1 0,0 0-1,0 1 1,1-1 0,-1 0-1,0 0 1,0 0 0,0 0 0,0 0-1,0 0 1,1 0 0,-1 0-1,0 0 1,0 0 0,0-1 0,0 1-1,0 0 1,0-1 0,0 1-1,0-1 1,0 1 0,0-1-1,0 0 1,0 1 0,0-1 0,0 0-1,0 0 1,-1 0 0,1 1-1,0-1 1,-1 0 0,1 0 0,0 0-1,-1 0 1,1 0 0,-1 0-1,0 0 1,1-1 0,-1 1-1,0 0 1,0 0 0,1 0 0,-1-2-1,1-6-39,0 0 1,-1 0-1,0 0 0,0 0 0,-1 0 1,0 0-1,0 0 0,-1 0 0,0 0 0,-1 1 1,0-1-1,-1 1 0,1 0 0,-1-1 1,-1 2-1,0-1 0,0 0 0,0 1 1,-1 0-1,0 0 0,-1 1 0,1 0 0,-12-8 1,7 6-61,0 0 1,-1 1-1,0 1 1,0 0-1,-1 0 1,0 1-1,0 1 1,0 0-1,0 1 1,-1 0-1,1 1 1,-1 0-1,0 2 1,-25 0-1,39 1 160,1-1 0,0 0 0,0 0 0,0 1 0,-1-1 0,1 0 0,0 1 0,0-1 0,-1 1 0,1-1 0,0 1 0,-1-1 0,1 1 0,0-1 0,-1 1 0,1 0 0,-1-1 0,1 1 0,-1 0 0,1-1 0,-1 1 0,0 0 0,1 0 0,-1 0 0,0-1 0,1 1-1,-1 0 1,0 0 0,0 0 0,0 0 0,0-1 0,0 1 0,0 0 0,0 0 0,0 0 0,0 0 0,0-1 0,-1 1 0,1 0 0,0 0 0,-1 0 0,1-1 0,0 1 0,-1 0 0,1 0 0,-1-1 0,1 1 0,-1 0 0,1-1 0,-1 1 0,0-1 0,1 1 0,-1-1-1,0 1 1,1-1 0,-1 1 0,0-1 0,0 1 0,1-1 0,-1 0 0,0 0 0,0 1 0,0-1 0,-1 0 0,24 4-196,-1-1-1,1-2 1,0 0-1,0-1 1,-1-1 0,1-1-1,0-1 1,-1-1-1,28-9 1,9-9-5030,-3-6-5280</inkml:trace>
</inkml:ink>
</file>

<file path=ppt/ink/ink8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8.134"/>
    </inkml:context>
    <inkml:brush xml:id="br0">
      <inkml:brushProperty name="width" value="0.025" units="cm"/>
      <inkml:brushProperty name="height" value="0.025" units="cm"/>
    </inkml:brush>
  </inkml:definitions>
  <inkml:trace contextRef="#ctx0" brushRef="#br0">65 0 11979,'0'0'7399,"-19"63"-7174,2-18 896,4 5 32,2 6-192,7-4-161,4-7-639,0-10-322,10-9-1280,2-13 544,-3-10-96,-5-3-1313,-4-16-2979</inkml:trace>
</inkml:ink>
</file>

<file path=ppt/ink/ink8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8.473"/>
    </inkml:context>
    <inkml:brush xml:id="br0">
      <inkml:brushProperty name="width" value="0.025" units="cm"/>
      <inkml:brushProperty name="height" value="0.025" units="cm"/>
    </inkml:brush>
  </inkml:definitions>
  <inkml:trace contextRef="#ctx0" brushRef="#br0">0 46 12332,'0'0'10057,"50"-29"-8263,-14 23-577,8 1 192,6 2-352,4 1-800,-6 1-353,-7 1-1794,-12 0-833,-14 0-672</inkml:trace>
</inkml:ink>
</file>

<file path=ppt/ink/ink8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8.818"/>
    </inkml:context>
    <inkml:brush xml:id="br0">
      <inkml:brushProperty name="width" value="0.025" units="cm"/>
      <inkml:brushProperty name="height" value="0.025" units="cm"/>
    </inkml:brush>
  </inkml:definitions>
  <inkml:trace contextRef="#ctx0" brushRef="#br0">0 0 17681,'0'0'11627,"76"31"-10474,-30-34-609,5-5-416,0 3-480,-9 5-1858,-12 0-3491,-13 0-4037</inkml:trace>
  <inkml:trace contextRef="#ctx0" brushRef="#br0" timeOffset="1">25 179 18866,'0'0'9705,"74"34"-9289,-21-35-319,4-11-1539,0-1-2177,-4-5-705,-9 1-1025,-10-4-3460</inkml:trace>
</inkml:ink>
</file>

<file path=ppt/ink/ink8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9.145"/>
    </inkml:context>
    <inkml:brush xml:id="br0">
      <inkml:brushProperty name="width" value="0.025" units="cm"/>
      <inkml:brushProperty name="height" value="0.025" units="cm"/>
    </inkml:brush>
  </inkml:definitions>
  <inkml:trace contextRef="#ctx0" brushRef="#br0">25 175 15407,'0'0'6027,"-4"10"-4196,1 0-1627,-1-1 474,1 0 1,0 0-1,1 1 0,0-1 0,-1 15 0,2-23-616,1 1 0,0 0 0,0 0 0,0 0 0,1 0 0,-1-1 0,0 1 1,1 0-1,-1 0 0,1 0 0,0-1 0,-1 1 0,1 0 0,0-1 0,0 1 0,0-1 0,0 1 0,1-1 0,-1 1 0,0-1 0,0 0 0,1 0 0,-1 0 0,1 1 0,-1-1 0,1 0 0,0-1 0,-1 1 0,1 0 0,0 0 0,-1-1 0,1 1 0,0-1 0,0 0 0,0 1 0,-1-1 0,4 0 0,10 0-272,0-1 1,-1 0-1,1-1 1,-1 0-1,0-1 1,0-1-1,0 0 1,0-1-1,0-1 1,-1 0-1,20-13 1,15-4-651,-48 23 945,0-1 0,1 1 0,-1 0 1,0 0-1,1 0 0,-1-1 0,0 1 0,1 0 0,-1 0 0,0 0 0,1 0 1,-1 0-1,1 0 0,-1 0 0,0 0 0,1 0 0,-1 0 0,1 0 0,-1 0 1,0 0-1,1 0 0,-1 0 0,1 0 0,-1 0 0,0 0 0,1 1 0,-1-1 1,0 0-1,1 0 0,-1 0 0,0 1 0,1-1 0,-1 0 0,0 0 0,1 1 1,-1-1-1,0 0 0,0 1 0,1-1 0,-1 0 0,0 1 0,0-1 0,0 0 1,0 1-1,0-1 0,1 1 0,-1 0 0,1 27 2093,0 4-2365,-1-31 95,0 0 0,0-1 1,0 1-1,0 0 1,0-1-1,0 1 0,1-1 1,-1 1-1,0 0 1,0-1-1,1 1 0,-1-1 1,0 1-1,1 0 1,-1-1-1,1 1 0,-1-1 1,1 1-1,-1-1 1,1 0-1,-1 1 0,1-1 1,-1 0-1,1 1 0,0-1 1,-1 0-1,1 1 1,0-1-1,-1 0 0,1 0 1,0 0-1,0 0 1,6-2-5013,-1-8-2263</inkml:trace>
  <inkml:trace contextRef="#ctx0" brushRef="#br0" timeOffset="1">353 1 21044,'0'0'6534</inkml:trace>
</inkml:ink>
</file>

<file path=ppt/ink/ink8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9.595"/>
    </inkml:context>
    <inkml:brush xml:id="br0">
      <inkml:brushProperty name="width" value="0.025" units="cm"/>
      <inkml:brushProperty name="height" value="0.025" units="cm"/>
    </inkml:brush>
  </inkml:definitions>
  <inkml:trace contextRef="#ctx0" brushRef="#br0">57 1 9929,'-2'10'5894,"-50"372"8044,51-380-13925,0 7 193,1-1 0,-1 0 1,1 1-1,1-1 0,-1 1 0,1-1 0,3 10 0,-4-17-165,1 0 1,-1 0-1,1 0 1,-1 1-1,1-1 0,0 0 1,-1-1-1,1 1 1,0 0-1,0 0 1,0 0-1,0 0 0,0-1 1,0 1-1,0 0 1,0-1-1,0 1 1,0-1-1,0 1 0,0-1 1,0 1-1,2-1 1,0 0-14,0 1 1,0-2-1,0 1 0,1 0 1,-1-1-1,0 1 1,0-1-1,0 0 1,0 0-1,0 0 1,0-1-1,3-1 1,15-8-25,-1-2 1,-1 0-1,0-1 0,-1-1 1,21-22-1,77-91-9,-99 108 22,-6 9-57,-1 0 1,0-1-1,-1 0 0,0-1 0,-1 0 0,0 0 0,-1-1 0,9-24 0,-26 37-7161,-5 3-1303</inkml:trace>
</inkml:ink>
</file>

<file path=ppt/ink/ink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0.575"/>
    </inkml:context>
    <inkml:brush xml:id="br0">
      <inkml:brushProperty name="width" value="0.025" units="cm"/>
      <inkml:brushProperty name="height" value="0.025" units="cm"/>
    </inkml:brush>
  </inkml:definitions>
  <inkml:trace contextRef="#ctx0" brushRef="#br0">257 44 11691,'0'0'12422,"-8"-8"-10452,2 2-1684,4 4-232,1-1-1,-1 1 0,-1 0 0,1 0 1,0 0-1,-1 0 0,1 0 0,-1 0 1,1 1-1,-1-1 0,0 1 0,1 0 1,-1-1-1,0 1 0,0 1 1,0-1-1,0 0 0,0 1 0,0-1 1,0 1-1,0 0 0,0 0 0,0 0 1,-4 1-1,-9 4 55,1 0-1,1 1 1,-1 1 0,1 0 0,0 1-1,0 0 1,1 1 0,0 1 0,1 0-1,-16 16 1,28-26-109,0 0 1,-1 1-1,1-1 1,0 0-1,-1 1 0,1-1 1,0 0-1,0 1 1,-1-1-1,1 0 0,0 1 1,0-1-1,-1 1 1,1-1-1,0 0 0,0 1 1,0-1-1,0 1 1,0-1-1,0 1 0,0-1 1,0 0-1,0 1 1,0-1-1,0 1 0,0-1 1,0 1-1,0-1 0,0 1 1,0-1-1,0 0 1,1 1-1,-1-1 0,0 1 1,0-1-1,0 0 1,1 1-1,-1-1 0,0 0 1,1 1-1,-1-1 1,0 0-1,1 1 0,-1-1 1,0 0-1,1 0 1,-1 1-1,0-1 0,1 0 1,-1 0-1,1 0 1,-1 0-1,1 1 0,-1-1 1,0 0-1,1 0 1,-1 0-1,1 0 0,-1 0 1,1 0-1,0 0 1,36-1 65,-30 0-61,52-6-105,-46 4 57,0 1 1,0 0 0,0 1 0,0 0 0,1 1-1,-1 0 1,0 2 0,0-1 0,0 1 0,15 5-1,-26-6 44,0 0 0,-1-1 0,1 1 0,-1 0-1,1 0 1,0 0 0,-1 0 0,0 0-1,1 1 1,-1-1 0,0 0 0,0 1-1,0-1 1,1 0 0,-2 1 0,1-1-1,0 1 1,0 0 0,0-1 0,-1 1 0,1 0-1,-1 0 1,1-1 0,-1 1 0,0 0-1,1 0 1,-1-1 0,0 1 0,0 0-1,-1 0 1,1 0 0,0-1 0,0 1 0,-1 0-1,1 0 1,-1-1 0,0 1 0,-1 3-1,-1 0 175,0 1-1,-1-1 0,1 1 1,-1-1-1,0 0 0,-1-1 1,1 1-1,-1-1 0,-8 6 1,-1 0-73,0-1 0,-1-1 0,0-1 0,0 0 0,-1-1-1,0 0 1,0-1 0,0-1 0,-1-1 0,-19 2 0,36-5-188,0 0-1,0 0 1,0 0-1,0-1 1,0 1-1,-1 0 1,1 0-1,0 0 1,0 0 0,0-1-1,0 1 1,0 0-1,0 0 1,0 0-1,0-1 1,0 1-1,0 0 1,0 0-1,0 0 1,0-1 0,0 1-1,0 0 1,0 0-1,0 0 1,0 0-1,0-1 1,0 1-1,0 0 1,0 0-1,0 0 1,0-1 0,0 1-1,1 0 1,-1 0-1,0 0 1,0 0-1,0 0 1,0-1-1,0 1 1,1 0-1,-1 0 1,0 0-1,0 0 1,0 0 0,0 0-1,1 0 1,6-6-1422,0 1 1,1 0 0,0 1 0,0 0 0,0 0 0,16-4 0,-1-1-1692,26-10-3767</inkml:trace>
</inkml:ink>
</file>

<file path=ppt/ink/ink8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0.641"/>
    </inkml:context>
    <inkml:brush xml:id="br0">
      <inkml:brushProperty name="width" value="0.025" units="cm"/>
      <inkml:brushProperty name="height" value="0.025" units="cm"/>
    </inkml:brush>
  </inkml:definitions>
  <inkml:trace contextRef="#ctx0" brushRef="#br0">0 150 18610,'0'0'7922,"9"4"-6086,-2-2-1759,1 0-1,-1 0 0,0-1 1,1 0-1,0 0 1,-1-1-1,1 0 0,0 0 1,-1-1-1,1 0 1,-1 0-1,1-1 0,-1 1 1,0-2-1,11-4 1,76-28-2663,-49 17-264,1 1 0,50-10 0,-95 27 3063,0-1 0,1 1 0,-1 0 0,0 0 1,0 0-1,0-1 0,1 1 0,-1 0 0,0 0 0,0 1 1,0-1-1,1 0 0,-1 0 0,0 1 0,0-1 0,0 0 1,0 1-1,1-1 0,-1 1 0,0 0 0,0-1 0,0 1 1,0 0-1,0-1 0,0 1 0,-1 0 0,1 0 0,0 0 0,0 0 1,-1 0-1,1 0 0,0 1 0,1 4 281,0-1-1,-1 0 0,0 0 1,0 1-1,-1-1 1,0 8-1,5 21 1116,-5-33-1577,1 0 0,0 1 0,0-1 0,0 0 0,0 0 0,0 0 0,0 0 0,0-1 0,0 1 0,0 0 0,0 0 0,0-1 0,1 1 0,-1 0 0,0-1 0,0 0 0,1 1 0,-1-1 0,0 0 0,1 1 0,-1-1 0,1 0 0,-1 0 0,0 0 0,1 0 0,-1 0 0,0 0 0,3-1 0,40-10 134,-6-6-626,-27 12 3,0-1 0,1 1 0,-1 1 0,1 0 0,0 1 0,0 0 0,24-2 0,-32 19 2354,-4-11-1788,0-1-1,1 1 0,-1 0 0,1-1 1,-1 1-1,1-1 0,0 1 0,0-1 1,1 0-1,-1 1 0,0-1 0,3 3 1,0-3-24,1 0 1,-1-1 0,1 0 0,-1 0 0,1 0 0,0 0 0,-1-1-1,1 0 1,0 0 0,0 0 0,7-2 0,49-12 816,-37 6-963,-9 1-78,1 2 1,0-1-1,0 2 1,1 0-1,-1 1 1,1 1-1,0 1 1,23 0-1,-39 1 157,0 1 1,-1-1-1,1 0 0,0 1 0,0-1 1,0 0-1,-1 1 0,1-1 0,0 1 0,0-1 1,-1 1-1,1 0 0,-1-1 0,1 1 1,0 0-1,-1-1 0,1 1 0,-1 0 1,1 0-1,-1-1 0,0 1 0,1 0 0,-1 0 1,0 0-1,0 0 0,1-1 0,-1 1 1,0 0-1,0 0 0,0 0 0,0 0 1,0 1-1,0-1 1,0 0 0,-1 0 0,1 0 0,0 0 0,1 0 0,-1-1 0,0 1 1,0 0-1,0 0 0,0 0 0,1 0 0,-1 0 0,0-1 0,1 1 0,-1 0 0,1 0 0,-1-1 0,1 1 0,-1 0 1,1-1-1,0 1 0,-1 0 0,1-1 0,0 1 0,-1-1 0,1 1 0,0-1 0,0 1 0,-1-1 0,1 0 0,0 1 1,0-1-1,0 0 0,0 1 0,-1-1 0,3 0 0,6 0-222,1-1 1,0 0-1,0-1 0,-1 0 1,1-1-1,-1 1 0,0-2 1,1 1-1,-2-2 0,1 1 1,11-8-1,-11 7-16,0-1 1,1 1-1,0 1 1,0 0-1,0 0 1,0 1-1,1 0 0,-1 1 1,17-1-1,-7 11 2328,109-10-2130,-128 3 58,1-1 0,-1 1 0,0-1 0,0 1 0,1 0 0,-1 0 0,0-1 0,0 1 1,0 0-1,0 0 0,0 0 0,0 0 0,0 0 0,-1 0 0,1 0 0,0 0 0,0 1 0,-1-1 1,1 0-1,-1 0 0,1 1 0,-1-1 0,0 0 0,1 0 0,-1 1 0,0-1 0,0 1 1,0-1-1,0 0 0,0 1 0,0-1 0,0 0 0,-1 2 0,1-1 12,0 0 0,0 0 0,0 0-1,0 0 1,0-1 0,0 1 0,0 0 0,1 0-1,-1 0 1,1 0 0,0 0 0,-1-1 0,1 1-1,0 0 1,0 0 0,0-1 0,0 1 0,0-1-1,1 1 1,-1-1 0,0 0 0,1 1 0,-1-1-1,1 0 1,1 2 0,5-2-317,0 0-1,0 0 1,0-1-1,0 0 1,0 0-1,0-1 1,0 0-1,0-1 1,-1 1-1,1-1 1,0-1-1,-1 0 1,0 0-1,9-5 1,-4 3-95,0 0 1,0 1-1,1 0 0,19-2 1,-26 4 528,1 1 1,-1-1-1,0 0 0,1 0 1,-1-1-1,0 0 1,0 0-1,-1-1 0,1 1 1,8-9-1,-10 10-76,-1-1 0,0 0 0,0 0 0,0 0-1,0 0 1,0-1 0,0 1 0,-1-1 0,0 1 0,0-1 0,0 0-1,0 0 1,0 0 0,-1 0 0,0-1 0,2-7 0,-3 12-77,-1 0 0,1 0 0,0-1 0,0 1 1,0 0-1,0 0 0,-1-1 0,1 1 0,0 0 1,0 0-1,0 0 0,-1-1 0,1 1 1,0 0-1,0 0 0,-1 0 0,1 0 0,0 0 1,0-1-1,-1 1 0,1 0 0,0 0 0,-1 0 1,1 0-1,0 0 0,-1 0 0,1 0 0,0 0 1,0 0-1,-1 0 0,1 0 0,0 0 0,-1 0 1,1 1-1,0-1 0,0 0 0,-1 0 0,1 0 1,0 0-1,0 0 0,-1 0 0,1 1 0,0-1 1,0 0-1,-1 0 0,1 1 0,0-1 0,0 0 1,0 0-1,0 0 0,-1 1 0,1-1 0,0 0 1,0 1-1,0-1 0,-15 13 112,11-6-42,0 0 0,1 0 0,-1 0 0,1 1 0,1-1 0,0 1 0,0 0 0,0-1 0,1 1 0,0 0 0,0 0 0,1 11 0,0-17-92,0 1 1,1-1-1,-1 1 1,1-1-1,-1 1 1,1-1-1,0 1 0,0-1 1,0 0-1,0 0 1,1 1-1,-1-1 1,1 0-1,-1 0 0,1 0 1,-1 0-1,3 1 1,-1-1-156,-1-1 0,1 0 0,0 0 0,-1 0 0,1 0 1,0 0-1,0 0 0,-1-1 0,1 1 0,0-1 0,0 0 1,0 0-1,0 0 0,-1 0 0,1 0 0,0-1 0,0 0 1,4-1-1,14-8-4886,0-7-3743</inkml:trace>
</inkml:ink>
</file>

<file path=ppt/ink/ink8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1"/>
    </inkml:context>
    <inkml:brush xml:id="br0">
      <inkml:brushProperty name="width" value="0.025" units="cm"/>
      <inkml:brushProperty name="height" value="0.025" units="cm"/>
    </inkml:brush>
  </inkml:definitions>
  <inkml:trace contextRef="#ctx0" brushRef="#br0">65 23 9737,'4'-11'11325,"-6"4"-4475,-13 3-2561,12 4-4361,1 0-1,-1 1 1,0 0 0,0-1 0,1 1-1,-1 0 1,1 0 0,-1 1 0,1-1-1,-1 0 1,1 1 0,-3 2 0,3-2 63,1-1 0,0 0 0,-1 1 0,1-1 1,0 1-1,0-1 0,0 1 0,0 0 0,0-1 0,1 1 1,-1 0-1,0 0 0,1 0 0,-1 0 0,1-1 1,0 1-1,-1 0 0,1 0 0,0 0 0,0 0 1,1 0-1,-1 0 0,1 3 0,0-4-92,0 0 0,0 1-1,0-1 1,0 1 0,0-1-1,1 0 1,-1 0 0,0 0-1,1 0 1,-1 0 0,1 0 0,-1 0-1,1 0 1,0-1 0,-1 1-1,1-1 1,0 1 0,0-1-1,-1 1 1,1-1 0,0 0 0,0 0-1,-1 0 1,5 0 0,83 0-7685,-29 0 7169,-60-1 742,0 1-1,1 0 1,-1 0 0,0 0 0,0 0-1,1 0 1,-1 0 0,0 0-1,1 0 1,-1 0 0,0 0-1,0 0 1,1 0 0,-1 0-1,0 0 1,0 0 0,1 0 0,-1 0-1,0 0 1,1 0 0,-1 0-1,0 0 1,0 1 0,1-1-1,-1 0 1,0 0 0,0 0-1,0 0 1,1 1 0,-1-1 0,0 0-1,0 0 1,0 0 0,1 1-1,-1-1 1,0 0 0,0 0-1,0 1 1,0-1 0,0 0-1,0 0 1,0 1 0,0-1 0,0 0-1,1 1 1,-1-1 0,0 0-1,0 0 1,0 1 0,-1-1-1,-12 16 2663,-24 11-269,30-21-2428,-1-1 0,0-1 0,-1 1 0,1-1-1,-1 0 1,1-1 0,-1 0 0,0-1-1,-1 1 1,-15 0 0,25-3-133,0 1 1,-1-1-1,1 0 1,0 0-1,0 0 1,-1 0-1,1 0 1,0 0-1,0 0 1,-1 0-1,1 0 1,0 0-1,-1 0 1,1 0-1,0 0 1,0 0-1,-1 0 1,1 0-1,0 0 1,-1 0-1,1 0 1,0-1-1,0 1 1,-1 0-1,1 0 1,0 0-1,0 0 1,-1-1-1,1 1 1,0 0-1,0 0 1,0 0-1,0-1 1,-1 1-1,1 0 1,0 0-1,0-1 1,0 1-1,0 0 1,0 0-1,0-1 1,0 1-1,-1 0 1,1-1-1,0 1 1,0 0-1,0 0 1,0-1-1,0 1 1,0-13-10997</inkml:trace>
</inkml:ink>
</file>

<file path=ppt/ink/ink8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1.733"/>
    </inkml:context>
    <inkml:brush xml:id="br0">
      <inkml:brushProperty name="width" value="0.025" units="cm"/>
      <inkml:brushProperty name="height" value="0.025" units="cm"/>
    </inkml:brush>
  </inkml:definitions>
  <inkml:trace contextRef="#ctx0" brushRef="#br0">8 0 13613,'0'0'13068,"-1"10"-11589,-6 119 1302,7-128-2770,0 0-1,0-1 0,1 1 1,-1 0-1,0 0 1,0 0-1,0 0 0,1-1 1,-1 1-1,0 0 1,1 0-1,-1-1 0,1 1 1,-1 0-1,1-1 1,-1 1-1,1 0 0,0-1 1,-1 1-1,1-1 1,-1 1-1,1-1 0,0 1 1,0-1-1,-1 0 1,1 1-1,0-1 0,1 1 1,31 2 173,32-14-894,-59 10 516,3-2-578,-1 1 0,1 0 0,0 1 0,16-1 1,-23 2 473,-1-1 1,0 2-1,1-1 1,-1 0 0,0 0-1,1 0 1,-1 1-1,0-1 1,0 0 0,1 1-1,-1-1 1,0 1-1,0 0 1,0-1 0,1 1-1,-1 0 1,0 0-1,0 0 1,0 0 0,0 0-1,-1 0 1,1 0-1,0 0 1,0 0 0,-1 0-1,1 0 1,0 0-1,-1 1 1,1-1 0,-1 0-1,0 1 1,1-1-1,-1 0 1,0 0 0,0 1-1,0-1 1,0 0-1,0 3 1,0 13-7561</inkml:trace>
</inkml:ink>
</file>

<file path=ppt/ink/ink8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2.434"/>
    </inkml:context>
    <inkml:brush xml:id="br0">
      <inkml:brushProperty name="width" value="0.025" units="cm"/>
      <inkml:brushProperty name="height" value="0.025" units="cm"/>
    </inkml:brush>
  </inkml:definitions>
  <inkml:trace contextRef="#ctx0" brushRef="#br0">64 33 19090,'0'0'5435,"-7"9"-4288,-2 3-636,1 1 1,1 0-1,0 0 0,1 0 0,-8 26 1,12-34-387,1 0 0,0 0 1,0 1-1,1-1 1,-1 0-1,1 0 0,0 0 1,1 1-1,-1-1 1,2 8-1,-1-11-106,0 1 1,0-1-1,1 1 0,-1-1 0,0 1 0,1-1 0,-1 0 1,1 0-1,0 0 0,0 0 0,0 0 0,0 0 0,0 0 1,0 0-1,0-1 0,1 1 0,-1-1 0,1 0 0,-1 0 1,1 0-1,4 1 0,-1 0 43,1-1-1,0 0 1,0-1-1,0 0 1,0 0 0,0 0-1,0-1 1,-1 0 0,1 0-1,0-1 1,0 1-1,-1-2 1,1 1 0,-1-1-1,0 0 1,0 0 0,0-1-1,0 1 1,0-1-1,6-6 1,-6 5-76,0 0 1,0-1-1,-1 1 0,1-1 0,-1 0 0,-1-1 1,1 1-1,-1-1 0,0 0 0,0 0 1,-1 0-1,0 0 0,-1-1 0,1 1 1,-1-1-1,-1 0 0,2-11 0,-3 18 9,0 1 1,0-1-1,-1 1 0,1 0 0,0-1 0,0 1 0,0 0 0,-1-1 1,1 1-1,0 0 0,0 0 0,-1-1 0,1 1 0,0 0 1,0 0-1,-1-1 0,1 1 0,0 0 0,-1 0 0,1 0 0,-1-1 1,1 1-1,0 0 0,-1 0 0,1 0 0,0 0 0,-1 0 1,1 0-1,-1 0 0,1 0 0,0 0 0,-1 0 0,1 0 0,-1 0 1,1 0-1,0 0 0,-1 0 0,1 1 0,0-1 0,-1 0 1,1 0-1,0 0 0,-1 0 0,1 1 0,0-1 0,-1 0 0,1 0 1,0 1-1,0-1 0,-1 0 0,1 1 0,0-1 0,0 0 1,-1 1-1,1-1 0,-19 17-92,17-15 118,0 0 1,1 0-1,-1 0 1,1 1-1,-1-1 1,1 0-1,0 1 0,0-1 1,0 1-1,1 0 1,-1-1-1,0 1 1,1 0-1,0-1 0,-1 1 1,1 0-1,0 0 1,1-1-1,-1 1 1,0 0-1,1-1 1,0 1-1,-1 0 0,1-1 1,1 4-1,1-4 1,-1 1 0,1-1 0,-1 0 0,1 0 1,-1 0-1,1 0 0,0 0 0,0-1 0,0 1 0,0-1 0,1 0 0,-1 0 0,0 0 0,0 0 0,1-1 0,-1 1 0,0-1 0,1 0 0,4 0 0,0 0 2,-1 0 0,1 0 1,-1-1-1,0 0 0,1 0 0,-1-1 0,0 0 1,0 0-1,0-1 0,9-4 0,-13 5-23,0 0 0,0 0 0,0 0 0,0 0 0,0-1 0,-1 1 0,1-1 0,-1 0-1,0 0 1,1 1 0,-2-2 0,1 1 0,0 0 0,0 0 0,-1 0 0,0-1 0,0 1 0,0-1 0,0 1 0,0-1 0,-1 1 0,1-1 0,-1-5-1,0 9-11,0 0-1,0 0 0,0-1 0,0 1 0,0 0 1,0 0-1,0 0 0,0-1 0,0 1 0,0 0 1,0 0-1,0 0 0,0 0 0,0-1 0,0 1 1,0 0-1,0 0 0,0 0 0,0-1 0,-1 1 1,1 0-1,0 0 0,0 0 0,0 0 1,0-1-1,0 1 0,0 0 0,-1 0 0,1 0 1,0 0-1,0 0 0,0 0 0,0 0 0,-1-1 1,1 1-1,0 0 0,0 0 0,0 0 0,0 0 1,-1 0-1,1 0 0,0 0 0,0 0 0,0 0 1,-1 0-1,1 0 0,0 0 0,0 0 0,-1 0 1,-11 8-216,-8 14 125,17-18 91,1 0-1,0 0 1,0 0 0,0 0-1,0 1 1,1-1 0,-1 1-1,1-1 1,0 1 0,1 0-1,-1-1 1,1 1-1,0 0 1,0-1 0,0 1-1,1 0 1,0-1 0,0 1-1,0 0 1,0-1 0,3 6-1,-2-6-185,0-1 0,0 1-1,1-1 1,-1 0-1,1 1 1,0-1 0,0-1-1,0 1 1,0 0 0,0-1-1,0 1 1,1-1 0,0 0-1,-1 0 1,1-1 0,0 1-1,0-1 1,0 0 0,0 0-1,0 0 1,0 0 0,0-1-1,0 1 1,7-1 0,-10-1 332,0 1 1,1 0 0,-1-1 0,0 1 0,1-1 0,-1 1-1,0-1 1,0 0 0,1 0 0,-1 1 0,0-1 0,0 0-1,0 0 1,0 0 0,0 0 0,0 0 0,0 0-1,0-1 1,-1 1 0,1 0 0,1-3 0,14-34 895,-11 24-822,3-8 32,-1 0 1,-1-1 0,5-41-1,-3 17-583,-6 45-240,0 1 1,0-1-1,0 1 0,1-1 0,-1 1 0,0 0 1,0 0-1,1 0 0,-1 0 0,1 0 0,-1 1 0,1-1 1,-1 1-1,1 0 0,2-1 0,8-1-3513,15-7-6134</inkml:trace>
</inkml:ink>
</file>

<file path=ppt/ink/ink8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3.640"/>
    </inkml:context>
    <inkml:brush xml:id="br0">
      <inkml:brushProperty name="width" value="0.025" units="cm"/>
      <inkml:brushProperty name="height" value="0.025" units="cm"/>
    </inkml:brush>
  </inkml:definitions>
  <inkml:trace contextRef="#ctx0" brushRef="#br0">51 4 19346,'0'0'7447,"-7"13"-5813,1-2-1350,1-4-164,0 0-1,1 1 1,0 0 0,1 0 0,-1 0 0,2 0-1,-1 1 1,1-1 0,0 1 0,0 11-1,1 56 4,3 0 0,16 94 0,-19-169-106,1 1 0,0-1 0,0 1 0,1-1 0,-1 1 0,0-1 0,0 1 0,1-1 0,-1 0 0,1 1 1,-1-1-1,1 1 0,0-1 0,-1 0 0,1 0 0,0 1 0,0-1 0,0 0 0,0 0 0,2 1 0,-3-2 15,1 0 0,0 0-1,0-1 1,0 1 0,0-1 0,0 1 0,-1-1-1,1 1 1,0-1 0,0 1 0,-1-1-1,1 0 1,0 1 0,-1-1 0,1 0-1,-1 1 1,1-1 0,-1 0 0,1 0-1,-1 0 1,1 1 0,-1-3 0,25-61 1045,-24 63-1076,4-17-44,0-1 1,-1 1-1,-1-1 0,1-39 1,-5 75 25,1-14 10,-1 0-1,1 0 1,-1 0-1,1 0 1,0-1-1,0 1 1,0 0-1,1 0 1,-1 0-1,1 0 1,0 0-1,-1-1 1,1 1-1,1 0 1,-1-1-1,0 1 1,0-1-1,1 1 1,0-1-1,-1 1 1,1-1-1,0 0 1,0 0-1,0 0 1,1 0-1,-1 0 1,0-1-1,1 1 1,-1-1-1,1 1 1,4 1-1,-3-1 22,0 0 0,0 0 0,0-1-1,1 1 1,-1-1 0,1 0 0,-1-1 0,1 1-1,-1-1 1,1 0 0,-1 0 0,1 0-1,-1 0 1,1-1 0,-1 0 0,1 0 0,-1 0-1,0 0 1,0-1 0,1 1 0,-1-1-1,0-1 1,0 1 0,4-4 0,-3 2 3,-1 0 0,0 0 1,0-1-1,-1 0 0,1 1 0,-1-1 1,0 0-1,0-1 0,-1 1 0,0-1 1,0 1-1,0-1 0,0 1 1,-1-1-1,0 0 0,0 0 0,-1 0 1,0-8-1,0 14-17,0 0 0,0 0 0,0 0 0,0 0 0,-1 1 0,1-1 0,0 0 0,0 0 0,0 0 0,0 0 0,-1 0 0,1 0 0,0 0 0,0 0 0,0 0 0,-1 0 0,1 0 0,0 0 0,0 0 0,0 0 0,-1 0 0,1 0 0,0 0 0,0 0 0,0 0 0,-1 0 0,1 0 0,0 0 0,0 0 0,0 0 0,-1 0 0,1 0 0,0-1 0,0 1 0,0 0 0,0 0 0,-1 0 0,1 0 0,0 0 0,0-1 0,0 1 0,0 0 0,0 0 0,0 0 0,-1 0 0,1-1 0,0 1 0,0 0 0,0 0 0,0 0 0,0-1 0,0 1 0,0 0 0,0 0 0,0-1 0,0 1 0,0 0 0,0 0 0,0 0 0,0-1 0,0 1 0,0 0 0,0 0 0,0 0 0,1-1 0,-1 1 0,0 0 0,0 0 0,-8 9 0,5-4 0,0 0 0,0 1 0,0 0 0,1 0 0,0-1 0,0 2 0,0-1 0,1 0 0,0 0 0,0 0 0,1 1 0,0-1 0,0 9 0,1-12 0,-1 0 0,1-1 0,-1 1 0,1 0 0,0 0 0,0-1 0,1 1 0,-1 0 0,0-1 0,1 1 0,0-1 0,-1 0 0,1 0 0,0 1 0,0-1 0,0 0 0,1-1 0,-1 1 0,0 0 0,1-1 0,-1 1 0,1-1 0,-1 0 0,1 0 0,0 0 0,0 0 0,-1 0 0,1 0 0,0-1 0,5 1 0,1-1 0,-1 1 0,1-2 0,0 1 0,-1-1 0,1-1 0,-1 1 0,1-1 0,-1-1 0,0 0 0,0 0 0,0 0 0,0-1 0,-1 0 0,1-1 0,-1 0 0,0 0 0,-1 0 0,1-1 0,-1 0 0,0 0 0,0-1 0,-1 0 0,0 0 0,0 0 0,-1 0 0,1-1 0,-2 0 0,5-12 0,-7 19 0,-1 1 0,0 0 0,0-1 0,0 1 0,0 0 0,0-1 0,-1 1 0,1 0 0,0 0 0,0-1 0,0 1 0,0 0 0,0-1 0,0 1 0,0 0 0,-1 0 0,1-1 0,0 1 0,0 0 0,0 0 0,-1-1 0,1 1 0,0 0 0,0 0 0,0 0 0,-1 0 0,1-1 0,0 1 0,0 0 0,-1 0 0,1 0 0,0 0 0,-1 0 0,1 0 0,0 0 0,-1 0 0,1 0 0,0 0 0,0 0 0,-1 0 0,1 0 0,0 0 0,-1 0 0,1 0 0,0 0 0,-1 0 0,1 0 0,0 0 0,0 0 0,-1 0 0,1 0 0,0 1 0,0-1 0,-1 0 0,1 0 0,0 0 0,0 1 0,-1-1 0,1 0 0,-3 3 0,0 0 0,0 0 0,0 0 0,0 0 0,0 0 0,1 1 0,0-1 0,0 1 0,0-1 0,0 1 0,0 0 0,1 0 0,-1 0 0,1 0 0,0 0 0,0 0 0,1 0 0,-1 1 0,1 7 0,1-11 0,-1 0 0,0-1 0,0 1 0,1 0 0,-1 0 0,0-1 0,1 1 0,-1 0 0,1-1 0,-1 1 0,1-1 0,-1 1 0,1 0 0,-1-1 0,1 1 0,0-1 0,-1 1 0,1-1 0,0 0 0,-1 1 0,1-1 0,0 0 0,0 1 0,-1-1 0,1 0 0,0 0 0,0 0 0,0 0 0,-1 0 0,1 0 0,0 0 0,0 0 0,-1 0 0,1 0 0,1 0 0,32-7 0,-21 1 0,-1-1 0,0 0 0,0-1 0,-1-1 0,-1 0 0,1 0 0,-1-1 0,-1 0 0,14-19 0,-7 8 0,-2-1 0,0-1 0,-2-1 0,11-26 0,-19 40 0,0 0 0,-1-1 0,0 1 0,-1-1 0,0 1 0,1-22 0,-3 32 0,0 0 0,0-1 0,0 1 0,0 0 0,0-1 0,0 1 0,0 0 0,0-1 0,0 1 0,0 0 0,0-1 0,0 1 0,0 0 0,0-1 0,0 1 0,-1 0 0,1 0 0,0-1 0,0 1 0,0 0 0,0-1 0,-1 1 0,1 0 0,0 0 0,0 0 0,-1-1 0,1 1 0,0 0 0,-1 0 0,1 0 0,0 0 0,0-1 0,-1 1 0,1 0 0,0 0 0,-1 0 0,1 0 0,0 0 0,-1 0 0,1 0 0,0 0 0,-1 0 0,1 0 0,0 0 0,-1 0 0,1 0 0,0 0 0,-1 0 0,1 0 0,0 1 0,-1-1 0,1 0 0,0 0 0,0 0 0,-1 0 0,1 1 0,0-1 0,0 0 0,-1 0 0,1 1 0,0-1 0,0 0 0,0 0 0,-1 1 0,1-1 0,-18 18 0,7-3 0,0 1 0,1 1 0,1 0 0,1 0 0,1 1 0,0 0 0,1 0 0,1 1 0,1 0 0,0-1 0,1 2 0,1 29 0,1-47 0,1 1 0,1-1 0,-1 0 0,0 0 0,0 0 0,1-1 0,-1 1 0,1 0 0,0 0 0,0 0 0,-1 0 0,1 0 0,0-1 0,0 1 0,1 0 0,-1-1 0,0 1 0,1-1 0,-1 1 0,1-1 0,-1 0 0,4 3 0,-1-2 0,0 0 0,0-1 0,0 1 0,0-1 0,1 0 0,-1 0 0,1 0 0,-1-1 0,0 1 0,6-1 0,2-1 0,1 0 0,0 0 0,-1-1 0,0-1 0,1 0 0,20-8 0,-13 0 0,0-1 0,32-24 0,-27 19 0,-11 48 0,-12-27-81,1 0-1,-1 0 1,1 0-1,0 0 1,0-1-1,0 1 1,1-1 0,-1 0-1,1 0 1,0 0-1,0-1 1,0 1-1,6 2 1,4 1-530,-1-2-1,1 0 1,15 3 0,-22-7 422,1 1 0,-1 1 0,0-1 0,0 1 0,0 1 0,0-1 0,-1 1 0,1 0 0,-1 1 0,1-1 0,-1 1 0,0 0 0,0 1 0,-1 0 0,7 7 0,-9-7 349,0 1 1,0 0-1,-1 0 0,0 0 0,0 0 1,-1 0-1,0 1 0,0-1 0,0 0 1,-1 0-1,0 12 0,-9 73 1148,7-82-1405,-5 56 411,5-43 17,0 0 0,-1-1 0,-1 1 0,-1-1 0,-1 1 0,-1-2 1,-11 26-1,16-43-317,0 1 0,-1 0 1,1-1-1,-1 0 1,1 0-1,-1 1 1,0-2-1,-1 1 1,1 0-1,0-1 1,-1 1-1,1-1 1,-1 0-1,0 0 1,0 0-1,0-1 0,0 1 1,0-1-1,0 0 1,0 0-1,0-1 1,0 1-1,-1-1 1,1 0-1,0 0 1,0 0-1,0-1 1,-1 1-1,1-1 0,-7-2 1,3 0-11,1 0 0,-1 0 1,1-1-1,-1 1 0,1-2 1,1 1-1,-1-1 0,0 0 0,1 0 1,0-1-1,0 0 0,1 0 0,0 0 1,-8-13-1,7 9-4,1 1 1,1-1-1,0 0 1,0 0-1,1 0 1,1-1-1,-1 1 1,2-1-1,-1 1 0,1-1 1,1 0-1,0 1 1,1-1-1,1-11 1,1 8-5,1 0 1,0 0 0,1 1-1,0-1 1,1 1 0,1 0-1,0 1 1,1 0 0,16-21-1,5-1-268,28-38-2373,-30 19-3999,-16 12-1929</inkml:trace>
</inkml:ink>
</file>

<file path=ppt/ink/ink8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4.017"/>
    </inkml:context>
    <inkml:brush xml:id="br0">
      <inkml:brushProperty name="width" value="0.025" units="cm"/>
      <inkml:brushProperty name="height" value="0.025" units="cm"/>
    </inkml:brush>
  </inkml:definitions>
  <inkml:trace contextRef="#ctx0" brushRef="#br0">47 49 20435,'-26'-23'3620,"11"6"-770,10 8 1122,12 13-4068,14 9-416,6-1-3332,7-4-8744</inkml:trace>
</inkml:ink>
</file>

<file path=ppt/ink/ink8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8.212"/>
    </inkml:context>
    <inkml:brush xml:id="br0">
      <inkml:brushProperty name="width" value="0.025" units="cm"/>
      <inkml:brushProperty name="height" value="0.025" units="cm"/>
    </inkml:brush>
  </inkml:definitions>
  <inkml:trace contextRef="#ctx0" brushRef="#br0">0 1964 6919,'8'23'5942,"-5"-47"-1392,1-7-4366,17-32 459,-16 51-422,0 0 1,-1-1 0,0 0 0,2-18-1,43-257 2278,-41 245-2074,2 0 1,30-81-1,-17 58-228,1-5-178,4 1 0,2 1 1,4 1-1,75-112 0,24-48 25,-28 44-13,50-52 22,-148 225-75,0 1-1,1 1 1,0-1-1,0 1 1,18-14-1,-21 20 11,1-1 0,-1 1 0,1 0 0,0 0-1,-1 1 1,1 0 0,1 0 0,-1 0 0,0 1-1,0 0 1,1 0 0,11 0 0,-10 2-196,14-1-681,-11-4-4351,-1-11-5266</inkml:trace>
</inkml:ink>
</file>

<file path=ppt/ink/ink8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00.784"/>
    </inkml:context>
    <inkml:brush xml:id="br0">
      <inkml:brushProperty name="width" value="0.025" units="cm"/>
      <inkml:brushProperty name="height" value="0.025" units="cm"/>
    </inkml:brush>
  </inkml:definitions>
  <inkml:trace contextRef="#ctx0" brushRef="#br0">0 328 6854,'0'0'7784,"11"-1"-7549,1 0-203,0 0 0,0-1 0,0 0 0,0-1 0,-1 0 0,1-1 0,-1-1 0,1 0 0,-1 0 0,-1-1 0,12-8 0,58-46 1175,-21 14-458,2 2 0,104-55 0,-151 94-568,1 0 0,0 0 0,0 2 0,0 0 0,0 0 1,0 1-1,0 1 0,25 2 0,8 2 587,67 13 0,11 18 462,-45-10-1088,-54-15 104,0 1 1,-1 2-1,0 1 1,-1 1-1,45 32 0,-36-22-120,66 33-1,238 113 875,-272-130-869,-1 2 0,110 96 1,-124-88 334,-2 3 0,50 70 0,182 223 111,-177-230-186,30 39 216,-116-130-547,1 0 0,1-1-1,1-1 1,1-1 0,2-1 0,0-1 0,1-1-1,0-1 1,52 26 0,-44-29 184,26 11 184,102 63 0,-123-62-160,-27-17-196,1-1-1,0 0 1,0-1 0,1-1-1,0 0 1,1-1 0,-1 0 0,1-1-1,0-1 1,26 5 0,-15-4 0,0 0 0,0 2 0,35 14 0,-41-13-18,1-1 0,0-1 0,0-1 1,0 0-1,1-2 0,25 2 0,-17-3-54,0 1 0,-1 2 0,57 15 0,-47-10 0,56 8 0,6 4 0,-83-17 0,0 0 0,0-1 0,0-1 0,0-1 0,0 0 0,1-1 0,-1-1 0,22-3 0,-13 1-57,0 0 0,0 2 0,0 1 0,0 0 0,0 3 0,26 5 0,-17-3-36,0-1 0,58 0 0,-79-5 88,0 1 0,-1 0 0,1 1 0,23 6 0,-19-3 3,-9-4-513,-1 0 0,1-1-1,0 0 1,-1 0 0,15-3-1,32 1-5279,-52 3 5400,0 0 0,0-1 1,0 1-1,0 0 0,0 0 0,0 0 1,0 1-1,0-1 0,-1 1 0,1 0 0,-1-1 1,1 1-1,-1 0 0,0 1 0,4 3 1,1 3-11628</inkml:trace>
</inkml:ink>
</file>

<file path=ppt/ink/ink8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03.759"/>
    </inkml:context>
    <inkml:brush xml:id="br0">
      <inkml:brushProperty name="width" value="0.025" units="cm"/>
      <inkml:brushProperty name="height" value="0.025" units="cm"/>
    </inkml:brush>
  </inkml:definitions>
  <inkml:trace contextRef="#ctx0" brushRef="#br0">1 4015 9801,'0'0'6262,"3"-9"-5584,4-15-176,0-1 0,-2 1 0,-1-1-1,2-39 1,-6-114 446,-1 88-502,12-414 902,-7 374-1298,-2-402 587,3-82-158,39 29-362,-37 520-128,81-553 444,-69 504-18,4-148-1,-15 141-277,-2 91-6996</inkml:trace>
</inkml:ink>
</file>

<file path=ppt/ink/ink8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5.693"/>
    </inkml:context>
    <inkml:brush xml:id="br0">
      <inkml:brushProperty name="width" value="0.025" units="cm"/>
      <inkml:brushProperty name="height" value="0.025" units="cm"/>
    </inkml:brush>
  </inkml:definitions>
  <inkml:trace contextRef="#ctx0" brushRef="#br0">97 55 7783,'0'0'2200,"-9"-7"74,3 2-1825,2 1-192,-1-1 0,0 1-1,0 0 1,-1 0-1,1 1 1,-1 0-1,0 0 1,0 0 0,0 1-1,0-1 1,-1 1-1,-6-1 1,12 4-186,1 0-1,0 0 1,0 0 0,0 0 0,-1 0 0,1 0-1,0 0 1,0 0 0,0 0 0,0 0 0,1 0-1,-1 0 1,0 0 0,0-1 0,1 1 0,-1 0-1,0 0 1,1 0 0,-1 0 0,1 0-1,-1-1 1,2 2 0,14 21 709,1 0-1,0-2 1,2 0-1,36 30 1,-33-30-535,69 60 107,4-3 0,3-5 1,3-3-1,3-6 0,3-4 1,191 78-1,-265-125-165,999 368 3507,-998-370-3746,-1-2-155,0 2-1,-1 2 1,0 0-1,35 22 1,-106-56-6626,-5-6 1393</inkml:trace>
</inkml:ink>
</file>

<file path=ppt/ink/ink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1.069"/>
    </inkml:context>
    <inkml:brush xml:id="br0">
      <inkml:brushProperty name="width" value="0.025" units="cm"/>
      <inkml:brushProperty name="height" value="0.025" units="cm"/>
    </inkml:brush>
  </inkml:definitions>
  <inkml:trace contextRef="#ctx0" brushRef="#br0">157 293 12460,'0'0'12598,"-9"1"-11311,1 1-1180,1 1 1,-1 0-1,1 0 0,0 0 1,-1 1-1,1 0 0,1 1 1,-1 0-1,1 0 0,0 0 1,0 0-1,0 1 0,1 0 1,0 1-1,0-1 0,0 1 1,1 0-1,-7 14 0,7-13 32,0 1-1,1-1 0,-1 1 1,-2 14-1,6-22-133,-1 0 0,1 1 0,-1-1 0,1 1 0,0-1 0,0 1 0,-1-1 0,1 1 0,0-1 0,0 1 0,1-1 0,-1 1 0,0-1 0,0 0 0,1 1-1,-1-1 1,1 1 0,-1-1 0,1 0 0,0 1 0,-1-1 0,1 0 0,0 0 0,0 1 0,0-1 0,0 0 0,0 0 0,0 0 0,0 0 0,0 0 0,0-1 0,1 1-1,-1 0 1,0 0 0,3 0 0,4 0 15,0 0 1,1-1-1,-1 0 0,0 0 0,0-1 0,0 0 0,0-1 0,0 1 1,0-1-1,0-1 0,-1 0 0,1 0 0,-1 0 0,0-1 0,0 0 0,0-1 1,0 0-1,11-10 0,1-1 0,-1-2 0,-1 1-1,0-2 1,-1-1 0,13-21 0,-17 23 1,-2-1 0,0 0 0,-1 0 0,-1-1 0,0 0 0,-2-1 0,0 1-1,-2-1 1,0 0 0,-1-1 0,-1-27 0,-1 47-22,-1-1 1,0 1-1,-1-1 0,1 1 1,0-1-1,-1 1 0,0-1 1,1 1-1,-1 0 0,0-1 1,0 1-1,0 0 1,0 0-1,-1-1 0,1 1 1,-1 0-1,1 0 0,-4-2 1,4 3-10,-1 0-1,0 0 1,1 0 0,-1 1 0,0-1 0,1 1 0,-1-1 0,0 1 0,0 0 0,0 0 0,1-1 0,-1 1 0,0 1 0,0-1 0,0 0 0,1 0 0,-1 1 0,0-1 0,0 1 0,1-1 0,-1 1 0,0 0 0,1-1 0,-1 1 0,1 0 0,-1 0-1,-2 2 1,-10 10 28,0 0 0,1 1 0,0 1 0,1-1 0,1 2 0,0 0 0,1 0 0,1 1 0,1 0 0,-8 20 0,15-33 16,-1 1 1,1-1-1,-1 0 1,1 1-1,1-1 0,-1 0 1,1 1-1,-1 8 1,2-12-33,-1 1 1,0-1 0,1 0-1,-1 1 1,1-1 0,-1 0-1,1 0 1,-1 1 0,1-1-1,0 0 1,0 0 0,0 0-1,-1 0 1,1 0 0,0 0-1,0 0 1,0 0 0,1-1-1,-1 1 1,0 0 0,0 0-1,0-1 1,0 1 0,1-1-1,-1 1 1,0-1 0,1 0-1,-1 1 1,0-1 0,1 0-1,1 0 1,38 3-347,65-3 0,-38-2-943,-67 2 1277,1 0 0,0 0 0,-1 0 0,1 0 0,-1 1 0,1-1-1,-1 0 1,1 1 0,-1-1 0,0 1 0,1 0 0,-1-1 0,0 1 0,1 0 0,-1 0 0,0 0 0,0 0 0,0 0 0,1 0 0,-1 0 0,0 0 0,-1 0 0,1 1 0,0-1 0,1 2-1,-1 1 67,1 0 0,-1 0 0,0 0 0,0 1-1,0-1 1,-1 0 0,0 0 0,0 1 0,0 4-1,-2 9 329,0 0 0,-2 0-1,-7 23 1,10-36-368,-1 1 1,1 0-1,0 0 1,0-1-1,0 1 1,1 9-1,0-14-47,0-1-1,0 1 1,0-1-1,0 0 0,0 1 1,0-1-1,0 1 0,0-1 1,0 0-1,1 1 0,-1-1 1,0 1-1,0-1 1,0 0-1,1 1 0,-1-1 1,0 0-1,1 1 0,-1-1 1,0 0-1,0 0 0,1 1 1,-1-1-1,1 0 1,-1 0-1,0 1 0,1-1 1,-1 0-1,0 0 0,1 0 1,-1 0-1,1 0 1,0 0-1,0 0-182,1 0 1,0-1-1,0 0 0,-1 1 1,1-1-1,0 0 1,-1 0-1,1 0 0,-1 0 1,1 0-1,-1 0 1,3-3-1,34-36-11568,-16 14-170</inkml:trace>
</inkml:ink>
</file>

<file path=ppt/ink/ink8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6.220"/>
    </inkml:context>
    <inkml:brush xml:id="br0">
      <inkml:brushProperty name="width" value="0.025" units="cm"/>
      <inkml:brushProperty name="height" value="0.025" units="cm"/>
    </inkml:brush>
  </inkml:definitions>
  <inkml:trace contextRef="#ctx0" brushRef="#br0">400 656 10762,'0'0'1580,"-1"10"-101,-1 20 159,1 0 0,2 1 0,1-1-1,7 34 1,-59-234 4050,-17 0-4591,-98-156-1508,163 321 413,-14-25 36,-2 1 0,0 0 0,-2 1 0,-31-34 0,92 61-433,67 4 238,111 19 0,-4 10-4461,-128-21-1137,-7-7-4852</inkml:trace>
</inkml:ink>
</file>

<file path=ppt/ink/ink8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11.068"/>
    </inkml:context>
    <inkml:brush xml:id="br0">
      <inkml:brushProperty name="width" value="0.025" units="cm"/>
      <inkml:brushProperty name="height" value="0.025" units="cm"/>
    </inkml:brush>
  </inkml:definitions>
  <inkml:trace contextRef="#ctx0" brushRef="#br0">0 121 18289,'0'0'5392,"11"-9"-4137,5-2-929,0 0-1,1 1 1,0 1 0,1 0 0,29-9 0,-40 16-296,0 0-1,1 0 0,-1 1 1,0 0-1,1 0 0,-1 0 1,1 1-1,-1 1 1,10 0-1,-14 0-34,1 0-1,0 0 1,-1 1-1,1-1 1,-1 1-1,1 0 1,-1-1-1,0 1 1,1 1 0,-1-1-1,0 0 1,-1 1-1,1 0 1,0 0-1,-1-1 1,1 1 0,-1 1-1,0-1 1,2 5-1,0 0 101,0 1 0,-1 1 0,0-1 0,-1 0 0,0 1 0,0-1 0,-1 1 0,0-1 0,-1 1 0,0 10 1,-3 14 548,-12 51 0,5-28 284,8-34-382,8-38 271,8-37 249,-9 16-1066,-1 0 0,-2-60 0,-3 77 0,-1 0 0,0 1 0,-1 0 0,-1-1 0,-1 1 0,-13-33 0,17 57 0,1 0 0,-1-1 0,1 1 0,-1 0 0,2 0 0,-1-1 0,1 1 0,1 6 0,-1-9 0,1 0 0,0 0 0,0 0 0,0 0 0,0 0 0,0 0 0,1-1 0,-1 1 0,1-1 0,0 1 0,-1-1 0,1 0 0,0 0 0,0 0 0,1-1 0,5 3 0,-2-1 0,1-1 0,-1 0 0,1-1 0,0 0 0,-1 0 0,1-1 0,12 0 0,-1-2 0,0-1 0,1-1 0,-1 0 0,0-2 0,25-10 0,-13 1-2817,-28 13 2184,-1 1-1,0-1 1,0 1 0,0-1 0,-1 0 0,1 0 0,0 0-1,-1 0 1,1 0 0,-1 0 0,2-3 0,1-8-11117</inkml:trace>
</inkml:ink>
</file>

<file path=ppt/ink/ink8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11.409"/>
    </inkml:context>
    <inkml:brush xml:id="br0">
      <inkml:brushProperty name="width" value="0.025" units="cm"/>
      <inkml:brushProperty name="height" value="0.025" units="cm"/>
    </inkml:brush>
  </inkml:definitions>
  <inkml:trace contextRef="#ctx0" brushRef="#br0">10 1 22453,'0'0'2659,"3"57"-1,-3-23-512,0 9-993,-3 3-448,-5 2-545,6-2-96,2-5-32,0-5-32,0-10-384,0-8-193,0-8-31,2-5-481,1-5-1826,-3-13-6566,0-6-2562</inkml:trace>
</inkml:ink>
</file>

<file path=ppt/ink/ink8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11.767"/>
    </inkml:context>
    <inkml:brush xml:id="br0">
      <inkml:brushProperty name="width" value="0.025" units="cm"/>
      <inkml:brushProperty name="height" value="0.025" units="cm"/>
    </inkml:brush>
  </inkml:definitions>
  <inkml:trace contextRef="#ctx0" brushRef="#br0">0 373 12684,'0'0'16047,"4"0"-15081,9-2-844,-1 1-1,0-2 0,1 1 1,-1-2-1,0 0 0,-1 0 0,1-1 1,-1 0-1,0-1 0,0-1 0,0 1 1,-1-2-1,0 1 0,16-18 0,-13 13-7,-1-1 0,0 0 0,-1-1-1,-1-1 1,0 1 0,-1-1-1,0-1 1,-1 0 0,-1 0-1,6-21 1,-5-44-114,-7 60 0,0 28 0,1 12-454,0 0 0,1 0 1,1-1-1,1 1 0,7 17 0,-6-20-1019,1 0 0,0-1-1,1 0 1,1 0-1,19 24 1,-13-23-14222</inkml:trace>
</inkml:ink>
</file>

<file path=ppt/ink/ink8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22.696"/>
    </inkml:context>
    <inkml:brush xml:id="br0">
      <inkml:brushProperty name="width" value="0.025" units="cm"/>
      <inkml:brushProperty name="height" value="0.025" units="cm"/>
    </inkml:brush>
  </inkml:definitions>
  <inkml:trace contextRef="#ctx0" brushRef="#br0">0 163 8456,'0'0'15535,"8"-8"-14131,2-3-1033,1 1-1,1 0 1,0 0 0,0 1 0,14-7 0,-19 12-261,0 1 1,-1-1-1,1 1 0,0 0 1,0 1-1,1 0 1,-1 0-1,0 0 0,1 1 1,-1 0-1,1 1 1,-1 0-1,1 0 0,9 1 1,-16 0-71,1 0 1,0 0 0,0 1 0,-1-1-1,1 0 1,-1 1 0,1-1-1,-1 1 1,0 0 0,1-1 0,-1 1-1,0 0 1,0 0 0,0 0 0,0 0-1,-1 0 1,1 0 0,-1 0-1,1 0 1,-1 0 0,1 0 0,-1 0-1,0 0 1,0 0 0,0 0 0,-1 3-1,-2 58 1162,-16 1-516,15-52-585,0-1 0,0 1-1,1 1 1,-1 12 0,30-65-101,-18 17 0,-2 0 0,0 0 0,-1-1 0,-1 1 0,-1-1 0,-2 0 0,0 0 0,-5-46 0,4 70 0,1-1 0,-1 0 0,1 0 0,-1 0 0,1 0 0,-1 0 0,1 0 0,0 1 0,-1-1 0,1 0 0,0 1 0,0-1 0,-1 0 0,1 1 0,0-1 0,0 1 0,0-1 0,0 1 0,0 0 0,0-1 0,0 1 0,0 0 0,0 0 0,0-1 0,0 1 0,0 0 0,0 0 0,0 0 0,0 0 0,0 0 0,2 1 0,50-1 0,-35 1 0,10-2-130,52 5-4699,-66-1-4081</inkml:trace>
</inkml:ink>
</file>

<file path=ppt/ink/ink8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24.371"/>
    </inkml:context>
    <inkml:brush xml:id="br0">
      <inkml:brushProperty name="width" value="0.025" units="cm"/>
      <inkml:brushProperty name="height" value="0.025" units="cm"/>
    </inkml:brush>
  </inkml:definitions>
  <inkml:trace contextRef="#ctx0" brushRef="#br0">1 1 11851,'0'0'18193,"6"70"-17936,-5-34 95,-1 2-192,0-1-96,0-4 0,0-4-416,5-9-1922,2-12-2146,1-8-3011</inkml:trace>
</inkml:ink>
</file>

<file path=ppt/ink/ink8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25.334"/>
    </inkml:context>
    <inkml:brush xml:id="br0">
      <inkml:brushProperty name="width" value="0.025" units="cm"/>
      <inkml:brushProperty name="height" value="0.025" units="cm"/>
    </inkml:brush>
  </inkml:definitions>
  <inkml:trace contextRef="#ctx0" brushRef="#br0">4 0 16271,'0'0'13880,"9"10"-13239,-3-4-578,0 0 0,0 0 0,1-1 0,0 0 0,0 0 0,0-1 0,0 0 0,1 0 0,0 0 0,0-1 0,0-1 0,0 1 0,0-1 0,12 1 0,33 0 53,-41-3-105,1 0 0,-1 1 0,1 0-1,-1 1 1,0 0 0,23 8 0,-34-9-17,0-1 1,0 1 0,-1-1-1,1 1 1,0-1-1,0 1 1,0 0-1,-1-1 1,1 1-1,0 0 1,0 0-1,-1 0 1,1-1 0,-1 1-1,1 0 1,-1 0-1,1 0 1,-1 0-1,0 0 1,1 0-1,-1 0 1,0 0 0,0 0-1,0 0 1,0 0-1,0 0 1,0 0-1,0 0 1,0 1-1,0-1 1,0 0-1,0 0 1,-1 0 0,1 0-1,-1 0 1,1 0-1,0-1 1,-1 1-1,1 0 1,-1 0-1,0 0 1,1 0-1,-1 0 1,-1 0 0,-34 36 191,5-15-36,0-2-1,-1 0 1,-1-3-1,0 0 1,-59 18-1,78-32-787,17-7-1131,19-9-4283,-20 12 4656,23-14-8063</inkml:trace>
</inkml:ink>
</file>

<file path=ppt/ink/ink8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25.850"/>
    </inkml:context>
    <inkml:brush xml:id="br0">
      <inkml:brushProperty name="width" value="0.025" units="cm"/>
      <inkml:brushProperty name="height" value="0.025" units="cm"/>
    </inkml:brush>
  </inkml:definitions>
  <inkml:trace contextRef="#ctx0" brushRef="#br0">0 194 12075,'0'0'19245,"6"-9"-18599,0 0-601,0 0 0,1 1 0,0 0 1,0 0-1,1 1 0,12-11 0,-15 15-47,0-1 0,0 1 0,0 0 0,0 1 0,1-1 0,-1 1 0,1 0-1,0 0 1,-1 0 0,1 1 0,0 0 0,0 0 0,0 1 0,0 0 0,10 0 0,-14 1 11,0 0 0,-1 0-1,1 1 1,0-1 0,0 0-1,-1 1 1,1-1 0,-1 1-1,1-1 1,-1 1 0,0 0-1,1-1 1,-1 1 0,0 0-1,0 0 1,0 0-1,-1 0 1,1 0 0,0 0-1,-1 0 1,1 0 0,-1 0-1,0 1 1,0-1 0,0 0-1,0 0 1,0 4 0,-3 64 266,3-69-275,-12 48 0,9-40 0,1 0 0,-1 0 0,2 0 0,-2 16 0,5-26 0,1 0 0,0 0 0,-1-1 0,0 0 0,1 1 0,-1-1 0,0 0 0,0 0 0,0 0 0,3-3 0,1-4 0,-1 0 0,1-1 0,-2 0 0,1 0 0,-1 0 0,-1 0 0,0 0 0,3-22 0,-3 7 0,-1 0 0,-3-43 0,-8 41 0,6 16 0,17 10 0,6 4-413,1-1 0,0-1 0,0-1 1,0-1-1,0 0 0,-1-2 0,1 0 0,36-12 0,-18-2-8299</inkml:trace>
</inkml:ink>
</file>

<file path=ppt/ink/ink8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7.359"/>
    </inkml:context>
    <inkml:brush xml:id="br0">
      <inkml:brushProperty name="width" value="0.025" units="cm"/>
      <inkml:brushProperty name="height" value="0.025" units="cm"/>
    </inkml:brush>
  </inkml:definitions>
  <inkml:trace contextRef="#ctx0" brushRef="#br0">230 124 6983,'0'0'11947,"-9"-8"-9726,4 3-1920,-1 1 0,1 0 0,-1 0 0,0 0 0,-1 1 0,1 0 0,-1 0 0,-7-2 0,11 4-263,0 0-1,0 1 1,0 0-1,-1-1 1,1 1-1,0 0 0,0 1 1,0-1-1,0 1 1,0-1-1,0 1 1,0 0-1,0 0 1,0 0-1,0 1 1,0-1-1,0 1 1,1-1-1,-1 1 0,1 0 1,-1 0-1,1 0 1,0 0-1,0 0 1,-4 6-1,-5 7 221,2 0 0,-1 1 0,2 0 0,0 1 0,1 0-1,1 0 1,1 0 0,0 1 0,1 0 0,1 0 0,1 0 0,-1 18 0,3-35-250,0 0 0,0 0 0,0 0 0,0 0 0,0 0 0,0 0 1,0 0-1,0 0 0,0 0 0,0 0 0,0-1 0,1 1 0,-1 0 1,0 0-1,1 0 0,-1 0 0,1 0 0,-1-1 0,0 1 0,1 0 0,0 0 1,-1-1-1,1 1 0,0 0 0,-1-1 0,1 1 0,0-1 0,-1 1 1,1-1-1,0 1 0,0-1 0,0 1 0,0-1 0,-1 0 0,1 1 1,0-1-1,0 0 0,0 0 0,0 0 0,0 0 0,0 0 0,0 0 0,0 0 1,0 0-1,-1 0 0,1 0 0,0 0 0,0-1 0,0 1 0,0 0 1,1-1-1,4-2 36,0 1 0,-1-1 0,1 0 0,-1-1 0,0 1 0,9-9 0,3-4 53,-1-1 1,-1 0-1,-1-1 1,-1-1-1,23-41 0,-28 45-73,-1-1-1,-1 0 1,0-1-1,-1 1 1,0-1-1,-2 0 1,0 0-1,1-28 0,-4 44-22,0 0 0,0 0 0,0 0 0,0 0 0,0 0 0,0 0-1,0 0 1,0 1 0,0-1 0,0 0 0,-1 0 0,1 0-1,0 0 1,-1 0 0,1 1 0,0-1 0,-1 0 0,1 0 0,-1 1-1,0-1 1,0 0 0,-12 5-159,-13 28-210,13-4 436,1 1-1,1 0 1,-6 31-1,13-45 121,1 1-1,1-1 0,0 1 0,1 0 0,1 0 0,0 0 0,5 27 0,-5-41-174,0 0 0,1-1 0,-1 1 1,1 0-1,-1-1 0,1 1 0,0-1 0,0 1 0,-1-1 0,1 0 0,0 1 0,0-1 0,1 0 0,-1 1 0,0-1 0,0 0 0,0 0 0,1 0 0,-1 0 0,1 0 0,-1-1 1,1 1-1,1 0 0,0 0 17,0 0-1,1-1 1,-1 1 0,1-1 0,-1 0 0,0 0 0,1 0 0,-1-1 0,0 1 0,7-2 0,-1-1 32,0 0 1,0-1-1,0 0 1,0 0-1,-1-1 1,0 0-1,9-7 1,-8 5-124,-1-1 0,0 1 0,-1-1 1,0-1-1,0 1 0,0-1 0,-1-1 0,-1 1 1,0-1-1,0 0 0,-1 0 0,0 0 0,0-1 1,-1 1-1,-1-1 0,0 0 0,1-12 0,-7 23-1071,-4 13 472,-7 16 39,-8 63-1702,17-29-6201,5-38-1229</inkml:trace>
</inkml:ink>
</file>

<file path=ppt/ink/ink8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8.041"/>
    </inkml:context>
    <inkml:brush xml:id="br0">
      <inkml:brushProperty name="width" value="0.025" units="cm"/>
      <inkml:brushProperty name="height" value="0.025" units="cm"/>
    </inkml:brush>
  </inkml:definitions>
  <inkml:trace contextRef="#ctx0" brushRef="#br0">7 1 16784,'0'0'9598,"-2"12"-8909,-1 30 486,1 56 1,3-76-942,1 0 1,1 0 0,0 0-1,2 0 1,8 23-1,-13-44-215,0 1 1,0-1-1,1 0 0,-1 0 0,0 0 1,1 0-1,-1 0 0,1 0 1,-1 0-1,1 0 0,-1 0 0,1 0 1,0 0-1,-1-1 0,1 1 0,0 0 1,0 0-1,0-1 0,0 1 0,-1 0 1,1-1-1,0 1 0,2 0 0,-2-2 8,-1 1-1,1-1 0,0 0 0,0 1 0,-1-1 0,1 0 0,0 0 0,-1 0 0,1 1 0,-1-1 0,1 0 0,-1 0 0,0 0 0,1 0 0,-1 0 1,0 0-1,1 0 0,-1 0 0,0-1 0,7-58 416,-6 32-861,-2 0 1,-6-45 0,7 74 380,0 0 1,1 0-1,0 0 0,-1 0 1,1 0-1,-1 0 1,1 0-1,0 0 0,0 0 1,0-1-1,-1 1 0,1 0 1,0 0-1,0-1 0,0 1 1,0 0-1,0-1 0,0 1 1,0-1-1,1 0 1,0 1-1,40 7-135,-24-7 222,1 0 0,29-4 0,-32 0-23,0-1 0,0-1 0,30-13 1,-34 12-52,1 1-1,-1 0 1,1 1 0,1 0 0,-1 1 0,0 0 0,15 0 0,-26 4 55,0-1 0,0 1 0,-1 0 0,1 0-1,0-1 1,-1 1 0,1 0 0,0 0 0,-1 1 0,1-1 0,-1 0 0,0 1 0,1-1 0,-1 0 0,0 1 0,0-1 0,0 1 0,0 0 0,0-1 0,0 1 0,-1 0 0,1 0 0,0-1-1,-1 1 1,1 0 0,-1 0 0,0 3 0,1-3-1,-1 1 0,0-1 1,1 1-1,0-1 0,0 0 0,0 0 0,0 1 0,0-1 0,0 0 0,0 0 1,0 0-1,1 0 0,-1 0 0,1 0 0,0-1 0,-1 1 0,1 0 0,0-1 1,0 0-1,0 1 0,0-1 0,0 0 0,4 1 0,-2-1 20,0-1 0,0 0 1,0 0-1,1 0 0,-1 0 0,0-1 0,0 0 0,0 1 0,0-2 1,0 1-1,0 0 0,6-4 0,45-32-233,-49 32 65,0 0-1,0 0 1,0 0-1,1 1 0,0 0 1,0 1-1,0-1 1,0 1-1,1 0 0,-1 1 1,1 0-1,13-2 0,-20 4 129,0 0-1,0 1 1,-1-1-1,1 0 1,0 1-1,-1-1 0,1 1 1,0-1-1,-1 0 1,1 1-1,-1-1 0,1 1 1,-1 0-1,1-1 1,-1 1-1,1 0 1,-1-1-1,0 1 0,1 0 1,-1-1-1,0 1 1,1 0-1,-1-1 0,0 1 1,0 0-1,0 0 1,0-1-1,1 1 0,-1 0 1,0 0-1,-1 0 1,1-1-1,0 1 1,0 1-1,0-1 8,0 0 1,0 0-1,-1 0 0,1 0 1,1 0-1,-1 0 0,0 0 1,0 0-1,0 0 0,1 0 1,-1 0-1,0 0 0,1 0 1,-1 0-1,1 0 0,-1 0 1,1 0-1,-1 0 0,1 0 1,0 0-1,0-1 1,-1 1-1,1 0 0,0 0 1,0-1-1,0 1 0,0-1 1,-1 1-1,3 0 0,3 0-96,1-1 0,0 0 0,0 0-1,-1 0 1,1-1 0,0 0 0,-1-1-1,1 1 1,-1-1 0,10-4 0,37-18-5714,-26 11-385,-5 3-675</inkml:trace>
</inkml:ink>
</file>

<file path=ppt/ink/ink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1.412"/>
    </inkml:context>
    <inkml:brush xml:id="br0">
      <inkml:brushProperty name="width" value="0.025" units="cm"/>
      <inkml:brushProperty name="height" value="0.025" units="cm"/>
    </inkml:brush>
  </inkml:definitions>
  <inkml:trace contextRef="#ctx0" brushRef="#br0">57 1 8136,'0'0'18321,"-36"69"-16495,26-44-897,4 0-65,1-1-543,5-2-257,0-7-833,8-3-1729,4-8-1346,0-4-1345,0-2-2979</inkml:trace>
</inkml:ink>
</file>

<file path=ppt/ink/ink8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8.381"/>
    </inkml:context>
    <inkml:brush xml:id="br0">
      <inkml:brushProperty name="width" value="0.025" units="cm"/>
      <inkml:brushProperty name="height" value="0.025" units="cm"/>
    </inkml:brush>
  </inkml:definitions>
  <inkml:trace contextRef="#ctx0" brushRef="#br0">1 190 9065,'0'0'14440,"10"-4"-13703,8-5-695,0-1-1,0 0 1,30-24 0,-43 30 47,1-1 0,-1 1 0,0-1 0,-1 0 0,1 0-1,-1 0 1,0-1 0,0 1 0,0-1 0,-1 0 0,0 0 0,0 0-1,-1-1 1,0 1 0,0-1 0,0 1 0,1-12 0,-3 17-33,0 1 1,0 0-1,0-1 0,0 1 1,0-1-1,0 1 1,0 0-1,0-1 1,0 1-1,-1-1 1,1 1-1,0 0 0,0-1 1,0 1-1,0 0 1,-1-1-1,1 1 1,0 0-1,0-1 1,-1 1-1,1 0 1,0-1-1,-1 1 0,1 0 1,0 0-1,-1 0 1,1-1-1,0 1 1,-1 0-1,1 0 1,0 0-1,-1 0 0,1-1 1,-1 1-1,1 0 1,0 0-1,-1 0 1,1 0-1,-1 0 1,1 0-1,0 0 1,-1 0-1,1 0 0,-1 1 1,1-1-1,0 0 1,-1 0-1,1 0 1,0 0-1,-1 0 1,1 1-1,0-1 1,-1 0-1,1 0 0,0 1 1,-1-1-1,1 0 1,0 0-1,0 1 1,-1-1-1,1 0 1,0 1-1,0-1 0,-1 0 1,1 1-1,-21 21 25,18-16 111,-1 1 0,1-1 0,0 1 1,1 0-1,0 0 0,0 0 0,0 0 0,1 0 1,0 0-1,0 0 0,1 12 0,1-18-210,-1 1 1,1-1-1,0 1 1,0-1-1,0 1 1,0-1-1,0 0 0,0 1 1,0-1-1,0 0 1,1 0-1,-1 0 1,0 0-1,1 0 0,-1 0 1,1 0-1,-1-1 1,1 1-1,0 0 1,-1-1-1,1 1 0,-1-1 1,1 0-1,0 1 1,0-1-1,-1 0 1,1 0-1,2 0 0,63 1-4517,-55-1 2272,22-1-3353,-3-2-160</inkml:trace>
</inkml:ink>
</file>

<file path=ppt/ink/ink8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9.346"/>
    </inkml:context>
    <inkml:brush xml:id="br0">
      <inkml:brushProperty name="width" value="0.025" units="cm"/>
      <inkml:brushProperty name="height" value="0.025" units="cm"/>
    </inkml:brush>
  </inkml:definitions>
  <inkml:trace contextRef="#ctx0" brushRef="#br0">0 98 16656,'0'0'11258,"4"14"-10825,5 53 448,-2 0 0,-4 127 0,-3-136 303,16-139-591,-13 27-593,-5-79 0,-1 106 0,0 1 0,-2-1 0,-1 0 0,-17-48 0,25 88 0,-2-9 0,0-1 0,1 0 0,-1 1 0,1-1 0,0 1 0,0-1 0,0 0 0,0 0 0,2 4 0,-1-4 0,0 1 0,0-1 0,1 0 0,-1 1 0,1-1 0,0 0 0,-1 0 0,1-1 0,1 1 0,-1-1 0,0 1 0,1-1 0,-1 0 0,1 0 0,-1-1 0,1 1 0,0-1 0,0 0 0,0 1 0,0-2 0,0 1 0,0 0 0,0-1 0,0 0 0,0 0 0,0 0 0,0 0 0,0-1 0,0 0 0,6-1 0,-4-1 0,1 0 0,-1 0 0,0 0 0,0-1 0,0 0 0,-1 0 0,1 0 0,-1-1 0,0 1 0,0-1 0,-1-1 0,1 1 0,-1-1 0,-1 1 0,1-1 0,-1 0 0,3-8 0,2-10 0,0-5 0,-5 27 0,-4 17 0,-8 62 0,5-49 0,0 1 0,2 0 0,1 0 0,1 0 0,2 0 0,5 32 0,-6-57-190,0-1 0,0 1 1,0-1-1,1 1 0,-1-1 0,1 0 1,0 0-1,0 0 0,0 0 0,0 0 0,1 0 1,-1-1-1,1 1 0,0-1 0,-1 1 1,1-1-1,0 0 0,1 0 0,3 2 0,-5-4-43,0 1-1,0-1 0,0 1 0,0-1 0,0 0 0,0 1 1,0-1-1,0 0 0,1-1 0,-1 1 0,0 0 1,0 0-1,0-1 0,0 0 0,0 1 0,0-1 0,0 0 1,0 0-1,-1 0 0,1 0 0,0 0 0,0 0 1,-1 0-1,1-1 0,-1 1 0,1-1 0,-1 1 0,0-1 1,1 0-1,-1 1 0,0-1 0,0 0 0,0 0 0,1-2 1,11-26-10337</inkml:trace>
</inkml:ink>
</file>

<file path=ppt/ink/ink8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9.770"/>
    </inkml:context>
    <inkml:brush xml:id="br0">
      <inkml:brushProperty name="width" value="0.025" units="cm"/>
      <inkml:brushProperty name="height" value="0.025" units="cm"/>
    </inkml:brush>
  </inkml:definitions>
  <inkml:trace contextRef="#ctx0" brushRef="#br0">1 31 11115,'0'0'19880,"8"2"-19742,-6-1-116,1-1-21,-1 1 0,0 0 0,0-1 0,1 1 0,-1-1 0,0 0 0,0 0 0,1 0 0,-1 0 1,0 0-1,4-1 0,-5 0-9,0 0 0,0 1 0,0-1 0,0 0 0,0 0 0,0 0 0,0-1 0,0 1 0,0 0 0,0 0 0,-1 0 0,1-1 0,0 1 0,-1 0 0,1-1 0,-1 1 0,0 0 0,1-1 0,-1 1 0,0-1 0,0 1 0,0-1 0,0 1 0,0 0 0,0-1 0,-1-1 0,-5 7-409,-2 7 305,7-6 131,-1 1-1,1-1 1,0 1-1,1-1 0,-1 1 1,1-1-1,0 1 0,0 0 1,1-1-1,2 12 1,-2-15 10,0 0 0,0 0 1,0 0-1,0 0 1,1 0-1,-1 0 0,1 0 1,-1 0-1,1 0 0,0-1 1,0 1-1,-1 0 1,1-1-1,0 0 0,0 1 1,0-1-1,1 0 1,-1 0-1,0 0 0,0-1 1,1 1-1,-1 0 0,0-1 1,1 0-1,-1 1 1,1-1-1,3 0 0,3 0 6,1 0 0,-1-1-1,0-1 1,1 1-1,-1-1 1,0-1 0,0 1-1,0-2 1,0 1-1,0-1 1,13-9-1,-4 1 16,0-1 0,-1-1 0,30-30-1,-47 44-47,0 0-1,0-1 0,0 1 1,0 0-1,0 0 0,1 0 0,-1 0 1,0 0-1,0 0 0,0 0 1,0-1-1,0 1 0,0 0 1,0 0-1,1 0 0,-1 0 1,0 0-1,0 0 0,0 0 0,0 0 1,0 0-1,1 0 0,-1 0 1,0 0-1,0 0 0,0 0 1,0 0-1,1 0 0,-1 0 1,0 0-1,0 0 0,0 0 0,0 0 1,0 0-1,1 0 0,-1 0 1,0 0-1,0 0 0,0 0 1,0 0-1,0 0 0,0 0 1,1 1-1,-1-1 0,0 0 0,0 0 1,0 0-1,0 0 0,0 0 1,0 0-1,0 1 0,0-1 1,0 0-1,0 0 0,1 0 1,1 16 172,-4 29 209,2-30-309,0-14-81,-1 0 1,1 0-1,0 0 0,1 0 1,-1 1-1,0-1 0,0 0 0,0 0 1,1 0-1,-1 0 0,0 1 1,1-1-1,-1 0 0,1 0 1,0 0-1,-1 0 0,1 0 0,0 0 1,0-1-1,-1 1 0,1 0 1,0 0-1,0 0 0,0-1 1,0 1-1,0 0 0,0-1 1,1 1-1,1 0-46,0 0-1,-1-1 1,1 0 0,0 0 0,0 1 0,0-1-1,-1-1 1,1 1 0,0 0 0,0-1-1,4-1 1,1 0-274,-1-1-1,0 0 1,0 0 0,0 0-1,0-1 1,-1 0-1,1-1 1,9-8-1,-7 1-5891,-4 2-4826</inkml:trace>
</inkml:ink>
</file>

<file path=ppt/ink/ink8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0.783"/>
    </inkml:context>
    <inkml:brush xml:id="br0">
      <inkml:brushProperty name="width" value="0.025" units="cm"/>
      <inkml:brushProperty name="height" value="0.025" units="cm"/>
    </inkml:brush>
  </inkml:definitions>
  <inkml:trace contextRef="#ctx0" brushRef="#br0">1 142 11531,'0'0'15802,"3"9"-14655,15 47 185,17 106 1,-17-70-928,-10-73-285,0-25 221,1-32 314,-6-9-592,-4-69 0,0 96-67,-2-1 0,0 1 0,-1 0-1,-1 0 1,-15-36 0,22 62-70,9 17-231,-8-18 311,1-1 0,0 0 0,0 0 0,0-1 1,1 1-1,-1-1 0,1 0 0,0 0 0,0-1 0,0 1 0,0-1 0,0 0 1,0-1-1,1 1 0,-1-1 0,1 0 0,-1 0 0,1-1 0,-1 1 0,1-1 1,-1-1-1,1 1 0,-1-1 0,1 0 0,-1 0 0,1 0 0,-1-1 0,6-2 0,-5 1 3,0 0 0,0-1 0,-1 1 0,1-1-1,-1-1 1,1 1 0,-1-1 0,-1 0-1,1 0 1,-1 0 0,1 0 0,-2-1-1,1 0 1,-1 0 0,1 0 0,-2 0-1,1-1 1,-1 1 0,0-1 0,0 1-1,-1-1 1,1-9 0,-5-24-5,-5 27-8,7 13 3,0 0 1,1 0-1,-1 0 0,0 1 1,0-1-1,1 0 1,-1 0-1,0 1 0,0-1 1,1 0-1,-1 1 0,0-1 1,1 1-1,-1-1 0,1 1 1,-1-1-1,0 1 0,1-1 1,-1 1-1,1 0 1,-1-1-1,1 1 0,0 0 1,-1 0-1,-4 7 1,1 0-1,0 1 1,1-1-1,-1 1 1,2 0 0,-1 0-1,1 0 1,1 0-1,-2 17 1,2 1 7,0 0-1,5 31 1,-4-54-103,1-1 0,0 0 0,0 0-1,0 0 1,0 0 0,1 0 0,-1 0 0,1 0 0,-1 0 0,1 0 0,0-1-1,0 1 1,0-1 0,1 1 0,-1-1 0,1 0 0,-1 0 0,1 0 0,-1 0-1,1-1 1,0 1 0,0-1 0,0 1 0,0-1 0,0 0 0,0 0-1,1 0 1,-1-1 0,0 1 0,0-1 0,1 0 0,3 0 0,7 1-814,-1-2 0,0 1 1,1-2-1,-1 1 1,0-2-1,23-7 0,-15 3-6110</inkml:trace>
</inkml:ink>
</file>

<file path=ppt/ink/ink8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1.124"/>
    </inkml:context>
    <inkml:brush xml:id="br0">
      <inkml:brushProperty name="width" value="0.025" units="cm"/>
      <inkml:brushProperty name="height" value="0.025" units="cm"/>
    </inkml:brush>
  </inkml:definitions>
  <inkml:trace contextRef="#ctx0" brushRef="#br0">0 0 4324,'0'0'17088,"0"12"-15166,5 54 1424,16 83 1,-6-48-2822,-11-71-321,1-1 0,2 1 1,12 36-1,-17-59-296,1 0-1,0 0 1,0 0-1,1 0 1,0-1-1,0 0 1,0 1-1,1-1 1,0-1-1,0 1 1,0-1-1,1 1 1,0-2 0,0 1-1,0-1 1,1 0-1,-1 0 1,12 4-1,-16-7-597,1 0 1,-1 0-1,1-1 1,0 1-1,-1-1 1,1 0-1,-1 0 1,1 0-1,0 0 1,-1 0-1,5-1 1,4-7-5403</inkml:trace>
</inkml:ink>
</file>

<file path=ppt/ink/ink8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2.339"/>
    </inkml:context>
    <inkml:brush xml:id="br0">
      <inkml:brushProperty name="width" value="0.025" units="cm"/>
      <inkml:brushProperty name="height" value="0.025" units="cm"/>
    </inkml:brush>
  </inkml:definitions>
  <inkml:trace contextRef="#ctx0" brushRef="#br0">22 333 18321,'0'0'1789,"-2"11"512,0-1-1694,-5 21 3042,-4 51-1,14-34-3310,-3-47-334,1 0-1,-1 1 1,0-1-1,1 0 1,-1 0-1,1 1 1,-1-1 0,1 0-1,-1 0 1,1 0-1,0 0 1,-1 0 0,1 0-1,0 0 1,0 0-1,0 0 1,0 0-1,0-1 1,0 1 0,0 0-1,0 0 1,0-1-1,0 1 1,1-1 0,-1 1-1,0-1 1,0 0-1,1 1 1,-1-1-1,0 0 1,0 0 0,1 0-1,-1 0 1,0 0-1,0 0 1,1 0 0,-1 0-1,0 0 1,0-1-1,1 1 1,-1-1-1,0 1 1,0-1 0,0 1-1,1-1 1,0-1-1,3 0-20,0-1-1,-1 1 0,0-1 0,0 0 1,0 0-1,0-1 0,0 1 1,-1-1-1,1 0 0,4-7 0,-3 0-93,-1 0-1,1 0 1,-2 0-1,0-1 1,0 0-1,-1 1 1,-1-1-1,1-24 1,-2 35 255,-1 21 75,-3 5-207,2-18 53,1 0-1,0 0 0,0 1 1,0-1-1,1 0 1,0 1-1,1-1 0,-1 0 1,1 0-1,4 14 0,-4-20-53,-1 0-1,1 0 1,-1 0-1,1 0 1,-1-1-1,1 1 1,0 0-1,-1 0 1,1-1-1,0 1 1,0-1-1,-1 1 1,1 0-1,0-1 0,0 0 1,0 1-1,0-1 1,0 1-1,0-1 1,0 0-1,-1 0 1,1 0-1,0 1 1,0-1-1,0 0 1,0 0-1,0 0 1,0 0-1,0-1 1,0 1-1,0 0 0,0 0 1,0 0-1,0-1 1,0 1-1,0-1 1,0 1-1,0-1 1,-1 1-1,1-1 1,0 1-1,0-1 1,1-1-1,2-1 39,0 0 1,-1-1-1,1 0 0,-1 0 0,1 0 0,-1 0 0,2-5 1,5-10-146,-2 0 1,0-1 0,-1 0 0,-1 0-1,-1-1 1,4-37 0,-6 21-115,-1 1 1,-2-1-1,-6-38 0,5 62 194,-1 0 0,0 1 0,-1 0 0,-1-1 0,0 1 0,-8-18 0,12 30 36,-1-1 0,1 1 0,0 0 0,0-1 0,0 1 0,0 0 0,0-1 1,0 1-1,-1 0 0,1 0 0,0-1 0,0 1 0,0 0 0,-1-1 0,1 1 0,0 0 0,0 0 0,-1 0 0,1-1 0,0 1 1,0 0-1,-1 0 0,1 0 0,0 0 0,-1-1 0,1 1 0,0 0 0,-1 0 0,1 0 0,0 0 0,-1 0 0,1 0 0,0 0 0,-1 0 1,1 0-1,0 0 0,-1 0 0,-5 13 132,1 18-266,5-3 151,1 0 1,1 0 0,2-1 0,1 1-1,0-1 1,11 28 0,69 154 100,-59-148-124,-19-54 233,-5-22 306,-7-28 254,-29-45-870,24 66 14,-14-45 1,24 66 30,0 0 0,0 0 0,0 0 1,0-1-1,0 1 0,1 0 0,-1 0 0,0 0 1,1 0-1,-1 1 0,0-1 0,1 0 0,0 0 0,-1 0 1,1 0-1,-1 0 0,1 0 0,0 1 0,0-1 1,-1 0-1,1 1 0,0-1 0,0 1 0,0-1 1,0 0-1,0 1 0,0 0 0,0-1 0,0 1 1,0 0-1,0-1 0,0 1 0,1 0 0,48-11-328,-31 8-277,12-6-310,-19 5 635,-1 1 0,1 0 0,0 1-1,19-2 1,-30 5 305,0 0 0,0-1-1,0 1 1,0 0-1,0 0 1,0 0 0,0 0-1,0 0 1,-1 0 0,1 0-1,0 0 1,-1 0-1,1 0 1,-1 1 0,1-1-1,-1 0 1,0 0-1,0 1 1,1-1 0,-1 0-1,0 0 1,0 1 0,0-1-1,0 0 1,0 0-1,0 1 1,-1 0 0,-1 42 1649,-13 24 661,15-68-2317,0 0 0,0 0 0,1 0 0,-1 1 0,0-1 0,1 0 0,-1 0 0,0 0 0,0 0 0,1 0 0,-1 0 0,0 0 0,1 0 0,-1 0 0,0 0 0,1 0 0,-1 0 0,0 0 0,1 0 0,-1 0 0,0 0 0,1 0 0,-1 0 0,0 0 0,1 0 0,-1-1 0,0 1 0,0 0 0,1 0 0,-1 0 0,0 0 0,1-1 0,-1 1 0,0 0 0,0 0 0,0-1 0,1 1 0,-1 0 0,0 0 0,0-1 0,0 1 0,0 0 0,0-1 0,1 1 0,-1 0 0,0-1 0,12-12 0,-4 2-236,-2-1-1,0 0 1,0-1 0,-1 1-1,0-1 1,-2 0 0,1 0-1,-1 0 1,-1 0 0,1-24-1,-3 39 242,0 7 85,0 0 0,0 0 0,1 1 0,0-1 0,1 0 0,3 12-1,-4-19-56,0 0-1,0 0 0,0 0 0,0 0 0,1 0 1,-1 0-1,1 0 0,-1-1 0,1 1 1,-1 0-1,1-1 0,0 0 0,0 1 1,0-1-1,0 0 0,0 0 0,0 0 0,0 0 1,0 0-1,0 0 0,0-1 0,1 1 1,-1-1-1,0 0 0,0 1 0,1-1 0,-1 0 1,0 0-1,0-1 0,1 1 0,-1 0 1,3-2-1,-1 1-5,-1 0 0,0-1 0,0 1 0,0-1 1,0 0-1,0 0 0,0 0 0,0 0 0,-1 0 0,1-1 0,-1 1 1,1-1-1,-1 1 0,0-1 0,0 0 0,0 0 0,-1 0 0,1 0 1,-1-1-1,0 1 0,0 0 0,0 0 0,0-1 0,1-6 0,1-7-19,0-1 0,-1 0 0,-1-24 0,0 41-16,-1 0-1,0 0 1,0 0 0,0 0-1,-1 0 1,1 0 0,0 0 0,0 0-1,-1 0 1,1 0 0,0 0 0,-1 1-1,1-1 1,-1 0 0,1 0-1,-1 0 1,1 0 0,-1 1 0,0-1-1,1 0 1,-1 0 0,0 1 0,0-1-1,0 1 1,1-1 0,-1 0 0,0 1-1,-1-1 1,1 1-5,0 0 1,1 0-1,-1 0 1,0 0-1,1 0 1,-1 0-1,1 1 1,-1-1-1,0 0 1,1 0-1,-1 1 1,0-1-1,1 0 1,-1 1-1,1-1 1,-1 0-1,1 1 1,-1-1-1,1 1 1,-1-1-1,1 1 1,-1-1-1,1 1 1,0-1-1,-1 1 1,1-1-1,0 1 1,-1 0-1,1-1 1,0 1-1,0 0 1,0-1-1,0 1 1,-1 0-1,1-1 1,0 1-1,0 0 1,0-1-1,0 1 1,1 1-1,-2 0 2,1 1 0,0-1-1,1 1 1,-1-1 0,0 1-1,0-1 1,1 1 0,0-1-1,-1 0 1,1 1 0,0-1 0,0 0-1,0 0 1,1 1 0,-1-1-1,0 0 1,4 3 0,-3-4 7,-1 0 1,0 0-1,1 0 1,-1 0-1,1 0 0,-1-1 1,1 1-1,-1-1 1,1 1-1,0-1 1,-1 0-1,1 0 1,-1 1-1,1-1 1,0 0-1,-1 0 1,1-1-1,0 1 0,-1 0 1,1 0-1,-1-1 1,1 1-1,0-1 1,-1 0-1,1 1 1,-1-1-1,1 0 1,-1 0-1,3-2 0,3-3-70,-1 0 0,1-1-1,-1 0 1,0 0-1,0-1 1,-1 1-1,0-1 1,-1-1 0,0 1-1,0-1 1,0 1-1,-1-1 1,-1 0-1,1 0 1,-2 0-1,1-1 1,0-12 0,-2 22 77,0 0 1,0-1-1,0 1 1,0 0-1,0 0 1,0 0-1,0 0 1,0-1-1,0 1 1,0 0-1,0 0 1,0 0-1,0 0 1,0 0-1,0-1 1,0 1-1,0 0 1,0 0-1,0 0 1,0 0 0,0-1-1,-1 1 1,1 0-1,0 0 1,0 0-1,0 0 1,0 0-1,0 0 1,0 0-1,0-1 1,-1 1-1,1 0 1,0 0-1,0 0 1,0 0-1,0 0 1,0 0-1,-1 0 1,1 0-1,0 0 1,0 0 0,0 0-1,0 0 1,-1 0-1,1 0 1,0 0-1,0 0 1,0 0-1,0 0 1,-1 0-1,1 0 1,0 0-1,0 0 1,0 0-1,0 0 1,-12 9 40,-7 14 3,13-14 104,1 1 0,0 0-1,0 0 1,1 1 0,1-1 0,0 1 0,0 0 0,1 0 0,-1 20 0,3-27-175,0 1-1,0-1 1,0 0 0,1 0 0,0 0 0,0 0 0,0 0 0,0 0 0,0 0 0,1 0 0,0 0 0,0 0 0,0-1 0,0 1 0,1-1 0,-1 0 0,1 1 0,0-1 0,0 0 0,0-1 0,0 1 0,1 0 0,-1-1-1,1 0 1,-1 0 0,1 0 0,0 0 0,5 1 0,36 7-3232,4-8-1666</inkml:trace>
</inkml:ink>
</file>

<file path=ppt/ink/ink8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3.784"/>
    </inkml:context>
    <inkml:brush xml:id="br0">
      <inkml:brushProperty name="width" value="0.025" units="cm"/>
      <inkml:brushProperty name="height" value="0.025" units="cm"/>
    </inkml:brush>
  </inkml:definitions>
  <inkml:trace contextRef="#ctx0" brushRef="#br0">123 12 11563,'0'0'20585,"-8"-4"-20478,6 4-107,0-1 10,0-1 0,-1 1 1,1 1-1,0-1 0,0 0 0,-1 1 0,1-1 0,0 1 1,-1-1-1,1 1 0,-1 0 0,1 0 0,0 0 0,-1 1 1,1-1-1,-1 0 0,1 1 0,0 0 0,0-1 1,-1 1-1,1 0 0,0 0 0,0 0 0,0 1 0,0-1 1,0 0-1,0 1 0,0-1 0,0 1 0,1 0 0,-1 0 1,-1 2-1,0-1 6,-1 0-5,1 1-1,0-1 1,0 1 0,0-1-1,0 1 1,1 0 0,-1 0-1,1 0 1,0 0 0,1 0-1,-1 1 1,0-1 0,1 1-1,-1 7 1,3-12-25,-1 1 1,1 0-1,0 0 0,0 0 1,0 0-1,0-1 0,0 1 0,0 0 1,0-1-1,0 1 0,0-1 1,0 1-1,0-1 0,0 0 1,0 1-1,1-1 0,-1 0 1,0 0-1,0 0 0,0 0 0,0 0 1,1 0-1,-1 0 0,0 0 1,0 0-1,2-1 0,35-3-668,12-14-657,-43 15 1133,0-1 0,1 1 0,0 1 0,-1 0 0,1 0 0,12-2 0,-19 5 211,0-1-1,0 0 1,0 1 0,0-1-1,0 0 1,-1 1 0,1-1-1,0 1 1,0 0 0,-1-1-1,1 1 1,0 0 0,-1-1-1,1 1 1,0 0 0,-1-1-1,1 1 1,-1 0 0,0 0-1,1 0 1,-1 0 0,1 0-1,-1-1 1,0 1 0,0 0-1,0 0 1,1 0 0,-1 0-1,0 0 1,0 0 0,0 0-1,-1 0 1,1 0 0,0 0-1,0 0 1,0 0 0,-1 1-1,-7 39 1549,2-28-1222,0 0 0,-1 0 0,-16 23 0,20-31-271,-1-1 0,1 1-1,-1 0 1,0-1 0,0 0 0,-1 0 0,1 0 0,-1-1 0,0 1 0,0-1 0,0 0 0,-8 2 0,13-4-62,-1-1 1,1 0-1,-1 0 0,1 0 1,-1 0-1,1 0 0,-1 0 0,1 0 1,-1 0-1,1 0 0,-1 0 1,1 0-1,-1 0 0,1 0 1,-1 0-1,1-1 0,-1 1 0,1 0 1,-1 0-1,1-1 0,-1 1 1,1 0-1,-1-1 0,1 1 1,0 0-1,-1-1 0,1 1 0,0-1 1,-1 1-1,1 0 0,0-1 1,-1 1-1,1-1 0,0 0 1,-3-25-295,14-26-1709,7 16-2710,5 1-3355,2 0-4171</inkml:trace>
</inkml:ink>
</file>

<file path=ppt/ink/ink8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4.428"/>
    </inkml:context>
    <inkml:brush xml:id="br0">
      <inkml:brushProperty name="width" value="0.025" units="cm"/>
      <inkml:brushProperty name="height" value="0.025" units="cm"/>
    </inkml:brush>
  </inkml:definitions>
  <inkml:trace contextRef="#ctx0" brushRef="#br0">5 317 17200,'0'0'3043,"0"10"101,-1 2-2267,-1-1 33,1 1-1,1-1 1,0 1 0,0-1-1,1 1 1,3 15 0,-3-27-900,0 1 0,-1 0 0,1 0 1,-1 0-1,1-1 0,0 1 0,0 0 1,-1-1-1,1 1 0,0-1 0,0 1 0,0-1 1,-1 1-1,1-1 0,0 0 0,0 1 1,0-1-1,0 0 0,0 0 0,0 1 0,0-1 1,0 0-1,0 0 0,0 0 0,0 0 1,0-1-1,0 1 0,0 0 0,0 0 1,0 0-1,1-1 0,1 0 18,0 0-1,0 0 1,0 0-1,0-1 1,0 1 0,-1-1-1,1 1 1,-1-1-1,4-3 1,1-3 15,-1 0 1,0 0-1,0-1 1,-1 0-1,0-1 0,0 1 1,-1-1-1,0 0 1,-1 0-1,0 0 1,2-19-1,0-8-29,-2-73 0,-3 86 3,0 19-10,-4-64-20,4 67 16,0-1 1,-1 0-1,1 0 1,-1 1 0,0-1-1,1 0 1,-1 1-1,0-1 1,-1 1 0,1-1-1,0 1 1,-1 0-1,1 0 1,-1-1 0,0 1-1,0 0 1,0 0-1,0 0 1,0 1 0,-4-4-1,5 5 8,0 0-1,0 0 1,0 0-1,-1 0 1,1 0-1,0 0 1,0 0-1,0 1 1,0-1-1,0 0 1,0 1-1,0-1 1,0 1 0,0-1-1,0 1 1,0-1-1,0 1 1,0-1-1,0 1 1,0 0-1,1 0 1,-1-1-1,0 1 1,1 0-1,-1 0 1,0 0-1,1 0 1,-1 0-1,1 0 1,-1 0-1,0 1 1,-15 37 55,15-35-52,-6 14 34,1 1 0,1-1 0,1 1 0,0 1 0,1-1 0,1 0 0,1 1 0,1-1 0,3 23 0,-3-40-48,1 0 1,0 0-1,0-1 0,0 1 1,0 0-1,1 0 0,-1-1 1,0 1-1,1-1 0,-1 1 1,1-1-1,0 1 0,-1-1 1,1 0-1,0 0 0,0 0 1,0 0-1,0 0 0,0 0 0,0-1 1,0 1-1,0-1 0,0 1 1,0-1-1,0 0 0,0 0 1,0 1-1,0-2 0,0 1 1,0 0-1,1 0 0,2-2 1,5 1-10,-1 0 0,1-1 0,-1 0 0,0-1 0,17-7 0,78-55-4075,-103 65 4074,-1 0-1,0 0 0,1 0 0,-1 0 0,1 0 0,-1-1 0,1 1 0,-1 0 0,0 0 0,1 0 0,-1 0 0,1 0 0,-1 1 0,1-1 1,-1 0-1,0 0 0,1 0 0,-1 0 0,1 0 0,-1 1 0,0-1 0,1 0 0,-1 0 0,1 1 0,-1-1 0,0 0 0,1 0 0,-1 1 1,0-1-1,0 0 0,1 1 0,-1-1 0,0 1 0,0-1 0,1 0 0,-1 1 0,0-1 0,0 1 0,0-1 0,0 0 0,0 1 0,0-1 1,0 1-1,0-1 0,0 1 0,0-1 0,0 1 0,0-1 0,0 0 0,0 1 0,1 40 196,-1-37-283,-1 1 1,1-1-1,0 1 1,1-1-1,-1 1 0,1-1 1,2 8-1,-3-11 45,0-1 0,1 1 0,-1-1 0,0 1 0,1-1 0,-1 0 0,1 1 0,-1-1 0,0 1 0,1-1-1,-1 0 1,1 1 0,-1-1 0,1 0 0,0 0 0,-1 1 0,1-1 0,-1 0 0,1 0 0,-1 0 0,1 0 0,0 0 0,-1 1-1,1-1 1,-1 0 0,1-1 0,0 1 0,-1 0 0,1 0 0,-1 0 0,2 0 0,13-16-292,4-24 402,-9-11 3062,-9 44-552,-1 30-1051,0-12-1452,0-9-64,0 0 0,0 0 0,0 0 0,0 1 0,0-1 0,0 0 0,1 0 0,-1 0 0,1 0 0,0 0 0,-1 0 0,1 0 0,0 0 0,0 0 0,0 0 0,0-1 0,0 1 0,1 0 0,-1-1 0,1 1 0,-1-1 0,1 1 0,-1-1 0,1 1 0,3 1 0,1-1 0,-1-1 0,0 0 0,0 0 0,1 0 0,-1-1 0,1 1 0,-1-1 0,0 0 0,9-2 0,2-1 0,0-1 0,0 0 0,-1-1 0,1-1 0,-1-1 0,0 0 0,-1-1 0,1 0 0,18-16 0,42-21 0,-75 45-23,0-1 1,1 1-1,-1 0 1,1-1-1,-1 1 0,0 0 1,1 0-1,-1-1 1,1 1-1,-1 0 0,0 0 1,1 0-1,-1 0 1,1 0-1,-1-1 1,1 1-1,-1 0 0,1 0 1,-1 0-1,1 0 1,-1 0-1,0 1 0,1-1 1,-1 0-1,1 0 1,-1 0-1,1 0 0,-1 0 1,1 1-1,-1-1 1,0 0-1,1 0 0,-1 1 1,1-1-1,-1 0 1,0 0-1,1 1 1,-1-1-1,0 1 0,0-1 1,1 0-1,-1 1 1,0-1-1,0 0 0,1 1 1,-1-1-1,0 1 1,0-1-1,0 2 0,0 27-2968,-1-17 968,1 1-4293</inkml:trace>
</inkml:ink>
</file>

<file path=ppt/ink/ink8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5.820"/>
    </inkml:context>
    <inkml:brush xml:id="br0">
      <inkml:brushProperty name="width" value="0.025" units="cm"/>
      <inkml:brushProperty name="height" value="0.025" units="cm"/>
    </inkml:brush>
  </inkml:definitions>
  <inkml:trace contextRef="#ctx0" brushRef="#br0">2 277 17649,'-1'-1'343,"1"0"1,0 1-1,0-1 1,0 1 0,-1-1-1,1 0 1,0 1-1,0-1 1,0 0-1,0 1 1,0-1-1,0 0 1,0 1 0,1-1-1,-1 0 1,0 1-1,0-1 1,0 0-1,1 1 1,-1-1 0,0 1-1,1-1 1,-1 0-1,1 1 1,-1-1-1,0 1 1,2-1 0,7 17 2251,9 38-1838,7 99 531,-19-101-859,13 52 0,-19-104-429,0 1 0,0-1 0,0 1 0,0-1 0,0 1 0,0-1 0,0 1 0,0-1 0,0 1 0,0-1 0,0 1 0,0-1 0,1 1 0,-1-1 0,0 1 0,0-1 0,1 0 0,-1 1 0,0-1 0,0 1 0,1-1 0,-1 0 0,0 1 0,1-1 0,-1 0 0,1 1 0,-1-1 0,0 0 0,1 0 0,-1 1 0,1-1 0,0 0 0,5-15 0,0-29 0,-6 16 0,0 0 0,-3 0 0,0 0 0,-1 0 0,-14-42 0,20 73 0,0 0 0,0 1 0,1-1 0,-1 0 0,1 0 0,-1-1 0,1 1 0,0 0 0,0-1 0,0 0 0,1 1 0,-1-1 0,1-1 0,-1 1 0,1 0 0,5 1 0,0 1 0,1-1 0,-1 0 0,1-1 0,0 0 0,0-1 0,12 1 0,-14-2 0,-1 0 0,1-1 0,-1 0 0,1 0 0,-1-1 0,0 0 0,0 0 0,0-1 0,0 0 0,0 0 0,0 0 0,-1-1 0,1 0 0,-1 0 0,0-1 0,0 0 0,-1 0 0,1 0 0,-1-1 0,-1 0 0,1 0 0,-1 0 0,0 0 0,0-1 0,0 0 0,-1 1 0,0-1 0,-1 0 0,0-1 0,0 1 0,0 0 0,-1-1 0,1-12 0,-2 18 0,0 0 0,0 0 0,0 0 0,0 0 0,0 1 0,-1-1 0,1 0 0,-1 0 0,1 0 0,-1 1 0,0-1 0,0 0 0,1 0 0,-1 1 0,-2-3 0,-7 4 0,-4 17 0,6-2 0,2 1 0,0 0 0,0 0 0,2 0 0,0 1 0,1 0 0,0 0 0,1 0 0,1 0 0,1 0 0,3 23 0,-3-38 0,0-1 0,0 1 0,0-1 0,0 1 0,1-1 0,-1 1 0,1-1 0,-1 1 0,1-1 0,0 1 0,-1-1 0,1 0 0,0 1 0,0-1 0,0 0 0,0 0 0,0 1 0,0-1 0,0 0 0,1 0 0,-1 0 0,0 0 0,3 1 0,-2-2 0,1 1 0,-1-1 0,1 1 0,-1-1 0,1 0 0,-1 0 0,1 0 0,-1 0 0,1-1 0,-1 1 0,0-1 0,1 1 0,3-2 0,3-2 0,-1 0 0,0 0 0,0 0 0,-1-1 0,1 0 0,-1 0 0,9-9 0,-9 5-180,1 0-1,-1 0 1,-1 0-1,0-1 1,0 0 0,-1 0-1,0-1 1,-1 1-1,0-1 1,-1 0-1,0 0 1,-1 0 0,0-1-1,1-14 1,-3-11-592,-1 0 0,-2 0 0,-7-38 0,6 48 742,0-59 3185,4 85-2451,-1 4-549,0 0-1,1 0 1,-1 0-1,1 0 0,0 0 1,0-1-1,0 1 1,0 0-1,1 0 0,-1 0 1,1 0-1,1 3 0,0 14-1557,-3-14-3960</inkml:trace>
</inkml:ink>
</file>

<file path=ppt/ink/ink8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6.383"/>
    </inkml:context>
    <inkml:brush xml:id="br0">
      <inkml:brushProperty name="width" value="0.025" units="cm"/>
      <inkml:brushProperty name="height" value="0.025" units="cm"/>
    </inkml:brush>
  </inkml:definitions>
  <inkml:trace contextRef="#ctx0" brushRef="#br0">0 598 12332,'5'-3'12506,"1"-1"-6168,1-2-4382,17-13-4048,-13 9 3696,18-20-1573,-1-2 0,-1-1-1,-2-1 1,33-59 0,-46 71-34,-1 0 0,-1-1-1,-1 0 1,-1-1 0,-1 0 0,-1 0 0,-1-1 0,-1 1 0,0-31 0,-4 54 3,-4-44 0,4 44 0,0 0 0,0 0 0,-1 0 0,1 0 0,0 0 0,0 1 0,-1-1 0,1 0 0,0 0 0,-1 0 0,1 0 0,-1 0 0,1 1 0,-1-1 0,1 0 0,-1 1 0,0-1 0,1 0 0,-1 1 0,0-1 0,0 1 0,0-1 0,1 1 0,-1-1 0,0 1 0,0-1 0,0 1 0,0 0 0,0-1 0,1 1 0,-1 0 0,0 0 0,0 0 0,0 0 0,0 0 0,0 0 0,0 0 0,0 0 0,0 0 0,0 0 0,0 1 0,0-1 0,0 0 0,0 1 0,-2 1 0,1-1 0,0 1 0,0-1 0,0 1 0,0 0 0,1 0 0,-1 0 0,0 0 0,1 1 0,0-1 0,-1 0 0,1 1 0,0-1 0,0 0 0,-1 4 0,-13 48 0,10-30 0,-8 20 0,-4 7 0,3 0 0,2 1 0,2 1 0,-4 67 0,14-117 0,0 1 0,0 0 0,0-1 0,1 1 0,-1 0 0,1-1 0,0 1 0,0-1 0,0 1 0,0-1 0,0 1 0,1-1 0,0 0 0,0 0 0,0 1 0,0-1 0,0-1 0,5 6 0,-3-5 0,1 0 0,-1-1 0,1 1 0,0-1 0,0 0 0,0 0 0,0 0 0,0-1 0,1 0 0,-1 0 0,0 0 0,9 0 0,-13-1-1,93 3-2703,-85-3 1831,0-1 0,1 0 0,-1 0 0,0-1 0,0 0 0,0-1 0,15-6 0,-4-3-9361</inkml:trace>
</inkml:ink>
</file>

<file path=ppt/ink/ink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1.816"/>
    </inkml:context>
    <inkml:brush xml:id="br0">
      <inkml:brushProperty name="width" value="0.025" units="cm"/>
      <inkml:brushProperty name="height" value="0.025" units="cm"/>
    </inkml:brush>
  </inkml:definitions>
  <inkml:trace contextRef="#ctx0" brushRef="#br0">57 67 19442,'0'0'5958,"0"10"-4581,-2 40-111,-3-1 0,-15 72 0,9-67-902,3 2 0,-2 66 0,9-121-375,1-1-1,0 0 0,0 0 0,0 0 0,0 0 1,0 0-1,0 0 0,0 1 0,0-1 0,0 0 1,0 0-1,0 0 0,0 0 0,0 0 0,0 1 1,0-1-1,0 0 0,0 0 0,0 0 0,1 0 1,-1 0-1,0 0 0,0 1 0,0-1 1,0 0-1,0 0 0,0 0 0,0 0 0,0 0 1,0 0-1,0 0 0,1 0 0,-1 1 0,0-1 1,0 0-1,0 0 0,0 0 0,0 0 0,0 0 1,1 0-1,-1 0 0,0 0 0,0 0 1,0 0-1,0 0 0,0 0 0,1 0 0,-1 0 1,0 0-1,0 0 0,0 0 0,0 0 0,0 0 1,0 0-1,1 0 0,9-8-390,6-13-217,7-20-670,-2 0 1,-2-2-1,-2 0 1,15-61 0,-12 42 726,32-73 1,-34 99 1177,-18 36-579,0 0 0,0 0 0,0 1 0,0-1 0,0 0 0,0 0 0,0 0 0,0 0-1,0 0 1,0 0 0,1 0 0,-1 0 0,0 0 0,0 0 0,0 0 0,0 0 0,0 0 0,0 0 0,0 0 0,0 0 0,0 0 0,0 0-1,0 0 1,0 0 0,0 0 0,0 0 0,0 0 0,0 0 0,1 0 0,-1 0 0,0 0 0,0 0 0,-8 22 744,-9 23-101,3-1 0,1 2 0,2 0 0,2 0 0,2 1 0,2 0 0,2 49 0,3-95-664,0-1-1,0 1 1,0 0 0,0-1 0,0 1-1,0 0 1,0 0 0,0-1 0,0 1 0,1 0-1,-1-1 1,0 1 0,1 0 0,-1-1-1,0 1 1,1-1 0,-1 1 0,0 0-1,1-1 1,-1 1 0,1-1 0,-1 1 0,1-1-1,0 0 1,-1 1 0,1-1 0,-1 1-1,1-1 1,0 0 0,-1 0 0,1 1 0,0-1-1,-1 0 1,1 0 0,0 0 0,0 0-1,-1 0 1,1 0 0,0 0 0,-1 0-1,1 0 1,0 0 0,0 0 0,-1 0 0,1 0-1,0-1 1,-1 1 0,1 0 0,0 0-1,-1-1 1,1 1 0,-1-1 0,1 1-1,-1 0 1,1-1 0,0 1 0,-1-1 0,1 1-1,0-2 1,3-1 85,1 0-1,-1-1 1,0 1-1,0-1 0,0 0 1,6-9-1,-3-1-246,-1-2 0,0 1-1,-1-1 1,0 0 0,-1 0-1,-1 0 1,-1 0 0,0-1-1,-2 1 1,1-1-1,-3-17 1,2 34 16,0-1 0,0 0 0,0 0-1,0 0 1,0 0 0,0 0 0,0 0 0,0 0 0,0 0-1,-1 0 1,1 0 0,0 0 0,-1 0 0,1 1 0,0-1-1,-1 0 1,1 0 0,-1 0 0,0 1 0,1-1 0,-1 0-1,1 1 1,-1-1 0,0 0 0,0 1 0,1-1 0,-1 1 0,0-1-1,0 1 1,0-1 0,0 1 0,1 0 0,-1-1 0,0 1-1,0 0 1,0 0 0,0 0 0,0-1 0,0 1 0,0 0-1,0 0 1,-1 1 0,-2 0-990,0-1 1,1 2-1,-1-1 0,0 0 0,1 1 1,-1 0-1,1 0 0,0 0 0,-4 3 1,-14 10-9446</inkml:trace>
</inkml:ink>
</file>

<file path=ppt/ink/ink8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7.178"/>
    </inkml:context>
    <inkml:brush xml:id="br0">
      <inkml:brushProperty name="width" value="0.025" units="cm"/>
      <inkml:brushProperty name="height" value="0.025" units="cm"/>
    </inkml:brush>
  </inkml:definitions>
  <inkml:trace contextRef="#ctx0" brushRef="#br0">107 18 12236,'0'0'16442,"-8"-5"-14734,6 4-1659,0 0 32,0-1 0,-1 1 0,1 0 0,0 0 0,-1-1-1,1 2 1,-1-1 0,0 0 0,1 0 0,-1 1 0,-3-1 0,5 2-54,-1-1 1,0 1-1,0-1 1,1 1-1,-1 0 1,1 0 0,-1 0-1,0 0 1,1 0-1,0 0 1,-1 0-1,1 1 1,0-1-1,0 0 1,-1 1-1,1-1 1,0 1 0,0-1-1,1 1 1,-1-1-1,0 1 1,0 0-1,1 0 1,-1 2-1,-7 18 48,2 1 0,0 1 0,2-1-1,0 1 1,2 0 0,0 0 0,2 0-1,4 41 1,-4-62-75,1 0 0,-1-1 0,1 1 0,0 0 0,0 0 0,0-1 0,0 1 0,0 0 0,0-1 0,1 0 0,-1 1 0,1-1 0,0 0 0,0 1 0,0-1 0,0 0 0,0-1 0,0 1 0,0 0 0,4 2 0,3 0 0,0 0 0,1 0 0,-1-1 0,16 3 0,-16-4 0,1 1 0,-1 0 0,0 0 0,17 9 0,-24-11 0,0 1 0,1-1 0,-1 1 0,0 0 0,0 0 0,0 0 0,-1 0 0,1 0 0,0 1 0,-1-1 0,1 0 0,-1 1 0,0-1 0,0 1 0,0 0 0,0-1 0,0 1 0,0 0 0,-1-1 0,1 1 0,-1 3 0,0 0 0,0-1 0,-1 1 0,0-1 0,0 0 0,0 0 0,0 1 0,-1-1 0,0 0 0,0 0 0,0 0 0,-1 0 0,0-1 0,0 1 0,-6 7 0,8-10 0,-1 0 0,0 0 0,0 0 0,-1 0 0,1 0 0,0 0 0,-1 0 0,1-1 0,-1 1 0,1-1 0,-1 1 0,0-1 0,0 0 0,1 0 0,-1-1 0,0 1 0,0 0 0,0-1 0,0 0 0,0 0 0,0 0 0,0 0 0,0 0 0,0 0 0,0-1 0,0 0 0,1 1 0,-6-3 0,6 1 0,-1 1 0,1-1 0,0 0 0,0 0 0,0 0 0,1 0 0,-1-1 0,0 1 0,1 0 0,0-1 0,-1 1 0,1-1 0,0 0 0,0 1 0,0-1 0,1 0 0,-1 0 0,1 1 0,-1-1 0,1 0 0,0 0 0,0 0 0,1-3 0,-1-4 0,0-1 0,1 0 0,1 1 0,0 0 0,3-12 0,4 2 0,0 0 0,2 1 0,0 0 0,1 1 0,24-29 0,-24 33 0,0 0 0,-1-1 0,-1-1 0,0 0 0,-2 0 0,1 0 0,-2-1 0,9-28 0,-25 71 0,-2 28 0,11-51 0,-1 0 0,1 0 0,0 0 0,0 0 0,1 0 0,-1 0 0,1-1 0,-1 1 0,1 0 0,0 0 0,0 0 0,0-1 0,0 1 0,3 3 0,-3-5 0,0 0 0,1 0 0,-1 0 0,0 0 0,1 0 0,-1-1 0,1 1 0,0 0 0,-1-1 0,1 1 0,-1-1 0,1 0 0,0 1 0,-1-1 0,1 0 0,0 0 0,-1 0 0,1 0 0,0 0 0,-1-1 0,1 1 0,0 0 0,-1-1 0,1 1 0,-1-1 0,1 0 0,2-1 0,6-3 0,-1 0 0,0-1 0,-1 0 0,0 0 0,1-1 0,-2 0 0,1-1 0,-1 1 0,7-12 0,-5 9 0,0-1 0,0 2 0,1-1 0,0 1 0,15-10 0,-24 18 1,0 1 1,0-1-1,0 0 1,0 1-1,0-1 1,1 1-1,-1-1 1,0 1-1,0-1 1,0 1-1,1 0 1,-1 0-1,0 0 1,0 0-1,1 0 1,-1 0-1,0 0 1,0 0-1,1 0 1,-1 0-1,0 1 0,0-1 1,1 0-1,-1 1 1,0-1-1,2 2 1,18 26 25,-20-25-43,0-1-1,0 1 1,1-1-1,-1 1 1,1-1 0,-1 0-1,1 1 1,0-1-1,0 0 1,0 0 0,0 0-1,0-1 1,0 1-1,1 0 1,-1-1-1,0 0 1,1 1 0,0-1-1,-1 0 1,5 1-1,4-2-2417,-1 0-4463</inkml:trace>
</inkml:ink>
</file>

<file path=ppt/ink/ink8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7.818"/>
    </inkml:context>
    <inkml:brush xml:id="br0">
      <inkml:brushProperty name="width" value="0.025" units="cm"/>
      <inkml:brushProperty name="height" value="0.025" units="cm"/>
    </inkml:brush>
  </inkml:definitions>
  <inkml:trace contextRef="#ctx0" brushRef="#br0">21 1 15983,'0'0'13245,"-3"9"-12445,-3 24-294,0 1 1,2-1-1,2 1 0,2 47 0,1-80-514,-1 0 1,1 0-1,-1 0 0,0 0 1,1 0-1,0 0 1,-1 0-1,1 0 1,0 0-1,0 0 0,-1 0 1,1 0-1,0 0 1,0 0-1,0-1 0,0 1 1,0 0-1,0-1 1,0 1-1,0-1 1,0 1-1,1-1 0,-1 1 1,0-1-1,0 0 1,0 0-1,1 1 0,-1-1 1,0 0-1,0 0 1,0 0-1,1 0 1,1-1-1,44-6-476,16-12-462,-51 14 778,0 1 1,1 0-1,-1 0 1,1 1-1,0 1 1,-1 1-1,1-1 1,0 2-1,18 1 1,-30-1 203,0 1 0,1-1 1,-1 1-1,0 0 0,0 0 1,0 0-1,0-1 0,0 1 1,0 0-1,0 0 0,0 1 0,0-1 1,0 0-1,0 0 0,-1 0 1,1 0-1,0 1 0,-1-1 1,1 0-1,-1 1 0,1-1 1,-1 1-1,0-1 0,0 0 1,0 1-1,1-1 0,-1 1 1,0-1-1,-1 0 0,1 1 1,0-1-1,0 1 0,-1-1 1,1 0-1,-1 1 0,0 1 0,0 4 273,-1 0 0,-1 1 0,1-1 0,-1 0 0,-5 10 0,-2-2-196,-1 0 0,-20 22 0,28-34-111,1 0 0,-1 0-1,1-1 1,-1 1 0,0-1-1,0 0 1,0 0 0,0 0-1,-1 0 1,1 0-1,0-1 1,-1 1 0,1-1-1,-1 0 1,0 0 0,1 0-1,-1-1 1,0 1 0,1-1-1,-6 0 1,8-1-133,0 0-1,-1 1 1,1-1 0,0 0-1,0-1 1,-1 1-1,1 0 1,0 0 0,0 0-1,1-1 1,-1 1 0,0 0-1,0-1 1,1 1-1,-1-1 1,0 1 0,1-1-1,0 1 1,-1-1 0,1 0-1,0 1 1,0-1 0,0 1-1,0-1 1,0 0-1,0 1 1,0-1 0,0 1-1,2-4 1,-2-2-1112,2 0 0,-1 0 1,1-1-1,0 1 0,3-8 1,12-13-6291</inkml:trace>
</inkml:ink>
</file>

<file path=ppt/ink/ink8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8.254"/>
    </inkml:context>
    <inkml:brush xml:id="br0">
      <inkml:brushProperty name="width" value="0.025" units="cm"/>
      <inkml:brushProperty name="height" value="0.025" units="cm"/>
    </inkml:brush>
  </inkml:definitions>
  <inkml:trace contextRef="#ctx0" brushRef="#br0">1 177 16271,'0'0'8115,"9"1"-4608,-2-2-3236,-1 1 0,1-1-1,-1 0 1,1-1 0,-1 0 0,1 0-1,-1 0 1,0-1 0,0 1 0,0-2 0,0 1-1,-1-1 1,1 1 0,-1-1 0,0-1-1,0 1 1,6-8 0,-6 7-271,1 0 0,-1-1 0,0 0 0,0 0 0,-1 0 0,1 0 0,-2 0 0,1-1 0,-1 0 0,0 0 0,0 0 0,0 0 0,-1 0 0,2-13 0,-4 19 0,0 1 0,0-1 0,0 1 0,0-1 0,0 1 0,0-1 0,0 1 0,0-1 0,0 1 0,0-1 0,0 1 0,0-1 0,-1 1 0,1-1 0,0 1 0,0-1 0,0 1 0,-1 0 0,1-1 0,0 1 0,-1-1 0,1 1 0,0 0 0,-1-1 0,1 1 0,0 0 0,-1-1 0,1 1 0,-1 0 0,1 0 0,0 0 0,-1-1 0,0 1 0,-16 5 0,13-2 0,0-1 0,1 1 0,0 0 0,-1 0 0,1 0 0,0 0 0,-3 5 0,2 0 0,0 1 0,1 0 0,0-1 0,0 1 0,1 0 0,0 0 0,1 1 0,0-1 0,0 0 0,1 0 0,2 16 0,-2-22 0,0 0 0,1 0 0,-1 0 0,1 0 0,0-1 0,0 1 0,0 0 0,0-1 0,1 1 0,-1-1 0,1 1 0,-1-1 0,1 0 0,0 1 0,0-1 0,0 0 0,0 0 0,0 0 0,0-1 0,1 1 0,-1 0 0,1-1 0,-1 0 0,1 1 0,-1-1 0,1 0 0,0 0 0,0-1 0,-1 1 0,1-1 0,0 1 0,0-1 0,0 0 0,0 0 0,0 0 0,-1 0 0,1 0 0,0-1 0,0 0 0,3 0 0,2-2 0,0 1 0,0-2 0,0 1 0,0-1 0,0 0 0,-1-1 0,1 0 0,-1 0 0,0 0 0,-1-1 0,1 0 0,6-9 0,-1 1 0,0-1 0,0-1 0,-2 0 0,14-27 0,-18 28 0,-8 22 8,1 1-1,0 0 1,0-1 0,0 1 0,1 0-1,0 0 1,1 0 0,2 10-1,-3-15-19,1-1 0,-1 1 0,1 0 1,0 0-1,0 0 0,0-1 0,0 1 0,1 0 0,-1-1 0,1 1 0,0-1 0,-1 1 0,1-1 0,0 0 0,0 0 0,1 0 0,-1 0 0,0 0 0,1-1 0,-1 1 0,1-1 0,-1 1 0,1-1 0,0 0 0,-1 0 0,1 0 0,0 0 0,4 0 0,17 0-1683,-1-6-3368,-5-12-2187</inkml:trace>
</inkml:ink>
</file>

<file path=ppt/ink/ink8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8.580"/>
    </inkml:context>
    <inkml:brush xml:id="br0">
      <inkml:brushProperty name="width" value="0.025" units="cm"/>
      <inkml:brushProperty name="height" value="0.025" units="cm"/>
    </inkml:brush>
  </inkml:definitions>
  <inkml:trace contextRef="#ctx0" brushRef="#br0">0 1 22037,'0'0'1217</inkml:trace>
</inkml:ink>
</file>

<file path=ppt/ink/ink8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8.970"/>
    </inkml:context>
    <inkml:brush xml:id="br0">
      <inkml:brushProperty name="width" value="0.025" units="cm"/>
      <inkml:brushProperty name="height" value="0.025" units="cm"/>
    </inkml:brush>
  </inkml:definitions>
  <inkml:trace contextRef="#ctx0" brushRef="#br0">1 0 16944,'2'9'3251,"6"23"-142,-1 0 0,3 39-1,-1 74-183,-6-72-2620,-2-65-306,-1-1 0,1 1 0,0-1 0,1 0 1,-1 1-1,2-1 0,-1 0 0,6 11 0,-7-17-10,0 0 0,-1 1 0,2-1-1,-1 0 1,0 0 0,0 1 0,0-1 0,0 0 0,1 0 0,-1 0-1,0-1 1,1 1 0,-1 0 0,1 0 0,-1-1 0,1 1-1,2 0 1,-1-1-19,0 0 0,0 0 0,-1 0-1,1-1 1,0 1 0,0-1 0,-1 1 0,1-1-1,0 0 1,-1 0 0,1 0 0,-1 0-1,0-1 1,4-1 0,32-27-748,23-16-390,-58 44 1212,0 0-1,0 1 1,0-1-1,0 1 0,0 0 1,0 0-1,0 0 1,1 0-1,-1 1 1,0-1-1,1 1 1,-1 0-1,0 0 0,1 0 1,-1 0-1,0 0 1,7 2-1,-8-1 20,-1 1 1,1-1-1,0 0 0,-1 0 0,0 1 0,1-1 1,-1 1-1,0-1 0,1 1 0,-1-1 0,0 1 1,0 0-1,0 0 0,-1 0 0,1-1 0,0 1 1,-1 0-1,1 0 0,-1 0 0,0 0 0,1 0 1,-1 3-1,9 24-310,-8-28-94,-1 0 0,1-1 0,0 0 0,0 1 0,0-1 0,0 1 0,0-1 0,0 0 0,0 0 0,0 1 0,-1-1 0,1 0 0,0 0 0,0 0 0,0 0 0,0 0 0,0 0 0,0 0 0,0-1 0,0 1 0,0 0 0,0-1 0,0 1 0,0 0 0,0-1 0,-1 1 0,1-1 0,0 1 0,0-1 0,-1 1 0,1-1 0,0 0 0,0 1 0,-1-1 0,1 0 0,-1 0 0,1 1 0,-1-1 0,1-2 0,11-15-8061</inkml:trace>
</inkml:ink>
</file>

<file path=ppt/ink/ink8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9.892"/>
    </inkml:context>
    <inkml:brush xml:id="br0">
      <inkml:brushProperty name="width" value="0.025" units="cm"/>
      <inkml:brushProperty name="height" value="0.025" units="cm"/>
    </inkml:brush>
  </inkml:definitions>
  <inkml:trace contextRef="#ctx0" brushRef="#br0">33 390 20595,'-4'9'2232,"4"-8"-2177,-22 66 3604,20-60-3164,1 0 0,-1 1 0,1-1-1,1 0 1,-1 1 0,1-1 0,1 1 0,1 13 0,-1-19-463,0-1 0,-1 0 0,1 1 0,0-1 1,0 0-1,0 1 0,0-1 0,1 0 0,-1 0 1,0 0-1,0 0 0,1 0 0,-1 0 0,0 0 1,1-1-1,-1 1 0,1 0 0,-1-1 0,1 1 1,-1-1-1,1 0 0,0 1 0,-1-1 0,1 0 1,-1 0-1,1 0 0,0 0 0,-1 0 0,1 0 1,-1-1-1,3 0 0,0 1 21,-1-1 0,1 1 0,0-1 0,-1 0 0,1 0 0,-1-1 0,0 1 0,1-1 0,-1 0 0,0 1 0,0-1 0,0-1 0,3-2 0,0-4-53,-1 0 0,-1 0 0,1-1 0,-1 1 0,-1-1 0,0 0 0,-1 0 0,1 0 0,-2-1 0,0 1 0,0 0 0,0-1 0,-2 1 0,-2-20 0,3 29 0,0 0 0,0-1 0,0 1 0,0 0 0,0 0 0,-1 0 0,1-1 0,0 1 0,-1 0 0,1 0 0,-1 0 0,0 0 0,1 0 0,-1 0 0,0 0 0,1 0 0,-1 0 0,0 0 0,0 0 0,0 0 0,0 1 0,0-1 0,0 0 0,0 1 0,0-1 0,0 1 0,0-1 0,-1 1 0,1-1 0,-2 1 0,2 0 0,0 0 0,0 1 0,0-1 0,0 0 0,0 1 0,0-1 0,0 1 0,0 0 0,0-1 0,0 1 0,0 0 0,0 0 0,1 0 0,-1-1 0,0 1 0,1 0 0,-1 0 0,0 0 0,1 0 0,-1 0 0,1 0 0,-1 0 0,1 0 0,0 0 0,0 0 0,-1 1 0,1-1 0,0 0 0,0 0 0,0 0 0,0 0 0,0 0 0,1 2 0,-2-1-113,1-1 0,0 1 0,0 0-1,0 0 1,0 0 0,1-1 0,-1 1 0,0 0 0,1 0 0,0-1-1,-1 1 1,1 0 0,0-1 0,0 1 0,-1-1 0,1 1 0,1-1 0,-1 1-1,0-1 1,0 0 0,0 1 0,1-1 0,-1 0 0,1 0 0,-1 0-1,1 0 1,-1 0 0,1 0 0,-1 0 0,1-1 0,0 1 0,-1-1-1,1 1 1,0-1 0,0 0 0,0 1 0,-1-1 0,1 0 0,0 0 0,0 0-1,0-1 1,-1 1 0,3-1 0,2 0-351,0 0-1,-1 0 1,1 0 0,-1-1 0,1 0-1,-1 0 1,0-1 0,0 1 0,0-1-1,0 0 1,0-1 0,-1 1 0,5-5-1,-1-1-856,-1-1 0,0 0-1,-1 0 1,0 0-1,0-1 1,5-14-1,-4 6 231,-2 1 0,0-2 0,3-23 1,-1-62 3485,-11 7 8631,1 109-4169,-10 46-6309,7-7 418,2 1 0,2-1 0,9 90 1,-6-135-943,0 1 0,1-1 0,0 1 0,0-1 0,0 1 0,0-1 0,1 0 0,0 0 0,0-1 1,0 1-1,6 6 0,-8-10-60,0 1 0,0-1 0,1 0 1,-1 0-1,0 0 0,0 0 0,1-1 1,-1 1-1,0 0 0,1 0 0,-1-1 1,1 1-1,-1-1 0,1 1 0,-1-1 1,1 0-1,-1 0 0,1 0 0,0 0 1,-1 0-1,1 0 0,-1 0 0,1 0 0,-1 0 1,1-1-1,-1 1 0,1-1 0,-1 1 1,1-1-1,-1 1 0,1-1 0,-1 0 1,0 0-1,0 0 0,1 0 0,-1 0 1,0 0-1,0 0 0,0 0 0,0 0 1,0 0-1,0-1 0,0 1 0,0 0 0,0-2 1,25-50-2597,-6 11 2504,-6 83 2888,-12-36-2710,0 0 1,1 0 0,-1 0-1,1 0 1,0-1 0,0 1-1,0-1 1,1 0 0,0 0-1,0 0 1,0 0 0,0-1-1,0 1 1,1-1 0,-1 0-1,1-1 1,7 4 0,-9-5-26,0 0 0,0 0 0,0 0 0,0 0 0,0-1 0,0 1 0,0-1 0,1 0 0,-1 0 0,0 0 0,0 0 0,0-1 0,0 1 0,0-1 1,0 0-1,0 0 0,0 0 0,0 0 0,0 0 0,0-1 0,-1 0 0,1 1 0,-1-1 0,1 0 0,-1 0 0,1 0 0,-1 0 0,0-1 0,0 1 0,0-1 0,2-3 0,0-1-21,0 0-1,-1 0 1,1 0 0,-2-1-1,1 1 1,-1-1-1,0 1 1,-1-1-1,0 0 1,0 1-1,0-11 1,-4 12-73,-5 12-89,-4 13-117,10-16 274,1 1 0,0 0 0,1 0 0,-1 0 0,0 0-1,1 0 1,0 0 0,0 1 0,0-1 0,1 0 0,-1 0 0,1 0 0,0 0-1,0 0 1,1-1 0,1 6 0,-1-6 9,0-1 0,0 0 0,0 1 0,1-1 0,-1 0-1,0 0 1,1-1 0,0 1 0,-1 0 0,1-1 0,0 0 0,0 0 0,0 1 0,0-2 0,0 1 0,0 0-1,0-1 1,0 1 0,0-1 0,0 0 0,6 0 0,3-1-35,0 0 1,0-1-1,1-1 1,-1 0-1,-1 0 1,1-1-1,0-1 1,-1 0-1,0-1 1,18-11-1,15-7 298,-55 33-104,-3 2-19,13-11-147,1 0 0,-1 0 0,1 0 1,-1 0-1,1 0 0,0 0 0,-1-1 0,1 1 1,0 0-1,-1 0 0,1-1 0,0 1 1,-1 0-1,1 0 0,0-1 0,-1 1 0,1 0 1,0-1-1,0 1 0,-1 0 0,1-1 0,0 1 1,0 0-1,0-1 0,0 1 0,-1-1 0,1 1 1,0 0-1,0-1 0,0 1 0,0-1 1,0 1-1,0 0 0,0-1 0,0 1 0,0-1 1,0 1-1,0 0 0,0-1 0,1 1 0,-1-1 1,0 1-1,0-1 0,1-1-1,-1 0 0,1 0 0,-1 0 0,1 1 0,0-1 0,-1 0 0,1 0 0,0 1 0,0-1 0,0 1 0,1-1 0,-1 1 0,0-1 0,1 1 0,-1-1 0,0 1 0,3-2 0,36-23 0,-15 11 0,-4-9-2947,-20 23 2663,-1-1-1,1 1 1,-1 0 0,1 0-1,-1 0 1,0 0-1,1-1 1,-1 1-1,0 0 1,0 0 0,0 0-1,0-1 1,0 1-1,0 0 1,0 0-1,0-1 1,0 1 0,-1 0-1,1 0 1,-1 0-1,1-1 1,-1 1-1,1 0 1,-2-2-1,-17-13-9836</inkml:trace>
</inkml:ink>
</file>

<file path=ppt/ink/ink8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0.250"/>
    </inkml:context>
    <inkml:brush xml:id="br0">
      <inkml:brushProperty name="width" value="0.025" units="cm"/>
      <inkml:brushProperty name="height" value="0.025" units="cm"/>
    </inkml:brush>
  </inkml:definitions>
  <inkml:trace contextRef="#ctx0" brushRef="#br0">1 29 18193,'0'0'5253,"80"-23"-5093,-35 20-384,11 2-2434,2-1-4037</inkml:trace>
</inkml:ink>
</file>

<file path=ppt/ink/ink8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0.767"/>
    </inkml:context>
    <inkml:brush xml:id="br0">
      <inkml:brushProperty name="width" value="0.025" units="cm"/>
      <inkml:brushProperty name="height" value="0.025" units="cm"/>
    </inkml:brush>
  </inkml:definitions>
  <inkml:trace contextRef="#ctx0" brushRef="#br0">0 176 11531,'0'0'15257,"10"0"-13244,-4-1-1830,1 0 0,0 0 0,-1-1 0,1 1 0,-1-1 0,1-1 0,-1 0 0,0 1 1,0-2-1,0 1 0,0-1 0,-1 0 0,1 0 0,-1 0 0,0-1 0,0 0 0,-1 0 1,1 0-1,5-10 0,-7 10-168,-1 1 0,1-1 0,-1 0 0,0 0 0,0 0 0,-1-1 0,0 1 0,0 0 1,0-1-1,0 1 0,-1 0 0,0-8 0,0 12-11,0 0-1,0-1 1,-1 1 0,1 0-1,0-1 1,-1 1 0,1 0-1,-1 0 1,1-1 0,-1 1-1,1 0 1,-1 0 0,0 0-1,0 0 1,0 0 0,0 0-1,0 0 1,0 0 0,0 0-1,-2-1 1,2 1-2,-1 1-1,0-1 1,0 1 0,0 0-1,-1-1 1,1 1-1,0 0 1,0 0 0,0 0-1,0 1 1,0-1 0,0 0-1,0 1 1,0 0-1,0-1 1,0 1 0,0 0-1,-1 1 1,-2 1-2,0 0 0,0 0 0,0 1 0,1 0 0,0 0 0,0 0 0,0 0 0,0 1 0,1-1 0,-1 1 0,1 0 0,0 0 0,1 0 0,-1 1 0,-2 9 0,1-3 0,0-1 0,1 2 0,1-1 0,0 0 0,0 1 0,1 16 0,1-26 0,0-1 0,0 1 0,1-1 0,-1 1 0,0-1 0,1 1 0,0-1 0,0 1 0,0-1 0,0 0 0,0 1 0,0-1 0,0 0 0,1 0 0,-1 0 0,1 0 0,0 0 0,-1 0 0,1-1 0,0 1 0,0-1 0,0 1 0,0-1 0,1 0 0,-1 1 0,0-1 0,0 0 0,1 0 0,-1-1 0,1 1 0,-1 0 0,0-1 0,1 0 0,-1 1 0,1-1 0,3 0 0,0 0 0,1-1 0,-1 1 0,0-1 0,1 0 0,-1-1 0,0 1 0,0-1 0,0 0 0,0-1 0,0 0 0,-1 0 0,1 0 0,8-7 0,-5 2 0,0 0 0,0 0 0,-1-1 0,0 0 0,-1-1 0,0 0 0,11-21 0,-19 37-70,0 0 0,0 0 0,0 0 0,1 0 0,0 1 1,0-1-1,2 9 0,-2-13 59,0-1 1,0 0-1,0 0 1,0 0-1,0 0 1,0 0-1,0 0 1,1 0-1,-1 0 1,0 0-1,1 0 1,-1 0-1,1 0 1,-1 0-1,1 0 1,-1 0-1,1 0 1,-1 0-1,1 0 1,0-1-1,0 1 1,-1 0-1,1 0 0,0-1 1,0 1-1,0-1 1,0 1-1,0-1 1,0 1-1,0-1 1,0 1-1,0-1 1,0 0-1,0 0 1,0 1-1,0-1 1,0 0-1,0 0 1,0 0-1,0 0 1,1 0-1,-1 0 1,0-1-1,0 1 1,0 0-1,0 0 1,0-1-1,0 1 1,0-1-1,0 1 1,0-1-1,0 1 1,0-1-1,-1 0 1,1 1-1,1-2 1,3-3 10,0 1 1,0-1 0,-1 0 0,0 0-1,0 0 1,5-8 0,-6 8 37,0 0 1,0 0 0,1 0-1,0 1 1,0-1-1,0 1 1,1 0-1,7-5 1,-11 9-29,1-1 1,-1 1-1,1-1 0,-1 1 0,1 0 1,0 0-1,-1 0 0,1 0 1,0 0-1,-1 0 0,1 0 1,0 0-1,-1 1 0,1-1 1,-1 1-1,1-1 0,-1 1 1,1 0-1,-1-1 0,1 1 0,-1 0 1,0 0-1,1 0 0,-1 0 1,1 2-1,1-2 33,-1 1-1,0-1 1,0 1-1,1-1 1,-1 0 0,1 0-1,-1 0 1,1 0-1,0 0 1,-1 0 0,5 0-1,-4-2-42,1 1 0,0-1 0,-1 0 0,1 0 0,-1 0 0,1 0 0,-1-1 0,1 0 0,-1 1 0,4-4 0,-3 3-64,-1 0 0,0 0 0,0 0 0,1 1 0,-1-1 0,1 1 0,-1 0 0,1 0 0,0 0 0,5 0 0,-7 27-838,-2-22-1848</inkml:trace>
</inkml:ink>
</file>

<file path=ppt/ink/ink8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1.420"/>
    </inkml:context>
    <inkml:brush xml:id="br0">
      <inkml:brushProperty name="width" value="0.025" units="cm"/>
      <inkml:brushProperty name="height" value="0.025" units="cm"/>
    </inkml:brush>
  </inkml:definitions>
  <inkml:trace contextRef="#ctx0" brushRef="#br0">1 92 15759,'0'0'6774,"7"-9"-3907,-2 2-2544,0 1 0,0 0 0,1 0 1,0 1-1,1 0 0,-1 0 0,1 0 0,0 1 0,0 0 1,0 0-1,0 1 0,1 0 0,-1 0 0,14-3 0,-3 3 106,-1 0 0,1 1-1,28-1 1,-42 4-377,0-1 1,1 1-1,-1-1 1,0 1-1,1 0 0,-1 1 1,0-1-1,8 4 1,-10-4-43,-1 1 1,1-1-1,-1 0 1,1 0-1,-1 1 1,1-1-1,-1 1 1,0 0-1,1-1 1,-1 1-1,0 0 1,0-1 0,0 1-1,0 0 1,-1 0-1,1 0 1,-1 0-1,1 0 1,0 4-1,0 3-3,-1 0-1,0 0 0,-1 0 0,0 0 1,0 0-1,-1 0 0,0 0 1,-5 13-1,-34 65 35,32-72-38,1 1 1,0 0 0,2 0-1,-1 0 1,2 1-1,-5 21 1,10-36-4,0-1 0,0 0 0,0 1 0,1-1 0,-1 0 0,0 1 0,0-1 0,1 0 0,-1 1 0,1-1 0,-1 0 0,1 0 0,-1 0 0,1 0 0,0 1 0,0-1 0,-1 0 0,1 0 0,0 0 0,0 0 0,0-1 0,0 1 0,0 0 0,0 0 0,1-1 0,-1 1 0,0 0 0,0-1 0,0 1 0,1-1 0,-1 1 0,0-1 0,0 0 0,1 0 0,-1 0 0,0 1 0,1-1 0,-1 0 0,2-1 0,58-2 0,-57 2 0,13-1-345,-1-1 0,-1 0 0,1-2 1,0 0-1,-1 0 0,0-2 0,0 0 0,-1 0 0,24-17 0,-27 7-4618,-9 2-2507,-3-2-6885</inkml:trace>
</inkml:ink>
</file>

<file path=ppt/ink/ink8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1.765"/>
    </inkml:context>
    <inkml:brush xml:id="br0">
      <inkml:brushProperty name="width" value="0.025" units="cm"/>
      <inkml:brushProperty name="height" value="0.025" units="cm"/>
    </inkml:brush>
  </inkml:definitions>
  <inkml:trace contextRef="#ctx0" brushRef="#br0">1 37 16047,'0'0'6502,"50"7"-6309,-14-7-129,6-12-2499,-3-3-2786,-1-1-4067</inkml:trace>
</inkml:ink>
</file>

<file path=ppt/ink/ink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2.159"/>
    </inkml:context>
    <inkml:brush xml:id="br0">
      <inkml:brushProperty name="width" value="0.025" units="cm"/>
      <inkml:brushProperty name="height" value="0.025" units="cm"/>
    </inkml:brush>
  </inkml:definitions>
  <inkml:trace contextRef="#ctx0" brushRef="#br0">1 35 17873,'0'0'9705,"59"-26"-8264,-16 24-159,11-1-546,2 2-447,1 1-193,-6 0-353,-5 0-1440,-10 0-2627,-12-3-4164</inkml:trace>
</inkml:ink>
</file>

<file path=ppt/ink/ink8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2.109"/>
    </inkml:context>
    <inkml:brush xml:id="br0">
      <inkml:brushProperty name="width" value="0.025" units="cm"/>
      <inkml:brushProperty name="height" value="0.025" units="cm"/>
    </inkml:brush>
  </inkml:definitions>
  <inkml:trace contextRef="#ctx0" brushRef="#br0">1 0 15727,'0'0'11803,"4"11"-9577,1 4-1574,-3-6-320,0-1-1,0-1 1,1 1 0,1 0-1,-1-1 1,6 9 0,-8-15-330,1 0 0,-1 1 1,1-1-1,-1 0 0,1 0 1,0 0-1,-1 0 1,1-1-1,0 1 0,0 0 1,-1-1-1,1 1 0,0-1 1,0 1-1,0-1 0,0 0 1,0 0-1,0 0 0,0 0 1,-1 0-1,1 0 1,0-1-1,0 1 0,0-1 1,0 1-1,0-1 0,-1 1 1,3-2-1,49-25-767,-52 26 693,29-19-1190,-24 14 1158,0 1 0,1 0 1,0 1-1,0 0 1,0 0-1,0 0 0,1 1 1,-1 0-1,1 0 0,12-2 1,-18 7 325,0 0 1,-1 1 0,1-1 0,-1 0 0,0 1-1,0-1 1,0 1 0,0-1 0,0 1-1,0 0 1,0 4 0,3 6 312,-3-11-594,0 1 0,1-1 1,-1 1-1,1-1 0,-1 0 0,1 0 0,0 1 1,-1-1-1,1 0 0,0-1 0,0 1 0,1 0 1,-1-1-1,0 1 0,1-1 0,-1 1 0,1-1 1,-1 0-1,1 0 0,-1 0 0,1-1 0,0 1 1,-1-1-1,1 1 0,0-1 0,0 0 0,-1 0 1,1 0-1,0 0 0,0-1 0,-1 1 0,1-1 1,0 1-1,4-3 0,-1 1-210,0-1-1,0 0 1,0 0-1,-1 0 1,1 0 0,-1-1-1,0 0 1,0 0-1,0-1 1,-1 1 0,1-1-1,-1 0 1,7-11-1,-17 27-9093,-16 44 11152,18-30-6642</inkml:trace>
</inkml:ink>
</file>

<file path=ppt/ink/ink8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2.467"/>
    </inkml:context>
    <inkml:brush xml:id="br0">
      <inkml:brushProperty name="width" value="0.025" units="cm"/>
      <inkml:brushProperty name="height" value="0.025" units="cm"/>
    </inkml:brush>
  </inkml:definitions>
  <inkml:trace contextRef="#ctx0" brushRef="#br0">1 10 22229,'0'0'7751,"63"-10"-11210,-34 13-1121,1 4-1474,0 4-3011</inkml:trace>
</inkml:ink>
</file>

<file path=ppt/ink/ink8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2.809"/>
    </inkml:context>
    <inkml:brush xml:id="br0">
      <inkml:brushProperty name="width" value="0.025" units="cm"/>
      <inkml:brushProperty name="height" value="0.025" units="cm"/>
    </inkml:brush>
  </inkml:definitions>
  <inkml:trace contextRef="#ctx0" brushRef="#br0">117 0 11499,'0'0'20275,"-11"2"-19405,3-1-848,-1 0 0,1 0 0,0 1 0,0 0 0,0 1 0,-13 6 0,18-8-23,1 1 0,0-1 0,-1 1-1,1 0 1,0-1 0,0 1 0,0 0 0,0 0 0,0 1 0,1-1 0,-1 0 0,1 0 0,-1 1 0,1-1 0,0 1 0,0 0 0,0-1 0,0 1 0,0 0 0,1-1-1,-1 1 1,1 0 0,0 0 0,0-1 0,0 1 0,0 0 0,0 0 0,1 4 0,0-5-19,0 0 0,0-1 0,0 1 0,0 0 0,0-1 0,0 1 0,0-1 1,0 1-1,0-1 0,1 0 0,-1 1 0,1-1 0,-1 0 0,1 0 0,-1 0 0,1 0 0,0 0 0,-1 0 0,1 0 0,0-1 0,0 1 1,0-1-1,-1 1 0,1-1 0,0 0 0,3 0 0,59 3-1440,-52-3 944,145 0-7615,-157 0 8237,1 0 0,0 0 0,-1-1 0,1 1 0,-1 0 0,1 0 0,0 0 0,-1 0 0,1 0 1,0 1-1,-1-1 0,1 0 0,-1 0 0,1 0 0,0 0 0,-1 1 0,1-1 0,-1 0 0,1 1 0,-1-1 0,1 0 0,-1 1 0,1-1 0,-1 1 0,1-1 0,-1 1 0,1-1 0,-1 1 0,0-1 0,1 1 0,-1-1 0,0 1 0,1-1 0,-1 1 0,0 0 0,0-1 0,0 1 0,0 0 0,0 2 232,0-1 0,-1 0 0,0 1 0,1-1 0,-1 0 0,0 0 0,0 1 0,0-1 0,-1 0 0,-1 3 0,-39 43 2347,33-40-2650,-45 36 70,52-42-119,0-1-1,0 1 1,-1-1-1,1 0 1,0 1-1,-1-1 1,1 0-1,-1 0 0,0-1 1,1 1-1,-1 0 1,0-1-1,1 0 1,-1 1-1,0-1 1,0 0-1,1-1 0,-1 1 1,0 0-1,-3-2 1,5 2-242,1-1 1,-1 1 0,1-1-1,-1 0 1,1 0 0,-1 1-1,1-1 1,0 0 0,-1 0-1,1 1 1,0-1 0,-1 0-1,1 0 1,0 0 0,0 0-1,0 0 1,0 1 0,0-1-1,0 0 1,0 0 0,0 0-1,0 0 1,0-1 0,1-2-1587,-1-20-7373</inkml:trace>
</inkml:ink>
</file>

<file path=ppt/ink/ink8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3.167"/>
    </inkml:context>
    <inkml:brush xml:id="br0">
      <inkml:brushProperty name="width" value="0.025" units="cm"/>
      <inkml:brushProperty name="height" value="0.025" units="cm"/>
    </inkml:brush>
  </inkml:definitions>
  <inkml:trace contextRef="#ctx0" brushRef="#br0">0 122 4708,'0'0'18327,"9"-2"-14376,1-1-3312,-1-1 1,0 0 0,0 0 0,0-1 0,13-9 0,-19 12-565,-1 0 0,1 1-1,0-1 1,-1 0 0,0-1-1,1 1 1,-1 0 0,0-1-1,0 1 1,0-1 0,-1 0-1,1 1 1,0-1 0,-1 0-1,0 0 1,0 0 0,0 0-1,0 0 1,0 0 0,-1-1 0,1 1-1,-1 0 1,0 0 0,0 0-1,0-5 1,-1 7-75,1 0 0,-1 0 0,0 1 0,1-1 0,-1 0 0,1 1 0,-1-1 0,0 0 0,0 1 0,1-1 0,-1 1 0,0-1 0,0 1 0,0-1 0,0 1 0,1 0 0,-1 0 0,0-1 0,0 1 0,0 0 0,0 0 0,0 0 0,0 0 0,0 0 0,0 0 0,0 0 0,0 0 0,0 0 0,-1 1 0,-28 8 0,26-5 0,-1-1 0,2 1 0,-1 1 0,0-1 0,1 1 0,0-1 0,0 1 0,0 0 0,0 0 0,1 0 0,0 0 0,0 0 0,1 1 0,-1-1 0,1 1 0,-1 10 0,2-14 0,-1 1 0,1-1 0,0 1 0,0-1 0,1 0 0,-1 1 0,0-1 0,1 1 0,-1-1 0,1 0 0,0 1 0,0-1 0,0 0 0,0 0 0,0 1 0,0-1 0,0 0 0,1 0 0,-1-1 0,1 1 0,0 0 0,0 0 0,-1-1 0,1 1 0,0-1 0,0 1 0,0-1 0,1 0 0,-1 0 0,0 0 0,0 0 0,1 0 0,-1-1 0,0 1 0,1 0 0,-1-1 0,0 0 0,1 0 0,-1 0 0,4 0 0,3-1 0,0 0 0,0-1 0,0 0 0,0 0 0,0-1 0,-1 0 0,1-1 0,-1 0 0,0 0 0,0-1 0,0 0 0,-1 0 0,1-1 0,-1 0 0,8-9 0,46-31 0,-61 46 0,1-1 0,-1 1 0,0 0 0,1 0 0,-1 0 0,0 0 0,1 0 0,-1 0 0,1 0 0,-1 0 0,0 0 0,1 0 0,-1 0 0,0 0 0,1 0 0,-1 0 0,0 0 0,1 0 0,-1 1 0,0-1 0,1 0 0,-1 0 0,0 0 0,0 1 0,1-1 0,-1 0 0,0 0 0,0 0 0,1 1 0,-1-1 0,0 0 0,0 1 0,1-1 0,-1 0 0,0 0 0,0 1 0,0-1 0,0 0 0,0 1 0,0-1 0,1 0 0,-1 1 0,0-1 0,0 1 0,0-1 0,0 0 0,0 1 0,0-1 0,-1 1 0,5 31 0,2 5 0,-5-36-2,0 1 0,0-1 1,0 1-1,1-1 0,-1 1 0,0-1 0,1 0 1,-1 0-1,1 0 0,-1 0 0,1 0 1,0 0-1,-1 0 0,1-1 0,0 1 0,-1 0 1,1-1-1,0 1 0,0-1 0,0 0 0,0 0 1,-1 0-1,4 0 0,42-12-735,-6 1-1494</inkml:trace>
</inkml:ink>
</file>

<file path=ppt/ink/ink8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3.998"/>
    </inkml:context>
    <inkml:brush xml:id="br0">
      <inkml:brushProperty name="width" value="0.025" units="cm"/>
      <inkml:brushProperty name="height" value="0.025" units="cm"/>
    </inkml:brush>
  </inkml:definitions>
  <inkml:trace contextRef="#ctx0" brushRef="#br0">0 4 15278,'0'0'12743,"5"8"-11200,29 85 732,-8-19-1347,-25-72-928,-1 0 0,1-1 0,0 1 0,-1 0 0,1 0 0,0 0 0,0-1 0,1 1 0,-1-1 0,0 1 0,0-1 0,1 1 0,-1-1 0,1 0 0,-1 1 0,1-1 0,0 0 0,-1 0 0,1 0 0,0 0 0,0-1 0,3 2 0,-2-2 0,0 0 0,-1 0 0,1 0 0,0-1 0,-1 1 0,1-1 0,0 0 0,-1 0 0,1 0 0,-1 0 0,1 0 0,-1 0 0,1-1 0,3-2 0,8-8 0,1-1 0,-2 0 0,24-29 0,-26 28 0,13-19 0,-19 26 0,0-1 0,1 1 0,0-1 0,0 2 0,12-12 0,-17 18 0,-1 0 0,0-1 0,0 1 0,0 0 0,0 0 0,1 0 0,-1 0 0,0 0 0,0 0 0,0 0 0,1 0 0,-1 0 0,0 0 0,0 0 0,0 0 0,1 0 0,-1 0 0,0 0 0,0 0 0,0 0 0,1 0 0,-1 0 0,0 0 0,0 0 0,0 0 0,1 0 0,-1 1 0,0-1 0,0 0 0,0 0 0,1 0 0,-1 0 0,0 0 0,0 0 0,0 1 0,0-1 0,0 0 0,0 0 0,1 0 0,-1 1 0,0-1 0,0 0 0,0 0 0,0 0 0,0 1 0,4 16 0,-4 24 0,0-36 0,0-3 0,-1-1 0,1 0 0,0 0 0,0 0 0,0 1 0,0-1 0,0 0 0,0 0 0,0 1 0,1-1 0,-1 0 0,0 0 0,1 0 0,-1 0 0,1 1 0,-1-1 0,1 0 0,-1 0 0,1 0 0,0 0 0,0 0 0,-1 0 0,1 0 0,0-1 0,0 1 0,0 0 0,0 0 0,1 0 0,1-1 0,-1 0 0,0 0 0,0 0 0,0-1 0,0 1 0,0-1 0,0 0 0,0 1 0,0-1 0,0 0 0,0 0 0,0 0 0,-1 0 0,1-1 0,0 1 0,2-3 0,107-86 0,-110 89 0,-1 1 0,1-1 0,0 0 0,0 0 0,0 1 0,0-1 0,0 0 0,0 1 0,0-1 0,0 1 0,0-1 0,0 1 0,0-1 0,0 1 0,0 0 0,1 0 0,-1-1 0,0 1 0,0 0 0,0 0 0,0 0 0,1 0 0,-1 0 0,0 1 0,0-1 0,0 0 0,0 1 0,0-1 0,1 0 0,-1 1 0,0-1 0,0 1 0,0 0 0,0-1 0,0 1 0,-1 0 0,1 0 0,0-1 0,0 1 0,0 0 0,-1 0 0,1 0 0,0 0 0,-1 0 0,1 0 0,-1 0 0,1 0 0,-1 0 0,1 0 0,-1 1 0,0-1 0,0 0 0,1 0 0,-1 0 0,0 0 0,0 2 0,2 12 0,-1 1 0,0-1 0,-3 24 0,1-19 0,1-14-401,-1-4-59,1-1-1,0 1 0,0-1 0,-1 1 1,1-1-1,0 1 0,0 0 1,1-1-1,-1 1 0,0-1 1,0 1-1,1-1 0,-1 1 1,1-1-1,-1 1 0,1-1 1,0 1-1,-1-1 0,2 2 1,6-3-8536</inkml:trace>
</inkml:ink>
</file>

<file path=ppt/ink/ink8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4.732"/>
    </inkml:context>
    <inkml:brush xml:id="br0">
      <inkml:brushProperty name="width" value="0.025" units="cm"/>
      <inkml:brushProperty name="height" value="0.025" units="cm"/>
    </inkml:brush>
  </inkml:definitions>
  <inkml:trace contextRef="#ctx0" brushRef="#br0">0 313 14350,'0'0'17387,"9"-6"-16496,6-4-833,-1 0 0,22-21 0,-32 28-60,0-1-1,0 0 1,0 0 0,-1 0 0,0-1 0,1 1 0,-1-1-1,-1 0 1,1 0 0,-1 0 0,0 0 0,0 0 0,-1-1-1,1 1 1,0-7 0,-2 11 2,0 1 0,0 0 0,0-1 0,0 1 0,0 0 0,-1 0 0,1-1 0,0 1 0,0 0 0,0-1 0,0 1 0,-1 0 0,1 0 0,0 0 0,0-1 0,0 1 0,-1 0 0,1 0 0,0 0 0,0-1 0,-1 1 0,1 0 0,0 0 0,-1 0 0,1 0 0,0 0 0,-1 0 0,1 0 0,0 0 0,0 0 0,-1-1 0,1 1 0,0 0 0,-1 1 0,1-1 0,0 0 0,-1 0 0,1 0 0,0 0 0,0 0 0,-1 0 0,1 0 0,0 0 0,-1 0 0,1 1 0,0-1 0,0 0 0,-1 0 0,1 0 0,0 1 0,0-1 0,-1 0 0,1 0 0,0 1 0,0-1 0,0 0 0,0 0 0,-1 1 0,1-1 0,0 1 0,-16 14 0,9-1 0,1 1 0,1-1 0,1 1 0,0 0 0,0 0 0,2 0 0,0 0 0,0 1 0,2-1 0,0 0 0,2 18 0,-2-31 0,-1 0 1,1-1-1,0 1 0,1 0 1,-1 0-1,0 0 0,0 0 1,1-1-1,-1 1 0,1 0 1,0 0-1,-1-1 0,1 1 1,0 0-1,0-1 0,0 1 1,0-1-1,0 1 0,0-1 1,1 0-1,-1 1 0,0-1 1,1 0-1,-1 0 0,1 0 1,-1 0-1,1 0 0,0 0 1,-1 0-1,1-1 0,0 1 1,0 0-1,-1-1 0,1 0 1,0 1-1,0-1 0,0 0 1,-1 0-1,1 0 0,0 0 1,0 0-1,0-1 0,3 0 1,0 0-7,1-1 0,-1 0 1,1 0-1,-1-1 0,0 0 1,0 0-1,0 0 1,0 0-1,-1-1 0,1 0 1,-1 0-1,7-8 0,-2-2-514,0 0 0,-1-1 0,-1 0 0,0 0-1,-1-1 1,-1 0 0,0 0 0,-2 0 0,4-22-1,-3-1 245,-1-1-1,-5-69 0,2 108 374,0 0 1,0 0-1,0 0 0,0 0 0,0 0 1,0 0-1,0 0 0,-1 0 1,1 0-1,0 0 0,0 0 1,-1 0-1,1 0 0,-1 0 0,1 0 1,-1 0-1,1 0 0,-1 0 1,1 0-1,-2-1 0,-10 13 736,-7 37-693,10-9 629,3 0 0,1 1-1,0 68 1,5-106-771,0 0 0,-1-1 0,2 1 0,-1 0 0,0 0 0,0-1 0,0 1 0,1 0 0,-1-1-1,1 1 1,-1 0 0,1-1 0,0 1 0,0-1 0,0 1 0,0-1 0,0 1 0,0-1 0,0 0 0,0 0 0,0 1 0,1-1 0,-1 0 0,0 0 0,1 0 0,1 1 0,1-1-9,-1 0 0,1 0 0,-1-1 1,1 1-1,-1-1 0,1 0 1,0 0-1,-1 0 0,1 0 0,-1-1 1,1 0-1,3 0 0,8-4-63,0 0 0,0-1 0,0 0-1,24-16 1,-37 21 42,6-4-65,0 0-1,0 0 1,1 1-1,-1 0 1,11-3-1,-17 6 117,0 1 0,0 0 1,0-1-1,0 1 0,-1 0 0,1 0 1,0 0-1,0 0 0,0 0 0,0 1 0,0-1 1,0 0-1,0 1 0,-1 0 0,1-1 0,0 1 1,0 0-1,-1 0 0,1 0 0,0 0 1,-1 0-1,1 0 0,-1 0 0,1 1 0,-1-1 1,0 1-1,0-1 0,0 1 0,1-1 1,0 4-1,2 1 22,22 33 302,-25-39-339,-1 0-1,0 0 0,0 1 0,0-1 0,1 0 1,-1 0-1,0 0 0,0 0 0,0 0 0,1 1 0,-1-1 1,0 0-1,0 0 0,1 0 0,-1 0 0,0 0 1,0 0-1,1 0 0,-1 0 0,0 0 0,1 0 1,-1 0-1,0 0 0,0 0 0,1 0 0,-1 0 1,0 0-1,0 0 0,1 0 0,-1-1 0,0 1 1,0 0-1,1 0 0,-1 0 0,0 0 0,0 0 0,0-1 1,1 1-1,-1 0 0,0 0 0,0 0 0,0-1 1,0 1-1,1 0 0,3-29 56,-4 3-59,-1 0 0,-9-51 0,10 76-134,0-1 0,0 0 0,0 1 0,0-1 0,0 0 0,0 1 0,0-1 0,1 0 0,-1 1 0,1-1-1,-1 1 1,1-1 0,0 1 0,-1-1 0,1 1 0,0-1 0,0 1 0,0 0 0,0-1 0,0 1 0,0 0 0,0 0 0,1 0 0,-1 0 0,0 0 0,1 0 0,-1 0 0,1 0 0,-1 1 0,1-1-1,-1 0 1,1 1 0,-1 0 0,1-1 0,2 1 0,13-9-3197,14-8-7378</inkml:trace>
</inkml:ink>
</file>

<file path=ppt/ink/ink8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6.371"/>
    </inkml:context>
    <inkml:brush xml:id="br0">
      <inkml:brushProperty name="width" value="0.025" units="cm"/>
      <inkml:brushProperty name="height" value="0.025" units="cm"/>
    </inkml:brush>
  </inkml:definitions>
  <inkml:trace contextRef="#ctx0" brushRef="#br0">1 216 13485,'0'0'8007,"10"-5"-6373,21-12-722,53-27 340,-78 41-1179,1 0 1,0 1 0,-1-1-1,1 1 1,0 1-1,0-1 1,0 1 0,0 1-1,0-1 1,11 2-1,-17-1-68,0 1-1,0 0 0,-1 0 1,1 0-1,0-1 0,0 1 0,-1 0 1,1 0-1,0 0 0,-1 0 1,1 0-1,-1 1 0,1-1 0,-1 0 1,0 0-1,1 0 0,-1 0 1,0 0-1,0 1 0,0-1 0,0 0 1,0 0-1,0 0 0,0 0 1,-1 2-1,-2 33 331,3-36-328,-21 79 885,16-64-771,0-1-1,1 1 1,1 0-1,-3 27 1,6-41-98,0 0 0,0 0 1,0-1-1,0 1 0,0 0 1,0 0-1,0 0 0,0 0 0,0 0 1,0-1-1,1 1 0,-1 0 0,0 0 1,1 0-1,-1-1 0,0 1 1,1 0-1,-1 0 0,1-1 0,-1 1 1,1 0-1,0-1 0,-1 1 1,1-1-1,0 1 0,-1-1 0,1 1 1,1 0-1,-1-1 11,1 1 0,0-1 0,0 0 0,-1 0 0,1 0 0,0 0 0,-1 0 0,1 0-1,0-1 1,0 1 0,-1 0 0,1-1 0,1 0 0,6-3 66,-1 1 0,-1-1 0,1-1 0,11-8-1,0-2-148,-1-1-1,-1-1 0,-1-1 0,18-24 0,-26 31-84,0 0 1,-1-1-1,-1 0 0,0 0 1,0 0-1,-1-1 1,-1 0-1,0 0 1,2-13-1,-14 58-245,4-17 612,0 0-1,1 1 0,-2 16 0,5-27-107,0 0-1,0-1 1,0 1 0,1-1 0,-1 1-1,1 0 1,0-1 0,1 0 0,-1 1-1,3 5 1,-3-8-78,0-1-1,0 0 1,0 0 0,1 0 0,-1 0-1,0 0 1,0 0 0,0 0-1,1 0 1,-1-1 0,1 1-1,-1 0 1,0-1 0,1 1 0,-1-1-1,1 1 1,-1-1 0,1 0-1,0 0 1,-1 0 0,1 0-1,-1 0 1,1 0 0,-1 0 0,1 0-1,-1-1 1,1 1 0,-1 0-1,1-1 1,-1 1 0,1-1 0,-1 0-1,0 0 1,1 1 0,1-3-1,4-1 3,-1 0 0,0-1-1,-1 1 1,1-1 0,-1-1 0,0 1-1,0-1 1,0 0 0,-1 0-1,0 0 1,0 0 0,-1-1 0,5-10-1,-2 1 26,0 0 0,-1-1 0,0 1 0,3-32 0,-7 8-74,-3 37-21,-3 9-26,-2 12-29,-6 73 144,12-84-60,1 1-1,0 0 1,0 0-1,0-1 1,1 1 0,1 0-1,-1 0 1,1-1-1,5 13 1,-6-18-8,0 0 0,0-1 0,0 1 0,0 0 0,0 0 0,1 0 0,-1-1 0,1 1 0,-1-1 0,1 1 0,0-1 0,0 0 0,-1 1 0,1-1 0,0 0 0,0 0 0,0-1 0,0 1 0,0 0 0,1 0 0,-1-1 0,0 0 0,0 1 0,0-1 0,0 0 0,1 0 0,-1 0 0,0 0 0,0 0 0,0-1 0,0 1 0,1-1 0,-1 1 0,0-1 0,0 0 0,2-1 0,0 0 0,-1 0 0,1 0 0,-1 0 0,0 0 0,0-1 0,0 1 0,0-1 0,-1 0 0,1 0 0,-1 0 0,0 0 0,1 0 0,-1 0 0,-1-1 0,1 1 0,0-1 0,-1 1 0,0-1 0,0 1 0,1-6 0,2-14 0,1 0 0,1 0 0,1 0 0,1 1 0,15-29 0,-20 32 0,-2 14 0,-1 10 0,-16 168 0,16-172 0,0 0 0,0-1 0,-1 1 0,1 0 0,0-1 0,0 1 0,1 0 0,-1-1 0,0 1 0,0 0 0,0-1 0,0 1 0,0 0 0,1-1 0,-1 1 0,0 0 0,1-1 0,-1 1 0,0-1 0,1 1 0,-1-1 0,1 1 0,-1-1 0,1 1 0,-1-1 0,1 1 0,-1-1 0,1 0 0,-1 1 0,1-1 0,0 0 0,-1 1 0,1-1 0,0 0 0,-1 0 0,1 0 0,0 0 0,-1 1 0,1-1 0,0 0 0,-1 0 0,1 0 0,0 0 0,-1-1 0,1 1 0,0 0 0,-1 0 0,1 0 0,0 0 0,-1-1 0,2 1 0,0-1 0,1-1 0,0 1 0,0 0 0,-1-1 0,1 0 0,0 0 0,-1 1 0,0-1 0,1-1 0,2-2 0,1-6 0,1 0 0,-2 0 0,1-1 0,-2 0 0,1 0 0,-2 0 0,1 0 0,-2-1 0,0 0 0,1-24 0,1 3 0,-6 49 0,-2 11 0,1 52 0,2-73 0,2 0 0,-1 0 0,0 1 0,1-1 0,0 0 0,0 0 0,1 0 0,-1 0 0,1 0 0,0 0 0,0-1 0,1 1 0,0 0 0,0-1 0,0 0 0,6 8 0,-5-10-2,-1-1 0,0 1-1,1 0 1,-1-1 0,1 0 0,-1 0-1,1 0 1,-1 0 0,1 0 0,0-1 0,0 0-1,-1 0 1,1 0 0,0 0 0,0 0-1,-1-1 1,1 1 0,0-1 0,-1 0 0,1 0-1,-1-1 1,1 1 0,-1-1 0,0 0-1,0 0 1,6-4 0,5-3 4,-1-1 1,1 0-1,-2-1 1,19-20-1,-68-2 46,32 28-48,1 1 0,0 0 0,1 0 0,-1 0 0,1 0 0,-1-1 0,1 0 0,1 0 0,-1 1 0,1-1 0,-1-1 0,1 1 0,1 0 0,-1-1 0,0-5 0,3 10-106,-1 0 0,1 0-1,0 0 1,0 0 0,0 0 0,0 0-1,0 1 1,0-1 0,0 0 0,0 1-1,0-1 1,0 1 0,1-1 0,-1 1-1,0 0 1,0-1 0,0 1 0,1 0-1,-1 0 1,0 0 0,2 0 0,34-4-4214,-31 4 3418,61-8-10885,-33 4-865</inkml:trace>
</inkml:ink>
</file>

<file path=ppt/ink/ink8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6.791"/>
    </inkml:context>
    <inkml:brush xml:id="br0">
      <inkml:brushProperty name="width" value="0.025" units="cm"/>
      <inkml:brushProperty name="height" value="0.025" units="cm"/>
    </inkml:brush>
  </inkml:definitions>
  <inkml:trace contextRef="#ctx0" brushRef="#br0">61 251 17072,'-1'-1'388,"0"1"1,1-1-1,-1 0 0,1 0 0,-1 0 1,0 1-1,0-1 0,0 0 0,1 1 0,-1-1 1,0 0-1,0 1 0,0-1 0,0 1 1,0 0-1,0-1 0,0 1 0,-1-1 1,-16 7 3468,16-5-3669,0 1-1,0 0 1,0-1 0,1 1 0,-1 0 0,0 0 0,1 1 0,-1-1 0,1 0-1,0 0 1,0 1 0,0-1 0,-1 4 0,1-2-130,0 0 1,0 0-1,1 0 1,-1 0-1,1 0 0,0 0 1,0 0-1,1 0 0,-1 0 1,1 0-1,0 0 1,0 0-1,0 0 0,0-1 1,1 1-1,-1 0 1,1-1-1,0 1 0,5 5 1,-5-7-32,1 1 1,0-1 0,0 0-1,0 0 1,0 0 0,0-1-1,1 1 1,-1-1-1,0 0 1,1 1 0,-1-2-1,1 1 1,-1 0 0,1-1-1,0 1 1,-1-1 0,1 0-1,-1 0 1,1-1-1,0 1 1,-1-1 0,1 0-1,3-1 1,0 0-28,0-1 0,0-1 0,0 1 0,0-1 0,0 0 0,-1-1 0,0 1 0,0-1 0,0-1 0,0 1 0,-1-1 0,0 0 0,0 0 0,-1 0 0,1-1 0,5-11 0,-1-1 0,0 1 0,-2-1 0,0 0 0,0-1 0,3-25 0,-7 32 0,-2 1 0,0-1 0,0 0 0,-1 0 0,-3-19 0,3 30 0,0 0 0,0 0 0,0 0 0,0 0 0,-1 0 0,1 0 0,-1 0 0,0 0 0,1 0 0,-1 0 0,0 1 0,0-1 0,0 0 0,0 0 0,-1 1 0,1-1 0,0 1 0,-1-1 0,1 1 0,-1 0 0,1-1 0,-1 1 0,0 0 0,0 0 0,1 0 0,-1 0 0,0 1 0,0-1 0,0 0 0,0 1 0,0-1 0,0 1 0,0 0 0,0-1 0,0 1 0,0 0 0,0 0 0,0 1 0,0-1 0,0 0 0,0 1 0,0-1 0,-3 2 0,-1 0 0,1 1 0,-1 0 0,1 0 0,0 1 0,0-1 0,0 1 0,0 0 0,1 1 0,0-1 0,0 1 0,0 0 0,0 0 0,-6 10 0,2 0 0,0 0 0,1 0 0,-10 32 0,15-42 0,0-1 0,1 1 0,0 0 0,0 0 0,0 0 0,1-1 0,-1 1 0,1 0 0,0 0 0,1 0 0,-1 0 0,3 9 0,-2-13 0,-1 1 0,1-1 0,0 0 0,0 0 0,0 0 0,-1 1 0,1-1 0,1 0 0,-1 0 0,0 0 0,0 0 0,0-1 0,0 1 0,1 0 0,-1 0 0,0-1 0,2 1 0,1 0 0,0 0 0,0 0 0,0-1 0,0 1 0,0-1 0,0 0 0,0 0 0,6-1 0,14-4-1075,1 0 0,27-11 1,-33 10 236,-1 0 1,1 2 0,0 0 0,0 1-1,21-1 1,-38 4 977,0 0 0,0 1 0,0-1 0,-1 1 1,1-1-1,0 1 0,-1 0 0,1 0 0,0-1 0,-1 1 0,1 0 0,-1 1 0,1-1 0,-1 0 0,0 0 0,0 0 0,1 1 0,-1-1 0,0 1 0,0-1 1,0 1-1,0-1 0,-1 1 0,1 0 0,0-1 0,-1 1 0,1 0 0,-1 0 0,1 0 0,-1-1 0,0 1 0,0 0 0,0 2 0,2 12 1275,-2 0 0,-2 32 0,1-22-2452,1-22-1557</inkml:trace>
</inkml:ink>
</file>

<file path=ppt/ink/ink8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7.906"/>
    </inkml:context>
    <inkml:brush xml:id="br0">
      <inkml:brushProperty name="width" value="0.025" units="cm"/>
      <inkml:brushProperty name="height" value="0.025" units="cm"/>
    </inkml:brush>
  </inkml:definitions>
  <inkml:trace contextRef="#ctx0" brushRef="#br0">202 13 12620,'0'0'19389,"-7"-4"-18743,5 3-638,0 0 0,0 0 1,0 0-1,0 0 0,-1 0 0,1 0 1,0 1-1,0-1 0,-1 1 0,1-1 1,-1 1-1,1 0 0,0 0 0,-1 0 1,1 0-1,-5 2 0,1 0-12,0 0 0,0 1 0,0-1 0,1 2 0,-1-1 0,-8 8 0,-2 0 4,2 1 0,-23 24 0,33-33 0,1 1 0,-1 0 0,1 0 0,1 0 0,-1 0 0,0 0 0,1 1 0,0-1 0,0 1 0,0 0 0,1-1 0,0 1 0,-1 0 0,2 0 0,-2 8 0,3-12-7,-1 0 1,0 0-1,1 0 1,-1 0-1,0 0 0,1 0 1,-1-1-1,1 1 0,0 0 1,-1 0-1,1-1 1,0 1-1,-1 0 0,1-1 1,0 1-1,0-1 0,-1 1 1,1-1-1,0 1 1,0-1-1,0 1 0,0-1 1,0 0-1,0 0 0,0 1 1,0-1-1,0 0 1,0 0-1,1 0 0,37 1-429,-29-2 260,150 0-1485,-160 1 1681,1 1 0,-1-1 0,1 0 0,-1 0 0,0 0 0,1 0 0,-1 0 0,0 1-1,1-1 1,-1 0 0,0 0 0,1 1 0,-1-1 0,0 0 0,0 0 0,1 1 0,-1-1 0,0 0 0,0 1-1,0-1 1,1 0 0,-1 1 0,0-1 0,0 0 0,0 1 0,0-1 0,0 1 0,0-1 0,0 0-1,0 1 1,0-1 0,0 1 0,0-1 0,0 0 0,0 1 0,0-1 0,0 0 0,0 1 0,0-1-1,0 1 1,0-1 0,-1 0 0,1 1 0,0-1 0,0 0 0,0 1 0,-1-1 0,1 0 0,0 0 0,0 1-1,-1-1 1,1 0 0,0 0 0,-1 1 0,1-1 0,-1 0 0,-14 20 1018,-8-1-872,-37 26 1,38-30-203,0 1-1,-22 21 1,50-38-8563,5 0 2726,9-9-9176</inkml:trace>
</inkml:ink>
</file>

<file path=ppt/ink/ink8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8.265"/>
    </inkml:context>
    <inkml:brush xml:id="br0">
      <inkml:brushProperty name="width" value="0.025" units="cm"/>
      <inkml:brushProperty name="height" value="0.025" units="cm"/>
    </inkml:brush>
  </inkml:definitions>
  <inkml:trace contextRef="#ctx0" brushRef="#br0">169 59 17649,'0'0'6448,"-9"-2"-3148,4 0-3086,0 1 1,-1-1 0,1 1 0,0 0 0,-1 1-1,1-1 1,-1 1 0,1 0 0,-1 0 0,1 1 0,-1 0-1,1 0 1,0 0 0,-1 0 0,1 1 0,0 0-1,0 0 1,0 1 0,0-1 0,0 1 0,1 0 0,-1 0-1,1 1 1,-5 4 0,6-5-215,0 1 0,1-1 0,-1 1 0,1-1 0,0 1 0,0 0 0,0 0 0,1 0 0,-1 0 0,1 0 0,0 1 0,0-1 0,0 0 0,0 8 0,1-10 0,0 0 0,1 0 0,-1-1 0,0 1 0,1 0 0,0 0 0,-1 0 0,1 0 0,0 0 0,0-1 0,0 1 0,0 0 0,0-1 0,0 1 0,0-1 0,0 1 0,1-1 0,-1 0 0,1 1 0,-1-1 0,1 0 0,0 0 0,-1 0 0,1 0 0,0 0 0,0 0 0,-1-1 0,1 1 0,0-1 0,0 1 0,0-1 0,0 0 0,3 1 0,5 0 0,0 0 0,0-1 0,0 0 0,0 0 0,0-1 0,0-1 0,0 0 0,0 0 0,0-1 0,18-7 0,-24 8 0,0 0 0,-1 0 0,1-1 0,0 1 0,-1-1 0,1 0 0,-1 0 0,0 0 0,0 0 0,0-1 0,0 1 0,-1-1 0,1 0 0,-1 0 0,0 0 0,0 0 0,0 0 0,-1 0 0,0 0 0,1-1 0,-1 1 0,-1-1 0,1 1 0,-1-1 0,0 1 0,0-1 0,0-3 0,-1 4-311,0 1 0,0 0-1,0 0 1,0 0 0,0 0 0,-1 0 0,1 0-1,-1 0 1,0 0 0,0 1 0,0-1 0,0 1-1,0-1 1,-1 1 0,1 0 0,-1 0 0,1 0-1,-1 0 1,0 0 0,0 1 0,-6-3 0,3 0-680,-10-7-5618</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1.359"/>
    </inkml:context>
    <inkml:brush xml:id="br0">
      <inkml:brushProperty name="width" value="0.025" units="cm"/>
      <inkml:brushProperty name="height" value="0.025" units="cm"/>
    </inkml:brush>
  </inkml:definitions>
  <inkml:trace contextRef="#ctx0" brushRef="#br0">0 582 18001,'0'0'2936,"9"-13"-1799,8-19-642,-1 0 0,-2-1 1,19-64-1,24-127 247,-51 216 223,-1 21-546,2 37-179,-6-41-92,12 69-14,4-1-1,3-1 1,4-1-1,33 73 0,-47-125 52,-2 1-1,-1 0 1,-1 0-1,-1 0 1,-1 0-1,-1 1 1,-1-1-1,-2 36 1,-1-55-113,0-1 1,0 1 0,0 0 0,0 0-1,-1-1 1,0 1 0,0-1-1,0 1 1,0-1 0,-1 0 0,-5 8-1,7-11-55,-1 0 1,1 0-1,0 1 0,0-1 0,-1 0 0,1 0 1,0 0-1,-1 0 0,1-1 0,-1 1 0,1 0 0,-1-1 1,0 1-1,1-1 0,-1 1 0,0-1 0,1 0 1,-1 1-1,0-1 0,0 0 0,1 0 0,-1 0 1,0-1-1,1 1 0,-1 0 0,0-1 0,1 1 0,-1-1 1,1 1-1,-1-1 0,0 0 0,1 0 0,-1 0 1,1 0-1,0 0 0,-1 0 0,1 0 0,-2-2 0,-2-3-20,-1 0-1,2-1 1,-1 1-1,1-1 0,0 0 1,0-1-1,0 1 0,1 0 1,1-1-1,-1 0 0,-1-11 1,-2-9-47,2 0 1,-1-29-1,4 27 7,1 1 0,1 0 0,2 0 0,0 0 0,2 0 0,2 0-1,0 1 1,2 0 0,1 0 0,1 1 0,2 0 0,30-48 0,8 6 3,-36 50 56,-1 0-1,0 0 0,-2-1 1,12-25-1,-23 44-6,0-1 0,-1 1 1,1 0-1,-1-1 0,0 1 0,1-1 0,-1 1 0,0-1 1,0 1-1,0-1 0,0 1 0,0-1 0,0 1 0,0-1 1,-1 1-1,1-1 0,0 1 0,-1-1 0,1 1 0,-1 0 1,0-1-1,1 1 0,-1 0 0,0-1 0,0 1 0,0 0 1,0 0-1,0 0 0,0 0 0,0 0 0,-2-1 0,2 1-3,0 1-1,0-1 0,0 1 0,0-1 0,0 1 1,0 0-1,-1-1 0,1 1 0,0 0 1,0 0-1,0 0 0,0 0 0,0 0 0,-1 0 1,1 0-1,0 1 0,0-1 0,0 0 0,0 1 1,0-1-1,0 1 0,0-1 0,0 1 0,0-1 1,0 1-1,0-1 0,0 1 0,0 0 1,0 0-1,1 0 0,-1-1 0,0 1 0,0 0 1,1 0-1,-1 0 0,1 0 0,-1 0 0,0 2 1,-4 12 31,0 0 1,1 1 0,1-1 0,1 1 0,0 0 0,1 0 0,1 0-1,0 0 1,1 0 0,3 17 0,-4-31-39,0 0 1,1 0-1,-1 0 0,0 0 0,1 1 1,-1-1-1,1 0 0,0 0 0,0 0 1,0 0-1,0 0 0,0-1 0,0 1 1,0 0-1,1 0 0,-1-1 1,0 1-1,1-1 0,0 1 0,-1-1 1,1 0-1,0 1 0,-1-1 0,1 0 1,0 0-1,0 0 0,0-1 1,0 1-1,0 0 0,0-1 0,0 1 1,1-1-1,-1 0 0,3 1 0,-1-2-28,0 0 0,0 0 1,0 0-1,0 0 0,0-1 0,0 0 0,0 0 0,0 0 0,-1 0 0,1 0 0,-1-1 0,1 1 0,-1-1 0,0 0 0,0 0 0,4-6 0,8-10-1028,-1-2-1,-2 0 0,0-1 1,0 0-1,10-33 1,-14 32-1687,-2 1 1,0-1 0,2-28 0,-4-6-6791</inkml:trace>
</inkml:ink>
</file>

<file path=ppt/ink/ink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2.550"/>
    </inkml:context>
    <inkml:brush xml:id="br0">
      <inkml:brushProperty name="width" value="0.025" units="cm"/>
      <inkml:brushProperty name="height" value="0.025" units="cm"/>
    </inkml:brush>
  </inkml:definitions>
  <inkml:trace contextRef="#ctx0" brushRef="#br0">0 341 14798,'0'0'3502,"10"3"-763,1-1-2139,1 1 1,0-2 0,-1 0 0,1 0-1,0-1 1,0 0 0,-1-1 0,1-1 0,0 1-1,-1-2 1,1 0 0,13-5 0,-6-1-338,0-1 1,-1-1 0,0-1-1,-1 0 1,-1-1 0,0-1-1,25-27 1,-34 33-254,0 0 1,-1 0-1,0 0 0,-1-1 1,1 0-1,-2 0 0,1-1 1,-1 1-1,-1-1 0,0 0 1,0 0-1,-1 0 0,0-1 1,-1 1-1,0 0 0,0-1 1,-2-15-1,1 25-20,-1 0 1,1 0-1,0 0 0,0-1 0,0 1 0,-1 0 0,1 0 1,-1 0-1,1 0 0,-1 0 0,1 0 0,-1 0 1,1 0-1,-1 0 0,0 0 0,0 1 0,1-1 0,-1 0 1,0 0-1,0 1 0,0-1 0,0 0 0,0 1 1,0-1-1,0 1 0,0-1 0,0 1 0,0 0 0,0-1 1,0 1-1,0 0 0,-1 0 0,1 0 0,0 0 1,0 0-1,0 0 0,-2 0 0,0 1-10,-1-1 1,1 1-1,0 0 0,0 0 0,0 0 1,0 0-1,0 1 0,0 0 0,0-1 1,1 1-1,-1 0 0,-3 3 0,-4 7 19,0 0 0,0 0-1,1 1 1,1 1 0,0 0-1,1 0 1,0 0 0,1 1-1,1 0 1,0 0 0,1 0-1,1 0 1,0 1 0,1 0-1,0 25 1,2-37 4,0 0 0,0 0 0,1 0 0,-1 0 0,1-1 0,0 1 0,0 0 0,0 0 0,1 0 0,-1-1 0,1 1 0,0-1 0,0 1 0,0-1 0,0 0 0,1 0 0,-1 0 0,1 0 0,3 3 0,-1-3 7,-1 0 0,1 0 0,0 0 1,0-1-1,0 0 0,0 0 0,0 0 0,1-1 0,-1 0 1,0 0-1,1 0 0,8 0 0,-5-1 1,0 0-1,0 0 1,0-1 0,0 0-1,-1-1 1,1 0 0,0 0-1,-1-1 1,1 0 0,-1-1-1,0 0 1,0 0 0,0 0-1,-1-1 1,0-1 0,0 1 0,7-7-1,-8 5 1,0 0 0,-1 0-1,0-1 1,0 1 0,0-1-1,-1 0 1,-1-1 0,1 1-1,-1 0 1,0-1 0,2-16-1,-5 25-7,-1-1-1,1 1 1,0 0-1,-1 0 0,1 0 1,-1 0-1,1 0 1,0-1-1,-1 1 0,1 0 1,0 0-1,-1 0 1,1 0-1,-1 0 0,1 0 1,0 0-1,-1 0 1,1 1-1,-1-1 1,1 0-1,0 0 0,-1 0 1,1 0-1,0 0 1,-1 1-1,1-1 0,0 0 1,-1 0-1,1 1 1,-1-1-1,-4 5 35,1 0 1,-1 0-1,1 0 0,0 1 0,0 0 0,1 0 1,-1 0-1,1 0 0,1 0 0,-1 1 0,-2 10 1,1-1 37,1-1 0,1 0 0,0 1 0,0 17 0,2-32-107,0 1 0,0 0-1,0 0 1,0 0 0,0 0 0,0-1-1,0 1 1,1 0 0,-1 0 0,1-1-1,-1 1 1,1 0 0,0 0 0,-1-1-1,1 1 1,0-1 0,0 1 0,0-1-1,0 1 1,1-1 0,-1 0 0,0 1-1,1-1 1,-1 0 0,1 0 0,-1 0-1,1 0 1,-1 0 0,1 0 0,0 0-1,-1-1 1,1 1 0,0-1 0,0 1-1,-1-1 1,1 0 0,3 1 0,-2-1-341,0-1 1,0 1-1,0 0 1,0-1-1,0 0 1,0 0-1,0 0 1,-1 0 0,6-3-1,-5 2-333,0 1 0,0-1 0,0-1 0,-1 1-1,1 0 1,-1-1 0,1 1 0,-1-1 0,2-3 0,11-21-6597</inkml:trace>
</inkml:ink>
</file>

<file path=ppt/ink/ink8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9.348"/>
    </inkml:context>
    <inkml:brush xml:id="br0">
      <inkml:brushProperty name="width" value="0.025" units="cm"/>
      <inkml:brushProperty name="height" value="0.025" units="cm"/>
    </inkml:brush>
  </inkml:definitions>
  <inkml:trace contextRef="#ctx0" brushRef="#br0">70 6 11211,'-1'-5'9016,"-3"5"-3568,-7 11-1959,-8 20-3062,11-10-183,1 1 0,2-1 1,0 2-1,1-1 0,2 0 1,0 1-1,1-1 0,1 1 1,1-1-1,1 1 0,1-1 1,10 35-1,-11-48-485,1-1 1,0 1-1,1-1 1,0 0-1,0-1 0,0 1 1,1-1-1,0 0 1,1 0-1,10 11 1,-12-15-26,0 0 1,0 0 0,0-1 0,0 1-1,0-1 1,1 0 0,-1 0 0,1 0 0,0-1-1,-1 0 1,1 1 0,0-2 0,0 1 0,0 0-1,0-1 1,-1 0 0,1 0 0,0-1 0,0 1-1,9-3 1,24-12-6509</inkml:trace>
</inkml:ink>
</file>

<file path=ppt/ink/ink8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0.663"/>
    </inkml:context>
    <inkml:brush xml:id="br0">
      <inkml:brushProperty name="width" value="0.025" units="cm"/>
      <inkml:brushProperty name="height" value="0.025" units="cm"/>
    </inkml:brush>
  </inkml:definitions>
  <inkml:trace contextRef="#ctx0" brushRef="#br0">1 184 8840,'0'0'20825,"0"-7"-19789,0 1-878,1 1 1,0 0-1,1-1 0,-1 1 0,1 0 1,0 0-1,1 0 0,4-9 0,-5 11-140,-1 1-1,1-1 0,0 1 0,0-1 1,0 1-1,0 0 0,0 0 1,0 0-1,0 0 0,1 0 0,-1 0 1,1 0-1,0 1 0,-1-1 0,1 1 1,0 0-1,0 0 0,0 0 1,0 0-1,0 1 0,4-1 0,-6 1-12,0 1-1,0-1 0,1 1 0,-1 0 0,0-1 1,0 1-1,0 0 0,0 0 0,0 0 0,0 0 1,0 0-1,0 0 0,0 0 0,-1 0 0,1 0 0,0 0 1,-1 1-1,1-1 0,-1 0 0,1 0 0,0 3 1,12 35 142,-10-27-125,0-4-22,-1 0 0,1 0 0,0-1 0,0 1 0,1-1 0,4 7 0,-9-51 0,1 14 0,-2 9 0,0 0 0,-2 0 0,1 0 0,-2 1 0,0 0 0,-1 0 0,-10-18 0,52 28 0,2 4-123,45-2-1911,-81 1 1510,-1-1 0,1 1-1,-1 0 1,1-1 0,-1 1-1,0-1 1,1 1 0,-1-1-1,1 0 1,-1 1-1,0-1 1,0 0 0,1 0-1,-1 0 1,0 0 0,0 0-1,1-2 1,7-11-6971</inkml:trace>
</inkml:ink>
</file>

<file path=ppt/ink/ink8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1.019"/>
    </inkml:context>
    <inkml:brush xml:id="br0">
      <inkml:brushProperty name="width" value="0.025" units="cm"/>
      <inkml:brushProperty name="height" value="0.025" units="cm"/>
    </inkml:brush>
  </inkml:definitions>
  <inkml:trace contextRef="#ctx0" brushRef="#br0">0 1 13229,'0'0'16415,"11"8"-15726,3 4-530,1 0 1,-2 1 0,0 1-1,0 0 1,-2 0 0,0 1-1,0 1 1,-1 0 0,-1 0-1,10 27 1,-13-23-10,-2 0 1,-1 0-1,0 1 0,-2-1 0,0 1 1,-1-1-1,-3 26 0,0-27-537,0-1 0,-1 1 0,-8 20 0,7-28-1215,1 1-1,-2-1 0,0 0 1,0 0-1,-10 12 1</inkml:trace>
</inkml:ink>
</file>

<file path=ppt/ink/ink8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2.372"/>
    </inkml:context>
    <inkml:brush xml:id="br0">
      <inkml:brushProperty name="width" value="0.025" units="cm"/>
      <inkml:brushProperty name="height" value="0.025" units="cm"/>
    </inkml:brush>
  </inkml:definitions>
  <inkml:trace contextRef="#ctx0" brushRef="#br0">0 0 15022,'0'0'11980,"25"52"-11628,-11-22-192,2 4-96,2-2-32,1-4-32,-3-5-256,-4-3-385,-3-5-704,-4-2-481,-5-8-1569,-14-2-15599</inkml:trace>
</inkml:ink>
</file>

<file path=ppt/ink/ink8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2.718"/>
    </inkml:context>
    <inkml:brush xml:id="br0">
      <inkml:brushProperty name="width" value="0.025" units="cm"/>
      <inkml:brushProperty name="height" value="0.025" units="cm"/>
    </inkml:brush>
  </inkml:definitions>
  <inkml:trace contextRef="#ctx0" brushRef="#br0">1 177 9321,'0'0'19955,"46"-50"-18674,-14 31-673,4-2-511,3 0-33,3 4-577,-1 1-672,-3 2-1698,-12 2-2658,-6 6-2563</inkml:trace>
</inkml:ink>
</file>

<file path=ppt/ink/ink8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3.061"/>
    </inkml:context>
    <inkml:brush xml:id="br0">
      <inkml:brushProperty name="width" value="0.025" units="cm"/>
      <inkml:brushProperty name="height" value="0.025" units="cm"/>
    </inkml:brush>
  </inkml:definitions>
  <inkml:trace contextRef="#ctx0" brushRef="#br0">1 0 11979,'0'0'12167,"0"10"-11046,0 15 59,9 46 1,-8-63-1117,0 0 1,1-1 0,-1 1 0,2-1-1,-1 0 1,1 0 0,1 0 0,-1 0-1,1 0 1,0-1 0,0 1 0,7 6 0,-10-12-85,-1-1 0,1 1 0,0 0 0,-1-1 1,1 1-1,0-1 0,0 1 0,-1-1 0,1 1 1,0-1-1,0 0 0,0 1 0,-1-1 0,1 0 1,0 1-1,0-1 0,0 0 0,0 0 0,0 0 1,0 0-1,-1 0 0,1 0 0,0 0 0,0 0 0,0-1 1,0 1-1,0 0 0,-1 0 0,1-1 0,0 1 1,0 0-1,0-1 0,0 0 0,1-1-120,0 0 1,0 0-1,-1 0 0,1-1 0,-1 1 0,1-1 1,-1 1-1,0-1 0,0 1 0,1-6 0,2-6-762,-1-1 1,2-28-1,-5 38 773,1-17-469,0 28 780,4 48 507,-4-51-695,0-1 0,0 1 0,0-1 0,0 1 0,0-1 0,0 0 0,1 0 0,-1 1 0,1-1 0,-1 0 0,1 0 0,0-1-1,0 1 1,0 0 0,0-1 0,0 1 0,0-1 0,1 1 0,-1-1 0,0 0 0,3 1 0,-3-2-167,0 1 1,0-1-1,-1 0 1,1 1-1,0-1 1,0 0-1,0 0 0,-1-1 1,1 1-1,0 0 1,0-1-1,3 0 0,-3 0-277,0 0 0,0 0 0,0 0 0,0 0 0,0-1 0,-1 1 1,1-1-1,0 1 0,-1-1 0,1 1 0,-1-1 0,2-2 0,11-24-10473</inkml:trace>
</inkml:ink>
</file>

<file path=ppt/ink/ink8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3.452"/>
    </inkml:context>
    <inkml:brush xml:id="br0">
      <inkml:brushProperty name="width" value="0.025" units="cm"/>
      <inkml:brushProperty name="height" value="0.025" units="cm"/>
    </inkml:brush>
  </inkml:definitions>
  <inkml:trace contextRef="#ctx0" brushRef="#br0">1 0 22069,'0'0'7927,"5"13"-8108,4 10 184,-2-3 50,1 0-1,16 27 0,-23-45-46,0 0 0,0-1-1,1 1 1,-1-1 0,1 1 0,-1-1 0,1 0-1,0 0 1,-1 0 0,1 0 0,0 0-1,0 0 1,0 0 0,0 0 0,0-1 0,0 1-1,0-1 1,0 1 0,0-1 0,0 0 0,0 0-1,0 0 1,0 0 0,0 0 0,0 0-1,0-1 1,0 1 0,0-1 0,0 1 0,0-1-1,0 0 1,0 0 0,3-2 0,29-19-1331,-9-2-3296,-9 0-2309</inkml:trace>
</inkml:ink>
</file>

<file path=ppt/ink/ink8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7.549"/>
    </inkml:context>
    <inkml:brush xml:id="br0">
      <inkml:brushProperty name="width" value="0.025" units="cm"/>
      <inkml:brushProperty name="height" value="0.025" units="cm"/>
    </inkml:brush>
  </inkml:definitions>
  <inkml:trace contextRef="#ctx0" brushRef="#br0">1218 243 12011,'1'-15'409,"-2"0"-1,0 1 1,-1-1 0,-1 0-1,0 1 1,0 0-1,-2 0 1,0 0-1,0 0 1,-9-15 0,10 24-245,1 0 1,0 0 0,-1 1 0,0-1-1,0 1 1,-1-1 0,1 1 0,-1 1-1,0-1 1,0 1 0,0-1 0,0 2-1,-1-1 1,1 0 0,-1 1 0,1 0-1,-1 0 1,0 1 0,0 0 0,0 0-1,0 0 1,0 1 0,0 0 0,0 0-1,0 0 1,0 1 0,-9 1 0,1 2-160,0 1 1,1-1 0,-1 2 0,1 0 0,0 1-1,1 0 1,-1 1 0,2 0 0,-1 1-1,1 0 1,-13 15 0,-17 19-27,-49 68-1,-4 18 216,6 5-1,5 3 1,7 4 0,6 2-1,-53 156 1,78-164 16,5 2 0,6 1 1,7 2-1,5 1 1,-5 271-1,28-345-184,2 0 1,4 0-1,2-1 0,3 0 1,3-1-1,29 79 0,-33-114-57,2 0-1,1-1 1,1 0-1,1-2 1,1 1-1,2-2 1,1 0-1,1-2 1,1 0-1,1-1 1,1-2-1,1 0 1,1-2-1,54 32 1,-58-40-17,0-2 0,1 0 0,0-1 0,1-2 0,-1 0 0,1-2 0,1 0 0,-1-2 0,0 0 0,1-2 0,-1-1 0,0 0 0,1-2 0,-1-1 0,0-1 0,43-15 0,-40 10 36,-1-2-1,-1 0 0,0-2 1,0 0-1,-1-2 1,-1-1-1,-1-1 1,0 0-1,-2-2 1,0 0-1,-1-2 1,-1 0-1,-1-1 1,18-32-1,-7 1 281,-3-1 0,-3-1 0,-1-2 1,17-84-1,31-247 2225,-62 342-2238,32-235 288,-11-3 0,-13-398-1,-20 604-479,-25-140-1,23 188-50,-1 0 1,-1 0-1,-2 1 1,-1 0-1,-1 1 1,-2 1-1,-22-33 1,29 50-51,-1-1-1,-1 1 1,0 1 0,-1-1 0,0 2 0,0 0-1,-1 0 1,0 1 0,-1 0 0,1 1 0,-1 1 0,-1 0-1,1 0 1,-1 2 0,0 0 0,0 0 0,-1 1 0,1 1-1,-1 0 1,1 1 0,-1 1 0,0 0 0,-24 4 0,0 3-656,0 1 0,1 2 1,1 2-1,0 1 1,0 2-1,1 1 0,-55 35 1,15-2-4101,-76 62 0,46-23-4201</inkml:trace>
</inkml:ink>
</file>

<file path=ppt/ink/ink8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2.262"/>
    </inkml:context>
    <inkml:brush xml:id="br0">
      <inkml:brushProperty name="width" value="0.025" units="cm"/>
      <inkml:brushProperty name="height" value="0.025" units="cm"/>
    </inkml:brush>
  </inkml:definitions>
  <inkml:trace contextRef="#ctx0" brushRef="#br0">196 21 7495,'-31'3'3441,"11"-1"-1589,-1 0 0,0 2-1,1 0 1,-39 14 0,58-18-1716,0 0-1,-1 0 1,1 1-1,0-1 1,0 1-1,0-1 1,0 1-1,0-1 1,-1 1-1,1 0 1,0 0-1,1-1 1,-1 1-1,0 0 1,0 0-1,0 0 1,0 0-1,1 0 1,-1 0-1,0 0 1,1 0-1,-1 0 1,1 0-1,-1 3 1,1-3-66,1 0 1,0 0-1,-1 0 1,1 0-1,0-1 0,0 1 1,0 0-1,0 0 0,0 0 1,-1-1-1,1 1 1,1 0-1,-1-1 0,0 1 1,0-1-1,0 1 1,0-1-1,0 0 0,2 1 1,11 3 236,1-1 0,27 3 1,424-6 2080,1-35-3512,-439 32 981,7 1-609,-17 1-357,1 0 0,-1-1 0,1-2 1,-1 1-1,32-12 0,-26-2-4074,-18-2-2569</inkml:trace>
</inkml:ink>
</file>

<file path=ppt/ink/ink8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2.635"/>
    </inkml:context>
    <inkml:brush xml:id="br0">
      <inkml:brushProperty name="width" value="0.025" units="cm"/>
      <inkml:brushProperty name="height" value="0.025" units="cm"/>
    </inkml:brush>
  </inkml:definitions>
  <inkml:trace contextRef="#ctx0" brushRef="#br0">0 46 15791,'0'0'2690,"15"-7"-2540,-14 7-150,14-7 124,0 0-1,1 2 1,0 0-1,0 0 1,0 2-1,33-3 1,205 8 1863,-226 0-1939,-1 2 0,0 0 0,0 2 0,0 1-1,-1 1 1,0 1 0,29 15 0,-51-22-36,0 1-1,0-1 1,1 1 0,-1 0-1,-1 0 1,1 0 0,0 0 0,-1 1-1,0-1 1,0 1 0,0 0-1,0 0 1,0 0 0,-1 0-1,0 1 1,0-1 0,0 1 0,0-1-1,-1 1 1,0 0 0,0 0-1,1 5 1,-2-2 69,-1-1 1,1 1-1,-1 0 1,-1 0-1,0-1 1,0 1-1,0-1 1,-1 1-1,0-1 1,0 0-1,-1 0 0,0 0 1,-7 8-1,-33 40 174,-3-1-1,-2-3 1,-79 63-1,48-43-204,-88 81-2324,109-103-2851</inkml:trace>
</inkml:ink>
</file>

<file path=ppt/ink/ink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3.094"/>
    </inkml:context>
    <inkml:brush xml:id="br0">
      <inkml:brushProperty name="width" value="0.025" units="cm"/>
      <inkml:brushProperty name="height" value="0.025" units="cm"/>
    </inkml:brush>
  </inkml:definitions>
  <inkml:trace contextRef="#ctx0" brushRef="#br0">14 111 13004,'0'0'8312,"-3"9"-7927,2-6-405,0 0-18,-1 1 0,1 0 0,-1 0 0,1 0 0,1 0 0,-1-1 0,0 1 0,1 0 0,0 0 0,0 0 0,0 0 0,0 0 0,1 0 0,-1 0 0,1 0 0,0 0 0,0 0 0,1 0 0,-1-1 0,1 1 0,0 0 0,0-1 0,0 1 0,0-1 0,0 0 0,1 0 0,4 5 0,2-1-972,1 0 0,0 0 0,0-1 1,0-1-1,1 0 0,0 0 0,0-1 1,0 0-1,16 3 0,2-4 3231,-2-5 4610,-39 10-329,-2 20-3627,4 18-1731,10-45-1115,0 0-1,0 0 0,0 0 0,0 0 0,0 0 1,0 0-1,0 0 0,0 0 0,1 0 0,-1 0 1,0 0-1,1 0 0,-1 0 0,1 0 0,-1 0 0,1 0 1,-1 0-1,1 0 0,0-1 0,-1 1 0,1 0 1,0 0-1,0-1 0,0 1 0,1 0 0,0 0 2,1 0 0,-1 0-1,1 0 1,-1-1 0,1 1-1,-1-1 1,1 1 0,0-1-1,-1 0 1,4 0 0,1-1-13,-1 0 0,1 0 0,0 0 0,-1-1 0,0 0 0,1 0 0,10-5 0,-2-4-200,0-1 0,0-1-1,-1 0 1,-1 0-1,0-1 1,-1-1 0,0 0-1,-2-1 1,1 0 0,-2-1-1,0 0 1,-1 0-1,-1-1 1,-1 0 0,0 0-1,-1-1 1,-1 1 0,-1-1-1,1-26 1,-4 44 150,1-1-1,-1 0 1,0 1 0,0-1 0,0 0-1,0 0 1,-1 1 0,1-1 0,0 0 0,-1 1-1,1-1 1,-1 1 0,0-1 0,1 0-1,-1 1 1,0-1 0,0 1 0,0 0 0,0-1-1,0 1 1,0 0 0,-3-3 0,3 4 17,-1-1 1,0 1-1,1 0 1,-1-1-1,0 1 1,1 0 0,-1 0-1,0 0 1,0 0-1,1 0 1,-1 0-1,0 1 1,1-1-1,-1 0 1,0 1 0,1 0-1,-1-1 1,-1 2-1,-7 3 38,0 1-1,1 0 1,-1 0-1,1 1 0,-11 11 1,11-9 168,0 0 0,1 0 0,1 1 0,0 0 1,0 0-1,1 1 0,0-1 0,1 1 0,-5 14 0,9-21-189,0 0 0,0 0 0,0 1 0,0-1 0,1 0 0,-1 1-1,1-1 1,0 0 0,0 1 0,1-1 0,0 0 0,-1 1 0,1-1 0,1 0 0,-1 0 0,1 1-1,-1-1 1,1-1 0,0 1 0,1 0 0,-1 0 0,1-1 0,-1 1 0,1-1 0,0 0-1,0 0 1,1 0 0,3 3 0,70 38-2923,-57-34 1982,0 1 0,33 24 0,-48-31 512,-1 0-1,1 0 0,-1 0 0,0 1 0,0 0 0,0 0 0,-1 0 0,0 0 0,0 0 1,0 0-1,-1 1 0,1 0 0,-1-1 0,-1 1 0,2 6 0</inkml:trace>
</inkml:ink>
</file>

<file path=ppt/ink/ink8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4.052"/>
    </inkml:context>
    <inkml:brush xml:id="br0">
      <inkml:brushProperty name="width" value="0.025" units="cm"/>
      <inkml:brushProperty name="height" value="0.025" units="cm"/>
    </inkml:brush>
  </inkml:definitions>
  <inkml:trace contextRef="#ctx0" brushRef="#br0">179 57 18514,'-11'1'2178,"4"0"-1883,0 0 0,0 0 0,0 1 0,0 0 0,0 0 0,0 1 0,0 0 0,1 0 0,-1 0 1,1 1-1,0 0 0,0 0 0,1 1 0,-1 0 0,1 0 0,0 0 0,-6 7 0,5-4 13,1 0 1,-1 1-1,1 0 0,1-1 0,-1 2 0,2-1 0,-1 0 1,1 1-1,1-1 0,-3 16 0,5-23-289,0-1-1,0 1 1,0-1-1,0 1 1,0-1-1,0 1 1,1 0-1,-1-1 1,0 1-1,1-1 1,-1 1-1,1-1 1,0 0-1,-1 1 1,1-1-1,0 0 1,0 1-1,0-1 1,0 0-1,0 0 1,0 0-1,0 1 1,0-1-1,0-1 1,1 1-1,-1 0 1,0 0-1,1 0 1,-1-1-1,1 1 1,-1 0-1,1-1 1,-1 0-1,1 1 1,-1-1-1,1 0 1,-1 0-1,1 0 1,-1 0-1,3 0 1,5 0 61,0 0 0,0-1 0,0-1 0,0 1 0,-1-1 0,11-4 0,0-2-18,0 0 1,-1-2 0,0 0 0,-1-1-1,-1 0 1,1-1 0,14-16 0,-19 17-36,0 0 1,-1-1 0,-1-1 0,0 1-1,0-2 1,-2 1 0,0-2 0,0 1-1,7-21 1,-11 18 497,-12 33-368,-12 36 143,15-38-258,0 1 0,1 0 0,1 0 0,1 0 0,0 0 0,0 28 0,2-41-45,1-1 0,-1 1 0,0-1 0,1 1 0,-1-1 0,1 0 0,-1 1 0,1-1 0,0 0 0,-1 1 0,1-1 0,0 0 0,0 0-1,0 0 1,0 0 0,0 0 0,0 0 0,0 0 0,1 0 0,-1 0 0,0 0 0,0-1 0,1 1 0,-1 0 0,0-1 0,1 1 0,-1-1 0,1 0 0,-1 1 0,1-1 0,-1 0 0,1 0 0,-1 0 0,1 0 0,-1 0 0,0 0 0,1 0 0,-1-1 0,3 0 0,1 1-206,0-1 1,0-1 0,1 1-1,-1-1 1,0 0 0,-1 0-1,1 0 1,0-1 0,7-5-1,11-17-6955,-2-3-6945</inkml:trace>
</inkml:ink>
</file>

<file path=ppt/ink/ink8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4.970"/>
    </inkml:context>
    <inkml:brush xml:id="br0">
      <inkml:brushProperty name="width" value="0.025" units="cm"/>
      <inkml:brushProperty name="height" value="0.025" units="cm"/>
    </inkml:brush>
  </inkml:definitions>
  <inkml:trace contextRef="#ctx0" brushRef="#br0">213 60 15054,'0'0'4218,"1"-8"-1491,1-28-196,-2 35-2460,0 1-1,0-1 1,0 1 0,0-1-1,0 0 1,0 1 0,0-1-1,0 1 1,0-1 0,0 1-1,0-1 1,0 1 0,-1-1-1,1 1 1,0-1 0,0 1-1,0-1 1,-1 1 0,1-1-1,0 1 1,-1 0 0,1-1-1,0 1 1,-1-1 0,1 1-1,-1 0 1,1-1 0,-1 1-1,1 0 1,0 0 0,-1-1-1,1 1 1,-1 0 0,1 0-1,-1 0 1,0 0 0,1-1-1,-1 1 1,1 0 0,-1 0-1,1 0 1,-1 0 0,0 0-1,-18 8 558,10-1-614,0 1 0,1 0 0,0 1 1,1 0-1,0 0 0,0 0 0,1 1 0,-6 12 1,4-7 7,1 0 0,1 0 0,0 0 1,1 0-1,-3 21 0,7-34-18,1-1 0,-1 1 0,1-1 0,0 1 0,0-1-1,0 1 1,-1-1 0,2 1 0,-1-1 0,0 1 0,0-1-1,0 1 1,1-1 0,-1 1 0,1-1 0,-1 1 0,1-1-1,0 1 1,-1-1 0,1 0 0,0 1 0,2 1 0,-2-2 7,0-1 1,1 1-1,-1-1 1,1 0-1,-1 1 1,0-1-1,1 0 1,-1 0-1,1 0 1,-1 0-1,1 0 1,-1 0 0,0 0-1,1 0 1,-1-1-1,1 1 1,-1 0-1,0-1 1,2 0-1,6-3 33,0-1 0,-1 1 0,0-1 0,0-1-1,14-11 1,-8 2-103,-1 1 0,-1-1 0,-1-1 0,12-21 0,-22 36 61,-3 59-595,-9 33 573,3-12 793,-21 85 0,22-140-524,0 1 1,-1-1 0,-2 0 0,0-1-1,-1 0 1,-2-1 0,-23 34-1,31-51-168,1 0-1,-1 0 0,1 0 0,-2 0 1,1-1-1,-11 7 0,15-11-71,1 1 0,-1 0 0,0-1-1,0 0 1,0 1 0,0-1 0,0 1 0,0-1-1,0 0 1,0 0 0,0 0 0,0 0 0,0 1-1,0-1 1,0 0 0,0-1 0,0 1 0,0 0-1,0 0 1,0 0 0,0-1 0,0 1 0,0 0-1,0-1 1,0 1 0,0-1 0,0 1 0,0-1 0,0 0-1,1 1 1,-1-1 0,0 0 0,0 1 0,1-1-1,-1 0 1,0 0 0,1 0 0,-1 0 0,1 0-1,-1 1 1,1-1 0,0 0 0,-1 0 0,1 0-1,0 0 1,0 0 0,0 0 0,-1 0 0,1-1-1,0 1 1,1-1 0,-5-22-5,1-1 0,1 1-1,1-1 1,1 0 0,6-36 0,-4 43-17,2 1 0,0-1 1,1 1-1,0 0 1,1 1-1,1-1 0,1 1 1,13-20-1,-14 27-420,0 0 0,0 0 0,1 1 0,0 1 0,12-10 0,49-25-9813,-35 24 1208</inkml:trace>
</inkml:ink>
</file>

<file path=ppt/ink/ink8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5.782"/>
    </inkml:context>
    <inkml:brush xml:id="br0">
      <inkml:brushProperty name="width" value="0.025" units="cm"/>
      <inkml:brushProperty name="height" value="0.025" units="cm"/>
    </inkml:brush>
  </inkml:definitions>
  <inkml:trace contextRef="#ctx0" brushRef="#br0">153 69 21588,'0'0'1565,"-10"-3"170,-33-8 0,40 11-1682,0 0 1,0 0-1,0 0 1,0 1 0,0-1-1,0 1 1,0 0-1,0 0 1,0 0 0,0 0-1,0 0 1,1 1-1,-1-1 1,0 1 0,1 0-1,-1 0 1,1 0-1,0 0 1,0 0 0,0 0-1,0 1 1,0-1-1,0 1 1,-1 2 0,-1 1 4,1-1 0,0 0 0,0 1 0,0 0 1,1 0-1,0-1 0,0 1 0,0 1 1,1-1-1,-1 7 0,2-13-47,0 1 0,1-1 0,-1 1-1,1-1 1,-1 1 0,0-1 0,1 0 0,-1 1 0,1-1-1,-1 0 1,1 1 0,-1-1 0,1 0 0,-1 0 0,1 0-1,-1 1 1,1-1 0,-1 0 0,1 0 0,-1 0 0,1 0-1,0 0 1,-1 0 0,1 0 0,-1 0 0,1 0 0,-1 0 0,1 0-1,-1 0 1,1-1 0,0 1 0,21-5 203,36-26 13,-51 26-267,-1 0 1,1 1-1,0 0 0,1 0 1,-1 1-1,1-1 1,-1 2-1,1-1 1,0 1-1,13-2 0,-20 4 37,0 0-1,0 0 1,-1 1-1,1-1 1,0 0-1,-1 0 1,1 0 0,0 1-1,-1-1 1,1 0-1,-1 0 1,1 1-1,0-1 1,-1 1-1,1-1 1,-1 1-1,1-1 1,-1 1-1,1-1 1,-1 1-1,0-1 1,1 1-1,-1-1 1,1 1-1,-1 0 1,0-1-1,0 1 1,1 1-1,3 27-135,-12 29-37,-1-28 401,-2 0 1,-1-1-1,-1-1 0,-25 40 0,-80 97 998,111-156-997,6-12-236,14-25-438,25-43-217,-19 40 654,2 1 0,1 1-1,2 1 1,0 1 0,2 1-1,1 1 1,1 1 0,58-37 0,-42 42 51,-43 18-31,-1 1-1,1 0 1,0-1 0,0 1 0,0 0-1,0 0 1,-1 0 0,1-1 0,0 1-1,0 0 1,0 0 0,0 0 0,0 0-1,0 1 1,-1-1 0,1 0 0,0 0-1,0 0 1,0 1 0,0-1 0,-1 0-1,1 1 1,0-1 0,0 1 0,-1-1-1,1 1 1,0-1 0,-1 1 0,1 0 0,-1-1-1,1 1 1,0 0 0,-1-1 0,0 1-1,1 0 1,-1 0 0,1-1 0,-1 1-1,0 0 1,1 0 0,-1 0 0,0 0-1,0-1 1,0 1 0,0 2 0,1 3 47,-1 1-1,0-1 1,0 0 0,0 1 0,-1-1 0,0 0 0,0 0 0,-1 1 0,1-1-1,-1 0 1,-1 0 0,1-1 0,-1 1 0,-5 7 0,6-64 1540,7 16-1596,15-59 0,-19 93 0,-1 1 0,0 0 0,1 0 0,-1-1 0,1 1 0,-1 0 0,0-1 0,1 1 0,-1 0 0,1 0 0,-1 0 0,0 0 0,1-1 0,-1 1 0,1 0 0,-1 0 0,1 0 0,-1 0 0,1 0 0,-1 0 0,1 0 0,-1 0 0,0 0 0,1 0 0,-1 1 0,1-1 0,-1 0 0,1 0 0,-1 0 0,0 0 0,1 1 0,-1-1 0,1 1 0,25 11 0,-7-3 0,-2-6 0,-1-1 0,1 0 0,-1-1 0,1 0 0,0-1 0,28-5 0,-36 4 0,0-1 0,0 0 0,-1 0 0,1-1 0,0 0 0,-1 0 0,0-1 0,1 0 0,-2-1 0,1 0 0,0 0 0,-1 0 0,12-13 0,-17 17 0,-1-1 0,0 1 0,0-1 0,1 1 0,-1-1 0,0 0 0,0 0 0,0 0 0,-1 0 0,1 1 0,0-1 0,-1 0 0,1 0 0,-1-3 0,0 4 0,0 0 0,0 0 0,0 1 0,0-1 0,-1 0 0,1 0 0,0 1 0,-1-1 0,1 0 0,0 1 0,-1-1 0,1 0 0,-1 1 0,1-1 0,-1 1 0,1-1 0,-1 1 0,1-1 0,-1 1 0,0-1 0,1 1 0,-1-1 0,0 1 0,1 0 0,-2-1 0,-1 0 0,0 1 0,-1-1 0,1 1 0,0-1 0,0 1 0,0 0 0,-1 0 0,1 1 0,0-1 0,0 1 0,-1-1 0,1 1 0,0 0 0,0 0 0,0 0 0,-3 3 0,0-1 0,0 2 0,0-1 0,0 1 0,1-1 0,0 2 0,0-1 0,0 0 0,1 1 0,-1 0 0,1 0 0,1 0 0,-1 1 0,1-1 0,0 1 0,1 0 0,0 0 0,0 0 0,0 0 0,1 0 0,0 0 0,0 0 0,1 1 0,0 9 0,1-15-17,-1-1-1,1 1 1,-1-1 0,1 1 0,0-1-1,0 1 1,0-1 0,-1 0 0,1 1-1,0-1 1,1 0 0,-1 0 0,0 0-1,0 0 1,0 0 0,1 0 0,-1 0-1,0 0 1,1-1 0,2 2 0,1 0-168,-1-1 1,1 0-1,0 0 1,0 0-1,0-1 1,9 1-1,-2-2-914,0 0 0,0-1 0,0 0 0,-1 0 0,14-6 0,20-13-11569</inkml:trace>
</inkml:ink>
</file>

<file path=ppt/ink/ink8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7.502"/>
    </inkml:context>
    <inkml:brush xml:id="br0">
      <inkml:brushProperty name="width" value="0.025" units="cm"/>
      <inkml:brushProperty name="height" value="0.025" units="cm"/>
    </inkml:brush>
  </inkml:definitions>
  <inkml:trace contextRef="#ctx0" brushRef="#br0">146 307 13357,'1'-1'332,"-1"1"1,0-1-1,0 0 1,-1 0-1,1 0 1,0 1-1,0-1 1,0 0-1,0 0 1,-1 1-1,1-1 1,0 0-1,-1 1 1,1-1-1,0 0 1,-1 1-1,1-1 1,-1 0-1,1 1 1,-1-1-1,1 1 1,-1-1-1,0 1 1,-1-2-1,-18 1 3629,16 2-3766,0 0-1,0 1 1,0-1 0,0 1 0,0 0 0,1 0 0,-1 0-1,1 0 1,-4 3 0,-40 47 268,43-48-449,1 0 0,0 0 0,0 1-1,1 0 1,-1-1 0,1 1-1,0 0 1,0 0 0,1 0-1,-2 10 1,3-14-10,1 0-1,-1 0 1,1 0 0,-1-1 0,1 1-1,0 0 1,0-1 0,-1 1 0,1-1-1,0 1 1,0-1 0,0 1-1,-1-1 1,1 0 0,0 1 0,0-1-1,0 0 1,0 1 0,0-1 0,0 0-1,0 0 1,0 0 0,0 0-1,0 0 1,0 0 0,1-1 0,40 1-16,-31 0-77,-4 0 51,0 0-1,1 0 1,-1 1 0,0 0 0,1 1-1,-1-1 1,0 1 0,0 1 0,0-1-1,-1 1 1,1 1 0,0-1-1,-1 1 1,11 9 0,-14-10 38,0 0 0,0 1 0,0 0 0,0-1-1,-1 1 1,0 0 0,0 1 0,0-1 0,0 0 0,-1 1 0,1-1 0,-1 1 0,0-1 0,0 1 0,-1-1-1,0 1 1,1-1 0,-2 1 0,1 0 0,0-1 0,-1 1 0,0-1 0,0 1 0,0-1 0,-3 7-1,-2 2 182,0 1 0,-1-1-1,0 0 1,-1 0-1,0-1 1,-1 0-1,-1-1 1,0 1-1,0-2 1,-20 16-1,29-26-130,1 1 0,-1 0 0,1-1-1,-1 1 1,0-1 0,1 1 0,-1-1 0,0 0-1,1 1 1,-1-1 0,0 0 0,0 1 0,1-1-1,-1 0 1,0 0 0,0 0 0,1 1-1,-1-1 1,0 0 0,0 0 0,1 0 0,-1 0-1,0-1 1,0 1 0,0 0 0,1 0 0,-1 0-1,-1-1 1,1 0-24,1 0-1,-1 0 1,1 0-1,-1-1 1,1 1-1,0 0 1,-1 0-1,1 0 1,0 0-1,0-1 1,0 1-1,0 0 1,0 0 0,0 0-1,0 0 1,1-2-1,14-50-194,-3 24-405,1 1 0,1 1 0,25-36 0,-32 51 497,1 2-1,1-1 1,0 1 0,0 0 0,1 1 0,0 0 0,1 1 0,0 0 0,0 0-1,16-7 1,-20 13 59,1 0 0,-1 0 0,1 0 0,-1 1 0,1 0 0,0 1 0,0 0 0,7 1 0,-9-1 136,0 1 1,0-1-1,0 0 0,0-1 1,0 1-1,0-1 1,0 0-1,0-1 0,0 1 1,0-1-1,-1 0 0,1-1 1,9-5-1,1-5 41,0-1-1,-1-1 1,0 0 0,-1-1-1,-1-1 1,18-29-1,-30 44-126,-8 46 95,5-38-96,0-1 1,1 0 0,0 0 0,0 1 0,0-1-1,1 1 1,0-1 0,0 0 0,0 1-1,1-1 1,0 1 0,2 8 0,-2-12-3,1-1 0,0 0 0,-1 1 0,1-1 1,0 0-1,0 1 0,0-1 0,0 0 0,0-1 0,0 1 1,0 0-1,0 0 0,0-1 0,0 1 0,0-1 0,0 0 1,1 0-1,-1 0 0,0 0 0,0 0 0,0 0 0,0 0 1,1-1-1,-1 1 0,4-2 0,2 0 21,0 0 0,0-1-1,0 0 1,-1 0 0,13-7 0,-9 3-40,0-1 0,0 0 0,-1 0 0,0-1 1,0-1-1,-1 0 0,-1 0 0,1 0 0,-2-1 1,11-19-1,-56 74-427,32-34 438,1-4 25,0 0 1,1 0 0,0 1-1,1-1 1,-1 1-1,1-1 1,1 1-1,-1 0 1,1 0 0,0 1-1,1-1 1,0 0-1,-1 11 1,3-17-47,0-1 0,-1 1 0,1 0 0,0 0 0,0-1 0,0 1 0,0 0 0,0-1 0,0 1 0,0-1 0,0 0 0,0 1 0,0-1 0,0 0 0,0 1 0,0-1 0,0 0 0,1 0 0,-1 0 0,0 0 0,0 0 0,0 0 0,0 0 0,0 0 0,0-1 0,0 1 0,2-1 0,32-6 0,-12-3-1277,0-2 0,-1 0 0,-1-1 0,0-1 0,29-25 0,-4-2-3303,43-50 1,-80 80 3974,0 1 0,-1-1 0,0 0 1,-1-1-1,10-20 0,-15 25 1516,1-1 1,-1 1-1,0 0 0,0-1 1,-1 1-1,0-1 1,0-7-1,-1 15-806,0-1 1,0 1 0,0 0-1,0 0 1,0 0-1,0-1 1,1 1 0,-1 0-1,0 0 1,0-1-1,0 1 1,-1 0 0,1 0-1,0 0 1,0-1-1,0 1 1,0 0 0,0 0-1,0 0 1,0-1-1,0 1 1,0 0 0,0 0-1,-1 0 1,1-1-1,0 1 1,0 0 0,0 0-1,0 0 1,0 0-1,-1-1 1,1 1 0,0 0-1,0 0 1,0 0-1,-1 0 1,1 0 0,0 0-1,0 0 1,0 0-1,-1 0 1,1 0 0,0 0-1,-1 0 1,-9 7 1482,-9 17-828,9-7-359,2 2 0,0-1-1,1 1 1,0 0 0,2 0 0,0 1-1,2 0 1,0 0 0,1 0 0,1 0 0,0 0-1,4 25 1,-3-42-408,1-1-1,-1 1 0,1 0 1,0-1-1,-1 1 0,1-1 1,0 0-1,0 1 0,1-1 1,-1 0-1,1 1 0,-1-1 1,1 0-1,-1 0 0,1 0 1,0 0-1,0-1 0,0 1 1,0 0-1,0-1 1,1 0-1,-1 1 0,0-1 1,1 0-1,-1 0 0,1 0 1,-1 0-1,1-1 0,2 1 1,-4-1-104,-1 0 0,1-1 1,0 1-1,-1-1 0,1 1 1,0-1-1,-1 1 0,1-1 1,-1 0-1,1 1 0,-1-1 1,1 0-1,-1 1 0,1-1 1,-1 0-1,0 0 0,1 1 1,-1-1-1,0 0 0,0 0 1,0 0-1,1 1 0,-1-1 1,0 0-1,0 0 0,0 0 1,0 1-1,0-1 0,-1 0 1,1 0-1,0 0 0,0 1 1,0-1-1,-1 0 0,1 0 1,-1-1-1,-11-31-5297,-17-2-1618,-10 1 4810,-4 6 4541,0 12 4272,68 24-758,22 3-4562,99-7-2115,-142-4 287,14-3-3231,-11-6-2711,-6-8-5924</inkml:trace>
</inkml:ink>
</file>

<file path=ppt/ink/ink8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7.830"/>
    </inkml:context>
    <inkml:brush xml:id="br0">
      <inkml:brushProperty name="width" value="0.025" units="cm"/>
      <inkml:brushProperty name="height" value="0.025" units="cm"/>
    </inkml:brush>
  </inkml:definitions>
  <inkml:trace contextRef="#ctx0" brushRef="#br0">13 0 20916,'-13'0'5381,"37"0"-5413,1 0-2499,5 0-8423</inkml:trace>
</inkml:ink>
</file>

<file path=ppt/ink/ink8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9.447"/>
    </inkml:context>
    <inkml:brush xml:id="br0">
      <inkml:brushProperty name="width" value="0.025" units="cm"/>
      <inkml:brushProperty name="height" value="0.025" units="cm"/>
    </inkml:brush>
  </inkml:definitions>
  <inkml:trace contextRef="#ctx0" brushRef="#br0">299 61 7271,'0'0'10965,"5"-8"-8419,15-27-239,-19 35-2216,-1-1 1,0 1 0,0-1 0,0 1 0,1-1 0,-1 1 0,0-1-1,0 1 1,0-1 0,0 1 0,0-1 0,0 1 0,0-1 0,0 1 0,0-1-1,0 1 1,-1-1 0,1 1 0,0-1 0,0 1 0,0-1 0,0 1 0,-1 0-1,1-1 1,0 1 0,-1-1 0,1 1 0,0 0 0,-1-1 0,1 1-1,0 0 1,-1-1 0,1 1 0,-1 0 0,1-1 0,0 1 0,-1 0 0,1 0-1,-1 0 1,1-1 0,-1 1 0,1 0 0,-1 0 0,1 0 0,-1 0 0,1 0-1,-1 0 1,1 0 0,-1 0 0,1 0 0,-1 0 0,1 0 0,-2 1 0,-30 0 77,29-1 60,-19 5-9,0 1 0,1 0 0,-1 2 0,1 1-1,1 0 1,0 1 0,0 2 0,1 0 0,0 0 0,-32 31 0,50-42-211,-1 0 1,1 0-1,-1 1 1,1-1-1,0 0 1,0 1-1,0 0 1,0-1-1,0 1 1,0-1-1,0 1 1,0 0-1,1 0 1,-1 0-1,0 2 1,1-3-6,0 0 0,0 0 0,0 0 0,1-1 0,-1 1 0,0 0 0,1 0 0,-1-1 0,0 1 0,1 0 0,-1 0 0,1-1 0,-1 1 0,1 0 0,-1-1 0,1 1 0,-1-1 0,1 1 0,0-1 0,-1 1 0,1-1 0,0 1 0,0-1 0,0 1 0,7 1 19,0 1 0,0-1 0,0 0 0,1-1 1,10 1-1,-10-1 2,56 4-285,-37-4-73,-1 1 0,-1 2 0,1 0 0,0 2 0,44 15 0,-68-20 313,0 1 1,-1-1 0,1 0 0,0 1-1,-1 0 1,0-1 0,1 1-1,-1 0 1,0 0 0,0 1-1,0-1 1,3 4 0,-4-4 10,-1-1 1,1 1-1,-1-1 1,1 0-1,-1 1 1,1-1-1,-1 1 1,0-1-1,0 1 1,0-1-1,0 1 1,0-1-1,0 1 1,0-1 0,-1 1-1,1-1 1,0 0-1,-2 3 1,0 1 68,-1 0 1,0-1 0,-1 0 0,1 1 0,-1-1 0,1-1 0,-1 1-1,0 0 1,-1-1 0,1 0 0,-1 0 0,-6 3 0,-11 4 275,0 0 0,-1-2 1,0 0-1,-1-2 0,1-1 1,-1 0-1,0-2 0,-1-1 1,-47-1-1,71-1-388,0 0 0,0 0 0,1 0 1,-1 0-1,0 0 0,0 0 0,0 0 0,1 0 0,-1 0 1,0 0-1,0 0 0,0 0 0,1-1 0,-1 1 0,0 0 0,0 0 1,1-1-1,-1 1 0,0-1 0,1 1 0,-1-1 0,0 1 1,1-1-1,-1 1 0,1-1 0,-2 0 0,14-14-3456,37-13-5692,-45 26 7998,32-16-8824</inkml:trace>
</inkml:ink>
</file>

<file path=ppt/ink/ink8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9.806"/>
    </inkml:context>
    <inkml:brush xml:id="br0">
      <inkml:brushProperty name="width" value="0.025" units="cm"/>
      <inkml:brushProperty name="height" value="0.025" units="cm"/>
    </inkml:brush>
  </inkml:definitions>
  <inkml:trace contextRef="#ctx0" brushRef="#br0">88 1 19378,'0'0'5894,"-28"50"-4581,11-14 353,4 5-801,-1 4-321,4 0-256,5-6 1,5-3-129,0-8-64,0-7 0,0-5-32,9-8 0,-1-7-608,-2-1-1635,-3-12-2081,0-13-3363</inkml:trace>
</inkml:ink>
</file>

<file path=ppt/ink/ink8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0.162"/>
    </inkml:context>
    <inkml:brush xml:id="br0">
      <inkml:brushProperty name="width" value="0.025" units="cm"/>
      <inkml:brushProperty name="height" value="0.025" units="cm"/>
    </inkml:brush>
  </inkml:definitions>
  <inkml:trace contextRef="#ctx0" brushRef="#br0">1 9 15375,'0'0'13292,"83"-5"-12555,-33 5-225,6 0-384,-1 0-31,-7-2-65,-5 1-609,-15 0-1761,-7 1-1025,-13 0-97</inkml:trace>
  <inkml:trace contextRef="#ctx0" brushRef="#br0" timeOffset="1">44 199 16560,'0'0'14638,"84"26"-14446,-40-30-160,-1 1-32,-5 3-833,-6 0-1762,-7 0-1248,-7 0-449,-10 7-417,-7-2-2658</inkml:trace>
</inkml:ink>
</file>

<file path=ppt/ink/ink8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0.520"/>
    </inkml:context>
    <inkml:brush xml:id="br0">
      <inkml:brushProperty name="width" value="0.025" units="cm"/>
      <inkml:brushProperty name="height" value="0.025" units="cm"/>
    </inkml:brush>
  </inkml:definitions>
  <inkml:trace contextRef="#ctx0" brushRef="#br0">1 22 16367,'0'0'10346,"51"19"-8648,1-19-1186,4-7-384,4 0-128,-2-2-64,-8 5-2306,-8-5-3043,-9 5-3619</inkml:trace>
</inkml:ink>
</file>

<file path=ppt/ink/ink8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0.848"/>
    </inkml:context>
    <inkml:brush xml:id="br0">
      <inkml:brushProperty name="width" value="0.025" units="cm"/>
      <inkml:brushProperty name="height" value="0.025" units="cm"/>
    </inkml:brush>
  </inkml:definitions>
  <inkml:trace contextRef="#ctx0" brushRef="#br0">1 0 18161,'0'0'10917,"12"5"-10047,75 20-464,114 18 0,-195-42-536,-1 0-1,0 0 1,1 1 0,-1-1 0,0 1 0,7 3-1,-12-4 122,1-1 0,-1 0 0,0 0 0,0 1 0,1-1 0,-1 0 0,0 0 0,1 1 0,-1-1 0,0 0 0,0 1 0,1-1 0,-1 0 0,0 1 0,0-1 0,0 0 0,0 1 0,0-1 0,1 1 0,-1-1 0,0 0 0,0 1 0,0-1 0,0 1 0,0-1 0,0 0 0,0 1 0,0-1 0,0 1 0,-1-1 0,1 1 0,-19 16 72,-74 37 754,41-25 347,-85 63-1,121-72-2970,16-13-899,13-9-1600,11-9-8944</inkml:trace>
</inkml:ink>
</file>

<file path=ppt/ink/ink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3.452"/>
    </inkml:context>
    <inkml:brush xml:id="br0">
      <inkml:brushProperty name="width" value="0.025" units="cm"/>
      <inkml:brushProperty name="height" value="0.025" units="cm"/>
    </inkml:brush>
  </inkml:definitions>
  <inkml:trace contextRef="#ctx0" brushRef="#br0">1 1 10570,'0'0'7554,"12"1"-4586,95 12 352,59 6-1494,-153-18-1731,32 0 75,-43-1-66,0 0 1,-1 0-1,1 0 0,-1 0 1,1 0-1,-1-1 0,1 1 1,-1 0-1,1-1 0,-1 1 1,1-1-1,-1 0 0,1 1 1,-1-1-1,0 0 0,1 0 1,-1 0-1,0 0 0,0 0 0,2-2 1,-3 3-61,0 0 0,0-1 0,0 1 0,0-1 0,0 1 0,0-1 0,0 1 0,0-1 1,0 1-1,0 0 0,0-1 0,0 1 0,0-1 0,0 1 0,0-1 0,0 1 0,-1-1 0,1 1 0,0 0 0,0-1 0,0 1 0,-1 0 1,1-1-1,0 1 0,-1-1 0,1 1 0,0 0 0,-1 0 0,1-1 0,0 1 0,-1 0 0,1 0 0,-1-1 0,1 1 0,0 0 1,-1 0-1,1 0 0,-1 0 0,1-1 0,-1 1 0,-20-4 289,20 4-316,-20-2 157,1 1 0,-1 1 0,0 1 1,-26 4-1,40-4-162,1 0-1,0 1 1,0 0 0,1 0-1,-1 1 1,0-1 0,1 1-1,-9 5 1,12-6-13,0 0 0,0 0 0,-1 1 0,1-1 0,0 0 0,1 1-1,-1-1 1,0 1 0,1-1 0,-1 1 0,1 0 0,0 0 0,0 0 0,0 0 0,0-1-1,1 1 1,-1 0 0,1 4 0,-1-5-75,1 0 0,0 0-1,0 0 1,1 0 0,-1 0 0,0 0-1,0-1 1,1 1 0,0 0-1,-1 0 1,1 0 0,0-1 0,0 1-1,0 0 1,0-1 0,0 1 0,2 2-1,-1-2-404,0 0 0,0-1-1,1 1 1,-1 0 0,1-1-1,0 1 1,-1-1 0,1 0-1,0 0 1,5 1-1,29 5-7456</inkml:trace>
</inkml:ink>
</file>

<file path=ppt/ink/ink8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1.313"/>
    </inkml:context>
    <inkml:brush xml:id="br0">
      <inkml:brushProperty name="width" value="0.025" units="cm"/>
      <inkml:brushProperty name="height" value="0.025" units="cm"/>
    </inkml:brush>
  </inkml:definitions>
  <inkml:trace contextRef="#ctx0" brushRef="#br0">35 55 4388,'0'0'8696,"0"-8"-4190,-1-3-3303,-1-25 3787,1 62-2405,-10 50 1,0-6-1752,11-68-814,-6 58 789,3 114 1,15-135-379,1-25-1173,-13-14 557,1 1-1,0-1 1,0 0 0,0 0-1,-1 1 1,1-1 0,0 0-1,0 0 1,0 0 0,-1 0-1,1 0 1,0 0 0,0 0-1,0 0 1,-1 0 0,1 0 0,0-1-1,0 1 1,0 0 0,-1-1-1,2 1 1,2-8-5068,-2-12-2536</inkml:trace>
</inkml:ink>
</file>

<file path=ppt/ink/ink8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1.654"/>
    </inkml:context>
    <inkml:brush xml:id="br0">
      <inkml:brushProperty name="width" value="0.025" units="cm"/>
      <inkml:brushProperty name="height" value="0.025" units="cm"/>
    </inkml:brush>
  </inkml:definitions>
  <inkml:trace contextRef="#ctx0" brushRef="#br0">0 40 18321,'0'0'6599,"63"-21"-5094,-15 16-224,11 0-896,5 2-321,0 0 0,-3 1-96,-12 2-1089,-10 0-1186,-15 0-1184,-18 0-320,-15 0-9258</inkml:trace>
</inkml:ink>
</file>

<file path=ppt/ink/ink8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1.996"/>
    </inkml:context>
    <inkml:brush xml:id="br0">
      <inkml:brushProperty name="width" value="0.025" units="cm"/>
      <inkml:brushProperty name="height" value="0.025" units="cm"/>
    </inkml:brush>
  </inkml:definitions>
  <inkml:trace contextRef="#ctx0" brushRef="#br0">17 1 15118,'0'0'7559,"51"31"-5541,-2-30-672,9-1-962,0 0-224,-2 0-128,-7 0-961,-15 0-2690,-12 0-2115</inkml:trace>
  <inkml:trace contextRef="#ctx0" brushRef="#br0" timeOffset="1">0 286 15214,'0'0'9385,"56"27"-7559,-10-27-1025,8-4-513,1-4-224,2-2-865,-10-1-3138,-7-2-2115,-6-2-5189</inkml:trace>
</inkml:ink>
</file>

<file path=ppt/ink/ink8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2.353"/>
    </inkml:context>
    <inkml:brush xml:id="br0">
      <inkml:brushProperty name="width" value="0.025" units="cm"/>
      <inkml:brushProperty name="height" value="0.025" units="cm"/>
    </inkml:brush>
  </inkml:definitions>
  <inkml:trace contextRef="#ctx0" brushRef="#br0">152 0 13837,'0'0'10378,"-45"77"-9001,31-33-352,2 1-416,5 2-65,4-4-159,3-6-129,0-7-128,0-6-32,4-7-32,2-6-769,-2-8-2113</inkml:trace>
  <inkml:trace contextRef="#ctx0" brushRef="#br0" timeOffset="1">1 16 16752,'0'0'4580,"84"-6"-2498,-37 6-288,5 0-225,0 0-864,0 4-609,-9 0-32,-4-1-32,-11-1-897,-10-1-1153,-7-1-576</inkml:trace>
</inkml:ink>
</file>

<file path=ppt/ink/ink8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2.682"/>
    </inkml:context>
    <inkml:brush xml:id="br0">
      <inkml:brushProperty name="width" value="0.025" units="cm"/>
      <inkml:brushProperty name="height" value="0.025" units="cm"/>
    </inkml:brush>
  </inkml:definitions>
  <inkml:trace contextRef="#ctx0" brushRef="#br0">100 0 13677,'0'0'10826,"89"39"-10377,-31-39-321,2-6-96,-5-2-673,-10 2-864,-13 2-1442,-14 3-2626</inkml:trace>
  <inkml:trace contextRef="#ctx0" brushRef="#br0" timeOffset="1">1 287 17136,'0'0'8456,"67"18"-6246,-5-25-1377,12-2-577,6-1-192,4 4 65,-4 0-97,-3-2-193,-11-5-4643,-1-7-7720</inkml:trace>
</inkml:ink>
</file>

<file path=ppt/ink/ink8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4.568"/>
    </inkml:context>
    <inkml:brush xml:id="br0">
      <inkml:brushProperty name="width" value="0.025" units="cm"/>
      <inkml:brushProperty name="height" value="0.025" units="cm"/>
    </inkml:brush>
  </inkml:definitions>
  <inkml:trace contextRef="#ctx0" brushRef="#br0">0 0 10442,'0'0'14990,"55"48"-13452,-2-43-642,8-4-543,9-1-225,0 0-64,-5 0-32,-8-2-1057,-14-2-1313,-20 1-33,-21-1-896,-12 3-1217,-24-2-5381</inkml:trace>
</inkml:ink>
</file>

<file path=ppt/ink/ink8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4.892"/>
    </inkml:context>
    <inkml:brush xml:id="br0">
      <inkml:brushProperty name="width" value="0.025" units="cm"/>
      <inkml:brushProperty name="height" value="0.025" units="cm"/>
    </inkml:brush>
  </inkml:definitions>
  <inkml:trace contextRef="#ctx0" brushRef="#br0">1 0 10666,'0'0'9609,"94"41"-8039,-35-41-834,5 0-479,7 0-193,-6 0-385,-8-8-3394,-9-5-2755</inkml:trace>
</inkml:ink>
</file>

<file path=ppt/ink/ink8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5.250"/>
    </inkml:context>
    <inkml:brush xml:id="br0">
      <inkml:brushProperty name="width" value="0.025" units="cm"/>
      <inkml:brushProperty name="height" value="0.025" units="cm"/>
    </inkml:brush>
  </inkml:definitions>
  <inkml:trace contextRef="#ctx0" brushRef="#br0">93 0 13164,'0'0'6471,"48"43"-4870,-21-22-480,-3 3-288,-5 4-289,-6 4-319,-13 3-97,-13 9 96,-20 5 32,-10 5-96,-5-3-96,0-6-1441,10-17-5381</inkml:trace>
</inkml:ink>
</file>

<file path=ppt/ink/ink8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5.828"/>
    </inkml:context>
    <inkml:brush xml:id="br0">
      <inkml:brushProperty name="width" value="0.025" units="cm"/>
      <inkml:brushProperty name="height" value="0.025" units="cm"/>
    </inkml:brush>
  </inkml:definitions>
  <inkml:trace contextRef="#ctx0" brushRef="#br0">0 195 14382,'0'0'13516,"11"6"-12197,-5-2-1151,-4-2-125,1-1 1,-1 1-1,1 0 1,-1-1-1,1 0 0,-1 1 1,1-1-1,0 0 0,0 0 1,-1-1-1,1 1 1,0-1-1,0 1 0,0-1 1,0 0-1,0 0 0,-1 0 1,1 0-1,0-1 1,0 1-1,0-1 0,0 0 1,-1 0-1,1 0 0,0 0 1,-1 0-1,5-3 1,3-4 15,0 0 0,0-1 1,-1 0-1,-1-1 1,1 1-1,8-16 0,-14 21-48,-1 0 0,1 0 0,-1 0-1,0 0 1,0-1 0,-1 1-1,1-1 1,-1 1 0,0-1-1,0 1 1,0-1 0,-1 0 0,0 1-1,0-1 1,0 0 0,0 0-1,-1 1 1,0-1 0,0 0 0,-2-6-1,2 9-19,-1 0-1,1 0 1,0 0-1,-1 0 1,1 0-1,-1 0 1,0 0 0,0 1-1,0-1 1,0 1-1,0-1 1,0 1-1,0 0 1,0 0-1,-1 0 1,1 0-1,0 0 1,-1 0-1,1 1 1,0-1 0,-1 1-1,1 0 1,-1-1-1,1 1 1,-1 0-1,1 0 1,-1 1-1,1-1 1,-4 1-1,1 0-28,0 0 0,0 1 0,0-1 0,0 1 0,0 0 0,0 0 0,0 1-1,1-1 1,-1 1 0,1 0 0,0 0 0,-8 7 0,6-2 29,1 0 0,0 0 0,0 0 0,0 0 0,1 1 0,1 0 1,-1 0-1,1 0 0,1 0 0,0 0 0,0 1 0,1-1 0,0 1 0,1-1 0,0 1 0,0-1 1,3 19-1,-1-24 12,-1-1-1,1 0 1,-1-1 0,1 1 0,0 0 0,0 0 0,0-1 0,0 1 0,0-1-1,1 0 1,-1 1 0,1-1 0,0 0 0,0-1 0,-1 1 0,1 0 0,0-1-1,0 0 1,1 1 0,-1-1 0,0 0 0,0-1 0,0 1 0,1-1 0,6 1-1,2 0 16,1 0 0,1-1 0,-1-1 0,-1 0-1,19-4 1,-5-3-58,0-1 0,0-2 0,-1 0 1,-1-2-1,0 0 0,40-31 0,-29 21 20,-28 22-36,-8 10-75,-8 13-120,-15 20 302,17-31-32,0 1-1,0 0 1,1 0 0,0 1 0,1 0-1,1 0 1,0 0 0,-4 24-1,35-59 473,-12 7-785,-3 11-3203,-7 3 1662,11-13-8580,-5 1-348</inkml:trace>
</inkml:ink>
</file>

<file path=ppt/ink/ink8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6.311"/>
    </inkml:context>
    <inkml:brush xml:id="br0">
      <inkml:brushProperty name="width" value="0.025" units="cm"/>
      <inkml:brushProperty name="height" value="0.025" units="cm"/>
    </inkml:brush>
  </inkml:definitions>
  <inkml:trace contextRef="#ctx0" brushRef="#br0">53 1 13645,'0'0'9764,"-2"11"-9337,-14 73 687,5-34 209,2 2 0,2-1 0,0 90 0,7-140-1313,0 0 1,0 0-1,0 0 1,0 0-1,0 1 1,1-1-1,-1 0 1,0 0-1,1 0 1,-1 0-1,0 0 1,1 0-1,0 0 1,-1 0 0,1 0-1,-1 0 1,1 0-1,0 0 1,0 0-1,0 0 1,0 0-1,-1-1 1,1 1-1,0 0 1,0-1-1,0 1 1,0-1-1,2 1 1,0 0 15,-1-1 1,1 0 0,0 0 0,0 0-1,-1 0 1,1 0 0,0 0 0,0-1-1,-1 0 1,1 1 0,4-3 0,4-1 26,-1-1 0,0-1 0,0 0 0,16-12 0,29-31-869,-65 69 778,6-14 51,1 0-1,-1 0 0,1 0 0,0 1 0,1-1 0,0 1 0,0-1 0,0 1 0,1 0 0,0-1 0,0 1 1,0 0-1,1 0 0,1 12 0,0-18-76,1 1 0,-1-1 0,0 0 0,0 1 0,1-1 0,-1 0 0,0 0-1,1 0 1,-1 0 0,1 0 0,0 0 0,-1-1 0,1 1 0,0 0 0,-1-1 0,1 1 0,0-1 0,0 0 0,0 0 0,-1 1 0,1-1 0,0 0 0,0-1 0,-1 1 0,1 0 0,0 0 0,3-2 0,49-10-6316,-41 6 3963,-1-1 0,0 0 0,16-12 0,4-7-5815</inkml:trace>
</inkml:ink>
</file>

<file path=ppt/ink/ink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4.061"/>
    </inkml:context>
    <inkml:brush xml:id="br0">
      <inkml:brushProperty name="width" value="0.025" units="cm"/>
      <inkml:brushProperty name="height" value="0.025" units="cm"/>
    </inkml:brush>
  </inkml:definitions>
  <inkml:trace contextRef="#ctx0" brushRef="#br0">82 183 3812,'3'-8'9155,"17"-66"-1599,-12 42-2812,-17 54-789,-21 64-3664,13-43 178,2 1 1,2 0-1,2 1 0,-7 55 0,18-99-457,0-1 0,0 1-1,0 0 1,0-1 0,0 1 0,0 0-1,1-1 1,-1 1 0,0 0-1,0-1 1,0 1 0,1-1-1,-1 1 1,0 0 0,1-1-1,-1 1 1,0-1 0,1 1-1,-1-1 1,1 1 0,-1-1-1,1 1 1,-1-1 0,1 0-1,-1 1 1,1-1 0,-1 0-1,1 1 1,0-1 0,-1 0-1,1 0 1,-1 1 0,1-1-1,0 0 1,-1 0 0,1 0-1,0 0 1,-1 0 0,1 0-1,0 0 1,-1 0 0,1 0-1,0 0 1,0-1 0,33-8 301,-14-1-299,1-1 1,-2-1-1,0-1 0,0 0 1,29-29-1,-14 8-22,52-65-1,-62 68-40,23-42-1,-41 63-37,0 0-1,-1 0 1,-1-1-1,0 0 1,0 0-1,-1 0 1,0 0-1,1-19 1,-4 30-72,0 0 1,0-1 0,0 1 0,0 0-1,0-1 1,-1 1 0,1-1-1,0 1 1,0 0 0,0 0-1,-1-1 1,1 1 0,0 0-1,0-1 1,-1 1 0,1 0-1,0 0 1,-1-1 0,1 1-1,0 0 1,-1 0 0,1 0-1,0 0 1,-1-1 0,1 1-1,-1 0 1,1 0 0,0 0-1,-1 0 1,1 0 0,0 0-1,-1 0 1,1 0 0,-1 0-1,1 0 1,0 0 0,-1 0-1,1 0 1,0 1 0,-1-1-1,1 0 1,-1 0 0,1 0 0,0 0-1,-1 1 1,1-1 0,0 0-1,0 0 1,-1 1 0,1-1-1,-1 1 1,-19 10-7966,-2 9-6055</inkml:trace>
</inkml:ink>
</file>

<file path=ppt/ink/ink8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7.137"/>
    </inkml:context>
    <inkml:brush xml:id="br0">
      <inkml:brushProperty name="width" value="0.025" units="cm"/>
      <inkml:brushProperty name="height" value="0.025" units="cm"/>
    </inkml:brush>
  </inkml:definitions>
  <inkml:trace contextRef="#ctx0" brushRef="#br0">138 330 11531,'0'0'4842,"-9"5"-1671,-7 4-2092,1 1-1,0 0 1,-17 15 0,28-22-761,0 0 0,0 1 0,0 0 0,0 0 1,1 0-1,-1 0 0,1 1 0,0-1 0,1 1 0,-1 0 0,1 0 1,0 0-1,0 0 0,0 0 0,1 1 0,-1-1 0,1 8 0,1-12-300,1 0-1,0 0 1,0 0 0,0 0-1,0 0 1,0 0-1,0 0 1,0-1-1,1 1 1,-1 0-1,0-1 1,0 1 0,1-1-1,-1 1 1,0-1-1,1 1 1,-1-1-1,0 0 1,1 0-1,-1 0 1,0 0 0,1 0-1,-1 0 1,0 0-1,1 0 1,-1 0-1,0-1 1,3 0-1,43-7 152,-37 4-505,1 0-1,-1-1 1,0 0 0,-1-1-1,0 0 1,0-1-1,15-13 1,-19 15 146,0 0 0,0 0 0,0 0 1,-1-1-1,0 0 0,0 0 0,0 0 0,-1 0 0,1 0 1,-2-1-1,1 0 0,-1 1 0,2-10 0,-4 14 132,-8 28 276,7-25-169,1 0 0,-1 0 0,1 0-1,-1 0 1,1 0 0,0 0 0,-1 0-1,1 0 1,0 0 0,0 0 0,0 1-1,0-1 1,0 0 0,0 0 0,0 0-1,0 0 1,1 0 0,-1 1 0,0-1-1,1 0 1,-1 0 0,0 0 0,1 0-1,0 0 1,-1 0 0,1 0-1,0 0 1,-1 0 0,2 1 0,0-2 25,0 1 1,0 0 0,0 0 0,1-1-1,-1 1 1,0-1 0,0 0-1,0 1 1,0-1 0,1 0-1,-1 0 1,0-1 0,0 1-1,3-1 1,7-1 80,0-1 0,0-1 0,-1 0 0,18-9 0,-7 1-333,-1-2 1,0 0-1,-1-1 0,0-1 0,-2 0 0,32-37 0,-41 42-18,-1 0-1,0 0 0,0-1 1,-1 0-1,-1-1 0,0 0 1,-1 0-1,0 0 0,-1 0 0,0-1 1,-1 0-1,-1 0 0,1-23 1,-2 36 194,-1 1 1,0-1 0,0 0-1,0 0 1,0 0-1,0 0 1,0 0-1,0 0 1,0 0 0,0 0-1,0 0 1,-1 1-1,1-1 1,0 0 0,0 0-1,-1 0 1,1 0-1,-1 1 1,1-1 0,-1 0-1,1 0 1,-1 1-1,0-1 1,1 0-1,-1 1 1,0-1 0,1 0-1,-1 1 1,-1-1-1,0 1 14,1 0 0,-1 0 0,1 0 0,-1 1 0,1-1 0,-1 0 0,1 1 0,-1 0 0,1-1 0,0 1 0,-1 0 0,1 0 0,0-1 0,0 1 0,-2 2 0,-6 5 133,0 0-1,2 1 0,-14 16 0,8-4 389,1 1-1,0 1 1,1 0 0,2 0 0,-8 30 0,12-36-310,1 2 0,0-1 0,1 0 0,2 1 0,0-1 0,0 1 0,5 33 0,10-15-48,-14-36-171,0 0 0,0 0 0,1 0 0,-1 0 1,0 0-1,1 0 0,-1 0 0,1 0 0,-1-1 1,1 1-1,-1 0 0,1 0 0,0-1 0,-1 1 0,1 0 1,0-1-1,-1 1 0,1 0 0,0-1 0,0 1 0,0-1 1,-1 1-1,1-1 0,0 0 0,0 1 0,0-1 1,0 0-1,0 0 0,0 0 0,0 0 0,0 1 0,0-1 1,0 0-1,0-1 0,1 1 0,1-5-19,-1 0 0,1 0 0,-1 0 0,-1 0 0,1-1 0,-1 1 0,0 0 0,0-1 0,0 1-1,-1-12 1,1 8-91,0-77-1122,-2 92 891,-1-3 338,1 0-1,1 0 0,-1 0 1,0 0-1,1 0 0,-1 1 1,1-1-1,0 0 0,0 0 1,0 0-1,0 1 0,1-1 1,0 0-1,-1 0 0,1 0 0,0 0 1,2 4-1,0-4 30,0 1-1,1 0 1,-1-1-1,1 0 1,0 0-1,0 0 1,0-1-1,0 1 1,1-1-1,-1 0 1,0 0-1,1 0 1,0-1-1,-1 1 1,1-1-1,9 1 1,10 1 144,0-2 0,25 0 0,-44-1-184,8-1 18,0 0-1,1 0 0,-1-2 0,16-4 0,-23 5-24,-1 1-1,0-1 1,1 0-1,-1 0 1,0-1 0,-1 0-1,1 0 1,0 0-1,-1 0 1,0-1-1,0 0 1,0 0 0,4-4-1,-33 22 381,24-13-329,-1 0 0,1 0-1,0 1 1,0-1 0,0 1 0,0-1-1,0 1 1,0-1 0,0 1-1,1-1 1,-1 1 0,0 0 0,1-1-1,0 1 1,-1 0 0,1 0 0,0-1-1,0 1 1,0 0 0,0 0-1,0-1 1,0 1 0,0 0 0,1 0-1,0 2 1,0-2 8,1 0 0,0-1 0,-1 1 1,1-1-1,0 1 0,0-1 0,0 0 0,0 0 0,0 0 0,0 0 1,0 0-1,0 0 0,0 0 0,0-1 0,1 1 0,3 0 0,8 1 75,1-1 0,0-1 0,-1 0 0,30-4 0,-29 1-104,-1-1 0,0-1 0,22-10 0,-24 10-294,-1 0 0,2 0 0,-1 1 0,0 1 1,18-3-1,-30 6 241,1 0 0,-1 0 0,1 0 0,-1 0 0,0 0 0,1 0 0,-1 1 0,1-1 0,-1 0 0,1 0 0,-1 0 0,1 1 0,-1-1 0,0 0 0,1 1 1,-1-1-1,1 0 0,-1 1 0,0-1 0,0 1 0,1-1 0,-1 0 0,0 1 0,0-1 0,1 1 0,-1-1 0,0 1 0,0-1 0,0 1 0,0-1 0,0 1 0,0-1 0,1 1 0,-1-1 1,0 1-1,-1-1 0,1 1 0,0-1 0,0 1 0,0 0 0,-1 10-3206,1-3-4330</inkml:trace>
</inkml:ink>
</file>

<file path=ppt/ink/ink8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8.134"/>
    </inkml:context>
    <inkml:brush xml:id="br0">
      <inkml:brushProperty name="width" value="0.025" units="cm"/>
      <inkml:brushProperty name="height" value="0.025" units="cm"/>
    </inkml:brush>
  </inkml:definitions>
  <inkml:trace contextRef="#ctx0" brushRef="#br0">0 237 13421,'0'1'209,"1"-1"-1,-1 1 1,0-1 0,0 0 0,0 1 0,0-1-1,0 1 1,1-1 0,-1 0 0,0 1 0,0-1-1,0 0 1,1 1 0,-1-1 0,0 0 0,1 1-1,-1-1 1,0 0 0,1 0 0,-1 1 0,0-1 0,1 0-1,-1 0 1,1 0 0,-1 1 0,0-1 0,1 0-1,-1 0 1,1 0 0,20 1 2574,20-8-550,-20-1-1872,0-1 1,0-1 0,-1 0 0,35-26 0,-44 28-342,1-1 0,-1 0 0,-1 0 1,0-2-1,0 1 0,-1-1 0,-1 0 1,15-25-1,-22 34-5,0-1 1,0 1-1,0 0 1,0-1-1,0 0 1,-1 1-1,1-1 1,-1 1-1,1-1 1,-1 0-1,0 0 0,0-4 1,-1 7-18,1-1 0,0 0 0,0 0 0,-1 1 1,1-1-1,0 0 0,-1 0 0,1 1 0,-1-1 0,1 1 0,-1-1 0,1 0 1,-1 1-1,1-1 0,-1 1 0,0-1 0,1 1 0,-1-1 0,0 1 0,1 0 1,-1-1-1,0 1 0,0 0 0,1-1 0,-1 1 0,0 0 0,0 0 1,-3 0-13,1 0 0,0 0 0,0 1 0,0-1 0,0 1 0,0 0 1,0 0-1,0 0 0,0 0 0,0 1 0,0-1 0,1 1 1,-1 0-1,1 0 0,-1 0 0,1 0 0,-1 0 0,1 0 1,-2 4-1,-6 4 59,2 1-1,0 0 1,0 1 0,1 0 0,0 0-1,1 0 1,1 1 0,0 0 0,0 0-1,1 0 1,1 1 0,-3 21 0,6-34-32,0 1-1,1 0 1,-1-1 0,0 1 0,0-1 0,1 1 0,-1-1 0,1 1 0,-1-1 0,1 1 0,-1-1 0,1 0-1,0 1 1,0-1 0,0 0 0,0 0 0,0 1 0,0-1 0,0 0 0,0 0 0,0 0 0,1 0-1,1 1 1,0 0 15,2 0-1,-1-1 0,0 1 1,0-1-1,0 0 0,1 0 1,-1 0-1,6 0 0,8 0 49,-1-1 0,1-1 0,22-4 0,-10-1-151,-1-1 1,0-2-1,0-1 0,-1-1 0,0-2 1,-1 0-1,-1-2 0,33-24 1,-59 40 379,-27 29 395,25-29-624,1 1 0,-1 0-1,1-1 1,0 1 0,0 0 0,0 0-1,0 0 1,0 0 0,0 0-1,0 0 1,1 0 0,-1 0-1,1 0 1,-1 0 0,1 1-1,0-1 1,0 0 0,0 0 0,0 4-1,1-6-21,0 1-1,0 0 1,0 0-1,0 0 0,0-1 1,0 1-1,0-1 1,0 1-1,1-1 1,-1 1-1,0-1 0,0 0 1,0 1-1,1-1 1,-1 0-1,0 0 1,0 0-1,0 0 0,3 0 1,30-2 298,-27 2-235,14-3-67,0-1 1,0-1 0,-1-1 0,1-1-1,33-16 1,32-10-1156,-86 33 1089,0 0-1,0 0 1,0 0 0,0 0-1,1 0 1,-1 0 0,0-1-1,0 1 1,0 0 0,1 0-1,-1 0 1,0 0 0,0 0 0,0 0-1,1 0 1,-1 0 0,0 1-1,0-1 1,0 0 0,1 0-1,-1 0 1,0 0 0,0 0-1,0 0 1,0 0 0,1 0-1,-1 0 1,0 0 0,0 1-1,0-1 1,0 0 0,0 0 0,1 0-1,-1 0 1,0 1 0,0-1-1,0 0 1,0 0 0,0 0-1,0 0 1,0 1 0,0-1-1,0 0 1,-1 14-270,-14 25 337,9-23-80,5-14 47,1-1 0,-1 1 0,1 0 0,0 0 0,-1 0 0,1 0 0,0 0 1,0 0-1,0 0 0,0 0 0,0-1 0,1 1 0,-1 0 0,0 0 0,1 0 0,0 0 1,-1 0-1,1-1 0,0 1 0,0 0 0,0-1 0,0 1 0,2 1 0,-1-1 17,1 0 0,-1 0 0,1-1-1,-1 1 1,1-1 0,0 0 0,-1 0-1,1 0 1,0 0 0,0-1 0,0 1-1,0-1 1,5 1 0,5-1 50,1 0 0,-1-1 0,0-1 0,1 0-1,23-8 1,-18 4-74,-1-2 0,-1 1 0,0-2 0,0 0 0,16-13 0,-27 18-36,0 0-1,-1 0 0,1-1 0,-1 0 0,0 0 0,0 0 0,-1-1 0,1 1 1,-1-1-1,-1 0 0,1-1 0,-1 1 0,0-1 0,0 1 0,-1-1 1,3-12-1,-5 19 18,0-1 1,0 1 0,1-1 0,-1 1-1,0-1 1,0 1 0,0 0-1,0-1 1,0 1 0,0-1 0,-1 1-1,1-1 1,0 1 0,0-1-1,0 1 1,0 0 0,0-1 0,-1 1-1,1-1 1,0 1 0,0 0-1,-1-1 1,1 1 0,0-1 0,0 1-1,-1 0 1,1 0 0,0-1-1,-1 1 1,1 0 0,-1-1 0,1 1-1,0 0 1,-1 0 0,1 0-1,-2-1 1,-19 5-186,-17 20 111,33-19 153,0 1 0,1 0 0,0 0 0,0 0 0,1 1 0,-1-1 0,2 1 0,-5 10 0,7-15-48,-1 0 0,0 0-1,1 0 1,-1 1 0,1-1 0,0 0-1,0 0 1,0 0 0,0 1 0,0-1-1,0 0 1,0 0 0,1 0 0,-1 1-1,1-1 1,0 0 0,-1 0 0,1 0-1,0 0 1,0 0 0,1 0-1,-1 0 1,0-1 0,0 1 0,1 0-1,-1 0 1,1-1 0,0 1 0,0-1-1,-1 0 1,3 2 0,6 1-110,0 0 1,-1-1-1,2 0 1,-1 0-1,0-1 1,0-1-1,1 0 1,-1 0-1,13-1 1,-22 0-115,0 0-1,0 1 1,0-1-1,0 0 1,0 0 0,0 0-1,0 0 1,0 0 0,0-1-1,0 1 1,0 0-1,0 0 1,0-1 0,0 1-1,0-1 1,0 1 0,0-1-1,0 1 1,0-1-1,0 1 1,-1-1 0,1 0-1,0 0 1,0 1 0,-1-1-1,1 0 1,0 0-1,-1 0 1,1 0 0,-1 0-1,1 1 1,-1-1 0,0 0-1,1 0 1,-1-2-1,4-22-8243</inkml:trace>
</inkml:ink>
</file>

<file path=ppt/ink/ink8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8.477"/>
    </inkml:context>
    <inkml:brush xml:id="br0">
      <inkml:brushProperty name="width" value="0.025" units="cm"/>
      <inkml:brushProperty name="height" value="0.025" units="cm"/>
    </inkml:brush>
  </inkml:definitions>
  <inkml:trace contextRef="#ctx0" brushRef="#br0">23 1 17008,'0'0'5926,"-23"55"-9386,25-34-4323</inkml:trace>
</inkml:ink>
</file>

<file path=ppt/ink/ink8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8.894"/>
    </inkml:context>
    <inkml:brush xml:id="br0">
      <inkml:brushProperty name="width" value="0.025" units="cm"/>
      <inkml:brushProperty name="height" value="0.025" units="cm"/>
    </inkml:brush>
  </inkml:definitions>
  <inkml:trace contextRef="#ctx0" brushRef="#br0">16 20 15567,'0'0'3267,"-2"9"-2135,-3 50 855,1 93 1,1 17 1398,2-162-3249,0 25 918,1-31-1038,0-1 0,0 1 0,1-1 0,-1 1-1,0-1 1,0 0 0,0 1 0,0-1-1,1 1 1,-1-1 0,0 0 0,0 1-1,1-1 1,-1 1 0,0-1 0,1 0 0,-1 1-1,0-1 1,1 0 0,-1 0 0,0 1-1,1-1 1,-1 0 0,1 0 0,-1 1 0,0-1-1,1 0 1,-1 0 0,1 0 0,-1 0-1,1 0 1,-1 0 0,1 0 0,-1 0-1,1 0 1,-1 0 0,1 0 0,-1 0 0,1 0-1,-1 0 1,0 0 0,1 0 0,-1-1-1,1 1 1,-1 0 0,1 0 0,-1 0 0,0-1-1,1 1 1,-1 0 0,0-1 0,1 1-1,0-1 1,7-6 91,0 0-1,-1-1 1,1 0-1,-1-1 1,-1 1-1,0-1 1,0 0-1,6-13 0,1 0-54,73-151 81,-31 57-60,-52 109-92,1 1 0,0 0 0,0 0 0,1 0 0,7-7 0,-11 12-7,0 0 1,-1 0 0,1 1-1,0-1 1,0 0 0,0 0-1,-1 1 1,1-1 0,0 0-1,0 1 1,0-1 0,0 1-1,0-1 1,0 1-1,0 0 1,1-1 0,-1 1-1,0 0 1,0 0 0,0 0-1,0 0 1,0 0 0,0 0-1,0 0 1,1 0 0,-1 0-1,0 1 1,0-1 0,0 0-1,0 1 1,0-1-1,0 1 1,0-1 0,0 1-1,0-1 1,0 1 0,0 0-1,0-1 1,-1 1 0,1 0-1,0 0 1,0 0 0,0 1-1,1 0 0,-1 1-1,0 0 0,1 0 1,-1 0-1,0-1 1,-1 1-1,1 0 0,0 1 1,-1-1-1,0 0 0,1 0 1,-1 0-1,-1 0 1,1 0-1,0 0 0,-1 0 1,1 0-1,-1 0 1,0 0-1,0 0 0,0 0 1,-1 0-1,1-1 0,-1 1 1,1 0-1,-1-1 1,-3 5-1,-4 3 46,1 1-1,-2-1 1,0-1-1,-18 15 1,24-21-6,-64 45 354,62-45-320,0 1 1,0-1-1,0-1 0,0 1 0,-1-1 1,1 0-1,-1 0 0,0-1 1,-11 2-1,18-3-69,0 0 1,-1 0 0,1 0-1,0 0 1,0 0 0,-1 0-1,1 0 1,0 0 0,0 0-1,-1 0 1,1 0 0,0 0-1,0 0 1,0 0 0,-1-1-1,1 1 1,0 0 0,0 0-1,-1 0 1,1 0 0,0 0-1,0 0 1,0-1 0,0 1-1,-1 0 1,1 0 0,0 0-1,0-1 1,0 1 0,0 0-1,0 0 1,-1 0 0,1-1-1,0 1 1,0 0 0,0 0-1,0-1 1,0 1 0,0 0-1,0 0 1,0-1 0,0 1-1,6-13-1667,12-9-2123,42-15-6364,-22 17 2290</inkml:trace>
</inkml:ink>
</file>

<file path=ppt/ink/ink8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9.252"/>
    </inkml:context>
    <inkml:brush xml:id="br0">
      <inkml:brushProperty name="width" value="0.025" units="cm"/>
      <inkml:brushProperty name="height" value="0.025" units="cm"/>
    </inkml:brush>
  </inkml:definitions>
  <inkml:trace contextRef="#ctx0" brushRef="#br0">128 33 5573,'0'0'17329,"-11"5"-16187,3-2-1027,1 0 0,0 1-1,0 0 1,1 0 0,-1 0 0,1 1 0,0 0-1,0 0 1,1 1 0,-1 0 0,1 0-1,0 0 1,1 0 0,0 1 0,0 0-1,0-1 1,1 2 0,0-1 0,0 0 0,1 1-1,-3 9 1,5-15-85,-1 0 0,0 1 0,1-1 0,-1 1 0,1-1 0,0 1 0,0-1 0,0 1 0,0-1 0,0 1 0,0-1 0,1 1 0,0-1 0,-1 0 0,1 1 0,0-1 0,0 0 0,0 1 0,0-1 0,0 0 0,1 0 0,-1 0 0,1 0 0,-1 0 0,1 0 0,3 2 0,-1-2 37,1 0 1,0 0 0,1-1 0,-1 0 0,0 0-1,0 0 1,1-1 0,-1 1 0,0-1-1,0 0 1,10-2 0,-7 0-30,0 1 1,0-2-1,0 1 0,0-1 0,-1 0 1,1-1-1,-1 1 0,1-2 0,-1 1 1,-1-1-1,1 0 0,-1 0 0,1-1 1,-2 0-1,1 0 0,6-8 1,-8 8-28,1 0 0,-1 0 0,0 0 0,0 0 0,-1-1 0,0 0 0,0 1 0,-1-1 0,1 0 0,-1 0 0,-1-1 0,0 1 0,0 0-1,0 0 1,-1-1 0,0 1 0,0 0 0,-3-14 0,3 20-75,-1-1-1,1 1 0,-1 0 0,0-1 0,0 1 0,0-1 0,0 1 0,0 0 0,0 0 0,0 0 0,0 0 0,0 0 0,-1 0 0,1 0 0,0 0 0,-1 0 0,1 0 0,-1 1 0,1-1 0,-1 1 1,1-1-1,-1 1 0,1-1 0,-1 1 0,1 0 0,-1 0 0,0 0 0,1 0 0,-1 0 0,1 0 0,-1 0 0,-2 1 0,1-1-217,0 1 0,1-1 0,-1 1 0,1 0 0,0 0 0,-1-1 0,1 1 0,0 1 0,-1-1 0,1 0 0,0 1 0,0-1 0,0 1 0,0-1 0,0 1 0,0 0 0,1 0 0,-1 0 0,-2 4 0,-1 15-3045,5-20 3101,0-1 0,0 1 0,0 0 0,0-1 0,0 1 0,0 0 0,0-1 0,0 1 0,0-1 0,1 1 0,-1 0 0,0-1 0,0 1 0,0 0 0,1-1 0,-1 1 0,0-1 0,1 1 0,-1-1 0,1 1 0,-1-1 0,1 1 0,-1-1 0,1 1 0,-1-1 0,1 1 0,-1-1 0,1 0 0,-1 1 0,1-1 0,0 0 0,19 2-5582</inkml:trace>
</inkml:ink>
</file>

<file path=ppt/ink/ink8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9.593"/>
    </inkml:context>
    <inkml:brush xml:id="br0">
      <inkml:brushProperty name="width" value="0.025" units="cm"/>
      <inkml:brushProperty name="height" value="0.025" units="cm"/>
    </inkml:brush>
  </inkml:definitions>
  <inkml:trace contextRef="#ctx0" brushRef="#br0">47 32 1730,'0'0'2567,"9"-5"1389,2 1-2527,9-5 339,-3-4 3731,-23 17-787,-6 2-2702,-6 4-1327,11-4-146,-30 27 1656,35-32-2096,0 1-1,0 0 1,0 0 0,0 0-1,1 1 1,-1-1 0,1 0-1,-1 0 1,1 1 0,0-1 0,0 1-1,0 0 1,-1 3 0,4-5-179,0 0 0,0 0 0,0-1 0,0 1 0,0-1 0,0 0 0,0 0 0,0 1 0,0-1 1,0 0-1,0-1 0,3 1 0,-1 0-167,31-1-1301,6 1 590,44 4 0,-84-4 962,0 0-1,0 0 1,0 0-1,0 1 0,1-1 1,-1 0-1,0 0 1,0 1-1,0-1 0,0 0 1,0 1-1,0-1 1,0 1-1,0 0 0,0-1 1,0 1-1,0 0 1,0-1-1,-1 1 0,1 0 1,0 0-1,1 2 1,-2-2 58,0 0 1,0 0 0,0 0 0,0 0-1,0 0 1,0 0 0,0 0 0,0 0-1,-1 0 1,1 0 0,0 0 0,-1 0-1,1-1 1,-1 1 0,1 0 0,-1 0-1,1 0 1,-1 0 0,-1 1 0,-4 4 368,0 1 1,-1-1-1,1 0 1,-11 6 0,6-5-122,-9 8 112,0-2 0,-1 0 1,0-2-1,-1 0 0,-34 12 0,75-47-3516,66-57-9578,-53 50 6509</inkml:trace>
</inkml:ink>
</file>

<file path=ppt/ink/ink8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9.951"/>
    </inkml:context>
    <inkml:brush xml:id="br0">
      <inkml:brushProperty name="width" value="0.025" units="cm"/>
      <inkml:brushProperty name="height" value="0.025" units="cm"/>
    </inkml:brush>
  </inkml:definitions>
  <inkml:trace contextRef="#ctx0" brushRef="#br0">0 1 9065,'0'0'12684,"18"75"-11339,-22-41-96,-2-4-672,3-3-417,3-5-64,0-9-481,11-8-1280,-1-5-449,5-10-1570,3-13-3554</inkml:trace>
</inkml:ink>
</file>

<file path=ppt/ink/ink8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0.389"/>
    </inkml:context>
    <inkml:brush xml:id="br0">
      <inkml:brushProperty name="width" value="0.025" units="cm"/>
      <inkml:brushProperty name="height" value="0.025" units="cm"/>
    </inkml:brush>
  </inkml:definitions>
  <inkml:trace contextRef="#ctx0" brushRef="#br0">103 0 5926,'0'0'16810,"-6"15"-16094,-60 159 2187,58-150-2623,2 0 0,0 0 0,2 0 0,1 1 0,0 0 0,2 31 0,1-55-273,0-1 0,0 1 0,0-1 1,0 1-1,0 0 0,0-1 0,0 1 0,0-1 0,1 1 1,-1-1-1,0 1 0,0-1 0,0 1 0,0-1 0,1 1 1,-1-1-1,0 1 0,1-1 0,-1 1 0,0-1 1,1 1-1,-1-1 0,0 1 0,1-1 0,-1 0 0,1 1 1,-1-1-1,1 0 0,-1 0 0,1 1 0,-1-1 0,1 0 1,-1 0-1,1 0 0,-1 1 0,1-1 0,0 0 1,-1 0-1,1 0 0,-1 0 0,1 0 0,-1 0 0,1 0 1,0 0-1,-1 0 0,1-1 0,-1 1 0,2 0 1,0-1 17,0 0 0,0 0 1,0 0-1,0-1 1,0 1-1,0 0 0,-1-1 1,1 0-1,0 1 1,-1-1-1,2-2 0,8-18-118,-1 0 0,-1-1 0,-1 0 0,-1 0 0,-1-1 0,4-30 0,-10 57 83,-1 7-9,1 0 0,1-1 0,0 1 0,0 0 0,5 16 0,-5-24 21,0 1 0,0-1 0,0 0 0,0 0 1,0 0-1,1 0 0,-1 0 0,1 0 0,0 0 0,-1 0 1,1 0-1,0-1 0,0 1 0,0-1 0,0 1 0,1-1 0,-1 0 1,0 0-1,0 0 0,1 0 0,-1 0 0,1-1 0,-1 1 0,0-1 1,1 1-1,-1-1 0,5 0 0,2-1 3,0 1-1,0-1 1,0-1-1,-1 0 1,1 0-1,-1-1 1,1 0-1,-1 0 1,0-1-1,0 0 1,11-8-1,-6 4-3,0 1 0,0 1 1,15-5-1,-28 11-4,0 0 1,0 0-1,0 0 0,1 0 1,-1 0-1,0 0 0,0 0 1,1 0-1,-1 0 0,0 0 1,0 0-1,0 0 1,1 0-1,-1 0 0,0 0 1,0 0-1,1 0 0,-1 0 1,0 0-1,0 0 0,0 0 1,1 1-1,-1-1 1,0 0-1,0 0 0,0 0 1,0 0-1,1 0 0,-1 1 1,0-1-1,0 0 0,0 0 1,0 0-1,0 1 1,0-1-1,0 0 0,0 0 1,1 0-1,-1 1 0,0-1 1,0 0-1,0 0 0,0 1 1,0-1-1,0 0 1,0 0-1,0 1 0,0-1 1,0 0-1,-1 0 0,1 0 1,0 1-1,0-1 0,0 0 1,0 0-1,0 0 1,0 1-1,0-1 0,0 0 1,-1 0-1,-5 18-120,5-16 151,-4 9 102,1-4-37,1 0 0,0 0 0,1 0 0,-1 0 1,2 0-1,-1 1 0,-1 11 0,4-18-73,-1-1 0,0 1 0,1 0 0,-1 0 0,0 0 0,1-1 0,-1 1 0,1 0 0,-1-1 0,1 1 0,-1 0 0,1-1 0,0 1 0,-1 0 0,1-1 0,0 1 0,0-1 0,-1 0 0,1 1 0,0-1 0,0 1 0,0-1 0,-1 0 0,1 0 0,0 0 0,0 1 0,0-1 0,0 0 0,0 0 0,-1 0 0,1 0 0,0 0 0,0 0 0,0-1 0,0 1 0,0 0 0,1-1 0,38-8 752,-16-2-658,0 0 0,-1-2 0,-1-1 0,35-26-1,13-9-388,-83 94-521,13-44 815,-1 1 0,1-1 0,0 1 0,-1-1 0,1 1 0,0 0 0,0-1 0,0 1 0,0-1 0,0 1-1,0 0 1,1-1 0,-1 1 0,0-1 0,1 1 0,-1-1 0,1 1 0,0-1 0,-1 0 0,1 1 0,0-1 0,0 1 0,0-1-1,0 0 1,0 0 0,0 0 0,0 0 0,1 0 0,-1 0 0,0 0 0,2 1 0,1-1 25,1 0 0,-1 0 0,0 0 0,1-1 0,-1 1 0,1-1 0,-1 0 0,0-1-1,1 1 1,6-2 0,-2 0-13,-1-1-1,0 0 0,1 0 0,-1-1 0,0 0 1,10-7-1,-14 8-32,1 0 0,-1 1 0,0-1 0,0-1 0,-1 1 0,1-1 1,-1 1-1,0-1 0,0 0 0,0 0 0,0-1 0,3-6 0,-6 11-15,0-1 0,0 1 0,0 0 0,0-1 0,0 1 0,0 0 0,0-1 0,0 1 0,0 0 0,0-1 0,0 1 0,0 0 0,0-1 0,0 1 0,-1-1 0,1 1 0,0 0 0,0 0 0,0-1 0,-1 1 0,1 0 0,0-1 0,0 1 0,-1 0 0,1 0 0,0-1 0,0 1 0,-1 0 0,1 0 0,0 0 0,-1-1 0,1 1 0,0 0 0,-1 0 0,1 0 0,0 0 0,-1 0 0,1 0 0,0 0 0,-1 0 0,1 0 0,-1 0 0,1 0 0,0 0 0,-1 0 0,1 0 0,0 0 0,-1 0 0,1 0 0,0 0 0,-1 1 0,1-1 0,0 0 0,-1 0 0,1 0 0,0 1 0,-1-1 0,1 0 0,0 0 0,0 1 0,-1-1 0,-22 13-178,9 12 1047,11-9-3660,7-9-6137,-19-17-920</inkml:trace>
</inkml:ink>
</file>

<file path=ppt/ink/ink8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0.749"/>
    </inkml:context>
    <inkml:brush xml:id="br0">
      <inkml:brushProperty name="width" value="0.025" units="cm"/>
      <inkml:brushProperty name="height" value="0.025" units="cm"/>
    </inkml:brush>
  </inkml:definitions>
  <inkml:trace contextRef="#ctx0" brushRef="#br0">1 1 5605</inkml:trace>
</inkml:ink>
</file>

<file path=ppt/ink/ink8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1.106"/>
    </inkml:context>
    <inkml:brush xml:id="br0">
      <inkml:brushProperty name="width" value="0.025" units="cm"/>
      <inkml:brushProperty name="height" value="0.025" units="cm"/>
    </inkml:brush>
  </inkml:definitions>
  <inkml:trace contextRef="#ctx0" brushRef="#br0">208 70 12748,'0'0'7880,"-9"-3"-5334,8 3-2540,-3-2 185,-1 1-1,1 0 0,-1 0 0,0 0 1,0 0-1,0 1 0,0 0 0,1 0 1,-1 0-1,0 1 0,0-1 0,0 1 1,1 0-1,-1 1 0,0-1 1,1 1-1,-1 0 0,1 0 0,-7 4 1,-48 45 1421,55-47-1441,0 1 1,0-1-1,0 0 0,1 1 0,0 0 1,0 0-1,0 0 0,1 0 0,-1 0 1,1 1-1,-1 7 0,2-13-163,1 1-1,0-1 1,0 1-1,0-1 1,0 1 0,0-1-1,0 1 1,1-1 0,-1 1-1,0-1 1,0 0-1,0 1 1,0-1 0,1 1-1,-1-1 1,0 1 0,0-1-1,1 1 1,-1-1-1,0 0 1,1 1 0,-1-1-1,0 0 1,1 1 0,-1-1-1,0 0 1,1 1-1,-1-1 1,1 0 0,-1 0-1,1 1 1,0-1-1,23 2 194,23-10 41,-28 0-364,-1-1-1,0-1 1,0 0 0,-1-1-1,0-1 1,-1-1-1,-1 0 1,0-1 0,-1 0-1,0-1 1,-1-1 0,21-33-1,-32 41-1232,-9 12-144,-21 20-3107,5-4-3554,3-9-4695</inkml:trace>
</inkml:ink>
</file>

<file path=ppt/ink/ink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4.419"/>
    </inkml:context>
    <inkml:brush xml:id="br0">
      <inkml:brushProperty name="width" value="0.025" units="cm"/>
      <inkml:brushProperty name="height" value="0.025" units="cm"/>
    </inkml:brush>
  </inkml:definitions>
  <inkml:trace contextRef="#ctx0" brushRef="#br0">0 1 15407,'0'0'8295,"61"53"-6533,-26-49-801,2-4-641,4 0-448,0 0-1986,-2-8-1665,-2-6-2019,-7-4-4452</inkml:trace>
</inkml:ink>
</file>

<file path=ppt/ink/ink8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1.465"/>
    </inkml:context>
    <inkml:brush xml:id="br0">
      <inkml:brushProperty name="width" value="0.025" units="cm"/>
      <inkml:brushProperty name="height" value="0.025" units="cm"/>
    </inkml:brush>
  </inkml:definitions>
  <inkml:trace contextRef="#ctx0" brushRef="#br0">386 0 19154,'0'0'9166,"-3"12"-8509,0 0-438,-1 0-1,-1 0 1,0-1 0,0 1 0,-1-1 0,0 0 0,-1-1 0,-1 0 0,-11 14-1,-107 107 532,-47 54 102,158-159-934,15-26 76,0 1 0,0-1 0,0 0 0,0 1 0,0-1 0,0 0 0,1 0 0,-1 1 0,0-1 0,0 0 0,0 0 0,0 1 0,1-1 0,-1 0 0,0 0 0,0 0 0,0 1 0,1-1 0,-1 0 0,0 0 0,0 0 0,1 0 0,-1 0 0,0 0 0,1 1 0,-1-1 0,0 0 0,0 0 1,1 0-1,-1 0 0,0 0 0,1 0 0,-1 0 0,0 0 0,0 0 0,1 0 0,-1 0 0,0 0 0,1 0 0,-1-1 0,0 1 0,0 0 0,1 0 0,-1 0 0,7-2-169,-1-1 0,0 1 0,0-1 1,0 0-1,0-1 0,8-5 0,35-31-3291,-2-2-1,56-64 1,18-33 2058,-69 78 2976,-37 41 123,-6 9 1443,-17 22-1670,-20 30-980,-45 83-1,65-106-344,1-1-1,0 1 0,1 0 0,1 1 0,1-1 0,1 1 0,0 0 0,1 24 0,1-32-121,1-8-91,0-1 0,-1 1 0,1-1 0,0 1 1,1 0-1,-1-1 0,0 1 0,1-1 0,-1 1 0,2 2 0,-8-18-10458,-6-7 2925,-5-3-1565</inkml:trace>
</inkml:ink>
</file>

<file path=ppt/ink/ink8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1.813"/>
    </inkml:context>
    <inkml:brush xml:id="br0">
      <inkml:brushProperty name="width" value="0.025" units="cm"/>
      <inkml:brushProperty name="height" value="0.025" units="cm"/>
    </inkml:brush>
  </inkml:definitions>
  <inkml:trace contextRef="#ctx0" brushRef="#br0">26 220 6854,'0'0'4672,"-4"-9"-973,-14-28-544,17 37-3023,1 0-1,0-1 1,-1 1 0,1-1-1,0 1 1,-1-1 0,1 1-1,0-1 1,0 1 0,0-1-1,0 0 1,0 1-1,0-1 1,-1 1 0,1-1-1,0 1 1,1-1 0,-1 1-1,0-1 1,0 1 0,0-1-1,0 0 1,0 1 0,0-1-1,1 1 1,-1-1-1,0 1 1,0-1 0,1 1-1,-1 0 1,0-1 0,1 1-1,-1-1 1,0 1 0,1 0-1,-1-1 1,1 1 0,-1 0-1,1-1 1,-1 1-1,1 0 1,-1-1 0,1 1-1,-1 0 1,1 0 0,0 0-1,27-1 336,-21 1 75,66-1 868,-49 0-2150,0-1 0,46-11 0,-62 11 603,-1 0 0,1 0 0,0-1 0,-1 0 0,0 0 1,1-1-1,-1 0 0,-1 0 0,1-1 0,0 0 0,-1 0 0,0 0 0,0-1 0,-1 1 0,0-2 0,0 1 0,0 0 1,-1-1-1,0 0 0,0 0 0,5-13 0,-6 2 4333,-12 27-2683,-13 25-779,18-24-470,-1 0-1,2 0 0,-1 1 1,2-1-1,-1 1 1,1 0-1,1-1 0,0 13 1,0-21-250,1 1 1,0-1 0,0 1-1,0-1 1,1 1 0,-1-1-1,0 1 1,1-1 0,0 1-1,-1-1 1,1 0-1,0 1 1,1-1 0,-1 0-1,0 0 1,0 1 0,1-1-1,0 0 1,-1-1 0,1 1-1,0 0 1,0 0 0,0-1-1,0 1 1,0-1-1,0 1 1,0-1 0,0 0-1,1 0 1,-1 0 0,0 0-1,1-1 1,-1 1 0,1 0-1,-1-1 1,1 0 0,-1 0-1,5 0 1,-42 20-1843,18-8 2373,0 0 0,0 2 0,-17 17 0,29-28-3176,7-14-587,10-17-5314,2 1-4510</inkml:trace>
</inkml:ink>
</file>

<file path=ppt/ink/ink8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2.577"/>
    </inkml:context>
    <inkml:brush xml:id="br0">
      <inkml:brushProperty name="width" value="0.025" units="cm"/>
      <inkml:brushProperty name="height" value="0.025" units="cm"/>
    </inkml:brush>
  </inkml:definitions>
  <inkml:trace contextRef="#ctx0" brushRef="#br0">82 1 19218,'0'0'11702,"-7"13"-11376,-5 7-174,2 1 0,0 0 0,2 0 0,0 1 0,1 0 0,1 1 1,2-1-1,0 1 0,-1 30 0,5-51-152,0 0 0,0-1 0,0 1 0,1 0 0,-1-1 0,0 1 0,1 0 0,0-1 0,-1 1 0,1-1 0,0 1 0,0-1 0,0 1 0,0-1 0,0 0 0,0 1 0,0-1-1,0 0 1,0 0 0,1 0 0,2 2 0,-1-1-3,1-1-1,-1 1 0,1-1 1,0 0-1,0 0 0,-1 0 1,1 0-1,0-1 0,5 1 1,4-2-75,1 1 0,-1-2 0,0 1 0,24-8 0,124-53-1993,-151 71 2429,-8-7-351,0 1 1,0-1-1,1 0 1,-1 0-1,1 0 0,-1 0 1,1 0-1,0 0 1,4 1-1,6-1-150,0-1-1,-1-1 1,1 0 0,0-1-1,0 0 1,-1-1-1,1 0 1,23-8 0,26-4-1610,-61 14 1754,0 0-1,-1 0 1,1 0-1,-1 1 1,1-1-1,-1 0 1,1 0 0,-1 1-1,1-1 1,-1 0-1,1 1 1,-1-1-1,1 1 1,-1-1-1,1 1 1,-1-1 0,0 1-1,1-1 1,-1 1-1,0-1 1,0 1-1,1-1 1,-1 1-1,0-1 1,0 1 0,0 0-1,0-1 1,0 1-1,0-1 1,0 1-1,0 0 1,0-1-1,0 1 1,0-1 0,0 1-1,0-1 1,0 1-1,0 0 1,0-1-1,-1 2 1,-5 34 560,4-28-446,-1 18 480,1 0 0,3 49-1,0-24-434,-2-49-153,1 0 1,0 0 0,-1 0 0,1 0-1,-1-1 1,0 1 0,0 0-1,1 0 1,-1 0 0,-1-1 0,1 1-1,0-1 1,0 1 0,0-1 0,-1 1-1,1-1 1,-1 0 0,1 1 0,-1-1-1,0 0 1,1 0 0,-1 0-1,0 0 1,0-1 0,0 1 0,1 0-1,-1-1 1,0 1 0,0-1 0,0 0-1,0 0 1,0 1 0,-3-2-1,2 2 35,1-1 0,0 0 0,0 0 0,0 0 0,-1 0-1,1-1 1,0 1 0,0-1 0,0 1 0,0-1 0,0 0-1,0 1 1,0-1 0,0 0 0,0 0 0,0-1 0,0 1-1,0 0 1,1-1 0,-1 1 0,1-1 0,-1 1 0,1-1 0,-1 0-1,1 0 1,0 0 0,0 1 0,0-1 0,0 0 0,0 0-1,0-3 1,0 0-33,1 0 0,0 0 0,0 0-1,1 0 1,-1 0 0,1 0 0,0 0 0,1 0 0,-1 0-1,1 0 1,0 1 0,0-1 0,0 1 0,1-1 0,0 1-1,0 0 1,0 0 0,4-5 0,10-9-202,1 1-1,29-23 1,-24 22-132,35-29-678,-34 30 711,-1-1 0,-1-1 0,-1-1 0,0-1 1,19-26-1,-61 61 1392,14-7-967,0 1 1,1-1-1,0 1 0,0 0 1,1 1-1,0-1 1,0 1-1,1 0 1,0 0-1,1 0 1,0 1-1,0-1 1,1 1-1,1 0 0,-1-1 1,1 18-1,1-26-123,0 0 0,0 0 0,0 0 0,1 0-1,-1 1 1,0-1 0,1 0 0,-1 0-1,1 0 1,-1 0 0,1 0 0,-1 0 0,1 0-1,0 0 1,-1 0 0,1 0 0,0 0 0,0 0-1,0-1 1,0 1 0,0 0 0,0 0-1,0-1 1,2 2 0,-1-1 21,1-1-1,0 1 1,-1-1 0,1 1-1,0-1 1,0 0 0,0 0 0,0 0-1,-1 0 1,5-1 0,1 0-83,0-1 0,-1 0 0,1-1 0,-1 1 0,1-2 0,12-6 0,-13 5-712,-1 0 1,0 0-1,0 0 0,-1-1 0,9-10 0,6-20-6840,-8 5-2502</inkml:trace>
</inkml:ink>
</file>

<file path=ppt/ink/ink8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2.934"/>
    </inkml:context>
    <inkml:brush xml:id="br0">
      <inkml:brushProperty name="width" value="0.025" units="cm"/>
      <inkml:brushProperty name="height" value="0.025" units="cm"/>
    </inkml:brush>
  </inkml:definitions>
  <inkml:trace contextRef="#ctx0" brushRef="#br0">1 0 18834,'0'0'9609,"24"53"-9513,7-38-224,6-2-1922,5 1-929,-3-6-1217,-1 1-1729,-8-1-2980</inkml:trace>
</inkml:ink>
</file>

<file path=ppt/ink/ink8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3.387"/>
    </inkml:context>
    <inkml:brush xml:id="br0">
      <inkml:brushProperty name="width" value="0.025" units="cm"/>
      <inkml:brushProperty name="height" value="0.025" units="cm"/>
    </inkml:brush>
  </inkml:definitions>
  <inkml:trace contextRef="#ctx0" brushRef="#br0">215 39 8584,'0'0'8211,"0"9"-5985,-5 39-258,-2-2 1,-19 69 0,21-98-1506,-1 0 0,-1 0-1,0 0 1,-1-1 0,0 0 0,-1-1 0,-1 1-1,-1-2 1,0 0 0,-17 17 0,25-29-439,1 0 0,-1 0 0,1 0 0,-1 0 0,0 0 0,0-1 0,0 1 0,0-1 0,0 0 0,0 0 0,-4 1 0,6-2-11,0 0-1,0 0 1,0 0 0,0 0 0,0 0-1,0-1 1,0 1 0,0 0 0,0 0-1,0-1 1,0 1 0,0 0 0,0-1-1,0 1 1,0-1 0,1 0-1,-1 1 1,0-1 0,0 1 0,1-1-1,-1 0 1,0 0 0,1 1 0,-1-1-1,1 0 1,-1 0 0,1 0-1,-1 0 1,1 0 0,-1 0 0,1 0-1,0 0 1,0 0 0,-1 0 0,1 0-1,0 0 1,0 0 0,0-2-1,-1-10-199,0 0 0,1 0 0,0 0 0,1 0 0,0 0 0,1 0 0,1 0 0,0 0 0,1 1 0,0-1 0,1 1 0,0 0 0,1 0 0,11-17 0,4 1-214,0 1 0,2 1 0,1 1 0,37-30 1,-45 42 678,-10 9 117,-1-1 0,1 1 0,-1-1 0,0 0 0,0 0 0,0-1 0,-1 1 0,1-1 0,3-9 0,-9 15-379,-1 0 0,1 0 0,-1 1 0,1-1 0,-1 0 0,1 0 0,-1 1 0,1-1 0,-1 1 0,1-1 0,0 1 0,-1 0 0,1-1 0,0 1 0,-1 0 0,1 0 0,0 0 0,0 0 0,0 0 0,0 0 0,0 1 0,-2 1 0,3 0 43,-1 1 0,1 0 1,0 0-1,0 0 0,0 0 0,0-1 1,0 1-1,1 0 0,0 0 0,0 0 0,0-1 1,0 1-1,1-1 0,-1 1 0,1-1 1,0 1-1,3 4 0,-2-4-41,-1 0 0,1 0 0,0 0 0,0-1 0,0 1 0,1-1 0,-1 1 0,1-1 0,0 0 0,0-1 0,0 1 0,0-1 0,8 4 1,-10-5 0,-1-1 0,0 0 0,0 0 0,1 0 0,-1 1 0,0-1 1,1 0-1,-1-1 0,0 1 0,0 0 0,1 0 0,-1 0 1,0-1-1,0 1 0,0-1 0,1 1 0,-1-1 0,0 1 0,0-1 1,0 0-1,0 0 0,2-1 0,16-25 158,-18 25-205,0 0 1,0-1-1,0 1 1,0 0-1,0 0 1,1 0-1,-1 0 1,1 0-1,-1 0 0,1 1 1,0-1-1,0 1 1,-1-1-1,1 1 1,0-1-1,0 1 1,1 0-1,-1 0 1,0 0-1,0 0 1,1 0-1,2 0 1,-4 10-326,-1-8 351,-1 0-1,1-1 0,0 1 1,0 0-1,0 0 0,0 0 1,-1 0-1,1-1 0,0 1 1,1 0-1,-1 0 0,0 0 1,0 0-1,0-1 0,0 1 1,1 0-1,-1 0 0,0 0 1,1-1-1,-1 1 0,1 0 0,-1 0 1,1-1-1,-1 1 0,2 1 1,51-7-2314,-50 5 1638,-1-1-1,1 0 1,0 0-1,-1 0 0,1 0 1,-1 0-1,1 0 1,-1-1-1,0 1 0,3-3 1,-4 1-2824,-1-1-2002</inkml:trace>
</inkml:ink>
</file>

<file path=ppt/ink/ink8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5.445"/>
    </inkml:context>
    <inkml:brush xml:id="br0">
      <inkml:brushProperty name="width" value="0.025" units="cm"/>
      <inkml:brushProperty name="height" value="0.025" units="cm"/>
    </inkml:brush>
  </inkml:definitions>
  <inkml:trace contextRef="#ctx0" brushRef="#br0">232 167 2466,'0'-24'11133,"-9"12"-5629,7 11-5345,0 1 1,-1-1-1,1 1 1,0 0-1,0 0 0,-1 0 1,1 0-1,0 0 1,0 0-1,-1 0 1,1 1-1,0 0 1,0-1-1,0 1 0,0 0 1,0 0-1,-3 1 1,-11 8 80,1 1 0,0 0 0,1 1 1,0 0-1,1 1 0,0 1 0,1 0 1,1 0-1,0 1 0,1 1 0,-12 24 1,8 0 566,14-40-794,0 1 0,0 0 0,0 0 0,0 0 1,0-1-1,0 1 0,0 0 0,1 0 0,-1-1 1,0 1-1,0 0 0,1 0 0,-1-1 0,0 1 1,1 0-1,-1-1 0,1 1 0,-1 0 0,1-1 1,-1 1-1,1-1 0,-1 1 0,1-1 0,-1 1 1,1-1-1,0 1 0,-1-1 0,1 0 0,0 1 1,0-1-1,-1 0 0,1 0 0,0 1 0,0-1 1,-1 0-1,1 0 0,0 0 0,0 0 0,0 0 1,-1 0-1,1 0 0,0 0 0,1-1 0,7 0 37,0 0-1,0-1 0,1 0 0,-1-1 0,-1 0 0,1 0 1,0-1-1,-1 0 0,0-1 0,0 1 0,0-2 0,10-8 0,9-8-7,-2-1-1,24-28 1,-26 26 13,33-51 0,-48 65-37,-1-1 0,-1 0 1,0-1-1,-1 1 0,0-1 1,-1 0-1,4-18 0,-8 31-20,0 0 0,0-1 0,0 1 0,1 0 0,-1 0 0,0-1 0,0 1 0,0 0 0,0 0 0,0-1 0,0 1 0,0 0 0,0-1 0,0 1 0,0 0 0,0-1 0,0 1 1,0 0-1,0 0 0,0-1 0,0 1 0,0 0 0,0-1 0,0 1 0,0 0 0,0 0 0,0-1 0,-1 1 0,1 0 0,0 0 0,0-1 0,0 1 0,-1 0 0,1 0 0,0 0 0,0-1 0,0 1 0,-1 0 0,1 0 0,0 0 0,0 0 0,-1-1 0,-11 11-142,-11 22 47,9-9 357,1 1 0,1 1 0,1 0 0,1 0 0,1 1 0,2 0 0,1 1 0,0-1 0,-1 35 0,7-59-239,0 0-1,0-1 1,0 1 0,0-1-1,0 1 1,0 0-1,1-1 1,-1 1 0,1-1-1,-1 1 1,1-1-1,0 1 1,-1-1-1,1 1 1,0-1 0,0 0-1,0 1 1,0-1-1,0 0 1,0 0 0,0 0-1,1 0 1,-1 0-1,2 1 1,0-1 5,-1 0-1,1 0 1,0 0 0,0 0 0,-1-1-1,1 0 1,0 1 0,0-1 0,0 0-1,0 0 1,0-1 0,5 0 0,0-1 17,1 0 0,-1-1 0,0 0 1,1 0-1,-1-1 0,-1 0 0,1 0 1,10-9-1,-9 6-21,-1-1 0,0 0 0,0-1 0,-1 1 0,0-1 0,0-1 0,-1 1 0,0-1 0,-1 0 0,0-1 0,-1 1 0,0-1 0,-1 0 0,0 0 0,2-19 0,-29 83-476,20-40 514,0-1-1,1 1 0,1 0 1,0 0-1,1 0 0,0 0 1,1 0-1,2 19 0,-1-29-45,0-1-1,0 0 1,0 0-1,0 0 1,0 0-1,1 0 1,-1 0-1,1 0 1,-1 0-1,1 0 1,0 0-1,0-1 1,-1 1-1,1-1 1,0 0-1,0 1 1,0-1-1,1 0 1,-1 0-1,0 0 1,0 0-1,1-1 1,-1 1-1,0-1 0,1 1 1,-1-1-1,4 0 1,8 2 49,1-2-1,0 0 1,17-2 0,-26 2-35,2-1-10,0-1 0,-1 1 0,1-1 0,-1-1 1,0 0-1,0 0 0,0 0 0,0-1 0,0 0 0,-1 0 0,1 0 0,10-11 1,-15 13-22,0 0 1,0 0-1,0 0 1,0 0-1,0 0 1,-1 0-1,1-1 1,-1 1-1,1-1 1,-1 1-1,0-1 1,0 1-1,0-1 1,-1 0-1,1 1 1,0-1-1,-1 0 1,0 0-1,0 1 1,0-1-1,0 0 1,0 0-1,0 1 1,-1-1-1,1 0 1,-1 0-1,0 1 1,0-1-1,0 1 1,0-1-1,0 1 1,-1-1 0,1 1-1,-1-1 1,1 1-1,-1 0 1,0 0-1,-3-2 1,-9-6-19,0 1 0,0 0 0,-1 1 0,0 1 0,-1 1 0,-30-9 0,36 11-169,88 12-1039,-41-3-3324,0-2 0,71-3 0,-63-8-2873</inkml:trace>
</inkml:ink>
</file>

<file path=ppt/ink/ink8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5.785"/>
    </inkml:context>
    <inkml:brush xml:id="br0">
      <inkml:brushProperty name="width" value="0.025" units="cm"/>
      <inkml:brushProperty name="height" value="0.025" units="cm"/>
    </inkml:brush>
  </inkml:definitions>
  <inkml:trace contextRef="#ctx0" brushRef="#br0">112 1 11115,'0'0'18753,"-7"15"-18069,6-13-655,-62 158 906,54-134-1002,1 1 0,1-1 0,1 1 0,-4 53 0,10-79 3,0-1-1,0 0 0,0 0 0,0 1 0,0-1 0,-1 0 0,1 0 0,0 1 0,0-1 0,0 0 0,0 1 0,0-1 0,0 0 0,0 0 0,0 1 1,0-1-1,0 0 0,0 1 0,0-1 0,0 0 0,1 0 0,-1 1 0,0-1 0,0 0 0,0 0 0,0 1 0,0-1 0,1 0 0,-1 0 0,0 1 1,0-1-1,0 0 0,1 0 0,-1 0 0,0 0 0,0 1 0,1-1 0,-1 0 0,0 0 0,0 0 0,1 0 0,-1 0 0,0 0 0,0 0 0,1 0 1,-1 1-1,0-1 0,0 0 0,1 0 0,-1 0 0,0 0 0,1 0 0,-1-1 0,0 1 0,0 0 0,1 0 0,-1 0 0,0 0 0,1 0 0,-1 0 1,0-1-1,12-15-4232,-8 2 1905,-2 0 0,1-1 0,-2 1 1,0-1-1,-2-15 0,1 19 1043,0-38-4913</inkml:trace>
</inkml:ink>
</file>

<file path=ppt/ink/ink8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6.130"/>
    </inkml:context>
    <inkml:brush xml:id="br0">
      <inkml:brushProperty name="width" value="0.025" units="cm"/>
      <inkml:brushProperty name="height" value="0.025" units="cm"/>
    </inkml:brush>
  </inkml:definitions>
  <inkml:trace contextRef="#ctx0" brushRef="#br0">1 119 1922,'-1'-108'18513,"1"107"-18378,1 1-1,-1-1 1,0 1-1,0 0 1,0-1 0,0 1-1,0-1 1,0 1-1,0 0 1,1-1-1,-1 1 1,0-1-1,0 1 1,1 0-1,-1-1 1,0 1-1,1 0 1,-1-1 0,0 1-1,1 0 1,-1 0-1,0-1 1,1 1-1,-1 0 1,0 0-1,1 0 1,-1-1-1,1 1 1,-1 0-1,1 0 1,-1 0-1,0 0 1,1 0 0,22 1 954,21 12-966,-6 1 150,76 16 1,-46-13-2951,-56-9 315,-22-6-14595</inkml:trace>
  <inkml:trace contextRef="#ctx0" brushRef="#br0" timeOffset="1">61 167 6854,'0'0'18834,"49"33"-17585,-10-33-704,1 0-481,0-2-32,-7-1-576,-11 1-2563,-11 0-1602</inkml:trace>
</inkml:ink>
</file>

<file path=ppt/ink/ink8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6.488"/>
    </inkml:context>
    <inkml:brush xml:id="br0">
      <inkml:brushProperty name="width" value="0.025" units="cm"/>
      <inkml:brushProperty name="height" value="0.025" units="cm"/>
    </inkml:brush>
  </inkml:definitions>
  <inkml:trace contextRef="#ctx0" brushRef="#br0">1 88 13325,'0'0'9924,"7"8"-9230,-4-4-748,0-1-1,1 1 1,-1-1 0,1 0 0,0 0 0,0 0 0,0-1-1,1 1 1,-1-1 0,1 0 0,-1 0 0,1-1 0,0 1 0,-1-1-1,1 0 1,0 0 0,0-1 0,0 0 0,0 1 0,6-2 0,-3 1-675,1-1 1,-1 1-1,1-1 1,-1-1 0,0 0-1,0 0 1,0-1 0,0 0-1,10-5 1,38-25 625,-47 27 646,0-1 92,1 1 0,0 1 1,0 0-1,0 0 0,0 1 0,1 0 1,0 1-1,0 0 0,0 1 0,0 0 1,0 0-1,18 1 0,-28 2-574,0 0 0,1-1-1,-1 1 1,0 0 0,0 0 0,1 0-1,-1 0 1,0 0 0,0 0-1,0 1 1,0-1 0,-1 0 0,1 0-1,0 1 1,0-1 0,-1 0-1,1 1 1,-1-1 0,1 1 0,-1-1-1,0 1 1,1-1 0,-1 1-1,0-1 1,0 1 0,0-1 0,0 1-1,0-1 1,-1 3 0,-5 48 1534,1-35-791,0-1 0,-14 28 1,18-43-469,5-24 812,1 1-1153,-1 0 1,0 0 0,-1-32-1,-2 2-4792,8 52-4145,5 2 2215</inkml:trace>
</inkml:ink>
</file>

<file path=ppt/ink/ink8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6.831"/>
    </inkml:context>
    <inkml:brush xml:id="br0">
      <inkml:brushProperty name="width" value="0.025" units="cm"/>
      <inkml:brushProperty name="height" value="0.025" units="cm"/>
    </inkml:brush>
  </inkml:definitions>
  <inkml:trace contextRef="#ctx0" brushRef="#br0">234 6 11819,'0'0'5862,"-9"-2"-2291,1 1-3027,-1 0 0,0 0 0,0 0 0,0 1 0,0 1 0,0-1 0,0 2 0,1-1 0,-1 1 0,-16 6 0,-40 27 986,61-32-1425,0-1-1,0 1 1,1 0-1,-1 0 0,1 0 1,0 0-1,0 0 1,0 1-1,0-1 1,1 1-1,-1 0 0,1 0 1,0 0-1,-2 6 1,4-9-95,0 0 1,1 0-1,-1-1 1,0 1-1,0 0 1,1 0 0,-1 0-1,1 0 1,-1 0-1,1-1 1,-1 1-1,1 0 1,-1 0-1,1-1 1,-1 1-1,1 0 1,0-1-1,0 1 1,-1-1 0,1 1-1,0-1 1,0 1-1,0-1 1,0 1-1,-1-1 1,1 0-1,0 0 1,0 1-1,0-1 1,0 0 0,0 0-1,0 0 1,0 0-1,0 0 1,0 0-1,0 0 1,1-1-1,51 1-458,-40-1-257,38-4-2117,-40 3 2608,0 1 0,0 0 1,1 0-1,-1 1 0,0 1 0,13 2 0,-24-3 232,1 0-1,-1 0 0,1 1 0,-1-1 1,0 0-1,1 1 0,-1-1 0,0 1 1,0-1-1,1 0 0,-1 1 1,0-1-1,0 1 0,0-1 0,0 1 1,1-1-1,-1 1 0,0-1 0,0 1 1,0-1-1,0 1 0,0-1 1,0 1-1,0-1 0,0 1 0,0-1 1,0 0-1,-1 1 0,1-1 0,0 1 1,0-1-1,0 1 0,-1-1 1,1 1-1,0-1 0,0 0 0,-1 1 1,1-1-1,0 1 0,-1-1 0,1 0 1,0 0-1,-1 1 0,1-1 1,-1 1-1,-16 17 678,1-6-513,0-1 0,-1 0 1,-1-1-1,0-1 1,-20 7-1,38-16-291,0 0 0,1 0-1,-1 0 1,0-1 0,0 1 0,0 0-1,0 0 1,0 0 0,0 0 0,0 0-1,0 0 1,0 0 0,0 0 0,0-1-1,0 1 1,0 0 0,0 0 0,0 0-1,0 0 1,0 0 0,0 0 0,0 0-1,0-1 1,0 1 0,0 0 0,0 0-1,0 0 1,0 0 0,-1 0 0,1 0-1,0 0 1,0 0 0,0 0 0,0-1-1,0 1 1,0 0 0,0 0 0,0 0-1,0 0 1,0 0 0,-1 0 0,1 0-1,0 0 1,0 0 0,0 0 0,0 0-1,0 0 1,0 0 0,0 0 0,-1 0-1,1 0 1,0 0 0,0 0 0,0 0-1,0 0 1,0 0 0,0 0-97,6-15-7369</inkml:trace>
</inkml:ink>
</file>

<file path=ppt/ink/ink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4.748"/>
    </inkml:context>
    <inkml:brush xml:id="br0">
      <inkml:brushProperty name="width" value="0.025" units="cm"/>
      <inkml:brushProperty name="height" value="0.025" units="cm"/>
    </inkml:brush>
  </inkml:definitions>
  <inkml:trace contextRef="#ctx0" brushRef="#br0">134 1 15663,'0'0'3379,"-9"3"-1030,0 0-1943,1 1 1,-1 0-1,1 1 0,0 0 1,0 0-1,1 1 0,-1 0 1,-9 10-1,13-12-214,0 0-1,0 0 1,1 1-1,-1 0 1,1-1 0,0 1-1,0 0 1,1 1-1,-1-1 1,1 0-1,0 1 1,1-1-1,-1 1 1,1 0 0,0-1-1,1 1 1,-1 10-1,2-15-173,0 0-1,0 1 1,0-1-1,0 0 0,0 1 1,0-1-1,1 0 1,-1 0-1,0 0 1,1 0-1,-1 0 0,0 0 1,1-1-1,-1 1 1,1 0-1,-1-1 0,1 1 1,0-1-1,-1 0 1,1 1-1,0-1 1,-1 0-1,1 0 0,0 0 1,-1 0-1,1 0 1,2-1-1,52-3 179,-33-1-327,0-1 1,0-2 0,-1 0-1,31-17 1,-29 14 129,1 0-1,0 1 1,28-6 0,-52 16 17,-1 0 0,0-1 0,1 1 0,-1 0 0,0 0 0,1 0 0,-1 0 0,0 0 0,1 0 0,-1 0 0,0 0 0,1 0 0,-1 1 0,0-1 0,1 0 0,-1 0 0,0 0 0,1 0 0,-1 0 0,0 0 0,0 1 0,1-1 0,-1 0 0,0 0 0,0 0 0,1 1 0,-1-1 0,0 0 0,0 0 0,0 1 0,1-1 0,-1 0 0,0 1 0,0-1 0,0 0 0,0 1 0,0-1 0,1 1 0,-2 18 447,-13 26 5,12-38-443,1-5-17,1 0 1,-1 0-1,0 1 0,1-1 1,0 0-1,-1 1 0,1-1 1,0 0-1,0 1 0,0-1 1,1 4-1,0-5 2,-1-1 1,0 1-1,1 0 0,-1 0 1,0-1-1,1 1 0,-1 0 1,1 0-1,0-1 0,-1 1 0,1-1 1,-1 1-1,1 0 0,0-1 1,-1 1-1,1-1 0,0 0 1,0 1-1,-1-1 0,1 1 1,2-1-1,2 1 77,0-1 0,0 0 0,0 0 0,0 0-1,0-1 1,0 1 0,0-1 0,0-1 0,8-2 0,17-7-220,0-1 1,-1-2-1,33-21 1,26-13-779,-87 48 910,-1 0 0,0 0 0,0 0 0,0-1 1,0 1-1,0 0 0,1 0 0,-1 0 1,0 0-1,0 0 0,0 0 0,1 0 0,-1-1 1,0 1-1,0 0 0,0 0 0,0 0 1,1 0-1,-1 0 0,0 0 0,0 0 1,1 0-1,-1 0 0,0 0 0,0 0 0,0 0 1,1 0-1,-1 0 0,0 0 0,0 1 1,0-1-1,0 0 0,1 0 0,-1 0 0,0 0 1,0 0-1,0 0 0,0 0 0,1 1 1,-1-1-1,0 0 0,0 0 0,0 0 0,0 0 1,0 1-1,-3 11 157,-19 25 239,15-24-403,-4 14 815,10-14-3116,1-13 2035,0 1 1,0-1 0,1 0-1,-1 0 1,0 1 0,0-1-1,0 0 1,0 0-1,0 0 1,0 0 0,1 1-1,-1-1 1,0 0 0,0 0-1,0 0 1,0 0 0,1 1-1,-1-1 1,0 0 0,0 0-1,0 0 1,1 0-1,-1 0 1,0 0 0,0 0-1,0 0 1,1 0 0,-1 0-1,0 0 1,0 0 0,1 0-1,-1 0 1,0 0 0,0 0-1,1 0 1,-1 0 0,0 0-1,0 0 1,0 0-1,1 0 1,-1 0 0,12-6-14643</inkml:trace>
</inkml:ink>
</file>

<file path=ppt/ink/ink8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7.220"/>
    </inkml:context>
    <inkml:brush xml:id="br0">
      <inkml:brushProperty name="width" value="0.025" units="cm"/>
      <inkml:brushProperty name="height" value="0.025" units="cm"/>
    </inkml:brush>
  </inkml:definitions>
  <inkml:trace contextRef="#ctx0" brushRef="#br0">119 1 19603,'0'0'1185,"-6"12"379,-68 173 4660,65-156-5953,1 0 1,1 0-1,2 0 1,1 1-1,-1 35 1,5-55-243,0 36 174,0-46-189,0 1 1,0-1-1,0 1 0,0 0 1,0-1-1,0 1 0,1-1 1,-1 1-1,0 0 0,0-1 1,0 1-1,0-1 0,1 1 1,-1-1-1,0 1 0,1-1 1,-1 1-1,0-1 0,1 1 1,-1-1-1,1 1 0,-1-1 1,0 0-1,1 1 0,-1-1 1,1 0-1,-1 1 0,1-1 1,0 0-1,-1 1 0,1-1 1,-1 0-1,1 0 0,-1 0 1,1 0-1,0 0 0,-1 0 1,1 0-1,-1 0 0,1 0 1,0 0-1,-1 0 0,1 0 1,-1 0-1,1 0 0,-1 0 1,1 0-1,0-1 1,-1 1-1,1 0 0,-1-1 1,1 1-1,-1 0 0,1-1 1,-1 1-1,1 0 0,-1-1 1,1 0-1,8-9 71,1-1 0,-2-1-1,1 1 1,-2-1 0,0-1 0,0 0 0,-1 0-1,6-18 1,-4 11-47,42-118-804,-33 88-279,31-69 0,-48 120 1032,-1-1 0,1 0 0,0 0 0,0 0 1,0 0-1,0 0 0,0 0 0,0 1 0,0-1 0,1 0 1,-1 0-1,0 0 0,0 0 0,0 0 0,0 1 1,0-1-1,0 0 0,0 0 0,0 0 0,0 0 0,0 0 1,0 0-1,0 0 0,0 0 0,1 1 0,-1-1 0,0 0 1,0 0-1,0 0 0,0 0 0,0 0 0,0 0 1,0 0-1,1 0 0,-1 0 0,0 0 0,0 0 0,0 0 1,0 0-1,0 0 0,1 0 0,-1 0 0,0 0 0,0 0 1,0 0-1,0 0 0,0 0 0,0 0 0,1 0 1,-1 0-1,0 0 0,0 0 0,0 0 0,0 0 0,0 0 1,0 0-1,0 0 0,1-1 0,-1 1 0,0 0 1,0 0-1,0 0 0,3 23-130,-3-17 155,1 0 1,-2 0 0,1 0 0,-1 0 0,1 0-1,-2 0 1,-2 8 0,0-8 181,0 0 0,-1-1-1,0 1 1,0-1 0,0 0 0,-1 0 0,1-1 0,-1 0 0,0 0-1,-1 0 1,1-1 0,-13 6 0,-6 0-2984,23-9 1063,22-8-3851,7-3-1037</inkml:trace>
</inkml:ink>
</file>

<file path=ppt/ink/ink8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7.845"/>
    </inkml:context>
    <inkml:brush xml:id="br0">
      <inkml:brushProperty name="width" value="0.025" units="cm"/>
      <inkml:brushProperty name="height" value="0.025" units="cm"/>
    </inkml:brush>
  </inkml:definitions>
  <inkml:trace contextRef="#ctx0" brushRef="#br0">84 1 9897,'0'0'16213,"-9"9"-15060,3-3-1018,-38 44 1148,41-46-1176,0 0 0,0 0 1,1 0-1,0 1 0,0-1 1,0 0-1,0 1 0,1 0 1,0-1-1,0 1 0,0 0 1,0 0-1,1 8 0,0-12-90,1 0-1,0 0 0,-1 0 1,1 0-1,0 0 1,0-1-1,0 1 1,0 0-1,0-1 0,0 1 1,0 0-1,0-1 1,0 0-1,0 1 1,0-1-1,0 1 0,0-1 1,0 0-1,0 0 1,0 0-1,1 0 1,-1 1-1,0-2 0,0 1 1,0 0-1,2 0 1,33-3 191,-25 0-305,-1 0 1,0-1 0,0 0 0,0-1 0,12-7 0,-13 6 14,1 1-1,0 0 1,0 1 0,20-7 0,-30 11 77,1 1 0,-1-1 1,0 0-1,1 0 0,-1 0 0,0 0 0,1 0 1,-1 0-1,0 0 0,1 0 0,-1 1 1,0-1-1,1 0 0,-1 0 0,0 0 0,0 1 1,1-1-1,-1 0 0,0 0 0,0 1 1,1-1-1,-1 0 0,0 1 0,0-1 0,0 0 1,0 1-1,1-1 0,-1 0 0,0 1 0,0-1 1,0 0-1,0 1 0,0-1 0,0 0 1,0 1-1,0-1 0,0 0 0,0 1 0,0-1 1,0 0-1,0 1 0,0-1 0,-1 1 1,1 0 19,0-1 0,0 1 0,0 0 0,0-1 1,0 1-1,0 0 0,0 0 0,0-1 1,0 1-1,0 0 0,0-1 0,0 1 1,1 0-1,-1-1 0,0 1 0,0-1 0,1 1 1,-1 0-1,1-1 0,-1 1 0,0-1 1,1 1-1,-1-1 0,1 1 0,-1-1 1,1 1-1,-1-1 0,1 0 0,0 1 0,-1-1 1,1 0-1,-1 1 0,1-1 0,0 0 1,-1 0-1,1 0 0,0 1 0,6-2 23,1 1-1,-2-1 1,1-1-1,0 1 0,0-1 1,0 0-1,-1-1 1,1 1-1,-1-1 1,1-1-1,-1 1 0,0-1 1,-1 0-1,1 0 1,4-6-1,-1 4-301,-1-1-1,1 2 1,-1-1-1,2 1 1,15-7 0,-27 50-254,0-31 456,1-3 161,0-1-1,0 1 1,0 0-1,1-1 1,-1 1 0,1 0-1,0-1 1,0 8 0,1-10-69,-1 0 1,1 0 0,0 0 0,0 0 0,-1 0 0,1-1 0,0 1-1,0 0 1,0 0 0,0-1 0,0 1 0,0-1 0,0 1 0,0-1-1,0 1 1,0-1 0,0 1 0,0-1 0,0 0 0,0 0 0,1 0-1,-1 0 1,0 0 0,0 0 0,0 0 0,0 0 0,0 0 0,1 0 0,-1 0-1,0-1 1,0 1 0,0 0 0,0-1 0,2 0 0,8-3-73,1-1 0,-1 0 0,0-1 0,0 0 0,0 0 0,-1-1 0,0-1 1,-1 1-1,0-2 0,0 1 0,0-1 0,12-18 0,-27 35 132,1 0-1,1-1 1,-1 2 0,1-1 0,1 0-1,0 1 1,0 0 0,0 0-1,-1 14 1,4-22-65,1 0 0,-1 0 0,1 0 1,0-1-1,0 1 0,-1 0 0,1 0 0,0-1 0,0 1 1,0 0-1,0-1 0,0 1 0,0-1 0,0 0 0,0 1 0,0-1 1,0 0-1,0 1 0,0-1 0,0 0 0,0 0 0,0 0 1,0 0-1,0 0 0,0 0 0,0 0 0,1 0 0,-1 0 1,0-1-1,0 1 0,0 0 0,2-2 0,38-8 106,-32 6-227,1-1-1,-1-1 1,16-12 0,-4-5-2933,-20 21 2003,0 0 0,0 0 1,0 0-1,0 0 0,0-1 1,-1 1-1,1 0 0,-1 0 1,1 0-1,-1-5 0</inkml:trace>
</inkml:ink>
</file>

<file path=ppt/ink/ink8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8.201"/>
    </inkml:context>
    <inkml:brush xml:id="br0">
      <inkml:brushProperty name="width" value="0.025" units="cm"/>
      <inkml:brushProperty name="height" value="0.025" units="cm"/>
    </inkml:brush>
  </inkml:definitions>
  <inkml:trace contextRef="#ctx0" brushRef="#br0">0 0 20147,'0'0'6438,"26"50"-9737,-8-31-1057,2-5-1281,4-6-7464</inkml:trace>
</inkml:ink>
</file>

<file path=ppt/ink/ink8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8.545"/>
    </inkml:context>
    <inkml:brush xml:id="br0">
      <inkml:brushProperty name="width" value="0.025" units="cm"/>
      <inkml:brushProperty name="height" value="0.025" units="cm"/>
    </inkml:brush>
  </inkml:definitions>
  <inkml:trace contextRef="#ctx0" brushRef="#br0">60 1 14638,'0'0'9524,"-9"4"-8975,-26 16-186,34-20-355,0 1 0,0-1 0,0 1-1,0 0 1,0-1 0,1 1 0,-1 0-1,0 0 1,0 0 0,0 0 0,1 0 0,-1 0-1,0 0 1,1 0 0,-1 0 0,1 0-1,-1 0 1,1 0 0,0 0 0,-1 0-1,1 1 1,0-1 0,0 0 0,0 0-1,0 0 1,0 0 0,0 1 0,0-1-1,0 0 1,0 0 0,1 0 0,-1 0-1,0 0 1,1 1 0,-1-1 0,1 0-1,-1 0 1,1 0 0,0 1 0,1 0-11,0 0 0,0 0-1,0 0 1,0 0 0,0 0 0,0-1 0,1 1 0,-1-1 0,0 0 0,1 1 0,-1-1 0,1 0-1,4 1 1,10-1-151,43 8-1539,-59-9 1695,-1 0 0,1 0 0,0 1 0,0-1 0,0 0 0,0 0 0,0 1 0,0-1 0,0 1 0,0-1 0,0 1 0,-1-1 0,1 1 0,0-1 0,0 1 0,-1 0 0,1-1 0,0 1 0,-1 0 0,1 0 0,-1-1 0,1 1 0,-1 0 0,1 0 0,-1 0 0,1 0 0,-1 0 0,0 0 0,0-1 0,1 1 0,-1 0 0,0 0 0,0 0 0,0 0 0,0 0 0,0 0 0,0 0 0,0 0 0,-1 0 0,1 0 0,0 0 0,0 0 0,-1 0 0,1 0 0,0 0 0,-1-1 0,0 2 0,-4 3 434,0-1-1,0 0 0,0 0 0,-1-1 1,1 0-1,-1 0 0,0 0 0,0 0 1,0-1-1,0 0 0,-1-1 0,1 1 1,0-1-1,-10 1 0,16-3-548,-1 1 0,1 0 0,0-1 0,-1 1 0,1-1 0,-1 1-1,1-1 1,0 1 0,-1-1 0,1 1 0,0-1 0,0 1 0,-1-1 0,1 1 0,0-1-1,0 1 1,0-1 0,0 0 0,0 1 0,0-1 0,-1 1 0,1-1 0,1 0 0,-1 1-1,0-1 1,0 1 0,0-1 0,0 1 0,0-1 0,0 0 0,1 1 0,-1-1 0,0 1-1,0-1 1,1 1 0,-1-1 0,1 0 0,9-23-4595,5-1-2141,5-1-3507</inkml:trace>
</inkml:ink>
</file>

<file path=ppt/ink/ink8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8.935"/>
    </inkml:context>
    <inkml:brush xml:id="br0">
      <inkml:brushProperty name="width" value="0.025" units="cm"/>
      <inkml:brushProperty name="height" value="0.025" units="cm"/>
    </inkml:brush>
  </inkml:definitions>
  <inkml:trace contextRef="#ctx0" brushRef="#br0">51 1 11499,'0'0'8237,"-6"8"-7079,2-3-1060,-2 2 421,1 1 0,0-1 0,0 1 1,1 0-1,-4 10 0,7-17-485,1 1 0,-1-1 0,1 1 0,-1-1 0,1 1 0,-1 0 0,1-1-1,0 1 1,0 0 0,0-1 0,0 1 0,0-1 0,1 1 0,-1 0 0,0-1 0,1 1 0,-1-1 0,1 1 0,-1-1 0,1 1-1,0-1 1,0 1 0,-1-1 0,1 0 0,0 1 0,0-1 0,1 0 0,-1 0 0,0 0 0,0 0 0,0 0 0,1 0 0,-1 0 0,1 0-1,-1 0 1,1-1 0,-1 1 0,1 0 0,1 0 0,8 1-533,0 1 0,0-1 1,0-1-1,0 0 0,0 0 0,0-1 0,0-1 0,20-3 1,-30 4 946,-25 12 3171,-104 66 326,166-110-16351,-14 9 2231</inkml:trace>
</inkml:ink>
</file>

<file path=ppt/ink/ink8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9.279"/>
    </inkml:context>
    <inkml:brush xml:id="br0">
      <inkml:brushProperty name="width" value="0.025" units="cm"/>
      <inkml:brushProperty name="height" value="0.025" units="cm"/>
    </inkml:brush>
  </inkml:definitions>
  <inkml:trace contextRef="#ctx0" brushRef="#br0">72 42 12075,'0'0'3780,"-8"3"-1436,4-1-2371,1-1 294,0 0 0,-1 0 1,1 1-1,0-1 0,0 1 1,0 0-1,0-1 0,0 1 0,1 0 1,-1 1-1,1-1 0,-1 0 1,1 1-1,0 0 0,0-1 1,0 1-1,0 0 0,0 0 1,1 0-1,-1 0 0,1 0 0,0 0 1,0 1-1,0-1 0,0 0 1,1 1-1,-1 6 0,14-10-1308,-9 0 1379,-14 0 1150,13-4-1299,-1-1 0,1 0 0,0 1 0,0 0-1,0-1 1,1 1 0,-1 1 0,1-1 0,0 0 0,0 1 0,0 0 0,7-4 0,-9 6-166,1-1 0,-1 1-1,0-1 1,0 1 0,0-1 0,0 0 0,-1 0 0,1 0 0,0 0 0,-1 0 0,1-1 0,-1 1 0,0 0 0,0-1 0,0 1 0,0-1 0,0 1 0,0-1-1,-1 1 1,1-1 0,-1 1 0,0-1 0,0 0 0,0 1 0,0-1 0,-1-5 0,1 8-8,0 0 1,-1 0 0,1 0-1,0-1 1,0 1-1,-1 0 1,1 0-1,0 0 1,0 0 0,-1 0-1,1 0 1,0 0-1,0 0 1,-1 0-1,1 0 1,0 0-1,-1 0 1,1 0 0,0 0-1,0 0 1,-1 0-1,1 0 1,0 0-1,-1 0 1,1 0 0,0 0-1,0 0 1,-1 0-1,1 1 1,0-1-1,0 0 1,0 0-1,-1 0 1,1 1 0,0-1-1,0 0 1,0 0-1,-1 0 1,1 1-1,0-1 1,0 0 0,0 1-1,-9 9 111,3-2 50,0 1-1,1-1 1,0 1-1,0 1 0,1-1 1,1 1-1,-1 0 1,2-1-1,-1 1 0,1 1 1,1-1-1,0 0 1,0 18-1,2-26-224,0 0 1,0 0-1,0 0 0,0 0 0,1 0 1,-1 0-1,0 0 0,1-1 1,-1 1-1,1 0 0,0-1 0,0 1 1,-1-1-1,1 0 0,0 1 1,0-1-1,0 0 0,1 0 1,-1 0-1,0-1 0,0 1 0,0 0 1,1-1-1,-1 1 0,0-1 1,3 0-1,67 5-3811,-64-5 3067,37 0-6628</inkml:trace>
</inkml:ink>
</file>

<file path=ppt/ink/ink8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0.198"/>
    </inkml:context>
    <inkml:brush xml:id="br0">
      <inkml:brushProperty name="width" value="0.025" units="cm"/>
      <inkml:brushProperty name="height" value="0.025" units="cm"/>
    </inkml:brush>
  </inkml:definitions>
  <inkml:trace contextRef="#ctx0" brushRef="#br0">2 97 16271,'0'0'2419,"0"-9"-113,-1 7-2209,1-1 0,0 1 0,-1-1 0,1 1 0,0-1 0,0 1 0,1-1 0,-1 1 0,0 0 0,1-1 0,0 1 0,-1 0 0,1-1 0,0 1 0,0 0 0,0 0 0,1-1 0,-1 1 0,0 0 0,1 0 0,-1 1 0,1-1 0,0 0 0,0 0 0,0 1 1,0-1-1,0 1 0,0 0 0,0-1 0,0 1 0,0 0 0,1 0 0,-1 1 0,0-1 0,1 0 0,-1 1 0,0-1 0,1 1 0,2 0 0,-2-1-84,0 1-1,0 0 1,0 0 0,1 0 0,-1 0 0,0 1-1,0-1 1,0 1 0,0 0 0,0-1-1,0 1 1,0 1 0,0-1 0,0 0-1,-1 1 1,1 0 0,3 2 0,-4-1 162,0 0 1,0 0-1,0 0 1,-1 0-1,1 0 1,-1 0-1,0 1 1,0-1-1,0 0 1,0 1-1,0-1 0,-1 1 1,0-1-1,0 1 1,0 6-1,0-7-4,-1 1-1,1 0 0,1 0 1,-1 0-1,0-1 0,1 1 0,0 0 1,0 0-1,0-1 0,0 1 1,1-1-1,2 6 0,-2-8-132,0 1 0,0 0 0,0-1 0,0 1 0,0-1 0,0 0 0,1 1 0,-1-1 0,1 0 0,-1-1 0,0 1 0,1 0 0,0-1 0,-1 1 0,1-1 0,-1 0 0,1 0 0,-1 0 0,5 0 0,-1-1-13,0 0 0,0 0 0,1 0 0,-1 0 0,0-1 0,0 0 0,-1-1 0,1 1 0,0-1 0,-1 0 0,0 0-1,1-1 1,-1 1 0,0-1 0,-1-1 0,1 1 0,-1 0 0,0-1 0,0 0 0,0 0 0,-1 0 0,0-1 0,0 1 0,0-1 0,-1 0 0,1 0 0,-1 1 0,-1-1 0,1-1 0,-1 1 0,0 0 0,0 0 0,-1-13 0,0 19-49,0-1 0,0 1 0,-1-1 0,1 0 1,0 1-1,0-1 0,-1 1 0,1-1 0,0 1 1,0-1-1,-1 1 0,1-1 0,-1 1 0,1-1 0,0 1 1,-1-1-1,1 1 0,-1 0 0,1-1 0,-1 1 1,1 0-1,-1-1 0,1 1 0,-1 0 0,0 0 0,1 0 1,-1-1-1,1 1 0,-1 0 0,0 0 0,1 0 1,-1 0-1,1 0 0,-1 0 0,0 0 0,1 0 0,-1 0 1,1 1-1,-1-1 0,1 0 0,-1 0 0,0 0 1,1 1-1,-1-1 0,1 0 0,-1 1 0,1-1 0,-1 0 1,1 1-1,-1-1 0,1 0 0,0 1 0,-1-1 1,1 1-1,0-1 0,-1 1 0,1-1 0,0 1 0,-1 0 1,1-1-1,0 1 0,0-1 0,0 1 0,-1 0 1,1 2-296,-1-1 0,1 1 1,0-1-1,0 1 1,0-1-1,0 1 1,0-1-1,1 0 1,-1 1-1,1-1 1,-1 1-1,1-1 0,0 0 1,0 1-1,0-1 1,0 0-1,0 0 1,1 0-1,-1 0 1,1 0-1,-1 0 1,4 2-1,-2-1-440,1 0 0,0-1 0,0 1 0,0-1 0,0 0 0,0-1-1,1 1 1,-1-1 0,1 1 0,-1-1 0,9 0 0,-6 0 307,1-1 0,0 0 0,0 0 0,-1 0 0,1-1 0,0-1 0,7-1 0,14-10 2976,-8-6 4103,-22 33 697,5 35-5264,-1-47-1972,0-1-1,0 0 0,1 0 1,-1 0-1,0 0 0,0 0 0,1 0 1,-1-1-1,0 0 0,1 1 1,-1-1-1,7-1 0,44-4 375,20-15-315,-61 15-278,1 0 0,-1 2 0,1-1 1,0 2-1,0 0 0,25 0 0,-38 2 99,0 1 0,-1 0 0,1-1 0,0 1 0,-1 0 0,1 0 0,-1 0 0,0-1 0,1 1 0,-1 0 0,1 0 0,-1 0 0,0 0 0,0 0 0,0 0 0,1 0 0,-1 0 0,0 0 0,0 0 0,0 0 0,0 0 0,-1-1 0,1 1 0,0 0 0,0 0 0,0 0 0,-1 1-1,1 18-2986,0-20 2749,0 1 1,0-1-1,0 1 0,0-1 0,0 0 0,0 1 0,0-1 0,0 0 0,0 1 0,0-1 0,1 1 0,-1-1 0,0 0 1,0 1-1,0-1 0,1 0 0,-1 1 0,0-1 0,1 0 0,-1 0 0,0 1 0,0-1 0,1 0 0,-1 0 0,0 1 1,1-1-1,-1 0 0,1 0 0,-1 0 0,0 0 0,1 0 0,0 1 0,12-1-7054</inkml:trace>
</inkml:ink>
</file>

<file path=ppt/ink/ink8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0.870"/>
    </inkml:context>
    <inkml:brush xml:id="br0">
      <inkml:brushProperty name="width" value="0.025" units="cm"/>
      <inkml:brushProperty name="height" value="0.025" units="cm"/>
    </inkml:brush>
  </inkml:definitions>
  <inkml:trace contextRef="#ctx0" brushRef="#br0">128 102 8360,'0'0'20734,"-10"0"-20232,2-1-453,1 2 1,0-1-1,0 1 0,-1 0 1,1 0-1,0 1 1,-13 5-1,17-6-5,0 0 0,1 0 0,-1 1 0,0-1-1,1 1 1,-1 0 0,1 0 0,0 0 0,-1 0 0,1 0 0,0 0 0,0 1 0,0-1 0,1 0-1,-1 1 1,1 0 0,-1-1 0,1 1 0,0 0 0,0 0 0,0 0 0,0 0 0,1 0-1,-1 0 1,1 0 0,-1 4 0,2-6-30,-1 0 0,0 0-1,1-1 1,-1 1 0,1 0 0,-1 0-1,1 0 1,0-1 0,-1 1 0,1 0-1,0-1 1,-1 1 0,1-1 0,0 1-1,0 0 1,0-1 0,-1 0 0,1 1-1,0-1 1,0 1 0,0-1 0,0 0-1,0 0 1,0 0 0,0 1 0,0-1-1,0 0 1,0 0 0,0 0 0,0 0-1,-1-1 1,1 1 0,2 0 0,35-6 201,-24 1-219,-1 0-1,0-1 1,0-1-1,-1 0 1,1-1-1,-2 0 1,21-18-1,-24 19-74,0-1 0,0 0 0,-1 0-1,0-1 1,0 1 0,-1-1 0,0-1 0,-1 0-1,0 1 1,6-20 0,-36 82-893,23-43 976,-1 1-1,1-1 1,1 0-1,0 1 0,1 0 1,1 19-1,-1-28 8,0 0-1,0-1 1,0 1-1,0 0 1,1 0-1,-1-1 1,0 1-1,1 0 1,0 0-1,-1-1 1,1 1-1,0 0 1,0-1-1,0 1 1,0-1 0,0 0-1,0 1 1,1-1-1,-1 0 1,0 1-1,1-1 1,-1 0-1,1 0 1,-1 0-1,1 0 1,-1-1-1,1 1 1,0 0-1,-1-1 1,1 1-1,0-1 1,0 1-1,-1-1 1,1 0-1,0 0 1,0 0-1,0 0 1,0 0-1,-1 0 1,1 0-1,0 0 1,0-1-1,-1 1 1,1-1-1,0 0 1,-1 1-1,1-1 1,2-2 0,3-1-56,0-1 0,-1 0 0,0-1 1,0 1-1,-1-1 0,1 0 0,-1-1 1,0 1-1,-1-1 0,0 0 0,0 0 1,6-15-1,-8 17-158,-6 14 47,1 0 0,0-1 0,0 1 0,1 0 1,-2 13-1,3-20 203,1 0 0,-1 0 1,1 0-1,0 0 0,0 0 0,0 0 0,0 0 1,0 0-1,0 0 0,0-1 0,0 1 1,1 0-1,-1 0 0,1 0 0,0 0 1,-1 0-1,1-1 0,0 1 0,0 0 1,0-1-1,0 1 0,1 0 0,-1-1 0,0 0 1,1 1-1,-1-1 0,1 0 0,-1 1 1,1-1-1,-1 0 0,4 1 0,3 0 9,1 0-1,0-1 1,0 0-1,0-1 1,0 1-1,0-2 1,0 1 0,0-1-1,-1-1 1,1 0-1,11-3 1,-3-1-11,0-2 0,0 1 0,0-2 0,21-14 0,-37 22 238,8 33-406,6-17-1203,-1-11-4336,-3-4-3018</inkml:trace>
</inkml:ink>
</file>

<file path=ppt/ink/ink8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1.368"/>
    </inkml:context>
    <inkml:brush xml:id="br0">
      <inkml:brushProperty name="width" value="0.025" units="cm"/>
      <inkml:brushProperty name="height" value="0.025" units="cm"/>
    </inkml:brush>
  </inkml:definitions>
  <inkml:trace contextRef="#ctx0" brushRef="#br0">7 120 3651,'0'0'6828,"-2"-9"-2925,1 4-3331,0 0 0,0 0 0,0 0 0,1 0 1,0 0-1,0 0 0,0 0 0,2-10 0,-1 13-310,0-1 0,0 0-1,1 1 1,-1-1 0,1 1-1,-1-1 1,1 1 0,0 0-1,0-1 1,0 1 0,0 0-1,0 0 1,1 1 0,-1-1-1,1 0 1,-1 1 0,1-1-1,-1 1 1,1 0 0,4-1-1,0-1 43,-1 1-1,1 0 1,0 0 0,0 1-1,0 0 1,0 0-1,0 0 1,0 1-1,0 0 1,0 1-1,12 1 1,-17-1-274,0 0 0,1 0 1,-1 0-1,0 0 0,1 0 0,-1 0 0,0 0 1,0 1-1,0-1 0,0 1 0,0 0 0,-1-1 1,1 1-1,0 0 0,-1 0 0,0 0 0,1 0 1,-1 0-1,0 1 0,0-1 0,0 0 0,0 0 1,0 1-1,-1-1 0,1 1 0,-1-1 0,1 1 1,-1-1-1,0 1 0,0-1 0,0 1 0,0-1 1,-1 1-1,1-1 0,-2 4 0,1 1 42,-1 0 0,0 0-1,0 0 1,-1 0 0,1 0 0,-2 0-1,1 0 1,-1-1 0,-8 10 0,-49 50 491,46-52-251,0 1-1,-20 27 1,35-42-308,0 0 0,0 0 1,0 1-1,0-1 0,0 0 1,0 0-1,0 1 1,-1-1-1,1 0 0,0 0 1,0 0-1,0 1 0,0-1 1,0 0-1,0 0 1,0 1-1,0-1 0,0 0 1,0 0-1,0 1 1,1-1-1,-1 0 0,0 0 1,0 0-1,0 1 0,0-1 1,0 0-1,0 0 1,0 0-1,1 1 0,-1-1 1,0 0-1,0 0 0,0 0 1,0 0-1,1 1 1,-1-1-1,0 0 0,0 0 1,0 0-1,1 0 0,-1 0 1,0 0-1,0 0 1,1 0-1,-1 0 0,0 0 1,0 1-1,1-1 0,21 3 259,24-5 51,-7-1-1036,0-2 0,-1-2 0,58-17 0,-93 23 190,0 0-1,-1 0 1,1 0 0,-1 0 0,0 0-1,1-1 1,-1 1 0,0-1 0,0 1-1,0-1 1,0 0 0,0 0-1,0 0 1,0 0 0,-1 0 0,3-3-1,-2-11-7133</inkml:trace>
</inkml:ink>
</file>

<file path=ppt/ink/ink8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1.713"/>
    </inkml:context>
    <inkml:brush xml:id="br0">
      <inkml:brushProperty name="width" value="0.025" units="cm"/>
      <inkml:brushProperty name="height" value="0.025" units="cm"/>
    </inkml:brush>
  </inkml:definitions>
  <inkml:trace contextRef="#ctx0" brushRef="#br0">0 0 17809,'0'0'5381,"51"13"-4164,-9-11-1025,8 0-128,6-2-1537,-1 0-2146,-1-1-1218,-6-5-3651</inkml:trace>
</inkml:ink>
</file>

<file path=ppt/ink/ink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5.212"/>
    </inkml:context>
    <inkml:brush xml:id="br0">
      <inkml:brushProperty name="width" value="0.025" units="cm"/>
      <inkml:brushProperty name="height" value="0.025" units="cm"/>
    </inkml:brush>
  </inkml:definitions>
  <inkml:trace contextRef="#ctx0" brushRef="#br0">258 21 17200,'0'0'5275,"-8"-3"-3209,-2-1-1929,0 1 1,0 0-1,0 1 1,0 0 0,0 0-1,0 1 1,-1 1 0,1-1-1,0 2 1,0 0 0,-1 0-1,1 0 1,0 2-1,0-1 1,0 1 0,1 0-1,-1 1 1,1 0 0,0 1-1,0 0 1,0 1 0,-8 6-1,15-11-138,1-1 0,0 1 0,0 0 0,0 0 0,0 0-1,0 0 1,0 0 0,1 0 0,-1 0 0,0 0 0,0 0 0,1 1 0,-1-1-1,1 0 1,-1 0 0,1 1 0,-1-1 0,1 0 0,0 0 0,0 1 0,0-1-1,0 0 1,0 1 0,0-1 0,0 2 0,1-2-16,0 1 0,0-1 0,0 0 0,0 1 0,0-1 0,0 0 0,0 0-1,1 0 1,-1 0 0,0 0 0,1 0 0,-1-1 0,1 1 0,-1 0 0,1-1 0,-1 1 0,3 0 0,10 2-81,0-1-1,0 1 1,21-1 0,-32-2 117,20 1-90,79 7-175,-95-7 232,0 1 0,0-1 0,0 1 0,-1 0 0,1 1 0,0 0 0,-1 0 0,0 0 0,0 1 0,0 0-1,9 7 1,-14-10 44,0 0 0,0 0 0,0 0-1,0 1 1,0-1 0,0 0-1,0 1 1,0-1 0,0 1 0,-1-1-1,1 1 1,-1-1 0,1 1 0,-1 0-1,1-1 1,-1 1 0,0-1-1,0 1 1,0 0 0,0-1 0,0 1-1,0 0 1,0-1 0,-1 1 0,1 0-1,-1-1 1,1 1 0,-1-1-1,1 1 1,-1-1 0,0 1 0,0-1-1,0 0 1,0 1 0,0-1 0,0 0-1,0 1 1,0-1 0,0 0-1,-1 0 1,1 0 0,0 0 0,-1 0-1,-1 0 1,-8 7 444,-1-2 0,0 1-1,1-1 1,-15 4 0,24-9-449,-22 8 287,-1-1 0,1-1 0,-1-1 0,0-1 0,-1-2-1,-28 1 1,54-4-360,0 0 0,0-1-1,0 1 1,0 0 0,0-1-1,0 1 1,0 0 0,0-1-1,0 1 1,0 0 0,0-1-1,0 1 1,0 0 0,0-1-1,0 1 1,0 0 0,0-1-1,0 1 1,1 0 0,-1-1-1,0 1 1,0 0-1,0 0 1,0-1 0,1 1-1,-1 0 1,0-1 0,0 1-1,1 0 1,-1 0 0,0 0-1,0-1 1,1 1 0,-1 0-1,1 0 1,12-11-2349,2 2-1,23-14 1,0 1-2235,12-9-2538</inkml:trace>
</inkml:ink>
</file>

<file path=ppt/ink/ink8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2.085"/>
    </inkml:context>
    <inkml:brush xml:id="br0">
      <inkml:brushProperty name="width" value="0.025" units="cm"/>
      <inkml:brushProperty name="height" value="0.025" units="cm"/>
    </inkml:brush>
  </inkml:definitions>
  <inkml:trace contextRef="#ctx0" brushRef="#br0">40 0 13549,'0'0'6678,"-3"12"-4179,-4 6-1610,0-2 182,1 0 0,1 0 0,-6 28-1,11-43-1041,0-1-1,0 1 1,0-1-1,0 1 0,0 0 1,0-1-1,0 1 0,0-1 1,0 1-1,0-1 1,0 1-1,0-1 0,1 1 1,-1-1-1,0 1 1,0-1-1,1 1 0,-1-1 1,0 1-1,1-1 0,-1 1 1,0-1-1,1 0 1,-1 1-1,0-1 0,1 1 1,-1-1-1,1 0 0,-1 0 1,1 1-1,-1-1 1,1 0-1,-1 0 0,1 1 1,-1-1-1,1 0 1,-1 0-1,1 0 0,0 0 1,30-5 378,27-21-722,-46 19-32,-1-1 109,0 2 1,1 0-1,0 0 1,-1 1-1,2 0 1,-1 1-1,1 0 1,-1 1-1,19-2 1,-30 6 296,0-1 0,0 1 1,-1 0-1,1-1 0,0 1 1,0 0-1,0 0 1,-1 0-1,1 0 0,0 0 1,-1 0-1,1 0 0,-1 0 1,1 0-1,-1 0 1,0 0-1,1 0 0,-1 0 1,0 0-1,0 0 0,1 0 1,-1 0-1,0 0 0,0 0 1,0 1-1,-1-1 1,1 1-1,-1 41 677,0-38-695,0 16 548,0-14-1390,1-11-4453,0-12-154</inkml:trace>
</inkml:ink>
</file>

<file path=ppt/ink/ink8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2.445"/>
    </inkml:context>
    <inkml:brush xml:id="br0">
      <inkml:brushProperty name="width" value="0.025" units="cm"/>
      <inkml:brushProperty name="height" value="0.025" units="cm"/>
    </inkml:brush>
  </inkml:definitions>
  <inkml:trace contextRef="#ctx0" brushRef="#br0">1 0 18930,'0'0'3208,"8"3"-2428,51 18 23,70 23-10009,-134-38 17887,-17 17-5746,19-19-2679,-1-1-1,2 1 1,-1 0-1,0 0 1,1 0-1,0 1 1,0-1-1,0 1 1,0-1-1,1 1 1,-2 5-1,3-9-236,0 1 1,0-1-1,0 0 1,0 0-1,0 1 0,0-1 1,0 0-1,0 1 0,1-1 1,-1 0-1,0 0 1,1 1-1,-1-1 0,1 0 1,0 0-1,-1 0 0,1 0 1,0 0-1,-1 0 1,1 0-1,0 0 0,0 0 1,0 0-1,0 0 1,0 0-1,0-1 0,0 1 1,0 0-1,0-1 0,1 1 1,-1-1-1,0 1 1,0-1-1,1 1 0,-1-1 1,0 0-1,0 0 0,1 0 1,-1 0-1,0 0 1,1 0-1,-1 0 0,2 0 1,23-2-406,-19 1 200,0 1 0,1-1 0,-1 1 0,0 1 0,0-1-1,0 1 1,0 0 0,7 3 0,-13-4 218,-1 0-1,1 0 0,-1 1 1,1-1-1,-1 0 1,1 0-1,-1 1 0,1-1 1,-1 0-1,1 1 1,-1-1-1,0 0 0,1 1 1,-1-1-1,0 1 1,1-1-1,-1 1 1,0-1-1,0 1 0,1-1 1,-1 1-1,0-1 1,0 1-1,0-1 0,0 1 1,0-1-1,1 1 1,-1-1-1,0 1 0,0-1 1,0 1-1,-1-1 1,1 2-1,-13 17 1567,-24 7 391,28-20-1962,-1 0 0,0-1-1,-1-1 1,1 1 0,-17 3 0,-8-6-2441,33-16-7080,2 14 8301,3-15-8614</inkml:trace>
</inkml:ink>
</file>

<file path=ppt/ink/ink8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2.804"/>
    </inkml:context>
    <inkml:brush xml:id="br0">
      <inkml:brushProperty name="width" value="0.025" units="cm"/>
      <inkml:brushProperty name="height" value="0.025" units="cm"/>
    </inkml:brush>
  </inkml:definitions>
  <inkml:trace contextRef="#ctx0" brushRef="#br0">1 77 20083,'0'0'11018,"9"2"-10633,7 1-261,0-1-1,1 0 1,-1-1 0,28-2 0,-40 0-124,1 1 1,-1-1 0,1 0 0,-1 0 0,0-1 0,1 1-1,-1-1 1,0 0 0,0 0 0,7-5 0,-9 5-10,-1 0 0,1 0 0,0 0 0,0 0 0,-1 0-1,1 0 1,-1 0 0,0-1 0,1 1 0,-1 0 0,0-1 0,-1 1 0,1-1 0,0 0 0,-1 1 0,1-1 0,-1 0 0,0 1 0,0-1 0,0-3 0,0 5 1,0 1 1,0-1 0,0 1 0,-1-1-1,1 1 1,0-1 0,0 1 0,0-1 0,0 1-1,-1-1 1,1 1 0,0-1 0,0 1 0,-1 0-1,1-1 1,0 1 0,-1-1 0,1 1-1,0 0 1,-1-1 0,1 1 0,-1 0 0,1-1-1,-1 1 1,1 0 0,-1 0 0,1 0-1,0-1 1,-1 1 0,1 0 0,-2 0 0,-21 2-169,-17 16-5,35-13 190,0 0-1,1 1 0,-1-1 1,1 1-1,1 0 1,-1 0-1,1 1 0,0-1 1,-4 13-1,6-18 9,1 1 0,-1-1 0,1 1 0,-1 0 0,1-1 0,-1 1 0,1 0 0,0-1 0,0 1 0,0 0 0,0-1 0,0 1 0,0 0 0,1 0 0,-1-1 0,1 1 0,-1-1 0,1 1 0,-1 0 0,1-1 0,0 1 0,0-1 0,0 1 0,0-1 0,0 0 0,0 1 0,0-1 0,0 0 0,0 0 0,1 0 0,-1 0 0,0 0 0,1 0 0,-1 0 0,1 0 0,-1 0 0,1-1 0,0 1 0,-1-1 0,1 1 0,0-1 0,-1 0 0,1 1 0,2-1 0,12 1-21,0 0-1,0-1 0,0-1 1,0-1-1,-1 0 1,1-1-1,0-1 0,18-6 1,10-7-178,61-34-1,-107 55 257,-1 0-1,1 0 0,-1 0 0,1 0 1,0 0-1,1 1 0,-3 5 0,4-8-62,-1-1-1,1 0 1,-1 0 0,1 0-1,-1 0 1,1 1-1,-1-1 1,1 0-1,0 0 1,0 1 0,0-1-1,0 0 1,0 0-1,0 1 1,0-1-1,0 0 1,0 1 0,1-1-1,-1 0 1,0 0-1,1 0 1,-1 1-1,1-1 1,0 0 0,-1 0-1,1 0 1,0 0-1,0 0 1,-1 0-1,1 0 1,0 0 0,0 0-1,0 0 1,0-1-1,0 1 1,0 0-1,3 0 1,8 1-452,0-1 1,0 0-1,0-1 1,0 0-1,23-4 1,-13 0-1306,-1-1 1,-1-1-1,1-1 1,33-16-1,-42 15-6229</inkml:trace>
</inkml:ink>
</file>

<file path=ppt/ink/ink8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53.132"/>
    </inkml:context>
    <inkml:brush xml:id="br0">
      <inkml:brushProperty name="width" value="0.025" units="cm"/>
      <inkml:brushProperty name="height" value="0.025" units="cm"/>
    </inkml:brush>
  </inkml:definitions>
  <inkml:trace contextRef="#ctx0" brushRef="#br0">0 205 6182,'0'0'6630,"6"-10"-5146,-3 5-1173,0 0-1,0-1 1,1 1 0,-1 0-1,1 1 1,0-1-1,1 1 1,-1-1 0,1 1-1,0 1 1,0-1-1,0 1 1,0 0 0,1 0-1,-1 0 1,1 1-1,0 0 1,0 0 0,0 0-1,0 1 1,10-2-1,24-2 234,0-3 0,0-1 0,45-18 0,11-2-2,-40 17-466,0 2 1,0 2 0,59 1-1,173 10 14,-91 1-17,223 13-19,0-5 44,-110-6-57,466 56-9,-425-32 199,238 32 1107,-123-17-1727,1-40 749,-348-5-176,566 18 0,-368-7-144,1062-19 51,-869-26 12,-35 2 333,463-59-262,-572 46-65,-362 45-92,203-17 655,-205 17-884,1 0 1,-1 1 0,0-2 0,1 1 0,-1 0 0,0 0-1,0-1 1,1 1 0,-1-1 0,0 0 0,0 0 0,1 0-1,-1 0 1,0 0 0,0 0 0,0 0 0,3-4 0,9-18-5694</inkml:trace>
</inkml:ink>
</file>

<file path=ppt/ink/ink8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59.431"/>
    </inkml:context>
    <inkml:brush xml:id="br0">
      <inkml:brushProperty name="width" value="0.025" units="cm"/>
      <inkml:brushProperty name="height" value="0.025" units="cm"/>
    </inkml:brush>
  </inkml:definitions>
  <inkml:trace contextRef="#ctx0" brushRef="#br0">5551 438 8008,'-6'-9'4596,"-6"-9"-3891,-1 1-1,-1 0 1,0 1 0,-2 1-1,1 0 1,-25-17 0,-9 4-11,-3 2-1,0 2 1,-1 2 0,-1 2 0,-59-12 0,-286-42-709,-357 10 116,-1 56-85,509 16-30,-416 68 0,-231 117 5,431-53 626,403-116-545,0 4-1,2 1 1,1 4-1,1 2 0,-66 54 1,53-30-74,-91 100 1,130-124 38,1 1 0,2 2 0,2 1-1,-37 74 1,56-100-14,2 0-1,-1 1 0,2 0 0,0 0 0,1 0 0,0 1 1,1-1-1,0 1 0,1 0 0,3 28 0,0-32-19,0 0-1,1 0 1,0 0-1,1-1 1,0 0-1,1 0 0,0 0 1,0 0-1,1-1 1,0 0-1,1 0 1,0 0-1,1-1 0,0 0 1,9 7-1,11 7 14,2-1-1,0-1 1,2-1-1,0-3 0,0 0 1,61 19-1,216 45 139,-70-30-82,1-10 0,2-11 0,256-3 0,169-53 72,-179 3 187,14 18 816,170-7-292,-581 7-628,0-4 0,0-3 0,-1-5 0,-1-3 0,-1-5 0,-1-3-1,87-42 1,6-19 115,-4-8 0,-4-7-1,187-150 1,-337 238-286,-2 0 0,0-1 0,0-1 0,-2-1 0,-1 0-1,23-35 1,-35 47-43,-1 0-1,0 0 0,-1-1 0,1 1 1,-2-1-1,1 0 0,-1 0 0,-1 0 0,1 0 1,-2 0-1,1 0 0,-1 0 0,0 0 1,-1 0-1,0 0 0,-1 0 0,0 0 0,0 0 1,-1 0-1,0 1 0,0-1 0,-9-14 1,-3 0-81,-1 0 1,0 1 0,-2 0 0,-1 2 0,0 0 0,-1 1 0,-2 1 0,-32-21 0,-4 1-436,-2 2-1,-81-34 1,44 31-1117,-2 5 0,-1 4 1,-1 4-1,-143-18 0,9 15-4679</inkml:trace>
</inkml:ink>
</file>

<file path=ppt/ink/ink8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1.965"/>
    </inkml:context>
    <inkml:brush xml:id="br0">
      <inkml:brushProperty name="width" value="0.025" units="cm"/>
      <inkml:brushProperty name="height" value="0.025" units="cm"/>
    </inkml:brush>
  </inkml:definitions>
  <inkml:trace contextRef="#ctx0" brushRef="#br0">159 0 18225,'0'0'2728,"0"11"-1831,-5 84 1034,-30 146 0,16-124-855,-27 202 387,-7 638-1,53-948-1476,0 27-116,1 0 0,1-1 0,3 1-1,0-1 1,17 53 0,-23-94-4985,1-1 2591,-6-14-5334</inkml:trace>
</inkml:ink>
</file>

<file path=ppt/ink/ink8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2.682"/>
    </inkml:context>
    <inkml:brush xml:id="br0">
      <inkml:brushProperty name="width" value="0.025" units="cm"/>
      <inkml:brushProperty name="height" value="0.025" units="cm"/>
    </inkml:brush>
  </inkml:definitions>
  <inkml:trace contextRef="#ctx0" brushRef="#br0">1 0 19090,'0'0'876,"11"6"-583,3-1 87,0 1 0,1-1 0,-1-1 0,1-1 0,0 0 0,24 1 0,111-1 1867,-116-3-2221,786-13 515,361 4-1269,81 101 194,-1099-71 443,-89-9-66,0-4-1,0-2 1,111-7-1,-180 0 146,1 1-1,-1-1 0,0-1 0,1 1 1,-1-1-1,0 0 0,0 0 0,0-1 0,8-4 1,7-16-1591,-18 21 1088,-1 0-1,0-1 0,0 0 1,0 1-1,-1-1 1,1 1-1,-1-1 0,1 0 1,-1-4-1,0-14-6098</inkml:trace>
</inkml:ink>
</file>

<file path=ppt/ink/ink8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3.027"/>
    </inkml:context>
    <inkml:brush xml:id="br0">
      <inkml:brushProperty name="width" value="0.025" units="cm"/>
      <inkml:brushProperty name="height" value="0.025" units="cm"/>
    </inkml:brush>
  </inkml:definitions>
  <inkml:trace contextRef="#ctx0" brushRef="#br0">217 1 21300,'0'0'7372,"15"8"-6683,30 11-687,1-1 0,90 22-1,-83-29-512,-28-7 48,1 1 0,-2 1 0,1 1 0,-1 2 0,0 0 0,34 19 0,-56-27 472,-1 0 0,1 0 0,0 0 0,0 0 1,-1 0-1,1 0 0,-1 1 0,1-1 0,-1 0 1,1 1-1,-1-1 0,0 1 0,0 0 0,0-1 1,0 1-1,0 0 0,0 0 0,0 0 0,0 0 1,-1 0-1,1 0 0,-1 0 0,0 0 0,1 0 1,-1 0-1,0 0 0,0 0 0,0 0 0,0 0 1,-1 0-1,1 0 0,-1 0 0,1 0 0,-1 0 1,1 0-1,-1-1 0,0 1 0,0 0 0,0 0 1,0 0-1,0-1 0,-1 1 0,1-1 0,0 1 1,-3 1-1,-7 8 444,-1-1 0,0-1 1,-1 1-1,-24 12 1,31-19-299,-114 66 1353,-261 165-299,364-223-1712,-39 28-2750,21-16-2808,6-7-7547</inkml:trace>
</inkml:ink>
</file>

<file path=ppt/ink/ink8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3.719"/>
    </inkml:context>
    <inkml:brush xml:id="br0">
      <inkml:brushProperty name="width" value="0.025" units="cm"/>
      <inkml:brushProperty name="height" value="0.025" units="cm"/>
    </inkml:brush>
  </inkml:definitions>
  <inkml:trace contextRef="#ctx0" brushRef="#br0">3 501 16688,'0'0'1708,"-1"8"-208,1-7-1402,-1 1 0,1-1-1,0 1 1,0-1 0,0 1 0,0-1-1,0 0 1,0 1 0,0-1 0,0 1 0,1-1-1,-1 0 1,0 1 0,1-1 0,-1 1-1,1-1 1,0 0 0,-1 0 0,1 1-1,0-1 1,0 0 0,0 0 0,0 0-1,0 0 1,0 0 0,0 0 0,0 0-1,1 1 1,2-1 102,0 0 0,0-1 0,0 1-1,0-1 1,0 0 0,0 0 0,0 0-1,0 0 1,0-1 0,0 1 0,0-1 0,0 0-1,5-2 1,17-6 337,0-1 0,-1-1 0,-1-1 0,28-18 0,93-69-147,-117 79-331,175-140 49,-174 134-90,-1-2 0,-1 0 0,-1-2 0,32-50-1,-66 98 49,1 1 1,1 0-1,0 0 0,2 0 0,0 1 0,-2 34 0,5-33 49,0 0 0,2-1 0,3 28 0,-2-39-77,-1 0 0,2 0 0,-1 0 0,1-1 0,0 1 0,1-1 0,0 0 0,9 14 1,-6-12-204,1-1 1,0 0 0,1-1-1,0 0 1,0 0 0,1-1 0,-1 0-1,2-1 1,18 9 0,-14-9-1134,0-1 1,0 0 0,0-1-1,0-1 1,1 0-1,30 1 1,21-4-9711</inkml:trace>
</inkml:ink>
</file>

<file path=ppt/ink/ink8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4.764"/>
    </inkml:context>
    <inkml:brush xml:id="br0">
      <inkml:brushProperty name="width" value="0.025" units="cm"/>
      <inkml:brushProperty name="height" value="0.025" units="cm"/>
    </inkml:brush>
  </inkml:definitions>
  <inkml:trace contextRef="#ctx0" brushRef="#br0">1 158 13357,'0'0'8915,"10"-6"-7100,0 0-1371,0 1 1,1 0 0,-1 0-1,1 2 1,0-1-1,0 1 1,0 1 0,14-2-1,-20 3-377,0 1 1,-1 0-1,1-1 0,0 1 0,0 1 1,-1-1-1,1 1 0,0 0 0,0 0 1,-1 0-1,1 1 0,-1-1 0,1 1 0,-1 0 1,0 0-1,0 1 0,0 0 0,0-1 1,0 1-1,0 0 0,-1 1 0,1-1 1,-1 1-1,0-1 0,5 9 0,-5-4-7,1 0 0,-2 1 0,1-1 0,-1 1 0,0-1 0,-1 1 1,0 0-1,0 0 0,-1 0 0,0 0 0,-1-1 0,0 1 0,-2 9 0,-3 8 67,0 0 0,-21 50 1,16-47-47,7-16 234,-1 0-1,-1-1 1,0 0 0,-11 18 0,34-92-262,-4 20-53,-1 0 0,-3 0 0,7-65 0,-6-131 0,-5 243 0,0 0 0,0 0 0,0 0 0,1-1 0,-1 0 0,1 0 0,13 7 0,-7-6-167,1 0 0,0 0 1,-1-1-1,2-1 0,-1 0 0,16 1 0,-13-3-798,1 0-1,0-1 1,-1 0-1,29-6 1,18-14-8607</inkml:trace>
</inkml:ink>
</file>

<file path=ppt/ink/ink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5.883"/>
    </inkml:context>
    <inkml:brush xml:id="br0">
      <inkml:brushProperty name="width" value="0.025" units="cm"/>
      <inkml:brushProperty name="height" value="0.025" units="cm"/>
    </inkml:brush>
  </inkml:definitions>
  <inkml:trace contextRef="#ctx0" brushRef="#br0">111 0 19763,'0'0'2172,"-11"13"311,2-4-2065,-47 57 1566,52-60-1737,0 0 1,0 0 0,1 1 0,-1-1 0,1 1 0,1-1-1,-1 1 1,1 0 0,1 0 0,-1 0 0,0 10 0,2-16-240,0-1 0,0 1 1,0 0-1,0-1 1,1 1-1,-1 0 0,0-1 1,0 1-1,1-1 1,-1 1-1,0 0 0,1-1 1,-1 1-1,0-1 1,1 1-1,-1-1 1,1 1-1,-1-1 0,1 1 1,-1-1-1,1 0 1,-1 1-1,1-1 0,0 0 1,-1 1-1,1-1 1,1 0-1,25 4 93,29-12 48,-26-2-397,-1-2-1,0-1 0,-1-1 0,0-1 0,49-38 1,-10 8 272,-67 45-20,1 0 0,-1 0 0,0 0 0,0 0-1,0 0 1,0 0 0,0 0 0,0 0 0,0 0 0,0-1 0,1 1-1,-1 0 1,0 0 0,0 0 0,0 0 0,0 0 0,0 0-1,0 0 1,1 0 0,-1 0 0,0 0 0,0 0 0,0 0 0,0 0-1,0 0 1,0 0 0,1 0 0,-1 0 0,0 0 0,0 0-1,0 0 1,0 0 0,0 0 0,0 0 0,1 0 0,-1 0-1,0 1 1,0-1 0,0 0 0,0 0 0,0 0 0,0 0 0,0 0-1,0 0 1,0 0 0,1 0 0,-1 1 0,0-1 0,0 0-1,0 0 1,0 0 0,0 0 0,0 0 0,0 0 0,0 0-1,0 1 1,0-1 0,0 0 0,0 0 0,0 0 0,0 0 0,0 0-1,0 1 1,-3 14 104,-9 16 56,7-22-97,0 1 0,1 0-1,0 0 1,1 0 0,-4 21-1,7-30-56,0 0 0,1-1 0,-1 1 0,0 0 0,1-1 0,-1 1 0,0 0 0,1-1 0,-1 1 0,1 0 0,-1-1 0,1 1 0,-1-1 0,1 1 0,0-1 0,-1 1 0,1-1 0,0 1-1,-1-1 1,1 0 0,0 1 0,-1-1 0,1 0 0,0 1 0,0-1 0,-1 0 0,1 0 0,0 0 0,0 0 0,0 0 0,-1 0 0,1 0 0,0 0 0,0 0 0,-1 0 0,1 0 0,0-1-1,0 1 1,-1 0 0,2-1 0,37-9 196,50-35-441,-72 34 116,1 1 1,0 1 0,1 0 0,0 2 0,22-6-1,-41 12 131,0 1-1,0 0 0,1 0 0,-1 0 0,0 0 1,0 0-1,0 0 0,1 0 0,-1 0 0,0 0 0,0 0 1,0 0-1,1 0 0,-1 0 0,0 0 0,0 0 1,0 1-1,0-1 0,1 0 0,-1 0 0,0 0 0,0 0 1,0 0-1,0 0 0,1 0 0,-1 0 0,0 1 1,0-1-1,0 0 0,0 0 0,0 0 0,1 0 0,-1 1 1,0-1-1,0 0 0,0 0 0,0 0 0,0 0 1,0 1-1,0-1 0,0 0 0,0 0 0,0 0 0,0 1 1,-2 13 378,-13 19 16,12-27-392,-3 23 103,6-29-103,0 1-1,0 0 0,0-1 0,0 1 0,1 0 1,-1-1-1,0 1 0,0 0 0,1-1 1,-1 1-1,0 0 0,1-1 0,-1 1 0,1-1 1,-1 1-1,1-1 0,-1 1 0,1-1 1,-1 1-1,1-1 0,0 0 0,-1 1 0,2-1 1,2 1 16,0 0 1,0-1-1,0 1 1,0-1-1,0 0 1,0 0-1,0-1 1,0 1-1,0-1 1,0 0-1,5-1 0,52-19-554,-47 15 201,1 1 0,0 1-1,0 0 1,24-3 0,-38 7 335,-1-1 1,1 1 0,-1 0-1,1 0 1,-1 0 0,1 0-1,-1 0 1,1 1-1,0-1 1,-1 0 0,1 0-1,-1 0 1,1 0-1,-1 1 1,1-1 0,-1 0-1,1 0 1,-1 1 0,1-1-1,-1 0 1,1 1-1,-1-1 1,0 1 0,1-1-1,-1 1 1,0-1 0,1 0-1,-1 1 1,0-1-1,0 1 1,1-1 0,-1 1-1,0 0 1,0-1 0,0 1-1,0-1 1,1 1-1,-1-1 1,0 1 0,0-1-1,0 1 1,0 0-1,-1-1 1,1 1 0,0-1-1,0 1 1,0-1 0,-1 2-1,-12 35 1418,6-18-547,34-21-446,25-24-407,-45 22-134,1-1 0,-1 1-1,1 0 1,0 1-1,0 0 1,0 0 0,1 0-1,-1 1 1,1 1 0,-1-1-1,16 1 1,-24 1 75,1 0 1,-1 1 0,0-1 0,1 1-1,-1-1 1,0 0 0,0 1-1,0-1 1,1 1 0,-1-1-1,0 0 1,0 1 0,0-1 0,0 1-1,0-1 1,0 1 0,0-1-1,0 1 1,0-1 0,0 1-1,0-1 1,0 0 0,0 1-1,0-1 1,0 1 0,-1-1 0,1 1-1,0-1 1,0 0 0,0 1-1,-1-1 1,1 1 0,0-1-1,-1 0 1,1 1 0,0-1-1,-1 1 1,-10 15-2745,2-11-4252</inkml:trace>
</inkml:ink>
</file>

<file path=ppt/ink/ink8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5.684"/>
    </inkml:context>
    <inkml:brush xml:id="br0">
      <inkml:brushProperty name="width" value="0.025" units="cm"/>
      <inkml:brushProperty name="height" value="0.025" units="cm"/>
    </inkml:brush>
  </inkml:definitions>
  <inkml:trace contextRef="#ctx0" brushRef="#br0">37 7 20467,'0'0'8857,"0"15"-7806,-16 129 134,6-81-581,-1 109-1,12-171-603,-1-1 0,0 1 0,0-1 0,0 1 0,1-1 0,-1 1 0,0-1 0,1 1 0,-1-1 0,0 1 0,1-1 0,-1 1 0,1-1 0,-1 0 0,1 1 0,-1-1 0,1 0 0,-1 0 0,1 1 0,-1-1 0,1 0 0,-1 0 0,1 0 0,-1 1 0,1-1 0,-1 0 0,1 0 0,0 0 0,-1 0 0,1 0 0,-1 0 0,1 0 0,-1 0 0,1 0 0,0-1 0,0 1 0,24-6 0,8-11 0,0-1 0,-1-2 0,-1-1 0,33-30 0,-38 31 0,-22 17 0,109-92 0,-101 83 0,0 0 0,0-1 0,-2 0 0,1-1 0,-2 0 0,12-23 0,-20 36-152,0 0 1,0 0-1,-1 0 1,1 0-1,-1 0 0,1 0 1,0 0-1,-1-1 1,0 1-1,1 0 0,-1 0 1,0 0-1,0-1 0,1 1 1,-1 0-1,0 0 1,0-1-1,0 1 0,0 0 1,-1 0-1,1 0 1,0-1-1,-1 1 0,1 0 1,0 0-1,-1 0 1,1 0-1,-1 0 0,0 0 1,-1-2-1,-1 2-869,0-1 0,0 2 0,0-1-1,-1 0 1,1 1 0,-1-1 0,1 1 0,0 0-1,-6 0 1,6 0 473,-29 0-12755</inkml:trace>
</inkml:ink>
</file>

<file path=ppt/ink/ink8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6.027"/>
    </inkml:context>
    <inkml:brush xml:id="br0">
      <inkml:brushProperty name="width" value="0.025" units="cm"/>
      <inkml:brushProperty name="height" value="0.025" units="cm"/>
    </inkml:brush>
  </inkml:definitions>
  <inkml:trace contextRef="#ctx0" brushRef="#br0">1 1 19859,'0'0'4548,"0"62"-832,16-48-1058,2 0-672,5 0-1986,4-1 0,3 0 0,2 1 0,-1-2-192,0-11-6022,-6-1-8744</inkml:trace>
</inkml:ink>
</file>

<file path=ppt/ink/ink8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6.699"/>
    </inkml:context>
    <inkml:brush xml:id="br0">
      <inkml:brushProperty name="width" value="0.025" units="cm"/>
      <inkml:brushProperty name="height" value="0.025" units="cm"/>
    </inkml:brush>
  </inkml:definitions>
  <inkml:trace contextRef="#ctx0" brushRef="#br0">1 1922 16400,'0'0'2039,"13"1"-464,16 0-542,1-1 1,-1-2-1,1 0 1,56-14-1,642-204 2418,-541 147-3185,318-173 0,6-85-294,-24-35-44,-274 204 59,29-11 270,37-28 154,-268 192-346,40-33 362,-47 38-296,0 1-1,-1-1 1,0 0-1,0 0 0,0 0 1,0 0-1,-1 0 1,0-1-1,0 1 1,2-7-1,-4 10-127,0 0 0,0-1 0,0 1 1,0 0-1,0 0 0,0 0 0,-1 0 0,1 0 1,-1 0-1,1 0 0,0 0 0,-1 0 0,0 0 1,1 0-1,-1 0 0,0 0 0,1 0 0,-1 0 0,0 0 1,0 1-1,0-1 0,0 0 0,0 1 0,0-1 1,0 0-1,0 1 0,0-1 0,0 1 0,0 0 1,0-1-1,0 1 0,0 0 0,0 0 0,0-1 0,-1 1 1,1 0-1,-2 1 0,-46-3-4651,42 7-1785,3 0 1282</inkml:trace>
</inkml:ink>
</file>

<file path=ppt/ink/ink8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3.090"/>
    </inkml:context>
    <inkml:brush xml:id="br0">
      <inkml:brushProperty name="width" value="0.025" units="cm"/>
      <inkml:brushProperty name="height" value="0.025" units="cm"/>
    </inkml:brush>
  </inkml:definitions>
  <inkml:trace contextRef="#ctx0" brushRef="#br0">4933 127 17489,'-145'-38'348,"-1"6"0,-171-14 1,220 38-283,-1 5 1,0 4-1,1 5 0,-132 23 1,81 5-99,1 6 1,2 6 0,3 6-1,2 7 1,-232 134-1,162-63-20,7 9-1,-331 295 0,365-274 157,8 7 1,7 6-1,8 7 1,8 7-1,-158 280 1,198-285-61,8 5 1,8 4 0,8 3-1,9 4 1,8 1 0,-37 259-1,73-304-5,8 2-1,6-1 0,7 1 1,7 0-1,6 0 0,8-2 1,74 281-1,-57-312-36,6-2 0,4-2 0,126 217 1,-115-242-26,3-4 1,5-2-1,4-3 1,158 147-1,-121-143-1,5-5 0,2-4 0,4-6-1,216 99 1,-46-52 23,305 84 0,-136-72 36,602 94-1,-689-175 286,2-16 1,440-15 0,-434-40 467,622-112-1,349-204 318,-240-56-896,-42-118-146,-784 344 18,416-318 0,-496 317 87,-8-9 1,256-293-1,-364 364 173,-4-3 0,-6-4 0,-4-3 0,-6-3 0,-5-3 0,55-144 0,-90 183-180,-4-1 0,-2-1 1,-5 0-1,10-118 0,-24 132-211,-2-1 0,-3 0 0,-3 1 1,-4 0-1,-32-131 0,6 93-22,-3 2 1,-6 1-1,-4 3 1,-4 2-1,-5 2 1,-4 2-1,-84-100 1,1 27 46,-6 6 0,-286-237 1,242 243 25,-6 9 0,-7 9 0,-5 9 0,-322-143 0,351 194-5,-4 9 1,-2 8-1,-3 9 0,-2 7 0,-2 10 0,-201-11 0,117 35 75,-517 48-1,-263 134-1225,686-89-1255,-218 44-6775,352-88-72</inkml:trace>
</inkml:ink>
</file>

<file path=ppt/ink/ink8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4.089"/>
    </inkml:context>
    <inkml:brush xml:id="br0">
      <inkml:brushProperty name="width" value="0.025" units="cm"/>
      <inkml:brushProperty name="height" value="0.025" units="cm"/>
    </inkml:brush>
  </inkml:definitions>
  <inkml:trace contextRef="#ctx0" brushRef="#br0">86 1 18898,'0'0'160,"-3"86"192,-8-14 385,2 15-192,-3 13-289,2 3-64,1-5-160,0-11 64,1-11-32,1-12-32,2-13 32,3-13-64,2-11 32,0-14-1153,4-18-4836,-4-26 1120</inkml:trace>
</inkml:ink>
</file>

<file path=ppt/ink/ink8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4.433"/>
    </inkml:context>
    <inkml:brush xml:id="br0">
      <inkml:brushProperty name="width" value="0.025" units="cm"/>
      <inkml:brushProperty name="height" value="0.025" units="cm"/>
    </inkml:brush>
  </inkml:definitions>
  <inkml:trace contextRef="#ctx0" brushRef="#br0">13 88 15407,'-10'50'1185,"8"9"416,2 9-672,4 6 64,11-6 577,7-8-417,4-15-481,10-15-159,9-26 416,8-16 704,13-37-448,11-19-672,11-19-257,3-3-512,1 2-1794,-13 7-1762,-8 11-3459</inkml:trace>
</inkml:ink>
</file>

<file path=ppt/ink/ink8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5.103"/>
    </inkml:context>
    <inkml:brush xml:id="br0">
      <inkml:brushProperty name="width" value="0.025" units="cm"/>
      <inkml:brushProperty name="height" value="0.025" units="cm"/>
    </inkml:brush>
  </inkml:definitions>
  <inkml:trace contextRef="#ctx0" brushRef="#br0">0 1 17008,'0'0'8077,"1"10"-7757,57 409 1207,-58-418-1520,2 6 200,-1 1 1,1-1-1,0 0 0,1 0 0,4 9 1,-6-14-148,-1-1 0,1 0 0,0 0 1,0 1-1,0-1 0,0 0 0,0 0 1,0 0-1,0 0 0,0 0 0,1 0 1,-1 0-1,0-1 0,0 1 0,1 0 1,-1-1-1,1 1 0,-1-1 0,0 1 1,1-1-1,-1 0 0,1 0 0,-1 1 1,1-1-1,-1 0 0,1 0 0,-1-1 1,1 1-1,-1 0 0,1 0 1,-1-1-1,1 1 0,2-2 0,5-3 167,0-1 0,0 0 0,0-1 0,0 0-1,-1 0 1,-1-1 0,1 0 0,-1 0 0,0-1 0,9-16 0,2 1-203,41-57-43,81-144 1,-130 199-668,-10 26 603,-1 0 0,1 0 0,0-1 0,0 1 0,0 0 0,-1 0 0,1 0 0,0 0 0,0-1 0,0 1 0,-1 0 0,1 0 0,0 0 0,0 0 0,-1 0 0,1 0 0,0 0 0,0 0 0,-1 0-1,1 0 1,0 0 0,0 0 0,-1 0 0,1 0 0,0 0 0,0 0 0,-1 0 0,1 0 0,0 0 0,0 0 0,-1 0 0,1 0 0,0 1 0,0-1 0,-1 0 0,1 0 0,0 0 0,0 0 0,0 0 0,-1 1 0,1-1 0,0 0 0,0 0 0,0 1-1,-40 32-9215,36-29 8425,-28 25-6610</inkml:trace>
</inkml:ink>
</file>

<file path=ppt/ink/ink8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5.446"/>
    </inkml:context>
    <inkml:brush xml:id="br0">
      <inkml:brushProperty name="width" value="0.025" units="cm"/>
      <inkml:brushProperty name="height" value="0.025" units="cm"/>
    </inkml:brush>
  </inkml:definitions>
  <inkml:trace contextRef="#ctx0" brushRef="#br0">1 1 15855,'0'0'7015,"58"10"-4837,-29-6-321,7 3-1440,3 2-353,4 4-1025,0-2-1698,4-3-1985,-8-2-2691</inkml:trace>
</inkml:ink>
</file>

<file path=ppt/ink/ink8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5.786"/>
    </inkml:context>
    <inkml:brush xml:id="br0">
      <inkml:brushProperty name="width" value="0.025" units="cm"/>
      <inkml:brushProperty name="height" value="0.025" units="cm"/>
    </inkml:brush>
  </inkml:definitions>
  <inkml:trace contextRef="#ctx0" brushRef="#br0">105 15 9993,'0'0'9973,"-9"-5"-8655,6 4-1220,1-1 0,-1 1 0,0 0 0,0 0 0,0 0 0,0 0 0,0 0-1,0 1 1,0-1 0,0 1 0,0 0 0,-5 0 0,6 1 20,0 0-1,-1 0 1,1 1-1,0-1 1,-1 0 0,1 1-1,0-1 1,0 1-1,0 0 1,0 0-1,1 0 1,-1 0 0,0 0-1,1 0 1,0 0-1,-1 0 1,1 1-1,0-1 1,0 0 0,0 1-1,0 2 1,-2 4 423,0-1 0,0 1 0,1 0 0,1 0 0,0 0 0,0 1-1,0-1 1,2 14 0,0-22-524,-1 1 0,1-1-1,-1 0 1,1 0 0,-1 0-1,1 0 1,0 0 0,-1 0-1,1 0 1,0-1 0,0 1 0,0 0-1,0 0 1,0-1 0,0 1-1,0 0 1,0-1 0,0 1-1,0-1 1,0 1 0,0-1-1,0 1 1,0-1 0,1 0-1,-1 0 1,0 0 0,0 0-1,0 0 1,0 0 0,1 0-1,-1 0 1,0 0 0,0 0-1,0 0 1,1-1 0,-1 1-1,1-1 1,4 0 23,0 0 0,-1-1 0,1 0 0,-1 0 0,1 0-1,7-5 1,-2-2-32,0 0-1,0-1 1,-1-1-1,0 1 1,-1-2-1,0 1 1,0-1-1,-2-1 1,9-16-1,-8 51-536,9 32 64,-3-29-2913,-12-24 3009,-1 0-1,0 0 1,0 0 0,0 0 0,1-1 0,-1 1-1,0 0 1,1-1 0,-1 1 0,0-1 0,1 0-1,-1 1 1,1-1 0,-1 0 0,1 0 0,-1 0-1,1 0 1,-1 0 0,1 0 0,-1 0 0,0-1-1,1 1 1,-1-1 0,3 0 0,9-11-6715</inkml:trace>
</inkml:ink>
</file>

<file path=ppt/ink/ink8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6.117"/>
    </inkml:context>
    <inkml:brush xml:id="br0">
      <inkml:brushProperty name="width" value="0.025" units="cm"/>
      <inkml:brushProperty name="height" value="0.025" units="cm"/>
    </inkml:brush>
  </inkml:definitions>
  <inkml:trace contextRef="#ctx0" brushRef="#br0">26 0 20083,'0'0'4506,"-4"14"-3348,-3 18-774,1 1-1,2 0 0,1 0 1,1 0-1,6 55 1,36 242 1751,-40-340-1802,0 0-1,0 0 1,1 0-1,0 0 1,4-14 0,2-12 255,3-51-1056,3 1-1,5 0 1,30-90-1,-47 173 458,0 0-1,0 0 0,0 1 1,0-1-1,0 1 0,0-1 1,1 1-1,-1-1 0,1 1 1,0 0-1,-1 0 0,1 0 1,0 0-1,1 0 0,-1 0 1,0 0-1,0 0 0,1 1 1,2-2-1,-5 3 6,1 0 0,0 0 0,0 0 0,-1 0 0,1 0 0,0 0 0,0 1 0,-1-1 0,1 0 0,0 0 0,0 0 0,-1 1-1,1-1 1,0 0 0,-1 1 0,1-1 0,0 1 0,-1-1 0,1 1 0,-1-1 0,1 1 0,-1-1 0,1 1 0,0 0 0,11 32-37,-9-20 88,-2 0 0,0 0 0,0 0 0,-1 0 0,0 0 0,-2 0 0,1-1 0,-4 15 0,4-23-32,0-1 0,0 1 0,0 0 1,-1 0-1,1-1 0,-1 1 1,0-1-1,0 1 0,0-1 1,0 0-1,0 0 0,-1 1 0,0-2 1,1 1-1,-1 0 0,0-1 1,-1 1-1,1-1 0,0 0 1,-1 0-1,1 0 0,-1 0 1,1-1-1,-1 1 0,0-1 0,0 0 1,1 0-1,-1-1 0,0 1 1,-5-1-1,8 0-172,0 0 0,0 0 0,0 0 1,-1-1-1,1 1 0,0 0 0,0-1 0,0 1 0,0-1 0,0 1 1,0-1-1,0 1 0,0-1 0,0 0 0,0 1 0,0-1 1,0 0-1,1 0 0,-1 0 0,0 0 0,1 0 0,-1 0 0,0 0 1,1 0-1,-1 0 0,1 0 0,-1 0 0,1 0 0,0 0 1,0-1-1,-1 1 0,1 0 0,0 0 0,0 0 0,0 0 0,0-1 1,0 1-1,0 0 0,1 0 0,-1 0 0,0 0 0,1 0 1,0-2-1,0-2-969,0-1 0,0 1 0,1-1 0,0 1 0,0 0-1,1 0 1,-1 0 0,4-5 0,13-11-5678</inkml:trace>
</inkml:ink>
</file>

<file path=ppt/ink/ink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8.096"/>
    </inkml:context>
    <inkml:brush xml:id="br0">
      <inkml:brushProperty name="width" value="0.025" units="cm"/>
      <inkml:brushProperty name="height" value="0.025" units="cm"/>
    </inkml:brush>
  </inkml:definitions>
  <inkml:trace contextRef="#ctx0" brushRef="#br0">29 254 3299,'27'-71'10804,"-17"41"-4379,-9 26-3173,-5 8-57,-5 14-3182,0-1 1,1 1 0,1 1-1,1-1 1,0 1-1,-3 26 1,3 27 2437,4-50-1627,2-12-240,20-25-396,32-37 182,37-33-23,-77 75-275,0 0 0,1 2 0,0-1 0,0 2-1,24-11 1,-36 17-76,0 0 0,0 1 0,0-1 0,0 1-1,0-1 1,0 1 0,0-1 0,0 1 0,0 0 0,0 0 0,0-1-1,0 1 1,0 0 0,0 0 0,0 0 0,0 0 0,1 0 0,-1 0-1,0 0 1,0 1 0,0-1 0,0 0 0,0 1 0,0-1 0,0 0-1,0 1 1,0-1 0,0 1 0,0 0 0,0-1 0,0 1 0,-1 0-1,1 0 1,0-1 0,0 1 0,-1 0 0,1 0 0,0 0 0,-1 0-1,1 0 1,0 1 0,0 4-6,0-1 0,-1 1-1,0 0 1,0 0 0,0 0-1,-2 9 1,2-13 21,-3 11 14,0-1 0,0 0 0,-2 1-1,1-1 1,-2-1 0,-12 22-1,-10 25 65,36-60 76,62-55 70,-53 41-225,2 1 0,-1 0-1,2 1 1,0 2 0,29-15 0,-48 26-20,0 1 1,0-1-1,0 1 1,-1 0-1,1-1 1,0 1-1,0 0 1,0 0-1,0 0 1,0 0-1,1 0 1,-1 0-1,0 0 1,0 0-1,0 0 1,0 0-1,0 0 1,0 0-1,0 1 1,-1-1-1,1 1 1,0-1-1,0 0 1,0 1-1,0-1 1,0 1-1,0 0 1,-1-1-1,1 1 1,0 0-1,0 0 1,-1-1-1,1 1 1,-1 0-1,1 0 1,-1 0-1,1 0 0,-1 0 1,1-1-1,-1 1 1,0 0-1,1 0 1,-1 0-1,0 0 1,0 0-1,0 0 1,0 0-1,0 0 1,0 1-1,0 0 1,1 11 21,-1 1 1,-1-1 0,-3 19-1,1-3 17,3-28-27,1-1 0,-1 0 0,0 0 0,0 0 0,0 1 0,1-1-1,-1 0 1,0 0 0,1 0 0,-1 0 0,0 0 0,0 1 0,1-1 0,-1 0-1,0 0 1,1 0 0,-1 0 0,0 0 0,0 0 0,1 0 0,-1 0 0,0 0-1,1 0 1,-1 0 0,0 0 0,1-1 0,-1 1 0,0 0 0,0 0 0,1 0 0,-1 0-1,0 0 1,0 0 0,1-1 0,-1 1 0,0 0 0,0 0 0,1 0 0,-1-1-1,0 1 1,0 0 0,0 0 0,1-1 0,13-9 75,14-14-150,0-1 0,-2-1-1,39-51 1,-75 97-182,1 1 0,1 0 0,-9 38 0,17-58 265,-1 0 0,1 0 0,0 0 0,-1 0 0,1 1-1,0-1 1,0 0 0,0 0 0,0 0 0,0 1 0,0-1 0,0 0 0,0 0 0,1 0-1,-1 0 1,0 0 0,1 1 0,-1-1 0,1 0 0,-1 0 0,1 0 0,0 0 0,-1 0-1,1 0 1,0 0 0,1 1 0,0-1 8,-1-1-1,1 0 1,0 0-1,-1 1 1,1-1-1,-1 0 1,1 0 0,0-1-1,-1 1 1,1 0-1,-1 0 1,1-1-1,0 1 1,-1-1-1,1 1 1,2-2 0,9-5 50,0-1 0,-1 0 1,13-10-1,-24 17-74,32-26-25,-2-1-1,0-2 1,-2-1-1,-1-2 1,-2 0-1,-2-2 1,0-1-1,21-45 1,-134 210-118,70-94 358,1 1 0,-17 54 0,30-75-154,1 0-1,0 0 1,1 0 0,1 1-1,1-1 1,0 1 0,1 0 0,0-1-1,4 20 1,-4-33-55,0-1 0,0 0 0,0 1 0,1-1 0,-1 1 0,0-1 0,1 0 0,0 0 0,-1 1 0,1-1 0,0 0 0,-1 0 0,1 1 0,0-1 0,0 0 0,0 0 0,0 0 0,2 1 0,-3-2 0,1 1 0,0-1 0,0 0 0,0 0 0,-1 0 0,1 0 0,0 0 0,0 0 0,0 0 0,0 0 0,-1 0 0,1 0 0,0-1 0,0 1 0,0 0 0,-1 0 0,1-1 0,0 1 0,0-1 0,-1 1 0,1-1 0,0 0 0,4-2 0,-2-1 0,1 0 0,0 0 0,-1 0 0,1 0 0,-1 0 0,3-8 0,4-9-280,-1 0 1,-2-1-1,0 0 0,5-33 1,9-97-2148,-13 81 1666,-3 5-2858,-26 78 1831,-44 45 1816,14-14-23,2 2-1,-46 55 1,95-99 759,20-28 2412,3-7-1444,15-19 1752,-35 52-3488,0 0 0,0 0 0,0 1 0,0-1 0,0 1 1,0-1-1,0 1 0,0 0 0,1 0 0,-1 1 0,0-1 1,0 0-1,0 1 0,0 0 0,0 0 0,0 0 0,0 0 1,3 2-1,-2-1 18,16 4-75,1 0 0,0-2 0,0 0 0,25 1-1,8-10-2648,-52 5 2485,-1 0 0,0-1 1,0 1-1,0-1 0,0 1 1,0-1-1,0 1 0,0-1 1,0 0-1,0 1 0,0-1 1,0 0-1,0 0 0,-1 0 0,1 0 1,0 0-1,-1 0 0,1 0 1,0 0-1,-1 0 0,1 0 1,-1 0-1,0 0 0,1-1 1,1-20-6731,-2 2-4309</inkml:trace>
</inkml:ink>
</file>

<file path=ppt/ink/ink8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6.460"/>
    </inkml:context>
    <inkml:brush xml:id="br0">
      <inkml:brushProperty name="width" value="0.025" units="cm"/>
      <inkml:brushProperty name="height" value="0.025" units="cm"/>
    </inkml:brush>
  </inkml:definitions>
  <inkml:trace contextRef="#ctx0" brushRef="#br0">1 112 12107,'0'0'10090,"15"62"-9898,-13-40-64,-2-1-96,1-4-32,2-8-160,2-4 32,5-5 0,5-12 192,8-17-192,8-7-1570,2-14-1120,4-6-2467,2-8-865</inkml:trace>
</inkml:ink>
</file>

<file path=ppt/ink/ink8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6.791"/>
    </inkml:context>
    <inkml:brush xml:id="br0">
      <inkml:brushProperty name="width" value="0.025" units="cm"/>
      <inkml:brushProperty name="height" value="0.025" units="cm"/>
    </inkml:brush>
  </inkml:definitions>
  <inkml:trace contextRef="#ctx0" brushRef="#br0">117 1 9385,'0'0'9919,"-9"6"-7437,1 1-2233,0 0 0,1 1 0,-1 0 0,2 0 0,-1 0 0,1 1 0,1 0 0,-1 1 0,1-1 0,1 1 0,0 0 0,0 0 0,-2 14 0,1-7 110,1 1 1,1-1-1,1 0 1,0 1-1,1 0 1,1-1-1,1 1 0,1-1 1,0 1-1,5 16 1,-2-18-383,0 0 0,1-1-1,1 0 1,1 0 0,0 0 0,0-1 0,2-1 0,0 0 0,0 0 0,21 20-1,-14-19-1220,-30-28-77,-6-9 1351,-29-45-969,32 43 747,-31-37-1,51 66 344,-1-1 0,2 0 1,-1 0-1,0 0 0,0-1 1,1 1-1,0-1 0,-1 0 1,1 0-1,6 1 1,2 0-776,1 0 1,-1-1 0,23 1 0,-18-2-847,-1-2-1,1 0 1,0-1 0,-1 0-1,0-2 1,26-7 0,2-9-7814</inkml:trace>
</inkml:ink>
</file>

<file path=ppt/ink/ink8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7.118"/>
    </inkml:context>
    <inkml:brush xml:id="br0">
      <inkml:brushProperty name="width" value="0.025" units="cm"/>
      <inkml:brushProperty name="height" value="0.025" units="cm"/>
    </inkml:brush>
  </inkml:definitions>
  <inkml:trace contextRef="#ctx0" brushRef="#br0">118 385 11883,'0'0'9508,"-9"3"-6962,1 0-2164,0 1-1,0 1 0,0 0 1,0 0-1,1 0 1,0 1-1,0 0 0,-6 8 1,10-11-238,0 0 0,0 0 0,0 1 0,0-1 0,1 1 1,-1 0-1,1 0 0,0 0 0,0 0 0,0 0 0,1 0 0,0 0 1,0 0-1,0 1 0,0-1 0,0 1 0,1-1 0,0 0 0,0 1 1,0-1-1,2 8 0,-2-11-141,1 1 0,0-1 1,0 0-1,0-1 0,-1 1 1,1 0-1,0 0 0,0 0 1,0 0-1,0-1 0,1 1 0,-1-1 1,0 1-1,0-1 0,0 1 1,0-1-1,1 1 0,-1-1 0,0 0 1,0 0-1,1 0 0,-1 0 1,0 0-1,0 0 0,1 0 0,1 0 1,35-7 40,-25 1-222,0 0 0,-1-1-1,0 0 1,0-1 0,-1-1-1,0 0 1,0 0 0,-1-1 0,15-20-1,-11 14-49,-2-1 0,0 0 0,-2-1 0,0 0 0,0 0 0,6-22 0,-19 50 296,0 0-1,0 0 1,1 0-1,0 1 0,1-1 1,0 0-1,0 1 1,1-1-1,1 1 1,2 13-1,-2-22-34,0 0 0,0-1-1,0 1 1,1 0 0,-1-1 0,1 1-1,-1-1 1,1 0 0,-1 1 0,1-1-1,0 0 1,-1 0 0,1 0 0,0 0-1,0-1 1,0 1 0,0 0 0,0-1-1,0 1 1,0-1 0,0 0 0,0 0-1,0 1 1,0-1 0,0-1 0,0 1-1,0 0 1,0 0 0,0-1 0,0 1-1,0-1 1,3-1 0,2 0 81,1 0 1,-1 0-1,0-1 1,0 0-1,0-1 1,0 0-1,9-6 1,-2-4-78,0 0 1,0-1-1,-2 0 1,0-1-1,-1-1 1,0 0-1,-2 0 1,0-1-1,9-26 1,-9 20-99,-1-1 1,-2 0 0,0 0-1,-2-1 1,-1 1-1,0-46 1,-2 71 60,-1 0 0,0-1 0,0 1 0,0 0 0,0 0 0,0 0 0,0-1 0,0 1 0,0 0 0,0 0 0,0 0 0,0-1 0,0 1 0,0 0 0,0 0 0,0 0 0,0-1 0,0 1 0,-1 0 1,1 0-1,0 0 0,0 0 0,0-1 0,0 1 0,0 0 0,0 0 0,0 0 0,-1 0 0,1-1 0,0 1 0,0 0 0,0 0 0,0 0 0,-1 0 0,1 0 0,0 0 0,0 0 0,0 0 0,0 0 0,-1 0 0,1-1 0,0 1 0,0 0 1,0 0-1,-1 0 0,1 0 0,0 0 0,-11 9 22,-7 15 18,8-5 136,1 1 1,0-1 0,1 2 0,2-1-1,0 1 1,1 0 0,1 0-1,1 1 1,-1 31 0,4-48-154,1-1 0,-1 0 0,1 0 0,0 1 0,0-1 0,1 0 0,-1 0 0,1 0 0,0 0 0,0 0 0,0 0 0,1-1 0,-1 1 0,1-1 0,0 1 0,0-1 0,0 0 0,0 0 0,0-1 0,1 1 0,0-1 0,-1 1 0,1-1 0,0 0 0,0 0 0,5 1 0,0 0-289,0 0 0,0-1 0,0 0 0,0 0 0,10 0 0,-9-2-1033,0 0 0,1 0 1,-1-1-1,12-2 0,24-12-9756</inkml:trace>
</inkml:ink>
</file>

<file path=ppt/ink/ink8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7.914"/>
    </inkml:context>
    <inkml:brush xml:id="br0">
      <inkml:brushProperty name="width" value="0.025" units="cm"/>
      <inkml:brushProperty name="height" value="0.025" units="cm"/>
    </inkml:brush>
  </inkml:definitions>
  <inkml:trace contextRef="#ctx0" brushRef="#br0">0 81 6951,'4'-8'2968,"0"-1"-1601,14-29 2618,-12 12 3523,3 157-4412,-2-49-2962,-6-67-141,-1-4 99,1 0-1,0 0 0,0-1 1,1 1-1,0-1 0,4 11 1,-5-20-60,-1 1 0,1-1 0,0 0-1,0 1 1,0-1 0,-1 0 0,1 1 0,0-1 0,1 0 0,-1 0 0,0 0 0,0 0 0,0 0 0,1 0 0,-1-1-1,0 1 1,1 0 0,-1-1 0,3 2 0,-2-2 16,1 0 1,0 0-1,0 0 0,-1 0 1,1-1-1,-1 1 0,1-1 1,0 1-1,-1-1 0,1 0 1,-1 0-1,1 0 0,-1-1 1,0 1-1,4-3 0,12-8 166,0-2 0,-1 0-1,0-1 1,-1-1 0,18-24 0,63-95-87,-97 135-128,0 0 1,0 0 0,0 0 0,0-1 0,0 1 0,0 0 0,0 0 0,1 0 0,-1 0 0,0 0 0,0 0-1,0-1 1,0 1 0,0 0 0,0 0 0,0 0 0,0 0 0,0 0 0,0 0 0,1 0 0,-1 0-1,0 0 1,0-1 0,0 1 0,0 0 0,0 0 0,0 0 0,1 0 0,-1 0 0,0 0 0,0 0 0,0 0-1,0 0 1,0 0 0,1 0 0,-1 0 0,0 0 0,0 0 0,0 0 0,0 0 0,0 0 0,0 0 0,1 0-1,-1 0 1,0 0 0,0 1 0,0-1 0,0 0 0,0 0 0,0 0 0,1 0 0,-1 0 0,0 0-1,0 0 1,0 0 0,0 0 0,0 1 0,0-1 0,0 0 0,0 0 0,0 0 0,0 0 0,0 0 0,0 0-1,0 1 1,1-1 0,2 19 97,-2 41 206,0-35-189,-1-24-91,0 0 0,0 0 1,0 0-1,0 0 1,0 0-1,0 0 0,0 0 1,0 0-1,0 0 0,1 0 1,-1 0-1,0 0 0,1 0 1,-1 0-1,1 0 1,-1-1-1,1 1 0,-1 0 1,1 0-1,0-1 0,-1 1 1,1 0-1,0-1 1,0 1-1,-1 0 0,1-1 1,0 1-1,0-1 0,1 1 1,0-1 25,0 0 1,0 0 0,0 0-1,0 0 1,0 0 0,0-1-1,0 1 1,0-1 0,0 1-1,0-1 1,0 0 0,-1 0-1,4-1 1,4-4 160,1 0 0,-1-1 0,16-15 0,-6 2-171,-1-2-1,16-25 0,-12 17-542,-22 30 456,0 0 1,0-1 0,0 1 0,1 0-1,-1 0 1,0 0 0,0 0-1,1-1 1,-1 1 0,0 0-1,0 0 1,1 0 0,-1 0 0,0 0-1,0 0 1,1 0 0,-1 0-1,0 0 1,1 0 0,-1 0-1,0 0 1,0 0 0,1 0 0,-1 0-1,0 0 1,1 0 0,-1 0-1,0 0 1,0 0 0,1 0-1,-1 0 1,0 1 0,0-1 0,1 0-1,-1 0 1,0 0 0,0 1-1,0-1 1,1 0 0,-1 0-1,0 0 1,0 1 0,0-1 0,0 0-1,1 0 1,-1 1 0,0-1-1,0 0 1,0 0 0,0 1-1,0-1 1,0 0 0,0 1-1,0-1 1,0 0 0,0 0 0,0 1-1,0-1 1,0 0 0,0 1-1,0-1 1,8 31-1264,-5-16-643,-2-13 1680,-1 0 0,1-1 0,0 1 0,0 0 0,0-1 0,0 1 0,0-1 0,0 0 1,0 1-1,0-1 0,1 0 0,-1 0 0,0 0 0,1 0 0,-1 0 0,1 0 0,-1 0 0,1 0 0,0 0 0,-1-1 0,1 1 0,0-1 1,0 1-1,-1-1 0,1 0 0,0 0 0,0 1 0,-1-1 0,1-1 0,3 1 0,0-1-321,0 0 0,-1 0 0,1 0 0,-1-1-1,1 0 1,-1 1 0,1-2 0,-1 1 0,0 0 0,5-5 0,14-12-4701</inkml:trace>
</inkml:ink>
</file>

<file path=ppt/ink/ink8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8.646"/>
    </inkml:context>
    <inkml:brush xml:id="br0">
      <inkml:brushProperty name="width" value="0.025" units="cm"/>
      <inkml:brushProperty name="height" value="0.025" units="cm"/>
    </inkml:brush>
  </inkml:definitions>
  <inkml:trace contextRef="#ctx0" brushRef="#br0">1 438 2594,'0'0'17361,"2"11"-15252,2 15-600,-1 1 0,0 31-1,-3-58-1493,0 1 0,1 0 0,-1 0 0,1-1 0,-1 1 0,0 0 0,1 0 0,0-1 0,-1 1 0,1-1 0,-1 1-1,1 0 1,0-1 0,-1 1 0,1-1 0,0 0 0,-1 1 0,1-1 0,0 1 0,0-1 0,0 0 0,-1 0 0,1 1-1,0-1 1,0 0 0,0 0 0,0 0 0,-1 0 0,1 0 0,0 0 0,0 0 0,0 0 0,0 0 0,-1-1-1,1 1 1,0 0 0,0-1 0,0 1 0,-1 0 0,2-1 0,38-14 249,-16 1-772,0-2 0,-1 0-1,0-1 1,-1-2 0,-2 0 0,1-1 0,-2-1-1,32-47 1,-38 48-8,-2 0 1,0-1-1,-1-1 0,-2 1 1,0-1-1,-1-1 0,-1 1 1,-1-1-1,-1 0 0,-1-1 0,-1-29 1,-1 52 532,-1 1 0,0-1-1,0 1 1,0-1 0,0 1 0,1-1 0,-1 1 0,0-1 0,0 0 0,0 1 0,0-1 0,0 1-1,0-1 1,0 1 0,-1-1 0,1 0 0,0 1 0,0-1 0,0 1 0,0-1 0,-1 1 0,1-1-1,0 1 1,-1-1 0,1 1 0,0-1 0,-1 1 0,1 0 0,0-1 0,-1 1 0,1 0-1,-1-1 1,1 1 0,-1 0 0,1-1 0,-1 1 0,1 0 0,-1 0 0,1-1 0,-1 1 0,1 0-1,-1 0 1,0 0 0,1 0 0,-1 0 0,1 0 0,-1 0 0,1 0 0,-1 0 0,0 0-1,1 0 1,-1 0 0,1 0 0,-1 1 0,1-1 0,-1 0 0,1 0 0,-1 1 0,1-1 0,-1 0-1,1 1 1,-1-1 0,1 0 0,-1 1 0,1 0 0,-30 29 1761,21-13-1365,0 0-1,1 1 1,1 0 0,0 0-1,1 1 1,1-1 0,-3 25-1,7-35-310,0-1 0,0 1 0,0 0 0,1 0 0,0-1-1,1 1 1,0 0 0,0-1 0,0 1 0,1 0 0,0-1-1,1 0 1,0 1 0,0-1 0,0 0 0,1-1 0,0 1-1,0-1 1,1 1 0,9 9 0,-10-12-78,0-1 1,-1 0-1,1-1 0,0 1 1,1 0-1,-1-1 0,0 0 0,1 0 1,0-1-1,-1 1 0,1-1 1,0 0-1,-1 0 0,1-1 0,0 1 1,0-1-1,0 0 0,7-1 1,-5-1 7,0 0 1,0 0 0,0 0-1,-1-1 1,1 0 0,-1-1-1,0 1 1,0-1 0,0-1-1,0 1 1,6-7-1,5-6 23,-1-1-1,-1-1 0,-1-1 0,0 0 1,-1 0-1,12-30 0,64-169 133,-89 219-164,0 1 1,0-1-1,0 0 1,0 0-1,0 0 1,0 0-1,0 0 1,1 0-1,-1 0 0,0 1 1,0-1-1,0 0 1,0 0-1,0 0 1,0 0-1,1 0 0,-1 0 1,0 0-1,0 0 1,0 0-1,0 0 1,1 0-1,-1 0 1,0 0-1,0 0 0,0 0 1,0 0-1,0 0 1,1 0-1,-1 0 1,0 0-1,0 0 0,0 0 1,0-1-1,0 1 1,1 0-1,-1 0 1,0 0-1,0 0 1,0 0-1,0 0 0,0 0 1,0 0-1,0-1 1,1 1-1,0 31 265,-5 44-165,0-35-16,1 0 0,6 72 0,-2-99-54,0-1-1,1 0 0,1 1 0,0-1 0,0-1 1,2 1-1,-1 0 0,1-1 0,1 0 0,0 0 1,1-1-1,0 1 0,12 12 0,-17-20-15,1-1-1,-1 1 1,1-1 0,0 1-1,0-1 1,0 0 0,1 0-1,-1-1 1,0 1 0,1 0-1,-1-1 1,1 0 0,6 1-1,-8-2 47,1 0 0,-1 0 0,1 0 0,-1 0 0,0 0 0,1-1 0,-1 1 0,1-1 0,-1 0 0,0 0 0,0 0 0,1 0 0,-1 0 0,0 0 0,0 0 0,3-3 0,-1 0 8,0-1 0,0 0 0,0 1 0,0-1 0,-1-1 0,0 1 0,0 0 0,0-1 0,-1 0 0,0 0 0,0 1 0,0-1-1,-1 0 1,0 0 0,1-8 0,-1 7-127,0 0 0,-1 0-1,0 0 1,0 0 0,-1 0-1,0-1 1,0 1 0,-1 0 0,1 0-1,-2 1 1,1-1 0,-1 0-1,0 1 1,-5-10 0,3 10-110,0 0 1,-1 1 0,1-1 0,-1 1-1,-1 0 1,1 0 0,0 1 0,-1 0-1,0 0 1,0 1 0,0-1-1,-1 1 1,-8-2 0,-7-1 172,0 1 1,0 1-1,-1 0 0,1 2 1,-1 1-1,0 1 0,-29 3 1,82-2 1411,44 0-1101,-30-7-197,0-2-1,68-22 0,-88 22-1496,0-2 1,-1 0-1,31-20 0,-3-5-6091</inkml:trace>
</inkml:ink>
</file>

<file path=ppt/ink/ink8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0.220"/>
    </inkml:context>
    <inkml:brush xml:id="br0">
      <inkml:brushProperty name="width" value="0.025" units="cm"/>
      <inkml:brushProperty name="height" value="0.025" units="cm"/>
    </inkml:brush>
  </inkml:definitions>
  <inkml:trace contextRef="#ctx0" brushRef="#br0">122 274 10954,'6'-10'11239,"-6"5"-4731,-17 2-3233,-18 9-6067,26-3 4298,5-1-1416,1 0-1,-1 0 1,1 0 0,0 0-1,-1 0 1,1 0-1,0 1 1,0 0-1,0 0 1,1 0-1,-1 0 1,1 0-1,0 0 1,-3 5-1,1 1 37,2 0 0,-1 0-1,1 0 1,1 0-1,-2 10 1,2-12-311,0 3 197,0 0 0,0 0 1,0 0-1,1 0 0,1 0 1,1 11-1,-1-20-9,-1 1 0,0-1 0,1 1 0,0-1 0,-1 1-1,1-1 1,0 0 0,0 1 0,-1-1 0,1 0 0,0 0 0,0 1-1,0-1 1,1 0 0,-1 0 0,0 0 0,0 0 0,3 1 0,-2-1-2,1-1 1,-1 1-1,0-1 1,1 0-1,-1 1 1,1-1-1,-1 0 1,1 0-1,-1-1 1,0 1-1,1-1 1,-1 1-1,1-1 1,-1 0-1,4-1 1,6-4-2,-1 0 0,-1 0 0,1-1 0,-1 0 0,0-1 0,-1 0 0,16-17 0,-6 4 0,-1-1 0,21-34 0,-28 38 0,-1-1 0,-1 0 0,9-26 0,-72 192 0,46-115 0,1 1 0,2 0 0,-2 49 0,6-65 0,1 1 0,2 0 0,-1 0 0,2-1 0,1 1 0,0-1 0,1 0 0,8 20 0,-6-22 0,-1 0 0,-1 1 0,-1-1 0,0 1 0,-1 0 0,0 0 0,-2 0 0,0 20 0,0-30 0,-1 0 0,-1-1 0,1 1 0,-1 0 0,0-1 0,-1 1 0,1-1 0,-1 0 0,0 1 0,0-1 0,-1 0 0,1 0 0,-1 0 0,0 0 0,-1-1 0,1 1 0,-1-1 0,0 0 0,0 0 0,0 0 0,0-1 0,-1 1 0,0-1 0,1 0 0,-1 0 0,-10 3 0,13-5 0,0 0 0,0 0 0,0 0 0,0-1 0,-1 1 0,1-1 0,0 0 0,0 0 0,-1 1 0,1-1 0,0-1 0,0 1 0,-1 0 0,1 0 0,0-1 0,0 1 0,-1-1 0,1 0 0,0 0 0,0 0 0,0 0 0,-2-1 0,2-1 0,-1 1 0,1 0 0,0-1 0,0 0 0,1 1 0,-1-1 0,0 0 0,1 0 0,0 0 0,-1 0 0,1 0 0,1 0 0,-2-6 0,0-5 0,1 0 0,0 0 0,1 0 0,1 0 0,0 0 0,3-15 0,2 5 0,2 0 0,0 1 0,1 0 0,1 0 0,25-39 0,79-102 0,-89 130 0,45-56-16,44-62-41,-97 128 51,-2-2 1,-1 0-1,-1-1 0,12-34 1,-17 17 64,-8 44-60,0-1 0,0 0 0,0 1 0,-1-1 0,1 0 0,0 1 0,0-1 0,0 1 0,0-1 0,-1 0 0,1 1 0,0-1 0,0 1 0,-1-1 0,1 0 0,-1 1 0,1-1 0,0 1 0,-1-1 0,1 1 0,-1 0 1,0-1-1,0 0-12,0 1 1,0 0 0,0 0 0,0 0-1,0 0 1,0 0 0,0 0-1,0 0 1,0 1 0,0-1 0,0 0-1,0 0 1,0 1 0,0-1 0,0 1-1,1-1 1,-1 1 0,0-1 0,-1 2-1,-7 5-55,1 0-1,0 0 0,0 1 1,1 0-1,0 0 0,1 0 1,-10 18-1,-35 71 33,48-91 29,-14 29-1,-16 51 1,30-76 22,-1 1 0,2 0 0,0 0-1,0 0 1,1 0 0,0 0 0,1 0 0,0 1-1,3 17 1,-2-27-9,0 0 0,0 0 0,0 0 0,0 0-1,0 0 1,1 0 0,-1 0 0,1 0 0,-1-1 0,1 1-1,0 0 1,-1-1 0,1 0 0,0 1 0,0-1 0,0 0 0,0 0-1,0 0 1,0 0 0,0 0 0,0-1 0,1 1 0,-1-1-1,0 1 1,0-1 0,1 0 0,-1 0 0,0 0 0,4 0-1,4 0 45,1-1 0,-1 0 0,0 0 0,0-1 0,15-5 0,-11 1-30,1 0 0,-1-1-1,0-1 1,0 0-1,-1-1 1,0-1-1,-1 0 1,0 0 0,17-20-1,-15 13-42,0 0-1,-1-1 1,-1 0 0,-1-1-1,0-1 1,10-28-1,-47 127 159,23-69-119,1 0 0,0-1 0,0 2 0,1-1-1,0 0 1,1 0 0,1 13 0,0-22-16,-1 0 0,1 0 0,-1 1 0,1-1 0,0 0 0,0 0 0,-1 0 0,1 0 0,0 1 0,0-1 0,0-1 0,0 1 0,0 0 0,0 0 0,0 0 0,1 0 0,-1-1 0,0 1 0,0-1 0,1 1 0,-1-1 0,0 1 0,1-1 0,-1 0 0,0 1 0,1-1 0,-1 0 0,0 0 0,1 0 0,-1 0 0,1 0 0,-1-1 0,0 1 0,1 0 0,1-1 0,3 0 0,1-1 0,0 1 0,-1-1 0,0-1 0,0 1 0,8-4 0,5-8 0,0-1 0,-1-1 0,-1 0 0,0-1 0,-1-1 0,-1-1 0,0 0 0,-2 0 0,17-33 0,-48 106 0,12-38 0,0 1 0,1 1 0,1-1 0,0 1 0,-2 34 0,6-51-73,0-1 1,0 1-1,0-1 0,0 1 0,0-1 1,0 1-1,0-1 0,0 1 0,0-1 1,0 1-1,0-1 0,0 1 0,0-1 1,0 1-1,0-1 0,1 1 0,-1-1 1,0 1-1,0-1 0,1 0 1,-1 1-1,0-1 0,1 1 0,-1-1 1,0 0-1,1 1 0,-1-1 0,0 0 1,1 1-1,-1-1 0,1 0 0,-1 0 1,1 1-1,-1-1 0,1 0 1,-1 0-1,1 0 0,-1 0 0,1 0 1,-1 1-1,1-1 0,-1 0 0,1 0 1,-1 0-1,1 0 0,-1-1 0,1 1 1,-1 0-1,1 0 0,-1 0 0,1 0 1,-1 0-1,1-1 0,1 0-414,-1 0-1,1 1 0,-1-1 0,1 0 1,-1 0-1,0 0 0,1-1 0,-1 1 0,0 0 1,0 0-1,0-1 0,0 1 0,0-1 1,0 1-1,0-1 0,0-2 0,5-23-9873</inkml:trace>
</inkml:ink>
</file>

<file path=ppt/ink/ink8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0.564"/>
    </inkml:context>
    <inkml:brush xml:id="br0">
      <inkml:brushProperty name="width" value="0.025" units="cm"/>
      <inkml:brushProperty name="height" value="0.025" units="cm"/>
    </inkml:brush>
  </inkml:definitions>
  <inkml:trace contextRef="#ctx0" brushRef="#br0">12 1 16303,'0'0'4741,"-6"0"-1826,2 4-449,3 6-2114,1 3-63,0 1-257,13 2-897,5-2-1762,0-1-1857,2-3-3107</inkml:trace>
</inkml:ink>
</file>

<file path=ppt/ink/ink8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0.920"/>
    </inkml:context>
    <inkml:brush xml:id="br0">
      <inkml:brushProperty name="width" value="0.025" units="cm"/>
      <inkml:brushProperty name="height" value="0.025" units="cm"/>
    </inkml:brush>
  </inkml:definitions>
  <inkml:trace contextRef="#ctx0" brushRef="#br0">39 414 4548,'0'0'8040,"-1"11"-4330,-15 69 816,11-61-3458,0 0 0,1 0 0,1 0 0,0 1-1,2-1 1,1 30 0,0-47-1056,1-1 1,0 1-1,-1 0 0,1-1 1,0 1-1,0 0 0,0-1 1,0 1-1,0-1 1,0 0-1,0 1 0,0-1 1,1 0-1,-1 0 0,0 0 1,1 0-1,-1 0 1,1 0-1,-1 0 0,1 0 1,0 0-1,-1-1 0,1 1 1,0-1-1,0 1 1,-1-1-1,1 0 0,0 0 1,0 0-1,-1 0 1,1 0-1,0 0 0,0 0 1,3-1-1,2 0 53,1 0 1,0-1-1,-1 0 1,1 0-1,-1 0 1,14-8-1,-5 0-33,-1-1 0,0 0 0,-1-1 0,0-1-1,0 0 1,-2-1 0,1 0 0,-2-1 0,0 0 0,-1-1-1,0 0 1,-2-1 0,0 0 0,0 0 0,5-23 0,-1-3-8,-1-1 1,-3 0-1,-1 0 1,-3-1-1,0-55 1,-4 92-22,0-1 1,-1 1 0,0 0-1,0-1 1,-1 1-1,0 0 1,-5-13-1,6 20-1,1-1 0,-1 0-1,0 0 1,-1 1 0,1-1-1,0 1 1,0-1 0,-1 1-1,1-1 1,-1 1 0,1 0 0,-1-1-1,1 1 1,-1 0 0,0 0-1,0 0 1,1 1 0,-1-1-1,0 0 1,0 1 0,0-1-1,0 1 1,0-1 0,0 1-1,0 0 1,0 0 0,0 0-1,0 0 1,0 0 0,0 1 0,0-1-1,0 0 1,0 1 0,0 0-1,1-1 1,-4 2 0,-3 2-1,0 1 0,0-1 0,0 1 0,1 1 0,0-1 0,0 1 0,0 1 0,0-1 0,1 1 0,-6 9 0,-7 11 143,-23 40 0,34-54-85,2 0 0,0 0 0,0 0 1,1 1-1,1 0 0,-4 21 0,7-32-78,1 0 1,-1 0-1,1 0 0,0 0 0,0 0 0,0 0 1,0 0-1,0 1 0,1-1 0,-1 0 1,1 0-1,0 0 0,0 0 0,0-1 0,0 1 1,1 0-1,-1 0 0,1-1 0,0 1 1,-1-1-1,1 1 0,0-1 0,1 0 0,-1 1 1,0-1-1,1 0 0,-1-1 0,1 1 0,-1 0 1,1-1-1,0 1 0,0-1 0,0 0 1,0 0-1,4 1 0,10 1-572,0-1 0,0-1 0,27-1 0,-33-1 335,0 1 1,-1-1-1,1 2 1,0-1 0,-1 2-1,1-1 1,-1 2-1,1-1 1,-1 1-1,0 1 1,0 0-1,10 5 1,-17-6 230,0 0 0,0 0 0,0 0 1,0 1-1,-1-1 0,1 1 1,-1 0-1,0 0 0,0 0 0,0 0 1,-1 0-1,1 0 0,-1 0 1,0 0-1,0 1 0,-1-1 0,1 5 1,0 8-1474,0 1 0,-4 31 1,-2-22-5171</inkml:trace>
</inkml:ink>
</file>

<file path=ppt/ink/ink8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3.055"/>
    </inkml:context>
    <inkml:brush xml:id="br0">
      <inkml:brushProperty name="width" value="0.025" units="cm"/>
      <inkml:brushProperty name="height" value="0.025" units="cm"/>
    </inkml:brush>
  </inkml:definitions>
  <inkml:trace contextRef="#ctx0" brushRef="#br0">238 258 14253,'0'0'2734,"0"-8"-49,0-5-1714,1-26 3172,-36 38-43,-26-10-1794,76 9-2255,-12 1-55,-1 0 0,1 1 1,-1-1-1,0 1 0,1 0 1,-1 0-1,1 0 0,-1 0 0,1 0 1,-1 0-1,1 1 0,-1-1 1,0 1-1,1 0 0,-1 0 1,0 0-1,3 1 0,-4-2-103,-1 1-15,0-1 47,0 0 198,-1 1-115,0-1 1,0 0 0,0 0-1,0 0 1,0 0-1,0 0 1,0 0 0,0 0-1,0 0 1,0 0-1,0 0 1,0-1 0,0 1-1,0 0 1,0-1 0,1 1-1,-1-1 1,0 1-1,0-1 1,0 1 0,0-1-1,1 1 1,-1-1-1,0 0 1,1 1 0,-1-1-1,0 0 1,0-1 0,-11-6 114,12 8-122,0 0 0,0-1 0,0 1 0,0 0 0,0 0-1,0 0 1,0 0 0,0 0 0,0 0 0,-1 0 0,1 0 0,0 0 0,0 0 0,0 0-1,0 0 1,0 0 0,0 0 0,0 0 0,-1-1 0,1 1 0,0 0 0,0 0-1,0 0 1,0 0 0,0 0 0,0 0 0,-1 1 0,1-1 0,0 0 0,0 0-1,0 0 1,0 0 0,0 0 0,0 0 0,0 0 0,-1 0 0,1 0 0,0 0-1,0 0 1,0 0 0,0 0 0,0 0 0,0 1 0,0-1 0,0 0 0,0 0-1,0 0 1,0 0 0,0 0 0,-1 0 0,1 0 0,0 0 0,0 1 0,0-1-1,0 0 1,0 0 0,0 0 0,0 0 0,0 0 0,0 1 0,-10 0 191,-1 2 0,1-1 0,0 1 0,0 1 1,0 0-1,-16 9 0,18-6-191,1 0-1,0 1 1,0 0-1,1 0 1,0 0-1,-10 19 1,13-22-2,1-1 0,-1 1-1,1 0 1,1 0 0,-1 0-1,1 1 1,0-1 0,0 0 0,0 0-1,1 1 1,0-1 0,0 0 0,0 1-1,1-1 1,1 7 0,-1-11-3,0 0 0,0 1 1,0-1-1,0 0 0,0 0 0,1 0 0,-1 0 0,1 0 1,-1 0-1,0-1 0,1 1 0,0 0 0,-1-1 1,1 1-1,-1-1 0,1 0 0,-1 1 0,1-1 1,0 0-1,-1 0 0,1 0 0,0 0 0,-1 0 1,4-1-1,42-6 99,-11-5-81,-29 8-80,0 2 0,0-1 0,0 1 0,0 0 0,0 1 0,14-2 0,-20 3 49,1 1 1,-1-1-1,0 0 1,1 1-1,-1-1 1,1 1-1,-1 0 1,0 0 0,1-1-1,-1 1 1,0 0-1,0 0 1,0 0-1,1 0 1,-1 0 0,0 1-1,-1-1 1,1 0-1,0 0 1,0 1-1,0-1 1,-1 0-1,1 1 1,-1-1 0,1 1-1,-1-1 1,1 1-1,-1-1 1,0 1-1,0 1 1,5 56-108,-5-49 112,2 58 47,-10 101 0,5-148 67,0-1 0,-1 0 0,-1 1-1,-1-1 1,0-1 0,-2 0 0,0 0 0,-2 0 0,-15 24 0,23-39-101,0-1 0,0 0 0,-1 0 0,1 0 0,-1 0 0,1 0 0,-1-1 0,0 1 0,0-1 0,0 0 0,0 0 0,-1 0 0,1 0 0,-1 0 0,1-1 0,-1 1 0,1-1 0,-1 0 0,0 0 0,-6 0 0,9-1-1,0-1 0,-1 0 0,1 1 0,0-1 0,0 0 0,0 1 0,0-1 0,0 0 0,1 0 0,-1 0 0,0 0 0,0 0 0,0 0 0,1 0 0,-1 0 0,1 0 0,-1 0 0,0 0 0,1 0 0,0-1 0,-1 1 0,1 0 0,0 0 0,0-1 0,0 1 0,0 0 0,0-3 0,0-40 0,0 40 0,1-6-2,1 1 0,0 0 0,0-1 0,1 1 0,0 0 0,1 1 0,0-1 0,0 1 0,1-1 0,6-8 0,12-14-33,32-33-1,-27 34-4,17-22-102,7-6-23,56-82-1,-96 123 171,-1-1-1,-1 0 1,-1 0-1,0-1 1,-1-1-1,-2 1 1,1-1-1,-2 0 1,4-37-1,-8 55 2,-1 0-1,0 1 0,1-1 0,-1 0 0,0 1 0,0-1 0,0 0 0,0 1 0,-1-1 0,1 0 1,0 1-1,-1-1 0,1 0 0,-1 1 0,0-1 0,0 1 0,1-1 0,-1 1 0,0-1 0,0 1 0,0 0 1,-2-2-1,2 3-11,0-1 0,0 1 0,-1 0 1,1-1-1,0 1 0,-1 0 1,1 0-1,0 0 0,-1 0 1,1 0-1,0 0 0,-1 1 0,1-1 1,0 0-1,-1 1 0,1-1 1,0 1-1,0-1 0,-1 1 0,-1 1 1,-5 3-27,0 1 0,0 0 1,1 0-1,0 0 1,0 1-1,-7 10 0,1-2 76,2 2-1,0-1 0,1 1 0,1 1 1,0 0-1,1 0 0,1 1 1,-6 28-1,12-46-38,1 1-1,0 0 1,-1-1 0,1 1-1,0 0 1,0 0 0,0-1-1,0 1 1,0 0 0,0-1-1,1 1 1,-1 0 0,0 0 0,1-1-1,0 1 1,-1-1 0,1 1-1,0-1 1,0 1 0,0-1-1,0 1 1,0-1 0,0 1-1,0-1 1,0 0 0,0 0-1,1 0 1,-1 0 0,0 0 0,1 0-1,-1 0 1,1 0 0,0 0-1,-1-1 1,1 1 0,-1-1-1,1 1 1,0-1 0,-1 1-1,1-1 1,0 0 0,0 0-1,-1 0 1,1 0 0,0 0-1,-1-1 1,1 1 0,2-1 0,7 0 18,0-1 1,0-1-1,0 0 1,0 0 0,-1-1-1,13-6 1,1-3-113,0-2 1,-2 0-1,1-1 0,-2-1 0,31-32 1,-39 36 30,-1-2 1,0 1 0,-1-2-1,0 1 1,-1-1 0,-1-1 0,-1 0-1,0 0 1,4-19 0,-53 136-301,40-97 364,-13 68 294,17-36-56,-3-34-235,0 0 1,1 0 0,-1 0 0,0 0 0,1 0 0,-1-1-1,1 1 1,0 0 0,-1 0 0,1 0 0,0-1 0,-1 1 0,1 0-1,0 0 1,0-1 0,-1 1 0,1-1 0,0 1 0,0-1-1,0 1 1,0-1 0,0 0 0,0 1 0,1-1 0,6 1 12,0-2-1,0 1 1,0-1 0,0 0 0,-1 0 0,1-1 0,-1 0 0,1-1 0,-1 0-1,0 0 1,0 0 0,0-1 0,0 0 0,0 0 0,-1-1 0,0 0 0,9-9-1,2-1 34,-1-2 0,0 0 0,-1-1-1,21-34 1,-24 36-86,-10 21-44,-10 34-107,2-17 118,5-18 59,0 1 1,0-1 0,1 1 0,0 0-1,-1-1 1,1 1 0,1-1 0,-1 1-1,1 0 1,0-1 0,0 1 0,3 7-1,-2-10 22,0 0-1,0 0 0,0 0 1,0-1-1,0 1 0,1 0 1,-1-1-1,1 0 0,-1 0 1,1 1-1,-1-1 0,1-1 1,0 1-1,-1 0 1,1-1-1,0 1 0,0-1 1,0 0-1,-1 0 0,1 0 1,5-1-1,1 0-12,0 0 1,-1 0-1,0-1 0,1-1 0,-1 1 1,0-1-1,0-1 0,0 1 1,-1-1-1,1-1 0,-1 1 0,0-1 1,13-12-1,-10 8-5,0-1-1,0 0 1,-1-1 0,-1 0-1,1 0 1,-2-1 0,0 0-1,6-13 1,-43 50 1,28-22 0,0-1 0,0 1 0,0 0 0,0 0 0,1 0 0,-1 0 0,1 1 0,0-1 0,0 0 0,0 1 0,0-1 0,0 4 0,1-6 0,1 0 0,-1 0 0,0 0 0,1 0 0,-1 0 0,1 0 0,-1 0 0,1 0 0,0 0 0,-1 0 0,1 0 0,0 0 0,-1 0 0,1 0 0,0-1 0,0 1 0,0 0 0,0-1 0,0 1 0,0 0 0,0-1 0,0 1 0,0-1 0,0 0 0,0 1 0,0-1 0,0 0 0,1 0 0,-1 0 0,0 0 0,0 0 0,0 0 0,0 0 0,0 0 0,0 0 0,3-1 0,2 1 0,1-1 0,-1-1 0,1 1 0,-1-1 0,0 0 0,0-1 0,0 1 0,0-1 0,0 0 0,0-1 0,-1 1 0,0-1 0,1 0 0,-1-1 0,-1 1 0,1-1 0,-1 0 0,0 0 0,5-7 0,-3 3 0,0 1 0,-1-1 0,0 0 0,-1-1 0,1 1 0,-2-1 0,1 0 0,-2 0 0,1 0 0,-1 0 0,1-17 0,-7 24 0,-3 11 0,-6 13 0,10-13 9,0 1-1,1-1 1,0 0 0,1 0-1,-1 1 1,2-1 0,-1 1-1,1-1 1,2 11 0,-2-16-22,0-1 0,1 1 0,-1-1 1,1 0-1,0 1 0,0-1 0,0 1 1,0-1-1,0 0 0,1 0 0,-1 0 1,0 1-1,1-2 0,0 1 0,-1 0 1,1 0-1,0 0 0,0-1 0,0 1 1,0-1-1,1 1 0,-1-1 0,0 0 1,0 0-1,1 0 0,-1 0 0,1-1 1,-1 1-1,1 0 0,-1-1 0,1 0 1,-1 0-1,6 0 0,-8 0-194,1 0 0,0 0 0,0 0 0,-1 0 0,1 0 0,0 0 0,-1 0 0,1 0 0,0-1 0,-1 1 0,1 0 0,0-1 0,-1 1 0,1 0 0,-1-1 0,1 1 0,0-1 0,-1 1 0,1 0 0,-1-1 0,1 0 0,-1 1 0,0-1 0,1 1 0,0-2 0,3-18-8488,-1-4-6413</inkml:trace>
</inkml:ink>
</file>

<file path=ppt/ink/ink8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3.382"/>
    </inkml:context>
    <inkml:brush xml:id="br0">
      <inkml:brushProperty name="width" value="0.025" units="cm"/>
      <inkml:brushProperty name="height" value="0.025" units="cm"/>
    </inkml:brush>
  </inkml:definitions>
  <inkml:trace contextRef="#ctx0" brushRef="#br0">12 4 16271,'-6'-2'5638,"0"0"1472,22 13-6949,3 0-65,6 5-417,5 0-2465,6 0-1987,-3-3-1633,-4-2 1185</inkml:trace>
</inkml:ink>
</file>

<file path=ppt/ink/ink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8.455"/>
    </inkml:context>
    <inkml:brush xml:id="br0">
      <inkml:brushProperty name="width" value="0.025" units="cm"/>
      <inkml:brushProperty name="height" value="0.025" units="cm"/>
    </inkml:brush>
  </inkml:definitions>
  <inkml:trace contextRef="#ctx0" brushRef="#br0">8 6 16688,'-8'-5'10922,"12"5"-10153,14 3-449,6 9 97,9 3-289,2-3-288,0-1-2819,-7-6-4548</inkml:trace>
</inkml:ink>
</file>

<file path=ppt/ink/ink8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4.002"/>
    </inkml:context>
    <inkml:brush xml:id="br0">
      <inkml:brushProperty name="width" value="0.025" units="cm"/>
      <inkml:brushProperty name="height" value="0.025" units="cm"/>
    </inkml:brush>
  </inkml:definitions>
  <inkml:trace contextRef="#ctx0" brushRef="#br0">63 422 14830,'0'0'3331,"-5"8"-1398,-36 82 1519,37-81-2941,1 0 0,1 0 0,0 1 0,0-1 0,0 1 0,1-1 0,1 1 0,0-1 0,1 16 0,-1-23-494,1-1 0,-1 1 0,0-1-1,1 1 1,-1-1 0,1 0 0,0 1-1,-1-1 1,1 0 0,0 1-1,0-1 1,0 0 0,0 0 0,0 0-1,0 0 1,0 0 0,0 0-1,0 0 1,0 0 0,1 0 0,-1-1-1,0 1 1,3 1 0,-1-1 11,0-1-1,1 1 1,-1-1 0,0 0 0,1 1 0,-1-1-1,1-1 1,-1 1 0,0 0 0,5-2-1,1 0 52,0-1-1,0 0 0,0-1 0,0 0 1,-1 0-1,15-10 0,-7 1-14,0-2 0,-1 0 0,-1 0 0,0-1 0,-1-1 0,-1-1 0,-1 0 0,0 0 1,-1-1-1,-2 0 0,1-1 0,-2 0 0,-1 0 0,0 0 0,-2-1 0,0 0 0,-1 0 0,-1 0 0,-1 0 0,-3-29 0,2 48-66,1 0 0,-1 0 0,0 0 0,0 0 0,0 1 0,-1-1 0,1 0 0,0 0 0,-1 0 0,1 1 0,-1-1 0,0 0 0,1 0 0,-1 1 0,0-1 0,0 1 0,0-1 0,0 1 0,0-1 0,-1 1 0,1 0 0,0-1 0,-1 1 0,1 0 0,-1 0-1,1 0 1,-1 0 0,1 0 0,-1 0 0,0 0 0,1 1 0,-1-1 0,0 1 0,0-1 0,1 1 0,-1 0 0,0-1 0,0 1 0,-3 0 0,0 1-12,0 1 0,0-1 0,1 1 0,-1-1 0,0 1 0,1 0 0,-1 1 0,1-1 0,0 1 0,0 0 0,0 0 0,0 1 0,-5 4 0,-1 3 7,0 1 1,1-1-1,1 2 1,-10 16 0,15-24 25,0 1 0,1-1 0,-1 1 0,1 0 0,1 0 0,-1 0 0,1 0 0,0 0 0,0 0 0,1 1 0,0-1 0,0 0 0,1 7 1,0-10-33,0 0 1,0 1 0,1-1 0,-1 0 0,1-1 0,0 1 0,0 0-1,0 0 1,0-1 0,0 1 0,0-1 0,1 0 0,-1 0 0,1 0 0,0 0-1,-1 0 1,1 0 0,0-1 0,0 1 0,0-1 0,0 0 0,0 0-1,1 0 1,-1 0 0,0-1 0,6 1 0,9 2-524,0-2 0,1 0 0,25-3 0,-28 0-14,1-1 0,-1 0 0,0-1 0,23-10 1,-23 8 899,-1 1 0,1 0 0,0 1 0,25-2 1,-39 6-333,1 0 1,-1 0 0,0 1 0,0-1 0,0 1 0,1-1-1,-1 1 1,0 0 0,0 0 0,0 0 0,3 2 0,23 7-422,-21-10 326,0-1-1,0-1 0,0 1 0,0-1 0,-1 0 0,1-1 0,0 1 1,-1-1-1,0-1 0,0 1 0,0-1 0,0 0 0,0 0 0,-1-1 1,0 0-1,0 0 0,0 0 0,0 0 0,-1-1 0,0 0 0,6-10 0,3-7 26,0-1 0,-2 0-1,0-1 1,10-37-1,-16 44 567,0 0 1,-2-1-1,0 1 0,-1-1 1,0-23-1,-2 42-485,0 0 0,0-1 0,-1 1 0,1 0 0,0 0 0,0-1 0,-1 1 0,1 0 0,0 0 1,0 0-1,0-1 0,-1 1 0,1 0 0,0 0 0,-1 0 0,1 0 0,0 0 0,0 0 0,-1 0 0,1 0 0,0 0 0,-1 0 1,1 0-1,0 0 0,-1 0 0,1 0 0,0 0 0,0 0 0,-1 0 0,1 0 0,0 0 0,-1 0 0,1 0 0,0 0 1,0 0-1,-1 1 0,1-1 0,0 0 0,0 0 0,-1 0 0,1 1 0,0-1 0,0 0 0,-1 0 0,1 0 0,0 1 0,-4 4-16,1-1 0,0 1 0,-1 0 0,2 0-1,-1 1 1,1-1 0,0 1 0,0-1 0,0 1-1,-1 5 1,-9 62 567,10-39-494,1-1-1,2 1 0,1 0 1,1-1-1,2 0 1,1 0-1,2 0 0,1 0 1,2-2-1,1 1 1,1-1-1,2-1 0,1 0 1,33 46-1,-39-66-273,-15-20 208,-14-23-161,-75-86-1311,55 73 1342,3 0 0,1-3 0,2-1 0,-36-76 0,68 125 150,0 0 0,0 0 0,1-1 0,-1 1 0,1 0 0,-1 0 0,1 0 0,-1 0 0,1-1-1,-1 1 1,1 0 0,0 0 0,0-1 0,0 1 0,0 0 0,0-1 0,0 1 0,0 0 0,0-1 0,0 1 0,1 0 0,-1 0 0,0-1 0,1 1 0,-1 0 0,1 0 0,-1 0 0,1 0 0,0 0 0,0-1 0,0 0 0,3 1 38,0 0 1,-1 0-1,1 0 1,0 0-1,0 1 1,0-1-1,-1 1 1,1 0-1,5 1 1,0-1-173,144 5 266,73-2-3611,-138-11-3218</inkml:trace>
</inkml:ink>
</file>

<file path=ppt/ink/ink8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14.295"/>
    </inkml:context>
    <inkml:brush xml:id="br0">
      <inkml:brushProperty name="width" value="0.025" units="cm"/>
      <inkml:brushProperty name="height" value="0.025" units="cm"/>
    </inkml:brush>
  </inkml:definitions>
  <inkml:trace contextRef="#ctx0" brushRef="#br0">118 41 6790,'0'0'17350,"-6"-4"-16309,3 2-745,2 0-159,-1 1-1,0 0 1,1-1 0,-1 1 0,0 0-1,1 0 1,-1 0 0,0 0 0,0 0-1,0 0 1,0 1 0,0-1 0,-3 0-1,81 8 1423,109-16-1228,-218 11-74,-1-1 1,-53-7-1,2 0 380,-17 4 121,101 2-795,17 0-128,299 0 410,-602 0 513,277 1-1147,17 1-1945,19-1-3297,13-11-3370</inkml:trace>
</inkml:ink>
</file>

<file path=ppt/ink/ink8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53.911"/>
    </inkml:context>
    <inkml:brush xml:id="br0">
      <inkml:brushProperty name="width" value="0.025" units="cm"/>
      <inkml:brushProperty name="height" value="0.025" units="cm"/>
    </inkml:brush>
  </inkml:definitions>
  <inkml:trace contextRef="#ctx0" brushRef="#br0">34 82 7559,'0'0'16165,"5"-4"-15567,-2 2-555,-1 0 0,0 1 1,1-1-1,-1 1 0,1-1 0,-1 1 1,1 0-1,0 0 0,-1 0 1,1 0-1,0 1 0,0-1 1,0 1-1,0 0 0,0-1 0,-1 1 1,1 1-1,0-1 0,0 0 1,0 1-1,0-1 0,0 1 1,-1 0-1,1 0 0,0 0 0,4 3 1,4-1 6,-1 1-1,2-1 1,-1-1 0,0 0 0,0-1 0,1 0 0,-1 0-1,22-3 1,-32 2-29,0 0 0,-1 0-1,1 0 1,0 0 0,-1 0 0,1 0-1,0-1 1,-1 1 0,1 0-1,0 0 1,-1-1 0,1 1 0,0 0-1,-1-1 1,1 1 0,-1-1 0,1 1-1,-1-1 1,1 1 0,-1-1-1,1 1 1,-1-1 0,1 1 0,-1-1-1,0 0 1,1 1 0,-1-1 0,0 0-1,0 1 1,1-1 0,-1 0 0,0 1-1,0-1 1,0 0 0,0 1-1,0-1 1,0 0 0,0 0 0,0 1-1,0-1 1,0 0 0,-1 1 0,1-1-1,0 0 1,-1 0 0,1-1 72,-1 0 1,0 1 0,1-1 0,-1 0-1,0 1 1,0-1 0,-1 1-1,1-1 1,0 1 0,0-1-1,-1 1 1,1 0 0,0 0 0,-1 0-1,1 0 1,-4-2 0,-11-1-8,-1 0 0,1 1 1,-1 1-1,0 1 0,0 0 0,0 1 1,1 0-1,-1 2 0,0 0 1,0 1-1,-30 10 0,54-15-80,1 0 1,0 1-1,0 1 0,-1-1 0,12 2 0,26-3 32,8-2-1,-52 4 86,-27 1 1431,-69 3-103,75-3-3570,27-2 641,0 0 0,0 0 0,0-1 0,0 0 0,0 0 1,12-6-1,25-12-9530</inkml:trace>
</inkml:ink>
</file>

<file path=ppt/ink/ink8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098"/>
    </inkml:context>
    <inkml:brush xml:id="br0">
      <inkml:brushProperty name="width" value="0.025" units="cm"/>
      <inkml:brushProperty name="height" value="0.025" units="cm"/>
      <inkml:brushProperty name="color" value="#E71224"/>
    </inkml:brush>
  </inkml:definitions>
  <inkml:trace contextRef="#ctx0" brushRef="#br0">1 1 7495,'0'0'21984,"3"10"-21355,2 17-282,-1 0 0,-1 1 0,-2-1 0,0 0 0,-7 55 0,4-69-320,0 0 0,1 0 0,0 0-1,3 24 1,-2-36-21,0-1 0,1 1 0,-1-1 0,0 1 0,1-1 0,-1 0 0,0 1 0,1-1 0,-1 1 0,1-1 0,-1 0 0,0 1 0,1-1 0,-1 0 0,1 0 0,-1 1 0,1-1 0,-1 0 0,1 0 0,0 0 0,-1 0 0,1 1 0,-1-1 0,1 0 0,-1 0 0,1 0 0,-1 0 0,1 0 0,0-1 0,-1 1 0,1 0 0,-1 0 0,2 0 0,19-8 190,-11 0-190,0-1 0,0-1 0,0 0 0,-1 0-1,-1 0 1,0-1 0,0-1 0,6-13 0,-3 7-10,0 1 1,21-25 0,-31 42 3,-1 0 0,0 0 0,1 0 0,-1 0 0,1 0 0,-1 0 0,0 0 0,1 0 0,-1 0 0,0 0 0,1 0 0,-1 0 0,0 0 0,1 0 0,-1 1 0,0-1 0,1 0 0,-1 0 0,0 0 0,1 1 0,-1-1 0,0 0 0,1 0 0,-1 0 0,0 1 0,0-1 0,1 0 0,-1 1 0,0-1 0,0 0 0,0 1 0,1-1 0,-1 0 0,0 1 0,0-1 0,0 0 0,0 1 0,0-1 0,0 0 0,0 1 0,0-1 0,0 0 0,0 1 0,0-1 0,0 1 0,0-1 0,0 0 0,0 1 0,0-1 0,7 35 0,-3-14 0,-3-20 0,-1 0 0,1 0 0,0 1 0,-1-1 0,1 0 0,0 0 0,0 0 0,0 0 0,0 0 0,0 0 0,0 0 0,0 0 0,0 0 0,0-1 0,0 1 0,1 0 0,-1-1 0,0 1 0,1-1 0,-1 1 0,0-1 0,1 0 0,-1 1 0,0-1 0,1 0 0,-1 0 0,0 0 0,1 0 0,-1 0 0,1 0 0,-1-1 0,0 1 0,1 0 0,-1-1 0,0 1 0,1-1 0,-1 1 0,0-1 0,0 0 0,0 1 0,2-2 0,8-4 0,0-1 0,0 0 0,15-13 0,-17 12 0,18-15 0,-20 16 0,1 0 0,0 1 0,0 0 0,0 0 0,1 1 0,11-6 0,-20 11 0,1 0 0,0 0 0,0 0 0,0 0 0,-1 0 0,1 1 0,0-1 0,-1 0 0,1 0 0,0 1 0,0-1 0,-1 0 0,1 1 0,0-1 0,-1 1 0,1-1 0,-1 1 0,1-1 0,0 1 0,-1-1 0,1 1 0,-1-1 0,0 1 0,1 0 0,-1-1 0,1 1 0,-1 0 0,0 0 0,1-1 0,-1 1 0,0 0 0,0-1 0,0 1 0,0 0 0,0 0 0,0 0 0,0-1 0,0 1 0,0 0 0,0 0 0,0-1 0,0 2 0,0 47 0,0-39 0,-3 69 0,17-77-2904,-8-2-4057</inkml:trace>
</inkml:ink>
</file>

<file path=ppt/ink/ink8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0"/>
    </inkml:context>
    <inkml:brush xml:id="br0">
      <inkml:brushProperty name="width" value="0.025" units="cm"/>
      <inkml:brushProperty name="height" value="0.025" units="cm"/>
      <inkml:brushProperty name="color" value="#E71224"/>
    </inkml:brush>
  </inkml:definitions>
  <inkml:trace contextRef="#ctx0" brushRef="#br0">1 20 19218,'0'5'2755,"0"2"-1314,12-4 161,12 0-193,9-3 513,7 0-641,7 0-736,-2-9-449,0-2-224,-9-1-769,-9 8-1410,-11 3-896,-9 1-1281,-8 13-11147</inkml:trace>
</inkml:ink>
</file>

<file path=ppt/ink/ink8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1"/>
    </inkml:context>
    <inkml:brush xml:id="br0">
      <inkml:brushProperty name="width" value="0.025" units="cm"/>
      <inkml:brushProperty name="height" value="0.025" units="cm"/>
      <inkml:brushProperty name="color" value="#E71224"/>
    </inkml:brush>
  </inkml:definitions>
  <inkml:trace contextRef="#ctx0" brushRef="#br0">1 25 10570,'0'0'18129,"82"6"-16752,-41-6-576,3-5-545,0-1-191,-1 2-386,-7 0-1601,-5-1-3619,-4-1-3491</inkml:trace>
</inkml:ink>
</file>

<file path=ppt/ink/ink8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2"/>
    </inkml:context>
    <inkml:brush xml:id="br0">
      <inkml:brushProperty name="width" value="0.025" units="cm"/>
      <inkml:brushProperty name="height" value="0.025" units="cm"/>
      <inkml:brushProperty name="color" value="#E71224"/>
    </inkml:brush>
  </inkml:definitions>
  <inkml:trace contextRef="#ctx0" brushRef="#br0">0 11 12684,'0'0'15615,"8"13"-14681,-2-4-767,-2-1-67,1-1 0,-1 1-1,0 0 1,-1 0 0,0 0 0,0 0 0,0 1 0,-1-1 0,-1 1-1,2 10 1,-3 65 310,-12 88 0,7-112-344,4-51-219,-2 24 830,5-27-174,6-18-200,6-30-282,-1-1 1,8-44-1,14-53-23,-29 123 0,1 0 1,0 1-1,1 0 1,0 0-1,20-26 1,-25 37 1,1 1 0,0 0 0,0 0 0,0 0 0,1 1 0,-1-1 0,1 1 0,0 0 0,0 0 0,0 1 0,0 0 0,0 0 0,9-3 0,-12 5 0,0 0 0,-1 0 0,1-1 0,0 1 0,0 1 0,0-1 0,0 0 0,0 0 0,0 1 0,0-1 0,0 1 0,-1-1 0,1 1 0,0 0 0,0 0 0,-1 0 0,1 0 0,0 0 0,-1 0 0,1 0 0,-1 1 0,0-1 0,1 1 0,-1-1 0,0 1 0,0-1 0,0 1 0,0-1 0,0 1 0,0 0 0,0 0 0,-1 0 0,1-1 0,0 1 0,-1 0 0,0 0 0,1 0 0,-1 0 0,0 0 0,0 0 0,0 2 0,0 2 0,0 0 0,0 0 0,0 0 0,0-1 0,-1 1 0,0 0 0,-1 0 0,1 0 0,-1-1 0,0 1 0,0-1 0,-1 1 0,1-1 0,-1 0 0,-1 0 0,1 0 0,-1 0 0,1-1 0,-1 1 0,-1-1 0,1 0 0,-1 0 0,1-1 0,-1 1 0,0-1 0,0 0 0,-1-1 0,1 1 0,0-1 0,-1 0 0,0 0 0,1-1 0,-1 1 0,0-1 0,0 0 0,0-1 0,0 0 0,0 0 0,0 0 0,1 0 0,-1-1 0,0 0 0,0-1 0,-10-2 0,15 3-101,1 1 0,-1 0 0,0 0 0,0 0 0,1-1 0,-1 1 1,0 0-1,0-1 0,1 1 0,-1 0 0,0-1 0,1 1 0,-1-1 0,0 1 0,1-1 0,-1 0 0,1 1 0,-1-1 1,1 1-1,-1-1 0,1 0 0,0 0 0,-1 1 0,1-1 0,0 0 0,-1 0 0,1 1 0,0-1 0,0 0 0,0 0 1,0 1-1,-1-1 0,2-1 0,-1 1-251,1-1 1,-1 1 0,1 0 0,0 0-1,-1 0 1,1 0 0,0-1 0,0 1-1,0 0 1,0 0 0,0 0-1,0 1 1,0-1 0,0 0 0,0 0-1,1 1 1,-1-1 0,2 0-1,21-10-6742</inkml:trace>
</inkml:ink>
</file>

<file path=ppt/ink/ink8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3"/>
    </inkml:context>
    <inkml:brush xml:id="br0">
      <inkml:brushProperty name="width" value="0.025" units="cm"/>
      <inkml:brushProperty name="height" value="0.025" units="cm"/>
      <inkml:brushProperty name="color" value="#E71224"/>
    </inkml:brush>
  </inkml:definitions>
  <inkml:trace contextRef="#ctx0" brushRef="#br0">1 182 12107,'0'0'16192,"11"-10"-14569,150-162-97,-161 172-1530,0 0-1,0 0 1,0 1-1,0-1 0,0 0 1,0 0-1,0 0 1,0 0-1,0 0 0,0 0 1,0 0-1,0 0 0,0 0 1,0 0-1,0 0 1,0 0-1,0 1 0,0-1 1,0 0-1,0 0 1,0 0-1,0 0 0,0 0 1,0 0-1,0 0 0,0 0 1,0 0-1,1 0 1,-1 0-1,0 0 0,0 0 1,0 0-1,0 0 1,0 0-1,0 0 0,0 0 1,0 0-1,0 0 1,0 0-1,0 0 0,0 0 1,1 0-1,-1 0 0,0 0 1,0 0-1,0 0 1,0 0-1,0 0 0,0 0 1,0 0-1,0 0 1,0 0-1,0 0 0,0 0 1,0 0-1,0 0 0,1 0 1,-1 0-1,0 0 1,-2 13-75,-4 12 125,2-17-39,1 1 0,0 0 0,1 0 0,0 0 0,0 0 1,1 0-1,0 0 0,0 1 0,1-1 0,0 0 0,2 12 0,-1-20-106,-1-1 1,1 1-1,0 0 0,-1 0 0,1 0 0,0 0 0,0 0 0,-1-1 1,1 1-1,0 0 0,0-1 0,0 1 0,0-1 0,0 1 1,0-1-1,0 1 0,0-1 0,0 0 0,0 1 0,0-1 1,0 0-1,0 0 0,2 0 0,16 1-5038,-18-1 4756,19-1-8764</inkml:trace>
</inkml:ink>
</file>

<file path=ppt/ink/ink8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4"/>
    </inkml:context>
    <inkml:brush xml:id="br0">
      <inkml:brushProperty name="width" value="0.025" units="cm"/>
      <inkml:brushProperty name="height" value="0.025" units="cm"/>
      <inkml:brushProperty name="color" value="#E71224"/>
    </inkml:brush>
  </inkml:definitions>
  <inkml:trace contextRef="#ctx0" brushRef="#br0">271 1 9321,'0'0'14558,"-7"9"-13389,-49 64 121,-3-3 0,-81 74 0,140-144-1397,0-1 1,0 1-1,0 0 1,0 0-1,0 0 1,0 0-1,0-1 1,-1 1-1,1 0 0,0 0 1,0 0-1,0 0 1,0-1-1,0 1 1,0 0-1,-1 0 1,1 0-1,0 0 0,0 0 1,0-1-1,0 1 1,-1 0-1,1 0 1,0 0-1,0 0 1,0 0-1,-1 0 0,1 0 1,0 0-1,0 0 1,0 0-1,-1 0 1,1 0-1,0 0 1,0 0-1,0 0 0,-1 0 1,1 0-1,0 0 1,0 0-1,0 0 1,-1 0-1,1 0 1,0 0-1,0 1 0,0-1 1,0 0-1,-1 0 1,1 0-1,0 0 1,0 1-1,7-23-5230,-6 19 3921,9-24-8962</inkml:trace>
</inkml:ink>
</file>

<file path=ppt/ink/ink8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5"/>
    </inkml:context>
    <inkml:brush xml:id="br0">
      <inkml:brushProperty name="width" value="0.025" units="cm"/>
      <inkml:brushProperty name="height" value="0.025" units="cm"/>
      <inkml:brushProperty name="color" value="#E71224"/>
    </inkml:brush>
  </inkml:definitions>
  <inkml:trace contextRef="#ctx0" brushRef="#br0">0 0 15246,'0'0'8617,"27"59"-6760,-12-40 97,5 1-480,5 0-578,6-2-447,5-1-289,4-6-64,2-1-1249,-5-7-3139,-3-3-3235,-7 0-9449</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1.765"/>
    </inkml:context>
    <inkml:brush xml:id="br0">
      <inkml:brushProperty name="width" value="0.025" units="cm"/>
      <inkml:brushProperty name="height" value="0.025" units="cm"/>
    </inkml:brush>
  </inkml:definitions>
  <inkml:trace contextRef="#ctx0" brushRef="#br0">10 0 13132,'0'0'2947,"-2"14"-795,-5 93 3229,8 145 0,0-241-5229,0-1 0,1 1-1,0-1 1,1 0 0,7 19 0,-9-27-149,0 0 0,-1-1 0,1 1 0,0 0 0,0-1-1,0 1 1,0 0 0,0-1 0,0 0 0,0 1 0,1-1 0,-1 0 0,0 1 0,1-1-1,-1 0 1,1 0 0,0 0 0,-1 0 0,1-1 0,0 1 0,-1 0 0,1-1 0,0 1-1,0-1 1,-1 1 0,1-1 0,0 0 0,0 0 0,0 0 0,0 0 0,0 0 0,-1 0 0,1-1-1,0 1 1,0 0 0,0-1 0,-1 0 0,1 1 0,0-1 0,-1 0 0,1 0 0,2-1-1,4-5-12,1-1 0,-1 1-1,0-1 1,-1-1-1,0 1 1,0-1-1,-1 0 1,0-1-1,-1 1 1,6-16 0,-6 14-77,1 0 0,0 0 0,0 1 0,1 0 0,0 0 0,1 0 0,0 1 0,17-15 1,-25 24 83,1-1 1,-1 1-1,1-1 1,-1 1 0,1 0-1,-1-1 1,1 1 0,-1 0-1,1-1 1,0 1 0,-1 0-1,1 0 1,-1 0-1,1-1 1,0 1 0,-1 0-1,1 0 1,0 0 0,-1 0-1,1 0 1,-1 0-1,1 0 1,0 0 0,-1 1-1,1-1 1,0 0 0,-1 0-1,1 0 1,-1 1 0,1-1-1,0 0 1,-1 1-1,1-1 1,-1 0 0,1 1-1,-1-1 1,1 1 0,-1-1-1,0 1 1,1-1 0,-1 1-1,1-1 1,-1 1-1,0-1 1,0 1 0,1-1-1,-1 1 1,0 0 0,0-1-1,0 1 1,1 0-1,-1-1 1,0 1 0,0 0-1,0-1 1,0 2 0,1 47 258,-1-38-137,-2 22 155,1-23-211,0 1 0,1-1 0,0 1-1,0-1 1,1 0 0,0 1 0,1-1 0,0 0 0,1 0 0,5 13 0,-8-22-58,1 0 1,-1-1-1,1 1 0,-1-1 0,1 1 0,0 0 1,-1-1-1,1 1 0,0-1 0,-1 0 1,1 1-1,0-1 0,0 1 0,-1-1 1,1 0-1,0 0 0,0 0 0,-1 1 1,1-1-1,0 0 0,0 0 0,0 0 1,0 0-1,-1 0 0,1 0 0,0 0 1,0-1-1,0 1 0,-1 0 0,1 0 0,0-1 1,0 1-1,-1 0 0,1-1 0,0 1 1,-1-1-1,1 1 0,0-1 0,-1 1 1,2-1-1,25-27 59,-25 26-49,44-49-959,-10 11-2045,-2-2-4364,-26 27 3862,-2-1-545</inkml:trace>
</inkml:ink>
</file>

<file path=ppt/ink/ink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8.875"/>
    </inkml:context>
    <inkml:brush xml:id="br0">
      <inkml:brushProperty name="width" value="0.025" units="cm"/>
      <inkml:brushProperty name="height" value="0.025" units="cm"/>
    </inkml:brush>
  </inkml:definitions>
  <inkml:trace contextRef="#ctx0" brushRef="#br0">119 322 15214,'0'0'1260,"10"-7"-85,1 0-760,-7 5-220,0 0 1,0 0-1,-1 0 0,1-1 1,-1 0-1,1 0 1,-1 0-1,0 0 0,0 0 1,0-1-1,4-6 1,-7 10-4,1-1 1,-1 1-1,1-1 1,-1 1-1,1-1 1,-1 0-1,0 1 1,1-1 0,-1 0-1,0 1 1,0-1-1,1 0 1,-1 0-1,0 1 1,0-1-1,0 0 1,0 0-1,0 1 1,0-1 0,0 0-1,0 0 1,0 1-1,0-1 1,0 0-1,-1 0 1,1 1-1,0-1 1,-1-1 0,0 1-75,0 1 0,0-1 1,0 1-1,-1-1 1,1 1-1,0-1 1,0 1-1,0 0 1,0 0-1,-1-1 1,1 1-1,0 0 0,0 0 1,0 0-1,0 0 1,-2 1-1,-3 0-10,-1 0-1,1 0 0,0 1 1,-1 0-1,1 0 0,-7 4 1,4-1-106,0 1 1,0 0-1,1 1 0,-1 0 1,2 1-1,-1-1 0,1 2 1,0-1-1,1 1 0,0 0 1,0 0-1,1 0 0,0 1 1,1 0-1,-5 14 0,8-23-6,1 0 1,0 0-1,0-1 0,0 1 0,-1 0 0,1 0 0,0 0 1,0-1-1,0 1 0,0 0 0,0 0 0,1 0 0,-1-1 1,0 1-1,0 0 0,0 0 0,1-1 0,-1 1 0,0 0 1,1 0-1,-1-1 0,0 1 0,1 0 0,-1-1 0,1 1 1,-1-1-1,1 1 0,0-1 0,0 2 0,1-2 5,-1 1-1,1-1 1,0 0-1,-1 1 1,1-1-1,-1 0 0,1 0 1,0 0-1,-1 0 1,1-1-1,0 1 1,-1 0-1,3-1 1,48-22 166,6-16-11,-1-1 0,-3-4 0,-1-1-1,81-91 1,-125 125 38,1 0 0,-1-1 0,-1 0 0,0-1 0,12-24 0,-20 37-195,-1 0-1,1 0 0,0-1 1,-1 1-1,1 0 1,0 0-1,-1 0 1,1 0-1,-1 0 1,1 0-1,0 0 0,-1 0 1,1 0-1,0 0 1,-1 0-1,1 0 1,0 1-1,-1-1 0,1 0 1,0 0-1,-1 0 1,1 0-1,0 1 1,-1-1-1,1 0 1,0 0-1,0 0 0,-1 1 1,1-1-1,0 0 1,0 0-1,-1 1 1,1-1-1,0 0 0,0 1 1,0-1-1,0 0 1,-1 1-1,1-1 1,0 1-1,-20 24-15,0 1 0,2 1 0,1 0 0,-17 38-1,6-3-67,-21 68 0,47-124 18,-2 3-357,1 1 0,0 0 0,0-1 1,1 1-1,1 0 0,-1 1 0,2-1 1,0 11-1,0-20 316,0-1 0,0 1 1,0-1-1,0 1 0,1-1 1,-1 1-1,0-1 0,0 1 1,1-1-1,-1 1 0,0-1 1,1 1-1,-1-1 0,1 0 1,-1 1-1,0-1 0,1 0 1,-1 1-1,1-1 0,-1 0 0,1 1 1,-1-1-1,1 0 0,-1 0 1,1 0-1,0 0 0,-1 1 1,1-1-1,-1 0 0,1 0 1,-1 0-1,1 0 0,-1 0 1,1 0-1,0 0 0,-1-1 1,1 1-1,-1 0 0,1 0 1,-1 0-1,1 0 0,0-1 1,22-11-3959,-3-11-2175</inkml:trace>
</inkml:ink>
</file>

<file path=ppt/ink/ink8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6"/>
    </inkml:context>
    <inkml:brush xml:id="br0">
      <inkml:brushProperty name="width" value="0.025" units="cm"/>
      <inkml:brushProperty name="height" value="0.025" units="cm"/>
      <inkml:brushProperty name="color" value="#E71224"/>
    </inkml:brush>
  </inkml:definitions>
  <inkml:trace contextRef="#ctx0" brushRef="#br0">0 101 17328,'0'0'6086,"11"-1"-4660,-1-1-1270,0 0 1,0 0 0,0-1 0,-1 0 0,0-1 0,1 0 0,-1 0 0,0-1 0,13-10 0,-10 5 348,1-1 1,19-23-1,-31 33 429,-5 5-786,0 0 0,1 0-1,-1 1 1,1-1 0,0 1-1,0 0 1,0-1 0,1 2-1,-1-1 1,-1 7 0,0-3 48,0-2-186,1 1 1,0-1 0,1 1-1,-1-1 1,1 1 0,1 0-1,0 0 1,0 0 0,0 0-1,1 9 1,0-17-115,0 1 0,0-1 0,1 1 1,-1-1-1,0 0 0,0 1 0,0-1 0,0 0 0,0 1 0,1-1 0,-1 0 1,0 1-1,0-1 0,1 0 0,-1 1 0,0-1 0,1 0 0,-1 0 0,0 1 0,0-1 1,1 0-1,-1 0 0,1 0 0,-1 1 0,0-1 0,1 0 0,-1 0 0,0 0 0,1 0 1,-1 0-1,1 0 0,-1 0 0,0 0 0,1 0 0,-1 0 0,1 0 0,-1 0 0,0 0 1,1 0-1,0 0 0,1 0-1093,13 0-7296</inkml:trace>
</inkml:ink>
</file>

<file path=ppt/ink/ink8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7"/>
    </inkml:context>
    <inkml:brush xml:id="br0">
      <inkml:brushProperty name="width" value="0.025" units="cm"/>
      <inkml:brushProperty name="height" value="0.025" units="cm"/>
      <inkml:brushProperty name="color" value="#E71224"/>
    </inkml:brush>
  </inkml:definitions>
  <inkml:trace contextRef="#ctx0" brushRef="#br0">0 0 9993,'0'0'13581,"2"12"-12951,3 42 720,-1 61 0,-4-34-3268,0-26-4368</inkml:trace>
</inkml:ink>
</file>

<file path=ppt/ink/ink8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8"/>
    </inkml:context>
    <inkml:brush xml:id="br0">
      <inkml:brushProperty name="width" value="0.025" units="cm"/>
      <inkml:brushProperty name="height" value="0.025" units="cm"/>
      <inkml:brushProperty name="color" value="#E71224"/>
    </inkml:brush>
  </inkml:definitions>
  <inkml:trace contextRef="#ctx0" brushRef="#br0">1 36 16432,'0'0'6374,"62"-15"-4869,-29 10 64,2 3-512,3-1-704,2 2-289,-2 1-96,-5-1-1634,-6-2-3427,-7-2-8039</inkml:trace>
</inkml:ink>
</file>

<file path=ppt/ink/ink8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9"/>
    </inkml:context>
    <inkml:brush xml:id="br0">
      <inkml:brushProperty name="width" value="0.025" units="cm"/>
      <inkml:brushProperty name="height" value="0.025" units="cm"/>
      <inkml:brushProperty name="color" value="#E71224"/>
    </inkml:brush>
  </inkml:definitions>
  <inkml:trace contextRef="#ctx0" brushRef="#br0">25 19 13773,'0'0'5354,"-3"10"-3955,-4 18-395,2 0-1,0 0 1,0 46 0,7 102 1760,0-65-2123,-2-37 1917,0-73-2035,0-23 747,4-32-1202,3 0 0,2 0 0,2 1-1,20-56 1,-19 68-145,-8 24 41,1-1 1,1 1 0,1 0-1,11-20 1,-16 33 18,1 0 0,-1 0 0,1 0 0,0 1 1,0 0-1,0-1 0,1 1 0,-1 0 0,1 0 0,-1 1 0,1-1 0,0 1 0,0 0 0,0 0 0,1 0 0,-1 0 0,0 1 1,1 0-1,-1 0 0,1 0 0,-1 0 0,6 0 0,-7 1-9,-1 0-1,1 0 1,0 0-1,-1 1 1,1-1 0,0 0-1,-1 1 1,1 0-1,-1 0 1,1 0 0,-1 0-1,0 0 1,1 0-1,-1 0 1,0 1 0,0-1-1,0 1 1,0 0-1,0 0 1,0-1 0,0 1-1,0 0 1,-1 1-1,1-1 1,1 3 0,-1 0 29,-1-1 1,1 1-1,-1 0 1,0 0 0,0-1-1,-1 1 1,1 0 0,-1 0-1,0 0 1,0 0 0,-1 0-1,1-1 1,-3 9 0,1-9 39,0 1 0,0-1 0,0 0 0,0 0 0,-1 0 1,1 0-1,-1 0 0,0 0 0,-1-1 0,1 1 0,0-1 0,-1 0 1,0 0-1,0 0 0,0 0 0,0-1 0,-7 3 0,3-1 28,-1 0-1,1-1 0,-1 0 1,0 0-1,0-1 0,0 0 0,0-1 1,-11 1-1,19-2-76,1 0 1,0 0-1,-1 0 0,1 0 0,-1 0 1,1 0-1,0 0 0,-1 0 1,1 0-1,-1 0 0,1 0 0,0 0 1,-1-1-1,1 1 0,-1 0 0,1 0 1,0 0-1,-1 0 0,1-1 1,0 1-1,-1 0 0,1 0 0,0-1 1,-1 1-1,1 0 0,0-1 1,0 1-1,-1 0 0,1-1 0,0 1 1,0 0-1,0-1 0,0 1 1,-1-1-1,1 1 0,0 0 0,0-1 1,0 1-1,0-1 0,0 1 0,0 0 1,0-1-1,0 1 0,0-1 1,0 1-1,0 0 0,0-1 0,0 1 1,1-1-1,-1 1 0,0 0 1,0-1-1,0 1 0,1 0 0,-1-1 1,0 1-1,0 0 0,1-1 0,-1 1 1,0 0-1,0-1 0,1 1 1,19-22-2678,7 3-4449,6-2-4345</inkml:trace>
</inkml:ink>
</file>

<file path=ppt/ink/ink8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0"/>
    </inkml:context>
    <inkml:brush xml:id="br0">
      <inkml:brushProperty name="width" value="0.025" units="cm"/>
      <inkml:brushProperty name="height" value="0.025" units="cm"/>
      <inkml:brushProperty name="color" value="#E71224"/>
    </inkml:brush>
  </inkml:definitions>
  <inkml:trace contextRef="#ctx0" brushRef="#br0">1 45 12460,'0'0'15070,"12"-7"-14173,-7 5-832,51-25 724,-51 25-714,-1 1 0,0-1 0,1 1 1,0 0-1,-1 1 0,1-1 0,-1 1 0,1 0 0,0 0 0,-1 0 0,1 1 0,0-1 0,-1 1 0,7 2 0,-9-2-62,0 0-1,-1 0 0,0 0 0,1 0 0,-1 0 0,0 0 0,1 0 0,-1 0 0,0 0 1,0 1-1,0-1 0,0 0 0,0 1 0,0-1 0,0 1 0,-1-1 0,1 1 1,-1 0-1,1-1 0,-1 1 0,1 0 0,-1-1 0,0 1 0,0 0 0,0-1 0,0 1 1,0 0-1,0-1 0,0 1 0,0 0 0,-1-1 0,1 1 0,-1 0 0,1-1 1,-1 1-1,0-1 0,0 1 0,1-1 0,-3 3 0,-2 6 113,-1-1 0,0 0 1,-1 0-1,-11 13 0,-2-4 141,-18 20 368,36-37-611,0 1 1,0 0-1,1 0 0,-1 1 0,1-1 1,0 0-1,-1 0 0,1 1 0,0-1 1,0 1-1,0-1 0,1 1 0,-1-1 1,0 5-1,3-6-23,1 0 0,-1 0 0,0 0 0,1 0 0,-1 0 0,0-1 0,1 1 0,-1-1 0,1 1 0,-1-1 0,1 0 0,-1 0 0,1 0 0,-1-1 0,5 0 0,-1 1 0,8 0-770,-1-1 0,1-1 0,25-6 0,-11 0-3156,0-2 1,30-15-1,-19 6-9948</inkml:trace>
</inkml:ink>
</file>

<file path=ppt/ink/ink8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1"/>
    </inkml:context>
    <inkml:brush xml:id="br0">
      <inkml:brushProperty name="width" value="0.025" units="cm"/>
      <inkml:brushProperty name="height" value="0.025" units="cm"/>
      <inkml:brushProperty name="color" value="#E71224"/>
    </inkml:brush>
  </inkml:definitions>
  <inkml:trace contextRef="#ctx0" brushRef="#br0">212 0 10826,'0'0'18631,"-9"13"-17713,-188 264 139,192-273-5077,5-11-2544,0 2 6013,0-15-6421</inkml:trace>
</inkml:ink>
</file>

<file path=ppt/ink/ink8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2"/>
    </inkml:context>
    <inkml:brush xml:id="br0">
      <inkml:brushProperty name="width" value="0.025" units="cm"/>
      <inkml:brushProperty name="height" value="0.025" units="cm"/>
      <inkml:brushProperty name="color" value="#E71224"/>
    </inkml:brush>
  </inkml:definitions>
  <inkml:trace contextRef="#ctx0" brushRef="#br0">1 1 8264,'0'0'21716,"17"58"-21331,1-41-193,7-2-96,3-4-1730,6-4-4900,2-4-9161</inkml:trace>
</inkml:ink>
</file>

<file path=ppt/ink/ink8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3"/>
    </inkml:context>
    <inkml:brush xml:id="br0">
      <inkml:brushProperty name="width" value="0.025" units="cm"/>
      <inkml:brushProperty name="height" value="0.025" units="cm"/>
      <inkml:brushProperty name="color" value="#E71224"/>
    </inkml:brush>
  </inkml:definitions>
  <inkml:trace contextRef="#ctx0" brushRef="#br0">28 0 23895,'0'0'8482,"8"1"-8129,6-1-220,-6-1-235,0 1 0,1 0 0,-1 1 0,1 0 0,-1 0 0,0 0 0,0 1 0,0 1 0,8 3 0,-15-6 115,0 1-1,0 0 0,0 0 0,-1 0 0,1 0 0,-1 0 0,1 0 0,0 0 0,-1 0 0,0 0 0,1 0 1,-1 0-1,0 0 0,1 1 0,-1-1 0,0 0 0,0 0 0,0 0 0,0 0 0,0 0 0,0 1 0,-1-1 1,1 0-1,0 0 0,0 0 0,-1 0 0,1 0 0,-1 0 0,1 0 0,-1 0 0,1 0 0,-1 0 0,-1 1 1,-27 34 466,23-30-446,-12 14-33,0 0 0,-2-2 0,-30 23 0,94-32 0,72-6-991,-74-4-426</inkml:trace>
</inkml:ink>
</file>

<file path=ppt/ink/ink8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4"/>
    </inkml:context>
    <inkml:brush xml:id="br0">
      <inkml:brushProperty name="width" value="0.025" units="cm"/>
      <inkml:brushProperty name="height" value="0.025" units="cm"/>
      <inkml:brushProperty name="color" value="#E71224"/>
    </inkml:brush>
  </inkml:definitions>
  <inkml:trace contextRef="#ctx0" brushRef="#br0">0 7 12524,'0'0'11766,"2"9"-10517,4 57 380,-4-40-1422,0 0-1,1 0 1,8 27-1,-11-52-190,1 0-1,-1 0 0,1 0 0,-1 0 0,1 0 0,-1 0 0,1 0 0,-1 0 0,1 0 0,0-1 0,0 1 0,-1 0 0,1 0 0,0-1 0,0 1 0,0 0 1,0-1-1,0 1 0,0-1 0,0 1 0,0-1 0,0 1 0,0-1 0,0 0 0,0 0 0,0 1 0,0-1 0,0 0 0,0 0 0,0 0 0,1 0 0,-1 0 1,0 0-1,0-1 0,0 1 0,0 0 0,0 0 0,0-1 0,0 1 0,0-1 0,0 1 0,0-1 0,0 1 0,0-1 0,1-1 0,44-34 1011,-46 36-1015,34-35 170,35-49 1,-12 14-134,-53 71-304,-3 11 152,-3 16 197,-13 34 217,10-43-278,0 1 0,-2 31 0,7-50-22,0 0-1,0-1 1,0 1-1,0 0 1,0-1-1,0 1 1,0 0 0,0-1-1,0 1 1,0 0-1,0-1 1,1 1 0,-1-1-1,0 1 1,1-1-1,-1 1 1,0 0 0,1-1-1,-1 1 1,0-1-1,1 1 1,-1-1-1,1 0 1,-1 1 0,1-1-1,-1 1 1,1-1-1,0 0 1,-1 1 0,1-1-1,-1 0 1,1 0-1,0 0 1,-1 1 0,1-1-1,-1 0 1,1 0-1,0 0 1,-1 0-1,1 0 1,0 0 0,-1 0-1,1 0 1,0 0-1,-1-1 1,1 1 0,-1 0-1,1 0 1,0 0-1,0-1 1,32-14 884,-17 3-709,-1-1 1,0 0-1,21-26 1,-22 23-206,1 0 1,30-24-1,-43 85-872,-19 2 488,14-41-190,1 0 1,-1 0 0,1 0-1,0 0 1,0 0 0,1 1-1,-2 9 1,9-16-4295,14-11-618,-1-6-4375</inkml:trace>
</inkml:ink>
</file>

<file path=ppt/ink/ink8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5"/>
    </inkml:context>
    <inkml:brush xml:id="br0">
      <inkml:brushProperty name="width" value="0.025" units="cm"/>
      <inkml:brushProperty name="height" value="0.025" units="cm"/>
      <inkml:brushProperty name="color" value="#E71224"/>
    </inkml:brush>
  </inkml:definitions>
  <inkml:trace contextRef="#ctx0" brushRef="#br0">144 29 16944,'0'0'8045,"-9"1"-5883,1 0-2043,1 1 1,1 0-1,-1 0 0,0 0 1,0 1-1,1 0 1,0 0-1,-1 1 0,1 0 1,1 0-1,-1 1 0,0-1 1,1 1-1,0 0 1,0 1-1,1-1 0,-1 1 1,1 0-1,1 0 0,-1 0 1,1 0-1,0 1 0,0 0 1,-2 10-1,4-17-115,1 1-1,0 0 1,0 0-1,0-1 1,0 1-1,0 0 0,0 0 1,0-1-1,0 1 1,0 0-1,0 0 1,0 0-1,0-1 1,0 1-1,1 0 1,-1 0-1,0-1 1,1 1-1,-1 0 1,0-1-1,1 1 0,-1 0 1,1-1-1,-1 1 1,1-1-1,-1 1 1,1-1-1,0 1 1,-1-1-1,1 1 1,1 0-1,0-1 9,0 1 1,0-1-1,0 0 0,0 1 0,0-1 1,1 0-1,-1 0 0,0-1 0,0 1 1,0 0-1,4-2 0,1 0 30,1 0 1,-1-1-1,1 0 1,-1-1-1,13-8 1,-7 0 0,0-1-1,-1 0 1,0-1 0,-1-1 0,17-28 0,-5 7-65,-43 90-496,15-42 451,1-5 3,0 0 1,1 1 0,0-1 0,0 1-1,1-1 1,0 1 0,0 0 0,1 0 0,-1 14-1,3-22-157,-1 1-1,1-1 0,-1 1 0,1-1 0,-1 0 0,1 1 0,-1-1 0,1 0 1,-1 1-1,1-1 0,0 0 0,-1 0 0,1 1 0,0-1 0,-1 0 1,1 0-1,0 0 0,-1 0 0,1 0 0,0 0 0,-1 0 0,1 0 1,-1 0-1,1 0 0,0 0 0,-1-1 0,2 1 0,20-5-3532,1-9-1820</inkml:trace>
</inkml:ink>
</file>

<file path=ppt/ink/ink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9.613"/>
    </inkml:context>
    <inkml:brush xml:id="br0">
      <inkml:brushProperty name="width" value="0.025" units="cm"/>
      <inkml:brushProperty name="height" value="0.025" units="cm"/>
    </inkml:brush>
  </inkml:definitions>
  <inkml:trace contextRef="#ctx0" brushRef="#br0">319 111 15246,'5'-8'3764,"-4"6"-3482,26-51 5521,-23 23-2254,-5 29-3459,1 0-1,0 0 1,0 1-1,-1-1 1,1 0-1,-1 0 1,1 0-1,0 1 1,-1-1-1,0 0 1,1 1-1,-1-1 1,1 0-1,-1 1 1,0-1 0,0 0-1,1 1 1,-1-1-1,0 1 1,0 0-1,1-1 1,-1 1-1,0 0 1,0-1-1,0 1 1,0 0-1,0 0 1,-1 0-1,-6-1-25,-1 1 0,0 0 0,1 1 0,-1-1 0,0 2 0,1-1 0,-1 2 0,1-1-1,0 1 1,0 0 0,0 0 0,0 1 0,0 0 0,1 1 0,-11 8 0,3-2-74,1 1-1,0 0 1,1 1-1,0 1 1,1 0 0,-13 22-1,24-36 8,0 1 1,0 0-1,1 0 0,-1-1 0,1 1 0,-1 0 0,1 0 0,-1 0 0,1-1 0,-1 1 0,1 0 0,0 0 0,-1 0 0,1 0 0,0 0 0,0 0 0,0 0 0,0 0 0,0 0 0,0 0 0,0 0 0,0 0 0,0 0 0,0 0 0,0 0 0,1 0 1,-1-1-1,0 1 0,1 0 0,-1 0 0,1 0 0,-1 0 0,1 0 0,-1-1 0,1 1 0,0 0 0,-1 0 0,1-1 0,0 1 0,-1-1 0,2 2 0,3 0-22,0 0 0,1 0-1,-1-1 1,0 0 0,1 0 0,6 1 0,4 0 5,10 3 13,-13-4-9,1 1 0,-1 0 0,0 1 1,0 1-1,0 0 0,-1 1 0,0 0 0,1 1 0,20 13 1,-32-18 9,0 0 0,1 0 0,-1 1 1,0-1-1,0 0 0,0 1 0,1-1 1,-1 1-1,-1-1 0,1 1 1,0-1-1,0 1 0,-1 0 0,1-1 1,0 1-1,-1 0 0,0-1 0,1 1 1,-1 0-1,0 0 0,0 0 0,0-1 1,0 1-1,-1 3 0,0-2 43,0 0 0,-1 0-1,0 0 1,1-1 0,-1 1-1,0 0 1,0-1 0,0 0 0,0 1-1,-1-1 1,1 0 0,-5 3-1,-8 5 144,-1-1-1,0-1 0,-29 11 0,45-19-183,-22 7 6,1 0 1,-1-1-1,0-2 0,-1 0 0,1-1 1,-33-1-1,54-2-16,-1 0 1,1 0-1,0 1 1,0-1-1,0 0 1,0-1-1,-1 1 1,1 0-1,0 0 1,0 0-1,0-1 0,0 1 1,0 0-1,0-1 1,0 1-1,0-1 1,0 0-1,0 1 1,0-1-1,0 0 0,0 1 1,0-1-1,0 0 1,1 0-1,-1 0 1,0 0-1,1 0 1,-1 0-1,0 0 1,1 0-1,-1 0 0,1 0 1,0 0-1,-1 0 1,1 0-1,0 0 1,0-1-1,-1 1 1,1 0-1,0 0 1,0 0-1,0 0 0,1 0 1,-1-1-1,0 0 1,1-3-149,1 1-1,-1-1 1,1 1 0,-1 0 0,1 0-1,1 0 1,-1-1 0,0 2 0,1-1 0,5-5-1,86-79-7759,-53 52 3774,19-18-3059</inkml:trace>
</inkml:ink>
</file>

<file path=ppt/ink/ink8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6"/>
    </inkml:context>
    <inkml:brush xml:id="br0">
      <inkml:brushProperty name="width" value="0.025" units="cm"/>
      <inkml:brushProperty name="height" value="0.025" units="cm"/>
      <inkml:brushProperty name="color" value="#E71224"/>
    </inkml:brush>
  </inkml:definitions>
  <inkml:trace contextRef="#ctx0" brushRef="#br0">109 0 16047,'0'0'10794,"2"50"-9320,-18-22-353,1 3-352,0-2-321,-1-2-256,3-3-128,0-5-128,4-8-1345,0-3-2403,4-8-2562</inkml:trace>
</inkml:ink>
</file>

<file path=ppt/ink/ink8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7"/>
    </inkml:context>
    <inkml:brush xml:id="br0">
      <inkml:brushProperty name="width" value="0.025" units="cm"/>
      <inkml:brushProperty name="height" value="0.025" units="cm"/>
      <inkml:brushProperty name="color" value="#E71224"/>
    </inkml:brush>
  </inkml:definitions>
  <inkml:trace contextRef="#ctx0" brushRef="#br0">0 1 8008,'0'0'24759,"48"54"-24759,-27-36 0,1-2 0,1-1 0,-2-1-1153,-3-5-4548,4-4-5862</inkml:trace>
</inkml:ink>
</file>

<file path=ppt/ink/ink8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8"/>
    </inkml:context>
    <inkml:brush xml:id="br0">
      <inkml:brushProperty name="width" value="0.025" units="cm"/>
      <inkml:brushProperty name="height" value="0.025" units="cm"/>
      <inkml:brushProperty name="color" value="#E71224"/>
    </inkml:brush>
  </inkml:definitions>
  <inkml:trace contextRef="#ctx0" brushRef="#br0">35 49 19218,'0'0'6433,"-5"10"-5675,0 1-695,1 0 0,-1 0-1,2 0 1,-1 0 0,2 1 0,-1-1 0,2 1 0,-1 0-1,2-1 1,-1 1 0,2 0 0,2 17 0,-3-27-47,1 0 0,0-1 1,0 1-1,0 0 0,0-1 1,0 1-1,0-1 0,0 1 1,1-1-1,-1 0 0,0 1 1,1-1-1,-1 0 0,1 0 1,-1 0-1,1 0 0,0 0 1,0 0-1,-1-1 0,1 1 1,0 0-1,0-1 0,0 0 1,-1 1-1,1-1 0,0 0 1,0 0-1,0 0 0,0 0 1,0 0-1,0 0 0,-1-1 1,5 0-1,1-1 126,-1 0 0,1 0 0,0 0 1,-1-1-1,1 0 0,-1 0 0,12-8 0,0-4-69,0 0 0,-1-1-1,0-1 1,-2-1 0,0 0 0,-1-1 0,0-1-1,-2 0 1,0-1 0,9-24 0,-28 103 268,5-50-226,-10 69 534,11-71-611,0 1 0,1-1 0,0 1 0,0 0 0,1 0 0,0-1 0,0 1 0,4 12-1,-4-17-195,1 0-1,-1 0 0,1 0 0,0 0 0,0-1 0,0 1 0,0-1 1,0 1-1,0-1 0,0 0 0,0 1 0,1-1 0,-1 0 0,0-1 0,1 1 1,-1 0-1,1-1 0,-1 1 0,1-1 0,-1 0 0,1 1 0,-1-2 0,1 1 1,4-1-1,18 1-6087</inkml:trace>
</inkml:ink>
</file>

<file path=ppt/ink/ink8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9"/>
    </inkml:context>
    <inkml:brush xml:id="br0">
      <inkml:brushProperty name="width" value="0.025" units="cm"/>
      <inkml:brushProperty name="height" value="0.025" units="cm"/>
      <inkml:brushProperty name="color" value="#E71224"/>
    </inkml:brush>
  </inkml:definitions>
  <inkml:trace contextRef="#ctx0" brushRef="#br0">148 0 20275,'0'0'5461,"-9"4"-3720,2-1-1612,1 0 0,0 1 0,0 0 0,0 0 0,1 0 0,-1 1 0,1-1 0,0 1 0,1 1 0,-1-1 0,1 1 0,0-1 0,0 1 1,1 0-1,-1 1 0,-3 10 0,-4 12 106,1 0 0,2 0-1,1 1 1,1 0 0,2 0 0,1 1 0,1-1 0,3 48 0,-1-75-228,1 1-1,-1 0 1,1 0 0,0-1 0,0 1 0,0 0-1,0-1 1,1 1 0,-1-1 0,1 1 0,0-1 0,0 0-1,0 1 1,1-1 0,-1-1 0,1 1 0,-1 0-1,1 0 1,0-1 0,0 0 0,0 1 0,0-1 0,1 0-1,-1-1 1,6 3 0,42 7-2109,4-10-4595,-16-4-4070</inkml:trace>
</inkml:ink>
</file>

<file path=ppt/ink/ink8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0"/>
    </inkml:context>
    <inkml:brush xml:id="br0">
      <inkml:brushProperty name="width" value="0.025" units="cm"/>
      <inkml:brushProperty name="height" value="0.025" units="cm"/>
      <inkml:brushProperty name="color" value="#E71224"/>
    </inkml:brush>
  </inkml:definitions>
  <inkml:trace contextRef="#ctx0" brushRef="#br0">214 0 9065,'0'0'19976,"-9"14"-19592,-183 237-122,181-243-5836,9-21-1664,2 11 7259,0-19-7820</inkml:trace>
</inkml:ink>
</file>

<file path=ppt/ink/ink8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1"/>
    </inkml:context>
    <inkml:brush xml:id="br0">
      <inkml:brushProperty name="width" value="0.025" units="cm"/>
      <inkml:brushProperty name="height" value="0.025" units="cm"/>
      <inkml:brushProperty name="color" value="#E71224"/>
    </inkml:brush>
  </inkml:definitions>
  <inkml:trace contextRef="#ctx0" brushRef="#br0">0 1 15310,'0'0'9610,"32"56"-7817,-12-38-383,4-1-578,4-3-383,3 0-257,5 2-160,0-6-1409,-3 1-3075,-4-3-4837</inkml:trace>
</inkml:ink>
</file>

<file path=ppt/ink/ink8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2"/>
    </inkml:context>
    <inkml:brush xml:id="br0">
      <inkml:brushProperty name="width" value="0.025" units="cm"/>
      <inkml:brushProperty name="height" value="0.025" units="cm"/>
      <inkml:brushProperty name="color" value="#E71224"/>
    </inkml:brush>
  </inkml:definitions>
  <inkml:trace contextRef="#ctx0" brushRef="#br0">0 99 14286,'0'0'14189,"9"-7"-13041,20-17 282,32-37 1,-61 60-1429,0 1 1,1 0-1,-1-1 0,0 1 1,0 0-1,0-1 0,0 1 1,0 0-1,0 0 0,1-1 1,-1 1-1,0 0 0,0 0 0,0-1 1,1 1-1,-1 0 0,0 0 1,0 0-1,1-1 0,-1 1 1,0 0-1,0 0 0,1 0 1,-1 0-1,0 0 0,1 0 1,-1 0-1,0-1 0,1 1 0,-1 0 1,0 0-1,0 0 0,1 0 1,-1 0-1,0 0 0,1 0 1,-1 1-1,0-1 0,1 0 1,-1 0-1,0 0 0,0 0 1,1 0-1,-1 0 0,0 1 0,1-1 1,-1 0-1,0 0 0,0 0 1,1 0-1,-1 1 0,0-1 1,0 0-1,0 0 0,0 1 1,1-1-1,-1 0 0,0 1 1,0-1-1,2 31 85,-11 37-30,5-52-57,1 1 0,0-1 0,0 21 0,3-36-73,1-1 0,-1 1 0,0 0 0,0-1 0,0 1 1,0-1-1,1 1 0,-1-1 0,0 1 0,1-1 0,-1 1 0,0-1 0,1 1 0,-1-1 0,0 1 0,1-1 0,-1 1 1,1-1-1,-1 0 0,1 1 0,-1-1 0,1 0 0,-1 1 0,1-1 0,0 0 0,-1 0 0,1 0 0,-1 1 1,1-1-1,0 0 0,-1 0 0,1 0 0,-1 0 0,1 0 0,0 0 0,-1 0 0,1 0 0,-1-1 0,1 1 0,0 0 0,28-9-7048,-8-7-2723</inkml:trace>
</inkml:ink>
</file>

<file path=ppt/ink/ink8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3"/>
    </inkml:context>
    <inkml:brush xml:id="br0">
      <inkml:brushProperty name="width" value="0.025" units="cm"/>
      <inkml:brushProperty name="height" value="0.025" units="cm"/>
      <inkml:brushProperty name="color" value="#E71224"/>
    </inkml:brush>
  </inkml:definitions>
  <inkml:trace contextRef="#ctx0" brushRef="#br0">47 184 21076,'0'0'6054,"-29"53"-4197,23-24-543,0 0-706,2-1-416,2-1-128,2-2-31,0-5-482,0-6-928,3-5-1506,6-6-1665,0-3-3428</inkml:trace>
  <inkml:trace contextRef="#ctx0" brushRef="#br0" timeOffset="1">423 0 17232,'0'0'12513,"-5"11"-10815,-25 48-1111,-52 71 1,12-19-439,70-110-330,0-1 1,0 1-1,0 0 0,-1 0 0,1-1 1,0 1-1,-1 0 0,1-1 0,0 1 1,-1 0-1,1-1 0,-1 1 1,1 0-1,-1-1 0,0 1 0,1-1 1,-1 1-1,1-1 0,-1 1 0,0-1 1,1 0-1,-1 1 0,0-1 1,0 0-1,0 1 0,-1-24-8317,2 23 8322,0-25-8264</inkml:trace>
</inkml:ink>
</file>

<file path=ppt/ink/ink8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5"/>
    </inkml:context>
    <inkml:brush xml:id="br0">
      <inkml:brushProperty name="width" value="0.025" units="cm"/>
      <inkml:brushProperty name="height" value="0.025" units="cm"/>
      <inkml:brushProperty name="color" value="#E71224"/>
    </inkml:brush>
  </inkml:definitions>
  <inkml:trace contextRef="#ctx0" brushRef="#br0">1 0 3171,'0'0'28091,"10"59"-26842,3-46-993,5 1-256,0-1 0,5 4 0,-2 0-128,-2-2-2915,2-3-4164,4-4-6149</inkml:trace>
</inkml:ink>
</file>

<file path=ppt/ink/ink8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6"/>
    </inkml:context>
    <inkml:brush xml:id="br0">
      <inkml:brushProperty name="width" value="0.025" units="cm"/>
      <inkml:brushProperty name="height" value="0.025" units="cm"/>
      <inkml:brushProperty name="color" value="#E71224"/>
    </inkml:brush>
  </inkml:definitions>
  <inkml:trace contextRef="#ctx0" brushRef="#br0">22 347 19314,'0'0'11440,"9"-5"-10842,-8 4-529,41-21-21,-39 21 9,-1 0 0,0 0 1,1 0-1,-1 0 0,1 0 0,-1 1 1,1-1-1,-1 1 0,1 0 0,0 0 1,-1 0-1,1 0 0,-1 0 0,1 1 0,-1-1 1,1 1-1,-1-1 0,1 1 0,-1 0 1,5 2-1,-6-2-52,0 1 0,0-1 0,1 1 0,-1 0 0,-1-1 0,1 1 0,0 0 0,0 0 0,-1-1 0,1 1 0,-1 0 0,1 0 0,-1 0 0,0 0 0,0 0 0,0-1 0,0 1 0,0 0 0,0 0 0,0 0 0,-1 0 0,1 0 0,-1 2 0,-1 1-8,1 1-1,-1-1 1,0 1-1,-1-1 1,1 0-1,-5 8 1,-109 124 3,116-137 0,-1 1 0,1-1 0,0 0 0,-1 1 0,1-1 0,0 0 0,-1 1 0,1-1 0,0 0 0,0 1 0,-1-1 0,1 1 0,0-1 0,0 1 0,0-1 0,0 1 0,-1-1 0,1 1 0,0-1 0,0 0 0,0 1 0,0-1 0,0 1 0,0-1 0,0 1 0,0-1 0,1 1 0,-1-1 0,0 1 0,0-1 0,0 1 0,0-1 0,1 1 0,-1-1 0,0 0 0,0 1 0,1-1 0,-1 1 0,1-1 0,22 4 0,31-12 0,-1-16-2099,-3-9-4189,-13 4-3678</inkml:trace>
  <inkml:trace contextRef="#ctx0" brushRef="#br0" timeOffset="1">398 0 20531,'0'0'9353,"56"60"-8680,-45-28-257,-3 6-159,-8 6-161,0 9 0,-15 5-64,-16 4 0,-13 3-64,-10 1-417,0-6-2273,6-10-4613</inkml:trace>
</inkml:ink>
</file>

<file path=ppt/ink/ink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0.359"/>
    </inkml:context>
    <inkml:brush xml:id="br0">
      <inkml:brushProperty name="width" value="0.025" units="cm"/>
      <inkml:brushProperty name="height" value="0.025" units="cm"/>
    </inkml:brush>
  </inkml:definitions>
  <inkml:trace contextRef="#ctx0" brushRef="#br0">173 0 19410,'0'0'6038,"-1"10"-4970,-13 56 97,-3-1 1,-2-1-1,-34 75 0,-8 23-200,54-124-839,7-38-123,0 1-1,0-1 1,0 0-1,-1 0 1,1 0-1,0 1 1,0-1-1,0 0 1,0 0-1,0 0 1,1 0-1,-1 1 1,0-1-1,0 0 1,0 0-1,0 0 1,0 0-1,0 0 0,0 1 1,0-1-1,0 0 1,0 0-1,0 0 1,0 0-1,1 0 1,-1 1-1,0-1 1,0 0-1,0 0 1,0 0-1,0 0 1,1 0-1,-1 0 1,0 0-1,0 0 1,0 0-1,0 0 1,1 1-1,-1-1 1,0 0-1,0 0 1,0 0-1,0 0 1,1 0-1,-1 0 0,0 0 1,0 0-1,0 0 1,1-1-1,14-14 154,1-11-236,-2 0-1,0 0 0,12-35 1,-11 26-194,22-40 0,-37 75 262,1-1 0,-1 1 0,0 0 0,0 0 1,0-1-1,1 1 0,-1 0 0,0-1 0,0 1 0,1 0 0,-1 0 0,0 0 0,0-1 1,1 1-1,-1 0 0,0 0 0,1 0 0,-1 0 0,0-1 0,1 1 0,-1 0 0,0 0 1,1 0-1,-1 0 0,0 0 0,1 0 0,-1 0 0,0 0 0,1 0 0,-1 0 0,0 0 1,1 0-1,-1 0 0,0 1 0,1-1 0,-1 0 0,0 0 0,1 0 0,-1 0 1,0 0-1,1 1 0,-1-1 0,0 0 0,0 0 0,1 1 0,-1-1 0,0 0 0,0 0 1,1 1-1,-1-1 0,0 0 0,0 1 0,0-1 0,0 0 0,1 1 0,-1-1 0,0 0 1,0 1-1,0-1 0,0 0 0,0 1 0,0-1 0,0 0 0,0 1 0,0-1 0,0 1 1,10 38-24,-5-22 28,-5-14 11,1 0 1,0 0-1,0-1 1,1 1 0,-1 0-1,1 0 1,-1-1-1,1 1 1,0-1-1,0 1 1,0-1-1,0 0 1,0 0-1,1 0 1,-1 0-1,1 0 1,-1 0-1,1-1 1,0 1 0,-1-1-1,1 0 1,0 0-1,0 0 1,0 0-1,0 0 1,0-1-1,0 1 1,0-1-1,0 0 1,0 0-1,0 0 1,6-1 0,-3 0 19,0-1 1,1 0-1,-1 0 1,0-1-1,0 0 1,-1 0-1,1 0 1,-1-1-1,1 1 1,-1-1 0,0-1-1,-1 1 1,1-1-1,6-8 1,-8 9-15,22-31 53,-24 32-45,1 1 0,-1 0 0,0 0 0,0 0 0,0-1 0,0 1 0,0-1 0,0 1 0,-1-1 0,1 1 0,-1-1 0,0 1 0,0-5 0,-15 28-290,4 1 306,0 0-1,1 0 1,2 1 0,0 1-1,2-1 1,0 1-1,2 0 1,1 0 0,-1 38-1,3-60-22,1 1 0,0 0 0,1 0 1,-1 0-1,0 0 0,1-1 0,-1 1 0,1 0 0,0 0 0,0-1 0,0 1 0,0-1 0,0 1 0,1-1 0,-1 1 0,1-1 0,2 3 0,-2-3 14,1-1 0,-1 0 0,0 0 0,0 1 0,1-2 0,-1 1 0,1 0 0,-1 0 0,1-1 0,-1 1 0,1-1 0,-1 0 0,1 0 0,0 0 1,-1 0-1,1 0 0,-1-1 0,1 1 0,3-2 0,4-1-8,0-1 0,-1 1 0,0-2 0,0 1 0,0-1 1,0-1-1,-1 0 0,0 0 0,0 0 0,0-1 0,-1 0 1,0-1-1,8-12 0,-1 2-4,-2-1 1,0 0-1,-1 0 0,-1-2 1,8-21-1,-14 33-13,-1 1 0,-1-1 0,1 0 0,-1 1 0,1-18 0,-6 24 0,-4 7 0,-5 10 0,2 1-15,1 0-1,1 0 1,0 1-1,1 0 1,1 1-1,1-1 1,0 1-1,1 0 1,-2 33-1,5-50-66,1 0 0,0 0 0,0 0 0,0 0 0,0 0 0,0 0 0,1 0 0,-1 0 0,0 1 0,0-1 0,1 0 0,-1 0 0,1 0 0,-1-1 0,1 1 0,-1 0 0,1 0 0,-1 0 0,1 0 0,1 1 0,-2-2-31,1 0 0,0 1-1,0-1 1,-1 0 0,1 0 0,0 0 0,0 0 0,-1 0 0,1 0-1,0 0 1,0 0 0,-1 0 0,1 0 0,0 0 0,0 0 0,-1 0-1,1-1 1,0 1 0,-1 0 0,1-1 0,1 0 0,1-1-459,1 0 0,0-1 0,-1 1 0,1-1 0,-1 0 1,0 0-1,0-1 0,3-4 0,2-5-994,-1 0-1,0 0 1,-1-1-1,6-18 1,-5 10 1223,-2-1 1,3-26 0,-2-13 3051,-4-68 1,-2 94-2190,-5 83-1632,0 10-5394,6-27 2257,1 0-374</inkml:trace>
</inkml:ink>
</file>

<file path=ppt/ink/ink8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8"/>
    </inkml:context>
    <inkml:brush xml:id="br0">
      <inkml:brushProperty name="width" value="0.025" units="cm"/>
      <inkml:brushProperty name="height" value="0.025" units="cm"/>
      <inkml:brushProperty name="color" value="#E71224"/>
    </inkml:brush>
  </inkml:definitions>
  <inkml:trace contextRef="#ctx0" brushRef="#br0">38 1 19026,'0'0'7239,"0"75"-6663,-3-39-480,-2 5-31,-4 0-33,2-1-32,2-3 32,1-4-32,1-6-32,2-4-65,1-5-639,0-7-738,0-4-1376,4-6-1570,1-1-2243</inkml:trace>
</inkml:ink>
</file>

<file path=ppt/ink/ink8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9"/>
    </inkml:context>
    <inkml:brush xml:id="br0">
      <inkml:brushProperty name="width" value="0.025" units="cm"/>
      <inkml:brushProperty name="height" value="0.025" units="cm"/>
      <inkml:brushProperty name="color" value="#E71224"/>
    </inkml:brush>
  </inkml:definitions>
  <inkml:trace contextRef="#ctx0" brushRef="#br0">0 279 15086,'0'0'10421,"10"-5"-8766,4-5-1186,0 0 0,0-2 0,-2 1 0,1-2 0,-1 0 0,-1 0 0,17-27 1,56-112-59,-84 152-415,0 0 1,0 1 0,0-1 0,0 0-1,0 0 1,0 0 0,0 0 0,0 0 0,0 0-1,0 0 1,0 0 0,0 0 0,0 1-1,0-1 1,0 0 0,0 0 0,0 0-1,0 0 1,1 0 0,-1 0 0,0 0-1,0 0 1,0 0 0,0 0 0,0 0-1,0 0 1,0 1 0,0-1 0,0 0 0,0 0-1,1 0 1,-1 0 0,0 0 0,0 0-1,0 0 1,0 0 0,0 0 0,0 0-1,0 0 1,0 0 0,1 0 0,-1 0-1,0 0 1,0 0 0,0 0 0,0 0 0,0 0-1,0-1 1,0 1 0,0 0 0,0 0-1,0 0 1,1 0 0,-1 0 0,0 0-1,0 0 1,0 0 0,0 0 0,0 0-1,0 0 1,0 0 0,0 0 0,0-1-1,3 18-35,-2 31 112,-1-41-86,0 6 76,1 0-1,0 0 1,0 0 0,5 16 0,-5-25-239,1-1 1,-1 1-1,1-1 1,-1 1-1,1-1 1,0 0-1,0 0 1,4 5-1,-4-7-252,0 1 0,0 0 0,0-1 0,0 1 0,0-1-1,0 0 1,0 0 0,0 0 0,0 0 0,1 0 0,-1 0 0,0-1 0,1 1 0,3 0 0,6-1-5503</inkml:trace>
</inkml:ink>
</file>

<file path=ppt/ink/ink8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30"/>
    </inkml:context>
    <inkml:brush xml:id="br0">
      <inkml:brushProperty name="width" value="0.025" units="cm"/>
      <inkml:brushProperty name="height" value="0.025" units="cm"/>
      <inkml:brushProperty name="color" value="#E71224"/>
    </inkml:brush>
  </inkml:definitions>
  <inkml:trace contextRef="#ctx0" brushRef="#br0">1 1 18642,'0'0'8840,"21"65"-8328,-21-28 65,0 2-161,0 2-255,-6-1-129,1-3-32,0-6-577,0-9-1121,4-9-1793</inkml:trace>
</inkml:ink>
</file>

<file path=ppt/ink/ink8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31"/>
    </inkml:context>
    <inkml:brush xml:id="br0">
      <inkml:brushProperty name="width" value="0.025" units="cm"/>
      <inkml:brushProperty name="height" value="0.025" units="cm"/>
      <inkml:brushProperty name="color" value="#E71224"/>
    </inkml:brush>
  </inkml:definitions>
  <inkml:trace contextRef="#ctx0" brushRef="#br0">21 0 16848,'0'0'9353,"1"59"-9289,-1-27 96,-4 0-128,0-1-192,-1-1 160,3-7-128,-1-4-449,3 0-1184,-1-10-1378,-1-3-2275</inkml:trace>
</inkml:ink>
</file>

<file path=ppt/ink/ink8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32"/>
    </inkml:context>
    <inkml:brush xml:id="br0">
      <inkml:brushProperty name="width" value="0.025" units="cm"/>
      <inkml:brushProperty name="height" value="0.025" units="cm"/>
      <inkml:brushProperty name="color" value="#E71224"/>
    </inkml:brush>
  </inkml:definitions>
  <inkml:trace contextRef="#ctx0" brushRef="#br0">1 253 15919,'0'0'10314,"3"-4"-9209,71-84 1628,-50 62-2612,-2-1 0,24-36 0,-39 52-84,-6 8-34,0 0-1,1 1 1,-1-1-1,0 0 1,1 1-1,0 0 1,0-1-1,0 1 1,0 0-1,0 0 1,0 0-1,5-3 1,-6 11-90,1-1 1,-1 1 0,0 0 0,0-1-1,-1 1 1,0 9 0,0-13 92,1 17 153,0 0 1,1-1 0,1 1 0,8 26 0,-10-40-392,1 0 0,0 0 0,1-1 0,-1 1 1,1-1-1,0 0 0,0 1 0,0-1 0,5 4 0,-6-6-409,1 0-1,0 0 0,0 0 0,-1 0 1,1 0-1,1-1 0,-1 0 0,0 1 1,0-1-1,0 0 0,1-1 0,-1 1 1,0 0-1,1-1 0,4 0 0,18 0-10654</inkml:trace>
</inkml:ink>
</file>

<file path=ppt/ink/ink8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33"/>
    </inkml:context>
    <inkml:brush xml:id="br0">
      <inkml:brushProperty name="width" value="0.025" units="cm"/>
      <inkml:brushProperty name="height" value="0.025" units="cm"/>
      <inkml:brushProperty name="color" value="#E71224"/>
    </inkml:brush>
  </inkml:definitions>
  <inkml:trace contextRef="#ctx0" brushRef="#br0">1 0 11659,'0'0'13741,"1"59"-13645,-1-33-64,0-6-64,0 2-96,0-6-192,0-5-193,1-2-256,2-1-1248,-1-6-1026</inkml:trace>
</inkml:ink>
</file>

<file path=ppt/ink/ink8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34"/>
    </inkml:context>
    <inkml:brush xml:id="br0">
      <inkml:brushProperty name="width" value="0.025" units="cm"/>
      <inkml:brushProperty name="height" value="0.025" units="cm"/>
      <inkml:brushProperty name="color" value="#E71224"/>
    </inkml:brush>
  </inkml:definitions>
  <inkml:trace contextRef="#ctx0" brushRef="#br0">0 272 865,'0'0'27135,"10"-12"-26185,43-58-469,56-100-1,-93 150-268,-15 20-211,-1 0 1,1 0 0,-1 0 0,0 0 0,1 0 0,-1 0-1,0 0 1,1 0 0,-1 1 0,1-1 0,-1 0 0,0 0-1,1 0 1,-1 0 0,0 0 0,1 1 0,-1-1 0,0 0-1,1 0 1,-1 1 0,0-1 0,0 0 0,1 0-1,-1 1 1,0-1 0,0 0 0,1 1 0,-1-1 0,0 0-1,0 1 1,0-1 0,0 0 0,0 1 0,1 0 0,8 49 7,-6-26 117,-2-18-518,2 8 580,1-1 1,0 1-1,7 15 1,10 0-3641,-20-28 2542,1 1 0,0-1 1,0 0-1,0 1 1,0-1-1,0 0 0,0 0 1,0 0-1,1-1 0,-1 1 1,0 0-1,4 0 1,7-1-12512</inkml:trace>
</inkml:ink>
</file>

<file path=ppt/ink/ink8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6.441"/>
    </inkml:context>
    <inkml:brush xml:id="br0">
      <inkml:brushProperty name="width" value="0.025" units="cm"/>
      <inkml:brushProperty name="height" value="0.025" units="cm"/>
    </inkml:brush>
  </inkml:definitions>
  <inkml:trace contextRef="#ctx0" brushRef="#br0">423 229 7527,'0'0'5408,"5"-10"-3022,9-13-1549,-3 7-493,-1-1 1,-1 0-1,-1 0 1,0-1-1,-1 0 1,-1 0-1,5-25 1,-11 41-266,0 1 0,0 0 0,1 0 0,-1 0 0,-1 0 0,1 0 0,0 0 0,0 0 0,0 0 0,0-1 0,-1 1 0,1 0 0,-1 0 0,1 0 0,-1 0 0,1 0 0,-1 0 0,1 1 0,-1-1 0,0 0 0,1 0-1,-1 0 1,0 0 0,0 1 0,0-1 0,-1 0 0,0 0-26,0 0 0,0 0 1,0 1-1,0-1 0,0 1 0,-1 0 0,1 0 0,0-1 0,0 1 0,-1 1 0,1-1 0,-3 1 0,-3 0-27,0 1 0,0 0 1,1 1-1,-1 0 0,1 0 0,-12 7 0,-6 8-17,1 1 0,1 2 0,1 0 0,0 1 0,2 1 0,-33 49 0,21-21 13,2 1 0,-36 88 0,46-89 33,2 0 0,-15 77 0,27-98-33,2 0 0,1 0 1,1 0-1,1 1 0,7 56 0,-5-80 93,0 1-1,1-1 1,0 0-1,0 0 0,1 0 1,0 0-1,0 0 1,0 0-1,1-1 0,0 0 1,0 0-1,1 0 0,0 0 1,0 0-1,0-1 1,0 0-1,1 0 0,0-1 1,0 0-1,0 0 0,1 0 1,0 0-1,-1-1 1,1 0-1,0-1 0,14 4 1,-9-4 95,1 0 0,-1-1 0,1 0 0,0-1 0,-1-1 0,1 0 0,-1 0 0,1-2 0,-1 1 0,1-1 0,-1-1 0,0 0 0,-1-1 0,1 0 0,12-8 0,4-6-33,-1 0 0,-1-2 0,0-1 0,-2-1-1,0-1 1,-2-1 0,0-1 0,-2 0 0,-1-2 0,-2-1-1,23-46 1,-24 39 8,-2-1 0,-1 0 0,-2-1 0,-2 0 0,-1-1 0,-2 0 0,-1 0 0,-3-1 0,-3-58 0,1 95-263,0 0 0,0 0 0,-1-1 0,1 1-1,-1 0 1,0 0 0,0 0 0,0 0 0,-1 0 0,1 0 0,0 0 0,-4-4 0,3 5-81,1 1 1,-1 0 0,1 0 0,0-1-1,-1 1 1,0 0 0,1 0-1,-1 1 1,0-1 0,1 0 0,-1 1-1,0-1 1,0 0 0,0 1-1,0 0 1,-2-1 0,-5 2-762,1 0 0,0 0 0,0 0 0,0 1 1,0 0-1,0 1 0,0 0 0,-7 4 0,-8 2-10029</inkml:trace>
</inkml:ink>
</file>

<file path=ppt/ink/ink8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7.158"/>
    </inkml:context>
    <inkml:brush xml:id="br0">
      <inkml:brushProperty name="width" value="0.025" units="cm"/>
      <inkml:brushProperty name="height" value="0.025" units="cm"/>
    </inkml:brush>
  </inkml:definitions>
  <inkml:trace contextRef="#ctx0" brushRef="#br0">0 421 18385,'0'0'8168,"54"-26"-6342,-1-3-161,16-8-800,6-8-544,5-2-225,2-2 0,-7 4-128,-11 7-545,-12 7-992,-12 7-1666,-14 5-769,-16 4-1217,-10 0-1794</inkml:trace>
</inkml:ink>
</file>

<file path=ppt/ink/ink8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7.500"/>
    </inkml:context>
    <inkml:brush xml:id="br0">
      <inkml:brushProperty name="width" value="0.025" units="cm"/>
      <inkml:brushProperty name="height" value="0.025" units="cm"/>
    </inkml:brush>
  </inkml:definitions>
  <inkml:trace contextRef="#ctx0" brushRef="#br0">1 61 10602,'0'0'13431,"11"3"-11530,9 1-1272,0-2 0,0 0 1,0-1-1,0-1 0,0-1 0,0-1 1,23-4-1,58-19-177,-46 11-649,71-10 1,-126 24 186,0 0 0,1 0 0,-1 0 0,1 0 0,-1-1 1,0 1-1,1 0 0,-1 0 0,1 0 0,-1 0 0,1 0 1,-1 0-1,1 0 0,-1 0 0,0 0 0,1 1 0,-1-1 1,1 0-1,-1 0 0,0 0 0,1 0 0,-1 1 0,1-1 1,-1 0-1,0 0 0,1 1 0,-1-1 0,0 0 0,1 0 1,-1 1-1,0-1 0,0 1 0,1-1 0,-1 0 0,0 1 1,0-1-1,0 0 0,1 1 0,-1-1 0,0 1 0,0-1 1,0 1-1,0-1 0,0 0 0,0 1 0,0-1 0,0 1 0,0-1 1,0 1-1,0-1 0,0 0 0,0 1 0,0-1 0,-1 1 1,-11 25-136,11-25 147,-100 144 161,63-95-1160,-52 90 0,67-94-3321,6-11-3220</inkml:trace>
</inkml:ink>
</file>

<file path=ppt/ink/ink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0.965"/>
    </inkml:context>
    <inkml:brush xml:id="br0">
      <inkml:brushProperty name="width" value="0.025" units="cm"/>
      <inkml:brushProperty name="height" value="0.025" units="cm"/>
    </inkml:brush>
  </inkml:definitions>
  <inkml:trace contextRef="#ctx0" brushRef="#br0">13 43 6790,'0'0'3337,"9"-1"256,-1 0-3035,-1 0-1,1-1 1,-1 0 0,0-1 0,0 0 0,0 0 0,0 0 0,-1-1-1,13-8 1,-15 13 1105,-5 8-975,-5 12 90,-3 9-406,1 0 0,1 1 0,1 0 0,2 0 0,2 0 0,0 1 0,2-1 0,2 0 0,10 60 0,-9-74-424,-1 0 0,-1 0 0,0 0 0,-2 18-1,1-32 85,0 0 1,0 0-1,0-1 0,0 1 0,-1 0 0,1-1 1,-1 1-1,0 0 0,0-1 0,0 1 0,0-1 0,0 1 1,0-1-1,-1 0 0,1 1 0,-1-1 0,0 0 0,0 0 1,1 0-1,-1 0 0,-1 0 0,1-1 0,0 1 0,0-1 1,-1 1-1,1-1 0,0 0 0,-1 0 0,0 0 1,1 0-1,-1 0 0,1-1 0,-6 2 0,7-3 3,-1 1-1,1 0 1,0-1-1,-1 1 1,1-1-1,0 1 0,0-1 1,0 0-1,0 0 1,-1 1-1,1-1 1,0 0-1,0 0 1,1 0-1,-1 0 1,0 0-1,0 0 1,0 0-1,1 0 1,-1-1-1,0 1 0,1 0 1,-1 0-1,1-1 1,-1 1-1,1 0 1,0-1-1,0 1 1,0 0-1,-1-1 1,1 1-1,1-3 1,-2-57-202,2 47 109,1-11-294,1 0 0,1 0 1,1 0-1,2 0 0,0 1 0,2 0 0,0 1 1,22-37-1,-14 30 316,1 1 1,1 0-1,2 2 1,1 1-1,47-46 1,-84 114 1770,8-29-1564,1-3-1,0 0 0,0 0 1,1 0-1,1 1 0,0-1 0,0 1 1,1 0-1,0 0 0,-2 21 1,5-31-162,0 0 1,1 0-1,-1 0 1,0-1-1,0 1 0,0 0 1,1 0-1,-1 0 1,0 0-1,1 0 1,-1 0-1,1 0 1,-1-1-1,1 1 1,0 0-1,-1 0 1,1-1-1,0 1 1,-1 0-1,1-1 1,0 1-1,0-1 1,-1 1-1,1-1 1,2 1-1,30 6 202,-20-7-146,0-1-1,0-1 1,16-3-1,-8-1-283,0-2 0,0 0 0,35-20 0,-31 15 422,43-16 0,-68 28-158,1 1 0,-1 0 1,1-1-1,0 1 0,-1 0 0,1 0 0,0 0 0,-1 0 0,1 0 0,0 0 1,-1 0-1,1 0 0,0 0 0,-1 0 0,1 0 0,0 0 0,-1 0 0,1 0 1,-1 1-1,1-1 0,0 0 0,-1 1 0,1-1 0,-1 0 0,1 1 0,0-1 1,-1 0-1,1 1 0,-1-1 0,0 1 0,1-1 0,-1 1 0,1-1 0,-1 1 0,0 0 1,1-1-1,-1 1 0,0-1 0,0 1 0,1 0 0,-1-1 0,0 1 0,0 0 1,0-1-1,0 1 0,0 0 0,0 0 0,-2 44 397,-1-24-343,4-20-100,-1 0 1,1-1-1,-1 1 0,1-1 1,-1 1-1,1 0 1,0-1-1,-1 0 0,1 1 1,0-1-1,-1 1 1,1-1-1,0 0 0,0 1 1,-1-1-1,1 0 1,0 0-1,0 0 0,0 1 1,-1-1-1,1 0 1,0 0-1,0 0 0,0 0 1,-1 0-1,1-1 1,0 1-1,0 0 0,0 0 1,1-1-1,29-6-301,58-31-3187,-2-7-6111,-58 28 2537</inkml:trace>
</inkml:ink>
</file>

<file path=ppt/ink/ink8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8.213"/>
    </inkml:context>
    <inkml:brush xml:id="br0">
      <inkml:brushProperty name="width" value="0.025" units="cm"/>
      <inkml:brushProperty name="height" value="0.025" units="cm"/>
    </inkml:brush>
  </inkml:definitions>
  <inkml:trace contextRef="#ctx0" brushRef="#br0">36 76 13805,'3'-9'3192,"0"0"-2196,10-27 1650,0 15 1859,-13 26-1868,2 24-2509,-8 23 210,-22 88 0,17-97-168,2 0 0,2 1 0,-2 54 0,9-98-155,0 1-1,0-1 1,0 1-1,0-1 1,0 0 0,0 1-1,0-1 1,0 0 0,0 1-1,0-1 1,1 1-1,-1-1 1,0 0 0,0 1-1,0-1 1,0 0 0,0 1-1,1-1 1,-1 0-1,0 0 1,0 1 0,1-1-1,-1 0 1,0 1 0,1-1-1,-1 0 1,0 0-1,0 0 1,1 1 0,-1-1-1,1 0 1,-1 0 0,0 0-1,1 0 1,-1 0-1,0 0 1,1 1 0,18-7 347,15-17 380,243-233-598,-262 238-858,-8 7-1592,-7 5-6092,-8 6 1047</inkml:trace>
</inkml:ink>
</file>

<file path=ppt/ink/ink8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8.542"/>
    </inkml:context>
    <inkml:brush xml:id="br0">
      <inkml:brushProperty name="width" value="0.025" units="cm"/>
      <inkml:brushProperty name="height" value="0.025" units="cm"/>
    </inkml:brush>
  </inkml:definitions>
  <inkml:trace contextRef="#ctx0" brushRef="#br0">12 0 16303,'0'0'3396,"-12"66"-1154,12-45-417,14-4-992,5 1-576,6-8-193,4-6-1346,2-4-1793,-3-4-1345,0-11-2370</inkml:trace>
</inkml:ink>
</file>

<file path=ppt/ink/ink8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8.883"/>
    </inkml:context>
    <inkml:brush xml:id="br0">
      <inkml:brushProperty name="width" value="0.025" units="cm"/>
      <inkml:brushProperty name="height" value="0.025" units="cm"/>
    </inkml:brush>
  </inkml:definitions>
  <inkml:trace contextRef="#ctx0" brushRef="#br0">17 3 14958,'0'0'9155,"-16"10"-8957,16-8-167,1 0 1,0 0-1,0 0 1,0 0-1,0 0 1,0-1-1,1 1 0,-1-1 1,0 1-1,1 0 1,-1-1-1,1 0 1,0 1-1,-1-1 0,1 0 1,0 0-1,0 0 1,0 0-1,-1 0 1,1-1-1,0 1 0,0 0 1,0-1-1,0 0 1,1 1-1,-1-1 1,0 0-1,2 0 0,5 1 11,0 0-1,0-1 0,0 0 0,0-1 0,11-1 0,-14 0-6,-1 0 0,0 0 0,0 0-1,0-1 1,-1 1 0,10-8 0,3-1 202,-16 10 8,-1 3-256,0 0-1,0 0 0,0 0 1,0-1-1,0 1 0,1 0 1,-1 0-1,1 0 0,-1 0 1,1-1-1,0 1 0,0 0 1,0-1-1,0 1 0,2 2 1,0-3-262,0-1 1,1 0-1,-1 0 1,0 0-1,0 0 1,1 0-1,-1-1 1,0 0-1,0 1 0,0-1 1,0 0-1,0-1 1,0 1-1,0-1 1,0 1-1,0-1 1,0 0-1,-1 0 1,1 0-1,3-4 1,14-11-6369</inkml:trace>
</inkml:ink>
</file>

<file path=ppt/ink/ink8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9.212"/>
    </inkml:context>
    <inkml:brush xml:id="br0">
      <inkml:brushProperty name="width" value="0.025" units="cm"/>
      <inkml:brushProperty name="height" value="0.025" units="cm"/>
    </inkml:brush>
  </inkml:definitions>
  <inkml:trace contextRef="#ctx0" brushRef="#br0">112 0 20756,'-10'4'3374,"-1"0"-2498,-7 2 162,1 1 0,1 0 0,-22 13 0,38-20-1047,0 0-1,0 0 0,0 0 0,0 0 1,0 0-1,0 0 0,0 1 1,-1-1-1,1 0 0,0 0 0,0 0 1,0 0-1,0 0 0,0 0 1,0 0-1,0 0 0,0 0 0,0 1 1,0-1-1,0 0 0,0 0 0,0 0 1,0 0-1,0 0 0,0 0 1,0 0-1,0 1 0,0-1 0,0 0 1,0 0-1,0 0 0,0 0 1,0 0-1,0 0 0,0 0 0,0 0 1,0 1-1,0-1 0,0 0 1,0 0-1,0 0 0,0 0 0,1 0 1,-1 0-1,0 0 0,0 0 1,0 0-1,0 0 0,0 0 0,0 0 1,0 1-1,0-1 0,0 0 1,1 0-1,-1 0 0,0 0 0,0 0 1,0 0-1,0 0 0,0 0 1,0 0-1,0 0 0,0 0 0,1 0 1,-1 0-1,0 0 0,0 0 1,0 0-1,0 0 0,17 2-502,19-3-335,-15-3 226,45-7 87,-61 11 529,-1-1 1,1 1 0,-1 0 0,1 1-1,-1-1 1,1 1 0,-1-1 0,1 1-1,-1 1 1,0-1 0,6 3 0,-9-3 4,0-1 1,0 1-1,1 0 1,-1 0-1,0 0 1,0-1 0,0 1-1,0 0 1,0 0-1,-1 0 1,1 1 0,0-1-1,0 0 1,-1 0-1,1 0 1,0 1 0,-1-1-1,0 0 1,1 1-1,-1-1 1,0 0 0,1 1-1,-1-1 1,0 2-1,0 0 76,-1 0-1,0 0 1,1-1-1,-1 1 1,0 0 0,0-1-1,-1 1 1,1-1-1,0 1 1,-1-1-1,-2 3 1,-4 5 525,-1-1 1,0 0-1,0 0 1,-12 7 0,-53 29 780,86-50-9190,7-10 2308,-13 9 2558,17-14-6651</inkml:trace>
</inkml:ink>
</file>

<file path=ppt/ink/ink8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9.571"/>
    </inkml:context>
    <inkml:brush xml:id="br0">
      <inkml:brushProperty name="width" value="0.025" units="cm"/>
      <inkml:brushProperty name="height" value="0.025" units="cm"/>
    </inkml:brush>
  </inkml:definitions>
  <inkml:trace contextRef="#ctx0" brushRef="#br0">37 41 13004,'0'0'10293,"-5"8"-8377,3-5-1678,-18 36 1938,18-37-2022,1 0 0,0 1 0,0-1 0,0 1 0,0-1 1,1 1-1,-1-1 0,1 1 0,-1-1 0,1 1 0,0 0 0,0-1 0,0 1 0,0 0 0,1 2 0,0-4-152,0 0-1,0 0 0,0-1 0,0 1 0,0 0 1,1-1-1,-1 1 0,0-1 0,0 1 0,0-1 0,1 0 1,-1 1-1,0-1 0,1 0 0,-1 0 0,0 0 0,0 0 1,1 0-1,1-1 0,27-1 92,-29 2-92,18-5 49,0 0-1,-1-1 1,0-1 0,0 0 0,18-11-1,-22 10-54,0 1-1,0 0 0,1 1 0,0 1 0,0 0 0,1 1 0,-1 1 0,23-2 0,-37 5 3,0 0 0,-1 1 0,1-1 0,0 1 0,-1-1-1,1 1 1,0-1 0,-1 1 0,1-1 0,-1 1-1,1 0 1,0-1 0,-1 1 0,0 0 0,1-1-1,-1 1 1,1 0 0,-1-1 0,0 1 0,0 0 0,1 0-1,-1 0 1,0-1 0,0 1 0,0 0 0,0 0-1,0 0 1,0-1 0,0 1 0,0 1 0,0 35 285,-1-27-124,1-9-132,0 0-1,0 0 1,0 0-1,-1 0 1,1 0-1,0 0 1,0 0-1,1-1 1,-1 1-1,0 0 1,0 0-1,0 0 1,1 0-1,-1 0 1,0 0-1,1 0 1,-1 0-1,1 0 1,-1-1-1,1 1 1,-1 0-1,1 0 1,0-1-1,-1 1 1,1 0-1,0-1 1,0 1-1,-1-1 1,1 1-1,0-1 1,2 2-1,-1-2 33,1-1 0,0 1 0,0 0 0,0-1 0,-1 1 0,1-1-1,0 0 1,-1 0 0,1 0 0,0 0 0,3-3 0,72-42 413,-64 35-574,1 1 1,1 1 0,0 0 0,0 1 0,1 1 0,0 0 0,0 1 0,27-5-1,-43 11 100,0 0 0,0 0-1,0 0 1,0 0-1,0 0 1,0 0-1,0 0 1,0 0 0,0 0-1,0 1 1,0-1-1,0 0 1,0 0-1,0 1 1,0-1 0,-1 1-1,1-1 1,0 1-1,0-1 1,0 1-1,-1 0 1,1-1 0,0 1-1,0 0 1,-1 0-1,1-1 1,-1 1-1,1 0 1,-1 0 0,1 0-1,-1 0 1,1 0-1,-1 0 1,0-1-1,0 1 1,1 2 0,0 21-170,-3-9-4068,1-3-6444,1-27 169</inkml:trace>
</inkml:ink>
</file>

<file path=ppt/ink/ink8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9.900"/>
    </inkml:context>
    <inkml:brush xml:id="br0">
      <inkml:brushProperty name="width" value="0.025" units="cm"/>
      <inkml:brushProperty name="height" value="0.025" units="cm"/>
    </inkml:brush>
  </inkml:definitions>
  <inkml:trace contextRef="#ctx0" brushRef="#br0">1 1 20275,'0'0'5670</inkml:trace>
</inkml:ink>
</file>

<file path=ppt/ink/ink8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0.231"/>
    </inkml:context>
    <inkml:brush xml:id="br0">
      <inkml:brushProperty name="width" value="0.025" units="cm"/>
      <inkml:brushProperty name="height" value="0.025" units="cm"/>
    </inkml:brush>
  </inkml:definitions>
  <inkml:trace contextRef="#ctx0" brushRef="#br0">136 41 15951,'-9'5'1772,"-6"5"-1182,0 0-1,1 1 1,-18 18-1,27-24-296,0 0-1,0 0 0,1 1 0,0-1 0,0 1 1,0 0-1,1 0 0,0 0 0,0 1 0,1-1 1,-1 1-1,1 0 0,-1 11 0,3-17-260,-1 0-1,1 0 0,0-1 1,0 1-1,0 0 0,0 0 1,0 0-1,0 0 0,1-1 1,-1 1-1,0 0 0,0 0 1,1 0-1,-1-1 0,0 1 1,1 0-1,-1 0 0,1-1 1,-1 1-1,1 0 0,-1-1 1,1 1-1,-1-1 0,1 1 1,-1-1-1,1 1 0,0-1 1,-1 1-1,1-1 0,0 1 1,1-1-1,0 1 84,1-1 0,-1 1 0,1-1 0,-1 0 0,1 0 0,-1 0 0,1 0 1,-1-1-1,1 1 0,3-2 0,4 0 141,0-2 0,0 0 1,0 0-1,10-6 0,2-4-78,0-1 0,-1 0 0,-1-2 0,-1 0 0,0-2 0,-1 0 0,-2 0 0,29-43 0,-62 79 1748,-12 24-409,28-38-1517,-1 0 0,0 1 0,1-1 0,0 0 0,0 0 0,0 1 0,0-1 0,0 0 0,1 1 0,0-1 0,-1 1 0,1-1 0,0 0 0,1 5 0,0-7 0,0 1 0,0-1 0,0 0 0,0 0 0,0 1 0,0-1 0,0 0 0,1 0 0,-1 0 0,0 0 0,1 0 0,-1-1 0,1 1 0,-1 0 0,1-1 0,-1 1 0,1-1 0,-1 1 0,1-1 0,0 0 0,-1 1 0,1-1 0,0 0 0,-1 0 0,1 0 0,-1 0 0,1-1 0,0 1 0,-1 0 0,2-1 0,5-1 0,0 1 0,0-2 0,-1 1 0,1-1 0,-1 0 0,1 0 0,-1-1 0,0 0 0,12-9 0,54-50 0,-70 60 0,-7 10 0,1 0 0,0 0 0,0 0 0,0 0 0,1 0 0,0 1 0,0-1 0,1 1 0,-1 14 0,4-21 0,1 0 0,-1 0 0,1-1 0,-1 1 0,1 0 0,0-1 0,0 0 0,-1 0 0,1 0 0,0 0 0,-1 0 0,1 0 0,0 0 0,0-1 0,2 0 0,6-3-66,0 0 0,0-1 0,0 0 0,0-1 0,-1 0 0,0 0-1,0-1 1,9-9 0,33-21-770,-49 42-4452,-6 24 1127,-1-11-488,1-2-1442</inkml:trace>
</inkml:ink>
</file>

<file path=ppt/ink/ink8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0.576"/>
    </inkml:context>
    <inkml:brush xml:id="br0">
      <inkml:brushProperty name="width" value="0.025" units="cm"/>
      <inkml:brushProperty name="height" value="0.025" units="cm"/>
    </inkml:brush>
  </inkml:definitions>
  <inkml:trace contextRef="#ctx0" brushRef="#br0">62 1 20275,'0'0'3977,"-9"4"-2679,-26 15 132,34-18-1372,0-1 0,1 0-1,-1 1 1,0-1-1,0 0 1,0 1 0,0-1-1,1 1 1,-1-1 0,0 1-1,1 0 1,-1-1 0,0 1-1,1 0 1,-1-1 0,1 1-1,-1 0 1,1 0 0,-1-1-1,1 1 1,-1 0 0,1 0-1,0 0 1,0 0 0,-1 0-1,1-1 1,0 1 0,0 0-1,0 0 1,0 0 0,0 0-1,0 0 1,0 0 0,0 0-1,0 0 1,1 0 0,-1-1-1,0 1 1,1 2-1,0-2-119,0 0 0,1 0 0,-1 0 0,0 0 0,0 0-1,1 0 1,-1 0 0,1 0 0,-1-1 0,1 1-1,-1-1 1,1 1 0,-1-1 0,1 1 0,0-1 0,1 0-1,39 0-883,-29-1 868,-1 1 0,1 1 1,-1-1-1,20 5 1,-32-5 130,1 0 1,-1 0-1,1 0 0,-1 0 1,0 1-1,1-1 1,-1 0-1,1 0 0,-1 0 1,0 0-1,1 1 0,-1-1 1,1 0-1,-1 0 1,0 1-1,1-1 0,-1 0 1,0 1-1,0-1 1,1 0-1,-1 1 0,0-1 1,0 0-1,1 1 1,-1-1-1,0 1 0,0-1 1,0 0-1,0 1 1,1-1-1,-1 1 0,0-1 1,0 1-1,0-1 1,0 0-1,0 1 0,0 0 1,-13 17 1107,-25 11-130,37-28-965,-16 11 245,0-1 1,-1-1 0,0-1 0,-23 9-1,76-45-11244,-6 3 3700</inkml:trace>
</inkml:ink>
</file>

<file path=ppt/ink/ink8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0.934"/>
    </inkml:context>
    <inkml:brush xml:id="br0">
      <inkml:brushProperty name="width" value="0.025" units="cm"/>
      <inkml:brushProperty name="height" value="0.025" units="cm"/>
    </inkml:brush>
  </inkml:definitions>
  <inkml:trace contextRef="#ctx0" brushRef="#br0">283 0 20371,'0'0'2942,"-9"6"-1138,1 0-1483,0 0 0,0 0 1,0 1-1,1 0 0,0 0 0,0 0 0,1 1 1,0 0-1,0 1 0,1-1 0,0 1 0,0 0 1,1 0-1,0 1 0,1-1 0,0 1 0,-2 16 1,4-2-422,1 1 1,2 0 0,0-1-1,10 39 1,-10-55 173,-1 1 0,0-1 1,-1 1-1,0-1 0,0 1 0,-1-1 0,0 0 0,0 1 0,-1-1 1,0 0-1,-1 0 0,1 0 0,-2 0 0,1 0 0,-5 7 1,5-11-30,0 1 0,0-1 1,0 0-1,0 0 0,-1 0 0,1 0 1,-1-1-1,0 1 0,0-1 1,-1 0-1,1 0 0,-1-1 1,1 0-1,-1 1 0,0-1 1,0-1-1,0 1 0,0-1 1,0 0-1,0 0 0,0 0 1,0-1-1,-1 1 0,1-1 1,-9-2-1,12 2-45,0-1 0,0 0 0,0 0 0,0 0 0,0 0 0,0 0 0,0 0 0,0 0 0,0-1 0,1 1 0,-1-1 0,1 1 0,-1-1 0,1 0 0,-1 1 0,1-1 0,0 0 0,0 0 0,0 0 0,0 0 0,0 0 0,1 0 0,-1 0 0,1-1 0,-1 1 0,1 0 0,0 0 0,-1 0 0,2-5 0,-2-1 0,1 0 0,0-1 0,1 1 0,0 0 0,0 0 0,1 0 0,2-8 0,1 3-673,2 1-1,-1 0 1,1 0 0,1 1-1,0 0 1,1 0 0,0 1-1,0 0 1,22-16-1,11-6-4547,53-32-1,-81 56 4515,20-13-7065</inkml:trace>
</inkml:ink>
</file>

<file path=ppt/ink/ink8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1.277"/>
    </inkml:context>
    <inkml:brush xml:id="br0">
      <inkml:brushProperty name="width" value="0.025" units="cm"/>
      <inkml:brushProperty name="height" value="0.025" units="cm"/>
    </inkml:brush>
  </inkml:definitions>
  <inkml:trace contextRef="#ctx0" brushRef="#br0">83 30 14830,'0'0'14179,"-10"6"-13784,5-3-359,-36 22 112,39-23-147,0 0 0,0-1-1,0 2 1,0-1 0,0 0-1,0 0 1,0 1 0,1-1-1,0 0 1,-1 1 0,1 0-1,0-1 1,0 1 0,0 0 0,0-1-1,1 1 1,-1 0 0,1 3-1,0-6-1,0 1 1,1-1-1,-1 1 0,0-1 0,1 0 0,-1 1 0,1-1 0,-1 0 0,0 1 0,1-1 1,-1 0-1,1 1 0,-1-1 0,1 0 0,-1 0 0,1 0 0,-1 1 0,1-1 0,-1 0 1,1 0-1,-1 0 0,1 0 0,-1 0 0,1 0 0,0 0 0,-1 0 0,1 0 0,-1 0 1,1-1-1,-1 1 0,1 0 0,-1 0 0,1 0 0,-1-1 0,1 1 0,-1 0 0,0 0 1,1-1-1,-1 1 0,1-1 0,23-11-112,-1-3-1270,-2-2 1,1 0-1,32-35 0,-53 50 1789,-25 43 1553,20-34-1836,0 0-1,0 0 0,0 1 1,1 0-1,0 0 1,1 0-1,0 0 0,0 0 1,1 0-1,0 1 1,0-1-1,1 0 0,0 13 1,1-21-142,-1 1 0,1 0 0,-1 0 0,1-1 0,-1 1 0,1 0 0,0-1 0,-1 1 0,1-1 0,0 1 0,0-1 1,-1 1-1,1-1 0,0 0 0,0 1 0,0-1 0,-1 0 0,1 1 0,0-1 0,0 0 0,0 0 0,0 0 0,0 0 0,-1 0 0,1 0 0,0 0 0,0 0 1,0 0-1,1-1 0,26-6-1495,-21 3 263,0-2-1,0 1 1,-1-1 0,1 0 0,-2 0 0,1 0 0,6-9-1,18-28-10973</inkml:trace>
</inkml:ink>
</file>

<file path=ppt/ink/ink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1.712"/>
    </inkml:context>
    <inkml:brush xml:id="br0">
      <inkml:brushProperty name="width" value="0.025" units="cm"/>
      <inkml:brushProperty name="height" value="0.025" units="cm"/>
    </inkml:brush>
  </inkml:definitions>
  <inkml:trace contextRef="#ctx0" brushRef="#br0">40 255 7239,'0'0'14189,"-6"8"-12374,-1-2-1239,5-4-390,-1 1 1,1-1 0,0 0 0,-1 1 0,1 0 0,0-1 0,1 1 0,-1 0 0,0 0 0,1 0 0,0 0 0,-1 0 0,0 5 0,2-7-136,1-1 1,-1 0-1,0 1 1,0-1 0,1 1-1,-1-1 1,0 1-1,0-1 1,1 0 0,-1 1-1,1-1 1,-1 0-1,0 1 1,1-1 0,-1 0-1,1 1 1,-1-1-1,1 0 1,-1 0 0,1 0-1,-1 1 1,0-1-1,1 0 1,0 0 0,-1 0-1,1 0 1,-1 0-1,1 0 1,-1 0 0,1 0-1,-1 0 1,1 0-1,-1 0 1,1 0 0,-1 0-1,1-1 1,-1 1-1,1 0 1,-1 0 0,0-1-1,1 1 1,-1 0-1,1 0 1,0-1 0,26-10 434,26-19-526,61-48 0,-93 61 4,0 0-1,-1-1 0,-1-1 1,-1-1-1,21-31 1,-36 48-28,-1-1 1,0 0-1,0 0 1,0 0-1,0 0 1,-1-1-1,0 1 1,2-8-1,-3 11 54,0 1 0,0 0 0,0-1 0,0 1 0,0-1 0,0 1-1,0-1 1,0 1 0,0 0 0,0-1 0,0 1 0,-1-1-1,1 1 1,0 0 0,0-1 0,0 1 0,-1-1 0,1 1-1,0 0 1,0-1 0,-1 1 0,1 0 0,0-1 0,0 1-1,-1 0 1,1 0 0,-1-1 0,1 1 0,0 0 0,-1 0-1,0-1 1,0 1 21,-1 0 0,0 1 0,1-1 0,-1 0 0,1 0 0,-1 1 0,0-1 0,1 1 1,-1 0-1,1-1 0,-1 1 0,1 0 0,-3 1 0,-10 9 242,-1 0 0,2 1 0,0 1 0,0 0-1,1 0 1,1 1 0,0 1 0,1 0 0,0 0 0,1 1 0,1 0 0,-9 25 0,16-37-217,0-1 0,0 1 0,1-1 0,-1 1 0,1-1 0,-1 1 0,1-1 0,0 1 0,0 0 0,1-1 0,-1 1 1,1-1-1,0 1 0,0-1 0,0 1 0,0-1 0,1 0 0,-1 1 0,1-1 0,2 3 0,-1-3-30,0 0 1,1 0 0,-1 0 0,1-1-1,-1 1 1,1-1 0,0 0-1,0 0 1,0-1 0,0 1-1,0-1 1,1 0 0,-1 0-1,0 0 1,1-1 0,4 1-1,1 0-97,1 0 0,-1 0 0,0-1 0,0-1 0,0 0 0,0 0 1,0-1-1,0 0 0,0-1 0,0 0 0,-1 0 0,1-1 0,-1-1 0,0 1 0,0-1 0,-1-1 0,1 0 0,-1 0 0,-1 0 0,1-1 0,-1 0 0,0-1 0,0 0 0,9-14 0,-15 20 104,0 0 1,0 0-1,0 0 0,0 0 0,-1 0 1,1 0-1,0 0 0,-1 0 0,1 0 0,-1 0 1,0 0-1,0 0 0,0 0 0,0-3 1,0 4-3,0 1 0,-1-1 0,1 1-1,0-1 1,-1 1 0,1-1 0,0 1 0,-1-1 0,1 1 0,-1-1 0,1 1 0,0 0 0,-1-1 0,1 1 0,-1 0 0,0-1 0,1 1 0,-1 0 0,1 0 0,-1-1 0,1 1 0,-1 0 0,0 0 0,1 0 0,-1 0 0,1 0 0,-1 0 0,0 0 0,1 0 0,-2 0 0,-1 1 30,-1-1-1,0 1 1,0 1 0,1-1 0,-1 0 0,1 1 0,0 0 0,-1-1-1,1 1 1,0 1 0,0-1 0,0 0 0,-4 5 0,3-3 5,1-1 1,1 1 0,-1 0 0,0 0-1,1 0 1,0 0 0,0 0 0,0 1-1,1-1 1,-1 0 0,0 8 0,1-11-39,1 1-1,0-1 1,1 1 0,-1-1 0,0 0 0,0 1 0,0-1 0,1 1 0,-1-1 0,1 1 0,-1-1 0,1 0 0,0 1 0,-1-1-1,1 0 1,0 0 0,0 0 0,0 0 0,0 1 0,0-1 0,0 0 0,0 0 0,0-1 0,0 1 0,1 0 0,-1 0 0,0-1 0,1 1-1,-1 0 1,0-1 0,1 1 0,-1-1 0,1 0 0,-1 0 0,0 1 0,1-1 0,-1 0 0,3 0 0,22 1-315,1-1 1,0 0-1,0-2 1,0-2-1,29-6 1,-24 3 11,1 2 1,57-1-1,-89 6 315,0 0 0,0 0 1,0 0-1,-1 0 0,1 0 0,0 1 0,0-1 1,-1 0-1,1 1 0,0-1 0,0 0 0,-1 1 1,1-1-1,0 1 0,-1-1 0,1 1 0,-1-1 1,1 1-1,-1 0 0,1-1 0,-1 1 0,1 0 0,-1-1 1,1 1-1,-1 0 0,0-1 0,1 1 0,-1 0 1,0 0-1,0-1 0,0 1 0,0 0 0,1 1 1,-2 34 1121,1-9-739,1-26-391,0 0 0,0 0 1,0 0-1,0 0 0,0-1 0,0 1 1,0 0-1,1-1 0,-1 1 1,0-1-1,0 0 0,1 1 1,-1-1-1,0 0 0,1 0 1,-1 1-1,0-1 0,1 0 1,-1-1-1,0 1 0,3 0 1,32-3 111,44-15-565,-50 10 296,1 1-1,0 2 0,1 1 0,33 0 0,-63 4 154,-1 0-1,0 0 0,1 1 1,-1-1-1,0 1 1,1-1-1,-1 1 0,0-1 1,0 1-1,0-1 0,1 1 1,-1 0-1,0 0 0,0 0 1,0 0-1,0-1 0,0 1 1,0 0-1,1 3 0,7 5-2846,3-5-7137,0-4-6589</inkml:trace>
</inkml:ink>
</file>

<file path=ppt/ink/ink8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1.650"/>
    </inkml:context>
    <inkml:brush xml:id="br0">
      <inkml:brushProperty name="width" value="0.025" units="cm"/>
      <inkml:brushProperty name="height" value="0.025" units="cm"/>
    </inkml:brush>
  </inkml:definitions>
  <inkml:trace contextRef="#ctx0" brushRef="#br0">89 1 19731,'-7'9'2146,"-44"67"2123,46-68-3806,1 1-1,0-1 1,0 1-1,1 0 0,0 0 1,1 1-1,0-1 1,0 0-1,1 11 0,1-19-451,0 1-1,0-1 1,0 1-1,0-1 0,0 1 1,1-1-1,-1 0 0,1 1 1,-1-1-1,1 0 0,-1 1 1,1-1-1,0 0 1,0 1-1,0-1 0,0 0 1,-1 0-1,1 0 0,1 0 1,-1 0-1,0 0 1,0 0-1,3 1 0,-1 0-6,1-1 0,0 1 1,0-1-1,0 0 0,0 0 0,0-1 0,0 1 0,7-1 0,4 0-309,0-1 0,0-1 0,28-6 0,-10-2-921,-21 6 821,0 0 1,0 1-1,25-3 0,-36 6 447,0 1-1,0-1 1,-1 0 0,1 1 0,0-1-1,-1 0 1,1 1 0,-1-1-1,1 1 1,0-1 0,-1 1 0,1 0-1,-1-1 1,0 1 0,1 0 0,-1-1-1,1 1 1,-1 0 0,0-1 0,1 1-1,-1 0 1,0-1 0,0 1 0,0 0-1,0 0 1,0 0 0,0-1-1,0 1 1,0 0 0,0 0 0,0-1-1,0 1 1,0 0 0,0 0 0,0-1-1,-1 1 1,1 0 0,0 0 0,-1-1-1,1 1 1,-1 0 0,-12 35 687,4-20-406,7-10-204,-1 1 0,-1-1-1,1 0 1,-1 0 0,0 0-1,0-1 1,-1 1-1,0-1 1,0 0 0,-10 8-1,14-13-206,1 0-1,0 0 0,0-1 0,-1 1 1,1 0-1,0 0 0,0 0 0,0 0 0,-1-1 1,1 1-1,0 0 0,0 0 0,0-1 1,0 1-1,0 0 0,-1 0 0,1-1 1,0 1-1,0 0 0,0 0 0,0-1 0,0 1 1,0 0-1,0-1 0,0 1 0,0 0 1,0 0-1,0-1 0,0 1 0,0 0 0,0 0 1,0-1-1,0 1 0,0 0 0,1-1 1,-1 1-1,0 0 0,0 0 0,0 0 1,0-1-1,0 1 0,1 0 0,-1 0 0,0-1 1,0 1-1,1 0 0,6-16-6239,7-1-4312</inkml:trace>
</inkml:ink>
</file>

<file path=ppt/ink/ink8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1.977"/>
    </inkml:context>
    <inkml:brush xml:id="br0">
      <inkml:brushProperty name="width" value="0.025" units="cm"/>
      <inkml:brushProperty name="height" value="0.025" units="cm"/>
    </inkml:brush>
  </inkml:definitions>
  <inkml:trace contextRef="#ctx0" brushRef="#br0">25 41 7335,'0'0'7111,"10"0"-3214,-7 0-3623,45-1 3445,-46 1-3473,0 0 0,0 0-1,0 0 1,-1-1 0,1 1 0,0-1-1,0 0 1,-1 1 0,1-1 0,0 0-1,-1 0 1,1 0 0,0 0 0,-1 0-1,1 0 1,-1-1 0,0 1 0,0 0-1,1-1 1,-1 1 0,0-1 0,0 1-1,0-1 1,0 0 0,-1 1 0,2-4-1,-2 4-194,0 0 0,-1 1-1,1-1 1,0 1 0,-1-1-1,1 1 1,-1-1 0,1 1-1,-1-1 1,1 1 0,-1 0-1,1-1 1,-1 1 0,1 0-1,-1-1 1,0 1-1,1 0 1,-1 0 0,0-1-1,1 1 1,-1 0 0,0 0-1,1 0 1,-1 0 0,1 0-1,-1 0 1,0 0 0,1 0-1,-1 0 1,0 0 0,1 0-1,-1 1 1,-1-1 0,-25 4 31,22-2-3,0 0 1,0 0 0,1 1-1,0-1 1,-1 1 0,1 0-1,0 0 1,0 1 0,1-1-1,-1 1 1,1 0 0,-1 0-1,1 0 1,1 0 0,-1 0-1,0 1 1,1-1-1,0 1 1,0 0 0,0-1-1,1 1 1,0 0 0,0 0-1,-1 10 1,3-14-80,-1 0 0,1 1 0,0-1 0,-1 0 0,1 0 0,0 0 0,0 0 0,0 0 0,0 0 0,0 0 0,0 0 0,0-1 0,1 1 0,-1 0 0,0 0 0,0-1 0,1 1 0,-1-1 0,0 1 0,1-1 0,-1 0 0,0 0 0,1 1 0,-1-1 0,0 0 0,1 0 0,-1 0 0,3-1 0,47-1 0,-48 1 0,22-3 0,0-2 0,-1-1 0,1-1 0,39-19 0,-41 17 0,1 0 0,1 1 0,0 1 0,37-6 0,-61 14 0,0 0 0,1-1 1,-1 1-1,0 0 0,0 0 0,0 0 1,0 0-1,0 0 0,1 0 0,-1 1 1,0-1-1,0 0 0,0 0 0,0 1 1,0-1-1,0 1 0,0-1 0,0 1 1,0-1-1,0 1 0,0 0 0,0 0 0,0-1 1,-1 1-1,1 0 0,0 0 0,0 0 1,-1 0-1,1 0 0,-1 0 0,1 0 1,-1 0-1,1 0 0,-1 0 0,1 0 1,-1 2-1,1 4 1,0 1 0,-1 0 0,0 0 0,0-1 1,-2 9-1,1 34-19,1-48 15,0-1 1,1 0 0,-1 1-1,0-1 1,0 0 0,1 1 0,-1-1-1,1 0 1,-1 0 0,1 1-1,0-1 1,-1 0 0,1 0 0,0 0-1,0 0 1,0 0 0,0 0-1,0 0 1,0 0 0,0 0 0,0 0-1,0 0 1,0-1 0,1 1-1,-1-1 1,1 2 0,24 0-2062,-9-5-5225,9-11-14043</inkml:trace>
</inkml:ink>
</file>

<file path=ppt/ink/ink8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18.017"/>
    </inkml:context>
    <inkml:brush xml:id="br0">
      <inkml:brushProperty name="width" value="0.025" units="cm"/>
      <inkml:brushProperty name="height" value="0.025" units="cm"/>
    </inkml:brush>
  </inkml:definitions>
  <inkml:trace contextRef="#ctx0" brushRef="#br0">1 55 9417,'0'0'10896,"12"1"-8879,32-5-673,1-2-1,64-16 0,-94 19-1262,68-8 411,-54 8-377,-24 2-29,-11 1 38,-66-2 173,42 0-231,1 1 0,-1 1 0,1 2 1,-1 1-1,-40 9 0,172-9 323,46-2-180,-288 30-124,135-29-368,10-1-622,12-3-3117,15-12-2907</inkml:trace>
</inkml:ink>
</file>

<file path=ppt/ink/ink8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18.891"/>
    </inkml:context>
    <inkml:brush xml:id="br0">
      <inkml:brushProperty name="width" value="0.025" units="cm"/>
      <inkml:brushProperty name="height" value="0.025" units="cm"/>
    </inkml:brush>
  </inkml:definitions>
  <inkml:trace contextRef="#ctx0" brushRef="#br0">1 56 11979,'0'0'10437,"11"0"-8601,44-2-576,-1-3-1,75-16 0,29-3-1172,-198 30-19,0 1 0,1 1 0,-53 20 0,25-8-35,57-17-173,-19 5 770,29-7-129,19-4-238,110-27-152,86-16-569,-379 46 453,31 15-746,125-14-1520,34-7-4242,8-10-3507</inkml:trace>
</inkml:ink>
</file>

<file path=ppt/ink/ink8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3.437"/>
    </inkml:context>
    <inkml:brush xml:id="br0">
      <inkml:brushProperty name="width" value="0.025" units="cm"/>
      <inkml:brushProperty name="height" value="0.025" units="cm"/>
    </inkml:brush>
  </inkml:definitions>
  <inkml:trace contextRef="#ctx0" brushRef="#br0">351 11 4132,'0'0'15972,"-9"-3"-14744,5 1-1067,-1 1 0,0 0-1,1 0 1,-1 0 0,0 0-1,0 1 1,0 0 0,0 0 0,0 0-1,0 1 1,1 0 0,-1 0-1,0 0 1,0 0 0,1 1 0,-1-1-1,1 1 1,-7 4 0,-10 6 446,0 1 1,1 1 0,0 0-1,1 2 1,1 0 0,0 1 0,1 1-1,1 1 1,1 0 0,1 1-1,-20 36 1,32-53-596,1 0 0,-1-1 0,1 1 0,0 0 0,0 0 0,0 0 0,0-1 0,0 1 0,1 0 0,-1 0-1,1 0 1,0 1 0,0-1 0,0 0 0,0 0 0,0 0 0,1 0 0,-1 0 0,1 0 0,0 0 0,1 2 0,0-2-27,1-1-1,-1 0 1,0 0 0,1 0 0,0 0-1,-1 0 1,1-1 0,0 1-1,0-1 1,0 0 0,0 1 0,0-2-1,0 1 1,0 0 0,0 0-1,0-1 1,0 0 0,1 1 0,3-2-1,92 3-4062,-31-11-3812,-6-6-6492</inkml:trace>
</inkml:ink>
</file>

<file path=ppt/ink/ink8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4.793"/>
    </inkml:context>
    <inkml:brush xml:id="br0">
      <inkml:brushProperty name="width" value="0.025" units="cm"/>
      <inkml:brushProperty name="height" value="0.025" units="cm"/>
    </inkml:brush>
  </inkml:definitions>
  <inkml:trace contextRef="#ctx0" brushRef="#br0">1 21 19378,'0'-1'2114,"0"-3"4068,7 4-6726,5 0-1795,7 0-1024,-4-5-1153,0-5-5285</inkml:trace>
</inkml:ink>
</file>

<file path=ppt/ink/ink8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5.168"/>
    </inkml:context>
    <inkml:brush xml:id="br0">
      <inkml:brushProperty name="width" value="0.025" units="cm"/>
      <inkml:brushProperty name="height" value="0.025" units="cm"/>
    </inkml:brush>
  </inkml:definitions>
  <inkml:trace contextRef="#ctx0" brushRef="#br0">3 6 15759,'0'0'9225,"-3"34"-12172,21-50-1537,2-7-6535</inkml:trace>
</inkml:ink>
</file>

<file path=ppt/ink/ink8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5.513"/>
    </inkml:context>
    <inkml:brush xml:id="br0">
      <inkml:brushProperty name="width" value="0.025" units="cm"/>
      <inkml:brushProperty name="height" value="0.025" units="cm"/>
    </inkml:brush>
  </inkml:definitions>
  <inkml:trace contextRef="#ctx0" brushRef="#br0">45 1 19410,'0'0'4298,"-2"11"-3610,-11 61 837,3-28-405,2 1 0,-3 87 0,11-131-1074,0 0 1,1-1-1,-1 1 1,1 0-1,-1 0 1,1-1-1,-1 1 1,1 0-1,0 0 1,-1-1-1,1 1 0,0-1 1,-1 1-1,1-1 1,0 1-1,0-1 1,-1 1-1,1-1 1,0 1-1,0-1 0,0 0 1,0 0-1,-1 1 1,1-1-1,0 0 1,0 0-1,0 0 1,0 0-1,0 0 0,0 0 1,0 0-1,0 0 1,-1-1-1,1 1 1,0 0-1,0-1 1,0 1-1,0 0 1,0-1-1,1 0 0,39-16 1258,-7-10-1489,-2-1-1,0-1 1,-3-2-1,0-1 1,-2-1-1,-1-2 1,27-48-1,-70 86-17628,0 7 5840</inkml:trace>
  <inkml:trace contextRef="#ctx0" brushRef="#br0" timeOffset="1">195 189 13004,'0'0'6695,"-18"58"-3941,18-44-576,0 0-320,11-4-801,10-2-544,3-3-321,8-3-961,2-2-2466,4-6-2595,-5-11-7462</inkml:trace>
</inkml:ink>
</file>

<file path=ppt/ink/ink8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5.886"/>
    </inkml:context>
    <inkml:brush xml:id="br0">
      <inkml:brushProperty name="width" value="0.025" units="cm"/>
      <inkml:brushProperty name="height" value="0.025" units="cm"/>
    </inkml:brush>
  </inkml:definitions>
  <inkml:trace contextRef="#ctx0" brushRef="#br0">80 1 17969,'0'0'3705,"-9"4"-2387,2-1-859,1 1 0,-1-1 0,0 1 0,-11 10 0,16-12-280,-1 1 0,1-1 1,0 0-1,0 0 0,1 1 0,-1-1 0,0 1 0,1-1 0,-1 1 1,1 0-1,0 0 0,0-1 0,0 1 0,0 0 0,1 0 0,-1 0 1,1 0-1,0 0 0,0 4 0,2-6-112,1 0 1,-1 0-1,1 0 1,-1-1-1,1 1 1,-1-1-1,1 1 1,0-1-1,0 0 1,-1 0-1,1 0 1,0 0-1,4-2 1,-4 2 1,16-3-142,-1 0-1,0-1 0,0-1 1,25-10-1,-27 9-158,0 0-1,0 1 0,1 1 1,0 0-1,0 1 0,17 0 1,-29 57 2928,-3-52-2612,-1-1 1,1 1-1,-1-1 0,1 1 1,-1-1-1,1 0 1,0 1-1,0-1 1,0 0-1,-1 0 1,1 0-1,0-1 1,0 1-1,1 0 0,-1-1 1,0 1-1,0-1 1,0 0-1,0 1 1,0-1-1,0 0 1,1 0-1,-1-1 1,3 0-1,54-8-81,-39 6-462,-17 3 390,1-1 0,-1 1 0,0-1 1,1 0-1,-1 0 0,0 0 0,0 0 0,6-3 0,-9 3-11,65 4-10874,-37-7 4884,2-5-2904</inkml:trace>
</inkml:ink>
</file>

<file path=ppt/ink/ink8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6.245"/>
    </inkml:context>
    <inkml:brush xml:id="br0">
      <inkml:brushProperty name="width" value="0.025" units="cm"/>
      <inkml:brushProperty name="height" value="0.025" units="cm"/>
    </inkml:brush>
  </inkml:definitions>
  <inkml:trace contextRef="#ctx0" brushRef="#br0">133 1 13613,'0'0'16148,"-11"-1"-16099,6 1-48,-1 0 0,0 0 1,0 1-1,0 0 0,1 0 1,-1 0-1,0 0 1,1 1-1,-1 0 0,1 0 1,0 1-1,-1-1 1,1 1-1,0 0 0,1 1 1,-1-1-1,1 1 1,-1 0-1,1 0 0,0 0 1,0 1-1,-3 5 1,7-10-6,0 0 1,0 1 0,0-1 0,-1 0-1,1 0 1,0 0 0,0 0 0,0 1-1,0-1 1,0 0 0,0 0 0,0 0 0,0 1-1,0-1 1,0 0 0,0 0 0,0 0-1,0 0 1,0 1 0,0-1 0,0 0-1,0 0 1,0 0 0,0 1 0,0-1 0,0 0-1,0 0 1,1 0 0,-1 0 0,0 1-1,0-1 1,0 0 0,0 0 0,0 0-1,0 0 1,1 0 0,-1 1 0,0-1 0,0 0-1,0 0 1,0 0 0,1 0 0,-1 0-1,0 0 1,0 0 0,16 4-391,23-4-821,-33 0 832,78 0-3525,-83 1 3970,-1-1 0,1 0 0,-1 1 0,1-1 0,-1 0 1,1 1-1,-1-1 0,1 0 0,-1 1 0,1-1 0,-1 1 0,1-1 0,-1 1 0,0-1 0,1 1 0,-1 0 0,0-1 0,1 1 0,-1-1 0,0 1 0,0 0 1,0-1-1,1 1 0,-1-1 0,0 1 0,0 0 0,0-1 0,0 1 0,0 0 0,0-1 0,0 1 0,-1 0 0,1-1 0,0 1 0,0-1 0,0 1 0,-1 0 0,1 0 1,-13 24 3089,-33 17-1087,42-39-1954,0-1 1,1 1-1,-1-1 0,0 0 1,0 0-1,-1 0 0,1 0 1,0-1-1,0 0 0,-1 0 1,-7 1-1,12-2-235,-1-1 0,1 1 1,-1-1-1,1 1 0,-1-1 0,1 1 1,-1-1-1,1 0 0,0 1 0,-1-1 0,1 0 1,0 1-1,-1-1 0,1 0 0,0 0 0,0 1 1,0-1-1,0 0 0,0 0 0,0 1 1,0-1-1,0 0 0,0 0 0,0 1 0,0-1 1,0 0-1,0 1 0,1-1 0,-1 0 0,0 0 1,1 1-1,-1-1 0,0 0 0,1 1 1,0-2-1,12-28-8793,2 10-1509</inkml:trace>
</inkml:ink>
</file>

<file path=ppt/ink/ink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58.479"/>
    </inkml:context>
    <inkml:brush xml:id="br0">
      <inkml:brushProperty name="width" value="0.025" units="cm"/>
      <inkml:brushProperty name="height" value="0.025" units="cm"/>
    </inkml:brush>
  </inkml:definitions>
  <inkml:trace contextRef="#ctx0" brushRef="#br0">407 33 9417,'0'0'19106,"-13"-7"-18391,6 3-641,3 1-54,0 1-1,0-1 1,0 1 0,-1 0-1,1 0 1,0 1 0,-1-1 0,1 1-1,-1 0 1,0 0 0,1 1-1,-1-1 1,0 1 0,1 0 0,-1 0-1,0 1 1,1-1 0,-1 1-1,0 0 1,1 0 0,-6 3-1,-13 7 59,1 1-1,1 1 1,0 1-1,0 0 0,2 2 1,0 1-1,-24 26 0,33-32-25,0 1 0,1-1 0,1 2 0,0-1 0,0 2 0,1-1 0,1 0-1,0 1 1,1 0 0,1 1 0,0-1 0,1 1 0,-2 24 0,4-35-50,2 0 0,-1-1 1,0 1-1,1-1 0,-1 1 1,1 0-1,0-1 0,0 0 0,1 1 1,-1-1-1,1 0 0,-1 1 1,1-1-1,0 0 0,0 0 1,0 0-1,1-1 0,-1 1 0,1 0 1,0-1-1,-1 0 0,1 0 1,0 0-1,0 0 0,1 0 1,-1 0-1,0-1 0,1 1 0,-1-1 1,0 0-1,1 0 0,0-1 1,4 2-1,15 1-470,-1-1 0,0-1 0,0-1 0,29-3 0,-34 2-270,21-2-3608,63-15 1,-39 2-2948</inkml:trace>
</inkml:ink>
</file>

<file path=ppt/ink/ink8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6.947"/>
    </inkml:context>
    <inkml:brush xml:id="br0">
      <inkml:brushProperty name="width" value="0.025" units="cm"/>
      <inkml:brushProperty name="height" value="0.025" units="cm"/>
    </inkml:brush>
  </inkml:definitions>
  <inkml:trace contextRef="#ctx0" brushRef="#br0">84 32 3523,'0'0'15017,"-4"-1"-12924,-15-2-339,11 5 3085,12 0-496,26-10-4138,-16-8-476,-14 16 257,0 0 1,0 0-1,0-1 1,0 1-1,0 0 1,0 0-1,0-1 1,0 1-1,0 0 1,0-1-1,0 1 1,0 0-1,0 0 1,0-1-1,0 1 1,0 0-1,0 0 1,0 0-1,-1-1 1,1 1-1,0 0 1,0 0-1,0-1 0,0 1 1,-1 0-1,1 0 1,0 0-1,0 0 1,0-1-1,-1 1 1,1 0-1,0 0 1,0 0-1,-1 0 1,1 0-1,0 0 1,-1 0-1,-1-1-31,0 1 0,0 0 0,0 0 0,0 0 0,0 0 0,0 1 0,0-1 0,-1 0 0,1 1 0,0 0 0,0-1 0,1 1 0,-1 0 0,0 0 0,-3 2 0,-1 2 139,0 0 0,0 0 1,1 1-1,0 0 1,0 0-1,-8 12 0,12-16-57,-1 0-1,0 1 1,1-1-1,-1 1 0,1 0 1,0 0-1,0-1 1,0 1-1,0 0 0,1 0 1,-1 0-1,1 0 1,-1 0-1,1 0 1,0 0-1,0 0 0,1 0 1,-1 0-1,0 0 1,3 5-1,-2-7-9,1 1 0,0-1 1,0 0-1,1 0 0,-1 0 0,0 0 0,0 0 1,0 0-1,1 0 0,-1-1 0,0 1 0,1-1 1,-1 0-1,1 1 0,-1-1 0,0-1 0,1 1 1,-1 0-1,3-1 0,50-7 283,-39 2-501,0 0 0,-1-1 0,0 0 0,20-15 0,30-13-738,-85 99 2407,20-63-1466,1 0 0,-1 0 0,1 0-1,-1 0 1,1 0 0,0 0 0,-1 0 0,1 0-1,0 0 1,0 0 0,0 0 0,0 0-1,0-1 1,0 1 0,0 0 0,0-1-1,0 1 1,0-1 0,0 1 0,0-1 0,1 1-1,-1-1 1,0 0 0,0 0 0,1 1-1,-1-1 1,0 0 0,0 0 0,0 0-1,1 0 1,-1-1 0,2 1 0,47-4 224,31-16-756,-65 14 356,0 2 0,1 0 0,-1 0 0,33-1 0,-48 5 207,-1 1 1,1-1-1,0 1 0,-1 0 0,1-1 1,0 1-1,-1 0 0,1-1 0,-1 1 1,1 0-1,-1 0 0,1-1 0,-1 1 1,1 0-1,-1 0 0,0 0 0,0 0 1,1 0-1,-1-1 0,0 1 0,0 0 1,0 0-1,0 0 0,0 0 0,0 0 1,0 0-1,0 0 0,0 0 0,-1-1 1,1 1-1,0 0 0,-1 1 0,0-1-59,1 1-1,0-1 1,-1 0-1,1 0 0,0 0 1,0 1-1,0-1 0,0 0 1,0 0-1,0 0 0,0 1 1,0-1-1,0 0 1,1 0-1,-1 0 0,1 1 1,-1-1-1,1 0 0,-1 0 1,1 0-1,-1 0 0,1 0 1,0 0-1,0 0 0,-1 0 1,1 0-1,0 0 1,2 1-1,13-1-2775,4-1-3662</inkml:trace>
</inkml:ink>
</file>

<file path=ppt/ink/ink8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7.946"/>
    </inkml:context>
    <inkml:brush xml:id="br0">
      <inkml:brushProperty name="width" value="0.025" units="cm"/>
      <inkml:brushProperty name="height" value="0.025" units="cm"/>
    </inkml:brush>
  </inkml:definitions>
  <inkml:trace contextRef="#ctx0" brushRef="#br0">98 186 8360,'9'-11'4927,"-1"1"-3997,49-61 5654,-53 65-5694,0-1 0,0 1 0,0-1 0,0 0-1,-1 0 1,-1 0 0,1 0 0,-1-1-1,0 1 1,1-13 0,-3 20-868,0 0 1,0 0-1,0-1 0,0 1 0,0 0 1,0 0-1,0 0 0,0 0 1,0-1-1,0 1 0,0 0 1,0 0-1,0 0 0,0 0 1,0 0-1,0-1 0,0 1 1,0 0-1,0 0 0,0 0 1,0 0-1,-1-1 0,1 1 0,0 0 1,0 0-1,0 0 0,0 0 1,0 0-1,0 0 0,0 0 1,-1 0-1,1-1 0,0 1 1,0 0-1,0 0 0,0 0 1,-1 0-1,1 0 0,0 0 0,0 0 1,0 0-1,0 0 0,-1 0 1,1 0-1,0 0 0,0 0 1,0 0-1,0 0 0,0 0 1,-1 0-1,1 0 0,-11 8 197,-8 12-290,5 6 143,1 1 1,2 1-1,1 0 1,1 0-1,1 1 1,1 0-1,2 1 1,1-1-1,1 1 1,2 0-1,3 41 1,-1-62-73,1 1 0,1-1 0,-1 0 0,1 0 0,1 0 0,-1 0 0,2-1 0,4 9 0,-48-81 0,-17-30 0,51 84 0,2 4 0,0 0 0,0 1 0,1-1 0,-1 0 0,2-1 0,-1 1 0,1 0 0,-1-7 0,5 11 0,1 1 0,-1 0 0,1 0 0,0 0 0,0 0 0,-1 1 0,1-1 0,0 1 0,0 0 0,0 0 0,6 2 0,-3-2 0,34 0-630,-4 1-2388,-1-1 0,45-8 0,-26-5-4787</inkml:trace>
</inkml:ink>
</file>

<file path=ppt/ink/ink8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8.337"/>
    </inkml:context>
    <inkml:brush xml:id="br0">
      <inkml:brushProperty name="width" value="0.025" units="cm"/>
      <inkml:brushProperty name="height" value="0.025" units="cm"/>
    </inkml:brush>
  </inkml:definitions>
  <inkml:trace contextRef="#ctx0" brushRef="#br0">18 0 21685,'0'0'8071,"-11"59"-8103,11-50-2082,11-5-2754,1-4-4325</inkml:trace>
  <inkml:trace contextRef="#ctx0" brushRef="#br0" timeOffset="1">28 127 10890,'0'0'16336,"-28"51"-14446,28-42-705,0-2-897,13-5-352,4-2-2819,9-9-6470</inkml:trace>
</inkml:ink>
</file>

<file path=ppt/ink/ink8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8.680"/>
    </inkml:context>
    <inkml:brush xml:id="br0">
      <inkml:brushProperty name="width" value="0.025" units="cm"/>
      <inkml:brushProperty name="height" value="0.025" units="cm"/>
    </inkml:brush>
  </inkml:definitions>
  <inkml:trace contextRef="#ctx0" brushRef="#br0">0 0 21685,'0'0'9790,"6"11"-8701,33 85-700,21 48-3346,-75-168-21754</inkml:trace>
</inkml:ink>
</file>

<file path=ppt/ink/ink8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9.008"/>
    </inkml:context>
    <inkml:brush xml:id="br0">
      <inkml:brushProperty name="width" value="0.025" units="cm"/>
      <inkml:brushProperty name="height" value="0.025" units="cm"/>
    </inkml:brush>
  </inkml:definitions>
  <inkml:trace contextRef="#ctx0" brushRef="#br0">1 37 17457,'0'0'14093,"65"-15"-13196,-17 12-577,8-3-320,3 1 0,-1 1 0,-6 2 0,-11 1-737,-7 1-1889,-15 0-2019,-13 0-1408</inkml:trace>
  <inkml:trace contextRef="#ctx0" brushRef="#br0" timeOffset="1">3 167 11691,'0'0'20147,"75"-2"-19506,-24-9-353,5-1-288,1 2 0,-4 1-1249,-8 5-1730,-6-2-2818,-9 0-3332</inkml:trace>
</inkml:ink>
</file>

<file path=ppt/ink/ink8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9.631"/>
    </inkml:context>
    <inkml:brush xml:id="br0">
      <inkml:brushProperty name="width" value="0.025" units="cm"/>
      <inkml:brushProperty name="height" value="0.025" units="cm"/>
    </inkml:brush>
  </inkml:definitions>
  <inkml:trace contextRef="#ctx0" brushRef="#br0">71 22 18866,'0'0'5434,"-8"9"-2439,1-1-2604,1 0 0,0 0 0,0 1 0,0 0-1,1 1 1,1-1 0,0 1 0,0-1 0,1 1 0,0 1-1,0-1 1,1 0 0,0 12 0,1-21-391,1 0 0,0-1 0,0 1 0,0 0 0,0-1 0,-1 1 0,1 0 0,0 0 0,0-1 0,0 1 0,0 0 0,1-1 0,-1 1 0,0 0 0,0-1 0,0 1 0,0 0 0,1-1 0,-1 1 0,0 0 0,1-1 0,-1 1 0,1 0 0,-1-1 0,0 1 0,1-1 0,-1 1 0,1-1 0,-1 1 0,1-1 0,0 1 0,-1-1 0,1 0 0,-1 1 0,1-1 0,0 0 0,-1 0 0,1 1 0,0-1 0,0 0 0,-1 0 0,1 0 0,0 0 0,-1 0 0,1 0 0,0 0 0,0 0 0,-1 0 0,1 0 0,0 0 0,-1 0 0,1-1 0,0 1 0,-1 0 0,1 0 0,1-1 0,1-1 0,0 0 0,1 0 0,-1 0 0,0-1 0,0 1 0,0-1 0,-1 0 0,1 0 0,2-4 0,0-2 0,-1 0 0,-1 0 0,1-1 0,-2 1 0,1-1 0,-1 0 0,-1 1 0,0-1 0,0 0 0,-1 0 0,-1-12 0,1 15 0,0 7 0,0-1 0,0 1 0,0 0 0,0 0 0,0-1 0,0 1 0,0 0 0,0-1 0,-1 1 0,1 0 0,0 0 0,0-1 0,0 1 0,0 0 0,0 0 0,-1-1 0,1 1 0,0 0 0,0 0 0,0 0 0,-1-1 0,1 1 0,0 0 0,0 0 0,-1 0 0,1 0 0,0-1 0,0 1 0,-1 0 0,1 0 0,0 0 0,0 0 0,-1 0 0,1 0 0,0 0 0,-1 0 0,1 0 0,0 0 0,0 0 0,-1 0 0,1 0 0,0 0 0,-1 0 0,1 0 0,0 0 0,0 0 0,-1 0 0,1 1 0,0-1 0,0 0 0,-1 0 0,1 0 0,0 1 0,-13 10 0,12-9 0,0 0 0,1 0 0,-1 1 0,1-1 0,0 0 0,-1 0 0,1 0 0,0 0 0,0 0 0,0 0 0,1 1 0,-1-1 0,0 0 0,1 0 0,0 0 0,-1 0 0,1 0 0,0 0 0,0 0 0,0 0 0,0-1 0,0 1 0,3 2 0,-2-1 0,1-1 0,0 0 0,0 0 0,0 0 0,1 0 0,-1-1 0,0 1 0,1-1 0,-1 0 0,1 0 0,-1 0 0,7 1 0,-1-1 0,-1-1 0,1 1 0,-1-1 0,1-1 0,-1 0 0,1 0 0,-1 0 0,0-1 0,1 0 0,-1-1 0,12-5 0,-11 2 0,-1 0 0,0-1 0,0 0 0,0 0 0,-1-1 0,0 0 0,0 0 0,9-16 0,-17 25 0,-25 49 0,25-47 0,0 0 0,0 1 0,0-1 0,0 1 0,0-1 0,1 1 0,0-1 0,0 1 0,0-1 0,0 1 0,0-1 0,0 1 0,1 0 0,0-1 0,1 6 0,0-8 0,-1 0 0,0 1 0,0-1 0,1 0 0,-1 0 0,1 0 0,-1 0 0,1 0 0,-1 0 0,1 0 0,0 0 0,-1-1 0,1 1 0,0 0 0,0-1 0,-1 0 0,1 1 0,0-1 0,0 0 0,0 0 0,-1 0 0,1 0 0,0 0 0,0-1 0,0 1 0,2-1 0,3 0 0,0-1 0,0 0 0,0 0 0,0 0 0,9-5 0,-7 2 0,-1-1 0,1 0 0,-1 0 0,0-1 0,0 0 0,-1 0 0,0-1 0,0 0 0,-1 0 0,0 0 0,0-1 0,-1 0 0,0 0 0,3-11 0,-35 70 0,24-42 14,1 1 1,0-1-1,1 0 0,0 1 0,0-1 1,1 17-1,0-23-28,0 0-1,0 0 1,1 0 0,-1 0 0,0 0-1,1-1 1,0 1 0,-1 0-1,1 0 1,0 0 0,0 0-1,0-1 1,0 1 0,0-1 0,1 1-1,-1-1 1,0 1 0,1-1-1,-1 1 1,1-1 0,-1 0 0,1 0-1,0 0 1,0 0 0,-1 0-1,1 0 1,0-1 0,0 1-1,0 0 1,0-1 0,0 0 0,0 1-1,0-1 1,2 0 0,0 0-321,11 1-2568,0-5-3554,2-10-4588</inkml:trace>
</inkml:ink>
</file>

<file path=ppt/ink/ink8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9.958"/>
    </inkml:context>
    <inkml:brush xml:id="br0">
      <inkml:brushProperty name="width" value="0.025" units="cm"/>
      <inkml:brushProperty name="height" value="0.025" units="cm"/>
    </inkml:brush>
  </inkml:definitions>
  <inkml:trace contextRef="#ctx0" brushRef="#br0">0 1 24631,'0'0'7816,"2"5"-12813,-1-2 4968,5 13-2964,-5-14 2373,0 0 1,-1-1-1,1 1 1,1 0 0,-1-1-1,0 1 1,0-1-1,1 1 1,-1-1-1,0 0 1,1 1-1,0-1 1,-1 0-1,1 0 1,0 0 0,-1 0-1,1-1 1,0 1-1,0 0 1,0-1-1,-1 1 1,5 0-1,11 0-4083</inkml:trace>
</inkml:ink>
</file>

<file path=ppt/ink/ink8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00.317"/>
    </inkml:context>
    <inkml:brush xml:id="br0">
      <inkml:brushProperty name="width" value="0.025" units="cm"/>
      <inkml:brushProperty name="height" value="0.025" units="cm"/>
    </inkml:brush>
  </inkml:definitions>
  <inkml:trace contextRef="#ctx0" brushRef="#br0">26 3 4356,'0'0'13421,"9"0"-9215,0-1-3681,40-1 4650,-48 2-5033,0 0 1,1 0 0,-1 0 0,0 1-1,1-1 1,-1 0 0,0 0 0,1 1-1,-1-1 1,0 1 0,0-1 0,1 1-1,-1 0 1,0-1 0,0 1 0,0 0-1,0 0 1,0 0 0,0 0 0,0 0-1,0 0 1,0 0 0,0 0 0,-1 0-1,1 0 1,0 0 0,-1 0 0,1 1-1,-1-1 1,1 0 0,-1 1 0,1 0-1,-1 5-124,0 0 0,-1 0 0,1 0 0,-1 0 0,-1 0 0,1 0 0,-1 0 0,-1 0 0,1-1 0,-4 8 0,-41 57 101,38-60-111,1 1 0,0 0 1,1 0-1,0 1 0,0 0 0,-6 20 0,13-32-8,-1 0 0,1 0 0,0-1 0,0 1 0,0 0 0,0 0 0,0 0 0,0 0 0,0 0 0,0-1 0,0 1 0,0 0 0,0 0 0,0 0 0,1 0 0,-1-1 0,0 1 0,1 0 0,-1 0 0,0 0 0,1-1 0,-1 1 0,1 0 0,-1-1 0,1 1 0,0 0 0,-1-1 0,1 1 0,0-1 0,1 2 0,0-1 0,1 0 0,0 0 0,0 0 0,0 0 0,0-1 0,0 1 0,0-1 0,0 0 0,4 0 0,7 0 0,1-1 0,-1-1 0,16-4 0,50-20-2007,-68 21 1209,0 0 0,0-1 1,-1 0-1,0 0 0,0-2 0,-1 1 0,0-1 0,9-10 1,-8 3-6223</inkml:trace>
  <inkml:trace contextRef="#ctx0" brushRef="#br0" timeOffset="1">90 147 17489,'0'0'7142,"-55"-10"-4067,47 7-801,4 2-1121,4 0-416,6-1-320,15 0-289,7-2-32,11 0-128,4 3-192,3 1-1282,-3 0-1473,-3 0-2594,-8 0-2723</inkml:trace>
</inkml:ink>
</file>

<file path=ppt/ink/ink8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01.113"/>
    </inkml:context>
    <inkml:brush xml:id="br0">
      <inkml:brushProperty name="width" value="0.025" units="cm"/>
      <inkml:brushProperty name="height" value="0.025" units="cm"/>
    </inkml:brush>
  </inkml:definitions>
  <inkml:trace contextRef="#ctx0" brushRef="#br0">24 166 13357,'0'0'10847,"-4"9"-8477,-15 27-1019,19-35-1313,0-1 0,-1 1 1,1-1-1,0 1 0,0-1 0,0 1 0,0-1 1,0 1-1,0-1 0,0 1 0,0-1 0,0 1 1,0-1-1,0 1 0,0-1 0,1 1 0,-1-1 1,0 1-1,0-1 0,0 1 0,1-1 0,-1 1 1,0-1-1,1 0 0,-1 1 0,0-1 0,1 1 1,-1-1-1,0 0 0,1 1 0,-1-1 0,1 0 1,-1 0-1,1 1 0,-1-1 0,1 0 0,-1 0 1,1 0-1,-1 1 0,1-1 0,-1 0 0,1 0 1,-1 0-1,1 0 0,0 0 0,25 1 724,-24-1-590,6-1-89,-1 1 0,1-1 0,-1-1 0,1 1 0,-1-1 0,0 0 0,0-1 0,0 0 0,10-5 0,-14 6-57,0 0-1,0 0 1,0 0 0,0 0-1,0 0 1,-1 0-1,1-1 1,-1 1 0,0-1-1,1 0 1,-1 0 0,0 0-1,-1 0 1,1 0 0,0 0-1,-1 0 1,0-1-1,0 1 1,0 0 0,0-1-1,0 1 1,0-6 0,-3 10-26,0-1 0,0 1 0,0 0 0,0 0 0,0 0 0,0 0 0,0 0 0,1 0 0,-1 0 0,0 0 0,1 1 0,-3 2 0,-4 5 94,1 1 0,0 0 1,-9 19-1,14-26-70,0 1-1,1 0 1,-1 0 0,1 0-1,0 0 1,0 0-1,1 0 1,-1 0 0,1 0-1,0 0 1,0 1-1,0-1 1,0 0-1,2 7 1,-1-9-24,0-1 0,1 1 0,-1-1 0,0 0 0,0 1 0,1-1 0,-1 0 0,0 0 0,1 0 0,-1 0 0,1 0 0,0 0 0,-1 0 0,1-1 0,0 1 0,-1-1 0,1 1 0,0-1 0,0 1 0,-1-1 0,1 0 0,0 0 0,0 0 0,0 0 0,-1 0 0,1-1 0,0 1 0,0 0 0,2-2 0,3 1 0,0 0 0,1-1 0,-1 0 0,0 0 0,12-6 0,2-6-391,-1-1 0,0-1 0,31-33 0,-51 49 391,-3 6 76,0 1 1,0 0-1,1 0 0,-1-1 1,1 1-1,1 1 0,-1-1 1,1 0-1,0 13 0,2-19-55,-1-1-1,1 1 0,0 0 0,-1-1 1,1 1-1,0 0 0,0-1 0,-1 1 1,1-1-1,0 1 0,0-1 1,0 1-1,0-1 0,-1 0 0,1 1 1,0-1-1,0 0 0,0 0 1,0 0-1,0 1 0,0-1 0,0 0 1,0 0-1,0-1 0,0 1 0,0 0 1,0 0-1,0 0 0,1-1 1,32-7 155,-21 1-397,0 0 1,-1-1-1,0-1 0,0 0 1,0-1-1,-1 0 0,-1 0 1,0-1-1,16-22 0,-6 2-169,-1 0-1,28-60 0,-65 163 1485,6-34-514,-11 59 1,20-83-535,2 1-1,-1-1 1,2 1 0,0 0 0,0 0-1,2-1 1,4 23 0,-4-32-33,0 0 0,0 1 0,1-1 0,0 0 0,0 0 0,0 0 0,6 5 1,-8-8-21,0-1 1,0 0-1,0 0 1,0 1 0,0-1-1,0 0 1,0 0-1,0 0 1,0 0 0,1 0-1,-1-1 1,0 1-1,1 0 1,-1 0-1,1-1 1,-1 1 0,1-1-1,-1 0 1,1 1-1,-1-1 1,1 0 0,-1 0-1,1 0 1,-1 0-1,1 0 1,0 0 0,-1 0-1,1 0 1,-1-1-1,1 1 1,-1-1 0,2 0-1,-1-3-45,-1 1 0,0-1-1,-1 0 1,1 0 0,-1 1-1,1-1 1,-1 0 0,0 0-1,-1 0 1,1 1 0,-1-1-1,0 0 1,1 0 0,-4-5-1,-5-12-1091,-1 1 0,-1 1 0,-1 0 0,-1 0 0,-21-23 0,-13-9 561,78 60 6338,7-2-5313,-6-3-3793,-4-4-4577,-13-3-5359</inkml:trace>
</inkml:ink>
</file>

<file path=ppt/ink/ink8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01.485"/>
    </inkml:context>
    <inkml:brush xml:id="br0">
      <inkml:brushProperty name="width" value="0.025" units="cm"/>
      <inkml:brushProperty name="height" value="0.025" units="cm"/>
    </inkml:brush>
  </inkml:definitions>
  <inkml:trace contextRef="#ctx0" brushRef="#br0">1 0 13261,'0'0'19506</inkml:trace>
</inkml:ink>
</file>

<file path=ppt/ink/ink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58.824"/>
    </inkml:context>
    <inkml:brush xml:id="br0">
      <inkml:brushProperty name="width" value="0.025" units="cm"/>
      <inkml:brushProperty name="height" value="0.025" units="cm"/>
    </inkml:brush>
  </inkml:definitions>
  <inkml:trace contextRef="#ctx0" brushRef="#br0">225 8 13965,'0'0'2461,"-12"-1"-123,3-1-1942,2 1-70,1 0 0,-1 0 1,0 0-1,0 1 0,0 0 1,0 0-1,0 0 0,1 1 1,-1 0-1,0 1 0,0 0 1,1 0-1,-1 0 0,-9 5 1,8 0-69,0-1 1,1 2-1,0-1 0,0 1 1,0 0-1,1 0 1,1 1-1,-1-1 1,1 1-1,1 1 0,-1-1 1,2 1-1,-1-1 1,1 1-1,1 0 1,0 0-1,0 0 0,1 1 1,0-1-1,1 0 1,1 15-1,0-22-235,-1 0 0,1-1-1,0 1 1,0 0 0,0-1 0,0 1-1,0-1 1,0 1 0,1-1 0,-1 0-1,1 0 1,0 1 0,0-1 0,0 0-1,0-1 1,0 1 0,0 0 0,0-1-1,3 3 1,0-2 0,0 0 0,0 0 0,1 0 0,-1 0 0,1-1 0,-1 0 0,1 0 0,-1 0 0,7-1 0,1 0 24,-1 0 0,1-1 0,-1-1 1,1 0-1,-1-1 0,0 0 0,22-10 0,-24 8-15,1-1 0,-1 0-1,0 0 1,17-15 0,-24 18-9,0 0 0,0 0 1,0 0-1,0-1 0,-1 1 1,1-1-1,-1 1 0,0-1 1,0 0-1,0 0 1,-1 0-1,1 0 0,-1 0 1,0 0-1,0 0 0,0-8 1,-1 10-9,-1 0 1,1 1 0,-1-1 0,0 0-1,1 1 1,-1-1 0,0 1-1,0 0 1,0-1 0,0 1 0,-1 0-1,1-1 1,0 1 0,0 0-1,-1 0 1,1 0 0,-1 0 0,1 0-1,-1 0 1,1 1 0,-1-1 0,1 0-1,-1 1 1,0-1 0,1 1-1,-1 0 1,0-1 0,1 1 0,-1 0-1,0 0 1,0 0 0,-1 1-1,-63 0 17,61-1-106,0 1 0,0-1 1,0 1-1,0 0 1,0 1-1,0-1 1,0 1-1,1 0 1,-1 0-1,1 0 0,-1 0 1,1 1-1,0 0 1,0 0-1,0 0 1,0 1-1,-4 5 1,8-9-61,0 0 1,-1 0 0,1 1-1,0-1 1,0 0 0,0 0-1,0 1 1,0-1-1,0 0 1,0 1 0,0-1-1,0 0 1,0 0 0,0 1-1,0-1 1,0 0 0,0 0-1,0 1 1,0-1 0,1 0-1,-1 0 1,0 1 0,0-1-1,0 0 1,0 0 0,0 1-1,1-1 1,-1 0 0,0 0-1,0 0 1,0 0-1,1 1 1,-1-1 0,0 0-1,0 0 1,1 0 0,-1 0-1,0 0 1,0 0 0,1 0-1,-1 1 1,0-1 0,0 0-1,1 0 1,-1 0 0,0 0-1,0 0 1,1 0 0,-1 0-1,0 0 1,0 0 0,1 0-1,-1-1 1,0 1-1,1 0 1,17-2-7555,6-8-5754</inkml:trace>
</inkml:ink>
</file>

<file path=ppt/ink/ink8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19.937"/>
    </inkml:context>
    <inkml:brush xml:id="br0">
      <inkml:brushProperty name="width" value="0.025" units="cm"/>
      <inkml:brushProperty name="height" value="0.025" units="cm"/>
    </inkml:brush>
  </inkml:definitions>
  <inkml:trace contextRef="#ctx0" brushRef="#br0">97 123 9353,'8'-13'4965,"5"-8"-3186,19-32 1815,-6 18 2644,-26 52-4706,-7 14-1350,0 0 1,-2-1 0,-2 0-1,0-1 1,-17 29 0,7-12 141,-37 90-351,58-136 5,-8 12-3095,0-11-3999,0-5 2706</inkml:trace>
</inkml:ink>
</file>

<file path=ppt/ink/ink8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0.294"/>
    </inkml:context>
    <inkml:brush xml:id="br0">
      <inkml:brushProperty name="width" value="0.025" units="cm"/>
      <inkml:brushProperty name="height" value="0.025" units="cm"/>
    </inkml:brush>
  </inkml:definitions>
  <inkml:trace contextRef="#ctx0" brushRef="#br0">57 0 15567,'0'0'2092,"-6"13"-271,-3 5-1075,1 1 1,1 0 0,0 1-1,2-1 1,0 1-1,-3 33 1,7-47-654,1 0 0,0-1 1,0 1-1,0 0 0,1-1 0,0 1 0,0 0 0,3 10 1,-2-14-19,-1-1 0,0 1 0,1 0 0,-1-1 0,1 1 0,-1-1 0,1 1 1,0-1-1,0 0 0,0 1 0,0-1 0,0 0 0,0 0 0,0-1 1,0 1-1,0 0 0,0-1 0,0 1 0,0-1 0,0 0 0,1 1 0,-1-1 1,0 0-1,0 0 0,4-1 0,3 0 202,0 0-1,1-1 1,-1 0 0,0 0 0,0-1-1,0-1 1,0 1 0,11-7-1,71-47 259,-40 23-496,36-9 29,-43 23-3294,-2-3-8115,-33 17-3505</inkml:trace>
</inkml:ink>
</file>

<file path=ppt/ink/ink8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0.654"/>
    </inkml:context>
    <inkml:brush xml:id="br0">
      <inkml:brushProperty name="width" value="0.025" units="cm"/>
      <inkml:brushProperty name="height" value="0.025" units="cm"/>
    </inkml:brush>
  </inkml:definitions>
  <inkml:trace contextRef="#ctx0" brushRef="#br0">138 1 15919,'0'0'12113,"-5"14"-12188,-15 31 162,-2-1 1,-54 81-1,65-108 103,8-11-447,6-7-1475,12-15-2749,-1 0 0,24-35 1,-12 9-6896</inkml:trace>
</inkml:ink>
</file>

<file path=ppt/ink/ink8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2.029"/>
    </inkml:context>
    <inkml:brush xml:id="br0">
      <inkml:brushProperty name="width" value="0.025" units="cm"/>
      <inkml:brushProperty name="height" value="0.025" units="cm"/>
    </inkml:brush>
  </inkml:definitions>
  <inkml:trace contextRef="#ctx0" brushRef="#br0">144 15 9705,'0'0'7527,"-7"13"-6043,0-1-1192,-13 26 1223,-18 47 0,33-74-1321,1-1 0,0 2 0,1-1 0,1 0 0,0 1 0,0-1 0,1 1 0,0 0 0,1-1 0,2 19 0,7-12 1246,1-7-4663,-6-12-1926,-14-16 812,-23-21-1479,11 16 9089,14 13 9082,33 8-11732,-1-2 0,46-10 0,-45 7-91,0 2 0,47-4-1,-71 8-523,1 0 0,-1 0-1,0 0 1,0 0 0,1 0-1,-1 1 1,0-1 0,0 0-1,1 0 1,-1 1 0,0-1-1,0 1 1,0-1 0,1 1-1,-1 0 1,0-1 0,0 1-1,0 0 1,0 0 0,0 0-1,0 0 1,-1 0 0,1 0-1,0 0 1,0 0 0,0 2-1,0-1 32,0 1 0,-1 0 0,1-1 0,-1 1 0,0 0 0,1 0 0,-2-1 0,1 1 0,0 0 0,0 0-1,-2 4 1,-1 4 94,-1 0-1,1 0 0,-2-1 1,0 1-1,-6 9 0,-6 1 324,17-21-429,-1 0-1,1 0 1,0 0-1,0 0 1,0 0-1,-1 0 1,1-1-1,0 1 0,0 0 1,0 0-1,-1 0 1,1 0-1,0 0 1,0-1-1,0 1 1,0 0-1,0 0 1,0 0-1,-1-1 1,1 1-1,0 0 1,0 0-1,0 0 1,0-1-1,0 1 0,0 0 1,0 0-1,0-1 1,0 1-1,0 0 1,0 0-1,0-1 1,0 1-1,0 0 1,0 0-1,0 0 1,0-1-1,0 1 1,0 0-1,1 0 1,-1 0-1,0-1 1,0 1-1,0 0 0,1-1 1,12-47 1050,-12 46-1174,30-105 219,-29 108-168,0 1 0,-1-1 0,1 1 0,0 0-1,-1-1 1,1 1 0,-1 0 0,0 0 0,0 0-1,0 0 1,2 4 0,3 3-67,-5-6 119,1-1 0,0 1 0,0-1 0,0 0 0,1 1 0,-1-1 0,0 0 0,1 0 0,-1-1 0,1 1 0,0 0 0,-1-1-1,1 0 1,0 0 0,0 1 0,0-2 0,0 1 0,0 0 0,0-1 0,0 1 0,0-1 0,0 0 0,1 0 0,-1 0 0,0 0 0,0-1 0,0 1 0,0-1 0,0 0 0,0 0 0,0 0 0,0 0-1,-1 0 1,6-4 0,-1 1 14,1-1 0,-1 0 0,0-1 0,-1 0 0,1 0 0,-1 0 0,-1-1 1,1 0-1,-1 0 0,0 0 0,5-11 0,-6 9 28,0-1 1,-1 0-1,0 0 1,-1 0 0,1 0-1,-2 0 1,0 0 0,0-13-1,-1 22-49,0 1 0,0-1 0,0 1 0,0-1 0,0 1 0,0-1 1,0 1-1,0-1 0,0 1 0,0 0 0,0-1 0,0 1 0,0-1 0,-1 1 0,1-1 0,0 1 0,0-1 0,-1 1 0,1 0 0,0-1 0,-1 1 0,1-1 0,0 1 0,-1 0 0,1 0 0,-1-1 0,1 1 0,0 0 0,-1-1 0,1 1 0,-1 0 0,1 0 0,-1 0 0,1 0 0,-1 0 0,1-1 0,-1 1 0,1 0 0,-1 0 0,1 0 0,-1 0 0,1 0 1,-1 0-1,1 1 0,-1-1 0,1 0 0,-1 0 0,1 0 0,0 0 0,-1 0 0,1 1 0,-1-1 0,1 0 0,-1 1 0,0-1 0,-24 19-148,14-3 142,0 0 0,1 0 0,-15 32-1,22-41 19,1-1 0,-1 1 0,1 0 0,0-1 0,1 1 0,-1 0-1,1 0 1,1 0 0,-1 0 0,1 0 0,1 0 0,-1 0-1,3 13 1,-2-19-1,0 1-1,0-1 1,0 1-1,0 0 1,0-1-1,1 0 1,-1 1-1,0-1 1,1 0-1,-1 0 1,1 0-1,0 0 1,-1 0-1,1 0 1,0 0-1,-1 0 1,1 0-1,0-1 1,0 1 0,0-1-1,-1 0 1,1 1-1,0-1 1,0 0-1,0 0 1,0 0-1,0 0 1,0-1-1,-1 1 1,1 0-1,0-1 1,3-1-1,1 1 25,0-1 1,0 1-1,-1-1 0,1-1 1,-1 1-1,1-1 0,-1 0 0,0 0 1,6-5-1,-7 3-42,1-1 0,-1 1 0,0-1 0,0 0 0,6-12 0,6-11-323,-21 84-368,4-53 699,1-1 1,-1 1 0,1 0 0,0-1 0,-1 1-1,1-1 1,0 1 0,0-1 0,0 1 0,0 0 0,0-1-1,1 1 1,-1-1 0,0 1 0,1-1 0,-1 1-1,1-1 1,0 1 0,-1-1 0,1 1 0,0-1 0,0 0-1,0 1 1,0-1 0,0 0 0,0 0 0,0 0-1,1 0 1,-1 0 0,2 2 0,0-3 11,-1 0-1,0 0 1,1 0 0,-1 0-1,1 0 1,-1 0 0,0-1 0,1 1-1,-1-1 1,0 1 0,1-1-1,-1 0 1,0 0 0,0 0 0,0 0-1,0 0 1,0-1 0,0 1-1,0-1 1,0 1 0,1-3-1,6-3 10,-2-1 0,1 0 0,-1 0 0,0-1 0,-1 0 0,0 0 0,0-1-1,-1 1 1,0-1 0,3-12 0,-51 90-432,25-26 523,17-39-100,0-1-1,0 1 0,1-1 1,-1 1-1,1 0 1,-1-1-1,1 1 0,0 0 1,0-1-1,0 1 0,0 0 1,1-1-1,-1 1 1,1 3-1,0-5 3,0 0 0,0 0 0,1-1 0,-1 1 1,0 0-1,0 0 0,0-1 0,1 1 0,-1-1 0,0 1 0,1-1 0,-1 1 1,0-1-1,1 0 0,-1 1 0,0-1 0,1 0 0,-1 0 0,1 0 0,-1 0 1,0-1-1,1 1 0,-1 0 0,0-1 0,1 1 0,1-1 0,36-14 342,-22 4-311,-2-1 1,1 0-1,16-19 1,18-14-474,-55 68-250,-5-2 678,7-17-2,0 0 0,1 1-1,0-1 1,0 1 0,0 0 0,0-1-1,1 1 1,0 0 0,0 0 0,0 0 0,0 9-1,2-13-44,0-1 0,1 1-1,-1-1 1,0 0 0,1 1-1,-1-1 1,1 0 0,-1 0-1,0 0 1,1 0 0,-1 0 0,1 0-1,-1-1 1,0 1 0,1 0-1,-1-1 1,0 1 0,1-1-1,-1 1 1,0-1 0,2-1-1,5-4-533,-1 0 0,0-1 0,0 0-1,0 0 1,-1-1 0,0 0 0,-1 0 0,1 0-1,-2-1 1,6-10 0,36-101-7032,-37 93 6031,-5 15 1124,7-22-1302,-8 10 9696,-13 42-3533,1-3-3799,3 8-172,1-1 0,1 1 0,1 0-1,1 0 1,0 1 0,3 23 0,0-19-452,-2-1-1,0 0 1,-10 46 0,11-73-4,0 0 1,0 0 0,0 1 0,0-1 0,0 0 0,0 0-1,0 0 1,0 1 0,0-1 0,0 0 0,0 0 0,0 0-1,0 1 1,0-1 0,0 0 0,0 0 0,0 0-1,0 1 1,-1-1 0,1 0 0,0 0 0,0 0 0,0 0-1,0 1 1,0-1 0,0 0 0,-1 0 0,1 0 0,0 0-1,0 0 1,0 0 0,-1 1 0,1-1 0,0 0 0,0 0-1,0 0 1,-1 0 0,1 0 0,0 0 0,0 0 0,0 0-1,-1 0 1,1 0 0,0 0 0,0 0 0,0 0 0,-1 0-1,1 0 1,0 0 0,0 0 0,-9-12-1045,-2-17-345,-6-30 883,-14-43 858,9 36 4513,22 64-4061,22 6-764,12 13-1589,-13-3-7728</inkml:trace>
</inkml:ink>
</file>

<file path=ppt/ink/ink8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2.389"/>
    </inkml:context>
    <inkml:brush xml:id="br0">
      <inkml:brushProperty name="width" value="0.025" units="cm"/>
      <inkml:brushProperty name="height" value="0.025" units="cm"/>
    </inkml:brush>
  </inkml:definitions>
  <inkml:trace contextRef="#ctx0" brushRef="#br0">0 1 18097,'0'0'5093,"1"0"-4100,11 0-641,7 5-192,1-2-992,4 1-4421,6-1-6983</inkml:trace>
</inkml:ink>
</file>

<file path=ppt/ink/ink8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2.731"/>
    </inkml:context>
    <inkml:brush xml:id="br0">
      <inkml:brushProperty name="width" value="0.025" units="cm"/>
      <inkml:brushProperty name="height" value="0.025" units="cm"/>
    </inkml:brush>
  </inkml:definitions>
  <inkml:trace contextRef="#ctx0" brushRef="#br0">148 1 14061,'0'0'10202,"-9"7"-8563,-27 24-417,35-30-1232,0-1-1,0 1 1,1-1-1,-1 1 1,0-1-1,0 1 1,0 0-1,1-1 1,-1 1-1,0 0 1,1 0-1,-1-1 1,1 1-1,-1 0 1,0 0-1,1 0 1,0 0-1,-1 0 1,1 0-1,0 0 1,-1 0-1,1 0 1,0 0-1,0 0 1,0 0-1,0 0 1,0 0-1,0 0 1,0 0-1,0 0 1,1 0-1,-1 0 1,0 0-1,0 0 1,1 0-1,-1 0 1,1 0-1,0 1 1,2 1-133,1-1 1,-1 0-1,1 0 0,0 0 1,-1 0-1,1-1 0,8 3 1,14 7 198,-24-10-50,0 1 1,-1-1 0,1 1 0,0 0-1,-1-1 1,1 1 0,-1 0 0,1 0-1,-1 0 1,0 0 0,0 0 0,1 0-1,-2 0 1,1 1 0,0-1 0,0 0-1,-1 1 1,1-1 0,-1 0 0,0 1-1,0-1 1,0 0 0,0 1 0,0-1-1,0 1 1,-1-1 0,1 0 0,-1 0-1,1 1 1,-1-1 0,0 0 0,0 0-1,-2 4 1,0-2 115,0-1 0,0 1-1,-1-1 1,1 1 0,-1-1 0,0 0 0,0-1-1,0 1 1,0-1 0,0 1 0,0-1 0,-1-1-1,1 1 1,-1 0 0,-6 0 0,-46 5 1583,28-12-2489,28 5 549,0 0 1,0-1-1,0 1 1,1-1-1,-1 1 1,0-1-1,0 1 1,0-1-1,0 0 1,1 1-1,-1-1 1,0 0-1,1 0 0,-1 0 1,0 1-1,1-1 1,-1 0-1,1 0 1,0 0-1,-1-1 1,-1-21-9893</inkml:trace>
</inkml:ink>
</file>

<file path=ppt/ink/ink8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3.364"/>
    </inkml:context>
    <inkml:brush xml:id="br0">
      <inkml:brushProperty name="width" value="0.025" units="cm"/>
      <inkml:brushProperty name="height" value="0.025" units="cm"/>
    </inkml:brush>
  </inkml:definitions>
  <inkml:trace contextRef="#ctx0" brushRef="#br0">1 123 19058,'0'0'6273,"8"4"-5702,-5-2-492,0 0 0,0-1 0,0 0 0,0 1 0,0-1 0,0 0 0,1 0 0,-1-1 0,0 1 0,0-1 0,1 1 0,-1-1-1,0 0 1,1 0 0,-1-1 0,0 1 0,0-1 0,1 0 0,-1 1 0,0-1 0,0-1 0,0 1 0,0 0 0,0-1 0,0 1 0,0-1 0,-1 0 0,4-3 0,-1 1 63,0-1 0,0 1 0,-1-1 0,0 0 0,0 0 0,0-1 0,0 1 0,-1-1 1,0 1-1,0-1 0,-1 0 0,1 0 0,-1-1 0,-1 1 0,1 0 0,-1-1 0,0-8 0,-1 14-144,0 1 1,0-1-1,0 0 0,0 1 1,-1-1-1,1 1 0,0 0 1,0-1-1,-1 1 0,1-1 1,0 1-1,-1-1 1,1 1-1,-1 0 0,1-1 1,0 1-1,-1 0 0,1-1 1,-1 1-1,1 0 0,-1 0 1,1-1-1,-1 1 0,1 0 1,-1 0-1,1 0 0,-1 0 1,1 0-1,-1 0 0,1 0 1,-1 0-1,1 0 0,-1 0 1,0 0-1,1 0 0,-1 0 1,1 0-1,-1 0 0,1 0 1,-1 1-1,1-1 0,-1 0 1,1 0-1,-1 1 0,1-1 1,0 0-1,-1 1 0,1-1 1,-1 0-1,1 1 0,0-1 1,-1 1-1,-24 20-268,18-10 252,0 1-1,1 0 1,1 0-1,-5 15 1,8-21 9,0 0 1,0 0 0,1 0-1,0 0 1,1 0 0,-1 0 0,1 0-1,0 0 1,0 0 0,1 0 0,2 9-1,-2-13 10,0-1-1,0 0 1,0 0-1,0 0 1,0 0-1,0 0 1,1-1-1,-1 1 1,0 0-1,1 0 1,-1-1-1,0 1 1,1-1-1,-1 1 1,1-1-1,-1 0 1,1 0 0,-1 1-1,1-1 1,-1 0-1,1 0 1,-1-1-1,1 1 1,-1 0-1,1 0 1,-1-1-1,3 0 1,42-12 176,-17-3-94,-1-1-1,26-20 1,-5 3-5,-49 33-85,1 1 1,-1 0-1,0-1 0,1 1 0,-1 0 1,1 0-1,-1-1 0,0 1 1,1 0-1,-1 0 0,1 0 0,-1-1 1,1 1-1,-1 0 0,1 0 0,-1 0 1,1 0-1,-1 0 0,1 0 1,-1 0-1,0 0 0,1 0 0,-1 0 1,1 0-1,-1 1 0,1-1 1,-1 0-1,1 0 0,-1 0 0,0 1 1,1-1-1,-1 0 0,1 0 0,-1 1 1,1-1-1,5 22-89,-9 44 127,1-42-12,2-23-19,0 0 0,0 0 1,0 0-1,0-1 0,0 1 0,0 0 1,1-1-1,-1 1 0,0 0 0,0 0 1,1-1-1,-1 1 0,0 0 0,1-1 1,-1 1-1,1 0 0,-1-1 0,1 1 1,-1-1-1,1 1 0,-1-1 1,1 1-1,0-1 0,-1 1 0,1-1 1,-1 0-1,1 1 0,0-1 0,1 0 1,26 1 131,29-19 160,82-59-153,-138 77-152,-1 0 1,1-1-1,-1 1 1,1 0-1,-1 0 0,1 0 1,-1 0-1,1-1 0,-1 1 1,1 0-1,0 0 1,-1 0-1,1 0 0,-1 0 1,1 0-1,-1 1 1,1-1-1,-1 0 0,1 0 1,-1 0-1,1 0 1,-1 1-1,1-1 0,-1 0 1,1 0-1,-1 1 0,0-1 1,1 0-1,-1 1 1,1-1-1,-1 1 0,0-1 1,1 1-1,6 23 505,-7 12-1706,-4-20-2402</inkml:trace>
</inkml:ink>
</file>

<file path=ppt/ink/ink8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3.692"/>
    </inkml:context>
    <inkml:brush xml:id="br0">
      <inkml:brushProperty name="width" value="0.025" units="cm"/>
      <inkml:brushProperty name="height" value="0.025" units="cm"/>
    </inkml:brush>
  </inkml:definitions>
  <inkml:trace contextRef="#ctx0" brushRef="#br0">0 21 9993,'0'0'16880,"55"-20"-19122,-44 34-2947,-1 1-4356</inkml:trace>
</inkml:ink>
</file>

<file path=ppt/ink/ink8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4.034"/>
    </inkml:context>
    <inkml:brush xml:id="br0">
      <inkml:brushProperty name="width" value="0.025" units="cm"/>
      <inkml:brushProperty name="height" value="0.025" units="cm"/>
    </inkml:brush>
  </inkml:definitions>
  <inkml:trace contextRef="#ctx0" brushRef="#br0">171 64 9961,'0'0'7741,"4"-8"-3967,10-28-245,-13 35-3407,-1 0 0,0 1-1,0-1 1,0 1 0,0-1 0,0 0 0,0 1-1,0-1 1,0 0 0,0 1 0,0-1 0,0 0-1,-1 1 1,1-1 0,0 1 0,0-1-1,-1 0 1,1 1 0,0-1 0,-1 1 0,1-1-1,0 1 1,-1-1 0,1 1 0,-1-1 0,1 1-1,-1 0 1,1-1 0,-1 1 0,1 0 0,-1-1-1,0 1 1,1 0 0,-1-1 0,1 1 0,-1 0-1,0 0 1,1 0 0,-1 0 0,1 0 0,-1 0-1,0 0 1,1 0 0,-1 0 0,0 0-1,1 0 1,-1 0 0,0 0 0,0 1 0,-31 2 402,21 0-407,0 0-1,1 1 0,0 1 1,0 0-1,-16 10 0,20-12-78,1 1-1,0 0 1,0-1-1,0 2 1,0-1-1,1 0 1,0 1-1,0 0 1,0 0-1,0 0 1,-4 10-1,8-15-60,0 1 0,-1 0 0,1 0-1,0 0 1,0-1 0,0 1 0,1 0 0,-1 0 0,0-1-1,0 1 1,0 0 0,0 0 0,1 0 0,-1-1 0,0 1 0,1 0-1,-1-1 1,1 1 0,-1 0 0,0-1 0,1 1 0,0 0-1,-1-1 1,1 1 0,-1-1 0,1 1 0,0-1 0,-1 0 0,1 1-1,0-1 1,-1 1 0,1-1 0,0 0 0,0 0 0,-1 1-1,1-1 1,0 0 0,0 0 0,0 0 0,-1 0 0,1 0 0,0 0-1,0 0 1,1 0 0,50-1-1681,-35 0 1300,6 0-139,-17 0 455,0 1 0,0-1-1,0 1 1,0 0-1,0 0 1,0 1 0,0-1-1,0 1 1,0 1-1,0-1 1,0 1-1,6 3 1,-11-4 95,-1-1 0,1 1-1,0 0 1,0 0 0,-1 0 0,1 0 0,-1 0-1,1 0 1,-1 0 0,1 0 0,-1 0 0,1 0-1,-1 0 1,0 0 0,0 1 0,1-1-1,-1 0 1,0 0 0,0 0 0,0 0 0,0 0-1,-1 0 1,1 1 0,0-1 0,0 0 0,-1 0-1,1 0 1,-1 0 0,1 0 0,-1 0-1,1 0 1,-1 0 0,1 0 0,-1 0 0,0 0-1,0-1 1,1 1 0,-1 0 0,0 0 0,0-1-1,0 1 1,0 0 0,-1 0 0,-47 31 1095,44-29-1024,-2 1 65,-7 4 123,-1 0 1,0 0-1,0-2 0,-1 0 0,-27 7 0,43-13-287,0 1-1,-1-1 0,1 0 1,0 0-1,0 0 0,0 0 1,0 0-1,0 0 1,0 0-1,0 0 0,-1 0 1,1 0-1,0 0 0,0-1 1,0 1-1,0 0 1,0 0-1,0 0 0,0 0 1,0 0-1,-1 0 0,1 0 1,0 0-1,0 0 1,0 0-1,0 0 0,0 0 1,0 0-1,0 0 1,0-1-1,0 1 0,0 0 1,0 0-1,0 0 0,0 0 1,0 0-1,0 0 1,0 0-1,-1 0 0,1-1 1,0 1-1,0 0 0,0 0 1,0 0-1,0 0 1,0 0-1,0 0 0,1 0 1,-1-1-1,0 1 0,0 0 1,0 0-1,0 0 1,0 0-1,0 0 0,0 0 1,0 0-1,0 0 1,0-1-1,0 1 0,0 0 1,0 0-1,0 0 0,1 0 1,7-12-1529,12-10-2312,8-1-1813,5 1-1798</inkml:trace>
</inkml:ink>
</file>

<file path=ppt/ink/ink8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4.673"/>
    </inkml:context>
    <inkml:brush xml:id="br0">
      <inkml:brushProperty name="width" value="0.025" units="cm"/>
      <inkml:brushProperty name="height" value="0.025" units="cm"/>
    </inkml:brush>
  </inkml:definitions>
  <inkml:trace contextRef="#ctx0" brushRef="#br0">87 193 15919,'0'0'11285,"-10"9"-10260,4-2-919,-1-1 10,0 0 0,1 0 0,0 1 0,0 0-1,0 0 1,1 1 0,0 0 0,1-1 0,0 2 0,0-1 0,1 0 0,-4 12 0,7-19-116,0-1 0,0 1 0,0 0 0,0-1 0,0 1 0,0 0 0,0-1 0,0 1 0,0 0 0,1-1 0,-1 1 0,0 0 0,0-1 0,1 1 0,-1 0 0,0-1 0,1 1 0,-1-1 0,0 1 0,1-1 0,-1 1 0,1-1 0,-1 1 0,1-1 0,-1 1 0,1-1 0,0 0 0,-1 1 1,1-1-1,-1 0 0,2 1 0,27-1-2,-22-1-86,0-1 1,0 0-1,0 0 0,0-1 1,0 0-1,6-3 1,-3-3-292,0 1 0,-1-1 0,11-13 1,5-6-595,-30 35 930,1 1-1,-1-1 1,1 1 0,1-1 0,0 1 0,0 0-1,0 0 1,1 1 0,-1 8 0,3-16 38,0-1-1,0 1 1,0-1 0,0 1 0,0 0 0,0-1 0,0 1 0,0-1 0,0 1 0,0-1 0,0 1 0,0-1 0,0 1 0,0-1 0,1 1 0,-1-1 0,0 1 0,0-1 0,1 1 0,-1-1-1,0 1 1,1-1 0,-1 1 0,0-1 0,1 0 0,-1 1 0,1-1 0,-1 0 0,1 1 0,-1-1 0,1 0 0,-1 0 0,1 1 0,0-1 0,23-3-436,21-19-698,-21 2-521,-1-1-1,40-46 1,-42 41 1254,-1-1 1,-1-1-1,-1-1 1,26-58-1,-43 75 1978,-12 19-535,-15 18 171,12-7-565,1-1 1,0 2-1,-11 22 1,20-33-474,0 0 0,1 0 1,0 0-1,0 0 0,1 1 1,0-1-1,1 1 0,0 0 1,0 0-1,1-1 0,0 11 1,0-18-167,0 1 0,1-1 0,-1 1 0,0-1 0,1 0 0,-1 1 0,1-1 0,0 0 0,-1 0 0,1 1 0,0-1 0,0 0 0,0 0 0,0 0 0,0 0 0,0 0 0,0 0 0,0 0 1,0 0-1,0 0 0,0-1 0,1 1 0,1 0 0,1 1-37,0-1 0,0 0 0,0 0 1,0 0-1,0-1 0,1 1 0,7-1 0,3-1-581,0-1 0,0-1 0,23-6 0,-26 5 135,1-1 274,0 2 0,0-1-1,0 1 1,23-1 0,-36 4 286,1 0-1,-1 1 1,1-1 0,0 0 0,-1 1-1,1-1 1,-1 0 0,1 1-1,-1-1 1,1 1 0,-1-1-1,1 1 1,-1-1 0,0 1 0,1-1-1,-1 1 1,0-1 0,1 1-1,-1-1 1,0 1 0,0 0 0,1-1-1,-1 1 1,0 0 0,0-1-1,0 1 1,0 0 0,0-1 0,0 1-1,0-1 1,0 1 0,0 0-1,0-1 1,0 1 0,-1 0-1,1-1 1,0 1 0,0-1 0,0 1-1,-1 0 1,1-1 0,0 1-1,-1 0 1,-14 35 1285,14-32-1115,-2 3-51,0-2 103,0 1-1,1 0 1,0 0 0,0 0-1,0 0 1,0 7 0,2-12-241,0 1 0,0-1 0,0 0 0,0 0 1,0 0-1,1 1 0,-1-1 0,0 0 0,1 0 0,-1 0 0,1 0 0,-1 0 1,1 0-1,-1 0 0,1 0 0,0 0 0,0 0 0,-1 0 0,1 0 1,0-1-1,0 1 0,0 0 0,0-1 0,0 1 0,0 0 0,0-1 0,0 1 1,0-1-1,0 1 0,0-1 0,1 0 0,-1 0 0,0 1 0,0-1 0,0 0 1,0 0-1,1 0 0,-1 0 0,2 0 0,4 0 42,80 2 899,-32-9-3669,-54 7 2401,-1 0-1,1 0 0,-1 0 1,1 0-1,-1-1 0,1 1 1,0 0-1,-1-1 0,1 1 1,-1 0-1,1-1 0,-1 1 1,0 0-1,1-1 0,-1 1 1,1-1-1,-1 1 0,0-1 0,1 1 1,-1-1-1,0 1 0,0-1 1,1 0-1,-1 1 0,0-1 1,0 1-1,0-1 0,0 0 1,1 0-1,-1-12-6652</inkml:trace>
</inkml:ink>
</file>

<file path=ppt/ink/ink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59.944"/>
    </inkml:context>
    <inkml:brush xml:id="br0">
      <inkml:brushProperty name="width" value="0.025" units="cm"/>
      <inkml:brushProperty name="height" value="0.025" units="cm"/>
    </inkml:brush>
  </inkml:definitions>
  <inkml:trace contextRef="#ctx0" brushRef="#br0">133 66 9065,'0'-4'1220,"0"-1"1,0 1-1,-1-1 1,0 0-1,0 1 1,0-1 0,0 1-1,-1 0 1,-3-9-1,4 12-1099,0 0-1,0 0 0,0 0 1,1 0-1,-1 0 0,0 1 1,0-1-1,0 0 1,0 0-1,-1 1 0,1-1 1,0 1-1,0-1 0,0 1 1,0-1-1,-1 1 1,1 0-1,0-1 0,0 1 1,-1 0-1,1 0 0,0 0 1,-1 0-1,1 0 1,0 0-1,0 1 0,-1-1 1,1 0-1,0 1 0,0-1 1,0 0-1,-1 1 1,1 0-1,0-1 0,0 1 1,0 0-1,0-1 0,0 1 1,0 0-1,0 0 1,0 0-1,-1 1 0,-4 4-25,1 0 1,-1 0-1,1 0 0,0 1 0,1 0 0,-1 0 0,1 0 0,1 0 0,-1 1 0,1-1 0,1 1 0,-1 0 0,-1 13 0,-1 4 284,2 1 0,1-1-1,0 29 1,2-51-355,0 0 0,0 0 0,0 0 1,0 0-1,0 0 0,1 0 0,-1 0 0,1 0 1,0 0-1,0 0 0,0 0 0,0 0 1,0 0-1,1 0 0,-1-1 0,1 1 0,0 0 1,0-1-1,0 0 0,0 1 0,0-1 0,1 0 1,-1 0-1,1 0 0,-1 0 0,1-1 1,0 1-1,-1-1 0,1 0 0,0 1 0,0-1 1,0 0-1,0-1 0,0 1 0,0-1 0,0 1 1,0-1-1,1 0 0,5 0 0,1-1 81,1-1 0,0 0-1,-1 0 1,1-1-1,-1 0 1,0-1 0,0 0-1,0-1 1,-1 0-1,15-10 1,-8 3-12,0-1 0,0-1 1,21-24-1,-32 32-44,0 0 0,-1 0 0,1 0-1,-1 0 1,-1-1 0,1 0 0,-1 0 0,0 0 0,-1 0 0,1 0 0,-1-1 0,1-14 0,-3 21-43,0 0-1,0 0 1,0 1-1,0-1 1,0 0-1,0 0 1,-1 0-1,1 0 1,0 0-1,-1 1 1,1-1-1,0 0 1,-1 0-1,1 1 1,-1-1-1,0 0 1,1 1-1,-1-1 1,1 0-1,-1 1 1,0-1-1,0 1 1,1-1-1,-1 1 1,0-1-1,-1 0 1,-31-4 103,20 5-87,1 1 0,-1 1 1,-17 3-1,30-5-22,-50 16-737,46-15 629,1 0 1,-1 0-1,1 1 1,-1 0-1,1 0 0,0 0 1,0 0-1,0 0 0,0 0 1,0 1-1,-3 3 0,5-5-47,1-1 0,0 1 1,0-1-1,0 0 0,0 1 0,0-1 0,1 0 0,-1 1 0,0-1 0,0 0 0,0 1 0,0-1 0,0 0 0,0 1 0,0-1 0,1 0 0,-1 1 0,0-1 0,0 0 0,1 1 0,-1-1 0,0 0 0,0 0 0,1 1 0,-1-1 0,0 0 0,1 0 1,-1 0-1,0 0 0,1 1 0,-1-1 0,0 0 0,1 0 0,-1 0 0,0 0 0,1 0 0,-1 0 0,0 0 0,1 0 0,-1 0 0,0 0 0,1 0 0,-1 0 0,1 0 0,-1 0 0,0 0 0,1 0 0,24 0-4389,-22 0 3026,22 0-5534</inkml:trace>
</inkml:ink>
</file>

<file path=ppt/ink/ink8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5.017"/>
    </inkml:context>
    <inkml:brush xml:id="br0">
      <inkml:brushProperty name="width" value="0.025" units="cm"/>
      <inkml:brushProperty name="height" value="0.025" units="cm"/>
    </inkml:brush>
  </inkml:definitions>
  <inkml:trace contextRef="#ctx0" brushRef="#br0">0 21 17360,'0'0'8136,"53"-21"-6438,-8 21-321,4 0-736,5 0-513,-6 4-192,-8 1-2371,-10-5-4932</inkml:trace>
</inkml:ink>
</file>

<file path=ppt/ink/ink8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5.475"/>
    </inkml:context>
    <inkml:brush xml:id="br0">
      <inkml:brushProperty name="width" value="0.025" units="cm"/>
      <inkml:brushProperty name="height" value="0.025" units="cm"/>
    </inkml:brush>
  </inkml:definitions>
  <inkml:trace contextRef="#ctx0" brushRef="#br0">1 0 15791,'0'0'7655,"8"61"-6502,16-33-64,3 4-192,8 3-160,-1 2-577,1 3-64,-3 0-1217,-11-3-1634,-6-2-1793,-13-7-2242</inkml:trace>
</inkml:ink>
</file>

<file path=ppt/ink/ink8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5.835"/>
    </inkml:context>
    <inkml:brush xml:id="br0">
      <inkml:brushProperty name="width" value="0.025" units="cm"/>
      <inkml:brushProperty name="height" value="0.025" units="cm"/>
    </inkml:brush>
  </inkml:definitions>
  <inkml:trace contextRef="#ctx0" brushRef="#br0">1 278 16784,'0'0'1943,"9"7"144,-3-2-1732,-3-1-133,1-1 1,-1 0-1,1 0 0,0 0 1,1-1-1,-1 1 1,0-1-1,1 0 0,-1 0 1,1 0-1,0-1 1,-1 0-1,1 0 1,0 0-1,8 0 0,8 0 256,0-2 0,0 0 0,0-2 0,0 0-1,-1-2 1,1 0 0,-1-1 0,0-1-1,22-11 1,-39 16-467,0 0-1,0-1 1,1 1 0,-2-1-1,1 0 1,0 0-1,0 0 1,-1 0 0,0-1-1,0 1 1,0-1-1,0 1 1,0-1 0,-1 0-1,1 0 1,-1 1-1,0-1 1,0-5 0,3-11-188,-2 0 0,1-29 1,-2 13-174,0 22-63,2-27 392,-3 39-243,0 1 1,1-1-1,-1 0 1,0 1-1,1-1 1,-1 0-1,1 1 1,-1-1-1,1 1 0,0-1 1,0 1-1,0-1 1,0 1-1,0 0 1,0-1-1,0 1 1,2-2-1,1 3-4364,1 0-1805</inkml:trace>
</inkml:ink>
</file>

<file path=ppt/ink/ink8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6.541"/>
    </inkml:context>
    <inkml:brush xml:id="br0">
      <inkml:brushProperty name="width" value="0.025" units="cm"/>
      <inkml:brushProperty name="height" value="0.025" units="cm"/>
    </inkml:brush>
  </inkml:definitions>
  <inkml:trace contextRef="#ctx0" brushRef="#br0">9 112 12268,'0'0'4430,"-2"-11"-1648,1 9-2706,0 0 44,0 0 1,0 0-1,1-1 0,-1 1 0,0-1 0,1 1 0,-1 0 0,1-1 1,0 1-1,0-1 0,0 1 0,0-1 0,1 1 0,-1-1 0,1 1 0,-1 0 1,1-1-1,0 1 0,0 0 0,0-1 0,0 1 0,0 0 0,0 0 1,1 0-1,-1 0 0,1 0 0,-1 0 0,1 0 0,0 1 0,0-1 0,0 0 1,0 1-1,0 0 0,0-1 0,0 1 0,0 0 0,1 0 0,3-1 1,4-2 155,0 1 0,1 0 0,0 0 0,-1 1 0,1 0 0,0 1 0,17 1 0,-25 0-249,1 0-1,-1 0 1,0 0 0,0 1 0,1-1-1,-1 1 1,0 0 0,0 0 0,0 0-1,0 0 1,0 1 0,0-1 0,0 1-1,0 0 1,-1 0 0,1 0 0,-1 0-1,1 0 1,-1 1 0,0-1 0,0 1-1,0-1 1,0 1 0,0 0 0,-1 0-1,1 0 1,-1 0 0,2 6 0,0 1-19,-1 1 0,-1 0 1,0-1-1,-1 1 0,0 0 1,0 0-1,-1-1 0,0 1 1,-1 0-1,-1-1 0,1 1 1,-8 15-1,-4 7 88,-2-2-1,-30 46 1,16-30 27,30-46-113,-1-1 1,1 1-1,-1-1 1,1 1-1,0-1 1,-1 1 0,1-1-1,0 1 1,-1-1-1,1 1 1,0 0-1,0-1 1,-1 1 0,1-1-1,0 1 1,0 0-1,0-1 1,0 1-1,0 0 1,0-1 0,0 1-1,0-1 1,0 1-1,0 0 1,0-1-1,1 1 1,-1 0 0,0-1-1,0 1 1,1-1-1,-1 1 1,0-1-1,1 1 1,-1-1 0,0 1-1,1-1 1,-1 1-1,1 0 1,1 0 25,1-1 0,-1 1 1,0-1-1,0 1 0,0-1 1,1 0-1,-1 0 0,0 0 1,0 0-1,1 0 0,2-1 0,61-16 649,-46 9-537,0-1 0,26-17 0,-9-7-1601,-35 31 1107,-1 1 0,1-1 0,-1 0 0,0-1 0,0 1 0,0 0 0,0 0 0,0 0 0,0-1 0,-1 1 0,1 0 0,-1-1 0,1 1 0,-1-1 0,0-2 0,-6-13-4315,-15 0-2134</inkml:trace>
</inkml:ink>
</file>

<file path=ppt/ink/ink8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6.884"/>
    </inkml:context>
    <inkml:brush xml:id="br0">
      <inkml:brushProperty name="width" value="0.025" units="cm"/>
      <inkml:brushProperty name="height" value="0.025" units="cm"/>
    </inkml:brush>
  </inkml:definitions>
  <inkml:trace contextRef="#ctx0" brushRef="#br0">1 1 11147,'0'0'11274,"74"41"-11050,-39-41-352,-3 0-2146,-4-4-897,-5-8-2274</inkml:trace>
</inkml:ink>
</file>

<file path=ppt/ink/ink8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7.417"/>
    </inkml:context>
    <inkml:brush xml:id="br0">
      <inkml:brushProperty name="width" value="0.025" units="cm"/>
      <inkml:brushProperty name="height" value="0.025" units="cm"/>
    </inkml:brush>
  </inkml:definitions>
  <inkml:trace contextRef="#ctx0" brushRef="#br0">0 292 1986,'0'0'18535,"9"4"-17783,-5-3-696,-3 0 0,1 0 0,0 0 0,0 0 0,0 0 0,-1 0 0,1-1 0,0 1 0,0-1 0,0 1 0,0-1 0,1 0 0,-1 0 0,0 0 0,0 0 0,0 0 0,0 0 0,0 0 0,0-1 0,0 1 0,0-1 0,0 0 0,0 1 0,-1-1 0,1 0 0,0 0 0,0 0 0,-1 0 0,1-1 0,0 1 0,-1 0 0,1-1 0,-1 1 0,0-1 0,1 0 0,0-2 0,3-2 205,-1 1-71,0 1 0,-1-1 0,1 0 0,-1-1 0,-1 1 1,1-1-1,-1 1 0,1-1 0,1-9 0,-4 14 264,-8 34-335,6-26-84,-13 63 96,14-65-79,0 0 0,1 1-1,0-1 1,0 0 0,0 0 0,0 0 0,1 0 0,0 1 0,0-1-1,0 0 1,4 8 0,-4-12-4,0 1 0,0-1 0,1 1 0,-1-1 0,0 0 0,1 0 0,-1 1 0,1-1 0,0 0 0,-1-1-1,1 1 1,0 0 0,0 0 0,-1-1 0,1 1 0,0-1 0,0 1 0,0-1 0,0 0 0,0 0 0,0 0 0,0 0 0,0 0 0,-1 0 0,1 0 0,0-1 0,0 1 0,0-1 0,0 1-1,0-1 1,-1 0 0,1 0 0,2-1 0,4-2 183,0 0 0,0-1 0,0 0 0,0 0 0,9-10 0,-6 5-174,-2 0-1,1-1 0,-2 0 0,1 0 1,-1-1-1,-1 0 0,0 0 1,-1-1-1,-1 0 0,9-25 1,-19 56-189,2 1 0,0-1 0,1 1 1,1 0-1,2 34 0,-1-52 136,0-1-1,1 1 1,-1 0-1,0-1 1,1 1-1,-1-1 1,0 1-1,1 0 1,-1-1-1,1 1 1,-1-1-1,1 0 1,-1 1-1,1-1 1,-1 1-1,1-1 1,-1 0-1,1 1 1,0-1-1,-1 0 0,1 0 1,-1 1-1,1-1 1,0 0-1,-1 0 1,1 0-1,0 0 1,-1 0-1,1 0 1,0 0-1,-1 0 1,1 0-1,0 0 1,-1 0-1,1 0 1,0-1-1,-1 1 1,1 0-1,0 0 1,0-1-1,27-14 324,-11 0-234,0-1 1,-2-1-1,0-1 0,-1 0 0,0-1 1,-2 0-1,0-1 0,-1 0 0,-1-1 1,-1-1-1,-1 1 0,-1-1 0,-1 0 1,5-37-1,-12 35-154,-7 35-305,-9 36 51,9-9 409,1 0 0,2 1 0,1-1 0,2 48 0,2-82-87,1 0 0,-1 1 0,1-1 0,0 0 0,0 0 0,1 0 0,-1 0 0,1 0 0,-1 0 0,1-1 0,1 1 0,2 5 0,-4-8 3,1 0 1,-1 1 0,0-1 0,0 0 0,0 0-1,1 0 1,-1 0 0,1 0 0,-1 0 0,1 0 0,-1 0-1,1-1 1,-1 1 0,1-1 0,-1 1 0,1-1 0,0 1-1,-1-1 1,1 0 0,0 0 0,0 0 0,-1 0 0,1 0-1,0 0 1,-1-1 0,1 1 0,0 0 0,-1-1-1,1 1 1,0-1 0,-1 0 0,1 1 0,-1-1 0,2-1-1,-1 1-92,-1 0-1,0 0 1,1 0-1,-1 0 0,0 0 1,1-1-1,-1 1 1,0 0-1,0-1 0,0 1 1,0-1-1,0 1 0,0-1 1,-1 1-1,1-1 1,0 1-1,-1-1 0,1 0 1,-1 1-1,0-1 1,0 0-1,1 0 0,-1 1 1,0-1-1,0 0 0,-1 0 1,1 1-1,0-1 1,-1 0-1,1 1 0,-1-1 1,1 0-1,-1 1 1,0-1-1,1 1 0,-1-1 1,0 1-1,0-1 1,-2-1-1,-2-5-863,0 2 1,-1-1-1,0 1 0,0-1 1,0 2-1,-12-9 0,-27-11-1783,14 13 4748,22 8-321,14 5-1278,-1-1 0,1 0 0,-1-1-1,1 1 1,-1-1 0,0 0 0,9-2 0,7-1 38,40-1-583,-33 5-7267</inkml:trace>
</inkml:ink>
</file>

<file path=ppt/ink/ink8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7.773"/>
    </inkml:context>
    <inkml:brush xml:id="br0">
      <inkml:brushProperty name="width" value="0.025" units="cm"/>
      <inkml:brushProperty name="height" value="0.025" units="cm"/>
    </inkml:brush>
  </inkml:definitions>
  <inkml:trace contextRef="#ctx0" brushRef="#br0">0 0 14958,'0'0'9545,"66"16"-22165</inkml:trace>
</inkml:ink>
</file>

<file path=ppt/ink/ink8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8.101"/>
    </inkml:context>
    <inkml:brush xml:id="br0">
      <inkml:brushProperty name="width" value="0.025" units="cm"/>
      <inkml:brushProperty name="height" value="0.025" units="cm"/>
    </inkml:brush>
  </inkml:definitions>
  <inkml:trace contextRef="#ctx0" brushRef="#br0">34 1 11050,'0'0'2333,"1"11"-187,18 90 881,-9-61-2086,-3 1 0,3 44 0,-9-73-350,-1-1 1,0 1-1,-1 0 0,0-1 1,-1 1-1,0-1 1,-1 0-1,0 0 1,-1 0-1,0 0 1,-1 0-1,-7 11 0,10-60 1283,1-32-1746,4 1 1,14-88-1,-17 155-145,1-1 1,-1 0 0,1 1 0,0-1 0,0 1 0,0-1 0,0 1 0,0-1-1,0 1 1,1 0 0,-1-1 0,1 1 0,0 0 0,0 0 0,-1 0-1,1 1 1,0-1 0,1 0 0,-1 1 0,0-1 0,0 1 0,1 0-1,-1-1 1,1 1 0,-1 0 0,1 1 0,-1-1 0,1 0 0,0 1-1,-1 0 1,1-1 0,0 1 0,0 0 0,-1 0 0,1 1 0,0-1-1,-1 0 1,1 1 0,-1 0 0,1 0 0,4 1 0,-5 0-24,1-1-1,-1 0 1,0 1 0,0-1 0,0 1 0,0 0 0,0 0 0,-1 0 0,1 0 0,0 0 0,-1 0 0,0 0-1,1 0 1,-1 1 0,0-1 0,0 1 0,0-1 0,0 0 0,-1 1 0,1 0 0,-1-1 0,1 1-1,-1-1 1,0 1 0,0-1 0,0 1 0,-1 0 0,1-1 0,-2 5 0,1 0 155,0-1 0,-1 0 0,1 0-1,-2 0 1,1 0 0,-1 0 0,1 0 0,-2-1 0,1 1 0,-1-1 0,-4 6 0,-2-1 228,-1-1 0,0 0 1,-21 13-1,29-20-320,0 0 0,0 0 0,0 0-1,0-1 1,-1 1 0,1-1 0,0 0 0,-1 0-1,1 0 1,-1 0 0,1-1 0,-1 1 0,1-1 0,-1 0-1,0 0 1,1 0 0,-1-1 0,1 1 0,-1-1-1,-3-1 1,7 2-88,-1 0-1,1-1 1,-1 1 0,1 0-1,-1-1 1,1 1-1,-1-1 1,1 1 0,0-1-1,-1 1 1,1 0-1,0-1 1,-1 1-1,1-1 1,0 0 0,0 1-1,0-1 1,-1 1-1,1-1 1,0 1 0,0-1-1,0 1 1,0-1-1,0 0 1,0 1-1,0-1 1,0 1 0,0-1-1,0 0 1,1 1-1,-1-1 1,0 1 0,0-1-1,0 1 1,1-1-1,-1 1 1,0-1 0,1 1-1,-1-1 1,0 1-1,1-1 1,0 0-1,18-16-4055,51-2-6540,-44 10 6150</inkml:trace>
</inkml:ink>
</file>

<file path=ppt/ink/ink8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8.618"/>
    </inkml:context>
    <inkml:brush xml:id="br0">
      <inkml:brushProperty name="width" value="0.025" units="cm"/>
      <inkml:brushProperty name="height" value="0.025" units="cm"/>
    </inkml:brush>
  </inkml:definitions>
  <inkml:trace contextRef="#ctx0" brushRef="#br0">0 60 11403,'0'0'7431,"0"-9"-4500,2-28-390,1 24 33,1 16-1458,2 15-909,-5 160 2212,-3-85-1571,2-91-836,0 0-1,0 0 1,0 0 0,0 0 0,0 0-1,0 0 1,1 0 0,-1 0 0,1 0 0,-1-1-1,1 1 1,0 0 0,-1 0 0,1 0 0,0 0-1,0-1 1,1 1 0,-1-1 0,0 1-1,2 1 1,-1-2 4,-1 0-1,1-1 1,-1 1 0,1-1-1,0 1 1,-1-1 0,1 0-1,-1 0 1,1 0-1,0 1 1,-1-2 0,1 1-1,0 0 1,-1 0-1,1 0 1,-1-1 0,1 1-1,-1-1 1,3 0 0,4-3 35,0 0 0,-1 0 1,1-1-1,-1 0 1,0 0-1,-1-1 1,12-12-1,8-17 13,-21 27-130,0 0 1,0 1 0,1-1 0,0 1-1,0 0 1,1 1 0,10-9-1,-17 15 47,1 0 0,-1 0 0,0 0 0,0 0-1,0 0 1,1 0 0,-1 0 0,0 0 0,0 0-1,0 0 1,1 0 0,-1 0 0,0 0 0,0 0 0,0 0-1,1 0 1,-1 0 0,0 0 0,0 0 0,0 0-1,1 0 1,-1 0 0,0 0 0,0 0 0,0 0 0,0 1-1,1-1 1,-1 0 0,0 0 0,0 0 0,0 0 0,0 0-1,0 1 1,1-1 0,-1 0 0,0 0 0,0 0-1,0 0 1,0 1 0,0-1 0,0 0 0,0 0 0,0 0-1,0 1 1,3 15-240,-6 16 212,2-24 120,-2-1-1,1 0 0,-1 0 1,0 0-1,-1 0 0,1-1 1,-1 1-1,-1-1 0,1 0 1,-1 0-1,0-1 1,-1 1-1,1-1 0,-1 0 1,0-1-1,0 1 0,0-1 1,-1 0-1,0-1 0,1 0 1,-1 0-1,-1 0 1,1-1-1,0 0 0,0 0 1,-9 0-1,15-2-216,0 0 0,0 0 1,1 0-1,-1 0 0,0-1 0,0 1 0,0 0 1,0-1-1,0 1 0,0 0 0,0-1 0,1 1 1,-1-1-1,0 1 0,0-1 0,1 0 0,-1 1 1,0-1-1,1 0 0,-1 0 0,1 1 0,-1-1 1,1 0-1,-1 0 0,1 0 0,-1 0 0,1 1 1,0-1-1,0 0 0,-1 0 0,1 0 0,0 0 1,0 0-1,0 0 0,0 0 0,0 0 0,0 0 1,0 0-1,0-1 0,1 0-310,-1 0 1,0 0-1,0 0 0,1 0 1,-1 0-1,1 0 1,0 1-1,-1-1 0,1 0 1,0 0-1,0 0 0,0 1 1,0-1-1,1 0 1,-1 1-1,0-1 0,1 1 1,1-2-1,10-4-5770</inkml:trace>
</inkml:ink>
</file>

<file path=ppt/ink/ink8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8.942"/>
    </inkml:context>
    <inkml:brush xml:id="br0">
      <inkml:brushProperty name="width" value="0.025" units="cm"/>
      <inkml:brushProperty name="height" value="0.025" units="cm"/>
    </inkml:brush>
  </inkml:definitions>
  <inkml:trace contextRef="#ctx0" brushRef="#br0">1 16 8008,'0'0'21049,"0"9"-20398,5 29-395,-5-36-246,1-1-1,-1 0 1,0 0-1,1 0 1,-1 1-1,1-1 1,-1 0-1,1 0 1,0 0-1,-1 0 1,1 0-1,0 0 1,0 0-1,0 0 1,0 0-1,0 0 1,0-1-1,0 1 1,0 0-1,0-1 1,0 1-1,0 0 1,0-1-1,0 1 1,1-1-1,-1 0 1,0 1-1,0-1 1,1 0-1,-1 0 1,0 0-1,0 0 1,1 0-1,-1 0 1,0 0-1,1 0 1,-1-1-1,0 1 1,2-1-1,1 0 31,0 0 0,0-1-1,0 1 1,0-1-1,0 0 1,0 0 0,0 0-1,6-5 1,11-25 197,-19 28-601,0 0-1,0 0 0,1 0 1,-1 1-1,1-1 0,0 0 1,4-3-1,7 22-8065,-1 2 4273,-5-11-1775,0-6-1616</inkml:trace>
</inkml:ink>
</file>

<file path=ppt/ink/ink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0.394"/>
    </inkml:context>
    <inkml:brush xml:id="br0">
      <inkml:brushProperty name="width" value="0.025" units="cm"/>
      <inkml:brushProperty name="height" value="0.025" units="cm"/>
    </inkml:brush>
  </inkml:definitions>
  <inkml:trace contextRef="#ctx0" brushRef="#br0">139 1 19154,'0'0'2109,"-7"10"-476,-13 23-827,2 1 1,2 0-1,1 1 0,2 1 0,1 0 0,2 1 0,1 0 0,2 1 0,2 0 0,-1 40 0,6-76-791,-1 1-1,1-1 1,0 0 0,0 0-1,1 1 1,-1-1-1,0 0 1,1 0-1,-1 0 1,1 0-1,0 0 1,-1 0-1,1 1 1,0-2 0,1 1-1,-1 0 1,0 0-1,0 0 1,1 0-1,-1-1 1,1 1-1,1 1 1,0-2 0,0 0 1,-1-1-1,1 1 1,0-1-1,0 1 1,0-1 0,-1 0-1,1 0 1,0 0-1,0 0 1,0-1-1,0 1 1,-1-1-1,1 1 1,0-1-1,-1 0 1,5-3-1,11-4 12,0-2 1,-1 0-1,-1-1 0,0 0 0,0-2 0,22-23 0,45-33-361,-83 69 336,1-1 0,-1 1 0,0 0 0,1 0 0,-1-1 0,0 1 0,1 0 0,-1 0 0,0-1 0,1 1 0,-1 0 0,1 0 0,-1 0 0,0 0 0,1 0 0,-1 0 0,1 0 0,-1 0 0,1 0 0,-1 0 0,1 0 0,-1 0 0,0 0 0,1 0 0,-1 0 0,1 0 0,-1 0 0,0 0 0,1 1 0,-1-1 0,1 0 0,-1 0 0,0 1 0,1-1 1,-1 0-1,0 0 0,1 1 0,-1-1 0,0 0 0,1 1 0,-1-1 0,0 0 0,0 1 0,0-1 0,1 1 0,4 30 180,-12 36 77,-2-25-259,5-25 0,1 0 0,0 0 0,0 20 0,3-37-3,1 1 0,-1-1-1,0 1 1,0-1 0,0 0 0,1 1-1,-1-1 1,0 1 0,0-1 0,1 0 0,-1 1-1,0-1 1,1 0 0,-1 1 0,0-1 0,1 0-1,-1 1 1,1-1 0,-1 0 0,0 0-1,1 0 1,-1 1 0,1-1 0,-1 0 0,1 0-1,-1 0 1,1 0 0,-1 0 0,1 0 0,-1 0-1,1 0 1,-1 0 0,1 0 0,-1 0-1,0 0 1,1 0 0,-1 0 0,1 0 0,-1-1-1,1 1 1,-1 0 0,1 0 0,0-1 0,22-9-1340,-16 4-637,-1 0 1,0 0 0,0 0-1,9-14 1,6-9-6050</inkml:trace>
</inkml:ink>
</file>

<file path=ppt/ink/ink8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9.319"/>
    </inkml:context>
    <inkml:brush xml:id="br0">
      <inkml:brushProperty name="width" value="0.025" units="cm"/>
      <inkml:brushProperty name="height" value="0.025" units="cm"/>
    </inkml:brush>
  </inkml:definitions>
  <inkml:trace contextRef="#ctx0" brushRef="#br0">111 122 13036,'0'0'8755,"-6"0"-8675,2 0 24,1 0 0,-1 1-1,1-1 1,-1 1-1,1 0 1,0 0-1,-1 0 1,1 1 0,0-1-1,0 1 1,0 0-1,0 0 1,0 0 0,0 0-1,1 0 1,-1 0-1,-3 6 1,0-1 340,0 0 0,1 0 1,0 0-1,1 1 0,0 0 0,0-1 1,-3 10-1,7-16-425,-1 0 0,1 0 0,-1-1 0,1 1 0,0 0 0,-1 0 0,1 0 0,0 0 0,-1 0 0,1 0 0,0 0 0,0 0 0,0 0 0,0 0 0,0 0 0,0 0 0,0 0 0,1 0 0,-1 0 0,0-1 0,0 1 1,1 0-1,-1 0 0,1 0 0,0 2 0,0-3-5,0 0 0,0 0 0,0 0 0,0 1 0,0-1 0,0 0 0,0 0 1,0 0-1,0 0 0,0-1 0,1 1 0,-1 0 0,0 0 0,0-1 0,0 1 1,-1 0-1,1-1 0,2 0 0,43-31 360,-32 16-159,0-1 0,-2 0 0,0-1 0,-1-1 1,0 0-1,-2 0 0,0-1 0,-1 0 0,6-26 0,-23 119-967,4-54 636,1 1 0,1-1 1,0 1-1,2 0 0,1 36 1,0-55 34,0 0 1,0 0 0,1 0-1,-1 0 1,0 0 0,0 0 0,0 0-1,1-1 1,-1 1 0,1 0-1,-1 0 1,0 0 0,1 0-1,-1 0 1,1-1 0,0 1 0,-1 0-1,1-1 1,0 1 0,-1 0-1,1-1 1,0 1 0,0-1 0,0 1-1,-1-1 1,1 1 0,0-1-1,1 1 1,0-1-171,0 0 0,0 0 0,0 0 0,0 0 0,0 0 0,0-1 0,0 1 0,0-1 0,0 1 0,0-1-1,0 0 1,3-1 0,2-2-1297,0 0-1,0-1 1,0 0-1,0 0 1,6-7-1,8-12-4200,-1-2 805</inkml:trace>
</inkml:ink>
</file>

<file path=ppt/ink/ink8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30.052"/>
    </inkml:context>
    <inkml:brush xml:id="br0">
      <inkml:brushProperty name="width" value="0.025" units="cm"/>
      <inkml:brushProperty name="height" value="0.025" units="cm"/>
    </inkml:brush>
  </inkml:definitions>
  <inkml:trace contextRef="#ctx0" brushRef="#br0">95 175 12716,'0'0'5707,"-5"8"-4127,-2 5-1063,1 1 1,0 0-1,1 0 0,0 0 0,1 0 1,1 1-1,1 0 0,0 0 1,0 17-1,3 19-242,0 42-63,-2-84-182,1-1 0,-2 1 0,1-1 0,-1 1 1,-1-1-1,1 0 0,-1 0 0,-6 10 0,9-17 23,0-1-1,-1 1 1,1 0 0,0 0 0,-1 0-1,1 0 1,-1 0 0,1-1 0,-1 1-1,1 0 1,-1 0 0,1-1 0,-1 1-1,0 0 1,0-1 0,1 1 0,-1-1 0,0 1-1,0-1 1,0 1 0,1-1 0,-1 0-1,0 1 1,0-1 0,0 0 0,-2 1-1,3-2 29,-1 0 0,0 0-1,0 0 1,1 0-1,-1 0 1,0 0 0,1 0-1,-1 0 1,1 0 0,0 0-1,-1 0 1,1 0-1,0 0 1,-1-1 0,1 1-1,0 0 1,0-2 0,0-57 513,2 48-601,1 0 1,0 1-1,0-1 1,1 0-1,1 1 0,-1 0 1,2 0-1,0 1 1,0-1-1,15-16 1,2 1 32,1 2 0,39-31 0,-1 1 69,-56 49-8,-2 2-14,-1 0 1,1 0-1,0 0 1,-1-1-1,0 1 1,0-1-1,0 0 1,0 0-1,-1 0 1,0 0-1,1 0 1,-1 0-1,2-9 1,-13 16 342,3 4-410,0-1 0,1 1 0,0 0 0,1 0-1,-1 0 1,2 1 0,-1 0 0,-2 8-1,3-11 29,1 1 0,0 0 0,0 0 0,1 0 0,0 0 0,0 0 0,0 1 0,1-1 0,0 0 0,0 0 0,2 12-1,-1-17-20,-1 0-1,1 0 1,-1-1-1,1 1 0,0 0 1,-1-1-1,1 1 1,0 0-1,0-1 0,-1 1 1,1-1-1,0 1 0,0-1 1,0 1-1,0-1 1,0 0-1,-1 0 0,1 1 1,0-1-1,0 0 0,0 0 1,0 0-1,0 0 1,0 0-1,0 0 0,0 0 1,0 0-1,0 0 1,0-1-1,0 1 0,0 0 1,-1 0-1,1-1 0,0 1 1,0-1-1,0 1 1,1-2-1,32-18 537,-5-9-482,0-1 0,31-43 1,-48 56-61,0 0 0,-2-1 0,0 0 0,-1-1 0,0 0 0,8-30 0,-54 133-253,31-64 282,2-1-1,0 1 0,1 0 0,1 1 0,1-1 0,2 29 0,0-44-35,1-1 0,-1 1 0,1-1 0,0 0 0,0 1 0,0-1 0,0 0 0,1 0 0,0 0 0,0-1 0,0 1 0,0-1 0,0 1 0,1-1 0,0 0 0,-1 0 0,1-1 0,0 1 0,0-1 0,1 0 0,-1 0 0,0 0 0,1-1 0,7 2 0,-11-3-22,-1-1 0,0 1 0,1-1 0,-1 1 1,1-1-1,-1 1 0,0-1 0,0 0 0,1 1 0,-1-1 0,0 0 0,0 1 0,0-1 1,1 0-1,-1 1 0,0-1 0,0 0 0,0 1 0,0-1 0,0 0 0,-1 1 0,1-1 1,0 0-1,0 1 0,0-1 0,0 0 0,-1 1 0,1-1 0,-1 0 0,-16-42-3929,-28-50-1,15 34 3804,5 1 3576,24 57-3354,1 1 0,0-1 0,0 1 0,0 0 0,0-1 0,0 1 0,0-1 0,1 1 0,-1 0 0,0-1 0,0 1 0,0-1 0,0 1 0,0 0 0,1-1 0,-1 1 0,0 0 0,0-1 0,0 1 0,1 0 0,-1-1 0,0 1 0,1 0 0,-1-1 0,0 1 0,1 0 0,-1 0 0,0 0 0,1-1 0,-1 1-1,0 0 1,1 0 0,-1 0 0,1 0 0,-1 0 0,0-1 0,1 1 0,-1 0 0,1 0 0,-1 0 0,1 0 0,-1 0 0,0 0 0,1 1 0,-1-1 0,1 0 0,0 0 0,26 2-330,-25-2 399,26 4-98,125 12-590,-124-15-1562,46-4 0,0-11-6583</inkml:trace>
</inkml:ink>
</file>

<file path=ppt/ink/ink8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58.323"/>
    </inkml:context>
    <inkml:brush xml:id="br0">
      <inkml:brushProperty name="width" value="0.025" units="cm"/>
      <inkml:brushProperty name="height" value="0.025" units="cm"/>
    </inkml:brush>
  </inkml:definitions>
  <inkml:trace contextRef="#ctx0" brushRef="#br0">822 270 13196,'0'0'1522,"-3"-10"-390,-4-25-228,5 17-14,-2 0 0,0 0-1,-7-19 1,9 33-775,1 0 0,0 1 0,-1-1 0,0 0-1,0 1 1,0 0 0,-1-1 0,1 1 0,-1 0 0,1 0 0,-1 0 0,0 1-1,0-1 1,0 1 0,-1 0 0,1 0 0,-1 0 0,1 0 0,-1 0 0,-5-1-1,-3 1-64,1 0 0,-1 1 0,0 1 0,1 0 0,-1 0 0,1 1 0,-1 1 0,1 0 0,-1 1 0,1 0 0,-16 7-1,-13 7 219,-65 38 0,65-32 130,14-7-304,0 2 0,1 0 0,0 2 0,2 1 0,0 0-1,2 2 1,0 1 0,1 0 0,2 2 0,1 0 0,1 1 0,1 0 0,-21 55 0,18-33-200,3 1 0,1 1-1,3 0 1,2 0-1,3 1 1,1 0-1,4 80 1,2-121 87,-1 0-1,2-1 1,-1 1 0,2 0-1,-1-1 1,2 1 0,-1-1-1,1 0 1,1 0-1,0 0 1,0-1 0,10 14-1,-9-16 33,0 0 1,1-1-1,0 0 0,0 0 0,0 0 0,1-1 0,0 0 0,0-1 0,0 1 0,1-2 0,-1 1 0,1-1 0,0 0 0,0-1 0,9 1 0,15 2 222,0-2-1,0-2 0,1-1 0,-1-2 0,0-1 1,0-1-1,0-2 0,54-17 0,-57 14-107,0-2-1,-1-2 1,0 0 0,-1-2-1,0-1 1,-2-1-1,0-1 1,-1-2 0,29-28-1,-32 23 103,-1-2 0,-1 0 0,-1-1 0,-2-1 0,-1-1 0,-1-1 0,-2 0 0,18-58 0,-18 39 125,-2 1 0,-2-2 1,-2 1-1,-3-1 0,-2-57 0,-2 92-310,-2 1 1,1 0 0,-2-1-1,0 1 1,-1 0 0,-1 1 0,0-1-1,0 1 1,-2 0 0,0 0-1,-1 1 1,-12-19 0,8 18-79,0 1 1,0 0 0,-1 1-1,-1 0 1,0 1-1,-1 1 1,0 0-1,0 1 1,-1 0-1,-22-8 1,-54-15-2898,30 21-3843,42 11 587</inkml:trace>
</inkml:ink>
</file>

<file path=ppt/ink/ink8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59.242"/>
    </inkml:context>
    <inkml:brush xml:id="br0">
      <inkml:brushProperty name="width" value="0.025" units="cm"/>
      <inkml:brushProperty name="height" value="0.025" units="cm"/>
    </inkml:brush>
  </inkml:definitions>
  <inkml:trace contextRef="#ctx0" brushRef="#br0">130 0 9513,'0'0'17467,"-3"14"-17253,-9 29 98,-30 72 1,25-74 153,1 2-1,2 0 1,-8 48-1,21-89-449,0 4 22,0 0 0,1 0 0,-1 0 0,1 0 1,0 0-1,2 8 0,-2-12-45,1-1 1,-1 1-1,1-1 0,-1 0 0,1 0 1,0 1-1,0-1 0,-1 0 1,1 0-1,0 0 0,0 0 1,0 0-1,0 0 0,0 0 0,1 0 1,-1-1-1,0 1 0,0 0 1,1-1-1,-1 1 0,0-1 0,1 1 1,-1-1-1,0 1 0,1-1 1,-1 0-1,1 0 0,-1 0 1,0 0-1,3 0 0,2 0-390,0 0-1,0 0 1,0-1 0,0 0-1,-1 0 1,1 0 0,0-1-1,0 1 1,-1-2 0,11-4-1,27-24-7488,-26 15 1566</inkml:trace>
</inkml:ink>
</file>

<file path=ppt/ink/ink8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59.602"/>
    </inkml:context>
    <inkml:brush xml:id="br0">
      <inkml:brushProperty name="width" value="0.025" units="cm"/>
      <inkml:brushProperty name="height" value="0.025" units="cm"/>
    </inkml:brush>
  </inkml:definitions>
  <inkml:trace contextRef="#ctx0" brushRef="#br0">52 0 9929,'0'0'6011,"-7"9"-4532,6-7-1416,-32 48 1237,32-47-1245,-1 0-1,1 1 1,-1-1 0,1 0 0,0 0-1,0 1 1,1-1 0,-1 1-1,1-1 1,0 1 0,0-1-1,0 1 1,0-1 0,0 1 0,1-1-1,-1 1 1,1-1 0,2 6-1,-2-7 58,0-1-1,-1 0 0,1 0 0,0 1 1,-1-1-1,1 0 0,0 0 0,0 0 1,0 0-1,0 0 0,0 0 1,0 0-1,1 0 0,-1-1 0,0 1 1,0 0-1,0-1 0,1 1 0,-1-1 1,0 1-1,1-1 0,-1 1 0,1-1 1,-1 0-1,0 0 0,1 0 0,-1 0 1,1 0-1,-1 0 0,1 0 0,-1 0 1,0-1-1,1 1 0,-1 0 0,0-1 1,1 1-1,-1-1 0,0 0 0,0 1 1,1-1-1,0-1 0,2 0 127,-1 0 0,0-1 0,0 0 0,0 1-1,0-1 1,0 0 0,-1 0 0,1 0 0,-1 0-1,0-1 1,0 1 0,0-1 0,2-5 0,-3 4 114,0 0 0,0 0 1,0 0-1,-1 0 1,0 0-1,0-8 0,0 12-337,0 0 0,0 1-1,-1-1 1,1 0-1,0 0 1,0 0-1,0 0 1,-1 1-1,1-1 1,0 0 0,-1 0-1,1 1 1,0-1-1,-1 0 1,1 1-1,-1-1 1,1 0-1,-1 1 1,0-1 0,1 1-1,-1-1 1,1 1-1,-1-1 1,0 1-1,0-1 1,1 1 0,-1 0-1,0-1 1,0 1-1,1 0 1,-1 0-1,0 0 1,0-1-1,0 1 1,1 0 0,-1 0-1,0 0 1,0 0-1,0 0 1,0 0-1,1 1 1,-1-1-1,0 0 1,0 0 0,0 1-1,1-1 1,-2 1-1,0 0-109,0 1 1,1-1-1,-1 1 0,0 0 0,1-1 0,-1 1 0,1 0 0,0 0 0,-1 0 0,1 0 0,-1 4 0,1-5-192,0 0-1,1 1 0,-1-1 1,0 0-1,1 0 0,0 0 0,-1 1 1,1-1-1,0 0 0,-1 1 0,1-1 1,0 0-1,0 1 0,0-1 0,0 0 1,1 1-1,-1-1 0,0 0 1,0 1-1,1-1 0,-1 0 0,1 2 1,0-3-77,0 0 1,0 0-1,0 0 1,-1 0-1,1 0 1,0 0-1,0 0 1,0 0-1,-1 0 1,1 0-1,0-1 1,0 1-1,0 0 1,-1 0-1,1-1 1,0 1-1,-1-1 1,1 1-1,0-1 1,-1 1-1,2-2 1,14-16-5840</inkml:trace>
</inkml:ink>
</file>

<file path=ppt/ink/ink8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0.041"/>
    </inkml:context>
    <inkml:brush xml:id="br0">
      <inkml:brushProperty name="width" value="0.025" units="cm"/>
      <inkml:brushProperty name="height" value="0.025" units="cm"/>
    </inkml:brush>
  </inkml:definitions>
  <inkml:trace contextRef="#ctx0" brushRef="#br0">56 1 11371,'0'0'8990,"-7"8"-7410,1-1-1420,1 0 1,0 0-1,1 1 1,0-1 0,0 1-1,0 0 1,1 0-1,0 1 1,1-1-1,0 0 1,0 1-1,-1 16 1,2-11-94,1-9-48,-1 0-1,1 0 0,0 1 1,0-1-1,1 0 0,1 10 0,-1-13 91,0-1-1,-1 0 0,1 1 0,0-1 0,0 0 0,0 0 0,0 0 0,0 0 0,0 0 0,0 0 0,0 0 0,0 0 1,0 0-1,0-1 0,1 1 0,-1 0 0,0-1 0,1 1 0,-1-1 0,0 1 0,1-1 0,-1 1 0,1-1 0,-1 0 1,1 0-1,-1 0 0,0 0 0,1 0 0,1 0 0,19-2 1105,-20 2-1158,1-1 0,-1 1-1,0 0 1,1 0 0,-1 0-1,0 0 1,1 0-1,-1 1 1,0-1 0,4 2-1,-5-1-50,0 0 0,0 0 0,0 0 0,0 0 0,0 0 0,0 0 0,-1 0 0,1 1 0,0-1 0,-1 0 0,1 0 0,-1 1 0,0-1 0,1 0 0,-1 1 0,0-1 0,0 0 0,0 1 0,0-1 0,0 0 0,0 1 0,0 1 0,-14 141 284,14-144-288,0 1 0,0-1 0,0 0 0,0 1 0,0-1-1,0 0 1,0 1 0,0-1 0,0 0 0,0 1 0,0-1 0,0 0 0,0 1 0,0-1-1,0 0 1,0 0 0,0 1 0,1-1 0,-1 0 0,0 1 0,0-1 0,0 0 0,1 0-1,-1 1 1,0-1 0,0 0 0,0 0 0,1 1 0,-1-1 0,0 0 0,1 0 0,-1 0 0,0 0-1,1 1 1,-1-1 0,1 0 0,13-4 4,14-16 124,66-82 1292,-91 106-1139,-6 14-191,-7 18-23,3-19-32,4-10-33,0 1 0,0-1 0,1 0 0,0 1-1,0 0 1,-1 10 0,4-17-13,0-1 1,0 0-1,0 0 0,0 1 1,0-1-1,0 0 0,0 0 1,0 0-1,0 0 0,0-1 1,0 1-1,0 0 0,0 0 1,0-1-1,0 1 0,1-1 0,8-4 35,0-1-1,-1-1 0,0 0 0,0 0 0,0-1 0,8-9 0,-9 9-28,0-1 1,1 2-1,-1-1 0,2 1 0,-1 1 0,16-9 1,-25 15-60,1 0 1,-1-1-1,1 1 0,-1 0 1,1 0-1,0 0 1,-1-1-1,1 1 1,-1 0-1,1 0 1,0 0-1,-1 0 0,1 0 1,0 0-1,-1 0 1,1 0-1,-1 0 1,1 1-1,0-1 1,-1 0-1,1 0 1,-1 0-1,1 1 0,-1-1 1,1 0-1,-1 1 1,1-1-1,-1 0 1,1 1-1,-1-1 1,1 1-1,-1-1 1,1 1-1,-1-1 0,0 1 1,1-1-1,-1 1 1,0-1-1,0 1 1,1-1-1,-1 1 1,0 0-1,0-1 1,0 1-1,0-1 0,0 1 1,0 0-1,0-1 1,0 1-1,0-1 1,0 1-1,0 0 1,0 0-1,-6 38-6621,-3-16-553</inkml:trace>
</inkml:ink>
</file>

<file path=ppt/ink/ink8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0.746"/>
    </inkml:context>
    <inkml:brush xml:id="br0">
      <inkml:brushProperty name="width" value="0.025" units="cm"/>
      <inkml:brushProperty name="height" value="0.025" units="cm"/>
    </inkml:brush>
  </inkml:definitions>
  <inkml:trace contextRef="#ctx0" brushRef="#br0">79 49 9385,'0'0'9171,"6"-8"-7297,14-26 42,-19 27 2918,-9 11-3594,-11 9-1137,-32 45 83,48-54-188,0 1 0,0 0 1,0-1-1,0 1 0,1 1 1,0-1-1,0 0 0,0 0 1,0 1-1,1-1 0,-1 8 0,2-12 0,1-1 0,-1 1 0,0-1 0,0 0-1,1 1 1,-1-1 0,0 1 0,1-1 0,-1 0-1,1 1 1,-1-1 0,0 0 0,1 1 0,-1-1-1,1 0 1,-1 0 0,1 0 0,-1 1 0,1-1-1,-1 0 1,1 0 0,-1 0 0,1 0 0,-1 0 0,1 0-1,-1 0 1,1 0 0,-1 0 0,1 0 0,-1 0-1,1 0 1,-1 0 0,1 0 0,0-1 0,20-3 36,29-22 113,-44 22-150,0 0 1,1 0-1,-1 1 0,1 0 0,-1 0 1,1 0-1,0 1 0,12-2 1,-19 4-6,1 0 1,-1 0 0,1 1-1,-1-1 1,0 0 0,1 0-1,-1 1 1,1-1 0,-1 1-1,0-1 1,1 0 0,-1 1 0,0-1-1,1 1 1,-1-1 0,0 0-1,0 1 1,1-1 0,-1 1-1,0-1 1,0 1 0,0-1-1,0 1 1,0 0 0,1-1 0,-1 1-1,0-1 1,0 1 0,0-1-1,0 1 1,-1-1 0,1 1-1,0-1 1,0 2 0,-3 19 76,-3-6 205,0-1 1,-1 0 0,0-1 0,-1 0-1,-1 0 1,0 0 0,0-1-1,-2-1 1,1 0 0,-1 0 0,-1-1-1,-14 10 1,27-21-285,-1 1 0,0 0 0,0-1 0,0 1 0,0-1 0,0 1 0,0-1 0,0 1 0,0 0 0,0-1 0,0 1 0,0-1 0,0 1 0,0-1 0,0 1 0,0 0 0,0-1 0,-1 1 0,1-1 0,0 1 0,0 0 0,0-1 0,-1 1 0,1-1 0,0 1 0,0 0 0,-1 0-1,1-1 1,0 1 0,-1 0 0,1-1 0,0 1 0,-1 0 0,1 0 0,-1 0 0,1-1 0,0 1 0,-1 0 0,1 0 0,-1 0 0,1 0 0,-1 0 0,1 0 0,0 0 0,-1 0 0,1 0 0,-1 0 0,1 0 0,-1 0 0,1 0 0,0 0 0,-1 0 0,1 0 0,-1 0 0,1 1 0,0-1 0,-1 0 0,1 0 0,-1 1 0,1-1 0,0 0 0,-1 0 0,1 1 0,0-1 0,-1 1 0,15-35-3349,24-15-5358,-16 29 2049</inkml:trace>
</inkml:ink>
</file>

<file path=ppt/ink/ink8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1.337"/>
    </inkml:context>
    <inkml:brush xml:id="br0">
      <inkml:brushProperty name="width" value="0.025" units="cm"/>
      <inkml:brushProperty name="height" value="0.025" units="cm"/>
    </inkml:brush>
  </inkml:definitions>
  <inkml:trace contextRef="#ctx0" brushRef="#br0">1 49 16752,'0'0'7543,"8"-7"-7089,27-23-406,-34 28-54,1 1 0,-1 0 1,0 0-1,1 0 0,-1 0 0,1 1 1,-1-1-1,1 0 0,-1 0 1,1 1-1,0-1 0,-1 1 0,1 0 1,2-1-1,-4 1 2,1 0 1,0 1-1,0-1 0,-1 0 1,1 0-1,0 1 0,0-1 1,-1 0-1,1 1 0,0-1 1,-1 0-1,1 1 0,0-1 1,-1 1-1,1-1 0,-1 1 1,1 0-1,-1-1 0,1 1 1,-1-1-1,1 2 0,2 4 3,-1-1 0,0 1 0,-1-1 0,1 1 0,-1 0 0,0 8-1,4 9 203,-4-21-177,1-1 0,-1 1 0,0 0 0,1-1-1,0 1 1,-1-1 0,1 0 0,0 0-1,0 0 1,0 1 0,0-1 0,0-1-1,0 1 1,0 0 0,0-1 0,0 1-1,0-1 1,0 1 0,0-1 0,0 0-1,1 0 1,-1 0 0,0 0 0,0 0-1,0-1 1,5 0 0,2-1 238,0 0 1,1 0-1,-1-1 1,15-6-1,12-12 538,-28 15-652,1 1 1,0 0 0,0 0 0,0 1 0,18-5 0,-45 44 304,16-32-455,0-1 0,1 1 0,-1 0-1,1 0 1,-1 0 0,1 0 0,0 0 0,0 0-1,1 1 1,-1-1 0,0 6 0,1-8 1,1-1 1,-1 1 0,1-1-1,-1 1 1,1-1 0,-1 0-1,1 1 1,-1-1 0,1 0-1,0 1 1,-1-1 0,1 0-1,-1 0 1,1 1 0,0-1-1,-1 0 1,1 0 0,0 0-1,-1 0 1,1 0 0,0 0-1,-1 0 1,1 0 0,-1 0-1,1 0 1,0 0 0,0-1-1,21-2 182,-10-2-39,-1 0 1,0-1-1,0-1 1,0 0 0,-1 0-1,16-16 1,22-15 92,-47 38-236,-1-1 0,0 1 0,0 0 0,0 0-1,0 0 1,0 0 0,1-1 0,-1 1 0,0 0 0,0 0 0,0 0 0,0 0 0,1 0 0,-1 0 0,0-1 0,0 1 0,0 0 0,1 0 0,-1 0 0,0 0 0,0 0 0,1 0 0,-1 0 0,0 0 0,0 0 0,1 0 0,-1 0 0,0 0 0,0 0 0,0 0 0,1 0 0,-1 0 0,0 1-1,0-1 1,1 0 0,-1 0 0,0 0 0,0 0 0,0 0 0,0 0 0,1 0 0,-1 1 0,0-1 0,0 0 0,0 0 0,0 0 0,0 1 0,1-1 0,-1 0 0,0 0 0,0 1 0,-2 16 34,-11 22 52,13-37-91,-1 0 4,0-1-1,0 1 1,1-1-1,-1 1 0,0 0 1,1-1-1,-1 1 0,1 0 1,0-1-1,0 1 1,0 0-1,0 0 0,0-1 1,0 1-1,0 0 0,0-1 1,0 1-1,1 0 1,-1 0-1,1-1 0,0 3 1,0-4 12,0 1 0,1 0 0,-1-1 0,0 1-1,0-1 1,0 0 0,0 1 0,0-1 0,1 0 0,-1 0 0,0 0 0,0 0 0,0 0 0,1 0 0,-1 0 0,0 0 0,0 0 0,0 0 0,1-1 0,-1 1 0,0-1 0,1 0 0,14-5 167,-1-1 0,0-1 1,16-11-1,-23 14-91,15-9-20,-15 8-76,-1 1-1,1 0 1,0 0 0,0 1-1,1 0 1,0 0 0,-1 1-1,17-4 1,-25 8-1,1-1 1,0 1-1,-1-1 0,1 1 1,-1-1-1,1 1 0,-1-1 0,0 1 1,1 0-1,-1-1 0,0 1 1,1 0-1,-1-1 0,0 1 1,0 0-1,0-1 0,1 1 1,-1 0-1,0 0 0,0-1 1,0 1-1,0 0 0,0 0 1,-1 0-1,2 33 80,-1-15-95,1-18 30,0 0-1,0 1 1,0-1 0,0 0 0,0 0 0,0 0 0,0 0 0,1 0-1,-1 0 1,0 0 0,1 0 0,-1 0 0,1-1 0,-1 1 0,1 0-1,-1-1 1,1 1 0,-1-1 0,1 0 0,0 0 0,-1 1 0,1-1 0,-1 0-1,1 0 1,0 0 0,-1-1 0,1 1 0,-1 0 0,3-1 0,51-8 189,-39 4-315,15-4-409,-11 1-3535,-10 4-3317</inkml:trace>
</inkml:ink>
</file>

<file path=ppt/ink/ink8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2.223"/>
    </inkml:context>
    <inkml:brush xml:id="br0">
      <inkml:brushProperty name="width" value="0.025" units="cm"/>
      <inkml:brushProperty name="height" value="0.025" units="cm"/>
    </inkml:brush>
  </inkml:definitions>
  <inkml:trace contextRef="#ctx0" brushRef="#br0">4 0 7143,'-3'0'16656,"16"0"-14703,8 0-159,7 0-737,8 0-448,4 0-353,2 0-128,-2 0-96,-1 4 0,-6 1-512,-4-1-1090,-6 1-1313,-8-1-704,-9-4-1506</inkml:trace>
</inkml:ink>
</file>

<file path=ppt/ink/ink8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2.567"/>
    </inkml:context>
    <inkml:brush xml:id="br0">
      <inkml:brushProperty name="width" value="0.025" units="cm"/>
      <inkml:brushProperty name="height" value="0.025" units="cm"/>
    </inkml:brush>
  </inkml:definitions>
  <inkml:trace contextRef="#ctx0" brushRef="#br0">1 25 17745,'0'0'6726,"54"-1"-4163,-6-6-1378,8 0-929,4 2-192,-7 2-384,-5 2-1378,-12 1-1185,-13 0-960,-11 0-1923</inkml:trace>
</inkml:ink>
</file>

<file path=ppt/ink/ink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1.063"/>
    </inkml:context>
    <inkml:brush xml:id="br0">
      <inkml:brushProperty name="width" value="0.025" units="cm"/>
      <inkml:brushProperty name="height" value="0.025" units="cm"/>
    </inkml:brush>
  </inkml:definitions>
  <inkml:trace contextRef="#ctx0" brushRef="#br0">71 282 5285,'0'0'23510,"-9"8"-22218,3-3-1249,1 1 0,0-1-1,0 1 1,0 0 0,1 0-1,-1 1 1,1-1 0,1 1 0,0 0-1,0 0 1,0 0 0,0 0-1,1 0 1,1 1 0,-1-1-1,1 1 1,0 7 0,1-14-49,0 0 0,0 0 0,0 0 1,0-1-1,0 1 0,0 0 0,1 0 0,-1 0 1,0 0-1,0 0 0,1-1 0,-1 1 1,1 0-1,-1 0 0,1 0 0,-1-1 0,1 1 1,-1 0-1,1-1 0,0 1 0,-1 0 0,1-1 1,0 1-1,-1-1 0,1 1 0,0-1 0,1 1 1,28 0-89,-23-2 20,-1-1-1,1 1 0,0-2 0,-1 1 0,0-1 0,0 0 1,7-4-1,-4 0-395,0-1 0,0 0 0,-1 0 0,12-16 0,-17 20 423,0-1 0,0 1 0,0-1 0,-1 1-1,1-1 1,-1 0 0,-1 0 0,1 0 0,-1-1-1,1 1 1,-1 0 0,0-6 0,-1 10 88,0 1 0,0 0 0,0 0 1,0-1-1,0 1 0,0 0 0,0 0 0,0-1 0,0 1 0,0 0 1,0 0-1,0-1 0,0 1 0,0 0 0,-1 0 0,1-1 0,0 1 1,0 0-1,0 0 0,0 0 0,0-1 0,0 1 0,-1 0 1,1 0-1,0 0 0,0 0 0,0-1 0,-1 1 0,1 0 0,0 0 1,0 0-1,0 0 0,-1 0 0,1 0 0,0 0 0,0 0 1,-1-1-1,1 1 0,0 0 0,0 0 0,-1 0 0,1 0 0,0 0 1,-1 0-1,-13 8 619,-10 13-466,18-12-153,1 0-1,1 1 0,-1-1 1,1 1-1,-2 12 0,4-17-7,1 0 0,0 0 1,0 0-1,0 1 0,1-1 0,0 0 0,0 1 0,0-1 0,1 1 1,-1-1-1,1 0 0,2 5 0,-2-8-26,-1-1 0,1 1 0,0-1 0,0 0 0,-1 1 0,1-1 0,0 0 0,0 0 0,0 0 0,1 0 0,-1 0 0,0 0 0,0 0 0,0 0 0,1 0 0,-1-1-1,0 1 1,1 0 0,-1-1 0,1 1 0,2 0 0,0-1 14,0 1 1,0-1-1,0 0 0,0 0 0,0-1 0,0 1 1,0-1-1,5-1 0,2-2 28,-1 1 1,0-2-1,0 1 1,0-1-1,12-9 1,3-5-192,-1-1 1,-1-1 0,-1-2 0,-1 0-1,-1-1 1,-1-1 0,-2 0-1,0-2 1,-1 0 0,-2-1 0,-1 0-1,-1-1 1,-2-1 0,9-37-1,-18 65 199,-1 1-1,1 0 0,-1 0 0,0 0 1,1-1-1,-1 1 0,0 0 0,0 0 1,0-1-1,0 1 0,0 0 0,0 0 1,0-1-1,-1 1 0,1 0 0,0 0 1,-2-3-1,-10 17 580,-13 36-219,16-26-257,1 0 1,1 1-1,1 0 0,1 0 0,1 0 0,1 0 0,1 1 1,1 0-1,2-1 0,3 33 0,-2-52-160,0 1 0,-1-1 0,2 1 0,-1-1 0,0 0 0,1 0 0,0 0 0,1 0 0,6 8 0,-8-11 0,-1 0 0,1-1 0,0 1 0,0 0 0,-1-1 0,1 1 0,0-1 0,0 0 0,0 0 0,0 0 0,1 0 0,-1 0 0,0 0 0,0 0 0,1-1 0,-1 1 0,0-1 0,1 0 0,-1 0 0,0 1 0,1-1 0,-1-1 0,1 1 0,-1 0 0,0-1 0,4 0 0,-4-1 0,-1 1 0,0 0 0,0 0 0,0-1 0,0 1 0,-1 0 0,1-1 0,0 1 0,-1-1 0,1 1 0,-1-1 0,1 1 0,-1-1 0,1 0 0,-1 1 0,0-1 0,0 1 0,0-1 0,0 0 0,0 1 0,-1-4 0,-6-37 0,2 32-58,0 0 0,0 0 1,-1 0-1,-1 1 0,0 0 0,0 0 1,0 1-1,-1-1 0,-1 2 0,-14-11 1,11 8-11,-1 1 1,-1 1 0,1 0-1,-1 1 1,-1 1-1,1 0 1,-19-4 0,50 9 286,1-1 1,32-8 0,12-2-335,37-4-3588,-33 1-4894,-9-1-5186</inkml:trace>
</inkml:ink>
</file>

<file path=ppt/ink/ink8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2.897"/>
    </inkml:context>
    <inkml:brush xml:id="br0">
      <inkml:brushProperty name="width" value="0.025" units="cm"/>
      <inkml:brushProperty name="height" value="0.025" units="cm"/>
    </inkml:brush>
  </inkml:definitions>
  <inkml:trace contextRef="#ctx0" brushRef="#br0">1 14 19827,'0'0'5167,"13"-2"-3672,106-9-2,-105 11-1464,0 0 0,0 0 0,0 2 0,0 0 0,0 0 0,-1 1-1,24 9 1,-35-11-34,0-1 0,0 1 0,-1 0 0,1 0 0,0 0 0,0 1 0,-1-1 0,1 0 0,0 1 0,-1-1 0,0 0 0,1 1 0,-1 0 0,0-1 0,0 1 0,1 0 0,-1 0 0,-1 0 0,1 0-1,0 0 1,0 0 0,-1 0 0,1 2 0,-1 0 24,0-1 1,-1 0-1,1 0 0,-1 1 0,0-1 0,0 0 0,0 0 1,0 0-1,0 1 0,-1-2 0,1 1 0,-1 0 0,-2 3 1,-8 9 237,0-1 0,-1 0 0,-29 23 0,39-35-210,-81 70 1098,49-41-2727,-1-1-5503</inkml:trace>
</inkml:ink>
</file>

<file path=ppt/ink/ink8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5.690"/>
    </inkml:context>
    <inkml:brush xml:id="br0">
      <inkml:brushProperty name="width" value="0.025" units="cm"/>
      <inkml:brushProperty name="height" value="0.025" units="cm"/>
    </inkml:brush>
  </inkml:definitions>
  <inkml:trace contextRef="#ctx0" brushRef="#br0">38 36 7399,'0'0'13608,"10"-6"-10806,30-18-58,-39 23-2653,0 1-1,0-1 1,-1 1-1,1-1 1,0 1 0,0-1-1,0 1 1,0 0-1,0-1 1,-1 1 0,1 0-1,0 0 1,0 0-1,0-1 1,0 1 0,0 0-1,0 0 1,0 0-1,0 1 1,0-1 0,0 0-1,0 0 1,-1 0-1,1 1 1,0-1 0,0 1-1,0-1 1,0 0-1,0 1 1,-1-1 0,1 1-1,0 0 1,-1-1-1,1 1 1,0 0-1,-1-1 1,1 1 0,0 0-1,-1 0 1,0-1-1,1 1 1,-1 0 0,1 0-1,-1 0 1,0 0-1,1 0 1,-1 1 0,4 47 1206,-4-40-884,-2 18-392,0 0 0,-2-1 0,-1 1 0,-1-1 0,-2 0 0,0-1 0,-1 0 0,-14 25 0,6-11-38,-23 82 0,40-119 17,-1-1 0,1 0 0,-1 1 0,1-1 0,-1 0 0,1 1 0,0-1 0,0 1 0,0-1 0,0 0 0,0 1 0,0-1 0,0 1 0,0-1 0,0 1 0,1-1 0,-1 0 0,0 1 0,1-1 0,-1 0 0,1 1 0,0-1 0,-1 0 0,1 0 0,0 0 0,0 1 0,0-1 0,0 0 0,0 0 0,0 0 0,0 0 0,1 0 0,3 1 0,0-1 0,0-1 0,-1 1 0,1-1 0,0 0 0,0 0 0,0 0 0,8-1 0,16-4-179,0-1 1,0-1-1,39-15 1,-44 12-558,0 2 0,0 1 0,1 2 0,0 0 0,42-3 0</inkml:trace>
</inkml:ink>
</file>

<file path=ppt/ink/ink8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6.217"/>
    </inkml:context>
    <inkml:brush xml:id="br0">
      <inkml:brushProperty name="width" value="0.025" units="cm"/>
      <inkml:brushProperty name="height" value="0.025" units="cm"/>
    </inkml:brush>
  </inkml:definitions>
  <inkml:trace contextRef="#ctx0" brushRef="#br0">1 0 15503,'0'0'17264,"55"22"-17264,-19-16 0,4-2 0,-1-1 0,0-2 0,-5-1 0,-9 1 0,-2 3-1217,-13 1-1730,-8 3-2146,-2 0-2114</inkml:trace>
</inkml:ink>
</file>

<file path=ppt/ink/ink8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6.561"/>
    </inkml:context>
    <inkml:brush xml:id="br0">
      <inkml:brushProperty name="width" value="0.025" units="cm"/>
      <inkml:brushProperty name="height" value="0.025" units="cm"/>
    </inkml:brush>
  </inkml:definitions>
  <inkml:trace contextRef="#ctx0" brushRef="#br0">0 0 22389,'0'0'10250,"73"7"-10122,-29-7-128,7 0 0,0-4 0,-5 4 0,-7 0-641,-6 0-5412,-10 0-4902</inkml:trace>
</inkml:ink>
</file>

<file path=ppt/ink/ink8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7.181"/>
    </inkml:context>
    <inkml:brush xml:id="br0">
      <inkml:brushProperty name="width" value="0.025" units="cm"/>
      <inkml:brushProperty name="height" value="0.025" units="cm"/>
    </inkml:brush>
  </inkml:definitions>
  <inkml:trace contextRef="#ctx0" brushRef="#br0">48 64 7495,'0'0'7581,"8"-8"-3231,-3 3-3501,33-32 2854,-36 36-3129,0-1 0,0 1 0,0-1 0,1 1 0,-1 0 0,0 0 0,1 0 0,-1 0 0,1 0 0,-1 1 0,6-2 1,-8 3-531,1-1 0,0 1 0,0-1 0,-1 1 0,1 0 0,0-1 0,-1 1 0,1-1 1,-1 1-1,1 0 0,-1 0 0,1-1 0,-1 1 0,0 0 0,1 0 0,-1 0 1,0-1-1,0 1 0,1 0 0,-1 0 0,0 0 0,0 0 0,0 0 0,0-1 0,0 1 1,0 0-1,0 0 0,-1 1 0,0 33 561,1-32-589,-4 17-16,-1-1 0,0 0 0,-2-1 0,0 1 0,-1-1 0,0 0 0,-2-1 0,0 0 0,-13 15 0,-24 48 0,46-79 0,0 0 0,1 1 0,-1-1 0,0 0 0,1 1 0,-1-1 0,1 1 0,0-1 0,0 1 0,-1-1 0,1 1 0,0-1 0,0 1 0,1 2 0,-1-3 0,0 0 0,0-1 0,1 1 0,-1 0 0,1-1 0,-1 1 0,0-1 0,1 1 0,-1 0 0,1-1 0,0 1 0,-1-1 0,1 1 0,-1-1 0,1 0 0,0 1 0,-1-1 0,1 0 0,0 1 0,-1-1 0,2 0 0,5 1 0,-1 0 0,1-1 0,-1 1 0,1-2 0,10 0 0,-1-1 0,17-1 32,-1-2-1,32-10 1,13-2-613,-70 15-2293</inkml:trace>
</inkml:ink>
</file>

<file path=ppt/ink/ink8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7.542"/>
    </inkml:context>
    <inkml:brush xml:id="br0">
      <inkml:brushProperty name="width" value="0.025" units="cm"/>
      <inkml:brushProperty name="height" value="0.025" units="cm"/>
    </inkml:brush>
  </inkml:definitions>
  <inkml:trace contextRef="#ctx0" brushRef="#br0">0 55 19378,'0'0'13389,"70"-13"-13389,-15 5 0,8-2 0,4-2 0,-3 4 0,-5 5 0,-6 3 0,-12 0 0,-7 4-192,-8 8-3748,-7-1-3203,-5-5-5509</inkml:trace>
</inkml:ink>
</file>

<file path=ppt/ink/ink8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8.039"/>
    </inkml:context>
    <inkml:brush xml:id="br0">
      <inkml:brushProperty name="width" value="0.025" units="cm"/>
      <inkml:brushProperty name="height" value="0.025" units="cm"/>
    </inkml:brush>
  </inkml:definitions>
  <inkml:trace contextRef="#ctx0" brushRef="#br0">1 0 16400,'0'0'16367,"58"0"-16367,-17 0 0,0 0 0,-1 0 0,-5 0-4100,-10 0-5349</inkml:trace>
</inkml:ink>
</file>

<file path=ppt/ink/ink8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8.463"/>
    </inkml:context>
    <inkml:brush xml:id="br0">
      <inkml:brushProperty name="width" value="0.025" units="cm"/>
      <inkml:brushProperty name="height" value="0.025" units="cm"/>
    </inkml:brush>
  </inkml:definitions>
  <inkml:trace contextRef="#ctx0" brushRef="#br0">296 53 4901,'0'0'21780,"-1"-8"-18683,1 7-3044,0-1 88,0-1 1,0 1 0,0 0 0,-1-1 0,1 1-1,-1 0 1,1-1 0,-1 1 0,0 0 0,0 0-1,-2-3 1,2 3-91,-1 1-1,0 0 1,1-1 0,-1 1-1,0 0 1,0 0 0,0 0-1,0 1 1,0-1 0,0 0-1,0 1 1,0-1 0,0 1-1,0 0 1,0-1 0,0 1-1,-1 0 1,-2 1 0,-1 0-44,-1 0 1,1 0-1,0 1 0,0 0 1,1 0-1,-1 1 1,0 0-1,1 0 1,-1 0-1,1 0 1,0 1-1,0 0 0,1 0 1,-1 0-1,1 1 1,0-1-1,0 1 1,0 0-1,0 0 0,-4 11 1,-1-1 8,1 0 1,1 0 0,0 0-1,1 1 1,1 0-1,-5 28 1,9-22-17,0-1 0,2 1 0,0-1 0,1 1 0,2-1 0,0 0 0,1 0 0,12 30 0,-8-26 0,-2 1 0,-1-1 0,-1 1 0,4 51 0,-11-58-70,-5-16-168,-13-22-913,5 2-182,-65-66-14778,52 51 8205</inkml:trace>
</inkml:ink>
</file>

<file path=ppt/ink/ink8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8.836"/>
    </inkml:context>
    <inkml:brush xml:id="br0">
      <inkml:brushProperty name="width" value="0.025" units="cm"/>
      <inkml:brushProperty name="height" value="0.025" units="cm"/>
    </inkml:brush>
  </inkml:definitions>
  <inkml:trace contextRef="#ctx0" brushRef="#br0">1 42 8488,'0'0'21044,"54"-32"-19731,-21 32-448,6 0-609,5 0-224,0 0-544,1 0-1602,-7 0-3363,-2-10-7079</inkml:trace>
</inkml:ink>
</file>

<file path=ppt/ink/ink8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0.976"/>
    </inkml:context>
    <inkml:brush xml:id="br0">
      <inkml:brushProperty name="width" value="0.025" units="cm"/>
      <inkml:brushProperty name="height" value="0.025" units="cm"/>
    </inkml:brush>
  </inkml:definitions>
  <inkml:trace contextRef="#ctx0" brushRef="#br0">4983 105 20019,'0'0'1254,"1"10"-885,-1 4-236,2 8-133,-1 1 0,-1-1 0,-5 37 0,4-51 171,-1 0 0,0 0 0,-1 0 1,1 0-1,-2-1 0,1 1 0,-1-1 0,0 0 1,-1 0-1,1 0 0,-1-1 0,-1 0 1,1 1-1,-11 7 0,-10 6 350,-1-1 0,-1-2-1,0 0 1,-40 15 0,-128 42 1323,61-26-585,-450 146 232,479-169-1185,0-5 1,-2-4-1,-182 4 1,137-26-454,1-6 0,-1-7 1,2-6-1,1-7 0,-179-64 0,-216-45 172,234 68 383,241 54-354,2-3 0,1-2 1,0-4-1,-62-36 1,87 40-30,2-2 0,1-2 0,1-1 1,2-2-1,1-1 0,-61-74 0,93 103-25,-1-1 0,1 2 0,0-1 0,-1 0 0,1 1 0,-1-1 0,0 1 0,0 0 0,0 0 0,0 1 0,0-1 0,0 1 0,-1 0 0,1 0 0,-9-1 0,-6 1 0,-1 0 0,-26 3 0,11 0 0,-4 0 9,0 2 1,-58 13-1,59-8-56,0-3 1,-61 3-1,99-9-71,0 0 1,0 0-1,0 0 1,0 0-1,0-1 0,1 1 1,-1 0-1,0 0 1,0 0-1,0 0 0,0 0 1,0 0-1,0 0 1,0 0-1,0 0 0,0-1 1,0 1-1,0 0 1,0 0-1,0 0 0,0 0 1,0 0-1,0 0 1,0 0-1,0 0 1,0-1-1,0 1 0,0 0 1,0 0-1,0 0 1,0 0-1,0 0 0,0 0 1,0 0-1,0 0 1,-1 0-1,1-1 0,0 1 1,0 0-1,0 0 1,0 0-1,0 0 0,0 0 1,0 0-1,0 0 1,0 0-1,0 0 1,-1 0-1,1 0 0,0 0 1,0 0-1,0 0 1,0 0-1,0 0 0,0 0 1,0 0-1,11-5-10016</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2.123"/>
    </inkml:context>
    <inkml:brush xml:id="br0">
      <inkml:brushProperty name="width" value="0.025" units="cm"/>
      <inkml:brushProperty name="height" value="0.025" units="cm"/>
    </inkml:brush>
  </inkml:definitions>
  <inkml:trace contextRef="#ctx0" brushRef="#br0">50 1 17072,'0'0'3507,"-2"14"-1046,-7 37-394,3 1-1,1 102 1,5-123-1649,3-1 1,0 1-1,2 0 1,1-1-1,2 0 1,20 52-1,-24-73-447,1 0 0,0 0 1,0 0-1,1-1 0,0 0 0,1 0 0,0 0 0,0-1 1,1 0-1,-1 0 0,1-1 0,1 0 0,-1 0 1,12 4-1,-37-49-2133,-57-55-98,43 58 2736,-33-52 0,64 87-426,-1-1 1,0 1 0,0 0-1,1-1 1,-1 1-1,1-1 1,-1 1 0,1-1-1,-1 1 1,1-1-1,0 1 1,0-1-1,0 0 1,0 1 0,0-1-1,0 1 1,1-1-1,-1 1 1,0-1 0,1 1-1,-1-1 1,1 1-1,-1-1 1,1 1 0,0-1-1,0 1 1,0 0-1,0-1 1,0 1 0,0 0-1,0 0 1,0 0-1,0 0 1,0 0 0,1 0-1,-1 0 1,0 0-1,1 0 1,-1 1 0,0-1-1,1 1 1,-1-1-1,3 0 1,11-4-156,0 0 0,0 0 0,25-3 0,-19 4 18,-6 1-533,20-5-3019,-15-3-2683,-14 3-911</inkml:trace>
</inkml:ink>
</file>

<file path=ppt/ink/ink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1.968"/>
    </inkml:context>
    <inkml:brush xml:id="br0">
      <inkml:brushProperty name="width" value="0.025" units="cm"/>
      <inkml:brushProperty name="height" value="0.025" units="cm"/>
    </inkml:brush>
  </inkml:definitions>
  <inkml:trace contextRef="#ctx0" brushRef="#br0">0 59 13869,'6'-14'1962,"-3"9"-684,-1-1-1,1 0 1,0 1 0,1-1 0,-1 1 0,6-6-1,-6 25 1526,-5 13-2409,-1 1 0,-8 37 0,5-36-44,1-1 0,-1 41 0,6-68-340,0 1 0,0-1 0,0 0 0,0 1 0,0-1 0,0 0 1,0 1-1,1-1 0,-1 0 0,0 1 0,1-1 0,-1 0 1,1 0-1,0 1 0,-1-1 0,1 0 0,0 0 0,0 0 0,0 0 1,-1 0-1,1 0 0,0 0 0,0 0 0,1 0 0,-1 0 1,0-1-1,0 1 0,0 0 0,1-1 0,-1 1 0,0-1 0,0 1 1,1-1-1,-1 0 0,0 1 0,1-1 0,-1 0 0,0 0 1,1 0-1,-1 0 0,1 0 0,-1-1 0,0 1 0,1 0 0,-1 0 1,0-1-1,1 1 0,1-2 0,7-1 119,0-1 0,0 0 0,0 0 0,18-12 0,1-5-72,-1-1 0,45-45 0,-40 35-57,-33 32-6,0 0 1,0-1 0,1 1-1,-1 0 1,0 0 0,0 0-1,0 0 1,0 0 0,0 0 0,0 0-1,1 0 1,-1 0 0,0 0-1,0 0 1,0 0 0,0 0-1,0 0 1,1 0 0,-1 0-1,0 0 1,0 0 0,0 0-1,0 0 1,1 0 0,-1 0-1,0 0 1,0 0 0,0 0-1,0 0 1,0 0 0,0 0-1,1 0 1,-1 0 0,0 0-1,0 1 1,0-1 0,0 0-1,0 0 1,0 0 0,0 0-1,1 0 1,-1 0 0,0 0-1,0 1 1,0-1 0,0 0-1,0 0 1,0 0 0,0 0-1,0 0 1,0 1 0,0-1-1,0 0 1,0 0 0,0 0-1,3 17-24,-3 27 212,0-37-190,0-2 28,0 0-1,0 0 1,0 0 0,1 0-1,0-1 1,0 1-1,0 0 1,0 0 0,1-1-1,3 8 1,-4-10 10,1-1-1,-1 0 1,1 1 0,-1-1 0,1 0-1,-1 0 1,1 0 0,0 0-1,0 0 1,-1 0 0,1-1 0,0 1-1,0-1 1,0 1 0,0-1-1,0 1 1,0-1 0,0 0 0,-1 0-1,1 0 1,0 0 0,0-1-1,0 1 1,0 0 0,0-1 0,0 1-1,0-1 1,0 0 0,-1 0-1,4-1 1,5-3 18,0 0 1,-1 0-1,0-1 0,0 0 1,0-1-1,-1 0 0,0 0 1,12-15-1,-4 3 28,-1-1-1,23-38 1,-20 18-76,-13 27 0,-11 26 0,0 1 0,0 0 0,0 1 0,2 0 0,0 0 0,0 0 0,2 1 0,0-1 0,0 1 0,2-1 0,1 22 0,-1-35 0,1 0 0,-1-1 0,1 1 0,-1 0 0,1-1 0,0 1 0,0-1 0,0 1 0,0-1 0,0 0 0,0 1 0,0-1 0,0 0 0,0 1 0,1-1 0,-1 0 0,1 0 0,-1 0 0,1 0 0,-1-1 0,1 1 0,-1 0 0,1-1 0,0 1 0,-1-1 0,1 1 0,0-1 0,-1 0 0,1 0 0,0 1 0,0-1 0,-1-1 0,1 1 0,0 0 0,-1 0 0,1-1 0,0 1 0,-1-1 0,4 0 0,2-1 0,-1 0 0,1 0 0,-1-1 0,1 0 0,-1 0 0,0 0 0,0-1 0,-1 0 0,6-5 0,-5 3-311,0 0 1,0-1-1,-1 0 0,0 0 0,4-9 1,-5 8-606,0-1 0,-1 0-1,0 1 1,0-1 0,-1-1 0,0 1 0,1-18 0,-2-19-7508</inkml:trace>
</inkml:ink>
</file>

<file path=ppt/ink/ink8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1.505"/>
    </inkml:context>
    <inkml:brush xml:id="br0">
      <inkml:brushProperty name="width" value="0.025" units="cm"/>
      <inkml:brushProperty name="height" value="0.025" units="cm"/>
    </inkml:brush>
  </inkml:definitions>
  <inkml:trace contextRef="#ctx0" brushRef="#br0">141 361 6470,'0'0'16368,"-7"10"-14164,-3 5-1407,1 1 352,-1 0 0,0-2-1,-13 15 1,22-29-1110,1 0 0,-1 0-1,1 0 1,-1-1 0,1 1-1,-1 0 1,0 0 0,1-1 0,-1 1-1,1 0 1,-1-1 0,1 1-1,-1-1 1,1 1 0,0-1 0,-1 1-1,1 0 1,0-1 0,-1 0 0,1 1-1,0-1 1,-1 1 0,1-1-1,0 1 1,0-1 0,0 0 0,0 1-1,-1-2 1,-10-25 1106,10 24-1080,-9-22-65,1-1 0,2 0 0,0 0 0,2-1 0,1 1 0,-2-42 0,7 65 0,-1 0 0,1-1 0,0 1 0,0 0 0,1 0 0,-1-1 0,1 1 0,-1 0 0,1 0 0,0 1 0,0-1 0,0 0 0,1 1 0,-1-1 0,1 1 0,-1 0 0,1 0 0,0 0 0,-1 0 0,1 0 0,0 0 0,1 1 0,-1 0 0,0-1 0,0 1 0,1 0 0,2 0 0,17-6 0,0 2 0,41-5 0,-51 9 0,84-15-2162,119-34 0,-211 49 1202,0-1 1,-1 1-1,0-1 1,1 0-1,-1 0 0,0-1 1,6-3-1,11-13-7538</inkml:trace>
</inkml:ink>
</file>

<file path=ppt/ink/ink8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4.861"/>
    </inkml:context>
    <inkml:brush xml:id="br0">
      <inkml:brushProperty name="width" value="0.025" units="cm"/>
      <inkml:brushProperty name="height" value="0.025" units="cm"/>
    </inkml:brush>
  </inkml:definitions>
  <inkml:trace contextRef="#ctx0" brushRef="#br0">75 21 737,'0'0'23318,"-2"8"-22672,-9 46 800,2 1-1,-3 83 1,9-77-208,-3 0-1,-16 69 1,51-282-1219,-19 82-20,4 0 0,33-100 0,-45 166 1,0-1 0,-1 1 0,1 0 0,1 1 0,-1-1 0,1 0 0,-1 1 0,1-1 0,0 1 0,0 0 0,0 0 0,1 0 0,-1 0 0,1 1 0,0-1 0,-1 1 0,1 0 0,4-2 0,-4 4 0,-1-1 0,1 0 0,0 1 0,-1-1 0,1 1 0,-1 0 0,1 0 0,-1 0 0,1 1 0,0-1 0,-1 1 0,0 0 0,1 0 0,-1 0 0,1 1 0,-1-1 0,0 1 0,0 0 0,0 0 0,0 0 0,0 0 0,4 4 0,-2-1 0,0 0 0,0 1 0,0-1 0,0 1 0,-1 0 0,0 1 0,0-1 0,-1 1 0,0 0 0,0 0 0,-1 0 0,3 10 0,-4-13 0,0 0 0,0 0 0,-1 0 0,0 0 0,0 0 0,0 0 0,0 0 0,0 0 0,-1 0 0,0 0 0,0 0 0,0-1 0,0 1 0,-1 0 0,1 0 0,-1-1 0,0 1 0,0-1 0,0 1 0,-1-1 0,1 0 0,-1 0 0,0 0 0,-4 4 0,-6 2 0,-1-1 0,0-1 0,0 0 0,0-1 0,-1 0 0,0-1 0,0-1 0,0 0 0,0-1 0,-1-1 0,0 0 0,1-1 0,-1-1 0,-28-3 0,43 3-33,1 0-1,-1 0 1,0 0-1,0 0 1,0 0-1,0 0 1,1 0-1,-1-1 1,0 1-1,0 0 1,0-1-1,1 1 1,-1 0-1,0-1 1,0 1-1,1-1 1,-1 1-1,0-1 1,1 1-1,-1-1 1,1 1-1,-1-1 1,0 0-1,1 1 1,0-1-1,-1 0 1,1 0-1,-1 1 1,1-1-1,0 0 1,-1 0-1,1 0 1,0 1-1,0-1 1,0 0-1,0 0 1,0 0-1,0 0 1,0 0-1,0 1 1,0-1-1,0 0 1,0 0-1,0 0 1,1 1-1,-1-1 1,0 0 0,1 0-1,-1 0 1,0 1-1,1-1 1,-1 0-1,2-1 1,0-1-431,1 0 1,-1-1-1,1 1 1,0 0-1,0 0 1,1 1-1,-1-1 1,0 1-1,8-4 1,26-9-6109,7-1-2290</inkml:trace>
</inkml:ink>
</file>

<file path=ppt/ink/ink8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5.236"/>
    </inkml:context>
    <inkml:brush xml:id="br0">
      <inkml:brushProperty name="width" value="0.025" units="cm"/>
      <inkml:brushProperty name="height" value="0.025" units="cm"/>
    </inkml:brush>
  </inkml:definitions>
  <inkml:trace contextRef="#ctx0" brushRef="#br0">289 23 9641,'0'0'22208,"-11"-5"-21434,8 4-745,-3-2-20,-1 0-1,0 1 0,0 0 0,-1 0 0,1 0 1,0 1-1,-1 0 0,1 0 0,0 1 0,-1 0 0,1 1 1,-1-1-1,-12 4 0,8 0-8,-1 1 0,1 1 0,1 0 0,-1 0 0,1 1 0,1 1 0,-15 11 0,20-14 0,0-1 0,1 1 0,-1 1 0,1-1 0,0 0 0,0 1 0,1 0 0,-1 0 0,1 0 0,1 0 0,-1 0 0,1 1 0,0-1 0,0 1 0,-1 12 0,4-16 0,-1 1 0,0-1 0,1 0 0,0 0 0,0 0 0,0 0 0,0-1 0,0 1 0,1 0 0,-1 0 0,1-1 0,0 1 0,-1-1 0,1 1 0,0-1 0,1 0 0,-1 0 0,0 0 0,1 0 0,-1 0 0,1 0 0,-1-1 0,1 1 0,0-1 0,0 0 0,0 1 0,0-2 0,5 3 0,8 1 0,1 0 0,-1-1 0,1 0 0,17 0 0,144-1-235,-175-2-84,5-1-2609,-2-4-5169,4-8-11489</inkml:trace>
</inkml:ink>
</file>

<file path=ppt/ink/ink8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6.588"/>
    </inkml:context>
    <inkml:brush xml:id="br0">
      <inkml:brushProperty name="width" value="0.025" units="cm"/>
      <inkml:brushProperty name="height" value="0.025" units="cm"/>
    </inkml:brush>
  </inkml:definitions>
  <inkml:trace contextRef="#ctx0" brushRef="#br0">0 1 21492,'0'0'4933,"49"0"-2947,-13 0-897,10 0-384,10 0-257,3 3-416,2 2-64,-4 0-1185,-10 0-929,-9 5-737,-14 1-640,-12-4-641,-12 4-1153</inkml:trace>
</inkml:ink>
</file>

<file path=ppt/ink/ink8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6.950"/>
    </inkml:context>
    <inkml:brush xml:id="br0">
      <inkml:brushProperty name="width" value="0.025" units="cm"/>
      <inkml:brushProperty name="height" value="0.025" units="cm"/>
    </inkml:brush>
  </inkml:definitions>
  <inkml:trace contextRef="#ctx0" brushRef="#br0">1 1 3555,'0'0'22678,"59"30"-19956,-14-25-896,6-1-833,2 0-737,-3 1-224,-8 5-961,-10-3-3491,-8-2-5605</inkml:trace>
</inkml:ink>
</file>

<file path=ppt/ink/ink8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7.929"/>
    </inkml:context>
    <inkml:brush xml:id="br0">
      <inkml:brushProperty name="width" value="0.025" units="cm"/>
      <inkml:brushProperty name="height" value="0.025" units="cm"/>
    </inkml:brush>
  </inkml:definitions>
  <inkml:trace contextRef="#ctx0" brushRef="#br0">0 49 11499,'0'0'16186,"3"10"-15188,-1 3-792,0 2 88,1-1 0,1 1 0,6 16 0,-9-28-187,0-1 1,0 1-1,0 0 0,1-1 1,-1 1-1,1-1 1,-1 1-1,1-1 1,0 1-1,0-1 1,0 0-1,0 0 1,0 0-1,0 0 0,1-1 1,-1 1-1,1-1 1,-1 1-1,1-1 1,-1 0-1,1 0 1,0 0-1,0 0 1,4 0-1,1-1-105,0 0-1,0-1 1,-1 0-1,1 0 1,0-1-1,-1 0 1,1 0-1,-1-1 1,1 0-1,-1 0 1,10-7-1,6-5 0,-1-1-1,21-20 0,-24 19-1,1 1 0,24-15 0,-44 32 1,1-1 0,-1 0 0,1 1 0,-1-1 0,0 0 0,1 1 0,-1-1 0,1 1 0,-1-1 0,0 0 0,1 1 0,-1-1 0,0 1 0,0-1 0,0 1 0,1 0 0,-1-1 0,0 1 0,0-1 0,0 1 0,0-1 0,0 1 0,0-1 0,0 1 0,0 0 0,0-1 0,0 1 0,0-1 0,0 1 0,0-1 0,0 1 0,-1-1 0,1 2 0,-2 23 0,-6 7 0,5-22 0,1 0 0,0 0 0,0 1 0,1-1 0,0 20 0,2-30 0,-1 1 0,0 0 0,1-1 0,-1 1 0,1 0 0,0-1 0,-1 1 0,1-1 0,-1 1 0,1-1 0,0 1 0,-1-1 0,1 1 0,0-1 0,0 1 0,-1-1 0,1 0 0,0 0 0,0 1 0,0-1 0,-1 0 0,1 0 0,0 0 0,0 0 0,0 0 0,0 0 0,-1 0 0,1 0 0,0 0 0,0-1 0,0 1 0,-1 0 0,1 0 0,0-1 0,0 1 0,0-1 0,33-11 0,-1-9 0,0-2 0,55-50 0,-43 34 0,-43 38-1,7-7-1481,-4 1-3131,3-8-8061</inkml:trace>
</inkml:ink>
</file>

<file path=ppt/ink/ink8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9.412"/>
    </inkml:context>
    <inkml:brush xml:id="br0">
      <inkml:brushProperty name="width" value="0.025" units="cm"/>
      <inkml:brushProperty name="height" value="0.025" units="cm"/>
    </inkml:brush>
  </inkml:definitions>
  <inkml:trace contextRef="#ctx0" brushRef="#br0">235 0 17713,'0'0'6374,"-5"14"-6054,-27 48 976,-56 85 0,66-112-151,4-8-440,2 2-1,-15 37 1,27-55-470,-1 2 1,2-1-1,-1 0 1,2 1-1,0-1 1,0 1-1,1 0 1,1 22-1,1-32-231,0 1 0,0-1 0,0 0 0,0 1 0,0-1 0,1 0 0,0 0 0,0 0 0,0 0 0,0 0 0,0 0 0,0 0 0,1-1 0,-1 1 0,1-1-1,0 0 1,0 0 0,-1 0 0,2 0 0,-1 0 0,0 0 0,0-1 0,0 0 0,1 0 0,-1 0 0,1 0 0,-1 0 0,6 0 0,52 5-2142,-8-8-3334,-3-5-1889</inkml:trace>
</inkml:ink>
</file>

<file path=ppt/ink/ink8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9.784"/>
    </inkml:context>
    <inkml:brush xml:id="br0">
      <inkml:brushProperty name="width" value="0.025" units="cm"/>
      <inkml:brushProperty name="height" value="0.025" units="cm"/>
    </inkml:brush>
  </inkml:definitions>
  <inkml:trace contextRef="#ctx0" brushRef="#br0">167 0 19859,'0'0'11312,"-5"9"-10196,-9 12-999,-73 126 218,76-125-330,0 1 1,1 1 0,1 0-1,-10 45 1,19-68-6,0 1 0,0-1 0,0 1 0,0 0 0,0-1 0,0 1 0,0-1 0,1 1 0,-1 0 0,1-1 0,-1 1 0,1-1 0,-1 1 0,1-1 0,0 1 0,0-1 0,0 0 0,0 1 0,0-1 0,0 0 0,0 0 0,0 0 0,0 0 0,1 0 0,-1 0 0,0 0 0,1 0 0,-1 0 0,1-1 0,-1 1 0,1 0 0,-1-1 0,1 1 0,-1-1 0,1 0 0,-1 1 0,1-1 0,2 0 0,10 2 0,0-1 0,0-1 0,22-1 0,-16 0 0,2 2 0,0-2 0,0 0 0,0-2 0,0 0 0,0-2 0,0 0 0,-1-1 0,37-17 0,-43 10-2943,-11-7-6398,-4 5-7138</inkml:trace>
</inkml:ink>
</file>

<file path=ppt/ink/ink8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0.110"/>
    </inkml:context>
    <inkml:brush xml:id="br0">
      <inkml:brushProperty name="width" value="0.025" units="cm"/>
      <inkml:brushProperty name="height" value="0.025" units="cm"/>
    </inkml:brush>
  </inkml:definitions>
  <inkml:trace contextRef="#ctx0" brushRef="#br0">1 17 9353,'0'0'19923,"53"-16"-18642,-4 16-32,8 0-672,4 5-385,3 0-96,-5 0-160,-6-2-1986,-8-3-4612,-7 0-7208</inkml:trace>
</inkml:ink>
</file>

<file path=ppt/ink/ink8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0.761"/>
    </inkml:context>
    <inkml:brush xml:id="br0">
      <inkml:brushProperty name="width" value="0.025" units="cm"/>
      <inkml:brushProperty name="height" value="0.025" units="cm"/>
    </inkml:brush>
  </inkml:definitions>
  <inkml:trace contextRef="#ctx0" brushRef="#br0">0 5 18674,'0'0'4836,"58"16"-1376,-20-13-1154,5 0-737,7-2-576,0-1-769,5 0-192,-2 0-800,-3-5-1667,-7-6-3106,-6-1-4933</inkml:trace>
</inkml:ink>
</file>

<file path=ppt/ink/ink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2.296"/>
    </inkml:context>
    <inkml:brush xml:id="br0">
      <inkml:brushProperty name="width" value="0.025" units="cm"/>
      <inkml:brushProperty name="height" value="0.025" units="cm"/>
    </inkml:brush>
  </inkml:definitions>
  <inkml:trace contextRef="#ctx0" brushRef="#br0">21 0 19186,'0'0'4933,"-21"54"-4421,29-40-448,15 0-128,5-6-1954,5-1-2978,8-4-8201</inkml:trace>
</inkml:ink>
</file>

<file path=ppt/ink/ink8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1.368"/>
    </inkml:context>
    <inkml:brush xml:id="br0">
      <inkml:brushProperty name="width" value="0.025" units="cm"/>
      <inkml:brushProperty name="height" value="0.025" units="cm"/>
    </inkml:brush>
  </inkml:definitions>
  <inkml:trace contextRef="#ctx0" brushRef="#br0">373 51 13677,'0'0'12956,"-2"-8"-10927,2 5-1924,-1 0 1,1 1-1,-1-1 1,0 1 0,0-1-1,0 1 1,0-1-1,-1 1 1,1-1-1,-1 1 1,1 0-1,-1 0 1,-2-3-1,2 4-87,1 1 0,-1-1 0,0 0 0,1 0-1,-1 1 1,0-1 0,0 1 0,0 0-1,0-1 1,1 1 0,-1 0 0,0 0-1,0 0 1,0 0 0,0 1 0,0-1 0,1 0-1,-1 1 1,0 0 0,0-1 0,1 1-1,-1 0 1,0 0 0,1-1 0,-1 1-1,0 1 1,-1 0 0,-5 4 40,0 0 1,0 1-1,1 0 1,0 0-1,0 0 1,1 1-1,0 0 1,1 0-1,-1 1 1,1 0-1,1 0 1,0 0-1,0 0 1,1 0-1,0 1 1,0 0-1,-1 15 1,0 4 156,1 0 1,2 1-1,0 0 1,7 49-1,10 3-215,-11-60 0,0-1 0,-2 2 0,1 26 0,-5-48 0,0-1 0,0 0 0,-1 0 0,1 0 0,0 0 0,-1 0 0,1 0 0,0 0 0,0 0 0,-1 0 0,1-1 0,0 1 0,0 0 0,-1-1 0,1 1 0,0-1 0,0 0 0,-2 0 0,-16-14-2750,1-1 0,-18-18 0,19 16-753,-1 1 0,-23-16 0,28 25 1625,-23-15 2056,26 8 8633,19 8-5143,19 1-2282,-20 4-718,62-11 1145,74-4 0,-93 11-3421,-29 3-3549,0-2-5124</inkml:trace>
</inkml:ink>
</file>

<file path=ppt/ink/ink8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2.461"/>
    </inkml:context>
    <inkml:brush xml:id="br0">
      <inkml:brushProperty name="width" value="0.025" units="cm"/>
      <inkml:brushProperty name="height" value="0.025" units="cm"/>
    </inkml:brush>
  </inkml:definitions>
  <inkml:trace contextRef="#ctx0" brushRef="#br0">37 6 17553,'7'-5'5497,"9"4"-3799,12 4-886,-13 1-576,-1 1 0,0 0 0,0 1 0,-1 0 0,0 1 0,0 1 0,-1 0 0,0 1 0,0 0 0,-1 1 0,0 0 0,0 1 0,-2 0 0,1 1 0,-1 0 0,-1 0 0,0 1 0,12 26 0,-15-23-155,-1 0 0,-1 1 0,0 0 1,-1 0-1,0 0 0,-2 0 0,0 0 0,-1 0 0,0 0 0,-2 0 0,0-1 0,-1 1 0,0-1 0,-1 1 0,-14 27 0,-4 4-428,-2-2 0,-2-1 0,-59 76 1,31-58-2896,15-27-2698,0-7-6632</inkml:trace>
</inkml:ink>
</file>

<file path=ppt/ink/ink8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1.466"/>
    </inkml:context>
    <inkml:brush xml:id="br0">
      <inkml:brushProperty name="width" value="0.025" units="cm"/>
      <inkml:brushProperty name="height" value="0.025" units="cm"/>
    </inkml:brush>
  </inkml:definitions>
  <inkml:trace contextRef="#ctx0" brushRef="#br0">11 1 10282,'1'0'8840,"-1"5"-6310,0 12-1793,0 7 673,-3 4-1,0 4-704,-1 3-481,2-4-160,2 0 0,0-8-32,0-1 32,0-7 0,0-2-32,0-4 0,0-4-416,0-1-1698</inkml:trace>
</inkml:ink>
</file>

<file path=ppt/ink/ink8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1.810"/>
    </inkml:context>
    <inkml:brush xml:id="br0">
      <inkml:brushProperty name="width" value="0.025" units="cm"/>
      <inkml:brushProperty name="height" value="0.025" units="cm"/>
    </inkml:brush>
  </inkml:definitions>
  <inkml:trace contextRef="#ctx0" brushRef="#br0">1 0 20595,'0'0'7143,"51"23"-5541,-15-22-769,6-1-673,2 0-160,1 0-1025,-3-6-2659,-7-2-2434,-5 3-5893</inkml:trace>
</inkml:ink>
</file>

<file path=ppt/ink/ink8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2.297"/>
    </inkml:context>
    <inkml:brush xml:id="br0">
      <inkml:brushProperty name="width" value="0.025" units="cm"/>
      <inkml:brushProperty name="height" value="0.025" units="cm"/>
    </inkml:brush>
  </inkml:definitions>
  <inkml:trace contextRef="#ctx0" brushRef="#br0">348 89 7399,'0'0'9833,"3"-9"-5946,-1 3-3272,10-33 2566,-12 10 2242,0 28-5366,-1 1 1,0-1-1,0 1 0,0-1 1,0 1-1,0-1 1,-1 1-1,1-1 0,0 1 1,0 0-1,0 0 0,0-1 1,0 1-1,0 0 0,-1 0 1,1 0-1,0 0 0,0 0 1,0 1-1,0-1 1,0 0-1,-1 1 0,0 0 1,-29 7-63,23-3 31,0 0-1,1 0 1,0 0-1,0 1 1,1 0-1,0 1 1,0-1-1,0 1 1,1 0-1,0 0 1,0 1-1,0 0 1,1 0-1,1 0 1,-1 0-1,1 0 1,1 1-1,-1-1 1,0 11-1,-3 17 110,2 1 1,2 0-1,2 44 0,0-66-129,1 10-6,2 0 0,12 48 0,-10-49 0,0-1 0,-1 1 0,0 29 0,-4-52-13,0-1 0,1 0 0,-1 1 0,0-1 0,0 1 0,0-1 0,-1 1 0,1-1 0,0 1 0,0-1 0,0 0 0,0 1 0,0-1 0,0 1 0,-1-1 0,1 0 0,0 1 0,0-1 0,-1 1 0,1-1 0,0 0 0,0 1 1,-1-1-1,1 0 0,0 1 0,-1-1 0,1 0 0,-1 0 0,1 0 0,0 1 0,-1-1 0,1 0 0,-1 0 0,1 0 0,-1 0 0,1 0 0,-1 1 0,-20-7-1221,-16-19-1982,12 4 570,-5-5-3127,-29-29 1,34 24 5810,5-1 4356,20 32-4126,-1-1 0,1 1 0,0-1 0,0 0 0,-1 1-1,1-1 1,0 1 0,0-1 0,0 0 0,0 1 0,-1-1 0,1 0 0,0 1 0,0-1 0,1 0-1,-1 1 1,0-1 0,0 1 0,0-1 0,0 0 0,0 1 0,1-1 0,-1 0 0,14-7 2767,29 4-1647,-28 3-523,44-3-27,75-9 330,-90 3-5650,-3-4-4610,-17 2-8066</inkml:trace>
</inkml:ink>
</file>

<file path=ppt/ink/ink8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5.573"/>
    </inkml:context>
    <inkml:brush xml:id="br0">
      <inkml:brushProperty name="width" value="0.025" units="cm"/>
      <inkml:brushProperty name="height" value="0.025" units="cm"/>
    </inkml:brush>
  </inkml:definitions>
  <inkml:trace contextRef="#ctx0" brushRef="#br0">113 0 11723,'0'0'8840,"-30"74"-8263,15-35 768,2 10-512,0 7 96,4 3-64,1 4-545,2-1-224,3-2-32,1-6-32,2-4 32,-2-6-64,1-8-576,-3-5-1090,1-9-1889,-1-7-2147</inkml:trace>
</inkml:ink>
</file>

<file path=ppt/ink/ink8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6.070"/>
    </inkml:context>
    <inkml:brush xml:id="br0">
      <inkml:brushProperty name="width" value="0.025" units="cm"/>
      <inkml:brushProperty name="height" value="0.025" units="cm"/>
    </inkml:brush>
  </inkml:definitions>
  <inkml:trace contextRef="#ctx0" brushRef="#br0">1 3 18674,'0'0'11328,"4"5"-11216,-1-1-82,0 0-1,0 1 1,-1-1 0,0 1 0,0 0 0,0-1 0,0 1-1,-1 0 1,0 0 0,0 0 0,0 0 0,-1 0 0,0 0-1,0 8 1,1 6 126,-1-18-142,0 0-1,0 0 1,0 0-1,1 1 1,-1-1-1,0 0 1,0 0-1,1 0 1,-1 0-1,0 0 1,1 0-1,-1-1 1,1 1-1,-1 0 1,1 0 0,-1 0-1,1 0 1,0 0-1,0-1 1,-1 1-1,1 0 1,0-1-1,0 1 1,0 0-1,0-1 1,1 1-1,0 0 41,0-1 0,0 0 0,0 0 0,0 0 0,0 0-1,0 0 1,1 0 0,-1 0 0,0-1 0,0 1-1,-1-1 1,5-1 0,2-2 143,1 0 0,-1-1 0,0 1 0,13-13 0,16-21-197,-30 30 0,0 0 0,1 0 0,0 0 0,0 1 0,14-9 0,-22 18 0,1 0 0,0 0 0,0 0 0,-1 0 0,1 0 0,-1 0 0,0 0 0,0 0 0,0 0 0,0 0 0,0-1 0,0 5 0,0-4 0,-8 130 0,8-132 0,0 1 0,0 0 0,0 0 0,0 0 0,0-1 0,0 1 0,0 0 0,1 0 0,-1 0 0,0-1 0,0 1 0,1 0 0,-1 0 0,0-1 0,1 1 0,-1 0 0,1-1 0,-1 1 0,1-1 0,-1 1 0,1 0 0,-1-1 0,1 1 0,0-1 0,-1 1 0,1-1 0,0 0 0,-1 1 0,1-1 0,0 0 0,0 1 0,0-1 0,2 1 0,0-1 0,0 0 0,0 0 0,-1 0 0,1-1 0,0 1 0,0-1 0,-1 1 0,6-3 0,2-1 0,1 0 0,-1-1 0,17-11 0,-1-4 0,-2-1 0,28-30 0,-24 23 0,-27 18-2557,-1 0-4463</inkml:trace>
</inkml:ink>
</file>

<file path=ppt/ink/ink8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3.760"/>
    </inkml:context>
    <inkml:brush xml:id="br0">
      <inkml:brushProperty name="width" value="0.025" units="cm"/>
      <inkml:brushProperty name="height" value="0.025" units="cm"/>
    </inkml:brush>
  </inkml:definitions>
  <inkml:trace contextRef="#ctx0" brushRef="#br0">0 0 20595,'0'0'11724,"5"10"-14671,0-5-1858,-2 1-2946</inkml:trace>
</inkml:ink>
</file>

<file path=ppt/ink/ink8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4.104"/>
    </inkml:context>
    <inkml:brush xml:id="br0">
      <inkml:brushProperty name="width" value="0.025" units="cm"/>
      <inkml:brushProperty name="height" value="0.025" units="cm"/>
    </inkml:brush>
  </inkml:definitions>
  <inkml:trace contextRef="#ctx0" brushRef="#br0">10 1 18129,'0'0'13421,"-10"27"-13421,10-18-705,1-4-1825,3-1-3108</inkml:trace>
</inkml:ink>
</file>

<file path=ppt/ink/ink8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7.017"/>
    </inkml:context>
    <inkml:brush xml:id="br0">
      <inkml:brushProperty name="width" value="0.025" units="cm"/>
      <inkml:brushProperty name="height" value="0.025" units="cm"/>
    </inkml:brush>
  </inkml:definitions>
  <inkml:trace contextRef="#ctx0" brushRef="#br0">1 1 12940,'0'0'11563,"69"14"-9513,-34-7-544,1-1-706,3 1-223,-3-1-321,0 2-224,-4-3 0,-2 0-96,-5-1-1377,-7-4-1538,-10 0-1409</inkml:trace>
</inkml:ink>
</file>

<file path=ppt/ink/ink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2.669"/>
    </inkml:context>
    <inkml:brush xml:id="br0">
      <inkml:brushProperty name="width" value="0.025" units="cm"/>
      <inkml:brushProperty name="height" value="0.025" units="cm"/>
    </inkml:brush>
  </inkml:definitions>
  <inkml:trace contextRef="#ctx0" brushRef="#br0">159 200 8296,'0'0'9855,"-11"7"-6033,-6 5-3005,1 0 0,1 1 0,-22 23 1,30-29-475,1 1 0,0 0 1,0 0-1,1 0 1,0 1-1,0 0 1,1 0-1,0 0 1,0 0-1,-3 19 0,6-25-300,0 1 0,1-1-1,-1 1 1,1-1 0,0 1-1,0-1 1,0 1-1,0-1 1,0 1 0,1-1-1,0 1 1,0-1 0,0 1-1,0-1 1,0 0-1,3 5 1,-1-6-45,-1 0 0,1 0 0,-1 0 0,1 0 1,0 0-1,-1-1 0,1 0 0,0 1 0,0-1 0,0 0 0,0 0 0,0-1 0,1 1 1,-1 0-1,0-1 0,0 0 0,0 0 0,5 0 0,6-1-35,0-1 1,0 0-1,0 0 0,0-2 0,0 0 1,0 0-1,-1-1 0,0-1 0,0 0 0,-1-1 1,1 0-1,-2-1 0,1 0 0,12-12 1,-7 5-18,-1-1 0,0 0 0,-1-1 0,-1-1 1,0 0-1,-2-1 0,0 0 0,13-29 0,-21 38 98,0-1-1,-1 0 0,0 0 0,-1 0 0,0 0 1,0 0-1,-1-1 0,-1 1 0,0 0 1,-2-17-1,1 25-4,1 0 0,-1 0 0,0 0-1,0 0 1,0 0 0,0 0 0,0 0 0,-1 0 0,1 0 0,-1 1 0,0-1 0,0 0 0,0 1 0,0 0 0,0-1 0,0 1 0,-1 0-1,1 0 1,-1 0 0,0 1 0,1-1 0,-1 0 0,0 1 0,0 0 0,0 0 0,0 0 0,0 0 0,0 0 0,0 1 0,-1-1 0,1 1-1,0 0 1,0 0 0,0 0 0,0 0 0,-1 0 0,1 1 0,0 0 0,0-1 0,-5 3 0,-4 2-25,0 0 1,0 0-1,1 1 0,0 1 1,0 0-1,1 1 1,0 0-1,0 0 0,0 1 1,1 0-1,1 1 1,0 0-1,0 0 1,1 1-1,0-1 0,1 2 1,0-1-1,0 1 1,-6 23-1,12-33-20,-1 0-1,1-1 1,0 1-1,0 0 1,0-1-1,0 1 1,1-1-1,-1 1 1,0 0-1,1-1 1,-1 1-1,1-1 1,-1 1-1,1-1 1,0 1-1,0-1 1,0 1-1,-1-1 1,1 0-1,1 1 1,-1-1-1,0 0 1,0 0-1,0 0 1,1 0-1,-1 0 1,0 0-1,1 0 1,-1-1-1,1 1 1,-1 0-1,1-1 1,-1 1-1,1-1 1,-1 1-1,1-1 1,2 0-1,9 2-141,0-1 0,-1 0 0,26-2 0,-18 0-251,169-1-7139,-186 2 7622,-1 0 1,1 0-1,-1 0 1,1 0-1,-1 0 0,0 0 1,1 1-1,-1-1 1,1 1-1,-1-1 1,0 1-1,1 0 1,-1 0-1,0 0 0,0 0 1,1 1-1,-1-1 1,0 1-1,-1-1 1,1 1-1,0 0 1,0-1-1,-1 1 0,1 0 1,-1 0-1,1 0 1,-1 0-1,0 1 1,0-1-1,0 0 1,1 4-1,0 3 692,-1 0 1,-1 1-1,0-1 1,0 1-1,0-1 1,-4 17-1,2-9-916,1-16 104,1-1 1,0 1 0,0 0 0,0-1-1,0 1 1,0-1 0,-1 1 0,1-1 0,0 1-1,0-1 1,0 1 0,1-1 0,-1 1-1,0 0 1,0-1 0,0 1 0,0-1-1,0 1 1,1-1 0,-1 1 0,0-1 0,0 1-1,1-1 1,-1 0 0,0 1 0,1-1-1,-1 1 1,0-1 0,1 0 0,-1 1-1,1-1 1,0 1 0,16-8-2106,17-23-3668,-8-3-2295</inkml:trace>
</inkml:ink>
</file>

<file path=ppt/ink/ink8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7.378"/>
    </inkml:context>
    <inkml:brush xml:id="br0">
      <inkml:brushProperty name="width" value="0.025" units="cm"/>
      <inkml:brushProperty name="height" value="0.025" units="cm"/>
    </inkml:brush>
  </inkml:definitions>
  <inkml:trace contextRef="#ctx0" brushRef="#br0">1 1 13677,'0'0'10025,"20"48"-8647,11-37-449,7-2-705,4-1-192,3-2-1826,-2-5-1761,-1-1-1602,-5-3-5221</inkml:trace>
</inkml:ink>
</file>

<file path=ppt/ink/ink8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7.740"/>
    </inkml:context>
    <inkml:brush xml:id="br0">
      <inkml:brushProperty name="width" value="0.025" units="cm"/>
      <inkml:brushProperty name="height" value="0.025" units="cm"/>
    </inkml:brush>
  </inkml:definitions>
  <inkml:trace contextRef="#ctx0" brushRef="#br0">0 1 17392,'0'0'2285,"13"-1"-443,52 2 772,74 10-1,-98-5-2301,61 17 0,-98-22-325,-1 0 1,1 1-1,0-1 0,0 1 1,-1 0-1,1 0 0,-1 0 1,0 0-1,1 1 0,-1-1 1,5 6-1,-7-6 18,0-1 0,0 1 0,0 0 0,-1-1 0,1 1 0,0 0 0,-1 0 0,1-1 0,-1 1 1,0 0-1,0 0 0,1 0 0,-1 0 0,0 0 0,0-1 0,-1 1 0,1 0 0,0 0 0,-1 0 0,1 0 0,-1-1 0,1 1 0,-1 0 0,0-1 0,0 1 0,0 0 0,0-1 1,-2 4-1,-15 17 463,-1-1 0,-1-1 0,-1-1 0,-1-1 0,-30 21 0,-1 1-25,30-22-476,7-6-250,1 0 0,0 0 0,0 2 1,1 0-1,-22 30 0,30-30-4724</inkml:trace>
</inkml:ink>
</file>

<file path=ppt/ink/ink8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8.392"/>
    </inkml:context>
    <inkml:brush xml:id="br0">
      <inkml:brushProperty name="width" value="0.025" units="cm"/>
      <inkml:brushProperty name="height" value="0.025" units="cm"/>
    </inkml:brush>
  </inkml:definitions>
  <inkml:trace contextRef="#ctx0" brushRef="#br0">112 25 12204,'8'-3'4190,"7"-2"-2498,0 1 1,-1 0-1,2 1 0,-1 0 1,19 1-1,-34 2-1599,1 0 1,0 0-1,0 0 1,0 0 0,0 0-1,0 0 1,0 1-1,-1-1 1,1 0-1,0 1 1,0-1 0,0 0-1,-1 1 1,1-1-1,0 1 1,-1-1-1,1 1 1,0 0-1,-1-1 1,1 1 0,0 0-1,-1-1 1,1 1-1,-1 0 1,0 0-1,1 0 1,4 30 1162,-6-21-932,-1 1-1,1-1 1,-7 19 0,-4-1-183,-1-2 0,-2 0 1,0 0-1,-2-2 1,-1 0-1,-40 43 1,-15 19 10,71-83-152,0-1 0,0 0 0,0 1 0,1-1 0,-1 1 0,1 0 0,-1-1 0,1 1 0,0 0 0,0 0 0,0 0 0,0 0 0,1 0 0,-1 4 0,2-6 0,-1 1 0,1-1 0,0 0 0,0 0 0,0 0 0,0 0 0,0 0 0,0 0 0,0 0 0,0 0 0,0 0 0,0 0 0,0-1 0,0 1 0,1 0 0,-1-1 0,0 1 0,1-1 0,-1 1 0,0-1 0,1 0 0,-1 1 0,1-1 0,-1 0 0,0 0 0,1 0 0,-1 0 0,1 0 0,-1-1 0,3 0 0,28-1-65,0-2 1,-1-1-1,1-2 0,-1-1 1,-1-2-1,1 0 0,-2-2 1,43-24-1,-33 11-4223,-21 2-5624,-15 10-1539</inkml:trace>
</inkml:ink>
</file>

<file path=ppt/ink/ink8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8.731"/>
    </inkml:context>
    <inkml:brush xml:id="br0">
      <inkml:brushProperty name="width" value="0.025" units="cm"/>
      <inkml:brushProperty name="height" value="0.025" units="cm"/>
    </inkml:brush>
  </inkml:definitions>
  <inkml:trace contextRef="#ctx0" brushRef="#br0">0 11 18065,'0'0'5734,"72"4"-3204,-15-3 0,14 1-992,9-2-577,5 0-673,-3 0-192,-10 0-64,-9-3-833,-11 2-1473,-9-2-1698,-11-1-1345,-7-3-2466</inkml:trace>
</inkml:ink>
</file>

<file path=ppt/ink/ink8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9.228"/>
    </inkml:context>
    <inkml:brush xml:id="br0">
      <inkml:brushProperty name="width" value="0.025" units="cm"/>
      <inkml:brushProperty name="height" value="0.025" units="cm"/>
    </inkml:brush>
  </inkml:definitions>
  <inkml:trace contextRef="#ctx0" brushRef="#br0">0 1 14382,'0'0'14445,"80"14"-13836,-32-11-417,5 1-96,0-2-64,-2-2 0,-5 0-288,-6 0-1153,-9 0-1442,-10 0-544,-7 0-1218</inkml:trace>
</inkml:ink>
</file>

<file path=ppt/ink/ink8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9.585"/>
    </inkml:context>
    <inkml:brush xml:id="br0">
      <inkml:brushProperty name="width" value="0.025" units="cm"/>
      <inkml:brushProperty name="height" value="0.025" units="cm"/>
    </inkml:brush>
  </inkml:definitions>
  <inkml:trace contextRef="#ctx0" brushRef="#br0">0 3 18546,'0'0'8327,"84"11"-6181,-34-11-1089,7 0-608,-4 0-385,0 0-288,-9 0-1762,-7-3-3972,-8-8-5381</inkml:trace>
</inkml:ink>
</file>

<file path=ppt/ink/ink8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1.748"/>
    </inkml:context>
    <inkml:brush xml:id="br0">
      <inkml:brushProperty name="width" value="0.025" units="cm"/>
      <inkml:brushProperty name="height" value="0.025" units="cm"/>
    </inkml:brush>
  </inkml:definitions>
  <inkml:trace contextRef="#ctx0" brushRef="#br0">1 323 9033,'0'0'20237,"8"-6"-18085,36-26-1836,-1-3-1,-2-1 1,58-67 0,-5 6-234,-93 96-82,-1 0 0,1 0 0,0 0 0,0 0 0,0 1 0,0-1 0,0 0 0,0 0 0,0 0 0,0 1 0,0-1 0,0 1 0,0-1 0,0 1 0,0-1 0,1 1 0,-1-1 0,0 1 0,0 0 0,2 0 0,-2 0 0,-1 1 0,1 0 0,-1-1 0,1 1 0,-1 0 0,0 0 0,1 0 0,-1-1 0,0 1 0,0 0 0,1 0 0,-1 0 0,0-1 0,0 1 0,0 0 0,0 0 0,0 0 0,0 0 0,0-1 0,-1 1 0,1 0 0,0 1 0,-19 65 0,15-57 0,-7 24 0,4-17 0,2 1 0,0-1 0,0 1 0,2 1 0,0-1 0,0 31 0,3-49-108,1 1 0,-1 0 0,0-1 1,1 0-1,-1 1 0,1-1 0,-1 1 0,1-1 0,-1 1 0,1-1 1,-1 0-1,1 1 0,0-1 0,-1 0 0,1 0 0,-1 1 1,1-1-1,0 0 0,-1 0 0,1 0 0,-1 0 0,1 0 0,0 0 1,-1 0-1,1 0 0,0 0 0,-1 0 0,1 0 0,0 0 0,-1-1 1,1 1-1,23-6-7876,-6-7-2490</inkml:trace>
</inkml:ink>
</file>

<file path=ppt/ink/ink8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2.092"/>
    </inkml:context>
    <inkml:brush xml:id="br0">
      <inkml:brushProperty name="width" value="0.025" units="cm"/>
      <inkml:brushProperty name="height" value="0.025" units="cm"/>
    </inkml:brush>
  </inkml:definitions>
  <inkml:trace contextRef="#ctx0" brushRef="#br0">1 0 21749,'0'0'11018,"8"31"-12716,3-38-4003,1-6-5510</inkml:trace>
</inkml:ink>
</file>

<file path=ppt/ink/ink8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2.508"/>
    </inkml:context>
    <inkml:brush xml:id="br0">
      <inkml:brushProperty name="width" value="0.025" units="cm"/>
      <inkml:brushProperty name="height" value="0.025" units="cm"/>
    </inkml:brush>
  </inkml:definitions>
  <inkml:trace contextRef="#ctx0" brushRef="#br0">3 224 3876,'0'0'2904,"8"-6"-3732,-2 2 39,42-32-711,3-11 6545,-44 39-3017,0 0 0,0 0 0,-1-1 1,7-14-1,-10 18-497,-1-1 1,1 0 0,-1 0-1,-1 0 1,1 0 0,-1 0-1,0 0 1,0-12 0,-1 18-1529,0-1 0,0 1 0,0-1 0,0 1 1,-1-1-1,1 1 0,0-1 0,0 1 0,-1-1 1,1 1-1,0-1 0,-1 1 0,1 0 0,0-1 1,-1 1-1,1 0 0,-1-1 0,1 1 1,-1 0-1,1-1 0,-1 1 0,1 0 0,-1 0 1,1 0-1,-1-1 0,1 1 0,-1 0 0,1 0 1,-1 0-1,1 0 0,-1 0 0,1 0 0,-1 0 1,1 0-1,-1 0 0,1 0 0,-1 0 0,0 1 1,1-1-1,-1 0 0,1 0 0,-1 0 1,1 1-1,0-1 0,-1 0 0,1 1 0,-1-1 1,1 0-1,-1 1 0,1-1 0,-1 1 0,-26 18-36,17-5 33,1 1 0,0 0 0,2 1 0,-1 0 0,2 1 0,0-1 0,1 1 0,1 0 0,-4 27 0,0 21 0,2 77 0,5-114 0,1 55 83,0-51-166,0-30-44,0-12-77,-5-25-5104,-10 2-3995,-1 6-1123</inkml:trace>
</inkml:ink>
</file>

<file path=ppt/ink/ink8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2.851"/>
    </inkml:context>
    <inkml:brush xml:id="br0">
      <inkml:brushProperty name="width" value="0.025" units="cm"/>
      <inkml:brushProperty name="height" value="0.025" units="cm"/>
    </inkml:brush>
  </inkml:definitions>
  <inkml:trace contextRef="#ctx0" brushRef="#br0">0 59 15471,'0'0'17296,"82"-19"-17296,-40 17 0,-1 0 0,-3-2 0,-4 2 0,-7-6-96,-3 0-4324,-4-5-6150</inkml:trace>
</inkml:ink>
</file>

<file path=ppt/ink/ink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3.011"/>
    </inkml:context>
    <inkml:brush xml:id="br0">
      <inkml:brushProperty name="width" value="0.025" units="cm"/>
      <inkml:brushProperty name="height" value="0.025" units="cm"/>
    </inkml:brush>
  </inkml:definitions>
  <inkml:trace contextRef="#ctx0" brushRef="#br0">143 0 20756,'-6'13'2578,"-14"36"-543,2 1-1,-18 83 1,29-96-1691,1 0 1,2 0-1,2 0 1,4 72-1,5-71-569,-6-36 162,-1 0 0,1 0 0,-1-1 0,1 1 1,0 0-1,0-1 0,0 1 0,0 0 0,0-1 1,0 1-1,0-1 0,1 1 0,-1-1 0,0 0 1,1 0-1,-1 0 0,3 2 0,-3-3 9,-1 0 0,1 0-1,0 0 1,-1 0 0,1 0-1,-1 0 1,1 0 0,-1 0 0,1 0-1,-1 0 1,1 0 0,0 0-1,-1 0 1,1 0 0,-1-1 0,1 1-1,-1 0 1,1 0 0,-1-1-1,0 1 1,1 0 0,-1-1-1,1 1 1,-1 0 0,1-1 0,-1 1-1,0-1 1,1 1 0,-1 0-1,0-1 1,0 1 0,1-1 0,-1 1-1,0-1 1,0 0 0,0 1-1,1-1 1,-1 1 0,0-1 0,0 0-1,4-27-1337,-4 25 1135,2-24-559,-2 0 1,0 0 0,-2 0 0,-7-34 0,6 46 977,0 1-1,-1 0 1,-1 0-1,0 0 0,-1 1 1,0 0-1,-1 0 1,0 0-1,-15-18 1,22 31-109,-1-1 0,1 1 0,0-1 0,-1 1 0,1-1 0,0 1 0,-1 0 0,1-1 0,-1 1 1,1-1-1,-1 1 0,1 0 0,-1-1 0,1 1 0,-1 0 0,1 0 0,-1-1 0,1 1 0,-1 0 1,1 0-1,-1 0 0,0 0 0,1 0 0,-1 0 0,1 0 0,-1 0 0,0 0 0,1 0 0,-1 0 1,1 0-1,-2 0 0,2 1-65,0-1 0,0 1 1,0-1-1,0 1 0,-1-1 1,1 0-1,0 1 0,0-1 1,0 1-1,0-1 0,0 1 1,0-1-1,0 1 0,0-1 1,1 0-1,-1 1 0,0-1 1,0 1-1,0-1 0,0 0 1,1 1-1,-1-1 0,0 1 1,0-1-1,1 0 0,-1 1 1,0-1-1,0 0 0,1 1 0,-1-1 1,0 0-1,1 0 0,-1 1 1,1-1-1,-1 0 0,0 0 1,1 0-1,0 1 0,5 2-622,0 0 0,0-1-1,0 0 1,1 0-1,-1 0 1,1-1 0,-1 0-1,1 0 1,0 0 0,-1-1-1,9-1 1,28 2-6183</inkml:trace>
</inkml:ink>
</file>

<file path=ppt/ink/ink8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3.518"/>
    </inkml:context>
    <inkml:brush xml:id="br0">
      <inkml:brushProperty name="width" value="0.025" units="cm"/>
      <inkml:brushProperty name="height" value="0.025" units="cm"/>
    </inkml:brush>
  </inkml:definitions>
  <inkml:trace contextRef="#ctx0" brushRef="#br0">46 1 7175,'0'0'19912,"-1"8"-18460,-2 16-880,-2-1-1,-8 26 1,8-32-293,0-1 1,1 1-1,0 0 0,2 0 0,0 0 0,0 1 1,2-1-1,3 29 0,8-26-752,-10-19 313,0 0-1,1 1 1,-1-1-1,0 1 0,0-1 1,-1 1-1,1-1 1,0 1-1,0-1 0,-1 1 1,1 0-1,-1-1 0,1 1 1,-1 0-1,0-1 1,0 3-1,-3-3-5301,-4-1 2525,5 0 947,-9 0-6711</inkml:trace>
</inkml:ink>
</file>

<file path=ppt/ink/ink8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3.877"/>
    </inkml:context>
    <inkml:brush xml:id="br0">
      <inkml:brushProperty name="width" value="0.025" units="cm"/>
      <inkml:brushProperty name="height" value="0.025" units="cm"/>
    </inkml:brush>
  </inkml:definitions>
  <inkml:trace contextRef="#ctx0" brushRef="#br0">1 52 17104,'0'0'15663,"71"-36"-15663,-25 34 0,5 0 0,0 1 0,-7 0-2979,-6-1-3779,-5-5-6054</inkml:trace>
</inkml:ink>
</file>

<file path=ppt/ink/ink8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10.543"/>
    </inkml:context>
    <inkml:brush xml:id="br0">
      <inkml:brushProperty name="width" value="0.025" units="cm"/>
      <inkml:brushProperty name="height" value="0.025" units="cm"/>
    </inkml:brush>
  </inkml:definitions>
  <inkml:trace contextRef="#ctx0" brushRef="#br0">9 184 10730,'-9'22'9310,"9"-22"-9174,0 0 1,0 1 0,0-1 0,0 0-1,1 0 1,-1 1 0,0-1 0,0 0-1,0 0 1,0 0 0,0 1 0,0-1-1,1 0 1,-1 0 0,0 0 0,0 0-1,0 1 1,0-1 0,1 0-1,-1 0 1,0 0 0,0 0 0,0 0-1,1 0 1,-1 0 0,0 0 0,0 0-1,1 0 1,-1 0 0,0 0 0,0 1-1,1-1 1,-1-1 0,0 1 0,0 0-1,0 0 1,1 0 0,-1 0-1,0 0 1,0 0 0,1 0 0,-1 0-1,0 0 1,4-2 284,0 0 0,0 0 1,0 0-1,0 0 0,-1-1 0,1 1 0,4-6 0,41-41 897,51-67 0,-83 94-991,-15 30-280,-1-1 1,-1 1-1,1-1 0,-1 1 1,0 0-1,-1-1 1,-2 11-1,-12 34-47,11-39 0,-1 0 0,2 1 0,0-1 0,1 1 0,-1 14 0,3-28-66,0 1 0,0-1 0,0 0 1,0 0-1,1 1 0,-1-1 0,0 0 0,0 0 0,0 1 1,1-1-1,-1 0 0,0 0 0,0 1 0,1-1 0,-1 0 1,0 0-1,0 0 0,1 0 0,-1 0 0,0 1 0,1-1 1,-1 0-1,0 0 0,1 0 0,-1 0 0,0 0 0,1 0 0,-1 0 1,0 0-1,0 0 0,1 0 0,-1 0 0,0 0 0,1 0 1,-1 0-1,0-1 0,1 1 0,-1 0 0,0 0 0,0 0 1,1 0-1,-1-1 0,0 1 0,0 0 0,1 0 0,-1 0 1,0-1-1,0 1 0,1 0 0,-1 0 0,0-1 0,0 1 0,0 0 1,0 0-1,0-1 0,1 1 0,13-12-8395,-6-1-2515</inkml:trace>
</inkml:ink>
</file>

<file path=ppt/ink/ink8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11.691"/>
    </inkml:context>
    <inkml:brush xml:id="br0">
      <inkml:brushProperty name="width" value="0.025" units="cm"/>
      <inkml:brushProperty name="height" value="0.025" units="cm"/>
    </inkml:brush>
  </inkml:definitions>
  <inkml:trace contextRef="#ctx0" brushRef="#br0">56 9 4004,'0'0'10404,"-8"-1"-7964,-4-2-1555,-5-1 203,-1 3 6767,18 3-7642,0-1 0,0 1 0,0-1 0,0 1 0,0-1 0,0 1 0,0-1 0,1 0 0,-1 1 0,1-1 0,-1 0 0,1 1 0,-1-1 0,1 0 0,0 1 0,0-1 0,0 0 0,-1 0 0,3 1 0,9 3-46,1-1 0,0 0 0,0-1 1,0-1-1,0 0 0,1-1 0,-1 0 0,0-1 0,23-3 0,4 2-7,239-9-160,3-1 0,143 11-1831,-426-1 1083,-1 1 1,1 0-1,0 0 0,-1 0 0,1-1 1,0 1-1,0-1 0,0 1 1,-1-1-1,1 1 0,0-1 0,0 0 1,0 0-1,0 0 0,-2-1 1,-6-7-13806</inkml:trace>
</inkml:ink>
</file>

<file path=ppt/ink/ink8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14.792"/>
    </inkml:context>
    <inkml:brush xml:id="br0">
      <inkml:brushProperty name="width" value="0.025" units="cm"/>
      <inkml:brushProperty name="height" value="0.025" units="cm"/>
    </inkml:brush>
  </inkml:definitions>
  <inkml:trace contextRef="#ctx0" brushRef="#br0">65 10 10858,'0'0'19250,"-8"5"-18454,-27 13-348,22-6-162,19-6 125,-5-6-374,0 0 0,1 1 0,-1-1 1,1 0-1,-1 0 0,0-1 0,1 1 1,-1 0-1,1 0 0,-1-1 0,0 1 0,1 0 1,-1-1-1,0 1 0,0-1 0,1 0 1,0-1-1,0 1-34,-1-1 0,1 0 0,-1 0 0,1 0 0,-1 0 0,0 0 0,0 0 0,0 0 0,0 0 0,-1-1 0,1 1 0,0 0 0,-1 0 0,0-1 0,1-4 0,-1 7-3,0 0 0,0-1 0,0 1 0,0 0 0,0 0 0,0-1 0,0 1 0,0 0 0,0 0 0,0-1 0,-1 1 0,1 0 0,0 0 0,0-1 0,0 1 0,0 0 0,0 0 0,0 0 0,-1-1 0,1 1 0,0 0 0,0 0 0,0 0 0,-1 0 0,1-1 0,0 1 0,0 0 0,-1 0 0,1 0 0,0 0 0,0 0 0,-1 0 0,1 0 0,0 0 0,0 0 0,-1 0 0,1-1 0,0 1 0,0 0 0,-1 1 0,1-1 0,0 0 0,0 0 0,-1 0 0,1 0 0,0 0 0,0 0 0,-1 0 0,1 0 0,0 0 0,0 0 0,0 1 0,-1-1 0,1 0 0,0 0 0,0 0 0,0 0 0,-1 1 0,1-1 0,0 0 0,0 0 0,0 1 0,-14 10 0,14-11 0,-5 6 0,1 1 0,1-1 0,-1 1 0,1 0 0,0 0 0,0 0 0,-2 13 0,5-20 0,0 0 0,0 1 0,0-1 0,0 0 0,0 0 0,0 0 0,0 1 0,0-1 0,0 0 0,0 0 0,0 1 0,0-1 0,0 0 0,1 0 0,-1 0 0,0 0 0,0 1 0,0-1 0,0 0 0,0 0 0,1 0 0,-1 0 0,0 1 0,0-1 0,0 0 0,1 0 0,-1 0 0,0 0 0,0 0 0,1 0 0,-1 0 0,0 0 0,0 0 0,0 0 0,1 0 0,-1 0 0,0 0 0,0 0 0,1 0 0,-1 0 0,0 0 0,0 0 0,1 0 0,-1 0 0,0 0 0,0 0 0,0 0 0,1 0 0,-1-1 0,0 1 0,0 0 0,0 0 0,1 0 0,-1 0 0,0 0 0,0-1 0,0 1 0,0 0 0,1-1 0,11-6 0,-11 5-38,6-6-3550,-7 16-3826</inkml:trace>
</inkml:ink>
</file>

<file path=ppt/ink/ink8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15.391"/>
    </inkml:context>
    <inkml:brush xml:id="br0">
      <inkml:brushProperty name="width" value="0.025" units="cm"/>
      <inkml:brushProperty name="height" value="0.025" units="cm"/>
    </inkml:brush>
  </inkml:definitions>
  <inkml:trace contextRef="#ctx0" brushRef="#br0">285 69 19090,'0'0'7468,"8"-9"-4708,36-42 491,-44 51-3246,0-1-1,0 1 1,0 0-1,0-1 1,0 1-1,0 0 1,0-1-1,0 1 1,0 0-1,0-1 1,0 1-1,0 0 1,-1 0-1,1-1 1,0 1-1,0 0 1,0-1-1,0 1 1,0 0-1,-1 0 1,1-1-1,0 1 1,0 0-1,0 0 1,-1 0-1,1-1 1,0 1-1,0 0 1,-1 0-1,1 0 1,0 0-1,-1 0 1,1-1-1,0 1 1,0 0-1,-1 0 1,1 0-1,0 0 1,-1 0-1,1 0 1,0 0-1,-1 0 1,1 0-1,0 0 1,0 0-1,-1 0 1,1 0-1,0 0 0,-1 0 1,1 1-1,0-1 1,0 0-1,-1 0 1,1 1-1,-22 0-53,9 3 49,1 1 0,-1 0 0,1 0 0,1 1 0,-1 1 0,-18 13 0,-59 54 0,70-56 0,1 0 0,-25 32 0,40-46 0,-1 0 0,1 0 0,0 1 0,1-1 0,-1 1 0,1-1 0,0 1 0,0 0 0,0 0 0,0 0 0,1 1 0,0-1 0,0 0 0,1 0 0,-1 1 0,1-1 0,0 0 0,1 0 0,1 9 0,-1-12 0,0 0 0,0 0 0,0-1 0,0 1 0,1 0 0,-1-1 0,0 1 0,1-1 0,0 1 0,-1-1 0,1 1 0,0-1 0,0 0 0,-1 0 0,1 0 0,0 0 0,0 0 0,0-1 0,0 1 0,0-1 0,3 1 0,48 5 0,-45-6 0,16 1-215,-1-2 0,0 0 0,37-8 1,-50 7-229,0 0 0,-1-1 1,1 0-1,-1 0 0,0-1 1,0-1-1,-1 1 0,1-2 1,-1 1-1,0-1 0,9-8 1,1-6-11196</inkml:trace>
</inkml:ink>
</file>

<file path=ppt/ink/ink8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3.493"/>
    </inkml:context>
    <inkml:brush xml:id="br0">
      <inkml:brushProperty name="width" value="0.025" units="cm"/>
      <inkml:brushProperty name="height" value="0.025" units="cm"/>
    </inkml:brush>
  </inkml:definitions>
  <inkml:trace contextRef="#ctx0" brushRef="#br0">1 0 15663,'0'0'11627,"3"12"-11590,2 11 316,-1 0-1,-1 1 0,-1-1 1,-1 0-1,-1 1 0,-5 35 1,5-58-319,-1 1 0,1-1 1,-1 1-1,1 0 1,0-1-1,0 1 1,-1 0-1,1-1 0,0 1 1,1 0-1,-1-1 1,0 1-1,0 0 1,1-1-1,-1 1 1,1-1-1,-1 1 0,1-1 1,0 1-1,0-1 1,1 2-1,-1-2-1,1-1-1,-1 0 1,1 0-1,0 0 1,-1 0-1,1 0 1,0 0-1,-1 0 1,1 0-1,-1-1 1,1 1-1,0-1 1,-1 1-1,1-1 1,-1 0-1,0 1 1,1-1-1,-1 0 1,1 0-1,-1 0 1,0 0-1,2-2 1,15-12 109,-1 0-1,-1-1 1,-1-1 0,17-22 0,-14 17-46,0 0 1,23-19-1,-41 41-91,0 0 0,0 0 1,0 0-1,0-1 0,1 1 0,-1 0 0,0 0 0,0 0 0,0 0 0,0 0 1,0 0-1,1 0 0,-1 0 0,0 0 0,0 0 0,0-1 0,0 1 0,1 0 1,-1 0-1,0 0 0,0 0 0,0 0 0,0 0 0,1 0 0,-1 0 1,0 0-1,0 0 0,0 1 0,0-1 0,0 0 0,1 0 0,-1 0 0,0 0 1,0 0-1,0 0 0,0 0 0,1 0 0,-1 0 0,0 0 0,0 1 0,0-1 1,0 0-1,0 0 0,0 0 0,0 0 0,0 0 0,1 1 0,-1-1 0,0 0 1,0 0-1,0 0 0,0 0 0,2 15 53,-3 17-9,-15 47 42,16-79-91,0 1 0,1-1 0,-1 0 0,0 0 0,0 1 0,0-1 0,0 0 0,0 0 0,0 0 0,1 1 0,-1-1 0,0 0 0,0 0 0,0 0 0,1 0 0,-1 1 0,0-1 0,0 0 0,1 0 0,-1 0 0,0 0 0,0 0 0,1 0 0,-1 0 0,0 0 0,0 0 0,1 0 0,-1 0 0,0 0 0,0 0 0,1 0 0,-1 0 0,0 0 0,0 0 0,1 0 0,-1 0 0,0 0 0,0 0 0,1 0 0,-1 0 0,0 0 0,0-1 0,1 1 0,-1 0 0,0 0 0,0 0 0,0 0 0,1-1 0,-1 1 0,0 0 0,0-1 0,16-7 0,-1-1 0,0-1 0,0-1 0,-1 0 0,-1-1 0,14-16 0,-9 11 0,0 1 0,33-24 0,-51 40 0,0-1 0,1 1 0,-1 0 0,0 0 0,0-1 0,1 1 0,-1 0 0,0 0 0,1 0 0,-1-1 0,0 1 0,1 0 0,-1 0 0,1 0 0,-1 0 0,0 0 0,1 0 0,-1 0 0,0 0 0,1 0 0,-1 0 0,1 0 0,-1 0 0,0 0 0,1 0 0,-1 0 0,0 0 0,1 0 0,-1 1 0,0-1 0,1 0 0,-1 0 0,0 0 0,1 1 0,-1-1 0,0 0 0,1 0 0,-1 1 0,0-1 0,0 0 0,1 1 0,2 20 0,-12 25 0,-20 17 0,29-63-44,0 0-1,0 1 1,0-1 0,1 0-1,-1 0 1,0 0 0,0 0-1,0 0 1,0 0 0,1 1-1,-1-1 1,0 0 0,0 0-1,0 0 1,1 0 0,-1 0-1,0 0 1,0 0 0,1 0 0,-1 0-1,0 0 1,0 0 0,0 0-1,1 0 1,-1 0 0,0 0-1,0 0 1,0 0 0,1 0-1,-1-1 1,0 1 0,0 0-1,0 0 1,0 0 0,1 0-1,-1 0 1,0 0 0,0-1-1,0 1 1,0 0 0,1 0-1,-1 0 1,0 0 0,0-1-1,0 1 1,0 0 0,0 0-1,0 0 1,0-1 0,0 1-1,0 0 1,11-10-5888,2-8-2871</inkml:trace>
</inkml:ink>
</file>

<file path=ppt/ink/ink8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3.898"/>
    </inkml:context>
    <inkml:brush xml:id="br0">
      <inkml:brushProperty name="width" value="0.025" units="cm"/>
      <inkml:brushProperty name="height" value="0.025" units="cm"/>
    </inkml:brush>
  </inkml:definitions>
  <inkml:trace contextRef="#ctx0" brushRef="#br0">150 59 20467,'0'0'8462,"-10"-1"-8473,3 1 15,4 0 1,1-1 0,-1 1-1,0 0 1,0 0 0,0 0-1,0 1 1,1-1 0,-1 0 0,0 1-1,0 0 1,1 0 0,-1 0-1,0 0 1,1 0 0,-1 0 0,1 1-1,-1-1 1,1 1 0,0 0 0,0 0-1,0 0 1,0 0 0,-2 2-1,-3 6 65,-1-1 198,1 0 1,0 1-1,1 0 1,0 1-1,0-1 1,1 1 0,1 0-1,-1 0 1,-3 20-1,8-31-259,0 1-1,0-1 1,-1 1-1,1 0 1,0-1-1,0 1 1,0-1-1,0 1 1,0-1-1,0 1 1,1 0-1,-1-1 1,0 1-1,0-1 0,0 1 1,0-1-1,1 1 1,-1-1-1,0 1 1,0-1-1,1 1 1,-1-1-1,0 1 1,1-1-1,-1 1 1,1-1-1,-1 0 1,1 1-1,-1-1 1,1 0-1,-1 1 0,1-1 1,-1 0-1,1 0 1,-1 1-1,1-1 1,-1 0-1,1 0 1,27-7 269,23-26 99,-31 15-358,0-1 0,22-30 0,-36 41-19,0-1 0,0 1-1,-1-1 1,0 0 0,-1-1 0,1 1 0,-2-1 0,0 0 0,3-14 0,-15 33 1,-5 10 0,14-18 0,-7 11 0,0 1 0,1-1 0,0 1 0,1 0 0,1 1 0,0-1 0,1 1 0,-3 25 0,6-38-2,1 0 1,-1 1-1,1-1 0,-1 0 0,1 0 1,0 0-1,-1 0 0,1 0 0,0-1 1,0 1-1,0 0 0,0 0 1,0 0-1,0-1 0,0 1 0,0 0 1,0-1-1,0 1 0,0-1 1,1 0-1,-1 1 0,0-1 0,0 0 1,0 0-1,1 1 0,-1-1 0,0 0 1,0 0-1,1 0 0,1-1 1,43-2-1142,-17-9-2716,0-5-3290</inkml:trace>
</inkml:ink>
</file>

<file path=ppt/ink/ink8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4.430"/>
    </inkml:context>
    <inkml:brush xml:id="br0">
      <inkml:brushProperty name="width" value="0.025" units="cm"/>
      <inkml:brushProperty name="height" value="0.025" units="cm"/>
    </inkml:brush>
  </inkml:definitions>
  <inkml:trace contextRef="#ctx0" brushRef="#br0">102 41 12844,'0'0'6273,"8"-7"-3391,26-20-271,-34 27-2480,1-1-1,-1 1 1,1-1 0,-1 1 0,1-1-1,0 1 1,-1-1 0,1 1 0,0 0-1,-1-1 1,1 1 0,0 0 0,-1 0-1,1-1 1,0 1 0,-1 0 0,1 0-1,0 0 1,0 0 0,-1 0-1,1 0 1,0 0 0,0 0 0,-1 0-1,1 0 1,0 1 0,0-1 0,-1 0-1,2 1 1,3 18 1122,-12 27-465,0-30-568,-1 1 0,-1-1-1,0 0 1,-1-1 0,-1 0 0,-25 27-1,18-22 0,1 1-1,-15 25 1,26-29-4147,9-28-3595,-1-9-1109</inkml:trace>
</inkml:ink>
</file>

<file path=ppt/ink/ink8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4.787"/>
    </inkml:context>
    <inkml:brush xml:id="br0">
      <inkml:brushProperty name="width" value="0.025" units="cm"/>
      <inkml:brushProperty name="height" value="0.025" units="cm"/>
    </inkml:brush>
  </inkml:definitions>
  <inkml:trace contextRef="#ctx0" brushRef="#br0">0 0 20628,'0'0'11466,"78"55"-10889,-38-32-481,0 1-96,-2 1 0,-3-3-1794,-9-4-3170,-4-4-4325</inkml:trace>
</inkml:ink>
</file>

<file path=ppt/ink/ink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3.367"/>
    </inkml:context>
    <inkml:brush xml:id="br0">
      <inkml:brushProperty name="width" value="0.025" units="cm"/>
      <inkml:brushProperty name="height" value="0.025" units="cm"/>
    </inkml:brush>
  </inkml:definitions>
  <inkml:trace contextRef="#ctx0" brushRef="#br0">346 1 12524,'0'0'17328,"-11"6"-15945,8-4-1291,-8 4 108,0 0 0,1 2 0,0-1 0,-10 11 0,17-16-184,1 0 0,0 0 0,0 0 1,0 1-1,0-1 0,0 1 1,0-1-1,1 1 0,-1 0 1,1-1-1,0 1 0,0 0 1,0 0-1,0 0 0,0 0 1,1 0-1,-1 0 0,1 0 1,0 1-1,0-1 0,0 0 0,0 0 1,1 0-1,-1 0 0,1 0 1,1 4-1,-1-5-43,0 0 0,1 0 1,-1 0-1,1 0 0,-1 0 0,1-1 0,0 1 1,0 0-1,0-1 0,0 1 0,0-1 0,0 0 1,0 0-1,0 0 0,1 0 0,-1 0 0,0 0 1,1 0-1,-1-1 0,5 1 0,59 3-985,-32-3 601,-24 0 326,-1 1-1,1 0 1,-1 1-1,0-1 1,0 2-1,16 8 1,-23-12 118,0 1-1,-1 0 1,1 0 0,0 0-1,-1 0 1,1 0 0,-1 0-1,1 1 1,-1-1-1,0 0 1,1 1 0,-1-1-1,0 1 1,0-1 0,0 1-1,0 0 1,-1-1 0,1 1-1,0 0 1,-1 0 0,1 0-1,-1-1 1,1 1 0,-1 0-1,0 0 1,0 0 0,0 0-1,0 0 1,0 0 0,0 0-1,0-1 1,-1 1 0,1 0-1,-1 0 1,0 0 0,1 0-1,-1-1 1,0 1 0,0 0-1,0-1 1,0 1 0,-2 1-1,-3 4 47,0 0-1,-1-1 1,0 1 0,0-2-1,-1 1 1,0-1-1,0 0 1,0-1 0,0 0-1,-13 5 1,-6 1-40,-1-2 0,-32 7 0,-39-2-1365,-4-10-5094,25-3-1587</inkml:trace>
</inkml:ink>
</file>

<file path=ppt/ink/ink8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5.898"/>
    </inkml:context>
    <inkml:brush xml:id="br0">
      <inkml:brushProperty name="width" value="0.025" units="cm"/>
      <inkml:brushProperty name="height" value="0.025" units="cm"/>
    </inkml:brush>
  </inkml:definitions>
  <inkml:trace contextRef="#ctx0" brushRef="#br0">15 1 13805,'0'0'12412,"0"9"-12193,-15 184 747,15-192-942,0-1-1,0 1 1,0 0 0,0 0-1,0-1 1,0 1 0,0 0 0,1 0-1,-1-1 1,0 1 0,0 0-1,1-1 1,-1 1 0,0 0-1,1-1 1,-1 1 0,0 0 0,1-1-1,-1 1 1,1-1 0,-1 1-1,1 0 1,0-1 0,-1 0-1,1 1 1,-1-1 0,1 1 0,0-1-1,-1 0 1,2 1 0,25-4 767,-21 0-648,1 1 0,-1-1-1,0-1 1,0 0 0,0 1-1,7-7 1,-3-1-79,-1 0 1,0 0-1,-1-1 1,0 0 0,-1-1-1,0 1 1,-1-1-1,-1-1 1,0 1-1,-1-1 1,6-27-1,-17 106-220,4-52 182,1 0-1,0 1 0,1-1 1,1 0-1,0 1 0,4 22 0,-3-34-8,1 1-1,-1-1 0,1 1 0,-1-1 0,1 0 1,0 0-1,0 0 0,0 0 0,0 0 0,0 0 0,1 0 1,-1-1-1,0 1 0,1-1 0,-1 0 0,1 0 1,0 0-1,-1 0 0,1 0 0,0 0 0,0-1 0,-1 1 1,1-1-1,0 0 0,5 0 0,3 1-927,1-1 0,0 0 0,-1 0 0,1-2 1,11-2-1,3-6-5645</inkml:trace>
</inkml:ink>
</file>

<file path=ppt/ink/ink8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6.256"/>
    </inkml:context>
    <inkml:brush xml:id="br0">
      <inkml:brushProperty name="width" value="0.025" units="cm"/>
      <inkml:brushProperty name="height" value="0.025" units="cm"/>
    </inkml:brush>
  </inkml:definitions>
  <inkml:trace contextRef="#ctx0" brushRef="#br0">200 0 19218,'0'0'10949,"-12"14"-10703,-16 21-91,1 2-1,1 0 1,-38 79 0,61-110-114,-5 12 72,0 1 1,2 0-1,-9 35 1,15-51-105,-1 1 0,0-1 1,1 1-1,-1-1 0,1 1 1,0 0-1,0-1 0,1 1 0,-1-1 1,1 1-1,0-1 0,0 1 0,0-1 1,0 0-1,0 1 0,1-1 0,-1 0 1,1 0-1,0 0 0,0 0 0,0 0 1,1-1-1,-1 1 0,0 0 0,1-1 1,0 0-1,0 0 0,5 4 0,1-2-196,1 0 0,-1-1 0,1 0 0,0 0 0,0-1 0,0-1 0,13 2 0,40-2-5289,-50-1 3629,28 0-6523</inkml:trace>
</inkml:ink>
</file>

<file path=ppt/ink/ink8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6.601"/>
    </inkml:context>
    <inkml:brush xml:id="br0">
      <inkml:brushProperty name="width" value="0.025" units="cm"/>
      <inkml:brushProperty name="height" value="0.025" units="cm"/>
    </inkml:brush>
  </inkml:definitions>
  <inkml:trace contextRef="#ctx0" brushRef="#br0">216 12 15439,'0'0'16693,"-8"-3"-16384,4 1-296,0 1 0,1 0 0,-1-1 0,0 1 0,-1 1 1,1-1-1,0 1 0,0-1 0,0 1 0,0 0 0,0 1 0,0-1 0,0 1 0,0 0 0,0 0 0,0 0 0,0 0 0,0 1 0,0-1 0,1 1 0,-1 0 0,0 0 0,1 1 0,-4 2 0,-8 5-13,1 0 0,1 1 0,-18 17 0,28-24 0,-1-1 0,1 1 0,0 0 0,1 0 0,-1 0 0,1 0 0,-1 0 0,1 1 0,1-1 0,-1 1 0,0-1 0,1 1 0,0 0 0,0 0 0,1-1 0,-1 1 0,1 5 0,0-8 2,1-1-1,-1 1 1,1-1 0,0 1-1,-1-1 1,1 0 0,0 1-1,0-1 1,-1 0-1,1 0 1,0 1 0,1-1-1,-1 0 1,0 0 0,0 0-1,0 0 1,0 0 0,1-1-1,-1 1 1,0 0 0,1-1-1,-1 1 1,1 0-1,-1-1 1,1 0 0,-1 1-1,1-1 1,2 0 0,52 3-137,-45-3 24,66-4-3903,-27-6-6439,-15-1-6432</inkml:trace>
</inkml:ink>
</file>

<file path=ppt/ink/ink8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6.929"/>
    </inkml:context>
    <inkml:brush xml:id="br0">
      <inkml:brushProperty name="width" value="0.025" units="cm"/>
      <inkml:brushProperty name="height" value="0.025" units="cm"/>
    </inkml:brush>
  </inkml:definitions>
  <inkml:trace contextRef="#ctx0" brushRef="#br0">72 1 19635,'0'0'8424,"-19"51"-6759,7-21-672,1 3-224,-1 0-289,3 0-288,1-4-160,8-2-32,0-7-832,0-9-1090,12-11-2146,3 0-3235</inkml:trace>
</inkml:ink>
</file>

<file path=ppt/ink/ink8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7.364"/>
    </inkml:context>
    <inkml:brush xml:id="br0">
      <inkml:brushProperty name="width" value="0.025" units="cm"/>
      <inkml:brushProperty name="height" value="0.025" units="cm"/>
    </inkml:brush>
  </inkml:definitions>
  <inkml:trace contextRef="#ctx0" brushRef="#br0">239 1 18097,'0'0'13560,"-11"3"-13219,8-2-303,-1-1-4,1 1-1,-1 0 1,0 1-1,0-1 1,1 1-1,-1-1 1,1 1 0,-1 0-1,1 1 1,0-1-1,0 0 1,0 1-1,0 0 1,0-1-1,1 1 1,-1 0-1,1 1 1,0-1-1,-1 0 1,0 5-1,-9 18-30,2 1-1,1 0 0,1 1 0,2 0 0,0 0 1,2 1-1,1 0 0,2-1 0,0 1 1,2 0-1,5 30 0,8-14-1945,-8-32 84,-11-32-83,-1 2-1178,-1 0 1,0 1-1,-13-21 1,-15-19 1680,14 23 4872,1 0 4157,20 32-7506,-1 0 0,1 0 0,-1 0 0,1 1 0,-1-1 0,1 0 0,0 0 0,-1 0 0,1 0 0,0 0 0,0 1 0,0-1 0,0 0 0,0 0 0,0 0 0,0 0 0,0 0 0,0 0-1,0 0 1,0 0 0,1 0 0,-1 1 0,0-1 0,0 0 0,1 0 0,-1 0 0,1 0 0,-1 1 0,1-1 0,-1 0 0,1 1 0,0-1 0,-1 0 0,1 1 0,0-1 0,-1 0 0,1 1-1,0-1 1,0 1 0,-1 0 0,1-1 0,0 1 0,0 0 0,0-1 0,0 1 0,0 0 0,0 0 0,-1 0 0,1-1 0,0 1 0,2 1 0,58-3 3841,-47 2-3578,26 1-1598,-24 0-731,1 0 0,-1-2-1,0 0 1,22-4-1,-11-4-6617</inkml:trace>
</inkml:ink>
</file>

<file path=ppt/ink/ink8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7.695"/>
    </inkml:context>
    <inkml:brush xml:id="br0">
      <inkml:brushProperty name="width" value="0.025" units="cm"/>
      <inkml:brushProperty name="height" value="0.025" units="cm"/>
    </inkml:brush>
  </inkml:definitions>
  <inkml:trace contextRef="#ctx0" brushRef="#br0">151 0 14510,'0'0'15631,"50"44"-13806,-27-15-1024,4 7-801,-6 6 0,-4 7 0,-11 6 0,-6 4 0,-10 8 0,-22 5 0,-8 3 0,-11-1 0,-3-4-2050,-2-10-4292,5-14-8392</inkml:trace>
</inkml:ink>
</file>

<file path=ppt/ink/ink8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38.403"/>
    </inkml:context>
    <inkml:brush xml:id="br0">
      <inkml:brushProperty name="width" value="0.025" units="cm"/>
      <inkml:brushProperty name="height" value="0.025" units="cm"/>
    </inkml:brush>
  </inkml:definitions>
  <inkml:trace contextRef="#ctx0" brushRef="#br0">1 1 12364,'0'0'9988,"0"9"-9316,0-5-793,0 11 1180,0 0 1,0-1-1,2 1 1,0 0 0,0-1-1,1 1 1,8 22-1,-10-36-1046,0 0 1,-1-1-1,1 1 0,0 0 1,0 0-1,0 0 1,0 0-1,-1 0 0,1-1 1,0 1-1,0 0 0,1-1 1,-1 1-1,0-1 0,0 1 1,0-1-1,0 0 0,0 1 1,0-1-1,1 0 0,-1 0 1,0 0-1,0 0 1,0 0-1,1 0 0,-1 0 1,0 0-1,0 0 0,0-1 1,0 1-1,1 0 0,-1-1 1,0 1-1,0-1 0,0 1 1,0-1-1,0 0 1,0 1-1,0-1 0,0 0 1,0 0-1,0-1 0,8-5 171,-1-1-1,0 0 0,11-15 1,-10 11-104,-9 12-80,1 0 0,-1-1 0,0 1 0,0 0 0,0 0 0,1-1 0,-1 1 0,0 0 0,0 0 0,1-1 0,-1 1 0,0 0 0,1 0 0,-1 0 0,0-1 0,0 1 0,1 0 0,-1 0 0,0 0 0,1 0 0,-1 0 0,0 0 0,1 0 0,-1 0 0,1 0 0,-1 0 0,0 0 0,1 0 0,-1 0 0,0 0 0,1 0 0,-1 0 0,0 0 0,1 0 0,-1 0 0,0 0 0,1 1 0,-1-1 0,0 0 0,0 0 0,1 0 0,-1 1 0,0-1 0,1 0 0,-1 0 0,0 1 0,0-1 0,0 0 0,1 0 0,-1 1 0,0-1 0,0 0 0,0 1 0,0-1 0,0 0 0,1 1 0,8 32 0,-9-30 0,0 0 0,0 0 0,1 0 0,-1-1 0,1 1 0,0 0 0,0 0 0,0 0 0,0-1 0,1 1 0,-1-1 0,0 1 0,1-1 0,0 1 0,0-1 0,3 4 0,-3-6 0,0 0 0,0 0 0,0-1 0,0 1 0,0 0 0,0-1 0,0 1 0,0-1 0,0 0 0,0 1 0,0-1 0,0 0 0,0 0 0,-1 0 0,1-1 0,0 1 0,-1 0 0,1-1 0,2-2 0,29-37 0,-21 25 0,54-64-2328,-55 63-5273,-6 7 1515</inkml:trace>
</inkml:ink>
</file>

<file path=ppt/ink/ink8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38.793"/>
    </inkml:context>
    <inkml:brush xml:id="br0">
      <inkml:brushProperty name="width" value="0.025" units="cm"/>
      <inkml:brushProperty name="height" value="0.025" units="cm"/>
    </inkml:brush>
  </inkml:definitions>
  <inkml:trace contextRef="#ctx0" brushRef="#br0">1 115 12396,'0'0'16394,"10"2"-15572,1-2-626,0 0 0,0 0 0,0-1 0,1-1 0,-1 0 0,0 0 0,-1-1 1,1 0-1,0-1 0,11-6 0,-5 3-460,121-49 1391,-42 31-7980,-91 23 1200</inkml:trace>
</inkml:ink>
</file>

<file path=ppt/ink/ink8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39.479"/>
    </inkml:context>
    <inkml:brush xml:id="br0">
      <inkml:brushProperty name="width" value="0.025" units="cm"/>
      <inkml:brushProperty name="height" value="0.025" units="cm"/>
    </inkml:brush>
  </inkml:definitions>
  <inkml:trace contextRef="#ctx0" brushRef="#br0">0 26 11755,'0'0'17206,"1"10"-16598,3 217 1955,11-273-1928,-12-6-635,-4 41 0,1 1 0,0 0 0,1 0 0,0 0 0,1-1 0,0 1 0,0 0 0,1 1 0,1-1 0,-1 0 0,7-10 0,-7 17 0,1 0 0,-1 0 0,1 0 0,0 1 0,0-1 0,0 1 0,0 0 0,0 0 0,0 0 0,1 1 0,-1 0 0,1-1 0,-1 2 0,7-2 0,-3 1 0,1 0 0,0 0 0,-1 1 0,1 1 0,-1-1 0,18 4 0,-24-3 0,0 0 0,0 0 0,0 0 0,0 0 0,0 0 0,0 0 0,-1 0 0,1 1 0,0-1 0,-1 1 0,1-1 0,-1 1 0,1 0 0,-1 0 0,0 0 0,1-1 0,-1 1 0,0 0 0,0 0 0,-1 1 0,1-1 0,0 0 0,-1 0 0,1 0 0,-1 0 0,0 1 0,0-1 0,0 4 0,0-3 0,0 0 0,0-1 0,0 1 0,-1 0 0,1 0 0,-1-1 0,0 1 0,1 0 0,-1-1 0,-1 1 0,1-1 0,0 1 0,-1-1 0,1 1 0,-1-1 0,0 0 0,1 0 0,-1 0 0,0 0 0,-1 0 0,1 0 0,-2 1 0,-6 1 0,1-1 0,-1 0 0,1 0 0,-1-1 0,0 0 0,0-1 0,0 0 0,0 0 0,-13-2 0,22 1-32,1 0-1,-1 0 1,0 0 0,0 0-1,1 0 1,-1 0 0,0 0-1,0 0 1,1 0-1,-1 0 1,0 0 0,1-1-1,-1 1 1,0 0 0,1-1-1,-1 1 1,0 0 0,1-1-1,-1 1 1,1-1 0,-1 1-1,1-1 1,-1 1 0,1-1-1,-1 1 1,1-1-1,-1 0 1,1 1 0,0-1-1,-1 0 1,1 1 0,0-1-1,-1 0 1,1 1 0,0-1-1,0 0 1,0 1 0,0-1-1,0 0 1,0 0 0,0 1-1,0-1 1,0 0-1,0 0 1,0 1 0,0-1-1,1 0 1,-1 1 0,0-1-1,0 0 1,1 1 0,-1-1-1,1 0 1,22-38-6127,2 8-4897</inkml:trace>
</inkml:ink>
</file>

<file path=ppt/ink/ink8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4.130"/>
    </inkml:context>
    <inkml:brush xml:id="br0">
      <inkml:brushProperty name="width" value="0.025" units="cm"/>
      <inkml:brushProperty name="height" value="0.025" units="cm"/>
    </inkml:brush>
  </inkml:definitions>
  <inkml:trace contextRef="#ctx0" brushRef="#br0">256 122 7015,'-10'1'13036,"2"7"-5475,-6 24-3079,-3 41-7221,15-66 4379,-1 8-1386,-11 75 592,13-81-795,1 0 1,-1 0-1,2-1 0,-1 1 1,1 0-1,0-1 0,6 17 0,-6-22-45,0-1 0,0 0 0,1 0-1,-1 0 1,1-1 0,-1 1-1,1 0 1,0-1 0,-1 1 0,1-1-1,0 1 1,0-1 0,0 0-1,1 0 1,-1 0 0,0 0 0,0 0-1,1 0 1,-1 0 0,0-1-1,1 0 1,-1 1 0,0-1 0,1 0-1,-1 0 1,1 0 0,-1 0-1,0-1 1,1 1 0,-1 0 0,5-2-1,2-1 7,1 1-1,-1-1 0,1-1 0,-1 0 1,0 0-1,11-7 0,4-7-11,-1-2 0,0 0 0,-2-1 0,0-1 0,-2-1 0,0 0 0,-2-2 0,0 0 0,-2-1 0,-1-1 0,-1 0 0,-1-1 0,14-49 0,-21 29 0,-6 48 0,-1 0 0,1-1 0,0 1 0,-1 0 0,1 0 0,0 0 0,-1 0 0,1 0 0,0 1 0,0-1 0,-1 0 0,1 1 0,0-1 0,0 1 0,-1-1 0,1 1 0,0-1 0,0 1 0,-2 1 0,-9 9 0,-1 0 0,1 2 0,1-1 0,0 1 0,1 1 0,-15 24 0,-43 97 0,66-131 0,-39 86 0,-104 208 0,112-238 0,-2-2 0,-81 99 0,114-156 0,1 1 0,0 0 0,-1 0 0,1-1 0,-1 1 0,0-1 0,1 0 0,-1 1 0,0-1 0,0 0 0,0 0 0,0 0 0,0 0 0,-3 1 0,4-2 0,1-1 0,-1 1 0,0 0 0,1 0 0,-1 0 0,0 0 0,1-1 0,-1 1 0,1 0 0,-1-1 0,1 1 0,-1 0 0,0-1 0,1 1 0,-1-1 0,1 1 0,-1 0 0,1-1 0,0 0 0,-1 1 0,1-1 0,0 1 0,-1-1 0,1 1 0,0-1 0,-1 0 0,1 1 0,0-1 0,0 0 0,-2-9 0,0 0 0,1 0 0,0 1 0,1-18 0,0 17 0,1-1 0,-1 0 0,2 0 0,-1 0 0,1 0 0,1 0 0,0 0 0,1 1 0,0-1 0,0 1 0,1 0 0,8-12 0,-10 17 0,0 0 0,1 1 0,0-1 0,0 1 0,0 0 0,1 0 0,-1 0 0,1 1 0,0-1 0,0 1 0,0 0 0,0 0 0,1 1 0,-1 0 0,1 0 0,-1 0 0,1 1 0,0-1 0,0 1 0,0 1 0,-1-1 0,12 1 0,-15 0 0,-1 1 0,1-1 0,-1 0 0,1 1 0,-1-1 0,1 1 0,-1-1 0,0 1 0,1-1 0,-1 1 0,0 0 0,0 0 0,1 0 0,-1 0 0,0 0 0,0 0 0,0 0 0,0 0 0,0 0 0,0 1 0,0-1 0,0 2 0,1 1 0,0 0 0,-1 0 0,1 1 0,-1-1 0,0 1 0,0-1 0,0 8 0,-1 1 0,0 1 0,-1-1 0,0 1 0,-4 17 0,3-23 0,1-5 0,0 0 0,0 0 0,0 1 0,1-1 0,0 0 0,-1 1 0,1-1 0,0 0 0,1 5 0,0-7 0,-1 0 0,1 0 0,0 0 0,0 0 0,-1 0 0,1 0 0,0-1 0,0 1 0,0 0 0,0 0 0,0-1 0,0 1 0,0 0 0,0-1 0,1 1 0,-1-1 0,0 0 0,0 1 0,0-1 0,0 0 0,1 0 0,-1 1 0,0-1 0,0 0 0,1 0 0,-1 0 0,0-1 0,2 1 0,10 0 0,1-1 0,-1 0 0,0-1 0,0-1 0,0 0 0,-1 0 0,1-2 0,-1 1 0,0-1 0,0-1 0,0 0 0,-1-1 0,0 0 0,15-13 0,-24 17 0,0 1 0,0-1 0,0 1 0,0-1 0,-1 1 0,1-1 0,-1 0 0,0 0 0,0 0 0,0 0 0,0 0 0,0 0 0,-1 0 0,1 0 0,-1-6 0,0 8 0,0-1 0,0 0 0,0 1 0,0-1 0,0 0 0,-1 1 0,1-1 0,-1 0 0,1 1 0,-1-1 0,1 0 0,-1 1 0,0-1 0,0 1 0,0 0 0,0-1 0,0 1 0,0 0 0,0-1 0,-1 1 0,1 0 0,0 0 0,-1 0 0,1 0 0,-1 0 0,1 0 0,-1 1 0,-1-2 0,0 1 1,3 1-125,0 0-1,-1 0 0,1 0 0,0 0 1,-1 0-1,1 0 0,0 0 0,-1 0 1,1 0-1,0 0 0,-1 0 0,1-1 1,0 1-1,0 0 0,-1 0 0,1 0 1,0-1-1,0 1 0,-1 0 0,1 0 1,0-1-1,0 1 0,0 0 0,-1 0 1,1-1-1,0 1 0,0 0 0,0-1 1,0 1-1,0 0 0,0-1 0,-1 1 1,1 0-1,0-1 0,0 0 0,0-7-9895</inkml:trace>
</inkml:ink>
</file>

<file path=ppt/ink/ink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3.695"/>
    </inkml:context>
    <inkml:brush xml:id="br0">
      <inkml:brushProperty name="width" value="0.025" units="cm"/>
      <inkml:brushProperty name="height" value="0.025" units="cm"/>
    </inkml:brush>
  </inkml:definitions>
  <inkml:trace contextRef="#ctx0" brushRef="#br0">101 107 3908,'-14'1'8488,"-73"7"-2536,99-6-2257,55 6-2249,775-47 4433,-194-2-2480,-329 40-3399,96-2 0,-388-2-3200,-27 4 2952,0 1 0,0-1 0,0 1 0,0-1 0,0 0 0,1 1 0,-1-1 0,0 1 0,0-1 0,0 0 0,-1 1 0,1-1 0,0 1 0,0-1 0,0 0 1,0 1-1,0-1 0,-1 1 0,1-1 0,0 1 0,-1-1 0,1 1 0,0-1 0,-1 1 0,1-1 0,0 1 0,-1-1 0,1 1 0,-1 0 0,1-1 0,-1 1 0,1 0 0,-1-1 0,1 1 1,-1 0-1,0-1 0,-19-16-15308</inkml:trace>
</inkml:ink>
</file>

<file path=ppt/ink/ink8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5.224"/>
    </inkml:context>
    <inkml:brush xml:id="br0">
      <inkml:brushProperty name="width" value="0.025" units="cm"/>
      <inkml:brushProperty name="height" value="0.025" units="cm"/>
    </inkml:brush>
  </inkml:definitions>
  <inkml:trace contextRef="#ctx0" brushRef="#br0">1 1 17873,'0'0'13164,"23"60"-11979,22-49-640,4-4-545,10-5 0,-2-2 0,-2 0 0,-11 0 0,-10-1-993,-15 0-1185,-10 1-1345</inkml:trace>
</inkml:ink>
</file>

<file path=ppt/ink/ink8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5.554"/>
    </inkml:context>
    <inkml:brush xml:id="br0">
      <inkml:brushProperty name="width" value="0.025" units="cm"/>
      <inkml:brushProperty name="height" value="0.025" units="cm"/>
    </inkml:brush>
  </inkml:definitions>
  <inkml:trace contextRef="#ctx0" brushRef="#br0">0 1 13549,'0'0'15150,"83"18"-13132,-32-18-480,11-5-1026,0 0-512,1 4-256,-10 1-2947,-6 0-4324,-9 0-8424</inkml:trace>
</inkml:ink>
</file>

<file path=ppt/ink/ink8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7.857"/>
    </inkml:context>
    <inkml:brush xml:id="br0">
      <inkml:brushProperty name="width" value="0.025" units="cm"/>
      <inkml:brushProperty name="height" value="0.025" units="cm"/>
    </inkml:brush>
  </inkml:definitions>
  <inkml:trace contextRef="#ctx0" brushRef="#br0">51 38 7399,'0'0'13319,"1"-9"-10468,0-19 79,-11 48-504,-15 63-1264,25-82-1150,-5 13 207,2 0 1,0 0 0,0 0-1,1 17 1,1-29-185,1 0-1,0 0 1,0 0-1,0 0 1,0 0-1,0 0 1,0 0-1,1 0 1,-1 0-1,1 0 1,-1-1-1,1 1 1,0 0-1,0 0 1,0 0-1,0-1 1,0 1-1,0 0 1,0-1-1,1 1 1,-1-1-1,0 0 1,1 1-1,-1-1 1,1 0-1,0 0 1,-1 0-1,1 0 1,0 0-1,0 0 1,-1 0-1,1-1 1,0 1-1,0-1 1,0 1-1,0-1 1,0 0-1,3 1 1,4-2-22,-1 0 0,1-1 1,-1 1-1,1-2 1,-1 1-1,0-1 0,0 0 1,0-1-1,-1 0 0,1 0 1,-1-1-1,0 1 0,0-2 1,10-9-1,-7 6-10,-1 0-1,0-1 1,0 0 0,-1-1-1,-1 0 1,1 0 0,-2 0-1,10-24 1,-18 113-3,1-65 0,0-5 0,0-1 0,1 1 0,0-1 0,0 1 0,2 10 0,-1-16 0,-1-1 0,1 1 0,0 0 0,-1 0 0,1-1 0,0 1 0,0-1 0,0 1 0,0-1 0,0 1 0,0-1 0,0 1 0,1-1 0,-1 0 0,0 0 0,1 0 0,-1 0 0,1 0 0,0 0 0,-1 0 0,1 0 0,-1-1 0,1 1 0,0 0 0,0-1 0,-1 0 0,4 1 0,2 0-406,0 0 0,0-1 0,0 0 0,1 0 0,-1-1 0,0 0 0,9-2 0,-10 1-775,1 0 0,-1-1 0,0 1 0,0-1 1,0-1-1,0 1 0,10-9 0,13-15-14631</inkml:trace>
</inkml:ink>
</file>

<file path=ppt/ink/ink8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8.216"/>
    </inkml:context>
    <inkml:brush xml:id="br0">
      <inkml:brushProperty name="width" value="0.025" units="cm"/>
      <inkml:brushProperty name="height" value="0.025" units="cm"/>
    </inkml:brush>
  </inkml:definitions>
  <inkml:trace contextRef="#ctx0" brushRef="#br0">148 0 19987,'0'0'11227,"-9"13"-10507,-10 17-637,1 0 1,1 1-1,2 1 0,1 0 1,2 1-1,1 0 0,1 1 0,2 1 1,-7 66-1,15-97-186,0 0-1,0-1 1,0 1-1,1 0 1,-1 0 0,1-1-1,0 1 1,0 0-1,0-1 1,1 1 0,-1-1-1,1 1 1,0-1-1,0 0 1,0 1-1,0-1 1,0 0 0,1-1-1,-1 1 1,1 0-1,0-1 1,0 1 0,0-1-1,0 0 1,0 0-1,7 3 1,2-1-875,-1 0 1,0-1-1,1-1 1,0 0-1,0 0 0,-1-1 1,20-1-1,4 0-11471</inkml:trace>
</inkml:ink>
</file>

<file path=ppt/ink/ink8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8.605"/>
    </inkml:context>
    <inkml:brush xml:id="br0">
      <inkml:brushProperty name="width" value="0.025" units="cm"/>
      <inkml:brushProperty name="height" value="0.025" units="cm"/>
    </inkml:brush>
  </inkml:definitions>
  <inkml:trace contextRef="#ctx0" brushRef="#br0">259 1 23382,'0'0'7287,"-12"-1"-5499,2 1-1766,1 1 1,0-1-1,0 2 0,-1-1 0,1 1 0,0 1 0,0-1 0,1 2 0,-1-1 1,1 1-1,-1 0 0,1 1 0,-8 6 0,2-1-22,1 1 0,0 0 0,1 1 0,-18 22 0,26-30 0,0 1 0,1 0 0,0 0 0,0 0 0,1 0 0,-1 0 0,1 1 0,0-1 0,0 1 0,1-1 0,0 1 0,0 0 0,0 0 0,1 0 0,-1-1 0,1 1 0,1 7 0,0-12-12,0 1 1,0 0-1,0 0 1,0 0-1,0 0 1,0-1-1,0 1 0,1 0 1,-1-1-1,1 1 1,-1-1-1,1 0 1,-1 1-1,1-1 1,0 0-1,0 0 0,-1 0 1,1 0-1,0 0 1,0-1-1,0 1 1,0 0-1,0-1 0,0 0 1,0 1-1,4-1 1,63 2-1984,-53-2 757,19 0-6684,-2-2-5178</inkml:trace>
</inkml:ink>
</file>

<file path=ppt/ink/ink8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8.934"/>
    </inkml:context>
    <inkml:brush xml:id="br0">
      <inkml:brushProperty name="width" value="0.025" units="cm"/>
      <inkml:brushProperty name="height" value="0.025" units="cm"/>
    </inkml:brush>
  </inkml:definitions>
  <inkml:trace contextRef="#ctx0" brushRef="#br0">48 0 11243,'0'0'21524,"-24"64"-21524,14-35 0,2 0 0,3 0 0,4-1 0,1-4 0,0-3-1698,1-10-4387,10-6-4453</inkml:trace>
</inkml:ink>
</file>

<file path=ppt/ink/ink8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9.289"/>
    </inkml:context>
    <inkml:brush xml:id="br0">
      <inkml:brushProperty name="width" value="0.025" units="cm"/>
      <inkml:brushProperty name="height" value="0.025" units="cm"/>
    </inkml:brush>
  </inkml:definitions>
  <inkml:trace contextRef="#ctx0" brushRef="#br0">240 0 20948,'0'0'11253,"-10"4"-10767,5-2-482,0 0-1,0 0 1,0 0-1,1 1 1,-1 0 0,1 0-1,-1 0 1,1 1 0,0-1-1,1 1 1,-1 0 0,1 0-1,-1 1 1,1-1 0,0 1-1,1-1 1,-1 1-1,1 0 1,0 0 0,0 0-1,-1 7 1,-6 22-4,1 1 0,2 0 0,2 1 0,1 0 0,2-1 0,1 1 0,9 63 0,5-36-2173,-34-82-3896,7-1 3905,-47-73 39,48 73 4786,1-1 0,-13-35 0,24 54-2551,0 1 0,-1 0 0,1 0 0,0-1 0,-1 1 0,1 0 0,0-1 0,0 1 0,0 0 0,0 0 0,0-1 0,1 1 0,-1 0 0,0 0 0,1-1 0,-1 1 0,0 0 0,1 0 0,-1 0 0,1-1 0,0 1 0,-1 0 0,1 0 0,0 0 0,0 0 0,0 0 0,0 0 0,0 1 0,0-1 0,0 0 0,0 0 0,0 1 0,0-1 0,0 0 0,0 1 0,1-1 0,-1 1 0,0 0 0,0-1 0,1 1 1,-1 0-1,0 0 0,0 0 0,3 0 0,9-2-329,1 1 1,-1 1-1,22 2 1,-13-1 299,56-1-7640,-42 0-251</inkml:trace>
</inkml:ink>
</file>

<file path=ppt/ink/ink8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9.614"/>
    </inkml:context>
    <inkml:brush xml:id="br0">
      <inkml:brushProperty name="width" value="0.025" units="cm"/>
      <inkml:brushProperty name="height" value="0.025" units="cm"/>
    </inkml:brush>
  </inkml:definitions>
  <inkml:trace contextRef="#ctx0" brushRef="#br0">57 0 7751,'0'0'23158,"66"61"-21941,-42-36-576,-1 5-641,-5 2 0,-6 9 0,-7 3 0,-5 7 0,-15 2 0,-16 5 0,-7-2-897,-5-7-1057,1-10-1697,7-15-2947</inkml:trace>
</inkml:ink>
</file>

<file path=ppt/ink/ink8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9.988"/>
    </inkml:context>
    <inkml:brush xml:id="br0">
      <inkml:brushProperty name="width" value="0.025" units="cm"/>
      <inkml:brushProperty name="height" value="0.025" units="cm"/>
    </inkml:brush>
  </inkml:definitions>
  <inkml:trace contextRef="#ctx0" brushRef="#br0">0 0 20371,'0'0'8424,"12"57"-7495,-6-29-545,6-1-351,4 0-642,4-7-2306,6-5-1953,-4-7-1218,-4-7-2146</inkml:trace>
</inkml:ink>
</file>

<file path=ppt/ink/ink8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0.330"/>
    </inkml:context>
    <inkml:brush xml:id="br0">
      <inkml:brushProperty name="width" value="0.025" units="cm"/>
      <inkml:brushProperty name="height" value="0.025" units="cm"/>
    </inkml:brush>
  </inkml:definitions>
  <inkml:trace contextRef="#ctx0" brushRef="#br0">0 59 18257,'0'0'5734,"70"-11"-2980,-21 2-608,12 0-800,3 0-738,2 0-544,1 5-672,-8-1-3204,-10 2-4196</inkml:trace>
</inkml:ink>
</file>

<file path=ppt/ink/ink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4.879"/>
    </inkml:context>
    <inkml:brush xml:id="br0">
      <inkml:brushProperty name="width" value="0.025" units="cm"/>
      <inkml:brushProperty name="height" value="0.025" units="cm"/>
    </inkml:brush>
  </inkml:definitions>
  <inkml:trace contextRef="#ctx0" brushRef="#br0">13 158 2210,'0'0'24322,"-1"10"-23329,-3 44 332,-1-10-429,3 58 0,2-99-887,0 0 1,0 0-1,0 0 0,0-1 0,1 1 0,-1 0 0,1 0 1,0 0-1,0 0 0,0-1 0,0 1 0,0 0 0,1-1 1,-1 1-1,1-1 0,0 0 0,0 1 0,-1-1 0,1 0 0,1 0 1,-1 0-1,0 0 0,0-1 0,1 1 0,-1-1 0,1 1 1,-1-1-1,1 0 0,0 0 0,0 0 0,-1 0 0,1 0 0,0-1 1,0 1-1,0-1 0,0 0 0,0 0 0,0 0 0,-1 0 1,1 0-1,0-1 0,4 0 0,4-2 34,0 0 1,0 0-1,0-1 1,0 0-1,0-1 0,-1 0 1,0-1-1,0 0 0,12-10 1,-9 5-1,-1-1 1,0 0 0,-1 0-1,-1-1 1,15-23-1,-24 35-80,-2 4-54,-11 31 79,7-22 15,1-1 0,1 1 0,-1-1 0,2 1 1,0 0-1,0 0 0,1 0 0,0 19 0,2-31 2,-1 1 0,0 0-1,1-1 1,-1 1 0,1 0-1,-1-1 1,0 1 0,1 0 0,-1-1-1,1 1 1,0-1 0,-1 1-1,1-1 1,-1 1 0,1-1-1,0 0 1,-1 1 0,1-1 0,0 0-1,0 0 1,-1 1 0,1-1-1,0 0 1,0 0 0,-1 0-1,1 0 1,0 0 0,0 0 0,-1 0-1,1 0 1,0 0 0,0 0-1,-1 0 1,1-1 0,0 1-1,0 0 1,-1 0 0,1-1 0,0 1-1,-1 0 1,2-2 0,31-15 283,-14 3-318,-1-1-1,0-1 1,-1-1-1,-1-1 1,-1 0-1,0-1 1,-2 0 0,0-2-1,11-21 1,-29 70-127,1 1 1,0 32-1,4-59 177,-1 1-1,1-1 1,0 1 0,0-1-1,1 1 1,-1-1 0,0 1 0,1-1-1,0 1 1,-1-1 0,1 0-1,0 1 1,0-1 0,0 0 0,1 0-1,-1 0 1,0 0 0,1 0-1,-1 0 1,5 4 0,-4-5-2,0-1 1,0 1-1,0 0 1,0-1-1,0 1 1,1-1-1,-1 1 1,0-1-1,0 0 0,1 0 1,-1 0-1,0-1 1,0 1-1,1 0 1,-1-1-1,0 1 1,0-1-1,0 0 1,0 0-1,0 0 1,0 0-1,0 0 1,0 0-1,2-2 0,9-7-88,0 0-1,-1-1 0,0 0 0,0-1 0,-2-1 0,1 1 0,10-19 0,-16 24 67,-5 37-642,-2-9 611,0-8 61,0 0 0,1 0-1,1 1 1,0-1 0,1 1 0,4 15 0,-5-26-7,1-1 0,0 1 0,0 0 0,1-1 0,-1 1 0,1 0 0,-1-1 0,1 0 0,0 1 0,0-1 0,0 0 0,0 0 0,0 0 0,0 0 0,1 0 0,-1-1 0,1 1 0,-1-1 0,1 1 0,-1-1 0,1 0 0,0 0 0,0 0 0,0-1 0,-1 1 0,1-1 1,0 1-1,0-1 0,0 0 0,0 0 0,0 0 0,0 0 0,0-1 0,3 0 0,5-1 5,-1-1 0,0 0-1,0 0 1,-1-1 0,1-1 0,-1 1 0,0-1 0,0-1 0,0 0 0,-1 0-1,0-1 1,11-10 0,1-3-75,-1-1 0,-1-1 0,23-34 1,-28 34 15,-1 0 1,-1-1-1,0 0 1,-2 0-1,-1-1 1,-1 0-1,-1-1 1,-1 0-1,-1 0 1,1-41-1,-24 105 372,7 0-246,1 0 1,2 1-1,2 0 1,2 1-1,1 0 1,2 43-1,3-76-74,-1 0-1,1 0 0,1 0 0,0 0 0,0-1 0,0 1 0,1-1 1,5 10-1,-8-15-25,1-1 0,0 1 1,0 0-1,0 0 1,0 0-1,0-1 0,0 1 1,1-1-1,-1 1 1,0-1-1,1 1 0,0-1 1,-1 0-1,1 1 1,-1-1-1,1 0 1,0 0-1,0-1 0,0 1 1,0 0-1,0 0 1,0-1-1,0 1 0,0-1 1,0 0-1,0 0 1,0 1-1,0-1 0,0-1 1,0 1-1,0 0 1,0 0-1,0-1 0,0 1 1,0-1-1,0 0 1,2 0-1,-3-1-35,0 1 1,0 0-1,0 0 1,0 0 0,0-1-1,0 1 1,0-1-1,0 1 1,0 0-1,-1-1 1,1 0-1,-1 1 1,1-1-1,-1 1 1,0-1-1,1 1 1,-1-1-1,0 0 1,0 1-1,0-1 1,0 0-1,-1-1 1,-6-39-938,1 31 693,1-1 1,-2 1-1,1 1 0,-2-1 0,1 1 0,-1 1 0,-1-1 0,0 1 0,-12-10 1,8 8 350,-1 1 1,0 0-1,-1 1 1,1 1-1,-2 0 1,-22-7-1,45 15 123,-1 1 0,0-1 1,0 1-1,1-2 0,-1 1 0,0-1 0,0 0 0,9-2 1,9-1-53,-5 1-253,8 1-154,45-12-1,-64 11-851,0 1 0,0-1 0,0-1 1,0 0-1,11-7 0,0-4-4523</inkml:trace>
</inkml:ink>
</file>

<file path=ppt/ink/ink8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0.782"/>
    </inkml:context>
    <inkml:brush xml:id="br0">
      <inkml:brushProperty name="width" value="0.025" units="cm"/>
      <inkml:brushProperty name="height" value="0.025" units="cm"/>
    </inkml:brush>
  </inkml:definitions>
  <inkml:trace contextRef="#ctx0" brushRef="#br0">203 67 8552,'9'-7'7180,"-2"2"-5903,35-24 3407,-11 5 4239,-30 23-7220,-18 19-1255,-42 45-469,21-21-252,-1-2 1,-75 60 0,113-99 50,0-1 1,0 1-1,0 0 1,1-1-1,-1 1 1,0 0-1,0-1 1,0 0-1,0 1 0,0-1 1,0 1-1,0-1 1,0 0-1,0 0 1,0 1-1,0-1 1,0 0-1,-2 0 1,3-1-195,-1 0-1,0 0 1,1 1 0,-1-1 0,1 0 0,-1 0 0,1 0 0,0 0 0,-1 1 0,1-1 0,0 0 0,0 0 0,0 0 0,-1 0 0,1 0 0,0 0 0,0 0 0,0 0 0,1 0 0,-1-1 0,0-26-9054</inkml:trace>
</inkml:ink>
</file>

<file path=ppt/ink/ink8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1.115"/>
    </inkml:context>
    <inkml:brush xml:id="br0">
      <inkml:brushProperty name="width" value="0.025" units="cm"/>
      <inkml:brushProperty name="height" value="0.025" units="cm"/>
    </inkml:brush>
  </inkml:definitions>
  <inkml:trace contextRef="#ctx0" brushRef="#br0">1 3 12620,'0'0'16752,"58"-3"-15823,-39 34 384,8 9-576,5 4-417,6 3-224,7 3-96,3 2 0,2 1-577,-1-6-2273,-1-7-4613,1-8-9353</inkml:trace>
</inkml:ink>
</file>

<file path=ppt/ink/ink8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1.793"/>
    </inkml:context>
    <inkml:brush xml:id="br0">
      <inkml:brushProperty name="width" value="0.025" units="cm"/>
      <inkml:brushProperty name="height" value="0.025" units="cm"/>
    </inkml:brush>
  </inkml:definitions>
  <inkml:trace contextRef="#ctx0" brushRef="#br0">149 39 5093,'0'0'11125,"3"-8"-8184,5-6-2169,0-3 2080,-20 34-1666,-12 18-631,1 1 0,3 2-1,1 0 1,-16 45 0,27-58-248,1 0 0,1 0 0,1 1 1,1 0-1,1 0 0,2 0 1,3 51-1,-1-67-404,0 1 1,1-1-1,1 0 0,0 0 0,0 0 1,1 0-1,0-1 0,8 15 0,-7-17-439,0 0 0,0-1-1,0 1 1,1-1-1,0-1 1,0 1-1,7 4 1,40 21-5854</inkml:trace>
</inkml:ink>
</file>

<file path=ppt/ink/ink8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3.788"/>
    </inkml:context>
    <inkml:brush xml:id="br0">
      <inkml:brushProperty name="width" value="0.025" units="cm"/>
      <inkml:brushProperty name="height" value="0.025" units="cm"/>
    </inkml:brush>
  </inkml:definitions>
  <inkml:trace contextRef="#ctx0" brushRef="#br0">1 46 14798,'4'-5'1565,"0"-1"-1,0 1 1,1 0 0,-1 0-1,10-7 1,-13 12-1470,-1-1 0,1 0-1,-1 1 1,1-1 0,0 1 0,-1-1 0,1 1-1,0-1 1,0 1 0,-1-1 0,1 1 0,0 0-1,0-1 1,0 1 0,-1 0 0,1 0 0,0 0-1,0 0 1,0-1 0,0 1 0,-1 0 0,1 0-1,0 1 1,0-1 0,0 0 0,0 0 0,0 0-1,-1 0 1,1 1 0,0-1 0,0 0-1,0 1 1,-1-1 0,1 1 0,0-1 0,-1 1-1,1-1 1,0 1 0,-1 0 0,1-1 0,-1 1-1,1-1 1,-1 1 0,1 0 0,-1 0 0,1-1-1,-1 1 1,0 0 0,1 0 0,-1 0 0,0-1-1,0 1 1,0 0 0,1 0 0,-1 1 0,2 10-21,0 0 0,-1 1 1,0-1-1,-1 1 1,-1 0-1,0-1 1,-3 18-1,-27 86 164,15-64-169,15-51-45,0 1 0,0-1 1,1 1-1,-1-1 1,1 1-1,-1 0 0,1-1 1,0 1-1,0 0 0,-1-1 1,1 1-1,0 0 0,0-1 1,1 1-1,-1 0 0,0-1 1,1 1-1,-1 0 1,1-1-1,-1 1 0,1-1 1,0 1-1,-1-1 0,1 1 1,0-1-1,0 1 0,0-1 1,0 0-1,0 0 0,1 1 1,-1-1-1,2 1 1,2 0 88,1 0 0,0-1 0,0 0 0,0 0 0,0 0 0,0-1 0,11 0 0,-15 0-118,17 1-223,-6 0-26,-1-1-1,1 0 1,16-2-1,0-9-3971,-28 10 3650,0 0-1,1 0 1,-1 0-1,0-1 0,0 1 1,0 0-1,0-1 1,0 1-1,0 0 1,0-1-1,0 1 0,0-1 1,-1 0-1,1 1 1,0-3-1,0-15-10868</inkml:trace>
</inkml:ink>
</file>

<file path=ppt/ink/ink8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4.129"/>
    </inkml:context>
    <inkml:brush xml:id="br0">
      <inkml:brushProperty name="width" value="0.025" units="cm"/>
      <inkml:brushProperty name="height" value="0.025" units="cm"/>
    </inkml:brush>
  </inkml:definitions>
  <inkml:trace contextRef="#ctx0" brushRef="#br0">0 82 17360,'0'0'11884,"70"-58"-11340,-20 49-384,6 0-128,5 4-256,0 5-1730,-4 0-1761,-7 0-2275,-4 0-7943</inkml:trace>
</inkml:ink>
</file>

<file path=ppt/ink/ink8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5.030"/>
    </inkml:context>
    <inkml:brush xml:id="br0">
      <inkml:brushProperty name="width" value="0.025" units="cm"/>
      <inkml:brushProperty name="height" value="0.025" units="cm"/>
    </inkml:brush>
  </inkml:definitions>
  <inkml:trace contextRef="#ctx0" brushRef="#br0">11 0 11691,'-6'3'9001,"1"-1"-6663,5 1 192,0 1-320,15-2-576,8 3-33,9-2-319,6-3-802,3 0-480,1 0 0,-4 0 0,-5 0 0,-4 0-1922,-11 0-2338,-8 0-3363</inkml:trace>
</inkml:ink>
</file>

<file path=ppt/ink/ink8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6.556"/>
    </inkml:context>
    <inkml:brush xml:id="br0">
      <inkml:brushProperty name="width" value="0.025" units="cm"/>
      <inkml:brushProperty name="height" value="0.025" units="cm"/>
    </inkml:brush>
  </inkml:definitions>
  <inkml:trace contextRef="#ctx0" brushRef="#br0">0 327 9097,'0'0'17963,"11"-11"-15897,255-305 1575,-269 364-4164,-29 46 607,22-68-31,0 0 0,2 1-1,0 0 1,2 1 0,-4 51-1,10-78-54,0-1 0,0 0-1,0 1 1,0-1-1,0 0 1,0 1 0,0-1-1,0 0 1,0 1 0,0-1-1,0 0 1,0 1 0,0-1-1,0 0 1,1 1 0,-1-1-1,0 0 1,0 0 0,0 1-1,0-1 1,1 0 0,-1 0-1,0 1 1,0-1 0,1 0-1,-1 0 1,0 1 0,1-1-1,-1 0 1,0 0-1,0 0 1,1 0 0,-1 0-1,0 0 1,1 1 0,0-1-1,14-5-1283,12-16-5877,-15-1-2499</inkml:trace>
</inkml:ink>
</file>

<file path=ppt/ink/ink8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6.897"/>
    </inkml:context>
    <inkml:brush xml:id="br0">
      <inkml:brushProperty name="width" value="0.025" units="cm"/>
      <inkml:brushProperty name="height" value="0.025" units="cm"/>
    </inkml:brush>
  </inkml:definitions>
  <inkml:trace contextRef="#ctx0" brushRef="#br0">0 1 11435,'0'0'21332,"50"19"-22741,-39-9-2467,0-2-1986,-3-7-3426</inkml:trace>
</inkml:ink>
</file>

<file path=ppt/ink/ink8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7.255"/>
    </inkml:context>
    <inkml:brush xml:id="br0">
      <inkml:brushProperty name="width" value="0.025" units="cm"/>
      <inkml:brushProperty name="height" value="0.025" units="cm"/>
    </inkml:brush>
  </inkml:definitions>
  <inkml:trace contextRef="#ctx0" brushRef="#br0">258 68 9449,'0'0'11285,"0"-9"-6272,1-27-1858,-1 36-3100,0-1 0,0 0 0,0 0 0,0 0 0,0 0 0,0 0 0,-1 1 0,1-1-1,0 0 1,0 0 0,-1 0 0,1 1 0,0-1 0,-1 0 0,1 0 0,-1 1 0,1-1 0,-1 0 0,1 1 0,-1-1 0,1 0 0,-1 1 0,1-1 0,-1 1 0,0-1-1,0 1 1,1-1 0,-1 1 0,0 0 0,0-1 0,1 1 0,-1 0 0,0-1 0,0 1 0,0 0 0,0 0 0,1 0 0,-1 0 0,0 0 0,0 0 0,0 0 0,0 0 0,1 0-1,-1 0 1,0 1 0,0-1 0,-1 1 0,-1 0 82,0 0-1,0 0 0,-1 1 1,1 0-1,1-1 1,-1 1-1,0 0 1,-5 5-1,-1 5-136,1 0 0,-1 1 0,2 0 0,0 1 0,0-1 0,1 1 0,1 1 0,1-1 0,0 1 0,0 0 0,-1 22 0,1 14 0,4 103 0,9-70 67,-5-60-186,-1 0 1,-1 43 0,-2-67 5,0 0 1,0 1-1,0-1 1,0 0-1,-1 1 1,1-1-1,0 1 1,0-1-1,0 0 1,-1 1-1,1-1 1,0 0-1,0 0 1,-1 1-1,1-1 1,0 0-1,-1 0 1,1 1-1,0-1 1,-1 0-1,1 0 1,0 0-1,-1 1 1,1-1-1,-1 0 1,1 0-1,0 0 1,-1 0-1,1 0 1,-1 0-1,1 0 1,0 0-1,-1 0 1,1 0-1,-1 0 1,1 0-1,0 0 1,-1 0-1,1-1 1,-1 1-1,1 0 1,0 0-1,-1 0 1,1-1-1,0 1 1,-1 0-1,1 0 1,0-1-1,-1 1 0,1 0 1,0 0-1,0-1 1,-1 0 0,-19-15-4389,-16-35-3163,4-11 5215,9-4 6561,20 55-1107,1 0-1,0 0 0,0-19 1,2 29-2866,1 0 1,-1 1-1,1-1 1,-1 0-1,1 1 1,0-1-1,-1 1 1,1-1-1,0 1 1,-1-1-1,1 1 1,0-1-1,0 1 1,-1 0-1,1 0 1,0-1-1,0 1 1,-1 0-1,1 0 1,0 0-1,0 0 1,0 0-1,0 0 1,-1 0-1,1 0 1,1 0-1,34 0-585,-25 1 681,29-1-845,10 0-2577,-1-1-4563,-13-3-2377</inkml:trace>
</inkml:ink>
</file>

<file path=ppt/ink/ink8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7.595"/>
    </inkml:context>
    <inkml:brush xml:id="br0">
      <inkml:brushProperty name="width" value="0.025" units="cm"/>
      <inkml:brushProperty name="height" value="0.025" units="cm"/>
    </inkml:brush>
  </inkml:definitions>
  <inkml:trace contextRef="#ctx0" brushRef="#br0">1 5 24695,'0'0'8072,"84"10"-8072,-40-10 0,4 0 0,1 0 0,-7-3-2883,-5-8-5445</inkml:trace>
</inkml:ink>
</file>

<file path=ppt/ink/ink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5.222"/>
    </inkml:context>
    <inkml:brush xml:id="br0">
      <inkml:brushProperty name="width" value="0.025" units="cm"/>
      <inkml:brushProperty name="height" value="0.025" units="cm"/>
    </inkml:brush>
  </inkml:definitions>
  <inkml:trace contextRef="#ctx0" brushRef="#br0">23 1 20531,'-15'14'1538,"7"-2"-129,8 0-992,9-3-610,10-7-3074,6-2-6086</inkml:trace>
</inkml:ink>
</file>

<file path=ppt/ink/ink8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8.516"/>
    </inkml:context>
    <inkml:brush xml:id="br0">
      <inkml:brushProperty name="width" value="0.025" units="cm"/>
      <inkml:brushProperty name="height" value="0.025" units="cm"/>
    </inkml:brush>
  </inkml:definitions>
  <inkml:trace contextRef="#ctx0" brushRef="#br0">1 276 9257,'0'0'18572,"12"-10"-17013,26-24-670,39-45 0,-62 62-678,-1 0-1,0-1 0,-1 0 1,-2-1-1,1-1 0,8-24 1,-16 127-713,-5-43 514,0 46 106,2-79-154,-1-1-1,1 1 1,1 0-1,-1 0 1,1-1-1,0 1 1,1-1-1,0 1 1,4 7-1,8-2-2845,-13-11-1651</inkml:trace>
</inkml:ink>
</file>

<file path=ppt/ink/ink8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8.872"/>
    </inkml:context>
    <inkml:brush xml:id="br0">
      <inkml:brushProperty name="width" value="0.025" units="cm"/>
      <inkml:brushProperty name="height" value="0.025" units="cm"/>
    </inkml:brush>
  </inkml:definitions>
  <inkml:trace contextRef="#ctx0" brushRef="#br0">1 46 18321,'0'0'11323,"15"7"-10090,-2 0-1035,0-2 0,1 1 1,0-2-1,0 0 0,0-1 0,1 0 0,-1-1 0,19 1 0,12-3-323,329-4 538,-124-20-3359,-141 1-2119,-41-2-6264,-43 12 2461</inkml:trace>
</inkml:ink>
</file>

<file path=ppt/ink/ink8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9.212"/>
    </inkml:context>
    <inkml:brush xml:id="br0">
      <inkml:brushProperty name="width" value="0.025" units="cm"/>
      <inkml:brushProperty name="height" value="0.025" units="cm"/>
    </inkml:brush>
  </inkml:definitions>
  <inkml:trace contextRef="#ctx0" brushRef="#br0">1 0 3812,'0'0'4003</inkml:trace>
</inkml:ink>
</file>

<file path=ppt/ink/ink8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9.570"/>
    </inkml:context>
    <inkml:brush xml:id="br0">
      <inkml:brushProperty name="width" value="0.025" units="cm"/>
      <inkml:brushProperty name="height" value="0.025" units="cm"/>
    </inkml:brush>
  </inkml:definitions>
  <inkml:trace contextRef="#ctx0" brushRef="#br0">1 119 1537,'9'-4'387,"-1"0"0,1-1 0,-1 0 0,14-11 0,12-22 6428,-31 33-5006,18-24 4158,-9 20 4669,-12 42-8266,-3 53-1510,4-85-851,-1 0 0,0-1 0,0 1 1,0 0-1,1 0 0,-1-1 0,0 1 0,1 0 0,-1-1 1,1 1-1,-1 0 0,1-1 0,-1 1 0,1-1 0,-1 1 1,1-1-1,-1 1 0,1-1 0,0 1 0,-1-1 0,1 1 1,0-1-1,-1 0 0,1 0 0,0 1 0,0-1 1,-1 0-1,1 0 0,0 0 0,0 0 0,-1 0 0,1 0 1,0 0-1,0 0 0,0 0 0,-1 0 0,1 0 0,0 0 1,0 0-1,-1-1 0,1 1 0,0 0 0,-1-1 0,1 1 1,0 0-1,0-1 0,37-17 398,8-23-407,-37 32 0,0 0 0,1 0 0,0 1 0,15-9 0,-24 19 0,0 0 0,-1 0 0,1 1 0,0-1 0,-1 0 0,0 1 0,1-1 0,-1 1 0,0-1 0,-1 5 0,1-7 0,0 2 0,0-1 0,0 0 0,-1 1 0,1-1 0,0 1 0,0-1 0,0 0 0,1 1 0,-1-1 0,0 1 0,0-1 0,1 0 0,-1 1 0,1-1 0,-1 0 0,1 1 0,-1-1 0,1 0 0,0 0 0,0 0 0,0 0 0,0 1 0,0-1 0,0 0 0,0-1 0,2 3 0,-1-3 0,1 0 0,-1-1 0,1 1 0,-1 0 0,0-1 0,1 0 0,-1 1 0,0-1 0,0 0 0,1 0 0,-1 0 0,0-1 0,0 1 0,0 0 0,3-4 0,29-22-194,-26 19-556,1 0 0,1 1 0,0 0-1,19-10 1</inkml:trace>
</inkml:ink>
</file>

<file path=ppt/ink/ink8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9.913"/>
    </inkml:context>
    <inkml:brush xml:id="br0">
      <inkml:brushProperty name="width" value="0.025" units="cm"/>
      <inkml:brushProperty name="height" value="0.025" units="cm"/>
    </inkml:brush>
  </inkml:definitions>
  <inkml:trace contextRef="#ctx0" brushRef="#br0">0 108 18706,'0'0'12395,"68"-4"-10729,-26-9-1666,11-4 0,1 2 0,0-2 0,-7 3 0,-9 2 0,-8 5-1057,-11 3-1121,-6 1-1634,-6 1-736</inkml:trace>
</inkml:ink>
</file>

<file path=ppt/ink/ink8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0.270"/>
    </inkml:context>
    <inkml:brush xml:id="br0">
      <inkml:brushProperty name="width" value="0.025" units="cm"/>
      <inkml:brushProperty name="height" value="0.025" units="cm"/>
    </inkml:brush>
  </inkml:definitions>
  <inkml:trace contextRef="#ctx0" brushRef="#br0">24 7 18866,'0'0'13565,"1"12"-13277,1 33-276,-3 0 0,-1 0 0,-12 69 0,5-81-12,15-92 0,5 28 0,0 1 0,17-30 0,-21 48 0,0-1 0,1 1 0,0 0 0,1 1 0,0 0 0,1 1 0,12-12 0,-18 20 0,0-1 0,0 1 0,0 0 0,0 1 0,0-1 0,1 1 0,-1-1 0,1 1 0,-1 1 0,1-1 0,-1 1 0,1-1 0,-1 1 0,1 0 0,-1 1 0,1-1 0,5 2 0,-8-1 0,0-1 0,0 1 0,0-1 0,0 1 0,-1 0 0,1-1 0,0 1 0,0 0 0,-1 0 0,1 0 0,-1 0 0,1 1 0,-1-1 0,1 0 0,-1 1 0,0-1 0,0 1 0,0-1 0,0 1 0,0-1 0,0 1 0,0 0 0,0 0 0,0-1 0,-1 1 0,1 0 0,-1 0 0,0 0 0,1 0 0,-1 0 0,0-1 0,0 1 0,0 0 0,0 0 0,0 0 0,-1 0 0,1 0 0,-1 0 0,1 0 0,-1-1 0,0 1 0,-1 3 0,0-2 0,0 1 0,0-1 0,0 0 0,0 1 0,-1-1 0,0 0 0,1-1 0,-1 1 0,0 0 0,0-1 0,-1 0 0,1 1 0,0-1 0,-1-1 0,1 1 0,-1 0 0,0-1 0,1 0 0,-7 2 0,-4 0 0,0-1 0,0 0 0,0-1 0,-14 0 0,27-1-58,-1 0 0,1 0-1,0 1 1,0-1 0,0 0 0,0 0 0,0-1 0,0 1-1,0 0 1,0 0 0,0 0 0,0-1 0,0 1-1,0-1 1,0 1 0,0-1 0,0 1 0,0-1 0,0 1-1,0-1 1,0 0 0,1 1 0,-1-1 0,0 0-1,1 0 1,-1 0 0,0 0 0,1 0 0,-1 0 0,1 1-1,-1-1 1,1 0 0,-1 0 0,1-1 0,0 1-1,0 0 1,0 0 0,-1 0 0,1 0 0,0 0 0,0-2-1,1 0-443,0 0 0,-1 0 0,1 0-1,0 0 1,0 0 0,1 0-1,-1 0 1,1 1 0,-1-1 0,1 0-1,0 1 1,0-1 0,3-3-1,23-18-10777</inkml:trace>
</inkml:ink>
</file>

<file path=ppt/ink/ink8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1.844"/>
    </inkml:context>
    <inkml:brush xml:id="br0">
      <inkml:brushProperty name="width" value="0.025" units="cm"/>
      <inkml:brushProperty name="height" value="0.025" units="cm"/>
    </inkml:brush>
  </inkml:definitions>
  <inkml:trace contextRef="#ctx0" brushRef="#br0">197 33 5990,'26'-12'9568,"-25"12"-9184,0-1-1,-1 1 0,1 0 1,0 0-1,0-1 1,-1 1-1,1-1 0,0 1 1,-1 0-1,1-1 1,0 1-1,-1-1 0,1 1 1,-1-1-1,1 0 1,-1 1-1,1-1 0,-1 0 1,1 1-1,-1-1 1,0 0-1,1 1 0,-1-1 1,0 0-1,0 0 1,1 0-1,-1 1 0,0-1 1,0-1-1,-4 1-62,-1 0 0,1 1 0,-1 0 0,1 0 0,0 0 0,-1 0 0,1 1-1,-6 1 1,-2 1-170,-1 1 0,0 1 0,1 0-1,0 1 1,0 0 0,1 1-1,0 0 1,0 1 0,0 0 0,1 0-1,0 2 1,1-1 0,0 1 0,1 0-1,0 1 1,-8 13 0,15-23-143,1 0 0,-1 0 1,1 0-1,-1 0 0,1 0 1,0 0-1,-1 0 0,1 1 0,0-1 1,0 0-1,0 0 0,0 0 1,0 1-1,0-1 0,0 0 1,0 0-1,1 0 0,-1 0 0,0 1 1,1-1-1,-1 0 0,1 0 1,-1 0-1,1 0 0,-1 0 1,2 1-1,0 0-4,0 0 1,0-1-1,0 0 1,1 1-1,-1-1 1,0 0-1,1 0 1,-1 0-1,1-1 1,-1 1-1,1 0 1,2-1-1,13 2-18,0-1 1,0-1-1,19-2 0,-21 0 27,85-10-1851,-35-2-3574,-22 2-1704</inkml:trace>
</inkml:ink>
</file>

<file path=ppt/ink/ink8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2.224"/>
    </inkml:context>
    <inkml:brush xml:id="br0">
      <inkml:brushProperty name="width" value="0.025" units="cm"/>
      <inkml:brushProperty name="height" value="0.025" units="cm"/>
    </inkml:brush>
  </inkml:definitions>
  <inkml:trace contextRef="#ctx0" brushRef="#br0">173 1 20371,'0'0'8424,"71"62"-7207,-40-25-352,2 11-416,-10 6-161,-8 4 64,-15 6 97,0 2-97,-25 4-352,-15 2 0,-9 0 0,-10 0 0,0-9-769,-1-11-3331,7-16-4163</inkml:trace>
</inkml:ink>
</file>

<file path=ppt/ink/ink8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3.568"/>
    </inkml:context>
    <inkml:brush xml:id="br0">
      <inkml:brushProperty name="width" value="0.025" units="cm"/>
      <inkml:brushProperty name="height" value="0.025" units="cm"/>
    </inkml:brush>
  </inkml:definitions>
  <inkml:trace contextRef="#ctx0" brushRef="#br0">0 0 22902,'0'0'1889,"3"51"-2145,2-28-1249,-1 3-2019,2-1-4932</inkml:trace>
</inkml:ink>
</file>

<file path=ppt/ink/ink8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3.910"/>
    </inkml:context>
    <inkml:brush xml:id="br0">
      <inkml:brushProperty name="width" value="0.025" units="cm"/>
      <inkml:brushProperty name="height" value="0.025" units="cm"/>
    </inkml:brush>
  </inkml:definitions>
  <inkml:trace contextRef="#ctx0" brushRef="#br0">13 1 15310,'0'0'2979,"-12"65"-1858,12-47-576,0 3-417,0-3-512,5-3-1506,-1-3-3715</inkml:trace>
  <inkml:trace contextRef="#ctx0" brushRef="#br0" timeOffset="1">27 208 13741,'0'0'8360,"0"61"-7111,1-47-576,2-3-129,2-5-320,1-5-159,3-1-962,2-2-2434,-1-15-4677</inkml:trace>
</inkml:ink>
</file>

<file path=ppt/ink/ink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5.995"/>
    </inkml:context>
    <inkml:brush xml:id="br0">
      <inkml:brushProperty name="width" value="0.025" units="cm"/>
      <inkml:brushProperty name="height" value="0.025" units="cm"/>
    </inkml:brush>
  </inkml:definitions>
  <inkml:trace contextRef="#ctx0" brushRef="#br0">40 146 12268,'0'0'4041,"-2"11"-710,1-9-3005,-9 46 2158,9-47-2352,1 1 1,-1-1 0,1 1-1,0-1 1,0 1-1,0-1 1,0 1 0,0-1-1,0 1 1,0-1-1,0 1 1,0-1 0,1 1-1,-1-1 1,1 1-1,-1-1 1,1 0-1,0 1 1,-1-1 0,1 0-1,0 1 1,0-1-1,0 0 1,0 0 0,0 0-1,0 0 1,0 0-1,0 0 1,1 0 0,-1 0-1,0 0 1,3 0-1,1 0 53,0-1-1,1-1 1,-1 1-1,0-1 0,1 0 1,-1 0-1,0 0 0,0-1 1,0 0-1,0 0 1,0 0-1,0-1 0,-1 0 1,1 1-1,-1-2 1,0 1-1,0 0 0,0-1 1,0 0-1,-1 0 0,1 0 1,-1 0-1,3-5 1,0 1-147,0 0 1,-1-1 0,0 1 0,0-1-1,-1 0 1,0-1 0,-1 1-1,0-1 1,-1 1 0,0-1 0,2-16-1,-4 23-51,0 0-1,-1 1 0,1-1 0,-1 0 1,1 1-1,-1-1 0,0 0 1,0 1-1,0-1 0,0 1 0,-1-1 1,1 1-1,-1 0 0,1-1 1,-1 1-1,0 0 0,0 0 1,0 0-1,0 0 0,0 1 0,0-1 1,0 1-1,-1-1 0,1 1 1,-1 0-1,1-1 0,-1 1 0,1 1 1,-5-2-1,3 1-17,0 0 0,0 0 0,-1 1 0,1 0 0,0 0 0,0 0 0,0 0 0,0 0 0,-1 1 0,1 0 1,0 0-1,0 0 0,0 0 0,0 1 0,1-1 0,-1 1 0,0 0 0,1 0 0,-6 5 0,2 0 9,0 1 0,1 0 0,-1 1 0,2-1 0,0 1 0,0 0 0,0 1 0,1-1 0,0 1 0,1 0 0,0 0 0,1 0 0,-2 15 0,3-16 16,-1-1 0,2 1 0,-1 0 0,1-1 0,1 1 0,-1 0 0,1-1-1,1 1 1,0-1 0,0 0 0,1 1 0,0-1 0,0 0 0,0 0 0,1-1 0,8 12 0,-7-14 16,0-1 1,0 0-1,0 0 1,0 0-1,1 0 1,0-1-1,0 0 1,0 0-1,0-1 1,0 0-1,1 0 1,-1 0-1,1-1 1,-1 1-1,1-2 1,0 1-1,-1-1 1,1 0-1,0 0 1,11-3-1,-1 1 45,0-2 0,-1 0-1,1-1 1,-1 0 0,0-1 0,29-17-1,-26 12-20,-1-1 0,0-1 0,-1-1 0,25-25 0,-36 33-37,-1 1 0,0-1 1,0 0-1,-1 0 0,1-1 0,-1 1 1,-1-1-1,1 0 0,-1 0 0,0 0 1,-1-1-1,0 1 0,0-1 0,0 1 0,-1-1 1,0-10-1,-1 18 0,0-1 0,0 1-1,0-1 1,0 1 0,0 0 0,0-1 0,0 1 0,-1-1-1,1 1 1,0 0 0,0-1 0,0 1 0,-1-1 0,1 1-1,0 0 1,0-1 0,-1 1 0,1 0 0,0-1-1,-1 1 1,1 0 0,0 0 0,-1-1 0,1 1 0,-1 0-1,1 0 1,0 0 0,-1 0 0,1-1 0,-1 1-1,1 0 1,0 0 0,-1 0 0,1 0 0,-1 0 0,1 0-1,-1 0 1,1 0 0,-1 0 0,1 0 0,0 0 0,-1 0-1,1 1 1,-1-1 0,1 0 0,0 0 0,-1 0-1,1 1 1,-1-1 0,1 0 0,-1 1 0,-20 13-62,13-5 123,1 0-1,-1 1 1,2 0-1,0 0 0,0 0 1,0 1-1,2-1 1,-1 1-1,1 1 0,1-1 1,0 0-1,1 1 1,0 0-1,0-1 0,1 22 1,2-32-45,-1 1 0,1-1 0,-1 1 0,1-1 0,0 1 0,0-1 0,0 0 0,0 1 0,0-1 0,0 0 0,0 0 0,0 0 0,1 0 0,-1 0 0,0 0 1,1 0-1,-1 0 0,0 0 0,1 0 0,-1-1 0,1 1 0,-1-1 0,1 1 0,0-1 0,-1 0 0,1 1 0,-1-1 0,1 0 0,0 0 0,-1 0 0,1 0 0,1-1 1,7 1 37,0-1 1,0 0-1,0 0 1,11-4-1,3-4-72,1 0-1,-2-2 1,0-1 0,27-17-1,32-17-68,-82 45 92,0 1 0,1 0-1,-1 0 1,0 0 0,1-1 0,-1 1 0,0 0 0,1 0 0,-1 0 0,1 0-1,-1 0 1,0 0 0,1 0 0,-1 0 0,1 0 0,-1 0 0,0 0 0,1 0-1,-1 0 1,1 0 0,-1 0 0,0 0 0,1 0 0,-1 0 0,1 0-1,-1 1 1,0-1 0,1 0 0,-1 0 0,0 1 0,1-1 0,-1 0 0,0 0-1,1 1 1,-1-1 0,0 0 0,0 1 0,1-1 0,-1 0 0,0 1 0,2 23 173,-12 33 146,8-50-307,1-1-14,-1-1 0,1 1 0,1 0 0,-1 0 0,1 0 0,0 0 0,1 10 0,-1-15 0,0 0 0,0-1 0,1 1 0,-1 0 0,0 0 0,1-1 0,-1 1 0,0 0 0,1-1 0,-1 1 0,1 0 0,-1-1 0,1 1 0,0-1 0,-1 1 0,1-1 0,0 1 0,-1-1 0,1 1 0,0-1 0,-1 0 0,1 1 0,1-1 0,1 1 0,-1-1 0,0 0 0,1 0 0,-1 0 0,1 0 0,-1-1 0,0 1 0,1-1 0,-1 1 0,0-1 0,0 0 0,3-1 0,11-6 0,0-1 0,-1-1 0,0 0 0,15-13 0,-17 13 0,0 0 0,0 0 0,1 2 0,0-1 0,26-9 0,-40 17-13,1 1 1,0 0-1,0-1 1,0 1-1,-1 0 1,1 0-1,0-1 1,0 1-1,0 0 1,0 0-1,-1 0 1,1 0-1,0 0 1,0 0-1,0 0 1,0 1-1,-1-1 1,1 0-1,0 0 1,0 1-1,0-1 0,-1 0 1,1 1-1,0-1 1,0 1-1,-1-1 1,1 1-1,0-1 1,-1 1-1,1-1 1,-1 1-1,1 0 1,0-1-1,-1 1 1,0 0-1,1 1 1,0 1-114,0 0 1,0 1-1,0-1 1,-1 1-1,0-1 1,0 1 0,0-1-1,0 1 1,-1 6-1,-1-1-382,1 0 0,-1 0 0,-1 0 0,0-1 0,0 1 0,-1-1 1,-7 13-1,7-18-5552</inkml:trace>
</inkml:ink>
</file>

<file path=ppt/ink/ink8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4.690"/>
    </inkml:context>
    <inkml:brush xml:id="br0">
      <inkml:brushProperty name="width" value="0.025" units="cm"/>
      <inkml:brushProperty name="height" value="0.025" units="cm"/>
    </inkml:brush>
  </inkml:definitions>
  <inkml:trace contextRef="#ctx0" brushRef="#br0">0 277 11115,'0'0'1185,"11"-4"-43,5-2-592,0-2 1,0 0-1,-1 0 1,0-2-1,-1 0 0,0 0 1,0-1-1,-1-1 1,15-17-1,-16 15 779,-1 0 0,0-1 1,-1 0-1,-1-1 0,-1 0 0,0 0 1,9-27-1,-17 43-1263,1-1-1,-1 1 1,0 0-1,0-1 1,0 1 0,0 0-1,0-1 1,0 1-1,1 0 1,-1-1 0,0 1-1,0 0 1,0-1-1,0 1 1,0 0 0,0-1-1,0 1 1,0 0-1,-1-1 1,1 1 0,0 0-1,0-1 1,0 1-1,0 0 1,0-1 0,0 1-1,-1 0 1,1 0-1,0-1 1,0 1 0,0 0-1,-1-1 1,1 1-1,0 0 1,-1 0 0,-11 5 367,-12 17-666,8 4 267,0 1-1,1 0 1,2 1-1,1 0 0,1 1 1,2 1-1,0 0 0,-5 40 1,4 4 74,3 0 0,3 96 0,5-160-477,0 0 1,1-1-1,0 1 1,6 16-1,-5-18-204,-1 1-1,1 0 0,-2-1 0,1 1 1,0 9-1,-7-23-6248,1 0 4478,-10-14-5786</inkml:trace>
</inkml:ink>
</file>

<file path=ppt/ink/ink8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5.036"/>
    </inkml:context>
    <inkml:brush xml:id="br0">
      <inkml:brushProperty name="width" value="0.025" units="cm"/>
      <inkml:brushProperty name="height" value="0.025" units="cm"/>
    </inkml:brush>
  </inkml:definitions>
  <inkml:trace contextRef="#ctx0" brushRef="#br0">1 135 16656,'0'0'6726,"2"-54"-3875,27 40-929,10 0-417,7 0-288,7 3-640,7 1-513,-2 5-481,-3 0-2882,0-2-5829</inkml:trace>
</inkml:ink>
</file>

<file path=ppt/ink/ink8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5.474"/>
    </inkml:context>
    <inkml:brush xml:id="br0">
      <inkml:brushProperty name="width" value="0.025" units="cm"/>
      <inkml:brushProperty name="height" value="0.025" units="cm"/>
    </inkml:brush>
  </inkml:definitions>
  <inkml:trace contextRef="#ctx0" brushRef="#br0">206 60 17585,'0'0'2258,"4"-9"582,0 1-1871,-2 5-628,0 0 0,0 0 0,-1 0 0,0 0 0,1 0 0,-1-1 0,0 1 0,-1 0 0,1-1 0,-1 1 0,1-4 0,-18 22 2456,-7 15-2626,0 1 0,3 1 1,1 1-1,1 1 0,1 0 0,3 1 1,0 1-1,3 1 0,1 0 0,1 0 1,2 1-1,-5 71 0,13-103-171,-1 0 0,1 0 0,0 0 0,1 0 0,-1 0 0,1 0 0,1 0 0,-1 0 0,1 0 0,0 0 0,0 0 0,0-1 0,1 1 0,0-1 0,0 0 0,1 0 0,-1 0 0,1 0 0,0 0 0,0-1 0,1 0 0,-1 0 0,1 0 0,0 0 0,0-1 0,0 0 0,1 0 0,-1 0 0,1-1 0,-1 0 0,9 3 0,21 5-1405,60 9-1,-53-13-2361,49-1-1,-50-5-7603</inkml:trace>
</inkml:ink>
</file>

<file path=ppt/ink/ink8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6.685"/>
    </inkml:context>
    <inkml:brush xml:id="br0">
      <inkml:brushProperty name="width" value="0.025" units="cm"/>
      <inkml:brushProperty name="height" value="0.025" units="cm"/>
    </inkml:brush>
  </inkml:definitions>
  <inkml:trace contextRef="#ctx0" brushRef="#br0">0 352 15535,'0'0'13447,"13"-13"-11803,66-67-573,99-129-1,-146 160-1070,-41 67 0,1 2 0,1-1 0,0 1 0,2 0 0,0 0 0,1 1 0,2-1 0,0 1 0,1 38 0,9-40-2181,14 3-5669,-14-17-472</inkml:trace>
</inkml:ink>
</file>

<file path=ppt/ink/ink8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7.922"/>
    </inkml:context>
    <inkml:brush xml:id="br0">
      <inkml:brushProperty name="width" value="0.025" units="cm"/>
      <inkml:brushProperty name="height" value="0.025" units="cm"/>
    </inkml:brush>
  </inkml:definitions>
  <inkml:trace contextRef="#ctx0" brushRef="#br0">84 111 6246,'-33'3'5245,"-13"2"7767,42-4-10279,6 0-687,24-1-979,78-5-158,180-33 0,-54 4-309,119 18-600,-340 16-27,1 0-1,-1-1 1,0 0-1,1 0 1,-1-1-1,14-5 1,-20 0-5638,-3 5 2687,0-5-3562</inkml:trace>
</inkml:ink>
</file>

<file path=ppt/ink/ink8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8.608"/>
    </inkml:context>
    <inkml:brush xml:id="br0">
      <inkml:brushProperty name="width" value="0.025" units="cm"/>
      <inkml:brushProperty name="height" value="0.025" units="cm"/>
    </inkml:brush>
  </inkml:definitions>
  <inkml:trace contextRef="#ctx0" brushRef="#br0">1 0 14253,'0'0'15829,"1"10"-15429,-1 2-308,-1-3-65,1 0-1,0 0 1,0 0-1,1 0 1,0 0-1,1-1 1,0 1 0,6 16-1,-7-24 6,0-1 0,0 1 0,0 0 0,0 0 0,0-1 0,0 1 0,0-1 0,1 1-1,-1-1 1,0 1 0,0-1 0,1 0 0,-1 1 0,0-1 0,1 0 0,-1 0 0,0 0 0,0 0 0,1 0 0,-1 0-1,0-1 1,1 1 0,-1 0 0,0-1 0,0 1 0,1-1 0,-1 1 0,0-1 0,0 1 0,0-1 0,0 0 0,2-1 0,37-31 856,-35 28-908,8-8 55,22-16-38,-31 55 3,-4-23 0,0-1 0,0 1 0,0 0 0,0-1 0,0 1 0,1 0 0,0-1 0,-1 1 0,1-1 0,0 1 0,0-1 0,0 1 0,1-1 0,-1 0 0,0 0 0,1 1 0,2 2 0,-2-5 0,-1 1 0,1-1 0,-1 0 0,1 1 0,-1-1 0,1 0 0,0 0 0,-1 0 0,1 0 0,-1 0 0,1 0 0,0-1 0,-1 1 0,1 0 0,-1-1 0,1 1 0,-1-1 0,1 0 0,-1 1 0,0-1 0,1 0 0,-1 0 0,0 0 0,0 0 0,1 0 0,-1 0 0,0 0 0,0-1 0,0 1 0,1-2 0,27-33 95,-24 28-193,0 1 0,0 1-1,1-1 1,0 1 0,0 0 0,9-6-1</inkml:trace>
</inkml:ink>
</file>

<file path=ppt/ink/ink8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8.950"/>
    </inkml:context>
    <inkml:brush xml:id="br0">
      <inkml:brushProperty name="width" value="0.025" units="cm"/>
      <inkml:brushProperty name="height" value="0.025" units="cm"/>
    </inkml:brush>
  </inkml:definitions>
  <inkml:trace contextRef="#ctx0" brushRef="#br0">0 63 2306,'0'0'26591,"11"2"-24589,9 0-1795,-1-1 1,1-1-1,-1-1 1,0 0 0,1-2-1,-1 0 1,0-1-1,21-7 1,86-34-3347</inkml:trace>
</inkml:ink>
</file>

<file path=ppt/ink/ink8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9.434"/>
    </inkml:context>
    <inkml:brush xml:id="br0">
      <inkml:brushProperty name="width" value="0.025" units="cm"/>
      <inkml:brushProperty name="height" value="0.025" units="cm"/>
    </inkml:brush>
  </inkml:definitions>
  <inkml:trace contextRef="#ctx0" brushRef="#br0">15 0 14382,'0'0'5568,"0"10"-2072,2 27-823,1-5-1749,-1 0 0,-2 0 0,-2 0 0,-7 43-1,2-59-534,4-24 301,3-29 260,4 16-950,0 0 0,2 1 0,15-38 0,-18 51 0,0-1 0,0 1 0,1 0 0,1 0 0,-1 0 0,1 0 0,0 1 0,0 0 0,1 0 0,0 0 0,0 1 0,0-1 0,9-4 0,-12 9 0,1 0 0,0 0 0,0 0 0,-1 1 0,1-1 0,0 1 0,0 0 0,0 0 0,-1 0 0,1 0 0,0 1 0,0-1 0,0 1 0,-1 0 0,1 1 0,0-1 0,3 2 0,-5-2 0,-1-1 0,1 1 0,-1 0 0,0 0 0,1 0 0,-1 0 0,1 0 0,-1 0 0,0 0 0,0 0 0,0 0 0,0 0 0,0 1 0,0-1 0,0 1 0,0-1 0,0 1 0,0-1 0,-1 1 0,1-1 0,-1 1 0,1-1 0,-1 1 0,0 0 0,1-1 0,-1 1 0,0 0 0,0-1 0,0 1 0,0 0 0,-1-1 0,1 1 0,0 0 0,-1-1 0,1 1 0,-1-1 0,1 1 0,-1-1 0,0 1 0,0-1 0,-1 2 0,0 0 0,0-1 0,0 0 0,-1 1 0,1-1 0,-1 0 0,1 0 0,-1-1 0,0 1 0,0-1 0,0 1 0,0-1 0,0 0 0,0 0 0,0 0 0,0 0 0,0-1 0,-6 1 0,0 0 0,0-1 0,-1 1 0,1-2 0,-18-2 0,25 3-54,1 0 1,0 0-1,0 0 0,0-1 0,0 1 1,0 0-1,-1-1 0,1 1 0,0-1 1,0 1-1,0-1 0,0 0 0,0 1 1,0-1-1,0 0 0,1 0 1,-1 1-1,-1-3 0,2 2-66,-1 1 1,1-1-1,0 0 1,0 0-1,0 1 1,0-1-1,0 0 0,0 1 1,0-1-1,0 0 1,0 0-1,0 1 1,0-1-1,1 0 1,-1 1-1,0-1 0,0 0 1,1 1-1,-1-1 1,0 0-1,2 0 1,0-2-631,0 0 1,1 0-1,0 0 1,0 1-1,0-1 1,0 1-1,0 0 0,0 0 1,5-3-1,15-4-7834</inkml:trace>
</inkml:ink>
</file>

<file path=ppt/ink/ink8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9.827"/>
    </inkml:context>
    <inkml:brush xml:id="br0">
      <inkml:brushProperty name="width" value="0.025" units="cm"/>
      <inkml:brushProperty name="height" value="0.025" units="cm"/>
    </inkml:brush>
  </inkml:definitions>
  <inkml:trace contextRef="#ctx0" brushRef="#br0">7 1 22005,'0'0'6534,"0"65"-4420,-4-35-673,2 1-768,1 0-673,1 0 0,0-3 0,0-3-1954,0-1-1665,0-10-2659,0-6-4004</inkml:trace>
</inkml:ink>
</file>

<file path=ppt/ink/ink8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20.249"/>
    </inkml:context>
    <inkml:brush xml:id="br0">
      <inkml:brushProperty name="width" value="0.025" units="cm"/>
      <inkml:brushProperty name="height" value="0.025" units="cm"/>
    </inkml:brush>
  </inkml:definitions>
  <inkml:trace contextRef="#ctx0" brushRef="#br0">51 1 18417,'0'0'13592,"5"14"-12935,-2-2-583,1-4-71,-2 1-1,1-1 1,-1 1 0,-1 0-1,1 0 1,-1-1 0,-1 1 0,0 0-1,-2 17 1,-6 10-3,-17 46 0,16-57 0,1 0 0,1 1 0,2 1 0,-4 35 0,9-60 0,0-1 0,0 1 0,0-1 0,1 1 0,-1-1 0,1 1 0,-1 0 0,1-1 0,0 0 0,-1 1 0,1-1 0,0 1 0,0-1 0,0 0 0,0 0 0,0 1 0,0-1 0,0 0 0,0 0 0,1 0 0,-1 0 0,0 0 0,1 0 0,-1-1 0,1 1 0,-1 0 0,1-1 0,-1 1 0,1-1 0,-1 0 0,1 1 0,-1-1 0,1 0 0,0 0 0,1 0 0,11 1 0,-1-1 0,0 0 0,18-3 0,-19 2 0,23-3-667,-2-2-1,1-2 1,-1-1 0,59-23 0,-79 25-5270,-6 2-2631</inkml:trace>
</inkml:ink>
</file>

<file path=ppt/ink/ink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6.324"/>
    </inkml:context>
    <inkml:brush xml:id="br0">
      <inkml:brushProperty name="width" value="0.025" units="cm"/>
      <inkml:brushProperty name="height" value="0.025" units="cm"/>
    </inkml:brush>
  </inkml:definitions>
  <inkml:trace contextRef="#ctx0" brushRef="#br0">0 1 14574,'0'0'10121,"65"44"-13964,-31-24-1410,8 2-6118</inkml:trace>
</inkml:ink>
</file>

<file path=ppt/ink/ink8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20.622"/>
    </inkml:context>
    <inkml:brush xml:id="br0">
      <inkml:brushProperty name="width" value="0.025" units="cm"/>
      <inkml:brushProperty name="height" value="0.025" units="cm"/>
    </inkml:brush>
  </inkml:definitions>
  <inkml:trace contextRef="#ctx0" brushRef="#br0">1 56 15214,'0'0'15695,"73"0"-13837,-14 0-1858,13-5 0,7 1 0,3-5 0,-6 3 0,-8-4-1602,-8-1-4291,-12 1-3428</inkml:trace>
</inkml:ink>
</file>

<file path=ppt/ink/ink8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21.026"/>
    </inkml:context>
    <inkml:brush xml:id="br0">
      <inkml:brushProperty name="width" value="0.025" units="cm"/>
      <inkml:brushProperty name="height" value="0.025" units="cm"/>
    </inkml:brush>
  </inkml:definitions>
  <inkml:trace contextRef="#ctx0" brushRef="#br0">305 1 3844,'0'0'21407,"1"8"-20463,2 14 9,2-1 0,0 1-1,12 29 1,8 26-536,-16-37-393,-1 0-1,-2 0 1,-2 0-1,-1 0 1,-3 1-1,-1-1 1,-1 1-1,-3-1 1,-1 0-1,-2 0 1,-2-1-1,-2 0 1,-1-1-1,-36 72 1,13-43-358,-55 75 1,-10-15-5919,44-66-2359</inkml:trace>
</inkml:ink>
</file>

<file path=ppt/ink/ink8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27.702"/>
    </inkml:context>
    <inkml:brush xml:id="br0">
      <inkml:brushProperty name="width" value="0.025" units="cm"/>
      <inkml:brushProperty name="height" value="0.025" units="cm"/>
    </inkml:brush>
  </inkml:definitions>
  <inkml:trace contextRef="#ctx0" brushRef="#br0">277 0 19474,'0'0'5488,"-12"0"-3742,0 1-1537,0 1-1,-1 0 1,1 0-1,0 1 1,0 1 0,1 0-1,-1 0 1,1 1-1,0 1 1,0 0 0,0 0-1,-18 16 1,18-13-89,1 0 1,0 1-1,1 0 0,0 0 1,-9 16-1,14-20-32,0 0-1,1 0 1,0 0 0,0 1 0,1-1 0,0 1-1,0 0 1,0 0 0,1 0 0,0 0-1,0 0 1,1 8 0,0-13-76,0-1 1,0 1-1,1 0 1,-1 0-1,1 0 1,-1 0-1,1-1 1,0 1-1,0 0 1,-1-1-1,1 1 1,0 0-1,1-1 1,-1 1-1,0-1 1,0 0-1,1 1 1,-1-1-1,0 0 1,4 2-1,-1-1 16,0 1 0,1-1-1,0-1 1,-1 1 0,1-1 0,0 1-1,9 0 1,9-1 61,-1 0-1,39-5 1,-50 3-76,14-2-622,0-1 0,48-15 0,6-9-6372,-17 2-4822</inkml:trace>
</inkml:ink>
</file>

<file path=ppt/ink/ink8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29.564"/>
    </inkml:context>
    <inkml:brush xml:id="br0">
      <inkml:brushProperty name="width" value="0.025" units="cm"/>
      <inkml:brushProperty name="height" value="0.025" units="cm"/>
    </inkml:brush>
  </inkml:definitions>
  <inkml:trace contextRef="#ctx0" brushRef="#br0">165 53 14894,'0'0'4297,"7"-8"-816,1-1-2406,-4 6-405,-1-1 0,1 0 0,-1 0 0,0 0 0,0 0 0,3-8 1,-14 18 2809,-3 1-3677,-4 9 263,1 1 0,0 1 1,1 0-1,1 0 1,1 2-1,1-1 0,-9 24 1,2 2 105,2 1-1,-12 58 1,21-77-198,1 0 1,1 1-1,1-1 0,2 1 0,1 0 1,5 41-1,-4-62-42,0 1-1,1-1 1,0 1-1,0-1 1,0 0 0,1 0-1,1 0 1,-1 0 0,1-1-1,0 1 1,0-1 0,1 0-1,0 0 1,0 0 0,0-1-1,1 0 1,0 0 0,0 0-1,0-1 1,0 0 0,1 0-1,0 0 1,0-1 0,0 0-1,0-1 1,0 1 0,0-1-1,9 1 1,29 1-6050,1-4-5012</inkml:trace>
</inkml:ink>
</file>

<file path=ppt/ink/ink8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0.312"/>
    </inkml:context>
    <inkml:brush xml:id="br0">
      <inkml:brushProperty name="width" value="0.025" units="cm"/>
      <inkml:brushProperty name="height" value="0.025" units="cm"/>
    </inkml:brush>
  </inkml:definitions>
  <inkml:trace contextRef="#ctx0" brushRef="#br0">1 314 6694,'0'0'21172,"9"-3"-19010,8-4-1955,0-1 0,0 0 0,-1-2 0,0 0 0,-1 0 0,0-2-1,0 0 1,22-24 0,-11 7 12,-1 0 1,-1-1-1,30-51 0,-34 53-219,-27 57 0,0-1 0,-3 7 0,2 1 0,2 0 0,1 0 0,0 68 0,5-102-204,1 0 1,-1 0-1,0 0 1,1 0-1,-1 0 0,1 0 1,-1 0-1,1 0 0,0 0 1,0-1-1,0 1 1,0 0-1,0 0 0,2 2 1,-1-2-355,1-1 1,-1 1 0,0-1-1,0 1 1,1-1 0,-1 0-1,1 0 1,-1 0 0,1 0-1,-1-1 1,1 1 0,0-1-1,-1 1 1,1-1 0,0 0-1,3 0 1,7 0-7542</inkml:trace>
</inkml:ink>
</file>

<file path=ppt/ink/ink8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0.688"/>
    </inkml:context>
    <inkml:brush xml:id="br0">
      <inkml:brushProperty name="width" value="0.025" units="cm"/>
      <inkml:brushProperty name="height" value="0.025" units="cm"/>
    </inkml:brush>
  </inkml:definitions>
  <inkml:trace contextRef="#ctx0" brushRef="#br0">1 117 13997,'0'0'14387,"11"4"-12673,14 2-1333,1-1 0,0-1 1,0-1-1,1-1 0,-1-1 1,47-6-1,159-43-1554,-154 29-234,158-18-1,-233 36 1267,72-6-5655,-25-5-2696,-16-1-1374</inkml:trace>
</inkml:ink>
</file>

<file path=ppt/ink/ink8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1.607"/>
    </inkml:context>
    <inkml:brush xml:id="br0">
      <inkml:brushProperty name="width" value="0.025" units="cm"/>
      <inkml:brushProperty name="height" value="0.025" units="cm"/>
    </inkml:brush>
  </inkml:definitions>
  <inkml:trace contextRef="#ctx0" brushRef="#br0">1 51 13965,'0'0'18455,"1"10"-18161,0 5-246,0-3-47,0 0 0,0 0 0,1 0-1,1-1 1,7 22 0,-10-32-1,1 0 0,0 0 0,0 0 0,-1 0 0,1 0 0,0 0 0,0 0 0,0 0 0,0 0 0,0-1 0,0 1 0,0 0 0,1-1 0,-1 1 0,0-1 0,0 1 0,0-1 0,1 0 0,-1 1 0,0-1 0,1 0 0,-1 0 0,0 0 0,0 0 0,1 0 0,-1 0 0,0 0 0,1 0 0,-1-1 0,0 1 0,0 0 0,1-1 0,-1 1 0,0-1 0,0 1 0,0-1 0,2-1 0,3-2 0,1 1 0,-1-1 0,0-1 0,0 1 0,5-7 0,67-80 0,-78 91 0,0 0 0,0 0 0,1-1 0,-1 1 0,0 0 0,0 0 0,0 0 0,0 0 0,1 0 0,-1 0 0,0 0 0,0 0 0,0 0 0,0 0 0,1 0 0,-1 0 0,0 0 0,0 0 0,0 0 0,1 0 0,-1 0 0,0 0 0,0 0 0,0 0 0,0 0 0,1 0 0,-1 0 0,0 0 0,0 0 0,0 1 0,0-1 0,0 0 0,1 0 0,-1 0 0,0 0 0,0 0 0,0 0 0,0 1 0,0-1 0,0 0 0,0 0 0,1 0 0,-1 0 0,0 0 0,0 1 0,0-1 0,0 0 0,0 0 0,0 0 0,0 1 0,0-1 0,0 0 0,0 0 0,0 0 0,0 0 0,0 1 0,0-1 0,0 0 0,0 0 0,0 0 0,0 0 0,0 1 0,-1-1 0,1 0 0,0 0 0,0 0 0,2 26 0,-2-22 0,0-1 0,0 1 0,0-1 0,0 1 0,1-1 0,-1 1 0,1-1 0,0 0 0,2 5 0,-2-7 0,1-1 0,0 1 0,-1-1 0,1 0 0,0 0 0,0 1 0,-1-1 0,1 0 0,0 0 0,-1 0 0,1-1 0,0 1 0,-1 0 0,1-1 0,0 1 0,-1-1 0,1 1 0,-1-1 0,1 0 0,-1 0 0,1 0 0,-1 1 0,3-4 0,32-27 0,-33 28 0,26-30 29,19-15-191,-46 46-459</inkml:trace>
</inkml:ink>
</file>

<file path=ppt/ink/ink8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1.951"/>
    </inkml:context>
    <inkml:brush xml:id="br0">
      <inkml:brushProperty name="width" value="0.025" units="cm"/>
      <inkml:brushProperty name="height" value="0.025" units="cm"/>
    </inkml:brush>
  </inkml:definitions>
  <inkml:trace contextRef="#ctx0" brushRef="#br0">0 86 16432,'0'0'13644,"49"13"-11786,-6-13-1025,10-8-833,4-5 0,0-1 0,-6-1 0,-7 0 0,-8 4 0,-9 1-1762,-13 3-1985,-9 1-1859</inkml:trace>
</inkml:ink>
</file>

<file path=ppt/ink/ink8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2.374"/>
    </inkml:context>
    <inkml:brush xml:id="br0">
      <inkml:brushProperty name="width" value="0.025" units="cm"/>
      <inkml:brushProperty name="height" value="0.025" units="cm"/>
    </inkml:brush>
  </inkml:definitions>
  <inkml:trace contextRef="#ctx0" brushRef="#br0">83 15 18930,'0'0'3374,"-2"9"-513,-24 105 2001,-29 176-2741,62-315-2020,1-1 0,1 1 0,1 0 1,1 1-1,18-31 0,-9 19-89,-15 26-12,9-17 0,1 0 0,1 1 0,25-32 0,-37 53 0,0 0 0,1 0 0,0 0 0,0 0 0,0 1 0,0 0 0,1 0 0,-1 0 0,1 1 0,0 0 0,0 0 0,0 0 0,1 1 0,-1 0 0,1 0 0,-1 0 0,1 1 0,0 0 0,-1 0 0,1 1 0,8 0 0,-13 1 0,0-1 0,0 0 0,0 1 0,0 0 0,0-1 0,0 1 0,0 0 0,0 0 0,-1 0 0,1 0 0,0 0 0,-1 0 0,1 1 0,0-1 0,-1 1 0,0-1 0,1 1 0,-1-1 0,0 1 0,0 0 0,0 0 0,0-1 0,0 1 0,0 0 0,-1 0 0,1 0 0,0 0 0,-1 0 0,0 0 0,1 0 0,-1 0 0,0 0 0,0 0 0,0 0 0,-1 4 0,1-1 0,-1-1 0,0 0 0,1 1 0,-2-1 0,1 0 0,0 0 0,-1 0 0,0 0 0,0 0 0,0 0 0,0 0 0,-1-1 0,1 1 0,-1-1 0,0 1 0,-4 3 0,-1-2 0,1-1 0,-1 1 0,0-1 0,0-1 0,0 0 0,-1 0 0,1 0 0,-1-1 0,0 0 0,0-1 0,1 0 0,-1 0 0,0-1 0,-15-1 0,22 1-124,1 0 1,-1 0-1,1-1 1,0 1-1,-1 0 1,1-1-1,-1 1 1,1 0-1,-1-1 1,1 0-1,0 1 1,0-1-1,-1 0 1,1 0-1,0 0 1,0 1-1,0-1 1,0 0-1,0-1 1,0 1-1,0 0 1,0 0-1,0 0 1,0-1-1,1 1 1,-1 0-1,0-1 1,1 1-1,-1 0 1,1-1-1,0 1 1,-1-1-1,1 1 1,0-1-1,0 1 1,0-1-1,0 1 1,0-2-1,1 0-471,-1-1-1,1 1 1,0 0-1,0 0 0,0-1 1,0 1-1,1 0 0,-1 0 1,1 0-1,0 1 1,0-1-1,0 0 0,0 1 1,0-1-1,1 1 0,2-3 1,20-11-12105</inkml:trace>
</inkml:ink>
</file>

<file path=ppt/ink/ink8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2.718"/>
    </inkml:context>
    <inkml:brush xml:id="br0">
      <inkml:brushProperty name="width" value="0.025" units="cm"/>
      <inkml:brushProperty name="height" value="0.025" units="cm"/>
    </inkml:brush>
  </inkml:definitions>
  <inkml:trace contextRef="#ctx0" brushRef="#br0">50 0 21044,'0'0'11723,"-29"66"-11723,19-40 0,3-2 0,4 2 0,3-2 0,0-3 0,0 2 0,3-8 0,2-9-3908,3-6-5445</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2.481"/>
    </inkml:context>
    <inkml:brush xml:id="br0">
      <inkml:brushProperty name="width" value="0.025" units="cm"/>
      <inkml:brushProperty name="height" value="0.025" units="cm"/>
    </inkml:brush>
  </inkml:definitions>
  <inkml:trace contextRef="#ctx0" brushRef="#br0">0 235 17264,'0'0'5510,"54"-39"-4646,-12 10 257,9-3-224,9-1-640,-2-1-290,-4 1-3330,-6-2-7463</inkml:trace>
</inkml:ink>
</file>

<file path=ppt/ink/ink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6.715"/>
    </inkml:context>
    <inkml:brush xml:id="br0">
      <inkml:brushProperty name="width" value="0.025" units="cm"/>
      <inkml:brushProperty name="height" value="0.025" units="cm"/>
    </inkml:brush>
  </inkml:definitions>
  <inkml:trace contextRef="#ctx0" brushRef="#br0">251 13 4644,'0'0'21397,"-10"-2"-20372,2-1-908,0 1 0,0 0 1,-1 1-1,1 0 1,0 0-1,0 0 1,0 1-1,-1 1 1,1-1-1,0 1 1,0 1-1,0 0 0,0 0 1,0 0-1,0 1 1,-13 6-1,12-2 61,0 0-1,0 0 1,1 0-1,0 1 1,0 1-1,-7 8 1,13-13-88,-1-1 0,1 1 0,0-1 0,-1 1 0,2-1 0,-1 1 0,0 0 0,1 0 0,0 0 0,0 0 0,0 0 0,0 0 0,0 1 0,1-1 0,0 0 0,0 0 0,0 0 0,1 1 0,0 5 0,0-8-79,0 0 0,0-1 0,0 1 0,0 0 0,0-1 0,0 1 0,0-1 0,1 0 0,-1 1 0,1-1 0,-1 0 0,1 0 0,-1 0 0,1 0 0,-1 0 0,1 0 0,0 0 0,0 0 0,-1-1 0,1 1 0,0-1 0,3 1 0,47 2 76,-40-3-53,6-1-204,0 0-1,1-1 1,-1-1 0,0-1 0,-1-1-1,1 0 1,22-11 0,10-8-692,52-33 1,-80 43 1314,-22 14-444,0 0-1,0 0 1,0 0 0,0 0 0,0 0-1,0 1 1,0-1 0,0 0 0,0 0-1,0 0 1,0 0 0,0 0 0,0 0 0,0 0-1,0 1 1,0-1 0,0 0 0,0 0-1,0 0 1,0 0 0,0 0 0,0 0-1,0 0 1,0 0 0,0 0 0,1 1-1,-1-1 1,0 0 0,0 0 0,0 0-1,0 0 1,0 0 0,0 0 0,0 0-1,0 0 1,0 0 0,0 0 0,1 0-1,-1 0 1,0 0 0,0 0 0,0 0-1,0 0 1,0 0 0,0 0 0,0 0 0,0 0-1,1 0 1,-1 0 0,0 0 0,0 0-1,0 0 1,0 0 0,0 0 0,0 0-1,0 0 1,0 0 0,1 0 0,-1 0-1,0 0 1,0 0 0,0 0 0,0 0-1,0 0 1,0 0 0,0 0 0,0 0-1,0-1 1,-5 16 844,-13 22 528,15-32-1299,1-2-82,0 0 0,0 0 0,1 0 0,-1 1 0,1-1 0,0 0 0,0 1 0,0-1 0,1 1 0,-1-1 0,1 1 0,0 6 0,0-9 0,0 0 0,0 0 0,1 0 0,-1-1 0,0 1 0,1 0 0,-1-1 0,1 1 0,-1 0 0,1-1 0,0 1 0,-1 0 0,1-1 0,-1 1 0,1-1 0,0 1 0,0-1 0,-1 0 0,1 1 0,1 0 0,29 2 0,-15-6-166,0 0 0,-1-1-1,1-1 1,-1 0 0,24-12 0,-29 12 48,1-1-1,0 2 1,0-1-1,0 2 1,0 0-1,1 0 1,0 1-1,-1 0 1,1 1 0,0 0-1,22 2 1,-32 0 170,-1-1 1,0 1-1,0 0 0,0 0 1,0 0-1,0 0 1,0 0-1,-1 0 0,1 0 1,0 0-1,0 1 1,-1-1-1,1 0 0,-1 0 1,1 0-1,-1 1 1,0-1-1,1 0 0,-1 1 1,0-1-1,0 0 1,0 1-1,0-1 0,0 3 1,-1 45 886,1-35-797,0-13-141,0-1 0,0 1 0,0-1-1,0 1 1,0 0 0,0-1 0,0 1-1,0-1 1,1 1 0,-1-1 0,0 1-1,0-1 1,1 1 0,-1-1 0,0 1 0,1-1-1,-1 1 1,0-1 0,1 0 0,-1 1-1,1-1 1,-1 1 0,1-1 0,-1 0-1,1 0 1,-1 1 0,1-1 0,-1 0 0,1 0-1,0 1 1,23-1 6,23-15-38,-11-1-326,-21 8-14,1 1 0,0 0 0,0 1 0,0 1 0,1 0 0,-1 1 0,27-2-1,-42 6 370,0 0 0,-1 0-1,1 0 1,-1 0-1,1 0 1,0 0-1,-1 0 1,1 1 0,0-1-1,-1 0 1,1 0-1,-1 1 1,1-1-1,-1 0 1,1 1-1,-1-1 1,1 0 0,-1 1-1,1-1 1,-1 1-1,1-1 1,-1 1-1,0-1 1,1 1 0,-1-1-1,0 1 1,1-1-1,-1 1 1,0 0-1,0-1 1,1 2-1,-3 24-539,1-21 1,0 0 0,-1 0 0,0 0 0,0 0 0,-1 0 0,1-1 0,-6 8 0,-3-4-9127</inkml:trace>
</inkml:ink>
</file>

<file path=ppt/ink/ink8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3.219"/>
    </inkml:context>
    <inkml:brush xml:id="br0">
      <inkml:brushProperty name="width" value="0.025" units="cm"/>
      <inkml:brushProperty name="height" value="0.025" units="cm"/>
    </inkml:brush>
  </inkml:definitions>
  <inkml:trace contextRef="#ctx0" brushRef="#br0">1 3 9641,'0'0'9860,"9"0"-5530,31-3-1437,-38 3-2730,0 0-1,0 1 1,0-1-1,0 0 1,0 1-1,0 0 1,-1-1 0,1 1-1,0 0 1,0 0-1,-1 0 1,1 0-1,0 0 1,-1 0 0,1 0-1,-1 1 1,0-1-1,1 0 1,-1 1-1,0-1 1,0 1 0,0 0-1,0-1 1,0 1-1,0 0 1,0 0 0,-1-1-1,2 4 1,0 4 63,0-1 0,0 1 0,-1 0 0,0 12 0,0-18-151,-2 24-55,0 1 0,-2 0-1,-1-1 1,-1 0-1,-1 0 1,-13 34 0,-2 12-35,20-71 15,1-1 0,-1 0 0,1 0 0,-1 1 0,1-1 0,-1 0 0,1 1 0,0-1 0,0 1 0,0-1 0,0 0 0,0 1 0,0-1 0,0 0 0,0 1 0,0-1 0,1 1 0,-1-1 0,1 0 0,-1 1 0,1-1 0,-1 0 0,1 0 0,0 0 0,-1 1 0,1-1 0,0 0 0,1 1 0,1-1 0,0 0 0,1 0 0,-1 0 0,0-1 0,0 1 0,1-1 0,-1 0 0,1 0 0,5-1 0,4 1 0,23-3-529,0-1-1,0-2 1,-1-2-1,0-1 1,43-17 0,-47 10-5520,-7-1-2759</inkml:trace>
</inkml:ink>
</file>

<file path=ppt/ink/ink8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3.578"/>
    </inkml:context>
    <inkml:brush xml:id="br0">
      <inkml:brushProperty name="width" value="0.025" units="cm"/>
      <inkml:brushProperty name="height" value="0.025" units="cm"/>
    </inkml:brush>
  </inkml:definitions>
  <inkml:trace contextRef="#ctx0" brushRef="#br0">1 50 19603,'0'0'8936,"69"-9"-6822,-10 5-192,14 2-1730,13-3-192,7 3 0,2-3 0,-3 1 0,-10 2-1505,-12-3-4773,-11-7-4869</inkml:trace>
</inkml:ink>
</file>

<file path=ppt/ink/ink8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3.918"/>
    </inkml:context>
    <inkml:brush xml:id="br0">
      <inkml:brushProperty name="width" value="0.025" units="cm"/>
      <inkml:brushProperty name="height" value="0.025" units="cm"/>
    </inkml:brush>
  </inkml:definitions>
  <inkml:trace contextRef="#ctx0" brushRef="#br0">339 1 10730,'0'0'13357,"62"48"-10410,-29-8-865,-2 14-545,-6 14-576,-5 12-256,-13 11-257,-7 12-448,-25 5 0,-16 5 0,-18-1 0,-7 1 0,-14-10 0,-2-8-96,-1-20-6470,2-17-9738</inkml:trace>
</inkml:ink>
</file>

<file path=ppt/ink/ink8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5.824"/>
    </inkml:context>
    <inkml:brush xml:id="br0">
      <inkml:brushProperty name="width" value="0.025" units="cm"/>
      <inkml:brushProperty name="height" value="0.025" units="cm"/>
    </inkml:brush>
  </inkml:definitions>
  <inkml:trace contextRef="#ctx0" brushRef="#br0">326 33 11627,'1'-1'408,"0"0"0,0 0 0,0 0 0,-1 0 0,1 0 0,0 0 0,0 0 0,-1 0 0,1-1 1,0 1-1,-1 0 0,0 0 0,1-1 0,-1 1 0,1 0 0,-1-1 0,0 1 0,0-2 0,0 3-247,0-1 0,-1 1 1,1-1-1,0 1 0,-1-1 0,1 1 0,-1-1 1,1 1-1,-1-1 0,1 1 0,-1 0 0,1-1 1,-1 1-1,1 0 0,-1-1 0,1 1 0,-1 0 1,1 0-1,-1-1 0,0 1 0,1 0 0,-1 0 0,1 0 1,-1 0-1,0 0 0,0 0 0,-5 0 44,1 0-1,0 0 0,-1 1 0,1 0 1,0 0-1,-1 0 0,1 1 1,-5 2-1,-11 6-127,1 1 0,0 0 1,0 2-1,1 0 0,-33 32 1,39-33 23,1 0 1,0 2-1,1-1 1,1 2-1,0-1 1,1 1-1,1 1 1,-10 24-1,14-31 3,1 1 0,1 0 0,0 0 0,0 0 0,1 0 0,1 0 0,0 13 0,0-20-90,0 0 1,0 0 0,1 0 0,-1 0-1,1 0 1,0 0 0,0 0-1,0 0 1,0 0 0,0-1 0,1 1-1,-1 0 1,1-1 0,0 1 0,-1-1-1,1 0 1,0 1 0,1-1-1,-1 0 1,0 0 0,1 0 0,-1-1-1,1 1 1,-1-1 0,1 1 0,0-1-1,5 2 1,2-1-50,0 0 0,1-1 1,-1 0-1,1-1 0,-1 0 0,1 0 1,-1-1-1,0-1 0,1 0 0,-1 0 0,19-7 1,-10 1-900,0-1 1,0 0 0,-1-1 0,0-1 0,17-15 0,19-19-5196</inkml:trace>
</inkml:ink>
</file>

<file path=ppt/ink/ink8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6.434"/>
    </inkml:context>
    <inkml:brush xml:id="br0">
      <inkml:brushProperty name="width" value="0.025" units="cm"/>
      <inkml:brushProperty name="height" value="0.025" units="cm"/>
    </inkml:brush>
  </inkml:definitions>
  <inkml:trace contextRef="#ctx0" brushRef="#br0">272 0 12236,'0'0'9246,"-6"11"-7309,-85 150 3441,-40 79-2983,129-234-2979,4-7 85,9-17-347,14-30-962,-16 19 1072,-1 0-1,-2 0 0,-1-1 1,2-33-1,-1 10 2210,-12 94-739,1-10-308,1-1 0,2 1 1,2 46-1,0-70-395,1 1 1,0-1-1,1 0 0,-1 0 0,1 1 1,1-1-1,-1 0 0,1 0 1,0-1-1,1 1 0,0-1 0,0 1 1,0-1-1,1-1 0,-1 1 0,2 0 1,-1-1-1,0 0 0,12 7 0,-16-10-6,1-1 1,-1 0-1,0 0 0,1 0 0,-1 0 0,1 0 0,-1-1 0,1 1 0,0 0 0,-1-1 0,1 1 0,0-1 0,-1 1 0,1-1 0,0 0 0,0 0 0,-1 0 0,1 0 0,0 0 0,-1 0 0,1 0 1,3-1-1,-5 0 6,1 0 1,0-1 0,0 1 0,-1 0 0,1 0 0,0 0 0,-1-1 0,0 1 0,1 0 0,-1 0 0,0-1 0,1 1-1,-1 0 1,0-1 0,0 1 0,0-1 0,0 1 0,0 0 0,0-1 0,-1 1 0,0-2 0,-1-10-6,-2 1 0,1 0 0,-2 0 1,-10-20-1,1 7-200,-1 1 0,-30-35 1,37 50 159,-1-1 1,0 2 0,-1-1-1,1 1 1,-1 1 0,-1 0 0,0 0-1,-15-7 1,8 10 67,19 11-252,27 16 1,-7-14 49,0-1 0,0-1 0,0-1 0,31 4 0,43-1-4131,-22-8-2111</inkml:trace>
</inkml:ink>
</file>

<file path=ppt/ink/ink8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7.052"/>
    </inkml:context>
    <inkml:brush xml:id="br0">
      <inkml:brushProperty name="width" value="0.025" units="cm"/>
      <inkml:brushProperty name="height" value="0.025" units="cm"/>
    </inkml:brush>
  </inkml:definitions>
  <inkml:trace contextRef="#ctx0" brushRef="#br0">1 39 14862,'0'8'5285,"0"10"1576,0 5-3746,1-7-3273,0 1 0,7 29-1,3-17 2755,-11-29-2588,0 1 1,1-1-1,-1 1 0,1-1 1,-1 1-1,1-1 0,-1 0 1,1 1-1,-1-1 0,1 1 1,0-1-1,-1 0 1,1 0-1,-1 1 0,1-1 1,0 0-1,-1 0 0,1 0 1,0 0-1,-1 0 0,1 0 1,0 0-1,-1 0 1,1 0-1,0 0 0,-1 0 1,1 0-1,0 0 0,-1 0 1,1-1-1,0 1 0,-1 0 1,1 0-1,-1-1 1,1 1-1,-1 0 0,1-1 1,-1 1-1,1-1 0,-1 1 1,1-1-1,-1 1 1,1-1-1,-1 1 0,0-1 1,1 0-1,24-29 120,-22 27-126,21-33-2,34-63 0,-58 98 0,0 1 0,0-1 0,0 1 0,0-1 0,0 1 0,1-1 0,-1 1 0,0-1 0,0 1 0,0 0 0,1-1 0,-1 1 0,0 0 0,1-1 0,-1 1 0,0-1 0,1 1 0,-1 0 0,0 0 0,1-1 0,-1 1 0,1 0 0,-1 0 0,1-1 0,-1 1 0,0 0 0,1 0 0,-1 0 0,1 0 0,-1 0 0,1 0 0,0 0 0,6 14 0,-2 37 0,-4-44 0,0 23 0,2 29 0,-3-56 0,1 1 0,-1 0 0,1-1 0,0 1 0,0-1 0,0 1 0,1-1 0,-1 1 0,1-1 0,0 0 0,3 5 0,-4-7 0,0-1 0,0 1 0,0 0 0,0-1 0,0 1 0,0-1 0,0 1 0,0-1 0,1 1 0,-1-1 0,0 0 0,0 1 0,0-1 0,0 0 0,1 0 0,-1 0 0,0 0 0,0 0 0,1 0 0,-1-1 0,0 1 0,0 0 0,0-1 0,0 1 0,0 0 0,1-1 0,-1 0 0,0 1 0,0-1 0,0 1 0,1-2 0,31-27 0,-30 26 0,17-20 0,0-2 0,-2-1 0,-1 0 0,-1-1 0,17-37 0,-35 74-1914,-5 13-6790,3-17-825</inkml:trace>
</inkml:ink>
</file>

<file path=ppt/ink/ink8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7.425"/>
    </inkml:context>
    <inkml:brush xml:id="br0">
      <inkml:brushProperty name="width" value="0.025" units="cm"/>
      <inkml:brushProperty name="height" value="0.025" units="cm"/>
    </inkml:brush>
  </inkml:definitions>
  <inkml:trace contextRef="#ctx0" brushRef="#br0">1 98 19218,'0'0'12022,"12"-3"-10741,80-30-1497,49-14 1429,-68 33-4132,-2 13-4816,-60 4 875</inkml:trace>
</inkml:ink>
</file>

<file path=ppt/ink/ink8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7.893"/>
    </inkml:context>
    <inkml:brush xml:id="br0">
      <inkml:brushProperty name="width" value="0.025" units="cm"/>
      <inkml:brushProperty name="height" value="0.025" units="cm"/>
    </inkml:brush>
  </inkml:definitions>
  <inkml:trace contextRef="#ctx0" brushRef="#br0">0 34 14670,'0'0'9502,"1"12"-6993,6 115 1111,-2 150-1197,-1-317-2397,-1-5-23,2 0 1,2 0-1,2 0 1,23-67-1,-28 104-3,0 0 0,0 0 0,0 0 0,1 1 0,0 0 0,1 0 0,0 0 0,0 1 0,0-1 0,1 1 0,12-8 0,-14 10 0,1 1 0,-1 0 0,1 1 0,0-1 0,-1 1 0,1 0 0,0 1 0,0-1 0,1 1 0,-1 0 0,0 1 0,0 0 0,0 0 0,0 0 0,1 0 0,-1 1 0,10 3 0,-14-4 0,0 0 0,-1 0 0,1 1 0,0 0 0,-1-1 0,1 1 0,-1 0 0,1-1 0,-1 1 0,1 0 0,-1 0 0,0 0 0,1 0 0,-1 1 0,0-1 0,0 0 0,0 0 0,0 1 0,0-1 0,0 1 0,0-1 0,0 1 0,0-1 0,-1 1 0,1 0 0,-1-1 0,1 1 0,-1 0 0,0-1 0,1 1 0,-1 0 0,0-1 0,0 1 0,0 0 0,-1 0 0,1-1 0,0 1 0,-1 0 0,1-1 0,-1 1 0,1 0 0,-2 2 0,0 1 0,-1-1 0,1 1 0,-1-1 0,0 1 0,0-1 0,0 0 0,-1 0 0,1-1 0,-1 1 0,0-1 0,0 1 0,0-1 0,-5 3 0,-2-2 0,1-1 0,-1 0 0,0 0 0,0-1 0,0 0 0,0-1 0,-1-1 0,1 1 0,0-2 0,-12-1 0,22 2-64,-1 0 0,1 0 0,0 0 0,0 0 0,-1 0 0,1-1 0,0 1 0,-1 0 0,1-1 0,0 1 0,0-1 1,0 0-1,-1 1 0,1-1 0,0 0 0,0 1 0,0-1 0,-1-2 0,2 3-70,-1-1 0,1 0 1,0 1-1,0-1 0,0 0 1,0 0-1,0 1 0,0-1 0,0 0 1,0 0-1,0 1 0,0-1 1,0 0-1,0 1 0,0-1 0,1 0 1,-1 1-1,0-1 0,1 0 1,-1 1-1,0-1 0,1 0 1,0 0-1,2-4-1264,1 1 1,0 0 0,1-1 0,-1 1-1,1 1 1,5-4 0,15-10-11335</inkml:trace>
</inkml:ink>
</file>

<file path=ppt/ink/ink8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8.238"/>
    </inkml:context>
    <inkml:brush xml:id="br0">
      <inkml:brushProperty name="width" value="0.025" units="cm"/>
      <inkml:brushProperty name="height" value="0.025" units="cm"/>
    </inkml:brush>
  </inkml:definitions>
  <inkml:trace contextRef="#ctx0" brushRef="#br0">1 1 25304,'0'0'7463,"18"17"-24471</inkml:trace>
</inkml:ink>
</file>

<file path=ppt/ink/ink8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8.597"/>
    </inkml:context>
    <inkml:brush xml:id="br0">
      <inkml:brushProperty name="width" value="0.025" units="cm"/>
      <inkml:brushProperty name="height" value="0.025" units="cm"/>
    </inkml:brush>
  </inkml:definitions>
  <inkml:trace contextRef="#ctx0" brushRef="#br0">23 0 21396,'0'0'9807,"6"8"-8473,-1-1-1317,-1 0-1,0 1 1,0-1-1,-1 1 0,0 0 1,0-1-1,-1 1 1,0 0-1,0 1 0,-1-1 1,0 0-1,0 0 1,-2 10-1,-1 28-16,-3-1 0,-2 1 0,-2-1 0,-29 85 0,38-130 0,0 1 0,-1-1 0,1 0 0,0 1 0,0-1 0,0 0 0,0 1 0,0-1 0,-1 1 0,1-1 0,0 0 0,0 1 0,0-1 0,0 0 0,0 1 0,0-1 0,0 0 0,0 1 0,1-1 0,-1 1 0,0-1 0,0 0 0,0 1 0,0-1 0,0 0 0,1 1 0,-1-1 0,0 0 0,0 1 0,0-1 0,1 0 0,-1 0 0,0 1 0,1-1 0,-1 0 0,0 0 0,0 0 0,1 1 0,17-4 0,25-17 0,-40 18 0,37-20-1098,-2 0-1,0-3 1,36-31 0,-56 36-5810,-4-2-4212</inkml:trace>
</inkml:ink>
</file>

<file path=ppt/ink/ink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7.168"/>
    </inkml:context>
    <inkml:brush xml:id="br0">
      <inkml:brushProperty name="width" value="0.025" units="cm"/>
      <inkml:brushProperty name="height" value="0.025" units="cm"/>
    </inkml:brush>
  </inkml:definitions>
  <inkml:trace contextRef="#ctx0" brushRef="#br0">31 1 15503,'0'0'9481,"-10"75"-7367,4-26-161,1 9-896,0 1-608,0-2-321,5-6-64,0-8-32,0-7 0,10-12-384,3-10-641,-3-9-513,-1-5-1088,-7-11-769,-2-14-2146,-5-8-5510</inkml:trace>
</inkml:ink>
</file>

<file path=ppt/ink/ink8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8.954"/>
    </inkml:context>
    <inkml:brush xml:id="br0">
      <inkml:brushProperty name="width" value="0.025" units="cm"/>
      <inkml:brushProperty name="height" value="0.025" units="cm"/>
    </inkml:brush>
  </inkml:definitions>
  <inkml:trace contextRef="#ctx0" brushRef="#br0">1 70 20179,'0'0'12043,"52"10"-11498,-4-10-545,11-9 0,2-4 0,3-1 0,-6 1 0,-6 4 0,-6-1-2466,-8-2-7752</inkml:trace>
</inkml:ink>
</file>

<file path=ppt/ink/ink8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2.650"/>
    </inkml:context>
    <inkml:brush xml:id="br0">
      <inkml:brushProperty name="width" value="0.025" units="cm"/>
      <inkml:brushProperty name="height" value="0.025" units="cm"/>
    </inkml:brush>
  </inkml:definitions>
  <inkml:trace contextRef="#ctx0" brushRef="#br0">470 24 6246,'-9'-4'822,"4"1"-526,0 0-1,1 1 1,-1 0 0,0 0 0,-1 0-1,1 1 1,0 0 0,0 0-1,-1 0 1,1 0 0,-1 1-1,1 0 1,0 0 0,-1 1 0,1-1-1,-1 1 1,1 0 0,0 0-1,0 1 1,0 0 0,0 0-1,-8 4 1,-2 5 14,1 1-1,1 0 1,0 0-1,1 2 1,0-1 0,1 2-1,0 0 1,-11 22-1,-7 17 426,-26 67-1,29-52-337,2 2 0,3 1 0,4 0 1,3 2-1,3-1 0,3 2 0,4-1 0,2 1 0,16 133 1,-8-167-373,2 0 0,2 0 1,2-1-1,2-1 1,33 70-1,-38-90-33,1-2-1,1 0 0,0 0 0,1-1 1,1 0-1,0-1 0,2-1 0,-1 0 0,2-1 1,-1 0-1,2-1 0,0-1 0,0-1 1,20 9-1,-23-14 20,0 0-1,1-1 1,0 0 0,0-1 0,0 0-1,0-2 1,0 0 0,1 0 0,-1-2-1,0 1 1,0-2 0,25-5 0,-20 1 10,0-1 1,-1-1 0,0 0-1,0-1 1,-1-2 0,0 1-1,0-2 1,21-19 0,-7 2 255,-2-2 0,-1-1 0,-1-1 0,-2-2 1,-1 0-1,-2-2 0,-2 0 0,23-55 0,-22 35 93,-2 0 0,-2-1-1,-3-1 1,-3 0 0,-2-1-1,-3-1 1,-2 1 0,-4-1-1,-1 1 1,-4-1 0,-22-119-1,19 150-357,-2-1 0,-2 2 0,0-1-1,-2 2 1,-1-1 0,-1 2 0,-27-36-1,32 49-31,-1 1 0,0 1 1,-1 0-1,0 0 0,-1 1 0,0 1 0,-1 0 0,0 1 0,-1 0 1,0 1-1,0 1 0,0 0 0,-1 1 0,0 1 0,-23-4 0,14 5-214,1 1-1,-1 2 1,1 0-1,-1 2 1,1 0-1,-1 2 1,1 1-1,0 0 1,0 2-1,0 1 1,1 1-1,0 1 1,-38 21-1,55-27-397,-17 8-1515,8-10-4469</inkml:trace>
</inkml:ink>
</file>

<file path=ppt/ink/ink8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4.542"/>
    </inkml:context>
    <inkml:brush xml:id="br0">
      <inkml:brushProperty name="width" value="0.025" units="cm"/>
      <inkml:brushProperty name="height" value="0.025" units="cm"/>
    </inkml:brush>
  </inkml:definitions>
  <inkml:trace contextRef="#ctx0" brushRef="#br0">421 139 3716,'4'-9'6598,"-2"4"-5992,1-1 320,0-1 0,0 0 0,0 0 1,-1 0-1,0 0 0,0 0 0,-1 0 0,0 0 1,0-1-1,-1 1 0,0-1 0,-1-9 0,0 15-727,0 0 1,-1 1-1,1-1 0,0 1 0,-1-1 0,1 1 0,0 0 0,-1-1 0,0 1 0,1 0 0,-1 0 0,0 0 0,1 0 0,-1 1 0,0-1 0,0 0 0,0 1 0,0-1 0,0 1 0,0 0 1,0 0-1,0-1 0,0 1 0,-3 1 0,-3-1 29,0 0 0,0 0 1,-1 1-1,-14 4 0,11-1-169,0 1-1,0 1 1,0 0 0,1 1-1,0 0 1,1 1-1,-1 0 1,2 0-1,-1 1 1,1 1 0,-15 18-1,9-7 48,0 1 0,1 0 0,2 1 0,-20 47 0,28-59-97,0 0 0,1 0 0,0 0 0,1 1 0,0-1 0,1 1 0,0 17 0,2-24-7,-1-1 0,1 0 0,-1 1-1,1-1 1,1 0 0,-1 0 0,0 0-1,1 0 1,0 0 0,0 0 0,0 0-1,1 0 1,-1-1 0,1 1-1,0-1 1,0 0 0,0 0 0,0 0-1,1 0 1,-1 0 0,1-1 0,5 4-1,6 0 3,1 0-1,-1-1 1,1 0-1,1-1 1,18 2-1,-21-4-50,0 0 1,-1 1-1,1 0 1,-1 1-1,1 1 0,-1 0 1,18 11-1,-29-15 42,-1 0-1,0 0 1,1 0-1,-1 0 1,0 0-1,1 0 1,-1 0-1,0 1 1,0-1-1,0 0 1,0 1-1,0-1 1,-1 1 0,1-1-1,0 1 1,-1 0-1,1-1 1,-1 1-1,1-1 1,-1 1-1,0 0 1,0-1-1,0 1 1,0 2-1,0-1 50,-1 0 0,0 1 0,0-1 0,0 0 0,-1 0 0,1 0-1,-1 1 1,0-1 0,0-1 0,0 1 0,-2 3 0,-8 6 370,0 0-1,0-1 1,-24 16 0,19-14-360,-1 0 0,0-1 1,-1-1-1,-1-1 0,0-1 0,0-1 1,-1 0-1,0-2 0,0 0 0,0-2 1,-29 4-1,48-8-68,0 0 0,1 0 0,-1 1 1,0-1-1,0 0 0,0 0 0,0-1 0,0 1 0,1 0 1,-1-1-1,0 1 0,0-1 0,0 1 0,1-1 0,-1 0 0,0 0 1,1 0-1,-1 0 0,1 0 0,-1 0 0,1 0 0,-1 0 1,1-1-1,0 1 0,0 0 0,-1-1 0,1 1 0,0-1 0,0 0 1,1 1-1,-1-1 0,0 0 0,0 1 0,1-1 0,-1 0 1,1 0-1,0 0 0,-1 0 0,1-2 0,1-2-165,-1-1 0,1 1 0,0 0-1,1-1 1,0 1 0,0 0 0,0 0 0,1 0-1,-1 1 1,7-11 0,23-29-5677,49-54-1,-49 63 1501,29-36-7767</inkml:trace>
</inkml:ink>
</file>

<file path=ppt/ink/ink8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5.166"/>
    </inkml:context>
    <inkml:brush xml:id="br0">
      <inkml:brushProperty name="width" value="0.025" units="cm"/>
      <inkml:brushProperty name="height" value="0.025" units="cm"/>
    </inkml:brush>
  </inkml:definitions>
  <inkml:trace contextRef="#ctx0" brushRef="#br0">22 1 21268,'0'0'1703,"2"8"422,2 42-1023,-2 1-1,-2-1 1,-2 0 0,-10 60 0,-3 95 1060,15-105-2162,0-99 0,0 0 0,0-1 0,0 1 0,0 0 0,0-1 0,0 1 0,0-1 0,0 1 0,0 0 0,1-1 0,-1 1 0,0-1 0,0 1 0,0-1 0,1 1 0,-1 0 0,0-1 0,1 1 0,-1-1 0,1 1 0,-1-1 0,0 0 0,1 1 0,-1-1 0,2 1 0,8-10 0,5-25 0,-8 4 0,-1-1 0,-2-1 0,-1 1 0,-2-45 0,-1 76-2,0 0 1,0 1-1,0-1 0,0 0 0,0 0 1,0 0-1,0 0 0,-1 0 0,1 0 1,0 0-1,0 0 0,0 0 0,0 0 1,0 1-1,0-1 0,0 0 0,-1 0 1,1 0-1,0 0 0,0 0 0,0 0 1,0 0-1,0 0 0,0 0 0,-1 0 1,1 0-1,0 0 0,0 0 0,0 0 1,0 0-1,0 0 0,0 0 0,-1-1 1,1 1-1,0 0 0,0 0 0,0 0 1,0 0-1,0 0 0,0 0 0,-1 0 1,-4 15-145,4-9 133,0 1 0,0 0 0,0-1 0,1 1 0,0 0 0,1 0 0,-1 0 0,1-1 0,1 1 0,2 7 0,-3-11 16,0-1 1,1 1 0,0 0-1,-1-1 1,1 0 0,0 1-1,1-1 1,-1 0 0,0 0-1,0 0 1,1 0 0,0-1-1,-1 1 1,1-1 0,0 1-1,-1-1 1,1 0 0,0 0-1,0 0 1,0-1 0,0 1-1,0-1 1,0 1 0,0-1-1,3 0 1,2 0 4,-1 0 0,0-1 0,1 0 0,-1 0-1,0-1 1,0 0 0,0 0 0,0 0 0,0-1 0,0 0 0,-1-1 0,1 1-1,-1-1 1,0-1 0,0 1 0,0-1 0,-1 0 0,0 0 0,9-11 0,-9 9-2,1 0 0,-1 0 1,-1 0-1,1-1 1,-1 0-1,-1 0 1,1 0-1,-2 0 0,1 0 1,-1-1-1,0 1 1,0-1-1,-1 0 1,-1 1-1,1-1 1,-2-13-1,0 22-6,0 0 0,1 0 0,-1 0 0,0 0 0,0 1 0,1-1 0,-1 0 0,0 0 0,1 1 0,-1-1 0,1 0 0,-1 1 0,0-1 0,1 1 0,-1-1 0,1 0 0,-1 1 0,1 0 0,-1-1 0,1 1 0,0-1 0,-1 2 0,-6 9 0,1 0 0,0 1 0,1-1 0,0 1 0,1 1 0,1-1 0,0 1 0,0-1 0,1 1 0,1 0 0,0 0 0,1 13 0,0-24 0,1 1 0,-1-1 0,0 1 0,1-1 0,0 0 0,-1 1 0,1-1 0,0 0 0,0 1 0,0-1 0,0 0 0,1 0 0,-1 0 0,1 0 0,-1 0 0,1-1 0,0 1 0,-1 0 0,1-1 0,4 3 0,-2-1 0,0-1 0,1 0 0,-1-1 0,1 1 0,0-1 0,-1 0 0,1 0 0,0 0 0,0-1 0,5 1 0,0-2 0,0 1 0,0-1 0,0 0 0,-1-1 0,1 0 0,-1-1 0,1 0 0,-1 0 0,0-1 0,10-6 0,-11 5 0,-1 0 0,0-1 0,0 0 0,-1-1 0,0 0 0,0 1 0,0-2 0,-1 1 0,0-1 0,-1 0 0,1 0 0,5-15 0,-26 57 0,-8 22 0,23-50-150,-1 0 1,2 0-1,-1 0 1,0 0-1,1 0 0,0 0 1,1 0-1,1 7 0,-2-12 78,0 0 0,1 1 0,-1-1-1,1 0 1,-1 0 0,1 0-1,0 1 1,-1-1 0,1 0-1,0 0 1,0 0 0,0 0 0,0 0-1,0 0 1,0-1 0,0 1-1,0 0 1,0 0 0,0-1 0,0 1-1,1-1 1,-1 1 0,0-1-1,1 1 1,-1-1 0,0 0 0,0 1-1,1-1 1,-1 0 0,0 0-1,1 0 1,-1 0 0,0 0 0,1-1-1,-1 1 1,0 0 0,1-1-1,-1 1 1,0 0 0,0-1-1,2 0 1,-1 0-531,0 0 0,0 0-1,0-1 1,-1 1 0,1 0 0,0-1 0,0 1-1,-1-1 1,1 1 0,-1-1 0,0 0-1,1 1 1,-1-1 0,0 0 0,0 0-1,0 0 1,0 0 0,-1 0 0,2-3-1,6-26-12768</inkml:trace>
</inkml:ink>
</file>

<file path=ppt/ink/ink8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5.524"/>
    </inkml:context>
    <inkml:brush xml:id="br0">
      <inkml:brushProperty name="width" value="0.025" units="cm"/>
      <inkml:brushProperty name="height" value="0.025" units="cm"/>
    </inkml:brush>
  </inkml:definitions>
  <inkml:trace contextRef="#ctx0" brushRef="#br0">8 0 10954,'0'0'15951,"-8"65"-15951,26-36-1857,6 2-3685,7-3-5348</inkml:trace>
</inkml:ink>
</file>

<file path=ppt/ink/ink8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5.932"/>
    </inkml:context>
    <inkml:brush xml:id="br0">
      <inkml:brushProperty name="width" value="0.025" units="cm"/>
      <inkml:brushProperty name="height" value="0.025" units="cm"/>
    </inkml:brush>
  </inkml:definitions>
  <inkml:trace contextRef="#ctx0" brushRef="#br0">172 296 11147,'0'0'14493,"-9"7"-12005,2-1-2229,0 0 1,1 0-1,-1 1 0,1 0 1,1 0-1,-1 0 1,1 1-1,1 0 0,-1 0 1,1 0-1,1 0 1,-1 1-1,1-1 0,1 1 1,0 0-1,-2 11 0,5 6-439,1 0 0,1 0 0,1 0 0,1-1 0,1 1 0,13 33 0,4 15 111,-20-63 3,-1 0-1,0 0 1,0 0-1,-1 0 1,-1 1-1,0-1 1,0 0-1,-4 17 1,3-24 122,1 0-1,-1 0 1,-1 0 0,1-1 0,0 1 0,-1-1 0,0 1 0,0-1 0,0 1 0,0-1-1,0 0 1,-1 0 0,1 0 0,-1 0 0,0-1 0,0 1 0,0-1 0,0 1-1,0-1 1,-1 0 0,1-1 0,-1 1 0,1 0 0,-1-1 0,0 0 0,1 0 0,-7 1-1,8-1-42,-1-1-1,1 0 0,0 0 0,0 0 0,0 0 0,0 0 0,0 0 0,0-1 0,0 1 1,0-1-1,0 1 0,0-1 0,0 0 0,0 1 0,0-1 0,0 0 0,0-1 0,1 1 0,-1 0 1,0 0-1,1-1 0,-3-1 0,2-1 6,-1 0 0,0 0 0,1 0 0,0-1 0,0 1 0,0 0 0,0-1 0,1 0 1,-2-7-1,0-9 15,1-1 0,1 0 0,2-29 1,-1 45-34,2-17-93,1 0-1,1 1 1,1-1 0,1 1-1,2 0 1,0 0 0,1 1 0,0 0-1,2 1 1,14-20 0,23-29-669,80-90 0,-51 67 536,-56 67 285,-5 6 296,0-1-1,-1-1 0,-1 0 1,15-31-1,-42 86-238,2 0 0,1 0 0,2 1 1,-8 69-1,13-78-71,2 1 1,1-1-1,2 0 1,0 0-1,2 0 1,0 0-1,13 38 1,4-14-29,-19-47-23,-1 0 0,1 0 0,0-1 0,0 1-1,0-1 1,0 1 0,0-1 0,0 0 0,1 1-1,-1-1 1,1 0 0,0-1 0,5 4 0,-8-5-19,1 0 1,-1 0 0,1 0 0,0 0 0,-1 0 0,1 0 0,-1 0-1,1 0 1,-1 0 0,1 0 0,-1 0 0,1-1 0,-1 1 0,1 0-1,-1 0 1,1-1 0,-1 1 0,1 0 0,-1-1 0,1 1 0,-1 0-1,0-1 1,1 1 0,-1 0 0,1-1 0,-1 1 0,0-1 0,0 1-1,1-1 1,-1 1 0,0-1 0,0 1 0,0-1 0,1 1 0,-1-1-1,0 1 1,0-1 0,0 1 0,0-1 0,0 0 0,0 1 0,0-1-1,0 1 1,0-1 0,-1 0 0,0-32-450,1 29 377,-3-11 7,0 1-1,-1-1 1,0 0 0,-1 1-1,-1 0 1,-1 0 0,1 0-1,-14-17 1,-7-9 467,-42-47 0,10 21 691,80 69-1618,10 6-91,30 7-2281,-18-9-1768,17-5-5752</inkml:trace>
</inkml:ink>
</file>

<file path=ppt/ink/ink8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6.804"/>
    </inkml:context>
    <inkml:brush xml:id="br0">
      <inkml:brushProperty name="width" value="0.025" units="cm"/>
      <inkml:brushProperty name="height" value="0.025" units="cm"/>
    </inkml:brush>
  </inkml:definitions>
  <inkml:trace contextRef="#ctx0" brushRef="#br0">50 197 5990,'0'0'5813,"7"-10"-2012,2 0-2518,27-35 1657,-19 12 5270,-35 51-4931,7-9-3013,-5 10-127,1 0 0,-18 28 0,30-42-139,-1 0 0,1 1 0,1-1-1,-1 1 1,1 0 0,0-1 0,0 1 0,1 0 0,-1 0 0,1 0 0,1 0 0,-1 0 0,1 0 0,0 1 0,1 6 0,0-12 1,0 0-1,0 0 1,-1 0-1,1 0 1,0 0-1,0 0 1,0 0-1,0 0 1,0-1-1,0 1 1,0 0-1,1 0 1,-1-1-1,0 1 1,0-1-1,0 1 1,1-1-1,-1 0 1,0 1-1,1-1 1,-1 0-1,0 0 1,0 0-1,1 0 1,-1 0-1,0 0 1,3-1-1,38-5 152,-27 0-137,-1 0 0,1-1 0,-1 0 0,0-1-1,-1-1 1,1 0 0,15-16 0,-8 6-269,-1-1 0,0-1 0,21-31 0,-33 42 234,-2 0-1,1 0 1,-1 0 0,-1 0-1,0-1 1,0 0 0,-1 0 0,0-1-1,3-22 1,-7 34 14,0 0-1,0 0 1,-1 0-1,1 0 1,0 0-1,-1 0 0,1 0 1,-1 0-1,1 0 1,0 0-1,-1 0 1,1 0-1,0 0 1,-1 0-1,1 0 1,0 0-1,-1 0 1,1 0-1,0 0 1,-1 0-1,1 1 1,0-1-1,0 0 1,-1 0-1,1 0 1,0 1-1,-1-1 1,1 0-1,0 0 1,0 1-1,0-1 1,-1 0-1,1 0 1,0 1-1,0-1 1,0 0-1,0 1 1,-1-1-1,1 0 1,0 1-1,-8 12 70,0 0 1,1 1-1,0 0 1,1 0-1,1 0 0,0 1 1,1-1-1,0 1 0,1 0 1,1 1-1,1-1 0,0 0 1,1 1-1,2 24 0,0-36-52,-1 1 0,1-1 0,0 0 0,-1 0 0,2 1 0,-1-1 0,1 0 0,-1-1 0,1 1 0,0 0 0,0-1 0,1 0 0,-1 1-1,1-1 1,-1-1 0,1 1 0,0 0 0,0-1 0,0 0 0,1 0 0,-1 0 0,0-1 0,1 1 0,-1-1 0,1 0 0,0 0 0,-1-1 0,7 1 0,-3 0 5,0-1 1,0 0-1,0 0 1,-1 0-1,1-1 1,0-1-1,0 1 1,0-1-1,-1 0 1,1-1-1,-1 0 1,0 0-1,0 0 1,0-1-1,0 0 1,6-5-1,-9 5-4,0 1-1,-1-1 1,1 0-1,-1 0 1,0 0-1,0 0 1,0-1-1,-1 1 1,0-1-1,1 0 1,-2 0-1,4-8 1,-27 42-23,20-24 26,0 0-1,0 0 1,1 0 0,-1 0 0,1 1-1,1-1 1,-1 0 0,1 1-1,0-1 1,0 0 0,0 1-1,1-1 1,0 0 0,0 0-1,0 1 1,0-1 0,4 8-1,-2-9-28,-1-1-1,1 0 1,-1 0-1,1 0 1,0 0-1,0 0 0,0-1 1,1 1-1,-1-1 1,0 0-1,1 0 1,0 0-1,-1-1 0,1 1 1,0-1-1,0 0 1,0 0-1,0 0 1,0 0-1,0-1 0,0 1 1,0-1-1,6-1 1,-5 1 21,-1 0 0,1 0 0,0 0-1,-1-1 1,1 0 0,0 0 0,-1-1 0,1 1 0,-1-1 0,0 0 0,1 0 0,-1 0 0,0 0 0,0-1 0,-1 0 0,1 0 0,0 0 0,3-4 0,-5 4 3,0 0 0,0-1 1,0 1-1,0-1 0,0 0 0,-1 1 1,0-1-1,1 0 0,-1 0 0,-1 0 1,1 0-1,-1 0 0,1 0 1,-1 0-1,0 0 0,-1 0 0,1 0 1,-1 0-1,0 1 0,1-1 0,-2 0 1,-1-5-1,-2-2-10,0 1 0,0 0 0,-1 0 0,-1 1 0,-8-11 0,-15-21 0,30 40-42,0 1-1,0-1 1,0 1-1,0 0 1,0-1 0,0 1-1,0 0 1,0-1-1,0 1 1,0-1 0,0 1-1,0 0 1,0-1-1,0 1 1,1 0 0,-1-1-1,0 1 1,0 0-1,0-1 1,0 1 0,1 0-1,-1 0 1,0-1-1,0 1 1,1 0 0,-1 0-1,0-1 1,1 1-1,-1 0 1,0 0 0,1 0-1,-1-1 1,0 1-1,1 0 1,-1 0-1,0 0 1,1 0 0,-1 0-1,0 0 1,1 0-1,-1 0 1,1 0 0,-1 0-1,0 0 1,1 0-1,-1 0 1,0 0 0,1 0-1,-1 0 1,1 0-1,-1 0 1,0 1 0,1-1-1,-1 0 1,0 0-1,1 1 1,-1-1-450,31 3-4585,10 3-2504</inkml:trace>
</inkml:ink>
</file>

<file path=ppt/ink/ink8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7.212"/>
    </inkml:context>
    <inkml:brush xml:id="br0">
      <inkml:brushProperty name="width" value="0.025" units="cm"/>
      <inkml:brushProperty name="height" value="0.025" units="cm"/>
    </inkml:brush>
  </inkml:definitions>
  <inkml:trace contextRef="#ctx0" brushRef="#br0">17 0 20563,'0'0'8168,"-3"68"-6534,2-19-193,-1 6-960,2-2-385,0-3-32,0-10-32,6-8-160,2-7-1122,1-9-703,-6-9-1475,-16-7-6501,-10-17-1186</inkml:trace>
</inkml:ink>
</file>

<file path=ppt/ink/ink8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7.572"/>
    </inkml:context>
    <inkml:brush xml:id="br0">
      <inkml:brushProperty name="width" value="0.025" units="cm"/>
      <inkml:brushProperty name="height" value="0.025" units="cm"/>
    </inkml:brush>
  </inkml:definitions>
  <inkml:trace contextRef="#ctx0" brushRef="#br0">0 99 16047,'1'-8'2274,"-1"5"-2028,0 0 0,0 0 0,0 0-1,0 0 1,1 0 0,0 0 0,-1 0-1,1 0 1,0 0 0,0 1-1,1-1 1,-1 0 0,1 1 0,-1-1-1,1 1 1,0-1 0,0 1 0,0 0-1,0 0 1,0 0 0,0 0 0,1 0-1,-1 0 1,1 0 0,0 1 0,-1 0-1,1-1 1,0 1 0,0 0-1,4-1 1,11-3 468,1 1 0,-1 0 0,0 2 0,31-1 0,-29 2-581,-1 2 0,1 1 0,0 0 0,-1 1 0,1 1 0,-1 1 0,27 11 0,-40-14-128,1 1 1,-1 0-1,0 1 1,0 0-1,0 0 1,-1 0-1,1 0 0,-1 1 1,0 0-1,-1 0 1,1 1-1,-1-1 1,0 1-1,0 0 0,0 0 1,-1 0-1,0 0 1,0 1-1,3 11 1,-5-9 111,0-1 0,0 0 0,-1 1 0,0-1 0,0 0 0,-1 1 0,0-1 0,-1 0 0,0 0 0,0 0 0,0 0 0,-1 0 0,0 0 0,-1-1 0,0 1 0,-5 7 0,-39 47 2,36-48-126,0 1-1,-19 31 0,31-46 8,1 1 0,-1-1 0,0 1 0,0-1 0,1 1 0,-1-1 0,0 1 0,1-1 0,-1 0 0,1 1 0,-1-1 0,1 1 0,-1-1 0,1 0 0,-1 0 0,1 1 0,-1-1 0,1 0 0,-1 0 0,1 1 0,-1-1 0,1 0 0,-1 0 0,1 0 0,0 0 0,-1 0 0,1 0 0,-1 0 0,1 0 0,0 0 0,-1 0 0,1 0 0,-1 0 0,1 0 0,0-1 0,29 0 0,46-17-2468,-3-11-3899,-36 9-2831</inkml:trace>
</inkml:ink>
</file>

<file path=ppt/ink/ink8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7.929"/>
    </inkml:context>
    <inkml:brush xml:id="br0">
      <inkml:brushProperty name="width" value="0.025" units="cm"/>
      <inkml:brushProperty name="height" value="0.025" units="cm"/>
    </inkml:brush>
  </inkml:definitions>
  <inkml:trace contextRef="#ctx0" brushRef="#br0">8 20 21172,'0'0'5819,"-2"9"-3582,1-7-2164,0 1 0,0-1 0,0 0 0,1 0 0,-1 0 0,1 1 1,-1-1-1,1 0 0,0 1 0,0-1 0,0 0 0,0 0 0,1 1 0,-1-1 0,0 0 1,1 0-1,0 1 0,0-1 0,-1 0 0,1 0 0,0 0 0,1 0 0,-1 0 1,0 0-1,0 0 0,1-1 0,-1 1 0,1 0 0,0-1 0,0 1 0,-1-1 1,1 0-1,0 1 0,0-1 0,0 0 0,0 0 0,0 0 0,1 0 0,-1-1 1,0 1-1,0-1 0,4 1 0,12 4-10,1-1 1,0-1 0,0-1-1,21 0 1,-32-1-58,-1-1-1,1 0 1,0-1 0,0 0 0,-1 0 0,1-1 0,-1 0 0,1 0 0,-1-1 0,0 0 0,1 0 0,10-8 0,-16 10-6,0 0 0,-1 0 0,1 0 0,0-1 0,-1 1 0,1 0 0,-1-1 0,0 0 0,1 1 0,-1-1 0,0 0 0,0 0 0,0 1 0,0-1 0,0 0 0,-1 0 0,1 0 0,0 0 0,-1 0 0,0 0 0,1 0 0,-1 0 0,0 0 0,0-1 0,0 1 0,0 0 0,-1 0 0,1 0 0,0 0 0,-1 0 0,0 0 0,-1-3 0,1 3 0,-1-1 0,0 1 0,0 0 0,0 0 0,-1 0 0,1 0 0,0 0 0,-1 0 0,1 1 0,-1-1 0,0 1 0,0-1 0,1 1 0,-1 0 0,0 0 0,0 1 0,0-1 0,0 1 0,0-1 0,0 1 0,-4 0 0,1 0 0,0 1 0,0 0 0,1 0 0,-1 0 0,1 1 0,-1 0 0,1 0 0,-1 0 0,1 1 0,0 0 0,0 0 0,0 0 0,1 1 0,-1-1 0,1 1 0,0 0 0,0 0 0,-4 5 0,4-3 0,-1 0 0,1 0 0,0 1 0,0-1 0,1 1 0,0 0 0,0 0 0,0 0 0,1 1 0,0-1 0,1 1 0,-1-1 0,1 12 0,1-17-38,1 0 1,-1 1-1,1-1 0,-1 0 0,1 0 1,0 0-1,0 0 0,0 1 0,1-1 1,-1 0-1,0-1 0,1 1 0,-1 0 1,1 0-1,-1-1 0,1 1 1,0-1-1,0 1 0,0-1 0,0 0 1,0 1-1,0-1 0,0 0 0,0-1 1,0 1-1,1 0 0,-1-1 0,0 1 1,1-1-1,-1 1 0,0-1 1,5 0-1,8 1-575,-1 0 1,1-1-1,0-1 1,15-2-1,-19 0-966,0 1 1,0-1-1,0-1 0,-1 0 0,1-1 1,-1 0-1,0 0 0,0-1 1,-1-1-1,16-12 0,8-12-5638</inkml:trace>
</inkml:ink>
</file>

<file path=ppt/ink/ink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7.512"/>
    </inkml:context>
    <inkml:brush xml:id="br0">
      <inkml:brushProperty name="width" value="0.025" units="cm"/>
      <inkml:brushProperty name="height" value="0.025" units="cm"/>
    </inkml:brush>
  </inkml:definitions>
  <inkml:trace contextRef="#ctx0" brushRef="#br0">0 22 14189,'0'0'5734,"58"-22"-3172,-22 22-1088,6 0-129,8 0-32,4 5-672,0 1-385,-2 2-64,-8 2-640,-10-2-1602,-13-1-1281,-9 2-1826,-12-4-2562</inkml:trace>
  <inkml:trace contextRef="#ctx0" brushRef="#br0" timeOffset="1">120 182 15310,'0'0'12813,"88"27"-12237,-35-32-416,0-1-64,1 1-160,-12 5-1505,-11 0-2499,-15 2-2210,-16 8-2690</inkml:trace>
</inkml:ink>
</file>

<file path=ppt/ink/ink8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8.270"/>
    </inkml:context>
    <inkml:brush xml:id="br0">
      <inkml:brushProperty name="width" value="0.025" units="cm"/>
      <inkml:brushProperty name="height" value="0.025" units="cm"/>
    </inkml:brush>
  </inkml:definitions>
  <inkml:trace contextRef="#ctx0" brushRef="#br0">116 0 7175,'0'0'16901,"-9"1"-13847,5 0-2871,0-1 0,0 1 0,0 0 0,0 0 1,1 1-1,-1-1 0,0 1 0,0 0 0,1 0 1,-1 0-1,1 0 0,0 0 0,0 1 0,-5 5 1,2-2 117,1 0 1,0 1 0,0 0 0,1 0 0,0 0-1,0 1 1,-4 12 0,7-18-271,0 1 0,0 0 0,0-1 0,0 1 0,1 0 0,-1 0 0,1-1 0,0 1 0,0 0 0,0 0 0,0 0 0,0 0 0,2 4 0,-2-6-25,1 1-1,0-1 0,0 1 0,-1-1 0,1 0 0,0 1 1,0-1-1,0 0 0,0 0 0,1 0 0,-1 1 0,0-1 1,0 0-1,1-1 0,-1 1 0,1 0 0,2 1 0,2 0-25,0-1-1,-1 0 0,1 0 0,0 0 0,0-1 0,0 0 1,0 0-1,0 0 0,0-1 0,0 0 0,9-3 0,-6 2-163,0-2 0,0 1 0,-1-2-1,0 1 1,0-1 0,0 0-1,0 0 1,-1-1 0,12-12-1,-7 6 107,0-1-1,-1-1 0,0 0 0,11-19 1,-25 41 553,-6 12-218,2 0-1,0 1 0,-6 37 0,12-55-286,1 0 1,0 0-1,0 0 1,0 0-1,0 0 1,0 0-1,1 0 1,-1 0-1,1 0 1,0 0-1,0 0 1,0 0-1,1 0 1,-1-1-1,3 5 1,-2-5-176,0-1 0,0 1 0,-1-1 0,1 0-1,0 0 1,0 0 0,0 0 0,1 0 0,-1-1 0,0 1 0,0-1 0,0 1 0,1-1 0,-1 0 0,0 0-1,0 1 1,1-2 0,-1 1 0,0 0 0,0 0 0,0-1 0,5-1 0,-3 1-455,0 0 1,-1-1-1,1 1 0,0-1 1,0 0-1,-1 0 0,1 0 1,-1-1-1,0 1 0,0-1 0,0 0 1,0 0-1,4-5 0,16-25-9029</inkml:trace>
</inkml:ink>
</file>

<file path=ppt/ink/ink8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8.628"/>
    </inkml:context>
    <inkml:brush xml:id="br0">
      <inkml:brushProperty name="width" value="0.025" units="cm"/>
      <inkml:brushProperty name="height" value="0.025" units="cm"/>
    </inkml:brush>
  </inkml:definitions>
  <inkml:trace contextRef="#ctx0" brushRef="#br0">89 0 18129,'0'0'5766,"-21"66"-2852,11-34-319,0 6-705,0 6-417,0 1-1473,0 4 0,1-3 0,5 1 0,-1-7 0,5-5 0,0-8 0,0-6 0,5-10 0,2-8-3107,4-3-4132,1-17-8808</inkml:trace>
</inkml:ink>
</file>

<file path=ppt/ink/ink8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8.971"/>
    </inkml:context>
    <inkml:brush xml:id="br0">
      <inkml:brushProperty name="width" value="0.025" units="cm"/>
      <inkml:brushProperty name="height" value="0.025" units="cm"/>
    </inkml:brush>
  </inkml:definitions>
  <inkml:trace contextRef="#ctx0" brushRef="#br0">31 1 9321,'0'0'18898,"5"9"-17985,-3-3-777,0 1 1,0-1 0,-1 0 0,1 1 0,-1-1-1,0 1 1,-1-1 0,0 1 0,-1 9 0,-14 71 1281,9-62-1108,0-1-254,0 1-1,1 0 1,1 0 0,2 1-1,0-1 1,3 42 0,0-65-156,-1 0 0,1 0 1,0 0-1,0 0 0,0-1 1,0 1-1,0 0 0,0 0 1,0-1-1,0 1 0,1-1 1,-1 1-1,1-1 0,-1 1 1,1-1-1,-1 0 0,1 0 1,0 0-1,0 0 0,-1 0 1,1 0-1,0 0 0,0 0 1,0-1-1,0 1 0,0-1 1,0 0-1,0 1 0,0-1 1,0 0-1,0 0 0,0 0 1,1 0-1,-1-1 1,0 1-1,2-1 0,5-1-853,1 1 1,-1-2-1,0 1 0,0-1 1,0-1-1,13-6 0,23-18-5800,0-6-3406</inkml:trace>
</inkml:ink>
</file>

<file path=ppt/ink/ink8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9.359"/>
    </inkml:context>
    <inkml:brush xml:id="br0">
      <inkml:brushProperty name="width" value="0.025" units="cm"/>
      <inkml:brushProperty name="height" value="0.025" units="cm"/>
    </inkml:brush>
  </inkml:definitions>
  <inkml:trace contextRef="#ctx0" brushRef="#br0">98 0 16816,'0'0'5611,"-11"13"-3727,6-7-1822,-9 12 956,0 0 1,-13 22 0,23-33-720,1-1-1,-1 1 1,1 0 0,1 0 0,-1 1 0,1-1 0,0 0 0,1 1 0,0-1 0,0 1 0,0 0 0,1 9 0,1-16-285,-1 1 0,1 0 0,-1-1 0,1 1-1,-1-1 1,1 1 0,0-1 0,0 1 0,0-1 0,0 1 0,0-1 0,0 0 0,0 0-1,0 1 1,0-1 0,1 0 0,-1 0 0,0 0 0,1 0 0,-1-1 0,1 1-1,-1 0 1,1 0 0,-1-1 0,1 1 0,0-1 0,-1 0 0,1 1 0,0-1 0,-1 0-1,1 0 1,0 0 0,-1 0 0,1 0 0,2-1 0,0 1 14,0-1 0,0 1 0,0-1 0,0 0 0,0 0 0,0 0 0,0-1 0,-1 1 0,1-1 0,-1 0 0,1 0 0,-1 0 0,6-5-1,-4 1 12,0 0 0,-1 0-1,0-1 1,-1 1-1,1-1 1,-1 0-1,3-9 1,-5 12-22,1 0-1,-1 0 1,-1 0 0,1 0 0,0 0 0,-1 0-1,0 0 1,0 0 0,0-1 0,0 1 0,-1 0 0,0 0-1,0 0 1,-2-7 0,2 10-18,0-1 1,1 1-1,-1-1 0,0 1 0,0 0 1,-1-1-1,1 1 0,0 0 0,0 0 1,0 0-1,-1 0 0,1 0 0,-1 0 1,1 0-1,-1 1 0,1-1 0,-1 1 1,1-1-1,-1 1 0,1-1 0,-1 1 1,0 0-1,1-1 0,-1 1 0,0 0 1,1 0-1,-1 1 0,0-1 1,1 0-1,-1 0 0,1 1 0,-1-1 1,0 1-1,1-1 0,-3 2 0,1-1-14,1 1 0,-1-1 0,1 0 0,0 1 0,-1-1 0,1 1 0,0 0 0,0 0 0,0 0 0,0 0 0,0 0 0,0 0 0,1 0 0,-1 1 0,1-1 0,0 1 0,0-1 0,-1 1 0,1-1 0,-1 6 0,2-7-151,0 1 0,0-1 0,0 1-1,0-1 1,0 0 0,0 1 0,0-1 0,0 1-1,0-1 1,1 1 0,-1-1 0,0 1 0,1-1-1,-1 0 1,1 1 0,0-1 0,0 0-1,-1 0 1,1 1 0,0-1 0,0 0 0,0 0-1,0 0 1,0 0 0,0 0 0,0 0-1,1-1 1,-1 1 0,0 0 0,0 0 0,1-1-1,-1 1 1,2 0 0,4 0-1305,0 1-1,0-1 1,0-1 0,0 1-1,12-2 1,-14 1 613,30-2-9760</inkml:trace>
</inkml:ink>
</file>

<file path=ppt/ink/ink8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9.684"/>
    </inkml:context>
    <inkml:brush xml:id="br0">
      <inkml:brushProperty name="width" value="0.025" units="cm"/>
      <inkml:brushProperty name="height" value="0.025" units="cm"/>
    </inkml:brush>
  </inkml:definitions>
  <inkml:trace contextRef="#ctx0" brushRef="#br0">148 1 22133,'-8'3'2157,"-1"2"-1817,1 0 1,-1 1-1,1 0 1,0 0-1,1 1 1,-1 0-1,1 0 1,1 1-1,-1 0 1,1 0-1,1 1 1,-1-1-1,-6 16 1,6-12-4,1 1 0,0 0 1,1 0-1,0 0 0,1 0 1,0 1-1,1-1 0,1 1 0,0 0 1,2 17-1,-1-26-349,1-1-1,0 1 1,0-1-1,1 1 1,-1-1-1,1 0 1,0 1 0,0-1-1,0 0 1,1 0-1,-1-1 1,1 1-1,0 0 1,0-1-1,1 0 1,-1 0 0,0 0-1,1 0 1,0 0-1,0-1 1,0 1-1,0-1 1,0 0 0,0 0-1,1-1 1,-1 1-1,1-1 1,7 1-1,12 2-79,0-1 0,1-1-1,-1-2 1,30-2 0,-34 2 71,-1-2 103,-16 1-47,0 0 0,0 1-1,0-1 1,0 1-1,0 0 1,1 0-1,-1 0 1,0 0 0,0 0-1,0 1 1,0-1-1,0 1 1,0 0-1,0 0 1,0 0 0,0 1-1,0-1 1,0 0-1,-1 1 1,1 0-1,2 2 1,-2-1-35,0 0 0,1-1 0,-1 1 0,0-1 0,1 0 0,0 0 0,-1 0 0,1 0 0,0-1 0,0 1 0,0-1 0,0 0 0,0 0 0,1-1 0,-1 1 0,0-1 0,0 0 0,0 0 0,1 0 0,-1-1 0,7-1 0,12-2 0,-1-1 0,34-13 0,-53 17 0,26-9-84,-20 5 22,0 1 0,1 0 1,0 1-1,0 0 0,0 1 0,0 0 1,0 1-1,1 0 0,-1 0 0,16 2 1,-25-1 102,1 1 1,-1 0 0,0 0 0,0 0-1,1 0 1,-1 0 0,0 0 0,0 0-1,0 0 1,0 0 0,0 1 0,0-1-1,-1 0 1,1 1 0,0-1 0,-1 1-1,1-1 1,-1 0 0,1 1 0,-1 0-1,0 1 1,1-2-137,-1 0 0,0 1 0,0-1 0,0 0 0,1 1 0,-1-1 0,1 0 0,-1 0 0,1 1 0,0-1 0,-1 0 0,1 0 0,0 0 0,0 0 0,-1 0 0,1 0 0,0 0 0,0 0 0,0 0 0,1 0 0,-1-1 0,0 1 0,0 0 0,0-1 0,0 1 0,1-1 0,-1 1 0,2 0 0</inkml:trace>
</inkml:ink>
</file>

<file path=ppt/ink/ink8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0.885"/>
    </inkml:context>
    <inkml:brush xml:id="br0">
      <inkml:brushProperty name="width" value="0.025" units="cm"/>
      <inkml:brushProperty name="height" value="0.025" units="cm"/>
    </inkml:brush>
  </inkml:definitions>
  <inkml:trace contextRef="#ctx0" brushRef="#br0">1 103 6022,'3'-7'1366,"1"0"-1,0 0 1,1 0 0,-1 1 0,10-10 0,-9 10 77,-1 1 1,1-1 0,-1 0-1,0 0 1,0-1-1,4-10 1,-10 27-792,0 0 1,1 1 0,0-1-1,1 1 1,0-1-1,0 0 1,1 1 0,1-1-1,-1 0 1,2 0-1,5 18 1,-7-27-637,1 0-1,-1 0 1,0 0-1,0-1 1,0 1-1,0 0 1,1 0-1,-1-1 1,0 1-1,1-1 1,-1 1-1,1-1 1,-1 1-1,0-1 1,1 0-1,-1 0 1,1 0-1,-1 0 1,1 0-1,-1 0 1,1 0-1,-1 0 1,0-1-1,1 1 1,-1-1-1,1 1 1,0-1-1,44-19 155,-36 15-160,3-1-10,-9 4 0,0 0 0,0 0 0,0 0 0,0 1 0,0-1 0,1 1 0,-1 0 0,5 0 0,-7 1 0,-1 0 0,1 1 0,-1-1 0,1 1 0,-1-1 0,1 1 0,-1 0 0,1-1 0,-1 1 0,1 0 0,-1 0 0,0 0 0,0 0 0,0 0 0,1 0 0,-1 1 0,0-1 0,0 0 0,0 1 0,-1-1 0,1 0 0,0 1 0,0-1 0,-1 1 0,2 2 0,7 18 0,-3-5 0,1-1 0,1 0 0,0 0 0,1-1 0,20 26 0,-27-38 0,0-1 0,1 0 0,-1 0 0,1 0 0,-1 0 0,1 0 0,0 0 0,0-1 0,0 1 0,-1-1 0,1 0 0,1 0 0,-1 0 0,0 0 0,6 0 0,-5-1 0,1-1 0,-1 0 0,0 1 0,0-1 0,0-1 0,0 1 0,0 0 0,-1-1 0,1 0 0,0 0 0,-1 0 0,1 0 0,-1-1 0,0 0 0,5-4 0,0-1 0,-1 0 0,0 0 0,0-1 0,-1 1 0,0-1 0,-1-1 0,0 1 0,-1-1 0,1 0 0,-2 0 0,4-16 0,-1 1 0,-2 0 0,-1-1 0,0-43 0,2 74-2795,1 8-3507,-2-2-1801</inkml:trace>
</inkml:ink>
</file>

<file path=ppt/ink/ink8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1.523"/>
    </inkml:context>
    <inkml:brush xml:id="br0">
      <inkml:brushProperty name="width" value="0.025" units="cm"/>
      <inkml:brushProperty name="height" value="0.025" units="cm"/>
    </inkml:brush>
  </inkml:definitions>
  <inkml:trace contextRef="#ctx0" brushRef="#br0">1 58 14221,'0'0'12951,"14"-5"-11728,-1 0-918,0 1 1,1 0 0,-1 1-1,0 1 1,1 0 0,0 1-1,26 1 1,194 10 1828,2-10-4225,-232 0 1771,46-4-1771,-49 4 1836,1 0 0,-1-1 1,1 1-1,-1 0 0,1-1 0,-1 1 1,0-1-1,1 1 0,-1-1 0,1 1 1,-1-1-1,0 0 0,0 0 0,1 0 1,-1 0-1,0 0 0,0 0 0,0 0 1,0 0-1,0 0 0,0 0 0,-1-1 1,1 1-1,0 0 0,-1-1 1,2-2-1,-2-8-5420</inkml:trace>
</inkml:ink>
</file>

<file path=ppt/ink/ink8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2.052"/>
    </inkml:context>
    <inkml:brush xml:id="br0">
      <inkml:brushProperty name="width" value="0.025" units="cm"/>
      <inkml:brushProperty name="height" value="0.025" units="cm"/>
    </inkml:brush>
  </inkml:definitions>
  <inkml:trace contextRef="#ctx0" brushRef="#br0">0 16 21428,'0'0'5563,"6"9"-3481,5 10-1691,0 0 0,-1 1 1,-1 0-1,-1 0 0,-1 1 0,7 34 0,-12-32-360,-1 0 0,-2 0 0,0 1 0,-1-1 0,-1 0 0,-2-1-1,0 1 1,-9 24 0,14-47-33,0 0-1,-1 1 0,1-1 1,0 0-1,0 0 1,0 0-1,0 1 1,0-1-1,0 0 1,0 0-1,-1 1 1,1-1-1,0 0 1,0 0-1,0 0 1,0 0-1,-1 1 1,1-1-1,0 0 1,0 0-1,-1 0 1,1 0-1,0 0 1,0 0-1,0 0 1,-1 1-1,1-1 1,0 0-1,0 0 1,-1 0-1,1 0 1,0 0-1,0 0 0,-1 0 1,1 0-1,0 0 1,0 0-1,-1-1 1,1 1-1,0 0 1,0 0-1,-1 0 1,1 0-1,0 0 1,0 0-1,0 0 1,-1-1-1,1 1 1,0 0-1,0 0 1,0 0-1,-1 0 1,1-1-1,0 1 1,0 0-1,0 0 1,0-1-1,0 1 1,0 0-1,-1 0 1,1-1-1,-8-13 20,5 4-42,1 0-1,0-1 0,1 1 0,0-1 1,0 1-1,1-1 0,1 1 1,-1-1-1,2 1 0,-1-1 1,2 1-1,-1 0 0,2 0 1,-1 0-1,1 0 0,8-14 0,-3 8-48,0 0 0,2 1 0,0 0-1,0 1 1,1 0 0,1 1 0,0 0-1,27-19 1,-34 28 54,1 0-1,-1 1 1,0 0-1,1 0 0,0 0 1,0 1-1,0 0 1,0 0-1,0 1 1,0 0-1,0 0 1,0 1-1,1 0 1,-1 0-1,11 2 0,-14-1 29,-1 0-1,0 0 0,0 0 0,-1 0 1,1 0-1,0 0 0,0 1 0,-1-1 1,1 1-1,0 0 0,-1 0 0,0 0 1,1 0-1,-1 0 0,0 0 0,0 1 1,0-1-1,-1 1 0,1 0 0,0-1 1,-1 1-1,0 0 0,0 0 0,0 0 1,0 0-1,0 0 0,0 0 0,-1 0 1,1 0-1,-1 0 0,0 0 0,0 0 1,0 0-1,-1 0 0,1 0 0,-1 1 1,-1 4-1,1-4 36,-1-1 0,1 0 0,-1 0 1,0 0-1,0 0 0,0 0 0,0 0 1,0-1-1,0 1 0,-1-1 0,0 1 0,1-1 1,-1 0-1,0 0 0,0 0 0,0 0 1,0-1-1,0 1 0,-1-1 0,1 0 0,0 0 1,-1 0-1,1 0 0,-1 0 0,-4-1 1,0 2 41,-1-1 0,1 0 0,-1-1 0,1 0 0,-1 0 0,1-1 1,-1 0-1,1-1 0,-14-3 0,18 3-288,1 0 1,-1 0-1,0 0 1,1 0-1,-1-1 1,1 1-1,0-1 1,-1 0-1,1 0 1,1 0-1,-5-6 1,5 5-306,-1 0 0,1 0-1,-1-1 1,2 1 0,-1-1 0,0 1 0,1-1 0,0 0 0,0 1 0,0-1-1,0 0 1,1 0 0,0 0 0,0 1 0,0-1 0,1 0 0,0 0 0,-1 0-1,2 1 1,-1-1 0,1 0 0,-1 1 0,1-1 0,0 1 0,5-8 0,20-19-7746</inkml:trace>
</inkml:ink>
</file>

<file path=ppt/ink/ink8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2.399"/>
    </inkml:context>
    <inkml:brush xml:id="br0">
      <inkml:brushProperty name="width" value="0.025" units="cm"/>
      <inkml:brushProperty name="height" value="0.025" units="cm"/>
    </inkml:brush>
  </inkml:definitions>
  <inkml:trace contextRef="#ctx0" brushRef="#br0">365 1 15086,'0'0'10421,"0"14"-9359,2 20-549,0 109 1968,-2-120-2120,-2-1 0,0 1 0,-2-1 0,-9 35 0,-2-16-197,-3 0 0,-1-1 1,-42 66-1,43-80-717,-1-1 1,-26 26 0,30-36-723,0-1-1,-1-1 1,0-1-1,-19 11 1,-20 5-5644</inkml:trace>
</inkml:ink>
</file>

<file path=ppt/ink/ink8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2.757"/>
    </inkml:context>
    <inkml:brush xml:id="br0">
      <inkml:brushProperty name="width" value="0.025" units="cm"/>
      <inkml:brushProperty name="height" value="0.025" units="cm"/>
    </inkml:brush>
  </inkml:definitions>
  <inkml:trace contextRef="#ctx0" brushRef="#br0">172 0 14542,'0'0'1505,"-41"72"-768,13-16 1057,0 10 159,1 5 129,5 4-128,5-2-576,9-1-610,8-3-287,10-5-65,18-6-256,19-9-96,13-10-32,14-10-896,10-13-1795,10-13-1089,2-3 161,-3-16-5157</inkml:trace>
</inkml:ink>
</file>

<file path=ppt/ink/ink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7.868"/>
    </inkml:context>
    <inkml:brush xml:id="br0">
      <inkml:brushProperty name="width" value="0.025" units="cm"/>
      <inkml:brushProperty name="height" value="0.025" units="cm"/>
    </inkml:brush>
  </inkml:definitions>
  <inkml:trace contextRef="#ctx0" brushRef="#br0">0 51 11659,'0'0'12588,"49"25"-11147,2-25-127,6-4-770,8-8-416,1 1-64,1-2-416,-12-4-2915,-6-1-5061</inkml:trace>
</inkml:ink>
</file>

<file path=ppt/ink/ink8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3.100"/>
    </inkml:context>
    <inkml:brush xml:id="br0">
      <inkml:brushProperty name="width" value="0.025" units="cm"/>
      <inkml:brushProperty name="height" value="0.025" units="cm"/>
    </inkml:brush>
  </inkml:definitions>
  <inkml:trace contextRef="#ctx0" brushRef="#br0">6 1 21973,'0'0'4004,"0"76"-1954,0-29-193,0 5-511,0 4-930,-4 1-352,2 1-32,2-5-1377,0-11-2819,0-15-5862</inkml:trace>
</inkml:ink>
</file>

<file path=ppt/ink/ink8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3.523"/>
    </inkml:context>
    <inkml:brush xml:id="br0">
      <inkml:brushProperty name="width" value="0.025" units="cm"/>
      <inkml:brushProperty name="height" value="0.025" units="cm"/>
    </inkml:brush>
  </inkml:definitions>
  <inkml:trace contextRef="#ctx0" brushRef="#br0">0 0 17136,'0'0'9935,"13"2"-8787,81 15-739,-1 3 0,136 49 1,-224-68-542,-1 1 0,1 0 0,0 1 0,-1-1 1,0 1-1,1 0 0,-1 0 0,0 0 1,4 6-1,-7-8 123,-1 0 0,1 0 0,0 0 0,-1 0 0,1 0 0,-1 0 0,0 1 0,1-1 1,-1 0-1,0 0 0,0 1 0,0-1 0,1 0 0,-2 0 0,1 1 0,0-1 0,0 0 0,0 0 0,0 1 0,-1-1 1,1 0-1,-1 0 0,1 0 0,-1 1 0,1-1 0,-1 0 0,0 0 0,1 0 0,-1 0 0,0 0 0,0 0 0,0 0 0,0 0 1,0-1-1,0 1 0,0 0 0,0-1 0,0 1 0,0 0 0,0-1 0,-2 1 0,-37 23 213,-1-2-1,-1-2 1,-44 15-1,-60 29 40,134-56-1339,11-5-1526,9-4-2329,13-6-2155</inkml:trace>
</inkml:ink>
</file>

<file path=ppt/ink/ink8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3.988"/>
    </inkml:context>
    <inkml:brush xml:id="br0">
      <inkml:brushProperty name="width" value="0.025" units="cm"/>
      <inkml:brushProperty name="height" value="0.025" units="cm"/>
    </inkml:brush>
  </inkml:definitions>
  <inkml:trace contextRef="#ctx0" brushRef="#br0">104 1 8296,'0'0'19832,"-8"12"-18396,-9 13-471,-25 48 0,36-60-806,0 0 0,1 0 0,0 0 0,1 1 1,1-1-1,0 1 0,-1 20 0,4-33-159,0 1 0,0-1 0,0 0 0,0 0 0,0 1 0,0-1 0,0 0 0,1 0 0,-1 0 0,0 1 0,1-1 0,-1 0 0,1 0 0,-1 0 0,1 0 0,-1 0 0,1 0 0,0 0 0,0 0 0,0 0 0,-1 0 0,1 0 0,0-1 0,0 1 0,2 1 0,-1-1 0,0-1 0,1 1 0,-1-1 0,0 1 0,1-1 0,-1 0 0,0 1 0,1-1 0,-1-1 0,0 1 0,1 0 0,3-1 0,1-1 0,0 0 0,1-1 0,-1 1 0,0-1 0,0-1 0,-1 1 0,11-8 0,1-5 0,-1 0 0,0-2 0,-1 0 0,-1 0 0,14-25 0,-16 29 0,-6 19 0,-3 33 0,-2-15 0,-2-21 0,0 0 0,0 1 0,1-1 0,-1 0 0,1 0 0,0 0 0,-1 0 0,1 0 0,0 0 0,0 0 0,1 0 0,-1 0 0,0 0 0,0 0 0,1-1 0,-1 1 0,1-1 0,0 1 0,-1-1 0,1 1 0,0-1 0,0 0 0,0 0 0,0 0 0,0 0 0,0 0 0,0 0 0,0-1 0,0 1 0,1-1 0,-1 1 0,0-1 0,0 0 0,1 0 0,-1 0 0,0 0 0,0 0 0,0-1 0,1 1 0,-1-1 0,0 1 0,0-1 0,0 0 0,3-1 0,2-1 0,1-1 0,-1 0 0,0-1 0,0 1 0,0-1 0,-1 0 0,0-1 0,0 0 0,0 0 0,8-11 0,-12 14-437,0 0 1,1-1-1,-1 1 1,-1 0-1,1-1 1,0 0-1,-1 1 1,0-1-1,0 0 0,0 0 1,0 0-1,0 1 1,-1-1-1,0 0 1,0 0-1,0 0 0,-1-6 1,-6 4-6280</inkml:trace>
</inkml:ink>
</file>

<file path=ppt/ink/ink8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4.319"/>
    </inkml:context>
    <inkml:brush xml:id="br0">
      <inkml:brushProperty name="width" value="0.025" units="cm"/>
      <inkml:brushProperty name="height" value="0.025" units="cm"/>
    </inkml:brush>
  </inkml:definitions>
  <inkml:trace contextRef="#ctx0" brushRef="#br0">1 59 16207,'0'0'11174,"10"2"-9306,33 0-981,0-2 0,1-1 0,48-8 0,65-15-2116,-8 1-5323,-132 20 2942,-8 0-2395</inkml:trace>
</inkml:ink>
</file>

<file path=ppt/ink/ink8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4.725"/>
    </inkml:context>
    <inkml:brush xml:id="br0">
      <inkml:brushProperty name="width" value="0.025" units="cm"/>
      <inkml:brushProperty name="height" value="0.025" units="cm"/>
    </inkml:brush>
  </inkml:definitions>
  <inkml:trace contextRef="#ctx0" brushRef="#br0">67 1 15214,'0'0'3524,"-7"12"-6,-1 2-2475,2 0 0,-1 0 0,2 0 0,0 1 0,1 0 0,0 0 0,-2 20 0,-9 369 1124,19-428-2167,1-1 0,2 1 0,0 0 0,1 0 0,2 1 0,0 0 0,1 1 0,16-24 0,3-1 0,3 0 0,73-80 0,-106 126 0,36-31 0,-17 24 0,-18 8 0,-1 1 0,1-1 0,-1 0 0,1 0 0,-1 0 0,1 1 0,-1-1 0,0 0 0,1 0 0,-1 1 0,1-1 0,-1 1 0,1-1 0,-1 0 0,0 1 0,1-1 0,-1 1 0,0-1 0,0 0 0,1 1 0,-1-1 0,0 1 0,0-1 0,0 1 0,1-1 0,-1 1 0,0 0 0,0-1 0,0 1 0,0-1 0,0 1 0,0-1 0,0 1 0,0 11 0,0-1 0,-1 1 0,0-1 0,0 0 0,-1 1 0,-1-1 0,0 0 0,-1-1 0,0 1 0,0 0 0,-11 18 0,12-24 0,0 0 0,-1 0 0,1-1 0,-1 1 0,0-1 0,0 1 0,0-1 0,-1-1 0,0 1 0,1 0 0,-1-1 0,0 0 0,-1 0 0,1-1 0,0 1 0,-1-1 0,1-1 0,-1 1 0,0-1 0,0 1 0,0-2 0,1 1 0,-1-1 0,-10 0 0,15 0-98,-1-1 1,0 1-1,1 0 0,-1-1 1,0 1-1,1-1 0,-1 0 1,1 0-1,-1 0 1,1 1-1,-1-1 0,1 0 1,0-1-1,-1 1 0,1 0 1,0 0-1,0-1 0,0 1 1,0 0-1,0-1 0,0 1 1,0-1-1,0 1 1,0-4-1,-7-27-7172,7-6-10405</inkml:trace>
</inkml:ink>
</file>

<file path=ppt/ink/ink8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34.002"/>
    </inkml:context>
    <inkml:brush xml:id="br0">
      <inkml:brushProperty name="width" value="0.025" units="cm"/>
      <inkml:brushProperty name="height" value="0.025" units="cm"/>
    </inkml:brush>
  </inkml:definitions>
  <inkml:trace contextRef="#ctx0" brushRef="#br0">112 196 3940,'0'0'3448,"-4"-9"-2807,3 7-854,-18-52 4288,19 51-3567,-1 0 0,1 0 0,-1 0 0,1 0-1,0 0 1,0 0 0,0 0 0,1 0 0,-1 0-1,1 0 1,0 0 0,-1 0 0,1 0 0,1 0-1,-1 0 1,0 1 0,1-1 0,-1 0 0,4-3 0,13-23 4052,-16 24-3876,0 1 0,0 0 1,1 0-1,0 0 1,-1 0-1,1 0 0,1 0 1,3-3-1,-5 41-684,-3-20 0,0-1 0,-1 0 0,0 1 0,-1-1 0,0 0 0,-11 24 0,-42 73 0,39-80 0,1 1 0,-15 41 0,31-71 0,-1 0 0,0 0 0,1 0 0,0 1 0,-1-1 0,1 0 0,0 0 0,0 0 0,-1 1 0,1-1 0,0 0 0,0 0 0,0 1 0,0-1 0,1 0 0,-1 0 0,0 0 0,1 1 0,-1-1 0,0 0 0,1 0 0,-1 0 0,1 0 0,0 0 0,-1 0 0,1 0 0,0 0 0,0 0 0,0 0 0,-1 0 0,1 0 0,0 0 0,0-1 0,0 1 0,0 0 0,0-1 0,1 1 0,-1-1 0,0 1 0,0-1 0,0 1 0,0-1 0,1 0 0,-1 0 0,2 1 0,7 0 0,1-1 0,-1 0 0,0 0 0,17-3 0,-15 1 0,96-19-131,-83 14-548,1 1 1,0 1-1,44-1 1,-57 5-7122,-1-2-5962</inkml:trace>
</inkml:ink>
</file>

<file path=ppt/ink/ink8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34.347"/>
    </inkml:context>
    <inkml:brush xml:id="br0">
      <inkml:brushProperty name="width" value="0.025" units="cm"/>
      <inkml:brushProperty name="height" value="0.025" units="cm"/>
    </inkml:brush>
  </inkml:definitions>
  <inkml:trace contextRef="#ctx0" brushRef="#br0">1 77 17905,'0'0'14766,"68"4"-14670,-9-12-96,11-7 0,10-3 0,3 0 0,-5 4 0,-9 7 0,-9 7 0,-8 0-993,-12 11-4580,-1 0-2435</inkml:trace>
</inkml:ink>
</file>

<file path=ppt/ink/ink8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0.823"/>
    </inkml:context>
    <inkml:brush xml:id="br0">
      <inkml:brushProperty name="width" value="0.025" units="cm"/>
      <inkml:brushProperty name="height" value="0.025" units="cm"/>
    </inkml:brush>
  </inkml:definitions>
  <inkml:trace contextRef="#ctx0" brushRef="#br0">60 1 11755,'-2'17'-204,"-33"292"5121,32-123-3343,14-62-5693,-6-79 4570,0 58 1,-16 120 6090,0-6-3076,11-92-487,-9-155-5680,0-5-3129</inkml:trace>
</inkml:ink>
</file>

<file path=ppt/ink/ink8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1.993"/>
    </inkml:context>
    <inkml:brush xml:id="br0">
      <inkml:brushProperty name="width" value="0.025" units="cm"/>
      <inkml:brushProperty name="height" value="0.025" units="cm"/>
    </inkml:brush>
  </inkml:definitions>
  <inkml:trace contextRef="#ctx0" brushRef="#br0">247 0 19827,'0'0'12059,"-11"14"-12027,10-13-29,-10 11 59,1 1-1,1 1 1,0-1 0,1 1 0,1 1-1,0 0 1,-6 18 0,-5 40 8,2 1 1,4 1-1,4 0 1,1 114-1,8-180-66,3-14-68,2-16-725,-5-27-3073,-2 36 1622,-1 0 1,0 0-1,-1 0 1,0 1 0,-1-1-1,-7-14 1,-24-37-3720,13 32 7925,-2-1 4819,19 17 1701,16 6-4899,30 1-3046,-24 6 351,14-5-979,0-1 0,51-20 1,-36 6-3282,-3-4-3980,-2-5-7631</inkml:trace>
</inkml:ink>
</file>

<file path=ppt/ink/ink8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2.492"/>
    </inkml:context>
    <inkml:brush xml:id="br0">
      <inkml:brushProperty name="width" value="0.025" units="cm"/>
      <inkml:brushProperty name="height" value="0.025" units="cm"/>
    </inkml:brush>
  </inkml:definitions>
  <inkml:trace contextRef="#ctx0" brushRef="#br0">176 1 20628,'0'0'3523,"-4"10"-630,-53 106-49,39-83-2124,1-1-1,2 2 1,-18 57 0,33-79-1233,10-26-762,12-26-1987,-6-18-2213,-14 48 5058,0-1-1,1 0 0,1 0 0,-1 1 1,8-13-1,-8 62 4630,-3-19-3569,1 1 0,1 0 0,1 0 0,0-1 0,2 1 0,0-1 0,1 0 0,9 19 0,-14-38-638,-1-1 0,0 1 0,0-1 0,0 1 0,0-1 0,0 1 0,0-1 0,1 0 0,-1 1 0,0-1 0,0 0 0,1 1 0,-1-1 0,0 0 0,1 1 0,-1-1 0,0 0 0,1 1 0,-1-1-1,0 0 1,1 0 0,-1 1 0,1-1 0,-1 0 0,0 0 0,1 0 0,-1 0 0,1 0 0,-1 1 0,1-1 0,0 0 0,3-13-622,-4-22-1552,-2 25 1857,0 0 0,-1 1 0,0-1 0,0 1 0,-1 0 0,-1 0 0,1 0 0,-1 0 0,-1 1 0,0 0 0,-9-11 0,-36-30 2064,-3 13 3374,96 45-4571,34 11-1805,-23-12-3885,-2-7-4799</inkml:trace>
</inkml:ink>
</file>

<file path=ppt/ink/ink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8.399"/>
    </inkml:context>
    <inkml:brush xml:id="br0">
      <inkml:brushProperty name="width" value="0.025" units="cm"/>
      <inkml:brushProperty name="height" value="0.025" units="cm"/>
    </inkml:brush>
  </inkml:definitions>
  <inkml:trace contextRef="#ctx0" brushRef="#br0">307 0 19090,'0'0'8680,"-51"56"-8456,18-23-63,-1 5-65,-2-3-32,6-3-32,0-5 32,9-4-32,-2-9-416,5-7-1923,2-7-1889,1-2-2754</inkml:trace>
</inkml:ink>
</file>

<file path=ppt/ink/ink8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56.084"/>
    </inkml:context>
    <inkml:brush xml:id="br0">
      <inkml:brushProperty name="width" value="0.025" units="cm"/>
      <inkml:brushProperty name="height" value="0.025" units="cm"/>
    </inkml:brush>
  </inkml:definitions>
  <inkml:trace contextRef="#ctx0" brushRef="#br0">16 1 8040,'0'0'9844,"-2"11"-8670,-4 36-97,1 0 1,3 1-1,2-1 0,2 0 1,12 75-1,67 242-19,8-112-790,-13-41 414,135 409 2097,-106-322-2125,105 209 105,40-18 142,-177-359-853,6-4 0,126 156 0,-71-90-48,4 5 0,156 196 0,-213-290 0,3-3 0,111 101 0,15 15 0,-21-17 0,-151-164 0,2-1 0,1-2 0,72 43 0,11 8 0,116 103 0,28 21 0,-223-178 0,62 30 0,-3-2 0,23 14 0,53 34 0,-79-42 0,149 68 0,-187-100 0,353 149 0,-102-49 0,-132-36 0,-113-56 0,111 45 0,67-2 0,-136-48 0,203 91 0,-237-86 0,58 32 0,3-6 0,160 51 0,-259-106-35,0-3 0,0-1-1,1-2 1,68-1 0,-91-9-1551,-13 1-1456,-11-2-3285,-19 0-2849</inkml:trace>
</inkml:ink>
</file>

<file path=ppt/ink/ink8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57.202"/>
    </inkml:context>
    <inkml:brush xml:id="br0">
      <inkml:brushProperty name="width" value="0.025" units="cm"/>
      <inkml:brushProperty name="height" value="0.025" units="cm"/>
    </inkml:brush>
  </inkml:definitions>
  <inkml:trace contextRef="#ctx0" brushRef="#br0">85 1 7911,'0'0'8270,"-4"9"-6236,-4 8-659,1 1 1,1 1 0,1-1 0,1 1 0,-3 19-1,6-30-1082,0 0 0,0-1 0,1 1 0,0 0 0,0 0 0,1-1 0,0 1 0,0 0-1,1-1 1,0 1 0,0-1 0,1 1 0,0-1 0,0 0 0,1 0 0,5 8-1,-8-14-275,0 0-1,0 1 1,-1-1 0,1 0-1,0 0 1,1 0-1,-1-1 1,0 1-1,0 0 1,0 0-1,0 0 1,1-1-1,-1 1 1,0-1-1,1 1 1,-1-1-1,2 1 1,-3-1-13,1 0 1,0-1-1,-1 1 1,1 0-1,-1 0 1,1 0-1,0-1 1,-1 1-1,1 0 1,-1-1-1,1 1 1,-1-1-1,1 1 1,-1 0-1,1-1 1,-1 1-1,0-1 1,1 1-1,-1-1 1,0 1-1,1-1 1,-1 0-1,0 1 1,1-1-1,-1 0 1,1-3 32,0 0 0,0 0 0,0-1 0,-1 1 0,0 0 0,1 0 0,-1 0 0,-1-1 0,-1-6 0,1 5-13,0 0 1,-1 0-1,0 1 0,0-1 0,-1 1 1,0 0-1,1 0 0,-2 0 1,1 0-1,-1 0 0,1 1 0,-1-1 1,-1 1-1,1 0 0,0 0 0,-1 1 1,0-1-1,0 1 0,0 0 0,0 0 1,-7-2-1,12 5-24,-1 0 0,0 0 0,0 0 0,1-1 0,-1 1 0,0 0 0,0 0 0,1 0 0,-1 0 0,0 1 0,0-1 0,1 0 0,-1 0 0,0 0 0,1 1 0,-1-1 0,0 0 0,1 0 0,-1 1 0,0-1 0,1 1 0,-1-1 0,1 1 0,-1-1 0,1 1 0,-1-1 0,1 1 0,-1-1 0,1 1 0,-1 0 0,1-1 0,-1 2 0,-2 29 0,5-22 0,-1 0 0,1 0 0,0 0 0,1 0 0,4 8 0,-2-8 0,0 0 0,1-1 0,0 1 0,1-1 0,12 11 0,-17-16 0,0-1 0,0 0 0,0 0 0,1 0 0,-1-1 0,1 1 0,-1-1 0,1 1 0,-1-1 0,1 0 0,0 0 0,0 0 0,0 0 0,0 0 0,0-1 0,0 1 0,0-1 0,0 0 0,0 0 0,0 0 0,-1 0 0,1-1 0,0 1 0,5-2 0,-6 0 0,0 1 0,0-1 0,-1 0 0,1 0 0,0 0 0,-1 0 0,0 0 0,1 0 0,-1 0 0,0 0 0,0 0 0,0-1 0,0 1 0,0 0 0,-1-1 0,1 1 0,-1-1 0,0 1 0,1-1 0,-1 1 0,0 0 0,-1-1 0,1-2 0,0-2 0,-1 1 0,1-1 0,-1 1 0,0 0 0,-1-1 0,0 1 0,0 0 0,-3-7 0,2 8 0,0 0 0,-1 1 0,0-1 0,0 1 0,0 0 0,0 0 0,-8-5 0,10 7 0,0 0 0,0 1 0,-1 0 0,1-1 0,-1 1 0,1 0 0,-1 0 0,1 0 0,-1 1 0,1-1 0,-1 1 0,0-1 0,1 1 0,-1 0 0,0 0 0,0 0 0,1 0 0,-6 2 0,7-1 0,-1 0 0,0 1 0,1-1 0,-1 1 0,1 0 0,-1 0 0,1-1 0,0 1 0,0 0 0,0 0 0,0 0 0,0 0 0,0 1 0,1-1 0,-1 0 0,0 0 0,1 0 0,0 0 0,0 1 0,0-1 0,0 0 0,0 4 0,4 53 0,9-36 0,-13-24 0,0 1 0,0 0 0,0 0 0,0-1 0,0 1 0,0 0 0,0-1 0,0 1 0,0 0 0,0-1 0,0 1 0,1 0 0,-1-1 0,0 1 0,0 0 0,0 0 0,0-1 0,0 1 0,0 0 0,1 0 0,-1-1 0,0 1 0,0 0 0,1 0 0,-1-1 0,0 1 0,0 0 0,0 0 0,1 0 0,-1 0 0,0-1 0,1 1 0,-1 0 0,0 0 0,0 0 0,1 0 0,-1 0 0,0 0 0,1 0 0,-1 0 0,0 0 0,1 0 0,-1 0 0,0 0 0,1 0 0,-1 0 0,0 0 0,0 0 0,1 0 0,-1 0 0,0 1 0,1-1 0,-1 0 0,0 0 0,0 0 0,1 0 0,-1 1 0,0-1 0,0 0 0,1 0 0,-1 1 0,1-31 0,-1 0 0,-2 0 0,-1 1 0,-11-46 0,33 134-5087,37 79-1,-43-109 3487,8 19-4592</inkml:trace>
</inkml:ink>
</file>

<file path=ppt/ink/ink8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57.917"/>
    </inkml:context>
    <inkml:brush xml:id="br0">
      <inkml:brushProperty name="width" value="0.025" units="cm"/>
      <inkml:brushProperty name="height" value="0.025" units="cm"/>
    </inkml:brush>
  </inkml:definitions>
  <inkml:trace contextRef="#ctx0" brushRef="#br0">56 0 25464,'0'0'5317,"12"64"-4036,-12-27-576,0 8-705,0 6 0,-1 5 0,-4 3 0,4 0 0,-1 2 0,-4-3-1345,0-6-1538,-2-5-1825,-3-9 95,-2-11-1280,-2-9-5222</inkml:trace>
</inkml:ink>
</file>

<file path=ppt/ink/ink8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58.275"/>
    </inkml:context>
    <inkml:brush xml:id="br0">
      <inkml:brushProperty name="width" value="0.025" units="cm"/>
      <inkml:brushProperty name="height" value="0.025" units="cm"/>
    </inkml:brush>
  </inkml:definitions>
  <inkml:trace contextRef="#ctx0" brushRef="#br0">125 900 11499,'0'0'15695,"71"0"-13357,-20-5-737,10-4-704,4-5-705,3-4-127,-5-2-1122,-5-1-1890,-15-3-2050,-13-3-2274,-18-3-7655</inkml:trace>
  <inkml:trace contextRef="#ctx0" brushRef="#br0" timeOffset="1">1 255 22581,'0'0'7143,"61"-69"-5894,3 35 257,18-4-1218,8 4-288,0 2 0,0 11-1217,-11 4-4260,-18 8-3812</inkml:trace>
</inkml:ink>
</file>

<file path=ppt/ink/ink8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59.476"/>
    </inkml:context>
    <inkml:brush xml:id="br0">
      <inkml:brushProperty name="width" value="0.025" units="cm"/>
      <inkml:brushProperty name="height" value="0.025" units="cm"/>
    </inkml:brush>
  </inkml:definitions>
  <inkml:trace contextRef="#ctx0" brushRef="#br0">258 1 18642,'0'0'6256,"-3"9"-5466,-21 55 425,-2-1-1,-3-1 1,-52 81-1,77-200-2810,10-30-1374,-2 53 2421,-3 30 973,-1 12 642,0 19-555,0 4 121,5 54 0,-4-77-571,1 0 0,0 0 1,0 0-1,0 0 0,1 0 0,0 0 0,1 0 1,0-1-1,0 0 0,1 0 0,7 10 1,-11-15-47,1-1 0,-1 1 1,1-1-1,0 1 0,0-1 1,-1 1-1,1-1 1,0 0-1,0 0 0,0 0 1,1 0-1,-1 0 1,0 0-1,0-1 0,0 1 1,0-1-1,1 1 1,-1-1-1,0 0 0,1 0 1,-1 0-1,0 0 1,0-1-1,3 1 0,-3-1-6,0 0 1,-1 0-1,1 0 0,0 0 0,-1 0 0,1 0 0,-1 0 0,1 0 1,-1-1-1,0 1 0,1 0 0,-1-1 0,0 1 0,0-1 0,0 0 0,0 1 1,0-1-1,0 0 0,-1 0 0,1 0 0,0 1 0,-1-1 0,0 0 1,1 0-1,-1 0 0,0 0 0,0-3 0,-1-1-115,0 0-1,0 0 1,0 0-1,-1 0 0,0 0 1,0 0-1,-1 1 1,1-1-1,-1 1 1,-1-1-1,1 1 1,-1 0-1,1 1 1,-2-1-1,1 1 1,0-1-1,-1 1 1,0 0-1,0 1 1,0-1-1,-9-3 0,4 1 156,0 0-1,0 1 0,-1 1 0,1 0 0,-1 0 0,0 1 0,0 0 0,0 1 0,-1 0 0,1 1 0,-12 0 0,23 1-27,-1 0 1,1 0-1,-1 0 1,1 1-1,-1-1 0,1 0 1,-1 0-1,1 0 0,-1 0 1,1 0-1,-1 1 0,1-1 1,-1 0-1,1 0 0,-1 1 1,1-1-1,0 0 0,-1 0 1,1 1-1,0-1 1,-1 1-1,1-1 0,0 0 1,-1 1-1,1-1 0,0 1 1,0-1-1,-1 1 0,1-1 1,0 0-1,0 1 0,0-1 1,0 1-1,0-1 0,0 1 1,0-1-1,0 1 1,0-1-1,0 1 0,0-1 1,0 1-1,0-1 0,0 1 1,0-1-1,0 1 0,1-1 1,-1 1-1,0-1 0,0 1 1,0-1-1,1 0 0,-1 1 1,0-1-1,1 1 1,-1-1-1,0 0 0,1 1 1,-1-1-1,1 0 0,-1 1 1,0-1-1,1 0 0,0 1 1,5 2 67,0 0 0,1-1 0,-1 1 0,1-1 0,-1-1 0,1 1 0,0-1 0,13 1 0,66-3 151,-48 0-214,-9 1-1209,0-2-1,0-1 0,37-8 0,1-9-7170</inkml:trace>
</inkml:ink>
</file>

<file path=ppt/ink/ink8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0.137"/>
    </inkml:context>
    <inkml:brush xml:id="br0">
      <inkml:brushProperty name="width" value="0.025" units="cm"/>
      <inkml:brushProperty name="height" value="0.025" units="cm"/>
    </inkml:brush>
  </inkml:definitions>
  <inkml:trace contextRef="#ctx0" brushRef="#br0">10 1 22101,'0'0'3267,"-7"83"-1986,4-31-736,3 15-257,0 10-128,0 7-128,7 2 0,10 1-224,1-2-1217,-1-3-1442,-3-5-1857,-3-5-3941</inkml:trace>
</inkml:ink>
</file>

<file path=ppt/ink/ink8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0.481"/>
    </inkml:context>
    <inkml:brush xml:id="br0">
      <inkml:brushProperty name="width" value="0.025" units="cm"/>
      <inkml:brushProperty name="height" value="0.025" units="cm"/>
    </inkml:brush>
  </inkml:definitions>
  <inkml:trace contextRef="#ctx0" brushRef="#br0">55 1 6118,'-15'74'11435,"-1"-7"-9738,3-3 289,6-5 96,4-4-769,3-2-960,0-7-481,6-3-2755,4-6-2979,-3-1-4644</inkml:trace>
</inkml:ink>
</file>

<file path=ppt/ink/ink8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3.242"/>
    </inkml:context>
    <inkml:brush xml:id="br0">
      <inkml:brushProperty name="width" value="0.025" units="cm"/>
      <inkml:brushProperty name="height" value="0.025" units="cm"/>
    </inkml:brush>
  </inkml:definitions>
  <inkml:trace contextRef="#ctx0" brushRef="#br0">1 69 17008,'0'0'961,"85"14"160,-21-14-352,22 0-65,20-7 1,16-8-577,20-2 0,1 1-640,0 3-1378,-15 2-192,-14 7-288,-12 4 384,-12 0-1057,-5 4-5701</inkml:trace>
</inkml:ink>
</file>

<file path=ppt/ink/ink8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3.629"/>
    </inkml:context>
    <inkml:brush xml:id="br0">
      <inkml:brushProperty name="width" value="0.025" units="cm"/>
      <inkml:brushProperty name="height" value="0.025" units="cm"/>
    </inkml:brush>
  </inkml:definitions>
  <inkml:trace contextRef="#ctx0" brushRef="#br0">0 188 13805,'21'5'1358,"1"0"-1,-1-1 1,0-2-1,35 1 1,-31-4-833,1-2 0,0 0 0,-1-2 0,1-1 0,-1-1 0,27-11 0,138-42-986,-137 47-1194,2 3 1,-1 2 0,79-1 0,8 9-1971,71 12 4196,-173-10 94,1-1 0,0-2 0,0-1 0,0-3 0,-1-1 0,54-15 0,69-16 5794,-139 34-6291,1 1 1,-1 0-1,1 2 0,-1 1 0,25 4 1,-41-4-27,0 1 0,0 1 0,0-1 0,0 1 0,9 6 0,-11-6-237,0 0 1,0-1-1,0 1 1,0-1-1,0 0 1,1-1-1,-1 1 1,1-1 0,-1 0-1,9 0 1,-4-5-4065,-5-14-5135</inkml:trace>
</inkml:ink>
</file>

<file path=ppt/ink/ink8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1.456"/>
    </inkml:context>
    <inkml:brush xml:id="br0">
      <inkml:brushProperty name="width" value="0.025" units="cm"/>
      <inkml:brushProperty name="height" value="0.025" units="cm"/>
    </inkml:brush>
  </inkml:definitions>
  <inkml:trace contextRef="#ctx0" brushRef="#br0">0 0 6342,'0'0'12540,"0"8"-12198,2 18 314,1-1 0,1 0 1,1 0-1,10 29 0,9 41 1929,-7-16-1849,3-1-1,3-1 0,62 135 1,-67-168-508,-2 1 1,11 55 0,-17-60-24,1 0-1,3-1 1,28 61 0,160 338 1434,-168-356-1599,4-2 0,3-1 0,52 73 0,-68-120 151,1-1 0,57 53 0,12 11-6,-20-15-81,3-3-1,136 104 0,69 60 258,-269-228-359,241 179-2,-118-95 0,53 24-3180,-157-101 1961</inkml:trace>
</inkml:ink>
</file>

<file path=ppt/ink/ink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8.729"/>
    </inkml:context>
    <inkml:brush xml:id="br0">
      <inkml:brushProperty name="width" value="0.025" units="cm"/>
      <inkml:brushProperty name="height" value="0.025" units="cm"/>
    </inkml:brush>
  </inkml:definitions>
  <inkml:trace contextRef="#ctx0" brushRef="#br0">0 1 14574,'0'0'10602,"63"53"-8873,-42-34 129,0-1-897,4 4-673,1-5-224,2-3-320,0-5-2082,1-8-1442,-1-1-736,-3-11-2210</inkml:trace>
</inkml:ink>
</file>

<file path=ppt/ink/ink8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4.732"/>
    </inkml:context>
    <inkml:brush xml:id="br0">
      <inkml:brushProperty name="width" value="0.025" units="cm"/>
      <inkml:brushProperty name="height" value="0.025" units="cm"/>
    </inkml:brush>
  </inkml:definitions>
  <inkml:trace contextRef="#ctx0" brushRef="#br0">34 95 12620,'0'0'10783,"-5"9"-9379,-16 25-64,21-33-1305,-1-1-1,1 1 1,0-1-1,0 1 1,0-1-1,-1 1 0,1-1 1,0 1-1,0-1 1,0 1-1,0-1 1,0 1-1,0-1 0,0 1 1,0 0-1,0-1 1,0 1-1,0-1 1,0 1-1,1-1 1,-1 1-1,0-1 0,0 1 1,1-1-1,-1 1 1,0-1-1,0 1 1,1-1-1,-1 1 0,0-1 1,1 0-1,-1 1 1,1-1-1,-1 0 1,1 1-1,-1-1 0,1 0 1,-1 0-1,0 1 1,1-1-1,0 0 1,-1 0-1,1 0 1,-1 1-1,1-1 0,-1 0 1,1 0-1,-1 0 1,1 0-1,-1 0 1,1 0-1,-1 0 0,1 0 1,0-1-1,31-2 581,-28 1-552,-1 0-1,1 0 0,-1-1 1,0 1-1,0-1 0,0 0 1,0 0-1,0 0 0,0 0 0,-1 0 1,0 0-1,1-1 0,-1 1 1,0-1-1,2-6 0,-2 3 34,1 1 0,-1-1-1,-1 0 1,1 0 0,-1 0-1,-1 0 1,1 0 0,-1-10-1,-1 16-79,1 0 0,0-1 0,-1 1 0,1-1 0,0 1 0,-1 0 0,0 0 0,1-1 0,-1 1 0,0 0 0,0 0 0,1 0-1,-1 0 1,0 0 0,0 0 0,0 0 0,-1 0 0,1 0 0,0 0 0,0 0 0,0 1 0,-1-1 0,1 0 0,0 1 0,0-1 0,-1 1 0,1 0 0,-1-1 0,1 1-1,0 0 1,-1 0 0,1 0 0,-1 0 0,1 0 0,0 0 0,-1 0 0,1 0 0,-2 1 0,-1 0-10,1-1 0,-1 1 1,1 0-1,0 0 0,-1 0 0,1 0 1,0 0-1,0 1 0,0-1 0,0 1 1,0 0-1,0 0 0,0 0 0,-4 5 1,4-2 6,0 1 1,1-1-1,0 1 1,0-1 0,0 1-1,1 0 1,0-1 0,0 1-1,0 0 1,1 0-1,0 0 1,0 0 0,1 0-1,1 8 1,-2-12-5,0 0 1,0-1-1,1 1 1,-1 0-1,1 0 1,-1-1-1,1 1 0,0 0 1,-1 0-1,1-1 1,0 1-1,0-1 1,0 1-1,1-1 1,-1 1-1,0-1 1,0 0-1,1 0 0,-1 1 1,1-1-1,-1 0 1,1 0-1,-1 0 1,1-1-1,0 1 1,0 0-1,-1-1 0,1 1 1,0-1-1,0 1 1,0-1-1,-1 0 1,1 0-1,0 0 1,0 0-1,0 0 0,0 0 1,-1 0-1,1-1 1,0 1-1,0-1 1,0 1-1,-1-1 1,1 0-1,0 1 1,-1-1-1,1 0 0,2-2 1,-1 0 28,1 1 0,-1-1-1,0 0 1,0 0 0,-1 0 0,1 0 0,-1-1 0,1 1-1,-1-1 1,0 1 0,0-1 0,-1 0 0,1 1-1,-1-1 1,0 0 0,0 0 0,0 0 0,0 0 0,-1-1-1,1 1 1,-1 0 0,-1-7 0,1 11-38,0 0 0,0 0 0,0 0 0,0-1 0,1 1 0,-1 0 0,0 0 0,0-1 0,0 1 0,0 0 0,0 0 0,0-1 0,-1 1 0,1 0 0,0 0 0,0 0 0,0-1 0,0 1 0,0 0 0,0 0 0,0 0 0,0-1 0,0 1 0,-1 0 0,1 0 0,0 0 0,0-1 0,0 1 0,0 0 0,-1 0 0,1 0 0,0 0 0,0 0 0,0-1 0,-1 1 0,1 0 0,0 0 0,0 0 0,-1 0 0,1 0 0,0 0 0,-1 0 0,-9 7 0,-8 17 0,16-15-457,0 0 0,0-1 0,1 1 0,0 0 0,0 0-1,1 0 1,1 15 0,-1-22 248,0 0 1,0 0-1,0 0 0,1 0 0,-1 0 1,1 0-1,-1 0 0,1 0 1,-1 0-1,1-1 0,0 1 0,0 0 1,0 0-1,0-1 0,0 1 0,1 0 1,-1-1-1,0 1 0,1-1 0,-1 1 1,1-1-1,0 0 0,-1 0 0,1 0 1,0 0-1,0 0 0,0 0 0,0 0 1,-1-1-1,1 1 0,0 0 0,0-1 1,0 0-1,0 1 0,0-1 0,0 0 1,1 0-1,3-1 0,8-3-10382</inkml:trace>
</inkml:ink>
</file>

<file path=ppt/ink/ink8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8.023"/>
    </inkml:context>
    <inkml:brush xml:id="br0">
      <inkml:brushProperty name="width" value="0.025" units="cm"/>
      <inkml:brushProperty name="height" value="0.025" units="cm"/>
    </inkml:brush>
  </inkml:definitions>
  <inkml:trace contextRef="#ctx0" brushRef="#br0">0 0 9353,'0'0'14381,"7"54"-13035,2-17 351,3 7-608,2 6-896,-2 0-129,3-1-160,1-8-1186,-1-2-1024,-2-10-833,-3-7-352,-6-5-1250,-4-8-5220</inkml:trace>
</inkml:ink>
</file>

<file path=ppt/ink/ink8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8.365"/>
    </inkml:context>
    <inkml:brush xml:id="br0">
      <inkml:brushProperty name="width" value="0.025" units="cm"/>
      <inkml:brushProperty name="height" value="0.025" units="cm"/>
    </inkml:brush>
  </inkml:definitions>
  <inkml:trace contextRef="#ctx0" brushRef="#br0">0 108 14382,'0'0'12812,"61"24"-11595,-27-24-865,0-9-224,4-6-64,-7-2-128,-3-1-704,-9 0-898,-7 0-896,-10 1-1602,-2-2-2947</inkml:trace>
</inkml:ink>
</file>

<file path=ppt/ink/ink8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8.710"/>
    </inkml:context>
    <inkml:brush xml:id="br0">
      <inkml:brushProperty name="width" value="0.025" units="cm"/>
      <inkml:brushProperty name="height" value="0.025" units="cm"/>
    </inkml:brush>
  </inkml:definitions>
  <inkml:trace contextRef="#ctx0" brushRef="#br0">1 178 17905,'0'0'8968,"68"-45"-8071,-14 29-544,8-6-257,2 1-64,1-2-64,-4 7-1410,-9 0-2401,-13 6-1506,-9 2-3940</inkml:trace>
</inkml:ink>
</file>

<file path=ppt/ink/ink8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9.114"/>
    </inkml:context>
    <inkml:brush xml:id="br0">
      <inkml:brushProperty name="width" value="0.025" units="cm"/>
      <inkml:brushProperty name="height" value="0.025" units="cm"/>
    </inkml:brush>
  </inkml:definitions>
  <inkml:trace contextRef="#ctx0" brushRef="#br0">79 1 13068,'0'0'11008,"6"12"-9321,-2-2-1358,0-4-203,-1 0-1,0 0 1,-1 0-1,1 1 1,-1-1 0,-1 1-1,1-1 1,-1 1 0,0 0-1,-1 0 1,0 12-1,-8 31 84,-18 53-1,37-138-136,-2 11-513,-1-1-1,-1 0 1,-1-1-1,3-41 0,-9 110 1293,9 67 0,-6-93-709,0 0 1,1-1-1,1 1 0,1-1 1,0 0-1,1 0 0,9 15 1,-15-29-134,0-1 0,-1 1 1,1 0-1,0-1 0,0 1 1,0-1-1,0 1 0,0-1 1,1 0-1,-1 1 0,0-1 1,1 0-1,-1 0 0,0 0 1,1 0-1,-1 0 0,1 0 1,0 0-1,-1-1 1,1 1-1,0 0 0,-1-1 1,1 0-1,0 1 0,0-1 1,0 0-1,-1 0 0,1 0 1,3 0-1,-3-1 3,0 0 0,-1-1-1,1 1 1,-1 0 0,0-1 0,1 1 0,-1-1-1,0 1 1,0-1 0,0 0 0,0 1 0,0-1-1,0 0 1,0 0 0,0 0 0,-1 1 0,1-1-1,-1 0 1,0 0 0,1 0 0,-1 0 0,0 0-1,0 0 1,0 0 0,-1-4 0,0-1-67,0 1 0,-1-1 0,0 0 0,0 1 0,-1 0 1,1-1-1,-1 1 0,-1 0 0,1 0 0,-1 1 0,0-1 0,-9-8 1,-9-10-308,-34-28 0,38 36 315,-14-10 733,-48-30 0,112 57-206,-19-2-480,139 1-160,-50 1-5301,-50-1-2483</inkml:trace>
</inkml:ink>
</file>

<file path=ppt/ink/ink8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9.985"/>
    </inkml:context>
    <inkml:brush xml:id="br0">
      <inkml:brushProperty name="width" value="0.025" units="cm"/>
      <inkml:brushProperty name="height" value="0.025" units="cm"/>
    </inkml:brush>
  </inkml:definitions>
  <inkml:trace contextRef="#ctx0" brushRef="#br0">45 1 18674,'0'0'2914,"-5"59"-1985,-1-10-320,-3 17-193,2 8 353,-2 7-417,2 3-256,6-1-32,1-3-160,1-3-1121,12-3-1153,-1-2-2531,1 3-6213</inkml:trace>
</inkml:ink>
</file>

<file path=ppt/ink/ink8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0.581"/>
    </inkml:context>
    <inkml:brush xml:id="br0">
      <inkml:brushProperty name="width" value="0.025" units="cm"/>
      <inkml:brushProperty name="height" value="0.025" units="cm"/>
    </inkml:brush>
  </inkml:definitions>
  <inkml:trace contextRef="#ctx0" brushRef="#br0">397 0 17873,'-24'184'-4893,"-1"94"5086,-9 76 1156,-4-119-7709,-23 107 9715,-43 185 3257,65-330-4573,10 105-7398,8-74 1889,6-9 5785,9 0 0,28 291 0,-19-213 2223,-6-147-2563,3-148-2042,0 1 0,-1 0 1,1 0-1,1-1 0,-1 1 0,0 0 1,0-1-1,1 1 0,0 0 0,0-1 1,-1 1-1,1-1 0,1 1 1,-1-1-1,0 1 0,1-1 0,-1 0 1,1 0-1,-1 0 0,1 0 0,0 0 1,0 0-1,3 2 0,1-4-3275,-5-8-2866</inkml:trace>
</inkml:ink>
</file>

<file path=ppt/ink/ink8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3.657"/>
    </inkml:context>
    <inkml:brush xml:id="br0">
      <inkml:brushProperty name="width" value="0.025" units="cm"/>
      <inkml:brushProperty name="height" value="0.025" units="cm"/>
    </inkml:brush>
  </inkml:definitions>
  <inkml:trace contextRef="#ctx0" brushRef="#br0">42 1 11435,'0'0'2979,"-7"4"-1356,5-2-1386,0 0 1,-1 0 0,1 0 0,0 0-1,0 0 1,0 0 0,1 0 0,-1 0-1,0 1 1,1-1 0,0 1 0,-1-1-1,1 1 1,0 0 0,-1 3 0,-2 56 2977,3 5-1534,0-17-958,1 0 1,3 0 0,13 73-1,-3-59-56,2-2-1,4 0 0,2-1 0,53 109 1,-53-128-200,20 51 0,-30-63-414,1-1 1,1-1-1,1 0 0,2-1 1,20 26-1,0-8 85,2-2-1,2-1 1,64 51-1,-68-62-137,32 35 0,-47-43 0,1-1 0,2-1 0,0-2 0,52 34 0,-7-15 0,2-4 0,0-3 0,111 32 0,-163-57 0,-1 2 0,0-1 0,-1 2 0,1 1 0,19 13 0,-26-14 0,1-1 0,0 0 0,1-1 0,0-1 0,0 0 0,0-1 0,1 0 0,0-1 0,0 0 0,0-1 0,15 1 0,-22-4 0,7 0 0,0 0 0,0 2 0,0-1 0,0 2 0,16 4 0,-29-29-7153,-10 2-1432,-6-5-8444</inkml:trace>
</inkml:ink>
</file>

<file path=ppt/ink/ink8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5.602"/>
    </inkml:context>
    <inkml:brush xml:id="br0">
      <inkml:brushProperty name="width" value="0.025" units="cm"/>
      <inkml:brushProperty name="height" value="0.025" units="cm"/>
    </inkml:brush>
  </inkml:definitions>
  <inkml:trace contextRef="#ctx0" brushRef="#br0">1 100 13997,'0'0'12129,"9"3"-10826,-2-2-1182,-1 1 0,1-1 0,-1-1 1,1 0-1,-1 0 0,1 0 0,-1 0 0,1-1 1,-1 0-1,1-1 0,-1 0 0,0 1 1,1-2-1,-1 1 0,-1-1 0,1 0 0,0 0 1,0-1-1,-1 0 0,0 1 0,0-2 1,0 1-1,6-8 0,-11 12-106,1 0 0,-1-1 0,1 1 0,-1 0 0,0-1 1,1 1-1,-1 0 0,0-1 0,1 1 0,-1 0 0,0-1 0,0 1 0,1 0 0,-1-1 0,0 1 0,0-1 1,0 1-1,1-1 0,-1 1 0,0-1 0,0 1 0,0-1 0,0 1 0,0 0 0,0-1 0,0 1 0,0-1 1,0 1-1,0-1 0,0 1 0,0-1 0,-1 1 0,1-1 0,0 0 0,-17 3 804,-21 15 263,-10 27-1082,44-41 0,1 1 0,0-1 0,0 1 0,0 0 0,1 0 0,-1 0 0,1 0 0,0 1 0,0-1 0,1 1 0,-2 5 0,28-37 0,-20 19 0,0-1 0,0 1 0,-1-1 0,0 0 0,-1 0 0,0 0 0,-1-1 0,1 1 0,-2-1 0,0 1 0,1-14 0,-2 22 0,0 1 0,0 0 0,0 0 0,0-1 0,0 1 0,-1 0 0,1-1 0,0 1 0,0 0 0,0 0 0,0-1 0,0 1 0,0 0 0,-1 0 0,1 0 0,0-1 0,0 1 0,0 0 0,-1 0 0,1 0 0,0-1 0,0 1 0,0 0 0,-1 0 0,1 0 0,0 0 0,0 0 0,-1 0 0,1-1 0,0 1 0,-1 0 0,1 0 0,0 0 0,0 0 0,-1 0 0,1 0 0,0 0 0,0 0 0,-1 0 0,1 0 0,0 0 0,-1 1 0,1-1 0,0 0 0,0 0 0,-1 0 0,1 0 0,0 0 0,0 0 0,-1 1 0,1-1 0,0 0 0,0 0 0,0 0 0,-1 0 0,1 1 0,0-1 0,0 0 0,0 0 0,0 1 0,0-1 0,-1 0 0,1 0 0,0 1 0,0-1 0,0 0 0,0 1 0,-14 15 0,12-12 6,0 0-1,1 0 1,0 0-1,0 0 1,0 0 0,0 0-1,0 0 1,1 0-1,0 7 1,0-10-13,0 0 0,0 0 0,0 0 0,1 0 0,-1 0 0,1 0 0,-1 0 0,0 0 0,1 0 0,0 0 0,-1 0 0,1 0 0,0 0 0,-1-1 0,1 1 0,0 0 0,0 0 0,-1-1 0,1 1 0,0 0 0,0-1 0,0 1 0,0-1 0,0 1 0,0-1 0,0 0 0,0 1 0,0-1 0,0 0 0,0 0 0,0 0 0,0 0 0,1 0 0,-1 0 0,0 0 0,0 0 0,0 0 0,0 0 0,2-1 0,1 0-398,0 0 0,-1 0 0,1 0-1,0 0 1,0-1 0,0 0 0,-1 1 0,1-1 0,-1-1 0,1 1 0,-1 0 0,0-1 0,0 0 0,0 0-1,0 0 1,2-3 0,25-34-9588</inkml:trace>
</inkml:ink>
</file>

<file path=ppt/ink/ink8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6.181"/>
    </inkml:context>
    <inkml:brush xml:id="br0">
      <inkml:brushProperty name="width" value="0.025" units="cm"/>
      <inkml:brushProperty name="height" value="0.025" units="cm"/>
    </inkml:brush>
  </inkml:definitions>
  <inkml:trace contextRef="#ctx0" brushRef="#br0">0 0 20083,'0'0'3876,"2"68"-2179,-2-33-448,0 5-320,4 5-480,1 2-289,4-2-128,4-5-32,1-4-192,0-9-1089,-3-5-833,-4-5 160,-4-6-1025,-3-7-4740</inkml:trace>
</inkml:ink>
</file>

<file path=ppt/ink/ink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9.101"/>
    </inkml:context>
    <inkml:brush xml:id="br0">
      <inkml:brushProperty name="width" value="0.025" units="cm"/>
      <inkml:brushProperty name="height" value="0.025" units="cm"/>
    </inkml:brush>
  </inkml:definitions>
  <inkml:trace contextRef="#ctx0" brushRef="#br0">45 1 14638,'0'0'4580,"-6"72"-2498,-5-31-1441,0 6 224,3-1 416,3-5-577,2-5-415,3-10-225,0-11-609,9-12-928,5-3-577,-1-18-1057,-1-11-4036</inkml:trace>
</inkml:ink>
</file>

<file path=ppt/ink/ink8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6.581"/>
    </inkml:context>
    <inkml:brush xml:id="br0">
      <inkml:brushProperty name="width" value="0.025" units="cm"/>
      <inkml:brushProperty name="height" value="0.025" units="cm"/>
    </inkml:brush>
  </inkml:definitions>
  <inkml:trace contextRef="#ctx0" brushRef="#br0">129 569 14990,'0'0'13901,"63"-8"-13132,-25 7-577,6-2-160,-1 1 0,-2-1-544,-4 1-1506,-9 1-1313,-8-2-321,-10-5-1152,-9-3-5190</inkml:trace>
  <inkml:trace contextRef="#ctx0" brushRef="#br0" timeOffset="1">0 136 18161,'0'0'6566,"76"-45"-5028,-24 32-417,5 2-897,1-2-224,2 0-929,-7 0-2274,-8-1-2754,-11 1-9514</inkml:trace>
</inkml:ink>
</file>

<file path=ppt/ink/ink8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7.222"/>
    </inkml:context>
    <inkml:brush xml:id="br0">
      <inkml:brushProperty name="width" value="0.025" units="cm"/>
      <inkml:brushProperty name="height" value="0.025" units="cm"/>
    </inkml:brush>
  </inkml:definitions>
  <inkml:trace contextRef="#ctx0" brushRef="#br0">101 0 737,'0'0'27081,"6"12"-25783,-1 0-1203,-1 0 0,0 1 0,-1 0 1,0 0-1,-1 0 0,-1 0 0,0 0 1,0 0-1,-1 0 0,-1 1 1,-1-1-1,-4 22 0,-1-3-6,3-14 2,0-1 1,-12 30-1,13-53 84,0-21-747,1-28-1038,2-72-397,1 135 2059,0 0 0,0-1 0,0 1-1,1 0 1,0-1 0,0 1 0,1-1 0,0 0 0,6 11 0,45 60 937,-8-12-410,-84-104 804,14 7-1688,8 10 374,-1 0 1,0 1-1,-1 1 1,-1 1-1,-40-30 1,102 47 399,-2 1-570,51-1-1203,-34-11-4999,-33 1-824</inkml:trace>
</inkml:ink>
</file>

<file path=ppt/ink/ink8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7.567"/>
    </inkml:context>
    <inkml:brush xml:id="br0">
      <inkml:brushProperty name="width" value="0.025" units="cm"/>
      <inkml:brushProperty name="height" value="0.025" units="cm"/>
    </inkml:brush>
  </inkml:definitions>
  <inkml:trace contextRef="#ctx0" brushRef="#br0">0 0 19538,'0'0'7079,"16"58"-5669,-9-31-1026,6 3-256,-2 0-1313,-1-7-2915,2-12-5285</inkml:trace>
</inkml:ink>
</file>

<file path=ppt/ink/ink8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1.359"/>
    </inkml:context>
    <inkml:brush xml:id="br0">
      <inkml:brushProperty name="width" value="0.025" units="cm"/>
      <inkml:brushProperty name="height" value="0.025" units="cm"/>
    </inkml:brush>
  </inkml:definitions>
  <inkml:trace contextRef="#ctx0" brushRef="#br0">23 0 13741,'0'0'3427,"-3"51"-2146,1-16-192,0 10-288,1 11-448,-1 7-289,-1 5-545,1 2-1825,-1-5-2210,-1-5-3716</inkml:trace>
</inkml:ink>
</file>

<file path=ppt/ink/ink8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1.685"/>
    </inkml:context>
    <inkml:brush xml:id="br0">
      <inkml:brushProperty name="width" value="0.025" units="cm"/>
      <inkml:brushProperty name="height" value="0.025" units="cm"/>
    </inkml:brush>
  </inkml:definitions>
  <inkml:trace contextRef="#ctx0" brushRef="#br0">57 1 16816,'-15'59'1537,"0"-2"-352,4 0-192,4-6-576,3-4-353,2-6-769,1-5-1953,1-4-2659,-1-1-6310</inkml:trace>
</inkml:ink>
</file>

<file path=ppt/ink/ink8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2.044"/>
    </inkml:context>
    <inkml:brush xml:id="br0">
      <inkml:brushProperty name="width" value="0.025" units="cm"/>
      <inkml:brushProperty name="height" value="0.025" units="cm"/>
    </inkml:brush>
  </inkml:definitions>
  <inkml:trace contextRef="#ctx0" brushRef="#br0">73 0 3427,'-16'199'9391,"-9"82"-2505,10-84-2920,0-3-1046,13-174-2905,2-13-7701,0-14 650</inkml:trace>
</inkml:ink>
</file>

<file path=ppt/ink/ink8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3.009"/>
    </inkml:context>
    <inkml:brush xml:id="br0">
      <inkml:brushProperty name="width" value="0.025" units="cm"/>
      <inkml:brushProperty name="height" value="0.025" units="cm"/>
    </inkml:brush>
  </inkml:definitions>
  <inkml:trace contextRef="#ctx0" brushRef="#br0">281 1 19346,'0'0'7682,"-9"5"-7698,5-3 15,0 0 0,0 0-1,1 1 1,-1-1 0,1 1 0,-1 0-1,1 0 1,0 0 0,0 0 0,1 0-1,-1 1 1,0 0 0,1-1-1,0 1 1,0 0 0,0 0 0,1 0-1,-1 0 1,1 0 0,-1 5 0,-35 328 3733,17-106-1683,14-204-2819,6-27 721,0 1 0,0-1 0,0 0 0,0 1 0,0-1 0,0 0 0,-1 0 0,1 0 0,0 1 0,0-1 0,0 0 0,0 0 0,0 1 0,-1-1 0,1 0 0,0 0 0,0 0 0,0 1 0,-1-1 0,1 0 0,0 0 0,0 0 0,-1 0 0,1 0 0,0 0 0,0 0 0,-1 1 0,1-1 0,0 0 0,0 0 0,-1 0 0,1 0 0,0 0 0,-1 0 0,1 0 0,0 0 0,-1 0 0,-2-3-431,1 0 1,-1 0 0,1 0 0,-1 0-1,1 0 1,0-1 0,0 1 0,-1-4-1,-2-2-21,-30-46-3960,-20-38 3092,50 84 1605,1 0-1,0 0 1,1-1-1,0 1 1,1-1-1,0 0 1,0 1-1,0-15 1,2 22-164,1 1 0,-1-1 0,0 0-1,1 0 1,-1 0 0,1 0 0,-1 1 0,1-1 0,0 0 0,0 1 0,0-1 0,0 0 0,0 1 0,0-1 0,0 1 0,0 0 0,1-1 0,-1 1-1,0 0 1,1 0 0,-1-1 0,1 1 0,0 1 0,-1-1 0,1 0 0,0 0 0,-1 0 0,1 1 0,0-1 0,0 1 0,3-1-1,7-1-26,1 1 0,-1 0 0,23 2-1,-17-1-95,94 0-4887,-53 0-3113</inkml:trace>
</inkml:ink>
</file>

<file path=ppt/ink/ink8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3.587"/>
    </inkml:context>
    <inkml:brush xml:id="br0">
      <inkml:brushProperty name="width" value="0.025" units="cm"/>
      <inkml:brushProperty name="height" value="0.025" units="cm"/>
    </inkml:brush>
  </inkml:definitions>
  <inkml:trace contextRef="#ctx0" brushRef="#br0">221 1 18289,'0'0'1191,"-6"11"965,-20 39 172,1 2 0,3 1-1,-23 81 1,37-161-11111,-10-56 5506,16 77 3314,-6-29-385,8 34 425,0 0 1,0 0-1,0 0 1,-1 0-1,1 0 1,0 0-1,-1 0 1,1 0-1,-1 0 1,1 0-1,-1 0 1,0 1-1,1-1 0,-1 0 1,0 0-1,0 1 1,1-1-1,-1 0 1,0 1-1,0-1 1,0 0-1,0 1 1,-2-1-1,1 35 1738,3-25-1452,0-1-1,1 1 1,-1-1-1,2 1 1,-1-1-1,1 0 1,1 0-1,-1 0 1,1 0-1,1-1 1,-1 1-1,1-1 1,8 8-1,-9-9-236,0-1-1,1 0 1,0-1-1,0 1 1,0-1 0,0 0-1,1 0 1,0 0-1,0-1 1,0 0-1,0 0 1,0 0 0,0-1-1,1 0 1,-1 0-1,1-1 1,9 1-1,-15-2-92,-1-1-1,1 1 1,0-1-1,0 1 0,-1-1 1,1 1-1,0-1 1,-1 1-1,1-1 1,-1 0-1,1 1 1,-1-1-1,1 0 0,-1 0 1,1 1-1,-1-1 1,0 0-1,0 0 1,1 0-1,-1 1 0,0-1 1,0 0-1,0 0 1,0 0-1,0 0 1,0 1-1,0-1 0,0 0 1,0 0-1,0 0 1,0 0-1,0 0 1,-1 1-1,1-1 0,-1-1 1,-10-34 70,-2 13-197,-2 1 0,0 1 0,-1 0 0,-2 1 0,0 1 0,-1 1 0,0 0 0,-2 2 0,-28-19 0,165 88 638,-19-17-3575,-41-19-3803</inkml:trace>
</inkml:ink>
</file>

<file path=ppt/ink/ink8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5.323"/>
    </inkml:context>
    <inkml:brush xml:id="br0">
      <inkml:brushProperty name="width" value="0.025" units="cm"/>
      <inkml:brushProperty name="height" value="0.025" units="cm"/>
    </inkml:brush>
  </inkml:definitions>
  <inkml:trace contextRef="#ctx0" brushRef="#br0">11 15 7719,'2'-7'7463,"-2"3"-4388,0 1 2979,0 12-5542,0 12 65,-5 6 96,1 4-193,0 5-256,4 0-128,0 1-64,0-4-320,6-8-3427,6-10-6087</inkml:trace>
</inkml:ink>
</file>

<file path=ppt/ink/ink8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6.215"/>
    </inkml:context>
    <inkml:brush xml:id="br0">
      <inkml:brushProperty name="width" value="0.025" units="cm"/>
      <inkml:brushProperty name="height" value="0.025" units="cm"/>
    </inkml:brush>
  </inkml:definitions>
  <inkml:trace contextRef="#ctx0" brushRef="#br0">1 2 19058,'0'0'4004,"76"-1"-2371,-33 4-287,8 4-738,8-2-544,0-2-320,1 1-1185,-9-4-609,-6 0-1121,-12-5-1410,-11-11-3234</inkml:trace>
</inkml:ink>
</file>

<file path=ppt/ink/ink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9.460"/>
    </inkml:context>
    <inkml:brush xml:id="br0">
      <inkml:brushProperty name="width" value="0.025" units="cm"/>
      <inkml:brushProperty name="height" value="0.025" units="cm"/>
    </inkml:brush>
  </inkml:definitions>
  <inkml:trace contextRef="#ctx0" brushRef="#br0">8 0 11339,'0'0'9011,"-2"12"-8958,0-8-73,1 1-1,0 0 0,1 0 0,-1 0 0,1-1 1,0 1-1,0 0 0,0 0 0,1 0 0,0 0 1,0-1-1,0 1 0,0 0 0,1 0 1,0-1-1,0 1 0,0-1 0,0 0 0,1 0 1,0 0-1,-1 0 0,2 0 0,-1 0 1,0-1-1,1 1 0,-1-1 0,7 4 0,22 12-927,-20-13-1206,-1-1 1,1 0 0,1-1-1,22 5 1,-8-6 1513,2-2 6979,-34-1 129,-15 3-3994,14 0-2054,-1 0-1,1 0 1,0 0 0,-1 1-1,2 0 1,-1 0 0,0 0-1,1 1 1,-6 5 0,6-4-327,0-1 0,1 0 0,-1 1 0,1 0 1,0 0-1,1 0 0,-1 0 0,1 1 0,1 0 1,-1-1-1,1 1 0,0 0 0,1 0 0,-2 12 0,4-18-133,-1 0 0,1 0 0,0 0 0,0 1 0,-1-1 0,1 0 0,0 0 0,0 0 0,0 0 0,0-1 0,0 1 0,1 0 0,-1 0 0,0 0 0,0-1 0,0 1 0,1-1 0,-1 1 0,0-1 0,1 0 0,-1 1 0,0-1 0,1 0 0,-1 0 0,0 0 0,1 0 0,-1 0 0,1 0 0,1 0 0,48-2-1888,-50 2 1779,26-3-1350,-19 1 1090,0 1 1,0 0-1,0 1 0,1 0 1,-1 0-1,15 2 1,-22-1 414,0-1-1,1 1 1,-1-1 0,0 1-1,1-1 1,-1 1 0,0 0 0,0 0-1,0 0 1,0 0 0,0 0 0,0 0-1,0 0 1,0 0 0,0 0-1,0 0 1,1 3 0,-1-2 130,0 1 1,-1-1-1,1 1 1,-1-1-1,1 1 0,-1 0 1,0-1-1,0 1 1,0 0-1,0-1 0,-1 1 1,0 5-1,-2-2 254,1 0-1,-1 0 0,0-1 0,0 1 1,0 0-1,-1-1 0,0 0 0,0 0 1,0 0-1,-1 0 0,1-1 0,-1 0 1,-10 7-1,6-5-270,1 0 1,0-1-1,-1-1 0,0 1 1,0-1-1,-1-1 0,1 0 1,-14 3-1,22-6-154,0 1 0,-1-1 1,1 0-1,0 0 0,0 0 1,0 0-1,0 0 0,0 0 1,0 0-1,0-1 0,0 1 1,0 0-1,0 0 0,0-1 1,0 1-1,0-1 0,0 1 1,0-1-1,0 1 0,0-1 0,1 0 1,-1 1-1,0-1 0,0 0 1,1 0-1,-2-1 0,1 0-214,0 0 0,0 0 0,1 0 0,-1 0 0,1-1 0,-1 1 0,1 0 0,0-1 0,-1 1 0,1 0 0,1-4 0,0-7-1831,2 1-1,-1-1 1,7-17 0,9-19-7380</inkml:trace>
</inkml:ink>
</file>

<file path=ppt/ink/ink8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6.576"/>
    </inkml:context>
    <inkml:brush xml:id="br0">
      <inkml:brushProperty name="width" value="0.025" units="cm"/>
      <inkml:brushProperty name="height" value="0.025" units="cm"/>
    </inkml:brush>
  </inkml:definitions>
  <inkml:trace contextRef="#ctx0" brushRef="#br0">47 1 15503,'0'0'5637,"13"2"-5135,13 4-64,0 1 0,32 13 0,-46-15-333,0 0 0,0 1 0,-1 0 0,0 1 0,0 0-1,0 1 1,-1 0 0,9 10 0,-17-16-80,1 1 1,-1-1-1,-1 1 0,1 0 1,0-1-1,-1 1 1,1 0-1,-1 0 0,0 1 1,0-1-1,0 0 0,0 0 1,-1 0-1,1 1 1,-1-1-1,0 0 0,0 0 1,0 1-1,0-1 0,0 0 1,-1 1-1,0-1 1,0 0-1,0 0 0,0 0 1,0 0-1,0 0 0,-1 0 1,1 0-1,-1 0 1,0 0-1,0-1 0,-3 4 1,-8 8 311,0-1 1,-1 0-1,0-1 1,-26 16-1,30-20-266,-30 20 58,-60 41-2847,66-50-2893</inkml:trace>
</inkml:ink>
</file>

<file path=ppt/ink/ink8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7.557"/>
    </inkml:context>
    <inkml:brush xml:id="br0">
      <inkml:brushProperty name="width" value="0.025" units="cm"/>
      <inkml:brushProperty name="height" value="0.025" units="cm"/>
    </inkml:brush>
  </inkml:definitions>
  <inkml:trace contextRef="#ctx0" brushRef="#br0">230 0 8040,'0'0'17798,"-2"8"-17414,-13 50 835,3-1 0,2 2 0,-2 66 0,5 179 21,7-300-1238,-1-13-356,0-1-1,-1 1 1,0-1 0,0 1-1,-1 0 1,0 0 0,-7-14-1,-39-65-6997,25 45 3195,6 11 1267,-22-44-1189,24 24 8160,16 51-3860,1 0 0,0 1 0,-1-1 0,1 1 0,0-1 0,-1 1 0,1-1 0,0 1 0,0-1 0,0 1 0,0 0 0,-1-1 0,1 1 1,0 0-1,0 0 0,0-1 0,0 1 0,0 0 0,0 0 0,-1 0 0,1 0 0,0 0 0,0 1 0,1-1 0,30 1 724,-30-1-605,76 9 1243,-40-3-1592,54 0 0,-80-7-1098,0 1-1,0-2 1,0 1 0,22-8 0,5-9-6976</inkml:trace>
</inkml:ink>
</file>

<file path=ppt/ink/ink8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8.148"/>
    </inkml:context>
    <inkml:brush xml:id="br0">
      <inkml:brushProperty name="width" value="0.025" units="cm"/>
      <inkml:brushProperty name="height" value="0.025" units="cm"/>
    </inkml:brush>
  </inkml:definitions>
  <inkml:trace contextRef="#ctx0" brushRef="#br0">165 0 18706,'0'0'5343,"0"10"-3469,-2 10-1309,0-1-1,-1 0 0,-1 0 1,-1 0-1,-1-1 0,-9 22 1,-57 116 689,85-186-2151,12-41 0,-8 21-181,-12 33 897,8-13 106,-8 55-85,26 218 2642,-34-256-2288,-2 1 0,0-1 1,0 1-1,-1 1 0,-1-1 0,0 1 1,-13-17-1,-9-16-456,-45-91-352,70 130 558,16 17-53,16 3-170,1-2 1,0-1 0,1-1-1,0-1 1,41 7 0,-2 0-5548,-21-3-2907</inkml:trace>
</inkml:ink>
</file>

<file path=ppt/ink/ink8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8.898"/>
    </inkml:context>
    <inkml:brush xml:id="br0">
      <inkml:brushProperty name="width" value="0.025" units="cm"/>
      <inkml:brushProperty name="height" value="0.025" units="cm"/>
    </inkml:brush>
  </inkml:definitions>
  <inkml:trace contextRef="#ctx0" brushRef="#br0">1 1 17360,'1'1'865,"4"15"96,-2 4 1281,0 7-288,0 3 32,-2 1-577,0 0-608,1-2-577,1-1-96,3-5-320,1-11-2562,3-9-3845</inkml:trace>
</inkml:ink>
</file>

<file path=ppt/ink/ink8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9.603"/>
    </inkml:context>
    <inkml:brush xml:id="br0">
      <inkml:brushProperty name="width" value="0.025" units="cm"/>
      <inkml:brushProperty name="height" value="0.025" units="cm"/>
    </inkml:brush>
  </inkml:definitions>
  <inkml:trace contextRef="#ctx0" brushRef="#br0">424 1 10218,'0'0'21898,"-9"0"-21674,-11 1-181,0 1 1,0 1-1,0 1 0,0 1 1,1 1-1,-31 13 0,-51 13 65,74-26-75,-46 4-1,29-9-3022,48-7-3514,0-1 4023,12-10-4555</inkml:trace>
</inkml:ink>
</file>

<file path=ppt/ink/ink8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9.962"/>
    </inkml:context>
    <inkml:brush xml:id="br0">
      <inkml:brushProperty name="width" value="0.025" units="cm"/>
      <inkml:brushProperty name="height" value="0.025" units="cm"/>
    </inkml:brush>
  </inkml:definitions>
  <inkml:trace contextRef="#ctx0" brushRef="#br0">241 0 18962,'0'0'8392,"-9"9"-7655,-15 17-306,2 1 1,0 1-1,-31 54 0,-45 110 1511,96-188-1935,0-1-1,0 1 1,1-1-1,0 1 1,0-1-1,0 1 1,0 0-1,0 0 1,1-1 0,-1 1-1,1 0 1,1 5-1,-1-7-14,1 0 1,0-1-1,0 1 0,1 0 0,-1-1 0,0 1 0,0-1 0,1 1 0,-1-1 0,1 0 0,-1 0 1,1 1-1,0-1 0,-1 0 0,1-1 0,0 1 0,0 0 0,0 0 0,0-1 0,0 1 1,-1-1-1,1 1 0,0-1 0,4 0 0,43 8-1098,89 4-1,-75-12-2436,-1-2-3284,-3-5-8104</inkml:trace>
</inkml:ink>
</file>

<file path=ppt/ink/ink8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5.152"/>
    </inkml:context>
    <inkml:brush xml:id="br0">
      <inkml:brushProperty name="width" value="0.025" units="cm"/>
      <inkml:brushProperty name="height" value="0.025" units="cm"/>
    </inkml:brush>
  </inkml:definitions>
  <inkml:trace contextRef="#ctx0" brushRef="#br0">1 422 20788,'0'0'4900,"79"-34"-3747,-19-11-352,14-9-449,8-5-127,5-1-193,0 8-32,-6 11-673,-10 11-1537,-16 6-737,-12 1-4260</inkml:trace>
</inkml:ink>
</file>

<file path=ppt/ink/ink8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5.807"/>
    </inkml:context>
    <inkml:brush xml:id="br0">
      <inkml:brushProperty name="width" value="0.025" units="cm"/>
      <inkml:brushProperty name="height" value="0.025" units="cm"/>
    </inkml:brush>
  </inkml:definitions>
  <inkml:trace contextRef="#ctx0" brushRef="#br0">13 0 21909,'0'0'3459,"-13"73"-3139,13-19 97,0 7-33,0 0-288,8-5-32,7-8-224,1-9-609,4-14 321,-4-10-97,-1-8-287,-5-5-738,-4-2-992,-6-3-1346,0-14-3459</inkml:trace>
</inkml:ink>
</file>

<file path=ppt/ink/ink8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6.168"/>
    </inkml:context>
    <inkml:brush xml:id="br0">
      <inkml:brushProperty name="width" value="0.025" units="cm"/>
      <inkml:brushProperty name="height" value="0.025" units="cm"/>
    </inkml:brush>
  </inkml:definitions>
  <inkml:trace contextRef="#ctx0" brushRef="#br0">0 113 18097,'0'0'7751,"74"-34"-5733,-39 24-384,5-2-641,-1 1-545,1 0-352,-3 1-32,-5 1-192,-7 0-160,-4 5-513,-11 2-512,-6 2-1089,-10 0-4261,-12 6 1763,-8 3-2403</inkml:trace>
  <inkml:trace contextRef="#ctx0" brushRef="#br0" timeOffset="1">115 138 11403,'0'0'7463,"-25"58"-4420,25-46-929,11-7-224,13-5-33,11 0-479,2-3-738,4-7-448,0 2-192,-5 4-1793,-11 4-2211,-7 0-1217,-10 11-3395</inkml:trace>
</inkml:ink>
</file>

<file path=ppt/ink/ink8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6.523"/>
    </inkml:context>
    <inkml:brush xml:id="br0">
      <inkml:brushProperty name="width" value="0.025" units="cm"/>
      <inkml:brushProperty name="height" value="0.025" units="cm"/>
    </inkml:brush>
  </inkml:definitions>
  <inkml:trace contextRef="#ctx0" brushRef="#br0">1 113 16912,'0'0'11179,"49"23"-10154,1-41-705,7-1-288,7-3-1473,4-1-2755,-3-4-3235,-3 0 1985</inkml:trace>
</inkml:ink>
</file>

<file path=ppt/ink/ink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9.835"/>
    </inkml:context>
    <inkml:brush xml:id="br0">
      <inkml:brushProperty name="width" value="0.025" units="cm"/>
      <inkml:brushProperty name="height" value="0.025" units="cm"/>
    </inkml:brush>
  </inkml:definitions>
  <inkml:trace contextRef="#ctx0" brushRef="#br0">71 0 11563,'0'10'5803,"-3"33"-3212,-1 0 0,-2 0 1,-16 58-1,11-63-1954,3 0-1,1 0 1,2 1-1,2 0 0,2 69 1,1-107-635,0 0-1,0 0 1,0 0 0,0 0 0,0 0 0,0 0-1,0 0 1,1 0 0,-1 0 0,0 0 0,1 0-1,-1 0 1,1 0 0,-1 0 0,1 0 0,-1 0-1,1 0 1,0 0 0,-1-1 0,1 1 0,0 0-1,0-1 1,-1 1 0,1 0 0,0-1 0,0 1-1,0-1 1,0 1 0,0-1 0,0 1-1,0-1 1,0 0 0,0 0 0,0 1 0,0-1-1,0 0 1,0 0 0,0 0 0,0 0 0,0 0-1,0 0 1,1 0 0,1-1 0,0 0-57,0-1 1,1 1-1,-1-1 0,0 1 1,0-1-1,0 0 0,0 0 1,0 0-1,0-1 1,0 1-1,3-5 0,0-2-189,0 0 1,-1 0-1,0-1 0,-1 1 0,0-1 0,-1 0 0,0 0 0,0 0 0,-1-1 0,0 1 0,-1-1 1,0 1-1,-1-1 0,0 1 0,-3-19 0,4 30 260,0 3 58,0 0 0,1-1-1,0 1 1,0-1 0,-1 0 0,2 1 0,-1-1 0,0 0 0,1 0 0,-1 0 0,1-1 0,3 4 0,0-3-36,-1 1 0,1-1 0,-1 0-1,1-1 1,0 0 0,0 1 0,0-2 0,1 1 0,-1-1 0,0 0 0,0 0 0,1-1-1,-1 1 1,1-1 0,-1-1 0,9-1 0,3-2-11,0-2 0,0 0 0,-1 0 0,19-11 0,13-5-267,-47 21 215,0 0 0,-1 0 1,1 1-1,0-1 0,0 1 0,0-1 0,0 1 0,-1 0 0,1 0 1,0 0-1,0 0 0,0 0 0,0 0 0,1 1 0,-2-1 30,0 0-1,0 1 1,-1-1-1,1 0 0,-1 1 1,1-1-1,0 1 1,-1-1-1,1 1 0,-1 0 1,1-1-1,-1 1 1,1-1-1,-1 1 0,0 0 1,1-1-1,-1 1 1,0 0-1,0-1 0,1 1 1,-1 0-1,0 0 1,0 1-1,0 4 171,0 0 0,0 0 0,-1 0-1,0 0 1,0 0 0,-1 0 0,-2 6 0,-2 5 293,4-12-390,0 0 0,0 0-1,0 0 1,1 0 0,0 0-1,0 0 1,0 0 0,0 0 0,1 1-1,0-1 1,0 0 0,2 10 0,-1-14-59,0 0 0,0 0 1,0 0-1,0 0 1,0-1-1,0 1 0,1 0 1,-1 0-1,0-1 0,1 1 1,-1 0-1,0-1 1,1 0-1,-1 1 0,1-1 1,-1 0-1,0 0 1,1 0-1,-1 0 0,1 0 1,-1 0-1,1 0 1,-1 0-1,1 0 0,-1-1 1,3 0-1,38-12 285,-24 4-748,-2-1 0,1-1 0,-1 0 0,20-20 0,21-31-6337,-32 24 573</inkml:trace>
</inkml:ink>
</file>

<file path=ppt/ink/ink8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6.850"/>
    </inkml:context>
    <inkml:brush xml:id="br0">
      <inkml:brushProperty name="width" value="0.025" units="cm"/>
      <inkml:brushProperty name="height" value="0.025" units="cm"/>
    </inkml:brush>
  </inkml:definitions>
  <inkml:trace contextRef="#ctx0" brushRef="#br0">61 69 18834,'0'0'8584,"-4"12"-7591,0 9-632,1 0 0,1 0 0,0 1-1,2-1 1,0 0 0,2 1 0,0-1 0,1 0 0,7 22 0,-4-21-338,7 23-766,2 0 1,27 57-1,-33-91-3531,-5-24-3431,-4-10 1048</inkml:trace>
  <inkml:trace contextRef="#ctx0" brushRef="#br0" timeOffset="1">16 150 15855,'0'0'3550,"-3"-9"667,-9-29-843,12 37-3261,0 0-1,0 0 0,0 0 0,0 0 1,0-1-1,0 1 0,0 0 1,0 0-1,0 0 0,0 0 1,1 0-1,-1 0 0,0-1 1,1 1-1,-1 0 0,1 0 1,-1 0-1,1 0 0,0 0 1,-1 1-1,1-1 0,0 0 0,0 0 1,-1 0-1,1 1 0,0-1 1,0 0-1,0 1 0,0-1 1,0 0-1,0 1 0,2-1 1,38-11 435,-31 9-222,199-36-570,-68 22-8091,-131 17 6708</inkml:trace>
</inkml:ink>
</file>

<file path=ppt/ink/ink8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7.209"/>
    </inkml:context>
    <inkml:brush xml:id="br0">
      <inkml:brushProperty name="width" value="0.025" units="cm"/>
      <inkml:brushProperty name="height" value="0.025" units="cm"/>
    </inkml:brush>
  </inkml:definitions>
  <inkml:trace contextRef="#ctx0" brushRef="#br0">49 2 11307,'0'0'3491,"-39"50"192,30-33-1024,9-3-993,0-6-641,17-7-289,9-1 161,7-2-128,4-10-513,4-5-192,-5 1-672,-1 1-738,-4 5-992,-3-1-1890,-9 2-3619</inkml:trace>
  <inkml:trace contextRef="#ctx0" brushRef="#br0" timeOffset="1">52 311 13357,'0'0'4228,"-39"59"-1474,34-44-159,5-8-866,13-7-287,17-3 319,11-15-640,13-5-768,8-3-289,5 4-128,-1 3-609,-2 6-2754,-10 2-737,-9 4-4805</inkml:trace>
</inkml:ink>
</file>

<file path=ppt/ink/ink8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7.602"/>
    </inkml:context>
    <inkml:brush xml:id="br0">
      <inkml:brushProperty name="width" value="0.025" units="cm"/>
      <inkml:brushProperty name="height" value="0.025" units="cm"/>
    </inkml:brush>
  </inkml:definitions>
  <inkml:trace contextRef="#ctx0" brushRef="#br0">2 0 21877,'0'0'2530,"-1"8"-2242,1-6-265,0 0 0,0 0 0,0 0 0,0 0 0,0 0 0,0 0 0,0 0 0,1 0 0,-1 0 0,1-1 0,-1 1 0,1 0 0,0 0 0,0 0 0,0-1 0,0 1 0,0 0 0,0-1 0,0 1 0,1-1 0,-1 0-1,0 1 1,3 1 0,2 0 41,1 0 0,-1 0 0,1 0 0,0-1 0,0 0 0,0-1 0,8 2 0,47 5-1244,106 2 0,-15-3 342,-152-7 913,0 0 0,0 0 0,0 0 0,0 0 0,0 0 0,0 0 0,0 0 0,1 1 0,-1-1 0,0 0 0,0 1 0,0-1 0,-1 1 1,1-1-1,0 1 0,0-1 0,0 1 0,0 0 0,0-1 0,-1 1 0,1 0 0,0 0 0,1 1 0,-2-1 24,0 1-1,0-1 1,0 0 0,0 0-1,0 0 1,0 0 0,-1 0-1,1 0 1,0 1 0,0-1 0,-1 0-1,1 0 1,-1 0 0,1 0-1,-1 0 1,1 0 0,-1 0-1,-1 1 1,-43 42 2798,40-41-2664,-87 69 1127,58-48-850,0 2 0,2 2 1,-45 48-1,76-75-632,0 0 0,0 0 0,0 0 0,0 0 0,0 0 0,0 0 0,0 0 0,0 1 0,1-1 0,-1 0 0,1 0 0,-1 1 0,1-1-1,-1 0 1,1 0 0,0 1 0,-1-1 0,1 1 0,0-1 0,0 0 0,0 1 0,0-1 0,0 0 0,1 3 0,0-3-161,0-1 0,1 1 0,-1-1 0,0 1 0,1-1 0,-1 1 0,0-1 0,1 0 0,-1 0 0,0 0 0,1 0 0,-1 0 0,1 0 0,-1 0 0,0 0 0,1-1-1,-1 1 1,0 0 0,1-1 0,-1 1 0,0-1 0,0 0 0,1 1 0,-1-1 0,1-1 0,35-21-10255</inkml:trace>
</inkml:ink>
</file>

<file path=ppt/ink/ink8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7.991"/>
    </inkml:context>
    <inkml:brush xml:id="br0">
      <inkml:brushProperty name="width" value="0.025" units="cm"/>
      <inkml:brushProperty name="height" value="0.025" units="cm"/>
    </inkml:brush>
  </inkml:definitions>
  <inkml:trace contextRef="#ctx0" brushRef="#br0">212 24 23863,'0'0'4014,"-10"-5"-2936,6 4-1061,-1-2 85,0 0 0,-1 1 0,1 0 0,0 0 0,-1 1 0,1 0 0,-1 0 0,0 0 0,1 0 0,-1 1 0,0 0 0,1 0 0,-1 0 0,0 1 0,1 0 0,-1 0 0,-7 3 0,5 0-89,1 0 1,0 1 0,-1 0-1,2 0 1,-1 0-1,1 1 1,-1 0 0,2 1-1,-1-1 1,-5 9-1,10-13-23,-1-1-1,1 1 0,0 1 1,-1-1-1,1 0 0,0 0 1,1 0-1,-1 1 0,0-1 1,0 0-1,1 1 0,0-1 1,-1 1-1,1-1 0,0 0 1,0 1-1,0-1 0,1 1 1,-1-1-1,0 1 0,1-1 1,0 0-1,-1 1 0,1-1 0,0 0 1,0 0-1,1 0 0,-1 0 1,0 0-1,1 0 0,-1 0 1,1 0-1,-1 0 0,1 0 1,0-1-1,0 1 0,0-1 1,0 1-1,3 0 0,11 6-276,1 0 0,1-1-1,0-1 1,0-1 0,0-1-1,0 0 1,1-1 0,27 0 0,-26-2 97,-1 1 1,1 0 0,-1 2-1,0 0 1,0 1 0,-1 1 0,28 13-1,-43-18 276,-1 0 0,0 1 0,1-1 0,-1 0-1,0 1 1,0 0 0,0 0 0,0-1 0,0 1-1,-1 0 1,1 0 0,-1 1 0,1-1 0,-1 0 0,0 0-1,0 1 1,0-1 0,0 1 0,0-1 0,0 1-1,-1-1 1,1 6 0,-1-4 37,0 0-1,-1 0 1,0 1-1,0-1 1,0 0-1,-1 0 1,1 0 0,-1 0-1,0 0 1,0-1-1,0 1 1,-5 6-1,-4 3 188,-1 0-1,-1-1 1,1 0-1,-2 0 1,-24 15-1,25-18-233,0-1 0,0-1 0,-1 0 0,1 0 0,-2-2 1,1 1-1,-1-2 0,1 0 0,-1-1 0,0 0 0,-20 0 0,34-3-90,1 0 0,-1 0 0,1 0 0,-1 0 0,1 0-1,-1 0 1,1 0 0,-1 0 0,1 0 0,-1-1 0,1 1 0,-1 0 0,1 0 0,0 0 0,-1-1-1,1 1 1,-1 0 0,1-1 0,0 1 0,-1 0 0,1-1 0,0 1 0,-1 0 0,1-1 0,0 1-1,0-1 1,-1 1 0,1 0 0,0-1 0,0 1 0,0-1 0,0 1 0,0-1 0,-1 1 0,1-1-1,0 0 1,7-22-1457,21-22-3761,-26 44 4695,31-46-7812</inkml:trace>
</inkml:ink>
</file>

<file path=ppt/ink/ink8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8.321"/>
    </inkml:context>
    <inkml:brush xml:id="br0">
      <inkml:brushProperty name="width" value="0.025" units="cm"/>
      <inkml:brushProperty name="height" value="0.025" units="cm"/>
    </inkml:brush>
  </inkml:definitions>
  <inkml:trace contextRef="#ctx0" brushRef="#br0">36 1 19442,'0'0'7111,"-22"59"-4677,14-21-704,3 7 96,5 4-1602,0 1-224,20-3 0,4-2 0,5-5 0,0-7 0,-4-7-1217,-6-7-897,-5-13-1698,-8-6-832,-6-11-353,0-14-1985</inkml:trace>
</inkml:ink>
</file>

<file path=ppt/ink/ink8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8.695"/>
    </inkml:context>
    <inkml:brush xml:id="br0">
      <inkml:brushProperty name="width" value="0.025" units="cm"/>
      <inkml:brushProperty name="height" value="0.025" units="cm"/>
    </inkml:brush>
  </inkml:definitions>
  <inkml:trace contextRef="#ctx0" brushRef="#br0">8 189 12940,'0'0'4677,"-8"-75"-1314,8 49-96,12 9-512,9 4-449,10 5-961,10 3-672,5 5-289,8-1-256,5 0-32,4-1-64,-1-2-128,-2-3-993,-9-1-961,-9-1-993,-18 1-96,-15 3-1153</inkml:trace>
  <inkml:trace contextRef="#ctx0" brushRef="#br0" timeOffset="1">225 176 10442,'0'0'9000,"-38"58"-6565,41-49-1250,21-6 256,12-3 161,11 0-385,7-11-833,2-4-256,-1-3-96,-5 0 0,-8 1-256,-12 1-160,-9 5-705,-13 6-1089,-25 5-7912,-13 16-3523</inkml:trace>
</inkml:ink>
</file>

<file path=ppt/ink/ink8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9.038"/>
    </inkml:context>
    <inkml:brush xml:id="br0">
      <inkml:brushProperty name="width" value="0.025" units="cm"/>
      <inkml:brushProperty name="height" value="0.025" units="cm"/>
    </inkml:brush>
  </inkml:definitions>
  <inkml:trace contextRef="#ctx0" brushRef="#br0">54 152 17424,'0'0'2915,"-50"40"-64,46-35-1025,7-5-225,25 0 737,17-14-1120,10-4-546,9-5-480,5 1-128,1 1-32,-7 2-64,-1 5-96,-5 0 0,-4 5-224,-1 0-1314,1-5-4868,2-5-9513</inkml:trace>
</inkml:ink>
</file>

<file path=ppt/ink/ink8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0.919"/>
    </inkml:context>
    <inkml:brush xml:id="br0">
      <inkml:brushProperty name="width" value="0.025" units="cm"/>
      <inkml:brushProperty name="height" value="0.025" units="cm"/>
    </inkml:brush>
  </inkml:definitions>
  <inkml:trace contextRef="#ctx0" brushRef="#br0">1 767 10122,'0'0'14974,"12"-7"-13939,10-8-614,-1-1-1,-1-1 0,0 0 1,-1-2-1,28-35 0,87-126-243,-107 141-158,5-5-104,70-107-2527,-92 133 1856,0 1-1,-2-1 1,0-1-1,-1 0 1,0 0 0,5-33-1,-12 49 548,1 1 44,0 1-1,-1-1 1,0 1-1,1-1 1,-1 1-1,0-1 1,0 1-1,0-1 1,0 1-1,0-1 1,0 1 0,0-1-1,-1 1 1,1-1-1,0 1 1,-1-1-1,1 1 1,-1-1-1,0 1 1,1 0-1,-1-1 1,0 1-1,0 0 1,0 0 0,0-1-1,-1 0 1,-22-1-3748</inkml:trace>
</inkml:ink>
</file>

<file path=ppt/ink/ink8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1.292"/>
    </inkml:context>
    <inkml:brush xml:id="br0">
      <inkml:brushProperty name="width" value="0.025" units="cm"/>
      <inkml:brushProperty name="height" value="0.025" units="cm"/>
    </inkml:brush>
  </inkml:definitions>
  <inkml:trace contextRef="#ctx0" brushRef="#br0">238 1 14606,'0'0'4174,"-9"0"-976,-31 2-417,38-1-2699,0-1-1,0 1 0,0 0 1,0 0-1,1 0 0,-1 1 1,0-1-1,1 0 0,-1 1 1,1-1-1,-1 1 0,1-1 0,-1 1 1,1 0-1,0-1 0,0 1 1,0 0-1,0 0 0,0 0 1,0 0-1,1 0 0,-1 0 1,1 0-1,-1 0 0,1 0 1,0 0-1,0 1 0,0-1 0,0 0 1,0 2-1,-1 6-34,-118 590 97,112-569-143,-2 4 281,2 0 1,-4 57 0,11-91-274,-1 1 0,1-1 0,0 0 0,0 1 0,0-1 0,-1 0 0,1 1 1,1-1-1,-1 1 0,0-1 0,0 0 0,0 0 0,1 1 0,-1-1 0,1 0 0,-1 1 0,1-1 0,-1 0 0,1 0 0,0 0 0,-1 0 0,1 1 0,0-1 0,0 0 0,0 0 0,0-1 1,0 1-1,0 0 0,0 0 0,0 0 0,1-1 0,-1 1 0,0-1 0,0 1 0,0-1 0,1 1 0,-1-1 0,0 0 0,1 1 0,-1-1 0,0 0 0,1 0 0,-1 0 0,0 0 0,1 0 1,-1 0-1,3-1 0,4-1 21,0-1 0,0 0 0,0 0 0,0 0 1,-1-1-1,13-8 0,147-112 428,-9 6-841,-65 58-2162,0 4-4332,-13 10-4350</inkml:trace>
</inkml:ink>
</file>

<file path=ppt/ink/ink8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2.036"/>
    </inkml:context>
    <inkml:brush xml:id="br0">
      <inkml:brushProperty name="width" value="0.025" units="cm"/>
      <inkml:brushProperty name="height" value="0.025" units="cm"/>
    </inkml:brush>
  </inkml:definitions>
  <inkml:trace contextRef="#ctx0" brushRef="#br0">241 63 18802,'0'0'1900,"1"-10"-288,3-28-384,-4 37-1190,0 1 0,1 0 0,-1-1 0,0 1 0,0-1-1,0 1 1,0 0 0,0-1 0,0 1 0,0-1 0,0 1 0,0 0-1,0-1 1,0 1 0,0-1 0,0 1 0,0-1 0,0 1 0,-1 0-1,1-1 1,0 1 0,0 0 0,0-1 0,-1 1 0,1 0 0,0-1-1,0 1 1,-1 0 0,1-1 0,0 1 0,-1 0 0,1 0 0,0-1-1,-1 1 1,1 0 0,0 0 0,-1 0 0,1-1 0,-1 1 0,1 0-1,0 0 1,-1 0 0,1 0 0,-1 0 0,1 0 0,-1 0 0,1 0-1,0 0 1,-1 0 0,1 0 0,-1 0 0,1 0 0,0 0 0,-1 0-1,1 1 1,-1-1 0,0 0 0,-21 13 451,22-12-451,-24 20 245,1 1 1,1 1-1,1 2 1,1 0-1,1 1 1,1 0 0,2 2-1,-18 39 1,32-63-251,0 0 0,0 0-1,1 0 1,0 0 0,-1 1 0,2-1 0,-1 0 0,0 9 0,1-13-32,0 1-1,0 0 1,0-1 0,0 1-1,0 0 1,1-1 0,-1 1-1,0 0 1,1-1 0,-1 1-1,0 0 1,1-1-1,-1 1 1,1-1 0,-1 1-1,1-1 1,-1 1 0,1-1-1,-1 1 1,1-1 0,-1 0-1,2 1 1,23 1 8,-4-8 45,0 0-1,-1-2 1,1 0-1,-2-1 1,22-13 0,-27 13-133,1 1 0,-1 0 0,1 1 1,0 1-1,1 0 0,-1 1 0,1 1 1,0 0-1,0 2 0,27-2 0,-42 4 71,1 0 0,-1 0 0,0 1 0,1-1 0,-1 1 0,1 0 0,-1-1 0,0 1 0,0 0 0,1 0 0,-1-1 0,0 1 0,0 0 0,0 0 0,0 0 0,0 1 0,0-1 0,0 0 0,-1 0 0,1 0 0,0 1 0,-1-1 0,1 0 0,-1 1 0,1-1 0,-1 1 0,1-1 0,-1 0 0,0 1 0,0-1 0,0 1 0,0-1 0,0 1 0,0-1 0,0 1 0,0-1 0,-1 1 0,0 1 0,0 6 108,0-1-1,-1 1 0,0 0 0,-1-1 0,-4 11 0,-8 8 312,-1 0-1,0-1 1,-3-1-1,0 0 1,-1-2-1,-1 0 1,-1-1-1,-39 29 0,63-67-4504,35-64-8494,-13 22 1313</inkml:trace>
</inkml:ink>
</file>

<file path=ppt/ink/ink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0.161"/>
    </inkml:context>
    <inkml:brush xml:id="br0">
      <inkml:brushProperty name="width" value="0.025" units="cm"/>
      <inkml:brushProperty name="height" value="0.025" units="cm"/>
    </inkml:brush>
  </inkml:definitions>
  <inkml:trace contextRef="#ctx0" brushRef="#br0">0 2 13837,'0'0'3881,"8"0"-1297,32-1-637,76 1 3569,-114 0-5446,-1 0 1,1 0-1,0 1 1,0-1 0,0 0-1,0 1 1,-1-1-1,1 1 1,0 0-1,0-1 1,-1 1-1,1 0 1,-1 0-1,1 0 1,0 0-1,-1 0 1,0 1-1,1-1 1,-1 0-1,0 1 1,0-1-1,0 1 1,0-1-1,0 1 1,0 0-1,0-1 1,0 1-1,-1 0 1,1 0-1,-1-1 1,1 1-1,-1 0 1,1 0 0,-1 0-1,0 2 1,-1 1 62,1-1 1,-1 1-1,0-1 1,0 0 0,0 1-1,-1-1 1,1 0 0,-1 0-1,0 0 1,0 0 0,-1 0-1,1-1 1,-6 7-1,-28 24 147,-18 19-45,51-49-227,-1 0-1,1 1 1,-1 0 0,1-1 0,0 1 0,1 0 0,-1 1-1,1-1 1,-3 10 0,5-14-8,0 0 0,0-1 0,0 1 0,0 0 0,0 0 0,0 0 0,0-1 0,0 1 0,0 0 0,1 0 0,-1-1 0,0 1 0,0 0 0,1-1 0,-1 1 0,0 0 0,1 0 0,-1-1 0,1 1 0,-1-1 0,1 1 0,-1 0 0,1-1 0,-1 1 0,1-1 0,0 1 0,-1-1 0,1 0 0,0 1 0,-1-1 0,1 0 0,0 1 0,0-1 0,-1 0 0,1 0 0,0 1 0,0-1 0,1 0 0,36 1 0,-27-2 0,10 2-67,0-2 1,1 0-1,-1-1 0,0-1 0,0-1 1,0-1-1,-1-1 0,0-1 0,24-11 1,-44 17-55,1 1-1,-1 0 1,1 0 0,0-1 0,-1 1 0,0 0 0,1-1 0,-1 1 0,1 0 0,-1-1-1,1 1 1,-1-1 0,0 1 0,1 0 0,-1-1 0,0 1 0,1-1 0,-1 1-1,0-1 1,0 1 0,0-1 0,1 0 0,-1 1 0,0-1 0,0 1 0,0-1-1,0 1 1,0-1 0,0 0 0,0 1 0,0-1 0,0 1 0,0-1 0,0 1 0,-1-1-1,1 0 1,0 1 0,0-1 0,0 1 0,-1-1 0,1 1 0,0-1 0,-1 1-1,1 0 1,0-1 0,-1 1 0,1-1 0,-1 1 0,1 0 0,-1-1 0,1 1 0,-1 0-1,1-1 1,-1 1 0,1 0 0,-1 0 0,1-1 0,-1 1 0,0 0 0,-39-16-6889,36 15 6302,-34-11-6002,-5 0-3311</inkml:trace>
</inkml:ink>
</file>

<file path=ppt/ink/ink8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2.411"/>
    </inkml:context>
    <inkml:brush xml:id="br0">
      <inkml:brushProperty name="width" value="0.025" units="cm"/>
      <inkml:brushProperty name="height" value="0.025" units="cm"/>
    </inkml:brush>
  </inkml:definitions>
  <inkml:trace contextRef="#ctx0" brushRef="#br0">0 1 14830,'0'0'11611,"0"14"-10954,1-6-474,13 166 1330,-12-159-1505,1 0 1,0 1 0,1-1-1,1 0 1,0-1 0,1 1 0,0-1-1,2 0 1,16 24 0,-22-36-97,1 1 1,-1 0 0,1-1 0,0 0 0,0 0 0,0 0-1,0 0 1,0 0 0,4 1 0,-5-2-177,-1-1-1,1 1 1,-1-1 0,1 1-1,-1-1 1,1 0 0,-1 0-1,1 0 1,-1 0 0,1 0-1,-1 0 1,1 0 0,-1-1-1,3 0 1,-3 0-60,0 1 1,-1-1-1,1 0 1,-1 1-1,1-1 0,-1 0 1,0 0-1,1 1 1,-1-1-1,1 0 0,-1 0 1,0 0-1,0 0 1,0 1-1,0-1 0,1 0 1,-1 0-1,0 0 1,0 0-1,-1 0 0,1 0 1,0 1-1,0-3 0,-1-2-1790,1-23-6924</inkml:trace>
</inkml:ink>
</file>

<file path=ppt/ink/ink8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2.750"/>
    </inkml:context>
    <inkml:brush xml:id="br0">
      <inkml:brushProperty name="width" value="0.025" units="cm"/>
      <inkml:brushProperty name="height" value="0.025" units="cm"/>
    </inkml:brush>
  </inkml:definitions>
  <inkml:trace contextRef="#ctx0" brushRef="#br0">1 170 9737,'0'0'19411,"11"-52"-19059,16 43 64,9-2-191,6-3-129,-1 1-64,3-3 0,-4 0-96,-1 0-1730,-11 4-1121,-9 3 385,-12 8-1250</inkml:trace>
  <inkml:trace contextRef="#ctx0" brushRef="#br0" timeOffset="1">117 255 13068,'0'0'6246,"-23"50"-4388,31-50-1089,15 0 96,11-15 512,7-7-801,1 0-415,-2 2-129,-7 1-641,-5 6-1825,-10 2-1122,-9 5-1504</inkml:trace>
</inkml:ink>
</file>

<file path=ppt/ink/ink8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3.107"/>
    </inkml:context>
    <inkml:brush xml:id="br0">
      <inkml:brushProperty name="width" value="0.025" units="cm"/>
      <inkml:brushProperty name="height" value="0.025" units="cm"/>
    </inkml:brush>
  </inkml:definitions>
  <inkml:trace contextRef="#ctx0" brushRef="#br0">1 204 13581,'0'0'9225,"70"-3"-7015,-27-20-449,6-5-832,-1-2-641,0 2-191,-3 4-258,-2 3-2817,-6-1-3877,-5-2-8872</inkml:trace>
</inkml:ink>
</file>

<file path=ppt/ink/ink8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4.776"/>
    </inkml:context>
    <inkml:brush xml:id="br0">
      <inkml:brushProperty name="width" value="0.025" units="cm"/>
      <inkml:brushProperty name="height" value="0.025" units="cm"/>
    </inkml:brush>
  </inkml:definitions>
  <inkml:trace contextRef="#ctx0" brushRef="#br0">36 18 15535,'0'0'12961,"4"10"-12720,-3-8-188,13 43 80,-14-43-87,1-1 0,-1 1 0,0 0-1,0-1 1,1 1 0,-1 0 0,0-1 0,-1 1 0,1 0 0,0-1 0,0 1 0,-1 0 0,1-1-1,-1 1 1,1-1 0,-1 1 0,0-1 0,0 1 0,1-1 0,-1 1 0,0-1 0,0 0-1,0 1 1,-1-1 0,1 0 0,0 0 0,0 0 0,-1 0 0,1 0 0,0 0 0,-4 1-1,4-2 7,0 0 0,0 1-1,0-1 1,0 0 0,0 0-1,0 0 1,0 0 0,0 0-1,0 0 1,0 0-1,0-1 1,0 1 0,0 0-1,0 0 1,0-1 0,0 1-1,0-1 1,0 1 0,0-1-1,0 1 1,0-1 0,0 0-1,0 1 1,1-1-1,-1 0 1,0 0 0,0 0-1,1 0 1,-1 1 0,1-1-1,-1 0 1,1 0 0,-1 0-1,1 0 1,-1 0 0,1 0-1,0 0 1,0 0-1,0-1 1,-1 1 0,1 0-1,0 0 1,0 0 0,0 0-1,1-1 1,-1 2-52,0 0 0,0 0 0,0 0 0,0 0 0,0 0 0,0 0 0,0 0 0,0 0 0,1 1 0,-1-1 0,0 0 0,0 0 0,0 0 0,0 0 0,0 0 0,0 0 0,0 0 0,1 0 0,-1 0 0,0 0 0,0 0 0,0 0 0,0 0 0,0 0 0,0 0 0,1 0 0,-1 0 0,0 0 0,0 0 0,0 0 0,0 0 0,0 0 0,0 0 0,1 0 0,-1 0 0,0 0 0,0 0 0,0 0 0,0 0 0,0 0 0,0 0 0,1 0 0,-1 0 0,0 0 0,0-1 0,0 1 0,0 0 0,0 0 0,0 0 0,0 0 0,0 0 0,0 0 0,0 0 0,0-1 0,0 1 0,1 0 0,-1 0 0,0 0 0,0 0 0,0 0 0,0 0 0,0-1 0,0 1 0,0 0 0,0 0 0,0 0 0,0 0 0,-1-1 0,2 4 0,-7-7 0,6 3 0,0 1 0,-1 0 0,1 0 0,0 0 0,0 0 0,0-1 0,0 1 0,0 0 0,0 0 0,-1 0 0,1-1 0,0 1 0,0 0 0,0 0 0,0 0 0,0-1 0,0 1 0,0 0 0,0 0 0,0-1 0,0 1 0,0 0 0,0 0 0,0 0 0,0-1 0,0 1 0,0 0 0,0 0 0,1-1 0,-1 1 0,0 0 0,0 0 0,0 0 0,0 0 0,0-1 0,0 1 0,1 0 0,-1 0 0,0 0 0,0 0 0,0-1 0,0 1 0,1 0 0,-1 0 0,0 0 0,0 0 0,0 0 0,1 0 0,-1 0 0,0 0 0,0 0 0,1 0 0,-1 0 0,0 0 0,1 0 0,15-6 0,-14 5 0,13-3 0,39-13 0,0 2 0,2 2 0,0 3 0,81-4 0,-136 14 0,0 1 0,0-1 0,-1 0 0,1 1 0,0-1 0,0 1 0,-1-1 0,1 1 0,0 0 0,-1-1 0,1 1 0,0 0 0,-1-1 0,1 1 0,-1 0 0,1 0 0,-1 0 0,0-1 0,1 1 0,-1 0 0,0 0 0,0 0 0,1 0 0,-1 0 0,0-1 0,0 1 0,0 0 0,0 0 0,0 0 0,0 0 0,0 0 0,0 0 0,-1 0 0,1-1 0,0 1 0,0 0 0,-1 0 0,0 1 0,-11 38 0,-23 27 0,-4-2 0,-2-2 0,-3-2 0,-55 59 0,96-116 48,-9 8-107,11-12-14,1 0 1,0 0 0,-1 0-1,1 0 1,0 0 0,-1 0-1,1 0 1,0 0 0,0 0 0,-1-1-1,1 1 1,0 0 0,-1 0-1,1 0 1,0 0 0,-1-1-1,1 1 1,0 0 0,0 0-1,-1 0 1,1-1 0,0 1 0,0 0-1,0 0 1,-1-1 0,1 1-1,0 0 1,0-1 0,0 1-1,0 0 1,0 0 0,-1-1 0,1 1-1,0 0 1,0-1 0,0 1-1,0 0 1,0-1 0,0 1-1,0 0 1,0-1 0,0 1-1,0 0 1,0-1 0,1 1 0,-1 0-1,0-1 1,0 1 0,0 0-1,0-1 1,0 1 0,1 0-1,-1-36-12354</inkml:trace>
</inkml:ink>
</file>

<file path=ppt/ink/ink8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5.711"/>
    </inkml:context>
    <inkml:brush xml:id="br0">
      <inkml:brushProperty name="width" value="0.025" units="cm"/>
      <inkml:brushProperty name="height" value="0.025" units="cm"/>
    </inkml:brush>
  </inkml:definitions>
  <inkml:trace contextRef="#ctx0" brushRef="#br0">0 1 19827,'0'0'961,"8"59"-353,-2-21 1154,1 9-609,7 1-352,1-3-225,2-5-448,2-5-64,1-11-416,-2-8-353,-3-14 289,-5-2-801,-4-15-833,-6-10-2562,0-7-6439</inkml:trace>
</inkml:ink>
</file>

<file path=ppt/ink/ink8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6.040"/>
    </inkml:context>
    <inkml:brush xml:id="br0">
      <inkml:brushProperty name="width" value="0.025" units="cm"/>
      <inkml:brushProperty name="height" value="0.025" units="cm"/>
    </inkml:brush>
  </inkml:definitions>
  <inkml:trace contextRef="#ctx0" brushRef="#br0">0 204 18481,'0'0'11531,"81"-38"-10185,-37 22-642,4-3-479,0 2-161,-1-4 0,-3 0-224,-7-1-1058,-10 3-703,-9 2-834,-10 8-640,-8 4-545,-15 5-1825,-14 6-3204</inkml:trace>
</inkml:ink>
</file>

<file path=ppt/ink/ink8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6.397"/>
    </inkml:context>
    <inkml:brush xml:id="br0">
      <inkml:brushProperty name="width" value="0.025" units="cm"/>
      <inkml:brushProperty name="height" value="0.025" units="cm"/>
    </inkml:brush>
  </inkml:definitions>
  <inkml:trace contextRef="#ctx0" brushRef="#br0">1 230 14958,'0'0'10955,"85"-9"-8649,-32-32-1089,10-7-705,-4 2-352,-4 7-127,-11 9-98,-10 14-1888,-19 16-2051,-15 22-9833</inkml:trace>
  <inkml:trace contextRef="#ctx0" brushRef="#br0" timeOffset="1">91 510 15022,'0'0'4484,"51"-16"-1088,-7-15 704,2-7-1890,10-3-705,-2 0-928,-2 5-481,-7 4-128,-6 5-1570,-9 8-1729,-11 0-2242,-3 2-4581</inkml:trace>
</inkml:ink>
</file>

<file path=ppt/ink/ink8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6.737"/>
    </inkml:context>
    <inkml:brush xml:id="br0">
      <inkml:brushProperty name="width" value="0.025" units="cm"/>
      <inkml:brushProperty name="height" value="0.025" units="cm"/>
    </inkml:brush>
  </inkml:definitions>
  <inkml:trace contextRef="#ctx0" brushRef="#br0">84 139 22870,'0'0'5092,"-3"59"-3874,1-18-418,2 7 97,0 6-224,13-2-481,2-1-128,4-3-32,4-8-128,-1-8-705,1-6-768,1-11 127,-8-8-768,-5-7-1313,-5-4-225,-6-16-3683</inkml:trace>
  <inkml:trace contextRef="#ctx0" brushRef="#br0" timeOffset="1">1 188 18225,'0'0'13901,"48"-48"-13260,-5 39-641,2 3 0,3-5 0,-5-1 0,-3-2 0,-8-3 0,-4 1-1057,-9 0-673,-10 0-448,-3 5-2370,-6-1-1474</inkml:trace>
</inkml:ink>
</file>

<file path=ppt/ink/ink8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7.109"/>
    </inkml:context>
    <inkml:brush xml:id="br0">
      <inkml:brushProperty name="width" value="0.025" units="cm"/>
      <inkml:brushProperty name="height" value="0.025" units="cm"/>
    </inkml:brush>
  </inkml:definitions>
  <inkml:trace contextRef="#ctx0" brushRef="#br0">0 289 21012,'0'0'6406,"90"-7"-3235,-38-32-1570,1-6-1024,0 0-577,-6 0 0,-8 5 0,-9 12 0,-9 10-2018,-6 5-2786,-5 4-7080</inkml:trace>
</inkml:ink>
</file>

<file path=ppt/ink/ink8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9.419"/>
    </inkml:context>
    <inkml:brush xml:id="br0">
      <inkml:brushProperty name="width" value="0.025" units="cm"/>
      <inkml:brushProperty name="height" value="0.025" units="cm"/>
    </inkml:brush>
  </inkml:definitions>
  <inkml:trace contextRef="#ctx0" brushRef="#br0">124 0 11755,'0'0'13117,"1"16"-12146,-12 509 1319,-34 14-1026,-7 155 937,48-599-2106,-8 648 979,19-815-3197,-1 25-1979,-2 3-4855</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3.452"/>
    </inkml:context>
    <inkml:brush xml:id="br0">
      <inkml:brushProperty name="width" value="0.025" units="cm"/>
      <inkml:brushProperty name="height" value="0.025" units="cm"/>
    </inkml:brush>
  </inkml:definitions>
  <inkml:trace contextRef="#ctx0" brushRef="#br0">155 270 12556,'0'0'4260,"-10"-1"-1447,5 0-2620,1 0 0,0 0-1,0 0 1,-1 1 0,1-1 0,-1 1-1,1 0 1,0 1 0,-1-1-1,1 1 1,0 0 0,-1 0 0,1 0-1,0 0 1,0 1 0,0 0-1,0 0 1,0 0 0,1 0 0,-1 1-1,0-1 1,1 1 0,0 0-1,0 0 1,0 0 0,0 0 0,0 1-1,0-1 1,-2 6 0,0 1-33,1 1 0,0 0 0,1 0 0,0 0 0,0 0 1,1 0-1,1 1 0,0-1 0,0 0 0,1 1 0,1-1 1,2 15-1,-3-25-152,0 0-1,0 0 1,1 0 0,-1 0 0,0 0 0,1 0 0,-1 0 0,0 0-1,1 0 1,-1-1 0,1 1 0,-1 0 0,1 0 0,0-1 0,-1 1-1,1 0 1,0-1 0,-1 1 0,1 0 0,0-1 0,0 1 0,0-1-1,0 1 1,-1-1 0,1 0 0,0 1 0,0-1 0,0 0 0,0 0-1,0 1 1,0-1 0,0 0 0,0 0 0,0 0 0,0 0 0,0 0-1,0 0 1,0-1 0,0 1 0,-1 0 0,1 0 0,0-1 0,0 1-1,0-1 1,0 1 0,0 0 0,0-1 0,-1 0 0,2 0 0,4-3 97,0 0 0,0 0 1,-1 0-1,0-1 0,8-8 1,42-58 534,-36 44-596,1 0 0,2 2-1,0 1 1,41-34 0,-60 56-45,0 0-1,1-1 1,-1 1-1,1 0 1,0 0 0,-1 1-1,1-1 1,0 1-1,0 0 1,0 0-1,0 0 1,8 0 0,-10 1 8,0 1 1,0-1-1,0 0 1,0 1-1,0 0 1,0-1-1,0 1 0,0 0 1,0 0-1,0 0 1,0 0-1,-1 0 1,1 0-1,0 1 1,-1-1-1,1 0 1,-1 1-1,1 0 1,-1-1-1,0 1 1,0 0-1,0-1 1,0 1-1,0 0 1,1 3-1,5 12 224,-2 1 0,0-1-1,4 27 1,-7-26-50,2 0 1,1-1 0,8 24 0,-13-41-168,0 0 0,0 0-1,0 0 1,0-1 0,0 1 0,0 0 0,0 0 0,0 0 0,0-1 0,1 1 0,-1 0-1,0 0 1,0 0 0,0 0 0,0-1 0,0 1 0,0 0 0,0 0 0,1 0-1,-1 0 1,0 0 0,0-1 0,0 1 0,0 0 0,1 0 0,-1 0 0,0 0-1,0 0 1,0 0 0,0 0 0,1 0 0,-1 0 0,0 0 0,0 0 0,0 0-1,1 0 1,-1 0 0,0 0 0,0 0 0,0 0 0,1 0 0,-1 0 0,0 0-1,0 0 1,0 0 0,0 0 0,1 0 0,-1 0 0,0 0 0,0 0 0,0 0 0,0 1-1,1-1 1,-1 0 0,0 0 0,0 0 0,0 0 0,0 0 0,0 1 0,1-1-1,-1 0 1,0 0 0,0 0 0,0 0 0,0 1 0,0-1 0,0 0 0,0 0-1,0 1 1,5-16 264,0-11-233,-2 0 0,-1 0 0,-1 0 0,-1 0 0,-1-1 0,-6-33 0,-2 27-45,9 32 0,0 0 0,0 0 0,-1 0 0,1 0 0,-1-1 0,1 1 0,-1 0 0,0 0 0,1 0 0,-1 0 0,0 0 0,0 0 0,1 0 0,-1 0 0,0 1 0,0-1 0,0 0 0,0 0 0,0 1 0,0-1 0,0 1 0,-3-2 0,3 6 0,1-1 0,-1 0 0,0 1 0,1-1 0,0 1 0,0-1 0,0 1 0,0-1 0,0 1 0,1-1 0,0 1 0,-1-1 0,4 6 0,-4-8 0,1 0 0,0-1 0,0 1 0,0 0 0,0-1 0,0 1 0,0-1 0,0 0 0,0 1 0,0-1 0,1 0 0,-1 0 0,0 0 0,0 1 0,0-1 0,0 0 0,0-1 0,0 1 0,1 0 0,-1 0 0,0 0 0,0-1 0,0 1 0,0 0 0,0-1 0,0 1 0,0-1 0,0 1 0,0-1 0,0 0 0,0 1 0,-1-1 0,1 0 0,0 0 0,0 1 0,0-1 0,-1 0 0,1 0 0,0-2 0,30-44 0,-28 40 0,19-39 0,-19 36 0,1 0 0,0 0 0,1 1 0,0 0 0,1 0 0,0 0 0,8-8 0,-14 16 0,0 1 0,1 0 0,-1 0 0,0 0 0,1 0 0,-1-1 0,0 1 0,1 0 0,-1 0 0,1 0 0,-1 0 0,0 0 0,1 0 0,-1 0 0,1 0 0,-1 0 0,0 0 0,1 0 0,-1 0 0,0 1 0,1-1 0,-1 0 0,1 0 0,-1 0 0,0 0 0,1 1 0,-1-1 0,0 0 0,1 0 0,-1 1 0,0-1 0,0 0 0,1 0 0,-1 1 0,0-1 0,0 0 0,1 1 0,-1-1 0,0 0 0,0 1 0,0-1 0,0 1 0,0-1 0,1 0 0,-1 1 0,0-1 0,0 0 0,0 1 0,0-1 0,0 1 0,0-1 0,0 0 0,0 1 0,-1 0 0,6 29 0,-4-25 0,20 222 0,-21-226-75,0 0 0,0 0-1,0 0 1,0 0 0,0 0 0,0 0-1,1 1 1,-1-1 0,0 0 0,1 0 0,-1 0-1,1 0 1,-1-1 0,1 1 0,0 0 0,-1 0-1,1 0 1,0 0 0,0-1 0,0 2 0,0-2-77,0 0 1,-1 0 0,1 0-1,0 0 1,-1 0 0,1 0 0,-1-1-1,1 1 1,0 0 0,-1 0 0,1 0-1,-1-1 1,1 1 0,-1 0 0,1-1-1,-1 1 1,1 0 0,-1-1 0,1 1-1,-1-1 1,1 1 0,-1-1-1,0 1 1,1-2 0,3-2-1053,-1-1 0,0 0 0,0 0 0,-1-1 0,0 1 0,2-6 0,1-11-5859</inkml:trace>
</inkml:ink>
</file>

<file path=ppt/ink/ink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0.536"/>
    </inkml:context>
    <inkml:brush xml:id="br0">
      <inkml:brushProperty name="width" value="0.025" units="cm"/>
      <inkml:brushProperty name="height" value="0.025" units="cm"/>
    </inkml:brush>
  </inkml:definitions>
  <inkml:trace contextRef="#ctx0" brushRef="#br0">57 7 1890,'0'0'16367,"-57"-2"-10665,60 2-4517,20 5 544,11-1-608,6 0-672,9-4-289,5 0-128,0 0-897,-4-4-2914,-2-9-5798</inkml:trace>
</inkml:ink>
</file>

<file path=ppt/ink/ink8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0.278"/>
    </inkml:context>
    <inkml:brush xml:id="br0">
      <inkml:brushProperty name="width" value="0.025" units="cm"/>
      <inkml:brushProperty name="height" value="0.025" units="cm"/>
    </inkml:brush>
  </inkml:definitions>
  <inkml:trace contextRef="#ctx0" brushRef="#br0">153 86 10570,'-12'-1'3032,"2"0"-2310,-57-1 2029,63 2-2330,1 0 0,-1 0 1,1 0-1,-1 1 0,1-1 1,0 1-1,-1 0 0,1 0 0,0 0 1,-1 1-1,1-1 0,0 1 0,0 0 1,0-1-1,0 2 0,-5 3 0,8-6-375,0 0 0,0 1 0,-1-1 0,1 0 0,0 1 0,0-1 0,0 0 0,-1 1 0,1-1 0,0 0 0,0 1 0,0-1 0,0 1 0,0-1 0,0 0 0,0 1 0,0-1 0,0 0 0,0 1 0,0-1 0,0 1 0,0-1 0,0 0 0,0 1 0,0-1 0,0 0 0,0 1 0,1-1 0,-1 0 0,0 1 0,0-1 0,0 0 0,1 1 0,-1-1 0,0 0 0,0 0 1,1 1-1,-1-1 0,0 0 0,1 0 0,-1 1 0,0-1 0,1 0 0,-1 0 0,0 0 0,1 0 0,-1 1 0,22 3 347,-19-3-192,103 8 1281,172-5 1,-150-6-1395,845-64-823,-368 11 328,14 46-57,0 36 789,-586-25-319,1010 41-1880,-987-41 1749,244 0-266,-230-5 317,-1-3 1,87-18-1,-147 22-357,-7 1 346,1 1 0,0-1 1,0 1-1,0-1 1,-1 0-1,1 0 0,0 0 1,-1 0-1,1-1 1,2-2-1,1-5-3527,-4-4-3644,-2 2-346</inkml:trace>
</inkml:ink>
</file>

<file path=ppt/ink/ink8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0.608"/>
    </inkml:context>
    <inkml:brush xml:id="br0">
      <inkml:brushProperty name="width" value="0.025" units="cm"/>
      <inkml:brushProperty name="height" value="0.025" units="cm"/>
    </inkml:brush>
  </inkml:definitions>
  <inkml:trace contextRef="#ctx0" brushRef="#br0">1 9 22389,'0'0'3379,"13"-2"-1612,18-1-1320,0 0 1,0 3-1,46 4 0,-45 0-626,-3-1-283,0 1 0,-1 2-1,1 1 1,-1 1 0,28 12 0,-55-20 489,0 0 0,0 0 0,0 1 1,0-1-1,0 0 0,0 1 1,0-1-1,0 1 0,0-1 0,0 1 1,-1-1-1,1 1 0,0 0 1,0 0-1,-1-1 0,1 1 0,0 0 1,-1 0-1,1 0 0,0 0 0,-1-1 1,1 1-1,-1 0 0,0 0 1,1 0-1,-1 0 0,0 0 0,0 0 1,1 0-1,-1 1 0,0-1 1,0 0-1,0 0 0,0 0 0,0 0 1,-1 0-1,1 0 0,0 0 0,0 0 1,-1 0-1,1 0 0,-1 0 1,1 0-1,-1 0 0,1 0 0,-1-1 1,1 1-1,-2 1 0,-4 4 376,0 0 1,0-1-1,0 0 0,-1-1 0,-8 6 0,7-5-320,-124 81 2346,69-42-2672,-61 55 0,91-70-3782,11-11-4436</inkml:trace>
</inkml:ink>
</file>

<file path=ppt/ink/ink8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1.198"/>
    </inkml:context>
    <inkml:brush xml:id="br0">
      <inkml:brushProperty name="width" value="0.025" units="cm"/>
      <inkml:brushProperty name="height" value="0.025" units="cm"/>
    </inkml:brush>
  </inkml:definitions>
  <inkml:trace contextRef="#ctx0" brushRef="#br0">1 721 18353,'9'-1'1960,"4"-2"-1392,0 0 0,0 0 0,-1-1 0,1-1 0,-1 0 0,0-1 0,0 0 0,-1-1 0,0 0 0,11-10 0,110-97 2873,-121 104-3233,45-46 509,98-123 0,-129 145-650,-1-1 0,-2-2 0,-1 0 0,-2-1 0,19-55 0,-31 72 161,-8 31-74,-3 11-226,0 1 129,2 0 0,0 0 0,2 0 0,0 0 0,2 0 0,5 31 0,-5-45-182,0 0 0,1 0 0,0 0 0,0-1 0,1 1 0,0-1 0,0 1 1,9 10-1,-9-13-312,0-1 1,0 0 0,1 0 0,0 0-1,-1-1 1,1 0 0,0 0-1,1 0 1,-1 0 0,0-1 0,1 0-1,0 0 1,9 2 0,35-1-7823</inkml:trace>
</inkml:ink>
</file>

<file path=ppt/ink/ink8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1.605"/>
    </inkml:context>
    <inkml:brush xml:id="br0">
      <inkml:brushProperty name="width" value="0.025" units="cm"/>
      <inkml:brushProperty name="height" value="0.025" units="cm"/>
    </inkml:brush>
  </inkml:definitions>
  <inkml:trace contextRef="#ctx0" brushRef="#br0">55 0 21749,'0'0'5381,"-18"52"-4388,8-18-97,3 2-383,1 2-353,3-2-128,1-2-288,2-5-1057,0-7-1986,-3-9-1954,-2-12-4132</inkml:trace>
</inkml:ink>
</file>

<file path=ppt/ink/ink8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1.950"/>
    </inkml:context>
    <inkml:brush xml:id="br0">
      <inkml:brushProperty name="width" value="0.025" units="cm"/>
      <inkml:brushProperty name="height" value="0.025" units="cm"/>
    </inkml:brush>
  </inkml:definitions>
  <inkml:trace contextRef="#ctx0" brushRef="#br0">0 64 18706,'0'0'9481,"75"-23"-8136,-32 23-352,14-1-705,5-2-192,4-1-64,-4-3-832,-6 0-1122,-13-2-1249,-12 5-321,-16-1-736</inkml:trace>
  <inkml:trace contextRef="#ctx0" brushRef="#br0" timeOffset="1">189 166 17905,'0'0'10442,"89"42"-9353,-39-42-865,-1 0-288,-1-4-1762,-11-2-3619,-12 2-3395</inkml:trace>
</inkml:ink>
</file>

<file path=ppt/ink/ink8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2.294"/>
    </inkml:context>
    <inkml:brush xml:id="br0">
      <inkml:brushProperty name="width" value="0.025" units="cm"/>
      <inkml:brushProperty name="height" value="0.025" units="cm"/>
    </inkml:brush>
  </inkml:definitions>
  <inkml:trace contextRef="#ctx0" brushRef="#br0">0 33 18610,'0'0'11787,"85"44"-11691,-28-56-1377,1-6-2403,-5-4-2017,-8-2-2371</inkml:trace>
</inkml:ink>
</file>

<file path=ppt/ink/ink8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2.620"/>
    </inkml:context>
    <inkml:brush xml:id="br0">
      <inkml:brushProperty name="width" value="0.025" units="cm"/>
      <inkml:brushProperty name="height" value="0.025" units="cm"/>
    </inkml:brush>
  </inkml:definitions>
  <inkml:trace contextRef="#ctx0" brushRef="#br0">36 1 14414,'0'0'6582,"-5"8"-4169,1-1-2265,0 1 462,0-1 0,0 1 1,0 0-1,1 0 0,-3 13 0,6-19-562,-1-1 0,1 0-1,0 1 1,0-1 0,0 1 0,0-1-1,0 1 1,0-1 0,0 1 0,1-1-1,-1 1 1,0-1 0,1 1-1,-1-1 1,1 1 0,0-1 0,-1 0-1,1 1 1,0-1 0,0 0-1,0 0 1,0 0 0,0 0 0,0 1-1,0-1 1,0-1 0,0 1 0,1 0-1,-1 0 1,0 0 0,0-1-1,1 1 1,-1 0 0,1-1 0,-1 1-1,1-1 1,-1 0 0,0 0 0,1 1-1,-1-1 1,1 0 0,2 0-1,16 0-9,0-1-1,0 0 0,0-1 1,-1-1-1,26-8 0,-23 6-99,0 0-1,0 2 0,38-2 1,-58 5 82,-1 0 0,1 0 0,-1 0 0,1 0 0,-1 0-1,1 1 1,-1-1 0,1 1 0,-1-1 0,1 1 0,-1-1 0,1 1 0,-1 0 0,0 0 0,1-1 0,-1 1 0,0 0 0,0 0 0,1 0 0,-1 1 0,0-1 0,0 0 0,0 0 0,-1 1 0,3 2 0,-2 1 145,1 0 1,-1 1-1,1 0 1,-2-1-1,1 1 1,0 5-1,-1-5 16,0-1-1,1 1 1,-1-1-1,1 1 1,1-1-1,3 10 1,-4-13-159,0 0 0,0-1 1,0 1-1,0-1 1,0 1-1,1-1 0,-1 0 1,0 0-1,1 0 1,-1 1-1,1-1 0,0 0 1,-1-1-1,1 1 1,0 0-1,0 0 0,-1-1 1,1 1-1,0-1 1,0 0-1,0 1 0,0-1 1,-1 0-1,1 0 1,3 0-1,5-1-543,0 1-1,0-1 1,0 0 0,13-5 0,-20 6 281,-1-1 0,1 1 0,-1-1 1,1 0-1,-1 0 0,1-1 1,-1 1-1,0 0 0,0-1 0,0 1 1,0-1-1,0 0 0,0 0 1,0 1-1,0-1 0,-1 0 1,1-1-1,-1 1 0,1 0 0,-1 0 1,0-1-1,1-2 0,-1-6-6502</inkml:trace>
</inkml:ink>
</file>

<file path=ppt/ink/ink8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3.057"/>
    </inkml:context>
    <inkml:brush xml:id="br0">
      <inkml:brushProperty name="width" value="0.025" units="cm"/>
      <inkml:brushProperty name="height" value="0.025" units="cm"/>
    </inkml:brush>
  </inkml:definitions>
  <inkml:trace contextRef="#ctx0" brushRef="#br0">0 0 17168,'0'0'10912,"2"15"-9631,3 218 728,-5-51-1834,0-179-173,1 1 1,-1-1 0,0 1 0,1 0 0,0-1 0,0 1 0,0-1 0,0 0 0,0 1 0,1-1 0,0 0 0,-1 0 0,1 0 0,0 0 0,1 0 0,3 4 0,-5-6 13,1 0 0,0 0 0,0 0 0,0 0 0,0 0 0,0 0 0,0-1 0,1 1 0,-1-1 0,0 1 0,0-1-1,0 0 1,1 0 0,-1 0 0,0 0 0,0 0 0,0 0 0,0-1 0,1 1 0,-1-1 0,0 0 0,0 1 0,0-1-1,0 0 1,0 0 0,0 0 0,0-1 0,2-1 0,9-7 44,-1 1 1,0-2-1,0 1 1,-1-2-1,18-23 0,45-76 251,-48 71-274,-14 24-529,-9 13 75,0-1 1,0 0 0,0 0 0,0 0-1,0 0 1,-1 0 0,0 0-1,0-1 1,1-4 0</inkml:trace>
</inkml:ink>
</file>

<file path=ppt/ink/ink8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3.398"/>
    </inkml:context>
    <inkml:brush xml:id="br0">
      <inkml:brushProperty name="width" value="0.025" units="cm"/>
      <inkml:brushProperty name="height" value="0.025" units="cm"/>
    </inkml:brush>
  </inkml:definitions>
  <inkml:trace contextRef="#ctx0" brushRef="#br0">21 1 12396,'0'0'9160,"-21"64"-6629,21-48-65,9-2-896,11-4-1154,6-3-512,6-1-2819,4-4-2690,1-2-2114</inkml:trace>
</inkml:ink>
</file>

<file path=ppt/ink/ink8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3.959"/>
    </inkml:context>
    <inkml:brush xml:id="br0">
      <inkml:brushProperty name="width" value="0.025" units="cm"/>
      <inkml:brushProperty name="height" value="0.025" units="cm"/>
    </inkml:brush>
  </inkml:definitions>
  <inkml:trace contextRef="#ctx0" brushRef="#br0">56 0 8168,'0'0'20579,"-8"13"-20008,-27 40-261,34-51-304,-1 0 1,1 0-1,0 0 1,-1 0-1,1 1 0,0-1 1,1 0-1,-1 1 1,0-1-1,1 1 0,-1-1 1,1 0-1,0 1 1,0-1-1,0 1 0,0-1 1,0 1-1,0-1 1,1 1-1,-1-1 0,2 3 1,-1-3 0,0-1 0,1 1 0,-1-1 0,1 1 0,-1-1 0,1 0 0,-1 0 0,1 0 0,0 0 0,0 0 0,0 0 0,-1 0 0,1 0 0,0-1 0,0 1 0,0-1 0,0 0 0,0 1 0,4-1 0,5 0-1,1 0-1,-1-1 1,1 0-1,-1-1 1,1 0 0,19-7-1,28-18-403,-44 19 452,0 1 1,1 0-1,32-8 0,-45 66 2588,-3-50-2637,0 0 1,1-1-1,-1 1 0,0 0 0,1-1 0,-1 1 0,1 0 0,-1-1 0,1 1 0,-1-1 0,1 1 0,-1-1 1,1 1-1,-1-1 0,1 1 0,0-1 0,-1 1 0,1-1 0,0 0 0,-1 1 0,1-1 0,0 0 1,0 0-1,-1 0 0,1 0 0,0 1 0,0-1 0,0 0 0,-1 0 0,2-1 0,32 1 173,-24 0-156,3-2-159,1 0-1,-1 0 1,0-1 0,0-1-1,0 0 1,0-1 0,22-12-1,-21 9-40,1 2-1,0 0 1,0 0-1,30-5 1,-44 11 176,-1 0 0,0 1 0,1-1 0,-1 0 0,1 1 0,-1-1 0,0 1 0,1-1 1,-1 1-1,0-1 0,0 1 0,1-1 0,-1 1 0,0-1 0,0 1 0,0-1 0,0 1 0,0-1 0,0 1 1,0 0-1,0-1 0,0 1 0,0-1 0,0 1 0,0-1 0,0 1 0,0-1 0,0 1 0,0-1 0,-1 1 1,1-1-1,0 1 0,-5 21 300,4-21-281,0 1 0,1-1 1,-1 0-1,1 1 0,-1-1 1,1 1-1,0 0 0,0-1 1,-1 1-1,1-1 0,0 1 1,0-1-1,0 1 0,1-1 1,-1 1-1,0 0 0,1-1 1,-1 1-1,1-1 0,-1 0 1,1 1-1,0-1 0,-1 1 1,1-1-1,0 0 0,0 1 1,2 1-1,0-2-50,0 0 0,0 0 0,0-1 0,0 1 0,-1-1 0,1 0 0,0 0 0,0 0 0,0 0 0,0 0 0,0-1 0,0 0 0,0 1 0,0-1 0,3-1 0,11-4-1562,-1-1 1,0 0-1,0-1 0,25-18 0,-24 15-286,-1 1 0,2 1 1,28-11 2732,-48 28 4692,-3 22-1762,12-29-3693,0 0 0,0 0 1,0 0-1,0-1 0,0 0 0,0 0 1,0-1-1,0 0 0,0 0 0,0-1 0,9-2 1,-13 3-83,8-2 33,31-4-10,-41 7 3,0 0 0,0 0-1,0 0 1,0 0 0,0 1 0,0-1 0,0 0 0,0 1 0,-1-1 0,1 0-1,0 1 1,0-1 0,0 1 0,0-1 0,-1 1 0,1 0 0,0-1 0,-1 1-1,1 0 1,0 0 0,-1-1 0,1 1 0,-1 0 0,1 0 0,-1 0 0,0 0-1,1 0 1,-1-1 0,0 1 0,1 0 0,-1 0 0,0 0 0,0 0 0,0 0-1,0 0 1,0 0 0,0 2 0,-1 14 166,1-13-112,0 0 0,0 0 0,0-1-1,0 1 1,0 0 0,1 0 0,0 0 0,-1-1 0,3 6 0,-1-7-67,-1-1 1,0 1-1,0-1 1,1 0-1,-1 0 1,1 0-1,-1 1 1,1-2-1,0 1 0,-1 0 1,1 0-1,0 0 1,0-1-1,0 1 1,-1-1-1,1 1 1,0-1-1,0 0 1,0 0-1,0 0 0,0 0 1,0 0-1,2-1 1,9 0-218,1-1 1,-1 0-1,0-1 1,0-1-1,0 0 0,0-1 1,-1 0-1,1-1 1,21-14-1,-16 9 41,2 2 0,35-14-1,-54 23 271,0 1-1,-1 0 1,1-1-1,0 1 1,-1 0-1,1 0 1,-1 0-1,1 0 1,-1 0-1,0 0 1,1 0-1,-1-1 1,0 1-1,0 0 1,0 0-1,1 0 1,-1 0-1,0 0 1,0 0-1,0 0 1,-1 0-1,1 0 1,0 0-1,0 0 1,0 0-1,-1 0 1,0 1-1,1 13-2027,3-8-5382,5-6-4352</inkml:trace>
</inkml:ink>
</file>

<file path=ppt/ink/ink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1.038"/>
    </inkml:context>
    <inkml:brush xml:id="br0">
      <inkml:brushProperty name="width" value="0.025" units="cm"/>
      <inkml:brushProperty name="height" value="0.025" units="cm"/>
    </inkml:brush>
  </inkml:definitions>
  <inkml:trace contextRef="#ctx0" brushRef="#br0">2 5 13421,'0'0'14707,"-1"13"-13912,0 103 668,1-115-1449,0 1-1,0-1 0,0 0 1,1 0-1,-1 1 1,0-1-1,1 0 1,-1 0-1,0 0 1,1 0-1,0 1 1,-1-1-1,1 0 1,0 0-1,-1 0 1,1 0-1,0 0 1,0 0-1,0-1 0,0 1 1,0 0-1,0 0 1,0-1-1,0 1 1,0 0-1,0-1 1,2 1-1,0 0 44,1 0-1,-1-1 0,1 0 1,-1 1-1,1-1 1,-1-1-1,1 1 1,-1 0-1,8-3 0,2-1 124,1 0 0,-1-1 0,26-14-1,89-68-119,-76 51-82,-52 35 18,0 1 1,1 0-1,-1-1 1,0 1 0,1-1-1,-1 1 1,0 0 0,1-1-1,-1 1 1,1 0-1,-1 0 1,0-1 0,1 1-1,-1 0 1,1 0-1,-1 0 1,1-1 0,-1 1-1,1 0 1,-1 0-1,1 0 1,-1 0 0,1 0-1,-1 0 1,1 0-1,-1 0 1,1 0 0,-1 0-1,1 1 1,-1-1-1,1 0 1,-1 0 0,1 0-1,-1 0 1,0 1-1,1-1 1,-1 0 0,1 1-1,-1-1 1,0 0-1,1 1 1,-1 25 207,-19 41 366,17-61-550,1-5-15,-1 5-3,-1 0 0,1 0 1,1 0-1,-1 0 0,1 0 0,0 1 1,0-1-1,1 0 0,0 0 0,0 1 1,1 7-1,0-13-2,0 0 0,-1-1 0,1 1 0,0 0 0,0-1 0,-1 1 0,1-1 0,0 0 0,0 1 0,0-1 0,0 1 0,0-1 0,0 0 0,0 0 0,0 0 0,0 0 0,0 0 0,-1 0 0,1 0 0,0 0 0,0 0 0,0 0 0,0 0 0,2-1 0,24-6 0,-7-5 0,-1-1 0,0 0 0,-1-1 0,0-2 0,-1 1 0,-1-2 0,27-35 0,-27 34 0,-14 33 0,-6 2 0,-1-1 0,-13 30 0,13-36 0,0 0 0,1 1 0,0-1 0,1 1 0,0-1 0,1 1 0,0 0 0,0 0 0,2 0 0,-1 16 0,2-26-30,-1 0 1,1 0-1,-1-1 1,1 1-1,0 0 1,-1-1-1,1 1 1,0-1-1,-1 1 1,1-1-1,0 1 1,0-1-1,-1 1 0,1-1 1,0 0-1,0 1 1,0-1-1,0 0 1,-1 0-1,1 0 1,0 0-1,0 0 1,0 0-1,0 0 1,0 0-1,0 0 1,-1 0-1,1 0 0,0 0 1,0-1-1,0 1 1,0 0-1,-1 0 1,1-1-1,0 1 1,0-1-1,0 0 1,34-15-2719,-23 7 170,-1 0 1,-1 0-1,0-1 0,0 0 1,15-22-1,-4-2-6465</inkml:trace>
</inkml:ink>
</file>

<file path=ppt/ink/ink8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4.566"/>
    </inkml:context>
    <inkml:brush xml:id="br0">
      <inkml:brushProperty name="width" value="0.025" units="cm"/>
      <inkml:brushProperty name="height" value="0.025" units="cm"/>
    </inkml:brush>
  </inkml:definitions>
  <inkml:trace contextRef="#ctx0" brushRef="#br0">21 82 12460,'-21'-12'10182,"40"11"-2327,7 1-4844,-3-6-3982,-12 0 789,-1 0 0,0-1 0,13-12 0,7-5-2255,-29 24 2234,-9 29 593,7-26-306,-1 0 1,1 0 0,0 0 0,0 0-1,0 1 1,0-1 0,1 0 0,-1 1-1,1-1 1,0 1 0,0-1 0,0 0-1,1 1 1,-1-1 0,2 7 0,-1-8-67,1 0 0,-1 0 1,1-1-1,-1 1 1,1 0-1,0-1 1,-1 1-1,1-1 1,0 1-1,0-1 1,0 0-1,0 0 1,0 0-1,1 0 0,-1 0 1,0 0-1,0-1 1,1 1-1,-1-1 1,0 1-1,1-1 1,-1 0-1,4 0 1,14 0-7,-1 0 0,1-1 0,-1-1 0,0-1 0,0-1 0,22-6 0,25-11-5336,-54 17 3480,8 0-8956,-14 4 3348</inkml:trace>
</inkml:ink>
</file>

<file path=ppt/ink/ink8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4.941"/>
    </inkml:context>
    <inkml:brush xml:id="br0">
      <inkml:brushProperty name="width" value="0.025" units="cm"/>
      <inkml:brushProperty name="height" value="0.025" units="cm"/>
    </inkml:brush>
  </inkml:definitions>
  <inkml:trace contextRef="#ctx0" brushRef="#br0">91 70 1217,'0'0'3326,"9"-8"1078,27-27 1185,-35 34-5202,0 1 1,0-1-1,0 0 0,0 0 0,0 0 0,-1 0 0,1 0 0,0 0 0,-1 0 0,1 0 0,-1 0 0,1 0 0,-1 0 0,0 0 0,1 0 0,-1 0 0,0 0 0,1-2 0,-2 3-243,1-1 0,0 1 0,-1-1-1,1 1 1,0-1 0,-1 1-1,1 0 1,0-1 0,-1 1 0,1 0-1,-1-1 1,1 1 0,0 0-1,-1 0 1,1-1 0,-1 1 0,1 0-1,-1 0 1,1 0 0,-1 0-1,1 0 1,-1 0 0,1 0 0,-1-1-1,1 1 1,-1 1 0,-35 3 2122,-23 22-1006,57-24-1236,-1-1 1,0 0-1,0 1 1,1 0-1,-1 0 1,1-1-1,0 2 0,-1-1 1,1 0-1,0 0 1,0 1-1,0-1 1,1 1-1,-1-1 1,1 1-1,-1 0 1,1 0-1,-1 3 1,43-3-1915,-4 0-1470,67 15 1,-87-14 3158,0 1 0,-1 1 1,21 10-1,-36-15 261,0-1-1,1 1 1,-1-1 0,0 1 0,0 0-1,1-1 1,-1 1 0,0 0 0,0 0-1,0 0 1,0 0 0,0 0 0,0 0-1,0 0 1,-1 0 0,1 0-1,0 1 1,-1-1 0,2 3 0,-2-4 23,0 1 0,-1 0 1,1 0-1,0 0 0,0-1 0,-1 1 1,1 0-1,-1 0 0,1-1 1,0 1-1,-1 0 0,1-1 0,-1 1 1,0-1-1,1 1 0,-1 0 0,0-1 1,1 1-1,-1-1 0,0 0 1,1 1-1,-1-1 0,-1 1 0,-6 2 203,0 0 0,-1 0 0,1-1 0,-15 2 0,-56 2-1192,27-8-4882,15-6-6469</inkml:trace>
</inkml:ink>
</file>

<file path=ppt/ink/ink8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5.938"/>
    </inkml:context>
    <inkml:brush xml:id="br0">
      <inkml:brushProperty name="width" value="0.025" units="cm"/>
      <inkml:brushProperty name="height" value="0.025" units="cm"/>
    </inkml:brush>
  </inkml:definitions>
  <inkml:trace contextRef="#ctx0" brushRef="#br0">87 19 19635,'0'0'7644,"-10"13"-6480,-2 4-823,-1 1 0,-17 34 0,27-44-306,-1-1-1,1 1 1,1 0 0,-1-1 0,1 1 0,0 1 0,1-1 0,0 0-1,0 0 1,1 0 0,0 0 0,1 1 0,1 7 0,-1-13-28,0 0 1,0 0 0,0 0 0,1 0 0,-1-1-1,1 1 1,0-1 0,0 1 0,0-1 0,0 1-1,0-1 1,0 0 0,1 0 0,-1 0 0,1-1-1,-1 1 1,1 0 0,0-1 0,0 0-1,-1 0 1,1 0 0,0 0 0,0 0 0,0 0-1,0-1 1,0 1 0,1-1 0,-1 0 0,0 0-1,0 0 1,5-1 0,-1 1 35,0-1 0,0 0-1,0 0 1,0-1 0,0 0 0,0 0 0,0 0 0,-1-1-1,1 0 1,-1 0 0,0-1 0,11-8 0,-11 6 48,0 0 1,-1-1 0,0 0 0,0 0-1,-1-1 1,0 1 0,0-1-1,0 0 1,-1 0 0,-1 0-1,1 0 1,-1 0 0,-1-1-1,1 1 1,-1-1 0,-1-14 0,0 23-87,0 0 1,0 0-1,1-1 1,-1 1 0,0 0-1,0 0 1,0 0-1,0-1 1,0 1-1,0 0 1,0 0 0,0 0-1,0-1 1,0 1-1,0 0 1,0 0 0,0-1-1,0 1 1,0 0-1,0 0 1,0 0-1,0-1 1,0 1 0,0 0-1,-1 0 1,1 0-1,0-1 1,0 1 0,0 0-1,0 0 1,0 0-1,-1 0 1,1-1-1,0 1 1,0 0 0,0 0-1,0 0 1,-1 0-1,1 0 1,0 0 0,0 0-1,0 0 1,-1-1-1,1 1 1,0 0 0,0 0-1,0 0 1,-1 0-1,1 0 1,0 0-1,0 0 1,-1 0 0,1 0-1,0 0 1,0 0-1,0 0 1,-1 1 0,1-1-1,0 0 1,0 0-1,0 0 1,-1 0-1,1 0 1,0 0 0,0 0-1,0 1 1,0-1-1,-1 0 1,-8 14-28,8-12 23,0 0-1,0 1 1,1 0 0,-1-1 0,1 1 0,0-1 0,0 1 0,0 0 0,0-1 0,0 1 0,0 0 0,1-1 0,-1 1-1,1-1 1,0 1 0,0-1 0,0 1 0,0-1 0,0 0 0,0 1 0,1-1 0,-1 0 0,1 0 0,-1 0 0,1 0 0,0 0-1,0 0 1,4 2 0,-3-2 2,1 0 0,0-1 1,0 1-1,0-1 0,-1 0 0,1 0 0,0-1 0,1 1 0,-1-1 0,0 0 0,0 0 0,0 0 0,0 0 1,0-1-1,0 0 0,0 0 0,0 0 0,7-3 0,-4 1-3,0-1 0,0 0 0,0-1 0,-1 1 0,1-1 0,-1 0 0,0-1 0,-1 0 0,1 0 0,-1 0 0,6-10 0,-7 11 0,-1 0 0,0 1 0,-1-2 0,1 1 0,-1 0 0,0 0 0,0-1 0,0 1 0,-1-1 0,0 0 0,0 1 0,-1-1 0,1 0 0,-1 0 0,0 1 0,-2-11 0,1 15-8,1 0 0,-1 0 0,1 0 0,-1 0-1,0 0 1,0 0 0,1 0 0,-1 0 0,0 0 0,0 0 0,0 0 0,0 1 0,0-1-1,0 0 1,0 1 0,0-1 0,0 1 0,-1-1 0,1 1 0,0 0 0,0-1-1,0 1 1,-1 0 0,1 0 0,0 0 0,0 0 0,0 0 0,-1 0 0,1 0 0,0 0-1,0 0 1,-1 0 0,1 1 0,0-1 0,0 1 0,-2 0 0,-3 1-46,0 0 0,0 0 0,0 1 0,0-1-1,-8 7 1,3-1 114,1 0 1,0 1-1,0 0 0,-10 14 0,16-19-39,1 0 1,1 0 0,-1 0-1,0 0 1,1 0-1,0 1 1,0-1 0,1 1-1,-1 0 1,1-1 0,0 1-1,0 0 1,0 0-1,1 8 1,0-11-22,0-1 0,1 1 0,0 0 0,-1-1 0,1 1 0,0 0 0,0-1 0,0 1 0,0-1 0,0 0 0,0 1 0,1-1 0,-1 0 0,0 0 0,1 0 0,-1 0 0,1 0 0,-1 0 0,1 0 0,-1 0 0,1 0 0,0-1 0,-1 1 0,1-1 0,0 1 0,-1-1 0,1 0 0,0 1 0,2-1 0,61 3 0,-53-3 0,196-12-1078,-205 52 1110,3-39-205,-1-1 1,1-1-1,-1 1 1,1-1 0,-1 0-1,0 0 1,1-1 0,-1 0-1,0 0 1,0 0-1,0 0 1,0-1 0,0 0-1,-1 0 1,7-5-1,5-4-3119,-1-1-1,26-30 1,-8 2-3974</inkml:trace>
</inkml:ink>
</file>

<file path=ppt/ink/ink8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7.124"/>
    </inkml:context>
    <inkml:brush xml:id="br0">
      <inkml:brushProperty name="width" value="0.025" units="cm"/>
      <inkml:brushProperty name="height" value="0.025" units="cm"/>
    </inkml:brush>
  </inkml:definitions>
  <inkml:trace contextRef="#ctx0" brushRef="#br0">69 1 18834,'0'0'4062,"-6"10"-2081,-4 8-1335,1 0 1,1 0 0,1 1-1,0 0 1,1 0 0,1 1-1,-4 35 1,8 28-1426,10 104 0,-7-170 698,0-1 435,1-14 699,5-26 323,-6 18-1565,9-48 149,8-102 0,-15 163 36,0 0 1,1 0-1,0 0 0,0-1 0,0 0 0,0 0 1,1 0-1,0-1 0,1 1 0,-1-2 0,1 1 1,0-1-1,0 0 0,0 0 0,1-1 0,-1 0 0,1 0 1,0 0-1,0-1 0,0-1 0,0 1 0,0-1 1,0-1-1,0 0 0,0 0 0,0 0 0,13-3 0,-17 2 15,0-1-1,0 0 0,-1 0 0,1 0 0,-1 0 0,0-1 0,0 0 1,0 1-1,0-1 0,0 0 0,0 0 0,-1 0 0,1-1 0,-1 1 1,0-1-1,0 1 0,0-1 0,-1 0 0,1 0 0,-1 0 0,0 1 1,0-1-1,0 0 0,-1-1 0,1 1 0,-1 0 0,0 0 0,0 0 1,-1-6-1,1 10-7,0-1 0,0 0 0,0 1 0,0-1 0,0 1 0,0-1 0,0 1 1,0-1-1,-1 1 0,1-1 0,0 1 0,0-1 0,0 1 0,-1-1 0,1 1 0,0-1 0,-1 1 1,1-1-1,0 1 0,-1-1 0,1 1 0,-1 0 0,1-1 0,0 1 0,-1 0 0,1-1 0,-1 1 1,1 0-1,-1 0 0,1-1 0,-2 1 0,-17 6 165,-14 22 152,30-22-268,0 0 1,0 0-1,1 0 1,-1 0-1,1 1 0,1-1 1,-1 1-1,1-1 1,0 1-1,0 8 1,1-13-40,0 0 0,0 0 1,0 0-1,1 0 0,-1 0 1,0 0-1,1 1 0,0-1 1,-1-1-1,1 1 0,0 0 1,0 0-1,0 0 0,0 0 1,0-1-1,1 1 0,-1 0 1,0-1-1,1 1 0,-1-1 1,1 0-1,0 1 0,-1-1 1,1 0-1,0 0 1,0 0-1,0 0 0,-1 0 1,1-1-1,0 1 0,0 0 1,0-1-1,1 0 0,-1 1 1,3-1-1,8 1-39,1 0-1,0-2 1,0 1-1,0-2 1,0 0 0,0 0-1,-1-1 1,1-1-1,-1-1 1,0 1 0,0-2-1,-1 0 1,1 0-1,-1-2 1,-1 1 0,1-1-1,13-14 1,-24 22 223,-2 0-133,2 0-60,-1 0-1,0 0 0,0 0 1,1 1-1,-1-1 0,0 0 1,0 0-1,1 0 0,-1 0 1,0 0-1,0 0 0,1 0 1,-1 1-1,0-1 0,0 0 1,0 0-1,1 0 0,-1 1 1,0-1-1,0 0 0,0 0 1,0 0-1,1 1 0,-1-1 1,0 0-1,0 0 0,0 1 1,0-1-1,0 0 0,0 1 1,0-1-1,0 0 0,0 0 1,0 1-1,0-1 0,0 0 1,0 0-1,0 1 0,0-1 1,0 0-1,0 1 0,0-1 1,0 0-1,0 0 1,0 1-1,-1-1 0,1 0 1,0 0-1,0 0 0,0 1 1,0-1-1,-1 0 0,1 0 1,0 0-1,0 1 0,0-1 1,-1 0-1,1 0 0,0 0 1,0 0-1,-1 0 0,1 0 1,-1 1-1,6-2-3,0 0 0,-1-1 0,0 1 0,1-1 0,-1 0 0,0 0 0,0 0 0,0-1 0,0 1 0,0-1 0,0 0 0,-1 0 0,0 0 0,1-1 0,-1 1 0,4-7 0,5-5 0,-1-1 0,15-29 0,-18 29 0,-1 0 0,0-1 0,-1 1 0,-1-2 0,-1 1 0,-1 0 0,0-1 0,1-33 0,-4 50-4,0 0 0,0 0 0,0 0 0,1 1 1,-1-1-1,0 0 0,0 0 0,-1 0 0,1 0 0,0 1 0,0-1 0,0 0 0,-1 0 1,1 0-1,0 1 0,-1-1 0,1 0 0,0 0 0,-1 1 0,1-1 0,-1 0 0,1 1 1,-1-1-1,0 0 0,1 1 0,-1-1 0,0 1 0,1-1 0,-1 1 0,0 0 0,0-1 1,1 1-1,-1 0 0,0-1 0,0 1 0,0 0 0,1 0 0,-1 0 0,0-1 0,0 1 1,0 0-1,0 0 0,1 0 0,-1 1 0,0-1 0,0 0 0,0 0 0,0 0 0,1 1 1,-1-1-1,0 0 0,0 1 0,1-1 0,-1 0 0,0 1 0,1-1 0,-2 2 0,-5 1-26,1 1-1,-1 0 0,1 1 0,0 0 0,-6 5 0,0 3 63,1 0 0,0 1 1,0 0-1,2 1 0,0 0 0,-8 17 0,13-24-18,1 0-1,0 1 0,0-1 0,0 1 1,1 0-1,1-1 0,-1 1 0,1 0 1,1 0-1,0 0 0,0 0 0,1 0 1,2 15-1,-1-20-13,-1-1 0,1 0 0,0-1 0,0 1 0,0 0 0,0 0 0,0-1 0,1 1 0,-1-1 0,1 0 0,-1 0 0,1 0 0,0 0 0,0 0 0,0-1 0,0 1 0,0-1 0,0 0 0,1 0 0,-1 0 0,0 0 0,1 0 0,-1-1 0,0 1 0,1-1 0,3 0 0,2 0 0,1 0 0,0 0 0,-1 0 0,1-2 0,0 1 0,-1-1 0,0 0 0,12-5 0,-3-2 0,0-2 0,-1 0 0,0 0 0,17-17 0,-16 13 0,-18 15 0,1 0 0,-1 0 0,0-1 0,1 1 0,-1 0 0,0 0 0,1 0 0,-1-1 0,1 1 0,-1 0 0,0 0 0,1 0 0,-1 0 0,1 0 0,-1 0 0,1 0 0,-1 0 0,0 0 0,1 0 0,-1 0 0,1 0 0,-1 0 0,0 0 0,1 0 0,-1 1 0,1-1 0,-1 0 0,0 0 0,1 0 0,-1 1 0,0-1 0,1 0 0,-1 0 0,0 1 0,1-1 0,-1 0 0,0 1 0,0-1 0,1 0 0,-1 1 0,0-1 0,0 0 0,1 1 0,11 26 0,2 4 0,-9-27-92,0 0 1,1 0-1,0 0 0,0-1 0,0 0 1,0 0-1,0 0 0,0-1 1,1 0-1,-1 0 0,1 0 0,0-1 1,-1 0-1,1-1 0,0 1 1,0-1-1,11-2 0,-6 2-90,1-2-1,0 1 0,-1-2 1,0 1-1,0-2 1,0 0-1,0 0 1,19-10-1,-30 13 210,-3 3 12,0 0 0,0 0 0,-1 0 0,1 0 0,1 0 0,-1 1 0,0-1 0,1 1 0,-3 4 0,1-2 14,-6 13 148,-1 1 1,2 1-1,1-1 0,0 1 0,2 0 1,-5 26-1,4-16-260,-1-1 1,-12 30-1,19-57 81,-1 0 0,1-1 0,-1 1 0,0 0 0,0 0-1,1 0 1,-1-1 0,0 1 0,-1 0 0,1-1 0,0 1 0,0-1 0,-1 1-1,1-1 1,-1 1 0,1-1 0,-1 0 0,1 0 0,-1 0 0,0 0-1,0 0 1,0 0 0,1-1 0,-1 1 0,0 0 0,0-1 0,0 0 0,0 1-1,0-1 1,0 0 0,0 0 0,0 0 0,0 0 0,0 0 0,-3-2 0,1 1 16,1-1 0,0 1 0,0-1 1,1 0-1,-1 0 0,0-1 0,1 1 1,-1 0-1,1-1 0,0 0 0,-1 1 1,1-1-1,1 0 0,-1 0 0,0 0 1,1 0-1,-1-1 0,1 1 0,0 0 1,-1-4-1,0-4-35,0 0 0,0 1-1,1-1 1,0 0 0,1 0 0,0 0-1,1 0 1,0 0 0,0 1 0,2-1-1,-1 0 1,1 1 0,1-1 0,7-14-1,-7 17-12,0 1 0,1 0-1,0 0 1,1 1 0,0-1-1,0 1 1,0 1 0,0-1-1,1 1 1,0 0 0,0 1-1,1-1 1,-1 1 0,1 1-1,0-1 1,0 1 0,0 1-1,0 0 1,11-2 0,72-8-4152,-67 9 1213,38-4-7456</inkml:trace>
</inkml:ink>
</file>

<file path=ppt/ink/ink8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8.958"/>
    </inkml:context>
    <inkml:brush xml:id="br0">
      <inkml:brushProperty name="width" value="0.025" units="cm"/>
      <inkml:brushProperty name="height" value="0.025" units="cm"/>
    </inkml:brush>
  </inkml:definitions>
  <inkml:trace contextRef="#ctx0" brushRef="#br0">1 2092 12204,'0'0'6726,"8"-9"-5904,27-28 454,-33 34-981,1 0 0,-1 0 0,0 0 0,-1-1 0,1 1 0,-1-1 0,1 1 0,-1-1 0,0 0 0,0 0-1,-1 1 1,1-1 0,-1 0 0,0 0 0,0-6 0,1-12 73,19-73-340,4 0 0,68-168 1,-65 189-135,38-96-62,8 3 0,6 3 0,139-212-1,-181 322 240,3 2-1,2 2 1,2 1-1,3 2 1,57-44-1,-68 63-85,1 2 0,1 2 0,2 1 0,0 2 0,1 2 0,1 2 1,0 2-1,58-14 0,-82 25-4,-1 1 1,1 1 0,0 0-1,0 1 1,0 1 0,0 1 0,-1 0-1,1 1 1,0 1 0,18 6-1,-25-5 8,0 0 0,0 1 0,0 1 0,-1-1 0,1 2 0,-1-1 0,-1 2 0,0-1-1,0 1 1,0 0 0,-1 1 0,0 0 0,0 0 0,-1 1 0,11 20 0,2 11 246,18 53 0,-29-67-126,2 1-1,1-2 0,1 0 0,1 0 0,1-1 0,19 24 0,-6-19 180,0-2 0,2-1 0,1-1-1,61 38 1,149 71 752,-196-111-903,87 43 242,3-6 0,3-6 0,226 59 0,147 38 1698,-382-115-2077,168 27 0,-44-12 0,-31 4 0,-39-8 0,206 27 0,-279-61 0,168 45 0,-228-48-203,0-3-1,1-1 1,50-1 0,-30-2-543,-70-4 488,8-2-3165,-7-5-3701,-2-9-8571</inkml:trace>
</inkml:ink>
</file>

<file path=ppt/ink/ink8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9.735"/>
    </inkml:context>
    <inkml:brush xml:id="br0">
      <inkml:brushProperty name="width" value="0.025" units="cm"/>
      <inkml:brushProperty name="height" value="0.025" units="cm"/>
    </inkml:brush>
  </inkml:definitions>
  <inkml:trace contextRef="#ctx0" brushRef="#br0">62 6 12139,'-3'-6'7275,"-4"10"-5034,-6 13-1379,5 3-332,2 0 0,0 1-1,2-1 1,-5 42-1,4 89 1745,5-115-1628,0 137 1506,30 231-1,-9-254-2108,5 19-257,4 235 1,-30-455-15189,0 24 1298</inkml:trace>
</inkml:ink>
</file>

<file path=ppt/ink/ink8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0.154"/>
    </inkml:context>
    <inkml:brush xml:id="br0">
      <inkml:brushProperty name="width" value="0.025" units="cm"/>
      <inkml:brushProperty name="height" value="0.025" units="cm"/>
    </inkml:brush>
  </inkml:definitions>
  <inkml:trace contextRef="#ctx0" brushRef="#br0">46 290 7623,'0'0'9300,"-9"7"-5457,-28 21-923,62-51-1603,-2-2-1,0-1 0,27-42 0,61-106 2500,-111 173-3816,0 1 0,0 0 0,0-1 0,0 1 0,0 0 0,0-1 0,0 1 0,0 0 0,0 0 0,0-1 0,0 1 0,0 0 1,0-1-1,1 1 0,-1 0 0,0 0 0,0-1 0,0 1 0,1 0 0,-1 0 0,0 0 0,0-1 0,0 1 0,1 0 0,-1 0 0,0 0 0,0 0 0,1 0 0,-1-1 0,0 1 0,1 0 0,-1 0 0,0 0 0,1 0 0,-1 0 0,0 0 0,0 0 0,1 0 1,-1 0-1,0 0 0,1 0 0,-1 0 0,0 0 0,1 0 0,-1 0 0,0 0 0,0 1 0,1-1 0,-1 0 0,1 0 0,4 23 3,-5 51-13,-1-54-6,0 8-178,0-10-78,0 0-1,2 0 1,2 22-1,-3-38 98,0 1 0,0-1 0,1 1 0,-1-1 0,1 1 0,0-1 0,0 1 0,0-1 0,0 0 0,0 1 0,0-1 0,0 0 0,1 0 0,-1 0 0,1 0 0,0 0 0,0 0 0,-1-1 0,1 1 0,0 0 0,0-1 0,1 1 0,-1-1 0,0 0 0,0 0 0,1 0 0,-1 0-1,0 0 1,4 0 0,-2-1-190,0 0-1,0-1 0,-1 1 0,1-1 0,0 0 0,-1 0 0,1 0 0,-1-1 0,1 1 0,-1-1 0,1 0 0,-1 0 0,0 0 0,0 0 0,0 0 0,0-1 0,0 0 0,-1 1 0,1-1 0,-1 0 1,2-4-1,8-9-1910,0-1 1,13-30-1,-21 38 1069,20-39-5237</inkml:trace>
</inkml:ink>
</file>

<file path=ppt/ink/ink8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0.514"/>
    </inkml:context>
    <inkml:brush xml:id="br0">
      <inkml:brushProperty name="width" value="0.025" units="cm"/>
      <inkml:brushProperty name="height" value="0.025" units="cm"/>
    </inkml:brush>
  </inkml:definitions>
  <inkml:trace contextRef="#ctx0" brushRef="#br0">85 0 7335,'0'0'11339,"-7"10"-9663,-6 11-1084,1 0 0,1 0 0,-8 25 0,14-35-158,1 0 0,1 0 0,0 1 1,0 0-1,1 0 0,1 0 0,0-1 1,0 1-1,3 19 0,-2-30-395,0 1-1,1-1 1,-1 0-1,1 1 1,-1-1-1,1 1 1,0-1-1,0 0 1,0 0-1,0 1 1,0-1 0,0 0-1,0 0 1,0 0-1,0 0 1,0 0-1,0 0 1,1 0-1,-1-1 1,0 1-1,1 0 1,-1-1-1,0 1 1,1-1-1,-1 1 1,1-1-1,-1 0 1,1 1-1,-1-1 1,1 0-1,-1 0 1,1 0-1,0 0 1,-1-1-1,1 1 1,-1 0 0,0-1-1,3 0 1,1 0 85,0 0 0,-1 0 0,1-1 0,0 0 0,-1 0 0,1 0 0,-1 0 0,0-1 0,0 0 0,7-5 0,-5 0 31,0 0 1,0 0-1,-1 0 1,0-1-1,0 0 0,-1 0 1,-1 0-1,1-1 0,1-9 1,-3 12-105,-1 1 0,1-1 1,-1 1-1,-1-1 0,1 0 0,-1 1 0,0-1 1,-1 0-1,0 1 0,0-1 0,0 1 1,-1-1-1,0 1 0,-4-9 0,6 13-92,-1 0 0,0 0 0,0 1-1,0-1 1,0 0 0,0 1 0,-1-1-1,1 1 1,0-1 0,-1 1 0,1 0 0,-1 0-1,1-1 1,-1 1 0,0 0 0,1 0-1,-1 1 1,0-1 0,0 0 0,0 0 0,0 1-1,1 0 1,-1-1 0,0 1 0,0 0-1,0 0 1,0 0 0,0 0 0,0 0 0,0 0-1,0 0 1,0 1 0,0-1 0,0 1 0,0-1-1,-3 3 1,1-1-138,0 0 1,1 1-1,-1-1 1,1 1-1,-1 0 0,1 0 1,0 1-1,0-1 1,0 0-1,1 1 0,-1 0 1,1 0-1,0 0 1,0 0-1,-2 5 0,3-6-174,0 0-1,0 1 0,0-1 0,1 1 0,-1 0 1,1-1-1,0 1 0,0 0 0,0-1 1,0 1-1,1 4 0,0-7 77,-1 1-1,1-1 1,0 1 0,-1-1-1,1 1 1,0-1 0,0 0-1,0 1 1,0-1-1,0 0 1,0 0 0,0 0-1,0 0 1,1 0 0,-1 0-1,0 0 1,1 0 0,-1-1-1,1 1 1,-1 0 0,1-1-1,-1 1 1,1-1 0,-1 1-1,1-1 1,2 0 0,26 2-5030</inkml:trace>
</inkml:ink>
</file>

<file path=ppt/ink/ink8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0.856"/>
    </inkml:context>
    <inkml:brush xml:id="br0">
      <inkml:brushProperty name="width" value="0.025" units="cm"/>
      <inkml:brushProperty name="height" value="0.025" units="cm"/>
    </inkml:brush>
  </inkml:definitions>
  <inkml:trace contextRef="#ctx0" brushRef="#br0">107 1 16816,'-9'11'1682,"-6"9"123,-24 43 0,35-54-1201,-1 0 0,2 0 0,-1 0 1,1 1-1,0-1 0,1 1 0,0 0 0,1 0 0,-1 16 0,2-25-581,0 0 0,0 0 0,0 0 0,0 0 0,1 0 0,-1 0 0,0 0 0,0 0 0,1 0 0,-1 0 0,1 0 0,-1 0 0,1 0 0,-1 0-1,1 0 1,0 0 0,-1-1 0,1 1 0,0 0 0,0 0 0,-1-1 0,1 1 0,0-1 0,0 1 0,0-1 0,1 1 0,1 0 19,-1 0-1,1-1 1,0 1 0,-1-1-1,1 0 1,0 1 0,-1-2-1,1 1 1,0 0 0,3-1 0,2-1 81,1 0 1,-1 0 0,0-1-1,0 0 1,14-8 0,-13 5-85,0 0 0,-1-1 0,0 0 1,0-1-1,0 1 0,12-18 0,-17 21-25,0 0-1,0-1 1,-1 0-1,0 0 1,1 0-1,-1 0 1,-1 0 0,1 0-1,-1 0 1,0 0-1,0-1 1,-1 1-1,1 0 1,-1-1-1,-1-9 1,0 13-21,1 0 0,-1 1 0,0-1 0,1 0 0,-1 1 0,0-1 1,0 1-1,0-1 0,0 1 0,-1-1 0,1 1 0,0 0 0,0-1 0,-1 1 0,1 0 0,-1 0 1,1 0-1,-1 0 0,0 0 0,1 1 0,-1-1 0,0 0 0,0 1 0,1-1 0,-1 1 1,0 0-1,0 0 0,0-1 0,1 1 0,-1 0 0,0 0 0,0 1 0,-2-1 0,-2 1-88,0-1-1,0 1 1,0 0-1,1 1 0,-1-1 1,1 1-1,-1 0 1,1 1-1,-9 4 0,3 2-197,0 0-1,1 0 1,0 1-1,-16 21 1,22-26 304,0 1 0,0 0 0,0 0 0,1 0 0,0 0 0,0 1 0,0-1 0,1 1 0,0-1 1,0 1-1,0 11 0,2-17-27,0-1 0,0 1 0,1-1 0,-1 1 0,0-1 0,1 1 0,-1-1 0,1 1 0,-1-1 0,0 0 0,1 1 0,-1-1 0,1 0 0,-1 1 0,1-1 0,0 0 0,-1 0 0,1 0 0,-1 1 0,1-1 0,-1 0 0,1 0 0,-1 0 0,1 0 0,0 0 0,-1 0 0,1 0 0,-1 0 0,1 0 0,0 0 0,-1 0 0,1-1 0,-1 1 0,1 0 0,-1 0-1,1 0 1,-1-1 0,1 1 0,-1 0 0,2-1 0,24-11-1874,4-12-3475,1-9-5210</inkml:trace>
</inkml:ink>
</file>

<file path=ppt/ink/ink8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1.511"/>
    </inkml:context>
    <inkml:brush xml:id="br0">
      <inkml:brushProperty name="width" value="0.025" units="cm"/>
      <inkml:brushProperty name="height" value="0.025" units="cm"/>
    </inkml:brush>
  </inkml:definitions>
  <inkml:trace contextRef="#ctx0" brushRef="#br0">175 58 19122,'0'0'4132,"-10"-5"-256,3 2-3412,0 0 1,0 1-1,0-1 0,0 1 1,-1 1-1,1-1 1,-15 0-1,19 2-387,-1 1 0,1-1 0,0 1 0,0-1 0,-1 1-1,1 0 1,0 0 0,0 0 0,0 1 0,0-1 0,0 1 0,0 0 0,1-1-1,-1 1 1,1 1 0,-1-1 0,1 0 0,0 1 0,-1-1 0,1 1 0,0-1-1,1 1 1,-1 0 0,-2 5 0,0 1-77,0-1 0,1 1 0,0 1 0,0-1 0,1 0 0,1 1 0,-1-1 0,1 1 0,1 0 0,0-1 0,0 1 0,1-1 0,3 15 0,-3-22 0,0 1 0,1-1 0,-1 0 0,1 0 0,0-1 0,0 1 0,-1 0 0,1 0 0,0-1 0,1 1 0,-1-1 0,0 0 0,0 0 0,0 0 0,1 0 0,-1 0 0,1 0 0,-1 0 0,1-1 0,-1 1 0,1-1 0,-1 0 0,1 0 0,-1 0 0,1 0 0,-1 0 0,1-1 0,-1 1 0,1-1 0,2 0 0,2 0 0,1-1 0,-1 0 0,0 0 0,1-1 0,-1 0 0,0 0 0,-1-1 0,13-8 0,-10 5 0,0-2 0,-1 1 0,0-1 0,-1-1 0,0 1 0,0-1 0,4-11 0,-8 16 0,0-1 0,-1 1 0,0-1 0,0 0 0,0 1 0,-1-1 0,1 0 0,-2 0 0,1 0 0,-1 0 0,0 0 0,0 0 0,0 0 0,-1 0 0,-2-10 0,2 13-19,0 1 1,0 0-1,0 0 1,0 0-1,-1 0 1,1 0-1,-1 0 0,1 1 1,-1-1-1,0 0 1,1 1-1,-1-1 1,0 1-1,0 0 0,0-1 1,0 1-1,-1 0 1,1 0-1,0 1 1,0-1-1,0 0 0,-1 1 1,1-1-1,0 1 1,-1 0-1,1 0 1,-1-1-1,1 2 0,0-1 1,-1 0-1,1 0 1,0 1-1,-1 0 1,-2 0-1,0 0-61,0 1 0,-1-1 0,1 1-1,0 0 1,1 0 0,-1 1 0,0 0 0,1-1 0,-1 1-1,1 1 1,0-1 0,0 1 0,0-1 0,-4 7 0,6-8-166,0 1 0,1 0 0,-1 0 1,1 0-1,-1 0 0,1 0 1,0 0-1,1 0 0,-1 1 0,0-1 1,1 0-1,0 0 0,-1 1 0,1-1 1,1 0-1,-1 1 0,0-1 1,1 0-1,0 0 0,1 6 0,0-6-269,-1-1 0,1 0 0,0 1 0,0-1 0,-1 0 0,1 0-1,1 0 1,-1-1 0,0 1 0,0 0 0,1-1 0,-1 1 0,1-1 0,-1 0-1,1 0 1,-1 0 0,1 0 0,0 0 0,-1-1 0,1 1 0,0-1 0,0 0-1,0 0 1,3 0 0,23 0-6884</inkml:trace>
</inkml:ink>
</file>

<file path=ppt/ink/ink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1.507"/>
    </inkml:context>
    <inkml:brush xml:id="br0">
      <inkml:brushProperty name="width" value="0.025" units="cm"/>
      <inkml:brushProperty name="height" value="0.025" units="cm"/>
    </inkml:brush>
  </inkml:definitions>
  <inkml:trace contextRef="#ctx0" brushRef="#br0">86 0 16528,'0'0'7724,"-4"9"-5930,-17 35-259,11-27-944,1-1 0,1 1-1,1 1 1,1-1 0,0 1 0,1 0 0,-4 31 0,9-48-585,0 0 0,0 0 0,1 0 0,-1-1 0,1 1 0,-1 0 0,1 0 0,-1 0 0,1 0 0,0-1 0,-1 1 0,1 0 0,0 0 0,0-1 0,0 1-1,-1-1 1,1 1 0,0-1 0,0 1 0,0-1 0,0 1 0,0-1 0,0 0 0,0 0 0,0 1 0,0-1 0,0 0 0,0 0 0,0 0 0,0 0 0,0 0 0,0 0 0,0 0 0,2-1 0,38-5 68,-22-2-557,-1 0 1,0-1 0,0-1-1,-1 0 1,24-20-1,40-23 132,-80 53 374,-1 0 1,1 1-1,-1-1 0,1 1 0,-1-1 0,1 1 1,-1-1-1,0 1 0,1-1 0,-1 1 1,0 0-1,1-1 0,-1 1 0,0-1 1,0 1-1,0 0 0,0-1 0,0 1 0,1 0 1,-1-1-1,0 1 0,0 0 0,0-1 1,-1 1-1,1 0 0,0-1 0,0 1 1,0-1-1,0 1 0,-1 0 0,-1 26 154,0-19-183,0 27 765,11-28-244,13-14-187,-8-1-559,0-1 1,0 0-1,21-20 0,-24 19-19,1 0 0,-1 1 0,2 1 0,23-13 0,-35 24 352,0 1 0,0-1 0,-1 0 0,1 1 0,-1-1 0,1 1 0,-1-1 0,0 1 0,0-1 0,-2 6-1,-3 38 276,-5 65 298,10-112-671,0 1 0,0-1 0,0 0 0,0 1 0,0-1 0,-1 1 0,1-1 0,0 0 0,0 1 0,0-1 0,0 1 0,0-1 0,0 0 0,1 1 0,-1-1 0,0 1 0,0-1-1,0 0 1,0 1 0,0-1 0,1 0 0,-1 1 0,0-1 0,0 0 0,0 1 0,1-1 0,-1 0 0,0 1 0,1-1 0,-1 0 0,0 0 0,1 1 0,-1-1 0,0 0 0,1 0 0,-1 0 0,0 1 0,1-1 0,-1 0 0,0 0 0,1 0 0,-1 0 0,1 0 0,-1 0 0,0 0 0,1 0-1,-1 0 1,1 0 0,-1 0 0,0 0 0,1 0 0,-1 0 0,1-1 0,16-15-1083,-14 11 55,-1 0 0,0-1 0,0 1-1,-1-1 1,1 0 0,0-6 0,1-18-5804</inkml:trace>
</inkml:ink>
</file>

<file path=ppt/ink/ink8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1.856"/>
    </inkml:context>
    <inkml:brush xml:id="br0">
      <inkml:brushProperty name="width" value="0.025" units="cm"/>
      <inkml:brushProperty name="height" value="0.025" units="cm"/>
    </inkml:brush>
  </inkml:definitions>
  <inkml:trace contextRef="#ctx0" brushRef="#br0">242 59 15278,'0'0'7442,"-7"12"-6155,-2 6-543,1 1 0,-11 33 0,17-44-488,0-1-1,0 1 0,1 0 1,0-1-1,0 1 0,1 0 1,0 0-1,0 0 0,1 0 1,0-1-1,0 1 0,4 11 1,-4-17-222,-1 0 0,1 0 0,0-1 1,0 1-1,0 0 0,0 0 0,0-1 1,1 1-1,-1-1 0,0 1 1,1-1-1,-1 0 0,1 1 0,-1-1 1,1 0-1,0 0 0,0 0 0,-1 0 1,1 0-1,0-1 0,0 1 0,0 0 1,0-1-1,0 0 0,0 1 1,0-1-1,0 0 0,0 0 0,0 0 1,0 0-1,0 0 0,0-1 0,0 1 1,0 0-1,0-1 0,-1 0 0,1 1 1,0-1-1,3-2 0,1 1 126,-1-2 0,1 1 0,0 0-1,-1-1 1,0 0 0,0-1 0,0 1 0,0-1-1,-1 0 1,8-10 0,-7 7-149,-1 0-1,0-1 1,0 0 0,-1 1-1,0-1 1,0 0 0,-1-1 0,-1 1-1,1 0 1,-1-1 0,-1 1-1,0 0 1,0-1 0,-3-15 0,2 20-42,0 1 0,-1-1 1,1 0-1,-1 1 0,0-1 1,0 1-1,-1 0 1,1 0-1,-1-1 0,0 2 1,0-1-1,-1 0 0,1 1 1,-1-1-1,1 1 1,-1 0-1,0 0 0,0 1 1,0-1-1,-1 1 0,1 0 1,-1 0-1,1 0 1,-1 1-1,0-1 0,1 1 1,-1 0-1,0 1 0,-7-1 1,5 1-493,0 0 0,0 0 1,0 1-1,0 0 0,0 0 1,0 1-1,1 0 0,-1 0 0,1 0 1,-1 1-1,1 0 0,0 0 1,-10 7-1,-4 5-2693,1 1 0,-26 27 0,24-22 270,-20 18-4939</inkml:trace>
</inkml:ink>
</file>

<file path=ppt/ink/ink8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2.199"/>
    </inkml:context>
    <inkml:brush xml:id="br0">
      <inkml:brushProperty name="width" value="0.025" units="cm"/>
      <inkml:brushProperty name="height" value="0.025" units="cm"/>
    </inkml:brush>
  </inkml:definitions>
  <inkml:trace contextRef="#ctx0" brushRef="#br0">0 30 21524,'0'0'7111,"65"3"-11275,-32-14-2530,3-11-10474</inkml:trace>
</inkml:ink>
</file>

<file path=ppt/ink/ink8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2.541"/>
    </inkml:context>
    <inkml:brush xml:id="br0">
      <inkml:brushProperty name="width" value="0.025" units="cm"/>
      <inkml:brushProperty name="height" value="0.025" units="cm"/>
    </inkml:brush>
  </inkml:definitions>
  <inkml:trace contextRef="#ctx0" brushRef="#br0">106 0 17232,'0'0'14905,"-9"12"-14841,-5 4-24,1 1 0,-12 21-1,21-30 4,0 0 0,0 0 0,0 1 1,1-1-1,0 1 0,1-1 0,0 1 0,0 0 0,0 15 0,2-22-42,0-1-1,1 0 1,-1 0 0,0 0-1,1 0 1,-1 1 0,1-1-1,0 0 1,-1 0 0,1 0-1,0 0 1,0 0 0,-1-1-1,1 1 1,0 0 0,0 0-1,0 0 1,0-1 0,0 1-1,0 0 1,0-1 0,0 1-1,1-1 1,-1 1 0,0-1-1,0 0 1,0 0 0,0 1-1,1-1 1,-1 0 0,0 0-1,0 0 1,1 0 0,-1 0-1,0 0 1,0-1 0,0 1-1,3-1 1,3 0-61,1 0 1,-1-1-1,1 1 1,-1-2-1,9-3 1,-9 3-296,40-22-1331,-45 24 1305,0 0 0,0-1-1,0 1 1,-1 0 0,1-1-1,0 1 1,-1-1-1,1 0 1,-1 1 0,1-1-1,-1 0 1,0 0 0,0 0-1,0 0 1,0 0 0,0 0-1,-1 0 1,1-1 0,0-2-1,-1 4 112,0 0 0,-1 0 0,1 0 1,0 0-1,-1 0 0,1 0 0,-1 0 0,0 0 0,1 0 0,-1 0 0,0 0 0,1 1 1,-1-1-1,0 0 0,0 0 0,0 1 0,0-1 0,0 1 0,0-1 0,0 1 0,0-1 0,0 1 1,0-1-1,0 1 0,0 0 0,0-1 0,0 1 0,0 0 0,0 0 0,0 0 0,-2 0 1,-43-1-2930,36 1 2612,3 1 842,0-1 0,1 1 0,-1 1-1,0-1 1,0 1 0,1 1 0,-1-1 0,-6 4 0,8-3 831,1-1 0,-1 1 1,0 0-1,1 1 0,0-1 0,-5 6 0,15-9 2540,14-7-5159,-2-3-2781,-1-1-3474</inkml:trace>
</inkml:ink>
</file>

<file path=ppt/ink/ink8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2.884"/>
    </inkml:context>
    <inkml:brush xml:id="br0">
      <inkml:brushProperty name="width" value="0.025" units="cm"/>
      <inkml:brushProperty name="height" value="0.025" units="cm"/>
    </inkml:brush>
  </inkml:definitions>
  <inkml:trace contextRef="#ctx0" brushRef="#br0">0 89 15919,'0'0'12332,"69"-25"-10507,-33 14-1024,4 0-609,-1 0-128,3 1-128,-7 1-768,-3 2-866,-11 4-1761,-12 2-1730</inkml:trace>
  <inkml:trace contextRef="#ctx0" brushRef="#br0" timeOffset="1">74 102 18257,'0'0'11884,"67"-19"-11308,-28 5-544,7-2-1377,-8-4-3364,-2-2-6661</inkml:trace>
</inkml:ink>
</file>

<file path=ppt/ink/ink8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3.349"/>
    </inkml:context>
    <inkml:brush xml:id="br0">
      <inkml:brushProperty name="width" value="0.025" units="cm"/>
      <inkml:brushProperty name="height" value="0.025" units="cm"/>
    </inkml:brush>
  </inkml:definitions>
  <inkml:trace contextRef="#ctx0" brushRef="#br0">422 91 12844,'11'-10'5312,"2"-2"-4356,2 0 295,0-2 0,24-29-1,-52 53 4787,-18 16-5838,-394 420 3468,424-444-3667,-6 4-33,1 1 0,0 0 0,0 0 0,0 1 0,-6 13 0,12-21-51,-1 0 0,1 1 0,0-1 0,0 0 0,0 1 0,0-1 0,0 1 0,0-1 0,-1 0 0,1 1 0,0-1 0,0 0 0,0 1 0,0-1 0,0 1 0,1-1-1,-1 0 1,0 1 0,0-1 0,0 0 0,0 1 0,0-1 0,0 0 0,1 1 0,-1-1 0,0 0 0,0 1 0,0-1 0,1 0 0,-1 1 0,0-1 0,0 0-1,1 0 1,-1 1 0,0-1 0,1 0 0,-1 0 0,0 0 0,1 0 0,-1 1 0,0-1 0,1 0 0,-1 0 0,1 0 0,-1 0 0,0 0 0,1 0 0,-1 0-1,0 0 1,1 0 0,-1 0 0,1 0 0,-1 0 0,0 0 0,1 0 0,-1 0 0,0-1 0,1 1 0,0 0 0,24-7-6467,10-12-4206</inkml:trace>
</inkml:ink>
</file>

<file path=ppt/ink/ink8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4.423"/>
    </inkml:context>
    <inkml:brush xml:id="br0">
      <inkml:brushProperty name="width" value="0.025" units="cm"/>
      <inkml:brushProperty name="height" value="0.025" units="cm"/>
    </inkml:brush>
  </inkml:definitions>
  <inkml:trace contextRef="#ctx0" brushRef="#br0">88 0 12716,'0'0'14040,"-8"7"-12668,1-1-1213,1 0 1,1 0-1,-1 0 0,1 1 1,0 0-1,1 0 0,0 0 1,0 0-1,0 1 0,1 0 1,0-1-1,-3 13 0,1-2 198,3-10-249,-1 0 1,1-1-1,0 1 1,1 0-1,0 0 1,0 0-1,0 0 1,1 0-1,2 14 1,-2-22-87,1 0 0,-1 1 0,1-1 0,-1 0 0,1 0 1,-1 1-1,1-1 0,-1 0 0,1 0 0,-1 0 0,1 0 1,0 0-1,-1 0 0,1 0 0,-1 0 0,1 0 0,-1 0 1,1 0-1,-1 0 0,1 0 0,-1 0 0,1-1 1,-1 1-1,1 0 0,-1 0 0,1-1 0,-1 1 0,1 0 1,-1 0-1,1-1 0,-1 1 0,1-1 0,-1 1 0,0 0 1,1-1-1,-1 0 0,18-14 225,10-17-226,-2-2 0,34-55 0,-40 57-25,-20 32 4,0 0 0,0 0 0,0 0 0,0 0 0,0 0 0,0 1 0,0-1 0,0 0 0,0 0 0,0 0 0,0 0 0,0 0 0,0 1 0,0-1 0,0 0 0,0 0 0,1 0 0,-1 0 0,0 0 0,0 1 0,0-1 0,0 0 0,0 0 0,0 0 0,0 0 0,0 0 0,1 0 0,-1 0 0,0 0 0,0 1 0,0-1 0,0 0 0,0 0 0,0 0 0,1 0 0,-1 0 0,0 0 0,0 0 0,0 0 0,0 0 0,1 0 0,-1 0 0,0 0 0,0 0 0,0 0 0,0 0 0,0 0 0,1 0 0,-1 0 0,0 0 0,0 0 0,0 0 0,0 0 0,0 0 0,1-1 0,-1 1 0,0 0 0,0 0 0,0 0 0,0 0 0,0 0 0,0 0 0,0 0 0,1-1 0,-1 1 0,0 0 0,0 0 0,3 24 0,-2 39 0,-1-56 0,0-7 0,0 0 0,0 1 0,0-1 0,0 0 0,1 1 0,-1-1 0,0 0 0,0 1 0,0-1 0,0 0 0,0 0 0,0 1 0,1-1 0,-1 0 0,0 0 0,0 1 0,0-1 0,1 0 0,-1 0 0,0 1 0,0-1 0,1 0 0,-1 0 0,0 0 0,0 0 0,1 0 0,-1 1 0,0-1 0,1 0 0,-1 0 0,0 0 0,1 0 0,-1 0 0,0 0 0,0 0 0,1 0 0,0 0 0,18-4 0,19-11 0,-36 14 0,17-8 0,-12 5 0,0 0 0,1 1 0,0 0 0,-1 0 0,1 0 0,1 1 0,-1 1 0,12-2 0,-16 31 147,-4-15-294,0-19-440</inkml:trace>
</inkml:ink>
</file>

<file path=ppt/ink/ink8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5.254"/>
    </inkml:context>
    <inkml:brush xml:id="br0">
      <inkml:brushProperty name="width" value="0.025" units="cm"/>
      <inkml:brushProperty name="height" value="0.025" units="cm"/>
    </inkml:brush>
  </inkml:definitions>
  <inkml:trace contextRef="#ctx0" brushRef="#br0">96 234 18834,'0'0'13223,"-9"-5"-12625,6 3-565,0 0-23,1 0-1,-1 1 1,0-1 0,1 1-1,-1 0 1,0-1 0,0 1 0,0 1-1,0-1 1,-4 0 0,6 1-11,-1 0 0,0 1 0,1-1 0,-1 1 0,0 0 0,1-1 0,-1 1 0,1 0 0,-1 0-1,1 0 1,-1 0 0,1 0 0,0 0 0,-1 0 0,1 1 0,0-1 0,0 0 0,0 1 0,0-1 0,0 1 0,0-1 0,0 1 0,1-1 0,-1 1 0,0 0 0,1 1 0,-3 3 1,0-1 0,1 1 0,0 0 0,1 0 0,-1 0 0,1 0 0,0 0 0,1 1 0,-1-1 0,1 0 0,1 0 0,0 9 0,0-13 0,0-1 0,0 0 0,1 0 0,-1 0 0,0 0 0,0 0 0,0-1 0,1 1 0,-1 0 0,0 0 0,1-1 0,-1 1 0,1-1 0,-1 1 0,1-1 0,-1 0 0,1 0 0,-1 1 0,1-1 0,-1 0 0,1 0 0,1-1 0,37-2 0,18-21 0,-49 20 0,-1 0 0,1 0 0,0 0 0,0 1 0,0 1 0,0 0 0,1 0 0,10-1 0,-18 4 0,-1-1 0,0 0 0,0 0 0,0 1 0,0-1 0,0 0 0,0 1 0,0-1 0,0 1 0,0-1 0,0 1 0,0 0 0,0 0 0,0-1 0,0 1 0,0 0 0,0 0 0,-1 0 0,1 0 0,0 1 0,0-1 0,0 1 0,0-1 0,0 0 0,0 0 0,0 0 0,0 0 0,0 0 0,0 0 0,0 0 0,0-1 0,0 1 0,1 0 0,-1-1 0,0 1 0,0-1 0,1 1 0,-1-1 0,0 1 0,1-1 0,-1 0 0,2 0 0,6-2-175,0 0 0,-1-1 0,1 0 0,-1-1 0,0 0 0,0 0-1,0 0 1,-1-1 0,1-1 0,7-6 0,11-6-814,-3 3-1642,-1-1 0,-1 0 0,24-23 0,-38 31 2164,-1 1 1,1-2-1,-1 1 1,8-15-1,-11 16 832,0-1-1,0 1 1,0 0 0,-1 0-1,0-1 1,-1 0 0,1-8-1,3-24 4300,-3 37-932,-4 25-2780,-6 44-131,2-18-221,-1 57-1,7-92-555,1 1-1,0-1 1,0 0-1,2 0 1,-1-1-1,2 1 1,0 0-1,0-1 1,8 15-1,-11-25-17,0 0-1,0 0 1,0 0-1,1 0 0,-1-1 1,0 1-1,1 0 1,0-1-1,-1 1 0,1-1 1,0 0-1,0 1 1,-1-1-1,1 0 0,3 1 1,-4-2-12,0 0 0,0 0 0,0 0 1,-1 0-1,1 0 0,0-1 0,0 1 0,-1 0 0,1 0 1,0-1-1,-1 1 0,1 0 0,0-1 0,-1 1 1,1-1-1,0 1 0,-1-1 0,1 1 0,-1-1 0,1 1 1,-1-1-1,1 0 0,-1 1 0,1-1 0,-1 0 0,0 1 1,1-1-1,-1 0 0,0 0 0,0 1 0,0-1 1,1 0-1,-1 0 0,0 1 0,0-1 0,0 0 0,0 0 1,0 1-1,0-1 0,-1 0 0,1 0 0,0 1 0,-1-2 1,1-8-82,-1 0 0,0 0 1,-1 0-1,0 1 0,-1-1 1,0 1-1,0 0 1,-1 0-1,0 0 0,-1 0 1,0 0-1,0 1 0,-1 0 1,0 0-1,-9-9 0,7 9 41,0 0-1,-1 0 0,0 1 0,0 0 0,0 0 1,-1 1-1,0 0 0,0 1 0,-1 0 0,0 1 1,0 0-1,0 1 0,-12-3 0,158 46-1516,-45-31-7025,-50-8 2429</inkml:trace>
</inkml:ink>
</file>

<file path=ppt/ink/ink8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2.977"/>
    </inkml:context>
    <inkml:brush xml:id="br0">
      <inkml:brushProperty name="width" value="0.025" units="cm"/>
      <inkml:brushProperty name="height" value="0.025" units="cm"/>
    </inkml:brush>
  </inkml:definitions>
  <inkml:trace contextRef="#ctx0" brushRef="#br0">148 151 5125,'1'-14'2674,"0"-3"-2158,6-53 1245,6 21 2272,-13 49-3966,0 0 1,0 0-1,0 0 0,0 0 0,0 0 0,0 0 0,0 1 0,0-1 1,0 0-1,0 0 0,0 0 0,0 0 0,0 0 0,0 0 0,0 0 1,0 1-1,0-1 0,0 0 0,0 0 0,0 0 0,0 0 0,0 0 1,0 0-1,1 0 0,-1 0 0,0 0 0,0 1 0,0-1 0,0 0 1,0 0-1,0 0 0,0 0 0,0 0 0,0 0 0,0 0 0,1 0 1,-1 0-1,0 0 0,0 0 0,0 0 0,0 0 0,0 0 0,0 0 1,0 0-1,0 0 0,1 0 0,-1 0 0,0 0 0,0 0 0,0 0 1,0 0-1,0 0 0,0 0 0,0 0 0,1 0 0,-1 0 0,0 0 1,2 21 1320,-1 29-265,-34 227 1705,11-122-1534,-88 1319 745,115-570-1809,3-302 1083,-8-601-1318,-3 22 214,3-23-202,0 0 0,0 1 1,0-1-1,0 0 0,0 1 0,0-1 0,0 0 1,0 1-1,0-1 0,-1 0 0,1 1 0,0-1 0,0 0 1,0 1-1,-1-1 0,1 0 0,0 0 0,0 1 1,-1-1-1,1 0 0,0 0 0,-1 0 0,1 1 1,0-1-1,-1 0 0,1 0 0,0 0 0,-1 0 1,1 0-1,0 0 0,-1 1 0,1-1 0,0 0 0,-1 0 1,1 0-1,0 0 0,-1 0 0,1-1 0,-1 1 1,1 0-1,0 0 0,-1 0 0,1 0 0,0 0 1,-1 0-1,1 0 0,0-1 0,-1 1 0,1 0 0,0 0 1,0-1-1,-1 1 0,1 0 0,-1-1-93,1 0-1,-1 1 1,0-1-1,1 0 1,-1 1 0,1-1-1,-1 0 1,1 0-1,0 1 1,-1-1-1,1 0 1,0 0-1,-1 0 1,1 0 0,0 0-1,0 1 1,0-1-1,0 0 1,0 0-1,0 0 1,0 0-1,0 0 1,0 0 0,1-1-1,8-19-8663,-4 12 2189</inkml:trace>
</inkml:ink>
</file>

<file path=ppt/ink/ink8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3.305"/>
    </inkml:context>
    <inkml:brush xml:id="br0">
      <inkml:brushProperty name="width" value="0.025" units="cm"/>
      <inkml:brushProperty name="height" value="0.025" units="cm"/>
    </inkml:brush>
  </inkml:definitions>
  <inkml:trace contextRef="#ctx0" brushRef="#br0">0 0 18193,'0'0'-13773</inkml:trace>
</inkml:ink>
</file>

<file path=ppt/ink/ink8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3.909"/>
    </inkml:context>
    <inkml:brush xml:id="br0">
      <inkml:brushProperty name="width" value="0.025" units="cm"/>
      <inkml:brushProperty name="height" value="0.025" units="cm"/>
    </inkml:brush>
  </inkml:definitions>
  <inkml:trace contextRef="#ctx0" brushRef="#br0">802 267 15054,'0'-4'58,"0"-27"766,-1 0 0,-6-39 1,5 62-606,1 0 1,-1 1-1,0-1 1,-1 0 0,1 1-1,-2 0 1,1 0-1,-1 0 1,0 0 0,0 0-1,-1 1 1,0 0-1,0 0 1,-9-8-1,11 12-173,0 0 0,0 0 0,0 0 0,0 1 0,0-1 0,0 1 0,0 0 0,-1 0 0,1 0 0,0 0 0,-1 1 0,1-1-1,-1 1 1,1 0 0,-1 0 0,1 0 0,0 0 0,-1 1 0,1-1 0,-1 1 0,1 0 0,0 0 0,-1 0 0,1 1 0,0-1-1,0 1 1,0 0 0,0-1 0,0 2 0,-4 2 0,-6 7-63,0 0 1,0 1-1,1 0 0,-19 28 0,-17 31 38,2 3-1,-42 94 1,-54 175-24,91-198 64,6 3 0,7 1 0,7 2 0,6 1 0,7 1 0,2 165 0,20-123 91,8 0 0,9-2 1,85 359-1,-43-340-39,-49-178-35,0 0 1,2-1-1,37 55 1,-48-80-72,2-1 1,-1 1-1,1-2 1,0 1-1,1-1 1,0 0-1,0 0 1,0-1-1,1 0 1,0-1-1,0 0 1,14 6-1,-18-9-3,1-1 0,-1 0 0,0 0 0,1 0 0,-1-1-1,1 1 1,-1-1 0,1-1 0,-1 1 0,0-1 0,1 0 0,-1 0-1,0-1 1,1 1 0,-1-1 0,0 0 0,0-1 0,-1 1-1,1-1 1,0 0 0,-1 0 0,1 0 0,-1-1 0,0 1 0,4-6-1,8-9 38,-1 0 0,0-1-1,-2-1 1,0-1 0,18-39-1,40-122 295,-67 170-305,198-694 3004,-165 560-2539,-27 107-391,186-816 2047,-172 708-1975,-6 0-1,-7-2 1,-14-280-1,-2 371-208,-3 1 0,-3 1 1,-2-1-1,-2 2 0,-3 0 0,-36-77 0,47 118-1,0 1-1,-1 0 1,0 1-1,-1 0 1,0 0-1,-1 0 0,-12-10 1,18 19 12,0-1 1,-1 1-1,1 0 0,-1 0 1,0 1-1,0-1 0,0 1 1,0 0-1,0 0 0,0 1 1,0-1-1,-1 1 1,1 1-1,-1-1 0,1 1 1,-1-1-1,1 2 0,0-1 1,-1 1-1,1-1 0,-11 4 1,7 0-45,-1 0 1,1 0 0,0 1-1,0 1 1,0-1 0,1 1-1,0 1 1,0 0 0,0 0-1,1 0 1,0 1 0,0 0-1,-6 11 1,-8 14-528,1 2 0,-16 37 0,33-67 489,-29 69-3307,-23 80 0,28-67-2189</inkml:trace>
</inkml:ink>
</file>

<file path=ppt/ink/ink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1.882"/>
    </inkml:context>
    <inkml:brush xml:id="br0">
      <inkml:brushProperty name="width" value="0.025" units="cm"/>
      <inkml:brushProperty name="height" value="0.025" units="cm"/>
    </inkml:brush>
  </inkml:definitions>
  <inkml:trace contextRef="#ctx0" brushRef="#br0">0 1 19346,'0'0'9225,"47"44"-37059</inkml:trace>
</inkml:ink>
</file>

<file path=ppt/ink/ink8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4.824"/>
    </inkml:context>
    <inkml:brush xml:id="br0">
      <inkml:brushProperty name="width" value="0.025" units="cm"/>
      <inkml:brushProperty name="height" value="0.025" units="cm"/>
    </inkml:brush>
  </inkml:definitions>
  <inkml:trace contextRef="#ctx0" brushRef="#br0">712 280 11691,'4'-24'139,"0"9"9,-1 0 0,0 0 1,-1 0-1,-1-1 1,-1 1-1,0 0 1,0 0-1,-2-1 0,-4-21 1,5 35-72,0-1 0,-1 0 0,1 1-1,-1 0 1,1-1 0,-1 1 0,0 0 0,1 0 0,-1 0 0,0 0-1,-1 0 1,1 0 0,0 0 0,0 1 0,-1-1 0,1 1 0,-1 0 0,0 0-1,1 0 1,-1 0 0,0 0 0,1 0 0,-1 1 0,0-1 0,0 1-1,0 0 1,1 0 0,-1 0 0,0 0 0,0 0 0,0 1 0,1-1 0,-1 1-1,-4 1 1,-2 1 52,-1 0 0,0 0 0,1 1-1,0 1 1,0-1 0,0 2-1,0-1 1,-12 11 0,-5 10-5,1 0-1,1 1 1,2 2 0,1 0 0,1 1-1,-26 53 1,3 11 134,-35 108 1,21-23 154,7 2 1,9 2 0,7 2-1,8 1 1,-2 314 0,28-419-342,18 131 1,-13-185-70,1 0 0,0 0 0,2-1-1,1 0 1,2-1 0,0 1 0,1-2 0,22 31 0,-29-47-2,0-1 1,1 1 0,0-1-1,1-1 1,0 1 0,0-1-1,0 0 1,1-1-1,-1 0 1,1 0 0,1 0-1,-1-1 1,1 0 0,-1-1-1,1 0 1,0-1 0,0 1-1,0-2 1,1 1 0,13 0-1,-9-3 20,0 0 0,-1-1 0,1-1-1,-1 0 1,1 0 0,-1-1 0,0-1 0,0 0-1,-1-1 1,1-1 0,-1 0 0,-1 0 0,13-11-1,17-17 44,-1-2-1,-2-1 1,-1-2-1,-3-2 1,-1-1-1,47-82 1,-19 13 362,80-210 1,-92 190-6,-6-2 0,-5-2 0,-7-1-1,-5-2 1,-7 0 0,2-162 0,-21 246-373,-2 1 0,-3-1 0,-2 1 0,-27-104 0,28 137-71,-1 0 0,-1 0-1,0 1 1,-2 0 0,-1 0-1,0 1 1,-1 1 0,-1 0-1,-1 1 1,0 0 0,-1 1-1,-1 0 1,-1 2 0,0 0-1,-19-12 1,23 18-71,0 2 1,0-1 0,-1 2-1,0 0 1,0 0-1,0 1 1,0 1-1,0 1 1,-1 0 0,0 1-1,-14 0 1,9 2-252,0 1 0,1 1 0,0 1 0,0 1 0,0 0 0,0 2 0,-23 10 0,-11 12-1387,2 2 1,1 3-1,1 1 0,-56 55 0,-19 18-5245</inkml:trace>
</inkml:ink>
</file>

<file path=ppt/ink/ink8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7.309"/>
    </inkml:context>
    <inkml:brush xml:id="br0">
      <inkml:brushProperty name="width" value="0.025" units="cm"/>
      <inkml:brushProperty name="height" value="0.025" units="cm"/>
    </inkml:brush>
  </inkml:definitions>
  <inkml:trace contextRef="#ctx0" brushRef="#br0">3753 19 10794,'-8'-2'3652,"-28"-4"-2598,1 0 1,-1 3-1,-69 1 1,-118 19 253,208-16-1229,-1014 143 1612,8 60-312,872-171-1351,-336 67-61,340-77 230,-196 6 0,327-28-128,0-1 1,0-1-1,0 0 0,-25-6 0,37 6-94,0 1-1,1-1 1,-1 1-1,0-1 1,1 0-1,-1 0 1,0 1-1,1-1 0,-1-1 1,1 1-1,0 0 1,-1 0-1,1 0 1,0-1-1,0 1 1,-1-1-1,1 1 1,-1-4-1,1 3-70,1 0 0,0 0 0,0 0 0,0 0 0,0 0 0,0-1 0,1 1 0,-1 0 0,1 0-1,-1 0 1,1 0 0,0 0 0,0 0 0,-1 0 0,2 0 0,-1 1 0,0-1 0,0 0 0,0 0 0,3-2 0,5-6-455,0 1 1,1 0 0,0 0 0,0 1-1,1 0 1,18-9 0,79-37-2597,-99 50 2853,97-40-2909,10-1-480</inkml:trace>
</inkml:ink>
</file>

<file path=ppt/ink/ink8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7.667"/>
    </inkml:context>
    <inkml:brush xml:id="br0">
      <inkml:brushProperty name="width" value="0.025" units="cm"/>
      <inkml:brushProperty name="height" value="0.025" units="cm"/>
    </inkml:brush>
  </inkml:definitions>
  <inkml:trace contextRef="#ctx0" brushRef="#br0">1773 1 11499,'0'0'5915,"-11"0"-4517,-33 7-749,0 2-1,1 1 0,0 3 0,-57 24 0,46-17-312,-252 90 608,-716 251 1700,995-354-2589,21-6-64,0 0 0,-1 1 0,1-1 0,0 2-1,0-1 1,0 0 0,1 1 0,-1 0 0,1 1 0,-1-1 0,-6 7 0,12-10 5,0 0 0,0 0-1,0 1 1,-1-1-1,1 0 1,0 0 0,0 1-1,0-1 1,0 0 0,0 0-1,0 1 1,0-1 0,0 0-1,0 0 1,0 1 0,0-1-1,0 0 1,0 0 0,0 1-1,0-1 1,0 0 0,0 0-1,0 1 1,0-1 0,0 0-1,0 0 1,1 1 0,-1-1-1,0 0 1,0 0-1,0 0 1,0 1 0,1-1-1,-1 0 1,0 0 0,0 0-1,0 1 1,1-1 0,-1 0-1,0 0 1,17 6-242,17-2-67,313 4 436,233 21 155,-366 4-655,-12-1-3645,-87-18-895</inkml:trace>
</inkml:ink>
</file>

<file path=ppt/ink/ink8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8.927"/>
    </inkml:context>
    <inkml:brush xml:id="br0">
      <inkml:brushProperty name="width" value="0.025" units="cm"/>
      <inkml:brushProperty name="height" value="0.025" units="cm"/>
    </inkml:brush>
  </inkml:definitions>
  <inkml:trace contextRef="#ctx0" brushRef="#br0">281 18 19090,'0'0'3881,"8"-5"-1986,-6 3-1789,0 1 0,0 0 0,0-1 0,0 1 0,0 0-1,0 0 1,0 0 0,0 1 0,0-1 0,1 0 0,-1 1 0,0 0-1,0-1 1,3 1 0,-4 0-63,-1 1 0,1-1 0,-1 0 0,1 1 0,-1-1 0,1 0 1,-1 1-1,1-1 0,-1 1 0,0-1 0,1 0 0,-1 1 0,0-1 0,1 1 0,-1-1 0,0 1 0,0 0 0,1-1 0,-1 1 0,0-1 0,0 1 0,0-1 0,0 1 0,0 1 0,-2 32 1217,-9 7-775,-3-1 0,-1-1-1,-2 0 1,-1-1 0,-32 49 0,27-48-143,-31 50-15,29-50-234,2 0 0,2 1 0,-29 74 0,49-110-90,-1-1-1,1 1 0,0 0 0,0 0 0,1-1 1,-1 1-1,1 0 0,0 0 0,0 0 1,0 0-1,0 0 0,1-1 0,-1 1 0,2 5 1,0-7-4,-1 0 1,1 0 0,0-1 0,0 1-1,-1 0 1,1-1 0,0 1-1,0-1 1,1 0 0,-1 1-1,0-1 1,0 0 0,1 0 0,-1-1-1,0 1 1,1 0 0,-1-1-1,1 0 1,-1 1 0,1-1 0,-1 0-1,5-1 1,42 0-102,0-2-1,0-3 1,-1-1-1,86-25 1,47-9-1601,-144 35-4127,-9-1-4286</inkml:trace>
</inkml:ink>
</file>

<file path=ppt/ink/ink8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0.313"/>
    </inkml:context>
    <inkml:brush xml:id="br0">
      <inkml:brushProperty name="width" value="0.025" units="cm"/>
      <inkml:brushProperty name="height" value="0.025" units="cm"/>
    </inkml:brush>
  </inkml:definitions>
  <inkml:trace contextRef="#ctx0" brushRef="#br0">369 5 14926,'0'0'9374,"-9"-1"-6950,-3-1-2018,0 1 1,0 1-1,1 0 0,-1 0 1,0 1-1,0 1 0,0 0 0,-17 6 1,6-1-234,1 2 1,0 0-1,1 2 1,0 0-1,0 1 1,1 1-1,-21 19 1,39-31-176,1 0 0,-1 0 0,1 1 0,-1-1 0,1 1 0,0-1 1,-1 1-1,1-1 0,0 1 0,0 0 0,0 0 0,0 0 0,1-1 0,-1 1 1,0 0-1,1 0 0,-1 0 0,1 0 0,-1 4 0,2-5 2,-1 0-1,1 1 1,0-1 0,-1 0-1,1 0 1,0 0-1,0 0 1,0 0-1,0 0 1,0 0 0,0 0-1,0 0 1,0 0-1,0 0 1,0 0-1,0-1 1,0 1 0,1-1-1,-1 1 1,0-1-1,3 1 1,10 3-59,0-1-1,0-1 1,1 0-1,16 0 1,-19-2-72,11 1-113,-8-1 37,1 1-1,0 0 0,0 2 0,-1-1 1,1 2-1,27 9 0,-42-12 224,0-1-1,1 1 1,-1-1-1,0 1 1,0-1-1,0 1 1,1 0-1,-1 0 1,0-1-1,0 1 1,0 0-1,0 0 1,0 0-1,-1 0 1,1 0-1,0 0 1,0 1 0,-1-1-1,1 0 1,-1 0-1,1 0 1,-1 1-1,1-1 1,-1 0-1,0 1 1,1-1-1,-1 0 1,0 1-1,0-1 1,0 0-1,0 1 1,0-1 0,-1 0-1,1 1 1,0-1-1,-1 0 1,1 1-1,-1-1 1,1 0-1,-1 0 1,1 0-1,-1 1 1,0-1-1,0 0 1,1 0-1,-1 0 1,0 0-1,0 0 1,0 0 0,-1 0-1,-5 6 231,1-1 0,-1 0 0,0-1 0,-1 0 0,1 0 0,-9 4 0,-9 2-374,0 0-1,-1-2 0,0-1 0,0-1 0,0-1 1,-1-2-1,-52 3 0,96-8-4649,11-6-2914</inkml:trace>
</inkml:ink>
</file>

<file path=ppt/ink/ink8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1.228"/>
    </inkml:context>
    <inkml:brush xml:id="br0">
      <inkml:brushProperty name="width" value="0.025" units="cm"/>
      <inkml:brushProperty name="height" value="0.025" units="cm"/>
    </inkml:brush>
  </inkml:definitions>
  <inkml:trace contextRef="#ctx0" brushRef="#br0">368 1 9545,'0'0'19250,"-12"12"-18935,-31 36 70,2 1-1,2 2 0,-56 98 1,72-107-220,2 1 1,1 1-1,2 1 1,3 0-1,1 1 1,-7 50-1,18-84-137,2 0 1,0 0-1,0 0 1,1 0-1,1 0 0,0 0 1,0 0-1,1 0 1,1 0-1,5 17 0,-5-23-203,0-1 0,0 1 0,1-1 0,-1 0 0,1 0 0,0 0 0,1 0 0,-1-1 0,1 1 0,0-1 0,0 0-1,0-1 1,1 1 0,-1-1 0,1 0 0,0-1 0,0 1 0,0-1 0,0 0 0,0-1 0,8 2 0,38 3-4950,2-5-3027</inkml:trace>
</inkml:ink>
</file>

<file path=ppt/ink/ink8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1.726"/>
    </inkml:context>
    <inkml:brush xml:id="br0">
      <inkml:brushProperty name="width" value="0.025" units="cm"/>
      <inkml:brushProperty name="height" value="0.025" units="cm"/>
    </inkml:brush>
  </inkml:definitions>
  <inkml:trace contextRef="#ctx0" brushRef="#br0">0 41 20083,'0'0'8424,"1"11"-7549,3 113 946,-4-123-1811,0 0 0,0-1 0,0 1 0,0 0 0,0 0 0,0-1 0,0 1 0,0 0 0,0-1 0,0 1 0,1 0-1,-1-1 1,0 1 0,0 0 0,1-1 0,-1 1 0,1-1 0,-1 1 0,0-1 0,1 1 0,-1-1 0,1 1 0,-1-1 0,1 1 0,0-1 0,-1 1 0,1-1 0,-1 0 0,1 1 0,0-1 0,-1 0 0,1 0 0,0 1 0,28-6 517,26-23 171,-21 1-698,0 0 0,-2-3 0,42-47 0,-74 77 0,0 0 0,0 0 0,0 0 0,0 0 0,0 0 0,0 0 0,0 0 0,0 0 0,0 0 0,1 1 0,-1-1 0,0 0 0,0 0 0,0 0 0,0 0 0,0 0 0,0 0 0,0 0 0,0 0 0,0 0 0,0 0 0,0 0 0,0 0 0,1 0 0,-1 0 0,0 0 0,0 0 0,0 1 0,0-1 0,0 0 0,0 0 0,0 0 0,0 0 0,0 0 0,1 0 0,-1 0 0,0 0 0,0 0 0,0-1 0,0 1 0,0 0 0,0 0 0,0 0 0,0 0 0,1 0 0,-1 0 0,0 0 0,0 0 0,0 0 0,0 0 0,0 0 0,0 0 0,0 0 0,0 0 0,0 0 0,0 0 0,0-1 0,0 1 0,0 0 0,0 0 0,0 0 0,1 0 0,-1 0 0,0 0 0,0 0 0,0 0 0,0 0 0,0-1 0,-2 13 0,-4 13 0,2-15 0,1 1 0,0 0 0,1-1 0,0 1 0,1 0 0,0 18 0,1-28 0,0 0 0,0 0 0,0 0 0,0 0 0,0-1 0,0 1 0,0 0 0,1 0 0,-1 0 0,0 0 0,1 0 0,-1-1 0,0 1 0,1 0 0,-1 0 0,1-1 0,0 1 0,-1 0 0,1-1 0,-1 1 0,1-1 0,0 1 0,0 0 0,-1-1 0,1 0 0,0 1 0,0-1 0,0 1 0,-1-1 0,2 0 0,1 1 0,0-1 0,0 1 0,0-1 0,0 0 0,0 0 0,0-1 0,0 1 0,1-1 0,2 0 0,4-2 0,0-1 0,-1 1 0,1-2 0,14-8 0,-11 5-34,-1-1 0,0 0 1,-1 0-1,0-2 0,0 1 0,-1-1 0,0-1 1,13-21-1</inkml:trace>
</inkml:ink>
</file>

<file path=ppt/ink/ink8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2.066"/>
    </inkml:context>
    <inkml:brush xml:id="br0">
      <inkml:brushProperty name="width" value="0.025" units="cm"/>
      <inkml:brushProperty name="height" value="0.025" units="cm"/>
    </inkml:brush>
  </inkml:definitions>
  <inkml:trace contextRef="#ctx0" brushRef="#br0">0 113 19474,'0'0'5157,"59"-12"-2498,-11 1-417,11-2-897,13-5-608,2 4-417,-1-1-224,-6 3-64,-7 3-608,-17 3-1442,-4 3-1570,-17 3-1024,-11 0-1217</inkml:trace>
</inkml:ink>
</file>

<file path=ppt/ink/ink8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2.471"/>
    </inkml:context>
    <inkml:brush xml:id="br0">
      <inkml:brushProperty name="width" value="0.025" units="cm"/>
      <inkml:brushProperty name="height" value="0.025" units="cm"/>
    </inkml:brush>
  </inkml:definitions>
  <inkml:trace contextRef="#ctx0" brushRef="#br0">70 47 13869,'0'0'11152,"-6"12"-8974,-6 15-1385,2 0 0,1 0 0,1 1 1,2 0-1,0 0 0,-1 37 0,5-34-779,1-19-13,-1 0-1,2 0 0,0 0 0,0 1 0,1-1 0,1 0 1,0 0-1,5 17 0,-6-32 0,1 1 0,-1 0 0,0 0 0,0-1 0,0 1 0,0 0 0,0-1 0,-1 1 0,1-1 0,0-4 0,8-57 0,21-68 0,-24 109 0,1 1 0,1 0 0,1 0 0,2 1 0,0 0 0,20-29 0,-29 47 0,1 0 0,-1 0 0,1 0 0,0 1 0,0-1 0,0 1 0,0-1 0,1 1 0,-1 0 0,0 0 0,1 0 0,0 1 0,-1-1 0,1 1 0,0 0 0,0 0 0,-1 0 0,1 1 0,0-1 0,0 1 0,0 0 0,0 0 0,0 0 0,0 1 0,0-1 0,0 1 0,0 0 0,-1 0 0,1 1 0,0-1 0,4 3 0,-4-2 0,1 1 0,-1 0 0,1 0 0,-1 0 0,0 0 0,0 1 0,0-1 0,-1 1 0,1 0 0,-1 0 0,0 1 0,0-1 0,0 1 0,-1-1 0,1 1 0,-1 0 0,0 0 0,-1 0 0,1 0 0,-1 0 0,0 0 0,0 9 0,-1-11 0,0 0 0,0 0 0,0 0 0,-1-1 0,0 1 0,1 0 0,-1 0 0,0-1 0,0 1 0,0 0 0,-1-1 0,1 1 0,-1-1 0,1 0 0,-1 1 0,0-1 0,-4 4 0,1-2 0,0 0 0,0-1 0,-1 1 0,1-1 0,-1 0 0,0 0 0,-11 3 0,2-2 0,-1 0 0,1-1 0,-1 0 0,0-2 0,-29 0 0,39-2-307,-1 0 1,1-1-1,-1 0 0,1 0 1,0 0-1,0-1 0,0 0 0,0 0 1,-8-6-1,13 8 153,-1 0 1,1 0-1,-1 0 1,1 0-1,0 0 0,-1 0 1,1 0-1,0 0 0,0 0 1,0-1-1,-1 1 0,1-1 1,1 1-1,-1-1 1,0 1-1,0-1 0,1 1 1,-1-1-1,0 0 0,1 1 1,0-1-1,-1 0 1,1 1-1,0-1 0,0 0 1,0 0-1,0 1 0,0-1 1,1 0-1,-1 1 0,0-1 1,1 0-1,-1 1 1,1-1-1,-1 0 0,1 1 1,0-1-1,0 1 0,0-1 1,0 1-1,0 0 0,1-2 1,20-13-7695</inkml:trace>
</inkml:ink>
</file>

<file path=ppt/ink/ink8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2.799"/>
    </inkml:context>
    <inkml:brush xml:id="br0">
      <inkml:brushProperty name="width" value="0.025" units="cm"/>
      <inkml:brushProperty name="height" value="0.025" units="cm"/>
    </inkml:brush>
  </inkml:definitions>
  <inkml:trace contextRef="#ctx0" brushRef="#br0">310 0 18610,'0'0'6528,"11"11"-5353,3 5-814,-1 1 0,0-1 1,-2 2-1,0 0 0,0 0 0,-2 1 1,0 0-1,-2 1 0,0 0 0,-1 0 0,5 26 1,-10-29-233,-1-1 1,0 0-1,-1 1 1,0-1 0,-1 0-1,-1 0 1,-1 0-1,0 0 1,-14 29 0,7-22 7,-1 0 0,-2-1 0,0-1 1,-1 0-1,-30 30 0,15-19-726,-57 47 0,76-70 156,-1-1 0,0 0 1,0 0-1,-1-1 1,1-1-1,-1 0 1,-1-1-1,1 0 1,-18 3-1,-9-6-7516</inkml:trace>
</inkml:ink>
</file>

<file path=ppt/ink/ink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2.848"/>
    </inkml:context>
    <inkml:brush xml:id="br0">
      <inkml:brushProperty name="width" value="0.025" units="cm"/>
      <inkml:brushProperty name="height" value="0.025" units="cm"/>
    </inkml:brush>
  </inkml:definitions>
  <inkml:trace contextRef="#ctx0" brushRef="#br0">67 1 16560,'0'0'3518,"-3"8"48,-5 12-2086,-29 84 3491,32-87-4714,1 1 0,1-1-1,0 1 1,0 25 0,3-42-256,0 0 0,0 0 0,0 0 0,0 0 0,0 0 0,1 0 0,-1 0 0,0 0 0,0 0 0,1-1 0,-1 1 0,1 0 1,-1 0-1,1 0 0,-1-1 0,1 1 0,-1 0 0,1 0 0,0-1 0,-1 1 0,1-1 0,0 1 0,-1 0 0,1-1 0,0 0 0,0 1 0,0-1 0,0 1 0,-1-1 0,1 0 0,0 0 0,0 1 0,0-1 0,0 0 0,0 0 0,0 0 0,0 0 1,0 0-1,0 0 0,0 0 0,-1 0 0,1-1 0,0 1 0,1-1 0,0 1-11,-2 0 726,3 27-319,17-23-181,-4-4-194,-3 1-22,0 0 0,0 2 0,0-1 0,-1 2 0,1 0 0,18 8 0,25 8 0,-54-20 0,1 0 0,-1 0 0,1 0 0,-1-1 0,0 1 0,1-1 0,-1 1 0,0-1 0,1 0 0,-1 0 0,0 0 0,0 0 0,0-1 0,1 1 0,-1 0 0,-1-1 0,1 1 0,0-1 0,0 0 0,-1 0 0,1 0 0,-1 0 0,1 0 0,-1 0 0,2-3 0,36-66 0,-33 58 0,3-5-169,16-31-910,-23 46 1021,-1 0 1,1 0-1,0 1 1,0-1-1,0 1 0,1-1 1,-1 1-1,0 0 1,1 0-1,0 0 1,-1 0-1,7-2 0,-9 4 27,1 1 0,-1-1 0,0 1 0,1-1 0,-1 1 0,1-1 0,-1 1-1,0 0 1,1-1 0,-1 1 0,0-1 0,0 1 0,0 0 0,0-1-1,1 1 1,-1 0 0,0-1 0,0 1 0,0 0 0,0-1 0,0 1 0,-1 0-1,1-1 1,0 1 0,0 0 0,0-1 0,-1 2 0,-2 22-123,-15 24 191,13-39 162,1 0 0,1 0-1,0 1 1,-4 17 0,7-27-178,0 1 0,0-1 0,0 1 0,1-1 0,-1 1 0,0-1 0,0 1 0,0-1 0,0 0 1,1 1-1,-1-1 0,0 1 0,1-1 0,-1 1 0,0-1 0,1 0 0,-1 1 0,0-1 0,1 0 0,-1 1 0,1-1 0,-1 0 0,0 1 1,1-1-1,-1 0 0,1 0 0,-1 0 0,1 1 0,-1-1 0,1 0 0,-1 0 0,1 0 0,-1 0 0,1 0 0,-1 0 0,1 0 1,-1 0-1,1 0 0,-1 0 0,1 0 0,-1-1 0,1 1 0,-1 0 0,1 0 0,-1 0 0,1-1 0,-1 1 0,1 0 0,-1 0 0,0-1 1,1 1-1,0-1 0,29-14 298,0-4-401,-2-2 0,0-1 0,-1-1 0,-1-2 1,37-45-1,-70 120-78,5-43 182,-6 45 239,8-50-245,0-1 0,0 0 1,0 0-1,0 1 0,0-1 0,0 0 0,1 1 0,-1-1 0,0 0 1,1 0-1,-1 0 0,0 1 0,1-1 0,0 0 0,-1 0 0,1 0 1,0 0-1,0 0 0,-1 0 0,1 0 0,0 0 0,0 0 0,0 0 1,0 0-1,0-1 0,0 1 0,0 0 0,1-1 0,-1 1 0,0-1 1,0 1-1,0-1 0,1 0 0,-1 1 0,2-1 0,6 0 19,0 0-1,0 0 1,0-1 0,0 0-1,-1-1 1,1 1-1,0-2 1,-1 0 0,1 0-1,9-5 1,6-5-94,44-32 1,-54 35 45,-12 9-88,-10 30-225,7-26 345,-15 43-4,15-45-4,1-1 0,0 1-1,-1 0 1,1 0 0,0 0-1,-1 0 1,1 0-1,0 0 1,0 0 0,0 0-1,0 0 1,0 0 0,0 0-1,0 0 1,0 0-1,0 0 1,0-1 0,0 1-1,1 0 1,-1 0 0,0 0-1,1 0 1,-1 0-1,1 0 1,-1 0 0,1-1-1,-1 1 1,1 0-1,-1 0 1,1-1 0,0 1-1,0 0 1,-1-1 0,1 1-1,0-1 1,0 1-1,0-1 1,-1 1 0,1-1-1,1 1 1,12-2-6,-1 0 1,0-1-1,-1 0 1,1-1-1,0-1 1,-1 0-1,1 0 0,-1-1 1,-1-1-1,22-13 1,-19 11-8,1 0 0,0 1 1,0 1-1,0 0 0,1 1 1,20-4-1,-35 9 2,0 0 0,0 0 0,-1 0 0,1 0 0,0 1 0,0-1 0,0 0 0,0 0 0,-1 1 0,1-1 0,0 1 0,0-1 0,-1 1 0,1-1 0,0 1 0,-1-1 0,1 1 0,0 0 0,-1-1 0,1 1 0,-1 0 0,1-1 0,-1 1 0,1 0 0,-1 0 0,0 0 0,1-1 0,-1 1 0,0 0 0,0 0 0,1 0 0,-1 0 0,0 0 0,0 0 0,0-1 0,0 1 0,0 0 0,0 0 0,-1 0 0,1 1 0,0 0 0,0 0 0,0-1 0,0 1 0,0 0 0,1 0 0,-1-1 0,0 1 0,1 0 0,0-1 0,-1 1 0,1 0 0,0-1 0,0 1 0,0-1 0,0 1 0,0-1 0,0 1 0,0-1 0,3 2 0,5 0 0,1-1 0,0-1 0,-1 0 0,1 0 0,0-1 0,0 0 0,0 0 0,0-1 0,-1 0 0,15-5 0,12-1-18,-21 2-13,1 2 1,0 0-1,0 1 0,0 1 0,30 1 0,-44 0 12,-1 1 0,0 0 0,0 0 0,0-1 0,0 1 1,0 0-1,0 0 0,0 0 0,0 0 0,0 0 0,0 0 0,0 1 0,-1-1 0,1 0 0,-1 0 0,1 0 0,-1 1 0,1-1 0,-1 0 0,1 1 1,-1 1-1,2 3-3765</inkml:trace>
</inkml:ink>
</file>

<file path=ppt/ink/ink8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3.141"/>
    </inkml:context>
    <inkml:brush xml:id="br0">
      <inkml:brushProperty name="width" value="0.025" units="cm"/>
      <inkml:brushProperty name="height" value="0.025" units="cm"/>
    </inkml:brush>
  </inkml:definitions>
  <inkml:trace contextRef="#ctx0" brushRef="#br0">43 1 20179,'0'0'7431,"0"70"-5925,-4-29-417,-1 8-705,1 5-288,1 3-64,1-2 0,1-9-32,1-5-448,0-10-545,0-8-481,0-15-1120,-11-8-7336,-2-22 161</inkml:trace>
</inkml:ink>
</file>

<file path=ppt/ink/ink8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3.487"/>
    </inkml:context>
    <inkml:brush xml:id="br0">
      <inkml:brushProperty name="width" value="0.025" units="cm"/>
      <inkml:brushProperty name="height" value="0.025" units="cm"/>
    </inkml:brush>
  </inkml:definitions>
  <inkml:trace contextRef="#ctx0" brushRef="#br0">6 53 13325,'0'0'12171,"89"4"-9833,-29 9-768,11-4-705,-1-3-385,-1 1-320,-8-1 64,-17-2-1505,-17 0-1569,-15-3-834,-36-1-9256</inkml:trace>
  <inkml:trace contextRef="#ctx0" brushRef="#br0" timeOffset="1">1 26 14798,'0'0'11179,"50"1"-9129,8-3-705,12-4-705,13 2-511,3 0-97,-5 0-2339,-15-3-5732</inkml:trace>
</inkml:ink>
</file>

<file path=ppt/ink/ink8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40.537"/>
    </inkml:context>
    <inkml:brush xml:id="br0">
      <inkml:brushProperty name="width" value="0.025" units="cm"/>
      <inkml:brushProperty name="height" value="0.025" units="cm"/>
    </inkml:brush>
  </inkml:definitions>
  <inkml:trace contextRef="#ctx0" brushRef="#br0">2656 369 6438,'0'-15'5878,"0"10"-5603,1-5-60,-1 0 0,-1 0-1,1 0 1,-1 0 0,-1 1 0,0-1-1,0 0 1,-1 1 0,0-1 0,-1 1-1,0 0 1,0 0 0,-1 1 0,-9-14-1,0 8 6,-1 0-1,0 1 0,0 1 0,-1 0 1,-1 1-1,0 1 0,0 1 0,-1 0 1,0 1-1,-1 1 0,1 1 0,-25-5 1,-7 2-185,0 1-1,0 3 1,-85 3 0,55 6-93,1 3-1,0 4 1,0 3 0,-97 31 0,63-7 39,1 4 0,-130 69 1,147-59 337,2 3-1,3 4 1,2 5 0,3 3 0,4 3-1,-121 135 1,153-146-58,2 2-1,4 2 1,2 2 0,-35 76-1,51-87-261,3 1-1,2 1 0,3 1 0,2 1 0,-14 106 0,25-107 10,1-1-1,3 1 0,3 0 1,2-1-1,2 0 1,3 0-1,2-1 0,3 0 1,2-1-1,2-1 1,3-1-1,2 0 1,2-2-1,2-1 0,3-1 1,1-2-1,50 55 1,-43-61 122,1-1 0,2-1 0,2-3 0,1-2 0,1-1 0,2-3 0,1-2 1,1-2-1,73 26 0,-72-33 65,1-3 0,1-2 0,0-2 0,0-3 0,1-2 0,0-2 0,0-3 0,0-2 0,98-14 0,-106 4 221,-1-1 0,-1-3 0,0-1 0,-1-2 1,-1-2-1,-1-2 0,45-32 0,21-22 199,124-115 0,-69 41-541,-8-7 1,-6-6 0,-8-6 0,-7-7-1,150-261 1,-221 324-330,76-187 0,-116 239 182,-2-1 0,-3 0 0,-2-2 0,11-129 0,-24 167 52,-2 0 0,-1 1 0,-1-1 0,-1 0 0,-1 0 0,-14-45 0,12 54 10,-1-1 1,-1 1-1,-1 0 1,0 1 0,-2 0-1,1 0 1,-2 1-1,0 1 1,-1 0-1,-14-12 1,2 6-81,0 2 1,-1 1-1,-1 1 0,0 1 1,-1 1-1,-1 2 0,0 1 1,0 1-1,-1 1 1,-1 2-1,-34-4 0,-19 2-751,0 3 0,-164 10 0,62 15-2396,-190 44 0,88-3-4566</inkml:trace>
</inkml:ink>
</file>

<file path=ppt/ink/ink8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4.427"/>
    </inkml:context>
    <inkml:brush xml:id="br0">
      <inkml:brushProperty name="width" value="0.025" units="cm"/>
      <inkml:brushProperty name="height" value="0.025" units="cm"/>
    </inkml:brush>
  </inkml:definitions>
  <inkml:trace contextRef="#ctx0" brushRef="#br0">243 97 8104,'0'0'4938,"7"-11"-3081,-4 5-1379,24-46 676,-25 49-707,0 0 1,0 1 0,0-1-1,0 1 1,0-1-1,1 1 1,-1 0-1,1 0 1,4-3 0,-7 5-416,1 0 0,-1 0 1,0 0-1,0 0 1,1-1-1,-1 1 0,0 0 1,0 0-1,1 0 1,-1 0-1,0 1 1,0-1-1,1 0 0,-1 0 1,0 0-1,0 0 1,0 0-1,1 0 0,-1 0 1,0 0-1,0 0 1,0 0-1,1 1 1,-1-1-1,0 0 0,0 0 1,0 0-1,1 0 1,-1 1-1,0-1 0,0 0 1,0 0-1,0 0 1,0 1-1,0-1 1,0 0-1,1 0 0,-1 1 1,0-1-1,0 0 1,0 0-1,0 1 0,0-1 1,0 0-1,0 0 1,0 0-1,0 1 1,0 16-52,0-12 185,-4 52 607,-2 1 0,-3-1 0,-27 96 0,11-49-454,-101 600 787,41 10 1380,62-130-505,23-581-2025,5 77 188,-4-76-270,-1-1 1,1 0 0,-1 1 0,1-1 0,0 1-1,0-1 1,0 0 0,1 0 0,-1 1-1,1-1 1,0 0 0,0 0 0,0-1 0,0 1-1,0 0 1,1-1 0,-1 1 0,6 3 0,-7-6-112,0 0 0,0 0 1,0 0-1,0 0 1,1 0-1,-1 0 1,0 0-1,0 0 1,0-1-1,0 1 1,0 0-1,0-1 1,0 1-1,0-1 1,0 1-1,0-1 0,0 0 1,0 1-1,0-1 1,0 0-1,0 0 1,0 0-1,-1 1 1,1-1-1,0 0 1,-1 0-1,1 0 1,0 0-1,-1 0 1,1 0-1,-1 0 0,0-1 1,1 1-1,-1 0 1,0 0-1,0 0 1,0 0-1,0-2 1,9-44-10953</inkml:trace>
</inkml:ink>
</file>

<file path=ppt/ink/ink8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5.207"/>
    </inkml:context>
    <inkml:brush xml:id="br0">
      <inkml:brushProperty name="width" value="0.025" units="cm"/>
      <inkml:brushProperty name="height" value="0.025" units="cm"/>
    </inkml:brush>
  </inkml:definitions>
  <inkml:trace contextRef="#ctx0" brushRef="#br0">1 112 15471,'0'0'197,"11"-2"-69,172-29 2513,236-8 0,201 29-1682,30 44-770,-152-3-117,1704-56 4952,-2123 24-4985,-44 1 36,0 0-1,0-3 0,0-1 1,66-15-1,-88 11-194,-13 7-690,1 0 0,-1 0 0,0 0 1,0 0-1,1 0 0,-1 0 0,0 0 0,0-1 1,0 1-1,0 0 0,0 0 0,0 0 0,0 0 1,0 0-1,-1 0 0,1 0 0,-1-1 0,-2-12-9279</inkml:trace>
</inkml:ink>
</file>

<file path=ppt/ink/ink8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5.550"/>
    </inkml:context>
    <inkml:brush xml:id="br0">
      <inkml:brushProperty name="width" value="0.025" units="cm"/>
      <inkml:brushProperty name="height" value="0.025" units="cm"/>
    </inkml:brush>
  </inkml:definitions>
  <inkml:trace contextRef="#ctx0" brushRef="#br0">1 1 19250,'0'0'4276,"8"1"-3854,28 10-339,0 2-1,-1 0 1,0 3 0,-2 1 0,43 28-1,-71-42-15,0 0-1,0 1 0,0-1 0,-1 1 0,0 0 0,0 1 1,0-1-1,0 1 0,-1-1 0,0 1 0,0 0 1,4 7-1,-6-8 95,0 0 1,0 0 0,0 0 0,0 0 0,-1 0-1,0 0 1,1 0 0,-1 0 0,-1 0 0,1 0-1,-1 1 1,1-1 0,-1 0 0,0 0 0,-1-1-1,1 1 1,-1 0 0,-3 6 0,-14 19 108,-1-1 1,-2 0-1,-1-2 0,-1-1 1,-37 31-1,-14 16-7919,57-51-2467</inkml:trace>
</inkml:ink>
</file>

<file path=ppt/ink/ink8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6.189"/>
    </inkml:context>
    <inkml:brush xml:id="br0">
      <inkml:brushProperty name="width" value="0.025" units="cm"/>
      <inkml:brushProperty name="height" value="0.025" units="cm"/>
    </inkml:brush>
  </inkml:definitions>
  <inkml:trace contextRef="#ctx0" brushRef="#br0">1 489 10858,'0'0'12748,"7"-9"-12075,27-20-309,1 1 1,1 1-1,44-24 1,1-1-8,297-219-5,-374 268-376,25-14-32,-28 17 50,-1 0 0,1-1 0,-1 1-1,1 0 1,-1 0 0,1 0-1,0-1 1,-1 1 0,1 0 0,-1 0-1,1 0 1,-1 0 0,1 0-1,-1 0 1,1 0 0,0 0 0,-1 1-1,1-1 1,-1 0 0,1 0-1,-1 0 1,1 0 0,-1 1 0,1-1-1,-1 0 1,1 1 0,-1-1 0,1 0-1,-1 1 1,0-1 0,1 0-1,-1 1 1,1-1 0,-1 1 0,0-1-1,0 1 1,1-1 0,-1 1-1,0-1 1,0 1 0,1-1 0,-1 1-1,0-1 1,0 1 0,0 0-1,0-1 1,0 1 0,0-1 0,0 1-1,0 0 1,-1 23 48,0 0 0,-2 0 0,-7 33 0,-5 44 94,13-80-145,2-1-1,3 32 1,-3-47-333,1 0 1,0-1-1,0 1 1,0 0-1,1-1 1,-1 1-1,1-1 0,0 1 1,1-1-1,-1 0 1,1 0-1,-1 0 1,1 0-1,1 0 1,-1 0-1,6 4 0,-4-5-1470,1 0 0,0 0-1,0 0 1,0 0 0,9 1-1</inkml:trace>
</inkml:ink>
</file>

<file path=ppt/ink/ink8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6.873"/>
    </inkml:context>
    <inkml:brush xml:id="br0">
      <inkml:brushProperty name="width" value="0.025" units="cm"/>
      <inkml:brushProperty name="height" value="0.025" units="cm"/>
    </inkml:brush>
  </inkml:definitions>
  <inkml:trace contextRef="#ctx0" brushRef="#br0">151 1 19058,'0'0'5120,"-2"9"-2990,-5 17-1528,-1-1 1,-2 1-1,0-1 1,-2-1-1,0 0 0,-21 29 1,-15 31 171,40-58-454,8-26-304,0 1-1,0-1 1,0 1-1,0 0 1,0-1 0,0 1-1,1-1 1,-1 1 0,0-1-1,0 1 1,1-1-1,-1 1 1,0-1 0,1 1-1,-1-1 1,1 1 0,-1-1-1,0 0 1,1 1-1,-1-1 1,1 0 0,-1 1-1,1-1 1,-1 0 0,2 1-1,3 0 40,0 0 0,0-1 0,1 0 0,-1 1 0,0-2 0,1 1 0,6-2 0,-11 2-57,121-17 333,-64 8-451,94-4-1,-61 10-5377,-60-4-1922</inkml:trace>
</inkml:ink>
</file>

<file path=ppt/ink/ink8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7.843"/>
    </inkml:context>
    <inkml:brush xml:id="br0">
      <inkml:brushProperty name="width" value="0.025" units="cm"/>
      <inkml:brushProperty name="height" value="0.025" units="cm"/>
    </inkml:brush>
  </inkml:definitions>
  <inkml:trace contextRef="#ctx0" brushRef="#br0">43 0 20083,'-4'8'1169,"-4"11"-180,1 0 0,1 0 0,-4 24 0,7-33-637,2 0 0,-1 0-1,1 0 1,1 0 0,0 0 0,0 0 0,1 0-1,0 0 1,5 15 0,-5-22-339,0-1 0,0 0-1,1 0 1,-1 0 0,1 0 0,0 0 0,-1 0 0,1 0 0,0 0-1,0-1 1,0 1 0,0-1 0,1 1 0,-1-1 0,0 0 0,0 0-1,1 0 1,-1 0 0,1 0 0,-1-1 0,1 1 0,-1-1 0,1 0-1,0 1 1,-1-1 0,1 0 0,-1-1 0,1 1 0,-1 0 0,4-2-1,3 1 57,0-1-1,-1 0 0,1 0 1,0-1-1,-1 0 0,0-1 0,12-6 1,-3-1 65,0 0 0,-1-2-1,0 0 1,-1 0 0,-1-1 0,0-1 0,-1-1 0,-1 0 0,0 0 0,-1-1 0,13-29 0,-26 53-7,0-1 1,0 1 0,0-1-1,0 1 1,1 0-1,1 0 1,-1 0 0,1 0-1,0 0 1,1 8 0,0-14-126,0 0 1,0-1 0,0 1 0,0 0 0,0-1-1,0 1 1,0-1 0,0 1 0,0-1 0,0 0-1,0 0 1,0 1 0,0-1 0,0 0 0,1 0-1,-1 0 1,0 0 0,0 0 0,0 0-1,2-1 1,24-2 24,-13-2-590,-1 0 0,0-1 0,0 0 0,23-16 0,24-11-3226</inkml:trace>
</inkml:ink>
</file>

<file path=ppt/ink/ink8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8.171"/>
    </inkml:context>
    <inkml:brush xml:id="br0">
      <inkml:brushProperty name="width" value="0.025" units="cm"/>
      <inkml:brushProperty name="height" value="0.025" units="cm"/>
    </inkml:brush>
  </inkml:definitions>
  <inkml:trace contextRef="#ctx0" brushRef="#br0">1 90 14446,'0'0'11146,"74"14"-9000,-16-14-897,12-10-576,8-6-353,1 0-192,3 0-63,-10 2-33,-11 4-545,-10 4-1024,-17 1-2147,-11 0-1505,-16 0-3747</inkml:trace>
</inkml:ink>
</file>

<file path=ppt/ink/ink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3.624"/>
    </inkml:context>
    <inkml:brush xml:id="br0">
      <inkml:brushProperty name="width" value="0.025" units="cm"/>
      <inkml:brushProperty name="height" value="0.025" units="cm"/>
    </inkml:brush>
  </inkml:definitions>
  <inkml:trace contextRef="#ctx0" brushRef="#br0">0 25 20820,'18'-6'1238,"-1"1"1,0 1-1,1 1 1,0 0-1,24 0 1,-42 3-1227,1 0 0,0 0 1,-1 0-1,1 0 0,-1 0 0,1 0 1,0 0-1,-1 0 0,1 1 0,-1-1 1,1 0-1,0 0 0,-1 1 1,1-1-1,-1 1 0,1-1 0,-1 0 1,1 1-1,-1-1 0,0 1 1,1-1-1,-1 1 0,1-1 0,-1 1 1,0-1-1,1 1 0,-1-1 0,0 1 1,0 0-1,0-1 0,1 1 1,-1-1-1,0 1 0,0 0 0,0-1 1,0 1-1,0-1 0,0 1 0,0 0 1,0-1-1,0 1 0,0 0 1,-1-1-1,1 1 0,0-1 0,0 1 1,0 0-1,-1-1 0,1 1 0,0-1 1,-1 1-1,1-1 0,-1 1 1,1-1-1,0 1 0,-2-1 0,-22 35 447,7-17-122,-37 40 214,49-53-534,1 1 1,0 0 0,0 0-1,1 0 1,-1 0 0,1 1-1,0-1 1,-2 10-1,5-15-16,0-1 0,0 1 0,0 0-1,-1-1 1,1 1 0,0 0-1,0-1 1,0 1 0,0 0-1,0 0 1,0-1 0,1 1-1,-1 0 1,0-1 0,0 1-1,0 0 1,1-1 0,-1 1-1,0 0 1,1-1 0,-1 1-1,0-1 1,1 1 0,-1 0-1,1-1 1,-1 1 0,1-1-1,-1 0 1,1 1 0,0-1-1,-1 1 1,1-1 0,0 1-1,30 0 147,30-19 63,-28 3-156,47-30 1,-69 38-91,-1-1 0,0 1-1,0-2 1,0 1-1,-1-2 1,0 1-1,14-20 1,-61 104-924,36-70 986,0 0 0,0 1-1,1-1 1,-1 0 0,1 1 0,1-1 0,-1 1-1,1 0 1,0-1 0,0 1 0,0-1 0,2 11-1,-1-15 3,0 0 0,0-1 0,0 1-1,1 0 1,-1 0 0,0 0-1,0-1 1,0 1 0,1 0 0,-1-1-1,0 1 1,1-1 0,-1 0 0,0 1-1,1-1 1,-1 0 0,0 0-1,1 0 1,-1 0 0,1 0 0,-1 0-1,0 0 1,1 0 0,1-1-1,36-8 460,-26 2-451,0-1 0,0 0 0,-1-1 0,-1 0-1,1-1 1,-2 0 0,1-1 0,-1 0 0,-1-1 0,0 0-1,-1 0 1,0-1 0,11-23 0,-23 44-410,-2 5 584,1 0 0,0 0 0,1 0 0,-4 26 0,7-36-281,1 0-1,0 0 1,0 0 0,0 0-1,0-1 1,1 1-1,-1 0 1,1 0-1,-1 0 1,1 0-1,0 0 1,0-1-1,3 5 1,-3-5-153,1 0-1,-1-1 1,1 1 0,0 0 0,0-1-1,0 0 1,-1 1 0,1-1-1,0 0 1,1 0 0,-1 0 0,0 0-1,0 0 1,0-1 0,1 1-1,-1-1 1,0 1 0,0-1-1,1 0 1,2 0 0,27 0-7202</inkml:trace>
</inkml:ink>
</file>

<file path=ppt/ink/ink8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8.624"/>
    </inkml:context>
    <inkml:brush xml:id="br0">
      <inkml:brushProperty name="width" value="0.025" units="cm"/>
      <inkml:brushProperty name="height" value="0.025" units="cm"/>
    </inkml:brush>
  </inkml:definitions>
  <inkml:trace contextRef="#ctx0" brushRef="#br0">25 0 18674,'0'0'4527,"-1"13"-1864,-2 50-1290,7 82-1,-1-74-585,-6 87 0,3-154-766,0 0-1,-1 1 1,1-1-1,-1 0 1,0 0-1,0 1 0,-1-1 1,1 0-1,-1 0 1,0 0-1,-3 5 1,3-13 106,1 0 1,0 0-1,0 0 1,0 0-1,0 0 1,1-1-1,0 1 1,0-5 0,0-10-92,-2-28-101,3-1 0,10-67 0,-9 103 39,0 0 0,1 0 0,1 1 0,-1-1 0,2 1 0,-1 0-1,2 0 1,0 0 0,0 0 0,0 1 0,2 0 0,-1 1 0,1 0 0,18-17 0,-18 21 8,0 0 0,1 0 1,0 1-1,0 0 0,0 1 0,0 0 1,0 0-1,0 1 0,1 0 0,15 0 1,3 0-46,0 2-1,38 4 1,-63-4 49,0 1-1,0-1 0,0 1 1,0 0-1,0 0 1,0 0-1,0 0 0,0 1 1,0-1-1,-1 1 0,1-1 1,0 1-1,-1 0 0,3 3 1,-4-4 31,0 0 0,-1 0 0,1 0 0,-1 0 0,1 0 0,-1 0 0,1 0 0,-1 0 0,0 0 1,1 0-1,-1 1 0,0-1 0,0 0 0,0 0 0,0 0 0,0 1 0,0-1 0,0 0 0,-1 0 0,1 0 0,0 0 0,0 0 0,-1 1 1,1-1-1,-1 0 0,1 0 0,-1 0 0,0 0 0,1 0 0,-1 0 0,0 0 0,0-1 0,1 1 0,-1 0 0,0 0 0,0 0 1,0-1-1,0 1 0,0-1 0,-2 2 0,-14 9 109,0 0 1,-1-1-1,-1-1 1,1 0-1,-2-2 1,1 0-1,-1-1 1,0-1-1,0-1 1,0-1-1,-1 0 1,-36-2-1,38-6-1079,18-8-1761,3 11 1893,-1-1 0,1 1 0,0 0 0,-1 0 1,1-1-1,0 1 0,0 1 0,0-1 1,0 0-1,1 0 0,3-1 0,29-13-14425</inkml:trace>
</inkml:ink>
</file>

<file path=ppt/ink/ink8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9.978"/>
    </inkml:context>
    <inkml:brush xml:id="br0">
      <inkml:brushProperty name="width" value="0.025" units="cm"/>
      <inkml:brushProperty name="height" value="0.025" units="cm"/>
    </inkml:brush>
  </inkml:definitions>
  <inkml:trace contextRef="#ctx0" brushRef="#br0">0 2548 10378,'0'0'3518,"13"-9"-2141,16-9-178,1 1 1,57-22-1,89-26 1211,-89 35-2087,192-69 215,230-88-334,-352 121-375,178-102 1,-157 56 139,-4-6 0,-6-9 0,161-157 0,423-475 1284,-554 548-386,-166 180-411,32-38 1249,-59 63-1369,0-1 1,0 1-1,-1-1 1,0 0-1,0-1 1,0 1-1,-1-1 1,3-11-1,-6 18-328,1 0-1,-1 0 1,0 0-1,1 0 1,-1 0-1,0 0 1,0 0-1,0 0 1,0 0-1,0 0 1,0 0-1,0 0 1,0 0-1,0 0 1,0 0-1,-1 0 1,1 0-1,0 0 1,-1 0 0,1 1-1,0-1 1,-1 0-1,1 0 1,-1 0-1,0 0 1,1 1-1,-1-1 1,0 0-1,1 0 1,-1 1-1,0-1 1,0 1-1,0-1 1,1 1-1,-1-1 1,0 1-1,0-1 1,0 1-1,0 0 1,0-1-1,0 1 1,0 0-1,0 0 1,0 0-1,0 0 1,0 0-1,0 0 1,0 0-1,0 0 1,0 0-1,-1 1 1,0-1-375,0 0 1,0 0-1,1 0 0,-1 0 1,0 0-1,0-1 1,1 1-1,-1 0 0,0-1 1,1 0-1,-1 1 1,1-1-1,-1 0 0,1 0 1,-1 0-1,1 0 0,-1 0 1,1 0-1,0 0 1,-2-2-1,-4-15-6108</inkml:trace>
</inkml:ink>
</file>

<file path=ppt/ink/ink8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5.191"/>
    </inkml:context>
    <inkml:brush xml:id="br0">
      <inkml:brushProperty name="width" value="0.025" units="cm"/>
      <inkml:brushProperty name="height" value="0.025" units="cm"/>
    </inkml:brush>
  </inkml:definitions>
  <inkml:trace contextRef="#ctx0" brushRef="#br0">6119 137 13901,'-1340'-136'4527,"459"145"-3405,711 5-1006,1 8 0,1 7 0,-190 59 0,183-28-125,2 7 0,4 7 1,4 8-1,3 7 0,-233 170 1,207-116-9,7 8 1,7 8-1,-292 346 1,362-373 13,5 4 1,7 5-1,-117 237 0,158-265-1,5 3 0,4 1-1,6 3 1,5 0-1,-23 188 1,41-181-127,7 2 0,4-1 0,7 0 0,5 1 0,46 219-1,-29-236 6,6-1 0,4-2-1,6-2 1,3-1 0,6-3-1,104 157 1,-76-148 105,5-4 0,5-4 0,112 101 0,-74-92 21,5-5 0,159 97 0,-69-72 101,6-9 0,6-11 0,346 116 0,-208-111-9,5-17 0,5-16-1,459 41 1,-247-78 643,838-39 0,288-182 397,-26-170-732,-419-7 658,-36-95 83,-321 3-796,-761 350-380,-4-8 1,-5-6 0,207-190 0,-285 226-65,-3-3 0,-2-3 0,94-146 0,-124 164 83,-4-1-1,-2-2 0,-2-1 1,-3-2-1,-4 0 1,20-94-1,-28 85 54,-4-1 1,-3 0-1,-3 0 1,-4 0-1,-2 0 1,-27-145 0,7 121 64,-4 0 0,-5 2 0,-3 1 1,-76-142-1,31 94-47,-6 4 0,-6 5 0,-6 3 1,-6 5-1,-5 4 0,-5 5 0,-152-120 0,96 105-30,-5 8 1,-6 8-1,-4 8 0,-5 8 0,-204-75 0,50 48-16,-6 15-1,-693-125 0,516 163-33,-740-10-1,340 105-1722,12 101-3572,536-36 115,30 6-4175</inkml:trace>
</inkml:ink>
</file>

<file path=ppt/ink/ink8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5.878"/>
    </inkml:context>
    <inkml:brush xml:id="br0">
      <inkml:brushProperty name="width" value="0.025" units="cm"/>
      <inkml:brushProperty name="height" value="0.025" units="cm"/>
    </inkml:brush>
  </inkml:definitions>
  <inkml:trace contextRef="#ctx0" brushRef="#br0">0 1958 18610,'0'0'122,"6"-12"76,11-17-126,0 1 0,2 1 0,38-43 0,88-83 983,-94 101-508,572-543 1734,26 30-4861,-576 503 1610,37-30 291,120-130 0,-202 186 813,-27 36-131,-1 0 0,0 0 0,1-1 0,-1 1 0,0 0 1,0 0-1,1 0 0,-1-1 0,0 1 0,0 0 0,1 0 1,-1-1-1,0 1 0,0 0 0,0 0 0,0-1 0,1 1 0,-1 0 1,0-1-1,0 1 0,0 0 0,0-1 0,0 1 0,0 0 1,0-1-1,0 1 0,0 0 0,0-1 0,0 1 0,0 0 0,0-1 1,0 1-1,0 0 0,0-1 0,0 1 0,0 0 0,-1-1 1,1 1-1,0 0 0,0 0 0,0-1 0,0 1 0,-1 0 0,1 0 1,0-1-1,0 1 0,-1 0 0,1 0 0,0-1 0,0 1 1,-1 0-1,1 0 0,0 0 0,-1 0 0,1 0 0,-1-1 0,-21 9-310,-108 77-7471,39-28-1746</inkml:trace>
</inkml:ink>
</file>

<file path=ppt/ink/ink8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6.224"/>
    </inkml:context>
    <inkml:brush xml:id="br0">
      <inkml:brushProperty name="width" value="0.025" units="cm"/>
      <inkml:brushProperty name="height" value="0.025" units="cm"/>
    </inkml:brush>
  </inkml:definitions>
  <inkml:trace contextRef="#ctx0" brushRef="#br0">713 1 13773,'-22'14'551,"1"2"0,0 1-1,1 0 1,1 1 0,1 1 0,0 1-1,-18 28 1,-92 167 600,84-135-953,-167 319 1350,179-327-1201,2 1 0,4 2 0,-28 133 0,49-181-319,1 0 0,2 0 0,1 38 0,0-62-32,1-1 1,0 0-1,0 0 0,0 1 1,1-1-1,-1 0 0,0 0 0,1 0 1,-1 1-1,1-1 0,0 0 1,0 0-1,0 0 0,0 0 0,0 0 1,0 0-1,1-1 0,-1 1 1,1 0-1,-1-1 0,1 1 1,-1-1-1,1 1 0,0-1 0,0 0 1,0 1-1,0-1 0,0 0 1,0 0-1,0-1 0,0 1 1,0 0-1,0-1 0,1 1 0,-1-1 1,0 0-1,0 0 0,0 0 1,1 0-1,-1 0 0,0 0 1,0 0-1,1-1 0,-1 1 0,0-1 1,0 0-1,3-1 0,11-4 1,0 0 0,-1-1-1,0-1 1,0 0 0,18-14 0,210-166-525,-6-16-3611,-146 125 1124,86-74-5788</inkml:trace>
</inkml:ink>
</file>

<file path=ppt/ink/ink8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6.688"/>
    </inkml:context>
    <inkml:brush xml:id="br0">
      <inkml:brushProperty name="width" value="0.025" units="cm"/>
      <inkml:brushProperty name="height" value="0.025" units="cm"/>
    </inkml:brush>
  </inkml:definitions>
  <inkml:trace contextRef="#ctx0" brushRef="#br0">280 81 9001,'9'-9'2925,"4"-5"-1845,1 0 1158,0 0 0,20-16 0,-34 30-2170,0 1 0,0-1 0,0 0 0,-1 0 1,1 0-1,0 0 0,0 1 0,0-1 0,0 0 0,0 0 0,0 0 0,0 1 0,0-1 0,0 0 1,0 0-1,0 0 0,0 1 0,0-1 0,0 0 0,0 0 0,0 0 0,0 1 0,0-1 1,0 0-1,0 0 0,0 0 0,0 1 0,0-1 0,0 0 0,0 0 0,0 0 0,1 0 0,-1 1 1,0-1-1,0 0 0,0 0 0,0 0 0,0 0 0,1 0 0,-1 1 0,0-1 0,0 0 1,0 0-1,0 0 0,1 0 0,-1 0 0,0 0 0,0 0 0,0 0 0,1 0 0,-1 0 0,0 0 1,0 0-1,0 0 0,1 0 0,-1 0 0,0 0 0,0 0 0,0 0 0,1 0 0,-1 0 1,0 0-1,0 0 0,1 0 0,-8 22 267,-33 57 481,-96 142 0,97-162-767,-10 11-9,26-39 29,2 1-1,-31 59 1,50-80-213,8-11-559,13-17-876,-16 15 1443,19-19-2260,-2-2 1,28-36 0,3-15-3824</inkml:trace>
</inkml:ink>
</file>

<file path=ppt/ink/ink8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8.116"/>
    </inkml:context>
    <inkml:brush xml:id="br0">
      <inkml:brushProperty name="width" value="0.025" units="cm"/>
      <inkml:brushProperty name="height" value="0.025" units="cm"/>
    </inkml:brush>
  </inkml:definitions>
  <inkml:trace contextRef="#ctx0" brushRef="#br0">168 117 10634,'0'0'8114,"-11"13"-7500,-6 9-535,2 1-1,0 1 0,1 0 1,1 0-1,-12 37 0,17-29-45,2-1-1,2 2 1,1-1-1,1 0 0,2 1 1,1-1-1,6 35 1,-3-22-187,-1 1-1,-6 69 1,-9-63-256,12-50 407,-1 0 1,0 1-1,0-1 0,1 0 0,-1 0 0,0 1 0,-1-1 0,1 0 0,0 0 1,-1 0-1,1 0 0,-1-1 0,0 1 0,1 0 0,-1-1 0,0 1 1,0-1-1,-2 2 0,3-4 48,0 0 1,0 0-1,1 0 0,-1 0 1,1 0-1,-1 0 0,1-1 1,-1 1-1,1 0 0,0 0 1,-1 0-1,1-1 1,0 1-1,0 0 0,0 0 1,0-1-1,0 1 0,0 0 1,1-2-1,-1 0 62,-2-24 229,3 0 0,0 0 0,1 0 0,2 0-1,1 0 1,1 0 0,1 1 0,1 0 0,2 0 0,0 1 0,17-28 0,-25 50-316,0 0 1,0 1-1,1-1 1,-1 1 0,0-1-1,1 1 1,-1 0-1,1 0 1,0 0 0,0 0-1,0 1 1,0-1 0,0 1-1,0 0 1,0-1-1,0 2 1,0-1 0,1 0-1,-1 0 1,0 1-1,1 0 1,-1 0 0,0 0-1,1 0 1,-1 0 0,0 1-1,1-1 1,-1 1-1,0 0 1,0 0 0,0 0-1,0 1 1,0-1-1,0 1 1,0 0 0,0-1-1,0 1 1,4 4-1,-3-3-78,0 0-1,0 1 1,0-1-1,0 1 0,0 0 1,-1 0-1,0 0 0,1 0 1,-1 1-1,-1-1 0,1 1 1,-1 0-1,0 0 1,0-1-1,0 2 0,-1-1 1,0 0-1,0 0 0,0 0 1,0 1-1,-1-1 1,0 0-1,0 0 0,-1 7 1,0-12 114,1 1 0,0-1 0,-1 1 0,1 0 1,-1-1-1,1 1 0,-1-1 0,0 1 0,1-1 1,-1 0-1,1 1 0,-1-1 0,0 0 0,1 1 1,-1-1-1,0 0 0,1 0 0,-1 1 0,0-1 1,0 0-1,1 0 0,-1 0 0,0 0 0,1 0 1,-1 0-1,0 0 0,0 0 0,1 0 0,-1-1 1,0 1-1,1 0 0,-1 0 0,0-1 0,1 1 1,-1 0-1,0-1 0,1 1 0,-1 0 0,0-1 1,1 1-1,-1-1 0,1 1 0,-1-1 0,1 1 1,0-1-1,-1 0 0,1 1 0,-1-1 0,1 0 1,0 1-1,-1-1 0,1 0 0,0 1 0,0-2 1,-3-19 15,2 0 1,1 0-1,0 1 1,2-1-1,0 0 0,1 0 1,8-25-1,0-11 10,-6 43 519,3 15-363,12 26-294,-2-3 149,-12-19-66,0 0 0,1-1 0,-1 0 0,1 0 0,0-1 0,0 0 0,0 0 1,0 0-1,0-1 0,1 0 0,-1-1 0,1 1 0,-1-2 0,1 1 0,-1-1 0,1 0 0,0 0 0,-1-1 0,1 0 0,-1-1 0,10-2 0,-1-1 43,0 0 0,0-1-1,0-1 1,-1-1 0,0 0-1,0-1 1,-1 0 0,19-17-1,-17 12-49,-1 0-1,0-2 0,-1 1 0,-1-2 0,-1 0 0,0 0 0,-1-1 0,-1 0 0,0-1 0,-2 0 0,0-1 0,-1 0 0,6-31 0,-15 37-193,-6 16-90,-12 18-82,5-1 338,0 1 0,2 1 0,0 0 0,2 0 0,0 1 0,2 0 0,0 1 0,1 0 0,1 1 0,2-1 0,0 1 0,2 0 0,-2 35 0,5-57 8,0 0 1,0 0 0,0 0 0,0 0 0,0 0 0,0-1-1,1 1 1,-1 0 0,0 0 0,1 0 0,-1-1 0,1 1-1,0 0 1,0-1 0,0 1 0,0 0 0,0-1 0,0 1-1,0-1 1,0 0 0,1 1 0,-1-1 0,0 0 0,1 0 0,-1 1-1,1-1 1,-1-1 0,1 1 0,0 0 0,-1 0 0,1 0-1,0-1 1,0 1 0,0-1 0,-1 0 0,1 1 0,0-1-1,0 0 1,0 0 0,0 0 0,-1 0 0,1 0 0,0-1-1,0 1 1,0-1 0,-1 1 0,4-2 0,4-1 29,-1 0 1,0 0 0,-1-1-1,1 0 1,0 0 0,-1-1 0,0 0-1,0-1 1,6-5 0,9-15 34,37-55 0,-17 22-89,-55 104-365,8-33 395,0 0 1,0 1 0,1 0-1,1-1 1,0 2 0,0-1-1,0 17 1,3-29 3,1 0 1,-1 0-1,0 0 0,0 0 1,1 0-1,-1 0 0,0 0 0,1 0 1,-1 0-1,1 0 0,0 0 1,-1 0-1,1 0 0,-1-1 1,1 1-1,0 0 0,0 0 0,0-1 1,-1 1-1,1-1 0,0 1 1,0 0-1,0-1 0,0 0 1,0 1-1,0-1 0,0 0 1,0 1-1,0-1 0,0 0 0,0 0 1,0 0-1,0 0 0,0 0 1,0 0-1,0 0 0,0 0 1,1 0-1,-1 0 0,1-1 0,4 0 137,1 0 0,-1 0 0,0-1-1,1 0 1,9-4 0,1-3-78,0 0 1,-1-1 0,-1-1 0,0-1 0,0 0 0,-1-1 0,0 0 0,-2-1 0,1-1-1,15-24 1,-32 46-306,-4 4 213,1 2 0,0-1 0,1 1 0,0 0 0,1 0 0,1 1 0,0 0 0,-4 23 0,8-36 24,0 0-1,0 0 1,0-1-1,0 1 1,0 0-1,1 0 1,-1-1-1,0 1 0,0 0 1,1 0-1,-1-1 1,0 1-1,1 0 1,-1-1-1,1 1 1,-1 0-1,0-1 1,1 1-1,0-1 1,-1 1-1,1-1 1,-1 1-1,1-1 1,0 1-1,-1-1 0,1 1 1,0-1-1,1 1 1,26 0 315,-20-3-214,-1 0-1,1 0 1,-1 0 0,0-1-1,10-5 1,25-22-14,-34 23-464,1-1 0,1 2 1,-1-1-1,1 1 0,0 1 0,0 0 1,1 0-1,11-2 0,-21 7 307,0 0-1,-1 0 1,1 0 0,0 0-1,0 1 1,-1-1 0,1 0-1,0 1 1,-1-1 0,1 0-1,0 1 1,-1-1 0,1 1 0,0-1-1,-1 1 1,1 0 0,-1-1-1,1 1 1,-1-1 0,1 1-1,-1 0 1,0 0 0,1-1-1,-1 1 1,0 0 0,1-1-1,-1 1 1,0 0 0,0 0-1,0 0 1,0-1 0,0 1-1,0 0 1,0 0 0,0 0 0,0-1-1,0 3 1,0-2 73,0 0 0,0 1 0,0-1 0,0 0 1,0 1-1,0-1 0,0 0 0,1 0 0,-1 1 0,1-1 0,-1 0 1,1 0-1,-1 1 0,1-1 0,0 0 0,0 0 0,-1 0 1,1 0-1,0 0 0,0 0 0,0 0 0,0 0 0,0-1 0,2 2 1,2-1 2,0-1 1,0 0 0,0-1 0,0 1 0,0-1 0,0 0-1,0 0 1,0 0 0,-1 0 0,1-1 0,0 0-1,-1 0 1,1-1 0,-1 1 0,0-1 0,0 0 0,7-5-1,11-11 168,36-37 0,-45 42-169,12-10 180,-2-1-1,-2-2 1,0 0-1,-1-1 1,-2-1-1,-1 0 1,26-64-1,-67 126-414,-24 45-1,28-37 393,3 2 0,-23 81 0,34-101-16,1 0 0,1 1 0,0 0 1,2 0-1,2 46 0,-7-102-421,-1-1 0,-1 2 0,-19-43 0,14 38 1222,-18-71 1,32 107-917,0-1 1,0 1 0,0 0-1,0 0 1,0 0 0,0-1-1,0 1 1,0 0-1,0 0 1,0 0 0,0-1-1,0 1 1,0 0 0,0 0-1,0 0 1,0-1 0,0 1-1,0 0 1,0 0 0,0 0-1,1-1 1,-1 1-1,0 0 1,0 0 0,0 0-1,0 0 1,0-1 0,1 1-1,-1 0 1,0 0 0,0 0-1,0 0 1,0 0-1,1 0 1,-1 0 0,0-1-1,0 1 1,0 0 0,1 0-1,-1 0 1,0 0 0,15 2 245,16 10-596,-27-10 449,4 1-175,7 4-399,0 0 0,1-1 0,0-1 1,0-1-1,25 4 0,-40-8 358,-1 0 1,0 0-1,1-1 0,-1 1 0,0 0 0,1 0 0,-1 0 0,0 0 1,1-1-1,-1 1 0,0 0 0,1 0 0,-1-1 0,0 1 0,0 0 1,0 0-1,1-1 0,-1 1 0,0 0 0,0-1 0,0 1 0,1 0 1,-1-1-1,0 1 0,0-1 0,0 1 0,0 0 0,0-1 0,0 1 1,0 0-1,0-1 0,0 1 0,0 0 0,0-1 0,0 1 0,0-1 1,0 1-1,0 0 0,-1-1 0,1 1 0,0 0 0,0-1 0,0 1 1,0 0-1,-1 0 0,1-1 0,0 1 0,0 0 0,-1-1 0,1 1 1,0 0-1,-1-1 0,-11-18-3553,-22-25-5929,18 25 2771</inkml:trace>
</inkml:ink>
</file>

<file path=ppt/ink/ink8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8.460"/>
    </inkml:context>
    <inkml:brush xml:id="br0">
      <inkml:brushProperty name="width" value="0.025" units="cm"/>
      <inkml:brushProperty name="height" value="0.025" units="cm"/>
    </inkml:brush>
  </inkml:definitions>
  <inkml:trace contextRef="#ctx0" brushRef="#br0">1 1 5317,'0'0'7391,"11"6"-6075,12 5-391,1-1 1,30 9-1,-33-13-1443,1-1 1,-1-1-1,1-1 1,-1-1-1,1-1 1,0 0-1,0-2 1,-1-1-1,29-5 1,-28 2 1740,0-1 0,21-9 0,-66 28 7044,-17 15-5252,32-22-2784,1 0 0,0 0 0,0 0 1,0 1-1,1 0 0,0 0 0,0 0 0,-5 10 0,10-16-238,1 0-1,-1 0 1,1 0-1,0 0 0,-1 1 1,1-1-1,0 0 1,0 0-1,0 0 0,0 0 1,0 0-1,0 0 1,0 1-1,1-1 1,-1 0-1,0 0 0,1 0 1,-1 0-1,0 0 1,1 0-1,-1 0 0,1 0 1,0 0-1,-1 0 1,1 0-1,0-1 0,-1 1 1,1 0-1,0 0 1,0-1-1,0 1 0,0 0 1,0-1-1,0 1 1,0-1-1,0 1 0,0-1 1,0 1-1,0-1 1,0 0-1,2 1 0,56 7-1734,-41-7 734,-4 1 501,0 1-1,-1 0 1,24 8 0,-35-10 563,0 0 0,0-1 0,0 1 0,0 0 0,-1 1 0,1-1 0,0 0 0,0 0 0,-1 1 0,1-1 0,-1 1 0,1 0 0,-1-1 0,2 4 0,-2-3 67,-1-1 0,0 0 0,0 0 0,0 1 0,0-1 0,0 0 0,0 1 0,0-1 0,0 0-1,-1 1 1,1-1 0,0 0 0,-1 0 0,1 1 0,-1-1 0,0 0 0,1 0 0,-1 0 0,0 0-1,1 0 1,-1 0 0,0 0 0,0 0 0,0 0 0,0 0 0,0 0 0,-2 1 0,-10 9 76,-1-1 1,0 0 0,-1-1 0,0 0 0,0-2-1,-1 1 1,-28 8 0,35-14-1330,-1 1 0,0-2 0,1 1 0,-20 0 0,10-3-9045</inkml:trace>
</inkml:ink>
</file>

<file path=ppt/ink/ink8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8.866"/>
    </inkml:context>
    <inkml:brush xml:id="br0">
      <inkml:brushProperty name="width" value="0.025" units="cm"/>
      <inkml:brushProperty name="height" value="0.025" units="cm"/>
    </inkml:brush>
  </inkml:definitions>
  <inkml:trace contextRef="#ctx0" brushRef="#br0">0 78 13933,'0'0'-128,"36"-52"-1473,-20 39 1601,-7 4-129,-6 5-3746</inkml:trace>
</inkml:ink>
</file>

<file path=ppt/ink/ink8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0.179"/>
    </inkml:context>
    <inkml:brush xml:id="br0">
      <inkml:brushProperty name="width" value="0.025" units="cm"/>
      <inkml:brushProperty name="height" value="0.025" units="cm"/>
    </inkml:brush>
  </inkml:definitions>
  <inkml:trace contextRef="#ctx0" brushRef="#br0">29 205 13869,'0'0'1447,"0"-10"437,-1 6-1378,0-1-136,0 0-1,0 1 0,1-1 0,0 0 0,0 0 1,0 0-1,0 1 0,1-1 0,-1 0 0,1 1 0,0-1 1,1 0-1,3-7 0,-5 12-326,0 0 1,0 0-1,1 0 0,-1 0 1,0 0-1,0 0 1,0 0-1,1 0 0,-1 0 1,0 0-1,0 0 0,0 0 1,1 0-1,-1 0 1,0 0-1,0 0 0,1 0 1,-1 0-1,0 1 0,0-1 1,0 0-1,1 0 0,-1 0 1,0 0-1,0 0 1,0 0-1,0 1 0,0-1 1,1 0-1,-1 0 0,0 0 1,0 1-1,0-1 1,0 0-1,0 0 0,0 0 1,0 1-1,0-1 0,0 0 1,1 0-1,-1 0 1,0 1-1,0-1 0,0 0 1,0 0-1,0 1 0,0-1 1,-1 0-1,1 0 0,0 0 1,0 1-1,0-1 1,0 0-1,0 0 0,0 0 1,0 1-1,0 19-155,0-17 293,-1 22 34,-2-1-1,-1 1 0,-8 30 1,6-31-37,1 0 0,1 0 0,-1 31 0,5-54-156,0 0 1,0 0-1,0 0 1,0 0-1,0 1 1,0-1-1,0 0 1,1 0-1,-1 0 1,1 0-1,-1 0 1,1-1-1,-1 1 1,1 0-1,-1 0 1,1 0 0,0 0-1,-1 0 1,1-1-1,0 1 1,0 0-1,-1-1 1,1 1-1,0 0 1,0-1-1,0 1 1,0-1-1,0 0 1,0 1-1,0-1 1,0 0 0,0 1-1,0-1 1,0 0-1,0 0 1,0 0-1,0 0 1,0 0-1,0 0 1,1 0-1,-1 0 1,0-1-1,0 1 1,0 0-1,0 0 1,0-1-1,1 0 1,7-2 185,0 0-1,-1-1 1,1 1-1,11-9 1,115-84 389,-48 31-516,-61 53-119,-26 12 33,1 0 1,-1 0-1,1 0 1,0 0-1,-1 0 1,1 0-1,-1 0 1,1 0 0,-1 1-1,1-1 1,-1 0-1,1 0 1,-1 0-1,1 1 1,-1-1-1,1 0 1,-1 0-1,0 1 1,1-1-1,-1 1 1,1-1 0,-1 0-1,0 1 1,1-1-1,-1 1 1,0-1-1,1 1 1,0 4-16,0-1-1,0 1 1,0-1 0,-1 1 0,1-1 0,-1 1 0,-1 9 0,1 11 146,0-18-121,0-1-1,0 0 0,1 0 0,0 0 0,1 0 1,-1 0-1,1 0 0,0 0 0,0-1 1,1 1-1,0-1 0,6 9 0,-7-12 4,0 0-1,0 0 1,0-1-1,0 1 1,1-1-1,-1 1 0,1-1 1,-1 0-1,1 0 1,-1 0-1,1-1 1,0 1-1,-1 0 1,1-1-1,0 0 1,-1 0-1,1 1 1,0-2-1,0 1 0,-1 0 1,1-1-1,0 1 1,-1-1-1,1 0 1,0 1-1,-1-1 1,1-1-1,-1 1 1,1 0-1,-1-1 0,3-1 1,67-45 121,8-6-1437,-74 50 834,0 1 0,1 0 1,0 0-1,0 1 0,0-1 1,0 2-1,0-1 0,0 1 0,1 0 1,7 0-1,-14 1 318,0 0-1,0 0 1,0 1-1,1-1 1,-1 0 0,0 1-1,0-1 1,0 0 0,0 1-1,0 0 1,0-1 0,0 1-1,0 0 1,0-1 0,0 1-1,0 0 1,0 0 0,-1 0-1,1 0 1,0 0 0,-1 0-1,1 0 1,0 1-1,11 32-1469,-11-31 1391,-1 0 0,1 0 0,-1 0 0,1 0 0,0 0 0,0 0 0,0-1 0,0 1 0,1 0 0,-1-1 0,1 1 0,-1-1 0,1 1 0,0-1 0,0 0 0,0 0 0,1 0 0,-1 0 0,0 0 0,1 0 0,2 1 0,-4-2 245,1-1-1,-1 0 0,1 0 1,-1 1-1,1-1 0,0 0 0,-1 0 1,1 0-1,-1-1 0,1 1 1,-1 0-1,1 0 0,-1-1 1,1 1-1,-1-1 0,0 0 1,1 1-1,-1-1 0,1 0 1,-1 0-1,0 0 0,0 0 1,2-1-1,20-32 2534,-8 9 925,-15 25-3396,0 0-1,1 0 0,-1-1 0,0 1 0,1 0 0,-1 0 0,0 0 0,0 0 0,1 0 0,-1 0 0,0 0 0,1 0 0,-1 0 0,0 0 0,1 0 0,-1 0 0,0 0 1,0 0-1,1 0 0,-1 0 0,0 0 0,1 0 0,-1 0 0,0 0 0,1 0 0,-1 0 0,0 1 0,0-1 0,1 0 0,-1 0 0,0 0 0,0 1 0,1-1 0,-1 0 1,0 0-1,0 0 0,0 1 0,1-1 0,-1 0 0,0 1 0,0-1 0,0 0 0,0 0 0,0 1 0,0-1 0,0 0 0,1 1 0,-1-1 0,0 0 0,0 1 0,0-1 1,0 0-1,0 0 0,0 1 0,-1-1 0,1 0 0,0 1 0,0-1 0,0 1 0,6 30 310,-3-18-66,-3-11-317,0 0 0,1 0 0,0 0 0,-1 0 0,1 0 0,0 0 0,0 0 0,0 0 0,0 0 0,0 0 0,1 0 0,-1-1 0,0 1 0,1 0 1,-1-1-1,1 0 0,0 1 0,0-1 0,-1 0 0,1 0 0,0 0 0,0 0 0,0 0 0,0 0 0,0 0 0,0-1 0,0 1 0,0-1 0,1 1 0,-1-1 0,0 0 0,0 0 0,0 0 0,0 0 0,1 0 1,-1-1-1,0 1 0,0-1 0,4-1 0,3-1-107,-1-1 0,1 0 0,-1-1 1,0 1-1,0-2 0,-1 1 0,0-1 1,8-7-1,7-11-591,0-1-1,-1-1 1,32-53 0,39-93-2352,-85 160 3182,-7 10 1274,0 7-1112,-1-1 1,1 0-1,-1 0 0,0 0 0,0 0 1,-1 0-1,-2 6 0,-4 13-210,1 0 0,1 0 0,1 0 0,1 1 0,2 0-1,0 0 1,1 0 0,3 34 0,-1-56 1,-1 0 1,0 0-1,0 0 0,0 0 1,1 0-1,-1 0 1,1 0-1,0 0 0,0-1 1,-1 1-1,1 0 0,0 0 1,0 0-1,1-1 1,-1 1-1,0-1 0,1 1 1,-1-1-1,1 1 0,-1-1 1,1 0-1,-1 0 0,3 2 1,0-2 85,0 0-1,0 1 1,-1-1 0,1-1-1,0 1 1,0-1 0,0 1 0,0-1-1,0 0 1,0 0 0,5-2-1,4 0 99,-1-1-1,1 0 0,-1-1 0,0 0 0,0-1 0,17-10 0,-12 4-220,-1-1-1,-1 0 1,0-1 0,0-1-1,-1 0 1,-1-1-1,13-20 1,-18 25-115,-1-1 0,0-1 0,-1 1 0,0-1 0,-1-1-1,-1 1 1,1-1 0,-2 1 0,0-1 0,-1 0 0,2-23 0,-26 90-22,18-37 77,1 0 0,-2 28 0,4-41 17,1 0 0,0 1 0,0-1-1,0 0 1,0 0 0,1 0 0,-1 0 0,1 0-1,0 1 1,0-1 0,1-1 0,-1 1-1,1 0 1,0 0 0,0 0 0,4 5-1,-4-8 34,0 1 0,0-1-1,0 0 1,0 0-1,0 0 1,0 0-1,1-1 1,-1 1 0,0 0-1,0-1 1,1 0-1,-1 1 1,0-1-1,1 0 1,-1 0 0,0-1-1,1 1 1,-1 0-1,0-1 1,0 1-1,1-1 1,-1 0 0,0 1-1,0-1 1,0 0-1,0-1 1,0 1-1,0 0 1,3-3-1,4-3 44,0 0-1,-1 0 0,1-1 0,9-13 0,40-58 56,-54 73-180,0-1 0,0 0 0,0-1 0,-1 1 0,0-1 0,0 1 0,-1-1 0,0 0 0,1-14 0,-13 34-344,2 2 360,1 0 0,0 0 1,0 1-1,2 0 0,0 0 0,0 1 0,-2 23 0,0 13-32,2 51 0,5-88 20,0-14 21,0 0 1,0-1 0,0 1 0,0-1-1,0 1 1,-1 0 0,1-1 0,0 1-1,0-1 1,0 1 0,0-1 0,-1 1-1,1 0 1,0-1 0,-1 1-1,1-1 1,0 1 0,-1-1 0,1 1-1,-1-1 1,1 0 0,0 1 0,-1-1-1,1 1 1,-1-1 0,1 0 0,-1 1-1,0-1 1,1 0 0,-1 0-1,1 0 1,-1 1 0,1-1 0,-1 0-1,0 0 1,1 0 0,-1 0 0,0 0-1,1 0 1,-1 0 0,1 0 0,-1 0-1,0 0 1,1 0 0,-1-1-1,1 1 1,-1 0 0,1 0 0,-1-1-1,0 1 1,1 0 0,-1-1 0,1 1-1,-1 0 1,1-1 0,0 1 0,-1-1-1,1 1 1,-1-1 0,-30-24-654,16 11 746,2-1 1,0 0-1,1-1 0,1-1 1,0 1-1,1-2 0,1 1 1,-9-25-1,18 42-44,0-1-1,0 1 1,0-1-1,0 1 0,0-1 1,0 1-1,0-1 1,1 1-1,-1-1 1,0 1-1,0-1 1,0 1-1,1-1 0,-1 1 1,0-1-1,1 1 1,-1 0-1,0-1 1,1 1-1,-1-1 1,1 1-1,-1 0 1,0-1-1,1 1 0,-1 0 1,1 0-1,-1-1 1,1 1-1,-1 0 1,1 0-1,-1 0 1,1 0-1,-1 0 0,1 0 1,-1-1-1,1 1 1,-1 0-1,1 0 1,-1 1-1,1-1 1,0 0-1,-1 0 1,1 0-1,-1 0 0,1 0 1,-1 0-1,1 1 1,0-1-1,33 8-668,-30-7 524,36 6-3424,-12-6-2559,12-1-9707</inkml:trace>
</inkml:ink>
</file>

<file path=ppt/ink/ink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4.501"/>
    </inkml:context>
    <inkml:brush xml:id="br0">
      <inkml:brushProperty name="width" value="0.025" units="cm"/>
      <inkml:brushProperty name="height" value="0.025" units="cm"/>
    </inkml:brush>
  </inkml:definitions>
  <inkml:trace contextRef="#ctx0" brushRef="#br0">34 1 14670,'0'0'10143,"2"12"-8830,2 19-679,-1-1-1,-2 0 1,-1 1-1,-2-1 0,-6 42 1,-1-25-222,0-5 75,2 1 1,-1 55-1,31-123 426,-12 3-1006,-2-1 0,0 1-1,-1-1 1,-1-1 0,-1 1 0,3-29 0,-9 56 103,0 1 0,0-1 0,0 0 0,1 0 0,0 0 0,0 0 0,0 0-1,0-1 1,1 1 0,-1 0 0,1 0 0,0-1 0,0 1 0,0-1 0,1 0 0,-1 0 0,1 1-1,0-2 1,0 1 0,0 0 0,0 0 0,0-1 0,1 0 0,-1 0 0,1 0 0,-1 0-1,1 0 1,0-1 0,0 1 0,0-1 0,0 0 0,0-1 0,8 2 0,-2-1 18,0-1 0,1 1 1,-1-2-1,1 1 0,-1-2 1,1 1-1,-1-1 0,0-1 1,0 0-1,0 0 0,0-1 1,13-8-1,-14 8-28,-1-1 0,0 0 0,0-1 0,0 0 0,-1 0 0,0-1 0,0 1 0,-1-2 0,1 1 0,-1-1 0,-1 0 0,0 0 0,6-11 0,-11 18 0,0 1 0,0 0 0,0 0 0,0 0 0,1 0 0,-1 0 0,0-1 0,0 1 0,0 0 0,0 0 0,0 0 0,0 0 0,0-1 0,0 1 0,0 0 0,0 0 0,1 0 0,-1 0 0,0-1 0,0 1 0,0 0 0,0 0 0,0 0 0,0-1 0,-1 1 0,1 0 0,0 0 0,0 0 0,0-1 0,0 1 0,0 0 0,0 0 0,0 0 0,0 0 0,0-1 0,0 1 0,-1 0 0,1 0 0,0 0 0,0 0 0,0 0 0,0 0 0,0-1 0,-1 1 0,1 0 0,0 0 0,0 0 0,0 0 0,0 0 0,-1 0 0,1 0 0,0 0 0,0 0 0,0 0 0,-1 0 0,1 0 0,0 0 0,0 0 0,0 0 0,0 0 0,-1 0 0,1 0 0,0 0 0,0 0 0,-1 0 0,-7 4 0,8-4 0,-8 8 0,1 0 0,0 0 0,1 0 0,0 1 0,0-1 0,1 2 0,-9 18 0,11-22 0,0 0 0,1 0 0,0 1 0,0-1 0,0 1 0,1-1 0,0 1 0,0 0 0,1-1 0,0 1 0,0 0 0,0-1 0,3 14 0,-1-18 0,-1-1 0,0 1 0,1 0 0,-1-1 0,0 0 0,1 1 0,0-1 0,-1 0 0,1 0 0,0 0 0,0 0 0,-1 0 0,1 0 0,0 0 0,0 0 0,0-1 0,0 1 0,0-1 0,0 0 0,0 1 0,0-1 0,0 0 0,1 0 0,-1 0 0,0-1 0,0 1 0,0 0 0,0-1 0,2 0 0,5-1 0,-1 0 0,1 0 0,-1-1 0,0 0 0,13-6 0,-5-2 0,0-1 0,-1 0 0,-1-1 0,0-1 0,-1 0 0,0 0 0,-1-2 0,-1 1 0,17-33 0,-33 60 0,0 0 0,0 0 0,1 1 0,1-1 0,0 1 0,1 0 0,0 0 0,1 0 0,0 16 0,2-26-164,0-1 1,1 0-1,-1 0 1,0 0-1,1 0 1,-1 0-1,1 0 1,-1 0-1,1 0 1,0 0-1,0-1 1,0 1-1,0-1 1,0 0-1,0 1 1,0-1-1,1 0 1,-1 0-1,0 0 1,0-1-1,1 1 1,-1-1-1,1 1 1,-1-1-1,1 0 1,2 1-1,2 0-924,1-1-1,0 1 1,0-1 0,-1 0-1,1-1 1,0 0 0,11-2-1,1-8-9011</inkml:trace>
</inkml:ink>
</file>

<file path=ppt/ink/ink8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1.307"/>
    </inkml:context>
    <inkml:brush xml:id="br0">
      <inkml:brushProperty name="width" value="0.025" units="cm"/>
      <inkml:brushProperty name="height" value="0.025" units="cm"/>
    </inkml:brush>
  </inkml:definitions>
  <inkml:trace contextRef="#ctx0" brushRef="#br0">37 374 12556,'2'-12'-31,"0"1"0,0-1 1,1 1-1,1 0 0,0 0 0,0 0 0,1 1 1,0-1-1,1 1 0,0 1 0,1-1 1,11-12-1,11-20 4112,-5-1 3881,-53 84-4489,-2 2-3658,18-25 159,6-10-124,1 0-1,1 0 1,-1 1-1,1-1 1,1 1-1,0 0 1,0 1-1,1-1 1,0 1-1,-3 18 1,6-28 117,0 1 1,1 0 0,-1-1-1,1 1 1,-1 0 0,1-1-1,-1 1 1,1-1 0,-1 1-1,1-1 1,0 1 0,-1-1-1,1 1 1,0-1 0,-1 0-1,1 1 1,0-1 0,0 0-1,-1 1 1,1-1 0,0 0-1,0 0 1,-1 0 0,1 0-1,0 0 1,0 0 0,0 0-1,1 0 1,34 0 111,-24-1-112,-5 1 17,-1 0 0,1 1 0,-1 0 0,1 0 0,-1 0 0,0 1 0,1 0 0,-1 0 0,0 1 0,0-1 0,0 1 0,-1 1 0,1-1 0,8 8 0,-7-5-19,0 1 0,-1 0 0,0 1 0,0 0 0,-1 0-1,0 0 1,0 0 0,-1 1 0,4 10 0,0 9 18,0 0 0,-2 0 0,-1 1-1,-1 0 1,0 49 0,-4-51 19,-2-1-1,0 0 1,-2 1-1,-1-1 1,-1-1 0,-1 1-1,-13 31 1,14-42 283,-1 0 0,0-1 0,-1 0 0,-1 0 0,0-1 0,0 0 0,-2-1 0,1 0 1,-2 0-1,0-1 0,0-1 0,-1 0 0,-16 10 0,26-18-166,0 0-1,0-1 1,0 0-1,0 1 1,0-1 0,0 0-1,0 0 1,0 0-1,0-1 1,-1 1 0,1-1-1,0 0 1,0 0-1,-1 0 1,1 0 0,0-1-1,-6 0 1,7 0-86,0-1 0,0 1 0,0 0-1,0-1 1,1 1 0,-1-1 0,0 1 0,1-1 0,-1 0 0,1 0 0,-1 0 0,1 0 0,0 0 0,0 0-1,0 0 1,0 0 0,0-1 0,0 1 0,1 0 0,-1-1 0,1 1 0,-1 0 0,1-1 0,0-2-1,-2-14-59,2-1 0,0 0 0,1 0 0,1 0 0,1 1 0,0-1-1,2 1 1,9-27 0,-2 17 13,0 1-1,2 0 0,2 1 1,32-44-1,12 0 15,2 3 1,116-97-1,-141 133-14,-4 3 22,91-88 66,-110 102-58,-1 0 1,-1 0-1,-1-1 1,0-1-1,-1 0 1,11-27-1,-19 40-10,0 0 1,-1-1-1,0 1 1,0-1-1,0 1 0,0-1 1,-1 1-1,1-1 0,-1 0 1,0 1-1,-1-1 1,1 1-1,-2-8 0,1 11-10,1 0 0,-1 0-1,1 0 1,-1 0-1,1 0 1,-1 0-1,0 0 1,1 0 0,-1 1-1,0-1 1,0 0-1,0 0 1,0 1-1,0-1 1,0 1 0,1-1-1,-1 0 1,-1 1-1,1 0 1,0-1 0,0 1-1,-1-1 1,-1 1-14,0 0 0,0 0 0,0 0 0,0 1 0,0-1 0,0 1 0,0-1 0,1 1 0,-1 0 0,0 0 0,0 0 0,-2 2 0,-8 5-3,0 0 0,2 1 0,-1 0 0,1 1-1,0 0 1,1 1 0,0 0 0,-12 19 0,3-3 11,1 1 1,-25 54 0,37-70-13,1 1 0,0 0 1,1 0-1,0 0 0,-2 21 0,6-31 16,-1 0 0,1 0-1,0 0 1,0 0-1,0 0 1,0-1 0,1 1-1,-1 0 1,1 0-1,0 0 1,0-1 0,0 1-1,0 0 1,0-1-1,1 1 1,-1-1-1,1 1 1,-1-1 0,1 0-1,0 1 1,0-1-1,0 0 1,0 0 0,0 0-1,1-1 1,-1 1-1,1-1 1,-1 1 0,1-1-1,-1 0 1,1 0-1,4 2 1,4-1 20,0 1 0,1-2-1,-1 0 1,1 0 0,-1-1 0,1 0-1,-1-1 1,1 0 0,-1-1 0,1 0 0,-1-1-1,0 0 1,0-1 0,0 0 0,17-10 0,-6 2 25,-1-1 0,-1-1 1,0-1-1,-1-1 1,0 0-1,21-26 0,-36 37-33,-1 3-2,-1-1-1,0 1 1,0 0 0,0-1 0,0 0 0,0 1-1,0-1 1,-1 0 0,1 0 0,-1 0 0,0 0 0,0 0-1,1-4 1,-17 21-191,8-6 174,1-1 0,1 1 0,-1 0 0,1 1 0,1-1 1,0 1-1,0 0 0,0 0 0,1 0 0,1 0 0,0 1 0,0-1 0,-1 17 0,3-25 9,0 0 1,0 0-1,0 0 0,0 0 1,0 0-1,1 0 1,-1 0-1,0 0 0,1 0 1,-1 0-1,0 0 1,1 0-1,-1 0 1,1 0-1,0 0 0,-1 0 1,1 0-1,0 0 1,-1-1-1,1 1 0,0 0 1,0-1-1,0 1 1,-1 0-1,1-1 0,0 1 1,0-1-1,2 1 1,0 0 9,1 0 0,-1-1 0,0 1 1,1-1-1,-1 0 0,1 0 0,-1 0 1,1 0-1,4-2 0,3 0 37,-1-1-1,1 0 1,-1-1-1,0 0 1,12-7-1,0-5-50,0 0 0,-1-2-1,-1 0 1,0-1-1,-2-2 1,26-34 0,-55 90-638,0-12 648,5-12-13,0 0 0,1 1 0,1-1 0,0 1 0,0 0 0,1 0 0,-2 20 0,18-48-5669,-5-11 497,2-5-3909</inkml:trace>
</inkml:ink>
</file>

<file path=ppt/ink/ink8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1.652"/>
    </inkml:context>
    <inkml:brush xml:id="br0">
      <inkml:brushProperty name="width" value="0.025" units="cm"/>
      <inkml:brushProperty name="height" value="0.025" units="cm"/>
    </inkml:brush>
  </inkml:definitions>
  <inkml:trace contextRef="#ctx0" brushRef="#br0">23 1 21300,'0'0'5605,"-22"48"-5669,27-35-704,9-2-2339,2 0-1570,4-4-3490</inkml:trace>
</inkml:ink>
</file>

<file path=ppt/ink/ink8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2.009"/>
    </inkml:context>
    <inkml:brush xml:id="br0">
      <inkml:brushProperty name="width" value="0.025" units="cm"/>
      <inkml:brushProperty name="height" value="0.025" units="cm"/>
    </inkml:brush>
  </inkml:definitions>
  <inkml:trace contextRef="#ctx0" brushRef="#br0">142 504 5958,'-5'12'3566,"-15"25"-76,-3 0 0,0-2 0,-36 40 0,48-56-1730,21-19-298,30-22-307,-10-1-1006,-1-2 0,-1-1 0,-1-1 1,-2-1-1,-1-1 0,38-58 0,-32 36-293,-2-2 1,-2 0-1,30-92 1,-50 126 43,0-1 0,-2 0 0,4-36-1,-7 54 100,-1 1-1,0 0 1,0-1-1,0 1 1,0-1-1,0 1 1,0-1-1,0 1 0,0 0 1,-1-1-1,1 1 1,-1 0-1,1-1 1,-1 1-1,1 0 1,-1 0-1,0-1 0,1 1 1,-1 0-1,0 0 1,0 0-1,-1-1 1,1 1-4,-1 1 1,1-1 0,0 1 0,0-1-1,-1 1 1,1 0 0,0 0-1,-1 0 1,1 0 0,0 0-1,-1 0 1,1 0 0,0 0-1,-1 0 1,1 1 0,0-1 0,-1 1-1,-1 0 1,-5 3-21,0 0 0,0 0 0,0 1 0,1 0 0,-11 10 1,-17 17 43,2 1 1,-40 50 0,62-69 60,1 0 0,1 1 0,0 0 0,0 1 0,2 0 0,0 0 0,0 0 0,2 1 0,-6 27 0,10-40-77,0 0 0,1 0 1,-1 1-1,1-1 0,0 0 0,0 0 0,1 0 1,-1 0-1,1 0 0,0 0 0,0 0 1,0 0-1,1 0 0,-1 0 0,1 0 0,0-1 1,0 1-1,0-1 0,1 1 0,-1-1 0,1 0 1,0 0-1,-1 0 0,2 0 0,-1-1 1,0 1-1,0-1 0,8 4 0,5 1-137,1-1-1,0-1 1,0-1 0,0 0-1,31 2 1,-31-5-980,0 1 0,-1 1 0,1 1 0,28 10 0,-43-13 696,0 0 0,1 0 0,-1 1 0,0-1 0,0 1 0,0-1 0,0 1 0,0 0 0,0 0 0,0 0 0,-1 0 0,1 0 0,-1 0 0,0 0 0,1 0 0,1 5 0,3 16-4883</inkml:trace>
</inkml:ink>
</file>

<file path=ppt/ink/ink8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2.742"/>
    </inkml:context>
    <inkml:brush xml:id="br0">
      <inkml:brushProperty name="width" value="0.025" units="cm"/>
      <inkml:brushProperty name="height" value="0.025" units="cm"/>
    </inkml:brush>
  </inkml:definitions>
  <inkml:trace contextRef="#ctx0" brushRef="#br0">257 102 8936,'3'-11'6759,"2"-2"-5398,-2 6-909,-1 0-1,0 1 1,0-1 0,-1 0 0,0 0 0,0 0-1,0-10 1,-1 16-386,0 1 0,0 0 0,0-1 0,0 1-1,0 0 1,0-1 0,0 1 0,0 0 0,0-1 0,0 1-1,0 0 1,0-1 0,0 1 0,0-1 0,0 1 0,0 0-1,0-1 1,0 1 0,0 0 0,0-1 0,-1 1 0,1 0-1,0-1 1,0 1 0,0 0 0,-1 0 0,1-1 0,0 1-1,0 0 1,-1 0 0,1-1 0,0 1 0,-1 0 0,1 0-1,0 0 1,-1-1 0,1 1 0,0 0 0,-1 0 0,1 0-1,0 0 1,-1 0 0,1 0 0,-1 0 0,-16 12 818,-12 26-764,21-22 116,1 1 1,1 0 0,0 1-1,1-1 1,-3 27 0,-4 95-45,4-29-117,4-76-58,-3 23-1,-16 68 0,20-111-1,-1 0 0,-1-1 0,0 1 0,-1-1 0,0 0 0,-1 0 0,0-1-1,-1 0 1,-1 0 0,-12 13 0,20-24-1,0 1 0,0-1 0,0 0 0,0 0 0,0 0 0,0 0-1,0 0 1,0 0 0,0-1 0,0 1 0,-1 0 0,1-1 0,0 1 0,-1 0 0,1-1 0,0 0-1,-1 1 1,1-1 0,-1 0 0,1 0 0,0 1 0,-1-1 0,1 0 0,-1-1 0,-1 1 0,2-1 23,0 0 1,0 0 0,0 0-1,0 0 1,0-1 0,0 1-1,0 0 1,0 0 0,1-1-1,-1 1 1,0-1 0,1 1 0,-1-1-1,1 1 1,0-1 0,-1 1-1,1-1 1,0-2 0,-1-11 95,0 0 1,2 0 0,3-24-1,4-1-213,2 0 0,1 0 0,3 1 0,1 1 0,2 0 0,1 1 0,2 1 0,2 1 0,45-58 0,-52 76 36,1 1-1,26-22 1,-37 34 47,0-1 0,1 1 0,-1 1 0,1-1-1,0 1 1,0 0 0,1 0 0,-1 1-1,1 0 1,-1 0 0,1 0 0,10 0-1,-14 49 377,-3-45-376,0 0 0,0-1 0,1 1 0,-1 0-1,1-1 1,-1 1 0,1-1 0,0 1 0,0-1-1,-1 1 1,1-1 0,0 0 0,0 1-1,0-1 1,1 0 0,-1 0 0,0 0 0,0 0-1,1 0 1,-1 0 0,0 0 0,1 0-1,1 0 1,2 1 14,-1-1 0,0 0-1,0 0 1,1 0 0,-1-1 0,0 1-1,1-1 1,8-1 0,-3 0 15,0-1 0,0 0 1,0 0-1,0-1 0,0-1 0,0 0 0,11-6 1,-9 3-17,0-1 1,0 0 0,-1-1 0,0-1 0,0 0 0,-1 0 0,-1-1 0,1 0 0,-2 0 0,0-1 0,7-14-1,-16 30 6,-3 6 19,0 1-1,1 0 1,0 0 0,1 0-1,-1 13 1,3-22-25,0 0 1,0 0-1,0 0 0,0 0 1,0 0-1,0 0 0,1 0 1,-1 0-1,1 0 0,-1-1 1,1 1-1,0 0 0,0 0 1,-1 0-1,1-1 0,1 1 0,-1 0 1,0-1-1,0 1 0,1-1 1,-1 1-1,0-1 0,1 0 1,0 0-1,-1 0 0,1 1 1,0-2-1,-1 1 0,1 0 1,0 0-1,0 0 0,0-1 1,0 1-1,0-1 0,0 0 1,0 1-1,0-1 0,2 0 1,7 0 52,-1 0 0,1 0 1,-1-1-1,0-1 0,1 0 1,-1 0-1,0-1 1,0 0-1,0-1 0,-1 0 1,1 0-1,10-7 0,7-7-20,-2-1-1,39-37 0,-61 89-416,-7-11 376,3-15 44,-1-1 0,2 1 0,-1-1 0,1 1 0,0 0 0,1 7 0,-1-12-35,0-1 0,1 1 0,-1-1-1,1 1 1,0-1 0,-1 1 0,1-1-1,0 0 1,0 1 0,0-1 0,0 0-1,0 1 1,0-1 0,0 0 0,1 0-1,-1 0 1,0 0 0,1 0 0,-1-1-1,0 1 1,1 0 0,-1 0 0,1-1 0,-1 1-1,1-1 1,0 0 0,-1 1 0,1-1-1,3 0 1,9 2 14,-1-1 1,2 0-1,-1-1 0,0-1 0,0 0 0,-1-1 1,1-1-1,0 0 0,0 0 0,-1-2 0,0 1 1,23-13-1,-31 17-2018,7-4-7531,-4-7 8291,6-12-5083,3-7-2136</inkml:trace>
</inkml:ink>
</file>

<file path=ppt/ink/ink8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3.083"/>
    </inkml:context>
    <inkml:brush xml:id="br0">
      <inkml:brushProperty name="width" value="0.025" units="cm"/>
      <inkml:brushProperty name="height" value="0.025" units="cm"/>
    </inkml:brush>
  </inkml:definitions>
  <inkml:trace contextRef="#ctx0" brushRef="#br0">61 0 17489,'0'0'6470,"-51"51"-5894,44-21 1,4 1-321,3 0-224,4-2 32,11-1-608,2-7-2275,1-7-1281,4-9-3619</inkml:trace>
</inkml:ink>
</file>

<file path=ppt/ink/ink8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3.628"/>
    </inkml:context>
    <inkml:brush xml:id="br0">
      <inkml:brushProperty name="width" value="0.025" units="cm"/>
      <inkml:brushProperty name="height" value="0.025" units="cm"/>
    </inkml:brush>
  </inkml:definitions>
  <inkml:trace contextRef="#ctx0" brushRef="#br0">84 331 11403,'0'0'10132,"-8"11"-8984,-3 2-727,2-3-34,1 0 0,0 0-1,0 1 1,1 0 0,0 1-1,-8 19 1,14-30-385,1 1-1,-1-1 1,1 1 0,0-1-1,-1 1 1,1-1-1,0 1 1,0-1 0,0 1-1,0-1 1,1 1-1,-1-1 1,0 1 0,1-1-1,-1 1 1,1-1 0,-1 0-1,1 1 1,-1-1-1,1 0 1,0 1 0,0-1-1,0 0 1,0 0-1,0 0 1,0 0 0,0 1-1,1-1 1,2 2 0,0-1 0,-1-1 1,1 1-1,0-1 0,0 1 0,0-1 0,0 0 1,0-1-1,1 1 0,4 0 0,7-1 9,-1 0 1,0-1-1,0-1 0,1 0 1,14-5-1,-11 1-34,-1-2 0,-1 0 0,1-1 0,-1-1 0,-1 0 0,0-1 0,0-1 0,15-15 0,-3 0 38,-1-2 1,47-64 0,-70 89-39,12-20 250,23-40 1,-36 58-169,-1 1 1,1-1-1,-1 1 1,0-1-1,0 0 1,0 0-1,-1 0 1,0 0-1,0 0 0,-1 0 1,0 0-1,0 0 1,0 0-1,-2-7 1,2 11-62,0 1 1,-1 0-1,1 0 1,-1 0 0,1 0-1,-1 0 1,1 0 0,-1 0-1,0 0 1,1 0-1,-1 0 1,0 0 0,0 0-1,0 1 1,0-1-1,0 0 1,0 0 0,0 1-1,0-1 1,0 1-1,0-1 1,0 1 0,0-1-1,-3 1 1,1-1-2,0 1-1,-1 0 1,1 0-1,0 0 1,0 1-1,-1-1 1,1 1 0,0-1-1,-4 3 1,-2 0 3,0 0 0,0 1 0,1 1-1,0-1 1,-13 11 0,10-6 127,0 1 0,1 0 1,0 1-1,1 0 0,1 1 0,-1-1 0,2 2 0,0-1 0,0 1 0,1 0 0,1 1 1,0-1-1,1 1 0,0 0 0,1 0 0,1 0 0,0 0 0,1 1 0,1-1 0,0 16 0,1-27-119,-1 1 0,1-1 0,0 1 0,0-1 0,0 0 0,0 1 0,1-1 0,-1 0-1,1 0 1,0 0 0,0 0 0,0 0 0,0 0 0,1 0 0,-1-1 0,1 1 0,-1-1 0,1 0-1,0 0 1,0 0 0,0 0 0,0 0 0,0-1 0,1 1 0,-1-1 0,0 0 0,1 0-1,-1 0 1,1 0 0,-1-1 0,1 1 0,6-1 0,1 0 24,0-1-1,-1 1 1,1-2-1,0 0 1,-1 0 0,1-1-1,-1 0 1,0-1-1,19-9 1,7-8 23,0-1-1,-1-2 1,47-43 0,-62 48-129,0 0 0,-2-1 0,0-1 0,-2-1 0,0 0 0,19-38 0,-31 52-80,-1-1 1,0 0-1,0 0 1,1-11-1,-3 19 132,-1-1 0,0 1-1,0 0 1,0 0 0,0-1 0,0 1-1,0 0 1,0 0 0,0 0 0,-1-1-1,1 1 1,0 0 0,-1 0 0,1 0-1,-1-1 1,0-1 0,0 3 13,0 0-1,0-1 1,0 1 0,1 0 0,-1-1 0,0 1-1,0 0 1,0 0 0,0 0 0,0 0 0,0 0-1,1 0 1,-1 0 0,0 0 0,0 0 0,0 0-1,0 0 1,0 0 0,0 1 0,1-1 0,-1 0-1,0 1 1,0-1 0,0 1 0,1-1-1,-1 1 1,-1 0 0,-3 3-4,1-1 0,-1 1 0,1 1 0,0-1 0,0 0 0,0 1 0,1 0 0,0 0 0,0 0 0,-4 9 1,-22 59 282,24-55-233,0 1 0,2-1-1,0 1 1,1 0 0,1 0-1,0 0 1,2 0 0,0 1 0,1-1-1,1-1 1,1 1 0,8 23-1,-8-29-29,1-1 0,0 0-1,1 0 1,1 0-1,0-1 1,0 0 0,1 0-1,0-1 1,1 0 0,0-1-1,1 1 1,0-2 0,0 1-1,1-2 1,0 1-1,1-1 1,-1-1 0,18 7-1,-27-12 7,0 0-1,1 0 1,-1 0-1,0 0 1,0 0-1,0-1 1,1 1-1,-1-1 0,0 0 1,1 1-1,-1-1 1,0 0-1,1 0 1,-1-1-1,0 1 1,1 0-1,-1-1 1,4-1-1,-6 2 0,1-1 0,0 0 1,-1 0-1,1 0 0,0 0 0,-1 0 1,1 0-1,-1 0 0,0-1 1,1 1-1,-1 0 0,0 0 0,0 0 1,0 0-1,1 0 0,-1 0 0,0-1 1,-1 1-1,1 0 0,0 0 0,0 0 1,0 0-1,-1 0 0,1 0 0,-1-2 1,-4-9-69,1 1 0,-2 0-1,0 0 1,0 1 0,-12-15 0,-182-206-823,108 131 2586,81 82-942,11 17-745,0 1 0,0 0 0,0-1 0,0 1 1,0 0-1,0-1 0,0 1 0,1 0 0,-1-1 0,0 1 0,0 0 1,0-1-1,0 1 0,1 0 0,-1 0 0,0-1 0,0 1 0,1 0 1,-1 0-1,0-1 0,0 1 0,1 0 0,-1 0 0,0 0 0,0 0 1,1-1-1,-1 1 0,0 0 0,1 0 0,-1 0 0,0 0 0,1 0 0,43 2 360,-38-1-476,180 30 365,70 7-920,-206-34-2452,74-4 1,-105-1 557,-1-1 1,29-7-1,27-19-10636</inkml:trace>
</inkml:ink>
</file>

<file path=ppt/ink/ink8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3.955"/>
    </inkml:context>
    <inkml:brush xml:id="br0">
      <inkml:brushProperty name="width" value="0.025" units="cm"/>
      <inkml:brushProperty name="height" value="0.025" units="cm"/>
    </inkml:brush>
  </inkml:definitions>
  <inkml:trace contextRef="#ctx0" brushRef="#br0">173 1 19122,'0'0'4068,"21"80"-1089,-17-25-769,-1 8-961,0 1-480,-3 4-609,0 2-64,-6-2-96,-9 0-1537,-6-8-3620,-2-2-4549</inkml:trace>
  <inkml:trace contextRef="#ctx0" brushRef="#br0" timeOffset="1">4 993 23190,'0'0'7815,"-4"50"-7719,4-46-160</inkml:trace>
</inkml:ink>
</file>

<file path=ppt/ink/ink8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26.119"/>
    </inkml:context>
    <inkml:brush xml:id="br0">
      <inkml:brushProperty name="width" value="0.025" units="cm"/>
      <inkml:brushProperty name="height" value="0.025" units="cm"/>
    </inkml:brush>
  </inkml:definitions>
  <inkml:trace contextRef="#ctx0" brushRef="#br0">2858 371 16720,'-548'94'1555,"465"-72"-1437,1 4 0,1 3 0,2 4 1,-113 64-1,89-32-71,3 4-1,3 5 1,4 4 0,3 3 0,-93 110-1,50-32-22,6 7 0,-125 215 0,151-208 18,7 4 0,-125 340 0,171-372 17,7 2 0,6 1 1,6 2-1,-11 202 0,32-177-66,8-1 1,37 290-1,-15-330 0,6-1 0,5-1 0,101 251 0,-71-246-2,5-3 0,7-3-1,5-4 1,106 130 0,-70-117-13,7-6 0,6-5 0,152 119 0,-95-107 22,6-8-1,6-8 0,4-9 0,6-9 0,419 151 0,-358-174 114,3-11-1,3-12 1,2-12 0,340 16-1,-263-53 161,0-15 1,682-96-1,572-246 933,-1199 222-891,724-324 0,-930 347-291,-5-9 0,-4-9 0,236-188 0,-294 193 37,-5-6 0,-5-5 0,-6-5 0,187-264-1,-214 251 44,80-165-1,-122 200-58,-4-3-1,47-165 1,-73 197-43,-4-2 0,-4 0 1,-3 0-1,0-115 0,-11 132-25,-4 0 1,-2 0-1,-3 0 0,-3 2 0,-2-1 0,-31-78 1,4 43-86,-5 1-1,-3 2 1,-5 3 0,-82-106 0,-302-308 19,215 281-39,-9 9 1,-333-235 0,343 297-69,-7 10 1,-5 10-1,-259-104 1,117 89 291,-420-105 1,-415-18 185,-39 98-180,894 149-14,-548 32 0,705 10-214,1 9 1,1 9 0,2 9-1,2 8 1,-286 118 0,282-82-1951,3 8 1,-300 202 0,104-15-4787,390-284 6838</inkml:trace>
</inkml:ink>
</file>

<file path=ppt/ink/ink8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49.837"/>
    </inkml:context>
    <inkml:brush xml:id="br0">
      <inkml:brushProperty name="width" value="0.025" units="cm"/>
      <inkml:brushProperty name="height" value="0.025" units="cm"/>
      <inkml:brushProperty name="color" value="#E71224"/>
    </inkml:brush>
  </inkml:definitions>
  <inkml:trace contextRef="#ctx0" brushRef="#br0">3568 256 15727,'-50'-5'416,"-1"2"0,0 2 0,-1 3-1,1 2 1,-95 19 0,-245 88-1333,335-93 1015,44-15-112,-781 280 622,674-232-370,3 6 0,3 5 0,3 5-1,-157 123 1,148-88-189,5 5 1,4 5-1,6 5 0,4 4 0,6 4 1,6 4-1,5 4 0,-92 202 0,136-244 37,4 3-1,4 1 1,4 1-1,4 1 1,-16 165-1,33-173-69,3 0 0,5 0 0,3 0 0,5-1 0,3 0 0,39 136 0,-23-128-11,5-2 0,4-2-1,4-1 1,85 136 0,-88-168-16,3-2 0,3-1 0,2-2 0,2-3 0,2-1 0,2-3 0,76 51 0,-52-50 82,2-3 0,2-4 1,2-3-1,1-4 0,2-4 1,138 30-1,-76-32 114,1-7 0,0-6-1,179-5 1,-158-17-145,0-7 1,-1-7-1,-2-8 0,277-85 0,-203 32 0,-3-11 0,329-180 0,-385 171-16,-4-8 1,279-229 0,-339 236 200,-4-6 1,-5-5-1,-5-4 0,112-166 1,-116 131 403,-7-4 1,-7-5-1,108-282 0,-150 317-516,-5-1-1,-6-2 1,-6-1-1,-6-1 1,8-231-1,-28 312 14,-3-1-1,-2 1 1,-2 0 0,-2 0-1,-3 1 1,-1 0-1,-3 0 1,-2 2 0,-2 0-1,-2 1 1,-2 1 0,-3 1-1,-1 1 1,-39-48 0,18 38-110,-3 2 0,-1 3 0,-3 2 0,-2 2 0,-1 2 0,-3 4 0,-1 2 0,-91-40 0,36 28-256,-3 4-1,-1 6 1,-242-44 0,178 56-837,0 8 0,-2 8 0,-294 20 1,237 15-1889,1 11 0,-296 81 0,190-18-3196</inkml:trace>
</inkml:ink>
</file>

<file path=ppt/ink/ink8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1.826"/>
    </inkml:context>
    <inkml:brush xml:id="br0">
      <inkml:brushProperty name="width" value="0.025" units="cm"/>
      <inkml:brushProperty name="height" value="0.025" units="cm"/>
      <inkml:brushProperty name="color" value="#E71224"/>
    </inkml:brush>
  </inkml:definitions>
  <inkml:trace contextRef="#ctx0" brushRef="#br0">138 123 3491,'0'0'4170,"-1"-9"-2596,-10-42 1496,11 50-3024,0 1 0,0 0 0,0 0 0,0 0 0,-1 0 0,1 0 0,0 0 0,0-1 0,0 1 0,0 0 0,0 0 1,0 0-1,0 0 0,0 0 0,-1 0 0,1 0 0,0-1 0,0 1 0,0 0 0,0 0 0,0 0 0,-1 0 0,1 0 0,0 0 0,0 0 0,0 0 0,0 0 0,-1 0 0,1 0 0,0 0 0,0 0 0,0 0 0,0 0 1,0 0-1,-1 0 0,1 0 0,0 0 0,0 0 0,0 0 0,0 1 0,0-1 0,-1 0 0,1 0 0,0 0 0,0 0 0,0 0 0,0 0 0,0 0 0,0 0 0,0 1 0,-1-1 0,1 0 0,-10 12 579,-6 16-738,15-27 220,-4 10 8,-13 23-138,18-32 79,-1-1-1,0 0 1,0 1-1,1-1 1,-1 0-1,0 0 1,0 0-1,0 0 1,0 0 0,-1 0-1,1 0 1,0 0-1,0 0 1,0 0-1,-1-1 1,1 1-1,-1 0 1,-1 0 0,2-2-62,-1 0 0,1-1 0,0 1 0,-1 0 1,1 0-1,0-1 0,0 1 0,0-1 1,0 1-1,0-1 0,0 1 0,0-1 0,1 0 1,-1 1-1,0-1 0,0-2 0,-9-30-34,-3-45-7861,8 52 3369</inkml:trace>
</inkml:ink>
</file>

<file path=ppt/ink/ink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4.952"/>
    </inkml:context>
    <inkml:brush xml:id="br0">
      <inkml:brushProperty name="width" value="0.025" units="cm"/>
      <inkml:brushProperty name="height" value="0.025" units="cm"/>
    </inkml:brush>
  </inkml:definitions>
  <inkml:trace contextRef="#ctx0" brushRef="#br0">115 0 22389,'0'0'2830,"-11"11"-172,3-3-2334,-51 63 1959,54-65-2098,1 1 0,0-1 1,0 1-1,1 0 1,0 1-1,0-1 0,0 0 1,1 1-1,0 0 0,1-1 1,-1 9-1,2-14-181,0 0-1,0-1 1,0 1 0,0-1-1,0 1 1,1-1-1,-1 1 1,1 0 0,-1-1-1,1 1 1,0-1-1,0 0 1,-1 1 0,1-1-1,0 0 1,0 1-1,0-1 1,0 0 0,1 0-1,-1 0 1,0 0-1,0 0 1,3 1 0,0 0-16,0 0 0,0 0 0,0-1 0,0 0 1,0 1-1,1-2 0,-1 1 0,9 0 0,-5-1-79,1 0-1,-1 0 1,1-1 0,-1 0-1,1-1 1,-1 1-1,0-2 1,1 1-1,7-5 1,3-5-7,-2-1 0,0 0 1,0-2-1,17-20 0,-15 17 491,-24 48 659,1-23-1045,1 0 1,0 1 0,1-1 0,0 1 0,-2 11-1,3-18-7,1 0 0,0 0 0,0 0-1,0 1 1,0-1 0,0 0 0,0 0 0,0 1-1,1-1 1,-1 0 0,0 0 0,1 0 0,-1 0-1,1 1 1,-1-1 0,1 0 0,0 0-1,-1 0 1,1 0 0,0 0 0,0 0 0,-1 0-1,1-1 1,0 1 0,0 0 0,0 0-1,0-1 1,0 1 0,0 0 0,1-1 0,-1 1-1,0-1 1,0 1 0,0-1 0,0 0-1,1 0 1,-1 1 0,0-1 0,0 0 0,1 0-1,-1 0 1,2-1 0,13 0-535,-1 0 1,1-2-1,-1 0 1,0-1-1,0 0 0,0-1 1,0-1-1,22-12 0,-18 9-304,0 0-1,0 2 0,1 0 0,21-4 0,-32 11-1997,-10 6-2542,-4 0 921</inkml:trace>
</inkml:ink>
</file>

<file path=ppt/ink/ink8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2.276"/>
    </inkml:context>
    <inkml:brush xml:id="br0">
      <inkml:brushProperty name="width" value="0.025" units="cm"/>
      <inkml:brushProperty name="height" value="0.025" units="cm"/>
      <inkml:brushProperty name="color" value="#E71224"/>
    </inkml:brush>
  </inkml:definitions>
  <inkml:trace contextRef="#ctx0" brushRef="#br0">230 1 8680,'0'0'8504,"-3"11"-7970,1-5-414,-1 2 20,1 0 1,0 0-1,1 0 0,-1 0 0,1 0 0,1 0 0,0 0 0,0 0 0,2 9 1,32 406 2229,-30 6-2574,-4-289 328,-40 427 1936,2-102-1659,36 52-635,-1 46-322,-15-366 960,-54 251 0,28-202 298,36-176-1134,2 130 0,6-159-1645,0-36 1377,0-4 426,0 0 0,0 0 0,1 0 1,-1 0-1,0 0 0,0 0 0,-1 0 0,1 1 0,0-1 0,0 0 1,0 0-1,-1 0 0,1 0 0,0 0 0,-1 0 0,1 0 0,-1 0 1,0 0-1,1 0 0,-1-1 0,0 1 0,0 1 0,-15 2-4696</inkml:trace>
</inkml:ink>
</file>

<file path=ppt/ink/ink8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2.664"/>
    </inkml:context>
    <inkml:brush xml:id="br0">
      <inkml:brushProperty name="width" value="0.025" units="cm"/>
      <inkml:brushProperty name="height" value="0.025" units="cm"/>
      <inkml:brushProperty name="color" value="#E71224"/>
    </inkml:brush>
  </inkml:definitions>
  <inkml:trace contextRef="#ctx0" brushRef="#br0">0 0 10378,'2'224'5861,"5"109"-2905,2 216 169,-9-238 249,0-306-3375,0 0 1,0-1-1,1 1 1,0 0-1,0 0 1,0 0-1,0-1 1,1 1 0,0-1-1,0 1 1,0-1-1,5 8 1,-6-10 0,1-1-1,-1 1 1,1-1 0,0 0 0,-1 0 0,1 0 0,0 1 0,-1-1-1,1-1 1,0 1 0,0 0 0,0 0 0,0-1 0,0 1 0,0-1 0,0 0-1,0 1 1,0-1 0,0 0 0,0 0 0,0 0 0,0-1 0,0 1-1,0 0 1,0-1 0,0 1 0,0-1 0,0 0 0,0 0 0,0 0-1,0 0 1,-1 0 0,3-2 0,8-6 120,0 0 1,-1-1-1,-1-1 1,0 0-1,0 0 1,-1-1-1,0 0 1,-1 0-1,8-18 1,-1 5-7,59-96 97,99-157-74,-50 99-2824,-28 50-2155,-2 1-2807</inkml:trace>
</inkml:ink>
</file>

<file path=ppt/ink/ink8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3.769"/>
    </inkml:context>
    <inkml:brush xml:id="br0">
      <inkml:brushProperty name="width" value="0.025" units="cm"/>
      <inkml:brushProperty name="height" value="0.025" units="cm"/>
      <inkml:brushProperty name="color" value="#E71224"/>
    </inkml:brush>
  </inkml:definitions>
  <inkml:trace contextRef="#ctx0" brushRef="#br0">5773 151 14189,'0'0'4292,"-9"2"-3603,-26 4-293,-3 2 885,-64 4 0,-316 9-1839,16 1 1078,-993-44 3025,485-2-3006,-453-46 3518,617 35-1982,455 26-2548,283 8 298,2 2-91,1-2 0,0 1 0,0 0 0,0-1 0,0 0 0,-7-3-1,0-8-3845,13-10-4157,10 2 656</inkml:trace>
</inkml:ink>
</file>

<file path=ppt/ink/ink8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4.219"/>
    </inkml:context>
    <inkml:brush xml:id="br0">
      <inkml:brushProperty name="width" value="0.025" units="cm"/>
      <inkml:brushProperty name="height" value="0.025" units="cm"/>
      <inkml:brushProperty name="color" value="#E71224"/>
    </inkml:brush>
  </inkml:definitions>
  <inkml:trace contextRef="#ctx0" brushRef="#br0">336 998 14574,'0'0'2541,"-8"9"-614,-24 28-267,24-25-558,11-10-432,9-9-66,-4 0-241,-1-1 1,-1-1-1,1 0 1,-2 1 0,1-2-1,-1 1 1,0-1-1,-1 1 1,0-1-1,3-17 1,0 0 111,-1 0 0,3-53 0,-9 56-368,0 1 1,-2 0-1,-1 0 0,0 0 1,-2 0-1,-1 0 1,0 1-1,-2 0 1,-1 0-1,0 1 0,-2 0 1,-16-26-1,8 21-51,0 0-1,-1 0 0,-2 2 1,0 1-1,-2 1 1,0 0-1,-1 2 0,-39-23 1,58 39 17,0 1 0,0-1 0,0 2 1,0-1-1,-1 0 0,-12-2 0,19 5-68,0 0 0,0 0-1,0 0 1,-1 0 0,1 0-1,0 0 1,0 0 0,0 0-1,0 0 1,0 0 0,-1 0-1,1 0 1,0 0 0,0 0-1,0 0 1,0 0 0,0 0 0,-1 1-1,1-1 1,0 0 0,0 0-1,0 0 1,0 0 0,0 0-1,0 0 1,0 0 0,-1 0-1,1 1 1,0-1 0,0 0-1,0 0 1,0 0 0,0 0-1,0 0 1,0 1 0,0-1 0,0 0-1,0 0 1,0 0 0,0 0-1,0 0 1,0 1 0,0-1-1,0 0 1,0 0 0,0 0-1,0 0 1,0 1 0,0-1-1,0 0 1,0 0 0,0 0-1,0 0 1,0 0 0,0 0 0,0 1-1,1-1 1,-1 0 0,0 0-1,0 0 1,0 0 0,0 0-1,0 0 1,8 11-91,1-4 52,0 0 0,0-1 0,1 0 0,-1-1 0,1 0 0,1 0 0,-1-1 0,0-1 0,1 0 1,17 3-1,3-1 23,0-1 0,53-2 0,-52-3-23,-1-2 0,1-2-1,-1-1 1,0-1 0,0-1 0,-1-2-1,31-15 1,-8 0-1480,0-3 1,91-64-1,-14-10-5106</inkml:trace>
</inkml:ink>
</file>

<file path=ppt/ink/ink8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7.164"/>
    </inkml:context>
    <inkml:brush xml:id="br0">
      <inkml:brushProperty name="width" value="0.025" units="cm"/>
      <inkml:brushProperty name="height" value="0.025" units="cm"/>
      <inkml:brushProperty name="color" value="#E71224"/>
    </inkml:brush>
  </inkml:definitions>
  <inkml:trace contextRef="#ctx0" brushRef="#br0">218 0 20692,'0'0'2188,"-8"8"-1248,-12 15-358,1 0-1,1 2 1,2-1-1,0 2 1,-16 36 0,13-21-113,2 1-1,2 0 1,-11 51 0,23-78-266,0 0 0,1 0-1,0 1 1,1-1 0,1 0 0,2 22 0,-2-32-130,1-1 1,0 0-1,0 0 0,0 0 1,1 0-1,-1 0 1,1 0-1,0 0 0,0 0 1,0-1-1,1 1 1,-1-1-1,1 1 0,0-1 1,0 0-1,0 0 1,0 0-1,1-1 1,-1 1-1,1-1 0,-1 0 1,1 0-1,0 0 1,0 0-1,0-1 0,0 1 1,5 0-1,8 1-22,-1-1 0,1-1 0,0-1 0,0 0 0,-1-1 1,1 0-1,0-2 0,-1 0 0,0 0 0,32-13 0,54-29-1131,-11-8-4642,-43 21-2825</inkml:trace>
</inkml:ink>
</file>

<file path=ppt/ink/ink8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8.112"/>
    </inkml:context>
    <inkml:brush xml:id="br0">
      <inkml:brushProperty name="width" value="0.025" units="cm"/>
      <inkml:brushProperty name="height" value="0.025" units="cm"/>
      <inkml:brushProperty name="color" value="#E71224"/>
    </inkml:brush>
  </inkml:definitions>
  <inkml:trace contextRef="#ctx0" brushRef="#br0">38 105 21012,'-3'11'384,"-7"20"163,-10 63-1,18-84-452,1 1 1,0 0-1,0-1 1,1 1-1,1 0 1,-1 0-1,2-1 1,-1 1-1,2-1 0,-1 1 1,6 11-1,-7-19-77,0-1-1,0 0 0,0 0 0,1 0 0,-1 1 0,0-1 1,1 0-1,0-1 0,-1 1 0,1 0 0,0 0 0,0-1 0,0 1 1,0-1-1,1 0 0,-1 1 0,0-1 0,0 0 0,1 0 1,-1-1-1,1 1 0,-1 0 0,0-1 0,4 1 0,-2-2 118,1 1 0,-1-1 0,0 0 0,0 0 0,1-1-1,-1 1 1,0-1 0,0 0 0,0 0 0,-1 0 0,1 0-1,6-6 1,6-7 281,0 0 0,-1-1-1,-1 0 1,17-25 0,-7 2-290,22-46 0,-5 9 191,-40 121-386,-2-22 98,0-11 33,1 0 0,0 1 0,0-1 0,2 1 0,2 14 0,-3-25-49,-1 0 1,1-1-1,-1 1 1,1 0-1,0 0 1,0-1-1,0 1 1,0 0-1,0-1 1,0 1 0,0-1-1,0 1 1,1-1-1,-1 0 1,1 0-1,-1 1 1,1-1-1,-1 0 1,1 0-1,0 0 1,-1-1-1,1 1 1,0 0 0,0-1-1,-1 1 1,1-1-1,0 1 1,0-1-1,0 0 1,0 0-1,0 0 1,0 0-1,0 0 1,0 0-1,-1 0 1,1-1-1,0 1 1,0-1 0,0 0-1,3-1 1,3-1 118,0-1 1,0-1 0,-1 1 0,1-1-1,-1 0 1,0-1 0,0 0 0,-1 0-1,0 0 1,0-1 0,0 0-1,6-11 1,0 0-78,-2 1-1,0-1 1,-1-1 0,8-25-1,-14 38-150,-1-1 0,-1 1-1,1-1 1,-1 0 0,-1 1 0,1-1-1,-1 0 1,-1-12 0,1 18-17,0 1 0,0 0-1,-1 0 1,1-1 0,0 1 0,0 0 0,0-1 0,0 1 0,-1 0 0,1 0 0,0-1 0,0 1-1,-1 0 1,1 0 0,0-1 0,0 1 0,-1 0 0,1 0 0,0 0 0,-1 0 0,1-1 0,0 1 0,-1 0-1,1 0 1,0 0 0,-1 0 0,1 0 0,0 0 0,-1 0 0,1 0 0,0 0 0,-1 0 0,1 0 0,0 0-1,-1 0 1,1 0 0,0 0 0,-1 1 0,1-1 0,0 0 0,-1 0 0,1 0 0,-14 8-8444,6 5-5412</inkml:trace>
</inkml:ink>
</file>

<file path=ppt/ink/ink8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8.752"/>
    </inkml:context>
    <inkml:brush xml:id="br0">
      <inkml:brushProperty name="width" value="0.025" units="cm"/>
      <inkml:brushProperty name="height" value="0.025" units="cm"/>
      <inkml:brushProperty name="color" value="#E71224"/>
    </inkml:brush>
  </inkml:definitions>
  <inkml:trace contextRef="#ctx0" brushRef="#br0">1 560 15118,'0'0'3171,"91"-61"-320,-28 23-449,17-12-320,16-2-128,12-5-1089,8-1-577,-1 4-160,-8 6-96,-11 8-32,-17 9-672,-15 8-193,-22 3-769,-10 8-63,-14 2-1058,-14 4-1249</inkml:trace>
</inkml:ink>
</file>

<file path=ppt/ink/ink8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9.220"/>
    </inkml:context>
    <inkml:brush xml:id="br0">
      <inkml:brushProperty name="width" value="0.025" units="cm"/>
      <inkml:brushProperty name="height" value="0.025" units="cm"/>
      <inkml:brushProperty name="color" value="#E71224"/>
    </inkml:brush>
  </inkml:definitions>
  <inkml:trace contextRef="#ctx0" brushRef="#br0">1 31 10154,'0'0'9753,"3"11"-7927,13 28-73,2-1 1,31 49-1,30 64-1045,-68-125-627,0 1 0,-2 0-1,-2 1 1,0-1 0,-1 2 0,2 48 0,-9-77-24,0 0 0,0 0 0,0 0 1,-1-1-1,1 1 0,0 0 0,0-1 1,0 1-1,0-1 0,0 0 0,0 1 1,0-1-1,0 0 0,0 1 0,1-1 1,-1 0-1,-1-1 0,-9-13-33,2 0 0,0-1 0,1 0 0,0 0-1,1 0 1,-7-30 0,2 1-206,-7-65 0,17 94 151,0 0 1,1 0 0,0 0-1,1 0 1,1 1 0,1-1 0,5-20-1,-5 28 32,1 1 0,0 0-1,0 0 1,1 0 0,-1 0 0,2 0-1,-1 1 1,1 0 0,0 0 0,0 0-1,1 1 1,0-1 0,0 1 0,0 1-1,0-1 1,13-6 0,-8 6-14,-1-1 0,1 2 0,1-1 0,-1 2 0,1-1 1,-1 2-1,1-1 0,0 2 0,0 0 0,0 0 0,13 1 0,-24 0 11,0 0-1,0 0 0,0 0 1,0 0-1,0 0 0,0 1 1,0-1-1,0 0 1,0 0-1,0 1 0,0-1 1,0 1-1,0-1 0,0 1 1,0-1-1,-1 1 1,1 0-1,0-1 0,0 1 1,-1 0-1,1-1 0,0 1 1,-1 0-1,1 0 1,-1 0-1,1 0 0,-1-1 1,1 1-1,-1 0 0,0 0 1,1 0-1,-1 0 1,0 0-1,0 0 0,0 0 1,0 0-1,0 0 0,0 0 1,0 0-1,0 0 1,0 0-1,0 0 0,0 0 1,-1 2-1,0 1 32,-1 0-1,1 1 1,-1-1-1,0 0 1,0 0-1,-1 0 1,1 0-1,-6 6 1,-6 5 198,0-1 0,-1 0 0,0-1 1,-1-1-1,-1-1 0,0 0 0,0-1 0,-32 14 1,48-24-270,-20 4-124,9-8-3208,6-16-4629</inkml:trace>
</inkml:ink>
</file>

<file path=ppt/ink/ink8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58.368"/>
    </inkml:context>
    <inkml:brush xml:id="br0">
      <inkml:brushProperty name="width" value="0.025" units="cm"/>
      <inkml:brushProperty name="height" value="0.025" units="cm"/>
      <inkml:brushProperty name="color" value="#E71224"/>
    </inkml:brush>
  </inkml:definitions>
  <inkml:trace contextRef="#ctx0" brushRef="#br0">24 56 7239,'0'0'3710,"-4"-9"-1249,-16-38 1602,23 51-3746,0 0 0,0-1 0,0 1 0,1-1 0,-1 0 0,1 0 0,4 3 0,11 10-56,284 263 2392,-156-150-1826,189 216 1,360 571 1852,-594-771-2174,132 252 0,-177-278-331,-5 1 0,67 232 0,-98-272-111,18 73 416,7-1 1,74 165 0,-95-264-628,18 59 0,-36-88 93,-1 0 0,-1 0-1,-1 1 1,-1-1 0,0 28-1,-11 120-1146,15-180-10266,-6-4 3615</inkml:trace>
</inkml:ink>
</file>

<file path=ppt/ink/ink8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01.263"/>
    </inkml:context>
    <inkml:brush xml:id="br0">
      <inkml:brushProperty name="width" value="0.025" units="cm"/>
      <inkml:brushProperty name="height" value="0.025" units="cm"/>
      <inkml:brushProperty name="color" value="#E71224"/>
    </inkml:brush>
  </inkml:definitions>
  <inkml:trace contextRef="#ctx0" brushRef="#br0">4717 163 5637,'0'0'1314,"3"-9"1248,10-23-848,1 0-1,31-49 1,-47 80-1660,0 0 1,0 0-1,0 0 1,-1 0-1,1 0 1,0 0-1,0 1 1,0-1-1,-1 1 1,1 0-1,0 0 1,0 0 0,-1 0-1,1 0 1,0 0-1,-4 1 1,-78-1 931,51 1-903,-3-1 259,-226 5 1186,202 0-1436,0 2 0,-82 22 0,-615 234-51,524-174 4,-247 110 1070,331-127-776,-157 103 1,98-36-27,7 9 0,6 9 0,8 8 0,7 9 0,-231 286 1,311-336-322,-209 269 667,33 20 1124,262-389-1713,4-9-31,0 1-1,1 1 1,1 0 0,1 0-1,0 1 1,1 0-1,-4 21 1,10-39-39,0 1 0,0-1 0,0 0 0,0 0 0,0 1 0,0-1 0,0 0 0,0 0 0,0 1 1,0-1-1,0 0 0,1 0 0,-1 1 0,0-1 0,0 0 0,0 0 0,0 0 0,0 1 0,1-1 0,-1 0 0,0 0 0,0 0 0,0 0 0,1 1 0,-1-1 0,0 0 0,0 0 0,1 0 0,-1 0 1,0 0-1,0 0 0,1 0 0,-1 0 0,0 0 0,0 0 0,1 0 0,-1 0 0,0 0 0,0 0 0,1 0 0,-1 0 0,0 0 0,0 0 0,1 0 0,-1 0 0,0 0 0,0 0 0,1 0 0,-1 0 1,0-1-1,1 1 0,15-7 50,-5 1-326,-1-1 0,1 0 0,-1-1 0,12-12 0,18-21-4536,2-4-3078</inkml:trace>
</inkml:ink>
</file>

<file path=ppt/ink/ink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5.292"/>
    </inkml:context>
    <inkml:brush xml:id="br0">
      <inkml:brushProperty name="width" value="0.025" units="cm"/>
      <inkml:brushProperty name="height" value="0.025" units="cm"/>
    </inkml:brush>
  </inkml:definitions>
  <inkml:trace contextRef="#ctx0" brushRef="#br0">71 0 20499,'0'0'7720,"-11"76"-6599,-1-37-224,-2 2-193,2-1-255,2 4-225,2-2-128,5 0-96,2-4-1537,1-7-2788,0-7-3362</inkml:trace>
</inkml:ink>
</file>

<file path=ppt/ink/ink8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02.324"/>
    </inkml:context>
    <inkml:brush xml:id="br0">
      <inkml:brushProperty name="width" value="0.025" units="cm"/>
      <inkml:brushProperty name="height" value="0.025" units="cm"/>
      <inkml:brushProperty name="color" value="#E71224"/>
    </inkml:brush>
  </inkml:definitions>
  <inkml:trace contextRef="#ctx0" brushRef="#br0">1 0 15150,'0'0'8974,"0"12"-8846,3 243 3392,-3-73-1477,0-181-2016,0 1 0,-1-1 1,2 1-1,-1-1 0,0 1 0,0-1 1,0 1-1,1-1 0,-1 1 0,1-1 1,-1 1-1,1-1 0,-1 1 0,1-1 1,0 0-1,0 0 0,0 1 0,0-1 0,0 0 1,0 0-1,0 0 0,0 0 0,0 0 1,0 0-1,0 0 0,1 0 0,1 1 1,1-2 49,-1 1-1,0-1 1,1 1 0,-1-1 0,0 0 0,1 0 0,-1 0 0,0-1 0,1 1 0,-1-1-1,0 0 1,4-1 0,9-4 209,0-1-1,0 0 1,25-17-1,143-100-249,-109 66-2453,-70 55 1395,-1-1-1,0 0 1,0 0 0,0 0 0,-1 0-1,1-1 1,3-5 0,-1-7-5828</inkml:trace>
</inkml:ink>
</file>

<file path=ppt/ink/ink8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02.761"/>
    </inkml:context>
    <inkml:brush xml:id="br0">
      <inkml:brushProperty name="width" value="0.025" units="cm"/>
      <inkml:brushProperty name="height" value="0.025" units="cm"/>
      <inkml:brushProperty name="color" value="#E71224"/>
    </inkml:brush>
  </inkml:definitions>
  <inkml:trace contextRef="#ctx0" brushRef="#br0">183 76 11499,'-1'-9'2391,"1"5"-2268,-1-1 597,1-1-1,-1 1 1,0 0-1,0 0 1,-1 0-1,-3-8 0,5 11-536,-1 1-1,0 0 0,0 0 1,1 0-1,-1 0 0,0-1 1,0 1-1,0 0 0,0 1 1,-1-1-1,1 0 0,0 0 1,0 0-1,0 1 0,-1-1 1,1 0-1,0 1 0,-1 0 1,1-1-1,0 1 1,-1 0-1,1-1 0,-1 1 1,1 0-1,0 0 0,-1 0 1,1 0-1,-1 0 0,1 1 1,-1-1-1,1 0 0,0 1 1,-1-1-1,1 1 0,-2 0 1,-4 3-37,1-1 0,-1 1 0,1 1 1,0-1-1,0 1 0,0 0 1,1 0-1,0 1 0,0-1 1,-7 11-1,3-3 153,0 1 1,1 0-1,1 0 1,-7 16 0,13-27-280,0 0 0,0 1 0,0-1 0,0 1 0,0-1 0,0 1 1,1-1-1,0 6 0,0-8-17,0 0 1,1 0-1,-1 0 1,0 0-1,1-1 1,-1 1-1,1 0 1,-1 0-1,1-1 0,0 1 1,-1 0-1,1 0 1,0-1-1,-1 1 1,1-1-1,0 1 1,0-1-1,0 1 1,-1-1-1,1 0 1,0 1-1,0-1 0,0 0 1,0 1-1,0-1 1,0 0-1,0 0 1,0 0-1,0 0 1,-1 0-1,1 0 1,0 0-1,2-1 0,11 0 78,1-1-1,-1 0 0,0-1 0,0-1 1,0-1-1,24-10 0,-24 8-88,0 1 0,1 1-1,0 1 1,0 0 0,27-3 0,-41 7 5,0 0 0,0 0-1,0 0 1,0 0 0,0 1 0,0-1 0,0 0 0,1 1-1,-1-1 1,0 1 0,0-1 0,-1 1 0,1-1 0,0 1 0,0-1-1,0 1 1,0 0 0,0 0 0,-1-1 0,1 1 0,0 0-1,-1 0 1,1 0 0,0 0 0,-1 0 0,1 0 0,-1 0-1,0 0 1,1 0 0,-1 0 0,0 0 0,1 0 0,-1 0-1,0 0 1,0 0 0,0 1 0,0-1 0,0 0 0,0 0 0,-1 0-1,1 0 1,0 0 0,0 0 0,-1 2 0,0 3 111,-1 0 1,1 1 0,-1-1 0,0 0 0,-1 0-1,-4 8 1,-6 4 129,-1 0 0,0-1 0,-1 0-1,-1-2 1,-1 0 0,0 0 0,-1-2 0,0 0-1,-1-1 1,-26 12 0,26-17-238,20-7-2,-1 0-1,0 0 1,0-1-1,0 1 1,0 0-1,0 0 1,0 0 0,0-1-1,0 1 1,0 0-1,0 0 1,0 0-1,0-1 1,0 1 0,0 0-1,0 0 1,0 0-1,-1-1 1,1 1-1,0 0 1,0 0 0,0 0-1,0 0 1,0-1-1,0 1 1,0 0-1,-1 0 1,1 0 0,0 0-1,0 0 1,0 0-1,0-1 1,0 1-1,-1 0 1,1 0 0,0 0-1,0 0 1,0 0-1,-1 0 1,1 0-1,0 0 1,0 0 0,-1 0-1,1 0-23,46-39-5222,-19 11-1510</inkml:trace>
</inkml:ink>
</file>

<file path=ppt/ink/ink8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03.631"/>
    </inkml:context>
    <inkml:brush xml:id="br0">
      <inkml:brushProperty name="width" value="0.025" units="cm"/>
      <inkml:brushProperty name="height" value="0.025" units="cm"/>
      <inkml:brushProperty name="color" value="#E71224"/>
    </inkml:brush>
  </inkml:definitions>
  <inkml:trace contextRef="#ctx0" brushRef="#br0">74 0 15375,'0'0'6817,"0"9"-5686,-4 25-316,-1-1-1,-1 0 0,-15 42 0,12-47-464,1 0 0,1 1 0,2 0 0,1 0 0,1 0 0,1 42 0,3-70-344,-1 1-1,1 0 1,0-1-1,-1 0 1,1 1 0,0-1-1,0 1 1,0-1-1,0 0 1,0 0-1,0 1 1,1-1-1,-1 0 1,0 0 0,1 0-1,-1 0 1,0-1-1,1 1 1,-1 0-1,1-1 1,-1 1 0,1-1-1,0 1 1,-1-1-1,1 1 1,-1-1-1,1 0 1,2 0 0,55 2 222,-48-2-207,8-1-80,-1 0 0,1-1 0,0-1 0,34-11 0,8-12-3098,-52 21 1543,-2 0-1,1 0 0,-1-1 0,12-11 1,1-9-7173</inkml:trace>
</inkml:ink>
</file>

<file path=ppt/ink/ink8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04.206"/>
    </inkml:context>
    <inkml:brush xml:id="br0">
      <inkml:brushProperty name="width" value="0.025" units="cm"/>
      <inkml:brushProperty name="height" value="0.025" units="cm"/>
      <inkml:brushProperty name="color" value="#E71224"/>
    </inkml:brush>
  </inkml:definitions>
  <inkml:trace contextRef="#ctx0" brushRef="#br0">6 228 11531,'0'0'13709,"-1"11"-13186,-3 243 625,8-238-1088,3-16 37,-6-2-118,0 1 1,0-1-1,0 0 0,0 0 1,0-1-1,0 1 0,0 0 1,-1 0-1,1 0 0,-1 0 1,1-5-1,-2-165-3685,0 127 4593,1 55-698,0 0 0,1 1 1,0-1-1,0 0 0,1 0 0,0 0 0,1 0 0,7 17 0,-8-23-142,1 0 1,-1-1-1,1 1 1,0 0-1,0-1 0,0 0 1,1 0-1,-1 0 1,1 0-1,0 0 0,-1-1 1,1 1-1,0-1 1,1 0-1,-1 0 0,0-1 1,0 1-1,1-1 1,-1 0-1,1 0 1,-1 0-1,7-1 0,-3 1 4,0 0-1,-1-1 0,1 0 0,0 0 0,-1-1 1,1 0-1,-1 0 0,1-1 0,-1 0 1,11-4-1,-15 4 53,1 0-1,-1-1 1,0 1 0,0-1 0,1 0-1,-2 0 1,1 0 0,0 0 0,-1 0-1,1 0 1,-1-1 0,0 1 0,0-1 0,-1 0-1,1 0 1,-1 1 0,1-1 0,-1 0-1,0 0 1,-1 0 0,1-6 0,2-21 134,-3 0 0,0-1 0,-2 1 1,-1 0-1,-2 0 0,-1 0 1,-1 1-1,-17-46 0,24 76-373,0 0-1,-1-1 1,1 1-1,0-1 1,0 1-1,0-1 1,0 1-1,0 0 1,0-1-1,1 1 1,-1-1-1,0 1 1,0 0-1,0-1 1,0 1 0,0-1-1,1 1 1,-1 0-1,0-1 1,0 1-1,1 0 1,-1-1-1,0 1 1,0 0-1,1-1 1,-1 1-1,0 0 1,1 0-1,-1-1 1,1 1 0,-1 0-1,0 0 1,1 0-1,-1-1 1,1 1-1,-1 0 1,0 0-1,1 0 1,-1 0-1,1 0 1,-1 0-1,1 0 1,-1 0-1,0 0 1,1 0-1,-1 0 1,1 0 0,-1 0-1,0 1 1,1-1-1,-1 0 1,1 0-1,-1 0 1,0 0-1,1 1 1,0-1-1,5 1-1538,17-1-6968</inkml:trace>
</inkml:ink>
</file>

<file path=ppt/ink/ink8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30.094"/>
    </inkml:context>
    <inkml:brush xml:id="br0">
      <inkml:brushProperty name="width" value="0.025" units="cm"/>
      <inkml:brushProperty name="height" value="0.025" units="cm"/>
    </inkml:brush>
  </inkml:definitions>
  <inkml:trace contextRef="#ctx0" brushRef="#br0">1 87 6182,'0'0'6667,"8"-5"-5118,6 1-1098,1-1 0,0 2 0,1 0 0,-1 0 0,0 2 0,1 0 0,17 1 0,940-11 4941,-460 3-4593,226-9 436,39-9-473,1 54-729,515 37 182,1-56 3,-1249-9-218,909-12 502,-2-1 32,1306 35-337,-644-15 14,598 14 774,-1262 14-793,3 0-410,-318-18-4070,-597-17-4,-3-1-2002</inkml:trace>
</inkml:ink>
</file>

<file path=ppt/ink/ink8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45.348"/>
    </inkml:context>
    <inkml:brush xml:id="br0">
      <inkml:brushProperty name="width" value="0.025" units="cm"/>
      <inkml:brushProperty name="height" value="0.025" units="cm"/>
    </inkml:brush>
  </inkml:definitions>
  <inkml:trace contextRef="#ctx0" brushRef="#br0">0 89 7559,'0'0'5686,"12"2"-5355,181 10 542,-84-7 1376,121 21-1,-22 6-956,0-10 0,344-8 0,-246-32 384,532 32-1292,130 1 6,-425-14-230,-519 0-99,1 0 116,-46-8-73,-38-3-191,0 3 1,-68 1 0,14 0-8,-362-31-69,-849-55-544,1285 90 708,-1606-46-82,1606 48 56,1 2-1,-1 2 0,1 1 1,-64 18-1,100-23 18,0 1 1,-1 0-1,1-1 1,0 1-1,-1 0 1,1 1-1,0-1 1,0 0-1,0 0 1,0 1-1,0 0 1,0-1-1,-2 3 1,4-3 0,0-1 1,-1 1 0,1-1 0,0 1 0,0 0 0,0-1 0,0 1 0,0-1 0,0 1 0,0-1 0,0 1-1,1-1 1,-1 1 0,0-1 0,0 1 0,0-1 0,0 1 0,1-1 0,-1 1 0,0-1 0,1 1 0,-1-1 0,0 1-1,1-1 1,-1 1 0,0-1 0,1 0 0,-1 1 0,1-1 0,-1 0 0,1 1 0,-1-1 0,1 0 0,0 0-1,6 4 0,1-1-1,-1 0 0,1 0 0,-1-1 0,1 0 0,12 1 0,156 10 125,212-9-1,-194-7-82,1487-9 41,-740 15-75,-918-1-20,-23-2 19,0 0 0,0 0 0,0 0 0,0 0 0,0 0 0,0 0 0,0 0 0,0 0 0,0 0 0,0 1 0,0-1 0,0 0 0,0 0 0,0 0 0,0 0 0,-1 0 0,1 0 0,0 0 0,0 0 0,0 0 0,0 0 0,0 0 0,0 0 0,0 0 0,0 1 0,1-1 0,-1 0 0,0 0 0,0 0 0,0 0 0,0 0 0,0 0 0,0 0 0,0 0 0,0 0 0,0 0 0,0 0 0,0 0 0,0 0 0,0 0 0,0 1 0,0-1 0,0 0 0,0 0 0,0 0 0,0 0 0,-40 4-81,-662 11 264,-263 13-151,165 56-1645,274 0-4758,323-46 681</inkml:trace>
</inkml:ink>
</file>

<file path=ppt/ink/ink8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12.987"/>
    </inkml:context>
    <inkml:brush xml:id="br0">
      <inkml:brushProperty name="width" value="0.025" units="cm"/>
      <inkml:brushProperty name="height" value="0.025" units="cm"/>
    </inkml:brush>
  </inkml:definitions>
  <inkml:trace contextRef="#ctx0" brushRef="#br0">1 232 6983,'0'0'5568,"12"-7"-5184,27-14 330,2 2 1,0 2-1,0 2 0,81-19 1,-20 14 195,114-7 0,25 4-1036,479-25 2942,282 62-2462,-232 0-291,750 61 1101,-1448-69-1186,764 38 86,195 15 64,784 14 38,-1357-56-3,356-3-17,-789-14-26,0-2 1,1 0-1,-1-2 0,0-1 0,34-11 0,-58 16-72,0 0 0,0-1 1,0 1-1,0 0 0,0-1 0,0 1 0,-1 0 0,1-1 1,0 1-1,0-1 0,0 1 0,-1-1 0,1 0 1,0 1-1,-1-1 0,1 0 0,-1 1 0,1-1 1,-1 0-1,1-1 0,-12-6 220,-43-1-1330,38 7 209,-37-11-3423,-5-9-3406</inkml:trace>
</inkml:ink>
</file>

<file path=ppt/ink/ink8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5.636"/>
    </inkml:context>
    <inkml:brush xml:id="br0">
      <inkml:brushProperty name="width" value="0.025" units="cm"/>
      <inkml:brushProperty name="height" value="0.025" units="cm"/>
    </inkml:brush>
  </inkml:definitions>
  <inkml:trace contextRef="#ctx0" brushRef="#br0">0 915 10954,'0'0'13357,"15"-6"-11595,9-6-929,-1 0 0,-1-2 0,36-27 0,75-70 587,-80 66-1272,666-519 696,-704 554-1318,33-28 376,-29 15-3104,-12-2-4950,-7 12 2258</inkml:trace>
</inkml:ink>
</file>

<file path=ppt/ink/ink8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5.992"/>
    </inkml:context>
    <inkml:brush xml:id="br0">
      <inkml:brushProperty name="width" value="0.025" units="cm"/>
      <inkml:brushProperty name="height" value="0.025" units="cm"/>
    </inkml:brush>
  </inkml:definitions>
  <inkml:trace contextRef="#ctx0" brushRef="#br0">1 247 22421,'0'0'1901,"7"-8"10,15-12-1287,1 0-1,0 2 1,1 1 0,1 1-1,41-19 1,150-58-832,-212 92 175,5-3-28,0 1-1,0 0 1,0 0-1,0 1 1,11-1-1,-18 3 55,-1 0-1,1 0 1,-1 0-1,1 0 0,-1 0 1,1 0-1,-1 1 1,0-1-1,1 1 1,-1-1-1,1 1 0,-1-1 1,0 1-1,1 0 1,-1-1-1,0 1 0,0 0 1,1 0-1,-1 0 1,0 0-1,0 0 1,0 0-1,0 0 0,0 1 1,-1-1-1,1 0 1,0 0-1,0 1 1,-1-1-1,1 0 0,-1 1 1,1-1-1,-1 1 1,0-1-1,0 1 0,1-1 1,-1 1-1,0-1 1,0 2-1,0 17 185,0-1 0,-2 0-1,0 1 1,-1-1 0,-10 36-1,-42 91 2018,9-29-3955,39-95-387,0 0 0,2 1-1,-3 30 1,7-44-11454</inkml:trace>
</inkml:ink>
</file>

<file path=ppt/ink/ink8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6.587"/>
    </inkml:context>
    <inkml:brush xml:id="br0">
      <inkml:brushProperty name="width" value="0.025" units="cm"/>
      <inkml:brushProperty name="height" value="0.025" units="cm"/>
    </inkml:brush>
  </inkml:definitions>
  <inkml:trace contextRef="#ctx0" brushRef="#br0">26 0 16720,'0'0'4618,"-3"10"-2686,-4 18-1310,1 0 0,2 0 1,1 0-1,1 1 0,1-1 0,2 0 1,1 1-1,5 28 0,-7-55-607,1 1 1,-1-1-1,1 1 1,-1-1-1,1 0 0,0 1 1,0-1-1,0 0 1,0 0-1,0 0 0,1 0 1,-1 0-1,1 0 1,-1 0-1,1 0 0,0 0 1,-1-1-1,1 1 1,0-1-1,0 1 0,0-1 1,0 0-1,1 0 1,-1 0-1,0 0 0,0 0 1,1 0-1,-1-1 1,1 1-1,-1-1 0,0 1 1,1-1-1,-1 0 1,1 0-1,-1 0 1,1-1-1,-1 1 0,0 0 1,1-1-1,4-1 1,10-4 117,-1 0 1,1-1-1,-1 0 1,25-17 0,-15 9-83,-23 13-58,1 0 0,-1 0 0,1 1 0,-1-1 0,1 1 1,0 0-1,0 0 0,0 0 0,0 0 0,-1 1 1,1 0-1,0-1 0,7 2 0,-9 0 23,-1-1 0,1 1 0,-1 0 0,0 0 0,1 0 0,-1 0 0,0 1 0,0-1 0,1 0 0,-1 0 0,0 1 0,0-1 0,-1 1 0,1-1 0,0 1 0,0-1 0,-1 1 0,1-1 0,-1 1 0,1-1 0,-1 1 0,0 0 0,1-1 0,-1 1 0,0 0 0,0 0 0,0-1 0,0 1 0,-1 0 0,1-1 0,0 1 0,-2 2 0,1 2 36,-1 1 0,0 0 0,-1 0-1,0-1 1,0 1 0,0-1 0,-1 0 0,1 0 0,-2 0 0,1 0 0,-1-1-1,0 0 1,0 0 0,0 0 0,0 0 0,-1-1 0,0 0 0,0 0 0,0-1-1,-1 0 1,1 0 0,-8 3 0,7-4 6,1 0 1,-1 0-1,0 0 0,0-1 1,0 0-1,1 0 0,-1 0 1,0-1-1,0 0 0,-9-2 1,11 1-44,1 0 1,0 0-1,0 0 1,0-1-1,1 1 1,-1-1-1,0 0 1,0 0-1,1 0 1,-1-1-1,1 1 1,0-1-1,0 0 1,0 0-1,0 0 1,0 0-1,-3-6 1,3 3-85,0 0-1,0 1 1,0-1-1,1-1 1,-3-11 0,5 17 16,-1-1 0,1 1-1,-1-1 1,1 1 0,0-1 0,0 1 0,0 0 0,0-1 0,0 1 0,0-1 0,0 1 0,0-1 0,1 1 0,-1-1 0,1 1 0,-1-1 0,1 1 0,-1 0 0,1-1 0,0 1 0,0 0-1,-1 0 1,1 0 0,0-1 0,0 1 0,0 0 0,0 0 0,1 0 0,-1 0 0,0 1 0,2-2 0,76-22-13432,-48 12 4581</inkml:trace>
</inkml:ink>
</file>

<file path=ppt/ink/ink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5.650"/>
    </inkml:context>
    <inkml:brush xml:id="br0">
      <inkml:brushProperty name="width" value="0.025" units="cm"/>
      <inkml:brushProperty name="height" value="0.025" units="cm"/>
    </inkml:brush>
  </inkml:definitions>
  <inkml:trace contextRef="#ctx0" brushRef="#br0">19 1 21620,'0'0'10090,"-19"58"-9481,19-53-417,7 0-128,3-3-1954,0-2-4068,-1 0-7206</inkml:trace>
</inkml:ink>
</file>

<file path=ppt/ink/ink8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7.226"/>
    </inkml:context>
    <inkml:brush xml:id="br0">
      <inkml:brushProperty name="width" value="0.025" units="cm"/>
      <inkml:brushProperty name="height" value="0.025" units="cm"/>
    </inkml:brush>
  </inkml:definitions>
  <inkml:trace contextRef="#ctx0" brushRef="#br0">1 107 19923,'0'0'2258,"12"-7"438,-8 4-2478,5-3 197,1 0 0,0 0 0,1 1 0,-1 0 0,1 1 0,0 0 0,0 0 0,1 1 0,-1 1 0,15-2 0,-25 4-413,0 0-1,0 0 0,-1 0 1,1 1-1,0-1 1,0 0-1,0 0 1,0 1-1,0-1 0,-1 0 1,1 1-1,0-1 1,0 0-1,-1 1 1,1-1-1,0 1 0,-1 0 1,1-1-1,0 1 1,-1 0-1,1-1 1,-1 1-1,1 0 0,-1-1 1,1 1-1,-1 0 1,0 0-1,1 0 1,-1 1-1,2 34 74,-20 34 394,3-31-89,6-17-145,1 1 0,1 1-1,-4 24 1,11-47-235,-1 0 0,1-1 0,0 1 0,0 0 0,0 0 0,0 0 0,0-1 0,0 1 0,0 0 0,0 0 1,0-1-1,0 1 0,0 0 0,0 0 0,1 0 0,-1-1 0,0 1 0,0 0 0,1-1 0,-1 1 0,1 0 0,-1-1 0,1 1 0,-1 0 0,1-1 0,-1 1 1,1-1-1,-1 1 0,1-1 0,0 1 0,-1-1 0,1 1 0,0-1 0,-1 0 0,1 1 0,0-1 0,0 0 0,-1 0 0,1 1 0,0-1 0,0 0 0,-1 0 0,1 0 1,0 0-1,0 0 0,0 0 0,-1 0 0,1 0 0,0-1 0,0 1 0,-1 0 0,1 0 0,0-1 0,0 1 0,-1 0 0,1-1 0,1 0 0,4-1 37,1-1 0,-1 0 0,1-1 0,-1 0-1,8-5 1,10-12 34,-1 0-1,-1-1 1,19-26-1,-29 33-35,-1 0-1,-1-1 1,0 0-1,-1-1 0,-1 1 1,8-26-1,-37 134-376,19-81 341,1 1 1,0-1-1,0 1 0,1-1 1,1 0-1,0 1 1,3 11-1,-4-21 8,1 0 1,0 0-1,-1 0 0,1 0 0,0-1 0,0 1 0,0 0 1,1-1-1,-1 1 0,0-1 0,1 1 0,-1-1 0,1 1 0,-1-1 1,1 0-1,-1 0 0,1 0 0,0 0 0,3 1 0,0 0 24,-1-1-1,1 0 0,0 0 1,-1 0-1,1-1 1,0 0-1,0 0 0,5 0 1,0-1 17,0-1 0,0 1 0,0-2 0,0 1 0,0-2 0,-1 1 0,15-8 0,-18 8-48,0-1 0,-1 1 0,1-1 0,-1 0 0,0-1 0,0 1 0,0-1 0,0 0 0,-1 0 0,0-1 0,0 1 0,0-1 0,-1 0 0,1 0 0,-2 0 0,1-1 0,-1 1 0,0 0 0,0-1 0,0 0 0,-1 1 0,0-8 0,-1 14 0,0 0 0,0 0 0,0 0 0,0 0 0,0 0 0,0 1 0,0-1 0,0 0 0,-1 0 0,1 0 0,0 0 0,0 0 0,0 0 0,0 0 0,0 0 0,0 0 0,-1 1 0,1-1 0,0 0 0,0 0 0,0 0 0,0 0 0,0 0 0,-1 0 0,1 0 0,0 0 0,0 0 0,0 0 0,0 0 0,-1 0 0,1 0 0,0 0 0,0 0 0,0-1 0,0 1 0,0 0 0,-1 0 0,1 0 0,0 0 0,0 0 0,0 0 0,0 0 0,0 0 0,0 0 0,0-1 0,-1 1 0,1 0 0,0 0 0,0 0 0,0 0 0,0 0 0,0 0 0,0-1 0,0 1 0,0 0 0,0 0 0,-8 13 0,7-10 0,0 1 0,0 0 0,1-1 0,-1 1 0,1 0 0,0 0 0,0 0 0,0 0 0,1-1 0,0 6 0,0-8 0,-1 0 0,0-1 0,1 1 0,-1-1 0,0 1 0,1 0 0,-1-1 0,1 1 0,-1-1 0,1 1 0,-1-1 0,1 1 0,-1-1 0,1 1 0,-1-1 0,1 1 0,0-1 0,-1 0 0,1 0 0,0 1 0,-1-1 0,2 0 0,0 0 0,0 1 0,0-1 0,0-1 0,0 1 0,0 0 0,0 0 0,0-1 0,0 1 0,0-1 0,0 0 0,3-1 0,-1-1 0,1 0 0,-1 0 0,0 0 0,-1 0 0,1 0 0,0-1 0,-1 0 0,0 0 0,0 0 0,0 0 0,0 0 0,-1 0 0,0-1 0,1 1 0,-2-1 0,1 0 0,2-9 0,-2 5 0,0 0 0,-1 0 0,0 0 0,0-1 0,-1 1 0,0 0 0,-1 0 0,0-1 0,-2-9 0,2 17-62,1 0-1,-1 0 1,0 1-1,0-1 1,0 0-1,0 0 1,0 0-1,-1 1 1,1-1-1,0 1 1,-1-1-1,1 1 1,-1-1-1,0 1 1,1 0-1,-4-2 1,5 3-24,-1 0 0,0-1 0,1 1 0,-1 0 0,0 0 0,1 0 0,-1 0 0,0 0 0,1 0 0,-1 0 1,0 0-1,1 0 0,-1 0 0,0 0 0,1 1 0,-1-1 0,0 0 0,1 0 0,-1 1 0,1-1 0,-1 0 0,0 1 1,1-1-1,-1 0 0,1 1 0,-1-1 0,1 1 0,0-1 0,-1 1 0,1-1 0,-1 1 0,1-1 0,0 1 0,-1 0 1,1-1-1,0 1 0,0-1 0,-1 1 0,1 0 0,0-1 0,0 1 0,0 0 0,0-1 0,0 1 0,0 0 0,0-1 1,0 1-1,0 0 0,0-1 0,0 1 0,1 0 0,-1 0 0,0 16-8263</inkml:trace>
</inkml:ink>
</file>

<file path=ppt/ink/ink8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7.586"/>
    </inkml:context>
    <inkml:brush xml:id="br0">
      <inkml:brushProperty name="width" value="0.025" units="cm"/>
      <inkml:brushProperty name="height" value="0.025" units="cm"/>
    </inkml:brush>
  </inkml:definitions>
  <inkml:trace contextRef="#ctx0" brushRef="#br0">1 1 23478,'0'0'7015</inkml:trace>
</inkml:ink>
</file>

<file path=ppt/ink/ink8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8.472"/>
    </inkml:context>
    <inkml:brush xml:id="br0">
      <inkml:brushProperty name="width" value="0.025" units="cm"/>
      <inkml:brushProperty name="height" value="0.025" units="cm"/>
    </inkml:brush>
  </inkml:definitions>
  <inkml:trace contextRef="#ctx0" brushRef="#br0">16 192 15951,'0'0'13298,"-3"13"-12887,-1 1-330,1 0 1,1 1-1,0 0 0,1 0 1,0-1-1,2 1 0,1 17 1,-2-27-42,1 0 0,0-1 0,0 1 0,0-1 0,0 1 0,1-1 0,-1 1 0,1-1 0,0 0-1,1 0 1,-1 0 0,1 0 0,0 0 0,0-1 0,0 1 0,0-1 0,0 0 0,1 0 0,0 0 0,-1 0 0,1-1 0,0 1 0,0-1 0,1 0 0,-1 0 0,0 0 0,1-1 0,-1 0 0,1 0 0,8 1 0,-8-2-8,1 0 1,0 0-1,0-1 0,0 0 1,0 0-1,-1 0 0,1-1 1,-1 0-1,1 0 0,-1 0 1,1-1-1,-1 0 1,0 0-1,0 0 0,-1-1 1,1 1-1,-1-1 0,1 0 1,-1-1-1,0 1 0,-1-1 1,1 1-1,3-7 1,-2 2 11,1 0 0,-1 0 0,0 0 0,-1 0 0,0-1 0,-1 0 0,0 0 0,-1 0 0,3-18 0,-5 39-44,0 0 0,0 0 0,0 0 0,1 0 0,0 1 0,1-1 0,5 17 0,-6-26 0,0 1 0,1-1 0,-1 0 0,1 1 0,-1-1 0,1 0 0,0 0 0,0 0 0,0 0 0,0 0 0,0-1 0,0 1 0,0 0 0,1-1 0,-1 0 0,0 0 0,1 1 0,-1-1 0,1-1 0,0 1 0,-1 0 0,1-1 0,0 1 0,-1-1 0,1 0 0,0 0 0,0 0 0,-1 0 0,1 0 0,0-1 0,-1 1 0,1-1 0,3-1 0,0 1 0,0-1 0,0-1 0,0 1 0,0-1 0,0 0 0,0-1 0,-1 1 0,0-1 0,1 0 0,-1 0 0,-1-1 0,1 0 0,-1 0 0,0 0 0,0 0 0,0 0 0,-1-1 0,1 0 0,-2 1 0,1-1 0,2-8 0,1-3 0,0 0 0,-2-1 0,0 1 0,0-1 0,-2 0 0,0-27 0,-1 34 0,-1-25 0,0 35 0,0 0 0,0 0 0,0 0 0,0 0 0,0 0 0,0 0 0,0 0 0,0 0 0,-1 0 0,1 0 0,0 0 0,-1 0 0,1 0 0,0 1 0,-1-1 0,1 0 0,-1 0 0,0 0 0,1 1 0,-1-1 0,0 0 0,1 0 0,-1 1 0,-1-2 0,1 3 0,1-1 0,-1 1 0,1-1 0,-1 0 0,1 1 0,-1-1 0,1 1 0,0-1 0,-1 1 0,1-1 0,0 1 0,-1 0 0,1-1 0,0 1 0,0-1 0,0 1 0,0 0 0,-1-1 0,1 1 0,0-1 0,0 1 0,0 0 0,0-1 0,0 1 0,0 0 0,0-1 0,1 1 0,-1-1 0,0 1 0,0 0 0,1 0 0,-1 1 0,0-1 0,0 1 0,1-1 0,-1 1 0,0-1 0,1 1 0,-1-1 0,1 1 0,0-1 0,-1 0 0,1 1 0,0-1 0,0 0 0,0 1 0,0-1 0,1 1 0,4 0 0,0 0 0,-1 0 0,1-1 0,1 1 0,-1-1 0,0-1 0,0 1 0,0-1 0,0 0 0,0-1 0,0 1 0,1-1 0,-1-1 0,0 1 0,8-4 0,-6 3 0,0-1 0,-1 0 0,1-1 0,-1 1 0,0-1 0,0-1 0,0 0 0,-1 0 0,1 0 0,-1 0 0,5-7 0,-9 9 0,-1 1 0,1-1 0,-1 1 0,0-1 0,0 1 0,0-1 0,0 1 0,0-1 0,0 0 0,-1 0 0,1 1 0,-1-1 0,0 0 0,0 0 0,0 0 0,0 1 0,-1-6 0,0 7 0,1 1 0,0-1 0,0 0 0,-1 0 0,1 1 0,0-1 0,-1 0 0,1 0 0,-1 1 0,1-1 0,-1 0 0,1 1 0,-1-1 0,0 1 0,1-1 0,-1 1 0,0-1 0,1 1 0,-1-1 0,0 1 0,1 0 0,-3-1 0,2 1 0,-1 0 0,0 0 0,1 0 0,-1 0 0,1 0 0,-1 0 0,1 1 0,-1-1 0,0 1 0,1-1 0,-1 1 0,1 0 0,0-1 0,-1 1 0,1 0 0,-2 1 0,-4 4 0,1 0 0,0 1 0,1-1 0,-1 1 0,1 0 0,1 1 0,-1-1 0,1 1 0,0-1 0,1 1 0,0 1 0,0-1 0,1 0 0,0 1 0,1-1 0,-1 1 0,1 10 0,2-18 0,-1 0 0,0 0 0,1 0 0,0 1 0,-1-1 0,1 0 0,0 0 0,-1 0 0,1 0 0,0 0 0,0 0 0,0 0 0,0 0 0,0 0 0,0-1 0,0 1 0,0 0 0,1-1 0,-1 1 0,0-1 0,0 1 0,1-1 0,-1 1 0,0-1 0,0 0 0,1 0 0,-1 1 0,0-1 0,1 0 0,-1 0 0,0-1 0,2 1 0,48-5 0,-33-1 0,-1 0 0,0-1 0,0-1 0,29-19 0,-26 15 0,0 1 0,30-12 0,-49 22 0,0 0 0,0 1 0,1-1 0,-1 1 0,0-1 0,1 1 0,-1-1 0,1 1 0,-1 0 0,0 0 0,1 0 0,-1 0 0,1 0 0,-1 0 0,1 0 0,-1 0 0,1 1 0,-1-1 0,0 0 0,1 1 0,-1 0 0,0-1 0,1 1 0,1 1 0,-1 0 0,-1 0 0,0 0 0,1 1 0,-1-1 0,0 0 0,0 1 0,-1-1 0,1 1 0,0-1 0,0 4 0,-1-4 0,0 0 0,0 0 0,0 0 0,0 0 0,0-1 0,1 1 0,-1 0 0,1 0 0,-1-1 0,1 1 0,0 0 0,0-1 0,-1 1 0,1-1 0,0 1 0,1-1 0,-1 1 0,0-1 0,0 0 0,1 1 0,-1-1 0,0 0 0,1 0 0,-1 0 0,1 0 0,0 0 0,-1 0 0,1-1 0,0 1 0,-1-1 0,1 1 0,0-1 0,0 1 0,-1-1 0,1 0 0,0 0 0,0 0 0,0 0 0,2 0 0,9-4 0,-1 1 0,0-1 0,0-1 0,0 0 0,-1-1 0,0 0 0,20-16 0,15-6 0,-40 25 0,-1 0 0,1 0 0,0 0 0,0 1 0,0-1 0,0 2 0,0-1 0,1 1 0,8-1 0,-15 2-6,1 1 1,0 0-1,0-1 0,0 1 1,0 0-1,-1-1 0,1 1 1,0 0-1,-1 0 0,1 0 1,-1 0-1,1 0 0,-1 0 1,1 0-1,-1 0 0,0 0 1,1 0-1,-1 0 0,0 0 1,0 0-1,0 0 0,0 0 1,0 0-1,0 0 0,0 0 1,0 0-1,0 0 0,0 0 1,-1 0-1,1 0 0,-1 2 0,-6 36-1328,2-22-2088,3-6-2819</inkml:trace>
</inkml:ink>
</file>

<file path=ppt/ink/ink8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8.817"/>
    </inkml:context>
    <inkml:brush xml:id="br0">
      <inkml:brushProperty name="width" value="0.025" units="cm"/>
      <inkml:brushProperty name="height" value="0.025" units="cm"/>
    </inkml:brush>
  </inkml:definitions>
  <inkml:trace contextRef="#ctx0" brushRef="#br0">0 1 2242,'0'0'27327,"0"10"-26553,1 74 353,-1-83-1127,0 0 0,1 0 0,-1 1-1,1-1 1,-1 0 0,1 0 0,0 0 0,-1-1 0,1 1 0,0 0 0,0 0 0,-1 0 0,1 0 0,0-1 0,0 1-1,0 0 1,0-1 0,0 1 0,0-1 0,0 1 0,1-1 0,-1 1 0,0-1 0,0 0 0,0 0 0,0 1 0,0-1-1,1 0 1,-1 0 0,0 0 0,0 0 0,0-1 0,0 1 0,1 0 0,0-1 0,45-10 163,-8-9 15,-30 14-98,0 1-1,1 0 1,-1 0 0,1 1 0,1 0 0,-1 1 0,0 0 0,1 1 0,0 0 0,-1 0 0,18 1 0,-27 1-121,0 1 0,0-1-1,0 1 1,0-1 0,0 1 0,-1 0-1,1 0 1,0-1 0,0 1 0,-1 0 0,1 0-1,0 0 1,-1 0 0,1 0 0,-1 0-1,1 0 1,-1 0 0,0 0 0,1 0-1,-1 0 1,0 0 0,0 0 0,0 0 0,0 0-1,0 0 1,0 1 0,0-1 0,0 0-1,0 0 1,0 0 0,-1 2 0,1-2-191,-1 0 0,1 1 0,0-1 0,0 0 1,0 1-1,0-1 0,0 0 0,0 1 0,1-1 1,-1 0-1,0 0 0,1 1 0,-1-1 0,1 0 1,-1 0-1,1 0 0,-1 0 0,1 1 0,0-1 1,1 1-1,5-1-10237</inkml:trace>
</inkml:ink>
</file>

<file path=ppt/ink/ink8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0.329"/>
    </inkml:context>
    <inkml:brush xml:id="br0">
      <inkml:brushProperty name="width" value="0.025" units="cm"/>
      <inkml:brushProperty name="height" value="0.025" units="cm"/>
    </inkml:brush>
  </inkml:definitions>
  <inkml:trace contextRef="#ctx0" brushRef="#br0">2 51 13229,'0'0'4030,"0"-8"-1030,-2-22-163,3 18-197,5 26-1455,5 29-118,57 241 1929,-68-282-2970,0 0 1,0 0-1,1-1 0,-1 1 1,0 0-1,1-1 1,0 1-1,-1-1 0,1 1 1,0-1-1,0 1 0,0-1 1,0 1-1,0-1 0,2 2 1,-3-3-10,1 0 0,-1 0 0,1 0 0,-1 0 0,1 0 0,-1 0 0,1 0 0,-1 0 0,1 0 0,-1 0 0,1 0 1,-1 0-1,1-1 0,-1 1 0,1 0 0,-1 0 0,1-1 0,-1 1 0,1 0 0,-1 0 0,0-1 0,1 1 0,-1-1 0,0 1 0,1 0 0,-1-1 0,0 1 0,1-1 0,-1 1 1,1-1-1,23-52 736,-20 43-738,13-33 36,-7 15-48,0 0-1,2 1 0,1 1 0,2 0 0,28-40 0,-42 65-2,0 0 0,-1 0 0,1 0 0,0 0 0,0 0 0,0 0 0,0 0 0,0 0 0,0 0 0,0 0 0,0 1 0,1-1 0,-1 0 0,0 1 0,0-1 0,1 1 0,-1 0 0,0-1 0,1 1 0,-1 0 0,0-1 0,1 1 0,-1 0 0,0 0 0,1 0 0,-1 0 0,0 1 0,1-1 0,1 1 0,0 0 0,-1 1 0,0 0 0,0 0 0,0 0 0,0 0 0,0 0 0,0 0 0,-1 1 0,1-1 0,0 0 0,-1 1 0,0-1 0,2 5 0,1 5 0,0 1 0,0 0 0,-1 0 0,0 0 0,0 14 0,-3-25-101,0 0 0,0 0 1,0-1-1,0 1 0,0 0 0,1 0 1,-1 0-1,1-1 0,-1 1 0,1 0 1,0-1-1,1 4 0,-2-5-3,1 0 0,-1 1 0,0-1 0,1 0 0,-1 1 0,1-1 0,-1 0 0,0 0 0,1 0 0,-1 0 0,1 1 0,-1-1 0,1 0 0,-1 0 0,1 0 0,-1 0 0,1 0 0,-1 0 0,0 0 0,1 0 0,-1 0 0,1 0 0,-1-1 0,1 1 0,-1 0 0,1 0 0,-1 0 0,0 0 0,1-1 0,0 1 0,4-4-1221,0 0-1,0 0 1,-1-1-1,1 1 1,5-9 0,10-12-6720</inkml:trace>
</inkml:ink>
</file>

<file path=ppt/ink/ink8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0.669"/>
    </inkml:context>
    <inkml:brush xml:id="br0">
      <inkml:brushProperty name="width" value="0.025" units="cm"/>
      <inkml:brushProperty name="height" value="0.025" units="cm"/>
    </inkml:brush>
  </inkml:definitions>
  <inkml:trace contextRef="#ctx0" brushRef="#br0">1 74 18706,'0'0'9417,"-1"50"-7944,13-45-896,10-5-449,6-2-64,6-15-32,2-4-545,2-3-1152,-7 1-2211,-5 1-1986,-5 3-4675</inkml:trace>
</inkml:ink>
</file>

<file path=ppt/ink/ink8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1.042"/>
    </inkml:context>
    <inkml:brush xml:id="br0">
      <inkml:brushProperty name="width" value="0.025" units="cm"/>
      <inkml:brushProperty name="height" value="0.025" units="cm"/>
    </inkml:brush>
  </inkml:definitions>
  <inkml:trace contextRef="#ctx0" brushRef="#br0">1 1 18193,'0'0'12332,"10"67"-11724,-2-32-223,6 1-193,0 0-32,1 0-96,-2-3 0,4-1-480,-1-5-1346,-1-5-2402,-2-8-3107</inkml:trace>
</inkml:ink>
</file>

<file path=ppt/ink/ink8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1.589"/>
    </inkml:context>
    <inkml:brush xml:id="br0">
      <inkml:brushProperty name="width" value="0.025" units="cm"/>
      <inkml:brushProperty name="height" value="0.025" units="cm"/>
    </inkml:brush>
  </inkml:definitions>
  <inkml:trace contextRef="#ctx0" brushRef="#br0">1 204 20884,'0'9'801,"0"27"1657,8 57 1,-5-77-2120,0-1 0,1 0 1,0 0-1,1 0 0,1 0 0,14 26 1,-19-40-325,-1 0 1,1 0-1,-1 0 0,1 0 1,-1 0-1,1 0 0,0 0 1,0 0-1,-1 0 1,1 0-1,0 0 0,0-1 1,0 1-1,0 0 0,0-1 1,0 1-1,0 0 1,0-1-1,0 0 0,0 1 1,0-1-1,2 1 1,-2-1 30,0-1 1,0 1 0,-1-1 0,1 1-1,0-1 1,0 0 0,-1 1 0,1-1-1,-1 0 1,1 1 0,0-1 0,-1 0 0,1 0-1,-1 0 1,0 1 0,1-1 0,-1 0-1,0 0 1,1 0 0,-1 0 0,0-1 0,7-58 988,-5 25-1104,-3-1 1,-1 0-1,-2 1 0,-1 0 1,-1 0-1,-19-54 1,25 88 58,0 0 1,0 0 0,0 0 0,0 0 0,0 1 0,-1-1 0,1 0-1,0 0 1,-1 0 0,1 0 0,-1 0 0,1 0 0,-1 1 0,1-1-1,-1 0 1,0 0 0,1 1 0,-1-1 0,0 0 0,0 1 0,0-1-1,1 1 1,-1-1 0,-2 0 0,-5 20-264,3 38 166,5-57 108,-1 13 47,1 1 0,1-1 0,0 1-1,5 23 1,-5-35-28,-1 0-1,1 0 0,0 0 1,-1-1-1,1 1 0,0 0 0,0 0 1,0 0-1,1-1 0,-1 1 1,0-1-1,1 1 0,-1-1 1,1 1-1,-1-1 0,1 0 1,2 2-1,-2-3 18,0 1-1,0-1 1,0 1-1,0-1 1,1 0-1,-1 0 1,0 0 0,0 0-1,0-1 1,0 1-1,0-1 1,0 1-1,0-1 1,0 1 0,0-1-1,0 0 1,0 0-1,0 0 1,0 0-1,3-3 1,3-2 23,0-1-1,-1 0 1,1 0 0,-2-1 0,1 0-1,-1 0 1,0-1 0,0 0-1,-1 0 1,-1 0 0,6-13 0,0-5 69,0-1 1,9-51-1,-10 40-313,-9 62-136,0 18 199,-1-3 103,0-10-348,1-1 0,1 1-1,1 0 1,2-1 0,12 51 0,-15-76-4,0 1-1,0-1 1,0 1 0,0-1-1,0 1 1,0-1 0,1 0 0,-1 1-1,1-1 1,0 0 0,0 0-1,-1 0 1,1 0 0,0-1-1,1 1 1,-1 0 0,0-1-1,0 0 1,1 1 0,-1-1 0,1 0-1,-1 0 1,1 0 0,0-1-1,-1 1 1,1-1 0,-1 1-1,1-1 1,4 0 0,22-1-6244</inkml:trace>
</inkml:ink>
</file>

<file path=ppt/ink/ink8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2.119"/>
    </inkml:context>
    <inkml:brush xml:id="br0">
      <inkml:brushProperty name="width" value="0.025" units="cm"/>
      <inkml:brushProperty name="height" value="0.025" units="cm"/>
    </inkml:brush>
  </inkml:definitions>
  <inkml:trace contextRef="#ctx0" brushRef="#br0">37 144 4516,'0'0'8387,"5"-9"-7015,-2 3-825,19-36 1882,-14 8 8368,-9 34-10710,1 0 0,0 0 0,0-1 0,0 1 0,-1 0 0,1 0 1,0 0-1,0-1 0,0 1 0,-1 0 0,1 0 0,0 0 0,0 0 0,-1 0 0,1-1 0,0 1 1,-1 0-1,1 0 0,0 0 0,-1 0 0,1 0 0,0 0 0,0 0 0,-1 0 0,1 0 0,0 0 1,-1 0-1,1 0 0,0 0 0,0 0 0,-1 0 0,1 1 0,0-1 0,-1 0 0,1 0 0,0 0 1,0 0-1,-1 0 0,1 1 0,0-1 0,0 0 0,0 0 0,-1 0 0,1 1 0,0-1 0,0 0 1,0 0-1,0 1 0,-1-1 0,1 1 0,-14 11-184,7 0 117,0 0-1,2 1 1,-1-1-1,1 1 0,1 0 1,1 1-1,0-1 1,0 0-1,1 1 0,0 25 1,2-38-19,0 0 0,0-1 0,0 1 0,0 0 1,0 0-1,0 0 0,0-1 0,0 1 0,0 0 0,0 0 0,0-1 0,1 1 1,-1 0-1,0-1 0,1 1 0,-1 0 0,0-1 0,1 1 0,-1 0 1,1-1-1,-1 1 0,1-1 0,-1 1 0,1 0 0,0-1 0,-1 0 0,1 1 1,0-1-1,0 1 0,1-1 3,-1 0 0,1 1-1,0-1 1,-1-1 0,1 1 0,-1 0 0,1 0 0,-1-1 0,1 1-1,-1-1 1,1 1 0,-1-1 0,3-1 0,2-1 8,1-1 0,-1 0 0,0 0 0,-1-1 0,8-6 0,-3-2-12,-1-1 0,15-26 0,-16 26 0,0 0 0,18-23 0,-25 37-1,-1 0 0,0 0 0,0-1 0,0 1 0,0 0 0,0 0 0,1-1 0,-1 1 0,0 0 0,0 0 0,1-1 0,-1 1 0,0 0 0,0 0 0,1 0 1,-1 0-1,0-1 0,0 1 0,1 0 0,-1 0 0,0 0 0,1 0 0,-1 0 0,0 0 0,1 0 0,-1 0 0,0 0 0,0 0 0,1 0 0,-1 0 0,0 0 0,1 0 0,-1 0 0,0 0 0,1 0 0,-1 0 0,0 1 0,0-1 0,1 0 0,-1 0 0,0 0 0,1 1 0,5 16-94,-3 34-80,-2-42 167,-1-2 12,1 1 0,0-1 1,0 0-1,5 15 1,-6-21-3,0 0 0,1-1 1,-1 1-1,1 0 0,-1 0 1,1 0-1,-1 0 0,1-1 1,-1 1-1,1 0 0,0-1 1,-1 1-1,1 0 0,0-1 1,-1 1-1,1-1 0,0 1 1,0-1-1,0 1 0,1 0 1,-1-2 7,0 1 0,0 0 0,1 0 0,-1 0 0,0-1 0,0 1 0,0 0 0,1-1 0,-1 1 1,0-1-1,0 0 0,0 1 0,0-1 0,0 0 0,0 0 0,0 1 0,-1-1 0,1 0 0,0 0 1,1-2-1,9-12-3,-1 0 0,0-1 0,-1 0 1,-1 0-1,0-1 0,9-30 0,2-17-3170,-13 60-5129,9 4 4151,-9 0 842,9-3-3828</inkml:trace>
</inkml:ink>
</file>

<file path=ppt/ink/ink8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2.683"/>
    </inkml:context>
    <inkml:brush xml:id="br0">
      <inkml:brushProperty name="width" value="0.025" units="cm"/>
      <inkml:brushProperty name="height" value="0.025" units="cm"/>
    </inkml:brush>
  </inkml:definitions>
  <inkml:trace contextRef="#ctx0" brushRef="#br0">39 157 7847,'-5'16'5109,"-5"19"-3567,-7 52 1,14-68-1193,1-1-1,1 0 1,1 1 0,0-1 0,6 35 0,-5-50-352,0 0 0,-1 0 0,1-1-1,0 1 1,1 0 0,-1-1 0,0 1 0,1-1 0,-1 1 0,1-1 0,0 0 0,0 0-1,0 0 1,0 0 0,0 0 0,0 0 0,1 0 0,-1-1 0,1 1 0,-1-1 0,4 2 0,-4-2 50,0-1 0,0 1 1,1-1-1,-1 0 0,0 0 1,0 0-1,0 0 0,1 0 1,-1 0-1,0-1 1,0 1-1,1-1 0,-1 1 1,0-1-1,0 0 0,0 0 1,0 0-1,0 0 0,0 0 1,0 0-1,0-1 1,-1 1-1,1 0 0,0-1 1,-1 0-1,1 1 0,1-3 1,10-15 300,0 0 1,-2 0-1,0-1 1,0-1-1,9-29 1,29-113 1734,-41 134-1370,8-39-422,-3 15-260,-11 45 718,-3 20 883,-4 14-1456,2 0 0,1 0 0,1-1 0,1 1 0,1 0 0,1 0 0,2 0 0,0 0 0,2-1 0,1 0 0,15 38 0,45 85-70,-87-200 502,2 30-665,-1 0 0,-1 1-1,-1 1 1,-1 1 0,-1 1 0,0 1 0,-43-24 0,65 41 97,0-1 0,0 0 0,0 1 0,-1-1 0,1 0 0,0 1 0,1-1 0,-1 0 0,0 0 0,0 0 0,0 0 0,0 0 0,1 0 0,-1 0 0,0 0 0,0-2 0,1 2-26,0 1 1,0-1-1,0 1 1,1-1-1,-1 1 1,0-1-1,0 1 1,0-1-1,0 1 1,1 0-1,-1-1 1,0 1-1,1-1 1,-1 1 0,0-1-1,1 1 1,-1 0-1,0-1 1,1 1-1,-1 0 1,1-1-1,-1 1 1,0 0-1,1 0 1,-1-1-1,2 1 1,47-12 452,-31 9-221,35-10 273,-24 8-646,0-2-1,-1-1 1,0-1-1,39-19 1,-66 27-81,0 1 0,0-1-1,0 0 1,0 0 0,0 0 0,0 1-1,0-1 1,0 0 0,0 0 0,-1 0 0,1 0-1,0-1 1,-1 1 0,1 0 0,0 0-1,0-2 1,-1 2-169,0 0 0,0 0 0,0-1 0,0 1 0,0 0 0,0 0 0,0 0 0,0 0 0,0 0 0,-1 0 0,1 0 0,0 0 0,-1 0 0,1 0 0,-1 0 0,1 0 0,-1 0 0,1 0 0,-1 0 0,-1-1 0,-21-17-10525</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3.778"/>
    </inkml:context>
    <inkml:brush xml:id="br0">
      <inkml:brushProperty name="width" value="0.025" units="cm"/>
      <inkml:brushProperty name="height" value="0.025" units="cm"/>
    </inkml:brush>
  </inkml:definitions>
  <inkml:trace contextRef="#ctx0" brushRef="#br0">26 1 3427,'0'0'26361,"-26"50"-26329,38-46-544,-1 3-898,-2-5-1440,0-2-1570,-3 0-3076</inkml:trace>
</inkml:ink>
</file>

<file path=ppt/ink/ink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5.978"/>
    </inkml:context>
    <inkml:brush xml:id="br0">
      <inkml:brushProperty name="width" value="0.025" units="cm"/>
      <inkml:brushProperty name="height" value="0.025" units="cm"/>
    </inkml:brush>
  </inkml:definitions>
  <inkml:trace contextRef="#ctx0" brushRef="#br0">0 120 17713,'0'0'1938,"17"0"309,565-19 4480,-316 5-5932,632-11 442,-40 2-515,-626 20 666,-233 3-1412,1 0-1,0 0 1,0 0 0,0 0 0,0 0-1,0-1 1,0 1 0,-1 0-1,1 0 1,0 0 0,0 0 0,0-1-1,0 1 1,0 0 0,0 0 0,0 0-1,0 0 1,0-1 0,0 1-1,0 0 1,0 0 0,0 0 0,0-1-1,0 1 1,0 0 0,0 0-1,0 0 1,0 0 0,0-1 0,0 1-1,0 0 1,0 0 0,0 0-1,0 0 1,1-1 0,-1 1 0,0 0-1,0 0 1,0 0 0,0 0 0,0 0-1,0-1 1,1 1 0,-1 0-1,0 0 1,0 0 0,0 0 0,0 0-1,1 0 1,-1 0 0,0 0-1,0 0 1,0 0 0,1 0 0,-1 0-1,0 0 1,0 0 0,0 0-1,0 0 1,1 0 0,-1 0 0,0 0-1,0 0 1,0 0 0,0 0-1,1 0 1,-1 0 0,0 0 0,0 0-1,-12-11-4015,9 8 2360,-12-11-4897</inkml:trace>
</inkml:ink>
</file>

<file path=ppt/ink/ink8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3.024"/>
    </inkml:context>
    <inkml:brush xml:id="br0">
      <inkml:brushProperty name="width" value="0.025" units="cm"/>
      <inkml:brushProperty name="height" value="0.025" units="cm"/>
    </inkml:brush>
  </inkml:definitions>
  <inkml:trace contextRef="#ctx0" brushRef="#br0">1 57 20435,'0'0'8200,"31"-52"-8168,-5 48-737,1 4-2850,1 0-3620</inkml:trace>
</inkml:ink>
</file>

<file path=ppt/ink/ink8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3.352"/>
    </inkml:context>
    <inkml:brush xml:id="br0">
      <inkml:brushProperty name="width" value="0.025" units="cm"/>
      <inkml:brushProperty name="height" value="0.025" units="cm"/>
    </inkml:brush>
  </inkml:definitions>
  <inkml:trace contextRef="#ctx0" brushRef="#br0">1 194 20435,'0'0'2248,"12"-3"362,3-2-1884,87-31 1007,-88 31-1934,0-2 1,-1 1-1,1-2 0,-2 0 0,19-14 1,-29 21 216,0-1 0,0 1 0,-1-1 0,1 1 0,0-1 0,-1 0 1,0 1-1,1-1 0,-1 0 0,0 0 0,0 0 0,0 0 0,0 0 0,0-1 0,-1 1 1,1 0-1,-1 0 0,1 0 0,-1-1 0,0 1 0,0 0 0,0 0 0,0-1 0,0 1 1,0 0-1,-1 0 0,1-1 0,-1 1 0,0-3 0,-1 3 92,0-1-1,1 1 1,-1 0-1,0 0 1,0 0 0,0 0-1,0 0 1,-1 1-1,1-1 1,0 1-1,-1-1 1,1 1 0,-1 0-1,0 0 1,1 0-1,-1 0 1,0 0-1,0 1 1,1-1 0,-1 1-1,0 0 1,-4 0-1,3 0-33,-1 0 0,1 1 0,0-1-1,-1 1 1,1 1 0,0-1 0,-1 0 0,1 1-1,0 0 1,0 0 0,0 0 0,1 0 0,-1 1-1,0-1 1,1 1 0,0 0 0,-1 0 0,1 1-1,1-1 1,-1 0 0,0 1 0,1 0-1,-3 4 1,1 0 50,0 0 1,1-1-1,0 1 0,0 0 0,1 1 1,0-1-1,0 0 0,1 1 0,0-1 1,1 1-1,0 12 0,1-18-162,0 1-1,0 0 1,0-1-1,0 1 1,1-1 0,-1 0-1,1 0 1,0 1 0,0-1-1,0 0 1,1 0-1,-1-1 1,0 1 0,1 0-1,0-1 1,0 0 0,0 0-1,0 1 1,0-2-1,0 1 1,0 0 0,1-1-1,-1 1 1,0-1-1,1 0 1,0 0 0,-1 0-1,7 0 1,-1 0-270,-1 1 1,1-1-1,0-1 0,0 0 1,0 0-1,0-1 1,0 0-1,0-1 0,0 0 1,-1 0-1,11-4 0,20-19-6258</inkml:trace>
</inkml:ink>
</file>

<file path=ppt/ink/ink8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3.878"/>
    </inkml:context>
    <inkml:brush xml:id="br0">
      <inkml:brushProperty name="width" value="0.025" units="cm"/>
      <inkml:brushProperty name="height" value="0.025" units="cm"/>
    </inkml:brush>
  </inkml:definitions>
  <inkml:trace contextRef="#ctx0" brushRef="#br0">1 161 16143,'0'0'12028,"11"8"-10373,1 2-1283,4 3 115,0-1-1,35 18 1,-45-26-454,0-2 0,0 1 0,1-1 0,-1 0 0,1 0 0,-1-1 0,1 1 0,0-2 0,-1 1 0,1-1 0,0 0 0,-1 0 0,1-1 0,10-1 0,-3-4 11,1 0 0,-1-1-1,-1 0 1,0-1 0,0-1 0,0 0-1,-1-1 1,16-15 0,-14 11-17,2 1 0,0 1 0,0 0 0,21-10 0,-36 21-26,1 0 0,-1 0 0,1 0 1,0 0-1,-1 0 0,1 1 0,0-1 1,-1 1-1,1-1 0,0 1 0,0 0 0,0-1 1,-1 1-1,1 0 0,0 0 0,0 0 1,0 1-1,-1-1 0,1 0 0,0 1 1,0-1-1,-1 1 0,1-1 0,0 1 1,-1 0-1,1 0 0,0 0 0,-1 0 1,0 0-1,1 0 0,-1 0 0,3 3 1,0 2 2,-1 1 1,0 0-1,0-1 1,0 1-1,-1 1 1,3 13-1,-4-15-2,1 1-1,0 0 1,0-1 0,0 1-1,1-1 1,0 1-1,5 8 1,-6-14-2,-1 0 0,0 0 0,0 0 0,1 0 0,-1 0 0,0 0 0,1-1 0,-1 1 0,1 0 0,-1-1 0,1 1 0,0-1 0,-1 1 0,1-1 0,-1 0 0,1 0 0,0 0 0,-1 0 0,1 0 0,0 0 0,-1 0 0,1 0 0,-1-1 0,1 1 0,0-1 0,-1 1 0,1-1 0,-1 0 0,1 1 0,-1-1 0,0 0 0,1 0 0,-1 0 0,2-2 0,7-5 0,0 0 0,-1 0 0,12-15 0,-14 15 0,26-30-59,-17 19-154,1 0-1,0 1 1,2 0-1,37-26 1,-55 43 93,0 0 1,-1 1 0,1-1 0,0 0-1,0 1 1,0-1 0,0 1 0,0-1 0,0 1-1,0 0 1,0-1 0,0 1 0,1 0-1,-1 0 1,0 0 0,0 0 0,0 0 0,0 0-1,0 0 1,0 0 0,0 0 0,0 0 0,0 1-1,0-1 1,0 0 0,0 1 0,2 0-1,-2 0-467,0 1 0,0-1 0,0 1 0,0 0 0,0-1 0,0 1 0,0 0 0,-1 0 0,1-1-1,-1 1 1,1 0 0,-1 0 0,0 3 0,1 3-5723</inkml:trace>
</inkml:ink>
</file>

<file path=ppt/ink/ink8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4.220"/>
    </inkml:context>
    <inkml:brush xml:id="br0">
      <inkml:brushProperty name="width" value="0.025" units="cm"/>
      <inkml:brushProperty name="height" value="0.025" units="cm"/>
    </inkml:brush>
  </inkml:definitions>
  <inkml:trace contextRef="#ctx0" brushRef="#br0">1 0 22293,'0'0'6630</inkml:trace>
</inkml:ink>
</file>

<file path=ppt/ink/ink8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4.888"/>
    </inkml:context>
    <inkml:brush xml:id="br0">
      <inkml:brushProperty name="width" value="0.025" units="cm"/>
      <inkml:brushProperty name="height" value="0.025" units="cm"/>
    </inkml:brush>
  </inkml:definitions>
  <inkml:trace contextRef="#ctx0" brushRef="#br0">121 249 9769,'13'-10'1308,"-1"1"-1001,13-9 906,-1-1 0,25-27-1,-43 42-763,-1-1-1,-1-1 1,1 1-1,-1-1 0,0 0 1,0 0-1,0 0 1,-1 0-1,0-1 1,0 1-1,-1-1 0,0 0 1,0 0-1,0 0 1,-1 0-1,1-13 0,-2 19-308,-1-1 0,1 1-1,-1-1 1,1 1-1,-1-1 1,0 1-1,0 0 1,0-1-1,1 1 1,-1 0-1,0 0 1,-1 0 0,1 0-1,0-1 1,0 1-1,0 1 1,-1-1-1,1 0 1,0 0-1,-1 0 1,1 1-1,-1-1 1,1 1-1,-1-1 1,1 1 0,-1 0-1,1-1 1,-1 1-1,1 0 1,-1 0-1,1 0 1,-1 0-1,1 0 1,-1 0-1,-2 1 1,-4 0 144,1 0-1,0 0 1,-1 1 0,1 0-1,0 0 1,-11 5 0,5 1-212,1-1 0,0 2 0,0 0 0,1 0 0,0 1 0,1 1 0,0-1 1,1 2-1,0-1 0,1 1 0,0 1 0,1-1 0,-10 24 0,9-16-17,0 1 0,1 1 0,1 0 1,2-1-1,0 2 0,1-1 0,1 0 0,1 28 0,1-45-38,0 1 0,1-1-1,-1 0 1,1 1 0,0-1-1,1 0 1,-1 0 0,1 0-1,0 0 1,1 0 0,-1 0-1,1-1 1,0 1 0,0-1 0,0 0-1,0 0 1,1 0 0,7 6-1,-6-7-5,0 0-1,0 0 0,1 0 0,-1-1 0,1 0 1,0 0-1,0 0 0,0-1 0,0 0 1,0 0-1,0 0 0,0-1 0,0 0 1,0 0-1,0 0 0,7-2 0,-5 0 12,0 0 0,0 0 1,0-1-1,-1 0 0,0-1 0,1 1 0,-1-1 0,0-1 0,-1 1 0,1-1 0,-1 0 0,0-1 0,0 0 1,0 1-1,-1-2 0,0 1 0,0-1 0,-1 0 0,0 0 0,0 0 0,-1 0 0,1-1 0,-2 1 0,1-1 1,-1 0-1,0 0 0,-1 0 0,1-12 0,-1 18-19,-1 1 0,-1 0 0,1 0-1,0-1 1,0 1 0,0 0 0,-1 0 0,1 0 0,0 0 0,-1-1 0,1 1-1,-1 0 1,0 0 0,1 0 0,-1 0 0,0 0 0,1 0 0,-1 0 0,0 1 0,0-1-1,0 0 1,0 0 0,0 1 0,0-1 0,0 0 0,0 1 0,0-1 0,0 1-1,-1-1 1,1 1 0,0 0 0,0-1 0,0 1 0,0 0 0,-1 0 0,1 0-1,0 0 1,0 0 0,-1 0 0,-1 1 0,0-1-19,0 0 0,1 1 0,-1-1 0,0 1 0,0 0 0,0 0 0,1 0 0,-1 0 0,1 1-1,-1-1 1,1 1 0,-1-1 0,1 1 0,0 0 0,0 0 0,-4 4 0,4-3 15,1-1 0,-1 1 0,1 0 0,0-1 0,0 1 0,0 0 0,0 0 0,0 0 0,0 0 0,1 0 0,0 0 0,-1 0-1,1 0 1,0 0 0,1 4 0,-1-6 5,0-1 0,1 1 0,-1 0 0,0-1 0,0 1 0,1 0 0,-1-1 0,0 1 0,1-1 0,-1 1 0,1 0 0,-1-1 0,1 1 0,-1-1 0,1 0 0,-1 1 0,1-1 0,0 1 0,-1-1 0,1 0 0,-1 1 0,1-1 0,0 0 0,-1 0 0,2 1 0,0-1 1,0 0 0,0 0 0,0 0 0,0-1 0,0 1-1,0 0 1,0-1 0,0 1 0,0-1 0,0 0-1,-1 0 1,1 0 0,2-1 0,9-8 28,-1 0 1,-1 0-1,0-1 1,-1-1-1,0 0 1,0 0-1,-1-1 1,-1 0-1,9-20 1,2 3 85,-19 30-122,0-1 1,0 1-1,0 0 0,0 0 1,0 0-1,0-1 1,0 1-1,0 0 1,0 0-1,0 0 1,0 0-1,0-1 0,0 1 1,0 0-1,0 0 1,1 0-1,-1 0 1,0 0-1,0-1 1,0 1-1,0 0 0,0 0 1,1 0-1,-1 0 1,0 0-1,0 0 1,0 0-1,0 0 1,1 0-1,-1 0 1,0-1-1,0 1 0,0 0 1,1 0-1,-1 0 1,0 0-1,0 0 1,0 0-1,0 0 1,1 0-1,-1 0 0,0 1 1,0-1-1,0 0 1,1 0-1,-1 0 1,0 0-1,0 0 1,0 0-1,0 0 0,1 0 1,-1 0-1,0 1 1,0-1-1,0 0 1,0 0-1,0 0 1,0 0-1,1 1 1,3 17-112,-1 37 24,-2-45 100,-1 52 30,-1-39-320,1 0 0,1 0-1,1 0 1,8 33-1,-10-55 193,0-1-1,0 1 0,0 0 0,0-1 1,0 1-1,0-1 0,1 1 0,-1 0 1,0-1-1,0 1 0,1-1 0,-1 1 1,0-1-1,1 1 0,-1-1 0,1 1 1,-1-1-1,0 1 0,1-1 0,-1 1 1,1-1-1,-1 0 0,1 1 0,0-1 1,-1 0-1,1 1 0,-1-1 0,1 0 1,0 0-1,-1 0 0,1 1 0,0-1 1,16-14-2370,8-29-1770,-5-5-1596</inkml:trace>
</inkml:ink>
</file>

<file path=ppt/ink/ink8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5.278"/>
    </inkml:context>
    <inkml:brush xml:id="br0">
      <inkml:brushProperty name="width" value="0.025" units="cm"/>
      <inkml:brushProperty name="height" value="0.025" units="cm"/>
    </inkml:brush>
  </inkml:definitions>
  <inkml:trace contextRef="#ctx0" brushRef="#br0">6 1 12139,'0'0'5318,"0"49"-3140,0-6-641,-1 10 0,-4 6 225,5 2-513,0-3-992,0-8-193,2-8-545,8-12-352,8-8 257,3-11-97,-3-6-1345,2-5-2018,-2 0-5284</inkml:trace>
</inkml:ink>
</file>

<file path=ppt/ink/ink8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5.621"/>
    </inkml:context>
    <inkml:brush xml:id="br0">
      <inkml:brushProperty name="width" value="0.025" units="cm"/>
      <inkml:brushProperty name="height" value="0.025" units="cm"/>
    </inkml:brush>
  </inkml:definitions>
  <inkml:trace contextRef="#ctx0" brushRef="#br0">11 122 12332,'0'0'6892,"-3"10"-4261,3-9-2591,-2 5 296,0 1 0,1 0 0,0 0 1,0 0-1,0-1 0,1 1 1,1 9-1,-1-14-271,1 0 0,-1 0 0,1 0 0,0 0 0,-1 0 0,1 0 0,0 0 0,0 0 0,1 0 0,-1-1 0,0 1 0,1 0 0,-1-1 0,1 1 0,-1-1 0,1 1 0,0-1 0,0 0 0,-1 0 0,1 1 0,0-1 0,0-1 0,0 1 0,0 0 0,0 0 0,0-1 0,1 1 0,-1-1 0,0 0 0,0 0 0,4 0 0,-1 1-40,0-1-1,0 1 0,-1-1 1,1 0-1,0-1 0,0 0 0,-1 1 1,1-1-1,0-1 0,-1 1 1,1-1-1,-1 1 0,0-1 1,1-1-1,-1 1 0,0-1 1,0 1-1,-1-1 0,1 0 1,0 0-1,-1-1 0,0 1 1,0-1-1,0 0 0,0 0 1,-1 0-1,1 0 0,-1 0 1,0 0-1,0-1 0,0 1 0,-1-1 1,0 1-1,0-1 0,1-8 1,0 3 77,0 1 1,-1-1-1,0 0 0,-1 1 1,0-1-1,-1 0 1,0 1-1,0-1 0,-1 1 1,-3-10-1,5 18-104,0 1-1,0-1 1,0 1-1,0-1 1,0 1 0,0-1-1,0 1 1,0-1-1,0 1 1,-1-1-1,1 1 1,0-1 0,0 1-1,-1-1 1,1 1-1,0 0 1,-1-1-1,1 1 1,0 0 0,-1-1-1,1 1 1,0 0-1,-1-1 1,1 1-1,-1 0 1,1 0 0,-1-1-1,1 1 1,-1 0-1,1 0 1,-1 0 0,1 0-1,-1-1 1,1 1-1,-1 0 1,1 0-1,-1 0 1,1 0 0,-1 0-1,1 0 1,-1 1-1,1-1 1,-1 0-1,1 0 1,-1 0 0,1 0-1,0 1 1,-1-1-1,1 0 1,-1 0-1,1 1 1,-1-1 0,1 0-1,0 1 1,-1-1-1,1 0 1,0 1-1,-1-1 1,1 1 0,0-1-1,0 0 1,-1 1-1,1-1 1,0 1-1,-1 0 1,-9 33-222,7-18 241,-7 81 433,9-88-330,1-1-1,1 0 1,-1 0 0,1 0 0,1-1 0,-1 1 0,1 0 0,1 0-1,5 11 1,-7-16-101,0-1-1,1 1 0,-1-1 1,1 0-1,0 1 0,0-1 1,0 0-1,0 0 0,0-1 0,0 1 1,1 0-1,-1-1 0,1 1 1,-1-1-1,1 0 0,-1 0 1,1 0-1,0 0 0,0 0 1,-1-1-1,1 1 0,0-1 1,0 0-1,0 1 0,0-1 1,-1-1-1,1 1 0,0 0 0,0-1 1,0 1-1,-1-1 0,1 0 1,0 0-1,-1 0 0,1 0 1,-1-1-1,4-1 0,4-2 53,-1-1-1,1 0 0,-1-1 1,0 0-1,-1 0 0,0-1 1,0 0-1,7-9 1,-6 3-200,0 1 1,0-2 0,-1 1 0,-1-1 0,-1 0 0,0 0 0,0-1 0,-2 0 0,0 1-1,-1-2 1,2-28 0,-12 135 112,3-59 198,0 46-1,4-76-219,0 1 1,0-1-1,0 1 0,0-1 0,0 0 0,1 1 1,-1-1-1,0 1 0,1-1 0,-1 0 0,1 1 1,-1-1-1,1 0 0,0 0 0,-1 0 0,1 1 1,0-1-1,0 0 0,1 1 0,-1-1-116,0-1-1,0 0 1,0 1-1,0-1 0,0 0 1,-1 0-1,1 0 1,0 1-1,0-1 1,0 0-1,0 0 1,0-1-1,0 1 1,0 0-1,0 0 1,0 0-1,0-1 1,0 1-1,-1 0 1,1-1-1,1 0 0,2-1-745,0 0-1,0-1 1,0 0-1,-1 0 1,1 0-1,-1 0 1,0-1-1,0 1 1,0-1-1,3-5 1,13-30-9809</inkml:trace>
</inkml:ink>
</file>

<file path=ppt/ink/ink8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5.965"/>
    </inkml:context>
    <inkml:brush xml:id="br0">
      <inkml:brushProperty name="width" value="0.025" units="cm"/>
      <inkml:brushProperty name="height" value="0.025" units="cm"/>
    </inkml:brush>
  </inkml:definitions>
  <inkml:trace contextRef="#ctx0" brushRef="#br0">31 1 16239,'0'0'5381,"-31"76"-4868,31-46-449,9 0-801,10-4-1857,0-5-1730,4-5-4645</inkml:trace>
</inkml:ink>
</file>

<file path=ppt/ink/ink8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6.355"/>
    </inkml:context>
    <inkml:brush xml:id="br0">
      <inkml:brushProperty name="width" value="0.025" units="cm"/>
      <inkml:brushProperty name="height" value="0.025" units="cm"/>
    </inkml:brush>
  </inkml:definitions>
  <inkml:trace contextRef="#ctx0" brushRef="#br0">51 261 9289,'0'0'7906,"-4"8"-6507,3-5-1245,-14 31 875,14-32-979,1 1-1,-1-1 0,0 0 0,1 0 0,-1 1 0,1-1 0,0 0 0,0 1 1,-1-1-1,2 1 0,-1-1 0,0 0 0,0 1 0,1-1 0,1 4 0,-2-6-41,0 1-1,0-1 1,0 0-1,0 0 0,0 1 1,0-1-1,1 0 0,-1 0 1,0 1-1,0-1 0,0 0 1,1 0-1,-1 0 0,0 1 1,0-1-1,0 0 1,1 0-1,-1 0 0,0 0 1,0 0-1,1 0 0,-1 1 1,0-1-1,1 0 0,-1 0 1,0 0-1,0 0 0,1 0 1,-1 0-1,0 0 1,1 0-1,-1 0 0,0 0 1,0 0-1,1 0 0,-1 0 1,0 0-1,0-1 0,1 1 1,8-12 253,-1-14 1335,-9-8 2328,-5 18-2679,5 15-1223,1 1 1,0 0-1,-1 0 0,1-1 1,0 1-1,0 0 0,-1 0 1,1 0-1,-1 0 0,1-1 1,0 1-1,-1 0 0,1 0 1,0 0-1,-1 0 0,1 0 1,0 0-1,-1 0 1,1 0-1,-1 0 0,1 0 1,0 0-1,-1 0 0,1 0 1,0 0-1,-1 0 0,1 0 1,-1 1-1,1-1 0,0 0 1,-1 0-1,1 0 0,0 0 1,-1 1-1,1-1 0,-4 4 128,1 1 0,0-1 0,0 1 0,0-1-1,1 1 1,-1 0 0,1 0 0,0 0 0,1 0-1,-1 0 1,1 1 0,0-1 0,0 0 0,1 1-1,0-1 1,0 8 0,-2 29-3,0-19 79,2-1 0,0 1 0,6 42 1,-5-63-220,-1 0 1,1 0-1,0 0 1,0 0-1,0 0 1,0 0-1,0 0 1,1 0-1,-1 0 1,1-1 0,-1 1-1,1 0 1,-1-1-1,1 0 1,0 1-1,0-1 1,-1 0-1,1 0 1,0 0 0,0 0-1,0 0 1,1 0-1,-1-1 1,0 1-1,0-1 1,0 1-1,0-1 1,1 0-1,-1 0 1,0 0 0,0 0-1,0 0 1,1 0-1,3-2 1,1 1 13,1-1 1,-1 1 0,0-1-1,0-1 1,0 0 0,0 0-1,0 0 1,0-1-1,5-4 1,1-3-36,-1 0 1,-1-1-1,0 0 0,-1-1 0,0 0 1,-1-1-1,-1 0 0,0 0 0,-1-1 1,0 0-1,-1 0 0,-1 0 1,5-27-1,-1-3-26,-2 0 0,-2 0 0,-2-75 0,-3 117 44,0 0 0,-1 0 0,1 0 0,0 0 0,-1 0 1,0 0-1,0 1 0,0-1 0,0 0 0,0 0 0,0 1 1,-1-1-1,1 1 0,-1-1 0,0 1 0,0 0 0,1-1 1,-2 1-1,1 0 0,0 0 0,-4-2 0,4 3-11,0 0 1,0 0-1,0 1 1,0-1-1,0 1 0,0-1 1,0 1-1,0 0 0,0 0 1,0 0-1,0 0 0,0 0 1,0 1-1,0-1 0,0 0 1,0 1-1,0 0 0,1-1 1,-1 1-1,0 0 0,0 0 1,0 0-1,1 0 0,-1 0 1,0 0-1,1 1 0,-1-1 1,1 1-1,0-1 1,-1 1-1,1-1 0,-1 3 1,-5 6 27,0-1 1,1 1 0,1 0 0,0 0-1,0 0 1,1 1 0,0-1 0,1 1-1,0 0 1,1 0 0,0 1 0,0 16-1,1-22-14,1 0 1,1 1-1,-1-1 0,1 0 0,0 0 0,0 0 0,1 0 0,0 0 0,0 0 1,0 0-1,1 0 0,0-1 0,0 0 0,0 1 0,1-1 0,0 0 0,0 0 1,0-1-1,0 1 0,1-1 0,0 0 0,0 0 0,9 5 0,1-2-184,1 0 0,0-1 0,22 5 0,38 15-2531,-41-18-3402,-10-8-1489,-6-2 216</inkml:trace>
</inkml:ink>
</file>

<file path=ppt/ink/ink8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7.323"/>
    </inkml:context>
    <inkml:brush xml:id="br0">
      <inkml:brushProperty name="width" value="0.025" units="cm"/>
      <inkml:brushProperty name="height" value="0.025" units="cm"/>
    </inkml:brush>
  </inkml:definitions>
  <inkml:trace contextRef="#ctx0" brushRef="#br0">120 201 14638,'0'0'3929,"-10"9"-977,0-1-2389,0 0 1,1 1-1,0 0 1,1 1-1,0 0 0,0 0 1,1 1-1,0 0 0,1 0 1,0 0-1,1 1 1,1 0-1,-1 0 0,-1 14 1,5-20-544,0 1 0,1 0 1,1-1-1,-1 1 1,1-1-1,0 1 0,0-1 1,1 1-1,-1-1 1,2 0-1,-1 0 0,1 1 1,0-2-1,0 1 1,0 0-1,1-1 0,0 1 1,0-1-1,0 0 1,10 8-1,21 30-459,-27-30 421,0 0 0,-1 0 0,0 0 0,-1 1 0,0 0 0,-2 0 0,1 1 0,-2 0 0,0-1 0,-1 1 0,0 0 0,-1 0 0,-1 0 0,0 0 0,-3 18 0,1-28 26,1 0 0,-1-1 0,0 1 1,0 0-1,0-1 0,-1 0 0,0 1 1,0-1-1,0 0 0,0 0 0,0-1 1,-8 7-1,8-7 48,1-1 0,-1 0 0,0 0-1,0 0 1,0-1 0,0 1 0,0-1 0,0 1 0,0-1 0,0 0 0,0 0 0,-1-1 0,1 1 0,0-1-1,-1 1 1,1-1 0,0 0 0,-1 0 0,1-1 0,-4 0 0,5 0-37,1 0 1,-1 0-1,0 0 1,0 0-1,1 0 0,-1 0 1,1-1-1,0 1 1,-1-1-1,1 1 0,0-1 1,0 0-1,0 1 1,0-1-1,0 0 1,0 0-1,0 0 0,0 0 1,1 1-1,-1-1 1,1 0-1,0 0 0,-1 0 1,1-4-1,0-56-156,0 49 93,6-28-336,0 1 0,3 0-1,1 1 1,2 0 0,23-50-1,-2 2 416,5-38 1588,-43 142-1485,1 0 1,0 0 0,1 0 0,0 1 0,1 20-1,2-37-133,1 0 0,-1 0 0,0 0 0,0 1 0,1-1 0,-1 0 0,1 0 0,0 0 0,-1 0 0,1 0 0,0 0 0,-1 0-1,1 0 1,0 0 0,0 0 0,0 0 0,0-1 0,0 1 0,0 0 0,0-1 0,0 1 0,0 0 0,0-1 0,0 1 0,0-1 0,0 0-1,1 1 1,-1-1 0,0 0 0,0 0 0,0 0 0,1 0 0,-1 0 0,0 0 0,0 0 0,1 0 0,-1 0 0,0-1 0,2 0 0,3 1-4,0-1 0,-1-1 1,1 1-1,-1-1 0,1 0 1,-1 0-1,9-5 1,0-4-65,0-1 0,-1 0 1,-1-1-1,0 0 0,0-1 1,-2 0-1,1-1 1,13-28-1,0 4 210,-24 38-131,0 4-69,0 101 677,0-103-612,0 0-1,0 0 0,0 0 0,0 0 0,0 0 0,0 0 0,0 0 0,1 0 1,-1 0-1,0 0 0,0 0 0,1 0 0,-1 0 0,1 0 0,-1 0 0,1-1 0,-1 1 1,1 0-1,-1 0 0,1 0 0,0-1 0,-1 1 0,1 0 0,0-1 0,0 1 0,0 0 1,0-1-1,-1 1 0,1-1 0,0 0 0,0 1 0,0-1 0,0 0 0,0 1 1,0-1-1,0 0 0,0 0 0,0 0 0,0 0 0,0 0 0,0 0 0,0 0 0,0 0 1,0 0-1,0 0 0,0-1 0,0 1 0,0 0 0,0-1 0,0 1 0,0-1 1,1 0-1,3-1 22,0 0 1,0-1-1,0 0 1,0 0 0,0 0-1,-1 0 1,1-1-1,4-5 1,1-2-74,-1-1 0,0 0 1,0-1-1,-2 0 0,1 0 1,-2 0-1,0-1 0,7-22 0,-18 53-575,3-10 661,0 0 0,0 0 1,0 0-1,1 0 1,0 0-1,0 0 0,1 0 1,-1 0-1,2 0 1,-1 0-1,3 12 1,-2-18-41,-1 0 1,1 0-1,0 0 1,-1-1-1,1 1 1,0 0 0,0 0-1,0-1 1,0 1-1,0-1 1,0 1-1,0-1 1,0 1 0,0-1-1,0 1 1,0-1-1,0 0 1,0 0-1,0 1 1,0-1 0,0 0-1,0 0 1,0 0-1,0 0 1,0 0-1,1-1 1,-1 1 0,0 0-1,0 0 1,0-1-1,0 1 1,0-1-1,0 1 1,0-1 0,0 1-1,0-1 1,0 1-1,1-2 1,3-1 20,-1 0 1,1-1-1,-1 1 1,0-1-1,1 0 1,3-5-1,5-9-29,-1 0-1,-1 0 1,0-1-1,-2-1 1,0 0-1,-1 0 1,-1 0 0,-1-1-1,-1 0 1,4-33-1,-11 44-351,-4 17 227,-7 17 112,9-12 62,0 0 1,1 1 0,0-1-1,1 1 1,1 0-1,0-1 1,0 1-1,1 0 1,1 0-1,2 13 1,-2-24-124,-1-1 0,1 1 0,0 0 0,0 0 0,-1-1 0,1 1 0,1-1 0,-1 1 0,0-1 0,0 1 0,0-1 1,1 0-1,-1 0 0,1 1 0,-1-1 0,1 0 0,-1 0 0,1-1 0,0 1 0,-1 0 0,1 0 0,0-1 0,0 1 0,0-1 0,-1 0 0,1 1 0,0-1 0,0 0 0,0 0 0,0 0 0,0 0 0,-1 0 0,1-1 1,0 1-1,0-1 0,0 1 0,-1-1 0,1 0 0,0 1 0,0-1 0,-1 0 0,1 0 0,-1 0 0,1 0 0,-1 0 0,1-1 0,-1 1 0,0 0 0,0-1 0,1 1 0,-1-1 0,0 1 0,0-1 0,-1 0 0,1 1 1,1-3-1,8-25-5332,-4-7-2408</inkml:trace>
</inkml:ink>
</file>

<file path=ppt/ink/ink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9.275"/>
    </inkml:context>
    <inkml:brush xml:id="br0">
      <inkml:brushProperty name="width" value="0.025" units="cm"/>
      <inkml:brushProperty name="height" value="0.025" units="cm"/>
    </inkml:brush>
  </inkml:definitions>
  <inkml:trace contextRef="#ctx0" brushRef="#br0">0 0 9801,'0'0'18738,"59"32"-17361,-10-30 65,5-2-802,7 0-512,-5 0-192,-6 0-1281,-12 4-1794,-13-3-2146,-15-1-1730</inkml:trace>
</inkml:ink>
</file>

<file path=ppt/ink/ink8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7.662"/>
    </inkml:context>
    <inkml:brush xml:id="br0">
      <inkml:brushProperty name="width" value="0.025" units="cm"/>
      <inkml:brushProperty name="height" value="0.025" units="cm"/>
    </inkml:brush>
  </inkml:definitions>
  <inkml:trace contextRef="#ctx0" brushRef="#br0">1 1 21236,'0'0'8456,"7"53"-8392,8-37-512,6 0-2531,-1-4-3139,0-1-5189</inkml:trace>
</inkml:ink>
</file>

<file path=ppt/ink/ink8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8.001"/>
    </inkml:context>
    <inkml:brush xml:id="br0">
      <inkml:brushProperty name="width" value="0.025" units="cm"/>
      <inkml:brushProperty name="height" value="0.025" units="cm"/>
    </inkml:brush>
  </inkml:definitions>
  <inkml:trace contextRef="#ctx0" brushRef="#br0">82 371 20179,'0'0'3657,"-9"4"-2248,4-1-1188,0 0 0,0 1 0,0-1 0,1 1 0,-1 0-1,1 0 1,0 0 0,0 0 0,1 1 0,-1 0 0,1 0 0,0 0 0,0 0-1,1 0 1,-1 0 0,1 1 0,0-1 0,1 1 0,-1 0 0,1-1 0,0 1-1,1 0 1,-1 9 0,1-13-178,0 1 0,0-1 0,0 1 1,0-1-1,0 1 0,0-1 0,0 1 0,1-1 0,0 1 0,-1-1 0,1 1 0,0-1 0,0 0 0,0 1 0,0-1 0,1 0 0,-1 0 1,1 0-1,-1 0 0,1 0 0,0 0 0,0 0 0,-1-1 0,1 1 0,5 2 0,-3-2-32,0-1-1,0 0 0,1 1 1,-1-2-1,1 1 1,-1 0-1,1-1 0,-1 0 1,1 0-1,-1 0 1,0-1-1,1 0 0,-1 1 1,8-4-1,-3 1-33,0-1 0,-1 0 0,0-1 0,1 0-1,-1 0 1,-1-1 0,1 0 0,-1 0 0,0 0 0,-1-1 0,1 0 0,-1-1-1,-1 1 1,1-1 0,4-11 0,3-4 3,-2 0 0,-1-1 0,0 0 0,8-38 0,-10 30 118,-2 1 1,2-47-1,-7 69-150,0 0 0,-1 0 0,0 0 0,-1 0 0,0 0 0,0 0 0,-1 1 0,-1-1 0,1 0 1,-1 1-1,0-1 0,-1 1 0,-7-12 0,10 19 12,-1-1 1,1 0 0,0 1-1,-1-1 1,1 1-1,-1-1 1,0 1-1,1 0 1,-1-1-1,0 1 1,0 0-1,0 0 1,0 0-1,0 1 1,0-1-1,0 0 1,0 1-1,0-1 1,0 1 0,0 0-1,0 0 1,-5 0-1,4 1-4,-1 0 0,1 0 0,-1 0 0,1 1 0,-1-1 0,1 1 0,0 0 0,-1 0 0,1 0 0,0 0 0,0 1 0,-2 2 0,-4 5 67,0-1 0,1 1 0,1 1 0,0 0 0,0 0 0,-8 19 0,12-25 11,1 0-1,0 1 0,0-1 0,1 0 0,0 1 1,-1-1-1,2 1 0,-1-1 0,1 1 0,0 0 1,0-1-1,0 1 0,1 0 0,2 9 0,-1-12-63,0 1 1,0-1-1,0 0 0,0 1 0,1-1 0,-1 0 0,1-1 0,0 1 0,0 0 0,0-1 0,0 1 0,0-1 0,1 0 1,-1 0-1,1-1 0,-1 1 0,1-1 0,0 1 0,0-1 0,-1 0 0,8 0 0,20 4-1976,60 2-1,-70-7 1718,0 1 0,1 1 0,-1 1-1,0 1 1,0 0 0,27 11-1,-45-14 368,-1 0 0,1 1-1,-1-1 1,1 1 0,-1 0 0,0 0-1,0 0 1,1 0 0,-1 0-1,-1 0 1,1 0 0,0 1-1,0-1 1,-1 1 0,0 0-1,1-1 1,-1 1 0,0 0-1,0 0 1,-1-1 0,1 1-1,0 0 1,-1 0 0,0 0-1,0 0 1,0 0 0,0 0-1,0 0 1,0 0 0,-1 0-1,0 0 1,1-1 0,-3 6-1,1-1 9,-1 1-1,0-1 1,0 0 0,0 0-1,-1 0 1,0-1-1,-1 1 1,1-1-1,-1 0 1,0 0-1,-11 9 1,15-15-228,1 1 1,-1-1-1,0 1 1,1-1-1,-1 1 0,1-1 1,-1 0-1,0 1 1,1-1-1,-1 0 1,0 1-1,1-1 0,-1 0 1,0 0-1,0 0 1,1 0-1,-1 0 1,0 0-1,1 0 0,-1 0 1,0 0-1,0 0 1,-1 0-1,-4-13-7206,5-13-7632</inkml:trace>
</inkml:ink>
</file>

<file path=ppt/ink/ink8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8.344"/>
    </inkml:context>
    <inkml:brush xml:id="br0">
      <inkml:brushProperty name="width" value="0.025" units="cm"/>
      <inkml:brushProperty name="height" value="0.025" units="cm"/>
    </inkml:brush>
  </inkml:definitions>
  <inkml:trace contextRef="#ctx0" brushRef="#br0">60 1 23414,'0'0'1153,"0"11"102,12 193 3209,0-110-4601,36 130 0,-39-190-785,-4-12-2939,-9-30-4237,-10-10 4812,0-1 1783,0-4 1276,-30-51 3634,33 54-958,0-1 1,2 0-1,-11-34 1,19 53-2228,1 0-1,-1-1 1,0 1 0,1-1 0,-1 1-1,1-1 1,0 1 0,0-1-1,0 1 1,0-1 0,0 1-1,1-1 1,-1 1 0,1-1 0,-1 1-1,1 0 1,0-1 0,0 1-1,0 0 1,0 0 0,1-1 0,-1 1-1,0 0 1,1 0 0,0 1-1,-1-1 1,1 0 0,0 0 0,0 1-1,3-3 1,4 0-289,0 0 1,1 0-1,-1 1 0,1 0 1,0 1-1,13-2 0,28-8-3259,-15-3-3261</inkml:trace>
</inkml:ink>
</file>

<file path=ppt/ink/ink8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8.842"/>
    </inkml:context>
    <inkml:brush xml:id="br0">
      <inkml:brushProperty name="width" value="0.025" units="cm"/>
      <inkml:brushProperty name="height" value="0.025" units="cm"/>
    </inkml:brush>
  </inkml:definitions>
  <inkml:trace contextRef="#ctx0" brushRef="#br0">244 4 18898,'0'0'8039,"-12"-2"-7259,5 1-741,0 1-1,0-1 1,0 2-1,0-1 1,0 1 0,0 0-1,0 0 1,0 0 0,0 1-1,1 0 1,-1 1-1,1 0 1,-1 0 0,1 0-1,0 0 1,-9 8 0,3-2 64,0 1 1,0 0 0,1 1 0,1 0 0,-1 1-1,2 0 1,0 1 0,-13 23 0,22-36-98,0 0 0,0 0 0,0 1 0,0-1 0,0 0 0,0 0 0,-1 1 0,1-1 0,0 0 0,0 0-1,0 1 1,0-1 0,0 0 0,0 0 0,0 1 0,0-1 0,0 0 0,0 1 0,0-1 0,0 0 0,0 0 0,1 1 0,-1-1 0,0 0 0,0 0 0,0 1 0,0-1 0,0 0 0,0 0 0,1 1 0,-1-1 0,0 0 0,0 0 0,0 0 0,1 1 0,-1-1 0,0 0 0,0 0 0,1 0 0,-1 0 0,0 0 0,0 0 0,1 1 0,-1-1 0,19-1 56,17-10-57,-23 6-63,0-1-56,1 0 1,0 1 0,0 0 0,1 1 0,-1 1 0,1 0 0,0 1 0,0 1 0,-1 0 0,24 3-1,-36-2 125,0 1-1,0 0 0,0-1 1,-1 1-1,1 0 0,0 0 1,-1 0-1,1 1 0,0-1 1,-1 0-1,1 1 0,-1-1 1,0 1-1,0-1 0,1 1 0,-1 0 1,0-1-1,0 1 0,0 0 1,-1 0-1,1 0 0,0 0 1,-1-1-1,1 1 0,-1 0 1,0 0-1,1 0 0,-1 0 0,0 0 1,0 0-1,0 0 0,-1 0 1,0 4-1,0 1 214,0 0 1,0 0-1,-1 0 1,0-1-1,0 1 1,0-1-1,-1 1 0,-5 8 1,-3 1 221,-1 0 1,0-2-1,-15 14 0,22-23-466,0 0 1,0-1-1,-1 0 0,1 0 0,-1 0 0,0-1 0,0 0 0,0 0 0,0 0 0,-1-1 0,1 0 0,-8 2 0,14-4-52,0 0 0,-1 0 0,1 0 0,-1 0 0,1 0 0,0 0 0,-1-1 0,1 1 0,0 0 0,-1 0 0,1 0-1,-1 0 1,1 0 0,0 0 0,-1-1 0,1 1 0,0 0 0,0 0 0,-1-1 0,1 1 0,0 0 0,-1 0 0,1-1-1,0 1 1,0 0 0,0-1 0,-1 1 0,1 0 0,0-1 0,0 1 0,0 0 0,0-1 0,-1 1 0,1 0 0,0-1-1,0 1 1,0-1 0,0 1 0,0 0 0,0-1 0,0 1 0,0-1 0,0 1 0,0 0 0,1-1 0,-1 1-1,0 0 1,0-1 0,0 1 0,0 0 0,1-1 0,-1 1 0,10-24-3693,14-9-1718,6-6-2060</inkml:trace>
</inkml:ink>
</file>

<file path=ppt/ink/ink8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9.234"/>
    </inkml:context>
    <inkml:brush xml:id="br0">
      <inkml:brushProperty name="width" value="0.025" units="cm"/>
      <inkml:brushProperty name="height" value="0.025" units="cm"/>
    </inkml:brush>
  </inkml:definitions>
  <inkml:trace contextRef="#ctx0" brushRef="#br0">31 12 16207,'0'0'7143,"-1"11"-5424,-10 49 414,6-36-1650,0-1 1,1 1 0,1 0-1,2 1 1,1 30-1,0-55-483,0 1-1,1 0 1,-1-1-1,0 1 1,0-1-1,0 1 0,1 0 1,-1-1-1,0 1 1,1-1-1,-1 1 1,0 0-1,1-1 1,-1 1-1,1-1 1,-1 0-1,1 1 1,-1-1-1,1 1 1,-1-1-1,1 0 1,-1 1-1,1-1 1,0 0-1,-1 1 1,1-1-1,-1 0 0,1 0 1,1 0-1,23-4 41,19-19 150,86-91-555,-65 54 78,-64 59 297,-1 1-1,0-1 0,1 0 0,-1 1 1,1 0-1,-1-1 0,1 1 0,-1-1 1,1 1-1,-1 0 0,1-1 0,0 1 1,-1 0-1,1-1 0,0 1 0,-1 0 1,1 0-1,-1 0 0,1 0 1,0 0-1,-1 0 0,1 0 0,0 0 1,-1 0-1,1 0 0,0 0 0,-1 0 1,1 0-1,0 0 0,-1 1 0,2-1 1,6 21 229,-8 50 714,-1-50-125,1-21-822,-1 0-1,1 1 1,0-1 0,0 0-1,0 0 1,0 1-1,0-1 1,1 0 0,-1 0-1,0 1 1,0-1-1,0 0 1,0 0 0,0 1-1,0-1 1,0 0-1,0 0 1,1 1 0,-1-1-1,0 0 1,0 0-1,0 0 1,0 1 0,1-1-1,-1 0 1,0 0-1,0 0 1,0 0 0,1 0-1,-1 1 1,0-1-1,0 0 1,1 0 0,-1 0-1,0 0 1,0 0 0,1 0-1,-1 0 1,0 0-1,0 0 1,1 0-1,14-5 253,11-14 34,44-52-751,19-16-673,-83 86-617,-9 12 952,-9 14 39,-42 71-8878,37-70 3219</inkml:trace>
</inkml:ink>
</file>

<file path=ppt/ink/ink8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9.577"/>
    </inkml:context>
    <inkml:brush xml:id="br0">
      <inkml:brushProperty name="width" value="0.025" units="cm"/>
      <inkml:brushProperty name="height" value="0.025" units="cm"/>
    </inkml:brush>
  </inkml:definitions>
  <inkml:trace contextRef="#ctx0" brushRef="#br0">0 0 9321,'0'0'-1602</inkml:trace>
</inkml:ink>
</file>

<file path=ppt/ink/ink8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9.905"/>
    </inkml:context>
    <inkml:brush xml:id="br0">
      <inkml:brushProperty name="width" value="0.025" units="cm"/>
      <inkml:brushProperty name="height" value="0.025" units="cm"/>
    </inkml:brush>
  </inkml:definitions>
  <inkml:trace contextRef="#ctx0" brushRef="#br0">196 480 21909,'0'0'4404,"-9"-7"-2648,4 3-1544,3 2-183,0 0 0,1 0 0,-1 0 0,0 1 0,0-1 0,0 1 0,0 0 0,0-1 0,-1 1 0,1 0 0,0 0 0,-1 0 0,1 1 0,0-1 0,-1 1 0,1-1 0,-1 1 0,1 0 0,-1 0 0,1 0 0,0 0 0,-1 0 0,1 0 0,-1 1 0,1-1 0,-1 1 0,1 0 0,0 0 0,-1 0 0,-1 1 0,-5 3 77,1 1 0,0 1 0,0-1 0,0 1 1,1 1-1,0-1 0,1 1 0,0 1 0,0-1 1,0 1-1,1 0 0,1 0 0,-1 0 0,2 1 1,-1 0-1,1-1 0,1 1 0,-2 13 1,3-21-91,1-1 0,0 1 0,0-1 1,0 1-1,0 0 0,1-1 1,-1 1-1,0-1 0,1 1 1,-1-1-1,1 1 0,-1-1 1,1 1-1,0-1 0,0 1 1,0-1-1,0 0 0,-1 1 1,2-1-1,-1 0 0,0 0 1,0 0-1,2 1 0,-1 0 12,1-1-1,-1 0 1,1 0-1,0 0 0,0 0 1,0-1-1,-1 1 1,1-1-1,0 0 0,0 1 1,0-1-1,3-1 1,3 0 64,0 0 0,0 0 0,-1-1 0,1-1 0,0 0 0,-1 0 0,16-8 0,-3-3-81,-1-1 1,-1-1 0,-1 0 0,0-2 0,-1 0 0,-1-1 0,0 0-1,12-23 1,2-6-19,-3-1 0,30-77 0,-44 99 7,-2-2 0,-1 1 0,-1-1 0,-1-1 0,-2 1 0,3-34 0,-9 64 0,-1-1 0,1 1 0,0-1 0,0 0 0,0 1 0,-1-1 0,1 0 0,0 0 0,-1 1 0,1-1 0,0 0 0,-1 0 0,1 1 0,0-1 0,-1 0 0,1 0 0,0 0 0,-1 0 0,1 1 0,-1-1 0,1 0 0,0 0 0,-1 0 0,1 0 0,-1 0 0,1 0 0,0 0 0,-1 0 0,1 0 0,-1 0 0,1 0 0,0 0 0,-1-1 0,1 1 0,0 0 0,-1 0 0,1 0 0,-1 0 0,1-1 0,0 1 0,-1 0 0,1 0 0,0-1 0,0 1 0,-1 0 0,1-1 0,0 1 0,0 0 0,-1-1 0,1 1 0,0 0 0,0-1 0,0 1 0,0 0 0,-1-1 0,1 1 0,0-1 0,0 1 0,0 0 0,0-1 0,0 1 0,0-1 0,0 1 0,0-1 0,0 1 0,0 0 0,0-1 0,1 0 0,-23 26 0,10-8-179,2 1 1,0 0-1,2 0 1,0 1-1,0 0 1,2 0-1,0 1 0,2 0 1,-3 21-1,5-26-171,2 0-1,-1 0 1,2 0-1,0 0 1,1 0-1,0 0 1,1 0-1,1 0 1,0-1-1,1 1 1,1-1-1,13 24 1,-5-14-6408</inkml:trace>
</inkml:ink>
</file>

<file path=ppt/ink/ink8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3.799"/>
    </inkml:context>
    <inkml:brush xml:id="br0">
      <inkml:brushProperty name="width" value="0.025" units="cm"/>
      <inkml:brushProperty name="height" value="0.025" units="cm"/>
    </inkml:brush>
  </inkml:definitions>
  <inkml:trace contextRef="#ctx0" brushRef="#br0">0 156 18610,'0'0'9673,"74"26"-7944,-6-47-832,16-11-673,5-3-127,-4 1-33,-11 4-417,-17 9-672,-24 13-929,-25 8-960,-8 6-834,-27 11-1088,-13 1-11628</inkml:trace>
</inkml:ink>
</file>

<file path=ppt/ink/ink8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4.144"/>
    </inkml:context>
    <inkml:brush xml:id="br0">
      <inkml:brushProperty name="width" value="0.025" units="cm"/>
      <inkml:brushProperty name="height" value="0.025" units="cm"/>
    </inkml:brush>
  </inkml:definitions>
  <inkml:trace contextRef="#ctx0" brushRef="#br0">1 1 19122,'0'0'8456,"53"5"-7495,-9-5-961,5 0-929,4 3-2722,-2-1-930,-6-2-1216,-7 0-3556</inkml:trace>
</inkml:ink>
</file>

<file path=ppt/ink/ink8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4.487"/>
    </inkml:context>
    <inkml:brush xml:id="br0">
      <inkml:brushProperty name="width" value="0.025" units="cm"/>
      <inkml:brushProperty name="height" value="0.025" units="cm"/>
    </inkml:brush>
  </inkml:definitions>
  <inkml:trace contextRef="#ctx0" brushRef="#br0">0 2 14926,'0'0'5290,"9"0"-3827,5-1-642,98 1 3933,-99 1-4553,-1 0-1,1 1 1,0 0 0,-1 1-1,0 0 1,1 1 0,11 6-1,-21-8-180,0 0-1,0 0 0,0 0 0,-1 0 1,1 1-1,0-1 0,-1 1 0,0 0 1,0 0-1,0 0 0,0 0 0,0 0 1,0 0-1,-1 1 0,1-1 0,-1 0 1,0 1-1,0-1 0,-1 1 0,1-1 1,-1 1-1,1 0 0,-1-1 0,0 1 1,-1-1-1,1 1 0,0 0 0,-2 5 1,-2 6 161,0 1-1,-1 0 1,0-1 0,-16 29 0,-38 55 179,33-60-491,-21 45 0,30-41-3808,6-1-3340</inkml:trace>
</inkml:ink>
</file>

<file path=ppt/ink/ink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9.651"/>
    </inkml:context>
    <inkml:brush xml:id="br0">
      <inkml:brushProperty name="width" value="0.025" units="cm"/>
      <inkml:brushProperty name="height" value="0.025" units="cm"/>
    </inkml:brush>
  </inkml:definitions>
  <inkml:trace contextRef="#ctx0" brushRef="#br0">132 1 18930,'0'0'4377,"10"2"-2700,-6-2-1521,1 1 0,0 0 0,0 0 0,-1 1 1,1 0-1,-1-1 0,0 1 0,1 1 0,-1-1 1,0 1-1,0-1 0,0 1 0,-1 0 0,1 1 0,-1-1 1,1 1-1,-1-1 0,0 1 0,-1 0 0,1 0 1,-1 0-1,1 0 0,-1 1 0,0-1 0,-1 1 1,1-1-1,-1 1 0,0 0 0,0-1 0,0 10 1,-1-6 1,-1 0 0,0-1-1,-1 1 1,0 0 0,0-1 0,0 1 0,-1-1 0,0 0 0,-1 0 0,1 0 0,-1 0 0,-1 0 0,1-1 0,-10 10 0,-8 7 67,-1-2-1,-36 28 1,2-3-412,51-41-3,-8 7-1125,5-6-3400</inkml:trace>
</inkml:ink>
</file>

<file path=ppt/ink/ink8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5.172"/>
    </inkml:context>
    <inkml:brush xml:id="br0">
      <inkml:brushProperty name="width" value="0.025" units="cm"/>
      <inkml:brushProperty name="height" value="0.025" units="cm"/>
    </inkml:brush>
  </inkml:definitions>
  <inkml:trace contextRef="#ctx0" brushRef="#br0">0 1 12748,'0'0'15182,"17"66"-14125,-10-28-544,-1 2-321,0-1-96,-3-5-32,3-3 0,-1-9-64,-1-8 32,2-9-576,-1-5-1794,0-5-2339,-5-17-1697</inkml:trace>
</inkml:ink>
</file>

<file path=ppt/ink/ink8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5.500"/>
    </inkml:context>
    <inkml:brush xml:id="br0">
      <inkml:brushProperty name="width" value="0.025" units="cm"/>
      <inkml:brushProperty name="height" value="0.025" units="cm"/>
    </inkml:brush>
  </inkml:definitions>
  <inkml:trace contextRef="#ctx0" brushRef="#br0">15 1 15855,'0'0'12620,"-14"60"-12556,32-37-673,9-9-3138,5-9-1890,5-5-4325</inkml:trace>
</inkml:ink>
</file>

<file path=ppt/ink/ink8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5.860"/>
    </inkml:context>
    <inkml:brush xml:id="br0">
      <inkml:brushProperty name="width" value="0.025" units="cm"/>
      <inkml:brushProperty name="height" value="0.025" units="cm"/>
    </inkml:brush>
  </inkml:definitions>
  <inkml:trace contextRef="#ctx0" brushRef="#br0">65 196 17489,'0'0'4067,"-4"9"-367,-14 23-1074,8-15-1650,1 0-1,1 0 1,-8 23 0,18-40-993,-1 1 1,1-1 0,0 0-1,-1 0 1,1 1 0,-1-1-1,1 0 1,0 0-1,-1-1 1,1 1 0,-1 0-1,1 0 1,0-1 0,1 0-1,20-5-778,0 1 0,0 1 0,41-3 0,-58 7 746,-1 0 1,0-1-1,1 1 1,-1 1-1,0-1 1,0 1-1,1 0 0,-1 0 1,0 1-1,0 0 1,0-1-1,0 2 1,0-1-1,-1 1 0,1-1 1,-1 1-1,1 0 1,-1 1-1,0-1 1,0 1-1,0 0 0,5 8 1,-7-9 179,-1 0 0,0 0 0,0 1 0,0-1 1,0 1-1,0-1 0,-1 1 0,1 0 0,-1-1 0,0 1 1,0-1-1,-1 1 0,1 0 0,-1-1 0,0 1 0,1-1 1,-2 1-1,1-1 0,0 0 0,-1 1 0,1-1 0,-1 0 1,0 0-1,0 0 0,0 0 0,-1-1 0,1 1 0,-1 0 1,-3 2-1,0 1-2,0-1 0,-1 1 0,0-2 0,0 1 0,0-1-1,0 0 1,-1 0 0,1-1 0,-1 0 0,0 0 0,-15 2 0,23-5-194,0 0-1,-1 0 0,1 0 1,0 1-1,0-1 0,-1 0 1,1 0-1,0 0 0,0 0 1,-1 0-1,1-1 0,0 1 1,0 0-1,-1 0 0,1 0 1,0 0-1,0 0 0,-1 0 1,1 0-1,0 0 0,0-1 1,-1 1-1,1 0 0,0 0 1,0 0-1,0 0 0,-1-1 1,1 1-1,0 0 0,0 0 1,0 0-1,0-1 0,0 1 1,-1 0-1,1 0 0,0-1 1,0 1-1,0 0 0,0-1 1,3-14-2166,12-15-1903,-14 30 3927,21-40-5478,2-10-2002</inkml:trace>
  <inkml:trace contextRef="#ctx0" brushRef="#br0" timeOffset="1">279 0 15407,'0'0'10890,"-14"56"-10634,14-9-256,6 5 32,6-2-32,8-3 0,-1-4-96,4-9-705,-2-5-352,2-10-1057,-8-6-1153,-5-8-3460</inkml:trace>
</inkml:ink>
</file>

<file path=ppt/ink/ink8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6.200"/>
    </inkml:context>
    <inkml:brush xml:id="br0">
      <inkml:brushProperty name="width" value="0.025" units="cm"/>
      <inkml:brushProperty name="height" value="0.025" units="cm"/>
    </inkml:brush>
  </inkml:definitions>
  <inkml:trace contextRef="#ctx0" brushRef="#br0">79 106 17649,'0'0'3491,"-58"-41"385,43 25-513,10 4-1281,5 6-769,9-1-1057,15 1-320,12 2-32,8 2-1409,7 0-1474,8-2-2787,0-1-768</inkml:trace>
</inkml:ink>
</file>

<file path=ppt/ink/ink8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6.559"/>
    </inkml:context>
    <inkml:brush xml:id="br0">
      <inkml:brushProperty name="width" value="0.025" units="cm"/>
      <inkml:brushProperty name="height" value="0.025" units="cm"/>
    </inkml:brush>
  </inkml:definitions>
  <inkml:trace contextRef="#ctx0" brushRef="#br0">100 129 18770,'0'0'3961,"-10"1"-481,6-1-3323,0 1-1,0-1 0,1 1 0,-1 0 0,0 0 1,0 0-1,1 0 0,-1 1 0,0-1 0,1 1 1,0 0-1,-1 0 0,1 0 0,0 1 0,0-1 1,0 1-1,0 0 0,1-1 0,-1 1 0,1 0 0,-1 1 1,1-1-1,0 0 0,1 1 0,-1-1 0,0 1 1,1 0-1,0-1 0,0 1 0,-1 5 0,1-6-117,1 1-1,-1-1 0,1 1 1,0 0-1,0-1 0,0 1 1,1-1-1,-1 1 1,1-1-1,0 1 0,-1-1 1,2 1-1,-1-1 0,0 0 1,1 1-1,0-1 0,-1 0 1,1 0-1,0 0 0,4 3 1,-4-4-31,0-1 0,1 1 0,-1-1 1,1 0-1,-1 1 0,1-1 0,-1-1 1,1 1-1,0 0 0,-1-1 0,1 1 0,0-1 1,0 0-1,-1 0 0,1 0 0,0 0 1,0 0-1,0-1 0,-1 1 0,1-1 0,0 0 1,-1 0-1,1 0 0,-1 0 0,1 0 1,-1 0-1,4-3 0,0 0 14,-1 0 1,0 0-1,0 0 0,0-1 1,0 1-1,-1-1 0,0 0 1,0 0-1,0-1 0,-1 1 1,0-1-1,0 0 0,0 0 1,0 0-1,2-10 0,-1-1 58,0-1 0,-1 1 0,1-22 0,-4 37-79,-3 29-1,2-18 0,-1 1 0,2 0 0,-1-1 0,1 1 0,1 0 0,1 10 0,-1-18 0,0 0 0,-1 1 0,1-1 0,0 0 0,0 0 0,0 0 0,1 0 0,-1 0 0,0 0 0,1 0 0,-1 0 0,1-1 0,0 1 0,0-1 0,-1 1 0,1-1 0,0 1 0,0-1 0,0 0 0,1 0 0,-1 0 0,0 0 0,0-1 0,1 1 0,-1 0 0,0-1 0,0 0 0,1 1 0,-1-1 0,4 0 0,1-1 0,0 0 0,0 0 0,0-1 0,-1 1 0,1-1 0,0-1 0,-1 0 0,1 1 0,-1-2 0,0 1 0,0-1 0,0 0 0,-1 0 0,1-1 0,-1 0 0,0 1 0,0-2 0,-1 1 0,1-1 0,5-9 0,5-8 0,-1 0 0,-1-1 0,-1-1 0,9-26 0,-28 126 0,6-54 0,1-19 0,-1 0 0,1 0 0,0 0 0,0 0 0,1 0 0,-1 0 0,0 0 0,1 0 0,-1 0 0,1-1 0,-1 1 0,1 0 0,0 0 0,0 0 0,0-1 0,0 1 0,0-1 0,0 1 0,0 0 0,1-1 0,-1 0 0,0 1 0,1-1 0,-1 0 0,1 0 0,3 2 0,-3-2 0,0-1 0,1 1 0,-1-1 0,0 1 0,1-1 0,-1 0 0,1 0 0,-1 0 0,0 0 0,1 0 0,-1-1 0,1 1 0,-1-1 0,0 0 0,1 1 0,-1-1 0,0 0 0,0 0 0,0 0 0,0-1 0,4-2 0,2-3 0,-1-1 0,0 0 0,-1-1 0,0 1 0,0-1 0,-1 0 0,0-1 0,0 1 0,-1-1 0,0 0 0,-1 0 0,0 0 0,-1-1 0,2-12 0,-5 29-265,0-1 1,0 1-1,1-1 1,0 1-1,0-1 1,1 1-1,-1-1 1,1 0-1,2 8 1,-2-10 7,1-1 1,-1 1 0,0-1-1,1 0 1,-1 0 0,1 0-1,0 0 1,-1 0 0,1 0-1,0 0 1,0-1 0,0 1-1,0-1 1,1 1 0,-1-1-1,0 0 1,1 0 0,-1 0-1,1 0 1,-1 0-1,1-1 1,-1 1 0,1-1-1,3 1 1,25 0-8659</inkml:trace>
</inkml:ink>
</file>

<file path=ppt/ink/ink8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6.901"/>
    </inkml:context>
    <inkml:brush xml:id="br0">
      <inkml:brushProperty name="width" value="0.025" units="cm"/>
      <inkml:brushProperty name="height" value="0.025" units="cm"/>
    </inkml:brush>
  </inkml:definitions>
  <inkml:trace contextRef="#ctx0" brushRef="#br0">79 261 21941,'0'0'2722,"-10"12"-127,9-11-2558,-10 11 797,1 0 0,-15 26 0,22-33-630,0 1 1,0-1-1,1 1 1,-1-1-1,2 1 1,-1 0 0,0 0-1,1 0 1,0 0-1,1 0 1,-1 0-1,1 0 1,1 13-1,0-17-201,0 0 0,-1 0 0,1 0 0,0 0 0,0 0-1,0 0 1,0 0 0,0-1 0,0 1 0,1 0 0,-1-1 0,1 1-1,-1-1 1,1 1 0,0-1 0,-1 1 0,1-1 0,0 0 0,0 0-1,0 0 1,0 0 0,0 0 0,0-1 0,0 1 0,0-1 0,0 1-1,0-1 1,1 0 0,-1 1 0,0-1 0,0 0 0,0 0 0,0-1-1,0 1 1,1 0 0,-1-1 0,0 0 0,2 0 0,3-1-40,0 0 0,0 0 0,0 0 0,0-1 1,-1 0-1,1 0 0,-1-1 0,0 0 0,0 0 0,8-7 1,-6 1-115,-1 0 0,1 0 0,-2-1 0,1 0 0,-2-1 0,1 1 0,-1-1 1,-1 0-1,0 0 0,-1-1 0,2-18 0,-2 8 187,-1-1 0,-1 1-1,-1-1 1,-1 1 0,-5-31-1,4 46-23,0 0-1,-1 0 0,1 1 0,-2-1 0,1 1 0,-1 0 0,0 0 0,-9-12 1,12 18-14,0-1 0,0 1 1,0 0-1,0-1 1,0 1-1,-1 0 1,1 0-1,0 0 1,0 0-1,-1 0 0,1 0 1,-1 0-1,1 0 1,-1 0-1,1 1 1,-1-1-1,1 1 0,-1-1 1,0 1-1,1 0 1,-1-1-1,0 1 1,1 0-1,-1 0 1,0 0-1,0 0 0,1 1 1,-1-1-1,0 0 1,1 1-1,-1-1 1,1 1-1,-1-1 0,1 1 1,-1 0-1,1 0 1,-1 0-1,1 0 1,-1 0-1,1 0 1,0 0-1,0 0 0,0 0 1,0 1-1,-1-1 1,0 3-1,-1-1 18,0 0-1,1 1 1,-1-1-1,1 0 1,0 1-1,0 0 1,0-1-1,1 1 1,-1 0-1,1 0 1,0 0-1,0 0 1,0 0-1,1 0 1,-1 0-1,1 1 1,0-1-1,0 0 1,1 0-1,-1 0 1,1 0-1,0 0 1,0 0-1,0 0 1,0 0-1,1 0 1,0 0-1,0-1 1,0 1-1,0-1 1,0 1-1,1-1 1,-1 0-1,1 0 1,0 0-1,0 0 1,0 0-1,1-1 1,-1 1-1,0-1 1,5 2-1,28 17-440,-20-13-466,-1 0 1,-1 1-1,0 1 1,17 15-1,-27-21 839,0 0 0,0 0 0,-1 1 0,0 0-1,1 0 1,-2 0 0,1 0 0,0 0 0,-1 1-1,0-1 1,0 1 0,-1 0 0,0-1 0,0 1-1,0 0 1,0 10 0,-3 63-658,-1-66-4660</inkml:trace>
</inkml:ink>
</file>

<file path=ppt/ink/ink8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7.742"/>
    </inkml:context>
    <inkml:brush xml:id="br0">
      <inkml:brushProperty name="width" value="0.025" units="cm"/>
      <inkml:brushProperty name="height" value="0.025" units="cm"/>
    </inkml:brush>
  </inkml:definitions>
  <inkml:trace contextRef="#ctx0" brushRef="#br0">0 219 18225,'0'0'7308,"6"14"-5071,8 28-1087,-2 0-1,13 79 1,-10-28 19,-9-82-1006,1-20-44,0-19-22,-1-8-97,-2 0 0,-1 0 0,-2 0 0,-2 0 0,-1 0 0,-2 1 0,-1-1 0,-17-59 0,21 92 0,0 0 0,0 1 0,0-1 0,0 1 0,0-1 0,-1 1 0,1 0 0,-1-1 0,1 1 0,-1 0 0,0 0 0,0 0 0,-4-3 0,6 5 0,0 0 0,-1 0 0,1-1 0,0 1 0,-1 0 0,1 0 0,-1 0 0,1 0 0,0 0 0,-1 0 0,1 0 0,-1 0 0,1 0 0,0 0 0,-1 0 0,1 0 0,-1 0 0,1 0 0,0 0 0,-1 0 0,1 1 0,-1-1 0,1 0 0,0 0 0,-1 0 0,1 1 0,0-1 0,-1 0 0,1 1 0,-8 21 0,5-3 0,1 0 0,1 1 0,1-1 0,3 30 0,-2-45 0,0 1 0,0 0 0,0 0 0,1-1 0,-1 1 0,1-1 0,0 1 0,1-1 0,-1 0 0,5 6 0,-5-8 0,0 0 0,0 0 0,0-1 0,0 1 0,0-1 0,0 1 0,0-1 0,1 0 0,-1 0 0,0 0 0,1 0 0,-1 0 0,1-1 0,-1 1 0,1-1 0,-1 1 0,1-1 0,0 0 0,-1 0 0,1 0 0,2-1 0,-1 0 0,0-1 0,1 1 0,-1-1 0,0 0 0,-1 0 0,1-1 0,0 1 0,-1-1 0,1 0 0,-1 1 0,0-2 0,0 1 0,0 0 0,0-1 0,0 1 0,-1-1 0,0 0 0,4-7 0,3-7 0,-1 0 0,11-36 0,-9 17 0,-2-1 0,5-48 0,-15 155 0,2 64 0,1-116 0,1 0 0,0 0 0,1-1 0,1 1 0,10 25 0,-12-38-234,-1-1 1,1 1-1,0-1 0,1 1 1,-1-1-1,1 0 1,-1 0-1,1 0 0,0 0 1,0 0-1,0-1 0,6 4 1,-6-4-211,1 0 0,-1 0 0,1-1 0,0 0 1,-1 1-1,1-2 0,0 1 0,0 0 0,0-1 0,0 1 0,-1-1 0,1 0 1,0 0-1,0-1 0,0 1 0,0-1 0,0 0 0,-1 0 0,1 0 1,6-3-1,14-13-7345</inkml:trace>
</inkml:ink>
</file>

<file path=ppt/ink/ink8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8.505"/>
    </inkml:context>
    <inkml:brush xml:id="br0">
      <inkml:brushProperty name="width" value="0.025" units="cm"/>
      <inkml:brushProperty name="height" value="0.025" units="cm"/>
    </inkml:brush>
  </inkml:definitions>
  <inkml:trace contextRef="#ctx0" brushRef="#br0">45 466 12332,'0'0'10506,"-7"11"-8067,1-3-1851,2-3-276,1-1 0,0 1 0,0 0 0,0-1 0,0 2 0,1-1 0,0 0 0,0 0 0,0 1 0,1-1 1,0 1-1,-1 8 0,2-13-282,0-1-1,0 0 1,0 1 0,0-1 0,0 1 0,0-1 0,0 1 0,0-1-1,0 1 1,0-1 0,1 0 0,-1 1 0,0-1 0,0 1 0,1-1 0,-1 0-1,0 1 1,0-1 0,1 0 0,-1 1 0,1-1 0,-1 0 0,0 1 0,1-1-1,-1 0 1,0 0 0,1 0 0,-1 1 0,1-1 0,-1 0 0,1 0 0,-1 0-1,1 0 1,21-1 279,19-14-149,-30 9-135,0 1 0,1 1 0,-1 0 0,1 0 0,0 1 0,0 0 0,0 1 0,0 1 1,24 0-1,-34 0-13,0 1 0,0-1-1,-1 1 1,1-1 0,0 0 0,0 0 0,-1 0 0,1 0 0,-1 0 0,1 0 0,-1 0 0,1 0 0,-1-1 0,0 1 0,1 0 0,-1-1 0,2-2 0,20-35-398,-15 26 71,13-24-1789,-2 0 0,19-52 0,-30 68 1098,-1 0 0,-1-1 0,-2 0 0,0 0 0,2-44 0,-6 66 1012,0 0 0,0 0 0,0 0 0,0 0 0,0 1 1,0-1-1,0 0 0,0 0 0,0 0 0,0 0 0,0 0 0,0 1 0,0-1 0,0 0 0,-1 0 0,1 0 0,0 0 0,0 0 0,0 0 0,0 1 1,0-1-1,0 0 0,0 0 0,0 0 0,0 0 0,-1 0 0,1 0 0,0 0 0,0 0 0,0 0 0,0 0 0,0 0 0,0 0 0,-1 1 0,1-1 0,0 0 1,0 0-1,0 0 0,0 0 0,0 0 0,-1 0 0,1 0 0,0 0 0,0 0 0,0-1 0,0 1 0,0 0 0,-1 0 0,1 0 0,0 0 0,0 0 0,0 0 1,0 0-1,0 0 0,0 0 0,-1 0 0,1 0 0,0 0 0,0-1 0,0 1 0,0 0 0,0 0 0,0 0 0,0 0 0,0 0 0,0 0 0,0-1 1,-8 13 536,2 4 217,1 1 0,0 0 0,2 0 0,0 0 1,1 0-1,0 0 0,1 1 0,1-1 0,5 35 1,-5-50-751,1 0 1,-1 0 0,1 1-1,0-1 1,0 0 0,0 0 0,0 0-1,0 0 1,0 0 0,0 0 0,0 0-1,1 0 1,-1-1 0,1 1-1,0 0 1,-1-1 0,1 0 0,0 1-1,0-1 1,0 0 0,0 0-1,0 0 1,0 0 0,0 0 0,0 0-1,0 0 1,1-1 0,-1 1 0,4-1-1,-3 0 8,0 0 0,0 0-1,0 0 1,1-1 0,-1 0 0,0 1-1,0-1 1,0 0 0,0-1 0,0 1-1,0 0 1,0-1 0,0 0-1,-1 1 1,1-1 0,-1 0 0,1-1-1,-1 1 1,0 0 0,3-4 0,5-9 2,-1-2 0,0 1 0,-2-1 1,0-1-1,0 1 0,-2-1 0,0 0 1,3-25-1,-2-1 852,2-78 1,-8 156-542,1 1 1,2-1 0,1-1 0,11 42 0,-12-61-298,2-1 1,0 0 0,0 0 0,1 0 0,1 0-1,0-1 1,1 0 0,0-1 0,1 1 0,0-2-1,1 1 1,0-1 0,13 9 0,-1-8-167,-22-11 113,0 0-1,0 0 1,1 0 0,-1 0-1,0 0 1,1 0 0,-1 0-1,0 0 1,1 0 0,-1 0-1,0 0 1,0 0 0,1 0-1,-1-1 1,0 1 0,0 0-1,1 0 1,-1 0 0,0 0-1,0-1 1,0 1 0,1 0-1,-1 0 1,0-1 0,0 1-1,0 0 1,0 0 0,1-1-1,-1 1 1,0 0 0,0 0-1,0-1 1,0 1 0,0 0-1,0-1 1,0 1 0,0 0-1,0-3-78,0 1 0,-1 0-1,1-1 1,-1 1 0,1 0-1,-1 0 1,0 0 0,0 0-1,0-1 1,0 1 0,0 1-1,-1-1 1,1 0 0,0 0-1,-3-2 1,-19-18-201,-2 1 0,-51-35 1,3 3 1493,72 52-1132,1 1 0,-1 0 0,0-1 0,0 1 0,1-1 0,-1 1 0,0-1 0,1 0 0,-1 1 0,1-1 0,-1 0 0,1 1 0,-1-1 0,1 0 0,-1 0 0,1 1 1,0-1-1,-1 0 0,1 0 0,0 0 0,0 0 0,0 1 0,-1-1 0,1 0 0,0-2 0,1 3-35,0-1 0,-1 0 0,1 0 0,0 1 0,0-1 0,-1 0 0,1 1 0,0-1 0,0 0 0,0 1 0,0-1 0,0 1 0,0 0 0,0-1 0,0 1 0,0 0 0,0 0 0,1-1 0,63-4-549,-49 5 339,60-9-5244,-26-1-3508,-9-1-5266</inkml:trace>
</inkml:ink>
</file>

<file path=ppt/ink/ink8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8.862"/>
    </inkml:context>
    <inkml:brush xml:id="br0">
      <inkml:brushProperty name="width" value="0.025" units="cm"/>
      <inkml:brushProperty name="height" value="0.025" units="cm"/>
    </inkml:brush>
  </inkml:definitions>
  <inkml:trace contextRef="#ctx0" brushRef="#br0">1 9 22197,'0'0'5669,"0"12"-2967,-1 5-2422,1-1 1,1 0 0,1 0-1,0 1 1,8 25 0,-9-38-251,1 1 0,-1-1 0,1 1 0,0-1 0,1 0 0,-1 0 0,1 0 0,0 0 0,0 0 0,0-1 0,0 1 1,5 3-1,-5-5-24,0-1 0,0 1 0,0-1 0,0 0 1,1 1-1,-1-1 0,0-1 0,1 1 1,-1 0-1,0-1 0,1 0 0,-1 0 0,0 0 1,1 0-1,-1 0 0,1-1 0,-1 1 1,0-1-1,7-2 0,-6 1-6,1 0 0,-1 0 0,0-1 0,0 1 0,0-1 0,-1 0 0,1 0 0,0-1 0,-1 1 0,0-1 0,0 1 0,4-8 0,31-55 0,-27 45 0,-2 1 0,-7 15 0,0-1 0,0 1 0,0 1 0,1-1 0,0 0 0,0 0 0,0 1 0,0 0 0,1 0 0,5-5 0,-6 54 0,-4-16 24,0-16-121,0-1 0,1 1 0,1-1-1,3 22 1,-3-32-16,-1 1 0,1-1 0,0 1-1,0-1 1,0 1 0,0-1 0,0 0 0,1 1 0,-1-1 0,1 0-1,-1 0 1,1 0 0,0 0 0,0 0 0,0-1 0,0 1 0,0 0-1,0-1 1,1 0 0,-1 1 0,0-1 0,1 0 0,-1 0-1,1 0 1,-1-1 0,1 1 0,4 0 0,14 0-8941</inkml:trace>
</inkml:ink>
</file>

<file path=ppt/ink/ink8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9.750"/>
    </inkml:context>
    <inkml:brush xml:id="br0">
      <inkml:brushProperty name="width" value="0.025" units="cm"/>
      <inkml:brushProperty name="height" value="0.025" units="cm"/>
    </inkml:brush>
  </inkml:definitions>
  <inkml:trace contextRef="#ctx0" brushRef="#br0">1 111 20820,'0'0'5183,"0"11"-3224,1 6-1592,1-1-1,0 0 0,2 0 0,0 0 0,9 24 1,-11-36-339,-1 1 0,1-1 1,1 0-1,-1 0 1,0-1-1,1 1 1,0-1-1,0 1 0,0-1 1,0 0-1,0 0 1,1 0-1,3 2 1,-4-3-36,-1-2 0,1 1 1,0 0-1,-1 0 0,1-1 1,0 1-1,-1-1 0,1 0 1,0 0-1,0 0 1,-1 0-1,1-1 0,0 1 1,0-1-1,-1 1 0,1-1 1,-1 0-1,1 0 0,-1 0 1,1-1-1,-1 1 0,1 0 1,-1-1-1,3-2 0,8-7 52,-1-1 0,0 0-1,0-1 1,-1 0-1,-1 0 1,0-2-1,11-20 1,23-31 266,-44 65-296,1 0 0,-1 0 0,1 0 0,0 0 0,0 0 0,-1 0 0,1 0 0,0 1 0,0-1 0,0 0 0,0 0 0,-1 1 0,1-1 0,0 1 0,0-1 0,1 1 0,-1-1-1,0 1 1,0 0 0,0 0 0,0-1 0,0 1 0,0 0 0,0 0 0,0 0 0,1 0 0,-1 0 0,0 0 0,0 1 0,0-1 0,0 0 0,0 0 0,0 1 0,0-1 0,0 1 0,0-1 0,0 1 0,0-1 0,0 1 0,0 0 0,0-1 0,0 1 0,-1 0 0,2 1 0,5 6 146,-1 0-1,0 0 1,0 1-1,6 12 0,7 10 72,-18-30-232,0 0 0,1 0 0,-1 1 0,0-1 0,1 0 0,-1 0 0,1 0 0,0-1 0,-1 1 0,1 0 0,0 0 0,-1-1 0,1 1 0,0-1 0,0 0 0,0 0 0,-1 1 0,1-1 0,0 0 0,0 0 0,0-1 0,-1 1 0,1 0 0,0 0 0,0-1 0,0 1 0,-1-1 0,1 0 0,0 0 0,-1 1 0,1-1 0,-1 0 0,1 0 0,-1 0 0,1-1 0,-1 1 0,0 0 0,0-1 0,3-2 0,5-7 0,1 0 0,-1-1 0,13-24 0,-14 22 0,0 2 0,27-39 0,-33 49 0,-1 0 0,1 1 0,0-1 0,-1 0 0,1 1 0,0-1 0,0 1 0,0 0 0,0-1 0,1 1 0,-1 0 0,0 0 0,0 1 0,1-1 0,-1 0 0,0 1 0,1-1 0,-1 1 0,1 0 0,3 0 0,-4 1 1,0-1 0,-1 1 0,1 0 1,0 0-1,-1 0 0,1 0 0,-1 0 0,1 0 0,-1 1 0,0-1 0,1 0 1,-1 1-1,0-1 0,0 1 0,0-1 0,0 1 0,0 0 0,-1-1 1,2 4-1,13 39-54,-12-33-13,0 0-221,-2-7-22,-1 0 1,1 1-1,0-1 1,1 0-1,-1 0 1,1 0-1,0 0 0,-1 0 1,2-1-1,-1 1 1,0 0-1,1-1 0,5 6 1,-8-9 210,1 0 0,-1 0 1,1 0-1,-1 0 0,0 0 0,1 0 1,-1 0-1,1 0 0,-1 0 0,0 0 1,1 0-1,-1-1 0,1 1 0,-1 0 1,0 0-1,1 0 0,-1 0 0,0-1 1,1 1-1,-1 0 0,0 0 0,1-1 0,-1 1 1,0 0-1,1-1 0,-1 1 0,0 0 1,0-1-1,1 1 0,-1 0 0,0-1 1,0 1-1,0 0 0,0-1 0,0 1 1,0-1-1,1 1 0,-1-1 0,0 1 1,0-1-1,2-20-3471,-2 17 2690,1-28-7102</inkml:trace>
</inkml:ink>
</file>

<file path=ppt/ink/ink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0.194"/>
    </inkml:context>
    <inkml:brush xml:id="br0">
      <inkml:brushProperty name="width" value="0.025" units="cm"/>
      <inkml:brushProperty name="height" value="0.025" units="cm"/>
    </inkml:brush>
  </inkml:definitions>
  <inkml:trace contextRef="#ctx0" brushRef="#br0">191 115 15599,'0'0'1516,"4"-10"-64,-2 6-969,17-40 711,-17 41-800,-1 0-1,0 0 0,0 0 1,0 0-1,-1 0 1,1 0-1,-1 0 1,1-1-1,-1 1 1,0 0-1,0 0 0,-1 0 1,0-7-1,0 10-248,0-1-1,0 0 1,0 1-1,-1-1 1,1 0-1,0 1 1,0-1-1,0 1 1,-1 0-1,1-1 1,0 1-1,0 0 1,-1 0-1,1 0 1,0 0-1,0 0 1,-1 0-1,1 0 1,0 0-1,0 0 1,-1 1-1,0 0 1,-30 7 455,19-2-503,-1 1 1,1 0-1,1 1 0,-1 1 1,2 0-1,-1 1 0,1 0 1,0 1-1,1 0 0,1 0 1,0 1-1,-11 17 0,20-29-100,0 1-1,-1-1 1,1 1 0,0-1-1,0 1 1,-1-1-1,1 1 1,0-1-1,0 1 1,0-1-1,-1 1 1,1 0 0,0-1-1,0 1 1,0-1-1,0 1 1,0-1-1,0 1 1,0-1-1,0 1 1,0 0 0,1-1-1,-1 1 1,0-1-1,0 1 1,0-1-1,1 1 1,-1-1-1,0 1 1,0-1 0,1 1-1,-1-1 1,1 1-1,-1-1 1,1 1-1,25 4-1,41-15 58,-59 8-73,8-1-97,0 0-1,0 1 1,1 1-1,23 1 1,-38 0 104,0 0 1,1 0-1,-1 0 0,0 1 1,0-1-1,0 0 1,0 1-1,0-1 1,0 1-1,0 0 0,0 0 1,0 0-1,0 0 1,0 0-1,0 0 1,0 0-1,-1 0 0,1 1 1,-1-1-1,1 1 1,-1-1-1,1 1 1,-1 0-1,0 0 0,0 0 1,0-1-1,0 1 1,0 0-1,0 0 1,0 0-1,-1 0 0,1 0 1,-1 1-1,1-1 1,-1 0-1,0 0 1,0 0-1,0 0 0,0 0 1,0 1-1,0-1 1,-1 0-1,1 0 1,-2 2-1,0 3 52,-1-1 0,0 0 0,0 0 0,-1 0-1,0 0 1,0 0 0,0-1 0,-1 0 0,0 0 0,0 0 0,0 0 0,0-1-1,-12 7 1,-10 7 79,-43 19 0,69-36-118,-6 2-199,-36 16 198,15-13-3584,35-21-5282,14-8 944</inkml:trace>
</inkml:ink>
</file>

<file path=ppt/ink/ink8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30.110"/>
    </inkml:context>
    <inkml:brush xml:id="br0">
      <inkml:brushProperty name="width" value="0.025" units="cm"/>
      <inkml:brushProperty name="height" value="0.025" units="cm"/>
    </inkml:brush>
  </inkml:definitions>
  <inkml:trace contextRef="#ctx0" brushRef="#br0">0 0 21492,'0'0'4004,"51"35"-11403,-15-35-8552</inkml:trace>
</inkml:ink>
</file>

<file path=ppt/ink/ink8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30.452"/>
    </inkml:context>
    <inkml:brush xml:id="br0">
      <inkml:brushProperty name="width" value="0.025" units="cm"/>
      <inkml:brushProperty name="height" value="0.025" units="cm"/>
    </inkml:brush>
  </inkml:definitions>
  <inkml:trace contextRef="#ctx0" brushRef="#br0">146 0 15407,'0'0'6000,"-11"15"-2947,-8 10-1676,2 1-1,1 1 0,1 1 0,-21 55 1,28-58-1206,2 0 1,0 1-1,1-1 1,2 1-1,-1 35 1,4-54-146,1 0 1,-1 1-1,1-1 1,1 0-1,-1-1 1,1 1 0,1 0-1,-1 0 1,1-1-1,6 12 1,-6-15-22,0 1 0,0-1 1,0 0-1,0 0 0,0 0 0,1 0 0,-1-1 1,1 1-1,0-1 0,-1 0 0,1 0 0,0 0 1,0-1-1,1 0 0,-1 1 0,0-1 0,0-1 1,1 1-1,4 0 0,-5-1-5,0 0 0,1 1 0,-1-2 0,0 1 0,0 0 0,0-1 0,1 0 0,-1 0 0,0 0 0,0 0 0,0-1 0,-1 1 0,1-1 0,0 0 0,0-1 0,5-3 0,-7 3 0,1 1 0,-1-1 0,0 0 0,0 1 0,0-1 0,-1 0 0,1 0 0,-1 0 0,1 0 0,-1-1 0,0 1 0,0 0 0,-1-1 0,1 1 0,-1 0 0,1-1 0,-1 1 0,0 0 0,0-1 0,-1 1 0,0-6 0,0 7 0,0 0 0,1 0 0,-1 0 0,0 0 0,0 0 0,-1 0 0,1 0 0,0 0 0,-1 1 0,1-1 0,-1 0 0,1 1 0,-1-1 0,0 1 0,0 0 0,0 0 0,1-1 0,-1 1 0,0 0 0,0 1 0,-1-1 0,1 0 0,0 0 0,0 1 0,0 0 0,0-1 0,-3 1 0,-10-2 0,1 1 0,-30 0 0,30 2 0,6-1 0,16 0 0,20-2 0,-11-4-30,-1-1 1,0-1-1,0 0 1,0-1-1,23-19 1,65-63-162,-96 84 191,-8 7 1,1-1 1,-1 1-1,0 0 1,0 0-1,0 0 1,0 0 0,0 0-1,0 0 1,1 0-1,-1 0 1,0 0-1,0 0 1,0 0 0,0 0-1,0 0 1,1 0-1,-1 0 1,0 0-1,0 0 1,0 0 0,0 0-1,0 0 1,1 0-1,-1 0 1,0 0-1,0 1 1,0-1 0,0 0-1,0 0 1,0 0-1,1 0 1,-1 0-1,0 0 1,0 0-1,0 0 1,0 1 0,0-1-1,0 0 1,0 0-1,0 0 1,0 0-1,0 0 1,0 0 0,0 1-1,0-1 1,0 0-1,1 0 1,-1 0-1,0 0 1,0 0 0,0 1-1,-1-1 1,1 0-1,0 0 1,3 18 84,-1 27 58,-2-36-113,0 22-13,1 40-10,0-65-9,-1-1 1,1 1-1,0-1 1,1 0-1,-1 1 1,1-1-1,0 0 1,0 0-1,6 9 1,-7-13-58,0 0 0,-1-1 0,1 1 0,0 0 0,0 0-1,0 0 1,-1-1 0,1 1 0,0 0 0,0-1 0,0 1 0,0-1 0,0 1 0,0-1 0,0 0 0,1 1-1,-1-1 1,0 0 0,0 0 0,0 0 0,0 0 0,0 0 0,0 0 0,0 0 0,1 0 0,-1 0 0,0 0-1,0-1 1,0 1 0,0 0 0,0-1 0,0 1 0,0-1 0,0 1 0,1-2 0,2 0-517,-1-1 0,0 1 0,0-1 0,0 0 0,0 0 0,0 0 0,0-1 0,3-5 0,12-25-6733</inkml:trace>
</inkml:ink>
</file>

<file path=ppt/ink/ink8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30.872"/>
    </inkml:context>
    <inkml:brush xml:id="br0">
      <inkml:brushProperty name="width" value="0.025" units="cm"/>
      <inkml:brushProperty name="height" value="0.025" units="cm"/>
    </inkml:brush>
  </inkml:definitions>
  <inkml:trace contextRef="#ctx0" brushRef="#br0">103 0 22005,'0'0'2963,"-12"12"10,3-3-2574,0 0 0,1 1 0,0 0 0,1 0 0,0 1 0,1 0 0,0 0 0,1 1 1,0-1-1,0 1 0,-4 21 0,6-13-394,1-1 1,1 1 0,1 0 0,0-1 0,2 1 0,0-1 0,6 24-1,-5-31-5,0-1-1,1 1 0,1-1 0,0 1 1,1-1-1,-1 0 0,2-1 1,0 0-1,0 0 0,1 0 0,0-1 1,16 14-1,-22-21 1,0 0 0,1 0 0,-1 0 0,1 0 0,-1 0 0,1 0 0,0-1 0,0 1 0,0-1 0,0 0 0,0 0 0,0 0 0,0 0 0,0-1 0,0 1 0,0-1 0,0 0 0,1 0 0,-1 0 0,0 0 0,0 0 0,0-1 0,0 1 0,1-1 0,-1 0 0,0 0 0,0 0 0,5-3 0,-4 1 0,-1-1 0,1 1 0,0-1 0,-1 0 0,0 0 0,0 0 0,0 0 0,0 0 0,-1-1 0,1 1 0,-1-1 0,-1 0 0,1 0 0,0 0 0,-1 0 0,0 0 0,0-6 0,0 7 0,0 0 0,-1-1 0,1 1 0,-1 0 0,0 0 0,-1 0 0,1-1 0,-1 1 0,0 0 0,0 0 0,0 0 0,0 0 0,-1 0 0,1 0 0,-1 1 0,0-1 0,0 0 0,-1 1 0,-3-6 0,2 7 0,1-1 0,0 1 0,-1 0 0,1 0 0,-1 0 0,1 1 0,-1-1 0,0 1 0,0 0 0,0 0 0,0 0 0,0 1 0,0-1 0,0 1 0,0 0 0,0 0 0,0 0 0,0 1 0,0-1 0,-7 3 0,12-3 0,0 0 0,0 0 0,0 1 0,0-1 0,0 0 0,0 0 0,0 1 0,0-1 0,0 0 0,0 1 0,0-1 0,0 1 0,-1-1 0,1 1 0,0 0 0,0-1 0,-1 1 0,1 0 0,0 0 0,-1-1 0,1 1 0,0 0 0,-1 0 0,1 0 0,-1 0 0,0 0 0,1 0 0,-1 0 0,0 0 0,1 0 0,-1 0 0,0 0 0,0 0 0,0 0 0,0 0 0,0 0 0,0 0 0,0 0 0,0 0 0,-1 0 0,1 0 0,0 0 0,0 0 0,-1 0 0,1-1 0,-1 1 0,1 0 0,-1 0 0,1 0 0,-1 0 0,0 0 0,1-1 0,-1 1 0,0 0 0,1-1 0,-1 1 0,0 0 0,0-1 0,0 1 0,0-1 0,0 1 0,0-1 0,1 0 0,-1 1 0,0-1 0,0 0 0,0 0 0,0 0 0,-2 1 0,12-1 0,-1 1 0,0-1 0,0-1 0,1 1 0,-1-1 0,0-1 0,0 0 0,0 0 0,0 0 0,0-1 0,-1 0 0,1-1 0,-1 0 0,0 0 0,9-7 0,4-5 0,-2-1 0,0 0 0,26-34 0,9-9 0,-53 59 0,1 0 0,-1 1 0,1-1 0,0 0 0,-1 1 0,1-1 0,0 1 0,-1-1 0,1 1 0,0-1 0,-1 1 0,1 0 0,0-1 0,0 1 0,-1 0 0,1-1 0,0 1 0,0 0 0,0 0 0,0 0 0,1 0 0,5 12 0,-7 38 0,0-36 0,-10 231 0,16-210-543,-6-34 333,1 0 0,0 0 0,-1 0 1,1 1-1,0-1 0,0 0 0,0 0 0,0 0 1,0 0-1,0-1 0,0 1 0,0 0 0,0 0 0,0-1 1,0 1-1,1 0 0,-1-1 0,0 1 0,0-1 1,1 0-1,-1 1 0,0-1 0,3 0 0,14 1-12180</inkml:trace>
</inkml:ink>
</file>

<file path=ppt/ink/ink8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3:58.475"/>
    </inkml:context>
    <inkml:brush xml:id="br0">
      <inkml:brushProperty name="width" value="0.025" units="cm"/>
      <inkml:brushProperty name="height" value="0.025" units="cm"/>
    </inkml:brush>
  </inkml:definitions>
  <inkml:trace contextRef="#ctx0" brushRef="#br0">3585 5653 9737,'0'0'4148,"10"-12"-3491,15-21-160,-2-1 0,-1-2 0,-1 0 0,27-70 0,54-181 1912,-81 221-1858,17-50-49,-6-1 0,-5-2-1,-5-1 1,-5 0 0,2-157 0,-26 114 107,-44-254 0,17 177 618,9 27-94,-55-351-184,62 480-1012,-3 1 0,-4 1 0,-4 1 0,-62-124 0,30 102 114,-3 2 0,-6 3 1,-135-148-1,-279-232 290,459 455-332,-125-116 295,-202-145 1,288 240 29,-1 2 1,-2 4 0,-1 3 0,-3 2 0,0 4-1,-112-30 1,75 36-105,-150-14 1,-111 13 48,195 17-823,-337-59 1,488 61-120,0-2 1,-37-14-1,13-7-2508,41 23 2012,0 1 0,0-2 0,1 1 0,0-1 0,-5-6 0,-9-21-9251</inkml:trace>
</inkml:ink>
</file>

<file path=ppt/ink/ink8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3:58.941"/>
    </inkml:context>
    <inkml:brush xml:id="br0">
      <inkml:brushProperty name="width" value="0.025" units="cm"/>
      <inkml:brushProperty name="height" value="0.025" units="cm"/>
    </inkml:brush>
  </inkml:definitions>
  <inkml:trace contextRef="#ctx0" brushRef="#br0">4 1216 14830,'0'0'806,"-1"11"198,1-8-985,-1-1 80,0 1 1,1 0-1,0-1 1,-1 1-1,1 0 1,0 0-1,0 0 0,0-1 1,1 1-1,-1 0 1,1 0-1,0-1 1,-1 1-1,1 0 1,0-1-1,0 1 1,1-1-1,-1 1 0,1-1 1,-1 0-1,1 0 1,0 1-1,0-1 1,-1 0-1,2 0 1,-1-1-1,0 1 1,0 0-1,0-1 0,1 1 1,-1-1-1,1 0 1,3 1-1,2 1 102,-1-1 0,1-1 0,0 0-1,0 0 1,-1 0 0,1-1 0,0 0 0,0-1-1,0 1 1,0-2 0,-1 1 0,1-1 0,13-5 0,-9 2 14,-1-1 1,1 0-1,-1-1 1,0-1-1,0 1 1,-1-2-1,15-14 1,-1-5 349,0 0 0,-2-2 0,-2-1 1,34-65-1,-32 47-233,-1-1 0,-3-1 0,-1 0 0,-3-2 0,-3 1 1,7-72-1,-14 85-284,-2 0 0,-2 0 1,-2 1-1,-1-1 0,-2 0 1,-1 1-1,-2 0 0,-2 0 1,-22-52-1,22 66-120,-25-42 1,31 61 60,1 0 0,-1 0 0,1 0-1,-1 1 1,0-1 0,-1 1 0,1 0 0,-1 0 0,0 1 0,0-1-1,0 1 1,-1 0 0,-9-4 0,15 7 5,-1 0 0,0 0 0,0-1 1,0 1-1,0 0 0,0 0 0,1 0 0,-1 0 0,0 0 0,0 0 0,0 0 1,0 0-1,0 0 0,0 1 0,0-1 0,1 0 0,-1 0 0,0 1 1,0-1-1,0 1 0,1-1 0,-1 1 0,0-1 0,0 1 0,1-1 1,-1 1-1,0 0 0,0 0 0,0 1-8,-1 1 1,1-1-1,0 1 1,0-1-1,0 1 1,1-1-1,-1 1 1,0-1-1,1 6 1,-1 3-34,1 1 1,0-1-1,4 21 1,0-11-57,2-2 0,0 1 0,1-1 1,1 0-1,1 0 0,1-1 0,0 0 1,1 0-1,1-2 0,26 29 0,-19-25-844,1 0-1,1-2 0,0-1 0,2-1 1,0 0-1,0-2 0,43 19 1,49 7-6725</inkml:trace>
</inkml:ink>
</file>

<file path=ppt/ink/ink8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3:59.734"/>
    </inkml:context>
    <inkml:brush xml:id="br0">
      <inkml:brushProperty name="width" value="0.025" units="cm"/>
      <inkml:brushProperty name="height" value="0.025" units="cm"/>
    </inkml:brush>
  </inkml:definitions>
  <inkml:trace contextRef="#ctx0" brushRef="#br0">1 15 20243,'0'0'2200,"0"12"-1389,1 26 39,1-1-1,2 1 1,14 57 0,-13-75-770,1 0-1,0-1 1,2 0 0,0-1-1,1 1 1,1-1 0,0-1-1,25 30 1,-32-43-10,1 1-1,0-1 1,0-1 0,0 1-1,0-1 1,1 1 0,-1-1 0,1-1-1,0 1 1,0-1 0,0 1 0,0-1-1,0-1 1,0 1 0,1-1-1,-1 0 1,0 0 0,1 0 0,-1-1-1,1 0 1,5-1 0,-5 0 91,-1 0 0,0-1 0,0 0 0,0 0 0,0 0 0,0-1 0,-1 1 0,1-1 0,-1-1 0,1 1 0,-1 0 0,0-1 0,-1 0 0,1 0 0,-1 0 0,1 0 0,-1-1 1,0 1-1,-1-1 0,1 0 0,1-6 0,3-5-131,-2-1 1,0 1-1,-2-1 1,1 0 0,-2 0-1,0 0 1,-1 0-1,-1 0 1,-1-1-1,-4-28 1,4 37-32,0 0 1,-1 0-1,0 0 0,-1 0 0,0 0 1,0 1-1,-1 0 0,0 0 0,0 0 1,-1 0-1,0 0 0,0 1 1,-1 0-1,0 0 0,0 0 0,-1 1 1,0 0-1,0 0 0,0 1 0,-1 0 1,-13-7-1,19 11 1,0 1 0,0-1 0,0 0 0,0 1 0,0 0 0,0-1 0,0 1 0,0 0 0,0 0 0,0 0 0,0 0 0,0 0 0,0 1 0,0-1 0,0 1 0,0-1 0,0 1 0,0 0 0,0 0 0,0-1 0,0 1 0,1 1 0,-1-1 0,0 0 0,1 0 0,-1 1 0,1-1 0,-1 1 0,1-1 0,0 1 0,0-1 0,0 1 0,0 0 0,0 0 0,0 0 0,0-1 0,0 1 0,0 0 0,1 0 0,-1 0 0,1 0 0,0 0 0,0 0 0,0 0 0,-1 0 0,2 0 0,-1 0 0,0 0 0,0 1 0,1-1 0,-1 0 0,1-1 0,0 1 0,-1 0 0,1 0 0,0 0 0,0 0 0,2 2 0,-1-2-33,0 1-1,1-1 1,-1 0 0,1 0 0,-1 0-1,1 0 1,0-1 0,0 1 0,0-1-1,0 0 1,0 1 0,0-1 0,0 0-1,0-1 1,0 1 0,1-1 0,-1 1-1,0-1 1,0 0 0,1 0 0,-1 0-1,0-1 1,4 0 0,5-1-402,0 1 1,-1-2-1,1 0 0,-1 0 1,15-7-1,-7 1-3183,0-1 0,0-1 0,32-25 0,-26 12-2110</inkml:trace>
</inkml:ink>
</file>

<file path=ppt/ink/ink8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0.442"/>
    </inkml:context>
    <inkml:brush xml:id="br0">
      <inkml:brushProperty name="width" value="0.025" units="cm"/>
      <inkml:brushProperty name="height" value="0.025" units="cm"/>
    </inkml:brush>
  </inkml:definitions>
  <inkml:trace contextRef="#ctx0" brushRef="#br0">0 251 9545,'0'0'11809,"4"11"-10010,26 101 2669,-30-112-4453,0 0 1,0 1-1,0-1 0,0 1 1,1-1-1,-1 1 1,0-1-1,0 1 0,1-1 1,-1 0-1,0 1 1,0-1-1,1 1 1,-1-1-1,0 0 0,1 1 1,-1-1-1,0 0 1,1 0-1,-1 1 0,1-1 1,-1 0-1,1 0 1,-1 0-1,0 1 0,1-1 1,-1 0-1,1 0 1,-1 0-1,1 0 1,-1 0-1,1 0 0,-1 0 1,1 0-1,-1 0 1,1 0-1,-1 0 0,1 0 1,-1 0-1,1-1 1,-1 1-1,0 0 0,1 0 1,-1 0-1,1-1 1,-1 1-1,0 0 0,1-1 1,-1 1-1,1 0 1,-1-1-1,0 1 1,1-1-1,23-28 1195,-7 9-679,-15 19-544,-1 1 1,1-1-1,-1 1 1,1 0-1,0-1 1,-1 1-1,1 0 1,-1 0-1,1 0 0,0 0 1,-1 1-1,1-1 1,-1 0-1,1 1 1,0-1-1,-1 1 1,1 0-1,-1-1 1,0 1-1,1 0 0,-1 0 1,1 0-1,-1 0 1,0 0-1,0 0 1,0 0-1,0 0 1,1 0-1,-1 1 1,1 1-1,34 50-552,-28-39 494,28 44-13,38 84 0,-64-120 128,-1 1 0,-1 0-1,-1 0 1,-1 0 0,-2 1-1,0 0 1,1 34-1,-5-53 102,-1 0 0,1 0 0,-1 0 0,0 0 0,-1 0 0,1 0 0,-1 0 0,0-1 0,0 1 0,0-1 0,-1 1 0,-4 4 0,6-7-104,0 0 1,0-1-1,0 0 1,-1 1-1,1-1 0,-1 0 1,1 0-1,-1 0 1,1 1-1,-1-2 0,0 1 1,1 0-1,-1 0 1,0 0-1,0-1 0,0 1 1,0-1-1,1 0 1,-1 1-1,0-1 0,0 0 1,0 0-1,0 0 1,0-1-1,0 1 1,0 0-1,1-1 0,-1 1 1,0-1-1,0 1 1,0-1-1,1 0 0,-1 0 1,0 0-1,1 0 1,-3-2-1,0 0-41,0-1 0,0-1 0,0 1 0,1 0 0,-1-1 0,1 0 0,0 0 0,1 0 0,-1 0 0,1 0 0,0-1 0,0 1 0,1-1 0,0 1 0,0-1 0,-1-6 0,0-8 0,0 0 0,2 0 0,2-26 0,0 32 0,1-1 0,0 0 0,1 1 0,1 0 0,0 0 0,1 0 0,14-25 0,69-90 0,-35 55 0,-25 32 0,34-71 0,-55 96 0,-1 0 0,0-1 0,-1 0 0,-1-1 0,-1 1 0,-1-1 0,2-26 0,-5 43 0,1 1 0,-1-1 0,0 1 0,0-1 0,0 1 0,0-1 0,0 1 0,0-1 0,0 1 0,-1 0 0,1-1 0,-1 1 0,1-1 0,-1 1 0,1-1 0,-1 1 0,0 0 0,1 0 0,-1-1 0,0 1 0,0 0 0,0 0 0,0 0 0,0 0 0,0 0 0,0 0 0,-1 0 0,1 0 0,0 0 0,0 1 0,-1-1 0,1 0 0,0 1 0,-1-1 0,1 1 0,-1 0 0,1-1 0,-1 1 0,1 0 0,-3 0 0,0 0 0,0 1 0,0 0 0,1 0 0,-1 0 0,1 0 0,-1 0 0,0 1 0,1 0 0,0 0 0,-1 0 0,1 0 0,0 0 0,0 0 0,0 1 0,-3 3 0,-4 7 0,1 0 0,1 0 0,0 1 0,1 0 0,0 1 0,1 0 0,0 0 0,2 0 0,0 0 0,0 1 0,2 0 0,0-1 0,0 1 0,2 0 0,1 19 0,-1-31 0,0 1 0,0-1 0,1 1 0,0-1 0,0 0 0,0 1 0,0-1 0,1 0 0,0 0 0,0 0 0,0 0 0,0 0 0,1 0 0,-1-1 0,1 1 0,0-1 0,0 0 0,6 6 0,-3-6 0,0 1 0,-1-1 0,1 0 0,0-1 0,1 1 0,-1-1 0,0 0 0,1-1 0,-1 0 0,1 0 0,10 0 0,0-1 0,0 0 0,0-2 0,0 0 0,-1-1 0,1 0 0,-1-2 0,1 0 0,-1-1 0,19-9 0,-30 12-172,1-1 0,-1 0 0,0 1 0,0-2 0,0 1 0,0-1 0,-1 1 0,1-1 0,-1 0 0,-1-1 0,1 1 0,-1-1 0,0 0 0,0 0 0,0 0 0,-1 0 0,0 0 0,0 0 0,-1 0 0,0-1 0,0 1 0,0-13 0,-1 25 200,1-1-1,-1 1 1,1 0-1,0 0 1,1-1-1,-1 1 1,1 0-1,0-1 1,1 0-1,-1 1 1,1-1-1,0 0 0,1 0 1,-1-1-1,1 1 1,0-1-1,0 0 1,0 0-1,0 0 1,1 0-1,0-1 1,6 4-1,-1-1-131,0-1-1,0-1 1,0 0-1,1 0 1,-1-1-1,1 0 1,0-1-1,0 0 1,1-1-1,21 0 0,-3-6-4763,-3-13-4528</inkml:trace>
</inkml:ink>
</file>

<file path=ppt/ink/ink8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1.102"/>
    </inkml:context>
    <inkml:brush xml:id="br0">
      <inkml:brushProperty name="width" value="0.025" units="cm"/>
      <inkml:brushProperty name="height" value="0.025" units="cm"/>
    </inkml:brush>
  </inkml:definitions>
  <inkml:trace contextRef="#ctx0" brushRef="#br0">1 247 10730,'0'-79'13085,"4"72"-10432,3 13-1986,6 14-357,41 124 2467,-42-105-2397,1 0 0,3-1 0,36 66 0,-49-100-339,-1 0-1,1 0 1,0-1-1,0 1 1,0-1-1,0 1 1,1-1-1,0 0 1,-1 0-1,1-1 1,0 1-1,0-1 1,0 0 0,1 0-1,8 3 1,-10-5-24,1 1 0,0-1 0,-1 0 0,1 0 0,-1-1 0,1 1 0,-1-1 1,1 1-1,-1-1 0,1 0 0,-1 0 0,1-1 0,-1 1 0,0-1 0,0 1 0,0-1 0,0 0 1,0 0-1,0-1 0,0 1 0,2-3 0,12-13-17,-1-1 0,-1 0 0,-1-1 0,-1-1 0,0 0 0,-2 0 0,0-1 0,14-44 0,-13 26 0,-1 0 0,-2-1 0,-3 1 0,4-59 0,-9 22 0,-3 65 35,-3 15-81,-2 17-1182,-6 96-13185,8-68 7644</inkml:trace>
</inkml:ink>
</file>

<file path=ppt/ink/ink8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1.708"/>
    </inkml:context>
    <inkml:brush xml:id="br0">
      <inkml:brushProperty name="width" value="0.025" units="cm"/>
      <inkml:brushProperty name="height" value="0.025" units="cm"/>
    </inkml:brush>
  </inkml:definitions>
  <inkml:trace contextRef="#ctx0" brushRef="#br0">0 452 8072,'0'0'16917,"12"2"-13714,-5 0-2663,-3-1-341,0 0 0,0 0 0,0 0 0,0-1 0,0 0 0,0 1 0,-1-2 0,1 1 0,0 0 0,0-1-1,0 1 1,0-1 0,0 0 0,-1 0 0,1-1 0,0 1 0,5-4 0,0-1-146,0 1-1,-1 1 0,1-1 1,1 2-1,-1-1 0,1 1 1,-1 1-1,18-3 0,-24 4-52,0 1-1,0 0 1,1 0-1,-1 0 0,0 0 1,0 1-1,1-1 1,-1 1-1,0 0 1,0 0-1,0 0 0,0 1 1,0-1-1,0 0 1,0 1-1,-1 0 1,1 0-1,0 0 0,-1 0 1,1 0-1,-1 0 1,0 1-1,0-1 0,0 1 1,0 0-1,0-1 1,-1 1-1,1 0 1,1 5-1,-3-8 1,0 0 0,0 0 0,0 0 0,1-1 0,-1 1 0,0 0 0,0 0 0,0 0 0,0 0 0,0 0 0,1 0 0,-1 0 0,0 0 0,0 0 0,0-1 0,0 1 0,0 0 0,1 0 0,-1 0 0,0 0 0,0 0 0,0 0 0,0 0 0,1 0 0,-1 0 0,0 0 0,0 0 0,0 0 0,0 0 0,1 1 0,-1-1 0,0 0 0,0 0 0,0 0 0,0 0 0,1 0 0,-1 0 0,0 0 0,0 0 0,0 0 0,0 1 0,0-1 0,0 0 0,0 0 0,1 0 0,-1 0 0,0 0 0,0 1 0,0-1 0,0 0 0,0 0 0,0 0 0,0 0 0,0 1 0,0-1 0,0 0 0,4-27 0,-4-39 0,-1 50 0,0 1 0,-2-1 0,-4-15 0,-10-57 0,62 121 0,-37-27 0,1 0 0,0-1 0,0-1 0,0 0 0,1 0 0,-1 0 0,1-1 0,0-1 0,0 0 0,0 0 0,0-1 0,1 0 0,-1-1 0,0 0 0,0 0 0,16-3 0,-20 1 0,1 0 0,-1 0 0,0 0 0,0-1 0,0 0 0,0 0 0,0 0 0,-1-1 0,1 1 0,-1-2 0,0 1 0,0 0 0,-1-1 0,1 0 0,-1 0 0,0 0 0,0-1 0,-1 1 0,1-1 0,-1 0 0,-1 0 0,1 0 0,-1-1 0,0 1 0,0 0 0,1-10 0,-1 2 0,0 0 0,-1 1 0,-1-1 0,0 0 0,0 0 0,-4-20 0,4 34 0,0-1 0,0 1 0,0-1 0,0 0 0,0 1 0,0-1 0,0 0 0,-1 1 0,1-1 0,0 1 0,0-1 0,0 1 0,-1-1 0,1 0 0,0 1 0,-1-1 0,1 1 0,0-1 0,-1 1 0,1-1 0,-1 1 0,1 0 0,-1-1 0,1 1 0,-1-1 0,1 1 0,-2-1 0,-5 15 0,-2 30 0,8-32 0,0 2 0,0 0 0,1 0 0,0 0 0,1 0 0,4 22 0,-4-33 0,0-1 0,0 1 0,0 0 0,0 0 0,0-1 0,1 1 0,-1-1 0,1 1 0,0-1 0,-1 0 0,1 1 0,0-1 0,1 0 0,-1 0 0,0 0 0,0-1 0,1 1 0,-1 0 0,1-1 0,0 0 0,-1 1 0,1-1 0,0 0 0,0-1 0,0 1 0,-1 0 0,1-1 0,0 0 0,0 1 0,0-1 0,0 0 0,5-1 0,-1 0 0,-1-1 0,1 1 0,-1-1 0,1-1 0,-1 1 0,0-1 0,0 0 0,0 0 0,0-1 0,-1 0 0,1 0 0,-1 0 0,0-1 0,0 1 0,-1-1 0,1 0 0,-1-1 0,4-7 0,8-11 0,-1-1 0,21-48 0,-18 26 0,-13 100 0,-6-34-123,1 37-1353,0-54 1296,0 0 0,0 0 0,0 0 0,0-1 0,1 1 0,-1 0 1,1 0-1,0 0 0,-1 0 0,1 0 0,0 0 0,0-1 0,0 1 0,0 0 0,0-1 0,1 1 0,-1-1 0,0 1 0,1-1 1,-1 0-1,3 2 0,5-2-7876</inkml:trace>
</inkml:ink>
</file>

<file path=ppt/ink/ink8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2.049"/>
    </inkml:context>
    <inkml:brush xml:id="br0">
      <inkml:brushProperty name="width" value="0.025" units="cm"/>
      <inkml:brushProperty name="height" value="0.025" units="cm"/>
    </inkml:brush>
  </inkml:definitions>
  <inkml:trace contextRef="#ctx0" brushRef="#br0">0 1 24599,'0'0'4901,"33"58"-4869,-6-36-769,2-3-3106,-5-5-2083,0-1-2146</inkml:trace>
</inkml:ink>
</file>

<file path=ppt/ink/ink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0.679"/>
    </inkml:context>
    <inkml:brush xml:id="br0">
      <inkml:brushProperty name="width" value="0.025" units="cm"/>
      <inkml:brushProperty name="height" value="0.025" units="cm"/>
    </inkml:brush>
  </inkml:definitions>
  <inkml:trace contextRef="#ctx0" brushRef="#br0">69 18 16688,'0'0'11819,"-9"12"-11477,3-4-321,0-1-13,1 0 0,-1 1 0,1 0 0,0 0 0,1 0 0,0 0 0,0 1 0,1 0 0,0-1 0,0 1 0,-2 16 0,5-24-68,0-1 0,0 1 0,0-1-1,0 1 1,0-1 0,0 1 0,0-1 0,0 0 0,0 1 0,0-1-1,1 1 1,-1-1 0,0 1 0,0-1 0,0 0 0,0 1-1,1-1 1,-1 1 0,0-1 0,0 0 0,1 1 0,-1-1 0,0 0-1,1 0 1,-1 1 0,0-1 0,1 0 0,-1 0 0,1 1-1,-1-1 1,0 0 0,1 0 0,-1 0 0,1 0 0,-1 1 0,1-1-1,0 0 1,20-6-1422,16-19-718,-14-6 406,-20 26 1562,0 0 0,1 0 0,-1 0 0,1 0 0,0 1 0,0 0 0,1-1 0,-1 1 0,1 1 0,7-5 0,-11 10 443,0 0 0,1 0 0,-1 0 0,0 1 0,0-1 0,-1 0 0,1 0 0,0 1 0,-1-1 0,1 1 0,-1-1 0,1 5 0,-1-3 100,0-1-165,1 0 0,-1-1 0,1 1 0,0 0 0,0-1 0,0 1-1,0-1 1,0 1 0,0-1 0,1 0 0,-1 1 0,1-1 0,0 0 0,-1 0 0,1 0 0,0 0 0,0 0 0,0 0 0,1-1 0,-1 1 0,0-1 0,1 0 0,-1 1-1,4 0 1,-3-1 21,1-1 0,0 0 0,-1 0-1,1 0 1,-1 0 0,1-1 0,-1 1 0,1-1-1,-1 0 1,0 0 0,1 0 0,-1 0-1,0-1 1,0 1 0,0-1 0,0 0-1,0 0 1,5-5 0,45-44 670,-50 48-763,0-1-1,0 0 1,0 0 0,-1 0-1,1-1 1,-1 1-1,0 0 1,0-1-1,-1 0 1,1 1 0,-1-1-1,1-8 1,-2 13-67,0 0 1,0-1 0,0 1 0,0 0-1,-1-1 1,1 1 0,0 0-1,0 0 1,0-1 0,0 1 0,-1 0-1,1 0 1,0-1 0,0 1-1,0 0 1,-1 0 0,1 0 0,0-1-1,0 1 1,-1 0 0,1 0 0,0 0-1,-1 0 1,1 0 0,0 0-1,0-1 1,-1 1 0,1 0 0,0 0-1,-1 0 1,1 0 0,0 0-1,-1 0 1,1 0 0,0 0 0,-1 1-1,1-1 1,0 0 0,0 0-1,-1 0 1,1 0 0,-1 0 0,-14 6 1,7 0 5,1 0-1,0 0 0,0 1 1,0 0-1,1 0 0,0 1 1,0-1-1,1 1 1,0 1-1,1-1 0,-6 13 1,4-6 43,0 0 0,1 1 0,1 0 0,0-1 1,1 1-1,-1 17 0,4-31-47,0 0 1,-1-1 0,2 1-1,-1 0 1,0 0-1,0 0 1,0 0 0,1-1-1,-1 1 1,1 0-1,-1 0 1,1-1 0,0 1-1,0-1 1,0 1-1,0 0 1,0-1 0,0 1-1,0-1 1,0 0-1,1 1 1,-1-1 0,0 0-1,1 0 1,-1 0-1,1 0 1,0 0 0,-1 0-1,1 0 1,0-1-1,-1 1 1,1-1 0,0 1-1,0-1 1,-1 0-1,1 1 1,0-1 0,0 0-1,0 0 1,0 0-1,-1 0 1,5-1 0,1 0-164,1 0 0,-1-1 0,0 1 0,1-1 0,-1-1 0,0 0 0,0 0 1,0 0-1,8-6 0,-8 4-935,-1 0 0,0 0 1,0-1-1,0 0 0,-1 0 1,0-1-1,7-11 0,6-19-7063</inkml:trace>
</inkml:ink>
</file>

<file path=ppt/ink/ink8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2.374"/>
    </inkml:context>
    <inkml:brush xml:id="br0">
      <inkml:brushProperty name="width" value="0.025" units="cm"/>
      <inkml:brushProperty name="height" value="0.025" units="cm"/>
    </inkml:brush>
  </inkml:definitions>
  <inkml:trace contextRef="#ctx0" brushRef="#br0">48 1 4036,'0'0'16992,"-7"11"-16186,-23 35-155,28-44-575,1-1 0,0 1 0,0 0-1,0 1 1,0-1 0,0 0 0,0 0-1,1 0 1,-1 1 0,1-1 0,0 0-1,-1 0 1,1 1 0,0-1-1,0 0 1,1 4 0,-1-5-28,1 1-1,0-1 1,-1 0-1,1 0 1,0 0 0,0 0-1,-1 0 1,1 0-1,0 0 1,0 0 0,0-1-1,0 1 1,0 0-1,0 0 1,0-1-1,1 1 1,-1-1 0,0 1-1,0-1 1,0 1-1,2-1 1,7 2 127,0-1 0,1-1 0,-1 1 0,0-2 0,16-1 0,-9 0-202,171-7 32,-188 8 32,1 1-1,0 0 1,-1 0-1,1 0 0,0-1 1,-1 1-1,1 0 1,0 0-1,-1 0 0,1 0 1,0 0-1,0 0 1,-1 1-1,1-1 0,0 0 1,-1 0-1,1 0 1,0 1-1,-1-1 0,1 0 1,-1 1-1,1-1 1,0 0-1,-1 1 0,1-1 1,-1 1-1,1-1 0,-1 1 1,1-1-1,-1 1 1,1-1-1,-1 1 0,0-1 1,1 1-1,-1 0 1,0-1-1,0 1 0,1 0 1,-1-1-1,0 1 1,0 0-1,0-1 0,0 1 1,0 0-1,0-1 1,0 1-1,0 0 0,0 0 1,0-1-1,0 1 1,0 0-1,0-1 0,-1 1 1,1 0-1,0-1 0,-1 1 1,1-1-1,0 1 1,-1 0-1,0 0 0,-2 4 447,-1 0-1,1 0 0,-1-1 0,0 1 0,0-1 0,-5 4 0,-10 8-316,-1-1-1,-1 0 1,0-2-1,0 0 1,-1-2-1,-1 0 1,-31 10-1,47-20-560,28-34-15033,-2 9 2872</inkml:trace>
</inkml:ink>
</file>

<file path=ppt/ink/ink8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2.702"/>
    </inkml:context>
    <inkml:brush xml:id="br0">
      <inkml:brushProperty name="width" value="0.025" units="cm"/>
      <inkml:brushProperty name="height" value="0.025" units="cm"/>
    </inkml:brush>
  </inkml:definitions>
  <inkml:trace contextRef="#ctx0" brushRef="#br0">11 1 24471,'0'0'2061,"-2"11"-33,-2 22-1727,1 0-1,2 0 1,1 0-1,2 1 1,1-1-1,1 0 1,2-1-1,2 0 1,1 0-1,1 0 1,1-1-1,2 0 1,30 50-1,-39-75-570,1 1 0,0-1 0,1 0 0,0 0 1,-1-1-1,2 1 0,-1-1 0,8 4 0,-13-8 165,1 0 1,-1 0-1,1 0 0,-1 0 1,1-1-1,0 1 0,-1-1 0,1 1 1,0-1-1,-1 1 0,1-1 1,0 0-1,0 0 0,-1 0 0,1 0 1,0 0-1,-1 0 0,1 0 1,0-1-1,0 1 0,-1-1 1,1 1-1,0-1 0,-1 1 0,1-1 1,-1 0-1,1 0 0,-1 0 1,1 0-1,-1 0 0,0 0 0,1 0 1,-1-1-1,0 1 0,0 0 1,0-1-1,0 1 0,0-1 1,0 1-1,-1-1 0,1 1 0,0-1 1,0-2-1,11-32-5367,-1-8-2744</inkml:trace>
</inkml:ink>
</file>

<file path=ppt/ink/ink8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3.076"/>
    </inkml:context>
    <inkml:brush xml:id="br0">
      <inkml:brushProperty name="width" value="0.025" units="cm"/>
      <inkml:brushProperty name="height" value="0.025" units="cm"/>
    </inkml:brush>
  </inkml:definitions>
  <inkml:trace contextRef="#ctx0" brushRef="#br0">45 186 18449,'0'0'2851,"-5"9"-144,-1 4-2054,0 0 1,0 0-1,2 0 1,-1 1-1,2 0 1,0 0-1,0 0 1,1 0-1,1 0 1,1 1-1,1 20 1,-1-32-640,1-1 1,0 1 0,0-1-1,0 1 1,0-1-1,0 1 1,1-1-1,-1 0 1,1 0 0,0 0-1,-1 0 1,1 0-1,0 0 1,0 0-1,0-1 1,0 1 0,0-1-1,1 1 1,-1-1-1,0 0 1,1 0 0,-1 0-1,1 0 1,-1 0-1,1 0 1,0-1-1,-1 0 1,1 1 0,-1-1-1,1 0 1,0 0-1,-1 0 1,1-1-1,0 1 1,-1 0 0,1-1-1,-1 0 1,1 0-1,-1 0 1,1 0-1,-1 0 1,0 0 0,1 0-1,-1-1 1,0 0-1,0 1 1,0-1 0,0 0-1,0 0 1,0 0-1,2-3 1,3-8 1,-1 0 1,0-1-1,-1 1 1,0-1-1,-1 0 1,2-17-1,7-52 29,-13 82-45,-2 49 0,1-32 0,0 1 0,1 0 0,0 0 0,6 31 0,-5-46 0,-1-1 0,1 1 0,-1-1 0,1 1 0,0-1 0,0 1 0,0-1 0,0 1 0,0-1 0,0 0 0,0 0 0,0 1 0,0-1 0,0 0 0,1 0 0,-1 0 0,1 0 0,-1 0 0,1 0 0,-1-1 0,1 1 0,-1-1 0,1 1 0,-1-1 0,1 1 0,0-1 0,-1 0 0,1 0 0,0 1 0,-1-1 0,1 0 0,0-1 0,0 1 0,-1 0 0,1 0 0,-1-1 0,3 0 0,2-1 0,0 0 0,0 0 0,-1 0 0,1-1 0,-1 1 0,1-2 0,-1 1 0,9-8 0,-1-2 0,0 0 0,-2-2 0,0 1 0,0-1 0,-2-1 0,0 0 0,0 0 0,-2-1 0,0 0 0,0 0 0,-2 0 0,5-30 0,-50 165 0,40-116 0,-2 5 0,1-1 0,0 1 0,0 0 0,1 0 0,-1-1 0,3 13 0,-2-18 0,1 1 0,-1-1 0,1 1 0,-1-1 0,1 1 0,0-1 0,0 1 0,0-1 0,0 0 0,0 0 0,0 1 0,0-1 0,0 0 0,1 0 0,-1 0 0,0 0 0,1 0 0,-1 0 0,1-1 0,-1 1 0,1 0 0,-1-1 0,1 1 0,-1-1 0,1 0 0,0 1 0,-1-1 0,1 0 0,-1 0 0,1 0 0,0 0 0,2-1 0,0 1 0,1 0 0,-1-1 0,0 1 0,0-1 0,0 0 0,0-1 0,1 1 0,-2-1 0,1 0 0,0 0 0,0 0 0,0 0 0,-1 0 0,5-4 0,-2-1 0,1 0 0,-1 0 0,0 0 0,0 0 0,0-1 0,4-10 0,1-2 0,-2-1 0,0-1 0,-2 0 0,8-34 0,-20 88 0,1 0 0,-1 59 0,5-90 2,0 1 0,0-1 0,0 1-1,1-1 1,-1 1 0,0-1 0,0 1 0,1-1 0,-1 1-1,1-1 1,0 0 0,-1 1 0,1-1 0,0 0 0,0 0-1,0 1 1,-1-1 0,1 0 0,1 0 0,-1 0 0,0 0-1,0 0 1,0 0 0,0-1 0,1 1 0,-1 0 0,0-1-1,1 1 1,-1 0 0,0-1 0,1 0 0,-1 1 0,1-1-1,-1 0 1,1 0 0,-1 0 0,1 0 0,-1 0 0,1 0-1,-1 0 1,1 0 0,-1 0 0,1-1 0,-1 1 0,0-1-1,1 1 1,1-2 0,3 0-42,0 0 0,-1-1 0,1 1 0,-1-1 0,1 0 0,-1-1 0,0 1 0,-1-1 0,1 0 0,6-8 0,-4 3-874,-1 0 0,-1 0 0,0-1 0,0 0 1,4-13-1,-3 3-2368,-1 0 0,-1-1 1,2-37-1,-3-10-9594</inkml:trace>
</inkml:ink>
</file>

<file path=ppt/ink/ink8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3.422"/>
    </inkml:context>
    <inkml:brush xml:id="br0">
      <inkml:brushProperty name="width" value="0.025" units="cm"/>
      <inkml:brushProperty name="height" value="0.025" units="cm"/>
    </inkml:brush>
  </inkml:definitions>
  <inkml:trace contextRef="#ctx0" brushRef="#br0">28 0 16528,'-3'9'3293,"-3"8"-2512,1 0 0,1 1 0,1-1-1,0 0 1,1 1 0,1 0 0,1 0-1,2 24 1,2-13 315,1 0 1,2 0-1,1-1 0,18 45 0,-5-24-1662,-3 1 1,-1 1-1,-3 0 0,-2 1 0,-3 1 0,6 102 0,-16-161 802,-1 0 0,0 0 0,1 1 1,-2-1-1,1 1 0,-1-1 0,0 1 0,-5-7 0,-3-8 111,-22-41 92,-22-47 528,50 98-909,1 0 0,1 0 0,0-1 0,0 1 0,1-1-1,0 1 1,1-1 0,0-14 0,2 22-101,-1 1 0,1-1-1,0 1 1,-1 0 0,1-1 0,0 1 0,1 0 0,-1 0-1,0 0 1,1 0 0,-1 0 0,1 0 0,-1 0 0,1 0-1,0 0 1,0 1 0,0-1 0,0 1 0,0-1 0,3-1-1,54-22-2681,-32 15 554,9-7-5062</inkml:trace>
</inkml:ink>
</file>

<file path=ppt/ink/ink8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3.966"/>
    </inkml:context>
    <inkml:brush xml:id="br0">
      <inkml:brushProperty name="width" value="0.025" units="cm"/>
      <inkml:brushProperty name="height" value="0.025" units="cm"/>
    </inkml:brush>
  </inkml:definitions>
  <inkml:trace contextRef="#ctx0" brushRef="#br0">88 111 10250,'3'-8'2365,"0"2"-1801,12-33 3687,-14 36-3529,0 0 0,-1-1 0,1 1 0,0-1 0,-1 1 0,0-1 0,0 1 0,0-1 0,0 1 0,0-1 0,-2-3 0,2 6-598,-1 0-1,1 0 1,-1 1 0,1-1-1,-1 0 1,1 0-1,-1 1 1,1-1 0,-1 0-1,0 1 1,1-1 0,-1 1-1,0-1 1,0 1 0,1-1-1,-1 1 1,0 0 0,0-1-1,0 1 1,0 0-1,0 0 1,1-1 0,-1 1-1,0 0 1,0 0 0,0 0-1,0 0 1,0 0 0,0 0-1,0 1 1,1-1-1,-1 0 1,0 0 0,0 1-1,0-1 1,-1 1 0,0 0-34,-1 0 1,0 0 0,0 0 0,1 0 0,-1 1-1,1-1 1,0 1 0,-1 0 0,1 0 0,-3 2-1,-1 6-47,0 0 0,0 0 0,1 0-1,0 1 1,1 0 0,0 0 0,1 0 0,0 0-1,-1 14 1,1-4-44,1-1 0,1 1-1,1-1 1,3 28 0,-3-47 3,1 1 0,-1 0 0,0 0-1,0 0 1,1-1 0,-1 1 0,1 0 0,-1 0-1,1-1 1,0 1 0,-1-1 0,1 1 0,0 0 0,0-1-1,0 0 1,1 1 0,-1-1 0,0 0 0,0 1 0,1-1-1,-1 0 1,1 0 0,-1 0 0,1 0 0,-1 0 0,1-1-1,0 1 1,-1 0 0,1-1 0,0 1 0,0-1 0,-1 1-1,1-1 1,0 0 0,0 0 0,0 0 0,-1 0 0,1 0-1,0 0 1,0-1 0,1 0 0,4 0 46,-2-1 0,1 0-1,0 0 1,0 0 0,-1-1 0,1 0 0,-1 0 0,0-1 0,0 1-1,8-8 1,0-3-43,-1 0 0,-1 0 0,-1-1 0,0-1 0,-1 1 0,-1-1 0,0-1 0,-1 0 0,-1 0 0,0 0 0,-1-1 0,-1 0 0,-1 0 0,1-24 0,-7 70 4,-11 48 0,7-51-40,3 1 0,-4 43 0,8-68-65,-1 1 0,1-1 0,0 1-1,0-1 1,0 1 0,0-1 0,1 1 0,-1-1-1,0 1 1,1-1 0,-1 1 0,1-1 0,-1 0-1,1 1 1,0-1 0,-1 0 0,1 0 0,0 1-1,0-1 1,0 0 0,0 0 0,0 0 0,0 0-1,0 0 1,0 0 0,1 0 0,-1 0-1,0-1 1,1 1 0,-1 0 0,0-1 0,1 1-1,-1-1 1,1 0 0,-1 1 0,1-1 0,1 0-1,2 0-565,0 0-1,0-1 1,0 1-1,0-1 1,0 0-1,0-1 1,0 1-1,0-1 1,-1 0-1,8-4 1,35-26-7314</inkml:trace>
</inkml:ink>
</file>

<file path=ppt/ink/ink8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4.310"/>
    </inkml:context>
    <inkml:brush xml:id="br0">
      <inkml:brushProperty name="width" value="0.025" units="cm"/>
      <inkml:brushProperty name="height" value="0.025" units="cm"/>
    </inkml:brush>
  </inkml:definitions>
  <inkml:trace contextRef="#ctx0" brushRef="#br0">219 0 16592,'-30'52'3075,"-7"7"96,0 6-545,2 2-224,5-1-800,8-12-609,8-11-609,10-15-416,4-18-320,6-10 96,7-13-129,-3-14-1120,-5-8-2339,-5-9-1473,0-2-3171</inkml:trace>
  <inkml:trace contextRef="#ctx0" brushRef="#br0" timeOffset="1">1 151 14574,'0'0'7239,"0"57"-4293,16-37-319,6-5-769,11-5-449,8-4-704,8-4-481,0-2-192,-1-1-1762,-1-9-2017,-8-7-898,-9-4-3074</inkml:trace>
</inkml:ink>
</file>

<file path=ppt/ink/ink8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4.638"/>
    </inkml:context>
    <inkml:brush xml:id="br0">
      <inkml:brushProperty name="width" value="0.025" units="cm"/>
      <inkml:brushProperty name="height" value="0.025" units="cm"/>
    </inkml:brush>
  </inkml:definitions>
  <inkml:trace contextRef="#ctx0" brushRef="#br0">12 1 3043,'0'0'25880,"-11"48"-24919,11-18-640,0 0-33,0 2-192,13-4-96,5 1-609,4-5-1152,-1-6-898,-1-5-224,-4-4-256,-3-7 1474,-9-2-994</inkml:trace>
</inkml:ink>
</file>

<file path=ppt/ink/ink8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4.994"/>
    </inkml:context>
    <inkml:brush xml:id="br0">
      <inkml:brushProperty name="width" value="0.025" units="cm"/>
      <inkml:brushProperty name="height" value="0.025" units="cm"/>
    </inkml:brush>
  </inkml:definitions>
  <inkml:trace contextRef="#ctx0" brushRef="#br0">0 14 17585,'0'0'14894,"48"-14"-14862,-20 21-545,6 9-1120,2 5-1154,5 3-1441,-1 1-1633,-1-4-6471</inkml:trace>
</inkml:ink>
</file>

<file path=ppt/ink/ink8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5.336"/>
    </inkml:context>
    <inkml:brush xml:id="br0">
      <inkml:brushProperty name="width" value="0.025" units="cm"/>
      <inkml:brushProperty name="height" value="0.025" units="cm"/>
    </inkml:brush>
  </inkml:definitions>
  <inkml:trace contextRef="#ctx0" brushRef="#br0">92 142 17969,'0'0'13602,"-10"1"-13217,7-1-372,-1 0 1,0 1 0,1-1 0,-1 1-1,1 0 1,-1 0 0,1 0 0,0 0-1,-1 1 1,1-1 0,0 1 0,0 0-1,0 0 1,0 0 0,0 1 0,1-1-1,-1 0 1,1 1 0,-1 0-1,1 0 1,0 0 0,0 0 0,0 0-1,0 0 1,1 0 0,-1 0 0,1 1-1,0-1 1,0 1 0,0-1 0,1 1-1,-1-1 1,1 1 0,0-1 0,-1 1-1,2-1 1,-1 1 0,0 0 0,2 5-1,-1-8-8,-1 0 0,1 0 0,0 0 0,-1 0 0,1 0 0,0 0 0,0 0-1,0-1 1,-1 1 0,1 0 0,0 0 0,0-1 0,0 1 0,0-1 0,1 1-1,-1-1 1,0 1 0,0-1 0,0 0 0,0 1 0,0-1 0,1 0 0,-1 0-1,0 0 1,0 0 0,0 0 0,2 0 0,36-5 99,-26 1-100,1-1 0,-1 0 1,0-1-1,-1 0 0,22-15 0,60-51-6,-44 33 0,-29 22 2,-12 9 0,0 1 0,0 1 0,0-1 0,1 2 0,-1-1 0,16-5 0,-24 11 0,-1 0 0,1-1 0,0 1 0,-1 0 0,1 0 0,0 0 0,0 0 0,-1 0 0,1 0 0,0 0 0,0 0 0,-1 0 0,1 0 0,0 1 0,-1-1 0,1 0 0,0 0 0,-1 1 0,1-1 0,0 0 0,-1 1 0,1-1 0,0 1 0,-1-1 0,1 0 0,-1 1 0,1 0 0,-1-1 0,1 1 0,-1-1 0,0 1 0,1 0 0,-1-1 0,1 1 0,-1 0 0,0-1 0,0 1 0,0 0 0,1-1 0,-1 1 0,0 0 0,0-1 0,0 1 0,0 0 0,0 0 0,0-1 0,0 2 0,-3 40 0,2-39 0,-31 121 0,32-124 0,0 1 0,0-1 0,0 1 0,0 0 0,0-1 0,0 1 0,0-1 0,0 1 0,0-1 0,0 1 0,0 0 0,1-1 0,-1 1 0,0-1 0,0 1 0,1-1 0,-1 1 0,0-1 0,1 1 0,-1-1 0,1 0 0,-1 1 0,0-1 0,1 1 0,-1-1 0,1 0 0,-1 1 0,1-1 0,-1 0 0,1 0 0,-1 1 0,1-1 0,0 0 0,-1 0 0,1 0 0,-1 0 0,1 0 0,-1 0 0,1 0 0,0 0 0,-1 0 0,1 0 0,-1 0 0,1 0 0,-1 0 0,1 0 0,0 0 0,-1-1 0,1 1 0,-1 0 0,1 0 0,-1-1 0,1 1 0,-1 0 0,1-1 0,0 0 0,33-17 0,100-79 0,12-9 0,-145 105 0,0 0 0,0 0 0,0 1 0,0-1 0,-1 0 0,1 1 0,0-1 0,0 1 0,0-1 0,0 1 0,1 0 0,-1-1 0,0 1 0,0 0 0,0 0 0,0-1 0,0 1 0,0 0 0,0 0 0,1 0 0,-1 1 0,0-1 0,0 0 0,2 1 0,5 21 0,-9-20 0,1-1 0,1 1 0,-1 0 0,0 0 0,0 0 0,1 0 0,-1 0 0,1-1 0,-1 1 0,1 0 0,0 0 0,0-1 0,0 1 0,0 0 0,0-1 0,0 1 0,0-1 0,0 1 0,1-1 0,-1 0 0,1 0 0,-1 1 0,1-1 0,-1 0 0,1 0 0,0 0 0,-1-1 0,1 1 0,0 0 0,0-1 0,2 1 0,6 0-231,-1 0 0,1-1 0,-1 0-1,17-3 1,-18 2-535,0-1-1,0 0 1,0-1-1,0 0 1,12-6-1,14-11-7892</inkml:trace>
</inkml:ink>
</file>

<file path=ppt/ink/ink8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5.697"/>
    </inkml:context>
    <inkml:brush xml:id="br0">
      <inkml:brushProperty name="width" value="0.025" units="cm"/>
      <inkml:brushProperty name="height" value="0.025" units="cm"/>
    </inkml:brush>
  </inkml:definitions>
  <inkml:trace contextRef="#ctx0" brushRef="#br0">50 1505 20115,'-10'4'1121,"-29"14"38,39-18-1123,0 0 1,0 1-1,1-1 1,-1 0-1,0 0 1,0 0-1,0 0 1,0 0-1,0 0 1,0 1-1,1-1 1,-1 0-1,0 0 1,0 0-1,0 0 1,0 1 0,0-1-1,0 0 1,0 0-1,0 0 1,0 0-1,0 1 1,0-1-1,0 0 1,0 0-1,0 0 1,0 0-1,0 1 1,0-1-1,0 0 1,0 0-1,0 0 1,0 0 0,0 1-1,0-1 1,-1 0-1,1 0 1,0 0-1,0 0 1,0 0-1,0 1 1,0-1-1,0 0 1,-1 0-1,1 0 1,0 0-1,0 0 1,21-1 452,31-10 879,-1-3 1,80-32-1,-32 9-397,805-268 1771,464-133-3647,-975 316 174,848-258 2572,-1175 361-1750,-7 3-86,0-3 1,79-38-1,-100 35-583,-37 21 401,0 0-1,0 0 1,1-1 0,-1 1 0,0 0-1,0 0 1,0-1 0,0 1-1,0-1 1,-1 1 0,1-1-1,0 1 1,-1-1 0,1 0-1,-1 1 1,1-1 0,-1 0-1,0 1 1,0-1 0,0 0-1,0-1 1,-2-10-8637</inkml:trace>
</inkml:ink>
</file>

<file path=ppt/ink/ink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1.035"/>
    </inkml:context>
    <inkml:brush xml:id="br0">
      <inkml:brushProperty name="width" value="0.025" units="cm"/>
      <inkml:brushProperty name="height" value="0.025" units="cm"/>
    </inkml:brush>
  </inkml:definitions>
  <inkml:trace contextRef="#ctx0" brushRef="#br0">48 1 22870,'0'0'6950,"-48"48"-6854,48-30-96,14-7-1761,4-6-4005,-3-5-6533</inkml:trace>
</inkml:ink>
</file>

<file path=ppt/ink/ink8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37.412"/>
    </inkml:context>
    <inkml:brush xml:id="br0">
      <inkml:brushProperty name="width" value="0.025" units="cm"/>
      <inkml:brushProperty name="height" value="0.025" units="cm"/>
    </inkml:brush>
  </inkml:definitions>
  <inkml:trace contextRef="#ctx0" brushRef="#br0">365 0 8168,'0'0'15305,"-10"8"-14419,1 2-698,0 0 0,0 1 0,1 0 0,0 0 0,1 1 1,0 0-1,1 0 0,0 1 0,1-1 0,0 1 0,1 1 0,-3 20 0,-22 116 1227,-18 295 1,24-169-1012,-38 212 404,-32 411 1112,82-430-1920,16-510-2045,6-8-3875,3-21-3027</inkml:trace>
</inkml:ink>
</file>

<file path=ppt/ink/ink8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38.259"/>
    </inkml:context>
    <inkml:brush xml:id="br0">
      <inkml:brushProperty name="width" value="0.025" units="cm"/>
      <inkml:brushProperty name="height" value="0.025" units="cm"/>
    </inkml:brush>
  </inkml:definitions>
  <inkml:trace contextRef="#ctx0" brushRef="#br0">60 191 13613,'-8'2'1511,"-3"0"-888,6-1-318,1 0 0,-1 0 0,1 0 1,-1 0-1,1 1 0,0 0 0,-5 2 0,13-3 2496,26 2-1748,94-3 768,368 0 1621,659-34-2256,-302-28-690,431-25 983,-564 88-1150,-631 1-322,-79-1-454,-6-1 41,1 0 0,-1 0 0,1 1 0,0-1 0,-1 0 0,1 0 1,-1 0-1,1 0 0,0 0 0,-1 0 0,1 0 0,0 0 0,-1 0 0,1 0 0,0 0 0,-1 0 0,1 0 0,0 0 0,-1-1 0,1 1 0,-1 0 0,1 0 0,-1-1 1,1 1-1,0 0 0,-1-1 0,1 1 0,-1-1 0,1 1 0,-1-1 0,0 1 0,1-1 0,-1 1 0,1-1 0,-1 1 0,0-1 0,0 1 0,1-1 0,-1 0 1,0 1-1,0-1 0,0 0 0,1 1 0,-1-1 0,0 1 0,0-1 0,0 0 0,0 1 0,0-1 0,0 0 0,-1 1 0,1-2 0,0-12-6832</inkml:trace>
</inkml:ink>
</file>

<file path=ppt/ink/ink8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38.591"/>
    </inkml:context>
    <inkml:brush xml:id="br0">
      <inkml:brushProperty name="width" value="0.025" units="cm"/>
      <inkml:brushProperty name="height" value="0.025" units="cm"/>
    </inkml:brush>
  </inkml:definitions>
  <inkml:trace contextRef="#ctx0" brushRef="#br0">64 133 4260,'-4'-9'4773,"-2"-4"-3344,0 4 383,1-1 0,0 0 0,1 0 0,0-1-1,0 1 1,2-1 0,-4-17 0,7 27-1726,0 0 0,0 0 0,0 0 0,0 0 1,0 0-1,0 1 0,1-1 0,-1 0 0,0 1 0,0-1 0,1 0 1,-1 1-1,0-1 0,1 1 0,-1 0 0,1 0 0,-1-1 0,0 1 1,1 0-1,-1 0 0,1 0 0,-1 0 0,0 1 0,3-1 0,43 4-45,6 10 102,0 1 0,-1 4 0,-1 1 0,57 32 0,-99-48 23,-1 0-1,0 1 1,0 0-1,11 10 1,-17-14-134,-1 0 0,1 0 0,-1 1 0,0-1 1,0 0-1,0 1 0,1-1 0,-1 1 0,-1 0 1,1-1-1,0 1 0,0 0 0,0-1 1,-1 1-1,1 0 0,-1 0 0,0 0 0,1-1 1,-1 1-1,0 0 0,0 0 0,0 0 0,0 0 1,-1-1-1,1 1 0,0 0 0,-1 0 0,1 0 1,-1-1-1,-1 4 0,-5 3 239,0 0-1,0 0 1,-1 0-1,0-1 1,0-1-1,-1 1 1,1-1-1,-2-1 0,1 0 1,-17 8-1,7-4-229,-185 90-259,114-60-4091,29-15-4910</inkml:trace>
</inkml:ink>
</file>

<file path=ppt/ink/ink8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39.309"/>
    </inkml:context>
    <inkml:brush xml:id="br0">
      <inkml:brushProperty name="width" value="0.025" units="cm"/>
      <inkml:brushProperty name="height" value="0.025" units="cm"/>
    </inkml:brush>
  </inkml:definitions>
  <inkml:trace contextRef="#ctx0" brushRef="#br0">54 452 16400,'0'0'5471,"-10"6"-2449,-27 23-380,31-22 446,11-7-2473,12-5-672,19-20 333,0-2-1,-3-1 1,0-1-1,44-52 1,76-103-111,-69 79-122,-72 96-43,-6 15 0,-5 23 0,-1-23 0,-2 86 0,-1-42 0,3 0 0,9 68 0,-8-111-3,0-1 0,1 1 0,0-1 0,0 1-1,0-1 1,1 0 0,0 0 0,0 0 0,1 0 0,0 0 0,0-1 0,0 0 0,1 0-1,-1 0 1,1 0 0,0-1 0,7 5 0,-8-7-106,0 1 0,1-1-1,-1 0 1,1 0 0,-1-1 0,1 1-1,0-1 1,0 0 0,-1-1 0,1 1 0,0-1-1,0 0 1,0 0 0,0 0 0,0-1-1,-1 1 1,1-1 0,0-1 0,0 1-1,-1-1 1,1 1 0,-1-1 0,1-1 0,5-3-1,24-21-7801</inkml:trace>
</inkml:ink>
</file>

<file path=ppt/ink/ink8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0.199"/>
    </inkml:context>
    <inkml:brush xml:id="br0">
      <inkml:brushProperty name="width" value="0.025" units="cm"/>
      <inkml:brushProperty name="height" value="0.025" units="cm"/>
    </inkml:brush>
  </inkml:definitions>
  <inkml:trace contextRef="#ctx0" brushRef="#br0">248 120 13677,'0'0'6844,"3"-10"-4410,-1 1-1636,1 0 0,-1 0-1,-1-1 1,0 1 0,0-19 0,-1 26-632,0 1 1,-1-1-1,1 0 1,0 1-1,-1-1 1,1 0-1,-1 1 0,1-1 1,-1 1-1,0-1 1,0 1-1,0-1 1,0 1-1,0-1 1,0 1-1,0 0 1,0 0-1,0 0 1,-2-2-1,0 2-120,1 0 0,0 1-1,-1-1 1,1 1 0,0-1-1,-1 1 1,1 0 0,-1 0 0,1 0-1,0 0 1,-1 0 0,1 1-1,-1-1 1,1 1 0,0-1-1,-1 1 1,1 0 0,-4 2 0,-1 0-34,0 1 0,0 1 0,0-1 0,1 1 1,-1 0-1,1 1 0,0 0 0,1 0 0,-9 11 1,-41 66 28,53-80-39,-46 88 55,44-83-54,1 0 0,1 0-1,-1 1 1,1-1 0,0 1 0,1-1 0,0 1 0,1 0 0,0 13-1,0-20 0,1-1 0,-1 1 0,0 0-1,1-1 1,-1 1 0,1 0-1,0-1 1,0 1 0,-1-1 0,1 1-1,0-1 1,0 0 0,0 1-1,0-1 1,1 0 0,-1 0 0,0 1-1,0-1 1,1 0 0,-1 0-1,3 1 1,-1-1 12,1 0 0,0 1 0,-1-1 0,1 0 0,0-1 0,0 1 1,0-1-1,0 0 0,4 0 0,2 0 23,-1-1 0,0 0 0,1-1 0,-1 0 0,0-1 0,0 0 0,11-5 1,-8 1-23,0-1 1,0 0 0,0-1 0,15-15-1,-24 21-13,1 0-1,-1-1 0,0 1 1,0-1-1,0 0 0,0 0 1,0 0-1,-1 0 0,0-1 1,0 1-1,0-1 0,-1 1 1,1-1-1,-1 0 0,0 1 1,1-10-1,-3 14-1,1-1 0,0 1 0,0 0 0,-1-1 0,1 1 0,0 0 0,0-1 0,-1 1 0,1 0 0,0 0 0,-1-1 0,1 1 0,-1 0 0,1 0 0,0 0 0,-1-1 0,1 1 0,0 0 0,-1 0 0,1 0 0,-1 0 0,1 0 0,-1 0 0,1 0 0,0 0 0,-1 0 0,1 0 0,-1 0 0,1 0 0,0 0 0,-1 0 0,1 0 0,-1 1 0,1-1 0,0 0 0,-1 0 0,1 0 0,0 1 0,-1-1 0,1 0 0,0 0 0,-1 1 0,1-1 0,-1 1 0,-17 11 0,13-8 0,0 1 0,1 0 0,-1 0 0,1 0 0,0 1 0,1-1 0,-1 1 0,1 0 0,0 0 0,1 0 0,-1 0 0,1 1 0,-2 9 0,5-15 0,-1-1 0,0 1 0,0 0 0,1 0 0,-1 0 0,0 0 0,1 0 0,-1-1 0,1 1 0,-1 0 0,1 0 0,-1-1 0,1 1 0,-1 0 0,1-1 0,0 1 0,-1-1 0,1 1 0,0-1 0,0 1 0,-1-1 0,1 1 0,0-1 0,0 0 0,0 1 0,0-1 0,0 0 0,-1 0 0,1 0 0,0 1 0,0-1 0,0 0 0,0 0 0,0 0 0,0-1 0,0 1 0,-1 0 0,1 0 0,0 0 0,0-1 0,1 1 0,42-11 0,-30 4 0,1 0 0,-2-1 0,1-1 0,-1 0 0,13-13 0,36-23 0,-66 81 0,-18 20 35,16-45-62,1 1-1,0 0 0,1 1 0,0-1 1,1 1-1,1-1 0,-2 15 0,4-27-24,0 1 1,0-1-1,0 0 0,0 0 0,0 0 1,0 1-1,0-1 0,0 0 0,0 0 0,0 0 1,1 0-1,-1 1 0,0-1 0,0 0 1,0 0-1,0 0 0,0 0 0,0 0 1,0 1-1,0-1 0,0 0 0,1 0 0,-1 0 1,0 0-1,0 0 0,0 0 0,0 1 1,0-1-1,0 0 0,1 0 0,-1 0 1,0 0-1,0 0 0,0 0 0,0 0 0,1 0 1,-1 0-1,0 0 0,0 0 0,0 0 1,1 0-1,-1 0 0,0 0 0,0 0 1,0 0-1,0 0 0,1 0 0,-1 0 0,0 0 1,0 0-1,0 0 0,14-8-1626,8-12-2141,-3-8-2347,1-4-2546</inkml:trace>
</inkml:ink>
</file>

<file path=ppt/ink/ink8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1.212"/>
    </inkml:context>
    <inkml:brush xml:id="br0">
      <inkml:brushProperty name="width" value="0.025" units="cm"/>
      <inkml:brushProperty name="height" value="0.025" units="cm"/>
    </inkml:brush>
  </inkml:definitions>
  <inkml:trace contextRef="#ctx0" brushRef="#br0">62 195 16816,'0'0'2760,"-8"9"-112,2-3-2202,1-1 60,1-1 0,-1 1 0,1 0 0,0 0 1,1 0-1,-1 1 0,1-1 0,0 1 0,0 0 0,1 0 1,0 0-1,0 0 0,-2 8 0,5-13-499,-1-1 1,1 1-1,-1 0 0,1 0 1,0-1-1,-1 1 0,1 0 1,0-1-1,-1 1 0,1-1 1,0 1-1,0-1 0,-1 1 1,1-1-1,0 0 0,0 1 0,0-1 1,0 0-1,-1 0 0,1 1 1,0-1-1,0 0 0,0 0 1,0 0-1,0 0 0,0 0 1,0 0-1,1-1 0,33 0 125,-33 0-118,5 0 14,0 0 0,0-1 1,0 0-1,0 0 0,0-1 0,-1 0 1,1 0-1,-1-1 0,1 0 0,-1 0 1,-1 0-1,1-1 0,0 0 0,-1 0 1,0 0-1,6-9 0,-16 24 32,0 0-1,0 0 0,1 1 0,0-1 1,1 1-1,1 0 0,-1 0 0,2 0 1,-1 19-1,2-28-58,0-1 1,1 0-1,-1 0 0,1 0 0,0 0 1,-1 0-1,1 0 0,0 0 1,-1 0-1,1-1 0,0 1 1,0 0-1,0 0 0,0-1 1,0 1-1,0 0 0,0-1 1,0 1-1,0-1 0,0 1 1,0-1-1,0 0 0,1 1 1,-1-1-1,0 0 0,0 0 1,0 0-1,0 0 0,1 0 1,-1 0-1,0 0 0,0 0 1,0-1-1,0 1 0,0 0 1,1-1-1,0 0 0,5 0-39,-1 0-1,1-1 0,-1 0 1,1-1-1,8-4 0,2-5-936,0 0 0,-1-2-1,0 0 1,-1-1 0,0 0-1,-1-1 1,21-33-1,-15 17-1901,-1-1-1,-1 0 0,19-54 0,-33 62 3981,-4 24-967,0 1 0,0 0 0,-1 0 0,1 0-1,0 0 1,-1 0 0,1-1 0,0 1 0,0 0 0,-1 0-1,1 0 1,0 0 0,-1 0 0,1 0 0,0 0-1,-1 0 1,1 0 0,0 0 0,0 0 0,-1 0-1,1 0 1,0 0 0,-1 0 0,1 0 0,0 0-1,-1 1 1,1-1 0,0 0 0,0 0 0,-1 0 0,1 0-1,0 1 1,0-1 0,-1 0 0,1 0 0,0 0-1,0 1 1,-1-1 0,-18 21 5650,9-6-5742,5 0 232,1 0 1,0 0-1,2 1 0,0-1 0,0 1 0,2-1 0,0 1 0,3 27 1,-1 10-77,-2-34-160,1-8-25,-1 1 0,0 0 0,-1 0 0,0 0 0,-1-1 0,0 1 0,-1-1 1,-6 18-1,5-70 1106,4-120 1532,2 165-2666,0 0 0,-1 0 1,1-1-1,1 1 0,-1 0 0,1-1 0,-1 1 1,1-1-1,0 0 0,0 0 0,0 0 1,1 0-1,-1 0 0,7 3 0,-6-3 7,3 3 18,1 0 0,0 0 0,1-1 0,-1 0 0,1-1 0,0 1 0,0-2 0,0 1 0,0-1 0,1-1 0,0 0 0,-1 0 0,1-1-1,0 0 1,0-1 0,12 0 0,-20-1 7,0 0 0,0 1 0,0-1 0,-1 0 0,1 0 0,0 0 0,-1 0-1,1 0 1,0-1 0,-1 1 0,0 0 0,1-1 0,-1 1 0,0-1 0,0 0 0,0 1-1,0-1 1,0 0 0,2-3 0,-2 1 41,1 0-1,-1-1 1,1 1-1,-1-1 1,-1 1-1,1-1 1,0-5-1,-2 10-65,1-1 0,0 1 0,0 0-1,-1 0 1,1 0 0,0 0 0,-1 0-1,1 0 1,0-1 0,0 1-1,-1 0 1,1 0 0,0 0 0,-1 0-1,1 0 1,0 0 0,-1 0 0,1 1-1,0-1 1,-1 0 0,1 0 0,0 0-1,0 0 1,-1 0 0,1 0-1,0 0 1,-1 1 0,1-1 0,0 0-1,0 0 1,-1 0 0,1 1 0,0-1-1,0 0 1,0 0 0,0 1 0,-1-1-1,1 0 1,0 0 0,0 1-1,0-1 1,0 0 0,0 1 0,0-1-1,-1 0 1,1 1 0,-13 14-68,-19 45 74,30-57-2,1 1 0,0-1-1,-1 1 1,1 0-1,1 0 1,-1-1 0,1 1-1,-1 0 1,1 0 0,0 0-1,0-1 1,1 1 0,-1 0-1,1 0 1,1 5 0,-1-7 5,0-1 0,0 0 0,0 0 0,1 0 0,-1 0 0,0 0 1,1 0-1,-1 0 0,0 0 0,1 0 0,-1-1 0,1 1 0,-1-1 0,1 1 1,-1-1-1,1 1 0,0-1 0,-1 0 0,1 0 0,-1 0 0,1 0 1,0 0-1,-1 0 0,1 0 0,-1-1 0,1 1 0,0 0 0,1-2 0,4 1 29,-1-1 0,0 0 1,0 0-1,0-1 0,10-5 0,7-7 213,-2 0 1,0-1-1,0-1 1,-2-1-1,27-30 1,-45 46-246,0 1 0,0 0 0,0 0 0,0-1 0,0 1 0,0-1 0,-1 1 0,1-1 0,0 1 0,-1-1 0,1 0 0,-1 1 0,0-1 0,1 0 0,-1 1 0,0-1 0,0 0 0,0 1 0,0-1 0,0 0 0,0 0 0,-1 1 0,1-1 0,-1 0 0,1 1 0,-1-1 0,1 1 0,-1-1 0,0 1 0,0-1 0,0 1 0,0-1 0,0 1 0,0 0 0,-3-3 0,-9-16 0,61 19-69,22 9-7054,-33-3-702,-17-3 1958</inkml:trace>
</inkml:ink>
</file>

<file path=ppt/ink/ink8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1.541"/>
    </inkml:context>
    <inkml:brush xml:id="br0">
      <inkml:brushProperty name="width" value="0.025" units="cm"/>
      <inkml:brushProperty name="height" value="0.025" units="cm"/>
    </inkml:brush>
  </inkml:definitions>
  <inkml:trace contextRef="#ctx0" brushRef="#br0">1 0 12107,'0'0'18413,"5"10"-17725,0-1-592,-2-5-73,0 0 0,0 1-1,-1 0 1,0-1 0,0 1-1,0 0 1,-1 0 0,1 0-1,-1 0 1,0 1 0,0 8 0,-1-13-22,0-1 1,0 1 0,0-1 0,0 0 0,0 1 0,0-1 0,0 1 0,0-1 0,0 1-1,0-1 1,0 0 0,0 1 0,1-1 0,-1 1 0,0-1 0,0 0 0,0 1 0,1-1-1,-1 0 1,0 1 0,1-1 0,-1 0 0,0 1 0,1-1 0,-1 0 0,0 0 0,1 1-1,-1-1 1,0 0 0,1 0 0,-1 0 0,1 0 0,-1 0 0,0 1 0,1-1 0,-1 0-1,1 0 1,0 0 0,21-6 110,18-17-95,-22 8-179,-16 12 144,1 0 0,0 1-1,0-1 1,0 1 0,0-1-1,1 1 1,-1 0 0,0 0-1,1 0 1,0 1 0,-1-1-1,8-1 1,-10 6-17,0-1 1,0 0-1,0 1 1,0-1-1,0 0 1,0 1-1,-1-1 0,1 1 1,-1 0-1,1-1 1,-1 1-1,-1 3 1,6 23-3,-3-27-53,-1 0 1,1 0-1,-1 0 0,1 0 0,0-1 1,0 1-1,0-1 0,0 1 0,0-1 1,0 0-1,1 0 0,-1 0 0,0 0 1,0 0-1,1 0 0,-1 0 0,1-1 1,-1 0-1,0 1 0,1-1 0,-1 0 1,1 0-1,-1 0 0,1 0 0,-1-1 1,1 1-1,-1-1 0,0 1 1,5-3-1,35-12-4518,-8-1-4171,-3-1-3633</inkml:trace>
</inkml:ink>
</file>

<file path=ppt/ink/ink8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2.195"/>
    </inkml:context>
    <inkml:brush xml:id="br0">
      <inkml:brushProperty name="width" value="0.025" units="cm"/>
      <inkml:brushProperty name="height" value="0.025" units="cm"/>
    </inkml:brush>
  </inkml:definitions>
  <inkml:trace contextRef="#ctx0" brushRef="#br0">76 180 18321,'0'0'2258,"-10"6"438,0 0-1805,5-3-403,-1 0 0,1 0 0,0 0 0,0 1 0,0 0 0,0 0 0,0 0 0,1 0 0,-6 9 0,10-13-467,0 1 0,0-1 0,1 1 0,-1-1 0,0 1 0,1-1 0,-1 0 0,1 1 0,-1-1 0,0 0 0,1 0 0,-1 1 0,1-1 0,-1 0 0,1 0 0,-1 1 0,1-1 0,-1 0 0,1 0 0,-1 0 0,1 0 0,-1 0 0,1 0 0,-1 0 0,1 0 0,-1 0 0,1 0 0,-1 0 0,1 0 0,-1 0 0,2-1 0,21 0 108,-9-1-335,0-1 1,27-11-1,-30 10-73,1 0 0,-1 1 0,1 0 1,-1 1-1,20-2 0,-29 16 1499,-3 6-961,1-18-257,0 0 0,1 1 0,-1-1 0,0 0 0,0 1 0,0-1 0,0 0 0,1 1 0,-1-1 0,0 0 1,0 0-1,0 1 0,1-1 0,-1 0 0,0 0 0,0 0 0,1 1 0,-1-1 0,0 0 0,1 0 0,-1 0 0,0 0 0,1 0 0,-1 0 0,0 1 0,1-1 0,-1 0 0,0 0 0,1 0 1,-1 0-1,0 0 0,1 0 0,-1 0 0,0 0 0,1 0 0,-1-1 0,0 1 0,1 0 0,-1 0 0,0 0 0,1 0 0,-1 0 0,1-1 0,3-1 29,1-1 0,0 0-1,-1 0 1,1 0 0,-1-1-1,0 1 1,0-1 0,-1 0 0,6-7-1,30-45-62,-31 43 13,9-12-189,-2 0 0,22-51 0,-46 101 521,1 1-1,1 1 1,1-1 0,2 1-1,0 0 1,1 42 0,4-67-319,-1 0 0,1 0-1,0 0 1,0 1 0,0-1 0,0 0 0,0 0 0,1 0 0,-1-1 0,0 1 0,1 0 0,0 0 0,-1-1 0,1 1 0,0-1 0,0 1 0,0-1 0,0 0 0,2 1 0,0 1-49,0-1-1,0 0 1,0 0 0,1 0 0,-1-1 0,0 0-1,1 1 1,-1-2 0,6 2 0,-10-2-399,-14-9-5642,-30-38-6461,32 28 11257,3-1 11059,13 20-5957,21 11-1131,51 20 2246,-9-4-4586,-55-18-2050,-10-4-4425</inkml:trace>
</inkml:ink>
</file>

<file path=ppt/ink/ink8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5.327"/>
    </inkml:context>
    <inkml:brush xml:id="br0">
      <inkml:brushProperty name="width" value="0.025" units="cm"/>
      <inkml:brushProperty name="height" value="0.025" units="cm"/>
    </inkml:brush>
  </inkml:definitions>
  <inkml:trace contextRef="#ctx0" brushRef="#br0">34 0 17713,'0'0'7110,"0"14"-6218,-12 169 1058,-1 32-1284,13-167-573,0 29 145,0-55 3,0-20-75,-1-7 35,-2-96-766,-1-68-391,5 143 704,1 1 0,1-1 0,1 1 0,11-35 0,-13 55 278,0-1 0,0 1 0,0 0 0,0-1 0,1 1-1,0 0 1,0 0 0,1 1 0,-1-1 0,1 1 0,0 0 0,0 0 0,1 0 0,-1 0 0,1 1-1,0-1 1,0 1 0,7-3 0,-8 5 65,1-1-1,0 1 1,-1 0-1,1 1 1,0-1-1,0 1 1,0 0-1,-1 1 0,1-1 1,0 1-1,0-1 1,-1 2-1,1-1 1,0 0-1,-1 1 1,1 0-1,-1 0 1,0 0-1,0 1 1,0-1-1,0 1 1,5 4-1,-2-1 7,-1 0 0,1 0 1,-1 0-1,0 1 0,-1-1 0,0 2 0,0-1 0,-1 0 1,1 1-1,-2 0 0,4 9 0,-6-14-17,0 0 0,0 1 0,0-1 0,0 0 0,-1 1 0,0-1 0,1 1 0,-1-1 0,-1 1 0,1-1 0,0 0 0,-1 1 0,0-1 0,0 0 0,0 1 0,0-1 0,0 0 0,0 0 0,-1 0 0,0 0 0,0 0 0,0 0 0,0 0 0,0-1 0,0 1 0,-1-1 0,1 1 0,-1-1 0,0 0 0,-4 3 0,0-1-69,0 0-1,0-1 1,-1 0-1,1 0 1,-1 0-1,1-1 1,-1 0-1,0-1 1,0 1-1,0-2 1,0 1-1,-12-1 1,16-1-40,1 1 1,0 0 0,-1-1 0,1 0-1,0 0 1,-1 0 0,1 0-1,0 0 1,0-1 0,0 0 0,0 1-1,0-1 1,0 0 0,1 0-1,-1-1 1,1 1 0,-1 0 0,1-1-1,0 0 1,0 1 0,0-1-1,0 0 1,1 0 0,-1 0 0,1 0-1,-1 0 1,1-1 0,0 1-1,0 0 1,1-1 0,-1-3 0,-1-37-5071,2-4-4670</inkml:trace>
</inkml:ink>
</file>

<file path=ppt/ink/ink8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6.622"/>
    </inkml:context>
    <inkml:brush xml:id="br0">
      <inkml:brushProperty name="width" value="0.025" units="cm"/>
      <inkml:brushProperty name="height" value="0.025" units="cm"/>
    </inkml:brush>
  </inkml:definitions>
  <inkml:trace contextRef="#ctx0" brushRef="#br0">0 1 9673,'0'0'14958,"49"63"-12427,-34-39-577,3-3-513,3-3-608,5-4-609,2-8-96,2-6-128,6 0-897,-1-14-993,0-9-1921,-7-6-1634,-3-4-3684</inkml:trace>
</inkml:ink>
</file>

<file path=ppt/ink/ink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1.969"/>
    </inkml:context>
    <inkml:brush xml:id="br0">
      <inkml:brushProperty name="width" value="0.025" units="cm"/>
      <inkml:brushProperty name="height" value="0.025" units="cm"/>
    </inkml:brush>
  </inkml:definitions>
  <inkml:trace contextRef="#ctx0" brushRef="#br0">43 1 16624,'0'0'1927,"-3"10"-197,-6 18-740,2 1 0,0 0 1,2 0-1,-1 32 1,1 132 2043,5-190-2985,0 1-1,0-1 1,0 0 0,0 1 0,1-1-1,-1 1 1,1-1 0,0 0 0,0 1-1,0-1 1,1 0 0,-1 0 0,1 0-1,0 0 1,-1 0 0,1 0 0,1 0 0,2 3-1,-2-5 3,-1 0 1,1 1-1,-1-1 0,1 0 0,-1-1 0,1 1 0,0 0 0,-1-1 0,1 1 1,0-1-1,-1 0 0,1 0 0,0 0 0,-1 0 0,1-1 0,0 1 0,0-1 1,-1 0-1,1 1 0,-1-1 0,1 0 0,-1-1 0,1 1 0,3-3 0,6-3 63,0-1 0,-1-1 0,0 0 0,-1 0 0,0-1 0,12-15 0,9-8 33,-31 33-150,1-1 0,-1 1 0,0 0 0,0 0-1,1-1 1,-1 1 0,0 0 0,0 0-1,1 0 1,-1-1 0,0 1 0,1 0 0,-1 0-1,0 0 1,1 0 0,-1 0 0,0 0-1,1 0 1,-1-1 0,0 1 0,1 0 0,-1 0-1,0 0 1,1 1 0,-1-1 0,0 0-1,1 0 1,-1 0 0,0 0 0,1 0 0,-1 0-1,0 0 1,0 0 0,1 1 0,-1-1-1,0 0 1,1 0 0,-1 0 0,0 1 0,0-1-1,1 0 1,-1 0 0,0 1 0,0-1-1,0 0 1,0 1 0,1-1 0,-1 0 0,0 0-1,0 1 1,0-1 0,0 0 0,0 1-1,0-1 1,0 0 0,0 1 0,0-1 0,0 0-1,0 1 1,0-1 0,0 0 0,0 1-1,0-1 1,0 0 0,0 1 0,0-1 0,0 0-1,-1 1 1,2 36 76,-2-26 18,-3 164 69,6-175-542,0-1 0,0 0 0,0 1 0,0-1-1,-1 0 1,1 0 0,0 0 0,-1 0 0,1 0 0,-1 0 0,1-1 0,-1 1 0,2-2 0,33-47-10840,-18 19 23</inkml:trace>
</inkml:ink>
</file>

<file path=ppt/ink/ink8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6.981"/>
    </inkml:context>
    <inkml:brush xml:id="br0">
      <inkml:brushProperty name="width" value="0.025" units="cm"/>
      <inkml:brushProperty name="height" value="0.025" units="cm"/>
    </inkml:brush>
  </inkml:definitions>
  <inkml:trace contextRef="#ctx0" brushRef="#br0">282 0 17969,'0'0'4612,"-42"75"-1825,17-34-417,-6 12-480,-2 10-545,-5 6-544,2 4-641,5-4-64,5-8-128,10-11-1025,12-15-865,4-21-2049,19-14-2596</inkml:trace>
</inkml:ink>
</file>

<file path=ppt/ink/ink8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8.071"/>
    </inkml:context>
    <inkml:brush xml:id="br0">
      <inkml:brushProperty name="width" value="0.025" units="cm"/>
      <inkml:brushProperty name="height" value="0.025" units="cm"/>
    </inkml:brush>
  </inkml:definitions>
  <inkml:trace contextRef="#ctx0" brushRef="#br0">70 1902 10186,'0'0'4164,"-9"5"-1874,-3-1-1607,7-3-374,1 0 0,0 1 0,0 0 0,0-1 0,0 1 1,0 1-1,0-1 0,1 0 0,-6 6 0,8-8-240,1 0-1,0 0 1,0 0 0,0 0 0,0 0-1,-1 0 1,1 0 0,0 1 0,0-1-1,0 0 1,0 0 0,0 0 0,-1 0-1,1 0 1,0 0 0,0 1 0,0-1-1,0 0 1,0 0 0,0 0 0,0 0-1,0 0 1,0 1 0,0-1 0,-1 0-1,1 0 1,0 0 0,0 0 0,0 1-1,0-1 1,0 0 0,0 0 0,0 0-1,0 0 1,0 1 0,0-1 0,1 0-1,-1 0 1,0 0 0,0 0 0,0 1-1,0-1 1,0 0 0,0 0 0,0 0-1,0 0 1,0 0 0,0 1 0,1-1-1,-1 0 1,0 0 0,0 0 0,0 0-1,0 0 1,0 0 0,1 1 0,15 0 1195,20-7-169,8-14-236,0-1-1,-2-3 1,64-47 0,-11 8-472,933-608 25,185-115-568,-1067 699 346,157-106 640,-303 193-840,0 0-1,0 0 0,0 0 1,0 0-1,0 0 1,0 0-1,0 0 1,0 0-1,0 0 0,0-1 1,0 1-1,0 0 1,0 0-1,0 0 1,-1 0-1,1 0 1,0 0-1,0 0 0,0 0 1,0 0-1,0-1 1,0 1-1,0 0 1,0 0-1,0 0 0,-20 8-358,-20 7-6365,28-15 67</inkml:trace>
</inkml:ink>
</file>

<file path=ppt/ink/ink8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8.914"/>
    </inkml:context>
    <inkml:brush xml:id="br0">
      <inkml:brushProperty name="width" value="0.025" units="cm"/>
      <inkml:brushProperty name="height" value="0.025" units="cm"/>
    </inkml:brush>
  </inkml:definitions>
  <inkml:trace contextRef="#ctx0" brushRef="#br0">1 77 10025,'0'0'21060,"4"9"-20366,9 24-306,-9-21-293,0 0 0,1 0 0,0 0 0,1-1 0,8 12 0,-12-21-107,-1 1 0,1-1 1,0 0-1,0 0 1,0 0-1,0 0 0,0-1 1,1 1-1,-1-1 0,0 1 1,1-1-1,-1 0 1,1 1-1,0-1 0,-1-1 1,1 1-1,0 0 0,0-1 1,-1 1-1,1-1 1,0 0-1,0 0 0,0 0 1,-1 0-1,1 0 0,0-1 1,0 1-1,-1-1 1,5-1-1,3-3-444,0 0 0,-1 0 1,0-1-1,0 0 0,0-1 0,-1 0 0,0 0 0,0-1 1,13-16-1,-4 3-1077,-2-1 1,25-45 0,-28 41 1652,-8 17 1528,-10 25-518,-40 91 2177,-8 22-608,48-112-2671,1 1 1,1 0-1,0 0 1,1 0-1,0 29 1,8-36-5775,3-9-4053</inkml:trace>
</inkml:ink>
</file>

<file path=ppt/ink/ink8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9.417"/>
    </inkml:context>
    <inkml:brush xml:id="br0">
      <inkml:brushProperty name="width" value="0.025" units="cm"/>
      <inkml:brushProperty name="height" value="0.025" units="cm"/>
    </inkml:brush>
  </inkml:definitions>
  <inkml:trace contextRef="#ctx0" brushRef="#br0">279 118 10922,'1'-9'2910,"1"-11"-1322,4-26 1940,-5 13 1824,-1 33-5220,0 0 0,0-1 0,0 1 0,0 0 0,0-1 0,0 1 0,0-1 0,0 1 0,0 0-1,0-1 1,0 1 0,-1 0 0,1-1 0,0 1 0,0 0 0,0-1 0,-1 1 0,1 0 0,0 0 0,0-1-1,-1 1 1,1 0 0,0 0 0,-1-1 0,1 1 0,0 0 0,-1 0 0,1 0 0,0-1 0,-1 1 0,1 0 0,0 0-1,-1 0 1,1 0 0,0 0 0,-1 0 0,-19 3 1415,-16 15-779,16-7-613,-12 7 68,0 1 0,1 1 1,1 2-1,-48 45 0,78-67-223,0 0 0,-1 1 0,1-1 0,0 0 0,0 0 0,0 1 0,0-1 0,0 0 0,-1 1 0,1-1 0,0 0 0,0 0 0,0 1 0,0-1 0,0 0 0,0 1 0,0-1 0,0 0 0,0 0 0,0 1 0,0-1 0,0 0 0,1 1 0,-1-1 0,0 0 0,0 0 0,0 1 0,0-1 0,0 0 0,0 1 0,1-1 0,-1 0 0,0 0 0,0 0 0,0 1 0,1-1 0,-1 0 0,0 0 0,0 0 0,1 1 0,-1-1 0,0 0 0,0 0 0,1 0 0,-1 0 0,0 0 0,1 0 0,-1 0 0,0 0 0,0 0 0,1 0 0,-1 0 0,0 0 0,1 0 0,-1 0 0,0 0 0,1 0 0,-1 0 0,0 0 0,0 0 0,1 0 0,-1 0 0,0 0 0,0-1 0,1 1 0,20-1 0,36-7 0,-26 2 0,0 1 0,0 2 0,1 2 0,60 3 0,-91-2 0,0 0 0,0 0 0,0 0 0,0 1 0,0-1 0,1 0 0,-1 0 0,0 1 0,0-1 0,0 1 0,0-1 0,0 1 0,0-1 0,-1 1 0,1 0 0,0-1 0,0 1 0,0 0 0,0 0 0,-1-1 0,1 1 0,0 0 0,-1 0 0,1 0 0,-1 0 0,1 0 0,-1 0 0,1 0 0,-1 0 0,0 0 0,0 0 0,1 0 0,-1 0 0,0 1 0,0-1 0,0 0 0,0 0 0,0 1 0,-1 1 0,1 0 0,-1-1 0,0 1 0,0-1 0,0 1 0,0-1 0,-1 0 0,1 0 0,0 1 0,-1-1 0,0 0 0,1 0 0,-1 0 0,-4 3 0,-5 3 0,-1 0 0,0-1 0,0 0 0,0-1 0,-1 0 0,0-1 0,0 0 0,-1-1 0,1-1 0,-1 0 0,-27 2 0,41-5 3,0 0 0,-1 0 0,1 0-1,0 0 1,0 0 0,0 0 0,0 0 0,-1-1 0,1 1 0,0 0-1,0 0 1,0 0 0,0 0 0,0 0 0,-1 0 0,1 0 0,0-1 0,0 1-1,0 0 1,0 0 0,0 0 0,0 0 0,0-1 0,0 1 0,0 0-1,-1 0 1,1 0 0,0 0 0,0-1 0,0 1 0,0 0 0,0 0-1,0 0 1,0 0 0,0-1 0,0 1 0,0 0 0,1 0 0,-1 0 0,0 0-1,0-1 1,0 1 0,0 0 0,0 0 0,0 0 0,0 0 0,0-1-1,0 1 1,0 0 0,1 0 0,-1 0 0,0 0 0,0 0 0,0 0-1,0-1 1,0 1 0,1 0 0,-1 0 0,0 0 0,0 0 0,0 0 0,0 0-1,1 0 1,-1 0 0,0 0 0,0 0 0,0 0 0,1 0 0,10-9-1696,7-5-5674,4-2-6352</inkml:trace>
</inkml:ink>
</file>

<file path=ppt/ink/ink8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0.314"/>
    </inkml:context>
    <inkml:brush xml:id="br0">
      <inkml:brushProperty name="width" value="0.025" units="cm"/>
      <inkml:brushProperty name="height" value="0.025" units="cm"/>
    </inkml:brush>
  </inkml:definitions>
  <inkml:trace contextRef="#ctx0" brushRef="#br0">23 83 10634,'0'0'1303,"-3"-11"277,-3-2-854,4 9-378,0-1 1,0 1-1,0-1 1,1 0-1,-1 0 0,1 1 1,1-1-1,-1 0 1,1 0-1,0-6 1,11 27 2469,25 66 372,-8-15-2156,2-2 0,4-1 0,2-1 0,46 59 0,-39-71-744,2-3-1,3-1 0,75 57 0,173 103 204,-172-126-173,152 130 1,-207-146-138,-34-31 36,2-1 0,54 38-1,-77-62-186,-1-1 0,1-1 0,1 0 0,-1-1 0,1 0 0,0-1 0,0-1-1,1 0 1,-1-1 0,1-1 0,23 0 0,-23 3-35,-17 4-360,0-9 240,0 1 0,0-1 0,0 1 0,0-1 0,1 0 0,-1 1 0,0-1 0,0 0 0,0 1 0,0-1 0,0 0 0,0 0 0,0 0 0,0 0 0,0 0 0,0 0 0,0 0 0,0 0 0,0 0 0,0 0 0,0-1 0,0 1 0,0 0 0,1-1-1,-1 1 1,0-1 0,0 1 0,0-1 0,0 1 0,1-1 0,-2-1 0,-16-18-9860</inkml:trace>
</inkml:ink>
</file>

<file path=ppt/ink/ink8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0.967"/>
    </inkml:context>
    <inkml:brush xml:id="br0">
      <inkml:brushProperty name="width" value="0.025" units="cm"/>
      <inkml:brushProperty name="height" value="0.025" units="cm"/>
    </inkml:brush>
  </inkml:definitions>
  <inkml:trace contextRef="#ctx0" brushRef="#br0">0 0 20724,'0'0'5034,"1"12"-3390,0 3-1254,0 0 1,1 0-1,1 0 1,1 0-1,0 0 1,11 24-1,-14-35-361,0-1-1,1 0 1,-1 1-1,1-1 1,0 0-1,0 0 1,0-1-1,1 1 0,-1 0 1,1-1-1,-1 1 1,1-1-1,0 0 1,0 0-1,0 0 1,0 0-1,0 0 1,1-1-1,-1 1 1,0-1-1,1 0 1,-1 0-1,1 0 1,-1-1-1,1 1 0,-1-1 1,1 0-1,0 0 1,-1 0-1,1 0 1,-1-1-1,1 1 1,-1-1-1,1 0 1,-1 0-1,1-1 1,-1 1-1,6-4 1,3-1-473,-1 0 1,0-1-1,-1 0 1,0-1 0,0 0-1,9-10 1,15-22-4741,-5-2-3323,-14 14-499</inkml:trace>
</inkml:ink>
</file>

<file path=ppt/ink/ink8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1.310"/>
    </inkml:context>
    <inkml:brush xml:id="br0">
      <inkml:brushProperty name="width" value="0.025" units="cm"/>
      <inkml:brushProperty name="height" value="0.025" units="cm"/>
    </inkml:brush>
  </inkml:definitions>
  <inkml:trace contextRef="#ctx0" brushRef="#br0">87 0 11403,'0'0'4142,"-4"10"-1072,-12 31-264,1 1 1,3 0-1,-10 59 1,15-59-1913,-1 80 1,8-99-881,-1-17-44,0 0 0,1 1 0,0-1 0,0 1 0,0-1 0,1 1 0,0-1 0,0 1 0,1-1 0,0 0 0,0 0 0,0 0 0,5 8 0,-7-13-79,1-1-1,-1 1 1,1 0-1,-1-1 0,1 1 1,0-1-1,-1 1 1,1-1-1,-1 1 1,1-1-1,0 1 0,-1-1 1,1 1-1,0-1 1,0 0-1,-1 0 1,1 1-1,0-1 0,0 0 1,0 0-1,-1 0 1,1 0-1,0 0 1,0 0-1,0 0 1,-1 0-1,1 0 0,1 0 1,0-1-136,-1 0 1,1 0-1,-1 0 1,1 0-1,-1-1 0,0 1 1,0 0-1,0 0 1,1-1-1,-1 1 0,0-1 1,1-2-1,18-51-7684,-19 53 7284,11-45-10683</inkml:trace>
</inkml:ink>
</file>

<file path=ppt/ink/ink8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1.654"/>
    </inkml:context>
    <inkml:brush xml:id="br0">
      <inkml:brushProperty name="width" value="0.025" units="cm"/>
      <inkml:brushProperty name="height" value="0.025" units="cm"/>
    </inkml:brush>
  </inkml:definitions>
  <inkml:trace contextRef="#ctx0" brushRef="#br0">23 1 12780,'0'0'17264,"7"49"-16175,-7-18-480,0 1-417,0-2-96,0-3-64,0-6-224,0-2-673,0-7-352,0-3-897,0-4-1377,-14-5-6695,-1 0-1024</inkml:trace>
</inkml:ink>
</file>

<file path=ppt/ink/ink8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2.027"/>
    </inkml:context>
    <inkml:brush xml:id="br0">
      <inkml:brushProperty name="width" value="0.025" units="cm"/>
      <inkml:brushProperty name="height" value="0.025" units="cm"/>
    </inkml:brush>
  </inkml:definitions>
  <inkml:trace contextRef="#ctx0" brushRef="#br0">0 62 14798,'0'0'6774,"0"-9"-3603,0 7-3055,0 0-1,0 1 0,0-1 0,0 0 0,1 0 0,-1 0 1,0 0-1,1 0 0,-1 1 0,1-1 0,-1 0 0,1 0 1,0 1-1,0-1 0,0 0 0,0 1 0,0-1 0,0 1 1,1-1-1,-1 1 0,0 0 0,1 0 0,1-2 0,3 1 77,0-1 0,0 2 0,0-1-1,0 1 1,0 0 0,0 0 0,0 1-1,9 0 1,-6-1-70,158 2 806,-149 0-919,-1 2 0,0-1 0,1 2 0,-1 1-1,-1 0 1,1 1 0,22 11 0,-36-16 21,0 0 0,-1 0 0,1 1 0,0 0 0,0-1 0,-1 1 0,1 0 0,-1 0 0,0 0 0,1 1 0,-1-1 0,0 0 0,0 1 0,-1 0-1,1-1 1,0 1 0,-1 0 0,0 0 0,1 0 0,-1 0 0,0 0 0,-1 0 0,1 0 0,0 0 0,-1 0 0,0 0 0,0 0 0,0 1 0,0-1 0,0 0 0,-1 0 0,1 0 0,-1 0 0,0 0 0,0 0 0,0 0 0,0 0 0,-1 0 0,-1 4 0,-4 4 104,-1 0 1,0-1 0,0 0 0,-1 0 0,-1-1 0,1 0 0,-1 0 0,-13 7 0,5-4-135,0 0 0,-34 14 0,44-22 0,0-1 0,0-1 0,0 1 0,0-1 0,0-1 0,0 1 0,-1-1 0,1-1 0,-17 0 0,25 0-49,-1 0 0,0-1-1,0 1 1,1 0 0,-1 0 0,0-1-1,1 1 1,-1 0 0,0-1 0,1 1 0,-1-1-1,1 1 1,-1-1 0,1 1 0,-1-1 0,1 1-1,-1-1 1,1 0 0,-1 1 0,1-1-1,0 0 1,-1 1 0,1-1 0,0 0 0,-1 1-1,1-1 1,0 0 0,0 0 0,0-1 0,0-26-5373,1 19 1894,1-26-12151</inkml:trace>
</inkml:ink>
</file>

<file path=ppt/ink/ink8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2.367"/>
    </inkml:context>
    <inkml:brush xml:id="br0">
      <inkml:brushProperty name="width" value="0.025" units="cm"/>
      <inkml:brushProperty name="height" value="0.025" units="cm"/>
    </inkml:brush>
  </inkml:definitions>
  <inkml:trace contextRef="#ctx0" brushRef="#br0">0 0 10025,'0'0'13838,"0"84"-12557,0-33 96,0 12-832,0 6-289,0 5-160,0-1-256,9-6-769,3-7-1794,3-11-1345,1-13-1985,-3-8-7144</inkml:trace>
</inkml:ink>
</file>

<file path=ppt/ink/ink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2.300"/>
    </inkml:context>
    <inkml:brush xml:id="br0">
      <inkml:brushProperty name="width" value="0.025" units="cm"/>
      <inkml:brushProperty name="height" value="0.025" units="cm"/>
    </inkml:brush>
  </inkml:definitions>
  <inkml:trace contextRef="#ctx0" brushRef="#br0">64 48 9993,'0'0'5969,"1"9"-2841,0-4-2710,0 0-1,0 0 1,0-1 0,0 1-1,1 0 1,0 0-1,0-1 1,3 7 0,-3-9-176,0 0 0,-1-1 1,1 1-1,0 0 0,0-1 0,0 1 1,1-1-1,-1 0 0,0 0 1,0 1-1,1-1 0,-1-1 1,1 1-1,-1 0 0,0-1 0,1 1 1,0-1-1,-1 0 0,1 0 1,-1 0-1,1 0 0,3-1 1,-1 1-117,0-1 0,-1-1 0,1 1 0,-1-1 0,0 1 0,1-1 0,-1-1 0,0 1 0,0 0 1,0-1-1,0 0 0,-1 0 0,1 0 0,-1-1 0,0 1 0,0-1 0,0 1 0,0-1 0,-1 0 0,1 0 1,-1 0-1,0-1 0,0 1 0,0 0 0,-1-1 0,0 1 0,0-1 0,1-5 0,-2 9-106,0 0-1,0 0 1,0 0-1,-1 0 0,1 0 1,0 0-1,0 0 1,-1 0-1,1 0 0,-1 0 1,1 0-1,0 0 1,-1 0-1,0 0 0,1 0 1,-1 1-1,0-1 1,1 0-1,-1 1 0,0-1 1,0 0-1,1 1 1,-1-1-1,0 1 0,-1-1 1,-32-7 154,25 7-175,-1 2 0,1-1 0,0 1 0,0 0 0,-14 4 0,16-1-11,0-1 1,0 1-1,0 0 1,1 1-1,-1-1 0,1 1 1,0 0-1,1 1 1,-1 0-1,1 0 0,0 0 1,0 0-1,-7 14 0,9-15 12,1 0-1,-1 0 1,1 0-1,0 0 0,0 0 1,0 1-1,1-1 0,-1 1 1,2-1-1,-1 1 0,0-1 1,1 1-1,0 0 0,1-1 1,-1 1-1,1 0 0,0-1 1,0 1-1,1-1 0,3 9 1,-2-10-22,0 0 0,1 0 0,-1 0 1,1 0-1,0-1 0,0 1 0,0-1 1,0 0-1,1-1 0,-1 1 0,1-1 0,0 0 1,0 0-1,0 0 0,0 0 0,0-1 1,0 0-1,8 1 0,3 0-1447,1-1 1,0 0-1,0-1 1,26-3-1,6-8-6789</inkml:trace>
</inkml:ink>
</file>

<file path=ppt/ink/ink8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2.724"/>
    </inkml:context>
    <inkml:brush xml:id="br0">
      <inkml:brushProperty name="width" value="0.025" units="cm"/>
      <inkml:brushProperty name="height" value="0.025" units="cm"/>
    </inkml:brush>
  </inkml:definitions>
  <inkml:trace contextRef="#ctx0" brushRef="#br0">69 0 15278,'0'0'3684,"-26"71"-65,14-37-255,2 0-1186,2-1-609,2-6-512,1-1-512,4-5-449,1-6-160,0-5-577,1-6-416,12-4-609,0-9-1312,-2-17-1635,-1-11-6533</inkml:trace>
</inkml:ink>
</file>

<file path=ppt/ink/ink8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3.113"/>
    </inkml:context>
    <inkml:brush xml:id="br0">
      <inkml:brushProperty name="width" value="0.025" units="cm"/>
      <inkml:brushProperty name="height" value="0.025" units="cm"/>
    </inkml:brush>
  </inkml:definitions>
  <inkml:trace contextRef="#ctx0" brushRef="#br0">1 18 20083,'0'0'3651,"101"13"-2882,-17-13 352,23-1-544,21-8-353,15 1-224,2 2-2050,-10 3-1441,-16 1-961,-18 1-1955,-20 1-1504</inkml:trace>
</inkml:ink>
</file>

<file path=ppt/ink/ink8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3.440"/>
    </inkml:context>
    <inkml:brush xml:id="br0">
      <inkml:brushProperty name="width" value="0.025" units="cm"/>
      <inkml:brushProperty name="height" value="0.025" units="cm"/>
    </inkml:brush>
  </inkml:definitions>
  <inkml:trace contextRef="#ctx0" brushRef="#br0">1 48 9161,'0'0'9577,"50"0"-7175,-46 4-384,2 0 192,2 1-96,-1-3-705,8-2-864,9 0-353,8-4-448,7-19-3940,11-12-10538</inkml:trace>
</inkml:ink>
</file>

<file path=ppt/ink/ink8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6.212"/>
    </inkml:context>
    <inkml:brush xml:id="br0">
      <inkml:brushProperty name="width" value="0.025" units="cm"/>
      <inkml:brushProperty name="height" value="0.025" units="cm"/>
    </inkml:brush>
  </inkml:definitions>
  <inkml:trace contextRef="#ctx0" brushRef="#br0">1713 99 13677,'0'0'1116,"12"-6"-257,13-4-354,1 2-1,1 0 1,-1 2-1,1 1 1,43-3-1,124-9 562,194-11-692,-284 26-101,184 19 0,-192-5-152,57 7 643,197 49 0,-305-56-642,0 2 0,-1 2 0,-1 2 1,-1 2-1,-1 2 0,0 1 1,-2 2-1,66 55 0,-49-26-14,-2 3-1,70 98 1,75 141 432,-195-291-533,31 50 195,-2 3-1,-2 0 0,-3 2 0,-3 0 1,29 106-1,-46-131-196,-1 1 0,-2-1 1,-1 1-1,-2 0 0,-2 0 0,-1 0 1,-2 0-1,-1 0 0,-2 0 0,-1-1 1,-23 65-1,12-55 30,-2-2 0,-1 0 0,-3-2 0,-1-1 0,-3 0-1,-39 44 1,21-35-2,-2-1-1,-3-3 1,-97 69-1,42-46 29,-134 63-1,-116 34 159,291-137-159,-63 29 178,-670 306 84,21 35-519,652-325 202,3 6 0,3 4 0,4 6 0,-126 126 0,174-146-4,3 3 0,3 2-1,3 3 1,4 2 0,3 3 0,4 2 0,-50 122 0,16 16 77,9 3 1,10 4 0,10 1-1,10 3 1,10 1-1,-2 382 1,35-541-36,4 0 0,2-1 0,4 0 0,3 0-1,35 104 1,-29-121 13,3-1 0,2-1 0,3-1 0,2-1 0,2-2 0,2-1 0,51 55-1,-21-36-29,3-4 0,3-3 0,2-3 0,3-2 0,3-5 0,137 71 0,-167-102-11,1-2 1,1-2-1,1-2 1,0-2-1,0-3 1,1-2-1,0-2 1,1-3-1,68-4 1,49-12 200,255-53 0,-223 29-109,681-116 16,-730 127-518,-54 16-4127,-84 8-555</inkml:trace>
</inkml:ink>
</file>

<file path=ppt/ink/ink8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6.552"/>
    </inkml:context>
    <inkml:brush xml:id="br0">
      <inkml:brushProperty name="width" value="0.025" units="cm"/>
      <inkml:brushProperty name="height" value="0.025" units="cm"/>
    </inkml:brush>
  </inkml:definitions>
  <inkml:trace contextRef="#ctx0" brushRef="#br0">0 125 20019,'0'-1'60,"1"0"0,-1 0 1,1 0-1,-1 0 0,1 0 0,-1 1 1,1-1-1,0 0 0,-1 0 0,1 1 1,0-1-1,-1 0 0,1 1 0,0-1 1,0 1-1,0-1 0,0 1 0,-1-1 1,1 1-1,0 0 0,0-1 0,0 1 1,1 0-1,31-9 86,-21 6 109,77-23 32,-31 8-33,0 2 0,0 3 0,110-11 0,-165 24-237,-1 0 0,1 0 0,0-1 0,0 2 0,0-1 0,0 0 0,0 0 0,0 1 0,0 0 1,-1 0-1,1-1 0,0 1 0,0 1 0,-1-1 0,1 0 0,-1 1 0,1-1 0,-1 1 0,0 0 1,4 4-1,-4-2 56,0 0 0,0 0 0,-1 0 0,1 0 0,-1 0 0,0 1 0,0-1 1,-1 0-1,1 1 0,-1-1 0,0 0 0,0 1 0,-2 6 0,0 8 478,-1 1 1,-1-1-1,-1 0 0,-1 0 0,0-1 1,-18 35-1,-69 105 417,19-37-1924,65-106-3662</inkml:trace>
</inkml:ink>
</file>

<file path=ppt/ink/ink8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8.704"/>
    </inkml:context>
    <inkml:brush xml:id="br0">
      <inkml:brushProperty name="width" value="0.025" units="cm"/>
      <inkml:brushProperty name="height" value="0.025" units="cm"/>
    </inkml:brush>
  </inkml:definitions>
  <inkml:trace contextRef="#ctx0" brushRef="#br0">173 0 11275,'0'0'12038,"-2"9"-11360,-14 54 332,-50 120 0,41-119-1970,2 0 0,-17 80 0,39-139 226,1-2-1195</inkml:trace>
</inkml:ink>
</file>

<file path=ppt/ink/ink8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9.112"/>
    </inkml:context>
    <inkml:brush xml:id="br0">
      <inkml:brushProperty name="width" value="0.025" units="cm"/>
      <inkml:brushProperty name="height" value="0.025" units="cm"/>
    </inkml:brush>
  </inkml:definitions>
  <inkml:trace contextRef="#ctx0" brushRef="#br0">0 269 17072,'0'0'6129,"12"-5"-5339,0 0-446,213-103 2200,-189 88-2497,-1-2 0,-1-1 0,-1-1 0,39-38 0,-72 84-341,-26 78 951,19-80-558,1 0 0,1 0-1,0 0 1,2 1 0,0 0-1,1-1 1,2 29 0,0-46-214,1 1-1,-1 0 1,1-1 0,0 1 0,0-1 0,0 1-1,0-1 1,1 0 0,0 1 0,-1-1 0,1 0-1,0 0 1,0 0 0,4 4 0,-4-5-382,1-1 0,-1 1 0,0 0 0,1-1 0,-1 0 0,1 1 0,-1-1 0,1 0 0,0 0 0,-1-1 0,1 1 0,4 0 0,26 1-9844</inkml:trace>
</inkml:ink>
</file>

<file path=ppt/ink/ink8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9.971"/>
    </inkml:context>
    <inkml:brush xml:id="br0">
      <inkml:brushProperty name="width" value="0.025" units="cm"/>
      <inkml:brushProperty name="height" value="0.025" units="cm"/>
    </inkml:brush>
  </inkml:definitions>
  <inkml:trace contextRef="#ctx0" brushRef="#br0">2 82 15599,'0'0'9166,"0"9"-8568,-1 12 151,0-5-392,1 0 0,1 0 0,0 1 0,1-1-1,5 20 1,-6-33-314,-1 0 0,1 0 0,0 0 0,1 0 0,-1 0 0,1 0 0,-1-1 0,1 1 0,0-1 0,0 1 0,0-1-1,0 1 1,0-1 0,0 0 0,1 0 0,-1 0 0,1-1 0,0 1 0,-1 0 0,1-1 0,0 0 0,0 0 0,0 1 0,0-2 0,0 1 0,0 0-1,0-1 1,0 1 0,0-1 0,0 0 0,1 0 0,-1 0 0,0 0 0,0-1 0,4 0 0,-1-1 84,1 0 0,-1-1 0,0 1 0,0-1 0,0-1 0,0 1 0,-1-1 1,1 0-1,-1 0 0,0 0 0,0-1 0,0 0 0,-1 0 0,0 0 0,0 0 0,0-1 0,4-8 0,0-1-35,0 1-1,-1-1 0,-1 0 0,-1-1 0,0 1 0,3-18 0,-4 5-48,-7 38-32,-5 48-22,8-54 11,0 1 0,0-1 0,1 1 0,-1 0 0,1-1 0,0 0 0,0 1 0,0-1 0,1 1 0,-1-1 0,1 0 0,0 0 0,1 0 0,2 4 0,-3-5 0,1-1 0,-1 0 0,1 0 0,0 0 0,0 0 0,0-1 0,0 1 0,0-1 0,0 0 0,0 0 0,0 0 0,0 0 0,1 0 0,-1-1 0,0 1 0,1-1 0,-1 0 0,0 0 0,1 0 0,3-1 0,-3 0 0,0 0 0,0 0 0,-1-1 0,1 1 0,-1-1 0,0 1 0,1-1 0,-1 0 0,0 0 0,0-1 0,0 1 0,0-1 0,0 1 0,-1-1 0,1 0 0,-1 0 0,0 0 0,0 0 0,0-1 0,0 1 0,0 0 0,-1-1 0,1 0 0,-1 1 0,0-1 0,0-5 0,4-8 0,-2 0 0,0-1 0,-2 1 0,1-23 0,-2 35 0,0-13 0,0 18 0,0 0 0,0-1 0,0 1 0,0 0 0,-1 0 0,1-1 0,0 1 0,0 0 0,0 0 0,0-1 0,0 1 0,0 0 0,0 0 0,0 0 0,0-1 0,-1 1 0,1 0 0,0 0 0,0 0 0,0 0 0,0-1 0,-1 1 0,1 0 0,0 0 0,0 0 0,0 0 0,-1 0 0,1 0 0,0 0 0,0-1 0,0 1 0,-1 0 0,1 0 0,0 0 0,0 0 0,-1 0 0,1 0 0,0 0 0,0 0 0,-1 0 0,1 0 0,0 0 0,0 0 0,0 1 0,-1-1 0,1 0 0,0 0 0,0 0 0,-1 0 0,1 0 0,0 0 0,0 0 0,0 1 0,0-1 0,-1 0 0,1 1-97,-1-1 0,1 1 0,-1-1 0,1 1 0,-1-1 0,1 1 0,0-1-1,-1 1 1,1 0 0,0-1 0,-1 1 0,1-1 0,0 1 0,0 0 0,0-1 0,0 1 0,0 0 0,0-1 0,0 1 0,0 0 0,0-1 0,0 1-1,0 0 1,0 0 0,0-1 0,0 1 0,1-1 0,-1 1 0,0 0 0,0-1 0,1 1 0,-1 0 0,0-1 0,1 1 0,-1-1 0,1 1 0,18 17-5040,25-12-2753,-17-6 1094</inkml:trace>
</inkml:ink>
</file>

<file path=ppt/ink/ink8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0.517"/>
    </inkml:context>
    <inkml:brush xml:id="br0">
      <inkml:brushProperty name="width" value="0.025" units="cm"/>
      <inkml:brushProperty name="height" value="0.025" units="cm"/>
    </inkml:brush>
  </inkml:definitions>
  <inkml:trace contextRef="#ctx0" brushRef="#br0">0 142 14029,'0'0'18503,"14"-9"-18268,6 3-235,-18 6 0,0 0 0,1-1 0,-1 0 0,0 1 0,1-1 0,-1 0 0,0 0 0,0 0 0,0 0 0,0-1 0,0 1 0,0 0 0,0-1 0,-1 1 0,1-1 0,0 0 0,-1 0 0,1 0 0,-1 0 0,0 0 0,1 0 0,0-2 0,4-26 0,-10 22 0,-9 16 0,9-2 0,0 0 0,0 0 0,1 1 0,0-1 0,0 1 0,0 0 0,1-1 0,0 1 0,1 0 0,-1 1 0,1-1 0,1 0 0,-1 0 0,2 10 0,-1-15 0,1 0 0,-1-1 0,1 1 0,0-1 0,0 1 0,0 0 0,0-1 0,0 0 0,0 1 0,0-1 0,0 0 0,1 1 0,-1-1 0,0 0 0,1 0 0,-1 0 0,1 0 0,-1 0 0,1-1 0,0 1 0,-1 0 0,1-1 0,0 1 0,0-1 0,-1 1 0,1-1 0,0 0 0,0 0 0,-1 0 0,1 0 0,0 0 0,0 0 0,1-1 0,8 1 0,0-1 0,0 0 0,-1-1 0,14-3 0,-7-1 0,0-2 0,-1 1 0,0-2 0,20-13 0,-22 12 0,0 2 0,0 0 0,1 0 0,0 1 0,20-5 0,-34 13 0,0 0 0,0 0 0,-1 0 0,1 1 0,0-1 0,0 0 0,-1 1 0,1-1 0,0 1 0,-1-1 0,0 0 0,1 1 0,-1-1 0,0 1 0,0-1 0,1 1 0,-1-1 0,0 1 0,-1-1 0,1 1 0,0-1 0,-1 4 0,1-2 0,0 0 0,0 0 0,0 0 0,0 0 0,1 1 0,-1-1 0,1 0 0,0 0 0,1 3 0,0-5 0,0 1 0,0-1 0,0 0 0,1 0 0,-1-1 0,0 1 0,1 0 0,-1-1 0,0 1 0,1-1 0,-1 0 0,1 0 0,-1 0 0,0 0 0,1 0 0,-1-1 0,5 0 0,41-13 0,36-32 0,-67 35 0,1 1 0,0 0 0,1 1 0,0 1 0,28-8 0,-45 16 0,-1 0 0,1 0 0,0 0 0,0 0 0,-1 0 0,1 0 0,0 0 0,0 0 0,-1 1 0,1-1 0,0 1 0,-1-1 0,1 1 0,0 0 0,-1 0 0,1 0 0,-1-1 0,0 1 0,1 1 0,-1-1 0,1 0 0,-1 0 0,0 0 0,2 3 0,-1-2 0,-1 0 0,1 0 0,0 0 0,0-1 0,-1 1 0,1-1 0,0 0 0,1 1 0,-1-1 0,0 0 0,0 0 0,1 0 0,3 1 0,5-1-433,0-1 0,0 1 0,0-2 0,-1 0 0,1 0 0,14-4 0,-14 3-490,0-1 0,0-1 1,0 1-1,0-2 0,-1 0 1,0 0-1,0-1 0,0 0 1,-1-1-1,10-8 1,-8 1-9216</inkml:trace>
</inkml:ink>
</file>

<file path=ppt/ink/ink8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3.040"/>
    </inkml:context>
    <inkml:brush xml:id="br0">
      <inkml:brushProperty name="width" value="0.025" units="cm"/>
      <inkml:brushProperty name="height" value="0.025" units="cm"/>
    </inkml:brush>
  </inkml:definitions>
  <inkml:trace contextRef="#ctx0" brushRef="#br0">93 396 15631,'6'-8'822,"8"-12"1168,-14 20-1905,0 0 0,0 1 0,0-1 0,0 0-1,0 0 1,0 0 0,0 1 0,0-1 0,0 0 0,0 0-1,0 0 1,0 1 0,0-1 0,0 0 0,1 0-1,-1 0 1,0 1 0,0-1 0,0 0 0,0 0 0,0 0-1,0 0 1,0 1 0,1-1 0,-1 0 0,0 0 0,0 0-1,0 0 1,0 0 0,1 0 0,-1 0 0,0 1 0,0-1-1,0 0 1,0 0 0,1 0 0,-1 0 0,0 0-1,0 0 1,0 0 0,1 0 0,-1 0 0,0 0 0,0 0-1,0 0 1,1 0 0,-1 0 0,0 0 0,0 0 0,0 0-1,1 0 1,-1-1 0,0 1 0,0 0 0,0 0-1,1 0 1,-1 0 0,0 0 0,0 0 0,0 0 0,0-1-1,-3 30 662,-1-1 0,-2 0 0,-1 0 0,-1-1 0,-23 53 0,8-21 74,-15 49 1059,86-180-2407,-23 26-651,-1-1 0,-2-1 0,-3-1 0,-1-1 0,17-83 0,-56 241 1446,8-55 315,4 2 0,-5 67 0,13-104-291,1 1 1,1-1-1,0 0 0,5 21 0,-5-34-285,1 1 0,0 0 0,1-1-1,-1 1 1,1-1 0,0 0-1,0 1 1,0-1 0,1-1-1,0 1 1,0-1 0,0 1 0,1-1-1,-1 0 1,1-1 0,7 5-1,8 7-991,-13-10 213,-17-16 1118,2 2-143,0-1 0,1 0 0,0 0 0,1-1 0,0 0 0,1 0 0,0 0 0,1-1 0,0 1 0,1-1 0,0 0 0,1 0 0,0 0 0,1-1 0,1 1 0,0 0 0,0 0 0,4-21 0,-4 31-191,1 1 0,0-1 1,0 0-1,-1 1 0,1 0 0,0-1 0,0 1 1,0 0-1,0-1 0,1 1 0,-1 0 0,0 0 1,0 0-1,1 0 0,-1 0 0,0 0 0,1 0 1,-1 1-1,1-1 0,0 0 0,-1 1 0,1-1 1,-1 1-1,1 0 0,0-1 0,-1 1 0,1 0 1,0 0-1,-1 0 0,1 0 0,0 1 1,-1-1-1,1 0 0,0 1 0,-1-1 0,3 1 0,3 1-43,0 0-1,0 0 1,0 1-1,0 0 1,-1 0-1,12 8 1,-7-3 8,-1 0 0,0 1 0,-1 0 0,1 0 0,-2 1 0,0 1 0,0-1 0,-1 1 0,0 0 0,0 1 0,-2 0 0,1 0 0,4 16 0,-8-85 3598,1-3-3614,-1 7 87,0 36-37,-1 0 0,-1 0 0,0-1 0,-2 1 0,0 0 0,-8-33 0,14 64-59,-4-12 39,1 0 0,-1 0-1,0-1 1,1 1 0,-1 0 0,1-1 0,-1 1 0,1 0-1,0-1 1,0 1 0,0-1 0,0 1 0,0-1 0,0 0-1,0 1 1,0-1 0,1 0 0,-1 0 0,0 0 0,1 0-1,-1 0 1,4 2 0,-2-2 12,0 1-1,1-1 1,-1 0 0,0 1 0,1-2-1,0 1 1,-1 0 0,1-1-1,-1 1 1,1-1 0,0 0 0,-1-1-1,1 1 1,-1 0 0,1-1-1,-1 0 1,6-2 0,-3 1 8,0-1 0,0 0-1,-1-1 1,1 1 0,-1-1 0,0 0 0,0 0 0,0-1 0,5-6 0,-1 0 7,-1-1 0,0 0 0,0 0 0,-1-1 0,-1 0 0,0 0 0,-1 0 0,5-18 0,-7 16-17,-1 1 0,0-1 0,-1 0 0,-2-29 0,1 43 0,0 0 0,0 1 0,1-1 0,-1 0 0,0 1 1,0-1-1,0 0 0,0 1 0,0-1 0,0 0 0,-1 1 0,1-1 0,0 0 0,0 1 0,0-1 1,-1 1-1,1-1 0,0 0 0,-1 1 0,1-1 0,0 1 0,-1-1 0,1 1 0,-1-1 0,1 1 1,-1-1-1,1 1 0,-1-1 0,1 1 0,-1 0 0,1-1 0,-1 1 0,1 0 0,-1-1 0,0 1 1,1 0-1,-1 0 0,0 0 0,1 0 0,-1 0 0,0-1 0,1 1 0,-1 0 0,0 0 0,1 1 0,-1-1 1,0 0-1,1 0 0,-1 0 0,0 0 0,1 1 0,-1-1 0,1 0 0,-2 1 0,0 0-2,-1 1 0,1 0 0,-1 0-1,1-1 1,0 2 0,0-1 0,0 0 0,0 0-1,0 1 1,0-1 0,-1 4 0,-7 18 2,2 0 0,0 0 0,1 1 0,2 0 0,0 0 0,2 1 0,1-1 0,1 1 0,3 30 0,-2-52 0,0-1 1,0 1 0,1-1 0,-1 1-1,1-1 1,0 1 0,0-1-1,0 0 1,1 0 0,-1 0 0,1 1-1,0-1 1,-1-1 0,1 1-1,1 0 1,-1 0 0,0-1 0,1 1-1,-1-1 1,1 0 0,0 0 0,0 0-1,0 0 1,0 0 0,0-1-1,0 1 1,0-1 0,0 0 0,1 0-1,-1 0 1,1 0 0,-1 0-1,0-1 1,1 0 0,-1 0 0,4 0-1,1 0 0,-1-1 0,1 0-1,-1 0 1,0 0 0,1-1-1,-1 0 1,0-1 0,0 0 0,-1 0-1,1 0 1,-1-1 0,1 0-1,-1 0 1,0 0 0,0-1-1,6-7 1,-7 6 0,-1 0 0,1 0 0,-2 0 0,1 0 0,0-1 0,-1 0 0,0 1 0,-1-1 0,0 0 0,0-1 0,0 1 0,-1 0 0,0 0 0,0-1 0,-1 1 0,-1-15 0,1 23 0,0-1 0,0 0 0,0 0 0,0 0 0,0 1 0,0-1 0,0 0 0,0 0 0,0 0 0,-1 1 0,1-1 0,0 0 0,0 0 0,0 0 0,0 1 0,0-1 0,0 0 0,-1 0 0,1 0 0,0 0 0,0 0 0,0 1 0,0-1 0,-1 0 0,1 0 0,0 0 0,0 0 0,0 0 0,-1 0 0,1 0 0,0 0 0,0 0 0,-1 0 0,1 0 0,0 0 0,0 0 0,0 0 0,-1 0 0,1 0 0,0 0 0,0 0 0,-1 0 0,1 0 0,0 0 0,0 0 0,0 0 0,-1 0 0,1 0 0,0 0 0,0-1 0,0 1 0,0 0 0,-1 0 0,1 0 0,0 0 0,0 0 0,0-1 0,0 1 0,0 0 0,-1 0 0,1 0 0,0-1 0,0 1 0,0 0 0,0 0 0,0-1 0,-9 17 0,8-14 0,0 1 0,1-1 0,-1 1 0,1-1 0,0 1 0,0 0 0,0-1 0,0 1 0,0-1 0,1 1 0,-1-1 0,1 1 0,-1-1 0,1 1 0,0-1 0,0 0 0,0 1 0,0-1 0,1 0 0,-1 0 0,0 0 0,1 0 0,0 0 0,-1 0 0,1 0 0,3 2 0,-2-2 0,-1-1 0,1 0 0,-1 0 0,1-1 0,0 1 0,0 0 0,-1-1 0,1 0 0,0 1 0,0-1 0,0 0 0,-1 0 0,1-1 0,0 1 0,0-1 0,0 1 0,-1-1 0,1 0 0,0 0 0,-1 0 0,1 0 0,-1-1 0,1 1 0,-1-1 0,3-1 0,2-4 0,1 0 0,-1 0 0,0-1 0,-1 0 0,0 0 0,0-1 0,-1 1 0,0-1 0,0-1 0,-1 1 0,0 0 0,-1-1 0,0 0 0,0 0 0,-1 0 0,0 0 0,-1 0 0,0-18 0,-21 94 0,20-64 0,-1 6 0,0-1 0,0 1 0,0-1 0,1 1 0,0 0 0,2 8 0,-2-14 0,1-1 0,-1 1 0,1-1 0,0 0 0,-1 0 0,1 1 0,0-1 0,-1 0 0,1 0 0,0 0 0,0 0 0,0 0 0,0 0 0,0 0 0,0 0 0,1 0 0,-1 0 0,0-1 0,0 1 0,1 0 0,-1-1 0,0 1 0,1-1 0,-1 1 0,0-1 0,1 0 0,-1 0 0,1 1 0,-1-1 0,0 0 0,1 0 0,-1-1 0,1 1 0,-1 0 0,1 0 0,-1-1 0,0 1 0,1-1 0,1 0 0,3-1 0,1-1 0,0 0 0,-1 0 0,1-1 0,-1 0 0,0 0 0,0-1 0,-1 1 0,1-1 0,-1 0 0,0-1 0,-1 1 0,1-1 0,5-9 0,2-3 0,-1-1 0,-1 0 0,12-33 0,-22 117 0,-2-44 0,0-10 0,0 0 0,1 0 0,1 0 0,0 0 0,1 0 0,2 18 0,-2-28 0,-1 0 0,1 0 0,0 0 0,-1 0 0,1 0 0,0 0 0,0 0 0,-1-1 0,1 1 0,0 0 0,0 0 0,0-1 0,0 1 0,0 0 0,0-1 0,0 1 0,1-1 0,-1 1 0,0-1 0,0 0 0,0 1 0,0-1 0,1 0 0,-1 0 0,0 0 0,0 0 0,0 0 0,1 0 0,-1 0 0,0 0 0,0-1 0,0 1 0,2-1 0,2 0 0,-1 0 0,1-1 0,-1 1 0,0-1 0,0 0 0,0 0 0,0-1 0,4-2 0,2-4-138,-1-1 0,-1 0 0,1 0 1,-1-1-1,-1 0 0,0 0 0,-1 0 0,0-1 0,-1 0 0,0-1 1,-1 1-1,0-1 0,-1 0 0,2-14 0,1-22-694,-2-1 0,-3-70 0,-2 64 810,-10 144 1966,11-50-1457,2 0 0,11 59 0,-10-80-339,2 1-1,0-1 1,1 0-1,0 0 1,2-1 0,0 0-1,17 26 1,-38-77-207,-3 12-644,0 0-1,-2 1 0,-35-34 1,40 45 831,0 0 0,0 1 0,-1 0 1,0 1-1,-1 1 0,0 0 1,-25-9-1,48 18 13,1 1 0,-1-2 0,0 1 1,0-1-1,16-3 0,6 2 5,31 4 10,-30-2-1836,-2 0-4435</inkml:trace>
</inkml:ink>
</file>

<file path=ppt/ink/ink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3.188"/>
    </inkml:context>
    <inkml:brush xml:id="br0">
      <inkml:brushProperty name="width" value="0.025" units="cm"/>
      <inkml:brushProperty name="height" value="0.025" units="cm"/>
    </inkml:brush>
  </inkml:definitions>
  <inkml:trace contextRef="#ctx0" brushRef="#br0">103 1 17617,'0'0'6432,"-10"10"-5369,7-7-1006,-4 4 76,1 0 0,-1 0 0,1 1 0,1-1 1,-1 1-1,1 1 0,1-1 0,0 1 0,0-1 0,-4 15 0,-2 19 317,-4 45 0,12-71-359,1 1-1,0 0 0,1-1 0,1 1 0,6 29 1,-7-43-70,1-1 0,-1 1 1,1-1-1,0 1 1,0-1-1,0 0 0,0 1 1,0-1-1,0 0 1,0 0-1,1 0 0,-1 0 1,1 0-1,0 0 1,0 0-1,-1 0 0,1-1 1,0 1-1,0-1 0,1 1 1,-1-1-1,0 0 1,0 0-1,1 0 0,-1 0 1,0 0-1,1-1 1,-1 1-1,1-1 0,-1 1 1,1-1-1,-1 0 1,1 0-1,-1 0 0,1 0 1,-1-1-1,1 1 1,-1-1-1,1 1 0,-1-1 1,3-1-1,5-1 99,-2-1 0,1 0 0,0-1 0,-1 0 0,0 0 0,0 0 0,0-1 0,-1 0 0,11-12 0,-10 10-79,-1-1 1,0 0 0,0-1 0,-1 1 0,0-1 0,0 0 0,-1-1 0,-1 1 0,0-1-1,-1 0 1,1 0 0,1-15 0,-5 27-43,-1-1 1,1 0-1,0 0 1,0 0-1,0 0 1,0 0-1,0 0 0,0 0 1,-1 1-1,1-1 1,0 0-1,0 0 0,0 0 1,0 0-1,0 0 1,-1 0-1,1 0 0,0 0 1,0 0-1,0 0 1,0 0-1,0 0 0,-1 0 1,1 0-1,0 0 1,0 0-1,0 0 0,0 0 1,-1 0-1,1 0 1,0 0-1,0 0 0,0 0 1,0 0-1,-1 0 1,1 0-1,0-1 1,0 1-1,0 0 0,0 0 1,0 0-1,0 0 1,0 0-1,-1 0 0,1 0 1,0-1-1,0 1 1,0 0-1,0 0 0,0 0 1,0 0-1,0-1 1,-10 16-76,3 2 92,0-1 0,2 2 0,-1-1 0,2 1 0,1-1 0,0 1 0,-1 31 0,4-48 5,0 0-1,0 1 0,0-1 0,0 0 0,0 0 0,0 1 0,0-1 0,0 0 1,1 0-1,-1 1 0,0-1 0,1 0 0,-1 0 0,1 0 0,-1 1 0,1-1 0,0 0 1,-1 0-1,1 0 0,0 0 0,0 0 0,0 0 0,0-1 0,0 1 0,0 0 1,0 0-1,0-1 0,0 1 0,0 0 0,0-1 0,0 1 0,0-1 0,1 1 1,-1-1-1,0 0 0,0 0 0,1 1 0,-1-1 0,0 0 0,0 0 0,1 0 1,-1 0-1,0-1 0,0 1 0,1 0 0,-1 0 0,0-1 0,0 1 0,0-1 1,1 1-1,0-2 0,7-1 143,0-1 1,0 0 0,-1-1 0,1 1-1,10-10 1,18-20-164,0-1 0,59-76 0,-110 147 0,-11 44 0,22-66 0,0 0 0,1 0 0,0 0 0,1 0 0,1 0 0,2 24 0,-1-37 1,-1 0 1,1 0-1,-1 0 0,1 0 0,-1-1 1,1 1-1,0 0 0,0 0 1,-1 0-1,1-1 0,0 1 1,0 0-1,0-1 0,0 1 0,0-1 1,0 1-1,0-1 0,0 0 1,0 1-1,0-1 0,0 0 1,0 0-1,0 1 0,0-1 0,0 0 1,0 0-1,0 0 0,0 0 1,0-1-1,0 1 0,0 0 1,0 0-1,2-1 0,37-11-221,0-16-2859,-6-9-4642,-14 6-745</inkml:trace>
</inkml:ink>
</file>

<file path=ppt/ink/ink8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3.411"/>
    </inkml:context>
    <inkml:brush xml:id="br0">
      <inkml:brushProperty name="width" value="0.025" units="cm"/>
      <inkml:brushProperty name="height" value="0.025" units="cm"/>
    </inkml:brush>
  </inkml:definitions>
  <inkml:trace contextRef="#ctx0" brushRef="#br0">9 0 16656,'-8'0'6790,"20"6"-6502,11 1-159,5 0-1,4-1-993,3-5-2947,-4-1-3779</inkml:trace>
</inkml:ink>
</file>

<file path=ppt/ink/ink8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3.752"/>
    </inkml:context>
    <inkml:brush xml:id="br0">
      <inkml:brushProperty name="width" value="0.025" units="cm"/>
      <inkml:brushProperty name="height" value="0.025" units="cm"/>
    </inkml:brush>
  </inkml:definitions>
  <inkml:trace contextRef="#ctx0" brushRef="#br0">29 1 12268,'0'0'15225,"-2"8"-13474,-25 81 619,27-88-2468,1 0-1,-1 1 1,0-1-1,0 0 1,1 1 0,-1-1-1,0 0 1,1 1-1,0-1 1,-1 0 0,1 0-1,0 1 1,-1-1 0,1 0-1,0 0 1,0 0-1,0 0 1,0 0 0,0 0-1,0 0 1,0 0 0,1-1-1,-1 1 1,0 0-1,0-1 1,0 1 0,1-1-1,1 1 1,55 19 14,-19-6 15,-36-14 110,-1 1-1,0 0 0,0 0 0,0 0 1,0 0-1,0 0 0,0 1 0,0-1 1,0 1-1,0-1 0,-1 1 0,1 0 0,-1-1 1,1 1-1,-1 0 0,1 0 0,-1 0 1,0 0-1,0 0 0,0 1 0,0-1 1,-1 0-1,1 0 0,-1 1 0,1-1 1,-1 0-1,0 1 0,1 2 0,-2-2 6,-1 0-1,1-1 1,-1 1 0,1 0-1,-1 0 1,0-1-1,0 1 1,0-1 0,0 0-1,0 1 1,0-1 0,-1 0-1,1 0 1,-1 0-1,0-1 1,1 1 0,-1-1-1,0 1 1,0-1-1,-4 1 1,-40 12-516,16-11-3683,10-3-3187</inkml:trace>
</inkml:ink>
</file>

<file path=ppt/ink/ink8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4.501"/>
    </inkml:context>
    <inkml:brush xml:id="br0">
      <inkml:brushProperty name="width" value="0.025" units="cm"/>
      <inkml:brushProperty name="height" value="0.025" units="cm"/>
    </inkml:brush>
  </inkml:definitions>
  <inkml:trace contextRef="#ctx0" brushRef="#br0">0 71 10698,'0'0'13859,"2"10"-12402,-2-9-1408,2 17 519,0 0 1,2 0-1,0-1 1,8 21-1,-10-34-502,-1 0 0,1-1 0,0 1 0,0-1-1,0 1 1,0-1 0,1 0 0,-1 0 0,1 0 0,0 0 0,0 0 0,6 3-1,-7-5-59,0 0 0,0 0 0,1 0 0,-1-1-1,0 1 1,1-1 0,-1 1 0,1-1-1,-1 0 1,1 0 0,-1 0 0,0-1 0,1 1-1,-1 0 1,1-1 0,-1 0 0,0 1 0,0-1-1,1 0 1,-1 0 0,0 0 0,0-1 0,4-2-1,4-4 103,1-1-1,-1 0 0,0-1 0,-1 0 1,0-1-1,-1 0 0,0 0 0,11-22 1,28-37 789,-45 75-830,0 0 0,-1 0 0,1 0-1,-1 0 1,0 1 0,0 7 0,-1-11-1,1 5-43,0 7 34,2 0-1,-1 0 0,2 0 1,8 24-1,-12-37-49,1 1-1,0 0 0,0-1 0,0 1 0,0 0 0,0-1 0,0 1 1,0-1-1,1 0 0,-1 1 0,1-1 0,-1 0 0,1 0 1,-1 0-1,1 0 0,-1 0 0,1 0 0,2 1 0,-1-2-3,-1 0-1,0 0 0,0 0 1,1-1-1,-1 1 1,0 0-1,0-1 0,0 0 1,0 1-1,0-1 0,1 0 1,-1 0-1,-1 0 1,1 0-1,0-1 0,0 1 1,0-1-1,-1 1 1,4-4-1,9-9-1085,-2-1 0,1-1-1,-2 1 1,0-2 0,15-29 0,15-24-3282,-35 63-525,-2 6-1270</inkml:trace>
</inkml:ink>
</file>

<file path=ppt/ink/ink8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5.277"/>
    </inkml:context>
    <inkml:brush xml:id="br0">
      <inkml:brushProperty name="width" value="0.025" units="cm"/>
      <inkml:brushProperty name="height" value="0.025" units="cm"/>
    </inkml:brush>
  </inkml:definitions>
  <inkml:trace contextRef="#ctx0" brushRef="#br0">0 371 6342,'0'0'17376,"5"8"-17098,38 95 3191,-41-96-3137,-1-6-272,-1 1 1,1-1-1,-1 1 0,1-1 1,-1 1-1,1-1 0,0 0 1,0 1-1,-1-1 0,1 0 1,0 1-1,0-1 0,1 0 1,-1 0-1,0 0 0,0 0 1,0 0-1,1 0 0,-1 0 1,0 0-1,1-1 0,-1 1 1,1 0-1,-1-1 0,1 1 1,1-1-1,0 0-16,-1 0 0,1-1 1,-1 0-1,0 1 0,1-1 0,-1 0 1,0 0-1,0 0 0,0 0 0,1-1 0,-1 1 1,0-1-1,-1 1 0,1-1 0,2-1 1,5-7-38,-1 0 0,1 0 1,-2-1-1,0 0 0,7-13 1,4-21-344,-11 31-760,-8 49 622,0-35 470,1 1-1,0 0 1,0-1-1,0 1 1,-1-1-1,1 1 1,0 0-1,0-1 1,0 1-1,0 0 1,0-1-1,0 1 1,0 0-1,0-1 1,0 1-1,1-1 1,-1 1-1,0 0 1,0-1-1,0 1 0,1-1 1,-1 1-1,0-1 1,1 1-1,-1-1 1,1 1-1,-1-1 1,0 1-1,1-1 1,-1 1-1,1-1 1,-1 0-1,1 1 1,-1-1-1,1 0 1,0 1-1,-1-1 1,1 0-1,-1 0 1,1 1-1,0-1 1,-1 0-1,1 0 1,-1 0-1,1 0 1,0 0-1,-1 0 1,1 0-1,0 0 1,-1 0-1,1 0 1,-1-1-1,1 1 1,0 0-1,-1 0 1,1 0-1,-1-1 1,2 0-1,2 0 25,-1-1-1,1-1 0,0 1 0,-1-1 0,0 1 1,1-1-1,4-6 0,6-10 65,-1-1 0,-1-1-1,-1 0 1,-1-1 0,-1 0 0,0 0 0,7-35-1,-3 0 167,7-74-1,-25 170-242,0 2 419,-1 49 1,6-79-363,1 1 1,0-1-1,0 1 1,1-1 0,0 0-1,1 0 1,1 0-1,-1 0 1,7 12-1,-7-20-71,-1 1-1,1 0 1,0-1-1,0 1 1,0-1-1,0 0 1,1 0-1,-1 0 1,1-1-1,0 1 1,0-1-1,0 0 1,0 0-1,0 0 1,0-1-1,1 1 1,-1-1-1,0 0 1,1 0-1,-1-1 1,1 1-1,-1-1 1,8 0-1,-9 0 11,1-1 0,-1 1 0,0-1 0,0 1-1,0-1 1,0 0 0,0 0 0,0 0 0,0 0 0,0-1 0,-1 1-1,1-1 1,0 0 0,-1 0 0,1 0 0,-1 0 0,0 0 0,0 0 0,0-1-1,0 1 1,0-1 0,0 1 0,0-1 0,-1 0 0,0 0 0,1 0-1,-1 0 1,0 0 0,0 0 0,-1 0 0,1 0 0,-1 0 0,1 0 0,-1-4-1,0 5-110,0 0-1,0-1 0,0 1 0,0 0 0,-1-1 0,1 1 0,0 0 0,-1 0 0,0-1 0,0 1 0,0 0 0,0 0 0,0 0 1,0 0-1,0 0 0,0 0 0,-1 0 0,1 1 0,-1-1 0,-1-1 0,1 2-261,0 0 1,0 0-1,0 0 1,0 0-1,0 1 1,0-1-1,0 1 0,0-1 1,0 1-1,0 0 1,0 0-1,-1-1 1,1 2-1,0-1 0,0 0 1,0 0-1,0 1 1,0-1-1,0 1 1,0 0-1,0-1 0,0 1 1,-3 2-1,1-1-90,0 1 1,1-1-1,-1 1 0,1 0 0,-1 0 0,1 0 0,0 0 1,0 1-1,0-1 0,1 1 0,-1 0 0,1 0 0,0 0 1,0 0-1,0 0 0,0 0 0,1 0 0,0 1 0,0-1 1,0 1-1,0 5 7073,52-7 3209,-12 1-8737,-35-4-1584,-1 0-1,0 0 1,1-1-1,-1 1 1,0-1-1,1 0 1,-1 0-1,5-2 1,-5 0-4327,2-2-2872</inkml:trace>
</inkml:ink>
</file>

<file path=ppt/ink/ink8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5.620"/>
    </inkml:context>
    <inkml:brush xml:id="br0">
      <inkml:brushProperty name="width" value="0.025" units="cm"/>
      <inkml:brushProperty name="height" value="0.025" units="cm"/>
    </inkml:brush>
  </inkml:definitions>
  <inkml:trace contextRef="#ctx0" brushRef="#br0">1 0 3876,'0'0'12876</inkml:trace>
</inkml:ink>
</file>

<file path=ppt/ink/ink8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6.227"/>
    </inkml:context>
    <inkml:brush xml:id="br0">
      <inkml:brushProperty name="width" value="0.025" units="cm"/>
      <inkml:brushProperty name="height" value="0.025" units="cm"/>
    </inkml:brush>
  </inkml:definitions>
  <inkml:trace contextRef="#ctx0" brushRef="#br0">12 1 16944,'0'0'8029,"-3"12"-7063,0 5-188,1 1-1,0 0 1,1 1 0,1-1-1,4 35 1,-3-49-730,28 127 1311,-25-116-1251,1 1 0,1-1 0,1 0 0,0 0-1,1-1 1,10 15 0,-9-22-892,-10-19-982,-10-21-1209,-14-6 2346,17 30 1128,2 0 1,-1 0-1,1-1 0,1 0 0,0 0 1,0 0-1,1-1 0,0 1 1,1-1-1,-3-14 0,7 24-474,-1-1 0,1 1 0,-1 0 0,1 0 0,0-1-1,0 1 1,0 0 0,-1 0 0,1 0 0,0 0 0,0 0 0,0 0 0,0 0 0,1 0 0,-1 1 0,0-1-1,0 0 1,0 0 0,1 1 0,-1-1 0,0 1 0,1 0 0,-1-1 0,1 1 0,-1 0 0,0 0 0,1-1-1,-1 1 1,2 1 0,51-4-436,-46 3 241,59-1-6770,-38 1-486</inkml:trace>
</inkml:ink>
</file>

<file path=ppt/ink/ink8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6.913"/>
    </inkml:context>
    <inkml:brush xml:id="br0">
      <inkml:brushProperty name="width" value="0.025" units="cm"/>
      <inkml:brushProperty name="height" value="0.025" units="cm"/>
    </inkml:brush>
  </inkml:definitions>
  <inkml:trace contextRef="#ctx0" brushRef="#br0">7 27 18033,'0'0'3668,"-2"11"-2473,0-5-1085,1 0-1,1 0 0,-1 1 0,1-1 1,0 0-1,0 0 0,0 0 0,1 0 1,0 0-1,1 0 0,-1 0 0,1 0 1,0 0-1,0-1 0,1 1 0,0-1 1,0 1-1,0-1 0,1 0 0,-1 0 1,1-1-1,0 1 0,1-1 0,-1 0 0,1 0 1,0 0-1,5 3 0,-6-5-71,-1 0 0,1 0-1,-1-1 1,1 0 0,0 0 0,-1 0-1,1 0 1,0 0 0,0-1 0,0 1-1,0-1 1,0 0 0,-1 0 0,1-1-1,0 1 1,0-1 0,0 0 0,0 0-1,-1 0 1,1 0 0,0-1 0,-1 1-1,1-1 1,5-4 0,1-3 150,1-1 0,-2 1 1,1-2-1,-1 1 0,11-20 0,16-17-141,-34 46-73,-1 0 1,0 1-1,0-1 1,1 0-1,-1 0 1,0 1-1,1-1 1,-1 0-1,1 1 1,-1 0-1,1-1 1,-1 1-1,1 0 1,-1 0-1,1-1 1,-1 1-1,1 1 1,0-1-1,-1 0 1,1 0-1,-1 0 0,1 1 1,-1-1-1,1 1 1,-1-1-1,0 1 1,1 0-1,-1 0 1,0-1-1,1 1 1,-1 0-1,0 0 1,0 0-1,2 2 1,45 46-150,-37-36 234,-5-7-73,-1 0 0,2-1 1,-1 0-1,0 0 0,1 0 1,0-1-1,0 0 1,12 5-1,-17-8-53,1 0 0,0 0 0,0-1 0,0 1 0,0-1 0,0 0 0,0 0 0,0 0 0,0 0 1,0 0-1,0-1 0,0 1 0,0-1 0,-1 0 0,1 0 0,0 0 0,0 0 0,0 0 0,-1-1 0,1 1 0,-1-1 0,1 0 0,-1 0 0,0 0 0,4-4 1,4-5-1293,-1-1 0,0 0 0,-1 0 0,0-1 0,-1 0 0,10-24 0,-1-10-5715</inkml:trace>
</inkml:ink>
</file>

<file path=ppt/ink/ink8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7.255"/>
    </inkml:context>
    <inkml:brush xml:id="br0">
      <inkml:brushProperty name="width" value="0.025" units="cm"/>
      <inkml:brushProperty name="height" value="0.025" units="cm"/>
    </inkml:brush>
  </inkml:definitions>
  <inkml:trace contextRef="#ctx0" brushRef="#br0">45 142 15022,'-2'11'2360,"-14"56"275,9-40-957,0 0 0,2 1 0,-3 30 0,13-54-1310,5-10-243,8-11 34,-7 2-80,-1-1 0,0 1 0,-1-2 0,-1 0 0,0 0 0,-1 0 0,7-31 0,-6 11-126,-2 1 0,3-70 0,11 157-775,-18-43 839,3 18 20,2-1 0,0 0 0,2 0 1,1-1-1,1 0 0,23 39 0,-32-61-89,-1 1 1,1-1-1,-1 0 0,1 0 0,0 0 1,0 0-1,0 0 0,0 0 0,0 0 1,1-1-1,-1 1 0,0-1 0,1 0 1,-1 1-1,1-1 0,0 0 0,-1-1 1,1 1-1,0 0 0,-1-1 0,1 1 0,0-1 1,3 0-1,-3-1-166,1 0 1,-1 0-1,0-1 0,0 1 0,0-1 1,0 0-1,0 0 0,0 0 1,0 0-1,-1 0 0,1 0 1,-1-1-1,1 1 0,-1-1 0,3-5 1,5-8-1398,-1 1 0,-1-2 1,-1 1-1,0-1 0,8-34 1,-2-15-5855</inkml:trace>
</inkml:ink>
</file>

<file path=ppt/ink/ink8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7.584"/>
    </inkml:context>
    <inkml:brush xml:id="br0">
      <inkml:brushProperty name="width" value="0.025" units="cm"/>
      <inkml:brushProperty name="height" value="0.025" units="cm"/>
    </inkml:brush>
  </inkml:definitions>
  <inkml:trace contextRef="#ctx0" brushRef="#br0">2 1 14061,'0'0'7090,"0"16"-5585,0 52-303,-2-17 514,3 0 0,1 0 0,19 98 0,-20-145-1686,0 1-1,1 0 0,0-1 0,0 1 1,0-1-1,1 1 0,0-1 0,-1 0 1,1 0-1,1 0 0,-1 0 0,1-1 1,5 5-1,-7-7 15,0 0 1,0 0-1,0 0 1,-1 0-1,1-1 1,0 1-1,0-1 0,0 0 1,1 1-1,-1-1 1,0 0-1,0 0 1,0 0-1,0-1 0,0 1 1,0 0-1,0-1 1,0 1-1,0-1 1,0 0-1,0 1 0,-1-1 1,1 0-1,0 0 1,0-1-1,-1 1 0,1 0 1,-1 0-1,1-1 1,-1 1-1,1-1 1,-1 1-1,0-1 0,2-3 1,40-50-5,49-82 0,-89 133-746,-1 0-1,0-1 1,0 1-1,0-1 1,0 1 0,1-10-1,-3 13 517,1 0 0,-1 1 0,0-1 0,0 0 0,0 0 0,0 0-1,-1 0 1,1 1 0,0-1 0,0 0 0,0 0 0,-1 0 0,1 1-1,0-1 1,-1 0 0,1 0 0,-1 1 0,1-1 0,-1 0 0,1 1-1,-1-1 1,1 0 0,-1 1 0,0-1 0,1 1 0,-1-1 0,0 1 0,0 0-1,1-1 1,-1 1 0,0-1 0,0 1 0,0 0 0,1 0 0,-1 0-1,0-1 1,0 1 0,0 0 0,0 0 0,1 0 0,-1 0 0,0 0 0,0 1-1,-1-1 1,-15 0-8154</inkml:trace>
</inkml:ink>
</file>

<file path=ppt/ink/ink8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7.959"/>
    </inkml:context>
    <inkml:brush xml:id="br0">
      <inkml:brushProperty name="width" value="0.025" units="cm"/>
      <inkml:brushProperty name="height" value="0.025" units="cm"/>
    </inkml:brush>
  </inkml:definitions>
  <inkml:trace contextRef="#ctx0" brushRef="#br0">1 1 13293,'0'0'6021,"15"64"-4131,6-46-801,2-6-96,4-3-256,3-8-545,3-1-512,0 0-2275,-2-13-672,-4-3-865,0-6-5029</inkml:trace>
</inkml:ink>
</file>

<file path=ppt/ink/ink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3.530"/>
    </inkml:context>
    <inkml:brush xml:id="br0">
      <inkml:brushProperty name="width" value="0.025" units="cm"/>
      <inkml:brushProperty name="height" value="0.025" units="cm"/>
    </inkml:brush>
  </inkml:definitions>
  <inkml:trace contextRef="#ctx0" brushRef="#br0">170 0 13068,'-10'9'6588,"-12"8"-4713,-5 4 537,0 1 1,1 1 0,-28 34-1,54-57-2400,0 0 0,-1 0 0,1 0 0,0 0 0,0 1 0,-1-1 0,1 0-1,0 0 1,0 0 0,0 1 0,0-1 0,0 0 0,-1 0 0,1 0 0,0 1-1,0-1 1,0 0 0,0 0 0,0 1 0,0-1 0,0 0 0,0 0 0,0 1-1,0-1 1,0 0 0,0 1 0,0-1 0,0 0 0,0 0 0,0 1-1,0-1 1,0 0 0,0 0 0,0 1 0,0-1 0,0 0 0,1 0 0,-1 0-1,0 1 1,0-1 0,1 0 0,12 0 71,18-10-115,-12 1 22,73-27-621,-83 34 576,-1 0 1,1 0 0,-1 1-1,1 0 1,0 0 0,-1 1-1,1 0 1,0 0 0,10 3-1,-17-2 43,1 0-1,-1 0 0,0 0 1,1 1-1,-1-1 1,0 1-1,0-1 0,0 1 1,0 0-1,0-1 1,-1 1-1,1 0 0,0 0 1,-1 1-1,0-1 1,1 0-1,-1 0 1,0 1-1,0-1 0,0 1 1,0-1-1,-1 1 1,1-1-1,-1 1 0,1-1 1,-1 1-1,0 0 1,0-1-1,0 1 0,-1-1 1,0 5-1,1 3 107,-2 1 1,1 0-1,-1-1 0,-1 0 0,0 1 0,-6 13 0,-2-3 178,0 0 0,-2 0-1,-16 19 1,24-33-199,0 0 0,-1 0 0,0-1 1,-1 0-1,1 0 0,-1-1 0,0 0 0,0 0 0,-1 0 1,1-1-1,-15 5 0,21-8-138,0-1 1,1 0-1,-1 0 1,0 1-1,1-1 1,-1 0-1,0 0 1,0 0-1,1 0 1,-1 0-1,0 0 1,0 0-1,1 0 1,-1 0-1,0 0 1,0-1-1,1 1 0,-1 0 1,0 0-1,1-1 1,-1 1-1,0 0 1,1-1-1,-1 1 1,0-1-1,1 1 1,-1-1-1,1 1 1,-1-1-1,1 1 1,-1-1-1,1 0 1,-1 1-1,1-1 0,0 1 1,-1-1-1,1 0 1,0 0-1,0 1 1,-1-1-1,1 0 1,0 1-1,0-1 1,0 0-1,0 0 1,0 1-1,0-1 1,0 0-1,0 0 1,0 1-1,0-1 0,1 0 1,-1 0-1,0 1 1,0-1-1,1-1 1,15-45-5696,30-50-3839,-15 35 3588</inkml:trace>
</inkml:ink>
</file>

<file path=ppt/ink/ink8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8.302"/>
    </inkml:context>
    <inkml:brush xml:id="br0">
      <inkml:brushProperty name="width" value="0.025" units="cm"/>
      <inkml:brushProperty name="height" value="0.025" units="cm"/>
    </inkml:brush>
  </inkml:definitions>
  <inkml:trace contextRef="#ctx0" brushRef="#br0">68 76 13036,'0'0'8633,"-9"10"-7582,3-4-769,1 0-1,-1 1 1,1-1-1,1 1 1,-1 0-1,1 0 1,0 1-1,1-1 1,0 1-1,0 0 1,1 0-1,-1 0 1,2 0-1,-2 16 1,2-23-254,1 0 0,0 0 0,0 1-1,0-1 1,0 0 0,0 0 0,0 0 0,0 0 0,0 0 0,1 0 0,-1 0 0,0 0 0,1 0-1,-1 0 1,0 0 0,1 0 0,-1 0 0,1 0 0,0 0 0,-1 0 0,1-1 0,0 1 0,-1 0-1,1 0 1,0-1 0,0 1 0,0 0 0,0-1 0,0 1 0,-1-1 0,3 2 0,-1-2-4,0-1 1,0 1-1,0 0 1,0-1-1,0 1 1,-1-1-1,1 0 1,0 1-1,0-1 1,-1 0-1,1 0 1,-1 0-1,1 0 1,-1-1-1,1 1 0,-1 0 1,1-1-1,-1 1 1,1-2-1,9-11-364,0 0 1,-1 0-1,0-1 0,-2-1 0,14-30 0,6-43-8874,-28 94 8902,-1 0 0,1-1 0,-1 1 0,1 0 0,1 0 0,-1-1 0,1 1 0,0 0 0,0 0 0,0-1 0,3 8-1,-4-11 247,1 0-1,-1 0 0,1 0 0,-1 0 0,1 0 0,-1 0 0,1 0 0,0 0 1,0 0-1,-1 0 0,1-1 0,0 1 0,0 0 0,0 0 0,0-1 0,0 1 0,0-1 1,0 1-1,0 0 0,0-1 0,0 0 0,0 1 0,0-1 0,0 0 0,1 0 0,-1 1 1,0-1-1,0 0 0,0 0 0,0 0 0,0 0 0,1-1 0,-1 1 0,0 0 0,0 0 1,0-1-1,0 1 0,0-1 0,0 1 0,0-1 0,0 1 0,0-1 0,0 1 0,0-1 1,0 0-1,0 0 0,0 0 0,0 1 0,-1-1 0,1 0 0,1-2 0,2-2 324,1-1-1,-1 0 1,0 1-1,0-2 1,-1 1-1,0 0 1,4-11-1,1-2 2443,-8 19-2626,0 0-1,1 0 1,-1 0-1,0 0 1,1 0-1,-1 0 1,0 0-1,0 0 1,1 0-1,-1 0 0,0 1 1,0-1-1,1 0 1,-1 0-1,0 0 1,0 0-1,1 0 1,-1 0-1,0 1 1,0-1-1,1 0 0,-1 0 1,0 0-1,0 0 1,0 1-1,1-1 1,-1 0-1,0 0 1,0 1-1,0-1 0,0 0 1,0 0-1,0 1 1,0-1-1,1 0 1,-1 0-1,0 1 1,0-1-1,0 0 1,0 1-1,0-1 0,0 0 1,0 0-1,0 1 1,0-1-1,-1 0 1,1 1-1,6 18 438,5 55 2026,-3 2-1,-4-1 1,-6 104 0,1-86 454,-3-270-2526,3-112-2049,1 287 1520,1-1 0,-1 0 0,0 0 0,1 1 0,-1-1 0,1 0 0,0 1 0,0-1 1,0 0-1,0 1 0,1-1 0,-1 1 0,0 0 0,1-1 0,0 1 0,0 0 0,-1 0 1,1 0-1,1 0 0,-1 0 0,0 1 0,0-1 0,1 1 0,-1-1 0,1 1 0,-1 0 1,1 0-1,-1 0 0,1 0 0,0 0 0,-1 1 0,1-1 0,0 1 0,0 0 0,-1 0 1,1 0-1,0 0 0,0 0 0,0 1 0,-1-1 0,1 1 0,0-1 0,-1 1 0,6 3 1,-6-3 66,0 1 0,0-1 0,-1 1 0,1 0 0,0 0 0,-1 0 0,1 0 0,-1 0 1,0 0-1,0 0 0,0 0 0,0 1 0,0-1 0,0 0 0,0 1 0,-1-1 0,1 0 1,-1 1-1,0-1 0,0 1 0,0-1 0,0 1 0,0-1 0,0 1 0,-1-1 0,1 1 1,-2 2-1,1 1 121,-1 1 0,0-1 0,0 0 1,-1 0-1,0 0 0,0 0 1,0 0-1,-1 0 0,-4 4 0,5-6-35,0 0 0,-1 0-1,1 0 1,-1-1-1,0 0 1,0 0 0,0 0-1,-1 0 1,1 0 0,-1-1-1,1 0 1,-1 0-1,0 0 1,0-1 0,0 1-1,-7 0 1,11-2-174,0-1 0,0 1 0,0 0 1,1-1-1,-1 1 0,0-1 0,1 1 0,-1-1 0,0 1 1,1-1-1,-1 1 0,0-1 0,1 0 0,-1 1 1,1-1-1,-1 0 0,1 0 0,0 1 0,-1-1 1,1 0-1,0 0 0,-1 1 0,1-1 0,0 0 0,0 0 1,0 0-1,0 0 0,0 1 0,0-1 0,0 0 1,0 0-1,0 0 0,0 0 0,0 1 0,0-1 1,1 0-1,-1 0 0,0 0 0,1 0 0,12-39-5049,31-17-4490,-19 27 1521</inkml:trace>
</inkml:ink>
</file>

<file path=ppt/ink/ink8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8.660"/>
    </inkml:context>
    <inkml:brush xml:id="br0">
      <inkml:brushProperty name="width" value="0.025" units="cm"/>
      <inkml:brushProperty name="height" value="0.025" units="cm"/>
    </inkml:brush>
  </inkml:definitions>
  <inkml:trace contextRef="#ctx0" brushRef="#br0">1 0 8488,'0'0'11595,"35"53"-10090,-32-23-287,0-5-418,2-3-543,0-9-193,2-10-1217,4-3-1090,0-16 129,3-13-2402,0-10-2498</inkml:trace>
</inkml:ink>
</file>

<file path=ppt/ink/ink8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9.157"/>
    </inkml:context>
    <inkml:brush xml:id="br0">
      <inkml:brushProperty name="width" value="0.025" units="cm"/>
      <inkml:brushProperty name="height" value="0.025" units="cm"/>
    </inkml:brush>
  </inkml:definitions>
  <inkml:trace contextRef="#ctx0" brushRef="#br0">45 288 12588,'0'0'9791,"-1"10"-9412,-3 25 411,1 0 1,2 47-1,1-69-515,1-1-1,1 1 1,0 0-1,0-1 1,1 0 0,1 0-1,0 0 1,1 0-1,0 0 1,13 20-1,-18-31-304,0 0 0,1 0 0,0 0 0,-1 0 0,1-1 0,0 1 0,-1 0 0,1 0 0,0 0 0,0-1 0,0 1 0,0 0 0,0-1 0,0 1 1,-1-1-1,1 1 0,1-1 0,0 1 0,2-14-2070,-14-30 82,-4 19 2242,-1 1 0,-31-38 0,30 41 1490,19 23-1552,0-1-1,0 0 0,0 0 0,0-1 0,0 1 0,1-1 0,-1 1 0,1-1 0,4 1 1,68 12-2275,-66-14 1732,0 0-1,0 0 1,0-1 0,0 0 0,0-1 0,-1 0 0,1-1 0,-1 0 0,1 0 0,11-7 0,-16 8 436,-1 0 0,0-1 0,0 0 0,-1 0 0,1 0 0,-1 0 0,1 0 0,-1-1 0,0 1 0,0-1 0,-1 0 0,1 0 0,-1 0 0,0 0 0,0-1 0,0 1 0,0-1 0,-1 1 0,0-1 0,0 1 0,0-1 0,0 0 0,-1-7 0,0 12-25,0-1 0,0 1 0,0 0 0,0 0 0,0 0 0,0-1 0,0 1 1,0 0-1,0 0 0,0 0 0,-1 0 0,1-1 0,0 1 0,0 0 0,0 0 0,0 0 1,0 0-1,-1 0 0,1 0 0,0-1 0,0 1 0,0 0 0,0 0 0,0 0 0,-1 0 1,1 0-1,0 0 0,0 0 0,0 0 0,-1 0 0,1 0 0,0 0 0,0 0 0,0 0 1,-1 0-1,1 0 0,0 0 0,0 0 0,0 0 0,-1 0 0,1 0 0,0 0 1,0 0-1,0 0 0,0 0 0,-1 0 0,1 1 0,0-1 0,0 0 0,0 0 0,0 0 1,0 0-1,-1 0 0,1 0 0,0 1 0,0-1 0,0 0 0,0 0 0,0 0 0,0 1 1,-11 9 593,6-1-330,1 0 0,0 0 1,1 1-1,0 0 1,0 0-1,1 0 1,0 0-1,1 0 0,0 0 1,1 1-1,0-1 1,2 16-1,-2-24-270,0-1 0,0 1-1,0-1 1,0 1 0,0-1-1,0 1 1,0-1 0,0 1-1,1-1 1,-1 1 0,1-1 0,-1 1-1,1-1 1,-1 1 0,1-1-1,0 0 1,0 1 0,-1-1-1,1 0 1,0 0 0,0 0 0,0 0-1,1 0 1,-1 0 0,0 0-1,0 0 1,1 0 0,-1 0-1,0-1 1,1 1 0,-1 0 0,0-1-1,1 1 1,-1-1 0,1 0-1,-1 1 1,1-1 0,-1 0-1,1 0 1,-1 0 0,1 0-1,-1 0 1,1 0 0,-1-1 0,1 1-1,-1 0 1,4-2 0,1 0 28,0 0 1,0-1 0,0 0 0,0 0 0,-1-1 0,1 0-1,-1 0 1,0 0 0,8-8 0,2-6-201,-1-1 0,0 0 0,-2-1 0,0 0 0,-1-1 1,-2 0-1,0-1 0,-1 0 0,10-45 0,-21 87-929,-1 1 1503,1 0 0,0 0-1,2 0 1,3 41 0,-2-61-390,0 1 1,0-1 0,0 0 0,1 0-1,-1 1 1,1-1 0,-1 0-1,1 0 1,-1 1 0,1-1 0,-1 0-1,1 0 1,0 0 0,0 0-1,0 0 1,-1 0 0,1 0 0,0 0-1,0 0 1,0-1 0,0 1 0,1 0-1,-1-1 1,0 1 0,0 0-1,0-1 1,1 0 0,-1 1 0,0-1-1,0 0 1,1 1 0,-1-1-1,0 0 1,1 0 0,-1 0 0,0 0-1,1 0 1,-1 0 0,0-1-1,0 1 1,1 0 0,-1-1 0,0 1-1,0-1 1,0 1 0,2-2-1,3-1 69,0 0 0,0 0 0,-1-1 0,1 1 0,-1-1-1,0 0 1,0-1 0,5-5 0,4-8-98,-1-1 0,0 0 0,-2-1-1,0 0 1,-1-1 0,-1 0 0,-1 0 0,-1-1 0,0 0 0,-2-1-1,-1 0 1,-1 1 0,1-44 0,-4 62-16,-1-1-1,1 0 1,-1 1-1,0-1 1,0 1-1,0-1 1,-1 1-1,-2-5 1,4 8 4,0 1 0,-1-1 1,1 0-1,-1 0 1,1 0-1,-1 0 1,1 1-1,-1-1 1,0 0-1,1 1 1,-1-1-1,0 0 1,1 1-1,-1-1 0,0 1 1,0-1-1,0 1 1,0-1-1,1 1 1,-1 0-1,0-1 1,0 1-1,0 0 1,0 0-1,0 0 0,0 0 1,0 0-1,0 0 1,0 0-1,0 0 1,0 0-1,0 0 1,1 0-1,-1 0 1,0 1-1,0-1 0,0 0 1,0 1-1,0-1 1,0 1-1,1-1 1,-1 1-1,0-1 1,0 1-1,1 0 1,-2 0-1,-2 4-25,-1 0 1,1 1-1,0-1 1,1 1-1,-1 0 0,1 0 1,0 0-1,0 0 1,-3 13-1,-13 62 273,17-70-181,1-1 0,0 1 1,0-1-1,1 1 1,0 0-1,4 19 0,-4-27-98,1-1 0,0 1 0,0 0-1,0 0 1,0-1 0,1 1 0,-1 0-1,1-1 1,-1 1 0,1-1 0,0 0 0,0 1-1,0-1 1,0 0 0,1 0 0,-1-1-1,0 1 1,1 0 0,-1-1 0,1 1 0,0-1-1,-1 0 1,1 0 0,0 0 0,0 0-1,0-1 1,0 1 0,3 0 0,45-1-3887,-19-8-2148,12-17-8593</inkml:trace>
</inkml:ink>
</file>

<file path=ppt/ink/ink8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0.827"/>
    </inkml:context>
    <inkml:brush xml:id="br0">
      <inkml:brushProperty name="width" value="0.025" units="cm"/>
      <inkml:brushProperty name="height" value="0.025" units="cm"/>
    </inkml:brush>
  </inkml:definitions>
  <inkml:trace contextRef="#ctx0" brushRef="#br0">0 696 15919,'0'0'5463,"1"7"-3698,1 3-1077,0 1 0,1-1-1,0 1 1,1-1 0,0 0 0,0 0-1,8 11 1,-11-19-657,0-1-1,0 1 0,0 0 0,0 0 1,0-1-1,0 1 0,1 0 1,-1-1-1,1 1 0,-1-1 0,1 0 1,-1 0-1,1 1 0,0-1 1,0 0-1,0 0 0,0-1 1,-1 1-1,1 0 0,0-1 0,0 1 1,0-1-1,0 1 0,0-1 1,1 0-1,-1 0 0,0 0 0,0 0 1,0 0-1,0-1 0,0 1 1,0-1-1,0 1 0,0-1 0,0 0 1,0 1-1,-1-1 0,1 0 1,0 0-1,0-1 0,-1 1 1,1 0-1,0 0 0,1-3 0,12-12 140,0 0-1,-1-2 0,0 0 0,20-36 0,8-12-80,-42 65-95,1 0 0,-1 0 0,1 1 1,-1-1-1,1 0 0,-1 0 0,1 1 1,-1-1-1,1 0 0,0 1 0,-1-1 1,1 1-1,0-1 0,-1 1 0,1-1 0,0 1 1,0 0-1,-1-1 0,1 1 0,0 0 1,0-1-1,0 1 0,0 0 0,0 0 1,-1 0-1,1 0 0,0 0 0,0 0 1,0 0-1,0 0 0,0 0 0,0 0 1,-1 0-1,1 1 0,0-1 0,0 0 1,0 1-1,-1-1 0,1 0 0,0 1 0,0-1 1,-1 1-1,1-1 0,0 1 0,-1 0 1,1-1-1,0 1 0,-1 0 0,1 0 1,24 46-160,-19-36 260,-6-10-96,4 8 5,1 0-1,-1-1 1,1 1 0,1-1-1,11 13 1,-15-20-45,-1 1 0,0-1 1,1 0-1,-1 0 0,1 0 1,-1 0-1,1-1 0,-1 1 0,1 0 1,0-1-1,-1 1 0,1-1 1,0 1-1,0-1 0,-1 0 1,1 0-1,0 0 0,0 0 1,-1 0-1,1 0 0,0 0 1,0 0-1,-1-1 0,1 1 0,0-1 1,-1 1-1,1-1 0,0 0 1,-1 0-1,1 0 0,-1 1 1,1-2-1,-1 1 0,0 0 1,1 0-1,-1 0 0,0-1 0,0 1 1,2-3-1,14-14-2455,-1-2 1,-1 0-1,-1-1 0,-1 0 1,0-1-1,-2 0 0,13-35 1,-20 37 4923,-9 27 4142,-7 17-460,6-10-7227,-1 4 1906,-15 45 1441,21-59-2024,0 1-1,0-1 1,0 1-1,0 0 1,1 0-1,0-1 1,0 1-1,0 0 1,0 0 0,3 7-1,-3-12-196,0 0 0,1 1 0,-1-1 0,1 0 0,-1 0 1,1 1-1,-1-1 0,1 0 0,-1 0 0,1 0 0,-1 0 0,1 0 0,-1 1 0,1-1 0,-1 0 0,1 0 0,-1 0 0,1 0 1,-1 0-1,1-1 0,-1 1 0,1 0 0,-1 0 0,1 0 0,-1 0 0,1-1 0,-1 1 0,1 0 0,-1 0 0,1-1 0,-1 1 1,0 0-1,1-1 0,-1 1 0,1-1 0,16-11 299,21-41 2,-33 45-429,0-1 0,1 1 0,0 0 0,1 0 0,-1 1 0,9-8 0,-14 14 107,0 1-1,-1 0 0,1-1 1,0 1-1,0-1 0,0 1 1,-1 0-1,1 0 0,0-1 1,0 1-1,0 0 0,0 0 1,-1 0-1,1 0 1,0 0-1,0 0 0,0 0 1,0 0-1,-1 1 0,1-1 1,0 0-1,0 0 0,0 1 1,-1-1-1,1 0 0,0 1 1,0-1-1,-1 1 0,1-1 1,0 1-1,-1-1 1,1 1-1,-1-1 0,1 1 1,0 0-1,0 0 0,20 34-19,-11-18 62,-7-12 8,1 0 0,1 0 0,-1 0 0,1-1 0,-1 0 0,1 1 0,0-2 0,1 1 0,8 5 0,-12-9 15,-1 1-1,1-1 1,0 1 0,-1-1 0,1 0 0,0 1 0,-1-1-1,1 0 1,0 0 0,0 0 0,-1 0 0,1-1 0,0 1-1,-1 0 1,1-1 0,0 1 0,-1-1 0,1 1-1,0-1 1,-1 0 0,1 0 0,-1 0 0,0 0 0,1 0-1,-1 0 1,0 0 0,1 0 0,-1-1 0,0 1 0,0 0-1,0-1 1,0 1 0,0-1 0,-1 1 0,1-1 0,0 1-1,-1-1 1,2-2 0,1-5-42,1 1 0,-1 0 0,0-1 0,-1 0 1,0 0-1,0 0 0,-1 1 0,0-1 0,-1 0 0,0-1 0,0 1 0,-2-11 0,2 19-29,0 1 0,0-1 0,-1 0 0,1 1 0,0-1 0,0 0 0,0 1 0,0-1 1,-1 0-1,1 1 0,0-1 0,-1 0 0,1 1 0,0-1 0,-1 1 0,1-1 0,-1 0 0,1 1 0,-1-1 0,1 1 0,-1 0 0,0-1 0,1 1 0,-1-1 0,1 1 0,-1 0 0,0-1 0,1 1 0,-1 0 0,0 0 0,0 0 0,1 0 0,-1-1 0,0 1 0,1 0 0,-1 0 0,0 0 0,0 0 1,1 1-1,-1-1 0,0 0 0,1 0 0,-1 0 0,0 0 0,1 1 0,-1-1 0,0 0 0,0 1 0,1-1 10,0 1 0,-1-1 0,1 0 0,0 0 0,0 0 0,0 1-1,-1-1 1,1 0 0,0 0 0,0 1 0,0-1 0,0 0 0,0 1 0,0-1 0,0 0 0,-1 0 0,1 1 0,0-1 0,0 0 0,0 1 0,0-1 0,0 0 0,0 0-1,0 1 1,1-1 0,-1 0 0,0 1 0,0-1 0,0 0 0,0 0 0,0 1 0,0-1 0,0 0 0,1 1 0,-1-1 0,0 0 0,2 1-5,-1 0 1,0 0-1,0 0 1,1-1-1,-1 1 0,1 0 1,-1-1-1,1 0 1,-1 1-1,0-1 1,1 0-1,0 1 1,-1-1-1,3 0 1,1 0-143,0 0 1,0 0 0,-1 0-1,1-1 1,0 1 0,0-1 0,0 0-1,-1-1 1,1 1 0,-1-1 0,1 0-1,-1 0 1,0 0 0,1-1-1,-1 0 1,0 1 0,5-6 0,-4 2-512,0 0-1,0 0 1,-1-1 0,1 1 0,-1-1 0,-1 0 0,0 0 0,0-1 0,4-13 0,0-10-2564,-2 0 1,-1-1-1,-2 1 1,-1-37-1,-1 66 3090,0-11 1147,0-6 2274,-2 0 7229,2 22-8097,-1 44-554,0-24-1412,0 1-1,1-1 1,2 0-1,0 1 1,1-1-1,2 0 0,0 0 1,10 24-1,-15-46-458,0 0 0,1 1 0,-1-1 0,1 0 0,-1 0 0,1 1 0,0-1 0,-1 0 0,1 0 0,0 0 0,0 0 0,0 0 0,0 0 0,0 0 0,0 0 0,0-1 0,0 1 0,0 0 0,0 0 0,1-1 0,-1 1 0,0-1 0,0 1 0,1-1 0,-1 0 0,0 1 0,1-1 0,-1 0 0,2 0 0,0-1-23,-1 0 0,1 0-1,-1 0 1,0 0 0,1-1 0,-1 1-1,0-1 1,0 1 0,0-1-1,0 0 1,0 0 0,0 0-1,2-3 1,8-11-385,-2 0 0,0-1 0,7-18 0,-15 33 307,8-27-782,11-39 1,-27 94 670,1 0 0,2 0 0,0 1-1,2 36 1,1-62 179,0 0-1,0-1 1,0 1 0,0 0-1,0 0 1,0 0-1,0 0 1,1 0 0,-1-1-1,0 1 1,0 0 0,0 0-1,1 0 1,-1 0-1,1-1 1,-1 1 0,0 0-1,1-1 1,-1 1 0,1 0-1,0-1 1,-1 1-1,1 0 1,0-1 0,-1 1-1,1-1 1,0 1-1,-1-1 1,1 1 0,0-1-1,1 1 1,28-3-1609,-28 1 1447,0 1-1,0 0 1,0-1-1,0 1 1,0 0-1,0 0 1,0 0-1,0 0 1,0 0-1,0 0 1,0 1-1,0-1 1,2 1-1,-2 13 4680,0-18-1784,0-3-2849,8-27-1603,-2-1 0,-1 0 0,-2-1 0,-2 1-1,-1-59 1,0 18 2203,4 1 4139,0 46-1940,-1 21-459,1 19-19,23 159 158,-24-127-1784,1-1-1,2 0 1,2-1 0,17 45-1,-22-79-1009,-2-2-2080</inkml:trace>
</inkml:ink>
</file>

<file path=ppt/ink/ink8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1.156"/>
    </inkml:context>
    <inkml:brush xml:id="br0">
      <inkml:brushProperty name="width" value="0.025" units="cm"/>
      <inkml:brushProperty name="height" value="0.025" units="cm"/>
    </inkml:brush>
  </inkml:definitions>
  <inkml:trace contextRef="#ctx0" brushRef="#br0">22 103 12748,'-13'-8'3812,"4"-1"-962,9 4-159,0-3-1186,14 4-352,9-3 33,10 0-834,9 0-416,4-1-865,8-7-1569,2-10-3012</inkml:trace>
</inkml:ink>
</file>

<file path=ppt/ink/ink8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1.797"/>
    </inkml:context>
    <inkml:brush xml:id="br0">
      <inkml:brushProperty name="width" value="0.025" units="cm"/>
      <inkml:brushProperty name="height" value="0.025" units="cm"/>
    </inkml:brush>
  </inkml:definitions>
  <inkml:trace contextRef="#ctx0" brushRef="#br0">260 16 9929,'0'0'19763,"-8"-4"-18338,5 2-1361,0 1 0,0-1 0,0 1 0,0 0 0,0 0-1,0 0 1,0 0 0,-1 0 0,1 1 0,0-1-1,-1 1 1,-3 0 0,3 1-33,0 0 0,-1 0 0,1 1 0,0-1 0,0 1 0,0 0 0,0 0 0,0 0 0,1 1 0,-1 0 0,-5 5 0,-77 69 40,77-67-76,0-1 0,1 1 0,0 0 1,1 1-1,0 0 0,-10 21 0,17-31-10,0-1 1,-1 0 0,1 1-1,0-1 1,0 0-1,0 1 1,0-1-1,-1 0 1,1 1-1,0-1 1,0 0-1,0 1 1,0-1-1,0 0 1,0 1-1,0-1 1,0 1-1,0-1 1,0 0-1,0 1 1,0-1-1,0 0 1,0 1 0,1-1-1,-1 0 1,0 1-1,0-1 1,0 0-1,0 1 1,1-1-1,-1 0 1,0 1-1,0-1 1,1 0-1,-1 0 1,0 1-1,0-1 1,1 0-1,-1 0 1,0 0-1,1 1 1,-1-1-1,21-3-322,24-17 98,-43 20 226,21-12-148,1 1 1,44-12-1,-57 20 106,0 0-1,0 1 1,0 1 0,0 0-1,0 0 1,0 1 0,1 0-1,-1 1 1,13 3-1,-22-4 87,0 0-1,0 1 1,0-1-1,0 1 0,0 0 1,0-1-1,0 1 0,0 0 1,0 0-1,0 0 0,0 1 1,0-1-1,-1 0 0,1 1 1,-1-1-1,1 1 1,-1-1-1,1 1 0,-1 0 1,0 0-1,0 0 0,0 0 1,0-1-1,0 1 0,0 0 1,0 1-1,-1-1 0,1 0 1,-1 0-1,0 0 0,1 0 1,-1 0-1,0 1 1,0-1-1,0 0 0,-1 0 1,1 0-1,0 0 0,-1 0 1,0 0-1,1 1 0,-3 2 1,0 4 104,-1-1 0,0 0 1,-1-1-1,1 1 0,-1-1 1,-1 0-1,1 0 0,-1 0 1,-8 6-1,9-9-135,0 1 0,0-1 0,0-1 0,-1 1 0,1-1 0,-1 1 0,0-2 0,0 1 0,0-1 0,0 0 0,-1 0 0,1 0 0,-1-1 0,-12 1 0,18-3-102,0 1-1,0 0 1,0-1-1,0 1 1,0-1 0,0 0-1,0 1 1,0-1-1,0 0 1,0 1 0,0-1-1,1 0 1,-1 0-1,0 0 1,0 0 0,1 0-1,-1 0 1,1 0-1,-1 0 1,1 0 0,-1 0-1,1 0 1,0 0-1,-1-1 1,1 1 0,0 0-1,0 0 1,0 0-1,0 0 1,0-1 0,0 1-1,0 0 1,0 0-1,0 0 1,1 0-1,0-2 1,-1-3-1091,1-1-1,0 0 1,1 0 0,0 1-1,3-10 1,19-21-7306,7 0-4372</inkml:trace>
</inkml:ink>
</file>

<file path=ppt/ink/ink8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2.175"/>
    </inkml:context>
    <inkml:brush xml:id="br0">
      <inkml:brushProperty name="width" value="0.025" units="cm"/>
      <inkml:brushProperty name="height" value="0.025" units="cm"/>
    </inkml:brush>
  </inkml:definitions>
  <inkml:trace contextRef="#ctx0" brushRef="#br0">27 477 17649,'-2'13'2834,"-2"3"-1905,-10 52 2235,13-62-2845,0-1 0,0 1 0,1 0 0,0-1 0,0 1-1,0-1 1,1 1 0,0 0 0,2 8 0,-2-13-302,-1 0 0,1-1 0,-1 1 0,1 0 0,0-1 0,-1 1 0,1 0 1,0-1-1,0 1 0,-1-1 0,1 1 0,0-1 0,0 1 0,0-1 0,0 0 0,-1 1 0,1-1 0,0 0 0,0 0 0,0 0 1,0 1-1,0-1 0,0 0 0,0 0 0,0 0 0,0-1 0,-1 1 0,1 0 0,0 0 0,0 0 0,0-1 0,0 1 0,0 0 1,0-1-1,-1 1 0,1-1 0,0 1 0,0-1 0,1 0 0,29-24 394,-15 5-200,0-1 0,-2-1 0,0 0 0,-2 0 0,0-1 0,-2-1-1,0 0 1,-2 0 0,0-1 0,-2 0 0,-1 0 0,-1-1 0,-1 1-1,-1-1 1,-1 0 0,-2 0 0,-4-36 0,2 48-190,0 1 0,0 0 0,-1 0 0,-1 0 0,-10-19 0,14 28-23,-1 1 0,1 0-1,-1 0 1,0 0 0,0 0 0,0 0-1,0 1 1,0-1 0,-1 1 0,1-1 0,-1 1-1,0 0 1,0 0 0,1 0 0,-1 0 0,0 0-1,-1 1 1,1-1 0,0 1 0,0 0-1,-1 0 1,1 0 0,0 1 0,-1-1 0,1 1-1,-1 0 1,-3 0 0,4 1-18,0 0 1,0 1-1,0-1 1,0 1-1,0 0 0,0 0 1,0 0-1,0 0 0,1 1 1,-1-1-1,1 1 1,0 0-1,0-1 0,0 1 1,0 0-1,0 0 1,1 0-1,-3 6 0,-22 65-31,24-69 48,-3 12 63,1 0 1,0 1-1,-2 31 0,6-47-53,0 1-1,-1-1 1,1 1-1,0-1 1,0 1-1,0-1 1,1 1-1,-1-1 1,1 1-1,-1-1 1,1 1-1,0-1 1,0 0-1,0 1 1,0-1-1,0 0 1,0 0-1,1 0 1,-1 0-1,1 0 1,0 0-1,-1 0 1,1 0-1,0-1 1,0 1-1,0-1 1,0 1-1,0-1 1,1 0-1,-1 0 1,0 0-1,1 0 1,-1 0-1,0 0 1,5 0-1,83-2-113,-74 0 35,0 0-1,0 0 1,0 2-1,0 0 1,0 1 0,26 6-1,-39-7 46,0 0 1,0 1-1,0-1 1,0 1-1,0 0 0,0 0 1,0 0-1,-1 0 0,1 1 1,-1-1-1,1 1 0,-1-1 1,0 1-1,0 0 0,0 0 1,-1 0-1,1 0 1,1 5-1,6 26-1665,-7 1-5297</inkml:trace>
</inkml:ink>
</file>

<file path=ppt/ink/ink8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3.174"/>
    </inkml:context>
    <inkml:brush xml:id="br0">
      <inkml:brushProperty name="width" value="0.025" units="cm"/>
      <inkml:brushProperty name="height" value="0.025" units="cm"/>
    </inkml:brush>
  </inkml:definitions>
  <inkml:trace contextRef="#ctx0" brushRef="#br0">255 86 16400,'-1'-9'3363,"0"6"-3145,1 0 1,-1 0-1,1 0 1,-1 0-1,0 0 0,0 1 1,0-1-1,0 0 1,-1 0-1,1 1 1,-1-1-1,0 0 1,0 1-1,1 0 1,-2-1-1,1 1 1,0 0-1,0 0 0,-1 0 1,1 0-1,-1 1 1,1-1-1,-1 1 1,0 0-1,0-1 1,0 1-1,0 0 1,1 1-1,-1-1 1,-1 0-1,1 1 0,0 0 1,0-1-1,0 1 1,0 1-1,0-1 1,0 0-1,-5 2 1,0 0-204,1 0 0,0 0 0,0 0 0,0 1 0,0 1 0,0-1 0,1 1 0,0 0 0,-1 0 0,2 1 0,-1 0 0,0 0 0,1 0 0,0 1 1,0-1-1,1 1 0,-1 0 0,1 1 0,1-1 0,-5 10 0,1-1-4,1 0 0,0 0 0,1 1 0,1 0 1,0 0-1,1 0 0,1 0 0,0 22 0,2-38-5,0 0-1,-1 1 0,1-1 1,0 0-1,0 0 1,1 1-1,-1-1 0,0 0 1,0 1-1,0-1 1,0 0-1,0 0 0,0 1 1,0-1-1,0 0 1,0 0-1,1 1 0,-1-1 1,0 0-1,0 0 1,0 0-1,0 1 0,1-1 1,-1 0-1,0 0 1,0 0-1,1 1 0,-1-1 1,0 0-1,0 0 1,1 0-1,-1 0 0,0 0 1,0 0-1,1 0 1,-1 0-1,0 0 1,0 0-1,1 0 0,-1 0 1,0 0-1,1 0 1,-1 0-1,0 0 0,0 0 1,1 0-1,-1 0 1,0 0-1,0 0 0,1 0 1,-1 0-1,0 0 1,0-1-1,1 1 0,-1 0 1,0 0-1,0 0 1,1-1-1,-1 1 0,0 0 1,0 0-1,0 0 1,0-1-1,1 1 0,13-15 456,2-16-211,-14 23-216,1 1 0,0 1 0,1-1 0,0 0 1,0 1-1,0 0 0,9-10 0,-13 16-37,1 0 0,0 0-1,-1-1 1,1 1 0,0 0 0,-1 0 0,1 0 0,-1 0 0,1 0 0,0 0 0,-1 0 0,1 0 0,0 0-1,-1 0 1,1 0 0,-1 1 0,1-1 0,0 0 0,-1 0 0,1 1 0,-1-1 0,1 0 0,-1 1-1,1-1 1,-1 0 0,1 1 0,-1-1 0,1 1 0,-1-1 0,0 1 0,1-1 0,-1 1 0,0-1 0,1 2-1,17 26-153,-11-16 145,-5-9 42,1 0 1,-1 0-1,0-1 0,1 1 1,-1-1-1,1 1 0,0-1 1,0 0-1,0 0 0,0 0 1,0 0-1,0-1 0,1 0 1,-1 1-1,0-1 0,1 0 1,-1 0-1,7 0 0,-4-1 47,-1 0 0,1-1 0,-1 0 0,1 0 0,-1 0-1,0-1 1,0 1 0,1-1 0,-1-1 0,0 1 0,5-4 0,9-7 73,-1-1-1,1 0 1,-2-2 0,25-27 0,-5-2-99,-26 30-31,2 0 0,23-23 1,-35 38-24,-1 0 1,1 0-1,-1-1 0,1 1 1,-1 0-1,0 0 1,1 0-1,-1 0 1,1 0-1,-1 0 0,1 0 1,-1 0-1,1 0 1,-1 0-1,1 0 1,-1 0-1,0 1 0,1-1 1,-1 0-1,1 0 1,-1 0-1,1 0 1,-1 1-1,0-1 0,1 0 1,-1 1-1,0-1 1,1 0-1,-1 1 1,0-1-1,1 0 0,-1 1 1,0-1-1,0 0 1,1 1-1,-1-1 1,0 1-1,0-1 0,0 1 1,1-1-1,-1 0 1,0 1-1,0-1 1,0 1-1,0-1 0,0 1 1,0-1-1,0 1 1,0 0-1,6 34-156,-4-26 164,-2-5 36,1 1 0,0-1 1,0 1-1,1-1 0,-1 1 0,1-1 1,0 0-1,0 0 0,1 0 0,-1 0 1,4 4-1,-4-7-27,-1 0-1,1 0 1,0 0 0,-1 0 0,1-1-1,0 1 1,-1-1 0,1 1-1,0-1 1,0 1 0,0-1 0,-1 0-1,1 0 1,0 0 0,0 0-1,0 0 1,-1-1 0,1 1 0,0 0-1,0-1 1,-1 1 0,1-1-1,0 0 1,-1 0 0,1 1 0,0-1-1,-1 0 1,1 0 0,-1 0 0,0-1-1,3-1 1,5-4-57,54-39-2898,-4-7-5430,-36 28-7596</inkml:trace>
</inkml:ink>
</file>

<file path=ppt/ink/ink8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3.802"/>
    </inkml:context>
    <inkml:brush xml:id="br0">
      <inkml:brushProperty name="width" value="0.025" units="cm"/>
      <inkml:brushProperty name="height" value="0.025" units="cm"/>
    </inkml:brush>
  </inkml:definitions>
  <inkml:trace contextRef="#ctx0" brushRef="#br0">1 170 19538,'0'0'8077,"2"12"-7788,-1-2-167,1 0 0,0 0 1,1 0-1,0 0 0,1 0 0,9 18 1,-11-25-93,0-1 1,0 1 0,0 0 0,0 0 0,0-1 0,0 0 0,1 1 0,-1-1 0,1 0 0,0 0 0,0 0 0,0 0 0,0-1 0,0 1 0,0-1 0,0 0 0,0 0 0,0 0-1,1 0 1,-1-1 0,0 1 0,1-1 0,-1 0 0,1 1 0,-1-2 0,0 1 0,1 0 0,-1-1 0,0 0 0,5-1 0,0 0 95,-1-1 0,1-1 0,-1 1 0,0-1 0,0 0 0,0-1 0,0 0 0,-1 0 0,10-9 0,49-64 605,-12 15-245,-53 61-493,1 1 1,0 0 0,0 0-1,0 0 1,-1 0 0,1 0-1,0 0 1,0 1-1,1-1 1,-1 0 0,0 0-1,0 1 1,0-1-1,0 1 1,1-1 0,-1 1-1,0-1 1,0 1 0,1 0-1,-1 0 1,0 0-1,1-1 1,-1 1 0,0 0-1,1 1 1,-1-1 0,0 0-1,1 0 1,-1 1-1,0-1 1,0 0 0,2 2-1,1 1-4,-1 0 1,1 0-1,-1 1 0,0 0 1,0-1-1,-1 1 0,5 8 1,20 24 148,-26-35-122,0 0 0,0 0 0,0-1 0,0 1 0,1 0 0,-1-1 0,0 1 0,0-1 0,1 1 0,-1-1-1,0 1 1,1-1 0,-1 0 0,1 0 0,-1 0 0,0 0 0,1 0 0,-1 0 0,0 0 0,1 0 0,-1 0 0,0-1-1,1 1 1,-1 0 0,0-1 0,1 1 0,1-2 0,10-7 30,0 0-1,0 0 1,-1-1-1,18-20 1,31-25 9,-55 51-61,58-36-542,-60 38 485,1 0 0,0 0-1,0 0 1,-1 1-1,1 0 1,0-1 0,0 2-1,0-1 1,0 1 0,1-1-1,-1 1 1,8 1 0,-9 10-3672</inkml:trace>
</inkml:ink>
</file>

<file path=ppt/ink/ink8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4.147"/>
    </inkml:context>
    <inkml:brush xml:id="br0">
      <inkml:brushProperty name="width" value="0.025" units="cm"/>
      <inkml:brushProperty name="height" value="0.025" units="cm"/>
    </inkml:brush>
  </inkml:definitions>
  <inkml:trace contextRef="#ctx0" brushRef="#br0">1 1 3299,'0'0'26713,"28"65"-34656,-28-36-545</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5.029"/>
    </inkml:context>
    <inkml:brush xml:id="br0">
      <inkml:brushProperty name="width" value="0.025" units="cm"/>
      <inkml:brushProperty name="height" value="0.025" units="cm"/>
    </inkml:brush>
  </inkml:definitions>
  <inkml:trace contextRef="#ctx0" brushRef="#br0">0 847 16143,'0'0'12385,"9"4"-11894,-7-3-459,0 1-1,0-1 0,1 0 0,-1-1 0,1 1 0,-1 0 0,0-1 0,1 1 0,-1-1 0,1 0 1,-1 0-1,1 0 0,0 0 0,-1 0 0,5-1 0,-3-1-7,0 0 0,0-1 0,0 1 0,0-1 0,-1 1 0,1-1 0,-1 0 0,0-1-1,0 1 1,0 0 0,3-5 0,0 0-12,0 0 1,-1 0-1,0 0 0,0-1 0,0 0 0,-1 0 1,-1 0-1,0 0 0,0-1 0,0 1 0,-1-1 1,-1 0-1,1-12 0,-2 22-11,0-1 0,0 1 0,0 0 0,0 0 0,0-1 0,0 1 0,0 0 0,0-1 0,0 1 0,0 0 0,0-1 0,0 1 0,0 0 0,0-1 0,0 1 0,0 0 0,0 0 0,-1-1 0,1 1 0,0 0 0,0 0 0,0-1 0,-1 1 0,1 0 0,0 0 0,0 0 0,-1-1 0,1 1 0,0 0 0,0 0 0,-1 0 0,1 0 0,0-1 0,0 1 0,-1 0 0,1 0 0,0 0 0,-1 0 0,1 0 0,0 0 0,-1 0 0,1 0 0,0 0 0,-1 0 0,1 0 0,0 0 0,0 0 0,-1 0 0,1 0 0,-1 1 0,-14 11 7,7 1 45,2 1 1,0 0-1,1 0 0,0 0 1,1 1-1,1-1 0,0 1 1,1 0-1,0 0 1,1 0-1,1 0 0,2 21 1,-2-35-45,0 0 1,0 0-1,1 0 1,-1 1 0,0-1-1,0 0 1,1 0-1,-1 0 1,0 0-1,1 0 1,-1 0 0,1 0-1,-1 0 1,1-1-1,0 1 1,-1 0-1,1 0 1,0 0 0,0-1-1,-1 1 1,1 0-1,0-1 1,0 1-1,0 0 1,0-1 0,0 1-1,0-1 1,0 0-1,0 1 1,0-1-1,0 0 1,0 0 0,0 1-1,0-1 1,0 0-1,0 0 1,0 0-1,1 0 1,-1 0 0,0-1-1,2 1 1,1-1 1,-1-1 1,1 1-1,0 0 1,0-1-1,-1 0 1,1 0-1,-1 0 1,0 0-1,1-1 1,3-4-1,20-22 76,-2-3 0,31-50 1,17-21-553,-72 101 441,0 1-1,0 0 0,0-1 1,1 1-1,-1 0 1,0 0-1,1-1 0,-1 1 1,1 0-1,-1 0 0,1 1 1,-1-1-1,3-1 0,-4 2 13,1 0-1,-1 0 0,1 0 1,-1 0-1,1 0 0,-1 1 1,1-1-1,-1 0 1,1 0-1,-1 0 0,0 0 1,1 0-1,-1 1 0,1-1 1,-1 0-1,1 1 0,-1-1 1,0 0-1,1 0 0,-1 1 1,0-1-1,1 1 0,-1-1 1,0 0-1,0 1 0,1-1 1,-1 1-1,0-1 0,0 1 1,3 6-74,-2 0 0,1 0 0,-1 0 1,0 0-1,-1 8 0,2 4 103,-2-15-205,1 0-1,0 0 1,-1 0 0,1 0-1,1 0 1,-1 0 0,1-1 0,-1 1-1,1-1 1,0 1 0,4 5-1,-5-9 77,0 1 0,-1-1 0,1 1-1,0-1 1,-1 1 0,1-1-1,0 1 1,0-1 0,-1 0-1,1 1 1,0-1 0,0 0 0,0 0-1,-1 0 1,1 1 0,0-1-1,0 0 1,0 0 0,0 0-1,-1 0 1,1-1 0,1 1 0,1-1-54,-1 0 0,0 0 0,0 0 0,0 0 0,0-1 0,0 1 0,0-1 0,0 1 0,0-1 1,-1 0-1,4-3 0,9-14-1094,-1 0 0,-1-1 0,-1 0 1,0-1-1,-1 0 0,-2-1 0,0 0 1,7-35-1,-8 23 23,4-57 0,-9 55 3202,-4-49 0,-7 50 1660,2 26-818,-1 25-478,3 19-1456,2 0 0,1 1 0,4 43 0,-1-46 55,-1-25-751,1 0 0,0 0 0,0-1 0,0 1 0,1 0 0,1 0 0,-1-1 0,1 1 0,0-1 1,1 0-1,5 8 0,-7-12-160,0 0 0,0-1 1,0 1-1,1-1 0,-1 1 1,1-1-1,0 0 0,-1 0 1,1 0-1,0 0 0,0 0 1,0-1-1,1 0 1,-1 1-1,0-1 0,1 0 1,-1-1-1,0 1 0,1-1 1,-1 1-1,1-1 0,-1 0 1,1 0-1,-1 0 0,0-1 1,1 1-1,5-3 0,-6 2 4,0 0 1,-1 0-1,1-1 0,0 1 0,-1-1 0,1 0 0,-1 0 0,1 0 1,-1 0-1,0 0 0,0 0 0,0-1 0,0 1 0,0-1 0,-1 1 0,1-1 1,-1 0-1,0 0 0,0 1 0,1-1 0,-2 0 0,1 0 0,0 0 0,0-5 1,1-9 53,0 0 1,-1 0 0,-2-20 0,1 18-16,-2 10 190,-2 11 29,-2 15-162,4-6-77,0 1-1,2-1 1,-1 0 0,1 1 0,1-1 0,4 22 0,-5-31-33,1 0 1,0 0-1,-1 1 1,1-1-1,0 0 1,0 0 0,0 0-1,1 0 1,-1 0-1,0 0 1,1-1 0,-1 1-1,1 0 1,0-1-1,-1 1 1,1-1-1,2 2 1,-1-2-2,-1-1 0,0 1 0,1 0 0,-1-1 0,1 0 0,-1 0-1,1 1 1,-1-2 0,1 1 0,-1 0 0,1 0 0,-1-1 0,1 1 0,-1-1 0,1 0 0,-1 0 0,0 0 0,1 0 0,2-2 0,2-1 26,0-1 0,-1 0 0,1 0 0,-1-1 0,0 0 0,-1 0 1,1 0-1,-1-1 0,-1 1 0,1-1 0,3-8 0,-1 2-32,0 0 0,-2-1 0,0 0-1,0 1 1,4-22 0,-13 48-486,-2 14 456,1 0 0,-3 35-1,8-61 34,0 0 0,0-1 0,0 1-1,1-1 1,-1 1 0,0 0-1,0-1 1,1 1 0,-1-1-1,0 1 1,1-1 0,-1 1-1,1-1 1,-1 0 0,0 1-1,1-1 1,-1 1 0,1-1-1,-1 0 1,1 1 0,-1-1 0,1 0-1,0 1 1,-1-1 0,1 0-1,-1 0 1,1 0 0,0 0-1,-1 0 1,1 0 0,-1 1-1,1-1 1,0 0 0,-1-1-1,1 1 1,-1 0 0,1 0 0,0 0-1,-1 0 1,1 0 0,-1-1-1,1 1 1,0 0 0,-1 0-1,1-1 1,-1 1 0,1 0-1,-1-1 1,1 0 0,30-16 113,28-39-129,-44 40-175,0 1 0,32-24 1,-46 38 165,0 1 0,0-1 0,0 0 0,1 1 1,-1-1-1,0 1 0,0 0 0,0-1 0,0 1 0,0 0 0,1-1 1,-1 1-1,0 0 0,0 0 0,0 0 0,1 0 0,-1 0 1,0 1-1,0-1 0,0 0 0,0 0 0,1 1 0,-1-1 0,0 1 1,0-1-1,0 1 0,0-1 0,0 1 0,0 0 0,0 0 1,0-1-1,1 2 0,-1-1 11,0 0 1,0 0 0,0 0-1,1 0 1,-1 0-1,0 0 1,1-1-1,-1 1 1,0 0-1,1-1 1,-1 1-1,1-1 1,-1 0 0,1 0-1,-1 1 1,1-1-1,-1 0 1,1 0-1,-1 0 1,1-1-1,-1 1 1,1 0-1,-1 0 1,3-2 0,1 0-68,0-1 0,0 0 1,0-1-1,0 1 0,-1-1 1,1 0-1,-1 0 0,0-1 1,5-6-1,31-50-1281,-33 50 980,5-9 294,0-1-1,-2 0 1,-1 0 0,0-1-1,-2 0 1,0-1-1,-2 0 1,0 0-1,-2 0 1,1-39 0,-17 108 608,11-33-483,1 1 1,0-1 0,1 0-1,1 1 1,0-1-1,0 1 1,5 13-1,-4-19-49,1-1-1,0 0 0,0 0 0,1-1 0,0 1 0,0-1 1,0 1-1,1-1 0,0-1 0,0 1 0,1-1 0,-1 0 0,13 9 1,-4-6-588,-10-6 158,-1-1-1,0 1 0,0 0 0,0 0 0,0 0 0,0 0 0,-1 1 0,1-1 0,-1 1 0,1-1 0,-1 1 0,3 4 0,-6-6 341,1-1-1,-1 1 0,1 0 1,-1-1-1,1 1 0,-1-1 1,0 1-1,1-1 0,-1 1 1,0-1-1,0 0 0,1 1 1,-1-1-1,0 0 1,0 0-1,1 1 0,-1-1 1,0 0-1,0 0 0,0 0 1,0 0-1,1 0 0,-1 0 1,0 0-1,0 0 0,0-1 1,0 1-1,-28-1 104,18-2 269,0 1 1,0-2 0,0 1 0,1-2 0,0 1 0,-1-2-1,-15-10 1,-64-51 3745,87 64-3806,1 2-4,1 0-1,-1 0 1,1 0 0,-1-1 0,1 1 0,-1 0-1,1-1 1,0 1 0,0-1 0,0 0 0,0 1-1,0-1 1,0 0 0,0 0 0,0 0 0,1 0 0,-1 0-1,0-2 1,1 2-146,1 1-1,-1 0 1,0 0-1,1-1 1,-1 1-1,1 0 1,-1 0-1,1 0 1,0 0-1,-1-1 0,1 1 1,0 0-1,0 0 1,0 0-1,0 1 1,0-1-1,0 0 1,0 0-1,0 0 1,2 0-1,9-5-148,-1 2 1,1-1-1,-1 2 0,22-5 0,-19 5 206,11-2-727,6-1-2187,-14-1-2400,-10 0-1335</inkml:trace>
</inkml:ink>
</file>

<file path=ppt/ink/ink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4.167"/>
    </inkml:context>
    <inkml:brush xml:id="br0">
      <inkml:brushProperty name="width" value="0.025" units="cm"/>
      <inkml:brushProperty name="height" value="0.025" units="cm"/>
    </inkml:brush>
  </inkml:definitions>
  <inkml:trace contextRef="#ctx0" brushRef="#br0">53 1 13837,'0'0'11189,"0"12"-9859,-5 45 474,-14 69 1,8-67-644,-6 112 0,17-171-1158,0 1 0,0-1 1,0 1-1,0-1 1,0 1-1,0-1 1,0 1-1,0-1 1,0 1-1,0 0 1,0-1-1,0 1 1,0-1-1,0 1 1,0-1-1,1 1 1,-1-1-1,0 1 1,0-1-1,1 1 0,-1-1 1,0 0-1,0 1 1,1-1-1,-1 1 1,1-1-1,-1 0 1,0 1-1,1-1 1,-1 0-1,2 1 1,11-10 157,12-25 47,-16 17-208,-1 1 0,-1-1 0,-1 0 0,0-1 0,-1 1 0,-1-1 0,0 0 0,0-22 0,-19 80 0,13-30 0,1 1 0,0-1 0,0 0 0,1 0 0,0 1 0,1-1 0,2 14 0,-2-22 0,0 1 0,0 0 0,0-1 0,0 1 0,0-1 0,1 1 0,-1-1 0,1 0 0,0 0 0,-1 1 0,1-1 0,0 0 0,0-1 0,0 1 0,1 0 0,-1-1 0,0 1 0,1-1 0,-1 1 0,1-1 0,-1 0 0,1 0 0,0-1 0,-1 1 0,1 0 0,0-1 0,0 1 0,-1-1 0,1 0 0,0 0 0,5-1 0,-2 0 0,1 0 0,0-1 0,0 0 0,-1 0 0,1-1 0,-1 0 0,0 0 0,0 0 0,0-1 0,0 0 0,-1 0 0,1 0 0,-1-1 0,0 0 0,8-9 0,-5 5 0,0-1 0,-1 0 0,0 0 0,-1 0 0,0-1 0,0 0 0,-1 0 0,4-15 0,-29 59 0,14-14 0,0-1 0,2 1 0,0 0 0,2 0 0,0 0 0,1 31 0,1-49-2,-1 1-1,1-1 1,0 0 0,0 0 0,0 0-1,0 1 1,0-1 0,0 0-1,1 0 1,-1 0 0,0 1 0,0-1-1,1 0 1,-1 0 0,1 0-1,-1 0 1,1 0 0,0 0 0,-1 0-1,1 0 1,0 0 0,0 0-1,0 0 1,0 0 0,-1-1 0,1 1-1,0 0 1,0-1 0,0 1 0,1 0-1,-1-1 1,0 1 0,0-1-1,0 0 1,0 1 0,0-1 0,1 0-1,-1 0 1,0 0 0,0 0-1,0 0 1,1 0 0,-1 0 0,2 0-1,0-1-61,1 0 0,-1 0 0,0-1 0,0 1 0,1-1 0,-1 1 0,0-1 0,0 0 0,-1 0 1,1 0-1,0-1 0,-1 1 0,1-1 0,2-4 0,3-6-1681,-1-1 0,-1 0 0,0 0 1,-1 0-1,0-1 0,-1 0 0,-1 1 1,0-2-1,0-16 0,0-57-3023,-11 8 5870,8 79-739,0-1 0,0 1 0,-1 0 0,1 0 1,-1 0-1,0 0 0,1 0 0,-1 0 0,0 0 0,0 0 0,0 0 0,-1 0 0,1 0 0,0 0 0,-1 1 0,-2-3 0,4 4-231,0-1 0,-1 1 0,1 0 0,0 0 0,-1 0 0,1 0 0,0 0 0,-1 0 1,1 0-1,0 0 0,-1 0 0,1 0 0,-1 0 0,1 0 0,0 0 0,-1 0 0,1 0 0,0 0 0,-1 0 0,1 1 0,0-1 0,-1 0 1,1 0-1,0 0 0,0 0 0,-1 1 0,1-1 0,0 0 0,-1 0 0,1 1 0,0-1 0,-9 22 729,7-7-796,0-1-1,1 1 1,0 0-1,2 18 1,11 11-2489,-11-41 1800,1 0-1,-1 0 0,1-1 0,0 1 0,0 0 0,0-1 1,0 0-1,1 1 0,-1-1 0,1 0 0,3 3 1,12 4-5927</inkml:trace>
</inkml:ink>
</file>

<file path=ppt/ink/ink8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4.583"/>
    </inkml:context>
    <inkml:brush xml:id="br0">
      <inkml:brushProperty name="width" value="0.025" units="cm"/>
      <inkml:brushProperty name="height" value="0.025" units="cm"/>
    </inkml:brush>
  </inkml:definitions>
  <inkml:trace contextRef="#ctx0" brushRef="#br0">186 71 13100,'0'-9'5547,"-1"-29"-3374,1 37-2087,0 0 0,0 0 1,0 0-1,0 0 1,0 0-1,0 1 0,0-1 1,0 0-1,0 0 1,-1 0-1,1 0 0,0 0 1,-1 1-1,1-1 1,-1 0-1,1 0 0,-1 1 1,1-1-1,-1 0 1,1 0-1,-1 1 0,0-1 1,1 1-1,-1-1 1,0 1-1,1-1 0,-1 1 1,0-1-1,0 1 1,0-1-1,0 1 0,1 0 1,-1 0-1,0-1 1,0 1-1,0 0 0,0 0 1,0 0-1,0 0 1,0 0-1,1 0 0,-1 0 1,0 0-1,0 1 1,0-1-1,0 0 0,-1 1 1,-1 0 70,-1 1 0,0-1 1,0 1-1,1 0 0,-1 0 0,1 0 1,0 1-1,-5 4 0,-4 6 115,1 1 0,1 1 0,1-1 0,0 1 0,0 1 0,2 0 0,0 0 0,1 1 0,-5 19 1,3-3 241,1 1 0,2 0 1,-2 59-1,6-85-456,1-1 0,0 1 0,0-1 0,1 1 0,0 0 0,1-1 0,2 9 0,-3-14-50,0 0 1,0 0 0,1 0 0,-1 0 0,1 0 0,-1 0 0,1 0 0,0-1-1,0 1 1,0-1 0,-1 1 0,1-1 0,1 0 0,-1 0 0,0 0-1,0 0 1,0 0 0,1 0 0,-1 0 0,0-1 0,1 1 0,-1-1 0,0 0-1,1 0 1,3 0 0,2 0 22,-1-1-1,1 0 0,-1-1 1,1 0-1,-1 0 0,0 0 1,0-1-1,0 0 1,0-1-1,0 1 0,-1-1 1,1-1-1,-1 1 0,0-1 1,0 0-1,8-11 1,-7 10-5,-1-1 0,-1 1 1,1-1-1,-1 0 1,0-1-1,-1 0 1,0 1-1,0-1 0,-1-1 1,0 1-1,0 0 1,-1-1-1,0 1 1,1-14-1,-3 21-26,0 0 0,0 0 0,0 1 0,0-1 0,0 0 0,-1 0 0,1 0 0,0 0 0,-1 0 0,1 1 0,0-1 0,-1 0 0,1 0 0,-1 1 0,1-1 0,-1 0 0,1 1 0,-1-1 0,0 0 0,1 1 0,-1-1 0,0 1 0,1-1 0,-1 1 0,0-1 0,0 1 0,-1-1 0,-30-2 0,25 4 0,1 0 0,-1 0 0,0 0 0,0 1 0,1 0 0,-1 1 0,-7 3 0,10-3 0,0-1 0,0 1 0,0 1 0,0-1 0,0 0 0,1 1 0,-1 0 0,-5 8 0,10-12 0,0 0 0,-1 0 0,1 0 0,0 1 0,-1-1 0,1 0 0,0 0 0,-1 0 0,1 0 0,0 0 0,0-1 0,-1 1 0,1 0 0,0 0 0,-1 0 0,1-1 0,-1 1 0,1 0 0,0 0 0,-1-1 0,1 1 0,-1-1 0,1 1 0,0-1 0,19-17 0,0-1 0,-2 0 0,24-33 0,18-19 0,-60 70 0,1 0 0,0-1 0,0 1 0,0 0 0,1 0 0,-1 0 0,0 1 0,0-1 0,0 0 0,1 0 0,-1 1 0,0-1 0,1 0 0,-1 1 0,0 0 0,1-1 0,-1 1 0,3-1 0,-3 2 0,0-1 0,-1 0 0,1 1 0,0-1 0,0 0 0,-1 1 0,1-1 0,0 1 0,-1-1 0,1 1 0,0 0 0,-1-1 0,1 1 0,-1 0 0,1-1 0,-1 1 0,1 0 0,-1 0 0,0-1 0,1 1 0,-1 0 0,1 1 0,1 8 0,0 0 0,0 0 0,-1 0 0,0 13 0,-1-9 0,1 22-259,-2-27 12,1 0 0,0 0-1,0-1 1,1 1 0,0 0 0,1 0-1,4 15 1,-5-23 124,-1-1-1,0 1 1,0-1 0,0 0-1,1 1 1,-1-1 0,0 1-1,1-1 1,-1 1-1,0-1 1,1 0 0,-1 1-1,1-1 1,-1 0-1,0 1 1,1-1 0,-1 0-1,1 0 1,-1 1 0,1-1-1,-1 0 1,1 0-1,-1 0 1,1 0 0,-1 0-1,1 0 1,-1 0-1,1 0 1,-1 0 0,1 0-1,-1 0 1,1 0 0,-1 0-1,1 0 1,-1 0-1,1 0 1,-1 0 0,1-1-1,-1 1 1,1 0 0,-1 0-1,1-1 1,-1 1-1,0 0 1,1-1 0,16-18-4030,3-17-1943,1-10-3866</inkml:trace>
</inkml:ink>
</file>

<file path=ppt/ink/ink8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5.008"/>
    </inkml:context>
    <inkml:brush xml:id="br0">
      <inkml:brushProperty name="width" value="0.025" units="cm"/>
      <inkml:brushProperty name="height" value="0.025" units="cm"/>
    </inkml:brush>
  </inkml:definitions>
  <inkml:trace contextRef="#ctx0" brushRef="#br0">29 1 18802,'0'0'6561,"-2"12"-5424,-8 49 236,1 0 1,1 115 0,8-173-1353,0 0 0,1 0 1,-1-1-1,0 1 0,1 0 0,0 0 1,0-1-1,0 1 0,0 0 0,0-1 1,0 1-1,1-1 0,-1 0 0,1 1 1,0-1-1,0 0 0,0 0 0,0 0 0,0 0 1,0 0-1,0 0 0,3 1 0,0-1 35,-1 0-1,0-1 1,1 1-1,0-1 1,-1 0-1,1-1 0,0 1 1,-1-1-1,1 0 1,0 0-1,-1 0 1,8-1-1,-3-1 12,1 0 0,-1 0 0,0-1 0,0 0 0,0 0 0,-1-1 0,1 0-1,-1-1 1,0 1 0,0-2 0,-1 1 0,1-1 0,8-9 0,-16 15-67,1-1 0,-1 1 0,0 0 0,1-1 0,-1 1 0,0-1 0,1 1 0,-1 0 0,0-1 0,0 1 0,0-1 0,1 1 0,-1-1 0,0 1 0,0-1 0,0 1 0,0-1 0,0 1 0,0-1 0,0 1 0,0-1 0,0 1 0,0-1 0,0 1 0,0-1 0,0 1 0,0-1 0,-1 1 0,1-1 0,0 1 0,0-1 0,0 1 0,-1-1 0,1 1 0,0 0 0,-1-1 0,1 1 0,0-1 0,-1 1 0,1 0 0,0-1 0,-1 1 0,1 0 0,-1 0 0,1-1 0,-1 1 0,1 0 0,-1 0 0,1 0 0,-1-1 0,1 1 0,-1 0 0,1 0 0,-1 0 0,1 0 0,-1 0 0,1 0 0,-1 0 0,1 0 0,-1 0 0,0 1 0,-42-1 0,36 0 0,-104 23 0,111-23 0,0 0 0,0 0 0,0 0 0,-1 0 0,1 0 0,0 0 0,0 0 0,0 0 0,0 0 0,0 0 0,-1 0 0,1 0 0,0 0 0,0 0 0,0 0 0,0 0 0,0 0 0,0 0 0,-1-1 0,1 1 0,0 0 0,0 0 0,0 0 0,0 0 0,0 0 0,0 0 0,0 0 0,0-1 0,0 1 0,0 0 0,0 0 0,-1 0 0,1 0 0,0 0 0,0 0 0,0-1 0,0 1 0,0 0 0,0 0 0,0 0 0,0 0 0,0 0 0,0-1 0,0 1 0,0 0 0,0 0 0,1 0 0,-1 0 0,0 0 0,0-1 0,0 1 0,0 0 0,6-12 0,12-11 0,-5 11-69,0 0 1,30-19-1,-40 28 54,1 0-1,0 1 0,-1 0 0,1 0 0,0 0 0,0 1 0,0-1 1,1 1-1,-1 0 0,0 0 0,0 0 0,1 1 0,-1-1 0,0 1 0,1 0 1,-1 0-1,9 2 0,-11-1 19,-1 0 1,1 1-1,0-1 0,-1 0 1,1 1-1,-1-1 0,0 1 1,1 0-1,-1-1 1,0 1-1,0 0 0,0 0 1,0 0-1,0-1 0,-1 1 1,1 0-1,0 0 0,0 4 1,6 42 384,-6-38-370,0 3-12,5 31 21,-6-43-31,0 0-1,0 0 1,0 1-1,1-1 1,-1 0-1,0 0 1,1 0-1,-1 0 1,1 0-1,-1 0 1,1 0-1,-1 0 1,1 0 0,0 0-1,-1-1 1,1 1-1,0 0 1,0 0-1,0-1 1,0 1-1,0 0 1,0-1-1,0 1 1,0-1-1,0 1 1,0-1-1,0 1 1,2-1 0,-1-1-287,0 0 0,0 0 0,0 0 0,-1 0 1,1 0-1,0-1 0,-1 1 0,1 0 0,-1-1 1,1 0-1,-1 1 0,0-1 0,1 0 0,-1 0 1,0 0-1,0 0 0,0 0 0,-1 0 0,1 0 1,0 0-1,-1 0 0,1-2 0,1-1-900,8-27-5866</inkml:trace>
</inkml:ink>
</file>

<file path=ppt/ink/ink8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5.410"/>
    </inkml:context>
    <inkml:brush xml:id="br0">
      <inkml:brushProperty name="width" value="0.025" units="cm"/>
      <inkml:brushProperty name="height" value="0.025" units="cm"/>
    </inkml:brush>
  </inkml:definitions>
  <inkml:trace contextRef="#ctx0" brushRef="#br0">158 43 8968,'0'0'12364,"-9"-5"-7533,-2-1-4051,1 1-151,1 1-1,-1-1 1,0 2-1,0-1 0,-13-2 1,21 6-565,0-1 0,-1 1 0,1 0 0,-1 0 1,1 0-1,-1 0 0,1 0 0,-1 0 0,1 1 0,0-1 1,-1 1-1,1 0 0,0-1 0,-1 1 0,1 0 0,0 0 1,0 1-1,0-1 0,0 0 0,0 1 0,0-1 0,0 1 1,1 0-1,-1 0 0,0 0 0,1-1 0,-1 1 0,1 1 0,0-1 1,0 0-1,-1 2 0,2-3-64,1-1 0,0 0 0,0 1 0,-1-1 0,1 0 0,0 0 0,0 0 0,0 1 0,-1-1 0,1 0 0,0 0 0,0 0 0,0 0 0,-1-1 0,1 1 0,0 0 0,0 0 0,1-1 0,36-13-950,30-8-2455,-64 21 3241,0 0 0,0 0 0,1 1 0,-1-1 0,1 1 0,-1 0 0,0 1 0,1-1 0,-1 1 0,0 0 0,1 0 0,-1 0-1,4 2 1,-5-1 229,-1-1-1,0 1 1,0 0-1,0 0 1,0 0-1,-1 0 1,1 0-1,0 1 1,-1-1-1,0 1 1,0-1-1,1 1 0,-1-1 1,-1 1-1,1-1 1,0 1-1,-1 0 1,1-1-1,-1 1 1,0 0-1,0 0 1,0-1-1,0 1 1,0 0-1,-1 0 1,0 3-1,0 2 383,0-1 0,-1 1 1,0-1-1,0 0 0,-1 0 0,0 0 0,0 0 1,-7 10-1,-33 32 498,41-46-959,-1-1 1,1 1-1,-1-1 1,0 0-1,1 0 1,-1 0-1,0-1 1,0 1-1,0-1 1,-1 1-1,1-1 1,0 0-1,0 0 1,-1-1-1,1 1 1,-6 0-1,9-4-650,-1-1-1,1 1 1,0 0 0,0 0-1,0 0 1,1-1-1,-1 1 1,1 0 0,0 0-1,1-3 1,11-21-4712,4-4-2204</inkml:trace>
</inkml:ink>
</file>

<file path=ppt/ink/ink8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5.752"/>
    </inkml:context>
    <inkml:brush xml:id="br0">
      <inkml:brushProperty name="width" value="0.025" units="cm"/>
      <inkml:brushProperty name="height" value="0.025" units="cm"/>
    </inkml:brush>
  </inkml:definitions>
  <inkml:trace contextRef="#ctx0" brushRef="#br0">6 9 20499,'0'0'2552,"0"11"-187,-2 13-1159,0 1 348,0 0-1,4 33 1,-2-56-1527,0-1-1,0 1 1,0 0-1,1-1 1,-1 1 0,1-1-1,-1 1 1,1-1-1,0 1 1,-1-1 0,1 1-1,0-1 1,0 0-1,0 1 1,0-1 0,0 0-1,1 0 1,-1 0-1,0 0 1,0 0 0,1 0-1,-1 0 1,1 0-1,-1 0 1,1-1 0,-1 1-1,1 0 1,-1-1-1,1 0 1,-1 1-1,1-1 1,0 0 0,-1 0-1,1 0 1,2 0-1,-1 0-41,1-1-1,0 1 0,0-1 0,0 0 1,-1 0-1,1 0 0,-1-1 0,1 1 0,-1-1 1,1 0-1,-1 0 0,0 0 0,0 0 0,4-4 1,17-20-209,-13 13 94,0 1 0,1 0-1,16-11 1,-25 20 76,0 1-1,1 0 0,-1 0 1,0 0-1,1 1 1,0-1-1,-1 1 0,1 0 1,0-1-1,-1 2 1,1-1-1,0 0 0,0 1 1,0 0-1,-1 0 1,1 0-1,0 0 0,0 1 1,4 0-1,-4 1 45,-1 0 1,0 0-1,0-1 0,0 2 0,0-1 0,0 0 0,-1 1 0,1-1 1,3 6-1,-4-5 41,0-1 0,0 0 0,1 1 0,-1-1 0,1 0 0,-1 0 0,1 0 0,0 0 0,4 2 0,-6-4-99,0 0 0,0 0-1,1 0 1,-1-1 0,0 1 0,1 0 0,-1 0 0,0-1 0,0 1 0,0 0-1,1-1 1,-1 1 0,0-1 0,0 0 0,0 1 0,0-1 0,0 0-1,0 0 1,0 0 0,0 1 0,0-1 0,0 0 0,-1 0 0,1 0 0,0-1-1,-1 1 1,1 0 0,0 0 0,-1 0 0,1-2 0,26-50-10614,-14 17-1778</inkml:trace>
</inkml:ink>
</file>

<file path=ppt/ink/ink8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6.127"/>
    </inkml:context>
    <inkml:brush xml:id="br0">
      <inkml:brushProperty name="width" value="0.025" units="cm"/>
      <inkml:brushProperty name="height" value="0.025" units="cm"/>
    </inkml:brush>
  </inkml:definitions>
  <inkml:trace contextRef="#ctx0" brushRef="#br0">9 0 24695,'0'0'7367,"-8"53"-7271,29-43-160,8-2-1377,2-2-1506,1-3-2242,0-3-1537,-5 0-5894</inkml:trace>
</inkml:ink>
</file>

<file path=ppt/ink/ink8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6.471"/>
    </inkml:context>
    <inkml:brush xml:id="br0">
      <inkml:brushProperty name="width" value="0.025" units="cm"/>
      <inkml:brushProperty name="height" value="0.025" units="cm"/>
    </inkml:brush>
  </inkml:definitions>
  <inkml:trace contextRef="#ctx0" brushRef="#br0">95 494 12492,'0'0'8915,"-9"9"-5979,0 2-2374,0 0-1,0 0 1,2 1-1,-1 0 1,1 0 0,1 1-1,0 0 1,1 0-1,1 0 1,0 0 0,0 1-1,1 0 1,1 0-1,0 14 1,1-26-562,1-1 0,0 0 0,0 0 0,0 1 0,1-1 0,-1 0 0,0 0 0,0 0 0,1 1 0,-1-1 0,0 0 0,1 0 0,0 0 0,-1 0 0,1 0 0,-1 1 0,1-1 0,0-1 0,0 1 0,0 0 0,0 0 0,0 0 0,0 0 0,0 0 0,0-1 0,0 1 0,0-1 0,0 1 0,0 0 0,0-1 0,0 0 0,1 1 0,-1-1 0,0 0 0,0 0 0,0 1 0,3-1 0,-1 0 0,1-1 0,-1 1 0,0-1 0,0 1 0,0-1 0,0 0 0,0 0 0,0 0 0,0-1 0,0 1 0,0-1 0,0 1 0,-1-1 0,4-3 0,7-8 0,-2 0 0,0 0 0,-1-2 0,0 1 0,-1-1 0,0 0 0,-2-1 0,0 0 0,6-17 0,-5 8 0,-1 0 0,-2-1 0,0 1 0,-1-1 0,0-36 0,-24 136 0,18-46 0,0-1 0,4 55 0,-2-80-143,0-1-1,0 0 1,0 0-1,1 1 1,-1-1-1,0 0 1,1 0-1,-1 0 1,0 0-1,1 1 1,0-1 0,-1 0-1,1 0 1,0 0-1,-1 0 1,1 0-1,0 0 1,0-1-1,0 1 1,0 0-1,0 0 1,0 0 0,0-1-1,0 1 1,0-1-1,0 1 1,0-1-1,0 1 1,0-1-1,1 0 1,-1 1-1,0-1 1,0 0-1,1 0 1,-1 0 0,0 0-1,0 0 1,0 0-1,1 0 1,-1 0-1,0-1 1,0 1-1,0 0 1,1-1-1,-1 1 1,0-1 0,0 1-1,0-1 1,0 0-1,0 1 1,0-1-1,0 0 1,0 0-1,1-1 1,15-24-6381</inkml:trace>
  <inkml:trace contextRef="#ctx0" brushRef="#br0" timeOffset="1">426 1 27610,'0'0'1794,"0"77"-1057,0-37-225,0 4-384,9-3-480,0-1-2851,5-8-3652,-7-8-8007</inkml:trace>
  <inkml:trace contextRef="#ctx0" brushRef="#br0" timeOffset="2">519 519 26329,'0'0'6438,"36"14"-9833,-34-32-8585</inkml:trace>
</inkml:ink>
</file>

<file path=ppt/ink/ink8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47.090"/>
    </inkml:context>
    <inkml:brush xml:id="br0">
      <inkml:brushProperty name="width" value="0.025" units="cm"/>
      <inkml:brushProperty name="height" value="0.025" units="cm"/>
    </inkml:brush>
  </inkml:definitions>
  <inkml:trace contextRef="#ctx0" brushRef="#br0">50 39 4484,'0'0'10544,"-8"-5"-9317,-25-15-175,24 17 1500,9 5-1602,13 7-64,21-3 18,-1-1 0,1-1 0,0-3 0,55-3 0,-15 1-256,962-17 1513,-187 1-2011,125 43 555,-345 22-493,-427-42-262,224-22 0,-184-3-67,438 24-1,-539 5 144,424 38 210,-545-46-324,108 8-1239,-127-10 1148,-1 0 0,0-1 0,1 1 0,-1 0 0,1 0 0,-1-1 0,0 1 0,1 0 0,-1 0 0,1-1 0,-1 1 1,0 0-1,0-1 0,1 1 0,-1-1 0,0 1 0,0 0 0,1-1 0,-1 1 0,0-1 0,0 1 0,0 0 0,0-1 0,0 1 0,1-1 0,-1 1 0,0-1 0,0 1 0,0-1 0,0 1 0,0-1 0,0 1 0,-1-1 0,1 1 0,0 0 0,0-1 1,0 0-1,-1-3-1979,1-21-9896</inkml:trace>
</inkml:ink>
</file>

<file path=ppt/ink/ink8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05.535"/>
    </inkml:context>
    <inkml:brush xml:id="br0">
      <inkml:brushProperty name="width" value="0.025" units="cm"/>
      <inkml:brushProperty name="height" value="0.025" units="cm"/>
    </inkml:brush>
  </inkml:definitions>
  <inkml:trace contextRef="#ctx0" brushRef="#br0">1 434 13036,'0'0'4495,"8"-2"-4292,80-15 254,162-9 1,101 19-439,-94-1 227,264-42-1,-394 33-176,766-66 124,-594 82-43,600-22 148,-670 8 122,1503-90 463,-1172 88-835,586 59 0,174 27 219,-241-87-85,1085-98 496,-858 77 891,-711 91 796,-427-33-1890,-161-19-741,30 5 906,-36-5-807,1 0-1,-1 0 1,0 0-1,0 0 1,0 0-1,1 0 0,-1 1 1,0-1-1,0 1 1,0-1-1,0 1 1,0-1-1,0 1 1,0-1-1,0 1 0,0 0 1,0 0-1,0-1 1,0 1-1,1 2 1,-9-3-7910,-7-3-2541</inkml:trace>
</inkml:ink>
</file>

<file path=ppt/ink/ink8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36.442"/>
    </inkml:context>
    <inkml:brush xml:id="br0">
      <inkml:brushProperty name="width" value="0.025" units="cm"/>
      <inkml:brushProperty name="height" value="0.025" units="cm"/>
    </inkml:brush>
  </inkml:definitions>
  <inkml:trace contextRef="#ctx0" brushRef="#br0">1 418 18033,'0'0'8846,"17"2"-7496,-1 0-1180,0-1 0,1-1-1,-1 0 1,0-1 0,1-1-1,-1 0 1,0-1 0,23-8-1,142-52-318,299-150-1,-474 210-142,6-3-31,-1-1 0,0 1 0,0-2 0,12-10 0,-22 17 61,1-1 0,-1 1-1,1-1 1,-1 0-1,0 1 1,0-1 0,1 0-1,-1 0 1,0 0-1,-1 0 1,1 0 0,0 0-1,0-4 1,-1 4-118,0 1 1,0-1 0,0 1-1,0-1 1,-1 1-1,1-1 1,-1 1-1,1-1 1,-1 1 0,1-1-1,-1 1 1,0 0-1,0-1 1,0 1-1,0 0 1,0 0 0,0 0-1,0-1 1,0 1-1,0 0 1,-3-1-1,-28-18-12458</inkml:trace>
</inkml:ink>
</file>

<file path=ppt/ink/ink8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36.767"/>
    </inkml:context>
    <inkml:brush xml:id="br0">
      <inkml:brushProperty name="width" value="0.025" units="cm"/>
      <inkml:brushProperty name="height" value="0.025" units="cm"/>
    </inkml:brush>
  </inkml:definitions>
  <inkml:trace contextRef="#ctx0" brushRef="#br0">167 1 19763,'-11'4'1804,"10"-4"-1799,-5 2 162,0 0 0,1 0 0,-1 0 1,0 1-1,1 0 0,-1 0 0,1 0 1,0 1-1,0 0 0,0 0 0,1 0 0,-1 0 1,1 1-1,0 0 0,0 0 0,1 0 0,-1 0 1,1 1-1,0-1 0,1 1 0,-5 11 1,2 16-169,1 0 1,1 34 0,3-35-133,-3 0-1,-8 47 1,4-51 145,2-9 288,1 1 0,0 1 0,-2 39 0,7-59-275,-1 1 1,1-1-1,-1 1 0,1-1 1,0 1-1,-1-1 1,1 0-1,0 1 0,0-1 1,0 0-1,0 0 1,0 1-1,0-1 0,1 0 1,-1 0-1,0 0 0,0-1 1,1 1-1,-1 0 1,1 0-1,-1-1 0,0 1 1,1-1-1,-1 1 0,1-1 1,0 1-1,-1-1 1,1 0-1,-1 0 0,1 0 1,-1 0-1,3 0 0,62-3 504,-60 2-438,75-12 136,141-41 0,-98 20-1946,71-19-7239,-103 24-683</inkml:trace>
</inkml:ink>
</file>

<file path=ppt/ink/ink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4.637"/>
    </inkml:context>
    <inkml:brush xml:id="br0">
      <inkml:brushProperty name="width" value="0.025" units="cm"/>
      <inkml:brushProperty name="height" value="0.025" units="cm"/>
    </inkml:brush>
  </inkml:definitions>
  <inkml:trace contextRef="#ctx0" brushRef="#br0">61 110 6887,'0'0'15513,"3"12"-13938,17 200 383,-14-128-1850,-4-66 381,-1 0 1,0 1-1,-1-1 1,-1 0-1,0 0 1,-2 0-1,0 0 1,-1 0-1,-1 0 1,-1-1-1,0 0 1,-10 19-1,15-35-472,1 1 0,-1-1 0,1 0 0,-1 0 0,0 0-1,0 0 1,0 0 0,1 0 0,-1 0 0,0 0 0,0 0 0,0 0 0,-1-1 0,1 1 0,0 0 0,0-1-1,0 1 1,0-1 0,-2 1 0,2-1-14,0 0-1,0 0 1,1 0-1,-1 0 1,0-1-1,1 1 1,-1 0 0,0-1-1,0 1 1,1 0-1,-1-1 1,1 1-1,-1-1 1,0 1-1,1-1 1,-1 0 0,1 1-1,-1-1 1,1 1-1,0-1 1,-1 0-1,1 1 1,-1-2-1,-1-4-14,0 1-1,0-1 0,0 0 0,0 0 0,1 0 0,-1-10 1,2 0-127,0 0 1,0-1-1,2 1 1,0 0-1,1 0 1,0 0-1,1 0 1,11-26-1,-4 20-55,1 0-1,0 0 1,2 1-1,0 1 1,19-20 0,11-8 231,39-50 149,-73 86-158,-2-1-1,1 0 1,-2-1 0,0 1 0,10-29-1,-16 40-2,0 0-1,0-1 1,-1 1-1,1 0 1,-1-1-1,0 1 0,0-1 1,0 1-1,0-1 1,0 1-1,0 0 1,0-1-1,-1 1 1,-1-4-1,2 5-5,-1 0-1,1 0 1,-1 0-1,0 0 1,1 0 0,-1 1-1,0-1 1,0 0-1,0 0 1,1 1-1,-1-1 1,0 0 0,0 1-1,0-1 1,0 1-1,0-1 1,0 1 0,-1 0-1,1-1 1,0 1-1,0 0 1,-1 0-1,-2 0-2,-1 0-1,1 0 0,0 1 0,0 0 0,0 0 0,0 0 0,0 0 0,0 0 0,0 1 0,0 0 0,0 0 0,1 0 0,-1 0 0,-5 5 0,-2 3 60,1-1 1,0 2-1,1-1 1,0 1 0,1 1-1,-8 12 0,13-18-37,-1 0 0,1 1 0,0-1-1,1 1 1,-1-1 0,1 1 0,0 0-1,1 0 1,0 0 0,0 0 0,0 0-1,1 0 1,1 14 0,0-19-36,0 0-1,0 0 1,-1 0-1,1 0 1,0 0-1,1 0 1,-1 0 0,0-1-1,0 1 1,1-1-1,-1 1 1,1-1-1,-1 1 1,1-1 0,0 0-1,-1 0 1,1 0-1,0 0 1,0 0-1,0 0 1,0 0 0,0 0-1,0-1 1,4 1-1,59 5-61,-38-4-95,-22-2-385,17 3-903,-11 2-7091</inkml:trace>
</inkml:ink>
</file>

<file path=ppt/ink/ink8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39.320"/>
    </inkml:context>
    <inkml:brush xml:id="br0">
      <inkml:brushProperty name="width" value="0.025" units="cm"/>
      <inkml:brushProperty name="height" value="0.025" units="cm"/>
    </inkml:brush>
  </inkml:definitions>
  <inkml:trace contextRef="#ctx0" brushRef="#br0">2 285 10474,'0'-13'4522,"-1"2"-3917,1-1 0,-1 1 0,2-1 0,0 0 0,0 1 0,1-1 1,1 1-1,0 0 0,0 0 0,1 0 0,0 0 0,1 1 0,12-20 1,-9 20-153,2-1 1,-1 1 0,1 0 0,20-14-1,-25 20-337,0 0-1,1 1 1,0 0-1,0 0 0,0 0 1,0 1-1,0 0 0,0 0 1,0 1-1,1 0 1,-1 0-1,7 0 0,-11 1-112,-1 0 0,0 0-1,0 1 1,0-1-1,1 0 1,-1 1-1,0-1 1,0 1-1,0-1 1,0 1 0,0 0-1,0-1 1,0 1-1,0 0 1,0 0-1,0 0 1,-1 0-1,1-1 1,0 1 0,-1 0-1,1 0 1,0 1-1,-1-1 1,1 0-1,-1 0 1,1 0-1,-1 0 1,0 0 0,0 1-1,1-1 1,-1 0-1,0 0 1,0 0-1,0 2 1,-2 46 415,-5-14-89,-2 0 1,-2-1 0,-1 0-1,-1-1 1,-34 60 0,28-57 79,1 1 1,1 1-1,3 0 0,-13 51 1,25-81-322,1 0 0,0 0-1,0 0 1,1 0 0,1 15 0,-1-21-76,1 0-1,-1 1 1,0-1-1,1 0 1,0 0-1,0 0 1,-1 0-1,1 0 1,0-1-1,0 1 1,1 0-1,-1 0 1,0 0-1,1-1 1,-1 1-1,1-1 1,-1 1-1,1-1 1,0 0-1,-1 0 1,1 1-1,0-1 1,0 0-1,0-1 1,0 1-1,3 1 1,10 0-2,-1 0 0,0-1 0,1 0-1,-1-1 1,1-1 0,-1 0 0,0-1 0,1 0 0,-1-2 0,0 1 0,23-11 0,15-8 10,77-44 1,-124 63-21,9-4-73,-10 5-70,0 1 0,0-1 0,0-1 0,0 1-1,0 0 1,0-1 0,-1 0 0,1 0 0,-1 0 0,0 0 0,0-1 0,0 1-1,3-6 1,-6 9-34,0-1 0,0 1 0,0-1 0,0 1 0,0-1-1,0 1 1,0-1 0,0 1 0,-1-1 0,1 1 0,0-1 0,0 1-1,-1-1 1,1 1 0,0-1 0,-1 1 0,1 0 0,0-1 0,-1 1-1,1 0 1,-1-1 0,1 1 0,0 0 0,-1-1 0,1 1 0,-1 0-1,1 0 1,-1-1 0,1 1 0,-1 0 0,1 0 0,-1 0-1,1 0 1,-1 0 0,1 0 0,-1 0 0,0 0 0,-28-4-4866,24 3 3365,-36-3-7745</inkml:trace>
</inkml:ink>
</file>

<file path=ppt/ink/ink8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39.709"/>
    </inkml:context>
    <inkml:brush xml:id="br0">
      <inkml:brushProperty name="width" value="0.025" units="cm"/>
      <inkml:brushProperty name="height" value="0.025" units="cm"/>
    </inkml:brush>
  </inkml:definitions>
  <inkml:trace contextRef="#ctx0" brushRef="#br0">1 119 14318,'0'0'13324,"4"-50"-12331,34 41-416,6-3-513,10 1 0,0 1-1281,0-2-2851,-4-2-3491</inkml:trace>
</inkml:ink>
</file>

<file path=ppt/ink/ink8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0.287"/>
    </inkml:context>
    <inkml:brush xml:id="br0">
      <inkml:brushProperty name="width" value="0.025" units="cm"/>
      <inkml:brushProperty name="height" value="0.025" units="cm"/>
    </inkml:brush>
  </inkml:definitions>
  <inkml:trace contextRef="#ctx0" brushRef="#br0">17 523 18642,'0'0'2231,"-3"9"-48,-8 27-261,11-36-1894,-1 1 0,1-1-1,0 1 1,0-1-1,-1 1 1,1 0 0,0-1-1,0 1 1,0-1 0,0 1-1,0-1 1,0 1-1,0 0 1,0-1 0,0 1-1,0-1 1,0 1-1,0 0 1,0-1 0,1 1-1,-1-1 1,0 1 0,0-1-1,1 1 1,-1-1-1,0 1 1,1-1 0,-1 1-1,0-1 1,1 1 0,-1-1-1,1 0 1,-1 1-1,0-1 1,1 1 0,-1-1-1,1 0 1,0 0-1,-1 1 1,1-1 0,-1 0-1,1 0 1,-1 0 0,1 0-1,-1 1 1,1-1-1,0 0 1,-1 0 0,1 0-1,-1 0 1,1 0 0,0-1-1,-1 1 1,1 0-1,-1 0 1,1 0 0,-1 0-1,1-1 1,-1 1 0,1 0-1,0-1 1,33-15 592,-26 8-538,1 0-1,-2-1 1,1 1 0,-1-2-1,-1 1 1,0-1 0,0 0-1,8-20 1,-11 23 82,0-1 0,0 0 0,-1 0 0,0 0 0,-1 0 0,1-1 1,-1 1-1,-1 0 0,0-1 0,0 1 0,-1 0 0,1-1 0,-4-8 0,4 16-147,0 1-1,0 0 0,0-1 0,0 1 1,0-1-1,0 1 0,0 0 1,0-1-1,0 1 0,0 0 0,-1-1 1,1 1-1,0 0 0,0-1 1,0 1-1,0 0 0,-1 0 0,1-1 1,0 1-1,-1 0 0,1 0 1,0-1-1,0 1 0,-1 0 0,1 0 1,0 0-1,-1-1 0,1 1 0,0 0 1,-1 0-1,1 0 0,0 0 1,-1 0-1,1 0 0,-1 0 0,1 0 1,0 0-1,-1 0 0,-11 12 132,-4 22-189,6-6 128,1 1-1,2 0 0,1 1 1,2 0-1,-2 35 0,6-64-82,0 0 1,0 1-1,0-1 0,0 1 0,0-1 0,0 0 1,1 1-1,-1-1 0,0 1 0,1-1 0,-1 0 1,1 0-1,-1 1 0,1-1 0,0 0 1,0 0-1,-1 0 0,1 1 0,0-1 0,0 0 1,0 0-1,0 0 0,0-1 0,0 1 0,1 0 1,-1 0-1,0 0 0,0-1 0,1 1 0,-1-1 1,0 1-1,0-1 0,1 1 0,-1-1 0,1 0 1,-1 0-1,0 0 0,1 0 0,-1 0 0,1 0 1,-1 0-1,0 0 0,1 0 0,-1-1 0,0 1 1,1 0-1,-1-1 0,0 1 0,2-2 0,5 0 19,0-1-1,0-1 1,0 0-1,0 0 1,-1 0-1,0-1 1,7-5-1,3-6-107,0-1-1,-2-1 1,0 0-1,-1-1 1,-1 0-1,0-1 1,-2-1 0,-1 0-1,15-41 1,-32 134 122,3-52 129,1 0-1,0 1 1,2 26-1,1-46-158,0 0 0,0 0 0,0 0 0,0 1 0,0-1 0,0 0 0,0 0 0,1 0 0,-1 0 0,0 0-1,1 0 1,-1 1 0,1-1 0,-1 0 0,1 0 0,0-1 0,-1 1 0,1 0 0,0 0 0,0 0 0,-1 0 0,1 0 0,0-1 0,0 1 0,0 0 0,0-1-1,0 1 1,0-1 0,2 1 0,-1-1 17,1 1 0,0-1 0,0 0 0,-1 0 0,1-1 0,0 1 0,0 0 1,-1-1-1,1 0 0,0 0 0,-1 1 0,3-3 0,6-2 57,-1 0 1,0-1 0,0 0-1,18-15 1,-9 2-82,-2-2 0,1 1 0,-2-2 0,-1 0 0,-1-1 0,-1 0 0,-1-1 0,14-39 0,-14 29 0,-2 0 0,-2 0 0,-1-1 0,-1 0 0,1-70 0,-7 105 0,0 0 0,0 0 0,0 0 0,0 0 0,0 0 0,0 1 0,0-1 0,0 0 0,-1 0 0,1 0 0,0 0 0,0 0 0,0 0 0,0 0 0,0 0 0,0-1 0,0 1 0,0 0 0,0 0 0,-1 0 0,1 0 0,0 0 0,0 0 0,0 0 0,0 0 0,0 0 0,0 0 0,0 0 0,0 0 0,0 0 0,0 0 0,0 0 0,0 0 0,0 0 0,-1 0 0,1-1 0,0 1 0,0 0 0,0 0 0,0 0 0,0 0 0,0 0 0,0 0 0,0 0 0,0 0 0,0 0 0,0-1 0,0 1 0,0 0 0,0 0 0,0 0 0,0 0 0,0 0 0,0 0 0,0 0 0,0 0 0,0 0 0,1-1 0,-8 13 0,-5 19 0,1 3 0,1 2 0,1-1 0,-4 49 0,11-72 0,2 0 0,-1 0 0,1 0 0,1 0 0,0 0 0,1 0 0,0 0 0,1-1 0,0 1 0,1 0 0,1-1 0,-1 0 0,13 20 0,16 10 0,-25-34 0,-1 2 0,0-1 0,0 1 0,-1 0 0,0 0 0,-1 1 0,4 10 0,-11-12-71,-9-10-142,-12-13-640,-95-108-5534,3 3 6090,104 109 676,7 8-33,0 0-1,0 0 1,1-1 0,-1 1 0,1-1-1,0 0 1,0 0 0,0 0-1,0-1 1,1 1 0,-3-6-1,5 9-287,0 0 0,0 1-1,1-1 1,-1 0 0,0 1 0,0-1-1,0 0 1,1 1 0,-1-1 0,0 0-1,1 1 1,-1-1 0,1 1 0,-1-1-1,1 1 1,-1-1 0,1 1 0,-1-1-1,1 1 1,-1 0 0,1-1-1,-1 1 1,1-1 0,0 1 0,-1 0-1,1 0 1,0 0 0,-1-1 0,1 1-1,0 0 1,-1 0 0,1 0 0,0 0-1,1 0 1,31-3-86,-28 3 117,89 0 284,-17 1-1782,-27-5-4628,-41-1 207,-7-3-1996</inkml:trace>
</inkml:ink>
</file>

<file path=ppt/ink/ink8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0.617"/>
    </inkml:context>
    <inkml:brush xml:id="br0">
      <inkml:brushProperty name="width" value="0.025" units="cm"/>
      <inkml:brushProperty name="height" value="0.025" units="cm"/>
    </inkml:brush>
  </inkml:definitions>
  <inkml:trace contextRef="#ctx0" brushRef="#br0">0 0 19635,'0'0'7911</inkml:trace>
</inkml:ink>
</file>

<file path=ppt/ink/ink8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1.334"/>
    </inkml:context>
    <inkml:brush xml:id="br0">
      <inkml:brushProperty name="width" value="0.025" units="cm"/>
      <inkml:brushProperty name="height" value="0.025" units="cm"/>
    </inkml:brush>
  </inkml:definitions>
  <inkml:trace contextRef="#ctx0" brushRef="#br0">129 276 12396,'0'0'13735,"-10"-4"-11978,5 2-1568,3 1-161,1-1 0,-1 1 0,1 1 0,-1-1 0,0 0 0,1 0 0,-1 0 0,0 1 0,0-1 1,0 1-1,0 0 0,1-1 0,-1 1 0,0 0 0,0 0 0,0 0 0,0 0 0,0 1 0,1-1 0,-1 0 0,0 1 0,0-1 0,0 1 0,1 0 0,-1 0 0,0-1 0,1 1 0,-1 0 0,0 0 0,1 1 0,-1-1 0,1 0 0,0 0 0,-1 1 0,1-1 0,0 1 0,-1 1 0,-6 12 11,1 0 0,0 1 0,1-1 0,1 1 0,0 0 0,2 1-1,0-1 1,0 1 0,2-1 0,0 1 0,1 0 0,0-1 0,5 26 0,-5-41-29,0 1-1,1 0 1,-1 0 0,1 0 0,-1 0-1,1 0 1,0 0 0,0-1 0,0 1-1,0 0 1,0-1 0,0 1 0,1 0-1,-1-1 1,0 0 0,1 1 0,-1-1-1,1 0 1,-1 0 0,1 0 0,0 0-1,-1 0 1,1 0 0,0 0 0,0 0-1,0-1 1,0 1 0,0-1 0,0 1 0,0-1-1,0 0 1,0 0 0,-1 0 0,1 0-1,0 0 1,0 0 0,0-1 0,0 1-1,0-1 1,0 1 0,0-1 0,0 0-1,0 1 1,-1-1 0,3-2 0,8-2 195,-1-2 1,0 1-1,0-1 0,-1-1 1,16-15-1,3-6-52,-2-1-1,-2-1 1,0-1-1,35-64 1,-46 71-121,-1-1 0,-2 0 0,-1 0 0,0-1 0,-2 0 1,-2-1-1,6-45 0,-11 71-27,-1 1 0,0-1 0,0 0 0,0 0 0,0 1 0,0-1-1,0 0 1,0 1 0,0-1 0,-1 0 0,1 1 0,-1-1 0,0 0 0,1 1 0,-2-3 0,1 4-8,1 0-1,-1-1 1,1 1 0,0 0-1,-1 0 1,1-1 0,-1 1-1,1 0 1,-1 0 0,0 0-1,1 0 1,-1 0 0,1 0-1,-1 0 1,1 0 0,-1 0-1,1 0 1,-1 0 0,1 0-1,-1 1 1,1-1 0,-1 0-1,1 0 1,-1 0 0,1 1 0,-1-1-1,1 0 1,-1 0 0,1 1-1,-1 0 1,-3 3-32,-1 0 0,1 0 0,0 0 0,0 1 0,1-1 0,-1 1 0,-3 8 0,-12 23 9,3 1 0,-18 58 0,28-76 45,1 0 1,1 1 0,1-1 0,0 1-1,2 0 1,0 0 0,3 23 0,-2-41-16,1 0 0,-1 0 0,1 0 0,-1 0 0,1 0 0,0 0 1,0 0-1,0 0 0,0 0 0,1 0 0,-1-1 0,0 1 0,1 0 0,-1-1 0,1 1 1,-1-1-1,1 1 0,0-1 0,0 0 0,0 0 0,0 0 0,0 0 0,0 0 1,0 0-1,0 0 0,0-1 0,0 1 0,0-1 0,0 1 0,0-1 0,1 0 0,-1 0 1,0 0-1,0 0 0,3-1 0,2 1 32,1-1-1,0 0 1,-1-1 0,1 0 0,-1 0-1,0 0 1,0-1 0,14-7 0,-9 2-4,1-1 0,-1 0 0,-1-1 1,19-19-1,-26 25-52,0-1 0,0 0 0,-1 0 0,1 0 0,-1-1 0,0 1 0,-1-1 0,1 0 0,-1 1 0,0-1 0,0 0 0,-1 0 0,0-1 0,1-6 0,-22 48-685,14-20 694,0 1-1,1-1 1,1 1-1,-4 28 1,7-42 17,1 1 1,0-1-1,-1 1 0,1 0 1,0 0-1,0-1 0,1 1 0,-1 0 1,0-1-1,1 1 0,0-1 1,0 1-1,0 0 0,0-1 1,0 0-1,0 1 0,0-1 0,1 0 1,-1 1-1,1-1 0,0 0 1,0 0-1,0 0 0,0 0 1,0-1-1,0 1 0,0-1 1,0 1-1,1-1 0,-1 0 0,0 1 1,1-1-1,-1-1 0,1 1 1,0 0-1,4 0 0,10 1 28,-1 0 1,1-2-1,-1 0 0,1 0 0,0-2 0,-1 0 0,0-1 1,1-1-1,-1 0 0,-1-1 0,1-1 0,-1 0 0,0-2 1,24-14-1,-37 20-29,0 0 1,0 0 0,0-1 0,0 1-1,0-1 1,-1 1 0,0-1-1,1 0 1,-1 1 0,0-1 0,0 0-1,0 0 1,-1 0 0,1 0 0,-1 0-1,0 0 1,1 0 0,-1 0-1,0 0 1,-1 1 0,1-1 0,-1 0-1,1 0 1,-1 0 0,-1-3-1,-3-12 40,-1 1-1,-15-31 1,14 35-39,-15-31-6,14 30 0,0 0 0,1 0 0,1-1 0,0 0 0,-5-24 0,12 38 3,-1 0 0,0 1 0,1-1 0,-1 1 1,1-1-1,-1 1 0,1-1 0,0 1 0,-1 0 0,1-1 0,-1 1 0,1 0 0,0-1 1,-1 1-1,1 0 0,0 0 0,0 0 0,-1-1 0,1 1 0,0 0 0,-1 0 0,1 0 1,0 0-1,0 0 0,-1 0 0,1 1 0,0-1 0,0 0 0,28 2-708,-27-2 471,42 5-3663,9-2-3304</inkml:trace>
</inkml:ink>
</file>

<file path=ppt/ink/ink8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2.492"/>
    </inkml:context>
    <inkml:brush xml:id="br0">
      <inkml:brushProperty name="width" value="0.025" units="cm"/>
      <inkml:brushProperty name="height" value="0.025" units="cm"/>
    </inkml:brush>
  </inkml:definitions>
  <inkml:trace contextRef="#ctx0" brushRef="#br0">7 1 14253,'-3'1'5684,"-1"8"-4027,20 106 4722,-5 1-4333,7 64-1738,-4-135-1099,-4-17-7044</inkml:trace>
</inkml:ink>
</file>

<file path=ppt/ink/ink8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2.850"/>
    </inkml:context>
    <inkml:brush xml:id="br0">
      <inkml:brushProperty name="width" value="0.025" units="cm"/>
      <inkml:brushProperty name="height" value="0.025" units="cm"/>
    </inkml:brush>
  </inkml:definitions>
  <inkml:trace contextRef="#ctx0" brushRef="#br0">103 472 16560,'0'0'7239,"67"12"-5029,-24-12-192,7 0-1250,3-9-576,0 0-192,-7-4-1281,-5 2-1602,-13-3-928,-15-3-930,-13-4-4515</inkml:trace>
  <inkml:trace contextRef="#ctx0" brushRef="#br0" timeOffset="1">1 0 18770,'0'0'8360,"48"19"-7976,-2-6-224,0-3-448,2-2-1986,-1-6-1474,-8-2-2402,-7 0-6341</inkml:trace>
</inkml:ink>
</file>

<file path=ppt/ink/ink8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3.207"/>
    </inkml:context>
    <inkml:brush xml:id="br0">
      <inkml:brushProperty name="width" value="0.025" units="cm"/>
      <inkml:brushProperty name="height" value="0.025" units="cm"/>
    </inkml:brush>
  </inkml:definitions>
  <inkml:trace contextRef="#ctx0" brushRef="#br0">1 0 15375,'1'12'2679,"0"-2"-2161,1 7 575,1-1 1,0 1-1,1-1 1,6 16-1,-8-27-987,-1-1 0,1 0-1,0 0 1,0 0-1,0-1 1,1 1 0,-1 0-1,1-1 1,0 0 0,0 0-1,0 1 1,0-2 0,0 1-1,1 0 1,0-1-1,-1 1 1,1-1 0,0 0-1,0-1 1,0 1 0,0 0-1,0-1 1,5 1-1,-3-1-68,0-1 0,0 1 0,0-1 0,0-1-1,0 1 1,0-1 0,0 0 0,0 0 0,0-1-1,-1 1 1,11-6 0,-4 1 35,0-2 0,-1 1 0,17-15 0,16-12-54,-43 34-2,-1 0 0,1 0-1,-1-1 1,1 1 0,-1 0 0,1 0 0,-1 0 0,1-1 0,-1 1 0,1 0-1,-1 0 1,1 0 0,-1 0 0,1 0 0,-1 0 0,1 0 0,-1 0-1,1 1 1,-1-1 0,1 0 0,-1 0 0,1 0 0,-1 0 0,1 1-1,-1-1 1,1 0 0,-1 0 0,1 1 0,-1-1 0,1 0 0,-1 1 0,0-1-1,1 1 1,-1-1 0,0 0 0,1 1 0,-1-1 0,0 1 0,0-1-1,1 1 1,-1-1 0,0 1 0,0-1 0,0 1 0,0-1 0,0 1-1,0-1 1,0 1 0,0 0 0,8 42 1121,-2-11-708,-6-31-461,1 0-1,0 1 0,0-1 0,0 0 0,0 0 0,1 0 0,-1 0 0,0 0 0,0 0 0,1 0 0,-1 0 1,0-1-1,1 1 0,-1 0 0,0-1 0,1 1 0,-1-1 0,1 0 0,-1 1 0,1-1 0,0 0 0,-1 0 1,1 0-1,-1 0 0,1 0 0,-1 0 0,1-1 0,-1 1 0,1 0 0,-1-1 0,1 1 0,-1-1 1,3-1-1,3-1-1083,-1 0-1,0 0 1,1 0 0,-1-1 0,11-9 0,10-13-6080</inkml:trace>
</inkml:ink>
</file>

<file path=ppt/ink/ink8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3.739"/>
    </inkml:context>
    <inkml:brush xml:id="br0">
      <inkml:brushProperty name="width" value="0.025" units="cm"/>
      <inkml:brushProperty name="height" value="0.025" units="cm"/>
    </inkml:brush>
  </inkml:definitions>
  <inkml:trace contextRef="#ctx0" brushRef="#br0">132 138 5029,'-9'5'13202,"-3"4"-11623,-1-1 0,1 2 0,1-1 0,-19 21 0,25-25-1356,1 1 0,-1 0 0,1 0 0,0 0 0,1 0 1,0 1-1,0 0 0,0-1 0,1 1 0,0 0 0,0 0 0,0 0 0,0 14 0,2-19-224,0 0 0,0-1 1,0 1-1,0 0 0,0 0 0,1-1 1,-1 1-1,1 0 0,-1-1 0,1 1 0,0 0 1,0-1-1,-1 1 0,1-1 0,0 1 1,1-1-1,-1 1 0,0-1 0,0 0 1,0 0-1,1 1 0,-1-1 0,1 0 0,-1 0 1,1 0-1,-1-1 0,1 1 0,-1 0 1,1 0-1,0-1 0,-1 1 0,1-1 0,0 0 1,0 1-1,-1-1 0,1 0 0,0 0 1,0 0-1,0 0 0,-1-1 0,1 1 0,0 0 1,3-2-1,2 1 19,1-1 0,-1 1-1,0-2 1,1 1 0,-1-1 0,0 0 0,-1-1-1,1 1 1,9-8 0,-5 0-10,0 0 1,0-1-1,-1 0 0,-1-1 1,0 0-1,-1-1 0,0 0 1,-1 0-1,5-16 0,-4 11 94,-2-1 0,0 0 0,-2 0-1,0-1 1,-1 1 0,0-30 0,-2 50-98,-1 0 0,0 0 0,0 0 0,0 0 0,0-1 1,0 1-1,0 0 0,0 0 0,0 0 0,0-1 1,0 1-1,0 0 0,0 0 0,0 0 0,0-1 0,0 1 1,0 0-1,0 0 0,0 0 0,0 0 0,0-1 1,0 1-1,0 0 0,0 0 0,0 0 0,0-1 0,0 1 1,0 0-1,0 0 0,-1 0 0,1 0 0,0 0 0,0-1 1,0 1-1,0 0 0,0 0 0,-1 0 0,1 0 1,0 0-1,0 0 0,0 0 0,0-1 0,-1 1 0,1 0 1,0 0-1,0 0 0,0 0 0,-1 0 0,1 0 1,0 0-1,-8 10 267,-7 20 61,8-14-289,0 1 0,2 0-1,0 1 1,1-1 0,1 1 0,0 0-1,2 0 1,0 0 0,1 0-1,2 19 1,-2-33-34,1-1 0,-1 0 0,1 0 0,0 0 0,0 0 1,0-1-1,0 1 0,1 0 0,-1 0 0,1-1 0,-1 1 0,1 0 0,0-1 0,0 0 0,0 1 0,1-1 0,-1 0 0,0 0 0,1 0 0,-1-1 1,1 1-1,0-1 0,0 1 0,-1-1 0,1 0 0,0 0 0,0 0 0,0 0 0,0-1 0,0 1 0,7 0 0,-5-1-2,0-1 0,0 1 0,0-1 0,0 1 0,0-1 0,0-1 0,0 1 0,-1-1 0,1 0 0,0 0-1,-1 0 1,1-1 0,-1 0 0,0 1 0,0-1 0,0-1 0,0 1 0,6-7 0,6-15-61,-1-1 1,23-54 0,-47 105 172,5-17-43,1-1 0,0 0 0,1 1 0,0 0-1,0-1 1,0 1 0,1 0 0,0 0 0,1 0 0,0 0 0,1 15 0,0-21-76,1-1 0,-1 1 0,0 0 0,0-1 0,1 1 0,-1-1 0,1 1 0,-1-1 0,1 0 0,0 0 0,-1 1 0,1-1 0,0 0 0,0-1 0,0 1 0,0 0 0,0 0 0,0-1 0,0 1 0,0-1 0,0 0 0,0 0 0,0 0 0,0 0 0,0 0 0,0 0 0,0 0 0,0 0 0,0-1 0,0 1 0,3-2 0,4 0 0,0 0 0,0-1 0,0 0 0,0 0 0,15-8 0,-11 2 0,0-1 0,0 0 0,-1 0 0,13-15 0,-20 20 0,0-1 0,-1 1 0,1-1 0,-1 0 0,0-1 0,-1 1 0,0-1 0,0 0 0,0 0 0,-1 0 0,3-8 0,-29 57 0,21-33-7,0-1 1,1 0-1,0 0 0,0 1 1,1 0-1,0-1 0,0 14 1,1-20-9,0 0 0,1 0 0,-1 0 1,1 1-1,-1-1 0,1 0 0,0 0 1,-1 0-1,1 0 0,0 0 0,0 0 1,1 0-1,-1-1 0,0 1 0,1 0 0,-1 0 1,1-1-1,-1 1 0,1-1 0,0 0 1,0 1-1,-1-1 0,1 0 0,0 0 1,0 0-1,0 0 0,0-1 0,1 1 1,-1 0-1,0-1 0,0 1 0,0-1 1,4 0-1,3 1-608,-1-1 0,1 0 0,-1 0 0,1-1 0,-1 0 0,0 0 0,11-4 1,-11 2-785,0 0 1,0-1 0,0 0-1,0 0 1,-1-1-1,0 0 1,7-6 0,20-20-9095</inkml:trace>
</inkml:ink>
</file>

<file path=ppt/ink/ink8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4.083"/>
    </inkml:context>
    <inkml:brush xml:id="br0">
      <inkml:brushProperty name="width" value="0.025" units="cm"/>
      <inkml:brushProperty name="height" value="0.025" units="cm"/>
    </inkml:brush>
  </inkml:definitions>
  <inkml:trace contextRef="#ctx0" brushRef="#br0">167 1 14798,'0'0'5018,"-11"1"-1601,3 0-3067,0 1 1,-1 0-1,1 1 0,0 0 1,0 0-1,0 1 1,1 0-1,-1 0 1,1 1-1,0-1 1,0 2-1,0-1 0,1 1 1,0 0-1,0 0 1,-5 9-1,8-13-298,0 1 0,1 0 0,-1 1 0,1-1 0,0 0-1,0 0 1,0 1 0,1-1 0,-1 1 0,1 0 0,0 0 0,0-1-1,-1 7 1,3-9-84,-1-1 1,0 1-1,0-1 0,1 1 0,-1-1 0,0 0 0,1 1 0,-1-1 1,0 1-1,1-1 0,-1 0 0,1 1 0,-1-1 0,0 0 0,1 1 0,-1-1 1,1 0-1,-1 0 0,1 1 0,-1-1 0,1 0 0,-1 0 0,1 0 1,-1 0-1,1 0 0,0 0 0,-1 0 0,1 0 0,0 0 0,22 0-621,-17 0 378,6-1-517,1 0 1,-1-1-1,0-1 1,0 0-1,14-6 1,-15 5 415,1 1 0,0-1 0,1 2 1,-1-1-1,15 1 0,-26 2 484,-1 0 1,0 0 0,1 0-1,-1 0 1,1 0 0,-1 0-1,1 0 1,-1 0-1,0 0 1,1 1 0,-1-1-1,0 0 1,1 0-1,-1 0 1,1 1 0,-1-1-1,0 0 1,1 0-1,-1 1 1,0-1 0,0 0-1,1 1 1,-1-1-1,0 0 1,0 1 0,0-1-1,1 1 1,-1-1-1,0 0 1,0 1 0,0-1-1,0 1 1,0-1-1,0 1 1,-2 20 1819,-14 19 180,-20 13-168,-59 67 1,123-169-8954,-17 28 3936,12-25-4108</inkml:trace>
</inkml:ink>
</file>

<file path=ppt/ink/ink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4.979"/>
    </inkml:context>
    <inkml:brush xml:id="br0">
      <inkml:brushProperty name="width" value="0.025" units="cm"/>
      <inkml:brushProperty name="height" value="0.025" units="cm"/>
    </inkml:brush>
  </inkml:definitions>
  <inkml:trace contextRef="#ctx0" brushRef="#br0">55 40 17200,'-9'1'1773,"-25"2"1345,23-2 345,31 0-1770,317-26 2210,-125 5-2286,834 22-2081,-931 1-1149,-65-3-7120</inkml:trace>
</inkml:ink>
</file>

<file path=ppt/ink/ink8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5.408"/>
    </inkml:context>
    <inkml:brush xml:id="br0">
      <inkml:brushProperty name="width" value="0.025" units="cm"/>
      <inkml:brushProperty name="height" value="0.025" units="cm"/>
    </inkml:brush>
  </inkml:definitions>
  <inkml:trace contextRef="#ctx0" brushRef="#br0">125 177 16560,'0'0'5199,"-11"8"-2674,2-1-2116,0-1-1,1 1 1,0 1 0,0 0-1,0 0 1,1 1-1,0 0 1,1 0-1,0 0 1,0 1 0,1 0-1,1 0 1,-1 0-1,-2 13 1,3-11-272,2 1 0,0 0 1,0 0-1,2 0 0,-1 0 1,2 0-1,-1 0 0,2 0 1,3 14-1,-3-19-113,0-1 0,1 0 0,0 0 1,1 0-1,0 0 0,0 0 0,0-1 0,1 0 0,0 0 0,0 0 0,0 0 0,1-1 0,0 0 1,0 0-1,0-1 0,11 6 0,-4-3 18,-11-6-30,0 0 0,0 0 0,0 1-1,0-1 1,0 0 0,0 1 0,0-1-1,0 1 1,0 0 0,-1-1 0,1 1-1,-1 0 1,1 0 0,1 4 0,-2-6-9,-1 0 0,0 1 0,1-1 0,-1 0 1,0 0-1,1 0 0,-1 0 0,0 0 0,1 0 0,-1 0 1,0 0-1,1 0 0,-1 0 0,0 0 0,1 0 0,-1 0 1,0 0-1,1-1 0,-1 1 0,0 0 0,1 0 0,-1 0 1,0 0-1,1-1 0,-1 1 0,0 0 0,1 0 1,-1 0-1,0-1 0,0 1 0,1 0 0,-1-1 0,0 1 1,0 0-1,0-1 0,0 1 0,1 0 0,-1-1 0,0 1 1,0 0-1,0-1 0,0 1 0,0 0 0,0-1 0,0 1 1,0-1-1,9-18-35,8-27-52,-14 33-26,1 0-1,1 0 0,1 1 0,-1 0 0,2 0 0,11-18 1,-17 36 202,1 0 0,0 0 0,-1 0 0,2 0 0,-1 0 0,1-1 0,5 9 0,-6-11-85,-1-1 0,1 0-1,0 1 1,0-1 0,0 0-1,0 0 1,0-1 0,1 1-1,-1 0 1,0-1 0,1 1-1,-1-1 1,1 0 0,0 0-1,-1 0 1,1 0 0,0 0-1,0-1 1,0 1 0,-1-1-1,1 1 1,0-1 0,0 0-1,0 0 1,0-1 0,0 1 0,0-1-1,-1 1 1,1-1 0,0 0-1,0 0 1,-1 0 0,1 0-1,-1-1 1,1 1 0,3-3-1,5-5 10,-1 0 0,0 0 0,-1-1 0,0 0-1,0 0 1,9-17 0,-21 38-16,-1-1 0,2 1 0,-1-1 0,2 1 0,-1 0 0,1 11 0,1-21 0,1 0 0,-1-1 0,1 1 0,0 0 0,-1 0 0,1-1 0,-1 1 0,1 0 0,0-1 0,0 1 0,-1-1 0,1 1 0,0-1 0,0 1 0,0-1 0,0 0 0,-1 1 0,1-1 0,0 0 0,0 0 0,0 0 0,0 1 0,0-1 0,0 0 0,0 0 0,0 0 0,0 0 0,1-1 0,31-3 0,-18-3 0,-1-1 0,0 0 0,-1-1 0,0-1 0,0 0 0,-1-1 0,0 0 0,-1-1 0,13-17 0,-17 18 0,-10 8 0,-16 14 0,15-6 0,-1-1 0,0 1 0,1 0 0,0 0 0,0 0 0,0 0 0,1 1 0,0-1 0,0 1 0,0 0 0,1 0 0,0 0 0,0 0 0,1 1 0,-1-1 0,1 1 0,0-1 0,1 0 0,0 1 0,1 11 0,0-16 0,0 0 0,0 0 0,0 0 0,1 0 0,-1-1 0,0 1 0,1 0 0,-1-1 0,1 1 0,0-1 0,-1 0 0,1 0 0,0 0 0,0 1 0,0-2 0,0 1 0,0 0 0,0 0 0,0-1 0,0 1 0,0-1 0,0 1 0,1-1 0,-1 0 0,0 0 0,0 0 0,0 0 0,0 0 0,1-1 0,-1 1 0,2-1 0,4 0 0,-1 0 0,1-1 0,-1 1 0,1-2 0,-1 1 0,0-1 0,13-6 0,3-9 0,-1 0 0,0-1 0,-2-2 0,0 0 0,-1-1 0,22-36 0,-2-3 0,41-90 0,-78 147 0,16-37 0,-17 38 0,0 1 0,-1 0 0,1-1 0,0 1 0,-1-1 0,0 1 0,1-1 0,-1 0 0,0 1 0,0-1 0,-1 1 0,1-1 0,-2-4 0,1 6 0,0 1 0,0 0 0,0-1 0,-1 1 0,1 0 0,0 0 0,-1 0 0,1 0 0,0 0 0,-1 0 0,1 0 0,0 1 0,0-1 0,-1 0 0,1 1 0,0-1 0,0 1 0,0-1 0,-1 1 0,-1 1 0,-6 4 0,-1 1 0,1 0 0,0 1 0,0 0 0,1 0 0,0 1 0,1 0 0,0 0 0,-11 20 0,7-9 0,0 0 0,2 1 0,1 0 0,-8 28 0,12-34 0,1 0 0,0 0 0,1 0 0,0 30 0,2-42 0,0 0 0,0 0 0,0 0 0,1 0 0,-1 0 0,1 0 0,-1 0 0,1 0 0,0 0 0,0 0 0,1 0 0,-1-1 0,0 1 0,1 0 0,0-1 0,0 1 0,-1-1 0,1 0 0,1 0 0,-1 0 0,0 0 0,0 0 0,1 0 0,-1 0 0,1-1 0,0 1 0,-1-1 0,1 0 0,0 0 0,0 0 0,4 1 0,5-1 0,-1 0 0,0-2 0,0 1 0,1-1 0,-1-1 0,0 0 0,0 0 0,0-1 0,-1-1 0,1 0 0,-1 0 0,0-1 0,0 0 0,0-1 0,0 0 0,9-8 0,16-15 0,0-2 0,46-52 0,-80 82 0,44-48 0,-3-1 0,50-79 0,-90 126 0,0-1 0,1 0 0,-2 0 0,1 0 0,0 0 0,-1 0 0,0 0 0,1-4 0,-2 7 0,1 1 0,-1 0 0,0 0 0,0-1 0,0 1 0,-1 0 0,1-1 0,0 1 0,0 0 0,0-1 0,0 1 0,0 0 0,0 0 0,0-1 0,0 1 0,-1 0 0,1-1 0,0 1 0,0 0 0,0 0 0,-1 0 0,1-1 0,0 1 0,0 0 0,0 0 0,-1 0 0,1-1 0,0 1 0,-1 0 0,1 0 0,0 0 0,0 0 0,-1 0 0,1 0 0,0 0 0,-1-1 0,-22 9 0,2 5 0,0 1 0,1 1 0,0 1 0,1 1 0,1 0 0,1 2 0,1 0 0,0 1 0,1 0 0,1 1 0,-15 33 0,25-48 0,2 1 0,-1-1 0,1 1 0,0 0 0,0 0 0,1 0 0,0 0 0,0 0 0,0 0 0,1 0 0,2 13 0,-2-17 0,1 0 0,0 0 0,0-1 0,0 1 0,0 0 0,1 0 0,-1-1 0,1 1 0,0-1 0,0 1 0,0-1 0,0 0 0,0 1 0,0-1 0,0 0 0,1-1 0,-1 1 0,1 0 0,0-1 0,-1 1 0,1-1 0,0 0 0,0 0 0,0 0 0,0 0 0,0-1 0,0 1 0,5 0 0,1 0 0,0 0 0,0-1 0,0 0 0,0 0 0,0-1 0,0 0 0,0 0 0,0-1 0,0-1 0,0 1 0,15-8 0,-4-1 0,0-1 0,-1-1 0,22-19 0,-14 11 0,-27 20 0,0 1 0,1 0 0,-1 0 0,0 0 0,0-1 0,0 1 0,0 0 0,0 0 0,1 0 0,-1 0 0,0 0 0,0 0 0,0-1 0,1 1 0,-1 0 0,0 0 0,0 0 0,0 0 0,1 0 0,-1 0 0,0 0 0,0 0 0,0 0 0,1 0 0,-1 0 0,0 0 0,0 0 0,0 0 0,1 0 0,-1 0 0,0 0 0,0 0 0,0 0 0,1 0 0,-1 0 0,0 0 0,0 1 0,0-1 0,1 0 0,-1 0 0,0 0 0,0 0 0,0 0 0,0 1 0,1-1 0,-1 0 0,0 0 0,0 1 0,1 14 0,-10 27 0,7-36 0,1-2 0,0 1 0,0-1 0,0 1 0,0-1 0,1 1 0,0-1 0,0 1 0,0-1 0,0 0 0,1 1 0,0-1 0,0 1 0,0-1 0,0 0 0,4 8 0,-3-9 0,1 0 0,-1-1 0,1 1 0,0-1 0,0 0 0,0 0 0,0 0 0,0 0 0,0 0 0,0 0 0,1-1 0,-1 0 0,1 0 0,-1 0 0,1 0 0,-1 0 0,1-1 0,-1 1 0,1-1 0,3 0 0,26 2 0,1-1 0,-1-2 0,0-1 0,0-2 0,-1-1 0,1-2 0,43-14 0,-76 21-49,1 0 1,0 0-1,-1 0 0,1 0 1,0-1-1,-1 1 1,1 0-1,0 0 0,-1 0 1,1-1-1,-1 1 0,1 0 1,-1-1-1,1 1 1,-1-1-1,1 1 0,-1 0 1,1-1-1,-1 1 0,1-1 1,-1 1-1,0-1 1,1 0-1,-1 1 0,0-1 1,1 1-1,-1-1 0,0 0 1,0 1-1,0-1 1,0 1-1,1-1 0,-1 0 1,0 1-1,0-1 0,0 0 1,0 1-1,0-1 1,-1 0-1,1 1 0,0-1 1,0 1-1,0-1 0,-1 0 1,1 0-1,-24-21-5519,-9 2-2354</inkml:trace>
</inkml:ink>
</file>

<file path=ppt/ink/ink8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5.749"/>
    </inkml:context>
    <inkml:brush xml:id="br0">
      <inkml:brushProperty name="width" value="0.025" units="cm"/>
      <inkml:brushProperty name="height" value="0.025" units="cm"/>
    </inkml:brush>
  </inkml:definitions>
  <inkml:trace contextRef="#ctx0" brushRef="#br0">22 92 16111,'-15'-21'7207,"9"5"-6438,6 1-513,5 3-672,16-1-4421,5-2-4740</inkml:trace>
</inkml:ink>
</file>

<file path=ppt/ink/ink8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6.511"/>
    </inkml:context>
    <inkml:brush xml:id="br0">
      <inkml:brushProperty name="width" value="0.025" units="cm"/>
      <inkml:brushProperty name="height" value="0.025" units="cm"/>
    </inkml:brush>
  </inkml:definitions>
  <inkml:trace contextRef="#ctx0" brushRef="#br0">0 259 14670,'0'0'5290,"8"0"-3026,6-1-1772,-1-1-1,0 0 1,0-1 0,0-1 0,-1 0 0,1-1-1,-1 0 1,0-1 0,0 0 0,-1-1 0,15-11-1,-20 14-447,0 0 0,0-1 0,0 0 0,0 0 0,-1 0 0,0-1 0,0 0 0,0 0 0,-1 0 0,0-1 0,0 1 0,0-1 0,-1 0 0,0 0 0,0 0 0,-1-1 0,0 1 0,-1 0 0,1-1 0,-1 0 0,-1 1 0,1-10 0,-2 15-44,1 0 0,-1 0 0,0 0-1,1 0 1,-1 0 0,0 0 0,0 0 0,0 0 0,0 0 0,-1 1 0,1-1 0,-1 0-1,1 1 1,-1-1 0,1 1 0,-1-1 0,0 1 0,1 0 0,-1 0 0,0 0-1,0 0 1,0 0 0,0 0 0,0 0 0,0 1 0,0-1 0,0 1 0,-1 0 0,1-1-1,0 1 1,0 0 0,0 0 0,0 0 0,-1 0 0,1 1 0,-2 0 0,-3-1-30,1 1 0,-1 0 1,1 1-1,-1 0 0,1 0 0,0 0 1,0 1-1,0-1 0,0 1 1,-10 8-1,8-4 80,0 1 0,0 1-1,1-1 1,1 1 0,-1 0 0,-8 17 0,12-20 65,0 0 0,1 0-1,0 1 1,0-1 0,0 0 0,0 1 0,1-1 0,0 1-1,1 0 1,0-1 0,0 1 0,1 9 0,-1-15-101,1 0 1,0 0-1,0 1 1,-1-1-1,1 0 0,0 0 1,0 0-1,0-1 1,0 1-1,0 0 1,0 0-1,0 0 1,0-1-1,1 1 1,-1-1-1,0 1 1,0-1-1,1 1 1,-1-1-1,0 0 0,0 1 1,1-1-1,-1 0 1,0 0-1,1 0 1,1 0-1,44 0 201,-34-1-174,-3 1-274,0 0 0,-1 1 0,1 0 1,11 3-1,15 13-5533,-20-4-821</inkml:trace>
</inkml:ink>
</file>

<file path=ppt/ink/ink8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7.181"/>
    </inkml:context>
    <inkml:brush xml:id="br0">
      <inkml:brushProperty name="width" value="0.025" units="cm"/>
      <inkml:brushProperty name="height" value="0.025" units="cm"/>
    </inkml:brush>
  </inkml:definitions>
  <inkml:trace contextRef="#ctx0" brushRef="#br0">74 0 20307,'0'0'2178,"0"67"-961,0-17-128,0 9-320,0 7-192,0 2-385,0-3-160,0-7 32,-2-4 0,0-13-288,-2-10-385,-2-13-576,-2-13-448,-5-5-1186,-4-11-993,-4-20-3715</inkml:trace>
</inkml:ink>
</file>

<file path=ppt/ink/ink8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7.525"/>
    </inkml:context>
    <inkml:brush xml:id="br0">
      <inkml:brushProperty name="width" value="0.025" units="cm"/>
      <inkml:brushProperty name="height" value="0.025" units="cm"/>
    </inkml:brush>
  </inkml:definitions>
  <inkml:trace contextRef="#ctx0" brushRef="#br0">12 293 6919,'-4'-22'1503,"1"1"0,1-1 0,0 0 0,2 0 0,0 0 1,6-28-1,-6 45-1211,2-1-1,-1 1 1,1-1 0,0 1 0,0 0 0,0-1 0,1 1-1,0 0 1,0 1 0,0-1 0,1 1 0,-1-1-1,1 1 1,0 0 0,1 0 0,-1 0 0,0 1 0,1 0-1,0 0 1,0 0 0,0 0 0,0 1 0,0 0 0,1 0-1,-1 0 1,1 1 0,-1-1 0,1 1 0,6 0-1,-3 0-167,-1 0 0,0 1 0,1 0 0,-1 1 0,0-1 0,0 2 0,1-1 0,-1 1 0,0 0 0,0 1 0,10 4 0,-14-5-120,0 1 0,0-1-1,0 1 1,0 0 0,0 0 0,0 1 0,-1-1 0,0 1 0,1 0 0,-2-1 0,1 1 0,0 1 0,-1-1 0,1 0-1,-1 1 1,0-1 0,-1 1 0,1-1 0,-1 1 0,1 8 0,0 4 336,-2 0-1,0 0 1,-1 0-1,-1 0 1,0 0 0,-2 0-1,-9 29 1,-7 41 1619,20-84-1946,-1 0 0,1-1 0,-1 1 0,1 0-1,0-1 1,0 1 0,0 0 0,0 0 0,1-1 0,-1 1-1,1 0 1,0-1 0,-1 1 0,1-1 0,0 1 0,1-1-1,-1 1 1,0-1 0,1 0 0,-1 1 0,1-1-1,2 2 1,0-1-10,0-1-1,0 1 1,0-1 0,1 0-1,-1-1 1,1 1-1,0-1 1,-1 0-1,1 0 1,0 0-1,8 0 1,77 3-3499,-74-5 1766,-1 0-1,0-1 1,0 0-1,0-1 1,0-1-1,26-10 1,0-5-11200</inkml:trace>
</inkml:ink>
</file>

<file path=ppt/ink/ink8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7.852"/>
    </inkml:context>
    <inkml:brush xml:id="br0">
      <inkml:brushProperty name="width" value="0.025" units="cm"/>
      <inkml:brushProperty name="height" value="0.025" units="cm"/>
    </inkml:brush>
  </inkml:definitions>
  <inkml:trace contextRef="#ctx0" brushRef="#br0">21 110 16432,'0'0'6822,"-6"10"-5984,5-7-825,-1-1 29,1 1-1,-1-1 1,1 1-1,-1-1 1,1 1-1,0 0 1,0 0-1,0 0 0,1 0 1,-1 0-1,0 5 1,1-7-22,1-1 1,-1 1-1,0 0 1,0 0-1,1-1 1,-1 1-1,1 0 1,-1 0-1,0-1 1,1 1-1,-1 0 1,1-1-1,0 1 0,-1-1 1,1 1-1,-1-1 1,1 1-1,0-1 1,0 1-1,-1-1 1,2 1-1,32 5 557,-15-6-283,-1-1 0,0 0 0,0-2 1,0 0-1,33-10 0,-44 11-212,1 0 0,-1-1 0,0 0-1,0-1 1,0 0 0,-1 0-1,1 0 1,-1-1 0,0 0 0,0 0-1,-1 0 1,1-1 0,-1 0-1,-1 0 1,1 0 0,5-11 0,-9 15-55,0 0 0,0 1 1,0-1-1,0 0 0,-1 0 0,1 0 1,-1 1-1,1-1 0,-1 0 1,0 0-1,0 0 0,0 0 1,0 0-1,0 0 0,0 0 1,0 0-1,-1 0 0,1 0 1,-1 1-1,1-1 0,-1 0 0,0 0 1,0 0-1,0 1 0,0-1 1,0 1-1,0-1 0,0 0 1,0 1-1,-1 0 0,1-1 1,0 1-1,-1 0 0,0 0 1,1 0-1,-1 0 0,-3-2 1,1 2-27,1-1 1,-1 1 0,0 0 0,0 0 0,1 0 0,-1 1-1,0 0 1,0-1 0,0 1 0,0 1 0,0-1 0,0 1-1,1-1 1,-1 1 0,0 0 0,0 0 0,1 1 0,-7 2 0,1 2 17,0 1-1,1 0 1,0 0 0,0 1 0,1 0 0,-1 0 0,2 1 0,-1 0 0,-6 12 0,2-1 265,0 1-1,2-1 1,-11 33 0,18-48-284,1-1 0,0 0 0,0 1 0,0-1 0,0 1 0,1 0 1,0-1-1,0 1 0,0-1 0,0 1 0,1-1 0,-1 1 0,4 8 1,-3-11-278,1 1 1,-1-1-1,1 0 1,0 0 0,-1 0-1,1 0 1,0 0-1,0 0 1,1-1 0,-1 1-1,0-1 1,0 1-1,1-1 1,-1 0 0,1 0-1,-1 0 1,1 0-1,0 0 1,-1-1 0,1 1-1,0-1 1,-1 0-1,1 0 1,3 0 0,17 1-5570,-3-1-1692</inkml:trace>
</inkml:ink>
</file>

<file path=ppt/ink/ink8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8.211"/>
    </inkml:context>
    <inkml:brush xml:id="br0">
      <inkml:brushProperty name="width" value="0.025" units="cm"/>
      <inkml:brushProperty name="height" value="0.025" units="cm"/>
    </inkml:brush>
  </inkml:definitions>
  <inkml:trace contextRef="#ctx0" brushRef="#br0">0 51 16047,'0'0'4287,"8"8"-3518,-4-3-678,0 0 1,0 0 0,-1 1 0,1-1-1,-1 1 1,0-1 0,-1 1 0,1 0-1,-1 0 1,0 1 0,-1-1 0,0 0-1,0 0 1,0 1 0,0 11 0,-2 1 388,2 40 1682,0-56-1964,-1 1 0,1 0 0,0 0 0,-1-1 0,2 1 0,-1 0 0,0-1 0,1 1 0,-1-1 0,1 1 0,5 5 0,-6-8-110,1 1 0,0-1 0,0 0 0,0 0 0,0 0 0,0 0 0,0 0 0,0 0 0,0-1 0,0 1 0,0-1 1,0 1-1,1-1 0,-1 0 0,0 0 0,0 0 0,0 0 0,1 0 0,-1 0 0,0-1 0,4 0 0,-1 0-22,-1-1 0,1 1 0,0-1 0,0 0 0,-1 0 0,1-1-1,-1 1 1,5-5 0,3-3 30,-1-1-1,0 0 1,0-1-1,-1-1 1,-1 1-1,14-25 1,-18 29 6,-1-1 0,-1 1 0,1-1 0,-2 1 0,1-1 0,-1 0 0,0 0 0,-1 0 1,0 0-1,-1-1 0,1 1 0,-2 0 0,-1-10 0,2 17-97,-1-1-1,0 1 0,0 0 1,-1 0-1,1 0 1,0 0-1,-1 0 1,1 0-1,-1 0 1,0 0-1,1 0 1,-1 1-1,0-1 0,0 1 1,0-1-1,-4-1 1,6 3-24,-1-1-1,0 1 1,1-1 0,-1 1 0,1-1-1,-1 1 1,0 0 0,1-1-1,-1 1 1,0 0 0,1 0 0,-1 0-1,0-1 1,0 1 0,1 0 0,-1 0-1,0 0 1,1 0 0,-1 0 0,0 0-1,0 0 1,1 1 0,-1-1 0,0 0-1,1 0 1,-1 0 0,0 1 0,1-1-1,-1 0 1,0 1 0,1-1 0,-1 1-1,1-1 1,-1 1 0,1-1 0,-1 1-1,1-1 1,-1 1 0,1-1 0,-1 1-1,1 0 1,0-1 0,-1 1 0,1 0-1,0-1 1,-1 1 0,1 0 0,0-1-1,0 1 1,0 0 0,0-1 0,0 2-1,-1 1-218,1-1-1,0 1 0,0-1 0,0 1 1,0-1-1,1 1 0,-1-1 0,1 1 1,-1-1-1,1 0 0,0 1 1,0-1-1,0 0 0,0 1 0,0-1 1,1 0-1,-1 0 0,1 0 1,-1 0-1,1 0 0,0-1 0,-1 1 1,1 0-1,0-1 0,0 1 1,0-1-1,1 0 0,-1 0 0,3 2 1,3 0-1084,1-1 1,0 0-1,0 0 0,0 0 1,0-1-1,0-1 1,10 0-1,20 0-6675</inkml:trace>
</inkml:ink>
</file>

<file path=ppt/ink/ink8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9.443"/>
    </inkml:context>
    <inkml:brush xml:id="br0">
      <inkml:brushProperty name="width" value="0.025" units="cm"/>
      <inkml:brushProperty name="height" value="0.025" units="cm"/>
    </inkml:brush>
  </inkml:definitions>
  <inkml:trace contextRef="#ctx0" brushRef="#br0">157 374 14286,'0'0'7724,"-8"-5"-5364,5 3-2275,1 0 0,-1 1 0,1-1 0,-1 1 0,0 0-1,0-1 1,1 1 0,-1 0 0,0 1 0,0-1 0,0 0 0,0 1 0,0 0 0,0 0 0,0 0 0,0 0 0,0 0 0,0 0 0,0 1 0,0-1 0,0 1 0,0 0 0,1 0 0,-1 0 0,0 0 0,0 1 0,1-1 0,-1 1-1,1 0 1,-1-1 0,1 1 0,0 0 0,0 0 0,-3 4 0,-1 2 93,0 1-1,0-1 1,1 1-1,1 1 1,-1-1-1,1 0 1,1 1-1,0 0 1,-2 13 0,4-20-146,0 0 0,1 0 0,-1 0 0,1 0 0,0 0 0,0 0 0,0 0 0,0 0 0,0-1 0,1 1 1,-1 0-1,1 0 0,0 0 0,0 0 0,0 0 0,0-1 0,1 1 0,-1 0 0,1-1 0,-1 1 1,1-1-1,0 0 0,0 0 0,0 1 0,0-1 0,0-1 0,1 1 0,-1 0 0,0 0 0,1-1 0,0 1 1,-1-1-1,1 0 0,0 0 0,5 1 0,-2 0 8,0-1 0,0 0 1,0 0-1,0-1 0,1 0 0,-1 0 1,0 0-1,0-1 0,0 0 0,0 0 1,0-1-1,0 1 0,0-1 0,0-1 0,-1 1 1,1-1-1,-1 0 0,1 0 0,-1-1 1,0 1-1,0-1 0,-1 0 0,1-1 1,-1 1-1,0-1 0,0 0 0,5-7 0,-3 1 19,0 1 0,-1-1 0,0 0-1,0-1 1,-1 1 0,-1-1-1,0 1 1,0-1 0,-1 0 0,-1 0-1,0 0 1,-1-1 0,-1-15-1,-5 33-570,1 8 517,4-12 7,1 0 0,0 0 0,0 0 0,0 0-1,0 0 1,0 0 0,0-1 0,0 1 0,1 0 0,-1 0-1,0 0 1,0 0 0,1 0 0,-1 0 0,0 0-1,1 0 1,-1-1 0,1 1 0,0 0 0,-1 0-1,1-1 1,-1 1 0,1 0 0,0-1 0,-1 1 0,1 0-1,0-1 1,0 1 0,0-1 0,0 0 0,1 1-1,1 0 22,1 0-1,0 0 0,-1-1 0,1 1 1,0-1-1,-1 0 0,1 0 0,7-1 0,1-1 28,-1-1-1,1 0 1,-1 0-1,0-1 1,12-6-1,-4-1-53,0-1-1,-1-1 1,0-1 0,-1-1-1,21-22 1,-31 29-7,1-1 1,-1 0-1,-1 0 1,0 0-1,0-1 1,-1 0-1,0 0 1,0-1-1,-1 1 1,-1-1-1,0 0 1,3-16-1,-6 25-1,0 0 0,1 0-1,-1 0 1,0 0 0,0 0 0,-1 1-1,1-1 1,0 0 0,-1 0 0,1 0 0,-1 0-1,1 1 1,-1-1 0,0 0 0,0 0 0,-2-2-1,2 3 0,1 0-1,-1 0 0,0 1 0,0-1 0,0 0 1,-1 1-1,1-1 0,0 1 0,0-1 0,0 1 1,0 0-1,0-1 0,-1 1 0,1 0 1,0 0-1,0 0 0,0 0 0,-1 0 0,-1 0 1,-2 1-1,0 1 1,0-1-1,0 1 1,1-1-1,-1 1 1,1 1-1,-1-1 1,1 1 0,0 0-1,0 0 1,-5 4-1,-5 6 20,1 1 1,0 1-1,1 0 0,1 1 0,0 0 0,-10 23 1,16-30-14,1 1 0,0-1-1,0 1 1,1-1 0,1 1 0,0 0 0,0 0 0,1 0 0,0 0 0,0 0 0,1 1 0,1-1 0,2 18 0,-1-24-3,0 0 0,0 0 0,0 0 0,0 0 0,0 0 0,1-1 0,0 1 0,0-1 0,0 0 0,0 1 0,0-2 0,0 1 0,1 0 0,0-1 0,-1 1 0,1-1 0,0 0 0,0 0 0,0-1 0,0 1 0,1-1 0,-1 0 0,0 0 0,1 0 0,-1-1 0,0 1 0,9-1 0,-5 0 0,0 0 0,0 0 0,0-1 0,0 0 0,0 0 0,-1 0 0,1-1 0,0-1 0,-1 1 0,1-1 0,-1 0 0,0-1 0,0 0 0,11-8 0,-12 6 0,-1 0 0,0 0 0,0 0 0,-1-1 0,0 0 0,0 0 0,0 0 0,-1 0 0,0 0 0,-1-1 0,3-9 0,-32 69 0,25-47 0,1 0 0,-1 1 0,1-1 0,0 0 0,0 1 0,0-1 0,1 1 0,0 0 0,0-1 0,0 1 0,2 7 0,-1-11 0,-1-1 0,1 0 0,-1 1 0,1-1 0,0 0 0,-1 0 0,1 0 0,0 1 0,0-1 0,0 0 0,0 0 0,0 0 0,0-1 0,0 1 0,0 0 0,0 0 0,1 0 0,-1-1 0,2 1 0,0 0 0,0 0 0,0-1 0,0 1 0,0-1 0,0 0 0,0 0 0,0 0 0,0 0 0,0-1 0,0 1 0,0-1 0,3-1 0,2-1 0,0 0 0,0-1 0,-1 0 0,1 0 0,-1-1 0,0 1 0,0-2 0,0 1 0,-1-1 0,7-8 0,7-8 0,25-39 0,-43 62 0,-2 13 0,-5 13 0,2-17 5,1 0-1,-1 0 1,2 1-1,-1-1 1,1 0-1,1 15 1,0-23-9,0 0 0,1 0 1,-1 0-1,0-1 0,1 1 0,-1 0 0,1 0 1,0 0-1,-1-1 0,1 1 0,0 0 0,0-1 0,0 1 1,0-1-1,0 1 0,1-1 0,-1 0 0,0 1 1,1-1-1,-1 0 0,1 0 0,-1 0 0,1 0 1,0 0-1,-1 0 0,1 0 0,0-1 0,0 1 0,-1 0 1,1-1-1,0 0 0,0 1 0,0-1 0,0 0 1,0 0-1,-1 0 0,1 0 0,0 0 0,0-1 1,0 1-1,3-2 0,2 0-421,1 0-1,-1-1 1,0 0 0,0-1-1,0 1 1,-1-1-1,1-1 1,-1 1 0,0-1-1,0 0 1,0 0 0,-1-1-1,0 0 1,0 0 0,5-9-1,5-7-1178,-1 0 0,-2-1-1,13-31 1,-6 6 616,-2-2 1,11-55-1,-15 18 4116,-17 102 1431,-11 13-3339,0 1-443,-1 10 679,3 1 0,-15 65 1,22-71-1203,2 0 0,1 0 1,2 56-1,1-88-252,0 0-1,0 0 0,0 0 1,0-1-1,0 1 0,1 0 1,-1 0-1,1 0 0,-1-1 1,1 1-1,0 0 0,0 0 1,0-1-1,0 1 0,2 2 1,-3-4 4,1 0 0,-1 1 0,1-1 0,0 0 0,-1 1 0,1-1 0,0 0 0,-1 0 0,1 1 0,0-1 0,0 0 0,-1 0 0,1 0 0,0 0 0,0 0 0,-1 0 0,1 0 0,0 0 0,0-1 0,-1 1 0,1 0 0,0 0 0,-1-1 0,1 1 0,1-1 0,2-1 24,-1-1 0,1 0 0,-1 1 0,1-1 0,-1-1 0,0 1-1,0 0 1,0-1 0,-1 0 0,4-4 0,2-7 44,-1 1 0,0-1-1,-1 0 1,0-1 0,-1 1-1,-1-1 1,-1 0 0,0-1-1,1-24 1,-7 29-74,-3 16 0,-4 20 0,9-21 0,1 0 0,0 0 0,0 0 0,1-1 0,-1 1 0,0 0 0,1 0 0,0 0 0,-1 0 0,1-1 0,0 1 0,1 0 0,-1-1 0,0 1 0,1-1 0,0 1 0,-1-1 0,1 0 0,0 1 0,0-1 0,0 0 0,0 0 0,1-1 0,-1 1 0,0 0 0,1-1 0,-1 1 0,1-1 0,0 0 0,0 0 0,-1 0 0,1 0 0,0 0 0,0-1 0,5 1 0,1 0 0,0 0 0,-1-1 0,1 0 0,0 0 0,0-1 0,-1 0 0,1 0 0,0-1 0,-1-1 0,0 1 0,12-6 0,-5 1 0,-1-1 0,0-1 0,0 0 0,-1-1 0,0-1 0,0 0 0,-1 0 0,12-16 0,-30 36 0,0 0 0,0 1 0,1-1 0,0 1 0,1 0 0,0 1 0,1-1 0,0 1 0,0 0 0,1 0 0,1-1 0,0 1 0,0 14 0,1-24 0,1 0 0,-1 0 0,1 1 0,-1-1 0,1 0 0,0 0 0,-1 0 0,1 0 0,0 0 0,0 0 0,0 0 0,0 0 0,0 0 0,0 0 0,0 0 0,0 0 0,0-1 0,0 1 0,0 0 0,0-1 0,1 1 0,-1-1 0,0 1 0,0-1 0,1 0 0,-1 1 0,0-1 0,1 0 0,-1 0 0,0 0 0,1 0 0,-1 0 0,0 0 0,1-1 0,-1 1 0,0 0 0,2-1 0,2 0 0,0 0 0,0 0 0,-1-1 0,1 0 0,0 0 0,-1 0 0,1 0 0,6-5 0,-5 2-330,-1-1-1,1 1 1,-1-1-1,0 0 1,-1 0-1,8-14 1,-7 9-781,-1 0 1,0 0-1,0-1 0,-1 0 0,-1 0 1,0 1-1,0-1 0,-1 0 1,-1-1-1,0 1 0,-2-14 1,-5-14-9418</inkml:trace>
</inkml:ink>
</file>

<file path=ppt/ink/ink8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9.787"/>
    </inkml:context>
    <inkml:brush xml:id="br0">
      <inkml:brushProperty name="width" value="0.025" units="cm"/>
      <inkml:brushProperty name="height" value="0.025" units="cm"/>
    </inkml:brush>
  </inkml:definitions>
  <inkml:trace contextRef="#ctx0" brushRef="#br0">45 0 13293,'-15'1'4099,"1"14"-1216,4 3-160,7 2-705,1 3-833,2-3-929,5 0-128,11-2-1057,6-5-1665,5-5-2019,4-5-3362,1-3 4291</inkml:trace>
</inkml:ink>
</file>

<file path=ppt/ink/ink8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50.143"/>
    </inkml:context>
    <inkml:brush xml:id="br0">
      <inkml:brushProperty name="width" value="0.025" units="cm"/>
      <inkml:brushProperty name="height" value="0.025" units="cm"/>
    </inkml:brush>
  </inkml:definitions>
  <inkml:trace contextRef="#ctx0" brushRef="#br0">27 559 13677,'0'0'16853,"-4"10"-15502,1-4-1035,1-3-280,-1 0-1,1 1 1,0-1 0,0 1-1,1 0 1,-1-1-1,1 1 1,0 0 0,0 0-1,0 0 1,0 0 0,1 0-1,0 0 1,0 0-1,0 7 1,2-9-36,0-1 0,-1 0 0,1 0 0,0 0 0,0 0 0,0-1 0,0 1 0,0 0 0,0-1 0,0 0 0,0 1 0,0-1 0,0 0 0,0 0 0,0 0 0,0 0 0,0 0 0,0 0 0,2-2 0,4 2 0,9-1-180,-1-1 0,0-1 0,0 0 0,0-2 1,16-5-1,-20 5 69,0 1 0,1 0 0,-1 1 0,1 1 0,0-1 0,0 2 0,0 0 0,-1 1 0,18 1 0,-29 0 150,0-1 0,0 1 0,0 0 0,0-1 0,0 1 0,0 0 0,0 0 0,0 0-1,0 0 1,0 0 0,-1 0 0,1 0 0,0 0 0,-1 0 0,1 0 0,0 0 0,-1 1 0,0-1 0,1 0 0,-1 0-1,0 1 1,0-1 0,1 0 0,-1 0 0,0 1 0,0-1 0,0 0 0,-1 0 0,1 2 0,0-1-8,-1 0 0,1-1-1,0 1 1,0-1 0,0 1 0,0 0 0,0-1 0,1 1 0,-1 0 0,1-1 0,-1 1 0,1-1 0,-1 1 0,1-1 0,0 1 0,-1-1 0,1 1 0,0-1 0,0 0 0,0 1 0,0-1 0,0 0-1,1 0 1,-1 0 0,0 0 0,1 0 0,-1 0 0,0 0 0,1 0 0,-1-1 0,1 1 0,1 0 0,5 0-344,1-1 0,-1 0 0,1-1 0,-1 0 0,1 0 0,-1 0-1,0-1 1,1-1 0,-1 1 0,0-1 0,-1-1 0,1 1 0,-1-1 0,1-1 0,-1 1 0,9-9 0,1 0-1327,-1-2 0,0 0 0,-1 0 1,-1-2-1,17-23 0,6-22-7307,-1-10 6021</inkml:trace>
  <inkml:trace contextRef="#ctx0" brushRef="#br0" timeOffset="1">883 0 10634,'0'0'20307,"-51"75"-18801,40-39-1186,3 3-320,0 5 0,2 4 0,1 2 0,-1-4-1153,3-2-4388,0-4-3748,0-7 3171</inkml:trace>
</inkml:ink>
</file>

<file path=ppt/ink/ink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6.322"/>
    </inkml:context>
    <inkml:brush xml:id="br0">
      <inkml:brushProperty name="width" value="0.025" units="cm"/>
      <inkml:brushProperty name="height" value="0.025" units="cm"/>
    </inkml:brush>
  </inkml:definitions>
  <inkml:trace contextRef="#ctx0" brushRef="#br0">192 116 10122,'0'-10'2332,"2"-1"-1540,0 2 338,-1-1 0,0 0 0,-1 1 0,0-1 0,0 0 0,-3-17 0,2 27-1045,1-1-1,0 1 1,-1-1 0,1 0 0,0 1-1,-1-1 1,1 1 0,-1-1-1,1 1 1,-1-1 0,1 1-1,-1-1 1,1 1 0,-1 0-1,0-1 1,1 1 0,-1 0 0,0-1-1,1 1 1,-1 0 0,0 0-1,1 0 1,-1-1 0,0 1-1,0 0 1,1 0 0,-1 0 0,0 0-1,1 0 1,-1 0 0,0 1-1,0-1 1,1 0 0,-1 0-1,0 0 1,1 1 0,-1-1 0,0 1-1,-25 16 884,17-5-707,-1 0 1,2 1-1,0 0 1,0 1-1,2-1 1,-1 1-1,2 1 1,-7 25-1,2 2 1023,-9 80 1,9 177 632,10-278-1902,0-17-4,2 28 10,-3-31-21,1 0 1,1 0 0,-1 1 0,0-1 0,0 0-1,0 0 1,1 0 0,-1 1 0,0-1-1,1 0 1,-1 0 0,1 0 0,0 0 0,-1 0-1,1 0 1,0 0 0,-1 0 0,1 0 0,0 0-1,1 0 1,-1-42 416,-3 13-406,-1 0 1,-1-1 0,-10-31-1,7 32-88,1-1 0,2 0 0,-2-35 0,7 63 54,0 1-1,0-1 1,0 0-1,0 1 1,0-1 0,0 0-1,0 1 1,1 0-1,-1-1 1,0 1 0,0-1-1,0 1 1,1 0-1,-1 0 1,0 0 0,0 0-1,0 0 1,1 0 0,-1 0-1,0 0 1,0 0-1,0 1 1,3 0 0,34 4-1439,-37-5 1360,24 5-2483,1-2-1,0-1 0,-1-1 0,51-5 1,-63 2 1583,-1 0 0,0-1 0,0 0 0,0-1 0,0 0 0,17-10 0,-22 10 965,0 0-1,0-1 0,-1 0 1,1 0-1,-1-1 0,8-9 1,-13 13 418,1 0 1,0 0 0,-1 0 0,0 0 0,1 0 0,-1 0-1,0 0 1,0-1 0,0 1 0,-1 0 0,1-1 0,0 1-1,-1-1 1,0 1 0,1-1 0,-1 1 0,0-1-1,0 1 1,-1-4 0,1 5-214,0 1-1,-1-1 0,1 0 1,0 1-1,-1-1 0,1 1 1,0-1-1,-1 1 1,1-1-1,-1 1 0,1-1 1,0 1-1,-1-1 0,1 1 1,-1 0-1,0-1 0,1 1 1,-1 0-1,1 0 1,-1-1-1,0 1 0,1 0 1,-1 0-1,1 0 0,-1-1 1,-1 1-1,0 0-16,0 1-1,0-1 0,-1 0 1,1 1-1,0 0 0,0-1 1,0 1-1,0 0 0,0 0 1,0 0-1,-4 3 0,-2 2 222,0 1-1,0 0 0,1 0 1,-1 0-1,2 1 0,-1 1 0,1-1 1,1 1-1,0 0 0,-6 11 0,5-5-7,0-1 0,0 1 0,2 0-1,0 0 1,0 0 0,-1 19 0,5-32-345,0 0 0,-1-1 0,1 1 1,0 0-1,0 0 0,0 0 0,0-1 0,1 1 1,-1 0-1,0 0 0,1 0 0,-1-1 1,1 1-1,0 0 0,-1-1 0,1 1 0,0 0 1,0-1-1,0 1 0,0-1 0,1 0 1,-1 1-1,0-1 0,0 0 0,1 0 0,1 2 1,0-2 28,0 0 0,0 0 0,0-1 0,0 1 0,0-1 0,0 1 0,0-1 0,0 0 0,1 0 0,-1-1 0,0 1 0,0-1 0,5-1 1,6-2 89,0-1 1,-1 0-1,1-1 1,-1 0-1,19-14 1,-15 7-139,0-1 0,-1 0 0,0-1 0,21-27 0,-30 33 0,0-1 0,0 0 0,-1-1 0,0 1 0,-1-1 0,0 0 0,-1 0 0,0-1 0,4-19 0,-8 31 0,0 0 0,0 0 0,-1 0 0,1 1 0,0-1 0,0 0 0,0 0 0,0 0 0,0 0 0,0 0 0,0 0 0,-1 0 0,1 1 0,0-1 0,0 0 0,0 0 0,0 0 0,0 0 0,-1 0 0,1 0 0,0 0 0,0 0 0,0 0 0,0 0 0,-1 0 0,1 0 0,0 0 0,0 0 0,0 0 0,0 0 0,0 0 0,-1 0 0,1 0 0,0 0 0,0 0 0,0 0 0,0 0 0,-1 0 0,1-1 0,0 1 0,0 0 0,0 0 0,0 0 0,0 0 0,0 0 0,0 0 0,-1 0 0,1-1 0,0 1 0,0 0 0,0 0 0,0 0 0,0 0 0,0 0 0,0-1 0,0 1 0,0 0 0,0 0 0,-11 12 0,2 4-3,0 1 0,1 1 0,1-1 0,1 1 0,0 0 1,1 0-1,1 1 0,1 0 0,1-1 0,0 35 0,2-52-22,0 0-1,0 0 1,0 0 0,0 0 0,0 0-1,1 0 1,-1 0 0,0 0-1,1 0 1,-1 0 0,1 0 0,-1 0-1,1 0 1,-1 0 0,1 0-1,0-1 1,0 1 0,-1 0 0,1 0-1,0-1 1,0 1 0,0 0-1,0-1 1,0 1 0,0-1 0,1 1-1,1 0-82,0 0 0,0-1 0,-1 1-1,1-1 1,0 0 0,0 0 0,0 0-1,0 0 1,6-2 0,-1 0-393,1-1-1,0 0 1,0 0 0,-1 0 0,14-9-1,-6 0-1418,0 0 0,-1-2 0,0 1 0,-1-2 0,-1 0 0,0 0 0,-1-2 0,13-24 0,2-11-5847</inkml:trace>
</inkml:ink>
</file>

<file path=ppt/ink/ink8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50.504"/>
    </inkml:context>
    <inkml:brush xml:id="br0">
      <inkml:brushProperty name="width" value="0.025" units="cm"/>
      <inkml:brushProperty name="height" value="0.025" units="cm"/>
    </inkml:brush>
  </inkml:definitions>
  <inkml:trace contextRef="#ctx0" brushRef="#br0">28 668 22197,'0'0'9961,"-28"53"-9352,28-44-609,0-4 0,3-1 0,9-3 0,6-1-2883,2-5-2946,4-9-3012,1-9 5446</inkml:trace>
  <inkml:trace contextRef="#ctx0" brushRef="#br0" timeOffset="1">370 0 9833,'0'0'19154,"-6"72"-18769,0-27-225,2 4-96,1 2-64,1 2 64,2 0-288,0-5-1121,0-4-1890,0-7-1922,3-7-3235,0-9 736</inkml:trace>
</inkml:ink>
</file>

<file path=ppt/ink/ink8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50.879"/>
    </inkml:context>
    <inkml:brush xml:id="br0">
      <inkml:brushProperty name="width" value="0.025" units="cm"/>
      <inkml:brushProperty name="height" value="0.025" units="cm"/>
    </inkml:brush>
  </inkml:definitions>
  <inkml:trace contextRef="#ctx0" brushRef="#br0">13 636 18834,'0'0'12460,"-13"49"-12044,13-47-224,3-2-832,4 0-1827,-2-9-3266,6-6-5286</inkml:trace>
  <inkml:trace contextRef="#ctx0" brushRef="#br0" timeOffset="1">392 1 13004,'0'0'16144,"0"76"-16112,0-30 0,0 3 0,0 3-160,0 1-1026,0-3-1248,0 2-2114,-4-4-3844,-3-1 6983</inkml:trace>
</inkml:ink>
</file>

<file path=ppt/ink/ink8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51.222"/>
    </inkml:context>
    <inkml:brush xml:id="br0">
      <inkml:brushProperty name="width" value="0.025" units="cm"/>
      <inkml:brushProperty name="height" value="0.025" units="cm"/>
    </inkml:brush>
  </inkml:definitions>
  <inkml:trace contextRef="#ctx0" brushRef="#br0">2 0 17200,'0'0'13869,"-1"45"-13933,10-45-1697,1-8-2563,-5-3-4709,0 0 4100</inkml:trace>
</inkml:ink>
</file>

<file path=ppt/ink/ink8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36.750"/>
    </inkml:context>
    <inkml:brush xml:id="br0">
      <inkml:brushProperty name="width" value="0.025" units="cm"/>
      <inkml:brushProperty name="height" value="0.025" units="cm"/>
    </inkml:brush>
  </inkml:definitions>
  <inkml:trace contextRef="#ctx0" brushRef="#br0">0 88 6374,'0'0'6502,"8"-7"-5904,-6 6-591,3-3 182,1 0 0,-1 0 0,1 0 0,0 1 0,0 0 0,1 0 0,-1 0 0,0 1 0,1 0 0,0 0 0,-1 1 0,1 0 0,7 0 0,5 2 199,-1 1 0,1 1 0,-1 1 0,0 1-1,21 7 1,48 12 93,-10-15 230,-1-3-1,154-10 0,-190 2-604,821-54 1885,280 20-1555,-1103 36-423,2169-11 1545,-161 49-1493,-878-1-50,200 11 34,-177-17 901,-1130-26-1617,-31-1-2375,1-3-5741,-12-1-3340</inkml:trace>
</inkml:ink>
</file>

<file path=ppt/ink/ink8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48.562"/>
    </inkml:context>
    <inkml:brush xml:id="br0">
      <inkml:brushProperty name="width" value="0.025" units="cm"/>
      <inkml:brushProperty name="height" value="0.025" units="cm"/>
    </inkml:brush>
  </inkml:definitions>
  <inkml:trace contextRef="#ctx0" brushRef="#br0">1 76 17360,'0'0'3209,"16"2"-1346,224 9 2985,144-15-3251,-251 2-1524,-69 1-159,19 1-243,-1-3-1,0-3 1,102-22-1,-182 28 179,0-1-1,-1 1 1,1 0-1,-1-1 1,1 1-1,-1-1 1,1 1 0,-1-1-1,1 0 1,-1 0-1,1 0 1,-1 0-1,0 0 1,0 0 0,1 0-1,-1 0 1,1-2-1,-2 2-9,0 0-1,-1 0 1,1 0-1,0 0 1,-1 1-1,1-1 1,-1 0-1,1 0 1,-1 0 0,0 0-1,1 1 1,-1-1-1,0 0 1,1 1-1,-1-1 1,0 0-1,0 1 1,1-1-1,-1 1 1,0-1-1,0 1 1,0 0-1,0-1 1,0 1 0,0 0-1,0 0 1,0-1-1,0 1 1,-1 0-1,-37-12-5849</inkml:trace>
</inkml:ink>
</file>

<file path=ppt/ink/ink8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48.905"/>
    </inkml:context>
    <inkml:brush xml:id="br0">
      <inkml:brushProperty name="width" value="0.025" units="cm"/>
      <inkml:brushProperty name="height" value="0.025" units="cm"/>
    </inkml:brush>
  </inkml:definitions>
  <inkml:trace contextRef="#ctx0" brushRef="#br0">734 11 10730,'-10'-2'2659,"-1"0"-2413,6 0 76,1 1 0,-1 0 0,0 0 0,0 0 0,0 1 0,0-1 0,0 1 0,0 1 0,0-1 0,0 0 0,1 1-1,-1 0 1,0 0 0,0 1 0,1 0 0,-1-1 0,0 1 0,1 1 0,0-1 0,-1 1 0,-6 5 0,-69 69 1136,-4-3-1,-2-4 0,-185 113 1,252-172-1221,13-8-195,1-1 0,-1 1 0,1 0 0,0 1 0,0-1 0,0 1 0,0 0 0,1 0 0,0 1 0,-8 9 0,12-14-43,0 0 0,0 0-1,0 1 1,0-1 0,0 0-1,0 0 1,0 1 0,0-1 0,0 0-1,0 0 1,0 0 0,0 0-1,1 1 1,-1-1 0,0 0 0,0 0-1,0 0 1,0 1 0,0-1-1,0 0 1,0 0 0,1 0 0,-1 0-1,0 0 1,0 1 0,0-1 0,0 0-1,1 0 1,-1 0 0,0 0-1,0 0 1,0 0 0,1 0 0,-1 0-1,0 0 1,0 0 0,0 0-1,1 0 1,-1 0 0,0 0 0,0 0-1,0 0 1,1 0 0,-1 0-1,0 0 1,0 0 0,0 0 0,1 0-1,-1 0 1,46 2 252,0-3 1,78-9-1,-29 1 394,346-3 875,-373 16-2163,0 2 1,-1 4-1,0 2 1,97 31-1,-85-14-6131,-9-3-5173</inkml:trace>
</inkml:ink>
</file>

<file path=ppt/ink/ink8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49.791"/>
    </inkml:context>
    <inkml:brush xml:id="br0">
      <inkml:brushProperty name="width" value="0.025" units="cm"/>
      <inkml:brushProperty name="height" value="0.025" units="cm"/>
    </inkml:brush>
  </inkml:definitions>
  <inkml:trace contextRef="#ctx0" brushRef="#br0">106 109 13453,'5'-12'3192,"2"-3"-1976,-5 8-394,1 0 1,0 0-1,1 0 0,0 0 1,8-10-1,-12 34 2178,-10 21-1584,-1-1 0,-26 60 0,-2 3-470,28-68-653,1-1 0,2 2-1,1-1 1,2 1 0,-2 41 0,7-72-293,0-1 1,0 1-1,0-1 1,0 1 0,0 0-1,0-1 1,0 1-1,1 0 1,-1-1 0,1 1-1,-1-1 1,1 1-1,-1-1 1,1 1 0,0-1-1,0 0 1,0 1-1,0-1 1,0 0 0,0 1-1,0-1 1,0 0-1,0 0 1,0 0-1,1 0 1,-1 0 0,1 0-1,-1 0 1,0-1-1,1 1 1,-1-1 0,1 1-1,0-1 1,-1 1-1,1-1 1,-1 0 0,1 1-1,0-1 1,-1 0-1,1 0 1,-1 0 0,1-1-1,0 1 1,2-1-1,6-1 0,-1-1-1,0 1 0,1-2 0,-1 1 1,-1-1-1,15-10 0,17-13 1,-1-1 0,-1-3 0,-2-1 0,-2-1 0,0-2 0,-3-2 0,-1-1 0,-2-1 0,-1-1 0,-2-1 0,22-51 0,-41 77 0,0 0 0,-1-1 0,5-28 0,-30 85 0,11 23-4598,0 1-4065,2-42 207</inkml:trace>
</inkml:ink>
</file>

<file path=ppt/ink/ink8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0.289"/>
    </inkml:context>
    <inkml:brush xml:id="br0">
      <inkml:brushProperty name="width" value="0.025" units="cm"/>
      <inkml:brushProperty name="height" value="0.025" units="cm"/>
    </inkml:brush>
  </inkml:definitions>
  <inkml:trace contextRef="#ctx0" brushRef="#br0">0 264 14606,'0'0'13575,"7"-8"-11845,120-161 1105,-126 168-2835,0 0 1,-1 0 0,1 0-1,-1 0 1,1 1 0,0-1-1,0 0 1,-1 0 0,1 0 0,0 1-1,0-1 1,0 1 0,0-1-1,0 1 1,0-1 0,0 1-1,0-1 1,0 1 0,0 0-1,0-1 1,0 1 0,0 0 0,0 0-1,0 0 1,1 0 0,-1 0-1,0 0 1,0 0 0,0 0-1,1 1 1,0 0-1,-1 1 1,1-1-1,-1 1 0,1-1 1,-1 1-1,0 0 0,0 0 1,0-1-1,0 1 1,0 0-1,0 0 0,-1 0 1,1 0-1,0 3 0,2 10-1,0 0 0,-1-1-1,-1 21 1,-1-23 1,-2 1 0,0-1 0,0 0 0,-1 0 0,-9 22 0,8-22 0,0 1 0,0-1 0,1 1 0,-2 21 0,8-26 0,6-16 0,7-15 0,-8 7 0,-2 0 0,0 0 0,0-1 0,-2 1 0,0-1 0,-1 0 0,-1 0 0,1-34 0,-3 50 0,0 1 0,1-1 0,-1 1 0,0-1 0,1 0 0,-1 1 0,1-1 0,-1 1 0,1-1 0,-1 1 0,1-1 0,-1 1 0,1-1 0,0 1 0,-1 0 0,1-1 0,0 1 0,-1 0 0,1 0 0,0-1 0,-1 1 0,1 0 0,0 0 0,-1 0 0,1 0 0,0 0 0,0 0 0,-1 0 0,1 0 0,0 0 0,1 1 0,35 2 0,-22-2 0,14 1-157,0-2-1,55-7 1,-77 6 65,0 0 1,0-1 0,0 1 0,0-1 0,0-1-1,0 1 1,-1-1 0,1-1 0,-1 1 0,0-1-1,0 0 1,0 0 0,0-1 0,-1 0 0,0 0-1,0 0 1,7-10 0,-10 11-1017,-1 1 0,1-1 0,-1 0 1,-1 0-1,1 0 0,0-1 0,-1 1 0,0 0 0,0 0 0,0 0 1,-2-8-1,2 12 987,-3-19-9366</inkml:trace>
</inkml:ink>
</file>

<file path=ppt/ink/ink8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1.493"/>
    </inkml:context>
    <inkml:brush xml:id="br0">
      <inkml:brushProperty name="width" value="0.025" units="cm"/>
      <inkml:brushProperty name="height" value="0.025" units="cm"/>
    </inkml:brush>
  </inkml:definitions>
  <inkml:trace contextRef="#ctx0" brushRef="#br0">6 3 10410,'0'0'15866,"-2"15"-14788,-1 28-725,3 44-1,0-74-314,1 0-1,0 0 0,1 0 1,1 0-1,0 0 0,0-1 0,1 1 1,1-1-1,8 16 0,-12-26 9,0 0 0,1 0 0,-1 0 0,0 0 0,1 0 0,0 0 0,-1 0-1,1 0 1,0-1 0,0 1 0,0-1 0,0 1 0,0-1 0,0 0 0,0 0 0,0 0-1,1 0 1,-1 0 0,0 0 0,1 0 0,-1-1 0,1 1 0,-1-1 0,1 0 0,-1 0 0,1 0-1,-1 0 1,1 0 0,-1-1 0,0 1 0,1-1 0,-1 1 0,1-1 0,-1 0 0,0 0 0,0 0-1,4-2 1,-1-1 92,1 0 0,0 0 0,-1-1 0,0 0 1,0 0-1,0-1 0,0 1 0,-1-1 0,0 0 0,0 0 0,4-10 0,-3 4-53,0 0 0,-2 0 0,1-1-1,-1 1 1,-1-1 0,0 0 0,-1 1 0,0-1 0,-1 0 0,-2-17 0,2 29-88,0 0 0,0 1 0,0-1 0,0 0 0,0 1 0,0-1-1,-1 1 1,1-1 0,0 0 0,0 1 0,0-1 0,-1 0 0,1 1 0,0-1 0,0 1 0,-1-1 0,1 1 0,-1-1 0,1 1 0,0-1-1,-1 1 1,1-1 0,-1 1 0,1-1 0,-1 1 0,0 0 0,1-1 0,-1 1 0,1 0 0,-1-1 0,1 1 0,-1 0 0,0 0 0,1 0-1,-1 0 1,0-1 0,1 1 0,-1 0 0,0 0 0,1 0 0,-1 0 0,0 1 0,1-1 0,-1 0 0,0 0 0,1 0 0,-1 0 0,1 1-1,-1-1 1,0 0 0,1 1 0,-1-1 0,-2 2-11,1-1 1,0 1-1,0-1 0,0 1 0,1 0 1,-1-1-1,0 1 0,0 0 0,1 0 1,0 1-1,-1-1 0,-1 3 0,2-1 12,-1 0-1,1 0 0,0 0 0,0 0 0,0 0 1,0 0-1,1 1 0,0-1 0,0 0 1,0 0-1,0 0 0,2 8 0,-1-10-3,0 0 0,0 0-1,0-1 1,0 1 0,0 0-1,1-1 1,-1 1 0,1 0-1,-1-1 1,1 0 0,-1 1-1,1-1 1,0 0 0,0 0-1,0 0 1,-1 0 0,1 0-1,0-1 1,0 1 0,0 0-1,1-1 1,-1 1 0,0-1-1,0 0 1,0 0-1,0 0 1,3 0 0,1 0-343,0 1 1,1-1 0,-1 0 0,0-1-1,1 0 1,-1 0 0,0 0-1,0-1 1,0 0 0,0 0-1,0 0 1,0-1 0,6-3-1,-8 3-378,-1-1 0,1 1 0,-1 0 0,0-1 0,0 1 0,-1-1 0,1 0 0,-1 0 0,1 0 0,-1 0 0,-1-1 0,1 1 0,0 0 0,-1-1 0,0 1 0,0-1 0,-1 0 0,1-8 0,-3-16 427,2 29 474,-1 0 1,1 0 0,-1 0 0,1 0-1,-1 0 1,1 1 0,-1-1 0,1 0-1,0 0 1,-1 1 0,1-1 0,-1 0-1,1 0 1,0 1 0,-1-1 0,1 1 0,0-1-1,-1 0 1,1 1 0,0-1 0,0 1-1,-1-1 1,1 0 0,0 1 0,0-1-1,0 1 1,0-1 0,-1 1 0,1 0-1,-12 36 5563,8-14-6721,5-16 1021,0 0 0,1 0 0,0 1 0,0-1 0,0 0 1,1 0-1,0-1 0,0 1 0,0-1 0,1 1 0,5 5 0,-3-4-32,-1 0 0,-1 0 0,1 0 0,-2 1 0,1 0 0,-1-1 0,3 14 0,-3-3 53,-2 0 0,0 1-1,-1-1 1,0 0 0,-2 1-1,-1-1 1,0 0 0,-1 0-1,-1 0 1,-1-1 0,0 0-1,-2 0 1,0 0 0,-20 31-1,27-47 56,0-1-1,0 1 0,0-1 0,0 1 1,0-1-1,0 1 0,0-1 1,-1 0-1,1 0 0,0 1 0,-1-1 1,1 0-1,-1 0 0,1 0 1,-1-1-1,0 1 0,1 0 1,-1-1-1,-3 2 0,4-3-71,0 0 0,0 1 0,0-1 0,0 0 0,0 1 0,0-1 0,1 0 0,-1 0 0,0 0 0,0 0 0,1 0 0,-1 0 0,1 0 0,-1 0 0,1 0 0,-1 0 0,1-1 0,-1 1 0,1 0 0,0 0 0,0 0 0,0 0 0,0-1 0,0 1 0,0 0 0,0 0 0,0 0 0,0-1 0,1 0 0,0-18-46,0 0 1,2 1 0,0 0 0,1-1 0,1 1 0,13-31 0,59-106 243,-52 111-165,37-94-1,-60 132-94,0 1 0,0-1 0,-1 1 0,0-1-1,0 0 1,0 0 0,-1 1 0,-1-9 0,1 14 29,0 0 0,0 0 0,0 0 0,-1-1 0,1 1 0,-1 0 0,1 0 0,-1 0 0,1 0 0,-1 0 0,1 0 0,-1 0 0,0 0 0,0 0 0,1 0 0,-1 1 0,0-1 0,0 0 0,0 0 0,-2 0 0,1 0 42,0 1 0,0-1 0,0 1 0,0 0 0,0-1 0,0 1 0,0 0 0,0 1 0,0-1 0,0 0 0,0 0 0,0 1 0,0-1 0,0 1 0,0 0 0,-2 1 0,-1 0 43,1 1 0,-1-1 0,1 1 1,0 0-1,0 1 0,0-1 0,0 1 1,1 0-1,-1 0 0,1 0 1,0 0-1,0 0 0,1 1 0,-1-1 1,1 1-1,0 0 0,-2 8 0,0-2-44,1 0-1,0 0 1,1 0-1,1 1 0,0-1 1,0 1-1,2 11 1,-1-20-117,1 1 0,0-1 0,-1 0 0,2 0 0,-1 0 0,0 0 0,1 0 1,-1-1-1,1 1 0,0 0 0,0-1 0,0 1 0,0-1 0,0 1 0,0-1 0,1 0 1,-1 0-1,1 0 0,4 2 0,-1 0-849,0-1 0,0 0 0,1-1 1,-1 1-1,0-1 0,1 0 0,0-1 0,10 2 1,13-3-6163</inkml:trace>
</inkml:ink>
</file>

<file path=ppt/ink/ink8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1.820"/>
    </inkml:context>
    <inkml:brush xml:id="br0">
      <inkml:brushProperty name="width" value="0.025" units="cm"/>
      <inkml:brushProperty name="height" value="0.025" units="cm"/>
    </inkml:brush>
  </inkml:definitions>
  <inkml:trace contextRef="#ctx0" brushRef="#br0">39 1 13357,'0'0'12523,"-34"48"-8647,29-32-2595,5 1-704,10-4-545,13-6-1505,2-7-4165,4-8-8519</inkml:trace>
</inkml:ink>
</file>

<file path=ppt/ink/ink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6.666"/>
    </inkml:context>
    <inkml:brush xml:id="br0">
      <inkml:brushProperty name="width" value="0.025" units="cm"/>
      <inkml:brushProperty name="height" value="0.025" units="cm"/>
    </inkml:brush>
  </inkml:definitions>
  <inkml:trace contextRef="#ctx0" brushRef="#br0">123 0 12812,'0'0'10453,"-8"10"-9797,-3 6-268,1 2 0,0-1-1,1 1 1,2 0 0,-1 1-1,2 0 1,-6 27 0,1-3 103,1 1 0,2 0 0,1 0 0,3 1 1,3 75-1,2-114-547,0-1 0,1 1-1,0-1 1,0 1 0,1-1 0,-1 0 0,1 0 0,0 0 0,0 0 0,1-1 0,0 1 0,-1-1 0,1 0 0,8 6 0,-10-8-193,0-1 1,1 1 0,-1-1-1,0 1 1,1-1 0,-1 0-1,1 0 1,0 0 0,-1 0-1,1 0 1,0-1 0,-1 1-1,6-1 1,-6 0-190,0 0-1,0-1 1,0 1 0,0-1-1,0 0 1,0 1 0,0-1 0,0 0-1,0 0 1,-1 0 0,1 0-1,0 0 1,-1-1 0,1 1-1,-1 0 1,1-1 0,-1 1-1,0-1 1,0 0 0,2-3 0,13-22-8611</inkml:trace>
</inkml:ink>
</file>

<file path=ppt/ink/ink8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2.772"/>
    </inkml:context>
    <inkml:brush xml:id="br0">
      <inkml:brushProperty name="width" value="0.025" units="cm"/>
      <inkml:brushProperty name="height" value="0.025" units="cm"/>
    </inkml:brush>
  </inkml:definitions>
  <inkml:trace contextRef="#ctx0" brushRef="#br0">1 262 11115,'0'0'15534,"10"-2"-14466,11-2-797,0 0-1,-1-2 1,1 0 0,-1-2-1,34-16 1,-48 20-210,0 1 0,0-1 0,-1 1 0,1-2 0,-1 1 1,0-1-1,0 1 0,0-2 0,-1 1 0,1 0 0,-1-1 0,-1 0 0,1 0 1,-1 0-1,0 0 0,0 0 0,-1-1 0,0 1 0,0-1 0,0 0 0,-1 1 1,0-1-1,0-8 0,-1 14-60,0 0 0,0 0 0,0 1 0,0-1 0,0 0 0,0 0 0,0 0 0,0 1 0,0-1 0,-1 0 0,1 0 0,0 0 0,-1 1 0,1-1 0,0 0 0,-1 0-1,1 1 1,-1-1 0,1 1 0,-1-1 0,1 0 0,-1 1 0,0-1 0,1 1 0,-1-1 0,0 1 0,1-1 0,-1 1 0,0 0 0,0-1 0,1 1 0,-1 0 0,0 0 0,0-1 0,1 1 0,-1 0 0,0 0 0,0 0 0,0 0 0,0 0 0,1 0 0,-1 0 0,0 0 0,0 0 0,0 1 0,1-1 0,-1 0 0,0 0 0,0 1 0,1-1 0,-1 1 0,-1 0 0,-2 0-22,0 1-1,0 0 1,0 0 0,0 1 0,0-1 0,1 1-1,-1 0 1,-5 6 0,-4 8 13,1 0-1,1 1 1,-10 21 0,17-32 45,1 0 1,0 0-1,0 0 1,1 1-1,0-1 1,0 1-1,1 0 0,0 0 1,0-1-1,1 1 1,0 13-1,1-20-29,0 0 0,-1 0 0,1 0 0,0 1 0,0-1 0,0 0 0,0 0-1,0-1 1,0 1 0,0 0 0,0 0 0,0 0 0,0-1 0,1 1 0,-1-1 0,0 1-1,0-1 1,1 1 0,-1-1 0,0 0 0,1 1 0,-1-1 0,0 0 0,1 0 0,-1 0-1,0 0 1,1 0 0,1-1 0,41-3 158,-20-2-64,0-1 0,-1-2 0,0 0 0,26-15 0,-32 15-97,1 0-1,-1 1 1,1 1-1,1 1 1,-1 0-1,1 1 0,0 1 1,22-1-1,-40 5-7,0 0 0,1 1-1,-1-1 1,0 0 0,0 1 0,0-1-1,0 1 1,0 0 0,0-1 0,0 1-1,0 0 1,0-1 0,0 1-1,0 0 1,0 0 0,0 0 0,0 0-1,-1 0 1,1 0 0,0 0 0,-1 0-1,1 0 1,-1 0 0,1 1-1,-1-1 1,0 0 0,1 0 0,-1 0-1,0 1 1,0-1 0,0 0 0,0 2-1,0 51 187,0-40-108,-4 44 512,5-76-587,2-1 0,-1 1 0,8-21 0,4-32 0,-11 3 0,-4 46 0,2 0 0,5-27 0,-3 50-175,1-1 1,-1 1-1,1 0 0,-1 1 0,1-1 1,-1 0-1,0 1 0,0 0 0,5 3 1,-7-5-33,7 4-948,0-1 0,0 0 0,0 0 0,0-1 0,1 0 0,0-1 0,-1 0 0,1 0 0,-1 0 0,17-2 0,7-1-5742</inkml:trace>
</inkml:ink>
</file>

<file path=ppt/ink/ink8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3.442"/>
    </inkml:context>
    <inkml:brush xml:id="br0">
      <inkml:brushProperty name="width" value="0.025" units="cm"/>
      <inkml:brushProperty name="height" value="0.025" units="cm"/>
    </inkml:brush>
  </inkml:definitions>
  <inkml:trace contextRef="#ctx0" brushRef="#br0">41 1 13485,'0'0'10073,"-2"13"-9256,-22 210 3662,21 136-2477,12-324-1740,-1-24-98,-7-11-148,0-1-1,-1 1 1,1 0-1,-1-1 1,0 1-1,1 0 0,-1-1 1,1 1-1,-1-1 1,0 1-1,1-1 1,-1 1-1,0-1 1,1 1-1,-1-1 0,0 1 1,0-1-1,1 1 1,-1-1-1,0 0 1,0 1-1,0-1 1,0 1-1,0-1 0,0 0 1,0 0-1,3-15 25,-2 0 0,1 0-1,-2 0 1,0-1 0,-1 1-1,-1 0 1,-1 0 0,0 0-1,-1 0 1,0 1 0,-1-1-1,-1 1 1,-9-17 0,20 37-78,-1-1 0,1 0 1,0 0-1,1 0 0,-1-1 1,1 0-1,-1 0 0,1-1 0,0 1 1,0-1-1,0 0 0,0-1 1,0 1-1,0-1 0,11 0 1,1 2 72,1-1 1,0-1-1,0-1 1,-1-1-1,22-3 1,-36 4-10,0 0 1,0-1-1,-1 0 1,1 0-1,0 0 1,-1 0 0,1-1-1,-1 0 1,0 1-1,1-1 1,-1 0-1,0-1 1,0 1-1,0 0 1,0-1-1,-1 0 1,1 1-1,-1-1 1,1 0 0,-1 0-1,0-1 1,0 1-1,-1 0 1,1-1-1,-1 1 1,1-1-1,-1 1 1,0-1-1,0 0 1,-1 0-1,1 1 1,-1-1-1,0-4 1,0 8-30,0-1 0,0 1 1,0-1-1,0 1 0,-1-1 0,1 1 0,0-1 1,0 1-1,0 0 0,-1-1 0,1 1 0,0-1 0,-1 1 1,1 0-1,0-1 0,-1 1 0,1 0 0,0-1 1,-1 1-1,1 0 0,-1 0 0,1-1 0,0 1 1,-1 0-1,1 0 0,-1 0 0,1 0 0,-1-1 0,1 1 1,-1 0-1,1 0 0,-1 0 0,1 0 0,0 0 1,-1 0-1,1 0 0,-1 0 0,1 0 0,-1 1 1,1-1-1,-1 0 0,1 0 0,-1 0 0,1 0 0,0 1 1,-1-1-1,1 0 0,-1 1 0,1-1 0,0 0 1,-1 0-1,1 1 0,0-1 0,-1 1 0,1-1 1,-21 20-204,16-10 226,1 0-1,0 0 1,1 0 0,-1 1-1,2-1 1,0 1 0,-2 17-1,4-25-12,-1-1-1,1 1 0,0 0 0,0 0 0,0-1 0,0 1 0,1 0 0,-1-1 0,1 1 0,0 0 0,-1-1 0,1 1 0,1 0 0,-1-1 0,0 0 0,0 1 0,1-1 0,-1 0 0,1 1 0,0-1 0,0 0 0,0 0 1,0-1-1,0 1 0,0 0 0,0-1 0,1 1 0,-1-1 0,1 1 0,-1-1 0,1 0 0,-1 0 0,6 1 0,0-1-6,1-1 0,0 1 0,-1-1 0,1-1 0,0 0 0,-1 0 0,1 0 0,-1-1 0,1-1 0,-1 1 0,0-1 0,0-1 0,0 0 0,0 0 0,-1 0 0,0-1 0,14-11 0,-12 9 0,-1-1 0,0 0 0,0 0 0,-1-1 0,0 0 0,-1 0 0,0-1 0,0 0 0,-1 0 0,0 0 0,-1 0 0,0-1 0,3-15 0,-14 55 0,3-15 0,1 0 0,0 0 0,1 0 0,0 1 0,1 20 0,1-32 0,0 0 0,1 0 0,-1 0 0,1 0 0,-1 0 0,1-1 0,0 1 0,0 0 0,1 0 0,-1-1 0,0 1 0,1-1 0,0 1 0,-1-1 0,1 0 0,0 0 0,0 0 0,0 0 0,1 0 0,-1 0 0,0 0 0,1-1 0,-1 1 0,1-1 0,0 0 0,-1 1 0,1-1 0,0-1 0,0 1 0,-1 0 0,1-1 0,0 1 0,6-1 0,27-1-2568,-34 0 2232,0 0 0,0 0 0,0 0 0,0 0 0,-1 0 1,1 0-1,0 0 0,-1-1 0,1 1 0,-1 0 0,1-1 0,-1 1 0,0-1 1,0 0-1,1 1 0,-1-1 0,0 0 0,-1 0 0,1 0 0,0 0 0,0 0 1,-1 0-1,1 0 0,-1-2 0,6-31-7437</inkml:trace>
</inkml:ink>
</file>

<file path=ppt/ink/ink8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3.771"/>
    </inkml:context>
    <inkml:brush xml:id="br0">
      <inkml:brushProperty name="width" value="0.025" units="cm"/>
      <inkml:brushProperty name="height" value="0.025" units="cm"/>
    </inkml:brush>
  </inkml:definitions>
  <inkml:trace contextRef="#ctx0" brushRef="#br0">22 1 11819,'0'0'11499,"-21"55"-11018,28-30-417,16 2 0,3-5-1570,3-7-2690,-1-10-5253</inkml:trace>
</inkml:ink>
</file>

<file path=ppt/ink/ink8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4.178"/>
    </inkml:context>
    <inkml:brush xml:id="br0">
      <inkml:brushProperty name="width" value="0.025" units="cm"/>
      <inkml:brushProperty name="height" value="0.025" units="cm"/>
    </inkml:brush>
  </inkml:definitions>
  <inkml:trace contextRef="#ctx0" brushRef="#br0">88 1 14253,'0'0'6006,"-7"12"-4415,-7 18-607,1-1 0,1 2-1,1 0 1,2 0 0,1 1 0,-4 40 0,11-64-955,0-1 1,1 1-1,0 0 1,1-1 0,0 1-1,0 0 1,0-1 0,5 14-1,-4-19-32,-1 1 0,1-1 0,0 0 0,0 1 0,0-1 0,0 0 0,0 0 0,0 0 0,1 0 0,-1-1 0,1 1-1,-1-1 1,1 1 0,-1-1 0,1 0 0,0 0 0,0 0 0,0 0 0,0-1 0,-1 1 0,1-1 0,0 1 0,0-1 0,0 0-1,4-1 1,5 1-622,0-1 0,0 0 0,-1-1 0,1 0 0,0-1 0,-1 0 0,18-8 0,-22 9 63,0-1-1,0-1 0,-1 1 1,0-1-1,0 0 1,0-1-1,0 0 1,-1 0-1,1 0 0,-1 0 1,-1-1-1,1 1 1,6-12 4951,-17 27-3287,1-4-839,1 1 0,1 0-1,-1-1 1,1 2 0,1-1 0,-1 0 0,1 0 0,0 1-1,1-1 1,0 1 0,0-1 0,1 1 0,0 9-1,1-12-264,0-1-1,0 1 0,0 0 0,1-1 0,-1 0 0,1 1 1,0-1-1,1 0 0,-1 0 0,1 0 0,0 0 0,0 0 0,0-1 1,0 1-1,0-1 0,1 0 0,0 0 0,0 0 0,-1-1 1,2 1-1,-1-1 0,6 3 0,4 0-176,0 1 0,1-2 0,0 0 1,0-1-1,0 0 0,0-1 0,22 0 0,25-2 2558,-40 0-551,-21 0-1757,0 1 0,0-1 0,1 1 0,-1 0 0,0-1 0,0 1 1,0 0-1,0-1 0,1 1 0,-1 0 0,0 0 0,-1 0 0,1 0 0,0 0 0,0 0 0,0 0 0,0 1 1,-1-1-1,1 0 0,-1 0 0,1 1 0,-1-1 0,1 0 0,-1 0 0,0 1 0,0-1 0,1 0 0,-1 1 0,0-1 1,0 1-1,-1 1 0,2 55 1026,-2-44-924,3 55-13,0-43-78,-1 0-1,-1 0 1,-1 0-1,-2-1 1,0 1-1,-13 45 1,16-69-82,0-1 0,-1 0 0,1 1 0,-1-1 0,0 0 0,1 0 0,-1 1 0,0-1 0,1 0 0,-1 0 0,0 0 0,0 0 0,0 0 0,0 0 0,0 0 0,0 0 0,-1-1 0,0 2 0,1-2 0,0 0 0,0 0 0,1 0 0,-1 0 0,0 0 0,0 0 0,0 0 0,1 0 0,-1-1 0,0 1 0,0 0 0,1 0 0,-1-1 0,0 1 0,0 0 0,1-1 0,-1 1 0,1-1 0,-1 1 0,0-1 0,1 1 0,-2-2 0,-1-2 0,-1-1 0,1 1 0,0-1 0,0 0 0,1 0 0,-1 0 0,-1-6 0,-4-15-3,0 0 0,2-1 0,1 0 0,2 0 0,0 0 0,2 0 0,0 0 0,6-43 0,-4 66-172,0-1-1,1 1 0,-1 0 1,1-1-1,0 1 0,0 0 0,0 0 1,0 0-1,1 0 0,0 1 1,-1-1-1,1 1 0,1-1 0,5-4 1,-1 2-1116,-1 1 1,1 0-1,1 1 0,-1-1 1,1 2-1,10-4 1,21-5-5367</inkml:trace>
</inkml:ink>
</file>

<file path=ppt/ink/ink8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4.520"/>
    </inkml:context>
    <inkml:brush xml:id="br0">
      <inkml:brushProperty name="width" value="0.025" units="cm"/>
      <inkml:brushProperty name="height" value="0.025" units="cm"/>
    </inkml:brush>
  </inkml:definitions>
  <inkml:trace contextRef="#ctx0" brushRef="#br0">119 47 12844,'0'0'14462,"-5"-9"-12759,3 6-1623,0 0-1,0 0 1,-1 1 0,1-1 0,-1 0-1,0 1 1,1-1 0,-1 1 0,0 0-1,0 0 1,0 0 0,-1 1 0,1-1-1,-6-1 1,7 2-79,0 1-1,-1 0 1,1 0 0,0 0-1,0 0 1,0 0 0,-1 0-1,1 0 1,0 1 0,0-1-1,0 1 1,0 0 0,0 0-1,0 0 1,0 0 0,0 0-1,0 0 1,0 0-1,0 0 1,1 1 0,-1-1-1,0 1 1,1 0 0,-1-1-1,1 1 1,0 0 0,0 0-1,-1 0 1,1-1 0,0 1-1,-1 4 1,1-4-48,0 0 1,0-1-1,1 1 0,-1 0 1,0 0-1,1 0 0,-1 0 1,1 0-1,-1 0 1,1 0-1,0 0 0,0 0 1,0 0-1,0 0 0,0 0 1,0 0-1,1 0 0,-1 0 1,1-1-1,-1 1 0,1 0 1,0 0-1,0 0 1,0 0-1,0-1 0,0 1 1,0 0-1,0-1 0,0 1 1,1-1-1,-1 1 0,1-1 1,-1 0-1,1 0 0,0 1 1,-1-1-1,1 0 1,0 0-1,0-1 0,-1 1 1,4 1-1,11 3-40,0 0 0,0 0 0,0-2 0,20 3 1,-6-1 167,-27-5 10,1 1 0,-1 0 0,1 0 0,-1 0 0,0 0-1,1 1 1,-1-1 0,0 1 0,0 0 0,0 0-1,0 0 1,0 1 0,4 4 0,-6-6-56,0 1 0,-1-1 1,1 1-1,-1-1 0,1 1 1,-1-1-1,0 1 0,0-1 1,1 1-1,-1-1 0,0 1 0,0 0 1,-1-1-1,1 1 0,0-1 1,0 1-1,-1-1 0,1 1 1,-1-1-1,0 1 0,1-1 0,-1 1 1,0-1-1,0 0 0,0 1 1,0-1-1,0 0 0,0 0 1,0 0-1,0 0 0,0 0 0,0 0 1,-2 1-1,-1 2-408,0 0 0,-1-1 0,1 0 0,-1 0 0,1 0 0,-1 0-1,0-1 1,-6 3 0,-18 1-5611</inkml:trace>
</inkml:ink>
</file>

<file path=ppt/ink/ink8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5.344"/>
    </inkml:context>
    <inkml:brush xml:id="br0">
      <inkml:brushProperty name="width" value="0.025" units="cm"/>
      <inkml:brushProperty name="height" value="0.025" units="cm"/>
    </inkml:brush>
  </inkml:definitions>
  <inkml:trace contextRef="#ctx0" brushRef="#br0">8 111 19346,'0'0'8584,"-2"10"-7713,-1 7-683,2 0 0,-1 0 0,2 1 0,0-1 0,1 0 0,1 0 0,1 0 0,7 27 0,-10-43-177,0 0 0,0-1 1,1 1-1,-1-1 0,0 1 0,0 0 1,0-1-1,1 1 0,-1 0 0,0-1 1,0 1-1,1-1 0,-1 1 0,0-1 1,1 1-1,-1-1 0,1 1 0,-1-1 1,1 1-1,-1-1 0,1 0 0,-1 1 0,1-1 1,-1 0-1,1 1 0,0-1 0,-1 0 1,1 0-1,-1 1 0,1-1 0,0 0 1,-1 0-1,2 0 0,11-19 768,2-34 334,-7-89-1113,-8 148 0,0-1 0,0 0 0,1 1 0,0-1 0,0 0 0,0 0 0,1 0 0,-1 0 0,1 0 0,0 0 0,1 0 0,-1 0 0,1-1 0,0 1 0,0-1 0,0 0 0,1 0 0,-1 0 0,1 0 0,0-1 0,0 1 0,0-1 0,1 0 0,-1 0 0,1-1 0,0 0 0,0 1 0,0-1 0,9 2 0,-7-3 0,0 1 0,0-1 0,0-1 0,1 1 0,-1-1 0,0 0 0,1-1 0,-1 0 0,0 0 0,0-1 0,0 0 0,0 0 0,0 0 0,0-1 0,0 0 0,-1 0 0,0-1 0,1 0 0,-1 0 0,-1-1 0,9-6 0,-7 3 0,-1 0 0,1 0 0,-2 0 0,1-1 0,-1 1 0,0-1 0,-1-1 0,0 1 0,0-1 0,-1 1 0,0-1 0,-1 0 0,0 0 0,0-20 0,-1 29 0,-1 0 0,0 0 0,1 0 0,-1 0 0,0 1 0,0-1 0,0 0 0,0 0 0,0 0 0,0 0 0,0 0 0,0 1 0,0-1 0,0 0 0,-1 0 0,1 0 0,0 0 0,-1 1 0,1-1 0,0 0 0,-1 0 0,1 0 0,-1 1 0,1-1 0,-1 0 0,1 1 0,-1-1 0,0 1 0,1-1 0,-1 0 0,0 1 0,0 0 0,1-1 0,-1 1 0,0-1 0,0 1 0,1 0 0,-1-1 0,0 1 0,0 0 0,0 0 0,0 0 0,0 0 0,1 0 0,-1 0 0,0 0 0,0 0 0,0 0 0,0 0 0,0 0 0,1 0 0,-1 1 0,0-1 0,0 0 0,0 1 0,1-1 0,-2 1 0,-4 2 0,0 0 0,1 1 0,-1-1 0,1 1 0,-1 0 0,-5 7 0,-4 5 0,0 0 0,-18 28 0,30-39 0,-1 0 0,1 1 0,0 0 0,0 0 0,1 0 0,-1 0 0,2 0 0,-1 1 0,0-1 0,1 0 0,0 1 0,1 12 0,0-16-110,1-1 1,0 0-1,0 1 0,0-1 1,1 0-1,-1 0 0,0 0 1,1 0-1,-1 0 0,1 0 1,0 0-1,0-1 0,0 1 1,0-1-1,0 1 0,0-1 1,0 0-1,0 0 0,0 0 1,1 0-1,-1 0 0,0 0 0,1 0 1,-1-1-1,1 1 0,-1-1 1,4 0-1,8 2-1793,1 0 0,0-1 1,17-1-1,5-3-8811</inkml:trace>
</inkml:ink>
</file>

<file path=ppt/ink/ink8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6.329"/>
    </inkml:context>
    <inkml:brush xml:id="br0">
      <inkml:brushProperty name="width" value="0.025" units="cm"/>
      <inkml:brushProperty name="height" value="0.025" units="cm"/>
    </inkml:brush>
  </inkml:definitions>
  <inkml:trace contextRef="#ctx0" brushRef="#br0">44 480 16207,'0'0'6529,"-7"11"-4490,5-8-2011,-3 5 180,0 0-1,0 0 0,1 1 1,0-1-1,-4 17 0,7-22-169,0-1 0,1 1 0,-1-1 0,1 1 0,0-1-1,0 1 1,0-1 0,0 1 0,0-1 0,1 1-1,-1-1 1,1 1 0,0-1 0,0 1 0,-1-1 0,1 0-1,1 1 1,-1-1 0,0 0 0,1 0 0,-1 0 0,1 0-1,-1 0 1,1 0 0,0 0 0,0-1 0,0 1-1,0-1 1,0 1 0,0-1 0,5 2 0,-3 0 40,1-1 0,0-1 0,1 1 0,-1-1 0,0 1 0,0-2 0,0 1 0,1 0 0,-1-1 0,1 0 0,-1 0 0,0-1 0,1 0 0,-1 0 0,0 0 0,0 0 0,0-1 0,0 0 0,0 0 0,0 0 0,0 0 0,-1-1 0,1 0 0,-1 0 0,1 0 0,-1-1 1,0 1-1,-1-1 0,6-7 0,6-6 134,-1-1 0,-1-1 0,0 0 0,-2-1 1,15-33-1,-12 21-176,-2 0 0,-2 0 0,0-1 1,-2-1-1,-2 1 0,-1-1 0,-2 0 0,-1-56 1,-2 85-52,0 0 0,-1 1 0,1-1 0,-1 0 0,-1 1 0,1-1 0,0 1 0,-1 0 0,0-1 0,0 1 0,0 0 0,-1 0 1,1 0-1,-1 0 0,0 1 0,0-1 0,-5-4 0,5 7 13,0-1 0,0 0 0,0 1 0,-1-1 0,1 1 0,0 0-1,0 0 1,-1 1 0,1-1 0,-1 0 0,1 1 0,-1 0 0,1 0 0,-1 0 0,1 0 0,-1 1 0,1-1 0,0 1 0,-1 0 0,1 0-1,0 0 1,-1 1 0,1-1 0,-4 3 0,-9 6 145,0 1-1,1 1 0,0 0 1,1 0-1,1 2 0,0 0 1,1 0-1,0 1 0,1 1 1,1 0-1,-12 23 0,20-36-137,0 1 0,0 0-1,0 0 1,1 0 0,-1 0-1,1 0 1,0 0 0,0 0-1,0 1 1,1-1 0,-1 0-1,1 1 1,0-1 0,0 0-1,1 0 1,-1 1 0,1-1-1,0 0 1,0 0 0,0 0-1,1 0 1,-1 0 0,1 0-1,0 0 1,0 0 0,1-1-1,-1 1 1,1-1-1,0 1 1,0-1 0,0 0-1,0 0 1,0-1 0,0 1-1,1-1 1,0 1 0,-1-1-1,6 2 1,22 12-144,1-2 0,49 14 0,-59-22 58,-1 1 0,0 1 0,0 1-1,0 0 1,-1 2 0,-1 0 0,0 1-1,31 26 1,-46-34 118,0-1 0,0 0 1,0 0-1,0 0 0,1-1 0,0 0 0,-1 1 0,1-2 0,0 1 0,0 0 1,0-1-1,0 0 0,0 0 0,1-1 0,-1 1 0,0-1 0,0 0 0,0-1 0,9-1 1,9-2-12,0-2 0,0 0 1,26-12-1,12-3-383,-52 18 311,52-9-192,-58 11 233,0 1 0,0 0 0,0 0 0,0 0 0,0 0 0,0 0 0,0 1 0,0-1 0,0 1 0,0 0 0,0 0 0,0 0 0,0 0 0,-1 0 1,1 1-1,0-1 0,2 3 0,-2-1 54,1-1 1,0 1 0,0-1-1,0 0 1,0 0-1,0 0 1,0-1 0,1 0-1,-1 1 1,1-1-1,-1-1 1,1 1 0,-1-1-1,1 0 1,-1 0 0,1 0-1,-1 0 1,1-1-1,4-1 1,13-2-54,-1-2 0,34-13 0,-34 11-37,5-2-203,0 1 0,1 2 0,0 0 0,0 1 0,0 2 0,53-1 0,-76 6 318,-1 0 1,0 1-1,0-1 1,0 1-1,0 0 1,0 0-1,0 0 0,-1 1 1,1-1-1,-1 0 1,1 1-1,-1 0 1,0 0-1,0-1 0,0 1 1,0 1-1,1 2 1,18 22 122,-3-14-146,1 0-1,1-1 1,1 0-1,42 18 0,-34-18-194,-1 2 0,29 20 0,-49-30 69,0 1 0,-1 0-1,0 1 1,0 0 0,-1 0-1,1 0 1,-2 1 0,1 0 0,-1 0-1,0 1 1,4 10 0,-7-13 101,0 0 0,0 0 0,-1 1 0,0-1-1,0 1 1,0-1 0,-1 1 0,0-1 0,0 1 0,-1-1 0,0 1 0,0-1 0,0 1 0,-1-1 0,0 0 0,0 0 0,-1 0 0,1 0 0,-1 0 0,-1 0 0,1-1 0,-1 0-1,0 1 1,-9 8 0,-5 4 90,-1-1 1,0-1-1,-1-1 0,0-1 0,-27 14 0,43-25-116,0 0 0,-1-1 0,0 0 0,0 1 0,1-2 0,-1 1 0,0 0 0,-1-1 0,1 0 0,0 0 0,0-1 0,-8 1 0,10-2 0,1 0 0,-1 0 0,1 0 0,-1 0 0,1 0 0,0 0 0,0 0 0,-1-1 0,1 1 0,0-1 0,0 0 0,0 1 0,1-1 0,-1 0 0,0 0 0,1 0 0,-1-1 0,1 1 0,0 0 0,0 0 0,-1-1 0,2 1 0,-1-1 0,0 1 0,0-1 0,0-2 0,-3-10 0,0 0 0,1 0 0,1 0 0,0 0 0,1-1 0,1 1 0,0 0 0,1-1 0,1 1 0,0 0 0,1 0 0,1 0 0,0 0 0,1 0 0,1 1 0,0 0 0,1 0 0,0 1 0,1 0 0,1 0 0,0 0 0,1 1 0,0 1 0,0 0 0,2 0 0,-1 1 0,1 0 0,0 1 0,1 1 0,0 0 0,1 0 0,0 1 0,15-5 0,-4 4-293,52-19-3598,-65 22 2593,0-1 0,0 0 0,-1 0 0,1-1 0,-2-1 0,1 0 0,11-11 0,15-22-11071</inkml:trace>
</inkml:ink>
</file>

<file path=ppt/ink/ink8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6.658"/>
    </inkml:context>
    <inkml:brush xml:id="br0">
      <inkml:brushProperty name="width" value="0.025" units="cm"/>
      <inkml:brushProperty name="height" value="0.025" units="cm"/>
    </inkml:brush>
  </inkml:definitions>
  <inkml:trace contextRef="#ctx0" brushRef="#br0">97 1 20499,'0'0'8777,"-24"80"-8681,16-29-32,2 6-1409,-3 0-3044,4-3-4419</inkml:trace>
  <inkml:trace contextRef="#ctx0" brushRef="#br0" timeOffset="1">3 726 20339,'0'0'12428,"-3"58"-12428,3-44 0,3-1 0,3 0 0,-1-7 0</inkml:trace>
</inkml:ink>
</file>

<file path=ppt/ink/ink8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8.752"/>
    </inkml:context>
    <inkml:brush xml:id="br0">
      <inkml:brushProperty name="width" value="0.025" units="cm"/>
      <inkml:brushProperty name="height" value="0.025" units="cm"/>
    </inkml:brush>
  </inkml:definitions>
  <inkml:trace contextRef="#ctx0" brushRef="#br0">1 77 8680,'0'0'10821,"9"0"-10650,195-14 2534,-32-1-1823,434 6-314,171-10 156,-249-1-452,-369 24-269,208 30 0,-237-13 13,253 33 123,-273-44-40,163-5-1,-254-7 231,-1 0 0,1-2-1,-1 0 1,0-1 0,0-1-1,19-8 1,-24 13-5433,-12 2 4686,0-1-1,0 0 1,0 0 0,0 0-1,-1 0 1,1 0-1,0 0 1,0 0 0,0 0-1,0 0 1,-1 0 0,1 0-1,0-1 1,0 1-1,0 0 1,-1 0 0,1-1-1,0 1 1,0-1 0,-1 1-1,1-1 1,0 1-1,0-1 1,4-12-9549</inkml:trace>
</inkml:ink>
</file>

<file path=ppt/ink/ink8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07.259"/>
    </inkml:context>
    <inkml:brush xml:id="br0">
      <inkml:brushProperty name="width" value="0.025" units="cm"/>
      <inkml:brushProperty name="height" value="0.025" units="cm"/>
    </inkml:brush>
  </inkml:definitions>
  <inkml:trace contextRef="#ctx0" brushRef="#br0">47 133 8008,'0'0'4932,"-9"3"-3223,-29 7-193,48-8 3538,53 1-3062,687-29 1847,1-31-2459,-719 54-1276,25-2-85,22-2 22,118 3 0,-196 4-39,-1 0-1,1 0 0,0 0 1,-1-1-1,1 1 1,0 0-1,-1 0 1,1 0-1,0 0 1,0 0-1,-1 0 1,1 1-1,0-1 1,-1 0-1,1 0 0,0 0 1,-1 1-1,1-1 1,0 0-1,-1 1 1,1-1-1,0 1 1,-1-1-1,1 0 1,-1 1-1,1-1 0,-1 1 1,1-1-1,-1 1 1,0 0-1,1-1 1,-1 1-1,1 0 1,-1-1-1,0 1 1,0 0-1,1-1 1,-1 1-1,0 0 0,0-1 1,0 1-1,0 0 1,0-1-1,0 1 1,0 0-1,0 0 1,0-1-1,0 1 1,0 0-1,0-1 0,-1 1 1,1 0-1,-1 1 1,0 0 9,-1 0-1,1 0 1,-1 0 0,0 1 0,1-1-1,-1-1 1,0 1 0,0 0 0,-1 0 0,1-1-1,0 1 1,0-1 0,-5 2 0,-21 6 96,-1-2 0,1-1 0,-53 5 0,-94-5-36,109-5-58,-948 3 41,892-11-76,159 6-121,44-7 0,1-1 162,262-15 90,528-56-1232,-814 66 1224,-394 26 353,-5 27-309,255-28 20,18-2-231,-84 9-601,-278 70 1,388-74-2071,25-7-1423</inkml:trace>
</inkml:ink>
</file>

<file path=ppt/ink/ink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6.993"/>
    </inkml:context>
    <inkml:brush xml:id="br0">
      <inkml:brushProperty name="width" value="0.025" units="cm"/>
      <inkml:brushProperty name="height" value="0.025" units="cm"/>
    </inkml:brush>
  </inkml:definitions>
  <inkml:trace contextRef="#ctx0" brushRef="#br0">186 1 14638,'0'0'10036,"-8"0"-8717,-15 2-640,0 1 1,1 1 0,0 0 0,0 2-1,-29 11 1,50-16-681,0-1 0,0 0 0,1 0 0,-1 0 0,0 1 0,1-1 0,-1 0 0,0 1 0,1-1 0,-1 1 0,0-1 0,1 0 0,-1 1 0,1-1 0,-1 1 0,1 0 0,-1-1 0,1 1 0,-1-1 0,1 1 0,0 0 0,-1 0 0,1-1 0,-1 2 1,15 4-51,28-2 131,-22-4-152,71 4-813,-86-4 837,0 1 0,0 0 1,1 0-1,-1 1 1,0-1-1,0 1 1,-1 0-1,1 1 1,0-1-1,-1 1 1,1 0-1,-1 0 1,0 0-1,5 6 1,-8-7 62,1 0 0,-1 0 0,0 0 0,0 0 0,0 0 1,0 1-1,0-1 0,0 1 0,-1-1 0,1 0 1,-1 1-1,1-1 0,-1 1 0,0-1 0,0 1 0,0-1 1,-1 1-1,1-1 0,0 1 0,-1-1 0,0 1 0,0-1 1,1 0-1,-1 1 0,-1-1 0,1 0 0,0 0 1,0 0-1,-1 0 0,1 0 0,-1 0 0,0 0 0,-2 2 1,-6 6 266,-1 0 0,0 0 0,0-2 0,-16 11 1,5-4-44,9-6-219,0 0 0,-1-1 0,0 0 0,0-1 0,0-1 0,-27 8 0,41-14-222,0-1 0,-1 1 1,1-1-1,0 1 1,0-1-1,0 1 0,0-1 1,0 1-1,0-1 0,0 0 1,1 1-1,-1-1 1,0 1-1,0-1 0,0 1 1,0 0-1,1-1 0,-1 1 1,0-1-1,1 1 1,-1-1-1,0 1 0,1-1 1,-1 1-1,1-1 0,61-53-11569,-19 21 2781</inkml:trace>
</inkml:ink>
</file>

<file path=ppt/ink/ink8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11.037"/>
    </inkml:context>
    <inkml:brush xml:id="br0">
      <inkml:brushProperty name="width" value="0.025" units="cm"/>
      <inkml:brushProperty name="height" value="0.025" units="cm"/>
    </inkml:brush>
  </inkml:definitions>
  <inkml:trace contextRef="#ctx0" brushRef="#br0">1 80 7143,'0'0'9977,"11"0"-9384,599-4 3086,-191-2-3637,790 5 935,-1116 6-667,173 32 1,29 3-180,-154-37 13,1-7 1,215-32-1,-149 12 555,192-33 849,-378 51-898,-20 3-1099,-14 2-1001,10 2 845,-1-1 0,1-1 0,-1 1 0,1 0 0,-1-1 0,1 1 0,0-1 0,-1 0 0,1 1 0,0-1 0,-5-3 0,-9-10-8241</inkml:trace>
</inkml:ink>
</file>

<file path=ppt/ink/ink8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14.259"/>
    </inkml:context>
    <inkml:brush xml:id="br0">
      <inkml:brushProperty name="width" value="0.025" units="cm"/>
      <inkml:brushProperty name="height" value="0.025" units="cm"/>
    </inkml:brush>
  </inkml:definitions>
  <inkml:trace contextRef="#ctx0" brushRef="#br0">0 49 9225,'0'0'2605,"9"-6"-1420,2 0-946,0 0 0,0 1-1,0 0 1,1 1 0,0 0 0,0 1-1,0 0 1,0 1 0,1 0 0,15 0-1,538 1 3470,0 34-3221,-234-12-181,1798 46 1754,-1707-47-1354,263-3 30,-540-37 376,-120 14-4530,-43-2-2727,-1-9-7414</inkml:trace>
</inkml:ink>
</file>

<file path=ppt/ink/ink8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39.695"/>
    </inkml:context>
    <inkml:brush xml:id="br0">
      <inkml:brushProperty name="width" value="0.025" units="cm"/>
      <inkml:brushProperty name="height" value="0.025" units="cm"/>
    </inkml:brush>
  </inkml:definitions>
  <inkml:trace contextRef="#ctx0" brushRef="#br0">38 98 6919,'0'0'6518,"-5"-8"-5008,-3-8-798,-16-25 3301,28 44-3759,1-1 0,0 1 0,-1-1 0,1 0 0,0-1 0,0 1 0,0-1 0,0 0 0,1-1 0,6 1 0,-2 1 160,59 5 453,0-3 0,80-6 1,-36 0-560,283-3 928,358 8-332,-110-7-597,-371-4-229,84 16 429,-357-8-507,-1-14-7906,-3-2 2898,-2-7-2700</inkml:trace>
</inkml:ink>
</file>

<file path=ppt/ink/ink8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51.082"/>
    </inkml:context>
    <inkml:brush xml:id="br0">
      <inkml:brushProperty name="width" value="0.025" units="cm"/>
      <inkml:brushProperty name="height" value="0.025" units="cm"/>
    </inkml:brush>
  </inkml:definitions>
  <inkml:trace contextRef="#ctx0" brushRef="#br0">1 150 10218,'0'0'2290,"13"-3"-1388,387-67 3770,19 28-3286,-406 41-1369,1358-33 1726,-3 116-683,-942-37 389,10 1-435,0-35 868,-418-12-1762,0 0 0,0-2 1,0 0-1,0-1 0,32-12 0,-46 16-366</inkml:trace>
</inkml:ink>
</file>

<file path=ppt/ink/ink8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55.540"/>
    </inkml:context>
    <inkml:brush xml:id="br0">
      <inkml:brushProperty name="width" value="0.025" units="cm"/>
      <inkml:brushProperty name="height" value="0.025" units="cm"/>
    </inkml:brush>
  </inkml:definitions>
  <inkml:trace contextRef="#ctx0" brushRef="#br0">1 18 6342,'0'0'8707,"13"2"-8622,621 15 1465,-418-19-1386,1298-32 2313,-193 66-929,2941 151-1281,57-155-133,-2490-28-97,2444 13 1644,-4298-15-5727,-13-6-1223</inkml:trace>
</inkml:ink>
</file>

<file path=ppt/ink/ink8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0:53.677"/>
    </inkml:context>
    <inkml:brush xml:id="br0">
      <inkml:brushProperty name="width" value="0.025" units="cm"/>
      <inkml:brushProperty name="height" value="0.025" units="cm"/>
    </inkml:brush>
  </inkml:definitions>
  <inkml:trace contextRef="#ctx0" brushRef="#br0">292 635 6887,'0'0'411,"-11"2"53,-147 20 2629,35-5 2275,267-23-4327,394-57 65,742-106-509,-399 42 1338,6 72-843,-460 69-1017,-617-8 272,-2613 223-523,2591-203 176,212-26-22,0 0 1,0 0 0,0 0 0,0 0-1,0 0 1,0 0 0,0 0 0,0 0 0,0 0-1,0 1 1,0-1 0,0 0 0,0 0-1,1 0 1,-2 0 0,1 0 0,0 0-1,0 0 1,0 0 0,18 1-246,30-2-40,423-71 342,-230 31 5,2457-301 873,-2557 330-974,303-32-1896,-409 36-504,-26-5-2413</inkml:trace>
</inkml:ink>
</file>

<file path=ppt/ink/ink8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3.840"/>
    </inkml:context>
    <inkml:brush xml:id="br0">
      <inkml:brushProperty name="width" value="0.025" units="cm"/>
      <inkml:brushProperty name="height" value="0.025" units="cm"/>
    </inkml:brush>
  </inkml:definitions>
  <inkml:trace contextRef="#ctx0" brushRef="#br0">53 1 5093,'-8'4'2098,"-27"15"656,35-19-2697,-1 0 0,1 1 0,-1-1 0,1 0 0,-1 0 0,1 0 0,-1 0 0,1 1 0,-1-1 0,1 0 0,0 1 0,-1-1 0,1 0 0,-1 1 0,1-1 0,0 0 0,0 1 0,-1-1 0,1 1 0,0-1 0,-1 0 0,1 1 0,0-1 0,0 1 0,0-1 0,0 1 0,-1-1-1,1 1 1,0-1 0,0 1 0,0-1 0,0 1 0,0-1 0,0 1 0,0-1 0,0 1 0,1-1 0,-1 1 0,0-1 0,0 1 0,0-1 0,0 1 0,1-1 0,-1 1 0,0-1 0,0 0 0,1 1 0,-1-1 0,1 1 0,19 9 1203,-18-10-1055,42 13 2169,63 11 1,131 4-1263,-112-15-834,669 27 323,5-61 1009,-61 0-1082,1306-12 1810,-1082 13-731,430 24 1163,-1316-2-2596,172-4 181,-243 1-431,0 1 0,0-1 0,0-1 1,0 1-1,0-1 0,-1 0 0,1 0 0,5-3 1,-9 3-204,0 1 1,0 0-1,0-1 1,0 0 0,-1 1-1,1-1 1,0 0 0,-1 0-1,1 0 1,-1 0-1,0 0 1,0 0 0,0 0-1,1-3 1,4-25-5707</inkml:trace>
</inkml:ink>
</file>

<file path=ppt/ink/ink8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4.681"/>
    </inkml:context>
    <inkml:brush xml:id="br0">
      <inkml:brushProperty name="width" value="0.025" units="cm"/>
      <inkml:brushProperty name="height" value="0.025" units="cm"/>
    </inkml:brush>
  </inkml:definitions>
  <inkml:trace contextRef="#ctx0" brushRef="#br0">0 0 18289,'0'0'3646,"8"9"-2658,17 20-654,2-2 0,0-1 0,2-1 0,1-1 0,1-1 0,0-2 0,2-1 0,38 16 0,-39-23 79,-15-8-250,-1 2 1,-1 0 0,27 16-1,-42-23-250,0 0-1,0 0 0,0 0 0,-1 0 1,1 0-1,0 0 0,0 0 1,0 0-1,0 0 0,0 0 1,-1 0-1,1 0 0,0 0 1,0 0-1,0 0 0,0 0 1,0 0-1,-1 0 0,1 0 1,0 0-1,0 0 0,0 0 1,0 0-1,0 1 0,0-1 1,-1 0-1,1 0 0,0 0 1,0 0-1,0 0 0,0 0 0,0 0 1,0 1-1,0-1 0,0 0 1,0 0-1,0 0 0,0 0 1,-1 1-1,1-1 0,0 0 1,0 0-1,0 0 0,0 0 1,0 0-1,0 1 0,0-1 1,1 0-1,-1 0 0,0 0 1,0 0-1,0 0 0,0 1 1,0-1-1,-18-2-3151,-15-6-4293</inkml:trace>
</inkml:ink>
</file>

<file path=ppt/ink/ink8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5.024"/>
    </inkml:context>
    <inkml:brush xml:id="br0">
      <inkml:brushProperty name="width" value="0.025" units="cm"/>
      <inkml:brushProperty name="height" value="0.025" units="cm"/>
    </inkml:brush>
  </inkml:definitions>
  <inkml:trace contextRef="#ctx0" brushRef="#br0">61 552 14574,'-9'6'1671,"-27"19"363,35-25-1923,0 0 0,0 0 0,1 1 0,-1-1 0,0 1 1,0-1-1,1 0 0,-1 1 0,0-1 0,0 1 0,1 0 1,-1-1-1,1 1 0,-1 0 0,1-1 0,-1 1 0,1 0 1,-1-1-1,1 1 0,-1 0 0,1 0 0,0 0 1,0-1-1,-1 1 0,1 0 0,0 0 0,0 0 0,0 0 1,0 0-1,0-1 0,0 1 0,0 1 0,1-1 48,0 0 1,0-1-1,0 0 0,1 1 0,-1-1 0,0 0 1,0 1-1,0-1 0,0 0 0,1 0 0,-1 0 1,0 0-1,0 0 0,0 0 0,1 0 0,-1-1 1,2 0-1,6-2 271,1 0 0,-1-1 0,0 0 0,0-1 0,0 0 0,-1 0 0,0-1 0,14-13 0,59-63 615,-72 72-899,21-24 19,-3 0 1,-1-2 0,41-73 0,-54 84-147,-1-1-1,-2 0 1,0 0-1,-2-1 1,-1-1-1,-1 1 1,3-36-1,-7 78-52,-1-1-1,2 1 1,0-1-1,1 0 1,0 0-1,1 0 1,1 0-1,0-1 1,1 0-1,14 21 1,-12-22 72,0-1-1,1 0 1,0-1-1,0 0 1,1 0 0,1-1-1,0-1 1,0 0-1,0 0 1,1-2-1,0 1 1,0-1 0,1-1-1,-1-1 1,28 6-1,-17-5-400,-1-2-1,1 0 0,39-2 0,-39-2-1129,-1-1-1,1-1 1,32-9-1,31-22-8980</inkml:trace>
</inkml:ink>
</file>

<file path=ppt/ink/ink8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5.927"/>
    </inkml:context>
    <inkml:brush xml:id="br0">
      <inkml:brushProperty name="width" value="0.025" units="cm"/>
      <inkml:brushProperty name="height" value="0.025" units="cm"/>
    </inkml:brush>
  </inkml:definitions>
  <inkml:trace contextRef="#ctx0" brushRef="#br0">64 0 19635,'0'0'1041,"-8"5"699,4-2-1570,0-1 1,0 1-1,1 0 0,-1 0 1,1 0-1,0 0 0,-1 0 1,2 1-1,-1-1 0,0 1 1,1 0-1,-1 0 0,1 0 1,0 0-1,1 1 0,-1-1 1,1 0-1,-1 1 0,1-1 1,1 1-1,-2 7 0,2 0 43,0-1 0,0 1 0,1 0 0,1-1 0,0 0 0,0 1 0,1-1 0,0 0 0,1 0 0,1 0 0,8 16 0,-9-21-104,0 0 1,0-1 0,1 1-1,0-1 1,0 0 0,0 0-1,0-1 1,1 1 0,-1-1-1,1-1 1,0 1-1,1-1 1,-1 0 0,0 0-1,1-1 1,0 1 0,-1-1-1,1-1 1,0 0 0,11 1-1,-9-2-48,0 0 0,0-1 0,0 0 0,0-1 0,0 0 0,0 0 0,0-1 0,0 0 0,-1-1 0,0 0 0,1 0 0,-1-1 0,-1 0 0,1 0 0,-1 0 0,9-9 0,-11 9-30,0 0 0,0 0 0,-1 0 0,1 0-1,-1-1 1,-1 0 0,1 0 0,-1 0 0,0 0-1,0 0 1,0-1 0,-1 1 0,0-1 0,-1 0 0,1 0-1,-1 1 1,0-1 0,-1 0 0,0 0 0,0 0-1,0 0 1,-3-8 0,3 13-31,-1 0 0,1 1 0,-1-1 0,0 1 0,0-1 0,0 1 0,0-1 0,0 1 0,0 0 0,0-1 0,0 1 0,0 0 0,-1 0 0,1 0 0,0 0 0,-1 0 0,1 0 0,-1 0 0,1 0 0,-1 1 0,0-1 0,1 1 0,-1-1 0,0 1 0,1 0 0,-1-1 0,0 1 0,1 0 0,-1 0 0,0 0 0,0 0 0,1 1 0,-1-1 0,0 0 0,1 1 0,-1-1 0,0 1 0,1-1 0,-1 1 0,-1 1 0,0-1 0,0 0 0,1 0 0,-1 0 0,0 1 0,1-1 0,-1 1 0,1-1 0,-1 1 0,1 0 0,0 0 0,0 0 0,0 0 0,0 1 0,0-1 0,0 0 0,1 1 0,-1-1 0,1 1 0,0 0 0,-1 0 0,1-1 0,1 1 0,-2 6 0,3-9 0,0 1 0,0-1 0,0 0 0,0 1 0,0-1 0,1 0 0,-1 0 0,0 1 0,0-1 0,1 0 0,-1 0 0,0 0 0,0-1 0,0 1 0,1 0 0,-1 0 0,0-1 0,0 1 0,0 0 0,0-1 0,2 0 0,6-4-215,1 1 1,-1-1-1,0-1 1,11-8-1,-17 12 36,0-1 0,0 1-1,0-1 1,0 1 0,0-1 0,-1 0 0,1 0 0,-1 0-1,0 0 1,0 0 0,0-1 0,-1 1 0,1 0 0,-1-1-1,2-4 1,-3 6-955,0-3-1928,-11 3-15227</inkml:trace>
</inkml:ink>
</file>

<file path=ppt/ink/ink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7.373"/>
    </inkml:context>
    <inkml:brush xml:id="br0">
      <inkml:brushProperty name="width" value="0.025" units="cm"/>
      <inkml:brushProperty name="height" value="0.025" units="cm"/>
    </inkml:brush>
  </inkml:definitions>
  <inkml:trace contextRef="#ctx0" brushRef="#br0">85 380 11435,'0'0'11355,"-3"9"-10544,-28 49 618,23-44-810,-1-1 0,2 1-1,0 1 1,1-1-1,-6 20 1,12-33-604,-1 0 0,1 0 1,0 0-1,0 0 0,0 0 0,0 0 0,0 0 1,0 0-1,0 0 0,0 0 0,0 0 1,0-1-1,1 1 0,-1 0 0,0 0 0,1 0 1,-1 0-1,0 0 0,1 0 0,-1 0 0,1-1 1,0 1-1,-1 0 0,1 0 0,-1-1 1,1 1-1,0 0 0,1 0 0,1 0 4,-1 0-1,0 0 1,1 0-1,-1-1 1,0 1-1,1-1 1,-1 0-1,1 0 1,-1 0-1,1 0 0,2 0 1,6-2 16,-1 0 0,0 0 0,0-1 0,16-7 0,-7 0-30,-1-1-1,0-1 1,-1-1-1,0 0 1,-1-1-1,0-1 1,-2 0-1,0-2 1,0 1-1,-2-1 1,17-30-1,-17 27 103,-2-1 0,0 0-1,-1-1 1,-1 0 0,-1 0-1,-1-1 1,-1 1 0,-2-1-1,0-1 1,0-30 0,-2 50-108,-1 1-1,0-1 1,-1 1 0,1-1 0,0 1 0,-1-1 0,0 1-1,0 0 1,0-1 0,0 1 0,0 0 0,-1 0 0,1 0-1,-1 0 1,0 0 0,0 0 0,0 0 0,0 1 0,-1-1-1,1 1 1,-1-1 0,0 1 0,1 0 0,-1 0-1,0 0 1,0 0 0,0 1 0,0-1 0,-1 1 0,1 0-1,0 0 1,-1 0 0,1 0 0,0 1 0,-1-1 0,1 1-1,-1 0 1,1 0 0,-1 0 0,1 0 0,-1 1 0,1-1-1,0 1 1,-1 0 0,1 0 0,0 0 0,-1 1-1,1-1 1,-5 4 0,-2 2 9,0 0-1,0 0 1,0 1-1,1 0 0,0 1 1,1 0-1,0 0 1,0 1-1,1 0 1,0 1-1,1-1 1,0 1-1,1 0 1,0 1-1,1-1 1,0 1-1,1 0 1,0 0-1,-1 17 1,4-26-3,0-1 1,0 1-1,1-1 1,-1 1 0,1-1-1,-1 1 1,1-1 0,0 1-1,0-1 1,0 0 0,0 1-1,0-1 1,1 0 0,-1 0-1,1 0 1,0 0-1,-1 0 1,1 0 0,0-1-1,0 1 1,0 0 0,0-1-1,0 0 1,0 1 0,1-1-1,-1 0 1,4 1-1,8 3 21,1-1 0,0 0 0,28 3-1,-32-6-47,1 1 0,0 0 0,-1 1-1,15 5 1,-23-7 42,0 1 0,-1-1 0,1 1 0,0 0 0,0 0 0,-1 0 0,1 0 0,-1 1 0,0-1 0,1 0 0,-1 1 0,0 0 0,-1 0 0,1-1 0,0 1 1,-1 0-1,0 0 0,1 0 0,-1 1 0,0-1 0,-1 0 0,1 0 0,-1 0 0,1 1 0,-1-1 0,0 6 0,-2 5 135,0 0-1,-1 0 1,-1 0 0,0 0 0,-6 13-1,-7 27 96,17-54-279,0-1-1,1 1 1,-1 0-1,0 0 1,0 0-1,0 0 1,1 0-1,-1 0 1,0-1-1,0 1 1,0 0-1,1 0 1,-1 0-1,0 0 1,0 0 0,1 0-1,-1 0 1,0 0-1,0 0 1,1 0-1,-1 0 1,0 0-1,0 0 1,1 0-1,-1 0 1,0 0-1,0 0 1,0 0-1,1 1 1,-1-1-1,0 0 1,0 0 0,1 0-1,-1 0 1,0 0-1,0 1 1,0-1-1,0 0 1,1 0-1,-1 0 1,0 0-1,0 1 1,0-1-1,0 0 1,0 0-1,0 1 1,0-1 0,1 0-1,-1 0 1,0 0-1,0 1 1,0-1-1,0 0 1,0 0-1,0 1 1,0-1-1,0 0 1,0 0-1,0 1 1,0-1-1,0 0 1,-1 1 0,17-16-4142,0-8-1835,2-6-3005</inkml:trace>
</inkml:ink>
</file>

<file path=ppt/ink/ink8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6.800"/>
    </inkml:context>
    <inkml:brush xml:id="br0">
      <inkml:brushProperty name="width" value="0.025" units="cm"/>
      <inkml:brushProperty name="height" value="0.025" units="cm"/>
    </inkml:brush>
  </inkml:definitions>
  <inkml:trace contextRef="#ctx0" brushRef="#br0">181 354 11082,'-2'-9'5841,"1"2"-5013,-1 0 1,0 1-1,0-1 1,-1 1 0,0-1-1,0 1 1,-1 0-1,1 0 1,-6-6-1,7 9-662,0 1 0,-1 0-1,1 0 1,0 0 0,0 0-1,-1 0 1,1 1 0,-1-1-1,0 1 1,0 0 0,1-1-1,-1 1 1,0 0 0,0 1-1,0-1 1,0 0 0,0 1-1,0 0 1,0 0 0,0 0-1,0 0 1,0 0-1,0 0 1,0 1 0,0 0-1,0-1 1,0 1 0,-3 2-1,1 0-125,0 1 0,0-1-1,1 1 1,-1 0 0,1 1-1,0-1 1,1 1-1,-1 0 1,1-1 0,0 2-1,0-1 1,0 0 0,1 0-1,0 1 1,0 0-1,0-1 1,1 1 0,0 0-1,0 0 1,0 0 0,1 0-1,-1 0 1,2-1-1,-1 1 1,2 11 0,-1-16-31,1 0 0,-1 1 0,0-1 0,1 0 1,-1 0-1,1 0 0,-1 0 0,1 0 0,-1-1 1,1 1-1,-1 0 0,1-1 0,0 1 0,-1-1 1,1 0-1,0 1 0,-1-1 0,1 0 0,0 0 1,0 0-1,-1 0 0,1-1 0,0 1 0,2-1 1,42-10 278,-14-10-204,-28 18-146,0-1 0,0 1 0,0 0 0,1 0 1,-1 1-1,1-1 0,0 1 0,0 0 0,-1 0 0,1 1 0,1 0 0,5-2 0,-10 4 44,0-1 0,1 1 0,-1 0 0,0-1 0,0 1 0,1 0 0,-1 0 0,0 0 0,0 0 0,0 0 0,0 0 0,0 0 0,0 0 0,0 0 0,-1 0 0,1 0 0,0 1 0,-1-1 0,1 0 0,-1 0 0,1 1 0,-1-1 0,1 1 0,-1-1 0,0 0 0,0 3 0,6 46-86,-5-43 91,2 55 48,-5 71 1,0-106 322,-1 0 0,-1 0 1,-2 0-1,-1 0 0,-11 27 0,18-52-347,0-1 0,-1 0 0,1 1 0,-1-1-1,0 0 1,1 1 0,-1-1 0,0 0 0,0 0-1,0 1 1,0-1 0,0 0 0,0 0 0,0 0-1,0 0 1,-2 1 0,2-2-8,1 0 0,-1 0 0,1 0 0,-1 0 1,1-1-1,-1 1 0,1 0 0,-1 0 0,1-1 0,-1 1 1,1 0-1,0 0 0,-1-1 0,1 1 0,-1-1 0,1 1 0,0 0 1,-1-1-1,1 1 0,0-1 0,0 1 0,-1-1 0,1 1 1,0-1-1,0 1 0,-1-1 0,1 1 0,0-2 0,-10-49 32,7 17-122,1-1-1,2 1 1,2 0 0,0 0-1,3 0 1,1 0 0,1 1-1,2 0 1,1 0-1,28-60 1,2 20 65,51-69 0,-6 10 7,-101 163 187,1 0-1,-13 42 0,21-54-108,1 1 1,1 0-1,0 0 0,2 0 0,0 0 1,2 1-1,0 22 0,2-40-63,-1 0 0,1 0 0,-1 0 0,1 0 0,0-1 0,0 1 0,1 0 0,-1-1 0,0 1 0,1-1 0,0 1 0,0-1 0,-1 0 0,1 0 0,0 1 0,5 2 0,-2-1 0,1 0 0,0-1 0,0 0 0,0 0 0,0 0 0,1-1 0,7 3 0,-1-2 0,1-1 0,-1 0 0,1 0 0,0-1 0,-1-1 0,28-3 0,-35 1-10,0 0 0,0 0 1,-1-1-1,1 1 0,-1-2 0,0 1 1,0 0-1,0-1 0,0 0 0,-1 0 1,1 0-1,-1-1 0,0 0 0,-1 1 1,1-1-1,-1-1 0,0 1 0,5-10 0,-4 6-45,1-1 0,-1 1-1,-1-1 1,0 0-1,0 0 1,-1 0-1,0-1 1,-1 1-1,0 0 1,-1-14 0,0 24 26,0-1 1,0 1 0,0-1 0,-1 1-1,1-1 1,0 1 0,0-1 0,0 1-1,0-1 1,-1 1 0,1-1 0,0 1-1,-1-1 1,1 1 0,0-1 0,-1 1-1,1 0 1,0-1 0,-1 1 0,1 0-1,-1-1 1,1 1 0,-1 0 0,1 0 0,-1-1-1,1 1 1,-1 0 0,1 0 0,-1 0-1,1 0 1,-1-1 0,1 1 0,-1 0-1,1 0 1,-1 0 0,1 0 0,-1 0-1,1 1 1,-1-1 0,1 0 0,-1 0-1,1 0 1,-1 0 0,1 0 0,-1 1-1,1-1 1,-1 0 0,1 0 0,-1 1-1,1-1 1,-1 0 0,1 1 0,0-1-1,-1 1 1,1-1 0,0 0 0,-1 1-1,1-1 1,-1 1 0,-23 25-279,20-19 333,1-1 0,0 1 0,0 0 0,1 0 1,0 0-1,0 1 0,1-1 0,0 0 0,0 1 1,1-1-1,0 0 0,1 10 0,-1-14-12,1 0 0,-1 0-1,1 0 1,0 0 0,0-1 0,0 1-1,1 0 1,-1 0 0,1-1-1,-1 1 1,1 0 0,0-1 0,0 0-1,0 1 1,0-1 0,1 0-1,-1 0 1,1 0 0,-1-1 0,1 1-1,-1-1 1,1 1 0,0-1-1,0 0 1,0 0 0,0 0 0,0 0-1,0 0 1,0-1 0,0 1-1,3-1 1,6 1-484,0 0-1,-1-1 0,1-1 1,0 0-1,23-5 1,-27 4-911,-1-1 0,1 1 0,0-2 0,-1 1 0,12-8 0,12-13-10283</inkml:trace>
</inkml:ink>
</file>

<file path=ppt/ink/ink8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7.518"/>
    </inkml:context>
    <inkml:brush xml:id="br0">
      <inkml:brushProperty name="width" value="0.025" units="cm"/>
      <inkml:brushProperty name="height" value="0.025" units="cm"/>
    </inkml:brush>
  </inkml:definitions>
  <inkml:trace contextRef="#ctx0" brushRef="#br0">123 101 8072,'-16'-26'5790,"11"16"-3962,-2-1 0,0 1-1,-13-16 1,18 25-1532,1-1 0,0 1-1,-1 0 1,1-1 0,-1 1 0,1 0-1,-1 0 1,1 0 0,-1 0 0,0 0 0,0 0-1,0 1 1,1-1 0,-1 0 0,0 1 0,0-1-1,0 1 1,0 0 0,0 0 0,0 0 0,0 0-1,0 0 1,0 0 0,0 0 0,0 1-1,1-1 1,-1 1 0,-4 1 0,5-1-239,0 1 0,0-1 0,-1 0 0,1 1 0,0 0 1,0-1-1,1 1 0,-1 0 0,0-1 0,1 1 0,-1 0 0,0 0 0,1-1 1,0 1-1,0 0 0,-1 0 0,1 0 0,0 0 0,0-1 0,1 1 0,-1 0 1,0 0-1,1 2 0,-1 0-20,1 0 1,0 0-1,0 0 1,0 1-1,0-1 1,1 0-1,-1 0 1,1-1-1,3 6 0,-2-6-7,0 0 0,0 0 0,0-1-1,1 1 1,-1-1 0,1 0-1,-1 0 1,1 0 0,0-1 0,-1 1-1,1-1 1,0 0 0,0 0-1,0 0 1,0-1 0,0 1 0,0-1-1,0 0 1,1 0 0,-1-1-1,0 1 1,6-2 0,-7 1-11,0 0 1,0 0 0,0 0-1,0 0 1,0 0-1,-1-1 1,1 1-1,0-1 1,-1 1 0,1-1-1,-1 0 1,0 0-1,1 0 1,-1-1-1,0 1 1,0-1 0,-1 1-1,1-1 1,0 1-1,-1-1 1,0 0-1,1 0 1,-1 0 0,0 0-1,-1 1 1,1-2-1,0 1 1,-1 0-1,1-5 1,-2 6-18,1-1 0,-1 1 0,0 0 0,1 0 0,-1 0 0,0 0 0,0 1 0,0-1 0,-1 0 0,1 0 0,0 1 0,-1-1 0,1 0 0,-1 1 0,1 0 0,-1-1 0,0 1 0,0 0 0,1 0 0,-1 0 0,0 0 0,0 0 0,0 0 0,0 0 0,0 1 1,0-1-1,-1 1 0,1-1 0,0 1 0,0 0 0,0 0 0,0 0 0,0 0 0,-1 1 0,1-1 0,-2 1 0,2-1-8,-1 0 1,1 1 0,-1-1-1,1 1 1,0-1 0,-1 1-1,1 0 1,0 0 0,-1 0-1,1 0 1,0 1 0,0-1-1,-3 3 1,4-3-5,0 0 0,0 0 0,1 0 0,-1 0 0,1 0 0,-1 0 0,1 0 0,-1 0 0,1 0 0,-1 0 0,1 0 0,0 0 0,0 1 0,0-1 1,0 0-1,0 0 0,0 0 0,0 0 0,0 1 0,0-1 0,0 0 0,0 0 0,1 0 0,-1 0 0,1 0 0,-1 0 0,1 0 0,-1 0 0,2 2 0,-1-2-259,0 0-1,0 0 1,0 0-1,0 0 1,0 0-1,0 0 1,1 0 0,-1-1-1,0 1 1,0 0-1,1-1 1,-1 1-1,1-1 1,-1 1 0,0-1-1,1 0 1,-1 0-1,1 1 1,1-1-1,19-2-8098,-1-6-5827</inkml:trace>
</inkml:ink>
</file>

<file path=ppt/ink/ink8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9.228"/>
    </inkml:context>
    <inkml:brush xml:id="br0">
      <inkml:brushProperty name="width" value="0.025" units="cm"/>
      <inkml:brushProperty name="height" value="0.025" units="cm"/>
    </inkml:brush>
  </inkml:definitions>
  <inkml:trace contextRef="#ctx0" brushRef="#br0">151 110 5445,'8'-11'7533,"30"-46"-2625,-10 15 1666,-28 42-6484,0 1-1,0-1 0,1 0 0,-1 0 0,0 0 0,0 0 0,0 1 0,0-1 1,0 0-1,0 0 0,0 0 0,1 0 0,-1 0 0,0 1 0,0-1 0,0 0 0,0 0 1,0 0-1,1 0 0,-1 0 0,0 0 0,0 0 0,0 0 0,0 0 0,1 0 0,-1 0 1,0 0-1,0 0 0,0 0 0,1 0 0,-1 0 0,0 0 0,0 0 0,0 0 0,1 0 1,-1 0-1,0 0 0,0 0 0,0 0 0,0 0 0,1 0 0,-1 0 0,0 0 1,0-1-1,0 1 0,0 0 0,0 0 0,1 0 0,-4 20 643,-10 20-313,-1 0 0,-2-1 0,-2 0 0,-31 48 1,21-38-210,4-5-26,6-14-87,2 0 0,-18 47 0,34-77-105,0 0-1,0 0 1,0 0 0,0 0 0,0 0 0,0 0-1,0-1 1,1 1 0,-1 0 0,0 0 0,0 0-1,0 0 1,0 0 0,0 0 0,0 0-1,0 0 1,0 0 0,0 0 0,0 0 0,1 0-1,-1 0 1,0 0 0,0 0 0,0 0 0,0 0-1,0-1 1,0 1 0,0 0 0,1 0-1,-1 0 1,0 1 0,0-1 0,0 0 0,0 0-1,0 0 1,0 0 0,0 0 0,0 0-1,1 0 1,-1 0 0,0 0 0,0 0 0,0 0-1,0 0 1,0 0 0,0 0 0,0 0 0,0 0-1,0 0 1,0 1 0,0-1 0,1 0-1,-1 0 1,0 0 0,15-15-327,17-23-335,27-60-3436,90-204 1,-168 383 4591,17-74-410,-50 174 2545,45-150-1924,2 1-1,0 0 0,1 60 0,4-88-653,1 0 0,-1 0 0,1 0 0,-1 0 0,1 0 0,0-1 0,1 1 0,-1 0 0,1-1 0,-1 1 0,1-1 0,0 1 0,0-1 0,1 0 0,-1 0-1,1 0 1,0 0 0,-1 0 0,1-1 0,0 1 0,1-1 0,5 4 0,-8-6 21,-2-5 156,-1 0-1,0 1 1,0-1-1,0 0 1,0 0-1,-1 1 1,0 0-1,-6-8 1,-4-8-173,4 5-34,6 10-114,-1-1 0,1 1 0,0-1-1,0 0 1,1 0 0,0 0 0,0-1 0,0 1 0,-1-10 0,6 16-13,-1 0 0,1 0 0,-1 0 0,0 0 0,1 0 0,-1 1 0,0-1 0,1 1 0,-1 0 0,0-1 0,1 1 0,-1 0 0,4 3 0,4 2-3,1 1 0,-1 0 0,-1 0 0,1 1 0,-1 1 0,-1 0 0,1 0 0,-2 0 0,1 1 0,-1 0 0,7 15 0,-1-88 1868,-5-7-1658,-1-90 1,-7 160-89,-1-1 0,1 1 0,0 0 1,0-1-1,0 1 0,0 0 0,0-1 0,0 1 1,0 0-1,0-1 0,0 1 0,0 0 0,0-1 1,1 1-1,-1 0 0,0-1 0,0 1 0,0 0 1,0-1-1,0 1 0,1 0 0,-1 0 0,0-1 1,0 1-1,1 0 0,-1 0 0,0-1 0,0 1 0,1 0 1,-1 0-1,0 0 0,1-1 0,-1 1 0,0 0 1,0 0-1,1 0 0,-1 0 0,0 0 0,1 0 1,-1 0-1,0 0 0,1 0 0,-1 0 0,0 0 1,1 0-1,-1 0 0,1 0 0,-1 0 0,0 0 1,1 0-1,-1 0 0,0 0 0,0 0 0,1 1 1,-1-1-1,0 0 0,1 0 0,-1 0 0,0 1 1,0-1-1,1 0 0,-1 0 0,0 0 0,0 1 1,1-1-1,-1 0 0,0 1 0,0-1 0,0 1 1,29 27-41,-12-10 90,-12-14-21,0 0-1,0-1 1,1 1-1,-1-1 1,1 0 0,0 0-1,0-1 1,0 0 0,1 0-1,-1 0 1,0-1-1,1 1 1,-1-2 0,1 1-1,-1-1 1,1 0-1,-1 0 1,1-1 0,-1 0-1,1 0 1,-1 0-1,0-1 1,1 0 0,-1 0-1,0-1 1,0 0-1,-1 0 1,1 0 0,-1 0-1,7-6 1,-3 2 14,0-1 1,-1 0 0,0 0-1,0-1 1,-1 0 0,0 0-1,-1 0 1,0-1-1,0 0 1,-1-1 0,0 1-1,-1-1 1,0 0 0,-1 0-1,0 0 1,2-17 0,-5 24-41,1-52 72,-1 55-89,0-1 0,-1 0-1,1 0 1,0 1 0,-1-1 0,1 0 0,-1 1 0,1-1 0,-1 0 0,0 1 0,1-1 0,-1 1 0,0-1 0,0 1 0,0-1 0,-1 1 0,1 0 0,0 0 0,0-1-1,-1 1 1,1 0 0,-1 0 0,1 0 0,-1 0 0,1 1 0,-1-1 0,-2-1 0,2 3-9,1-1-1,-1 0 1,0 1-1,0-1 1,0 1 0,0-1-1,1 1 1,-1 0-1,0 0 1,1 0 0,-1 0-1,1 0 1,-1 0-1,1 0 1,-1 1 0,1-1-1,0 0 1,0 1-1,-1-1 1,1 1 0,0 0-1,0-1 1,1 1-1,-1 0 1,0-1 0,-1 5-1,-21 57-37,20-52 32,-5 10 87,1 1-1,2-1 1,0 1-1,1 0 1,1 1-1,1-1 1,1 0-1,1 1 1,3 27-1,-2-47-49,-1 0 0,1 0-1,0 0 1,0 0 0,1-1 0,-1 1 0,1 0-1,-1 0 1,1-1 0,0 1 0,0-1-1,0 1 1,0-1 0,0 0 0,0 0 0,1 0-1,-1 0 1,1 0 0,0-1 0,-1 1-1,1-1 1,0 1 0,0-1 0,0 0 0,0 0-1,0-1 1,0 1 0,0 0 0,0-1 0,0 0-1,0 0 1,1 0 0,-1 0 0,0 0-1,4-2 1,1 1 14,-1 0-1,0-1 1,1 0 0,-1 0-1,0-1 1,0 0 0,-1 0-1,1-1 1,0 0-1,-1 0 1,0 0 0,0-1-1,10-10 1,-10 8-36,-1 0 1,0 0-1,-1-1 0,0 1 1,0-1-1,0 0 1,-1 0-1,0-1 0,-1 1 1,0-1-1,0 1 0,1-16 1,-19 55-622,13-22 634,1 0 0,-1 0 0,2 0 0,-1 0 0,1 0 0,1 0 0,0 12 0,0-21 3,0 1 0,0-1 1,0 1-1,0-1 0,0 1 1,0 0-1,0-1 0,1 1 1,-1-1-1,0 1 0,0-1 1,0 1-1,1-1 0,-1 1 1,0-1-1,1 1 0,-1-1 0,1 1 1,-1-1-1,0 1 0,1-1 1,-1 0-1,1 1 0,-1-1 1,1 0-1,-1 1 0,1-1 1,-1 0-1,1 0 0,0 1 1,0-1-1,22-5 190,19-21 2,-32 14-210,0 0 0,0-1 1,-2 0-1,1-1 0,-2 0 1,0 0-1,0-1 0,-1 0 1,4-19-1,-9 32-128,-11 41-341,8-33 509,0-1-1,1 1 1,0 0 0,0 0 0,0 0-1,1 0 1,0 0 0,0 0 0,1-1 0,0 1-1,2 10 1,-2-15-10,-1 1 0,1-1 0,0 1-1,0-1 1,0 0 0,0 1 0,0-1-1,0 0 1,1 0 0,-1 0 0,0 0 0,1 0-1,-1 0 1,1 0 0,-1 0 0,4 1 0,-1-1 9,0 0 1,0 0 0,0 0 0,1-1-1,-1 0 1,0 0 0,0 0 0,9-1-1,-6-1-18,1 1 1,-1-1-1,0-1 0,1 1 0,-1-1 0,-1-1 0,1 1 1,0-1-1,-1 0 0,0-1 0,0 1 0,8-9 0,5-6-495,-1-1-1,17-24 0,-34 42 391,-4 56-2141,3-51 2206,-1 0 0,1 0 1,0 0-1,0 0 1,0 0-1,0 0 0,0-1 1,0 1-1,1 0 1,0 0-1,-1 0 0,1 0 1,0-1-1,0 1 1,1 0-1,1 3 0,-1-5-12,-1 0-1,1 0 0,-1 0 0,1-1 0,-1 1 0,1-1 1,0 1-1,-1-1 0,1 0 0,0 1 0,-1-1 0,1 0 0,0 0 1,-1 0-1,1 0 0,0 0 0,-1-1 0,1 1 0,0 0 1,-1-1-1,1 1 0,-1-1 0,1 0 0,-1 0 0,1 1 1,-1-1-1,1 0 0,-1 0 0,0 0 0,3-3 0,5-3-1328,0 0 0,-1 0-1,0-1 1,0 0 0,-1-1-1,0 0 1,0 0-1,10-20 1,7-18-8062</inkml:trace>
</inkml:ink>
</file>

<file path=ppt/ink/ink8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9.589"/>
    </inkml:context>
    <inkml:brush xml:id="br0">
      <inkml:brushProperty name="width" value="0.025" units="cm"/>
      <inkml:brushProperty name="height" value="0.025" units="cm"/>
    </inkml:brush>
  </inkml:definitions>
  <inkml:trace contextRef="#ctx0" brushRef="#br0">267 0 10634,'-10'36'4145,"-28"105"4002,36-127-7687,0 1 0,0-1 0,2 1 0,0 0 0,0 0 0,2-1 0,4 27 1,-2-31-430,0 1 1,1-1 0,-1 0 0,2-1 0,0 1-1,0-1 1,13 15 0,-16-21-475,0 0-1,0 0 0,0 0 1,0 0-1,1-1 1,0 1-1,6 2 1,-36-14-6102,-13-13 5236,-82-46 2353,3-3 8889,118 71-9916,0 0 0,0 0 1,-1 0-1,1 0 0,0 0 1,0 0-1,0 0 0,0 0 1,0 0-1,-1-1 0,1 1 0,0 0 1,0 0-1,0 0 0,0 0 1,0 0-1,0 0 0,0 0 1,0-1-1,-1 1 0,1 0 1,0 0-1,0 0 0,0 0 1,0 0-1,0-1 0,0 1 1,0 0-1,0 0 0,0 0 1,0 0-1,0 0 0,0-1 0,0 1 1,0 0-1,0 0 0,0 0 1,0 0-1,0 0 0,0-1 1,0 1-1,0 0 0,0 0 1,0 0-1,0 0 0,1 0 1,-1-1-1,0 1 0,0 0 1,0 0-1,0 0 0,0 0 1,0 0-1,0 0 0,1 0 0,-1 0 1,0-1-1,0 1 0,0 0 1,0 0-1,0 0 0,1 0 1,-1 0-1,0 0 0,0 0 1,20-4 1413,33 0 752,-44 4-2061,5-1-350,0 1-1003,-1 0 0,1-1 0,0-1 0,0-1-1,-1 0 1,16-5 0,-20 2-3659,-5-1-1446</inkml:trace>
</inkml:ink>
</file>

<file path=ppt/ink/ink8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9.917"/>
    </inkml:context>
    <inkml:brush xml:id="br0">
      <inkml:brushProperty name="width" value="0.025" units="cm"/>
      <inkml:brushProperty name="height" value="0.025" units="cm"/>
    </inkml:brush>
  </inkml:definitions>
  <inkml:trace contextRef="#ctx0" brushRef="#br0">0 1 11435,'0'0'7014,"72"26"-6629,-34-23-289,8-3-1409,1 0-3108,-3 0 2660,-4-9-5574</inkml:trace>
</inkml:ink>
</file>

<file path=ppt/ink/ink8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0.274"/>
    </inkml:context>
    <inkml:brush xml:id="br0">
      <inkml:brushProperty name="width" value="0.025" units="cm"/>
      <inkml:brushProperty name="height" value="0.025" units="cm"/>
    </inkml:brush>
  </inkml:definitions>
  <inkml:trace contextRef="#ctx0" brushRef="#br0">121 0 11627,'0'0'17702,"-9"2"-17077,7-1-624,-38 10 706,39-11-708,-1 1 0,0 0 0,1 0 0,-1 0-1,1 0 1,-1 0 0,1 0 0,-1 0 0,1 0-1,0 0 1,-1 1 0,1-1 0,0 1 0,0-1 0,0 1-1,0-1 1,0 1 0,1 0 0,-1-1 0,0 1 0,1 0-1,-1-1 1,1 1 0,0 0 0,-1 2 0,2-3-137,-1 0 1,0 0-1,1 0 1,-1 0 0,1 0-1,-1 0 1,1 0 0,0 0-1,-1-1 1,1 1-1,0 0 1,0 0 0,0-1-1,-1 1 1,1 0-1,0-1 1,0 1 0,0-1-1,0 1 1,2 0-1,29 12-776,-12-4 165,-18-8 751,0 0 0,1 1-1,-1-1 1,0 1-1,0-1 1,0 1 0,0 0-1,0 0 1,0 0 0,-1 0-1,1 0 1,-1 1-1,1-1 1,-1 0 0,0 1-1,0-1 1,0 1 0,0 0-1,0-1 1,-1 1-1,1-1 1,-1 1 0,1 0-1,-1-1 1,0 1 0,0 0-1,0 0 1,-1-1-1,1 1 1,-1 0 0,1-1-1,-1 1 1,0-1 0,0 1-1,0-1 1,-1 1-1,1-1 1,0 0 0,-1 1-1,1-1 1,-4 3 0,0 1-172,1 0 0,-2 0 1,1-1-1,-1 0 0,1 0 0,-1 0 1,-1-1-1,1 0 0,-1 0 1,0 0-1,1-1 0,-2 0 1,1 0-1,-8 1 0,-12-2-7069</inkml:trace>
</inkml:ink>
</file>

<file path=ppt/ink/ink8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1.426"/>
    </inkml:context>
    <inkml:brush xml:id="br0">
      <inkml:brushProperty name="width" value="0.025" units="cm"/>
      <inkml:brushProperty name="height" value="0.025" units="cm"/>
    </inkml:brush>
  </inkml:definitions>
  <inkml:trace contextRef="#ctx0" brushRef="#br0">4 373 11499,'0'0'5573,"0"-8"-3224,-1-10-1928,1 8 4062,-1 40-1011,1-15-2795,-1-2-473,0-1 0,1 0 0,1 1 0,0-1-1,6 23 1,-7-34-200,1 1 0,0-1 0,-1 1 0,1-1-1,0 1 1,0-1 0,-1 0 0,1 1 0,0-1-1,1 0 1,-1 0 0,0 1 0,0-1 0,0 0-1,1 0 1,-1 0 0,0-1 0,1 1 0,-1 0-1,4 1 1,-2-2 24,0 0-1,0 0 0,0 0 1,0 0-1,0-1 1,-1 1-1,1-1 0,0 1 1,0-1-1,0 0 0,0 0 1,-1-1-1,1 1 1,0-1-1,4-2 0,4-4 156,-1 0-1,0-1 0,16-18 0,-17 18-154,-1 0 1,2 0-1,-1 1 0,17-12 0,-24 20-40,-1-1-1,0 1 0,1 0 0,-1-1 1,0 1-1,1 0 0,-1 0 0,1 0 1,-1 0-1,0 0 0,1 0 0,-1 0 0,0 0 1,1 0-1,-1 1 0,1-1 0,-1 1 1,0-1-1,0 1 0,1-1 0,-1 1 1,0 0-1,0-1 0,0 1 0,0 0 1,0 0-1,0 0 0,0 0 0,0 0 0,0 0 1,0 0-1,0 0 0,-1 1 0,1-1 1,0 2-1,27 54-157,-21-40 202,-5-11-29,1-1 0,0 1 0,0-1 0,0 1 0,1-1 1,0-1-1,0 1 0,0 0 0,0-1 0,1 0 1,0 0-1,0 0 0,6 3 0,-8-5 13,0-1-1,1 0 1,-1 0-1,0 0 1,1-1-1,-1 1 1,1-1-1,-1 0 1,1 0-1,-1 0 1,1 0-1,-1 0 1,1-1-1,-1 0 1,1 0-1,-1 0 1,0 0-1,1 0 1,-1-1-1,0 1 1,0-1-1,0 0 1,0 0-1,4-3 1,12-11-827,0 0 1,19-23-1,-12 12-4473,1 2-5327,-27 24 10863,1 1-1,-1-1 1,1 1-1,-1 0 0,1-1 1,-1 1-1,1 0 1,-1 0-1,1-1 1,-1 1-1,1 0 0,0 0 1,-1 0-1,1 0 1,-1-1-1,1 1 1,0 0-1,-1 0 0,1 0 1,-1 0-1,1 0 1,0 1-1,-1-1 1,1 0-1,-1 0 0,1 0 1,0 1-1,14 15 2526,7 37-2434,-13-30 1637,-8-20-1942,1-1-1,-1 1 1,1-1 0,-1 0 0,1 0 0,0 1 0,0-1 0,0 0 0,0-1-1,0 1 1,0 0 0,1-1 0,-1 1 0,1-1 0,-1 0 0,1 0 0,-1 0-1,1 0 1,4 1 0,-3-1-30,1-1 0,-1 0-1,1 0 1,0 0 0,-1-1-1,1 1 1,0-1 0,-1 0 0,1-1-1,7-2 1,-1-1-367,0-1 0,-1 0 0,1 0 1,-1-1-1,0-1 0,-1 1 0,17-19 0,-18 16 74,-1-1-1,0-1 1,-1 1-1,0-1 1,0 0 0,-2 0-1,1-1 1,-2 1-1,1-1 1,1-17-1,18-58 1328,-21 226 1232,-3-133-2142,1 0-1,1 0 0,-1 0 1,1 0-1,-1 0 0,1 0 1,1 0-1,-1 0 1,1 0-1,0 0 0,0-1 1,0 1-1,1-1 0,5 8 1,-6-10-39,1 0 1,0 0 0,-1 0-1,1 0 1,0 0-1,0-1 1,0 1 0,1-1-1,-1 0 1,0 0 0,0 0-1,1 0 1,-1-1-1,1 1 1,-1-1 0,0 0-1,1 0 1,-1 0 0,1-1-1,-1 1 1,0-1-1,1 1 1,4-3 0,0 0 41,0 0 0,0-1 0,0 0 0,0 0 0,-1 0 0,1-1 0,-1-1 0,0 1 0,-1-1 0,1 0 0,-1 0 0,-1-1 0,1 0 0,7-12 0,-1-1 16,0-1-1,-1 0 0,-1-1 0,9-27 0,12-65 318,-28 101-452,-1-1 1,-1 0-1,0 0 0,0 0 0,-2 0 0,-2-21 0,-6 80-453,6-13 446,2-1 0,0 1 0,3-1 0,9 60 0,-10-81-10,1 0 0,1-1 1,0 1-1,0-1 0,1 0 1,0 0-1,0 0 1,1 0-1,0-1 0,1 0 1,0 0-1,0 0 0,1-1 1,0 0-1,0 0 0,1 0 1,-1-1-1,2 0 0,14 8 1,-23-14-22,0-1 0,0 1 0,0 0 1,0 0-1,0 0 0,0 0 0,0 0 1,0 0-1,0-1 0,0 1 0,0 0 1,0 0-1,0 0 0,0 0 0,0 0 1,1 0-1,-1-1 0,0 1 0,0 0 1,0 0-1,0 0 0,0 0 0,0 0 1,0 0-1,0 0 0,1 0 0,-1 0 0,0 0 1,0-1-1,0 1 0,0 0 0,0 0 1,0 0-1,0 0 0,1 0 0,-1 0 1,0 0-1,0 0 0,0 0 0,0 0 1,0 0-1,1 0 0,-1 0 0,0 0 1,0 0-1,0 0 0,0 0 0,0 0 1,0 1-1,1-1 0,-1 0 0,0 0 1,0 0-1,-14-18-755,-24-20-207,-33-21 662,-40-36 2229,110 94-1804,0 0 0,0 0-1,0 0 1,0 0 0,0 0-1,0 0 1,1 0 0,-1 0-1,0 0 1,0 0 0,1 0-1,-1 0 1,1-1 0,-1 1-1,1 0 1,0 0 0,-1-1-1,1 1 1,0 0 0,0-1-1,0-1 1,0 2-67,1 0-1,0 0 1,-1 0 0,1 1-1,0-1 1,-1 0 0,1 0-1,0 1 1,0-1 0,0 0-1,0 1 1,0-1 0,0 1-1,-1-1 1,1 1-1,0 0 1,0-1 0,0 1-1,1 0 1,0-1 0,12 0-142,-1 0 1,1 0-1,18 2 1,-16 0 98,101-6-5599,-57-4-1649</inkml:trace>
</inkml:ink>
</file>

<file path=ppt/ink/ink8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2.108"/>
    </inkml:context>
    <inkml:brush xml:id="br0">
      <inkml:brushProperty name="width" value="0.025" units="cm"/>
      <inkml:brushProperty name="height" value="0.025" units="cm"/>
    </inkml:brush>
  </inkml:definitions>
  <inkml:trace contextRef="#ctx0" brushRef="#br0">2 34 13036,'-1'-2'496,"1"0"-1,-1 0 1,1 0-1,0-1 1,0 1-1,0 0 0,0 0 1,1 0-1,-1 0 1,0-1-1,1 1 1,0 0-1,1-3 0,-2 5-354,1 0 0,-1 0-1,0 0 1,1-1 0,-1 1-1,1 0 1,-1 0-1,1 0 1,-1 0 0,1 0-1,-1 0 1,1 0 0,-1 0-1,1 1 1,-1-1 0,1 0-1,-1 0 1,1 0-1,-1 0 1,0 1 0,1-1-1,-1 0 1,1 0 0,-1 1-1,0-1 1,1 0-1,-1 1 1,0-1 0,1 0-1,-1 1 1,0-1 0,1 0-1,-1 1 1,0 0-1,7 7 488,-2 0-1,1 0 1,-1 1-1,6 12 1,-6-8-476,0 0 0,1-1-1,1 1 1,0-2 0,1 1 0,13 15 0,-18-24-138,0 0 1,1 0 0,-1-1-1,1 1 1,0-1-1,0 0 1,0 0-1,0-1 1,0 1-1,0-1 1,0 0-1,0 0 1,1 0 0,-1 0-1,0-1 1,1 0-1,-1 0 1,1 0-1,-1 0 1,0-1-1,1 0 1,-1 1 0,0-2-1,0 1 1,5-2-1,6-5 24,0 0-1,0-1 0,-1 0 1,0-1-1,-1 0 0,0-2 1,-1 1-1,0-1 1,17-25-1,-13 26-148,-8 22 80,-3 39 240,-3-20 188,-2-27-380,0-1 1,0 0-1,1 0 0,-1 1 0,1-1 0,0 0 0,0 0 0,0 0 0,0 0 0,0 0 0,0 0 0,0 0 1,1 0-1,-1 0 0,1-1 0,-1 1 0,1 0 0,0-1 0,0 1 0,0-1 0,-1 0 0,1 0 0,0 0 1,1 0-1,-1 0 0,0 0 0,0 0 0,0-1 0,0 1 0,1-1 0,-1 1 0,0-1 0,1 0 1,-1 0-1,0 0 0,0 0 0,1-1 0,-1 1 0,0 0 0,0-1 0,1 0 0,-1 0 0,3-1 0,3-1-295,0 0-1,-1-1 1,1 0-1,10-8 1,22-21-4575,-13 3-3427,-2-2-6785</inkml:trace>
</inkml:ink>
</file>

<file path=ppt/ink/ink8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2.437"/>
    </inkml:context>
    <inkml:brush xml:id="br0">
      <inkml:brushProperty name="width" value="0.025" units="cm"/>
      <inkml:brushProperty name="height" value="0.025" units="cm"/>
    </inkml:brush>
  </inkml:definitions>
  <inkml:trace contextRef="#ctx0" brushRef="#br0">66 13 12268,'0'0'4671,"-9"10"-1244,-5 4-2153,9-10-734,0 1 0,0 0 0,0 0 0,1 0 0,0 1 0,0 0 0,1-1 0,-4 9 0,32-30 357,-2-5-763,-19 15-489,1 1-1,1-1 1,-1 1 0,1 1-1,0-1 1,0 1 0,0 0-1,1 0 1,-1 1 0,14-5-1,-19 8 314,-1 1 0,1-1 0,-1 1 0,1-1-1,-1 1 1,1-1 0,-1 1 0,1 0 0,-1-1-1,0 1 1,1-1 0,-1 1 0,0 0 0,1-1 0,-1 1-1,0 0 1,0 0 0,0-1 0,1 1 0,-1 0-1,0-1 1,0 1 0,0 0 0,0 0 0,-1-1-1,1 2 1,0 29 326,0-23-299,-13 81 2631,15-89-2606,0-1 0,0 1 0,0 0-1,0-1 1,0 1 0,0-1 0,0 0 0,-1 0 0,1 0 0,0 0-1,0 0 1,3-2 0,29-27-3024,-13 9-3063,-6 5-1808</inkml:trace>
</inkml:ink>
</file>

<file path=ppt/ink/ink8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2.887"/>
    </inkml:context>
    <inkml:brush xml:id="br0">
      <inkml:brushProperty name="width" value="0.025" units="cm"/>
      <inkml:brushProperty name="height" value="0.025" units="cm"/>
    </inkml:brush>
  </inkml:definitions>
  <inkml:trace contextRef="#ctx0" brushRef="#br0">77 22 16400,'0'0'7340,"-5"9"-6870,0 4-202,1 0 1,0 0 0,1 1-1,0-1 1,1 1 0,1 0-1,0 0 1,2 24 0,5 156 664,-8-162-472,0 1-1,-3-1 1,-15 61 0,-6-13 1007,31-132-16,33-72-2349,5 3 0,98-192 0,-139 306 874,-2 5 22,0 1 1,1-1-1,-1 1 1,1 0 0,-1-1-1,1 1 1,-1 0-1,1 0 1,0-1-1,0 1 1,0 0-1,0 0 1,0 0 0,0 0-1,0 0 1,0 0-1,0 0 1,1 0-1,-2 26 215,-8 20 245,4-25-55,0 0 0,1 0 0,1 0 0,1 1 0,2 31 0,0-50-425,-1 0 0,1 0 1,0 0-1,-1 0 0,1 0 1,0 0-1,0 0 0,0 0 1,1 0-1,-1-1 1,0 1-1,1 0 0,-1-1 1,1 1-1,-1-1 0,1 0 1,0 1-1,-1-1 0,1 0 1,0 0-1,0 0 0,0 0 1,0-1-1,0 1 1,0 0-1,0-1 0,0 1 1,1-1-1,-1 0 0,0 0 1,0 0-1,0 0 0,0 0 1,0 0-1,0-1 0,1 1 1,-1-1-1,0 1 1,0-1-1,0 0 0,0 0 1,0 1-1,-1-2 0,1 1 1,0 0-1,0 0 0,-1-1 1,1 1-1,0 0 1,-1-1-1,0 0 0,1 1 1,-1-1-1,0 0 0,0 0 1,0 0-1,0 1 0,0-1 1,1-4-1,0-5-1582,0-1-1,0 0 1,-1 1-1,-1-1 1,0 0-1,-1 1 0,-2-15 1,-6-20-4985</inkml:trace>
</inkml:ink>
</file>

<file path=ppt/ink/ink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7.734"/>
    </inkml:context>
    <inkml:brush xml:id="br0">
      <inkml:brushProperty name="width" value="0.025" units="cm"/>
      <inkml:brushProperty name="height" value="0.025" units="cm"/>
    </inkml:brush>
  </inkml:definitions>
  <inkml:trace contextRef="#ctx0" brushRef="#br0">57 84 19378,'0'0'3513,"1"10"-64,-1-6-3064,-1-1-237,1-1 0,0 0 0,0 1 0,0-1 0,0 1 0,0-1 0,0 0 0,1 1 0,-1-1 0,1 0 0,0 1 0,-1-1 0,1 0 0,0 0 0,0 0 0,1 1 0,-1-1 0,0 0 0,1 0 0,-1-1 0,1 1 1,0 0-1,-1-1 0,1 1 0,0-1 0,0 1 0,0-1 0,0 0 0,0 0 0,0 1 0,1-2 0,-1 1 0,2 1 0,5-1-82,0-1 1,0 0-1,0 0 1,0-1-1,0 0 0,0 0 1,0-1-1,0 0 1,-1-1-1,1 0 0,10-5 1,-15 6-60,-1 1 0,1-1 0,-1 0 0,0 0 0,0 0 0,0 0 0,0-1 0,0 1 0,-1-1 1,1 0-1,-1 0 0,1 0 0,-1 0 0,0 0 0,0 0 0,-1 0 0,1-1 0,-1 1 0,1-1 0,-1 1 0,0-1 0,0 0 1,-1 1-1,1-1 0,-1 0 0,0 0 0,0 1 0,0-1 0,-1-5 0,0 6-7,0 1 0,0-1 0,-1 1 0,1-1 0,0 1 0,-1-1 0,0 1 0,1 0 0,-1 0 0,0 0 0,0 0 0,0 0 0,-1 1 0,1-1 0,0 0 0,-1 1 0,1 0 0,-1-1 0,1 1 0,-1 0 0,1 0 0,-1 1 0,0-1 0,0 1 0,-4-1 0,-2-1 0,-1 1 0,0 0 0,0 1 0,0 0 0,0 1 0,-10 1 0,12 0 0,1 1 0,0 0 0,0 0 0,0 0 0,0 1 0,0 0 0,0 0 0,1 0 0,0 1 0,0 0 0,0 1 0,1-1 0,-9 12 0,11-13 0,-1 0 0,1 1 0,0-1 0,0 1 0,1 0 0,0 0 0,-1 0 0,2 0 0,-1 0 0,0 1 0,1-1 0,0 0 0,0 1 0,1-1 0,0 1 0,0-1 0,0 1 0,0-1 0,1 1 0,2 7 0,-2-10-120,1 0 1,0 1-1,0-1 1,1 0-1,-1 0 1,1 0-1,-1-1 0,1 1 1,0 0-1,0-1 1,0 0-1,0 0 1,1 0-1,-1 0 0,1 0 1,-1-1-1,1 1 1,-1-1-1,1 0 1,0 0-1,5 0 1,3 1-1154,1 0 0,-1-1 1,1 0-1,0-1 1,17-2-1,19-9-11459</inkml:trace>
</inkml:ink>
</file>

<file path=ppt/ink/ink8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3.246"/>
    </inkml:context>
    <inkml:brush xml:id="br0">
      <inkml:brushProperty name="width" value="0.025" units="cm"/>
      <inkml:brushProperty name="height" value="0.025" units="cm"/>
    </inkml:brush>
  </inkml:definitions>
  <inkml:trace contextRef="#ctx0" brushRef="#br0">1 0 13997,'0'0'10826,"79"40"-14765,-41-35 415,-2-3-1152,0-2 2274,-5 0-2787</inkml:trace>
</inkml:ink>
</file>

<file path=ppt/ink/ink8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3.588"/>
    </inkml:context>
    <inkml:brush xml:id="br0">
      <inkml:brushProperty name="width" value="0.025" units="cm"/>
      <inkml:brushProperty name="height" value="0.025" units="cm"/>
    </inkml:brush>
  </inkml:definitions>
  <inkml:trace contextRef="#ctx0" brushRef="#br0">21 1 5349,'3'6'15272,"-4"-5"-14973,-6 15 5384,-8 18-7061,15-33 1376,0-1 0,0 1 1,0 0-1,-1 0 1,1 0-1,0 0 0,0 0 1,0 0-1,0 0 0,0 0 1,1 0-1,-1-1 0,0 1 1,0 0-1,0 0 0,1 0 1,-1 0-1,1 0 1,-1-1-1,0 1 0,1 0 1,0 0-1,-1-1 0,1 1 1,-1 0-1,1-1 0,0 1 1,-1-1-1,1 1 0,0 0 1,0-1-1,1 1 0,56 16-1887,-44-14 629,1 1 1,0 0-1,25 12 1,-37-14 1156,0-1 0,0 1 0,-1-1 0,1 1 1,-1 0-1,1 0 0,-1 1 0,1-1 0,-1 0 0,0 1 1,0-1-1,-1 1 0,1-1 0,0 1 0,-1 0 0,1 0 1,-1 0-1,0 0 0,0 0 0,0 0 0,-1 0 1,1 0-1,0 4 0,-2-2 486,0-1 0,1 0 0,-2 0 1,1 0-1,0 0 0,-1 0 0,1 0 0,-1-1 0,0 1 0,-1 0 1,1-1-1,0 0 0,-1 1 0,0-1 0,0 0 0,0 0 1,0-1-1,0 1 0,-1-1 0,1 1 0,-1-1 0,-4 2 1,2 0-167,-1-1 1,1 0 0,-1 0-1,1 0 1,-1-1 0,0 0 0,0 0-1,0-1 1,-1 0 0,1 0 0,0-1-1,-10 0 1,16 0-332,-1-1 0,1 1 0,0-1 0,0 1 0,1-1 0,-1 0 0,0 1-1,0-1 1,0 0 0,0 0 0,0 0 0,1 0 0,-1 1 0,0-1 0,1 0 0,-1 0 0,1 0 0,-1 0 0,1-1 0,-1 1 0,1 0 0,0 0 0,0 0 0,-1 0 0,1 0-1,0 0 1,0 0 0,0-1 0,0 1 0,0 0 0,1 0 0,-1 0 0,0 0 0,1-2 0,12-41-8824,7 13-1738</inkml:trace>
</inkml:ink>
</file>

<file path=ppt/ink/ink8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3.975"/>
    </inkml:context>
    <inkml:brush xml:id="br0">
      <inkml:brushProperty name="width" value="0.025" units="cm"/>
      <inkml:brushProperty name="height" value="0.025" units="cm"/>
    </inkml:brush>
  </inkml:definitions>
  <inkml:trace contextRef="#ctx0" brushRef="#br0">59 232 5733,'0'0'8958,"-5"8"-5723,5-7-3224,-9 16 1173,1 1 1,0 0-1,1 0 1,1 0-1,1 1 1,1 0-1,-3 24 1,7-41-1134,0-1 1,0 1-1,1 0 0,-1-1 1,0 1-1,1 0 1,-1-1-1,1 1 1,0-1-1,-1 1 1,1-1-1,0 1 1,0-1-1,0 0 0,0 1 1,0-1-1,0 0 1,0 0-1,1 1 1,-1-1-1,0 0 1,1 0-1,-1 0 1,0-1-1,1 1 0,-1 0 1,1-1-1,0 1 1,-1-1-1,1 1 1,-1-1-1,1 1 1,0-1-1,-1 0 1,1 0-1,0 0 1,-1 0-1,1 0 0,2-1 1,3 0 18,0 1 0,0-1 1,0-1-1,0 0 0,-1 0 0,1 0 1,-1 0-1,11-6 0,-6 0-56,1-1 0,-1 0 0,-1 0 0,0-1 0,0 0 0,-1-1-1,0 0 1,-1-1 0,0 0 0,-1 0 0,0 0 0,-1-1 0,0 0 0,4-15 0,-2 0-62,-1 0 1,-1-1 0,-2 1 0,-1-1 0,0-52-1,-3 80 36,0 0-1,0 0 1,0 0-1,0 1 0,0-1 1,0 0-1,0 0 0,0 0 1,0 0-1,0 0 0,0 0 1,-1 0-1,1 0 0,0 0 1,-1 0-1,1 1 1,-1-1-1,1 0 0,-1 0 1,1 1-1,-1-1 0,0 0 1,1 0-1,-1 1 0,0-1 1,1 1-1,-1-1 1,0 1-1,0-1 0,0 1 1,1-1-1,-1 1 0,0 0 1,-2-1-1,2 1 1,-1 0 0,1 1 0,-1-1-1,1 0 1,0 1 0,-1 0 0,1-1 0,-1 1 0,1 0-1,0-1 1,0 1 0,0 0 0,-1 0 0,1 0 0,0 0-1,0 0 1,0 0 0,1 1 0,-1-1 0,0 0 0,-1 3-1,-5 9 142,1 0-1,0 1 0,0 0 0,2 0 0,0 0 0,0 1 0,2-1 0,0 1 0,0 0 1,1-1-1,1 1 0,1 0 0,3 24 0,-3-35-120,0-1-1,1 1 1,-1-1 0,1 0 0,0 0-1,0 0 1,0 0 0,0 0-1,0 0 1,1 0 0,-1-1-1,1 1 1,0-1 0,0 1-1,0-1 1,0 0 0,0-1 0,0 1-1,0 0 1,1-1 0,-1 0-1,1 1 1,-1-1 0,1-1-1,-1 1 1,1-1 0,0 1-1,-1-1 1,1 0 0,0 0 0,-1 0-1,8-2 1,-2 1-122,-1-1 0,0 0 0,1 0 1,-1 0-1,0-1 0,0-1 0,0 1 0,0-1 0,-1 0 1,1-1-1,-1 0 0,0 0 0,6-7 0,-6 3 355,1 0 0,-2 0 1,1-1-1,-2 0 0,7-13 0,-14 28-185,0 1 1,0-1-1,1 1 1,-1 0-1,1 0 0,1 0 1,-1 0-1,1 0 1,0 0-1,0 0 1,1 0-1,-1 0 1,3 9-1,-1-12-29,-1-1 0,1 1 0,-1 0 0,1-1 0,0 1 0,0-1 0,0 0 1,0 1-1,1-1 0,-1 0 0,1 0 0,-1 0 0,1-1 0,-1 1 0,1-1 0,0 1 0,0-1 0,0 0 0,0 0 0,0 0 1,0-1-1,0 1 0,0-1 0,0 1 0,0-1 0,0 0 0,7-1 0,22-3-434,-17-2 120,-15 5 284,0 1-1,0 0 1,0 0-1,0-1 1,0 1-1,1 0 1,-1-1-1,0 1 1,0 0-1,0-1 1,0 1-1,0 0 1,0-1-1,0 1 0,0 0 1,0 0-1,0-1 1,0 1-1,0 0 1,0-1-1,0 1 1,-1 0-1,1-1 1,0 1-1,0 0 1,0-1-1,0 1 1,0 0-1,-1 0 1,1-1-1,0 1 1,0 0-1,-1 0 1,1 0-1,0-1 1,0 1-1,-1 0 0,1 0 1,0 0-1,-1-1 1,0 1 4,0-1-1,0 1 1,0-1 0,0 0-1,0 1 1,0 0 0,0-1-1,0 1 1,0 0 0,0-1-1,0 1 1,0 0-1,0 0 1,0 0 0,0 0-1,0 0 1,0 0 0,-1 0-1,1 1 1,0-1 0,0 0-1,0 0 1,0 1 0,0-1-1,0 1 1,0-1 0,0 1-1,0-1 1,0 1 0,1 0-1,-1-1 1,0 1 0,0 0-1,0 1 1,-1-1-94,0 1 0,1 0 0,-1 0 0,1 0 0,-1 0 0,1 0 0,0 0 0,0 0 0,0 0 0,0 1 0,0-1 0,1 0 0,-1 1 0,0 3 0,8-7-7605,1-1-1132</inkml:trace>
</inkml:ink>
</file>

<file path=ppt/ink/ink8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4.318"/>
    </inkml:context>
    <inkml:brush xml:id="br0">
      <inkml:brushProperty name="width" value="0.025" units="cm"/>
      <inkml:brushProperty name="height" value="0.025" units="cm"/>
    </inkml:brush>
  </inkml:definitions>
  <inkml:trace contextRef="#ctx0" brushRef="#br0">108 75 19154,'0'0'2290,"5"-9"32,2-1-1649,-4 7-422,0-1-1,0 0 0,-1 1 1,0-1-1,0-1 0,0 1 0,0 0 1,2-9-1,-4 13-207,0-1-1,0 1 1,0-1 0,0 1-1,0 0 1,0-1 0,0 1 0,0-1-1,-1 1 1,1-1 0,0 1-1,0-1 1,0 1 0,0 0 0,-1-1-1,1 1 1,0-1 0,0 1-1,-1 0 1,1-1 0,0 1-1,-1 0 1,1-1 0,0 1 0,-1 0-1,1 0 1,-1-1 0,1 1-1,0 0 1,-1 0 0,1 0 0,-1 0-1,1-1 1,-1 1 0,1 0-1,0 0 1,-1 0 0,1 0 0,-1 0-1,1 0 1,-1 0 0,1 0-1,-1 0 1,1 0 0,-1 1-1,1-1 1,0 0 0,-1 0 0,1 0-1,-1 0 1,1 1 0,0-1-1,-1 0 1,0 1 0,-27 10 1601,16-4-1569,-1 1 0,2 1-1,-13 11 1,21-17-52,-1 0-1,1 0 1,0 0 0,1 0-1,-1 0 1,0 1 0,1-1-1,0 1 1,0 0 0,0 0 0,0 0-1,1 0 1,-1 0 0,1 0-1,-1 5 1,3-8-13,-1 0 1,0 0-1,1-1 0,-1 1 0,0 0 1,1 0-1,-1-1 0,1 1 1,-1 0-1,1-1 0,0 1 0,-1-1 1,1 1-1,0-1 0,-1 1 1,1-1-1,0 1 0,-1-1 1,1 0-1,0 1 0,0-1 0,0 0 1,-1 0-1,1 1 0,0-1 1,0 0-1,0 0 0,0 0 0,-1 0 1,1 0-1,1 0 0,36 0 120,-26-1-135,162-5-1810,-173 6 1812,0 0 1,0 0 0,0 0-1,1 0 1,-1 0 0,0 0 0,0 1-1,0-1 1,0 0 0,0 0-1,1 1 1,-1-1 0,0 1-1,0-1 1,0 1 0,0-1-1,0 1 1,1 1 0,-1-1 11,-1-1 1,0 1-1,0-1 1,0 1 0,0 0-1,1-1 1,-1 1-1,0 0 1,0-1-1,0 1 1,0-1-1,0 1 1,0 0-1,0-1 1,-1 1-1,1-1 1,0 1 0,0 0-1,0-1 1,-1 1-1,1-1 1,0 1-1,-1-1 1,1 2-1,-3 1 56,0 1 0,0-1 0,0 1 0,0-1 0,-1 0 0,1 0 0,-1 0 0,-3 2 0,-75 36 26,23-24-3497,26-15-2552</inkml:trace>
</inkml:ink>
</file>

<file path=ppt/ink/ink8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4.987"/>
    </inkml:context>
    <inkml:brush xml:id="br0">
      <inkml:brushProperty name="width" value="0.025" units="cm"/>
      <inkml:brushProperty name="height" value="0.025" units="cm"/>
    </inkml:brush>
  </inkml:definitions>
  <inkml:trace contextRef="#ctx0" brushRef="#br0">1 212 16592,'0'0'7917,"0"8"-7528,1 11 26,-1 15 326,2 1-1,1-1 0,2 0 0,17 65 0,-21-97-679,0 0 0,0 0 1,0 1-1,0-1 0,0 0 0,0 0 0,0 0 0,1 0 1,-1 0-1,1-1 0,-1 1 0,1 0 0,0-1 0,0 1 1,0-1-1,-1 1 0,2-1 0,-1 0 0,0 0 0,0 0 0,0 0 1,3 1-1,-1-2 21,-1 0 1,0 0-1,0 0 0,1 0 1,-1-1-1,0 0 1,0 1-1,0-1 1,0 0-1,0 0 0,0-1 1,0 1-1,0-1 1,3-2-1,7-5 97,0-1 0,-1-1-1,0 0 1,-1 0 0,14-18 0,-9 9-177,-1-2 1,-1 0-1,0-1 1,-2 0-1,-1-1 1,-1 0-1,0-1 1,-2 0-1,-1 0 1,-1-1-1,-2 0 1,0 0-1,-2 0 1,-1-43-1,0 69-2,-1 0 0,0-1 0,0 1 0,0 0 0,0-1 0,0 1 0,0 0 0,1-1 0,-1 1 0,0 0 0,0-1 0,0 1 0,0-1 0,0 1 0,-1 0 0,1-1 0,0 1 0,0 0 0,0-1 0,0 1 0,0 0 0,0-1 0,0 1 0,-1 0 0,1-1 0,0 1 0,0 0 0,-1 0 0,1-1 0,0 1 0,0 0 0,-1 0 0,1-1 0,0 1 0,0 0 0,-1 0 0,1 0 0,0 0 0,-1-1 0,1 1 0,0 0 0,-1 0 0,1 0 0,0 0 0,-1 0 0,1 0 0,-1 0 0,1 0 0,0 0 0,-1 0 0,1 0 0,0 0 0,-1 0 0,-11 16 0,-4 55-2265,12-36-487,2 1 1,1-1-1,5 38 1,0-57-3282,3-8-3394</inkml:trace>
</inkml:ink>
</file>

<file path=ppt/ink/ink8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5.396"/>
    </inkml:context>
    <inkml:brush xml:id="br0">
      <inkml:brushProperty name="width" value="0.025" units="cm"/>
      <inkml:brushProperty name="height" value="0.025" units="cm"/>
    </inkml:brush>
  </inkml:definitions>
  <inkml:trace contextRef="#ctx0" brushRef="#br0">1 1 7335,'0'0'23270,"3"11"-22715,10 35-266,-9-23-233,2 0 0,1-1 0,0 0 0,2 0 0,14 25 0,-23-46-71,1 1-1,0-1 1,-1-1 0,1 1 0,0 0 0,-1 0 0,1 0 0,0 0-1,0 0 1,0-1 0,0 1 0,0 0 0,0-1 0,0 1-1,0-1 1,0 1 0,0-1 0,0 1 0,0-1 0,0 0 0,2 1-1,-3-2-74,1 1 0,0 0 0,0-1-1,-1 1 1,1 0 0,0-1-1,-1 1 1,1-1 0,-1 1 0,1-1-1,0 0 1,-1 1 0,1-1 0,-1 0-1,1 1 1,-1-1 0,0 0-1,1 1 1,-1-1 0,0 0 0,1-1-1,7-46-7524,-9 16 168,-2-2-3721</inkml:trace>
</inkml:ink>
</file>

<file path=ppt/ink/ink8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5.864"/>
    </inkml:context>
    <inkml:brush xml:id="br0">
      <inkml:brushProperty name="width" value="0.025" units="cm"/>
      <inkml:brushProperty name="height" value="0.025" units="cm"/>
    </inkml:brush>
  </inkml:definitions>
  <inkml:trace contextRef="#ctx0" brushRef="#br0">1 258 7399,'0'0'9780,"10"6"-6983,3 0-1871,1-1 1,0 0-1,0 0 0,28 4 0,-32-8-524,0 1 0,-1-2 0,1 1 1,0-1-1,-1-1 0,1 0 0,0 0 0,-1-1 0,1 0 0,10-4 0,-14 4-334,0-1-1,-1 0 1,1-1 0,0 1-1,-1-1 1,9-8 0,-13 11-56,1-1 0,0 1 0,-1-1 0,0 0 0,1 0 0,-1 0 0,0 1 0,0-1 0,0 0 0,0-1 1,0 1-1,-1 0 0,1 0 0,0 0 0,-1 0 0,0-1 0,0 1 0,1 0 0,-1 0 0,-1-1 0,1 1 0,0 0 0,-1-3 1,0 4-8,1 0-1,-1 0 1,0-1 0,0 1 0,0 0 0,0 0 0,0 0 0,0 1 0,0-1 0,0 0 0,0 0 0,0 0 0,0 1 0,0-1 0,-1 1 0,1-1 0,0 1 0,-1-1 0,1 1 0,0 0 0,-1 0 0,1 0 0,0-1 0,-1 1 0,1 0 0,0 1 0,-1-1 0,-1 0 0,-1 1-2,-1-1-1,0 1 1,1 0 0,-1 0-1,1 0 1,0 0-1,-8 4 1,6 0 14,-1 0 0,1 0 0,0 1 0,0 0 0,1 0 0,0 0 0,0 1 0,0 0 0,1-1 0,0 2 0,1-1 0,-1 0 0,1 1 0,1 0 0,-1-1 0,1 1 0,1 0 0,-1 0 0,1 1 0,1-1 0,0 10 0,0-17-7,0 0 0,0 0-1,0 0 1,1 0 0,-1 0 0,0 0 0,1 0 0,-1 0 0,1 0 0,-1 0 0,1 0 0,-1 0 0,1 0 0,0 0 0,0-1-1,-1 1 1,1 0 0,0-1 0,0 1 0,0 0 0,-1-1 0,1 1 0,0-1 0,0 1 0,0-1 0,1 1 0,34 1 230,-26-4-174,0 0 0,0 0-1,-1-1 1,1 0-1,9-5 1,33-26 65,-42 26-128,1 0 0,0 1 0,0 0 0,1 1 0,19-8 0,-30 15 4,-1-1-1,1 0 0,0 0 0,0 0 0,-1 1 1,1-1-1,0 0 0,0 1 0,-1-1 0,1 0 1,0 1-1,-1-1 0,1 1 0,-1-1 0,1 1 0,0 0 1,-1-1-1,1 1 0,-1-1 0,0 1 0,1 0 1,-1 0-1,1-1 0,-1 1 0,0 0 0,1 1 1,8 11 172,-8-13-154,0 0-1,-1 0 1,1-1-1,-1 1 1,1 0-1,-1 0 1,1 0-1,0 0 0,-1-1 1,1 1-1,-1 0 1,1 0-1,-1-1 1,1 1-1,-1 0 1,0-1-1,1 1 1,-1-1-1,1 1 0,-1-1 1,0 1-1,1-1 1,-1 1-1,0-1 1,1 1-1,-1-1 1,0 1-1,0-1 0,0 1 1,1-2-1,5-11 8,-1 0-1,0 0 0,-1 0 1,-1-1-1,0 0 1,0 0-1,0-16 0,-1-7-17,-5-56-1,-4 63-3973,7 29 3769,0 0 0,-1 1 0,1-1-1,0 0 1,-1 1 0,1-1 0,-1 0 0,1 1-1,-1-1 1,1 1 0,-1-1 0,0 1 0,1-1-1,-1 1 1,1-1 0,-1 1 0,0 0 0,0-1-1,1 1 1,-1 0 0,0 0 0,0-1-1,1 1 1,-1 0 0,0 0 0,0 0 0,1 0-1,-1 0 1,0 0 0,0 0 0,0 0 0,1 0-1,-1 0 1,0 1 0,0-1 0,0 1 0,-6 3-6584</inkml:trace>
</inkml:ink>
</file>

<file path=ppt/ink/ink8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6.224"/>
    </inkml:context>
    <inkml:brush xml:id="br0">
      <inkml:brushProperty name="width" value="0.025" units="cm"/>
      <inkml:brushProperty name="height" value="0.025" units="cm"/>
    </inkml:brush>
  </inkml:definitions>
  <inkml:trace contextRef="#ctx0" brushRef="#br0">1 0 14125,'0'0'9129,"70"21"-13133,-42-6-2658</inkml:trace>
</inkml:ink>
</file>

<file path=ppt/ink/ink8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6.569"/>
    </inkml:context>
    <inkml:brush xml:id="br0">
      <inkml:brushProperty name="width" value="0.025" units="cm"/>
      <inkml:brushProperty name="height" value="0.025" units="cm"/>
    </inkml:brush>
  </inkml:definitions>
  <inkml:trace contextRef="#ctx0" brushRef="#br0">14 171 10634,'0'0'19325,"11"0"-18119,-6 0-1155,1 0-1,0-1 0,-1 0 1,1 0-1,-1 0 0,1 0 0,-1-1 1,0 0-1,0 0 0,1 0 1,-1-1-1,-1 0 0,1 0 0,0 0 1,-1-1-1,1 1 0,-1-1 1,0 0-1,-1 0 0,1-1 0,-1 1 1,1-1-1,-1 1 0,-1-1 1,1 0-1,-1 0 0,1-1 0,-2 1 1,1 0-1,1-10 0,-2 12-49,-1 1 0,0 0-1,0-1 1,0 1 0,0 0-1,-1-1 1,1 1 0,-1 0 0,1-1-1,-1 1 1,0 0 0,0 0-1,0-1 1,0 1 0,0 0-1,-1 0 1,1 0 0,-1 1-1,1-1 1,-1 0 0,0 0-1,1 1 1,-1-1 0,0 1 0,0 0-1,0-1 1,0 1 0,0 0-1,-1 0 1,1 0 0,0 0-1,0 1 1,-1-1 0,1 1-1,0-1 1,-1 1 0,1 0-1,0 0 1,-1 0 0,1 0 0,-1 0-1,1 1 1,0-1 0,-1 1-1,1-1 1,0 1 0,0 0-1,-1 0 1,1 0 0,0 0-1,0 0 1,0 1 0,0-1 0,0 0-1,1 1 1,-1 0 0,0-1-1,1 1 1,-1 0 0,1 0-1,-2 2 1,-4 7-1,0 0 0,1 1 0,0-1 0,1 1 0,1 0 0,0 0 0,0 1 0,1 0 0,1-1 0,0 1 0,1 0 0,0 0 0,1 0 0,0 0 0,3 17 0,-2-27-60,1 0 0,-1-1 0,1 1 0,-1-1-1,1 1 1,0-1 0,0 0 0,0 0 0,0 0 0,0 0 0,0 0 0,1 0 0,-1-1 0,1 1-1,-1-1 1,1 1 0,0-1 0,-1 0 0,1 0 0,0 0 0,0-1 0,0 1 0,0 0 0,0-1-1,-1 0 1,1 0 0,5 0 0,1 0-482,1-1 1,-1 1-1,0-1 0,1-1 1,-1 0-1,0 0 0,14-6 1,22-18-6549,-1-6-3154</inkml:trace>
</inkml:ink>
</file>

<file path=ppt/ink/ink8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7.162"/>
    </inkml:context>
    <inkml:brush xml:id="br0">
      <inkml:brushProperty name="width" value="0.025" units="cm"/>
      <inkml:brushProperty name="height" value="0.025" units="cm"/>
    </inkml:brush>
  </inkml:definitions>
  <inkml:trace contextRef="#ctx0" brushRef="#br0">140 408 7815,'-9'6'10624,"-7"5"-8914,0 1 1,0 0-1,-17 18 1,28-25-1465,1 0-1,-1 0 1,1 0 0,0 0-1,0 1 1,1 0 0,0 0-1,0 0 1,0 0 0,1 0-1,0 1 1,0-1 0,0 1-1,1-1 1,-1 11 0,2-15-235,1 0 1,-1 0 0,1 0 0,0 0-1,-1 0 1,1 0 0,0 0-1,0-1 1,0 1 0,1 0 0,-1 0-1,0-1 1,1 1 0,-1-1 0,1 1-1,-1-1 1,1 0 0,0 1-1,0-1 1,-1 0 0,1 0 0,0 0-1,0 0 1,0-1 0,0 1 0,0 0-1,0-1 1,0 0 0,0 1-1,1-1 1,-1 0 0,3 0 0,2 1-43,0-1 0,0 0 1,0 0-1,0 0 0,-1-1 0,1 0 1,0-1-1,0 1 0,10-5 1,-8 1-181,-1-1 0,1 0 0,-1 0 0,-1-1 0,1 0 0,-1 0 0,0-1 0,-1 0 1,1 0-1,-2 0 0,1-1 0,-1 0 0,-1 0 0,1 0 0,4-16 0,-2 3-81,-1-1 1,-1 1-1,0-1 0,-2-1 1,0-40-1,-3 54 371,0 0 0,-1 0 0,-1 0 0,0 0 0,0 1 0,-1-1 0,0 0 0,-1 1 0,0 0 0,-5-9 0,6 13 81,1 1 0,-1 0 0,0 0 0,0 0 1,0 1-1,-1-1 0,1 1 0,-1 0 0,0 0 1,0 0-1,0 0 0,0 1 0,0 0 1,-1 0-1,1 0 0,-1 0 0,1 0 0,-1 1 1,0 0-1,0 0 0,1 0 0,-8 1 0,8 0-114,1 1-1,-1 0 0,1 0 1,0 0-1,0 0 0,-1 1 1,1-1-1,0 1 0,0 0 0,0 0 1,1 0-1,-1 0 0,0 0 1,1 1-1,-1-1 0,1 1 1,0 0-1,0-1 0,0 1 0,0 0 1,1 0-1,-1 1 0,1-1 1,-1 0-1,1 0 0,0 1 1,1-1-1,-1 1 0,0 3 0,0-1-15,-1 0 0,1 0-1,1 0 1,-1 1 0,1-1-1,0 0 1,0 0 0,1 1-1,0-1 1,0 0 0,0 0-1,1 0 1,0 0 0,0 0-1,1-1 1,3 8 0,-2-9-16,0 1 0,0-1-1,0 0 1,0 0 0,1 0 0,0-1 0,0 0 0,0 0 0,0 0 0,0 0 0,1-1 0,-1 0 0,8 2 0,5 0-43,0-1 0,36 2 0,21 2-752,-73-6 786,0 0-1,1 0 1,-1-1-1,0 1 1,0 1-1,0-1 1,-1 0 0,1 0-1,0 1 1,0-1-1,-1 1 1,1 0-1,-1-1 1,1 1 0,-1 0-1,0 0 1,1 0-1,-1 0 1,0 0-1,0 0 1,-1 0 0,1 0-1,0 0 1,-1 1-1,1-1 1,-1 0 0,1 3-1,0 10 162,0 0-1,-1 0 1,-3 19-1,2-3-90,0-30-68,1 0 0,0 0 0,0 1 0,0-1 1,0 0-1,0 1 0,0-1 0,0 0 0,0 0 1,0 1-1,1-1 0,-1 0 0,0 0 0,1 0 0,-1 1 1,1-1-1,-1 0 0,1 0 0,0 0 0,-1 0 1,1 0-1,0 0 0,0 0 0,0 0 0,0 0 0,0 0 1,0-1-1,0 1 0,0 0 0,0-1 0,0 1 1,0 0-1,1-1 0,-1 0 0,0 1 0,0-1 0,0 0 1,1 1-1,-1-1 0,0 0 0,0 0 0,1 0 0,-1 0 1,0 0-1,1-1 0,-1 1 0,0 0 0,0 0 1,1-1-1,-1 1 0,0-1 0,0 1 0,1-2 1,7-1-79,-2-1 0,1 0 1,0 0-1,-1-1 0,0 0 1,11-10-1,-2-2-1199,-1-1 0,-1 0 1,0-1-1,-1 0 0,-1-1 0,-1-1 1,-1 1-1,-1-2 0,13-42 0,-13 29-293,9-67-1,-14 60 4199,-1-51 1,-3 93-2528,0-1 1,0 1-1,0-1 1,0 1-1,0-1 0,0 1 1,0-1-1,0 1 1,0-1-1,0 1 0,0-1 1,0 1-1,0-1 1,0 1-1,-1-1 0,1 1 1,0-1-1,0 1 1,-1-1-1,1 1 0,0-1 1,0 1-1,-1 0 1,1-1-1,-1 1 0,1-1 1,0 1-1,-1 0 1,1-1-1,-1 1 0,1 0 1,-1 0-1,1-1 1,0 1-1,-1 0 0,1 0 1,-1 0-1,0 0 1,1 0-1,-1 0 0,1-1 1,-1 1-1,1 0 0,-2 1 1,1-1-12,0 1 1,-1-1-1,1 1 1,0-1-1,0 1 0,0 0 1,-1 0-1,1 0 1,0 0-1,0 0 1,0 0-1,0 0 0,0 0 1,1 0-1,-1 0 1,-1 2-1,-2 7 127,0 0 0,1 1 0,-1-1 0,2 1 0,0 0 0,0 0 0,1 0 0,0 14 0,7 90 376,2-68-866,2 1 0,2-2 0,2 0 1,26 59-1,-31-87-320,-4-16-656,-5-4 1102,0 0 0,-1-1-1,1 1 1,-1 0 0,1 0 0,-1 0-1,0-1 1,0 1 0,0 0-1,0 0 1,0 0 0,-2-1-1,-46-62-916,-37-20 3712,58 60-800,0-3 1,-32-42-1,58 69-1796,1-1-1,-1 0 0,1 0 0,0 0 1,-1 0-1,1 0 0,0 0 0,1 0 0,-1 0 1,0 0-1,1 0 0,-1-1 0,1 1 1,-1 0-1,1 0 0,0-1 0,0 1 1,0 0-1,1-4 0,0 4-45,0 1 1,0-1-1,0 0 0,0 1 0,0-1 1,0 0-1,0 1 0,1-1 1,-1 1-1,1 0 0,-1 0 0,1-1 1,-1 1-1,1 0 0,0 0 1,0 0-1,3-1 0,7-1-33,1-1-1,-1 1 1,1 1-1,0 1 1,18-1 0,64 1-1420,2 0-3932,-26-4-1840</inkml:trace>
</inkml:ink>
</file>

<file path=ppt/ink/ink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8.437"/>
    </inkml:context>
    <inkml:brush xml:id="br0">
      <inkml:brushProperty name="width" value="0.025" units="cm"/>
      <inkml:brushProperty name="height" value="0.025" units="cm"/>
    </inkml:brush>
  </inkml:definitions>
  <inkml:trace contextRef="#ctx0" brushRef="#br0">144 1 11307,'0'0'14894,"-9"5"-12508,-3 4-2258,1 0 1,0 1-1,1 0 1,1 0-1,-1 1 1,1 0-1,1 1 1,0 0-1,1 0 1,0 1-1,1 0 1,1 0-1,0 1 0,0-1 1,-4 28-1,9-40-131,0 1-1,0-1 1,0 1 0,0-1-1,0 0 1,0 1-1,1-1 1,-1 0-1,0 1 1,1-1 0,-1 0-1,1 0 1,0 1-1,-1-1 1,1 0-1,0 0 1,0 0 0,0 0-1,-1 0 1,1 0-1,0 0 1,0 0-1,2 0 1,0 1 9,0 0-1,0-1 1,1 1 0,-1-1-1,0 0 1,1 0 0,-1-1-1,1 1 1,3 0 0,12-1 52,1 0 1,33-5 0,-34 3-71,-6 0 10,-1 1-4,-1 0 0,1 0 0,0 1-1,18 2 1,-28-2 2,0 1 1,1-1-1,-1 1 1,0 0-1,1-1 0,-1 1 1,0 0-1,0 0 1,0 1-1,1-1 1,-1 0-1,-1 1 0,1-1 1,0 1-1,0 0 1,0-1-1,-1 1 0,1 0 1,-1 0-1,0 0 1,1 0-1,-1 0 1,0 1-1,0-1 0,0 0 1,-1 0-1,2 5 1,-1 0 49,-1-1 0,0 1 0,0-1 0,-1 1-1,1 0 1,-1-1 0,-1 1 0,1-1 0,-1 0 0,-1 0 0,1 1 0,-1-1 0,0-1 0,0 1 0,0 0 0,-1-1 0,0 0 0,0 1 0,-1-1 0,1-1 0,-1 1 0,0-1 0,0 0 0,-11 7 0,8-6-67,-1 0 0,1 0 0,-1 0 1,0-1-1,0 0 0,-1-1 0,1 0 0,-1-1 0,1 0 1,-1 0-1,0-1 0,0 0 0,0 0 0,0-2 1,0 1-1,-12-3 0,19 2-312,0 0 0,0-1 0,0 1 0,0-1 0,0 1 0,0-1 0,1 0 0,-1 0 0,1-1-1,-1 1 1,1 0 0,0-1 0,0 0 0,0 1 0,0-1 0,0 0 0,1 0 0,-1 0 0,1 0 0,0 0 0,0 0 0,0 0 0,0-1 0,1 1 0,-1-5 0,-1-11-2764,0 1 0,2-1 1,2-23-1,-2 31 1439,5-45-6216</inkml:trace>
</inkml:ink>
</file>

<file path=ppt/ink/ink8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8.550"/>
    </inkml:context>
    <inkml:brush xml:id="br0">
      <inkml:brushProperty name="width" value="0.025" units="cm"/>
      <inkml:brushProperty name="height" value="0.025" units="cm"/>
    </inkml:brush>
  </inkml:definitions>
  <inkml:trace contextRef="#ctx0" brushRef="#br0">36 168 5477,'0'0'10682,"-5"-13"-10902,3 9-4316,1 5 4567,0-1 0,1 0-1,-1 0 1,0 0 0,1 1 0,-1-1 0,0 0 0,1 0 0,-1 0 0,0 0-1,1-1 1,-1 1 0,0 0 0,1 0 0,-1 0 0,0 0 0,1-1 0,-1 1-1,0 0 1,1-1 0,-1 1 0,0-1 0,-11-14 16078,17 33-15445,106 460 2171,-110-476-2835,2 11 90,0 0 0,2-1-1,0 1 1,0-1-1,7 12 1,-11-22-78,0 0 1,0 0 0,1 0 0,-1 0-1,0 0 1,1-1 0,0 1-1,-1-1 1,1 1 0,0-1 0,-1 1-1,1-1 1,0 0 0,0 0-1,0 0 1,0 0 0,0 0-1,0-1 1,0 1 0,1-1 0,-1 1-1,0-1 1,0 0 0,0 1-1,1-1 1,-1 0 0,0-1 0,0 1-1,1 0 1,-1-1 0,0 1-1,0-1 1,0 0 0,0 1-1,0-1 1,0 0 0,0 0 0,0-1-1,2-1 1,6-4-13,-1 0 0,-1-1 0,0 0 0,0 0 0,0-1 0,-1 0 0,9-15 0,40-76 0,-51 91 0,17-36-12,-2-1 1,-2-1-1,-2-1 0,-2 0 0,-2-1 1,-2 0-1,-2-1 0,-3 0 0,-1-64 1,-11 113-7555,-22 10-387,0 1-17</inkml:trace>
</inkml:ink>
</file>

<file path=ppt/ink/ink8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8.892"/>
    </inkml:context>
    <inkml:brush xml:id="br0">
      <inkml:brushProperty name="width" value="0.025" units="cm"/>
      <inkml:brushProperty name="height" value="0.025" units="cm"/>
    </inkml:brush>
  </inkml:definitions>
  <inkml:trace contextRef="#ctx0" brushRef="#br0">83 140 13901,'0'0'2755,"-49"0"-33,30 0 449,7-8-832,10-1-290,2-2-447,20-3-1154,13-4-384,6-4 65,10 0 95,0 1-32,4 11-192,-2 6 0,0 4-64,1 16-1474,-9 8-1953,-4 3-1666,-6 1-3555</inkml:trace>
</inkml:ink>
</file>

<file path=ppt/ink/ink8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9.220"/>
    </inkml:context>
    <inkml:brush xml:id="br0">
      <inkml:brushProperty name="width" value="0.025" units="cm"/>
      <inkml:brushProperty name="height" value="0.025" units="cm"/>
    </inkml:brush>
  </inkml:definitions>
  <inkml:trace contextRef="#ctx0" brushRef="#br0">102 168 18449,'-9'6'3545,"-2"1"-2200,1 1 1,-1 1-1,2 0 0,-16 17 0,22-23-1176,0 0-1,1 0 1,-1 1-1,1-1 1,0 1-1,0-1 1,0 1 0,1 0-1,-1 0 1,1 0-1,0 0 1,0 0-1,0 0 1,1 0-1,-1 0 1,1 0-1,0 0 1,0 0-1,1 1 1,-1-1-1,1 0 1,2 7-1,-2-9-161,1 1 1,0-1-1,0 0 0,0 0 0,0 0 0,1 0 1,-1 0-1,0 0 0,1-1 0,-1 1 0,1-1 1,0 1-1,-1-1 0,1 0 0,0 0 0,0-1 0,0 1 1,0 0-1,0-1 0,0 0 0,-1 0 0,5 0 1,7 1-7,0-1 0,-1-1 1,21-3-1,-23 2-1,0-1 0,0-1 0,-1 0 0,0 0 0,0-1 0,0 0 0,0-1 0,-1 0 0,0 0 0,0-1 0,-1 0 0,0-1 0,13-14 0,-15 15 0,-1 0 0,1 0 0,-2-1 0,1 0 0,-1 0 0,0 0 0,0 0 0,-1-1 0,0 0 0,-1 1 0,0-1 0,0 0 0,-1 0 0,0 0 0,-1 0 0,0 0 0,-1-12 0,0 17 0,0-1 0,0 1 0,-1-1 0,0 1 0,0-1 0,0 1 0,0 0 0,-1 0 0,1 0 0,-1 0 0,0 0 0,0 1 0,-1-1 0,1 1 0,-1 0 0,0 0 0,0 0 0,0 0 0,0 1 0,0 0 0,0 0 0,-1 0 0,-5-2 0,-3 0 0,0 0 0,0 1 0,-1 1 0,1 0 0,-1 0 0,-26 2 0,36 0-193,0 0 0,1 1-1,-1 0 1,0 0 0,0 0 0,0 0-1,1 0 1,-8 4 0,10-4 32,0-1 1,0 1-1,0 0 0,0-1 0,0 1 1,0 0-1,0 0 0,0 0 1,0 0-1,1 0 0,-1 0 0,0 0 1,1 0-1,-1 0 0,0 0 1,1 0-1,0 1 0,-1-1 1,1 0-1,0 0 0,-1 1 0,1-1 1,0 0-1,0 0 0,0 1 1,0-1-1,0 0 0,0 0 0,1 1 1,0 1-1,3 5-7468</inkml:trace>
</inkml:ink>
</file>

<file path=ppt/ink/ink8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0:57.007"/>
    </inkml:context>
    <inkml:brush xml:id="br0">
      <inkml:brushProperty name="width" value="0.025" units="cm"/>
      <inkml:brushProperty name="height" value="0.025" units="cm"/>
    </inkml:brush>
  </inkml:definitions>
  <inkml:trace contextRef="#ctx0" brushRef="#br0">10585 1 11563,'10'5'155,"15"8"-60,-1 1 1,0 2-1,-1 0 1,33 31-1,-47-39 107,-1 0 0,0 1-1,-1 0 1,0 0 0,0 1-1,-1 0 1,0 0-1,-1 0 1,0 1 0,0 0-1,-1 0 1,-1 0 0,0 0-1,3 23 1,-5-7 177,-2 0 1,-1 0 0,0 0 0,-2-1-1,-13 46 1,-54 127-210,56-164-104,-60 140 120,-9-4 0,-7-4 0,-167 232 0,-401 413-124,84-204 29,386-430 173,-258 186 0,171-174 133,-9-12-1,-6-13 0,-8-12 0,-476 170 0,-75-69-237,-17-67 72,444-120-18,-557 17 0,-434-67-125,1019-18-90,-184-8-22,7-46 1821,569 55-1774,-164-34 1410,149 29-1344,-1-1 0,1 0-1,1-1 1,-1-1-1,1-1 1,-28-20-1,43 28-174,1 1 0,0-1 0,0 0 0,0 0 0,0 1 0,0-1 0,0 0 0,0 0 0,0 0 0,0 0-1,0 0 1,1-1 0,-1 1 0,0 0 0,1 0 0,-1 0 0,1-1 0,-1 1 0,1 0 0,0-1 0,-1 1 0,1 0 0,0-3 0,0 3-105,1 0 1,0-1 0,0 1 0,-1 0 0,1 0 0,0 0 0,0 0 0,0 0-1,0 1 1,0-1 0,0 0 0,0 0 0,0 1 0,1-1 0,-1 0 0,0 1-1,0 0 1,0-1 0,2 0 0,9-1-1689,-1-1 0,1 1 0,-1 1 1,14 0-1,4 0-5227</inkml:trace>
</inkml:ink>
</file>

<file path=ppt/ink/ink8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0:57.490"/>
    </inkml:context>
    <inkml:brush xml:id="br0">
      <inkml:brushProperty name="width" value="0.025" units="cm"/>
      <inkml:brushProperty name="height" value="0.025" units="cm"/>
    </inkml:brush>
  </inkml:definitions>
  <inkml:trace contextRef="#ctx0" brushRef="#br0">227 432 6919,'-14'2'5253,"8"-2"-4907,-116 21 3464,105-17-2102,0 0-1,1 2 0,-19 7 1,41-12-1517,-1 0 1,1 0-1,0-1 1,0 0-1,0-1 1,-1 1 0,10-3-1,0-3-111,0-1 0,0-1 0,-1 0 0,0-1 0,0-1 0,-1 0 0,-1-1 0,1 0 0,-2-1 0,18-22 0,-12 12 68,-1-1 0,-2 0-1,0-1 1,-1-1 0,16-44 0,-25 55 29,0-1-1,-1 1 1,-1-1 0,2-21-1,-4 30-127,0 1-1,-1 0 0,1 0 0,-1-1 0,0 1 1,0 0-1,-3-7 0,3 11-42,1-1 0,-1 1 0,0-1 1,0 1-1,0-1 0,0 1 0,0-1 0,0 1 0,0 0 0,0 0 1,-1-1-1,1 1 0,0 0 0,-1 0 0,1 1 0,-1-1 0,1 0 1,-1 0-1,0 1 0,1-1 0,-4 0 0,5 1-8,-1 0-1,1-1 1,-1 1 0,1 0-1,-1 0 1,1 0 0,0 0 0,-1 0-1,1 0 1,-1 0 0,1 0-1,-1 0 1,1 0 0,0 1-1,-1-1 1,1 0 0,-1 0-1,1 0 1,-1 0 0,1 1-1,0-1 1,-1 0 0,1 0 0,0 1-1,-1-1 1,1 0 0,0 1-1,-1-1 1,1 0 0,0 1-1,0-1 1,-1 1 0,1-1-1,0 1 1,0 18-131,2-14 106,-1-1-1,0 0 1,1 0 0,0 0-1,0 0 1,0 0 0,4 5 0,2-2 14,0 0 1,1-1-1,0 0 1,-1-1-1,2 0 1,-1 0 0,1-1-1,-1 0 1,1-1-1,0 0 1,0 0-1,1-1 1,12 1 0,21 0 25,78-2 1,-102-2-22,125-12-1352,-2-17-4092,-64 7-436</inkml:trace>
</inkml:ink>
</file>

<file path=ppt/ink/ink8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0:58.659"/>
    </inkml:context>
    <inkml:brush xml:id="br0">
      <inkml:brushProperty name="width" value="0.025" units="cm"/>
      <inkml:brushProperty name="height" value="0.025" units="cm"/>
    </inkml:brush>
  </inkml:definitions>
  <inkml:trace contextRef="#ctx0" brushRef="#br0">8817 1490 11307,'-5'-9'1820,"-5"-5"-1192,0 1 0,-1 0-1,0 0 1,-1 1 0,-1 0 0,0 1 0,0 1-1,-1 0 1,-24-13 0,-70-27-272,-2 5 0,-204-54-1,108 37-2,-664-206 896,-18 63-363,-884 10-816,1414 178-92,-1 16 1,-594 74 0,-172 154 27,924-168-12,3 8 1,4 9-1,-275 148 1,227-75-36,198-118 19,2 3 0,1 1 0,-43 47 1,73-70 11,1 1 1,0 0-1,0 0 1,2 1 0,-1 1-1,-8 23 1,14-31 0,0 0 1,1 0 0,1 1-1,-1-1 1,1 0 0,0 1-1,1-1 1,0 0-1,0 1 1,0-1 0,1 1-1,0-1 1,1 0 0,0 1-1,0-1 1,5 13-1,-1-10 4,1 1-1,0-1 1,0 0-1,1-1 1,0 1-1,1-1 0,0-1 1,0 0-1,15 9 1,12 7 43,53 25 1,23 5 36,172 57 0,130 14 10,-155-60-53,3-11 1,3-11-1,332 9 1,808-83 1032,1287-167 158,-1421 75-1141,-980 78-51,-3-12 1,372-125-1,-339 54 28,-273 105-19,-2-2 1,0-2-1,-2-3 1,57-48 0,-88 66 47,0 0 0,-1-1 1,0-1-1,-1 0 0,-1 0 1,0-1-1,-1 0 0,-1-1 1,8-19-1,-12 23-40,-1 1 0,0-1 0,0 1-1,-1-1 1,-1 0 0,0 0 0,0 0 0,-2 0 0,1 1 0,-1-1 0,-1 0 0,0 0-1,-1 1 1,-6-19 0,1 12-51,-1 0 0,0 1 0,-1 0 0,-1 1 0,0 0 0,-2 1 0,-26-26 0,-7-2-6,-62-42-1,-17-2 27,-216-113-1,-161-32-33,353 172-8,-3 7-1,-3 6 0,-1 8 0,-1 6 0,-264-20 1,214 46-583,-375 36 0,190 25-2590,3 17-3316,-50 24-6949</inkml:trace>
</inkml:ink>
</file>

<file path=ppt/ink/ink8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4.836"/>
    </inkml:context>
    <inkml:brush xml:id="br0">
      <inkml:brushProperty name="width" value="0.025" units="cm"/>
      <inkml:brushProperty name="height" value="0.025" units="cm"/>
    </inkml:brush>
  </inkml:definitions>
  <inkml:trace contextRef="#ctx0" brushRef="#br0">48 1 18225,'0'0'2776,"7"13"-1703,-1-3-881,-1 1 1,-1 0-1,0 0 0,0 0 0,-1 1 0,0-1 0,-1 1 1,0 0-1,0 16 0,-6 28 73,-2-1-1,-2 1 0,-21 72 1,-9 64 1213,36-183-1383,-1 23 186,3-31-275,0 0 0,1-1 0,-1 1 0,0-1 0,0 1-1,0 0 1,0-1 0,1 1 0,-1-1 0,0 1 0,0 0 0,1-1 0,-1 1 0,0-1 0,1 1 0,-1-1 0,1 0-1,-1 1 1,1-1 0,-1 1 0,1-1 0,-1 0 0,1 1 0,-1-1 0,1 0 0,-1 1 0,1-1 0,0 0-1,-1 0 1,1 0 0,-1 0 0,1 0 0,0 1 0,-1-1 0,1 0 0,0 0 0,-1 0 0,1-1 0,-1 1 0,1 0-1,1 0 1,5-2 82,1 0 0,-1-1 0,1 0-1,-1 0 1,0 0 0,0-1 0,0 0-1,10-8 1,49-48 612,-49 44-615,97-92-525,134-167-1,-243 269 233,0 0-344,0 0 1,-1 0 0,1-1 0,-1 1 0,0-1 0,-1 0 0,5-12 0,-8 18 463,0 1 0,0 0 1,0-1-1,0 1 0,1 0 1,-1-1-1,0 1 1,0-1-1,0 1 0,0 0 1,0-1-1,0 1 0,0 0 1,0-1-1,0 1 0,0 0 1,0-1-1,0 1 1,0-1-1,-1 1 0,1 0 1,0-1-1,0 1 0,0 0 1,0-1-1,-1 1 0,1 0 1,0 0-1,0-1 1,0 1-1,-1 0 0,1-1 1,0 1-1,-1 0 0,1 0 1,-23-3-4937</inkml:trace>
</inkml:ink>
</file>

<file path=ppt/ink/ink8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5.193"/>
    </inkml:context>
    <inkml:brush xml:id="br0">
      <inkml:brushProperty name="width" value="0.025" units="cm"/>
      <inkml:brushProperty name="height" value="0.025" units="cm"/>
    </inkml:brush>
  </inkml:definitions>
  <inkml:trace contextRef="#ctx0" brushRef="#br0">1 1 12460,'0'0'3267,"2"75"-384,16-48-225,13-4 321,6-4-673,10-5-1025,8-6-1056,6 1-322,-1-5-2401,-5-4-2371,-3 0-3939</inkml:trace>
</inkml:ink>
</file>

<file path=ppt/ink/ink8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5.677"/>
    </inkml:context>
    <inkml:brush xml:id="br0">
      <inkml:brushProperty name="width" value="0.025" units="cm"/>
      <inkml:brushProperty name="height" value="0.025" units="cm"/>
    </inkml:brush>
  </inkml:definitions>
  <inkml:trace contextRef="#ctx0" brushRef="#br0">4 221 20980,'0'0'1377,"-1"11"209,0-8-1464,1 0 0,-1 0 1,1 1-1,-1-1 0,1 1 0,0-1 1,1 0-1,-1 1 0,0-1 1,1 0-1,0 0 0,0 1 1,0-1-1,0 0 0,0 0 0,1 0 1,-1 0-1,1 0 0,0 0 1,0 0-1,0-1 0,0 1 0,0-1 1,1 1-1,-1-1 0,1 0 1,-1 0-1,1 0 0,0 0 1,0-1-1,0 1 0,5 1 0,4 0-57,0-1 0,0 0 0,0-1 0,1 0 0,-1-1 0,0 0 0,0-1 0,1-1 0,-1 0-1,0 0 1,0-1 0,-1-1 0,1 0 0,-1 0 0,1-2 0,-1 1 0,14-11 0,-17 12-43,-1-1 1,0-1-1,0 0 1,-1 0-1,0 0 1,0-1 0,0 1-1,-1-1 1,0-1-1,0 1 1,4-10-1,-7 11 6,0-1-1,0 1 1,0 0-1,-1 0 1,0-1-1,0 1 1,-1 0-1,1-1 1,-1 1-1,-1-1 0,1 1 1,-1 0-1,-1-1 1,1 1-1,-1 0 1,-4-10-1,4 10-22,-1 1 0,0 0 0,0 0 0,-1 0 1,0 0-1,1 1 0,-2-1 0,1 1 0,0 0 0,-1 0 0,0 0 0,0 1 0,0 0 0,0 0 0,0 0 0,-1 1 0,1-1 0,-1 1 0,-10-2 0,11 3-19,0 0 0,1 0-1,-1 1 1,0-1 0,0 1 0,0 0-1,0 0 1,0 1 0,0 0-1,0-1 1,0 2 0,1-1-1,-1 0 1,0 1 0,1 0 0,-1 0-1,1 1 1,0-1 0,0 1-1,0 0 1,0 0 0,0 0 0,1 0-1,-5 6 1,-2 5 11,1 1 0,1-1 0,0 2 1,1-1-1,0 1 0,2 1 0,0-1 0,1 1 0,0-1 1,1 1-1,1 0 0,1 0 0,0 1 0,3 16 0,-2-30 2,0-1-1,1 0 0,-1 0 1,1 1-1,0-1 0,0 0 0,0 0 1,0 0-1,1 0 0,-1 0 1,1 0-1,0 0 0,0-1 1,0 1-1,0 0 0,0-1 1,1 0-1,-1 1 0,4 1 0,-1-1 13,0-1-1,0 1 0,0-1 0,0 0 0,0-1 0,0 1 0,1-1 0,-1 0 1,0-1-1,11 1 0,-1-1-118,-1-1-1,1-1 1,-1 0 0,0-1 0,0-1-1,0 0 1,0-1 0,14-7-1,-15 5-619,-1 0-1,-1 0 0,1-1 0,11-12 0,-14 12-500,-1-1 0,0 0 0,0-1 0,-1 1 0,7-12 0,8-27-6640</inkml:trace>
</inkml:ink>
</file>

<file path=ppt/ink/ink8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6.096"/>
    </inkml:context>
    <inkml:brush xml:id="br0">
      <inkml:brushProperty name="width" value="0.025" units="cm"/>
      <inkml:brushProperty name="height" value="0.025" units="cm"/>
    </inkml:brush>
  </inkml:definitions>
  <inkml:trace contextRef="#ctx0" brushRef="#br0">0 270 13869,'0'0'5120,"11"-2"-3834,-5 1-1206,-1 1 0,0-2 0,0 1 0,0 0-1,-1-1 1,1 0 0,0 0 0,-1-1 0,1 1 0,-1-1 0,0 0-1,0 0 1,0 0 0,0-1 0,0 0 0,-1 1 0,1-1 0,-1 0-1,0-1 1,0 1 0,-1 0 0,0-1 0,4-8 0,2-7 92,-1 0 0,-1-1 0,5-28 1,-3 15 1380,-16 64-1038,2 0 1,1 1-1,2-1 1,-1 50-1,5-69-472,0 0-1,0 0 0,1-1 1,0 1-1,1 0 1,0-1-1,1 0 1,0 0-1,0 0 1,1 0-1,1-1 1,-1 1-1,2-1 1,-1-1-1,1 1 0,14 13 1,2-3 14,-10-9-54,0 2 1,-1-1 0,0 2 0,-1 0 0,14 19 0,-22-28 42,-1 1 0,0 0 0,0 0 0,0 0 0,0 0 0,-1 0 0,0 0-1,0 0 1,0 0 0,-1 1 0,1-1 0,-1 0 0,-1 1 0,1-1 0,-1 0 0,0 0 0,0 0 0,0 0 0,-1 0 0,0 0 0,0 0 0,-3 6 0,2-4 103,-1 0 0,1 0 1,-2 0-1,1-1 0,-1 0 0,0 1 0,0-1 1,-1-1-1,0 1 0,0-1 0,0 0 0,-1-1 1,1 1-1,-1-1 0,0-1 0,-1 1 0,1-1 1,0 0-1,-12 2 0,18-5-133,-1 0 1,0 0-1,1 0 0,-1-1 1,1 1-1,-1 0 0,0-1 0,1 1 1,-1-1-1,1 0 0,-1 1 0,1-1 1,-1 0-1,1 0 0,0 0 1,0 0-1,-1 0 0,1 0 0,0-1 1,0 1-1,0 0 0,0 0 0,0-1 1,0 1-1,0-1 0,1 1 1,-1-1-1,0 1 0,1-1 0,-1 1 1,1-1-1,0 0 0,0 1 0,-1-3 1,-1-10-40,1 0 1,0 0-1,1-17 1,0 16 7,2-14-87,2-1 0,0 1 0,2-1 1,1 2-1,2-1 0,0 1 1,2 0-1,1 1 0,2 0 0,0 1 1,2 1-1,0 0 0,2 1 1,1 1-1,0 0 0,2 2 0,1 0 1,42-30-1,-58 46 89,1 0 0,1 1 0,-1 0 0,1 0 0,-1 1 0,1 0 0,0 0 0,15-3 0,-22 6 12,0 0 0,-1 0 1,1 0-1,0 1 1,-1-1-1,1 0 1,0 0-1,-1 0 0,1 0 1,0 1-1,-1-1 1,1 0-1,0 1 1,-1-1-1,1 0 0,-1 1 1,1-1-1,-1 1 1,1-1-1,-1 1 1,1-1-1,-1 1 0,1-1 1,-1 1-1,0 0 1,1-1-1,-1 1 1,0-1-1,0 1 0,1 0 1,-1-1-1,0 1 1,0 0-1,0 0 0,0-1 1,0 1-1,0 1 1,0 34 193,-1-25-81,-6 50 640,4-49-609,1 0 0,1 1 0,0 22-1,1-35-137,0 1-1,1 0 0,-1-1 0,0 1 0,1-1 0,-1 1 0,0-1 0,1 0 0,-1 1 0,0-1 0,1 1 0,-1-1 0,1 0 0,-1 1 0,1-1 0,-1 0 0,1 1 0,0-1 0,-1 0 0,1 0 0,-1 0 0,1 1 0,-1-1 0,1 0 0,0 0 0,-1 0 0,1 0 0,-1 0 0,1 0 0,0 0 0,-1 0 0,1 0 0,-1-1 0,1 1 0,0 0 0,23-7 129,-13 1-101,0-1 0,-1 0 1,0-1-1,0 0 0,-1-1 0,0 0 0,0 0 0,12-19 0,-8 9-67,0-1 0,-1 0 1,16-41-1,-25 54-49,0-1 1,-1 1 0,0-1 0,0 0 0,-1 1 0,1-13 0,-2 18-56,-5 17-288,3-11 350,1 1 1,0 0-1,0-1 0,1 1 1,-1 0-1,1-1 0,0 1 1,0 0-1,1 0 0,-1-1 1,1 1-1,2 6 0,-2-9-158,0-1 0,-1 1 0,1-1 0,0 1 0,0-1 0,0 0 0,0 0 0,1 1 0,-1-1 0,0 0 0,1 0 0,-1 0-1,0 0 1,3 1 0,-1-1-577,0 0 0,1 0-1,-1 0 1,0-1-1,0 1 1,0-1-1,1 0 1,-1 1 0,6-2-1,17-2-7477</inkml:trace>
</inkml:ink>
</file>

<file path=ppt/ink/ink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8.780"/>
    </inkml:context>
    <inkml:brush xml:id="br0">
      <inkml:brushProperty name="width" value="0.025" units="cm"/>
      <inkml:brushProperty name="height" value="0.025" units="cm"/>
    </inkml:brush>
  </inkml:definitions>
  <inkml:trace contextRef="#ctx0" brushRef="#br0">1 158 4773,'18'-46'5188,"0"8"-1152,1 9-256,1 7-161,4 8-672,3 5-705,1 9-897,4 0-416,3 4-608,-2 8-257,3 4-64,-3 2-1538,-4 0-2081,-4-4-2787,-7 2-10346</inkml:trace>
  <inkml:trace contextRef="#ctx0" brushRef="#br0" timeOffset="1">497 313 19442,'0'0'8456,"73"24"-5861,-33-24-1602,8 0-417,1-7-383,0-4-193,-4-3-1538,-11-2-2850,-14-2-3812</inkml:trace>
</inkml:ink>
</file>

<file path=ppt/ink/ink8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6.423"/>
    </inkml:context>
    <inkml:brush xml:id="br0">
      <inkml:brushProperty name="width" value="0.025" units="cm"/>
      <inkml:brushProperty name="height" value="0.025" units="cm"/>
    </inkml:brush>
  </inkml:definitions>
  <inkml:trace contextRef="#ctx0" brushRef="#br0">1 162 17521,'0'0'5263,"0"9"-3720,0-7-1451,0-1 1,0 1-1,1 0 1,-1 0-1,0-1 0,1 1 1,-1 0-1,1 0 0,-1-1 1,1 1-1,0-1 1,-1 1-1,1 0 0,0-1 1,0 0-1,0 1 0,1-1 1,-1 1-1,0-1 1,0 0-1,3 2 0,-1-2 50,0 0 1,0-1-1,0 1 0,0-1 0,0 1 1,1-1-1,-1 0 0,0 0 0,0 0 1,0-1-1,1 1 0,-1-1 0,0 0 1,0 0-1,5-2 0,9-4 87,0 0 0,0-1-1,-1-1 1,0-1 0,-1 0-1,0-1 1,-1-1 0,0 0 0,0-1-1,-2 0 1,0-1 0,18-25 0,-29 37-218,0 1 1,0-1 0,0 0 0,0 0 0,0 1-1,0-1 1,0 0 0,-1 0 0,1 0 0,-1 0-1,1 0 1,-1 0 0,0 0 0,0 0 0,0 0-1,0 0 1,0-2 0,-10 1-103,-11 16-78,3 4 209,0 0 0,1 1 0,1 1 0,-25 37 0,33-44-35,0 1 1,1 0-1,1 0 1,0 1 0,0 0-1,2 0 1,0 0 0,0 0-1,-1 21 1,4-32-98,1-1 1,0 1 0,0 0-1,0-1 1,1 1-1,-1-1 1,1 1 0,-1-1-1,1 1 1,0-1-1,0 1 1,0-1 0,0 0-1,0 1 1,0-1 0,1 0-1,-1 0 1,1 0-1,-1 0 1,1 0 0,0 0-1,0-1 1,0 1-1,0 0 1,0-1 0,0 0-1,1 1 1,-1-1-1,0 0 1,1 0 0,4 1-1,0 0-646,1-1-1,-1 0 0,1-1 0,-1 1 1,1-1-1,-1-1 0,0 0 1,1 0-1,-1 0 0,10-4 0,32-15-5870</inkml:trace>
</inkml:ink>
</file>

<file path=ppt/ink/ink8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6.782"/>
    </inkml:context>
    <inkml:brush xml:id="br0">
      <inkml:brushProperty name="width" value="0.025" units="cm"/>
      <inkml:brushProperty name="height" value="0.025" units="cm"/>
    </inkml:brush>
  </inkml:definitions>
  <inkml:trace contextRef="#ctx0" brushRef="#br0">102 1 17360,'0'0'1362,"-11"8"218,4-3-1537,0-1 329,0 1-1,1-1 1,0 1-1,0 0 1,0 1-1,0 0 1,1 0-1,0 0 1,0 0-1,1 1 1,0 0-1,0 0 1,0 0-1,-4 12 1,8-18-404,0 0 1,0 0 0,0-1-1,0 1 1,0 0-1,0 0 1,0 0 0,0-1-1,0 1 1,0 0-1,1 0 1,-1-1-1,0 1 1,1 0 0,-1 0-1,0-1 1,1 1-1,-1 0 1,1-1 0,-1 1-1,1-1 1,-1 1-1,1-1 1,-1 1-1,1-1 1,0 1 0,-1-1-1,1 1 1,0-1-1,-1 0 1,1 1 0,0-1-1,-1 0 1,1 1-1,0-1 1,0 0-1,1 0 1,36 2-1396,-28-2 1000,47-3-2094,60-10 1,34-2 4069,-128 13-890,-3 1 42,1 0-1,31 4 1,-49-3-565,1 0 0,-1 1-1,0-1 1,0 1 0,0 0 0,0 0 0,0 0 0,0 0 0,0 0 0,0 1 0,0-1-1,0 1 1,0 0 0,-1 0 0,1 0 0,-1 0 0,0 0 0,1 1 0,-1-1 0,0 1-1,0-1 1,-1 1 0,3 3 0,-4-3 10,1-1 0,-1 1 0,0-1 0,0 1 0,0 0 0,0-1 0,0 1 0,0-1 0,-1 1 0,1-1 0,-1 1 0,0-1-1,0 1 1,0-1 0,0 1 0,0-1 0,-1 0 0,1 0 0,0 1 0,-1-1 0,0 0 0,0-1 0,-2 4 0,-51 40 1719,48-40-1638,-52 35 659,-125 61 0,180-98-1191,0-1-1,-1 0 1,1 0 0,-1-1 0,1 1-1,-1-1 1,0 0 0,1 0 0,-1 0-1,-7-1 1,1-2-7131</inkml:trace>
</inkml:ink>
</file>

<file path=ppt/ink/ink8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7.529"/>
    </inkml:context>
    <inkml:brush xml:id="br0">
      <inkml:brushProperty name="width" value="0.025" units="cm"/>
      <inkml:brushProperty name="height" value="0.025" units="cm"/>
    </inkml:brush>
  </inkml:definitions>
  <inkml:trace contextRef="#ctx0" brushRef="#br0">539 41 15503,'0'0'2151,"-10"-7"193,1 2-1925,0 0 1,-1 1 0,0 0 0,0 1 0,0 0 0,0 0-1,0 1 1,-1 0 0,1 1 0,-1 0 0,0 1-1,1 0 1,-17 3 0,5 0-212,-1 2 0,1 0 0,1 1 0,-1 2 1,1 0-1,0 1 0,-20 12 0,25-12-144,0 1 0,1 0 0,0 1 0,1 1 1,0 0-1,1 1 0,0 1 0,1 0 0,-11 17 0,19-25-61,0 0 0,1 1 0,0-1 1,0 1-1,1 0 0,0 0 0,0 0 0,-1 12 0,2-16-9,1-1 1,0 1 0,0 0-1,0-1 1,1 1 0,-1-1-1,0 1 1,1-1-1,0 0 1,-1 1 0,1-1-1,0 1 1,1-1 0,-1 0-1,0 0 1,0 0 0,1 0-1,0 0 1,-1 0-1,1 0 1,0 0 0,0-1-1,0 1 1,0 0 0,0-1-1,0 0 1,3 2 0,8 2-14,0 0 0,-1-1 1,1-1-1,1 0 1,-1 0-1,17 0 1,89-2-356,-10 0-425,-98-1 711,-1 1 0,1 0 0,-1 1 0,1 1 0,-1-1 0,0 2 0,0-1 0,0 1 0,10 6 0,-17-8 86,0 1 1,0-1-1,0 1 0,0 0 0,0 0 1,-1 0-1,0 0 0,1 0 0,-1 1 1,0-1-1,0 0 0,-1 1 0,1 0 1,-1-1-1,0 1 0,0 0 0,0 0 1,0 0-1,-1 0 0,1 0 0,-1 0 1,0-1-1,-1 1 0,1 0 0,0 0 1,-1 0-1,-2 7 0,-1 3 250,-1 0-1,-1 0 1,0-1-1,0 1 0,-2-2 1,1 1-1,-2-1 1,0 0-1,0-1 1,-12 12-1,-11 8 640,-1-1-1,-38 27 0,-17 1 142,81-54-975,-1 0 0,0 0 0,0-1 0,-1 0 0,1 0 1,0-1-1,-1 0 0,0 0 0,-13 0 0,21-3-67,0 1 0,0 0 0,0 0 0,0 0 0,0-1 0,0 1 0,0-1 0,0 1 0,0-1 0,0 1 0,0-1 0,0 1 0,1-1 0,-1 0 0,0 0 0,0 1 0,1-1 0,-1 0 0,0 0 0,1 0 1,-1 0-1,1 0 0,-1 0 0,1 1 0,-1-1 0,1 0 0,0-1 0,0 1 0,-1 0 0,1 0 0,0 0 0,0 0 0,0 0 0,0 0 0,0-2 0,7-43-1442,6 14-296,0 1 0,3 0 1,0 2-1,2-1 0,27-32 1,7-14-3514,8-19-3234</inkml:trace>
</inkml:ink>
</file>

<file path=ppt/ink/ink8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8.432"/>
    </inkml:context>
    <inkml:brush xml:id="br0">
      <inkml:brushProperty name="width" value="0.025" units="cm"/>
      <inkml:brushProperty name="height" value="0.025" units="cm"/>
    </inkml:brush>
  </inkml:definitions>
  <inkml:trace contextRef="#ctx0" brushRef="#br0">64 104 4420,'0'0'15839,"0"13"-14611,-10 137 2117,0-4-1544,8-98-1566,3 0 0,2 0 0,1-1 0,3 1 0,2-1 0,28 84-1,-10-66-95,-26-63-304,-3-16-140,0 1 0,-1-1 1,0 1-1,-1 0 0,-1 0 1,0 0-1,-11-18 0,0-6-140,-9-17-210,15 36 600,2 1-1,0-1 1,1-1-1,1 1 1,-5-28-1,11 45 71,0 1 0,0-1 0,0 1 0,0 0 0,0-1 0,1 1-1,-1-1 1,0 1 0,0 0 0,0-1 0,0 1 0,1-1 0,-1 1-1,0 0 1,0-1 0,1 1 0,-1 0 0,0-1 0,0 1 0,1 0-1,-1-1 1,0 1 0,1 0 0,-1 0 0,1 0 0,-1-1 0,0 1-1,1 0 1,-1 0 0,1 0 0,-1 0 0,0 0 0,1 0 0,-1-1 0,1 1-1,0 0 1,20 0 46,-13 1-68,12 0-315,-1 2 0,0 0 0,1 1 1,-1 1-1,29 12 0,25 6-5553,-60-19 2893,-1-2 1,1 0 0,23 1 0,-15-8 2945,-7-17 5767,-4 2-258,-10 40-428,1-3-3818,-13 32 1067,9-42-2157,1 0 0,0 0 0,0 0 0,1 0-1,0 0 1,0 1 0,0-1 0,1 0 0,2 15 0,-2-22-136,1 0 1,-1 1 0,1-1-1,-1 1 1,1-1 0,-1 0-1,1 1 1,0-1 0,-1 0-1,1 0 1,-1 0 0,1 1-1,0-1 1,-1 0 0,1 0-1,0 0 1,-1 0 0,1 0 0,0 0-1,-1 0 1,1 0 0,-1 0-1,1-1 1,0 1 0,-1 0-1,1 0 1,-1 0 0,1-1-1,0 1 1,0-1 0,20-9 58,-9 1-204,-1 0 0,0-1 0,11-13 0,-15 16 18,-1-1 0,1 1 0,0 1 0,1-1 0,0 1 0,0 0 0,0 1 0,1 0-1,17-8 1,-24 13 104,0 0 0,0 0 0,0 0-1,0 0 1,0 0 0,0 0 0,0 0 0,0 1-1,0-1 1,0 1 0,0-1 0,0 1-1,0 0 1,2 1 0,19 5 40,-13-7-4,0-1-1,-1 0 0,1-1 0,0 0 1,-1 0-1,0-1 0,1 0 0,-1-1 1,0 0-1,-1 0 0,1-1 0,-1 0 1,0-1-1,0 0 0,-1 0 0,9-9 0,4-4 70,-1-1-1,-1-1 0,-1-1 0,22-37 0,-23 32 17,-2-1 1,-1 0-1,-1-1 1,-2-1-1,-1 1 1,-1-1-1,-1-1 1,-2 0-1,-1 0 0,0-46 1,-4 75-104,0 1 0,0-1-1,0 0 1,0 1 0,-1-1 0,1 0 0,0 1 0,-1-1-1,1 0 1,-1 1 0,0-1 0,1 1 0,-3-3 0,3 4-2,0-1 0,-1 1 1,1-1-1,-1 1 0,1 0 0,-1-1 1,1 1-1,-1 0 0,1 0 1,-1-1-1,1 1 0,-1 0 1,0 0-1,1 0 0,-1 0 1,1 0-1,-1-1 0,0 1 1,1 0-1,-1 1 0,1-1 1,-1 0-1,1 0 0,-1 0 1,0 0-1,-2 1 8,1 1 0,0-1-1,0 0 1,-1 1 0,1-1 0,0 1 0,1-1 0,-1 1 0,0 0 0,0 0-1,1 0 1,-1 0 0,1 0 0,0 0 0,-3 5 0,-2 11 135,-1 0 0,2 1 0,1-1 1,0 1-1,1 0 0,0 22 0,1-2 15,3 1-1,5 38 0,-3-57-135,1 0-1,1-1 0,0 1 1,2-1-1,12 26 0,-14-35-5,0-1 0,1 0-1,0-1 1,0 1 0,1-1-1,0 0 1,1-1 0,0 0 0,1 0-1,-1-1 1,16 10 0,-23-16-7,1 0 1,-1 0 0,1 0 0,0 0 0,-1 0-1,1 0 1,0 0 0,0-1 0,0 1-1,0-1 1,0 1 0,0-1 0,-1 0 0,5 0-1,-6 0-5,1-1 0,-1 1 0,0 0-1,1-1 1,-1 1 0,0-1 0,0 1 0,1 0-1,-1-1 1,0 1 0,0-1 0,0 1 0,1-1-1,-1 1 1,0-1 0,0 1 0,0-1-1,0 1 1,0-1 0,0 1 0,0-1 0,0 1-1,0-1 1,0 1 0,0-1 0,-1 1 0,1-1-1,0 1 1,0-1 0,0 1 0,-1-1-1,1 0 1,-4-6-112,1 0 1,-1 0-1,0 0 0,-1 0 0,-8-9 0,-164-154-2749,34 36 4675,143 134-1800,-1 0 0,1 0 0,0-1 1,-1 1-1,1 0 0,0 0 0,0-1 1,-1 1-1,1 0 0,0 0 0,0-1 1,-1 1-1,1 0 0,0-1 0,0 1 1,0 0-1,0-1 0,0 1 0,-1 0 1,1-1-1,0 1 0,0-1 0,0 1 1,0 0-1,0-1 0,0 1 0,0 0 1,0-1-1,0 1 0,1 0 0,-1-1 1,0 1-1,0-1 0,0 1 0,0-1 1,15-3 477,27 5 187,-36 0-652,169 23-1505,31 2-3254,-126-25-1981</inkml:trace>
</inkml:ink>
</file>

<file path=ppt/ink/ink8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8.930"/>
    </inkml:context>
    <inkml:brush xml:id="br0">
      <inkml:brushProperty name="width" value="0.025" units="cm"/>
      <inkml:brushProperty name="height" value="0.025" units="cm"/>
    </inkml:brush>
  </inkml:definitions>
  <inkml:trace contextRef="#ctx0" brushRef="#br0">2439 136 15182,'-58'-24'830,"0"2"-1,-2 2 0,0 3 1,-1 3-1,-68-7 1,22 10-85,-1 5 0,-123 9 1,147 4-471,0 3 0,0 4 0,1 4 1,1 4-1,1 3 0,1 3 1,2 4-1,1 3 0,1 4 1,3 3-1,1 3 0,2 3 1,-117 106-1,151-117-165,1 1 1,1 2-1,3 1 0,1 1 1,2 2-1,2 1 1,2 1-1,2 0 0,-17 56 1,26-62-105,2 2 0,2 0 1,2 0-1,2 0 0,1 1 1,3-1-1,1 1 0,2 0 1,2-1-1,2 1 0,16 58 1,-7-51 9,2-2 0,2 0 0,3-1 0,1-1 0,2-1 0,3-1 0,1-1 0,2-2 0,1-1 0,40 36 0,-39-44-67,2-2 1,1-1 0,1-2 0,1-1-1,1-2 1,2-2 0,0-1 0,1-3-1,1-1 1,0-2 0,67 13 0,-45-18 20,1-3 1,0-3-1,0-3 1,0-3 0,0-3-1,0-2 1,-1-4-1,0-2 1,124-43 0,-99 21 66,-1-3 0,-3-5 1,-1-3-1,-2-3 1,-3-5-1,91-77 1,-117 84-7,-2-2 0,-2-3 1,-2-2-1,-3-2 1,-2-2-1,-3-1 1,59-117-1,-79 131-29,-1 0 0,-2-1 0,-2-1 0,-3 0 0,-1-1 0,-3 0 0,-1-1 0,-3 0 0,-2 0 0,-2 0 0,-2 0 0,-12-65 0,8 86-73,-1 0 0,-1 0 0,-2 0 0,-1 1 0,-1 1 0,-1 0 0,-1 0 0,-2 1 1,0 1-1,-2 1 0,0 0 0,-1 2 0,-40-35 0,32 34-113,-1 2 1,-1 1 0,-1 1 0,0 1-1,-1 2 1,-1 1 0,0 1 0,-1 2 0,-1 1-1,1 2 1,-46-5 0,24 7-115,-1 3 1,1 2-1,-1 3 1,1 2-1,-1 2 0,1 3 1,1 2-1,0 2 1,-56 23-1,65-18-1299,0 2 0,2 3 0,-54 35 0,13 6-7008</inkml:trace>
</inkml:ink>
</file>

<file path=ppt/ink/ink8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15.037"/>
    </inkml:context>
    <inkml:brush xml:id="br0">
      <inkml:brushProperty name="width" value="0.025" units="cm"/>
      <inkml:brushProperty name="height" value="0.025" units="cm"/>
    </inkml:brush>
  </inkml:definitions>
  <inkml:trace contextRef="#ctx0" brushRef="#br0">68 198 11915,'0'0'7661,"1"9"-5088,8 77-1454,25 106 0,-23-146-782,2-1 0,1-1 0,3 0 1,26 48-1,-42-90-337,17 26-34,-17-27 16,-1 0 1,1 0-1,0 0 1,0 0-1,0 0 1,0 0-1,-1 0 0,1-1 1,0 1-1,0 0 1,0-1-1,0 1 1,1-1-1,-1 1 0,0-1 1,0 1-1,0-1 1,0 0-1,1 0 1,-1 1-1,0-1 1,2 0-1,-2-1-116,-1-1-1,1 1 1,0 0 0,-1 0-1,1-1 1,-1 1 0,0 0-1,1 0 1,-1-1 0,0 1-1,0 0 1,0-1 0,0 1 0,0-1-1,0 1 1,0 0 0,-1-1-1,1 1 1,-1-2 0,1 0-180,-6-19-513,0 1 0,-2 0 0,0 0 0,-1 1 0,-2 0 0,0 0 0,-16-21 0,2 0 295,-2-4 394,-83-148 986,103 171-112,5 12-4,4 9 1003,101 103 597,-72-66-1583,3-2-1,1-2 1,1-1-1,67 43 1,-86-64-651,0-1-1,1-1 1,0 0 0,0-2 0,0 0-1,31 6 1,-43-11 23,-1-1 0,1 1 0,-1-1 0,1 0 0,-1 0 0,1 0 0,-1-1 0,1 0 0,-1 0 0,0 0 0,1 0 1,-1-1-1,0 0 0,0-1 0,0 1 0,0-1 0,0 1 0,-1-2 0,1 1 0,-1 0 0,0-1 0,0 0 0,0 0 0,-1 0 0,1 0 0,-1-1 0,4-6 0,0-3 55,-1-1 0,-1 0-1,0 0 1,-1 0 0,-1-1 0,0 0 0,-1 1-1,0-1 1,-2 0 0,-1-18 0,0 10 7,-1 1 1,-2 0 0,0 0-1,-1 1 1,-1 0-1,-13-30 1,11 36-178,-1-1 1,0 2-1,-1-1 0,-1 1 0,0 1 1,-17-17-1,20 23-24,0 1-1,0 0 1,-1 0 0,1 0-1,-2 2 1,1-1 0,-1 1-1,1 0 1,-1 1 0,-1 0-1,-18-5 1,29 9-61,0 0 1,0 0-1,-1 0 0,1 0 1,0 0-1,0 0 0,0 0 1,0-1-1,0 1 1,-1 0-1,1 0 0,0 0 1,0 0-1,0 0 0,0 0 1,-1 0-1,1 0 1,0 0-1,0 0 0,0 0 1,0 0-1,-1 0 0,1 0 1,0 0-1,0 0 1,0 0-1,0 0 0,0 0 1,-1 0-1,1 0 0,0 0 1,0 0-1,0 1 1,0-1-1,-1 0 0,1 0 1,0 0-1,0 0 0,0 0 1,0 0-1,0 0 1,0 1-1,0-1 0,-1 0 1,1 0-1,0 0 0,0 0 1,0 0-1,0 1 1,0-1-1,0 0 0,0 0 1,0 0-1,0 0 0,0 1 1,0-1-1,0 0 1,0 0-1,0 0 0,0 0 1,0 1-1,11 11-2817,19 12-2642,-3-7-804</inkml:trace>
</inkml:ink>
</file>

<file path=ppt/ink/ink8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4.456"/>
    </inkml:context>
    <inkml:brush xml:id="br0">
      <inkml:brushProperty name="width" value="0.025" units="cm"/>
      <inkml:brushProperty name="height" value="0.025" units="cm"/>
    </inkml:brush>
  </inkml:definitions>
  <inkml:trace contextRef="#ctx0" brushRef="#br0">2644 408 16752,'-33'-9'51,"-251"-61"637,209 56-465,-141-9 0,160 21-256,0 2 0,0 4-1,0 1 1,0 3 0,1 2 0,0 3-1,1 2 1,-61 26 0,19 2 73,2 5 0,2 3 0,3 4 0,2 5 0,-80 70 0,72-46 28,3 4 0,5 4 0,-138 188 1,179-213 27,3 2 1,3 1-1,3 3 1,3 1-1,4 1 1,3 1-1,3 2 1,4 1-1,3 0 1,3 1-1,-3 94 1,14-98-34,3 0 1,3 1 0,4-1-1,24 113 1,-21-149-58,2 0 0,2-1 0,1 0 0,2-1 0,2-1 0,1-1 1,2 0-1,2-2 0,53 61 0,-43-60 96,2-2 0,1-2 0,2-1 0,0-2 0,79 42 0,-57-41 43,2-2 1,1-3-1,105 25 0,-28-22-55,0-6 0,2-7 0,192-4 0,-131-17-78,-1-10 0,-1-8 0,347-89 0,564-257 58,-324 30 78,-607 247-230,-4-7 1,194-147 0,-294 190-18,-4-3 1,-2-4-1,104-120 0,-151 155 108,-2 0-1,-2-2 0,0-1 0,-2 0 0,-2-1 0,-1-1 1,-1-1-1,-3 0 0,0-1 0,-3 0 0,-1-1 0,4-39 1,-12 51 22,-1 1 1,0-1 0,-2 1 0,-1-1 0,-1 1 0,-1 0-1,-1 1 1,-2 0 0,0 0 0,-1 0 0,-2 1 0,0 1 0,-25-35-1,0 9 92,-2 0-1,-3 3 0,-1 1 0,-79-61 1,22 32 39,-3 4 0,-2 4 1,-4 5-1,-2 5 1,-123-42-1,-38 4 154,-299-62 0,334 102 47,-2 11-1,-404-19 0,490 58-294,0 8 0,0 6 0,0 6 0,2 8 0,-204 59 0,234-46-452,3 6-1,1 5 1,3 5 0,2 5-1,3 5 1,3 4 0,-139 116-1,42 3-2492,24-5-2531</inkml:trace>
</inkml:ink>
</file>

<file path=ppt/ink/ink8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5.284"/>
    </inkml:context>
    <inkml:brush xml:id="br0">
      <inkml:brushProperty name="width" value="0.025" units="cm"/>
      <inkml:brushProperty name="height" value="0.025" units="cm"/>
    </inkml:brush>
  </inkml:definitions>
  <inkml:trace contextRef="#ctx0" brushRef="#br0">90 0 14990,'-13'6'758,"-42"21"-69,35-11-200,20-16-482,0 1-1,-1-1 1,1 0 0,0 1 0,0-1 0,0 0 0,0 1-1,0-1 1,0 0 0,0 1 0,0-1 0,0 0 0,0 1 0,0-1-1,0 1 1,0-1 0,0 0 0,0 1 0,0-1 0,0 0 0,0 1-1,0-1 1,1 0 0,-1 1 0,0-1 0,0 0 0,0 1 0,1-1-1,-1 0 1,0 0 0,1 1 0,30 11 0,-28-11-17,554 122 2062,-94-24-1681,-288-54-400,88 20-1123,-198-53 204,-1-2 0,71 1 0,-117-10 358,-1-1 0,1-1 0,26-5 0,-27 1-632,0 0-1,30-15 1</inkml:trace>
</inkml:ink>
</file>

<file path=ppt/ink/ink8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5.642"/>
    </inkml:context>
    <inkml:brush xml:id="br0">
      <inkml:brushProperty name="width" value="0.025" units="cm"/>
      <inkml:brushProperty name="height" value="0.025" units="cm"/>
    </inkml:brush>
  </inkml:definitions>
  <inkml:trace contextRef="#ctx0" brushRef="#br0">0 73 21044,'0'0'91,"12"-8"-54,0 0-35,0 1 0,0 0 0,1 1 1,0 1-1,0 0 0,0 1 0,1 0 0,-1 1 0,26-2 0,43-2 12,0 4 0,155 15-1,-199-8-62,-1 3 0,0 0 0,-1 3 0,0 1 0,-1 2 0,0 1 0,-1 2 0,55 33 0,-79-42 36,0 0-1,0 1 1,0 0 0,-1 0-1,0 1 1,-1 0 0,1 1-1,-2 0 1,0 0 0,0 0-1,-1 1 1,0 0 0,-1 1-1,0-1 1,-1 1-1,0 0 1,-1 0 0,0 0-1,-1 0 1,0 1 0,-1-1-1,0 1 1,-1-1 0,-1 1-1,0-1 1,0 1 0,-4 12-1,-5 6 36,-1 0 0,-1-1 0,-1 0 0,-2-1 0,-1 0-1,-1-1 1,-21 26 0,-157 173-85,161-190-173,-138 141-151,138-147-900,-1 0 0,-2-3 0,-48 30 1,18-26-6140</inkml:trace>
</inkml:ink>
</file>

<file path=ppt/ink/ink8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6.437"/>
    </inkml:context>
    <inkml:brush xml:id="br0">
      <inkml:brushProperty name="width" value="0.025" units="cm"/>
      <inkml:brushProperty name="height" value="0.025" units="cm"/>
    </inkml:brush>
  </inkml:definitions>
  <inkml:trace contextRef="#ctx0" brushRef="#br0">509 365 10634,'-7'-11'571,"-3"-7"-2,0 1 0,1-1 0,0-1 0,2 0-1,0 0 1,2 0 0,0-1 0,-4-30 0,9 22-63,1 16 19,-1 0 1,-1 0-1,0 0 1,0 0-1,-5-17 1,5 27-448,1 0 0,-1 0 0,0 0 0,0 0 0,0 0 0,0 0 0,0 0 1,-1 1-1,1-1 0,0 0 0,-1 1 0,1-1 0,-1 1 0,0-1 0,1 1 0,-1 0 0,0 0 0,0 0 1,0 0-1,0 0 0,0 0 0,0 0 0,0 1 0,0-1 0,0 1 0,0-1 0,-1 1 0,1 0 0,0 0 0,0 0 1,0 0-1,0 0 0,-1 1 0,1-1 0,-4 2 0,-3 1-81,1 0-1,-1 1 1,1 0-1,-1 0 1,1 1 0,1 0-1,-1 1 1,1-1 0,0 2-1,0-1 1,0 1-1,-10 14 1,-4 7 23,1 1 0,-17 32 0,29-48-15,1 1 0,0 0-1,1 0 1,0 0 0,1 1 0,1 0 0,1 0 0,0 0 0,0 0-1,1 25 1,2-38-11,0 1 0,1 0 0,-1 0 1,1-1-1,0 1 0,0-1 0,0 1 0,0 0 0,1-1 0,-1 0 0,1 1 0,-1-1 0,1 0 0,0 0 0,0 0 0,0 0 0,0 0 0,0 0 0,0-1 1,1 1-1,-1 0 0,0-1 0,1 0 0,-1 0 0,1 0 0,0 0 0,4 1 0,10 2 36,-1 0 0,1-2 0,28 1 0,-6 1-16,-25-3-11,1 2-1,-1 0 1,0 1-1,0 0 0,0 1 1,0 0-1,17 11 1,-27-14 1,0 1 0,0 0 0,0 1 0,0-1 0,0 1 0,-1-1 1,0 1-1,0 0 0,0 1 0,0-1 0,0 0 0,-1 1 0,0-1 1,0 1-1,0 0 0,-1 0 0,1 0 0,-1 0 0,0 0 0,-1 0 0,1 0 1,-1 0-1,0 0 0,-1 8 0,-1 1 236,-1 0 0,-1 0 0,0-1 0,0 1 1,-1-1-1,-1 0 0,-1 0 0,1-1 0,-2 1 0,0-2 0,-11 14 0,-17 17 1045,-59 54 0,93-94-1259,-37 35 822,-1-2-1,-2-1 1,-86 52-1,127-85-852,0-1-1,0 1 1,0-1 0,0 1-1,0 0 1,0-1 0,0 0-1,0 1 1,0-1 0,0 1-1,0-1 1,0 0 0,0 0-1,0 0 1,0 0 0,0 0-1,-1 0 1,1 0-1,0 0 1,0 0 0,-1-1-1,1 1-54,1-1 0,0 0-1,-1 1 1,1-1 0,0 0-1,0 0 1,0 1-1,-1-1 1,1 0 0,0 0-1,0 1 1,0-1 0,0 0-1,0 0 1,0 1-1,1-1 1,-1 0 0,0 0-1,0 1 1,0-1 0,1 0-1,0 0 1,26-55-3663,-21 47 3133,67-131-7690,-28 49 1639</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3.401"/>
    </inkml:context>
    <inkml:brush xml:id="br0">
      <inkml:brushProperty name="width" value="0.025" units="cm"/>
      <inkml:brushProperty name="height" value="0.025" units="cm"/>
    </inkml:brush>
  </inkml:definitions>
  <inkml:trace contextRef="#ctx0" brushRef="#br0">32 190 6502,'-5'-2'148,"-19"-5"10004,21 3-4569,15 1-3502,3 1 109,30-4-2488,18-11-10542,-57 15 9966,-1-1 1,0 1-1,0-1 0,0 0 1,0-1-1,-1 1 1,1-1-1,6-8 0,-7 7 1707,0 1 0,-1-1 0,0 0-1,0-1 1,4-10 0,-9 27 8050,2 5-5191,3 38-4489,-2-46 1666,-1-6-869,0 0 1,0 1-1,1-1 1,-1 0-1,1 0 1,0 1 0,-1-1-1,1 0 1,0 0-1,1 0 1,-1 0-1,0 0 1,0 0-1,1 0 1,-1 0 0,1-1-1,0 1 1,-1 0-1,1-1 1,2 2-1,0-1-46,0 0-1,0 0 1,1-1-1,-1 1 1,0-1-1,1 0 0,-1 0 1,1 0-1,8 0 1,0-1-28,0-1 0,0 0 0,0-1 0,0 0 0,0-1 0,16-6 0,-16 4-30,-10 3 260,1 0 0,0 0 0,-1 1 0,1 0-1,0 0 1,0 0 0,0 0 0,0 0 0,0 1 0,0-1 0,0 1 0,0 0 0,0 1 0,0-1 0,0 1 0,5 1-1,1 0-178,0 1 1,0-1-1,1-1 0,-1 0 0,0 0 0,0-1 0,1-1 0,-1 0 0,0 0 0,0-1 0,19-5 0,-12 3-522,0 1 0,28-1-1,-43 7 552,-1 0 1,0 0-1,0 0 0,0 0 0,-1 0 0,1 0 0,-1 0 1,1 1-1,-1-1 0,0 0 0,0 0 0,-1 1 1,0 3-1,1 0 222,0 16 159,1-1 0,2 1 0,0-1 0,1 0 0,10 30 0,-12-46-382,0 0-1,0 1 0,0-1 0,-1 0 0,0 0 0,-1 1 1,0 9-1,0-14 21,0-1 0,-1 1 1,1-1-1,-1 1 0,0-1 0,1 1 1,-1-1-1,0 0 0,0 1 1,0-1-1,0 0 0,0 0 0,0 0 1,-1 0-1,1 0 0,0 0 1,0 0-1,-1 0 0,1 0 0,0-1 1,-1 1-1,1 0 0,-1-1 1,1 0-1,-1 1 0,1-1 0,-1 0 1,0 1-1,1-1 0,-1 0 1,1 0-1,-1 0 0,1-1 0,-3 1 1,-1 0 56,-1-1 1,1 1-1,0-1 1,0 0-1,0 0 1,0 0-1,0-1 1,0 0-1,0 0 1,1 0-1,-1 0 1,1-1-1,-1 0 1,1 0-1,0 0 1,-6-6-1,4 2-57,0-1 0,0 1-1,0-1 1,1-1 0,1 1-1,-1-1 1,1 1-1,-4-14 1,1-5-854,0-1-1,2 0 1,1 0-1,1 0 1,1-31-1,4 14-169,-2 34-408,2 0 0,-1 1-1,1-1 1,7-17 0,-9 25 1204,1 0 0,0 1-1,0 0 1,1-1 0,-1 1 0,1-1-1,-1 1 1,1 0 0,-1 0 0,1 0-1,0 0 1,0 0 0,0 0 0,0 1-1,1-1 1,-1 1 0,0-1 0,1 1-1,-1 0 1,5-1 0,-4 1 483,0 1 0,1-1 0,-1 1 0,1 0 1,-1 1-1,0-1 0,1 1 0,-1-1 0,0 1 0,1 0 0,-1 0 1,0 0-1,3 2 0,2 0-93,-1 0 0,1-1 1,0 0-1,-1-1 0,11 2 1,40-1-5883,-54-2 4976,32 0-6163</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5.371"/>
    </inkml:context>
    <inkml:brush xml:id="br0">
      <inkml:brushProperty name="width" value="0.025" units="cm"/>
      <inkml:brushProperty name="height" value="0.025" units="cm"/>
    </inkml:brush>
  </inkml:definitions>
  <inkml:trace contextRef="#ctx0" brushRef="#br0">30 33 16656,'-18'-5'1954,"7"1"-1090,11 0-255,0-3-2275,11-6-3587</inkml:trace>
</inkml:ink>
</file>

<file path=ppt/ink/ink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9.810"/>
    </inkml:context>
    <inkml:brush xml:id="br0">
      <inkml:brushProperty name="width" value="0.025" units="cm"/>
      <inkml:brushProperty name="height" value="0.025" units="cm"/>
    </inkml:brush>
  </inkml:definitions>
  <inkml:trace contextRef="#ctx0" brushRef="#br0">12 101 10442,'0'0'4319,"0"-8"-615,0-1-3697,0-16 5039,0 14-141,0 31-3161,-6 37-665,3-45-947,2 0 0,0 0 0,0 23 0,1-34-126,1-1 0,-1 1 0,0 0 0,1-1 0,-1 1 0,1 0 0,-1-1 0,1 1 0,-1 0 0,1-1-1,-1 1 1,1-1 0,-1 1 0,1-1 0,0 0 0,-1 1 0,1-1 0,0 1 0,-1-1 0,1 0 0,0 0 0,0 1 0,-1-1 0,1 0 0,0 0 0,0 0 0,-1 0 0,1 0 0,0 0-1,0 0 1,-1 0 0,1 0 0,0 0 0,0-1 0,-1 1 0,1 0 0,0 0 0,0-1 0,0 0 0,33-11 317,-9-5-245,0 0 0,-1-1 0,-1-2 0,37-40 0,1 0-36,-59 86-58,-18 40 5,9-40 18,1 0 0,1 1-1,-3 47 1,8-74-7,0 1 0,0-1 0,0 0 0,0 1 0,0-1 0,0 0 0,0 1 0,1-1 0,-1 1 0,0-1 0,0 0 0,0 1 0,0-1 0,1 0 0,-1 1 0,0-1 0,0 0 0,1 0 0,-1 1 0,0-1 0,0 0 0,1 0 0,-1 1 0,0-1 0,1 0 0,-1 0 0,0 0 0,1 0 0,-1 1 0,1-1 0,-1 0 0,0 0 0,1 0 0,-1 0 0,0 0 0,1 0 0,-1 0 0,1 0 0,-1 0 0,0 0 0,1 0 0,-1 0 0,1 0 0,-1 0 0,0-1 0,1 1 0,-1 0 0,0 0 0,1 0 0,-1-1 0,0 1 0,1-1 0,21-12 0,1-6 0,-1-2 0,0 0 0,-2-2 0,-1 0 0,-1-1 0,0-1 0,15-31 0,-49 89 0,3 0 0,0 1 0,-13 62 0,26-96 0,0 1 0,0-1 0,0 1 0,0-1 0,0 1 0,0-1 0,0 1 0,0-1 0,1 1 0,-1-1 0,0 1 0,0-1 0,0 1 0,1-1 0,-1 1 0,0-1 0,1 0 0,-1 1 0,0-1 0,1 1 0,-1-1 0,0 0 0,1 1 0,-1-1 0,1 0 0,-1 0 0,1 1 0,-1-1 0,0 0 0,1 0 0,-1 0 0,1 0 0,-1 1 0,1-1 0,-1 0 0,1 0 0,-1 0 0,1 0 0,-1 0 0,1 0 0,-1 0 0,1 0 0,-1-1 0,1 1 0,-1 0 0,1 0 0,-1 0 0,1 0 0,-1-1 0,1 1 0,-1 0 0,1-1 0,-1 1 0,1-1 0,29-13 0,34-34 0,-48 34 0,1 1 0,1 1 0,-1 0 0,22-9 0,-38 20 0,-1 1 0,0 0 0,0 0 0,1 0 0,-1 0 0,0 0 0,1-1 0,-1 1 0,0 0 0,1 0 0,-1 0 0,0 0 0,1 0 0,-1 0 0,0 0 0,1 0 0,-1 0 0,0 0 0,1 0 0,-1 0 0,0 0 0,1 0 0,-1 1 0,0-1 0,1 0 0,-1 0 0,0 0 0,0 0 0,1 1 0,-1-1 0,0 0 0,1 0 0,-1 0 0,0 1 0,0-1 0,0 0 0,1 1 0,-1-1 0,0 0 0,0 0 0,0 1 0,0-1 0,0 0 0,1 1 0,-1-1 0,0 0 0,0 1 0,0-1 0,0 0 0,0 1 0,0-1 0,0 0 0,0 1 0,0-1 0,0 0 0,0 1 0,0-1 0,-1 0 0,1 1 0,0-1 0,0 0 0,0 1 0,0-1 0,-1 0 0,1 0 0,0 1 0,-20 52 0,17-45 0,-1 0 0,1 0 0,0 0 0,0 0 0,1 1 0,0-1 0,0 14 0,2-22 0,0 1 0,0-1 0,0 1 0,0-1 0,0 0 0,1 1 0,-1-1 0,0 0 0,0 1 0,0-1 0,1 0 0,-1 1 0,0-1 0,1 0 0,-1 1 0,0-1 0,1 0 0,-1 0 0,0 0 0,1 1 0,-1-1 0,0 0 0,1 0 0,-1 0 0,1 0 0,-1 0 0,0 1 0,1-1 0,-1 0 0,1 0 0,-1 0 0,0 0 0,1 0 0,-1 0 0,1 0 0,-1-1 0,0 1 0,1 0 0,-1 0 0,1 0 0,-1-1 0,21-5 0,-5-2 0,0-1 0,-1-1 0,26-21 0,-31 22 0,1 0 0,0 1 0,0 0 0,1 1 0,0 0 0,0 1 0,1 0 0,17-5 0,-29 11 0,-1 0 0,1 0 0,0 0 0,-1 0 0,1 0 0,0 0 0,-1 0 0,1 0 0,0 0 0,-1 0 0,1 0 0,0 0 0,-1 0 0,1 0 0,-1 1 0,1-1 0,0 0 0,-1 0 0,1 1 0,-1-1 0,1 0 0,-1 1 0,1-1 0,-1 1 0,1-1 0,-1 1 0,1-1 0,-1 1 0,1-1 0,-1 1 0,0-1 0,1 2 0,2 27 0,-19 37 0,14-59 0,-1 4 0,0 0 0,0 0 0,1 0 0,1 0 0,-1 19 0,3-30 0,-1 1 0,0-1 0,0 0 0,1 1 0,-1-1 0,0 0 0,1 0 0,-1 0 0,0 1 0,1-1 0,-1 0 0,0 0 0,1 0 0,-1 0 0,1 0 0,-1 0 0,0 1 0,1-1 0,-1 0 0,1 0 0,-1 0 0,0 0 0,1 0 0,-1-1 0,0 1 0,1 0 0,-1 0 0,1 0 0,-1 0 0,0 0 0,1 0 0,-1-1 0,0 1 0,1 0 0,-1 0 0,0-1 0,1 1 0,-1-1 0,15-7 0,-8 1-714,0 1 0,-1-1-1,0-1 1,-1 1 0,7-11 0,-7 9-1401,0-1 1,0 0 0,-1-1 0,3-11-1,-3 6-13969</inkml:trace>
</inkml:ink>
</file>

<file path=ppt/ink/ink9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6.843"/>
    </inkml:context>
    <inkml:brush xml:id="br0">
      <inkml:brushProperty name="width" value="0.025" units="cm"/>
      <inkml:brushProperty name="height" value="0.025" units="cm"/>
    </inkml:brush>
  </inkml:definitions>
  <inkml:trace contextRef="#ctx0" brushRef="#br0">1 0 15407,'0'0'5060,"3"16"-4205,41 205 2083,114 337 1,-155-548-2865,2 4 37,1 1 1,0 0-1,0-1 1,1 0-1,1-1 1,14 19-1,-39-71 1101,-235-340-1404,255 382 141,1 0 0,0-1-1,-1 1 1,1-1 0,0 0 0,0 0 0,6 2 0,-1 0-10,7 3-846,1-1-1,0 0 0,0-1 1,0-1-1,1-1 1,0 0-1,0-1 1,-1-1-1,1-1 1,0 0-1,0-1 1,30-7-1,-6-7-4943</inkml:trace>
</inkml:ink>
</file>

<file path=ppt/ink/ink9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7.514"/>
    </inkml:context>
    <inkml:brush xml:id="br0">
      <inkml:brushProperty name="width" value="0.025" units="cm"/>
      <inkml:brushProperty name="height" value="0.025" units="cm"/>
    </inkml:brush>
  </inkml:definitions>
  <inkml:trace contextRef="#ctx0" brushRef="#br0">63 691 14798,'0'0'2349,"-7"9"-545,-2 1-1192,1 1-1,1 0 1,0 0-1,-10 23 1,16-32-591,0 0 0,0-1 0,0 1 0,0 1 0,0-1-1,1 0 1,-1 0 0,1 0 0,0 0 0,-1 0 0,1 0 0,0 1 0,0-1 0,0 0 0,0 0 0,1 0 0,-1 1-1,1-1 1,-1 0 0,1 0 0,0 0 0,0 0 0,0 0 0,0 0 0,0 0 0,0-1 0,0 1 0,1 0 0,-1 0-1,1-1 1,-1 1 0,1-1 0,0 1 0,-1-1 0,1 0 0,0 0 0,0 0 0,0 0 0,0 0 0,0 0 0,0 0-1,0-1 1,0 1 0,0-1 0,4 1 0,7 1 43,1-1 0,-1-1-1,1 0 1,-1 0 0,1-2-1,-1 1 1,0-2 0,1 0 0,-1 0-1,19-9 1,36-7 490,-50 22 2800,-17-2-3364,1 0 1,-1-1-1,1 1 0,-1-1 0,1 1 1,-1-1-1,1 1 0,-1-1 0,1 0 1,-1 0-1,1 0 0,-1 0 0,1 0 1,-1 0-1,1 0 0,-1-1 0,1 1 1,-1 0-1,1-1 0,1 0 0,5-4 50,-1 0 0,0-1-1,1 0 1,-2 0 0,1 0-1,-1-1 1,0 0 0,5-8-1,42-69 150,-46 71-185,14-23-11,-3-1-1,-1-1 0,-1 0 1,-2-1-1,-2-1 1,-2 0-1,-2 0 1,-1-1-1,-2 0 0,-2-1 1,-4-74-1,-4 84 8,5 32-3,0-1 0,0 0 0,0 1 0,0-1 0,0 1 0,0-1 0,0 0 0,-1 1 0,1-1 0,0 0 0,0 1 0,0-1 0,-1 1 0,1-1 0,0 1 0,-1-1-1,1 1 1,0-1 0,-1 1 0,1-1 0,-1 1 0,1-1 0,-1 1 0,1-1 0,-1 1 0,1 0 0,-1-1 0,1 1 0,-1 0 0,0 0 0,1-1 0,-1 1 0,1 0 0,-1 0 0,0 0 0,1 0-1,-1 0 1,0 0 0,1 0 0,-1 0 0,0 0 0,0 1-34,-1 1-1,1-1 0,1 0 0,-1 1 1,0-1-1,0 1 0,0 0 1,1-1-1,-1 1 0,1-1 1,0 1-1,-1 0 0,1 0 0,0-1 1,0 1-1,0 0 0,0 2 1,2 39-90,-1-31 121,1 8 28,1-1 1,1 0 0,0 0-1,2 0 1,0-1-1,1 0 1,1 0 0,1-1-1,0 1 1,1-2-1,1 0 1,0 0 0,2-1-1,-1 0 1,28 23-1,-20-20 14,0-2-1,1-1 0,0 0 0,1-2 1,1 0-1,0-2 0,1 0 0,0-2 1,0 0-1,1-2 0,40 7 1,-65-14-26,0 0 0,0 0 1,0 0-1,1 1 1,-1-1-1,0 0 1,0 0-1,1 0 0,-1 0 1,0 0-1,0 0 1,1 0-1,-1 0 1,0 0-1,0 0 0,1 0 1,-1 0-1,0 0 1,0 0-1,1 0 1,-1 0-1,0 0 0,0 0 1,1 0-1,-1 0 1,0 0-1,0 0 1,0-1-1,1 1 0,-1 0 1,0 0-1,0 0 1,0 0-1,1 0 1,-1-1-1,0 1 0,0 0 1,0 0-1,0 0 1,1-1-1,-1 1 1,0 0-1,0 0 0,0-1 1,0 1-1,0 0 1,0-1-1,-10-11 295,-22-12-53,-70-31-105,-3 5 0,-115-38 1,109 45 1342,110 43-1424,0-1-1,0 1 1,0 0 0,0 0-1,0-1 1,0 1 0,0-1-1,0 1 1,1-1 0,-1 1-1,0-1 1,0 1 0,0-1-1,0 0 1,1 0 0,-1 1-1,0-1 1,1 0 0,-1 0-1,1 0 1,-1 0 0,0-1-1,2 1-44,0 0 1,-1 0-1,1 0 0,0-1 0,0 1 0,0 1 0,0-1 0,0 0 0,1 0 0,-1 0 0,0 0 1,0 1-1,1-1 0,-1 1 0,0-1 0,1 1 0,-1-1 0,2 1 0,409-116 175,-351 102-264,-29 6-38,185-47-2793,-77 6-4869,-25-3-6480</inkml:trace>
</inkml:ink>
</file>

<file path=ppt/ink/ink9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34.457"/>
    </inkml:context>
    <inkml:brush xml:id="br0">
      <inkml:brushProperty name="width" value="0.025" units="cm"/>
      <inkml:brushProperty name="height" value="0.025" units="cm"/>
    </inkml:brush>
  </inkml:definitions>
  <inkml:trace contextRef="#ctx0" brushRef="#br0">5395 256 13453,'-146'-20'398,"-964"-110"2600,841 112-2776,0 12 0,-309 33 0,255 12-213,2 14 0,-458 138 0,628-141 33,1 6 1,4 7 0,-179 105-1,223-106-31,3 5 0,3 3-1,3 5 1,3 4 0,-81 93 0,149-148 4,1 2 0,0 0 0,2 1 0,2 1 0,0 1 0,-21 52 0,33-69 24,1 0 0,1 1-1,0-1 1,0 1 0,2 0 0,-1 0 0,2 0-1,-1 0 1,2-1 0,0 1 0,0 0-1,1 0 1,1 0 0,0-1 0,1 1 0,0-1-1,1 0 1,0 0 0,14 21 0,6 3-8,2-2 0,1 0 0,2-2 0,54 46 0,151 94 54,-123-102-87,3-5 0,3-6 0,2-4 0,2-6-1,214 55 1,-145-61-19,2-9 1,2-8-1,230 1 0,-40-28 104,462-60-1,374-136-23,-299-20-68,-726 157 124,-2-8 0,291-148 0,-411 178 115,-3-3 0,-1-4-1,110-91 1,-155 113-52,-2-1 0,0-1 0,-2-1 0,-1 0 0,18-32 0,-27 39-39,-1-1 0,-1 0-1,-1 0 1,-1-1 0,0 0-1,-2-1 1,-1 0 0,4-35-1,-8 39-96,0 0 0,-1 0-1,0 0 1,-2 0 0,0 0-1,-1 0 1,-1 1 0,-1-1-1,-14-31 1,6 23-10,-1 1 0,-1 1 0,-1 0 0,-1 1 0,-33-33 0,-1 9-1,-3 2 0,-1 2 0,-2 3 0,-82-43 0,-15 4 62,-2 6 0,-223-70 0,159 78-249,-291-48 1,-31 56-2306,423 48 1009,-51-6-2237</inkml:trace>
</inkml:ink>
</file>

<file path=ppt/ink/ink9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36.378"/>
    </inkml:context>
    <inkml:brush xml:id="br0">
      <inkml:brushProperty name="width" value="0.025" units="cm"/>
      <inkml:brushProperty name="height" value="0.025" units="cm"/>
    </inkml:brush>
  </inkml:definitions>
  <inkml:trace contextRef="#ctx0" brushRef="#br0">5287 759 15663,'-41'-66'871,"-3"1"0,-3 3 1,-110-113-1,117 138-1022,-2 2 0,-1 2 0,-1 1 0,-2 2 1,-1 3-1,-82-36 0,50 34-283,-2 4 0,-1 3 0,0 4 1,-2 3-1,-89-4 0,-428 14-124,351 18 1100,-328 61-1,387-36 111,3 8-1,-237 92 1,274-74-647,3 6-1,3 7 1,3 7 0,5 5-1,3 6 1,5 6 0,-225 229-1,298-272 67,3 2-1,3 3 1,2 1-1,4 3 1,-71 142-1,99-173 38,1 0 0,3 0-1,1 1 1,1 1 0,2 0 0,2 0-1,2 1 1,1 0 0,2-1 0,1 1 0,2 0-1,2-1 1,2 1 0,15 52 0,-10-54-88,3 0 1,1-2 0,2 0-1,1-1 1,2 0 0,1-2-1,31 38 1,-17-30 7,2-2 1,2-1-1,1-2 1,76 51-1,-28-33 38,2-4 1,2-4-1,2-5 0,2-3 0,107 26 0,-60-29-64,1-6 0,186 12 0,1397 0 227,-1269-70-186,588-113 0,-307-13 68,-20-63 359,-600 173-224,-3-4-1,118-71 1,-194 98-96,-2-2 0,0-1 0,-2-2 0,-1-2 0,-2-1 0,-1-2 0,-1-1 0,-2-1 0,29-45 0,-48 62-114,0 0 0,-1 0 0,-2-1 0,1 0 0,-2 0 0,-1-1-1,0 1 1,-2-1 0,0 0 0,-1-1 0,-1 1 0,-3-40 0,-1 38-39,-1-1 0,-1 1 0,-1 0 0,-1 1 1,-1 0-1,-1 0 0,-1 0 0,-1 1 0,0 1 0,-1 0 1,-22-26-1,-10-4-2,-3 2 1,-1 2-1,-2 2 0,-2 3 1,-104-62-1,15 24 16,-189-74 0,-48 7 218,-444-107-1,-416-37-3999,1035 244 1539,-58-11-3758</inkml:trace>
</inkml:ink>
</file>

<file path=ppt/ink/ink9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39.818"/>
    </inkml:context>
    <inkml:brush xml:id="br0">
      <inkml:brushProperty name="width" value="0.025" units="cm"/>
      <inkml:brushProperty name="height" value="0.025" units="cm"/>
    </inkml:brush>
  </inkml:definitions>
  <inkml:trace contextRef="#ctx0" brushRef="#br0">1003 1 6438,'0'0'14280,"-12"4"-14178,2 0-67,1 1 0,-1 0-1,1 0 1,0 1 0,0 1 0,1-1 0,0 1 0,-13 15 0,-64 82 548,35-41-365,-55 57 419,-6-4 0,-4-6-1,-145 107 1,226-192-446,16-12-129,0 0 1,1 1-1,0 1 1,1 0-1,-26 33 1,42-47-84,-1 0-1,0 0 1,0 0 0,0 0 0,1-1 0,-1 1 0,0 0-1,1 0 1,-1 0 0,1 0 0,-1 1 0,1-1 0,0 0-1,-1 0 1,1 0 0,0 0 0,0 0 0,0 0 0,0 1-1,0-1 1,0 0 0,0 0 0,0 0 0,0 0 0,0 1-1,1-1 1,-1 0 0,0 0 0,1 0 0,-1 0 0,1 0 0,-1 0-1,1 0 1,0 0 0,-1 0 0,1 0 0,0 0 0,0-1-1,0 1 1,0 0 0,-1 0 0,1-1 0,0 1 0,0 0-1,0-1 1,1 1 0,-1-1 0,0 0 0,0 1 0,0-1-1,0 0 1,2 1 0,5 0-303,1 0 0,-1 0 0,0-1 0,0 0 0,1 0 0,8-2 0,-8 0-260,0 0 0,-1-1 0,1 1 0,-1-2 0,1 1 0,-1-1 0,-1-1 0,1 1 0,13-12 0,32-31-5849</inkml:trace>
</inkml:ink>
</file>

<file path=ppt/ink/ink9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0.255"/>
    </inkml:context>
    <inkml:brush xml:id="br0">
      <inkml:brushProperty name="width" value="0.025" units="cm"/>
      <inkml:brushProperty name="height" value="0.025" units="cm"/>
    </inkml:brush>
  </inkml:definitions>
  <inkml:trace contextRef="#ctx0" brushRef="#br0">123 0 11307,'0'0'9288,"-6"15"-9229,-8 37 196,2-1 0,2 2 0,-6 94 0,-37 579 2943,49-680-3120,0-3-21,1 0-1,3 0 0,6 62 1,-5-103-167,-1 1 0,1-1 0,-1 0 0,1 1 1,0-1-1,0 0 0,0 1 0,0-1 0,0 0 0,0 0 1,1 0-1,-1 0 0,1 0 0,0 0 0,-1 0 0,1-1 1,0 1-1,0-1 0,0 1 0,0-1 0,0 0 0,0 0 1,1 1-1,-1-2 0,0 1 0,1 0 0,-1 0 0,0-1 1,4 1-1,-4-1-96,0 0 0,0 0 0,0 0 0,0-1 0,0 1 0,0-1 0,0 1 0,0-1 0,0 0 0,0 1 0,0-1 0,0 0 0,0 0 0,-1-1 0,1 1 0,0 0 0,-1-1 0,1 1 0,-1-1 0,1 1 1,-1-1-1,0 1 0,0-1 0,0 0 0,0 0 0,0 0 0,0 0 0,0 0 0,0 0 0,-1 0 0,1 0 0,-1 0 0,1-4 0,0-23-9291</inkml:trace>
</inkml:ink>
</file>

<file path=ppt/ink/ink9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0.628"/>
    </inkml:context>
    <inkml:brush xml:id="br0">
      <inkml:brushProperty name="width" value="0.025" units="cm"/>
      <inkml:brushProperty name="height" value="0.025" units="cm"/>
    </inkml:brush>
  </inkml:definitions>
  <inkml:trace contextRef="#ctx0" brushRef="#br0">1 63 12172,'0'0'2957,"3"10"-1195,94 271 4114,-13-43-5490,-58-153-337,30 87 62,-54-167-103,0 0 1,0-1 0,0 1-1,0-1 1,1 0 0,0 0-1,0 0 1,0 0-1,0 0 1,6 4 0,-7-7 53,0 1 1,0-1-1,0 0 0,0 0 1,0 0-1,0-1 1,0 1-1,0 0 0,1-1 1,-1 0-1,0 1 1,0-1-1,1 0 0,-1 0 1,0 0-1,0 0 0,1-1 1,-1 1-1,0-1 1,0 1-1,1-1 0,-1 0 1,0 0-1,4-2 1,12-8 471,0-1 0,-1-1 0,-1 0 0,1-2 0,-2 0 0,21-26 0,-9 11-162,50-55 155,120-174-1,-158 196-1655,61-129-1,-96 184 676,20-56-951,-19 30-1075,-11 5-3378,-11 11-5731</inkml:trace>
</inkml:ink>
</file>

<file path=ppt/ink/ink9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3.468"/>
    </inkml:context>
    <inkml:brush xml:id="br0">
      <inkml:brushProperty name="width" value="0.025" units="cm"/>
      <inkml:brushProperty name="height" value="0.025" units="cm"/>
    </inkml:brush>
  </inkml:definitions>
  <inkml:trace contextRef="#ctx0" brushRef="#br0">3147 57 17200,'5'-9'716,"-4"8"-700,1-2-1,0 0-1,0-1 1,1 1-1,-1 0 1,1 0-1,0 1 1,-1-1-1,1 1 1,0-1-1,0 1 1,1 0-1,-1 0 1,0 0-1,1 0 1,0 1-1,-1-1 1,1 1-1,0 0 1,-1 0-1,1 1 1,0-1-1,0 1 1,0 0-1,6 0 1,0 2-87,0 0 0,0 1 0,0 0 0,-1 0 0,1 1 0,-1 1 0,0-1 0,0 2 0,0-1 0,-1 1 0,0 0 0,0 1 0,-1 0 0,0 0 0,0 1 0,0 0 0,-1 0 0,0 0 0,6 13 0,-2-3-603,0 1-1,-2 1 1,0 0 0,-1 0 0,-1 0 0,-1 1 0,-1 0-1,3 29 1,-6-19-340,0 1 0,-2 0 0,-2 0-1,-9 47 1,2-40 1154,-1 0-1,-2 0 1,-20 41 0,-101 237 5583,108-242-4606,3 0 0,-17 109-1,3 72-554,-64 316-417,-26-112-160,78-310 305,-70 147-1,54-169 95,-6-3 1,-5-3-1,-5-4 1,-6-3-1,-140 144 1,137-171-212,-3-5 1,-4-3-1,-4-5 1,-2-4-1,-4-5 1,-208 95-1,90-68 1146,-3-11 1,-370 84-1,575-161-1251,-4 2-191,-1-1 1,0-1-1,-39 1 1,81-15-5885,6-20 1366,-15 22 2410,20-31-6912</inkml:trace>
</inkml:ink>
</file>

<file path=ppt/ink/ink9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4.261"/>
    </inkml:context>
    <inkml:brush xml:id="br0">
      <inkml:brushProperty name="width" value="0.025" units="cm"/>
      <inkml:brushProperty name="height" value="0.025" units="cm"/>
    </inkml:brush>
  </inkml:definitions>
  <inkml:trace contextRef="#ctx0" brushRef="#br0">5473 941 11627,'0'-16'822,"-2"-132"-449,0 120-10,-1 1 0,-1-1 1,-2 1-1,-9-30 0,6 36-150,-1 0-1,0 0 1,-2 1 0,0 1-1,-1 0 1,-1 1 0,-1 0-1,0 1 1,-1 1 0,-1 0-1,-1 1 1,0 1 0,-1 1 0,0 1-1,-1 0 1,-34-14 0,-15-1-155,-1 3 0,-1 3 1,-137-23-1,-915-94 1517,835 114-1279,-420 19 1,558 15-310,0 6 0,1 8 0,1 5 0,-229 79 0,268-67 165,2 5-1,2 4 1,3 5-1,2 5 1,-145 112-1,171-111-38,3 3-1,3 4 1,3 2-1,3 3 1,3 3 0,3 2-1,-53 101 1,56-76-122,4 2-1,6 3 1,-55 203-1,77-221-1,5 0-1,3 2 1,4-1-1,4 1 1,10 121-1,-1-169 37,2 0 0,3-1-1,1 0 1,2 0 0,2-1 0,1-1-1,3 0 1,1-1 0,40 62 0,-26-56 99,2-1 0,2-2 1,2-1-1,1-2 0,3-2 1,87 61-1,-58-53 52,3-2 1,1-5-1,2-2 0,87 27 0,-65-32-82,1-4-1,193 27 1,-142-41-36,1-6 1,0-7 0,190-23 0,-130-7-27,364-98 0,474-228 121,-35-89-24,-318 67-12,-598 311-80,-3-3 1,-3-5-1,-4-3 1,129-142 0,-181 175 49,-2-2 1,-2-2-1,-3-1 1,-1-1 0,-3-1-1,-1-2 1,20-65-1,-36 87-47,-3 0 0,0 0 0,-2 0 0,-1-1 1,-2 0-1,-2-39 0,-2 46-40,-1 0 0,-1 1 0,-1-1 0,-1 1 0,-1 0 1,-2 1-1,0 0 0,-22-39 0,5 21-22,-1 2 1,-2 1-1,-2 1 1,-1 2-1,-2 1 0,-2 2 1,-61-44-1,9 17 19,-1 4 0,-137-61 1,45 38 43,-2 8 1,-3 9 0,-3 7 0,-244-36 0,189 57 25,-1 10 0,-491 19 1,560 17-1099,2 8 0,0 7 1,2 8-1,-274 94 1,309-77-372,3 5 0,2 6 0,3 5 0,3 7 0,-223 175 0,167-92-6067</inkml:trace>
</inkml:ink>
</file>

<file path=ppt/ink/ink9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6.817"/>
    </inkml:context>
    <inkml:brush xml:id="br0">
      <inkml:brushProperty name="width" value="0.025" units="cm"/>
      <inkml:brushProperty name="height" value="0.025" units="cm"/>
    </inkml:brush>
  </inkml:definitions>
  <inkml:trace contextRef="#ctx0" brushRef="#br0">5344 530 11531,'-194'-123'3156,"98"70"-2928,-2 4-1,-193-66 0,133 66 81,-3 8 0,0 6 0,-221-18 0,242 44-303,-2 6 1,1 7 0,1 5-1,-176 35 1,72 8-46,-395 139-1,451-119 106,4 8-1,-270 162 0,331-163 60,4 5 0,-117 107 1,151-112 38,2 4 0,5 3 0,-80 115 0,111-133-59,4 2-1,2 2 0,4 1 1,3 2-1,-29 95 1,45-109-70,3 2 1,2 0-1,3 0 1,4 1-1,1 0 1,4 0-1,9 85 1,0-90-48,3-1 0,3 0 1,2-1-1,3 0 0,2-2 0,3 0 1,1-2-1,36 54 0,-3-19-19,3-2-1,4-4 0,127 127 0,-96-120 33,3-5 0,3-4 0,4-4 0,4-6 0,2-4 0,226 96 0,-180-102 143,3-8 0,2-6 1,2-7-1,311 31 0,-233-55 265,0-10 0,1-11 1,-1-10-1,345-68 0,-312 24-81,-3-13-1,-3-11 1,398-182-1,-497 184-223,206-135 1,-279 150-76,-2-3 1,-4-4-1,101-106 0,-149 134-15,-3-3 0,-1-1-1,-3-2 1,56-104 0,-73 115-16,-2-1 1,-2 0-1,-2-1 0,-2-1 1,-1-1-1,-3 1 1,5-73-1,-12 65 64,-3-1 1,-2 0-1,-3 1 1,-1 0-1,-3 0 1,-2 1-1,-3 0 1,-26-58-1,-3 10 194,-5 2 0,-124-179 1,97 172-241,-4 3 1,-5 4 0,-3 4-1,-5 4 1,-4 4-1,-3 4 1,-4 5 0,-2 4-1,-4 5 1,-3 5 0,-2 5-1,-3 6 1,-2 4 0,-211-51-1,179 67-495,-2 7 1,-1 7-1,0 7 0,0 6 0,-1 7 0,1 7 0,1 7 0,0 7 0,-196 56 0,16 21-3230,19 8-2760</inkml:trace>
</inkml:ink>
</file>

<file path=ppt/ink/ink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0.762"/>
    </inkml:context>
    <inkml:brush xml:id="br0">
      <inkml:brushProperty name="width" value="0.025" units="cm"/>
      <inkml:brushProperty name="height" value="0.025" units="cm"/>
    </inkml:brush>
  </inkml:definitions>
  <inkml:trace contextRef="#ctx0" brushRef="#br0">36 359 12844,'0'0'5424,"4"-9"-1612,-1-2-2689,-2 6-611,1 1 0,-1 0 0,1 0 1,0 0-1,0 0 0,0 0 0,5-6 0,-18 59 1554,-3-13-1536,7-22-320,1 0 1,1 0-1,1 0 1,0 1-1,0 0 1,2 0-1,0 0 1,-1 20-1,4-34-195,-1-1-1,0 1 0,0-1 1,1 1-1,-1-1 1,0 1-1,1-1 0,-1 1 1,1-1-1,-1 0 1,1 1-1,-1-1 1,0 0-1,1 1 0,-1-1 1,1 0-1,0 0 1,-1 1-1,1-1 1,-1 0-1,1 0 0,-1 0 1,1 0-1,-1 0 1,1 0-1,0 1 1,-1-2-1,1 1 0,-1 0 1,1 0-1,-1 0 1,1 0-1,0 0 0,-1 0 1,1 0-1,-1-1 1,1 1-1,0-1 1,23-9 324,-4-6-330,-1-2-1,-1 0 0,-1-1 0,0-1 1,-1-1-1,-1 0 0,-1-1 1,15-31-1,-19 36-117,-8 19-147,-11 30-273,5-20 462,-1 5 80,1 0 0,1 0 0,0 0-1,-1 26 1,4-43-8,0 1 0,0 0 1,0-1-1,0 1 0,0 0 0,0 0 0,0-1 0,0 1 0,0 0 0,0-1 1,1 1-1,-1 0 0,0-1 0,0 1 0,1 0 0,-1-1 0,0 1 0,1-1 1,-1 1-1,0-1 0,1 1 0,-1 0 0,1-1 0,-1 0 0,1 1 0,0-1 1,-1 1-1,1-1 0,-1 0 0,1 1 0,0-1 0,-1 0 0,1 1 0,0-1 1,0 0-1,1 0 13,1 0 0,-1 0 0,0-1 0,1 1 0,-1-1 0,0 1 1,1-1-1,-1 0 0,0 0 0,4-2 0,46-34 287,-9-5-258,-3-1-1,38-52 1,-58 68-36,-1-1 1,-1-1-1,-2-1 0,-1 0 1,12-36-1,-18 33-11,-9 20 0,-4 12 0,-5 10 0,9-9 0,-24 36 0,2 2 0,1 0 0,2 1 0,2 1 0,1 1 0,-15 63 0,28-91 0,0 1 0,1-1 0,1 1 0,0-1 0,1 17 0,0-29 0,0 0 0,0 0 0,0-1 0,0 1 0,0 0 0,0-1 0,0 1 0,0 0 0,0 0 0,0-1 0,0 1 0,1 0 0,-1-1 0,0 1 0,0 0 0,1-1 0,-1 1 0,0 0 0,1-1 0,-1 1 0,1-1 0,-1 1 0,1-1 0,-1 1 0,1-1 0,0 1 0,-1-1 0,1 0 0,-1 1 0,1-1 0,0 0 0,-1 1 0,1-1 0,0 0 0,-1 0 0,1 0 0,0 1 0,0-1 0,-1 0 0,1 0 0,0 0 0,-1 0 0,1 0 0,0-1 0,0 1 0,-1 0 0,1 0 0,0 0 0,-1 0 0,1-1 0,0 1 0,-1 0 0,1-1 0,-1 1 0,1-1 0,0 1 0,0-1 0,3-2 0,0 0 0,0 0 0,0 0 0,0 0 0,-1 0 0,1-1 0,4-5 0,-1-7 0,-1 1 0,0-1 0,-1-1 0,0 1 0,3-28 0,-7 37 0,-1 10 0,0 0 0,1 0 0,-1 0 0,0 0 0,1 0 0,-1 0 0,1-1 0,0 1 0,0 0 0,0 0 0,1 0 0,-1-1 0,0 1 0,1-1 0,0 1 0,0-1 0,0 0 0,0 0 0,0 1 0,0-1 0,4 2 0,-2-2 0,0 1 0,0-1 0,1-1 0,-1 1 0,1 0 0,-1-1 0,1 0 0,0 0 0,0-1 0,-1 1 0,1-1 0,8-1 0,-6 1 0,0 0 0,0-1 0,0-1 0,-1 1 0,1-1 0,0 0 0,-1 0 0,1-1 0,-1 0 0,1 0 0,-1-1 0,0 1 0,-1-1 0,1-1 0,-1 1 0,0-1 0,0 0 0,0 0 0,4-7 0,-8 12 0,0-1 0,-1 0 0,1 0 0,0 0 0,-1 0 0,0 0 0,1 0 0,-1 0 0,0 0 0,1 0 0,-1 0 0,0 0 0,0 0 0,0 0 0,0 0 0,0 0 0,0-1 0,0 1 0,0-2 0,-1 3 0,1 0 0,-1-1 0,1 1 0,-1 0 0,1 0 0,-1-1 0,1 1 0,-1 0 0,1 0 0,-1 0 0,1-1 0,-1 1 0,0 0 0,1 0 0,-1 0 0,1 0 0,-1 0 0,1 0 0,-1 0 0,1 0 0,-1 0 0,0 1 0,1-1 0,-1 0 0,0 0 0,-3 2 0,0-1 0,-1 1 0,1 0 0,0 0 0,0 1 0,0-1 0,-6 6 0,5-3 0,1-1 0,0 1 0,0 0 0,0 0 0,1 0 0,-1 1 0,1-1 0,1 1 0,-1 0 0,1 0 0,0 0 0,0 0 0,-1 9 0,3-14 0,1 0 0,-1 0 0,0 0 0,1 0 0,-1 0 0,1 0 0,-1 0 0,1 0 0,0 0 0,-1 0 0,1-1 0,0 1 0,0 0 0,0 0 0,-1-1 0,1 1 0,0 0 0,0-1 0,0 1 0,0-1 0,0 1 0,0-1 0,0 1 0,0-1 0,0 0 0,1 0 0,-1 1 0,0-1 0,0 0 0,0 0 0,0 0 0,0 0 0,0-1 0,0 1 0,2 0 0,46-4 0,-28-1 0,0-2 0,0 0 0,20-10 0,-26 9 0,0 2 0,0 0 0,1 1 0,0 0 0,0 1 0,0 1 0,19-1 0,-35 4 0,0 0 0,1 0 0,-1 0 0,1 0 0,-1 0 0,0 0 0,1 0 0,-1 0 0,0 0 0,1 1 0,-1-1 0,0 0 0,1 0 0,-1 0 0,0 1 0,1-1 0,-1 0 0,0 0 0,1 1 0,-1-1 0,0 0 0,0 0 0,1 1 0,-1-1 0,0 0 0,0 1 0,0-1 0,1 0 0,-1 1 0,0-1 0,0 1 0,0-1 0,0 0 0,0 1 0,0 0 0,-3 19 0,-15 24 0,15-38 0,-2 13-1963,3-7-5229,10-23-6202</inkml:trace>
</inkml:ink>
</file>

<file path=ppt/ink/ink9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9.956"/>
    </inkml:context>
    <inkml:brush xml:id="br0">
      <inkml:brushProperty name="width" value="0.025" units="cm"/>
      <inkml:brushProperty name="height" value="0.025" units="cm"/>
    </inkml:brush>
  </inkml:definitions>
  <inkml:trace contextRef="#ctx0" brushRef="#br0">3083 5659 15535,'-42'0'2846,"-155"-5"887,165 2-3832,-1-1 1,1-2-1,0-2 0,-31-11 0,7-3 73,2-3-1,1-2 0,1-3 0,2-1 0,1-3 0,-50-45 0,-7-17 25,-130-152 0,87 68-29,7-6 0,8-6 0,9-6 0,9-5 0,-147-354-1,-122-591-328,92-27-898,202 794 1323,-41-154 405,70 307 2076,61 227-2442,1-1 0,-1 1-1,1-1 1,-1 1 0,1 0 0,-1-1 0,1 1-1,0-1 1,0 1 0,0-1 0,0 1 0,0-1-1,0 1 1,0-1 0,0 1 0,1-1-1,-1 1 1,1-1 0,0-2 0,1 3-434,0 0 0,0 1 1,0-1-1,0 0 0,0 1 0,0-1 0,0 1 1,0-1-1,0 1 0,1 0 0,-1 0 1,0 0-1,4 1 0,-6-1 124,0-1 0,1 1 0,-1 0 0,1 0 0,-1 0 0,1 0 0,-1 0 0,1 0 0,-1 0 0,1 1 0,-1-1 0,0 0 0,1 0 0,-1 0 0,1 0 0,-1 0 0,1 1 0,-1-1 0,0 0 0,1 0 0,-1 1 0,0-1 0,1 0 0,-1 1 0,0-1 0,1 0 0,-1 1 0,0-1 0,1 1 0,-1-1 0,0 0 0,0 1 0,0-1 0,0 1 0,1-1 0,-1 0 0,0 1 0,0-1 0,0 1 0,0-1 0,0 1 0,0-1 0,0 1 0,0 16-10797</inkml:trace>
</inkml:ink>
</file>

<file path=ppt/ink/ink9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50.392"/>
    </inkml:context>
    <inkml:brush xml:id="br0">
      <inkml:brushProperty name="width" value="0.025" units="cm"/>
      <inkml:brushProperty name="height" value="0.025" units="cm"/>
    </inkml:brush>
  </inkml:definitions>
  <inkml:trace contextRef="#ctx0" brushRef="#br0">64 1388 1121,'0'0'18914,"-9"0"-18754,7 1-174,-1-1-1,1 0 1,0 0-1,-1 0 1,1 0-1,0 0 0,-1 0 1,1-1-1,0 1 1,0-1-1,-1 0 1,-2-1-1,3 0 3,1 1-1,-1-1 0,1 1 0,0-1 1,-1 0-1,1 0 0,0 0 1,0 1-1,0-1 0,1 0 0,-1 0 1,0-1-1,1 1 0,-1 0 1,1 0-1,0 0 0,0 0 0,-1 0 1,2-3-1,-6-106 322,4 0 0,6 1 0,5 0 0,4 0 0,5 1 0,5 1 0,64-179 0,-88 287-309,57-136-1043,-49 119 931,1 1 0,1 0 1,0 0-1,1 1 0,22-23 0,-30 34 123,1 1-1,-1 0 1,1 1-1,0-1 1,-1 1-1,1-1 1,0 1-1,1 0 1,-1 1 0,0-1-1,0 1 1,1 0-1,-1 0 1,1 0-1,-1 0 1,7 1-1,-4 0 146,0 1 1,-1 0-1,1 0 0,-1 1 0,1 0 0,-1 0 0,1 1 0,-1-1 0,12 8 0,3 5 421,-1 1-1,-1 0 1,0 1 0,29 36-1,0 4-52,-4 3-1,54 92 1,57 141-237,6 11-5214,-120-243-2179,-14-36-6539</inkml:trace>
</inkml:ink>
</file>

<file path=ppt/ink/ink9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51.424"/>
    </inkml:context>
    <inkml:brush xml:id="br0">
      <inkml:brushProperty name="width" value="0.025" units="cm"/>
      <inkml:brushProperty name="height" value="0.025" units="cm"/>
    </inkml:brush>
  </inkml:definitions>
  <inkml:trace contextRef="#ctx0" brushRef="#br0">4684 2169 22549,'-311'-26'2553,"-151"-48"-5102,65 8 4008,-272-47-235,496 74-872,-304-114-1,-264-206 287,199 86-358,499 254-301,-84-39-117,-169-102 0,259 136 129,0-2 1,2-1 0,1-2-1,1-2 1,2 0-1,1-2 1,2-2-1,-39-59 1,50 65 26,1 0 1,2-1 0,1-1-1,1 0 1,2 0 0,1-1 0,2-1-1,1 1 1,1-1 0,2 0-1,2-60 1,1 90-123,0 0 1,0 0-1,0 0 0,0 0 1,1 0-1,0 0 1,-1 0-1,1 0 0,0 0 1,1 0-1,-1 1 0,0-1 1,1 0-1,0 1 1,-1-1-1,4-2 0,-12 0-9975,-5-1 3604</inkml:trace>
</inkml:ink>
</file>

<file path=ppt/ink/ink9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51.793"/>
    </inkml:context>
    <inkml:brush xml:id="br0">
      <inkml:brushProperty name="width" value="0.025" units="cm"/>
      <inkml:brushProperty name="height" value="0.025" units="cm"/>
    </inkml:brush>
  </inkml:definitions>
  <inkml:trace contextRef="#ctx0" brushRef="#br0">179 1227 27034,'0'0'950,"-10"-10"-657,2 1-413,1 1-1,0-1 0,0 0 0,1-1 0,0 0 0,0 0 1,1 0-1,1 0 0,-1-1 0,-3-16 0,-11-81-121,4 0 1,0-169-1,7 89-149,-24-138 290,22 240 85,14 96 32,1 0 0,1 0 0,0 0 1,0-1-1,9 11 0,1 1-12,50 71 136,4-4-1,140 137 0,-162-181-444,2-1-1,2-3 1,2-3 0,1-1 0,1-3 0,70 29-1,-91-48-1026,1-2-1,40 9 0,64-1-6178</inkml:trace>
</inkml:ink>
</file>

<file path=ppt/ink/ink9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56.504"/>
    </inkml:context>
    <inkml:brush xml:id="br0">
      <inkml:brushProperty name="width" value="0.025" units="cm"/>
      <inkml:brushProperty name="height" value="0.025" units="cm"/>
    </inkml:brush>
  </inkml:definitions>
  <inkml:trace contextRef="#ctx0" brushRef="#br0">142 5262 19635,'-17'-22'90,"2"0"1,0 0 0,1-2 0,1 0-1,2 0 1,0-1 0,1-1 0,2 0-1,1 0 1,1 0 0,-6-54 0,10-3-176,2 0 0,5 0 0,3 0 0,4 1 1,3 1-1,4 0 0,55-148 0,-8 70-617,7 4-1,168-266 0,-85 190 1097,11 7 1,8 8-1,11 7 0,8 8 0,8 10 1,422-307-1,-260 250-88,523-267 0,-594 372-586,7 13-1,469-137 0,-418 178 633,4 15-1,3 15 0,1 17 0,636 5 1,-827 45-284,0 7 0,-1 7 0,-2 8 0,0 7 1,-3 7-1,-1 7 0,-3 7 0,-3 7 0,-3 7 0,-2 6 1,-5 6-1,150 115 0,-31 8 167,-10 12 0,432 478 0,-515-492-316,-10 8 0,-8 7 1,-11 6-1,-9 7 1,-11 4-1,-10 6 1,-11 5-1,-11 3 0,-11 5 1,51 294-1,-55-104 503,22 545 0,-96-256-334,-16-543-105,-72 345-1,32-319 1,-9-2 1,-127 287-1,116-343 129,-6-2 1,-7-5 0,-171 225 0,149-247-108,-5-6 1,-5-5-1,-218 169 0,-450 249 43,489-358-36,-470 205 0,508-278-84,-4-12 0,-358 79 0,-332-17-175,-10-79 35,-89-71 46,918-20 231,0-7 1,1-5-1,1-6 0,2-6 0,1-6 0,-143-67 1,130 40 22,4-6 0,3-7 0,3-5 0,-241-210 0,190 123-169,9-8-1,8-8 1,9-6-1,-223-361 1,220 276 33,13-7 0,12-6 1,-118-376-1,-69-510 23,269 897-15,13-1 1,-7-361-1,47 410 0,10 0 0,11 1 0,75-360 0,-36 355-270,11 2-1,11 4 1,155-319 0,-150 386 302,7 4 1,8 4-1,6 5 0,7 5 1,153-158-1,-149 196-230,4 5 0,5 6-1,4 5 1,278-152 0,611-220-2254,94 58 2255,-850 334 447,3 12 1,366-39 0,-302 75 373,410 19 1,-563 19-512,0 9 0,-1 6 0,-1 9 0,-3 7 0,-1 7 0,-2 8 0,-3 8 0,-3 6 0,-4 7 0,-3 8 0,231 167-1,-180-94-85,362 364 0,-358-293 269,237 336 0,-309-361-204,-9 6-1,-10 6 0,-9 4 0,131 376 1,111 660-561,-296-959 529,-13 1 0,6 401 0,-49-466-24,-47 386-1,25-489-61,-5 0-1,-6-3 0,-6 0 1,-77 176-1,51-174 467,-5-4 0,-6-2 0,-5-4-1,-5-4 1,-144 151 0,50-86 434,-8-8 0,-254 182 0,297-250-1041,-5-5-1,-3-8 0,-206 92 1,278-149-747,-2-4 0,-1-4 0,-1-4 0,-1-3-1,0-4 1,-2-3 0,1-5 0,-156-4 0,7-26-5238</inkml:trace>
</inkml:ink>
</file>

<file path=ppt/ink/ink9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57.221"/>
    </inkml:context>
    <inkml:brush xml:id="br0">
      <inkml:brushProperty name="width" value="0.025" units="cm"/>
      <inkml:brushProperty name="height" value="0.025" units="cm"/>
    </inkml:brush>
  </inkml:definitions>
  <inkml:trace contextRef="#ctx0" brushRef="#br0">41 500 18097,'-7'3'-38,"-23"17"1292,30-20-1239,0 1-1,-1-1 1,1 1-1,0-1 1,-1 1-1,1 0 1,0-1-1,0 1 1,-1-1-1,1 1 1,0 0-1,0-1 1,0 1-1,0 0 1,0-1-1,0 1 1,0 0-1,0-1 1,0 1-1,0 0 1,0-1 0,1 1-1,-1 0 1,0-1-1,0 1 1,1-1-1,-1 1 1,0 0-1,1-1 1,-1 1-1,0-1 1,1 1-1,-1-1 1,1 1-1,-1-1 1,1 1-1,-1-1 1,1 0-1,-1 1 1,1-1-1,0 0 1,-1 1-1,1-1 1,0 0-1,-1 0 1,1 0-1,-1 1 1,2-1-1,19 9 75,1 0 1,-1-1-1,2-2 0,-1 0 0,39 4 0,119 4 172,-93-13-202,0-4 0,143-22 0,166-68 4,269-118 624,63-17-370,-707 222-319,13-5-3,0 2 1,0 1 0,0 2 0,1 1 0,52 0 0,-84 5 0,-1 0 0,1 0 0,0 0 0,-1 1 0,1-1 0,-1 1 0,1-1 0,-1 1 0,1 0 0,-1 0 0,1 0 0,-1 0 0,0 0 0,0 1 0,1-1 1,-1 1-1,0-1 0,0 1 0,-1 0 0,1 0 0,3 4 0,-4-3 10,1 1 1,-1-1-1,0 1 0,0-1 1,0 1-1,-1-1 1,1 1-1,-1-1 0,0 1 1,0 0-1,0-1 1,-1 1-1,-1 7 0,-3 7 101,0 0-1,-2 0 0,0 0 1,-1-1-1,-12 18 0,-90 134 773,-204 240-1,113-157 510,132-164-1335,5 3 1,3 3-1,-64 134 0,39-27-6886,52-126-1511</inkml:trace>
</inkml:ink>
</file>

<file path=ppt/ink/ink9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0.862"/>
    </inkml:context>
    <inkml:brush xml:id="br0">
      <inkml:brushProperty name="width" value="0.025" units="cm"/>
      <inkml:brushProperty name="height" value="0.025" units="cm"/>
    </inkml:brush>
  </inkml:definitions>
  <inkml:trace contextRef="#ctx0" brushRef="#br0">3011 199 16432,'-455'94'1131,"347"-65"-880,1 6 0,-115 54 0,100-27-139,4 5 1,2 5-1,3 5 1,4 5-1,4 5 1,3 4-1,-155 181 1,121-103-104,7 5 0,9 5 0,7 6 0,-101 227 0,-1 124 98,175-405-86,6 2 0,-22 169 1,45-206-9,5 0 0,3 0 0,21 189 0,-7-210-1,4 0-1,3-1 1,3 0 0,4-2 0,53 111 0,-44-117 31,3-2 1,3-1 0,2-2 0,3-2 0,2-2 0,3-3 0,3-1 0,58 45 0,-61-60-28,0-3 0,3-1 0,0-3 0,2-3 0,2-2 0,0-2 0,1-3 0,1-2 0,121 20 0,-95-28 118,0-4 0,1-3 0,0-5 1,-1-3-1,156-27 0,-133 7 70,0-5 0,-2-4 0,-2-5 0,102-52-1,-67 18 96,-4-6 0,170-128-1,-143 79-81,182-186 1,-150 111 640,-9-8 1,212-315-1,-270 331-626,-9-6 0,-8-5-1,102-268 1,-170 360-339,-5-2 0,-5-2 0,-5-1 0,18-175 0,-40 226-13,-3 0 1,-2 0-1,-4 0 1,-2 1-1,-3-1 1,-3 1-1,-3 1 1,-3 0 0,-39-94-1,29 100 108,-3 1 1,-2 1-1,-3 1 0,-2 3 1,-2 1-1,-3 2 0,-1 1 1,-3 3-1,-2 2 0,-1 2 1,-75-47-1,61 50 17,-2 2 0,-2 4 0,-1 2 0,-2 4 0,0 3 0,-2 2-1,0 4 1,-1 4 0,-124-10 0,105 21-99,1 3 0,-1 4 0,-153 28 0,125-6 14,1 5 1,-149 59-1,80-9-135,4 8 1,4 9-1,-199 142 1,-304 290-1885,49 67-2240,209-152-813</inkml:trace>
</inkml:ink>
</file>

<file path=ppt/ink/ink9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3.790"/>
    </inkml:context>
    <inkml:brush xml:id="br0">
      <inkml:brushProperty name="width" value="0.025" units="cm"/>
      <inkml:brushProperty name="height" value="0.025" units="cm"/>
    </inkml:brush>
  </inkml:definitions>
  <inkml:trace contextRef="#ctx0" brushRef="#br0">147 1323 4292,'-12'10'2178,"-116"99"5403,121-98-5527,21-13 168,16-18-1430,-1-1 0,-1-1 0,-1-1-1,31-34 1,-9 9-192,120-111 785,729-736 321,-863 856-1687,-15 18 5,0-1 0,-2-1 0,-1 0 0,17-30-1,-28 31-82,-6 22 14,-1 0-1,1-1 1,0 1-1,-1 0 1,1 0-1,0 0 1,-1 0-1,1-1 1,-1 1 0,1 0-1,0 0 1,-1 0-1,1 0 1,-1 0-1,1 0 1,0 0-1,-1 0 1,1 0-1,-1 0 1,1 0 0,-1 0-1,1 0 1,0 0-1,-1 1 1,1-1-1,0 0 1,-1 0-1,1 0 1,-1 1 0,1-1-1,-42 26-4277,33-20 3121,-35 21-4072,-8 3-1848</inkml:trace>
</inkml:ink>
</file>

<file path=ppt/ink/ink9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4.118"/>
    </inkml:context>
    <inkml:brush xml:id="br0">
      <inkml:brushProperty name="width" value="0.025" units="cm"/>
      <inkml:brushProperty name="height" value="0.025" units="cm"/>
    </inkml:brush>
  </inkml:definitions>
  <inkml:trace contextRef="#ctx0" brushRef="#br0">744 1 11627,'-99'66'2774,"-116"99"0,177-132-2125,2 3 0,1 1 1,3 1-1,0 2 0,-44 76 1,47-60-561,2 2 1,2 1 0,4 0-1,1 2 1,4 1 0,2 0-1,3 1 1,2 0 0,1 67-1,7-114-86,1-1-1,1 0 1,1 1-1,0-1 1,0 0-1,2 0 1,0 0-1,0-1 1,11 22-1,-12-31-9,0-1-1,0 1 1,0-1-1,0 0 1,1 0-1,-1 0 1,1-1-1,0 0 1,1 1 0,-1-1-1,0 0 1,1-1-1,0 1 1,-1-1-1,1 0 1,0 0 0,0-1-1,0 1 1,1-1-1,-1 0 1,0 0-1,0-1 1,1 0-1,-1 0 1,0 0 0,0 0-1,1-1 1,-1 0-1,0 0 1,0 0-1,6-3 1,22-8 105,0-1 0,-1-1 0,-1-2 0,0-2 0,-1 0 0,30-25 0,-4 4 177,610-381-83,-619 393-467,233-135-5963,-146 75-2981</inkml:trace>
</inkml:ink>
</file>

<file path=ppt/ink/ink9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19.963"/>
    </inkml:context>
    <inkml:brush xml:id="br0">
      <inkml:brushProperty name="width" value="0.025" units="cm"/>
      <inkml:brushProperty name="height" value="0.025" units="cm"/>
    </inkml:brush>
  </inkml:definitions>
  <inkml:trace contextRef="#ctx0" brushRef="#br0">0 430 13933,'0'0'12727,"9"2"-11360,-5-1-1241,0 0 0,0 0 0,0-1 0,0 1 0,1-1 0,-1-1 0,0 1 0,0 0 0,0-1 0,1 0 0,-1 0 0,7-3 0,-1 0 5,-1-1 0,1 0 0,-1 0-1,-1-1 1,11-9 0,-3 2-72,-1-1 1,-1-1-1,0-1 1,0 0-1,-2 0 0,17-29 1,-22 32 29,-1 0 0,0 0 1,0-1-1,-2 0 0,0 0 1,0 0-1,-1-1 1,-1 1-1,0-1 0,-1-15 1,-1 26-73,0 0 1,-1 1 0,1-1-1,-1 1 1,0-1 0,0 1-1,0 0 1,0-1 0,0 1-1,-1 0 1,1 0 0,-1 0-1,0 0 1,0 0 0,0 0-1,-1 0 1,1 1 0,-1-1-1,1 1 1,-1-1 0,0 1-1,0 0 1,0 0 0,0 1-1,0-1 1,0 0 0,-1 1-1,1 0 1,0 0 0,-1 0-1,1 0 1,-1 1 0,1-1-1,-1 1 1,0 0-1,1 0 1,-1 0 0,1 0-1,-1 1 1,1-1 0,-1 1-1,1 0 1,-1 0 0,1 1-1,0-1 1,0 0 0,-1 1-1,1 0 1,0 0 0,0 0-1,-3 3 1,-3 3-25,0 1-1,0 0 1,1 0-1,0 1 1,1 0 0,0 0-1,0 0 1,1 1-1,1 0 1,-1 1 0,2-1-1,-4 15 1,-2 10-25,1 0 0,-6 68 0,13-88 25,-5 95 66,6-99-58,2-1 0,-1 0-1,2 1 1,-1-1 0,2 0 0,-1 0 0,6 13 0,-7-21-9,0-1 1,0 1 0,1-1 0,-1 0 0,1 1 0,-1-1 0,1 0 0,0 0-1,-1 0 1,1 0 0,0 0 0,1-1 0,-1 1 0,0 0 0,0-1 0,1 0-1,-1 1 1,1-1 0,-1 0 0,1 0 0,-1-1 0,1 1 0,0 0 0,-1-1-1,1 0 1,0 1 0,-1-1 0,1 0 0,0-1 0,0 1 0,-1 0 0,1-1-1,0 1 1,-1-1 0,1 0 0,3-2 0,9-3-98,-1-1 1,0 0-1,-1-1 1,24-18-1,-33 23 32,8-6-201,68-50-3642,-25 22-4701,-31 20 989</inkml:trace>
</inkml:ink>
</file>

<file path=ppt/ink/ink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1.416"/>
    </inkml:context>
    <inkml:brush xml:id="br0">
      <inkml:brushProperty name="width" value="0.025" units="cm"/>
      <inkml:brushProperty name="height" value="0.025" units="cm"/>
    </inkml:brush>
  </inkml:definitions>
  <inkml:trace contextRef="#ctx0" brushRef="#br0">108 18 15535,'-5'18'6413,"-12"29"-3634,-11 37-1882,23-65-634,-9 30 524,2-1 0,2 2 0,-6 92 0,16-140-748,0 1-1,0 0 0,0-1 0,0 1 0,0-1 0,1 1 0,-1-1 1,1 1-1,0-1 0,-1 1 0,1-1 0,0 1 0,1-1 0,-1 0 0,2 4 1,-1-5-3,0 0 1,0 0-1,0 0 1,0 0-1,0 0 1,0 0-1,0-1 0,0 1 1,0-1-1,0 1 1,0-1-1,0 0 1,0 0-1,0 0 1,0 0-1,0 0 1,1 0-1,-1-1 1,2 0-1,9-2 120,0 0-1,0-1 0,-1-1 0,0 0 0,0-1 0,0 0 0,-1-1 0,18-13 0,81-73 841,-79 63-996,-1-2 0,-2 0 0,26-39 0,-44 58 0,-1 0 0,-1-1 0,-1-1 0,0 1 0,0-1 0,-2 0 0,0-1 0,-1 1 0,0-1 0,-1 0 0,1-22 0,-4 38 0,0 0 0,0 0 0,1-1 0,-1 1 0,0 0 0,0 0 0,0 0 0,0 0 0,0-1 0,0 1 0,0 0 0,0 0 0,0 0 0,0-1 0,0 1 0,0 0 0,0 0 0,0-1 0,0 1 0,0 0 0,0 0 0,0 0 0,0 0 0,-1-1 0,1 1 0,0 0 0,0 0 0,0 0 0,0-1 0,0 1 0,0 0 0,-1 0 0,1 0 0,0 0 0,0 0 0,0 0 0,0-1 0,-1 1 0,1 0 0,0 0 0,0 0 0,0 0 0,-1 0 0,1 0 0,0 0 0,0 0 0,0 0 0,-1 0 0,1 0 0,0 0 0,0 0 0,0 0 0,-1 0 0,-10 11 0,-8 20 0,-1 18-2576,15-33 432,0 0 0,1 0 1,1 0-1,1 0 0,-1 25 0</inkml:trace>
</inkml:ink>
</file>

<file path=ppt/ink/ink9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0.567"/>
    </inkml:context>
    <inkml:brush xml:id="br0">
      <inkml:brushProperty name="width" value="0.025" units="cm"/>
      <inkml:brushProperty name="height" value="0.025" units="cm"/>
    </inkml:brush>
  </inkml:definitions>
  <inkml:trace contextRef="#ctx0" brushRef="#br0">134 86 16752,'0'0'7714,"-10"-7"-6316,5 3-1184,-25-14 324,29 17-512,0 1 1,0-1-1,-1 1 0,1 0 1,0-1-1,-1 1 0,1 0 1,0 0-1,-1 0 1,1 0-1,0 0 0,-1 0 1,1 1-1,0-1 0,0 0 1,-1 1-1,1-1 1,0 1-1,0-1 0,-1 1 1,1-1-1,0 1 0,0 0 1,0 0-1,0-1 0,0 1 1,0 0-1,-1 1 1,-4 8 31,0-1 0,0 1 0,1 0 0,0 0 0,1 0 1,0 1-1,1 0 0,0-1 0,0 1 0,-1 21 1,2-10 122,1-1 1,1 0-1,1 1 1,6 38 0,-6-55-149,0 0 1,1 1 0,0-1 0,0 0 0,0 0-1,1 0 1,-1 0 0,1 0 0,1-1 0,-1 1-1,0-1 1,1 0 0,5 5 0,-7-8-12,0 1 1,0-1 0,1 1-1,-1-1 1,0 0-1,1 0 1,-1 0 0,0 0-1,1 0 1,-1-1 0,1 1-1,-1-1 1,1 1 0,0-1-1,-1 0 1,1 0-1,-1 0 1,1 0 0,-1-1-1,1 1 1,0-1 0,-1 1-1,0-1 1,1 0-1,-1 0 1,1 0 0,-1 0-1,0-1 1,0 1 0,4-4-1,1-1 95,0 0 0,-1-1 0,0 0 0,0 0 0,-1-1 0,0 1 0,0-1 0,0-1 0,-1 1-1,-1 0 1,1-1 0,2-14 0,-1 3 112,0 1 0,-2-1 0,-1-1-1,0-35 1,-2 47-244,-1 0 0,0 0-1,-1 0 1,0 1 0,0-1 0,-1 1 0,0-1-1,-1 1 1,0 0 0,0 0 0,0 0 0,-10-11-1,11 15-13,0 0-1,-1 0 0,1 1 1,-1 0-1,0-1 0,0 1 1,0 1-1,0-1 0,0 1 1,-1-1-1,1 1 0,-1 0 1,1 1-1,-1-1 0,0 1 1,0 0-1,0 0 0,1 1 1,-1-1-1,0 1 0,0 0 1,0 0-1,0 1 0,-7 1 0,9-1-199,0 1 0,-1 0 0,1-1 0,0 1 0,0 1 0,1-1 0,-1 0 0,0 1 0,1-1 0,-1 1 0,1 0 0,0 0 0,0 0 0,0 0 0,0 0 0,1 0 0,-1 0 0,1 1 0,0-1 0,0 1 0,-1 6 0,1-5-371,0 0 0,0-1-1,0 1 1,1 0 0,0 0 0,0 0-1,1 7 1,0-10 55,-1 0 0,1 0 0,-1 1 0,1-1 0,0 0 0,0 0-1,0 0 1,0 0 0,0 0 0,1 0 0,-1 0 0,0 0 0,1 0 0,-1-1 0,3 3 0,15 5-8173</inkml:trace>
</inkml:ink>
</file>

<file path=ppt/ink/ink9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0.926"/>
    </inkml:context>
    <inkml:brush xml:id="br0">
      <inkml:brushProperty name="width" value="0.025" units="cm"/>
      <inkml:brushProperty name="height" value="0.025" units="cm"/>
    </inkml:brush>
  </inkml:definitions>
  <inkml:trace contextRef="#ctx0" brushRef="#br0">0 98 19346,'0'0'2445,"0"12"-993,2 16-802,1 0 0,1 1 1,2-1-1,0-1 0,15 37 0,-2-12 611,53 97-1,-66-137-1173,32 49 128,-35-57-195,-1 0 0,1-1 0,0 1 0,1-1 0,-1 0 0,0 0-1,1 0 1,0 0 0,-1 0 0,1-1 0,0 0 0,6 2 0,-9-3 12,0-1 0,0 0 0,0 0 0,0 0 0,0 0 0,0 0 0,0 0 0,0 0 0,0 0 0,0 0 0,0-1 0,0 1 0,0 0 0,0-1 0,0 1 0,0-1 0,0 1 0,0-1 0,0 1 0,0-1 0,-1 0 0,1 1 0,0-1 0,0 0 0,-1 0 0,1 0 0,0 1 0,-1-1 0,1 0 0,-1 0 0,1 0 0,0-1 0,11-36 825,-10 32-763,67-375 407,-39 193-468,-29 188-1076,-2 10-1601,-2 17-4543,-5 4-420</inkml:trace>
</inkml:ink>
</file>

<file path=ppt/ink/ink9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1.257"/>
    </inkml:context>
    <inkml:brush xml:id="br0">
      <inkml:brushProperty name="width" value="0.025" units="cm"/>
      <inkml:brushProperty name="height" value="0.025" units="cm"/>
    </inkml:brush>
  </inkml:definitions>
  <inkml:trace contextRef="#ctx0" brushRef="#br0">1 613 6694,'0'0'12973,"20"49"-10411,-7-28-480,3 0 224,3-6-1441,2-6-705,0-5-192,-1-4-1409,-3-11-225,-1-18-704,-5-10-1217,-5-12-1538,-6-10-192</inkml:trace>
  <inkml:trace contextRef="#ctx0" brushRef="#br0" timeOffset="1">118 0 13196,'0'0'11339,"19"70"-10122,-2-19-64,2 5-256,1 2-64,1-3-256,4-5-353,-2-2-192,0-7 0,-3-3-673,1-6-1409,-4-6-1569,-5-9-1474,-4-13-2082</inkml:trace>
</inkml:ink>
</file>

<file path=ppt/ink/ink9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1.629"/>
    </inkml:context>
    <inkml:brush xml:id="br0">
      <inkml:brushProperty name="width" value="0.025" units="cm"/>
      <inkml:brushProperty name="height" value="0.025" units="cm"/>
    </inkml:brush>
  </inkml:definitions>
  <inkml:trace contextRef="#ctx0" brushRef="#br0">31 84 18065,'0'0'4276,"-4"11"-3144,-2 11-909,0 1 1,1 1-1,-2 46 1,6-62-138,0 1 0,1-1 1,0 1-1,1-1 0,0 1 0,0-1 1,1 0-1,0 1 0,0-1 0,1 0 1,0 0-1,0 0 0,1-1 1,0 1-1,9 12 0,-12-19-75,0 0 0,0 0 0,0 0 0,0 0 0,0 0 0,0 0 0,1 0 0,-1 0 0,0-1 0,0 1 0,0 0 0,1-1-1,-1 1 1,0-1 0,1 1 0,-1-1 0,1 0 0,-1 0 0,0 1 0,1-1 0,-1 0 0,1 0 0,-1 0 0,3-1 0,-2 0 69,0 0 0,0 0 0,-1 0 0,1 0 0,0-1 0,-1 1 0,1-1 0,-1 1 0,1-1 0,-1 1 0,0-1 0,1 0 0,-1 0 0,1-3 0,3-6 285,0 0 0,-1-1 0,0 1 0,3-19 0,-1-9-199,0-1-1,-3 0 1,-1 0-1,-7-69 1,-1 89-122,6 20-48,-1 0 1,1-1 0,0 1-1,0 0 1,0 0-1,-1 0 1,1 0 0,0 0-1,0 0 1,-1 0 0,1 0-1,0 0 1,0 0-1,-1 0 1,1 0 0,0 0-1,0 0 1,0 0-1,-1 0 1,1 0 0,0 0-1,0 0 1,-1 0 0,1 0-1,0 1 1,0-1-1,0 0 1,-1 0 0,1 0-1,0 0 1,0 0-1,0 1 1,0-1 0,-1 0-1,1 0 1,0 0-1,0 1 1,0-1 0,0 0-1,0 1 1,-2 2-29,0 0 1,0 0-1,1 1 1,0-1-1,0 1 0,0 0 1,0-1-1,-1 6 1,0 11-118,-4 77 362,5-87-566,1 1 0,1-1 0,0 1-1,1-1 1,0 1 0,5 16 0,9-7-3186,-16-19 3325,1-1 0,0 1 0,-1-1 0,1 0 0,0 0 1,0 1-1,-1-1 0,1 0 0,0 0 0,-1 0 0,1 0 1,0 0-1,0 0 0,-1 0 0,1 0 0,0 0 0,0 0 0,-1 0 1,1 0-1,0 0 0,0-1 0,-1 1 0,1 0 0,0-1 1,-1 1-1,1 0 0,-1-1 0,1 1 0,0-1 0,-1 1 1,1-1-1,-1 1 0,1-1 0,0 0 0,15-25-5119</inkml:trace>
</inkml:ink>
</file>

<file path=ppt/ink/ink9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1.971"/>
    </inkml:context>
    <inkml:brush xml:id="br0">
      <inkml:brushProperty name="width" value="0.025" units="cm"/>
      <inkml:brushProperty name="height" value="0.025" units="cm"/>
    </inkml:brush>
  </inkml:definitions>
  <inkml:trace contextRef="#ctx0" brushRef="#br0">97 1 13869,'-7'12'3128,"-15"29"-713,2 0 0,-27 87 0,96-158-2622,-32 18 131,-5 6-79,-1-1 0,1 1 0,-1 1 0,2 0 1,-1 1-1,0 0 0,1 1 0,0 0 0,0 1 1,0 0-1,20 1 0,-30 1 157,-1 0 1,0 0-1,0 0 0,0 1 1,0-1-1,0 0 0,0 1 1,0 0-1,0-1 1,-1 1-1,1 0 0,0 0 1,0 0-1,0 0 0,-1 0 1,1 1-1,-1-1 1,1 0-1,-1 1 0,1-1 1,1 4-1,-1-1 79,0 0 1,0 0-1,0 0 1,-1 0-1,0 0 1,0 0-1,0 0 0,0 0 1,-1 1-1,1 4 1,-1 2 328,-1-1 1,0 1 0,0 0-1,-1-1 1,0 1 0,-1-1 0,-7 20-1,4-18 53,-1 0 0,-1 0-1,1-1 1,-11 11 0,16-19-503,0 0 0,0-1-1,0 0 1,-1 1 0,1-1 0,-1 0 0,1 0 0,-1 0 0,0-1 0,1 1-1,-1 0 1,0-1 0,0 0 0,0 0 0,-1 0 0,1 0 0,0 0 0,0-1-1,0 1 1,-1-1 0,1 0 0,0 0 0,-4-1 0,5 1-181,1-1 1,-1 0 0,1 0-1,-1 0 1,1 0 0,-1 0-1,1 0 1,0 0 0,-1 0-1,1-1 1,0 1 0,0 0-1,0-1 1,0 1 0,0-1-1,0 1 1,1-1-1,-1 1 1,1-1 0,-1 0-1,1 1 1,-1-1 0,1-2-1,-4-45-4301,3 39 3320,1-46-4900</inkml:trace>
</inkml:ink>
</file>

<file path=ppt/ink/ink9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2.326"/>
    </inkml:context>
    <inkml:brush xml:id="br0">
      <inkml:brushProperty name="width" value="0.025" units="cm"/>
      <inkml:brushProperty name="height" value="0.025" units="cm"/>
    </inkml:brush>
  </inkml:definitions>
  <inkml:trace contextRef="#ctx0" brushRef="#br0">109 1 16047,'0'0'6246,"-6"9"-4757,-13 20-1040,-27 61 0,39-75-329,1 0-1,0 1 1,1 0 0,1 0-1,1 1 1,-3 30-1,6-46-118,0 0-1,0-1 1,1 1-1,-1-1 0,1 1 1,-1-1-1,0 1 0,1-1 1,-1 0-1,1 1 0,-1-1 1,1 1-1,-1-1 0,1 0 1,-1 0-1,1 1 0,0-1 1,-1 0-1,1 0 0,-1 1 1,1-1-1,0 0 1,-1 0-1,1 0 0,-1 0 1,1 0-1,0 0 0,-1 0 1,1 0-1,0 0 0,-1-1 1,1 1-1,-1 0 0,1 0 1,0 0-1,-1-1 0,1 1 1,-1 0-1,1-1 1,-1 1-1,1 0 0,0-1 1,27-12 170,20-22-90,24-14-169,-66 46 47,1-1 1,0 1 0,0 0-1,0 1 1,0-1 0,0 2-1,0-1 1,1 1 0,7-1-1,-13 2 35,-1 0 0,0 0 1,1 1-1,-1-1 0,0 0 0,0 0 0,1 1 0,-1-1 0,0 1 0,0-1 0,0 1 0,0 0 0,0-1 0,0 1 1,0 0-1,0 0 0,0 0 0,0 0 0,0 0 0,0 0 0,0 0 0,-1 0 0,1 0 0,0 0 0,-1 0 0,1 0 1,-1 0-1,1 1 0,-1-1 0,0 0 0,1 0 0,-1 3 0,2 48 610,-2-40-292,-1 6 54,-1 0-1,-1 1 1,0-1 0,-1 0-1,-2-1 1,1 1 0,-2-1-1,0 0 1,-15 23 0,8-23-807,14-17 367,0 0-1,-1 0 1,1 0 0,0 0-1,-1 0 1,1 0 0,0 0-1,0 0 1,-1-1-1,1 1 1,0 0 0,0 0-1,-1 0 1,1 0 0,0 0-1,0-1 1,0 1-1,-1 0 1,1 0 0,0-1-1,0 1 1,0 0 0,-1 0-1,1-1 1,0 1-1,0 0 1,0 0 0,0-1-1,0 1 1,0 0 0,0-1-1,0 1 1,0 0-1,0 0 1,0-1 0,0 0-1,-1-44-7055,2 35 5906,1-38-6330</inkml:trace>
</inkml:ink>
</file>

<file path=ppt/ink/ink9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2.658"/>
    </inkml:context>
    <inkml:brush xml:id="br0">
      <inkml:brushProperty name="width" value="0.025" units="cm"/>
      <inkml:brushProperty name="height" value="0.025" units="cm"/>
    </inkml:brush>
  </inkml:definitions>
  <inkml:trace contextRef="#ctx0" brushRef="#br0">0 1 18161,'0'0'6086,"0"49"-6022,0-17 192,0 2 545,0-1-417,0 2-352,7-3-64,7-2-544,-1-5-962,1-3-1665,-2-8-1665,-2-11-1634</inkml:trace>
</inkml:ink>
</file>

<file path=ppt/ink/ink9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2.986"/>
    </inkml:context>
    <inkml:brush xml:id="br0">
      <inkml:brushProperty name="width" value="0.025" units="cm"/>
      <inkml:brushProperty name="height" value="0.025" units="cm"/>
    </inkml:brush>
  </inkml:definitions>
  <inkml:trace contextRef="#ctx0" brushRef="#br0">30 62 18674,'0'0'6619,"-4"8"-5151,-2 7-1309,2 0-1,-1 1 1,2-1-1,0 1 1,1 0-1,0 0 1,2 0-1,0-1 0,0 1 1,1 0-1,1 0 1,1 0-1,5 16 1,11 40 287,43 102 0,-50-141-444,-5-14 91,11 28 175,-17-44-243,0-1 0,0 1 0,0-1 0,0 0 0,1 0-1,-1 1 1,1-1 0,0 0 0,0 0 0,0-1 0,0 1 0,0 0 0,3 2 0,-4-4-11,0 0 1,0 0 0,-1 0 0,1 1-1,0-1 1,0 0 0,0 0 0,-1 0-1,1 0 1,0-1 0,0 1 0,-1 0-1,1 0 1,0 0 0,0-1 0,-1 1-1,1 0 1,0-1 0,-1 1 0,1-1-1,0 1 1,-1 0 0,1-1 0,-1 1-1,1-1 1,-1 0 0,1 1 0,-1-1-1,1 0 1,-1 1 0,1-1 0,-1 0-1,13-27 474,-11 22-421,25-81 429,18-92-1,-30 109-496,3 0 0,49-123-1,-65 188-201,13-21 63,0 18-3211,-12 14-2739,-4 20-2581,-8-4-3436</inkml:trace>
  <inkml:trace contextRef="#ctx0" brushRef="#br0" timeOffset="1">263 409 19154,'0'0'7207,"23"56"-4645,-7-38-1505,4-4-864,2-1-129,2-4 0,-1-5-641,-1-4-704,-2 0-1506,-3 0-1313,-6-2-3235</inkml:trace>
</inkml:ink>
</file>

<file path=ppt/ink/ink9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12.149"/>
    </inkml:context>
    <inkml:brush xml:id="br0">
      <inkml:brushProperty name="width" value="0.025" units="cm"/>
      <inkml:brushProperty name="height" value="0.025" units="cm"/>
    </inkml:brush>
  </inkml:definitions>
  <inkml:trace contextRef="#ctx0" brushRef="#br0">444 30 8712,'0'0'7325,"-10"-6"-5591,6 3-1604,-2 0-1,1 0 0,0 1 0,0-1 0,-1 1 0,0 0 0,1 1 0,-1-1 0,0 1 0,0 0 0,0 0 0,0 1 0,1 0 0,-1 0 0,0 1 0,0-1 0,0 1 0,0 0 0,0 1 0,1-1 1,-1 1-1,-7 4 0,-7 4 345,0 2 1,1 0-1,0 1 1,1 1 0,0 1-1,2 0 1,-1 1-1,-23 32 1,25-28-416,2 1-1,1 1 1,0 0 0,2 0-1,1 1 1,0 0 0,2 1-1,0 0 1,2 0 0,1 0-1,1 1 1,0 44 0,5 6-39,3 0-1,4 0 1,3 0 0,3-2 0,4 0 0,52 133 0,-69-199 43,1 0 1,0 0 0,1-1 0,-1 1-1,2-1 1,-1 0 0,0 0 0,1 0 0,0-1-1,1 1 1,-1-1 0,1-1 0,0 1-1,0-1 1,0 0 0,1 0 0,-1-1 0,1 1-1,0-2 1,0 1 0,0-1 0,0 0-1,1 0 1,-1-1 0,1 0 0,-1-1 0,0 1-1,1-1 1,-1-1 0,1 1 0,-1-1-1,1-1 1,-1 1 0,0-1 0,0-1 0,0 1-1,8-5 1,9-5 103,0-1 0,-1-1 0,-1-1-1,0-1 1,-1-1 0,-1-1 0,0-1 0,-2-1 0,0 0-1,17-27 1,-10 12 15,-3-2 0,0-1-1,-3-1 1,-1 0 0,21-68 0,-27 63-86,-2-1 0,-1-1 0,-3 0 0,-1 0 0,-3 0 0,-1 0 0,-3 0 0,-1 0 0,-3 0 0,-19-76 1,22 111-101,0 0-1,-1 1 1,-1-1 0,1 1 0,-2 0 0,0 0 0,0 1 0,0 0 0,-9-9 0,12 15-151,0 1 0,0-1-1,-1 0 1,1 1 0,-1 0 0,1 0-1,-1 0 1,0 0 0,0 1-1,0-1 1,0 1 0,0 0 0,0 0-1,0 0 1,0 1 0,0 0-1,-1-1 1,1 1 0,0 1 0,0-1-1,0 1 1,0 0 0,0-1 0,0 2-1,0-1 1,0 0 0,-6 4-1,-71 41-9314,35-18-2200</inkml:trace>
</inkml:ink>
</file>

<file path=ppt/ink/ink9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19.191"/>
    </inkml:context>
    <inkml:brush xml:id="br0">
      <inkml:brushProperty name="width" value="0.025" units="cm"/>
      <inkml:brushProperty name="height" value="0.025" units="cm"/>
    </inkml:brush>
  </inkml:definitions>
  <inkml:trace contextRef="#ctx0" brushRef="#br0">299 328 10954,'-15'7'566,"-18"7"216,0 3 0,1 0-1,-37 27 1,60-37-575,0 0 0,0 0 0,0 0 0,1 1 0,0 1 0,1-1 0,-1 1 0,2 1 0,0-1 0,0 1 0,0 0 0,1 1 0,1-1 0,0 1 0,0 0 0,-3 16 1,6-4-94,0 1 1,2-1 0,0 1 0,2-1-1,0 1 1,2-1 0,0 0 0,2 0-1,9 22 1,16 30 342,51 88-1,-47-98-414,3-2 0,3-1 0,53 59 0,-64-86 3,3-1 0,1-2 0,1-1 0,1-2 0,81 47 0,-72-51-23,1-3-1,1-3 1,1-1 0,1-2 0,79 14 0,-43-17 169,2-4 0,129-3 1,-187-8-130,0 0 1,0-3-1,-1 0 1,1-2-1,-1-1 1,-1-1-1,1-2 1,-2 0-1,1-2 1,47-31-1,-30 12 192,-1-1 0,-2-3 0,-1-1-1,-2-2 1,37-48 0,-57 62-135,-1-2 0,-2 0 0,-1 0-1,-1-1 1,-1-1 0,-1-1 0,-2 0 0,-1 0 0,9-60 0,-6-6 1529,-1-185-1,-11 259-1559,-1 0 1,-1 0-1,-2 0 1,0 1-1,-1-1 0,-1 1 1,-1 0-1,-1 0 1,0 1-1,-2 0 0,-16-25 1,9 20-41,-1 2 0,-2 0 0,0 0 0,-1 2 0,-1 1-1,-2 1 1,-39-27 0,8 14 11,-2 3 0,0 2 0,-2 2 0,-1 3 0,-1 3 0,0 2 0,-84-11 0,89 20-75,0 3 0,0 1 0,-1 4 0,1 2 0,0 2 0,0 3 0,0 2 0,1 2 0,0 3 0,1 3 0,-52 22 0,-2 12-2080,2 5 0,-115 80 0,210-128 319,-1 0 1,-1-1 0,-23 10-1,9-11-7730</inkml:trace>
</inkml:ink>
</file>

<file path=ppt/ink/ink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1.758"/>
    </inkml:context>
    <inkml:brush xml:id="br0">
      <inkml:brushProperty name="width" value="0.025" units="cm"/>
      <inkml:brushProperty name="height" value="0.025" units="cm"/>
    </inkml:brush>
  </inkml:definitions>
  <inkml:trace contextRef="#ctx0" brushRef="#br0">73 271 12844,'0'0'5990,"-13"54"-3268,2-29-1024,-1 0-257,0 1-95,-1-4-546,5-4-287,4-4-353,4-9-192,4-10-6246,10-12 0</inkml:trace>
  <inkml:trace contextRef="#ctx0" brushRef="#br0" timeOffset="1">195 0 17424,'0'0'3524,"-42"50"-4037,42-32-1216,0 0-1218,0-1-2242</inkml:trace>
</inkml:ink>
</file>

<file path=ppt/ink/ink9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48.424"/>
    </inkml:context>
    <inkml:brush xml:id="br0">
      <inkml:brushProperty name="width" value="0.025" units="cm"/>
      <inkml:brushProperty name="height" value="0.025" units="cm"/>
    </inkml:brush>
  </inkml:definitions>
  <inkml:trace contextRef="#ctx0" brushRef="#br0">0 0 1826,'0'0'18011,"19"34"-13233,22-24-2065,-35-10-2512,0 1 1,0 1-1,0-1 1,0 1-1,0 0 1,0 0-1,8 6 0,39 20 274,1-1-1,2-3 0,0-2 0,1-3 1,116 23-1,-134-32-185,52 20 1,26 8 113,-56-20-403,65 28 0,-17-6 0,18 8 0,53 17 0,-101-40 0,114 54 0,69 53 0,-171-84 0,38 26 0,159 121 0,-124-79 0,-42-21 0,17 12 0,-34-37 0,-3 4 0,103 97 0,26 12 0,-72-64 0,91 65 0,55 47 0,-163-114 0,30 28 0,-31-18 0,122 117 0,-179-159 0,74 97 0,-64-57 0,51 62 0,-128-162 0,0 1 0,-2 0 0,0 1 0,-2 1 0,-1 0 0,12 43 0,-8-22 0,26 50 0,146 255 0,-32-118 0,-102-163 0,-43-60 0,0 0 0,-1 1 0,0 0 0,-2 0 0,1 1 0,-2 0 0,11 32 0,-12-28 0,1 0 0,1-1 0,0 1 0,2-2 0,0 1 0,1-1 0,0-1 0,23 25 0,-32-37-1027,5 6-4110,-13-25-12433</inkml:trace>
</inkml:ink>
</file>

<file path=ppt/ink/ink9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15.360"/>
    </inkml:context>
    <inkml:brush xml:id="br0">
      <inkml:brushProperty name="width" value="0.025" units="cm"/>
      <inkml:brushProperty name="height" value="0.025" units="cm"/>
    </inkml:brush>
  </inkml:definitions>
  <inkml:trace contextRef="#ctx0" brushRef="#br0">268 44 7175,'-9'0'4767,"-1"2"-4421,-1 0-1,1 0 1,-1 1 0,1 0-1,0 1 1,0 0-1,1 0 1,-1 1 0,1 1-1,0 0 1,0 0 0,1 0-1,-11 11 1,8-6-123,0 1 1,1 1-1,0 0 0,1 0 1,0 1-1,1 0 0,1 0 0,-10 27 1,12-26-185,1-1-1,0 1 1,1 0 0,1 0-1,0 0 1,1 1 0,1-1 0,0 0-1,3 22 1,-1-27-41,0 0 0,1 1 0,0-1 0,1 0 0,0 0 0,0-1 0,1 1 0,0-1 0,1 0 0,0 0 1,0-1-1,1 1 0,0-1 0,9 7 0,-10-10-6,0 0-1,0-1 1,0 0 0,1 0 0,-1 0 0,1-1 0,0 0-1,0 0 1,0-1 0,1 0 0,-1 0 0,0 0-1,1-1 1,-1 0 0,10-1 0,-5-1 63,-1 0 0,1-1 0,-1 0 0,0-1 0,0 0 0,0-1 0,0 0 0,0-1 0,10-6 0,6-6 59,0-1 0,-2-2 0,0 0 0,-1-2 0,-1 0 0,24-32 0,-34 38 155,0-1-1,-1-1 1,0 1-1,-2-2 1,0 0-1,9-25 1,-17 37-80,0 0 0,0 0 0,0 0 0,-1 0 0,0 0 0,0 0 0,-1-1 0,1 1 0,-2 0 0,1 0 0,-1-1 0,0 1 0,-1 0 0,0 0 0,0 0 0,0 0 0,-1 0 0,0 1 0,0-1 0,-1 1 0,-7-11 0,4 9-121,-1-1 0,1 1 0,-2 0 0,1 1 0,-1 0 0,0 0 1,-1 1-1,1 0 0,-1 1 0,0 0 0,-1 0 0,1 1 0,-1 1 0,0 0 1,0 0-1,0 1 0,0 0 0,-1 1 0,1 0 0,0 1 0,-13 1 1,9 1-167,1 1 1,0 0-1,0 0 1,0 1 0,0 1-1,1 1 1,-1 0 0,1 0-1,1 1 1,-1 1 0,1 0-1,1 1 1,0 0 0,0 1-1,-18 21 1,19-19-463,0 1 0,1 0 1,-11 21-1,17-26-1250,0 0-1,0 0 1,0 0 0,-2 14-1,4-7-13051</inkml:trace>
</inkml:ink>
</file>

<file path=ppt/ink/ink9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06.346"/>
    </inkml:context>
    <inkml:brush xml:id="br0">
      <inkml:brushProperty name="width" value="0.025" units="cm"/>
      <inkml:brushProperty name="height" value="0.025" units="cm"/>
    </inkml:brush>
  </inkml:definitions>
  <inkml:trace contextRef="#ctx0" brushRef="#br0">292 141 801,'0'0'8733,"7"-7"-7430,2-1-1011,37-37 1488,-43 42-1285,0-1-1,0 1 1,0-1-1,-1 1 1,0-1-1,0 0 1,0 0-1,0 0 1,-1 0-1,1 0 1,-1 0-1,0 0 1,0-6-1,-4 9-209,-1 0 1,1 0-1,-1 0 0,1 1 0,-1-1 0,1 1 1,-1 0-1,0 0 0,-5 1 0,4-1 98,-12 0 453,-8-1-117,0 2-1,0 0 1,0 2-1,-25 5 1,41-5-694,1-1-1,0 1 1,0 1 0,0 0 0,1 0 0,-1 0 0,1 1-1,0 0 1,0 0 0,1 1 0,-1 0 0,1 0 0,1 0-1,-1 1 1,-7 12 0,5-4 32,1 0 0,1 0 1,0 0-1,1 1 0,0 0 0,1 1 0,1-1 1,1 0-1,0 1 0,2 0 0,-1-1 0,2 1 1,3 19-1,-4-30-42,1 0 0,0 0 0,1 0 0,-1 0 0,1-1 0,1 1 1,-1-1-1,1 1 0,-1-1 0,1 0 0,1 0 0,-1 0 0,1-1 0,0 1 0,0-1 0,0 0 1,1 0-1,-1 0 0,1 0 0,0-1 0,0 0 0,1 0 0,-1-1 0,0 1 0,1-1 1,0 0-1,-1 0 0,1-1 0,8 1 0,-1 0 31,-1 0 1,1-2-1,0 1 1,0-2-1,0 0 1,0 0-1,-1-1 1,1-1-1,-1 0 0,1-1 1,-1 0-1,21-11 1,-3-2 225,0-1-1,-2-1 1,33-30 0,-47 37-36,-1 0 1,-1-2-1,0 0 1,0 0-1,-2-1 1,0 0-1,16-32 1,-23 43-236,-1-1 0,0 0 0,0 0 1,-1 0-1,1 0 0,-1 0 0,0 0 0,0 0 1,-1 0-1,0-1 0,1 1 0,-2 0 1,1 0-1,-1 0 0,1-1 0,-2 1 1,1 0-1,0 0 0,-1 0 0,0 1 0,0-1 1,-1 0-1,1 1 0,-1-1 0,0 1 1,0 0-1,0 0 0,-1 0 0,1 0 1,-1 0-1,0 1 0,0 0 0,0 0 0,-1 0 1,1 0-1,-1 1 0,-5-3 0,-9-3-2,-1 1 0,1 0 0,-1 2 0,-1 0 0,1 1 0,-1 2 0,1 0 0,-24 0 0,28 2 1,1 0 0,-1 1 0,0 1 0,1 1 0,-1 0 0,1 0 0,0 2 0,0 0 0,1 0 0,-20 11 0,33-15-178,0 0 0,0-1 0,0 1 0,0-1 0,0 1 0,0 0 0,0 0 0,1 0 0,-1-1 0,0 1 0,0 0 0,1 0 0,-1 0 0,1 0 0,-1 0 0,0 0 0,1 0 0,-1 3 0,1-4-32,0 1-1,1-1 1,-1 1 0,0-1 0,0 1-1,1-1 1,-1 1 0,0-1-1,1 1 1,-1-1 0,0 0-1,1 1 1,-1-1 0,1 1-1,-1-1 1,1 0 0,-1 1-1,1-1 1,-1 0 0,1 0-1,-1 1 1,1-1 0,-1 0 0,1 0-1,-1 0 1,1 0 0,-1 0-1,1 0 1,0 0 0,-1 0-1,1 0 1,-1 0 0,1 0-1,-1 0 1,1 0 0,-1 0-1,1 0 1,0-1 0,23-1-11460</inkml:trace>
</inkml:ink>
</file>

<file path=ppt/ink/ink9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49.781"/>
    </inkml:context>
    <inkml:brush xml:id="br0">
      <inkml:brushProperty name="width" value="0.025" units="cm"/>
      <inkml:brushProperty name="height" value="0.025" units="cm"/>
    </inkml:brush>
  </inkml:definitions>
  <inkml:trace contextRef="#ctx0" brushRef="#br0">6 125 5733,'0'0'1143,"-1"-8"-652,-2-45 1122,2-11 8235,10 95-5689,10 36-2267,36 84 1,-23-79-1379,3-2 0,64 95 1,-87-148-504,1 0 1,1 0-1,1-1 1,0-1-1,1-1 1,0 0-1,2-1 1,-1-1-1,39 20 0,-1-8 111,1-2 0,75 19 0,-68-25 336,-43-13 184,-1 2 0,0 0 0,0 1 0,31 16 0,-46-19 206</inkml:trace>
</inkml:ink>
</file>

<file path=ppt/ink/ink9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1.864"/>
    </inkml:context>
    <inkml:brush xml:id="br0">
      <inkml:brushProperty name="width" value="0.025" units="cm"/>
      <inkml:brushProperty name="height" value="0.025" units="cm"/>
    </inkml:brush>
  </inkml:definitions>
  <inkml:trace contextRef="#ctx0" brushRef="#br0">289 74 5637,'0'0'1105,"-9"2"1367,-22 4-1461,13-3 544,1 1 1,-1 1 0,1 1 0,-18 7 0,30-10-1350,-1 0 1,1 0 0,0 1 0,-1 0-1,2-1 1,-1 2 0,0-1 0,1 0 0,0 1-1,0 0 1,0 0 0,1 0 0,0 1 0,0-1-1,0 1 1,-3 9 0,-1 6-137,2-1 1,0 1-1,1 0 0,2-1 0,0 2 1,1-1-1,1 0 0,1 0 0,0 0 1,2 0-1,1 0 0,7 24 1,-8-35-42,1 1 0,0-1 0,1 1 0,0-1 1,0-1-1,1 1 0,1-1 0,0 0 1,0 0-1,0-1 0,1 0 0,1 0 1,-1-1-1,1 0 0,0 0 0,1-1 0,-1-1 1,1 1-1,1-2 0,-1 1 0,0-1 1,1-1-1,0 0 0,17 3 0,-13-5 78,1 0-1,0-1 0,0 0 1,0-1-1,0-1 1,-1 0-1,1-2 1,-1 0-1,0 0 0,0-1 1,0-1-1,0-1 1,-1 0-1,23-15 0,-13 5 47,-1 0-1,0-2 0,-1-1 0,-2 0 0,0-2 0,-1 0 0,19-29 1,-32 42 40,0-1 0,-1 1 0,0-1 0,0 0 0,-1 0 0,-1-1 0,0 1 0,0-1 0,-1 0 0,0 1 0,-1-1 0,0 0 1,-1 0-1,0 0 0,0 0 0,-2 0 0,-3-20 0,1 19 14,0 0 0,-1 1 0,0 0 1,-1-1-1,0 2 0,0-1 0,-2 1 0,1 0 1,-1 0-1,0 1 0,-1 0 0,0 1 0,-1 0 1,1 0-1,-15-8 0,11 8-207,0 1 0,0 0 0,-1 1 0,1 1 0,-1 0 0,0 1 0,-1 1 0,1 0 0,-16-1 0,19 3 0,1 1 0,-1 0 0,1 1 0,0 0 0,-1 1 0,1 0 0,0 0 0,0 1 0,0 0 0,0 1 0,1 0 0,-1 1 0,-12 9 0,-16 14 0,-49 48 0,-15 13 0,100-88 0,-1 1 0,1-1 0,0 0 0,0 1 0,-1-1 0,1 0 0,-1-1 0,1 1 0,-1 0 0,1-1 0,-1 1 0,0-1 0,1 0 0,-1 0 0,1 0 0,-1 0 0,0 0 0,1-1 0,-1 1 0,1-1 0,-4-1 0,3 28 0,4 5-115,1-1-1,1 1 1,2 0 0,11 37-1,-9-53-44,1 0 0,0 0 0,1-1 0,1 0 0,0-1 0,1 0-1,0-1 1,1 0 0,1-1 0,17 13 0,-24-19 124,0 0 0,1 0 1,0-1-1,0 0 0,0 0 1,0 0-1,1-1 0,0 0 1,-1-1-1,1 0 0,0 0 1,0-1-1,0 1 0,0-2 0,0 1 1,1-1-1,-1-1 0,0 1 1,0-1-1,0-1 0,0 0 1,0 0-1,0 0 0,-1-1 1,1 0-1,-1 0 0,0-1 0,0 0 1,0-1-1,0 1 0,0-1 1,-1 0-1,0-1 0,9-10 1,2-3 112,-1 0 1,-1-1 0,-1-1 0,0 0-1,-2-1 1,0-1 0,-2 1 0,0-2-1,-2 0 1,0 0 0,-2 0-1,-1-1 1,0 0 0,-2 0 0,0-49-1,-3 69-17,-1 0 0,1-1 0,-1 1-1,0 0 1,-1 0 0,1 0-1,-1 0 1,0 0 0,0 1 0,0-1-1,-1 0 1,0 1 0,0 0-1,0 0 1,0 0 0,0 0 0,-6-5-1,2 4-24,0 0-1,0 1 0,0 0 1,0 0-1,-1 0 1,0 1-1,0 0 0,0 1 1,0 0-1,-8-2 1,-4 2-36,1 0 1,-1 1 0,1 0 0,-1 2 0,0 1 0,1 0 0,-1 1 0,-27 9-1,-91 39 36,119-42-61,0 0 0,1 2 0,-1 0 0,-30 25-1,48-34-45,-1-1-1,1 1 1,-1 0-1,1 0 1,0 0-1,0 0 1,-1 0-1,1 0 1,1 0-1,-1 0 1,0 0-1,1 0 1,-1 1-1,1-1 1,-1 0-1,1 0 1,0 1-1,0-1 1,0 0-1,0 1 1,1-1-1,-1 0 1,1 0-1,-1 1 1,1-1-1,0 0 1,-1 0-1,1 0 1,0 0-1,1 0 0,-1 0 1,0 0-1,1 0 1,-1-1-1,3 4 1,5 5-1503,0 0 0,1 0 0,0-1 1,17 12-1,-2-3-4602</inkml:trace>
</inkml:ink>
</file>

<file path=ppt/ink/ink9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5.133"/>
    </inkml:context>
    <inkml:brush xml:id="br0">
      <inkml:brushProperty name="width" value="0.025" units="cm"/>
      <inkml:brushProperty name="height" value="0.025" units="cm"/>
    </inkml:brush>
  </inkml:definitions>
  <inkml:trace contextRef="#ctx0" brushRef="#br0">0 360 13485,'0'0'7719,"9"5"-6646,-2-1-828,0-1 0,0-1-1,1 1 1,-1-1 0,0 0 0,1-1 0,0 0-1,-1 0 1,1-1 0,0 0 0,-1 0 0,1 0-1,0-1 1,13-4 0,20-5 710,62-24 1,-57 18-832,47-15 134,18-4-1896,-2-6 0,159-82 1,-226 94 1250,-29 9-1333,-13 19 1384,0 0 0,1-1 0,-1 1 0,0 0 0,0-1 0,0 1-1,0 0 1,0-1 0,0 1 0,0 0 0,-1-1 0,1 1 0,0 0 0,-1-1-1,0-1 1,-11-13-5483</inkml:trace>
</inkml:ink>
</file>

<file path=ppt/ink/ink9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5.492"/>
    </inkml:context>
    <inkml:brush xml:id="br0">
      <inkml:brushProperty name="width" value="0.025" units="cm"/>
      <inkml:brushProperty name="height" value="0.025" units="cm"/>
    </inkml:brush>
  </inkml:definitions>
  <inkml:trace contextRef="#ctx0" brushRef="#br0">809 0 12876,'-50'21'2921,"0"1"0,-74 46-1,-83 74-274,117-79-2227,42-31 126,1 1 0,2 3 1,-76 76-1,119-109-539,-1-1 0,1 1-1,-1 0 1,1 0 0,0 0 0,0 0 0,1 0-1,-1 1 1,1-1 0,-1 0 0,1 1 0,0-1-1,0 1 1,1-1 0,-1 1 0,1 0-1,0-1 1,0 7 0,1-7-3,0-1-1,0 1 1,0-1 0,1 0-1,-1 1 1,1-1 0,0 0-1,0 0 1,-1 0-1,1 0 1,0-1 0,1 1-1,-1-1 1,0 1 0,0-1-1,1 1 1,-1-1 0,1 0-1,-1 0 1,1 0 0,-1-1-1,1 1 1,0-1 0,5 1-1,37 5 294,0-2 0,85-4 0,-52-2-31,-11 3-318,137-3-65,-69-7-4125,-55 0-2612</inkml:trace>
</inkml:ink>
</file>

<file path=ppt/ink/ink9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7.160"/>
    </inkml:context>
    <inkml:brush xml:id="br0">
      <inkml:brushProperty name="width" value="0.025" units="cm"/>
      <inkml:brushProperty name="height" value="0.025" units="cm"/>
    </inkml:brush>
  </inkml:definitions>
  <inkml:trace contextRef="#ctx0" brushRef="#br0">169 1 11627,'0'0'6999,"-11"0"-3369,1 0-3023,-6-1 857,-1 1-1,-32 4 0,46-4-1391,0 1 0,0-1 1,0 1-1,0-1 0,0 1 0,0 0 0,0 0 0,0 1 1,0-1-1,0 0 0,0 1 0,1 0 0,-1 0 0,1 0 0,-1 0 1,1 0-1,0 0 0,0 0 0,0 1 0,0-1 0,0 1 0,0 0 1,1-1-1,-3 6 0,4-7-81,0 0 0,0 0 1,0 0-1,0 1 0,0-1 1,0 0-1,0 0 0,1 0 1,-1 1-1,0-1 0,1 0 1,-1 0-1,1 0 0,-1 0 1,1 0-1,-1 0 0,1 0 1,0 0-1,-1 0 0,1 0 1,0 0-1,0 0 0,0-1 1,0 1-1,0 0 0,0-1 1,0 1-1,0 0 0,2 0 1,40 15-24,-29-12 25,25 9-229,-26-11 33,-1 1-1,0 1 1,-1 0 0,1 1 0,-1 1-1,1-1 1,-2 2 0,1-1-1,15 14 1,-25-19 278,0 0 0,0 1 0,0-1-1,0 1 1,0 0 0,0-1 0,0 1 0,-1 0 0,1 0 0,-1-1-1,1 1 1,-1 0 0,1 0 0,-1 0 0,0 0 0,0-1 0,0 1-1,0 0 1,0 0 0,-1 0 0,1 0 0,-1-1 0,1 1 0,-1 0-1,1 0 1,-1 0 0,0-1 0,0 1 0,0-1 0,0 1 0,0-1-1,0 1 1,0-1 0,-1 1 0,1-1 0,-2 2 0,-6 5 403,0 0 0,0-1 0,-1 0 0,-12 7 0,19-12-449,-7 4 33,0 1 0,0-2 0,-1 1 0,0-2 1,0 1-1,0-1 0,0-1 0,-1 0 0,0-1 0,-22 2 0,33-4-142,1 0 0,0 0 0,-1 0 0,1 0-1,-1 0 1,1 0 0,0-1 0,-1 1 0,1 0 0,0 0 0,-1 0-1,1-1 1,0 1 0,-1 0 0,1 0 0,0-1 0,0 1-1,-1 0 1,1-1 0,0 1 0,0 0 0,0-1 0,-1 1 0,1-1-1,0 1 1,0 0 0,0-1 0,0 1 0,0 0 0,0-1-1,0 1 1,0-1 0,0 1 0,0 0 0,0-1 0,0 1-1,0-1 1,0 1 0,0 0 0,0-1 0,0 1 0,1-1 0,-1 1-1,0 0 1,0-1 0,0 1 0,1 0 0,-1-1 0,0 1-1,0 0 1,1 0 0,0-1 0,13-19-5126,12-1-2198</inkml:trace>
</inkml:ink>
</file>

<file path=ppt/ink/ink9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7.862"/>
    </inkml:context>
    <inkml:brush xml:id="br0">
      <inkml:brushProperty name="width" value="0.025" units="cm"/>
      <inkml:brushProperty name="height" value="0.025" units="cm"/>
    </inkml:brush>
  </inkml:definitions>
  <inkml:trace contextRef="#ctx0" brushRef="#br0">148 315 18417,'-13'7'2472,"6"-3"-2219,-10 4 943,1 1 0,-28 22 0,40-27-955,0-1 0,-1 1-1,2 0 1,-1 0 0,0 0-1,1 0 1,0 1 0,0 0-1,0-1 1,0 1 0,1 0-1,0 0 1,0 1 0,0-1 0,1 0-1,-2 8 1,3-12-233,0 0-1,0 0 1,1 0-1,-1 0 1,0 0-1,0 0 1,0 0-1,1 0 1,-1 0 0,0-1-1,1 1 1,-1 0-1,1 0 1,-1 0-1,1 0 1,-1-1 0,1 1-1,-1 0 1,1-1-1,0 1 1,0 0-1,-1-1 1,1 1-1,0-1 1,0 1 0,0-1-1,1 1 1,35 6 127,-24-7-79,0 0 0,0-1 0,24-6 0,-18-1-90,0 0-1,0-1 0,-1-1 1,0-1-1,-1-1 0,0 0 1,16-15-1,-7 6 184,-22 84 700,-4-61-826,0 0 0,0 0 0,1-1 0,-1 1 0,0 0 0,0-1 0,1 1 0,-1 0 1,1-1-1,0 1 0,-1 0 0,1-1 0,0 1 0,0-1 0,0 1 0,0-1 0,0 0 0,0 1 0,0-1 0,1 0 1,-1 0-1,3 2 0,-1-2 16,0 1 0,0-1-1,0 0 1,0 0 0,1 0 0,-1 0 0,0-1 0,1 1 0,-1-1 0,0 0 0,4 0 0,6-1 11,-1 0 1,0-1 0,0-1 0,0 0 0,19-8-1,24-15-2048,-3-2 0,68-48-1,-116 74 1807,0 0-1,0 0 0,0 1 0,1-1 0,-1 1 0,0 0 1,0 0-1,5 0 0,-4 1-382,0-1 1,-1 0-1,1 0 1,-1 0-1,0-1 1,1 1 0,7-5-1,-6 1-80,1 0-1,-1 0 0,-1 0 1,1-1-1,-1 1 1,0-1-1,0-1 1,4-6-1,-3 2 428,0-1-1,0 0 1,-1 0-1,4-17 0,-3 3 1868,-1 0-1,-1 0 0,-1-1 0,-2-29 0,-16 147 1298,12-52-2617,2-1 0,2 1 1,2 0-1,8 43 0,-6-57-1705,2 1 0,0-1 1,2-1-1,12 25 0,-41-67-547,-84-80 9012,91 85-6067,6 7-309,0-1-1,0 1 1,1-1-1,0 0 1,1-1-1,-1 0 1,1 0-1,-4-9 1,9 16-647,0 0 0,0 0 0,-1 1 0,1-1 0,0 0 0,0 0 0,0 1 0,0-1 0,0 0 0,1 0 0,-1 1 0,0-1 0,0 0 0,0 0 0,1 1 0,-1-1 0,0 0 0,1 1 0,-1-1 0,1 0 0,-1 1 0,1-1 0,-1 1 0,1-1 0,-1 1 0,1-1 0,-1 1 0,1-1 0,0 1 0,-1-1 0,1 1 0,0 0 0,-1-1 0,1 1 0,0 0 0,-1 0 0,1-1 0,0 1 0,0 0 0,1 0 0,37-2-306,-30 2 366,55 1-202,30 0-1324,-31-4-2315,-3-5-3327</inkml:trace>
</inkml:ink>
</file>

<file path=ppt/ink/ink9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8.906"/>
    </inkml:context>
    <inkml:brush xml:id="br0">
      <inkml:brushProperty name="width" value="0.025" units="cm"/>
      <inkml:brushProperty name="height" value="0.025" units="cm"/>
    </inkml:brush>
  </inkml:definitions>
  <inkml:trace contextRef="#ctx0" brushRef="#br0">25 168 12940,'-2'0'454,"1"-1"-1,-1 0 0,1 0 1,-1 0-1,1 0 1,-1 0-1,1 0 0,0-1 1,0 1-1,-1 0 0,1-1 1,0 1-1,0-1 1,1 1-1,-1-1 0,0 1 1,0-1-1,1 0 0,-1 1 1,1-1-1,-1 0 1,1 1-1,0-1 0,0 0 1,0-2-1,0 0-93,1 0 0,0 1 0,0-1-1,1 1 1,-1-1 0,1 1 0,-1 0 0,1-1-1,0 1 1,0 0 0,5-4 0,2-3-171,0 1 0,0 0 0,1 1 1,0 0-1,1 0 0,15-7 0,-21 12-197,1 0 0,-1 1 0,1 0 0,-1 0 0,1 0 0,0 1 0,0 0 0,0 0 0,-1 1 0,1-1 0,0 1 1,0 0-1,7 2 0,-10-2-19,0 1 1,-1 1 0,1-1-1,0 0 1,-1 0 0,1 1-1,-1 0 1,0-1-1,0 1 1,1 0 0,-1 0-1,0 0 1,0 1 0,-1-1-1,1 0 1,0 1 0,-1-1-1,0 1 1,1-1 0,-1 1-1,0 0 1,0-1 0,-1 1-1,1 0 1,0 0 0,-1 0-1,0 0 1,0 5 0,2 27-110,-3 0 0,-4 35 1,0 25 61,5-94 78,0 0-1,0 0 1,0 0-1,0 0 1,0 0 0,0 0-1,1 0 1,-1 0-1,0 0 1,1 0 0,-1 0-1,1 0 1,-1-1-1,1 1 1,-1 0 0,1 0-1,-1 0 1,1 0-1,0-1 1,0 1-1,-1 0 1,1-1 0,0 1-1,0-1 1,0 1-1,0-1 1,-1 1 0,1-1-1,0 1 1,0-1-1,0 0 1,0 1 0,0-1-1,0 0 1,0 0-1,0 0 1,0 0-1,0 0 1,0 0 0,0 0-1,0 0 1,0 0-1,0-1 1,0 1 0,0 0-1,0-1 1,2 0-1,4-1 75,0-1 0,0 1 1,0-1-1,-1-1 0,11-6 0,14-11 97,52-49 0,-71 59-147,-2 0 0,0-1 1,0 0-1,-1 0 0,0-1 1,-1 0-1,9-23 0,-12 18 15,-5 18-45,-1 0 1,1 0-1,0 1 1,0-1-1,0 0 1,-1 0-1,1 0 1,0 1-1,0-1 1,-1 0-1,1 0 1,0 0-1,0 0 1,-1 0-1,1 1 1,0-1-1,-1 0 1,1 0-1,0 0 1,0 0-1,-1 0 1,1 0-1,0 0 1,-1 0-1,1 0 1,0 0-1,0 0 1,-1 0-1,1-1 1,0 1-1,-1 0 1,1 0-1,0 0 1,0 0-1,-1 0 0,1 0 1,0-1-1,0 1 1,-1 0-1,1 0 1,0 0-1,0-1 1,0 1-1,-1 0 1,1 0-1,0-1 1,0 1-1,0 0 1,0 0-1,0-1 1,0 1-1,-1 0 1,1-1-1,0 1 1,0 0-1,0 0 1,0-1-1,0 1 1,0 0-1,0-1 1,0 1-1,0 0 1,0-1-1,0 1 1,1 0-1,-1-1 1,-5 7-23,1-1 0,0 1 0,0 0 0,0 1 0,1-1 0,-1 0 0,2 1 0,-1 0 0,1 0 0,0 0 0,-1 10 0,0-4 34,1 0-1,1 0 1,0 1 0,0-1-1,3 19 1,-1-29-7,-1-1-1,0 0 1,1 0-1,-1 0 1,1 0-1,0 0 1,0 0 0,0 0-1,0 0 1,0 0-1,0-1 1,0 1-1,1 0 1,-1-1 0,0 1-1,1-1 1,0 1-1,-1-1 1,1 0-1,0 1 1,3 1-1,-1-2 9,0 0 0,0 0-1,0 0 1,-1 0 0,2-1-1,-1 1 1,0-1-1,0 0 1,0 0 0,8-2-1,-2 1 23,0-2-1,-1 1 0,1-1 1,0-1-1,-1 0 0,0 0 1,0-1-1,12-8 0,-14 8 10,-1 0 0,-1 0 0,1-1 0,-1 1 0,0-1-1,0 0 1,0-1 0,-1 1 0,0-1 0,0 0-1,-1 0 1,0 0 0,0 0 0,-1-1 0,0 1 0,0-1-1,-1 0 1,0 1 0,0-1 0,0 0 0,-1 0-1,-1 1 1,-1-15 0,2 21-47,0 0-1,0 0 1,-1 0-1,1 0 1,0 0-1,0 0 1,-1 0-1,1 0 1,0 0-1,-1 1 1,1-1-1,-1 0 1,1 0-1,-1 0 1,1 1 0,-1-1-1,0 0 1,1 0-1,-1 1 1,0-1-1,1 1 1,-1-1-1,0 0 1,0 1-1,0 0 1,0-1-1,0 1 1,0-1-1,1 1 1,-1 0 0,0 0-1,0 0 1,0-1-1,0 1 1,0 0-1,0 0 1,0 0-1,0 0 1,0 1-1,0-1 1,0 0-1,0 0 1,0 1-1,0-1 1,0 0-1,1 1 1,-1-1 0,0 1-1,0-1 1,-1 2-1,-1 0-17,-1 1 1,1 0-1,0-1 0,0 1 1,0 0-1,0 1 0,1-1 1,0 1-1,-1-1 0,-1 6 1,2-4 16,-7 27-31,9-31 39,0-1-1,0 1 0,1 0 0,-1 0 0,0-1 0,1 1 0,-1 0 1,1-1-1,-1 1 0,1 0 0,-1-1 0,1 1 0,-1 0 0,1-1 1,0 1-1,-1-1 0,1 1 0,0-1 0,-1 0 0,1 1 0,0-1 0,0 0 1,-1 1-1,1-1 0,0 0 0,0 0 0,-1 0 0,1 0 0,0 0 1,0 0-1,0 0 0,0 0 0,-1 0 0,1 0 0,0 0 0,1 0 1,8-2 12,1 0 0,-1 0 0,0-1 1,0 0-1,0-1 0,0 0 1,-1-1-1,0 1 0,1-2 1,-2 0-1,1 0 0,8-7 1,33-21-137,-49 37 92,0 1 1,0-1 0,0 0 0,-1 0-1,1 0 1,-1 1 0,0-1 0,0 0-1,0 6 1,0-8 28,-1 18 8,0-10-61,1-1-1,0 0 1,1 0-1,-1 1 1,1-1-1,4 11 0,-5-17-84,1 0 0,0-1 0,0 1 0,0-1 0,0 1 0,0-1 0,0 1 0,0-1 0,0 0 0,0 1 0,1-1 0,-1 0 0,1 0 0,-1 0-1,1 0 1,-1 0 0,1 0 0,-1-1 0,1 1 0,0 0 0,-1-1 0,1 1 0,0-1 0,0 0 0,-1 0 0,1 0 0,0 1 0,0-2 0,0 1 0,-1 0-1,1 0 1,0 0 0,0-1 0,-1 1 0,1-1 0,1 0 0,5-3-861,0 0 0,-1 0 0,0 0 0,0-1 0,0 0 0,0 0 0,-1-1 0,0 0 0,0 0 0,0-1-1,-1 1 1,0-1 0,-1 0 0,6-11 0,10-18-7306</inkml:trace>
</inkml:ink>
</file>

<file path=ppt/ink/ink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2.127"/>
    </inkml:context>
    <inkml:brush xml:id="br0">
      <inkml:brushProperty name="width" value="0.025" units="cm"/>
      <inkml:brushProperty name="height" value="0.025" units="cm"/>
    </inkml:brush>
  </inkml:definitions>
  <inkml:trace contextRef="#ctx0" brushRef="#br0">163 248 16367,'-8'-2'2120,"7"1"-2113,-8-2 556,0 1 0,0 0-1,0 0 1,-1 0-1,-13 1 1,19 1-437,1 0 0,0 0-1,-1 1 1,1-1 0,0 1 0,-1 0 0,1 0 0,0 1 0,0-1 0,0 0-1,0 1 1,0 0 0,0 0 0,1 0 0,-1 0 0,0 0 0,1 0-1,0 1 1,0-1 0,-1 1 0,1 0 0,-1 3 0,0-3-76,1 1 0,0 0-1,0 0 1,0 0 0,1 0 0,-1 0 0,1 1 0,0-1 0,1 0 0,-1 1-1,0-1 1,1 0 0,0 1 0,0-1 0,1 6 0,0-7-36,0-1 0,0 0 0,0 1 0,0-1 0,0 0 0,0 0 0,1 0 0,-1 0 1,1 0-1,-1 0 0,1 0 0,0-1 0,-1 1 0,1 0 0,0-1 0,0 0 0,0 1 0,1-1 0,-1 0 0,0 0 1,0 0-1,1 0 0,-1-1 0,0 1 0,1-1 0,-1 1 0,1-1 0,3 0 0,10 1 143,0-1 1,0-1-1,0 0 0,0-1 0,-1-1 1,1-1-1,0 0 0,-1-1 0,0 0 1,0-1-1,-1-1 0,0-1 0,0 0 1,0 0-1,19-18 0,-16 12 110,-1 0 0,0-2 0,-1 0-1,-1 0 1,-1-2 0,0 1 0,-1-2 0,-1 0-1,-1 0 1,0-1 0,6-22 0,-14 35-194,0 1 1,-1-1 0,0 0-1,0 1 1,-1-1-1,0-7 1,0 13-71,0 0 0,0 1-1,0-1 1,0 1 0,0-1-1,0 1 1,0-1 0,0 0 0,0 1-1,0-1 1,-1 1 0,1-1-1,0 1 1,0-1 0,-1 1 0,1-1-1,0 1 1,-1-1 0,1 1 0,-1-1-1,1 1 1,0 0 0,-1-1-1,1 1 1,-1 0 0,1-1 0,-1 1-1,0-1 1,-1 2-8,1-1 0,-1 1 0,1-1 1,-1 1-1,1-1 0,0 1 0,-1 0 0,1-1 0,0 1 1,0 0-1,-1 0 0,1 0 0,0 0 0,0 0 0,0 1 0,0-1 1,-1 1-1,-15 22 4,0 0 1,2 0-1,1 2 0,1 0 1,1 0-1,1 1 1,1 1-1,-7 32 0,16-55-92,-1 0 0,1 0 0,0 1 0,1-1 0,-1 0 0,1 0 0,0 1 0,0-1-1,1 0 1,1 7 0,-2-10-96,1 0 0,0-1 0,1 1 0,-1 0 0,0-1 0,0 1 0,1-1 0,-1 0 0,1 1 0,-1-1 0,1 0 0,-1 0 0,1 0 0,0 0 0,0 0 0,-1 0 0,1-1 0,0 1 0,0 0 0,0-1 0,0 0 0,0 1 0,0-1 0,0 0 0,0 0 0,0 0 0,0 0 0,0 0 0,3-2 0,26-3-4893,3-12-2616</inkml:trace>
</inkml:ink>
</file>

<file path=ppt/ink/ink9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278"/>
    </inkml:context>
    <inkml:brush xml:id="br0">
      <inkml:brushProperty name="width" value="0.025" units="cm"/>
      <inkml:brushProperty name="height" value="0.025" units="cm"/>
    </inkml:brush>
  </inkml:definitions>
  <inkml:trace contextRef="#ctx0" brushRef="#br0">120 0 17457,'0'0'5690,"-3"14"-4649,-5 26-177,2 1 0,2 0-1,1 52 1,4-70-720,0 1 0,2-1 0,0 0 0,2 0 0,0-1 0,2 1 0,17 40 0,-23-61-135,-1 0-1,1 0 0,0-1 0,0 1 1,0 0-1,0-1 0,0 1 1,0 0-1,0-1 0,0 1 0,1-1 1,-1 0-1,1 1 0,2 1 1,-4-4-7,1 0 1,-1 1-1,1-1 1,-1 1-1,0-1 1,1 0 0,-1 1-1,0-1 1,1 0-1,-1 1 1,0-1-1,0 0 1,0 0-1,0 1 1,0-1 0,0 0-1,0 0 1,0 1-1,0-1 1,0 0-1,0 0 1,0 1-1,-1-2 1,1-7-18,-2 0 0,1 1 0,-1-1 0,0 1 0,-8-16 0,-1 8 60,-2 1 0,0 0-1,0 1 1,-2 0 0,0 1-1,0 1 1,-32-20 0,39 27 99,86 0 822,-39 6-1063,15-1-1672,-20-2-2493,-19-3-50,-11-4-2405,-3-3-5588</inkml:trace>
</inkml:ink>
</file>

<file path=ppt/ink/ink9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621"/>
    </inkml:context>
    <inkml:brush xml:id="br0">
      <inkml:brushProperty name="width" value="0.025" units="cm"/>
      <inkml:brushProperty name="height" value="0.025" units="cm"/>
    </inkml:brush>
  </inkml:definitions>
  <inkml:trace contextRef="#ctx0" brushRef="#br0">0 37 16400,'0'0'11979,"74"-37"-26040</inkml:trace>
</inkml:ink>
</file>

<file path=ppt/ink/ink9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998"/>
    </inkml:context>
    <inkml:brush xml:id="br0">
      <inkml:brushProperty name="width" value="0.025" units="cm"/>
      <inkml:brushProperty name="height" value="0.025" units="cm"/>
    </inkml:brush>
  </inkml:definitions>
  <inkml:trace contextRef="#ctx0" brushRef="#br0">124 0 19538,'-10'2'1655,"2"-2"-1155,-48 6 2406,53-6-2828,0 0 1,0 1 0,0-1 0,0 1 0,0 0-1,0 0 1,1 0 0,-1 0 0,0 1-1,1-1 1,-1 1 0,1-1 0,-1 1 0,1 0-1,-4 4 1,5-6-91,1 1 1,0-1-1,0 1 0,-1-1 0,1 1 0,0-1 1,0 1-1,0-1 0,0 1 0,0-1 0,0 1 1,0-1-1,0 1 0,0-1 0,0 1 0,0-1 1,0 1-1,0-1 0,0 1 0,0-1 0,1 1 1,-1-1-1,0 1 0,0-1 0,1 1 0,-1-1 1,0 0-1,0 1 0,1-1 0,-1 1 1,1-1-1,-1 0 0,0 1 0,1-1 0,-1 0 1,1 1-1,-1-1 0,1 0 0,-1 0 0,1 0 1,-1 1-1,0-1 0,2 0 0,27 5-2,-18-3 19,10 2-103,-8-3-358,0 2-1,0-1 1,0 2 0,-1-1 0,0 2 0,1 0-1,21 12 1,-33-16 522,0 0 0,0-1 0,0 1 1,0 0-1,0 0 0,0 0 0,0 0 0,0 0 0,-1 0 0,1 0 0,0 0 1,-1 0-1,1 1 0,-1-1 0,1 0 0,-1 0 0,1 1 0,-1-1 1,0 0-1,0 0 0,0 1 0,1-1 0,-1 0 0,0 1 0,-1-1 0,1 2 1,-1 0 127,0-1 1,0 1 0,-1-1 0,1 0 0,-1 1 0,1-1 0,-1 0 0,0 0 0,0 0 0,1 0 0,-6 3-1,-4 4 558,-1-1-1,-1-1 1,-19 9-1,31-15-749,-3 1 20,-1 0-1,0 0 0,-1 0 1,1-1-1,0 1 0,0-1 1,-1 0-1,-7-1 0,13 0-143,-1 0-1,1 0 0,0 0 1,0 0-1,-1 0 0,1 0 1,0-1-1,0 1 1,-1 0-1,1 0 0,0 0 1,0-1-1,0 1 0,-1 0 1,1 0-1,0-1 0,0 1 1,0 0-1,0 0 0,0-1 1,0 1-1,-1 0 0,1-1 1,0 1-1,0 0 1,0 0-1,0-1 0,0 1 1,0 0-1,0-1 0,0 1 1,0 0-1,0 0 0,1-1 1,-1 1-1,0 0 0,0-1 1,0 1-1,0 0 0,0 0 1,0-1-1,1 1 1,-1 0-1,0 0 0,0 0 1,0-1-1,0 1 0,1 0 1,8-15-4844,9-4-3613</inkml:trace>
</inkml:ink>
</file>

<file path=ppt/ink/ink9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0.336"/>
    </inkml:context>
    <inkml:brush xml:id="br0">
      <inkml:brushProperty name="width" value="0.025" units="cm"/>
      <inkml:brushProperty name="height" value="0.025" units="cm"/>
    </inkml:brush>
  </inkml:definitions>
  <inkml:trace contextRef="#ctx0" brushRef="#br0">49 379 13741,'0'0'5717,"-4"10"-3368,0-2-1791,1-3-164,0 1 1,0-1 0,1 1 0,0 0 0,0 0-1,1 0 1,0 1 0,-1 11 0,2-17-382,0-1 1,0 1 0,1 0-1,-1-1 1,1 1-1,-1-1 1,1 1 0,-1 0-1,1-1 1,-1 1-1,1-1 1,-1 0 0,1 1-1,-1-1 1,1 1-1,0-1 1,-1 0 0,1 0-1,0 1 1,-1-1-1,1 0 1,0 0-1,-1 0 1,1 1 0,0-1-1,0 0 1,-1 0-1,1 0 1,0 0 0,0-1-1,-1 1 1,1 0-1,0 0 1,-1 0 0,1-1-1,0 1 1,-1 0-1,1 0 1,0-1 0,0 0-1,32-12 567,-22 5-527,0 0 1,-1-1 0,0-1-1,0 1 1,-1-2-1,-1 1 1,0-1 0,0 0-1,-1-1 1,0 0-1,-1 0 1,-1-1-1,5-13 1,-3 5-70,-1-1 1,-1 1-1,-1-1 0,-1 0 1,-1-1-1,-1 1 0,-2-26 1,1 43 21,-1 1 0,1 0 0,-1-1 0,0 1 0,0 0 0,0 0 0,-1 0 0,1 0 0,-1 0 0,0 0 0,0 0 0,0 0 0,-1 1 0,1-1 0,-1 1 0,0 0 0,0 0 0,0 0 0,-1 0 0,1 0 0,-6-3 0,6 5 14,-1 0-1,1-1 1,0 2 0,-1-1-1,1 0 1,-1 1-1,1-1 1,-1 1 0,1 0-1,-1 0 1,1 0-1,-1 1 1,1-1 0,-1 1-1,1 0 1,0 0-1,-1 0 1,1 0 0,0 1-1,0-1 1,0 1-1,0 0 1,0 0 0,0 0-1,0 0 1,-4 5-1,-2 2 50,1 0 0,-1 1 0,1 0 0,1 1 0,0 0 0,1 0 0,-8 18 0,11-23-41,0 0 0,1 0 0,0 0 0,0 0 1,1 0-1,0 1 0,0-1 0,0 0 0,1 1 1,0-1-1,0 1 0,0-1 0,1 1 0,0-1 0,1 0 1,3 12-1,-2-14-55,-1 0 0,1 0 0,0-1 0,0 1 0,0-1 0,1 0 0,-1 0 0,1 0 0,-1-1 0,1 1 0,0-1 1,0 0-1,0 0 0,1 0 0,-1 0 0,0-1 0,9 2 0,9 1-491,1 0 1,29 1-1,-31-4-44,-8 0-249,-2 0-454,0-1 1,0 2-1,0 0 1,14 4-1,-23-5 1169,1-1 1,-1 1-1,0 0 0,0 0 0,0 0 0,0 0 0,0 1 1,0-1-1,0 0 0,-1 1 0,1 0 0,0-1 0,-1 1 1,1 0-1,-1 0 0,0 0 0,1 0 0,-1 0 0,0 0 1,0 0-1,-1 0 0,1 0 0,0 0 0,-1 1 0,1-1 1,0 4-1,-1 6 322,-1 0 1,0-1-1,0 1 0,-4 12 1,2-5-425,2-17-160,1 6-464,5-5-3950,7-3-1079</inkml:trace>
</inkml:ink>
</file>

<file path=ppt/ink/ink9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1"/>
    </inkml:context>
    <inkml:brush xml:id="br0">
      <inkml:brushProperty name="width" value="0.025" units="cm"/>
      <inkml:brushProperty name="height" value="0.025" units="cm"/>
    </inkml:brush>
  </inkml:definitions>
  <inkml:trace contextRef="#ctx0" brushRef="#br0">74 233 15214,'0'0'8435,"-10"6"-6294,6-3-2019,0-1 0,-1 1-1,1-1 1,1 1 0,-1 0 0,0 1 0,1-1 0,-1 1 0,1-1 0,0 1 0,0 0-1,1 0 1,-1 1 0,1-1 0,0 0 0,0 1 0,0-1 0,1 1 0,-1 0 0,1-1-1,0 1 1,1 0 0,-1 7 0,1-10-116,0-1-1,0 1 0,-1-1 1,1 1-1,1 0 0,-1-1 1,0 1-1,0-1 0,1 1 1,-1-1-1,0 1 0,1-1 1,0 0-1,-1 1 0,1-1 1,0 0-1,0 1 0,0-1 1,-1 0-1,1 0 0,1 1 1,-1-1-1,0 0 0,0 0 1,0-1-1,0 1 0,1 0 1,-1 0-1,0 0 0,1-1 1,-1 1-1,1-1 0,-1 1 1,1-1-1,-1 0 0,1 1 1,-1-1-1,1 0 0,-1 0 1,1 0-1,-1 0 0,1 0 1,-1 0-1,1-1 0,-1 1 1,1 0-1,-1-1 0,1 1 1,-1-1-1,1 0 0,-1 1 1,2-2-1,4-2-55,-1 0-1,0 0 1,0 0-1,0-1 1,0 1-1,-1-2 1,0 1-1,0 0 1,6-9-1,-2 1-558,0-1 0,0 0 0,8-19 0,-24 49 802,1 1 0,1 0-1,1 1 1,0-1 0,1 1 0,-1 30 0,4-47-180,0-1 1,0 1-1,0 0 0,0 0 0,0-1 0,0 1 0,0 0 0,0 0 0,1-1 1,-1 1-1,0 0 0,0 0 0,1-1 0,-1 1 0,0 0 0,1-1 0,-1 1 1,1 0-1,-1-1 0,1 1 0,-1-1 0,1 1 0,-1-1 0,1 1 0,0-1 1,-1 1-1,1-1 0,0 0 0,-1 1 0,2-1 0,25-3 542,-19 1-418,-1-1 0,0-1 0,0 0 0,0 0-1,8-6 1,0-4-150,-1-1-1,0 0 1,-1-1-1,-1-1 1,0 0-1,-2 0 1,0-1-1,-1 0 1,10-27-1,-13 28-401,-1 0-1,0 0 1,-1-1 0,-1 0-1,-1 0 1,0-25-1,-2 42 410,0 1-1,0-1 1,0 1-1,1-1 1,-1 1-1,0-1 1,0 1-1,0-1 0,-1 0 1,1 1-1,0-1 1,0 1-1,0-1 1,0 1-1,0-1 0,-1 1 1,1-1-1,0 1 1,-1-1-1,1 1 1,0-1-1,-1 1 1,1-1-1,0 1 0,-1-1 1,1 1-1,-1 0 1,1-1-1,-1 1 1,1 0-1,-1 0 1,1-1-1,-1 1 0,0 0 1,-18 9 190,-16 29 256,24-18-236,0 0 0,1 1 0,0 0 0,2 1 0,1 0 0,1 0 0,0 0 0,2 1 0,1 0 0,1 0 0,0 0 0,2 0-1,1 0 1,3 25 0,-3-45-209,-1 0 0,1 1 0,0-1-1,0 0 1,0 0 0,0 0 0,1 0 0,-1 0-1,1 0 1,0 0 0,0 0 0,0-1-1,0 1 1,0-1 0,1 1 0,-1-1-1,1 0 1,-1 0 0,1 0 0,0 0 0,0 0-1,0-1 1,0 1 0,0-1 0,0 0-1,0 0 1,0 0 0,1 0 0,-1-1-1,6 1 1,-4-1 10,0 0 0,0-1-1,0 1 1,0-1-1,0 0 1,0-1 0,0 1-1,0-1 1,0 0 0,-1 0-1,1-1 1,-1 1 0,0-1-1,1 0 1,-1 0-1,0-1 1,-1 1 0,1-1-1,4-5 1,5-10 33,0-2 0,-1 1 0,-1-2 0,-1 1 0,-1-1 0,10-38 0,-7 17-70,-3-1 0,6-71 1,-14 103 0,0 7 19,0 0 0,-1 0 0,1 0 0,-1 0 0,0 0 0,-1-1 0,1 1 0,-3-9 0,2 14 23,0 1 1,-1 0-1,1 0 0,0 0 0,1 0 1,-1 0-1,0 0 0,0 1 1,0-1-1,1 0 0,-1 0 1,0 1-1,1-1 0,-1 0 1,1 1-1,-1 1 0,-4 18 45,1 0 0,1 0 0,1 0 0,1 0 0,0 0 1,2 0-1,4 30 0,-3-35-35,1 0 0,0 0 1,2 0-1,0-1 0,0 1 1,1-1-1,1-1 0,1 1 1,0-1-1,13 16 0,-21-30-32,0 1-1,0-1 0,0 1 1,0-1-1,0 0 0,1 1 1,-1-1-1,0 0 0,0 1 0,1-1 1,-1 0-1,0 0 0,0 1 1,1-1-1,-1 0 0,0 0 1,1 1-1,-1-1 0,0 0 1,1 0-1,-1 0 0,0 1 0,1-1 1,-1 0-1,1 0 0,-1 0 1,0 0-1,1 0 0,-1 0 1,1 0-1,-1 0 0,0 0 0,1 0 1,0 0-1,-8-15-155,-13-3-490,0 1 0,-39-26 0,37 28 1042,1-1 0,-35-33-1,55 49-346,1-1 0,-1 1-1,1 0 1,-1-1 0,1 1-1,0-1 1,-1 1 0,1-1-1,-1 1 1,1 0 0,0-1-1,-1 1 1,1-1 0,0 0-1,0 1 1,-1-1 0,1 1-1,0-1 1,0 1 0,0-1-1,0 0 1,0 1 0,0-1-1,0 1 1,0-1 0,0 0-1,0 1 1,0-1 0,0 1-1,0-1 1,0 1 0,1-1-1,-1 0 1,0 1 0,0-1 0,1 1-1,-1-1 1,0 1 0,1-1-1,-1 1 1,0-1 0,1 1-1,-1 0 1,1-1 0,-1 1-1,1 0 1,-1-1 0,1 1-1,-1 0 1,1-1 0,-1 1-1,1 0 1,-1 0 0,1 0-1,0-1 1,-1 1 0,1 0-1,-1 0 1,1 0 0,0 0-1,0 0 1,47-4-195,-39 4 236,51-2-351,34-2-2469,-31-5-5467,-12-4-8159</inkml:trace>
</inkml:ink>
</file>

<file path=ppt/ink/ink9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1.843"/>
    </inkml:context>
    <inkml:brush xml:id="br0">
      <inkml:brushProperty name="width" value="0.025" units="cm"/>
      <inkml:brushProperty name="height" value="0.025" units="cm"/>
    </inkml:brush>
  </inkml:definitions>
  <inkml:trace contextRef="#ctx0" brushRef="#br0">67 86 9065,'1'-15'3397,"0"11"-2557,0-1 0,0 0 0,-1 1-1,0-1 1,0 0 0,0 0 0,0 1 0,-1-1 0,0 0 0,0 1 0,0-1-1,0 1 1,-3-6 0,3 10-756,0 0-1,0 0 0,0 0 1,1 0-1,-1 0 0,0 1 1,0-1-1,1 0 1,-1 1-1,0-1 0,1 0 1,-1 1-1,0-1 0,1 1 1,-1-1-1,0 1 0,1-1 1,-1 1-1,1-1 1,-1 1-1,1 0 0,0-1 1,-1 1-1,1 0 0,-1-1 1,1 1-1,0 0 0,0 0 1,-1-1-1,1 1 0,0 0 1,0 0-1,0-1 1,0 2-1,-10 31-69,10-33 1,-11 46 190,2 1 0,3 0 0,1 0 0,3 59 0,2-101-177,0 0-1,0-1 1,1 1 0,-1 0-1,1-1 1,0 1 0,1 0 0,-1-1-1,1 0 1,0 1 0,0-1-1,0 0 1,1 0 0,-1 0-1,1 0 1,0 0 0,0-1 0,4 4-1,-3-5 15,-1 1 0,1-1 0,0 0 0,0-1 0,0 1 1,0-1-1,0 0 0,0 0 0,0 0 0,1 0 0,-1-1 0,0 1 0,0-1 0,1 0 0,-1-1 0,0 1 0,0-1 0,1 0 0,-1 0 0,5-2 0,-1 1 32,0-2 0,0 1-1,-1-1 1,0 0 0,1-1 0,-1 0-1,-1 0 1,1 0 0,-1-1-1,0 0 1,0 0 0,-1-1 0,6-8-1,-1-1 120,0 0 0,-1 0 0,0-1 0,10-32 0,-18 146-407,-1-94 215,0 1 0,0 0 0,0 0 0,0 0 0,1-1 0,-1 1-1,1 0 1,0-1 0,0 1 0,1 0 0,-1-1 0,1 1 0,0-1-1,0 0 1,0 0 0,5 6 0,-4-6 22,1-1-1,-1 0 1,1 1 0,0-2 0,0 1 0,0 0-1,0-1 1,0 0 0,0 0 0,0 0-1,0 0 1,0-1 0,0 1 0,1-1 0,5-1-1,0 1 115,1-1 0,0 0 0,-1 0 0,1-2 0,-1 1-1,0-1 1,1-1 0,15-7 0,-22 9-295,-1 0-1,1-1 1,-1 1 0,0 0-1,0-1 1,0 0 0,0 0-1,0 0 1,-1 0 0,1 0-1,2-6 1,-3 6-410,-1 0 1,0 0-1,0 0 0,0 0 1,-1 0-1,1 0 0,-1 0 1,0-1-1,0 1 0,0 0 0,0 0 1,0 0-1,-1 0 0,0 0 1,1 0-1,-3-6 0,-14-21-9249</inkml:trace>
</inkml:ink>
</file>

<file path=ppt/ink/ink9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197"/>
    </inkml:context>
    <inkml:brush xml:id="br0">
      <inkml:brushProperty name="width" value="0.025" units="cm"/>
      <inkml:brushProperty name="height" value="0.025" units="cm"/>
    </inkml:brush>
  </inkml:definitions>
  <inkml:trace contextRef="#ctx0" brushRef="#br0">0 0 21140,'0'0'4612,"64"63"-4644,-24-49-2882,-3-4-2211,-2 3-4324</inkml:trace>
</inkml:ink>
</file>

<file path=ppt/ink/ink9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534"/>
    </inkml:context>
    <inkml:brush xml:id="br0">
      <inkml:brushProperty name="width" value="0.025" units="cm"/>
      <inkml:brushProperty name="height" value="0.025" units="cm"/>
    </inkml:brush>
  </inkml:definitions>
  <inkml:trace contextRef="#ctx0" brushRef="#br0">28 504 16143,'0'0'2920,"0"9"235,-4 28-806,4-37-2316,0 1 0,0-1 0,0 1 0,0-1-1,0 1 1,0 0 0,1-1 0,-1 1 0,0-1-1,0 1 1,0-1 0,0 1 0,1-1 0,-1 1 0,0-1-1,1 1 1,-1-1 0,0 1 0,1-1 0,-1 1-1,0-1 1,1 0 0,-1 1 0,1-1 0,-1 0-1,1 1 1,-1-1 0,1 0 0,-1 0 0,1 1 0,-1-1-1,1 0 1,-1 0 0,1 0 0,-1 0 0,1 0-1,0 0 1,-1 0 0,1 0 0,-1 0 0,1 0 0,-1 0-1,1 0 1,0 0 0,-1 0 0,1 0 0,-1 0-1,1-1 1,-1 1 0,1 0 0,-1-1 0,1 1 0,26-14 565,-15 5-469,0-1 0,-1-1-1,0 1 1,0-2-1,-2 1 1,1-1-1,-2-1 1,1 0-1,-2 0 1,0 0-1,0-1 1,8-27-1,-8 17-74,-1 0 0,-2 0 0,0-1 1,-1 0-1,-1 0 0,-2 0 0,-2-28 0,0 41-138,0-1 0,0 0 0,-1 1 0,-7-20 0,9 28 17,-1 1 0,1-1 0,-1 1 0,0-1 0,0 1-1,0 0 1,0 0 0,0 0 0,-1 0 0,0 0 0,1 0 0,-1 0 0,0 1 0,0 0 0,-1-1 0,1 1-1,0 1 1,-1-1 0,-3-1 0,5 2 49,-1 1 0,1 0 0,0 0-1,-1 0 1,1 0 0,0 1 0,-1-1 0,1 0-1,0 1 1,0 0 0,-1 0 0,1-1 0,0 1 0,0 0-1,0 1 1,0-1 0,0 0 0,0 1 0,0-1 0,1 1-1,-1-1 1,0 1 0,-2 3 0,-32 50-245,33-49 257,-2 2 21,-8 15 499,-16 41 0,26-58-435,1 1 0,0-1-1,0 1 1,1 0-1,0 0 1,0 0-1,0 0 1,1 0 0,0 0-1,1 0 1,1 10-1,0-14-70,-1 1-1,0-1 0,1 0 0,0 0 1,0 0-1,0 0 0,0-1 0,0 1 1,1 0-1,-1-1 0,1 0 0,-1 1 1,1-1-1,0 0 0,0 0 0,0-1 1,4 2-1,62 25 68,-48-21-78,15 5-3,-18-7-532,0 1 0,0 1 0,-1 1 0,26 15 0,-39-20 476,0 0-1,1 1 1,-1-1-1,-1 1 1,1 0-1,0 0 1,-1 1-1,0-1 0,0 1 1,0-1-1,-1 1 1,1 0-1,-1 0 1,0 0-1,-1 0 1,1 0-1,-1 1 1,0-1-1,0 0 1,0 9-1,-2 1 104,2 14-1268,-1-28 1021,0-1 1,0 1-1,0-1 0,0 1 1,0 0-1,1-1 0,-1 1 1,0-1-1,0 1 0,1-1 1,-1 1-1,0-1 0,1 1 1,-1-1-1,1 1 1,-1-1-1,1 1 0,-1-1 1,1 0-1,-1 1 0,1-1 1,-1 0-1,1 1 0,-1-1 1,1 0-1,-1 0 0,1 1 1,0-1-1,-1 0 0,1 0 1,0 0-1,-1 0 1,1 0-1,-1 0 0,2 0 1,16-2-5358</inkml:trace>
</inkml:ink>
</file>

<file path=ppt/ink/ink9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855"/>
    </inkml:context>
    <inkml:brush xml:id="br0">
      <inkml:brushProperty name="width" value="0.025" units="cm"/>
      <inkml:brushProperty name="height" value="0.025" units="cm"/>
    </inkml:brush>
  </inkml:definitions>
  <inkml:trace contextRef="#ctx0" brushRef="#br0">20 88 13004,'0'0'11184,"9"3"-10228,4 1-815,1 0 0,-1-1 0,1-1 0,-1 0 0,17 0 0,-27-2-78,-1 1 1,1-1-1,0 0 1,0-1 0,0 1-1,-1 0 1,1-1-1,0 1 1,-1-1-1,1 0 1,0 0 0,-1 0-1,1 0 1,-1 0-1,1-1 1,-1 1-1,0-1 1,1 0-1,-1 0 1,0 1 0,0-1-1,0 0 1,-1-1-1,1 1 1,0 0-1,-1 0 1,0-1-1,1 1 1,-1-1 0,0 0-1,0 1 1,0-1-1,-1 0 1,1 1-1,-1-1 1,1-5-1,-1 6-6,0 0-1,0 0 0,0 0 0,-1 1 0,1-1 1,0 0-1,-1 0 0,0 0 0,1 1 0,-1-1 0,0 0 1,0 0-1,0 1 0,0-1 0,0 1 0,0-1 1,-1 1-1,1 0 0,0-1 0,-1 1 0,1 0 0,-1 0 1,1 0-1,-1 0 0,0 0 0,1 0 0,-1 0 0,0 1 1,0-1-1,1 1 0,-1-1 0,0 1 0,0-1 1,0 1-1,-2 0 0,-1 0-51,0-1 1,0 1-1,0 0 0,0 1 1,0-1-1,0 1 1,0 0-1,1 0 1,-1 0-1,0 1 0,0 0 1,-8 4-1,7-1 7,-1 1-1,0 0 1,1 0-1,0 0 1,1 1-1,-1-1 0,1 1 1,1 1-1,-1-1 1,1 1-1,0 0 1,1 0-1,0 0 1,0 0-1,1 0 1,0 1-1,0-1 1,1 1-1,0 15 1,1-22-22,0 0 0,0 0 1,0 0-1,0 1 0,1-1 1,-1 0-1,1 0 1,0 0-1,0 0 0,-1 0 1,1 0-1,1-1 0,-1 1 1,0 0-1,0 0 0,1-1 1,-1 1-1,0-1 0,1 1 1,3 2-1,-1-2-140,1 1 0,-1-1 0,1 0 1,0 0-1,0 0 0,0-1 0,0 0 0,8 2 0,4-2-1056,0 0 1,0-1-1,0-1 0,26-4 0,20-14-4495,-2-12 202</inkml:trace>
</inkml:ink>
</file>

<file path=ppt/ink/ink9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3.228"/>
    </inkml:context>
    <inkml:brush xml:id="br0">
      <inkml:brushProperty name="width" value="0.025" units="cm"/>
      <inkml:brushProperty name="height" value="0.025" units="cm"/>
    </inkml:brush>
  </inkml:definitions>
  <inkml:trace contextRef="#ctx0" brushRef="#br0">204 1 9577,'0'0'4842,"-10"2"-1345,2 0-2930,0 0 1,1 0 0,-1 1-1,1 0 1,0 1 0,0-1-1,0 1 1,-9 7 0,14-9-465,-1 0-1,0 1 1,1-1-1,-1 1 1,1 0 0,0 0-1,0 0 1,0 0 0,0 0-1,1 0 1,-1 0 0,1 0-1,0 1 1,0-1 0,0 1-1,0-1 1,1 1-1,-1-1 1,1 1 0,0-1-1,0 1 1,0 0 0,0-1-1,1 1 1,1 4 0,-2-6-224,1 0 0,0 0 0,0 0 1,0 0-1,0 0 0,1 0 0,-1 0 1,1 0-1,-1 0 0,1-1 0,-1 1 1,1-1-1,0 1 0,0-1 0,3 3 1,39 17-663,-36-19 792,-1 1 0,0 1 0,-1-1 0,14 9 0,-18-10 62,0-1-1,0 1 1,0 0-1,0 0 1,-1 0-1,1 0 1,0 0-1,-1 0 0,1 0 1,-1 1-1,0-1 1,0 0-1,0 1 1,0-1-1,0 1 1,0-1-1,-1 1 0,1 0 1,-1-1-1,0 1 1,0-1-1,0 1 1,0 0-1,0-1 1,0 1-1,-1 0 0,1-1 1,-1 1-1,0-1 1,0 1-1,0-1 1,0 1-1,0-1 1,0 0-1,-1 0 0,1 1 1,-1-1-1,0 0 1,1 0-1,-1 0 1,0-1-1,0 1 1,-3 2-1,-4 3 30,0-1-1,0 0 1,0 0-1,-1-1 1,0 0-1,0-1 1,0 0-1,0-1 1,-16 4-1,-19-3-2608,-4-4-3139</inkml:trace>
</inkml:ink>
</file>

<file path=ppt/ink/ink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2.469"/>
    </inkml:context>
    <inkml:brush xml:id="br0">
      <inkml:brushProperty name="width" value="0.025" units="cm"/>
      <inkml:brushProperty name="height" value="0.025" units="cm"/>
    </inkml:brush>
  </inkml:definitions>
  <inkml:trace contextRef="#ctx0" brushRef="#br0">67 0 7815,'0'0'19016,"2"10"-18280,-1-7-677,12 37 442,-12-39-476,0 1 1,0 0-1,0-1 0,1 0 0,-1 1 0,0-1 0,1 0 0,-1 1 0,1-1 0,-1 0 0,1 0 0,0 0 0,-1 0 0,1-1 0,0 1 1,0 0-1,0-1 0,-1 1 0,1-1 0,0 0 0,0 0 0,0 1 0,0-1 0,0 0 0,3-1 0,-4 1-3,-1 0 1,1-1-1,0 1 0,-1 0 0,1 0 1,0-1-1,-1 1 0,1-1 0,-1 1 1,1 0-1,-1-1 0,1 1 0,-1-1 1,1 0-1,-1 1 0,1-1 0,-1 1 1,0-1-1,1 1 0,-1-1 0,0 0 1,1 1-1,-1-1 0,0 0 0,0 1 0,0-1 1,0 0-1,0 0 0,0 1 0,0-1 1,0 0-1,0 1 0,0-1 0,0 0 1,0 1-1,-1-2 0,1 0 26,0 1 1,0-1-1,0 1 0,-1-1 1,1 1-1,-1 0 0,1-1 1,-1 1-1,0 0 0,1 0 0,-1-1 1,0 1-1,0 0 0,0 0 1,0 0-1,0 0 0,-2-2 1,0 2-38,0 0 1,-1 0-1,1 0 1,0 1 0,-1-1-1,1 1 1,0 0 0,-1 0-1,1 0 1,0 0 0,-1 1-1,1-1 1,0 1 0,0 0-1,-1 0 1,1 0 0,0 0-1,0 1 1,0-1 0,0 1-1,0 0 1,1 0 0,-1 0-1,0 0 1,1 0 0,-1 0-1,1 1 1,0 0 0,0-1-1,0 1 1,0 0 0,-2 5-1,0-2-39,1 0-1,0-1 1,0 2 0,0-1-1,1 0 1,0 0 0,0 1-1,0-1 1,1 1-1,0 0 1,0-1 0,1 1-1,0 0 1,0-1 0,2 13-1,0-16-123,-1-1-1,1 0 0,-1 1 1,1-1-1,0 0 1,0 0-1,0 0 1,0-1-1,0 1 1,1 0-1,-1-1 0,0 1 1,1-1-1,-1 0 1,1 0-1,0 0 1,-1 0-1,1 0 0,0-1 1,-1 1-1,1-1 1,0 0-1,0 1 1,0-1-1,-1-1 1,1 1-1,3-1 0,7 1-1012,-1-1 0,0-1-1,0 0 1,0-1 0,13-4-1,21-14-5288</inkml:trace>
</inkml:ink>
</file>

<file path=ppt/ink/ink9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3.724"/>
    </inkml:context>
    <inkml:brush xml:id="br0">
      <inkml:brushProperty name="width" value="0.025" units="cm"/>
      <inkml:brushProperty name="height" value="0.025" units="cm"/>
    </inkml:brush>
  </inkml:definitions>
  <inkml:trace contextRef="#ctx0" brushRef="#br0">221 191 16143,'11'-14'383,"38"-64"2110,-47 73-2105,1 0 1,-1-1 0,1 1-1,-2-1 1,1 1-1,0-1 1,-1 0 0,0 0-1,-1 0 1,1 1 0,-1-1-1,-1-11 1,0 16-353,1 0 0,-1 0 0,0 0 0,1 0 0,-1 0 0,0 0 0,0 1 0,0-1 0,1 0 0,-1 0 0,0 1 0,0-1 0,0 0 0,0 1 0,0-1 0,0 1 0,0 0 0,-1-1 0,1 1 0,0 0 0,0-1 0,0 1 0,0 0 0,0 0 0,-1 0 0,1 0 0,0 0 0,0 0 0,0 1 0,0-1 0,0 0 0,0 0 0,-1 1 0,1-1 0,0 1 0,0-1 0,-2 2 0,-3 0-41,0 0 1,0 1-1,0 0 0,0 0 0,-8 6 1,-3 7 292,1 0-1,0 2 1,2-1 0,0 2 0,1 0 0,0 0-1,-12 30 1,8-13 247,2 1 0,2 0-1,-13 58 1,22-74-464,0 1-1,0 0 0,2 1 0,1-1 1,2 23-1,-1-40-69,0-1 0,1 1 1,0 0-1,0 0 0,0-1 0,0 1 1,1 0-1,-1-1 0,1 1 0,0-1 1,1 0-1,-1 0 0,1 0 0,0 0 1,0 0-1,0 0 0,0-1 0,1 1 1,-1-1-1,1 0 0,0 0 0,0-1 1,0 1-1,1-1 0,-1 0 0,0 0 1,1 0-1,-1 0 0,6 0 0,2 0 20,1-1 0,-1-1 0,0 0 0,1 0 0,-1-2 0,0 1 0,0-1 0,0-1 0,0 0 0,0-1 0,0-1 0,-1 1 0,0-2 0,0 1 0,0-2 0,-1 1 0,0-2 0,12-9 0,-13 9 14,1 0 1,-2 0-1,1-1 1,-1 0-1,-1 0 1,0-1-1,0 1 1,-1-2-1,0 1 1,0-1-1,-2 0 1,1 0-1,-1 0 1,-1-1-1,0 1 1,0-1-1,-2 0 1,2-23-1,-3 32-30,0 1-1,-1-1 0,1 1 1,-1 0-1,1-1 0,-1 1 0,0-1 1,0 1-1,0 0 0,0 0 1,0-1-1,-1 1 0,1 0 1,-1 0-1,1 0 0,-1 0 0,0 1 1,1-1-1,-1 0 0,0 1 1,0-1-1,-1 1 0,1 0 1,0 0-1,0 0 0,-1 0 0,1 0 1,0 0-1,-1 0 0,-4 0 1,3 1-21,0-1 1,1 1-1,-1 0 1,0 0-1,0 0 1,0 1-1,1-1 1,-1 1-1,0 0 1,1 0-1,-1 1 1,1-1-1,-1 1 1,1-1 0,-1 1-1,1 0 1,0 0-1,0 1 1,-5 3-1,4-1 8,0 0 0,0 0 0,0 1 0,0-1-1,1 1 1,0 0 0,0-1 0,0 1 0,1 1 0,0-1-1,0 0 1,1 0 0,0 1 0,0-1 0,0 1 0,1 11-1,0-17 11,0 0-1,0 0 0,0 0 0,1 0 1,-1 0-1,0 0 0,1 0 0,-1-1 0,1 1 1,-1 0-1,1 0 0,0 0 0,-1 0 1,1 0-1,0-1 0,-1 1 0,1 0 0,0-1 1,0 1-1,0 0 0,0-1 0,-1 1 1,1-1-1,0 0 0,2 1 0,32 3 21,35-16 26,-48 4-157,1-1 0,33-18 0,-34 15-1211,0 2 0,32-11 0,-53 21 1272,-1 0 1,1 0-1,0 0 1,0 0-1,-1 0 0,1 0 1,0 1-1,-1-1 1,1 0-1,0 1 0,-1-1 1,1 0-1,-1 1 0,1-1 1,0 1-1,-1-1 1,1 0-1,-1 1 0,1 0 1,-1-1-1,0 1 0,1-1 1,-1 1-1,1-1 1,-1 1-1,0 0 0,0-1 1,1 1-1,-1 0 0,0-1 1,0 1-1,0 0 1,0 0-1,0-1 0,0 1 1,0 0-1,0-1 0,0 1 1,0 0-1,0 0 1,0 0-1,-2 42 413,2-37-444,-12 54 273,9-48-169,1-1-1,-1 0 1,2 1 0,0-1-1,0 20 1,14-40-2876,0-17-2893,0-9-5728</inkml:trace>
</inkml:ink>
</file>

<file path=ppt/ink/ink9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071"/>
    </inkml:context>
    <inkml:brush xml:id="br0">
      <inkml:brushProperty name="width" value="0.025" units="cm"/>
      <inkml:brushProperty name="height" value="0.025" units="cm"/>
    </inkml:brush>
  </inkml:definitions>
  <inkml:trace contextRef="#ctx0" brushRef="#br0">30 1 21076,'0'0'192,"-25"60"1249,20-14 1,5 7 31,0 6-352,0-1-256,5 1-160,5-5-449,1-1-224,0-6 0,-2-5-576,4-8-1026,-2-8-640,-2-11-929,3-12-2466,-3-3-4197</inkml:trace>
</inkml:ink>
</file>

<file path=ppt/ink/ink9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401"/>
    </inkml:context>
    <inkml:brush xml:id="br0">
      <inkml:brushProperty name="width" value="0.025" units="cm"/>
      <inkml:brushProperty name="height" value="0.025" units="cm"/>
    </inkml:brush>
  </inkml:definitions>
  <inkml:trace contextRef="#ctx0" brushRef="#br0">1 91 7591,'0'0'16368,"0"10"-15776,1-4-538,-2-4-28,1 0 0,0 1 0,-1-1-1,1 0 1,0 1 0,1-1 0,-1 1-1,0-1 1,1 0 0,-1 1 0,1-1-1,0 0 1,0 0 0,0 0 0,0 1-1,0-1 1,0 0 0,0 0 0,1-1-1,-1 1 1,1 0 0,0 0 0,-1-1-1,1 1 1,0-1 0,0 1 0,0-1 0,0 0-1,0 0 1,0 0 0,0 0 0,0 0-1,1 0 1,3 0 0,-3 0 102,1-1 1,-1 1 0,1-1-1,-1 0 1,1-1 0,-1 1-1,1-1 1,-1 1 0,1-1-1,-1 0 1,0 0 0,0-1-1,1 1 1,-1-1 0,0 1-1,0-1 1,0 0 0,0 0-1,-1 0 1,1-1-1,4-4 1,-4 2 16,0 0-1,0 0 1,0 0-1,-1 0 0,0 0 1,0-1-1,0 1 1,-1-1-1,1 0 1,-1 1-1,-1-1 1,1-11-1,-1 11-150,0-23 266,1 28-300,-1 1 0,0-1 0,0 1-1,0-1 1,0 0 0,0 1 0,0-1 0,0 1 0,0-1 0,0 0-1,0 1 1,0-1 0,-1 1 0,1-1 0,0 1 0,0-1 0,-1 1 0,1-1-1,0 0 1,-1 1 0,1-1 0,0 1 0,-1 0 0,1-1 0,-1 1 0,1-1-1,0 1 1,-1 0 0,0-1 0,-1 1-16,1 1 0,0 0 0,1 0 0,-1-1 0,0 1 0,0 0 0,0 0 0,0 0 1,1 0-1,-1 0 0,0 0 0,1 0 0,-1 0 0,1 0 0,-1 0 0,1 1 0,-1-1 0,1 0 0,0 0 0,0 3 0,-5 29 84,4-27-93,-1 9 18,0 0 95,0 0 0,1 0 0,1 0 0,0 0 0,3 20 1,-2-32-32,-1 0 1,1-1-1,0 1 1,0 0-1,0-1 1,0 1-1,0-1 1,1 1-1,-1-1 1,1 1-1,-1-1 1,1 0-1,0 0 1,0 0-1,0 0 1,0 0-1,0 0 1,1-1-1,-1 1 1,0-1-1,1 1 1,-1-1-1,1 0 1,0 0-1,-1 0 1,1 0-1,0-1 1,0 1-1,-1-1 1,1 1-1,0-1 1,0 0-1,0 0 1,3-1-1,3 0 26,0-1 0,-1 0 0,1-1 0,-1 0 0,0 0 0,1-1 0,-2 0 0,1-1 0,0 1 0,-1-1 0,0-1 0,0 1 0,-1-1 0,1-1 0,8-10 0,0-1-42,-1 0 1,0-2-1,-1 1 0,18-40 0,-18 17-914,-13 42 894,0 0 1,0 0 0,0 0-1,0 0 1,0 0 0,0 0-1,0 0 1,0 0 0,0 0-1,-1 0 1,1 0 0,0 0-1,0 0 1,0 0 0,0 0-1,0 0 1,0 0 0,0 0-1,0 0 1,0 0 0,0 0-1,0 0 1,0 0 0,-1 0-1,1 0 1,0 0 0,0 0-1,0 0 1,0 0 0,0 0-1,0 0 1,0 0 0,0 0-1,0 0 1,0 0 0,0 0-1,-1 0 1,-8 25 38,4-12 114,1 1 1,0-1-1,1 1 1,1 0-1,0 0 1,0 0-1,2 0 1,0 1-1,3 26 1,-2-39-142,0-1 0,-1 1-1,1 0 1,0-1 0,0 1 0,0-1 0,0 0 0,0 1 0,0-1 0,0 0 0,1 0-1,-1 1 1,0-1 0,1 0 0,-1 0 0,1-1 0,-1 1 0,1 0 0,-1 0 0,1-1 0,0 1-1,-1-1 1,1 1 0,0-1 0,-1 0 0,1 0 0,0 1 0,0-1 0,-1-1 0,4 1-1,-2 0-271,0-1 0,1 1 0,-1-1 0,0 0 0,0 1-1,0-2 1,0 1 0,0 0 0,0 0 0,0-1 0,0 0-1,-1 0 1,1 1 0,-1-2 0,4-2 0,11-22-5951,-3-6-3849</inkml:trace>
</inkml:ink>
</file>

<file path=ppt/ink/ink9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761"/>
    </inkml:context>
    <inkml:brush xml:id="br0">
      <inkml:brushProperty name="width" value="0.025" units="cm"/>
      <inkml:brushProperty name="height" value="0.025" units="cm"/>
    </inkml:brush>
  </inkml:definitions>
  <inkml:trace contextRef="#ctx0" brushRef="#br0">11 1 14157,'0'0'7079,"-11"63"-6951,26-36-160,9 1-2178,3-6-3171</inkml:trace>
</inkml:ink>
</file>

<file path=ppt/ink/ink9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5.102"/>
    </inkml:context>
    <inkml:brush xml:id="br0">
      <inkml:brushProperty name="width" value="0.025" units="cm"/>
      <inkml:brushProperty name="height" value="0.025" units="cm"/>
    </inkml:brush>
  </inkml:definitions>
  <inkml:trace contextRef="#ctx0" brushRef="#br0">28 451 7271,'0'0'7703,"-3"9"-4174,-3 9-2034,1 1-1,1-1 1,0 1 0,-1 31 0,5-50-1490,0 1 0,0 0 0,0 0 0,0 0 0,0 0 0,0 0 1,0-1-1,0 1 0,1 0 0,-1 0 0,0 0 0,0-1 0,1 1 0,-1 0 1,1 0-1,-1 0 0,1-1 0,-1 1 0,1 0 0,-1-1 0,1 1 1,0-1-1,-1 1 0,1-1 0,0 1 0,-1-1 0,1 1 0,1 0 1,0-1 7,0 1 1,0-1 0,0 0-1,0 0 1,0 0 0,0 0-1,0 0 1,0 0 0,0-1-1,0 1 1,-1-1 0,3 0-1,3-1 44,-1-1 0,0 1 0,0-2 1,0 1-1,-1 0 0,11-9 0,7-13 28,0-1 0,-2-2 1,-1 0-1,-1-1 1,-1-1-1,-2 0 0,-1-2 1,-1 1-1,-2-2 1,-1 0-1,-2 0 1,8-54-1,-15 76-66,-2 0 0,1 0 0,-1 0 0,-1 0 0,0 1 0,-4-17-1,5 25-16,-1 0 0,0 0 0,0 0 0,1 0-1,-1 0 1,0 1 0,-1-1 0,1 0-1,0 0 1,0 1 0,-1-1 0,1 1-1,-1-1 1,0 1 0,1 0 0,-1-1-1,0 1 1,0 0 0,1 0 0,-1 0-1,0 0 1,0 1 0,0-1 0,0 1-1,-1-1 1,1 1 0,0-1 0,0 1 0,0 0-1,0 0 1,0 0 0,0 0 0,0 1-1,0-1 1,-1 1 0,1-1 0,0 1-1,0 0 1,-3 1 0,-1 1 35,1-1 0,-1 1-1,1 1 1,0-1 0,0 1 0,1 0 0,-1 0 0,1 0 0,0 0-1,0 1 1,0 0 0,1 0 0,-1 0 0,-3 8 0,-7 13 549,-16 45 1,24-57-317,-5 12 12,1 0 0,1 0 0,2 1-1,0 0 1,2 1 0,1 0 0,1-1-1,1 35 1,2-58-278,1 1 0,0-1 0,0 0 0,1 1 0,-1-1 0,1 0 0,0 0 0,0 0 0,0 0 0,0 0 0,1 0 0,-1-1 0,1 1 0,0-1 0,0 0 0,1 0 0,-1 0 0,1 0 0,-1 0 0,1-1 0,0 1 0,0-1 0,0 0 0,0 0 0,0-1 0,0 1 0,9 1 0,0-1-369,0 1 1,1-2 0,-1 1 0,0-2 0,1 0 0,-1 0 0,0-2 0,18-3-1,5-9-3927,-10-5-3694</inkml:trace>
</inkml:ink>
</file>

<file path=ppt/ink/ink9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6.301"/>
    </inkml:context>
    <inkml:brush xml:id="br0">
      <inkml:brushProperty name="width" value="0.025" units="cm"/>
      <inkml:brushProperty name="height" value="0.025" units="cm"/>
    </inkml:brush>
  </inkml:definitions>
  <inkml:trace contextRef="#ctx0" brushRef="#br0">133 91 22197,'0'0'1965,"-11"-3"330,9 2-2117,-7-2 314,0 1 0,-1 0 0,1 0 0,0 1 0,-15 0 0,22 1-510,0 0 1,0 0-1,0 0 1,0 0 0,0 1-1,0-1 1,0 0-1,0 1 1,0 0 0,0 0-1,0-1 1,1 1-1,-1 0 1,0 0-1,1 1 1,-1-1 0,0 0-1,1 1 1,-1-1-1,1 0 1,0 1-1,-1 0 1,1-1 0,0 1-1,0 0 1,0 0-1,0-1 1,1 1 0,-1 0-1,0 0 1,1 0-1,-1 0 1,1 0-1,0 0 1,-1 0 0,1 0-1,0 0 1,1 2-1,28-2-1354,-24 1 1272,1 0 0,-1 0 0,0 1 0,0-1 0,-1 1 0,1 0 0,-1 0 0,0 1 0,0-1 0,0 1 0,-1 0 0,0 0 0,3 6 0,34 74 104,-37-77-44,10 24 189,-1 2 0,-2-1 0,-2 1 0,0 1 0,-3-1 0,-1 1 0,-1 0-1,-3 53 1,-2-76 178,0 0 1,-1 1-1,0-1 0,-1 0 0,-1-1 0,1 1 0,-2-1 0,-9 15 0,13-21-231,0-1-1,-1 0 0,1 0 1,-1-1-1,0 1 0,0 0 1,-1-1-1,1 0 1,-1 0-1,0 0 0,0 0 1,0 0-1,0-1 0,0 0 1,0 0-1,-1 0 0,1 0 1,-1-1-1,1 1 0,-1-1 1,0 0-1,1-1 0,-1 1 1,-8-1-1,11-1-95,0 1 0,0-1 0,0 0-1,0 0 1,1 0 0,-1 0 0,0 0 0,0-1 0,1 1 0,-1-1-1,1 1 1,-1-1 0,1 1 0,0-1 0,-1 0 0,1 1 0,0-1-1,0 0 1,0 0 0,0 0 0,1 0 0,-1 0 0,0 0-1,1 0 1,-1-3 0,-5-56-169,6 61 166,0-24-152,1 1 0,1-1 0,2 1 1,0 0-1,1 0 0,1 0 0,2 0 0,0 1 1,1 1-1,18-30 0,47-74-913,-44 78-136,34-68 1,-64 113 1150,3-3-36,0 0 0,-1 0-1,0 0 1,0 0 0,0 0 0,-1 0 0,0-1 0,0 1-1,0-1 1,-1 1 0,0-1 0,0-10 0,-1 16 94,1-1-1,0 1 1,0-1 0,-1 1-1,1 0 1,-1-1 0,1 1 0,0-1-1,-1 1 1,1 0 0,-1-1-1,1 1 1,-1 0 0,1 0 0,-1-1-1,1 1 1,-1 0 0,1 0-1,-1 0 1,0-1 0,1 1 0,-1 0-1,1 0 1,-1 0 0,1 0 0,-1 0-1,0 0 1,1 0 0,-1 1-1,1-1 1,-1 0 0,1 0 0,-1 0-1,1 0 1,-1 1 0,1-1-1,-1 0 1,1 1 0,-1-1 0,1 0-1,-1 1 1,1-1 0,-1 0-1,0 2 1,-18 16 274,12-7-164,1-1 0,0 1 0,0 0 0,2 1 0,-1-1 0,2 1 0,-1 0 0,2 0 0,-1 0 0,2 0 0,-1 0 0,2 24 0,0-34-102,0 0 1,0 0-1,0 0 1,1 0 0,-1 0-1,0 0 1,1 0-1,0 0 1,-1 0 0,1 0-1,0 0 1,0 0-1,0 0 1,0-1 0,1 1-1,-1 0 1,0-1-1,1 1 1,-1-1 0,1 1-1,-1-1 1,1 0-1,0 0 1,-1 0 0,1 0-1,0 0 1,0 0-1,0 0 1,0 0 0,0-1-1,0 1 1,0-1-1,0 0 1,0 1 0,0-1-1,0 0 1,0 0-1,0 0 1,0 0 0,0-1-1,0 1 1,3-1-1,4-1 99,-1 0 0,1 0 0,0-1 0,-1 0-1,0 0 1,0-1 0,0 0 0,13-9-1,-8 3-113,-2 0 0,1-1 0,-1-1 0,-1 0 0,0 0 0,0-1 0,-1 0-1,-1-1 1,0 0 0,-1 0 0,-1-1 0,0 0 0,-1 0 0,6-29-1,-13 52-69,-12 77-307,13-76 422,1-1 1,0 1 0,0-1-1,0 0 1,1 1 0,1-1-1,-1 1 1,4 7 0,-4-13-15,0-1 1,0 0 0,0 1-1,1-1 1,-1 0 0,1 0-1,-1 0 1,1 0 0,0 0-1,0-1 1,0 1 0,0 0-1,0-1 1,1 1 0,-1-1-1,0 0 1,0 0 0,1 0-1,-1 0 1,1 0 0,-1-1-1,1 1 1,0-1 0,-1 1-1,1-1 1,-1 0 0,1 0-1,0 0 1,-1 0-1,1-1 1,-1 1 0,1-1-1,-1 1 1,1-1 0,-1 0-1,5-2 1,3-1 53,0 0 0,0-1 0,0 0 0,-1-1 0,1 0 0,-1 0 0,11-12 0,-14 13-77,0 0 0,-1 0-1,0-1 1,-1 1 0,1-1-1,-1 0 1,0-1 0,0 1-1,-1-1 1,0 1 0,0-1-1,-1 0 1,0 0 0,0 0-1,1-10 1,-3 17-13,0 0 0,0 0 0,0-1 0,0 1 0,0 0 0,0 0-1,0 0 1,0 0 0,0 0 0,0-1 0,0 1 0,0 0 0,0 0 0,-1 0 0,1 0 0,0 0-1,0 0 1,0 0 0,0-1 0,0 1 0,0 0 0,0 0 0,-1 0 0,1 0 0,0 0 0,0 0-1,0 0 1,0 0 0,0 0 0,-1 0 0,1 0 0,0 0 0,0 0 0,0 0 0,0 0 0,0 0-1,-1 0 1,1 0 0,0 0 0,0 0 0,0 0 0,0 0 0,0 0 0,-1 0 0,1 0 0,0 0-1,0 0 1,0 0 0,0 0 0,0 1 0,0-1 0,-1 0 0,1 0 0,0 0 0,0 0-1,0 0 1,0 0 0,0 0 0,0 1 0,0-1 0,0 0 0,0 0 0,0 0 0,0 0 0,0 0-1,0 1 1,0-1 0,-9 10-108,7-4 106,-1 0 1,1 0-1,1 0 0,-1 1 0,1-1 0,0 0 1,0 1-1,1 11 0,0-16 12,0 0 0,-1 0 0,1 0 0,1 0 0,-1 0 0,0 0 0,0 0 0,1 0 0,-1 0 0,1 0 0,0-1 0,0 1 0,-1 0 0,1 0 0,0 0 0,1-1 0,-1 1 0,0-1 0,0 1 0,1-1 0,-1 1 0,1-1 0,-1 0-1,1 1 1,-1-1 0,1 0 0,0 0 0,0 0 0,-1-1 0,1 1 0,4 1 0,0-2 36,0-1 0,0 1 0,0-1 0,0 0 0,0 0 0,0-1-1,0 0 1,0 0 0,0 0 0,-1-1 0,1 0 0,-1 0 0,0 0 0,0-1-1,0 0 1,0 0 0,0 0 0,-1 0 0,0-1 0,4-6 0,3-1-45,-1-1 1,-1 0 0,-1-1 0,0 0-1,0-1 1,8-25 0,-14 34-5,-1-1 0,0 1 0,0 0 1,0-1-1,-1-9 0,-15 30-438,10-3 471,1 0 0,0 0 0,1 1 0,-2 13 0,4-20 1,0 1 0,1 0 0,-1-1 0,1 1 0,0 0 0,1-1 0,-1 1 0,1 0 0,0-1 0,4 11 0,-4-14-104,1 0 0,0 0 0,0 0 0,0 0 0,1 0 0,-1 0 0,0-1 0,1 1 0,-1-1 0,1 1 0,-1-1 1,1 0-1,0 0 0,-1 0 0,1 0 0,0-1 0,0 1 0,0-1 0,-1 0 0,1 1 0,0-1 0,0-1 0,0 1 0,0 0 0,3-1 1,0 0-333,1 0 1,-1 0-1,1 0 1,-1-1-1,0 0 1,0 0 0,0-1-1,0 1 1,0-1-1,6-5 1,-11 7 69,1 0 0,-1 0 0,0 0 0,0 0 0,-1 0 0,1 0 0,0-1 0,0 1 1,-1 0-1,1 0 0,0-1 0,-1 1 0,1-1 0,-1 1 0,0 0 0,1-1 0,-1 1 0,0-3 0,0-12-6251</inkml:trace>
</inkml:ink>
</file>

<file path=ppt/ink/ink9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6.677"/>
    </inkml:context>
    <inkml:brush xml:id="br0">
      <inkml:brushProperty name="width" value="0.025" units="cm"/>
      <inkml:brushProperty name="height" value="0.025" units="cm"/>
    </inkml:brush>
  </inkml:definitions>
  <inkml:trace contextRef="#ctx0" brushRef="#br0">22 0 21492,'-12'0'3780,"3"2"-1794,8 9-1057,1 3-129,2 6-479,11-2-289,2-2-160,4 2-1538,-1-4-1985,-1-3-2339,-4-5-7142</inkml:trace>
</inkml:ink>
</file>

<file path=ppt/ink/ink9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7.191"/>
    </inkml:context>
    <inkml:brush xml:id="br0">
      <inkml:brushProperty name="width" value="0.025" units="cm"/>
      <inkml:brushProperty name="height" value="0.025" units="cm"/>
    </inkml:brush>
  </inkml:definitions>
  <inkml:trace contextRef="#ctx0" brushRef="#br0">103 367 17553,'-9'6'1516,"1"-1"-884,-1 1 0,1 0 0,0 1 0,1-1 0,-1 1 0,1 1 0,-6 8 0,10-12-428,0 1-1,0-1 0,0 1 0,1 0 0,0 0 0,0 0 0,0 0 0,1 0 0,-1 0 0,1 0 0,1 1 0,-1-1 0,1 0 0,-1 0 1,2 1-1,-1-1 0,0 0 0,2 6 0,-1-9-196,-1-1 0,1 1 0,0 0 1,-1-1-1,1 1 0,0-1 0,0 0 0,0 1 1,0-1-1,0 1 0,0-1 0,0 0 0,1 0 0,-1 0 1,0 0-1,1 0 0,-1 0 0,1 0 0,-1 0 1,1-1-1,-1 1 0,1 0 0,0-1 0,-1 1 0,1-1 1,0 0-1,-1 0 0,1 1 0,0-1 0,-1 0 1,1-1-1,0 1 0,0 0 0,-1 0 0,1-1 1,0 1-1,1-1 0,3-1 53,0 1 1,1-1-1,-1-1 1,0 1-1,-1-1 0,1 0 1,0 0-1,8-7 1,2-6 25,-1 0 0,-1-1 0,0 0 0,-1-1 0,-1-1 0,-1 0 0,16-35 0,-20 36-50,1 0 0,-2 0 1,-1-1-1,0 0 0,-2 0 0,0-1 0,-1 1 1,0-38-1,-2 55-58,0 1 0,0-1 0,0 0 0,-1 1 0,1-1 0,0 0 1,-1 1-1,1-1 0,-1 1 0,1-1 0,-1 0 0,0 1 0,1 0 0,-1-1 0,0 1 0,0-1 1,0 1-1,0 0 0,0 0 0,-1-1 0,1 1 0,0 0 0,-1 0 0,1 0 0,0 1 0,-1-1 1,1 0-1,-1 0 0,1 1 0,-1-1 0,1 1 0,-1-1 0,0 1 0,1 0 0,-1 0 0,0 0 1,1 0-1,-1 0 0,0 0 0,-2 0 0,0 1-4,-1 0 0,0 1-1,0-1 1,1 1 0,-1 0 0,1 0 0,-1 0-1,1 1 1,0-1 0,0 1 0,0 0 0,-5 6-1,-2 3 71,1 0 0,0 1 0,1 1 0,0 0 0,-7 16 0,12-23 17,1-1 0,1 1-1,-1 0 1,1 0 0,0-1 0,1 1-1,-1 1 1,1-1 0,1 0-1,0 0 1,-1 0 0,2 0-1,-1 1 1,3 6 0,-2-11-81,1 0 1,-1 0-1,1-1 1,0 1-1,0-1 1,0 0-1,0 1 0,1-1 1,-1 0-1,1 0 1,-1 0-1,1-1 1,0 1-1,-1-1 1,1 1-1,0-1 1,0 0-1,0 0 1,0 0-1,0-1 0,0 1 1,0-1-1,1 1 1,3-1-1,5 1-784,1-1-1,-1 0 1,1 0-1,23-5 1,-26 2-49,-1 1-1,1-2 1,-1 1 0,0-1 0,0-1-1,0 1 1,-1-2 0,1 1-1,14-14 1,-12 9 334,-1-1-1,0 0 0,-1-1 1,0 0-1,-1 0 1,8-17-1,-6 9 1216,-1 0-1,-1 0 0,8-37 1,-11 35 1984,-1-1 1,-1 1 0,-1-28-1,-13 97-280,0-8-2114,7-7 4,1 0 0,2 1 0,1-1 0,7 55 1,-4-67-248,1 0 0,1 0 1,1-1-1,1 1 1,0-1-1,2-1 1,0 0-1,18 27 0,-10-26-294,-17-19 245,0 0 0,0 0 0,0 0 1,1 0-1,-1 0 0,0 1 0,0-1 0,0 0 1,0 0-1,0 0 0,0 0 0,1 0 1,-1 0-1,0 0 0,0 0 0,0 0 0,0 0 1,0 0-1,1 0 0,-1 0 0,0 0 1,0 0-1,0 0 0,0 0 0,0 0 1,1 0-1,-1 0 0,0 0 0,0 0 0,0 0 1,0-1-1,0 1 0,1 0 0,-1 0 1,0 0-1,0 0 0,0 0 0,0 0 1,0 0-1,0-1 0,0 1 0,0 0 0,0 0 1,1 0-1,-1 0 0,0 0 0,0 0 1,0-1-1,0 1 0,0 0 0,0 0 0,0 0 1,0 0-1,0 0 0,0-1 0,0 1 1,0 0-1,0 0 0,-1-3-70,1 0 0,-1 0 0,0 0 0,0 0 0,0 1 0,0-1 0,-1 0 0,1 1 0,-1-1 0,1 1 0,-1-1 0,-3-2 0,-20-21-785,-1 1-1,-38-26 0,36 29 1450,1-1 0,-32-35-1,57 57-461,0-1 0,0 0 0,1 0 0,-1 0-1,1 0 1,-1 0 0,1-1 0,0 1 0,0 0 0,0-1 0,0 1-1,0 0 1,1-1 0,-1 1 0,1-1 0,-1 0 0,1-3-1,0 5-77,1-1-1,-1 1 0,1-1 0,0 1 1,0-1-1,-1 1 0,1-1 0,0 1 1,0 0-1,0 0 0,0-1 0,0 1 1,1 0-1,-1 0 0,0 0 0,0 0 1,1 0-1,-1 0 0,1 1 0,1-2 1,11-3-39,0 1-1,0 0 1,0 1 0,0 1 0,16-1 0,-5 0-53,-13 1-152,16-1-1434,0-2 0,42-14-1,-60 16 108,0-1-1,0-1 0,-1 0 0,0 0 0,0-1 0,10-8 1,21-27-12416</inkml:trace>
</inkml:ink>
</file>

<file path=ppt/ink/ink9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7.533"/>
    </inkml:context>
    <inkml:brush xml:id="br0">
      <inkml:brushProperty name="width" value="0.025" units="cm"/>
      <inkml:brushProperty name="height" value="0.025" units="cm"/>
    </inkml:brush>
  </inkml:definitions>
  <inkml:trace contextRef="#ctx0" brushRef="#br0">16 1 13741,'0'0'12556,"-16"85"-12300,20-35-256,6 3-2114,3 1-4196</inkml:trace>
  <inkml:trace contextRef="#ctx0" brushRef="#br0" timeOffset="1">104 865 21396,'0'0'7784,"2"51"-4934,3-42-2113,0-5-737,4-4 0,-3 0-2114,-3-9-8264</inkml:trace>
</inkml:ink>
</file>

<file path=ppt/ink/ink9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42.611"/>
    </inkml:context>
    <inkml:brush xml:id="br0">
      <inkml:brushProperty name="width" value="0.025" units="cm"/>
      <inkml:brushProperty name="height" value="0.025" units="cm"/>
    </inkml:brush>
  </inkml:definitions>
  <inkml:trace contextRef="#ctx0" brushRef="#br0">234 172 7911,'0'0'4036,"4"-10"-2968,54-105 1486,-35 69 3102,-73 139-5461,3 3 0,5 2 0,4 1 0,5 2 0,4 1 0,4 2-1,-19 186 1,43-280-152,-5 47 244,2 0 0,6 74 0,-1-117-271,0 0 0,1 1-1,1-1 1,0-1-1,1 1 1,0 0-1,1-1 1,1 0-1,0 0 1,0 0-1,2-1 1,-1 0-1,2-1 1,16 20-1,-21-28 11,-1 1-1,1-1 0,0 0 1,0 0-1,0 0 1,1 0-1,-1-1 0,1 0 1,-1 1-1,1-2 1,0 1-1,-1-1 0,1 1 1,0-1-1,0-1 1,0 1-1,0-1 0,0 0 1,0 0-1,0 0 0,0-1 1,0 1-1,0-1 1,0 0-1,0-1 0,0 1 1,-1-1-1,1 0 1,0-1-1,-1 1 0,7-5 1,3-4 225,-1 0 1,0 0-1,-1-2 1,0 1-1,-1-1 0,-1-1 1,18-30-1,6-15-4,-3-2 0,-2 0-1,-4-2 1,-2-2-1,-3 0 1,-2 0 0,-4-2-1,-2 0 1,4-113 0,-16 157-182,0 0-1,-2 1 1,0-1 0,-2 1 0,-9-37 0,11 54-99,0-1 1,-1 1-1,1-1 0,-1 1 1,0 0-1,0 0 0,-1 0 1,1 1-1,-1-1 0,0 1 1,-8-7-1,8 9-96,1 0 1,-1 0-1,0 0 1,0 0-1,0 1 0,0-1 1,0 1-1,0 0 1,0 0-1,-1 1 0,1-1 1,0 1-1,0 0 1,-1 0-1,1 1 0,0-1 1,0 1-1,-6 1 1,-38 18-4206,4 6-4132</inkml:trace>
</inkml:ink>
</file>

<file path=ppt/ink/ink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2.811"/>
    </inkml:context>
    <inkml:brush xml:id="br0">
      <inkml:brushProperty name="width" value="0.025" units="cm"/>
      <inkml:brushProperty name="height" value="0.025" units="cm"/>
    </inkml:brush>
  </inkml:definitions>
  <inkml:trace contextRef="#ctx0" brushRef="#br0">200 22 10442,'0'0'8296,"-8"-2"-6150,4 1-2009,-1 0-1,1 1 1,-1 0 0,1 0 0,0 0 0,-1 0-1,1 1 1,0-1 0,-1 1 0,1 0 0,0 1-1,0-1 1,0 1 0,0-1 0,0 1 0,0 1-1,0-1 1,1 0 0,-1 1 0,1 0-1,0 0 1,-1 0 0,-2 4 0,-52 57 1841,54-59-1739,0 1 0,0 0 0,0 0 0,1 0 0,0 1 0,0-1 0,1 1 0,0 0 0,0-1 0,-1 8 0,3-13-225,0 0-1,0 0 1,0 0 0,0-1-1,0 1 1,0 0 0,0 0-1,0 0 1,0 0 0,1-1-1,-1 1 1,0 0 0,0 0 0,1-1-1,-1 1 1,1 0 0,-1 0-1,1-1 1,-1 1 0,1 0-1,-1-1 1,1 1 0,-1-1-1,1 1 1,0-1 0,-1 1 0,1-1-1,0 1 1,1 0 0,29 1 323,-22-3-255,0-1 0,0 0-1,-1 0 1,0-1 0,11-5-1,-6 1-52,-1-1-1,0 0 1,0-1-1,-1 0 1,0 0-1,12-16 1,-19 20 16,0 0 0,0 0 1,0 0-1,-1-1 1,0 0-1,0 0 1,0 0-1,-1 0 1,0 0-1,0 0 0,0-1 1,-1 1-1,0-1 1,0 1-1,-1-1 1,0-7-1,0 13-43,0 1 0,0-1 0,0 0 0,0 0 0,-1 1 0,1-1 0,0 0 0,-1 0 0,1 1 0,-1-1 1,1 0-1,-1 1 0,1-1 0,-1 0 0,1 1 0,-1-1 0,1 1 0,-1-1 0,0 1 0,1-1 0,-1 1 0,0 0 0,1-1 0,-1 1 0,0 0 0,0-1 0,0 1 0,1 0 0,-1 0 0,0 0 1,0 0-1,0 0 0,1 0 0,-1 0 0,0 0 0,0 0 0,0 0 0,1 0 0,-1 0 0,0 1 0,0-1 0,1 0 0,-2 1 0,-2 0-16,1 0 0,-1 0 0,1 1 0,-1-1-1,1 1 1,0 0 0,0 0 0,-5 4 0,1 1-88,0 1-1,0 0 1,1 1 0,-8 12 0,12-18-109,0 1 0,0-1 0,1 1 0,-1 0-1,1 0 1,0-1 0,0 1 0,0 0 0,0 0-1,1 0 1,-1 1 0,1-1 0,0 0 0,1 4-1,-1-7 56,1 0-1,-1 0 0,1-1 0,-1 1 0,1 0 0,0 0 0,-1-1 0,1 1 0,0 0 0,-1-1 0,1 1 0,0-1 1,-1 1-1,1-1 0,0 0 0,0 1 0,0-1 0,0 1 0,-1-1 0,1 0 0,0 0 0,0 0 0,0 0 0,0 1 0,0-1 1,1-1-1,29 1-2597,-26-1 1993,30-4-3141,5-9-1367</inkml:trace>
</inkml:ink>
</file>

<file path=ppt/ink/ink9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43.513"/>
    </inkml:context>
    <inkml:brush xml:id="br0">
      <inkml:brushProperty name="width" value="0.025" units="cm"/>
      <inkml:brushProperty name="height" value="0.025" units="cm"/>
    </inkml:brush>
  </inkml:definitions>
  <inkml:trace contextRef="#ctx0" brushRef="#br0">562 95 10570,'0'-8'2717,"1"1"-2378,-1 2 9,1 0 0,-1 0 1,0 0-1,0 0 1,0 0-1,-1 0 0,0 0 1,-1-5-1,1 8-232,0 0 0,-1 0 0,1 0 0,0 0 0,0 0 0,-1 1 1,1-1-1,-1 1 0,0-1 0,1 1 0,-1-1 0,0 1 0,0 0 0,0 0 0,0 0 0,0 0 0,0 0 0,0 1 0,0-1 0,0 1 0,0-1 0,-1 1 1,1 0-1,0-1 0,-3 1 0,-4 0 47,1 0 0,0 1 0,0 0 0,-1 0 0,1 1 0,0 0 0,0 0 0,1 1 0,-1 0 1,0 0-1,1 1 0,0 0 0,0 0 0,0 1 0,-7 5 0,-10 11-59,0 1 1,-31 38-1,42-46 49,-28 33 99,2 2-1,2 1 1,-31 56 0,57-86-223,0 1 0,0 1 0,2 0 0,1 1 0,1-1 0,1 2 0,1-1 0,1 0 0,1 1 1,1 0-1,1 24 0,1-39-24,1-1 0,1 0 0,0 1 1,0-1-1,0 0 0,1 0 0,0-1 1,1 1-1,-1 0 0,2-1 1,-1 0-1,1 0 0,0 0 0,0-1 1,1 0-1,0 0 0,0 0 1,0 0-1,1-1 0,0 0 0,0-1 1,0 1-1,1-1 0,-1-1 0,1 0 1,0 0-1,0 0 0,9 1 1,4 1 208,1-1 1,-1-1 0,1-1 0,0 0-1,0-2 1,0-1 0,-1-1 0,1 0 0,42-12-1,-28 2 155,0-1 0,-1-2-1,-1-1 1,0-2 0,-1-2-1,56-43 1,-55 35-135,-1-1-1,-1-1 1,-2-2 0,-2-1-1,43-63 1,-63 82-158,1 0 1,-2-1-1,0 0 0,-1 0 1,0 0-1,-1-1 0,-1 0 1,-1 0-1,0 0 0,1-18 1,-4 27-67,0 0 0,0 0 0,-1 0 0,0 1 1,0-1-1,-1 0 0,0 1 0,0-1 0,0 1 1,-1-1-1,0 1 0,0 0 0,-1 0 0,0 0 1,0 1-1,0-1 0,0 1 0,-1 0 0,0 0 1,0 1-1,0-1 0,-1 1 0,0 0 0,1 1 1,-14-7-1,1 2-196,-1 1 0,0 1 0,0 1 0,-1 0 0,0 2 0,0 0 0,0 1-1,-29 1 1,-16 4-2460,-83 15 0,-11 2-8148,111-19 128</inkml:trace>
</inkml:ink>
</file>

<file path=ppt/ink/ink9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3.167"/>
    </inkml:context>
    <inkml:brush xml:id="br0">
      <inkml:brushProperty name="width" value="0.025" units="cm"/>
      <inkml:brushProperty name="height" value="0.025" units="cm"/>
    </inkml:brush>
  </inkml:definitions>
  <inkml:trace contextRef="#ctx0" brushRef="#br0">0 125 14798,'0'0'5381,"78"-3"-4580,-33-14-417,3-2-224,5-3-96,4 1-480,-3 4-1538,-4 1-800,-8 7-2179</inkml:trace>
</inkml:ink>
</file>

<file path=ppt/ink/ink9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28.483"/>
    </inkml:context>
    <inkml:brush xml:id="br0">
      <inkml:brushProperty name="width" value="0.025" units="cm"/>
      <inkml:brushProperty name="height" value="0.025" units="cm"/>
    </inkml:brush>
  </inkml:definitions>
  <inkml:trace contextRef="#ctx0" brushRef="#br0">0 7952 2242,'0'0'16277,"6"3"-15706,-3-2-613,-2 0 101,0 0 0,0-1-1,0 1 1,0-1 0,0 1-1,1 0 1,-1-1 0,0 0 0,0 1-1,0-1 1,1 0 0,-1 0-1,0 1 1,0-1 0,1 0-1,-1 0 1,0-1 0,0 1 0,1 0-1,-1 0 1,0 0 0,0-1-1,0 1 1,1-1 0,-1 1-1,0-1 1,0 1 0,0-1 0,0 0-1,0 0 1,0 1 0,0-1-1,0 0 1,0 0 0,0 0 0,-1 0-1,1 0 1,0 0 0,-1 0-1,1 0 1,0 0 0,-1 0-1,1-1 1,-1 1 0,0 0 0,1-2-1,5-12 232,-1 0 1,-1 0-1,0 0 0,-1 0 0,0-1 0,0-20 0,-4-100 639,-2 58-349,33-510 114,-1 77-401,-29 48 148,3-123 287,4 501-412,19-89-1,2-23-252,7-1070 1318,-35 1007-1454,-1 39 102,6-434 156,-4 408-94,18-247 154,-1 257-218,-13 135-11,18-104 0,-8 97 79,-1-217-1,-14 219-107,5 0 0,22-131-1,-5 61 138,-11 67-114,-10 82-232,4-20 603,8 23-6626,-3 9-2344,-7 3 714</inkml:trace>
</inkml:ink>
</file>

<file path=ppt/ink/ink9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29.694"/>
    </inkml:context>
    <inkml:brush xml:id="br0">
      <inkml:brushProperty name="width" value="0.025" units="cm"/>
      <inkml:brushProperty name="height" value="0.025" units="cm"/>
    </inkml:brush>
  </inkml:definitions>
  <inkml:trace contextRef="#ctx0" brushRef="#br0">0 0 19859,'0'0'8103,"10"6"-6624,20 16-41,36 33-1,-40-31-1399,1-2 0,0 0 0,43 23 0,-47-38-3149,0-10-4012,-10-10 744</inkml:trace>
</inkml:ink>
</file>

<file path=ppt/ink/ink9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0.037"/>
    </inkml:context>
    <inkml:brush xml:id="br0">
      <inkml:brushProperty name="width" value="0.025" units="cm"/>
      <inkml:brushProperty name="height" value="0.025" units="cm"/>
    </inkml:brush>
  </inkml:definitions>
  <inkml:trace contextRef="#ctx0" brushRef="#br0">308 0 17649,'0'0'6182,"-10"12"-4309,-30 40 365,-46 76-1,-76 187-450,160-310-1962,0 0 0,0 0 0,1 0 0,0 0 0,0 1 0,1-1 0,0 11 0,-1-16 8,1 1 0,0-1 0,0 0 0,0 1 0,0-1 0,0 1 0,0-1 1,0 0-1,1 1 0,-1-1 0,0 1 0,0-1 0,0 0 0,0 1 0,0-1 0,1 0 0,-1 1 0,0-1 0,0 0 0,1 1 0,-1-1 0,0 0 0,0 1 0,1-1 0,-1 0 0,0 0 1,1 1-1,-1-1 0,0 0 0,1 0 0,-1 0 0,0 0 0,1 1 0,0-1 0,0-1-482,1 0 1,-1 0-1,1 1 1,-1-1-1,0 0 1,1 0-1,-1-1 1,0 1-1,0 0 1,0 0 0,0-1-1,0 1 1,0 0-1,1-3 1,13-20-13739</inkml:trace>
</inkml:ink>
</file>

<file path=ppt/ink/ink9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0.382"/>
    </inkml:context>
    <inkml:brush xml:id="br0">
      <inkml:brushProperty name="width" value="0.025" units="cm"/>
      <inkml:brushProperty name="height" value="0.025" units="cm"/>
    </inkml:brush>
  </inkml:definitions>
  <inkml:trace contextRef="#ctx0" brushRef="#br0">225 1 19699,'0'0'10276,"-12"5"-9379,-11 7-687,0 2 1,1 0 0,1 2-1,1 0 1,0 1-1,1 1 1,0 1-1,-15 22 1,32-40-211,1 1 0,0-1 0,0 0 0,0 1 0,1-1 0,-1 1 0,0-1 0,0 1 0,1 0 0,-1-1 0,1 1 0,-1 0 0,1-1 0,0 1 0,0 0 0,0-1 0,0 1 0,0 1 0,0-2 0,1 0 0,-1 0 0,1 0 0,0 0 0,-1 0 0,1 0 0,-1-1 0,1 1 0,0 0 0,0-1 0,0 1 0,-1 0 0,1-1 0,0 1 0,0-1 0,0 1 0,0-1 0,0 0 0,0 1 0,0-1 0,0 0 0,1 0 0,9 2 0,0-1 0,0-1 0,1 0 0,16-2 0,-6 0 0,159-7-123,-180 9 120,-1 0 0,1 0 0,0 0 0,0 0 1,0 0-1,0 0 0,-1 0 0,1 0 0,0 0 0,0 0 0,0 1 0,-1-1 0,1 0 0,0 0 0,0 1 0,-1-1 0,1 1 0,0-1 0,0 1 0,-1-1 1,1 1-1,-1-1 0,1 1 0,0 0 0,-1-1 0,1 1 0,-1 0 0,0-1 0,1 1 0,-1 0 0,0 0 0,1 0 0,-1-1 0,0 1 0,0 0 0,1 0 1,-1 0-1,0-1 0,0 1 0,0 0 0,0 0 0,0 0 0,0 0 0,-1-1 0,1 1 0,0 0 0,0 0 0,-1 0 0,1-1 0,0 1 0,-1 0 0,1 0 1,-1 0-1,-1 5 41,-1-1-1,0 0 1,1 0 0,-2-1 0,1 1 0,-7 7 0,-1-1-37,-1 0 0,0-1 1,0 0-1,-1-1 0,0-1 0,-1 0 1,1 0-1,-2-2 0,1 1 0,-1-2 1,0 0-1,-19 3 0,34-8-3,-1 1 1,1-1-1,0 0 0,-1 0 1,1 0-1,-1 0 1,1 0-1,-1 0 0,1 0 1,-1 0-1,1 0 0,-1 0 1,1 0-1,-1-1 0,1 1 1,0 0-1,-1 0 1,1 0-1,-1-1 0,1 1 1,0 0-1,-1 0 0,1-1 1,-1 1-1,1 0 0,0-1 1,-1 1-1,1 0 1,0-1-1,0 1 0,-1 0 1,1-1-1,0 1 0,0-1 1,0 1-1,-1-1 0,1 1 1,0-1-1,0 1 1,0 0-1,0-1 0,0 1 1,0-1-1,0 1 0,0-1 1,0 1-1,0-1 0,0 1 1,0-1-1,0 1 1,1-1-1,-1 1 0,0 0 1,0-1-1,0 1 0,1-1 1,-1 1-1,0 0 0,0-1 1,1 1-1,-1 0 1,0-1-1,1 1 0,23-35-2149,-19 29 756,16-23-7766</inkml:trace>
</inkml:ink>
</file>

<file path=ppt/ink/ink9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3.173"/>
    </inkml:context>
    <inkml:brush xml:id="br0">
      <inkml:brushProperty name="width" value="0.025" units="cm"/>
      <inkml:brushProperty name="height" value="0.025" units="cm"/>
    </inkml:brush>
  </inkml:definitions>
  <inkml:trace contextRef="#ctx0" brushRef="#br0">1 226 23414,'0'0'2787,"82"-1"-1794,-32-18-128,8-6-385,2-4-384,1-1-96,-6 3-1441,-9 3-1314,-12 2-384,-11 4-576,-17 3-1795,-6 0-4291</inkml:trace>
</inkml:ink>
</file>

<file path=ppt/ink/ink9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3.502"/>
    </inkml:context>
    <inkml:brush xml:id="br0">
      <inkml:brushProperty name="width" value="0.025" units="cm"/>
      <inkml:brushProperty name="height" value="0.025" units="cm"/>
    </inkml:brush>
  </inkml:definitions>
  <inkml:trace contextRef="#ctx0" brushRef="#br0">283 0 15599,'-12'9'2802,"-33"29"-1318,1 2 1,-72 86-1,102-109-1266,-23 33 170,35-47-324,0 1 0,1-1 1,-1 1-1,1-1 0,-1 1 0,1-1 1,0 1-1,0 0 0,1 0 0,-1 0 1,1 0-1,0 7 0,0-10-49,1 0 1,-1-1-1,0 1 1,1 0-1,-1 0 1,1 0-1,-1-1 0,1 1 1,-1 0-1,1 0 1,0-1-1,-1 1 1,1 0-1,0-1 0,0 1 1,-1-1-1,1 1 1,0-1-1,0 0 1,0 1-1,0-1 0,0 0 1,-1 1-1,1-1 1,0 0-1,1 0 1,28 3 207,-24-2-164,57-2 384,0-1 0,71-14 0,63-3-410,-144 18-674,22 0-4596,-24-4-4094</inkml:trace>
</inkml:ink>
</file>

<file path=ppt/ink/ink9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201"/>
    </inkml:context>
    <inkml:brush xml:id="br0">
      <inkml:brushProperty name="width" value="0.025" units="cm"/>
      <inkml:brushProperty name="height" value="0.025" units="cm"/>
    </inkml:brush>
  </inkml:definitions>
  <inkml:trace contextRef="#ctx0" brushRef="#br0">219 0 15983,'0'0'11061,"2"9"-9673,-1-4-1277,0-1 0,-1 1 0,1 0 0,-1 0 0,0 0 0,-1 0 0,1 0 1,-1 0-1,0 0 0,0-1 0,-1 1 0,1 0 0,-1-1 0,0 1 0,-3 4 0,-8 14 229,-27 37 0,13-22-96,-8 13-84,12-19-112,2 1 0,-27 56 1,92-152-5617,-15 12 2761,31-71-11759,-23 42 10342,-17 41 6826,2 1 4531,-22 43-415,-7 30-5343,-1-6-901,2 0-1,1 1 1,1-1-1,2 1 1,1 0-1,3 36 1,-1-58-453,0-1 1,1 0-1,0 0 0,0 0 1,1 0-1,-1-1 0,2 1 1,-1-1-1,7 11 1,16 5-7822</inkml:trace>
</inkml:ink>
</file>

<file path=ppt/ink/ink9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559"/>
    </inkml:context>
    <inkml:brush xml:id="br0">
      <inkml:brushProperty name="width" value="0.025" units="cm"/>
      <inkml:brushProperty name="height" value="0.025" units="cm"/>
    </inkml:brush>
  </inkml:definitions>
  <inkml:trace contextRef="#ctx0" brushRef="#br0">1 90 18578,'0'0'7847,"57"-33"-7623,-13 26-224,9-2 0,1-3-2338,-2 0-2563,-5-5-3715</inkml:trace>
</inkml:ink>
</file>

<file path=ppt/ink/ink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3.185"/>
    </inkml:context>
    <inkml:brush xml:id="br0">
      <inkml:brushProperty name="width" value="0.025" units="cm"/>
      <inkml:brushProperty name="height" value="0.025" units="cm"/>
    </inkml:brush>
  </inkml:definitions>
  <inkml:trace contextRef="#ctx0" brushRef="#br0">227 51 8904,'0'0'4554,"4"-9"-870,11-26-780,-15 35-2809,0 0 1,-1 0-1,1 0 1,0 0-1,0 0 1,-1 0-1,1 0 1,0 0-1,0 0 1,0 0-1,-1 0 0,1 0 1,0 0-1,0 0 1,-1 0-1,1 0 1,0 0-1,0 0 1,0 0-1,-1 0 1,1-1-1,0 1 1,0 0-1,0 0 1,0 0-1,-1 0 1,1 0-1,0-1 1,0 1-1,0 0 1,0 0-1,0 0 1,-1-1-1,1 1 1,0 0-1,0 0 1,0 0-1,0-1 1,0 1-1,0 0 1,0 0-1,0 0 1,0-1-1,0 1 1,0 0-1,0 0 1,0-1-1,0 1 1,0 0-1,0 0 0,0-1 1,-16 15 176,14-8-150,-1-1 1,1 0 0,0 1-1,0 0 1,1-1 0,-1 1-1,1 0 1,0 0 0,1 0-1,0-1 1,0 13 0,3-1 94,0 1 1,9 27-1,-8-34-107,-1 1-1,0 0 1,0-1-1,-2 1 0,1 1 1,-1-1-1,-2 23 1,0-31-60,0-1 0,-1 1 0,1-1 1,-1 0-1,0 1 0,0-1 0,0 0 1,0 0-1,-1 0 0,1-1 0,-1 1 1,0 0-1,0-1 0,0 0 0,0 0 1,0 0-1,0 0 0,-1 0 0,1-1 0,0 1 1,-1-1-1,0 0 0,-6 1 0,-5 2-276,0 0 0,0-2 0,-1 0 0,-20 0-1,-3-3-2730,3-5-2744</inkml:trace>
</inkml:ink>
</file>

<file path=ppt/ink/ink9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886"/>
    </inkml:context>
    <inkml:brush xml:id="br0">
      <inkml:brushProperty name="width" value="0.025" units="cm"/>
      <inkml:brushProperty name="height" value="0.025" units="cm"/>
    </inkml:brush>
  </inkml:definitions>
  <inkml:trace contextRef="#ctx0" brushRef="#br0">325 1 11819,'0'0'13592,"-10"5"-12407,-1 1-793,0 1 0,1 0 0,0 0 0,-12 12 0,20-17-374,-1 0 0,1 0 0,0 0 0,0 1 0,0-1 0,0 1-1,0-1 1,0 1 0,1 0 0,-1 0 0,1-1 0,0 1 0,0 0 0,0 0-1,0 0 1,0 0 0,1 1 0,-1-1 0,1 0 0,0 0 0,0 0 0,0 0-1,0 0 1,1 1 0,-1-1 0,1 0 0,1 5 0,3-3-76,0 1 0,1-2 0,-1 1 1,1 0-1,0-1 0,0 0 0,1-1 0,-1 1 1,1-1-1,0 0 0,-1-1 0,9 2 0,14 8-925,-27-11 912,5 2-92,0 0 0,0 1 0,0 0 1,-1 0-1,8 7 0,-13-11 204,-1 1-1,1 0 1,0 0 0,0 0 0,-1-1-1,1 1 1,0 0 0,-1 0-1,1 0 1,-1 0 0,1 0-1,-1 0 1,0 0 0,1 0 0,-1 0-1,0 1 1,0-1 0,0 0-1,0 0 1,0 0 0,0 0-1,0 0 1,0 0 0,0 0-1,0 0 1,-1 0 0,1 0 0,0 1-1,-1-1 1,1 0 0,-1 0-1,1 0 1,-1-1 0,1 1-1,-1 0 1,0 0 0,1 0-1,-1 0 1,0-1 0,0 1 0,0 0-1,0-1 1,0 1 0,1 0-1,-1-1 1,-2 1 0,-12 9 442,0-2-1,0 0 1,-1 0 0,0-2 0,-28 8 0,-87 14 111,126-27-781,-58 5-2504,24-11-7622,14-8-7501</inkml:trace>
</inkml:ink>
</file>

<file path=ppt/ink/ink9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5.245"/>
    </inkml:context>
    <inkml:brush xml:id="br0">
      <inkml:brushProperty name="width" value="0.025" units="cm"/>
      <inkml:brushProperty name="height" value="0.025" units="cm"/>
    </inkml:brush>
  </inkml:definitions>
  <inkml:trace contextRef="#ctx0" brushRef="#br0">1 0 17777,'0'0'4489,"7"11"-3736,-2-3-522,0 0 0,0 1 0,-1-1 0,0 1 0,-1 0-1,0 0 1,0 1 0,-1-1 0,-1 1 0,1-1 0,-1 19 0,-1-13 268,0-1 0,1 1 0,1 0 0,0 0 0,6 17 0,-8-30-456,1 0-1,0 0 1,0 0-1,0 0 0,0 0 1,0 0-1,0 0 1,1 0-1,-1 0 1,1-1-1,-1 1 0,1 0 1,0-1-1,-1 1 1,1-1-1,0 0 1,4 2-1,-4-2-7,1-1 1,-1 1-1,1-1 1,0 0-1,-1 0 1,1 0-1,-1-1 1,1 1-1,-1-1 1,1 1-1,0-1 1,-1 0-1,0 0 1,1 0-1,-1 0 1,0 0-1,1 0 1,-1-1-1,4-2 1,2-3 11,0 0 1,1-1 0,-2 0-1,1 0 1,-2-1-1,1 0 1,-1 0-1,0 0 1,-1-1-1,0 0 1,0 0-1,-1 0 1,-1-1-1,1 1 1,-2-1 0,0 0-1,0 0 1,-1 0-1,0 0 1,-1-19-1,0 30-54,0 0 1,0-1-1,0 1 0,0 0 0,0 0 0,0-1 1,0 1-1,0 0 0,0-1 0,0 1 0,-1 0 1,1-1-1,0 1 0,0 0 0,0 0 0,0-1 0,-1 1 1,1 0-1,0 0 0,0-1 0,0 1 0,-1 0 1,1 0-1,0-1 0,0 1 0,-1 0 0,1 0 1,0 0-1,-1 0 0,1 0 0,0 0 0,0-1 1,-1 1-1,1 0 0,0 0 0,-1 0 0,1 0 1,0 0-1,-1 0 0,1 0 0,0 0 0,-1 0 0,1 0 1,0 0-1,-1 1 0,1-1 0,0 0 0,0 0 1,-1 0-1,1 0 0,0 0 0,0 0 0,-1 1 1,1-1-1,0 0 0,0 0 0,-1 1 0,1-1 1,0 0-1,0 0 0,0 1 0,-1-1 0,1 0 1,0 0-1,0 1 0,0-1 0,0 1 0,-14 17-186,12-14 199,1 1 0,-1-1 0,1 1 0,0 0 1,0-1-1,0 1 0,0 0 0,1 0 0,0 0 1,0 0-1,1 6 0,0-10 8,-1 1-1,1 0 1,0 0 0,0-1-1,0 1 1,0-1-1,0 1 1,0-1 0,1 1-1,-1-1 1,0 0-1,1 1 1,-1-1 0,1 0-1,-1 0 1,1 0 0,0 0-1,-1 0 1,1-1-1,0 1 1,0-1 0,0 1-1,-1-1 1,1 1-1,0-1 1,0 0 0,0 0-1,0 0 1,0 0-1,2 0 1,1 0-135,0 0 0,0 0 0,0-1 1,0 1-1,0-1 0,0-1 0,0 1 0,0 0 0,0-1 0,-1 0 0,1 0 0,-1-1 1,1 1-1,-1-1 0,0 0 0,4-4 0,11-16-4639,-4-6-4013,-8 4-6094</inkml:trace>
</inkml:ink>
</file>

<file path=ppt/ink/ink9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5.758"/>
    </inkml:context>
    <inkml:brush xml:id="br0">
      <inkml:brushProperty name="width" value="0.025" units="cm"/>
      <inkml:brushProperty name="height" value="0.025" units="cm"/>
    </inkml:brush>
  </inkml:definitions>
  <inkml:trace contextRef="#ctx0" brushRef="#br0">76 116 5349,'0'0'20761,"-10"4"-20852,5-1 124,1 0 0,-1 1 0,0-1 0,1 1 0,-1 0 0,1 0 0,0 0 0,1 1 0,-1-1 0,-4 10 0,6-11-15,0 1 0,0-1 0,0 1 0,1 0 0,0-1 0,0 1 0,0 0 0,0 0 0,1 0 0,-1 0 0,1 0 0,0 0 0,0 0 0,0 0 0,1 0 0,-1 0 0,1-1 0,0 1-1,0 0 1,1 0 0,1 3 0,0-1-15,1-1 0,0 0 0,0 0-1,0-1 1,1 1 0,-1-1-1,1 0 1,0 0 0,1 0 0,-1-1-1,7 4 1,-7-5-76,-1 0 0,1 1 0,-1-1 0,0 1 0,0 0 0,0 0 0,-1 0-1,1 0 1,-1 1 0,1-1 0,-1 1 0,0 0 0,-1 0 0,1 0 0,-1 0 0,1 1 0,-1-1 0,0 1 0,-1-1 0,1 1 0,0 6 0,-2-5 54,1 1 0,-1-1 0,-1 0 0,1 1 0,-1-1 0,-1 0 0,1 1 0,-1-1 0,0 0 0,0 0 0,-5 10 0,5-14 171,1 1 0,-1-1 0,1 0-1,-1 1 1,0-1 0,0 0 0,0 0 0,0 0-1,0 0 1,0-1 0,-1 1 0,1-1 0,-1 1-1,1-1 1,-1 0 0,1 0 0,-1 0-1,0 0 1,0 0 0,1-1 0,-1 1 0,0-1-1,0 1 1,0-1 0,1 0 0,-1-1 0,0 1-1,-5-1 1,5 0-82,1 0 0,-1-1 1,1 1-1,-1 0 0,1-1 0,0 0 0,0 1 0,0-1 1,0 0-1,0 0 0,0 0 0,0 0 0,1-1 0,-1 1 1,1 0-1,0-1 0,-1 1 0,1-1 0,0 1 0,0-1 1,1 1-1,-1-1 0,1 0 0,-1 1 0,1-1 0,0 0 1,0 0-1,0 1 0,0-1 0,1-3 0,-1 0-94,0 0 0,1 0 0,0 0-1,0 0 1,0 0 0,1 0 0,-1 0 0,2 1-1,-1-1 1,0 1 0,1-1 0,0 1 0,4-5 0,13-8-3,0 2 0,33-22 0,-32 25 45,0-1-1,-2-2 1,0 0 0,21-23-1,-35 34-5,-1 0 1,0-1-1,0 1 1,-1-1-1,0 0 0,0 0 1,0 0-1,0-1 0,-1 1 1,0-1-1,-1 1 0,0-1 1,0 1-1,0-1 0,-1 0 1,1 0-1,-2 1 0,1-1 1,-1 0-1,-2-8 0,2 12-19,0 0-1,0 0 1,-1 0-1,1 0 1,-1 0-1,0 1 1,0-1-1,0 1 1,0-1 0,0 1-1,0-1 1,-1 1-1,1 0 1,-1 0-1,0 0 1,0 1-1,1-1 1,-1 1-1,0-1 1,0 1-1,0 0 1,-1 0-1,1 0 1,0 1-1,0-1 1,0 1-1,-1 0 1,1-1-1,0 1 1,-1 1-1,1-1 1,0 1-1,0-1 1,0 1-1,-1 0 1,1 0-1,0 0 1,0 0-1,0 1 1,0-1-1,1 1 1,-1 0-1,0 0 1,1 0-1,-1 0 1,-3 5-1,0 1 35,1 0-1,0 1 1,0 0 0,1 0-1,1 1 1,-1-1 0,2 1-1,-1 0 1,-1 17-1,3-22-193,1 1 0,0-1 0,0 1 0,1 0 0,0-1 0,0 1 0,0-1 0,3 7 0,-3-8-348,1 0 0,0-1 0,0 1 0,0-1 0,0 1 0,1-1 0,-1 0-1,1 0 1,0 0 0,0 0 0,0-1 0,5 4 0,12 5-5448</inkml:trace>
</inkml:ink>
</file>

<file path=ppt/ink/ink9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115"/>
    </inkml:context>
    <inkml:brush xml:id="br0">
      <inkml:brushProperty name="width" value="0.025" units="cm"/>
      <inkml:brushProperty name="height" value="0.025" units="cm"/>
    </inkml:brush>
  </inkml:definitions>
  <inkml:trace contextRef="#ctx0" brushRef="#br0">0 0 18481,'0'0'11339</inkml:trace>
</inkml:ink>
</file>

<file path=ppt/ink/ink9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613"/>
    </inkml:context>
    <inkml:brush xml:id="br0">
      <inkml:brushProperty name="width" value="0.025" units="cm"/>
      <inkml:brushProperty name="height" value="0.025" units="cm"/>
    </inkml:brush>
  </inkml:definitions>
  <inkml:trace contextRef="#ctx0" brushRef="#br0">27 0 10570,'0'0'14125,"-18"52"-13964,12-11-1,4 4-96,2-2-64,0-5-769,13-11-1473,3-9-1954,0-16-1858</inkml:trace>
</inkml:ink>
</file>

<file path=ppt/ink/ink9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937"/>
    </inkml:context>
    <inkml:brush xml:id="br0">
      <inkml:brushProperty name="width" value="0.025" units="cm"/>
      <inkml:brushProperty name="height" value="0.025" units="cm"/>
    </inkml:brush>
  </inkml:definitions>
  <inkml:trace contextRef="#ctx0" brushRef="#br0">128 48 18449,'0'0'4997,"7"-8"-2867,23-24-699,-30 31-1387,0 1 1,0 0-1,0-1 1,1 1-1,-1-1 1,0 1-1,1 0 0,-1-1 1,0 1-1,1 0 1,-1-1-1,1 1 1,-1 0-1,0-1 0,1 1 1,-1 0-1,1 0 1,-1 0-1,1-1 1,-1 1-1,1 0 0,-1 0 1,1 0-1,-1 0 1,1 0-1,-1 0 1,1 0-1,-1 0 1,1 0-1,-1 0 0,1 0 1,-1 0-1,1 1 1,2 16 148,-11 24-360,-9-7 336,-2 0 0,-1-2-1,-40 52 1,2-5-587,60-90-6119,2-17 1308,8-2-1813</inkml:trace>
</inkml:ink>
</file>

<file path=ppt/ink/ink9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267"/>
    </inkml:context>
    <inkml:brush xml:id="br0">
      <inkml:brushProperty name="width" value="0.025" units="cm"/>
      <inkml:brushProperty name="height" value="0.025" units="cm"/>
    </inkml:brush>
  </inkml:definitions>
  <inkml:trace contextRef="#ctx0" brushRef="#br0">72 1 12460,'0'0'9491,"1"10"-8546,1 22-407,2 0 1,2 0-1,1-1 0,15 44 0,-11-49-748,10 28-32,-15-18-5194,-7-31 140</inkml:trace>
  <inkml:trace contextRef="#ctx0" brushRef="#br0" timeOffset="1">1 167 14510,'0'0'7559,"67"-31"-7495,-27 28-128,3 0-2178,-1-5-3364</inkml:trace>
</inkml:ink>
</file>

<file path=ppt/ink/ink9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607"/>
    </inkml:context>
    <inkml:brush xml:id="br0">
      <inkml:brushProperty name="width" value="0.025" units="cm"/>
      <inkml:brushProperty name="height" value="0.025" units="cm"/>
    </inkml:brush>
  </inkml:definitions>
  <inkml:trace contextRef="#ctx0" brushRef="#br0">18 0 17424,'0'0'5478,"0"59"-3973,0-27-608,0 3-609,0 1-192,0 0-896,0-2-1507,0-5-575,0-5-578,-6-7-768,-6-10-1889</inkml:trace>
</inkml:ink>
</file>

<file path=ppt/ink/ink9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936"/>
    </inkml:context>
    <inkml:brush xml:id="br0">
      <inkml:brushProperty name="width" value="0.025" units="cm"/>
      <inkml:brushProperty name="height" value="0.025" units="cm"/>
    </inkml:brush>
  </inkml:definitions>
  <inkml:trace contextRef="#ctx0" brushRef="#br0">1 23 14286,'0'0'9860,"12"-3"-8964,22-4-563,0 2 0,0 1 0,1 1 0,0 2 0,-1 2 0,1 1 0,56 11 0,-87-12-297,1 0-1,-1 0 0,1 1 1,-1-1-1,1 1 1,-1 0-1,0 1 1,0-1-1,0 1 0,0 0 1,0 0-1,-1 0 1,1 0-1,-1 1 1,0-1-1,0 1 0,0 0 1,4 8-1,-6-9 72,0 1-1,0-1 1,-1 1-1,1 0 1,-1 0 0,0-1-1,0 1 1,0 0-1,-1-1 1,1 1-1,-1 0 1,0-1-1,0 1 1,0 0-1,0-1 1,-1 0-1,0 1 1,1-1-1,-1 0 1,0 0 0,-1 0-1,1 0 1,0 0-1,-5 4 1,-15 16 374,0-1-1,-46 34 1,57-48-474,1-1 0,-1 0 0,0-1 0,-1 0-1,1-1 1,-1 0 0,0-1 0,-1 0 0,-21 3-1,33-7-41,-16-1-1642,9-8-2574,6-11-3569</inkml:trace>
</inkml:ink>
</file>

<file path=ppt/ink/ink9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1.533"/>
    </inkml:context>
    <inkml:brush xml:id="br0">
      <inkml:brushProperty name="width" value="0.025" units="cm"/>
      <inkml:brushProperty name="height" value="0.025" units="cm"/>
    </inkml:brush>
  </inkml:definitions>
  <inkml:trace contextRef="#ctx0" brushRef="#br0">1 79 8264,'0'0'14638,"14"1"-13005,14-1-1066,0-2 0,-1-1-1,1-1 1,-1-2 0,33-10 0,-13 2-120,0 3 0,93-11 0,-115 21-776,1 0 0,-1 2 0,0 0-1,1 2 1,-1 1 0,-1 0 0,35 12 0,6 9-3563,-10-3-2300</inkml:trace>
</inkml:ink>
</file>

<file path=ppt/ink/ink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3.902"/>
    </inkml:context>
    <inkml:brush xml:id="br0">
      <inkml:brushProperty name="width" value="0.025" units="cm"/>
      <inkml:brushProperty name="height" value="0.025" units="cm"/>
    </inkml:brush>
  </inkml:definitions>
  <inkml:trace contextRef="#ctx0" brushRef="#br0">66 30 8168,'0'0'11483,"-9"11"-9882,2-3-1310,1 0 0,0 1 1,1-1-1,0 1 0,1 0 0,0 1 0,0-1 0,0 1 0,2-1 1,-1 1-1,1 0 0,-1 11 0,3-16-152,-1 0-1,1 0 1,0 1 0,0-1-1,1 0 1,-1 0 0,1 0-1,2 7 1,-2-10-96,0-1 1,0 0-1,1 1 0,-1-1 1,0 0-1,1 1 0,-1-1 1,1 0-1,-1 0 0,1 0 1,-1 0-1,1-1 0,0 1 1,-1 0-1,1-1 0,0 1 1,0-1-1,-1 1 0,1-1 1,0 0-1,0 0 1,0 0-1,-1 0 0,1 0 1,0 0-1,2-1 0,7-1 163,0 1 0,0-2 0,-1 0 0,1 0 0,-1-1 0,1 0 0,-1-1 0,-1 0 0,1-1 0,-1 0 0,0 0 0,11-11 0,15-13-90,45-51 0,-78 79-116,49-61 64,-60 116-331,5-40 292,-2 2 29,2 0 1,0 1 0,0-1-1,1 0 1,0 19-1,3-34-36,0 1 0,0-1-1,0 0 1,0 1 0,0-1-1,1 0 1,-1 1 0,0-1-1,0 0 1,0 1 0,0-1-1,1 0 1,-1 0-1,0 1 1,0-1 0,1 0-1,-1 0 1,0 1 0,1-1-1,-1 0 1,0 0 0,1 0-1,-1 0 1,0 0 0,1 1-1,-1-1 1,0 0 0,1 0-1,-1 0 1,0 0 0,1 0-1,-1 0 1,0 0 0,1 0-1,-1 0 1,0 0 0,1 0-1,-1 0 1,0 0 0,1-1-1,-1 1 1,0 0 0,1 0-1,-1 0 1,0 0 0,1-1-1,-1 1 1,19-9 549,-6-2-379,0 0-1,-1 0 1,12-15 0,-16 17-229,0-1 0,1 1-1,1 1 1,-1-1 0,1 2 0,1-1 0,15-7 0,-26 15 12,0-1 1,1 1 0,-1 0 0,1 0-1,-1 0 1,0 0 0,1-1-1,-1 1 1,1 0 0,-1 0 0,1 0-1,-1 0 1,1 0 0,-1 0-1,0 0 1,1 0 0,-1 0 0,1 1-1,-1-1 1,1 0 0,-1 0-1,0 0 1,1 0 0,-1 1 0,1-1-1,-1 0 1,0 0 0,1 1 0,-1-1-1,0 0 1,1 1 0,-1-1-1,0 0 1,1 1 0,-1-1 0,0 0-1,0 1 1,0-1 0,1 1-1,-1 0 1,3 26-257,-11 32 379,-1-22-50,4-19-6,0-1 1,2 1-1,-2 30 1,4-47-26,1-1 0,0 1 0,0-1 0,0 1 0,0-1 1,0 1-1,1-1 0,-1 1 0,0-1 0,0 1 0,0-1 1,0 1-1,1-1 0,-1 1 0,0-1 0,0 1 0,1-1 1,-1 0-1,0 1 0,1-1 0,-1 1 0,0-1 0,1 0 1,-1 1-1,0-1 0,1 0 0,-1 0 0,1 1 0,-1-1 1,1 0-1,-1 0 0,1 0 0,-1 1 0,1-1 1,-1 0-1,2 0 0,23-6 295,21-22-25,167-166-1415,-213 193 1088,0 1-1,0-1 1,0 1 0,1 0-1,-1-1 1,0 1 0,0-1-1,0 1 1,1 0 0,-1-1-1,0 1 1,1 0-1,-1-1 1,0 1 0,1 0-1,-1 0 1,0-1 0,1 1-1,-1 0 1,1 0 0,-1 0-1,0-1 1,1 1 0,-1 0-1,1 0 1,-1 0-1,1 0 1,-1 0 0,1 0-1,-1 0 1,0 0 0,1 0-1,-1 0 1,1 0 0,-1 0-1,1 0 1,-1 0 0,1 1-1,-1-1 1,0 0-1,1 0 1,0 1 0,-2 23-512,-20 45 682,18-61-303,-13 55-1651,14-36-5772</inkml:trace>
</inkml:ink>
</file>

<file path=ppt/ink/ink9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3.976"/>
    </inkml:context>
    <inkml:brush xml:id="br0">
      <inkml:brushProperty name="width" value="0.025" units="cm"/>
      <inkml:brushProperty name="height" value="0.025" units="cm"/>
    </inkml:brush>
  </inkml:definitions>
  <inkml:trace contextRef="#ctx0" brushRef="#br0">0 236 21556,'0'0'32,"58"-5"-320,-8-14 288,8-11 32,13-11-416,4-4-1858,0-1-1666,-3-3-3331</inkml:trace>
</inkml:ink>
</file>

<file path=ppt/ink/ink9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6.877"/>
    </inkml:context>
    <inkml:brush xml:id="br0">
      <inkml:brushProperty name="width" value="0.025" units="cm"/>
      <inkml:brushProperty name="height" value="0.025" units="cm"/>
    </inkml:brush>
  </inkml:definitions>
  <inkml:trace contextRef="#ctx0" brushRef="#br0">1 0 17328,'0'0'3844,"77"57"-2242,-36-46 127,7-4-768,9-3-673,-3-4-192,-1 0-160,-7 0-1185,-10 0-1730,-21 0-928</inkml:trace>
</inkml:ink>
</file>

<file path=ppt/ink/ink9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7.206"/>
    </inkml:context>
    <inkml:brush xml:id="br0">
      <inkml:brushProperty name="width" value="0.025" units="cm"/>
      <inkml:brushProperty name="height" value="0.025" units="cm"/>
    </inkml:brush>
  </inkml:definitions>
  <inkml:trace contextRef="#ctx0" brushRef="#br0">0 80 15631,'0'0'4452,"76"3"-1537,-9-14-833,12-3-449,10-4-960,3 4-577,-9 2-96,-14 4-2562,-18 5-2691,-12 1-3684</inkml:trace>
</inkml:ink>
</file>

<file path=ppt/ink/ink9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7.738"/>
    </inkml:context>
    <inkml:brush xml:id="br0">
      <inkml:brushProperty name="width" value="0.025" units="cm"/>
      <inkml:brushProperty name="height" value="0.025" units="cm"/>
    </inkml:brush>
  </inkml:definitions>
  <inkml:trace contextRef="#ctx0" brushRef="#br0">6 1 20435,'0'0'8040,"-5"53"-23959</inkml:trace>
</inkml:ink>
</file>

<file path=ppt/ink/ink9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8.068"/>
    </inkml:context>
    <inkml:brush xml:id="br0">
      <inkml:brushProperty name="width" value="0.025" units="cm"/>
      <inkml:brushProperty name="height" value="0.025" units="cm"/>
    </inkml:brush>
  </inkml:definitions>
  <inkml:trace contextRef="#ctx0" brushRef="#br0">25 1 7976,'0'0'17937,"-25"30"-19411,36-39-3907,4-9-2883</inkml:trace>
</inkml:ink>
</file>

<file path=ppt/ink/ink9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8.442"/>
    </inkml:context>
    <inkml:brush xml:id="br0">
      <inkml:brushProperty name="width" value="0.025" units="cm"/>
      <inkml:brushProperty name="height" value="0.025" units="cm"/>
    </inkml:brush>
  </inkml:definitions>
  <inkml:trace contextRef="#ctx0" brushRef="#br0">1 298 16816,'0'0'9358,"16"-4"-7949,15-8-1171,1-1-1,-1-1 0,-1-2 0,-1-1 0,0-1 0,46-39 1,-56 40-175,-1 0 0,-1-1 0,0 0 0,-1-1 1,22-37-1,-38 56-65,0 0 0,0 1 0,0-1 0,0 0 0,0 0 0,0 0 0,0 0 0,1 1 0,-1-1 0,0 0 0,0 0 0,0 0 0,0 0 0,0 0 0,0 0 0,1 1 0,-1-1 0,0 0 1,0 0-1,0 0 0,0 0 0,1 0 0,-1 0 0,0 0 0,0 0 0,0 0 0,0 0 0,1 0 0,-1 0 0,0 0 0,0 0 0,0 0 0,1 0 0,-1 0 0,0 0 0,0 0 0,0 0 0,0 0 0,1 0 0,-1 0 0,0 0 1,0 0-1,0 0 0,0 0 0,1-1 0,-1 1 0,0 0 0,0 0 0,0 0 0,0 0 0,0 0 0,0-1 0,1 1 0,-1 0 0,0 0 0,0 0 0,0 0 0,0 0 0,0-1 0,0 1 0,0 0 0,0 0 0,0 0 0,0-1 0,0 1 1,0 0-1,0 0 0,0 0 0,3 24-107,-3 41 112,0-60 24,-1 13-372,-1-1 598,2 1-1,0 0 1,3 23 0,-3-39-409,1 0 1,-1 1 0,0-1 0,1 0-1,-1 1 1,1-1 0,-1 0 0,1 0-1,0 1 1,0-1 0,0 0 0,1 0-1,-1 0 1,0 0 0,1 0 0,-1-1-1,1 1 1,0 0 0,-1-1 0,1 1 0,0-1-1,0 1 1,0-1 0,0 0 0,0 0-1,0 0 1,0 0 0,1 0 0,-1-1-1,0 1 1,1-1 0,2 1 0,10-1-7629</inkml:trace>
</inkml:ink>
</file>

<file path=ppt/ink/ink9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027"/>
    </inkml:context>
    <inkml:brush xml:id="br0">
      <inkml:brushProperty name="width" value="0.025" units="cm"/>
      <inkml:brushProperty name="height" value="0.025" units="cm"/>
    </inkml:brush>
  </inkml:definitions>
  <inkml:trace contextRef="#ctx0" brushRef="#br0">292 1 18770,'0'0'9187,"-9"12"-8690,-84 104 347,-86 119-188,170-219-1289,7-11-4663,20-30-1475,3-9-650</inkml:trace>
</inkml:ink>
</file>

<file path=ppt/ink/ink9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373"/>
    </inkml:context>
    <inkml:brush xml:id="br0">
      <inkml:brushProperty name="width" value="0.025" units="cm"/>
      <inkml:brushProperty name="height" value="0.025" units="cm"/>
    </inkml:brush>
  </inkml:definitions>
  <inkml:trace contextRef="#ctx0" brushRef="#br0">165 0 8200,'0'0'14408,"2"8"-13185,14 103 1947,-14-88-3147,0 1 1,1-2-1,2 1 1,0 0-1,1-1 0,2 0 1,14 32-1,-20-51-896,3 5 583,-6-5-3411,-20-7-18367</inkml:trace>
  <inkml:trace contextRef="#ctx0" brushRef="#br0" timeOffset="1">1 230 14862,'0'0'8616,"69"-10"-6822,-26 4-545,6-1-1025,5-2-192,1-2-1953,-3-2-3397,-5-3-4098</inkml:trace>
</inkml:ink>
</file>

<file path=ppt/ink/ink9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733"/>
    </inkml:context>
    <inkml:brush xml:id="br0">
      <inkml:brushProperty name="width" value="0.025" units="cm"/>
      <inkml:brushProperty name="height" value="0.025" units="cm"/>
    </inkml:brush>
  </inkml:definitions>
  <inkml:trace contextRef="#ctx0" brushRef="#br0">274 0 18225,'0'0'6273,"-11"0"-4912,-1 1-1191,0 0-1,0 1 1,0 1-1,1-1 1,-1 2 0,-20 8-1,27-10-132,1 0-1,-1 0 0,1 0 1,0 1-1,0-1 1,0 1-1,0 0 0,0 0 1,1 1-1,-1-1 1,1 1-1,0-1 0,0 1 1,0 0-1,1 0 1,-1 0-1,1 1 0,0-1 1,0 1-1,1-1 1,-1 1-1,1-1 0,-1 9 1,2-12-38,0 1-1,0-1 1,1 0 0,-1 0 0,1 0-1,-1 0 1,1 1 0,-1-1 0,1 0 0,-1 0-1,1 0 1,0 0 0,0 0 0,0 0-1,-1 0 1,1-1 0,0 1 0,0 0 0,0 0-1,0-1 1,0 1 0,1-1 0,-1 1-1,0-1 1,0 1 0,0-1 0,2 1 0,39 8 24,-34-7 20,67 4-337,-56-5 98,1 0-1,-1 2 1,0 0-1,24 7 1,-43-10 204,1 0 1,-1 0-1,1 1 0,0-1 1,-1 0-1,1 0 0,0 0 1,-1 1-1,1-1 0,-1 0 1,1 1-1,-1-1 0,1 1 1,-1-1-1,1 0 0,-1 1 1,0-1-1,1 1 0,-1-1 1,1 1-1,-1 0 0,0-1 1,0 1-1,1-1 0,-1 1 1,0-1-1,0 1 0,0 0 1,1-1-1,-1 2 0,-12 15 678,-26 9 895,0-7-1010,-1-2 0,-1-1 1,0-2-1,0-2 0,-74 12 0,114-24-743,-6 0-276</inkml:trace>
</inkml:ink>
</file>

<file path=ppt/ink/ink9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36.951"/>
    </inkml:context>
    <inkml:brush xml:id="br0">
      <inkml:brushProperty name="width" value="0.025" units="cm"/>
      <inkml:brushProperty name="height" value="0.025" units="cm"/>
    </inkml:brush>
  </inkml:definitions>
  <inkml:trace contextRef="#ctx0" brushRef="#br0">1 362 9033,'0'0'14349,"8"-8"-13436,8-8-381,1 1 0,1 0 0,0 1 0,35-19 0,99-46 1122,-111 58-1607,-3 2 87,-21 8-144,1 2 0,1 0 0,-1 1 1,1 1-1,34-7 0,-52 13-75,-4 1 95,-14 3 50,0 0 0,0 1 0,1 0 0,-1 1-1,1 1 1,0 1 0,-15 9 0,-13 4 86,-24 10 106,29-12 344,0-2-1,-72 20 1,111-36-586,1 0 0,-1 0 1,0 0-1,0 0 0,0-1 0,0 1 0,0 0 0,0 0 0,0 0 0,0 0 0,0 0 0,0 0 0,0 0 0,0-1 0,0 1 0,0 0 0,0 0 0,0 0 1,0 0-1,0 0 0,0 0 0,0 0 0,0-1 0,-1 1 0,1 0 0,0 0 0,0 0 0,0 0 0,0 0 0,0 0 0,0 0 0,0 0 0,0 0 1,0-1-1,0 1 0,-1 0 0,1 0 0,0 0 0,0 0 0,0 0 0,0 0 0,0 0 0,0 0 0,0 0 0,-1 0 0,1 0 0,0 0 0,0 0 1,0 0-1,0 0 0,0 0 0,0 0 0,0 0 0,-1 0 0,1 0 0,0 0 0,0 0 0,0 0 0,0 0 0,0 0 0,0 0 0,0 0 0,-1 1 1,1-1-1,0 0 0,11-12 37,21-14-118,160-87 148,-25 16-400,-185 100 473,-146 66 434,92-37-436,-77 23 1,148-54-875,-7 0 1978,16-21-22513</inkml:trace>
</inkml:ink>
</file>

<file path=ppt/ink/ink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4.244"/>
    </inkml:context>
    <inkml:brush xml:id="br0">
      <inkml:brushProperty name="width" value="0.025" units="cm"/>
      <inkml:brushProperty name="height" value="0.025" units="cm"/>
    </inkml:brush>
  </inkml:definitions>
  <inkml:trace contextRef="#ctx0" brushRef="#br0">1 1 20948,'0'0'7495</inkml:trace>
</inkml:ink>
</file>

<file path=ppt/ink/ink9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38.630"/>
    </inkml:context>
    <inkml:brush xml:id="br0">
      <inkml:brushProperty name="width" value="0.025" units="cm"/>
      <inkml:brushProperty name="height" value="0.025" units="cm"/>
    </inkml:brush>
  </inkml:definitions>
  <inkml:trace contextRef="#ctx0" brushRef="#br0">88 203 11755,'0'0'2541,"-10"-5"-502,0 2-1361,-32-13 443,16-2 2670,73 14-1928,961-75 651,-945 71-2484,306-22 63,-382 42 158,-14 0-11,0-2 0,-1 0 1,0-2-1,-1-1 0,-42 4 0,0 1 22,-763 112 85,627-117-128,207-8-213,0 1 1,0 0 0,0 0 0,1-1 0,-1 1-1,0 0 1,0 0 0,0-1 0,0 1 0,0 0-1,0 0 1,1-1 0,-1 1 0,0 0-1,0-1 1,0 1 0,0 0 0,0-1 0,0 1-1,0 0 1,0 0 0,0-1 0,0 1-1,0 0 1,-1-1 0,1 1 0,0 0 0,0-1-1,0 1 1,0 0 0,0 0 0,0-1-1,-1 1 1,1 0 0,0 0 0,0-1 0,0 1-1,-1 0 1,1 0 0,0 0 0,0 0-1,-1-1 1,1 1 0,0 0 0,-1 0 0,1 0-1,0 0 1,0 0 0,-1 0 0,1 0-1,0 0 1,-1-1 0,1 1 0,0 0 0,-1 0-1,1 0 1,0 1 0,0-1 0,-1 0-1,1 0 1,0 0 0,-1 0 0,1 0 0,0 0-1,-1 1 1,23-17-129,16-1 43,0 1-1,2 2 0,42-9 0,128-20 98,-163 35-5,208-35-65,0 12 1,270 1-1,-559 32 163,0 2-1,-63 15 0,34-5-88,-405 87 26,-310 54 224,729-149-232,41-7-117,33-8-238,107-26-1575,86-25-7548,-119 26-1303</inkml:trace>
</inkml:ink>
</file>

<file path=ppt/ink/ink9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01.907"/>
    </inkml:context>
    <inkml:brush xml:id="br0">
      <inkml:brushProperty name="width" value="0.025" units="cm"/>
      <inkml:brushProperty name="height" value="0.025" units="cm"/>
    </inkml:brush>
  </inkml:definitions>
  <inkml:trace contextRef="#ctx0" brushRef="#br0">181 0 6182,'0'0'3619,"-11"7"-1905,2-1-1500,0 0 1,1 0-1,-1 1 1,1 0-1,1 0 0,-1 1 1,1 0-1,1 1 1,-1-1-1,1 1 1,-7 15-1,0 10-152,1 0 0,2 0 0,1 1 0,-7 66-1,3 146 975,13-180-732,15 118 0,-10-152-300,2-1 0,1-1-1,1 1 1,2-2 0,24 51-1,-32-74 46,1-1 0,-1 1 0,1-1 0,1 0 0,-1 0 0,1 0 0,0 0 0,0-1 0,0 0 0,1 0 1,0-1-1,0 1 0,0-1 0,1 0 0,-1-1 0,1 0 0,0 0 0,0 0 0,0-1 0,0 0 0,0 0 0,1-1 0,-1 0 0,0 0 0,1 0 0,-1-1 0,1-1 0,-1 1 0,1-1 0,-1 0 0,0-1 0,0 0 0,1 0 0,-1 0 0,0-1 0,-1 0 0,10-6 0,15-8 274,-2-2 0,0-2-1,-1 0 1,-2-2 0,36-38-1,-7 0-145,57-85 0,-76 94 47,-2-2 0,45-96-1,-68 125-83,-1 1-1,-2-2 1,0 1-1,-2-1 1,0 0-1,-2-1 1,-1 1-1,-1-1 1,-2-28-1,-1 46-125,0 0 0,0 1 0,-1-1 0,0 0 0,-1 1 0,0 0 0,0-1 0,-1 1 0,0 0 0,0 1 0,-1-1 0,0 1-1,0 0 1,-8-9 0,4 8 3,-1 0 0,1 0 0,-1 1-1,0 1 1,-1 0 0,1 0-1,-1 1 1,-1 0 0,-16-5 0,-3 3-195,0 1 0,0 1 0,-1 2 0,0 1 1,1 1-1,-1 2 0,-35 5 0,-21 12-4173,56-14-234</inkml:trace>
</inkml:ink>
</file>

<file path=ppt/ink/ink9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03.259"/>
    </inkml:context>
    <inkml:brush xml:id="br0">
      <inkml:brushProperty name="width" value="0.025" units="cm"/>
      <inkml:brushProperty name="height" value="0.025" units="cm"/>
    </inkml:brush>
  </inkml:definitions>
  <inkml:trace contextRef="#ctx0" brushRef="#br0">1323 191 11307,'-61'-16'568,"-1"2"-1,0 3 1,-1 2 0,0 4 0,-100 3 0,126 5-447,-1 1 0,0 2 0,1 1 1,1 2-1,-1 2 0,1 1 0,1 2 0,0 1 1,1 2-1,-49 33 0,46-24-48,2 1-1,1 2 0,2 1 1,0 2-1,-41 55 0,54-61 115,1 2 0,1 0-1,2 1 1,0 1 0,3 0-1,0 1 1,2 0 0,-8 40-1,8-17-49,4 1 0,1 0 0,3 0 0,2 0-1,3 0 1,2 0 0,2 0 0,3-1 0,2 0 0,33 90-1,-31-111-139,2 1 0,0-2-1,3 0 1,0-1-1,2-1 1,1-1 0,37 37-1,-38-46 8,1-1-1,1 0 1,1-2-1,1-1 0,0-1 1,1 0-1,0-3 1,1 0-1,0-1 1,30 6-1,-22-8 23,1-2-1,0-2 1,0-1-1,0-2 1,67-4 0,-50-4-9,0-2 0,-1-3-1,68-22 1,16-19-121,248-132-1,-378 181 99,100-52 67,-2-5 1,-3-4-1,136-113 1,-200 144 253,-2-3-1,-1 0 1,-2-2 0,41-63-1,-54 70-25,-2 0-1,-1-1 0,-2 0 1,-1-2-1,-2 1 0,-1-2 1,7-40-1,-12 43-187,-2 0 0,0 0 0,-3-1 1,0 1-1,-2 0 0,-2 0 0,0 0 0,-3 0 0,-14-45 0,12 52-49,-1 1-1,-2 0 1,0 1-1,-1 0 1,-2 1 0,0 1-1,-1 0 1,-1 1-1,-1 0 1,-1 2 0,-1 0-1,-21-15 1,13 15-82,0 1 0,0 2-1,-2 0 1,0 2 0,0 1 0,-1 2 0,-1 1 0,0 1 0,0 2 0,0 1 0,-1 2 0,-36 0-1,-31 6-2077,1 4 0,-162 32 0,168-23-1869</inkml:trace>
</inkml:ink>
</file>

<file path=ppt/ink/ink9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304"/>
    </inkml:context>
    <inkml:brush xml:id="br0">
      <inkml:brushProperty name="width" value="0.025" units="cm"/>
      <inkml:brushProperty name="height" value="0.025" units="cm"/>
    </inkml:brush>
  </inkml:definitions>
  <inkml:trace contextRef="#ctx0" brushRef="#br0">1 3 6406,'0'0'16143,"12"-3"-15534,14 8-257,4 1-224,12 0-64,7-2-768,8-4-1923,8 0-2562,2-9-6342</inkml:trace>
</inkml:ink>
</file>

<file path=ppt/ink/ink9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659"/>
    </inkml:context>
    <inkml:brush xml:id="br0">
      <inkml:brushProperty name="width" value="0.025" units="cm"/>
      <inkml:brushProperty name="height" value="0.025" units="cm"/>
    </inkml:brush>
  </inkml:definitions>
  <inkml:trace contextRef="#ctx0" brushRef="#br0">1 9 13261,'0'0'3747,"59"-7"-3427,-29 5 321,8 2-545,6 0-32,7 0 32,6 0-32,1 4-64,6 1-320,-4-1-449,-4-1-224,-2-2-832,0-1-1539,0 0-3682</inkml:trace>
  <inkml:trace contextRef="#ctx0" brushRef="#br0" timeOffset="1">1144 18 7783,'0'0'32,"54"0"-352,-21 0-256,8 0 95,2 0-320,8 0-3555</inkml:trace>
</inkml:ink>
</file>

<file path=ppt/ink/ink9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989"/>
    </inkml:context>
    <inkml:brush xml:id="br0">
      <inkml:brushProperty name="width" value="0.025" units="cm"/>
      <inkml:brushProperty name="height" value="0.025" units="cm"/>
    </inkml:brush>
  </inkml:definitions>
  <inkml:trace contextRef="#ctx0" brushRef="#br0">0 66 8808,'13'0'2456,"638"-2"-977,-567 5-3381,65-2 468,-53-8 7135,6-18 469,-81 18-5906,0 1 0,1 1 0,-1 1 0,39-2-1,-21 4-3209,-21-3-1747</inkml:trace>
</inkml:ink>
</file>

<file path=ppt/ink/ink9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8.887"/>
    </inkml:context>
    <inkml:brush xml:id="br0">
      <inkml:brushProperty name="width" value="0.025" units="cm"/>
      <inkml:brushProperty name="height" value="0.025" units="cm"/>
    </inkml:brush>
  </inkml:definitions>
  <inkml:trace contextRef="#ctx0" brushRef="#br0">31 0 7079,'0'0'16047,"-27"65"-15374,24-22-417,2 2-192,1 2-32,0 1-32,0-2-705,0-3-1281,0-3-1889,0-3-3044,0-5-3395</inkml:trace>
</inkml:ink>
</file>

<file path=ppt/ink/ink9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9.344"/>
    </inkml:context>
    <inkml:brush xml:id="br0">
      <inkml:brushProperty name="width" value="0.025" units="cm"/>
      <inkml:brushProperty name="height" value="0.025" units="cm"/>
    </inkml:brush>
  </inkml:definitions>
  <inkml:trace contextRef="#ctx0" brushRef="#br0">84 1 6438,'-2'12'5173,"-23"153"1104,12 17-6281,16-22-7487,-1 29 3927,-14 0 7684,1 10-31,10-128-3462,-15 91 1,13-140-408,0-1-1,1 0 1,1 36 0,2-47-1452,0-1 0,1 1-1,0-1 1,1 1 0,0-1 0,5 11 0,-5-12 1988,-1 1 0,0-1 0,-1 0-1,0 0 1,0 1 0,-1-1 0,0 1 0,0-1 0,-1 0 0,0 1 0,-1-1 0,-3 13 0,-2 20 366,7-61-7277,0-14-4976</inkml:trace>
</inkml:ink>
</file>

<file path=ppt/ink/ink9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152"/>
    </inkml:context>
    <inkml:brush xml:id="br0">
      <inkml:brushProperty name="width" value="0.025" units="cm"/>
      <inkml:brushProperty name="height" value="0.025" units="cm"/>
    </inkml:brush>
  </inkml:definitions>
  <inkml:trace contextRef="#ctx0" brushRef="#br0">5 1 11082,'0'0'18802,"-1"10"-17323,0 9-1161,-2 37 225,6 64 0,-3-117-554,0-1 0,0 0 0,0 1 0,0-1 0,0 0 0,1 1 1,-1-1-1,1 0 0,0 0 0,-1 0 0,1 1 0,0-1 0,0 0 0,1 0 0,-1 0 0,0 0 0,1-1 0,-1 1 0,1 0 0,-1-1 1,1 1-1,0-1 0,0 1 0,0-1 0,0 0 0,0 1 0,0-1 0,0 0 0,0-1 0,0 1 0,0 0 0,1-1 0,-1 1 0,0-1 1,1 1-1,-1-1 0,0 0 0,1 0 0,-1 0 0,0-1 0,0 1 0,1 0 0,-1-1 0,0 1 0,0-1 0,1 0 0,3-2 1,9-4-337,1 0 0,-1-1 0,0-1 1,27-20-1,6-14-5841,-7-5-5059,-28 30 4771</inkml:trace>
</inkml:ink>
</file>

<file path=ppt/ink/ink9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526"/>
    </inkml:context>
    <inkml:brush xml:id="br0">
      <inkml:brushProperty name="width" value="0.025" units="cm"/>
      <inkml:brushProperty name="height" value="0.025" units="cm"/>
    </inkml:brush>
  </inkml:definitions>
  <inkml:trace contextRef="#ctx0" brushRef="#br0">200 1 6246,'0'0'9534,"-4"8"-5957,-70 167 6769,-7 112-8275,75-252-2272,-10 37 443,-2-30-4522</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5.900"/>
    </inkml:context>
    <inkml:brush xml:id="br0">
      <inkml:brushProperty name="width" value="0.025" units="cm"/>
      <inkml:brushProperty name="height" value="0.025" units="cm"/>
    </inkml:brush>
  </inkml:definitions>
  <inkml:trace contextRef="#ctx0" brushRef="#br0">137 223 19026,'0'0'4965,"-9"-5"-3972,6 3-946,1 1 1,-1-1-1,0 1 0,0 0 1,1 0-1,-1 0 1,0 0-1,0 0 1,0 1-1,0-1 1,0 1-1,0 0 1,-4 0-1,5 1 32,-1 0-1,0 0 1,0 0-1,1 1 1,-1 0-1,1-1 1,-1 1-1,1 0 1,0 0-1,0 0 1,-1 0 0,1 1-1,1-1 1,-1 0-1,0 1 1,1-1-1,-1 1 1,-1 4-1,-3 4 77,0 0-1,1 0 0,0 1 0,1 0 1,0 0-1,1 0 0,0 1 1,1-1-1,-1 19 0,3-30-178,0-1 0,0 1 0,0-1-1,0 0 1,0 1 0,0-1 0,0 0 0,0 1-1,0-1 1,0 0 0,0 1 0,1-1 0,-1 0-1,0 1 1,0-1 0,0 0 0,0 1-1,1-1 1,-1 0 0,0 1 0,0-1 0,0 0-1,1 0 1,-1 1 0,0-1 0,0 0 0,1 0-1,-1 0 1,0 1 0,1-1 0,-1 0 0,0 0-1,1 0 1,-1 0 0,0 0 0,1 0 0,0 1-1,16-7-391,18-19 200,-32 22 167,11-8-105,1 1 1,27-16 0,-37 23 141,0 1 1,0 0 0,0 0-1,1 0 1,-1 1-1,1-1 1,-1 1 0,1 1-1,-1-1 1,1 1 0,0 0-1,-1 0 1,8 1-1,-11 0 25,0 0-1,0 1 1,0-1-1,0 0 1,0 1-1,0-1 1,0 1-1,-1-1 1,1 1-1,-1 0 1,1 0-1,-1 0 0,1 0 1,-1 0-1,0 0 1,0 0-1,0 0 1,0 1-1,-1-1 1,1 0-1,0 1 1,-1-1-1,0 0 1,1 1-1,-1-1 1,0 4-1,-2 66 1061,-6-41-346,8-30-680,0 0 0,0 0 0,0 0 0,-1 0 0,1-1 0,0 1 0,-1 0-1,1 0 1,-1 0 0,1-1 0,-1 1 0,1 0 0,-1 0 0,1-1 0,-1 1 0,0-1 0,1 1 0,-1 0 0,0-1 0,1 1 0,-1-1 0,0 0 0,0 1 0,0-1 0,0 1 0,1-1 0,-1 0 0,0 0 0,0 0 0,-1 1 0,1-3-28,0 1-1,1 0 0,-1-1 1,0 1-1,1-1 1,0 1-1,-1-1 1,1 1-1,0 0 1,0-1-1,0 1 0,0-1 1,0 1-1,0-1 1,0 1-1,1-4 1,0 1-2,1-19-176,0 0-1,2 0 0,1 1 1,11-31-1,41-89-1497,-28 72 962,-28 68 686,0 0 0,-1-1 0,1 1-1,0 0 1,0 0 0,0 0 0,1 0 0,-1 1-1,0-1 1,1 0 0,2-2 0,-3 4 11,-1 0 0,1 0 1,-1 0-1,0 0 1,1 0-1,-1 0 0,1 0 1,-1 0-1,0 0 1,1 1-1,-1-1 0,0 0 1,1 0-1,-1 0 1,0 1-1,1-1 0,-1 0 1,0 0-1,0 1 1,1-1-1,-1 0 0,0 1 1,0-1-1,1 0 1,-1 1-1,0-1 0,0 0 1,0 1-1,0-1 0,0 1 1,1-1-1,-1 0 1,0 1-1,0-1 0,0 1 1,0-1-1,0 1 1,6 65 593,-5-45-233,2 16 84,-3-25-255,1-1-1,0 1 1,0-1 0,1 1 0,1-1-1,0 0 1,1 0 0,5 11 0,-9-21-175,0 0 0,1 0 0,0 0-1,-1 0 1,1 0 0,0 0 0,-1 0 0,1 0 0,0 0 0,0-1 0,0 1 0,0 0 0,0-1 0,0 1 0,0 0 0,0-1 0,0 0-1,0 1 1,0-1 0,0 1 0,0-1 0,0 0 0,0 0 0,0 0 0,0 0 0,1 0 0,-1 0 0,0 0 0,0 0 0,0 0 0,0 0 0,0 0-1,0-1 1,0 1 0,0-1 0,0 1 0,1 0 0,-2-1 0,1 0 0,0 1 0,0-1 0,0 0 0,0 1 0,0-1 0,0 0 0,-1 0-1,1 0 1,0 0 0,-1 0 0,2-2 0,4-3 32,-1-2 1,0 1-1,-1-1 0,0 1 0,4-11 0,-4 10-253,-1-1 0,-1 0 0,1 0 0,-2 0 1,1 0-1,-1 0 0,-1 0 0,1 0 0,-2 0 0,1 0 0,-3-12 0,1 11-948,-1 0-1,0 0 1,-1 0 0,0 1-1,-1-1 1,0 1 0,0 0-1,-1 1 1,-10-13 0,-11-10-8826</inkml:trace>
</inkml:ink>
</file>

<file path=ppt/ink/ink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4.602"/>
    </inkml:context>
    <inkml:brush xml:id="br0">
      <inkml:brushProperty name="width" value="0.025" units="cm"/>
      <inkml:brushProperty name="height" value="0.025" units="cm"/>
    </inkml:brush>
  </inkml:definitions>
  <inkml:trace contextRef="#ctx0" brushRef="#br0">21 0 17040,'0'0'4260,"2"55"-3747,-2-18 544,0 8 608,0 3-1216,0-1-1,0-2-192,3-2-128,-2-3-224,-1-2-672,0-7-994,0-6-2274,-6-9-2434,-14-6-4677</inkml:trace>
</inkml:ink>
</file>

<file path=ppt/ink/ink9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944"/>
    </inkml:context>
    <inkml:brush xml:id="br0">
      <inkml:brushProperty name="width" value="0.025" units="cm"/>
      <inkml:brushProperty name="height" value="0.025" units="cm"/>
    </inkml:brush>
  </inkml:definitions>
  <inkml:trace contextRef="#ctx0" brushRef="#br0">178 0 833,'0'0'30012,"-9"3"-28859,-6 4-1028,0 0 0,0 1 0,1 1 0,-20 15 0,27-19-114,1 0 0,-1 0 0,1 1 0,0 0 0,1 0 0,-1 0 0,1 1 1,1 0-1,-1 0 0,1 0 0,0 1 0,-4 13 0,7-21-11,1 1 0,0 0 0,0-1 0,0 1 0,0 0 0,0 0 0,0-1 0,0 1 0,0 0 0,0 0 0,1-1 0,-1 1 0,0 0 0,0-1 0,1 1 0,-1 0 0,0-1 0,1 1 0,-1 0 0,0-1 0,1 1 0,-1-1 0,1 1 0,-1-1 0,1 1 0,-1-1 0,1 1 0,0-1 0,0 1 0,29 7 0,51-9 0,-52 0 0,-28 1 0,0-1 0,1 1 0,-1 0 0,0 0 0,1 0 0,-1 0 0,0 1 0,0-1 0,1 0 0,-1 0 0,0 1 0,1-1 0,-1 1 0,0-1 0,0 1 0,0 0 0,1-1 0,-1 1 0,0 0 0,0 0 0,0 0 0,1 1 0,-2-1 0,1 0 0,-1 0 0,0 0 0,0 1 0,0-1 0,0 0 0,0 0 0,0 0 0,0 0 0,-1 0 0,1 0 0,0 0 0,-1 1 0,1-1 0,0 0 0,-1 0 0,1 0 0,-1 0 0,0 0 0,0 1 0,-5 5 0,0 1 0,-1-1 0,1 0 0,-16 11 0,15-12 0,-1 0 0,1-1 0,-2 1 0,1-2 0,0 1 0,-1-1 0,0-1 0,0 0 0,0 0 0,0 0 0,-1-1 0,-12 1 0,18-7 16,10-4 0,7-5-176,6 1-1604,-2-1-4218,2-4-4690</inkml:trace>
</inkml:ink>
</file>

<file path=ppt/ink/ink9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7.275"/>
    </inkml:context>
    <inkml:brush xml:id="br0">
      <inkml:brushProperty name="width" value="0.025" units="cm"/>
      <inkml:brushProperty name="height" value="0.025" units="cm"/>
    </inkml:brush>
  </inkml:definitions>
  <inkml:trace contextRef="#ctx0" brushRef="#br0">190 174 6790,'0'0'13448,"17"1"-10176,5-2-2657,-1-1-1,1-1 1,-1-1-1,1-1 1,-1-1 0,24-10-1,-12 3-562,-1-2 0,59-38 0,-89 53-39,-1 0 1,0-1-1,0 1 0,0-1 1,0 0-1,0 1 0,0-1 1,0 0-1,0 0 0,0 1 1,0-1-1,0 0 1,0 0-1,0 0 0,-1 0 1,1 0-1,0 0 0,-1 0 1,1-1-1,-1 1 1,1 0-1,-1 0 0,1 0 1,-1-3-1,-1 3 14,0 0 1,0 1-1,0-1 1,-1 0-1,1 1 1,0-1-1,-1 1 0,1-1 1,0 1-1,-1 0 1,1 0-1,0-1 0,-1 1 1,1 0-1,-1 0 1,1 0-1,-2 1 1,-74 8 452,15 8 71,-116 47 0,5 0 1027,278-106-1351,59-22-220,-63 37-129,-100 27 164,-19 0 188,-20 2-159,1 2 0,-1 2 0,0 1 1,1 2-1,-56 21 0,76-20-151,28-7-98,31-6-103,7-9 255,0-3 1,-1-2 0,80-40-1,-114 47 64,-18 6 162,-29 5 91,0 8-273,1 1 1,0 2-1,0 1 0,1 2 1,-32 20-1,21-12-16,-94 49-2,221-116 0,141-51 0,-195 83 0,-49 13 0,-50 13 0,62-12 0,-115 35 0,105-31 0,0 1 0,0 0 0,1 1 0,0 1 0,-17 12 0,31-20 0,1-1 0,-1 0 0,1 0 0,-1 1 0,1-1 0,0 0 0,-1 0 0,1 1 0,-1-1 0,1 0 0,0 1 0,-1-1 0,1 1 0,0-1 0,-1 1 0,1-1 0,0 0 0,0 1 0,-1-1 0,1 1 0,0-1 0,0 1 0,0-1 0,0 1 0,0-1 0,-1 1 0,1 0 0,0-1 0,0 1 0,1 0 0,14 2 0,27-10 0,6-7 0,-2-3 0,73-36 0,-20 8 0,-98 43 0,-6 1 0,-9 2 0,-32 14 0,0 3 0,1 2 0,-74 44 0,95-50 0,29-15-1265,23-5-9850,-15-4-464</inkml:trace>
</inkml:ink>
</file>

<file path=ppt/ink/ink9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9.837"/>
    </inkml:context>
    <inkml:brush xml:id="br0">
      <inkml:brushProperty name="width" value="0.025" units="cm"/>
      <inkml:brushProperty name="height" value="0.025" units="cm"/>
    </inkml:brush>
  </inkml:definitions>
  <inkml:trace contextRef="#ctx0" brushRef="#br0">28 2157 3203,'0'0'1281,"-1"9"-2503,0-5 691,-2 17 1361,-5 55 11357,7-44-10452,0-61 3459,2-84-5877,1 57 897,1-7 1152,-9-100 1,5 158-1219,-10-145 1017,30-170-695,12-49 873,-16 158-1314,-8 34 110,1-21 475,-5 185-629,0 0 0,0 0 0,1 1 0,1 0 0,0-1 0,7-11 0,-5 10 40,0 0 0,-1 0 0,7-28-1,31-182 991,-47 191-433,1 30-2921,5 17-2967,1-6-305,-1-1-3758</inkml:trace>
</inkml:ink>
</file>

<file path=ppt/ink/ink9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7.835"/>
    </inkml:context>
    <inkml:brush xml:id="br0">
      <inkml:brushProperty name="width" value="0.025" units="cm"/>
      <inkml:brushProperty name="height" value="0.025" units="cm"/>
    </inkml:brush>
  </inkml:definitions>
  <inkml:trace contextRef="#ctx0" brushRef="#br0">4756 6 10570,'0'0'6540,"-10"-1"-5558,-8-2-686,0 2 0,1 0 1,-1 1-1,0 1 0,-31 6 0,-140 54 1304,-251 120 0,198-76-716,55-28-346,-260 113-223,302-120-333,-140 90 0,87-27 18,-286 249-1,-126 218 237,-173 380 1280,675-825-704,8 5-1,-143 310 0,110-178-538,119-245-562,28-60-4275,4-25-1052,3-17-4751</inkml:trace>
</inkml:ink>
</file>

<file path=ppt/ink/ink9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8.660"/>
    </inkml:context>
    <inkml:brush xml:id="br0">
      <inkml:brushProperty name="width" value="0.025" units="cm"/>
      <inkml:brushProperty name="height" value="0.025" units="cm"/>
    </inkml:brush>
  </inkml:definitions>
  <inkml:trace contextRef="#ctx0" brushRef="#br0">90 1 18193,'0'0'7720,"1"12"-6567,2 12-846,-2 0 0,0 0-1,-2 0 1,0-1 0,-6 27 0,-29 71 1110,25-92-1091,1 2 0,1-1 1,2 1-1,1 0 0,-2 43 0,8-71-314,0 0-1,1 0 1,-1-1 0,0 1-1,1-1 1,0 1 0,0 0-1,0-1 1,0 1 0,0-1-1,0 0 1,0 1-1,1-1 1,-1 0 0,1 0-1,0 0 1,0 0 0,0 0-1,0 0 1,0 0-1,0-1 1,0 1 0,0-1-1,1 1 1,-1-1 0,1 0-1,-1 0 1,1 0 0,-1 0-1,1 0 1,3 0-1,10 1-13,1 1 0,-1-2-1,0-1 1,20-1-1,-13 1-218,-11-1-395,0 1 0,0-2-1,0 1 1,0-2 0,18-5 0,27-20-5483,-15-2-1599</inkml:trace>
</inkml:ink>
</file>

<file path=ppt/ink/ink9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9.051"/>
    </inkml:context>
    <inkml:brush xml:id="br0">
      <inkml:brushProperty name="width" value="0.025" units="cm"/>
      <inkml:brushProperty name="height" value="0.025" units="cm"/>
    </inkml:brush>
  </inkml:definitions>
  <inkml:trace contextRef="#ctx0" brushRef="#br0">182 3 20019,'0'0'4073,"-9"-1"-2567,6 0-1396,-1 1 1,1-1 0,-1 1-1,1 0 1,-1 0 0,1 1-1,-1-1 1,1 1 0,0-1-1,-1 1 1,1 0 0,-1 1 0,1-1-1,-4 3 1,-1 0 49,1 1 0,0 1 0,1-1 0,-1 1 1,1 0-1,-6 8 0,11-12-156,-38 48 879,37-48-834,0 1 1,1 0-1,-1 1 1,0-1-1,1 0 0,0 1 1,0-1-1,0 0 1,0 1-1,0-1 0,1 1 1,-1-1-1,1 1 1,0 6-1,1-9-51,-1 0 0,1 0 0,-1 0 1,1 0-1,0 0 0,0 0 0,-1 0 0,1 0 0,0 0 0,0 0 1,0 0-1,0-1 0,0 1 0,0 0 0,0-1 0,0 1 0,0-1 1,0 1-1,0-1 0,0 0 0,1 1 0,-1-1 0,0 0 0,1 0 0,35 3 20,-30-3-5,173 1-622,-177-1 597,-1 0 0,1 0 0,-1 0-1,0 0 1,1 1 0,-1-1 0,1 1-1,-1-1 1,0 1 0,1 0-1,-1 0 1,0 0 0,0 0 0,0 0-1,0 1 1,0-1 0,0 1 0,0-1-1,0 1 1,2 2 0,-3-2 36,0 0 0,0 1 0,-1-1 1,1 0-1,-1 0 0,1 0 0,-1 0 0,0 1 0,0-1 1,0 0-1,0 0 0,0 1 0,0-1 0,-1 0 1,1 0-1,-1 0 0,-1 4 0,-2 4 231,0-1 0,-1 1 0,0-1 0,0-1 0,-1 1-1,-1-1 1,1 0 0,-10 9 0,6-8-198,0 0 0,-1 0 0,0-1 0,0-1 0,-1 1 0,0-2 1,0 0-1,0 0 0,-1-1 0,0-1 0,0 0 0,0-1 0,0 0 0,-1-1 0,-25 1 0,38-3-77,-1 0-1,1 0 1,0 0-1,-1 0 1,1 0-1,-1-1 1,1 1 0,0 0-1,-1-1 1,1 1-1,0-1 1,-1 1 0,1-1-1,0 0 1,0 0-1,-1 1 1,1-1-1,0 0 1,-1-2 0,1 2-47,1 1 1,-1-1-1,1 0 1,0 0-1,0 0 1,-1-1-1,1 1 1,0 0-1,0 0 1,0 0 0,0 0-1,0 0 1,0 0-1,0 0 1,1 0-1,-1 0 1,0 0-1,0 0 1,2-2-1,1-3-796,0 0-1,0 1 0,1-1 1,0 1-1,0 0 0,8-8 1,17-15-9291</inkml:trace>
</inkml:ink>
</file>

<file path=ppt/ink/ink9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0.600"/>
    </inkml:context>
    <inkml:brush xml:id="br0">
      <inkml:brushProperty name="width" value="0.025" units="cm"/>
      <inkml:brushProperty name="height" value="0.025" units="cm"/>
    </inkml:brush>
  </inkml:definitions>
  <inkml:trace contextRef="#ctx0" brushRef="#br0">154 156 9385,'0'0'753,"-8"-9"-75,1 1-898,0-1-1,1 1 1,0-1 0,1 0 0,0 0 0,0-1 0,1 0 0,-5-15 0,-2 1-1179,10 22 1734,-1 0 1,0 0 0,0 0-1,0 0 1,0 0 0,0 0-1,0 1 1,0-1 0,-1 1 0,1-1-1,-5-1 1,5 3-83,1-1 0,-1 1 0,1-1 0,-1 1 1,0 0-1,1 0 0,-1 0 0,1 0 0,-1 0 0,0 0 0,1 0 1,-1 0-1,1 1 0,-1-1 0,1 1 0,-1-1 0,1 1 0,-1 0 0,-2 1 1,3-1-215,-1 1 1,0-1 0,1 1 0,-1 0 0,1-1 0,-1 1 0,1 0 0,0 0 0,-1 0 0,0 4-1,2-5-36,0-1-1,0 1 1,0 0-1,0-1 0,0 1 1,1 0-1,-1-1 0,0 1 1,1-1-1,-1 1 1,0 0-1,1-1 0,-1 1 1,0-1-1,1 1 1,-1-1-1,1 1 0,-1-1 1,1 0-1,-1 1 0,1-1 1,0 0-1,-1 1 1,1-1-1,-1 0 0,1 1 1,0-1-1,-1 0 0,1 0 1,1 0-1,34 13 1125,-7-4 5,4 9-62,-1 2 0,-1 1 0,33 28-1,83 83 162,-100-88-997,760 771 3775,-687-678-3217,7-5 0,161 131 0,27 5-492,-232-189 41,116 145 0,144 280-145,-40 27-36,-274-478-158,349 750-2,-350-737 0,-20-49-453,-1 1 1,0-1-1,-2 1 0,5 26 1,-17-46-12371</inkml:trace>
</inkml:ink>
</file>

<file path=ppt/ink/ink9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1.451"/>
    </inkml:context>
    <inkml:brush xml:id="br0">
      <inkml:brushProperty name="width" value="0.025" units="cm"/>
      <inkml:brushProperty name="height" value="0.025" units="cm"/>
    </inkml:brush>
  </inkml:definitions>
  <inkml:trace contextRef="#ctx0" brushRef="#br0">165 0 17360,'0'0'6743,"6"10"-4928,-2-3-1595,0 0 0,-1-1 1,0 1-1,0 1 0,0-1 1,-1 0-1,0 1 0,-1-1 0,0 1 1,0-1-1,0 1 0,-1 0 0,0 0 1,0-1-1,-1 1 0,0-1 1,-1 1-1,-2 7 0,-92 270 1264,8-29-1206,87-254-275,0 0 0,0 0 0,0 0 0,1 0 0,-1 0 0,0 0 1,1 0-1,0 0 0,0 0 0,0 0 0,0 0 0,0 0 0,0 0 0,0 0 0,0 0 0,1 1 1,-1-1-1,1 0 0,0 0 0,0-1 0,-1 1 0,1 0 0,0 0 0,1 0 0,-1 0 1,2 1-1,1-1 32,0 0 0,0-1 0,0 1 1,1-1-1,-1 0 0,0 0 1,1-1-1,-1 1 0,1-1 0,-1 0 1,6-1-1,18-1 107,1-1 0,-1-1 0,40-12 0,-40 9-584,1 1-1,0 1 1,42-2 0,-57 8-873,21-3-7839,-22-5-2003</inkml:trace>
</inkml:ink>
</file>

<file path=ppt/ink/ink9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2.070"/>
    </inkml:context>
    <inkml:brush xml:id="br0">
      <inkml:brushProperty name="width" value="0.025" units="cm"/>
      <inkml:brushProperty name="height" value="0.025" units="cm"/>
    </inkml:brush>
  </inkml:definitions>
  <inkml:trace contextRef="#ctx0" brushRef="#br0">82 1 17457,'0'0'9699,"0"12"-9277,-6 40 436,-1 1 0,-20 66-1,11-54-670,-9 83 0,35-201-10556,4-27 1792,-9 26-472</inkml:trace>
</inkml:ink>
</file>

<file path=ppt/ink/ink9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2.441"/>
    </inkml:context>
    <inkml:brush xml:id="br0">
      <inkml:brushProperty name="width" value="0.025" units="cm"/>
      <inkml:brushProperty name="height" value="0.025" units="cm"/>
    </inkml:brush>
  </inkml:definitions>
  <inkml:trace contextRef="#ctx0" brushRef="#br0">0 113 9929,'0'0'11291,"3"11"-10640,4 17-82,1 0 0,1-1 0,15 32 0,-20-52-462,-1 1 0,1 0-1,0-1 1,1 1 0,0-1-1,0-1 1,1 1 0,-1-1-1,2 0 1,-1 0 0,0 0-1,1-1 1,0 0 0,0-1-1,1 1 1,14 5 0,-20-9-46,1-1 1,-1 1 0,1-1 0,-1 0 0,0 1 0,1-1 0,-1-1-1,0 1 1,1 0 0,-1 0 0,0-1 0,1 0 0,-1 1 0,0-1 0,1 0-1,-1 0 1,0 0 0,0 0 0,3-3 0,-1 1 180,0-1-1,0 0 1,-1 0 0,1 0 0,-1 0-1,0-1 1,0 1 0,3-8-1,3-9 598,-1 0 0,-1-1 0,5-28-1,-10 42-799,5-22-39,-1-2 0,-1 1 0,-2 0 0,-1-41 0,-2 72-52,0 0 0,-1-1 0,1 1 0,0 0 0,0-1 0,0 1 0,0 0 0,0 0 0,0-1 1,0 1-1,0 0 0,-1 0 0,1 0 0,0-1 0,0 1 0,0 0 0,0 0 0,-1 0 0,1-1 0,0 1 0,0 0 0,-1 0 0,1 0 0,0 0 0,0 0 0,-1-1 0,1 1 0,0 0 1,0 0-1,-1 0 0,1 0 0,0 0 0,0 0 0,-1 0 0,1 0 0,0 0 0,0 0 0,-1 0 0,1 0 0,0 0 0,-1 0 0,1 0 0,0 0 0,0 1 0,-1-1 0,1 0 0,0 0 1,0 0-1,0 0 0,-1 0 0,1 1 0,0-1 0,0 0 0,0 0 0,-1 0 0,1 1 0,0-1 0,0 0 0,0 0 0,0 1 0,0-1 0,-1 0 0,1 0 0,0 1 0,0-1 0,-13 14-10191</inkml:trace>
</inkml:ink>
</file>

<file path=ppt/ink/ink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4.946"/>
    </inkml:context>
    <inkml:brush xml:id="br0">
      <inkml:brushProperty name="width" value="0.025" units="cm"/>
      <inkml:brushProperty name="height" value="0.025" units="cm"/>
    </inkml:brush>
  </inkml:definitions>
  <inkml:trace contextRef="#ctx0" brushRef="#br0">0 528 18674,'0'0'5797,"54"-9"-4644,-11 3-32,5-3 161,6-1-674,-2-1-512,-6-2-96,-10 4-1153,-12 2-1441,-11-4-1378,-13-2-2722</inkml:trace>
  <inkml:trace contextRef="#ctx0" brushRef="#br0" timeOffset="1">33 1 18481,'0'0'3620,"83"3"-3524,-40-1-224,3 6-545,0-1-1249,-7 1-1537,-7 0-1890</inkml:trace>
</inkml:ink>
</file>

<file path=ppt/ink/ink9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4.906"/>
    </inkml:context>
    <inkml:brush xml:id="br0">
      <inkml:brushProperty name="width" value="0.025" units="cm"/>
      <inkml:brushProperty name="height" value="0.025" units="cm"/>
    </inkml:brush>
  </inkml:definitions>
  <inkml:trace contextRef="#ctx0" brushRef="#br0">1 19 12492,'0'0'10153,"69"4"-10056,-21-5-97,9-1-1154,6-1-1568,5-4-930,1-2-896</inkml:trace>
</inkml:ink>
</file>

<file path=ppt/ink/ink9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5.236"/>
    </inkml:context>
    <inkml:brush xml:id="br0">
      <inkml:brushProperty name="width" value="0.025" units="cm"/>
      <inkml:brushProperty name="height" value="0.025" units="cm"/>
    </inkml:brush>
  </inkml:definitions>
  <inkml:trace contextRef="#ctx0" brushRef="#br0">0 0 13645,'0'0'3683,"62"52"-3619,-29-45 65,14-6-33,6-1-1281,12 0-2979,2 0-1826</inkml:trace>
  <inkml:trace contextRef="#ctx0" brushRef="#br0" timeOffset="1">715 34 9065,'0'0'3491,"70"-1"-801,-31 1-928,1 0-1313,4 0-385,5 0-64,5 0 32,2 0-128,3 8 31,6-2-63,1 2-544,0-3-610,6 0-1953,0-2-8840</inkml:trace>
</inkml:ink>
</file>

<file path=ppt/ink/ink9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5.594"/>
    </inkml:context>
    <inkml:brush xml:id="br0">
      <inkml:brushProperty name="width" value="0.025" units="cm"/>
      <inkml:brushProperty name="height" value="0.025" units="cm"/>
    </inkml:brush>
  </inkml:definitions>
  <inkml:trace contextRef="#ctx0" brushRef="#br0">0 13 16624,'9'0'1126,"256"-6"-707,272 10-171,-13 1 2976,-479-6-3554,-5-2-4998,-2-9-6972</inkml:trace>
</inkml:ink>
</file>

<file path=ppt/ink/ink9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6.529"/>
    </inkml:context>
    <inkml:brush xml:id="br0">
      <inkml:brushProperty name="width" value="0.025" units="cm"/>
      <inkml:brushProperty name="height" value="0.025" units="cm"/>
    </inkml:brush>
  </inkml:definitions>
  <inkml:trace contextRef="#ctx0" brushRef="#br0">12 0 15246,'0'0'2883,"-11"71"-2915,11-39 64,0 7-64,4 5-673,3 3-1280,-3 0-546,2-3-1056,-1-6-2691</inkml:trace>
</inkml:ink>
</file>

<file path=ppt/ink/ink9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6.854"/>
    </inkml:context>
    <inkml:brush xml:id="br0">
      <inkml:brushProperty name="width" value="0.025" units="cm"/>
      <inkml:brushProperty name="height" value="0.025" units="cm"/>
    </inkml:brush>
  </inkml:definitions>
  <inkml:trace contextRef="#ctx0" brushRef="#br0">1 1 6054,'0'0'2306,"0"65"-224,0-24-897,0 2-544,0 7 287,0 3 450,0 1 319,1 2-351,2-4-65,0 0-384,2-2-545,1-4-288,-2 4-1025,2 0-2786,-1-1-5670</inkml:trace>
</inkml:ink>
</file>

<file path=ppt/ink/ink9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7.194"/>
    </inkml:context>
    <inkml:brush xml:id="br0">
      <inkml:brushProperty name="width" value="0.025" units="cm"/>
      <inkml:brushProperty name="height" value="0.025" units="cm"/>
    </inkml:brush>
  </inkml:definitions>
  <inkml:trace contextRef="#ctx0" brushRef="#br0">12 0 14318,'0'0'2338,"-12"75"-1473,12-45-417,0 0-352,0-4-96,3-2 32,4-3 32,-2-4-32,1-4 32,-4-6 193,1-7-65,-2 0-256,0-18-289,-1-5-3683</inkml:trace>
</inkml:ink>
</file>

<file path=ppt/ink/ink9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8.004"/>
    </inkml:context>
    <inkml:brush xml:id="br0">
      <inkml:brushProperty name="width" value="0.025" units="cm"/>
      <inkml:brushProperty name="height" value="0.025" units="cm"/>
    </inkml:brush>
  </inkml:definitions>
  <inkml:trace contextRef="#ctx0" brushRef="#br0">0 34 17200,'0'0'11280,"4"11"-11002,43 150 544,-47-160-797,0 1 1,1-1-1,-1 0 1,0 0-1,0 0 1,0 0-1,1 0 0,-1 0 1,1 0-1,-1 0 1,1 0-1,-1 0 1,1 0-1,-1 0 0,1 0 1,0 0-1,0-1 1,-1 1-1,1 0 0,0 0 1,0-1-1,0 1 1,0-1-1,0 1 1,0 0-1,0-1 0,0 0 1,0 1-1,0-1 1,0 0-1,0 1 1,0-1-1,0 0 0,0 0 1,0 0-1,1 0 1,-1 0-1,0 0 1,0 0-1,0 0 0,0-1 1,0 1-1,0 0 1,0-1-1,0 1 1,0-1-1,0 1 0,0-1 1,0 1-1,0-1 1,0 0-1,0 1 1,-1-1-1,1 0 0,0 0 1,1-1-1,7-8 391,0 0-1,0 0 0,12-21 1,-15 22-340,22-37-76,-20 31 0,1 0 0,20-25 0,-26 82 0,-3-39 0,0 2 0,0 1 0,0 0 0,1 0 0,-1 0 0,1-1 0,2 8 0,-3-13 0,0 0 0,0 1 0,1-1 0,-1 0 0,0 1 0,0-1 0,0 0 0,1 0 0,-1 1 0,0-1 0,0 0 0,1 0 0,-1 1 0,0-1 0,0 0 0,1 0 0,-1 0 0,0 0 0,1 1 0,-1-1 0,0 0 0,1 0 0,-1 0 0,0 0 0,1 0 0,-1 0 0,0 0 0,1 0 0,-1 0 0,0 0 0,1 0 0,-1 0 0,0 0 0,1 0 0,-1 0 0,0 0 0,1-1 0,21-19 0,-5-3-159,-10 12-373,1 1-1,0 0 0,1 0 1,0 1-1,0 0 0,1 1 1,11-8-1,-14 11-5766</inkml:trace>
</inkml:ink>
</file>

<file path=ppt/ink/ink9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8.616"/>
    </inkml:context>
    <inkml:brush xml:id="br0">
      <inkml:brushProperty name="width" value="0.025" units="cm"/>
      <inkml:brushProperty name="height" value="0.025" units="cm"/>
    </inkml:brush>
  </inkml:definitions>
  <inkml:trace contextRef="#ctx0" brushRef="#br0">1 271 14894,'0'0'11051,"9"-3"-9455,37-14-504,-1-3-1,-1-1 1,74-49 0,11-5-906,-99 58-335,-19 10-58,-1 1 0,1 0 0,1 1 0,-1 0 0,1 0 0,0 1 0,0 1 0,22-4 0</inkml:trace>
</inkml:ink>
</file>

<file path=ppt/ink/ink9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129"/>
    </inkml:context>
    <inkml:brush xml:id="br0">
      <inkml:brushProperty name="width" value="0.025" units="cm"/>
      <inkml:brushProperty name="height" value="0.025" units="cm"/>
    </inkml:brush>
  </inkml:definitions>
  <inkml:trace contextRef="#ctx0" brushRef="#br0">1 42 17040,'0'0'2600,"0"12"219,14 212 2674,-8-183-5425,-2-3 1270,16 62 0,-21-211 733,-1 87-2071,-2-11 0,2 0 0,3-59 0,-1 86 0,1 0 0,0 0 0,1 0 0,-1 0 0,1 0 0,1 1 0,0-1 0,0 1 0,0-1 0,1 1 0,0 0 0,1 0 0,-1 1 0,1 0 0,1-1 0,-1 1 0,10-7 0,-12 10 0,1 1 0,0 0 0,0 0 0,0 0 0,0 0 0,0 0 0,1 1 0,-1 0 0,0 0 0,1 0 0,-1 0 0,1 1 0,-1-1 0,6 2 0,-8-1 0,-1 0 0,1 0 0,0 1 0,-1-1 0,1 1 0,-1 0 0,1-1 0,-1 1 0,0 0 0,1 0 0,-1 0 0,0 0 0,1 0 0,-1 0 0,0 0 0,0 0 0,0 0 0,0 1 0,0-1 0,0 0 0,0 1 0,0-1 0,-1 1 0,1-1 0,0 1 0,-1-1 0,1 1 0,-1-1 0,0 1 0,0 0 0,1-1 0,-1 1 0,0-1 0,0 1 0,-1 0 0,1-1 0,0 1 0,0 0 0,-1-1 0,0 2 0,0 2 0,0 0 0,-1-1 0,0 1 0,0-1 0,0 0 0,0 1 0,-1-1 0,0 0 0,1 0 0,-1 0 0,-1-1 0,1 1 0,-1-1 0,1 0 0,-1 0 0,0 0 0,0 0 0,-5 2 0,2-1 0,-1 0 0,0-1 0,0 0 0,1 0 0,-2-1 0,1 1 0,0-2 0,0 1 0,-14-1 0,22-1-47,-1 0 0,0 0 0,1 0 0,-1 0-1,0 0 1,0 0 0,1 0 0,-1-1 0,0 1 0,1 0 0,-1-1 0,0 1 0,1 0 0,-1-1-1,1 1 1,-1-1 0,1 1 0,-1-1 0,1 1 0,-1-1 0,1 1 0,-1-1 0,1 1 0,0-1-1,-1 0 1,1 1 0,0-1 0,-1 0 0,1 1 0,0-1 0,0 0 0,0 1 0,0-1 0,0 0-1,0 0 1,0 1 0,0-1 0,0 0 0,0 1 0,0-2 0,0 0-196,0 0-1,1 0 1,-1 1 0,1-1-1,-1 0 1,1 0 0,-1 1-1,1-1 1,0 1 0,0-1-1,0 0 1,0 1 0,0 0-1,0-1 1,3-1 0,33-17-8929,-16 11 2676</inkml:trace>
</inkml:ink>
</file>

<file path=ppt/ink/ink9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487"/>
    </inkml:context>
    <inkml:brush xml:id="br0">
      <inkml:brushProperty name="width" value="0.025" units="cm"/>
      <inkml:brushProperty name="height" value="0.025" units="cm"/>
    </inkml:brush>
  </inkml:definitions>
  <inkml:trace contextRef="#ctx0" brushRef="#br0">243 1 17873,'0'0'3267,"1"12"-1505,1 4-1069,2 0 0,-1 0 0,2-1 1,0 0-1,1 1 0,11 19 0,-6-13-559,-1 0-1,0 0 1,-2 1 0,-1 0-1,-1 0 1,-1 1-1,0-1 1,-2 1-1,-1 0 1,-1 0-1,-1 1 1,-6 43 0,3-52-320,0 1 0,-1-1 1,-1 1-1,0-1 1,-2-1-1,1 1 1,-2-1-1,0 0 0,-1-1 1,0 1-1,-1-2 1,-1 0-1,0 0 1,-1-1-1,0 0 0,-1-1 1,0 0-1,-1-1 1,-16 9-1,19-14-915,0 0 0,0 0-1,0-1 1,-1 0 0,1-1 0,-23 3-1,-20-1-5853</inkml:trace>
</inkml:ink>
</file>

<file path=ppt/ink/ink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5.973"/>
    </inkml:context>
    <inkml:brush xml:id="br0">
      <inkml:brushProperty name="width" value="0.025" units="cm"/>
      <inkml:brushProperty name="height" value="0.025" units="cm"/>
    </inkml:brush>
  </inkml:definitions>
  <inkml:trace contextRef="#ctx0" brushRef="#br0">20 334 12107,'-2'12'3054,"-1"0"-2410,-2 7 930,2 0 0,0 1 0,0 23 0,3-42-1512,0 0 0,0 0 1,0 0-1,0 0 0,1 0 0,-1 0 1,1 0-1,-1 0 0,1 0 0,-1 0 1,1 0-1,-1 0 0,1 0 0,0-1 1,-1 1-1,1 0 0,0 0 0,0-1 1,0 1-1,0 0 0,-1-1 0,1 1 0,0-1 1,0 1-1,0-1 0,0 1 0,0-1 1,0 0-1,0 0 0,1 1 0,-1-1 1,0 0-1,0 0 0,0 0 0,0 0 1,0 0-1,0 0 0,2-1 0,4 0 99,0 0-1,-1 0 1,1-1-1,-1 1 0,10-5 1,4-4 15,0-2 0,-1 0 0,0-1 0,-1-1 0,28-27 0,12-9 481,-58 77-539,-12 27 216,7-39-311,1 0 1,1-1 0,1 1-1,0 0 1,1 1 0,0-1-1,2 16 1,0-30-39,-1-1 1,0 0-1,0 1 1,0-1-1,1 1 1,-1-1-1,0 0 0,0 1 1,1-1-1,-1 0 1,0 1-1,1-1 1,-1 0-1,0 0 0,1 1 1,-1-1-1,0 0 1,1 0-1,-1 1 1,1-1-1,-1 0 1,1 0-1,-1 0 0,0 0 1,1 0-1,-1 0 1,1 0-1,-1 0 1,1 0-1,-1 0 0,1 0 1,-1 0-1,0 0 1,1 0-1,-1 0 1,1 0-1,-1 0 0,1-1 1,-1 1-1,0 0 1,1 0-1,-1 0 1,0-1-1,1 1 0,-1 0 1,0-1-1,1 0 1,19-13-824,0-6-686,-2-1 1,0-1 0,-1 0-1,-2-1 1,0-1 0,-2-1-1,0 0 1,11-35 0,-10 21 323,14-64 1,-21 65 3642,3-62 1,-14 132 1484,-11 21-2320,2-3-620,-18 66 581,17-72-682,3 0 1,1 1 0,-4 54-1,14-98-856,0-1-1,-1 1 1,1 0-1,0-1 1,0 1 0,0 0-1,0 0 1,0-1-1,0 1 1,0 0-1,0-1 1,1 1-1,-1 0 1,0-1-1,0 1 1,0-1 0,1 1-1,-1 0 1,0-1-1,1 1 1,-1-1-1,1 1 1,-1 0-1,0-1 1,1 1 0,-1-1-1,1 0 1,0 1-1,0 0 1,17-8 621,16-25-229,-26 21-550,-1-1 0,-1 0 1,1 0-1,-2 0 1,0-1-1,0 0 0,-1 0 1,-1 0-1,0-1 1,-1 1-1,0-1 0,-1 1 1,-1-18-1,1 36 128,-1-1-1,0 1 1,1-1 0,0 1-1,0-1 1,0 0 0,1 1-1,0-1 1,-1 0-1,1 0 1,1 0 0,-1 0-1,1-1 1,-1 1 0,1 0-1,0-1 1,4 4-1,-5-5 45,1-1 0,-1 1 0,0-1 0,1 1 0,-1-1 0,1 0 0,-1 0 0,1 0 0,0 0 0,-1 0 0,1-1 0,0 1 0,0-1 0,-1 0 0,1 1 0,0-1 0,0-1 0,0 1 0,0 0 0,-1-1 0,1 1 0,0-1 0,-1 0 0,1 0 0,0 0 0,-1 0 0,1-1 0,-1 1 0,5-4 0,-3 2 16,0 0 0,0-1 0,-1 0 0,1 0 0,-1 0 0,0 0 0,0 0 0,-1-1 0,4-5 0,-5 7-42,0 1 0,0 0 0,0-1 0,0 1 0,0 0 0,0-1 1,-1 1-1,0-1 0,1 1 0,-1-1 0,0 1 0,0-1 0,0 1 1,0-1-1,-1 1 0,1-1 0,-1 1 0,1-1 0,-1 1 0,0-1 1,-2-2-1,3 4-22,-1 0 1,1 1-1,-1-1 1,1 0 0,-1 1-1,0-1 1,1 0-1,-1 1 1,0-1 0,1 1-1,-1 0 1,0-1-1,0 1 1,0-1-1,1 1 1,-1 0 0,0 0-1,0-1 1,0 1-1,0 0 1,0 0-1,1 0 1,-1 0 0,0 0-1,0 0 1,0 0-1,0 0 1,0 1 0,0-1-1,1 0 1,-1 0-1,0 1 1,0-1-1,0 0 1,1 1 0,-1-1-1,0 1 1,0-1-1,1 1 1,-1 0-1,0-1 1,1 1 0,-1-1-1,1 1 1,-1 0-1,1 0 1,-1 0 0,-22 37-101,20-32 100,1 0 0,0 0 0,1 1 0,-1-1 0,1 0 0,1 0 0,-1 1 0,1-1 0,1 9 0,-1-13 8,1 0 0,-1 0 1,1 0-1,0-1 0,-1 1 1,1 0-1,0 0 0,0-1 0,0 1 1,0-1-1,1 1 0,-1-1 1,0 1-1,1-1 0,-1 0 0,1 1 1,-1-1-1,1 0 0,0 0 0,-1 0 1,1-1-1,0 1 0,0 0 1,-1-1-1,1 1 0,0-1 0,0 1 1,0-1-1,0 0 0,0 0 1,0 0-1,0 0 0,3 0 0,6-1 30,-1 0 0,1-1-1,-1 0 1,20-7 0,-20 6-152,0 0 0,0 0 0,1 1 0,18-1 0,-28 3 105,0 0-1,-1 0 0,1 0 1,0 0-1,0 0 1,-1 0-1,1 1 0,0-1 1,0 0-1,-1 0 0,1 1 1,0-1-1,-1 1 1,1-1-1,0 0 0,-1 1 1,1-1-1,-1 1 0,1 0 1,-1-1-1,1 1 1,-1-1-1,1 1 0,-1 0 1,0-1-1,1 1 0,-1 0 1,0 0-1,0-1 1,1 1-1,-1 0 0,0-1 1,0 1-1,0 0 0,0 0 1,0 0-1,0-1 1,0 1-1,0 0 0,0 0 1,0-1-1,-1 2 0,-9 39 53,6-24 693,25-38 858,-8 3-1514,36-39 5,-46 54-96,1 0 0,-1 0 0,0 0 0,1 0 0,0 0 0,0 1 0,0 0 0,0 0 0,0 0 0,0 0-1,0 1 1,1-1 0,4 0 0,-8 2 5,0 0-1,0 0 0,-1 0 1,1 0-1,0 0 0,0 1 1,-1-1-1,1 0 1,0 0-1,-1 0 0,1 1 1,0-1-1,-1 0 0,1 1 1,0-1-1,-1 1 0,1-1 1,-1 0-1,1 1 1,-1 0-1,1-1 0,-1 1 1,1-1-1,-1 1 0,1-1 1,-1 1-1,0 0 0,1-1 1,-1 1-1,0 0 1,1 0-1,2 33-28,-14 30 187,11-64-134,-1 0 1,1 0-1,0 0 0,0 0 1,0 1-1,0-1 0,0 0 1,0 0-1,0 0 1,0 0-1,0 0 0,0 1 1,0-1-1,0 0 0,0 0 1,0 0-1,0 0 1,0 0-1,0 1 0,0-1 1,0 0-1,0 0 0,0 0 1,0 0-1,1 0 1,-1 0-1,0 1 0,0-1 1,0 0-1,0 0 0,0 0 1,0 0-1,0 0 1,0 0-1,1 0 0,-1 0 1,0 1-1,0-1 0,0 0 1,0 0-1,0 0 1,1 0-1,-1 0 0,0 0 1,0 0-1,0 0 0,0 0 1,0 0-1,1 0 1,-1 0-1,0 0 0,0 0 1,0 0-1,0 0 0,0 0 1,1 0-1,-1 0 1,0 0-1,0 0 0,0 0 1,0-1-1,0 1 0,0 0 1,1 0-1,-1 0 0,18-10 318,27-23-722,-35 25 210,-8 6 34,0 1 0,0 0-1,0-1 1,0 1 0,0 0-1,0 0 1,0 0 0,0 0-1,1 0 1,-1 0 0,0 1-1,5-1 1,0 8-2573,-10 15-463,0-13 676,-1 5-5977</inkml:trace>
</inkml:ink>
</file>

<file path=ppt/ink/ink9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878"/>
    </inkml:context>
    <inkml:brush xml:id="br0">
      <inkml:brushProperty name="width" value="0.025" units="cm"/>
      <inkml:brushProperty name="height" value="0.025" units="cm"/>
    </inkml:brush>
  </inkml:definitions>
  <inkml:trace contextRef="#ctx0" brushRef="#br0">59 1 14510,'0'0'865,"-6"13"837,-4 11-805,1 0-1,1 1 0,1 0 0,1 0 0,1 0 0,-1 36 0,5-47-496,1 0-1,1-1 1,0 1-1,1-1 0,0 1 1,1-1-1,1 0 1,8 20-1,-9-27-289,0 1-1,1-1 1,0 0-1,0 0 1,0 0-1,1-1 0,0 0 1,0 0-1,0 0 1,1 0-1,0-1 1,0 0-1,0 0 1,0-1-1,1 1 0,-1-1 1,1-1-1,7 3 1,6 0-180,-1-2-1,1 0 1,0-1 0,0 0 0,0-2 0,0-1 0,0 0 0,0-1-1,33-9 1,61-23-3246,-8-11-3364,-26 5-1974</inkml:trace>
</inkml:ink>
</file>

<file path=ppt/ink/ink9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0.343"/>
    </inkml:context>
    <inkml:brush xml:id="br0">
      <inkml:brushProperty name="width" value="0.025" units="cm"/>
      <inkml:brushProperty name="height" value="0.025" units="cm"/>
    </inkml:brush>
  </inkml:definitions>
  <inkml:trace contextRef="#ctx0" brushRef="#br0">232 0 19635,'0'0'5365,"-9"7"-3470,-6 7-1496,1 2 0,0-1 0,1 2 0,1-1 0,0 2 0,1 0 0,-14 32 0,-33 79 1758,66-141-2270,1 0-1,0 1 1,15-16 0,5-5-1041,-12 10 305,-10 12 603,1 0-1,0 1 1,0 0-1,0 0 1,13-9-1,-20 18 245,-1 0-1,0 0 0,1 0 0,-1-1 0,0 1 0,1 0 0,-1 0 0,0 0 0,1 0 0,-1 0 0,0 1 0,1-1 0,-1 0 0,0 0 0,1 0 0,-1 0 0,0 0 0,0 0 0,1 0 0,-1 1 0,0-1 0,1 0 1,-1 0-1,0 0 0,0 1 0,1-1 0,-1 0 0,0 0 0,0 1 0,0-1 0,1 0 0,-1 0 0,0 1 0,0-1 0,0 0 0,0 1 0,0-1 0,0 0 0,1 1 0,-1-1 0,0 0 0,0 1 0,0-1 1,0 0-1,0 1 0,0-1 0,0 0 0,-1 0 0,1 1 0,0-1 0,0 0 0,0 1 0,0-1 0,0 0 0,-1 1 0,0 22 258,1-22-243,-20 84 901,14-66-403,1 0-1,1 1 0,1 0 0,-1 24 0,5-45-474,1 0-1,-1 0 0,1 0 1,-1 0-1,0 0 0,0 0 1,1 0-1,-1 0 0,0-1 1,0 1-1,0 0 1,0-1-1,0 1 0,0-1 1,0-1-1,0-4-124,0 1 0,-1-1 1,0 0-1,0 1 0,0-1 0,-1 0 0,0 0 1,0 1-1,-1-1 0,0 1 0,0 0 0,0-1 1,-1 1-1,0 0 0,0 0 0,-1 0 0,0 1 1,0-1-1,0 1 0,-6-6 0,4 5 109,1 0-1,-1 0 0,0 1 0,-1 0 1,0 0-1,1 0 0,-2 1 1,1 0-1,0 0 0,-1 1 0,0 0 1,1 0-1,-1 1 0,0 0 1,0 0-1,-12 0 0,19 2-5,1 0-1,-1 0 0,1 0 1,0 0-1,-1 0 0,1 0 1,-1 0-1,1 0 0,-1 0 1,1 0-1,-1 0 0,1 1 1,-1-1-1,1 0 0,-1 0 1,1 0-1,0 1 0,-1-1 1,1 0-1,-1 1 0,1-1 1,0 0-1,-1 1 0,1-1 1,0 0-1,-1 1 0,1-1 1,0 1-1,0-1 0,-1 1 1,1-1-1,0 0 1,0 1-1,0-1 0,0 1 1,0 0-1,0 0 0,0 0 0,0-1 0,0 1 0,1 0 0,-1 0 0,0-1 0,1 1 0,-1 0 0,0-1 0,1 1 0,-1 0 0,1-1 0,-1 1 0,1-1 0,0 1 0,-1-1 0,1 1 0,-1-1 0,1 1 0,0-1 0,0 1 0,-1-1 0,1 0 0,0 1 0,1-1 0,23 7 29,0 0 1,1-2-1,-1-1 1,41 1 0,-7-4-2226,-2-1-3357,-39 0 2675,33 0-11703</inkml:trace>
</inkml:ink>
</file>

<file path=ppt/ink/ink9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3.635"/>
    </inkml:context>
    <inkml:brush xml:id="br0">
      <inkml:brushProperty name="width" value="0.025" units="cm"/>
      <inkml:brushProperty name="height" value="0.025" units="cm"/>
    </inkml:brush>
  </inkml:definitions>
  <inkml:trace contextRef="#ctx0" brushRef="#br0">87 6 17072,'0'0'177,"0"0"0,0-1 0,0 1-1,0 0 1,0 0 0,0-1 0,0 1 0,0 0 0,0 0-1,0 0 1,1-1 0,-1 1 0,0 0 0,0 0-1,0 0 1,0-1 0,0 1 0,0 0 0,1 0 0,-1 0-1,0 0 1,0-1 0,0 1 0,0 0 0,1 0 0,-1 0-1,0 0 1,0 0 0,0 0 0,1 0 0,-1 0-1,0 0 1,0-1 0,1 1 0,-1 0 0,0 0 0,0 0-1,0 0 1,1 0 0,-1 0 0,0 0 0,0 1 0,1-1-1,-1 0 1,0 0 0,0 0 0,0 0 0,1 0-1,-1 0 1,0 0 0,0 0 0,0 0 0,0 1 0,1-1-1,-1 0 1,0 0 0,0 0 0,0 0 0,0 1 0,1-1-1,-1 0 1,0 0 0,0 1 0,3 22 2680,-8 36-2505,-7-12-34,-20 51 0,18-59-140,1 1-1,-9 50 1,22-89-178,-1 0 0,1 0 0,0 0 0,0 0 0,-1 0 0,1 1 0,0-1 0,0 0 0,0 0 0,0 0 0,0 0 0,1 1 0,-1-1 0,0 0 0,1 0 0,-1 0 0,0 0 0,1 0 0,-1 0 0,1 0 0,0 0 0,-1 0 0,1 0 0,0 0 0,-1 0 0,1 0 0,0 0 0,0 0 0,0-1 0,0 1 0,0 0 0,0-1 0,0 1 0,2 0 0,2 0 0,-1 0 0,1-1 0,0 0 0,0 0 0,0 0 0,0 0 0,8-3 0,13-4-126,-1 0-1,-1-2 1,1-1 0,-2-1-1,25-16 1,-34 16-3685,-8 1-2190,-4-1-3096</inkml:trace>
</inkml:ink>
</file>

<file path=ppt/ink/ink9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4.323"/>
    </inkml:context>
    <inkml:brush xml:id="br0">
      <inkml:brushProperty name="width" value="0.025" units="cm"/>
      <inkml:brushProperty name="height" value="0.025" units="cm"/>
    </inkml:brush>
  </inkml:definitions>
  <inkml:trace contextRef="#ctx0" brushRef="#br0">209 0 14990,'0'0'14099,"4"4"-12834,-3-3-1232,1 0 1,-1 1-1,0-1 1,0 0-1,0 1 0,0 0 1,0-1-1,0 1 1,-1-1-1,1 1 0,0 0 1,-1 0-1,1-1 1,-1 1-1,0 0 0,0 0 1,1 0-1,-1-1 1,-1 5-1,0 2 116,0-1 0,0 1-1,-1 0 1,-5 14 0,-7 11 342,-24 41-1,32-63-470,-6 13-20,7-13 0,0-1 0,0 0 0,-1 0 0,-1 0 0,1-1 0,-9 9 0,12-36 0,8-11 0,0-1 0,18-51 0,-12 45 0,7-41 0,-20 104 0,1 1 0,2-1 0,0 1 0,2-1 0,1 0 0,2 0 0,0 0 0,18 47 0,-24-74 0,0 0 0,0 0 0,0 0 0,1 0 0,-1 0 0,0 0 0,0 0 0,0 0 0,0-1 0,0 1 0,0 0 0,0 0 0,0 0 0,0 0 0,0 0 0,0 0 0,1 0 0,-1 0 0,0 0 0,0 0 0,0 0 0,0 0 0,0 0 0,0 0 0,0 0 0,1 0 0,-1 0 0,0 0 0,0 0 0,0 0 0,0 0 0,0 0 0,0 0 0,0 0 0,0 0 0,1 0 0,-1 0 0,0 0 0,0 0 0,0 0 0,0 0 0,0 0 0,0 0 0,0 0 0,0 1 0,0-1 0,1 0 0,-1 0 0,0 0 0,0 0 0,0 0 0,2-21 0,-7-29 0,2 41 0,-1 1 0,0 0 0,0 0 0,-1 1 0,0-1 0,0 1 0,-1 0 0,1 0 0,-2 1 0,1 0 0,-1 0 0,0 0 0,0 1 0,0 0 0,-1 0 0,0 1 0,0 0 0,0 0 0,-1 1 0,1 0 0,-1 0 0,1 1 0,-1 1 0,0-1 0,-13 0 0,22 2 0,-1 0 0,1 0 0,0 0 0,0 0 0,-1 0 0,1 0 0,0 0 0,-1 0 0,1 0 0,0 0 0,0 0 0,-1 0 0,1 0 0,0 0 0,-1 0 0,1 0 0,0 0 0,-1 0 0,1 1 0,0-1 0,0 0 0,-1 0 0,1 0 0,0 0 0,0 1 0,0-1 0,-1 0 0,1 0 0,0 0 0,0 1 0,0-1 0,-1 0 0,1 0 0,0 1 0,0-1 0,0 0 0,0 0 0,0 1 0,0-1 0,0 0 0,-1 1 0,1-1 0,0 0 0,0 1 0,0-1 0,0 0 0,0 0 0,0 1 0,1-1 0,-1 0 0,0 1 0,0-1 0,14 12 0,16-7 2,1-1 0,0-2 0,0 0 0,49-5 0,-5 1-210,-59 2-226,28-3-5591,-21-8-3013</inkml:trace>
</inkml:ink>
</file>

<file path=ppt/ink/ink9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6.117"/>
    </inkml:context>
    <inkml:brush xml:id="br0">
      <inkml:brushProperty name="width" value="0.025" units="cm"/>
      <inkml:brushProperty name="height" value="0.025" units="cm"/>
    </inkml:brush>
  </inkml:definitions>
  <inkml:trace contextRef="#ctx0" brushRef="#br0">326 34 5765,'0'0'13106,"-10"-7"-11915,3 2-977,6 3-178,-1 0 0,0 1 0,0-1 0,0 0 1,0 1-1,-1-1 0,1 1 0,0-1 1,-1 1-1,1 0 0,-1 0 0,1 0 0,-1 1 1,1-1-1,-1 1 0,0-1 0,1 1 0,-1 0 1,1 0-1,-1 0 0,0 0 0,1 0 0,-1 1 1,0-1-1,1 1 0,-1-1 0,-2 2 0,-15 11 82,1 0-1,0 1 0,1 1 0,1 1 0,0 0 0,1 1 0,-22 31 0,29-35-125,0 0-1,1 1 1,0 0 0,1 1 0,1 0 0,0 0 0,1 0-1,1 0 1,0 1 0,1 0 0,-2 30 0,5-34 41,0 1 0,1-1 0,1 1 0,0-1 0,0 0 0,6 16 0,-7-26-29,0 1 1,0 0-1,0-1 0,1 1 1,-1 0-1,1-1 0,-1 0 1,1 1-1,0-1 0,0 0 1,0 0-1,0 0 0,0 0 1,1 0-1,-1-1 0,0 1 1,1-1-1,0 1 0,-1-1 1,1 0-1,0 0 0,-1 0 1,1 0-1,0-1 1,0 1-1,0-1 0,0 0 1,0 0-1,-1 0 0,1 0 1,0 0-1,0 0 0,3-2 1,-2 1 91,0 0 0,0 0 1,0-1-1,-1 0 1,1 0-1,-1 0 1,1 0-1,-1-1 0,0 1 1,1-1-1,-1 0 1,-1 0-1,1 0 0,4-7 1,31-55 1024,-31 53-966,16-34 751,23-67 0,-38 91-509,-2 0 0,0-1 1,-2 0-1,0 1 1,0-35-1,-4 56-380,1 0 1,-1 0-1,0 0 0,0-1 0,0 1 0,0 0 1,0 0-1,0 0 0,0 0 0,0 0 0,0 0 1,-1 0-1,1 0 0,0 0 0,-1 0 0,1 0 1,0 0-1,-1 0 0,0 0 0,1 0 0,-1 1 1,1-1-1,-1 0 0,0 0 0,0 0 0,1 1 0,-1-1 1,0 0-1,0 1 0,0-1 0,0 1 0,0-1 1,0 1-1,0 0 0,0-1 0,0 1 0,0 0 1,0-1-1,0 1 0,0 0 0,0 0 0,0 0 1,0 0-1,0 0 0,0 0 0,0 0 0,0 1 1,-2-1-1,0 1-110,-1 1 0,1-1 1,0 1-1,-1 0 0,1 0 0,0 0 1,0 0-1,0 0 0,0 1 0,0-1 1,1 1-1,-5 6 0,4-5-513,1 1 0,0-1 0,0 1 0,0 0-1,0 0 1,0 7 0,-4 8-8118</inkml:trace>
</inkml:ink>
</file>

<file path=ppt/ink/ink9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2.919"/>
    </inkml:context>
    <inkml:brush xml:id="br0">
      <inkml:brushProperty name="width" value="0.025" units="cm"/>
      <inkml:brushProperty name="height" value="0.025" units="cm"/>
    </inkml:brush>
  </inkml:definitions>
  <inkml:trace contextRef="#ctx0" brushRef="#br0">0 486 8616,'0'0'13581,"1"-57"-13036,4 28 31,1-5-95,1-2-385,3 0-64,-2 0-32,2 0 32,0-5-96,1 0-1154,-4-4-1120,1-1-2146,-2-2-3460</inkml:trace>
</inkml:ink>
</file>

<file path=ppt/ink/ink9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1.563"/>
    </inkml:context>
    <inkml:brush xml:id="br0">
      <inkml:brushProperty name="width" value="0.025" units="cm"/>
      <inkml:brushProperty name="height" value="0.025" units="cm"/>
    </inkml:brush>
  </inkml:definitions>
  <inkml:trace contextRef="#ctx0" brushRef="#br0">1 121 18674,'0'0'7399,"65"-21"-6150,-14 12-609,12-1-511,10 3-97,3 0-897,0 0-1602,-4-2-704,-7-2-800,-16-6-1923,-11-5-4612</inkml:trace>
</inkml:ink>
</file>

<file path=ppt/ink/ink9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1.888"/>
    </inkml:context>
    <inkml:brush xml:id="br0">
      <inkml:brushProperty name="width" value="0.025" units="cm"/>
      <inkml:brushProperty name="height" value="0.025" units="cm"/>
    </inkml:brush>
  </inkml:definitions>
  <inkml:trace contextRef="#ctx0" brushRef="#br0">1 1 18738,'0'0'1575,"9"1"-785,6 0-414,0 2 0,-1-1 0,1 2 0,0 0 0,-1 1 0,0 1 0,0 0 0,13 8 1,-22-11-351,0 0 1,0 1 0,0-1-1,-1 1 1,1 0 0,-1 0-1,0 1 1,0 0 0,-1-1-1,1 1 1,-1 0 0,0 1-1,-1-1 1,1 0 0,-1 1-1,0 0 1,0-1 0,-1 1-1,1 0 1,-1 0 0,-1 0-1,1 0 1,-1 0 0,-1 8-1,-2 1 185,0-1 0,-1 0-1,-1 0 1,0 0-1,-1-1 1,-1 0 0,0 0-1,0 0 1,-2-1-1,-18 22 1,15-19-987,0 1 0,1 1 1,1 0-1,0 0 0,-7 22 0,14-27-6505</inkml:trace>
</inkml:ink>
</file>

<file path=ppt/ink/ink9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3.025"/>
    </inkml:context>
    <inkml:brush xml:id="br0">
      <inkml:brushProperty name="width" value="0.025" units="cm"/>
      <inkml:brushProperty name="height" value="0.025" units="cm"/>
    </inkml:brush>
  </inkml:definitions>
  <inkml:trace contextRef="#ctx0" brushRef="#br0">25 220 18546,'0'0'7116,"-5"10"-6342,1 1-626,1 0 0,-1 0 0,2 1 0,0-1 0,0 1 0,1-1 0,0 1 1,1 0-1,2 22 0,-2-31-95,1 1 1,-1-1 0,1 1 0,-1 0-1,1-1 1,0 1 0,1-1 0,-1 0-1,1 1 1,-1-1 0,1 0-1,0 0 1,0 0 0,0 0 0,1 0-1,-1 0 1,1-1 0,-1 1 0,1-1-1,0 0 1,0 0 0,0 0-1,0 0 1,0 0 0,1-1 0,-1 1-1,0-1 1,1 0 0,-1 0-1,1 0 1,-1 0 0,1-1 0,0 1-1,-1-1 1,1 0 0,0 0 0,-1-1-1,1 1 1,3-2 0,0 1 42,0-1 1,-1-1 0,1 1 0,-1-1-1,0-1 1,0 1 0,0-1-1,0 0 1,-1 0 0,1-1-1,-1 1 1,0-1 0,0 0 0,-1-1-1,0 1 1,0-1 0,0 0-1,5-11 1,-3 6-62,0-1 0,-1-1 0,0 1 0,-1-1 0,0 0-1,-1 0 1,-1 0 0,2-25 0,-7 22-65,-4 18-235,-4 23-54,10-22 196,1-1-1,0 0 0,-1 1 0,1-1 1,0 1-1,0-1 0,0 0 0,1 1 1,-1-1-1,1 0 0,-1 1 1,1-1-1,0 0 0,-1 0 0,1 0 1,1 1-1,-1-1 0,0 0 1,0 0-1,1-1 0,-1 1 0,1 0 1,2 2-1,-1-2-269,1-1 1,0 1-1,-1-1 0,1 0 1,0 0-1,0-1 0,0 1 1,0-1-1,-1 0 0,1 0 1,0 0-1,0 0 0,8-2 1,-6 1-308,0-1 0,1 0 1,-1 0-1,0-1 1,0 0-1,0 0 0,0 0 1,0 0-1,-1-1 0,0 0 1,0-1-1,0 1 1,0-1-1,0 0 0,-1 0 1,0 0-1,0 0 1,3-8-1,-6 12 1960,-2 6 2268,-7 18-1883,4-11-1066,-1-1 0,2 1-1,0 0 1,0 0 0,1 0 0,0 1 0,1 14 0,1-16-477,1 0 0,0 0 1,1 1-1,0-2 0,1 1 1,0 0-1,1 0 0,6 12 1,-3-9 28,-2 1 1,0-1 0,-1 1-1,0 0 1,-1 0 0,-1 0 0,-1 0-1,0 0 1,0 1 0,-4 21-1,3-32 39,0 0-1,-1 0 1,0 0-1,0 0 1,0 0 0,-1 0-1,0-1 1,0 1-1,0 0 1,0-1-1,-1 1 1,1-1-1,-1 0 1,0 0 0,-1 0-1,1 0 1,-1-1-1,1 1 1,-1-1-1,0 0 1,-1 0-1,1 0 1,0-1 0,-1 1-1,1-1 1,-1 0-1,0-1 1,0 1-1,0-1 1,0 0-1,0 0 1,0 0 0,0-1-1,-7 0 1,10 0-126,-1 0 0,1 0 1,-1 0-1,1 0 0,0-1 1,-1 1-1,1-1 0,0 0 0,0 0 1,-1 0-1,1 0 0,0 0 1,0 0-1,0 0 0,0-1 1,0 1-1,0-1 0,1 0 1,-1 1-1,0-1 0,-1-3 1,1 1-32,-1 0 1,1 0 0,1-1 0,-1 1 0,1 0 0,-1-1 0,1 0 0,1 1 0,-1-1 0,0-7 0,1 3-30,0-1 0,1 1-1,0 0 1,0 0 0,1 0 0,0 0 0,1 0 0,0 0-1,0 0 1,1 1 0,6-10 0,13-9-7,1 1 1,1 1-1,1 1 1,54-38-1,39-34-873,-97 74 715,-1-1-1,-1 0 1,20-30 0,-33 42 270,1-1 1,-2 0 0,0-1-1,0 1 1,-1-1-1,0-1 1,-1 1 0,-1-1-1,2-17 1,-4 29-49,-1 1 0,0-1-1,0 0 1,1 1 0,-1-1 0,0 0 0,-1 1 0,1-1 0,0 0 0,0 0 0,-1 1 0,1-1 0,-1 1-1,1-1 1,-1 0 0,0 1 0,0-1 0,1 1 0,-1 0 0,-2-3 0,2 3-23,0 1 0,-1 0 0,1-1 0,0 1 0,0 0 0,0-1 0,0 1 0,-1 0 1,1 0-1,0 0 0,0 0 0,0 0 0,-1 0 0,1 0 0,0 1 0,0-1 0,0 0 0,0 1 0,0-1 0,-1 1 0,0 0 0,-4 2 2,0 1 0,0 0 0,0-1 0,1 2 0,0-1 0,0 1 0,0 0 0,-6 8 0,1 1 48,1 0 0,1 1-1,1-1 1,0 2 0,1-1 0,0 1 0,1 0 0,1 0 0,0 0-1,2 0 1,0 1 0,0 0 0,2 24 0,1-39-67,-1 0 0,1 0-1,0 0 1,0 0 0,0 0 0,0 0 0,0 0 0,0 0-1,1 0 1,-1 0 0,1-1 0,-1 1 0,1 0 0,0-1-1,-1 1 1,1-1 0,0 0 0,0 0 0,0 0-1,0 0 1,0 0 0,0 0 0,0 0 0,1 0 0,-1-1-1,0 1 1,0-1 0,3 0 0,10 2-784,0-1 1,0 0-1,18-2 1,-14 0-1893,22-2-6064,-1-8-7506</inkml:trace>
</inkml:ink>
</file>

<file path=ppt/ink/ink9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3.367"/>
    </inkml:context>
    <inkml:brush xml:id="br0">
      <inkml:brushProperty name="width" value="0.025" units="cm"/>
      <inkml:brushProperty name="height" value="0.025" units="cm"/>
    </inkml:brush>
  </inkml:definitions>
  <inkml:trace contextRef="#ctx0" brushRef="#br0">51 1 8904,'0'0'20820,"-51"58"-19699,51-49-1025,7-4-1121,9-5-3395,1 0-5317</inkml:trace>
</inkml:ink>
</file>

<file path=ppt/ink/ink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6.351"/>
    </inkml:context>
    <inkml:brush xml:id="br0">
      <inkml:brushProperty name="width" value="0.025" units="cm"/>
      <inkml:brushProperty name="height" value="0.025" units="cm"/>
    </inkml:brush>
  </inkml:definitions>
  <inkml:trace contextRef="#ctx0" brushRef="#br0">96 342 18898,'4'6'4805,"15"16"-3354,-18-22-1433,0 0-1,0 0 1,0 1-1,-1-1 1,1 0-1,0 0 1,0 0-1,0 0 1,0 0-1,0 0 1,0-1-1,-1 1 1,1 0-1,0 0 1,0 0-1,0-1 1,0 1-1,-1-1 1,1 1-1,0 0 1,0-1-1,-1 0 1,1 1-1,0-1 1,-1 1-1,1-1 0,-1 0 1,2-1-1,-1 0 81,0 0-1,0 0 0,0 0 0,0-1 0,0 1 0,0 0 0,-1-1 0,1 1 0,-1 0 0,1-1 0,-1-3 0,0 4-61,0 0-1,0 0 1,0 0-1,0 0 0,0 0 1,0 0-1,-1 0 1,1 0-1,-1 0 0,1 1 1,-1-1-1,0 0 1,1 0-1,-1 0 0,0 1 1,0-1-1,0 0 1,-1 1-1,1-1 0,0 1 1,-1-1-1,1 1 1,-1 0-1,1-1 0,-1 1 1,0 0-1,1 0 0,-1 0 1,0 0-1,0 1 1,0-1-1,-3-1 0,0 3-84,1-1 0,-1 1 0,1 0 0,0 0 0,-1 0 0,1 1-1,0-1 1,0 1 0,0 0 0,0 0 0,0 1 0,0-1-1,1 1 1,-1 0 0,1 0 0,0 0 0,0 0 0,0 1 0,0-1-1,0 1 1,1 0 0,0-1 0,-3 7 0,1-4 51,1 1 0,-1 0 1,1 0-1,1 0 0,-1 0 0,1 0 1,1 1-1,-1-1 0,1 1 1,0-1-1,1 1 0,0-1 0,1 13 1,0-18-58,0-1 1,0 1-1,0 0 1,0-1 0,1 1-1,-1-1 1,0 1-1,1-1 1,-1 0 0,0 0-1,1 0 1,0 0-1,-1 0 1,1 0-1,0 0 1,-1 0 0,1 0-1,0-1 1,0 1-1,0-1 1,0 1-1,0-1 1,-1 0 0,1 0-1,0 0 1,0 0-1,0 0 1,0 0 0,0 0-1,0-1 1,2 0-1,4 0-854,1 0 0,-1-1 0,0 0 0,0 0 0,16-7 0,16-17-7056,-3-7 3476,2-13 2656,-26 27 2459,-1-1 0,10-22 0,-10 16 598,-1 0 0,-2-1 0,10-41 0,-14 44-3140,2-47 1,-6 41-2356</inkml:trace>
</inkml:ink>
</file>

<file path=ppt/ink/ink9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103"/>
    </inkml:context>
    <inkml:brush xml:id="br0">
      <inkml:brushProperty name="width" value="0.025" units="cm"/>
      <inkml:brushProperty name="height" value="0.025" units="cm"/>
    </inkml:brush>
  </inkml:definitions>
  <inkml:trace contextRef="#ctx0" brushRef="#br0">28 0 4260,'0'0'18834,"3"9"-17526,0 3-805,0 1 0,-1-1 0,0 1 0,-1-1 0,-1 21 0,-7 79 1238,1-41-1194,-22 517 2197,28-552-3140,0-32-3110,0-17-10118</inkml:trace>
</inkml:ink>
</file>

<file path=ppt/ink/ink9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464"/>
    </inkml:context>
    <inkml:brush xml:id="br0">
      <inkml:brushProperty name="width" value="0.025" units="cm"/>
      <inkml:brushProperty name="height" value="0.025" units="cm"/>
    </inkml:brush>
  </inkml:definitions>
  <inkml:trace contextRef="#ctx0" brushRef="#br0">1 121 10025,'0'0'14201,"13"2"-12776,24 0-161,1-1-1,70-8 1,89-22-807,-50 6-344,-2 6-874,2 6-1,288 17 1,-398-1 812,0-3 0,0-1 1,0-1-1,0-2 0,0-2 1,0-2-1,42-11 1,-60 11-864,25-8 59,-29 11-4350,-1 3-4906,-23 0 5434</inkml:trace>
</inkml:ink>
</file>

<file path=ppt/ink/ink9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809"/>
    </inkml:context>
    <inkml:brush xml:id="br0">
      <inkml:brushProperty name="width" value="0.025" units="cm"/>
      <inkml:brushProperty name="height" value="0.025" units="cm"/>
    </inkml:brush>
  </inkml:definitions>
  <inkml:trace contextRef="#ctx0" brushRef="#br0">0 41 17232,'0'0'9439,"12"-6"-8761,3 0-590,0 0 0,1 1 0,-1 1 0,1 0 0,-1 1 0,1 1 0,23-1 0,3 2-43,47 1-84,-83 0 42,0 1 0,1 0 0,-1 0 0,-1 1 0,1 0 0,0 0 0,0 0 0,-1 0 1,1 1-1,-1 0 0,8 5 0,-11-5 95,1-1 0,-1 0-1,0 1 1,0 0 0,0-1 0,0 1 0,-1 0-1,1 0 1,-1 0 0,0 0 0,0 0 0,0 0-1,0 0 1,0 1 0,-1-1 0,1 0 0,-1 0 0,0 1-1,0-1 1,0 0 0,0 0 0,-1 1 0,1-1-1,-1 0 1,0 0 0,0 1 0,-2 4 0,-4 8 234,-1 0 0,0-1 1,-20 28-1,21-31-359,-12 16-72,-16 24-23,13-20-4478,16-25-2441</inkml:trace>
</inkml:ink>
</file>

<file path=ppt/ink/ink9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5.303"/>
    </inkml:context>
    <inkml:brush xml:id="br0">
      <inkml:brushProperty name="width" value="0.025" units="cm"/>
      <inkml:brushProperty name="height" value="0.025" units="cm"/>
    </inkml:brush>
  </inkml:definitions>
  <inkml:trace contextRef="#ctx0" brushRef="#br0">1 242 14894,'0'0'11969,"8"-4"-10400,137-82 1511,71-65-2898,-216 151-195,0 0 1,0 0-1,0 0 1,0 0-1,0 0 1,0 0-1,1-1 1,-1 1-1,0 0 1,0 0-1,0 0 1,0 0-1,1 0 1,-1 0-1,0 0 0,0 0 1,0 0-1,0 0 1,1 0-1,-1 0 1,0 0-1,0 0 1,0 0-1,0 0 1,1 0-1,-1 0 1,0 1-1,0-1 0,0 0 1,0 0-1,0 0 1,1 0-1,-1 0 1,0 0-1,0 0 1,0 0-1,0 1 1,0-1-1,0 0 1,0 0-1,1 0 1,-1 0-1,0 0 0,0 1 1,0-1-1,0 0 1,0 0-1,0 0 1,0 0-1,0 1 1,3 15-270,-2 28 233,-1-35 37,0 5 31,1 1-1,0-1 1,1 0 0,1 0 0,8 25 0,-8-31-360,0-1 1,1 1-1,0 0 1,8 10-1,-9-13-399,1-1 0,0 0 0,0 0-1,0 0 1,0 0 0,1-1 0,8 5 0,3-2-5095,-4-5-3011</inkml:trace>
</inkml:ink>
</file>

<file path=ppt/ink/ink9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5.880"/>
    </inkml:context>
    <inkml:brush xml:id="br0">
      <inkml:brushProperty name="width" value="0.025" units="cm"/>
      <inkml:brushProperty name="height" value="0.025" units="cm"/>
    </inkml:brush>
  </inkml:definitions>
  <inkml:trace contextRef="#ctx0" brushRef="#br0">63 116 4676,'0'0'4186,"5"-12"-860,19-43 68,-8 7 5196,-24 95-7907,2 2 0,2-1 0,4 76 0,-4 61 1214,-25-262-4236,-27-61 402,56 136 2054,42 16-266,33-1-502,-35-14-2351,-6-11-3937,-12-6-2318</inkml:trace>
</inkml:ink>
</file>

<file path=ppt/ink/ink9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224"/>
    </inkml:context>
    <inkml:brush xml:id="br0">
      <inkml:brushProperty name="width" value="0.025" units="cm"/>
      <inkml:brushProperty name="height" value="0.025" units="cm"/>
    </inkml:brush>
  </inkml:definitions>
  <inkml:trace contextRef="#ctx0" brushRef="#br0">69 0 7976,'0'0'10505,"-41"62"-9576,29-29 160,3 3 225,4 0-385,4-2-481,1-3-192,0-6-160,11-4-32,4-8-192,3-7-1057,0-6-1345,4-1-1570,-2-16-5701</inkml:trace>
</inkml:ink>
</file>

<file path=ppt/ink/ink9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580"/>
    </inkml:context>
    <inkml:brush xml:id="br0">
      <inkml:brushProperty name="width" value="0.025" units="cm"/>
      <inkml:brushProperty name="height" value="0.025" units="cm"/>
    </inkml:brush>
  </inkml:definitions>
  <inkml:trace contextRef="#ctx0" brushRef="#br0">167 1 16848,'0'0'5093,"-51"58"-3652,37-32 33,2 2-514,3-3-607,1 0-257,5-4-64,2-5-256,1-3-545,0-2-224,0-5-576,4-5-834,1-1-415,-2 0-1378,-3-10-4324</inkml:trace>
  <inkml:trace contextRef="#ctx0" brushRef="#br0" timeOffset="1">0 73 13645,'0'0'10442,"65"-4"-9097,-19 9-448,8 2-673,2 1-224,-4 3-1537,-6-1-2275,-10-2-1953,-13-1-3620</inkml:trace>
</inkml:ink>
</file>

<file path=ppt/ink/ink9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905"/>
    </inkml:context>
    <inkml:brush xml:id="br0">
      <inkml:brushProperty name="width" value="0.025" units="cm"/>
      <inkml:brushProperty name="height" value="0.025" units="cm"/>
    </inkml:brush>
  </inkml:definitions>
  <inkml:trace contextRef="#ctx0" brushRef="#br0">31 0 12748,'0'0'6566,"48"49"-5637,-30-32-192,-5 3-353,-2 5-256,-8 4-32,-3 7 65,-12 4 31,-10 4-128,-4 1 128,3-3-608,-1-9-1859,7-9-3170</inkml:trace>
</inkml:ink>
</file>

<file path=ppt/ink/ink9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7.682"/>
    </inkml:context>
    <inkml:brush xml:id="br0">
      <inkml:brushProperty name="width" value="0.025" units="cm"/>
      <inkml:brushProperty name="height" value="0.025" units="cm"/>
    </inkml:brush>
  </inkml:definitions>
  <inkml:trace contextRef="#ctx0" brushRef="#br0">0 33 14253,'0'0'15215,"81"-11"-13966,-37 3-512,1 0-545,0 3-256,-7 5-1410,-14 0-2305,-11 4-1410,-13 7-1281,-10 6-6406</inkml:trace>
</inkml:ink>
</file>

<file path=ppt/ink/ink9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027"/>
    </inkml:context>
    <inkml:brush xml:id="br0">
      <inkml:brushProperty name="width" value="0.025" units="cm"/>
      <inkml:brushProperty name="height" value="0.025" units="cm"/>
    </inkml:brush>
  </inkml:definitions>
  <inkml:trace contextRef="#ctx0" brushRef="#br0">1 45 15407,'0'0'8904,"59"-26"-7142,-25 17-129,5 3-672,-1 3-769,-2 3-224,-6 0-1729,-7 0-2435,-13 5-2915</inkml:trace>
</inkml:ink>
</file>

<file path=ppt/ink/ink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6.708"/>
    </inkml:context>
    <inkml:brush xml:id="br0">
      <inkml:brushProperty name="width" value="0.025" units="cm"/>
      <inkml:brushProperty name="height" value="0.025" units="cm"/>
    </inkml:brush>
  </inkml:definitions>
  <inkml:trace contextRef="#ctx0" brushRef="#br0">147 1 1473,'0'0'12012,"-1"8"-9535,-3 26 208,-2-1 0,-15 50 1,-10 53 244,25-87-2069,3 0 1,4 77-1,-1-126 2,-2-11-664,-7-25-402,-3 8 268,1 0 0,2 0 0,0-1-1,2-1 1,1 1 0,2-1 0,-2-45-1,6 74-10,0 0 0,0 0-1,1 0 1,-1 0 0,1 0-1,-1 0 1,0 0-1,1 0 1,0 0 0,-1 0-1,1 0 1,0 0 0,-1 0-1,1 1 1,0-1 0,0 0-1,0 0 1,0 1 0,-1-1-1,1 0 1,0 1 0,0-1-1,0 1 1,0 0 0,1-1-1,-1 1 1,0 0 0,0-1-1,0 1 1,1 0-1,41-4-90,-35 4 82,169-1-2872,-96 1-2679,-25 0-2790</inkml:trace>
</inkml:ink>
</file>

<file path=ppt/ink/ink9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428"/>
    </inkml:context>
    <inkml:brush xml:id="br0">
      <inkml:brushProperty name="width" value="0.025" units="cm"/>
      <inkml:brushProperty name="height" value="0.025" units="cm"/>
    </inkml:brush>
  </inkml:definitions>
  <inkml:trace contextRef="#ctx0" brushRef="#br0">0 226 14382,'0'0'11322,"11"-10"-9336,12-11-1277,71-69 207,-80 75-883,0 0 0,-1-1-1,0-1 1,13-24 0,-30 56-117,1 0 1,0 0 0,-1 30 0,3-36 54,1 0 0,0 0 0,0 0 0,1 0 0,0 1 0,0-1 0,1-1 0,0 1 0,1 0 0,0 0 0,1-1 0,5 11 0,-6-14-519,8 10-1935,-7-2-3668,-4-6 305</inkml:trace>
</inkml:ink>
</file>

<file path=ppt/ink/ink9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771"/>
    </inkml:context>
    <inkml:brush xml:id="br0">
      <inkml:brushProperty name="width" value="0.025" units="cm"/>
      <inkml:brushProperty name="height" value="0.025" units="cm"/>
    </inkml:brush>
  </inkml:definitions>
  <inkml:trace contextRef="#ctx0" brushRef="#br0">0 14 18385,'0'0'6471,"66"-14"-5511,-31 14-319,1 0-609,0 0-865,-8 1-1377,-3 3-1762,-7 0-1345,-9-2-1729</inkml:trace>
</inkml:ink>
</file>

<file path=ppt/ink/ink9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9.102"/>
    </inkml:context>
    <inkml:brush xml:id="br0">
      <inkml:brushProperty name="width" value="0.025" units="cm"/>
      <inkml:brushProperty name="height" value="0.025" units="cm"/>
    </inkml:brush>
  </inkml:definitions>
  <inkml:trace contextRef="#ctx0" brushRef="#br0">199 0 7719,'0'0'19656,"-8"12"-19229,-106 199-299,108-204-1251,4-8-1440,0-13-3526,2 7 4344,-3-13-6625</inkml:trace>
  <inkml:trace contextRef="#ctx0" brushRef="#br0" timeOffset="1">0 59 7079,'0'0'18673,"49"-4"-16431,-11 4-640,8 3-545,5 7-480,1 4-481,-2 4-96,-3 5-1250,-11-1-1696,-10 1-2788,-10-3-5797</inkml:trace>
</inkml:ink>
</file>

<file path=ppt/ink/ink9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30.240"/>
    </inkml:context>
    <inkml:brush xml:id="br0">
      <inkml:brushProperty name="width" value="0.025" units="cm"/>
      <inkml:brushProperty name="height" value="0.025" units="cm"/>
    </inkml:brush>
  </inkml:definitions>
  <inkml:trace contextRef="#ctx0" brushRef="#br0">213 63 8552,'0'0'3176,"9"-8"663,5-2-2325,9-9 149,-2-7 3989,-26 37-1487,-13 24-4160,-29 33-201,-3-2 0,-100 101 0,150-167 110,0 0 0,0 0 0,0 1 0,0-1 0,0 0 0,0 0 0,-1 0 0,1 1 0,0-1 0,0 0-1,0 0 1,0 0 0,0 0 0,0 1 0,-1-1 0,1 0 0,0 0 0,0 0 0,0 0 0,-1 0 0,1 1 0,0-1-1,0 0 1,0 0 0,-1 0 0,1 0 0,0 0 0,0 0 0,0 0 0,-1 0 0,1 0 0,0 0 0,0 0-1,0 0 1,-1 0 0,1 0 0,0 0 0,0 0 0,-1 0 0,1 0 0,0 0 0,0 0 0,0-1 0,-1 1-1,1 0 1,0 0 0,0 0 0,0 0 0,0 0 0,-1-1 0,1 1 0,0 0 0,0 0 0,0 0 0,0 0-1,0-1 1,0 1 0,-1 0 0,1 0 0,0-1 0,1-15-3408,-1 8 1632,0-19-4875</inkml:trace>
</inkml:ink>
</file>

<file path=ppt/ink/ink9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30.583"/>
    </inkml:context>
    <inkml:brush xml:id="br0">
      <inkml:brushProperty name="width" value="0.025" units="cm"/>
      <inkml:brushProperty name="height" value="0.025" units="cm"/>
    </inkml:brush>
  </inkml:definitions>
  <inkml:trace contextRef="#ctx0" brushRef="#br0">0 0 15054,'0'0'7239,"81"1"-5926,-39 17-320,6 4-672,0 1-193,-1 4-1025,-7 0-3299,-7 1-4580</inkml:trace>
</inkml:ink>
</file>

<file path=ppt/ink/ink9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3.295"/>
    </inkml:context>
    <inkml:brush xml:id="br0">
      <inkml:brushProperty name="width" value="0.025" units="cm"/>
      <inkml:brushProperty name="height" value="0.025" units="cm"/>
    </inkml:brush>
  </inkml:definitions>
  <inkml:trace contextRef="#ctx0" brushRef="#br0">24 1584 13421,'0'0'3907,"-17"-51"-3074,13 25-769,1-6-608,3-6-1955,0-5-3330</inkml:trace>
  <inkml:trace contextRef="#ctx0" brushRef="#br0" timeOffset="1">72 686 3716,'0'0'8680,"-13"-64"-7976,8 26 1154,5-3-416,0-4-706,0 2-223,8-3-353,3-1-160,1-3 0,4 0-224,-1-4-385,1 0-736,-2 1-1666,-3 0-608,-1 5-1987</inkml:trace>
</inkml:ink>
</file>

<file path=ppt/ink/ink9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3.623"/>
    </inkml:context>
    <inkml:brush xml:id="br0">
      <inkml:brushProperty name="width" value="0.025" units="cm"/>
      <inkml:brushProperty name="height" value="0.025" units="cm"/>
    </inkml:brush>
  </inkml:definitions>
  <inkml:trace contextRef="#ctx0" brushRef="#br0">8 482 6534,'-1'-13'2771,"-2"-38"857,-1-12 296,5-64 0,1 102-4024,10-48-1,-8 58-754,1 0-1,0 0 1,1 1 0,9-17-1,-17 25 6875,-4-7-10559,6-7-3377</inkml:trace>
</inkml:ink>
</file>

<file path=ppt/ink/ink9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4.414"/>
    </inkml:context>
    <inkml:brush xml:id="br0">
      <inkml:brushProperty name="width" value="0.025" units="cm"/>
      <inkml:brushProperty name="height" value="0.025" units="cm"/>
    </inkml:brush>
  </inkml:definitions>
  <inkml:trace contextRef="#ctx0" brushRef="#br0">27 795 5894,'0'0'11178,"-27"-56"-10217,27 20-641,0-9-159,11-10 415,7-9 97,5-8-449,3-5-192,1-2 32,-1 2-64,-4 5-833,-2 8-1217,-11 11-2274,-8 9-2498</inkml:trace>
</inkml:ink>
</file>

<file path=ppt/ink/ink9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4.742"/>
    </inkml:context>
    <inkml:brush xml:id="br0">
      <inkml:brushProperty name="width" value="0.025" units="cm"/>
      <inkml:brushProperty name="height" value="0.025" units="cm"/>
    </inkml:brush>
  </inkml:definitions>
  <inkml:trace contextRef="#ctx0" brushRef="#br0">18 1 1858,'0'0'20147,"-17"5"-19731,17 7-416,2-1-96,13-4-1057,3-7-2146,3-3-4997</inkml:trace>
</inkml:ink>
</file>

<file path=ppt/ink/ink9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5.692"/>
    </inkml:context>
    <inkml:brush xml:id="br0">
      <inkml:brushProperty name="width" value="0.025" units="cm"/>
      <inkml:brushProperty name="height" value="0.025" units="cm"/>
    </inkml:brush>
  </inkml:definitions>
  <inkml:trace contextRef="#ctx0" brushRef="#br0">1 229 14926,'0'0'4228,"12"1"-3795,83 6-632,0-4 1,156-16-1,-153 4-1939,0 5 0,186 15 0,-204 0 713,98-1 0,-133-10 3156,0-3 0,-1-1-1,79-19 1,-8-9-820,128-27-3610,-215 55 1708,0 1 1,-1 1-1,1 1 0,0 2 1,0 1-1,52 10 1,-42-4 131,1-2 1,0-1 0,0-2 0,0-2 0,55-4 0,1-10 2143,1-9 3945,-69 16-4970,0 1-1,1 1 0,-1 1 1,57 2-1,11 9 2297,1 6 3894,-90-13-5993,0 0 0,0 0 0,0-1 1,0 0-1,0 0 0,0 0 0,0-1 0,0 0 0,-1 0 0,1-1 0,0 1 0,0-1 0,-1 0 0,8-4 0,-2-2-92,-1 0 0,1-1-1,-1 0 1,17-21 0,-23 26-413,7-7-93,3-4-906,-7 4-4822</inkml:trace>
</inkml:ink>
</file>

<file path=ppt/ink/ink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7.067"/>
    </inkml:context>
    <inkml:brush xml:id="br0">
      <inkml:brushProperty name="width" value="0.025" units="cm"/>
      <inkml:brushProperty name="height" value="0.025" units="cm"/>
    </inkml:brush>
  </inkml:definitions>
  <inkml:trace contextRef="#ctx0" brushRef="#br0">36 0 4548,'0'0'26105,"34"72"-24792,-34-22-512,-1 7-801,-13 3 0,1 3 0,-2-3 0,4-3 0,3-6 0,4-4-3107,1-11-2242,3-12-3459</inkml:trace>
</inkml:ink>
</file>

<file path=ppt/ink/ink9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8.555"/>
    </inkml:context>
    <inkml:brush xml:id="br0">
      <inkml:brushProperty name="width" value="0.025" units="cm"/>
      <inkml:brushProperty name="height" value="0.025" units="cm"/>
    </inkml:brush>
  </inkml:definitions>
  <inkml:trace contextRef="#ctx0" brushRef="#br0">115 63 18225,'0'0'7196,"-8"10"-6171,-40 58 332,45-64-1253,0 1 0,0 0-1,1 1 1,-1-1 0,2 0 0,-1 1-1,0-1 1,1 1 0,0-1-1,0 1 1,1 0 0,0 0-1,0-1 1,0 1 0,1 6 0,0-11-98,-1 0 1,1 0-1,-1-1 1,1 1 0,-1 0-1,1 0 1,0-1 0,-1 1-1,1 0 1,0-1-1,-1 1 1,1-1 0,0 1-1,0-1 1,0 1 0,0-1-1,-1 1 1,1-1-1,0 0 1,0 0 0,0 1-1,0-1 1,0 0 0,0 0-1,0 0 1,0 0-1,0 0 1,0 0 0,0 0-1,0 0 1,0-1 0,32-8 293,-25 4-174,0 1 0,-1-2 1,0 1-1,0-1 0,0 0 0,0 0 0,-1-1 0,0 0 1,-1 0-1,1-1 0,-1 1 0,-1-1 0,0 0 1,0 0-1,0-1 0,-1 1 0,0-1 0,-1 0 0,0 0 1,0 0-1,0-15 0,-2 23-125,0-1-1,0 0 1,-1 1-1,1-1 1,0 1-1,-1-1 1,1 1 0,-1-1-1,0 0 1,1 1-1,-1 0 1,0-1-1,0 1 1,0 0 0,0-1-1,0 1 1,0 0-1,-1 0 1,1 0-1,0 0 1,-1 0 0,1 0-1,0 0 1,-1 0-1,1 1 1,-1-1-1,1 0 1,-1 1 0,0 0-1,1-1 1,-1 1-1,1 0 1,-1 0-1,-2-1 1,0 1-1,1 0-1,-1 0 1,0 1 0,0-1 0,0 1-1,0-1 1,1 1 0,-1 1-1,0-1 1,1 0 0,-1 1 0,1 0-1,-7 3 1,-1 6 0,1-1 0,1 1 0,0 0 0,0 1 0,1 0 0,0 0 0,1 1 0,1 0 0,0 1 0,1-1 0,0 1 0,1 0 0,1 0 0,0 0 0,-1 20 0,3-33 0,1 0 0,0 0 0,0 0 0,0 1 0,0-1 0,0 0 0,0 0 0,0 1 0,1-1 0,-1 0 0,0 0 0,1 0 0,-1 1 0,1-1 0,-1 0 0,1 0 0,-1 0 0,1 0 0,0 0 0,0 0 0,-1 0 0,1 0 0,0 0 0,0 0 0,0-1 0,2 2 0,-1-1 0,0-1 0,0 1 0,0-1 0,1 1 0,-1-1 0,0 0 0,0 0 0,1 0 0,-1 0 0,0 0 0,0-1 0,1 1 0,2-2 0,5-1 0,1-1 0,-1 0 0,0-1 0,-1 0 0,10-7 0,-2 0 0,0 0 0,19-21 0,-30 28 0,-2 0 0,1-1 0,-1 1 0,1-1 0,-2 0 0,1 0 0,-1 0 0,0-1 0,0 1 0,4-14 0,-7 20 0,0-1 0,0 1 0,1-1 0,-1 1 0,0-1 0,0 0 0,0 1 0,0-1 0,0 1 0,0-1 0,0 1 0,0-1 0,0 0 0,0 1 0,0-1 0,0 1 0,-1-1 0,1 1 0,0-1 0,0 1 0,-1-1 0,1 1 0,0-1 0,0 1 0,-1-1 0,1 1 0,-1-1 0,1 1 0,0 0 0,-1-1 0,1 1 0,-1 0 0,1-1 0,-1 1 0,1 0 0,-1 0 0,1-1 0,-1 1 0,1 0 0,-1 0 0,0 0 0,1 0 0,-1 0 0,1 0 0,-1-1 0,1 1 0,-1 1 0,1-1 0,-1 0 0,0 0 0,1 0 0,-1 0 0,1 0 0,-1 0 0,1 1 0,-1-1 0,1 0 0,-1 0 0,0 1 0,-2 0 0,-1 1 0,1-1 0,0 1 0,0-1 0,-1 1 0,1 0 0,0 1 0,-3 2 0,-5 8 0,1 1 0,0 0 0,-11 22 0,18-29 0,-1 0 0,1 0 0,1 0 0,-1 0 0,1 1 0,0-1 0,1 1 0,0 0 0,0 14 0,1-21 0,0 0 0,1-1 0,-1 1 0,0-1 0,1 1 0,-1-1 0,1 1 0,-1-1 0,1 1 0,-1-1 0,1 1 0,-1-1 0,1 1 0,0-1 0,-1 0 0,1 1 0,-1-1 0,1 0 0,0 0 0,-1 1 0,1-1 0,0 0 0,-1 0 0,1 0 0,0 0 0,-1 0 0,1 0 0,0 0 0,0 0 0,-1 0 0,1 0 0,0 0 0,-1-1 0,1 1 0,0 0 0,-1 0 0,1-1 0,0 0 0,28-9 0,-16 2 0,-1 0 0,0 0 0,-1-1 0,0-1 0,0 0 0,14-18 0,-20 22 0,1 0 0,-2-1 0,1 0 0,-1 0 0,0 0 0,0 0 0,-1-1 0,0 1 0,0-1 0,-1 0 0,0 0 0,-1 0 0,2-9 0,-3 16 0,0 0 0,0-1 0,-1 1 0,1 0 0,0 0 0,0 0 0,0 0 0,-1 0 0,1 0 0,-1 0 0,1 0 0,-1 0 0,1 0 0,-1 0 0,1 0 0,-1 0 0,0 0 0,0 0 0,1 1 0,-1-1 0,0 0 0,0 0 0,0 1 0,0-1 0,0 1 0,0-1 0,-1 0 0,-2 0 0,1 0 0,-1 0 0,1 1 0,-1-1 0,0 1 0,1 0 0,-1 0 0,-6 1 0,-1 0 0,1 1 0,0 1 0,0-1 0,0 2 0,-14 6 0,-29 23 0,49-30 0,0 0 0,1 0 0,-1 0 0,1 0 0,0 1 0,0-1 0,0 1 0,0 0 0,1-1 0,-1 1 0,-1 6 0,18-10 0,0-6 0,-2 0 0,1-1 0,-1-1 0,0 0 0,0-1 0,-1 0 0,0-1 0,-1 0 0,0 0 0,-1-1 0,15-23 0,-23 33 0,0 0 0,0 0 0,-1 0 0,1-1 0,0 1 0,-1 0 0,1-1 0,-1 1 0,1-1 0,-1 1 0,1-1 0,-1 1 0,0-1 0,0 1 0,0 0 0,0-1 0,0 1 0,0-1 0,0 1 0,-1-1 0,1 1 0,0-1 0,-1 1 0,1-1 0,-1 1 0,0 0 0,0-2 0,0 3 0,0-1 0,0 1 0,0 0 0,-1-1 0,1 1 0,0 0 0,0 0 0,0 0 0,0 0 0,0 0 0,0 0 0,-1 0 0,1 0 0,0 1 0,0-1 0,0 0 0,0 1 0,0-1 0,0 1 0,0-1 0,0 1 0,0-1 0,0 1 0,0 0 0,0 0 0,0-1 0,1 1 0,-1 0 0,0 0 0,0 0 0,1 0 0,-1 0 0,1 0 0,-2 2 0,-10 13-254,0 2 0,1-1 0,-13 32 0,15-28-822,1 0-1,1 0 0,-5 26 1,8-18-7567</inkml:trace>
</inkml:ink>
</file>

<file path=ppt/ink/ink9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6.522"/>
    </inkml:context>
    <inkml:brush xml:id="br0">
      <inkml:brushProperty name="width" value="0.025" units="cm"/>
      <inkml:brushProperty name="height" value="0.025" units="cm"/>
    </inkml:brush>
  </inkml:definitions>
  <inkml:trace contextRef="#ctx0" brushRef="#br0">1 6108 10122,'0'0'2108,"9"-1"-1526,15-4 739,1-1 0,-1-1-1,-1-1 1,44-22 0,-21 12-298,1 2 1,95-18-1,-77 20 594,463-126 1041,-375 91-1749,-102 30-357,85-20 0,18-1-539,-97 23-1,67-11 0,-87 20 30,0-2-1,0-2 1,48-22-1,57-17 55,-33 15-73,128-62 1,21-7-2,143-64 15,-79 30-4,169-81 46,-204 86-30,-199 96 4,-10 5 14,82-48 0,210-112 34,-301 156 76,117-81 0,-10 3 825,-53 39-890,-4-5 0,-3-5 0,167-162 0,204-243 428,320-354-354,-806 843-183,365-449 283,-293 348-185,-4-3 1,98-206-1,178-511-85,-306 734-16,-19 44 0,-2 0 0,25-90 0,-43 93-3748,0 16-3330</inkml:trace>
</inkml:ink>
</file>

<file path=ppt/ink/ink9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7.730"/>
    </inkml:context>
    <inkml:brush xml:id="br0">
      <inkml:brushProperty name="width" value="0.025" units="cm"/>
      <inkml:brushProperty name="height" value="0.025" units="cm"/>
    </inkml:brush>
  </inkml:definitions>
  <inkml:trace contextRef="#ctx0" brushRef="#br0">1 50 21140,'0'0'11248,"8"14"-10917,3 4-323,-1 1 0,-1 0 0,-1 1 0,-1 0 0,6 23 0,-11-35-8,-1 2 0,1-1 0,1 1 0,0-1 0,0 1 0,9 15 0,-12-24 0,1 0 0,-1 0 0,1 0 0,0 0 0,0 0 0,-1 0 0,1-1 0,0 1 0,0 0 0,0-1 0,0 1 0,0-1 0,0 1 0,0-1 0,0 1 0,0-1 0,0 1 0,0-1 0,0 0 0,0 0 0,0 0 0,0 1 0,2-1 0,-1-1 0,1 0 0,-1 0 0,1 0 0,-1 0 0,0 0 0,0-1 0,1 1 0,-1 0 0,0-1 0,0 0 0,0 1 0,-1-1 0,1 0 0,2-4 0,21-27 0,-1-2 0,-2 0 0,18-40 0,-15 26 0,-25 104 0,-4 33 0,4-88 0,-1 1 0,1-1 0,0 1 0,0-1 0,0 0 0,0 1 0,0-1 0,0 1 0,0-1 0,0 0 0,0 1 0,1-1 0,-1 1 0,0-1 0,0 0 0,0 1 0,0-1 0,1 0 0,-1 1 0,0-1 0,0 0 0,0 1 0,1-1 0,-1 0 0,0 1 0,1-1 0,-1 0 0,0 0 0,1 1 0,-1-1 0,0 0 0,1 0 0,-1 0 0,0 0 0,1 1 0,-1-1 0,1 0 0,17-7 0,15-22 0,89-129 0,-119 162-154,1 2-1077,-1-10-2215,-2-8-6745</inkml:trace>
</inkml:ink>
</file>

<file path=ppt/ink/ink9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8.813"/>
    </inkml:context>
    <inkml:brush xml:id="br0">
      <inkml:brushProperty name="width" value="0.025" units="cm"/>
      <inkml:brushProperty name="height" value="0.025" units="cm"/>
    </inkml:brush>
  </inkml:definitions>
  <inkml:trace contextRef="#ctx0" brushRef="#br0">230 35 16432,'0'0'13095,"8"-7"-11905,-3 2-1021,20-17 325,-25 22-483,0 0-1,1 0 1,-1 0-1,0 0 0,0 0 1,1 0-1,-1 0 1,0-1-1,0 1 0,1 0 1,-1 0-1,0 0 1,0 0-1,1 0 0,-1 0 1,0 0-1,1 0 1,-1 0-1,0 1 0,0-1 1,1 0-1,-1 0 1,0 0-1,0 0 0,1 0 1,-1 0-1,0 1 1,0-1-1,0 0 0,1 0 1,-1 0-1,0 0 1,0 1-1,0-1 0,0 0 1,1 1-1,0 21 576,-6-4-541,-1-1 0,0 0 1,-2 0-1,0 0 1,0-1-1,-2-1 1,0 1-1,-12 14 0,3-4-37,-110 148-8,163-225 0,-2-2 0,29-62 0,-28 51 0,-28 111 0,-5-46 0,4 107 0,-3-98 0,1 0 0,0 0 0,0 0 0,1 0 0,0 0 0,0-1 0,1 1 0,8 12 0,-12-22 0,0-1 0,0 1 0,0 0 0,0-1 0,0 1 0,0 0 0,0-1 0,0 1 0,0 0 0,0-1 0,0 1 0,1 0 0,-1-1 0,0 1 0,0 0 0,0 0 0,1-1 0,-1 1 0,0 0 0,0 0 0,0 0 0,1-1 0,-1 1 0,0 0 0,1 0 0,-1 0 0,0 0 0,0-1 0,1 1 0,-1 0 0,0 0 0,1 0 0,-1 0 0,0 0 0,1 0 0,-1 0 0,0 0 0,1 0 0,-1 0 0,0 0 0,1 0 0,-1 0 0,0 0 0,1 0 0,-1 1 0,0-1 0,0 0 0,1 0 0,-1 0 0,0 0 0,1 0 0,-1 1 0,0-1 0,0 0 0,1 0 0,-1 1 0,0-1 0,0 0 0,0 0 0,1 1 0,-1-1 0,2-30 0,-2 28 0,0-5 0,-1 1 0,1-1 0,-1 0 0,0 1 0,-1-1 0,1 1 0,-1-1 0,-1 1 0,1 0 0,-1-1 0,0 2 0,0-1 0,-1 0 0,0 0 0,0 1 0,0 0 0,-1 0 0,1 0 0,-1 1 0,-1-1 0,1 1 0,0 0 0,-1 1 0,0-1 0,0 1 0,0 0 0,0 1 0,0 0 0,-1-1 0,1 2 0,-1-1 0,-8 0 0,4 0 0,0 1 0,-1 0 0,1 1 0,-16 1 0,26-1 0,-1 0 0,1 0 0,-1 0 0,1 0 0,-1 0 0,1 1 0,-1-1 0,1 0 0,-1 1 0,1-1 0,-1 1 0,1 0 0,0-1 0,-1 1 0,1 0 0,0 0 0,0 0 0,-1 0 0,1 0 0,0 0 0,0 0 0,0 0 0,0 0 0,0 0 0,1 1 0,-1-1 0,0 0 0,1 1 0,-1-1 0,0 1 0,1-1 0,0 1 0,-1-1 0,1 0 0,0 1 0,0-1 0,0 1 0,0 0 0,0-1 0,0 1 0,0-1 0,1 3 0,0-2 0,0 0 0,1 0 0,-1 0 0,0 0 0,1 0 0,0 0 0,-1 0 0,1-1 0,0 1 0,0-1 0,0 1 0,0-1 0,0 0 0,0 0 0,0 0 0,1 0 0,-1 0 0,4 1 0,50 12 0,-45-11 0,32 5 0,1-1 0,-1-3 0,60-1 0,-149-3 0,1-3 0,-1-1 0,1-2 0,0-2 0,-64-21 0,108 29 0,0 0 0,0 0 0,0 0 0,0-1 0,0 1 0,1 0 0,-1-1 0,0 1 0,0 0 0,1-1 0,-1 1 0,0-1 0,0 1 0,1-1 0,-1 0 0,1 1 0,-1-1 0,0 0 0,1 1 0,-1-1 0,1 0 0,-1-1 0,12-9 0,32-3 0,23 2-867,116-6 0,-100 13-1659,-39 0-6603</inkml:trace>
</inkml:ink>
</file>

<file path=ppt/ink/ink9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2.790"/>
    </inkml:context>
    <inkml:brush xml:id="br0">
      <inkml:brushProperty name="width" value="0.025" units="cm"/>
      <inkml:brushProperty name="height" value="0.025" units="cm"/>
    </inkml:brush>
  </inkml:definitions>
  <inkml:trace contextRef="#ctx0" brushRef="#br0">0 35 7239,'0'0'24791,"65"11"-24054,-24-11-737,1-4 0,6-1 0,0 1 0,-1-1-1473,-5-1-2147,-5-3-3491,-4-3-5316</inkml:trace>
</inkml:ink>
</file>

<file path=ppt/ink/ink9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3.845"/>
    </inkml:context>
    <inkml:brush xml:id="br0">
      <inkml:brushProperty name="width" value="0.025" units="cm"/>
      <inkml:brushProperty name="height" value="0.025" units="cm"/>
    </inkml:brush>
  </inkml:definitions>
  <inkml:trace contextRef="#ctx0" brushRef="#br0">148 31 16976,'0'0'5878,"-8"-5"-3535,-27-16-805,34 20-1485,-1 1-1,1-1 1,-1 0 0,1 1 0,0-1 0,-1 1 0,1 0 0,-1-1 0,1 1-1,-1 0 1,0 0 0,1 0 0,-1 0 0,1 0 0,-1 1 0,1-1 0,-1 0-1,1 1 1,-1-1 0,1 1 0,0-1 0,-1 1 0,1 0 0,-1-1 0,1 1-1,0 0 1,0 0 0,0 0 0,-1 0 0,1 0 0,0 0 0,0 1 0,0-1 0,1 0-1,-1 0 1,0 1 0,0-1 0,1 1 0,-2 1 0,0 2 8,1 0 0,-1-1 1,1 1-1,0 0 0,0 0 0,0 0 1,1 0-1,-1 0 0,2 9 1,-1-13-29,1 0 0,-1 0 0,1 0 1,0 0-1,0-1 0,-1 1 1,1 0-1,0-1 0,0 1 0,0 0 1,0-1-1,0 1 0,0-1 1,0 1-1,0-1 0,0 1 0,0-1 1,0 0-1,0 0 0,0 1 1,0-1-1,0 0 0,0 0 0,0 0 1,2-1-1,38 1 244,-30-1-202,-5 1-79,1 0 1,-1 0-1,1 1 1,0 0-1,-1 0 1,0 1-1,1-1 1,-1 1-1,0 1 1,11 4-1,-14-5 0,0 1-1,-1-1 0,1 1 0,0-1 0,-1 1 1,1 0-1,-1 0 0,0 0 0,0 0 1,0 1-1,0-1 0,-1 1 0,1-1 0,-1 1 1,0-1-1,0 1 0,0 0 0,-1-1 0,1 1 1,-1 5-1,1 10 147,0-1-1,-2 1 1,0 0-1,-1-1 1,-1 1 0,-1-1-1,-7 22 1,9-34-103,0-1 0,0 1 0,0-1 0,0 0 0,-1 0 0,0 0 0,0 0 0,0 0 0,0 0 0,-1-1 0,0 0 0,0 0 0,0 0 0,-1 0 1,1-1-1,-1 1 0,0-1 0,0 0 0,0-1 0,0 1 0,0-1 0,-1 0 0,1 0 0,0-1 0,-1 0 0,0 0 0,-9 1 0,11-3-39,0 1 0,0-1 0,0 1 0,0-2 0,0 1 0,0 0 0,0-1 0,1 1 0,-1-1 0,1 0 0,-1 0 0,1 0 0,0-1 0,-1 0 0,1 1 0,1-1 0,-1 0 0,0 0 0,1 0 0,-5-7 0,5 6 0,-1 0 0,1-1 0,0 0 0,0 1 0,0-1 0,0 0 0,1 0 0,0 0 0,0 0 0,0 0 0,1 0 0,0 0 0,0 0 0,0 0 0,0 0 0,2-9 0,0 11 0,0 0 0,-1 0 0,1-1 0,0 1 0,1 0 0,-1 0 0,0 1 0,1-1 0,0 0 0,-1 1 0,1-1 0,0 1 0,0 0 0,0 0 0,1 0 0,3-1 0,61-24 0,-54 22 0,36-10 0,-37 12 0,0 0 0,0-1 0,0-1 0,0 0 0,-1-1 0,0 0 0,0-1 0,21-16 0,-31 21-230,0-1 0,-1 1 0,1 0-1,-1-1 1,1 1 0,-1-1 0,0 1 0,0-1 0,0 0-1,0 0 1,0 1 0,-1-1 0,1 0 0,-1 0 0,0-5-1,-5-47-7684,3 33 4064,1 2-7445</inkml:trace>
</inkml:ink>
</file>

<file path=ppt/ink/ink9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190"/>
    </inkml:context>
    <inkml:brush xml:id="br0">
      <inkml:brushProperty name="width" value="0.025" units="cm"/>
      <inkml:brushProperty name="height" value="0.025" units="cm"/>
    </inkml:brush>
  </inkml:definitions>
  <inkml:trace contextRef="#ctx0" brushRef="#br0">33 1 14253,'0'0'15962,"-4"8"-15108,-2 13-677,0 0-1,1 0 0,1 0 0,1 1 0,-1 29 0,3-38-122,1-1-1,1 1 1,0 0-1,0-1 0,1 1 1,1-1-1,0 0 0,1 1 1,0-1-1,1-1 1,8 16-1,-11-24-595,0 0 0,0-1 0,0 1 0,1-1-1,-1 0 1,1 0 0,0 0 0,-1 0 0,5 2 0,-6-3 312,0-1-1,0 1 1,0-1 0,0 0 0,0 1 0,0-1-1,0 0 1,0 0 0,0 1 0,0-1-1,0 0 1,0 0 0,0 0 0,0 0 0,0 0-1,0 0 1,-1-1 0,1 1 0,0 0 0,0 0-1,0-1 1,0 1 0,0-1 0,0 1-1,0 0 1,0-1 0,0 0 0,-1 1 0,1-1-1,0 0 1,0 1 0,-1-1 0,1 0-1,-1 0 1,2 0 0,5-14-6336</inkml:trace>
</inkml:ink>
</file>

<file path=ppt/ink/ink9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545"/>
    </inkml:context>
    <inkml:brush xml:id="br0">
      <inkml:brushProperty name="width" value="0.025" units="cm"/>
      <inkml:brushProperty name="height" value="0.025" units="cm"/>
    </inkml:brush>
  </inkml:definitions>
  <inkml:trace contextRef="#ctx0" brushRef="#br0">0 80 9737,'0'0'18455,"8"5"-17451,-1-2-920,-1 1 1,0-2-1,1 1 0,0-1 1,0 0-1,0 0 1,0-1-1,0 0 1,0 0-1,9-1 1,-12 0-65,0 0 1,0 0 0,0-1-1,-1 1 1,1-1 0,0 0 0,0 0-1,-1-1 1,1 1 0,-1-1-1,1 1 1,-1-1 0,0 0 0,0-1-1,0 1 1,0-1 0,0 1-1,0-1 1,-1 0 0,1 0 0,-1 0-1,0 0 1,1 0 0,1-5-1,-3 6-10,0 0 0,0-1 1,0 1-1,-1-1 0,1 0 0,0 1 0,-1-1 0,0 1 0,0-1 0,0 0 0,0 1 0,0-1 0,-1-5 0,1 7-16,-1 1-1,1-1 1,0 0-1,-1 0 1,1 0-1,-1 1 1,1-1-1,-1 0 1,0 0-1,1 1 1,-1-1-1,0 1 0,1-1 1,-1 0-1,0 1 1,0-1-1,1 1 1,-1 0-1,0-1 1,0 1-1,0 0 1,0-1-1,0 1 1,0 0-1,1 0 0,-1 0 1,0 0-1,0 0 1,0 0-1,0 0 1,0 0-1,0 0 1,0 0-1,0 1 1,0-1-1,1 0 1,-1 0-1,0 1 0,0-1 1,0 1-1,-1 0 1,-1 1 19,1-1 0,-1 1 0,1 0 0,-1 0-1,1 0 1,0 1 0,0-1 0,0 0 0,0 1 0,0 0 0,0-1 0,1 1 0,-1 0 0,1 0 0,0 0-1,0 0 1,0 0 0,-1 6 0,0 2 282,0-1 0,0 2-1,1-1 1,1 11 0,0-20-282,1 0 0,-1 0 0,1-1 0,-1 1 1,1 0-1,0-1 0,-1 1 0,1 0 0,0-1 0,0 1 1,0-1-1,1 1 0,-1-1 0,0 0 0,0 1 0,1-1 1,-1 0-1,1 0 0,-1 0 0,1 0 0,-1 0 0,1 0 0,0 0 1,-1-1-1,1 1 0,0-1 0,0 1 0,-1-1 0,1 0 1,0 1-1,0-1 0,0 0 0,0 0 0,3-1 0,1 1-14,-1 0-1,1 0 1,0-1-1,0 0 0,-1 0 1,1 0-1,0-1 1,-1 0-1,0 0 0,7-3 1,-6 1-62,0 0 0,-1 0 0,1-1 0,-1 1 0,-1-1 0,1 0-1,-1-1 1,1 1 0,-1-1 0,-1 0 0,1 0 0,-1 0 0,0 0 0,-1 0 0,4-13 0,-7 26 191,-1 0 0,2 1 0,-1-1 1,1 0-1,0 0 0,1 1 0,-1-1 0,4 13 0,-4-19-232,1 1 0,-1 0 0,1 0 0,0-1 0,-1 1 0,1-1 0,0 1 0,0 0 0,0-1-1,0 0 1,0 1 0,0-1 0,1 0 0,-1 1 0,0-1 0,1 0 0,-1 0 0,1 0-1,-1 0 1,1 0 0,-1-1 0,1 1 0,0 0 0,-1-1 0,1 1 0,0-1 0,0 1-1,-1-1 1,1 0 0,0 0 0,0 0 0,0 0 0,-1 0 0,1 0 0,0-1 0,0 1-1,-1 0 1,1-1 0,0 0 0,-1 1 0,4-2 0,-4 1-428,1 0 0,-1-1 1,1 1-1,-1 0 0,1 0 0,-1 0 1,0-1-1,0 1 0,0-1 0,1 1 1,-2-1-1,1 1 0,0-1 0,0 0 0,0 0 1,-1 1-1,1-3 0,5-21-7449</inkml:trace>
</inkml:ink>
</file>

<file path=ppt/ink/ink9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890"/>
    </inkml:context>
    <inkml:brush xml:id="br0">
      <inkml:brushProperty name="width" value="0.025" units="cm"/>
      <inkml:brushProperty name="height" value="0.025" units="cm"/>
    </inkml:brush>
  </inkml:definitions>
  <inkml:trace contextRef="#ctx0" brushRef="#br0">0 1 15983,'0'0'9033,"3"55"-8905,13-30-513,5-1-2401,1-3-2243,2-5-3939</inkml:trace>
</inkml:ink>
</file>

<file path=ppt/ink/ink9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5.217"/>
    </inkml:context>
    <inkml:brush xml:id="br0">
      <inkml:brushProperty name="width" value="0.025" units="cm"/>
      <inkml:brushProperty name="height" value="0.025" units="cm"/>
    </inkml:brush>
  </inkml:definitions>
  <inkml:trace contextRef="#ctx0" brushRef="#br0">34 257 12204,'0'0'12529,"-4"9"-10650,1-3-1564,-18 51 2098,20-52-2318,0 0 1,-1 0 0,2 0-1,-1 0 1,1 0 0,-1 0-1,1 0 1,1 0 0,-1 0-1,1 1 1,1 5 0,-1-10-88,-1 0 1,1 0 0,-1 0 0,1 0 0,-1-1 0,1 1 0,0 0-1,0 0 1,-1 0 0,1 0 0,0-1 0,0 1 0,0 0 0,0-1-1,0 1 1,0-1 0,0 1 0,0-1 0,0 0 0,0 1 0,0-1-1,0 0 1,0 0 0,0 1 0,0-1 0,1 0 0,-1 0 0,0 0 0,0 0-1,0-1 1,0 1 0,0 0 0,0 0 0,0-1 0,0 1 0,0-1-1,0 1 1,0-1 0,1 0 0,2-1 20,0 1-1,0-1 1,-1 0-1,1-1 1,-1 1 0,0-1-1,0 1 1,0-1 0,5-6-1,-2-2-62,1 0 0,-2-1 0,0 0 0,0 0 0,-1-1 0,0 1 0,-1-1-1,2-20 1,-1-12-218,-2-49-1,-2 77 200,0 11 37,-1 0 0,1 0 0,-1 0 0,0 0 0,-1 0 0,1 0 0,-1 0 0,-1 1 0,-4-11 0,6 14 14,0 1 1,0-1-1,0 1 0,0-1 0,0 1 1,-1 0-1,1-1 0,0 1 1,-1 0-1,1 0 0,-1 0 0,1 0 1,-1 0-1,0 0 0,1 0 0,-1 0 1,0 1-1,0-1 0,0 1 1,1 0-1,-1-1 0,0 1 0,0 0 1,0 0-1,0 0 0,1 0 0,-1 0 1,0 0-1,0 1 0,0-1 0,0 1 1,1-1-1,-1 1 0,0 0 1,1 0-1,-4 1 0,3-1 15,0 0-1,0 0 1,0 0 0,0 0-1,0 1 1,0-1 0,0 1-1,1-1 1,-1 1 0,0 0-1,1-1 1,0 1 0,-1 0-1,1 0 1,0 0 0,0 0-1,0 0 1,0 0 0,0 1-1,0-1 1,1 0 0,-1 0-1,1 1 1,0-1-1,-1 0 1,1 1 0,0-1-1,0 0 1,1 1 0,-1-1-1,0 0 1,2 3 0,-1 1-24,1-1 0,1 0 0,-1 0 1,1 0-1,0-1 0,0 1 0,0-1 1,0 0-1,1 1 0,0-1 0,0-1 0,6 6 1,9 5-180,0 0 1,-1 2 0,17 19-1,-29-28 248,0 0 0,-1 1 0,0 0 0,0 0-1,-1 0 1,0 1 0,-1-1 0,0 1-1,0 0 1,-1 0 0,2 10 0,-2 4-27,2 16 8,3-21-2779,0-15-3126</inkml:trace>
</inkml:ink>
</file>

<file path=ppt/ink/ink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7.411"/>
    </inkml:context>
    <inkml:brush xml:id="br0">
      <inkml:brushProperty name="width" value="0.025" units="cm"/>
      <inkml:brushProperty name="height" value="0.025" units="cm"/>
    </inkml:brush>
  </inkml:definitions>
  <inkml:trace contextRef="#ctx0" brushRef="#br0">30 835 22261,'0'0'6342,"-27"65"-4933,24-46-640,3-4-224,0-4-449,2-5-256,11-6-1378,1 0-2241,0-14-2051,1-14-3074</inkml:trace>
  <inkml:trace contextRef="#ctx0" brushRef="#br0" timeOffset="1">354 0 20403,'0'0'1346,"-20"64"1120,5-16 192,-6 6-992,6 6-897,1 2-225,3-2-352,4-3-95,5-6-65,2-2-449,-2-5-1248,2-4-1314,0-3-1057,0-4-1185,4-6-3523</inkml:trace>
</inkml:ink>
</file>

<file path=ppt/ink/ink9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041"/>
    </inkml:context>
    <inkml:brush xml:id="br0">
      <inkml:brushProperty name="width" value="0.025" units="cm"/>
      <inkml:brushProperty name="height" value="0.025" units="cm"/>
    </inkml:brush>
  </inkml:definitions>
  <inkml:trace contextRef="#ctx0" brushRef="#br0">17 230 7271,'0'0'12614,"7"-9"-10830,19-28 4,-18 15 1650,-9 22-3365,1 0 0,0-1 0,0 1 0,0 0 0,0 0 0,0-1 0,-1 1 0,1 0 0,0 0 0,0-1 0,0 1 0,-1 0 0,1 0 0,0 0 0,0-1 0,-1 1 0,1 0 0,0 0 0,0 0 0,-1 0 0,1 0 0,0 0 0,-1 0 0,1-1 0,0 1 0,-1 0 0,1 0 0,0 0 0,0 0 0,-1 0 0,1 0 0,0 0 0,-1 0 0,1 1 0,-1-1 0,-1 0 33,0 1 0,0-1 0,0 1-1,0 0 1,0-1 0,0 1 0,1 0 0,-1 1-1,0-1 1,0 0 0,1 0 0,-3 2 0,-14 30 187,18-34-304,1 1 0,-1-1 1,0 1-1,1-1 0,-1 0 0,0 1 0,1-1 0,-1 1 0,1-1 0,-1 1 1,1-1-1,-1 1 0,1-1 0,0 1 0,-1 0 0,1-1 0,-1 1 1,1 0-1,0-1 0,-1 1 0,1 0 0,0 0 0,0 0 0,-1 0 0,1-1 1,0 1-1,-1 0 0,1 0 0,0 0 0,-1 1 0,1-1 0,0 0 1,0 0-1,-1 0 0,1 0 0,0 1 0,-1-1 0,1 0 0,-1 1 0,1-1 1,0 0-1,-1 1 0,1-1 0,-1 1 0,1-1 0,-1 1 0,1-1 0,-1 1 1,1-1-1,-1 1 0,0 0 0,1-1 0,-1 1 0,1 1 0,20 35-348,-21-37 361,13 28 44,-1 0 1,-1 1 0,-2 1 0,-1-1 0,-1 2 0,-1-1 0,-2 1-1,0 44 1,-4-71 29,-1 0-1,0 1 1,0-1-1,0 0 0,-1 0 1,0 0-1,1 0 0,-1 0 1,-1 0-1,1 0 1,0-1-1,-1 1 0,0-1 1,0 0-1,0 1 1,0-2-1,0 1 0,-1 0 1,1 0-1,-5 1 1,6-3-65,1 0 0,-1 0 0,0 0 1,0 0-1,0-1 0,0 1 1,0 0-1,1-1 0,-1 0 1,0 1-1,0-1 0,0 0 1,0 0-1,0 0 0,0-1 1,0 1-1,0 0 0,0-1 1,0 1-1,0-1 0,0 1 1,0-1-1,0 0 0,1 0 1,-1 0-1,0 0 0,1 0 1,-1 0-1,0-1 0,1 1 0,0-1 1,-1 1-1,1-1 0,0 1 1,0-1-1,0 1 0,0-1 1,0 0-1,0 0 0,0 0 1,0 0-1,1 1 0,-1-1 1,0-3-1,-1-2-21,1 0 0,-1 0 0,1-1 0,0 1 0,0 0 0,1-1 0,0 1 0,1 0 0,-1-1 0,2 1 0,-1 0 0,1-1 0,0 1 0,0 0 0,1 0 0,-1 1 0,8-13 0,5-4-36,1 0 0,1 1-1,30-29 1,4-8 59,-41 48-38,40-59-219,-47 65 240,1-1 1,-1-1-1,0 1 0,-1 0 0,0-1 1,0 1-1,0-1 0,-1 0 0,0 1 1,1-9-1,-2 14 5,0 0-1,0 0 1,0 1-1,0-1 1,0 0-1,0 0 1,0 0-1,0 0 1,0 0 0,-1 0-1,1 0 1,0 0-1,-1 0 1,1 0-1,0 0 1,-1 1-1,1-1 1,-1 0 0,1 0-1,-1 1 1,0-1-1,1 0 1,-1 1-1,0-1 1,0 0-1,1 1 1,-1-1 0,0 1-1,0-1 1,0 1-1,0 0 1,1-1-1,-1 1 1,0 0-1,0-1 1,0 1-1,0 0 1,0 0 0,0 0-1,0 0 1,0 0-1,0 0 1,0 0-1,0 0 1,0 1-1,0-1 1,0 0 0,1 0-1,-1 1 1,-1 0-1,-3 0 1,1 1 0,1 0 0,-1 0 0,0 0-1,0 0 1,1 0 0,-1 1 0,1 0 0,0-1 0,-4 5-1,3 0 3,-1-1-1,2 1 0,-1 0 1,1 1-1,0-1 0,0 1 0,1-1 1,-1 1-1,2 0 0,-1 0 1,1-1-1,1 1 0,0 9 0,0-16-1,0-1 0,0 1 0,0 0 0,0-1 0,1 1-1,-1-1 1,0 1 0,1 0 0,-1-1 0,0 1 0,1-1-1,-1 1 1,1-1 0,-1 1 0,1-1 0,-1 1 0,1-1-1,-1 0 1,1 1 0,-1-1 0,1 0 0,0 1 0,-1-1-1,1 0 1,0 0 0,-1 1 0,1-1 0,-1 0 0,1 0-1,0 0 1,-1 0 0,1 0 0,0 0 0,-1 0 0,1 0-1,0 0 1,-1-1 0,1 1 0,0 0 0,-1 0 0,1 0-1,0-1 1,-1 1 0,1 0 0,-1-1 0,1 1 0,0-1-1,32-16 89,-21 6-45,-1-1 0,0 1 0,14-20 0,-21 26-34,0-1 0,-1 1 0,1-1 1,-1 0-1,0 0 0,-1 0 0,1-1 0,-1 1 0,-1-1 1,2-7-1,-10 60-303,5-37 281,0 0 0,1-1 0,-1 1 1,2 0-1,-1 0 0,1 0 0,1 0 0,-1 0 1,4 14-1,-4-23 14,1 1 0,-1 0 1,0 0-1,1 0 0,-1 0 0,1 0 1,-1 0-1,1 0 0,0-1 1,-1 1-1,1 0 0,0 0 0,-1-1 1,1 1-1,0-1 0,0 1 1,0 0-1,0-1 0,0 1 0,-1-1 1,1 0-1,0 1 0,0-1 0,0 0 1,0 0-1,0 0 0,0 1 1,0-1-1,0 0 0,0 0 0,0 0 1,0-1-1,0 1 0,0 0 1,0 0-1,0 0 0,0-1 0,0 1 1,0 0-1,0-1 0,0 1 0,0-1 1,0 1-1,-1-1 0,1 0 1,0 1-1,1-2 0,3-2 31,-1 0-1,1 0 0,-1 0 1,0 0-1,0 0 1,5-9-1,1-8-87,-1-1-1,0 0 0,7-33 1,-16 54-118,-2 13 69,-2 9 73,2 0-1,0 0 1,2 28-1,0-48 39,0 0 0,0 0 0,0 0 0,0-1 0,0 1 0,0 0 0,0 0 0,0 0 0,1 0 0,-1-1 0,0 1 0,1 0 0,-1 0 0,1-1 0,-1 1-1,0 0 1,1 0 0,0-1 0,-1 1 0,1-1 0,-1 1 0,1 0 0,0-1 0,-1 1 0,1-1 0,0 0 0,0 1 0,1 0 0,-1-1 10,1 0 0,0 0 0,-1 0 0,1 0 0,-1-1 0,1 1 0,0 0 0,-1-1 0,1 1 0,-1-1 0,1 0 0,-1 1 0,3-3 0,2 0 28,-1-1-1,1 0 1,-1 0 0,0-1 0,-1 1-1,7-8 1,-5 0-21,-1 0 1,0-1-1,-1 1 0,5-25 0,-8 33-220,-1 7 183,1 36-92,-1-39 110,0 1 0,0 0 0,1-1 0,-1 1 0,1 0 0,-1-1 0,1 1-1,-1 0 1,1-1 0,-1 1 0,1-1 0,-1 1 0,1-1 0,-1 1 0,1-1 0,0 1-1,-1-1 1,1 1 0,0-1 0,0 0 0,-1 0 0,1 1 0,0-1 0,0 0 0,-1 0-1,1 0 1,0 0 0,0 0 0,0 0 0,-1 0 0,1 0 0,0 0 0,0 0 0,-1 0-1,1-1 1,0 1 0,0 0 0,-1 0 0,1-1 0,0 1 0,0-1 0,-1 1 0,1 0-1,-1-1 1,2 0 0,5-5-26,1 0 1,-2-1-1,1 1 0,-1-1 0,0 0 1,0-1-1,-1 0 0,0 0 0,0 0 1,-1 0-1,0-1 0,0 1 0,-1-1 1,-1 0-1,1 0 0,-1 0 0,1-10 1,-23 65-637,17-33 527,1 0-1,0 0 1,0 0 0,1 18 0,1-31 11,0 0-1,0 1 1,0-1 0,0 0 0,0 0 0,0 1 0,0-1 0,0 0 0,1 1 0,-1-1 0,0 0 0,0 1-1,0-1 1,0 0 0,0 0 0,0 1 0,1-1 0,-1 0 0,0 0 0,0 1 0,0-1 0,1 0 0,-1 0-1,0 0 1,0 0 0,1 1 0,-1-1 0,0 0 0,0 0 0,1 0 0,-1 0 0,0 0 0,1 0 0,-1 1-1,0-1 1,0 0 0,1 0 0,-1 0 0,0 0 0,1 0 0,-1 0 0,0 0 0,1 0 0,-1-1 0,0 1-1,0 0 1,1 0 0,-1 0 0,0 0 0,0 0 0,1 0 0,-1 0 0,0-1 0,0 1 0,1 0-1,-1 0 1,0 0 0,0-1 0,1 1 0,-1 0 0,0 0 0,0-1 0,0 1 0,1 0 0,14-17-7243,-7-6-2428</inkml:trace>
</inkml:ink>
</file>

<file path=ppt/ink/ink9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386"/>
    </inkml:context>
    <inkml:brush xml:id="br0">
      <inkml:brushProperty name="width" value="0.025" units="cm"/>
      <inkml:brushProperty name="height" value="0.025" units="cm"/>
    </inkml:brush>
  </inkml:definitions>
  <inkml:trace contextRef="#ctx0" brushRef="#br0">11 0 13741,'-6'0'4901,"3"2"-4037,2 9-223,1 2-609,0 0-1537,2-2-3300</inkml:trace>
</inkml:ink>
</file>

<file path=ppt/ink/ink9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854"/>
    </inkml:context>
    <inkml:brush xml:id="br0">
      <inkml:brushProperty name="width" value="0.025" units="cm"/>
      <inkml:brushProperty name="height" value="0.025" units="cm"/>
    </inkml:brush>
  </inkml:definitions>
  <inkml:trace contextRef="#ctx0" brushRef="#br0">13 301 12716,'0'0'4644,"-2"10"-2957,0 1-1314,-1 2 83,1-1 0,0 0-1,1 1 1,0 0 0,2 17-1,-1-30-451,0 1 0,1-1 0,-1 1 0,0 0 0,0-1 0,1 1 0,-1-1 0,0 1 0,1-1 0,-1 1 0,1-1 0,-1 1 1,0-1-1,1 0 0,-1 1 0,1-1 0,-1 0 0,1 1 0,-1-1 0,1 0 0,0 0 0,-1 1 0,1-1 0,-1 0 0,1 0 0,0 0 0,-1 0 0,1 0 0,-1 0 0,1 0 0,0 0 0,-1 0 0,1 0 0,-1 0 0,1 0 0,0 0 0,-1 0 0,1-1 0,-1 1 0,1 0 0,-1 0 0,1-1 0,-1 1 0,1 0 0,-1-1 0,1 1 0,-1 0 0,1-1 0,-1 1 0,1-1 0,-1 0 0,27-22 583,-17 6-368,0 0 0,-1 0 0,-1-1 1,-1 0-1,-1-1 0,0 1 1,-2-1-1,0 0 0,-1 0 0,-1-1 1,0 1-1,-2-1 0,-3-36 0,3 55-221,0 0-1,1 0 0,-1 0 1,0 0-1,0 0 0,0 0 1,0 0-1,0 0 0,-1 0 0,1 0 1,0 1-1,0-1 0,-1 0 1,1 0-1,-1 0 0,1 0 1,0 0-1,-1 0 0,0 0 1,1 1-1,-1-1 0,1 0 1,-1 1-1,0-1 0,0 0 1,1 1-1,-1-1 0,0 1 1,0-1-1,0 1 0,0-1 1,0 1-1,1-1 0,-1 1 0,0 0 1,-2-1-1,1 2-10,1 0-1,-1 0 0,1 0 1,-1-1-1,1 1 1,0 1-1,0-1 0,-1 0 1,1 0-1,0 0 1,0 1-1,0-1 1,0 0-1,0 1 0,0-1 1,1 1-1,-1 0 1,1-1-1,-1 1 0,0 3 1,-3 8 113,1 1 0,0 0 0,1 0 0,1 0 0,0 0 0,2 27-1,-1-38-80,0 0 0,0-1-1,1 1 1,-1 0-1,1-1 1,-1 1-1,1-1 1,0 1-1,0-1 1,0 1 0,1-1-1,-1 1 1,0-1-1,1 0 1,-1 0-1,1 0 1,0 0-1,0 0 1,0 0 0,0 0-1,0-1 1,0 1-1,1-1 1,-1 1-1,0-1 1,1 0 0,-1 0-1,1 0 1,-1 0-1,1-1 1,-1 1-1,1-1 1,0 1-1,-1-1 1,1 0 0,0 0-1,-1 0 1,1 0-1,0 0 1,-1-1-1,1 0 1,0 1-1,2-2 1,0 0-80,0 0 1,-1 0-1,1 0 0,-1-1 1,0 1-1,0-1 1,0 0-1,0-1 0,0 1 1,-1 0-1,0-1 0,1 0 1,-1 0-1,-1 0 0,1 0 1,0 0-1,-1-1 0,0 1 1,0-1-1,0 0 0,-1 1 1,0-1-1,0 0 1,1-7-1,2-10 341,-1-1 0,-2 0 1,-1-42-1,0 63-206,0-1 50,0 0 0,0 1 1,0-1-1,0 0 1,0 1-1,-1-1 1,1 1-1,-1-1 1,0 0-1,0 1 0,1-1 1,-2 1-1,1 0 1,0-1-1,0 1 1,-1 0-1,1 0 1,-1-1-1,-2-1 0,4 4-99,-1 0 0,1 0 0,-1 0 0,0 0 1,1 0-1,-1 1 0,1-1 0,-1 0 0,1 0 0,-1 0 0,1 1 0,-1-1 0,1 0 0,-1 0 0,1 1 0,-1-1 0,1 0 0,0 1 0,-1-1 0,1 0 0,-1 1 0,1-1 0,0 1 0,-1-1 0,1 1 0,0-1 0,0 1 0,-1-1 0,1 1 0,0-1 0,0 1 0,0-1 0,0 1 0,0-1 0,0 1 0,0 0 0,-6 25-128,6-24 140,-4 17 27,1 1 1,2-1-1,0 1 1,0 0-1,2-1 0,1 1 1,0-1-1,1 1 1,1-1-1,1 0 0,1 0 1,1 0-1,0-1 1,17 29-1,-24-46-63,0 0-1,1 0 1,-1 0 0,1 0 0,0 0-1,-1 0 1,1 0 0,0 0-1,0 0 1,-1 0 0,1 0-1,0 0 1,0 0 0,0 0-1,0-1 1,0 1 0,0 0-1,0-1 1,1 1 0,-1-1-1,0 0 1,0 1 0,0-1 0,0 0-1,1 1 1,0-1 0,-1-1 16,0 0 0,0 0 0,0 0 1,0 0-1,0 0 0,0 0 0,0 0 1,-1 0-1,1-1 0,0 1 0,-1 0 1,1 0-1,-1-1 0,1 1 0,-1 0 0,0-1 1,0 1-1,1-3 0,0-7 52,0 0-1,0 0 1,-1 0-1,-3-20 1,0 21 27,0 0-1,-1 1 1,0-1 0,-10-17 0,12 24-69,1 0-1,-1-1 1,-1 1 0,1 0 0,0 0 0,-1 0-1,1 1 1,-1-1 0,0 1 0,0-1-1,0 1 1,0 0 0,-1 0 0,1 0-1,0 1 1,-6-3 0,36 25-27,16-1-4193,-35-17 2258,0 0-1,0 0 1,0-1 0,0-1 0,0 1 0,14 0 0,-7-2-11491</inkml:trace>
</inkml:ink>
</file>

<file path=ppt/ink/ink9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9.323"/>
    </inkml:context>
    <inkml:brush xml:id="br0">
      <inkml:brushProperty name="width" value="0.025" units="cm"/>
      <inkml:brushProperty name="height" value="0.025" units="cm"/>
    </inkml:brush>
  </inkml:definitions>
  <inkml:trace contextRef="#ctx0" brushRef="#br0">1 1 19987,'0'0'9257,"11"71"-8296,-6-46-513,-1 2-384,4-4-96,-4-5-705,2-4-1024,0-6-1058,-4-8-288,-2-14-8840</inkml:trace>
</inkml:ink>
</file>

<file path=ppt/ink/ink9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9.668"/>
    </inkml:context>
    <inkml:brush xml:id="br0">
      <inkml:brushProperty name="width" value="0.025" units="cm"/>
      <inkml:brushProperty name="height" value="0.025" units="cm"/>
    </inkml:brush>
  </inkml:definitions>
  <inkml:trace contextRef="#ctx0" brushRef="#br0">15 0 5990,'0'0'16976,"-15"56"-16912,20-38-577,8-1-2049,2-7-2371,3-3-9769</inkml:trace>
</inkml:ink>
</file>

<file path=ppt/ink/ink9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0.026"/>
    </inkml:context>
    <inkml:brush xml:id="br0">
      <inkml:brushProperty name="width" value="0.025" units="cm"/>
      <inkml:brushProperty name="height" value="0.025" units="cm"/>
    </inkml:brush>
  </inkml:definitions>
  <inkml:trace contextRef="#ctx0" brushRef="#br0">1 197 14734,'0'0'2557,"0"9"-459,0-1-1581,0 1 0,1 0-1,0 0 1,0 0 0,1-1 0,0 1-1,0-1 1,1 1 0,5 8 0,0-3-532,-1 0 1,-1 1-1,0 0 1,-1 0-1,-1 0 1,0 0-1,-1 1 1,0-1-1,-1 1 1,-1 0-1,-1 0 1,0 0-1,-5 28 1,2-33 1418,0-11-513,0-25-214,5-41-676,4 35 7,2 1 0,18-48 0,-17 59-70,-2-1 0,0-1-1,-2 1 1,0-1-1,-1 0 1,-1 0-1,1-36 1,-4 56 99,0 1 0,0-1 0,0 1 1,0 0-1,0-1 0,0 1 0,0-1 0,0 1 0,0-1 0,0 1 0,0 0 0,-1-1 1,1 1-1,0-1 0,0 1 0,0 0 0,-1-1 0,1 1 0,0-1 0,0 1 1,-1 0-1,1-1 0,0 1 0,-1 0 0,1 0 0,0-1 0,-1 1 0,1 0 0,0 0 1,-1-1-1,1 1 0,-1 0 0,1 0 0,0 0 0,-2 0 0,-14 8 708,-10 21-301,22-19-304,1-1 0,-1 1 1,2 1-1,-1-1 0,1 0 0,1 1 0,-1 20 0,3-30-129,0 0 0,0 1 0,0-1 0,0 0 0,0 0 0,0 0 0,0 0 0,0 0 0,0 0 0,0 0 0,1 0 0,-1 0 0,0 0 0,1-1 0,-1 1 0,1-1 0,-1 1 0,0-1 0,1 1 0,-1-1 0,1 0 0,-1 0 0,1 0 0,-1 0 0,1 0 0,0 0 0,-1 0 0,1 0 0,1-1 0,51-3 439,-43 2-322,-1 0 1,0-1 0,0 0 0,0-1 0,12-6-1,-19 9-97,0-1 1,0 1-1,-1-1 0,1 0 0,-1 0 0,1 0 0,-1 0 1,0 0-1,0 0 0,0-1 0,0 1 0,0-1 0,0 0 1,-1 1-1,0-1 0,1 0 0,-1 0 0,0 0 0,0 0 1,0 0-1,-1 0 0,1-4 0,-2-7-41,0 0-1,-1 1 1,-1-1 0,-1 0 0,0 1-1,0 0 1,-1 0 0,-1 0 0,0 1-1,-1 0 1,-13-18 0,17 25-11,3 5-1031,4 4-5076,8 5 2871,-8-6 1186,10 8-3438</inkml:trace>
</inkml:ink>
</file>

<file path=ppt/ink/ink9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0.744"/>
    </inkml:context>
    <inkml:brush xml:id="br0">
      <inkml:brushProperty name="width" value="0.025" units="cm"/>
      <inkml:brushProperty name="height" value="0.025" units="cm"/>
    </inkml:brush>
  </inkml:definitions>
  <inkml:trace contextRef="#ctx0" brushRef="#br0">0 108 16335,'0'0'7506,"6"13"-7004,12 46 107,19 104-1,-31-150-592,-3-30-979,-1-32-1912,-3 29 1753,-1-1 0,-1 0 0,-1 1 0,-1 0-1,-8-23 1,-25-47 1267,53 151 3293,-8-47-3186,1 0-1,0 0 0,1-1 0,0-1 1,1 1-1,17 14 0,-23-23-174,0 0 1,1 0-1,-1 0 0,1-1 0,0 0 0,0 0 0,0-1 1,1 1-1,-1-1 0,1 0 0,-1 0 0,1-1 0,0 0 0,0 0 1,-1 0-1,1-1 0,0 1 0,0-1 0,0-1 0,9-1 0,-11 1 123,0-1-1,0 0 0,-1 0 0,1 0 0,-1-1 0,1 1 0,-1-1 1,0 0-1,0 0 0,0 0 0,0 0 0,-1 0 0,1-1 0,-1 1 1,0-1-1,0 0 0,0 1 0,0-1 0,1-5 0,4-10 379,-1-1 1,6-29-1,-10 39-378,0 0 0,0 0 0,-1 0 1,-1 0-1,1 0 0,-2-1 0,-1-10 0,1 20-221,1 0 0,-1 0 0,0-1 1,0 1-1,0 0 0,0 0 0,0 0 0,0 0 0,0 0 0,0 1 0,0-1 0,-1 0 0,1 0 0,0 1 0,0-1 0,-1 1 0,1-1 0,-1 1 0,1-1 0,0 1 0,-1 0 0,1 0 0,-1 0 0,1 0 0,0 0 0,-1 0 0,1 0 0,-4 1 0,3-1-273,1 4-948,0-1 1,0 1-1,1 0 0,-1 0 1,1 0-1,0 1 0,0-1 1,0 0-1,2 4 0,2 11-6557</inkml:trace>
</inkml:ink>
</file>

<file path=ppt/ink/ink9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1.384"/>
    </inkml:context>
    <inkml:brush xml:id="br0">
      <inkml:brushProperty name="width" value="0.025" units="cm"/>
      <inkml:brushProperty name="height" value="0.025" units="cm"/>
    </inkml:brush>
  </inkml:definitions>
  <inkml:trace contextRef="#ctx0" brushRef="#br0">74 185 20211,'0'0'6000,"-9"0"-5791,8 0-200,-1 0 12,-1 0 0,1 0 0,0 0 0,0 0-1,-1 0 1,1 1 0,0-1 0,0 1 0,0-1-1,-1 1 1,1 0 0,0 0 0,0 0-1,0 0 1,0 0 0,0 0 0,1 1 0,-1-1-1,0 1 1,1-1 0,-1 1 0,1-1 0,-1 1-1,1 0 1,0 0 0,-1 0 0,1 0-1,0 0 1,0 0 0,1 0 0,-1 0 0,0 0-1,1 1 1,-1-1 0,1 3 0,-2 0 186,1 1 0,0 0 0,0 0 0,1 0 0,-1 0 0,2 1 0,-1-1 0,0 0 0,1 0 0,2 7 0,-2-12-183,0 1 0,0 0 0,0-1-1,0 1 1,0-1 0,0 1 0,0-1-1,1 0 1,-1 1 0,0-1 0,1 0 0,-1 0-1,1 0 1,0 0 0,-1 0 0,1 0-1,0 0 1,0-1 0,-1 1 0,1-1 0,0 1-1,0-1 1,0 0 0,0 1 0,0-1 0,-1 0-1,1 0 1,0-1 0,0 1 0,0 0-1,0-1 1,0 1 0,-1-1 0,1 1 0,3-2-1,0 0 1,0 0-1,0 0 1,0 0-1,0 0 0,0-1 1,0 1-1,-1-1 1,0-1-1,1 1 1,-1-1-1,7-7 0,30-51-147,-5 8 127,-36 54-12,1 0-1,-1 0 1,0 0-1,1 0 0,-1 0 1,0 0-1,1 0 1,-1 0-1,1 0 0,-1 0 1,0 0-1,1 0 1,-1 0-1,0 0 0,1 0 1,-1 0-1,0 1 0,1-1 1,-1 0-1,0 0 1,1 0-1,-1 1 0,0-1 1,1 0-1,-1 0 1,0 1-1,0-1 0,1 0 1,-1 0-1,0 1 0,0-1 1,0 0-1,1 1 1,-1-1-1,0 0 0,0 1 1,0-1-1,0 1 1,0-1-1,0 0 0,0 1 1,0 0-1,10 21 69,-9-18-41,-1-3 9,1 1-1,0 0 0,-1 0 1,1-1-1,0 1 1,0-1-1,0 1 0,0-1 1,0 1-1,0-1 0,0 1 1,0-1-1,0 0 1,1 0-1,-1 0 0,1 0 1,-1 0-1,1 0 1,-1 0-1,1 0 0,0 0 1,-1-1-1,1 1 1,2 0-1,-2-1 16,1-1 1,-1 1-1,0-1 0,0 1 0,1-1 1,-1 0-1,0 0 0,0 0 1,0 0-1,0 0 0,0-1 1,0 1-1,-1 0 0,1-1 0,0 1 1,1-3-1,8-9 62,0-1 0,-2 1-1,16-29 1,-25 41-120,1-1-58,1-1 0,-1 1 0,1-1 0,-1 1 1,1 0-1,0 0 0,0-1 0,0 1 0,0 1 0,0-1 1,5-3-1,-6 5 48,0 0 0,0-1 0,0 1 0,0 0 0,0 0 0,1 0 1,-1 0-1,0 0 0,0 0 0,0 0 0,0 1 0,0-1 0,0 0 0,0 1 0,0-1 1,0 0-1,0 1 0,0 0 0,0-1 0,0 1 0,0-1 0,0 1 0,0 0 0,0 0 1,-1-1-1,1 1 0,0 0 0,-1 0 0,1 0 0,0 0 0,-1 0 0,1 1 1,1 1 31,-1-1 1,1 0 0,0 1 0,0-1 0,0 0 0,0 0 0,0 0 0,0 0 0,1-1-1,-1 1 1,1-1 0,-1 1 0,1-1 0,3 1 0,-5-1 5,1-1 1,-1 0-1,1 0 1,0 0 0,-1 0-1,1 0 1,-1 0-1,1 0 1,0-1-1,-1 1 1,1-1 0,-1 1-1,1-1 1,-1 1-1,1-1 1,-1 0-1,0 0 1,3-1-1,4-6 54,-1 1-1,0-1 0,-1 0 0,0-1 1,0 0-1,6-12 0,10-14-73,-22 35-19,1 0 1,-1 0 0,0-1-1,1 1 1,-1 0 0,0 0 0,1 0-1,-1 0 1,0 0 0,1 0-1,-1 0 1,1 0 0,-1 0-1,0 0 1,1 0 0,-1 0 0,0 0-1,1 0 1,-1 0 0,0 0-1,1 0 1,-1 0 0,0 1 0,1-1-1,-1 0 1,0 0 0,1 0-1,-1 1 1,0-1 0,1 0-1,-1 0 1,0 1 0,0-1 0,1 0-1,-1 0 1,0 1 0,0-1-1,0 0 1,1 1 0,-1-1-1,0 0 1,0 1 0,0-1 0,0 0-1,0 1 1,0-1 0,0 1-1,0-1 1,0 0 0,0 1 0,0-1-1,0 1 1,10 31 206,-7-22-168,-3-8 42,1 1-1,0-1 1,0 1-1,0-1 0,1 0 1,-1 1-1,1-1 0,-1 0 1,1 0-1,0 0 1,-1 0-1,1-1 0,0 1 1,0 0-1,1-1 0,-1 1 1,0-1-1,0 0 1,5 2-1,-5-3-27,0 0 1,0 0-1,0 0 0,0 0 1,0 0-1,-1-1 0,1 1 1,0 0-1,0-1 0,-1 0 1,1 1-1,0-1 0,0 0 1,-1 0-1,1 0 0,-1 0 1,1 0-1,-1 0 0,0-1 1,1 1-1,-1 0 0,0-1 1,0 1-1,0-1 0,0 1 1,0-1-1,0 1 0,1-4 1,22-44-3529,-15 13-7277,-7 20 1122</inkml:trace>
</inkml:ink>
</file>

<file path=ppt/ink/ink9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1.742"/>
    </inkml:context>
    <inkml:brush xml:id="br0">
      <inkml:brushProperty name="width" value="0.025" units="cm"/>
      <inkml:brushProperty name="height" value="0.025" units="cm"/>
    </inkml:brush>
  </inkml:definitions>
  <inkml:trace contextRef="#ctx0" brushRef="#br0">0 0 993,'0'0'25784</inkml:trace>
</inkml:ink>
</file>

<file path=ppt/ink/ink9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085"/>
    </inkml:context>
    <inkml:brush xml:id="br0">
      <inkml:brushProperty name="width" value="0.025" units="cm"/>
      <inkml:brushProperty name="height" value="0.025" units="cm"/>
    </inkml:brush>
  </inkml:definitions>
  <inkml:trace contextRef="#ctx0" brushRef="#br0">94 199 21300,'0'0'3038,"-8"1"-476,1 1-2401,0 0 0,0 0 0,0 0-1,1 1 1,-1 0 0,1 0 0,-7 5 0,11-7-166,0 1 1,0-1-1,1 0 1,-1 1 0,0-1-1,1 1 1,-1 0 0,1-1-1,0 1 1,-1 0 0,1 0-1,0 0 1,0 0-1,0 0 1,0 0 0,1 0-1,-1 1 1,0-1 0,1 0-1,0 0 1,-1 0 0,1 1-1,0-1 1,0 0-1,0 0 1,1 1 0,-1-1-1,0 0 1,1 0 0,-1 0-1,1 1 1,1 1 0,-1-3 5,-1 0 0,1-1 0,-1 1 1,1-1-1,0 1 0,-1 0 0,1-1 0,0 1 1,0-1-1,-1 0 0,1 1 0,0-1 1,0 1-1,0-1 0,-1 0 0,1 0 1,0 0-1,0 1 0,0-1 0,0 0 1,0 0-1,0 0 0,-1 0 0,1-1 1,0 1-1,0 0 0,0 0 0,0 0 1,0-1-1,-1 1 0,1 0 0,0-1 1,0 1-1,0-1 0,-1 1 0,1-1 1,0 1-1,-1-1 0,1 1 0,0-2 1,29-23 294,-23 13-335,0 1 1,-1-1 0,-1 0 0,0 0 0,-1-1 0,4-17 0,-9 43 106,1-1 215,0 1 0,0-1 0,1 1 0,5 22 0,-6-34-239,1 1 0,-1 0-1,1-1 1,-1 1 0,1-1-1,0 1 1,0-1 0,0 1 0,0-1-1,0 0 1,0 1 0,0-1-1,0 0 1,1 0 0,-1 0 0,0 0-1,1 0 1,1 1 0,-1-1-20,0-1 0,0 0 0,0 0 0,0 0 1,0 0-1,0 0 0,0 0 0,0 0 0,0 0 0,0-1 0,0 1 1,0-1-1,0 0 0,-1 1 0,1-1 0,0 0 0,0 0 1,-1 0-1,4-3 0,0 0 23,1 0 0,-1-1 0,0 0-1,0-1 1,-1 1 0,1-1 0,-1 0 0,0 0 0,-1 0 0,0 0-1,0-1 1,0 1 0,0-1 0,-1 0 0,1-8 0,1-4-9,-1 1 0,-1-1 0,0 0 0,-2-29-1,-1 45-49,1 0-1,0 0 0,-1 0 0,0 0 1,1 0-1,-1 0 0,0 0 0,-1 0 0,1 1 1,0-1-1,-1 0 0,0 1 0,1-1 0,-1 1 1,0 0-1,0-1 0,-3-1 0,4 3 4,0 1 0,0-1-1,0 1 1,0-1 0,0 1-1,-1 0 1,1-1 0,0 1-1,0 0 1,0 0 0,0 0-1,-1 0 1,1 0 0,0 0-1,0 0 1,-1 0 0,1 0-1,0 0 1,0 1 0,0-1-1,0 0 1,0 1 0,-1-1-1,1 1 1,0 0 0,0-1-1,0 1 1,0 0 0,0-1-1,1 1 1,-1 0 0,0 0-1,0 0 1,0 0 0,1 0 0,-1 0-1,0 0 1,1 0 0,-1 0-1,1 0 1,0 0 0,-1 1-1,1 0 1,-5 6 101,1 0 0,1 1 0,0-1 0,0 0 0,0 1 0,1 0 0,1 0 0,-1-1 0,2 1 0,-1 0 0,1 0 0,0 0 0,1 0 0,2 14 0,-1-18-196,0 0 0,0 1 1,0-1-1,1 0 0,-1 0 0,1 0 1,1-1-1,-1 1 0,1-1 0,-1 0 0,1 0 1,0 0-1,1 0 0,-1-1 0,1 1 1,-1-1-1,1 0 0,0-1 0,0 1 1,0-1-1,1 0 0,-1 0 0,10 2 0,12 0-3963,-1-3-3690,-3-1-4377</inkml:trace>
</inkml:ink>
</file>

<file path=ppt/ink/ink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7.771"/>
    </inkml:context>
    <inkml:brush xml:id="br0">
      <inkml:brushProperty name="width" value="0.025" units="cm"/>
      <inkml:brushProperty name="height" value="0.025" units="cm"/>
    </inkml:brush>
  </inkml:definitions>
  <inkml:trace contextRef="#ctx0" brushRef="#br0">33 846 15663,'0'0'12203,"-33"56"-10377,33-52-961,0-3-609,3-1-224,6 0-1121,0-11-1730,2-12-2562,-4-8-4292</inkml:trace>
  <inkml:trace contextRef="#ctx0" brushRef="#br0" timeOffset="1">319 1 9225,'0'0'19122,"-10"84"-18546,-2-38-191,-3 4-321,3-1 0,-4 2-320,3 0-1250,5-4-1537,3-2-2146,1-2-3363</inkml:trace>
</inkml:ink>
</file>

<file path=ppt/ink/ink9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459"/>
    </inkml:context>
    <inkml:brush xml:id="br0">
      <inkml:brushProperty name="width" value="0.025" units="cm"/>
      <inkml:brushProperty name="height" value="0.025" units="cm"/>
    </inkml:brush>
  </inkml:definitions>
  <inkml:trace contextRef="#ctx0" brushRef="#br0">0 0 17457,'0'0'10746,"3"12"-10287,3 20-351,18 86 855,-20-101-881,1-1 0,0 0 1,1-1-1,1 1 0,9 14 0,-14-27-308,0 0 0,0-1 0,0 1 0,1-1 0,-1 0 0,1 0 0,-1 0 0,1 0 0,0 0 0,0-1 0,3 2 0,15 1-4318,-2-14-4087,-6-5-2633</inkml:trace>
</inkml:ink>
</file>

<file path=ppt/ink/ink9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804"/>
    </inkml:context>
    <inkml:brush xml:id="br0">
      <inkml:brushProperty name="width" value="0.025" units="cm"/>
      <inkml:brushProperty name="height" value="0.025" units="cm"/>
    </inkml:brush>
  </inkml:definitions>
  <inkml:trace contextRef="#ctx0" brushRef="#br0">60 18 5990,'0'0'17579,"-9"5"-15849,7-3-1671,-1-1 66,0 1 0,0-1-1,0 1 1,0 0-1,0 0 1,1 0 0,-1 0-1,1 0 1,-1 1-1,1-1 1,0 1-1,0 0 1,0-1 0,1 1-1,-1 0 1,0 0-1,1 0 1,0 0 0,0 0-1,0 1 1,0-1-1,0 0 1,1 1 0,-1-1-1,1 5 1,0-4-37,0 0 1,0 0-1,0 0 1,0 0 0,1-1-1,-1 1 1,1 0-1,0 0 1,0-1 0,4 8-1,-4-10-70,1 1 1,-1-1-1,1 1 0,0-1 1,-1 0-1,1 0 0,0 1 1,0-1-1,0-1 0,0 1 1,0 0-1,0 0 0,0-1 1,0 1-1,0-1 0,0 0 0,0 1 1,0-1-1,0 0 0,1 0 1,1-1-1,-1 1 6,-1-1 0,0 0 1,0 0-1,0 0 0,0 0 0,0 0 0,0-1 1,0 1-1,0-1 0,0 1 0,-1-1 0,1 0 0,-1 1 1,1-1-1,-1 0 0,1 0 0,-1 0 0,0 0 1,0 0-1,0 0 0,0-1 0,-1 1 0,1 0 1,0 0-1,-1-1 0,0 1 0,1 0 0,-1-3 0,7-69 167,-7 72-203,0 1 0,1 0 1,-1 0-1,0-1 1,0 1-1,0 0 0,-1-1 1,1 1-1,0 0 1,0 0-1,-1-1 1,1 1-1,-1 0 0,1 0 1,-1 0-1,1 0 1,-1-1-1,0 1 0,1 0 1,-1 0-1,0 0 1,0 0-1,0 0 0,0 1 1,0-1-1,0 0 1,0 0-1,0 1 1,0-1-1,0 0 0,0 1 1,-1-1-1,1 1 1,-2-1-1,2 2 2,0-1 0,-1 0 0,1 1 0,0-1 0,-1 0 0,1 1 0,0 0 0,0-1 0,0 1 0,-1 0 0,1 0 0,0 0 0,0-1 0,0 1 0,0 0 0,0 0 0,0 1 0,1-1 0,-1 0 0,0 0 0,1 0 0,-1 0 0,0 1 0,1-1 0,-1 0 0,1 1 0,0-1 0,-1 0 0,1 1 0,0-1 0,0 2 0,-1 1-65,1-1 0,0 1 0,-1-1 1,1 1-1,1-1 0,-1 1 1,0-1-1,1 0 0,0 1 0,-1-1 1,1 1-1,3 4 0,-3-7-145,-1 0 0,1 0 0,0 0 1,-1 0-1,1 0 0,0 0 0,0-1 0,0 1 0,0 0 0,0 0 0,-1-1 0,1 1 0,1-1 0,-1 1 0,0-1 0,2 1 0,-1 0-380,0-1-1,0 0 0,0 0 1,0 0-1,0 0 0,0-1 1,0 1-1,0 0 1,0-1-1,0 1 0,-1-1 1,4-1-1,9-8-6643</inkml:trace>
</inkml:ink>
</file>

<file path=ppt/ink/ink9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3.176"/>
    </inkml:context>
    <inkml:brush xml:id="br0">
      <inkml:brushProperty name="width" value="0.025" units="cm"/>
      <inkml:brushProperty name="height" value="0.025" units="cm"/>
    </inkml:brush>
  </inkml:definitions>
  <inkml:trace contextRef="#ctx0" brushRef="#br0">24 1 17873,'0'0'4853,"-4"10"-3839,-1 5-560,1 1 1,1 0 0,0 1-1,1-1 1,-1 24-1,3-34-300,0 0-1,1 0 1,0 0 0,-1-1-1,2 1 1,-1 0-1,1-1 1,0 1-1,4 9 1,-4-13-152,-1 0 1,1 0-1,-1 0 0,1 0 1,0-1-1,0 1 0,-1 0 0,1-1 1,0 1-1,1-1 0,-1 0 1,0 1-1,0-1 0,0 0 1,1-1-1,-1 1 0,1 0 1,-1-1-1,0 1 0,1-1 1,-1 0-1,1 1 0,4-2 1,-5 1 15,1-1 1,-1 1 0,1-1 0,-1 0 0,0 0 0,1 0-1,-1 0 1,0 0 0,0-1 0,0 1 0,0-1 0,0 1-1,0-1 1,0 0 0,0 0 0,-1 0 0,1 0 0,-1 0-1,1 0 1,-1 0 0,0 0 0,0-1 0,1-3 0,0 3-3,-1 0 1,1 1-1,-1-1 1,1 0-1,0 1 1,0-1-1,0 1 1,0-1-1,0 1 1,0 0-1,1 0 1,-1 0-1,5-3 1,-4 7 118,-1 0 0,0 1 0,-1-1 1,1 0-1,0 1 0,-1-1 0,1 0 0,-1 1 1,0 0-1,0-1 0,0 1 0,0 0 0,0 0 1,0 3-1,8 16 527,-9-21-637,1 0-1,-1 0 0,1 0 0,-1 0 1,1 0-1,0 0 0,0 0 0,-1 0 1,1 0-1,0-1 0,0 1 0,0 0 1,0-1-1,0 1 0,0 0 0,0-1 1,0 1-1,0-1 0,0 1 0,0-1 1,0 0-1,1 1 0,-1-1 0,0 0 1,0 0-1,0 0 0,1 0 0,-1 0 1,0 0-1,0 0 0,0 0 0,0-1 1,1 1-1,-1 0 0,0-1 1,0 1-1,0-1 0,0 1 0,0-1 1,0 1-1,0-1 0,2-1 0,4-5 45,-1 1-1,1-1 0,-1-1 0,10-13 1,10-11-653,-26 32 549,1-1-1,-1 1 1,0-1 0,1 1-1,-1-1 1,1 1-1,-1 0 1,1-1 0,-1 1-1,1 0 1,-1-1-1,1 1 1,0 0 0,-1 0-1,1 0 1,-1-1-1,1 1 1,0 0 0,-1 0-1,1 0 1,0 0-1,-1 0 1,1 0-1,-1 0 1,1 0 0,0 0-1,-1 0 1,1 1-1,-1-1 1,1 0 0,0 0-1,-1 0 1,1 1-1,-1-1 1,1 0 0,-1 1-1,1-1 1,-1 1-1,1-1 1,5 27-154,-6-26 191,0 1-1,0 0 1,0 0 0,1 0-1,-1 0 1,0 0 0,1-1-1,-1 1 1,1 0 0,0 0-1,0-1 1,-1 1 0,1 0-1,2 1 1,-3-3-63,0 0-1,1 1 1,-1-1 0,0 0-1,1 0 1,-1 0 0,0 0-1,1 0 1,-1 0 0,1 1-1,-1-1 1,0 0 0,1 0-1,-1 0 1,0 0 0,1-1-1,-1 1 1,0 0 0,1 0-1,-1 0 1,1 0-1,-1 0 1,0 0 0,1 0-1,-1-1 1,0 1 0,0 0-1,1 0 1,-1 0 0,0-1-1,1 1 1,-1 0 0,0-1-1,8-11-5960,-6 8 3624,6-9-8716</inkml:trace>
</inkml:ink>
</file>

<file path=ppt/ink/ink9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36.097"/>
    </inkml:context>
    <inkml:brush xml:id="br0">
      <inkml:brushProperty name="width" value="0.025" units="cm"/>
      <inkml:brushProperty name="height" value="0.025" units="cm"/>
    </inkml:brush>
  </inkml:definitions>
  <inkml:trace contextRef="#ctx0" brushRef="#br0">413 301 20756,'0'0'1366,"9"6"-1761,4 0 380,0 0-1,1-1 0,-1-1 0,1 0 1,0-1-1,0 0 0,1-1 1,-1-1-1,29-1 0,147-13 7,-178 11 20,891-31 1602,-190 17-1272,284-85-238,-265 22 381,49 57 1809,-639 23-2210,-142-1-79,0 0-1,0 0 1,0-1-1,0 1 1,0 0-1,0 0 1,0 0-1,0 0 1,0 0-1,0 0 1,0 0-1,0 0 1,-1-1-1,1 1 1,0 0-1,0 0 1,0 0-1,0 0 1,0 0-1,0 0 1,0 0-1,0-1 1,0 1-1,0 0 1,0 0-1,0 0 1,0 0-1,1 0 1,-1 0-1,0 0 1,0 0 0,0-1-1,0 1 1,0 0-1,0 0 1,0 0-1,0 0 1,0 0-1,0 0 1,0 0-1,0 0 1,0 0-1,1 0 1,-1 0-1,0-1 1,0 1-1,0 0 1,0 0-1,0 0 1,0 0-1,0 0 1,0 0-1,1 0 1,-1 0-1,0 0 1,0 0-1,0 0 1,0 0-1,0 0 1,0 0-1,0 0 1,1 0-1,-1 0 1,0 0-1,0 0 1,0 0-1,0 0 1,0 1 0,0-1-1,-11-9 151,-19-7-73,-10 4-84,-1 2 1,0 2 0,-79-5-1,-134 9-12,163 5 13,-1031 71-642,9 86 701,1090-155-72,-1327 200-862,1241-187-834,-161 44 0,223-46 955,0 3 0,1 2-1,2 1 1,0 3 0,-72 48 0,14 9-3424</inkml:trace>
</inkml:ink>
</file>

<file path=ppt/ink/ink9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37.243"/>
    </inkml:context>
    <inkml:brush xml:id="br0">
      <inkml:brushProperty name="width" value="0.025" units="cm"/>
      <inkml:brushProperty name="height" value="0.025" units="cm"/>
    </inkml:brush>
  </inkml:definitions>
  <inkml:trace contextRef="#ctx0" brushRef="#br0">1873 138 20467,'-78'-5'-417,"-1"3"-1,1 4 1,-1 2 0,-127 26-1,114-6 885,0 5-1,2 3 0,2 5 1,-157 88-1,176-83-40,2 3 0,2 3-1,1 3 1,3 3-1,3 2 1,-58 73 0,87-93-402,2 2 0,1 1 0,2 0 1,2 2-1,2 1 0,1 1 0,3 0 0,1 1 1,2 1-1,2 0 0,3 1 0,1 0 0,2 0 1,2 63-1,4-88 13,1 0 1,1 0 0,1-1-1,1 0 1,1 0-1,0 0 1,2 0 0,0-1-1,1 0 1,1-1 0,1 0-1,0-1 1,1 0-1,1 0 1,1-2 0,0 1-1,1-2 1,1 0 0,0-1-1,30 19 1,-3-7 7,0-1 0,2-2 0,0-2 0,1-2-1,1-2 1,1-2 0,0-3 0,53 7 0,1-6 18,1-5 0,195-11-1,-152-10 617,-1-6 0,221-61-1,266-138 746,-490 159-1361,182-108 0,-268 134-123,-1-2 1,-1-3 0,-3-3 0,-1-1-1,78-89 1,-109 108 3,-2 0 0,0-1 1,-2 0-1,0-1 0,-2-1 0,-1-1 0,-1 1 1,9-38-1,-15 41-39,-1 0 0,-1 1 0,0-1-1,-2 0 1,-1 0 0,-1 0 0,-1 0 0,-1 0 0,-1 0 0,-13-41 0,4 32 6,-1 0 0,-2 1 1,-1 1-1,-1 1 0,-1 0 0,-2 2 1,-2 0-1,0 1 0,-1 2 0,-2 0 0,0 1 1,-2 2-1,-55-34 0,29 24 201,-1 3 0,-1 2 0,-1 3 0,-1 2 0,-1 3 0,-1 2 0,-71-10 0,0 11 307,-1 5 0,-1 6 0,-203 19 0,-394 84-3691,599-77 1435,-45 8-4350,23-2-6225</inkml:trace>
</inkml:ink>
</file>

<file path=ppt/ink/ink9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5.445"/>
    </inkml:context>
    <inkml:brush xml:id="br0">
      <inkml:brushProperty name="width" value="0.025" units="cm"/>
      <inkml:brushProperty name="height" value="0.025" units="cm"/>
    </inkml:brush>
  </inkml:definitions>
  <inkml:trace contextRef="#ctx0" brushRef="#br0">0 0 6054,'0'0'5797,"0"12"-4532,1 8-907,12 192 2274,-8-182-2352,0 0 1,2-1-1,1 0 0,1 0 0,19 38 0,-6-28-117,39 54 0,-13-22-1652,-46-63-1022,-11-11-1091,-12-12-3578</inkml:trace>
</inkml:ink>
</file>

<file path=ppt/ink/ink9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5.788"/>
    </inkml:context>
    <inkml:brush xml:id="br0">
      <inkml:brushProperty name="width" value="0.025" units="cm"/>
      <inkml:brushProperty name="height" value="0.025" units="cm"/>
    </inkml:brush>
  </inkml:definitions>
  <inkml:trace contextRef="#ctx0" brushRef="#br0">229 419 11307,'-198'-46'5648,"196"46"-5527,-1-1 0,1 1-1,0-1 1,0 1 0,0-1 0,-1 0 0,1 0 0,0 0 0,0 0 0,0 0 0,1 0 0,-3-2 0,4 2-85,-1 1 0,1-1 1,0 1-1,0 0 1,0-1-1,0 1 0,0-1 1,-1 1-1,1 0 0,0-1 1,0 1-1,0-1 0,0 1 1,0-1-1,0 1 0,1-1 1,-1 1-1,0 0 0,0-1 1,0 1-1,0-1 0,0 1 1,1 0-1,-1-1 0,0 1 1,0-1-1,0 1 0,1 0 1,-1-1-1,0 1 0,1 0 1,-1 0-1,0-1 0,1 1 1,0-1-1,5-3 53,1 0 1,0 0-1,1 0 1,-1 1-1,9-3 0,120-44 203,128-51-47,-221 81-203,0-2 0,-2-1 0,74-57 0,-80 56 54,-34 53-261,-4 10-18,0-15 246,1 0-1,2-1 1,0 1-1,2 0 0,4 25 1,-5-43-222,1 1 0,1 0 1,-1 0-1,1-1 0,0 1 1,1-1-1,-1 0 0,1 0 1,0 0-1,1 0 0,-1-1 0,1 0 1,0 0-1,1 0 0,-1-1 1,1 1-1,0-1 0,0-1 1,0 1-1,1-1 0,10 4 0,64 15-5505</inkml:trace>
</inkml:ink>
</file>

<file path=ppt/ink/ink9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7.608"/>
    </inkml:context>
    <inkml:brush xml:id="br0">
      <inkml:brushProperty name="width" value="0.025" units="cm"/>
      <inkml:brushProperty name="height" value="0.025" units="cm"/>
    </inkml:brush>
  </inkml:definitions>
  <inkml:trace contextRef="#ctx0" brushRef="#br0">263 1 19282,'0'0'385,"-27"97"319,9-32-255,0 5-353,0 4-32,1 6-64,2 1 0,1 4 32,1 3 0,-2-5-481,3-9-255,-2-10-449,-1-13-353,-2-19-640,-7-15-1025,-1-17-2722</inkml:trace>
</inkml:ink>
</file>

<file path=ppt/ink/ink9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7.937"/>
    </inkml:context>
    <inkml:brush xml:id="br0">
      <inkml:brushProperty name="width" value="0.025" units="cm"/>
      <inkml:brushProperty name="height" value="0.025" units="cm"/>
    </inkml:brush>
  </inkml:definitions>
  <inkml:trace contextRef="#ctx0" brushRef="#br0">15 591 13549,'-3'-10'2402,"1"4"-2101,1 2-183,-1 1 1,1-1-1,0 0 0,0 0 1,0 0-1,0 1 1,1-1-1,-1 0 0,1 0 1,0 0-1,0 0 0,1 0 1,-1 0-1,1 0 0,0 0 1,0 0-1,0 1 0,0-1 1,1 0-1,-1 1 1,1-1-1,0 1 0,0-1 1,0 1-1,1 0 0,4-5 1,51-38 246,1 3 0,3 2 0,83-41 0,-79 46-357,59-38 62,106-55-786,-189 112 582,-41 16 124,-1 1-1,1 0 1,0 0-1,-1 0 1,1 0-1,-1 0 0,1 0 1,-1 0-1,1 0 1,-1 0-1,1 0 1,0 0-1,-1 0 1,1 0-1,-1 0 0,1 1 1,-1-1-1,1 0 1,-1 0-1,1 1 1,-1-1-1,1 0 1,-1 1-1,0-1 0,1 0 1,-1 1-1,1-1 1,-1 1-1,0-1 1,1 1-1,-1 0 0,6 23-176,-9 35 310,2-52-9,-2 26 147,-2-2-65,3 1-1,0 0 0,2 0 0,5 37 1,-4-60-271,1 1 1,1-1-1,0 1 1,0-1 0,0 0-1,1 0 1,1-1-1,-1 1 1,1-1 0,1 0-1,0 0 1,0 0-1,0-1 1,1 0 0,0-1-1,0 1 1,1-1-1,10 6 1,-7-6-621,-1 0 0,1-1 0,0 0 0,0 0 1,19 3-1,65 5-9715</inkml:trace>
</inkml:ink>
</file>

<file path=ppt/ink/ink9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3.531"/>
    </inkml:context>
    <inkml:brush xml:id="br0">
      <inkml:brushProperty name="width" value="0.025" units="cm"/>
      <inkml:brushProperty name="height" value="0.025" units="cm"/>
    </inkml:brush>
  </inkml:definitions>
  <inkml:trace contextRef="#ctx0" brushRef="#br0">0 0 7495,'0'0'3999,"4"11"-2216,-4-10-1762,5 14 448,0 0-1,1-1 1,0 1 0,1-1-1,1 0 1,0-1 0,1 0 0,0 0-1,18 18 1,382 381 3716,-325-328-3803,4-3-1,122 86 1,-38-32-75,0 4 22,193 166 154,-30-26 351,-94-82 451,-6-4-1030,60 52-136,26 18-43,104 96 29,219 218 878,-243-269-1682,-18-17 52,-275-197 629,194 149-220,-195-173 113,123 60-1,-196-111 311,60 44-1,-68-43-196,0-2 0,2 0 0,42 19-1,-52-29 8,-1 2-1,0 0 1,0 1-1,-1 0 1,28 28-1,-29-26-14,-12-11-190,46 36 208,-46-37-540,0 1 1,0-1-1,0 1 1,1-1-1,-1 0 1,0 0 0,0 0-1,1-1 1,4 1-1</inkml:trace>
</inkml:ink>
</file>

<file path=ppt/ink/ink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8.130"/>
    </inkml:context>
    <inkml:brush xml:id="br0">
      <inkml:brushProperty name="width" value="0.025" units="cm"/>
      <inkml:brushProperty name="height" value="0.025" units="cm"/>
    </inkml:brush>
  </inkml:definitions>
  <inkml:trace contextRef="#ctx0" brushRef="#br0">16 1 22870,'0'0'7303,"-15"59"-4709,15-48-2594,0-2 0,0-5 0,1-4 0,4 0-577,-2-4-5348,-3-14-9097</inkml:trace>
</inkml:ink>
</file>

<file path=ppt/ink/ink9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4.936"/>
    </inkml:context>
    <inkml:brush xml:id="br0">
      <inkml:brushProperty name="width" value="0.025" units="cm"/>
      <inkml:brushProperty name="height" value="0.025" units="cm"/>
    </inkml:brush>
  </inkml:definitions>
  <inkml:trace contextRef="#ctx0" brushRef="#br0">300 1 13773,'0'0'11606,"-8"14"-10651,-248 430 1768,252-437-2926,-14 22-350,6-21-2871,10-15-473,2-17-2477</inkml:trace>
</inkml:ink>
</file>

<file path=ppt/ink/ink9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5.311"/>
    </inkml:context>
    <inkml:brush xml:id="br0">
      <inkml:brushProperty name="width" value="0.025" units="cm"/>
      <inkml:brushProperty name="height" value="0.025" units="cm"/>
    </inkml:brush>
  </inkml:definitions>
  <inkml:trace contextRef="#ctx0" brushRef="#br0">179 1 16111,'0'0'5285,"2"11"-4057,4 32-251,0 4-258,3 1 0,18 60 0,-12-67 3,-6-20-685,0 1 0,-2 0 0,-1 0 0,5 37 0,-11-58-204,0-1 1,0 0-1,0 1 0,0-1 0,0 1 0,0-1 0,0 1 0,0-1 1,0 1-1,0-1 0,-1 0 0,1 1 0,0-1 0,0 1 0,-1-1 1,1 0-1,0 1 0,0-1 0,-1 0 0,1 1 0,0-1 1,-1 0-1,1 0 0,-1 1 0,1-1 0,0 0 0,-1 0 0,1 0 1,-1 1-1,1-1 0,0 0 0,-1 0 0,1 0 0,-1 0 1,1 0-1,-1 0 0,1 0 0,-1 0 0,1 0 0,0 0 0,-1 0 1,1 0-1,-1 0 0,1 0 0,-1-1 0,1 1 0,0 0 0,-1 0 1,1 0-1,-1-1 0,1 1 0,0 0 0,-1 0 0,0-1 1,-19-9-6016</inkml:trace>
  <inkml:trace contextRef="#ctx0" brushRef="#br0" timeOffset="1">0 265 16207,'0'0'9417,"67"19"-7687,-20-19-865,9 0-673,1-8-192,0-6-2338,-6-5-4164,-12-4-9802</inkml:trace>
</inkml:ink>
</file>

<file path=ppt/ink/ink9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5.712"/>
    </inkml:context>
    <inkml:brush xml:id="br0">
      <inkml:brushProperty name="width" value="0.025" units="cm"/>
      <inkml:brushProperty name="height" value="0.025" units="cm"/>
    </inkml:brush>
  </inkml:definitions>
  <inkml:trace contextRef="#ctx0" brushRef="#br0">0 0 10410,'0'0'9865,"51"53"-8680,-37-17-256,-4 10-288,-1 4-225,-3 1-224,-3 1-96,3-4-31,-3-4-98,-3-5-1280,0-9-769,-11-13-2242,-7-10-5733</inkml:trace>
</inkml:ink>
</file>

<file path=ppt/ink/ink9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6.054"/>
    </inkml:context>
    <inkml:brush xml:id="br0">
      <inkml:brushProperty name="width" value="0.025" units="cm"/>
      <inkml:brushProperty name="height" value="0.025" units="cm"/>
    </inkml:brush>
  </inkml:definitions>
  <inkml:trace contextRef="#ctx0" brushRef="#br0">0 124 14061,'0'0'3385,"5"-8"-465,-2 3-2630,-1 1 1,1 0-1,0 0 1,1 1-1,-1-1 1,1 1-1,-1-1 1,1 1-1,0 0 1,7-4-1,0 2 69,-1 1 1,0-1-1,1 2 0,21-5 0,47-8 128,2 3 1,-1 4-1,122 1 0,-197 8-501,1 0 0,-1 0 0,0 1 0,0 0 0,0 0 0,0 0 0,0 0 0,0 1 0,0 0 0,-1 0 0,1 0 0,7 5 0,-9-4 17,-1 0 1,1 0-1,-1-1 0,0 1 0,0 1 0,0-1 0,0 0 0,0 0 0,-1 1 0,1-1 0,-1 1 0,0 0 1,0-1-1,-1 1 0,1 0 0,-1-1 0,0 1 0,0 4 0,0 5 174,-2 0 1,0-1-1,0 0 0,-1 1 0,0-1 1,-1 0-1,-1 0 0,0-1 0,0 1 1,-1-1-1,-1 0 0,0-1 1,0 1-1,-11 10 0,-10 10 341,-1-1-1,-64 52 1,71-65-271,-43 26 0,57-39-290,0 0 0,0 0 0,-1-1 0,1 0 0,0 0 0,-1-1 0,0 0 0,0-1 0,-12 1 0,20-1-127,-1-1 0,1 0-1,0 0 1,0 0 0,-1-1-1,1 1 1,0 0 0,0 0 0,-1-1-1,1 1 1,0 0 0,0-1 0,0 1-1,0-1 1,0 0 0,0 1 0,0-1-1,0 0 1,0 0 0,0 0 0,0 0-1,0 1 1,0-1 0,0 0-1,1-1 1,-1 1 0,0 0 0,1 0-1,-1 0 1,1 0 0,-1 0 0,1-1-1,0 1 1,-1 0 0,1 0 0,0 0-1,0-2 1,-3-33-7747</inkml:trace>
</inkml:ink>
</file>

<file path=ppt/ink/ink9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134"/>
    </inkml:context>
    <inkml:brush xml:id="br0">
      <inkml:brushProperty name="width" value="0.025" units="cm"/>
      <inkml:brushProperty name="height" value="0.025" units="cm"/>
    </inkml:brush>
  </inkml:definitions>
  <inkml:trace contextRef="#ctx0" brushRef="#br0">19 21 17873,'0'0'3459,"-18"51"-2658,18-37-801,17-9-224,11-1 128,8-4 96,7 0-64,3-14 96,7-3-545,5-1-736,0-1-353,4 2-864,2 9-1506,1 7-2338</inkml:trace>
</inkml:ink>
</file>

<file path=ppt/ink/ink9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494"/>
    </inkml:context>
    <inkml:brush xml:id="br0">
      <inkml:brushProperty name="width" value="0.025" units="cm"/>
      <inkml:brushProperty name="height" value="0.025" units="cm"/>
    </inkml:brush>
  </inkml:definitions>
  <inkml:trace contextRef="#ctx0" brushRef="#br0">0 19 11403,'0'0'3907,"82"13"-543,-36-13-1090,6 0-1666,7 0-544,7-11 65,5 0-129,2 5-1666,3 3-1249,-6 3-608,-3 3-769,-12 12-3075</inkml:trace>
</inkml:ink>
</file>

<file path=ppt/ink/ink9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836"/>
    </inkml:context>
    <inkml:brush xml:id="br0">
      <inkml:brushProperty name="width" value="0.025" units="cm"/>
      <inkml:brushProperty name="height" value="0.025" units="cm"/>
    </inkml:brush>
  </inkml:definitions>
  <inkml:trace contextRef="#ctx0" brushRef="#br0">0 90 7623,'16'-8'1426,"-11"5"-1362,18-10 745,1 1-1,0 1 0,1 1 0,1 1 1,-1 1-1,41-7 0,-36 15 1009,-1 0-1,1 2 1,32 6-1,-25-2-751,47 0 0,-19-7-526,49 1-2447,-82 1 128,0 2 0,0 1 1,42 10-1,-19-1 553,1-2 0,0-3 1,1-3-1,61-1 0,-59-4-3802</inkml:trace>
  <inkml:trace contextRef="#ctx0" brushRef="#br0" timeOffset="1">1619 112 13036,'0'0'2339,"12"1"-108,13 0-1675,-1-1 1,1-2-1,-1 0 0,34-9 0,-19 2-55,-1 1-1,2 1 1,59-1 0,-75 7-519,0 2 1,0 1-1,-1 1 1,1 1 0,-1 0-1,0 2 1,27 11-1,-27-11-2768,-16-6-1047</inkml:trace>
</inkml:ink>
</file>

<file path=ppt/ink/ink9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8.702"/>
    </inkml:context>
    <inkml:brush xml:id="br0">
      <inkml:brushProperty name="width" value="0.025" units="cm"/>
      <inkml:brushProperty name="height" value="0.025" units="cm"/>
    </inkml:brush>
  </inkml:definitions>
  <inkml:trace contextRef="#ctx0" brushRef="#br0">106 13 19378,'-2'10'1153,"-18"81"1053,8-44-795,2 1 0,-4 70 0,13 109-798,0-237-1342,0 1 0,0-1 0,-1 1 0,-5-14 0,-4-23-1557,3-16 503,2-1 0,5-87 0,1 142 2131,1 1-1,0-1 1,0 1-1,1-1 0,0 1 1,0 0-1,0-1 1,1 1-1,0 1 1,1-1-1,0 0 0,0 1 1,0 0-1,0 0 1,1 0-1,0 0 0,1 1 1,-1 0-1,1 0 1,0 0-1,0 1 0,0 0 1,1 0-1,0 0 1,0 1-1,-1 0 0,2 0 1,-1 1-1,8-2 1,-7 3-215,0 0 0,0 0 1,0 1-1,0 0 0,0 0 0,0 1 1,0 0-1,0 1 0,0-1 1,15 7-1,-18-6-136,0 0 0,-1 0 0,1 1 0,-1-1 0,0 1 0,0 1 0,0-1 0,0 0 1,0 1-1,-1 0 0,1 0 0,-1 0 0,0 0 0,0 1 0,-1-1 0,3 6 0,-4-7 81,0-1 1,0 1-1,0 0 1,-1-1-1,1 1 1,-1 0-1,1-1 1,-1 1-1,0 0 1,0 0-1,-1 0 1,1-1-1,0 1 1,-1 0-1,0-1 0,1 1 1,-1 0-1,0-1 1,0 1-1,-1-1 1,1 1-1,0-1 1,-1 0-1,0 0 1,1 1-1,-1-1 1,0 0-1,0 0 1,0-1-1,0 1 1,-3 1-1,-7 5 62,1-1 0,-1-1 0,0 0 1,-1-1-1,1 0 0,-1-1 0,0 0 0,0-1 0,-21 3 0,27-6-107,1 1-1,-1-1 0,1 0 1,-1 0-1,0-1 1,1 0-1,-1 0 0,1 0 1,0-1-1,-1 0 1,1 0-1,0-1 0,0 1 1,0-1-1,0-1 1,1 1-1,-1-1 0,1 0 1,0 0-1,0-1 1,-4-5-1,8 10-165,0-1-1,0 0 1,1 1 0,-1-1-1,0 0 1,1 0 0,-1 0 0,0 0-1,1 1 1,-1-1 0,1 0-1,-1 0 1,1 0 0,0 0-1,-1 0 1,1 0 0,0 0 0,0 0-1,0 0 1,0 0 0,0 0-1,0 0 1,0-1 0,0 1-1,0 0 1,0 0 0,0 0 0,1 0-1,-1 0 1,1 0 0,-1 0-1,0 1 1,1-1 0,-1 0-1,1 0 1,0 0 0,-1 0-1,1 0 1,1-1 0,3 0-1086,-1-1 0,1 1 1,-1 0-1,1 0 0,0 0 1,8-1-1,-11 2 1031,29-7-6677</inkml:trace>
</inkml:ink>
</file>

<file path=ppt/ink/ink9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9.266"/>
    </inkml:context>
    <inkml:brush xml:id="br0">
      <inkml:brushProperty name="width" value="0.025" units="cm"/>
      <inkml:brushProperty name="height" value="0.025" units="cm"/>
    </inkml:brush>
  </inkml:definitions>
  <inkml:trace contextRef="#ctx0" brushRef="#br0">259 0 18353,'0'0'7479,"-1"8"-6662,-2 3-554,0-1 0,-1 0 0,0 0 0,0 0 0,-1 0 0,0-1 0,-11 15 0,-57 64 1727,1-1 18,79-97-2023,11-16-102,0 0-1,-2-1 0,-1-1 0,20-49 1,-37 86 7,1 0 0,0 1 1,1-1-1,0 0 0,2 17 0,-1 6 107,-2-9 16,0-5-30,1-1 0,0 1 0,3 17 1,-3-32 26,0-1 1,1 1-1,-1 0 1,1 0-1,-1-1 1,1 1-1,0 0 1,0-1-1,1 1 1,-1-1-1,0 0 1,1 1-1,-1-1 1,1 0-1,0 0 1,0 0-1,0 0 1,0 0-1,0 0 1,0 0-1,0-1 1,1 1-1,-1-1 1,1 0-1,3 2 1,-5-3-8,-1 1 0,1-1 0,-1 0 0,1 0 0,-1 0 1,1 0-1,-1 0 0,1 0 0,-1 0 0,1 0 0,-1 0 0,1 0 0,-1 0 1,1-1-1,-1 1 0,1 0 0,-1 0 0,1 0 0,-1-1 0,1 1 1,-1 0-1,0 0 0,1-1 0,-1 1 0,0 0 0,1-1 0,-1 1 1,0-1-1,1 1 0,-1 0 0,0-1 0,1 1 0,-1-1 0,0 1 1,0-1-1,0 1 0,0-1 0,1 0 0,-1-27 194,-15-28 66,7 40-277,-1 1 0,0 0 0,-2 1 0,1 0 0,-2 1 0,0 0 0,0 0 1,-1 1-1,-1 1 0,0 1 0,0 0 0,-1 0 0,-1 1 0,-17-7 0,14 12-143,27 13-42,28 15 32,143 43-80,-55-33-5602,-67-22-840</inkml:trace>
</inkml:ink>
</file>

<file path=ppt/ink/ink9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5.044"/>
    </inkml:context>
    <inkml:brush xml:id="br0">
      <inkml:brushProperty name="width" value="0.025" units="cm"/>
      <inkml:brushProperty name="height" value="0.025" units="cm"/>
    </inkml:brush>
  </inkml:definitions>
  <inkml:trace contextRef="#ctx0" brushRef="#br0">153 148 3075,'0'0'21466,"-1"1"-21448,1-1 0,0 0 0,0 1 0,-1-1 0,1 1 0,0-1 0,0 1 0,0-1 0,-1 1 0,1-1 0,0 0 0,0 1 0,0-1 0,0 1 0,0-1 0,0 1 0,0-1 0,0 1 0,0-1 0,0 1 0,1-1 0,-1 1 0,0-1 0,0 1 0,0-1 0,0 1 0,1-1 1,-1 0-1,0 1 0,0-1 0,1 1 0,-1-1 0,0 0 0,1 1 0,-1-1 0,1 1 0,2 0 3,0 0 0,0-1 1,0 1-1,0 0 0,0-1 1,0 0-1,0 1 0,0-1 1,0 0-1,0-1 0,0 1 0,0 0 1,0-1-1,0 0 0,4-1 1,53-19 414,-51 17-338,160-75 1215,-76 32-928,-83 41 647,-12 2-329,-26 1-25,-44 9-422,13 9-190,0 3-1,1 2 0,-77 39 1,136-59-67,-1 0-1,0 0 1,0 0 0,0 0 0,0 0-1,1 0 1,-1 0 0,0 0 0,0 0-1,0 0 1,0 1 0,1-1 0,-1 0 0,0 0-1,0 0 1,0 0 0,0 0 0,0 1-1,0-1 1,0 0 0,1 0 0,-1 0 0,0 0-1,0 1 1,0-1 0,0 0 0,0 0-1,0 0 1,0 0 0,0 1 0,0-1 0,0 0-1,0 0 1,0 0 0,0 1 0,0-1-1,0 0 1,0 0 0,0 0 0,0 0 0,0 1-1,0-1 1,0 0 0,-1 0 0,1 0-1,0 0 1,0 1 0,0-1 0,0 0 0,0 0-1,0 0 1,-1 0 0,1 0 0,0 0-1,0 1 1,0-1 0,33 3-163,47-4-77,-61-1 241,31-1 13,77-16 0,-121 17 353,-8 0-46,-18 1 179,-32 2-61,20 6-536,0 1 0,0 2-1,1 1 1,1 2 0,-55 30 0,31-15-3953,-1-3-4116,28-14-3193</inkml:trace>
</inkml:ink>
</file>

<file path=ppt/ink/ink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3.083"/>
    </inkml:context>
    <inkml:brush xml:id="br0">
      <inkml:brushProperty name="width" value="0.025" units="cm"/>
      <inkml:brushProperty name="height" value="0.025" units="cm"/>
    </inkml:brush>
  </inkml:definitions>
  <inkml:trace contextRef="#ctx0" brushRef="#br0">47 1 18161,'0'0'6502,"-30"55"-4260,24-25-672,0 10-641,1 5-257,5 4-511,0 1-129,0 0-96,0-2-993,8-8-993,-5-7-1314,-3-10-1280,-6-11-4228</inkml:trace>
</inkml:ink>
</file>

<file path=ppt/ink/ink9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7.144"/>
    </inkml:context>
    <inkml:brush xml:id="br0">
      <inkml:brushProperty name="width" value="0.025" units="cm"/>
      <inkml:brushProperty name="height" value="0.025" units="cm"/>
    </inkml:brush>
  </inkml:definitions>
  <inkml:trace contextRef="#ctx0" brushRef="#br0">305 174 10410,'0'0'1132,"-6"-10"-161,-12-26 237,-34-58 6531,52 94-7616,0-1-1,0 1 0,0 0 1,0-1-1,0 1 0,-1 0 1,1 0-1,0-1 1,0 1-1,0 0 0,0 0 1,-1-1-1,1 1 0,0 0 1,0 0-1,0-1 0,-1 1 1,1 0-1,0 0 1,0 0-1,-1 0 0,1-1 1,0 1-1,0 0 0,-1 0 1,1 0-1,0 0 0,-1 0 1,1 0-1,0 0 1,0 0-1,-1 0 0,1 0 1,0 0-1,-1 0 0,1 0 1,0 0-1,-1 0 0,1 0 1,0 0-1,-1 0 1,-2 15 850,3-12-993,0 1 0,0-1-1,1 0 1,-1 0-1,1 1 1,0-1-1,-1 0 1,2 0-1,-1 0 1,2 4 0,2-3 48,0 0 0,1 0 0,-1 0 0,1-1 0,0 0 0,0 0 0,0 0 1,0-1-1,1 0 0,-1 0 0,0-1 0,1 0 0,-1 0 0,1 0 0,8-1 1,1 1 19,1-1 1,-1-1 0,0 0-1,1-2 1,16-3 0,8-15 120,-40 21-157,0 0 0,-1-1 0,1 1 0,-1 0 0,1-1 0,-1 1 0,0-1 0,1 1-1,-1-1 1,1 1 0,-1-1 0,0 1 0,1-1 0,-1 1 0,0-1 0,0 0 0,0 1-1,1-1 1,-1 1 0,0-1 0,0 0 0,0 1 0,0-2 0,0 1 9,-1 0 1,0 1-1,0-1 1,1 0-1,-1 0 1,0 1 0,0-1-1,0 1 1,0-1-1,1 0 1,-1 1-1,0 0 1,0-1-1,0 1 1,0 0-1,0-1 1,0 1-1,0 0 1,0 0 0,-2 0-1,-24-4 114,0 2-1,0 0 1,0 2 0,0 1-1,0 1 1,-52 11-1,41-3 71,0 1-1,0 1 1,1 3-1,-39 20 1,71-30-82,17-5-107,23-8 15,105-32 41,-66 21-22,92-38-1,-144 43 68,-22 14-110,1-1 1,-1 1 0,0 0 0,0-1-1,0 1 1,0 0 0,0-1 0,0 1-1,0 0 1,0-1 0,0 1 0,0 0-1,0-1 1,0 1 0,0 0 0,0-1-1,0 1 1,0 0 0,0-1-1,0 1 1,0 0 0,0-1 0,0 1-1,-1 0 1,1-1 0,0 1 0,0 0-1,0 0 1,-1-1 0,1 1 0,0 0-1,0 0 1,-1-1 0,1 1 0,-1 0-1,-2-2 55,-1 0 0,1 1 0,-1 0 0,1-1 0,-1 1 0,0 1 0,0-1 0,0 0 0,-6 1 0,-13-1-28,-1 0 1,1 2-1,0 1 1,0 0-1,0 2 1,0 1-1,0 1 1,1 0-1,0 2 1,0 1-1,1 0 1,-33 21-1,51-29-88,1 1 1,0 0-1,-1 0 0,1 0 1,0 0-1,0 0 0,0 0 1,0 1-1,0-1 0,1 1 1,-1-1-1,1 1 0,-3 4 1,4-6-10,0 0 1,0 1 0,0-1 0,0 0 0,0 0 0,0 0-1,1 0 1,-1 0 0,0 0 0,0 0 0,1 0-1,-1 0 1,1 0 0,-1 0 0,1 0 0,-1 0 0,1 0-1,-1 0 1,1-1 0,0 1 0,0 0 0,-1 0 0,1-1-1,0 1 1,0 0 0,0-1 0,0 1 0,0-1-1,0 1 1,0-1 0,0 0 0,0 1 0,0-1 0,0 0-1,0 1 1,0-1 0,0 0 0,1 0 0,33 5-5079,-10-5-1965,8 0-8124</inkml:trace>
</inkml:ink>
</file>

<file path=ppt/ink/ink9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51.897"/>
    </inkml:context>
    <inkml:brush xml:id="br0">
      <inkml:brushProperty name="width" value="0.025" units="cm"/>
      <inkml:brushProperty name="height" value="0.025" units="cm"/>
    </inkml:brush>
  </inkml:definitions>
  <inkml:trace contextRef="#ctx0" brushRef="#br0">1824 490 14830,'-30'-4'297,"-1"0"-1,0 3 1,0 0-1,0 2 1,0 1-1,1 2 1,-1 1-1,1 1 1,0 1-1,-31 13 1,-88 48-1043,-250 155 0,195-102 305,-24 20 1335,192-115-794,1 2 0,2 1 0,1 1 0,-30 37 0,24-19 220,1 1 0,3 2 1,2 2-1,-36 80 0,55-102-207,1 0 0,2 0-1,0 1 1,3 0-1,0 1 1,2 0 0,2 0-1,1 0 1,4 62 0,0-79-114,0-1 0,1 1 1,1-1-1,1 0 1,0-1-1,1 1 1,0-1-1,1 0 1,1 0-1,0-1 1,19 24-1,-14-23-2,1-1 0,0 0 1,1-1-1,0 0 0,1-1 0,0-1 0,1-1 0,30 13 0,-3-7 22,0-2 1,1-2-1,1-1 1,0-3-1,0-2 0,0-2 1,59-3-1,9-7 145,212-40-1,109-56-11,-282 64-124,37-8 241,267-70-408,-315 74-129,158-71-1,-225 79 249,-2-2 1,-1-4-1,103-79 1,-126 81 225,-2-2 0,-3-2 1,-1-3-1,-2-1 1,55-81-1,-70 87-62,-2 0 0,-1-2 0,-3-1 0,-1 0 0,-2-1 0,-2-1 0,9-55 0,-19 76-119,-1 0 1,-2-1 0,0 0 0,-2 1 0,-1-1-1,-1 0 1,-1 1 0,-1-1 0,-1 1 0,-2 0-1,0 1 1,-2-1 0,0 1 0,-2 1 0,-13-23-1,5 18-89,0 1-1,-2 1 1,0 1-1,-2 1 1,-1 1 0,-1 0-1,-49-32 1,35 30 3,-2 2 1,0 2-1,-2 1 1,0 3-1,-46-13 1,8 10-24,-1 3 0,-1 4 0,0 4 0,-1 3 0,-156 9 0,122 11-1023,0 4 1,2 5 0,-186 64-1,93-18-3596</inkml:trace>
</inkml:ink>
</file>

<file path=ppt/ink/ink9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1.329"/>
    </inkml:context>
    <inkml:brush xml:id="br0">
      <inkml:brushProperty name="width" value="0.025" units="cm"/>
      <inkml:brushProperty name="height" value="0.025" units="cm"/>
      <inkml:brushProperty name="color" value="#E71224"/>
    </inkml:brush>
  </inkml:definitions>
  <inkml:trace contextRef="#ctx0" brushRef="#br0">1574 94 13613,'-11'-8'2696,"-5"-4"-2436,-2 2 0,1 0 0,-1 0 0,-1 2 0,1 1 0,-1 0 0,-1 1 0,1 1 0,-24-3 0,20 6-161,-1 1 0,0 2 0,0 0 1,0 2-1,0 0 0,1 2 1,-38 11-1,29-4-104,0 2 0,1 0-1,1 2 1,-51 36 0,-1 11 74,3 4-1,2 4 0,4 2 1,3 4-1,3 3 0,4 2 1,4 3-1,4 3 0,-46 98 1,63-108 131,4 2 1,3 2-1,-22 94 1,40-121-148,3 2 0,2 0 0,2 0 0,3 0 0,7 98 1,-2-133-59,2 0 0,0 0 0,1 0 1,2-1-1,0 0 0,1 0 1,19 35-1,-20-44 7,0-1 0,1 0 0,0-1 1,1 1-1,0-2 0,0 1 0,1-1 0,0-1 0,1 0 0,0 0 1,0-1-1,1 0 0,0-1 0,15 5 0,-6-5 29,-1-1 0,1-1 0,1 0 0,-1-2 0,0-1-1,1 0 1,-1-2 0,0 0 0,1-2 0,-1 0 0,0-1 0,0-2-1,-1 0 1,28-12 0,8-6 374,-2-3 0,-1-2 0,91-67-1,-74 44-174,-3-4 0,-2-3 0,-2-3 0,-4-2 0,-2-2 0,75-116 0,-97 126-151,-3-1 1,-2-2-1,-2-1 0,-4-1 0,-2-2 1,-2 0-1,-4-1 0,-2 0 0,7-87 1,-19 122-95,-1-1 1,-1 1-1,-1 0 1,-2 0 0,-1 0-1,-2 1 1,-8-30-1,10 46 1,-1 0-1,0 0 0,-1 1 0,0-1 1,0 1-1,-1 0 0,-1 1 1,0 0-1,0 0 0,-1 1 0,0 0 1,-1 0-1,0 1 0,0 1 0,-1-1 1,0 2-1,0-1 0,-13-4 1,3 3-103,-1 2 0,1 0 1,-1 1-1,0 2 1,-1 0-1,1 1 0,0 1 1,-1 2-1,1 0 0,-1 1 1,1 1-1,0 1 1,0 1-1,1 1 0,-33 13 1,4 3-1173,0 2 0,2 2 0,1 2 1,1 2-1,-50 42 0,4 5-5325</inkml:trace>
</inkml:ink>
</file>

<file path=ppt/ink/ink9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4.248"/>
    </inkml:context>
    <inkml:brush xml:id="br0">
      <inkml:brushProperty name="width" value="0.025" units="cm"/>
      <inkml:brushProperty name="height" value="0.025" units="cm"/>
      <inkml:brushProperty name="color" value="#E71224"/>
    </inkml:brush>
  </inkml:definitions>
  <inkml:trace contextRef="#ctx0" brushRef="#br0">1426 1 12748,'-20'0'64,"-18"-1"105,-1 2 0,1 1 0,0 2 0,0 1 0,-39 11 0,22 4 86,1 1 0,1 3 0,1 3-1,1 1 1,2 3 0,1 2 0,1 2-1,-83 81 1,64-46 349,3 2 0,3 3 0,3 3-1,-77 141 1,96-147-424,3 1 0,3 1 0,4 2 0,-34 146 0,54-183-183,1 0 1,3 0-1,0 1 1,3-1-1,2 1 1,1-1-1,1 1 1,3-1 0,1 0-1,2-1 1,26 71-1,-24-86-13,0-1-1,1 0 1,1-1-1,1-1 1,1 0-1,1-1 1,1 0-1,0-1 1,1-1 0,1-1-1,1-1 1,32 20-1,-33-24-7,1-1 0,0-2 0,0 1-1,1-2 1,0-1 0,1-1 0,-1 0 0,1-2 0,0 0 0,0-2-1,0 0 1,0-2 0,0 0 0,32-6 0,-15-3 22,-1-1 1,0-2 0,-1-1 0,-1-2 0,0-2-1,-1-1 1,-1-2 0,35-27 0,7-12 273,-3-4 0,79-86 1,-70 60 144,-4-4 0,113-178-1,-151 203-315,-2-1-1,-3-1 0,-4-3 1,-2 0-1,22-95 0,-41 126-75,-2 0 0,-2 0 0,-2 0 0,-2-1 0,-3-56 0,-1 82-21,0 0 0,-1 1 0,-1-1 0,0 0 0,-1 1 0,-1 0 0,-1 0 0,0 1 0,-2 0 0,0 0 0,0 1 0,-1 0 0,-1 0 0,-1 1 0,-17-16 0,14 17-52,0 1 1,-1 0 0,-1 1-1,0 1 1,-1 1 0,1 0-1,-2 2 1,1 0 0,-27-6-1,18 7-134,-1 1-1,0 2 0,0 0 1,0 2-1,0 2 1,-30 3-1,15 2-677,0 2 0,0 2 0,1 2 0,1 2 0,0 1 0,1 3 0,1 1 0,-54 34 0,-33 39-3848</inkml:trace>
</inkml:ink>
</file>

<file path=ppt/ink/ink9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218"/>
    </inkml:context>
    <inkml:brush xml:id="br0">
      <inkml:brushProperty name="width" value="0.025" units="cm"/>
      <inkml:brushProperty name="height" value="0.025" units="cm"/>
      <inkml:brushProperty name="color" value="#E71224"/>
    </inkml:brush>
  </inkml:definitions>
  <inkml:trace contextRef="#ctx0" brushRef="#br0">345 155 15887,'14'-27'2003,"1"1"1976,-2-1-1,15-44 1,-29 68-2824,-6 7-992,-3 6-161,1 1-1,0 1 1,0 0-1,1 0 1,1 0 0,0 1-1,-8 21 1,1 4 96,-15 59-1,21-60-53,2 1 0,1 0-1,2 0 1,1 0 0,2 1-1,2-1 1,2 0 0,1 0-1,2 0 1,13 41 0,10 12 789,-36-105-1672,-1-1 1,-1 2-1,0-1 1,-1 1 0,0 0-1,-11-12 1,-77-76-6022,51 55 5575,1 2 982,-33-38 4194,86 77 699,44 3-3159,64 4 132,45 0-2901,-57-8-6259,-49-5-1088</inkml:trace>
</inkml:ink>
</file>

<file path=ppt/ink/ink9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579"/>
    </inkml:context>
    <inkml:brush xml:id="br0">
      <inkml:brushProperty name="width" value="0.025" units="cm"/>
      <inkml:brushProperty name="height" value="0.025" units="cm"/>
      <inkml:brushProperty name="color" value="#E71224"/>
    </inkml:brush>
  </inkml:definitions>
  <inkml:trace contextRef="#ctx0" brushRef="#br0">196 1 16400,'0'0'9865,"-4"12"-9241,-14 40 669,-44 87 0,43-102-954,1 1-1,2 0 1,1 2 0,3-1-1,-16 82 1,26-108-392,1 0 0,1 0 0,0 0 0,0 0 0,1 0 0,1-1 0,0 1 0,8 24 0,-8-32-252,1 0 0,-1 0-1,1 0 1,1 0 0,-1-1 0,1 1 0,0-1 0,0 0 0,0 0 0,0 0 0,1-1-1,-1 1 1,1-1 0,0 0 0,0 0 0,0-1 0,1 0 0,-1 1 0,0-2-1,1 1 1,0-1 0,6 1 0,37 4-4516,6-6-3736</inkml:trace>
</inkml:ink>
</file>

<file path=ppt/ink/ink9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920"/>
    </inkml:context>
    <inkml:brush xml:id="br0">
      <inkml:brushProperty name="width" value="0.025" units="cm"/>
      <inkml:brushProperty name="height" value="0.025" units="cm"/>
      <inkml:brushProperty name="color" value="#E71224"/>
    </inkml:brush>
  </inkml:definitions>
  <inkml:trace contextRef="#ctx0" brushRef="#br0">65 1 15663,'0'0'12801,"9"9"-11119,-4-5-1559,-1 0 0,0 1 0,0 0 0,0 0 0,-1 0 0,0 0 0,0 1 0,0-1 0,-1 1 0,0 0 0,0-1 0,0 1 0,0 0 0,-1 0 0,0 1 0,-1-1 0,1 0 1,-1 0-1,0 0 0,-1 7 0,-3 4-118,0 0 1,0-1 0,-2 0 0,0 0 0,-1 0 0,0 0-1,-16 22 1,13-22-7,1 1-1,1 0 1,0 0-1,1 1 1,-7 28-1,13-45 2,1 0 0,0 0 0,0 0 0,0 0 0,0 0 0,0 0 0,0 0 0,0 0 0,0 0 0,0 0 0,0 0 0,1 0 0,-1 0 0,0 0 0,1 0 0,-1 0 0,1 0 0,-1 0 0,1 0 0,-1-1 0,1 1 0,0 0 0,-1 0 0,1-1 0,0 1 0,0 0 0,0-1 0,-1 1 0,2 0 0,2 1 0,-1-1 0,0 0 0,0 0 0,1 0 0,-1 0 0,1-1 0,-1 1 0,1-1 0,3 0 0,11-1 0,0 0 0,28-7 0,23-8-1431,-26 5-1327,0 3 0,46-4 0,-76 11-2992,-5-2-3362</inkml:trace>
</inkml:ink>
</file>

<file path=ppt/ink/ink9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8.292"/>
    </inkml:context>
    <inkml:brush xml:id="br0">
      <inkml:brushProperty name="width" value="0.025" units="cm"/>
      <inkml:brushProperty name="height" value="0.025" units="cm"/>
      <inkml:brushProperty name="color" value="#E71224"/>
    </inkml:brush>
  </inkml:definitions>
  <inkml:trace contextRef="#ctx0" brushRef="#br0">1 76 15118,'0'0'7880,"53"-29"-5350,6 18-128,24 0-416,16 0-576,10 1-802,1 7-448,-8 3-96,-16 0-96,-17 8-1121,-18 5-929,-17-2-1441,-9-1-1762,-11-7-1153</inkml:trace>
</inkml:ink>
</file>

<file path=ppt/ink/ink9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8.990"/>
    </inkml:context>
    <inkml:brush xml:id="br0">
      <inkml:brushProperty name="width" value="0.025" units="cm"/>
      <inkml:brushProperty name="height" value="0.025" units="cm"/>
      <inkml:brushProperty name="color" value="#E71224"/>
    </inkml:brush>
  </inkml:definitions>
  <inkml:trace contextRef="#ctx0" brushRef="#br0">212 1 16303,'0'0'6620,"10"1"-5814,-5-1-725,-1 1 0,1-1 0,-1 1 0,1 1 0,-1-1 0,0 1 0,1-1 0,-1 1 0,0 1 0,0-1 0,6 5 0,-1 1 29,0 0 0,-1 1 0,1 0 0,8 13 0,2 5 98,0 0 1,-2 2-1,0-1 1,-2 2 0,-2 0-1,11 35 1,-20-52-108,0 0 0,-1 0 0,-1 1 0,0-1 0,-1 0 0,0 1 0,-1-1 0,-1 1 0,0-1-1,-1 1 1,0-1 0,-1 0 0,-1 0 0,0 0 0,0 0 0,-2-1 0,-11 22 0,-4-4-78,-1-2-1,-2 0 0,0-2 0,-2 0 0,-1-2 1,-1-1-1,-51 33 0,43-34-2839,-57 25 1,44-28-4114</inkml:trace>
</inkml:ink>
</file>

<file path=ppt/ink/ink9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9.800"/>
    </inkml:context>
    <inkml:brush xml:id="br0">
      <inkml:brushProperty name="width" value="0.025" units="cm"/>
      <inkml:brushProperty name="height" value="0.025" units="cm"/>
      <inkml:brushProperty name="color" value="#E71224"/>
    </inkml:brush>
  </inkml:definitions>
  <inkml:trace contextRef="#ctx0" brushRef="#br0">1 70 11915,'0'0'16752,"48"-33"-16143,-2 27-97,8-2-352,-3-1-96,-7 2 0,-8 2-256,-10 3-801,-14 2-1857,-6 0-1539</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6.387"/>
    </inkml:context>
    <inkml:brush xml:id="br0">
      <inkml:brushProperty name="width" value="0.025" units="cm"/>
      <inkml:brushProperty name="height" value="0.025" units="cm"/>
    </inkml:brush>
  </inkml:definitions>
  <inkml:trace contextRef="#ctx0" brushRef="#br0">1 450 6054,'0'0'6053,"9"2"-6053,0-2-69,0 0-1,0-1 0,0 0 0,0 0 0,-1-1 0,1 0 1,0 0-1,-1-1 0,0 0 0,1 0 0,14-10 0,12-6-229,63-23-1,-37 27 3899,-60 15-3479,-1 0 0,1 0 0,-1 0 0,0 1 0,1-1 0,-1 0 0,0 0 0,1 1 0,-1-1 0,0 0 0,0 1 0,1-1 0,-1 0 0,0 1 0,0-1 0,0 0 0,1 1-1,-1-1 1,0 0 0,0 1 0,0-1 0,0 1 0,0-1 0,0 0 0,0 1 0,0-1 0,0 1 0,0-1 0,0 0 0,0 1 0,0-1 0,0 1 0,0-1 0,0 0 0,0 1-1,0-1 1,-1 1 0,-3 22 1209,4-19-804,-5 19 729,0 1-1,2-1 1,1 1-1,1 0 1,3 32 0,-2-54-1242,0-1 0,1 1 0,-1-1 1,0 0-1,1 1 0,-1-1 0,1 0 1,-1 0-1,1 1 0,0-1 0,-1 0 0,1 0 1,0 0-1,0 0 0,0 0 0,0 0 1,0 0-1,0 0 0,0 0 0,0 0 1,0 0-1,0-1 0,1 1 0,-1-1 0,0 1 1,0-1-1,1 1 0,-1-1 0,0 1 1,1-1-1,-1 0 0,0 0 0,1 0 1,-1 0-1,1 0 0,-1 0 0,0 0 0,1 0 1,-1-1-1,0 1 0,3-1 0,2-1 0,0 0 0,0 0 0,0-1 0,0 1 0,0-1 0,0-1-1,8-6 1,6-6 51,-2-2-1,0 0 1,-1-1-1,0-1 1,-2 0-1,-1-1 1,0-1-1,17-39 1,-24 48-34,-2-1 1,1-1-1,-2 1 1,0-1 0,0 1-1,-1-1 1,-1-1-1,-1 1 1,0 0-1,-1 0 1,-1 0 0,0 0-1,-1 0 1,0 0-1,-9-28 1,9 38-28,0 0 1,0 1-1,0-1 1,-1 0-1,0 1 1,0-1-1,0 1 1,0 0-1,-1 0 1,1 0-1,-1 1 0,0-1 1,0 1-1,-1 0 1,1 0-1,-1 0 1,1 1-1,-1 0 1,-5-2-1,6 3-12,0 0 0,0 0 0,0 1 0,0 0 0,-1 0 0,1 0 0,0 0-1,0 1 1,0-1 0,0 1 0,0 0 0,0 1 0,0-1 0,0 1 0,1-1 0,-1 1 0,0 0 0,1 0 0,0 1-1,-1-1 1,1 1 0,0 0 0,0 0 0,-4 5 0,-4 4 89,1-1 0,0 2 1,1-1-1,1 2 0,0-1 0,1 1 0,0 0 1,1 0-1,1 1 0,0 0 0,-4 18 0,9-32-74,0 0 0,0 0-1,0 0 1,0 0 0,1 0-1,-1 0 1,0 0 0,0 0-1,1 0 1,-1 0 0,0 0 0,1 0-1,-1 0 1,1-1 0,-1 1-1,1 0 1,0 0 0,-1 0-1,1-1 1,0 1 0,-1 0-1,1-1 1,0 1 0,0-1 0,-1 1-1,1-1 1,0 1 0,0-1-1,0 1 1,0-1 0,0 0-1,0 0 1,0 1 0,0-1-1,0 0 1,0 0 0,0 0-1,0 0 1,1 0 0,46-4 29,-40 2-10,52-10 17,-46 8-222,1 0 0,0 1 0,-1 1 1,1 0-1,1 1 0,-1 1 1,0 0-1,21 4 0,-34-4 48,0 1-1,0 0 1,0 0-1,0 0 1,0 0-1,0 0 1,0 0-1,0 0 0,0 0 1,-1 1-1,1-1 1,-1 1-1,1-1 1,-1 1-1,1 0 1,-1 0-1,0-1 1,0 1-1,2 4 1,4 25-4441,-6-8-3150</inkml:trace>
</inkml:ink>
</file>

<file path=ppt/ink/ink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3.440"/>
    </inkml:context>
    <inkml:brush xml:id="br0">
      <inkml:brushProperty name="width" value="0.025" units="cm"/>
      <inkml:brushProperty name="height" value="0.025" units="cm"/>
    </inkml:brush>
  </inkml:definitions>
  <inkml:trace contextRef="#ctx0" brushRef="#br0">23 61 17585,'0'0'1542,"7"-10"-31,-3 3-1194,-3 4-232,1 1 1,-1-1 0,1 0 0,0 0 0,0 1 0,0-1-1,0 1 1,0 0 0,1-1 0,-1 1 0,1 0 0,-1 1-1,1-1 1,0 0 0,0 1 0,0-1 0,0 1 0,0 0-1,0 0 1,0 0 0,4 0 0,10 0 497,1 1 0,-1 1 0,0 1 0,0 1 0,32 8 0,-26-4-438,0 2 1,-1 0-1,0 1 1,0 1-1,-1 1 1,31 23-1,-44-28-44,0 0-1,-1 1 1,0-1 0,0 2-1,-1-1 1,0 0-1,0 1 1,-1 0 0,0 1-1,-1-1 1,0 1-1,0 0 1,-1 0-1,0 0 1,-1 0 0,0 1-1,-1-1 1,0 0-1,0 1 1,-1-1 0,-1 1-1,0-1 1,0 1-1,-1-1 1,0 0 0,-7 19-1,4-15 42,0 0-1,-1 0 1,-1 0 0,0-1 0,-1 0-1,0 0 1,-1-1 0,-1 0-1,0-1 1,0 0 0,-1 0-1,0-1 1,-1-1 0,0 0-1,-1 0 1,0-2 0,0 1-1,-16 5 1,12-7-198,0-1-1,0-1 1,-1-1-1,1-1 1,-1 0 0,0-1-1,-29-3 1,39 2-14,1-1 0,0-1-1,0 1 1,0-1 0,0 0 0,1-1 0,-1 0-1,1 0 1,-11-6 0,14 6 10,0 1 0,0-1 0,0 0-1,0 1 1,1-1 0,-1-1 0,1 1 0,0 0 0,0 0 0,0-1 0,0 1-1,1-1 1,-1 0 0,1 0 0,0 1 0,0-1 0,0 0 0,0-6-1,1 8-421,0 0 0,0 0 0,0-1 0,0 1 0,1 0 0,-1 0 0,0 0 0,1 0 0,0-1 0,-1 1 0,1 0 0,0 0-1,0 0 1,0 0 0,1 0 0,-1 1 0,0-1 0,1 0 0,-1 0 0,1 1 0,-1-1 0,3-1 0,21-17-10894</inkml:trace>
</inkml:ink>
</file>

<file path=ppt/ink/ink9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03.710"/>
    </inkml:context>
    <inkml:brush xml:id="br0">
      <inkml:brushProperty name="width" value="0.025" units="cm"/>
      <inkml:brushProperty name="height" value="0.025" units="cm"/>
      <inkml:brushProperty name="color" value="#E71224"/>
    </inkml:brush>
  </inkml:definitions>
  <inkml:trace contextRef="#ctx0" brushRef="#br0">1533 204 11179,'-213'-18'5528,"-108"15"-5309,236 4 797,53-2-890,1 2 0,-1 2-1,1 0 1,0 2 0,0 2-1,0 1 1,1 1 0,1 1-1,-1 2 1,2 1 0,-1 1-1,-49 35 1,37-16 132,1 2-1,2 2 1,1 1 0,2 2 0,2 1 0,2 2 0,1 1-1,3 2 1,1 0 0,3 2 0,2 1 0,2 0-1,2 1 1,2 1 0,2 1 0,-8 80 0,19-106-220,1 0 1,1 0-1,1 0 1,2 0-1,0-1 1,2 1-1,0-1 1,2 1-1,1-2 1,1 1-1,1-1 1,1-1-1,1 0 1,2 0-1,0-1 1,1-1-1,1 0 1,0-2-1,2 1 1,1-2-1,0-1 1,1 0-1,1-1 1,0-1-1,1-1 1,1-1 0,42 17-1,-33-18-28,1-1 0,-1-2 1,2-2-1,-1-1 0,1-1 0,0-2 0,39-1 1,-25-4 211,-1-2 0,1-3 0,-1-1 1,72-23-1,-40 2 220,-1-3-1,-2-3 1,-1-3 0,-2-4 0,99-75 0,-126 83-211,-2-2 0,-2-2 0,-2-2 1,66-84-1,-84 94-38,-1-1 1,-2-1 0,-2-1-1,0-1 1,-3-1 0,0 0-1,-3 0 1,11-52-1,-15 47-105,-2 0-1,-1 0 1,-2-1-1,-2 1 1,-2 0-1,-1 0 1,-3-1-1,-20-77 1,20 96-124,-2 0 0,-1 0 0,-1 1 0,-1 0 0,0 1 0,-2 0 0,0 1 0,-1 0 0,-1 1 0,0 1 0,-2 0 0,0 2 0,-1-1 0,0 2 0,-1 1 1,-40-22-1,25 20-413,-1 1 0,0 3 1,-1 0-1,0 2 1,0 2-1,-67-5 1,16 9-2419,-151 13 1,82 13-1960,12 7-3886</inkml:trace>
</inkml:ink>
</file>

<file path=ppt/ink/ink9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0.027"/>
    </inkml:context>
    <inkml:brush xml:id="br0">
      <inkml:brushProperty name="width" value="0.025" units="cm"/>
      <inkml:brushProperty name="height" value="0.025" units="cm"/>
      <inkml:brushProperty name="color" value="#E71224"/>
    </inkml:brush>
  </inkml:definitions>
  <inkml:trace contextRef="#ctx0" brushRef="#br0">95 5 7623,'0'0'-53,"-10"0"1233,5-1-378,-34-2 2340,37 3-2808,0 0 1,0 0 0,-1 0-1,1 0 1,0 1 0,-1-1 0,1 1-1,0-1 1,0 1 0,-1 0-1,1 0 1,0 0 0,0 0 0,0 0-1,-2 2 1,3-2-262,1 0-1,-1 0 1,1 0-1,-1 0 1,1 0-1,0 0 1,0 0-1,-1 1 1,1-1-1,0 0 1,0 0-1,0 0 1,0 0-1,0 0 1,0 0-1,1 1 1,-1-1-1,0 0 1,1 0-1,-1 0 1,0 0-1,1 0 1,-1 0-1,1 0 1,0 0-1,0 1 1,20 27 147,-18-25-44,74 85 768,3-3 0,130 107 0,204 129-718,57 49-230,-263-186-402,541 444 2558,-329-284-834,-136-103-581,464 340-257,-397-365 107,-160-107-912,124 120 227,-231-162-713,3-3 0,137 76 0,-198-128 513,-5-3-31,0 2-1,34 23 1,-54-34 2,0 0 1,0-1-1,-1 1 0,1 0 1,0 0-1,-1-1 0,1 1 1,0 0-1,-1 0 0,1 0 1,-1 0-1,1 0 0,-1 0 1,0 0-1,1 0 0,-1 0 1,0 0-1,0 0 0,1 0 1,-1 1-1,0 8-9469</inkml:trace>
</inkml:ink>
</file>

<file path=ppt/ink/ink9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086"/>
    </inkml:context>
    <inkml:brush xml:id="br0">
      <inkml:brushProperty name="width" value="0.025" units="cm"/>
      <inkml:brushProperty name="height" value="0.025" units="cm"/>
      <inkml:brushProperty name="color" value="#E71224"/>
    </inkml:brush>
  </inkml:definitions>
  <inkml:trace contextRef="#ctx0" brushRef="#br0">310 1 19827,'-4'8'1126,"-100"158"3766,48-81-3313,-85 177 0,137-251-3706,6-10 272,14-23-1264,24-40-2378,-9 7-119,3-5-2386</inkml:trace>
</inkml:ink>
</file>

<file path=ppt/ink/ink9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445"/>
    </inkml:context>
    <inkml:brush xml:id="br0">
      <inkml:brushProperty name="width" value="0.025" units="cm"/>
      <inkml:brushProperty name="height" value="0.025" units="cm"/>
      <inkml:brushProperty name="color" value="#E71224"/>
    </inkml:brush>
  </inkml:definitions>
  <inkml:trace contextRef="#ctx0" brushRef="#br0">190 73 6854,'6'-10'4581,"-2"5"-3440,24-35 1989,-27 38-2680,1 1 1,0-1-1,-1 1 1,1-1-1,0 1 1,0 0-1,0-1 0,0 1 1,0 0-1,0 0 1,0 1-1,4-2 1,-5 2-352,-1 0 1,1 0-1,0 0 1,-1 1 0,1-1-1,-1 0 1,1 0-1,-1 1 1,1-1 0,-1 0-1,1 1 1,-1-1-1,1 0 1,-1 1 0,1-1-1,-1 1 1,1-1-1,-1 1 1,0-1-1,1 1 1,-1-1 0,0 1-1,0-1 1,1 1-1,-1 0 1,0-1 0,0 1-1,0-1 1,0 1-1,0 0 1,1-1 0,-1 1-1,-1 1 1,3 27 1012,-2-23-720,-1 109 1736,-1-61-1321,7 88 0,-3-133-701,0 0 1,0 0-1,1 0 0,0-1 1,1 1-1,8 15 0,14 8-1314,-23-30 530,-1 1 0,1-2 0,0 1 0,-1 0 0,1-1 0,0 1 0,0-1 0,0 0 0,6 2 0</inkml:trace>
  <inkml:trace contextRef="#ctx0" brushRef="#br0" timeOffset="1">0 404 16111,'0'0'12012,"71"-36"-10667,-19 16-833,7 0-448,5-1-224,-4 1-2114,-7 2-3363,-8 1-4901</inkml:trace>
</inkml:ink>
</file>

<file path=ppt/ink/ink9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771"/>
    </inkml:context>
    <inkml:brush xml:id="br0">
      <inkml:brushProperty name="width" value="0.025" units="cm"/>
      <inkml:brushProperty name="height" value="0.025" units="cm"/>
      <inkml:brushProperty name="color" value="#E71224"/>
    </inkml:brush>
  </inkml:definitions>
  <inkml:trace contextRef="#ctx0" brushRef="#br0">2 1 17104,'0'0'5926,"3"61"-2883,-3-23-961,0 9-609,-2 2-832,0 5-545,2-4-96,0-2-1153,4-8-1634,8-8-608,-1-9-449,-4-9-256,-5-10-2466</inkml:trace>
</inkml:ink>
</file>

<file path=ppt/ink/ink9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2.146"/>
    </inkml:context>
    <inkml:brush xml:id="br0">
      <inkml:brushProperty name="width" value="0.025" units="cm"/>
      <inkml:brushProperty name="height" value="0.025" units="cm"/>
      <inkml:brushProperty name="color" value="#E71224"/>
    </inkml:brush>
  </inkml:definitions>
  <inkml:trace contextRef="#ctx0" brushRef="#br0">60 169 14574,'-8'-6'2237,"5"4"-2343,-3-2 942,0 0 1,0-1 0,0 0-1,1 0 1,-6-7-1,10 11-698,0 0-1,0 1 0,0-1 0,1 0 0,-1 0 1,1 0-1,-1 0 0,1-1 0,-1 1 0,1 0 0,-1 0 1,1 0-1,0 0 0,0 0 0,0-1 0,-1 1 1,1 0-1,0 0 0,0 0 0,1-1 0,-1 1 1,0 0-1,0 0 0,1 0 0,-1 0 0,0 0 0,1 0 1,-1-1-1,1 1 0,0 0 0,-1 0 0,1 0 1,0 0-1,-1 1 0,1-1 0,0 0 0,0 0 1,0 0-1,0 1 0,0-1 0,0 0 0,0 1 0,0-1 1,0 1-1,0-1 0,0 1 0,2-1 0,36-14 82,0 2 0,1 2 0,1 2 0,0 1 0,45-3 0,-67 9-187,8-2-158,1 0 1,-1 2-1,1 1 1,-1 2 0,39 4-1,-62-4 116,-1 0 0,1 0 0,-1 0 0,0 0-1,1 1 1,-1-1 0,0 1 0,0 0 0,1 0 0,-1 0 0,-1 0 0,1 1 0,0-1-1,-1 1 1,1 0 0,-1-1 0,0 1 0,4 6 0,-4-3 67,0-1 0,0 1 0,-1-1 0,1 1 0,-1-1 0,0 1 0,-1 0 0,1 0 0,-1 0 0,-2 11 0,0 0 266,-2 0 0,0 0 0,-1 0 0,0-1 0,-2 1 0,-15 29 0,5-17-177,-1 0 0,-1-2 0,-1 0 0,-1-1 1,-2-1-1,0-1 0,-42 33 0,60-54-153,1 0-1,-1 0 1,0-1-1,1 1 1,-1-1 0,0 0-1,-1 0 1,1 0 0,0-1-1,0 0 1,-1 0-1,1 0 1,-1-1 0,-7 0-1,10-1-35,0 1 1,1-1-1,-1 0 0,0 0 0,1 0 1,-1-1-1,0 1 0,1 0 0,0-1 1,-1 0-1,1 0 0,0 0 0,0 0 1,0 0-1,0 0 0,0 0 0,0 0 1,1-1-1,-1 1 0,1-1 0,0 1 1,-1-1-1,1 0 0,0 1 0,1-1 1,-1 0-1,0 0 0,1-3 0,-2-6-2338,0 0 1,2 0-1,0-20 0,3-2-5323</inkml:trace>
</inkml:ink>
</file>

<file path=ppt/ink/ink9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2.490"/>
    </inkml:context>
    <inkml:brush xml:id="br0">
      <inkml:brushProperty name="width" value="0.025" units="cm"/>
      <inkml:brushProperty name="height" value="0.025" units="cm"/>
      <inkml:brushProperty name="color" value="#E71224"/>
    </inkml:brush>
  </inkml:definitions>
  <inkml:trace contextRef="#ctx0" brushRef="#br0">165 0 18065,'0'0'8728,"-6"15"-7836,-32 70 482,-35 124 1,60-163-908,2 0-1,3 1 1,1 0-1,-1 92 1,8-132-465,0 0 1,1 0-1,0 0 1,0 0-1,0 0 1,1 0-1,0 0 0,1 0 1,0 0-1,0-1 1,0 0-1,0 1 1,1-1-1,0 0 1,1-1-1,8 10 0,-6-9-16,-1-1-1,1-1 0,1 1 0,-1-1 0,1-1 1,-1 1-1,1-1 0,0 0 0,0-1 1,0 0-1,1-1 0,-1 1 0,17-1 1,-11 0-793,1-1 1,0-1 0,0 0 0,0-1 0,0 0 0,25-9 0,25-16-9049</inkml:trace>
</inkml:ink>
</file>

<file path=ppt/ink/ink9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2.958"/>
    </inkml:context>
    <inkml:brush xml:id="br0">
      <inkml:brushProperty name="width" value="0.025" units="cm"/>
      <inkml:brushProperty name="height" value="0.025" units="cm"/>
      <inkml:brushProperty name="color" value="#E71224"/>
    </inkml:brush>
  </inkml:definitions>
  <inkml:trace contextRef="#ctx0" brushRef="#br0">170 45 11499,'8'-6'3518,"3"-1"-2243,-7 4-592,1 0 1,-1 0-1,0 0 1,0 0-1,0-1 0,0 1 1,4-7-1,-82 112 7464,38-44-7398,3 1 0,-35 85 0,53-99-1235,19-43-1817,5-7 1186,7-11-588,-9 5-85,0 0-1,-1-1 1,0 0-1,5-14 1,4-22-5903</inkml:trace>
</inkml:ink>
</file>

<file path=ppt/ink/ink9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3.301"/>
    </inkml:context>
    <inkml:brush xml:id="br0">
      <inkml:brushProperty name="width" value="0.025" units="cm"/>
      <inkml:brushProperty name="height" value="0.025" units="cm"/>
      <inkml:brushProperty name="color" value="#E71224"/>
    </inkml:brush>
  </inkml:definitions>
  <inkml:trace contextRef="#ctx0" brushRef="#br0">197 0 8264,'0'0'6982,"14"54"-3907,-6-26-865,1 3 129,3 0-514,-1 3-575,2 0-834,0-3-352,1 0 0,-2-3-32,-2-2-256,0-6-865,-5-5-2018,-2-4-3780</inkml:trace>
  <inkml:trace contextRef="#ctx0" brushRef="#br0" timeOffset="1">0 407 15503,'0'0'3267,"57"5"-1345,-11-7-289,14-12-352,5-4-704,4 0-449,-2-2-416,-10-1-2595,-11 4-4036</inkml:trace>
</inkml:ink>
</file>

<file path=ppt/ink/ink9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3.785"/>
    </inkml:context>
    <inkml:brush xml:id="br0">
      <inkml:brushProperty name="width" value="0.025" units="cm"/>
      <inkml:brushProperty name="height" value="0.025" units="cm"/>
      <inkml:brushProperty name="color" value="#E71224"/>
    </inkml:brush>
  </inkml:definitions>
  <inkml:trace contextRef="#ctx0" brushRef="#br0">227 1 19538,'-13'1'1810,"4"0"-1559,1 0 1,-1 0-1,0 1 0,0 0 0,1 0 0,-1 1 0,1 1 1,0-1-1,0 1 0,0 1 0,0-1 0,1 1 0,0 0 1,0 1-1,0 0 0,1 0 0,0 1 0,0-1 0,-9 14 1,7-6-30,1 1 0,0-1 0,1 1 1,1 1-1,0-1 0,1 1 0,0 0 1,2 0-1,0 0 0,0 0 1,3 32-1,-1-42-195,0 1-1,1-1 1,0 0 0,0 1 0,1-1-1,0 0 1,0 0 0,0 0 0,1 0-1,-1-1 1,2 1 0,-1-1 0,0 1-1,1-1 1,0 0 0,0 0 0,1-1-1,-1 1 1,1-1 0,0 0 0,0 0-1,1-1 1,-1 0 0,1 0 0,0 0-1,-1 0 1,1-1 0,0 0 0,1 0-1,-1-1 1,0 1 0,9-1 0,-6 0 10,0 0 0,0-1 0,1 0 0,-1-1 0,0 0 0,0-1 0,0 1 0,0-2 0,15-5 0,-21 7 13,0 0 0,0-1 0,-1 0 0,1 1 0,0-1 0,-1 0 0,1 0 0,-1 0 0,0-1 0,1 1 0,-1-1 0,0 1 0,0-1 0,-1 0 1,1 1-1,-1-1 0,1 0 0,-1 0 0,0 0 0,0 0 0,0-1 0,-1 1 0,1 0 0,-1 0 0,1 0 0,-1-1 0,0 1 0,0 0 0,-1 0 0,0-7 0,-1 7-25,1 0 0,0 0 0,-1 1-1,0-1 1,1 0 0,-1 0-1,0 1 1,0-1 0,-1 1 0,1 0-1,-1 0 1,1-1 0,-1 2-1,1-1 1,-1 0 0,0 0 0,0 1-1,0 0 1,0-1 0,0 1 0,0 0-1,0 1 1,-1-1 0,-5 0-1,6 0-9,-1 0-1,0 0 1,0 1 0,0 0-1,1 0 1,-1 0-1,0 0 1,0 0-1,0 1 1,0-1-1,1 1 1,-1 0 0,0 1-1,1-1 1,-1 0-1,1 1 1,-1 0-1,1 0 1,0 0-1,-5 4 1,7-6-15,1 1 0,-1-1 0,1 1 0,-1 0 0,1-1 0,-1 1 0,1 0 0,-1-1 0,1 1 0,-1 0 0,1-1 0,0 1 0,0 0 0,-1 0 0,1 0 0,0-1 0,0 1 0,0 0 0,0 0 0,0 0 0,0-1 0,0 1 0,0 0 0,0 0 0,0 1 0,17 3 0,29-14 0,-17-5-702,-1-1 0,-1-1 0,0-1 0,-1-1-1,25-23 1,-16 13 409,-35 33 496,1 1 0,-1-1 0,0 1 0,-1-1 0,1 0 0,-3 9-1,-5 19 27,4-20-439,0 0 0,1 0 1,1 0-1,0 0 1,0 1-1,2 22 1,4-28-4505,9-7-2167</inkml:trace>
</inkml:ink>
</file>

<file path=ppt/ink/ink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4.346"/>
    </inkml:context>
    <inkml:brush xml:id="br0">
      <inkml:brushProperty name="width" value="0.025" units="cm"/>
      <inkml:brushProperty name="height" value="0.025" units="cm"/>
    </inkml:brush>
  </inkml:definitions>
  <inkml:trace contextRef="#ctx0" brushRef="#br0">32 1 16688,'0'0'7207,"-5"12"-6898,-1 7-133,1 0-1,0 1 1,2 0-1,-3 23 0,5-34-15,1 0 1,0-1-1,0 1 0,0 0 0,1-1 0,0 1 0,1 0 0,0-1 0,0 0 0,1 1 0,0-1 0,0 0 0,1 0 0,6 8 0,-9-14-93,1 0 1,0 0-1,0 0 0,0-1 0,0 1 1,0-1-1,0 1 0,1-1 0,-1 0 1,0 0-1,1 0 0,-1 0 0,1 0 1,-1 0-1,1-1 0,-1 1 0,1-1 1,-1 0-1,1 0 0,0 0 0,-1 0 1,1 0-1,-1-1 0,1 1 0,-1-1 1,1 1-1,-1-1 0,1 0 0,-1 0 1,4-2-1,5-3 94,0 0-1,-1 0 1,1-1-1,15-15 1,86-85 26,-111 107-189,-1-1 0,0 1 0,1 0 0,-1-1 0,1 1 0,-1 0 0,1-1 1,-1 1-1,1 0 0,-1-1 0,1 1 0,-1 0 0,1 0 0,-1 0 0,1-1 0,-1 1 0,1 0 0,-1 0 0,1 0 1,-1 0-1,1 0 0,-1 0 0,1 0 0,0 0 0,-1 0 0,1 0 0,-1 1 0,1-1 0,-1 0 0,1 0 0,-1 0 0,1 1 1,-1-1-1,1 0 0,-1 1 0,1-1 0,-1 0 0,0 1 0,1-1 0,-1 0 0,1 1 0,-1-1 0,0 1 0,0-1 1,1 1-1,-1-1 0,0 1 0,0-1 0,1 1 0,-1-1 0,0 1 0,0-1 0,0 1 0,0-1 0,0 1 0,0 0 0,0-1 1,0 1-1,0-1 0,0 1 0,0 0 0,0 49 37,-1-35 124,-6 150 145,6-165-296,1 0-1,0 1 1,0-1 0,-1 1 0,1-1-1,0 1 1,0-1 0,0 1 0,0-1-1,0 1 1,0-1 0,0 1 0,0-1-1,0 1 1,0-1 0,0 1 0,0-1-1,0 1 1,0-1 0,0 1 0,1-1-1,-1 1 1,0-1 0,0 0 0,1 1-1,-1-1 1,0 1 0,0-1 0,1 0-1,-1 1 1,0-1 0,1 0 0,-1 1-1,1-1 1,-1 0 0,0 1 0,1-1-1,-1 0 1,1 0 0,-1 0 0,1 1-1,-1-1 1,1 0 0,-1 0 0,1 0-1,-1 0 1,1 0 0,-1 0-1,1 0 1,-1 0 0,1 0 0,-1 0-1,1 0 1,-1 0 0,1 0 0,-1-1-1,1 1 1,-1 0 0,0 0 0,1 0-1,-1-1 1,1 1 0,-1 0 0,1-1-1,-1 1 1,0 0 0,1-1 0,24-27 1034,-15 9-1020,0 0 0,-2-1 0,0 0 0,-2 0-1,0-1 1,-1 0 0,-1 0 0,-1 0 0,-1 0-1,-1 0 1,-2-40 0,-2 49-223,0 17-319,3-4 463,0 0 0,0 0-1,0 0 1,0 0 0,0 0 0,0 0-1,0 0 1,0 0 0,1 0-1,-1 0 1,1 0 0,-1 0 0,0 0-1,1 0 1,-1-1 0,1 1-1,0 0 1,-1 0 0,1 0 0,0-1-1,-1 1 1,1 0 0,0-1-1,0 1 1,1 1 0,8 1-1243,0 0 0,0-1 0,0 0 0,0 0 0,0-1 0,0 0 0,1-1 0,-1 0 0,17-2 0,-23 1 623,35-3-6242</inkml:trace>
</inkml:ink>
</file>

<file path=ppt/ink/ink9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4.124"/>
    </inkml:context>
    <inkml:brush xml:id="br0">
      <inkml:brushProperty name="width" value="0.025" units="cm"/>
      <inkml:brushProperty name="height" value="0.025" units="cm"/>
      <inkml:brushProperty name="color" value="#E71224"/>
    </inkml:brush>
  </inkml:definitions>
  <inkml:trace contextRef="#ctx0" brushRef="#br0">59 0 18674,'0'0'1537,"30"52"193,-13-18 95,0 4-287,1 2-193,0 5-448,-3 3-352,-2 4 127,-8 8 161,-4 6 0,-1 7-321,-11 9-191,-14 6-161,-8 5-64,-6-5-769,-4-9-4612,1-16-11691</inkml:trace>
</inkml:ink>
</file>

<file path=ppt/ink/ink9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2.618"/>
    </inkml:context>
    <inkml:brush xml:id="br0">
      <inkml:brushProperty name="width" value="0.025" units="cm"/>
      <inkml:brushProperty name="height" value="0.025" units="cm"/>
      <inkml:brushProperty name="color" value="#E71224"/>
    </inkml:brush>
  </inkml:definitions>
  <inkml:trace contextRef="#ctx0" brushRef="#br0">792 11 3011,'0'0'11013,"-11"-1"-7751,-30-1-2985,-1 2 1,1 2-1,-66 10 1,79-6 875,-1-2 0,0-2 0,-43 0 1,51-3-1775,0-2 0,1 0 1,-23-6-1,26 4-332,0 0 0,-1 2 0,1 0 0,0 1 0,-1 1-1,0 0 1,1 1 0,-1 1 0,1 1 0,-1 1 0,1 0 0,-22 7 0,0 7-7151</inkml:trace>
</inkml:ink>
</file>

<file path=ppt/ink/ink9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2.975"/>
    </inkml:context>
    <inkml:brush xml:id="br0">
      <inkml:brushProperty name="width" value="0.025" units="cm"/>
      <inkml:brushProperty name="height" value="0.025" units="cm"/>
      <inkml:brushProperty name="color" value="#E71224"/>
    </inkml:brush>
  </inkml:definitions>
  <inkml:trace contextRef="#ctx0" brushRef="#br0">626 4 15599,'0'0'833,"-73"0"-769,34 0 96,-9-1 160,0 1 321,-3-2 448,-5 2-545,-2 0-480,2 0-224,-3 0-993,-4 2-1858,-11 12-1121</inkml:trace>
</inkml:ink>
</file>

<file path=ppt/ink/ink9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3.318"/>
    </inkml:context>
    <inkml:brush xml:id="br0">
      <inkml:brushProperty name="width" value="0.025" units="cm"/>
      <inkml:brushProperty name="height" value="0.025" units="cm"/>
      <inkml:brushProperty name="color" value="#E71224"/>
    </inkml:brush>
  </inkml:definitions>
  <inkml:trace contextRef="#ctx0" brushRef="#br0">1497 144 9929,'-192'-55'2679,"20"6"-8144,151 44 5077,-1 1 0,1 1-1,-30 0 1,-5 4 2823,-59 10 0,-12 0 524,42-13-4009,-20-15 1416,76 10-159,0 2 0,-54-3 1,-61 4 4816,1 0-3765,134 4-1137,0 0-1,1 1 1,-1 1 0,1-1-1,-11 4 1,-9 12-1651,27-16 1025,0 0 0,0 0 0,0 0 1,0 1-1,0-1 0,0 1 0,0-1 0,0 0 1,1 1-1,-1 0 0,1-1 0,-1 1 1,1-1-1,0 1 0,-1-1 0,1 4 0</inkml:trace>
</inkml:ink>
</file>

<file path=ppt/ink/ink9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4.496"/>
    </inkml:context>
    <inkml:brush xml:id="br0">
      <inkml:brushProperty name="width" value="0.025" units="cm"/>
      <inkml:brushProperty name="height" value="0.025" units="cm"/>
      <inkml:brushProperty name="color" value="#E71224"/>
    </inkml:brush>
  </inkml:definitions>
  <inkml:trace contextRef="#ctx0" brushRef="#br0">53 0 19699,'0'0'6961,"-5"15"-6379,-7 21-76,2 0 0,2 1 0,1 1 0,-1 37 0,5 176 1904,4-147-1825,17-273-585,-13 104 0,-2 5 0,3 1 0,16-73 0,-21 129 0,0 0 0,-1 0 0,1 1 0,0-1 0,0 0 0,1 1 0,-1-1 0,0 1 0,1-1 0,0 1 0,-1 0 0,1-1 0,0 1 0,0 0 0,0 0 0,1 1 0,-1-1 0,0 0 0,1 1 0,-1-1 0,1 1 0,0 0 0,-1 0 0,5-2 0,-3 3 0,-1 0 0,1 0 0,-1 0 0,1 0 0,-1 0 0,1 1 0,-1 0 0,1-1 0,-1 1 0,1 1 0,-1-1 0,0 0 0,0 1 0,0 0 0,0-1 0,0 1 0,0 0 0,0 1 0,3 2 0,-3-2 0,-1-1 0,1 0 0,-1 1 0,1 0 0,-1-1 0,0 1 0,0 0 0,0 0 0,-1 0 0,1 0 0,-1 0 0,1 1 0,-1-1 0,0 0 0,0 1 0,-1-1 0,1 1 0,-1-1 0,0 1 0,0 5 0,-1-4 0,0 0 0,0-1 0,-1 1 0,0-1 0,0 0 0,0 1 0,0-1 0,-1 0 0,1 0 0,-1-1 0,0 1 0,0 0 0,-7 4 0,3-1 0,-2 0 0,1-1 0,-1 0 0,0 0 0,0-1 0,-1-1 0,1 1 0,-1-1 0,0-1 0,0 0 0,0 0 0,-1-1 0,-11 1 0,22-4-11,0 1 0,-1 0 0,1 0 0,0 0 0,0 0-1,-1-1 1,1 1 0,0 0 0,0 0 0,-1-1 0,1 1 0,0 0 0,0 0 0,0-1 0,0 1-1,0 0 1,-1-1 0,1 1 0,0 0 0,0-1 0,0 1 0,0 0 0,0 0 0,0-1 0,0 1 0,0 0-1,0-1 1,0 1 0,0 0 0,0-1 0,0 1 0,0 0 0,0-1 0,1 1 0,-1 0 0,0 0-1,0-1 1,0 1 0,0 0 0,1-1 0,-1 1 0,0 0 0,0 0 0,0 0 0,1-1 0,-1 1 0,0 0-1,0 0 1,1 0 0,-1-1 0,13-15-2541,47-39-10276,-22 20 235</inkml:trace>
</inkml:ink>
</file>

<file path=ppt/ink/ink9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4.993"/>
    </inkml:context>
    <inkml:brush xml:id="br0">
      <inkml:brushProperty name="width" value="0.025" units="cm"/>
      <inkml:brushProperty name="height" value="0.025" units="cm"/>
      <inkml:brushProperty name="color" value="#E71224"/>
    </inkml:brush>
  </inkml:definitions>
  <inkml:trace contextRef="#ctx0" brushRef="#br0">148 1 18642,'0'0'13324,"-11"13"-13148,-10 14-129,2 0 0,1 2 0,2 0 0,-22 53 0,34-71-34,0-1 18,0 0-1,1 0 0,0 0 0,1 0 0,0 1 0,0 11 1,2-22-29,0 0 0,1 1 0,-1-1 1,0 0-1,1 1 0,-1-1 0,0 0 1,1 0-1,-1 1 0,1-1 0,-1 0 1,1 0-1,-1 0 0,0 0 0,1 0 1,-1 0-1,1 1 0,-1-1 0,1 0 1,-1 0-1,1 0 0,-1-1 0,1 1 1,-1 0-1,1 0 0,-1 0 0,0 0 1,1 0-1,-1 0 0,1-1 0,-1 1 1,0 0-1,1 0 0,-1-1 0,1 1 1,-1 0-1,0-1 0,1 1 0,-1 0 1,0-1-1,1 0 0,19-11 69,-5-2-563,-1 0 1,0-1-1,-1-1 0,-1 0 0,-1 0 1,0-1-1,-1-1 0,14-33 0,-32 74 735,1 0 0,1 0-1,1 0 1,1 1-1,1 0 1,0 33-1,3-56-230,1-1-1,-1 1 1,0-1-1,1 1 1,-1-1-1,1 0 1,-1 1-1,0-1 1,1 0-1,-1 1 1,1-1-1,-1 0 1,1 0-1,-1 1 1,1-1-1,-1 0 1,1 0-1,-1 0 1,1 0-1,-1 1 1,1-1-1,0 0 1,-1 0-1,1 0 1,-1 0-1,1 0 1,-1-1-1,1 1 1,-1 0-1,1 0 1,-1 0 0,1 0-1,-1-1 1,1 1-1,-1 0 1,1 0-1,-1-1 1,1 1-1,-1 0 1,1-1-1,-1 1 1,0 0-1,1-1 1,-1 1-1,0-1 1,1 1-1,-1-1 1,0 1-1,0-1 1,1 0-1,0-3-59,0 1-1,0-1 0,-1 0 0,1 1 1,-1-1-1,0 0 0,0 0 0,0 1 1,-1-1-1,1 0 0,-1 1 0,0-1 1,0 0-1,0 1 0,0-1 0,-1 1 0,0 0 1,1-1-1,-1 1 0,0 0 0,-1 0 1,1 0-1,0 0 0,-1 0 0,0 1 1,0-1-1,1 1 0,-1 0 0,-5-3 1,-1-1 74,0-1 0,-1 1 0,0 1 0,0 0 0,-1 0 0,0 1 0,1 1 0,-19-4 0,67 10 411,0-2-1,-1-1 1,72-11-1,-37-7-3807,-26-1-3006,5-8-6627</inkml:trace>
</inkml:ink>
</file>

<file path=ppt/ink/ink9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5.569"/>
    </inkml:context>
    <inkml:brush xml:id="br0">
      <inkml:brushProperty name="width" value="0.025" units="cm"/>
      <inkml:brushProperty name="height" value="0.025" units="cm"/>
      <inkml:brushProperty name="color" value="#E71224"/>
    </inkml:brush>
  </inkml:definitions>
  <inkml:trace contextRef="#ctx0" brushRef="#br0">137 0 16976,'0'0'11675,"-4"16"-11061,-38 119 278,-16 59-86,48-154-566,2 0 0,-5 80 0,12-115-235,1 1 1,0 0-1,0-1 0,0 1 0,1-1 0,0 1 0,0-1 0,1 1 1,-1-1-1,1 0 0,0 0 0,0 0 0,1 0 0,5 9 0,-4-11-152,0 1-1,0-1 1,0 0-1,0-1 1,0 1-1,0-1 1,1 1-1,-1-1 1,1-1-1,0 1 1,-1-1-1,1 1 1,0-1-1,0-1 0,0 1 1,0-1-1,5 0 1,3 1-1466,0-1 0,0-1 0,0 0 0,0-1-1,23-6 1,17-12-7499</inkml:trace>
</inkml:ink>
</file>

<file path=ppt/ink/ink9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5.927"/>
    </inkml:context>
    <inkml:brush xml:id="br0">
      <inkml:brushProperty name="width" value="0.025" units="cm"/>
      <inkml:brushProperty name="height" value="0.025" units="cm"/>
      <inkml:brushProperty name="color" value="#E71224"/>
    </inkml:brush>
  </inkml:definitions>
  <inkml:trace contextRef="#ctx0" brushRef="#br0">1 1 8968,'0'0'3268</inkml:trace>
</inkml:ink>
</file>

<file path=ppt/ink/ink9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6.269"/>
    </inkml:context>
    <inkml:brush xml:id="br0">
      <inkml:brushProperty name="width" value="0.025" units="cm"/>
      <inkml:brushProperty name="height" value="0.025" units="cm"/>
      <inkml:brushProperty name="color" value="#E71224"/>
    </inkml:brush>
  </inkml:definitions>
  <inkml:trace contextRef="#ctx0" brushRef="#br0">161 53 16912,'0'0'3785,"1"-8"144,4-22 1074,-3 15-2787,-4 21-1294,-11 33-922,-1 0 0,-2-1 0,-23 39 0,-3 7 0,32-63 6,5-12-16,0 1 1,1 0 0,0 0-1,0 0 1,1 0-1,0 1 1,-1 14 0,4-25-29,0 1 0,0-1 0,0 0 0,0 0 0,0 0 0,0 0 0,0 1 1,0-1-1,0 0 0,0 0 0,0 0 0,0 0 0,0 1 0,0-1 0,0 0 1,0 0-1,0 0 0,0 0 0,0 0 0,1 1 0,-1-1 0,0 0 0,0 0 1,0 0-1,0 0 0,0 0 0,0 0 0,1 0 0,-1 1 0,0-1 0,0 0 1,0 0-1,0 0 0,1 0 0,-1 0 0,0 0 0,0 0 0,0 0 0,0 0 1,1 0-1,-1 0 0,0 0 0,0 0 0,0 0 0,0 0 0,1 0 0,-1 0 1,11-6-1228,10-11-895,0-10-3125,-1 0 0,29-53 0,-19 27-4585</inkml:trace>
  <inkml:trace contextRef="#ctx0" brushRef="#br0" timeOffset="1">161 53 11755,'64'3'8680,"-64"6"-6341,0 15-418,-7 8 65,-1 7-576,4 2-225,2 0-128,2-9-417,6-1-480,12-8-128,3-9-128,1-1-768,-1-5-1026,-6 1-1794,-9-3-2946</inkml:trace>
</inkml:ink>
</file>

<file path=ppt/ink/ink9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6.626"/>
    </inkml:context>
    <inkml:brush xml:id="br0">
      <inkml:brushProperty name="width" value="0.025" units="cm"/>
      <inkml:brushProperty name="height" value="0.025" units="cm"/>
      <inkml:brushProperty name="color" value="#E71224"/>
    </inkml:brush>
  </inkml:definitions>
  <inkml:trace contextRef="#ctx0" brushRef="#br0">1 232 18257,'0'0'8937,"76"-62"-8169,-30 36-255,8-2-449,0-2-1666,-4 0-2946,-8 2-1794,-6 1-3203</inkml:trace>
</inkml:ink>
</file>

<file path=ppt/ink/ink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4.865"/>
    </inkml:context>
    <inkml:brush xml:id="br0">
      <inkml:brushProperty name="width" value="0.025" units="cm"/>
      <inkml:brushProperty name="height" value="0.025" units="cm"/>
    </inkml:brush>
  </inkml:definitions>
  <inkml:trace contextRef="#ctx0" brushRef="#br0">133 316 4452,'0'0'20505,"-10"4"-20388,2 0 31,1-1 0,0 1-1,1 0 1,-1 0-1,0 1 1,1 0-1,0 0 1,0 0-1,1 1 1,0 0 0,0 0-1,0 0 1,-5 10-1,5-9 82,1 1-1,0 1 0,0-1 0,1 0 0,0 1 1,0 0-1,1 0 0,0 0 0,1 0 1,0 0-1,1 17 0,0-24-218,0-1 1,1 0-1,-1 1 0,1-1 1,0 1-1,-1-1 0,1 0 1,0 0-1,0 0 0,0 1 1,-1-1-1,2 0 0,-1 0 1,0 0-1,0 0 0,0 0 1,0-1-1,0 1 0,1 0 1,-1 0-1,0-1 1,1 1-1,-1-1 0,1 1 1,-1-1-1,0 0 0,1 1 1,-1-1-1,1 0 0,-1 0 1,1 0-1,-1 0 0,1 0 1,1-1-1,3 1 10,1-1 0,-1 0 0,1 0 0,-1-1 0,1 0 0,10-4 0,-1-3-90,0-1 0,0 0 0,-1-1-1,0-1 1,-1 0 0,-1-1 0,0 0 0,0-1 0,20-31 0,-17 20 71,0-1 0,-2-1 0,0 0 0,-2-1 1,12-42-1,-7-13 24,-15 76 3,-2 0 1,1 0-1,-1 0 1,0 0-1,0-1 1,-1 1-1,0 0 0,0 0 1,-4-9-1,5 15-25,-1 0 0,1 0-1,-1 0 1,1 0 0,-1 0 0,0 0-1,1 0 1,-1 0 0,0 0-1,0 1 1,0-1 0,0 0-1,1 1 1,-1-1 0,0 0 0,0 1-1,0-1 1,-1 1 0,1 0-1,0-1 1,0 1 0,0 0-1,0-1 1,0 1 0,0 0 0,0 0-1,-1 0 1,1 0 0,0 0-1,0 0 1,0 1 0,0-1-1,0 0 1,-1 0 0,1 1 0,0-1-1,0 1 1,0-1 0,0 1-1,0-1 1,0 1 0,0 0-1,-1 1 1,-4 2-24,1 0-1,-1 0 0,1 1 1,0 0-1,-9 10 1,-66 101-43,73-103 112,-1 0 1,2 1 0,0 0 0,0 0-1,1 1 1,1-1 0,-3 20-1,7-33-41,0 0 0,0 1 0,0-1 0,0 0 0,0 0 0,0 1 0,0-1 0,0 0-1,1 0 1,-1 0 0,1 1 0,-1-1 0,1 0 0,-1 0 0,1 0 0,-1 0 0,1 0-1,0 0 1,0 0 0,0 0 0,-1 0 0,1 0 0,0 0 0,0 0 0,0-1 0,0 1 0,1 0-1,-1-1 1,0 1 0,0-1 0,0 1 0,0-1 0,1 0 0,-1 1 0,0-1 0,2 0 0,54 1 74,-39-2-161,17 0-474,-26 0 377,0 0-1,0 1 0,0 0 0,1 1 0,-1 0 0,14 3 1,-20-3 196,-1 0 1,0 0 0,1 1 0,-1-1-1,0 1 1,1-1 0,-1 1-1,0 0 1,0 0 0,-1 0 0,1 0-1,0 0 1,0 0 0,-1 0 0,0 1-1,1-1 1,-1 0 0,0 1 0,0-1-1,0 1 1,0 0 0,-1-1-1,1 1 1,-1 0 0,0-1 0,1 6-1,0 15 197,0 0-1,-1 0 0,-1 1 1,-2-2-1,-5 28 0,6-61-11660,2-11-497</inkml:trace>
</inkml:ink>
</file>

<file path=ppt/ink/ink9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6.951"/>
    </inkml:context>
    <inkml:brush xml:id="br0">
      <inkml:brushProperty name="width" value="0.025" units="cm"/>
      <inkml:brushProperty name="height" value="0.025" units="cm"/>
      <inkml:brushProperty name="color" value="#E71224"/>
    </inkml:brush>
  </inkml:definitions>
  <inkml:trace contextRef="#ctx0" brushRef="#br0">145 1 12332,'0'0'12609,"-9"2"-10319,3 0-2153,0 1 0,0-1 1,0 1-1,1 0 0,-1 1 0,1 0 0,0-1 1,0 2-1,0-1 0,0 0 0,1 1 0,0 0 1,0 0-1,0 1 0,1-1 0,-1 1 0,1-1 1,0 1-1,-2 9 0,-3 3 336,0 1 0,2 0 0,-8 38 0,12-50-418,1 1 1,0-1-1,0 1 1,1 0-1,0-1 1,0 1-1,1-1 1,0 1 0,0 0-1,1-1 1,0 0-1,1 1 1,3 8-1,-3-12-52,-1-1 0,1 1 0,0-1 0,1 0 0,-1 0 0,0 0-1,1 0 1,0 0 0,0-1 0,0 0 0,0 0 0,0 0 0,0 0 0,0 0-1,1-1 1,-1 0 0,0 0 0,1 0 0,-1 0 0,1-1 0,0 0 0,-1 0 0,1 0-1,-1 0 1,1-1 0,-1 0 0,1 0 0,-1 0 0,0 0 0,8-4 0,-9 4-2,1 0 0,0-1-1,0 1 1,-1-1 0,1 0 0,-1 0 0,1 0 0,-1-1 0,0 1 0,0-1 0,0 0 0,0 0 0,0 0 0,-1 0 0,1 0 0,-1-1 0,0 1 0,0-1 0,0 1 0,-1-1 0,1 0 0,-1 0 0,0 0 0,0 1-1,0-1 1,-1 0 0,1 0 0,-1 0 0,0-1 0,0 1 0,0 0 0,-1 0 0,1 0 0,-3-5 0,3 7-1,-1 1 0,0 0 0,0-1 0,0 1 0,1 0 0,-1 0 0,-1 0 0,1 0 0,0 0 0,0 0 0,0 0 0,0 0 0,-1 0 0,1 0 0,0 1 0,-1-1 0,1 1 0,-1-1 0,1 1 0,-1-1 0,1 1 0,-1 0 0,1 0 0,-1 0 0,1 0 0,-1 0 0,1 0 0,-1 0 0,1 0 0,-1 0 0,1 1 0,-1-1 0,1 1 0,-1-1 0,1 1 0,0 0 0,-3 1 0,-2 0 0,0 0 0,1 1 0,-1 0 0,0 1 0,1-1 0,0 1 0,-8 7 0,-3 14 0,17-24 0,-1-1 0,0 1 0,1-1 0,-1 1 0,0-1 0,1 1 0,-1-1 0,1 0 0,-1 1 0,0-1 0,1 0 0,-1 1 0,1-1 0,0 0 0,-1 0 0,1 1 0,-1-1 0,1 0 0,-1 0 0,1 0 0,-1 0 0,1 0 0,0 0 0,-1 0 0,1 0 0,-1 0 0,1 0 0,0 0 0,-1 0 0,1 0 0,-1 0 0,1 0 0,-1-1 0,1 1 0,-1 0 0,7-2-89,0 1 0,0-1 0,0 0 1,0-1-1,-1 0 0,1 0 0,-1 0 0,0-1 0,8-6 0,50-47-1567,-8 7 752,-55 51 872,0 1-1,0-1 0,-1 1 1,1-1-1,-1 0 0,0 1 1,1-1-1,-1 1 0,0-1 1,0 1-1,0-1 0,0 1 1,0-1-1,0 1 1,0-1-1,-1 3 0,-15 77-49,12-64-37,0 0 0,0 1 0,2 0 1,0 0-1,1 18 0,1-34-162,0 1 0,0-1 0,1 0 1,-1 0-1,1 0 0,-1 1 0,1-1 1,0 0-1,-1 0 0,1 0 0,0 0 1,1 0-1,-1 0 0,0 0 0,0-1 0,1 1 1,-1 0-1,1-1 0,0 1 0,-1-1 1,1 1-1,0-1 0,0 0 0,0 0 0,0 0 1,0 0-1,0 0 0,0 0 0,0 0 1,0-1-1,0 1 0,1-1 0,-1 0 1,0 1-1,0-1 0,0 0 0,1 0 0,-1-1 1,0 1-1,0 0 0,4-2 0,15-6-6381</inkml:trace>
</inkml:ink>
</file>

<file path=ppt/ink/ink9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7.327"/>
    </inkml:context>
    <inkml:brush xml:id="br0">
      <inkml:brushProperty name="width" value="0.025" units="cm"/>
      <inkml:brushProperty name="height" value="0.025" units="cm"/>
      <inkml:brushProperty name="color" value="#E71224"/>
    </inkml:brush>
  </inkml:definitions>
  <inkml:trace contextRef="#ctx0" brushRef="#br0">32 0 17905,'0'0'9929,"55"60"-8103,-28-26-641,-1 7-544,-3 9-481,-7 9-64,-11 10-64,-5 10 0,-21 10 0,-12 9 0,-3 2-384,2-6-737,1-13-993,7-18-7015</inkml:trace>
</inkml:ink>
</file>

<file path=ppt/ink/ink9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1.845"/>
    </inkml:context>
    <inkml:brush xml:id="br0">
      <inkml:brushProperty name="width" value="0.025" units="cm"/>
      <inkml:brushProperty name="height" value="0.025" units="cm"/>
      <inkml:brushProperty name="color" value="#E71224"/>
    </inkml:brush>
  </inkml:definitions>
  <inkml:trace contextRef="#ctx0" brushRef="#br0">21 375 9097,'0'0'15534,"-20"-14"-15117,30-19-321,5-11-64,6-12-1153,-1-12-2146,0-8-1410,0-8-2273</inkml:trace>
</inkml:ink>
</file>

<file path=ppt/ink/ink9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2.172"/>
    </inkml:context>
    <inkml:brush xml:id="br0">
      <inkml:brushProperty name="width" value="0.025" units="cm"/>
      <inkml:brushProperty name="height" value="0.025" units="cm"/>
      <inkml:brushProperty name="color" value="#E71224"/>
    </inkml:brush>
  </inkml:definitions>
  <inkml:trace contextRef="#ctx0" brushRef="#br0">16 474 11979,'0'0'3716,"-13"-53"-1922,11 29-769,2-10-257,0-3-415,5-4-257,8-6-96,1 1-64,2 4-1089,-2 7-801,-5 8-2018,-2 11-1473</inkml:trace>
  <inkml:trace contextRef="#ctx0" brushRef="#br0" timeOffset="1">75 79 6822,'0'0'13357,"-5"-50"-13165,10 36-192,-2 3-800,-3 8-1539</inkml:trace>
</inkml:ink>
</file>

<file path=ppt/ink/ink9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6.971"/>
    </inkml:context>
    <inkml:brush xml:id="br0">
      <inkml:brushProperty name="width" value="0.025" units="cm"/>
      <inkml:brushProperty name="height" value="0.025" units="cm"/>
      <inkml:brushProperty name="color" value="#E71224"/>
    </inkml:brush>
  </inkml:definitions>
  <inkml:trace contextRef="#ctx0" brushRef="#br0">6893 0 2947,'0'0'14840,"-9"9"-14311,-30 36 278,-62 93-1,64-83-558,-87 98 0,-65 49 459,147-152-576,2 2 0,-40 70-1,29-44 854,-3-3 0,-114 122 0,75-93-770,22-25 30,-4-4 0,-3-3 1,-99 71-1,-142 124 784,-14 12 26,-397 275-349,606-471-552,-266 131 0,135-81 267,-1075 511-378,1178-580-67,4 6 0,-213 135 1,297-164 17,-195 119-100,202-129 83,-1-3-1,-106 36 1,142-57 21,-210 72 240,187-61-187,1 3 0,-84 52 0,-109 102 366,235-173-325,-6 2-1574,5-13-4160,3-16-1997</inkml:trace>
</inkml:ink>
</file>

<file path=ppt/ink/ink9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7.764"/>
    </inkml:context>
    <inkml:brush xml:id="br0">
      <inkml:brushProperty name="width" value="0.025" units="cm"/>
      <inkml:brushProperty name="height" value="0.025" units="cm"/>
      <inkml:brushProperty name="color" value="#E71224"/>
    </inkml:brush>
  </inkml:definitions>
  <inkml:trace contextRef="#ctx0" brushRef="#br0">169 78 11211,'0'0'6817,"0"-8"-3870,-1-27-236,1 34-2610,0 0 0,0 1 0,-1-1 0,1 0 0,0 1-1,-1-1 1,1 0 0,-1 1 0,1-1 0,-1 0-1,1 1 1,-1-1 0,0 1 0,1-1 0,-1 1 0,0-1-1,1 1 1,-1 0 0,0-1 0,1 1 0,-1 0 0,0-1-1,0 1 1,1 0 0,-1 0 0,0 0 0,0 0 0,0 0-1,1 0 1,-1 0 0,0 0 0,0 0 0,0 0-1,1 0 1,-1 0 0,0 1 0,0-1 0,1 0 0,-1 0-1,0 1 1,0-1 0,1 1 0,-1-1 0,0 1 0,1-1-1,-1 1 1,1-1 0,-1 1 0,1-1 0,-1 1-1,1 0 1,-1 0 0,-4 6-68,0 0-1,1 0 1,0 0-1,0 0 1,1 1-1,0 0 1,0-1-1,1 1 1,0 0-1,0 1 1,0 10-1,-1 3 43,2 0-1,0 0 1,3 24 0,-2-43-68,0 0 1,1 0 0,-1 0-1,0 0 1,1 0 0,-1-1-1,1 1 1,0 0 0,0 0-1,0-1 1,1 1 0,-1 0-1,1-1 1,-1 1 0,1-1-1,0 0 1,0 0 0,0 0-1,0 0 1,0 0 0,0 0-1,1 0 1,-1 0 0,0-1-1,1 1 1,0-1 0,-1 0-1,1 0 1,0 0 0,0 0-1,-1 0 1,1-1-1,0 1 1,0-1 0,0 0-1,0 0 1,0 0 0,4-1-1,1 0 85,-1 0 0,0-1 0,0 0 0,0 0 0,0-1-1,0 0 1,0 0 0,-1 0 0,1-1 0,-1 0 0,0 0 0,0-1-1,-1 0 1,8-8 0,-7 7-46,-1-1 1,0 0-1,0 0 0,-1 0 1,0 0-1,0-1 0,-1 1 1,0-1-1,0 0 0,-1 0 1,0 0-1,0 0 0,-1-1 1,0 1-1,0 0 0,-1-1 1,-1-8-1,0 12-26,0-1 0,-1 1 0,1 0 0,-1 0 0,0 0 0,0 0 0,-1 0 0,0 0-1,1 0 1,-2 1 0,1 0 0,0 0 0,-1-1 0,0 2 0,0-1 0,0 0 0,0 1 0,-1 0 0,1 0 0,-1 0-1,0 1 1,0-1 0,0 1 0,0 0 0,0 1 0,-11-3 0,9 2-20,-1 1 0,1-1 0,-1 1 0,1 1 0,-1-1 0,0 1 0,1 1 0,-1-1 0,0 1 0,1 1 0,-1-1 0,1 1 0,0 1 0,-1-1 0,1 1 0,0 0 0,1 1 0,-1 0 0,0 0 0,1 0 0,0 1 0,0 0 0,1 0 0,-1 1 0,1-1 0,0 1 0,0 0 0,1 0 0,0 1 0,0 0 0,1-1 0,-1 1 0,1 0 0,1 1 0,-3 10 0,4-16-22,1 0 0,-1 0 1,1 0-1,0 0 0,0 0 0,0 1 1,0-1-1,0 0 0,1 0 0,-1 0 0,1 0 1,-1 0-1,1 0 0,0 0 0,0 0 1,0 0-1,0 0 0,0 0 0,0 0 1,0-1-1,1 1 0,1 2 0,0-2-106,0 0-1,1 0 0,-1 0 1,0 0-1,1-1 0,0 1 1,-1-1-1,1 0 0,0 0 1,-1 0-1,8 0 0,2 0-794,1-1-1,-1 0 1,1-1-1,-1-1 1,1 0-1,16-5 1,33-20-10651</inkml:trace>
</inkml:ink>
</file>

<file path=ppt/ink/ink9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8.437"/>
    </inkml:context>
    <inkml:brush xml:id="br0">
      <inkml:brushProperty name="width" value="0.025" units="cm"/>
      <inkml:brushProperty name="height" value="0.025" units="cm"/>
      <inkml:brushProperty name="color" value="#E71224"/>
    </inkml:brush>
  </inkml:definitions>
  <inkml:trace contextRef="#ctx0" brushRef="#br0">0 1 13805,'0'0'6694,"79"50"-6437,-8-35-161,19-5-1602,12-8-1376,9-2-1410,2-4-2979</inkml:trace>
</inkml:ink>
</file>

<file path=ppt/ink/ink9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8.772"/>
    </inkml:context>
    <inkml:brush xml:id="br0">
      <inkml:brushProperty name="width" value="0.025" units="cm"/>
      <inkml:brushProperty name="height" value="0.025" units="cm"/>
      <inkml:brushProperty name="color" value="#E71224"/>
    </inkml:brush>
  </inkml:definitions>
  <inkml:trace contextRef="#ctx0" brushRef="#br0">0 62 13485,'0'0'2754,"77"-4"-1504,-36 4-1,5 0-961,11 8-288,14 2-416,11-2-609,9-2-1474,7-1-1312,3-5-2179</inkml:trace>
  <inkml:trace contextRef="#ctx0" brushRef="#br0" timeOffset="1">1404 59 11082,'54'-6'2307,"-5"1"-898,-6 2 929,2 2-960,1 1-129,0 0 352,5 0-704,2 0-641,-2 0-160,-1 0 0,-9-5-224,-10-10-2018,-8-9-4644</inkml:trace>
</inkml:ink>
</file>

<file path=ppt/ink/ink9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9.786"/>
    </inkml:context>
    <inkml:brush xml:id="br0">
      <inkml:brushProperty name="width" value="0.025" units="cm"/>
      <inkml:brushProperty name="height" value="0.025" units="cm"/>
      <inkml:brushProperty name="color" value="#E71224"/>
    </inkml:brush>
  </inkml:definitions>
  <inkml:trace contextRef="#ctx0" brushRef="#br0">0 7 14253,'0'0'12295,"7"9"-10208,-1-2-1781,-1 1 1,0-1-1,0 1 0,-1 1 1,0-1-1,-1 1 0,1-1 1,-2 1-1,1 0 1,-1 0-1,-1 0 0,1 16 1,2 52-136,-4-48-177,1 1 1,2-1-1,8 39 1,-11-66 5,1 1 0,-1-1 0,1 1 0,0-1 0,0 1 0,0-1 0,0 1 0,0-1 0,0 0 0,1 0 0,-1 0 0,1 0 0,0 0 0,-1 0 0,1 0 0,0 0 0,0-1 0,0 1 0,1 0 0,-1-1 0,0 0 0,0 0 0,1 0 0,2 1 0,-1-1 0,0-1 0,1 0 0,-1 0 0,0 0 0,0-1 0,0 1 0,0-1 0,0 0 0,0 0 0,0-1 0,0 1 0,0-1 0,6-3 0,8-6 0,0-1 0,0-1 0,-1-1 0,24-25 0,-9 5 0,-1-1 0,-2-2 0,-2-1 0,41-73 0,-73 160 0,0-33 0,1 0 0,1 0 0,0 1 0,1-1 0,0 1 0,2 0 0,0 0 0,3 24 0,-2-40 0,-1 1 0,1-1 0,-1 0 0,1 1 0,-1-1 0,1 0 0,0 0 0,0 1 0,-1-1 0,1 0 0,0 0 0,0 0 0,0 0 0,0 0 0,1 0 0,-1 0 0,0-1 0,0 1 0,0 0 0,1-1 0,-1 1 0,0 0 0,1-1 0,-1 0 0,0 1 0,1-1 0,-1 0 0,1 0 0,-1 0 0,1 0 0,-1 0 0,0 0 0,1 0 0,-1 0 0,1 0 0,-1-1 0,0 1 0,1-1 0,1 0 0,2-1 0,-1 0 0,1 0 0,0 0 0,-1-1 0,1 1 0,-1-1 0,0 0 0,0-1 0,6-6 0,1-4-177,-1 0 0,0 0 0,-1-1 0,-1 0 0,0-1 0,6-21 0,-8 18-670,0 0 0,-2 0 0,0 0 0,-2 0 0,1-31 0,-3 44-8335</inkml:trace>
</inkml:ink>
</file>

<file path=ppt/ink/ink9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0.519"/>
    </inkml:context>
    <inkml:brush xml:id="br0">
      <inkml:brushProperty name="width" value="0.025" units="cm"/>
      <inkml:brushProperty name="height" value="0.025" units="cm"/>
      <inkml:brushProperty name="color" value="#E71224"/>
    </inkml:brush>
  </inkml:definitions>
  <inkml:trace contextRef="#ctx0" brushRef="#br0">222 1 15983,'0'0'10752,"6"14"-9439,-3-7-1157,-1-2-78,1 0-1,-1 0 1,0 0-1,0 1 1,-1-1-1,1 0 1,-1 1-1,-1 0 0,1-1 1,-1 1-1,0-1 1,0 1-1,0 0 1,-1-1-1,0 1 1,0-1-1,0 1 1,-4 8-1,-22 37 1236,-49 71-1,37-63-846,147-241-466,-114 235-827,-7-8 784,4-18 46,2-1 1,0 1-1,2 0 0,-2 37 0,6-74 68,0 0 1,-1 0 0,0 0-1,0 1 1,-1-1 0,-1 1-1,-6-14 1,-36-61-111,34 64 33,6 10 2,1-1 0,-1 2 0,-1-1 0,0 1 0,0 0 0,-1 0 0,-12-10 0,37 30-94,-2 0 107,2-1-1,-1 0 1,30 11-1,-15-9-137,1-3 0,47 10 0,20-10-5212,-46-8-1545</inkml:trace>
</inkml:ink>
</file>

<file path=ppt/ink/ink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5.238"/>
    </inkml:context>
    <inkml:brush xml:id="br0">
      <inkml:brushProperty name="width" value="0.025" units="cm"/>
      <inkml:brushProperty name="height" value="0.025" units="cm"/>
    </inkml:brush>
  </inkml:definitions>
  <inkml:trace contextRef="#ctx0" brushRef="#br0">176 1 21685,'-11'1'3550,"7"-1"-3081,-16 2 1063,1 0-1,-35 9 1,48-9-1334,0 0-1,1 0 1,-1 1-1,1-1 1,-1 1-1,-7 6 1,11-8-190,0 1-1,1-1 1,-1 1 0,1-1 0,-1 1 0,1 0 0,0-1-1,-1 1 1,1 0 0,0 0 0,0 0 0,1 0-1,-1 0 1,0 0 0,1 0 0,-1 0 0,1 0-1,-1 0 1,1 3 0,1-3-53,-1-1 0,1 1 0,-1-1 0,1 1 0,0-1 0,0 1 0,-1-1 0,1 0 0,0 1 0,0-1 0,0 0 0,1 0 0,-1 0 0,0 0 0,0 0 0,1 0 0,-1 0 0,0 0 0,1-1 0,-1 1 0,1 0 0,-1-1 0,1 1 0,-1-1 0,1 0 0,0 1 0,-1-1 0,3 0 0,60 7-499,-45-6 156,19 1-189,-28-2 425,0 0 0,0 1 0,0 0 0,0 0 0,0 1 0,-1 0 0,1 1 0,0 0-1,11 6 1,-20-8 213,0 0 0,0 0 0,0 0 0,0 0 0,-1 0 0,1 0 0,0 0 0,-1 0 0,1 1 0,-1-1 0,1 0 0,-1 0 0,1 1 0,-1-1 0,0 0 0,0 1 0,1-1 1,-1 0-1,0 1 0,0-1 0,0 0 0,-1 1 0,1-1 0,0 0 0,0 0 0,-1 1 0,1-1 0,-1 0 0,1 0 0,-1 1 0,1-1 0,-1 0 0,0 0 0,0 0 0,0 0 0,1 0 0,-1 0 0,-2 1 0,-37 41 2002,38-41-2037,-11 10 126,1-1-336,0 0 1,0-1-1,-1 0 0,-1-1 0,-23 13 0,38-36-6323,10-7-171,6-5-2574</inkml:trace>
</inkml:ink>
</file>

<file path=ppt/ink/ink9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1.082"/>
    </inkml:context>
    <inkml:brush xml:id="br0">
      <inkml:brushProperty name="width" value="0.025" units="cm"/>
      <inkml:brushProperty name="height" value="0.025" units="cm"/>
      <inkml:brushProperty name="color" value="#E71224"/>
    </inkml:brush>
  </inkml:definitions>
  <inkml:trace contextRef="#ctx0" brushRef="#br0">244 0 20083,'0'0'3075,"-8"7"-667,-14 12-1696,2 1 0,0 0 0,1 2 1,1 0-1,1 1 0,-22 41 0,26-41-587,2 0 0,0 0 0,1 1 0,2 0-1,0 1 1,2 0 0,-7 51 0,13-71-113,-1 0 1,1 1-1,1-1 0,-1 1 1,1-1-1,-1 0 0,2 1 1,-1-1-1,0 0 1,1 0-1,0 0 0,0 0 1,1 0-1,0 0 0,-1-1 1,1 1-1,1-1 0,-1 0 1,8 8-1,-4-7-40,-1-1-1,1 0 1,0 0-1,1 0 1,-1-1-1,1 0 1,-1 0-1,1-1 1,0 0-1,0-1 1,0 1 0,14-1-1,62 0-3596,-30-11-1943,-10-9-1740</inkml:trace>
</inkml:ink>
</file>

<file path=ppt/ink/ink9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1.440"/>
    </inkml:context>
    <inkml:brush xml:id="br0">
      <inkml:brushProperty name="width" value="0.025" units="cm"/>
      <inkml:brushProperty name="height" value="0.025" units="cm"/>
      <inkml:brushProperty name="color" value="#E71224"/>
    </inkml:brush>
  </inkml:definitions>
  <inkml:trace contextRef="#ctx0" brushRef="#br0">184 1 19058,'0'0'8622,"0"12"-6866,-2 11-1340,0 1 1,-2-1-1,-1 0 0,-1 0 1,-1 0-1,0-1 1,-15 29-1,0-5-416,-1-2 0,-3 0 0,-32 41 0,65-119-4196,27-66-8024,-11 32 1731</inkml:trace>
</inkml:ink>
</file>

<file path=ppt/ink/ink9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1.781"/>
    </inkml:context>
    <inkml:brush xml:id="br0">
      <inkml:brushProperty name="width" value="0.025" units="cm"/>
      <inkml:brushProperty name="height" value="0.025" units="cm"/>
      <inkml:brushProperty name="color" value="#E71224"/>
    </inkml:brush>
  </inkml:definitions>
  <inkml:trace contextRef="#ctx0" brushRef="#br0">121 1 11243,'0'0'7591,"8"48"-3716,-13-8-1024,-4 5-705,-1 2-256,5-1-673,5-1-512,0-5-513,20-5-160,4-4-128,2-5-737,2-6-160,-7 0-192,-1-6-2306,-11-5-3011</inkml:trace>
  <inkml:trace contextRef="#ctx0" brushRef="#br0" timeOffset="1">1 460 19058,'0'0'10666,"36"-55"-9897,3 36-385,9-2-384,5-2-1057,1-4-2498,0-4-1730,-2-5-1377,-7-9-3044</inkml:trace>
</inkml:ink>
</file>

<file path=ppt/ink/ink9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2.141"/>
    </inkml:context>
    <inkml:brush xml:id="br0">
      <inkml:brushProperty name="width" value="0.025" units="cm"/>
      <inkml:brushProperty name="height" value="0.025" units="cm"/>
      <inkml:brushProperty name="color" value="#E71224"/>
    </inkml:brush>
  </inkml:definitions>
  <inkml:trace contextRef="#ctx0" brushRef="#br0">209 1 12268,'0'0'11248,"-11"0"-9375,6 0-1740,1 0-1,-1 1 1,0 0-1,0 0 1,0 0-1,0 1 1,1-1-1,-1 1 0,1 0 1,-1 0-1,1 1 1,-6 4-1,2-1 63,0 1 0,0 1 0,1 0-1,0 0 1,1 0 0,-8 11 0,5-4-28,-1-1 1,2 1-1,0 1 1,1-1-1,1 1 0,0 1 1,1-1-1,0 1 1,2 0-1,0 0 0,1 0 1,1 0-1,0 20 0,2-33-152,-1-1-1,1 1 1,-1 0-1,1 0 1,1 0-1,-1-1 1,0 1-1,1-1 1,0 1-1,0-1 0,0 1 1,0-1-1,0 0 1,1 0-1,-1 0 1,1-1-1,0 1 1,0 0-1,0-1 1,0 0-1,7 4 0,-4-3 38,-1-1-1,1 0 1,0 0-1,0-1 0,1 0 1,-1 0-1,0 0 1,0-1-1,0 0 1,1 0-1,-1 0 0,12-3 1,-11 1 3,0 1 0,1-1 0,-2-1 1,1 1-1,0-1 0,0-1 0,-1 1 0,0-1 0,1 0 1,-2-1-1,8-5 0,-10 7-40,0 0 0,0 0 0,-1-1 0,1 1 0,-1-1 0,1 0 0,-1 0 0,0 0 0,-1 0 0,1 0 0,-1 0 0,1 0 0,-1 0 0,-1 0 0,1-1 0,0 1 0,-1 0 0,0-1 0,-1-5 0,1 8-15,-1 0 0,1 0 0,-1 0 0,0 1 0,1-1 0,-1 0 0,0 1 0,0-1 0,0 1 0,0-1 0,-1 1 0,1-1 0,0 1 0,0 0 0,-1-1 0,1 1 0,-1 0 0,0 0 0,1 0 0,-1 0 0,-2-1 0,-2 0 0,1 0 0,0 1 0,-1-1 0,1 1 0,-1 0 0,0 0 0,-10 0 0,11 1 0,0 1 0,0-1 0,-1 1 0,1 0 0,0 0 0,0 0 0,0 1 0,-7 3 0,10-5 0,0 1 0,1 0 0,-1 0 0,1 0 0,-1 0 0,1 0 0,-1 0 0,1 0 0,0 1 0,0-1 0,0 0 0,0 1 0,0-1 0,0 1 0,0 0 0,0-1 0,0 1 0,1-1 0,-1 1 0,0 0 0,1 0 0,0-1 0,-1 3 0,2-3 0,-1 0 0,1 0 0,-1 0 0,1 0 0,-1 0 0,1 0 0,0 0 0,-1 0 0,1 0 0,0 0 0,0 0 0,0-1 0,0 1 0,0 0 0,0-1 0,0 1 0,0-1 0,0 1 0,0-1 0,0 1 0,0-1 0,0 0 0,0 1 0,1-1 0,-1 0 0,0 0 0,0 0 0,0 0 0,0 0 0,3 0 0,45-1 0,-43 1 0,6-1-264,-1-1 0,1 0 0,0-1 0,-1 0 0,0-1 0,0-1 0,0 1 0,0-2 0,-1 1 0,1-1 0,12-11 0,-16 12 49,1-1 1,-1-1-1,0 1 1,-1-1 0,0 0-1,0 0 1,0-1-1,-1 0 1,0 0-1,-1 0 1,0-1 0,0 1-1,0-1 1,3-18-1,-7 26 98,-10 25 106,-5 6 262,-33 84 3304,45-104-3280,0 0 0,0 0 1,1 1-1,0 0 0,1-1 1,0 1-1,1 0 0,2 21 0,-1-29-322,0 0-1,0 1 1,1-1-1,-1 0 1,1 0-1,0 0 0,-1 0 1,2 0-1,-1 0 1,0 0-1,0-1 1,1 1-1,4 3 0,24 15-6215,-16-14-1664</inkml:trace>
</inkml:ink>
</file>

<file path=ppt/ink/ink9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2.468"/>
    </inkml:context>
    <inkml:brush xml:id="br0">
      <inkml:brushProperty name="width" value="0.025" units="cm"/>
      <inkml:brushProperty name="height" value="0.025" units="cm"/>
      <inkml:brushProperty name="color" value="#E71224"/>
    </inkml:brush>
  </inkml:definitions>
  <inkml:trace contextRef="#ctx0" brushRef="#br0">146 1 16528,'0'0'4516,"57"18"-2242,-34 8-704,-2 9 640,-3 8-96,-5 2-641,-5 8-352,-6 2-160,-2 8-961,-13 4 0,-12 7 0,-13 9 0,-9 6 0,-7 0-192,-3-1-2563,4-12-4868</inkml:trace>
</inkml:ink>
</file>

<file path=ppt/ink/ink9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5.601"/>
    </inkml:context>
    <inkml:brush xml:id="br0">
      <inkml:brushProperty name="width" value="0.025" units="cm"/>
      <inkml:brushProperty name="height" value="0.025" units="cm"/>
      <inkml:brushProperty name="color" value="#E71224"/>
    </inkml:brush>
  </inkml:definitions>
  <inkml:trace contextRef="#ctx0" brushRef="#br0">0 0 19795,'0'0'6630,"74"8"-4772,-8-8-225,19 0-864,10 0-641,5 0-448,-3 0-1954,-16 0-2755,-17 0-1473,-27 0-8264</inkml:trace>
</inkml:ink>
</file>

<file path=ppt/ink/ink9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5.957"/>
    </inkml:context>
    <inkml:brush xml:id="br0">
      <inkml:brushProperty name="width" value="0.025" units="cm"/>
      <inkml:brushProperty name="height" value="0.025" units="cm"/>
      <inkml:brushProperty name="color" value="#E71224"/>
    </inkml:brush>
  </inkml:definitions>
  <inkml:trace contextRef="#ctx0" brushRef="#br0">1 64 21140,'0'0'1505,"76"13"545,-9-13-448,15-1-705,5-12-769,0-5-2466,-13-2-4613,-17-5-7238</inkml:trace>
</inkml:ink>
</file>

<file path=ppt/ink/ink9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6.345"/>
    </inkml:context>
    <inkml:brush xml:id="br0">
      <inkml:brushProperty name="width" value="0.025" units="cm"/>
      <inkml:brushProperty name="height" value="0.025" units="cm"/>
      <inkml:brushProperty name="color" value="#E71224"/>
    </inkml:brush>
  </inkml:definitions>
  <inkml:trace contextRef="#ctx0" brushRef="#br0">32 0 17104,'0'0'1025,"86"0"256,-34 7 961,6 6-1185,-4 4-320,-9 3-417,-11 7-287,-13 8-33,-18 10-225,-9 12 353,-30 9 769,-15 9 96,-12 5-384,-2-6-481,6-8-32,11-15-1473,12-20-2659,15-25-7559</inkml:trace>
</inkml:ink>
</file>

<file path=ppt/ink/ink9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6.967"/>
    </inkml:context>
    <inkml:brush xml:id="br0">
      <inkml:brushProperty name="width" value="0.025" units="cm"/>
      <inkml:brushProperty name="height" value="0.025" units="cm"/>
      <inkml:brushProperty name="color" value="#E71224"/>
    </inkml:brush>
  </inkml:definitions>
  <inkml:trace contextRef="#ctx0" brushRef="#br0">206 212 13901,'0'0'3251,"2"-11"-331,5-32 262,-7 42-3094,1 1 0,-1-1-1,0 1 1,0-1 0,1 0 0,-1 1-1,0-1 1,0 1 0,0-1 0,0 0 0,0 1-1,0-1 1,0 0 0,0 1 0,0-1-1,0 1 1,0-1 0,0 0 0,0 1-1,0-1 1,-1 1 0,1-1 0,0 0 0,-1 1-1,1-1 1,0 1 0,-1-1 0,1 1-1,0-1 1,-1 1 0,1-1 0,-1 1 0,1 0-1,-1-1 1,1 1 0,-1 0 0,1-1-1,-1 1 1,1 0 0,-1 0 0,0-1 0,1 1-1,-1 0 1,1 0 0,-1 0 0,0 0-1,1 0 1,-1 0 0,0 0 0,1 0 0,-1 0-1,1 0 1,-1 0 0,0 0 0,1 0-1,-1 0 1,1 1 0,-1-1 0,0 0-1,1 1 1,-1-1 0,1 0 0,-1 1 0,1-1-1,-1 0 1,1 1 0,-1-1 0,1 1-1,-1 0 1,-34 27 259,12-1-293,1 1-1,-31 52 0,44-64-24,0 1 0,1 0 0,1 0 0,1 1 0,0 0 0,-6 37 0,12-54-21,0 0 0,0 0-1,-1 1 1,1-1 0,0 0-1,0 1 1,0-1 0,0 0-1,0 0 1,1 1-1,-1-1 1,0 0 0,1 0-1,-1 1 1,0-1 0,1 0-1,0 0 1,-1 0 0,1 0-1,0 0 1,-1 1-1,1-1 1,0 0 0,0-1-1,0 1 1,0 0 0,0 0-1,0 0 1,0-1 0,0 1-1,0 0 1,0-1-1,0 1 1,1-1 0,-1 1-1,0-1 1,0 0 0,1 1-1,-1-1 1,0 0 0,0 0-1,1 0 1,-1 0-1,0 0 1,1 0 0,-1 0-1,0-1 1,0 1 0,1 0-1,1-1 1,6-2 93,0 1 1,0-1-1,0-1 1,0 1-1,16-11 1,12-10-22,-1-2 0,-2-2 0,0-1 0,-2-2 0,-1-1 0,-2-1 0,-1-2 0,-2-1 0,-1-1 1,37-74-1,-59 104-72,-1 4-10,-1 1 1,1-1-1,-1 1 1,0-1 0,0 0-1,0 0 1,-1 1-1,1-1 1,0 0-1,-1 0 1,0 0-1,0-4 1,-6 9-154,-6 13 96,1 1 0,0 0 0,1 1-1,1 0 1,-12 28 0,6-4 60,-16 61 1,27-87 17,1 1 0,1 0 0,0 0 0,0 0 0,2 0 0,1 16 0,-1-28-10,1 0 0,-1 0-1,1 0 1,0-1 0,0 1 0,0 0 0,0 0-1,0-1 1,1 1 0,0-1 0,0 1-1,0-1 1,0 0 0,0 0 0,1 0 0,0 0-1,-1 0 1,1-1 0,0 1 0,0-1 0,0 1-1,1-1 1,-1 0 0,0-1 0,1 1 0,-1 0-1,1-1 1,0 0 0,0 0 0,4 1 0,1-1 15,1-1 0,-1 1 0,1-2 0,0 1 0,-1-1 0,1-1 0,-1 0 0,1 0 0,-1-1 0,0 0 1,0 0-1,0-1 0,0 0 0,-1-1 0,0 0 0,0 0 0,0-1 0,0 0 0,-1-1 0,0 1 0,0-1 1,-1-1-1,0 1 0,0-1 0,-1 0 0,0 0 0,0-1 0,-1 1 0,0-1 0,-1 0 0,0 0 1,0 0-1,-1-1 0,0 1 0,0-1 0,0-15 0,-2 23-26,0 0-1,0 0 1,1 0-1,-1 0 1,-1 0 0,1 0-1,0 0 1,0 1-1,-1-1 1,1 0 0,-1 0-1,1 0 1,-1 0-1,0 0 1,0 0 0,0 1-1,0-1 1,0 0-1,-3-2 1,3 3-3,0 1 0,0-1 1,0 1-1,-1-1 0,1 1 1,0 0-1,-1-1 0,1 1 0,0 0 1,-1 0-1,1 0 0,-1 0 0,1 0 1,0 0-1,-1 1 0,1-1 1,0 0-1,-1 1 0,1-1 0,0 0 1,-2 2-1,-4 1-10,0 1 0,0 0-1,1 0 1,-1 1 0,1 0 0,0 0 0,1 1 0,-8 7 0,8-6 36,0 1 1,0 0 0,0-1 0,1 2-1,0-1 1,-4 14 0,8-20-18,-1 0-1,0-1 1,1 1 0,-1 0-1,1 0 1,0 0 0,-1 0-1,1 0 1,0 0 0,0 0-1,0 0 1,1 0 0,-1 0-1,0 0 1,1 0 0,-1 0-1,1-1 1,0 1 0,-1 0-1,1 0 1,0 0 0,0-1 0,0 1-1,1-1 1,-1 1 0,0-1-1,0 1 1,1-1 0,-1 0-1,1 1 1,0-1 0,-1 0-1,1 0 1,0 0 0,-1 0-1,3 0 1,11 4-4,0-2 0,0 0 0,0-1 0,1 0 0,-1-1 0,25-2 0,-1-2 0,56-12 0,-76 11 0,3 0 0,0-1 0,24-9 0,-45 14 0,0-1 0,-1 1 0,1-1 0,0 1 0,-1-1 0,1 1 0,0-1 0,-1 1 0,1-1 0,-1 0 0,1 1 0,-1-1 0,1 0 0,-1 1 0,1-1 0,-1 0 0,0 0 0,1 0 0,-1 1 0,0-1 0,0 0 0,1 0 0,-1 0 0,0 0 0,0 0 0,0 1 0,0-1 0,0 0 0,0 0 0,-1 0 0,1 0 0,0 1 0,0-1 0,-1 0 0,1 0 0,0 0 0,-1 1 0,1-1 0,-1 0 0,1 0 0,-1 1 0,1-1 0,-1 0 0,0 0 0,-34-41 0,21 27 0,12 12 0,-6-6 0,1-1 0,0 0 0,0-1 0,1 0 0,0 0 0,1 0 0,0-1 0,-6-21 0,11 33 1,0-1 1,0 1-1,0-1 1,0 1-1,0-1 0,0 1 1,0-1-1,1 1 0,-1-1 1,0 1-1,0-1 1,0 1-1,1-1 0,-1 1 1,0-1-1,0 1 0,1-1 1,-1 1-1,0-1 1,1 1-1,-1 0 0,0-1 1,1 1-1,-1 0 0,1-1 1,-1 1-1,1 0 1,-1 0-1,0-1 0,1 1 1,-1 0-1,1 0 0,-1 0 1,1 0-1,0-1 0,23 1-100,-16 0-65,84 1-6460,-35 0-2585</inkml:trace>
</inkml:ink>
</file>

<file path=ppt/ink/ink9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7.807"/>
    </inkml:context>
    <inkml:brush xml:id="br0">
      <inkml:brushProperty name="width" value="0.025" units="cm"/>
      <inkml:brushProperty name="height" value="0.025" units="cm"/>
      <inkml:brushProperty name="color" value="#E71224"/>
    </inkml:brush>
  </inkml:definitions>
  <inkml:trace contextRef="#ctx0" brushRef="#br0">13 244 10570,'0'0'3961,"-2"12"-795,-1 3-2060,1-6-188,0 0 0,0 0 0,1 0 0,1 14 0,0-22-802,0 0 1,0 0 0,0-1-1,0 1 1,0 0 0,1 0-1,-1-1 1,0 1-1,0 0 1,1-1 0,-1 1-1,1 0 1,-1-1 0,0 1-1,1 0 1,-1-1-1,1 1 1,0-1 0,-1 1-1,1-1 1,-1 1-1,1-1 1,0 0 0,-1 1-1,1-1 1,0 0 0,-1 1-1,1-1 1,0 0-1,0 0 1,-1 1 0,1-1-1,0 0 1,0 0 0,-1 0-1,1 0 1,0 0-1,0 0 1,-1-1 0,1 1-1,0 0 1,0 0 0,-1 0-1,1-1 1,0 1-1,-1 0 1,1-1 0,1 0-1,38-19 1633,-19 4-1388,0-1 0,-2-1 0,35-41 0,-46 49-335,-1 0 1,1-1-1,-2 1 1,1-2-1,-2 1 1,1-1-1,-2 0 0,1 0 1,-2 0-1,4-18 1,-6 27-27,-1 1 0,0-1 0,1 1 0,-1-1 0,0 1 0,0-1 0,-1 1 0,1-1 0,0 1 0,-1 0 0,1-1 0,-1 1 0,0-1 0,0 1 0,0 0 0,0 0 0,0 0 0,-1-1 0,1 1 0,0 0 0,-1 0 0,0 1 0,1-1 0,-1 0 0,0 1 0,0-1 0,0 1 0,0-1 0,0 1 0,-1 0 0,1 0 0,0 0 0,0 0-1,-1 0 1,1 0 0,-5 0 0,2 1-16,1 0 0,0-1 0,0 2-1,0-1 1,0 0 0,-1 1 0,1 0 0,0 0-1,0 0 1,0 1 0,0-1 0,1 1-1,-1 0 1,0 0 0,1 0 0,-1 0-1,1 1 1,0 0 0,-1-1 0,1 1-1,-3 5 1,-2 3 10,1 1 1,0 1-1,1-1 0,1 1 0,0 0 0,0 0 1,2 1-1,-1-1 0,2 1 0,0-1 0,0 1 1,1 26-1,2-33 11,-1 1 0,1-1 0,1 1 1,-1-1-1,1 0 0,0 1 0,1-1 0,0 0 0,0-1 1,1 1-1,4 7 0,-5-10-1,0 0-1,1 0 1,0-1 0,0 1-1,0-1 1,0 1 0,0-1 0,1-1-1,-1 1 1,1-1 0,0 1-1,0-1 1,-1-1 0,2 1-1,-1-1 1,0 0 0,6 1 0,1-1 9,-1 0 1,0-1 0,0 0 0,0-1 0,1 0 0,-1-1-1,0 0 1,0-1 0,-1 0 0,1-1 0,-1 0 0,1 0 0,-1-1-1,10-7 1,9-8 49,-1-2-1,-1 0 0,26-29 0,-11 11-38,-38 89-376,-5-29 368,1-12-4,-1-1 0,1 1 0,0-1 1,3 15-1,-3-20-4,1 0 1,-1-1 0,1 1-1,-1-1 1,1 0-1,0 1 1,0-1-1,-1 1 1,1-1 0,0 0-1,0 1 1,0-1-1,0 0 1,1 0-1,-1 0 1,0 0-1,0 0 1,1 0 0,-1 0-1,0-1 1,1 1-1,-1 0 1,1-1-1,-1 1 1,1-1 0,-1 1-1,1-1 1,2 0-1,3 1-5,0-1 0,0 0-1,0 0 1,-1-1 0,1 0-1,0 0 1,0-1 0,-1 1-1,1-2 1,8-3 0,56-37 0,-59 35-4,0-1 0,1 1 0,0 1 0,1 1 0,21-9 0,-34 15 1,0 0 0,0 0 0,0 0 0,0 0 0,0 0 0,1 0 0,-1 0 0,0 1 0,0-1 0,0 0 0,0 0 0,0 1 0,0-1 0,0 1 0,0-1 0,0 1 0,0-1 0,0 1 0,-1 0 0,1 0 0,0-1 0,0 1 0,0 0 0,-1 0 0,1 0 0,0 0 0,-1 0 0,1-1 0,0 3 0,17 39 0,-3-8 0,-13-32-174,-1 0 1,1 0-1,0 0 0,-1-1 1,1 1-1,0 0 0,0-1 1,0 1-1,0-1 0,1 0 1,-1 0-1,3 2 1,-3-3-119,0 1 1,-1-1 0,1 0-1,0 1 1,0-1 0,-1 0-1,1 0 1,0 0 0,0-1 0,0 1-1,-1 0 1,1-1 0,0 1-1,0-1 1,-1 1 0,1-1-1,0 0 1,-1 0 0,1 0 0,-1 0-1,1 0 1,-1 0 0,1 0-1,-1 0 1,0 0 0,0-1-1,0 1 1,1-1 0,-1 1-1,0-1 1,-1 1 0,1-1 0,0 1-1,0-1 1,-1 0 0,1 0-1,-1 1 1,1-4 0,3-22-6275,-3-5-3166</inkml:trace>
</inkml:ink>
</file>

<file path=ppt/ink/ink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5.711"/>
    </inkml:context>
    <inkml:brush xml:id="br0">
      <inkml:brushProperty name="width" value="0.025" units="cm"/>
      <inkml:brushProperty name="height" value="0.025" units="cm"/>
    </inkml:brush>
  </inkml:definitions>
  <inkml:trace contextRef="#ctx0" brushRef="#br0">89 231 16496,'0'0'6801,"-11"13"-5803,2 0-763,-1-1 1,2 2-1,0-1 1,1 1-1,0 0 1,1 1-1,0-1 0,1 1 1,-3 18-1,7-24-151,0-1 0,0 1-1,1-1 1,0 1 0,0-1 0,3 16-1,-2-22-74,-1 0-1,1-1 0,0 1 0,0 0 1,0 0-1,0 0 0,0-1 0,0 1 1,0-1-1,0 1 0,1-1 1,-1 1-1,1-1 0,-1 0 0,1 1 1,-1-1-1,1 0 0,0 0 0,0 0 1,-1-1-1,1 1 0,0 0 0,0-1 1,0 1-1,0-1 0,0 1 1,0-1-1,0 0 0,0 0 0,0 0 1,0 0-1,0 0 0,0 0 0,2-1 1,3-1-38,-1 0 0,1 0 0,-1 0 1,1-1-1,-1 0 0,0 0 0,0-1 1,0 1-1,0-1 0,-1-1 0,0 1 0,0-1 1,0 0-1,0 0 0,-1 0 0,1-1 1,3-7-1,6-8-117,-1-2 1,-1 1-1,12-34 1,-14 29 217,-1-1 0,-2 0 0,0 0 0,-2-1 0,-2 0 0,0 0 0,-2-33 1,-1 59-59,0 0 1,-1 1 0,1-1 0,0 0-1,-1 0 1,0 1 0,0-1 0,0 1-1,0-1 1,0 0 0,0 1 0,-1 0-1,1-1 1,-4-3 0,4 5-4,0 1-1,0-1 1,0 0 0,0 1 0,0-1-1,-1 0 1,1 1 0,0-1 0,0 1-1,0 0 1,-1-1 0,1 1 0,0 0-1,0 0 1,-1 0 0,1 0 0,0 0-1,-1 0 1,1 0 0,0 0 0,0 0 0,-1 1-1,1-1 1,0 1 0,0-1 0,0 1-1,-1-1 1,1 1 0,0-1 0,0 1-1,0 0 1,0 0 0,0 0 0,-1 1-1,-9 10 123,0 0 0,2 1 0,-1 0 1,1 0-1,1 1 0,1 0 0,0 0 0,1 1 0,0 0 0,1 0 0,-4 21 0,8-32-78,0-1-1,0 1 1,1 0 0,-1 0 0,1 0 0,0-1 0,0 1 0,0 0 0,1 0 0,-1 0 0,1-1-1,0 1 1,0 0 0,0-1 0,4 7 0,-3-8-46,0 0 0,0 0-1,1 0 1,-1 0 0,1-1 0,-1 1-1,1-1 1,0 1 0,-1-1 0,1 0-1,0 0 1,0 0 0,0-1 0,0 1-1,0-1 1,0 1 0,0-1 0,0 0-1,0 0 1,3-1 0,6 0-286,1 0 1,-1-1-1,0-1 1,0 1-1,21-10 1,-19 7-103,-1 1-1,1 0 1,22-3 0,-35 7 455,0 0 0,0 0 0,0 1 0,0-1 0,0 0 0,0 0 0,-1 0 0,1 1 1,0-1-1,0 1 0,0-1 0,0 0 0,-1 1 0,1-1 0,0 1 0,0 0 0,-1-1 1,1 1-1,0 0 0,-1-1 0,1 1 0,-1 0 0,1 0 0,-1-1 0,1 1 0,-1 0 0,1 0 1,-1 0-1,0 0 0,0 0 0,1 0 0,-1 0 0,0-1 0,0 1 0,0 2 0,1 42 1727,-2-31-1407,1-2-137,-1 6-192,1 0 0,1 0-1,1-1 1,0 1-1,1-1 1,5 18 0,5-18-1255,-13-16 894,1-1 1,-1 0 0,0 0-1,1 0 1,-1 1 0,1-1-1,-1 0 1,1 0 0,-1 0-1,1 0 1,-1 0 0,1 0-1,-1 0 1,1 0 0,-1 0 0,1 0-1,-1 0 1,1 0 0,-1 0-1,0 0 1,1 0 0,-1 0-1,1-1 1,-1 1 0,1 0-1,-1 0 1,1-1 0,11-11-11777</inkml:trace>
</inkml:ink>
</file>

<file path=ppt/ink/ink9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8.151"/>
    </inkml:context>
    <inkml:brush xml:id="br0">
      <inkml:brushProperty name="width" value="0.025" units="cm"/>
      <inkml:brushProperty name="height" value="0.025" units="cm"/>
      <inkml:brushProperty name="color" value="#E71224"/>
    </inkml:brush>
  </inkml:definitions>
  <inkml:trace contextRef="#ctx0" brushRef="#br0">0 40 5445,'0'0'18033,"61"-40"-19538,-27 53-2435,11 1-3715</inkml:trace>
  <inkml:trace contextRef="#ctx0" brushRef="#br0" timeOffset="1">461 79 11627,'0'0'15898,"-3"10"-13336,-3 4-2264,0-1 0,-1 0-1,0-1 1,-1 0 0,0 0 0,-1-1-1,0 0 1,-12 11 0,5-6-298,-45 49 0,56-59 0,0 1 0,0 0 0,1 0 0,0 0 0,0 0 0,1 0 0,0 1 0,-3 10 0,5-16 0,1 0 0,0-1 0,0 1 0,0 0 0,0 0 0,1-1 0,-1 1 0,0 0 0,1 0 0,-1-1 0,1 1 0,-1-1 0,1 1 0,0 0 0,0-1 0,0 1 0,0-1 0,0 0 0,0 1 0,0-1 0,0 0 0,0 1 0,1-1 0,-1 0 0,0 0 0,1 0 0,-1 0 0,1 0 0,-1-1 0,1 1 0,0 0 0,-1-1 0,1 1 0,2 0 0,9 2 0,-1 0 0,1-1 0,20 1 0,-22-2 0,4 1-100,59 2-1772,-69-3 1626,-1-2 0,1 1 0,-1 0 1,1-1-1,-1 0 0,1 0 0,-1 0 0,0 0 1,0-1-1,1 1 0,-1-1 0,7-5 0,-1-10-4788,-8-4-2445</inkml:trace>
</inkml:ink>
</file>

<file path=ppt/ink/ink9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8.527"/>
    </inkml:context>
    <inkml:brush xml:id="br0">
      <inkml:brushProperty name="width" value="0.025" units="cm"/>
      <inkml:brushProperty name="height" value="0.025" units="cm"/>
      <inkml:brushProperty name="color" value="#E71224"/>
    </inkml:brush>
  </inkml:definitions>
  <inkml:trace contextRef="#ctx0" brushRef="#br0">1 81 12236,'0'0'13644,"72"0"-11369,-17-3-994,6-2-769,3 0-416,-1 1-1313,-6-4-4164,-9 0-3715</inkml:trace>
  <inkml:trace contextRef="#ctx0" brushRef="#br0" timeOffset="1">574 1 18610,'0'0'2178,"-39"51"833,21-20-385,6 0-512,3 0-929,7-3-833,2-2-384,0-7-1793,13-7-1667,0-7-1504,-1-5-1891</inkml:trace>
</inkml:ink>
</file>

<file path=ppt/ink/ink9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130"/>
    </inkml:context>
    <inkml:brush xml:id="br0">
      <inkml:brushProperty name="width" value="0.025" units="cm"/>
      <inkml:brushProperty name="height" value="0.025" units="cm"/>
      <inkml:brushProperty name="color" value="#E71224"/>
    </inkml:brush>
  </inkml:definitions>
  <inkml:trace contextRef="#ctx0" brushRef="#br0">311 75 16271,'0'0'6342,"1"-10"-1649,-1-32-1191,0 40-3447,-1 1 0,1 0 0,-1-1 0,1 1 0,-1 0-1,0 0 1,0 0 0,0 0 0,0 0 0,0 0 0,0 0 0,0 0 0,0 0 0,0 0 0,0 0 0,0 1 0,0-1 0,-1 0 0,1 1 0,0-1 0,0 1 0,-1 0-1,1-1 1,0 1 0,-1 0 0,1 0 0,-1 0 0,1 0 0,-3 0 0,-38 3 256,32 0-311,1 0 0,0 1 0,1 0 0,-1 0 0,1 1 0,-1 0 0,1 0 0,1 1 0,-1 0 0,1 0 0,0 1 0,1 0 0,-12 14 0,13-14 0,0 0 0,0 0 0,1 0 0,0 1 0,0 0 0,0 0 0,1 0 0,0 0 0,1 0 0,0 1 0,0-1 0,1 1 0,0 0 0,1-1 0,0 14 0,0-20-5,1 1 0,-1-1-1,1 0 1,0 0 0,-1 0 0,1 1 0,0-1 0,1 0-1,-1 0 1,0 0 0,0 0 0,1-1 0,-1 1-1,1 0 1,0 0 0,-1-1 0,1 1 0,0-1-1,4 2 1,-2 0-26,1-1 0,0 0-1,0-1 1,0 1 0,0-1-1,0 0 1,1 0 0,7 0-1,0-1-99,1-1-1,-1 0 0,0 0 0,0-1 1,0-1-1,17-6 0,10-9-944,-30 13 821,-1 1 1,1-1-1,0 2 0,0-1 0,14-2 0,-23 7 226,-1-1-1,1 0 1,-1 0 0,1 0 0,-1 1-1,1-1 1,-1 0 0,1 0 0,-1 1-1,1-1 1,-1 1 0,0-1 0,1 0-1,-1 1 1,0-1 0,1 1 0,-1-1-1,0 1 1,1-1 0,-1 1 0,0-1-1,0 1 1,0-1 0,1 1 0,-1-1-1,0 1 1,0-1 0,0 1 0,0 0-1,0-1 1,0 1 0,0-1 0,0 1-1,0-1 1,0 1 0,0-1 0,-1 2-1,-2 23 0,-2-7 113,-1-1 0,-1 0 0,0 0 1,-1-1-1,-11 17 0,-57 78 1253,59-88-758,-16 21 82,-2-1 1,-2-2-1,-57 50 1,70-77-661,23-14 0,1 0 0,0 0 0,-1 0 0,1 0 0,0 0 0,-1 0 0,1 0 0,0 0 0,-1 0 0,1 0 0,0-1 0,0 1 0,-1 0 0,1 0 0,0 0 0,-1 0 0,1-1 0,0 1 0,0 0 0,0 0 0,-1 0 0,1-1 0,0 1 0,0 0 0,0-1 0,-1 1 0,1 0 0,0 0 0,0-1 0,0 1 0,0 0 0,0-1 0,0 1 0,0 0 0,0-1 0,0 1 0,0 0 0,0 0 0,0-1 0,0-4 0,1 0 0,0 0 0,0 1 0,0-1 0,1 0 0,0 1 0,0-1 0,4-6 0,16-25 0,1 2 0,2 0 0,1 2 0,32-30 0,132-113 0,-57 56 0,-105 94 0,38-40 0,-60 59 0,0-1 0,0 0 0,0-1 0,-1 1 0,-1-1 0,1 0 0,3-10 0,-8 17 0,0 1 0,0 0 0,0-1 0,1 1 0,-1 0 0,0-1 0,0 1 0,0-1 0,0 1 0,0 0 0,0-1 0,0 1 0,0-1 0,0 1 0,0 0 0,0-1 0,0 1 0,0-1 0,0 1 0,0 0 0,0-1 0,-1 1 0,1-1 0,0 1 0,0 0 0,0-1 0,-1 1 0,1 0 0,0-1 0,0 1 0,-1 0 0,1 0 0,0-1 0,-1 1 0,1 0 0,0 0 0,-1-1 0,1 1 0,0 0 0,-1 0 0,1 0 0,0 0 0,-1 0 0,1-1 0,-1 1 0,1 0 0,0 0 0,-1 0 0,1 0 0,-1 0 0,1 0 0,0 0 0,-1 0 0,0 1 0,-23 5 0,15 0 0,0 0 0,0 0 0,0 1 0,1 0 0,-1 1 0,2 0 0,-1 0 0,1 0 0,1 1 0,-1 0 0,1 1 0,1-1 0,0 1 0,0 0 0,1 1 0,1-1 0,-1 1 0,2-1 0,-1 1 0,1 0 0,1 0 0,0 12 0,1-19 2,1 0-1,0-1 1,-1 1-1,2-1 1,-1 1-1,0-1 1,1 1-1,-1-1 1,1 0-1,0 0 1,0 0-1,0 0 1,0 0 0,1 0-1,-1 0 1,1-1-1,0 1 1,0-1-1,0 0 1,0 0-1,0 0 1,0 0-1,1-1 1,-1 1-1,7 1 1,2 1-296,0-1 0,0-1 0,1 0 0,-1 0 0,0-2 0,19 0 0,20-3-6080</inkml:trace>
</inkml:ink>
</file>

<file path=ppt/ink/ink9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550"/>
    </inkml:context>
    <inkml:brush xml:id="br0">
      <inkml:brushProperty name="width" value="0.025" units="cm"/>
      <inkml:brushProperty name="height" value="0.025" units="cm"/>
      <inkml:brushProperty name="color" value="#E71224"/>
    </inkml:brush>
  </inkml:definitions>
  <inkml:trace contextRef="#ctx0" brushRef="#br0">62 0 9449,'0'0'19667,"-8"75"-18514,-4-21-128,0 8-513,1-3-256,4 0-31,1-6-129,6-6-96,-2-11-96,2-10-641,0-12-1025,-3-41-16944</inkml:trace>
</inkml:ink>
</file>

<file path=ppt/ink/ink9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909"/>
    </inkml:context>
    <inkml:brush xml:id="br0">
      <inkml:brushProperty name="width" value="0.025" units="cm"/>
      <inkml:brushProperty name="height" value="0.025" units="cm"/>
      <inkml:brushProperty name="color" value="#E71224"/>
    </inkml:brush>
  </inkml:definitions>
  <inkml:trace contextRef="#ctx0" brushRef="#br0">1 50 4388,'0'0'17585,"68"-46"-13966,-35 42-1088,6 4-930,7 0-800,6 9-609,2 5-160,-1-1-1089,-8-3-1569,-10-1-1442,-14-5-1121</inkml:trace>
  <inkml:trace contextRef="#ctx0" brushRef="#br0" timeOffset="1">36 292 6919,'0'0'16847,"75"26"-13804,-12-26-865,8-11-1153,1 1-800,-7 2-225,-8 1-1858,-21 4-3395,-22 3-3908</inkml:trace>
</inkml:ink>
</file>

<file path=ppt/ink/ink9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0.251"/>
    </inkml:context>
    <inkml:brush xml:id="br0">
      <inkml:brushProperty name="width" value="0.025" units="cm"/>
      <inkml:brushProperty name="height" value="0.025" units="cm"/>
      <inkml:brushProperty name="color" value="#E71224"/>
    </inkml:brush>
  </inkml:definitions>
  <inkml:trace contextRef="#ctx0" brushRef="#br0">1 97 14157,'0'0'12172,"84"2"-9257,-27-17-1410,8 1-1089,3-1-416,-4-1-2081,-7-2-2884,-8-3-3940</inkml:trace>
</inkml:ink>
</file>

<file path=ppt/ink/ink9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1.369"/>
    </inkml:context>
    <inkml:brush xml:id="br0">
      <inkml:brushProperty name="width" value="0.025" units="cm"/>
      <inkml:brushProperty name="height" value="0.025" units="cm"/>
      <inkml:brushProperty name="color" value="#E71224"/>
    </inkml:brush>
  </inkml:definitions>
  <inkml:trace contextRef="#ctx0" brushRef="#br0">228 0 18834,'-8'1'1948,"1"0"-1731,1 1 0,-1 0-1,1 0 1,0 0-1,0 1 1,0-1 0,0 2-1,1-1 1,-1 0 0,1 1-1,0 0 1,0 1-1,0-1 1,0 1 0,1 0-1,0 0 1,0 0 0,-4 7-1,-6 11 339,1 1-1,1 0 1,1 1-1,2 0 1,0 1-1,1 0 0,2 0 1,-5 46-1,2 22 281,5 104-1,4-153-830,0-28-8,1 36-9,-1-51-30,0 1 0,1-1 0,-1 0 0,0 1 0,1-1 0,0 0 0,-1 1 0,1-1 0,0 0 0,0 0 0,1 0 0,-1 0 0,0 0 0,1 0 0,-1 0 0,3 2 0,-3-3 21,-1-1 1,0 0-1,0 0 0,1 0 0,-1 0 0,0 1 0,0-1 1,1 0-1,-1 0 0,0 0 0,1 0 0,-1 0 1,0 0-1,0 0 0,1 0 0,-1 0 0,0 0 1,1 0-1,-1 0 0,0 0 0,1 0 0,-1 0 1,0 0-1,0 0 0,1-1 0,-1 1 0,0 0 0,0 0 1,1 0-1,-1 0 0,0-1 0,0 1 0,1 0 1,-1 0-1,0 0 0,0-1 0,0 1 0,1 0 1,-1 0-1,0-1 0,0 1 0,0 0 0,0 0 1,0-1-1,0 1 0,0 0 0,0-1 0,1 1 0,-1 0 1,0 0-1,0-1 0,2-18-401,-2 18 384,0-50-454,-2 0-1,-15-83 1,8 77 136,-2-84 0,11 140 362,0 0 0,0 0-1,0 0 1,0 0 0,0 0 0,0 0 0,0 0 0,0 0 0,0 1-1,1-1 1,-1 0 0,0 0 0,1 0 0,-1 0 0,1 0 0,-1 0-1,1 1 1,-1-1 0,1 0 0,0 0 0,-1 1 0,1-1-1,0 0 1,0 1 0,-1-1 0,1 1 0,0-1 0,0 1 0,0-1-1,0 1 1,0 0 0,-1-1 0,1 1 0,0 0 0,0 0 0,0 0-1,0-1 1,0 1 0,0 0 0,0 0 0,0 0 0,0 1 0,0-1-1,1 0 1,50 17 268,-38-11-241,1 0-311,0-2 1,0 1-1,0-2 1,0 0-1,0-1 0,1-1 1,-1 0-1,22-2 0,-28 0 128,0-1 0,0 1 0,0-2-1,0 1 1,0-2 0,0 1 0,-1-1 0,0 0-1,0-1 1,0 1 0,0-2 0,-1 1-1,1-1 1,-2 0 0,9-10 0,-3 3 393,-1-2 1,-1 1-1,-1-1 1,0-1-1,0 1 1,-2-1-1,0-1 1,-1 0-1,0 0 1,-2 0-1,0 0 1,-1-1-1,2-26 1,-5 43-213,0 1 0,0-1 1,0 1-1,0-1 0,0 0 0,0 1 0,0-1 0,0 0 1,0 1-1,0-1 0,0 1 0,-1-1 0,1 0 1,0 1-1,0-1 0,-1 1 0,1-1 0,0 0 1,-1 1-1,1-1 0,0 1 0,-1 0 0,1-1 0,-1 1 1,1-1-1,-1 1 0,1-1 0,-1 1 0,0 0-2,0 0 0,0 0 0,0 0 0,0 0 0,0 0 0,0 1 0,0-1 0,0 0 0,0 1 0,1-1 0,-1 1 0,0-1 0,0 1 0,0-1 0,1 1 0,-1 0 0,0-1 0,0 1 0,1 0 0,-2 1 0,-12 18 210,0 2 0,1 0 0,1 1 0,1 0 0,2 0 0,-10 31 0,16-43-105,-15 47 171,2 0 0,3 2 1,3-1-1,2 1 0,1 115 0,11-146-890,-3-29 562,-1 1 0,0-1 0,0 0 0,0 1 0,1-1 0,-1 0 0,0 1 0,0-1 0,1 0 0,-1 0 0,0 1 0,1-1 0,-1 0 0,0 0 0,1 0-1,-1 1 1,0-1 0,1 0 0,-1 0 0,0 0 0,1 0 0,-1 0 0,1 0 0,-1 0 0,0 1 0,1-1 0,-1 0 0,1-1 0,-1 1 0,0 0 0,1 0-1,-1 0 1,1 0 0,1-2-11,0 1-1,0-1 1,0 1-1,0-1 1,0 0-1,-1 0 1,1 0 0,-1 0-1,1 0 1,-1 0-1,0-1 1,0 1-1,0 0 1,0-1-1,0 1 1,0-4-1,11-46-153,10-89 0,-5 18-89,-17 122 283,0-1 0,0 1 0,1-1 1,-1 0-1,1 1 0,-1-1 1,1 1-1,0-1 0,-1 1 1,1 0-1,0-1 0,0 1 1,0 0-1,2-2 0,-3 2 1,1 1 0,0 0-1,-1-1 1,1 1 0,0 0 0,-1 0 0,1-1-1,0 1 1,0 0 0,-1 0 0,1 0-1,0 0 1,0 0 0,-1 0 0,1 0-1,0 0 1,-1 0 0,1 0 0,0 1-1,0-1 1,-1 0 0,2 1 0,4 2 36,0 1 0,-1 0-1,1 0 1,-1 0 0,8 9 0,10 7-20,-19-18-4,-1 1-1,1-1 0,0 0 0,-1-1 1,1 1-1,0-1 0,0 1 0,0-1 1,0-1-1,0 1 0,1 0 0,-1-1 1,0 0-1,0 0 0,0 0 0,1-1 1,-1 1-1,0-1 0,0 0 1,0 0-1,0 0 0,0-1 0,0 1 1,0-1-1,-1 0 0,1 0 0,-1-1 1,1 1-1,4-5 0,-4 3 38,0 0-1,0-1 1,-1 1 0,1-1-1,-1 0 1,0 0-1,-1 0 1,1 0 0,-1 0-1,0 0 1,0-1-1,0 1 1,-1-1 0,0 1-1,0-1 1,-1 0-1,1 1 1,-1-1 0,-1 0-1,1 1 1,-2-10-1,1 14-56,1 1-1,0-1 0,0 1 0,0-1 0,-1 1 1,1-1-1,0 1 0,0 0 0,-1-1 0,1 1 1,0-1-1,-1 1 0,1 0 0,-1-1 0,1 1 1,-1 0-1,1 0 0,0-1 0,-1 1 0,1 0 1,-1 0-1,1 0 0,-1-1 0,1 1 1,-1 0-1,1 0 0,-1 0 0,1 0 0,-1 0 1,1 0-1,-1 0 0,1 0 0,-1 0 0,1 0 1,-1 0-1,1 1 0,-1-1 0,1 0 0,-1 0 1,1 0-1,-1 1 0,1-1 0,-1 1 0,-21 13-114,16-7 136,0 2 0,0-1 0,0 1 0,1 0 0,0 0 0,1 1 0,0-1 0,0 1 0,1 0 0,1 0 0,0 0 0,0 0 0,1 1 0,0-1 0,0 13 0,1-21-19,0 0-1,0 0 1,0 0-1,1 0 1,-1 0-1,0 0 0,1 0 1,-1 0-1,1 0 1,-1 0-1,1 0 1,0-1-1,0 1 1,0 0-1,0 0 0,0-1 1,0 1-1,1-1 1,-1 1-1,1-1 1,-1 1-1,1-1 1,2 2-1,-1-2-28,1 1 0,-1-1 0,1 0 0,-1 0 0,1-1 0,-1 1 0,1-1 0,0 1 0,-1-1 0,1 0 0,-1-1 0,5 0-1,4-1-140,0 0-1,0-2 0,0 1 1,-1-1-1,1-1 0,-1 0 1,10-7-1,-3-1-196,-2-1 0,0 0 0,0-1 0,-1-1 0,-1 0 0,-1-1 0,0-1 0,-2 0 0,0 0 0,0-1 0,-2-1 0,-1 1 0,0-2 0,-1 1 0,-1-1 0,-1 0 0,-1 0 0,-1 0 0,0-25 0,-13 56 1285,-1 12-719,1 1 1,0 0-1,2 1 0,1 0 0,1 0 1,1 1-1,0-1 0,2 1 1,2 0-1,0 0 0,3 28 1,-2-50-186,0-1 0,0 1 0,1-1 1,-1 1-1,1-1 0,-1 0 0,1 1 1,0-1-1,0 0 0,0 0 0,1 1 1,-1-1-1,0 0 0,1 0 0,-1 0 1,1-1-1,0 1 0,0 0 0,0-1 1,-1 1-1,1-1 0,1 1 0,-1-1 1,0 0-1,0 0 0,0 0 0,1 0 1,-1 0-1,1 0 0,-1-1 0,0 1 1,1-1-1,-1 0 0,1 0 0,2 0 1,0 0 82,1-1 0,0 0 0,-1 0 0,1-1 0,-1 1 0,1-1 0,-1 0 1,0-1-1,0 1 0,0-1 0,0 0 0,0-1 0,-1 1 0,6-6 0,4-6 133,0-2-1,-1 0 0,-1 0 0,0-1 0,-2-1 0,0 0 1,-1 0-1,-1-1 0,-1 0 0,0 0 0,-2-1 0,0 0 1,3-41-1,-10 42-225,-7 19-219,6 3 193,1 0-1,0 0 1,0 0-1,0 0 0,1 0 1,-1 0-1,0 1 1,1-1-1,-1 1 0,0 3 1,-11 26-32,3 1 1,0 0 0,2 1-1,2 0 1,1 0-1,1 0 1,2 1 0,2-1-1,7 64 1,4-64-464,-11-33 499,1 0 1,-1-1-1,0 1 0,1 0 0,-1 0 0,1-1 0,-1 1 0,1 0 0,-1-1 0,1 1 0,-1 0 0,1-1 0,0 1 0,-1-1 0,1 1 1,0-1-1,0 1 0,-1-1 0,1 0 0,0 1 0,0-1 0,0 0 0,-1 1 0,1-1 0,0 0 0,0 0 0,0 0 0,0 0 1,0 0-1,-1 0 0,1 0 0,0 0 0,0 0 0,0 0 0,0-1 0,1 0 0,-1 0 11,0 0 1,0 0-1,0 0 0,-1-1 0,1 1 0,0 0 1,-1 0-1,1-1 0,-1 1 0,1-1 1,-1 1-1,1-1 0,-1 1 0,0-1 1,0 1-1,0 0 0,0-1 0,0-1 0,-1-37-45,0 26 84,-1-6 355,-1 1 1,0 0 0,-2 0 0,0 0 0,-15-35-1,11 30 292,0 0-1,-7-38 0,16 62-672,0 0-1,0-1 1,0 1-1,0 0 1,0-1-1,0 1 1,0 0-1,0-1 1,0 1-1,0 0 1,0-1-1,1 1 1,-1 0-1,0-1 1,0 1-1,0 0 1,0-1-1,1 1 1,-1 0-1,0 0 1,0-1-1,1 1 1,-1 0-1,0 0 1,0-1-1,1 1 1,-1 0-1,0 0 1,1 0-1,-1 0 1,0-1-1,1 1 1,-1 0-1,0 0 1,1 0-1,-1 0 1,0 0-1,1 0 1,-1 0-1,0 0 1,1 0-1,-1 0 1,0 0-1,1 0 1,-1 0-1,0 0 1,1 0-1,-1 1 1,0-1-1,1 0 1,-1 0-1,0 0 1,1 0-1,-1 1 1,1-1-1,23 11-126,-22-10 148,98 42-2792,-29-26-6156,-16-13-3897</inkml:trace>
</inkml:ink>
</file>

<file path=ppt/ink/ink9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1.877"/>
    </inkml:context>
    <inkml:brush xml:id="br0">
      <inkml:brushProperty name="width" value="0.025" units="cm"/>
      <inkml:brushProperty name="height" value="0.025" units="cm"/>
      <inkml:brushProperty name="color" value="#E71224"/>
    </inkml:brush>
  </inkml:definitions>
  <inkml:trace contextRef="#ctx0" brushRef="#br0">0 1 9225,'16'10'11146,"-1"11"-9064,-7 12 1602,-3 11-737,-2 10-1730,-3 10-737,0 3-384,-7-6-32,3-9-128,4-11-961,0-17-929,11-18-256,4-7-352,-4-25-481,-9-13-2082,-2-11-9513</inkml:trace>
</inkml:ink>
</file>

<file path=ppt/ink/ink9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207"/>
    </inkml:context>
    <inkml:brush xml:id="br0">
      <inkml:brushProperty name="width" value="0.025" units="cm"/>
      <inkml:brushProperty name="height" value="0.025" units="cm"/>
      <inkml:brushProperty name="color" value="#E71224"/>
    </inkml:brush>
  </inkml:definitions>
  <inkml:trace contextRef="#ctx0" brushRef="#br0">1 0 19923,'0'0'9449,"17"54"-9962,20-46-1665,14-5-1089,1-3-1057,1 0-384,-5 0-385,-11 0-2242</inkml:trace>
</inkml:ink>
</file>

<file path=ppt/ink/ink9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551"/>
    </inkml:context>
    <inkml:brush xml:id="br0">
      <inkml:brushProperty name="width" value="0.025" units="cm"/>
      <inkml:brushProperty name="height" value="0.025" units="cm"/>
      <inkml:brushProperty name="color" value="#E71224"/>
    </inkml:brush>
  </inkml:definitions>
  <inkml:trace contextRef="#ctx0" brushRef="#br0">143 166 3587,'1'5'1611,"0"0"0,0 0-1,-1 1 1,1-1 0,-1 0-1,-1 0 1,-1 11 0,-16 36 4097,5-27-4280,-35 47-1,24-39 816,-11 16-417,30-36-1619,11-15-299,-5 2 94,41-15-290,-22 7-432,1 0 0,-1 2 0,1 0 1,1 2-1,-1 0 0,23 0 0,-30 4 237,1 1 1,-1 0-1,1 1 1,-1 0-1,0 2 1,20 6 0,-30-9 475,-1 0 1,0 0 0,1 0 0,-1 1-1,0 0 1,0-1 0,0 1 0,0 0-1,0 0 1,0 1 0,0-1 0,-1 1-1,1-1 1,-1 1 0,0 0 0,0 0 0,0 0-1,0 0 1,0 0 0,-1 0 0,1 1-1,-1-1 1,0 0 0,0 1 0,0-1-1,0 1 1,-1-1 0,0 1 0,1 0-1,-1-1 1,-1 6 0,0-5 277,0 0-1,-1 0 1,1 0 0,-1-1 0,0 1-1,0 0 1,0-1 0,-1 1 0,1-1-1,-1 0 1,0 0 0,0 0 0,0 0-1,0 0 1,0 0 0,-6 2 0,-65 33 2819,63-32-2599,-10 3-77,1 0 0,-1-1 1,-1-1-1,1-1 1,-1-1-1,-1-1 0,-23 1 1,44-5-492,0 0 0,0 0 0,0 0 0,0 0-1,0 0 1,0-1 0,0 1 0,0-1 0,0 1 0,1-1 0,-1 0 0,0 0 0,0 0 0,0 0 0,1 0 0,-1 0 0,0 0 0,1-1 0,-1 1-1,1 0 1,0-1 0,-1 1 0,1-1 0,0 0 0,0 1 0,0-1 0,0 0 0,0 0 0,1 0 0,-1 0 0,0 0 0,1 1 0,-1-1 0,1 0-1,0 0 1,0 0 0,0 0 0,0-1 0,0 1 0,0-2 0,1-8-1026,1 1 0,0 0 1,0 0-1,1-1 0,0 2 0,6-13 0,16-33-4433,5-6-1665</inkml:trace>
  <inkml:trace contextRef="#ctx0" brushRef="#br0" timeOffset="1">370 0 6470,'0'0'13453,"-6"87"-11435,1-33-641,5 11-320,0 3-576,12 0-321,9-7-96,0-7-128,2-9-1218,-5-14-896,0-11 417,-8-12-353</inkml:trace>
</inkml:ink>
</file>

<file path=ppt/ink/ink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6.579"/>
    </inkml:context>
    <inkml:brush xml:id="br0">
      <inkml:brushProperty name="width" value="0.025" units="cm"/>
      <inkml:brushProperty name="height" value="0.025" units="cm"/>
    </inkml:brush>
  </inkml:definitions>
  <inkml:trace contextRef="#ctx0" brushRef="#br0">26 1 13261,'0'0'14109,"1"9"-12433,-2 21-709,-1-1-1,-8 44 1,4-43-814,2 0 0,1 0 1,2 52-1,1-82-152,0 1 0,0-1 0,0 1 0,1 0 1,-1-1-1,0 1 0,0-1 0,0 1 0,0-1 0,1 1 1,-1-1-1,0 1 0,0-1 0,1 1 0,-1-1 0,0 1 1,1-1-1,-1 1 0,1-1 0,-1 0 0,0 1 0,1-1 0,-1 0 1,1 1-1,-1-1 0,1 0 0,-1 0 0,1 1 0,-1-1 1,1 0-1,0 0 0,-1 0 0,1 0 0,-1 0 0,1 0 1,-1 0-1,1 0 0,0 0 0,-1 0 0,1 0 0,-1 0 1,1 0-1,-1 0 0,1 0 0,-1-1 0,1 1 0,-1 0 0,1 0 1,0-1-1,25-17 128,-3-13-191,-2 0 0,-1-2 0,21-47 1,-34 67 94,-7 13-40,0 0 0,0 1-1,0-1 1,0 0 0,0 0 0,0 0 0,0 0-1,0 0 1,0 0 0,0 1 0,0-1 0,0 0-1,0 0 1,0 0 0,0 0 0,0 0-1,0 0 1,0 0 0,0 0 0,0 1 0,0-1-1,0 0 1,1 0 0,-1 0 0,0 0-1,0 0 1,0 0 0,0 0 0,0 0 0,0 0-1,0 0 1,0 0 0,1 0 0,-1 1 0,0-1-1,0 0 1,0 0 0,0 0 0,0 0-1,0 0 1,0 0 0,1 0 0,-1 0 0,0 0-1,0 0 1,0 0 0,0 0 0,0 0-1,0 0 1,0-1 0,1 1 0,-1 0 0,0 0-1,0 0 1,0 0 0,0 0 0,2 23-34,-3 28 178,-5 37 183,6-87-318,0-1 0,0 1-1,0-1 1,0 1-1,0 0 1,1-1-1,-1 1 1,0-1-1,0 1 1,0-1-1,0 1 1,1-1 0,-1 1-1,0-1 1,1 1-1,-1-1 1,0 0-1,1 1 1,-1-1-1,0 1 1,1-1-1,-1 0 1,1 1-1,-1-1 1,1 0 0,-1 0-1,1 1 1,-1-1-1,1 0 1,-1 0-1,1 1 1,23-2 75,19-16 26,-32 10-254,-1 0 1,1-1-1,-2 0 1,13-13-1,-18 17 86,-1 0 0,1-1-1,-1 1 1,1-1-1,-1 0 1,-1 0 0,1 0-1,-1 0 1,0 0-1,0-1 1,2-10 0,-4 15 0,-2 12-495,-13 23 292,8-21-162,2 0 0,-1 0 0,2 0 0,0 1 0,0-1 0,-2 23 0,6-35 203,0 0-1,0-1 1,-1 1-1,1 0 1,0-1-1,0 1 1,0 0-1,0-1 1,1 1-1,-1 0 1,0-1 0,0 1-1,0 0 1,0-1-1,1 1 1,-1 0-1,0-1 1,1 1-1,-1 0 1,0-1-1,1 1 1,-1-1-1,1 1 1,-1-1-1,1 1 1,-1-1-1,1 1 1,-1-1-1,1 0 1,0 1 0,-1-1-1,1 0 1,-1 1-1,1-1 1,0 0-1,-1 0 1,1 0-1,0 0 1,-1 1-1,1-1 1,0 0-1,0 0 1,-1 0-1,1 0 1,0-1-1,-1 1 1,1 0-1,0 0 1,-1 0 0,1 0-1,0-1 1,-1 1-1,2-1 1,17-6-8475</inkml:trace>
</inkml:ink>
</file>

<file path=ppt/ink/ink9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893"/>
    </inkml:context>
    <inkml:brush xml:id="br0">
      <inkml:brushProperty name="width" value="0.025" units="cm"/>
      <inkml:brushProperty name="height" value="0.025" units="cm"/>
      <inkml:brushProperty name="color" value="#E71224"/>
    </inkml:brush>
  </inkml:definitions>
  <inkml:trace contextRef="#ctx0" brushRef="#br0">71 147 10698,'0'0'5221,"-55"-67"-1922,41 39-384,13 6-64,5 8-865,25 5-1346,9 3-480,13 6-160,3 0-192,1 0-2082,-7 2-2947,-5 2-8104</inkml:trace>
</inkml:ink>
</file>

<file path=ppt/ink/ink9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3.221"/>
    </inkml:context>
    <inkml:brush xml:id="br0">
      <inkml:brushProperty name="width" value="0.025" units="cm"/>
      <inkml:brushProperty name="height" value="0.025" units="cm"/>
      <inkml:brushProperty name="color" value="#E71224"/>
    </inkml:brush>
  </inkml:definitions>
  <inkml:trace contextRef="#ctx0" brushRef="#br0">1 0 17905,'0'0'7847,"0"85"-6117,0-35-673,0 5-737,0 0-288,4-7-384,9-11-1153,10-15-930,2-12-1729,-1-10-2466</inkml:trace>
</inkml:ink>
</file>

<file path=ppt/ink/ink9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3.594"/>
    </inkml:context>
    <inkml:brush xml:id="br0">
      <inkml:brushProperty name="width" value="0.025" units="cm"/>
      <inkml:brushProperty name="height" value="0.025" units="cm"/>
      <inkml:brushProperty name="color" value="#E71224"/>
    </inkml:brush>
  </inkml:definitions>
  <inkml:trace contextRef="#ctx0" brushRef="#br0">242 215 19186,'-6'-10'2808,"2"3"-2215,1 1 0,-2-1-1,1 1 1,-1 0 0,0 0-1,-12-10 1,15 14-473,-1 0 0,1 1 0,-1-1 0,0 0 0,0 1 0,0 0 0,0-1 0,0 1 0,0 0 0,0 1 0,0-1 0,0 1 0,0-1 0,0 1 0,-1 0-1,1 0 1,0 0 0,0 1 0,0-1 0,-1 1 0,1-1 0,0 1 0,0 0 0,-5 3 0,1 0-101,1 0-1,-1 1 1,1 0-1,0 0 1,0 0-1,1 1 0,-1 0 1,1 0-1,1 0 1,-1 0-1,1 1 1,0 0-1,-5 12 1,3-5 23,1 0 0,0 1 1,0 0-1,2 0 1,0 0-1,-2 18 0,5-30-24,0 1-1,-1-1 0,1 1 0,0-1 1,1 1-1,-1-1 0,1 1 0,-1-1 1,1 0-1,0 1 0,0-1 0,1 0 1,-1 0-1,1 1 0,-1-1 0,1 0 0,0-1 1,3 5-1,-2-5-7,0 0 0,0 0 0,0-1 0,0 1 0,0-1 0,1 1 0,-1-1 0,0 0 0,1 0 0,-1 0 0,1-1 0,-1 1 0,1-1 0,-1 0 0,1 0 0,-1 0 0,1-1 0,3 0 0,4-1 18,1-1-1,-1-1 0,0 1 1,0-2-1,0 0 1,-1 0-1,1-1 0,-1 0 1,-1 0-1,1-1 0,-1-1 1,8-8-1,6-6 22,-1-2-1,-2 0 1,23-33-1,-28 33 242,-1 0-1,18-39 0,-28 52-211,1 0 0,-2 0 0,1-1 0,-2 0 0,1 0 0,-2 0 0,0 0 0,0-15 0,-1 27-81,0 1 0,0-1 0,0 0 0,0 1 0,0-1 0,0 0 0,0 0 0,0 1 0,0-1 1,-1 0-1,1 1 0,0-1 0,0 0 0,0 0 0,0 1 0,-1-1 0,1 0 0,0 0 1,0 1-1,-1-1 0,1 0 0,0 0 0,0 0 0,-1 0 0,1 1 0,0-1 0,-1 0 0,1 0 1,0 0-1,0 0 0,-1 0 0,1 0 0,0 0 0,-1 0 0,1 0 0,0 0 0,-1 0 0,1 0 1,0 0-1,-1 0 0,1 0 0,0 0 0,0 0 0,-1 0 0,1 0 0,0-1 0,-1 1 0,1 0 1,0 0-1,0 0 0,-1 0 0,1-1 0,0 1 0,0 0 0,-1 0 0,1-1 0,0 1 0,0 0 1,0 0-1,0-1 0,-1 1 0,1 0 0,0-1 0,0 1 0,0 0 0,0 0 0,0-1 0,0 1 1,0-1-1,-7 12-30,1 0 0,0 1 0,1 0 0,0-1 0,1 2 0,-4 15 0,-14 80-46,17-74-14,-2 44 0,6-70-6,1-1 0,0 0 0,0 0 0,1 0 1,0 1-1,0-1 0,1 0 0,0 0 1,0 0-1,1-1 0,-1 1 0,2-1 0,3 7 1,-4-10-83,0 0 0,0-1 1,0 1-1,0-1 1,0 0-1,1 0 1,-1 0-1,1 0 0,0 0 1,0-1-1,-1 0 1,1 0-1,0 0 0,0 0 1,0-1-1,0 1 1,0-1-1,6 0 0,-3 0-446,0-1 0,1 0-1,-1 0 1,0 0-1,0-1 1,0 0 0,0 0-1,0-1 1,7-4-1,26-22-5505</inkml:trace>
</inkml:ink>
</file>

<file path=ppt/ink/ink9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4.329"/>
    </inkml:context>
    <inkml:brush xml:id="br0">
      <inkml:brushProperty name="width" value="0.025" units="cm"/>
      <inkml:brushProperty name="height" value="0.025" units="cm"/>
      <inkml:brushProperty name="color" value="#E71224"/>
    </inkml:brush>
  </inkml:definitions>
  <inkml:trace contextRef="#ctx0" brushRef="#br0">154 164 15855,'-9'2'3790,"3"0"-3483,-1 0 0,1 1 0,0 0 0,0 0-1,0 1 1,0-1 0,0 1 0,1 0 0,0 1-1,0 0 1,0-1 0,0 1 0,1 1 0,0-1 0,0 1-1,0 0 1,1 0 0,-4 8 0,-1 0 109,1 1 1,0 0 0,-7 24-1,12-32-263,0 0 0,1 0 0,0 0-1,0 0 1,0 1 0,1-1 0,0 0 0,0 0-1,1 0 1,2 12 0,-2-17-138,0 0 0,0-1 0,0 1 0,0 0 1,0 0-1,0 0 0,0-1 0,0 1 0,1 0 0,-1-1 0,0 0 0,1 1 0,0-1 1,-1 0-1,1 1 0,0-1 0,0 0 0,-1 0 0,1-1 0,3 2 0,0 0 16,1-1 0,-1 0 0,1 0 0,0-1-1,-1 1 1,1-1 0,8-1 0,-1 0-77,0-1 0,0-1 0,0 0 0,0-1 0,22-9 0,-13 1-326,-2-1 0,1 0 1,-2-1-1,26-24 0,-35 28 17,0 0 1,0 0-1,-1-1 1,0-1-1,-1 1 1,0-2-1,-1 1 1,9-24-1,-15 35 324,0 0 0,-1 0 0,1 0 0,-1 0 0,1 0 1,-1 0-1,0 0 0,1 0 0,-1 0 0,0 0 0,0 0 0,0 0 0,0 0 0,0 0 0,0 0 0,0-1 0,0 1 1,0 0-1,0 0 0,-1 0 0,1 0 0,-1-1 0,-17 11 179,-21 35 527,35-39-672,-52 78 389,51-75-282,1 0 0,1 0-1,-1 1 1,1-1 0,0 1 0,1 0-1,0 0 1,-1 18 0,3-26-113,0 0-1,0 0 1,1 1 0,-1-1-1,0 0 1,1 0 0,-1 1 0,1-1-1,-1 0 1,1 0 0,0 0-1,0 0 1,-1 0 0,1 0 0,0 0-1,0 0 1,0 0 0,0 0-1,0 0 1,0 0 0,0-1 0,0 1-1,0 0 1,1-1 0,-1 1-1,0-1 1,0 0 0,0 1 0,1-1-1,-1 0 1,0 1 0,1-1-1,-1 0 1,0 0 0,1 0 0,1-1-1,54-5-1396,-24-3-86,15-10-4853,15-5-1274,-20 16 8184,-42 8-440,-1 0-1,1 0 1,-1 0 0,1 0 0,-1 0-1,1 0 1,-1 0 0,1 0 0,-1 0-1,1 1 1,-1-1 0,1 0-1,-1 0 1,1 0 0,-1 1 0,1-1-1,-1 0 1,0 1 0,1-1 0,-1 0-1,0 1 1,1-1 0,-1 0 0,0 1-1,1-1 1,-1 1 0,0-1-1,0 1 1,1-1 0,-1 1 0,0-1-1,0 0 1,0 1 0,0-1 0,1 1-1,-1-1 1,0 1 0,0-1-1,0 1 1,0 0 0,0-1 0,-1 1-1,1-1 1,0 1 0,0-1 0,0 0-1,0 1 1,-1 0 0,-8 28 4081,-67 120 2670,47-97-5290,2 1 1,-26 76-1,53-129-1580,-2 6 148,0-1 0,1 0 0,0 0 0,-1 1 0,2-1 0,-1 11 0,1-15-154,1-1 1,0 0 0,-1 1-1,1-1 1,0 0 0,0 0-1,-1 1 1,1-1-1,0 0 1,-1 0 0,1 0-1,0 0 1,0 0 0,0 0-1,-1 0 1,1 0-1,0 0 1,0 0 0,-1 0-1,1-1 1,0 1 0,-1 0-1,1 0 1,0-1 0,-1 1-1,1-1 1,0 1-1,0-1 1,8-6-39,-1 1 0,0-1 1,0-1-1,-1 1 0,1-1 0,-2-1 0,12-16 1,38-76-538,-47 83 447,112-265-1363,9-17 1358,-125 290 149,-2 4-5,0-1 1,1 0-1,-1 1 1,1 0 0,0 0-1,1 0 1,-1 0 0,1 1-1,0-1 1,1 1 0,-1 1-1,13-9 1,-18 13-18,1 0 0,-1 0 0,0 0 0,1 0-1,-1 1 1,1-1 0,-1 0 0,0 0 0,1 0 0,-1 1 0,1-1 0,-1 0 0,0 0 0,0 1 0,1-1 0,-1 0 0,0 0-1,1 1 1,-1-1 0,0 1 0,0-1 0,1 0 0,-1 1 0,0-1 0,0 0 0,0 1 0,0-1 0,0 1 0,0-1 0,1 0 0,-1 1-1,0-1 1,0 1 0,0-1 0,0 1 0,0-1 0,-1 0 0,1 1 0,0-1 0,0 1 0,0-1 0,0 0 0,0 1 0,0-1-1,-1 1 1,1-1 0,-5 25 73,-3-7-6,0-1 1,-1-1-1,-19 26 0,19-30 78,1 0 1,0 0-1,1 0 0,0 1 0,1 0 0,1 1 1,-8 26-1,13-39-150,0 0 0,-1 0-1,1 0 1,0 0 0,0 0 0,0 0 0,0 0 0,0 1 0,1-1-1,-1 0 1,0 0 0,0 0 0,1 0 0,-1 0 0,0 0-1,1 0 1,0 0 0,-1 0 0,1 0 0,-1 0 0,1 0 0,0 0-1,0-1 1,-1 1 0,1 0 0,0 0 0,0-1 0,0 1-1,0-1 1,0 1 0,0-1 0,0 1 0,0-1 0,2 1 0,42 4-430,-31-5 185,-3 0-27,13 0-35,1 1-1,-1 2 0,0 0 0,0 1 0,0 2 1,31 10-1,-53-15 328,-1-1 0,1 1 0,0 0 0,-1-1 0,1 1 0,0 0 0,-1 0 0,0 0 0,1 0 0,-1 0 0,1 0 0,-1 0 0,0 1 0,0-1 0,0 1 0,0-1 0,0 0 0,0 1 0,0 0 0,0-1 0,0 1 0,0 1 0,-1-1 66,-1-1 0,1 1 1,0-1-1,-1 1 0,1-1 0,-1 0 0,1 1 0,-1-1 0,0 0 0,0 1 0,1-1 0,-1 0 1,0 0-1,0 0 0,0 1 0,0-1 0,-1 0 0,1-1 0,-2 3 0,-8 4 327,0-1-1,-1 0 0,1 0 0,-17 4 1,13-4-450,-1 0 1,0-2 0,0 0 0,0 0 0,-1-2 0,1 0 0,-1-1 0,1 0 0,-25-3-1,27-8-3956,6-8-5648</inkml:trace>
</inkml:ink>
</file>

<file path=ppt/ink/ink9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233"/>
    </inkml:context>
    <inkml:brush xml:id="br0">
      <inkml:brushProperty name="width" value="0.025" units="cm"/>
      <inkml:brushProperty name="height" value="0.025" units="cm"/>
      <inkml:brushProperty name="color" value="#E71224"/>
    </inkml:brush>
  </inkml:definitions>
  <inkml:trace contextRef="#ctx0" brushRef="#br0">150 142 13261,'1'-9'2882,"1"-28"-234,-2 36-2500,0 0-1,0 0 1,0 0-1,0 0 1,0 0-1,0 0 1,0 0-1,0 0 1,-1 0-1,1 1 1,0-1-1,-1 0 1,1 0-1,0 0 1,-1 0-1,1 0 1,-1 0-1,1 0 0,-1 1 1,0-1-1,1 0 1,-1 0-1,0 1 1,0-1-1,1 1 1,-1-1-1,0 0 1,0 1-1,0 0 1,0-1-1,0 1 1,0-1-1,1 1 1,-1 0-1,0 0 1,0-1-1,0 1 1,0 0-1,0 0 1,0 0-1,-1 0 1,-1 1 3,0-1 0,0 1 0,0-1 0,0 1 0,1 0 0,-1 0-1,0 0 1,1 1 0,-1-1 0,1 1 0,0-1 0,-4 4 0,-4 7-34,0 0 0,1 1-1,1 0 1,0 1 0,1 0 0,0 0 0,1 0-1,0 1 1,2 0 0,0 0 0,0 1-1,1-1 1,1 1 0,1-1 0,1 29 0,0-41-67,0-1 0,1 0 0,-1 0 0,1 0 0,0 1 0,0-1 0,0 0 0,0 0 1,0 0-1,0 0 0,0-1 0,1 1 0,-1 0 0,1 0 0,-1-1 0,1 1 0,0-1 0,0 1 1,0-1-1,-1 0 0,1 0 0,0 0 0,1 0 0,-1 0 0,0 0 0,0 0 0,0-1 0,0 1 1,1-1-1,-1 0 0,0 1 0,4-1 0,4 0 103,-1 0-1,1-1 1,0 0 0,0 0 0,0-1-1,14-4 1,-2-2-45,-1-1 0,0-1-1,-1-1 1,0 0-1,-1-2 1,26-21 0,-20 13-114,-2-1 1,0-1-1,-1 0 1,19-30-1,-34 44 11,-1 1 0,-1-2 0,1 1 0,-2 0-1,1-1 1,-1 0 0,-1 0 0,0-1 0,0 1 0,2-18 0,-5 28-7,0-1 1,0 1 0,0-1-1,0 1 1,1-1 0,-1 1-1,0-1 1,0 1 0,0-1-1,0 1 1,0-1 0,0 1 0,0-1-1,-1 1 1,1-1 0,0 1-1,0-1 1,0 1 0,0 0-1,-1-1 1,1 1 0,0-1-1,0 1 1,-1-1 0,1 1 0,0 0-1,-1-1 1,1 1 0,-1 0-1,1-1 1,0 1 0,-1 0-1,1-1 1,-1 1 0,1 0-1,-1 0 1,1 0 0,-1-1-1,1 1 1,-1 0 0,1 0 0,-1 0-1,1 0 1,-1 0 0,1 0-1,-1 0 1,1 0 0,-1 0-1,1 0 1,-1 0 0,1 0-1,-1 0 1,1 1 0,0-1-1,-2 0 1,-25 19-48,16-4 63,0 1 0,1 0 0,1 0 0,0 1 0,1 0 0,1 1 0,0-1 0,2 1 0,0 1 0,1-1 0,1 1 0,0-1 0,2 1 0,0 0 0,3 30 0,-1-45-8,0 0 0,0 0 0,0 0 0,0 0 0,1-1 0,0 1 0,0 0 0,0-1 0,0 1 0,1-1 0,-1 0 0,1 0 0,0 0 0,0 0 0,0 0 0,0 0 0,0-1 0,0 0 0,1 1 0,0-1 0,-1-1 0,1 1 0,0 0 0,0-1 0,0 0 0,0 0 0,0 0 0,0 0 0,0-1 0,5 1 0,2-1 8,0 1 1,0-2 0,-1 1-1,1-1 1,-1-1 0,1 0-1,-1 0 1,1-1 0,-1-1-1,18-8 1,-18 7-15,0-1 0,-1 0 0,1-1 0,-2 0 0,1-1 0,-1 1 0,0-2 0,0 1 0,-1-1 0,0 0 0,-1-1 0,0 1 0,0-1 0,-1 0 0,-1-1 0,1 1 0,-2-1 0,1 0 0,1-12 0,-8 12-41,-5 19-57,-7 20-105,9-12 212,1 0 0,1 1-1,0 0 1,1-1 0,1 1-1,0 0 1,2 30 0,0-44-4,1-1 0,-1 1 0,0-1 1,1 1-1,0-1 0,-1 1 0,1-1 1,0 1-1,0-1 0,0 0 0,1 0 1,-1 1-1,1-1 0,-1 0 0,1 0 1,-1 0-1,1 0 0,0-1 0,0 1 1,3 2-1,-1-2 2,0 0 0,0-1 0,0 1 1,0-1-1,1 0 0,-1 0 0,0 0 0,0-1 0,1 1 1,-1-1-1,6-1 0,3 0 2,-1 0 1,0-2-1,1 1 1,-1-2-1,0 1 1,0-2-1,16-8 1,-15 6-10,-1-1 0,0 0 0,0-1 0,-1 0 0,0-1 0,-1 0 0,0-1 0,15-21 0,-20 25 0,0 0 0,-1-1 0,0 1 0,-1-1 0,0 0 0,0 0 0,-1 0 0,1 0 0,-2 0 0,1-1 0,-1 1 0,-1-1 0,1 1 0,-2-1 0,1 1 0,-3-12 0,3 19 0,0 0 0,0 0 0,0 0 0,0 0 0,0 0 0,-1 0 0,1 1 0,0-1 0,-1 0 0,1 0 0,-1 0 0,1 0 0,-1 0 0,1 1 0,-1-1 0,1 0 0,-1 0 0,0 1 0,0-1 0,1 0 0,-1 1 0,0-1 0,0 1 0,0-1 0,0 1 0,1-1 0,-1 1 0,0 0 0,0 0 0,0-1 0,0 1 0,0 0 0,0 0 0,0 0 0,0 0 0,0 0 0,0 0 0,0 0 0,0 0 0,0 0 0,0 1 0,0-1 0,0 0 0,0 0 0,-1 2 0,-1-1 0,-1 1 0,1 0 0,0 0 0,0 0 0,0 0 0,0 0 0,1 1 0,-1-1 0,1 1 0,-1 0 0,-1 3 0,-2 3 0,1 1 0,1 0 0,-1 0 0,2 0 0,-1 0 0,1 1 0,1 0 0,0-1 0,1 1 0,-1 12 0,2-19 0,0 0 0,0 0 0,0 0 0,1 0 0,-1 0 0,1 0 0,0 0 0,0 0 0,1-1 0,-1 1 0,1 0 0,0-1 0,-1 1 0,2-1 0,-1 1 0,0-1 0,1 0 0,-1 0 0,1 0 0,0 0 0,0-1 0,0 1 0,1-1 0,-1 0 0,0 0 0,1 0 0,0 0 0,-1 0 0,7 1 0,-2-1-634,0 0 0,1 0-1,-1-1 1,15 0 0,-20 0 273,-1-1-1,1 0 1,-1-1-1,1 1 1,-1 0-1,0-1 1,1 0-1,-1 1 1,0-1-1,0 0 1,1 0-1,-1 0 1,0 0-1,0-1 1,0 1-1,0 0 1,0-1-1,0 0 1,-1 1-1,3-4 1,9-21-10465</inkml:trace>
</inkml:ink>
</file>

<file path=ppt/ink/ink9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576"/>
    </inkml:context>
    <inkml:brush xml:id="br0">
      <inkml:brushProperty name="width" value="0.025" units="cm"/>
      <inkml:brushProperty name="height" value="0.025" units="cm"/>
      <inkml:brushProperty name="color" value="#E71224"/>
    </inkml:brush>
  </inkml:definitions>
  <inkml:trace contextRef="#ctx0" brushRef="#br0">1 1 25560,'0'0'4036,"50"47"-15663</inkml:trace>
</inkml:ink>
</file>

<file path=ppt/ink/ink9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919"/>
    </inkml:context>
    <inkml:brush xml:id="br0">
      <inkml:brushProperty name="width" value="0.025" units="cm"/>
      <inkml:brushProperty name="height" value="0.025" units="cm"/>
      <inkml:brushProperty name="color" value="#E71224"/>
    </inkml:brush>
  </inkml:definitions>
  <inkml:trace contextRef="#ctx0" brushRef="#br0">32 0 19122,'0'0'8616,"-2"52"-8231,2 3 127,0 13 65,-3 7-161,0 5-288,0-6-64,3-10-32,0-7-32,0-11-833,0-12-1505,0-16-1537,-9-14-1571,-2-4-3522</inkml:trace>
</inkml:ink>
</file>

<file path=ppt/ink/ink9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6.294"/>
    </inkml:context>
    <inkml:brush xml:id="br0">
      <inkml:brushProperty name="width" value="0.025" units="cm"/>
      <inkml:brushProperty name="height" value="0.025" units="cm"/>
      <inkml:brushProperty name="color" value="#E71224"/>
    </inkml:brush>
  </inkml:definitions>
  <inkml:trace contextRef="#ctx0" brushRef="#br0">11 416 9929,'-5'-30'1706,"2"0"-1,1 0 1,1 0 0,2 0-1,5-40 1,-4 60-1343,-1 0 0,2 0 0,0 0 1,0 1-1,0-1 0,1 1 1,1 0-1,-1 0 0,2 0 1,-1 1-1,1 0 0,0 0 0,1 0 1,0 1-1,0 0 0,1 0 1,-1 1-1,2 0 0,14-9 1,-15 11-318,0 1 1,0 0-1,0 1 1,0-1-1,0 1 1,0 1-1,1 0 1,-1 0-1,1 1 1,-1 0-1,0 0 1,1 1 0,-1 0-1,14 3 1,-11 0-55,1-1 0,0 2 0,-1 0 1,0 0-1,0 1 0,0 0 1,0 1-1,-1 0 0,15 15 0,-17-15 21,-1 1-1,1 0 0,-2 0 0,1 1 0,-1 0 1,-1 0-1,1 1 0,-1-1 0,-1 1 0,0 0 1,3 12-1,-6-15 68,1 1 1,-1-1-1,0 1 1,-1-1-1,0 1 1,0-1-1,-1 1 1,0-1-1,0 1 1,-1-1-1,1 0 1,-2 1-1,1-1 1,-1 0-1,0 0 1,-7 11-1,-17 17 271,0 0 0,-3-2 0,0-1 0,-49 38 0,12-9-339,50-40-537,17-21 465,0 0 0,0 0 0,0 1 0,0-1 0,0 0 0,0 0 0,0 1 0,0-1 0,0 0 0,0 0 0,0 1 0,0-1 0,0 0 0,0 0 0,0 1 0,0-1 0,0 0 0,0 0 0,0 0 0,1 1 0,-1-1 0,0 0 0,0 0 0,0 0 0,0 1 0,1-1 0,-1 0 0,0 0 0,0 0 0,0 0 0,1 1 0,-1-1 0,0 0 0,0 0 0,0 0 0,1 0 0,-1 0 0,0 0 0,0 0 0,1 0 0,-1 0 0,0 0 0,0 0 0,1 0 0,4 0-629,0 0-1,0-1 1,-1 1 0,1-1 0,0-1-1,0 1 1,6-3 0,43-21-5712,7-5-3448</inkml:trace>
</inkml:ink>
</file>

<file path=ppt/ink/ink9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6.775"/>
    </inkml:context>
    <inkml:brush xml:id="br0">
      <inkml:brushProperty name="width" value="0.025" units="cm"/>
      <inkml:brushProperty name="height" value="0.025" units="cm"/>
      <inkml:brushProperty name="color" value="#E71224"/>
    </inkml:brush>
  </inkml:definitions>
  <inkml:trace contextRef="#ctx0" brushRef="#br0">89 0 16624,'-1'9'2519,"-5"21"407,-1 0-1,-20 51 0,17-56-2120,2 0 0,0 0 1,1 1-1,2 0 1,-4 43-1,9-69-805,0 1 1,0-1-1,0 0 1,0 1-1,0-1 0,0 0 1,0 1-1,0-1 0,0 0 1,0 1-1,0-1 1,0 0-1,0 0 0,0 1 1,0-1-1,0 0 0,0 1 1,0-1-1,1 0 1,-1 0-1,0 1 0,0-1 1,0 0-1,0 1 1,1-1-1,-1 0 0,0 0 1,0 0-1,1 1 0,-1-1 1,0 0-1,0 0 1,1 0-1,-1 0 0,0 1 1,0-1-1,1 0 0,-1 0 1,0 0-1,1 0 1,-1 0-1,14-9 4,10-19-8,-16 16 4,-1-1 0,0-1 0,-1 1 0,-1-1 0,0 0 0,-1-1 0,4-20 0,-3 1 0,-2-1 0,-2-35 0,-3 55 0,-4 16 0,-5 26 0,9-13 0,-1 4 0,0 0 0,1 0 0,1 1 0,1-1 0,1 0 0,4 31 0,-4-48 0,-1 1 0,1 0 0,0-1 0,0 1 0,0 0 0,0-1 0,0 0 0,0 1 0,0-1 0,1 0 0,-1 1 0,0-1 0,1 0 0,-1 0 0,1 0 0,-1 0 0,1 0 0,0 0 0,-1-1 0,1 1 0,0-1 0,0 1 0,-1-1 0,1 1 0,0-1 0,0 0 0,0 0 0,-1 0 0,1 0 0,0 0 0,0 0 0,0-1 0,-1 1 0,1-1 0,0 1 0,2-2 0,4 0 0,-1-1 0,0 1 0,0-2 0,0 1 0,0-1 0,-1 0 0,9-7 0,-1 0 0,-1-2 0,-1 0 0,0 0 0,0-1 0,-2-1 0,0 0 0,0 0 0,-1-1 0,-1 0 0,10-29 0,-25 67 0,1 1 0,2 0 0,0 0 0,2 1 0,0-1 0,3 30 0,-1-52 0,0 0 0,1-1 0,-1 1 0,1 0 0,-1 0 0,1 0 0,-1 0 0,1 0 0,0-1 0,-1 1 0,1 0 0,0-1 0,0 1 0,-1 0 0,1-1 0,0 1 0,0-1 0,0 1 0,0-1 0,0 0 0,0 1 0,-1-1 0,1 0 0,0 0 0,0 1 0,0-1 0,0 0 0,0 0 0,0 0 0,0 0 0,0 0 0,0-1 0,0 1 0,0 0 0,0 0 0,0-1 0,0 1 0,0 0 0,1-2 0,3 1 0,0-1 0,0 0 0,-1 0 0,1 0 0,-1 0 0,8-6 0,8-12 0,0-1 0,-2-1 0,0-1 0,-2 0 0,17-31 0,-30 59 0,-1 14 0,-1 27 0,-7 128-3320,8-162-576,-2-11 3734,1-1 0,-1 0 0,0 0 1,0 0-1,0 0 0,0 0 0,1 0 1,-1 1-1,0-1 0,0 0 0,0 0 1,1 0-1,-1 0 0,0 0 0,0 0 0,0 0 1,1 0-1,-1 0 0,0 0 0,0 0 1,0 0-1,1 0 0,-1 0 0,0 0 1,0 0-1,0 0 0,1 0 0,-1 0 1,0 0-1,0 0 0,0 0 0,1-1 0,-1 1 1,0 0-1,0 0 0,0 0 0,0 0 1,1 0-1,-1 0 0,0-1 0,0 1 1,0 0-1,0 0 0,0 0 0,1-1 1,-1 1-1,0 0 0,0 0 0,0 0 0,0-1 1,0 1-1,0 0 0,0 0 0,0 0 1,0-1-1,0 1 0,8-20-9025</inkml:trace>
</inkml:ink>
</file>

<file path=ppt/ink/ink9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119"/>
    </inkml:context>
    <inkml:brush xml:id="br0">
      <inkml:brushProperty name="width" value="0.025" units="cm"/>
      <inkml:brushProperty name="height" value="0.025" units="cm"/>
      <inkml:brushProperty name="color" value="#E71224"/>
    </inkml:brush>
  </inkml:definitions>
  <inkml:trace contextRef="#ctx0" brushRef="#br0">27 0 17264,'0'0'7495,"-27"51"-6886,27-28-513,13 3-640,8-5-1891,2-5-2177,3-5-4549</inkml:trace>
</inkml:ink>
</file>

<file path=ppt/ink/ink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7.745"/>
    </inkml:context>
    <inkml:brush xml:id="br0">
      <inkml:brushProperty name="width" value="0.025" units="cm"/>
      <inkml:brushProperty name="height" value="0.025" units="cm"/>
    </inkml:brush>
  </inkml:definitions>
  <inkml:trace contextRef="#ctx0" brushRef="#br0">130 82 16367,'0'0'6860,"-3"9"-5589,-10 27-679,2 0-1,2 1 1,1 0 0,-2 38-1,-2 163 1122,13-232-1696,-1 0 1,1 1-1,-1-1 0,2 0 1,-1 0-1,1 0 0,3 9 1,-4-14-16,-1 0 0,1 0 0,-1 0 0,1 0 0,0 0 1,-1 0-1,1 0 0,0 0 0,0 0 0,-1-1 0,1 1 0,0 0 0,0 0 1,0-1-1,0 1 0,0 0 0,0-1 0,0 1 0,0-1 0,1 0 1,-1 1-1,0-1 0,0 0 0,0 0 0,0 1 0,1-1 0,-1 0 1,0 0-1,0 0 0,0 0 0,0-1 0,1 1 0,-1 0 0,0 0 0,0-1 1,0 1-1,0-1 0,0 1 0,0-1 0,0 1 0,0-1 0,0 0 1,0 0-1,0 1 0,0-1 0,0 0 0,0 0 0,-1 0 0,2-1 0,12-12-69,0 0 0,-1-1-1,-1 0 1,-1-1-1,0-1 1,15-29-1,42-115-581,-52 119 568,-2-1 0,-2-1 0,-2 0 0,8-84 0,-18 128 109,0-1-1,0 1 1,0 0 0,1-1 0,-1 1 0,0-1 0,0 1-1,0 0 1,0-1 0,0 1 0,0-1 0,0 1 0,0 0 0,0-1-1,0 1 1,0-1 0,0 1 0,0 0 0,0-1 0,-1 1 0,1-1-1,0 1 1,0 0 0,0-1 0,-1 1 0,1 0 0,0-1-1,0 1 1,-1 0 0,1-1 0,0 1 0,-1 0 0,1-1 0,0 1-1,-1 0 1,-9 12 194,-8 28-160,-2 26 333,3 0-1,3 1 0,2 1 0,4 0 1,3 0-1,3 82 0,12-94-372,-10-56-466,-7-13-954,-14-12-201,-1 1 0,0 1-1,-2 2 1,-37-27 0,-41-39 3199,102 87-1531,-1 0 0,1-1-1,0 1 1,0 0 0,-1 0-1,1 0 1,0-1 0,0 1-1,-1 0 1,1 0 0,0-1-1,0 1 1,0 0-1,0 0 1,-1-1 0,1 1-1,0 0 1,0-1 0,0 1-1,0 0 1,0-1 0,0 1-1,0 0 1,0-1 0,0 1-1,0 0 1,0-1 0,0 1-1,0 0 1,0 0-1,0-1 1,0 1 0,0 0-1,0-1 1,0 1 0,1 0-1,-1-1 1,0 1 0,0 0-1,0 0 1,0-1 0,1 1-1,-1 0 1,0 0 0,0-1-1,1 1 1,22-6 901,44 4-1469,-52 2 789,48 2 516,-38-1-4410,1 0-1,0-2 1,41-6-1,-59 5 2928,0 0 0,0 0 0,-1-1 0,1 0 0,-1-1 0,0 1 0,0-1 0,8-6 0,-9 5 1024,-1 0 0,0 0 0,0 0 1,0 0-1,-1-1 0,6-8 0,-5 5 222,0 0-1,0 0 0,-1-1 0,0 0 1,-1 0-1,2-11 0,-2 3 3984,0 0-1,-1-32 1,-28 85-3965,10 4-528,3 1 0,-14 69-1,24-91 109,0 1 1,2 0-1,0 0 0,4 33 0,-3-47-139,0 1-1,1 0 1,0 0-1,1 0 1,-1-1 0,1 1-1,0 0 1,0-1 0,1 0-1,-1 1 1,1-1-1,1 0 1,-1 0 0,1-1-1,-1 1 1,1-1-1,1 0 1,-1 0 0,6 4-1,-8-7-8,0 0 0,1 0 0,-1 0 0,1 0 0,-1-1 0,1 1 0,-1-1 0,1 1 0,0-1 0,-1 0 0,1 0 0,-1-1 0,1 1 0,0 0 0,-1-1 0,1 1 0,-1-1 0,1 0 0,-1 0 1,0 0-1,1 0 0,-1 0 0,0-1 0,0 1 0,1-1 0,-1 1 0,0-1 0,-1 0 0,1 0 0,0 0 0,2-3 0,6-8 35,0 0 1,-2-1 0,14-27-1,-17 32-59,35-100 827,-49 132-773,2 1 0,0 0 0,2 0 0,0 0 0,-2 47 0,7-70-45,1 0 0,-1 0 0,0 0 0,0 0 0,1 0 0,-1 0 0,1 0 0,-1 0 0,1 0 0,-1 0 0,1 0 0,-1 0 0,1 0 0,0 0 0,0 0 0,-1-1 0,1 1 0,0 0 0,0 0-1,0-1 1,0 1 0,0-1 0,0 1 0,0-1 0,0 1 0,0-1 0,0 0 0,0 1 0,0-1 0,0 0 0,0 0 0,0 0 0,0 0 0,0 0 0,1 0 0,-1 0 0,0 0 0,0 0 0,0-1 0,0 1 0,0 0 0,0-1 0,2 0 0,3 0-190,0-1 1,-1 0 0,1 0-1,-1 0 1,1 0 0,-1-1 0,7-4-1,-4-1-1739,1 1-1,-1-1 1,-1-1 0,0 1-1,9-14 1,1-6-6574</inkml:trace>
</inkml:ink>
</file>

<file path=ppt/ink/ink9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474"/>
    </inkml:context>
    <inkml:brush xml:id="br0">
      <inkml:brushProperty name="width" value="0.025" units="cm"/>
      <inkml:brushProperty name="height" value="0.025" units="cm"/>
      <inkml:brushProperty name="color" value="#E71224"/>
    </inkml:brush>
  </inkml:definitions>
  <inkml:trace contextRef="#ctx0" brushRef="#br0">146 0 12139,'0'0'12636,"-9"10"-10804,1-2-1561,-68 76 2492,69-76-2587,1 0 0,0 0 0,1 1 0,0 0 0,1 0 0,-1 0 0,2 1 0,-1 0-1,-3 19 1,7-28-180,-1 0 0,1 0-1,0 0 1,0 0-1,0 0 1,0 0 0,0 0-1,1 0 1,-1 0-1,0 0 1,0 0-1,1 0 1,-1 0 0,0 0-1,1 0 1,-1 0-1,1 0 1,-1-1 0,1 1-1,0 0 1,-1 0-1,1 0 1,0-1 0,0 1-1,-1 0 1,3 0-1,-1 0-24,1 0-1,-1 0 1,1 0-1,-1-1 1,1 1-1,-1-1 1,1 0-1,-1 0 1,1 0-1,4 0 1,6-2-343,0 0-1,-1-1 1,20-7 0,21-11-1675,51-16-1079,-92 34 2946,-1 0 0,1 1 0,-1 0 0,1 1 0,0 0 0,21 1 0,-32 1 209,-1-1 0,1 0-1,0 0 1,-1 0 0,1 0 0,-1 1 0,1-1-1,-1 0 1,1 1 0,-1-1 0,1 0-1,-1 1 1,1-1 0,-1 1 0,0-1 0,1 0-1,-1 1 1,0-1 0,1 1 0,-1-1-1,0 1 1,0 0 0,1-1 0,-1 1 0,0-1-1,0 1 1,0-1 0,0 1 0,0 0-1,1-1 1,-1 1 0,0-1 0,0 1 0,-1 0-1,1-1 1,0 1 0,0-1 0,0 1-1,0-1 1,0 1 0,-1-1 0,1 1 0,-1 0-1,-12 25 1931,-4-6-1237,-2-1 1,-1-2 0,0 0 0,-1 0 0,0-2 0,-47 24 0,19-17-877,47-21-352,0-1 0,0 1 0,0-1 0,0 0 0,0 1 0,0-1 0,-1 0 0,1 0-1,0 0 1,0-1 0,0 1 0,0-1 0,-3 0 0,-5-8-10891</inkml:trace>
</inkml:ink>
</file>

<file path=ppt/ink/ink9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896"/>
    </inkml:context>
    <inkml:brush xml:id="br0">
      <inkml:brushProperty name="width" value="0.025" units="cm"/>
      <inkml:brushProperty name="height" value="0.025" units="cm"/>
      <inkml:brushProperty name="color" value="#E71224"/>
    </inkml:brush>
  </inkml:definitions>
  <inkml:trace contextRef="#ctx0" brushRef="#br0">146 93 15118,'0'0'5365,"3"9"-3608,-2-5-1601,0-1 0,1 1 0,-1-1 0,1 0 1,0 0-1,-1 1 0,2-1 0,-1 0 0,0 0 1,0-1-1,1 1 0,0 0 0,-1-1 0,1 0 1,0 1-1,0-1 0,1 0 0,-1-1 0,0 1 1,1-1-1,-1 1 0,1-1 0,-1 0 0,1 0 1,-1 0-1,6 0 0,2 0 145,0-1 0,1 0 1,-1 0-1,0-1 0,0 0 0,1-1 1,-1-1-1,21-6 0,-29 8-217,1-1 0,-1 1 0,1-1 0,-1 0 0,0 1 0,1-1 1,-1-1-1,0 1 0,0 0 0,-1-1 0,1 0 0,0 1 0,-1-1 0,0 0 0,0 0 0,1-1 0,-2 1 0,1 0 0,0-1 0,-1 1 0,1-1 1,-1 1-1,0-1 0,-1 0 0,1 1 0,0-1 0,-1 0 0,0 0 0,0 0 0,0-3 0,-1 4-60,0 0 0,0 1 0,0-1 0,0 1 1,0-1-1,-1 1 0,1 0 0,-1 0 0,0-1 0,1 1 0,-1 0 0,0 0 0,0 1 0,0-1 0,-1 0 1,1 1-1,0-1 0,-1 1 0,1 0 0,-1-1 0,1 1 0,-1 1 0,1-1 0,-1 0 0,0 0 1,-3 1-1,-11-4 90,0 2 0,-32-1 0,47 3-114,-13 0 0,-1 0 0,1 2 0,-1 0 0,1 0 0,0 1 0,0 1 0,0 1 0,1 0 0,-1 1 0,-16 9 0,25-12 0,0 1 0,0 0 0,0 0 0,1 0 0,0 1 0,0 0 0,0 0 0,0 0 0,1 0 0,0 1 0,0 0 0,0 0 0,1 0 0,0 0 0,0 0 0,1 1 0,0-1 0,0 1 0,0 0 0,1-1 0,0 1 0,0 0 0,0 0 0,1 0 0,1 8 0,0-10-44,-1-1 1,2 1-1,-1-1 0,0 0 0,1 0 1,0 1-1,0-1 0,0 0 1,0-1-1,0 1 0,1 0 0,0-1 1,0 1-1,0-1 0,0 0 0,1 0 1,-1 0-1,1 0 0,-1-1 1,1 1-1,0-1 0,0 0 0,0 0 1,7 1-1,6 3-477,0-1-1,1-1 1,-1 0 0,36 1-1,39-3-3663,4-6-2280</inkml:trace>
</inkml:ink>
</file>

<file path=ppt/ink/ink9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8.535"/>
    </inkml:context>
    <inkml:brush xml:id="br0">
      <inkml:brushProperty name="width" value="0.025" units="cm"/>
      <inkml:brushProperty name="height" value="0.025" units="cm"/>
      <inkml:brushProperty name="color" value="#E71224"/>
    </inkml:brush>
  </inkml:definitions>
  <inkml:trace contextRef="#ctx0" brushRef="#br0">328 75 9225,'0'-8'5968,"0"4"-5427,0 0 0,0 0 0,0 1 1,0-1-1,-1 0 0,1 0 0,-1 0 0,0 1 0,0-1 0,-2-4 1,1 6-256,1 0 1,-1 1 0,1-1 0,-1 0 0,0 1 0,0 0 0,0-1 0,1 1 0,-1 0 0,0 0 0,0 0 0,-1 0 0,1 1 0,0-1-1,0 0 1,0 1 0,0 0 0,-1-1 0,1 1 0,0 0 0,0 0 0,-1 0 0,-1 1 0,-8 0-63,1 1-1,0 0 1,0 1 0,0 0-1,1 1 1,-1 0 0,1 0 0,0 1-1,0 1 1,0 0 0,-9 7-1,0 1-141,0 1-1,1 1 0,1 0 1,-19 24-1,33-36-73,-1 1 0,1 0 0,0-1 0,0 1 0,1 0 0,-4 8 0,6-12-12,-1 0 1,1 0-1,0-1 0,0 1 1,0 0-1,0 0 1,0 0-1,0 0 0,0 0 1,0-1-1,0 1 0,0 0 1,0 0-1,0 0 1,1 0-1,-1-1 0,0 1 1,1 0-1,-1 0 1,0 0-1,1-1 0,-1 1 1,1 0-1,-1-1 0,1 1 1,0 0-1,-1-1 1,1 1-1,-1-1 0,1 1 1,0-1-1,0 1 1,-1-1-1,1 0 0,0 1 1,0-1-1,0 0 0,-1 1 1,1-1-1,0 0 1,0 0-1,0 0 0,0 0 1,-1 0-1,1 0 1,0 0-1,1 0 0,39 1-399,-1-2 0,71-12 0,-77 8 84,-1 1 0,0 1 0,1 2 0,-1 2 0,39 4 0,-68-4 292,-1 0 0,1-1 0,-1 1 0,1 1-1,-1-1 1,1 0 0,-1 1 0,0 0 0,0 0-1,0 0 1,0 0 0,0 0 0,0 0 0,-1 1-1,1 0 1,-1-1 0,1 1 0,-1 0 0,0 0-1,0 0 1,-1 0 0,3 4 0,-4-4 102,1 0-1,0 0 1,-1 0 0,1 0 0,-1 0-1,0 0 1,0 0 0,0 0 0,-1 0 0,1 1-1,-1-1 1,1-1 0,-1 1 0,0 0-1,0 0 1,-1 0 0,1 0 0,0-1 0,-1 1-1,0 0 1,0-1 0,1 0 0,-1 1-1,-1-1 1,1 0 0,-3 3 0,-14 10 132,-1-2 1,-1 0 0,0 0 0,0-2 0,-1-1-1,0-1 1,-1 0 0,0-2 0,0-1 0,-1 0-1,0-2 1,-31 2 0,54-6-259,0 0-1,0 0 1,0 0 0,0 0-1,0 0 1,0 0 0,1 0-1,-1 0 1,0 0 0,0 0-1,0-1 1,0 1 0,0 0 0,0-1-1,1 1 1,-1-1 0,0 1-1,0 0 1,1-1 0,-1 0-1,0 1 1,1-1 0,-1 1-1,0-1 1,1 0 0,-1 0-1,1 1 1,-1-1 0,0-1 0,1 0-133,0 0 1,0 0-1,0 0 1,0 0-1,0 0 1,0 0 0,0 0-1,1 1 1,-1-1-1,1 0 1,-1 0 0,1 0-1,1-2 1,3-6-1115,1-1 0,0 1 0,12-15-1,25-29-4146,9-8-1826</inkml:trace>
</inkml:ink>
</file>

<file path=ppt/ink/ink9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9.158"/>
    </inkml:context>
    <inkml:brush xml:id="br0">
      <inkml:brushProperty name="width" value="0.025" units="cm"/>
      <inkml:brushProperty name="height" value="0.025" units="cm"/>
      <inkml:brushProperty name="color" value="#E71224"/>
    </inkml:brush>
  </inkml:definitions>
  <inkml:trace contextRef="#ctx0" brushRef="#br0">77 0 16528,'0'0'1772,"-6"12"-752,-7 21-33,1 1 1,1 1-1,2 0 1,2 0-1,-4 37 1,5-4 1767,4 131-1,3-187-2612,0-1 0,1 1 0,0-1 0,7 20 0,-9-29-129,1 0 0,-1 0 0,1 0 1,0 0-1,-1 0 0,1 0 0,0 0 0,1 0 0,-1-1 0,0 1 1,0-1-1,1 1 0,-1-1 0,0 1 0,1-1 0,0 1 0,-1-1 0,1 0 1,0 0-1,0 0 0,-1 0 0,1 0 0,0-1 0,0 1 0,0 0 0,0-1 1,0 0-1,0 1 0,0-1 0,0 0 0,0 0 0,0 0 0,1 0 0,2-1 1,-2-1 8,0 1 1,1-1 0,-1 0 0,-1 0 0,1-1 0,0 1 0,0 0 0,-1-1 0,1 0 0,-1 0 0,0 1-1,0-1 1,0-1 0,0 1 0,-1 0 0,1 0 0,-1-1 0,1-3 0,18-67-15,-16 53-90,-1-1 0,-1 0 1,-1 0-1,-1 0 1,-1 0-1,-7-43 0,7 62 68,0 0-1,0 0 0,-1 1 1,1-1-1,-1 0 0,1 1 1,-1-1-1,0 1 0,0 0 0,0-1 1,-2-1-1,-10 1-175,13 4 181,1-1-1,-1 1 0,0 0 1,1-1-1,-1 1 0,0 0 1,1 0-1,-1 0 0,1-1 1,-1 1-1,1 0 0,-1 0 1,1 0-1,0 0 0,-1 0 1,1 0-1,0 0 0,0 1 1,-2 4 8,1 1 0,0-1 0,0 0 0,1 0 0,-1 1 0,1-1 0,1 0 0,-1 0 1,1 1-1,0-1 0,1 0 0,-1 0 0,1 0 0,1 0 0,-1 0 0,1-1 0,0 1 1,0-1-1,0 1 0,1-1 0,7 8 0,-5-8 11,1 0-1,-1 0 1,1-1-1,0 0 1,0 0 0,0 0-1,1-1 1,-1 0 0,1-1-1,0 1 1,0-2 0,0 1-1,0-1 1,0 0-1,0-1 1,13 0 0,-12-1 4,-1 0 0,1-1 0,-1 0 0,0 0 1,1-1-1,-1 0 0,0 0 0,-1-1 0,1 0 1,0 0-1,-1-1 0,0 0 0,0-1 0,-1 1 1,0-1-1,0 0 0,6-8 0,-6 7-41,0 0-1,-1-1 0,0 0 1,0-1-1,0 1 0,-1-1 1,-1 0-1,1 0 0,-2 0 1,1 0-1,-1 0 0,0-1 1,-1 1-1,0-1 1,-1-11-1,-1 21 5,0 0 1,1 0 0,-1 1-1,0-1 1,0 0-1,0 0 1,1 1-1,-1-1 1,0 0 0,0 1-1,1-1 1,-1 0-1,0 1 1,1-1 0,-1 1-1,0 0 1,1-1-1,-1 1 1,0 1-1,-9 15 104,1 1-1,0 0 0,2 1 0,0 0 0,1 1 0,1-1 0,0 1 0,2 0 0,-2 25 0,5-38-22,-1 0-5,0 0 0,1 0-1,0 0 1,1 0-1,-1 0 1,3 8 0,-3-13-30,1-1 0,0 1-1,-1-1 1,1 1 0,0 0 0,0-1 0,0 1 0,0-1 0,0 0 0,1 1 0,-1-1 0,0 0 0,1 0 0,-1 0 0,0 0 0,1 0 0,0 0 0,-1 0 0,1 0 0,-1-1 0,1 1 0,0-1 0,0 1 0,-1-1 0,1 0 0,0 1 0,0-1 0,-1 0 0,3 0 0,4-1-16,0 0 0,-1 0 0,1-1 0,-1 1 0,1-2 0,-1 1 0,0-1 0,0 0 1,0-1-1,0 0 0,-1 0 0,1 0 0,-1-1 0,0 1 0,-1-2 0,8-7 0,2-2-12,-2-1 0,1 0 1,-2-1-1,20-36 0,-24 37 5,0 0 0,-1-1 0,-1 0 0,-1 0 0,-1-1 0,0 1 0,1-20 0,-45 169 0,36-115-601,0 1 0,1 0 0,1 0 0,1 0 0,1 0 0,2 29 0,-2-46 315,0 0 0,0 0-1,1-1 1,-1 1 0,0 0-1,0 0 1,0-1 0,1 1-1,-1 0 1,0-1 0,1 1-1,-1 0 1,1-1 0,-1 1-1,0 0 1,1-1 0,0 1-1,-1-1 1,1 1 0,-1-1-1,1 1 1,0-1 0,-1 1-1,1-1 1,0 0 0,-1 1-1,1-1 1,0 0 0,0 0-1,-1 0 1,1 1 0,1-1-1,10 0-6332</inkml:trace>
</inkml:ink>
</file>

<file path=ppt/ink/ink9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9.486"/>
    </inkml:context>
    <inkml:brush xml:id="br0">
      <inkml:brushProperty name="width" value="0.025" units="cm"/>
      <inkml:brushProperty name="height" value="0.025" units="cm"/>
      <inkml:brushProperty name="color" value="#E71224"/>
    </inkml:brush>
  </inkml:definitions>
  <inkml:trace contextRef="#ctx0" brushRef="#br0">0 0 24375,'0'0'5573</inkml:trace>
</inkml:ink>
</file>

<file path=ppt/ink/ink9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0.541"/>
    </inkml:context>
    <inkml:brush xml:id="br0">
      <inkml:brushProperty name="width" value="0.025" units="cm"/>
      <inkml:brushProperty name="height" value="0.025" units="cm"/>
      <inkml:brushProperty name="color" value="#E71224"/>
    </inkml:brush>
  </inkml:definitions>
  <inkml:trace contextRef="#ctx0" brushRef="#br0">212 60 6854,'0'0'7367,"7"-9"-4099,16-28-1437,-23 37-1782,0-1 0,0 1 0,0-1 0,0 1 1,0-1-1,0 1 0,0-1 0,0 1 0,0-1 0,0 1 1,-1-1-1,1 1 0,0-1 0,0 1 0,0-1 1,-1 1-1,1 0 0,0-1 0,0 1 0,-1-1 1,1 1-1,0 0 0,-1-1 0,1 1 0,-1 0 0,1-1 1,0 1-1,-1 0 0,1-1 0,-1 1 0,1 0 1,-1 0-1,1 0 0,-1 0 0,1-1 0,-1 1 0,1 0 1,-1 0-1,1 0 0,-1 0 0,1 0 0,-1 0 1,1 0-1,-1 0 0,0 1 0,-31-2 467,28 2-374,-4-1 47,-1 1 1,1 1 0,0-1-1,0 2 1,1-1-1,-1 1 1,0 0 0,1 0-1,0 1 1,0 0-1,0 1 1,0-1 0,0 1-1,1 0 1,-9 10-1,8-8 77,1 0 0,0 0-1,0 1 1,1 0 0,0 0-1,1 0 1,-1 0 0,1 1-1,1 0 1,0-1 0,0 1-1,1 1 1,-2 11 0,4-19-259,0 0 0,-1-1 0,1 1 0,0-1 1,1 1-1,-1 0 0,0-1 0,0 1 0,1-1 0,-1 1 1,1-1-1,-1 1 0,1-1 0,-1 1 0,1-1 0,0 1 0,0-1 1,0 0-1,0 1 0,0-1 0,0 0 0,0 0 0,2 1 1,0 0 2,-1-1 1,1 0-1,0 1 1,-1-1-1,1-1 1,0 1-1,0 0 1,0-1-1,0 1 1,0-1-1,6 0 1,2-1 30,0 0 1,-1-1-1,1 0 0,0-1 0,0 0 1,10-5-1,10-6 15,-2-2 1,29-18-1,-47 27-63,-1-1 0,0 0 0,0 0 0,0-1 0,-1 0 1,0-1-1,-1 0 0,9-13 0,-32 53-2,1 1-1,1 1 1,-13 53 0,-15 114 535,-5 19 10,43-210-517,0 0 1,0 0-1,-1 0 1,0 0-1,0 0 1,-1-1-1,0 0 0,0 0 1,-10 10-1,14-16-20,-1 1 0,0 0-1,1-1 1,-1 1-1,0-1 1,0 1-1,0-1 1,0 0-1,-1 0 1,1 0 0,0 0-1,0 0 1,-1 0-1,1-1 1,0 1-1,-1-1 1,1 0 0,-1 0-1,1 1 1,0-2-1,-1 1 1,1 0-1,-1 0 1,1-1 0,0 1-1,-1-1 1,1 0-1,0 0 1,0 0-1,-1 0 1,1 0 0,0 0-1,0 0 1,0-1-1,0 1 1,0-1-1,1 0 1,-3-2 0,-1-1-2,1-1 0,0 1 0,0-1 0,1 1 0,0-1 0,0 0 0,0 0 0,1-1 0,0 1 0,0 0 0,0-1 1,1 0-1,0 1 0,1-1 0,-1 1 0,1-1 0,0 0 0,1 1 0,2-12 0,-1 5-27,1 1 0,0-1 0,1 1 1,1 0-1,0 1 0,0-1 0,1 1 0,1 0 0,10-14 0,9-3 12,2 1-1,0 1 1,2 2 0,1 1-1,0 1 1,53-27 0,-40 25 34,-2-3 0,75-61 0,-115 86 1,1 0 1,-1 0 0,1 0-1,-1 0 1,0-1-1,0 1 1,0-1-1,0 1 1,0-1 0,-1 0-1,1 0 1,-1 0-1,0 0 1,0 0 0,0 0-1,1-6 1,-2 9-19,0 0 1,0-1-1,0 1 1,0 0-1,0 0 1,0-1-1,0 1 1,0 0-1,0 0 1,0-1-1,0 1 1,0 0-1,0 0 1,0 0-1,0-1 1,0 1-1,0 0 1,-1 0-1,1-1 1,0 1-1,0 0 1,0 0-1,0 0 0,0 0 1,-1-1-1,1 1 1,0 0-1,0 0 1,0 0-1,-1 0 1,1 0-1,0-1 1,0 1-1,-1 0 1,1 0-1,0 0 1,0 0-1,-1 0 1,1 0-1,0 0 1,0 0-1,0 0 1,-1 0-1,1 0 1,0 0-1,-1 0 1,-14 8-66,-10 14-31,21-14 113,-1 0 1,1 0-1,0 0 1,1 1-1,0-1 1,0 1-1,1 0 1,0 0-1,1 0 0,0 0 1,0 16-1,1-24-1,0 0-1,0 0 0,0 0 0,0 0 1,0 1-1,1-1 0,-1 0 0,0 0 1,1 0-1,-1 0 0,1 0 0,-1 0 0,1 0 1,0 0-1,-1 0 0,1 0 0,0 0 1,0 0-1,-1 0 0,1-1 0,0 1 1,0 0-1,0 0 0,0-1 0,0 1 0,2 0 1,0 0 50,0 0 1,1 0-1,-1 0 1,1-1 0,0 1-1,-1-1 1,1 0-1,6 0 1,3-2 118,-1 0 0,1 0 0,-1-1 0,17-7 1,44-25-62,-51 23-116,0 1-1,1 1 1,32-9-1,-54 19-6,0 0 0,-1 0 0,1 0 0,0 0 0,0 0 0,0 0 0,0 0 0,-1 0 0,1 1 0,0-1 0,0 0 0,-1 1 0,1-1 0,0 0 0,0 1 0,-1-1 0,1 1 0,0-1 0,-1 1 0,1-1 0,-1 1 0,1 0 0,-1-1 0,1 1 0,-1 0 0,1-1 0,-1 1 0,1 0 0,-1-1 0,0 1 0,0 0 0,1 0 0,-1 0 0,0-1 0,0 1 0,0 0 0,0 0 0,0 0 0,0 0 0,0-1 0,0 1 0,0 0 0,0 0 0,0 0 0,-1-1 0,1 2 0,-8 56 0,4-37 0,4-20 0,0 0 0,-1-1 0,1 1 0,0 0 0,0 0 0,0-1 0,0 1 0,1 0 0,-1 0 0,0-1 0,0 1 0,0 0 0,1-1 0,-1 1 0,0 0 0,0-1 0,1 1 0,-1 0 0,1-1 0,-1 1 0,1-1 0,-1 1 0,1 0 0,-1-1 0,1 1 0,-1-1 0,1 0 0,0 1 0,-1-1 0,2 1 0,24-2 0,27-20 0,-22 0-15,-22 14-61,1 1 0,-1 0 0,1 0 0,1 1 0,-1 0 0,1 1 0,-1 0 0,14-2 0,-24 5-3,0 1 0,1 0 0,-1 0 0,0 0 0,1 0 0,-1 0 0,0 0 0,0 1 0,1-1 0,-1 0 0,0 0 0,1 0 1,-1 0-1,0 0 0,1 0 0,-1 0 0,0 1 0,0-1 0,1 0 0,-1 0 0,0 0 0,0 1 0,1-1 0,-1 0 0,0 0 0,0 1 0,0-1 0,0 0 1,1 0-1,-1 1 0,0-1 0,0 0 0,0 1 0,0-1 0,0 0 0,0 0 0,0 1 0,-1 17-2109,-12 15-4449,-7-8-4958</inkml:trace>
</inkml:ink>
</file>

<file path=ppt/ink/ink9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1.354"/>
    </inkml:context>
    <inkml:brush xml:id="br0">
      <inkml:brushProperty name="width" value="0.025" units="cm"/>
      <inkml:brushProperty name="height" value="0.025" units="cm"/>
      <inkml:brushProperty name="color" value="#E71224"/>
    </inkml:brush>
  </inkml:definitions>
  <inkml:trace contextRef="#ctx0" brushRef="#br0">74 36 10122,'0'-1'557,"1"-1"0,-1 1 0,1 0 0,-1 0 0,1-1 1,0 1-1,-1 0 0,1 0 0,0 0 0,0 0 0,0 0 1,0 0-1,0 0 0,0 0 0,0 1 0,0-1 0,0 0 1,0 0-1,1 1 0,-1-1 0,2 0 0,-2 2-372,0-1 0,-1 1 0,1-1 0,0 1 0,0 0-1,-1-1 1,1 1 0,0 0 0,-1 0 0,1-1 0,-1 1-1,1 0 1,-1 0 0,1 0 0,-1 0 0,0 0 0,1-1 0,-1 1-1,0 0 1,0 0 0,0 0 0,0 1 0,7 76 245,-7-66 802,2 34-820,-1 0 0,-3-1 0,-2 1 0,-1-1 0,-3 0-1,-16 54 1,-48 98 944,71-183-1178,7-22-121,-6 8-57,24-47-17,-2-1 0,-1-1 0,-3-1-1,18-82 1,-19 64-23,49-119 1,-62 178-11,0 0 1,1 1-1,1-1 1,-1 1-1,1 0 1,1 0 0,-1 0-1,15-11 1,-17 16-29,1-1 0,0 1 1,1 0-1,-1 0 1,0 0-1,1 1 0,0 0 1,-1 0-1,1 1 0,0-1 1,0 1-1,0 0 1,0 1-1,0-1 0,9 2 1,-13-1 65,-1 0 1,1 0 0,-1 0-1,1 1 1,-1-1 0,0 0-1,1 1 1,-1-1 0,1 1 0,-1 0-1,0-1 1,0 1 0,1 0-1,-1 0 1,0 0 0,0 0 0,0 0-1,0 0 1,0 0 0,0 0-1,0 0 1,0 1 0,0-1-1,1 3 1,-1-1 4,0 1 0,-1-1 0,1 1 0,0-1 0,-1 1 1,0-1-1,0 1 0,0-1 0,0 1 0,-2 4 0,1 1 44,-1 1 0,-1-1-1,0 0 1,0-1 0,-1 1 0,0 0 0,-8 11 0,-1-3 146,-2 0 0,0-1 1,-1-1-1,-36 27 1,42-34-128,0-1 0,-1-1 1,0 0-1,0-1 1,-1 0-1,0 0 0,0-1 1,0-1-1,0 0 1,-16 2-1,27-5-99,0 0-1,0 0 1,0 0 0,0 0 0,0 0-1,0 0 1,0 0 0,0 0 0,0 0-1,0 0 1,0 0 0,0-1-1,0 1 1,0 0 0,0-1 0,0 1-1,0-1 1,0 1 0,1-1 0,-1 1-1,0-1 1,0 0 0,0 0-1,1 1 1,-1-1 0,0 0 0,1 0-1,-1 0 1,1 1 0,-1-1 0,1 0-1,-1 0 1,1 0 0,0 0 0,-1 0-1,1 0 1,0 0 0,0 0-1,-1 0 1,1 0 0,0 0 0,0 0-1,0 0 1,1 0 0,-1 0 0,0 0-1,0 0 1,0 0 0,1 0-1,-1 0 1,1 0 0,0-2 0,1-4-632,1 0 1,0 0-1,0 1 1,1-1-1,-1 0 1,7-7-1,31-31-4524,6-5-1779</inkml:trace>
</inkml:ink>
</file>

<file path=ppt/ink/ink9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1.879"/>
    </inkml:context>
    <inkml:brush xml:id="br0">
      <inkml:brushProperty name="width" value="0.025" units="cm"/>
      <inkml:brushProperty name="height" value="0.025" units="cm"/>
      <inkml:brushProperty name="color" value="#E71224"/>
    </inkml:brush>
  </inkml:definitions>
  <inkml:trace contextRef="#ctx0" brushRef="#br0">203 0 17264,'0'0'9044,"4"10"-7358,-1-5-1545,-1 0-1,0 0 1,0 0-1,0 0 0,-1 0 1,0 1-1,0-1 0,0 1 1,-1-1-1,0 0 1,0 1-1,0-1 0,0 1 1,-1-1-1,0 0 0,-3 9 1,-66 152 1581,21-57-1058,49-109-664,-1 0 0,1 0 0,0 0 0,0 0 0,-1 0 1,1 1-1,0-1 0,0 0 0,0 0 0,0 0 0,-1 1 0,1-1 0,0 0 0,0 0 0,0 1 1,0-1-1,0 0 0,0 0 0,-1 1 0,1-1 0,0 0 0,0 0 0,0 1 0,0-1 0,0 0 0,0 0 1,0 1-1,0-1 0,0 0 0,0 1 0,0-1 0,1 0 0,-1 0 0,0 1 0,0-1 0,0 0 0,0 0 1,0 0-1,0 1 0,1-1 0,-1 0 0,0 0 0,0 1 0,0-1 0,0 0 0,1 0 0,-1 0 1,1 1-1,12-12 4,18-24-50,-16 13-380,-2-1 1,0-1-1,-2 0 0,-1-1 1,-1 0-1,9-38 1,-20 90 419,-1 0 1,-1 1-1,-12 41 1,9-43 509,0 2 1,2-1 0,-2 45-1,7-72-493,0 0 1,0 1-1,0-1 0,0 0 0,0 0 0,0 1 0,0-1 0,0 0 1,0 1-1,0-1 0,0 0 0,0 0 0,0 1 0,0-1 0,0 0 1,0 0-1,0 1 0,0-1 0,1 0 0,-1 0 0,0 1 0,0-1 1,0 0-1,0 0 0,0 0 0,1 1 0,-1-1 0,0 0 0,0 0 1,0 0-1,1 0 0,-1 0 0,0 1 0,0-1 0,1 0 0,-1 0 1,0 0-1,0 0 0,1 0 0,-1 0 0,0 0 0,0 0 0,1 0 1,-1 0-1,0 0 0,0 0 0,1 0 0,-1 0 0,0 0 0,1 0 1,-1 0-1,0 0 0,0 0 0,1 0 0,-1-1 0,0 1 0,0 0 0,0 0 1,1 0-1,-1 0 0,0 0 0,0-1 0,1 1 0,11-14 264,-11 11-307,0-1 0,0 1 0,0-1 0,0 1 0,-1-1-1,1 0 1,-1 0 0,0 1 0,0-1 0,-1 0 0,1 1 0,-1-1 0,0 0 0,0 1 0,-2-7 0,-1 3-68,1 0 1,-1 1-1,0-1 1,-1 1-1,1 0 1,-1 0 0,-7-6-1,-10-7-95,1 2 0,-2 0 0,-29-15 1,46 29 237,-24-13 236,24 14 195,20 11-207,22 9-450,1-2-1,61 20 0,-37-19-3710,-2-2-4398,-1-3-5844</inkml:trace>
</inkml:ink>
</file>

<file path=ppt/ink/ink9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2.221"/>
    </inkml:context>
    <inkml:brush xml:id="br0">
      <inkml:brushProperty name="width" value="0.025" units="cm"/>
      <inkml:brushProperty name="height" value="0.025" units="cm"/>
      <inkml:brushProperty name="color" value="#E71224"/>
    </inkml:brush>
  </inkml:definitions>
  <inkml:trace contextRef="#ctx0" brushRef="#br0">0 62 27290,'0'0'5477,"94"-9"-5477,-33-6 0,5-1 0,0 3 0,-10 5 0,-9 8 0,-5 0-1185,-12 4-3171,-9 5-3556</inkml:trace>
</inkml:ink>
</file>

<file path=ppt/ink/ink9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2.907"/>
    </inkml:context>
    <inkml:brush xml:id="br0">
      <inkml:brushProperty name="width" value="0.025" units="cm"/>
      <inkml:brushProperty name="height" value="0.025" units="cm"/>
      <inkml:brushProperty name="color" value="#E71224"/>
    </inkml:brush>
  </inkml:definitions>
  <inkml:trace contextRef="#ctx0" brushRef="#br0">1 12 18514,'0'0'10591,"17"-3"-9945,6-1-420,0 2 1,-1 0-1,1 1 0,42 5 1,-44-1-172,115 21 199,-118-20-342,0 1 0,-1 1 0,0 0 0,0 1 0,23 14 0,-37-19 66,1 0 1,-1 0 0,0 1-1,0-1 1,0 1 0,-1-1-1,1 1 1,0 0 0,-1 0-1,0 0 1,0 1 0,0-1-1,0 0 1,0 1 0,-1-1-1,1 1 1,-1 0 0,1 6-1,-1-4 48,-1-1-1,-1 0 0,1 0 1,-1 0-1,1 0 0,-2 0 1,1 0-1,0 0 0,-1 0 1,0 0-1,0 0 0,-4 6 1,-6 6 137,0 0 0,-2 0 0,1-1 0,-2-1 0,-26 22 0,-2 0 9,-66 42-1,39-44-3007,66-35-3314</inkml:trace>
</inkml:ink>
</file>

<file path=ppt/ink/ink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8.117"/>
    </inkml:context>
    <inkml:brush xml:id="br0">
      <inkml:brushProperty name="width" value="0.025" units="cm"/>
      <inkml:brushProperty name="height" value="0.025" units="cm"/>
    </inkml:brush>
  </inkml:definitions>
  <inkml:trace contextRef="#ctx0" brushRef="#br0">54 3 18161,'-14'-2'3299,"0"2"-32,3 0-992,2 5-1218,4 9-577,4 3-288,1 1-192,0-2-1794,13 2-1857,5-4-2050,5-2-3620</inkml:trace>
</inkml:ink>
</file>

<file path=ppt/ink/ink9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3.545"/>
    </inkml:context>
    <inkml:brush xml:id="br0">
      <inkml:brushProperty name="width" value="0.025" units="cm"/>
      <inkml:brushProperty name="height" value="0.025" units="cm"/>
      <inkml:brushProperty name="color" value="#E71224"/>
    </inkml:brush>
  </inkml:definitions>
  <inkml:trace contextRef="#ctx0" brushRef="#br0">13 1 15503,'0'0'4794,"4"12"-2942,3 18-833,-1 0 1,-1 0-1,0 45 0,-4 110 1521,-3-90-1176,3-22-590,-3-1 0,-21 128 0,16-179-693,3-28 24,1-35 24,6-47-302,5 1 0,3 0 0,4 1 0,42-140 0,-53 213 137,1 0 0,0 0-1,2 0 1,-1 1-1,1 0 1,1 0 0,11-14-1,-16 23 20,1 0-1,-1 1 1,1-1-1,0 1 0,0 0 1,0 0-1,1 0 0,-1 0 1,1 1-1,-1 0 1,1 0-1,0 0 0,0 0 1,0 1-1,0 0 0,0 0 1,0 0-1,0 1 1,0 0-1,0 0 0,0 0 1,0 0-1,0 1 0,7 1 1,-7 0 0,1 0 0,-1 0 0,1 0 0,-1 1 0,0 0 0,0 0 0,0 0 0,-1 0 0,1 1 0,-1 0 0,1 0 0,-1 0 1,-1 0-1,1 1 0,0 0 0,-1 0 0,4 8 0,-5-10 1,0 1 0,0 0 0,-1 0 1,1 0-1,-1 0 0,0 0 0,0 0 1,-1 1-1,1-1 0,-1 0 0,0 0 0,0 0 1,0 1-1,0-1 0,-1 0 0,0 0 1,0 0-1,0 0 0,0 0 0,-1 0 0,0 0 1,1 0-1,-1 0 0,-1-1 0,-2 5 0,-6 3 56,1-1-1,-2 0 0,1-1 0,-1-1 1,-1 0-1,1 0 0,-1-1 0,-1-1 1,-17 7-1,15-7 20,0-1 0,0 0 0,-1-2 0,0 1 0,1-2 0,-1 0 0,-30-2 0,46 0-150,0 0 0,0 0 0,1 0 0,-1 0 0,0 0 0,1 0 0,-1-1 0,0 1 0,1 0 0,-1-1 0,0 1 0,1 0-1,-1-1 1,1 1 0,-1-1 0,1 1 0,-1-1 0,1 1 0,-1-1 0,1 1 0,-1-1 0,1 0 0,-1 1 0,1-1 0,0 1 0,0-1 0,-1 0-1,1 1 1,0-1 0,0 0 0,0 0 0,0 1 0,-1-1 0,1 0 0,0 1 0,0-1 0,1 0 0,-1 0 0,0 1 0,0-1 0,0 0 0,0 1-1,1-1 1,-1 0 0,0 1 0,1-1 0,-1 0 0,0 1 0,1-1 0,0 0 0,14-28-7111</inkml:trace>
</inkml:ink>
</file>

<file path=ppt/ink/ink9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4.357"/>
    </inkml:context>
    <inkml:brush xml:id="br0">
      <inkml:brushProperty name="width" value="0.025" units="cm"/>
      <inkml:brushProperty name="height" value="0.025" units="cm"/>
      <inkml:brushProperty name="color" value="#E71224"/>
    </inkml:brush>
  </inkml:definitions>
  <inkml:trace contextRef="#ctx0" brushRef="#br0">163 18 6887,'0'0'9961,"8"-4"-6646,29-8-1142,-37 12-2106,1 0 1,0-1-1,-1 1 0,1 0 1,-1 0-1,1 0 1,0 0-1,-1 0 0,1 0 1,-1 0-1,1 0 1,0 0-1,-1 0 0,1 0 1,-1 1-1,1-1 1,-1 0-1,1 0 1,0 0-1,-1 1 0,1-1 1,-1 0-1,1 1 1,-1-1-1,1 1 0,-1-1 1,0 0-1,1 1 1,-1-1-1,1 1 0,-1-1 1,0 1-1,1-1 1,-1 1-1,0-1 0,0 1 1,0 0-1,1-1 1,-1 1-1,0-1 0,0 1 1,0 1-1,1 28 100,-1-24 126,-1 10-99,-1-1 0,0 1-1,0-1 1,-2 0 0,0 0 0,-1 0 0,0 0 0,-10 17 0,-10 15 909,-34 47 0,0 0 1208,97-144-2541,-31 35 101,0 0 0,-1 0 0,-1-1 0,0 1 0,-1-1-1,-1-1 1,0 1 0,-2 0 0,1 0 0,-3-25 0,-5 21 17,6 19 105,-1 1 0,1 0 0,0 0 0,-1-1 0,1 1 0,-1 0 0,1 0-1,0-1 1,-1 1 0,1 0 0,-1 0 0,1 0 0,-1 0 0,1 0 0,-1 0 0,1 0-1,-1 0 1,1 0 0,-1 0 0,1 0 0,-1 0 0,1 0 0,0 0 0,-1 0-1,1 0 1,-1 1 0,-1 0-8,0 0 1,0 0-1,1 0 0,-1 0 0,1 1 1,-1-1-1,1 1 0,-1-1 0,1 1 0,0-1 1,0 1-1,0 0 0,0 0 0,0 0 0,0 0 1,-1 3-1,-3 14 14,1 1 1,0 0-1,2-1 1,0 1-1,2 30 1,0-40 24,0-1 1,1 0-1,1 0 1,-1 1 0,1-1-1,1 0 1,0-1 0,0 1-1,0 0 1,1-1 0,1 0-1,-1 0 1,12 15-1,-15-22-13,1 1 0,-1-1 0,0 1 0,1-1 0,-1 0 0,1 1 0,0-1 0,-1 0 0,1 0 0,0 0 0,0 0 0,-1-1-1,1 1 1,0 0 0,0-1 0,0 1 0,0-1 0,0 0 0,0 0 0,0 1 0,0-1 0,0-1 0,0 1 0,0 0 0,0 0-1,0-1 1,0 1 0,3-2 0,-2 0 9,-1 1-1,0-1 1,0 0-1,0 0 1,0 1-1,0-2 1,-1 1-1,1 0 1,0 0-1,-1 0 1,0-1-1,1 1 1,-1-1-1,0 1 1,0-1-1,-1 1 1,1-1-1,0 0 1,-1 1-1,0-4 0,1-2-45,-2 0 0,1 0 0,-1 1 0,0-1 0,-1 0 0,1 1 0,-2-1 0,1 1 0,-1 0 0,0-1 0,-1 1 0,1 1 0,-1-1 0,-1 0 0,1 1-1,-11-11 1,7 8-28,-2 0-1,1 0 1,-1 1 0,0 0-1,-1 1 1,1 0-1,-2 1 1,1 0-1,-20-7 1,9 7 69,23 6-15,-1 0 0,0 0 0,0 0 1,0 0-1,0 0 0,0 1 0,0-1 1,0 0-1,0 0 0,0 0 0,0 0 1,0 0-1,0 0 0,0 0 0,0 0 0,0 0 1,-1 0-1,1 0 0,0 0 0,0 1 1,0-1-1,0 0 0,0 0 0,0 0 1,0 0-1,0 0 0,0 0 0,0 0 0,0 0 1,0 0-1,0 0 0,0 0 0,0 0 1,0 0-1,0 0 0,0 0 0,-1 0 1,1 0-1,0 0 0,0 0 0,0 0 0,0 0 1,0 0-1,0 0 0,0 0 0,0 0 1,0 0-1,0 0 0,37 13-47,147 13-292,-59-17-7512,-54-8-4448</inkml:trace>
</inkml:ink>
</file>

<file path=ppt/ink/ink9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5.307"/>
    </inkml:context>
    <inkml:brush xml:id="br0">
      <inkml:brushProperty name="width" value="0.025" units="cm"/>
      <inkml:brushProperty name="height" value="0.025" units="cm"/>
      <inkml:brushProperty name="color" value="#E71224"/>
    </inkml:brush>
  </inkml:definitions>
  <inkml:trace contextRef="#ctx0" brushRef="#br0">289 54 10282,'0'0'5402,"6"-9"-2354,16-26-90,-19 25 1702,-9 10-3435,-8 9-1019,1 4-86,0 0 0,0 1 1,1 0-1,1 0 0,-15 25 0,-41 85 903,63-115-888,-27 54 893,-34 104 0,54-131-852,1 1 0,2 1 0,2 0 0,-3 55 0,9-87-198,0 0-1,0 0 0,0-1 1,1 1-1,0 0 0,0-1 1,0 1-1,1 0 1,4 9-1,-4-12-46,-1-1 0,1 1 1,0-1-1,0 0 0,0 1 0,0-1 0,1 0 1,-1-1-1,1 1 0,-1 0 0,1-1 0,-1 1 1,1-1-1,0 0 0,0 0 0,0 0 0,-1 0 1,1 0-1,0-1 0,4 1 0,6 0-545,1 0-1,0-1 0,0-1 1,-1 0-1,1-1 0,-1 0 0,1-1 1,-1-1-1,0 0 0,24-11 1,-8 1-1905,-1-2 0,0 0 0,39-33 0,-10 0-4650</inkml:trace>
</inkml:ink>
</file>

<file path=ppt/ink/ink9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5.959"/>
    </inkml:context>
    <inkml:brush xml:id="br0">
      <inkml:brushProperty name="width" value="0.025" units="cm"/>
      <inkml:brushProperty name="height" value="0.025" units="cm"/>
      <inkml:brushProperty name="color" value="#E71224"/>
    </inkml:brush>
  </inkml:definitions>
  <inkml:trace contextRef="#ctx0" brushRef="#br0">315 1 11339,'0'0'12102,"-9"7"-11243,-36 26 1036,15-13-604,2 1 0,0 2 0,1 0 0,-42 49 0,60-61-1284,1 1 1,0 0 0,0 0 0,1 0 0,1 1 0,0 0-1,0 0 1,2 1 0,-1 0 0,2 0 0,0 0 0,1 0-1,0 0 1,0 18 0,3-29-8,-1 0 0,1 1 0,0-1 0,0 0 0,0 0 0,0 0 0,0 0 0,1 0 0,0 0 0,-1 0 0,1 0 0,0-1 0,0 1 0,1-1 0,-1 1 0,0-1 0,1 0 0,-1 0 0,1 0 0,0 0 0,0 0 0,0-1 0,0 1 0,0-1 0,0 0 0,0 0 0,0 0 0,0 0 0,1-1 0,-1 1 0,0-1 0,1 0 0,4 0 0,-1 1 0,1-1 0,0-1 0,0 1 0,0-1 0,0-1 0,-1 1 0,1-1 0,0 0 0,-1-1 0,0 0 0,1 0 0,-1-1 0,8-5 0,-9 5 0,-1 0 0,0 0 0,0-1 0,0 0 0,0 0 0,0 0 0,-1 0 0,0-1 0,0 0 0,-1 0 0,0 0 0,0 0 0,0 0 0,-1-1 0,1 1 0,-2-1 0,1 0 0,-1 1 0,1-10 0,-3 14 0,0 0 0,1 0 0,-2 0 0,1 0 0,0 0 0,0 0 0,0 0 0,-1 1 0,1-1 0,-1 0 0,1 1 0,-1 0 0,0-1 0,0 1 0,0 0 0,0 0 0,1 0 0,-1 0 0,-1 0 0,1 0 0,0 0 0,0 1 0,0-1 0,0 1 0,0 0 0,-4-1 0,-1 0 0,0 0 0,0 0 0,0 1 0,-1 0 0,1 0 0,0 0 0,-11 3 0,18-3 0,0 0 0,0 0 0,0 0 0,1 0 0,-1 0 0,0 1 0,0-1 0,0 0 0,0 0 0,0 0 0,0 0 0,0 0 0,0 1 0,0-1 0,0 0 0,0 0 0,0 0 0,0 0 0,0 1 0,0-1 0,0 0 0,0 0 0,0 0 0,0 0 0,0 0 0,0 1 0,0-1 0,0 0 0,0 0 0,0 0 0,0 0 0,0 0 0,0 1 0,-1-1 0,1 0 0,0 0 0,0 0 0,0 0 0,0 0 0,0 0 0,0 0 0,0 1 0,-1-1 0,1 0 0,0 0 0,0 0 0,0 0 0,0 0 0,0 0 0,-1 0 0,1 0 0,0 0 0,0 0 0,0 0 0,0 0 0,-1 0 0,1 0 0,0 0 0,15 1 0,-6-6 0,0 1 0,-1-1 0,1 0 0,-1-1 0,0 0 0,-1 0 0,1-1 0,9-11 0,-12 13 0,-18 27 14,13-20-35,0 0 0,-1 0-1,0 0 1,1 0 0,-1 0-1,0-1 1,0 1 0,0 0 0,0 0-1,0-1 1,-1 1 0,1-1-1,0 1 1,-1-1 0,1 0 0,-1 0-1,1 1 1,-1-1 0,0 0 0,1 0-1,-1 0 1,0-1 0,0 1-1,0 0 1,-3 0 0,5-4-921,-1 1 0,0-1 1,1 0-1,-1 0 0,1 0 1,0 1-1,0-1 0,0 0 1,0 0-1,1-4 0,-1 6 245,2-23-5837</inkml:trace>
</inkml:ink>
</file>

<file path=ppt/ink/ink9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6.439"/>
    </inkml:context>
    <inkml:brush xml:id="br0">
      <inkml:brushProperty name="width" value="0.025" units="cm"/>
      <inkml:brushProperty name="height" value="0.025" units="cm"/>
      <inkml:brushProperty name="color" value="#E71224"/>
    </inkml:brush>
  </inkml:definitions>
  <inkml:trace contextRef="#ctx0" brushRef="#br0">376 0 17424,'0'0'14302,"-10"12"-13779,-142 187-94,38-44-340,88-123-89,12-16 0,0 1 0,2 0 0,-19 33 0,31-50-12,0 1 1,-1-1-1,1 1 1,0-1-1,0 1 1,-1-1-1,1 0 0,0 1 1,0-1-1,0 1 1,0 0-1,-1-1 1,1 1-1,0-1 1,0 1-1,0-1 0,0 1 1,0-1-1,0 1 1,0-1-1,1 1 1,-1-1-1,0 1 0,0-1 1,0 1-1,0-1 1,1 1-1,-1-1 1,0 1-1,1-1 0,-1 0 1,1 1-1,17 0-930,-13-3 607,-1 1-1,1-1 0,-1 0 1,1 0-1,-1 0 1,8-6-1,10-14-2243,37-49 0,45-87 647,-59 85 1666,-12 19 807,-12 19 3310,29-37-1,-50 96-1709,-42 130-1886,2-9 11,36-126-245,1 1-1,0-1 1,2 1 0,0 0 0,4 28 0,-3-47-182,0 0 0,1 0 0,-1 0 0,1 0 0,-1 0 0,1 0 0,-1 0 0,1 0 1,-1 0-1,1 0 0,0 0 0,0 0 0,-1-1 0,1 1 0,0 0 0,0-1 0,0 1 0,0 0 0,0-1 0,0 1 0,1 0 0,-1-1-8,-1 0 0,0 0-1,1 0 1,-1 1 0,0-1-1,1 0 1,-1 0 0,1 0 0,-1 0-1,0 0 1,1 0 0,-1 0-1,1 0 1,-1 0 0,0 0-1,1 0 1,-1 0 0,1 0-1,-1 0 1,1 0 0,-1 0 0,0 0-1,1 0 1,-1-1 0,0 1-1,1 0 1,-1 0 0,0-1-1,1 1 1,-1 0 0,0 0-1,1-1 1,-1 1 0,0 0 0,0-1-1,1 1 1,-1 0 0,0-1-1,0 1 1,0 0 0,1-1-1,-1 1 1,0-1 0,0 1-1,0 0 1,0-1 0,0 1 0,0-1-1,0 0 1,0-14-11143</inkml:trace>
</inkml:ink>
</file>

<file path=ppt/ink/ink9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6.767"/>
    </inkml:context>
    <inkml:brush xml:id="br0">
      <inkml:brushProperty name="width" value="0.025" units="cm"/>
      <inkml:brushProperty name="height" value="0.025" units="cm"/>
      <inkml:brushProperty name="color" value="#E71224"/>
    </inkml:brush>
  </inkml:definitions>
  <inkml:trace contextRef="#ctx0" brushRef="#br0">0 18 15214,'0'0'13261,"50"25"-12108,-17-21-673,8-3-383,1-1-226,1 0-1248,2 0-2082,-4-10-1538,-2-5-800,-6-8-1250</inkml:trace>
</inkml:ink>
</file>

<file path=ppt/ink/ink9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7.125"/>
    </inkml:context>
    <inkml:brush xml:id="br0">
      <inkml:brushProperty name="width" value="0.025" units="cm"/>
      <inkml:brushProperty name="height" value="0.025" units="cm"/>
      <inkml:brushProperty name="color" value="#E71224"/>
    </inkml:brush>
  </inkml:definitions>
  <inkml:trace contextRef="#ctx0" brushRef="#br0">49 222 1634,'18'-31'5004,"-2"-1"0,13-35 0,-22 47-2931,-1-1 0,5-28-1,-11 49-2031,0 0 0,0 0 0,0 0 0,0 0 0,0 0 0,0 0 0,0 0 0,0 1 0,0-1 0,-1 0 0,1 0 0,0 0 0,0 0 0,0 0 0,0 0 0,0 0 0,0 0 0,0 0 0,0 0 0,0 0 0,-1 0 0,1 0 0,0 0 0,0 0 0,0 0 0,0 0 0,0 0 0,0 0 0,0 0 0,0 0 0,-1-1 0,1 1 0,0 0 0,0 0 0,0 0 0,0 0 0,0 0 0,0 0 0,0 0 0,0 0 0,0 0 0,0 0 0,0 0 0,0 0 0,0-1 0,0 1 0,0 0 0,-1 0 0,1 0 0,0 0 0,0 0 0,0 0 0,0 0 0,0 0 0,0-1 0,-12 15 617,-10 20-409,21-32-249,-22 38 1186,-27 64 1,45-92-903,1 0 0,0 0 0,1 0 1,0 0-1,1 1 0,1-1 0,0 1 0,0-1 0,1 1 1,3 23-1,-2-34-269,-1 1 1,1-1 0,0 0-1,-1 0 1,1 1-1,0-1 1,0 0 0,1 0-1,-1 0 1,0 0-1,1 0 1,-1 0 0,1-1-1,0 1 1,-1 0-1,1-1 1,0 0 0,0 1-1,0-1 1,0 0-1,0 0 1,0 0 0,1 0-1,-1 0 1,0 0-1,0-1 1,1 1 0,-1-1-1,0 1 1,1-1-1,-1 0 1,3 0 0,-2-1 2,1 1 0,-1 0 0,0-1 1,0 0-1,0 1 0,1-1 0,-1-1 1,0 1-1,0 0 0,0-1 0,-1 0 0,1 1 1,0-1-1,-1 0 0,1 0 0,-1-1 1,1 1-1,-1 0 0,0-1 0,0 0 1,0 1-1,2-6 0,-1 1-1,0 1-1,-1-1 1,0 0-1,-1 0 1,1 0-1,-1 0 1,-1 0-1,1 0 1,-2-10 0,1 15-15,0 0 0,0 1 0,0-1 1,0 0-1,-1 1 0,1-1 0,-1 0 1,1 1-1,-1-1 0,0 1 0,1-1 1,-1 1-1,0 0 0,0-1 0,0 1 1,0 0-1,0-1 0,-1 1 0,1 0 1,0 0-1,-1 0 0,1 0 0,0 0 1,-1 0-1,1 1 0,-1-1 0,1 0 1,-1 1-1,1-1 0,-1 1 0,0 0 1,1-1-1,-1 1 0,0 0 0,1 0 1,-1 0-1,0 0 0,1 0 0,-1 0 1,0 1-1,1-1 0,-1 1 0,1-1 1,-4 2-1,3-1-2,0 0 0,0 0 0,-1 0 0,1 0 0,0 0 0,0 0 0,1 1 0,-1-1 0,0 1 0,0 0 0,1-1 0,-1 1 0,1 0 0,-1 0 0,1 0 0,0 0 0,0 0 0,0 0 0,0 0 0,0 1 0,0-1 0,1 0 0,-1 0 0,0 4 0,1-5 0,0 1 0,0-1 0,0 1 0,0 0 0,0-1 0,0 1 0,0-1 0,1 1 0,-1-1 0,0 1 0,1-1 0,-1 1 0,1-1 0,0 0 0,-1 1 0,1-1 0,0 0 0,0 1 0,0-1 0,0 0 0,0 0 0,0 0 0,0 0 0,0 0 0,1 0 0,-1 0 0,0 0 0,1-1 0,-1 1 0,0 0 0,1-1 0,-1 1 0,1-1 0,-1 1 0,1-1 0,-1 0 0,1 0 0,1 0 0,6 1-26,-1-1 0,0 0 0,0-1 0,0 0 0,0 0 0,0-1 0,0 0 0,0-1 1,-1 1-1,1-2 0,-1 1 0,0-1 0,0 0 0,0 0 0,9-8 0,2-3-59,-1 0 1,-1-2-1,0 0 0,16-24 1,-38 96 191,-5-17-83,4-13-150,1 1-1,1-1 1,-4 51 0,14-55-2922,-5-20 2782,1 0 0,-1-1-1,1 1 1,-1-1 0,1 1-1,0-1 1,-1 1 0,1-1-1,0 1 1,0-1 0,-1 1-1,1-1 1,0 0 0,0 0-1,-1 1 1,1-1 0,0 0-1,0 0 1,0 0 0,-1 0-1,1 0 1,0 0 0,0 0-1,0 0 1,0 0 0,-1 0-1,1 0 1,0-1 0,0 1-1,-1 0 1,1-1 0,0 1-1,0 0 1,-1-1 0,2 0-1,22-17-6865</inkml:trace>
</inkml:ink>
</file>

<file path=ppt/ink/ink9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7.467"/>
    </inkml:context>
    <inkml:brush xml:id="br0">
      <inkml:brushProperty name="width" value="0.025" units="cm"/>
      <inkml:brushProperty name="height" value="0.025" units="cm"/>
      <inkml:brushProperty name="color" value="#E71224"/>
    </inkml:brush>
  </inkml:definitions>
  <inkml:trace contextRef="#ctx0" brushRef="#br0">229 0 18642,'0'0'4708,"0"72"-3074,-2-26 736,2 12-608,-3 5-161,-1 4-160,-2 1-832,-3 0-609,-8 1 0,-5-3 0,-7 0 0,-8-3 0,-9-5-3043,-8-6-5093</inkml:trace>
</inkml:ink>
</file>

<file path=ppt/ink/ink9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8.274"/>
    </inkml:context>
    <inkml:brush xml:id="br0">
      <inkml:brushProperty name="width" value="0.025" units="cm"/>
      <inkml:brushProperty name="height" value="0.025" units="cm"/>
      <inkml:brushProperty name="color" value="#E71224"/>
    </inkml:brush>
  </inkml:definitions>
  <inkml:trace contextRef="#ctx0" brushRef="#br0">3 0 16207,'0'0'7826,"0"10"-7003,0 40-39,-2-10-314,2 0 0,2 0 0,1 0-1,12 51 1,-15-89-432,0 0 0,1 0 0,-1 0 0,1 0 0,0 0 0,0 0 0,0 0 0,0 0 0,0 0 0,0 0 0,1 0 0,-1-1 0,0 1 0,1 0 0,-1-1 0,1 0 0,0 1 0,-1-1 0,1 0 0,0 0 0,0 0 0,0 0 0,0 0 0,0 0 0,0 0 0,0-1 0,0 1 0,0-1 0,1 1 0,-1-1 0,0 0 0,0 0 0,0 0 0,0 0 0,1 0 0,-1-1 0,0 1 0,0-1 0,0 1 0,0-1 0,2-1 0,6-2 228,1-1 0,-1 0 0,-1 0 1,1-1-1,-1-1 0,14-12 0,7-8-165,-2-2 0,-1 0-1,-1-1 1,-2-2 0,-1-1-1,26-48 1,-46 79-315,0 11 113,0 31 122,-1 47 113,-3-75-118,1 1-17,0 0 0,1 1 1,0-1-1,0 0 0,5 15 1,-5-26 8,-1-1 1,1 1 0,-1-1-1,1 1 1,0-1 0,0 1-1,-1-1 1,1 0 0,0 1-1,0-1 1,1 0 0,-1 0 0,0 0-1,0 0 1,0 0 0,1 0-1,-1 0 1,1 0 0,-1 0-1,2 0 1,0-1 19,-1 1 0,1-1 0,-1 0 0,1-1 0,-1 1 0,1 0 1,-1-1-1,1 1 0,-1-1 0,0 0 0,1 0 0,-1 0 0,0 0 0,0 0 0,1 0 0,-1-1 0,3-2 0,7-6-70,0-1-1,0-1 1,-1 0 0,-1 0-1,0-1 1,-1 0-1,0 0 1,-1-1 0,-1-1-1,0 1 1,-1-1-1,0 0 1,-1-1 0,-1 1-1,-1-1 1,0 0-1,1-29 1,-4 45-270,0 0 0,0 0 1,-1 0-1,1-1 0,0 1 1,0 0-1,0 0 0,-1 0 1,1 0-1,0 0 0,0 0 1,-1 0-1,1 0 0,0 0 1,0 0-1,-1 1 0,1-1 0,0 0 1,0 0-1,-1 0 0,1 0 1,0 0-1,0 0 0,0 0 1,-1 0-1,1 1 0,0-1 1,-1 1-1248,1-1 1247,0 0 1,0 0-1,0 1 0,0-1 1,0 0-1,0 0 0,0 0 1,-1 1-1,1-1 0,0 1 1,0 7-9896</inkml:trace>
</inkml:ink>
</file>

<file path=ppt/ink/ink9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8.834"/>
    </inkml:context>
    <inkml:brush xml:id="br0">
      <inkml:brushProperty name="width" value="0.025" units="cm"/>
      <inkml:brushProperty name="height" value="0.025" units="cm"/>
      <inkml:brushProperty name="color" value="#E71224"/>
    </inkml:brush>
  </inkml:definitions>
  <inkml:trace contextRef="#ctx0" brushRef="#br0">190 0 22806,'0'0'6160,"-1"9"-5610,-5 17-267,-2 0 0,0-1 0,-1 0 0,-2-1 0,0 0 1,-2-1-1,-20 29 0,-6 15 30,39-67-311,0 0 0,0 0-1,-1 0 1,1 0-1,0 0 1,0 0 0,0 0-1,0 0 1,0 0-1,0 1 1,-1-1-1,1 0 1,0 0 0,0 0-1,0 0 1,0 0-1,0 0 1,0 0 0,0 1-1,0-1 1,0 0-1,0 0 1,0 0 0,-1 0-1,1 0 1,0 0-1,0 1 1,0-1-1,0 0 1,0 0 0,0 0-1,0 0 1,0 0-1,0 1 1,0-1 0,0 0-1,0 0 1,1 0-1,-1 0 1,0 0 0,0 1-1,0-1 1,0 0-1,0 0 1,0 0 0,0 0-1,0 0 1,0 0-1,0 0 1,0 1-1,1-1 1,-1 0 0,0 0-1,0 0 1,0 0-1,0 0 1,0 0 0,0 0-1,1 0 1,-1 0-1,0 0 1,0 0 0,0 0-1,0 0 1,1 0-1,12-6-245,15-15-1106,-23 16 859,0 0 0,-1-1 0,0 1 0,0-1 1,0 0-1,-1 0 0,0 0 0,0 0 0,0-1 0,-1 1 0,0-1 1,0 0-1,-1 0 0,1 1 0,-2-1 0,1 0 0,-1 0 0,0 0 1,-1-11-1,1 19 519,0-1 1,0 0-1,0 0 1,-1 1 0,1-1-1,0 0 1,0 0-1,0 1 1,0-1 0,0 0-1,0 0 1,-1 0-1,1 1 1,0-1 0,0 0-1,0 0 1,0 0-1,-1 0 1,1 1 0,0-1-1,0 0 1,0 0-1,-1 0 1,1 0-1,0 0 1,0 0 0,-1 0-1,1 0 1,0 1-1,0-1 1,-1 0 0,1 0-1,0 0 1,0 0-1,-1 0 1,1 0 0,0 0-1,0-1 1,-1 1-1,1 0 1,0 0 0,0 0-1,-1 0 1,1 0-1,0 0 1,0 0 0,0 0-1,-1-1 1,1 1-1,0 0 1,0 0-1,0 0 1,-1-1 0,1 1-1,0 0 1,0 0-1,0 0 1,0-1 0,0 1-1,0 0 1,-1 0-1,1-1 1,0 1 0,0 0-1,0-1 1,-12 19 764,8-7-317,0 1 0,1 0 0,0 0 0,0 0 0,2 0 1,-1 0-1,1 0 0,1 1 0,2 18 0,-1-29-457,0 0 0,0 1-1,0-1 1,1 0 0,-1 0-1,1 0 1,-1 0 0,1 0-1,0 0 1,0-1 0,0 1-1,0 0 1,0-1 0,0 1-1,0-1 1,0 0 0,1 0-1,-1 0 1,0 0 0,1 0-1,-1-1 1,1 1 0,-1-1-1,1 1 1,-1-1 0,1 0-1,4 0 1,-5 0-4,0 0-1,0 1 1,0-1-1,-1 0 1,1 0-1,0-1 0,0 1 1,0 0-1,0-1 1,0 1-1,-1-1 1,1 1-1,0-1 1,0 0-1,-1 0 1,1 0-1,0 0 1,-1 0-1,1 0 1,-1 0-1,0-1 1,1 1-1,-1 0 1,0-1-1,0 1 1,0-1-1,0 0 1,0 1-1,0-1 1,0 0-1,0 1 1,-1-1-1,1 0 0,-1 0 1,1 0-1,-1 0 1,0-2-1,0 2-5,-1 0-1,0-1 0,1 1 0,-1 0 1,0 0-1,-1 1 0,1-1 0,0 0 1,0 0-1,-1 0 0,1 1 0,-1-1 1,0 1-1,1-1 0,-3-1 0,-36-25 62,20 15 38,-102-79 2433,122 92-2536,-1 0-1,1 0 0,0 0 1,0 0-1,0 0 1,0 0-1,-1 0 1,1 0-1,0 0 1,0 0-1,0 0 0,0 0 1,-1 0-1,1 0 1,0-1-1,0 1 1,0 0-1,0 0 1,0 0-1,-1 0 0,1 0 1,0 0-1,0-1 1,0 1-1,0 0 1,0 0-1,0 0 1,0 0-1,0-1 1,0 1-1,-1 0 0,1 0 1,0 0-1,0 0 1,0-1-1,0 1 1,0 0-1,0 0 1,0 0-1,0 0 0,0-1 1,0 1-1,0 0 1,1 0-1,-1 0 1,0-1-1,0 1 1,0 0-1,0 0 0,0 0 1,0 0-1,0 0 1,0-1-1,1 1 1,13 0 189,22 7-19,39 23-2303,50 17-6042,-61-28 499</inkml:trace>
</inkml:ink>
</file>

<file path=ppt/ink/ink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8.460"/>
    </inkml:context>
    <inkml:brush xml:id="br0">
      <inkml:brushProperty name="width" value="0.025" units="cm"/>
      <inkml:brushProperty name="height" value="0.025" units="cm"/>
    </inkml:brush>
  </inkml:definitions>
  <inkml:trace contextRef="#ctx0" brushRef="#br0">51 225 16528,'0'0'1841,"-6"9"87,6-8-1894,-33 61 2308,31-58-2092,0 0 0,1 0 0,-1 1-1,1-1 1,0 0 0,0 1 0,0-1 0,1 1 0,0-1 0,-1 1 0,2-1 0,-1 1 0,0-1 0,1 1 0,0-1 0,2 6-1,-2-8-223,0-1 0,0 1 0,1-1 0,-1 1 0,1-1 0,-1 0 0,1 1 0,0-1 0,-1 0 0,1 0 0,0 0 0,0 0 0,0 0 0,0-1 0,-1 1 0,1-1 0,0 1 0,0-1 0,1 1 0,-1-1 0,0 0 0,0 0 0,0 0 0,0 0 0,0-1 0,0 1 0,0 0 0,0-1 0,3-1 0,2 0 13,0 0-1,-1 0 1,1-1 0,-1 1-1,0-2 1,0 1 0,10-8 0,-5 1-84,-1 0 1,0-2 0,0 1 0,-1-1 0,-1 0 0,0-1 0,0 0-1,-2 0 1,1-1 0,6-21 0,-6 10 161,-1 1 1,-1-1-1,-1-1 1,-1 1-1,0-33 0,-3 57-112,0-1-1,0 1 1,0 0-1,0 0 1,0 0-1,0-1 1,0 1 0,0 0-1,0 0 1,-1 0-1,1 0 1,0 0-1,-1-1 1,1 1-1,-1 0 1,0 0-1,1 0 1,-1 0-1,0 0 1,1 1-1,-3-3 1,3 3-7,-1 0 0,0 0-1,0 0 1,0-1 0,0 1 0,0 0 0,0 0 0,0 0 0,1 0 0,-1 1 0,0-1-1,0 0 1,0 0 0,0 1 0,0-1 0,1 0 0,-1 1 0,0-1 0,0 1 0,0-1-1,0 1 1,-5 3-22,1 1-1,-1 0 0,1-1 0,0 2 0,-7 9 0,4-3 65,-1 0-1,2 1 1,0 1 0,0-1-1,1 1 1,1 0-1,0 0 1,1 1 0,1-1-1,0 1 1,-1 28-1,4-41-153,0 0 0,0 1-1,0-1 1,1 0-1,-1 1 1,1-1-1,-1 0 1,1 0 0,0 1-1,0-1 1,0 0-1,0 0 1,0 0-1,0 0 1,3 2 0,19 13-4558,1-9-2284</inkml:trace>
</inkml:ink>
</file>

<file path=ppt/ink/ink9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9.195"/>
    </inkml:context>
    <inkml:brush xml:id="br0">
      <inkml:brushProperty name="width" value="0.025" units="cm"/>
      <inkml:brushProperty name="height" value="0.025" units="cm"/>
      <inkml:brushProperty name="color" value="#E71224"/>
    </inkml:brush>
  </inkml:definitions>
  <inkml:trace contextRef="#ctx0" brushRef="#br0">1 83 22709,'0'0'10058,"77"-27"-10058,-33 18 0,7 4 0,3-2 0,-3 1 0,-6 1-1057,-10-1-3587,-10-1-2819,-15-4-3332</inkml:trace>
</inkml:ink>
</file>

<file path=ppt/ink/ink9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9.537"/>
    </inkml:context>
    <inkml:brush xml:id="br0">
      <inkml:brushProperty name="width" value="0.025" units="cm"/>
      <inkml:brushProperty name="height" value="0.025" units="cm"/>
      <inkml:brushProperty name="color" value="#E71224"/>
    </inkml:brush>
  </inkml:definitions>
  <inkml:trace contextRef="#ctx0" brushRef="#br0">1 4 15278,'0'0'10165,"10"-1"-7832,0 0-1979,-1 0 1,1 1-1,0 0 0,-1 1 1,1 0-1,-1 0 1,1 1-1,-1 1 1,13 4-1,-7-1-273,-3-2 38,-1 0 0,0 0 0,-1 2 0,1-1 1,-1 1-1,17 13 0,-25-16-103,0-1 1,0 0 0,0 1-1,0 0 1,-1-1 0,1 1-1,-1 0 1,1 0-1,-1 0 1,0 0 0,0 0-1,-1 0 1,1 0 0,-1 0-1,1 0 1,-1 0-1,0 1 1,0-1 0,0 0-1,-1 0 1,1 0 0,-1 0-1,0 0 1,0 0 0,0 0-1,0 0 1,0 0-1,0 0 1,-1 0 0,0-1-1,-1 4 1,-13 21-312,-1-1-1,-2 0 1,0-2-1,-2 0 1,-27 25 0,30-36-6667,7-11-7622</inkml:trace>
</inkml:ink>
</file>

<file path=ppt/ink/ink9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0.986"/>
    </inkml:context>
    <inkml:brush xml:id="br0">
      <inkml:brushProperty name="width" value="0.025" units="cm"/>
      <inkml:brushProperty name="height" value="0.025" units="cm"/>
      <inkml:brushProperty name="color" value="#E71224"/>
    </inkml:brush>
  </inkml:definitions>
  <inkml:trace contextRef="#ctx0" brushRef="#br0">1 48 11499,'6'-8'12339,"0"19"-6585,5 44-5414,1-3-137,-11-50-193,-1 0 0,1 0 0,0 0 0,1-1 0,-1 1 0,0 0 0,0-1 0,1 1 0,-1-1 0,1 1 0,-1-1 0,1 1 0,0-1 0,-1 0-1,1 0 1,0 0 0,0 0 0,0 0 0,0-1 0,0 1 0,0-1 0,0 1 0,0-1 0,0 1 0,0-1 0,0 0 0,0 0 0,0 0 0,0 0 0,0-1 0,1 1 0,-1 0 0,0-1 0,0 0 0,0 1 0,-1-1-1,1 0 1,0 0 0,0 0 0,2-1 0,6-4 136,1 0-1,-1 0 1,0-1-1,0-1 1,12-11-1,-7 3 44,-1 0 0,0-1-1,-1-1 1,0-1 0,11-22-1,-21 97-124,-5-17-37,0 34 54,2-68-76,1 1-1,-1-1 1,1 0 0,0 1-1,0-1 1,1 0 0,0 0 0,-1 0-1,6 9 1,-6-13-5,0 1 0,0-1 0,0 1 0,1-1 0,-1 0 0,0 0 0,1 0 0,-1 0 0,0 0 0,1 0 0,-1 0 0,1 0 0,0 0 0,-1-1 0,1 1 0,0-1 0,-1 1 0,1-1 0,0 0 0,0 0 0,-1 0 0,1 1 0,0-2 0,0 1 0,-1 0 0,1 0 0,0 0 0,0-1 0,-1 1 0,1-1 0,0 0 0,-1 1 0,1-1 0,-1 0 0,1 0 0,1-1 0,5-3 0,0-1 0,0 0 0,-1 0 0,0 0 0,7-9 0,-2 2 0,-1-1 0,0 1 0,-1-1 0,-1-1 0,0 0 0,-1 0 0,0-1 0,-1 0 0,-1-1 0,5-23 0,-12 33-3986,-4 14-5134,-6 11-2245</inkml:trace>
</inkml:ink>
</file>

<file path=ppt/ink/ink9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1.948"/>
    </inkml:context>
    <inkml:brush xml:id="br0">
      <inkml:brushProperty name="width" value="0.025" units="cm"/>
      <inkml:brushProperty name="height" value="0.025" units="cm"/>
      <inkml:brushProperty name="color" value="#E71224"/>
    </inkml:brush>
  </inkml:definitions>
  <inkml:trace contextRef="#ctx0" brushRef="#br0">162 0 16688,'0'0'9780,"1"9"-8857,-2 1-810,0-1-1,0 1 1,-1-1 0,0 1-1,-1-1 1,0 0-1,0 0 1,-1 0-1,0 0 1,-1-1 0,-11 16-1,-12 15 600,-36 39-1,53-65-266,-3 1 65,14-21 2,17-27-365,13-14-867,45-97-1,-81 207 406,4-53 323,-7 32 649,2 0 1,-2 64 0,9-104-226,1-6-426,0 1 0,-1 0 0,1-1 0,-1 1 0,0-1 1,0 0-1,-1 1 0,1-1 0,-1 1 0,0 0 0,0-1 0,0 1 0,-3-7 0,-2 0-153,0 0-1,-1 0 1,-11-13-1,10 14 89,1 0 0,0 0-1,-7-17 1,14 26-48,33 4-122,10 11-573,52 25-1,6 3-8157,-61-29 467</inkml:trace>
</inkml:ink>
</file>

<file path=ppt/ink/ink9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2.272"/>
    </inkml:context>
    <inkml:brush xml:id="br0">
      <inkml:brushProperty name="width" value="0.025" units="cm"/>
      <inkml:brushProperty name="height" value="0.025" units="cm"/>
      <inkml:brushProperty name="color" value="#E71224"/>
    </inkml:brush>
  </inkml:definitions>
  <inkml:trace contextRef="#ctx0" brushRef="#br0">272 0 16015,'0'0'10618,"-11"2"-8333,4 0-2143,-1 0 1,0 0-1,1 1 0,0 0 0,-1 1 1,1 0-1,1 0 0,-1 0 0,1 1 1,-1 0-1,1 0 0,0 0 0,1 1 1,0 0-1,0 0 0,-6 9 0,-15 19 240,-41 71 0,58-89-299,2-1 1,0 1-1,1 1 0,0-1 1,1 1-1,1 0 1,-3 28-1,7-43-107,0 0-1,0 0 1,0 0 0,0 0 0,0 0-1,1 1 1,-1-1 0,1 0 0,-1-1-1,1 1 1,0 0 0,0 0 0,0 0-1,0 0 1,0 0 0,0-1 0,0 1-1,1-1 1,-1 1 0,0-1 0,1 1-1,2 1 1,1 0-121,-1-1 1,0 0-1,1 0 0,0 0 1,-1 0-1,1-1 0,0 0 1,0 0-1,7 1 0,1-1-454,0-1-1,0 0 0,0-1 0,0 0 0,0-1 1,23-6-1,7-13-4856,0-6-1879</inkml:trace>
</inkml:ink>
</file>

<file path=ppt/ink/ink9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2.645"/>
    </inkml:context>
    <inkml:brush xml:id="br0">
      <inkml:brushProperty name="width" value="0.025" units="cm"/>
      <inkml:brushProperty name="height" value="0.025" units="cm"/>
      <inkml:brushProperty name="color" value="#E71224"/>
    </inkml:brush>
  </inkml:definitions>
  <inkml:trace contextRef="#ctx0" brushRef="#br0">269 1 23766,'0'0'1666,"-51"50"1121,23-13-417,-8 8-1249,0 4-576,1 0-417,5-4-32,5-8-96,7-9 0,9-11-64,9-8-321,11-15-2594,5-16-1216,2-9-2916,0-10-5029</inkml:trace>
  <inkml:trace contextRef="#ctx0" brushRef="#br0" timeOffset="1">195 7 18674,'0'0'6982,"4"70"-5444,-4-35-353,-4 5-160,4 0-192,0-2-321,0-1-256,7-5-224,4-4-224,3-6-1473,-5-4-1923,-1-6-2626</inkml:trace>
</inkml:ink>
</file>

<file path=ppt/ink/ink9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2.988"/>
    </inkml:context>
    <inkml:brush xml:id="br0">
      <inkml:brushProperty name="width" value="0.025" units="cm"/>
      <inkml:brushProperty name="height" value="0.025" units="cm"/>
      <inkml:brushProperty name="color" value="#E71224"/>
    </inkml:brush>
  </inkml:definitions>
  <inkml:trace contextRef="#ctx0" brushRef="#br0">1 92 21973,'0'0'5285,"79"-14"-3139,-31 9-1089,6-3-833,3 1-160,-3-1-1121,-4-3-2434,-8-5-2147,-3-6-3490</inkml:trace>
</inkml:ink>
</file>

<file path=ppt/ink/ink9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3.359"/>
    </inkml:context>
    <inkml:brush xml:id="br0">
      <inkml:brushProperty name="width" value="0.025" units="cm"/>
      <inkml:brushProperty name="height" value="0.025" units="cm"/>
      <inkml:brushProperty name="color" value="#E71224"/>
    </inkml:brush>
  </inkml:definitions>
  <inkml:trace contextRef="#ctx0" brushRef="#br0">219 1 14542,'0'0'7676,"-9"2"-5556,-2 2-1825,0 1 1,0 0-1,0 1 1,1 0 0,0 1-1,0 0 1,1 0-1,0 1 1,0 0-1,0 1 1,1 0-1,1 0 1,-8 12 0,6-9 40,1 0 1,0 0 0,1 1-1,1 0 1,0 1 0,0-1 0,2 1-1,-1 0 1,2 1 0,0-1-1,-1 19 1,4-30-329,-1 0 0,2 0 0,-1-1 0,0 1 0,0 0 0,1 0 0,0 0 1,-1-1-1,1 1 0,0 0 0,0-1 0,1 1 0,-1-1 0,0 1 0,1-1 0,0 0 0,-1 1 0,1-1 0,0 0 0,0 0 0,0 0 0,0 0 0,1-1 0,-1 1 0,0-1 0,1 1 1,-1-1-1,4 2 0,1-1-7,1-1 1,-1 1-1,0-1 1,0 0 0,0-1-1,1 0 1,-1 0-1,0 0 1,0-1-1,10-2 1,-10 1-2,-1 0 0,0 0 0,0-1 0,0 0 0,0 0 0,0 0 0,-1-1 0,1 0 0,-1 0 0,7-7 0,-10 9 0,0 0 0,0 0 0,0 0 0,0 0 0,-1 0 0,1 0 0,0 0 0,-1-1 0,0 1 0,0-1 0,1 1 0,-1-1 0,-1 1 0,1-1 0,0 0 0,-1 1 0,1-1 0,-1 0 0,0 0 0,0 1 0,0-1 0,0 0 0,-1 0 0,1 1 0,-1-1 0,1 0 0,-3-4 0,1 5 0,0 0 0,0 0 0,0 0 0,-1 0 0,1 1 0,-1-1 0,1 1 0,-1 0 0,0 0 0,1 0 0,-1 0 0,0 0 0,0 0 0,1 1 0,-1-1 0,0 1 0,0 0 0,0 0 0,0 0 0,-5 1 0,1-1 0,-1 0 0,0 1 0,1 0 0,-1 1 0,1 0 0,-15 5 0,-12 25 0,24-11 0,10-21 0,0 1 0,0-1 0,0 1 0,0-1 0,0 1 0,0-1 0,0 1 0,1-1 0,-1 1 0,0-1 0,0 1 0,1-1 0,-1 1 0,0-1 0,1 1 0,-1-1 0,0 0 0,1 1 0,-1-1 0,1 0 0,-1 1 0,1-1 0,-1 0 0,1 1 0,-1-1 0,1 0 0,-1 0 0,1 0 0,-1 1 0,1-1 0,-1 0 0,1 0 0,-1 0 0,2 0 0,8 1 0,0 0 0,1-1 0,-1 0 0,0 0 0,1-1 0,-1-1 0,0 0 0,0 0 0,0-1 0,0 0 0,0-1 0,11-5 0,13-9 0,61-44 0,-76 49 0,-19 13 0,0-1 0,1 1 0,-1 0 0,0-1 0,0 1 0,1 0 0,-1-1 0,1 1 0,-1 0 0,0 0 0,1-1 0,-1 1 0,0 0 0,1 0 0,-1 0 0,1 0 0,-1-1 0,1 1 0,-1 0 0,1 0 0,-1 0 0,0 0 0,1 0 0,-1 0 0,1 0 0,-1 0 0,1 0 0,-1 0 0,1 0 0,-1 1 0,0-1 0,1 0 0,-1 0 0,1 0 0,0 1 0,-3 16 0,-16 24 0,16-39 0,-45 93-325,43-85 66,1 0 0,0 0 0,0 1 0,1-1 0,0 1 0,1-1 0,0 21 0,4-19-4978,8-8-2792</inkml:trace>
</inkml:ink>
</file>

<file path=ppt/ink/ink9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3.686"/>
    </inkml:context>
    <inkml:brush xml:id="br0">
      <inkml:brushProperty name="width" value="0.025" units="cm"/>
      <inkml:brushProperty name="height" value="0.025" units="cm"/>
      <inkml:brushProperty name="color" value="#E71224"/>
    </inkml:brush>
  </inkml:definitions>
  <inkml:trace contextRef="#ctx0" brushRef="#br0">183 0 16816,'0'0'6086,"69"13"-3300,-43 11-159,-1 11-866,-6 6-736,-3 8-256,-5 5-128,-11 5-385,-3 0-256,-23 3 0,-9-2 0,-13 1 0,-9-6 0,-5-9 0,1-11-6951,4-16-18000</inkml:trace>
</inkml:ink>
</file>

<file path=ppt/ink/ink9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4.586"/>
    </inkml:context>
    <inkml:brush xml:id="br0">
      <inkml:brushProperty name="width" value="0.025" units="cm"/>
      <inkml:brushProperty name="height" value="0.025" units="cm"/>
      <inkml:brushProperty name="color" value="#E71224"/>
    </inkml:brush>
  </inkml:definitions>
  <inkml:trace contextRef="#ctx0" brushRef="#br0">27 109 16400,'-3'12'3171,"-4"20"-1832,0 0 1,3 1 0,0-1 0,2 1 0,5 65 0,-3-94-1289,1 0 1,0 0-1,0 0 0,1 0 0,-1-1 1,1 1-1,0 0 0,0-1 0,0 1 1,0-1-1,1 0 0,-1 0 0,1 0 1,0 0-1,0 0 0,0 0 0,0-1 1,0 1-1,1-1 0,-1 0 0,1 0 1,0-1-1,-1 1 0,1 0 0,0-1 0,0 0 1,0 0-1,0 0 0,0-1 0,0 0 1,0 1-1,4-1 0,4-1 37,-1 0 0,0 0 0,0-1 0,0 0 0,0-1 0,0 0 0,-1-1 0,1 0 0,-1 0 0,15-10 0,7-9 58,-1-1 0,53-53 1,-60 53-20,-23 23-103,-1 1 1,1-1-1,-1 1 1,1-1-1,-1 1 1,1-1-1,-1 1 1,1-1-1,0 1 1,-1-1-1,1 1 1,0 0-1,-1-1 1,1 1-1,0 0 1,-1 0-1,1-1 1,0 1-1,0 0 1,-1 0-1,1 0 1,0 0-1,0 0 1,0 0-1,-1 0 1,1 0-1,0 0 1,0 0-1,-1 1 1,1-1-1,0 0 1,-1 1-1,1-1 1,0 0-1,-1 1 1,1-1-1,0 1 1,-1-1-1,1 1 1,-1-1-1,1 1 1,-1-1-1,1 1 1,-1-1-1,1 1 1,-1 0-1,1-1 1,-1 1-1,1 1 1,15 46 344,-10-27-90,-4-15-327,1 1 0,0-1 0,0-1 0,0 1 0,1 0 0,0-1 0,0 0 0,0 0 0,1 0 0,0 0 0,0-1 0,0 0 0,0 0 0,1 0 0,8 4 0,-9-6-278,1 0-1,-1 0 1,1-1 0,-1 0 0,1 0 0,-1 0-1,1-1 1,-1 1 0,1-1 0,-1-1 0,1 1 0,0-1-1,-1 0 1,1 0 0,-1-1 0,0 0 0,1 0-1,-1 0 1,5-3 0,11-7-1476,0-1 1,-1-1-1,0-1 0,-1-1 1,-1-1-1,27-30 0,-1-10 672,-11-1 3389,-31 54 1759,-6 10-1593,-14 26-785,-20 51-242,35-74-873,0 1-1,0-1 1,1 1-1,1 0 1,-1 0 0,1 10-1,1-19-472,0 1 1,0 0-1,1-1 0,-1 1 0,0 0 0,0-1 1,1 1-1,-1-1 0,1 1 0,0-1 0,-1 1 1,1-1-1,0 0 0,0 1 0,0-1 1,0 0-1,0 1 0,0-1 0,0 0 0,0 0 1,1 0-1,-1 0 0,0 0 0,1 0 1,-1 0-1,1-1 0,-1 1 0,1 0 0,-1-1 1,1 1-1,-1-1 0,1 0 0,0 0 0,-1 1 1,1-1-1,-1 0 0,1 0 0,0 0 1,-1-1-1,1 1 0,-1 0 0,1 0 0,0-1 1,1 0-1,8-2 0,1-1 0,-1 0-1,0-1 1,0 0 0,-1 0 0,0-1 0,0 0 0,0-1 0,0-1 0,9-9-1,13-13-288,38-48 0,11-29 110,-75 98 338,0 0-1,-1 0 1,0 0-1,-1-1 1,0 0-1,0 0 1,-1 0-1,-1-1 1,1 1-1,0-15 1,-3 25-188,0 0 1,-1 0-1,1 0 1,0 0-1,0 0 1,-1 0-1,1 0 1,0 0-1,0 0 1,-1 0-1,1 0 1,0 0-1,0 0 1,-1 0-1,1 0 1,0 0-1,0 0 1,0 0-1,-1 0 1,1 0-1,0 0 1,0 1 0,0-1-1,-1 0 1,1 0-1,0 0 1,0 0-1,0 1 1,-1-1-1,1 0 1,0 0-1,0 0 1,0 0-1,0 1 1,0-1-1,0 0 1,0 0-1,-1 1 1,1-1-1,0 0 1,0 1-1,-8 13-26,1 0 0,1 1 0,0 0 0,1 0 0,0 1 0,1-1 0,1 1 0,0 0 0,2 0 0,0 0 0,0 0 0,1 0 0,3 18 0,-2-30-193,0 0 1,0 1-1,0-1 1,1 0 0,-1 0-1,1 0 1,3 5 0,12 10-4467,5-6-5347</inkml:trace>
</inkml:ink>
</file>

<file path=ppt/ink/ink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8.819"/>
    </inkml:context>
    <inkml:brush xml:id="br0">
      <inkml:brushProperty name="width" value="0.025" units="cm"/>
      <inkml:brushProperty name="height" value="0.025" units="cm"/>
    </inkml:brush>
  </inkml:definitions>
  <inkml:trace contextRef="#ctx0" brushRef="#br0">5 170 19731,'0'0'4665,"6"-8"-3458,30-34-565,-19 25-657,-1-2 0,-1 1 0,15-26 0,-27 26 452,-14 15 1247,8 4-1446,-1 0-1,1 0 1,-1 0 0,1 0-1,0 1 1,0 0 0,-1-1-1,-2 4 1,-3 3-112,1 0 0,0 1 1,1 0-1,0 0 0,1 0 1,-1 1-1,2 0 0,-1 1 1,2-1-1,-8 22 0,11-28-79,0 1 0,0-1 0,0 1-1,1-1 1,-1 1 0,1-1 0,0 1 0,0 0 0,1-1-1,0 1 1,-1-1 0,1 1 0,2 4 0,-1-6-35,-1 0 1,1 0 0,0-1-1,0 1 1,0-1-1,0 1 1,0-1 0,1 0-1,-1 0 1,1 0-1,-1 0 1,1-1 0,0 1-1,-1 0 1,1-1-1,0 0 1,0 0 0,0 0-1,0 0 1,0 0-1,4 0 1,2 1-522,0-1 0,-1 1-1,1-2 1,0 1 0,0-1 0,0 0 0,-1-1-1,1 0 1,0 0 0,0-1 0,-1 0 0,14-6-1,7-11-7444</inkml:trace>
</inkml:ink>
</file>

<file path=ppt/ink/ink9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5.943"/>
    </inkml:context>
    <inkml:brush xml:id="br0">
      <inkml:brushProperty name="width" value="0.025" units="cm"/>
      <inkml:brushProperty name="height" value="0.025" units="cm"/>
      <inkml:brushProperty name="color" value="#E71224"/>
    </inkml:brush>
  </inkml:definitions>
  <inkml:trace contextRef="#ctx0" brushRef="#br0">1 93 18578,'2'-8'1612,"1"0"-929,1 0 0,-1 0 1,1 0-1,0 0 0,1 1 0,5-7 1,-9 12-579,1 0-1,-1 1 1,0-1 0,0 1 0,1-1 0,-1 1 0,1-1 0,-1 1-1,1 0 1,0 0 0,-1 0 0,1 0 0,0 0 0,0 0 0,0 0-1,0 1 1,0-1 0,0 1 0,0-1 0,0 1 0,0 0 0,0-1-1,0 1 1,0 0 0,0 1 0,0-1 0,0 0 0,0 0 0,0 1-1,0-1 1,0 1 0,-1 0 0,1 0 0,0 0 0,0 0 0,0 0-1,-1 0 1,3 1 0,-2 1-91,0-1-1,0 1 1,-1 0 0,1-1-1,-1 1 1,0 0 0,1 0-1,-1 0 1,0 0 0,-1 0-1,1 0 1,-1 0 0,1 1-1,-1-1 1,0 0 0,0 0-1,-1 6 1,-10 57 125,-15 7 27,20-59-148,0 0-1,1 1 0,0-1 1,1 1-1,1 0 0,-2 27 1,5-41-3,0 0 1,0 0 0,0 0-1,0 0 1,0 0 0,0-1-1,0 1 1,0 0-1,1 0 1,-1 0 0,0 0-1,1 0 1,-1-1 0,1 1-1,-1 0 1,1 0 0,-1-1-1,1 1 1,-1 0-1,1-1 1,0 1 0,-1-1-1,1 1 1,0-1 0,0 1-1,-1-1 1,2 1-1,28 1 339,-21-4-258,0-1 0,0 0 0,0 0 0,15-7-1,1-4-56,-1 0-1,-1-2 0,0 0 1,-1-2-1,-1 0 0,-1-2 1,0 0-1,-2-1 0,0-1 1,28-47-1,-38 53 54,-14 26-231,-12 24 5,-10 55 236,26-81-64,1 0 0,0 0-1,0 0 1,0 0 0,1 0 0,0 0 0,1 0-1,0 0 1,3 11 0,-3-17-22,0 0 0,0 0 0,0 0 0,0-1 0,0 1-1,0 0 1,1-1 0,-1 1 0,1-1 0,-1 0 0,1 1 0,-1-1 0,1 0 0,0 0 0,0 0 0,-1 0-1,1 0 1,0 0 0,0-1 0,0 1 0,0-1 0,0 1 0,0-1 0,0 0 0,0 0 0,0 0 0,0 0-1,0 0 1,0 0 0,0 0 0,0-1 0,0 1 0,0-1 0,0 1 0,0-1 0,3-1 0,4-1 48,0 0 1,0-1-1,-1 0 1,1-1 0,-1 0-1,11-8 1,-4 1-65,-2-1 0,0-1 0,0 0 0,-1-1 0,-1-1 0,-1 1 0,0-2 0,-1 1 0,13-34 0,-27 74 0,0 0 0,-2 44 0,6-62 0,1-1 0,0 1 0,0 0 0,0 0 0,1-1 0,0 1 0,0 0 0,1-1 0,-1 1 0,1-1 0,0 1 0,1-1 0,-1 0 0,1 0 0,0 0 0,1 0 0,-1 0 0,5 3 0,-5-5 0,0-1 0,0 0 0,1 0 0,-1 0 0,1 0 0,0-1 0,-1 0 0,1 1 0,0-1 0,0-1 0,-1 1 0,1 0 0,0-1 0,0 0 0,0 0 0,0 0 0,0 0 0,0-1 0,0 0 0,0 0 0,-1 0 0,1 0 0,0 0 0,-1-1 0,1 1 0,0-1 0,-1 0 0,0 0 0,0 0 0,5-5 0,2 0 0,-1-1 0,0 0 0,0-1 0,-1 0 0,0 0 0,-1-1 0,0 0 0,9-17 0,-13 20 0,0 1 0,0 0 0,-1-1 0,0 0 0,0 1 0,-1-1 0,0 0 0,0 0 0,0 0 0,-1-8 0,0 12 0,-1 1 0,1 0 0,-1 0 0,1 0 0,-1 0 0,0 0 0,1 0 0,-1 0 0,0 1 0,0-1 0,-1 0 0,1 0 0,0 1 0,-1-1 0,1 1 0,0-1 0,-1 1 0,0-1 0,1 1 0,-1 0 0,0 0 0,0 0 0,0 0 0,0 0 0,1 0 0,-1 1 0,0-1 0,-1 0 0,1 1 0,0 0 0,0-1 0,0 1 0,0 0 0,0 0 0,-4 1 0,5-1-92,0 0 0,1 0-1,-1 0 1,0 0 0,0 0 0,0 0-1,0 0 1,0 0 0,0 0 0,0 1-1,0-1 1,0 0 0,0 1 0,1-1-1,-1 1 1,0-1 0,0 1 0,0-1-1,1 1 1,-1-1 0,0 1 0,1 0-1,-1 0 1,1-1 0,-1 1 0,1 0-1,-1 0 1,1 0 0,-1-1 0,1 1-1,0 0 1,-1 0 0,1 0 0,0 0-1,0 0 1,-1 0 0,1 0 0,0 0-1,0 0 1,0 0 0,0-1 0,1 1-1,-1 0 1,0 0 0,0 0 0,0 0-1,1 0 1,-1 0 0,1 0 0,0 1 0,0 1-347,0 0 1,0 0-1,1 0 1,-1 0-1,1 0 1,0 0 0,0-1-1,0 1 1,0-1-1,1 1 1,-1-1 0,0 0-1,6 4 1,3-2-442,-1 0-1,1-1 1,0 0 0,0-1 0,0 0-1,0-1 1,0 0 0,0-1 0,0 0-1,18-3 1,-18 2 674,-1-1-1,1-1 0,-1 0 1,17-7-1,-21 7 567,0 0 0,0-1 0,0 1 0,0-1-1,-1 0 1,1-1 0,7-8 0,-11 12 26,-1-1 0,1 0-1,-1 0 1,1 0 0,-1 0 0,0 0 0,1 0-1,-1-1 1,0 1 0,-1 0 0,1 0 0,0-1-1,-1 1 1,1-1 0,0-3 0,-2 5-123,1-1 1,0 1 0,0 0-1,0 0 1,-1 0-1,1 0 1,-1 0-1,1 0 1,-1 0 0,1 0-1,-1 0 1,0 0-1,1 0 1,-1 0 0,0 0-1,0 0 1,1 1-1,-1-1 1,0 0-1,0 1 1,0-1 0,0 0-1,-2 0 1,1 0 50,0 1 0,0-1 0,-1 0 0,1 1 0,0 0 0,-1-1 0,1 1 0,0 0 0,-1 0 0,1 0 1,0 1-1,-5 0 0,4 0-361,0 0 1,0 0 0,0 0-1,0 0 1,0 1 0,0-1-1,0 1 1,1 0 0,-1 0-1,1 0 1,-4 3 0,1 1 147,0 1 0,1-1 0,-1 0 1,1 1-1,1 0 0,-1 0 0,1 0 1,0 1-1,1-1 0,0 1 0,-2 11 0,3-16-72,1-1 0,0 1 0,0-1 0,0 1-1,0-1 1,0 0 0,0 1 0,1-1-1,-1 1 1,1-1 0,-1 1 0,1-1-1,0 0 1,0 0 0,0 1 0,1-1-1,-1 0 1,0 0 0,1 0 0,-1 0-1,1-1 1,0 1 0,0 0 0,-1 0-1,1-1 1,0 0 0,0 1 0,1-1-1,-1 0 1,0 0 0,0 0 0,1 0-1,-1 0 1,0-1 0,1 1 0,-1-1-1,1 1 1,-1-1 0,4 0 0,11 0-33,0 0 1,0-2-1,-1 0 1,1-1-1,0 0 1,-1-2 0,0 1-1,0-2 1,28-14-1,-21 9-125,1 2 1,1 1-1,27-7 0,-51 15 132,0 0 0,-1 0 0,1 0 0,0 0 0,-1 0 0,1 0 0,-1 0 1,1 0-1,0 0 0,-1 0 0,1 0 0,0 0 0,-1 1 0,1-1 0,-1 0 0,1 0 0,0 1 0,-1-1 0,1 0 1,-1 1-1,1-1 0,-1 1 0,1-1 0,-1 0 0,1 1 0,-1-1 0,0 1 0,1 0 0,-1-1 0,0 1 0,1-1 1,-1 1-1,0-1 0,0 1 0,1 0 0,-1-1 0,0 1 0,0 0 0,0-1 0,0 2 0,-3 31 286,-6-14 2,11-49-159,20-125-132,-17 136-1715,-4 18 1350,0-1 0,0 1 0,0 0 0,0 0-1,0 0 1,0 1 0,0-1 0,0 0 0,0 0-1,1 0 1,-1 1 0,0-1 0,0 1 0,1-1-1,-1 1 1,0-1 0,1 1 0,2 0-1,13-3-7796</inkml:trace>
</inkml:ink>
</file>

<file path=ppt/ink/ink9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6.489"/>
    </inkml:context>
    <inkml:brush xml:id="br0">
      <inkml:brushProperty name="width" value="0.025" units="cm"/>
      <inkml:brushProperty name="height" value="0.025" units="cm"/>
      <inkml:brushProperty name="color" value="#E71224"/>
    </inkml:brush>
  </inkml:definitions>
  <inkml:trace contextRef="#ctx0" brushRef="#br0">247 56 17649,'0'-2'324,"1"0"0,0 0 1,-1 1-1,1-1 0,-1 0 1,0 0-1,0 0 0,1 0 1,-1 0-1,0 1 1,-1-1-1,1 0 0,0 0 1,0 0-1,-1 0 0,1 0 1,-1 1-1,0-1 0,1 0 1,-1 1-1,0-1 0,0 0 1,0 1-1,-2-3 0,0 2-88,0 1 0,1 0-1,-1 0 1,0 0-1,0 0 1,0 1-1,0-1 1,0 1 0,0-1-1,0 1 1,0 0-1,0 1 1,0-1-1,0 0 1,-4 2 0,-6 1-149,1 2 0,0-1 0,0 2 0,0-1 0,1 2 0,0-1 0,0 2 0,0-1 0,1 2 0,0-1 1,1 1-1,0 1 0,0-1 0,1 2 0,-11 18 0,18-28-85,0 0 0,0 0-1,0 0 1,0 0 0,0 0 0,1 1 0,-1-1-1,1 0 1,-1 1 0,1-1 0,-1 0 0,1 1-1,0-1 1,-1 1 0,1-1 0,0 0 0,0 1-1,0-1 1,0 1 0,1-1 0,-1 0 0,0 1-1,0-1 1,1 1 0,-1-1 0,1 0 0,-1 1-1,1-1 1,0 0 0,0 0 0,-1 1 0,1-1-1,0 0 1,0 0 0,0 0 0,0 0 0,0 0-1,0 0 1,0-1 0,1 1 0,-1 0 0,0 0-1,0-1 1,2 1 0,7 2-122,-1-1-1,0 0 1,1 0 0,-1-1-1,16 0 1,-13-1-93,60 2-804,-41-3 724,-1 2 0,1 1 0,0 1-1,-1 2 1,58 17 0,-87-22 291,1 0 0,-1 1 0,1-1 0,-1 1 0,1 0 1,-1 0-1,0-1 0,1 1 0,-1 0 0,0 0 0,0 0 0,0 0 0,1 1 1,-1-1-1,0 0 0,0 0 0,-1 1 0,1-1 0,1 3 0,-2-3 73,0 0-1,0 0 0,0 0 1,0 0-1,0 0 1,0 0-1,-1 1 0,1-1 1,0 0-1,-1 0 0,1 0 1,0 0-1,-1 0 1,0 0-1,1 0 0,-1 0 1,1-1-1,-1 1 1,0 0-1,-1 1 0,-4 3 313,0 0 0,-1 0-1,1-1 1,-1 0 0,-14 6 0,-2 0-341,0 0 0,-1-2 0,0-1 0,0-1 0,-1-1 0,0-1 0,-27 0 0,52-4-137,1 0 0,-1 0 1,0 0-1,0 0 0,1 0 0,-1 0 0,0-1 1,0 1-1,0 0 0,1 0 0,-1 0 0,0-1 0,0 1 1,0 0-1,1 0 0,-1 0 0,0-1 0,0 1 1,0 0-1,0 0 0,0-1 0,0 1 0,1 0 1,-1-1-1,0 1 0,0 0 0,0 0 0,0-1 1,0 1-1,0 0 0,0 0 0,0-1 0,0 1 0,0 0 1,0-1-1,-1 1 0,1 0 0,0 0 0,0-1 1,0 1-1,0 0 0,0 0 0,0-1 0,-1 1 1,1 0-1,0 0 0,0 0 0,0-1 0,-1 1 1,1 0-1,0 0 0,0 0 0,0 0 0,-1-1 0,1 1 1,0 0-1,0 0 0,-1 0 0,1 0 0,0 0 1,-1 0-1,1 0 0,0 0 0,0 0 0,-1 0 1,20-16-3909,15-5-2622</inkml:trace>
</inkml:ink>
</file>

<file path=ppt/ink/ink9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6.862"/>
    </inkml:context>
    <inkml:brush xml:id="br0">
      <inkml:brushProperty name="width" value="0.025" units="cm"/>
      <inkml:brushProperty name="height" value="0.025" units="cm"/>
      <inkml:brushProperty name="color" value="#E71224"/>
    </inkml:brush>
  </inkml:definitions>
  <inkml:trace contextRef="#ctx0" brushRef="#br0">93 57 19346,'0'0'7239,"-9"8"-5461,1-1-1525,0 0-1,1 1 1,1-1 0,-1 2 0,1-1 0,0 1-1,1-1 1,0 2 0,1-1 0,0 0 0,0 1-1,1 0 1,0 0 0,1 0 0,0 0-1,-2 21 1,5-29-249,-1-1-1,0 1 1,0 0-1,1 0 0,-1 0 1,1 0-1,0-1 1,-1 1-1,1 0 0,0 0 1,0-1-1,0 1 1,0-1-1,0 1 1,1-1-1,-1 1 0,0-1 1,1 0-1,-1 0 1,1 1-1,-1-1 1,1 0-1,0 0 0,-1-1 1,1 1-1,0 0 1,0 0-1,-1-1 0,1 1 1,0-1-1,0 0 1,0 0-1,0 1 1,0-1-1,0 0 0,-1 0 1,1-1-1,4 0 1,0 1-7,0-1 1,-1 0 0,1 0 0,0-1 0,0 0-1,0 0 1,-1 0 0,1 0 0,-1-1-1,0 0 1,9-7 0,-8 5-124,-1-2 0,0 1 0,0-1 0,0 0 1,-1 0-1,0 0 0,0 0 0,-1-1 0,0 0 0,0 1 0,-1-1 0,0 0 0,0-1 0,-1 1 1,0 0-1,0 0 0,-1-9 0,0 12-35,0 1 1,-1 0 0,1-1-1,-1 1 1,0 0 0,0-1-1,0 1 1,-1 0-1,1 0 1,-1 0 0,0 0-1,0 0 1,0 0-1,-1 1 1,1-1 0,-1 1-1,0-1 1,0 1 0,0 0-1,-1 0 1,1 1-1,-1-1 1,1 1 0,-1-1-1,0 1 1,0 0-1,0 1 1,0-1 0,0 1-1,0-1 1,-1 1 0,1 0-1,-6 0 1,-10 1-7303</inkml:trace>
</inkml:ink>
</file>

<file path=ppt/ink/ink9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188"/>
    </inkml:context>
    <inkml:brush xml:id="br0">
      <inkml:brushProperty name="width" value="0.025" units="cm"/>
      <inkml:brushProperty name="height" value="0.025" units="cm"/>
      <inkml:brushProperty name="color" value="#E71224"/>
    </inkml:brush>
  </inkml:definitions>
  <inkml:trace contextRef="#ctx0" brushRef="#br0">0 1 16143,'0'0'8040,"10"54"-7367,-10-14 1761,0 4-1345,0 2-705,0-3-224,0-6-128,0-6-256,0-11-1153,9-11-2114,5-9-3108</inkml:trace>
</inkml:ink>
</file>

<file path=ppt/ink/ink9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579"/>
    </inkml:context>
    <inkml:brush xml:id="br0">
      <inkml:brushProperty name="width" value="0.025" units="cm"/>
      <inkml:brushProperty name="height" value="0.025" units="cm"/>
      <inkml:brushProperty name="color" value="#E71224"/>
    </inkml:brush>
  </inkml:definitions>
  <inkml:trace contextRef="#ctx0" brushRef="#br0">176 300 16976,'0'0'3027,"-8"3"-806,-19 7-327,7-4-910,1 1 1,-26 14-1,41-19-882,0 0 0,0 0-1,0 0 1,1 1 0,-1 0 0,1 0-1,0 0 1,0 0 0,0 0-1,0 0 1,0 1 0,1 0 0,-1-1-1,1 1 1,0 0 0,0 0-1,-2 7 1,4-10-90,0 0-1,0 0 1,0 0 0,0 0-1,0 0 1,0 0 0,0 0-1,0 0 1,1 0 0,-1 0-1,0 0 1,0-1-1,1 1 1,-1 0 0,1 0-1,-1 0 1,1 0 0,-1 0-1,1-1 1,-1 1 0,1 0-1,0-1 1,-1 1 0,1 0-1,0-1 1,0 1 0,-1-1-1,1 1 1,0-1 0,0 1-1,0-1 1,0 0-1,0 1 1,0-1 0,0 0-1,0 0 1,-1 1 0,1-1-1,0 0 1,0 0 0,0 0-1,2-1 1,45-3 176,-33-1-157,0 0 0,-1-1 1,0 0-1,0-1 1,0-1-1,-1 0 0,0-1 1,12-11-1,-3 1 7,-1 0-1,-1-2 1,26-33-1,-36 40 158,0 0-1,-1-1 1,-1 1 0,0-2-1,-1 1 1,0-1 0,-2 0-1,0-1 1,0 1 0,-2-1-1,0 0 1,1-23-1,-4 39-189,0 1 0,0-1 0,0 0-1,0 1 1,0-1 0,0 0 0,0 1 0,0-1-1,-1 0 1,1 1 0,0-1 0,0 0-1,0 1 1,-1-1 0,1 1 0,0-1-1,-1 1 1,1-1 0,0 0 0,-1 1-1,1-1 1,-1 1 0,1 0 0,-1-1-1,1 1 1,-1-1 0,1 1 0,-1 0-1,0-1 1,1 1 0,-1 0 0,0-1-1,0 1-8,-1 0-1,1 0 0,0 1 1,0-1-1,0 0 0,0 0 1,0 1-1,0-1 0,-1 1 1,1-1-1,0 1 0,0-1 1,0 1-1,1 0 0,-1-1 1,0 1-1,0 0 0,0 0 1,0 0-1,0 1 0,-14 20-4,1 1 0,2 1 0,0 0 1,2 1-1,-14 46 0,24-71 9,-26 92 45,24-82-57,0-1 1,1 0-1,0 1 0,1 0 1,0-1-1,0 1 0,3 16 1,-2-24-32,0 0-1,0 0 1,0 0 0,0 0 0,0-1-1,1 1 1,-1 0 0,1-1 0,-1 1-1,1-1 1,-1 1 0,1-1 0,0 0-1,0 0 1,0 1 0,0-1 0,0-1 0,0 1-1,0 0 1,0 0 0,0-1 0,0 1-1,0-1 1,0 0 0,1 0 0,-1 0-1,0 0 1,3 0 0,5 0-806,-1 0 0,1-1 0,-1-1 0,1 1 0,12-5 0,21-14-6491,1-9-4789</inkml:trace>
</inkml:ink>
</file>

<file path=ppt/ink/ink9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910"/>
    </inkml:context>
    <inkml:brush xml:id="br0">
      <inkml:brushProperty name="width" value="0.025" units="cm"/>
      <inkml:brushProperty name="height" value="0.025" units="cm"/>
      <inkml:brushProperty name="color" value="#E71224"/>
    </inkml:brush>
  </inkml:definitions>
  <inkml:trace contextRef="#ctx0" brushRef="#br0">152 8 19314,'0'0'2862,"-12"12"-359,0 1-1976,-61 65 2924,66-70-3010,0 1 1,1-1-1,1 1 0,0 0 0,0 1 0,0-1 1,1 1-1,-5 20 0,9-30-437,0 1-1,-1 0 1,1 0 0,0-1-1,0 1 1,0 0 0,0 0-1,0 0 1,0-1-1,0 1 1,0 0 0,0 0-1,0-1 1,1 1-1,-1 0 1,0 0 0,0-1-1,1 1 1,-1 0-1,0-1 1,1 1 0,-1 0-1,1-1 1,-1 1 0,1-1-1,-1 1 1,1 0-1,0-1 1,-1 1 0,1-1-1,-1 0 1,1 1-1,1 0 1,1-1 0,-1 1-1,1-1 1,-1 0-1,1 0 1,0 0 0,-1 0-1,1 0 1,-1 0-1,1-1 1,3 0 0,5-2-37,-1-1 1,0 0-1,0 0 1,12-8-1,-5 0-461,0-1 0,-1 0 0,0-1 1,18-22-1,-28 29 4,-1 1 0,0-1 0,0 0 1,0 0-1,-1-1 0,0 1 0,-1-1 1,1 0-1,-1 0 0,-1 0 0,0-1 1,0 1-1,1-14 0,-22 53-1266,9-16 1718,-1 4-55,0 0 0,1 2 0,1-1 0,1 1 0,0 0 0,-6 36 0,14-56-26,-1 0-1,1 0 1,0-1-1,0 1 1,-1 0 0,1 0-1,0 0 1,0-1-1,0 1 1,0 0 0,0 0-1,0 0 1,0-1-1,1 1 1,-1 0-1,0 0 1,0 0 0,1-1-1,-1 1 1,0 0-1,1-1 1,-1 1 0,0 0-1,1-1 1,-1 1-1,1 0 1,0-1 0,-1 1-1,1-1 1,-1 1-1,1-1 1,0 1 0,-1-1-1,1 1 1,0-1-1,0 0 1,1 1-1,20 0-5277</inkml:trace>
</inkml:ink>
</file>

<file path=ppt/ink/ink9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8.423"/>
    </inkml:context>
    <inkml:brush xml:id="br0">
      <inkml:brushProperty name="width" value="0.025" units="cm"/>
      <inkml:brushProperty name="height" value="0.025" units="cm"/>
      <inkml:brushProperty name="color" value="#E71224"/>
    </inkml:brush>
  </inkml:definitions>
  <inkml:trace contextRef="#ctx0" brushRef="#br0">315 241 11499,'0'0'9358,"-8"11"-7297,-44 58-519,4 2 1,3 3 0,3 1 0,3 2 0,-29 87-1,56-135-1381,12-34 35,17-50 40,18-25-236,93-200 0,-91 209 0,82-119 0,-105 171 0,1 0 0,29-28 0,-39 42 0,0 1 0,0 0 0,0 0 0,1 0 0,-1 1 0,1-1 0,0 1 0,0 1 0,0-1 0,0 1 0,0 0 0,1 1 0,-1-1 0,10 0 0,-15 2 0,-1 0 0,1 0 0,-1 0 0,1 0 0,-1 0 0,1 0 0,-1 0 0,1 1 0,-1-1 0,1 0 0,-1 0 0,1 0 0,-1 1 0,1-1 0,-1 0 0,0 1 0,1-1 0,-1 0 0,0 1 0,1-1 0,-1 0 0,0 1 0,1-1 0,-1 1 0,0-1 0,0 0 0,1 1 0,-1-1 0,0 1 0,0-1 0,0 1 0,0 0 0,-1 22 0,-17 21 0,-29 17 0,37-51 0,1 0 0,0 1 0,1 0 0,0 1 0,1 0 0,0 0 0,1 0 0,-5 15 0,11-26 0,-1 0 0,1-1 0,0 1 0,1 0 0,-1 0 0,0-1 0,0 1 0,0 0 0,0-1 0,1 1 0,-1 0 0,0 0 0,0-1 0,1 1 0,-1 0 0,1-1 0,-1 1 0,1-1 0,-1 1 0,1-1 0,-1 1 0,1-1 0,-1 1 0,1-1 0,-1 1 0,1-1 0,0 0 0,-1 1 0,1-1 0,0 0 0,-1 1 0,1-1 0,0 0 0,0 0 0,-1 0 0,1 0 0,0 0 0,0 0 0,1 0 0,38 2 0,-32-3 0,33 1 0,-2-1 0,47 5 0,-77-3 0,0 0 0,1 1 0,-1 0 0,0 0 0,0 1 0,0 0 0,-1 1 0,1 0 0,-1 0 0,12 9 0,-18-12 0,-1 0 0,1 0 0,-1 0 0,0 0 0,1 0 0,-1 1 0,0-1 0,0 0 0,0 1 0,0-1 0,0 1 0,0-1 0,0 1 0,-1 0 0,1-1 0,-1 1 0,1 0 0,-1-1 0,1 1 0,-1 0 0,0 0 0,0-1 0,0 4 0,-1-3 0,1 1 0,-1-1 0,0 0 0,-1 1 0,1-1 0,0 0 0,-1 0 0,1 0 0,-1 1 0,0-2 0,1 1 0,-1 0 0,0 0 0,-3 1 0,-7 6 0,-2-1 0,1 0 0,-1-1 0,-15 5 0,26-11 0,-32 13 0,-1-1 0,0-2 0,-1-2 0,0-1 0,0-2 0,-1-2 0,-43 0 0,53-9-164,18-10-2758,8-10-6740</inkml:trace>
</inkml:ink>
</file>

<file path=ppt/ink/ink9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177"/>
    </inkml:context>
    <inkml:brush xml:id="br0">
      <inkml:brushProperty name="width" value="0.025" units="cm"/>
      <inkml:brushProperty name="height" value="0.025" units="cm"/>
      <inkml:brushProperty name="color" value="#E71224"/>
    </inkml:brush>
  </inkml:definitions>
  <inkml:trace contextRef="#ctx0" brushRef="#br0">0 13 9737,'0'0'17249,"2"12"-16054,1 161 1544,-3-115-2574,0-57-153,0 0 0,0 0-1,0 0 1,0 0-1,0 0 1,0 1-1,0-1 1,0 0-1,0 0 1,1 0 0,-1 0-1,0 0 1,1 0-1,-1 0 1,1 0-1,-1 0 1,1 0 0,0 0-1,-1 0 1,1 0-1,0 0 1,0-1-1,-1 1 1,1 0 0,0-1-1,2 2 1,-2-2 26,1 1 0,0-1 0,0 0 0,0 0 1,-1 0-1,1 0 0,0 0 0,0 0 0,-1-1 0,1 1 1,0 0-1,0-1 0,-1 1 0,4-3 0,6-2 161,0-1 1,-1-1-1,16-12 0,11-14-199,-1-2 0,-2-1 0,32-44 0,-56 68 0,-10 12 0,0 0 0,0 0 0,0-1 0,0 1 0,0 0 0,1 0 0,-1-1 0,0 1 0,0 0 0,0 0 0,0-1 0,1 1 0,-1 0 0,0 0 0,0 0 0,0 0 0,1-1 0,-1 1 0,0 0 0,0 0 0,1 0 0,-1 0 0,0 0 0,0 0 0,1-1 0,-1 1 0,0 0 0,1 0 0,-1 0 0,0 0 0,0 0 0,1 0 0,-1 0 0,0 0 0,0 0 0,1 1 0,-1-1 0,0 0 0,1 0 0,-1 0 0,0 0 0,0 0 0,1 0 0,-1 0 0,0 1 0,0-1 0,0 0 0,1 0 0,-1 0 0,0 1 0,5 20 0,-4 41 0,-1-49 0,-1 2 0,1-9 0,0-1 0,0 1 0,0-1 0,0 1 0,1 0 0,0-1 0,3 11 0,-3-15 0,0 0 0,0 1 0,0-1 0,0 0 0,0 0 0,0 0 0,0 0 0,1 0 0,-1 0 0,0 0 0,1 0 0,-1-1 0,0 1 0,1 0 0,-1-1 0,1 1 0,-1-1 0,1 0 0,-1 1 0,1-1 0,0 0 0,-1 0 0,1 0 0,-1 0 0,1 0 0,-1 0 0,1-1 0,-1 1 0,1-1 0,-1 1 0,1-1 0,-1 1 0,1-1 0,1 0 0,11-5 0,0 0 0,-1 0 0,0-2 0,0 1 0,0-2 0,-1 0 0,12-10 0,7-9 0,36-42 0,-37 27 0,-30 43-26,0 0 0,0 0 0,1 0 0,-1-1-1,0 1 1,0 0 0,0 0 0,0-1 0,0 1 0,0 0 0,0 0 0,0-1 0,0 1 0,0 0-1,0-1 1,0 1 0,0 0 0,0 0 0,0-1 0,0 1 0,0 0 0,0 0 0,0-1 0,0 1-1,0 0 1,0-1 0,0 1 0,0 0 0,-1 0 0,1 0 0,0-1 0,0 1 0,0 0 0,0 0-1,-1 0 1,1-1 0,0 1 0,0 0 0,-1 0 0,1 0 0,0 0 0,0-1 0,-1 1-1,1 0 1,0 0 0,0 0 0,-1 0 0,1 0 0,0 0 0,0 0 0,-1 0 0,1 0 0,0 0-1,0 0 1,-1 0 0,1 0 0,0 0 0,-1 0 0,1 0 0,0 0 0,0 0 0,-1 1 0,1-1-1,0 0 1,0 0 0,-1 0 0,1 1 0,-15 4-6281,-4 4-4253</inkml:trace>
</inkml:ink>
</file>

<file path=ppt/ink/ink9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522"/>
    </inkml:context>
    <inkml:brush xml:id="br0">
      <inkml:brushProperty name="width" value="0.025" units="cm"/>
      <inkml:brushProperty name="height" value="0.025" units="cm"/>
      <inkml:brushProperty name="color" value="#E71224"/>
    </inkml:brush>
  </inkml:definitions>
  <inkml:trace contextRef="#ctx0" brushRef="#br0">1 23 17521,'0'0'12107,"84"7"-10441,-30-7-193,5-2-1473,5-5 0,-1-1 0,-5 0 0,-8 4 0,-9 4 0,-10 0-1762,-5 0-800,-10 0-2018,-9 0-2531</inkml:trace>
</inkml:ink>
</file>

<file path=ppt/ink/ink9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960"/>
    </inkml:context>
    <inkml:brush xml:id="br0">
      <inkml:brushProperty name="width" value="0.025" units="cm"/>
      <inkml:brushProperty name="height" value="0.025" units="cm"/>
      <inkml:brushProperty name="color" value="#E71224"/>
    </inkml:brush>
  </inkml:definitions>
  <inkml:trace contextRef="#ctx0" brushRef="#br0">106 0 15567,'0'0'4537,"-1"10"-1766,-69 351 6926,62-325-9502,1-18-195,-1-17 0,6-3 0,1 1 0,0-1 0,0 0 0,0 1 0,0-1 0,0 0 0,1 0 0,-1 1 0,1-1 0,-1 0 0,1 0 0,-1 0 0,1 0 0,0-3 0,0-10-24,1 1 0,0-1 0,1 1 0,0-1 0,2 1 0,-1 0 0,2 0 0,0 0 0,0 1 0,2 0 0,-1 0 0,10-13 0,-7 12-6,1 0 0,0 1 0,1 0 0,0 1 0,1 0 1,1 1-1,0 1 0,0-1 0,1 2 0,20-11 0,-27 17 13,1 0 0,0 0 0,-1 1 0,1 0 0,0 1 0,0-1 0,0 2 0,0-1 0,9 1 0,-15 0 16,0 0 0,0 0 0,0 0-1,0 0 1,0 1 0,0-1 0,-1 1 0,1-1 0,0 1-1,0 0 1,0 0 0,-1-1 0,1 1 0,0 0 0,-1 1 0,1-1-1,0 0 1,-1 0 0,0 1 0,1-1 0,-1 1 0,0-1-1,0 1 1,0-1 0,0 1 0,0 0 0,0 0 0,0-1 0,0 1-1,-1 0 1,1 0 0,-1 0 0,0 0 0,1 0 0,-1 0-1,0 0 1,0 0 0,0 0 0,0 0 0,0 0 0,-1 2 0,-1 1 29,0 1 1,0-1 0,0 0 0,0 0 0,-1-1-1,0 1 1,0 0 0,0-1 0,-1 0 0,1 1-1,-1-2 1,0 1 0,0 0 0,0-1 0,-1 1 0,-8 3-1,-5 4 65,0-1-1,0-1 1,-23 8-1,31-14-137,0 0-1,-1-1 1,1 0-1,-1-1 1,1 0 0,-1 0-1,-11-1 1,20-1 3,0 1 0,0 0 0,0 0 0,0-1 1,0 1-1,0-1 0,0 0 0,0 1 0,0-1 0,0 0 0,0 0 0,1 0 0,-1 0 1,0-1-1,1 1 0,-1 0 0,-2-4 0,3 3-22,1 0 0,-1 1 1,0-2-1,1 1 0,0 0 0,-1 0 1,1 0-1,0 0 0,0 0 0,0 0 1,0 0-1,0 0 0,1 0 0,-1 0 1,0 0-1,1 0 0,0 0 0,-1 0 1,1 0-1,0 0 0,2-3 0,3-4-1408,-1 1-1,1 1 1,0-1 0,1 1-1,10-9 1,-4 4-990,30-31-6528</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7.352"/>
    </inkml:context>
    <inkml:brush xml:id="br0">
      <inkml:brushProperty name="width" value="0.025" units="cm"/>
      <inkml:brushProperty name="height" value="0.025" units="cm"/>
    </inkml:brush>
  </inkml:definitions>
  <inkml:trace contextRef="#ctx0" brushRef="#br0">134 404 13100,'1'-13'2194,"0"2"-1558,1 1 181,-1 0 0,0 0-1,0 0 1,-1 0 0,0 0 0,-1 0-1,0 0 1,-3-11 0,4 21-722,-1-1-1,1 0 1,-1 0 0,0 0 0,1 0 0,-1 1 0,0-1 0,1 0 0,-1 0-1,0 1 1,0-1 0,1 1 0,-1-1 0,0 1 0,0-1 0,0 1 0,0-1-1,0 1 1,0 0 0,0 0 0,0-1 0,0 1 0,0 0 0,0 0 0,0 0-1,0 0 1,0 0 0,0 0 0,0 0 0,0 0 0,0 1 0,1-1 0,-1 0-1,0 1 1,0-1 0,0 0 0,0 1 0,0-1 0,0 1 0,0 0 0,1-1-1,-1 1 1,-1 0 0,-3 3 10,1 0 0,-1 0 0,1 0 0,-1 0 0,-6 9 0,3 1-80,-1 0 0,2 1 0,0 0-1,1 0 1,0 0 0,1 1 0,1 0 0,1 0-1,0 0 1,1 0 0,0 0 0,2 1-1,1 25 1,-1-41-24,0-1 0,0 1 0,0 0-1,0 0 1,0 0 0,1 0 0,-1 0-1,0 0 1,0 0 0,1-1 0,-1 1 0,0 0-1,1 0 1,-1 0 0,1-1 0,-1 1-1,1 0 1,-1-1 0,1 1 0,0 0 0,-1-1-1,1 1 1,0-1 0,-1 1 0,1-1-1,0 1 1,0-1 0,-1 1 0,2-1 0,0 0 6,0 0 1,0 0-1,-1 0 1,1 0-1,0-1 1,0 1-1,-1-1 1,1 1-1,0-1 1,-1 0-1,1 0 1,-1 1-1,3-3 1,4-3 63,-1 0 1,0 0-1,0 0 1,9-13-1,6-10 19,-3-1-1,0-1 1,-2-1-1,-1 0 1,-2-1-1,-1-1 1,-2 0-1,-1 0 1,-1-1-1,-2-1 1,-2 1-1,1-38 1,-21 134-21,9-7 29,2 0-1,3 0 0,6 65 1,-5-116-72,1 0-1,-1 1 1,1-1-1,0 0 1,-1 0 0,2 1-1,-1-1 1,0 0 0,1 0-1,-1 0 1,1 0 0,0-1-1,0 1 1,0 0-1,0-1 1,1 1 0,-1-1-1,1 0 1,-1 0 0,1 0-1,4 3 1,-4-4-9,0 0 1,0 0-1,0-1 0,0 1 1,-1-1-1,1 0 1,0 1-1,0-1 0,0-1 1,0 1-1,0 0 0,0-1 1,0 1-1,0-1 0,0 0 1,0 0-1,-1 0 1,1 0-1,0-1 0,-1 1 1,1-1-1,-1 1 0,0-1 1,4-4-1,4-3 26,-2 0 0,1-1-1,-1 0 1,-1 0 0,0-1-1,-1 0 1,0 0 0,0 0 0,-1-1-1,0 0 1,-1 0 0,-1 0-1,0-1 1,-1 1 0,0-1-1,-1 0 1,0 1 0,-2-19 0,-1 22 27,-5 17-120,-4 18-56,7-8 93,1-1-1,1 0 1,0 1 0,1-1-1,1 18 1,0-34 10,0 0 0,0 0-1,0 0 1,1 0 0,-1 0-1,0 0 1,0 0 0,1 0-1,-1 0 1,0 0 0,1 0-1,-1-1 1,1 1 0,-1 0 0,1 0-1,-1 0 1,1-1 0,0 1-1,-1 0 1,1-1 0,0 1-1,0-1 1,0 1 0,-1 0-1,1-1 1,0 0 0,0 1 0,1 0-1,0-1 0,1 0 0,-1 0 0,0 0 0,0 0-1,0 0 1,0-1 0,1 1 0,-1-1 0,0 1-1,0-1 1,0 0 0,2-1 0,5-2 9,0-1 1,0-1-1,-1 0 1,10-8-1,11-15-17,-1-1-1,44-64 1,-70 92 29,-1 0 0,0-1-1,0 1 1,0-1 0,0 1 0,-1-1 0,1 1 0,-1-1-1,1 0 1,-1 1 0,0-1 0,0 1 0,0-1 0,0 0-1,-1 1 1,1-1 0,-1 1 0,1-1 0,-1 0-1,0 1 1,0 0 0,0-1 0,-1 1 0,1 0 0,0-1-1,-1 1 1,1 0 0,-3-2 0,1 1-23,1-1 0,0 1 0,0-1 0,1 1 0,-1-1 0,0 0 0,1 1 0,0-1 0,0 0 0,0 0 0,0-5 0,2 7-54,-1 1-1,1 0 0,-1 0 0,1 0 0,0 0 0,0 0 1,-1 0-1,1 0 0,0 0 0,0 0 0,0 0 1,0 0-1,0 0 0,0 1 0,0-1 0,1 0 1,-1 1-1,0-1 0,0 1 0,0-1 0,1 1 1,-1 0-1,0-1 0,2 1 0,43-10-2577,-26 7 732,27-9-4223,5-4-4670</inkml:trace>
</inkml:ink>
</file>

<file path=ppt/ink/ink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9.163"/>
    </inkml:context>
    <inkml:brush xml:id="br0">
      <inkml:brushProperty name="width" value="0.025" units="cm"/>
      <inkml:brushProperty name="height" value="0.025" units="cm"/>
    </inkml:brush>
  </inkml:definitions>
  <inkml:trace contextRef="#ctx0" brushRef="#br0">20 1 17040,'0'0'7917,"2"8"-6908,0 15-356,-1-1 0,-1 1-1,-1 0 1,-1-1 0,-7 33 0,4-30-249,2-1 0,0 1 0,2 0 1,1 0-1,3 33 0,-3-56-397,1 0 1,-1 0 0,1-1-1,-1 1 1,1 0-1,0 0 1,0-1-1,0 1 1,0-1-1,0 1 1,0-1-1,0 1 1,0-1-1,1 0 1,-1 0 0,0 1-1,1-1 1,-1 0-1,1 0 1,0 0-1,-1-1 1,1 1-1,0 0 1,-1-1-1,1 1 1,0-1-1,0 1 1,-1-1 0,1 0-1,0 0 1,0 1-1,0-2 1,0 1-1,-1 0 1,1 0-1,0 0 1,0-1-1,0 1 1,2-2 0,5 0 14,-1-1 1,1 0-1,-1 0 1,1-1-1,-1 0 0,13-8 1,7-9-23,-1-1 0,34-36 0,-49 46 0,0-1 0,-2 0 0,1-1 0,-2-1 0,0 1 0,13-31 0,-21 44-2,1-10-2209,-10 7-3455,-7 4-2855</inkml:trace>
</inkml:ink>
</file>

<file path=ppt/ink/ink9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2.307"/>
    </inkml:context>
    <inkml:brush xml:id="br0">
      <inkml:brushProperty name="width" value="0.025" units="cm"/>
      <inkml:brushProperty name="height" value="0.025" units="cm"/>
      <inkml:brushProperty name="color" value="#E71224"/>
    </inkml:brush>
  </inkml:definitions>
  <inkml:trace contextRef="#ctx0" brushRef="#br0">220 0 18898,'0'0'5098,"4"9"-4372,13 26 121,5 6 674,28 82-1,-45-107-1318,-1-1 0,0 1-1,-2 0 1,1 0-1,-2 0 1,0 0 0,-1 0-1,-1 0 1,-4 27-1,-2-17-238,-1 0-1,-1-1 1,-1 0-1,-1-1 1,-1 0-1,-1 0 1,-27 35 0,24-38-1190,-1 0 0,-1-1 1,-1-1-1,-30 23 1,0-13-4107,1-10-4592</inkml:trace>
</inkml:ink>
</file>

<file path=ppt/ink/ink9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2.676"/>
    </inkml:context>
    <inkml:brush xml:id="br0">
      <inkml:brushProperty name="width" value="0.025" units="cm"/>
      <inkml:brushProperty name="height" value="0.025" units="cm"/>
      <inkml:brushProperty name="color" value="#E71224"/>
    </inkml:brush>
  </inkml:definitions>
  <inkml:trace contextRef="#ctx0" brushRef="#br0">221 1 8584,'0'0'8766,"-11"1"-6951,6 0-1607,0 0 1,0 0-1,-1 0 0,1 1 1,0 0-1,0 0 1,0 0-1,1 1 1,-1 0-1,-8 6 0,6-2 179,0 0 0,0 0 1,0 0-1,1 1 0,0 0 0,-7 15 0,-3 8 200,2 1 0,1 0 1,2 1-1,1 0 0,1 0 0,2 1 0,1 0 1,2 1-1,2-1 0,1 1 0,4 44 1,-2-66-542,1 0 1,0-1-1,1 1 1,0-1-1,1 0 1,1 0-1,0 0 1,0-1-1,13 21 1,-13-26-169,0 1 0,1-1 0,-1 0 1,1 0-1,1 0 0,-1-1 0,1 0 0,0 0 0,0-1 1,0 0-1,0 0 0,1-1 0,0 0 0,0 0 0,16 3 0,-5-3-1143,0 0-1,0-2 0,0 0 1,1-1-1,-1-1 0,0-1 0,0-1 1,0-1-1,21-6 0,39-19-6902</inkml:trace>
</inkml:ink>
</file>

<file path=ppt/ink/ink9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3.194"/>
    </inkml:context>
    <inkml:brush xml:id="br0">
      <inkml:brushProperty name="width" value="0.025" units="cm"/>
      <inkml:brushProperty name="height" value="0.025" units="cm"/>
      <inkml:brushProperty name="color" value="#E71224"/>
    </inkml:brush>
  </inkml:definitions>
  <inkml:trace contextRef="#ctx0" brushRef="#br0">292 0 18866,'0'0'7057,"-2"12"-5957,-3 8-722,-1-1 0,-1 0 1,-1 0-1,0-1 0,-1 0 0,-15 21 1,-1-2 137,-1-1 0,-1-1 0,-2-1 0,-1-2 0,-48 39 0,71-67-516,7-7 0,5-7 0,101-152-1647,-91 137 1327,-2-1 1,-1-1-1,-1 0 0,12-50 0,-42 221 822,13-79 643,1 76 0,6-139-1143,-1-1-1,0 1 1,0 0 0,1 0-1,-1 0 1,1-1 0,0 1-1,0 0 1,-1-1-1,1 1 1,0 0 0,0-1-1,0 1 1,1-1-1,-1 0 1,0 1 0,0-1-1,1 0 1,-1 0 0,1 0-1,-1 0 1,1 0-1,0 0 1,-1 0 0,1 0-1,0-1 1,-1 1 0,1-1-1,0 1 1,0-1-1,0 0 1,-1 1 0,1-1-1,0 0 1,0 0-1,0-1 1,0 1 0,-1 0-1,1 0 1,0-1 0,0 1-1,-1-1 1,1 0-1,0 1 1,-1-1 0,1 0-1,0 0 1,-1 0-1,1 0 1,-1 0 0,0-1-1,1 1 1,-1 0 0,0-1-1,0 1 1,0-1-1,0 1 1,0-1 0,0 1-1,0-1 1,0 0 0,-1 0-1,1 1 1,-1-1-1,1-2 1,0-2-119,-1 1 0,-1-1 0,1 1 0,-1-1 0,0 1 0,0-1 0,0 1 0,-1 0 0,0-1 0,0 1 0,0 0 0,-1 0 0,0 0 0,0 1 0,0-1 0,0 1 0,-1 0 0,-6-7-1,-11-9-154,0 0 0,-32-21 0,32 25 419,-28-16 598,45 30-285,17 9 73,-13-6-520,22 11 25,0-1 0,1-1 0,1-1 1,-1-1-1,1-1 0,32 4 1,14-1-2484,-2-4-3354,0-4-5396</inkml:trace>
</inkml:ink>
</file>

<file path=ppt/ink/ink9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6.874"/>
    </inkml:context>
    <inkml:brush xml:id="br0">
      <inkml:brushProperty name="width" value="0.025" units="cm"/>
      <inkml:brushProperty name="height" value="0.025" units="cm"/>
      <inkml:brushProperty name="color" value="#E71224"/>
    </inkml:brush>
  </inkml:definitions>
  <inkml:trace contextRef="#ctx0" brushRef="#br0">0 0 19635,'0'0'8712,"64"3"-7399,-13 2-416,12-3-513,5-2-288,4 0-64,-8 0-32,-5 0-608,-9 0-673,-13 0-929,-11 0-673,-12 0-801,-10 0-672</inkml:trace>
</inkml:ink>
</file>

<file path=ppt/ink/ink9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7.368"/>
    </inkml:context>
    <inkml:brush xml:id="br0">
      <inkml:brushProperty name="width" value="0.025" units="cm"/>
      <inkml:brushProperty name="height" value="0.025" units="cm"/>
      <inkml:brushProperty name="color" value="#E71224"/>
    </inkml:brush>
  </inkml:definitions>
  <inkml:trace contextRef="#ctx0" brushRef="#br0">11 13 16848,'0'0'9102,"11"-1"-8232,142-10 620,-127 10-1300,0 2 0,0 0 0,0 2 0,33 8 0,-56-11-169,0 0 0,-1 1 0,1 0 0,0-1 0,-1 1 0,1 0 0,-1 0 0,1 1 0,-1-1 0,0 0 0,1 1 0,-1-1 0,0 1 0,0 0 0,0 0 0,0 0-1,0 0 1,-1 0 0,1 0 0,0 1 0,-1-1 0,0 0 0,0 1 0,1-1 0,-2 1 0,1 0 0,0-1 0,0 1 0,-1 0 0,1-1 0,-1 1 0,0 0 0,0-1 0,0 1 0,0 0 0,0 0 0,-1-1 0,1 1 0,-2 3 0,-2 4 147,0 0-1,0-1 1,-1 0-1,0 0 1,-1 0-1,0 0 1,0-1-1,-1 0 1,-9 9-1,-38 30-29,-1-2 1,-63 37-1,53-37-1135,57-39 201,-9 6-1120,5-11-4420</inkml:trace>
</inkml:ink>
</file>

<file path=ppt/ink/ink9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7.944"/>
    </inkml:context>
    <inkml:brush xml:id="br0">
      <inkml:brushProperty name="width" value="0.025" units="cm"/>
      <inkml:brushProperty name="height" value="0.025" units="cm"/>
      <inkml:brushProperty name="color" value="#E71224"/>
    </inkml:brush>
  </inkml:definitions>
  <inkml:trace contextRef="#ctx0" brushRef="#br0">0 0 18706,'0'0'8306,"5"15"-7121,-4-14-1168,5 16 239,-1 0 0,-1 0 0,0 0 1,-1 1-1,1 27 0,-6 217 1917,1-260-2147,1 0 0,0 0 0,0 0 0,0 1 0,0-1 0,0 0 0,1 0 0,-1 0 0,1 0 1,-1 1-1,1-1 0,0 0 0,0 0 0,0 0 0,0 0 0,0-1 0,3 5 0,-2-6-10,0 1-1,-1-1 1,1 1 0,0-1-1,0 0 1,0 1-1,0-1 1,-1 0-1,1 0 1,0 0 0,0-1-1,0 1 1,0 0-1,-1-1 1,1 1-1,0-1 1,0 0 0,-1 1-1,1-1 1,0 0-1,-1 0 1,1 0-1,1-1 1,27-19-16,0-2 0,-2 0 0,0-2 0,47-56 0,-47 50 0,0 3 42,-14 13-241,0 1 0,15-23 0,-43 40-16606</inkml:trace>
</inkml:ink>
</file>

<file path=ppt/ink/ink9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8.285"/>
    </inkml:context>
    <inkml:brush xml:id="br0">
      <inkml:brushProperty name="width" value="0.025" units="cm"/>
      <inkml:brushProperty name="height" value="0.025" units="cm"/>
      <inkml:brushProperty name="color" value="#E71224"/>
    </inkml:brush>
  </inkml:definitions>
  <inkml:trace contextRef="#ctx0" brushRef="#br0">12 1 17360,'0'0'7816,"-11"49"-5638,22-35-1185,8-1-705,5 1-224,9-2-769,5-6-1633,4-1-480,3-5-866,-6 0-1088,0-6-2595</inkml:trace>
</inkml:ink>
</file>

<file path=ppt/ink/ink9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8.660"/>
    </inkml:context>
    <inkml:brush xml:id="br0">
      <inkml:brushProperty name="width" value="0.025" units="cm"/>
      <inkml:brushProperty name="height" value="0.025" units="cm"/>
      <inkml:brushProperty name="color" value="#E71224"/>
    </inkml:brush>
  </inkml:definitions>
  <inkml:trace contextRef="#ctx0" brushRef="#br0">185 0 16784,'0'0'2354,"-11"0"-267,1 1-1745,1 0 0,0 0 0,0 0 0,-1 1 0,1 1 0,1 0 0,-1 0 0,0 1 0,1-1 0,-1 2 0,1-1-1,0 1 1,1 1 0,-1 0 0,1 0 0,0 0 0,1 0 0,-1 1 0,-6 10 0,13-16-329,-1-1-1,1 1 1,-1-1 0,1 1 0,0-1-1,0 1 1,-1-1 0,1 1 0,0 0-1,0-1 1,-1 1 0,1-1 0,0 1-1,0 0 1,0-1 0,0 1 0,0 0-1,0-1 1,0 1 0,0-1 0,0 1-1,0 0 1,1-1 0,-1 1 0,0 0-1,0-1 1,1 1 0,-1-1 0,0 1-1,0-1 1,1 1 0,-1-1 0,1 1-1,-1-1 1,1 1 0,-1-1 0,0 1-1,1-1 1,0 0 0,-1 1 0,1-1-1,-1 0 1,1 1 0,-1-1 0,1 0-1,0 0 1,-1 0 0,1 1 0,-1-1-1,1 0 1,0 0 0,-1 0 0,1 0-1,0 0 1,-1 0 0,1 0 0,-1 0-1,1-1 1,0 1 0,0 0 0,47-5 255,-47 5-252,76-23 34,-66 18-138,0 0-1,0 2 1,1-1 0,-1 1 0,1 1-1,0 0 1,0 1 0,-1 0 0,22 1-1,-32 1 85,0-1-1,0 1 1,0-1-1,0 1 1,0 0-1,0 0 1,0 0-1,-1-1 0,1 1 1,0 0-1,-1 0 1,1 0-1,0 0 1,-1 0-1,1 0 0,-1 0 1,0 0-1,1 0 1,-1 1-1,0-1 1,0 0-1,1 0 1,-1 0-1,0 0 0,0 0 1,0 1-1,-1-1 1,1 0-1,0 0 1,0 0-1,-1 2 0,0-2 10,1 0 0,0 0 0,-1 0 0,1 0-1,0 0 1,0 0 0,0 0 0,0 0-1,0 0 1,0 0 0,0 0 0,0 0-1,0 0 1,0 0 0,1 0 0,-1 0-1,0 0 1,1 0 0,-1 0 0,1 0 0,-1-1-1,1 1 1,-1 0 0,1 0 0,0 0-1,-1 0 1,1-1 0,0 1 0,-1 0-1,1-1 1,0 1 0,0-1 0,2 2-1,0-2-159,1 0-1,-1 0 1,1-1-1,0 1 0,-1-1 1,1 1-1,-1-1 1,1 0-1,-1-1 0,5-1 1,31-21-6091,-25 15 2528,12-9-6638</inkml:trace>
</inkml:ink>
</file>

<file path=ppt/ink/ink9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9.002"/>
    </inkml:context>
    <inkml:brush xml:id="br0">
      <inkml:brushProperty name="width" value="0.025" units="cm"/>
      <inkml:brushProperty name="height" value="0.025" units="cm"/>
      <inkml:brushProperty name="color" value="#E71224"/>
    </inkml:brush>
  </inkml:definitions>
  <inkml:trace contextRef="#ctx0" brushRef="#br0">131 0 19122,'-10'2'2669,"2"0"-2095,-51 12 3382,54-13-3674,1 1 0,0-1 1,-1 1-1,1 0 0,0 0 0,0 0 1,0 1-1,1-1 0,-1 1 1,1 0-1,-7 6 0,11-8-311,0 0-1,-1-1 1,1 1 0,0 0-1,0-1 1,0 1 0,0-1-1,-1 1 1,1-1 0,0 1-1,0-1 1,0 0 0,0 1-1,0-1 1,0 0-1,0 0 1,0 0 0,0 0-1,0 0 1,0 0 0,2 0-1,33 4-872,-32-4 678,14 1-634,73 10-1288,-84-10 2123,-1 1 0,1-1 0,-1 1 0,1 1 0,-1-1 0,0 1 0,0 0 0,0 0 0,0 1 0,8 7 0,-13-10 77,1 0 0,-1 0 0,0 0 0,0 0 0,0 1 0,0-1-1,-1 0 1,1 1 0,0-1 0,-1 0 0,1 1 0,0-1 0,-1 1 0,0-1-1,1 1 1,-1-1 0,0 1 0,0 0 0,0-1 0,0 1 0,0-1 0,0 1-1,0-1 1,-1 3 0,0-1 103,0 0 0,-1 0 0,0 0 0,1 0 0,-1-1 0,0 1 0,0 0 0,0-1 0,-1 0 0,-4 5 0,-5 2 382,-1 0-1,0-1 0,-24 11 1,36-18-540,-5 2 15,0 0 0,0 0 0,-1-1 1,1 1-1,0-1 0,-1-1 0,0 1 1,1-1-1,-1 0 0,0-1 0,-13 0 0,19 0-179,0-1-1,1 0 1,-1 1-1,1-1 1,-1 0-1,1 1 1,0-1-1,-1 0 1,1 0-1,0 1 0,-1-1 1,1 0-1,0 0 1,0 0-1,0 0 1,-1 1-1,1-1 1,0 0-1,0 0 0,0 0 1,1 0-1,-1 1 1,0-1-1,0 0 1,0 0-1,1 0 1,-1 1-1,0-1 1,1 0-1,-1 0 0,0 1 1,1-1-1,0-1 1,16-27-5284,9-8-2500</inkml:trace>
</inkml:ink>
</file>

<file path=ppt/ink/ink9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9.642"/>
    </inkml:context>
    <inkml:brush xml:id="br0">
      <inkml:brushProperty name="width" value="0.025" units="cm"/>
      <inkml:brushProperty name="height" value="0.025" units="cm"/>
      <inkml:brushProperty name="color" value="#E71224"/>
    </inkml:brush>
  </inkml:definitions>
  <inkml:trace contextRef="#ctx0" brushRef="#br0">93 7 15086,'0'0'8264,"-5"14"-6251,0 1-1495,-10 28 632,1 1 0,3 0 1,-10 67-1,20-93-1167,-1 63 360,2-74-514,0 0 0,1 0 1,0 0-1,1 0 0,-1 0 0,1-1 0,0 1 0,1 0 0,3 5 1,-6-11 96,0 0 0,0-1 0,1 1 0,-1 0 0,0-1 0,1 1 0,-1 0 0,1-1 1,-1 1-1,0-1 0,1 1 0,-1 0 0,1-1 0,0 1 0,-1-1 0,1 0 0,-1 1 1,1-1-1,0 1 0,-1-1 0,1 0 0,0 0 0,-1 1 0,1-1 0,0 0 0,1 0 1,4-15-809,-6-32 310,-1 36 533,-1 0 0,-1 1 0,0 0 1,0-1-1,-1 1 0,0 0 0,-1 1 0,0-1 1,0 1-1,-9-11 0,6 13-28,8 9-384,13 15-713,-5-12 23,0 0-1,0 0 1,1-1-1,0 0 1,16 5-1,-10-4 169,1-1 0,0-1-1,-1-1 1,1 0 0,1-1 0,-1-1 0,0 0 0,0-1-1,25-5 1,-38 5 1341,0 0 0,0 0 0,0 0-1,0 0 1,-1 0 0,1-1 0,0 1 0,-1-1-1,1 0 1,2-2 0,-4 3 274,0-1 0,0 1 1,1-1-1,-1 0 0,0 1 0,0-1 1,-1 0-1,1 1 0,0-1 0,0 0 0,-1 0 1,1 0-1,-1 1 0,0-1 0,0 0 1,1-3-1,-2 4-496,1 1 0,0-1 1,-1 1-1,1-1 1,-1 1-1,1-1 0,0 1 1,-1-1-1,1 1 0,-1-1 1,0 1-1,1 0 0,-1-1 1,1 1-1,-1 0 1,1-1-1,-1 1 0,0 0 1,1 0-1,-1 0 0,0-1 1,1 1-1,-1 0 0,0 0 1,1 0-1,-1 0 1,0 0-1,1 0 0,-1 1 1,0-1-1,1 0 0,-1 0 1,0 0-1,1 1 0,-1-1 1,0 1-1,-28 9 1304,26-7-1284,-1 0-1,1 0 1,0 0 0,1 0-1,-1 1 1,1-1 0,-1 1 0,1 0-1,0-1 1,0 1 0,1 0 0,-1 0-1,1 0 1,0 1 0,-2 7-1,3-11-132,0 1 0,0 0 0,0 0-1,0 0 1,0-1 0,1 1 0,-1 0-1,0 0 1,1-1 0,-1 1 0,1 0-1,0-1 1,-1 1 0,1 0-1,0-1 1,0 1 0,0-1 0,0 0-1,0 1 1,1-1 0,-1 0 0,0 1-1,0-1 1,1 0 0,-1 0 0,1 0-1,-1 0 1,1 0 0,0-1 0,-1 1-1,1 0 1,0-1 0,-1 1 0,1-1-1,0 0 1,0 0 0,-1 1-1,1-1 1,3-1 0,8 1-53,1-1 0,0 0 0,0-2 0,-1 1 0,1-2 0,-1 0 0,0 0 0,0-1 0,0-1 0,0 0 0,-1-1 0,18-13 0,-8 7-75,0 1 0,40-17 0,-61 30 73,0 0 0,-1 0 0,1 0 0,0 0 0,-1 0-1,1 0 1,-1 0 0,1 0 0,-1 0 0,1 1 0,-1-1-1,0 0 1,1 0 0,-1 0 0,0 1 0,0-1 0,0 0-1,0 0 1,0 0 0,0 1 0,0-1 0,-1 0 0,0 2 0,-1 36 148,2-35-127,-1 1 33,0 1 0,1-1 0,-1 1 0,1-1 0,1 1-1,-1 0 1,2 7 0,-1-12-20,0 0 0,0 1 0,-1-1 0,1 1 0,0-1 0,0 0 0,0 0 0,1 0 0,-1 1 0,0-1 0,0 0 0,1 0 0,-1-1 0,0 1 0,1 0 0,-1 0 0,1-1 0,-1 1 0,1-1 0,-1 1 0,1-1 0,-1 0 0,1 1 0,0-1 0,-1 0 0,1 0 0,0 0 0,-1 0 0,2-1 0,9 0-24,-1-1 0,0 0 0,0-1 1,0 0-1,0 0 0,-1-1 1,1-1-1,-1 0 0,0 0 0,-1-1 1,17-13-1,1-2-571,-2-1 0,41-44 0,-43 38-233,41-60 0,-55 73 373,0 0-1,-2-1 1,1 0 0,-2 0-1,0-1 1,4-19 0,-9 23 1057,-5 10-166,-13 19 88,-17 32 33,24-30-210,1 1 0,1-1 0,0 1 1,2 1-1,-8 36 0,12-47-497,0 1 1,1-1-1,0 0 0,1 1 1,0-1-1,0 1 1,1-1-1,0 0 0,1 1 1,0-1-1,0 0 1,1 0-1,0 0 0,8 15 1,5-6-2365,-6-11-781,-1-8-5084,-13-9 2387,-15-6 7888,18 16-1915,-59-36 6809,47 30-5822,1 0 0,0-1 0,0 0 0,1-1-1,0 0 1,0-1 0,1 0 0,-15-18-1,24 27-901,1-1 0,0 1 0,-1-1 0,1 0 1,-1 1-1,1-1 0,0 0 0,-1 1 0,1-1 0,0 0 0,0 0 0,0 1 0,-1-1 0,1 0 0,0 0 0,0 1 0,0-1 0,0 0 0,0 0 0,0 1 0,1-1 0,-1 0 0,0 0 0,0 1 0,0-1 0,1 0 0,-1 1 0,0-1 0,1 0 0,0 0 0,0-1-10,1 1 0,0 0-1,0-1 1,-1 1 0,1 0 0,0 0-1,0 0 1,0 1 0,0-1 0,0 0-1,3 0 1,64-6-332,-60 7 323,90-5-5467,-44 0-960</inkml:trace>
</inkml:ink>
</file>

<file path=ppt/ink/ink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9.521"/>
    </inkml:context>
    <inkml:brush xml:id="br0">
      <inkml:brushProperty name="width" value="0.025" units="cm"/>
      <inkml:brushProperty name="height" value="0.025" units="cm"/>
    </inkml:brush>
  </inkml:definitions>
  <inkml:trace contextRef="#ctx0" brushRef="#br0">0 13 18321,'0'0'7816,"53"46"-6215,-24-46-960,5 0-481,5-4-448,2-9-2403,0-6-1633,-5-4-3107</inkml:trace>
</inkml:ink>
</file>

<file path=ppt/ink/ink9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272"/>
    </inkml:context>
    <inkml:brush xml:id="br0">
      <inkml:brushProperty name="width" value="0.025" units="cm"/>
      <inkml:brushProperty name="height" value="0.025" units="cm"/>
      <inkml:brushProperty name="color" value="#E71224"/>
    </inkml:brush>
  </inkml:definitions>
  <inkml:trace contextRef="#ctx0" brushRef="#br0">136 0 20275,'6'10'3805,"-6"18"-2391,0-20-739,-12 149 3259,1 0-1916,10-155-1999,1 0 0,0 0 0,0 0 0,0 0 0,0 0 0,0 0 0,0 0 1,1 0-1,-1 0 0,1-1 0,-1 1 0,1 0 0,0 0 0,0 0 0,0-1 0,0 1 0,0 0 0,0-1 0,0 1 0,0-1 0,1 1 0,-1-1 0,0 0 1,4 3-1,-1-3-8,1 0 1,-1 0-1,0 0 1,1-1-1,-1 1 1,1-1-1,-1 0 1,0 0-1,1-1 1,6-1-1,31-6-490,-33 6 342,0-1 0,1 2-1,-1-1 1,1 1 0,0 1 0,-1 0 0,1 0 0,10 2 0,-19-2 136,0 0 1,0 1 0,0-1 0,-1 1 0,1-1 0,0 0-1,0 1 1,0 0 0,-1-1 0,1 1 0,0-1-1,-1 1 1,1 0 0,0-1 0,-1 1 0,1 0 0,-1 0-1,1 0 1,-1-1 0,0 1 0,1 0 0,-1 0 0,0 0-1,1 0 1,-1 0 0,0 0 0,0 0 0,0 0-1,0 0 1,0-1 0,0 1 0,0 0 0,0 0 0,0 0-1,-1 0 1,1 0 0,0 0 0,-1 0 0,1 0-1,0-1 1,-1 1 0,0 2 0,-1 0 82,1 0 1,-1 0-1,0 1 1,0-1-1,0 0 1,0-1-1,0 1 1,-1 0-1,-4 4 0,-6 0-8,0 0 0,-1-1 0,1-1-1,-1 0 1,0-1 0,-1 0 0,-16 2-1,-6-2 102,-61 0 0,95-4-219,0 0 1,-1 0-1,1 0 1,0-1-1,-1 1 0,1-1 1,0 0-1,0 0 1,0-1-1,0 1 0,-6-4 1,8 5-25,0-1 0,0 0-1,0 0 1,1 0 0,-1 0 0,0 0 0,0-1 0,0 1 0,1 0-1,-1 0 1,1 0 0,-1-1 0,1 1 0,-1 0 0,1-1 0,0 1-1,0 0 1,-1-1 0,1 1 0,0 0 0,0-1 0,1 1 0,-1 0-1,0-1 1,0 1 0,1 0 0,-1-1 0,0 1 0,1 0 0,-1-1-1,1 1 1,0 0 0,1-2 0,4-5-1424,0-1 1,1 1-1,0 0 0,1 1 1,0-1-1,0 2 0,0-1 1,13-7-1,3-3-2401,28-21-5161</inkml:trace>
</inkml:ink>
</file>

<file path=ppt/ink/ink9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631"/>
    </inkml:context>
    <inkml:brush xml:id="br0">
      <inkml:brushProperty name="width" value="0.025" units="cm"/>
      <inkml:brushProperty name="height" value="0.025" units="cm"/>
      <inkml:brushProperty name="color" value="#E71224"/>
    </inkml:brush>
  </inkml:definitions>
  <inkml:trace contextRef="#ctx0" brushRef="#br0">15 0 15214,'0'0'15231,"6"14"-14137,-4-10-1008,2 2-14,-1 1 0,0 0 0,0-1 1,-1 1-1,0 0 0,0 0 0,-1 0 1,0 0-1,0 1 0,0-1 0,-1 0 1,0 0-1,-1 1 0,-1 6 0,-13 49-14,8-43-58,2 0 0,0 1 0,1-1 0,1 1 1,1 0-1,1 0 0,3 41 0,-2-61-139,0 0-1,0 0 1,0 0 0,1 0 0,-1 0-1,1 0 1,-1 0 0,1 0-1,-1 0 1,1 0 0,-1 0-1,1 0 1,0 0 0,-1-1 0,1 1-1,0 0 1,0-1 0,0 1-1,-1 0 1,1-1 0,0 1 0,0-1-1,0 1 1,0-1 0,0 0-1,0 1 1,0-1 0,0 0-1,0 0 1,0 0 0,0 0 0,0 1-1,0-2 1,0 1 0,0 0-1,0 0 1,0 0 0,0 0 0,0-1-1,0 1 1,0 0 0,2-1-1,0-1-700,1 1-1,-1 0 0,0-1 0,0 0 0,0 0 1,0 0-1,0 0 0,0 0 0,0-1 0,-1 1 1,3-4-1,11-20-8832</inkml:trace>
</inkml:ink>
</file>

<file path=ppt/ink/ink9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973"/>
    </inkml:context>
    <inkml:brush xml:id="br0">
      <inkml:brushProperty name="width" value="0.025" units="cm"/>
      <inkml:brushProperty name="height" value="0.025" units="cm"/>
      <inkml:brushProperty name="color" value="#E71224"/>
    </inkml:brush>
  </inkml:definitions>
  <inkml:trace contextRef="#ctx0" brushRef="#br0">3 76 9417,'0'0'12465,"0"10"-11317,0-6-1062,-1-2-50,1 0 0,-1 1-1,1-1 1,0 0-1,0 0 1,0 0-1,0 0 1,0 0-1,0 0 1,1 0 0,-1 0-1,1 0 1,-1 0-1,1 0 1,0 0-1,0 0 1,0 0-1,0-1 1,0 1 0,0 0-1,0-1 1,1 1-1,-1-1 1,1 1-1,-1-1 1,1 1 0,-1-1-1,1 0 1,0 0-1,0 0 1,0 0-1,-1 0 1,1 0-1,0-1 1,0 1 0,0 0-1,0-1 1,4 1-1,0 0 114,-1-1-1,1 0 1,0 1-1,0-2 1,-1 1-1,1-1 1,0 0-1,-1 0 1,1 0-1,-1-1 1,1 0-1,-1 0 1,0-1-1,1 1 1,-1-1-1,-1 0 1,1 0-1,0-1 1,-1 1-1,0-1 0,1 0 1,-2 0-1,1-1 1,0 1-1,-1-1 1,0 0-1,0 0 1,0 0-1,-1 0 1,1 0-1,-1-1 1,-1 1-1,1-1 1,-1 1-1,0-1 1,0 0-1,0-9 1,-1 15-148,0-1 1,0 0-1,0 0 0,0 1 1,0-1-1,0 0 1,0 0-1,0 0 0,0 1 1,-1-1-1,1 0 1,0 0-1,-1 1 0,1-1 1,0 0-1,-1 1 1,1-1-1,-1 0 0,1 1 1,-1-1-1,1 1 0,-1-1 1,1 1-1,-1-1 1,0 1-1,1-1 0,-1 1 1,0-1-1,1 1 1,-1 0-1,0-1 0,0 1 1,1 0-1,-1 0 1,0 0-1,0 0 0,1-1 1,-1 1-1,0 0 1,0 0-1,0 1 0,1-1 1,-1 0-1,0 0 1,0 0-1,1 0 0,-1 1 1,0-1-1,0 0 0,1 1 1,-1-1-1,0 0 1,1 1-1,-2 0 0,-2 1 16,0 0-1,0 0 1,1 0-1,-1 1 0,0-1 1,1 1-1,-1 0 1,-4 6-1,2-1 110,1 0-1,-1 1 0,2 0 1,-1 1-1,1-1 1,1 1-1,-1-1 1,2 1-1,-1 0 1,2 0-1,-1 0 0,1 1 1,1 17-1,0-26-117,0 0-1,0-1 0,1 1 0,-1-1 1,0 1-1,1 0 0,0-1 0,-1 1 1,1-1-1,0 1 0,0-1 0,-1 0 1,1 1-1,0-1 0,1 0 0,-1 1 1,0-1-1,0 0 0,0 0 0,1 0 1,-1 0-1,0 0 0,1-1 0,1 2 1,1-1 11,-1 0 0,1 0 0,0 0 0,0 0 1,0-1-1,0 0 0,0 0 0,0 0 0,0 0 1,4-1-1,3-1 16,0-1 1,1 0-1,-1 0 1,-1-1-1,1 0 1,13-8-1,-12 5-35,1-1 0,-2-1 0,1 1 0,-1-2 0,-1 0 0,0 0 0,0-1 0,-1 0 0,0 0 0,-1-1 0,0 0 0,10-23 0,-18 35 0,0 0 0,0 0 0,-1 0 0,1 0 0,0 0 0,0 0 0,0 0 0,0 0 0,0 0 0,-1 0 0,1 0 0,0 0 0,0 0 0,0 0 0,0 0 0,0 0 0,0 0 0,-1 0 0,1 0 0,0 0 0,0 0 0,0 0 0,0 0 0,0-1 0,0 1 0,-1 0 0,1 0 0,0 0 0,0 0 0,0 0 0,0 0 0,0 0 0,0-1 0,0 1 0,0 0 0,0 0 0,0 0 0,0 0 0,0 0 0,0 0 0,-1-1 0,1 1 0,0 0 0,0 0 0,0 0 0,0 0 0,0 0 0,0-1 0,1 1 0,-10 9 0,2 1-239,0 1 0,1 0 0,0 0-1,-6 19 1,10-25 46,0 1 0,1-1 0,0 0 0,-1 1 0,2-1 1,-1 1-1,1 0 0,0-1 0,0 1 0,0-1 0,1 1 0,-1-1 0,3 6 0,-3-10-84,0-1 1,1 1-1,-1-1 0,0 0 1,1 1-1,-1-1 0,1 0 1,-1 1-1,0-1 0,1 0 1,-1 1-1,1-1 0,-1 0 1,1 0-1,-1 0 1,1 1-1,-1-1 0,1 0 1,-1 0-1,0 0 0,1 0 1,-1 0-1,1 0 0,0 0 1,-1 0-1,1 0 0,-1 0 1,0 0-1,1 0 0,-1 0 1,1-1-1,-1 1 0,2 0 1,7-8-8618</inkml:trace>
</inkml:ink>
</file>

<file path=ppt/ink/ink9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1.344"/>
    </inkml:context>
    <inkml:brush xml:id="br0">
      <inkml:brushProperty name="width" value="0.025" units="cm"/>
      <inkml:brushProperty name="height" value="0.025" units="cm"/>
      <inkml:brushProperty name="color" value="#E71224"/>
    </inkml:brush>
  </inkml:definitions>
  <inkml:trace contextRef="#ctx0" brushRef="#br0">8 0 21076,'0'0'3747,"-7"52"-3170,7-20-257,5 2-288,5-4-1633,5-7-2531,-1-8-2466</inkml:trace>
</inkml:ink>
</file>

<file path=ppt/ink/ink9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1.671"/>
    </inkml:context>
    <inkml:brush xml:id="br0">
      <inkml:brushProperty name="width" value="0.025" units="cm"/>
      <inkml:brushProperty name="height" value="0.025" units="cm"/>
      <inkml:brushProperty name="color" value="#E71224"/>
    </inkml:brush>
  </inkml:definitions>
  <inkml:trace contextRef="#ctx0" brushRef="#br0">97 1 13132,'0'0'7501,"0"8"-5195,-1 65 125,0-40-974,0 1 0,7 50-1,-5-77-1433,0 0 0,1 1 0,-1-1 0,1 0-1,1 0 1,-1-1 0,1 1 0,1 0 0,-1-1 0,1 0-1,0 0 1,0 0 0,1 0 0,0 0 0,0-1 0,0 0-1,7 5 1,-3-4-630,-7-5 706,1 0-1,-1 1 1,1-1 0,-1 1 0,0 0-1,0 0 1,0 0 0,0 0 0,3 4-1,-5-5-35,0 0 0,0 0 1,0 0-1,0 0 0,0 0 0,0 0 0,0 0 0,0 0 0,-1 0 0,1 0 0,0 0 0,-1 0 0,1 0 1,-1 0-1,1 0 0,-1 0 0,1 0 0,-1 0 0,0-1 0,1 1 0,-1 0 0,0 0 0,0-1 0,0 1 0,1 0 1,-1-1-1,0 1 0,0-1 0,0 1 0,0-1 0,0 0 0,0 1 0,-1-1 0,-10 7-54,-1-2 0,1 1 0,-1-1 1,0-1-1,0-1 0,0 1 0,0-2 0,0 0 0,-25 0 0,37-1-93,0-1 0,0 0 0,0 0 0,0 0 0,0 0 0,0 0 0,0 0 0,0 0 1,0-1-1,0 1 0,0 0 0,0-1 0,0 1 0,0 0 0,1-1 0,-1 1 0,0-1 0,0 1 0,0-1 0,0 1 0,1-1 0,-1 0 0,0 0 0,1 1 0,-1-1 1,1 0-1,-1 0 0,0 0 0,1 1 0,0-1 0,-1 0 0,1 0 0,0 0 0,-1 0 0,1 0 0,0 0 0,0 0 0,0 0 0,0 0 0,0 0 0,0 0 0,0 0 1,0 0-1,0 0 0,0 0 0,0 0 0,1-1 0,1-3-825,-1-1 0,1 1 0,1 0 0,-1 0 0,0 1 0,1-1 0,6-7 0,16-20-6400</inkml:trace>
</inkml:ink>
</file>

<file path=ppt/ink/ink9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2.045"/>
    </inkml:context>
    <inkml:brush xml:id="br0">
      <inkml:brushProperty name="width" value="0.025" units="cm"/>
      <inkml:brushProperty name="height" value="0.025" units="cm"/>
      <inkml:brushProperty name="color" value="#E71224"/>
    </inkml:brush>
  </inkml:definitions>
  <inkml:trace contextRef="#ctx0" brushRef="#br0">164 0 15919,'0'0'13650,"3"12"-12368,0 1-1086,-1-1 0,0 0 0,-1 0 0,0 1 0,-1-1 1,-1 1-1,-2 16 0,-8 36-199,2 0 1,3 0-1,3 1 0,3-1 1,8 70-1,-10-147-1978,-1 0 0,0 0 1,-1 0-1,-7-13 0,-53-100 2207,36 73 612,20 38-298,4 7 76,0 1 0,1-1 1,0 0-1,0 0 0,0 0 0,1-1 0,0 1 0,-2-15 0,5 22-512,0-1 0,0 0-1,0 0 1,0 0 0,0 1-1,0-1 1,0 0 0,0 1-1,0-1 1,1 1-1,-1-1 1,0 1 0,0 0-1,1-1 1,-1 1 0,0 0-1,0 0 1,1 0 0,-1 0-1,0 0 1,1 0 0,-1 0-1,1 1 1,38 2 425,-9 4-461,-1 2 1,52 21-1,-4 0-5404,-55-24-1988</inkml:trace>
</inkml:ink>
</file>

<file path=ppt/ink/ink9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3.329"/>
    </inkml:context>
    <inkml:brush xml:id="br0">
      <inkml:brushProperty name="width" value="0.025" units="cm"/>
      <inkml:brushProperty name="height" value="0.025" units="cm"/>
      <inkml:brushProperty name="color" value="#E71224"/>
    </inkml:brush>
  </inkml:definitions>
  <inkml:trace contextRef="#ctx0" brushRef="#br0">16462 1394 13741,'14'-6'-4,"1"1"1,0 0-1,0 0 0,22-2 0,-30 6 15,0 1 0,-1 0 0,1 0 0,0 0 0,0 1 0,0 0-1,-1 1 1,1-1 0,0 1 0,-1 0 0,0 1 0,1 0 0,5 3-1,35 23 232,-1 1-1,-1 3 0,-2 2 1,43 43-1,-82-74-280,0 1-1,0-1 1,0 1 0,0 0 0,-1 0 0,0 0-1,0 0 1,0 0 0,-1 1 0,1 0-1,-1-1 1,-1 1 0,1 0 0,-1 0-1,0 0 1,0 0 0,-1 0 0,0 8-1,-1-7 22,-1 0 1,0 0-1,0 0 0,0 0 0,-1 0 0,0 0 0,-1 0 0,1-1 0,-1 0 0,-1 0 0,1 0 0,-1 0 0,0-1 1,-9 8-1,-19 16 843,-2-2 0,-1-1 0,-1-2 1,-77 38-1,-172 53 1540,106-56-2270,-2-8 0,-193 27 0,-381 24-1220,444-65 1383,-1963 220 1077,-10-143-1207,1636-130-10,-1040-159 0,-600-341-4918,1357 243-3175,10-29 10174,621 186-348,5-13 0,5-13 0,-485-322 0,600 343-1610,-183-119-514,269 186 143,-3 3 0,-103-39 0,135 68 500,0 3-1,-1 3 1,0 2 0,-2 3 0,1 3-1,-1 3 1,-101 4 0,151 1-21,0 2 1,0-1 0,0 2 0,0 0 0,0 0 0,0 2 0,1-1 0,0 2-1,0 0 1,-19 12 0,22-11-262,1 0-1,0 1 0,1 0 1,0 0-1,0 1 0,1 0 1,0 1-1,0 0 0,1 0 1,1 0-1,0 0 0,0 1 1,-3 13-1,-11 35 255,3 1 1,-9 69-1,14-23-4732,11-89 0,0-12-178</inkml:trace>
</inkml:ink>
</file>

<file path=ppt/ink/ink9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3.686"/>
    </inkml:context>
    <inkml:brush xml:id="br0">
      <inkml:brushProperty name="width" value="0.025" units="cm"/>
      <inkml:brushProperty name="height" value="0.025" units="cm"/>
      <inkml:brushProperty name="color" value="#E71224"/>
    </inkml:brush>
  </inkml:definitions>
  <inkml:trace contextRef="#ctx0" brushRef="#br0">480 0 12748,'0'0'2055,"-6"9"-442,-15 29-164,2 0 1,1 1-1,-24 79 1,-1 4 337,-35 49 277,-103 165-1,143-269-1294,35-61-699,-3 4 35,1 0-1,-1 0 0,2 1 1,-5 14-1,9-24-104,0-1-1,-1 1 1,1-1 0,0 0-1,0 1 1,0-1 0,0 1-1,0-1 1,0 1-1,0-1 1,0 0 0,0 1-1,0-1 1,1 1 0,-1-1-1,0 1 1,0-1-1,0 0 1,0 1 0,1-1-1,-1 1 1,0-1-1,0 0 1,1 1 0,-1-1-1,0 0 1,1 0 0,-1 1-1,0-1 1,1 0-1,-1 0 1,0 1 0,1-1-1,-1 0 1,1 0 0,-1 0-1,1 0 1,-1 1-1,0-1 1,1 0 0,-1 0-1,1 0 1,-1 0-1,1 0 1,-1 0 0,0 0-1,1 0 1,23-5-83,4-5 83,-1-1 1,0-2 0,-1-1-1,27-18 1,10-6-31,-13 9-112,37-22-1298,2 4-1,168-63 1,-247 107 1089,57-14-1452,-64 16 1361,1 1-1,0 0 1,-1 0 0,1 0 0,0 0-1,-1 0 1,1 1 0,0 0 0,3 1-1,-1 5-3881</inkml:trace>
</inkml:ink>
</file>

<file path=ppt/ink/ink9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49.626"/>
    </inkml:context>
    <inkml:brush xml:id="br0">
      <inkml:brushProperty name="width" value="0.025" units="cm"/>
      <inkml:brushProperty name="height" value="0.025" units="cm"/>
      <inkml:brushProperty name="color" value="#E71224"/>
    </inkml:brush>
  </inkml:definitions>
  <inkml:trace contextRef="#ctx0" brushRef="#br0">0 49 16367,'0'0'4928,"2"-8"-2435,9-26-304,-11 33-2135,0 1 1,0 0-1,0 0 1,0-1-1,0 1 1,0 0-1,0 0 1,0-1-1,0 1 1,0 0-1,0 0 1,0-1-1,1 1 1,-1 0 0,0 0-1,0 0 1,0-1-1,0 1 1,1 0-1,-1 0 1,0 0-1,0-1 1,0 1-1,1 0 1,-1 0-1,0 0 1,0 0-1,0 0 1,1 0-1,-1 0 1,0 0 0,0-1-1,1 1 1,-1 0-1,0 0 1,0 0-1,1 0 1,-1 0-1,0 0 1,0 0-1,1 1 1,5 10 907,1 15-333,-1 79 254,-9 153 1,-3-64-6901,5-203 90,-4-3 3733,1 1-137,-7-19-5234</inkml:trace>
</inkml:ink>
</file>

<file path=ppt/ink/ink9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49.952"/>
    </inkml:context>
    <inkml:brush xml:id="br0">
      <inkml:brushProperty name="width" value="0.025" units="cm"/>
      <inkml:brushProperty name="height" value="0.025" units="cm"/>
      <inkml:brushProperty name="color" value="#E71224"/>
    </inkml:brush>
  </inkml:definitions>
  <inkml:trace contextRef="#ctx0" brushRef="#br0">1 63 14638,'0'0'15855,"59"8"-14894,3-8-705,7 0-160,5-10-96,-2-2-1025,-5-2-1537,-11-3-2499,-12-1-3459</inkml:trace>
</inkml:ink>
</file>

<file path=ppt/ink/ink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9.883"/>
    </inkml:context>
    <inkml:brush xml:id="br0">
      <inkml:brushProperty name="width" value="0.025" units="cm"/>
      <inkml:brushProperty name="height" value="0.025" units="cm"/>
    </inkml:brush>
  </inkml:definitions>
  <inkml:trace contextRef="#ctx0" brushRef="#br0">117 1 19955,'0'0'2738,"-9"3"-282,1 1-2195,0 0 0,1 0 0,0 0 0,0 1 0,0 0-1,0 0 1,1 1 0,-12 12 0,15-14-173,-1 0-1,1 0 0,0 1 1,0-1-1,1 1 1,-1 0-1,1-1 1,0 1-1,0 0 0,1 0 1,-1 0-1,1 1 1,0-1-1,1 0 1,-1 0-1,1 1 0,0-1 1,1 8-1,0-12-72,0 1 0,0-1 0,0 1 0,0-1 0,0 0 0,0 1 0,0-1 0,1 0-1,-1 0 1,0 0 0,1 0 0,-1 0 0,1 0 0,0 0 0,-1 0 0,1 0 0,-1-1 0,1 1 0,0-1 0,0 1-1,-1-1 1,1 0 0,0 0 0,0 0 0,-1 0 0,1 0 0,0 0 0,2 0 0,4-1 32,1 1 0,-1-1 0,0 0 0,15-4 0,-15 2-35,0-1 1,0 0 0,0-1-1,-1 0 1,1 0 0,-1 0 0,0-1-1,0 0 1,10-13 0,-13 14 81,1 0 0,-1-1 1,0 1-1,-1-1 0,1 0 0,-1 0 1,-1 0-1,1-1 0,-1 1 0,0-1 0,0 1 1,-1-1-1,1-10 0,-2 17-89,0 0 0,0-1 0,0 1 0,0 0 0,0 0 0,0-1 0,0 1 0,0 0 0,0-1 0,0 1 0,0 0 0,0-1 0,0 1 0,-1 0 0,1-1 0,0 1 0,0 0 0,0 0 0,-1-1 0,1 1 0,0 0 0,0 0 0,-1-1 0,1 1 0,0 0 0,0 0 0,-1 0 0,1 0 0,0-1 0,-1 1 0,1 0 0,0 0 0,0 0 0,-1 0 0,1 0 0,0 0 0,-1 0 0,1 0 0,0 0 0,-1 0 0,1 0 0,0 0 0,-1 0 0,1 0 0,0 0 0,-1 0 0,1 0 0,0 1 0,-1-1 0,1 0 0,0 0 0,0 0 0,-1 0 0,1 1 0,0-1 0,-1 0 0,1 0 0,0 0 0,0 1 0,-18 15-182,18-15 169,-1 0-1,0 0 1,0 0-1,1 0 1,-1 0-1,0 1 1,1-1 0,-1 0-1,1 0 1,0 1-1,-1-1 1,1 0-1,0 1 1,0-1-1,0 0 1,0 1 0,0-1-1,0 1 1,0-1-1,1 0 1,-1 1-1,0-1 1,1 0-1,-1 0 1,1 1 0,0 0-1,0-1-6,1 1 1,-1-1-1,1 0 0,-1 0 0,1-1 1,0 1-1,-1 0 0,1 0 1,0-1-1,0 1 0,0-1 0,-1 0 1,1 1-1,0-1 0,0 0 0,2 0 1,9 0-73,-1-1 0,1-1 0,-1 0 0,19-5 0,4-5-358,-20 6 161,0 1-1,1 1 1,-1 0 0,1 1-1,18-1 1,-33 5 333,0-1-1,0 1 1,0 0 0,0-1 0,0 1-1,-1 0 1,1-1 0,0 1 0,0 0-1,-1 0 1,1 0 0,-1-1 0,1 1-1,0 0 1,-1 0 0,0 0 0,1 0 0,-1 0-1,0 0 1,1 0 0,-1 0 0,0 0-1,0 1 1,0-1 0,0 0 0,0 0-1,0 0 1,0 2 0,-1 44 977,1-34-1021,0-12-2,0 0 0,0-1 1,0 1-1,0 0 1,0 0-1,0 0 0,0 0 1,0 0-1,0 0 0,1-1 1,-1 1-1,0 0 0,1 0 1,-1 0-1,1-1 0,-1 1 1,1 0-1,-1 0 0,1-1 1,-1 1-1,1 0 0,0-1 1,-1 1-1,1-1 1,0 1-1,0-1 0,-1 1 1,1-1-1,0 0 0,0 1 1,1-1-1,2 1 18,-1-1 1,0 0-1,0 0 1,0 0-1,0 0 0,0-1 1,1 1-1,-1-1 0,4-1 1,8-3 6,-1-1 0,25-14 0,-5-2-768,29-16-1030,-59 36 542,0 0-1,1 0 1,-1 1 0,1 0-1,-1 0 1,1 0 0,7 0-1</inkml:trace>
</inkml:ink>
</file>

<file path=ppt/ink/ink9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0.311"/>
    </inkml:context>
    <inkml:brush xml:id="br0">
      <inkml:brushProperty name="width" value="0.025" units="cm"/>
      <inkml:brushProperty name="height" value="0.025" units="cm"/>
      <inkml:brushProperty name="color" value="#E71224"/>
    </inkml:brush>
  </inkml:definitions>
  <inkml:trace contextRef="#ctx0" brushRef="#br0">353 0 23254,'0'0'5386,"-5"14"-4553,-17 37-516,-3 0 0,-47 72-1,-82 100-314,106-156 98,22-23-719,42-53-3978,1-7 1716,-1-1 0,19-26 0,6-16-5169</inkml:trace>
  <inkml:trace contextRef="#ctx0" brushRef="#br0" timeOffset="1">355 59 14510,'0'0'4313,"-1"11"-2690,-2 57 915,-3 116 2214,7-153-4605,2 0-1,1 0 1,1-1 0,11 35 0,-4-33-929,3 11-2097,-11-15-5280</inkml:trace>
</inkml:ink>
</file>

<file path=ppt/ink/ink9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0.654"/>
    </inkml:context>
    <inkml:brush xml:id="br0">
      <inkml:brushProperty name="width" value="0.025" units="cm"/>
      <inkml:brushProperty name="height" value="0.025" units="cm"/>
      <inkml:brushProperty name="color" value="#E71224"/>
    </inkml:brush>
  </inkml:definitions>
  <inkml:trace contextRef="#ctx0" brushRef="#br0">1 205 13933,'0'0'16976,"59"-28"-15983,-10 19-833,7-3-192,-2 2-993,3-6-1217,-3-3-1601,2-8-1282,-2-9-1538,2-12-2401</inkml:trace>
</inkml:ink>
</file>

<file path=ppt/ink/ink9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1.010"/>
    </inkml:context>
    <inkml:brush xml:id="br0">
      <inkml:brushProperty name="width" value="0.025" units="cm"/>
      <inkml:brushProperty name="height" value="0.025" units="cm"/>
      <inkml:brushProperty name="color" value="#E71224"/>
    </inkml:brush>
  </inkml:definitions>
  <inkml:trace contextRef="#ctx0" brushRef="#br0">211 1 12300,'0'0'5600,"-13"12"-4260,-10 10-585,1 1 0,1 2 0,2 0 0,0 1 0,2 1 0,1 1 0,1 0 0,-16 42 0,28-59-546,0 1-1,0-1 0,1 1 1,0 0-1,1-1 0,1 1 1,0 0-1,0 0 0,1 0 1,0 0-1,1-1 0,4 13 1,-3-17-148,-1 0-1,1 0 1,1-1 0,-1 0 0,1 0 0,0 0 0,1 0 0,-1 0 0,1-1 0,0 0 0,1 0 0,-1 0 0,1-1 0,0 0 0,0 0-1,0 0 1,0-1 0,1 0 0,0 0 0,12 4 0,-5-4-7,-1 0 0,1 0 0,0-1-1,-1-1 1,1-1 0,20-1 0,-27 1 105,0-1 0,1 0 0,-1 0 0,0-1 1,0 0-1,0-1 0,-1 1 0,1-1 0,-1 0 1,1-1-1,-1 1 0,0-1 0,11-10 0,-16 13-154,0 0 0,1 0 1,-1 0-1,0 0 0,0-1 0,0 1 0,0 0 0,0-1 0,0 1 1,0 0-1,-1-1 0,1 1 0,0-1 0,-1 0 0,1 1 0,-1-1 1,0 1-1,0-1 0,1 0 0,-1 1 0,0-1 0,0 0 0,0 1 1,-1-1-1,1 0 0,-1-2 0,0 2-3,-1-1 1,0 1-1,1 0 0,-1 0 1,0 0-1,0 0 0,0 0 1,-1 0-1,1 1 0,0-1 0,-1 1 1,1-1-1,-1 1 0,-3-1 1,-9-4-12,-1 1 0,-1 1 1,-32-5-1,-95 3 9,143 6 0,39-17 0,64-18 0,113-30 0,-210 63 0,0 1 0,0 0 0,0 1 0,0-1 0,-1 1 0,1 0 0,8 0 0,-12 1 0,0-1 0,1 1 0,-1-1 0,0 1 0,0 0 0,0-1 0,0 1 0,0 0 0,0 0 0,-1-1 0,1 1 0,0 0 0,0 0 0,-1 0 0,1 0 0,0 0 0,-1 0 0,1 1 0,-1-1 0,1 0 0,-1 0 0,0 0 0,1 0 0,-1 1 0,0-1 0,0 0 0,0 0 0,0 0 0,0 1 0,0-1 0,0 0 0,-1 2 0,-1 19 0,-2-1 0,-1 0 0,0 0 0,-1 0 0,-2-1 0,-14 31 0,9-23 0,2-1 0,-11 46 0,13-11-744,8-21-2585,1-28-5762</inkml:trace>
</inkml:ink>
</file>

<file path=ppt/ink/ink9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12.149"/>
    </inkml:context>
    <inkml:brush xml:id="br0">
      <inkml:brushProperty name="width" value="0.025" units="cm"/>
      <inkml:brushProperty name="height" value="0.025" units="cm"/>
    </inkml:brush>
  </inkml:definitions>
  <inkml:trace contextRef="#ctx0" brushRef="#br0">444 30 8712,'0'0'7325,"-10"-6"-5591,6 3-1604,-2 0-1,1 0 0,0 1 0,0-1 0,-1 1 0,0 0 0,1 1 0,-1-1 0,0 1 0,0 0 0,0 0 0,0 1 0,1 0 0,-1 0 0,0 1 0,0-1 0,0 1 0,0 0 0,0 1 0,1-1 1,-1 1-1,-7 4 0,-7 4 345,0 2 1,1 0-1,0 1 1,1 1 0,0 1-1,2 0 1,-1 1-1,-23 32 1,25-28-416,2 1-1,1 1 1,0 0 0,2 0-1,1 1 1,0 0 0,2 1-1,0 0 1,2 0 0,1 0-1,1 1 1,0 44 0,5 6-39,3 0-1,4 0 1,3 0 0,3-2 0,4 0 0,52 133 0,-69-199 43,1 0 1,0 0 0,1-1 0,-1 1-1,2-1 1,-1 0 0,0 0 0,1 0 0,0-1-1,1 1 1,-1-1 0,1-1 0,0 1-1,0-1 1,0 0 0,1 0 0,-1-1 0,1 1-1,0-2 1,0 1 0,0-1 0,0 0-1,1 0 1,-1-1 0,1 0 0,-1-1 0,0 1-1,1-1 1,-1-1 0,1 1 0,-1-1-1,1-1 1,-1 1 0,0-1 0,0-1 0,0 1-1,8-5 1,9-5 103,0-1 0,-1-1 0,-1-1-1,0-1 1,-1-1 0,-1-1 0,0-1 0,-2-1 0,0 0-1,17-27 1,-10 12 15,-3-2 0,0-1-1,-3-1 1,-1 0 0,21-68 0,-27 63-86,-2-1 0,-1-1 0,-3 0 0,-1 0 0,-3 0 0,-1 0 0,-3 0 0,-1 0 0,-3 0 0,-19-76 1,22 111-101,0 0-1,-1 1 1,-1-1 0,1 1 0,-2 0 0,0 0 0,0 1 0,0 0 0,-9-9 0,12 15-151,0 1 0,0-1-1,-1 0 1,1 1 0,-1 0 0,1 0-1,-1 0 1,0 0 0,0 1-1,0-1 1,0 1 0,0 0 0,0 0-1,0 0 1,0 1 0,0 0-1,-1-1 1,1 1 0,0 1 0,0-1-1,0 1 1,0 0 0,0-1 0,0 2-1,0-1 1,0 0 0,-6 4-1,-71 41-9314,35-18-2200</inkml:trace>
</inkml:ink>
</file>

<file path=ppt/ink/ink9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19.191"/>
    </inkml:context>
    <inkml:brush xml:id="br0">
      <inkml:brushProperty name="width" value="0.025" units="cm"/>
      <inkml:brushProperty name="height" value="0.025" units="cm"/>
    </inkml:brush>
  </inkml:definitions>
  <inkml:trace contextRef="#ctx0" brushRef="#br0">299 328 10954,'-15'7'566,"-18"7"216,0 3 0,1 0-1,-37 27 1,60-37-575,0 0 0,0 0 0,0 0 0,1 1 0,0 1 0,1-1 0,-1 1 0,2 1 0,0-1 0,0 1 0,0 0 0,1 1 0,1-1 0,0 1 0,0 0 0,-3 16 1,6-4-94,0 1 1,2-1 0,0 1 0,2-1-1,0 1 1,2-1 0,0 0 0,2 0-1,9 22 1,16 30 342,51 88-1,-47-98-414,3-2 0,3-1 0,53 59 0,-64-86 3,3-1 0,1-2 0,1-1 0,1-2 0,81 47 0,-72-51-23,1-3-1,1-3 1,1-1 0,1-2 0,79 14 0,-43-17 169,2-4 0,129-3 1,-187-8-130,0 0 1,0-3-1,-1 0 1,1-2-1,-1-1 1,-1-1-1,1-2 1,-2 0-1,1-2 1,47-31-1,-30 12 192,-1-1 0,-2-3 0,-1-1-1,-2-2 1,37-48 0,-57 62-135,-1-2 0,-2 0 0,-1 0-1,-1-1 1,-1-1 0,-1-1 0,-2 0 0,-1 0 0,9-60 0,-6-6 1529,-1-185-1,-11 259-1559,-1 0 1,-1 0-1,-2 0 1,0 1-1,-1-1 0,-1 1 1,-1 0-1,-1 0 1,0 1-1,-2 0 0,-16-25 1,9 20-41,-1 2 0,-2 0 0,0 0 0,-1 2 0,-1 1-1,-2 1 1,-39-27 0,8 14 11,-2 3 0,0 2 0,-2 2 0,-1 3 0,-1 3 0,0 2 0,-84-11 0,89 20-75,0 3 0,0 1 0,-1 4 0,1 2 0,0 2 0,0 3 0,0 2 0,1 2 0,0 3 0,1 3 0,-52 22 0,-2 12-2080,2 5 0,-115 80 0,210-128 319,-1 0 1,-1-1 0,-23 10-1,9-11-7730</inkml:trace>
</inkml:ink>
</file>

<file path=ppt/ink/ink9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48.424"/>
    </inkml:context>
    <inkml:brush xml:id="br0">
      <inkml:brushProperty name="width" value="0.025" units="cm"/>
      <inkml:brushProperty name="height" value="0.025" units="cm"/>
    </inkml:brush>
  </inkml:definitions>
  <inkml:trace contextRef="#ctx0" brushRef="#br0">0 0 1826,'0'0'18011,"19"34"-13233,22-24-2065,-35-10-2512,0 1 1,0 1-1,0-1 1,0 1-1,0 0 1,0 0-1,8 6 0,39 20 274,1-1-1,2-3 0,0-2 0,1-3 1,116 23-1,-134-32-185,52 20 1,26 8 113,-56-20-403,65 28 0,-17-6 0,18 8 0,53 17 0,-101-40 0,114 54 0,69 53 0,-171-84 0,38 26 0,159 121 0,-124-79 0,-42-21 0,17 12 0,-34-37 0,-3 4 0,103 97 0,26 12 0,-72-64 0,91 65 0,55 47 0,-163-114 0,30 28 0,-31-18 0,122 117 0,-179-159 0,74 97 0,-64-57 0,51 62 0,-128-162 0,0 1 0,-2 0 0,0 1 0,-2 1 0,-1 0 0,12 43 0,-8-22 0,26 50 0,146 255 0,-32-118 0,-102-163 0,-43-60 0,0 0 0,-1 1 0,0 0 0,-2 0 0,1 1 0,-2 0 0,11 32 0,-12-28 0,1 0 0,1-1 0,0 1 0,2-2 0,0 1 0,1-1 0,0-1 0,23 25 0,-32-37-1027,5 6-4110,-13-25-12433</inkml:trace>
</inkml:ink>
</file>

<file path=ppt/ink/ink9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15.360"/>
    </inkml:context>
    <inkml:brush xml:id="br0">
      <inkml:brushProperty name="width" value="0.025" units="cm"/>
      <inkml:brushProperty name="height" value="0.025" units="cm"/>
    </inkml:brush>
  </inkml:definitions>
  <inkml:trace contextRef="#ctx0" brushRef="#br0">268 44 7175,'-9'0'4767,"-1"2"-4421,-1 0-1,1 0 1,-1 1 0,1 0-1,0 1 1,0 0-1,1 0 1,-1 1 0,1 1-1,0 0 1,0 0 0,1 0-1,-11 11 1,8-6-123,0 1 1,1 1-1,0 0 0,1 0 1,0 1-1,1 0 0,1 0 0,-10 27 1,12-26-185,1-1-1,0 1 1,1 0 0,1 0-1,0 0 1,1 1 0,1-1 0,0 0-1,3 22 1,-1-27-41,0 0 0,1 1 0,0-1 0,1 0 0,0 0 0,0-1 0,1 1 0,0-1 0,1 0 0,0 0 1,0-1-1,1 1 0,0-1 0,9 7 0,-10-10-6,0 0-1,0-1 1,0 0 0,1 0 0,-1 0 0,1-1 0,0 0-1,0 0 1,0-1 0,1 0 0,-1 0 0,0 0-1,1-1 1,-1 0 0,10-1 0,-5-1 63,-1 0 0,1-1 0,-1 0 0,0-1 0,0 0 0,0-1 0,0 0 0,0-1 0,10-6 0,6-6 59,0-1 0,-2-2 0,0 0 0,-1-2 0,-1 0 0,24-32 0,-34 38 155,0-1-1,-1-1 1,0 1-1,-2-2 1,0 0-1,9-25 1,-17 37-80,0 0 0,0 0 0,0 0 0,-1 0 0,0 0 0,0 0 0,-1-1 0,1 1 0,-2 0 0,1 0 0,-1-1 0,0 1 0,-1 0 0,0 0 0,0 0 0,0 0 0,-1 0 0,0 1 0,0-1 0,-1 1 0,-7-11 0,4 9-121,-1-1 0,1 1 0,-2 0 0,1 1 0,-1 0 0,0 0 1,-1 1-1,1 0 0,-1 1 0,0 0 0,-1 0 0,1 1 0,-1 1 0,0 0 1,0 0-1,0 1 0,0 0 0,-1 1 0,1 0 0,0 1 0,-13 1 1,9 1-167,1 1 1,0 0-1,0 0 1,0 1 0,0 1-1,1 1 1,-1 0 0,1 0-1,1 1 1,-1 1 0,1 0-1,1 1 1,0 0 0,0 1-1,-18 21 1,19-19-463,0 1 0,1 0 1,-11 21-1,17-26-1250,0 0-1,0 0 1,0 0 0,-2 14-1,4-7-13051</inkml:trace>
</inkml:ink>
</file>

<file path=ppt/ink/ink9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06.346"/>
    </inkml:context>
    <inkml:brush xml:id="br0">
      <inkml:brushProperty name="width" value="0.025" units="cm"/>
      <inkml:brushProperty name="height" value="0.025" units="cm"/>
    </inkml:brush>
  </inkml:definitions>
  <inkml:trace contextRef="#ctx0" brushRef="#br0">292 141 801,'0'0'8733,"7"-7"-7430,2-1-1011,37-37 1488,-43 42-1285,0-1-1,0 1 1,0-1-1,-1 1 1,0-1-1,0 0 1,0 0-1,0 0 1,-1 0-1,1 0 1,-1 0-1,0 0 1,0-6-1,-4 9-209,-1 0 1,1 0-1,-1 0 0,1 1 0,-1-1 0,1 1 1,-1 0-1,0 0 0,-5 1 0,4-1 98,-12 0 453,-8-1-117,0 2-1,0 0 1,0 2-1,-25 5 1,41-5-694,1-1-1,0 1 1,0 1 0,0 0 0,1 0 0,-1 0 0,1 1-1,0 0 1,0 0 0,1 1 0,-1 0 0,1 0 0,1 0-1,-1 1 1,-7 12 0,5-4 32,1 0 0,1 0 1,0 0-1,1 1 0,0 0 0,1 1 0,1-1 1,1 0-1,0 1 0,2 0 0,-1-1 0,2 1 1,3 19-1,-4-30-42,1 0 0,0 0 0,1 0 0,-1 0 0,1-1 0,1 1 1,-1-1-1,1 1 0,-1-1 0,1 0 0,1 0 0,-1 0 0,1-1 0,0 1 0,0-1 0,0 0 1,1 0-1,-1 0 0,1 0 0,0-1 0,0 0 0,1 0 0,-1-1 0,0 1 0,1-1 1,0 0-1,-1 0 0,1-1 0,8 1 0,-1 0 31,-1 0 1,1-2-1,0 1 1,0-2-1,0 0 1,0 0-1,-1-1 1,1-1-1,-1 0 0,1-1 1,-1 0-1,21-11 1,-3-2 225,0-1-1,-2-1 1,33-30 0,-47 37-36,-1 0 1,-1-2-1,0 0 1,0 0-1,-2-1 1,0 0-1,16-32 1,-23 43-236,-1-1 0,0 0 0,0 0 1,-1 0-1,1 0 0,-1 0 0,0 0 0,0 0 1,-1 0-1,0-1 0,1 1 0,-2 0 1,1 0-1,-1 0 0,1-1 0,-2 1 1,1 0-1,0 0 0,-1 0 0,0 1 0,0-1 1,-1 0-1,1 1 0,-1-1 0,0 1 1,0 0-1,0 0 0,-1 0 0,1 0 1,-1 0-1,0 1 0,0 0 0,0 0 0,-1 0 1,1 0-1,-1 1 0,-5-3 0,-9-3-2,-1 1 0,1 0 0,-1 2 0,-1 0 0,1 1 0,-1 2 0,1 0 0,-24 0 0,28 2 1,1 0 0,-1 1 0,0 1 0,1 1 0,-1 0 0,1 0 0,0 2 0,0 0 0,1 0 0,-20 11 0,33-15-178,0 0 0,0-1 0,0 1 0,0-1 0,0 1 0,0 0 0,0 0 0,1 0 0,-1-1 0,0 1 0,0 0 0,1 0 0,-1 0 0,1 0 0,-1 0 0,0 0 0,1 0 0,-1 3 0,1-4-32,0 1-1,1-1 1,-1 1 0,0-1 0,0 1-1,1-1 1,-1 1 0,0-1-1,1 1 1,-1-1 0,0 0-1,1 1 1,-1-1 0,1 1-1,-1-1 1,1 0 0,-1 1-1,1-1 1,-1 0 0,1 0-1,-1 1 1,1-1 0,-1 0 0,1 0-1,-1 0 1,1 0 0,-1 0-1,1 0 1,0 0 0,-1 0-1,1 0 1,-1 0 0,1 0-1,-1 0 1,1 0 0,-1 0-1,1 0 1,0-1 0,23-1-11460</inkml:trace>
</inkml:ink>
</file>

<file path=ppt/ink/ink9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49.781"/>
    </inkml:context>
    <inkml:brush xml:id="br0">
      <inkml:brushProperty name="width" value="0.025" units="cm"/>
      <inkml:brushProperty name="height" value="0.025" units="cm"/>
    </inkml:brush>
  </inkml:definitions>
  <inkml:trace contextRef="#ctx0" brushRef="#br0">6 125 5733,'0'0'1143,"-1"-8"-652,-2-45 1122,2-11 8235,10 95-5689,10 36-2267,36 84 1,-23-79-1379,3-2 0,64 95 1,-87-148-504,1 0 1,1 0-1,1-1 1,0-1-1,1-1 1,0 0-1,2-1 1,-1-1-1,39 20 0,-1-8 111,1-2 0,75 19 0,-68-25 336,-43-13 184,-1 2 0,0 0 0,0 1 0,31 16 0,-46-19 206</inkml:trace>
</inkml:ink>
</file>

<file path=ppt/ink/ink9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1.864"/>
    </inkml:context>
    <inkml:brush xml:id="br0">
      <inkml:brushProperty name="width" value="0.025" units="cm"/>
      <inkml:brushProperty name="height" value="0.025" units="cm"/>
    </inkml:brush>
  </inkml:definitions>
  <inkml:trace contextRef="#ctx0" brushRef="#br0">289 74 5637,'0'0'1105,"-9"2"1367,-22 4-1461,13-3 544,1 1 1,-1 1 0,1 1 0,-18 7 0,30-10-1350,-1 0 1,1 0 0,0 1 0,-1 0-1,2-1 1,-1 2 0,0-1 0,1 0 0,0 1-1,0 0 1,0 0 0,1 0 0,0 1 0,0-1-1,0 1 1,-3 9 0,-1 6-137,2-1 1,0 1-1,1 0 0,2-1 0,0 2 1,1-1-1,1 0 0,1 0 0,0 0 1,2 0-1,1 0 0,7 24 1,-8-35-42,1 1 0,0-1 0,1 1 0,0-1 1,0-1-1,1 1 0,1-1 0,0 0 1,0 0-1,0-1 0,1 0 0,1 0 1,-1-1-1,1 0 0,0 0 0,1-1 0,-1-1 1,1 1-1,1-2 0,-1 1 0,0-1 1,1-1-1,0 0 0,17 3 0,-13-5 78,1 0-1,0-1 0,0 0 1,0-1-1,0-1 1,-1 0-1,1-2 1,-1 0-1,0 0 0,0-1 1,0-1-1,0-1 1,-1 0-1,23-15 0,-13 5 47,-1 0-1,0-2 0,-1-1 0,-2 0 0,0-2 0,-1 0 0,19-29 1,-32 42 40,0-1 0,-1 1 0,0-1 0,0 0 0,-1 0 0,-1-1 0,0 1 0,0-1 0,-1 0 0,0 1 0,-1-1 0,0 0 1,-1 0-1,0 0 0,0 0 0,-2 0 0,-3-20 0,1 19 14,0 0 0,-1 1 0,0 0 1,-1-1-1,0 2 0,0-1 0,-2 1 0,1 0 1,-1 0-1,0 1 0,-1 0 0,0 1 0,-1 0 1,1 0-1,-15-8 0,11 8-207,0 1 0,0 0 0,-1 1 0,1 1 0,-1 0 0,0 1 0,-1 1 0,1 0 0,-16-1 0,19 3 0,1 1 0,-1 0 0,1 1 0,0 0 0,-1 1 0,1 0 0,0 0 0,0 1 0,0 0 0,0 1 0,1 0 0,-1 1 0,-12 9 0,-16 14 0,-49 48 0,-15 13 0,100-88 0,-1 1 0,1-1 0,0 0 0,0 1 0,-1-1 0,1 0 0,-1-1 0,1 1 0,-1 0 0,1-1 0,-1 1 0,0-1 0,1 0 0,-1 0 0,1 0 0,-1 0 0,0 0 0,1-1 0,-1 1 0,1-1 0,-4-1 0,3 28 0,4 5-115,1-1-1,1 1 1,2 0 0,11 37-1,-9-53-44,1 0 0,0 0 0,1-1 0,1 0 0,0-1 0,1 0-1,0-1 1,1 0 0,1-1 0,17 13 0,-24-19 124,0 0 0,1 0 1,0-1-1,0 0 0,0 0 1,0 0-1,1-1 0,0 0 1,-1-1-1,1 0 0,0 0 1,0-1-1,0 1 0,0-2 0,0 1 1,1-1-1,-1-1 0,0 1 1,0-1-1,0-1 0,0 0 1,0 0-1,0 0 0,-1-1 1,1 0-1,-1 0 0,0-1 0,0 0 1,0-1-1,0 1 0,0-1 1,-1 0-1,0-1 0,9-10 1,2-3 112,-1 0 1,-1-1 0,-1-1 0,0 0-1,-2-1 1,0-1 0,-2 1 0,0-2-1,-2 0 1,0 0 0,-2 0-1,-1-1 1,0 0 0,-2 0 0,0-49-1,-3 69-17,-1 0 0,1-1 0,-1 1-1,0 0 1,-1 0 0,1 0-1,-1 0 1,0 0 0,0 1 0,0-1-1,-1 0 1,0 1 0,0 0-1,0 0 1,0 0 0,0 0 0,-6-5-1,2 4-24,0 0-1,0 1 0,0 0 1,0 0-1,-1 0 1,0 1-1,0 0 0,0 1 1,0 0-1,-8-2 1,-4 2-36,1 0 1,-1 1 0,1 0 0,-1 2 0,0 1 0,1 0 0,-1 1 0,-27 9-1,-91 39 36,119-42-61,0 0 0,1 2 0,-1 0 0,-30 25-1,48-34-45,-1-1-1,1 1 1,-1 0-1,1 0 1,0 0-1,0 0 1,-1 0-1,1 0 1,1 0-1,-1 0 1,0 0-1,1 0 1,-1 1-1,1-1 1,-1 0-1,1 0 1,0 1-1,0-1 1,0 0-1,0 1 1,1-1-1,-1 0 1,1 0-1,-1 1 1,1-1-1,0 0 1,-1 0-1,1 0 1,0 0-1,1 0 0,-1 0 1,0 0-1,1 0 1,-1-1-1,3 4 1,5 5-1503,0 0 0,1 0 0,0-1 1,17 12-1,-2-3-4602</inkml:trace>
</inkml:ink>
</file>

<file path=ppt/ink/ink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0.228"/>
    </inkml:context>
    <inkml:brush xml:id="br0">
      <inkml:brushProperty name="width" value="0.025" units="cm"/>
      <inkml:brushProperty name="height" value="0.025" units="cm"/>
    </inkml:brush>
  </inkml:definitions>
  <inkml:trace contextRef="#ctx0" brushRef="#br0">58 1 14574,'0'0'13127,"-9"3"-12892,-24 12-128,32-14-105,0-1 0,0 1 0,0-1 0,0 1 0,0-1 0,0 1 0,0 0 0,0 0 1,1-1-1,-1 1 0,0 0 0,1 0 0,-1 0 0,1 0 0,-1 0 0,1 0 0,-1 0 1,1 0-1,-1 0 0,1 0 0,0 0 0,0 0 0,0 0 0,-1 0 0,1 0 1,0 1-1,0-1 0,0 0 0,1 0 0,-1 0 0,0 0 0,0 0 0,1 0 0,-1 0 1,0 0-1,1 1 0,0 0-105,0 0 0,1 0 1,-1 0-1,0-1 0,0 1 0,1 0 1,-1-1-1,1 1 0,0-1 0,-1 0 1,1 1-1,0-1 0,0 0 1,3 1-1,29 7-2549,-26-8 2582,0 1 0,-1 0 0,1 0 0,-1 0 0,0 1 0,1 0 0,-1 1 0,-1 0 0,1 0 0,12 9 0,-18-12 236,-1 0 0,1 0 0,0-1 0,-1 1 0,1 0 0,0 0 0,-1 0 0,1 0 0,-1 0 0,1 0-1,-1 0 1,0 0 0,1 0 0,-1 0 0,0 0 0,0 0 0,0 0 0,0 0 0,0 1 0,0-1 0,0 0 0,0 0 0,0 0 0,0 0 0,-1 0 0,1 1 0,-2 1-38,1-1 1,0 0-1,-1 0 1,1-1 0,-1 1-1,0 0 1,1 0-1,-1-1 1,0 1-1,0-1 1,-3 2-1,-7 3-87,1 0-1,-1-1 1,-17 5-1,27-9 21,-47 8-1497,48-9 1327,1 0 0,0 0-1,0 0 1,-1 0 0,1-1 0,0 1 0,0 0 0,0 0 0,-1 0-1,1 0 1,0-1 0,0 1 0,0 0 0,0 0 0,-1-1 0,1 1 0,0 0-1,0 0 1,0 0 0,0-1 0,0 1 0,0 0 0,0 0 0,0-1-1,0 1 1,0 0 0,0 0 0,0-1 0,0 1 0,0 0 0,0 0 0,0-1-1,0 1 1,0 0 0,0 0 0,0-1 0,0 1 0,0 0 0,0 0-1,1-1 1,-1 1 0,0 0 0,0 0 0,0 0 0,0-1 0,1 1 0,-1 0-1,0 0 1,0 0 0,1-1 0,8-12-3021,11-6-2033,5-2-2892</inkml:trace>
</inkml:ink>
</file>

<file path=ppt/ink/ink9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5.133"/>
    </inkml:context>
    <inkml:brush xml:id="br0">
      <inkml:brushProperty name="width" value="0.025" units="cm"/>
      <inkml:brushProperty name="height" value="0.025" units="cm"/>
    </inkml:brush>
  </inkml:definitions>
  <inkml:trace contextRef="#ctx0" brushRef="#br0">0 360 13485,'0'0'7719,"9"5"-6646,-2-1-828,0-1 0,0-1-1,1 1 1,-1-1 0,0 0 0,1-1 0,0 0-1,-1 0 1,1-1 0,0 0 0,-1 0 0,1 0-1,0-1 1,13-4 0,20-5 710,62-24 1,-57 18-832,47-15 134,18-4-1896,-2-6 0,159-82 1,-226 94 1250,-29 9-1333,-13 19 1384,0 0 0,1-1 0,-1 1 0,0 0 0,0-1 0,0 1-1,0 0 1,0-1 0,0 1 0,0 0 0,-1-1 0,1 1 0,0 0 0,-1-1-1,0-1 1,-11-13-5483</inkml:trace>
</inkml:ink>
</file>

<file path=ppt/ink/ink9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5.492"/>
    </inkml:context>
    <inkml:brush xml:id="br0">
      <inkml:brushProperty name="width" value="0.025" units="cm"/>
      <inkml:brushProperty name="height" value="0.025" units="cm"/>
    </inkml:brush>
  </inkml:definitions>
  <inkml:trace contextRef="#ctx0" brushRef="#br0">809 0 12876,'-50'21'2921,"0"1"0,-74 46-1,-83 74-274,117-79-2227,42-31 126,1 1 0,2 3 1,-76 76-1,119-109-539,-1-1 0,1 1-1,-1 0 1,1 0 0,0 0 0,0 0 0,1 0-1,-1 1 1,1-1 0,-1 0 0,1 1 0,0-1-1,0 1 1,1-1 0,-1 1 0,1 0-1,0-1 1,0 7 0,1-7-3,0-1-1,0 1 1,0-1 0,1 0-1,-1 1 1,1-1 0,0 0-1,0 0 1,-1 0-1,1 0 1,0-1 0,1 1-1,-1-1 1,0 1 0,0-1-1,1 1 1,-1-1 0,1 0-1,-1 0 1,1 0 0,-1-1-1,1 1 1,0-1 0,5 1-1,37 5 294,0-2 0,85-4 0,-52-2-31,-11 3-318,137-3-65,-69-7-4125,-55 0-2612</inkml:trace>
</inkml:ink>
</file>

<file path=ppt/ink/ink9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6.457"/>
    </inkml:context>
    <inkml:brush xml:id="br0">
      <inkml:brushProperty name="width" value="0.025" units="cm"/>
      <inkml:brushProperty name="height" value="0.025" units="cm"/>
    </inkml:brush>
  </inkml:definitions>
  <inkml:trace contextRef="#ctx0" brushRef="#br0">487 109 15118,'-1'-11'3577,"2"7"-3369,-1 1 0,0-1 0,0 1-1,0-1 1,-1 0 0,1 1 0,-1-1 0,0 1 0,0-1-1,0 1 1,0-1 0,-1 1 0,0 0 0,1 0 0,-1 0-1,0 0 1,0 0 0,-1 0 0,1 0 0,-1 1 0,1-1 0,-1 1-1,0 0 1,0-1 0,0 1 0,0 1 0,0-1 0,0 0-1,-5-1 1,0 1-41,0 0 0,0 0-1,-1 1 1,1 0 0,0 0-1,-1 1 1,1 0 0,0 1-1,-1 0 1,1 0 0,0 0 0,0 1-1,-13 5 1,8-1-101,1 0 1,0 0 0,0 1-1,0 1 1,1 0-1,0 1 1,-16 16-1,6-1 95,0 1 0,2 1 0,1 0 0,1 1 0,1 1 0,-17 42 0,24-46-29,0-1 1,2 1-1,0 0 0,2 1 0,1-1 0,1 1 0,1 0 0,1 0 0,3 37 0,-1-54-112,0 0 0,0 0-1,1 0 1,0 0-1,0 0 1,1 0 0,0 0-1,1-1 1,-1 1-1,2-1 1,-1 0 0,1 0-1,0-1 1,0 1-1,1-1 1,-1 0 0,2-1-1,-1 1 1,0-1 0,1 0-1,0-1 1,0 0-1,1 0 1,-1 0 0,1-1-1,0 0 1,-1-1-1,1 0 1,1 0 0,-1 0-1,12 0 1,-7-1 66,-1 0 0,1-1 0,0 0 0,-1-1 0,1-1 0,-1 0 0,0-1 0,1 0 0,-1 0 0,-1-2 0,17-6 0,-22 8-49,-1-1 1,1 1-1,0-1 1,-1 0-1,0-1 1,0 1-1,0-1 1,-1 0-1,1 0 1,-1 0-1,0-1 1,-1 1 0,1-1-1,-1 0 1,-1 0-1,1 0 1,-1-1-1,0 1 1,0-1-1,0 1 1,-1-1-1,1-11 1,-3 14-38,1-1 0,0 1 0,-1 0 0,0 0 0,0 0 0,0 0 0,0 0 0,-1 0 0,1 1 0,-1-1 0,0 0 0,0 1 0,-1-1 0,1 1 0,-1 0 0,0 0 0,1 0 0,-1 0 0,-1 0 0,1 0 0,0 1 0,-1 0 0,-5-4 0,0 2 0,1 0 0,-1 0 0,1 1 0,-1 0 0,0 0 0,0 1 0,0 0 0,-1 1 0,-13-1 0,78-31 0,-1 4 0,-31 15 0,1 2 0,0 0 0,1 2 0,33-10 0,-57 20-1,0 0-1,0 0 1,-1 0-1,1 0 1,0 0-1,0 0 1,0 0-1,0 0 1,0 0-1,-1 0 1,1 0 0,0 1-1,0-1 1,0 0-1,0 1 1,-1-1-1,1 0 1,0 1-1,0-1 1,-1 1-1,1-1 1,0 1-1,-1 0 1,1-1 0,-1 1-1,1 0 1,-1-1-1,1 1 1,-1 0-1,1-1 1,-1 1-1,1 0 1,-1 0-1,0 0 1,0-1 0,1 1-1,-1 0 1,0 0-1,0 0 1,0 1-1,0 42-61,0-31 74,-13 91 62,8-75-53,-2 54-1,7-82-37,0-1 1,0 1-1,0 0 1,0 0-1,1-1 1,-1 1-1,0 0 1,1 0-1,-1-1 0,0 1 1,1-1-1,-1 1 1,1 0-1,-1-1 1,1 1-1,0-1 0,-1 1 1,1-1-1,-1 1 1,1-1-1,0 1 1,-1-1-1,1 0 1,0 0-1,0 1 0,-1-1 1,1 0-1,0 0 1,0 0-1,-1 1 1,1-1-1,0 0 0,0 0 1,0 0-1,-1 0 1,1-1-1,0 1 1,0 0-1,-1 0 1,1 0-1,0-1 0,0 1 1,1-1-1,36-15-2812,-11-11-2920,-2-7-3507</inkml:trace>
</inkml:ink>
</file>

<file path=ppt/ink/ink9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6.800"/>
    </inkml:context>
    <inkml:brush xml:id="br0">
      <inkml:brushProperty name="width" value="0.025" units="cm"/>
      <inkml:brushProperty name="height" value="0.025" units="cm"/>
    </inkml:brush>
  </inkml:definitions>
  <inkml:trace contextRef="#ctx0" brushRef="#br0">1 184 17873,'0'0'10191,"9"6"-8787,-6-4-1347,0 0-1,1 0 1,-1 0 0,1 0 0,0-1-1,-1 0 1,1 1 0,0-1 0,0-1 0,0 1-1,0 0 1,0-1 0,0 0 0,0 0-1,0 0 1,0-1 0,0 1 0,0-1-1,0 0 1,-1 0 0,1 0 0,0 0-1,0-1 1,-1 0 0,1 0 0,-1 0 0,1 0-1,-1 0 1,4-4 0,6-3-6,1-1-1,-1 0 1,-1-1 0,19-22 0,-27 29-19,0-1 0,0 0 0,-1 0 0,0 0 1,0 0-1,0 0 0,-1 0 0,1-1 0,-1 0 0,-1 1 1,1-1-1,-1 0 0,0 0 0,0 0 0,-1 0 0,0-8 1,0 14-24,0-1 0,0 1 0,0-1 0,0 1 1,-1-1-1,1 1 0,0-1 0,0 1 0,-1-1 1,1 1-1,0 0 0,-1-1 0,1 1 1,0 0-1,-1-1 0,1 1 0,-1 0 0,1-1 1,0 1-1,-1 0 0,1 0 0,-1-1 0,1 1 1,-1 0-1,1 0 0,-1 0 0,1 0 0,-1 0 1,1 0-1,-1-1 0,1 1 0,-1 0 0,1 1 1,-1-1-1,0 0 0,1 0 0,-1 0 1,1 0-1,-1 0 0,1 0 0,0 1 0,-2-1 1,-21 12 175,11-1-167,1 1-1,0 0 1,1 0-1,0 1 0,1 0 1,0 1-1,-12 26 0,8-12 2,2 0 0,1 1-1,-8 37 1,16-60-16,1 1 0,-1-1-1,2 1 1,-1-1 0,1 1 0,-1 0 0,2-1-1,-1 1 1,3 11 0,-2-16-26,0 0-1,1 1 1,-1-1 0,0 0-1,1 0 1,-1 0 0,1 0 0,0 0-1,0-1 1,-1 1 0,1 0-1,0-1 1,1 0 0,-1 1-1,0-1 1,0 0 0,1 0-1,-1 0 1,0 0 0,1 0 0,-1-1-1,1 1 1,-1-1 0,1 0-1,-1 0 1,1 1 0,3-2-1,2 2-822,1-1-1,-1-1 1,1 1-1,-1-2 0,11-1 1,-13 1-606,1-1 0,0 1 1,-1-1-1,0 0 1,0 0-1,11-9 0,22-22-12214</inkml:trace>
</inkml:ink>
</file>

<file path=ppt/ink/ink9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7.160"/>
    </inkml:context>
    <inkml:brush xml:id="br0">
      <inkml:brushProperty name="width" value="0.025" units="cm"/>
      <inkml:brushProperty name="height" value="0.025" units="cm"/>
    </inkml:brush>
  </inkml:definitions>
  <inkml:trace contextRef="#ctx0" brushRef="#br0">169 1 11627,'0'0'6999,"-11"0"-3369,1 0-3023,-6-1 857,-1 1-1,-32 4 0,46-4-1391,0 1 0,0-1 1,0 1-1,0-1 0,0 1 0,0 0 0,0 0 0,0 1 1,0-1-1,0 0 0,0 1 0,1 0 0,-1 0 0,1 0 0,-1 0 1,1 0-1,0 0 0,0 0 0,0 1 0,0-1 0,0 1 0,0 0 1,1-1-1,-3 6 0,4-7-81,0 0 0,0 0 1,0 0-1,0 1 0,0-1 1,0 0-1,0 0 0,1 0 1,-1 1-1,0-1 0,1 0 1,-1 0-1,1 0 0,-1 0 1,1 0-1,-1 0 0,1 0 1,0 0-1,-1 0 0,1 0 1,0 0-1,0 0 0,0-1 1,0 1-1,0 0 0,0-1 1,0 1-1,0 0 0,2 0 1,40 15-24,-29-12 25,25 9-229,-26-11 33,-1 1-1,0 1 1,-1 0 0,1 1 0,-1 1-1,1-1 1,-2 2 0,1-1-1,15 14 1,-25-19 278,0 0 0,0 1 0,0-1-1,0 1 1,0 0 0,0-1 0,0 1 0,-1 0 0,1 0 0,-1-1-1,1 1 1,-1 0 0,1 0 0,-1 0 0,0 0 0,0-1 0,0 1-1,0 0 1,0 0 0,-1 0 0,1 0 0,-1-1 0,1 1 0,-1 0-1,1 0 1,-1 0 0,0-1 0,0 1 0,0-1 0,0 1 0,0-1-1,0 1 1,0-1 0,-1 1 0,1-1 0,-2 2 0,-6 5 403,0 0 0,0-1 0,-1 0 0,-12 7 0,19-12-449,-7 4 33,0 1 0,0-2 0,-1 1 0,0-2 1,0 1-1,0-1 0,0-1 0,-1 0 0,0-1 0,-22 2 0,33-4-142,1 0 0,0 0 0,-1 0 0,1 0-1,-1 0 1,1 0 0,0-1 0,-1 1 0,1 0 0,0 0 0,-1 0-1,1-1 1,0 1 0,-1 0 0,1 0 0,0-1 0,0 1-1,-1 0 1,1-1 0,0 1 0,0 0 0,0-1 0,-1 1 0,1-1-1,0 1 1,0 0 0,0-1 0,0 1 0,0 0 0,0-1-1,0 1 1,0-1 0,0 1 0,0 0 0,0-1 0,0 1-1,0-1 1,0 1 0,0 0 0,0-1 0,0 1 0,1-1 0,-1 1-1,0 0 1,0-1 0,0 1 0,1 0 0,-1-1 0,0 1-1,0 0 1,1 0 0,0-1 0,13-19-5126,12-1-2198</inkml:trace>
</inkml:ink>
</file>

<file path=ppt/ink/ink9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7.862"/>
    </inkml:context>
    <inkml:brush xml:id="br0">
      <inkml:brushProperty name="width" value="0.025" units="cm"/>
      <inkml:brushProperty name="height" value="0.025" units="cm"/>
    </inkml:brush>
  </inkml:definitions>
  <inkml:trace contextRef="#ctx0" brushRef="#br0">148 315 18417,'-13'7'2472,"6"-3"-2219,-10 4 943,1 1 0,-28 22 0,40-27-955,0-1 0,-1 1-1,2 0 1,-1 0 0,0 0-1,1 0 1,0 1 0,0 0-1,0-1 1,0 1 0,1 0-1,0 0 1,0 1 0,0-1 0,1 0-1,-2 8 1,3-12-233,0 0-1,0 0 1,1 0-1,-1 0 1,0 0-1,0 0 1,0 0-1,1 0 1,-1 0 0,0-1-1,1 1 1,-1 0-1,1 0 1,-1 0-1,1 0 1,-1-1 0,1 1-1,-1 0 1,1-1-1,0 1 1,0 0-1,-1-1 1,1 1-1,0-1 1,0 1 0,0-1-1,1 1 1,35 6 127,-24-7-79,0 0 0,0-1 0,24-6 0,-18-1-90,0 0-1,0-1 0,-1-1 1,0-1-1,-1-1 0,0 0 1,16-15-1,-7 6 184,-22 84 700,-4-61-826,0 0 0,0 0 0,1-1 0,-1 1 0,0 0 0,0-1 0,1 1 0,-1 0 1,1-1-1,0 1 0,-1 0 0,1-1 0,0 1 0,0-1 0,0 1 0,0-1 0,0 0 0,0 1 0,0-1 0,1 0 1,-1 0-1,3 2 0,-1-2 16,0 1 0,0-1-1,0 0 1,0 0 0,1 0 0,-1 0 0,0-1 0,1 1 0,-1-1 0,0 0 0,4 0 0,6-1 11,-1 0 1,0-1 0,0-1 0,0 0 0,19-8-1,24-15-2048,-3-2 0,68-48-1,-116 74 1807,0 0-1,0 0 0,0 1 0,1-1 0,-1 1 0,0 0 1,0 0-1,5 0 0,-4 1-382,0-1 1,-1 0-1,1 0 1,-1 0-1,0-1 1,1 1 0,7-5-1,-6 1-80,1 0-1,-1 0 0,-1 0 1,1-1-1,-1 1 1,0-1-1,0-1 1,4-6-1,-3 2 428,0-1-1,0 0 1,-1 0-1,4-17 0,-3 3 1868,-1 0-1,-1 0 0,-1-1 0,-2-29 0,-16 147 1298,12-52-2617,2-1 0,2 1 1,2 0-1,8 43 0,-6-57-1705,2 1 0,0-1 1,2-1-1,12 25 0,-41-67-547,-84-80 9012,91 85-6067,6 7-309,0-1-1,0 1 1,1-1-1,0 0 1,1-1-1,-1 0 1,1 0-1,-4-9 1,9 16-647,0 0 0,0 0 0,-1 1 0,1-1 0,0 0 0,0 0 0,0 1 0,0-1 0,0 0 0,1 0 0,-1 1 0,0-1 0,0 0 0,0 0 0,1 1 0,-1-1 0,0 0 0,1 1 0,-1-1 0,1 0 0,-1 1 0,1-1 0,-1 1 0,1-1 0,-1 1 0,1-1 0,-1 1 0,1-1 0,0 1 0,-1-1 0,1 1 0,0 0 0,-1-1 0,1 1 0,0 0 0,-1 0 0,1-1 0,0 1 0,0 0 0,1 0 0,37-2-306,-30 2 366,55 1-202,30 0-1324,-31-4-2315,-3-5-3327</inkml:trace>
</inkml:ink>
</file>

<file path=ppt/ink/ink9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8.906"/>
    </inkml:context>
    <inkml:brush xml:id="br0">
      <inkml:brushProperty name="width" value="0.025" units="cm"/>
      <inkml:brushProperty name="height" value="0.025" units="cm"/>
    </inkml:brush>
  </inkml:definitions>
  <inkml:trace contextRef="#ctx0" brushRef="#br0">25 168 12940,'-2'0'454,"1"-1"-1,-1 0 0,1 0 1,-1 0-1,1 0 1,-1 0-1,1 0 0,0-1 1,0 1-1,-1 0 0,1-1 1,0 1-1,0-1 1,1 1-1,-1-1 0,0 1 1,0-1-1,1 0 0,-1 1 1,1-1-1,-1 0 1,1 1-1,0-1 0,0 0 1,0-2-1,0 0-93,1 0 0,0 1 0,0-1-1,1 1 1,-1-1 0,1 1 0,-1 0 0,1-1-1,0 1 1,0 0 0,5-4 0,2-3-171,0 1 0,0 0 0,1 1 1,0 0-1,1 0 0,15-7 0,-21 12-197,1 0 0,-1 1 0,1 0 0,-1 0 0,1 0 0,0 1 0,0 0 0,0 0 0,-1 1 0,1-1 0,0 1 1,0 0-1,7 2 0,-10-2-19,0 1 1,-1 1 0,1-1-1,0 0 1,-1 0 0,1 1-1,-1 0 1,0-1-1,0 1 1,1 0 0,-1 0-1,0 0 1,0 1 0,-1-1-1,1 0 1,0 1 0,-1-1-1,0 1 1,1-1 0,-1 1-1,0 0 1,0-1 0,-1 1-1,1 0 1,0 0 0,-1 0-1,0 0 1,0 5 0,2 27-110,-3 0 0,-4 35 1,0 25 61,5-94 78,0 0-1,0 0 1,0 0-1,0 0 1,0 0 0,0 0-1,1 0 1,-1 0-1,0 0 1,1 0 0,-1 0-1,1 0 1,-1-1-1,1 1 1,-1 0 0,1 0-1,-1 0 1,1 0-1,0-1 1,0 1-1,-1 0 1,1-1 0,0 1-1,0-1 1,0 1-1,0-1 1,-1 1 0,1-1-1,0 1 1,0-1-1,0 0 1,0 1 0,0-1-1,0 0 1,0 0-1,0 0 1,0 0-1,0 0 1,0 0 0,0 0-1,0 0 1,0 0-1,0-1 1,0 1 0,0 0-1,0-1 1,2 0-1,4-1 75,0-1 0,0 1 1,0-1-1,-1-1 0,11-6 0,14-11 97,52-49 0,-71 59-147,-2 0 0,0-1 1,0 0-1,-1 0 0,0-1 1,-1 0-1,9-23 0,-12 18 15,-5 18-45,-1 0 1,1 0-1,0 1 1,0-1-1,0 0 1,-1 0-1,1 0 1,0 1-1,0-1 1,-1 0-1,1 0 1,0 0-1,0 0 1,-1 0-1,1 1 1,0-1-1,-1 0 1,1 0-1,0 0 1,0 0-1,-1 0 1,1 0-1,0 0 1,-1 0-1,1 0 1,0 0-1,0 0 1,-1 0-1,1-1 1,0 1-1,-1 0 1,1 0-1,0 0 1,0 0-1,-1 0 0,1 0 1,0-1-1,0 1 1,-1 0-1,1 0 1,0 0-1,0-1 1,0 1-1,-1 0 1,1 0-1,0-1 1,0 1-1,0 0 1,0 0-1,0-1 1,0 1-1,-1 0 1,1-1-1,0 1 1,0 0-1,0 0 1,0-1-1,0 1 1,0 0-1,0-1 1,0 1-1,0 0 1,0-1-1,0 1 1,1 0-1,-1-1 1,-5 7-23,1-1 0,0 1 0,0 0 0,0 1 0,1-1 0,-1 0 0,2 1 0,-1 0 0,1 0 0,0 0 0,-1 10 0,0-4 34,1 0-1,1 0 1,0 1 0,0-1-1,3 19 1,-1-29-7,-1-1-1,0 0 1,1 0-1,-1 0 1,1 0-1,0 0 1,0 0 0,0 0-1,0 0 1,0 0-1,0-1 1,0 1-1,1 0 1,-1-1 0,0 1-1,1-1 1,0 1-1,-1-1 1,1 0-1,0 1 1,3 1-1,-1-2 9,0 0 0,0 0-1,0 0 1,-1 0 0,2-1-1,-1 1 1,0-1-1,0 0 1,0 0 0,8-2-1,-2 1 23,0-2-1,-1 1 0,1-1 1,0-1-1,-1 0 0,0 0 1,0-1-1,12-8 0,-14 8 10,-1 0 0,-1 0 0,1-1 0,-1 1 0,0-1-1,0 0 1,0-1 0,-1 1 0,0-1 0,0 0-1,-1 0 1,0 0 0,0 0 0,-1-1 0,0 1 0,0-1-1,-1 0 1,0 1 0,0-1 0,0 0 0,-1 0-1,-1 1 1,-1-15 0,2 21-47,0 0-1,0 0 1,-1 0-1,1 0 1,0 0-1,0 0 1,-1 0-1,1 0 1,0 0-1,-1 1 1,1-1-1,-1 0 1,1 0-1,-1 0 1,1 1 0,-1-1-1,0 0 1,1 0-1,-1 1 1,0-1-1,1 1 1,-1-1-1,0 0 1,0 1-1,0 0 1,0-1-1,0 1 1,0-1-1,1 1 1,-1 0 0,0 0-1,0 0 1,0-1-1,0 1 1,0 0-1,0 0 1,0 0-1,0 0 1,0 1-1,0-1 1,0 0-1,0 0 1,0 1-1,0-1 1,0 0-1,1 1 1,-1-1 0,0 1-1,0-1 1,-1 2-1,-1 0-17,-1 1 1,1 0-1,0-1 0,0 1 1,0 0-1,0 1 0,1-1 1,0 1-1,-1-1 0,-1 6 1,2-4 16,-7 27-31,9-31 39,0-1-1,0 1 0,1 0 0,-1 0 0,0-1 0,1 1 0,-1 0 1,1-1-1,-1 1 0,1 0 0,-1-1 0,1 1 0,-1 0 0,1-1 1,0 1-1,-1-1 0,1 1 0,0-1 0,-1 0 0,1 1 0,0-1 0,0 0 1,-1 1-1,1-1 0,0 0 0,0 0 0,-1 0 0,1 0 0,0 0 1,0 0-1,0 0 0,0 0 0,-1 0 0,1 0 0,0 0 0,1 0 1,8-2 12,1 0 0,-1 0 0,0-1 1,0 0-1,0-1 0,0 0 1,-1-1-1,0 1 0,1-2 1,-2 0-1,1 0 0,8-7 1,33-21-137,-49 37 92,0 1 1,0-1 0,0 0 0,-1 0-1,1 0 1,-1 1 0,0-1 0,0 0-1,0 6 1,0-8 28,-1 18 8,0-10-61,1-1-1,0 0 1,1 0-1,-1 1 1,1-1-1,4 11 0,-5-17-84,1 0 0,0-1 0,0 1 0,0-1 0,0 1 0,0-1 0,0 1 0,0-1 0,0 0 0,0 1 0,1-1 0,-1 0 0,1 0 0,-1 0-1,1 0 1,-1 0 0,1 0 0,-1-1 0,1 1 0,0 0 0,-1-1 0,1 1 0,0-1 0,0 0 0,-1 0 0,1 0 0,0 1 0,0-2 0,0 1 0,-1 0-1,1 0 1,0 0 0,0-1 0,-1 1 0,1-1 0,1 0 0,5-3-861,0 0 0,-1 0 0,0 0 0,0-1 0,0 0 0,0 0 0,-1-1 0,0 0 0,0 0 0,0-1-1,-1 1 1,0-1 0,-1 0 0,6-11 0,10-18-7306</inkml:trace>
</inkml:ink>
</file>

<file path=ppt/ink/ink9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278"/>
    </inkml:context>
    <inkml:brush xml:id="br0">
      <inkml:brushProperty name="width" value="0.025" units="cm"/>
      <inkml:brushProperty name="height" value="0.025" units="cm"/>
    </inkml:brush>
  </inkml:definitions>
  <inkml:trace contextRef="#ctx0" brushRef="#br0">120 0 17457,'0'0'5690,"-3"14"-4649,-5 26-177,2 1 0,2 0-1,1 52 1,4-70-720,0 1 0,2-1 0,0 0 0,2 0 0,0-1 0,2 1 0,17 40 0,-23-61-135,-1 0-1,1 0 0,0-1 0,0 1 1,0 0-1,0-1 0,0 1 1,0 0-1,0-1 0,0 1 0,1-1 1,-1 0-1,1 1 0,2 1 1,-4-4-7,1 0 1,-1 1-1,1-1 1,-1 1-1,0-1 1,1 0 0,-1 1-1,0-1 1,1 0-1,-1 1 1,0-1-1,0 0 1,0 0-1,0 1 1,0-1 0,0 0-1,0 0 1,0 1-1,0-1 1,0 0-1,0 0 1,0 1-1,-1-2 1,1-7-18,-2 0 0,1 1 0,-1-1 0,0 1 0,-8-16 0,-1 8 60,-2 1 0,0 0-1,0 1 1,-2 0 0,0 1-1,0 1 1,-32-20 0,39 27 99,86 0 822,-39 6-1063,15-1-1672,-20-2-2493,-19-3-50,-11-4-2405,-3-3-5588</inkml:trace>
</inkml:ink>
</file>

<file path=ppt/ink/ink9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621"/>
    </inkml:context>
    <inkml:brush xml:id="br0">
      <inkml:brushProperty name="width" value="0.025" units="cm"/>
      <inkml:brushProperty name="height" value="0.025" units="cm"/>
    </inkml:brush>
  </inkml:definitions>
  <inkml:trace contextRef="#ctx0" brushRef="#br0">0 37 16400,'0'0'11979,"74"-37"-26040</inkml:trace>
</inkml:ink>
</file>

<file path=ppt/ink/ink9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998"/>
    </inkml:context>
    <inkml:brush xml:id="br0">
      <inkml:brushProperty name="width" value="0.025" units="cm"/>
      <inkml:brushProperty name="height" value="0.025" units="cm"/>
    </inkml:brush>
  </inkml:definitions>
  <inkml:trace contextRef="#ctx0" brushRef="#br0">124 0 19538,'-10'2'1655,"2"-2"-1155,-48 6 2406,53-6-2828,0 0 1,0 1 0,0-1 0,0 1 0,0 0-1,0 0 1,1 0 0,-1 0 0,0 1-1,1-1 1,-1 1 0,1-1 0,-1 1 0,1 0-1,-4 4 1,5-6-91,1 1 1,0-1-1,0 1 0,-1-1 0,1 1 0,0-1 1,0 1-1,0-1 0,0 1 0,0-1 0,0 1 1,0-1-1,0 1 0,0-1 0,0 1 0,0-1 1,0 1-1,0-1 0,0 1 0,0-1 0,1 1 1,-1-1-1,0 1 0,0-1 0,1 1 0,-1-1 1,0 0-1,0 1 0,1-1 0,-1 1 1,1-1-1,-1 0 0,0 1 0,1-1 0,-1 0 1,1 1-1,-1-1 0,1 0 0,-1 0 0,1 0 1,-1 1-1,0-1 0,2 0 0,27 5-2,-18-3 19,10 2-103,-8-3-358,0 2-1,0-1 1,0 2 0,-1-1 0,0 2 0,1 0-1,21 12 1,-33-16 522,0 0 0,0-1 0,0 1 1,0 0-1,0 0 0,0 0 0,0 0 0,0 0 0,-1 0 0,1 0 0,0 0 1,-1 0-1,1 1 0,-1-1 0,1 0 0,-1 0 0,1 1 0,-1-1 1,0 0-1,0 0 0,0 1 0,1-1 0,-1 0 0,0 1 0,-1-1 0,1 2 1,-1 0 127,0-1 1,0 1 0,-1-1 0,1 0 0,-1 1 0,1-1 0,-1 0 0,0 0 0,0 0 0,1 0 0,-6 3-1,-4 4 558,-1-1-1,-1-1 1,-19 9-1,31-15-749,-3 1 20,-1 0-1,0 0 0,-1 0 1,1-1-1,0 1 0,0-1 1,-1 0-1,-7-1 0,13 0-143,-1 0-1,1 0 0,0 0 1,0 0-1,-1 0 0,1 0 1,0-1-1,0 1 1,-1 0-1,1 0 0,0 0 1,0-1-1,0 1 0,-1 0 1,1 0-1,0-1 0,0 1 1,0 0-1,0 0 0,0-1 1,0 1-1,-1 0 0,1-1 1,0 1-1,0 0 1,0 0-1,0-1 0,0 1 1,0 0-1,0-1 0,0 1 1,0 0-1,0 0 0,1-1 1,-1 1-1,0 0 0,0-1 1,0 1-1,0 0 0,0 0 1,0-1-1,1 1 1,-1 0-1,0 0 0,0 0 1,0-1-1,0 1 0,1 0 1,8-15-4844,9-4-3613</inkml:trace>
</inkml:ink>
</file>

<file path=ppt/ink/ink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0.601"/>
    </inkml:context>
    <inkml:brush xml:id="br0">
      <inkml:brushProperty name="width" value="0.025" units="cm"/>
      <inkml:brushProperty name="height" value="0.025" units="cm"/>
    </inkml:brush>
  </inkml:definitions>
  <inkml:trace contextRef="#ctx0" brushRef="#br0">44 1 21204,'0'0'7575,"-6"10"-7148,5-7-423,-4 4 96,0 1 1,1-1 0,0 1-1,1 0 1,0 0 0,0 1 0,0-1-1,1 1 1,1-1 0,-1 1-1,1 14 1,1-21-99,1-1-1,-1 0 1,1 1-1,0-1 1,-1 0-1,1 0 1,0 0-1,0 1 1,0-1-1,0 0 1,0 0 0,0 0-1,0-1 1,0 1-1,0 0 1,1 0-1,-1-1 1,0 1-1,1 0 1,-1-1-1,0 1 1,1-1-1,-1 0 1,0 1-1,1-1 1,-1 0 0,1 0-1,-1 0 1,1 0-1,-1 0 1,0 0-1,1 0 1,-1-1-1,2 0 1,53-9-366,38-33-602,-71 31 943,1 1 1,0 0-1,31-7 0,-55 18 52,1 0 0,-1-1 0,1 1-1,-1 0 1,1 0 0,-1 0-1,1 0 1,-1 0 0,1 0-1,-1 0 1,1 0 0,-1 0-1,1 0 1,0 0 0,-1 0 0,1 0-1,-1 1 1,1-1 0,-1 0-1,1 0 1,-1 1 0,1-1-1,-1 0 1,0 0 0,1 1-1,-1-1 1,1 1 0,-1-1 0,0 0-1,1 1 1,-1-1 0,0 1-1,1-1 1,-1 1 0,0-1-1,1 1 1,1 26 425,2 9-260,-4-35-183,1 0 1,-1 0 0,1 0-1,-1 0 1,1 0 0,0 0-1,-1 0 1,1 0-1,0 0 1,0 0 0,0 0-1,0 0 1,0-1 0,0 1-1,0 0 1,0 0-1,0-1 1,0 1 0,0-1-1,0 1 1,0-1 0,1 0-1,-1 1 1,0-1-1,0 0 1,2 0 0,22 0-353,-1-1 1,0-2-1,1 0 0,-1-1 1,0-2-1,43-16 1,-3 3-1707,-34 10 1550,29-6 466,-19 11 3196,-26 53 321,5-40-4691,2-10-4076,-11-8-5401</inkml:trace>
</inkml:ink>
</file>

<file path=ppt/ink/ink9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0.336"/>
    </inkml:context>
    <inkml:brush xml:id="br0">
      <inkml:brushProperty name="width" value="0.025" units="cm"/>
      <inkml:brushProperty name="height" value="0.025" units="cm"/>
    </inkml:brush>
  </inkml:definitions>
  <inkml:trace contextRef="#ctx0" brushRef="#br0">49 379 13741,'0'0'5717,"-4"10"-3368,0-2-1791,1-3-164,0 1 1,0-1 0,1 1 0,0 0 0,0 0-1,1 0 1,0 1 0,-1 11 0,2-17-382,0-1 1,0 1 0,1 0-1,-1-1 1,1 1-1,-1-1 1,1 1 0,-1 0-1,1-1 1,-1 1-1,1-1 1,-1 0 0,1 1-1,-1-1 1,1 1-1,0-1 1,-1 0 0,1 0-1,0 1 1,-1-1-1,1 0 1,0 0-1,-1 0 1,1 1 0,0-1-1,0 0 1,-1 0-1,1 0 1,0 0 0,0-1-1,-1 1 1,1 0-1,0 0 1,-1 0 0,1-1-1,0 1 1,-1 0-1,1 0 1,0-1 0,0 0-1,32-12 567,-22 5-527,0 0 1,-1-1 0,0-1-1,0 1 1,-1-2-1,-1 1 1,0-1 0,0 0-1,-1-1 1,0 0-1,-1 0 1,-1-1-1,5-13 1,-3 5-70,-1-1 1,-1 1-1,-1-1 0,-1 0 1,-1-1-1,-1 1 0,-2-26 1,1 43 21,-1 1 0,1 0 0,-1-1 0,0 1 0,0 0 0,0 0 0,-1 0 0,1 0 0,-1 0 0,0 0 0,0 0 0,0 0 0,-1 1 0,1-1 0,-1 1 0,0 0 0,0 0 0,0 0 0,-1 0 0,1 0 0,-6-3 0,6 5 14,-1 0-1,1-1 1,0 2 0,-1-1-1,1 0 1,-1 1-1,1-1 1,-1 1 0,1 0-1,-1 0 1,1 0-1,-1 1 1,1-1 0,-1 1-1,1 0 1,0 0-1,-1 0 1,1 0 0,0 1-1,0-1 1,0 1-1,0 0 1,0 0 0,0 0-1,0 0 1,-4 5-1,-2 2 50,1 0 0,-1 1 0,1 0 0,1 1 0,0 0 0,1 0 0,-8 18 0,11-23-41,0 0 0,1 0 0,0 0 0,0 0 1,1 0-1,0 1 0,0-1 0,0 0 0,1 1 1,0-1-1,0 1 0,0-1 0,1 1 0,0-1 0,1 0 1,3 12-1,-2-14-55,-1 0 0,1 0 0,0-1 0,0 1 0,0-1 0,1 0 0,-1 0 0,1 0 0,-1-1 0,1 1 0,0-1 1,0 0-1,0 0 0,1 0 0,-1 0 0,0-1 0,9 2 0,9 1-491,1 0 1,29 1-1,-31-4-44,-8 0-249,-2 0-454,0-1 1,0 2-1,0 0 1,14 4-1,-23-5 1169,1-1 1,-1 1-1,0 0 0,0 0 0,0 0 0,0 0 0,0 1 1,0-1-1,0 0 0,-1 1 0,1 0 0,0-1 0,-1 1 1,1 0-1,-1 0 0,0 0 0,1 0 0,-1 0 0,0 0 1,0 0-1,-1 0 0,1 0 0,0 0 0,-1 1 0,1-1 1,0 4-1,-1 6 322,-1 0 1,0-1-1,0 1 0,-4 12 1,2-5-425,2-17-160,1 6-464,5-5-3950,7-3-1079</inkml:trace>
</inkml:ink>
</file>

<file path=ppt/ink/ink9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1"/>
    </inkml:context>
    <inkml:brush xml:id="br0">
      <inkml:brushProperty name="width" value="0.025" units="cm"/>
      <inkml:brushProperty name="height" value="0.025" units="cm"/>
    </inkml:brush>
  </inkml:definitions>
  <inkml:trace contextRef="#ctx0" brushRef="#br0">74 233 15214,'0'0'8435,"-10"6"-6294,6-3-2019,0-1 0,-1 1-1,1-1 1,1 1 0,-1 0 0,0 1 0,1-1 0,-1 1 0,1-1 0,0 1 0,0 0-1,1 0 1,-1 1 0,1-1 0,0 0 0,0 1 0,0-1 0,1 1 0,-1 0 0,1-1-1,0 1 1,1 0 0,-1 7 0,1-10-116,0-1-1,0 1 0,-1-1 1,1 1-1,1 0 0,-1-1 1,0 1-1,0-1 0,1 1 1,-1-1-1,0 1 0,1-1 1,0 0-1,-1 1 0,1-1 1,0 0-1,0 1 0,0-1 1,-1 0-1,1 0 0,1 1 1,-1-1-1,0 0 0,0 0 1,0-1-1,0 1 0,1 0 1,-1 0-1,0 0 0,1-1 1,-1 1-1,1-1 0,-1 1 1,1-1-1,-1 0 0,1 1 1,-1-1-1,1 0 0,-1 0 1,1 0-1,-1 0 0,1 0 1,-1 0-1,1-1 0,-1 1 1,1 0-1,-1-1 0,1 1 1,-1-1-1,1 0 0,-1 1 1,2-2-1,4-2-55,-1 0-1,0 0 1,0 0-1,0-1 1,0 1-1,-1-2 1,0 1-1,0 0 1,6-9-1,-2 1-558,0-1 0,0 0 0,8-19 0,-24 49 802,1 1 0,1 0-1,1 1 1,0-1 0,1 1 0,-1 30 0,4-47-180,0-1 1,0 1-1,0 0 0,0 0 0,0-1 0,0 1 0,0 0 0,0 0 0,1-1 1,-1 1-1,0 0 0,0 0 0,1-1 0,-1 1 0,0 0 0,1-1 0,-1 1 1,1 0-1,-1-1 0,1 1 0,-1-1 0,1 1 0,-1-1 0,1 1 0,0-1 1,-1 1-1,1-1 0,0 0 0,-1 1 0,2-1 0,25-3 542,-19 1-418,-1-1 0,0-1 0,0 0 0,0 0-1,8-6 1,0-4-150,-1-1-1,0 0 1,-1-1-1,-1-1 1,0 0-1,-2 0 1,0-1-1,-1 0 1,10-27-1,-13 28-401,-1 0-1,0 0 1,-1-1 0,-1 0-1,-1 0 1,0-25-1,-2 42 410,0 1-1,0-1 1,0 1-1,1-1 1,-1 1-1,0-1 1,0 1-1,0-1 0,-1 0 1,1 1-1,0-1 1,0 1-1,0-1 1,0 1-1,0-1 0,-1 1 1,1-1-1,0 1 1,-1-1-1,1 1 1,0-1-1,-1 1 1,1-1-1,0 1 0,-1-1 1,1 1-1,-1 0 1,1-1-1,-1 1 1,1 0-1,-1 0 1,1-1-1,-1 1 0,0 0 1,-18 9 190,-16 29 256,24-18-236,0 0 0,1 1 0,0 0 0,2 1 0,1 0 0,1 0 0,0 0 0,2 1 0,1 0 0,1 0 0,0 0 0,2 0-1,1 0 1,3 25 0,-3-45-209,-1 0 0,1 1 0,0-1-1,0 0 1,0 0 0,0 0 0,1 0 0,-1 0-1,1 0 1,0 0 0,0 0 0,0-1-1,0 1 1,0-1 0,1 1 0,-1-1-1,1 0 1,-1 0 0,1 0 0,0 0 0,0 0-1,0-1 1,0 1 0,0-1 0,0 0-1,0 0 1,0 0 0,1 0 0,-1-1-1,6 1 1,-4-1 10,0 0 0,0-1-1,0 1 1,0-1-1,0 0 1,0-1 0,0 1-1,0-1 1,0 0 0,-1 0-1,1-1 1,-1 1 0,0-1-1,1 0 1,-1 0-1,0-1 1,-1 1 0,1-1-1,4-5 1,5-10 33,0-2 0,-1 1 0,-1-2 0,-1 1 0,-1-1 0,10-38 0,-7 17-70,-3-1 0,6-71 1,-14 103 0,0 7 19,0 0 0,-1 0 0,1 0 0,-1 0 0,0 0 0,-1-1 0,1 1 0,-3-9 0,2 14 23,0 1 1,-1 0-1,1 0 0,0 0 0,1 0 1,-1 0-1,0 0 0,0 1 1,0-1-1,1 0 0,-1 0 1,0 1-1,1-1 0,-1 0 1,1 1-1,-1 1 0,-4 18 45,1 0 0,1 0 0,1 0 0,1 0 0,0 0 1,2 0-1,4 30 0,-3-35-35,1 0 0,0 0 1,2 0-1,0-1 0,0 1 1,1-1-1,1-1 0,1 1 1,0-1-1,13 16 0,-21-30-32,0 1-1,0-1 0,0 1 1,0-1-1,0 0 0,1 1 1,-1-1-1,0 0 0,0 1 0,1-1 1,-1 0-1,0 0 0,0 1 1,1-1-1,-1 0 0,0 0 1,1 1-1,-1-1 0,0 0 1,1 0-1,-1 0 0,0 1 0,1-1 1,-1 0-1,1 0 0,-1 0 1,0 0-1,1 0 0,-1 0 1,1 0-1,-1 0 0,0 0 0,1 0 1,0 0-1,-8-15-155,-13-3-490,0 1 0,-39-26 0,37 28 1042,1-1 0,-35-33-1,55 49-346,1-1 0,-1 1-1,1 0 1,-1-1 0,1 1-1,0-1 1,-1 1 0,1-1-1,-1 1 1,1 0 0,0-1-1,-1 1 1,1-1 0,0 0-1,0 1 1,-1-1 0,1 1-1,0-1 1,0 1 0,0-1-1,0 0 1,0 1 0,0-1-1,0 1 1,0-1 0,0 0-1,0 1 1,0-1 0,0 1-1,0-1 1,0 1 0,1-1-1,-1 0 1,0 1 0,0-1 0,1 1-1,-1-1 1,0 1 0,1-1-1,-1 1 1,0-1 0,1 1-1,-1 0 1,1-1 0,-1 1-1,1 0 1,-1-1 0,1 1-1,-1 0 1,1-1 0,-1 1-1,1 0 1,-1 0 0,1 0-1,0-1 1,-1 1 0,1 0-1,-1 0 1,1 0 0,0 0-1,0 0 1,47-4-195,-39 4 236,51-2-351,34-2-2469,-31-5-5467,-12-4-8159</inkml:trace>
</inkml:ink>
</file>

<file path=ppt/ink/ink9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1.843"/>
    </inkml:context>
    <inkml:brush xml:id="br0">
      <inkml:brushProperty name="width" value="0.025" units="cm"/>
      <inkml:brushProperty name="height" value="0.025" units="cm"/>
    </inkml:brush>
  </inkml:definitions>
  <inkml:trace contextRef="#ctx0" brushRef="#br0">67 86 9065,'1'-15'3397,"0"11"-2557,0-1 0,0 0 0,-1 1-1,0-1 1,0 0 0,0 0 0,0 1 0,-1-1 0,0 0 0,0 1 0,0-1-1,0 1 1,-3-6 0,3 10-756,0 0-1,0 0 0,0 0 1,1 0-1,-1 0 0,0 1 1,0-1-1,1 0 1,-1 1-1,0-1 0,1 0 1,-1 1-1,0-1 0,1 1 1,-1-1-1,0 1 0,1-1 1,-1 1-1,1-1 1,-1 1-1,1 0 0,0-1 1,-1 1-1,1 0 0,-1-1 1,1 1-1,0 0 0,0 0 1,-1-1-1,1 1 0,0 0 1,0 0-1,0-1 1,0 2-1,-10 31-69,10-33 1,-11 46 190,2 1 0,3 0 0,1 0 0,3 59 0,2-101-177,0 0-1,0-1 1,1 1 0,-1 0-1,1-1 1,0 1 0,1 0 0,-1-1-1,1 0 1,0 1 0,0-1-1,0 0 1,1 0 0,-1 0-1,1 0 1,0 0 0,0-1 0,4 4-1,-3-5 15,-1 1 0,1-1 0,0 0 0,0-1 0,0 1 1,0-1-1,0 0 0,0 0 0,0 0 0,1 0 0,-1-1 0,0 1 0,0-1 0,1 0 0,-1-1 0,0 1 0,0-1 0,1 0 0,-1 0 0,5-2 0,-1 1 32,0-2 0,0 1-1,-1-1 1,0 0 0,1-1 0,-1 0-1,-1 0 1,1 0 0,-1-1-1,0 0 1,0 0 0,-1-1 0,6-8-1,-1-1 120,0 0 0,-1 0 0,0-1 0,10-32 0,-18 146-407,-1-94 215,0 1 0,0 0 0,0 0 0,0 0 0,1-1 0,-1 1-1,1 0 1,0-1 0,0 1 0,1 0 0,-1-1 0,1 1 0,0-1-1,0 0 1,0 0 0,5 6 0,-4-6 22,1-1-1,-1 0 1,1 1 0,0-2 0,0 1 0,0 0-1,0-1 1,0 0 0,0 0 0,0 0-1,0 0 1,0-1 0,0 1 0,1-1 0,5-1-1,0 1 115,1-1 0,0 0 0,-1 0 0,1-2 0,-1 1-1,0-1 1,1-1 0,15-7 0,-22 9-295,-1 0-1,1-1 1,-1 1 0,0 0-1,0-1 1,0 0 0,0 0-1,0 0 1,-1 0 0,1 0-1,2-6 1,-3 6-410,-1 0 1,0 0-1,0 0 0,0 0 1,-1 0-1,1 0 0,-1 0 1,0-1-1,0 1 0,0 0 0,0 0 1,0 0-1,-1 0 0,0 0 1,1 0-1,-3-6 0,-14-21-9249</inkml:trace>
</inkml:ink>
</file>

<file path=ppt/ink/ink9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197"/>
    </inkml:context>
    <inkml:brush xml:id="br0">
      <inkml:brushProperty name="width" value="0.025" units="cm"/>
      <inkml:brushProperty name="height" value="0.025" units="cm"/>
    </inkml:brush>
  </inkml:definitions>
  <inkml:trace contextRef="#ctx0" brushRef="#br0">0 0 21140,'0'0'4612,"64"63"-4644,-24-49-2882,-3-4-2211,-2 3-4324</inkml:trace>
</inkml:ink>
</file>

<file path=ppt/ink/ink9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534"/>
    </inkml:context>
    <inkml:brush xml:id="br0">
      <inkml:brushProperty name="width" value="0.025" units="cm"/>
      <inkml:brushProperty name="height" value="0.025" units="cm"/>
    </inkml:brush>
  </inkml:definitions>
  <inkml:trace contextRef="#ctx0" brushRef="#br0">28 504 16143,'0'0'2920,"0"9"235,-4 28-806,4-37-2316,0 1 0,0-1 0,0 1 0,0-1-1,0 1 1,0 0 0,1-1 0,-1 1 0,0-1-1,0 1 1,0-1 0,0 1 0,1-1 0,-1 1 0,0-1-1,1 1 1,-1-1 0,0 1 0,1-1 0,-1 1-1,0-1 1,1 0 0,-1 1 0,1-1 0,-1 0-1,1 1 1,-1-1 0,1 0 0,-1 0 0,1 1 0,-1-1-1,1 0 1,-1 0 0,1 0 0,-1 0 0,1 0-1,0 0 1,-1 0 0,1 0 0,-1 0 0,1 0 0,-1 0-1,1 0 1,0 0 0,-1 0 0,1 0 0,-1 0-1,1-1 1,-1 1 0,1 0 0,-1-1 0,1 1 0,26-14 565,-15 5-469,0-1 0,-1-1-1,0 1 1,0-2-1,-2 1 1,1-1-1,-2-1 1,1 0-1,-2 0 1,0 0-1,0-1 1,8-27-1,-8 17-74,-1 0 0,-2 0 0,0-1 1,-1 0-1,-1 0 0,-2 0 0,-2-28 0,0 41-138,0-1 0,0 0 0,-1 1 0,-7-20 0,9 28 17,-1 1 0,1-1 0,-1 1 0,0-1 0,0 1-1,0 0 1,0 0 0,0 0 0,-1 0 0,0 0 0,1 0 0,-1 0 0,0 1 0,0 0 0,-1-1 0,1 1-1,0 1 1,-1-1 0,-3-1 0,5 2 49,-1 1 0,1 0 0,0 0-1,-1 0 1,1 0 0,0 1 0,-1-1 0,1 0-1,0 1 1,0 0 0,-1 0 0,1-1 0,0 1 0,0 0-1,0 1 1,0-1 0,0 0 0,0 1 0,0-1 0,1 1-1,-1-1 1,0 1 0,-2 3 0,-32 50-245,33-49 257,-2 2 21,-8 15 499,-16 41 0,26-58-435,1 1 0,0-1-1,0 1 1,1 0-1,0 0 1,0 0-1,0 0 1,1 0 0,0 0-1,1 0 1,1 10-1,0-14-70,-1 1-1,0-1 0,1 0 0,0 0 1,0 0-1,0 0 0,0-1 0,0 1 1,1 0-1,-1-1 0,1 0 0,-1 1 1,1-1-1,0 0 0,0 0 0,0-1 1,4 2-1,62 25 68,-48-21-78,15 5-3,-18-7-532,0 1 0,0 1 0,-1 1 0,26 15 0,-39-20 476,0 0-1,1 1 1,-1-1-1,-1 1 1,1 0-1,0 0 1,-1 1-1,0-1 0,0 1 1,0-1-1,-1 1 1,1 0-1,-1 0 1,0 0-1,-1 0 1,1 0-1,-1 1 1,0-1-1,0 0 1,0 9-1,-2 1 104,2 14-1268,-1-28 1021,0-1 1,0 1-1,0-1 0,0 1 1,0 0-1,1-1 0,-1 1 1,0-1-1,0 1 0,1-1 1,-1 1-1,0-1 0,1 1 1,-1-1-1,1 1 1,-1-1-1,1 1 0,-1-1 1,1 0-1,-1 1 0,1-1 1,-1 0-1,1 1 0,-1-1 1,1 0-1,-1 0 0,1 1 1,0-1-1,-1 0 0,1 0 1,0 0-1,-1 0 1,1 0-1,-1 0 0,2 0 1,16-2-5358</inkml:trace>
</inkml:ink>
</file>

<file path=ppt/ink/ink9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855"/>
    </inkml:context>
    <inkml:brush xml:id="br0">
      <inkml:brushProperty name="width" value="0.025" units="cm"/>
      <inkml:brushProperty name="height" value="0.025" units="cm"/>
    </inkml:brush>
  </inkml:definitions>
  <inkml:trace contextRef="#ctx0" brushRef="#br0">20 88 13004,'0'0'11184,"9"3"-10228,4 1-815,1 0 0,-1-1 0,1-1 0,-1 0 0,17 0 0,-27-2-78,-1 1 1,1-1-1,0 0 1,0-1 0,0 1-1,-1 0 1,1-1-1,0 1 1,-1-1-1,1 0 1,0 0 0,-1 0-1,1 0 1,-1 0-1,1-1 1,-1 1-1,0-1 1,1 0-1,-1 0 1,0 1 0,0-1-1,0 0 1,-1-1-1,1 1 1,0 0-1,-1 0 1,0-1-1,1 1 1,-1-1 0,0 0-1,0 1 1,0-1-1,-1 0 1,1 1-1,-1-1 1,1-5-1,-1 6-6,0 0-1,0 0 0,0 0 0,-1 1 0,1-1 1,0 0-1,-1 0 0,0 0 0,1 1 0,-1-1 0,0 0 1,0 0-1,0 1 0,0-1 0,0 1 0,0-1 1,-1 1-1,1 0 0,0-1 0,-1 1 0,1 0 0,-1 0 1,1 0-1,-1 0 0,0 0 0,1 0 0,-1 0 0,0 1 1,0-1-1,1 1 0,-1-1 0,0 1 0,0-1 1,0 1-1,-2 0 0,-1 0-51,0-1 1,0 1-1,0 0 0,0 1 1,0-1-1,0 1 1,0 0-1,1 0 1,-1 0-1,0 1 0,0 0 1,-8 4-1,7-1 7,-1 1-1,0 0 1,1 0-1,0 0 1,1 1-1,-1-1 0,1 1 1,1 1-1,-1-1 1,1 1-1,0 0 1,1 0-1,0 0 1,0 0-1,1 0 1,0 1-1,0-1 1,1 1-1,0 15 1,1-22-22,0 0 0,0 0 1,0 0-1,0 1 0,1-1 1,-1 0-1,1 0 1,0 0-1,0 0 0,-1 0 1,1 0-1,1-1 0,-1 1 1,0 0-1,0 0 0,1-1 1,-1 1-1,0-1 0,1 1 1,3 2-1,-1-2-140,1 1 0,-1-1 0,1 0 1,0 0-1,0 0 0,0-1 0,0 0 0,8 2 0,4-2-1056,0 0 1,0-1-1,0-1 0,26-4 0,20-14-4495,-2-12 202</inkml:trace>
</inkml:ink>
</file>

<file path=ppt/ink/ink9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3.228"/>
    </inkml:context>
    <inkml:brush xml:id="br0">
      <inkml:brushProperty name="width" value="0.025" units="cm"/>
      <inkml:brushProperty name="height" value="0.025" units="cm"/>
    </inkml:brush>
  </inkml:definitions>
  <inkml:trace contextRef="#ctx0" brushRef="#br0">204 1 9577,'0'0'4842,"-10"2"-1345,2 0-2930,0 0 1,1 0 0,-1 1-1,1 0 1,0 1 0,0-1-1,0 1 1,-9 7 0,14-9-465,-1 0-1,0 1 1,1-1-1,-1 1 1,1 0 0,0 0-1,0 0 1,0 0 0,0 0-1,1 0 1,-1 0 0,1 0-1,0 1 1,0-1 0,0 1-1,0-1 1,1 1-1,-1-1 1,1 1 0,0-1-1,0 1 1,0 0 0,0-1-1,1 1 1,1 4 0,-2-6-224,1 0 0,0 0 0,0 0 1,0 0-1,0 0 0,1 0 0,-1 0 1,1 0-1,-1 0 0,1-1 0,-1 1 1,1-1-1,0 1 0,0-1 0,3 3 1,39 17-663,-36-19 792,-1 1 0,0 1 0,-1-1 0,14 9 0,-18-10 62,0-1-1,0 1 1,0 0-1,0 0 1,-1 0-1,1 0 1,0 0-1,-1 0 0,1 0 1,-1 1-1,0-1 1,0 0-1,0 1 1,0-1-1,0 1 1,0-1-1,-1 1 0,1 0 1,-1-1-1,0 1 1,0-1-1,0 1 1,0 0-1,0-1 1,0 1-1,-1 0 0,1-1 1,-1 1-1,0-1 1,0 1-1,0-1 1,0 1-1,0-1 1,0 0-1,-1 0 0,1 1 1,-1-1-1,0 0 1,1 0-1,-1 0 1,0-1-1,0 1 1,-3 2-1,-4 3 30,0-1-1,0 0 1,0 0-1,-1-1 1,0 0-1,0-1 1,0 0-1,0-1 1,-16 4-1,-19-3-2608,-4-4-3139</inkml:trace>
</inkml:ink>
</file>

<file path=ppt/ink/ink9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3.724"/>
    </inkml:context>
    <inkml:brush xml:id="br0">
      <inkml:brushProperty name="width" value="0.025" units="cm"/>
      <inkml:brushProperty name="height" value="0.025" units="cm"/>
    </inkml:brush>
  </inkml:definitions>
  <inkml:trace contextRef="#ctx0" brushRef="#br0">221 191 16143,'11'-14'383,"38"-64"2110,-47 73-2105,1 0 1,-1-1 0,1 1-1,-2-1 1,1 1-1,0-1 1,-1 0 0,0 0-1,-1 0 1,1 1 0,-1-1-1,-1-11 1,0 16-353,1 0 0,-1 0 0,0 0 0,1 0 0,-1 0 0,0 0 0,0 1 0,0-1 0,1 0 0,-1 0 0,0 1 0,0-1 0,0 0 0,0 1 0,0-1 0,0 1 0,0 0 0,-1-1 0,1 1 0,0 0 0,0-1 0,0 1 0,0 0 0,0 0 0,-1 0 0,1 0 0,0 0 0,0 0 0,0 1 0,0-1 0,0 0 0,0 0 0,-1 1 0,1-1 0,0 1 0,0-1 0,-2 2 0,-3 0-41,0 0 1,0 1-1,0 0 0,0 0 0,-8 6 1,-3 7 292,1 0-1,0 2 1,2-1 0,0 2 0,1 0 0,0 0-1,-12 30 1,8-13 247,2 1 0,2 0-1,-13 58 1,22-74-464,0 1-1,0 0 0,2 1 0,1-1 1,2 23-1,-1-40-69,0-1 0,1 1 1,0 0-1,0 0 0,0-1 0,0 1 1,1 0-1,-1-1 0,1 1 0,0-1 1,1 0-1,-1 0 0,1 0 0,0 0 1,0 0-1,0 0 0,0-1 0,1 1 1,-1-1-1,1 0 0,0 0 0,0-1 1,0 1-1,1-1 0,-1 0 0,0 0 1,1 0-1,-1 0 0,6 0 0,2 0 20,1-1 0,-1-1 0,0 0 0,1 0 0,-1-2 0,0 1 0,0-1 0,0-1 0,0 0 0,0-1 0,0-1 0,-1 1 0,0-2 0,0 1 0,0-2 0,-1 1 0,0-2 0,12-9 0,-13 9 14,1 0 1,-2 0-1,1-1 1,-1 0-1,-1 0 1,0-1-1,0 1 1,-1-2-1,0 1 1,0-1-1,-2 0 1,1 0-1,-1 0 1,-1-1-1,0 1 1,0-1-1,-2 0 1,2-23-1,-3 32-30,0 1-1,-1-1 0,1 1 1,-1 0-1,1-1 0,-1 1 0,0-1 1,0 1-1,0 0 0,0 0 1,0-1-1,-1 1 0,1 0 1,-1 0-1,1 0 0,-1 0 0,0 1 1,1-1-1,-1 0 0,0 1 1,0-1-1,-1 1 0,1 0 1,0 0-1,0 0 0,-1 0 0,1 0 1,0 0-1,-1 0 0,-4 0 1,3 1-21,0-1 1,1 1-1,-1 0 1,0 0-1,0 0 1,0 1-1,1-1 1,-1 1-1,0 0 1,1 0-1,-1 1 1,1-1-1,-1 1 1,1-1 0,-1 1-1,1 0 1,0 0-1,0 1 1,-5 3-1,4-1 8,0 0 0,0 0 0,0 1 0,0-1-1,1 1 1,0 0 0,0-1 0,0 1 0,1 1 0,0-1-1,0 0 1,1 0 0,0 1 0,0-1 0,0 1 0,1 11-1,0-17 11,0 0-1,0 0 0,0 0 0,1 0 1,-1 0-1,0 0 0,1 0 0,-1-1 0,1 1 1,-1 0-1,1 0 0,0 0 0,-1 0 1,1 0-1,0-1 0,-1 1 0,1 0 0,0-1 1,0 1-1,0 0 0,0-1 0,-1 1 1,1-1-1,0 0 0,2 1 0,32 3 21,35-16 26,-48 4-157,1-1 0,33-18 0,-34 15-1211,0 2 0,32-11 0,-53 21 1272,-1 0 1,1 0-1,0 0 1,0 0-1,-1 0 0,1 0 1,0 1-1,-1-1 1,1 0-1,0 1 0,-1-1 1,1 0-1,-1 1 0,1-1 1,0 1-1,-1-1 1,1 0-1,-1 1 0,1 0 1,-1-1-1,0 1 0,1-1 1,-1 1-1,1-1 1,-1 1-1,0 0 0,0-1 1,1 1-1,-1 0 0,0-1 1,0 1-1,0 0 1,0 0-1,0-1 0,0 1 1,0 0-1,0-1 0,0 1 1,0 0-1,0 0 1,0 0-1,-2 42 413,2-37-444,-12 54 273,9-48-169,1-1-1,-1 0 1,2 1 0,0-1-1,0 20 1,14-40-2876,0-17-2893,0-9-5728</inkml:trace>
</inkml:ink>
</file>

<file path=ppt/ink/ink9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071"/>
    </inkml:context>
    <inkml:brush xml:id="br0">
      <inkml:brushProperty name="width" value="0.025" units="cm"/>
      <inkml:brushProperty name="height" value="0.025" units="cm"/>
    </inkml:brush>
  </inkml:definitions>
  <inkml:trace contextRef="#ctx0" brushRef="#br0">30 1 21076,'0'0'192,"-25"60"1249,20-14 1,5 7 31,0 6-352,0-1-256,5 1-160,5-5-449,1-1-224,0-6 0,-2-5-576,4-8-1026,-2-8-640,-2-11-929,3-12-2466,-3-3-4197</inkml:trace>
</inkml:ink>
</file>

<file path=ppt/ink/ink9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401"/>
    </inkml:context>
    <inkml:brush xml:id="br0">
      <inkml:brushProperty name="width" value="0.025" units="cm"/>
      <inkml:brushProperty name="height" value="0.025" units="cm"/>
    </inkml:brush>
  </inkml:definitions>
  <inkml:trace contextRef="#ctx0" brushRef="#br0">1 91 7591,'0'0'16368,"0"10"-15776,1-4-538,-2-4-28,1 0 0,0 1 0,-1-1-1,1 0 1,0 1 0,1-1 0,-1 1-1,0-1 1,1 0 0,-1 1 0,1-1-1,0 0 1,0 0 0,0 0 0,0 1-1,0-1 1,0 0 0,0 0 0,1-1-1,-1 1 1,1 0 0,0 0 0,-1-1-1,1 1 1,0-1 0,0 1 0,0-1 0,0 0-1,0 0 1,0 0 0,0 0 0,0 0-1,1 0 1,3 0 0,-3 0 102,1-1 1,-1 1 0,1-1-1,-1 0 1,1-1 0,-1 1-1,1-1 1,-1 1 0,1-1-1,-1 0 1,0 0 0,0-1-1,1 1 1,-1-1 0,0 1-1,0-1 1,0 0 0,0 0-1,-1 0 1,1-1-1,4-4 1,-4 2 16,0 0-1,0 0 1,0 0-1,-1 0 0,0 0 1,0-1-1,0 1 1,-1-1-1,1 0 1,-1 1-1,-1-1 1,1-11-1,-1 11-150,0-23 266,1 28-300,-1 1 0,0-1 0,0 1-1,0-1 1,0 0 0,0 1 0,0-1 0,0 1 0,0-1 0,0 0-1,0 1 1,0-1 0,-1 1 0,1-1 0,0 1 0,0-1 0,-1 1 0,1-1-1,0 0 1,-1 1 0,1-1 0,0 1 0,-1 0 0,1-1 0,-1 1 0,1-1-1,0 1 1,-1 0 0,0-1 0,-1 1-16,1 1 0,0 0 0,1 0 0,-1-1 0,0 1 0,0 0 0,0 0 0,0 0 1,1 0-1,-1 0 0,0 0 0,1 0 0,-1 0 0,1 0 0,-1 0 0,1 1 0,-1-1 0,1 0 0,0 0 0,0 3 0,-5 29 84,4-27-93,-1 9 18,0 0 95,0 0 0,1 0 0,1 0 0,0 0 0,3 20 1,-2-32-32,-1 0 1,1-1-1,0 1 1,0 0-1,0-1 1,0 1-1,0-1 1,1 1-1,-1-1 1,1 1-1,-1-1 1,1 0-1,0 0 1,0 0-1,0 0 1,0 0-1,0 0 1,1-1-1,-1 1 1,0-1-1,1 1 1,-1-1-1,1 0 1,0 0-1,-1 0 1,1 0-1,0-1 1,0 1-1,-1-1 1,1 1-1,0-1 1,0 0-1,0 0 1,3-1-1,3 0 26,0-1 0,-1 0 0,1-1 0,-1 0 0,0 0 0,1-1 0,-2 0 0,1-1 0,0 1 0,-1-1 0,0-1 0,0 1 0,-1-1 0,1-1 0,8-10 0,0-1-42,-1 0 1,0-2-1,-1 1 0,18-40 0,-18 17-914,-13 42 894,0 0 1,0 0 0,0 0-1,0 0 1,0 0 0,0 0-1,0 0 1,0 0 0,0 0-1,-1 0 1,1 0 0,0 0-1,0 0 1,0 0 0,0 0-1,0 0 1,0 0 0,0 0-1,0 0 1,0 0 0,0 0-1,0 0 1,0 0 0,-1 0-1,1 0 1,0 0 0,0 0-1,0 0 1,0 0 0,0 0-1,0 0 1,0 0 0,0 0-1,0 0 1,0 0 0,0 0-1,-1 0 1,-8 25 38,4-12 114,1 1 1,0-1-1,1 1 1,1 0-1,0 0 1,0 0-1,2 0 1,0 1-1,3 26 1,-2-39-142,0-1 0,-1 1-1,1 0 1,0-1 0,0 1 0,0-1 0,0 0 0,0 1 0,0-1 0,0 0 0,1 0-1,-1 1 1,0-1 0,1 0 0,-1 0 0,1-1 0,-1 1 0,1 0 0,-1 0 0,1-1 0,0 1-1,-1-1 1,1 1 0,0-1 0,-1 0 0,1 0 0,0 1 0,0-1 0,-1-1 0,4 1-1,-2 0-271,0-1 0,1 1 0,-1-1 0,0 0 0,0 1-1,0-2 1,0 1 0,0 0 0,0 0 0,0-1 0,0 0-1,-1 0 1,1 1 0,-1-2 0,4-2 0,11-22-5951,-3-6-3849</inkml:trace>
</inkml:ink>
</file>

<file path=ppt/ink/ink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0.948"/>
    </inkml:context>
    <inkml:brush xml:id="br0">
      <inkml:brushProperty name="width" value="0.025" units="cm"/>
      <inkml:brushProperty name="height" value="0.025" units="cm"/>
    </inkml:brush>
  </inkml:definitions>
  <inkml:trace contextRef="#ctx0" brushRef="#br0">1 1 20948,'0'0'8296,"71"32"-7271,-24-22-353,12-3-159,8 0-321,5-3-128,-1 1-801,-9-1-1505,-16-1-2498,-21-2-1282</inkml:trace>
</inkml:ink>
</file>

<file path=ppt/ink/ink9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761"/>
    </inkml:context>
    <inkml:brush xml:id="br0">
      <inkml:brushProperty name="width" value="0.025" units="cm"/>
      <inkml:brushProperty name="height" value="0.025" units="cm"/>
    </inkml:brush>
  </inkml:definitions>
  <inkml:trace contextRef="#ctx0" brushRef="#br0">11 1 14157,'0'0'7079,"-11"63"-6951,26-36-160,9 1-2178,3-6-3171</inkml:trace>
</inkml:ink>
</file>

<file path=ppt/ink/ink9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5.102"/>
    </inkml:context>
    <inkml:brush xml:id="br0">
      <inkml:brushProperty name="width" value="0.025" units="cm"/>
      <inkml:brushProperty name="height" value="0.025" units="cm"/>
    </inkml:brush>
  </inkml:definitions>
  <inkml:trace contextRef="#ctx0" brushRef="#br0">28 451 7271,'0'0'7703,"-3"9"-4174,-3 9-2034,1 1-1,1-1 1,0 1 0,-1 31 0,5-50-1490,0 1 0,0 0 0,0 0 0,0 0 0,0 0 0,0 0 1,0-1-1,0 1 0,1 0 0,-1 0 0,0 0 0,0-1 0,1 1 0,-1 0 1,1 0-1,-1 0 0,1-1 0,-1 1 0,1 0 0,-1-1 0,1 1 1,0-1-1,-1 1 0,1-1 0,0 1 0,-1-1 0,1 1 0,1 0 1,0-1 7,0 1 1,0-1 0,0 0-1,0 0 1,0 0 0,0 0-1,0 0 1,0 0 0,0-1-1,0 1 1,-1-1 0,3 0-1,3-1 44,-1-1 0,0 1 0,0-2 1,0 1-1,-1 0 0,11-9 0,7-13 28,0-1 0,-2-2 1,-1 0-1,-1-1 1,-1-1-1,-2 0 0,-1-2 1,-1 1-1,-2-2 1,-1 0-1,-2 0 1,8-54-1,-15 76-66,-2 0 0,1 0 0,-1 0 0,-1 0 0,0 1 0,-4-17-1,5 25-16,-1 0 0,0 0 0,0 0 0,1 0-1,-1 0 1,0 1 0,-1-1 0,1 0-1,0 0 1,0 1 0,-1-1 0,1 1-1,-1-1 1,0 1 0,1 0 0,-1-1-1,0 1 1,0 0 0,1 0 0,-1 0-1,0 0 1,0 1 0,0-1 0,0 1-1,-1-1 1,1 1 0,0-1 0,0 1 0,0 0-1,0 0 1,0 0 0,0 0 0,0 1-1,0-1 1,-1 1 0,1-1 0,0 1-1,0 0 1,-3 1 0,-1 1 35,1-1 0,-1 1-1,1 1 1,0-1 0,0 1 0,1 0 0,-1 0 0,1 0 0,0 0-1,0 1 1,0 0 0,1 0 0,-1 0 0,-3 8 0,-7 13 549,-16 45 1,24-57-317,-5 12 12,1 0 0,1 0 0,2 1-1,0 0 1,2 1 0,1 0 0,1-1-1,1 35 1,2-58-278,1 1 0,0-1 0,0 0 0,1 1 0,-1-1 0,1 0 0,0 0 0,0 0 0,0 0 0,0 0 0,1 0 0,-1-1 0,1 1 0,0-1 0,0 0 0,1 0 0,-1 0 0,1 0 0,-1 0 0,1-1 0,0 1 0,0-1 0,0 0 0,0 0 0,0-1 0,0 1 0,9 1 0,0-1-369,0 1 1,1-2 0,-1 1 0,0-2 0,1 0 0,-1 0 0,0-2 0,18-3-1,5-9-3927,-10-5-3694</inkml:trace>
</inkml:ink>
</file>

<file path=ppt/ink/ink9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6.301"/>
    </inkml:context>
    <inkml:brush xml:id="br0">
      <inkml:brushProperty name="width" value="0.025" units="cm"/>
      <inkml:brushProperty name="height" value="0.025" units="cm"/>
    </inkml:brush>
  </inkml:definitions>
  <inkml:trace contextRef="#ctx0" brushRef="#br0">133 91 22197,'0'0'1965,"-11"-3"330,9 2-2117,-7-2 314,0 1 0,-1 0 0,1 0 0,0 1 0,-15 0 0,22 1-510,0 0 1,0 0-1,0 0 1,0 0 0,0 1-1,0-1 1,0 0-1,0 1 1,0 0 0,0 0-1,0-1 1,1 1-1,-1 0 1,0 0-1,1 1 1,-1-1 0,0 0-1,1 1 1,-1-1-1,1 0 1,0 1-1,-1 0 1,1-1 0,0 1-1,0 0 1,0 0-1,0-1 1,1 1 0,-1 0-1,0 0 1,1 0-1,-1 0 1,1 0-1,0 0 1,-1 0 0,1 0-1,0 0 1,1 2-1,28-2-1354,-24 1 1272,1 0 0,-1 0 0,0 1 0,0-1 0,-1 1 0,1 0 0,-1 0 0,0 1 0,0-1 0,0 1 0,-1 0 0,0 0 0,3 6 0,34 74 104,-37-77-44,10 24 189,-1 2 0,-2-1 0,-2 1 0,0 1 0,-3-1 0,-1 1 0,-1 0-1,-3 53 1,-2-76 178,0 0 1,-1 1-1,0-1 0,-1 0 0,-1-1 0,1 1 0,-2-1 0,-9 15 0,13-21-231,0-1-1,-1 0 0,1 0 1,-1-1-1,0 1 0,0 0 1,-1-1-1,1 0 1,-1 0-1,0 0 0,0 0 1,0 0-1,0-1 0,0 0 1,0 0-1,-1 0 0,1 0 1,-1-1-1,1 1 0,-1-1 1,0 0-1,1-1 0,-1 1 1,-8-1-1,11-1-95,0 1 0,0-1 0,0 0-1,0 0 1,1 0 0,-1 0 0,0 0 0,0-1 0,1 1 0,-1-1-1,1 1 1,-1-1 0,1 1 0,0-1 0,-1 0 0,1 1 0,0-1-1,0 0 1,0 0 0,0 0 0,1 0 0,-1 0 0,0 0-1,1 0 1,-1-3 0,-5-56-169,6 61 166,0-24-152,1 1 0,1-1 0,2 1 1,0 0-1,1 0 0,1 0 0,2 0 0,0 1 1,1 1-1,18-30 0,47-74-913,-44 78-136,34-68 1,-64 113 1150,3-3-36,0 0 0,-1 0-1,0 0 1,0 0 0,0 0 0,-1 0 0,0-1 0,0 1-1,0-1 1,-1 1 0,0-1 0,0-10 0,-1 16 94,1-1-1,0 1 1,0-1 0,-1 1-1,1 0 1,-1-1 0,1 1 0,0-1-1,-1 1 1,1 0 0,-1-1-1,1 1 1,-1 0 0,1 0 0,-1-1-1,1 1 1,-1 0 0,1 0-1,-1 0 1,0-1 0,1 1 0,-1 0-1,1 0 1,-1 0 0,1 0 0,-1 0-1,0 0 1,1 0 0,-1 1-1,1-1 1,-1 0 0,1 0 0,-1 0-1,1 0 1,-1 1 0,1-1-1,-1 0 1,1 1 0,-1-1 0,1 0-1,-1 1 1,1-1 0,-1 0-1,0 2 1,-18 16 274,12-7-164,1-1 0,0 1 0,0 0 0,2 1 0,-1-1 0,2 1 0,-1 0 0,2 0 0,-1 0 0,2 0 0,-1 0 0,2 24 0,0-34-102,0 0 1,0 0-1,0 0 1,1 0 0,-1 0-1,0 0 1,1 0-1,0 0 1,-1 0 0,1 0-1,0 0 1,0 0-1,0 0 1,0-1 0,1 1-1,-1 0 1,0-1-1,1 1 1,-1-1 0,1 1-1,-1-1 1,1 0-1,0 0 1,-1 0 0,1 0-1,0 0 1,0 0-1,0 0 1,0 0 0,0-1-1,0 1 1,0-1-1,0 0 1,0 1 0,0-1-1,0 0 1,0 0-1,0 0 1,0 0 0,0-1-1,0 1 1,3-1-1,4-1 99,-1 0 0,1 0 0,0-1 0,-1 0-1,0 0 1,0-1 0,0 0 0,13-9-1,-8 3-113,-2 0 0,1-1 0,-1-1 0,-1 0 0,0 0 0,0-1 0,-1 0-1,-1-1 1,0 0 0,-1 0 0,-1-1 0,0 0 0,-1 0 0,6-29-1,-13 52-69,-12 77-307,13-76 422,1-1 1,0 1 0,0-1-1,0 0 1,1 1 0,1-1-1,-1 1 1,4 7 0,-4-13-15,0-1 1,0 0 0,0 1-1,1-1 1,-1 0 0,1 0-1,-1 0 1,1 0 0,0 0-1,0-1 1,0 1 0,0 0-1,0-1 1,1 1 0,-1-1-1,0 0 1,0 0 0,1 0-1,-1 0 1,1 0 0,-1-1-1,1 1 1,0-1 0,-1 1-1,1-1 1,-1 0 0,1 0-1,0 0 1,-1 0-1,1-1 1,-1 1 0,1-1-1,-1 1 1,1-1 0,-1 0-1,5-2 1,3-1 53,0 0 0,0-1 0,0 0 0,-1-1 0,1 0 0,-1 0 0,11-12 0,-14 13-77,0 0 0,-1 0-1,0-1 1,-1 1 0,1-1-1,-1 0 1,0-1 0,0 1-1,-1-1 1,0 1 0,0-1-1,-1 0 1,0 0 0,0 0-1,1-10 1,-3 17-13,0 0 0,0 0 0,0-1 0,0 1 0,0 0 0,0 0-1,0 0 1,0 0 0,0 0 0,0-1 0,0 1 0,0 0 0,0 0 0,-1 0 0,1 0 0,0 0-1,0 0 1,0 0 0,0-1 0,0 1 0,0 0 0,0 0 0,-1 0 0,1 0 0,0 0 0,0 0-1,0 0 1,0 0 0,0 0 0,-1 0 0,1 0 0,0 0 0,0 0 0,0 0 0,0 0 0,0 0-1,-1 0 1,1 0 0,0 0 0,0 0 0,0 0 0,0 0 0,0 0 0,-1 0 0,1 0 0,0 0-1,0 0 1,0 0 0,0 0 0,0 1 0,0-1 0,-1 0 0,1 0 0,0 0 0,0 0-1,0 0 1,0 0 0,0 0 0,0 1 0,0-1 0,0 0 0,0 0 0,0 0 0,0 0 0,0 0-1,0 1 1,0-1 0,-9 10-108,7-4 106,-1 0 1,1 0-1,1 0 0,-1 1 0,1-1 0,0 0 1,0 1-1,1 11 0,0-16 12,0 0 0,-1 0 0,1 0 0,1 0 0,-1 0 0,0 0 0,0 0 0,1 0 0,-1 0 0,1 0 0,0-1 0,0 1 0,-1 0 0,1 0 0,0 0 0,1-1 0,-1 1 0,0-1 0,0 1 0,1-1 0,-1 1 0,1-1 0,-1 0-1,1 1 1,-1-1 0,1 0 0,0 0 0,0 0 0,-1-1 0,1 1 0,4 1 0,0-2 36,0-1 0,0 1 0,0-1 0,0 0 0,0 0 0,0-1-1,0 0 1,0 0 0,0 0 0,-1-1 0,1 0 0,-1 0 0,0 0 0,0-1-1,0 0 1,0 0 0,0 0 0,-1 0 0,0-1 0,4-6 0,3-1-45,-1-1 1,-1 0 0,-1-1 0,0 0-1,0-1 1,8-25 0,-14 34-5,-1-1 0,0 1 0,0 0 1,0-1-1,-1-9 0,-15 30-438,10-3 471,1 0 0,0 0 0,1 1 0,-2 13 0,4-20 1,0 1 0,1 0 0,-1-1 0,1 1 0,0 0 0,1-1 0,-1 1 0,1 0 0,0-1 0,4 11 0,-4-14-104,1 0 0,0 0 0,0 0 0,0 0 0,1 0 0,-1 0 0,0-1 0,1 1 0,-1-1 0,1 1 0,-1-1 1,1 0-1,0 0 0,-1 0 0,1 0 0,0-1 0,0 1 0,0-1 0,-1 0 0,1 1 0,0-1 0,0-1 0,0 1 0,0 0 0,3-1 1,0 0-333,1 0 1,-1 0-1,1 0 1,-1-1-1,0 0 1,0 0 0,0-1-1,0 1 1,0-1-1,6-5 1,-11 7 69,1 0 0,-1 0 0,0 0 0,0 0 0,-1 0 0,1 0 0,0-1 0,0 1 1,-1 0-1,1 0 0,0-1 0,-1 1 0,1-1 0,-1 1 0,0 0 0,1-1 0,-1 1 0,0-3 0,0-12-6251</inkml:trace>
</inkml:ink>
</file>

<file path=ppt/ink/ink9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6.677"/>
    </inkml:context>
    <inkml:brush xml:id="br0">
      <inkml:brushProperty name="width" value="0.025" units="cm"/>
      <inkml:brushProperty name="height" value="0.025" units="cm"/>
    </inkml:brush>
  </inkml:definitions>
  <inkml:trace contextRef="#ctx0" brushRef="#br0">22 0 21492,'-12'0'3780,"3"2"-1794,8 9-1057,1 3-129,2 6-479,11-2-289,2-2-160,4 2-1538,-1-4-1985,-1-3-2339,-4-5-7142</inkml:trace>
</inkml:ink>
</file>

<file path=ppt/ink/ink9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7.191"/>
    </inkml:context>
    <inkml:brush xml:id="br0">
      <inkml:brushProperty name="width" value="0.025" units="cm"/>
      <inkml:brushProperty name="height" value="0.025" units="cm"/>
    </inkml:brush>
  </inkml:definitions>
  <inkml:trace contextRef="#ctx0" brushRef="#br0">103 367 17553,'-9'6'1516,"1"-1"-884,-1 1 0,1 0 0,0 1 0,1-1 0,-1 1 0,1 1 0,-6 8 0,10-12-428,0 1-1,0-1 0,0 1 0,1 0 0,0 0 0,0 0 0,0 0 0,1 0 0,-1 0 0,1 0 0,1 1 0,-1-1 0,1 0 0,-1 0 1,2 1-1,-1-1 0,0 0 0,2 6 0,-1-9-196,-1-1 0,1 1 0,0 0 1,-1-1-1,1 1 0,0-1 0,0 0 0,0 1 1,0-1-1,0 1 0,0-1 0,0 0 0,1 0 0,-1 0 1,0 0-1,1 0 0,-1 0 0,1 0 0,-1 0 1,1-1-1,-1 1 0,1 0 0,0-1 0,-1 1 0,1-1 1,0 0-1,-1 0 0,1 1 0,0-1 0,-1 0 1,1-1-1,0 1 0,0 0 0,-1 0 0,1-1 1,0 1-1,1-1 0,3-1 53,0 1 1,1-1-1,-1-1 1,0 1-1,-1-1 0,1 0 1,0 0-1,8-7 1,2-6 25,-1 0 0,-1-1 0,0 0 0,-1-1 0,-1-1 0,-1 0 0,16-35 0,-20 36-50,1 0 0,-2 0 1,-1-1-1,0 0 0,-2 0 0,0-1 0,-1 1 1,0-38-1,-2 55-58,0 1 0,0-1 0,0 0 0,-1 1 0,1-1 0,0 0 1,-1 1-1,1-1 0,-1 1 0,1-1 0,-1 0 0,0 1 0,1 0 0,-1-1 0,0 1 0,0-1 1,0 1-1,0 0 0,0 0 0,-1-1 0,1 1 0,0 0 0,-1 0 0,1 0 0,0 1 0,-1-1 1,1 0-1,-1 0 0,1 1 0,-1-1 0,1 1 0,-1-1 0,0 1 0,1 0 0,-1 0 0,0 0 1,1 0-1,-1 0 0,0 0 0,-2 0 0,0 1-4,-1 0 0,0 1-1,0-1 1,1 1 0,-1 0 0,1 0 0,-1 0-1,1 1 1,0-1 0,0 1 0,0 0 0,-5 6-1,-2 3 71,1 0 0,0 1 0,1 1 0,0 0 0,-7 16 0,12-23 17,1-1 0,1 1-1,-1 0 1,1 0 0,0-1 0,1 1-1,-1 1 1,1-1 0,1 0-1,0 0 1,-1 0 0,2 0-1,-1 1 1,3 6 0,-2-11-81,1 0 1,-1 0-1,1-1 1,0 1-1,0-1 1,0 0-1,0 1 0,1-1 1,-1 0-1,1 0 1,-1 0-1,1-1 1,0 1-1,-1-1 1,1 1-1,0-1 1,0 0-1,0 0 1,0 0-1,0-1 0,0 1 1,0-1-1,1 1 1,3-1-1,5 1-784,1-1-1,-1 0 1,1 0-1,23-5 1,-26 2-49,-1 1-1,1-2 1,-1 1 0,0-1 0,0-1-1,0 1 1,-1-2 0,1 1-1,14-14 1,-12 9 334,-1-1-1,0 0 0,-1-1 1,0 0-1,-1 0 1,8-17-1,-6 9 1216,-1 0-1,-1 0 0,8-37 1,-11 35 1984,-1-1 1,-1 1 0,-1-28-1,-13 97-280,0-8-2114,7-7 4,1 0 0,2 1 0,1-1 0,7 55 1,-4-67-248,1 0 0,1 0 1,1-1-1,1 1 1,0-1-1,2-1 1,0 0-1,18 27 0,-10-26-294,-17-19 245,0 0 0,0 0 0,0 0 1,1 0-1,-1 0 0,0 1 0,0-1 0,0 0 1,0 0-1,0 0 0,0 0 0,1 0 1,-1 0-1,0 0 0,0 0 0,0 0 0,0 0 1,0 0-1,1 0 0,-1 0 0,0 0 1,0 0-1,0 0 0,0 0 0,0 0 1,1 0-1,-1 0 0,0 0 0,0 0 0,0 0 1,0-1-1,0 1 0,1 0 0,-1 0 1,0 0-1,0 0 0,0 0 0,0 0 1,0 0-1,0-1 0,0 1 0,0 0 0,0 0 1,1 0-1,-1 0 0,0 0 0,0 0 1,0-1-1,0 1 0,0 0 0,0 0 0,0 0 1,0 0-1,0 0 0,0-1 0,0 1 1,0 0-1,0 0 0,-1-3-70,1 0 0,-1 0 0,0 0 0,0 0 0,0 1 0,0-1 0,-1 0 0,1 1 0,-1-1 0,1 1 0,-1-1 0,-3-2 0,-20-21-785,-1 1-1,-38-26 0,36 29 1450,1-1 0,-32-35-1,57 57-461,0-1 0,0 0 0,1 0 0,-1 0-1,1 0 1,-1 0 0,1-1 0,0 1 0,0 0 0,0-1 0,0 1-1,0 0 1,1-1 0,-1 1 0,1-1 0,-1 0 0,1-3-1,0 5-77,1-1-1,-1 1 0,1-1 0,0 1 1,0-1-1,-1 1 0,1-1 0,0 1 1,0 0-1,0 0 0,0-1 0,0 1 1,1 0-1,-1 0 0,0 0 0,0 0 1,1 0-1,-1 0 0,1 1 0,1-2 1,11-3-39,0 1-1,0 0 1,0 1 0,0 1 0,16-1 0,-5 0-53,-13 1-152,16-1-1434,0-2 0,42-14-1,-60 16 108,0-1-1,0-1 0,-1 0 0,0 0 0,0-1 0,10-8 1,21-27-12416</inkml:trace>
</inkml:ink>
</file>

<file path=ppt/ink/ink9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7.533"/>
    </inkml:context>
    <inkml:brush xml:id="br0">
      <inkml:brushProperty name="width" value="0.025" units="cm"/>
      <inkml:brushProperty name="height" value="0.025" units="cm"/>
    </inkml:brush>
  </inkml:definitions>
  <inkml:trace contextRef="#ctx0" brushRef="#br0">16 1 13741,'0'0'12556,"-16"85"-12300,20-35-256,6 3-2114,3 1-4196</inkml:trace>
  <inkml:trace contextRef="#ctx0" brushRef="#br0" timeOffset="1">104 865 21396,'0'0'7784,"2"51"-4934,3-42-2113,0-5-737,4-4 0,-3 0-2114,-3-9-8264</inkml:trace>
</inkml:ink>
</file>

<file path=ppt/ink/ink9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42.611"/>
    </inkml:context>
    <inkml:brush xml:id="br0">
      <inkml:brushProperty name="width" value="0.025" units="cm"/>
      <inkml:brushProperty name="height" value="0.025" units="cm"/>
    </inkml:brush>
  </inkml:definitions>
  <inkml:trace contextRef="#ctx0" brushRef="#br0">234 172 7911,'0'0'4036,"4"-10"-2968,54-105 1486,-35 69 3102,-73 139-5461,3 3 0,5 2 0,4 1 0,5 2 0,4 1 0,4 2-1,-19 186 1,43-280-152,-5 47 244,2 0 0,6 74 0,-1-117-271,0 0 0,1 1-1,1-1 1,0-1-1,1 1 1,0 0-1,1-1 1,1 0-1,0 0 1,0 0-1,2-1 1,-1 0-1,2-1 1,16 20-1,-21-28 11,-1 1-1,1-1 0,0 0 1,0 0-1,0 0 1,1 0-1,-1-1 0,1 0 1,-1 1-1,1-2 1,0 1-1,-1-1 0,1 1 1,0-1-1,0-1 1,0 1-1,0-1 0,0 0 1,0 0-1,0 0 0,0-1 1,0 1-1,0-1 1,0 0-1,0-1 0,0 1 1,-1-1-1,1 0 1,0-1-1,-1 1 0,7-5 1,3-4 225,-1 0 1,0 0-1,-1-2 1,0 1-1,-1-1 0,-1-1 1,18-30-1,6-15-4,-3-2 0,-2 0-1,-4-2 1,-2-2-1,-3 0 1,-2 0 0,-4-2-1,-2 0 1,4-113 0,-16 157-182,0 0-1,-2 1 1,0-1 0,-2 1 0,-9-37 0,11 54-99,0-1 1,-1 1-1,1-1 0,-1 1 1,0 0-1,0 0 0,-1 0 1,1 1-1,-1-1 0,0 1 1,-8-7-1,8 9-96,1 0 1,-1 0-1,0 0 1,0 0-1,0 1 0,0-1 1,0 1-1,0 0 1,0 0-1,-1 1 0,1-1 1,0 1-1,0 0 1,-1 0-1,1 1 0,0-1 1,0 1-1,-6 1 1,-38 18-4206,4 6-4132</inkml:trace>
</inkml:ink>
</file>

<file path=ppt/ink/ink9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43.513"/>
    </inkml:context>
    <inkml:brush xml:id="br0">
      <inkml:brushProperty name="width" value="0.025" units="cm"/>
      <inkml:brushProperty name="height" value="0.025" units="cm"/>
    </inkml:brush>
  </inkml:definitions>
  <inkml:trace contextRef="#ctx0" brushRef="#br0">562 95 10570,'0'-8'2717,"1"1"-2378,-1 2 9,1 0 0,-1 0 1,0 0-1,0 0 1,0 0-1,-1 0 0,0 0 1,-1-5-1,1 8-232,0 0 0,-1 0 0,1 0 0,0 0 0,0 0 0,-1 1 1,1-1-1,-1 1 0,0-1 0,1 1 0,-1-1 0,0 1 0,0 0 0,0 0 0,0 0 0,0 0 0,0 0 0,0 1 0,0-1 0,0 1 0,0-1 0,-1 1 1,1 0-1,0-1 0,-3 1 0,-4 0 47,1 0 0,0 1 0,0 0 0,-1 0 0,1 1 0,0 0 0,0 0 0,1 1 0,-1 0 1,0 0-1,1 1 0,0 0 0,0 0 0,0 1 0,-7 5 0,-10 11-59,0 1 1,-31 38-1,42-46 49,-28 33 99,2 2-1,2 1 1,-31 56 0,57-86-223,0 1 0,0 1 0,2 0 0,1 1 0,1-1 0,1 2 0,1-1 0,1 0 0,1 1 1,1 0-1,1 24 0,1-39-24,1-1 0,1 0 0,0 1 1,0-1-1,0 0 0,1 0 0,0-1 1,1 1-1,-1 0 0,2-1 1,-1 0-1,1 0 0,0 0 0,0-1 1,1 0-1,0 0 0,0 0 1,0 0-1,1-1 0,0 0 0,0-1 1,0 1-1,1-1 0,-1-1 0,1 0 1,0 0-1,0 0 0,9 1 1,4 1 208,1-1 1,-1-1 0,1-1 0,0 0-1,0-2 1,0-1 0,-1-1 0,1 0 0,42-12-1,-28 2 155,0-1 0,-1-2-1,-1-1 1,0-2 0,-1-2-1,56-43 1,-55 35-135,-1-1-1,-1-1 1,-2-2 0,-2-1-1,43-63 1,-63 82-158,1 0 1,-2-1-1,0 0 0,-1 0 1,0 0-1,-1-1 0,-1 0 1,-1 0-1,0 0 0,1-18 1,-4 27-67,0 0 0,0 0 0,-1 0 0,0 1 1,0-1-1,-1 0 0,0 1 0,0-1 0,0 1 1,-1-1-1,0 1 0,0 0 0,-1 0 0,0 0 1,0 1-1,0-1 0,0 1 0,-1 0 0,0 0 1,0 1-1,0-1 0,-1 1 0,0 0 0,1 1 1,-14-7-1,1 2-196,-1 1 0,0 1 0,0 1 0,-1 0 0,0 2 0,0 0 0,0 1-1,-29 1 1,-16 4-2460,-83 15 0,-11 2-8148,111-19 128</inkml:trace>
</inkml:ink>
</file>

<file path=ppt/ink/ink9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3.167"/>
    </inkml:context>
    <inkml:brush xml:id="br0">
      <inkml:brushProperty name="width" value="0.025" units="cm"/>
      <inkml:brushProperty name="height" value="0.025" units="cm"/>
    </inkml:brush>
  </inkml:definitions>
  <inkml:trace contextRef="#ctx0" brushRef="#br0">0 125 14798,'0'0'5381,"78"-3"-4580,-33-14-417,3-2-224,5-3-96,4 1-480,-3 4-1538,-4 1-800,-8 7-2179</inkml:trace>
</inkml:ink>
</file>

<file path=ppt/ink/ink9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28.483"/>
    </inkml:context>
    <inkml:brush xml:id="br0">
      <inkml:brushProperty name="width" value="0.025" units="cm"/>
      <inkml:brushProperty name="height" value="0.025" units="cm"/>
    </inkml:brush>
  </inkml:definitions>
  <inkml:trace contextRef="#ctx0" brushRef="#br0">0 7952 2242,'0'0'16277,"6"3"-15706,-3-2-613,-2 0 101,0 0 0,0-1-1,0 1 1,0-1 0,0 1-1,1 0 1,-1-1 0,0 0 0,0 1-1,0-1 1,1 0 0,-1 0-1,0 1 1,0-1 0,1 0-1,-1 0 1,0-1 0,0 1 0,1 0-1,-1 0 1,0 0 0,0-1-1,0 1 1,1-1 0,-1 1-1,0-1 1,0 1 0,0-1 0,0 0-1,0 0 1,0 1 0,0-1-1,0 0 1,0 0 0,0 0 0,-1 0-1,1 0 1,0 0 0,-1 0-1,1 0 1,0 0 0,-1 0-1,1-1 1,-1 1 0,0 0 0,1-2-1,5-12 232,-1 0 1,-1 0-1,0 0 0,-1 0 0,0-1 0,0-20 0,-4-100 639,-2 58-349,33-510 114,-1 77-401,-29 48 148,3-123 287,4 501-412,19-89-1,2-23-252,7-1070 1318,-35 1007-1454,-1 39 102,6-434 156,-4 408-94,18-247 154,-1 257-218,-13 135-11,18-104 0,-8 97 79,-1-217-1,-14 219-107,5 0 0,22-131-1,-5 61 138,-11 67-114,-10 82-232,4-20 603,8 23-6626,-3 9-2344,-7 3 714</inkml:trace>
</inkml:ink>
</file>

<file path=ppt/ink/ink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1.318"/>
    </inkml:context>
    <inkml:brush xml:id="br0">
      <inkml:brushProperty name="width" value="0.025" units="cm"/>
      <inkml:brushProperty name="height" value="0.025" units="cm"/>
    </inkml:brush>
  </inkml:definitions>
  <inkml:trace contextRef="#ctx0" brushRef="#br0">1 26 17553,'0'0'7527,"54"8"-6118,-5-8-576,8-3-641,6-2-192,0-2-1089,-4-1-3555,-2-3-9834</inkml:trace>
</inkml:ink>
</file>

<file path=ppt/ink/ink9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29.694"/>
    </inkml:context>
    <inkml:brush xml:id="br0">
      <inkml:brushProperty name="width" value="0.025" units="cm"/>
      <inkml:brushProperty name="height" value="0.025" units="cm"/>
    </inkml:brush>
  </inkml:definitions>
  <inkml:trace contextRef="#ctx0" brushRef="#br0">0 0 19859,'0'0'8103,"10"6"-6624,20 16-41,36 33-1,-40-31-1399,1-2 0,0 0 0,43 23 0,-47-38-3149,0-10-4012,-10-10 744</inkml:trace>
</inkml:ink>
</file>

<file path=ppt/ink/ink9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0.037"/>
    </inkml:context>
    <inkml:brush xml:id="br0">
      <inkml:brushProperty name="width" value="0.025" units="cm"/>
      <inkml:brushProperty name="height" value="0.025" units="cm"/>
    </inkml:brush>
  </inkml:definitions>
  <inkml:trace contextRef="#ctx0" brushRef="#br0">308 0 17649,'0'0'6182,"-10"12"-4309,-30 40 365,-46 76-1,-76 187-450,160-310-1962,0 0 0,0 0 0,1 0 0,0 0 0,0 1 0,1-1 0,0 11 0,-1-16 8,1 1 0,0-1 0,0 0 0,0 1 0,0-1 0,0 1 0,0-1 1,0 0-1,1 1 0,-1-1 0,0 1 0,0-1 0,0 0 0,0 1 0,0-1 0,1 0 0,-1 1 0,0-1 0,0 0 0,1 1 0,-1-1 0,0 0 0,0 1 0,1-1 0,-1 0 0,0 0 1,1 1-1,-1-1 0,0 0 0,1 0 0,-1 0 0,0 0 0,1 1 0,0-1 0,0-1-482,1 0 1,-1 0-1,1 1 1,-1-1-1,0 0 1,1 0-1,-1-1 1,0 1-1,0 0 1,0 0 0,0-1-1,0 1 1,0 0-1,1-3 1,13-20-13739</inkml:trace>
</inkml:ink>
</file>

<file path=ppt/ink/ink9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0.382"/>
    </inkml:context>
    <inkml:brush xml:id="br0">
      <inkml:brushProperty name="width" value="0.025" units="cm"/>
      <inkml:brushProperty name="height" value="0.025" units="cm"/>
    </inkml:brush>
  </inkml:definitions>
  <inkml:trace contextRef="#ctx0" brushRef="#br0">225 1 19699,'0'0'10276,"-12"5"-9379,-11 7-687,0 2 1,1 0 0,1 2-1,1 0 1,0 1-1,1 1 1,0 1-1,-15 22 1,32-40-211,1 1 0,0-1 0,0 0 0,0 1 0,1-1 0,-1 1 0,0-1 0,0 1 0,1 0 0,-1-1 0,1 1 0,-1 0 0,1-1 0,0 1 0,0 0 0,0-1 0,0 1 0,0 1 0,0-2 0,1 0 0,-1 0 0,1 0 0,0 0 0,-1 0 0,1 0 0,-1-1 0,1 1 0,0 0 0,0-1 0,0 1 0,-1 0 0,1-1 0,0 1 0,0-1 0,0 1 0,0-1 0,0 0 0,0 1 0,0-1 0,0 0 0,1 0 0,9 2 0,0-1 0,0-1 0,1 0 0,16-2 0,-6 0 0,159-7-123,-180 9 120,-1 0 0,1 0 0,0 0 0,0 0 1,0 0-1,0 0 0,-1 0 0,1 0 0,0 0 0,0 0 0,0 1 0,-1-1 0,1 0 0,0 0 0,0 1 0,-1-1 0,1 1 0,0-1 0,0 1 0,-1-1 1,1 1-1,-1-1 0,1 1 0,0 0 0,-1-1 0,1 1 0,-1 0 0,0-1 0,1 1 0,-1 0 0,0 0 0,1 0 0,-1-1 0,0 1 0,0 0 0,1 0 1,-1 0-1,0-1 0,0 1 0,0 0 0,0 0 0,0 0 0,0 0 0,-1-1 0,1 1 0,0 0 0,0 0 0,-1 0 0,1-1 0,0 1 0,-1 0 0,1 0 1,-1 0-1,-1 5 41,-1-1-1,0 0 1,1 0 0,-2-1 0,1 1 0,-7 7 0,-1-1-37,-1 0 0,0-1 1,0 0-1,-1-1 0,0-1 0,-1 0 1,1 0-1,-2-2 0,1 1 0,-1-2 1,0 0-1,-19 3 0,34-8-3,-1 1 1,1-1-1,0 0 0,-1 0 1,1 0-1,-1 0 1,1 0-1,-1 0 0,1 0 1,-1 0-1,1 0 0,-1 0 1,1 0-1,-1-1 0,1 1 1,0 0-1,-1 0 1,1 0-1,-1-1 0,1 1 1,0 0-1,-1 0 0,1-1 1,-1 1-1,1 0 0,0-1 1,-1 1-1,1 0 1,0-1-1,0 1 0,-1 0 1,1-1-1,0 1 0,0-1 1,0 1-1,-1-1 0,1 1 1,0-1-1,0 1 1,0 0-1,0-1 0,0 1 1,0-1-1,0 1 0,0-1 1,0 1-1,0-1 0,0 1 1,0-1-1,0 1 1,1-1-1,-1 1 0,0 0 1,0-1-1,0 1 0,1-1 1,-1 1-1,0 0 0,0-1 1,1 1-1,-1 0 1,0-1-1,1 1 0,23-35-2149,-19 29 756,16-23-7766</inkml:trace>
</inkml:ink>
</file>

<file path=ppt/ink/ink9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3.173"/>
    </inkml:context>
    <inkml:brush xml:id="br0">
      <inkml:brushProperty name="width" value="0.025" units="cm"/>
      <inkml:brushProperty name="height" value="0.025" units="cm"/>
    </inkml:brush>
  </inkml:definitions>
  <inkml:trace contextRef="#ctx0" brushRef="#br0">1 226 23414,'0'0'2787,"82"-1"-1794,-32-18-128,8-6-385,2-4-384,1-1-96,-6 3-1441,-9 3-1314,-12 2-384,-11 4-576,-17 3-1795,-6 0-4291</inkml:trace>
</inkml:ink>
</file>

<file path=ppt/ink/ink9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3.502"/>
    </inkml:context>
    <inkml:brush xml:id="br0">
      <inkml:brushProperty name="width" value="0.025" units="cm"/>
      <inkml:brushProperty name="height" value="0.025" units="cm"/>
    </inkml:brush>
  </inkml:definitions>
  <inkml:trace contextRef="#ctx0" brushRef="#br0">283 0 15599,'-12'9'2802,"-33"29"-1318,1 2 1,-72 86-1,102-109-1266,-23 33 170,35-47-324,0 1 0,1-1 1,-1 1-1,1-1 0,-1 1 0,1-1 1,0 1-1,0 0 0,1 0 0,-1 0 1,1 0-1,0 7 0,0-10-49,1 0 1,-1-1-1,0 1 1,1 0-1,-1 0 1,1 0-1,-1-1 0,1 1 1,-1 0-1,1 0 1,0-1-1,-1 1 1,1 0-1,0-1 0,0 1 1,-1-1-1,1 1 1,0-1-1,0 0 1,0 1-1,0-1 0,0 0 1,-1 1-1,1-1 1,0 0-1,1 0 1,28 3 207,-24-2-164,57-2 384,0-1 0,71-14 0,63-3-410,-144 18-674,22 0-4596,-24-4-4094</inkml:trace>
</inkml:ink>
</file>

<file path=ppt/ink/ink9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201"/>
    </inkml:context>
    <inkml:brush xml:id="br0">
      <inkml:brushProperty name="width" value="0.025" units="cm"/>
      <inkml:brushProperty name="height" value="0.025" units="cm"/>
    </inkml:brush>
  </inkml:definitions>
  <inkml:trace contextRef="#ctx0" brushRef="#br0">219 0 15983,'0'0'11061,"2"9"-9673,-1-4-1277,0-1 0,-1 1 0,1 0 0,-1 0 0,0 0 0,-1 0 0,1 0 1,-1 0-1,0 0 0,0-1 0,-1 1 0,1 0 0,-1-1 0,0 1 0,-3 4 0,-8 14 229,-27 37 0,13-22-96,-8 13-84,12-19-112,2 1 0,-27 56 1,92-152-5617,-15 12 2761,31-71-11759,-23 42 10342,-17 41 6826,2 1 4531,-22 43-415,-7 30-5343,-1-6-901,2 0-1,1 1 1,1-1-1,2 1 1,1 0-1,3 36 1,-1-58-453,0-1 1,1 0-1,0 0 0,0 0 1,1 0-1,-1-1 0,2 1 1,-1-1-1,7 11 1,16 5-7822</inkml:trace>
</inkml:ink>
</file>

<file path=ppt/ink/ink9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559"/>
    </inkml:context>
    <inkml:brush xml:id="br0">
      <inkml:brushProperty name="width" value="0.025" units="cm"/>
      <inkml:brushProperty name="height" value="0.025" units="cm"/>
    </inkml:brush>
  </inkml:definitions>
  <inkml:trace contextRef="#ctx0" brushRef="#br0">1 90 18578,'0'0'7847,"57"-33"-7623,-13 26-224,9-2 0,1-3-2338,-2 0-2563,-5-5-3715</inkml:trace>
</inkml:ink>
</file>

<file path=ppt/ink/ink9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886"/>
    </inkml:context>
    <inkml:brush xml:id="br0">
      <inkml:brushProperty name="width" value="0.025" units="cm"/>
      <inkml:brushProperty name="height" value="0.025" units="cm"/>
    </inkml:brush>
  </inkml:definitions>
  <inkml:trace contextRef="#ctx0" brushRef="#br0">325 1 11819,'0'0'13592,"-10"5"-12407,-1 1-793,0 1 0,1 0 0,0 0 0,-12 12 0,20-17-374,-1 0 0,1 0 0,0 0 0,0 1 0,0-1 0,0 1-1,0-1 1,0 1 0,1 0 0,-1 0 0,1-1 0,0 1 0,0 0 0,0 0-1,0 0 1,0 0 0,1 1 0,-1-1 0,1 0 0,0 0 0,0 0 0,0 0-1,0 0 1,1 1 0,-1-1 0,1 0 0,1 5 0,3-3-76,0 1 0,1-2 0,-1 1 1,1 0-1,0-1 0,0 0 0,1-1 0,-1 1 1,1-1-1,0 0 0,-1-1 0,9 2 0,14 8-925,-27-11 912,5 2-92,0 0 0,0 1 0,0 0 1,-1 0-1,8 7 0,-13-11 204,-1 1-1,1 0 1,0 0 0,0 0 0,-1-1-1,1 1 1,0 0 0,-1 0-1,1 0 1,-1 0 0,1 0-1,-1 0 1,0 0 0,1 0 0,-1 0-1,0 1 1,0-1 0,0 0-1,0 0 1,0 0 0,0 0-1,0 0 1,0 0 0,0 0-1,0 0 1,-1 0 0,1 0 0,0 1-1,-1-1 1,1 0 0,-1 0-1,1 0 1,-1-1 0,1 1-1,-1 0 1,0 0 0,1 0-1,-1 0 1,0-1 0,0 1 0,0 0-1,0-1 1,0 1 0,1 0-1,-1-1 1,-2 1 0,-12 9 442,0-2-1,0 0 1,-1 0 0,0-2 0,-28 8 0,-87 14 111,126-27-781,-58 5-2504,24-11-7622,14-8-7501</inkml:trace>
</inkml:ink>
</file>

<file path=ppt/ink/ink9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5.245"/>
    </inkml:context>
    <inkml:brush xml:id="br0">
      <inkml:brushProperty name="width" value="0.025" units="cm"/>
      <inkml:brushProperty name="height" value="0.025" units="cm"/>
    </inkml:brush>
  </inkml:definitions>
  <inkml:trace contextRef="#ctx0" brushRef="#br0">1 0 17777,'0'0'4489,"7"11"-3736,-2-3-522,0 0 0,0 1 0,-1-1 0,0 1 0,-1 0-1,0 0 1,0 1 0,-1-1 0,-1 1 0,1-1 0,-1 19 0,-1-13 268,0-1 0,1 1 0,1 0 0,0 0 0,6 17 0,-8-30-456,1 0-1,0 0 1,0 0-1,0 0 0,0 0 1,0 0-1,0 0 1,1 0-1,-1 0 1,1-1-1,-1 1 0,1 0 1,0-1-1,-1 1 1,1-1-1,0 0 1,4 2-1,-4-2-7,1-1 1,-1 1-1,1-1 1,0 0-1,-1 0 1,1 0-1,-1-1 1,1 1-1,-1-1 1,1 1-1,0-1 1,-1 0-1,0 0 1,1 0-1,-1 0 1,0 0-1,1 0 1,-1-1-1,4-2 1,2-3 11,0 0 1,1-1 0,-2 0-1,1 0 1,-2-1-1,1 0 1,-1 0-1,0 0 1,-1-1-1,0 0 1,0 0-1,-1 0 1,-1-1-1,1 1 1,-2-1 0,0 0-1,0 0 1,-1 0-1,0 0 1,-1-19-1,0 30-54,0 0 1,0-1-1,0 1 0,0 0 0,0 0 0,0-1 1,0 1-1,0 0 0,0-1 0,0 1 0,-1 0 1,1-1-1,0 1 0,0 0 0,0 0 0,0-1 0,-1 1 1,1 0-1,0 0 0,0-1 0,0 1 0,-1 0 1,1 0-1,0-1 0,0 1 0,-1 0 0,1 0 1,0 0-1,-1 0 0,1 0 0,0 0 0,0-1 1,-1 1-1,1 0 0,0 0 0,-1 0 0,1 0 1,0 0-1,-1 0 0,1 0 0,0 0 0,-1 0 0,1 0 1,0 0-1,-1 1 0,1-1 0,0 0 0,0 0 1,-1 0-1,1 0 0,0 0 0,0 0 0,-1 1 1,1-1-1,0 0 0,0 0 0,-1 1 0,1-1 1,0 0-1,0 0 0,0 1 0,-1-1 0,1 0 1,0 0-1,0 1 0,0-1 0,0 1 0,-14 17-186,12-14 199,1 1 0,-1-1 0,1 1 0,0 0 1,0-1-1,0 1 0,0 0 0,1 0 0,0 0 1,0 0-1,1 6 0,0-10 8,-1 1-1,1 0 1,0 0 0,0-1-1,0 1 1,0-1-1,0 1 1,0-1 0,1 1-1,-1-1 1,0 0-1,1 1 1,-1-1 0,1 0-1,-1 0 1,1 0 0,0 0-1,-1 0 1,1-1-1,0 1 1,0-1 0,0 1-1,-1-1 1,1 1-1,0-1 1,0 0 0,0 0-1,0 0 1,0 0-1,2 0 1,1 0-135,0 0 0,0 0 0,0-1 1,0 1-1,0-1 0,0-1 0,0 1 0,0 0 0,0-1 0,-1 0 0,1 0 0,-1-1 1,1 1-1,-1-1 0,0 0 0,4-4 0,11-16-4639,-4-6-4013,-8 4-6094</inkml:trace>
</inkml:ink>
</file>

<file path=ppt/ink/ink9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5.758"/>
    </inkml:context>
    <inkml:brush xml:id="br0">
      <inkml:brushProperty name="width" value="0.025" units="cm"/>
      <inkml:brushProperty name="height" value="0.025" units="cm"/>
    </inkml:brush>
  </inkml:definitions>
  <inkml:trace contextRef="#ctx0" brushRef="#br0">76 116 5349,'0'0'20761,"-10"4"-20852,5-1 124,1 0 0,-1 1 0,0-1 0,1 1 0,-1 0 0,1 0 0,0 0 0,1 1 0,-1-1 0,-4 10 0,6-11-15,0 1 0,0-1 0,0 1 0,1 0 0,0-1 0,0 1 0,0 0 0,0 0 0,1 0 0,-1 0 0,1 0 0,0 0 0,0 0 0,0 0 0,1 0 0,-1 0 0,1-1 0,0 1-1,0 0 1,1 0 0,1 3 0,0-1-15,1-1 0,0 0 0,0 0-1,0-1 1,1 1 0,-1-1-1,1 0 1,0 0 0,1 0 0,-1-1-1,7 4 1,-7-5-76,-1 0 0,1 1 0,-1-1 0,0 1 0,0 0 0,0 0 0,-1 0-1,1 0 1,-1 1 0,1-1 0,-1 1 0,0 0 0,-1 0 0,1 0 0,-1 0 0,1 1 0,-1-1 0,0 1 0,-1-1 0,1 1 0,0 6 0,-2-5 54,1 1 0,-1-1 0,-1 0 0,1 1 0,-1-1 0,-1 0 0,1 1 0,-1-1 0,0 0 0,0 0 0,-5 10 0,5-14 171,1 1 0,-1-1 0,1 0-1,-1 1 1,0-1 0,0 0 0,0 0 0,0 0-1,0 0 1,0-1 0,-1 1 0,1-1 0,-1 1-1,1-1 1,-1 0 0,1 0 0,-1 0-1,0 0 1,0 0 0,1-1 0,-1 1 0,0-1-1,0 1 1,0-1 0,1 0 0,-1-1 0,0 1-1,-5-1 1,5 0-82,1 0 0,-1-1 1,1 1-1,-1 0 0,1-1 0,0 0 0,0 1 0,0-1 1,0 0-1,0 0 0,0 0 0,0 0 0,1-1 0,-1 1 1,1 0-1,0-1 0,-1 1 0,1-1 0,0 1 0,0-1 1,1 1-1,-1-1 0,1 0 0,-1 1 0,1-1 0,0 0 1,0 0-1,0 1 0,0-1 0,1-3 0,-1 0-94,0 0 0,1 0 0,0 0-1,0 0 1,0 0 0,1 0 0,-1 0 0,2 1-1,-1-1 1,0 1 0,1-1 0,0 1 0,4-5 0,13-8-3,0 2 0,33-22 0,-32 25 45,0-1-1,-2-2 1,0 0 0,21-23-1,-35 34-5,-1 0 1,0-1-1,0 1 1,-1-1-1,0 0 0,0 0 1,0 0-1,0-1 0,-1 1 1,0-1-1,-1 1 0,0-1 1,0 1-1,0-1 0,-1 0 1,1 0-1,-2 1 0,1-1 1,-1 0-1,-2-8 0,2 12-19,0 0-1,0 0 1,-1 0-1,1 0 1,-1 0-1,0 1 1,0-1-1,0 1 1,0-1 0,0 1-1,0-1 1,-1 1-1,1 0 1,-1 0-1,0 0 1,0 1-1,1-1 1,-1 1-1,0-1 1,0 1-1,0 0 1,-1 0-1,1 0 1,0 1-1,0-1 1,0 1-1,-1 0 1,1-1-1,0 1 1,-1 1-1,1-1 1,0 1-1,0-1 1,0 1-1,-1 0 1,1 0-1,0 0 1,0 0-1,0 1 1,0-1-1,1 1 1,-1 0-1,0 0 1,1 0-1,-1 0 1,-3 5-1,0 1 35,1 0-1,0 1 1,0 0 0,1 0-1,1 1 1,-1-1 0,2 1-1,-1 0 1,-1 17-1,3-22-193,1 1 0,0-1 0,0 1 0,1 0 0,0-1 0,0 1 0,0-1 0,3 7 0,-3-8-348,1 0 0,0-1 0,0 1 0,0-1 0,0 1 0,1-1 0,-1 0-1,1 0 1,0 0 0,0 0 0,0-1 0,5 4 0,12 5-5448</inkml:trace>
</inkml:ink>
</file>

<file path=ppt/ink/ink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2.895"/>
    </inkml:context>
    <inkml:brush xml:id="br0">
      <inkml:brushProperty name="width" value="0.025" units="cm"/>
      <inkml:brushProperty name="height" value="0.025" units="cm"/>
    </inkml:brush>
  </inkml:definitions>
  <inkml:trace contextRef="#ctx0" brushRef="#br0">8 1 21556,'0'11'1698,"0"2"160,-4 0 32,1 4-1346,3-4-320,0-1-128,11-8-864,7-2-2820,2-2-1953,-4-3-6054</inkml:trace>
</inkml:ink>
</file>

<file path=ppt/ink/ink9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115"/>
    </inkml:context>
    <inkml:brush xml:id="br0">
      <inkml:brushProperty name="width" value="0.025" units="cm"/>
      <inkml:brushProperty name="height" value="0.025" units="cm"/>
    </inkml:brush>
  </inkml:definitions>
  <inkml:trace contextRef="#ctx0" brushRef="#br0">0 0 18481,'0'0'11339</inkml:trace>
</inkml:ink>
</file>

<file path=ppt/ink/ink9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613"/>
    </inkml:context>
    <inkml:brush xml:id="br0">
      <inkml:brushProperty name="width" value="0.025" units="cm"/>
      <inkml:brushProperty name="height" value="0.025" units="cm"/>
    </inkml:brush>
  </inkml:definitions>
  <inkml:trace contextRef="#ctx0" brushRef="#br0">27 0 10570,'0'0'14125,"-18"52"-13964,12-11-1,4 4-96,2-2-64,0-5-769,13-11-1473,3-9-1954,0-16-1858</inkml:trace>
</inkml:ink>
</file>

<file path=ppt/ink/ink9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937"/>
    </inkml:context>
    <inkml:brush xml:id="br0">
      <inkml:brushProperty name="width" value="0.025" units="cm"/>
      <inkml:brushProperty name="height" value="0.025" units="cm"/>
    </inkml:brush>
  </inkml:definitions>
  <inkml:trace contextRef="#ctx0" brushRef="#br0">128 48 18449,'0'0'4997,"7"-8"-2867,23-24-699,-30 31-1387,0 1 1,0 0-1,0-1 1,1 1-1,-1-1 1,0 1-1,1 0 0,-1-1 1,0 1-1,1 0 1,-1-1-1,1 1 1,-1 0-1,0-1 0,1 1 1,-1 0-1,1 0 1,-1 0-1,1-1 1,-1 1-1,1 0 0,-1 0 1,1 0-1,-1 0 1,1 0-1,-1 0 1,1 0-1,-1 0 1,1 0-1,-1 0 0,1 0 1,-1 0-1,1 1 1,2 16 148,-11 24-360,-9-7 336,-2 0 0,-1-2-1,-40 52 1,2-5-587,60-90-6119,2-17 1308,8-2-1813</inkml:trace>
</inkml:ink>
</file>

<file path=ppt/ink/ink9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267"/>
    </inkml:context>
    <inkml:brush xml:id="br0">
      <inkml:brushProperty name="width" value="0.025" units="cm"/>
      <inkml:brushProperty name="height" value="0.025" units="cm"/>
    </inkml:brush>
  </inkml:definitions>
  <inkml:trace contextRef="#ctx0" brushRef="#br0">72 1 12460,'0'0'9491,"1"10"-8546,1 22-407,2 0 1,2 0-1,1-1 0,15 44 0,-11-49-748,10 28-32,-15-18-5194,-7-31 140</inkml:trace>
  <inkml:trace contextRef="#ctx0" brushRef="#br0" timeOffset="1">1 167 14510,'0'0'7559,"67"-31"-7495,-27 28-128,3 0-2178,-1-5-3364</inkml:trace>
</inkml:ink>
</file>

<file path=ppt/ink/ink9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607"/>
    </inkml:context>
    <inkml:brush xml:id="br0">
      <inkml:brushProperty name="width" value="0.025" units="cm"/>
      <inkml:brushProperty name="height" value="0.025" units="cm"/>
    </inkml:brush>
  </inkml:definitions>
  <inkml:trace contextRef="#ctx0" brushRef="#br0">18 0 17424,'0'0'5478,"0"59"-3973,0-27-608,0 3-609,0 1-192,0 0-896,0-2-1507,0-5-575,0-5-578,-6-7-768,-6-10-1889</inkml:trace>
</inkml:ink>
</file>

<file path=ppt/ink/ink9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936"/>
    </inkml:context>
    <inkml:brush xml:id="br0">
      <inkml:brushProperty name="width" value="0.025" units="cm"/>
      <inkml:brushProperty name="height" value="0.025" units="cm"/>
    </inkml:brush>
  </inkml:definitions>
  <inkml:trace contextRef="#ctx0" brushRef="#br0">1 23 14286,'0'0'9860,"12"-3"-8964,22-4-563,0 2 0,0 1 0,1 1 0,0 2 0,-1 2 0,1 1 0,56 11 0,-87-12-297,1 0-1,-1 0 0,1 1 1,-1-1-1,1 1 1,-1 0-1,0 1 1,0-1-1,0 1 0,0 0 1,0 0-1,-1 0 1,1 0-1,-1 1 1,0-1-1,0 1 0,0 0 1,4 8-1,-6-9 72,0 1-1,0-1 1,-1 1-1,1 0 1,-1 0 0,0-1-1,0 1 1,0 0-1,-1-1 1,1 1-1,-1 0 1,0-1-1,0 1 1,0 0-1,0-1 1,-1 0-1,0 1 1,1-1-1,-1 0 1,0 0 0,-1 0-1,1 0 1,0 0-1,-5 4 1,-15 16 374,0-1-1,-46 34 1,57-48-474,1-1 0,-1 0 0,0-1 0,-1 0-1,1-1 1,-1 0 0,0-1 0,-1 0 0,-21 3-1,33-7-41,-16-1-1642,9-8-2574,6-11-3569</inkml:trace>
</inkml:ink>
</file>

<file path=ppt/ink/ink9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1.533"/>
    </inkml:context>
    <inkml:brush xml:id="br0">
      <inkml:brushProperty name="width" value="0.025" units="cm"/>
      <inkml:brushProperty name="height" value="0.025" units="cm"/>
    </inkml:brush>
  </inkml:definitions>
  <inkml:trace contextRef="#ctx0" brushRef="#br0">1 79 8264,'0'0'14638,"14"1"-13005,14-1-1066,0-2 0,-1-1-1,1-1 1,-1-2 0,33-10 0,-13 2-120,0 3 0,93-11 0,-115 21-776,1 0 0,-1 2 0,0 0-1,1 2 1,-1 1 0,-1 0 0,35 12 0,6 9-3563,-10-3-2300</inkml:trace>
</inkml:ink>
</file>

<file path=ppt/ink/ink9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3.976"/>
    </inkml:context>
    <inkml:brush xml:id="br0">
      <inkml:brushProperty name="width" value="0.025" units="cm"/>
      <inkml:brushProperty name="height" value="0.025" units="cm"/>
    </inkml:brush>
  </inkml:definitions>
  <inkml:trace contextRef="#ctx0" brushRef="#br0">0 236 21556,'0'0'32,"58"-5"-320,-8-14 288,8-11 32,13-11-416,4-4-1858,0-1-1666,-3-3-3331</inkml:trace>
</inkml:ink>
</file>

<file path=ppt/ink/ink9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6.877"/>
    </inkml:context>
    <inkml:brush xml:id="br0">
      <inkml:brushProperty name="width" value="0.025" units="cm"/>
      <inkml:brushProperty name="height" value="0.025" units="cm"/>
    </inkml:brush>
  </inkml:definitions>
  <inkml:trace contextRef="#ctx0" brushRef="#br0">1 0 17328,'0'0'3844,"77"57"-2242,-36-46 127,7-4-768,9-3-673,-3-4-192,-1 0-160,-7 0-1185,-10 0-1730,-21 0-928</inkml:trace>
</inkml:ink>
</file>

<file path=ppt/ink/ink9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7.206"/>
    </inkml:context>
    <inkml:brush xml:id="br0">
      <inkml:brushProperty name="width" value="0.025" units="cm"/>
      <inkml:brushProperty name="height" value="0.025" units="cm"/>
    </inkml:brush>
  </inkml:definitions>
  <inkml:trace contextRef="#ctx0" brushRef="#br0">0 80 15631,'0'0'4452,"76"3"-1537,-9-14-833,12-3-449,10-4-960,3 4-577,-9 2-96,-14 4-2562,-18 5-2691,-12 1-3684</inkml:trace>
</inkml:ink>
</file>

<file path=ppt/ink/ink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3.253"/>
    </inkml:context>
    <inkml:brush xml:id="br0">
      <inkml:brushProperty name="width" value="0.025" units="cm"/>
      <inkml:brushProperty name="height" value="0.025" units="cm"/>
    </inkml:brush>
  </inkml:definitions>
  <inkml:trace contextRef="#ctx0" brushRef="#br0">46 1 9417,'0'0'11947,"-45"51"-10698,45-44-672,0-3-193,13-3-256,8-1-1921,4-5-3012,3-13-7366</inkml:trace>
</inkml:ink>
</file>

<file path=ppt/ink/ink9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7.738"/>
    </inkml:context>
    <inkml:brush xml:id="br0">
      <inkml:brushProperty name="width" value="0.025" units="cm"/>
      <inkml:brushProperty name="height" value="0.025" units="cm"/>
    </inkml:brush>
  </inkml:definitions>
  <inkml:trace contextRef="#ctx0" brushRef="#br0">6 1 20435,'0'0'8040,"-5"53"-23959</inkml:trace>
</inkml:ink>
</file>

<file path=ppt/ink/ink9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8.068"/>
    </inkml:context>
    <inkml:brush xml:id="br0">
      <inkml:brushProperty name="width" value="0.025" units="cm"/>
      <inkml:brushProperty name="height" value="0.025" units="cm"/>
    </inkml:brush>
  </inkml:definitions>
  <inkml:trace contextRef="#ctx0" brushRef="#br0">25 1 7976,'0'0'17937,"-25"30"-19411,36-39-3907,4-9-2883</inkml:trace>
</inkml:ink>
</file>

<file path=ppt/ink/ink9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8.442"/>
    </inkml:context>
    <inkml:brush xml:id="br0">
      <inkml:brushProperty name="width" value="0.025" units="cm"/>
      <inkml:brushProperty name="height" value="0.025" units="cm"/>
    </inkml:brush>
  </inkml:definitions>
  <inkml:trace contextRef="#ctx0" brushRef="#br0">1 298 16816,'0'0'9358,"16"-4"-7949,15-8-1171,1-1-1,-1-1 0,-1-2 0,-1-1 0,0-1 0,46-39 1,-56 40-175,-1 0 0,-1-1 0,0 0 0,-1-1 1,22-37-1,-38 56-65,0 0 0,0 1 0,0-1 0,0 0 0,0 0 0,0 0 0,0 0 0,1 1 0,-1-1 0,0 0 0,0 0 0,0 0 0,0 0 0,0 0 0,0 0 0,1 1 0,-1-1 0,0 0 1,0 0-1,0 0 0,0 0 0,1 0 0,-1 0 0,0 0 0,0 0 0,0 0 0,0 0 0,1 0 0,-1 0 0,0 0 0,0 0 0,0 0 0,1 0 0,-1 0 0,0 0 0,0 0 0,0 0 0,0 0 0,1 0 0,-1 0 0,0 0 1,0 0-1,0 0 0,0 0 0,1-1 0,-1 1 0,0 0 0,0 0 0,0 0 0,0 0 0,0 0 0,0-1 0,1 1 0,-1 0 0,0 0 0,0 0 0,0 0 0,0 0 0,0-1 0,0 1 0,0 0 0,0 0 0,0 0 0,0-1 0,0 1 1,0 0-1,0 0 0,0 0 0,3 24-107,-3 41 112,0-60 24,-1 13-372,-1-1 598,2 1-1,0 0 1,3 23 0,-3-39-409,1 0 1,-1 1 0,0-1 0,1 0-1,-1 1 1,1-1 0,-1 0 0,1 0-1,0 1 1,0-1 0,0 0 0,1 0-1,-1 0 1,0 0 0,1 0 0,-1-1-1,1 1 1,0 0 0,-1-1 0,1 1 0,0-1-1,0 1 1,0-1 0,0 0 0,0 0-1,0 0 1,0 0 0,1 0 0,-1-1-1,0 1 1,1-1 0,2 1 0,10-1-7629</inkml:trace>
</inkml:ink>
</file>

<file path=ppt/ink/ink9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027"/>
    </inkml:context>
    <inkml:brush xml:id="br0">
      <inkml:brushProperty name="width" value="0.025" units="cm"/>
      <inkml:brushProperty name="height" value="0.025" units="cm"/>
    </inkml:brush>
  </inkml:definitions>
  <inkml:trace contextRef="#ctx0" brushRef="#br0">292 1 18770,'0'0'9187,"-9"12"-8690,-84 104 347,-86 119-188,170-219-1289,7-11-4663,20-30-1475,3-9-650</inkml:trace>
</inkml:ink>
</file>

<file path=ppt/ink/ink9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373"/>
    </inkml:context>
    <inkml:brush xml:id="br0">
      <inkml:brushProperty name="width" value="0.025" units="cm"/>
      <inkml:brushProperty name="height" value="0.025" units="cm"/>
    </inkml:brush>
  </inkml:definitions>
  <inkml:trace contextRef="#ctx0" brushRef="#br0">165 0 8200,'0'0'14408,"2"8"-13185,14 103 1947,-14-88-3147,0 1 1,1-2-1,2 1 1,0 0-1,1-1 0,2 0 1,14 32-1,-20-51-896,3 5 583,-6-5-3411,-20-7-18367</inkml:trace>
  <inkml:trace contextRef="#ctx0" brushRef="#br0" timeOffset="1">1 230 14862,'0'0'8616,"69"-10"-6822,-26 4-545,6-1-1025,5-2-192,1-2-1953,-3-2-3397,-5-3-4098</inkml:trace>
</inkml:ink>
</file>

<file path=ppt/ink/ink9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733"/>
    </inkml:context>
    <inkml:brush xml:id="br0">
      <inkml:brushProperty name="width" value="0.025" units="cm"/>
      <inkml:brushProperty name="height" value="0.025" units="cm"/>
    </inkml:brush>
  </inkml:definitions>
  <inkml:trace contextRef="#ctx0" brushRef="#br0">274 0 18225,'0'0'6273,"-11"0"-4912,-1 1-1191,0 0-1,0 1 1,0 1-1,1-1 1,-1 2 0,-20 8-1,27-10-132,1 0-1,-1 0 0,1 0 1,0 1-1,0-1 1,0 1-1,0 0 0,0 0 1,1 1-1,-1-1 1,1 1-1,0-1 0,0 1 1,0 0-1,1 0 1,-1 0-1,1 1 0,0-1 1,0 1-1,1-1 1,-1 1-1,1-1 0,-1 9 1,2-12-38,0 1-1,0-1 1,1 0 0,-1 0 0,1 0-1,-1 0 1,1 1 0,-1-1 0,1 0 0,-1 0-1,1 0 1,0 0 0,0 0 0,0 0-1,-1 0 1,1-1 0,0 1 0,0 0 0,0 0-1,0-1 1,0 1 0,1-1 0,-1 1-1,0-1 1,0 1 0,0-1 0,2 1 0,39 8 24,-34-7 20,67 4-337,-56-5 98,1 0-1,-1 2 1,0 0-1,24 7 1,-43-10 204,1 0 1,-1 0-1,1 1 0,0-1 1,-1 0-1,1 0 0,0 0 1,-1 1-1,1-1 0,-1 0 1,1 1-1,-1-1 0,1 1 1,-1-1-1,1 0 0,-1 1 1,0-1-1,1 1 0,-1-1 1,1 1-1,-1 0 0,0-1 1,0 1-1,1-1 0,-1 1 1,0-1-1,0 1 0,0 0 1,1-1-1,-1 2 0,-12 15 678,-26 9 895,0-7-1010,-1-2 0,-1-1 1,0-2-1,0-2 0,-74 12 0,114-24-743,-6 0-276</inkml:trace>
</inkml:ink>
</file>

<file path=ppt/ink/ink9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36.951"/>
    </inkml:context>
    <inkml:brush xml:id="br0">
      <inkml:brushProperty name="width" value="0.025" units="cm"/>
      <inkml:brushProperty name="height" value="0.025" units="cm"/>
    </inkml:brush>
  </inkml:definitions>
  <inkml:trace contextRef="#ctx0" brushRef="#br0">1 362 9033,'0'0'14349,"8"-8"-13436,8-8-381,1 1 0,1 0 0,0 1 0,35-19 0,99-46 1122,-111 58-1607,-3 2 87,-21 8-144,1 2 0,1 0 0,-1 1 1,1 1-1,34-7 0,-52 13-75,-4 1 95,-14 3 50,0 0 0,0 1 0,1 0 0,-1 1-1,1 1 1,0 1 0,-15 9 0,-13 4 86,-24 10 106,29-12 344,0-2-1,-72 20 1,111-36-586,1 0 0,-1 0 1,0 0-1,0 0 0,0-1 0,0 1 0,0 0 0,0 0 0,0 0 0,0 0 0,0 0 0,0 0 0,0 0 0,0-1 0,0 1 0,0 0 0,0 0 0,0 0 1,0 0-1,0 0 0,0 0 0,0 0 0,0-1 0,-1 1 0,1 0 0,0 0 0,0 0 0,0 0 0,0 0 0,0 0 0,0 0 0,0 0 0,0 0 1,0-1-1,0 1 0,-1 0 0,1 0 0,0 0 0,0 0 0,0 0 0,0 0 0,0 0 0,0 0 0,0 0 0,-1 0 0,1 0 0,0 0 0,0 0 1,0 0-1,0 0 0,0 0 0,0 0 0,0 0 0,-1 0 0,1 0 0,0 0 0,0 0 0,0 0 0,0 0 0,0 0 0,0 0 0,0 0 0,-1 1 1,1-1-1,0 0 0,11-12 37,21-14-118,160-87 148,-25 16-400,-185 100 473,-146 66 434,92-37-436,-77 23 1,148-54-875,-7 0 1978,16-21-22513</inkml:trace>
</inkml:ink>
</file>

<file path=ppt/ink/ink9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38.630"/>
    </inkml:context>
    <inkml:brush xml:id="br0">
      <inkml:brushProperty name="width" value="0.025" units="cm"/>
      <inkml:brushProperty name="height" value="0.025" units="cm"/>
    </inkml:brush>
  </inkml:definitions>
  <inkml:trace contextRef="#ctx0" brushRef="#br0">88 203 11755,'0'0'2541,"-10"-5"-502,0 2-1361,-32-13 443,16-2 2670,73 14-1928,961-75 651,-945 71-2484,306-22 63,-382 42 158,-14 0-11,0-2 0,-1 0 1,0-2-1,-1-1 0,-42 4 0,0 1 22,-763 112 85,627-117-128,207-8-213,0 1 1,0 0 0,0 0 0,1-1 0,-1 1-1,0 0 1,0 0 0,0-1 0,0 1 0,0 0-1,0 0 1,1-1 0,-1 1 0,0 0-1,0-1 1,0 1 0,0 0 0,0-1 0,0 1-1,0 0 1,0 0 0,0-1 0,0 1-1,0 0 1,-1-1 0,1 1 0,0 0 0,0-1-1,0 1 1,0 0 0,0 0 0,0-1-1,-1 1 1,1 0 0,0 0 0,0-1 0,0 1-1,-1 0 1,1 0 0,0 0 0,0 0-1,-1-1 1,1 1 0,0 0 0,-1 0 0,1 0-1,0 0 1,0 0 0,-1 0 0,1 0-1,0 0 1,-1-1 0,1 1 0,0 0 0,-1 0-1,1 0 1,0 1 0,0-1 0,-1 0-1,1 0 1,0 0 0,-1 0 0,1 0 0,0 0-1,-1 1 1,23-17-129,16-1 43,0 1-1,2 2 0,42-9 0,128-20 98,-163 35-5,208-35-65,0 12 1,270 1-1,-559 32 163,0 2-1,-63 15 0,34-5-88,-405 87 26,-310 54 224,729-149-232,41-7-117,33-8-238,107-26-1575,86-25-7548,-119 26-1303</inkml:trace>
</inkml:ink>
</file>

<file path=ppt/ink/ink9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01.907"/>
    </inkml:context>
    <inkml:brush xml:id="br0">
      <inkml:brushProperty name="width" value="0.025" units="cm"/>
      <inkml:brushProperty name="height" value="0.025" units="cm"/>
    </inkml:brush>
  </inkml:definitions>
  <inkml:trace contextRef="#ctx0" brushRef="#br0">181 0 6182,'0'0'3619,"-11"7"-1905,2-1-1500,0 0 1,1 0-1,-1 1 1,1 0-1,1 0 0,-1 1 1,1 0-1,1 1 1,-1-1-1,1 1 1,-7 15-1,0 10-152,1 0 0,2 0 0,1 1 0,-7 66-1,3 146 975,13-180-732,15 118 0,-10-152-300,2-1 0,1-1-1,1 1 1,2-2 0,24 51-1,-32-74 46,1-1 0,-1 1 0,1-1 0,1 0 0,-1 0 0,1 0 0,0 0 0,0-1 0,0 0 0,1 0 1,0-1-1,0 1 0,0-1 0,1 0 0,-1-1 0,1 0 0,0 0 0,0 0 0,0-1 0,0 0 0,0 0 0,1-1 0,-1 0 0,0 0 0,1 0 0,-1-1 0,1-1 0,-1 1 0,1-1 0,-1 0 0,0-1 0,0 0 0,1 0 0,-1 0 0,0-1 0,-1 0 0,10-6 0,15-8 274,-2-2 0,0-2-1,-1 0 1,-2-2 0,36-38-1,-7 0-145,57-85 0,-76 94 47,-2-2 0,45-96-1,-68 125-83,-1 1-1,-2-2 1,0 1-1,-2-1 1,0 0-1,-2-1 1,-1 1-1,-1-1 1,-2-28-1,-1 46-125,0 0 0,0 1 0,-1-1 0,0 0 0,-1 1 0,0 0 0,0-1 0,-1 1 0,0 0 0,0 1 0,-1-1 0,0 1-1,0 0 1,-8-9 0,4 8 3,-1 0 0,1 0 0,-1 1-1,0 1 1,-1 0 0,1 0-1,-1 1 1,-1 0 0,-16-5 0,-3 3-195,0 1 0,0 1 0,-1 2 0,0 1 1,1 1-1,-1 2 0,-35 5 0,-21 12-4173,56-14-234</inkml:trace>
</inkml:ink>
</file>

<file path=ppt/ink/ink9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03.259"/>
    </inkml:context>
    <inkml:brush xml:id="br0">
      <inkml:brushProperty name="width" value="0.025" units="cm"/>
      <inkml:brushProperty name="height" value="0.025" units="cm"/>
    </inkml:brush>
  </inkml:definitions>
  <inkml:trace contextRef="#ctx0" brushRef="#br0">1323 191 11307,'-61'-16'568,"-1"2"-1,0 3 1,-1 2 0,0 4 0,-100 3 0,126 5-447,-1 1 0,0 2 0,1 1 1,1 2-1,-1 2 0,1 1 0,1 2 0,0 1 1,1 2-1,-49 33 0,46-24-48,2 1-1,1 2 0,2 1 1,0 2-1,-41 55 0,54-61 115,1 2 0,1 0-1,2 1 1,0 1 0,3 0-1,0 1 1,2 0 0,-8 40-1,8-17-49,4 1 0,1 0 0,3 0 0,2 0-1,3 0 1,2 0 0,2 0 0,3-1 0,2 0 0,33 90-1,-31-111-139,2 1 0,0-2-1,3 0 1,0-1-1,2-1 1,1-1 0,37 37-1,-38-46 8,1-1-1,1 0 1,1-2-1,1-1 0,0-1 1,1 0-1,0-3 1,1 0-1,0-1 1,30 6-1,-22-8 23,1-2-1,0-2 1,0-1-1,0-2 1,67-4 0,-50-4-9,0-2 0,-1-3-1,68-22 1,16-19-121,248-132-1,-378 181 99,100-52 67,-2-5 1,-3-4-1,136-113 1,-200 144 253,-2-3-1,-1 0 1,-2-2 0,41-63-1,-54 70-25,-2 0-1,-1-1 0,-2 0 1,-1-2-1,-2 1 0,-1-2 1,7-40-1,-12 43-187,-2 0 0,0 0 0,-3-1 1,0 1-1,-2 0 0,-2 0 0,0 0 0,-3 0 0,-14-45 0,12 52-49,-1 1-1,-2 0 1,0 1-1,-1 0 1,-2 1 0,0 1-1,-1 0 1,-1 1-1,-1 0 1,-1 2 0,-1 0-1,-21-15 1,13 15-82,0 1 0,0 2-1,-2 0 1,0 2 0,0 1 0,-1 2 0,-1 1 0,0 1 0,0 2 0,0 1 0,-1 2 0,-36 0-1,-31 6-2077,1 4 0,-162 32 0,168-23-1869</inkml:trace>
</inkml:ink>
</file>

<file path=ppt/ink/ink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4.225"/>
    </inkml:context>
    <inkml:brush xml:id="br0">
      <inkml:brushProperty name="width" value="0.025" units="cm"/>
      <inkml:brushProperty name="height" value="0.025" units="cm"/>
    </inkml:brush>
  </inkml:definitions>
  <inkml:trace contextRef="#ctx0" brushRef="#br0">375 27 13132,'0'0'357,"0"-1"0,1 1 0,-1-1-1,0 1 1,1-1 0,-1 0 0,0 1-1,0-1 1,0 0 0,0 1-1,0-1 1,0 0 0,0 1 0,0-1-1,0 0 1,0 1 0,0-1 0,0 0-1,0 1 1,0-1 0,-1 1 0,1-1-1,0 0 1,0 1 0,-1-1-1,1 1 1,0-1 0,-1 1 0,1-1-1,-1 1 1,1-1 0,-1 0 0,-25-5 2811,-33 11-3028,38 0 189,1 1 0,0 0 0,0 2 0,0 0 0,1 2 0,1 0 0,-1 0 0,2 2 0,0 0 0,0 1 0,1 1-1,-21 24 1,34-35-307,0 1 0,0 0 0,1 0 0,-1 0 0,1 0 0,0 0 0,0 0 0,1 1-1,-3 7 1,4-10-20,0-1 0,0 1-1,-1-1 1,1 1 0,0-1 0,1 1-1,-1-1 1,0 1 0,0-1 0,1 1-1,-1-1 1,1 1 0,-1-1-1,1 0 1,-1 1 0,1-1 0,0 0-1,0 1 1,0-1 0,0 0 0,0 0-1,0 0 1,0 0 0,0 0-1,0 0 1,0 0 0,1 0 0,-1 0-1,0-1 1,1 1 0,-1 0 0,0-1-1,3 1 1,10 3 3,0-1 0,0 0 0,0-1 0,1 0 0,19-1-1,81-7-80,-86 4 0,117-14-2868,-52-1-7522,-66 11 361</inkml:trace>
</inkml:ink>
</file>

<file path=ppt/ink/ink9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304"/>
    </inkml:context>
    <inkml:brush xml:id="br0">
      <inkml:brushProperty name="width" value="0.025" units="cm"/>
      <inkml:brushProperty name="height" value="0.025" units="cm"/>
    </inkml:brush>
  </inkml:definitions>
  <inkml:trace contextRef="#ctx0" brushRef="#br0">1 3 6406,'0'0'16143,"12"-3"-15534,14 8-257,4 1-224,12 0-64,7-2-768,8-4-1923,8 0-2562,2-9-6342</inkml:trace>
</inkml:ink>
</file>

<file path=ppt/ink/ink9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659"/>
    </inkml:context>
    <inkml:brush xml:id="br0">
      <inkml:brushProperty name="width" value="0.025" units="cm"/>
      <inkml:brushProperty name="height" value="0.025" units="cm"/>
    </inkml:brush>
  </inkml:definitions>
  <inkml:trace contextRef="#ctx0" brushRef="#br0">1 9 13261,'0'0'3747,"59"-7"-3427,-29 5 321,8 2-545,6 0-32,7 0 32,6 0-32,1 4-64,6 1-320,-4-1-449,-4-1-224,-2-2-832,0-1-1539,0 0-3682</inkml:trace>
  <inkml:trace contextRef="#ctx0" brushRef="#br0" timeOffset="1">1144 18 7783,'0'0'32,"54"0"-352,-21 0-256,8 0 95,2 0-320,8 0-3555</inkml:trace>
</inkml:ink>
</file>

<file path=ppt/ink/ink9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989"/>
    </inkml:context>
    <inkml:brush xml:id="br0">
      <inkml:brushProperty name="width" value="0.025" units="cm"/>
      <inkml:brushProperty name="height" value="0.025" units="cm"/>
    </inkml:brush>
  </inkml:definitions>
  <inkml:trace contextRef="#ctx0" brushRef="#br0">0 66 8808,'13'0'2456,"638"-2"-977,-567 5-3381,65-2 468,-53-8 7135,6-18 469,-81 18-5906,0 1 0,1 1 0,-1 1 0,39-2-1,-21 4-3209,-21-3-1747</inkml:trace>
</inkml:ink>
</file>

<file path=ppt/ink/ink9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8.887"/>
    </inkml:context>
    <inkml:brush xml:id="br0">
      <inkml:brushProperty name="width" value="0.025" units="cm"/>
      <inkml:brushProperty name="height" value="0.025" units="cm"/>
    </inkml:brush>
  </inkml:definitions>
  <inkml:trace contextRef="#ctx0" brushRef="#br0">31 0 7079,'0'0'16047,"-27"65"-15374,24-22-417,2 2-192,1 2-32,0 1-32,0-2-705,0-3-1281,0-3-1889,0-3-3044,0-5-3395</inkml:trace>
</inkml:ink>
</file>

<file path=ppt/ink/ink9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9.344"/>
    </inkml:context>
    <inkml:brush xml:id="br0">
      <inkml:brushProperty name="width" value="0.025" units="cm"/>
      <inkml:brushProperty name="height" value="0.025" units="cm"/>
    </inkml:brush>
  </inkml:definitions>
  <inkml:trace contextRef="#ctx0" brushRef="#br0">84 1 6438,'-2'12'5173,"-23"153"1104,12 17-6281,16-22-7487,-1 29 3927,-14 0 7684,1 10-31,10-128-3462,-15 91 1,13-140-408,0-1-1,1 0 1,1 36 0,2-47-1452,0-1 0,1 1-1,0-1 1,1 1 0,0-1 0,5 11 0,-5-12 1988,-1 1 0,0-1 0,-1 0-1,0 0 1,0 1 0,-1-1 0,0 1 0,0-1 0,-1 0 0,0 1 0,-1-1 0,-3 13 0,-2 20 366,7-61-7277,0-14-4976</inkml:trace>
</inkml:ink>
</file>

<file path=ppt/ink/ink9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152"/>
    </inkml:context>
    <inkml:brush xml:id="br0">
      <inkml:brushProperty name="width" value="0.025" units="cm"/>
      <inkml:brushProperty name="height" value="0.025" units="cm"/>
    </inkml:brush>
  </inkml:definitions>
  <inkml:trace contextRef="#ctx0" brushRef="#br0">5 1 11082,'0'0'18802,"-1"10"-17323,0 9-1161,-2 37 225,6 64 0,-3-117-554,0-1 0,0 0 0,0 1 0,0-1 0,0 0 0,1 1 1,-1-1-1,1 0 0,0 0 0,-1 0 0,1 1 0,0-1 0,0 0 0,1 0 0,-1 0 0,0 0 0,1-1 0,-1 1 0,1 0 0,-1-1 1,1 1-1,0-1 0,0 1 0,0-1 0,0 0 0,0 1 0,0-1 0,0 0 0,0-1 0,0 1 0,0 0 0,1-1 0,-1 1 0,0-1 1,1 1-1,-1-1 0,0 0 0,1 0 0,-1 0 0,0-1 0,0 1 0,1 0 0,-1-1 0,0 1 0,0-1 0,1 0 0,3-2 1,9-4-337,1 0 0,-1-1 0,0-1 1,27-20-1,6-14-5841,-7-5-5059,-28 30 4771</inkml:trace>
</inkml:ink>
</file>

<file path=ppt/ink/ink9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526"/>
    </inkml:context>
    <inkml:brush xml:id="br0">
      <inkml:brushProperty name="width" value="0.025" units="cm"/>
      <inkml:brushProperty name="height" value="0.025" units="cm"/>
    </inkml:brush>
  </inkml:definitions>
  <inkml:trace contextRef="#ctx0" brushRef="#br0">200 1 6246,'0'0'9534,"-4"8"-5957,-70 167 6769,-7 112-8275,75-252-2272,-10 37 443,-2-30-4522</inkml:trace>
</inkml:ink>
</file>

<file path=ppt/ink/ink9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944"/>
    </inkml:context>
    <inkml:brush xml:id="br0">
      <inkml:brushProperty name="width" value="0.025" units="cm"/>
      <inkml:brushProperty name="height" value="0.025" units="cm"/>
    </inkml:brush>
  </inkml:definitions>
  <inkml:trace contextRef="#ctx0" brushRef="#br0">178 0 833,'0'0'30012,"-9"3"-28859,-6 4-1028,0 0 0,0 1 0,1 1 0,-20 15 0,27-19-114,1 0 0,-1 0 0,1 1 0,0 0 0,1 0 0,-1 0 0,1 1 1,1 0-1,-1 0 0,1 0 0,0 1 0,-4 13 0,7-21-11,1 1 0,0 0 0,0-1 0,0 1 0,0 0 0,0 0 0,0-1 0,0 1 0,0 0 0,0 0 0,1-1 0,-1 1 0,0 0 0,0-1 0,1 1 0,-1 0 0,0-1 0,1 1 0,-1 0 0,0-1 0,1 1 0,-1-1 0,1 1 0,-1-1 0,1 1 0,-1-1 0,1 1 0,0-1 0,0 1 0,29 7 0,51-9 0,-52 0 0,-28 1 0,0-1 0,1 1 0,-1 0 0,0 0 0,1 0 0,-1 0 0,0 1 0,0-1 0,1 0 0,-1 0 0,0 1 0,1-1 0,-1 1 0,0-1 0,0 1 0,0 0 0,1-1 0,-1 1 0,0 0 0,0 0 0,0 0 0,1 1 0,-2-1 0,1 0 0,-1 0 0,0 0 0,0 1 0,0-1 0,0 0 0,0 0 0,0 0 0,0 0 0,-1 0 0,1 0 0,0 0 0,-1 1 0,1-1 0,0 0 0,-1 0 0,1 0 0,-1 0 0,0 0 0,0 1 0,-5 5 0,0 1 0,-1-1 0,1 0 0,-16 11 0,15-12 0,-1 0 0,1-1 0,-2 1 0,1-2 0,0 1 0,-1-1 0,0-1 0,0 0 0,0 0 0,0 0 0,-1-1 0,-12 1 0,18-7 16,10-4 0,7-5-176,6 1-1604,-2-1-4218,2-4-4690</inkml:trace>
</inkml:ink>
</file>

<file path=ppt/ink/ink9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7.275"/>
    </inkml:context>
    <inkml:brush xml:id="br0">
      <inkml:brushProperty name="width" value="0.025" units="cm"/>
      <inkml:brushProperty name="height" value="0.025" units="cm"/>
    </inkml:brush>
  </inkml:definitions>
  <inkml:trace contextRef="#ctx0" brushRef="#br0">190 174 6790,'0'0'13448,"17"1"-10176,5-2-2657,-1-1-1,1-1 1,-1-1-1,1-1 1,-1-1 0,24-10-1,-12 3-562,-1-2 0,59-38 0,-89 53-39,-1 0 1,0-1-1,0 1 0,0-1 1,0 0-1,0 1 0,0-1 1,0 0-1,0 0 0,0 1 1,0-1-1,0 0 1,0 0-1,0 0 0,-1 0 1,1 0-1,0 0 0,-1 0 1,1-1-1,-1 1 1,1 0-1,-1 0 0,1 0 1,-1-3-1,-1 3 14,0 0 1,0 1-1,0-1 1,-1 0-1,1 1 1,0-1-1,-1 1 0,1-1 1,0 1-1,-1 0 1,1 0-1,0-1 0,-1 1 1,1 0-1,-1 0 1,1 0-1,-2 1 1,-74 8 452,15 8 71,-116 47 0,5 0 1027,278-106-1351,59-22-220,-63 37-129,-100 27 164,-19 0 188,-20 2-159,1 2 0,-1 2 0,0 1 1,1 2-1,-56 21 0,76-20-151,28-7-98,31-6-103,7-9 255,0-3 1,-1-2 0,80-40-1,-114 47 64,-18 6 162,-29 5 91,0 8-273,1 1 1,0 2-1,0 1 0,1 2 1,-32 20-1,21-12-16,-94 49-2,221-116 0,141-51 0,-195 83 0,-49 13 0,-50 13 0,62-12 0,-115 35 0,105-31 0,0 1 0,0 0 0,1 1 0,0 1 0,-17 12 0,31-20 0,1-1 0,-1 0 0,1 0 0,-1 1 0,1-1 0,0 0 0,-1 0 0,1 1 0,-1-1 0,1 0 0,0 1 0,-1-1 0,1 1 0,0-1 0,-1 1 0,1-1 0,0 0 0,0 1 0,-1-1 0,1 1 0,0-1 0,0 1 0,0-1 0,0 1 0,0-1 0,-1 1 0,1 0 0,0-1 0,0 1 0,1 0 0,14 2 0,27-10 0,6-7 0,-2-3 0,73-36 0,-20 8 0,-98 43 0,-6 1 0,-9 2 0,-32 14 0,0 3 0,1 2 0,-74 44 0,95-50 0,29-15-1265,23-5-9850,-15-4-464</inkml:trace>
</inkml:ink>
</file>

<file path=ppt/ink/ink9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9.837"/>
    </inkml:context>
    <inkml:brush xml:id="br0">
      <inkml:brushProperty name="width" value="0.025" units="cm"/>
      <inkml:brushProperty name="height" value="0.025" units="cm"/>
    </inkml:brush>
  </inkml:definitions>
  <inkml:trace contextRef="#ctx0" brushRef="#br0">28 2157 3203,'0'0'1281,"-1"9"-2503,0-5 691,-2 17 1361,-5 55 11357,7-44-10452,0-61 3459,2-84-5877,1 57 897,1-7 1152,-9-100 1,5 158-1219,-10-145 1017,30-170-695,12-49 873,-16 158-1314,-8 34 110,1-21 475,-5 185-629,0 0 0,0 0 0,1 1 0,1 0 0,0-1 0,7-11 0,-5 10 40,0 0 0,-1 0 0,7-28-1,31-182 991,-47 191-433,1 30-2921,5 17-2967,1-6-305,-1-1-3758</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7.715"/>
    </inkml:context>
    <inkml:brush xml:id="br0">
      <inkml:brushProperty name="width" value="0.025" units="cm"/>
      <inkml:brushProperty name="height" value="0.025" units="cm"/>
    </inkml:brush>
  </inkml:definitions>
  <inkml:trace contextRef="#ctx0" brushRef="#br0">1 0 1281</inkml:trace>
</inkml:ink>
</file>

<file path=ppt/ink/ink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4.662"/>
    </inkml:context>
    <inkml:brush xml:id="br0">
      <inkml:brushProperty name="width" value="0.025" units="cm"/>
      <inkml:brushProperty name="height" value="0.025" units="cm"/>
    </inkml:brush>
  </inkml:definitions>
  <inkml:trace contextRef="#ctx0" brushRef="#br0">1 45 10794,'0'0'15738,"8"2"-13827,23 3-1425,1-2 0,-1-1 0,52-3 0,105-17 1441,-75 6-1474,491-14-1921,-598 26 1013,27 3-813,-18 7-4419</inkml:trace>
</inkml:ink>
</file>

<file path=ppt/ink/ink9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7.835"/>
    </inkml:context>
    <inkml:brush xml:id="br0">
      <inkml:brushProperty name="width" value="0.025" units="cm"/>
      <inkml:brushProperty name="height" value="0.025" units="cm"/>
    </inkml:brush>
  </inkml:definitions>
  <inkml:trace contextRef="#ctx0" brushRef="#br0">4756 6 10570,'0'0'6540,"-10"-1"-5558,-8-2-686,0 2 0,1 0 1,-1 1-1,0 1 0,-31 6 0,-140 54 1304,-251 120 0,198-76-716,55-28-346,-260 113-223,302-120-333,-140 90 0,87-27 18,-286 249-1,-126 218 237,-173 380 1280,675-825-704,8 5-1,-143 310 0,110-178-538,119-245-562,28-60-4275,4-25-1052,3-17-4751</inkml:trace>
</inkml:ink>
</file>

<file path=ppt/ink/ink9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8.660"/>
    </inkml:context>
    <inkml:brush xml:id="br0">
      <inkml:brushProperty name="width" value="0.025" units="cm"/>
      <inkml:brushProperty name="height" value="0.025" units="cm"/>
    </inkml:brush>
  </inkml:definitions>
  <inkml:trace contextRef="#ctx0" brushRef="#br0">90 1 18193,'0'0'7720,"1"12"-6567,2 12-846,-2 0 0,0 0-1,-2 0 1,0-1 0,-6 27 0,-29 71 1110,25-92-1091,1 2 0,1-1 1,2 1-1,1 0 0,-2 43 0,8-71-314,0 0-1,1 0 1,-1-1 0,0 1-1,1-1 1,0 1 0,0 0-1,0-1 1,0 1 0,0-1-1,0 0 1,0 1-1,1-1 1,-1 0 0,1 0-1,0 0 1,0 0 0,0 0-1,0 0 1,0 0-1,0-1 1,0 1 0,0-1-1,1 1 1,-1-1 0,1 0-1,-1 0 1,1 0 0,-1 0-1,1 0 1,3 0-1,10 1-13,1 1 0,-1-2-1,0-1 1,20-1-1,-13 1-218,-11-1-395,0 1 0,0-2-1,0 1 1,0-2 0,18-5 0,27-20-5483,-15-2-1599</inkml:trace>
</inkml:ink>
</file>

<file path=ppt/ink/ink9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9.051"/>
    </inkml:context>
    <inkml:brush xml:id="br0">
      <inkml:brushProperty name="width" value="0.025" units="cm"/>
      <inkml:brushProperty name="height" value="0.025" units="cm"/>
    </inkml:brush>
  </inkml:definitions>
  <inkml:trace contextRef="#ctx0" brushRef="#br0">182 3 20019,'0'0'4073,"-9"-1"-2567,6 0-1396,-1 1 1,1-1 0,-1 1-1,1 0 1,-1 0 0,1 1-1,-1-1 1,1 1 0,0-1-1,-1 1 1,1 0 0,-1 1 0,1-1-1,-4 3 1,-1 0 49,1 1 0,0 1 0,1-1 0,-1 1 1,1 0-1,-6 8 0,11-12-156,-38 48 879,37-48-834,0 1 1,1 0-1,-1 1 1,0-1-1,1 0 0,0 1 1,0-1-1,0 0 1,0 1-1,0-1 0,1 1 1,-1-1-1,1 1 1,0 6-1,1-9-51,-1 0 0,1 0 0,-1 0 1,1 0-1,0 0 0,0 0 0,-1 0 0,1 0 0,0 0 0,0 0 1,0 0-1,0-1 0,0 1 0,0 0 0,0-1 0,0 1 0,0-1 1,0 1-1,0-1 0,0 0 0,1 1 0,-1-1 0,0 0 0,1 0 0,35 3 20,-30-3-5,173 1-622,-177-1 597,-1 0 0,1 0 0,-1 0-1,0 0 1,1 1 0,-1-1 0,1 1-1,-1-1 1,0 1 0,1 0-1,-1 0 1,0 0 0,0 0 0,0 0-1,0 1 1,0-1 0,0 1 0,0-1-1,0 1 1,2 2 0,-3-2 36,0 0 0,0 1 0,-1-1 1,1 0-1,-1 0 0,1 0 0,-1 0 0,0 1 0,0-1 1,0 0-1,0 0 0,0 1 0,0-1 0,-1 0 1,1 0-1,-1 0 0,-1 4 0,-2 4 231,0-1 0,-1 1 0,0-1 0,0-1 0,-1 1-1,-1-1 1,1 0 0,-10 9 0,6-8-198,0 0 0,-1 0 0,0-1 0,0-1 0,-1 1 0,0-2 1,0 0-1,0 0 0,-1-1 0,0-1 0,0 0 0,0-1 0,0 0 0,-1-1 0,-25 1 0,38-3-77,-1 0-1,1 0 1,0 0-1,-1 0 1,1 0-1,-1-1 1,1 1 0,0 0-1,-1-1 1,1 1-1,0-1 1,-1 1 0,1-1-1,0 0 1,0 0-1,-1 1 1,1-1-1,0 0 1,-1-2 0,1 2-47,1 1 1,-1-1-1,1 0 1,0 0-1,0 0 1,-1-1-1,1 1 1,0 0-1,0 0 1,0 0 0,0 0-1,0 0 1,0 0-1,0 0 1,1 0-1,-1 0 1,0 0-1,0 0 1,2-2-1,1-3-796,0 0-1,0 1 0,1-1 1,0 1-1,0 0 0,8-8 1,17-15-9291</inkml:trace>
</inkml:ink>
</file>

<file path=ppt/ink/ink9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0.600"/>
    </inkml:context>
    <inkml:brush xml:id="br0">
      <inkml:brushProperty name="width" value="0.025" units="cm"/>
      <inkml:brushProperty name="height" value="0.025" units="cm"/>
    </inkml:brush>
  </inkml:definitions>
  <inkml:trace contextRef="#ctx0" brushRef="#br0">154 156 9385,'0'0'753,"-8"-9"-75,1 1-898,0-1-1,1 1 1,0-1 0,1 0 0,0 0 0,0-1 0,1 0 0,-5-15 0,-2 1-1179,10 22 1734,-1 0 1,0 0 0,0 0-1,0 0 1,0 0 0,0 0-1,0 1 1,0-1 0,-1 1 0,1-1-1,-5-1 1,5 3-83,1-1 0,-1 1 0,1-1 0,-1 1 1,0 0-1,1 0 0,-1 0 0,1 0 0,-1 0 0,0 0 0,1 0 1,-1 0-1,1 1 0,-1-1 0,1 1 0,-1-1 0,1 1 0,-1 0 0,-2 1 1,3-1-215,-1 1 1,0-1 0,1 1 0,-1 0 0,1-1 0,-1 1 0,1 0 0,0 0 0,-1 0 0,0 4-1,2-5-36,0-1-1,0 1 1,0 0-1,0-1 0,0 1 1,1 0-1,-1-1 0,0 1 1,1-1-1,-1 1 1,0 0-1,1-1 0,-1 1 1,0-1-1,1 1 1,-1-1-1,1 1 0,-1-1 1,1 0-1,-1 1 0,1-1 1,0 0-1,-1 1 1,1-1-1,-1 0 0,1 1 1,0-1-1,-1 0 0,1 0 1,1 0-1,34 13 1125,-7-4 5,4 9-62,-1 2 0,-1 1 0,33 28-1,83 83 162,-100-88-997,760 771 3775,-687-678-3217,7-5 0,161 131 0,27 5-492,-232-189 41,116 145 0,144 280-145,-40 27-36,-274-478-158,349 750-2,-350-737 0,-20-49-453,-1 1 1,0-1-1,-2 1 0,5 26 1,-17-46-12371</inkml:trace>
</inkml:ink>
</file>

<file path=ppt/ink/ink9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1.451"/>
    </inkml:context>
    <inkml:brush xml:id="br0">
      <inkml:brushProperty name="width" value="0.025" units="cm"/>
      <inkml:brushProperty name="height" value="0.025" units="cm"/>
    </inkml:brush>
  </inkml:definitions>
  <inkml:trace contextRef="#ctx0" brushRef="#br0">165 0 17360,'0'0'6743,"6"10"-4928,-2-3-1595,0 0 0,-1-1 1,0 1-1,0 1 0,0-1 1,-1 0-1,0 1 0,-1-1 0,0 1 1,0-1-1,0 1 0,-1 0 0,0 0 1,0-1-1,-1 1 0,0-1 1,-1 1-1,-2 7 0,-92 270 1264,8-29-1206,87-254-275,0 0 0,0 0 0,0 0 0,1 0 0,-1 0 0,0 0 1,1 0-1,0 0 0,0 0 0,0 0 0,0 0 0,0 0 0,0 0 0,0 0 0,0 0 0,1 1 1,-1-1-1,1 0 0,0 0 0,0-1 0,-1 1 0,1 0 0,0 0 0,1 0 0,-1 0 1,2 1-1,1-1 32,0 0 0,0-1 0,0 1 1,1-1-1,-1 0 0,0 0 1,1-1-1,-1 1 0,1-1 0,-1 0 1,6-1-1,18-1 107,1-1 0,-1-1 0,40-12 0,-40 9-584,1 1-1,0 1 1,42-2 0,-57 8-873,21-3-7839,-22-5-2003</inkml:trace>
</inkml:ink>
</file>

<file path=ppt/ink/ink9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2.070"/>
    </inkml:context>
    <inkml:brush xml:id="br0">
      <inkml:brushProperty name="width" value="0.025" units="cm"/>
      <inkml:brushProperty name="height" value="0.025" units="cm"/>
    </inkml:brush>
  </inkml:definitions>
  <inkml:trace contextRef="#ctx0" brushRef="#br0">82 1 17457,'0'0'9699,"0"12"-9277,-6 40 436,-1 1 0,-20 66-1,11-54-670,-9 83 0,35-201-10556,4-27 1792,-9 26-472</inkml:trace>
</inkml:ink>
</file>

<file path=ppt/ink/ink9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2.441"/>
    </inkml:context>
    <inkml:brush xml:id="br0">
      <inkml:brushProperty name="width" value="0.025" units="cm"/>
      <inkml:brushProperty name="height" value="0.025" units="cm"/>
    </inkml:brush>
  </inkml:definitions>
  <inkml:trace contextRef="#ctx0" brushRef="#br0">0 113 9929,'0'0'11291,"3"11"-10640,4 17-82,1 0 0,1-1 0,15 32 0,-20-52-462,-1 1 0,1 0-1,0-1 1,1 1 0,0-1-1,0-1 1,1 1 0,-1-1-1,2 0 1,-1 0 0,0 0-1,1-1 1,0 0 0,0-1-1,1 1 1,14 5 0,-20-9-46,1-1 1,-1 1 0,1-1 0,-1 0 0,0 1 0,1-1 0,-1-1-1,0 1 1,1 0 0,-1 0 0,0-1 0,1 0 0,-1 1 0,0-1 0,1 0-1,-1 0 1,0 0 0,0 0 0,3-3 0,-1 1 180,0-1-1,0 0 1,-1 0 0,1 0 0,-1 0-1,0-1 1,0 1 0,3-8-1,3-9 598,-1 0 0,-1-1 0,5-28-1,-10 42-799,5-22-39,-1-2 0,-1 1 0,-2 0 0,-1-41 0,-2 72-52,0 0 0,-1-1 0,1 1 0,0 0 0,0-1 0,0 1 0,0 0 0,0 0 0,0-1 1,0 1-1,0 0 0,-1 0 0,1 0 0,0-1 0,0 1 0,0 0 0,0 0 0,-1 0 0,1-1 0,0 1 0,0 0 0,-1 0 0,1 0 0,0 0 0,0 0 0,-1-1 0,1 1 0,0 0 1,0 0-1,-1 0 0,1 0 0,0 0 0,0 0 0,-1 0 0,1 0 0,0 0 0,0 0 0,-1 0 0,1 0 0,0 0 0,-1 0 0,1 0 0,0 0 0,0 1 0,-1-1 0,1 0 0,0 0 1,0 0-1,0 0 0,-1 0 0,1 1 0,0-1 0,0 0 0,0 0 0,-1 0 0,1 1 0,0-1 0,0 0 0,0 0 0,0 1 0,0-1 0,-1 0 0,1 0 0,0 1 0,0-1 0,-13 14-10191</inkml:trace>
</inkml:ink>
</file>

<file path=ppt/ink/ink9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4.906"/>
    </inkml:context>
    <inkml:brush xml:id="br0">
      <inkml:brushProperty name="width" value="0.025" units="cm"/>
      <inkml:brushProperty name="height" value="0.025" units="cm"/>
    </inkml:brush>
  </inkml:definitions>
  <inkml:trace contextRef="#ctx0" brushRef="#br0">1 19 12492,'0'0'10153,"69"4"-10056,-21-5-97,9-1-1154,6-1-1568,5-4-930,1-2-896</inkml:trace>
</inkml:ink>
</file>

<file path=ppt/ink/ink9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5.236"/>
    </inkml:context>
    <inkml:brush xml:id="br0">
      <inkml:brushProperty name="width" value="0.025" units="cm"/>
      <inkml:brushProperty name="height" value="0.025" units="cm"/>
    </inkml:brush>
  </inkml:definitions>
  <inkml:trace contextRef="#ctx0" brushRef="#br0">0 0 13645,'0'0'3683,"62"52"-3619,-29-45 65,14-6-33,6-1-1281,12 0-2979,2 0-1826</inkml:trace>
  <inkml:trace contextRef="#ctx0" brushRef="#br0" timeOffset="1">715 34 9065,'0'0'3491,"70"-1"-801,-31 1-928,1 0-1313,4 0-385,5 0-64,5 0 32,2 0-128,3 8 31,6-2-63,1 2-544,0-3-610,6 0-1953,0-2-8840</inkml:trace>
</inkml:ink>
</file>

<file path=ppt/ink/ink9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5.594"/>
    </inkml:context>
    <inkml:brush xml:id="br0">
      <inkml:brushProperty name="width" value="0.025" units="cm"/>
      <inkml:brushProperty name="height" value="0.025" units="cm"/>
    </inkml:brush>
  </inkml:definitions>
  <inkml:trace contextRef="#ctx0" brushRef="#br0">0 13 16624,'9'0'1126,"256"-6"-707,272 10-171,-13 1 2976,-479-6-3554,-5-2-4998,-2-9-6972</inkml:trace>
</inkml:ink>
</file>

<file path=ppt/ink/ink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5.157"/>
    </inkml:context>
    <inkml:brush xml:id="br0">
      <inkml:brushProperty name="width" value="0.025" units="cm"/>
      <inkml:brushProperty name="height" value="0.025" units="cm"/>
    </inkml:brush>
  </inkml:definitions>
  <inkml:trace contextRef="#ctx0" brushRef="#br0">1 0 18674,'0'0'12903,"3"11"-11889,13 104-838,-15-111-343,0 0 1,0-1-1,0 1 1,0 0-1,1-1 0,0 0 1,-1 1-1,1-1 1,1 0-1,-1 0 0,0 0 1,1 0-1,-1 0 1,1 0-1,0-1 0,0 1 1,0-1-1,0 0 1,0 0-1,1 0 1,-1 0-1,1-1 0,-1 1 1,1-1-1,-1 0 1,1 0-1,0 0 0,5 0 1,-3 0-316,1-1 0,-1 0 0,1 0 0,-1-1 0,1 0 0,-1 0 0,1 0 0,-1-1 0,0 0 0,1 0-1,-1-1 1,0 0 0,-1 0 0,1 0 0,0-1 0,4-3 0,19-20-6927</inkml:trace>
</inkml:ink>
</file>

<file path=ppt/ink/ink9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6.529"/>
    </inkml:context>
    <inkml:brush xml:id="br0">
      <inkml:brushProperty name="width" value="0.025" units="cm"/>
      <inkml:brushProperty name="height" value="0.025" units="cm"/>
    </inkml:brush>
  </inkml:definitions>
  <inkml:trace contextRef="#ctx0" brushRef="#br0">12 0 15246,'0'0'2883,"-11"71"-2915,11-39 64,0 7-64,4 5-673,3 3-1280,-3 0-546,2-3-1056,-1-6-2691</inkml:trace>
</inkml:ink>
</file>

<file path=ppt/ink/ink9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6.854"/>
    </inkml:context>
    <inkml:brush xml:id="br0">
      <inkml:brushProperty name="width" value="0.025" units="cm"/>
      <inkml:brushProperty name="height" value="0.025" units="cm"/>
    </inkml:brush>
  </inkml:definitions>
  <inkml:trace contextRef="#ctx0" brushRef="#br0">1 1 6054,'0'0'2306,"0"65"-224,0-24-897,0 2-544,0 7 287,0 3 450,0 1 319,1 2-351,2-4-65,0 0-384,2-2-545,1-4-288,-2 4-1025,2 0-2786,-1-1-5670</inkml:trace>
</inkml:ink>
</file>

<file path=ppt/ink/ink9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7.194"/>
    </inkml:context>
    <inkml:brush xml:id="br0">
      <inkml:brushProperty name="width" value="0.025" units="cm"/>
      <inkml:brushProperty name="height" value="0.025" units="cm"/>
    </inkml:brush>
  </inkml:definitions>
  <inkml:trace contextRef="#ctx0" brushRef="#br0">12 0 14318,'0'0'2338,"-12"75"-1473,12-45-417,0 0-352,0-4-96,3-2 32,4-3 32,-2-4-32,1-4 32,-4-6 193,1-7-65,-2 0-256,0-18-289,-1-5-3683</inkml:trace>
</inkml:ink>
</file>

<file path=ppt/ink/ink9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8.004"/>
    </inkml:context>
    <inkml:brush xml:id="br0">
      <inkml:brushProperty name="width" value="0.025" units="cm"/>
      <inkml:brushProperty name="height" value="0.025" units="cm"/>
    </inkml:brush>
  </inkml:definitions>
  <inkml:trace contextRef="#ctx0" brushRef="#br0">0 34 17200,'0'0'11280,"4"11"-11002,43 150 544,-47-160-797,0 1 1,1-1-1,-1 0 1,0 0-1,0 0 1,0 0-1,1 0 0,-1 0 1,1 0-1,-1 0 1,1 0-1,-1 0 1,1 0-1,-1 0 0,1 0 1,0 0-1,0-1 1,-1 1-1,1 0 0,0 0 1,0-1-1,0 1 1,0-1-1,0 1 1,0 0-1,0-1 0,0 0 1,0 1-1,0-1 1,0 0-1,0 1 1,0-1-1,0 0 0,0 0 1,0 0-1,1 0 1,-1 0-1,0 0 1,0 0-1,0 0 0,0-1 1,0 1-1,0 0 1,0-1-1,0 1 1,0-1-1,0 1 0,0-1 1,0 1-1,0-1 1,0 0-1,0 1 1,-1-1-1,1 0 0,0 0 1,1-1-1,7-8 391,0 0-1,0 0 0,12-21 1,-15 22-340,22-37-76,-20 31 0,1 0 0,20-25 0,-26 82 0,-3-39 0,0 2 0,0 1 0,0 0 0,1 0 0,-1 0 0,1-1 0,2 8 0,-3-13 0,0 0 0,0 1 0,1-1 0,-1 0 0,0 1 0,0-1 0,0 0 0,1 0 0,-1 1 0,0-1 0,0 0 0,1 0 0,-1 1 0,0-1 0,0 0 0,1 0 0,-1 0 0,0 0 0,1 1 0,-1-1 0,0 0 0,1 0 0,-1 0 0,0 0 0,1 0 0,-1 0 0,0 0 0,1 0 0,-1 0 0,0 0 0,1 0 0,-1 0 0,0 0 0,1 0 0,-1 0 0,0 0 0,1-1 0,21-19 0,-5-3-159,-10 12-373,1 1-1,0 0 0,1 0 1,0 1-1,0 0 0,1 1 1,11-8-1,-14 11-5766</inkml:trace>
</inkml:ink>
</file>

<file path=ppt/ink/ink9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8.616"/>
    </inkml:context>
    <inkml:brush xml:id="br0">
      <inkml:brushProperty name="width" value="0.025" units="cm"/>
      <inkml:brushProperty name="height" value="0.025" units="cm"/>
    </inkml:brush>
  </inkml:definitions>
  <inkml:trace contextRef="#ctx0" brushRef="#br0">1 271 14894,'0'0'11051,"9"-3"-9455,37-14-504,-1-3-1,-1-1 1,74-49 0,11-5-906,-99 58-335,-19 10-58,-1 1 0,1 0 0,1 1 0,-1 0 0,1 0 0,0 1 0,0 1 0,22-4 0</inkml:trace>
</inkml:ink>
</file>

<file path=ppt/ink/ink9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129"/>
    </inkml:context>
    <inkml:brush xml:id="br0">
      <inkml:brushProperty name="width" value="0.025" units="cm"/>
      <inkml:brushProperty name="height" value="0.025" units="cm"/>
    </inkml:brush>
  </inkml:definitions>
  <inkml:trace contextRef="#ctx0" brushRef="#br0">1 42 17040,'0'0'2600,"0"12"219,14 212 2674,-8-183-5425,-2-3 1270,16 62 0,-21-211 733,-1 87-2071,-2-11 0,2 0 0,3-59 0,-1 86 0,1 0 0,0 0 0,1 0 0,-1 0 0,1 0 0,1 1 0,0-1 0,0 1 0,0-1 0,1 1 0,0 0 0,1 0 0,-1 1 0,1 0 0,1-1 0,-1 1 0,10-7 0,-12 10 0,1 1 0,0 0 0,0 0 0,0 0 0,0 0 0,0 0 0,1 1 0,-1 0 0,0 0 0,1 0 0,-1 0 0,1 1 0,-1-1 0,6 2 0,-8-1 0,-1 0 0,1 0 0,0 1 0,-1-1 0,1 1 0,-1 0 0,1-1 0,-1 1 0,0 0 0,1 0 0,-1 0 0,0 0 0,1 0 0,-1 0 0,0 0 0,0 0 0,0 0 0,0 1 0,0-1 0,0 0 0,0 1 0,0-1 0,-1 1 0,1-1 0,0 1 0,-1-1 0,1 1 0,-1-1 0,0 1 0,0 0 0,1-1 0,-1 1 0,0-1 0,0 1 0,-1 0 0,1-1 0,0 1 0,0 0 0,-1-1 0,0 2 0,0 2 0,0 0 0,-1-1 0,0 1 0,0-1 0,0 0 0,0 1 0,-1-1 0,0 0 0,1 0 0,-1 0 0,-1-1 0,1 1 0,-1-1 0,1 0 0,-1 0 0,0 0 0,0 0 0,-5 2 0,2-1 0,-1 0 0,0-1 0,0 0 0,1 0 0,-2-1 0,1 1 0,0-2 0,0 1 0,-14-1 0,22-1-47,-1 0 0,0 0 0,1 0 0,-1 0-1,0 0 1,0 0 0,1 0 0,-1-1 0,0 1 0,1 0 0,-1-1 0,0 1 0,1 0 0,-1-1-1,1 1 1,-1-1 0,1 1 0,-1-1 0,1 1 0,-1-1 0,1 1 0,-1-1 0,1 1 0,0-1-1,-1 0 1,1 1 0,0-1 0,-1 0 0,1 1 0,0-1 0,0 0 0,0 1 0,0-1 0,0 0-1,0 0 1,0 1 0,0-1 0,0 0 0,0 1 0,0-2 0,0 0-196,0 0-1,1 0 1,-1 1 0,1-1-1,-1 0 1,1 0 0,-1 1-1,1-1 1,0 1 0,0-1-1,0 0 1,0 1 0,0 0-1,0-1 1,3-1 0,33-17-8929,-16 11 2676</inkml:trace>
</inkml:ink>
</file>

<file path=ppt/ink/ink9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487"/>
    </inkml:context>
    <inkml:brush xml:id="br0">
      <inkml:brushProperty name="width" value="0.025" units="cm"/>
      <inkml:brushProperty name="height" value="0.025" units="cm"/>
    </inkml:brush>
  </inkml:definitions>
  <inkml:trace contextRef="#ctx0" brushRef="#br0">243 1 17873,'0'0'3267,"1"12"-1505,1 4-1069,2 0 0,-1 0 0,2-1 1,0 0-1,1 1 0,11 19 0,-6-13-559,-1 0-1,0 0 1,-2 1 0,-1 0-1,-1 0 1,-1 1-1,0-1 1,-2 1-1,-1 0 1,-1 0-1,-1 1 1,-6 43 0,3-52-320,0 1 0,-1-1 1,-1 1-1,0-1 1,-2-1-1,1 1 1,-2-1-1,0 0 0,-1-1 1,0 1-1,-1-2 1,-1 0-1,0 0 1,-1-1-1,0 0 0,-1-1 1,0 0-1,-1-1 1,-16 9-1,19-14-915,0 0 0,0 0-1,0-1 1,-1 0 0,1-1 0,-23 3-1,-20-1-5853</inkml:trace>
</inkml:ink>
</file>

<file path=ppt/ink/ink9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878"/>
    </inkml:context>
    <inkml:brush xml:id="br0">
      <inkml:brushProperty name="width" value="0.025" units="cm"/>
      <inkml:brushProperty name="height" value="0.025" units="cm"/>
    </inkml:brush>
  </inkml:definitions>
  <inkml:trace contextRef="#ctx0" brushRef="#br0">59 1 14510,'0'0'865,"-6"13"837,-4 11-805,1 0-1,1 1 0,1 0 0,1 0 0,1 0 0,-1 36 0,5-47-496,1 0-1,1-1 1,0 1-1,1-1 0,0 1 1,1-1-1,1 0 1,8 20-1,-9-27-289,0 1-1,1-1 1,0 0-1,0 0 1,0 0-1,1-1 0,0 0 1,0 0-1,0 0 1,1 0-1,0-1 1,0 0-1,0 0 1,0-1-1,1 1 0,-1-1 1,1-1-1,7 3 1,6 0-180,-1-2-1,1 0 1,0-1 0,0 0 0,0-2 0,0-1 0,0 0 0,0-1-1,33-9 1,61-23-3246,-8-11-3364,-26 5-1974</inkml:trace>
</inkml:ink>
</file>

<file path=ppt/ink/ink9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0.343"/>
    </inkml:context>
    <inkml:brush xml:id="br0">
      <inkml:brushProperty name="width" value="0.025" units="cm"/>
      <inkml:brushProperty name="height" value="0.025" units="cm"/>
    </inkml:brush>
  </inkml:definitions>
  <inkml:trace contextRef="#ctx0" brushRef="#br0">232 0 19635,'0'0'5365,"-9"7"-3470,-6 7-1496,1 2 0,0-1 0,1 2 0,1-1 0,0 2 0,1 0 0,-14 32 0,-33 79 1758,66-141-2270,1 0-1,0 1 1,15-16 0,5-5-1041,-12 10 305,-10 12 603,1 0-1,0 1 1,0 0-1,0 0 1,13-9-1,-20 18 245,-1 0-1,0 0 0,1 0 0,-1-1 0,0 1 0,1 0 0,-1 0 0,0 0 0,1 0 0,-1 0 0,0 1 0,1-1 0,-1 0 0,0 0 0,1 0 0,-1 0 0,0 0 0,0 0 0,1 0 0,-1 1 0,0-1 0,1 0 1,-1 0-1,0 0 0,0 1 0,1-1 0,-1 0 0,0 0 0,0 1 0,0-1 0,1 0 0,-1 0 0,0 1 0,0-1 0,0 0 0,0 1 0,0-1 0,0 0 0,1 1 0,-1-1 0,0 0 0,0 1 0,0-1 1,0 0-1,0 1 0,0-1 0,0 0 0,-1 0 0,1 1 0,0-1 0,0 0 0,0 1 0,0-1 0,0 0 0,-1 1 0,0 22 258,1-22-243,-20 84 901,14-66-403,1 0-1,1 1 0,1 0 0,-1 24 0,5-45-474,1 0-1,-1 0 0,1 0 1,-1 0-1,0 0 0,0 0 1,1 0-1,-1 0 0,0-1 1,0 1-1,0 0 1,0-1-1,0 1 0,0-1 1,0-1-1,0-4-124,0 1 0,-1-1 1,0 0-1,0 1 0,0-1 0,-1 0 0,0 0 1,0 1-1,-1-1 0,0 1 0,0 0 0,0-1 1,-1 1-1,0 0 0,0 0 0,-1 0 0,0 1 1,0-1-1,0 1 0,-6-6 0,4 5 109,1 0-1,-1 0 0,0 1 0,-1 0 1,0 0-1,1 0 0,-2 1 1,1 0-1,0 0 0,-1 1 0,0 0 1,1 0-1,-1 1 0,0 0 1,0 0-1,-12 0 0,19 2-5,1 0-1,-1 0 0,1 0 1,0 0-1,-1 0 0,1 0 1,-1 0-1,1 0 0,-1 0 1,1 0-1,-1 0 0,1 1 1,-1-1-1,1 0 0,-1 0 1,1 0-1,0 1 0,-1-1 1,1 0-1,-1 1 0,1-1 1,0 0-1,-1 1 0,1-1 1,0 0-1,-1 1 0,1-1 1,0 1-1,0-1 0,-1 1 1,1-1-1,0 0 1,0 1-1,0-1 0,0 1 1,0 0-1,0 0 0,0 0 0,0-1 0,0 1 0,1 0 0,-1 0 0,0-1 0,1 1 0,-1 0 0,0-1 0,1 1 0,-1 0 0,1-1 0,-1 1 0,1-1 0,0 1 0,-1-1 0,1 1 0,-1-1 0,1 1 0,0-1 0,0 1 0,-1-1 0,1 0 0,0 1 0,1-1 0,23 7 29,0 0 1,1-2-1,-1-1 1,41 1 0,-7-4-2226,-2-1-3357,-39 0 2675,33 0-11703</inkml:trace>
</inkml:ink>
</file>

<file path=ppt/ink/ink9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3.635"/>
    </inkml:context>
    <inkml:brush xml:id="br0">
      <inkml:brushProperty name="width" value="0.025" units="cm"/>
      <inkml:brushProperty name="height" value="0.025" units="cm"/>
    </inkml:brush>
  </inkml:definitions>
  <inkml:trace contextRef="#ctx0" brushRef="#br0">87 6 17072,'0'0'177,"0"0"0,0-1 0,0 1-1,0 0 1,0 0 0,0-1 0,0 1 0,0 0 0,0 0-1,0 0 1,1-1 0,-1 1 0,0 0 0,0 0-1,0 0 1,0-1 0,0 1 0,0 0 0,1 0 0,-1 0-1,0 0 1,0-1 0,0 1 0,0 0 0,1 0 0,-1 0-1,0 0 1,0 0 0,0 0 0,1 0 0,-1 0-1,0 0 1,0-1 0,1 1 0,-1 0 0,0 0 0,0 0-1,0 0 1,1 0 0,-1 0 0,0 0 0,0 1 0,1-1-1,-1 0 1,0 0 0,0 0 0,0 0 0,1 0-1,-1 0 1,0 0 0,0 0 0,0 0 0,0 1 0,1-1-1,-1 0 1,0 0 0,0 0 0,0 0 0,0 1 0,1-1-1,-1 0 1,0 0 0,0 1 0,3 22 2680,-8 36-2505,-7-12-34,-20 51 0,18-59-140,1 1-1,-9 50 1,22-89-178,-1 0 0,1 0 0,0 0 0,0 0 0,-1 0 0,1 1 0,0-1 0,0 0 0,0 0 0,0 0 0,0 0 0,1 1 0,-1-1 0,0 0 0,1 0 0,-1 0 0,0 0 0,1 0 0,-1 0 0,1 0 0,0 0 0,-1 0 0,1 0 0,0 0 0,-1 0 0,1 0 0,0 0 0,0 0 0,0-1 0,0 1 0,0 0 0,0-1 0,0 1 0,2 0 0,2 0 0,-1 0 0,1-1 0,0 0 0,0 0 0,0 0 0,0 0 0,8-3 0,13-4-126,-1 0-1,-1-2 1,1-1 0,-2-1-1,25-16 1,-34 16-3685,-8 1-2190,-4-1-3096</inkml:trace>
</inkml:ink>
</file>

<file path=ppt/ink/ink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5.517"/>
    </inkml:context>
    <inkml:brush xml:id="br0">
      <inkml:brushProperty name="width" value="0.025" units="cm"/>
      <inkml:brushProperty name="height" value="0.025" units="cm"/>
    </inkml:brush>
  </inkml:definitions>
  <inkml:trace contextRef="#ctx0" brushRef="#br0">360 0 10762,'0'0'15343,"-48"52"-13037,19-12-1057,-4 8-192,-5 3-416,0 4-225,1 1-224,4-4-128,4 0-32,1-9-480,9-8-1410,3-13-3363,4-17-6182</inkml:trace>
</inkml:ink>
</file>

<file path=ppt/ink/ink9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4.323"/>
    </inkml:context>
    <inkml:brush xml:id="br0">
      <inkml:brushProperty name="width" value="0.025" units="cm"/>
      <inkml:brushProperty name="height" value="0.025" units="cm"/>
    </inkml:brush>
  </inkml:definitions>
  <inkml:trace contextRef="#ctx0" brushRef="#br0">209 0 14990,'0'0'14099,"4"4"-12834,-3-3-1232,1 0 1,-1 1-1,0-1 1,0 0-1,0 1 0,0 0 1,0-1-1,0 1 1,-1-1-1,1 1 0,0 0 1,-1 0-1,1-1 1,-1 1-1,0 0 0,0 0 1,1 0-1,-1-1 1,-1 5-1,0 2 116,0-1 0,0 1-1,-1 0 1,-5 14 0,-7 11 342,-24 41-1,32-63-470,-6 13-20,7-13 0,0-1 0,0 0 0,-1 0 0,-1 0 0,1-1 0,-9 9 0,12-36 0,8-11 0,0-1 0,18-51 0,-12 45 0,7-41 0,-20 104 0,1 1 0,2-1 0,0 1 0,2-1 0,1 0 0,2 0 0,0 0 0,18 47 0,-24-74 0,0 0 0,0 0 0,0 0 0,1 0 0,-1 0 0,0 0 0,0 0 0,0 0 0,0-1 0,0 1 0,0 0 0,0 0 0,0 0 0,0 0 0,0 0 0,0 0 0,1 0 0,-1 0 0,0 0 0,0 0 0,0 0 0,0 0 0,0 0 0,0 0 0,0 0 0,1 0 0,-1 0 0,0 0 0,0 0 0,0 0 0,0 0 0,0 0 0,0 0 0,0 0 0,0 0 0,1 0 0,-1 0 0,0 0 0,0 0 0,0 0 0,0 0 0,0 0 0,0 0 0,0 0 0,0 1 0,0-1 0,1 0 0,-1 0 0,0 0 0,0 0 0,0 0 0,2-21 0,-7-29 0,2 41 0,-1 1 0,0 0 0,0 0 0,-1 1 0,0-1 0,0 1 0,-1 0 0,1 0 0,-2 1 0,1 0 0,-1 0 0,0 0 0,0 1 0,0 0 0,-1 0 0,0 1 0,0 0 0,0 0 0,-1 1 0,1 0 0,-1 0 0,1 1 0,-1 1 0,0-1 0,-13 0 0,22 2 0,-1 0 0,1 0 0,0 0 0,0 0 0,-1 0 0,1 0 0,0 0 0,-1 0 0,1 0 0,0 0 0,0 0 0,-1 0 0,1 0 0,0 0 0,-1 0 0,1 0 0,0 0 0,-1 0 0,1 1 0,0-1 0,0 0 0,-1 0 0,1 0 0,0 0 0,0 1 0,0-1 0,-1 0 0,1 0 0,0 0 0,0 1 0,0-1 0,-1 0 0,1 0 0,0 1 0,0-1 0,0 0 0,0 0 0,0 1 0,0-1 0,0 0 0,-1 1 0,1-1 0,0 0 0,0 1 0,0-1 0,0 0 0,0 0 0,0 1 0,1-1 0,-1 0 0,0 1 0,0-1 0,14 12 0,16-7 2,1-1 0,0-2 0,0 0 0,49-5 0,-5 1-210,-59 2-226,28-3-5591,-21-8-3013</inkml:trace>
</inkml:ink>
</file>

<file path=ppt/ink/ink9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6.117"/>
    </inkml:context>
    <inkml:brush xml:id="br0">
      <inkml:brushProperty name="width" value="0.025" units="cm"/>
      <inkml:brushProperty name="height" value="0.025" units="cm"/>
    </inkml:brush>
  </inkml:definitions>
  <inkml:trace contextRef="#ctx0" brushRef="#br0">326 34 5765,'0'0'13106,"-10"-7"-11915,3 2-977,6 3-178,-1 0 0,0 1 0,0-1 0,0 0 1,0 1-1,-1-1 0,1 1 0,0-1 1,-1 1-1,1 0 0,-1 0 0,1 0 0,-1 1 1,1-1-1,-1 1 0,0-1 0,1 1 0,-1 0 1,1 0-1,-1 0 0,0 0 0,1 0 0,-1 1 1,0-1-1,1 1 0,-1-1 0,-2 2 0,-15 11 82,1 0-1,0 1 0,1 1 0,1 1 0,0 0 0,1 1 0,-22 31 0,29-35-125,0 0-1,1 1 1,0 0 0,1 1 0,1 0 0,0 0 0,1 0-1,1 0 1,0 1 0,1 0 0,-2 30 0,5-34 41,0 1 0,1-1 0,1 1 0,0-1 0,0 0 0,6 16 0,-7-26-29,0 1 1,0 0-1,0-1 0,1 1 1,-1 0-1,1-1 0,-1 0 1,1 1-1,0-1 0,0 0 1,0 0-1,0 0 0,0 0 1,1 0-1,-1-1 0,0 1 1,1-1-1,0 1 0,-1-1 1,1 0-1,0 0 0,-1 0 1,1 0-1,0-1 1,0 1-1,0-1 0,0 0 1,0 0-1,-1 0 0,1 0 1,0 0-1,0 0 0,3-2 1,-2 1 91,0 0 0,0 0 1,0-1-1,-1 0 1,1 0-1,-1 0 1,1 0-1,-1-1 0,0 1 1,1-1-1,-1 0 1,-1 0-1,1 0 0,4-7 1,31-55 1024,-31 53-966,16-34 751,23-67 0,-38 91-509,-2 0 0,0-1 1,-2 0-1,0 1 1,0-35-1,-4 56-380,1 0 1,-1 0-1,0 0 0,0-1 0,0 1 0,0 0 1,0 0-1,0 0 0,0 0 0,0 0 0,0 0 1,-1 0-1,1 0 0,0 0 0,-1 0 0,1 0 1,0 0-1,-1 0 0,0 0 0,1 0 0,-1 1 1,1-1-1,-1 0 0,0 0 0,0 0 0,1 1 0,-1-1 1,0 0-1,0 1 0,0-1 0,0 1 0,0-1 1,0 1-1,0 0 0,0-1 0,0 1 0,0 0 1,0-1-1,0 1 0,0 0 0,0 0 0,0 0 1,0 0-1,0 0 0,0 0 0,0 0 0,0 1 1,-2-1-1,0 1-110,-1 1 0,1-1 1,0 1-1,-1 0 0,1 0 0,0 0 1,0 0-1,0 0 0,0 1 0,0-1 1,1 1-1,-5 6 0,4-5-513,1 1 0,0-1 0,0 1 0,0 0-1,0 0 1,0 7 0,-4 8-8118</inkml:trace>
</inkml:ink>
</file>

<file path=ppt/ink/ink9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2.919"/>
    </inkml:context>
    <inkml:brush xml:id="br0">
      <inkml:brushProperty name="width" value="0.025" units="cm"/>
      <inkml:brushProperty name="height" value="0.025" units="cm"/>
    </inkml:brush>
  </inkml:definitions>
  <inkml:trace contextRef="#ctx0" brushRef="#br0">0 486 8616,'0'0'13581,"1"-57"-13036,4 28 31,1-5-95,1-2-385,3 0-64,-2 0-32,2 0 32,0-5-96,1 0-1154,-4-4-1120,1-1-2146,-2-2-3460</inkml:trace>
</inkml:ink>
</file>

<file path=ppt/ink/ink9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1.563"/>
    </inkml:context>
    <inkml:brush xml:id="br0">
      <inkml:brushProperty name="width" value="0.025" units="cm"/>
      <inkml:brushProperty name="height" value="0.025" units="cm"/>
    </inkml:brush>
  </inkml:definitions>
  <inkml:trace contextRef="#ctx0" brushRef="#br0">1 121 18674,'0'0'7399,"65"-21"-6150,-14 12-609,12-1-511,10 3-97,3 0-897,0 0-1602,-4-2-704,-7-2-800,-16-6-1923,-11-5-4612</inkml:trace>
</inkml:ink>
</file>

<file path=ppt/ink/ink9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1.888"/>
    </inkml:context>
    <inkml:brush xml:id="br0">
      <inkml:brushProperty name="width" value="0.025" units="cm"/>
      <inkml:brushProperty name="height" value="0.025" units="cm"/>
    </inkml:brush>
  </inkml:definitions>
  <inkml:trace contextRef="#ctx0" brushRef="#br0">1 1 18738,'0'0'1575,"9"1"-785,6 0-414,0 2 0,-1-1 0,1 2 0,0 0 0,-1 1 0,0 1 0,0 0 0,13 8 1,-22-11-351,0 0 1,0 1 0,0-1-1,-1 1 1,1 0 0,-1 0-1,0 1 1,0 0 0,-1-1-1,1 1 1,-1 0 0,0 1-1,-1-1 1,1 0 0,-1 1-1,0 0 1,0-1 0,-1 1-1,1 0 1,-1 0 0,-1 0-1,1 0 1,-1 0 0,-1 8-1,-2 1 185,0-1 0,-1 0-1,-1 0 1,0 0-1,-1-1 1,-1 0 0,0 0-1,0 0 1,-2-1-1,-18 22 1,15-19-987,0 1 0,1 1 1,1 0-1,0 0 0,-7 22 0,14-27-6505</inkml:trace>
</inkml:ink>
</file>

<file path=ppt/ink/ink9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3.025"/>
    </inkml:context>
    <inkml:brush xml:id="br0">
      <inkml:brushProperty name="width" value="0.025" units="cm"/>
      <inkml:brushProperty name="height" value="0.025" units="cm"/>
    </inkml:brush>
  </inkml:definitions>
  <inkml:trace contextRef="#ctx0" brushRef="#br0">25 220 18546,'0'0'7116,"-5"10"-6342,1 1-626,1 0 0,-1 0 0,2 1 0,0-1 0,0 1 0,1-1 0,0 1 1,1 0-1,2 22 0,-2-31-95,1 1 1,-1-1 0,1 1 0,-1 0-1,1-1 1,0 1 0,1-1 0,-1 0-1,1 1 1,-1-1 0,1 0-1,0 0 1,0 0 0,0 0 0,1 0-1,-1 0 1,1-1 0,-1 1 0,1-1-1,0 0 1,0 0 0,0 0-1,0 0 1,0 0 0,1-1 0,-1 1-1,0-1 1,1 0 0,-1 0-1,1 0 1,-1 0 0,1-1 0,0 1-1,-1-1 1,1 0 0,0 0 0,-1-1-1,1 1 1,3-2 0,0 1 42,0-1 1,-1-1 0,1 1 0,-1-1-1,0-1 1,0 1 0,0-1-1,0 0 1,-1 0 0,1-1-1,-1 1 1,0-1 0,0 0 0,-1-1-1,0 1 1,0-1 0,0 0-1,5-11 1,-3 6-62,0-1 0,-1-1 0,0 1 0,-1-1 0,0 0-1,-1 0 1,-1 0 0,2-25 0,-7 22-65,-4 18-235,-4 23-54,10-22 196,1-1-1,0 0 0,-1 1 0,1-1 1,0 1-1,0-1 0,0 0 0,1 1 1,-1-1-1,1 0 0,-1 1 1,1-1-1,0 0 0,-1 0 0,1 0 1,1 1-1,-1-1 0,0 0 1,0 0-1,1-1 0,-1 1 0,1 0 1,2 2-1,-1-2-269,1-1 1,0 1-1,-1-1 0,1 0 1,0 0-1,0-1 0,0 1 1,0-1-1,-1 0 0,1 0 1,0 0-1,0 0 0,8-2 1,-6 1-308,0-1 0,1 0 1,-1 0-1,0-1 1,0 0-1,0 0 0,0 0 1,0 0-1,-1-1 0,0 0 1,0-1-1,0 1 1,0-1-1,0 0 0,-1 0 1,0 0-1,0 0 1,3-8-1,-6 12 1960,-2 6 2268,-7 18-1883,4-11-1066,-1-1 0,2 1-1,0 0 1,0 0 0,1 0 0,0 1 0,1 14 0,1-16-477,1 0 0,0 0 1,1 1-1,0-2 0,1 1 1,0 0-1,1 0 0,6 12 1,-3-9 28,-2 1 1,0-1 0,-1 1-1,0 0 1,-1 0 0,-1 0 0,-1 0-1,0 0 1,0 1 0,-4 21-1,3-32 39,0 0-1,-1 0 1,0 0-1,0 0 1,0 0 0,-1 0-1,0-1 1,0 1-1,0 0 1,0-1-1,-1 1 1,1-1-1,-1 0 1,0 0 0,-1 0-1,1 0 1,-1-1-1,1 1 1,-1-1-1,0 0 1,-1 0-1,1 0 1,0-1 0,-1 1-1,1-1 1,-1 0-1,0-1 1,0 1-1,0-1 1,0 0-1,0 0 1,0 0 0,0-1-1,-7 0 1,10 0-126,-1 0 0,1 0 1,-1 0-1,1 0 0,0-1 1,-1 1-1,1-1 0,0 0 0,0 0 1,-1 0-1,1 0 0,0 0 1,0 0-1,0 0 0,0-1 1,0 1-1,0-1 0,1 0 1,-1 1-1,0-1 0,-1-3 1,1 1-32,-1 0 1,1 0 0,1-1 0,-1 1 0,1 0 0,-1-1 0,1 0 0,1 1 0,-1-1 0,0-7 0,1 3-30,0-1 0,1 1-1,0 0 1,0 0 0,1 0 0,0 0 0,1 0 0,0 0-1,0 0 1,1 1 0,6-10 0,13-9-7,1 1 1,1 1-1,1 1 1,54-38-1,39-34-873,-97 74 715,-1-1-1,-1 0 1,20-30 0,-33 42 270,1-1 1,-2 0 0,0-1-1,0 1 1,-1-1-1,0-1 1,-1 1 0,-1-1-1,2-17 1,-4 29-49,-1 1 0,0-1-1,0 0 1,1 1 0,-1-1 0,0 0 0,-1 1 0,1-1 0,0 0 0,0 0 0,-1 1 0,1-1 0,-1 1-1,1-1 1,-1 0 0,0 1 0,0-1 0,1 1 0,-1 0 0,-2-3 0,2 3-23,0 1 0,-1 0 0,1-1 0,0 1 0,0 0 0,0-1 0,0 1 0,-1 0 1,1 0-1,0 0 0,0 0 0,0 0 0,-1 0 0,1 0 0,0 1 0,0-1 0,0 0 0,0 1 0,0-1 0,-1 1 0,0 0 0,-4 2 2,0 1 0,0 0 0,0-1 0,1 2 0,0-1 0,0 1 0,0 0 0,-6 8 0,1 1 48,1 0 0,1 1-1,1-1 1,0 2 0,1-1 0,0 1 0,1 0 0,1 0 0,0 0-1,2 0 1,0 1 0,0 0 0,2 24 0,1-39-67,-1 0 0,1 0-1,0 0 1,0 0 0,0 0 0,0 0 0,0 0 0,0 0-1,1 0 1,-1 0 0,1-1 0,-1 1 0,1 0 0,0-1-1,-1 1 1,1-1 0,0 0 0,0 0 0,0 0-1,0 0 1,0 0 0,0 0 0,0 0 0,1 0 0,-1-1-1,0 1 1,0-1 0,3 0 0,10 2-784,0-1 1,0 0-1,18-2 1,-14 0-1893,22-2-6064,-1-8-7506</inkml:trace>
</inkml:ink>
</file>

<file path=ppt/ink/ink9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3.367"/>
    </inkml:context>
    <inkml:brush xml:id="br0">
      <inkml:brushProperty name="width" value="0.025" units="cm"/>
      <inkml:brushProperty name="height" value="0.025" units="cm"/>
    </inkml:brush>
  </inkml:definitions>
  <inkml:trace contextRef="#ctx0" brushRef="#br0">51 1 8904,'0'0'20820,"-51"58"-19699,51-49-1025,7-4-1121,9-5-3395,1 0-5317</inkml:trace>
</inkml:ink>
</file>

<file path=ppt/ink/ink9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103"/>
    </inkml:context>
    <inkml:brush xml:id="br0">
      <inkml:brushProperty name="width" value="0.025" units="cm"/>
      <inkml:brushProperty name="height" value="0.025" units="cm"/>
    </inkml:brush>
  </inkml:definitions>
  <inkml:trace contextRef="#ctx0" brushRef="#br0">28 0 4260,'0'0'18834,"3"9"-17526,0 3-805,0 1 0,-1-1 0,0 1 0,-1-1 0,-1 21 0,-7 79 1238,1-41-1194,-22 517 2197,28-552-3140,0-32-3110,0-17-10118</inkml:trace>
</inkml:ink>
</file>

<file path=ppt/ink/ink9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464"/>
    </inkml:context>
    <inkml:brush xml:id="br0">
      <inkml:brushProperty name="width" value="0.025" units="cm"/>
      <inkml:brushProperty name="height" value="0.025" units="cm"/>
    </inkml:brush>
  </inkml:definitions>
  <inkml:trace contextRef="#ctx0" brushRef="#br0">1 121 10025,'0'0'14201,"13"2"-12776,24 0-161,1-1-1,70-8 1,89-22-807,-50 6-344,-2 6-874,2 6-1,288 17 1,-398-1 812,0-3 0,0-1 1,0-1-1,0-2 0,0-2 1,0-2-1,42-11 1,-60 11-864,25-8 59,-29 11-4350,-1 3-4906,-23 0 5434</inkml:trace>
</inkml:ink>
</file>

<file path=ppt/ink/ink9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809"/>
    </inkml:context>
    <inkml:brush xml:id="br0">
      <inkml:brushProperty name="width" value="0.025" units="cm"/>
      <inkml:brushProperty name="height" value="0.025" units="cm"/>
    </inkml:brush>
  </inkml:definitions>
  <inkml:trace contextRef="#ctx0" brushRef="#br0">0 41 17232,'0'0'9439,"12"-6"-8761,3 0-590,0 0 0,1 1 0,-1 1 0,1 0 0,-1 1 0,1 1 0,23-1 0,3 2-43,47 1-84,-83 0 42,0 1 0,1 0 0,-1 0 0,-1 1 0,1 0 0,0 0 0,0 0 0,-1 0 1,1 1-1,-1 0 0,8 5 0,-11-5 95,1-1 0,-1 0-1,0 1 1,0 0 0,0-1 0,0 1 0,-1 0-1,1 0 1,-1 0 0,0 0 0,0 0 0,0 0-1,0 0 1,0 1 0,-1-1 0,1 0 0,-1 0 0,0 1-1,0-1 1,0 0 0,0 0 0,-1 1 0,1-1-1,-1 0 1,0 0 0,0 1 0,-2 4 0,-4 8 234,-1 0 0,0-1 1,-20 28-1,21-31-359,-12 16-72,-16 24-23,13-20-4478,16-25-2441</inkml:trace>
</inkml:ink>
</file>

<file path=ppt/ink/ink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9.659"/>
    </inkml:context>
    <inkml:brush xml:id="br0">
      <inkml:brushProperty name="width" value="0.025" units="cm"/>
      <inkml:brushProperty name="height" value="0.025" units="cm"/>
    </inkml:brush>
  </inkml:definitions>
  <inkml:trace contextRef="#ctx0" brushRef="#br0">160 108 1698,'-9'0'4580,"-87"-4"4401,42 2 866,171 15-8902,1-6-1,192-11 0,-294 3-915,625-53 227,94-3-171,-653 55-82,-21-1-9,0 2 0,0 3 0,86 15 0,-131-10-234,-18 0-242,-27 4 227,-113 6 95,-287-2 0,203-14 74,-442 27 135,2 47-1,1705-199-1591,-423 112 1422,-342 9-1071,-254 3 1142,-43-1-7,-771 39 468,0 43 977,475-46-732,345-37-3367,12-2-8,0-1 0,40-12-1,38-17-4353</inkml:trace>
</inkml:ink>
</file>

<file path=ppt/ink/ink9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5.303"/>
    </inkml:context>
    <inkml:brush xml:id="br0">
      <inkml:brushProperty name="width" value="0.025" units="cm"/>
      <inkml:brushProperty name="height" value="0.025" units="cm"/>
    </inkml:brush>
  </inkml:definitions>
  <inkml:trace contextRef="#ctx0" brushRef="#br0">1 242 14894,'0'0'11969,"8"-4"-10400,137-82 1511,71-65-2898,-216 151-195,0 0 1,0 0-1,0 0 1,0 0-1,0 0 1,0 0-1,1-1 1,-1 1-1,0 0 1,0 0-1,0 0 1,0 0-1,1 0 1,-1 0-1,0 0 0,0 0 1,0 0-1,0 0 1,1 0-1,-1 0 1,0 0-1,0 0 1,0 0-1,0 0 1,1 0-1,-1 0 1,0 1-1,0-1 0,0 0 1,0 0-1,0 0 1,1 0-1,-1 0 1,0 0-1,0 0 1,0 0-1,0 1 1,0-1-1,0 0 1,0 0-1,1 0 1,-1 0-1,0 0 0,0 1 1,0-1-1,0 0 1,0 0-1,0 0 1,0 0-1,0 1 1,3 15-270,-2 28 233,-1-35 37,0 5 31,1 1-1,0-1 1,1 0 0,1 0 0,8 25 0,-8-31-360,0-1 1,1 1-1,0 0 1,8 10-1,-9-13-399,1-1 0,0 0 0,0 0-1,0 0 1,0 0 0,1-1 0,8 5 0,3-2-5095,-4-5-3011</inkml:trace>
</inkml:ink>
</file>

<file path=ppt/ink/ink9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5.880"/>
    </inkml:context>
    <inkml:brush xml:id="br0">
      <inkml:brushProperty name="width" value="0.025" units="cm"/>
      <inkml:brushProperty name="height" value="0.025" units="cm"/>
    </inkml:brush>
  </inkml:definitions>
  <inkml:trace contextRef="#ctx0" brushRef="#br0">63 116 4676,'0'0'4186,"5"-12"-860,19-43 68,-8 7 5196,-24 95-7907,2 2 0,2-1 0,4 76 0,-4 61 1214,-25-262-4236,-27-61 402,56 136 2054,42 16-266,33-1-502,-35-14-2351,-6-11-3937,-12-6-2318</inkml:trace>
</inkml:ink>
</file>

<file path=ppt/ink/ink9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224"/>
    </inkml:context>
    <inkml:brush xml:id="br0">
      <inkml:brushProperty name="width" value="0.025" units="cm"/>
      <inkml:brushProperty name="height" value="0.025" units="cm"/>
    </inkml:brush>
  </inkml:definitions>
  <inkml:trace contextRef="#ctx0" brushRef="#br0">69 0 7976,'0'0'10505,"-41"62"-9576,29-29 160,3 3 225,4 0-385,4-2-481,1-3-192,0-6-160,11-4-32,4-8-192,3-7-1057,0-6-1345,4-1-1570,-2-16-5701</inkml:trace>
</inkml:ink>
</file>

<file path=ppt/ink/ink9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580"/>
    </inkml:context>
    <inkml:brush xml:id="br0">
      <inkml:brushProperty name="width" value="0.025" units="cm"/>
      <inkml:brushProperty name="height" value="0.025" units="cm"/>
    </inkml:brush>
  </inkml:definitions>
  <inkml:trace contextRef="#ctx0" brushRef="#br0">167 1 16848,'0'0'5093,"-51"58"-3652,37-32 33,2 2-514,3-3-607,1 0-257,5-4-64,2-5-256,1-3-545,0-2-224,0-5-576,4-5-834,1-1-415,-2 0-1378,-3-10-4324</inkml:trace>
  <inkml:trace contextRef="#ctx0" brushRef="#br0" timeOffset="1">0 73 13645,'0'0'10442,"65"-4"-9097,-19 9-448,8 2-673,2 1-224,-4 3-1537,-6-1-2275,-10-2-1953,-13-1-3620</inkml:trace>
</inkml:ink>
</file>

<file path=ppt/ink/ink9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905"/>
    </inkml:context>
    <inkml:brush xml:id="br0">
      <inkml:brushProperty name="width" value="0.025" units="cm"/>
      <inkml:brushProperty name="height" value="0.025" units="cm"/>
    </inkml:brush>
  </inkml:definitions>
  <inkml:trace contextRef="#ctx0" brushRef="#br0">31 0 12748,'0'0'6566,"48"49"-5637,-30-32-192,-5 3-353,-2 5-256,-8 4-32,-3 7 65,-12 4 31,-10 4-128,-4 1 128,3-3-608,-1-9-1859,7-9-3170</inkml:trace>
</inkml:ink>
</file>

<file path=ppt/ink/ink9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7.682"/>
    </inkml:context>
    <inkml:brush xml:id="br0">
      <inkml:brushProperty name="width" value="0.025" units="cm"/>
      <inkml:brushProperty name="height" value="0.025" units="cm"/>
    </inkml:brush>
  </inkml:definitions>
  <inkml:trace contextRef="#ctx0" brushRef="#br0">0 33 14253,'0'0'15215,"81"-11"-13966,-37 3-512,1 0-545,0 3-256,-7 5-1410,-14 0-2305,-11 4-1410,-13 7-1281,-10 6-6406</inkml:trace>
</inkml:ink>
</file>

<file path=ppt/ink/ink9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027"/>
    </inkml:context>
    <inkml:brush xml:id="br0">
      <inkml:brushProperty name="width" value="0.025" units="cm"/>
      <inkml:brushProperty name="height" value="0.025" units="cm"/>
    </inkml:brush>
  </inkml:definitions>
  <inkml:trace contextRef="#ctx0" brushRef="#br0">1 45 15407,'0'0'8904,"59"-26"-7142,-25 17-129,5 3-672,-1 3-769,-2 3-224,-6 0-1729,-7 0-2435,-13 5-2915</inkml:trace>
</inkml:ink>
</file>

<file path=ppt/ink/ink9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428"/>
    </inkml:context>
    <inkml:brush xml:id="br0">
      <inkml:brushProperty name="width" value="0.025" units="cm"/>
      <inkml:brushProperty name="height" value="0.025" units="cm"/>
    </inkml:brush>
  </inkml:definitions>
  <inkml:trace contextRef="#ctx0" brushRef="#br0">0 226 14382,'0'0'11322,"11"-10"-9336,12-11-1277,71-69 207,-80 75-883,0 0 0,-1-1-1,0-1 1,13-24 0,-30 56-117,1 0 1,0 0 0,-1 30 0,3-36 54,1 0 0,0 0 0,0 0 0,1 0 0,0 1 0,0-1 0,1-1 0,0 1 0,1 0 0,0 0 0,1-1 0,5 11 0,-6-14-519,8 10-1935,-7-2-3668,-4-6 305</inkml:trace>
</inkml:ink>
</file>

<file path=ppt/ink/ink9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771"/>
    </inkml:context>
    <inkml:brush xml:id="br0">
      <inkml:brushProperty name="width" value="0.025" units="cm"/>
      <inkml:brushProperty name="height" value="0.025" units="cm"/>
    </inkml:brush>
  </inkml:definitions>
  <inkml:trace contextRef="#ctx0" brushRef="#br0">0 14 18385,'0'0'6471,"66"-14"-5511,-31 14-319,1 0-609,0 0-865,-8 1-1377,-3 3-1762,-7 0-1345,-9-2-1729</inkml:trace>
</inkml:ink>
</file>

<file path=ppt/ink/ink9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9.102"/>
    </inkml:context>
    <inkml:brush xml:id="br0">
      <inkml:brushProperty name="width" value="0.025" units="cm"/>
      <inkml:brushProperty name="height" value="0.025" units="cm"/>
    </inkml:brush>
  </inkml:definitions>
  <inkml:trace contextRef="#ctx0" brushRef="#br0">199 0 7719,'0'0'19656,"-8"12"-19229,-106 199-299,108-204-1251,4-8-1440,0-13-3526,2 7 4344,-3-13-6625</inkml:trace>
  <inkml:trace contextRef="#ctx0" brushRef="#br0" timeOffset="1">0 59 7079,'0'0'18673,"49"-4"-16431,-11 4-640,8 3-545,5 7-480,1 4-481,-2 4-96,-3 5-1250,-11-1-1696,-10 1-2788,-10-3-5797</inkml:trace>
</inkml:ink>
</file>

<file path=ppt/ink/ink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2.290"/>
    </inkml:context>
    <inkml:brush xml:id="br0">
      <inkml:brushProperty name="width" value="0.025" units="cm"/>
      <inkml:brushProperty name="height" value="0.025" units="cm"/>
    </inkml:brush>
  </inkml:definitions>
  <inkml:trace contextRef="#ctx0" brushRef="#br0">1 0 448,'0'0'21525,"57"6"-20020,-20-6-640,15 0-128,4 0-129,5 0-416,1 0-192,-7 0-1057,-12 0-1441,-15 0-897,-19 0-1698</inkml:trace>
</inkml:ink>
</file>

<file path=ppt/ink/ink9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30.240"/>
    </inkml:context>
    <inkml:brush xml:id="br0">
      <inkml:brushProperty name="width" value="0.025" units="cm"/>
      <inkml:brushProperty name="height" value="0.025" units="cm"/>
    </inkml:brush>
  </inkml:definitions>
  <inkml:trace contextRef="#ctx0" brushRef="#br0">213 63 8552,'0'0'3176,"9"-8"663,5-2-2325,9-9 149,-2-7 3989,-26 37-1487,-13 24-4160,-29 33-201,-3-2 0,-100 101 0,150-167 110,0 0 0,0 0 0,0 1 0,0-1 0,0 0 0,0 0 0,-1 0 0,1 1 0,0-1 0,0 0-1,0 0 1,0 0 0,0 0 0,0 1 0,-1-1 0,1 0 0,0 0 0,0 0 0,0 0 0,-1 0 0,1 1 0,0-1-1,0 0 1,0 0 0,-1 0 0,1 0 0,0 0 0,0 0 0,0 0 0,-1 0 0,1 0 0,0 0 0,0 0-1,0 0 1,-1 0 0,1 0 0,0 0 0,0 0 0,-1 0 0,1 0 0,0 0 0,0 0 0,0-1 0,-1 1-1,1 0 1,0 0 0,0 0 0,0 0 0,0 0 0,-1-1 0,1 1 0,0 0 0,0 0 0,0 0 0,0 0-1,0-1 1,0 1 0,-1 0 0,1 0 0,0-1 0,1-15-3408,-1 8 1632,0-19-4875</inkml:trace>
</inkml:ink>
</file>

<file path=ppt/ink/ink9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30.583"/>
    </inkml:context>
    <inkml:brush xml:id="br0">
      <inkml:brushProperty name="width" value="0.025" units="cm"/>
      <inkml:brushProperty name="height" value="0.025" units="cm"/>
    </inkml:brush>
  </inkml:definitions>
  <inkml:trace contextRef="#ctx0" brushRef="#br0">0 0 15054,'0'0'7239,"81"1"-5926,-39 17-320,6 4-672,0 1-193,-1 4-1025,-7 0-3299,-7 1-4580</inkml:trace>
</inkml:ink>
</file>

<file path=ppt/ink/ink9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3.295"/>
    </inkml:context>
    <inkml:brush xml:id="br0">
      <inkml:brushProperty name="width" value="0.025" units="cm"/>
      <inkml:brushProperty name="height" value="0.025" units="cm"/>
    </inkml:brush>
  </inkml:definitions>
  <inkml:trace contextRef="#ctx0" brushRef="#br0">24 1584 13421,'0'0'3907,"-17"-51"-3074,13 25-769,1-6-608,3-6-1955,0-5-3330</inkml:trace>
  <inkml:trace contextRef="#ctx0" brushRef="#br0" timeOffset="1">72 686 3716,'0'0'8680,"-13"-64"-7976,8 26 1154,5-3-416,0-4-706,0 2-223,8-3-353,3-1-160,1-3 0,4 0-224,-1-4-385,1 0-736,-2 1-1666,-3 0-608,-1 5-1987</inkml:trace>
</inkml:ink>
</file>

<file path=ppt/ink/ink9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3.623"/>
    </inkml:context>
    <inkml:brush xml:id="br0">
      <inkml:brushProperty name="width" value="0.025" units="cm"/>
      <inkml:brushProperty name="height" value="0.025" units="cm"/>
    </inkml:brush>
  </inkml:definitions>
  <inkml:trace contextRef="#ctx0" brushRef="#br0">8 482 6534,'-1'-13'2771,"-2"-38"857,-1-12 296,5-64 0,1 102-4024,10-48-1,-8 58-754,1 0-1,0 0 1,1 1 0,9-17-1,-17 25 6875,-4-7-10559,6-7-3377</inkml:trace>
</inkml:ink>
</file>

<file path=ppt/ink/ink9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4.414"/>
    </inkml:context>
    <inkml:brush xml:id="br0">
      <inkml:brushProperty name="width" value="0.025" units="cm"/>
      <inkml:brushProperty name="height" value="0.025" units="cm"/>
    </inkml:brush>
  </inkml:definitions>
  <inkml:trace contextRef="#ctx0" brushRef="#br0">27 795 5894,'0'0'11178,"-27"-56"-10217,27 20-641,0-9-159,11-10 415,7-9 97,5-8-449,3-5-192,1-2 32,-1 2-64,-4 5-833,-2 8-1217,-11 11-2274,-8 9-2498</inkml:trace>
</inkml:ink>
</file>

<file path=ppt/ink/ink9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4.742"/>
    </inkml:context>
    <inkml:brush xml:id="br0">
      <inkml:brushProperty name="width" value="0.025" units="cm"/>
      <inkml:brushProperty name="height" value="0.025" units="cm"/>
    </inkml:brush>
  </inkml:definitions>
  <inkml:trace contextRef="#ctx0" brushRef="#br0">18 1 1858,'0'0'20147,"-17"5"-19731,17 7-416,2-1-96,13-4-1057,3-7-2146,3-3-4997</inkml:trace>
</inkml:ink>
</file>

<file path=ppt/ink/ink9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5.692"/>
    </inkml:context>
    <inkml:brush xml:id="br0">
      <inkml:brushProperty name="width" value="0.025" units="cm"/>
      <inkml:brushProperty name="height" value="0.025" units="cm"/>
    </inkml:brush>
  </inkml:definitions>
  <inkml:trace contextRef="#ctx0" brushRef="#br0">1 229 14926,'0'0'4228,"12"1"-3795,83 6-632,0-4 1,156-16-1,-153 4-1939,0 5 0,186 15 0,-204 0 713,98-1 0,-133-10 3156,0-3 0,-1-1-1,79-19 1,-8-9-820,128-27-3610,-215 55 1708,0 1 1,-1 1-1,1 1 0,0 2 1,0 1-1,52 10 1,-42-4 131,1-2 1,0-1 0,0-2 0,0-2 0,55-4 0,1-10 2143,1-9 3945,-69 16-4970,0 1-1,1 1 0,-1 1 1,57 2-1,11 9 2297,1 6 3894,-90-13-5993,0 0 0,0 0 0,0-1 1,0 0-1,0 0 0,0 0 0,0-1 0,0 0 0,-1 0 0,1-1 0,0 1 0,0-1 0,-1 0 0,8-4 0,-2-2-92,-1 0 0,1-1-1,-1 0 1,17-21 0,-23 26-413,7-7-93,3-4-906,-7 4-4822</inkml:trace>
</inkml:ink>
</file>

<file path=ppt/ink/ink9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8.555"/>
    </inkml:context>
    <inkml:brush xml:id="br0">
      <inkml:brushProperty name="width" value="0.025" units="cm"/>
      <inkml:brushProperty name="height" value="0.025" units="cm"/>
    </inkml:brush>
  </inkml:definitions>
  <inkml:trace contextRef="#ctx0" brushRef="#br0">115 63 18225,'0'0'7196,"-8"10"-6171,-40 58 332,45-64-1253,0 1 0,0 0-1,1 1 1,-1-1 0,2 0 0,-1 1-1,0-1 1,1 1 0,0-1-1,0 1 1,1 0 0,0 0-1,0-1 1,0 1 0,1 6 0,0-11-98,-1 0 1,1 0-1,-1-1 1,1 1 0,-1 0-1,1 0 1,0-1 0,-1 1-1,1 0 1,0-1-1,-1 1 1,1-1 0,0 1-1,0-1 1,0 1 0,0-1-1,-1 1 1,1-1-1,0 0 1,0 0 0,0 1-1,0-1 1,0 0 0,0 0-1,0 0 1,0 0-1,0 0 1,0 0 0,0 0-1,0 0 1,0-1 0,32-8 293,-25 4-174,0 1 0,-1-2 1,0 1-1,0-1 0,0 0 0,0 0 0,-1-1 0,0 0 1,-1 0-1,1-1 0,-1 1 0,-1-1 0,0 0 1,0 0-1,0-1 0,-1 1 0,0-1 0,-1 0 0,0 0 1,0 0-1,0-15 0,-2 23-125,0-1-1,0 0 1,-1 1-1,1-1 1,0 1-1,-1-1 1,1 1 0,-1-1-1,0 0 1,1 1-1,-1 0 1,0-1-1,0 1 1,0 0 0,0-1-1,0 1 1,0 0-1,-1 0 1,1 0-1,0 0 1,-1 0 0,1 0-1,0 0 1,-1 0-1,1 1 1,-1-1-1,1 0 1,-1 1 0,0 0-1,1-1 1,-1 1-1,1 0 1,-1 0-1,-2-1 1,0 1-1,1 0-1,-1 0 1,0 1 0,0-1 0,0 1-1,0-1 1,1 1 0,-1 1-1,0-1 1,1 0 0,-1 1 0,1 0-1,-7 3 1,-1 6 0,1-1 0,1 1 0,0 0 0,0 1 0,1 0 0,0 0 0,1 1 0,1 0 0,0 1 0,1-1 0,0 1 0,1 0 0,1 0 0,0 0 0,-1 20 0,3-33 0,1 0 0,0 0 0,0 0 0,0 1 0,0-1 0,0 0 0,0 0 0,0 1 0,1-1 0,-1 0 0,0 0 0,1 0 0,-1 1 0,1-1 0,-1 0 0,1 0 0,-1 0 0,1 0 0,0 0 0,0 0 0,-1 0 0,1 0 0,0 0 0,0 0 0,0-1 0,2 2 0,-1-1 0,0-1 0,0 1 0,0-1 0,1 1 0,-1-1 0,0 0 0,0 0 0,1 0 0,-1 0 0,0 0 0,0-1 0,1 1 0,2-2 0,5-1 0,1-1 0,-1 0 0,0-1 0,-1 0 0,10-7 0,-2 0 0,0 0 0,19-21 0,-30 28 0,-2 0 0,1-1 0,-1 1 0,1-1 0,-2 0 0,1 0 0,-1 0 0,0-1 0,0 1 0,4-14 0,-7 20 0,0-1 0,0 1 0,1-1 0,-1 1 0,0-1 0,0 0 0,0 1 0,0-1 0,0 1 0,0-1 0,0 1 0,0-1 0,0 0 0,0 1 0,0-1 0,0 1 0,-1-1 0,1 1 0,0-1 0,0 1 0,-1-1 0,1 1 0,0-1 0,0 1 0,-1-1 0,1 1 0,-1-1 0,1 1 0,0 0 0,-1-1 0,1 1 0,-1 0 0,1-1 0,-1 1 0,1 0 0,-1 0 0,1-1 0,-1 1 0,1 0 0,-1 0 0,0 0 0,1 0 0,-1 0 0,1 0 0,-1-1 0,1 1 0,-1 1 0,1-1 0,-1 0 0,0 0 0,1 0 0,-1 0 0,1 0 0,-1 0 0,1 1 0,-1-1 0,1 0 0,-1 0 0,0 1 0,-2 0 0,-1 1 0,1-1 0,0 1 0,0-1 0,-1 1 0,1 0 0,0 1 0,-3 2 0,-5 8 0,1 1 0,0 0 0,-11 22 0,18-29 0,-1 0 0,1 0 0,1 0 0,-1 0 0,1 1 0,0-1 0,1 1 0,0 0 0,0 14 0,1-21 0,0 0 0,1-1 0,-1 1 0,0-1 0,1 1 0,-1-1 0,1 1 0,-1-1 0,1 1 0,-1-1 0,1 1 0,-1-1 0,1 1 0,0-1 0,-1 0 0,1 1 0,-1-1 0,1 0 0,0 0 0,-1 1 0,1-1 0,0 0 0,-1 0 0,1 0 0,0 0 0,-1 0 0,1 0 0,0 0 0,0 0 0,-1 0 0,1 0 0,0 0 0,-1-1 0,1 1 0,0 0 0,-1 0 0,1-1 0,0 0 0,28-9 0,-16 2 0,-1 0 0,0 0 0,-1-1 0,0-1 0,0 0 0,14-18 0,-20 22 0,1 0 0,-2-1 0,1 0 0,-1 0 0,0 0 0,0 0 0,-1-1 0,0 1 0,0-1 0,-1 0 0,0 0 0,-1 0 0,2-9 0,-3 16 0,0 0 0,0-1 0,-1 1 0,1 0 0,0 0 0,0 0 0,0 0 0,-1 0 0,1 0 0,-1 0 0,1 0 0,-1 0 0,1 0 0,-1 0 0,1 0 0,-1 0 0,0 0 0,0 0 0,1 1 0,-1-1 0,0 0 0,0 0 0,0 1 0,0-1 0,0 1 0,0-1 0,-1 0 0,-2 0 0,1 0 0,-1 0 0,1 1 0,-1-1 0,0 1 0,1 0 0,-1 0 0,-6 1 0,-1 0 0,1 1 0,0 1 0,0-1 0,0 2 0,-14 6 0,-29 23 0,49-30 0,0 0 0,1 0 0,-1 0 0,1 0 0,0 1 0,0-1 0,0 1 0,0 0 0,1-1 0,-1 1 0,-1 6 0,18-10 0,0-6 0,-2 0 0,1-1 0,-1-1 0,0 0 0,0-1 0,-1 0 0,0-1 0,-1 0 0,0 0 0,-1-1 0,15-23 0,-23 33 0,0 0 0,0 0 0,-1 0 0,1-1 0,0 1 0,-1 0 0,1-1 0,-1 1 0,1-1 0,-1 1 0,1-1 0,-1 1 0,0-1 0,0 1 0,0 0 0,0-1 0,0 1 0,0-1 0,0 1 0,-1-1 0,1 1 0,0-1 0,-1 1 0,1-1 0,-1 1 0,0 0 0,0-2 0,0 3 0,0-1 0,0 1 0,0 0 0,-1-1 0,1 1 0,0 0 0,0 0 0,0 0 0,0 0 0,0 0 0,0 0 0,-1 0 0,1 0 0,0 1 0,0-1 0,0 0 0,0 1 0,0-1 0,0 1 0,0-1 0,0 1 0,0-1 0,0 1 0,0 0 0,0 0 0,0-1 0,1 1 0,-1 0 0,0 0 0,0 0 0,1 0 0,-1 0 0,1 0 0,-2 2 0,-10 13-254,0 2 0,1-1 0,-13 32 0,15-28-822,1 0-1,1 0 0,-5 26 1,8-18-7567</inkml:trace>
</inkml:ink>
</file>

<file path=ppt/ink/ink9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6.522"/>
    </inkml:context>
    <inkml:brush xml:id="br0">
      <inkml:brushProperty name="width" value="0.025" units="cm"/>
      <inkml:brushProperty name="height" value="0.025" units="cm"/>
    </inkml:brush>
  </inkml:definitions>
  <inkml:trace contextRef="#ctx0" brushRef="#br0">1 6108 10122,'0'0'2108,"9"-1"-1526,15-4 739,1-1 0,-1-1-1,-1-1 1,44-22 0,-21 12-298,1 2 1,95-18-1,-77 20 594,463-126 1041,-375 91-1749,-102 30-357,85-20 0,18-1-539,-97 23-1,67-11 0,-87 20 30,0-2-1,0-2 1,48-22-1,57-17 55,-33 15-73,128-62 1,21-7-2,143-64 15,-79 30-4,169-81 46,-204 86-30,-199 96 4,-10 5 14,82-48 0,210-112 34,-301 156 76,117-81 0,-10 3 825,-53 39-890,-4-5 0,-3-5 0,167-162 0,204-243 428,320-354-354,-806 843-183,365-449 283,-293 348-185,-4-3 1,98-206-1,178-511-85,-306 734-16,-19 44 0,-2 0 0,25-90 0,-43 93-3748,0 16-3330</inkml:trace>
</inkml:ink>
</file>

<file path=ppt/ink/ink9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7.730"/>
    </inkml:context>
    <inkml:brush xml:id="br0">
      <inkml:brushProperty name="width" value="0.025" units="cm"/>
      <inkml:brushProperty name="height" value="0.025" units="cm"/>
    </inkml:brush>
  </inkml:definitions>
  <inkml:trace contextRef="#ctx0" brushRef="#br0">1 50 21140,'0'0'11248,"8"14"-10917,3 4-323,-1 1 0,-1 0 0,-1 1 0,-1 0 0,6 23 0,-11-35-8,-1 2 0,1-1 0,1 1 0,0-1 0,0 1 0,9 15 0,-12-24 0,1 0 0,-1 0 0,1 0 0,0 0 0,0 0 0,-1 0 0,1-1 0,0 1 0,0 0 0,0-1 0,0 1 0,0-1 0,0 1 0,0-1 0,0 1 0,0-1 0,0 1 0,0-1 0,0 0 0,0 0 0,0 0 0,0 1 0,2-1 0,-1-1 0,1 0 0,-1 0 0,1 0 0,-1 0 0,0 0 0,0-1 0,1 1 0,-1 0 0,0-1 0,0 0 0,0 1 0,-1-1 0,1 0 0,2-4 0,21-27 0,-1-2 0,-2 0 0,18-40 0,-15 26 0,-25 104 0,-4 33 0,4-88 0,-1 1 0,1-1 0,0 1 0,0-1 0,0 0 0,0 1 0,0-1 0,0 1 0,0-1 0,0 0 0,0 1 0,1-1 0,-1 1 0,0-1 0,0 0 0,0 1 0,0-1 0,1 0 0,-1 1 0,0-1 0,0 0 0,0 1 0,1-1 0,-1 0 0,0 1 0,1-1 0,-1 0 0,0 0 0,1 1 0,-1-1 0,0 0 0,1 0 0,-1 0 0,0 0 0,1 1 0,-1-1 0,1 0 0,17-7 0,15-22 0,89-129 0,-119 162-154,1 2-1077,-1-10-2215,-2-8-6745</inkml:trace>
</inkml:ink>
</file>

<file path=ppt/ink/ink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2.632"/>
    </inkml:context>
    <inkml:brush xml:id="br0">
      <inkml:brushProperty name="width" value="0.025" units="cm"/>
      <inkml:brushProperty name="height" value="0.025" units="cm"/>
    </inkml:brush>
  </inkml:definitions>
  <inkml:trace contextRef="#ctx0" brushRef="#br0">3 0 12139,'0'0'6663,"-3"50"-5254,35-42 353,7-2-129,15-3-800,6-2-545,9-1-192,-1 0-544,-10 0-3556,-9-6-5509</inkml:trace>
</inkml:ink>
</file>

<file path=ppt/ink/ink9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8.813"/>
    </inkml:context>
    <inkml:brush xml:id="br0">
      <inkml:brushProperty name="width" value="0.025" units="cm"/>
      <inkml:brushProperty name="height" value="0.025" units="cm"/>
    </inkml:brush>
  </inkml:definitions>
  <inkml:trace contextRef="#ctx0" brushRef="#br0">230 35 16432,'0'0'13095,"8"-7"-11905,-3 2-1021,20-17 325,-25 22-483,0 0-1,1 0 1,-1 0-1,0 0 0,0 0 1,1 0-1,-1 0 1,0-1-1,0 1 0,1 0 1,-1 0-1,0 0 1,0 0-1,1 0 0,-1 0 1,0 0-1,1 0 1,-1 0-1,0 1 0,0-1 1,1 0-1,-1 0 1,0 0-1,0 0 0,1 0 1,-1 0-1,0 1 1,0-1-1,0 0 0,1 0 1,-1 0-1,0 0 1,0 1-1,0-1 0,0 0 1,1 1-1,0 21 576,-6-4-541,-1-1 0,0 0 1,-2 0-1,0 0 1,0-1-1,-2-1 1,0 1-1,-12 14 0,3-4-37,-110 148-8,163-225 0,-2-2 0,29-62 0,-28 51 0,-28 111 0,-5-46 0,4 107 0,-3-98 0,1 0 0,0 0 0,0 0 0,1 0 0,0 0 0,0-1 0,1 1 0,8 12 0,-12-22 0,0-1 0,0 1 0,0 0 0,0-1 0,0 1 0,0 0 0,0-1 0,0 1 0,0 0 0,0-1 0,0 1 0,1 0 0,-1-1 0,0 1 0,0 0 0,0 0 0,1-1 0,-1 1 0,0 0 0,0 0 0,0 0 0,1-1 0,-1 1 0,0 0 0,1 0 0,-1 0 0,0 0 0,0-1 0,1 1 0,-1 0 0,0 0 0,1 0 0,-1 0 0,0 0 0,1 0 0,-1 0 0,0 0 0,1 0 0,-1 0 0,0 0 0,1 0 0,-1 0 0,0 0 0,1 0 0,-1 1 0,0-1 0,0 0 0,1 0 0,-1 0 0,0 0 0,1 0 0,-1 1 0,0-1 0,0 0 0,1 0 0,-1 1 0,0-1 0,0 0 0,0 0 0,1 1 0,-1-1 0,2-30 0,-2 28 0,0-5 0,-1 1 0,1-1 0,-1 0 0,0 1 0,-1-1 0,1 1 0,-1-1 0,-1 1 0,1 0 0,-1-1 0,0 2 0,0-1 0,-1 0 0,0 0 0,0 1 0,0 0 0,-1 0 0,1 0 0,-1 1 0,-1-1 0,1 1 0,0 0 0,-1 1 0,0-1 0,0 1 0,0 0 0,0 1 0,0 0 0,-1-1 0,1 2 0,-1-1 0,-8 0 0,4 0 0,0 1 0,-1 0 0,1 1 0,-16 1 0,26-1 0,-1 0 0,1 0 0,-1 0 0,1 0 0,-1 0 0,1 1 0,-1-1 0,1 0 0,-1 1 0,1-1 0,-1 1 0,1 0 0,0-1 0,-1 1 0,1 0 0,0 0 0,0 0 0,-1 0 0,1 0 0,0 0 0,0 0 0,0 0 0,0 0 0,0 0 0,1 1 0,-1-1 0,0 0 0,1 1 0,-1-1 0,0 1 0,1-1 0,0 1 0,-1-1 0,1 0 0,0 1 0,0-1 0,0 1 0,0 0 0,0-1 0,0 1 0,0-1 0,1 3 0,0-2 0,0 0 0,1 0 0,-1 0 0,0 0 0,1 0 0,0 0 0,-1 0 0,1-1 0,0 1 0,0-1 0,0 1 0,0-1 0,0 0 0,0 0 0,0 0 0,1 0 0,-1 0 0,4 1 0,50 12 0,-45-11 0,32 5 0,1-1 0,-1-3 0,60-1 0,-149-3 0,1-3 0,-1-1 0,1-2 0,0-2 0,-64-21 0,108 29 0,0 0 0,0 0 0,0 0 0,0-1 0,0 1 0,1 0 0,-1-1 0,0 1 0,0 0 0,1-1 0,-1 1 0,0-1 0,0 1 0,1-1 0,-1 0 0,1 1 0,-1-1 0,0 0 0,1 1 0,-1-1 0,1 0 0,-1-1 0,12-9 0,32-3 0,23 2-867,116-6 0,-100 13-1659,-39 0-6603</inkml:trace>
</inkml:ink>
</file>

<file path=ppt/ink/ink9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2.790"/>
    </inkml:context>
    <inkml:brush xml:id="br0">
      <inkml:brushProperty name="width" value="0.025" units="cm"/>
      <inkml:brushProperty name="height" value="0.025" units="cm"/>
    </inkml:brush>
  </inkml:definitions>
  <inkml:trace contextRef="#ctx0" brushRef="#br0">0 35 7239,'0'0'24791,"65"11"-24054,-24-11-737,1-4 0,6-1 0,0 1 0,-1-1-1473,-5-1-2147,-5-3-3491,-4-3-5316</inkml:trace>
</inkml:ink>
</file>

<file path=ppt/ink/ink9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3.845"/>
    </inkml:context>
    <inkml:brush xml:id="br0">
      <inkml:brushProperty name="width" value="0.025" units="cm"/>
      <inkml:brushProperty name="height" value="0.025" units="cm"/>
    </inkml:brush>
  </inkml:definitions>
  <inkml:trace contextRef="#ctx0" brushRef="#br0">148 31 16976,'0'0'5878,"-8"-5"-3535,-27-16-805,34 20-1485,-1 1-1,1-1 1,-1 0 0,1 1 0,0-1 0,-1 1 0,1 0 0,-1-1 0,1 1-1,-1 0 1,0 0 0,1 0 0,-1 0 0,1 0 0,-1 1 0,1-1 0,-1 0-1,1 1 1,-1-1 0,1 1 0,0-1 0,-1 1 0,1 0 0,-1-1 0,1 1-1,0 0 1,0 0 0,0 0 0,-1 0 0,1 0 0,0 0 0,0 1 0,0-1 0,1 0-1,-1 0 1,0 1 0,0-1 0,1 1 0,-2 1 0,0 2 8,1 0 0,-1-1 1,1 1-1,0 0 0,0 0 0,0 0 1,1 0-1,-1 0 0,2 9 1,-1-13-29,1 0 0,-1 0 0,1 0 1,0 0-1,0-1 0,-1 1 1,1 0-1,0-1 0,0 1 0,0 0 1,0-1-1,0 1 0,0-1 1,0 1-1,0-1 0,0 1 0,0-1 1,0 0-1,0 0 0,0 1 1,0-1-1,0 0 0,0 0 0,0 0 1,2-1-1,38 1 244,-30-1-202,-5 1-79,1 0 1,-1 0-1,1 1 1,0 0-1,-1 0 1,0 1-1,1-1 1,-1 1-1,0 1 1,11 4-1,-14-5 0,0 1-1,-1-1 0,1 1 0,0-1 0,-1 1 1,1 0-1,-1 0 0,0 0 0,0 0 1,0 1-1,0-1 0,-1 1 0,1-1 0,-1 1 1,0-1-1,0 1 0,0 0 0,-1-1 0,1 1 1,-1 5-1,1 10 147,0-1-1,-2 1 1,0 0-1,-1-1 1,-1 1 0,-1-1-1,-7 22 1,9-34-103,0-1 0,0 1 0,0-1 0,0 0 0,-1 0 0,0 0 0,0 0 0,0 0 0,0 0 0,-1-1 0,0 0 0,0 0 0,0 0 0,-1 0 1,1-1-1,-1 1 0,0-1 0,0 0 0,0-1 0,0 1 0,0-1 0,-1 0 0,1 0 0,0-1 0,-1 0 0,0 0 0,-9 1 0,11-3-39,0 1 0,0-1 0,0 1 0,0-2 0,0 1 0,0 0 0,0-1 0,1 1 0,-1-1 0,1 0 0,-1 0 0,1 0 0,0-1 0,-1 0 0,1 1 0,1-1 0,-1 0 0,0 0 0,1 0 0,-5-7 0,5 6 0,-1 0 0,1-1 0,0 0 0,0 1 0,0-1 0,0 0 0,1 0 0,0 0 0,0 0 0,0 0 0,1 0 0,0 0 0,0 0 0,0 0 0,0 0 0,2-9 0,0 11 0,0 0 0,-1 0 0,1-1 0,0 1 0,1 0 0,-1 0 0,0 1 0,1-1 0,0 0 0,-1 1 0,1-1 0,0 1 0,0 0 0,0 0 0,1 0 0,3-1 0,61-24 0,-54 22 0,36-10 0,-37 12 0,0 0 0,0-1 0,0-1 0,0 0 0,-1-1 0,0 0 0,0-1 0,21-16 0,-31 21-230,0-1 0,-1 1 0,1 0-1,-1-1 1,1 1 0,-1-1 0,0 1 0,0-1 0,0 0-1,0 0 1,0 1 0,-1-1 0,1 0 0,-1 0 0,0-5-1,-5-47-7684,3 33 4064,1 2-7445</inkml:trace>
</inkml:ink>
</file>

<file path=ppt/ink/ink9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190"/>
    </inkml:context>
    <inkml:brush xml:id="br0">
      <inkml:brushProperty name="width" value="0.025" units="cm"/>
      <inkml:brushProperty name="height" value="0.025" units="cm"/>
    </inkml:brush>
  </inkml:definitions>
  <inkml:trace contextRef="#ctx0" brushRef="#br0">33 1 14253,'0'0'15962,"-4"8"-15108,-2 13-677,0 0-1,1 0 0,1 0 0,1 1 0,-1 29 0,3-38-122,1-1-1,1 1 1,0 0-1,0-1 0,1 1 1,1-1-1,0 0 0,1 1 1,0-1-1,1-1 1,8 16-1,-11-24-595,0 0 0,0-1 0,0 1 0,1-1-1,-1 0 1,1 0 0,0 0 0,-1 0 0,5 2 0,-6-3 312,0-1-1,0 1 1,0-1 0,0 0 0,0 1 0,0-1-1,0 0 1,0 0 0,0 1 0,0-1-1,0 0 1,0 0 0,0 0 0,0 0 0,0 0-1,0 0 1,-1-1 0,1 1 0,0 0 0,0 0-1,0-1 1,0 1 0,0-1 0,0 1-1,0 0 1,0-1 0,0 0 0,-1 1 0,1-1-1,0 0 1,0 1 0,-1-1 0,1 0-1,-1 0 1,2 0 0,5-14-6336</inkml:trace>
</inkml:ink>
</file>

<file path=ppt/ink/ink9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545"/>
    </inkml:context>
    <inkml:brush xml:id="br0">
      <inkml:brushProperty name="width" value="0.025" units="cm"/>
      <inkml:brushProperty name="height" value="0.025" units="cm"/>
    </inkml:brush>
  </inkml:definitions>
  <inkml:trace contextRef="#ctx0" brushRef="#br0">0 80 9737,'0'0'18455,"8"5"-17451,-1-2-920,-1 1 1,0-2-1,1 1 0,0-1 1,0 0-1,0 0 1,0-1-1,0 0 1,0 0-1,9-1 1,-12 0-65,0 0 1,0 0 0,0-1-1,-1 1 1,1-1 0,0 0 0,0 0-1,-1-1 1,1 1 0,-1-1-1,1 1 1,-1-1 0,0 0 0,0-1-1,0 1 1,0-1 0,0 1-1,0-1 1,-1 0 0,1 0 0,-1 0-1,0 0 1,1 0 0,1-5-1,-3 6-10,0 0 0,0-1 1,0 1-1,-1-1 0,1 0 0,0 1 0,-1-1 0,0 1 0,0-1 0,0 0 0,0 1 0,0-1 0,-1-5 0,1 7-16,-1 1-1,1-1 1,0 0-1,-1 0 1,1 0-1,-1 1 1,1-1-1,-1 0 1,0 0-1,1 1 1,-1-1-1,0 1 0,1-1 1,-1 0-1,0 1 1,0-1-1,1 1 1,-1 0-1,0-1 1,0 1-1,0 0 1,0-1-1,0 1 1,0 0-1,1 0 0,-1 0 1,0 0-1,0 0 1,0 0-1,0 0 1,0 0-1,0 0 1,0 0-1,0 1 1,0-1-1,1 0 1,-1 0-1,0 1 0,0-1 1,0 1-1,-1 0 1,-1 1 19,1-1 0,-1 1 0,1 0 0,-1 0-1,1 0 1,0 1 0,0-1 0,0 0 0,0 1 0,0 0 0,0-1 0,1 1 0,-1 0 0,1 0 0,0 0-1,0 0 1,0 0 0,-1 6 0,0 2 282,0-1 0,0 2-1,1-1 1,1 11 0,0-20-282,1 0 0,-1 0 0,1-1 0,-1 1 1,1 0-1,0-1 0,-1 1 0,1 0 0,0-1 0,0 1 1,0-1-1,1 1 0,-1-1 0,0 0 0,0 1 0,1-1 1,-1 0-1,1 0 0,-1 0 0,1 0 0,-1 0 0,1 0 0,0 0 1,-1-1-1,1 1 0,0-1 0,0 1 0,-1-1 0,1 0 1,0 1-1,0-1 0,0 0 0,0 0 0,3-1 0,1 1-14,-1 0-1,1 0 1,0-1-1,0 0 0,-1 0 1,1 0-1,0-1 1,-1 0-1,0 0 0,7-3 1,-6 1-62,0 0 0,-1 0 0,1-1 0,-1 1 0,-1-1 0,1 0-1,-1-1 1,1 1 0,-1-1 0,-1 0 0,1 0 0,-1 0 0,0 0 0,-1 0 0,4-13 0,-7 26 191,-1 0 0,2 1 0,-1-1 1,1 0-1,0 0 0,1 1 0,-1-1 0,4 13 0,-4-19-232,1 1 0,-1 0 0,1 0 0,0-1 0,-1 1 0,1-1 0,0 1 0,0 0 0,0-1-1,0 0 1,0 1 0,0-1 0,1 0 0,-1 1 0,0-1 0,1 0 0,-1 0 0,1 0-1,-1 0 1,1 0 0,-1-1 0,1 1 0,0 0 0,-1-1 0,1 1 0,0-1 0,0 1-1,-1-1 1,1 0 0,0 0 0,0 0 0,0 0 0,-1 0 0,1 0 0,0-1 0,0 1-1,-1 0 1,1-1 0,0 0 0,-1 1 0,4-2 0,-4 1-428,1 0 0,-1-1 1,1 1-1,-1 0 0,1 0 0,-1 0 1,0-1-1,0 1 0,0-1 0,1 1 1,-2-1-1,1 1 0,0-1 0,0 0 0,0 0 1,-1 1-1,1-3 0,5-21-7449</inkml:trace>
</inkml:ink>
</file>

<file path=ppt/ink/ink9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890"/>
    </inkml:context>
    <inkml:brush xml:id="br0">
      <inkml:brushProperty name="width" value="0.025" units="cm"/>
      <inkml:brushProperty name="height" value="0.025" units="cm"/>
    </inkml:brush>
  </inkml:definitions>
  <inkml:trace contextRef="#ctx0" brushRef="#br0">0 1 15983,'0'0'9033,"3"55"-8905,13-30-513,5-1-2401,1-3-2243,2-5-3939</inkml:trace>
</inkml:ink>
</file>

<file path=ppt/ink/ink9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5.217"/>
    </inkml:context>
    <inkml:brush xml:id="br0">
      <inkml:brushProperty name="width" value="0.025" units="cm"/>
      <inkml:brushProperty name="height" value="0.025" units="cm"/>
    </inkml:brush>
  </inkml:definitions>
  <inkml:trace contextRef="#ctx0" brushRef="#br0">34 257 12204,'0'0'12529,"-4"9"-10650,1-3-1564,-18 51 2098,20-52-2318,0 0 1,-1 0 0,2 0-1,-1 0 1,1 0 0,-1 0-1,1 0 1,1 0 0,-1 0-1,1 1 1,1 5 0,-1-10-88,-1 0 1,1 0 0,-1 0 0,1 0 0,-1-1 0,1 1 0,0 0-1,0 0 1,-1 0 0,1 0 0,0-1 0,0 1 0,0 0 0,0-1-1,0 1 1,0-1 0,0 1 0,0-1 0,0 0 0,0 1 0,0-1-1,0 0 1,0 0 0,0 1 0,0-1 0,1 0 0,-1 0 0,0 0 0,0 0-1,0-1 1,0 1 0,0 0 0,0 0 0,0-1 0,0 1 0,0-1-1,0 1 1,0-1 0,1 0 0,2-1 20,0 1-1,0-1 1,-1 0-1,1-1 1,-1 1 0,0-1-1,0 1 1,0-1 0,5-6-1,-2-2-62,1 0 0,-2-1 0,0 0 0,0 0 0,-1-1 0,0 1 0,-1-1-1,2-20 1,-1-12-218,-2-49-1,-2 77 200,0 11 37,-1 0 0,1 0 0,-1 0 0,0 0 0,-1 0 0,1 0 0,-1 0 0,-1 1 0,-4-11 0,6 14 14,0 1 1,0-1-1,0 1 0,0-1 0,0 1 1,-1 0-1,1-1 0,0 1 1,-1 0-1,1 0 0,-1 0 0,1 0 1,-1 0-1,0 0 0,1 0 0,-1 0 1,0 1-1,0-1 0,0 1 1,1 0-1,-1-1 0,0 1 0,0 0 1,0 0-1,0 0 0,1 0 0,-1 0 1,0 0-1,0 1 0,0-1 0,0 1 1,1-1-1,-1 1 0,0 0 1,1 0-1,-4 1 0,3-1 15,0 0-1,0 0 1,0 0 0,0 0-1,0 1 1,0-1 0,0 1-1,1-1 1,-1 1 0,0 0-1,1-1 1,0 1 0,-1 0-1,1 0 1,0 0 0,0 0-1,0 0 1,0 0 0,0 1-1,0-1 1,1 0 0,-1 0-1,1 1 1,0-1-1,-1 0 1,1 1 0,0-1-1,0 0 1,1 1 0,-1-1-1,0 0 1,2 3 0,-1 1-24,1-1 0,1 0 0,-1 0 1,1 0-1,0-1 0,0 1 0,0-1 1,0 0-1,1 1 0,0-1 0,0-1 0,6 6 1,9 5-180,0 0 1,-1 2 0,17 19-1,-29-28 248,0 0 0,-1 1 0,0 0 0,0 0-1,-1 0 1,0 1 0,-1-1 0,0 1-1,0 0 1,-1 0 0,2 10 0,-2 4-27,2 16 8,3-21-2779,0-15-3126</inkml:trace>
</inkml:ink>
</file>

<file path=ppt/ink/ink9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041"/>
    </inkml:context>
    <inkml:brush xml:id="br0">
      <inkml:brushProperty name="width" value="0.025" units="cm"/>
      <inkml:brushProperty name="height" value="0.025" units="cm"/>
    </inkml:brush>
  </inkml:definitions>
  <inkml:trace contextRef="#ctx0" brushRef="#br0">17 230 7271,'0'0'12614,"7"-9"-10830,19-28 4,-18 15 1650,-9 22-3365,1 0 0,0-1 0,0 1 0,0 0 0,0 0 0,0-1 0,-1 1 0,1 0 0,0 0 0,0-1 0,0 1 0,-1 0 0,1 0 0,0 0 0,0-1 0,-1 1 0,1 0 0,0 0 0,0 0 0,-1 0 0,1 0 0,0 0 0,-1 0 0,1-1 0,0 1 0,-1 0 0,1 0 0,0 0 0,0 0 0,-1 0 0,1 0 0,0 0 0,-1 0 0,1 1 0,-1-1 0,-1 0 33,0 1 0,0-1 0,0 1-1,0 0 1,0-1 0,0 1 0,1 0 0,-1 1-1,0-1 1,0 0 0,1 0 0,-3 2 0,-14 30 187,18-34-304,1 1 0,-1-1 1,0 1-1,1-1 0,-1 0 0,0 1 0,1-1 0,-1 1 0,1-1 0,-1 1 1,1-1-1,-1 1 0,1-1 0,0 1 0,-1 0 0,1-1 0,-1 1 1,1 0-1,0-1 0,-1 1 0,1 0 0,0 0 0,0 0 0,-1 0 0,1-1 1,0 1-1,-1 0 0,1 0 0,0 0 0,-1 1 0,1-1 0,0 0 1,0 0-1,-1 0 0,1 0 0,0 1 0,-1-1 0,1 0 0,-1 1 0,1-1 1,0 0-1,-1 1 0,1-1 0,-1 1 0,1-1 0,-1 1 0,1-1 0,-1 1 1,1-1-1,-1 1 0,0 0 0,1-1 0,-1 1 0,1 1 0,20 35-348,-21-37 361,13 28 44,-1 0 1,-1 1 0,-2 1 0,-1-1 0,-1 2 0,-1-1 0,-2 1-1,0 44 1,-4-71 29,-1 0-1,0 1 1,0-1-1,0 0 0,-1 0 1,0 0-1,1 0 0,-1 0 1,-1 0-1,1 0 1,0-1-1,-1 1 0,0-1 1,0 0-1,0 1 1,0-2-1,0 1 0,-1 0 1,1 0-1,-5 1 1,6-3-65,1 0 0,-1 0 0,0 0 1,0 0-1,0-1 0,0 1 1,0 0-1,1-1 0,-1 0 1,0 1-1,0-1 0,0 0 1,0 0-1,0 0 0,0-1 1,0 1-1,0 0 0,0-1 1,0 1-1,0-1 0,0 1 1,0-1-1,0 0 0,1 0 1,-1 0-1,0 0 0,1 0 1,-1 0-1,0-1 0,1 1 0,0-1 1,-1 1-1,1-1 0,0 1 1,0-1-1,0 1 0,0-1 1,0 0-1,0 0 0,0 0 1,0 0-1,1 1 0,-1-1 1,0-3-1,-1-2-21,1 0 0,-1 0 0,1-1 0,0 1 0,0 0 0,1-1 0,0 1 0,1 0 0,-1-1 0,2 1 0,-1 0 0,1-1 0,0 1 0,0 0 0,1 0 0,-1 1 0,8-13 0,5-4-36,1 0 0,1 1-1,30-29 1,4-8 59,-41 48-38,40-59-219,-47 65 240,1-1 1,-1-1-1,0 1 0,-1 0 0,0-1 1,0 1-1,0-1 0,-1 0 0,0 1 1,1-9-1,-2 14 5,0 0-1,0 0 1,0 1-1,0-1 1,0 0-1,0 0 1,0 0-1,0 0 1,0 0 0,-1 0-1,1 0 1,0 0-1,-1 0 1,1 0-1,0 0 1,-1 1-1,1-1 1,-1 0 0,1 0-1,-1 1 1,0-1-1,1 0 1,-1 1-1,0-1 1,0 0-1,1 1 1,-1-1 0,0 1-1,0-1 1,0 1-1,0 0 1,1-1-1,-1 1 1,0 0-1,0-1 1,0 1-1,0 0 1,0 0 0,0 0-1,0 0 1,0 0-1,0 0 1,0 0-1,0 0 1,0 1-1,0-1 1,0 0 0,1 0-1,-1 1 1,-1 0-1,-3 0 1,1 1 0,1 0 0,-1 0 0,0 0-1,0 0 1,1 0 0,-1 1 0,1 0 0,0-1 0,-4 5-1,3 0 3,-1-1-1,2 1 0,-1 0 1,1 1-1,0-1 0,0 1 0,1-1 1,-1 1-1,2 0 0,-1 0 1,1-1-1,1 1 0,0 9 0,0-16-1,0-1 0,0 1 0,0 0 0,0-1 0,1 1-1,-1-1 1,0 1 0,1 0 0,-1-1 0,0 1 0,1-1-1,-1 1 1,1-1 0,-1 1 0,1-1 0,-1 1 0,1-1-1,-1 0 1,1 1 0,-1-1 0,1 0 0,0 1 0,-1-1-1,1 0 1,0 0 0,-1 1 0,1-1 0,-1 0 0,1 0-1,0 0 1,-1 0 0,1 0 0,0 0 0,-1 0 0,1 0-1,0 0 1,-1-1 0,1 1 0,0 0 0,-1 0 0,1 0-1,0-1 1,-1 1 0,1 0 0,-1-1 0,1 1 0,0-1-1,32-16 89,-21 6-45,-1-1 0,0 1 0,14-20 0,-21 26-34,0-1 0,-1 1 0,1-1 1,-1 0-1,0 0 0,-1 0 0,1-1 0,-1 1 0,-1-1 1,2-7-1,-10 60-303,5-37 281,0 0 0,1-1 0,-1 1 1,2 0-1,-1 0 0,1 0 0,1 0 0,-1 0 1,4 14-1,-4-23 14,1 1 0,-1 0 1,0 0-1,1 0 0,-1 0 0,1 0 1,-1 0-1,1 0 0,0-1 1,-1 1-1,1 0 0,0 0 0,-1-1 1,1 1-1,0-1 0,0 1 1,0 0-1,0-1 0,0 1 0,-1-1 1,1 0-1,0 1 0,0-1 0,0 0 1,0 0-1,0 0 0,0 1 1,0-1-1,0 0 0,0 0 0,0 0 1,0-1-1,0 1 0,0 0 1,0 0-1,0 0 0,0-1 0,0 1 1,0 0-1,0-1 0,0 1 0,0-1 1,0 1-1,-1-1 0,1 0 1,0 1-1,1-2 0,3-2 31,-1 0-1,1 0 0,-1 0 1,0 0-1,0 0 1,5-9-1,1-8-87,-1-1-1,0 0 0,7-33 1,-16 54-118,-2 13 69,-2 9 73,2 0-1,0 0 1,2 28-1,0-48 39,0 0 0,0 0 0,0 0 0,0-1 0,0 1 0,0 0 0,0 0 0,0 0 0,1 0 0,-1-1 0,0 1 0,1 0 0,-1 0 0,1-1 0,-1 1-1,0 0 1,1 0 0,0-1 0,-1 1 0,1-1 0,-1 1 0,1 0 0,0-1 0,-1 1 0,1-1 0,0 0 0,0 1 0,1 0 0,-1-1 10,1 0 0,0 0 0,-1 0 0,1 0 0,-1-1 0,1 1 0,0 0 0,-1-1 0,1 1 0,-1-1 0,1 0 0,-1 1 0,3-3 0,2 0 28,-1-1-1,1 0 1,-1 0 0,0-1 0,-1 1-1,7-8 1,-5 0-21,-1 0 1,0-1-1,-1 1 0,5-25 0,-8 33-220,-1 7 183,1 36-92,-1-39 110,0 1 0,0 0 0,1-1 0,-1 1 0,1 0 0,-1-1 0,1 1-1,-1 0 1,1-1 0,-1 1 0,1-1 0,-1 1 0,1-1 0,-1 1 0,1-1 0,0 1-1,-1-1 1,1 1 0,0-1 0,0 0 0,-1 0 0,1 1 0,0-1 0,0 0 0,-1 0-1,1 0 1,0 0 0,0 0 0,0 0 0,-1 0 0,1 0 0,0 0 0,0 0 0,-1 0-1,1-1 1,0 1 0,0 0 0,-1 0 0,1-1 0,0 1 0,0-1 0,-1 1 0,1 0-1,-1-1 1,2 0 0,5-5-26,1 0 1,-2-1-1,1 1 0,-1-1 0,0 0 1,0-1-1,-1 0 0,0 0 0,0 0 1,-1 0-1,0-1 0,0 1 0,-1-1 1,-1 0-1,1 0 0,-1 0 0,1-10 1,-23 65-637,17-33 527,1 0-1,0 0 1,0 0 0,1 18 0,1-31 11,0 0-1,0 1 1,0-1 0,0 0 0,0 0 0,0 1 0,0-1 0,0 0 0,1 1 0,-1-1 0,0 0 0,0 1-1,0-1 1,0 0 0,0 0 0,0 1 0,1-1 0,-1 0 0,0 0 0,0 1 0,0-1 0,1 0 0,-1 0-1,0 0 1,0 0 0,1 1 0,-1-1 0,0 0 0,0 0 0,1 0 0,-1 0 0,0 0 0,1 0 0,-1 1-1,0-1 1,0 0 0,1 0 0,-1 0 0,0 0 0,1 0 0,-1 0 0,0 0 0,1 0 0,-1-1 0,0 1-1,0 0 1,1 0 0,-1 0 0,0 0 0,0 0 0,1 0 0,-1 0 0,0-1 0,0 1 0,1 0-1,-1 0 1,0 0 0,0-1 0,1 1 0,-1 0 0,0 0 0,0-1 0,0 1 0,1 0 0,14-17-7243,-7-6-2428</inkml:trace>
</inkml:ink>
</file>

<file path=ppt/ink/ink9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386"/>
    </inkml:context>
    <inkml:brush xml:id="br0">
      <inkml:brushProperty name="width" value="0.025" units="cm"/>
      <inkml:brushProperty name="height" value="0.025" units="cm"/>
    </inkml:brush>
  </inkml:definitions>
  <inkml:trace contextRef="#ctx0" brushRef="#br0">11 0 13741,'-6'0'4901,"3"2"-4037,2 9-223,1 2-609,0 0-1537,2-2-3300</inkml:trace>
</inkml:ink>
</file>

<file path=ppt/ink/ink9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854"/>
    </inkml:context>
    <inkml:brush xml:id="br0">
      <inkml:brushProperty name="width" value="0.025" units="cm"/>
      <inkml:brushProperty name="height" value="0.025" units="cm"/>
    </inkml:brush>
  </inkml:definitions>
  <inkml:trace contextRef="#ctx0" brushRef="#br0">13 301 12716,'0'0'4644,"-2"10"-2957,0 1-1314,-1 2 83,1-1 0,0 0-1,1 1 1,0 0 0,2 17-1,-1-30-451,0 1 0,1-1 0,-1 1 0,0 0 0,0-1 0,1 1 0,-1-1 0,0 1 0,1-1 0,-1 1 0,1-1 0,-1 1 1,0-1-1,1 0 0,-1 1 0,1-1 0,-1 0 0,1 1 0,-1-1 0,1 0 0,0 0 0,-1 1 0,1-1 0,-1 0 0,1 0 0,0 0 0,-1 0 0,1 0 0,-1 0 0,1 0 0,0 0 0,-1 0 0,1 0 0,-1 0 0,1 0 0,0 0 0,-1 0 0,1-1 0,-1 1 0,1 0 0,-1 0 0,1-1 0,-1 1 0,1 0 0,-1-1 0,1 1 0,-1 0 0,1-1 0,-1 1 0,1-1 0,-1 0 0,27-22 583,-17 6-368,0 0 0,-1 0 0,-1-1 1,-1 0-1,-1-1 0,0 1 1,-2-1-1,0 0 0,-1 0 0,-1-1 1,0 1-1,-2-1 0,-3-36 0,3 55-221,0 0-1,1 0 0,-1 0 1,0 0-1,0 0 0,0 0 1,0 0-1,0 0 0,-1 0 0,1 0 1,0 1-1,0-1 0,-1 0 1,1 0-1,-1 0 0,1 0 1,0 0-1,-1 0 0,0 0 1,1 1-1,-1-1 0,1 0 1,-1 1-1,0-1 0,0 0 1,1 1-1,-1-1 0,0 1 1,0-1-1,0 1 0,0-1 1,0 1-1,1-1 0,-1 1 0,0 0 1,-2-1-1,1 2-10,1 0-1,-1 0 0,1 0 1,-1-1-1,1 1 1,0 1-1,0-1 0,-1 0 1,1 0-1,0 0 1,0 1-1,0-1 1,0 0-1,0 1 0,0-1 1,1 1-1,-1 0 1,1-1-1,-1 1 0,0 3 1,-3 8 113,1 1 0,0 0 0,1 0 0,1 0 0,0 0 0,2 27-1,-1-38-80,0 0 0,0-1-1,1 1 1,-1 0-1,1-1 1,-1 1-1,1-1 1,0 1-1,0-1 1,0 1 0,1-1-1,-1 1 1,0-1-1,1 0 1,-1 0-1,1 0 1,0 0-1,0 0 1,0 0 0,0 0-1,0-1 1,0 1-1,1-1 1,-1 1-1,0-1 1,1 0 0,-1 0-1,1 0 1,-1 0-1,1-1 1,-1 1-1,1-1 1,0 1-1,-1-1 1,1 0 0,0 0-1,-1 0 1,1 0-1,0 0 1,-1-1-1,1 0 1,0 1-1,2-2 1,0 0-80,0 0 1,-1 0-1,1 0 0,-1-1 1,0 1-1,0-1 1,0 0-1,0-1 0,0 1 1,-1 0-1,0-1 0,1 0 1,-1 0-1,-1 0 0,1 0 1,0 0-1,-1-1 0,0 1 1,0-1-1,0 0 0,-1 1 1,0-1-1,0 0 1,1-7-1,2-10 341,-1-1 0,-2 0 1,-1-42-1,0 63-206,0-1 50,0 0 0,0 1 1,0-1-1,0 0 1,0 1-1,-1-1 1,1 1-1,-1-1 1,0 0-1,0 1 0,1-1 1,-2 1-1,1 0 1,0-1-1,0 1 1,-1 0-1,1 0 1,-1-1-1,-2-1 0,4 4-99,-1 0 0,1 0 0,-1 0 0,0 0 1,1 0-1,-1 1 0,1-1 0,-1 0 0,1 0 0,-1 0 0,1 1 0,-1-1 0,1 0 0,-1 0 0,1 1 0,-1-1 0,1 0 0,0 1 0,-1-1 0,1 0 0,-1 1 0,1-1 0,0 1 0,-1-1 0,1 1 0,0-1 0,0 1 0,-1-1 0,1 1 0,0-1 0,0 1 0,0-1 0,0 1 0,0-1 0,0 1 0,0 0 0,-6 25-128,6-24 140,-4 17 27,1 1 1,2-1-1,0 1 1,0 0-1,2-1 0,1 1 1,0-1-1,1 1 1,1-1-1,1 0 0,1 0 1,1 0-1,0-1 1,17 29-1,-24-46-63,0 0-1,1 0 1,-1 0 0,1 0 0,0 0-1,-1 0 1,1 0 0,0 0-1,0 0 1,-1 0 0,1 0-1,0 0 1,0 0 0,0 0-1,0-1 1,0 1 0,0 0-1,0-1 1,1 1 0,-1-1-1,0 0 1,0 1 0,0-1 0,0 0-1,1 1 1,0-1 0,-1-1 16,0 0 0,0 0 0,0 0 1,0 0-1,0 0 0,0 0 0,0 0 1,-1 0-1,1-1 0,0 1 0,-1 0 1,1 0-1,-1-1 0,1 1 0,-1 0 0,0-1 1,0 1-1,1-3 0,0-7 52,0 0-1,0 0 1,-1 0-1,-3-20 1,0 21 27,0 0-1,-1 1 1,0-1 0,-10-17 0,12 24-69,1 0-1,-1-1 1,-1 1 0,1 0 0,0 0 0,-1 0-1,1 1 1,-1-1 0,0 1 0,0-1-1,0 1 1,0 0 0,-1 0 0,1 0-1,0 1 1,-6-3 0,36 25-27,16-1-4193,-35-17 2258,0 0-1,0 0 1,0-1 0,0-1 0,0 1 0,14 0 0,-7-2-11491</inkml:trace>
</inkml:ink>
</file>

<file path=ppt/ink/ink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3.227"/>
    </inkml:context>
    <inkml:brush xml:id="br0">
      <inkml:brushProperty name="width" value="0.025" units="cm"/>
      <inkml:brushProperty name="height" value="0.025" units="cm"/>
    </inkml:brush>
  </inkml:definitions>
  <inkml:trace contextRef="#ctx0" brushRef="#br0">394 90 12748,'0'0'5611,"6"-10"-3423,15-32-186,-20 41-1905,-1 0 1,0 1-1,1-1 0,-1 0 0,1 0 0,-1 0 0,0 0 0,1 0 0,-1 0 0,0 0 0,0 0 0,0 0 1,0 0-1,0 0 0,0 0 0,0 0 0,0 0 0,0 0 0,-1 1 0,1-1 0,0 0 0,-1 0 1,1 0-1,0 0 0,-1 0 0,1 0 0,-1 0 0,1 1 0,-1-1 0,0 0 0,1 0 0,-1 1 1,0-1-1,0 1 0,1-1 0,-1 0 0,0 1 0,0-1 0,0 1 0,0 0 0,1-1 0,-1 1 0,0 0 1,0-1-1,0 1 0,-1 0 0,-49-2 310,42 2-247,-5 1-101,0 1 1,0 0 0,0 1-1,1 1 1,-1 0 0,1 1 0,0 0-1,0 1 1,1 0 0,0 1 0,-16 11-1,7-3 156,1 1 0,1 1 1,0 1-1,1 0 0,-21 28 0,35-40-145,0 0 1,0 0 0,0 1 0,1-1-1,0 1 1,1 0 0,-1 0-1,1 0 1,0 0 0,-1 14-1,3-18-64,0 0 0,0 0 0,0 0-1,0 0 1,1 0 0,-1 0 0,1 0 0,0 0-1,0 0 1,0 0 0,0 0 0,0 0 0,1 0-1,-1-1 1,1 1 0,0-1 0,0 1-1,0-1 1,0 0 0,0 0 0,0 1 0,1-1-1,-1-1 1,1 1 0,-1 0 0,1-1 0,5 3-1,9 2-637,0 0 1,0-2-1,0 0 0,1 0 0,33 1 0,-9-4-4628,59-6-1,-45-3-2693</inkml:trace>
</inkml:ink>
</file>

<file path=ppt/ink/ink9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9.323"/>
    </inkml:context>
    <inkml:brush xml:id="br0">
      <inkml:brushProperty name="width" value="0.025" units="cm"/>
      <inkml:brushProperty name="height" value="0.025" units="cm"/>
    </inkml:brush>
  </inkml:definitions>
  <inkml:trace contextRef="#ctx0" brushRef="#br0">1 1 19987,'0'0'9257,"11"71"-8296,-6-46-513,-1 2-384,4-4-96,-4-5-705,2-4-1024,0-6-1058,-4-8-288,-2-14-8840</inkml:trace>
</inkml:ink>
</file>

<file path=ppt/ink/ink9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9.668"/>
    </inkml:context>
    <inkml:brush xml:id="br0">
      <inkml:brushProperty name="width" value="0.025" units="cm"/>
      <inkml:brushProperty name="height" value="0.025" units="cm"/>
    </inkml:brush>
  </inkml:definitions>
  <inkml:trace contextRef="#ctx0" brushRef="#br0">15 0 5990,'0'0'16976,"-15"56"-16912,20-38-577,8-1-2049,2-7-2371,3-3-9769</inkml:trace>
</inkml:ink>
</file>

<file path=ppt/ink/ink9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0.026"/>
    </inkml:context>
    <inkml:brush xml:id="br0">
      <inkml:brushProperty name="width" value="0.025" units="cm"/>
      <inkml:brushProperty name="height" value="0.025" units="cm"/>
    </inkml:brush>
  </inkml:definitions>
  <inkml:trace contextRef="#ctx0" brushRef="#br0">1 197 14734,'0'0'2557,"0"9"-459,0-1-1581,0 1 0,1 0-1,0 0 1,0 0 0,1-1 0,0 1-1,0-1 1,1 1 0,5 8 0,0-3-532,-1 0 1,-1 1-1,0 0 1,-1 0-1,-1 0 1,0 0-1,-1 1 1,0-1-1,-1 1 1,-1 0-1,-1 0 1,0 0-1,-5 28 1,2-33 1418,0-11-513,0-25-214,5-41-676,4 35 7,2 1 0,18-48 0,-17 59-70,-2-1 0,0-1-1,-2 1 1,0-1-1,-1 0 1,-1 0-1,1-36 1,-4 56 99,0 1 0,0-1 0,0 1 1,0 0-1,0-1 0,0 1 0,0-1 0,0 1 0,0-1 0,0 1 0,0 0 0,-1-1 1,1 1-1,0-1 0,0 1 0,0 0 0,-1-1 0,1 1 0,0-1 0,0 1 1,-1 0-1,1-1 0,0 1 0,-1 0 0,1 0 0,0-1 0,-1 1 0,1 0 0,0 0 1,-1-1-1,1 1 0,-1 0 0,1 0 0,0 0 0,-2 0 0,-14 8 708,-10 21-301,22-19-304,1-1 0,-1 1 1,2 1-1,-1-1 0,1 0 0,1 1 0,-1 20 0,3-30-129,0 0 0,0 1 0,0-1 0,0 0 0,0 0 0,0 0 0,0 0 0,0 0 0,0 0 0,0 0 0,1 0 0,-1 0 0,0 0 0,1-1 0,-1 1 0,1-1 0,-1 1 0,0-1 0,1 1 0,-1-1 0,1 0 0,-1 0 0,1 0 0,-1 0 0,1 0 0,0 0 0,-1 0 0,1 0 0,1-1 0,51-3 439,-43 2-322,-1 0 1,0-1 0,0 0 0,0-1 0,12-6-1,-19 9-97,0-1 1,0 1-1,-1-1 0,1 0 0,-1 0 0,1 0 0,-1 0 1,0 0-1,0 0 0,0-1 0,0 1 0,0-1 0,0 0 1,-1 1-1,0-1 0,1 0 0,-1 0 0,0 0 0,0 0 1,0 0-1,-1 0 0,1-4 0,-2-7-41,0 0-1,-1 1 1,-1-1 0,-1 0 0,0 1-1,0 0 1,-1 0 0,-1 0 0,0 1-1,-1 0 1,-13-18 0,17 25-11,3 5-1031,4 4-5076,8 5 2871,-8-6 1186,10 8-3438</inkml:trace>
</inkml:ink>
</file>

<file path=ppt/ink/ink9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0.744"/>
    </inkml:context>
    <inkml:brush xml:id="br0">
      <inkml:brushProperty name="width" value="0.025" units="cm"/>
      <inkml:brushProperty name="height" value="0.025" units="cm"/>
    </inkml:brush>
  </inkml:definitions>
  <inkml:trace contextRef="#ctx0" brushRef="#br0">0 108 16335,'0'0'7506,"6"13"-7004,12 46 107,19 104-1,-31-150-592,-3-30-979,-1-32-1912,-3 29 1753,-1-1 0,-1 0 0,-1 1 0,-1 0-1,-8-23 1,-25-47 1267,53 151 3293,-8-47-3186,1 0-1,0 0 0,1-1 0,0-1 1,1 1-1,17 14 0,-23-23-174,0 0 1,1 0-1,-1 0 0,1-1 0,0 0 0,0 0 0,0-1 1,1 1-1,-1-1 0,1 0 0,-1 0 0,1-1 0,0 0 0,0 0 1,-1 0-1,1-1 0,0 1 0,0-1 0,0-1 0,9-1 0,-11 1 123,0-1-1,0 0 0,-1 0 0,1 0 0,-1-1 0,1 1 0,-1-1 1,0 0-1,0 0 0,0 0 0,0 0 0,-1 0 0,1-1 0,-1 1 1,0-1-1,0 0 0,0 1 0,0-1 0,1-5 0,4-10 379,-1-1 1,6-29-1,-10 39-378,0 0 0,0 0 0,-1 0 1,-1 0-1,1 0 0,-2-1 0,-1-10 0,1 20-221,1 0 0,-1 0 0,0-1 1,0 1-1,0 0 0,0 0 0,0 0 0,0 0 0,0 0 0,0 1 0,0-1 0,-1 0 0,1 0 0,0 1 0,0-1 0,-1 1 0,1-1 0,-1 1 0,1-1 0,0 1 0,-1 0 0,1 0 0,-1 0 0,1 0 0,0 0 0,-1 0 0,1 0 0,-4 1 0,3-1-273,1 4-948,0-1 1,0 1-1,1 0 0,-1 0 1,1 0-1,0 1 0,0-1 1,0 0-1,2 4 0,2 11-6557</inkml:trace>
</inkml:ink>
</file>

<file path=ppt/ink/ink9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1.384"/>
    </inkml:context>
    <inkml:brush xml:id="br0">
      <inkml:brushProperty name="width" value="0.025" units="cm"/>
      <inkml:brushProperty name="height" value="0.025" units="cm"/>
    </inkml:brush>
  </inkml:definitions>
  <inkml:trace contextRef="#ctx0" brushRef="#br0">74 185 20211,'0'0'6000,"-9"0"-5791,8 0-200,-1 0 12,-1 0 0,1 0 0,0 0 0,0 0-1,-1 0 1,1 1 0,0-1 0,0 1 0,0-1-1,-1 1 1,1 0 0,0 0 0,0 0-1,0 0 1,0 0 0,0 0 0,1 1 0,-1-1-1,0 1 1,1-1 0,-1 1 0,1-1 0,-1 1-1,1 0 1,0 0 0,-1 0 0,1 0-1,0 0 1,0 0 0,1 0 0,-1 0 0,0 0-1,1 1 1,-1-1 0,1 3 0,-2 0 186,1 1 0,0 0 0,0 0 0,1 0 0,-1 0 0,2 1 0,-1-1 0,0 0 0,1 0 0,2 7 0,-2-12-183,0 1 0,0 0 0,0-1-1,0 1 1,0-1 0,0 1 0,0-1-1,1 0 1,-1 1 0,0-1 0,1 0 0,-1 0-1,1 0 1,0 0 0,-1 0 0,1 0-1,0 0 1,0-1 0,-1 1 0,1-1 0,0 1-1,0-1 1,0 0 0,0 1 0,0-1 0,-1 0-1,1 0 1,0-1 0,0 1 0,0 0-1,0-1 1,0 1 0,-1-1 0,1 1 0,3-2-1,0 0 1,0 0-1,0 0 1,0 0-1,0 0 0,0-1 1,0 1-1,-1-1 1,0-1-1,1 1 1,-1-1-1,7-7 0,30-51-147,-5 8 127,-36 54-12,1 0-1,-1 0 1,0 0-1,1 0 0,-1 0 1,0 0-1,1 0 1,-1 0-1,1 0 0,-1 0 1,0 0-1,1 0 1,-1 0-1,0 0 0,1 0 1,-1 0-1,0 1 0,1-1 1,-1 0-1,0 0 1,1 0-1,-1 1 0,0-1 1,1 0-1,-1 0 1,0 1-1,0-1 0,1 0 1,-1 0-1,0 1 0,0-1 1,0 0-1,1 1 1,-1-1-1,0 0 0,0 1 1,0-1-1,0 1 1,0-1-1,0 0 0,0 1 1,0 0-1,10 21 69,-9-18-41,-1-3 9,1 1-1,0 0 0,-1 0 1,1-1-1,0 1 1,0-1-1,0 1 0,0-1 1,0 1-1,0-1 0,0 1 1,0-1-1,0 0 1,1 0-1,-1 0 0,1 0 1,-1 0-1,1 0 1,-1 0-1,1 0 0,0 0 1,-1-1-1,1 1 1,2 0-1,-2-1 16,1-1 1,-1 1-1,0-1 0,0 1 0,1-1 1,-1 0-1,0 0 0,0 0 1,0 0-1,0 0 0,0-1 1,0 1-1,-1 0 0,1-1 0,0 1 1,1-3-1,8-9 62,0-1 0,-2 1-1,16-29 1,-25 41-120,1-1-58,1-1 0,-1 1 0,1-1 0,-1 1 1,1 0-1,0 0 0,0-1 0,0 1 0,0 1 0,0-1 1,5-3-1,-6 5 48,0 0 0,0-1 0,0 1 0,0 0 0,0 0 0,1 0 1,-1 0-1,0 0 0,0 0 0,0 0 0,0 1 0,0-1 0,0 0 0,0 1 0,0-1 1,0 0-1,0 1 0,0 0 0,0-1 0,0 1 0,0-1 0,0 1 0,0 0 0,0 0 1,-1-1-1,1 1 0,0 0 0,-1 0 0,1 0 0,0 0 0,-1 0 0,1 1 1,1 1 31,-1-1 1,1 0 0,0 1 0,0-1 0,0 0 0,0 0 0,0 0 0,0 0 0,1-1-1,-1 1 1,1-1 0,-1 1 0,1-1 0,3 1 0,-5-1 5,1-1 1,-1 0-1,1 0 1,0 0 0,-1 0-1,1 0 1,-1 0-1,1 0 1,0-1-1,-1 1 1,1-1 0,-1 1-1,1-1 1,-1 1-1,1-1 1,-1 0-1,0 0 1,3-1-1,4-6 54,-1 1-1,0-1 0,-1 0 0,0-1 1,0 0-1,6-12 0,10-14-73,-22 35-19,1 0 1,-1 0 0,0-1-1,1 1 1,-1 0 0,0 0 0,1 0-1,-1 0 1,0 0 0,1 0-1,-1 0 1,1 0 0,-1 0-1,0 0 1,1 0 0,-1 0 0,0 0-1,1 0 1,-1 0 0,0 0-1,1 0 1,-1 0 0,0 1 0,1-1-1,-1 0 1,0 0 0,1 0-1,-1 1 1,0-1 0,1 0-1,-1 0 1,0 1 0,0-1 0,1 0-1,-1 0 1,0 1 0,0-1-1,0 0 1,1 1 0,-1-1-1,0 0 1,0 1 0,0-1 0,0 0-1,0 1 1,0-1 0,0 1-1,0-1 1,0 0 0,0 1 0,0-1-1,0 1 1,10 31 206,-7-22-168,-3-8 42,1 1-1,0-1 1,0 1-1,0-1 0,1 0 1,-1 1-1,1-1 0,-1 0 1,1 0-1,0 0 1,-1 0-1,1-1 0,0 1 1,0 0-1,1-1 0,-1 1 1,0-1-1,0 0 1,5 2-1,-5-3-27,0 0 1,0 0-1,0 0 0,0 0 1,0 0-1,-1-1 0,1 1 1,0 0-1,0-1 0,-1 0 1,1 1-1,0-1 0,0 0 1,-1 0-1,1 0 0,-1 0 1,1 0-1,-1 0 0,0-1 1,1 1-1,-1 0 0,0-1 1,0 1-1,0-1 0,0 1 1,0-1-1,0 1 0,1-4 1,22-44-3529,-15 13-7277,-7 20 1122</inkml:trace>
</inkml:ink>
</file>

<file path=ppt/ink/ink9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1.742"/>
    </inkml:context>
    <inkml:brush xml:id="br0">
      <inkml:brushProperty name="width" value="0.025" units="cm"/>
      <inkml:brushProperty name="height" value="0.025" units="cm"/>
    </inkml:brush>
  </inkml:definitions>
  <inkml:trace contextRef="#ctx0" brushRef="#br0">0 0 993,'0'0'25784</inkml:trace>
</inkml:ink>
</file>

<file path=ppt/ink/ink9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085"/>
    </inkml:context>
    <inkml:brush xml:id="br0">
      <inkml:brushProperty name="width" value="0.025" units="cm"/>
      <inkml:brushProperty name="height" value="0.025" units="cm"/>
    </inkml:brush>
  </inkml:definitions>
  <inkml:trace contextRef="#ctx0" brushRef="#br0">94 199 21300,'0'0'3038,"-8"1"-476,1 1-2401,0 0 0,0 0 0,0 0-1,1 1 1,-1 0 0,1 0 0,-7 5 0,11-7-166,0 1 1,0-1-1,1 0 1,-1 1 0,0-1-1,1 1 1,-1 0 0,1-1-1,0 1 1,-1 0 0,1 0-1,0 0 1,0 0-1,0 0 1,0 0 0,1 0-1,-1 1 1,0-1 0,1 0-1,0 0 1,-1 0 0,1 1-1,0-1 1,0 0-1,0 0 1,1 1 0,-1-1-1,0 0 1,1 0 0,-1 0-1,1 1 1,1 1 0,-1-3 5,-1 0 0,1-1 0,-1 1 1,1-1-1,0 1 0,-1 0 0,1-1 0,0 1 1,0-1-1,-1 0 0,1 1 0,0-1 1,0 1-1,0-1 0,-1 0 0,1 0 1,0 0-1,0 1 0,0-1 0,0 0 1,0 0-1,0 0 0,-1 0 0,1-1 1,0 1-1,0 0 0,0 0 0,0 0 1,0-1-1,-1 1 0,1 0 0,0-1 1,0 1-1,0-1 0,-1 1 0,1-1 1,0 1-1,-1-1 0,1 1 0,0-2 1,29-23 294,-23 13-335,0 1 1,-1-1 0,-1 0 0,0 0 0,-1-1 0,4-17 0,-9 43 106,1-1 215,0 1 0,0-1 0,1 1 0,5 22 0,-6-34-239,1 1 0,-1 0-1,1-1 1,-1 1 0,1-1-1,0 1 1,0-1 0,0 1 0,0-1-1,0 0 1,0 1 0,0-1-1,0 0 1,1 0 0,-1 0 0,0 0-1,1 0 1,1 1 0,-1-1-20,0-1 0,0 0 0,0 0 0,0 0 1,0 0-1,0 0 0,0 0 0,0 0 0,0 0 0,0-1 0,0 1 1,0-1-1,0 0 0,-1 1 0,1-1 0,0 0 0,0 0 1,-1 0-1,4-3 0,0 0 23,1 0 0,-1-1 0,0 0-1,0-1 1,-1 1 0,1-1 0,-1 0 0,0 0 0,-1 0 0,0 0-1,0-1 1,0 1 0,0-1 0,-1 0 0,1-8 0,1-4-9,-1 1 0,-1-1 0,0 0 0,-2-29-1,-1 45-49,1 0-1,0 0 0,-1 0 0,0 0 1,1 0-1,-1 0 0,0 0 0,-1 0 0,1 1 1,0-1-1,-1 0 0,0 1 0,1-1 0,-1 1 1,0 0-1,0-1 0,-3-1 0,4 3 4,0 1 0,0-1-1,0 1 1,0-1 0,0 1-1,-1 0 1,1-1 0,0 1-1,0 0 1,0 0 0,0 0-1,-1 0 1,1 0 0,0 0-1,0 0 1,-1 0 0,1 0-1,0 0 1,0 1 0,0-1-1,0 0 1,0 1 0,-1-1-1,1 1 1,0 0 0,0-1-1,0 1 1,0 0 0,0-1-1,1 1 1,-1 0 0,0 0-1,0 0 1,0 0 0,1 0 0,-1 0-1,0 0 1,1 0 0,-1 0-1,1 0 1,0 0 0,-1 1-1,1 0 1,-5 6 101,1 0 0,1 1 0,0-1 0,0 0 0,0 1 0,1 0 0,1 0 0,-1-1 0,2 1 0,-1 0 0,1 0 0,0 0 0,1 0 0,2 14 0,-1-18-196,0 0 0,0 1 1,0-1-1,1 0 0,-1 0 0,1 0 1,1-1-1,-1 1 0,1-1 0,-1 0 0,1 0 1,0 0-1,1 0 0,-1-1 0,1 1 1,-1-1-1,1 0 0,0-1 0,0 1 1,0-1-1,1 0 0,-1 0 0,10 2 0,12 0-3963,-1-3-3690,-3-1-4377</inkml:trace>
</inkml:ink>
</file>

<file path=ppt/ink/ink9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459"/>
    </inkml:context>
    <inkml:brush xml:id="br0">
      <inkml:brushProperty name="width" value="0.025" units="cm"/>
      <inkml:brushProperty name="height" value="0.025" units="cm"/>
    </inkml:brush>
  </inkml:definitions>
  <inkml:trace contextRef="#ctx0" brushRef="#br0">0 0 17457,'0'0'10746,"3"12"-10287,3 20-351,18 86 855,-20-101-881,1-1 0,0 0 1,1-1-1,1 1 0,9 14 0,-14-27-308,0 0 0,0-1 0,0 1 0,1-1 0,-1 0 0,1 0 0,-1 0 0,1 0 0,0 0 0,0-1 0,3 2 0,15 1-4318,-2-14-4087,-6-5-2633</inkml:trace>
</inkml:ink>
</file>

<file path=ppt/ink/ink9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804"/>
    </inkml:context>
    <inkml:brush xml:id="br0">
      <inkml:brushProperty name="width" value="0.025" units="cm"/>
      <inkml:brushProperty name="height" value="0.025" units="cm"/>
    </inkml:brush>
  </inkml:definitions>
  <inkml:trace contextRef="#ctx0" brushRef="#br0">60 18 5990,'0'0'17579,"-9"5"-15849,7-3-1671,-1-1 66,0 1 0,0-1-1,0 1 1,0 0-1,0 0 1,1 0 0,-1 0-1,1 0 1,-1 1-1,1-1 1,0 1-1,0 0 1,0-1 0,1 1-1,-1 0 1,0 0-1,1 0 1,0 0 0,0 0-1,0 1 1,0-1-1,0 0 1,1 1 0,-1-1-1,1 5 1,0-4-37,0 0 1,0 0-1,0 0 1,0 0 0,1-1-1,-1 1 1,1 0-1,0 0 1,0-1 0,4 8-1,-4-10-70,1 1 1,-1-1-1,1 1 0,0-1 1,-1 0-1,1 0 0,0 1 1,0-1-1,0-1 0,0 1 1,0 0-1,0 0 0,0-1 1,0 1-1,0-1 0,0 0 0,0 1 1,0-1-1,0 0 0,1 0 1,1-1-1,-1 1 6,-1-1 0,0 0 1,0 0-1,0 0 0,0 0 0,0 0 0,0-1 1,0 1-1,0-1 0,0 1 0,-1-1 0,1 0 0,-1 1 1,1-1-1,-1 0 0,1 0 0,-1 0 0,0 0 1,0 0-1,0 0 0,0-1 0,-1 1 0,1 0 1,0 0-1,-1-1 0,0 1 0,1 0 0,-1-3 0,7-69 167,-7 72-203,0 1 0,1 0 1,-1 0-1,0-1 1,0 1-1,0 0 0,-1-1 1,1 1-1,0 0 1,0 0-1,-1-1 1,1 1-1,-1 0 0,1 0 1,-1 0-1,1 0 1,-1-1-1,0 1 0,1 0 1,-1 0-1,0 0 1,0 0-1,0 0 0,0 1 1,0-1-1,0 0 1,0 0-1,0 1 1,0-1-1,0 0 0,0 1 1,-1-1-1,1 1 1,-2-1-1,2 2 2,0-1 0,-1 0 0,1 1 0,0-1 0,-1 0 0,1 1 0,0 0 0,0-1 0,0 1 0,-1 0 0,1 0 0,0 0 0,0-1 0,0 1 0,0 0 0,0 0 0,0 1 0,1-1 0,-1 0 0,0 0 0,1 0 0,-1 0 0,0 1 0,1-1 0,-1 0 0,1 1 0,0-1 0,-1 0 0,1 1 0,0-1 0,0 2 0,-1 1-65,1-1 0,0 1 0,-1-1 1,1 1-1,1-1 0,-1 1 1,0-1-1,1 0 0,0 1 0,-1-1 1,1 1-1,3 4 0,-3-7-145,-1 0 0,1 0 0,0 0 1,-1 0-1,1 0 0,0 0 0,0-1 0,0 1 0,0 0 0,0 0 0,-1-1 0,1 1 0,1-1 0,-1 1 0,0-1 0,2 1 0,-1 0-380,0-1-1,0 0 0,0 0 1,0 0-1,0 0 0,0-1 1,0 1-1,0 0 1,0-1-1,0 1 0,-1-1 1,4-1-1,9-8-6643</inkml:trace>
</inkml:ink>
</file>

<file path=ppt/ink/ink9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3.176"/>
    </inkml:context>
    <inkml:brush xml:id="br0">
      <inkml:brushProperty name="width" value="0.025" units="cm"/>
      <inkml:brushProperty name="height" value="0.025" units="cm"/>
    </inkml:brush>
  </inkml:definitions>
  <inkml:trace contextRef="#ctx0" brushRef="#br0">24 1 17873,'0'0'4853,"-4"10"-3839,-1 5-560,1 1 1,1 0 0,0 1-1,1-1 1,-1 24-1,3-34-300,0 0-1,1 0 1,0 0 0,-1-1-1,2 1 1,-1 0-1,1-1 1,0 1-1,4 9 1,-4-13-152,-1 0 1,1 0-1,-1 0 0,1 0 1,0-1-1,0 1 0,-1 0 0,1-1 1,0 1-1,1-1 0,-1 0 1,0 1-1,0-1 0,0 0 1,1-1-1,-1 1 0,1 0 1,-1-1-1,0 1 0,1-1 1,-1 0-1,1 1 0,4-2 1,-5 1 15,1-1 1,-1 1 0,1-1 0,-1 0 0,0 0 0,1 0-1,-1 0 1,0 0 0,0-1 0,0 1 0,0-1 0,0 1-1,0-1 1,0 0 0,0 0 0,-1 0 0,1 0 0,-1 0-1,1 0 1,-1 0 0,0 0 0,0-1 0,1-3 0,0 3-3,-1 0 1,1 1-1,-1-1 1,1 0-1,0 1 1,0-1-1,0 1 1,0-1-1,0 1 1,0 0-1,1 0 1,-1 0-1,5-3 1,-4 7 118,-1 0 0,0 1 0,-1-1 1,1 0-1,0 1 0,-1-1 0,1 0 0,-1 1 1,0 0-1,0-1 0,0 1 0,0 0 0,0 0 1,0 3-1,8 16 527,-9-21-637,1 0-1,-1 0 0,1 0 0,-1 0 1,1 0-1,0 0 0,0 0 0,-1 0 1,1 0-1,0-1 0,0 1 0,0 0 1,0-1-1,0 1 0,0 0 0,0-1 1,0 1-1,0-1 0,0 1 0,0-1 1,0 0-1,1 1 0,-1-1 0,0 0 1,0 0-1,0 0 0,1 0 0,-1 0 1,0 0-1,0 0 0,0 0 0,0-1 1,1 1-1,-1 0 0,0-1 1,0 1-1,0-1 0,0 1 0,0-1 1,0 1-1,0-1 0,2-1 0,4-5 45,-1 1-1,1-1 0,-1-1 0,10-13 1,10-11-653,-26 32 549,1-1-1,-1 1 1,0-1 0,1 1-1,-1-1 1,1 1-1,-1 0 1,1-1 0,-1 1-1,1 0 1,-1-1-1,1 1 1,0 0 0,-1 0-1,1 0 1,-1-1-1,1 1 1,0 0 0,-1 0-1,1 0 1,0 0-1,-1 0 1,1 0-1,-1 0 1,1 0 0,0 0-1,-1 0 1,1 1-1,-1-1 1,1 0 0,0 0-1,-1 0 1,1 1-1,-1-1 1,1 0 0,-1 1-1,1-1 1,-1 1-1,1-1 1,5 27-154,-6-26 191,0 1-1,0 0 1,0 0 0,1 0-1,-1 0 1,0 0 0,1-1-1,-1 1 1,1 0 0,0 0-1,0-1 1,-1 1 0,1 0-1,2 1 1,-3-3-63,0 0-1,1 1 1,-1-1 0,0 0-1,1 0 1,-1 0 0,0 0-1,1 0 1,-1 0 0,1 1-1,-1-1 1,0 0 0,1 0-1,-1 0 1,0 0 0,1-1-1,-1 1 1,0 0 0,1 0-1,-1 0 1,1 0-1,-1 0 1,0 0 0,1 0-1,-1-1 1,0 1 0,0 0-1,1 0 1,-1 0 0,0-1-1,1 1 1,-1 0 0,0-1-1,8-11-5960,-6 8 3624,6-9-8716</inkml:trace>
</inkml:ink>
</file>

<file path=ppt/ink/ink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3.558"/>
    </inkml:context>
    <inkml:brush xml:id="br0">
      <inkml:brushProperty name="width" value="0.025" units="cm"/>
      <inkml:brushProperty name="height" value="0.025" units="cm"/>
    </inkml:brush>
  </inkml:definitions>
  <inkml:trace contextRef="#ctx0" brushRef="#br0">170 2 13773,'0'0'2840,"-12"-1"-224,2 1-2008,-1 0 0,1 0 0,0 1 0,-1 1 0,1-1 0,0 2-1,-15 5 1,21-7-433,1 1-1,-1-1 0,0 1 0,1 0 0,0 1 0,-1-1 1,1 0-1,0 1 0,0 0 0,1 0 0,-1 0 1,0 0-1,1 0 0,0 0 0,0 1 0,0-1 0,0 1 1,0 0-1,1-1 0,0 1 0,-1 0 0,1 0 1,1 0-1,-1 0 0,1 0 0,-1 6 0,1-8-112,0 1 0,0-1 0,1 0-1,-1 1 1,0-1 0,1 0 0,0 1-1,-1-1 1,1 0 0,0 0 0,0 0 0,0 1-1,1-1 1,-1 0 0,0 0 0,1-1-1,-1 1 1,1 0 0,3 3 0,0-2-7,-1 0 0,1-1-1,0 1 1,0-1 0,0 0 0,0 0 0,0 0 0,9 1-1,8 0-4,1 0 0,-1-2 0,30-2 0,-43 1 2,-3 0-44,1-1 1,0-1-1,-1 1 1,0-1-1,1 0 0,-1 0 1,0-1-1,0 0 1,0 0-1,8-6 1,-12 8 1,-1 0 0,1 0 1,0 0-1,-1 0 0,1-1 1,-1 1-1,1 0 0,-1-1 1,0 1-1,0-1 0,1 0 1,-1 1-1,0-1 1,-1 0-1,1 0 0,0 0 1,0 1-1,-1-1 0,1 0 1,-1 0-1,0 0 0,1 0 1,-1 0-1,0 0 1,0 0-1,0 0 0,-1 0 1,1 0-1,0 0 0,-1 0 1,1 0-1,-1 0 0,0 0 1,1 0-1,-1 1 1,0-1-1,0 0 0,0 0 1,-2-1-1,-1 0 29,1 0 0,-1 0 0,0 0 0,0 0 0,0 1 0,-1 0 0,1 0 0,0 0 0,-1 0 0,1 1 0,-1 0 0,0 0 0,-6-1 0,2 0-180,1 1 0,-1 1-1,1-1 1,-1 1 0,0 1-1,-14 2 1,7 8-2643,13 1-5221,3-6-259</inkml:trace>
</inkml:ink>
</file>

<file path=ppt/ink/ink9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36.097"/>
    </inkml:context>
    <inkml:brush xml:id="br0">
      <inkml:brushProperty name="width" value="0.025" units="cm"/>
      <inkml:brushProperty name="height" value="0.025" units="cm"/>
    </inkml:brush>
  </inkml:definitions>
  <inkml:trace contextRef="#ctx0" brushRef="#br0">413 301 20756,'0'0'1366,"9"6"-1761,4 0 380,0 0-1,1-1 0,-1-1 0,1 0 1,0-1-1,0 0 0,1-1 1,-1-1-1,29-1 0,147-13 7,-178 11 20,891-31 1602,-190 17-1272,284-85-238,-265 22 381,49 57 1809,-639 23-2210,-142-1-79,0 0-1,0 0 1,0-1-1,0 1 1,0 0-1,0 0 1,0 0-1,0 0 1,0 0-1,0 0 1,0 0-1,0 0 1,-1-1-1,1 1 1,0 0-1,0 0 1,0 0-1,0 0 1,0 0-1,0 0 1,0 0-1,0-1 1,0 1-1,0 0 1,0 0-1,0 0 1,0 0-1,1 0 1,-1 0-1,0 0 1,0 0 0,0-1-1,0 1 1,0 0-1,0 0 1,0 0-1,0 0 1,0 0-1,0 0 1,0 0-1,0 0 1,0 0-1,1 0 1,-1 0-1,0-1 1,0 1-1,0 0 1,0 0-1,0 0 1,0 0-1,0 0 1,0 0-1,1 0 1,-1 0-1,0 0 1,0 0-1,0 0 1,0 0-1,0 0 1,0 0-1,0 0 1,1 0-1,-1 0 1,0 0-1,0 0 1,0 0-1,0 0 1,0 1 0,0-1-1,-11-9 151,-19-7-73,-10 4-84,-1 2 1,0 2 0,-79-5-1,-134 9-12,163 5 13,-1031 71-642,9 86 701,1090-155-72,-1327 200-862,1241-187-834,-161 44 0,223-46 955,0 3 0,1 2-1,2 1 1,0 3 0,-72 48 0,14 9-3424</inkml:trace>
</inkml:ink>
</file>

<file path=ppt/ink/ink9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37.243"/>
    </inkml:context>
    <inkml:brush xml:id="br0">
      <inkml:brushProperty name="width" value="0.025" units="cm"/>
      <inkml:brushProperty name="height" value="0.025" units="cm"/>
    </inkml:brush>
  </inkml:definitions>
  <inkml:trace contextRef="#ctx0" brushRef="#br0">1873 138 20467,'-78'-5'-417,"-1"3"-1,1 4 1,-1 2 0,-127 26-1,114-6 885,0 5-1,2 3 0,2 5 1,-157 88-1,176-83-40,2 3 0,2 3-1,1 3 1,3 3-1,3 2 1,-58 73 0,87-93-402,2 2 0,1 1 0,2 0 1,2 2-1,2 1 0,1 1 0,3 0 0,1 1 1,2 1-1,2 0 0,3 1 0,1 0 0,2 0 1,2 63-1,4-88 13,1 0 1,1 0 0,1-1-1,1 0 1,1 0-1,0 0 1,2 0 0,0-1-1,1 0 1,1-1 0,1 0-1,0-1 1,1 0-1,1 0 1,1-2 0,0 1-1,1-2 1,1 0 0,0-1-1,30 19 1,-3-7 7,0-1 0,2-2 0,0-2 0,1-2-1,1-2 1,1-2 0,0-3 0,53 7 0,1-6 18,1-5 0,195-11-1,-152-10 617,-1-6 0,221-61-1,266-138 746,-490 159-1361,182-108 0,-268 134-123,-1-2 1,-1-3 0,-3-3 0,-1-1-1,78-89 1,-109 108 3,-2 0 0,0-1 1,-2 0-1,0-1 0,-2-1 0,-1-1 0,-1 1 1,9-38-1,-15 41-39,-1 0 0,-1 1 0,0-1-1,-2 0 1,-1 0 0,-1 0 0,-1 0 0,-1 0 0,-1 0 0,-13-41 0,4 32 6,-1 0 0,-2 1 1,-1 1-1,-1 1 0,-1 0 0,-2 2 1,-2 0-1,0 1 0,-1 2 0,-2 0 0,0 1 1,-2 2-1,-55-34 0,29 24 201,-1 3 0,-1 2 0,-1 3 0,-1 2 0,-1 3 0,-1 2 0,-71-10 0,0 11 307,-1 5 0,-1 6 0,-203 19 0,-394 84-3691,599-77 1435,-45 8-4350,23-2-6225</inkml:trace>
</inkml:ink>
</file>

<file path=ppt/ink/ink9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5.445"/>
    </inkml:context>
    <inkml:brush xml:id="br0">
      <inkml:brushProperty name="width" value="0.025" units="cm"/>
      <inkml:brushProperty name="height" value="0.025" units="cm"/>
    </inkml:brush>
  </inkml:definitions>
  <inkml:trace contextRef="#ctx0" brushRef="#br0">0 0 6054,'0'0'5797,"0"12"-4532,1 8-907,12 192 2274,-8-182-2352,0 0 1,2-1-1,1 0 0,1 0 0,19 38 0,-6-28-117,39 54 0,-13-22-1652,-46-63-1022,-11-11-1091,-12-12-3578</inkml:trace>
</inkml:ink>
</file>

<file path=ppt/ink/ink9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5.788"/>
    </inkml:context>
    <inkml:brush xml:id="br0">
      <inkml:brushProperty name="width" value="0.025" units="cm"/>
      <inkml:brushProperty name="height" value="0.025" units="cm"/>
    </inkml:brush>
  </inkml:definitions>
  <inkml:trace contextRef="#ctx0" brushRef="#br0">229 419 11307,'-198'-46'5648,"196"46"-5527,-1-1 0,1 1-1,0-1 1,0 1 0,0-1 0,-1 0 0,1 0 0,0 0 0,0 0 0,0 0 0,1 0 0,-3-2 0,4 2-85,-1 1 0,1-1 1,0 1-1,0 0 1,0-1-1,0 1 0,0-1 1,-1 1-1,1 0 0,0-1 1,0 1-1,0-1 0,0 1 1,0-1-1,0 1 0,1-1 1,-1 1-1,0 0 0,0-1 1,0 1-1,0-1 0,0 1 1,1 0-1,-1-1 0,0 1 1,0-1-1,0 1 0,1 0 1,-1-1-1,0 1 0,1 0 1,-1 0-1,0-1 0,1 1 1,0-1-1,5-3 53,1 0 1,0 0-1,1 0 1,-1 1-1,9-3 0,120-44 203,128-51-47,-221 81-203,0-2 0,-2-1 0,74-57 0,-80 56 54,-34 53-261,-4 10-18,0-15 246,1 0-1,2-1 1,0 1-1,2 0 0,4 25 1,-5-43-222,1 1 0,1 0 1,-1 0-1,1-1 0,0 1 1,1-1-1,-1 0 0,1 0 1,0 0-1,1 0 0,-1-1 0,1 0 1,0 0-1,1 0 0,-1-1 1,1 1-1,0-1 0,0-1 1,0 1-1,1-1 0,10 4 0,64 15-5505</inkml:trace>
</inkml:ink>
</file>

<file path=ppt/ink/ink9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7.608"/>
    </inkml:context>
    <inkml:brush xml:id="br0">
      <inkml:brushProperty name="width" value="0.025" units="cm"/>
      <inkml:brushProperty name="height" value="0.025" units="cm"/>
    </inkml:brush>
  </inkml:definitions>
  <inkml:trace contextRef="#ctx0" brushRef="#br0">263 1 19282,'0'0'385,"-27"97"319,9-32-255,0 5-353,0 4-32,1 6-64,2 1 0,1 4 32,1 3 0,-2-5-481,3-9-255,-2-10-449,-1-13-353,-2-19-640,-7-15-1025,-1-17-2722</inkml:trace>
</inkml:ink>
</file>

<file path=ppt/ink/ink9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7.937"/>
    </inkml:context>
    <inkml:brush xml:id="br0">
      <inkml:brushProperty name="width" value="0.025" units="cm"/>
      <inkml:brushProperty name="height" value="0.025" units="cm"/>
    </inkml:brush>
  </inkml:definitions>
  <inkml:trace contextRef="#ctx0" brushRef="#br0">15 591 13549,'-3'-10'2402,"1"4"-2101,1 2-183,-1 1 1,1-1-1,0 0 0,0 0 1,0 0-1,0 1 1,1-1-1,-1 0 0,1 0 1,0 0-1,0 0 0,1 0 1,-1 0-1,1 0 0,0 0 1,0 0-1,0 1 0,0-1 1,1 0-1,-1 1 1,1-1-1,0 1 0,0-1 1,0 1-1,1 0 0,4-5 1,51-38 246,1 3 0,3 2 0,83-41 0,-79 46-357,59-38 62,106-55-786,-189 112 582,-41 16 124,-1 1-1,1 0 1,0 0-1,-1 0 1,1 0-1,-1 0 0,1 0 1,-1 0-1,1 0 1,-1 0-1,1 0 1,0 0-1,-1 0 1,1 0-1,-1 0 0,1 1 1,-1-1-1,1 0 1,-1 0-1,1 1 1,-1-1-1,1 0 1,-1 1-1,0-1 0,1 0 1,-1 1-1,1-1 1,-1 1-1,0-1 1,1 1-1,-1 0 0,6 23-176,-9 35 310,2-52-9,-2 26 147,-2-2-65,3 1-1,0 0 0,2 0 0,5 37 1,-4-60-271,1 1 1,1-1-1,0 1 1,0-1 0,0 0-1,1 0 1,1-1-1,-1 1 1,1-1 0,1 0-1,0 0 1,0 0-1,0-1 1,1 0 0,0-1-1,0 1 1,1-1-1,10 6 1,-7-6-621,-1 0 0,1-1 0,0 0 0,0 0 1,19 3-1,65 5-9715</inkml:trace>
</inkml:ink>
</file>

<file path=ppt/ink/ink9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3.531"/>
    </inkml:context>
    <inkml:brush xml:id="br0">
      <inkml:brushProperty name="width" value="0.025" units="cm"/>
      <inkml:brushProperty name="height" value="0.025" units="cm"/>
    </inkml:brush>
  </inkml:definitions>
  <inkml:trace contextRef="#ctx0" brushRef="#br0">0 0 7495,'0'0'3999,"4"11"-2216,-4-10-1762,5 14 448,0 0-1,1-1 1,0 1 0,1-1-1,1 0 1,0-1 0,1 0 0,0 0-1,18 18 1,382 381 3716,-325-328-3803,4-3-1,122 86 1,-38-32-75,0 4 22,193 166 154,-30-26 351,-94-82 451,-6-4-1030,60 52-136,26 18-43,104 96 29,219 218 878,-243-269-1682,-18-17 52,-275-197 629,194 149-220,-195-173 113,123 60-1,-196-111 311,60 44-1,-68-43-196,0-2 0,2 0 0,42 19-1,-52-29 8,-1 2-1,0 0 1,0 1-1,-1 0 1,28 28-1,-29-26-14,-12-11-190,46 36 208,-46-37-540,0 1 1,0-1-1,0 1 1,1-1-1,-1 0 1,0 0 0,0 0-1,1-1 1,4 1-1</inkml:trace>
</inkml:ink>
</file>

<file path=ppt/ink/ink9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4.936"/>
    </inkml:context>
    <inkml:brush xml:id="br0">
      <inkml:brushProperty name="width" value="0.025" units="cm"/>
      <inkml:brushProperty name="height" value="0.025" units="cm"/>
    </inkml:brush>
  </inkml:definitions>
  <inkml:trace contextRef="#ctx0" brushRef="#br0">300 1 13773,'0'0'11606,"-8"14"-10651,-248 430 1768,252-437-2926,-14 22-350,6-21-2871,10-15-473,2-17-2477</inkml:trace>
</inkml:ink>
</file>

<file path=ppt/ink/ink9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5.311"/>
    </inkml:context>
    <inkml:brush xml:id="br0">
      <inkml:brushProperty name="width" value="0.025" units="cm"/>
      <inkml:brushProperty name="height" value="0.025" units="cm"/>
    </inkml:brush>
  </inkml:definitions>
  <inkml:trace contextRef="#ctx0" brushRef="#br0">179 1 16111,'0'0'5285,"2"11"-4057,4 32-251,0 4-258,3 1 0,18 60 0,-12-67 3,-6-20-685,0 1 0,-2 0 0,-1 0 0,5 37 0,-11-58-204,0-1 1,0 0-1,0 1 0,0-1 0,0 1 0,0-1 0,0 1 0,0-1 1,0 1-1,0-1 0,-1 0 0,1 1 0,0-1 0,0 1 0,-1-1 1,1 0-1,0 1 0,0-1 0,-1 0 0,1 1 0,0-1 1,-1 0-1,1 0 0,-1 1 0,1-1 0,0 0 0,-1 0 0,1 0 1,-1 1-1,1-1 0,0 0 0,-1 0 0,1 0 0,-1 0 1,1 0-1,-1 0 0,1 0 0,-1 0 0,1 0 0,0 0 0,-1 0 1,1 0-1,-1 0 0,1 0 0,-1-1 0,1 1 0,0 0 0,-1 0 1,1 0-1,-1-1 0,1 1 0,0 0 0,-1 0 0,0-1 1,-19-9-6016</inkml:trace>
  <inkml:trace contextRef="#ctx0" brushRef="#br0" timeOffset="1">0 265 16207,'0'0'9417,"67"19"-7687,-20-19-865,9 0-673,1-8-192,0-6-2338,-6-5-4164,-12-4-9802</inkml:trace>
</inkml:ink>
</file>

<file path=ppt/ink/ink9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5.712"/>
    </inkml:context>
    <inkml:brush xml:id="br0">
      <inkml:brushProperty name="width" value="0.025" units="cm"/>
      <inkml:brushProperty name="height" value="0.025" units="cm"/>
    </inkml:brush>
  </inkml:definitions>
  <inkml:trace contextRef="#ctx0" brushRef="#br0">0 0 10410,'0'0'9865,"51"53"-8680,-37-17-256,-4 10-288,-1 4-225,-3 1-224,-3 1-96,3-4-31,-3-4-98,-3-5-1280,0-9-769,-11-13-2242,-7-10-5733</inkml:trace>
</inkml:ink>
</file>

<file path=ppt/ink/ink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3.900"/>
    </inkml:context>
    <inkml:brush xml:id="br0">
      <inkml:brushProperty name="width" value="0.025" units="cm"/>
      <inkml:brushProperty name="height" value="0.025" units="cm"/>
    </inkml:brush>
  </inkml:definitions>
  <inkml:trace contextRef="#ctx0" brushRef="#br0">1 23 16432,'10'0'2733,"171"6"3886,7-4-3676,381-26-2592,-565 24-1023,41-4 1898,-32 2-3964,-22 1-8392,-11 1-1751</inkml:trace>
</inkml:ink>
</file>

<file path=ppt/ink/ink9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6.054"/>
    </inkml:context>
    <inkml:brush xml:id="br0">
      <inkml:brushProperty name="width" value="0.025" units="cm"/>
      <inkml:brushProperty name="height" value="0.025" units="cm"/>
    </inkml:brush>
  </inkml:definitions>
  <inkml:trace contextRef="#ctx0" brushRef="#br0">0 124 14061,'0'0'3385,"5"-8"-465,-2 3-2630,-1 1 1,1 0-1,0 0 1,1 1-1,-1-1 1,1 1-1,-1-1 1,1 1-1,0 0 1,7-4-1,0 2 69,-1 1 1,0-1-1,1 2 0,21-5 0,47-8 128,2 3 1,-1 4-1,122 1 0,-197 8-501,1 0 0,-1 0 0,0 1 0,0 0 0,0 0 0,0 0 0,0 0 0,0 1 0,0 0 0,-1 0 0,1 0 0,7 5 0,-9-4 17,-1 0 1,1 0-1,-1-1 0,0 1 0,0 1 0,0-1 0,0 0 0,0 0 0,-1 1 0,1-1 0,-1 1 0,0 0 1,0-1-1,-1 1 0,1 0 0,-1-1 0,0 1 0,0 4 0,0 5 174,-2 0 1,0-1-1,0 0 0,-1 1 0,0-1 1,-1 0-1,-1 0 0,0-1 0,0 1 1,-1-1-1,-1 0 0,0-1 1,0 1-1,-11 10 0,-10 10 341,-1-1-1,-64 52 1,71-65-271,-43 26 0,57-39-290,0 0 0,0 0 0,-1-1 0,1 0 0,0 0 0,-1-1 0,0 0 0,0-1 0,-12 1 0,20-1-127,-1-1 0,1 0-1,0 0 1,0 0 0,-1-1-1,1 1 1,0 0 0,0 0 0,-1-1-1,1 1 1,0 0 0,0-1 0,0 1-1,0-1 1,0 0 0,0 1 0,0-1-1,0 0 1,0 0 0,0 0 0,0 0-1,0 1 1,0-1 0,0 0-1,1-1 1,-1 1 0,0 0 0,1 0-1,-1 0 1,1 0 0,-1 0 0,1-1-1,0 1 1,-1 0 0,1 0 0,0 0-1,0-2 1,-3-33-7747</inkml:trace>
</inkml:ink>
</file>

<file path=ppt/ink/ink9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134"/>
    </inkml:context>
    <inkml:brush xml:id="br0">
      <inkml:brushProperty name="width" value="0.025" units="cm"/>
      <inkml:brushProperty name="height" value="0.025" units="cm"/>
    </inkml:brush>
  </inkml:definitions>
  <inkml:trace contextRef="#ctx0" brushRef="#br0">19 21 17873,'0'0'3459,"-18"51"-2658,18-37-801,17-9-224,11-1 128,8-4 96,7 0-64,3-14 96,7-3-545,5-1-736,0-1-353,4 2-864,2 9-1506,1 7-2338</inkml:trace>
</inkml:ink>
</file>

<file path=ppt/ink/ink9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494"/>
    </inkml:context>
    <inkml:brush xml:id="br0">
      <inkml:brushProperty name="width" value="0.025" units="cm"/>
      <inkml:brushProperty name="height" value="0.025" units="cm"/>
    </inkml:brush>
  </inkml:definitions>
  <inkml:trace contextRef="#ctx0" brushRef="#br0">0 19 11403,'0'0'3907,"82"13"-543,-36-13-1090,6 0-1666,7 0-544,7-11 65,5 0-129,2 5-1666,3 3-1249,-6 3-608,-3 3-769,-12 12-3075</inkml:trace>
</inkml:ink>
</file>

<file path=ppt/ink/ink9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836"/>
    </inkml:context>
    <inkml:brush xml:id="br0">
      <inkml:brushProperty name="width" value="0.025" units="cm"/>
      <inkml:brushProperty name="height" value="0.025" units="cm"/>
    </inkml:brush>
  </inkml:definitions>
  <inkml:trace contextRef="#ctx0" brushRef="#br0">0 90 7623,'16'-8'1426,"-11"5"-1362,18-10 745,1 1-1,0 1 0,1 1 0,1 1 1,-1 1-1,41-7 0,-36 15 1009,-1 0-1,1 2 1,32 6-1,-25-2-751,47 0 0,-19-7-526,49 1-2447,-82 1 128,0 2 0,0 1 1,42 10-1,-19-1 553,1-2 0,0-3 1,1-3-1,61-1 0,-59-4-3802</inkml:trace>
  <inkml:trace contextRef="#ctx0" brushRef="#br0" timeOffset="1">1619 112 13036,'0'0'2339,"12"1"-108,13 0-1675,-1-1 1,1-2-1,-1 0 0,34-9 0,-19 2-55,-1 1-1,2 1 1,59-1 0,-75 7-519,0 2 1,0 1-1,-1 1 1,1 1 0,-1 0-1,0 2 1,27 11-1,-27-11-2768,-16-6-1047</inkml:trace>
</inkml:ink>
</file>

<file path=ppt/ink/ink9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8.702"/>
    </inkml:context>
    <inkml:brush xml:id="br0">
      <inkml:brushProperty name="width" value="0.025" units="cm"/>
      <inkml:brushProperty name="height" value="0.025" units="cm"/>
    </inkml:brush>
  </inkml:definitions>
  <inkml:trace contextRef="#ctx0" brushRef="#br0">106 13 19378,'-2'10'1153,"-18"81"1053,8-44-795,2 1 0,-4 70 0,13 109-798,0-237-1342,0 1 0,0-1 0,-1 1 0,-5-14 0,-4-23-1557,3-16 503,2-1 0,5-87 0,1 142 2131,1 1-1,0-1 1,0 1-1,1-1 0,0 1 1,0 0-1,0-1 1,1 1-1,0 1 1,1-1-1,0 0 0,0 1 1,0 0-1,0 0 1,1 0-1,0 0 0,1 1 1,-1 0-1,1 0 1,0 0-1,0 1 0,0 0 1,1 0-1,0 0 1,0 1-1,-1 0 0,2 0 1,-1 1-1,8-2 1,-7 3-215,0 0 0,0 0 1,0 1-1,0 0 0,0 0 0,0 1 1,0 0-1,0 1 0,0-1 1,15 7-1,-18-6-136,0 0 0,-1 0 0,1 1 0,-1-1 0,0 1 0,0 1 0,0-1 0,0 0 1,0 1-1,-1 0 0,1 0 0,-1 0 0,0 0 0,0 1 0,-1-1 0,3 6 0,-4-7 81,0-1 1,0 1-1,0 0 1,-1-1-1,1 1 1,-1 0-1,1-1 1,-1 1-1,0 0 1,0 0-1,-1 0 1,1-1-1,0 1 1,-1 0-1,0-1 0,1 1 1,-1 0-1,0-1 1,0 1-1,-1-1 1,1 1-1,0-1 1,-1 0-1,0 0 1,1 1-1,-1-1 1,0 0-1,0 0 1,0-1-1,0 1 1,-3 1-1,-7 5 62,1-1 0,-1-1 0,0 0 1,-1-1-1,1 0 0,-1-1 0,0 0 0,0-1 0,-21 3 0,27-6-107,1 1-1,-1-1 0,1 0 1,-1 0-1,0-1 1,1 0-1,-1 0 0,1 0 1,0-1-1,-1 0 1,1 0-1,0-1 0,0 1 1,0-1-1,0-1 1,1 1-1,-1-1 0,1 0 1,0 0-1,0-1 1,-4-5-1,8 10-165,0-1-1,0 0 1,1 1 0,-1-1-1,0 0 1,1 0 0,-1 0 0,0 0-1,1 1 1,-1-1 0,1 0-1,-1 0 1,1 0 0,0 0-1,-1 0 1,1 0 0,0 0 0,0 0-1,0 0 1,0 0 0,0 0-1,0 0 1,0-1 0,0 1-1,0 0 1,0 0 0,0 0 0,1 0-1,-1 0 1,1 0 0,-1 0-1,0 1 1,1-1 0,-1 0-1,1 0 1,0 0 0,-1 0-1,1 0 1,1-1 0,3 0-1086,-1-1 0,1 1 1,-1 0-1,1 0 0,0 0 1,8-1-1,-11 2 1031,29-7-6677</inkml:trace>
</inkml:ink>
</file>

<file path=ppt/ink/ink9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9.266"/>
    </inkml:context>
    <inkml:brush xml:id="br0">
      <inkml:brushProperty name="width" value="0.025" units="cm"/>
      <inkml:brushProperty name="height" value="0.025" units="cm"/>
    </inkml:brush>
  </inkml:definitions>
  <inkml:trace contextRef="#ctx0" brushRef="#br0">259 0 18353,'0'0'7479,"-1"8"-6662,-2 3-554,0-1 0,-1 0 0,0 0 0,0 0 0,-1 0 0,0-1 0,-11 15 0,-57 64 1727,1-1 18,79-97-2023,11-16-102,0 0-1,-2-1 0,-1-1 0,20-49 1,-37 86 7,1 0 0,0 1 1,1-1-1,0 0 0,2 17 0,-1 6 107,-2-9 16,0-5-30,1-1 0,0 1 0,3 17 1,-3-32 26,0-1 1,1 1-1,-1 0 1,1 0-1,-1-1 1,1 1-1,0 0 1,0-1-1,1 1 1,-1-1-1,0 0 1,1 1-1,-1-1 1,1 0-1,0 0 1,0 0-1,0 0 1,0 0-1,0 0 1,0 0-1,0-1 1,1 1-1,-1-1 1,1 0-1,3 2 1,-5-3-8,-1 1 0,1-1 0,-1 0 0,1 0 0,-1 0 1,1 0-1,-1 0 0,1 0 0,-1 0 0,1 0 0,-1 0 0,1 0 0,-1 0 1,1-1-1,-1 1 0,1 0 0,-1 0 0,1 0 0,-1-1 0,1 1 1,-1 0-1,0 0 0,1-1 0,-1 1 0,0 0 0,1-1 0,-1 1 1,0-1-1,1 1 0,-1 0 0,0-1 0,1 1 0,-1-1 0,0 1 1,0-1-1,0 1 0,0-1 0,1 0 0,-1-27 194,-15-28 66,7 40-277,-1 1 0,0 0 0,-2 1 0,1 0 0,-2 1 0,0 0 0,0 0 1,-1 1-1,-1 1 0,0 1 0,0 0 0,-1 0 0,-1 1 0,-17-7 0,14 12-143,27 13-42,28 15 32,143 43-80,-55-33-5602,-67-22-840</inkml:trace>
</inkml:ink>
</file>

<file path=ppt/ink/ink9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5.044"/>
    </inkml:context>
    <inkml:brush xml:id="br0">
      <inkml:brushProperty name="width" value="0.025" units="cm"/>
      <inkml:brushProperty name="height" value="0.025" units="cm"/>
    </inkml:brush>
  </inkml:definitions>
  <inkml:trace contextRef="#ctx0" brushRef="#br0">153 148 3075,'0'0'21466,"-1"1"-21448,1-1 0,0 0 0,0 1 0,-1-1 0,1 1 0,0-1 0,0 1 0,0-1 0,-1 1 0,1-1 0,0 0 0,0 1 0,0-1 0,0 1 0,0-1 0,0 1 0,0-1 0,0 1 0,0-1 0,0 1 0,1-1 0,-1 1 0,0-1 0,0 1 0,0-1 0,0 1 0,1-1 1,-1 0-1,0 1 0,0-1 0,1 1 0,-1-1 0,0 0 0,1 1 0,-1-1 0,1 1 0,2 0 3,0 0 0,0-1 1,0 1-1,0 0 0,0-1 1,0 0-1,0 1 0,0-1 1,0 0-1,0-1 0,0 1 0,0 0 1,0-1-1,0 0 0,4-1 1,53-19 414,-51 17-338,160-75 1215,-76 32-928,-83 41 647,-12 2-329,-26 1-25,-44 9-422,13 9-190,0 3-1,1 2 0,-77 39 1,136-59-67,-1 0-1,0 0 1,0 0 0,0 0 0,0 0-1,1 0 1,-1 0 0,0 0 0,0 0-1,0 0 1,0 1 0,1-1 0,-1 0 0,0 0-1,0 0 1,0 0 0,0 0 0,0 1-1,0-1 1,0 0 0,1 0 0,-1 0 0,0 0-1,0 1 1,0-1 0,0 0 0,0 0-1,0 0 1,0 0 0,0 1 0,0-1 0,0 0-1,0 0 1,0 0 0,0 1 0,0-1-1,0 0 1,0 0 0,0 0 0,0 0 0,0 1-1,0-1 1,0 0 0,-1 0 0,1 0-1,0 0 1,0 1 0,0-1 0,0 0 0,0 0-1,0 0 1,-1 0 0,1 0 0,0 0-1,0 1 1,0-1 0,33 3-163,47-4-77,-61-1 241,31-1 13,77-16 0,-121 17 353,-8 0-46,-18 1 179,-32 2-61,20 6-536,0 1 0,0 2-1,1 1 1,1 2 0,-55 30 0,31-15-3953,-1-3-4116,28-14-3193</inkml:trace>
</inkml:ink>
</file>

<file path=ppt/ink/ink9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7.144"/>
    </inkml:context>
    <inkml:brush xml:id="br0">
      <inkml:brushProperty name="width" value="0.025" units="cm"/>
      <inkml:brushProperty name="height" value="0.025" units="cm"/>
    </inkml:brush>
  </inkml:definitions>
  <inkml:trace contextRef="#ctx0" brushRef="#br0">305 174 10410,'0'0'1132,"-6"-10"-161,-12-26 237,-34-58 6531,52 94-7616,0-1-1,0 1 0,0 0 1,0-1-1,0 1 0,-1 0 1,1 0-1,0-1 1,0 1-1,0 0 0,0 0 1,-1-1-1,1 1 0,0 0 1,0 0-1,0-1 0,-1 1 1,1 0-1,0 0 1,0 0-1,-1 0 0,1-1 1,0 1-1,0 0 0,-1 0 1,1 0-1,0 0 0,-1 0 1,1 0-1,0 0 1,0 0-1,-1 0 0,1 0 1,0 0-1,-1 0 0,1 0 1,0 0-1,-1 0 0,1 0 1,0 0-1,-1 0 1,-2 15 850,3-12-993,0 1 0,0-1-1,1 0 1,-1 0-1,1 1 1,0-1-1,-1 0 1,2 0-1,-1 0 1,2 4 0,2-3 48,0 0 0,1 0 0,-1 0 0,1-1 0,0 0 0,0 0 0,0 0 1,0-1-1,1 0 0,-1 0 0,0-1 0,1 0 0,-1 0 0,1 0 0,8-1 1,1 1 19,1-1 1,-1-1 0,0 0-1,1-2 1,16-3 0,8-15 120,-40 21-157,0 0 0,-1-1 0,1 1 0,-1 0 0,1-1 0,-1 1 0,0-1 0,1 1-1,-1-1 1,1 1 0,-1-1 0,0 1 0,1-1 0,-1 1 0,0-1 0,0 0 0,0 1-1,1-1 1,-1 1 0,0-1 0,0 0 0,0 1 0,0-2 0,0 1 9,-1 0 1,0 1-1,0-1 1,1 0-1,-1 0 1,0 1 0,0-1-1,0 1 1,0-1-1,1 0 1,-1 1-1,0 0 1,0-1-1,0 1 1,0 0-1,0-1 1,0 1-1,0 0 1,0 0 0,-2 0-1,-24-4 114,0 2-1,0 0 1,0 2 0,0 1-1,0 1 1,-52 11-1,41-3 71,0 1-1,0 1 1,1 3-1,-39 20 1,71-30-82,17-5-107,23-8 15,105-32 41,-66 21-22,92-38-1,-144 43 68,-22 14-110,1-1 1,-1 1 0,0 0 0,0-1-1,0 1 1,0 0 0,0-1 0,0 1-1,0 0 1,0-1 0,0 1 0,0 0-1,0-1 1,0 1 0,0 0 0,0-1-1,0 1 1,0 0 0,0-1-1,0 1 1,0 0 0,0-1 0,0 1-1,-1 0 1,1-1 0,0 1 0,0 0-1,0 0 1,-1-1 0,1 1 0,0 0-1,0 0 1,-1-1 0,1 1 0,-1 0-1,-2-2 55,-1 0 0,1 1 0,-1 0 0,1-1 0,-1 1 0,0 1 0,0-1 0,0 0 0,-6 1 0,-13-1-28,-1 0 1,1 2-1,0 1 1,0 0-1,0 2 1,0 1-1,0 1 1,1 0-1,0 2 1,0 1-1,1 0 1,-33 21-1,51-29-88,1 1 1,0 0-1,-1 0 0,1 0 1,0 0-1,0 0 0,0 0 1,0 1-1,0-1 0,1 1 1,-1-1-1,1 1 0,-3 4 1,4-6-10,0 0 1,0 1 0,0-1 0,0 0 0,0 0 0,0 0-1,1 0 1,-1 0 0,0 0 0,0 0 0,1 0-1,-1 0 1,1 0 0,-1 0 0,1 0 0,-1 0 0,1 0-1,-1 0 1,1-1 0,0 1 0,0 0 0,-1 0 0,1-1-1,0 1 1,0 0 0,0-1 0,0 1 0,0-1-1,0 1 1,0-1 0,0 0 0,0 1 0,0-1 0,0 0-1,0 1 1,0-1 0,0 0 0,1 0 0,33 5-5079,-10-5-1965,8 0-8124</inkml:trace>
</inkml:ink>
</file>

<file path=ppt/ink/ink9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51.897"/>
    </inkml:context>
    <inkml:brush xml:id="br0">
      <inkml:brushProperty name="width" value="0.025" units="cm"/>
      <inkml:brushProperty name="height" value="0.025" units="cm"/>
    </inkml:brush>
  </inkml:definitions>
  <inkml:trace contextRef="#ctx0" brushRef="#br0">1824 490 14830,'-30'-4'297,"-1"0"-1,0 3 1,0 0-1,0 2 1,0 1-1,1 2 1,-1 1-1,1 1 1,0 1-1,-31 13 1,-88 48-1043,-250 155 0,195-102 305,-24 20 1335,192-115-794,1 2 0,2 1 0,1 1 0,-30 37 0,24-19 220,1 1 0,3 2 1,2 2-1,-36 80 0,55-102-207,1 0 0,2 0-1,0 1 1,3 0-1,0 1 1,2 0 0,2 0-1,1 0 1,4 62 0,0-79-114,0-1 0,1 1 1,1-1-1,1 0 1,0-1-1,1 1 1,0-1-1,1 0 1,1 0-1,0-1 1,19 24-1,-14-23-2,1-1 0,0 0 1,1-1-1,0 0 0,1-1 0,0-1 0,1-1 0,30 13 0,-3-7 22,0-2 1,1-2-1,1-1 1,0-3-1,0-2 0,0-2 1,59-3-1,9-7 145,212-40-1,109-56-11,-282 64-124,37-8 241,267-70-408,-315 74-129,158-71-1,-225 79 249,-2-2 1,-1-4-1,103-79 1,-126 81 225,-2-2 0,-3-2 1,-1-3-1,-2-1 1,55-81-1,-70 87-62,-2 0 0,-1-2 0,-3-1 0,-1 0 0,-2-1 0,-2-1 0,9-55 0,-19 76-119,-1 0 1,-2-1 0,0 0 0,-2 1 0,-1-1-1,-1 0 1,-1 1 0,-1-1 0,-1 1 0,-2 0-1,0 1 1,-2-1 0,0 1 0,-2 1 0,-13-23-1,5 18-89,0 1-1,-2 1 1,0 1-1,-2 1 1,-1 1 0,-1 0-1,-49-32 1,35 30 3,-2 2 1,0 2-1,-2 1 1,0 3-1,-46-13 1,8 10-24,-1 3 0,-1 4 0,0 4 0,-1 3 0,-156 9 0,122 11-1023,0 4 1,2 5 0,-186 64-1,93-18-3596</inkml:trace>
</inkml:ink>
</file>

<file path=ppt/ink/ink9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1.329"/>
    </inkml:context>
    <inkml:brush xml:id="br0">
      <inkml:brushProperty name="width" value="0.025" units="cm"/>
      <inkml:brushProperty name="height" value="0.025" units="cm"/>
      <inkml:brushProperty name="color" value="#E71224"/>
    </inkml:brush>
  </inkml:definitions>
  <inkml:trace contextRef="#ctx0" brushRef="#br0">1574 94 13613,'-11'-8'2696,"-5"-4"-2436,-2 2 0,1 0 0,-1 0 0,-1 2 0,1 1 0,-1 0 0,-1 1 0,1 1 0,-24-3 0,20 6-161,-1 1 0,0 2 0,0 0 1,0 2-1,0 0 0,1 2 1,-38 11-1,29-4-104,0 2 0,1 0-1,1 2 1,-51 36 0,-1 11 74,3 4-1,2 4 0,4 2 1,3 4-1,3 3 0,4 2 1,4 3-1,4 3 0,-46 98 1,63-108 131,4 2 1,3 2-1,-22 94 1,40-121-148,3 2 0,2 0 0,2 0 0,3 0 0,7 98 1,-2-133-59,2 0 0,0 0 0,1 0 1,2-1-1,0 0 0,1 0 1,19 35-1,-20-44 7,0-1 0,1 0 0,0-1 1,1 1-1,0-2 0,0 1 0,1-1 0,0-1 0,1 0 0,0 0 1,0-1-1,1 0 0,0-1 0,15 5 0,-6-5 29,-1-1 0,1-1 0,1 0 0,-1-2 0,0-1-1,1 0 1,-1-2 0,0 0 0,1-2 0,-1 0 0,0-1 0,0-2-1,-1 0 1,28-12 0,8-6 374,-2-3 0,-1-2 0,91-67-1,-74 44-174,-3-4 0,-2-3 0,-2-3 0,-4-2 0,-2-2 0,75-116 0,-97 126-151,-3-1 1,-2-2-1,-2-1 0,-4-1 0,-2-2 1,-2 0-1,-4-1 0,-2 0 0,7-87 1,-19 122-95,-1-1 1,-1 1-1,-1 0 1,-2 0 0,-1 0-1,-2 1 1,-8-30-1,10 46 1,-1 0-1,0 0 0,-1 1 0,0-1 1,0 1-1,-1 0 0,-1 1 1,0 0-1,0 0 0,-1 1 0,0 0 1,-1 0-1,0 1 0,0 1 0,-1-1 1,0 2-1,0-1 0,-13-4 1,3 3-103,-1 2 0,1 0 1,-1 1-1,0 2 1,-1 0-1,1 1 0,0 1 1,-1 2-1,1 0 0,-1 1 1,1 1-1,0 1 1,0 1-1,1 1 0,-33 13 1,4 3-1173,0 2 0,2 2 0,1 2 1,1 2-1,-50 42 0,4 5-5325</inkml:trace>
</inkml:ink>
</file>

<file path=ppt/ink/ink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4.573"/>
    </inkml:context>
    <inkml:brush xml:id="br0">
      <inkml:brushProperty name="width" value="0.025" units="cm"/>
      <inkml:brushProperty name="height" value="0.025" units="cm"/>
    </inkml:brush>
  </inkml:definitions>
  <inkml:trace contextRef="#ctx0" brushRef="#br0">1 1 18097,'0'0'9481,"3"58"-8392,8-36-544,5 1-321,4-6-128,5-2-32,7-6-32,4-7-641,6-2-640,-1 0-1249,-3-12-1698,-2-7-1858,-7-2-3843</inkml:trace>
</inkml:ink>
</file>

<file path=ppt/ink/ink9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4.248"/>
    </inkml:context>
    <inkml:brush xml:id="br0">
      <inkml:brushProperty name="width" value="0.025" units="cm"/>
      <inkml:brushProperty name="height" value="0.025" units="cm"/>
      <inkml:brushProperty name="color" value="#E71224"/>
    </inkml:brush>
  </inkml:definitions>
  <inkml:trace contextRef="#ctx0" brushRef="#br0">1426 1 12748,'-20'0'64,"-18"-1"105,-1 2 0,1 1 0,0 2 0,0 1 0,-39 11 0,22 4 86,1 1 0,1 3 0,1 3-1,1 1 1,2 3 0,1 2 0,1 2-1,-83 81 1,64-46 349,3 2 0,3 3 0,3 3-1,-77 141 1,96-147-424,3 1 0,3 1 0,4 2 0,-34 146 0,54-183-183,1 0 1,3 0-1,0 1 1,3-1-1,2 1 1,1-1-1,1 1 1,3-1 0,1 0-1,2-1 1,26 71-1,-24-86-13,0-1-1,1 0 1,1-1-1,1-1 1,1 0-1,1-1 1,1 0-1,0-1 1,1-1 0,1-1-1,1-1 1,32 20-1,-33-24-7,1-1 0,0-2 0,0 1-1,1-2 1,0-1 0,1-1 0,-1 0 0,1-2 0,0 0 0,0-2-1,0 0 1,0-2 0,0 0 0,32-6 0,-15-3 22,-1-1 1,0-2 0,-1-1 0,-1-2 0,0-2-1,-1-1 1,-1-2 0,35-27 0,7-12 273,-3-4 0,79-86 1,-70 60 144,-4-4 0,113-178-1,-151 203-315,-2-1-1,-3-1 0,-4-3 1,-2 0-1,22-95 0,-41 126-75,-2 0 0,-2 0 0,-2 0 0,-2-1 0,-3-56 0,-1 82-21,0 0 0,-1 1 0,-1-1 0,0 0 0,-1 1 0,-1 0 0,-1 0 0,0 1 0,-2 0 0,0 0 0,0 1 0,-1 0 0,-1 0 0,-1 1 0,-17-16 0,14 17-52,0 1 1,-1 0 0,-1 1-1,0 1 1,-1 1 0,1 0-1,-2 2 1,1 0 0,-27-6-1,18 7-134,-1 1-1,0 2 0,0 0 1,0 2-1,0 2 1,-30 3-1,15 2-677,0 2 0,0 2 0,1 2 0,1 2 0,0 1 0,1 3 0,1 1 0,-54 34 0,-33 39-3848</inkml:trace>
</inkml:ink>
</file>

<file path=ppt/ink/ink9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218"/>
    </inkml:context>
    <inkml:brush xml:id="br0">
      <inkml:brushProperty name="width" value="0.025" units="cm"/>
      <inkml:brushProperty name="height" value="0.025" units="cm"/>
      <inkml:brushProperty name="color" value="#E71224"/>
    </inkml:brush>
  </inkml:definitions>
  <inkml:trace contextRef="#ctx0" brushRef="#br0">345 155 15887,'14'-27'2003,"1"1"1976,-2-1-1,15-44 1,-29 68-2824,-6 7-992,-3 6-161,1 1-1,0 1 1,0 0-1,1 0 1,1 0 0,0 1-1,-8 21 1,1 4 96,-15 59-1,21-60-53,2 1 0,1 0-1,2 0 1,1 0 0,2 1-1,2-1 1,2 0 0,1 0-1,2 0 1,13 41 0,10 12 789,-36-105-1672,-1-1 1,-1 2-1,0-1 1,-1 1 0,0 0-1,-11-12 1,-77-76-6022,51 55 5575,1 2 982,-33-38 4194,86 77 699,44 3-3159,64 4 132,45 0-2901,-57-8-6259,-49-5-1088</inkml:trace>
</inkml:ink>
</file>

<file path=ppt/ink/ink9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579"/>
    </inkml:context>
    <inkml:brush xml:id="br0">
      <inkml:brushProperty name="width" value="0.025" units="cm"/>
      <inkml:brushProperty name="height" value="0.025" units="cm"/>
      <inkml:brushProperty name="color" value="#E71224"/>
    </inkml:brush>
  </inkml:definitions>
  <inkml:trace contextRef="#ctx0" brushRef="#br0">196 1 16400,'0'0'9865,"-4"12"-9241,-14 40 669,-44 87 0,43-102-954,1 1-1,2 0 1,1 2 0,3-1-1,-16 82 1,26-108-392,1 0 0,1 0 0,0 0 0,0 0 0,1 0 0,1-1 0,0 1 0,8 24 0,-8-32-252,1 0 0,-1 0-1,1 0 1,1 0 0,-1-1 0,1 1 0,0-1 0,0 0 0,0 0 0,0 0 0,1-1-1,-1 1 1,1-1 0,0 0 0,0 0 0,0-1 0,1 0 0,-1 1 0,0-2-1,1 1 1,0-1 0,6 1 0,37 4-4516,6-6-3736</inkml:trace>
</inkml:ink>
</file>

<file path=ppt/ink/ink9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920"/>
    </inkml:context>
    <inkml:brush xml:id="br0">
      <inkml:brushProperty name="width" value="0.025" units="cm"/>
      <inkml:brushProperty name="height" value="0.025" units="cm"/>
      <inkml:brushProperty name="color" value="#E71224"/>
    </inkml:brush>
  </inkml:definitions>
  <inkml:trace contextRef="#ctx0" brushRef="#br0">65 1 15663,'0'0'12801,"9"9"-11119,-4-5-1559,-1 0 0,0 1 0,0 0 0,0 0 0,-1 0 0,0 0 0,0 1 0,0-1 0,-1 1 0,0 0 0,0-1 0,0 1 0,0 0 0,-1 0 0,0 1 0,-1-1 0,1 0 1,-1 0-1,0 0 0,-1 7 0,-3 4-118,0 0 1,0-1 0,-2 0 0,0 0 0,-1 0 0,0 0-1,-16 22 1,13-22-7,1 1-1,1 0 1,0 0-1,1 1 1,-7 28-1,13-45 2,1 0 0,0 0 0,0 0 0,0 0 0,0 0 0,0 0 0,0 0 0,0 0 0,0 0 0,0 0 0,0 0 0,1 0 0,-1 0 0,0 0 0,1 0 0,-1 0 0,1 0 0,-1 0 0,1 0 0,-1-1 0,1 1 0,0 0 0,-1 0 0,1-1 0,0 1 0,0 0 0,0-1 0,-1 1 0,2 0 0,2 1 0,-1-1 0,0 0 0,0 0 0,1 0 0,-1 0 0,1-1 0,-1 1 0,1-1 0,3 0 0,11-1 0,0 0 0,28-7 0,23-8-1431,-26 5-1327,0 3 0,46-4 0,-76 11-2992,-5-2-3362</inkml:trace>
</inkml:ink>
</file>

<file path=ppt/ink/ink9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8.292"/>
    </inkml:context>
    <inkml:brush xml:id="br0">
      <inkml:brushProperty name="width" value="0.025" units="cm"/>
      <inkml:brushProperty name="height" value="0.025" units="cm"/>
      <inkml:brushProperty name="color" value="#E71224"/>
    </inkml:brush>
  </inkml:definitions>
  <inkml:trace contextRef="#ctx0" brushRef="#br0">1 76 15118,'0'0'7880,"53"-29"-5350,6 18-128,24 0-416,16 0-576,10 1-802,1 7-448,-8 3-96,-16 0-96,-17 8-1121,-18 5-929,-17-2-1441,-9-1-1762,-11-7-1153</inkml:trace>
</inkml:ink>
</file>

<file path=ppt/ink/ink9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8.990"/>
    </inkml:context>
    <inkml:brush xml:id="br0">
      <inkml:brushProperty name="width" value="0.025" units="cm"/>
      <inkml:brushProperty name="height" value="0.025" units="cm"/>
      <inkml:brushProperty name="color" value="#E71224"/>
    </inkml:brush>
  </inkml:definitions>
  <inkml:trace contextRef="#ctx0" brushRef="#br0">212 1 16303,'0'0'6620,"10"1"-5814,-5-1-725,-1 1 0,1-1 0,-1 1 0,1 1 0,-1-1 0,0 1 0,1-1 0,-1 1 0,0 1 0,0-1 0,6 5 0,-1 1 29,0 0 0,-1 1 0,1 0 0,8 13 0,2 5 98,0 0 1,-2 2-1,0-1 1,-2 2 0,-2 0-1,11 35 1,-20-52-108,0 0 0,-1 0 0,-1 1 0,0-1 0,-1 0 0,0 1 0,-1-1 0,-1 1 0,0-1-1,-1 1 1,0-1 0,-1 0 0,-1 0 0,0 0 0,0 0 0,-2-1 0,-11 22 0,-4-4-78,-1-2-1,-2 0 0,0-2 0,-2 0 0,-1-2 1,-1-1-1,-51 33 0,43-34-2839,-57 25 1,44-28-4114</inkml:trace>
</inkml:ink>
</file>

<file path=ppt/ink/ink9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9.800"/>
    </inkml:context>
    <inkml:brush xml:id="br0">
      <inkml:brushProperty name="width" value="0.025" units="cm"/>
      <inkml:brushProperty name="height" value="0.025" units="cm"/>
      <inkml:brushProperty name="color" value="#E71224"/>
    </inkml:brush>
  </inkml:definitions>
  <inkml:trace contextRef="#ctx0" brushRef="#br0">1 70 11915,'0'0'16752,"48"-33"-16143,-2 27-97,8-2-352,-3-1-96,-7 2 0,-8 2-256,-10 3-801,-14 2-1857,-6 0-1539</inkml:trace>
</inkml:ink>
</file>

<file path=ppt/ink/ink9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03.710"/>
    </inkml:context>
    <inkml:brush xml:id="br0">
      <inkml:brushProperty name="width" value="0.025" units="cm"/>
      <inkml:brushProperty name="height" value="0.025" units="cm"/>
      <inkml:brushProperty name="color" value="#E71224"/>
    </inkml:brush>
  </inkml:definitions>
  <inkml:trace contextRef="#ctx0" brushRef="#br0">1533 204 11179,'-213'-18'5528,"-108"15"-5309,236 4 797,53-2-890,1 2 0,-1 2-1,1 0 1,0 2 0,0 2-1,0 1 1,1 1 0,1 1-1,-1 2 1,2 1 0,-1 1-1,-49 35 1,37-16 132,1 2-1,2 2 1,1 1 0,2 2 0,2 1 0,2 2 0,1 1-1,3 2 1,1 0 0,3 2 0,2 1 0,2 0-1,2 1 1,2 1 0,2 1 0,-8 80 0,19-106-220,1 0 1,1 0-1,1 0 1,2 0-1,0-1 1,2 1-1,0-1 1,2 1-1,1-2 1,1 1-1,1-1 1,1-1-1,1 0 1,2 0-1,0-1 1,1-1-1,1 0 1,0-2-1,2 1 1,1-2-1,0-1 1,1 0-1,1-1 1,0-1-1,1-1 1,1-1 0,42 17-1,-33-18-28,1-1 0,-1-2 1,2-2-1,-1-1 0,1-1 0,0-2 0,39-1 1,-25-4 211,-1-2 0,1-3 0,-1-1 1,72-23-1,-40 2 220,-1-3-1,-2-3 1,-1-3 0,-2-4 0,99-75 0,-126 83-211,-2-2 0,-2-2 0,-2-2 1,66-84-1,-84 94-38,-1-1 1,-2-1 0,-2-1-1,0-1 1,-3-1 0,0 0-1,-3 0 1,11-52-1,-15 47-105,-2 0-1,-1 0 1,-2-1-1,-2 1 1,-2 0-1,-1 0 1,-3-1-1,-20-77 1,20 96-124,-2 0 0,-1 0 0,-1 1 0,-1 0 0,0 1 0,-2 0 0,0 1 0,-1 0 0,-1 1 0,0 1 0,-2 0 0,0 2 0,-1-1 0,0 2 0,-1 1 1,-40-22-1,25 20-413,-1 1 0,0 3 1,-1 0-1,0 2 1,0 2-1,-67-5 1,16 9-2419,-151 13 1,82 13-1960,12 7-3886</inkml:trace>
</inkml:ink>
</file>

<file path=ppt/ink/ink9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0.027"/>
    </inkml:context>
    <inkml:brush xml:id="br0">
      <inkml:brushProperty name="width" value="0.025" units="cm"/>
      <inkml:brushProperty name="height" value="0.025" units="cm"/>
      <inkml:brushProperty name="color" value="#E71224"/>
    </inkml:brush>
  </inkml:definitions>
  <inkml:trace contextRef="#ctx0" brushRef="#br0">95 5 7623,'0'0'-53,"-10"0"1233,5-1-378,-34-2 2340,37 3-2808,0 0 1,0 0 0,-1 0-1,1 0 1,0 1 0,-1-1 0,1 1-1,0-1 1,0 1 0,-1 0-1,1 0 1,0 0 0,0 0 0,0 0-1,-2 2 1,3-2-262,1 0-1,-1 0 1,1 0-1,-1 0 1,1 0-1,0 0 1,0 0-1,-1 1 1,1-1-1,0 0 1,0 0-1,0 0 1,0 0-1,0 0 1,0 0-1,1 1 1,-1-1-1,0 0 1,1 0-1,-1 0 1,0 0-1,1 0 1,-1 0-1,1 0 1,0 0-1,0 1 1,20 27 147,-18-25-44,74 85 768,3-3 0,130 107 0,204 129-718,57 49-230,-263-186-402,541 444 2558,-329-284-834,-136-103-581,464 340-257,-397-365 107,-160-107-912,124 120 227,-231-162-713,3-3 0,137 76 0,-198-128 513,-5-3-31,0 2-1,34 23 1,-54-34 2,0 0 1,0-1-1,-1 1 0,1 0 1,0 0-1,-1-1 0,1 1 1,0 0-1,-1 0 0,1 0 1,-1 0-1,1 0 0,-1 0 1,0 0-1,1 0 0,-1 0 1,0 0-1,0 0 0,1 0 1,-1 1-1,0 8-9469</inkml:trace>
</inkml:ink>
</file>

<file path=ppt/ink/ink9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086"/>
    </inkml:context>
    <inkml:brush xml:id="br0">
      <inkml:brushProperty name="width" value="0.025" units="cm"/>
      <inkml:brushProperty name="height" value="0.025" units="cm"/>
      <inkml:brushProperty name="color" value="#E71224"/>
    </inkml:brush>
  </inkml:definitions>
  <inkml:trace contextRef="#ctx0" brushRef="#br0">310 1 19827,'-4'8'1126,"-100"158"3766,48-81-3313,-85 177 0,137-251-3706,6-10 272,14-23-1264,24-40-2378,-9 7-119,3-5-2386</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8.044"/>
    </inkml:context>
    <inkml:brush xml:id="br0">
      <inkml:brushProperty name="width" value="0.025" units="cm"/>
      <inkml:brushProperty name="height" value="0.025" units="cm"/>
    </inkml:brush>
  </inkml:definitions>
  <inkml:trace contextRef="#ctx0" brushRef="#br0">1 74 13325,'0'0'2108,"0"-10"-90,1-16-513,-1 26-1456,0 0 1,0 1-1,0-1 0,0 0 1,0 0-1,0 0 1,0 0-1,0 0 0,0 0 1,0 0-1,0 0 1,0 0-1,0 0 0,1 0 1,-1 0-1,0 0 1,0 0-1,0 0 0,0 1 1,0-1-1,0 0 1,0 0-1,0 0 0,0 0 1,0 0-1,0 0 1,1 0-1,-1 0 0,0 0 1,0 0-1,0 0 0,0 0 1,0 0-1,0 0 1,0 0-1,0 0 0,0-1 1,0 1-1,1 0 1,-1 0-1,0 0 0,0 0 1,0 0-1,10 50 3793,-5-19-3402,16 105 1277,-12-66-760,20 75-1,-28-141-868,0-1 0,0 1 0,1 0 0,-1-1 0,1 1 1,0-1-1,0 0 0,0 1 0,4 3 0,-6-6-72,1-1 0,0 1 0,0-1 0,0 1 0,0 0 0,0-1 0,0 0 0,0 1 0,0-1 0,0 0 0,0 1 0,0-1 0,0 0 0,0 0 0,0 0 0,0 0 0,0 0 0,0 0 0,0 0 0,0 0 0,0 0 0,0-1 0,0 1 0,0 0 0,0-1 0,0 1 0,0-1 0,0 1 0,0-1 0,0 1 0,0-1 0,0 0 0,0 1 0,-1-1 0,1 0 0,0 0 0,-1 1 0,1-1 0,0-1 0,14-18 196,-2 0 1,-1-1-1,0-1 0,-2 1 0,0-2 0,12-41 0,-10 28-175,37-121 856,-28 85-2521,-4 24-7353,-30 73 1993,-2 5-4164</inkml:trace>
</inkml:ink>
</file>

<file path=ppt/ink/ink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4.917"/>
    </inkml:context>
    <inkml:brush xml:id="br0">
      <inkml:brushProperty name="width" value="0.025" units="cm"/>
      <inkml:brushProperty name="height" value="0.025" units="cm"/>
    </inkml:brush>
  </inkml:definitions>
  <inkml:trace contextRef="#ctx0" brushRef="#br0">320 1 15599,'0'0'3715,"-54"59"-672,17-12-448,-5 5-930,-1 9-255,-1 1-129,5 0-352,9-1-513,10-5-320,10-9-192,10-11-2627,0-16-4996</inkml:trace>
</inkml:ink>
</file>

<file path=ppt/ink/ink9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445"/>
    </inkml:context>
    <inkml:brush xml:id="br0">
      <inkml:brushProperty name="width" value="0.025" units="cm"/>
      <inkml:brushProperty name="height" value="0.025" units="cm"/>
      <inkml:brushProperty name="color" value="#E71224"/>
    </inkml:brush>
  </inkml:definitions>
  <inkml:trace contextRef="#ctx0" brushRef="#br0">190 73 6854,'6'-10'4581,"-2"5"-3440,24-35 1989,-27 38-2680,1 1 1,0-1-1,-1 1 1,1-1-1,0 1 1,0 0-1,0-1 0,0 1 1,0 0-1,0 0 1,0 1-1,4-2 1,-5 2-352,-1 0 1,1 0-1,0 0 1,-1 1 0,1-1-1,-1 0 1,1 0-1,-1 1 1,1-1 0,-1 0-1,1 1 1,-1-1-1,1 0 1,-1 1 0,1-1-1,-1 1 1,1-1-1,-1 1 1,0-1-1,1 1 1,-1-1 0,0 1-1,0-1 1,1 1-1,-1 0 1,0-1 0,0 1-1,0-1 1,0 1-1,0 0 1,1-1 0,-1 1-1,-1 1 1,3 27 1012,-2-23-720,-1 109 1736,-1-61-1321,7 88 0,-3-133-701,0 0 1,0 0-1,1 0 0,0-1 1,1 1-1,8 15 0,14 8-1314,-23-30 530,-1 1 0,1-2 0,0 1 0,-1 0 0,1-1 0,0 1 0,0-1 0,0 0 0,6 2 0</inkml:trace>
  <inkml:trace contextRef="#ctx0" brushRef="#br0" timeOffset="1">0 404 16111,'0'0'12012,"71"-36"-10667,-19 16-833,7 0-448,5-1-224,-4 1-2114,-7 2-3363,-8 1-4901</inkml:trace>
</inkml:ink>
</file>

<file path=ppt/ink/ink9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771"/>
    </inkml:context>
    <inkml:brush xml:id="br0">
      <inkml:brushProperty name="width" value="0.025" units="cm"/>
      <inkml:brushProperty name="height" value="0.025" units="cm"/>
      <inkml:brushProperty name="color" value="#E71224"/>
    </inkml:brush>
  </inkml:definitions>
  <inkml:trace contextRef="#ctx0" brushRef="#br0">2 1 17104,'0'0'5926,"3"61"-2883,-3-23-961,0 9-609,-2 2-832,0 5-545,2-4-96,0-2-1153,4-8-1634,8-8-608,-1-9-449,-4-9-256,-5-10-2466</inkml:trace>
</inkml:ink>
</file>

<file path=ppt/ink/ink9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2.146"/>
    </inkml:context>
    <inkml:brush xml:id="br0">
      <inkml:brushProperty name="width" value="0.025" units="cm"/>
      <inkml:brushProperty name="height" value="0.025" units="cm"/>
      <inkml:brushProperty name="color" value="#E71224"/>
    </inkml:brush>
  </inkml:definitions>
  <inkml:trace contextRef="#ctx0" brushRef="#br0">60 169 14574,'-8'-6'2237,"5"4"-2343,-3-2 942,0 0 1,0-1 0,0 0-1,1 0 1,-6-7-1,10 11-698,0 0-1,0 1 0,0-1 0,1 0 0,-1 0 1,1 0-1,-1 0 0,1-1 0,-1 1 0,1 0 0,-1 0 1,1 0-1,0 0 0,0 0 0,0-1 0,-1 1 1,1 0-1,0 0 0,0 0 0,1-1 0,-1 1 1,0 0-1,0 0 0,1 0 0,-1 0 0,0 0 0,1 0 1,-1-1-1,1 1 0,0 0 0,-1 0 0,1 0 1,0 0-1,-1 1 0,1-1 0,0 0 0,0 0 1,0 0-1,0 1 0,0-1 0,0 0 0,0 1 0,0-1 1,0 1-1,0-1 0,0 1 0,2-1 0,36-14 82,0 2 0,1 2 0,1 2 0,0 1 0,45-3 0,-67 9-187,8-2-158,1 0 1,-1 2-1,1 1 1,-1 2 0,39 4-1,-62-4 116,-1 0 0,1 0 0,-1 0 0,0 0-1,1 1 1,-1-1 0,0 1 0,0 0 0,1 0 0,-1 0 0,-1 0 0,1 1 0,0-1-1,-1 1 1,1 0 0,-1-1 0,0 1 0,4 6 0,-4-3 67,0-1 0,0 1 0,-1-1 0,1 1 0,-1-1 0,0 1 0,-1 0 0,1 0 0,-1 0 0,-2 11 0,0 0 266,-2 0 0,0 0 0,-1 0 0,0-1 0,-2 1 0,-15 29 0,5-17-177,-1 0 0,-1-2 0,-1 0 0,-1-1 1,-2-1-1,0-1 0,-42 33 0,60-54-153,1 0-1,-1 0 1,0-1-1,1 1 1,-1-1 0,0 0-1,-1 0 1,1 0 0,0-1-1,0 0 1,-1 0-1,1 0 1,-1-1 0,-7 0-1,10-1-35,0 1 1,1-1-1,-1 0 0,0 0 0,1 0 1,-1-1-1,0 1 0,1 0 0,0-1 1,-1 0-1,1 0 0,0 0 0,0 0 1,0 0-1,0 0 0,0 0 0,0 0 1,1-1-1,-1 1 0,1-1 0,0 1 1,-1-1-1,1 0 0,0 1 0,1-1 1,-1 0-1,0 0 0,1-3 0,-2-6-2338,0 0 1,2 0-1,0-20 0,3-2-5323</inkml:trace>
</inkml:ink>
</file>

<file path=ppt/ink/ink9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2.490"/>
    </inkml:context>
    <inkml:brush xml:id="br0">
      <inkml:brushProperty name="width" value="0.025" units="cm"/>
      <inkml:brushProperty name="height" value="0.025" units="cm"/>
      <inkml:brushProperty name="color" value="#E71224"/>
    </inkml:brush>
  </inkml:definitions>
  <inkml:trace contextRef="#ctx0" brushRef="#br0">165 0 18065,'0'0'8728,"-6"15"-7836,-32 70 482,-35 124 1,60-163-908,2 0-1,3 1 1,1 0-1,-1 92 1,8-132-465,0 0 1,1 0-1,0 0 1,0 0-1,0 0 1,1 0-1,0 0 0,1 0 1,0 0-1,0-1 1,0 0-1,0 1 1,1-1-1,0 0 1,1-1-1,8 10 0,-6-9-16,-1-1-1,1-1 0,1 1 0,-1-1 0,1-1 1,-1 1-1,1-1 0,0 0 0,0-1 1,0 0-1,1-1 0,-1 1 0,17-1 1,-11 0-793,1-1 1,0-1 0,0 0 0,0-1 0,0 0 0,25-9 0,25-16-9049</inkml:trace>
</inkml:ink>
</file>

<file path=ppt/ink/ink9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4.124"/>
    </inkml:context>
    <inkml:brush xml:id="br0">
      <inkml:brushProperty name="width" value="0.025" units="cm"/>
      <inkml:brushProperty name="height" value="0.025" units="cm"/>
      <inkml:brushProperty name="color" value="#E71224"/>
    </inkml:brush>
  </inkml:definitions>
  <inkml:trace contextRef="#ctx0" brushRef="#br0">59 0 18674,'0'0'1537,"30"52"193,-13-18 95,0 4-287,1 2-193,0 5-448,-3 3-352,-2 4 127,-8 8 161,-4 6 0,-1 7-321,-11 9-191,-14 6-161,-8 5-64,-6-5-769,-4-9-4612,1-16-11691</inkml:trace>
</inkml:ink>
</file>

<file path=ppt/ink/ink9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2.618"/>
    </inkml:context>
    <inkml:brush xml:id="br0">
      <inkml:brushProperty name="width" value="0.025" units="cm"/>
      <inkml:brushProperty name="height" value="0.025" units="cm"/>
      <inkml:brushProperty name="color" value="#E71224"/>
    </inkml:brush>
  </inkml:definitions>
  <inkml:trace contextRef="#ctx0" brushRef="#br0">792 11 3011,'0'0'11013,"-11"-1"-7751,-30-1-2985,-1 2 1,1 2-1,-66 10 1,79-6 875,-1-2 0,0-2 0,-43 0 1,51-3-1775,0-2 0,1 0 1,-23-6-1,26 4-332,0 0 0,-1 2 0,1 0 0,0 1 0,-1 1-1,0 0 1,1 1 0,-1 1 0,1 1 0,-1 1 0,1 0 0,-22 7 0,0 7-7151</inkml:trace>
</inkml:ink>
</file>

<file path=ppt/ink/ink9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2.975"/>
    </inkml:context>
    <inkml:brush xml:id="br0">
      <inkml:brushProperty name="width" value="0.025" units="cm"/>
      <inkml:brushProperty name="height" value="0.025" units="cm"/>
      <inkml:brushProperty name="color" value="#E71224"/>
    </inkml:brush>
  </inkml:definitions>
  <inkml:trace contextRef="#ctx0" brushRef="#br0">626 4 15599,'0'0'833,"-73"0"-769,34 0 96,-9-1 160,0 1 321,-3-2 448,-5 2-545,-2 0-480,2 0-224,-3 0-993,-4 2-1858,-11 12-1121</inkml:trace>
</inkml:ink>
</file>

<file path=ppt/ink/ink9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3.318"/>
    </inkml:context>
    <inkml:brush xml:id="br0">
      <inkml:brushProperty name="width" value="0.025" units="cm"/>
      <inkml:brushProperty name="height" value="0.025" units="cm"/>
      <inkml:brushProperty name="color" value="#E71224"/>
    </inkml:brush>
  </inkml:definitions>
  <inkml:trace contextRef="#ctx0" brushRef="#br0">1497 144 9929,'-192'-55'2679,"20"6"-8144,151 44 5077,-1 1 0,1 1-1,-30 0 1,-5 4 2823,-59 10 0,-12 0 524,42-13-4009,-20-15 1416,76 10-159,0 2 0,-54-3 1,-61 4 4816,1 0-3765,134 4-1137,0 0-1,1 1 1,-1 1 0,1-1-1,-11 4 1,-9 12-1651,27-16 1025,0 0 0,0 0 0,0 0 1,0 1-1,0-1 0,0 1 0,0-1 0,0 0 1,1 1-1,-1 0 0,1-1 0,-1 1 1,1-1-1,0 1 0,-1-1 0,1 4 0</inkml:trace>
</inkml:ink>
</file>

<file path=ppt/ink/ink9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4.496"/>
    </inkml:context>
    <inkml:brush xml:id="br0">
      <inkml:brushProperty name="width" value="0.025" units="cm"/>
      <inkml:brushProperty name="height" value="0.025" units="cm"/>
      <inkml:brushProperty name="color" value="#E71224"/>
    </inkml:brush>
  </inkml:definitions>
  <inkml:trace contextRef="#ctx0" brushRef="#br0">53 0 19699,'0'0'6961,"-5"15"-6379,-7 21-76,2 0 0,2 1 0,1 1 0,-1 37 0,5 176 1904,4-147-1825,17-273-585,-13 104 0,-2 5 0,3 1 0,16-73 0,-21 129 0,0 0 0,-1 0 0,1 1 0,0-1 0,0 0 0,1 1 0,-1-1 0,0 1 0,1-1 0,0 1 0,-1 0 0,1-1 0,0 1 0,0 0 0,0 0 0,1 1 0,-1-1 0,0 0 0,1 1 0,-1-1 0,1 1 0,0 0 0,-1 0 0,5-2 0,-3 3 0,-1 0 0,1 0 0,-1 0 0,1 0 0,-1 0 0,1 1 0,-1 0 0,1-1 0,-1 1 0,1 1 0,-1-1 0,0 0 0,0 1 0,0 0 0,0-1 0,0 1 0,0 0 0,0 1 0,3 2 0,-3-2 0,-1-1 0,1 0 0,-1 1 0,1 0 0,-1-1 0,0 1 0,0 0 0,0 0 0,-1 0 0,1 0 0,-1 0 0,1 1 0,-1-1 0,0 0 0,0 1 0,-1-1 0,1 1 0,-1-1 0,0 1 0,0 5 0,-1-4 0,0 0 0,0-1 0,-1 1 0,0-1 0,0 0 0,0 1 0,0-1 0,-1 0 0,1 0 0,-1-1 0,0 1 0,0 0 0,-7 4 0,3-1 0,-2 0 0,1-1 0,-1 0 0,0 0 0,0-1 0,-1-1 0,1 1 0,-1-1 0,0-1 0,0 0 0,0 0 0,-1-1 0,-11 1 0,22-4-11,0 1 0,-1 0 0,1 0 0,0 0 0,0 0-1,-1-1 1,1 1 0,0 0 0,0 0 0,-1-1 0,1 1 0,0 0 0,0 0 0,0-1 0,0 1-1,0 0 1,-1-1 0,1 1 0,0 0 0,0-1 0,0 1 0,0 0 0,0 0 0,0-1 0,0 1 0,0 0-1,0-1 1,0 1 0,0 0 0,0-1 0,0 1 0,0 0 0,0-1 0,1 1 0,-1 0 0,0 0-1,0-1 1,0 1 0,0 0 0,1-1 0,-1 1 0,0 0 0,0 0 0,0 0 0,1-1 0,-1 1 0,0 0-1,0 0 1,1 0 0,-1-1 0,13-15-2541,47-39-10276,-22 20 235</inkml:trace>
</inkml:ink>
</file>

<file path=ppt/ink/ink9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4.993"/>
    </inkml:context>
    <inkml:brush xml:id="br0">
      <inkml:brushProperty name="width" value="0.025" units="cm"/>
      <inkml:brushProperty name="height" value="0.025" units="cm"/>
      <inkml:brushProperty name="color" value="#E71224"/>
    </inkml:brush>
  </inkml:definitions>
  <inkml:trace contextRef="#ctx0" brushRef="#br0">148 1 18642,'0'0'13324,"-11"13"-13148,-10 14-129,2 0 0,1 2 0,2 0 0,-22 53 0,34-71-34,0-1 18,0 0-1,1 0 0,0 0 0,1 0 0,0 1 0,0 11 1,2-22-29,0 0 0,1 1 0,-1-1 1,0 0-1,1 1 0,-1-1 0,0 0 1,1 0-1,-1 1 0,1-1 0,-1 0 1,1 0-1,-1 0 0,0 0 0,1 0 1,-1 0-1,1 1 0,-1-1 0,1 0 1,-1 0-1,1 0 0,-1-1 0,1 1 1,-1 0-1,1 0 0,-1 0 0,0 0 1,1 0-1,-1 0 0,1-1 0,-1 1 1,0 0-1,1 0 0,-1-1 0,1 1 1,-1 0-1,0-1 0,1 1 0,-1 0 1,0-1-1,1 0 0,19-11 69,-5-2-563,-1 0 1,0-1-1,-1-1 0,-1 0 0,-1 0 1,0-1-1,-1-1 0,14-33 0,-32 74 735,1 0 0,1 0-1,1 0 1,1 1-1,1 0 1,0 33-1,3-56-230,1-1-1,-1 1 1,0-1-1,1 1 1,-1-1-1,1 0 1,-1 1-1,0-1 1,1 0-1,-1 1 1,1-1-1,-1 0 1,1 0-1,-1 1 1,1-1-1,-1 0 1,1 0-1,-1 0 1,1 0-1,-1 1 1,1-1-1,0 0 1,-1 0-1,1 0 1,-1 0-1,1 0 1,-1-1-1,1 1 1,-1 0-1,1 0 1,-1 0 0,1 0-1,-1-1 1,1 1-1,-1 0 1,1 0-1,-1-1 1,1 1-1,-1 0 1,1-1-1,-1 1 1,0 0-1,1-1 1,-1 1-1,0-1 1,1 1-1,-1-1 1,0 1-1,0-1 1,1 0-1,0-3-59,0 1-1,0-1 0,-1 0 0,1 1 1,-1-1-1,0 0 0,0 0 0,0 1 1,-1-1-1,1 0 0,-1 1 0,0-1 1,0 0-1,0 1 0,0-1 0,-1 1 0,0 0 1,1-1-1,-1 1 0,0 0 0,-1 0 1,1 0-1,0 0 0,-1 0 0,0 1 1,0-1-1,1 1 0,-1 0 0,-5-3 1,-1-1 74,0-1 0,-1 1 0,0 1 0,0 0 0,-1 0 0,0 1 0,1 1 0,-19-4 0,67 10 411,0-2-1,-1-1 1,72-11-1,-37-7-3807,-26-1-3006,5-8-6627</inkml:trace>
</inkml:ink>
</file>

<file path=ppt/ink/ink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7.459"/>
    </inkml:context>
    <inkml:brush xml:id="br0">
      <inkml:brushProperty name="width" value="0.025" units="cm"/>
      <inkml:brushProperty name="height" value="0.025" units="cm"/>
    </inkml:brush>
  </inkml:definitions>
  <inkml:trace contextRef="#ctx0" brushRef="#br0">22 1 18449,'0'0'3428,"-4"53"-1506,-4-23-577,2 4-128,3 4-352,2 0-609,1 0-224,0-4 32,4-4-96,4-5-352,1-4-225,-4-4-192,-4-3-416,-1-1-897,0-2-801,-9-2-1441,-8-7-2114</inkml:trace>
</inkml:ink>
</file>

<file path=ppt/ink/ink9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5.569"/>
    </inkml:context>
    <inkml:brush xml:id="br0">
      <inkml:brushProperty name="width" value="0.025" units="cm"/>
      <inkml:brushProperty name="height" value="0.025" units="cm"/>
      <inkml:brushProperty name="color" value="#E71224"/>
    </inkml:brush>
  </inkml:definitions>
  <inkml:trace contextRef="#ctx0" brushRef="#br0">137 0 16976,'0'0'11675,"-4"16"-11061,-38 119 278,-16 59-86,48-154-566,2 0 0,-5 80 0,12-115-235,1 1 1,0 0-1,0-1 0,0 1 0,1-1 0,0 1 0,0-1 0,1 1 1,-1-1-1,1 0 0,0 0 0,0 0 0,1 0 0,5 9 0,-4-11-152,0 1-1,0-1 1,0 0-1,0-1 1,0 1-1,0-1 1,1 1-1,-1-1 1,1-1-1,0 1 1,-1-1-1,1 1 1,0-1-1,0-1 0,0 1 1,0-1-1,5 0 1,3 1-1466,0-1 0,0-1 0,0 0 0,0-1-1,23-6 1,17-12-7499</inkml:trace>
</inkml:ink>
</file>

<file path=ppt/ink/ink9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7.327"/>
    </inkml:context>
    <inkml:brush xml:id="br0">
      <inkml:brushProperty name="width" value="0.025" units="cm"/>
      <inkml:brushProperty name="height" value="0.025" units="cm"/>
      <inkml:brushProperty name="color" value="#E71224"/>
    </inkml:brush>
  </inkml:definitions>
  <inkml:trace contextRef="#ctx0" brushRef="#br0">32 0 17905,'0'0'9929,"55"60"-8103,-28-26-641,-1 7-544,-3 9-481,-7 9-64,-11 10-64,-5 10 0,-21 10 0,-12 9 0,-3 2-384,2-6-737,1-13-993,7-18-7015</inkml:trace>
</inkml:ink>
</file>

<file path=ppt/ink/ink9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1.845"/>
    </inkml:context>
    <inkml:brush xml:id="br0">
      <inkml:brushProperty name="width" value="0.025" units="cm"/>
      <inkml:brushProperty name="height" value="0.025" units="cm"/>
      <inkml:brushProperty name="color" value="#E71224"/>
    </inkml:brush>
  </inkml:definitions>
  <inkml:trace contextRef="#ctx0" brushRef="#br0">21 375 9097,'0'0'15534,"-20"-14"-15117,30-19-321,5-11-64,6-12-1153,-1-12-2146,0-8-1410,0-8-2273</inkml:trace>
</inkml:ink>
</file>

<file path=ppt/ink/ink9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2.172"/>
    </inkml:context>
    <inkml:brush xml:id="br0">
      <inkml:brushProperty name="width" value="0.025" units="cm"/>
      <inkml:brushProperty name="height" value="0.025" units="cm"/>
      <inkml:brushProperty name="color" value="#E71224"/>
    </inkml:brush>
  </inkml:definitions>
  <inkml:trace contextRef="#ctx0" brushRef="#br0">16 474 11979,'0'0'3716,"-13"-53"-1922,11 29-769,2-10-257,0-3-415,5-4-257,8-6-96,1 1-64,2 4-1089,-2 7-801,-5 8-2018,-2 11-1473</inkml:trace>
  <inkml:trace contextRef="#ctx0" brushRef="#br0" timeOffset="1">75 79 6822,'0'0'13357,"-5"-50"-13165,10 36-192,-2 3-800,-3 8-1539</inkml:trace>
</inkml:ink>
</file>

<file path=ppt/ink/ink9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6.971"/>
    </inkml:context>
    <inkml:brush xml:id="br0">
      <inkml:brushProperty name="width" value="0.025" units="cm"/>
      <inkml:brushProperty name="height" value="0.025" units="cm"/>
      <inkml:brushProperty name="color" value="#E71224"/>
    </inkml:brush>
  </inkml:definitions>
  <inkml:trace contextRef="#ctx0" brushRef="#br0">6893 0 2947,'0'0'14840,"-9"9"-14311,-30 36 278,-62 93-1,64-83-558,-87 98 0,-65 49 459,147-152-576,2 2 0,-40 70-1,29-44 854,-3-3 0,-114 122 0,75-93-770,22-25 30,-4-4 0,-3-3 1,-99 71-1,-142 124 784,-14 12 26,-397 275-349,606-471-552,-266 131 0,135-81 267,-1075 511-378,1178-580-67,4 6 0,-213 135 1,297-164 17,-195 119-100,202-129 83,-1-3-1,-106 36 1,142-57 21,-210 72 240,187-61-187,1 3 0,-84 52 0,-109 102 366,235-173-325,-6 2-1574,5-13-4160,3-16-1997</inkml:trace>
</inkml:ink>
</file>

<file path=ppt/ink/ink9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7.764"/>
    </inkml:context>
    <inkml:brush xml:id="br0">
      <inkml:brushProperty name="width" value="0.025" units="cm"/>
      <inkml:brushProperty name="height" value="0.025" units="cm"/>
      <inkml:brushProperty name="color" value="#E71224"/>
    </inkml:brush>
  </inkml:definitions>
  <inkml:trace contextRef="#ctx0" brushRef="#br0">169 78 11211,'0'0'6817,"0"-8"-3870,-1-27-236,1 34-2610,0 0 0,0 1 0,-1-1 0,1 0 0,0 1-1,-1-1 1,1 0 0,-1 1 0,1-1 0,-1 0-1,1 1 1,-1-1 0,0 1 0,1-1 0,-1 1 0,0-1-1,1 1 1,-1 0 0,0-1 0,1 1 0,-1 0 0,0-1-1,0 1 1,1 0 0,-1 0 0,0 0 0,0 0 0,0 0-1,1 0 1,-1 0 0,0 0 0,0 0 0,0 0-1,1 0 1,-1 0 0,0 1 0,0-1 0,1 0 0,-1 0-1,0 1 1,0-1 0,1 1 0,-1-1 0,0 1 0,1-1-1,-1 1 1,1-1 0,-1 1 0,1-1 0,-1 1-1,1 0 1,-1 0 0,-4 6-68,0 0-1,1 0 1,0 0-1,0 0 1,1 1-1,0 0 1,0-1-1,1 1 1,0 0-1,0 1 1,0 10-1,-1 3 43,2 0-1,0 0 1,3 24 0,-2-43-68,0 0 1,1 0 0,-1 0-1,0 0 1,1 0 0,-1-1-1,1 1 1,0 0 0,0 0-1,0-1 1,1 1 0,-1 0-1,1-1 1,-1 1 0,1-1-1,0 0 1,0 0 0,0 0-1,0 0 1,0 0 0,0 0-1,1 0 1,-1 0 0,0-1-1,1 1 1,0-1 0,-1 0-1,1 0 1,0 0 0,0 0-1,-1 0 1,1-1-1,0 1 1,0-1 0,0 0-1,0 0 1,0 0 0,4-1-1,1 0 85,-1 0 0,0-1 0,0 0 0,0 0 0,0-1-1,0 0 1,0 0 0,-1 0 0,1-1 0,-1 0 0,0 0 0,0-1-1,-1 0 1,8-8 0,-7 7-46,-1-1 1,0 0-1,0 0 0,-1 0 1,0 0-1,0-1 0,-1 1 1,0-1-1,0 0 0,-1 0 1,0 0-1,0 0 0,-1-1 1,0 1-1,0 0 0,-1-1 1,-1-8-1,0 12-26,0-1 0,-1 1 0,1 0 0,-1 0 0,0 0 0,0 0 0,-1 0 0,0 0-1,1 0 1,-2 1 0,1 0 0,0 0 0,-1-1 0,0 2 0,0-1 0,0 0 0,0 1 0,-1 0 0,1 0 0,-1 0-1,0 1 1,0-1 0,0 1 0,0 0 0,0 1 0,-11-3 0,9 2-20,-1 1 0,1-1 0,-1 1 0,1 1 0,-1-1 0,0 1 0,1 1 0,-1-1 0,0 1 0,1 1 0,-1-1 0,1 1 0,0 1 0,-1-1 0,1 1 0,0 0 0,1 1 0,-1 0 0,0 0 0,1 0 0,0 1 0,0 0 0,1 0 0,-1 1 0,1-1 0,0 1 0,0 0 0,1 0 0,0 1 0,0 0 0,1-1 0,-1 1 0,1 0 0,1 1 0,-3 10 0,4-16-22,1 0 0,-1 0 1,1 0-1,0 0 0,0 0 0,0 1 1,0-1-1,0 0 0,1 0 0,-1 0 0,1 0 1,-1 0-1,1 0 0,0 0 0,0 0 1,0 0-1,0 0 0,0 0 0,0 0 1,0-1-1,1 1 0,1 2 0,0-2-106,0 0-1,1 0 0,-1 0 1,0 0-1,1-1 0,0 1 1,-1-1-1,1 0 0,0 0 1,-1 0-1,8 0 0,2 0-794,1-1-1,-1 0 1,1-1-1,-1-1 1,1 0-1,16-5 1,33-20-10651</inkml:trace>
</inkml:ink>
</file>

<file path=ppt/ink/ink9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8.437"/>
    </inkml:context>
    <inkml:brush xml:id="br0">
      <inkml:brushProperty name="width" value="0.025" units="cm"/>
      <inkml:brushProperty name="height" value="0.025" units="cm"/>
      <inkml:brushProperty name="color" value="#E71224"/>
    </inkml:brush>
  </inkml:definitions>
  <inkml:trace contextRef="#ctx0" brushRef="#br0">0 1 13805,'0'0'6694,"79"50"-6437,-8-35-161,19-5-1602,12-8-1376,9-2-1410,2-4-2979</inkml:trace>
</inkml:ink>
</file>

<file path=ppt/ink/ink9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8.772"/>
    </inkml:context>
    <inkml:brush xml:id="br0">
      <inkml:brushProperty name="width" value="0.025" units="cm"/>
      <inkml:brushProperty name="height" value="0.025" units="cm"/>
      <inkml:brushProperty name="color" value="#E71224"/>
    </inkml:brush>
  </inkml:definitions>
  <inkml:trace contextRef="#ctx0" brushRef="#br0">0 62 13485,'0'0'2754,"77"-4"-1504,-36 4-1,5 0-961,11 8-288,14 2-416,11-2-609,9-2-1474,7-1-1312,3-5-2179</inkml:trace>
  <inkml:trace contextRef="#ctx0" brushRef="#br0" timeOffset="1">1404 59 11082,'54'-6'2307,"-5"1"-898,-6 2 929,2 2-960,1 1-129,0 0 352,5 0-704,2 0-641,-2 0-160,-1 0 0,-9-5-224,-10-10-2018,-8-9-4644</inkml:trace>
</inkml:ink>
</file>

<file path=ppt/ink/ink9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9.786"/>
    </inkml:context>
    <inkml:brush xml:id="br0">
      <inkml:brushProperty name="width" value="0.025" units="cm"/>
      <inkml:brushProperty name="height" value="0.025" units="cm"/>
      <inkml:brushProperty name="color" value="#E71224"/>
    </inkml:brush>
  </inkml:definitions>
  <inkml:trace contextRef="#ctx0" brushRef="#br0">0 7 14253,'0'0'12295,"7"9"-10208,-1-2-1781,-1 1 1,0-1-1,0 1 0,-1 1 1,0-1-1,-1 1 0,1-1 1,-2 1-1,1 0 1,-1 0-1,-1 0 0,1 16 1,2 52-136,-4-48-177,1 1 1,2-1-1,8 39 1,-11-66 5,1 1 0,-1-1 0,1 1 0,0-1 0,0 1 0,0-1 0,0 1 0,0-1 0,0 0 0,1 0 0,-1 0 0,1 0 0,0 0 0,-1 0 0,1 0 0,0 0 0,0-1 0,0 1 0,1 0 0,-1-1 0,0 0 0,0 0 0,1 0 0,2 1 0,-1-1 0,0-1 0,1 0 0,-1 0 0,0 0 0,0-1 0,0 1 0,0-1 0,0 0 0,0 0 0,0-1 0,0 1 0,0-1 0,6-3 0,8-6 0,0-1 0,0-1 0,-1-1 0,24-25 0,-9 5 0,-1-1 0,-2-2 0,-2-1 0,41-73 0,-73 160 0,0-33 0,1 0 0,1 0 0,0 1 0,1-1 0,0 1 0,2 0 0,0 0 0,3 24 0,-2-40 0,-1 1 0,1-1 0,-1 0 0,1 1 0,-1-1 0,1 0 0,0 0 0,0 1 0,-1-1 0,1 0 0,0 0 0,0 0 0,0 0 0,0 0 0,1 0 0,-1 0 0,0-1 0,0 1 0,0 0 0,1-1 0,-1 1 0,0 0 0,1-1 0,-1 0 0,0 1 0,1-1 0,-1 0 0,1 0 0,-1 0 0,1 0 0,-1 0 0,0 0 0,1 0 0,-1 0 0,1 0 0,-1-1 0,0 1 0,1-1 0,1 0 0,2-1 0,-1 0 0,1 0 0,0 0 0,-1-1 0,1 1 0,-1-1 0,0 0 0,0-1 0,6-6 0,1-4-177,-1 0 0,0 0 0,-1-1 0,-1 0 0,0-1 0,6-21 0,-8 18-670,0 0 0,-2 0 0,0 0 0,-2 0 0,1-31 0,-3 44-8335</inkml:trace>
</inkml:ink>
</file>

<file path=ppt/ink/ink9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0.519"/>
    </inkml:context>
    <inkml:brush xml:id="br0">
      <inkml:brushProperty name="width" value="0.025" units="cm"/>
      <inkml:brushProperty name="height" value="0.025" units="cm"/>
      <inkml:brushProperty name="color" value="#E71224"/>
    </inkml:brush>
  </inkml:definitions>
  <inkml:trace contextRef="#ctx0" brushRef="#br0">222 1 15983,'0'0'10752,"6"14"-9439,-3-7-1157,-1-2-78,1 0-1,-1 0 1,0 0-1,0 1 1,-1-1-1,1 0 1,-1 1-1,-1 0 0,1-1 1,-1 1-1,0-1 1,0 1-1,0 0 1,-1-1-1,0 1 1,0-1-1,0 1 1,-4 8-1,-22 37 1236,-49 71-1,37-63-846,147-241-466,-114 235-827,-7-8 784,4-18 46,2-1 1,0 1-1,2 0 0,-2 37 0,6-74 68,0 0 1,-1 0 0,0 0-1,0 1 1,-1-1 0,-1 1-1,-6-14 1,-36-61-111,34 64 33,6 10 2,1-1 0,-1 2 0,-1-1 0,0 1 0,0 0 0,-1 0 0,-12-10 0,37 30-94,-2 0 107,2-1-1,-1 0 1,30 11-1,-15-9-137,1-3 0,47 10 0,20-10-5212,-46-8-1545</inkml:trace>
</inkml:ink>
</file>

<file path=ppt/ink/ink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7.834"/>
    </inkml:context>
    <inkml:brush xml:id="br0">
      <inkml:brushProperty name="width" value="0.025" units="cm"/>
      <inkml:brushProperty name="height" value="0.025" units="cm"/>
    </inkml:brush>
  </inkml:definitions>
  <inkml:trace contextRef="#ctx0" brushRef="#br0">0 10 13901,'0'0'13517,"66"-10"-12716,-31 20-545,7 1-192,6 0 0,4-3-1121,-1-8-2979,-3 0-4548</inkml:trace>
</inkml:ink>
</file>

<file path=ppt/ink/ink9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1.082"/>
    </inkml:context>
    <inkml:brush xml:id="br0">
      <inkml:brushProperty name="width" value="0.025" units="cm"/>
      <inkml:brushProperty name="height" value="0.025" units="cm"/>
      <inkml:brushProperty name="color" value="#E71224"/>
    </inkml:brush>
  </inkml:definitions>
  <inkml:trace contextRef="#ctx0" brushRef="#br0">244 0 20083,'0'0'3075,"-8"7"-667,-14 12-1696,2 1 0,0 0 0,1 2 1,1 0-1,1 1 0,-22 41 0,26-41-587,2 0 0,0 0 0,1 1 0,2 0-1,0 1 1,2 0 0,-7 51 0,13-71-113,-1 0 1,1 1-1,1-1 0,-1 1 1,1-1-1,-1 0 0,2 1 1,-1-1-1,0 0 1,1 0-1,0 0 0,0 0 1,1 0-1,0 0 0,-1-1 1,1 1-1,1-1 0,-1 0 1,8 8-1,-4-7-40,-1-1-1,1 0 1,0 0-1,1 0 1,-1-1-1,1 0 1,-1 0-1,1-1 1,0 0-1,0-1 1,0 1 0,14-1-1,62 0-3596,-30-11-1943,-10-9-1740</inkml:trace>
</inkml:ink>
</file>

<file path=ppt/ink/ink9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2.468"/>
    </inkml:context>
    <inkml:brush xml:id="br0">
      <inkml:brushProperty name="width" value="0.025" units="cm"/>
      <inkml:brushProperty name="height" value="0.025" units="cm"/>
      <inkml:brushProperty name="color" value="#E71224"/>
    </inkml:brush>
  </inkml:definitions>
  <inkml:trace contextRef="#ctx0" brushRef="#br0">146 1 16528,'0'0'4516,"57"18"-2242,-34 8-704,-2 9 640,-3 8-96,-5 2-641,-5 8-352,-6 2-160,-2 8-961,-13 4 0,-12 7 0,-13 9 0,-9 6 0,-7 0-192,-3-1-2563,4-12-4868</inkml:trace>
</inkml:ink>
</file>

<file path=ppt/ink/ink9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5.601"/>
    </inkml:context>
    <inkml:brush xml:id="br0">
      <inkml:brushProperty name="width" value="0.025" units="cm"/>
      <inkml:brushProperty name="height" value="0.025" units="cm"/>
      <inkml:brushProperty name="color" value="#E71224"/>
    </inkml:brush>
  </inkml:definitions>
  <inkml:trace contextRef="#ctx0" brushRef="#br0">0 0 19795,'0'0'6630,"74"8"-4772,-8-8-225,19 0-864,10 0-641,5 0-448,-3 0-1954,-16 0-2755,-17 0-1473,-27 0-8264</inkml:trace>
</inkml:ink>
</file>

<file path=ppt/ink/ink9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5.957"/>
    </inkml:context>
    <inkml:brush xml:id="br0">
      <inkml:brushProperty name="width" value="0.025" units="cm"/>
      <inkml:brushProperty name="height" value="0.025" units="cm"/>
      <inkml:brushProperty name="color" value="#E71224"/>
    </inkml:brush>
  </inkml:definitions>
  <inkml:trace contextRef="#ctx0" brushRef="#br0">1 64 21140,'0'0'1505,"76"13"545,-9-13-448,15-1-705,5-12-769,0-5-2466,-13-2-4613,-17-5-7238</inkml:trace>
</inkml:ink>
</file>

<file path=ppt/ink/ink9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6.345"/>
    </inkml:context>
    <inkml:brush xml:id="br0">
      <inkml:brushProperty name="width" value="0.025" units="cm"/>
      <inkml:brushProperty name="height" value="0.025" units="cm"/>
      <inkml:brushProperty name="color" value="#E71224"/>
    </inkml:brush>
  </inkml:definitions>
  <inkml:trace contextRef="#ctx0" brushRef="#br0">32 0 17104,'0'0'1025,"86"0"256,-34 7 961,6 6-1185,-4 4-320,-9 3-417,-11 7-287,-13 8-33,-18 10-225,-9 12 353,-30 9 769,-15 9 96,-12 5-384,-2-6-481,6-8-32,11-15-1473,12-20-2659,15-25-7559</inkml:trace>
</inkml:ink>
</file>

<file path=ppt/ink/ink9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6.967"/>
    </inkml:context>
    <inkml:brush xml:id="br0">
      <inkml:brushProperty name="width" value="0.025" units="cm"/>
      <inkml:brushProperty name="height" value="0.025" units="cm"/>
      <inkml:brushProperty name="color" value="#E71224"/>
    </inkml:brush>
  </inkml:definitions>
  <inkml:trace contextRef="#ctx0" brushRef="#br0">206 212 13901,'0'0'3251,"2"-11"-331,5-32 262,-7 42-3094,1 1 0,-1-1-1,0 1 1,0-1 0,1 0 0,-1 1-1,0-1 1,0 1 0,0-1 0,0 0 0,0 1-1,0-1 1,0 0 0,0 1 0,0-1-1,0 1 1,0-1 0,0 0 0,0 1-1,0-1 1,-1 1 0,1-1 0,0 0 0,-1 1-1,1-1 1,0 1 0,-1-1 0,1 1-1,0-1 1,-1 1 0,1-1 0,-1 1 0,1 0-1,-1-1 1,1 1 0,-1 0 0,1-1-1,-1 1 1,1 0 0,-1 0 0,0-1 0,1 1-1,-1 0 1,1 0 0,-1 0 0,0 0-1,1 0 1,-1 0 0,0 0 0,1 0 0,-1 0-1,1 0 1,-1 0 0,0 0 0,1 0-1,-1 0 1,1 1 0,-1-1 0,0 0-1,1 1 1,-1-1 0,1 0 0,-1 1 0,1-1-1,-1 0 1,1 1 0,-1-1 0,1 1-1,-1 0 1,-34 27 259,12-1-293,1 1-1,-31 52 0,44-64-24,0 1 0,1 0 0,1 0 0,1 1 0,0 0 0,-6 37 0,12-54-21,0 0 0,0 0-1,-1 1 1,1-1 0,0 0-1,0 1 1,0-1 0,0 0-1,0 0 1,1 1-1,-1-1 1,0 0 0,1 0-1,-1 1 1,0-1 0,1 0-1,0 0 1,-1 0 0,1 0-1,0 0 1,-1 1-1,1-1 1,0 0 0,0-1-1,0 1 1,0 0 0,0 0-1,0 0 1,0-1 0,0 1-1,0 0 1,0-1-1,0 1 1,1-1 0,-1 1-1,0-1 1,0 0 0,1 1-1,-1-1 1,0 0 0,0 0-1,1 0 1,-1 0-1,0 0 1,1 0 0,-1 0-1,0-1 1,0 1 0,1 0-1,1-1 1,6-2 93,0 1 1,0-1-1,0-1 1,0 1-1,16-11 1,12-10-22,-1-2 0,-2-2 0,0-1 0,-2-2 0,-1-1 0,-2-1 0,-1-2 0,-2-1 0,-1-1 1,37-74-1,-59 104-72,-1 4-10,-1 1 1,1-1-1,-1 1 1,0-1 0,0 0-1,0 0 1,-1 1-1,1-1 1,0 0-1,-1 0 1,0 0-1,0-4 1,-6 9-154,-6 13 96,1 1 0,0 0 0,1 1-1,1 0 1,-12 28 0,6-4 60,-16 61 1,27-87 17,1 1 0,1 0 0,0 0 0,0 0 0,2 0 0,1 16 0,-1-28-10,1 0 0,-1 0-1,1 0 1,0-1 0,0 1 0,0 0 0,0 0-1,0-1 1,1 1 0,0-1 0,0 1-1,0-1 1,0 0 0,0 0 0,1 0 0,0 0-1,-1 0 1,1-1 0,0 1 0,0-1 0,0 1-1,1-1 1,-1 0 0,0-1 0,1 1 0,-1 0-1,1-1 1,0 0 0,0 0 0,4 1 0,1-1 15,1-1 0,-1 1 0,1-2 0,0 1 0,-1-1 0,1-1 0,-1 0 0,1 0 0,-1-1 0,0 0 1,0 0-1,0-1 0,0 0 0,-1-1 0,0 0 0,0 0 0,0-1 0,0 0 0,-1-1 0,0 1 0,0-1 1,-1-1-1,0 1 0,0-1 0,-1 0 0,0 0 0,0-1 0,-1 1 0,0-1 0,-1 0 0,0 0 1,0 0-1,-1-1 0,0 1 0,0-1 0,0-15 0,-2 23-26,0 0-1,0 0 1,1 0-1,-1 0 1,-1 0 0,1 0-1,0 0 1,0 1-1,-1-1 1,1 0 0,-1 0-1,1 0 1,-1 0-1,0 0 1,0 0 0,0 1-1,0-1 1,0 0-1,-3-2 1,3 3-3,0 1 0,0-1 1,0 1-1,-1-1 0,1 1 1,0 0-1,-1-1 0,1 1 0,0 0 1,-1 0-1,1 0 0,-1 0 0,1 0 1,0 0-1,-1 1 0,1-1 1,0 0-1,-1 1 0,1-1 0,0 0 1,-2 2-1,-4 1-10,0 1 0,0 0-1,1 0 1,-1 1 0,1 0 0,0 0 0,1 1 0,-8 7 0,8-6 36,0 1 1,0 0 0,0-1 0,1 2-1,0-1 1,-4 14 0,8-20-18,-1 0-1,0-1 1,1 1 0,-1 0-1,1 0 1,0 0 0,-1 0-1,1 0 1,0 0 0,0 0-1,0 0 1,1 0 0,-1 0-1,0 0 1,1 0 0,-1 0-1,1-1 1,0 1 0,-1 0-1,1 0 1,0 0 0,0-1 0,0 1-1,1-1 1,-1 1 0,0-1-1,0 1 1,1-1 0,-1 0-1,1 1 1,0-1 0,-1 0-1,1 0 1,0 0 0,-1 0-1,3 0 1,11 4-4,0-2 0,0 0 0,0-1 0,1 0 0,-1-1 0,25-2 0,-1-2 0,56-12 0,-76 11 0,3 0 0,0-1 0,24-9 0,-45 14 0,0-1 0,-1 1 0,1-1 0,0 1 0,-1-1 0,1 1 0,0-1 0,-1 1 0,1-1 0,-1 0 0,1 1 0,-1-1 0,1 0 0,-1 1 0,1-1 0,-1 0 0,0 0 0,1 0 0,-1 1 0,0-1 0,0 0 0,1 0 0,-1 0 0,0 0 0,0 0 0,0 1 0,0-1 0,0 0 0,0 0 0,-1 0 0,1 0 0,0 1 0,0-1 0,-1 0 0,1 0 0,0 0 0,-1 1 0,1-1 0,-1 0 0,1 0 0,-1 1 0,1-1 0,-1 0 0,0 0 0,-34-41 0,21 27 0,12 12 0,-6-6 0,1-1 0,0 0 0,0-1 0,1 0 0,0 0 0,1 0 0,0-1 0,-6-21 0,11 33 1,0-1 1,0 1-1,0-1 1,0 1-1,0-1 0,0 1 1,0-1-1,1 1 0,-1-1 1,0 1-1,0-1 1,0 1-1,1-1 0,-1 1 1,0-1-1,0 1 0,1-1 1,-1 1-1,0-1 1,1 1-1,-1 0 0,0-1 1,1 1-1,-1 0 0,1-1 1,-1 1-1,1 0 1,-1 0-1,0-1 0,1 1 1,-1 0-1,1 0 0,-1 0 1,1 0-1,0-1 0,23 1-100,-16 0-65,84 1-6460,-35 0-2585</inkml:trace>
</inkml:ink>
</file>

<file path=ppt/ink/ink9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7.807"/>
    </inkml:context>
    <inkml:brush xml:id="br0">
      <inkml:brushProperty name="width" value="0.025" units="cm"/>
      <inkml:brushProperty name="height" value="0.025" units="cm"/>
      <inkml:brushProperty name="color" value="#E71224"/>
    </inkml:brush>
  </inkml:definitions>
  <inkml:trace contextRef="#ctx0" brushRef="#br0">13 244 10570,'0'0'3961,"-2"12"-795,-1 3-2060,1-6-188,0 0 0,0 0 0,1 0 0,1 14 0,0-22-802,0 0 1,0 0 0,0-1-1,0 1 1,0 0 0,1 0-1,-1-1 1,0 1-1,0 0 1,1-1 0,-1 1-1,1 0 1,-1-1 0,0 1-1,1 0 1,-1-1-1,1 1 1,0-1 0,-1 1-1,1-1 1,-1 1-1,1-1 1,0 0 0,-1 1-1,1-1 1,0 0 0,-1 1-1,1-1 1,0 0-1,0 0 1,-1 1 0,1-1-1,0 0 1,0 0 0,-1 0-1,1 0 1,0 0-1,0 0 1,-1-1 0,1 1-1,0 0 1,0 0 0,-1 0-1,1-1 1,0 1-1,-1 0 1,1-1 0,1 0-1,38-19 1633,-19 4-1388,0-1 0,-2-1 0,35-41 0,-46 49-335,-1 0 1,1-1-1,-2 1 1,1-2-1,-2 1 1,1-1-1,-2 0 0,1 0 1,-2 0-1,4-18 1,-6 27-27,-1 1 0,0-1 0,1 1 0,-1-1 0,0 1 0,0-1 0,-1 1 0,1-1 0,0 1 0,-1 0 0,1-1 0,-1 1 0,0-1 0,0 1 0,0 0 0,0 0 0,0 0 0,-1-1 0,1 1 0,0 0 0,-1 0 0,0 1 0,1-1 0,-1 0 0,0 1 0,0-1 0,0 1 0,0-1 0,0 1 0,-1 0 0,1 0 0,0 0 0,0 0-1,-1 0 1,1 0 0,-5 0 0,2 1-16,1 0 0,0-1 0,0 2-1,0-1 1,0 0 0,-1 1 0,1 0 0,0 0-1,0 0 1,0 1 0,0-1 0,1 1-1,-1 0 1,0 0 0,1 0 0,-1 0-1,1 1 1,0 0 0,-1-1 0,1 1-1,-3 5 1,-2 3 10,1 1 1,0 1-1,1-1 0,1 1 0,0 0 0,0 0 1,2 1-1,-1-1 0,2 1 0,0-1 0,0 1 1,1 26-1,2-33 11,-1 1 0,1-1 0,1 1 1,-1-1-1,1 0 0,0 1 0,1-1 0,0 0 0,0-1 1,1 1-1,4 7 0,-5-10-1,0 0-1,1 0 1,0-1 0,0 1-1,0-1 1,0 1 0,0-1 0,1-1-1,-1 1 1,1-1 0,0 1-1,0-1 1,-1-1 0,2 1-1,-1-1 1,0 0 0,6 1 0,1-1 9,-1 0 1,0-1 0,0 0 0,0-1 0,1 0 0,-1-1-1,0 0 1,0-1 0,-1 0 0,1-1 0,-1 0 0,1 0 0,-1-1-1,10-7 1,9-8 49,-1-2-1,-1 0 0,26-29 0,-11 11-38,-38 89-376,-5-29 368,1-12-4,-1-1 0,1 1 0,0-1 1,3 15-1,-3-20-4,1 0 1,-1-1 0,1 1-1,-1-1 1,1 0-1,0 1 1,0-1-1,-1 1 1,1-1 0,0 0-1,0 1 1,0-1-1,0 0 1,1 0-1,-1 0 1,0 0-1,0 0 1,1 0 0,-1 0-1,0-1 1,1 1-1,-1 0 1,1-1-1,-1 1 1,1-1 0,-1 1-1,1-1 1,2 0-1,3 1-5,0-1 0,0 0-1,0 0 1,-1-1 0,1 0-1,0 0 1,0-1 0,-1 1-1,1-2 1,8-3 0,56-37 0,-59 35-4,0-1 0,1 1 0,0 1 0,1 1 0,21-9 0,-34 15 1,0 0 0,0 0 0,0 0 0,0 0 0,0 0 0,1 0 0,-1 0 0,0 1 0,0-1 0,0 0 0,0 0 0,0 1 0,0-1 0,0 1 0,0-1 0,0 1 0,0-1 0,0 1 0,-1 0 0,1 0 0,0-1 0,0 1 0,0 0 0,-1 0 0,1 0 0,0 0 0,-1 0 0,1-1 0,0 3 0,17 39 0,-3-8 0,-13-32-174,-1 0 1,1 0-1,0 0 0,-1-1 1,1 1-1,0 0 0,0-1 1,0 1-1,0-1 0,1 0 1,-1 0-1,3 2 1,-3-3-119,0 1 1,-1-1 0,1 0-1,0 1 1,0-1 0,-1 0-1,1 0 1,0 0 0,0-1 0,0 1-1,-1 0 1,1-1 0,0 1-1,0-1 1,-1 1 0,1-1-1,0 0 1,-1 0 0,1 0 0,-1 0-1,1 0 1,-1 0 0,1 0-1,-1 0 1,0 0 0,0-1-1,0 1 1,1-1 0,-1 1-1,0-1 1,-1 1 0,1-1 0,0 1-1,0-1 1,-1 0 0,1 0-1,-1 1 1,1-4 0,3-22-6275,-3-5-3166</inkml:trace>
</inkml:ink>
</file>

<file path=ppt/ink/ink9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8.151"/>
    </inkml:context>
    <inkml:brush xml:id="br0">
      <inkml:brushProperty name="width" value="0.025" units="cm"/>
      <inkml:brushProperty name="height" value="0.025" units="cm"/>
      <inkml:brushProperty name="color" value="#E71224"/>
    </inkml:brush>
  </inkml:definitions>
  <inkml:trace contextRef="#ctx0" brushRef="#br0">0 40 5445,'0'0'18033,"61"-40"-19538,-27 53-2435,11 1-3715</inkml:trace>
  <inkml:trace contextRef="#ctx0" brushRef="#br0" timeOffset="1">461 79 11627,'0'0'15898,"-3"10"-13336,-3 4-2264,0-1 0,-1 0-1,0-1 1,-1 0 0,0 0 0,-1-1-1,0 0 1,-12 11 0,5-6-298,-45 49 0,56-59 0,0 1 0,0 0 0,1 0 0,0 0 0,0 0 0,1 0 0,0 1 0,-3 10 0,5-16 0,1 0 0,0-1 0,0 1 0,0 0 0,0 0 0,1-1 0,-1 1 0,0 0 0,1 0 0,-1-1 0,1 1 0,-1-1 0,1 1 0,0 0 0,0-1 0,0 1 0,0-1 0,0 0 0,0 1 0,0-1 0,0 0 0,0 1 0,1-1 0,-1 0 0,0 0 0,1 0 0,-1 0 0,1 0 0,-1-1 0,1 1 0,0 0 0,-1-1 0,1 1 0,2 0 0,9 2 0,-1 0 0,1-1 0,20 1 0,-22-2 0,4 1-100,59 2-1772,-69-3 1626,-1-2 0,1 1 0,-1 0 1,1-1-1,-1 0 0,1 0 0,-1 0 0,0 0 1,0-1-1,1 1 0,-1-1 0,7-5 0,-1-10-4788,-8-4-2445</inkml:trace>
</inkml:ink>
</file>

<file path=ppt/ink/ink9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8.527"/>
    </inkml:context>
    <inkml:brush xml:id="br0">
      <inkml:brushProperty name="width" value="0.025" units="cm"/>
      <inkml:brushProperty name="height" value="0.025" units="cm"/>
      <inkml:brushProperty name="color" value="#E71224"/>
    </inkml:brush>
  </inkml:definitions>
  <inkml:trace contextRef="#ctx0" brushRef="#br0">1 81 12236,'0'0'13644,"72"0"-11369,-17-3-994,6-2-769,3 0-416,-1 1-1313,-6-4-4164,-9 0-3715</inkml:trace>
  <inkml:trace contextRef="#ctx0" brushRef="#br0" timeOffset="1">574 1 18610,'0'0'2178,"-39"51"833,21-20-385,6 0-512,3 0-929,7-3-833,2-2-384,0-7-1793,13-7-1667,0-7-1504,-1-5-1891</inkml:trace>
</inkml:ink>
</file>

<file path=ppt/ink/ink9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130"/>
    </inkml:context>
    <inkml:brush xml:id="br0">
      <inkml:brushProperty name="width" value="0.025" units="cm"/>
      <inkml:brushProperty name="height" value="0.025" units="cm"/>
      <inkml:brushProperty name="color" value="#E71224"/>
    </inkml:brush>
  </inkml:definitions>
  <inkml:trace contextRef="#ctx0" brushRef="#br0">311 75 16271,'0'0'6342,"1"-10"-1649,-1-32-1191,0 40-3447,-1 1 0,1 0 0,-1-1 0,1 1 0,-1 0-1,0 0 1,0 0 0,0 0 0,0 0 0,0 0 0,0 0 0,0 0 0,0 0 0,0 0 0,0 0 0,0 1 0,0-1 0,-1 0 0,1 1 0,0-1 0,0 1 0,-1 0-1,1-1 1,0 1 0,-1 0 0,1 0 0,-1 0 0,1 0 0,-3 0 0,-38 3 256,32 0-311,1 0 0,0 1 0,1 0 0,-1 0 0,1 1 0,-1 0 0,1 0 0,1 1 0,-1 0 0,1 0 0,0 1 0,1 0 0,-12 14 0,13-14 0,0 0 0,0 0 0,1 0 0,0 1 0,0 0 0,0 0 0,1 0 0,0 0 0,1 0 0,0 1 0,0-1 0,1 1 0,0 0 0,1-1 0,0 14 0,0-20-5,1 1 0,-1-1-1,1 0 1,0 0 0,-1 0 0,1 1 0,0-1 0,1 0-1,-1 0 1,0 0 0,0 0 0,1-1 0,-1 1-1,1 0 1,0 0 0,-1-1 0,1 1 0,0-1-1,4 2 1,-2 0-26,1-1 0,0 0-1,0-1 1,0 1 0,0-1-1,0 0 1,1 0 0,7 0-1,0-1-99,1-1-1,-1 0 0,0 0 0,0-1 1,0-1-1,17-6 0,10-9-944,-30 13 821,-1 1 1,1-1-1,0 2 0,0-1 0,14-2 0,-23 7 226,-1-1-1,1 0 1,-1 0 0,1 0 0,-1 1-1,1-1 1,-1 0 0,1 0 0,-1 1-1,1-1 1,-1 1 0,0-1 0,1 0-1,-1 1 1,0-1 0,1 1 0,-1-1-1,0 1 1,1-1 0,-1 1 0,0-1-1,0 1 1,0-1 0,1 1 0,-1-1-1,0 1 1,0-1 0,0 1 0,0 0-1,0-1 1,0 1 0,0-1 0,0 1-1,0-1 1,0 1 0,0-1 0,-1 2-1,-2 23 0,-2-7 113,-1-1 0,-1 0 0,0 0 1,-1-1-1,-11 17 0,-57 78 1253,59-88-758,-16 21 82,-2-1 1,-2-2-1,-57 50 1,70-77-661,23-14 0,1 0 0,0 0 0,-1 0 0,1 0 0,0 0 0,-1 0 0,1 0 0,0 0 0,-1 0 0,1 0 0,0-1 0,0 1 0,-1 0 0,1 0 0,0 0 0,-1 0 0,1-1 0,0 1 0,0 0 0,0 0 0,-1 0 0,1-1 0,0 1 0,0 0 0,0-1 0,-1 1 0,1 0 0,0 0 0,0-1 0,0 1 0,0 0 0,0-1 0,0 1 0,0 0 0,0-1 0,0 1 0,0 0 0,0 0 0,0-1 0,0-4 0,1 0 0,0 0 0,0 1 0,0-1 0,1 0 0,0 1 0,0-1 0,4-6 0,16-25 0,1 2 0,2 0 0,1 2 0,32-30 0,132-113 0,-57 56 0,-105 94 0,38-40 0,-60 59 0,0-1 0,0 0 0,0-1 0,-1 1 0,-1-1 0,1 0 0,3-10 0,-8 17 0,0 1 0,0 0 0,0-1 0,1 1 0,-1 0 0,0-1 0,0 1 0,0-1 0,0 1 0,0 0 0,0-1 0,0 1 0,0-1 0,0 1 0,0 0 0,0-1 0,0 1 0,0-1 0,0 1 0,0 0 0,0-1 0,-1 1 0,1-1 0,0 1 0,0 0 0,0-1 0,-1 1 0,1 0 0,0-1 0,0 1 0,-1 0 0,1 0 0,0-1 0,-1 1 0,1 0 0,0 0 0,-1-1 0,1 1 0,0 0 0,-1 0 0,1 0 0,0 0 0,-1 0 0,1-1 0,-1 1 0,1 0 0,0 0 0,-1 0 0,1 0 0,-1 0 0,1 0 0,0 0 0,-1 0 0,0 1 0,-23 5 0,15 0 0,0 0 0,0 0 0,0 1 0,1 0 0,-1 1 0,2 0 0,-1 0 0,1 0 0,1 1 0,-1 0 0,1 1 0,1-1 0,0 1 0,0 0 0,1 1 0,1-1 0,-1 1 0,2-1 0,-1 1 0,1 0 0,1 0 0,0 12 0,1-19 2,1 0-1,0-1 1,-1 1-1,2-1 1,-1 1-1,0-1 1,1 1-1,-1-1 1,1 0-1,0 0 1,0 0-1,0 0 1,0 0 0,1 0-1,-1 0 1,1-1-1,0 1 1,0-1-1,0 0 1,0 0-1,0 0 1,0 0-1,1-1 1,-1 1-1,7 1 1,2 1-296,0-1 0,0-1 0,1 0 0,-1 0 0,0-2 0,19 0 0,20-3-6080</inkml:trace>
</inkml:ink>
</file>

<file path=ppt/ink/ink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9.141"/>
    </inkml:context>
    <inkml:brush xml:id="br0">
      <inkml:brushProperty name="width" value="0.025" units="cm"/>
      <inkml:brushProperty name="height" value="0.025" units="cm"/>
    </inkml:brush>
  </inkml:definitions>
  <inkml:trace contextRef="#ctx0" brushRef="#br0">332 11 7719,'0'0'14371,"-9"-4"-13725,5 3-613,0 0 0,0 0-1,0 0 1,0 0 0,0 0-1,-1 1 1,1 0 0,0 0-1,0 0 1,0 0 0,0 1-1,-6 1 1,0 1-2,0 0 1,0 1-1,0 1 1,-16 10-1,-1 1 455,2 0 0,0 2 0,-34 32 0,53-46-346,1 1 1,0 1 0,0-1 0,0 1 0,1 0 0,0 0-1,0 0 1,0 0 0,1 1 0,0 0 0,0-1-1,1 1 1,0 0 0,0 1 0,0-1 0,1 0-1,0 0 1,1 1 0,0-1 0,0 11 0,1-15-127,1 0 1,-1 0 0,0-1 0,1 1-1,-1 0 1,1-1 0,0 0-1,0 1 1,0-1 0,0 0 0,0 0-1,0 0 1,1 0 0,-1 0-1,1-1 1,-1 1 0,1-1 0,0 1-1,-1-1 1,1 0 0,0 0-1,0 0 1,0-1 0,0 1 0,6 0-1,10 2 24,1-2 1,35 0-1,-40-1-108,73-6-2863,-31-6-2852,-21 1-1811</inkml:trace>
</inkml:ink>
</file>

<file path=ppt/ink/ink9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550"/>
    </inkml:context>
    <inkml:brush xml:id="br0">
      <inkml:brushProperty name="width" value="0.025" units="cm"/>
      <inkml:brushProperty name="height" value="0.025" units="cm"/>
      <inkml:brushProperty name="color" value="#E71224"/>
    </inkml:brush>
  </inkml:definitions>
  <inkml:trace contextRef="#ctx0" brushRef="#br0">62 0 9449,'0'0'19667,"-8"75"-18514,-4-21-128,0 8-513,1-3-256,4 0-31,1-6-129,6-6-96,-2-11-96,2-10-641,0-12-1025,-3-41-16944</inkml:trace>
</inkml:ink>
</file>

<file path=ppt/ink/ink9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909"/>
    </inkml:context>
    <inkml:brush xml:id="br0">
      <inkml:brushProperty name="width" value="0.025" units="cm"/>
      <inkml:brushProperty name="height" value="0.025" units="cm"/>
      <inkml:brushProperty name="color" value="#E71224"/>
    </inkml:brush>
  </inkml:definitions>
  <inkml:trace contextRef="#ctx0" brushRef="#br0">1 50 4388,'0'0'17585,"68"-46"-13966,-35 42-1088,6 4-930,7 0-800,6 9-609,2 5-160,-1-1-1089,-8-3-1569,-10-1-1442,-14-5-1121</inkml:trace>
  <inkml:trace contextRef="#ctx0" brushRef="#br0" timeOffset="1">36 292 6919,'0'0'16847,"75"26"-13804,-12-26-865,8-11-1153,1 1-800,-7 2-225,-8 1-1858,-21 4-3395,-22 3-3908</inkml:trace>
</inkml:ink>
</file>

<file path=ppt/ink/ink9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0.251"/>
    </inkml:context>
    <inkml:brush xml:id="br0">
      <inkml:brushProperty name="width" value="0.025" units="cm"/>
      <inkml:brushProperty name="height" value="0.025" units="cm"/>
      <inkml:brushProperty name="color" value="#E71224"/>
    </inkml:brush>
  </inkml:definitions>
  <inkml:trace contextRef="#ctx0" brushRef="#br0">1 97 14157,'0'0'12172,"84"2"-9257,-27-17-1410,8 1-1089,3-1-416,-4-1-2081,-7-2-2884,-8-3-3940</inkml:trace>
</inkml:ink>
</file>

<file path=ppt/ink/ink9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1.369"/>
    </inkml:context>
    <inkml:brush xml:id="br0">
      <inkml:brushProperty name="width" value="0.025" units="cm"/>
      <inkml:brushProperty name="height" value="0.025" units="cm"/>
      <inkml:brushProperty name="color" value="#E71224"/>
    </inkml:brush>
  </inkml:definitions>
  <inkml:trace contextRef="#ctx0" brushRef="#br0">228 0 18834,'-8'1'1948,"1"0"-1731,1 1 0,-1 0-1,1 0 1,0 0-1,0 1 1,0-1 0,0 2-1,1-1 1,-1 0 0,1 1-1,0 0 1,0 1-1,0-1 1,0 1 0,1 0-1,0 0 1,0 0 0,-4 7-1,-6 11 339,1 1-1,1 0 1,1 1-1,2 0 1,0 1-1,1 0 0,2 0 1,-5 46-1,2 22 281,5 104-1,4-153-830,0-28-8,1 36-9,-1-51-30,0 1 0,1-1 0,-1 0 0,0 1 0,1-1 0,0 0 0,-1 1 0,1-1 0,0 0 0,0 0 0,1 0 0,-1 0 0,0 0 0,1 0 0,-1 0 0,3 2 0,-3-3 21,-1-1 1,0 0-1,0 0 0,1 0 0,-1 0 0,0 1 0,0-1 1,1 0-1,-1 0 0,0 0 0,1 0 0,-1 0 1,0 0-1,0 0 0,1 0 0,-1 0 0,0 0 1,1 0-1,-1 0 0,0 0 0,1 0 0,-1 0 1,0 0-1,0 0 0,1-1 0,-1 1 0,0 0 0,0 0 1,1 0-1,-1 0 0,0-1 0,0 1 0,1 0 1,-1 0-1,0 0 0,0-1 0,0 1 0,1 0 1,-1 0-1,0-1 0,0 1 0,0 0 0,0 0 1,0-1-1,0 1 0,0 0 0,0-1 0,1 1 0,-1 0 1,0 0-1,0-1 0,2-18-401,-2 18 384,0-50-454,-2 0-1,-15-83 1,8 77 136,-2-84 0,11 140 362,0 0 0,0 0-1,0 0 1,0 0 0,0 0 0,0 0 0,0 0 0,0 0 0,0 1-1,1-1 1,-1 0 0,0 0 0,1 0 0,-1 0 0,1 0 0,-1 0-1,1 1 1,-1-1 0,1 0 0,0 0 0,-1 1 0,1-1-1,0 0 1,0 1 0,-1-1 0,1 1 0,0-1 0,0 1 0,0-1-1,0 1 1,0 0 0,-1-1 0,1 1 0,0 0 0,0 0 0,0 0-1,0-1 1,0 1 0,0 0 0,0 0 0,0 0 0,0 1 0,0-1-1,1 0 1,50 17 268,-38-11-241,1 0-311,0-2 1,0 1-1,0-2 1,0 0-1,0-1 0,1-1 1,-1 0-1,22-2 0,-28 0 128,0-1 0,0 1 0,0-2-1,0 1 1,0-2 0,0 1 0,-1-1 0,0 0-1,0-1 1,0 1 0,0-2 0,-1 1-1,1-1 1,-2 0 0,9-10 0,-3 3 393,-1-2 1,-1 1-1,-1-1 1,0-1-1,0 1 1,-2-1-1,0-1 1,-1 0-1,0 0 1,-2 0-1,0 0 1,-1-1-1,2-26 1,-5 43-213,0 1 0,0-1 1,0 1-1,0-1 0,0 0 0,0 1 0,0-1 0,0 0 1,0 1-1,0-1 0,0 1 0,-1-1 0,1 0 1,0 1-1,0-1 0,-1 1 0,1-1 0,0 0 1,-1 1-1,1-1 0,0 1 0,-1 0 0,1-1 0,-1 1 1,1-1-1,-1 1 0,1-1 0,-1 1 0,0 0-2,0 0 0,0 0 0,0 0 0,0 0 0,0 0 0,0 1 0,0-1 0,0 0 0,0 1 0,1-1 0,-1 1 0,0-1 0,0 1 0,0-1 0,1 1 0,-1 0 0,0-1 0,0 1 0,1 0 0,-2 1 0,-12 18 210,0 2 0,1 0 0,1 1 0,1 0 0,2 0 0,-10 31 0,16-43-105,-15 47 171,2 0 0,3 2 1,3-1-1,2 1 0,1 115 0,11-146-890,-3-29 562,-1 1 0,0-1 0,0 0 0,0 1 0,1-1 0,-1 0 0,0 1 0,0-1 0,1 0 0,-1 0 0,0 1 0,1-1 0,-1 0 0,0 0 0,1 0-1,-1 1 1,0-1 0,1 0 0,-1 0 0,0 0 0,1 0 0,-1 0 0,1 0 0,-1 0 0,0 1 0,1-1 0,-1 0 0,1-1 0,-1 1 0,0 0 0,1 0-1,-1 0 1,1 0 0,1-2-11,0 1-1,0-1 1,0 1-1,0-1 1,0 0-1,-1 0 1,1 0 0,-1 0-1,1 0 1,-1 0-1,0-1 1,0 1-1,0 0 1,0-1-1,0 1 1,0-4-1,11-46-153,10-89 0,-5 18-89,-17 122 283,0-1 0,0 1 0,1-1 1,-1 0-1,1 1 0,-1-1 1,1 1-1,0-1 0,-1 1 1,1 0-1,0-1 0,0 1 1,0 0-1,2-2 0,-3 2 1,1 1 0,0 0-1,-1-1 1,1 1 0,0 0 0,-1 0 0,1-1-1,0 1 1,0 0 0,-1 0 0,1 0-1,0 0 1,0 0 0,-1 0 0,1 0-1,0 0 1,-1 0 0,1 0 0,0 1-1,0-1 1,-1 0 0,2 1 0,4 2 36,0 1 0,-1 0-1,1 0 1,-1 0 0,8 9 0,10 7-20,-19-18-4,-1 1-1,1-1 0,0 0 0,-1-1 1,1 1-1,0-1 0,0 1 0,0-1 1,0-1-1,0 1 0,1 0 0,-1-1 1,0 0-1,0 0 0,0 0 0,1-1 1,-1 1-1,0-1 0,0 0 1,0 0-1,0 0 0,0-1 0,0 1 1,0-1-1,-1 0 0,1 0 0,-1-1 1,1 1-1,4-5 0,-4 3 38,0 0-1,0-1 1,-1 1 0,1-1-1,-1 0 1,0 0-1,-1 0 1,1 0 0,-1 0-1,0 0 1,0-1-1,0 1 1,-1-1 0,0 1-1,0-1 1,-1 0-1,1 1 1,-1-1 0,-1 0-1,1 1 1,-2-10-1,1 14-56,1 1-1,0-1 0,0 1 0,0-1 0,-1 1 1,1-1-1,0 1 0,0 0 0,-1-1 0,1 1 1,0-1-1,-1 1 0,1 0 0,-1-1 0,1 1 1,-1 0-1,1 0 0,0-1 0,-1 1 0,1 0 1,-1 0-1,1 0 0,-1-1 0,1 1 1,-1 0-1,1 0 0,-1 0 0,1 0 0,-1 0 1,1 0-1,-1 0 0,1 0 0,-1 0 0,1 0 1,-1 0-1,1 1 0,-1-1 0,1 0 0,-1 0 1,1 0-1,-1 1 0,1-1 0,-1 1 0,-21 13-114,16-7 136,0 2 0,0-1 0,0 1 0,1 0 0,0 0 0,1 1 0,0-1 0,0 1 0,1 0 0,1 0 0,0 0 0,0 0 0,1 1 0,0-1 0,0 13 0,1-21-19,0 0-1,0 0 1,0 0-1,1 0 1,-1 0-1,0 0 0,1 0 1,-1 0-1,1 0 1,-1 0-1,1 0 1,0-1-1,0 1 1,0 0-1,0 0 0,0-1 1,0 1-1,1-1 1,-1 1-1,1-1 1,-1 1-1,1-1 1,2 2-1,-1-2-28,1 1 0,-1-1 0,1 0 0,-1 0 0,1-1 0,-1 1 0,1-1 0,0 1 0,-1-1 0,1 0 0,-1-1 0,5 0-1,4-1-140,0 0-1,0-2 0,0 1 1,-1-1-1,1-1 0,-1 0 1,10-7-1,-3-1-196,-2-1 0,0 0 0,0-1 0,-1-1 0,-1 0 0,-1-1 0,0-1 0,-2 0 0,0 0 0,0-1 0,-2-1 0,-1 1 0,0-2 0,-1 1 0,-1-1 0,-1 0 0,-1 0 0,-1 0 0,0-25 0,-13 56 1285,-1 12-719,1 1 1,0 0-1,2 1 0,1 0 0,1 0 1,1 1-1,0-1 0,2 1 1,2 0-1,0 0 0,3 28 1,-2-50-186,0-1 0,0 1 0,1-1 1,-1 1-1,1-1 0,-1 0 0,1 1 1,0-1-1,0 0 0,0 0 0,1 1 1,-1-1-1,0 0 0,1 0 0,-1 0 1,1-1-1,0 1 0,0 0 0,0-1 1,-1 1-1,1-1 0,1 1 0,-1-1 1,0 0-1,0 0 0,0 0 0,1 0 1,-1 0-1,1 0 0,-1-1 0,0 1 1,1-1-1,-1 0 0,1 0 0,2 0 1,0 0 82,1-1 0,0 0 0,-1 0 0,1-1 0,-1 1 0,1-1 0,-1 0 1,0-1-1,0 1 0,0-1 0,0 0 0,0-1 0,-1 1 0,6-6 0,4-6 133,0-2-1,-1 0 0,-1 0 0,0-1 0,-2-1 0,0 0 1,-1 0-1,-1-1 0,-1 0 0,0 0 0,-2-1 0,0 0 1,3-41-1,-10 42-225,-7 19-219,6 3 193,1 0-1,0 0 1,0 0-1,0 0 0,1 0 1,-1 0-1,0 1 1,1-1-1,-1 1 0,0 3 1,-11 26-32,3 1 1,0 0 0,2 1-1,2 0 1,1 0-1,1 0 1,2 1 0,2-1-1,7 64 1,4-64-464,-11-33 499,1 0 1,-1-1-1,0 1 0,1 0 0,-1 0 0,1-1 0,-1 1 0,1 0 0,-1-1 0,1 1 0,-1 0 0,1-1 0,0 1 0,-1-1 0,1 1 1,0-1-1,0 1 0,-1-1 0,1 0 0,0 1 0,0-1 0,0 0 0,-1 1 0,1-1 0,0 0 0,0 0 0,0 0 0,0 0 1,0 0-1,-1 0 0,1 0 0,0 0 0,0 0 0,0 0 0,0-1 0,1 0 0,-1 0 11,0 0 1,0 0-1,0 0 0,-1-1 0,1 1 0,0 0 1,-1 0-1,1-1 0,-1 1 0,1-1 1,-1 1-1,1-1 0,-1 1 0,0-1 1,0 1-1,0 0 0,0-1 0,0-1 0,-1-37-45,0 26 84,-1-6 355,-1 1 1,0 0 0,-2 0 0,0 0 0,-15-35-1,11 30 292,0 0-1,-7-38 0,16 62-672,0 0-1,0-1 1,0 1-1,0 0 1,0-1-1,0 1 1,0 0-1,0-1 1,0 1-1,0 0 1,0-1-1,1 1 1,-1 0-1,0-1 1,0 1-1,0 0 1,0-1-1,1 1 1,-1 0-1,0 0 1,0-1-1,1 1 1,-1 0-1,0 0 1,0-1-1,1 1 1,-1 0-1,0 0 1,1 0-1,-1 0 1,0-1-1,1 1 1,-1 0-1,0 0 1,1 0-1,-1 0 1,0 0-1,1 0 1,-1 0-1,0 0 1,1 0-1,-1 0 1,0 0-1,1 0 1,-1 0-1,0 0 1,1 0-1,-1 1 1,0-1-1,1 0 1,-1 0-1,0 0 1,1 0-1,-1 1 1,1-1-1,23 11-126,-22-10 148,98 42-2792,-29-26-6156,-16-13-3897</inkml:trace>
</inkml:ink>
</file>

<file path=ppt/ink/ink9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1.877"/>
    </inkml:context>
    <inkml:brush xml:id="br0">
      <inkml:brushProperty name="width" value="0.025" units="cm"/>
      <inkml:brushProperty name="height" value="0.025" units="cm"/>
      <inkml:brushProperty name="color" value="#E71224"/>
    </inkml:brush>
  </inkml:definitions>
  <inkml:trace contextRef="#ctx0" brushRef="#br0">0 1 9225,'16'10'11146,"-1"11"-9064,-7 12 1602,-3 11-737,-2 10-1730,-3 10-737,0 3-384,-7-6-32,3-9-128,4-11-961,0-17-929,11-18-256,4-7-352,-4-25-481,-9-13-2082,-2-11-9513</inkml:trace>
</inkml:ink>
</file>

<file path=ppt/ink/ink9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207"/>
    </inkml:context>
    <inkml:brush xml:id="br0">
      <inkml:brushProperty name="width" value="0.025" units="cm"/>
      <inkml:brushProperty name="height" value="0.025" units="cm"/>
      <inkml:brushProperty name="color" value="#E71224"/>
    </inkml:brush>
  </inkml:definitions>
  <inkml:trace contextRef="#ctx0" brushRef="#br0">1 0 19923,'0'0'9449,"17"54"-9962,20-46-1665,14-5-1089,1-3-1057,1 0-384,-5 0-385,-11 0-2242</inkml:trace>
</inkml:ink>
</file>

<file path=ppt/ink/ink9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551"/>
    </inkml:context>
    <inkml:brush xml:id="br0">
      <inkml:brushProperty name="width" value="0.025" units="cm"/>
      <inkml:brushProperty name="height" value="0.025" units="cm"/>
      <inkml:brushProperty name="color" value="#E71224"/>
    </inkml:brush>
  </inkml:definitions>
  <inkml:trace contextRef="#ctx0" brushRef="#br0">143 166 3587,'1'5'1611,"0"0"0,0 0-1,-1 1 1,1-1 0,-1 0-1,-1 0 1,-1 11 0,-16 36 4097,5-27-4280,-35 47-1,24-39 816,-11 16-417,30-36-1619,11-15-299,-5 2 94,41-15-290,-22 7-432,1 0 0,-1 2 0,1 0 1,1 2-1,-1 0 0,23 0 0,-30 4 237,1 1 1,-1 0-1,1 1 1,-1 0-1,0 2 1,20 6 0,-30-9 475,-1 0 1,0 0 0,1 0 0,-1 1-1,0 0 1,0-1 0,0 1 0,0 0-1,0 0 1,0 1 0,0-1 0,-1 1-1,1-1 1,-1 1 0,0 0 0,0 0 0,0 0-1,0 0 1,0 0 0,-1 0 0,1 1-1,-1-1 1,0 0 0,0 1 0,0-1-1,0 1 1,-1-1 0,0 1 0,1 0-1,-1-1 1,-1 6 0,0-5 277,0 0-1,-1 0 1,1 0 0,-1-1 0,0 1-1,0 0 1,0-1 0,-1 1 0,1-1-1,-1 0 1,0 0 0,0 0 0,0 0-1,0 0 1,0 0 0,-6 2 0,-65 33 2819,63-32-2599,-10 3-77,1 0 0,-1-1 1,-1-1-1,1-1 1,-1-1-1,-1-1 0,-23 1 1,44-5-492,0 0 0,0 0 0,0 0 0,0 0-1,0 0 1,0-1 0,0 1 0,0-1 0,0 1 0,1-1 0,-1 0 0,0 0 0,0 0 0,0 0 0,1 0 0,-1 0 0,0 0 0,1-1 0,-1 1-1,1 0 1,0-1 0,-1 1 0,1-1 0,0 0 0,0 1 0,0-1 0,0 0 0,0 0 0,1 0 0,-1 0 0,0 0 0,1 1 0,-1-1 0,1 0-1,0 0 1,0 0 0,0 0 0,0-1 0,0 1 0,0-2 0,1-8-1026,1 1 0,0 0 1,0 0-1,1-1 0,0 2 0,6-13 0,16-33-4433,5-6-1665</inkml:trace>
  <inkml:trace contextRef="#ctx0" brushRef="#br0" timeOffset="1">370 0 6470,'0'0'13453,"-6"87"-11435,1-33-641,5 11-320,0 3-576,12 0-321,9-7-96,0-7-128,2-9-1218,-5-14-896,0-11 417,-8-12-353</inkml:trace>
</inkml:ink>
</file>

<file path=ppt/ink/ink9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893"/>
    </inkml:context>
    <inkml:brush xml:id="br0">
      <inkml:brushProperty name="width" value="0.025" units="cm"/>
      <inkml:brushProperty name="height" value="0.025" units="cm"/>
      <inkml:brushProperty name="color" value="#E71224"/>
    </inkml:brush>
  </inkml:definitions>
  <inkml:trace contextRef="#ctx0" brushRef="#br0">71 147 10698,'0'0'5221,"-55"-67"-1922,41 39-384,13 6-64,5 8-865,25 5-1346,9 3-480,13 6-160,3 0-192,1 0-2082,-7 2-2947,-5 2-8104</inkml:trace>
</inkml:ink>
</file>

<file path=ppt/ink/ink9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3.221"/>
    </inkml:context>
    <inkml:brush xml:id="br0">
      <inkml:brushProperty name="width" value="0.025" units="cm"/>
      <inkml:brushProperty name="height" value="0.025" units="cm"/>
      <inkml:brushProperty name="color" value="#E71224"/>
    </inkml:brush>
  </inkml:definitions>
  <inkml:trace contextRef="#ctx0" brushRef="#br0">1 0 17905,'0'0'7847,"0"85"-6117,0-35-673,0 5-737,0 0-288,4-7-384,9-11-1153,10-15-930,2-12-1729,-1-10-2466</inkml:trace>
</inkml:ink>
</file>

<file path=ppt/ink/ink9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3.594"/>
    </inkml:context>
    <inkml:brush xml:id="br0">
      <inkml:brushProperty name="width" value="0.025" units="cm"/>
      <inkml:brushProperty name="height" value="0.025" units="cm"/>
      <inkml:brushProperty name="color" value="#E71224"/>
    </inkml:brush>
  </inkml:definitions>
  <inkml:trace contextRef="#ctx0" brushRef="#br0">242 215 19186,'-6'-10'2808,"2"3"-2215,1 1 0,-2-1-1,1 1 1,-1 0 0,0 0-1,-12-10 1,15 14-473,-1 0 0,1 1 0,-1-1 0,0 0 0,0 1 0,0 0 0,0-1 0,0 1 0,0 0 0,0 1 0,0-1 0,0 1 0,0-1 0,0 1 0,-1 0-1,1 0 1,0 0 0,0 1 0,0-1 0,-1 1 0,1-1 0,0 1 0,0 0 0,-5 3 0,1 0-101,1 0-1,-1 1 1,1 0-1,0 0 1,0 0-1,1 1 0,-1 0 1,1 0-1,1 0 1,-1 0-1,1 1 1,0 0-1,-5 12 1,3-5 23,1 0 0,0 1 1,0 0-1,2 0 1,0 0-1,-2 18 0,5-30-24,0 1-1,-1-1 0,1 1 0,0-1 1,1 1-1,-1-1 0,1 1 0,-1-1 1,1 0-1,0 1 0,0-1 0,1 0 1,-1 0-1,1 1 0,-1-1 0,1 0 0,0-1 1,3 5-1,-2-5-7,0 0 0,0 0 0,0-1 0,0 1 0,0-1 0,1 1 0,-1-1 0,0 0 0,1 0 0,-1 0 0,1-1 0,-1 1 0,1-1 0,-1 0 0,1 0 0,-1 0 0,1-1 0,3 0 0,4-1 18,1-1-1,-1-1 0,0 1 1,0-2-1,0 0 1,-1 0-1,1-1 0,-1 0 1,-1 0-1,1-1 0,-1-1 1,8-8-1,6-6 22,-1-2-1,-2 0 1,23-33-1,-28 33 242,-1 0-1,18-39 0,-28 52-211,1 0 0,-2 0 0,1-1 0,-2 0 0,1 0 0,-2 0 0,0 0 0,0-15 0,-1 27-81,0 1 0,0-1 0,0 0 0,0 1 0,0-1 0,0 0 0,0 0 0,0 1 0,0-1 1,-1 0-1,1 1 0,0-1 0,0 0 0,0 0 0,0 1 0,-1-1 0,1 0 0,0 0 1,0 1-1,-1-1 0,1 0 0,0 0 0,0 0 0,-1 0 0,1 1 0,0-1 0,-1 0 0,1 0 1,0 0-1,0 0 0,-1 0 0,1 0 0,0 0 0,-1 0 0,1 0 0,0 0 0,-1 0 0,1 0 1,0 0-1,-1 0 0,1 0 0,0 0 0,0 0 0,-1 0 0,1 0 0,0-1 0,-1 1 0,1 0 1,0 0-1,0 0 0,-1 0 0,1-1 0,0 1 0,0 0 0,-1 0 0,1-1 0,0 1 0,0 0 1,0 0-1,0-1 0,-1 1 0,1 0 0,0-1 0,0 1 0,0 0 0,0 0 0,0-1 0,0 1 1,0-1-1,-7 12-30,1 0 0,0 1 0,1 0 0,0-1 0,1 2 0,-4 15 0,-14 80-46,17-74-14,-2 44 0,6-70-6,1-1 0,0 0 0,0 0 0,1 0 1,0 1-1,0-1 0,1 0 0,0 0 1,0 0-1,1-1 0,-1 1 0,2-1 0,3 7 1,-4-10-83,0 0 0,0-1 1,0 1-1,0-1 1,0 0-1,1 0 1,-1 0-1,1 0 0,0 0 1,0-1-1,-1 0 1,1 0-1,0 0 0,0 0 1,0-1-1,0 1 1,0-1-1,6 0 0,-3 0-446,0-1 0,1 0-1,-1 0 1,0 0-1,0-1 1,0 0 0,0 0-1,0-1 1,7-4-1,26-22-5505</inkml:trace>
</inkml:ink>
</file>

<file path=ppt/ink/ink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9.535"/>
    </inkml:context>
    <inkml:brush xml:id="br0">
      <inkml:brushProperty name="width" value="0.025" units="cm"/>
      <inkml:brushProperty name="height" value="0.025" units="cm"/>
    </inkml:brush>
  </inkml:definitions>
  <inkml:trace contextRef="#ctx0" brushRef="#br0">23 0 19410,'0'0'4421,"-18"57"-2372,13-30-511,5 2-33,0-2-512,14-5-640,10-6-257,4-4-64,6-10-673,2-2-448,-2-5-1025,-2-12-1249,-6-5-993,-3-2-1217,-3-3-385,-3 3-544</inkml:trace>
  <inkml:trace contextRef="#ctx0" brushRef="#br0" timeOffset="1">320 21 9065,'0'0'12075,"-37"57"-9865,9-16-448,-2 9-65,-4 2-159,4 0-65,2 0-384,5-5-480,8-7-417,7-6-192,8-9-1057,0-7-2018,0-10-3171</inkml:trace>
</inkml:ink>
</file>

<file path=ppt/ink/ink9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4.329"/>
    </inkml:context>
    <inkml:brush xml:id="br0">
      <inkml:brushProperty name="width" value="0.025" units="cm"/>
      <inkml:brushProperty name="height" value="0.025" units="cm"/>
      <inkml:brushProperty name="color" value="#E71224"/>
    </inkml:brush>
  </inkml:definitions>
  <inkml:trace contextRef="#ctx0" brushRef="#br0">154 164 15855,'-9'2'3790,"3"0"-3483,-1 0 0,1 1 0,0 0 0,0 0-1,0 1 1,0-1 0,0 1 0,1 0 0,0 1-1,0 0 1,0-1 0,0 1 0,1 1 0,0-1 0,0 1-1,0 0 1,1 0 0,-4 8 0,-1 0 109,1 1 1,0 0 0,-7 24-1,12-32-263,0 0 0,1 0 0,0 0-1,0 0 1,0 1 0,1-1 0,0 0 0,0 0-1,1 0 1,2 12 0,-2-17-138,0 0 0,0-1 0,0 1 0,0 0 1,0 0-1,0 0 0,0-1 0,0 1 0,1 0 0,-1-1 0,0 0 0,1 1 0,0-1 1,-1 0-1,1 1 0,0-1 0,0 0 0,-1 0 0,1-1 0,3 2 0,0 0 16,1-1 0,-1 0 0,1 0 0,0-1-1,-1 1 1,1-1 0,8-1 0,-1 0-77,0-1 0,0-1 0,0 0 0,0-1 0,22-9 0,-13 1-326,-2-1 0,1 0 1,-2-1-1,26-24 0,-35 28 17,0 0 1,0 0-1,-1-1 1,0-1-1,-1 1 1,0-2-1,-1 1 1,9-24-1,-15 35 324,0 0 0,-1 0 0,1 0 0,-1 0 0,1 0 1,-1 0-1,0 0 0,1 0 0,-1 0 0,0 0 0,0 0 0,0 0 0,0 0 0,0 0 0,0 0 0,0-1 0,0 1 1,0 0-1,0 0 0,-1 0 0,1 0 0,-1-1 0,-17 11 179,-21 35 527,35-39-672,-52 78 389,51-75-282,1 0 0,1 0-1,-1 1 1,1-1 0,0 1 0,1 0-1,0 0 1,-1 18 0,3-26-113,0 0-1,0 0 1,1 1 0,-1-1-1,0 0 1,1 0 0,-1 1 0,1-1-1,-1 0 1,1 0 0,0 0-1,0 0 1,-1 0 0,1 0 0,0 0-1,0 0 1,0 0 0,0 0-1,0 0 1,0 0 0,0-1 0,0 1-1,0 0 1,1-1 0,-1 1-1,0-1 1,0 0 0,0 1 0,1-1-1,-1 0 1,0 1 0,1-1-1,-1 0 1,0 0 0,1 0 0,1-1-1,54-5-1396,-24-3-86,15-10-4853,15-5-1274,-20 16 8184,-42 8-440,-1 0-1,1 0 1,-1 0 0,1 0 0,-1 0-1,1 0 1,-1 0 0,1 0 0,-1 0-1,1 1 1,-1-1 0,1 0-1,-1 0 1,1 0 0,-1 1 0,1-1-1,-1 0 1,0 1 0,1-1 0,-1 0-1,0 1 1,1-1 0,-1 0 0,0 1-1,1-1 1,-1 1 0,0-1-1,0 1 1,1-1 0,-1 1 0,0-1-1,0 0 1,0 1 0,0-1 0,1 1-1,-1-1 1,0 1 0,0-1-1,0 1 1,0 0 0,0-1 0,-1 1-1,1-1 1,0 1 0,0-1 0,0 0-1,0 1 1,-1 0 0,-8 28 4081,-67 120 2670,47-97-5290,2 1 1,-26 76-1,53-129-1580,-2 6 148,0-1 0,1 0 0,0 0 0,-1 1 0,2-1 0,-1 11 0,1-15-154,1-1 1,0 0 0,-1 1-1,1-1 1,0 0 0,0 0-1,-1 1 1,1-1-1,0 0 1,-1 0 0,1 0-1,0 0 1,0 0 0,0 0-1,-1 0 1,1 0-1,0 0 1,0 0 0,-1 0-1,1-1 1,0 1 0,-1 0-1,1 0 1,0-1 0,-1 1-1,1-1 1,0 1-1,0-1 1,8-6-39,-1 1 0,0-1 1,0-1-1,-1 1 0,1-1 0,-2-1 0,12-16 1,38-76-538,-47 83 447,112-265-1363,9-17 1358,-125 290 149,-2 4-5,0-1 1,1 0-1,-1 1 1,1 0 0,0 0-1,1 0 1,-1 0 0,1 1-1,0-1 1,1 1 0,-1 1-1,13-9 1,-18 13-18,1 0 0,-1 0 0,0 0 0,1 0-1,-1 1 1,1-1 0,-1 0 0,0 0 0,1 0 0,-1 1 0,1-1 0,-1 0 0,0 0 0,0 1 0,1-1 0,-1 0 0,0 0-1,1 1 1,-1-1 0,0 1 0,0-1 0,1 0 0,-1 1 0,0-1 0,0 0 0,0 1 0,0-1 0,0 1 0,0-1 0,1 0 0,-1 1-1,0-1 1,0 1 0,0-1 0,0 1 0,0-1 0,-1 0 0,1 1 0,0-1 0,0 1 0,0-1 0,0 0 0,0 1 0,0-1-1,-1 1 1,1-1 0,-5 25 73,-3-7-6,0-1 1,-1-1-1,-19 26 0,19-30 78,1 0 1,0 0-1,1 0 0,0 1 0,1 0 0,1 1 1,-8 26-1,13-39-150,0 0 0,-1 0-1,1 0 1,0 0 0,0 0 0,0 0 0,0 0 0,0 1 0,1-1-1,-1 0 1,0 0 0,0 0 0,1 0 0,-1 0 0,0 0-1,1 0 1,0 0 0,-1 0 0,1 0 0,-1 0 0,1 0 0,0 0-1,0-1 1,-1 1 0,1 0 0,0 0 0,0-1 0,0 1-1,0-1 1,0 1 0,0-1 0,0 1 0,0-1 0,2 1 0,42 4-430,-31-5 185,-3 0-27,13 0-35,1 1-1,-1 2 0,0 0 0,0 1 0,0 2 1,31 10-1,-53-15 328,-1-1 0,1 1 0,0 0 0,-1-1 0,1 1 0,0 0 0,-1 0 0,0 0 0,1 0 0,-1 0 0,1 0 0,-1 0 0,0 1 0,0-1 0,0 1 0,0-1 0,0 0 0,0 1 0,0 0 0,0-1 0,0 1 0,0 1 0,-1-1 66,-1-1 0,1 1 1,0-1-1,-1 1 0,1-1 0,-1 0 0,1 1 0,-1-1 0,0 0 0,0 1 0,1-1 0,-1 0 1,0 0-1,0 0 0,0 1 0,0-1 0,-1 0 0,1-1 0,-2 3 0,-8 4 327,0-1-1,-1 0 0,1 0 0,-17 4 1,13-4-450,-1 0 1,0-2 0,0 0 0,0 0 0,-1-2 0,1 0 0,-1-1 0,1 0 0,-25-3-1,27-8-3956,6-8-5648</inkml:trace>
</inkml:ink>
</file>

<file path=ppt/ink/ink9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233"/>
    </inkml:context>
    <inkml:brush xml:id="br0">
      <inkml:brushProperty name="width" value="0.025" units="cm"/>
      <inkml:brushProperty name="height" value="0.025" units="cm"/>
      <inkml:brushProperty name="color" value="#E71224"/>
    </inkml:brush>
  </inkml:definitions>
  <inkml:trace contextRef="#ctx0" brushRef="#br0">150 142 13261,'1'-9'2882,"1"-28"-234,-2 36-2500,0 0-1,0 0 1,0 0-1,0 0 1,0 0-1,0 0 1,0 0-1,0 0 1,-1 0-1,1 1 1,0-1-1,-1 0 1,1 0-1,0 0 1,-1 0-1,1 0 1,-1 0-1,1 0 0,-1 1 1,0-1-1,1 0 1,-1 0-1,0 1 1,0-1-1,1 1 1,-1-1-1,0 0 1,0 1-1,0 0 1,0-1-1,0 1 1,0-1-1,1 1 1,-1 0-1,0 0 1,0-1-1,0 1 1,0 0-1,0 0 1,0 0-1,-1 0 1,-1 1 3,0-1 0,0 1 0,0-1 0,0 1 0,1 0 0,-1 0-1,0 0 1,1 1 0,-1-1 0,1 1 0,0-1 0,-4 4 0,-4 7-34,0 0 0,1 1-1,1 0 1,0 1 0,1 0 0,0 0 0,1 0-1,0 1 1,2 0 0,0 0 0,0 1-1,1-1 1,1 1 0,1-1 0,1 29 0,0-41-67,0-1 0,1 0 0,-1 0 0,1 0 0,0 1 0,0-1 0,0 0 0,0 0 1,0 0-1,0 0 0,0-1 0,1 1 0,-1 0 0,1 0 0,-1-1 0,1 1 0,0-1 0,0 1 1,0-1-1,-1 0 0,1 0 0,0 0 0,1 0 0,-1 0 0,0 0 0,0 0 0,0-1 0,0 1 1,1-1-1,-1 0 0,0 1 0,4-1 0,4 0 103,-1 0-1,1-1 1,0 0 0,0 0 0,0-1-1,14-4 1,-2-2-45,-1-1 0,0-1-1,-1-1 1,0 0-1,-1-2 1,26-21 0,-20 13-114,-2-1 1,0-1-1,-1 0 1,19-30-1,-34 44 11,-1 1 0,-1-2 0,1 1 0,-2 0-1,1-1 1,-1 0 0,-1 0 0,0-1 0,0 1 0,2-18 0,-5 28-7,0-1 1,0 1 0,0-1-1,0 1 1,1-1 0,-1 1-1,0-1 1,0 1 0,0-1-1,0 1 1,0-1 0,0 1 0,0-1-1,-1 1 1,1-1 0,0 1-1,0-1 1,0 1 0,0 0-1,-1-1 1,1 1 0,0-1-1,0 1 1,-1-1 0,1 1 0,0 0-1,-1-1 1,1 1 0,-1 0-1,1-1 1,0 1 0,-1 0-1,1-1 1,-1 1 0,1 0-1,-1 0 1,1 0 0,-1-1-1,1 1 1,-1 0 0,1 0 0,-1 0-1,1 0 1,-1 0 0,1 0-1,-1 0 1,1 0 0,-1 0-1,1 0 1,-1 0 0,1 0-1,-1 0 1,1 1 0,0-1-1,-2 0 1,-25 19-48,16-4 63,0 1 0,1 0 0,1 0 0,0 1 0,1 0 0,1 1 0,0-1 0,2 1 0,0 1 0,1-1 0,1 1 0,0-1 0,2 1 0,0 0 0,3 30 0,-1-45-8,0 0 0,0 0 0,0 0 0,0 0 0,1-1 0,0 1 0,0 0 0,0-1 0,0 1 0,1-1 0,-1 0 0,1 0 0,0 0 0,0 0 0,0 0 0,0 0 0,0-1 0,0 0 0,1 1 0,0-1 0,-1-1 0,1 1 0,0 0 0,0-1 0,0 0 0,0 0 0,0 0 0,0 0 0,0-1 0,5 1 0,2-1 8,0 1 1,0-2 0,-1 1-1,1-1 1,-1-1 0,1 0-1,-1 0 1,1-1 0,-1-1-1,18-8 1,-18 7-15,0-1 0,-1 0 0,1-1 0,-2 0 0,1-1 0,-1 1 0,0-2 0,0 1 0,-1-1 0,0 0 0,-1-1 0,0 1 0,0-1 0,-1 0 0,-1-1 0,1 1 0,-2-1 0,1 0 0,1-12 0,-8 12-41,-5 19-57,-7 20-105,9-12 212,1 0 0,1 1-1,0 0 1,1-1 0,1 1-1,0 0 1,2 30 0,0-44-4,1-1 0,-1 1 0,0-1 1,1 1-1,0-1 0,-1 1 0,1-1 1,0 1-1,0-1 0,0 0 0,1 0 1,-1 1-1,1-1 0,-1 0 0,1 0 1,-1 0-1,1 0 0,0-1 0,0 1 1,3 2-1,-1-2 2,0 0 0,0-1 0,0 1 1,0-1-1,1 0 0,-1 0 0,0 0 0,0-1 0,1 1 1,-1-1-1,6-1 0,3 0 2,-1 0 1,0-2-1,1 1 1,-1-2-1,0 1 1,0-2-1,16-8 1,-15 6-10,-1-1 0,0 0 0,0-1 0,-1 0 0,0-1 0,-1 0 0,0-1 0,15-21 0,-20 25 0,0 0 0,-1-1 0,0 1 0,-1-1 0,0 0 0,0 0 0,-1 0 0,1 0 0,-2 0 0,1-1 0,-1 1 0,-1-1 0,1 1 0,-2-1 0,1 1 0,-3-12 0,3 19 0,0 0 0,0 0 0,0 0 0,0 0 0,0 0 0,-1 0 0,1 1 0,0-1 0,-1 0 0,1 0 0,-1 0 0,1 0 0,-1 0 0,1 1 0,-1-1 0,1 0 0,-1 0 0,0 1 0,0-1 0,1 0 0,-1 1 0,0-1 0,0 1 0,0-1 0,0 1 0,1-1 0,-1 1 0,0 0 0,0 0 0,0-1 0,0 1 0,0 0 0,0 0 0,0 0 0,0 0 0,0 0 0,0 0 0,0 0 0,0 0 0,0 0 0,0 1 0,0-1 0,0 0 0,0 0 0,-1 2 0,-1-1 0,-1 1 0,1 0 0,0 0 0,0 0 0,0 0 0,0 0 0,1 1 0,-1-1 0,1 1 0,-1 0 0,-1 3 0,-2 3 0,1 1 0,1 0 0,-1 0 0,2 0 0,-1 0 0,1 1 0,1 0 0,0-1 0,1 1 0,-1 12 0,2-19 0,0 0 0,0 0 0,0 0 0,1 0 0,-1 0 0,1 0 0,0 0 0,0 0 0,1-1 0,-1 1 0,1 0 0,0-1 0,-1 1 0,2-1 0,-1 1 0,0-1 0,1 0 0,-1 0 0,1 0 0,0 0 0,0-1 0,0 1 0,1-1 0,-1 0 0,0 0 0,1 0 0,0 0 0,-1 0 0,7 1 0,-2-1-634,0 0 0,1 0-1,-1-1 1,15 0 0,-20 0 273,-1-1-1,1 0 1,-1-1-1,1 1 1,-1 0-1,0-1 1,1 0-1,-1 1 1,0-1-1,0 0 1,1 0-1,-1 0 1,0 0-1,0-1 1,0 1-1,0 0 1,0-1-1,0 0 1,-1 1-1,3-4 1,9-21-10465</inkml:trace>
</inkml:ink>
</file>

<file path=ppt/ink/ink9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576"/>
    </inkml:context>
    <inkml:brush xml:id="br0">
      <inkml:brushProperty name="width" value="0.025" units="cm"/>
      <inkml:brushProperty name="height" value="0.025" units="cm"/>
      <inkml:brushProperty name="color" value="#E71224"/>
    </inkml:brush>
  </inkml:definitions>
  <inkml:trace contextRef="#ctx0" brushRef="#br0">1 1 25560,'0'0'4036,"50"47"-15663</inkml:trace>
</inkml:ink>
</file>

<file path=ppt/ink/ink9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919"/>
    </inkml:context>
    <inkml:brush xml:id="br0">
      <inkml:brushProperty name="width" value="0.025" units="cm"/>
      <inkml:brushProperty name="height" value="0.025" units="cm"/>
      <inkml:brushProperty name="color" value="#E71224"/>
    </inkml:brush>
  </inkml:definitions>
  <inkml:trace contextRef="#ctx0" brushRef="#br0">32 0 19122,'0'0'8616,"-2"52"-8231,2 3 127,0 13 65,-3 7-161,0 5-288,0-6-64,3-10-32,0-7-32,0-11-833,0-12-1505,0-16-1537,-9-14-1571,-2-4-3522</inkml:trace>
</inkml:ink>
</file>

<file path=ppt/ink/ink9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6.294"/>
    </inkml:context>
    <inkml:brush xml:id="br0">
      <inkml:brushProperty name="width" value="0.025" units="cm"/>
      <inkml:brushProperty name="height" value="0.025" units="cm"/>
      <inkml:brushProperty name="color" value="#E71224"/>
    </inkml:brush>
  </inkml:definitions>
  <inkml:trace contextRef="#ctx0" brushRef="#br0">11 416 9929,'-5'-30'1706,"2"0"-1,1 0 1,1 0 0,2 0-1,5-40 1,-4 60-1343,-1 0 0,2 0 0,0 0 1,0 1-1,0-1 0,1 1 1,1 0-1,-1 0 0,2 0 1,-1 1-1,1 0 0,0 0 0,1 0 1,0 1-1,0 0 0,1 0 1,-1 1-1,2 0 0,14-9 1,-15 11-318,0 1 1,0 0-1,0 1 1,0-1-1,0 1 1,0 1-1,1 0 1,-1 0-1,1 1 1,-1 0-1,0 0 1,1 1 0,-1 0-1,14 3 1,-11 0-55,1-1 0,0 2 0,-1 0 1,0 0-1,0 1 0,0 0 1,0 1-1,-1 0 0,15 15 0,-17-15 21,-1 1-1,1 0 0,-2 0 0,1 1 0,-1 0 1,-1 0-1,1 1 0,-1-1 0,-1 1 0,0 0 1,3 12-1,-6-15 68,1 1 1,-1-1-1,0 1 1,-1-1-1,0 1 1,0-1-1,-1 1 1,0-1-1,0 1 1,-1-1-1,1 0 1,-2 1-1,1-1 1,-1 0-1,0 0 1,-7 11-1,-17 17 271,0 0 0,-3-2 0,0-1 0,-49 38 0,12-9-339,50-40-537,17-21 465,0 0 0,0 0 0,0 1 0,0-1 0,0 0 0,0 0 0,0 1 0,0-1 0,0 0 0,0 0 0,0 1 0,0-1 0,0 0 0,0 0 0,0 1 0,0-1 0,0 0 0,0 0 0,0 0 0,1 1 0,-1-1 0,0 0 0,0 0 0,0 0 0,0 1 0,1-1 0,-1 0 0,0 0 0,0 0 0,0 0 0,1 1 0,-1-1 0,0 0 0,0 0 0,0 0 0,1 0 0,-1 0 0,0 0 0,0 0 0,1 0 0,-1 0 0,0 0 0,0 0 0,1 0 0,4 0-629,0 0-1,0-1 1,-1 1 0,1-1 0,0-1-1,0 1 1,6-3 0,43-21-5712,7-5-3448</inkml:trace>
</inkml:ink>
</file>

<file path=ppt/ink/ink9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6.775"/>
    </inkml:context>
    <inkml:brush xml:id="br0">
      <inkml:brushProperty name="width" value="0.025" units="cm"/>
      <inkml:brushProperty name="height" value="0.025" units="cm"/>
      <inkml:brushProperty name="color" value="#E71224"/>
    </inkml:brush>
  </inkml:definitions>
  <inkml:trace contextRef="#ctx0" brushRef="#br0">89 0 16624,'-1'9'2519,"-5"21"407,-1 0-1,-20 51 0,17-56-2120,2 0 0,0 0 1,1 1-1,2 0 1,-4 43-1,9-69-805,0 1 1,0-1-1,0 0 1,0 1-1,0-1 0,0 0 1,0 1-1,0-1 0,0 0 1,0 1-1,0-1 1,0 0-1,0 0 0,0 1 1,0-1-1,0 0 0,0 1 1,0-1-1,1 0 1,-1 0-1,0 1 0,0-1 1,0 0-1,0 1 1,1-1-1,-1 0 0,0 0 1,0 0-1,1 1 0,-1-1 1,0 0-1,0 0 1,1 0-1,-1 0 0,0 1 1,0-1-1,1 0 0,-1 0 1,0 0-1,1 0 1,-1 0-1,14-9 4,10-19-8,-16 16 4,-1-1 0,0-1 0,-1 1 0,-1-1 0,0 0 0,-1-1 0,4-20 0,-3 1 0,-2-1 0,-2-35 0,-3 55 0,-4 16 0,-5 26 0,9-13 0,-1 4 0,0 0 0,1 0 0,1 1 0,1-1 0,1 0 0,4 31 0,-4-48 0,-1 1 0,1 0 0,0-1 0,0 1 0,0 0 0,0-1 0,0 0 0,0 1 0,0-1 0,1 0 0,-1 1 0,0-1 0,1 0 0,-1 0 0,1 0 0,-1 0 0,1 0 0,0 0 0,-1-1 0,1 1 0,0-1 0,0 1 0,-1-1 0,1 1 0,0-1 0,0 0 0,0 0 0,-1 0 0,1 0 0,0 0 0,0 0 0,0-1 0,-1 1 0,1-1 0,0 1 0,2-2 0,4 0 0,-1-1 0,0 1 0,0-2 0,0 1 0,0-1 0,-1 0 0,9-7 0,-1 0 0,-1-2 0,-1 0 0,0 0 0,0-1 0,-2-1 0,0 0 0,0 0 0,-1-1 0,-1 0 0,10-29 0,-25 67 0,1 1 0,2 0 0,0 0 0,2 1 0,0-1 0,3 30 0,-1-52 0,0 0 0,1-1 0,-1 1 0,1 0 0,-1 0 0,1 0 0,-1 0 0,1 0 0,0-1 0,-1 1 0,1 0 0,0-1 0,0 1 0,-1 0 0,1-1 0,0 1 0,0-1 0,0 1 0,0-1 0,0 0 0,0 1 0,-1-1 0,1 0 0,0 0 0,0 1 0,0-1 0,0 0 0,0 0 0,0 0 0,0 0 0,0 0 0,0-1 0,0 1 0,0 0 0,0 0 0,0-1 0,0 1 0,0 0 0,1-2 0,3 1 0,0-1 0,0 0 0,-1 0 0,1 0 0,-1 0 0,8-6 0,8-12 0,0-1 0,-2-1 0,0-1 0,-2 0 0,17-31 0,-30 59 0,-1 14 0,-1 27 0,-7 128-3320,8-162-576,-2-11 3734,1-1 0,-1 0 0,0 0 1,0 0-1,0 0 0,0 0 0,1 0 1,-1 1-1,0-1 0,0 0 0,0 0 1,1 0-1,-1 0 0,0 0 0,0 0 0,0 0 1,1 0-1,-1 0 0,0 0 0,0 0 1,0 0-1,1 0 0,-1 0 0,0 0 1,0 0-1,0 0 0,1 0 0,-1 0 1,0 0-1,0 0 0,0 0 0,1-1 0,-1 1 1,0 0-1,0 0 0,0 0 0,0 0 1,1 0-1,-1 0 0,0-1 0,0 1 1,0 0-1,0 0 0,0 0 0,1-1 1,-1 1-1,0 0 0,0 0 0,0 0 0,0-1 1,0 1-1,0 0 0,0 0 0,0 0 1,0-1-1,0 1 0,8-20-9025</inkml:trace>
</inkml:ink>
</file>

<file path=ppt/ink/ink9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119"/>
    </inkml:context>
    <inkml:brush xml:id="br0">
      <inkml:brushProperty name="width" value="0.025" units="cm"/>
      <inkml:brushProperty name="height" value="0.025" units="cm"/>
      <inkml:brushProperty name="color" value="#E71224"/>
    </inkml:brush>
  </inkml:definitions>
  <inkml:trace contextRef="#ctx0" brushRef="#br0">27 0 17264,'0'0'7495,"-27"51"-6886,27-28-513,13 3-640,8-5-1891,2-5-2177,3-5-4549</inkml:trace>
</inkml:ink>
</file>

<file path=ppt/ink/ink9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474"/>
    </inkml:context>
    <inkml:brush xml:id="br0">
      <inkml:brushProperty name="width" value="0.025" units="cm"/>
      <inkml:brushProperty name="height" value="0.025" units="cm"/>
      <inkml:brushProperty name="color" value="#E71224"/>
    </inkml:brush>
  </inkml:definitions>
  <inkml:trace contextRef="#ctx0" brushRef="#br0">146 0 12139,'0'0'12636,"-9"10"-10804,1-2-1561,-68 76 2492,69-76-2587,1 0 0,0 0 0,1 1 0,0 0 0,1 0 0,-1 0 0,2 1 0,-1 0-1,-3 19 1,7-28-180,-1 0 0,1 0-1,0 0 1,0 0-1,0 0 1,0 0 0,0 0-1,1 0 1,-1 0-1,0 0 1,0 0-1,1 0 1,-1 0 0,0 0-1,1 0 1,-1 0-1,1 0 1,-1-1 0,1 1-1,0 0 1,-1 0-1,1 0 1,0-1 0,0 1-1,-1 0 1,3 0-1,-1 0-24,1 0-1,-1 0 1,1 0-1,-1-1 1,1 1-1,-1-1 1,1 0-1,-1 0 1,1 0-1,4 0 1,6-2-343,0 0-1,-1-1 1,20-7 0,21-11-1675,51-16-1079,-92 34 2946,-1 0 0,1 1 0,-1 0 0,1 1 0,0 0 0,21 1 0,-32 1 209,-1-1 0,1 0-1,0 0 1,-1 0 0,1 0 0,-1 1 0,1-1-1,-1 0 1,1 1 0,-1-1 0,1 0-1,-1 1 1,1-1 0,-1 1 0,0-1 0,1 0-1,-1 1 1,0-1 0,1 1 0,-1-1-1,0 1 1,0 0 0,1-1 0,-1 1 0,0-1-1,0 1 1,0-1 0,0 1 0,0 0-1,1-1 1,-1 1 0,0-1 0,0 1 0,-1 0-1,1-1 1,0 1 0,0-1 0,0 1-1,0-1 1,0 1 0,-1-1 0,1 1 0,-1 0-1,-12 25 1931,-4-6-1237,-2-1 1,-1-2 0,0 0 0,-1 0 0,0-2 0,-47 24 0,19-17-877,47-21-352,0-1 0,0 1 0,0-1 0,0 0 0,0 1 0,0-1 0,-1 0 0,1 0-1,0 0 1,0-1 0,0 1 0,0-1 0,-3 0 0,-5-8-10891</inkml:trace>
</inkml:ink>
</file>

<file path=ppt/ink/ink9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896"/>
    </inkml:context>
    <inkml:brush xml:id="br0">
      <inkml:brushProperty name="width" value="0.025" units="cm"/>
      <inkml:brushProperty name="height" value="0.025" units="cm"/>
      <inkml:brushProperty name="color" value="#E71224"/>
    </inkml:brush>
  </inkml:definitions>
  <inkml:trace contextRef="#ctx0" brushRef="#br0">146 93 15118,'0'0'5365,"3"9"-3608,-2-5-1601,0-1 0,1 1 0,-1-1 0,1 0 1,0 0-1,-1 1 0,2-1 0,-1 0 0,0 0 1,0-1-1,1 1 0,0 0 0,-1-1 0,1 0 1,0 1-1,0-1 0,1 0 0,-1-1 0,0 1 1,1-1-1,-1 1 0,1-1 0,-1 0 0,1 0 1,-1 0-1,6 0 0,2 0 145,0-1 0,1 0 1,-1 0-1,0-1 0,0 0 0,1-1 1,-1-1-1,21-6 0,-29 8-217,1-1 0,-1 1 0,1-1 0,-1 0 0,0 1 0,1-1 1,-1-1-1,0 1 0,0 0 0,-1-1 0,1 0 0,0 1 0,-1-1 0,0 0 0,0 0 0,1-1 0,-2 1 0,1 0 0,0-1 0,-1 1 0,1-1 1,-1 1-1,0-1 0,-1 0 0,1 1 0,0-1 0,-1 0 0,0 0 0,0 0 0,0-3 0,-1 4-60,0 0 0,0 1 0,0-1 0,0 1 1,0-1-1,-1 1 0,1 0 0,-1 0 0,0-1 0,1 1 0,-1 0 0,0 0 0,0 1 0,0-1 0,-1 0 1,1 1-1,0-1 0,-1 1 0,1 0 0,-1-1 0,1 1 0,-1 1 0,1-1 0,-1 0 0,0 0 1,-3 1-1,-11-4 90,0 2 0,-32-1 0,47 3-114,-13 0 0,-1 0 0,1 2 0,-1 0 0,1 0 0,0 1 0,0 1 0,0 1 0,1 0 0,-1 1 0,-16 9 0,25-12 0,0 1 0,0 0 0,0 0 0,1 0 0,0 1 0,0 0 0,0 0 0,0 0 0,1 0 0,0 1 0,0 0 0,0 0 0,1 0 0,0 0 0,0 0 0,1 1 0,0-1 0,0 1 0,0 0 0,1-1 0,0 1 0,0 0 0,0 0 0,1 0 0,1 8 0,0-10-44,-1-1 1,2 1-1,-1-1 0,0 0 0,1 0 1,0 1-1,0-1 0,0 0 1,0-1-1,0 1 0,1 0 0,0-1 1,0 1-1,0-1 0,0 0 0,1 0 1,-1 0-1,1 0 0,-1-1 1,1 1-1,0-1 0,0 0 0,0 0 1,7 1-1,6 3-477,0-1-1,1-1 1,-1 0 0,36 1-1,39-3-3663,4-6-2280</inkml:trace>
</inkml:ink>
</file>

<file path=ppt/ink/ink9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8.535"/>
    </inkml:context>
    <inkml:brush xml:id="br0">
      <inkml:brushProperty name="width" value="0.025" units="cm"/>
      <inkml:brushProperty name="height" value="0.025" units="cm"/>
      <inkml:brushProperty name="color" value="#E71224"/>
    </inkml:brush>
  </inkml:definitions>
  <inkml:trace contextRef="#ctx0" brushRef="#br0">328 75 9225,'0'-8'5968,"0"4"-5427,0 0 0,0 0 0,0 1 1,0-1-1,-1 0 0,1 0 0,-1 0 0,0 1 0,0-1 0,-2-4 1,1 6-256,1 0 1,-1 1 0,1-1 0,-1 0 0,0 1 0,0 0 0,0-1 0,1 1 0,-1 0 0,0 0 0,0 0 0,-1 0 0,1 1 0,0-1-1,0 0 1,0 1 0,0 0 0,-1-1 0,1 1 0,0 0 0,0 0 0,-1 0 0,-1 1 0,-8 0-63,1 1-1,0 0 1,0 1 0,0 0-1,1 1 1,-1 0 0,1 0 0,0 1-1,0 1 1,0 0 0,-9 7-1,0 1-141,0 1-1,1 1 0,1 0 1,-19 24-1,33-36-73,-1 1 0,1 0 0,0-1 0,0 1 0,1 0 0,-4 8 0,6-12-12,-1 0 1,1 0-1,0-1 0,0 1 1,0 0-1,0 0 1,0 0-1,0 0 0,0 0 1,0-1-1,0 1 0,0 0 1,0 0-1,0 0 1,1 0-1,-1-1 0,0 1 1,1 0-1,-1 0 1,0 0-1,1-1 0,-1 1 1,1 0-1,-1-1 0,1 1 1,0 0-1,-1-1 1,1 1-1,-1-1 0,1 1 1,0-1-1,0 1 1,-1-1-1,1 0 0,0 1 1,0-1-1,0 0 0,-1 1 1,1-1-1,0 0 1,0 0-1,0 0 0,0 0 1,-1 0-1,1 0 1,0 0-1,1 0 0,39 1-399,-1-2 0,71-12 0,-77 8 84,-1 1 0,0 1 0,1 2 0,-1 2 0,39 4 0,-68-4 292,-1 0 0,1-1 0,-1 1 0,1 1-1,-1-1 1,1 0 0,-1 1 0,0 0 0,0 0-1,0 0 1,0 0 0,0 0 0,0 0 0,-1 1-1,1 0 1,-1-1 0,1 1 0,-1 0 0,0 0-1,0 0 1,-1 0 0,3 4 0,-4-4 102,1 0-1,0 0 1,-1 0 0,1 0 0,-1 0-1,0 0 1,0 0 0,0 0 0,-1 0 0,1 1-1,-1-1 1,1-1 0,-1 1 0,0 0-1,0 0 1,-1 0 0,1 0 0,0-1 0,-1 1-1,0 0 1,0-1 0,1 0 0,-1 1-1,-1-1 1,1 0 0,-3 3 0,-14 10 132,-1-2 1,-1 0 0,0 0 0,0-2 0,-1-1-1,0-1 1,-1 0 0,0-2 0,0-1 0,-1 0-1,0-2 1,-31 2 0,54-6-259,0 0-1,0 0 1,0 0 0,0 0-1,0 0 1,0 0 0,1 0-1,-1 0 1,0 0 0,0 0-1,0-1 1,0 1 0,0 0 0,0-1-1,1 1 1,-1-1 0,0 1-1,0 0 1,1-1 0,-1 0-1,0 1 1,1-1 0,-1 1-1,0-1 1,1 0 0,-1 0-1,1 1 1,-1-1 0,0-1 0,1 0-133,0 0 1,0 0-1,0 0 1,0 0-1,0 0 1,0 0 0,0 0-1,1 1 1,-1-1-1,1 0 1,-1 0 0,1 0-1,1-2 1,3-6-1115,1-1 0,0 1 0,12-15-1,25-29-4146,9-8-1826</inkml:trace>
</inkml:ink>
</file>

<file path=ppt/ink/ink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1.985"/>
    </inkml:context>
    <inkml:brush xml:id="br0">
      <inkml:brushProperty name="width" value="0.025" units="cm"/>
      <inkml:brushProperty name="height" value="0.025" units="cm"/>
    </inkml:brush>
  </inkml:definitions>
  <inkml:trace contextRef="#ctx0" brushRef="#br0">6 1 14958,'0'5'13293,"-3"-5"-11307,1 0 192,3 0-2787,4 0-1761,0 0-2146</inkml:trace>
</inkml:ink>
</file>

<file path=ppt/ink/ink9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9.158"/>
    </inkml:context>
    <inkml:brush xml:id="br0">
      <inkml:brushProperty name="width" value="0.025" units="cm"/>
      <inkml:brushProperty name="height" value="0.025" units="cm"/>
      <inkml:brushProperty name="color" value="#E71224"/>
    </inkml:brush>
  </inkml:definitions>
  <inkml:trace contextRef="#ctx0" brushRef="#br0">77 0 16528,'0'0'1772,"-6"12"-752,-7 21-33,1 1 1,1 1-1,2 0 1,2 0-1,-4 37 1,5-4 1767,4 131-1,3-187-2612,0-1 0,1 1 0,0-1 0,7 20 0,-9-29-129,1 0 0,-1 0 0,1 0 1,0 0-1,-1 0 0,1 0 0,0 0 0,1 0 0,-1-1 0,0 1 1,0-1-1,1 1 0,-1-1 0,0 1 0,1-1 0,0 1 0,-1-1 0,1 0 1,0 0-1,0 0 0,-1 0 0,1 0 0,0-1 0,0 1 0,0 0 0,0-1 1,0 0-1,0 1 0,0-1 0,0 0 0,0 0 0,0 0 0,1 0 0,2-1 1,-2-1 8,0 1 1,1-1 0,-1 0 0,-1 0 0,1-1 0,0 1 0,0 0 0,-1-1 0,1 0 0,-1 0 0,0 1-1,0-1 1,0-1 0,0 1 0,-1 0 0,1 0 0,-1-1 0,1-3 0,18-67-15,-16 53-90,-1-1 0,-1 0 1,-1 0-1,-1 0 1,-1 0-1,-7-43 0,7 62 68,0 0-1,0 0 0,-1 1 1,1-1-1,-1 0 0,1 1 1,-1-1-1,0 1 0,0 0 0,0-1 1,-2-1-1,-10 1-175,13 4 181,1-1-1,-1 1 0,0 0 1,1-1-1,-1 1 0,0 0 1,1 0-1,-1 0 0,1-1 1,-1 1-1,1 0 0,-1 0 1,1 0-1,0 0 0,-1 0 1,1 0-1,0 0 0,0 1 1,-2 4 8,1 1 0,0-1 0,0 0 0,1 0 0,-1 1 0,1-1 0,1 0 0,-1 0 1,1 1-1,0-1 0,1 0 0,-1 0 0,1 0 0,1 0 0,-1 0 0,1-1 0,0 1 1,0-1-1,0 1 0,1-1 0,7 8 0,-5-8 11,1 0-1,-1 0 1,1-1-1,0 0 1,0 0 0,0 0-1,1-1 1,-1 0 0,1-1-1,0 1 1,0-2 0,0 1-1,0-1 1,0 0-1,0-1 1,13 0 0,-12-1 4,-1 0 0,1-1 0,-1 0 0,0 0 1,1-1-1,-1 0 0,0 0 0,-1-1 0,1 0 1,0 0-1,-1-1 0,0 0 0,0-1 0,-1 1 1,0-1-1,0 0 0,6-8 0,-6 7-41,0 0-1,-1-1 0,0 0 1,0-1-1,0 1 0,-1-1 1,-1 0-1,1 0 0,-2 0 1,1 0-1,-1 0 0,0-1 1,-1 1-1,0-1 1,-1-11-1,-1 21 5,0 0 1,1 0 0,-1 1-1,0-1 1,0 0-1,0 0 1,1 1-1,-1-1 1,0 0 0,0 1-1,1-1 1,-1 0-1,0 1 1,1-1 0,-1 1-1,0 0 1,1-1-1,-1 1 1,0 1-1,-9 15 104,1 1-1,0 0 0,2 1 0,0 0 0,1 1 0,1-1 0,0 1 0,2 0 0,-2 25 0,5-38-22,-1 0-5,0 0 0,1 0-1,0 0 1,1 0-1,-1 0 1,3 8 0,-3-13-30,1-1 0,0 1-1,-1-1 1,1 1 0,0 0 0,0-1 0,0 1 0,0-1 0,0 0 0,1 1 0,-1-1 0,0 0 0,1 0 0,-1 0 0,0 0 0,1 0 0,0 0 0,-1 0 0,1 0 0,-1-1 0,1 1 0,0-1 0,0 1 0,-1-1 0,1 0 0,0 1 0,0-1 0,-1 0 0,3 0 0,4-1-16,0 0 0,-1 0 0,1-1 0,-1 1 0,1-2 0,-1 1 0,0-1 0,0 0 1,0-1-1,0 0 0,-1 0 0,1 0 0,-1-1 0,0 1 0,-1-2 0,8-7 0,2-2-12,-2-1 0,1 0 1,-2-1-1,20-36 0,-24 37 5,0 0 0,-1-1 0,-1 0 0,-1 0 0,-1-1 0,0 1 0,1-20 0,-45 169 0,36-115-601,0 1 0,1 0 0,1 0 0,1 0 0,1 0 0,2 29 0,-2-46 315,0 0 0,0 0-1,1-1 1,-1 1 0,0 0-1,0 0 1,0-1 0,1 1-1,-1 0 1,0-1 0,1 1-1,-1 0 1,1-1 0,-1 1-1,0 0 1,1-1 0,0 1-1,-1-1 1,1 1 0,-1-1-1,1 1 1,0-1 0,-1 1-1,1-1 1,0 0 0,-1 1-1,1-1 1,0 0 0,0 0-1,-1 0 1,1 1 0,1-1-1,10 0-6332</inkml:trace>
</inkml:ink>
</file>

<file path=ppt/ink/ink9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9.486"/>
    </inkml:context>
    <inkml:brush xml:id="br0">
      <inkml:brushProperty name="width" value="0.025" units="cm"/>
      <inkml:brushProperty name="height" value="0.025" units="cm"/>
      <inkml:brushProperty name="color" value="#E71224"/>
    </inkml:brush>
  </inkml:definitions>
  <inkml:trace contextRef="#ctx0" brushRef="#br0">0 0 24375,'0'0'5573</inkml:trace>
</inkml:ink>
</file>

<file path=ppt/ink/ink9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0.541"/>
    </inkml:context>
    <inkml:brush xml:id="br0">
      <inkml:brushProperty name="width" value="0.025" units="cm"/>
      <inkml:brushProperty name="height" value="0.025" units="cm"/>
      <inkml:brushProperty name="color" value="#E71224"/>
    </inkml:brush>
  </inkml:definitions>
  <inkml:trace contextRef="#ctx0" brushRef="#br0">212 60 6854,'0'0'7367,"7"-9"-4099,16-28-1437,-23 37-1782,0-1 0,0 1 0,0-1 0,0 1 1,0-1-1,0 1 0,0-1 0,0 1 0,0-1 0,0 1 1,-1-1-1,1 1 0,0-1 0,0 1 0,0-1 1,-1 1-1,1 0 0,0-1 0,0 1 0,-1-1 1,1 1-1,0 0 0,-1-1 0,1 1 0,-1 0 0,1-1 1,0 1-1,-1 0 0,1-1 0,-1 1 0,1 0 1,-1 0-1,1 0 0,-1 0 0,1-1 0,-1 1 0,1 0 1,-1 0-1,1 0 0,-1 0 0,1 0 0,-1 0 1,1 0-1,-1 0 0,0 1 0,-31-2 467,28 2-374,-4-1 47,-1 1 1,1 1 0,0-1-1,0 2 1,1-1-1,-1 1 1,0 0 0,1 0-1,0 1 1,0 0-1,0 1 1,0-1 0,0 1-1,1 0 1,-9 10-1,8-8 77,1 0 0,0 0-1,0 1 1,1 0 0,0 0-1,1 0 1,-1 0 0,1 1-1,1 0 1,0-1 0,0 1-1,1 1 1,-2 11 0,4-19-259,0 0 0,-1-1 0,1 1 0,0-1 1,1 1-1,-1 0 0,0-1 0,0 1 0,1-1 0,-1 1 1,1-1-1,-1 1 0,1-1 0,-1 1 0,1-1 0,0 1 0,0-1 1,0 0-1,0 1 0,0-1 0,0 0 0,0 0 0,2 1 1,0 0 2,-1-1 1,1 0-1,0 1 1,-1-1-1,1-1 1,0 1-1,0 0 1,0-1-1,0 1 1,0-1-1,6 0 1,2-1 30,0 0 1,-1-1-1,1 0 0,0-1 0,0 0 1,10-5-1,10-6 15,-2-2 1,29-18-1,-47 27-63,-1-1 0,0 0 0,0 0 0,0-1 0,-1 0 1,0-1-1,-1 0 0,9-13 0,-32 53-2,1 1-1,1 1 1,-13 53 0,-15 114 535,-5 19 10,43-210-517,0 0 1,0 0-1,-1 0 1,0 0-1,0 0 1,-1-1-1,0 0 0,0 0 1,-10 10-1,14-16-20,-1 1 0,0 0-1,1-1 1,-1 1-1,0-1 1,0 1-1,0-1 1,0 0-1,-1 0 1,1 0 0,0 0-1,0 0 1,-1 0-1,1-1 1,0 1-1,-1-1 1,1 0 0,-1 0-1,1 1 1,0-2-1,-1 1 1,1 0-1,-1 0 1,1-1 0,0 1-1,-1-1 1,1 0-1,0 0 1,0 0-1,-1 0 1,1 0 0,0 0-1,0 0 1,0-1-1,0 1 1,0-1-1,1 0 1,-3-2 0,-1-1-2,1-1 0,0 1 0,0-1 0,1 1 0,0-1 0,0 0 0,0 0 0,1-1 0,0 1 0,0 0 0,0-1 1,1 0-1,0 1 0,1-1 0,-1 1 0,1-1 0,0 0 0,1 1 0,2-12 0,-1 5-27,1 1 0,0-1 0,1 1 1,1 0-1,0 1 0,0-1 0,1 1 0,1 0 0,10-14 0,9-3 12,2 1-1,0 1 1,2 2 0,1 1-1,0 1 1,53-27 0,-40 25 34,-2-3 0,75-61 0,-115 86 1,1 0 1,-1 0 0,1 0-1,-1 0 1,0-1-1,0 1 1,0-1-1,0 1 1,0-1 0,-1 0-1,1 0 1,-1 0-1,0 0 1,0 0 0,0 0-1,1-6 1,-2 9-19,0 0 1,0-1-1,0 1 1,0 0-1,0 0 1,0-1-1,0 1 1,0 0-1,0 0 1,0-1-1,0 1 1,0 0-1,0 0 1,0 0-1,0-1 1,0 1-1,0 0 1,-1 0-1,1-1 1,0 1-1,0 0 1,0 0-1,0 0 0,0 0 1,-1-1-1,1 1 1,0 0-1,0 0 1,0 0-1,-1 0 1,1 0-1,0-1 1,0 1-1,-1 0 1,1 0-1,0 0 1,0 0-1,-1 0 1,1 0-1,0 0 1,0 0-1,0 0 1,-1 0-1,1 0 1,0 0-1,-1 0 1,-14 8-66,-10 14-31,21-14 113,-1 0 1,1 0-1,0 0 1,1 1-1,0-1 1,0 1-1,1 0 1,0 0-1,1 0 0,0 0 1,0 16-1,1-24-1,0 0-1,0 0 0,0 0 0,0 0 1,0 1-1,1-1 0,-1 0 0,0 0 1,1 0-1,-1 0 0,1 0 0,-1 0 0,1 0 1,0 0-1,-1 0 0,1 0 0,0 0 1,0 0-1,-1 0 0,1-1 0,0 1 1,0 0-1,0 0 0,0-1 0,0 1 0,2 0 1,0 0 50,0 0 1,1 0-1,-1 0 1,1-1 0,0 1-1,-1-1 1,1 0-1,6 0 1,3-2 118,-1 0 0,1 0 0,-1-1 0,17-7 1,44-25-62,-51 23-116,0 1-1,1 1 1,32-9-1,-54 19-6,0 0 0,-1 0 0,1 0 0,0 0 0,0 0 0,0 0 0,0 0 0,-1 0 0,1 1 0,0-1 0,0 0 0,-1 1 0,1-1 0,0 0 0,0 1 0,-1-1 0,1 1 0,0-1 0,-1 1 0,1-1 0,-1 1 0,1 0 0,-1-1 0,1 1 0,-1 0 0,1-1 0,-1 1 0,1 0 0,-1-1 0,0 1 0,0 0 0,1 0 0,-1 0 0,0-1 0,0 1 0,0 0 0,0 0 0,0 0 0,0 0 0,0-1 0,0 1 0,0 0 0,0 0 0,0 0 0,-1-1 0,1 2 0,-8 56 0,4-37 0,4-20 0,0 0 0,-1-1 0,1 1 0,0 0 0,0 0 0,0-1 0,0 1 0,1 0 0,-1 0 0,0-1 0,0 1 0,0 0 0,1-1 0,-1 1 0,0 0 0,0-1 0,1 1 0,-1 0 0,1-1 0,-1 1 0,1-1 0,-1 1 0,1 0 0,-1-1 0,1 1 0,-1-1 0,1 0 0,0 1 0,-1-1 0,2 1 0,24-2 0,27-20 0,-22 0-15,-22 14-61,1 1 0,-1 0 0,1 0 0,1 1 0,-1 0 0,1 1 0,-1 0 0,14-2 0,-24 5-3,0 1 0,1 0 0,-1 0 0,0 0 0,1 0 0,-1 0 0,0 0 0,0 1 0,1-1 0,-1 0 0,0 0 0,1 0 1,-1 0-1,0 0 0,1 0 0,-1 0 0,0 1 0,0-1 0,1 0 0,-1 0 0,0 0 0,0 1 0,1-1 0,-1 0 0,0 0 0,0 1 0,0-1 0,0 0 1,1 0-1,-1 1 0,0-1 0,0 0 0,0 1 0,0-1 0,0 0 0,0 0 0,0 1 0,-1 17-2109,-12 15-4449,-7-8-4958</inkml:trace>
</inkml:ink>
</file>

<file path=ppt/ink/ink9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1.354"/>
    </inkml:context>
    <inkml:brush xml:id="br0">
      <inkml:brushProperty name="width" value="0.025" units="cm"/>
      <inkml:brushProperty name="height" value="0.025" units="cm"/>
      <inkml:brushProperty name="color" value="#E71224"/>
    </inkml:brush>
  </inkml:definitions>
  <inkml:trace contextRef="#ctx0" brushRef="#br0">74 36 10122,'0'-1'557,"1"-1"0,-1 1 0,1 0 0,-1 0 0,1-1 1,0 1-1,-1 0 0,1 0 0,0 0 0,0 0 0,0 0 1,0 0-1,0 0 0,0 0 0,0 1 0,0-1 0,0 0 1,0 0-1,1 1 0,-1-1 0,2 0 0,-2 2-372,0-1 0,-1 1 0,1-1 0,0 1 0,0 0-1,-1-1 1,1 1 0,0 0 0,-1 0 0,1-1 0,-1 1-1,1 0 1,-1 0 0,1 0 0,-1 0 0,0 0 0,1-1 0,-1 1-1,0 0 1,0 0 0,0 0 0,0 1 0,7 76 245,-7-66 802,2 34-820,-1 0 0,-3-1 0,-2 1 0,-1-1 0,-3 0-1,-16 54 1,-48 98 944,71-183-1178,7-22-121,-6 8-57,24-47-17,-2-1 0,-1-1 0,-3-1-1,18-82 1,-19 64-23,49-119 1,-62 178-11,0 0 1,1 1-1,1-1 1,-1 1-1,1 0 1,1 0 0,-1 0-1,15-11 1,-17 16-29,1-1 0,0 1 1,1 0-1,-1 0 1,0 0-1,1 1 0,0 0 1,-1 0-1,1 1 0,0-1 1,0 1-1,0 0 1,0 1-1,0-1 0,9 2 1,-13-1 65,-1 0 1,1 0 0,-1 0-1,1 1 1,-1-1 0,0 0-1,1 1 1,-1-1 0,1 1 0,-1 0-1,0-1 1,0 1 0,1 0-1,-1 0 1,0 0 0,0 0 0,0 0-1,0 0 1,0 0 0,0 0-1,0 0 1,0 1 0,0-1-1,1 3 1,-1-1 4,0 1 0,-1-1 0,1 1 0,0-1 0,-1 1 1,0-1-1,0 1 0,0-1 0,0 1 0,-2 4 0,1 1 44,-1 1 0,-1-1-1,0 0 1,0-1 0,-1 1 0,0 0 0,-8 11 0,-1-3 146,-2 0 0,0-1 1,-1-1-1,-36 27 1,42-34-128,0-1 0,-1-1 1,0 0-1,0-1 1,-1 0-1,0 0 0,0-1 1,0-1-1,0 0 1,-16 2-1,27-5-99,0 0-1,0 0 1,0 0 0,0 0 0,0 0-1,0 0 1,0 0 0,0 0 0,0 0-1,0 0 1,0 0 0,0-1-1,0 1 1,0 0 0,0-1 0,0 1-1,0-1 1,0 1 0,1-1 0,-1 1-1,0-1 1,0 0 0,0 0-1,1 1 1,-1-1 0,0 0 0,1 0-1,-1 0 1,1 1 0,-1-1 0,1 0-1,-1 0 1,1 0 0,0 0 0,-1 0-1,1 0 1,0 0 0,0 0-1,-1 0 1,1 0 0,0 0 0,0 0-1,0 0 1,1 0 0,-1 0 0,0 0-1,0 0 1,0 0 0,1 0-1,-1 0 1,1 0 0,0-2 0,1-4-632,1 0 1,0 0-1,0 1 1,1-1-1,-1 0 1,7-7-1,31-31-4524,6-5-1779</inkml:trace>
</inkml:ink>
</file>

<file path=ppt/ink/ink9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1.879"/>
    </inkml:context>
    <inkml:brush xml:id="br0">
      <inkml:brushProperty name="width" value="0.025" units="cm"/>
      <inkml:brushProperty name="height" value="0.025" units="cm"/>
      <inkml:brushProperty name="color" value="#E71224"/>
    </inkml:brush>
  </inkml:definitions>
  <inkml:trace contextRef="#ctx0" brushRef="#br0">203 0 17264,'0'0'9044,"4"10"-7358,-1-5-1545,-1 0-1,0 0 1,0 0-1,0 0 0,-1 0 1,0 1-1,0-1 0,0 1 1,-1-1-1,0 0 1,0 1-1,0-1 0,0 1 1,-1-1-1,0 0 0,-3 9 1,-66 152 1581,21-57-1058,49-109-664,-1 0 0,1 0 0,0 0 0,0 0 0,-1 0 1,1 1-1,0-1 0,0 0 0,0 0 0,0 0 0,-1 1 0,1-1 0,0 0 0,0 0 0,0 1 1,0-1-1,0 0 0,0 0 0,-1 1 0,1-1 0,0 0 0,0 0 0,0 1 0,0-1 0,0 0 0,0 0 1,0 1-1,0-1 0,0 0 0,0 1 0,0-1 0,1 0 0,-1 0 0,0 1 0,0-1 0,0 0 0,0 0 1,0 0-1,0 1 0,1-1 0,-1 0 0,0 0 0,0 1 0,0-1 0,0 0 0,1 0 0,-1 0 1,1 1-1,12-12 4,18-24-50,-16 13-380,-2-1 1,0-1-1,-2 0 0,-1-1 1,-1 0-1,9-38 1,-20 90 419,-1 0 1,-1 1-1,-12 41 1,9-43 509,0 2 1,2-1 0,-2 45-1,7-72-493,0 0 1,0 1-1,0-1 0,0 0 0,0 0 0,0 1 0,0-1 0,0 0 1,0 1-1,0-1 0,0 0 0,0 0 0,0 1 0,0-1 0,0 0 1,0 0-1,0 1 0,0-1 0,1 0 0,-1 0 0,0 1 0,0-1 1,0 0-1,0 0 0,0 0 0,1 1 0,-1-1 0,0 0 0,0 0 1,0 0-1,1 0 0,-1 0 0,0 1 0,0-1 0,1 0 0,-1 0 1,0 0-1,0 0 0,1 0 0,-1 0 0,0 0 0,0 0 0,1 0 1,-1 0-1,0 0 0,0 0 0,1 0 0,-1 0 0,0 0 0,1 0 1,-1 0-1,0 0 0,0 0 0,1 0 0,-1-1 0,0 1 0,0 0 0,0 0 1,1 0-1,-1 0 0,0 0 0,0-1 0,1 1 0,11-14 264,-11 11-307,0-1 0,0 1 0,0-1 0,0 1 0,-1-1-1,1 0 1,-1 0 0,0 1 0,0-1 0,-1 0 0,1 1 0,-1-1 0,0 0 0,0 1 0,-2-7 0,-1 3-68,1 0 1,-1 1-1,0-1 1,-1 1-1,1 0 1,-1 0 0,-7-6-1,-10-7-95,1 2 0,-2 0 0,-29-15 1,46 29 237,-24-13 236,24 14 195,20 11-207,22 9-450,1-2-1,61 20 0,-37-19-3710,-2-2-4398,-1-3-5844</inkml:trace>
</inkml:ink>
</file>

<file path=ppt/ink/ink9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2.221"/>
    </inkml:context>
    <inkml:brush xml:id="br0">
      <inkml:brushProperty name="width" value="0.025" units="cm"/>
      <inkml:brushProperty name="height" value="0.025" units="cm"/>
      <inkml:brushProperty name="color" value="#E71224"/>
    </inkml:brush>
  </inkml:definitions>
  <inkml:trace contextRef="#ctx0" brushRef="#br0">0 62 27290,'0'0'5477,"94"-9"-5477,-33-6 0,5-1 0,0 3 0,-10 5 0,-9 8 0,-5 0-1185,-12 4-3171,-9 5-3556</inkml:trace>
</inkml:ink>
</file>

<file path=ppt/ink/ink9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2.907"/>
    </inkml:context>
    <inkml:brush xml:id="br0">
      <inkml:brushProperty name="width" value="0.025" units="cm"/>
      <inkml:brushProperty name="height" value="0.025" units="cm"/>
      <inkml:brushProperty name="color" value="#E71224"/>
    </inkml:brush>
  </inkml:definitions>
  <inkml:trace contextRef="#ctx0" brushRef="#br0">1 12 18514,'0'0'10591,"17"-3"-9945,6-1-420,0 2 1,-1 0-1,1 1 0,42 5 1,-44-1-172,115 21 199,-118-20-342,0 1 0,-1 1 0,0 0 0,0 1 0,23 14 0,-37-19 66,1 0 1,-1 0 0,0 1-1,0-1 1,0 1 0,-1-1-1,1 1 1,0 0 0,-1 0-1,0 0 1,0 1 0,0-1-1,0 0 1,0 1 0,-1-1-1,1 1 1,-1 0 0,1 6-1,-1-4 48,-1-1-1,-1 0 0,1 0 1,-1 0-1,1 0 0,-2 0 1,1 0-1,0 0 0,-1 0 1,0 0-1,0 0 0,-4 6 1,-6 6 137,0 0 0,-2 0 0,1-1 0,-2-1 0,-26 22 0,-2 0 9,-66 42-1,39-44-3007,66-35-3314</inkml:trace>
</inkml:ink>
</file>

<file path=ppt/ink/ink9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3.545"/>
    </inkml:context>
    <inkml:brush xml:id="br0">
      <inkml:brushProperty name="width" value="0.025" units="cm"/>
      <inkml:brushProperty name="height" value="0.025" units="cm"/>
      <inkml:brushProperty name="color" value="#E71224"/>
    </inkml:brush>
  </inkml:definitions>
  <inkml:trace contextRef="#ctx0" brushRef="#br0">13 1 15503,'0'0'4794,"4"12"-2942,3 18-833,-1 0 1,-1 0-1,0 45 0,-4 110 1521,-3-90-1176,3-22-590,-3-1 0,-21 128 0,16-179-693,3-28 24,1-35 24,6-47-302,5 1 0,3 0 0,4 1 0,42-140 0,-53 213 137,1 0 0,0 0-1,2 0 1,-1 1-1,1 0 1,1 0 0,11-14-1,-16 23 20,1 0-1,-1 1 1,1-1-1,0 1 0,0 0 1,0 0-1,1 0 0,-1 0 1,1 1-1,-1 0 1,1 0-1,0 0 0,0 0 1,0 1-1,0 0 0,0 0 1,0 0-1,0 1 1,0 0-1,0 0 0,0 0 1,0 0-1,0 1 0,7 1 1,-7 0 0,1 0 0,-1 0 0,1 0 0,-1 1 0,0 0 0,0 0 0,0 0 0,-1 0 0,1 1 0,-1 0 0,1 0 0,-1 0 1,-1 0-1,1 1 0,0 0 0,-1 0 0,4 8 0,-5-10 1,0 1 0,0 0 0,-1 0 1,1 0-1,-1 0 0,0 0 0,0 0 1,-1 1-1,1-1 0,-1 0 0,0 0 0,0 0 1,0 1-1,0-1 0,-1 0 0,0 0 1,0 0-1,0 0 0,0 0 0,-1 0 0,0 0 1,1 0-1,-1 0 0,-1-1 0,-2 5 0,-6 3 56,1-1-1,-2 0 0,1-1 0,-1-1 1,-1 0-1,1 0 0,-1-1 0,-1-1 1,-17 7-1,15-7 20,0-1 0,0 0 0,-1-2 0,0 1 0,1-2 0,-1 0 0,-30-2 0,46 0-150,0 0 0,0 0 0,1 0 0,-1 0 0,0 0 0,1 0 0,-1-1 0,0 1 0,1 0 0,-1-1 0,0 1 0,1 0-1,-1-1 1,1 1 0,-1-1 0,1 1 0,-1-1 0,1 1 0,-1-1 0,1 1 0,-1-1 0,1 0 0,-1 1 0,1-1 0,0 1 0,0-1 0,-1 0-1,1 1 1,0-1 0,0 0 0,0 0 0,0 1 0,-1-1 0,1 0 0,0 1 0,0-1 0,1 0 0,-1 0 0,0 1 0,0-1 0,0 0 0,0 1-1,1-1 1,-1 0 0,0 1 0,1-1 0,-1 0 0,0 1 0,1-1 0,0 0 0,14-28-7111</inkml:trace>
</inkml:ink>
</file>

<file path=ppt/ink/ink9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4.357"/>
    </inkml:context>
    <inkml:brush xml:id="br0">
      <inkml:brushProperty name="width" value="0.025" units="cm"/>
      <inkml:brushProperty name="height" value="0.025" units="cm"/>
      <inkml:brushProperty name="color" value="#E71224"/>
    </inkml:brush>
  </inkml:definitions>
  <inkml:trace contextRef="#ctx0" brushRef="#br0">163 18 6887,'0'0'9961,"8"-4"-6646,29-8-1142,-37 12-2106,1 0 1,0-1-1,-1 1 0,1 0 1,-1 0-1,1 0 1,0 0-1,-1 0 0,1 0 1,-1 0-1,1 0 1,0 0-1,-1 0 0,1 0 1,-1 1-1,1-1 1,-1 0-1,1 0 1,0 0-1,-1 1 0,1-1 1,-1 0-1,1 1 1,-1-1-1,1 1 0,-1-1 1,0 0-1,1 1 1,-1-1-1,1 1 0,-1-1 1,0 1-1,1-1 1,-1 1-1,0-1 0,0 1 1,0 0-1,1-1 1,-1 1-1,0-1 0,0 1 1,0 1-1,1 28 100,-1-24 126,-1 10-99,-1-1 0,0 1-1,0-1 1,-2 0 0,0 0 0,-1 0 0,0 0 0,-10 17 0,-10 15 909,-34 47 0,0 0 1208,97-144-2541,-31 35 101,0 0 0,-1 0 0,-1-1 0,0 1 0,-1-1-1,-1-1 1,0 1 0,-2 0 0,1 0 0,-3-25 0,-5 21 17,6 19 105,-1 1 0,1 0 0,0 0 0,-1-1 0,1 1 0,-1 0 0,1 0-1,0-1 1,-1 1 0,1 0 0,-1 0 0,1 0 0,-1 0 0,1 0 0,-1 0 0,1 0-1,-1 0 1,1 0 0,-1 0 0,1 0 0,-1 0 0,1 0 0,0 0 0,-1 0-1,1 0 1,-1 1 0,-1 0-8,0 0 1,0 0-1,1 0 0,-1 0 0,1 1 1,-1-1-1,1 1 0,-1-1 0,1 1 0,0-1 1,0 1-1,0 0 0,0 0 0,0 0 0,0 0 1,-1 3-1,-3 14 14,1 1 1,0 0-1,2-1 1,0 1-1,2 30 1,0-40 24,0-1 1,1 0-1,1 0 1,-1 1 0,1-1-1,1 0 1,0-1 0,0 1-1,0 0 1,1-1 0,1 0-1,-1 0 1,12 15-1,-15-22-13,1 1 0,-1-1 0,0 1 0,1-1 0,-1 0 0,1 1 0,0-1 0,-1 0 0,1 0 0,0 0 0,0 0 0,-1-1-1,1 1 1,0 0 0,0-1 0,0 1 0,0-1 0,0 0 0,0 0 0,0 1 0,0-1 0,0-1 0,0 1 0,0 0 0,0 0-1,0-1 1,0 1 0,3-2 0,-2 0 9,-1 1-1,0-1 1,0 0-1,0 0 1,0 1-1,0-2 1,-1 1-1,1 0 1,0 0-1,-1 0 1,0-1-1,1 1 1,-1-1-1,0 1 1,0-1-1,-1 1 1,1-1-1,0 0 1,-1 1-1,0-4 0,1-2-45,-2 0 0,1 0 0,-1 1 0,0-1 0,-1 0 0,1 1 0,-2-1 0,1 1 0,-1 0 0,0-1 0,-1 1 0,1 1 0,-1-1 0,-1 0 0,1 1-1,-11-11 1,7 8-28,-2 0-1,1 0 1,-1 1 0,0 0-1,-1 1 1,1 0-1,-2 1 1,1 0-1,-20-7 1,9 7 69,23 6-15,-1 0 0,0 0 0,0 0 1,0 0-1,0 0 0,0 1 0,0-1 1,0 0-1,0 0 0,0 0 0,0 0 1,0 0-1,0 0 0,0 0 0,0 0 0,0 0 1,-1 0-1,1 0 0,0 0 0,0 1 1,0-1-1,0 0 0,0 0 0,0 0 1,0 0-1,0 0 0,0 0 0,0 0 0,0 0 1,0 0-1,0 0 0,0 0 0,0 0 1,0 0-1,0 0 0,0 0 0,-1 0 1,1 0-1,0 0 0,0 0 0,0 0 0,0 0 1,0 0-1,0 0 0,0 0 0,0 0 1,0 0-1,0 0 0,37 13-47,147 13-292,-59-17-7512,-54-8-4448</inkml:trace>
</inkml:ink>
</file>

<file path=ppt/ink/ink9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5.307"/>
    </inkml:context>
    <inkml:brush xml:id="br0">
      <inkml:brushProperty name="width" value="0.025" units="cm"/>
      <inkml:brushProperty name="height" value="0.025" units="cm"/>
      <inkml:brushProperty name="color" value="#E71224"/>
    </inkml:brush>
  </inkml:definitions>
  <inkml:trace contextRef="#ctx0" brushRef="#br0">289 54 10282,'0'0'5402,"6"-9"-2354,16-26-90,-19 25 1702,-9 10-3435,-8 9-1019,1 4-86,0 0 0,0 1 1,1 0-1,1 0 0,-15 25 0,-41 85 903,63-115-888,-27 54 893,-34 104 0,54-131-852,1 1 0,2 1 0,2 0 0,-3 55 0,9-87-198,0 0-1,0 0 0,0-1 1,1 1-1,0 0 0,0-1 1,0 1-1,1 0 1,4 9-1,-4-12-46,-1-1 0,1 1 1,0-1-1,0 0 0,0 1 0,0-1 0,1 0 1,-1-1-1,1 1 0,-1 0 0,1-1 0,-1 1 1,1-1-1,0 0 0,0 0 0,0 0 0,-1 0 1,1 0-1,0-1 0,4 1 0,6 0-545,1 0-1,0-1 0,0-1 1,-1 0-1,1-1 0,-1 0 0,1-1 1,-1-1-1,0 0 0,24-11 1,-8 1-1905,-1-2 0,0 0 0,39-33 0,-10 0-4650</inkml:trace>
</inkml:ink>
</file>

<file path=ppt/ink/ink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2.422"/>
    </inkml:context>
    <inkml:brush xml:id="br0">
      <inkml:brushProperty name="width" value="0.025" units="cm"/>
      <inkml:brushProperty name="height" value="0.025" units="cm"/>
    </inkml:brush>
  </inkml:definitions>
  <inkml:trace contextRef="#ctx0" brushRef="#br0">1 29 18546,'0'0'10441,"0"9"-9202,0-2-1112,-1 0 76,1 1 0,1-1 1,-1 0-1,1 1 0,1-1 0,3 13 1,-4-18-176,0 1 0,0-1-1,1 1 1,-1-1 0,1 0 0,0 0 0,0 1 0,0-1 0,0 0 0,0-1 0,0 1 0,0 0 0,0-1-1,1 1 1,-1-1 0,1 1 0,-1-1 0,1 0 0,0 0 0,-1-1 0,1 1 0,0 0 0,-1-1-1,7 1 1,-1-1-68,0 1-1,0-1 0,0-1 0,1 1 0,-1-1 0,10-3 0,-11 2-619,1-1-1,0 0 0,-1 0 0,0-1 0,11-6 1,30-31-6874,-4-8-3460,-20 21 1491</inkml:trace>
</inkml:ink>
</file>

<file path=ppt/ink/ink9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7.467"/>
    </inkml:context>
    <inkml:brush xml:id="br0">
      <inkml:brushProperty name="width" value="0.025" units="cm"/>
      <inkml:brushProperty name="height" value="0.025" units="cm"/>
      <inkml:brushProperty name="color" value="#E71224"/>
    </inkml:brush>
  </inkml:definitions>
  <inkml:trace contextRef="#ctx0" brushRef="#br0">229 0 18642,'0'0'4708,"0"72"-3074,-2-26 736,2 12-608,-3 5-161,-1 4-160,-2 1-832,-3 0-609,-8 1 0,-5-3 0,-7 0 0,-8-3 0,-9-5-3043,-8-6-5093</inkml:trace>
</inkml:ink>
</file>

<file path=ppt/ink/ink9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8.274"/>
    </inkml:context>
    <inkml:brush xml:id="br0">
      <inkml:brushProperty name="width" value="0.025" units="cm"/>
      <inkml:brushProperty name="height" value="0.025" units="cm"/>
      <inkml:brushProperty name="color" value="#E71224"/>
    </inkml:brush>
  </inkml:definitions>
  <inkml:trace contextRef="#ctx0" brushRef="#br0">3 0 16207,'0'0'7826,"0"10"-7003,0 40-39,-2-10-314,2 0 0,2 0 0,1 0-1,12 51 1,-15-89-432,0 0 0,1 0 0,-1 0 0,1 0 0,0 0 0,0 0 0,0 0 0,0 0 0,0 0 0,0 0 0,1 0 0,-1-1 0,0 1 0,1 0 0,-1-1 0,1 0 0,0 1 0,-1-1 0,1 0 0,0 0 0,0 0 0,0 0 0,0 0 0,0 0 0,0 0 0,0-1 0,0 1 0,0-1 0,1 1 0,-1-1 0,0 0 0,0 0 0,0 0 0,0 0 0,1 0 0,-1-1 0,0 1 0,0-1 0,0 1 0,0-1 0,2-1 0,6-2 228,1-1 0,-1 0 0,-1 0 1,1-1-1,-1-1 0,14-12 0,7-8-165,-2-2 0,-1 0-1,-1-1 1,-2-2 0,-1-1-1,26-48 1,-46 79-315,0 11 113,0 31 122,-1 47 113,-3-75-118,1 1-17,0 0 0,1 1 1,0-1-1,0 0 0,5 15 1,-5-26 8,-1-1 1,1 1 0,-1-1-1,1 1 1,0-1 0,0 1-1,-1-1 1,1 0 0,0 1-1,0-1 1,1 0 0,-1 0 0,0 0-1,0 0 1,0 0 0,1 0-1,-1 0 1,1 0 0,-1 0-1,2 0 1,0-1 19,-1 1 0,1-1 0,-1 0 0,1-1 0,-1 1 0,1 0 1,-1-1-1,1 1 0,-1-1 0,0 0 0,1 0 0,-1 0 0,0 0 0,0 0 0,1 0 0,-1-1 0,3-2 0,7-6-70,0-1-1,0-1 1,-1 0 0,-1 0-1,0-1 1,-1 0-1,0 0 1,-1-1 0,-1-1-1,0 1 1,-1-1-1,0 0 1,-1-1 0,-1 1-1,-1-1 1,0 0-1,1-29 1,-4 45-270,0 0 0,0 0 1,-1 0-1,1-1 0,0 1 1,0 0-1,0 0 0,-1 0 1,1 0-1,0 0 0,0 0 1,-1 0-1,1 0 0,0 0 1,0 0-1,-1 1 0,1-1 0,0 0 1,0 0-1,-1 0 0,1 0 1,0 0-1,0 0 0,0 0 1,-1 0-1,1 1 0,0-1 1,-1 1-1248,1-1 1247,0 0 1,0 0-1,0 1 0,0-1 1,0 0-1,0 0 0,0 0 1,-1 1-1,1-1 0,0 1 1,0 7-9896</inkml:trace>
</inkml:ink>
</file>

<file path=ppt/ink/ink9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8.834"/>
    </inkml:context>
    <inkml:brush xml:id="br0">
      <inkml:brushProperty name="width" value="0.025" units="cm"/>
      <inkml:brushProperty name="height" value="0.025" units="cm"/>
      <inkml:brushProperty name="color" value="#E71224"/>
    </inkml:brush>
  </inkml:definitions>
  <inkml:trace contextRef="#ctx0" brushRef="#br0">190 0 22806,'0'0'6160,"-1"9"-5610,-5 17-267,-2 0 0,0-1 0,-1 0 0,-2-1 0,0 0 1,-2-1-1,-20 29 0,-6 15 30,39-67-311,0 0 0,0 0-1,-1 0 1,1 0-1,0 0 1,0 0 0,0 0-1,0 0 1,0 0-1,0 1 1,-1-1-1,1 0 1,0 0 0,0 0-1,0 0 1,0 0-1,0 0 1,0 0 0,0 1-1,0-1 1,0 0-1,0 0 1,0 0 0,-1 0-1,1 0 1,0 0-1,0 1 1,0-1-1,0 0 1,0 0 0,0 0-1,0 0 1,0 0-1,0 1 1,0-1 0,0 0-1,0 0 1,1 0-1,-1 0 1,0 0 0,0 1-1,0-1 1,0 0-1,0 0 1,0 0 0,0 0-1,0 0 1,0 0-1,0 0 1,0 1-1,1-1 1,-1 0 0,0 0-1,0 0 1,0 0-1,0 0 1,0 0 0,0 0-1,1 0 1,-1 0-1,0 0 1,0 0 0,0 0-1,0 0 1,1 0-1,12-6-245,15-15-1106,-23 16 859,0 0 0,-1-1 0,0 1 0,0-1 1,0 0-1,-1 0 0,0 0 0,0 0 0,0-1 0,-1 1 0,0-1 1,0 0-1,-1 0 0,1 1 0,-2-1 0,1 0 0,-1 0 0,0 0 1,-1-11-1,1 19 519,0-1 1,0 0-1,0 0 1,-1 1 0,1-1-1,0 0 1,0 0-1,0 1 1,0-1 0,0 0-1,0 0 1,-1 0-1,1 1 1,0-1 0,0 0-1,0 0 1,0 0-1,-1 0 1,1 1 0,0-1-1,0 0 1,0 0-1,-1 0 1,1 0-1,0 0 1,0 0 0,-1 0-1,1 0 1,0 1-1,0-1 1,-1 0 0,1 0-1,0 0 1,0 0-1,-1 0 1,1 0 0,0 0-1,0-1 1,-1 1-1,1 0 1,0 0 0,0 0-1,-1 0 1,1 0-1,0 0 1,0 0 0,0 0-1,-1-1 1,1 1-1,0 0 1,0 0-1,0 0 1,-1-1 0,1 1-1,0 0 1,0 0-1,0 0 1,0-1 0,0 1-1,0 0 1,-1 0-1,1-1 1,0 1 0,0 0-1,0-1 1,-12 19 764,8-7-317,0 1 0,1 0 0,0 0 0,0 0 0,2 0 1,-1 0-1,1 0 0,1 1 0,2 18 0,-1-29-457,0 0 0,0 1-1,0-1 1,1 0 0,-1 0-1,1 0 1,-1 0 0,1 0-1,0 0 1,0-1 0,0 1-1,0 0 1,0-1 0,0 1-1,0-1 1,0 0 0,1 0-1,-1 0 1,0 0 0,1 0-1,-1-1 1,1 1 0,-1-1-1,1 1 1,-1-1 0,1 0-1,4 0 1,-5 0-4,0 0-1,0 1 1,0-1-1,-1 0 1,1 0-1,0-1 0,0 1 1,0 0-1,0-1 1,0 1-1,-1-1 1,1 1-1,0-1 1,0 0-1,-1 0 1,1 0-1,0 0 1,-1 0-1,1 0 1,-1 0-1,0-1 1,1 1-1,-1 0 1,0-1-1,0 1 1,0-1-1,0 0 1,0 1-1,0-1 1,0 0-1,0 1 1,-1-1-1,1 0 0,-1 0 1,1 0-1,-1 0 1,0-2-1,0 2-5,-1 0-1,0-1 0,1 1 0,-1 0 1,0 0-1,-1 1 0,1-1 0,0 0 1,0 0-1,-1 0 0,1 1 0,-1-1 1,0 1-1,1-1 0,-3-1 0,-36-25 62,20 15 38,-102-79 2433,122 92-2536,-1 0-1,1 0 0,0 0 1,0 0-1,0 0 1,0 0-1,-1 0 1,1 0-1,0 0 1,0 0-1,0 0 0,0 0 1,-1 0-1,1 0 1,0-1-1,0 1 1,0 0-1,0 0 1,0 0-1,-1 0 0,1 0 1,0 0-1,0-1 1,0 1-1,0 0 1,0 0-1,0 0 1,0 0-1,0-1 1,0 1-1,-1 0 0,1 0 1,0 0-1,0 0 1,0-1-1,0 1 1,0 0-1,0 0 1,0 0-1,0 0 0,0-1 1,0 1-1,0 0 1,1 0-1,-1 0 1,0-1-1,0 1 1,0 0-1,0 0 0,0 0 1,0 0-1,0 0 1,0-1-1,1 1 1,13 0 189,22 7-19,39 23-2303,50 17-6042,-61-28 499</inkml:trace>
</inkml:ink>
</file>

<file path=ppt/ink/ink9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9.195"/>
    </inkml:context>
    <inkml:brush xml:id="br0">
      <inkml:brushProperty name="width" value="0.025" units="cm"/>
      <inkml:brushProperty name="height" value="0.025" units="cm"/>
      <inkml:brushProperty name="color" value="#E71224"/>
    </inkml:brush>
  </inkml:definitions>
  <inkml:trace contextRef="#ctx0" brushRef="#br0">1 83 22709,'0'0'10058,"77"-27"-10058,-33 18 0,7 4 0,3-2 0,-3 1 0,-6 1-1057,-10-1-3587,-10-1-2819,-15-4-3332</inkml:trace>
</inkml:ink>
</file>

<file path=ppt/ink/ink9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9.537"/>
    </inkml:context>
    <inkml:brush xml:id="br0">
      <inkml:brushProperty name="width" value="0.025" units="cm"/>
      <inkml:brushProperty name="height" value="0.025" units="cm"/>
      <inkml:brushProperty name="color" value="#E71224"/>
    </inkml:brush>
  </inkml:definitions>
  <inkml:trace contextRef="#ctx0" brushRef="#br0">1 4 15278,'0'0'10165,"10"-1"-7832,0 0-1979,-1 0 1,1 1-1,0 0 0,-1 1 1,1 0-1,-1 0 1,1 1-1,-1 1 1,13 4-1,-7-1-273,-3-2 38,-1 0 0,0 0 0,-1 2 0,1-1 1,-1 1-1,17 13 0,-25-16-103,0-1 1,0 0 0,0 1-1,0 0 1,-1-1 0,1 1-1,-1 0 1,1 0-1,-1 0 1,0 0 0,0 0-1,-1 0 1,1 0 0,-1 0-1,1 0 1,-1 0-1,0 1 1,0-1 0,0 0-1,-1 0 1,1 0 0,-1 0-1,0 0 1,0 0 0,0 0-1,0 0 1,0 0-1,0 0 1,-1 0 0,0-1-1,-1 4 1,-13 21-312,-1-1-1,-2 0 1,0-2-1,-2 0 1,-27 25 0,30-36-6667,7-11-7622</inkml:trace>
</inkml:ink>
</file>

<file path=ppt/ink/ink9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0.986"/>
    </inkml:context>
    <inkml:brush xml:id="br0">
      <inkml:brushProperty name="width" value="0.025" units="cm"/>
      <inkml:brushProperty name="height" value="0.025" units="cm"/>
      <inkml:brushProperty name="color" value="#E71224"/>
    </inkml:brush>
  </inkml:definitions>
  <inkml:trace contextRef="#ctx0" brushRef="#br0">1 48 11499,'6'-8'12339,"0"19"-6585,5 44-5414,1-3-137,-11-50-193,-1 0 0,1 0 0,0 0 0,1-1 0,-1 1 0,0 0 0,0-1 0,1 1 0,-1-1 0,1 1 0,-1-1 0,1 1 0,0-1 0,-1 0-1,1 0 1,0 0 0,0 0 0,0 0 0,0-1 0,0 1 0,0-1 0,0 1 0,0-1 0,0 1 0,0-1 0,0 0 0,0 0 0,0 0 0,0 0 0,0-1 0,1 1 0,-1 0 0,0-1 0,0 0 0,0 1 0,-1-1-1,1 0 1,0 0 0,0 0 0,2-1 0,6-4 136,1 0-1,-1 0 1,0-1-1,0-1 1,12-11-1,-7 3 44,-1 0 0,0-1-1,-1-1 1,0-1 0,11-22-1,-21 97-124,-5-17-37,0 34 54,2-68-76,1 1-1,-1-1 1,1 0 0,0 1-1,0-1 1,1 0 0,0 0 0,-1 0-1,6 9 1,-6-13-5,0 1 0,0-1 0,0 1 0,1-1 0,-1 0 0,0 0 0,1 0 0,-1 0 0,0 0 0,1 0 0,-1 0 0,1 0 0,0 0 0,-1-1 0,1 1 0,0-1 0,-1 1 0,1-1 0,0 0 0,0 0 0,-1 0 0,1 1 0,0-2 0,0 1 0,-1 0 0,1 0 0,0 0 0,0-1 0,-1 1 0,1-1 0,0 0 0,-1 1 0,1-1 0,-1 0 0,1 0 0,1-1 0,5-3 0,0-1 0,0 0 0,-1 0 0,0 0 0,7-9 0,-2 2 0,-1-1 0,0 1 0,-1-1 0,-1-1 0,0 0 0,-1 0 0,0-1 0,-1 0 0,-1-1 0,5-23 0,-12 33-3986,-4 14-5134,-6 11-2245</inkml:trace>
</inkml:ink>
</file>

<file path=ppt/ink/ink9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1.948"/>
    </inkml:context>
    <inkml:brush xml:id="br0">
      <inkml:brushProperty name="width" value="0.025" units="cm"/>
      <inkml:brushProperty name="height" value="0.025" units="cm"/>
      <inkml:brushProperty name="color" value="#E71224"/>
    </inkml:brush>
  </inkml:definitions>
  <inkml:trace contextRef="#ctx0" brushRef="#br0">162 0 16688,'0'0'9780,"1"9"-8857,-2 1-810,0-1-1,0 1 1,-1-1 0,0 1-1,-1-1 1,0 0-1,0 0 1,-1 0-1,0 0 1,-1-1 0,-11 16-1,-12 15 600,-36 39-1,53-65-266,-3 1 65,14-21 2,17-27-365,13-14-867,45-97-1,-81 207 406,4-53 323,-7 32 649,2 0 1,-2 64 0,9-104-226,1-6-426,0 1 0,-1 0 0,1-1 0,-1 1 0,0-1 1,0 0-1,-1 1 0,1-1 0,-1 1 0,0 0 0,0-1 0,0 1 0,-3-7 0,-2 0-153,0 0-1,-1 0 1,-11-13-1,10 14 89,1 0 0,0 0-1,-7-17 1,14 26-48,33 4-122,10 11-573,52 25-1,6 3-8157,-61-29 467</inkml:trace>
</inkml:ink>
</file>

<file path=ppt/ink/ink9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2.272"/>
    </inkml:context>
    <inkml:brush xml:id="br0">
      <inkml:brushProperty name="width" value="0.025" units="cm"/>
      <inkml:brushProperty name="height" value="0.025" units="cm"/>
      <inkml:brushProperty name="color" value="#E71224"/>
    </inkml:brush>
  </inkml:definitions>
  <inkml:trace contextRef="#ctx0" brushRef="#br0">272 0 16015,'0'0'10618,"-11"2"-8333,4 0-2143,-1 0 1,0 0-1,1 1 0,0 0 0,-1 1 1,1 0-1,1 0 0,-1 0 0,1 1 1,-1 0-1,1 0 0,0 0 0,1 1 1,0 0-1,0 0 0,-6 9 0,-15 19 240,-41 71 0,58-89-299,2-1 1,0 1-1,1 1 0,0-1 1,1 1-1,1 0 1,-3 28-1,7-43-107,0 0-1,0 0 1,0 0 0,0 0 0,0 0-1,1 1 1,-1-1 0,1 0 0,-1-1-1,1 1 1,0 0 0,0 0 0,0 0-1,0 0 1,0 0 0,0-1 0,0 1-1,1-1 1,-1 1 0,0-1 0,1 1-1,2 1 1,1 0-121,-1-1 1,0 0-1,1 0 0,0 0 1,-1 0-1,1-1 0,0 0 1,0 0-1,7 1 0,1-1-454,0-1-1,0 0 0,0-1 0,0 0 0,0-1 1,23-6-1,7-13-4856,0-6-1879</inkml:trace>
</inkml:ink>
</file>

<file path=ppt/ink/ink9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3.686"/>
    </inkml:context>
    <inkml:brush xml:id="br0">
      <inkml:brushProperty name="width" value="0.025" units="cm"/>
      <inkml:brushProperty name="height" value="0.025" units="cm"/>
      <inkml:brushProperty name="color" value="#E71224"/>
    </inkml:brush>
  </inkml:definitions>
  <inkml:trace contextRef="#ctx0" brushRef="#br0">183 0 16816,'0'0'6086,"69"13"-3300,-43 11-159,-1 11-866,-6 6-736,-3 8-256,-5 5-128,-11 5-385,-3 0-256,-23 3 0,-9-2 0,-13 1 0,-9-6 0,-5-9 0,1-11-6951,4-16-18000</inkml:trace>
</inkml:ink>
</file>

<file path=ppt/ink/ink9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4.586"/>
    </inkml:context>
    <inkml:brush xml:id="br0">
      <inkml:brushProperty name="width" value="0.025" units="cm"/>
      <inkml:brushProperty name="height" value="0.025" units="cm"/>
      <inkml:brushProperty name="color" value="#E71224"/>
    </inkml:brush>
  </inkml:definitions>
  <inkml:trace contextRef="#ctx0" brushRef="#br0">27 109 16400,'-3'12'3171,"-4"20"-1832,0 0 1,3 1 0,0-1 0,2 1 0,5 65 0,-3-94-1289,1 0 1,0 0-1,0 0 0,1 0 0,-1-1 1,1 1-1,0 0 0,0-1 0,0 1 1,0-1-1,1 0 0,-1 0 0,1 0 1,0 0-1,0 0 0,0 0 0,0-1 1,0 1-1,1-1 0,-1 0 0,1 0 1,0-1-1,-1 1 0,1 0 0,0-1 0,0 0 1,0 0-1,0 0 0,0-1 0,0 0 1,0 1-1,4-1 0,4-1 37,-1 0 0,0 0 0,0-1 0,0 0 0,0-1 0,0 0 0,-1-1 0,1 0 0,-1 0 0,15-10 0,7-9 58,-1-1 0,53-53 1,-60 53-20,-23 23-103,-1 1 1,1-1-1,-1 1 1,1-1-1,-1 1 1,1-1-1,-1 1 1,1-1-1,0 1 1,-1-1-1,1 1 1,0 0-1,-1-1 1,1 1-1,0 0 1,-1 0-1,1-1 1,0 1-1,0 0 1,-1 0-1,1 0 1,0 0-1,0 0 1,0 0-1,-1 0 1,1 0-1,0 0 1,0 0-1,-1 1 1,1-1-1,0 0 1,-1 1-1,1-1 1,0 0-1,-1 1 1,1-1-1,0 1 1,-1-1-1,1 1 1,-1-1-1,1 1 1,-1-1-1,1 1 1,-1-1-1,1 1 1,-1 0-1,1-1 1,-1 1-1,1 1 1,15 46 344,-10-27-90,-4-15-327,1 1 0,0-1 0,0-1 0,0 1 0,1 0 0,0-1 0,0 0 0,0 0 0,1 0 0,0 0 0,0-1 0,0 0 0,0 0 0,1 0 0,8 4 0,-9-6-278,1 0-1,-1 0 1,1-1 0,-1 0 0,1 0 0,-1 0-1,1-1 1,-1 1 0,1-1 0,-1-1 0,1 1 0,0-1-1,-1 0 1,1 0 0,-1-1 0,0 0 0,1 0-1,-1 0 1,5-3 0,11-7-1476,0-1 1,-1-1-1,0-1 0,-1-1 1,-1-1-1,27-30 0,-1-10 672,-11-1 3389,-31 54 1759,-6 10-1593,-14 26-785,-20 51-242,35-74-873,0 1-1,0-1 1,1 1-1,1 0 1,-1 0 0,1 10-1,1-19-472,0 1 1,0 0-1,1-1 0,-1 1 0,0 0 0,0-1 1,1 1-1,-1-1 0,1 1 0,0-1 0,-1 1 1,1-1-1,0 0 0,0 1 0,0-1 1,0 0-1,0 1 0,0-1 0,0 0 0,0 0 1,1 0-1,-1 0 0,0 0 0,1 0 1,-1 0-1,1-1 0,-1 1 0,1 0 0,-1-1 1,1 1-1,-1-1 0,1 0 0,0 0 0,-1 1 1,1-1-1,-1 0 0,1 0 0,0 0 1,-1-1-1,1 1 0,-1 0 0,1 0 0,0-1 1,1 0-1,8-2 0,1-1 0,-1 0-1,0-1 1,0 0 0,-1 0 0,0-1 0,0 0 0,0-1 0,0-1 0,9-9-1,13-13-288,38-48 0,11-29 110,-75 98 338,0 0-1,-1 0 1,0 0-1,-1-1 1,0 0-1,0 0 1,-1 0-1,-1-1 1,1 1-1,0-15 1,-3 25-188,0 0 1,-1 0-1,1 0 1,0 0-1,0 0 1,-1 0-1,1 0 1,0 0-1,0 0 1,-1 0-1,1 0 1,0 0-1,0 0 1,-1 0-1,1 0 1,0 0-1,0 0 1,0 0-1,-1 0 1,1 0-1,0 0 1,0 1 0,0-1-1,-1 0 1,1 0-1,0 0 1,0 0-1,0 1 1,-1-1-1,1 0 1,0 0-1,0 0 1,0 0-1,0 1 1,0-1-1,0 0 1,0 0-1,-1 1 1,1-1-1,0 0 1,0 1-1,-8 13-26,1 0 0,1 1 0,0 0 0,1 0 0,0 1 0,1-1 0,1 1 0,0 0 0,2 0 0,0 0 0,0 0 0,1 0 0,3 18 0,-2-30-193,0 0 1,0 1-1,0-1 1,1 0 0,-1 0-1,1 0 1,3 5 0,12 10-4467,5-6-5347</inkml:trace>
</inkml:ink>
</file>

<file path=ppt/ink/ink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2.767"/>
    </inkml:context>
    <inkml:brush xml:id="br0">
      <inkml:brushProperty name="width" value="0.025" units="cm"/>
      <inkml:brushProperty name="height" value="0.025" units="cm"/>
    </inkml:brush>
  </inkml:definitions>
  <inkml:trace contextRef="#ctx0" brushRef="#br0">263 0 10890,'0'0'15829,"-6"15"-14393,-94 166 1881,69-134-3013,3 2-1,2 1 1,-38 104 0,57-120-1336,6-12-3750,11-20-7037</inkml:trace>
</inkml:ink>
</file>

<file path=ppt/ink/ink9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5.943"/>
    </inkml:context>
    <inkml:brush xml:id="br0">
      <inkml:brushProperty name="width" value="0.025" units="cm"/>
      <inkml:brushProperty name="height" value="0.025" units="cm"/>
      <inkml:brushProperty name="color" value="#E71224"/>
    </inkml:brush>
  </inkml:definitions>
  <inkml:trace contextRef="#ctx0" brushRef="#br0">1 93 18578,'2'-8'1612,"1"0"-929,1 0 0,-1 0 1,1 0-1,0 0 0,1 1 0,5-7 1,-9 12-579,1 0-1,-1 1 1,0-1 0,0 1 0,1-1 0,-1 1 0,1-1 0,-1 1-1,1 0 1,0 0 0,-1 0 0,1 0 0,0 0 0,0 0 0,0 0-1,0 1 1,0-1 0,0 1 0,0-1 0,0 1 0,0 0 0,0-1-1,0 1 1,0 0 0,0 1 0,0-1 0,0 0 0,0 0 0,0 1-1,0-1 1,0 1 0,-1 0 0,1 0 0,0 0 0,0 0 0,0 0-1,-1 0 1,3 1 0,-2 1-91,0-1-1,0 1 1,-1 0 0,1-1-1,-1 1 1,0 0 0,1 0-1,-1 0 1,0 0 0,-1 0-1,1 0 1,-1 0 0,1 1-1,-1-1 1,0 0 0,0 0-1,-1 6 1,-10 57 125,-15 7 27,20-59-148,0 0-1,1 1 0,0-1 1,1 1-1,1 0 0,-2 27 1,5-41-3,0 0 1,0 0 0,0 0-1,0 0 1,0 0 0,0-1-1,0 1 1,0 0-1,1 0 1,-1 0 0,0 0-1,1 0 1,-1-1 0,1 1-1,-1 0 1,1 0 0,-1-1-1,1 1 1,-1 0-1,1-1 1,0 1 0,-1-1-1,1 1 1,0-1 0,0 1-1,-1-1 1,2 1-1,28 1 339,-21-4-258,0-1 0,0 0 0,0 0 0,15-7-1,1-4-56,-1 0-1,-1-2 0,0 0 1,-1-2-1,-1 0 0,-1-2 1,0 0-1,-2-1 0,0-1 1,28-47-1,-38 53 54,-14 26-231,-12 24 5,-10 55 236,26-81-64,1 0 0,0 0-1,0 0 1,0 0 0,1 0 0,0 0 0,1 0-1,0 0 1,3 11 0,-3-17-22,0 0 0,0 0 0,0 0 0,0-1 0,0 1-1,0 0 1,1-1 0,-1 1 0,1-1 0,-1 0 0,1 1 0,-1-1 0,1 0 0,0 0 0,0 0 0,-1 0-1,1 0 1,0 0 0,0-1 0,0 1 0,0-1 0,0 1 0,0-1 0,0 0 0,0 0 0,0 0 0,0 0-1,0 0 1,0 0 0,0 0 0,0-1 0,0 1 0,0-1 0,0 1 0,0-1 0,3-1 0,4-1 48,0 0 1,0-1-1,-1 0 1,1-1 0,-1 0-1,11-8 1,-4 1-65,-2-1 0,0-1 0,0 0 0,-1-1 0,-1-1 0,-1 1 0,0-2 0,-1 1 0,13-34 0,-27 74 0,0 0 0,-2 44 0,6-62 0,1-1 0,0 1 0,0 0 0,0 0 0,1-1 0,0 1 0,0 0 0,1-1 0,-1 1 0,1-1 0,0 1 0,1-1 0,-1 0 0,1 0 0,0 0 0,1 0 0,-1 0 0,5 3 0,-5-5 0,0-1 0,0 0 0,1 0 0,-1 0 0,1 0 0,0-1 0,-1 0 0,1 1 0,0-1 0,0-1 0,-1 1 0,1 0 0,0-1 0,0 0 0,0 0 0,0 0 0,0 0 0,0-1 0,0 0 0,0 0 0,-1 0 0,1 0 0,0 0 0,-1-1 0,1 1 0,0-1 0,-1 0 0,0 0 0,0 0 0,5-5 0,2 0 0,-1-1 0,0 0 0,0-1 0,-1 0 0,0 0 0,-1-1 0,0 0 0,9-17 0,-13 20 0,0 1 0,0 0 0,-1-1 0,0 0 0,0 1 0,-1-1 0,0 0 0,0 0 0,0 0 0,-1-8 0,0 12 0,-1 1 0,1 0 0,-1 0 0,1 0 0,-1 0 0,0 0 0,1 0 0,-1 0 0,0 1 0,0-1 0,-1 0 0,1 0 0,0 1 0,-1-1 0,1 1 0,0-1 0,-1 1 0,0-1 0,1 1 0,-1 0 0,0 0 0,0 0 0,0 0 0,0 0 0,1 0 0,-1 1 0,0-1 0,-1 0 0,1 1 0,0 0 0,0-1 0,0 1 0,0 0 0,0 0 0,-4 1 0,5-1-92,0 0 0,1 0-1,-1 0 1,0 0 0,0 0 0,0 0-1,0 0 1,0 0 0,0 0 0,0 1-1,0-1 1,0 0 0,0 1 0,1-1-1,-1 1 1,0-1 0,0 1 0,0-1-1,1 1 1,-1-1 0,0 1 0,1 0-1,-1 0 1,1-1 0,-1 1 0,1 0-1,-1 0 1,1 0 0,-1-1 0,1 1-1,0 0 1,-1 0 0,1 0 0,0 0-1,0 0 1,-1 0 0,1 0 0,0 0-1,0 0 1,0 0 0,0-1 0,1 1-1,-1 0 1,0 0 0,0 0 0,0 0-1,1 0 1,-1 0 0,1 0 0,0 1 0,0 1-347,0 0 1,0 0-1,1 0 1,-1 0-1,1 0 1,0 0 0,0-1-1,0 1 1,0-1-1,1 1 1,-1-1 0,0 0-1,6 4 1,3-2-442,-1 0-1,1-1 1,0 0 0,0-1 0,0 0-1,0-1 1,0 0 0,0-1 0,0 0-1,18-3 1,-18 2 674,-1-1-1,1-1 0,-1 0 1,17-7-1,-21 7 567,0 0 0,0-1 0,0 1 0,0-1-1,-1 0 1,1-1 0,7-8 0,-11 12 26,-1-1 0,1 0-1,-1 0 1,1 0 0,-1 0 0,0 0 0,1 0-1,-1-1 1,0 1 0,-1 0 0,1 0 0,0-1-1,-1 1 1,1-1 0,0-3 0,-2 5-123,1-1 1,0 1 0,0 0-1,0 0 1,-1 0-1,1 0 1,-1 0-1,1 0 1,-1 0 0,1 0-1,-1 0 1,0 0-1,1 0 1,-1 0 0,0 0-1,0 0 1,1 1-1,-1-1 1,0 0-1,0 1 1,0-1 0,0 0-1,-2 0 1,1 0 50,0 1 0,0-1 0,-1 0 0,1 1 0,0 0 0,-1-1 0,1 1 0,0 0 0,-1 0 0,1 0 1,0 1-1,-5 0 0,4 0-361,0 0 1,0 0 0,0 0-1,0 0 1,0 1 0,0-1-1,0 1 1,1 0 0,-1 0-1,1 0 1,-4 3 0,1 1 147,0 1 0,1-1 0,-1 0 1,1 1-1,1 0 0,-1 0 0,1 0 1,0 1-1,1-1 0,0 1 0,-2 11 0,3-16-72,1-1 0,0 1 0,0-1 0,0 1-1,0-1 1,0 0 0,0 1 0,1-1-1,-1 1 1,1-1 0,-1 1 0,1-1-1,0 0 1,0 0 0,0 1 0,1-1-1,-1 0 1,0 0 0,1 0 0,-1 0-1,1-1 1,0 1 0,0 0 0,-1 0-1,1-1 1,0 0 0,0 1 0,1-1-1,-1 0 1,0 0 0,0 0 0,1 0-1,-1 0 1,0-1 0,1 1 0,-1-1-1,1 1 1,-1-1 0,4 0 0,11 0-33,0 0 1,0-2-1,-1 0 1,1-1-1,0 0 1,-1-2 0,0 1-1,0-2 1,28-14-1,-21 9-125,1 2 1,1 1-1,27-7 0,-51 15 132,0 0 0,-1 0 0,1 0 0,0 0 0,-1 0 0,1 0 0,-1 0 1,1 0-1,0 0 0,-1 0 0,1 0 0,0 0 0,-1 1 0,1-1 0,-1 0 0,1 0 0,0 1 0,-1-1 0,1 0 1,-1 1-1,1-1 0,-1 1 0,1-1 0,-1 0 0,1 1 0,-1-1 0,0 1 0,1 0 0,-1-1 0,0 1 0,1-1 1,-1 1-1,0-1 0,0 1 0,1 0 0,-1-1 0,0 1 0,0 0 0,0-1 0,0 2 0,-3 31 286,-6-14 2,11-49-159,20-125-132,-17 136-1715,-4 18 1350,0-1 0,0 1 0,0 0 0,0 0-1,0 0 1,0 1 0,0-1 0,0 0 0,0 0-1,1 0 1,-1 1 0,0-1 0,0 1 0,1-1-1,-1 1 1,0-1 0,1 1 0,2 0-1,13-3-7796</inkml:trace>
</inkml:ink>
</file>

<file path=ppt/ink/ink9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6.489"/>
    </inkml:context>
    <inkml:brush xml:id="br0">
      <inkml:brushProperty name="width" value="0.025" units="cm"/>
      <inkml:brushProperty name="height" value="0.025" units="cm"/>
      <inkml:brushProperty name="color" value="#E71224"/>
    </inkml:brush>
  </inkml:definitions>
  <inkml:trace contextRef="#ctx0" brushRef="#br0">247 56 17649,'0'-2'324,"1"0"0,0 0 1,-1 1-1,1-1 0,-1 0 1,0 0-1,0 0 0,1 0 1,-1 0-1,0 1 1,-1-1-1,1 0 0,0 0 1,0 0-1,-1 0 0,1 0 1,-1 1-1,0-1 0,1 0 1,-1 1-1,0-1 0,0 0 1,0 1-1,-2-3 0,0 2-88,0 1 0,1 0-1,-1 0 1,0 0-1,0 0 1,0 1-1,0-1 1,0 1 0,0-1-1,0 1 1,0 0-1,0 1 1,0-1-1,0 0 1,-4 2 0,-6 1-149,1 2 0,0-1 0,0 2 0,0-1 0,1 2 0,0-1 0,0 2 0,0-1 0,1 2 0,0-1 1,1 1-1,0 1 0,0-1 0,1 2 0,-11 18 0,18-28-85,0 0 0,0 0-1,0 0 1,0 0 0,0 0 0,1 1 0,-1-1-1,1 0 1,-1 1 0,1-1 0,-1 0 0,1 1-1,0-1 1,-1 1 0,1-1 0,0 0 0,0 1-1,0-1 1,0 1 0,1-1 0,-1 0 0,0 1-1,0-1 1,1 1 0,-1-1 0,1 0 0,-1 1-1,1-1 1,0 0 0,0 0 0,-1 1 0,1-1-1,0 0 1,0 0 0,0 0 0,0 0 0,0 0-1,0 0 1,0-1 0,1 1 0,-1 0 0,0 0-1,0-1 1,2 1 0,7 2-122,-1-1-1,0 0 1,1 0 0,-1-1-1,16 0 1,-13-1-93,60 2-804,-41-3 724,-1 2 0,1 1 0,0 1-1,-1 2 1,58 17 0,-87-22 291,1 0 0,-1 1 0,1-1 0,-1 1 0,1 0 1,-1 0-1,0-1 0,1 1 0,-1 0 0,0 0 0,0 0 0,0 0 0,1 1 1,-1-1-1,0 0 0,0 0 0,-1 1 0,1-1 0,1 3 0,-2-3 73,0 0-1,0 0 0,0 0 1,0 0-1,0 0 1,0 0-1,-1 1 0,1-1 1,0 0-1,-1 0 0,1 0 1,0 0-1,-1 0 1,0 0-1,1 0 0,-1 0 1,1-1-1,-1 1 1,0 0-1,-1 1 0,-4 3 313,0 0 0,-1 0-1,1-1 1,-1 0 0,-14 6 0,-2 0-341,0 0 0,-1-2 0,0-1 0,0-1 0,-1-1 0,0-1 0,-27 0 0,52-4-137,1 0 0,-1 0 1,0 0-1,0 0 0,1 0 0,-1 0 0,0-1 1,0 1-1,0 0 0,1 0 0,-1 0 0,0-1 0,0 1 1,0 0-1,1 0 0,-1 0 0,0-1 0,0 1 1,0 0-1,0 0 0,0-1 0,0 1 0,1 0 1,-1-1-1,0 1 0,0 0 0,0 0 0,0-1 1,0 1-1,0 0 0,0 0 0,0-1 0,0 1 0,0 0 1,0-1-1,-1 1 0,1 0 0,0 0 0,0-1 1,0 1-1,0 0 0,0 0 0,0-1 0,-1 1 1,1 0-1,0 0 0,0 0 0,0-1 0,-1 1 1,1 0-1,0 0 0,0 0 0,0 0 0,-1-1 0,1 1 1,0 0-1,0 0 0,-1 0 0,1 0 0,0 0 1,-1 0-1,1 0 0,0 0 0,0 0 0,-1 0 1,20-16-3909,15-5-2622</inkml:trace>
</inkml:ink>
</file>

<file path=ppt/ink/ink9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6.862"/>
    </inkml:context>
    <inkml:brush xml:id="br0">
      <inkml:brushProperty name="width" value="0.025" units="cm"/>
      <inkml:brushProperty name="height" value="0.025" units="cm"/>
      <inkml:brushProperty name="color" value="#E71224"/>
    </inkml:brush>
  </inkml:definitions>
  <inkml:trace contextRef="#ctx0" brushRef="#br0">93 57 19346,'0'0'7239,"-9"8"-5461,1-1-1525,0 0-1,1 1 1,1-1 0,-1 2 0,1-1 0,0 1-1,1-1 1,0 2 0,1-1 0,0 0 0,0 1-1,1 0 1,0 0 0,1 0 0,0 0-1,-2 21 1,5-29-249,-1-1-1,0 1 1,0 0-1,1 0 0,-1 0 1,1 0-1,0-1 1,-1 1-1,1 0 0,0 0 1,0-1-1,0 1 1,0-1-1,0 1 1,1-1-1,-1 1 0,0-1 1,1 0-1,-1 0 1,1 1-1,-1-1 1,1 0-1,0 0 0,-1-1 1,1 1-1,0 0 1,0 0-1,-1-1 0,1 1 1,0-1-1,0 0 1,0 0-1,0 1 1,0-1-1,0 0 0,-1 0 1,1-1-1,4 0 1,0 1-7,0-1 1,-1 0 0,1 0 0,0-1 0,0 0-1,0 0 1,-1 0 0,1 0 0,-1-1-1,0 0 1,9-7 0,-8 5-124,-1-2 0,0 1 0,0-1 0,0 0 1,-1 0-1,0 0 0,0 0 0,-1-1 0,0 0 0,0 1 0,-1-1 0,0 0 0,0-1 0,-1 1 1,0 0-1,0 0 0,-1-9 0,0 12-35,0 1 1,-1 0 0,1-1-1,-1 1 1,0 0 0,0-1-1,0 1 1,-1 0-1,1 0 1,-1 0 0,0 0-1,0 0 1,0 0-1,-1 1 1,1-1 0,-1 1-1,0-1 1,0 1 0,0 0-1,-1 0 1,1 1-1,-1-1 1,1 1 0,-1-1-1,0 1 1,0 0-1,0 1 1,0-1 0,0 1-1,0-1 1,-1 1 0,1 0-1,-6 0 1,-10 1-7303</inkml:trace>
</inkml:ink>
</file>

<file path=ppt/ink/ink9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188"/>
    </inkml:context>
    <inkml:brush xml:id="br0">
      <inkml:brushProperty name="width" value="0.025" units="cm"/>
      <inkml:brushProperty name="height" value="0.025" units="cm"/>
      <inkml:brushProperty name="color" value="#E71224"/>
    </inkml:brush>
  </inkml:definitions>
  <inkml:trace contextRef="#ctx0" brushRef="#br0">0 1 16143,'0'0'8040,"10"54"-7367,-10-14 1761,0 4-1345,0 2-705,0-3-224,0-6-128,0-6-256,0-11-1153,9-11-2114,5-9-3108</inkml:trace>
</inkml:ink>
</file>

<file path=ppt/ink/ink9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579"/>
    </inkml:context>
    <inkml:brush xml:id="br0">
      <inkml:brushProperty name="width" value="0.025" units="cm"/>
      <inkml:brushProperty name="height" value="0.025" units="cm"/>
      <inkml:brushProperty name="color" value="#E71224"/>
    </inkml:brush>
  </inkml:definitions>
  <inkml:trace contextRef="#ctx0" brushRef="#br0">176 300 16976,'0'0'3027,"-8"3"-806,-19 7-327,7-4-910,1 1 1,-26 14-1,41-19-882,0 0 0,0 0-1,0 0 1,1 1 0,-1 0 0,1 0-1,0 0 1,0 0 0,0 0-1,0 0 1,0 1 0,1 0 0,-1-1-1,1 1 1,0 0 0,0 0-1,-2 7 1,4-10-90,0 0-1,0 0 1,0 0 0,0 0-1,0 0 1,0 0 0,0 0-1,0 0 1,1 0 0,-1 0-1,0 0 1,0-1-1,1 1 1,-1 0 0,1 0-1,-1 0 1,1 0 0,-1 0-1,1-1 1,-1 1 0,1 0-1,0-1 1,-1 1 0,1 0-1,0-1 1,0 1 0,-1-1-1,1 1 1,0-1 0,0 1-1,0-1 1,0 0-1,0 1 1,0-1 0,0 0-1,0 0 1,-1 1 0,1-1-1,0 0 1,0 0 0,0 0-1,2-1 1,45-3 176,-33-1-157,0 0 0,-1-1 1,0 0-1,0-1 1,0-1-1,-1 0 0,0-1 1,12-11-1,-3 1 7,-1 0-1,-1-2 1,26-33-1,-36 40 158,0 0-1,-1-1 1,-1 1 0,0-2-1,-1 1 1,0-1 0,-2 0-1,0-1 1,0 1 0,-2-1-1,0 0 1,1-23-1,-4 39-189,0 1 0,0-1 0,0 0-1,0 1 1,0-1 0,0 0 0,0 1 0,0-1-1,-1 0 1,1 1 0,0-1 0,0 0-1,0 1 1,-1-1 0,1 1 0,0-1-1,-1 1 1,1-1 0,0 0 0,-1 1-1,1-1 1,-1 1 0,1 0 0,-1-1-1,1 1 1,-1-1 0,1 1 0,-1 0-1,0-1 1,1 1 0,-1 0 0,0-1-1,0 1-8,-1 0-1,1 0 0,0 1 1,0-1-1,0 0 0,0 0 1,0 1-1,0-1 0,-1 1 1,1-1-1,0 1 0,0-1 1,0 1-1,1 0 0,-1-1 1,0 1-1,0 0 0,0 0 1,0 0-1,0 1 0,-14 20-4,1 1 0,2 1 0,0 0 1,2 1-1,-14 46 0,24-71 9,-26 92 45,24-82-57,0-1 1,1 0-1,0 1 0,1 0 1,0-1-1,0 1 0,3 16 1,-2-24-32,0 0-1,0 0 1,0 0 0,0 0 0,0-1-1,1 1 1,-1 0 0,1-1 0,-1 1-1,1-1 1,-1 1 0,1-1 0,0 0-1,0 0 1,0 1 0,0-1 0,0-1 0,0 1-1,0 0 1,0 0 0,0-1 0,0 1-1,0-1 1,0 0 0,1 0 0,-1 0-1,0 0 1,3 0 0,5 0-806,-1 0 0,1-1 0,-1-1 0,1 1 0,12-5 0,21-14-6491,1-9-4789</inkml:trace>
</inkml:ink>
</file>

<file path=ppt/ink/ink9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910"/>
    </inkml:context>
    <inkml:brush xml:id="br0">
      <inkml:brushProperty name="width" value="0.025" units="cm"/>
      <inkml:brushProperty name="height" value="0.025" units="cm"/>
      <inkml:brushProperty name="color" value="#E71224"/>
    </inkml:brush>
  </inkml:definitions>
  <inkml:trace contextRef="#ctx0" brushRef="#br0">152 8 19314,'0'0'2862,"-12"12"-359,0 1-1976,-61 65 2924,66-70-3010,0 1 1,1-1-1,1 1 0,0 0 0,0 1 0,0-1 1,1 1-1,-5 20 0,9-30-437,0 1-1,-1 0 1,1 0 0,0-1-1,0 1 1,0 0 0,0 0-1,0 0 1,0-1-1,0 1 1,0 0 0,0 0-1,0-1 1,1 1-1,-1 0 1,0 0 0,0-1-1,1 1 1,-1 0-1,0-1 1,1 1 0,-1 0-1,1-1 1,-1 1 0,1-1-1,-1 1 1,1 0-1,0-1 1,-1 1 0,1-1-1,-1 0 1,1 1-1,1 0 1,1-1 0,-1 1-1,1-1 1,-1 0-1,1 0 1,0 0 0,-1 0-1,1 0 1,-1 0-1,1-1 1,3 0 0,5-2-37,-1-1 1,0 0-1,0 0 1,12-8-1,-5 0-461,0-1 0,-1 0 0,0-1 1,18-22-1,-28 29 4,-1 1 0,0-1 0,0 0 1,0 0-1,-1-1 0,0 1 0,-1-1 1,1 0-1,-1 0 0,-1 0 0,0-1 1,0 1-1,1-14 0,-22 53-1266,9-16 1718,-1 4-55,0 0 0,1 2 0,1-1 0,1 1 0,0 0 0,-6 36 0,14-56-26,-1 0-1,1 0 1,0-1-1,0 1 1,-1 0 0,1 0-1,0 0 1,0-1-1,0 1 1,0 0 0,0 0-1,0 0 1,0-1-1,1 1 1,-1 0-1,0 0 1,0 0 0,1-1-1,-1 1 1,0 0-1,1-1 1,-1 1 0,0 0-1,1-1 1,-1 1-1,1 0 1,0-1 0,-1 1-1,1-1 1,-1 1-1,1-1 1,0 1 0,-1-1-1,1 1 1,0-1-1,0 0 1,1 1-1,20 0-5277</inkml:trace>
</inkml:ink>
</file>

<file path=ppt/ink/ink9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8.423"/>
    </inkml:context>
    <inkml:brush xml:id="br0">
      <inkml:brushProperty name="width" value="0.025" units="cm"/>
      <inkml:brushProperty name="height" value="0.025" units="cm"/>
      <inkml:brushProperty name="color" value="#E71224"/>
    </inkml:brush>
  </inkml:definitions>
  <inkml:trace contextRef="#ctx0" brushRef="#br0">315 241 11499,'0'0'9358,"-8"11"-7297,-44 58-519,4 2 1,3 3 0,3 1 0,3 2 0,-29 87-1,56-135-1381,12-34 35,17-50 40,18-25-236,93-200 0,-91 209 0,82-119 0,-105 171 0,1 0 0,29-28 0,-39 42 0,0 1 0,0 0 0,0 0 0,1 0 0,-1 1 0,1-1 0,0 1 0,0 1 0,0-1 0,0 1 0,0 0 0,1 1 0,-1-1 0,10 0 0,-15 2 0,-1 0 0,1 0 0,-1 0 0,1 0 0,-1 0 0,1 0 0,-1 0 0,1 1 0,-1-1 0,1 0 0,-1 0 0,1 0 0,-1 1 0,1-1 0,-1 0 0,0 1 0,1-1 0,-1 0 0,0 1 0,1-1 0,-1 0 0,0 1 0,1-1 0,-1 1 0,0-1 0,0 0 0,1 1 0,-1-1 0,0 1 0,0-1 0,0 1 0,0 0 0,-1 22 0,-17 21 0,-29 17 0,37-51 0,1 0 0,0 1 0,1 0 0,0 1 0,1 0 0,0 0 0,1 0 0,-5 15 0,11-26 0,-1 0 0,1-1 0,0 1 0,1 0 0,-1 0 0,0-1 0,0 1 0,0 0 0,0-1 0,1 1 0,-1 0 0,0 0 0,0-1 0,1 1 0,-1 0 0,1-1 0,-1 1 0,1-1 0,-1 1 0,1-1 0,-1 1 0,1-1 0,-1 1 0,1-1 0,-1 1 0,1-1 0,0 0 0,-1 1 0,1-1 0,0 0 0,-1 1 0,1-1 0,0 0 0,0 0 0,-1 0 0,1 0 0,0 0 0,0 0 0,1 0 0,38 2 0,-32-3 0,33 1 0,-2-1 0,47 5 0,-77-3 0,0 0 0,1 1 0,-1 0 0,0 0 0,0 1 0,0 0 0,-1 1 0,1 0 0,-1 0 0,12 9 0,-18-12 0,-1 0 0,1 0 0,-1 0 0,0 0 0,1 0 0,-1 1 0,0-1 0,0 0 0,0 1 0,0-1 0,0 1 0,0-1 0,0 1 0,-1 0 0,1-1 0,-1 1 0,1 0 0,-1-1 0,1 1 0,-1 0 0,0 0 0,0-1 0,0 4 0,-1-3 0,1 1 0,-1-1 0,0 0 0,-1 1 0,1-1 0,0 0 0,-1 0 0,1 0 0,-1 1 0,0-2 0,1 1 0,-1 0 0,0 0 0,-3 1 0,-7 6 0,-2-1 0,1 0 0,-1-1 0,-15 5 0,26-11 0,-32 13 0,-1-1 0,0-2 0,-1-2 0,0-1 0,0-2 0,-1-2 0,-43 0 0,53-9-164,18-10-2758,8-10-6740</inkml:trace>
</inkml:ink>
</file>

<file path=ppt/ink/ink9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177"/>
    </inkml:context>
    <inkml:brush xml:id="br0">
      <inkml:brushProperty name="width" value="0.025" units="cm"/>
      <inkml:brushProperty name="height" value="0.025" units="cm"/>
      <inkml:brushProperty name="color" value="#E71224"/>
    </inkml:brush>
  </inkml:definitions>
  <inkml:trace contextRef="#ctx0" brushRef="#br0">0 13 9737,'0'0'17249,"2"12"-16054,1 161 1544,-3-115-2574,0-57-153,0 0 0,0 0-1,0 0 1,0 0-1,0 0 1,0 1-1,0-1 1,0 0-1,0 0 1,1 0 0,-1 0-1,0 0 1,1 0-1,-1 0 1,1 0-1,-1 0 1,1 0 0,0 0-1,-1 0 1,1 0-1,0 0 1,0-1-1,-1 1 1,1 0 0,0-1-1,2 2 1,-2-2 26,1 1 0,0-1 0,0 0 0,0 0 1,-1 0-1,1 0 0,0 0 0,0 0 0,-1-1 0,1 1 1,0 0-1,0-1 0,-1 1 0,4-3 0,6-2 161,0-1 1,-1-1-1,16-12 0,11-14-199,-1-2 0,-2-1 0,32-44 0,-56 68 0,-10 12 0,0 0 0,0 0 0,0-1 0,0 1 0,0 0 0,1 0 0,-1-1 0,0 1 0,0 0 0,0 0 0,0-1 0,1 1 0,-1 0 0,0 0 0,0 0 0,0 0 0,1-1 0,-1 1 0,0 0 0,0 0 0,1 0 0,-1 0 0,0 0 0,0 0 0,1-1 0,-1 1 0,0 0 0,1 0 0,-1 0 0,0 0 0,0 0 0,1 0 0,-1 0 0,0 0 0,0 0 0,1 1 0,-1-1 0,0 0 0,1 0 0,-1 0 0,0 0 0,0 0 0,1 0 0,-1 0 0,0 1 0,0-1 0,0 0 0,1 0 0,-1 0 0,0 1 0,5 20 0,-4 41 0,-1-49 0,-1 2 0,1-9 0,0-1 0,0 1 0,0-1 0,0 1 0,1 0 0,0-1 0,3 11 0,-3-15 0,0 0 0,0 1 0,0-1 0,0 0 0,0 0 0,0 0 0,0 0 0,1 0 0,-1 0 0,0 0 0,1 0 0,-1-1 0,0 1 0,1 0 0,-1-1 0,1 1 0,-1-1 0,1 0 0,-1 1 0,1-1 0,0 0 0,-1 0 0,1 0 0,-1 0 0,1 0 0,-1 0 0,1-1 0,-1 1 0,1-1 0,-1 1 0,1-1 0,-1 1 0,1-1 0,1 0 0,11-5 0,0 0 0,-1 0 0,0-2 0,0 1 0,0-2 0,-1 0 0,12-10 0,7-9 0,36-42 0,-37 27 0,-30 43-26,0 0 0,0 0 0,1 0 0,-1-1-1,0 1 1,0 0 0,0 0 0,0-1 0,0 1 0,0 0 0,0 0 0,0-1 0,0 1 0,0 0-1,0-1 1,0 1 0,0 0 0,0 0 0,0-1 0,0 1 0,0 0 0,0 0 0,0-1 0,0 1-1,0 0 1,0-1 0,0 1 0,0 0 0,-1 0 0,1 0 0,0-1 0,0 1 0,0 0 0,0 0-1,-1 0 1,1-1 0,0 1 0,0 0 0,-1 0 0,1 0 0,0 0 0,0-1 0,-1 1-1,1 0 1,0 0 0,0 0 0,-1 0 0,1 0 0,0 0 0,0 0 0,-1 0 0,1 0 0,0 0-1,0 0 1,-1 0 0,1 0 0,0 0 0,-1 0 0,1 0 0,0 0 0,0 0 0,-1 1 0,1-1-1,0 0 1,0 0 0,-1 0 0,1 1 0,-15 4-6281,-4 4-4253</inkml:trace>
</inkml:ink>
</file>

<file path=ppt/ink/ink9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522"/>
    </inkml:context>
    <inkml:brush xml:id="br0">
      <inkml:brushProperty name="width" value="0.025" units="cm"/>
      <inkml:brushProperty name="height" value="0.025" units="cm"/>
      <inkml:brushProperty name="color" value="#E71224"/>
    </inkml:brush>
  </inkml:definitions>
  <inkml:trace contextRef="#ctx0" brushRef="#br0">1 23 17521,'0'0'12107,"84"7"-10441,-30-7-193,5-2-1473,5-5 0,-1-1 0,-5 0 0,-8 4 0,-9 4 0,-10 0-1762,-5 0-800,-10 0-2018,-9 0-2531</inkml:trace>
</inkml:ink>
</file>

<file path=ppt/ink/ink9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960"/>
    </inkml:context>
    <inkml:brush xml:id="br0">
      <inkml:brushProperty name="width" value="0.025" units="cm"/>
      <inkml:brushProperty name="height" value="0.025" units="cm"/>
      <inkml:brushProperty name="color" value="#E71224"/>
    </inkml:brush>
  </inkml:definitions>
  <inkml:trace contextRef="#ctx0" brushRef="#br0">106 0 15567,'0'0'4537,"-1"10"-1766,-69 351 6926,62-325-9502,1-18-195,-1-17 0,6-3 0,1 1 0,0-1 0,0 0 0,0 1 0,0-1 0,0 0 0,1 0 0,-1 1 0,1-1 0,-1 0 0,1 0 0,-1 0 0,1 0 0,0-3 0,0-10-24,1 1 0,0-1 0,1 1 0,0-1 0,2 1 0,-1 0 0,2 0 0,0 0 0,0 1 0,2 0 0,-1 0 0,10-13 0,-7 12-6,1 0 0,0 1 0,1 0 0,0 1 0,1 0 1,1 1-1,0 1 0,0-1 0,1 2 0,20-11 0,-27 17 13,1 0 0,0 0 0,-1 1 0,1 0 0,0 1 0,0-1 0,0 2 0,0-1 0,9 1 0,-15 0 16,0 0 0,0 0 0,0 0-1,0 0 1,0 1 0,0-1 0,-1 1 0,1-1 0,0 1-1,0 0 1,0 0 0,-1-1 0,1 1 0,0 0 0,-1 1 0,1-1-1,0 0 1,-1 0 0,0 1 0,1-1 0,-1 1 0,0-1-1,0 1 1,0-1 0,0 1 0,0 0 0,0 0 0,0-1 0,0 1-1,-1 0 1,1 0 0,-1 0 0,0 0 0,1 0 0,-1 0-1,0 0 1,0 0 0,0 0 0,0 0 0,0 0 0,-1 2 0,-1 1 29,0 1 1,0-1 0,0 0 0,0 0 0,-1-1-1,0 1 1,0 0 0,0-1 0,-1 0 0,1 1-1,-1-2 1,0 1 0,0 0 0,0-1 0,-1 1 0,-8 3-1,-5 4 65,0-1-1,0-1 1,-23 8-1,31-14-137,0 0-1,-1-1 1,1 0-1,-1-1 1,1 0 0,-1 0-1,-11-1 1,20-1 3,0 1 0,0 0 0,0 0 0,0-1 1,0 1-1,0-1 0,0 0 0,0 1 0,0-1 0,0 0 0,0 0 0,1 0 0,-1 0 1,0-1-1,1 1 0,-1 0 0,-2-4 0,3 3-22,1 0 0,-1 1 1,0-2-1,1 1 0,0 0 0,-1 0 1,1 0-1,0 0 0,0 0 0,0 0 1,0 0-1,0 0 0,1 0 0,-1 0 1,0 0-1,1 0 0,0 0 0,-1 0 1,1 0-1,0 0 0,2-3 0,3-4-1408,-1 1-1,1 1 1,0-1 0,1 1-1,10-9 1,-4 4-990,30-31-6528</inkml:trace>
</inkml:ink>
</file>

<file path=ppt/ink/ink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3.121"/>
    </inkml:context>
    <inkml:brush xml:id="br0">
      <inkml:brushProperty name="width" value="0.025" units="cm"/>
      <inkml:brushProperty name="height" value="0.025" units="cm"/>
    </inkml:brush>
  </inkml:definitions>
  <inkml:trace contextRef="#ctx0" brushRef="#br0">1 82 16207,'0'0'10031,"13"2"-8146,16 0-1217,-1-2 0,0-1 0,0 0 0,0-3 1,34-7-1,-55 9-651,261-47 780,-205 40-1407,0 3 1,82 4-1,-99 11-1870,-27 3-1969,-9 6-7375,-9-10 101</inkml:trace>
</inkml:ink>
</file>

<file path=ppt/ink/ink9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2.307"/>
    </inkml:context>
    <inkml:brush xml:id="br0">
      <inkml:brushProperty name="width" value="0.025" units="cm"/>
      <inkml:brushProperty name="height" value="0.025" units="cm"/>
      <inkml:brushProperty name="color" value="#E71224"/>
    </inkml:brush>
  </inkml:definitions>
  <inkml:trace contextRef="#ctx0" brushRef="#br0">220 0 18898,'0'0'5098,"4"9"-4372,13 26 121,5 6 674,28 82-1,-45-107-1318,-1-1 0,0 1-1,-2 0 1,1 0-1,-2 0 1,0 0 0,-1 0-1,-1 0 1,-4 27-1,-2-17-238,-1 0-1,-1-1 1,-1 0-1,-1-1 1,-1 0-1,-1 0 1,-27 35 0,24-38-1190,-1 0 0,-1-1 1,-1-1-1,-30 23 1,0-13-4107,1-10-4592</inkml:trace>
</inkml:ink>
</file>

<file path=ppt/ink/ink9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2.676"/>
    </inkml:context>
    <inkml:brush xml:id="br0">
      <inkml:brushProperty name="width" value="0.025" units="cm"/>
      <inkml:brushProperty name="height" value="0.025" units="cm"/>
      <inkml:brushProperty name="color" value="#E71224"/>
    </inkml:brush>
  </inkml:definitions>
  <inkml:trace contextRef="#ctx0" brushRef="#br0">221 1 8584,'0'0'8766,"-11"1"-6951,6 0-1607,0 0 1,0 0-1,-1 0 0,1 1 1,0 0-1,0 0 1,0 0-1,1 1 1,-1 0-1,-8 6 0,6-2 179,0 0 0,0 0 1,0 0-1,1 1 0,0 0 0,-7 15 0,-3 8 200,2 1 0,1 0 1,2 1-1,1 0 0,1 0 0,2 1 0,1 0 1,2 1-1,2-1 0,1 1 0,4 44 1,-2-66-542,1 0 1,0-1-1,1 1 1,0-1-1,1 0 1,1 0-1,0 0 1,0-1-1,13 21 1,-13-26-169,0 1 0,1-1 0,-1 0 1,1 0-1,1 0 0,-1-1 0,1 0 0,0 0 0,0-1 1,0 0-1,0 0 0,1-1 0,0 0 0,0 0 0,16 3 0,-5-3-1143,0 0-1,0-2 0,0 0 1,1-1-1,-1-1 0,0-1 0,0-1 1,0-1-1,21-6 0,39-19-6902</inkml:trace>
</inkml:ink>
</file>

<file path=ppt/ink/ink9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3.194"/>
    </inkml:context>
    <inkml:brush xml:id="br0">
      <inkml:brushProperty name="width" value="0.025" units="cm"/>
      <inkml:brushProperty name="height" value="0.025" units="cm"/>
      <inkml:brushProperty name="color" value="#E71224"/>
    </inkml:brush>
  </inkml:definitions>
  <inkml:trace contextRef="#ctx0" brushRef="#br0">292 0 18866,'0'0'7057,"-2"12"-5957,-3 8-722,-1-1 0,-1 0 1,-1 0-1,0-1 0,-1 0 0,-15 21 1,-1-2 137,-1-1 0,-1-1 0,-2-1 0,-1-2 0,-48 39 0,71-67-516,7-7 0,5-7 0,101-152-1647,-91 137 1327,-2-1 1,-1-1-1,-1 0 0,12-50 0,-42 221 822,13-79 643,1 76 0,6-139-1143,-1-1-1,0 1 1,0 0 0,1 0-1,-1 0 1,1-1 0,0 1-1,0 0 1,-1-1-1,1 1 1,0 0 0,0-1-1,0 1 1,1-1-1,-1 0 1,0 1 0,0-1-1,1 0 1,-1 0 0,1 0-1,-1 0 1,1 0-1,0 0 1,-1 0 0,1 0-1,0-1 1,-1 1 0,1-1-1,0 1 1,0-1-1,0 0 1,-1 1 0,1-1-1,0 0 1,0 0-1,0-1 1,0 1 0,-1 0-1,1 0 1,0-1 0,0 1-1,-1-1 1,1 0-1,0 1 1,-1-1 0,1 0-1,0 0 1,-1 0-1,1 0 1,-1 0 0,0-1-1,1 1 1,-1 0 0,0-1-1,0 1 1,0-1-1,0 1 1,0-1 0,0 1-1,0-1 1,0 0 0,-1 0-1,1 1 1,-1-1-1,1-2 1,0-2-119,-1 1 0,-1-1 0,1 1 0,-1-1 0,0 1 0,0-1 0,0 1 0,-1 0 0,0-1 0,0 1 0,0 0 0,-1 0 0,0 0 0,0 1 0,0-1 0,0 1 0,-1 0 0,-6-7-1,-11-9-154,0 0 0,-32-21 0,32 25 419,-28-16 598,45 30-285,17 9 73,-13-6-520,22 11 25,0-1 0,1-1 0,1-1 1,-1-1-1,1-1 0,32 4 1,14-1-2484,-2-4-3354,0-4-5396</inkml:trace>
</inkml:ink>
</file>

<file path=ppt/ink/ink9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6.874"/>
    </inkml:context>
    <inkml:brush xml:id="br0">
      <inkml:brushProperty name="width" value="0.025" units="cm"/>
      <inkml:brushProperty name="height" value="0.025" units="cm"/>
      <inkml:brushProperty name="color" value="#E71224"/>
    </inkml:brush>
  </inkml:definitions>
  <inkml:trace contextRef="#ctx0" brushRef="#br0">0 0 19635,'0'0'8712,"64"3"-7399,-13 2-416,12-3-513,5-2-288,4 0-64,-8 0-32,-5 0-608,-9 0-673,-13 0-929,-11 0-673,-12 0-801,-10 0-672</inkml:trace>
</inkml:ink>
</file>

<file path=ppt/ink/ink9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7.368"/>
    </inkml:context>
    <inkml:brush xml:id="br0">
      <inkml:brushProperty name="width" value="0.025" units="cm"/>
      <inkml:brushProperty name="height" value="0.025" units="cm"/>
      <inkml:brushProperty name="color" value="#E71224"/>
    </inkml:brush>
  </inkml:definitions>
  <inkml:trace contextRef="#ctx0" brushRef="#br0">11 13 16848,'0'0'9102,"11"-1"-8232,142-10 620,-127 10-1300,0 2 0,0 0 0,0 2 0,33 8 0,-56-11-169,0 0 0,-1 1 0,1 0 0,0-1 0,-1 1 0,1 0 0,-1 0 0,1 1 0,-1-1 0,0 0 0,1 1 0,-1-1 0,0 1 0,0 0 0,0 0 0,0 0-1,0 0 1,-1 0 0,1 0 0,0 1 0,-1-1 0,0 0 0,0 1 0,1-1 0,-2 1 0,1 0 0,0-1 0,0 1 0,-1 0 0,1-1 0,-1 1 0,0 0 0,0-1 0,0 1 0,0 0 0,0 0 0,-1-1 0,1 1 0,-2 3 0,-2 4 147,0 0-1,0-1 1,-1 0-1,0 0 1,-1 0-1,0 0 1,0-1-1,-1 0 1,-9 9-1,-38 30-29,-1-2 1,-63 37-1,53-37-1135,57-39 201,-9 6-1120,5-11-4420</inkml:trace>
</inkml:ink>
</file>

<file path=ppt/ink/ink9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7.944"/>
    </inkml:context>
    <inkml:brush xml:id="br0">
      <inkml:brushProperty name="width" value="0.025" units="cm"/>
      <inkml:brushProperty name="height" value="0.025" units="cm"/>
      <inkml:brushProperty name="color" value="#E71224"/>
    </inkml:brush>
  </inkml:definitions>
  <inkml:trace contextRef="#ctx0" brushRef="#br0">0 0 18706,'0'0'8306,"5"15"-7121,-4-14-1168,5 16 239,-1 0 0,-1 0 0,0 0 1,-1 1-1,1 27 0,-6 217 1917,1-260-2147,1 0 0,0 0 0,0 0 0,0 1 0,0-1 0,0 0 0,1 0 0,-1 0 0,1 0 1,-1 1-1,1-1 0,0 0 0,0 0 0,0 0 0,0 0 0,0-1 0,3 5 0,-2-6-10,0 1-1,-1-1 1,1 1 0,0-1-1,0 0 1,0 1-1,0-1 1,-1 0-1,1 0 1,0 0 0,0-1-1,0 1 1,0 0-1,-1-1 1,1 1-1,0-1 1,0 0 0,-1 1-1,1-1 1,0 0-1,-1 0 1,1 0-1,1-1 1,27-19-16,0-2 0,-2 0 0,0-2 0,47-56 0,-47 50 0,0 3 42,-14 13-241,0 1 0,15-23 0,-43 40-16606</inkml:trace>
</inkml:ink>
</file>

<file path=ppt/ink/ink9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8.285"/>
    </inkml:context>
    <inkml:brush xml:id="br0">
      <inkml:brushProperty name="width" value="0.025" units="cm"/>
      <inkml:brushProperty name="height" value="0.025" units="cm"/>
      <inkml:brushProperty name="color" value="#E71224"/>
    </inkml:brush>
  </inkml:definitions>
  <inkml:trace contextRef="#ctx0" brushRef="#br0">12 1 17360,'0'0'7816,"-11"49"-5638,22-35-1185,8-1-705,5 1-224,9-2-769,5-6-1633,4-1-480,3-5-866,-6 0-1088,0-6-2595</inkml:trace>
</inkml:ink>
</file>

<file path=ppt/ink/ink9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8.660"/>
    </inkml:context>
    <inkml:brush xml:id="br0">
      <inkml:brushProperty name="width" value="0.025" units="cm"/>
      <inkml:brushProperty name="height" value="0.025" units="cm"/>
      <inkml:brushProperty name="color" value="#E71224"/>
    </inkml:brush>
  </inkml:definitions>
  <inkml:trace contextRef="#ctx0" brushRef="#br0">185 0 16784,'0'0'2354,"-11"0"-267,1 1-1745,1 0 0,0 0 0,0 0 0,-1 1 0,1 1 0,1 0 0,-1 0 0,0 1 0,1-1 0,-1 2 0,1-1-1,0 1 1,1 1 0,-1 0 0,1 0 0,0 0 0,1 0 0,-1 1 0,-6 10 0,13-16-329,-1-1-1,1 1 1,-1-1 0,1 1 0,0-1-1,0 1 1,-1-1 0,1 1 0,0 0-1,0-1 1,-1 1 0,1-1 0,0 1-1,0 0 1,0-1 0,0 1 0,0 0-1,0-1 1,0 1 0,0-1 0,0 1-1,0 0 1,1-1 0,-1 1 0,0 0-1,0-1 1,1 1 0,-1-1 0,0 1-1,0-1 1,1 1 0,-1-1 0,1 1-1,-1-1 1,1 1 0,-1-1 0,0 1-1,1-1 1,0 0 0,-1 1 0,1-1-1,-1 0 1,1 1 0,-1-1 0,1 0-1,0 0 1,-1 0 0,1 1 0,-1-1-1,1 0 1,0 0 0,-1 0 0,1 0-1,0 0 1,-1 0 0,1 0 0,-1 0-1,1-1 1,0 1 0,0 0 0,47-5 255,-47 5-252,76-23 34,-66 18-138,0 0-1,0 2 1,1-1 0,-1 1 0,1 1-1,0 0 1,0 1 0,-1 0 0,22 1-1,-32 1 85,0-1-1,0 1 1,0-1-1,0 1 1,0 0-1,0 0 1,0 0-1,-1-1 0,1 1 1,0 0-1,-1 0 1,1 0-1,0 0 1,-1 0-1,1 0 0,-1 0 1,0 0-1,1 0 1,-1 1-1,0-1 1,0 0-1,1 0 1,-1 0-1,0 0 0,0 0 1,0 1-1,-1-1 1,1 0-1,0 0 1,0 0-1,-1 2 0,0-2 10,1 0 0,0 0 0,-1 0 0,1 0-1,0 0 1,0 0 0,0 0 0,0 0-1,0 0 1,0 0 0,0 0 0,0 0-1,0 0 1,0 0 0,1 0 0,-1 0-1,0 0 1,1 0 0,-1 0 0,1 0 0,-1-1-1,1 1 1,-1 0 0,1 0 0,0 0-1,-1 0 1,1-1 0,0 1 0,-1 0-1,1-1 1,0 1 0,0-1 0,2 2-1,0-2-159,1 0-1,-1 0 1,1-1-1,0 1 0,-1-1 1,1 1-1,-1-1 1,1 0-1,-1-1 0,5-1 1,31-21-6091,-25 15 2528,12-9-6638</inkml:trace>
</inkml:ink>
</file>

<file path=ppt/ink/ink9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9.002"/>
    </inkml:context>
    <inkml:brush xml:id="br0">
      <inkml:brushProperty name="width" value="0.025" units="cm"/>
      <inkml:brushProperty name="height" value="0.025" units="cm"/>
      <inkml:brushProperty name="color" value="#E71224"/>
    </inkml:brush>
  </inkml:definitions>
  <inkml:trace contextRef="#ctx0" brushRef="#br0">131 0 19122,'-10'2'2669,"2"0"-2095,-51 12 3382,54-13-3674,1 1 0,0-1 1,-1 1-1,1 0 0,0 0 0,0 0 1,0 1-1,1-1 0,-1 1 1,1 0-1,-7 6 0,11-8-311,0 0-1,-1-1 1,1 1 0,0 0-1,0-1 1,0 1 0,0-1-1,-1 1 1,1-1 0,0 1-1,0-1 1,0 0 0,0 1-1,0-1 1,0 0-1,0 0 1,0 0 0,0 0-1,0 0 1,0 0 0,2 0-1,33 4-872,-32-4 678,14 1-634,73 10-1288,-84-10 2123,-1 1 0,1-1 0,-1 1 0,1 1 0,-1-1 0,0 1 0,0 0 0,0 0 0,0 1 0,8 7 0,-13-10 77,1 0 0,-1 0 0,0 0 0,0 0 0,0 1 0,0-1-1,-1 0 1,1 1 0,0-1 0,-1 0 0,1 1 0,0-1 0,-1 1 0,0-1-1,1 1 1,-1-1 0,0 1 0,0 0 0,0-1 0,0 1 0,0-1 0,0 1-1,0-1 1,-1 3 0,0-1 103,0 0 0,-1 0 0,0 0 0,1 0 0,-1-1 0,0 1 0,0 0 0,0-1 0,-1 0 0,-4 5 0,-5 2 382,-1 0-1,0-1 0,-24 11 1,36-18-540,-5 2 15,0 0 0,0 0 0,-1-1 1,1 1-1,0-1 0,-1-1 0,0 1 1,1-1-1,-1 0 0,0-1 0,-13 0 0,19 0-179,0-1-1,1 0 1,-1 1-1,1-1 1,-1 0-1,1 1 1,0-1-1,-1 0 1,1 0-1,0 1 0,-1-1 1,1 0-1,0 0 1,0 0-1,0 0 1,-1 1-1,1-1 1,0 0-1,0 0 0,0 0 1,1 0-1,-1 1 1,0-1-1,0 0 1,0 0-1,1 0 1,-1 1-1,0-1 1,1 0-1,-1 0 0,0 1 1,1-1-1,0-1 1,16-27-5284,9-8-2500</inkml:trace>
</inkml:ink>
</file>

<file path=ppt/ink/ink9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9.642"/>
    </inkml:context>
    <inkml:brush xml:id="br0">
      <inkml:brushProperty name="width" value="0.025" units="cm"/>
      <inkml:brushProperty name="height" value="0.025" units="cm"/>
      <inkml:brushProperty name="color" value="#E71224"/>
    </inkml:brush>
  </inkml:definitions>
  <inkml:trace contextRef="#ctx0" brushRef="#br0">93 7 15086,'0'0'8264,"-5"14"-6251,0 1-1495,-10 28 632,1 1 0,3 0 1,-10 67-1,20-93-1167,-1 63 360,2-74-514,0 0 0,1 0 1,0 0-1,1 0 0,-1 0 0,1-1 0,0 1 0,1 0 0,3 5 1,-6-11 96,0 0 0,0-1 0,1 1 0,-1 0 0,0-1 0,1 1 0,-1 0 0,1-1 1,-1 1-1,0-1 0,1 1 0,-1 0 0,1-1 0,0 1 0,-1-1 0,1 0 0,-1 1 1,1-1-1,0 1 0,-1-1 0,1 0 0,0 0 0,-1 1 0,1-1 0,0 0 0,1 0 1,4-15-809,-6-32 310,-1 36 533,-1 0 0,-1 1 0,0 0 1,0-1-1,-1 1 0,0 0 0,-1 1 0,0-1 1,0 1-1,-9-11 0,6 13-28,8 9-384,13 15-713,-5-12 23,0 0-1,0 0 1,1-1-1,0 0 1,16 5-1,-10-4 169,1-1 0,0-1-1,-1-1 1,1 0 0,1-1 0,-1-1 0,0 0 0,0-1-1,25-5 1,-38 5 1341,0 0 0,0 0 0,0 0-1,0 0 1,-1 0 0,1-1 0,0 1 0,-1-1-1,1 0 1,2-2 0,-4 3 274,0-1 0,0 1 1,1-1-1,-1 0 0,0 1 0,0-1 1,-1 0-1,1 1 0,0-1 0,0 0 0,-1 0 1,1 0-1,-1 1 0,0-1 0,0 0 1,1-3-1,-2 4-496,1 1 0,0-1 1,-1 1-1,1-1 1,-1 1-1,1-1 0,0 1 1,-1-1-1,1 1 0,-1-1 1,0 1-1,1 0 0,-1-1 1,1 1-1,-1 0 1,1-1-1,-1 1 0,0 0 1,1 0-1,-1 0 0,0-1 1,1 1-1,-1 0 0,0 0 1,1 0-1,-1 0 1,0 0-1,1 0 0,-1 1 1,0-1-1,1 0 0,-1 0 1,0 0-1,1 1 0,-1-1 1,0 1-1,-28 9 1304,26-7-1284,-1 0-1,1 0 1,0 0 0,1 0-1,-1 1 1,1-1 0,-1 1 0,1 0-1,0-1 1,0 1 0,1 0 0,-1 0-1,1 0 1,0 1 0,-2 7-1,3-11-132,0 1 0,0 0 0,0 0-1,0 0 1,0-1 0,1 1 0,-1 0-1,0 0 1,1-1 0,-1 1 0,1 0-1,0-1 1,-1 1 0,1 0-1,0-1 1,0 1 0,0-1 0,0 0-1,0 1 1,1-1 0,-1 0 0,0 1-1,0-1 1,1 0 0,-1 0 0,1 0-1,-1 0 1,1 0 0,0-1 0,-1 1-1,1 0 1,0-1 0,-1 1 0,1-1-1,0 0 1,0 0 0,-1 1-1,1-1 1,3-1 0,8 1-53,1-1 0,0 0 0,0-2 0,-1 1 0,1-2 0,-1 0 0,0 0 0,0-1 0,0-1 0,0 0 0,-1-1 0,18-13 0,-8 7-75,0 1 0,40-17 0,-61 30 73,0 0 0,-1 0 0,1 0 0,0 0 0,-1 0-1,1 0 1,-1 0 0,1 0 0,-1 0 0,1 1 0,-1-1-1,0 0 1,1 0 0,-1 0 0,0 1 0,0-1 0,0 0-1,0 0 1,0 0 0,0 1 0,0-1 0,-1 0 0,0 2 0,-1 36 148,2-35-127,-1 1 33,0 1 0,1-1 0,-1 1 0,1-1 0,1 1-1,-1 0 1,2 7 0,-1-12-20,0 0 0,0 1 0,-1-1 0,1 1 0,0-1 0,0 0 0,0 0 0,1 0 0,-1 1 0,0-1 0,0 0 0,1 0 0,-1-1 0,0 1 0,1 0 0,-1 0 0,1-1 0,-1 1 0,1-1 0,-1 1 0,1-1 0,-1 0 0,1 1 0,0-1 0,-1 0 0,1 0 0,0 0 0,-1 0 0,2-1 0,9 0-24,-1-1 0,0 0 0,0-1 1,0 0-1,0 0 0,-1-1 1,1-1-1,-1 0 0,0 0 0,-1-1 1,17-13-1,1-2-571,-2-1 0,41-44 0,-43 38-233,41-60 0,-55 73 373,0 0-1,-2-1 1,1 0 0,-2 0-1,0-1 1,4-19 0,-9 23 1057,-5 10-166,-13 19 88,-17 32 33,24-30-210,1 1 0,1-1 0,0 1 1,2 1-1,-8 36 0,12-47-497,0 1 1,1-1-1,0 0 0,1 1 1,0-1-1,0 1 1,1-1-1,0 0 0,1 1 1,0-1-1,0 0 1,1 0-1,0 0 0,8 15 1,5-6-2365,-6-11-781,-1-8-5084,-13-9 2387,-15-6 7888,18 16-1915,-59-36 6809,47 30-5822,1 0 0,0-1 0,0 0 0,1-1-1,0 0 1,0-1 0,1 0 0,-15-18-1,24 27-901,1-1 0,0 1 0,-1-1 0,1 0 1,-1 1-1,1-1 0,0 0 0,-1 1 0,1-1 0,0 0 0,0 0 0,0 1 0,-1-1 0,1 0 0,0 0 0,0 1 0,0-1 0,0 0 0,0 0 0,0 1 0,1-1 0,-1 0 0,0 0 0,0 1 0,0-1 0,1 0 0,-1 1 0,0-1 0,1 0 0,0 0 0,0-1-10,1 1 0,0 0-1,0-1 1,-1 1 0,1 0 0,0 0-1,0 0 1,0 1 0,0-1 0,0 0-1,3 0 1,64-6-332,-60 7 323,90-5-5467,-44 0-960</inkml:trace>
</inkml:ink>
</file>

<file path=ppt/ink/ink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3.463"/>
    </inkml:context>
    <inkml:brush xml:id="br0">
      <inkml:brushProperty name="width" value="0.025" units="cm"/>
      <inkml:brushProperty name="height" value="0.025" units="cm"/>
    </inkml:brush>
  </inkml:definitions>
  <inkml:trace contextRef="#ctx0" brushRef="#br0">0 86 18193,'0'0'10538,"50"45"-8552,-27-31-545,2 0-832,6 0-609,0 1 0,3-4 0,0-3 0,3-3 0,2-5-993,0 0-1377,-2-5-1602,0-13-1761,-1-8-2147</inkml:trace>
  <inkml:trace contextRef="#ctx0" brushRef="#br0" timeOffset="1">553 0 19474,'0'0'5958,"-70"56"-3716,35-17-1057,-5 9 129,-1 4-65,-1 2-449,0 3-543,6-4-193,4-3-32,11-5-288,4-4-1058,5-10-1440,9-11-3268,0-7-6822</inkml:trace>
</inkml:ink>
</file>

<file path=ppt/ink/ink9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272"/>
    </inkml:context>
    <inkml:brush xml:id="br0">
      <inkml:brushProperty name="width" value="0.025" units="cm"/>
      <inkml:brushProperty name="height" value="0.025" units="cm"/>
      <inkml:brushProperty name="color" value="#E71224"/>
    </inkml:brush>
  </inkml:definitions>
  <inkml:trace contextRef="#ctx0" brushRef="#br0">136 0 20275,'6'10'3805,"-6"18"-2391,0-20-739,-12 149 3259,1 0-1916,10-155-1999,1 0 0,0 0 0,0 0 0,0 0 0,0 0 0,0 0 0,0 0 1,1 0-1,-1 0 0,1-1 0,-1 1 0,1 0 0,0 0 0,0 0 0,0-1 0,0 1 0,0 0 0,0-1 0,0 1 0,0-1 0,1 1 0,-1-1 0,0 0 1,4 3-1,-1-3-8,1 0 1,-1 0-1,0 0 1,1-1-1,-1 1 1,1-1-1,-1 0 1,0 0-1,1-1 1,6-1-1,31-6-490,-33 6 342,0-1 0,1 2-1,-1-1 1,1 1 0,0 1 0,-1 0 0,1 0 0,10 2 0,-19-2 136,0 0 1,0 1 0,0-1 0,-1 1 0,1-1 0,0 0-1,0 1 1,0 0 0,-1-1 0,1 1 0,0-1-1,-1 1 1,1 0 0,0-1 0,-1 1 0,1 0 0,-1 0-1,1 0 1,-1-1 0,0 1 0,1 0 0,-1 0 0,0 0-1,1 0 1,-1 0 0,0 0 0,0 0 0,0 0-1,0 0 1,0-1 0,0 1 0,0 0 0,0 0 0,0 0-1,-1 0 1,1 0 0,0 0 0,-1 0 0,1 0-1,0-1 1,-1 1 0,0 2 0,-1 0 82,1 0 1,-1 0-1,0 1 1,0-1-1,0 0 1,0-1-1,0 1 1,-1 0-1,-4 4 0,-6 0-8,0 0 0,-1-1 0,1-1-1,-1 0 1,0-1 0,-1 0 0,-16 2-1,-6-2 102,-61 0 0,95-4-219,0 0 1,-1 0-1,1 0 1,0-1-1,-1 1 0,1-1 1,0 0-1,0 0 1,0-1-1,0 1 0,-6-4 1,8 5-25,0-1 0,0 0-1,0 0 1,1 0 0,-1 0 0,0 0 0,0-1 0,0 1 0,1 0-1,-1 0 1,1 0 0,-1-1 0,1 1 0,-1 0 0,1-1 0,0 1-1,0 0 1,-1-1 0,1 1 0,0 0 0,0-1 0,1 1 0,-1 0-1,0-1 1,0 1 0,1 0 0,-1-1 0,0 1 0,1 0 0,-1-1-1,1 1 1,0 0 0,1-2 0,4-5-1424,0-1 1,1 1-1,0 0 0,1 1 1,0-1-1,0 2 0,0-1 1,13-7-1,3-3-2401,28-21-5161</inkml:trace>
</inkml:ink>
</file>

<file path=ppt/ink/ink9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631"/>
    </inkml:context>
    <inkml:brush xml:id="br0">
      <inkml:brushProperty name="width" value="0.025" units="cm"/>
      <inkml:brushProperty name="height" value="0.025" units="cm"/>
      <inkml:brushProperty name="color" value="#E71224"/>
    </inkml:brush>
  </inkml:definitions>
  <inkml:trace contextRef="#ctx0" brushRef="#br0">15 0 15214,'0'0'15231,"6"14"-14137,-4-10-1008,2 2-14,-1 1 0,0 0 0,0-1 1,-1 1-1,0 0 0,0 0 0,-1 0 1,0 0-1,0 1 0,0-1 0,-1 0 1,0 0-1,-1 1 0,-1 6 0,-13 49-14,8-43-58,2 0 0,0 1 0,1-1 0,1 1 1,1 0-1,1 0 0,3 41 0,-2-61-139,0 0-1,0 0 1,0 0 0,1 0 0,-1 0-1,1 0 1,-1 0 0,1 0-1,-1 0 1,1 0 0,-1 0-1,1 0 1,0 0 0,-1-1 0,1 1-1,0 0 1,0-1 0,0 1-1,-1 0 1,1-1 0,0 1 0,0-1-1,0 1 1,0-1 0,0 0-1,0 1 1,0-1 0,0 0-1,0 0 1,0 0 0,0 0 0,0 1-1,0-2 1,0 1 0,0 0-1,0 0 1,0 0 0,0 0 0,0-1-1,0 1 1,0 0 0,2-1-1,0-1-700,1 1-1,-1 0 0,0-1 0,0 0 0,0 0 1,0 0-1,0 0 0,0 0 0,0-1 0,-1 1 1,3-4-1,11-20-8832</inkml:trace>
</inkml:ink>
</file>

<file path=ppt/ink/ink9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973"/>
    </inkml:context>
    <inkml:brush xml:id="br0">
      <inkml:brushProperty name="width" value="0.025" units="cm"/>
      <inkml:brushProperty name="height" value="0.025" units="cm"/>
      <inkml:brushProperty name="color" value="#E71224"/>
    </inkml:brush>
  </inkml:definitions>
  <inkml:trace contextRef="#ctx0" brushRef="#br0">3 76 9417,'0'0'12465,"0"10"-11317,0-6-1062,-1-2-50,1 0 0,-1 1-1,1-1 1,0 0-1,0 0 1,0 0-1,0 0 1,0 0-1,0 0 1,1 0 0,-1 0-1,1 0 1,-1 0-1,1 0 1,0 0-1,0 0 1,0 0-1,0-1 1,0 1 0,0 0-1,0-1 1,1 1-1,-1-1 1,1 1-1,-1-1 1,1 1 0,-1-1-1,1 0 1,0 0-1,0 0 1,0 0-1,-1 0 1,1 0-1,0-1 1,0 1 0,0 0-1,0-1 1,4 1-1,0 0 114,-1-1-1,1 0 1,0 1-1,0-2 1,-1 1-1,1-1 1,0 0-1,-1 0 1,1 0-1,-1-1 1,1 0-1,-1 0 1,0-1-1,1 1 1,-1-1-1,-1 0 1,1 0-1,0-1 1,-1 1-1,0-1 0,1 0 1,-2 0-1,1-1 1,0 1-1,-1-1 1,0 0-1,0 0 1,0 0-1,-1 0 1,1 0-1,-1-1 1,-1 1-1,1-1 1,-1 1-1,0-1 1,0 0-1,0-9 1,-1 15-148,0-1 1,0 0-1,0 0 0,0 1 1,0-1-1,0 0 1,0 0-1,0 0 0,0 1 1,-1-1-1,1 0 1,0 0-1,-1 1 0,1-1 1,0 0-1,-1 1 1,1-1-1,-1 0 0,1 1 1,-1-1-1,1 1 0,-1-1 1,1 1-1,-1-1 1,0 1-1,1-1 0,-1 1 1,0-1-1,1 1 1,-1 0-1,0-1 0,0 1 1,1 0-1,-1 0 1,0 0-1,0 0 0,1-1 1,-1 1-1,0 0 1,0 0-1,0 1 0,1-1 1,-1 0-1,0 0 1,0 0-1,1 0 0,-1 1 1,0-1-1,0 0 0,1 1 1,-1-1-1,0 0 1,1 1-1,-2 0 0,-2 1 16,0 0-1,0 0 1,1 0-1,-1 1 0,0-1 1,1 1-1,-1 0 1,-4 6-1,2-1 110,1 0-1,-1 1 0,2 0 1,-1 1-1,1-1 1,1 1-1,-1-1 1,2 1-1,-1 0 1,2 0-1,-1 0 0,1 1 1,1 17-1,0-26-117,0 0-1,0-1 0,1 1 0,-1-1 1,0 1-1,1 0 0,0-1 0,-1 1 1,1-1-1,0 1 0,0-1 0,-1 0 1,1 1-1,0-1 0,1 0 0,-1 1 1,0-1-1,0 0 0,0 0 0,1 0 1,-1 0-1,0 0 0,1-1 0,1 2 1,1-1 11,-1 0 0,1 0 0,0 0 0,0 0 1,0-1-1,0 0 0,0 0 0,0 0 0,0 0 1,4-1-1,3-1 16,0-1 1,1 0-1,-1 0 1,-1-1-1,1 0 1,13-8-1,-12 5-35,1-1 0,-2-1 0,1 1 0,-1-2 0,-1 0 0,0 0 0,0-1 0,-1 0 0,0 0 0,-1-1 0,0 0 0,10-23 0,-18 35 0,0 0 0,0 0 0,-1 0 0,1 0 0,0 0 0,0 0 0,0 0 0,0 0 0,0 0 0,-1 0 0,1 0 0,0 0 0,0 0 0,0 0 0,0 0 0,0 0 0,0 0 0,-1 0 0,1 0 0,0 0 0,0 0 0,0 0 0,0 0 0,0-1 0,0 1 0,-1 0 0,1 0 0,0 0 0,0 0 0,0 0 0,0 0 0,0 0 0,0-1 0,0 1 0,0 0 0,0 0 0,0 0 0,0 0 0,0 0 0,0 0 0,-1-1 0,1 1 0,0 0 0,0 0 0,0 0 0,0 0 0,0 0 0,0-1 0,1 1 0,-10 9 0,2 1-239,0 1 0,1 0 0,0 0-1,-6 19 1,10-25 46,0 1 0,1-1 0,0 0 0,-1 1 0,2-1 1,-1 1-1,1 0 0,0-1 0,0 1 0,0-1 0,1 1 0,-1-1 0,3 6 0,-3-10-84,0-1 1,1 1-1,-1-1 0,0 0 1,1 1-1,-1-1 0,1 0 1,-1 1-1,0-1 0,1 0 1,-1 1-1,1-1 0,-1 0 1,1 0-1,-1 0 1,1 1-1,-1-1 0,1 0 1,-1 0-1,0 0 0,1 0 1,-1 0-1,1 0 0,0 0 1,-1 0-1,1 0 0,-1 0 1,0 0-1,1 0 0,-1 0 1,1-1-1,-1 1 0,2 0 1,7-8-8618</inkml:trace>
</inkml:ink>
</file>

<file path=ppt/ink/ink9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1.344"/>
    </inkml:context>
    <inkml:brush xml:id="br0">
      <inkml:brushProperty name="width" value="0.025" units="cm"/>
      <inkml:brushProperty name="height" value="0.025" units="cm"/>
      <inkml:brushProperty name="color" value="#E71224"/>
    </inkml:brush>
  </inkml:definitions>
  <inkml:trace contextRef="#ctx0" brushRef="#br0">8 0 21076,'0'0'3747,"-7"52"-3170,7-20-257,5 2-288,5-4-1633,5-7-2531,-1-8-2466</inkml:trace>
</inkml:ink>
</file>

<file path=ppt/ink/ink9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1.671"/>
    </inkml:context>
    <inkml:brush xml:id="br0">
      <inkml:brushProperty name="width" value="0.025" units="cm"/>
      <inkml:brushProperty name="height" value="0.025" units="cm"/>
      <inkml:brushProperty name="color" value="#E71224"/>
    </inkml:brush>
  </inkml:definitions>
  <inkml:trace contextRef="#ctx0" brushRef="#br0">97 1 13132,'0'0'7501,"0"8"-5195,-1 65 125,0-40-974,0 1 0,7 50-1,-5-77-1433,0 0 0,1 1 0,-1-1 0,1 0-1,1 0 1,-1-1 0,1 1 0,1 0 0,-1-1 0,1 0-1,0 0 1,0 0 0,1 0 0,0 0 0,0-1 0,0 0-1,7 5 1,-3-4-630,-7-5 706,1 0-1,-1 1 1,1-1 0,-1 1 0,0 0-1,0 0 1,0 0 0,0 0 0,3 4-1,-5-5-35,0 0 0,0 0 1,0 0-1,0 0 0,0 0 0,0 0 0,0 0 0,0 0 0,-1 0 0,1 0 0,0 0 0,-1 0 0,1 0 1,-1 0-1,1 0 0,-1 0 0,1 0 0,-1 0 0,0-1 0,1 1 0,-1 0 0,0 0 0,0-1 0,0 1 0,1 0 1,-1-1-1,0 1 0,0-1 0,0 1 0,0-1 0,0 0 0,0 1 0,-1-1 0,-10 7-54,-1-2 0,1 1 0,-1-1 1,0-1-1,0-1 0,0 1 0,0-2 0,0 0 0,-25 0 0,37-1-93,0-1 0,0 0 0,0 0 0,0 0 0,0 0 0,0 0 0,0 0 0,0 0 1,0-1-1,0 1 0,0 0 0,0-1 0,0 1 0,0 0 0,1-1 0,-1 1 0,0-1 0,0 1 0,0-1 0,0 1 0,1-1 0,-1 0 0,0 0 0,1 1 0,-1-1 1,1 0-1,-1 0 0,0 0 0,1 1 0,0-1 0,-1 0 0,1 0 0,0 0 0,-1 0 0,1 0 0,0 0 0,0 0 0,0 0 0,0 0 0,0 0 0,0 0 0,0 0 1,0 0-1,0 0 0,0 0 0,0 0 0,1-1 0,1-3-825,-1-1 0,1 1 0,1 0 0,-1 0 0,0 1 0,1-1 0,6-7 0,16-20-6400</inkml:trace>
</inkml:ink>
</file>

<file path=ppt/ink/ink9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2.045"/>
    </inkml:context>
    <inkml:brush xml:id="br0">
      <inkml:brushProperty name="width" value="0.025" units="cm"/>
      <inkml:brushProperty name="height" value="0.025" units="cm"/>
      <inkml:brushProperty name="color" value="#E71224"/>
    </inkml:brush>
  </inkml:definitions>
  <inkml:trace contextRef="#ctx0" brushRef="#br0">164 0 15919,'0'0'13650,"3"12"-12368,0 1-1086,-1-1 0,0 0 0,-1 0 0,0 1 0,-1-1 1,-1 1-1,-2 16 0,-8 36-199,2 0 1,3 0-1,3 1 0,3-1 1,8 70-1,-10-147-1978,-1 0 0,0 0 1,-1 0-1,-7-13 0,-53-100 2207,36 73 612,20 38-298,4 7 76,0 1 0,1-1 1,0 0-1,0 0 0,0 0 0,1-1 0,0 1 0,-2-15 0,5 22-512,0-1 0,0 0-1,0 0 1,0 0 0,0 1-1,0-1 1,0 0 0,0 1-1,0-1 1,1 1-1,-1-1 1,0 1 0,0 0-1,1-1 1,-1 1 0,0 0-1,0 0 1,1 0 0,-1 0-1,0 0 1,1 0 0,-1 0-1,1 1 1,38 2 425,-9 4-461,-1 2 1,52 21-1,-4 0-5404,-55-24-1988</inkml:trace>
</inkml:ink>
</file>

<file path=ppt/ink/ink9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3.329"/>
    </inkml:context>
    <inkml:brush xml:id="br0">
      <inkml:brushProperty name="width" value="0.025" units="cm"/>
      <inkml:brushProperty name="height" value="0.025" units="cm"/>
      <inkml:brushProperty name="color" value="#E71224"/>
    </inkml:brush>
  </inkml:definitions>
  <inkml:trace contextRef="#ctx0" brushRef="#br0">16462 1394 13741,'14'-6'-4,"1"1"1,0 0-1,0 0 0,22-2 0,-30 6 15,0 1 0,-1 0 0,1 0 0,0 0 0,0 1 0,0 0-1,-1 1 1,1-1 0,0 1 0,-1 0 0,0 1 0,1 0 0,5 3-1,35 23 232,-1 1-1,-1 3 0,-2 2 1,43 43-1,-82-74-280,0 1-1,0-1 1,0 1 0,0 0 0,-1 0 0,0 0-1,0 0 1,0 0 0,-1 1 0,1 0-1,-1-1 1,-1 1 0,1 0 0,-1 0-1,0 0 1,0 0 0,-1 0 0,0 8-1,-1-7 22,-1 0 1,0 0-1,0 0 0,0 0 0,-1 0 0,0 0 0,-1 0 0,1-1 0,-1 0 0,-1 0 0,1 0 0,-1 0 0,0-1 1,-9 8-1,-19 16 843,-2-2 0,-1-1 0,-1-2 1,-77 38-1,-172 53 1540,106-56-2270,-2-8 0,-193 27 0,-381 24-1220,444-65 1383,-1963 220 1077,-10-143-1207,1636-130-10,-1040-159 0,-600-341-4918,1357 243-3175,10-29 10174,621 186-348,5-13 0,5-13 0,-485-322 0,600 343-1610,-183-119-514,269 186 143,-3 3 0,-103-39 0,135 68 500,0 3-1,-1 3 1,0 2 0,-2 3 0,1 3-1,-1 3 1,-101 4 0,151 1-21,0 2 1,0-1 0,0 2 0,0 0 0,0 0 0,0 2 0,1-1 0,0 2-1,0 0 1,-19 12 0,22-11-262,1 0-1,0 1 0,1 0 1,0 0-1,0 1 0,1 0 1,0 1-1,0 0 0,1 0 1,1 0-1,0 0 0,0 1 1,-3 13-1,-11 35 255,3 1 1,-9 69-1,14-23-4732,11-89 0,0-12-178</inkml:trace>
</inkml:ink>
</file>

<file path=ppt/ink/ink9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3.686"/>
    </inkml:context>
    <inkml:brush xml:id="br0">
      <inkml:brushProperty name="width" value="0.025" units="cm"/>
      <inkml:brushProperty name="height" value="0.025" units="cm"/>
      <inkml:brushProperty name="color" value="#E71224"/>
    </inkml:brush>
  </inkml:definitions>
  <inkml:trace contextRef="#ctx0" brushRef="#br0">480 0 12748,'0'0'2055,"-6"9"-442,-15 29-164,2 0 1,1 1-1,-24 79 1,-1 4 337,-35 49 277,-103 165-1,143-269-1294,35-61-699,-3 4 35,1 0-1,-1 0 0,2 1 1,-5 14-1,9-24-104,0-1-1,-1 1 1,1-1 0,0 0-1,0 1 1,0-1 0,0 1-1,0-1 1,0 1-1,0-1 1,0 0 0,0 1-1,0-1 1,1 1 0,-1-1-1,0 1 1,0-1-1,0 0 1,0 1 0,1-1-1,-1 1 1,0-1-1,0 0 1,1 1 0,-1-1-1,0 0 1,1 0 0,-1 1-1,0-1 1,1 0-1,-1 0 1,0 1 0,1-1-1,-1 0 1,1 0 0,-1 0-1,1 0 1,-1 1-1,0-1 1,1 0 0,-1 0-1,1 0 1,-1 0-1,1 0 1,-1 0 0,0 0-1,1 0 1,23-5-83,4-5 83,-1-1 1,0-2 0,-1-1-1,27-18 1,10-6-31,-13 9-112,37-22-1298,2 4-1,168-63 1,-247 107 1089,57-14-1452,-64 16 1361,1 1-1,0 0 1,-1 0 0,1 0 0,0 0-1,-1 0 1,1 1 0,0 0 0,3 1-1,-1 5-3881</inkml:trace>
</inkml:ink>
</file>

<file path=ppt/ink/ink9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6.423"/>
    </inkml:context>
    <inkml:brush xml:id="br0">
      <inkml:brushProperty name="width" value="0.025" units="cm"/>
      <inkml:brushProperty name="height" value="0.025" units="cm"/>
      <inkml:brushProperty name="color" value="#E71224"/>
    </inkml:brush>
  </inkml:definitions>
  <inkml:trace contextRef="#ctx0" brushRef="#br0">29 0 16688,'0'0'12518,"-3"10"-11429,-4 23-790,1 1-1,2 0 1,1 1 0,2-1-1,3 50 1,0-26 41,-7 63 0,4-109-2123,1-28-2300,0-4-1208,-3-2-1361</inkml:trace>
</inkml:ink>
</file>

<file path=ppt/ink/ink9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6.750"/>
    </inkml:context>
    <inkml:brush xml:id="br0">
      <inkml:brushProperty name="width" value="0.025" units="cm"/>
      <inkml:brushProperty name="height" value="0.025" units="cm"/>
      <inkml:brushProperty name="color" value="#E71224"/>
    </inkml:brush>
  </inkml:definitions>
  <inkml:trace contextRef="#ctx0" brushRef="#br0">0 93 15663,'0'0'16335,"90"-50"-15726,-34 42-449,3-2-160,3 1 0,-2 0 0,-3 5-609,-9 2-1376,-6 2-1443,-7 0-1825,-8 0-2402</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8.560"/>
    </inkml:context>
    <inkml:brush xml:id="br0">
      <inkml:brushProperty name="width" value="0.025" units="cm"/>
      <inkml:brushProperty name="height" value="0.025" units="cm"/>
    </inkml:brush>
  </inkml:definitions>
  <inkml:trace contextRef="#ctx0" brushRef="#br0">1 455 15375,'0'0'6048,"9"-5"-4543,-1 1-1214,-1-1-1,0 1 1,0-1 0,0 0-1,-1-1 1,0 0-1,0 0 1,0 0-1,-1 0 1,1-1 0,-2 0-1,1 0 1,5-12-1,42-132-1502,-53 197 1313,-1-28-31,2 0 0,0-1 1,0 1-1,2 0 0,0-1 0,1 1 0,9 30 0,-11-47-65,-1 1 0,0-1 0,1 0 0,-1 1 0,1-1 0,-1 0 0,1 1 0,0-1 0,0 0 0,0 0 0,-1 0 0,1 0 0,0 1 0,0-1 0,1-1 0,-1 1 0,0 0 0,0 0 0,0 0 0,0 0 0,1-1 0,-1 1 0,0-1 0,1 1 0,-1-1 0,1 1 0,-1-1 0,0 0 0,1 0 0,-1 0 0,1 0 0,-1 0 0,1 0 0,-1 0 0,1 0 0,-1 0 0,0-1 0,1 1 0,-1-1 0,0 1 0,1-1 0,-1 1 0,0-1 0,1 0 0,-1 0 0,0 1 0,0-1 0,0 0 0,0 0 0,0 0 0,2-2 0,4-4 60,-1-1-1,1 0 0,-1 0 1,0 0-1,8-18 0,40-114 326,-54 140-397,0 0 1,0-1-1,0 1 0,0 0 1,0 0-1,0-1 0,0 1 0,0 0 1,1 0-1,-1-1 0,0 1 1,0 0-1,0 0 0,0-1 1,1 1-1,-1 0 0,0 0 0,0 0 1,1 0-1,-1-1 0,0 1 1,0 0-1,1 0 0,-1 0 1,0 0-1,0 0 0,1 0 0,-1 0 1,0 0-1,1 0 0,-1 0 1,0 0-1,1 0 0,-1 0 1,0 0-1,0 0 0,1 0 1,-1 0-1,0 0 0,0 0 0,1 0 1,-1 0-1,0 0 0,1 0 1,-1 1-1,0-1 0,0 0 1,0 0-1,1 0 0,-1 1 0,0-1 1,0 0-1,0 0 0,1 0 1,-1 1-1,0-1 0,0 0 1,0 0-1,0 1 0,0-1 0,1 0 1,-1 1-1,0-1 0,0 1 1,12 23-41,-10-19 107,0-2-46,-1-1 1,0 1-1,0-1 0,1 0 0,-1 0 0,1 0 1,0 0-1,0 0 0,0 0 0,0 0 0,0 0 0,0-1 1,0 1-1,0-1 0,1 0 0,-1 1 0,0-1 1,1 0-1,-1-1 0,1 1 0,0 0 0,-1-1 0,1 1 1,3-1-1,-3 0-6,1-1 0,-1 0 0,0 0 0,0 0 1,0 0-1,0-1 0,0 1 0,0-1 0,0 0 0,-1 0 1,1 0-1,-1 0 0,1 0 0,-1 0 0,0-1 0,0 1 1,0-1-1,0 0 0,2-3 0,14-26-105,24-55 0,5-11-2645,-44 94 2748,0 1-1,0-1 1,0 1-1,0 0 1,1 0-1,0 0 1,-1 0-1,1 1 1,0-1-1,0 1 1,0 0 0,1 0-1,-1 1 1,0-1-1,1 1 1,-1 0-1,1 0 1,0 1-1,-1-1 1,1 1 0,-1 0-1,1 0 1,0 0-1,6 2 1,-10-2 33,0 1-1,-1 0 1,1-1 0,0 1 0,0-1 0,0 1 0,0 0-1,-1 0 1,1-1 0,0 1 0,-1 0 0,1 0-1,0 0 1,-1 0 0,1 0 0,-1 0 0,0 0 0,1 0-1,-1 0 1,0 0 0,1 0 0,-1 0 0,0 0-1,0 0 1,0 0 0,0 2 0,0 38 964,-1-27-572,0 10 87,-1 1 1,-7 25-1,-2 37 586,11-87-1103,0 1 1,0-1-1,0 0 0,0 0 1,0 1-1,0-1 1,0 0-1,0 0 1,0 1-1,0-1 0,0 0 1,0 0-1,0 1 1,0-1-1,0 0 1,0 0-1,0 1 0,0-1 1,1 0-1,-1 0 1,0 0-1,0 1 1,0-1-1,0 0 0,1 0 1,-1 0-1,0 1 1,0-1-1,0 0 1,1 0-1,-1 0 1,0 0-1,0 0 0,1 0 1,-1 0-1,0 1 1,0-1-1,1 0 1,-1 0-1,0 0 0,0 0 1,1 0-1,15-6 158,16-16 216,-29 20-335,22-17-65,26-20-175,-22 11-4193,-25 21 119,-15 3-13003</inkml:trace>
</inkml:ink>
</file>

<file path=ppt/ink/ink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6.224"/>
    </inkml:context>
    <inkml:brush xml:id="br0">
      <inkml:brushProperty name="width" value="0.025" units="cm"/>
      <inkml:brushProperty name="height" value="0.025" units="cm"/>
    </inkml:brush>
  </inkml:definitions>
  <inkml:trace contextRef="#ctx0" brushRef="#br0">1 0 10666,'0'0'11691,"38"92"-9192,-22-16-385,6 15-833,9 8-673,5-1-351,3-7-129,7-12-64,3-14-96,2-9-641,-3-14-640,-3-11-929,-5-7-961,-9-12-1730,-11-7-6758</inkml:trace>
</inkml:ink>
</file>

<file path=ppt/ink/ink9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7.110"/>
    </inkml:context>
    <inkml:brush xml:id="br0">
      <inkml:brushProperty name="width" value="0.025" units="cm"/>
      <inkml:brushProperty name="height" value="0.025" units="cm"/>
      <inkml:brushProperty name="color" value="#E71224"/>
    </inkml:brush>
  </inkml:definitions>
  <inkml:trace contextRef="#ctx0" brushRef="#br0">331 1 22261,'0'0'4997,"-4"10"-3828,-30 70 234,-71 119 1,-68 72-1478,158-251-443,15-27-2031,20-37-3258,-16 35 5175,20-45-5567,4-11-3593</inkml:trace>
  <inkml:trace contextRef="#ctx0" brushRef="#br0" timeOffset="1">293 20 17681,'0'0'7105,"4"12"-4863,5 40-919,-3 0-1,-3 0 1,-2 60 0,-1-98-1348,0 0 1,1 0-1,0 0 1,1-1 0,1 1-1,0 0 1,1-1-1,1 1 1,0-1 0,0 0-1,2-1 1,-1 1-1,14 17 1,-8-8-1011,-27-21-16967</inkml:trace>
</inkml:ink>
</file>

<file path=ppt/ink/ink9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7.438"/>
    </inkml:context>
    <inkml:brush xml:id="br0">
      <inkml:brushProperty name="width" value="0.025" units="cm"/>
      <inkml:brushProperty name="height" value="0.025" units="cm"/>
      <inkml:brushProperty name="color" value="#E71224"/>
    </inkml:brush>
  </inkml:definitions>
  <inkml:trace contextRef="#ctx0" brushRef="#br0">0 126 16784,'0'0'15983,"72"26"-15983,-26-30 0,4-9 0,1-1 0,-3-3 0,-1-1-1345,-2 0-2339,-7-1-1505,-7-4-1889,-2-3-7208</inkml:trace>
</inkml:ink>
</file>

<file path=ppt/ink/ink9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7.797"/>
    </inkml:context>
    <inkml:brush xml:id="br0">
      <inkml:brushProperty name="width" value="0.025" units="cm"/>
      <inkml:brushProperty name="height" value="0.025" units="cm"/>
      <inkml:brushProperty name="color" value="#E71224"/>
    </inkml:brush>
  </inkml:definitions>
  <inkml:trace contextRef="#ctx0" brushRef="#br0">118 64 15022,'-3'9'5328,"-30"89"-2513,-22 74 2685,47-142-4797,2 0-1,1 1 1,-2 57-1,7-87-698,0 0 0,-1 0 0,1 0 1,0 0-1,0 0 0,0-1 0,0 1 0,0 0 0,1 0 0,-1 0 1,0 0-1,0 0 0,1 0 0,-1 0 0,0 0 0,1 0 0,-1 0 0,1-1 1,-1 1-1,1 0 0,0 0 0,-1-1 0,1 1 0,0 0 0,-1-1 0,2 2 1,-1-2 8,0 0 0,1 0 0,-1 0 1,0 0-1,0-1 0,0 1 0,0 0 0,0 0 1,0-1-1,0 1 0,1-1 0,-1 1 1,0-1-1,0 1 0,0-1 0,-1 0 1,1 1-1,1-2 0,5-4 73,-1 0-1,0 0 0,0 0 1,9-14-1,0-6-149,-1-2-1,-1 1 1,-2-2 0,0 0-1,-2 0 1,7-41-1,-7 13-197,-2-1-1,0-81 1,-19 150 478,-2 12-80,6-3 12,0 0-1,1 0 1,1 1 0,1 0-1,1 0 1,1 0 0,1 0 0,0 41-1,3-60-145,-1 0 0,0 1 0,1-1 0,-1 0 0,1 0 0,0 0 0,0 0 0,0 0 0,0 0 0,0 0 0,0 0-1,0-1 1,0 1 0,1 0 0,-1-1 0,1 1 0,-1 0 0,1-1 0,0 0 0,0 0 0,-1 1 0,1-1 0,0 0 0,0 0 0,0 0 0,0-1-1,0 1 1,1 0 0,-1-1 0,0 0 0,0 1 0,0-1 0,0 0 0,1 0 0,-1 0 0,0 0 0,3-1 0,2 0-4,0 0 1,0 0-1,1-1 1,-1 0-1,0 0 1,0-1-1,-1 0 1,1 0-1,12-9 1,7-10 1,-1-1 0,-1-1 0,-1-2 0,36-51 0,1-1 0,-55 72 0,-4 4 0,1 0 0,0 0 0,0 0 0,-1 0 0,1 0 0,0 0 0,0 0 0,1 1 0,-1-1 0,0 1 0,4-2 0,-6 5 0,1 0 0,0-1 0,-1 1 0,1 0 0,-1 0 0,1 0 0,-1 0 0,0-1 0,0 1 0,0 0 0,0 0 0,0 0 0,-1 3 0,-3 26 0,-2 0 0,-18 58 0,15-58 0,0 2 0,-6 50 0,11-4-1985,4-72 1280,1 0 0,0 1-1,0-1 1,0 0-1,1 0 1,0 0 0,1 0-1,4 10 1,6 3-9892</inkml:trace>
</inkml:ink>
</file>

<file path=ppt/ink/ink9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2.086"/>
    </inkml:context>
    <inkml:brush xml:id="br0">
      <inkml:brushProperty name="width" value="0.025" units="cm"/>
      <inkml:brushProperty name="height" value="0.025" units="cm"/>
      <inkml:brushProperty name="color" value="#E71224"/>
    </inkml:brush>
  </inkml:definitions>
  <inkml:trace contextRef="#ctx0" brushRef="#br0">171 0 15471,'0'0'10522,"-4"13"-9695,-14 39 110,-3-1-1,-3-1 1,-36 59-1,17-32-566,43-73-3217,10-15 821,13-18-1787,-4-8-1066,1-4-1634</inkml:trace>
</inkml:ink>
</file>

<file path=ppt/ink/ink9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2.458"/>
    </inkml:context>
    <inkml:brush xml:id="br0">
      <inkml:brushProperty name="width" value="0.025" units="cm"/>
      <inkml:brushProperty name="height" value="0.025" units="cm"/>
      <inkml:brushProperty name="color" value="#E71224"/>
    </inkml:brush>
  </inkml:definitions>
  <inkml:trace contextRef="#ctx0" brushRef="#br0">142 1 9769,'0'0'10682,"3"8"-9171,0 18-947,-1 1 0,0-1 1,-2 0-1,-1 0 0,-1 1 0,-8 33 0,4-14-790,-1 54 0,7-97-367,-1 1-866,-2-2-2692,-4-2-1332</inkml:trace>
  <inkml:trace contextRef="#ctx0" brushRef="#br0" timeOffset="1">0 282 13805,'0'0'12460,"63"5"-12140,-37 1-288,0-3-544,1-3-1859,-3 0-2241,0-5-2146</inkml:trace>
</inkml:ink>
</file>

<file path=ppt/ink/ink9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2.892"/>
    </inkml:context>
    <inkml:brush xml:id="br0">
      <inkml:brushProperty name="width" value="0.025" units="cm"/>
      <inkml:brushProperty name="height" value="0.025" units="cm"/>
      <inkml:brushProperty name="color" value="#E71224"/>
    </inkml:brush>
  </inkml:definitions>
  <inkml:trace contextRef="#ctx0" brushRef="#br0">29 62 11018,'0'0'13325,"-1"9"-12925,-9 69-165,2-18 713,-2 65-1,10-125-916,0 0-1,0 1 0,0-1 1,0 0-1,0 0 0,0 0 1,0 1-1,0-1 0,1 0 0,-1 0 1,0 1-1,0-1 0,0 0 1,0 0-1,0 0 0,0 0 1,1 1-1,-1-1 0,0 0 0,0 0 1,0 0-1,0 0 0,1 0 1,-1 1-1,0-1 0,0 0 1,0 0-1,1 0 0,-1 0 0,0 0 1,0 0-1,0 0 0,1 0 1,-1 0-1,0 0 0,0 0 1,1 0-1,-1 0 0,0 0 1,0 0-1,0 0 0,1 0 0,-1 0 1,0 0-1,0 0 0,0 0 1,1 0-1,-1 0 0,0-1 1,0 1-1,0 0 0,1 0 0,-1 0 1,0 0-1,0 0 0,0-1 1,0 1-1,1 0 0,-1 0 1,0 0-1,0 0 0,0-1 0,13-11 501,0-6-420,0-1 0,-2 0 0,0-1 0,-1-1 0,-1 1 0,-1-1 0,-1-1 0,0 0 0,-2 0 0,-1 0 0,-1 0 0,0-1 0,-2-30 0,-18 97-448,15-35 335,-1-2-7,1 1-1,0-1 1,1 0 0,0 1-1,0-1 1,0 1-1,1-1 1,0 1 0,2 8-1,-2-16 16,1 1 1,-1 0-1,1 0 0,0-1 1,-1 1-1,1-1 0,0 1 1,0-1-1,-1 1 0,1-1 1,0 1-1,0-1 0,0 1 1,0-1-1,0 0 0,0 0 1,0 0-1,-1 1 0,1-1 1,0 0-1,0 0 0,0 0 1,0 0-1,0 0 0,0-1 1,0 1-1,1 0 0,27-8 372,-18 1-271,0-1 0,0 0 0,0-1 0,-1 0 0,0 0-1,0-1 1,12-17 0,17-17 15,-34 47-269,-3 12 47,-3 20 11,-4-4 271,-1 1 0,-21 58 0,-4 21-1772,23-35-5374,8-60-675</inkml:trace>
</inkml:ink>
</file>

<file path=ppt/ink/ink9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3.533"/>
    </inkml:context>
    <inkml:brush xml:id="br0">
      <inkml:brushProperty name="width" value="0.025" units="cm"/>
      <inkml:brushProperty name="height" value="0.025" units="cm"/>
      <inkml:brushProperty name="color" value="#E71224"/>
    </inkml:brush>
  </inkml:definitions>
  <inkml:trace contextRef="#ctx0" brushRef="#br0">146 81 19250,'0'0'8339,"-1"10"-7795,-1 3-351,-1-1 0,0 0-1,0 0 1,-1 0 0,-1 0-1,0-1 1,-1 1 0,0-1-1,0-1 1,-12 15 0,10-15 18,1 0-85,0-1 1,0-1-1,0 1 0,-1-1 1,-1-1-1,1 1 1,-11 5-1,19-13-141,1 0 1,-1 0-1,0 0 1,0 0-1,0-1 0,0 1 1,0 0-1,0 0 0,0 0 1,0 0-1,0 0 1,0 0-1,0 0 0,0-1 1,0 1-1,1 0 0,-1 0 1,0 0-1,0 0 0,0 0 1,0-1-1,0 1 1,0 0-1,0 0 0,-1 0 1,1 0-1,0 0 0,0 0 1,0-1-1,0 1 1,0 0-1,0 0 0,0 0 1,0 0-1,0 0 0,0 0 1,0 0-1,0-1 0,0 1 1,-1 0-1,1 0 1,0 0-1,0 0 0,0 0 1,0 0-1,0 0 0,0 0 1,0 0-1,-1 0 1,1 0-1,0 0 0,0 0 1,0 0-1,0 0 0,0 0 1,-1 0-1,1 0 0,0 0 1,0 0-1,0 0 1,0 0-1,0 0 0,0 0 1,-1 0-1,1 0 0,0 0 1,0 0-1,0 0 0,0 0 1,7-19-1071,14-19-1408,21-26-2556,31-47-7398,-50 73 11722,0-1 3657,-30 56 3047,-3 16-3633,1-1-1505,-2-2 369,-11 58-1,19-74-1597,2-1-1,0 1 1,1 26-1,9-16-5883,-4-18-359</inkml:trace>
</inkml:ink>
</file>

<file path=ppt/ink/ink9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3.875"/>
    </inkml:context>
    <inkml:brush xml:id="br0">
      <inkml:brushProperty name="width" value="0.025" units="cm"/>
      <inkml:brushProperty name="height" value="0.025" units="cm"/>
      <inkml:brushProperty name="color" value="#E71224"/>
    </inkml:brush>
  </inkml:definitions>
  <inkml:trace contextRef="#ctx0" brushRef="#br0">1 17 19090,'0'0'10890,"79"11"-10217,-45-11-96,2-3-97,-2-4-256,-1 3-192,-3 2-224,-4 0-1313,-3 2-2467,-7-2-2947,-3-5-6437</inkml:trace>
</inkml:ink>
</file>

<file path=ppt/ink/ink9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4.297"/>
    </inkml:context>
    <inkml:brush xml:id="br0">
      <inkml:brushProperty name="width" value="0.025" units="cm"/>
      <inkml:brushProperty name="height" value="0.025" units="cm"/>
      <inkml:brushProperty name="color" value="#E71224"/>
    </inkml:brush>
  </inkml:definitions>
  <inkml:trace contextRef="#ctx0" brushRef="#br0">3 76 20115,'0'0'9753,"1"10"-9128,3 24-414,-2 0 1,-1 0-1,-2 0 0,-6 35 1,5-42-36,2-26 22,1-4-22,24-77 120,-14 52-477,-2 1 0,-1-2 0,-2 1 0,0-1 0,2-51 0,-11 65 53,-3 35 78,-5 39 158,9-43-46,-1-4 9,2 0 0,-1 0 0,2 1 0,-1-1 0,2 0 0,0 0 0,3 17 0,-3-28-55,-1 0-1,1 0 1,0 1-1,0-1 1,0 0-1,0 0 0,-1 0 1,2-1-1,-1 1 1,0 0-1,0 0 1,0 0-1,0-1 1,0 1-1,1-1 1,-1 1-1,0-1 1,1 1-1,-1-1 1,0 0-1,1 0 1,-1 1-1,0-1 0,1 0 1,-1 0-1,0 0 1,1-1-1,-1 1 1,0 0-1,1 0 1,-1-1-1,0 1 1,1-1-1,-1 1 1,0-1-1,2-1 1,4 0 35,0-2 0,0 1 1,-1-1-1,1 0 1,7-6-1,7-11-46,0 0-1,-2-1 1,22-32 0,-2 4-8,-40 50 3,1 0 0,0 0 0,0 0 0,0 0 0,0 0 0,0 1 0,0-1 0,0 0 0,0 0 0,0 0 0,0 0 0,1 0 0,-1 0 0,0 1 0,0-1 0,0 0 0,0 0 0,0 0 0,0 0 0,0 0 0,0 0 0,0 0 0,0 1 0,0-1 0,0 0 0,0 0 0,1 0 0,-1 0 0,0 0 0,0 0 0,0 0 0,0 0 0,0 0 0,0 0 0,0 0 0,1 0 0,-1 0 0,0 0 0,0 0 0,0 0 0,0 0 0,0 0 0,0 0 0,1 0 0,-1 0 0,0 0 0,0 0 0,0 0 0,0 0 0,0 0 0,0 0 0,1 0 0,-1 0 0,0 0 0,0 0 0,0 0 0,0 0 0,0 0 0,0 0 0,0 0 0,0-1 0,1 1 0,-1 0 0,0 0 0,0 10 0,-4 12-139,-1-1 1,-2 1-1,-8 21 0,8-26-277,1 0-1,1-1 1,0 2-1,2-1 1,0 1 0,-1 20-1,4-20-6534,0-9-7676</inkml:trace>
</inkml:ink>
</file>

<file path=ppt/ink/ink9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5.556"/>
    </inkml:context>
    <inkml:brush xml:id="br0">
      <inkml:brushProperty name="width" value="0.025" units="cm"/>
      <inkml:brushProperty name="height" value="0.025" units="cm"/>
      <inkml:brushProperty name="color" value="#E71224"/>
    </inkml:brush>
  </inkml:definitions>
  <inkml:trace contextRef="#ctx0" brushRef="#br0">258 1 12043,'0'0'13688,"-6"8"-12070,-20 33 243,-33 64 0,-21 38-416,70-129-1414,-2 5-88,-1-1 0,-1 0 0,-24 24 0,50-63-7288,2-5 3906,10-12-2246,0-6-1901</inkml:trace>
</inkml:ink>
</file>

<file path=ppt/ink/ink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6.600"/>
    </inkml:context>
    <inkml:brush xml:id="br0">
      <inkml:brushProperty name="width" value="0.025" units="cm"/>
      <inkml:brushProperty name="height" value="0.025" units="cm"/>
    </inkml:brush>
  </inkml:definitions>
  <inkml:trace contextRef="#ctx0" brushRef="#br0">0 1 16816,'0'0'3940,"28"90"-2563,10-17 256,10 20-447,6 14-258,4 8-607,3 0-289,2-1-224,-2-5-1442,-5-10-2081,-5-9-2659,-7-13-6759</inkml:trace>
</inkml:ink>
</file>

<file path=ppt/ink/ink9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5.930"/>
    </inkml:context>
    <inkml:brush xml:id="br0">
      <inkml:brushProperty name="width" value="0.025" units="cm"/>
      <inkml:brushProperty name="height" value="0.025" units="cm"/>
      <inkml:brushProperty name="color" value="#E71224"/>
    </inkml:brush>
  </inkml:definitions>
  <inkml:trace contextRef="#ctx0" brushRef="#br0">143 1 10025,'0'0'14815,"2"9"-12766,0 17-951,-2 0 0,-2 39 0,-1-29-759,4 43 0,0-68-476,0 0 0,1 0 0,0 0 0,1 0 0,0 0 0,1-1 0,0 1 0,7 11 0,-10-19-323,15 28-1989,-12-13-1592,-9-5-4960,-6-7-1249</inkml:trace>
  <inkml:trace contextRef="#ctx0" brushRef="#br0" timeOffset="1">0 390 18097,'0'0'11403,"83"-23"-11115,-43 13-256,3-3-1473,-1-1-2819,-9-3-2563,-2 3-8615</inkml:trace>
</inkml:ink>
</file>

<file path=ppt/ink/ink9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6.650"/>
    </inkml:context>
    <inkml:brush xml:id="br0">
      <inkml:brushProperty name="width" value="0.025" units="cm"/>
      <inkml:brushProperty name="height" value="0.025" units="cm"/>
      <inkml:brushProperty name="color" value="#E71224"/>
    </inkml:brush>
  </inkml:definitions>
  <inkml:trace contextRef="#ctx0" brushRef="#br0">4 80 15855,'0'0'7847,"15"-1"-4297,-13 18-2354,-1 0-1,-1 0 0,-2 29 0,0-16-461,-16 190-734,50-460 0,-12 109 0,-23 164 0,2 0 0,6 64 0,-5-95 0,0 0 0,0 0 0,0 1 0,1-1 0,-1 0 0,1 0 0,-1 0 0,1 0 0,0 0 0,0 0 0,0 0 0,0 0 0,0 0 0,0-1 0,0 1 0,3 2 0,-4-4 0,1 1 0,0-1 0,0 0 0,0 1 0,0-1 0,0 0 0,-1 0 0,1 1 0,0-1 0,0 0 0,0 0 0,0 0 0,0 0 0,0 0 0,0-1 0,0 1 0,0 0 0,-1 0 0,1-1 0,0 1 0,0 0 0,0-1 0,0 1 0,-1-1 0,2 0 0,4-3 0,-1 0 0,0-1 0,0 0 0,0 0 0,-1 0 0,0 0 0,0-1 0,4-7 0,10-23 0,-1-1 0,-2-1 0,12-50 0,-27 146 0,-1-49 1,-5 31 47,2 0 0,1 52 0,3-83-91,1 0 1,-1 0-1,2 0 0,-1 0 0,1 0 1,0 0-1,1 0 0,0-1 0,0 1 0,1-1 1,0 0-1,1 0 0,0 0 0,0-1 1,0 1-1,10 9 0,1-6-3923,-3-6-4811</inkml:trace>
</inkml:ink>
</file>

<file path=ppt/ink/ink9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7.737"/>
    </inkml:context>
    <inkml:brush xml:id="br0">
      <inkml:brushProperty name="width" value="0.025" units="cm"/>
      <inkml:brushProperty name="height" value="0.025" units="cm"/>
      <inkml:brushProperty name="color" value="#E71224"/>
    </inkml:brush>
  </inkml:definitions>
  <inkml:trace contextRef="#ctx0" brushRef="#br0">1 0 2530,'0'0'9545</inkml:trace>
</inkml:ink>
</file>

<file path=ppt/ink/ink9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8.107"/>
    </inkml:context>
    <inkml:brush xml:id="br0">
      <inkml:brushProperty name="width" value="0.025" units="cm"/>
      <inkml:brushProperty name="height" value="0.025" units="cm"/>
      <inkml:brushProperty name="color" value="#E71224"/>
    </inkml:brush>
  </inkml:definitions>
  <inkml:trace contextRef="#ctx0" brushRef="#br0">175 35 4452,'36'-35'25548,"-40"48"-21889,-5 7-7041,5-14 5360,-190 304-1605,235-380-12911,-23 37 7657,5-10-2929</inkml:trace>
</inkml:ink>
</file>

<file path=ppt/ink/ink9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8.435"/>
    </inkml:context>
    <inkml:brush xml:id="br0">
      <inkml:brushProperty name="width" value="0.025" units="cm"/>
      <inkml:brushProperty name="height" value="0.025" units="cm"/>
      <inkml:brushProperty name="color" value="#E71224"/>
    </inkml:brush>
  </inkml:definitions>
  <inkml:trace contextRef="#ctx0" brushRef="#br0">88 1 13068,'0'0'13752,"1"11"-12134,0 16-944,1 47 81,17 96-1,-15-152-1237,4 29-239,-9-18-7415</inkml:trace>
  <inkml:trace contextRef="#ctx0" brushRef="#br0" timeOffset="1">1 309 14414,'0'0'13901,"52"9"-13165,-20-12-639,0-2-962,-4-2-2851,-3-1-1665,-7-1-2114</inkml:trace>
</inkml:ink>
</file>

<file path=ppt/ink/ink9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8.838"/>
    </inkml:context>
    <inkml:brush xml:id="br0">
      <inkml:brushProperty name="width" value="0.025" units="cm"/>
      <inkml:brushProperty name="height" value="0.025" units="cm"/>
      <inkml:brushProperty name="color" value="#E71224"/>
    </inkml:brush>
  </inkml:definitions>
  <inkml:trace contextRef="#ctx0" brushRef="#br0">22 27 17136,'0'0'2370,"0"11"-469,-5 105 2648,-11 147 474,30-418-3473,10-82-2182,-24 258 548,2 0 0,0 0 0,5 22 0,-7-42 87,0 0 1,0 0-1,1 0 1,-1 0 0,0 0-1,1 0 1,-1 1 0,1-1-1,-1 0 1,1 0-1,-1-1 1,1 1 0,-1 0-1,1 0 1,0 0 0,0 0-1,0 0 1,-1-1 0,1 1-1,0 0 1,0-1-1,0 1 1,0-1 0,0 1-1,0-1 1,2 1 0,-1-1 11,0 0 1,0 0-1,0 0 1,0 0 0,0-1-1,0 1 1,0-1-1,0 1 1,-1-1-1,1 0 1,0 0 0,0 0-1,2-2 1,5-2 52,-1-2 0,-1 1 0,0-1 0,13-15 0,4-18-81,-21 33-8,1 0-1,0 0 0,0 0 0,0 1 1,1 0-1,0 0 0,6-6 0,-10 14 11,0-1 0,0 1 0,-1 0 0,1-1 0,0 1 0,-1 0 0,0 0 0,1 0 0,-1 0 0,0-1 0,0 1 0,0 0 0,0 0 0,-1 2 0,-7 109 357,4-82-207,2 1 0,0 0 0,4 34 0,7-43-2161,-9-22 1780,1-1 0,-1 1 0,0-1 0,1 1 0,-1-1 0,1 1 0,-1-1 1,1 1-1,-1-1 0,1 0 0,0 1 0,-1-1 0,1 0 0,-1 1 0,1-1 0,0 0 0,-1 0 0,1 0 0,0 0 0,-1 1 0,1-1 0,0 0 0,-1 0 0,1 0 0,0 0 1,-1-1-1,1 1 0,0 0 0,-1 0 0,1 0 0,-1 0 0,1-1 0,0 1 0,0-1 0,14-10-16846</inkml:trace>
</inkml:ink>
</file>

<file path=ppt/ink/ink9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9.814"/>
    </inkml:context>
    <inkml:brush xml:id="br0">
      <inkml:brushProperty name="width" value="0.025" units="cm"/>
      <inkml:brushProperty name="height" value="0.025" units="cm"/>
      <inkml:brushProperty name="color" value="#E71224"/>
    </inkml:brush>
  </inkml:definitions>
  <inkml:trace contextRef="#ctx0" brushRef="#br0">146 1 9673,'0'0'14045,"0"11"-11941,0 14-1019,-1 1 1,-1-1-1,-2 1 1,0-1-1,-9 25 1,-11 11-869,-33 56 0,16-34-406,55-110-8291,15-36-1948,-14 20-1803</inkml:trace>
</inkml:ink>
</file>

<file path=ppt/ink/ink9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50.133"/>
    </inkml:context>
    <inkml:brush xml:id="br0">
      <inkml:brushProperty name="width" value="0.025" units="cm"/>
      <inkml:brushProperty name="height" value="0.025" units="cm"/>
      <inkml:brushProperty name="color" value="#E71224"/>
    </inkml:brush>
  </inkml:definitions>
  <inkml:trace contextRef="#ctx0" brushRef="#br0">1 0 15022,'0'0'13021,"7"12"-12290,28 47 25,45 109 0,-37-64-3613,-41-96-575,-2-4-3141</inkml:trace>
</inkml:ink>
</file>

<file path=ppt/ink/ink9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50.494"/>
    </inkml:context>
    <inkml:brush xml:id="br0">
      <inkml:brushProperty name="width" value="0.025" units="cm"/>
      <inkml:brushProperty name="height" value="0.025" units="cm"/>
      <inkml:brushProperty name="color" value="#E71224"/>
    </inkml:brush>
  </inkml:definitions>
  <inkml:trace contextRef="#ctx0" brushRef="#br0">0 107 16624,'0'0'12171,"77"-14"-12075,-45-4-544,-2-4-2883,-7-1-3364,-3-6-8327</inkml:trace>
</inkml:ink>
</file>

<file path=ppt/ink/ink9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50.838"/>
    </inkml:context>
    <inkml:brush xml:id="br0">
      <inkml:brushProperty name="width" value="0.025" units="cm"/>
      <inkml:brushProperty name="height" value="0.025" units="cm"/>
      <inkml:brushProperty name="color" value="#E71224"/>
    </inkml:brush>
  </inkml:definitions>
  <inkml:trace contextRef="#ctx0" brushRef="#br0">0 62 15439,'0'0'4398,"0"9"-2401,0 32-1150,2 1 1,2 0-1,2-1 1,1 0-1,2 0 1,2-1-1,17 44 1,-22-79 434,-3-17-665,-1-15-295,-3-37-339,-2 1 1,-21-114 0,23 169 11,0 4 2,1 0 0,0 0 0,-1 0 0,0 0 0,0 1 0,0-1 1,0 0-1,-1 1 0,0-1 0,-3-6 0,3 14-5,1 0-1,0 0 1,0 1 0,1-1 0,-1 0-1,1 0 1,0 0 0,0 0-1,0 1 1,1 4 0,0-2 14,-2 15 34,3 45 206,-2-63-221,0-1 1,1 0-1,-1 1 1,1-1-1,0 0 1,0 1-1,0-1 1,1 0-1,-1 0 1,1 0-1,0 0 1,-1 0-1,1-1 1,1 1-1,3 4 1,-5-6-19,0-1 1,-1 1 0,1-1 0,0 1 0,-1-1 0,1 0 0,0 1-1,0-1 1,-1 0 0,1 0 0,0 1 0,0-1 0,0 0-1,-1 0 1,1 0 0,0 0 0,0 0 0,0 0 0,-1 0 0,1 0-1,0 0 1,0-1 0,0 1 0,-1 0 0,1 0 0,0-1-1,0 1 1,16-21 415,3-38 312,-18 52-703,19-105-32,-14 58 0,6 89 0,1 28 0,-10-43-63,0 3-543,1-1-1,11 29 1,-14-45 289,0-1-1,0 0 1,1 0 0,0 0 0,0 0-1,0-1 1,0 1 0,1-1 0,0 0-1,0 0 1,0 0 0,0 0 0,1-1-1,8 6 1,4-4-8545</inkml:trace>
</inkml:ink>
</file>

<file path=ppt/ink/ink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8.711"/>
    </inkml:context>
    <inkml:brush xml:id="br0">
      <inkml:brushProperty name="width" value="0.025" units="cm"/>
      <inkml:brushProperty name="height" value="0.025" units="cm"/>
    </inkml:brush>
  </inkml:definitions>
  <inkml:trace contextRef="#ctx0" brushRef="#br0">1 1 11915,'0'0'13037,"0"68"-10923,6-37 160,7 0-897,4 0-224,3-5-256,8-2-897,6-7 0,7-8 0,5-7-1505,0-2-930,0-10-1825,-8-12-929,-6-5-1793,-8-2-994</inkml:trace>
</inkml:ink>
</file>

<file path=ppt/ink/ink9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52:25.585"/>
    </inkml:context>
    <inkml:brush xml:id="br0">
      <inkml:brushProperty name="width" value="0.025" units="cm"/>
      <inkml:brushProperty name="height" value="0.025" units="cm"/>
      <inkml:brushProperty name="color" value="#E71224"/>
    </inkml:brush>
  </inkml:definitions>
  <inkml:trace contextRef="#ctx0" brushRef="#br0">1301 449 4965,'0'0'5877,"-10"-9"-5695,-40-31 431,39 33 185,1 0 1,-1 1-1,0-1 0,-1 2 0,1 0 0,-1 0 0,-18-4 0,16 7-504,0 0 0,-1 1-1,1 0 1,0 1 0,0 1-1,0 0 1,-1 1 0,1 0-1,1 1 1,-1 1 0,0 0-1,-20 10 1,2 2-70,1 3 0,1 0 0,-50 43 0,24-17-83,3 3 0,-72 80 0,106-104-126,1 0-1,1 0 1,1 2 0,2 0-1,0 1 1,2 0 0,1 1 0,-13 51-1,1 49-8,6 0 1,-1 133-1,12-141 2,-2-14 76,5 1-1,21 197 1,-8-254-99,2-1 0,2 0 0,2 0 0,3-2 0,43 82 0,155 210 73,-62-104 182,-5 53 86,-64-116-305,-67-136-35,2-1 0,1-1 0,1-2 0,2 0 0,49 48-1,-54-62-1,2 0 0,0-1 0,0-1 0,2-2 0,-1 0 0,2-1 0,0-2 0,1 0 0,33 8 0,60 12 23,1-6 0,134 11 0,-176-31-13,0-2-1,0-5 1,0-2-1,109-21 1,269-82 46,249-39 0,-147 67-60,-9-47-286,-222 23 290,-5-15 0,-5-14 0,-7-13 0,510-324 0,-698 383 6,-4-5-1,-4-6 0,-5-4 1,-4-5-1,-5-5 0,-5-3 1,-5-5-1,78-135 0,-133 194 35,-2-2 0,27-75 0,-46 100-10,-2-1 0,-2 0-1,-2-1 1,-1 0 0,2-51 0,-7 51 12,-2 0-1,-2 1 1,-2-1 0,-13-60-1,11 75 5,-2 0 0,0 0-1,-2 1 1,-1 0-1,0 0 1,-2 2 0,0-1-1,-20-22 1,8 17-3,-1 0 0,-1 1 0,-2 2 0,0 1 1,-2 1-1,0 2 0,-1 1 0,-1 2 0,-56-22 0,-32-4-58,-178-39 0,285 79 41,-190-40 326,-1 8 1,-1 10-1,-271 0 0,-2410 83-208,2558-30 125,-365 78-1,-307 149-127,533-86-566,409-142 26,1 2 0,2 2 0,1 4 0,2 1 0,-82 73 0,106-79-409,1 2 0,2 0 0,1 2 0,1 1 0,2 1 0,2 1 0,-24 59 0,-10 44-4344</inkml:trace>
</inkml:ink>
</file>

<file path=ppt/ink/ink9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53:11.656"/>
    </inkml:context>
    <inkml:brush xml:id="br0">
      <inkml:brushProperty name="width" value="0.025" units="cm"/>
      <inkml:brushProperty name="height" value="0.025" units="cm"/>
      <inkml:brushProperty name="color" value="#E71224"/>
    </inkml:brush>
  </inkml:definitions>
  <inkml:trace contextRef="#ctx0" brushRef="#br0">5907 293 16720,'-50'-26'177,"-1"3"0,-1 1 1,-1 3-1,-106-25 0,-230-16-102,155 29 229,46 2 51,-278-7 0,251 39-550,-234 36 1,-207 72 300,-5 17 318,-6-32-15,583-87-381,-486 72-55,505-66 35,0 3-1,1 2 1,1 4-1,1 2 0,1 3 1,-86 56-1,102-55 67,2 2-1,1 2 1,1 2-1,3 2 0,1 1 1,-55 76-1,78-94-47,1 1 0,1 0 0,1 1 0,1 1 0,1 0 0,1 0-1,-5 27 1,10-33-37,0 0-1,2 0 0,0 0 1,1 1-1,1-1 0,1 0 1,0 0-1,1 0 0,1 0 1,12 31-1,0-11 9,3 0 0,1-2 0,1 0 1,2-2-1,2 0 0,50 53 0,1-11 13,122 94 0,-108-102-6,3-5 0,3-4 0,2-4 1,2-5-1,3-4 0,193 59 0,-130-61 6,2-8 0,2-7 0,306 12 0,-52-38 70,553-66 0,415-140-26,261-122-88,-39-145 9,-1223 321 41,-19-30 0,-337 160 122,-1-2-1,0-1 1,-2-2 0,-1-1-1,45-46 1,-68 61-87,0 1 0,0-1 0,-1 0 0,0 0 0,-1-1 0,0 0 0,-1 0 0,0-1 0,0 0 0,-1 1 0,-1-1 0,0-1 0,-1 1 0,0 0 0,-1-1 0,-1 1 0,1-1 1,-2 1-1,0 0 0,0-1 0,-7-22 0,1 16 25,0 0 1,-2 1-1,0 0 1,-1 0 0,-1 1-1,0 1 1,-2-1-1,0 2 1,0 0 0,-22-18-1,-5-1-29,-1 1-1,-85-50 1,42 38-37,-2 3-1,-1 5 1,-2 3 0,-118-28-1,-383-46 103,-330 40 112,-7 66 80,-571 128-936,511 49-3956,601-93-575,9 2-3736</inkml:trace>
</inkml:ink>
</file>

<file path=ppt/ink/ink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9.051"/>
    </inkml:context>
    <inkml:brush xml:id="br0">
      <inkml:brushProperty name="width" value="0.025" units="cm"/>
      <inkml:brushProperty name="height" value="0.025" units="cm"/>
    </inkml:brush>
  </inkml:definitions>
  <inkml:trace contextRef="#ctx0" brushRef="#br0">239 42 6246,'0'0'4954,"1"-10"-262,2-5-4428,2-2 4536,-15 45 1972,-87 162-2733,17-35-2891,66-125-2230,2 0 0,1 2 0,-9 37 0,17-45-4539,2-11-3027</inkml:trace>
</inkml:ink>
</file>

<file path=ppt/ink/ink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9.455"/>
    </inkml:context>
    <inkml:brush xml:id="br0">
      <inkml:brushProperty name="width" value="0.025" units="cm"/>
      <inkml:brushProperty name="height" value="0.025" units="cm"/>
    </inkml:brush>
  </inkml:definitions>
  <inkml:trace contextRef="#ctx0" brushRef="#br0">46 1 16848,'0'0'10025,"12"54"-8423,-12-9-353,0 7-544,-3 4-385,-9 0-224,3 0-32,0 0-64,2-6-640,-1-7-1090,6-11-1889,-1-12-1282,-1-14-3299</inkml:trace>
</inkml:ink>
</file>

<file path=ppt/ink/ink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9.817"/>
    </inkml:context>
    <inkml:brush xml:id="br0">
      <inkml:brushProperty name="width" value="0.025" units="cm"/>
      <inkml:brushProperty name="height" value="0.025" units="cm"/>
    </inkml:brush>
  </inkml:definitions>
  <inkml:trace contextRef="#ctx0" brushRef="#br0">0 572 17905,'0'0'12353,"14"1"-11403,-7 0-864,0 0 0,1-1 0,-1 0 0,0-1 0,1 0 0,-1 0 0,0 0 1,0-1-1,0 0 0,0-1 0,0 1 0,0-1 0,-1 0 0,1-1 0,-1 0 0,9-7 0,33-29-75,-2-3-1,-2-1 1,-2-2 0,-2-2-1,-2-2 1,-2-2 0,-3-1-1,48-102 1,-75 150-11,-7 23 0,-8 40 0,7-48 0,-4 24-477,2 0 1,1 0-1,1 0 0,2 0 1,8 56-1,-7-79 163,1 0 0,0-1 1,1 1-1,0-1 0,0 0 0,1 0 0,1 0 0,0 0 1,0-1-1,1 0 0,0 0 0,0 0 0,1-1 1,0 0-1,1 0 0,0-1 0,0 0 0,0 0 1,1-1-1,0 0 0,19 9 0,26 0-9557</inkml:trace>
</inkml:ink>
</file>

<file path=ppt/ink/ink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3.849"/>
    </inkml:context>
    <inkml:brush xml:id="br0">
      <inkml:brushProperty name="width" value="0.025" units="cm"/>
      <inkml:brushProperty name="height" value="0.025" units="cm"/>
    </inkml:brush>
  </inkml:definitions>
  <inkml:trace contextRef="#ctx0" brushRef="#br0">0 107 15631,'0'0'3705,"13"0"-2542,357-29 3304,-109 3-4295,8 12-996,133-10-679,-373 20 1557,-40 2 40,-50 0 20,-1162 62 3628,1438-76-3289,755-29-1622,-1624 75 1485,206-4 1263,429-25-1557,14-1 6,23-2-126,329-33-3588,376 11 0,-1309 64 3391,394-21-2624,54-6-3166</inkml:trace>
</inkml:ink>
</file>

<file path=ppt/ink/ink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6.425"/>
    </inkml:context>
    <inkml:brush xml:id="br0">
      <inkml:brushProperty name="width" value="0.025" units="cm"/>
      <inkml:brushProperty name="height" value="0.025" units="cm"/>
    </inkml:brush>
  </inkml:definitions>
  <inkml:trace contextRef="#ctx0" brushRef="#br0">171 94 14414,'0'0'6609,"1"-8"-5099,-1 4-1600,1-4 810,-1 0 0,1 0-1,-2-1 1,1 1 0,-3-11 0,3 18-592,0-1 0,-1 1 0,1 0 0,0 0 0,-1 0 0,1 0 0,-1 0 0,0 0 0,1 0 0,-1 0 0,0 0 0,0 0 0,1 0 0,-1 0 0,0 0-1,0 0 1,0 1 0,0-1 0,-2-1 0,1 2-102,0 0 0,1 0 0,-1-1 0,0 1 0,0 0 0,1 1 0,-1-1 0,0 0 0,0 0 0,1 1 0,-1-1 0,0 1 0,1 0 0,-1-1 0,0 1 0,1 0 0,-1 0 0,-1 2 0,-8 4-5,0 1 0,1 1 0,0 0 0,1 1-1,0 0 1,-15 20 0,20-24-17,0 0 0,0 0 0,0 1 0,0 0 0,1-1 0,1 1 1,-1 0-1,1 0 0,0 1 0,0-1 0,1 0 0,0 1 0,0 13 0,2-18-29,0-1 1,0 0-1,0 0 1,0 0-1,0 0 1,0-1-1,0 1 0,1 0 1,-1 0-1,1-1 1,-1 1-1,1-1 1,0 1-1,-1-1 1,1 0-1,0 1 1,0-1-1,0 0 1,0 0-1,0 0 1,0-1-1,0 1 0,0 0 1,1-1-1,-1 0 1,0 1-1,3-1 1,72 3-2547,-63-3 1489,13 1-697,-9-1-1623,0 0 0,32-5 0,-21-3-5006</inkml:trace>
</inkml:ink>
</file>

<file path=ppt/ink/ink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6.802"/>
    </inkml:context>
    <inkml:brush xml:id="br0">
      <inkml:brushProperty name="width" value="0.025" units="cm"/>
      <inkml:brushProperty name="height" value="0.025" units="cm"/>
    </inkml:brush>
  </inkml:definitions>
  <inkml:trace contextRef="#ctx0" brushRef="#br0">72 1 10602,'0'0'8776,"-9"3"-6576,8-2-2194,-3 0 230,1 0-1,0 0 1,0 0-1,-1 1 1,1 0 0,0-1-1,0 1 1,0 0 0,0 0-1,1 0 1,-1 1-1,1-1 1,-1 1 0,1 0-1,0-1 1,0 1-1,0 0 1,0 0 0,0 0-1,1 0 1,0 1 0,-1-1-1,1 0 1,0 1-1,1-1 1,-1 1 0,0 4-1,2-7-203,-1 1 0,1-1 0,0 0 0,0 1 0,0-1 0,0 0 0,0 0 0,0 0 0,0 0 0,1 0 0,-1 0 0,0 0 0,0 0 0,1 0 0,-1 0 0,1-1 0,-1 1 0,1-1 0,-1 1 0,1-1 0,-1 0 0,1 1 0,-1-1 0,1 0 0,-1 0 0,1 0 0,-1 0 0,1 0 0,2-1 0,52-1 450,4-17-301,-52 15-176,0 0 0,1 1 1,-1 1-1,1-1 1,0 1-1,14-1 1,-22 51 26,-1-46-40,-1-1 0,1 1 1,0 0-1,0 0 0,0-1 0,0 1 1,0 0-1,1 0 0,-1-1 1,1 1-1,-1 0 0,1-1 1,-1 1-1,1 0 0,0-1 1,0 1-1,-1-1 0,1 1 1,1-1-1,1 3 0,-1-4-136,0 1 0,0 0 0,0-1 0,0 0 0,0 1 0,1-1 0,-1 0 0,0 0 0,0 0-1,0 0 1,1-1 0,-1 1 0,0 0 0,0-1 0,0 0 0,0 1 0,3-3 0,6-1-2547,0-2 0,0 1-1,16-13 1,-16 11-451,15-11-5169</inkml:trace>
</inkml:ink>
</file>

<file path=ppt/ink/ink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7.129"/>
    </inkml:context>
    <inkml:brush xml:id="br0">
      <inkml:brushProperty name="width" value="0.025" units="cm"/>
      <inkml:brushProperty name="height" value="0.025" units="cm"/>
    </inkml:brush>
  </inkml:definitions>
  <inkml:trace contextRef="#ctx0" brushRef="#br0">129 0 12204,'0'0'11061,"-10"0"-9935,8 0-1088,-42 2 1250,42-2-1259,0 0 1,1 0-1,-1 0 1,1 1 0,0-1-1,-1 0 1,1 1-1,-1-1 1,1 1-1,-1-1 1,1 1 0,0 0-1,-1 0 1,1-1-1,0 1 1,0 0-1,0 0 1,0 0-1,0 0 1,0 1 0,0-1-1,0 0 1,0 0-1,0 1 1,0-1-1,1 0 1,-1 1 0,1-1-1,-1 0 1,0 4-1,2-4-69,-1 0 0,1 0 0,0 0 0,0 0 0,0 0 0,0-1 0,0 1 0,0 0 0,0 0 0,0-1 0,0 1 0,0-1 0,0 1 0,0-1 0,1 1 0,-1-1 0,0 0 0,0 1 0,0-1-1,2 0 1,35 8-1260,-30-7 729,0 1 342,1 1 0,-1 0-1,1 1 1,-1 0 0,15 10-1,-21-13 264,0 0-1,0 1 1,0-1-1,0 1 1,0 0-1,-1 0 0,1-1 1,-1 1-1,1 0 1,-1 0-1,0 1 1,1 1-1,-1-3 18,-1 0 1,0 1-1,0-1 0,0 0 1,0 0-1,0 0 0,0 0 1,0 0-1,0 0 1,-1 1-1,1-1 0,0 0 1,-1 0-1,1 0 0,0 0 1,-1 0-1,1 0 0,-1 0 1,0 0-1,1 0 0,-1-1 1,0 1-1,0 0 0,1 0 1,-1 0-1,0-1 0,-1 2 1,-17 11 350,-1-1 1,0 0 0,-1-2-1,0 0 1,-1-1 0,-34 9-1,56-18-460,0 0-1,0-1 0,0 1 0,0 0 0,0 0 1,1 0-1,-1 0 0,0 0 0,0 0 0,0 0 1,0 0-1,0 0 0,0 0 0,0-1 0,0 1 0,0 0 1,0 0-1,0 0 0,0 0 0,-1 0 0,1 0 1,0 0-1,0 0 0,0 0 0,0 0 0,0-1 0,0 1 1,0 0-1,0 0 0,0 0 0,0 0 0,0 0 1,0 0-1,0 0 0,0 0 0,0 0 0,0 0 1,-1 0-1,1 0 0,0 0 0,0 0 0,0 0 0,0 0 1,0 0-1,0 0 0,0 0 0,0 0 0,0 0 1,0 0-1,-1 0 0,1 0 0,0 0 0,0 0 1,0 0-1,0 0 0,0 0 0,0 0 0,0 0 0,0 0 1,0 0-1,0 0 0,9-11-2760,23-20-3415,-24 24 3004,20-18-7693</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8.889"/>
    </inkml:context>
    <inkml:brush xml:id="br0">
      <inkml:brushProperty name="width" value="0.025" units="cm"/>
      <inkml:brushProperty name="height" value="0.025" units="cm"/>
    </inkml:brush>
  </inkml:definitions>
  <inkml:trace contextRef="#ctx0" brushRef="#br0">1 183 13869,'0'0'8937,"54"-60"-8553,-19 33-320,2 0-961,2-6-2498,-6-2-3267</inkml:trace>
</inkml:ink>
</file>

<file path=ppt/ink/ink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7.533"/>
    </inkml:context>
    <inkml:brush xml:id="br0">
      <inkml:brushProperty name="width" value="0.025" units="cm"/>
      <inkml:brushProperty name="height" value="0.025" units="cm"/>
    </inkml:brush>
  </inkml:definitions>
  <inkml:trace contextRef="#ctx0" brushRef="#br0">149 0 13229,'0'0'10554,"-4"11"-10053,-8 19 240,2 1-1,1 0 1,1 0-1,2 1 1,-4 48 0,3 176 703,7-227-1604,-19-49 438,10 5-244,1-1 0,0 0 0,0-1 0,2 1 0,0-1 0,1 0 0,1-1 0,1 1 0,0-1 0,0-24 0,3 40-18,0 0 1,0 1 0,1-1 0,-1 1 0,1-1-1,-1 0 1,1 1 0,0-1 0,0 1 0,-1 0 0,1-1-1,0 1 1,0 0 0,1-1 0,-1 1 0,0 0-1,0 0 1,0 0 0,1 0 0,-1 0 0,1 0-1,-1 0 1,1 1 0,-1-1 0,1 1 0,-1-1-1,1 1 1,-1-1 0,1 1 0,0 0 0,2-1-1,63-1-342,-51 2-126,41 0-5772,-30 0 186</inkml:trace>
</inkml:ink>
</file>

<file path=ppt/ink/ink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8.489"/>
    </inkml:context>
    <inkml:brush xml:id="br0">
      <inkml:brushProperty name="width" value="0.025" units="cm"/>
      <inkml:brushProperty name="height" value="0.025" units="cm"/>
    </inkml:brush>
  </inkml:definitions>
  <inkml:trace contextRef="#ctx0" brushRef="#br0">1 21 16592,'0'0'10378,"74"-10"-8809,-32 6-704,9 2-417,7-1-256,4 1-128,-7 2-96,-5 0-1089,-16 0-1793,-13 6-1346,-20 1-2275,-8 1-4995</inkml:trace>
</inkml:ink>
</file>

<file path=ppt/ink/ink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8.831"/>
    </inkml:context>
    <inkml:brush xml:id="br0">
      <inkml:brushProperty name="width" value="0.025" units="cm"/>
      <inkml:brushProperty name="height" value="0.025" units="cm"/>
    </inkml:brush>
  </inkml:definitions>
  <inkml:trace contextRef="#ctx0" brushRef="#br0">1 1 16656,'0'0'7239,"77"13"-5382,-25-13-415,9 0-898,5 0-416,-6 0-416,-3 0-2819,-13-3-3875</inkml:trace>
</inkml:ink>
</file>

<file path=ppt/ink/ink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9.471"/>
    </inkml:context>
    <inkml:brush xml:id="br0">
      <inkml:brushProperty name="width" value="0.025" units="cm"/>
      <inkml:brushProperty name="height" value="0.025" units="cm"/>
    </inkml:brush>
  </inkml:definitions>
  <inkml:trace contextRef="#ctx0" brushRef="#br0">284 99 15278,'0'0'2520,"3"-9"-331,0 3-1695,0 0 36,-1 1 1,1-1 0,-1 0-1,-1 0 1,1 0 0,-1 0-1,0 0 1,0 0 0,0 0 0,-1-8-1,-1 13-487,0 0 0,0 0 0,0 0 0,0 0 0,0 1 0,0-1 1,0 0-1,0 1 0,0-1 0,0 1 0,0-1 0,0 1 0,0 0 0,0-1 0,-1 1 0,1 0 0,0 0 0,0 0 0,0 0 0,-1 0 0,1 0 0,0 0 0,0 0 0,-2 1 0,-32 3-147,16 4 123,0 1 1,1 0 0,0 2-1,1 0 1,0 1-1,1 0 1,1 1-1,0 1 1,0 1 0,1 0-1,-20 29 1,31-39 8,0-1 1,0 0 0,1 1-1,0-1 1,-1 1 0,2 0-1,-1-1 1,0 1 0,1 0-1,0 0 1,0 0 0,1 0-1,-1 1 1,1-1 0,0 7-1,1-9-29,0 0-1,0 0 0,0 0 1,1-1-1,-1 1 0,0 0 1,1 0-1,0-1 1,0 1-1,0-1 0,0 1 1,0-1-1,0 0 1,1 0-1,-1 0 0,1 0 1,-1 0-1,1-1 0,0 1 1,0-1-1,0 1 1,0-1-1,0 0 0,0 0 1,3 0-1,13 3-906,-1 0 0,1-1-1,1-2 1,33 0 0,32-11-7667,-37-5-933</inkml:trace>
</inkml:ink>
</file>

<file path=ppt/ink/ink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9.833"/>
    </inkml:context>
    <inkml:brush xml:id="br0">
      <inkml:brushProperty name="width" value="0.025" units="cm"/>
      <inkml:brushProperty name="height" value="0.025" units="cm"/>
    </inkml:brush>
  </inkml:definitions>
  <inkml:trace contextRef="#ctx0" brushRef="#br0">138 0 11147,'0'0'2194,"-9"4"208,-1 1-1698,0 1 0,0 0-1,0 1 1,1 0 0,0 0 0,-15 16 0,19-18-397,1 0 0,-1 0-1,1 0 1,0 1 0,1 0 0,0 0 0,-1 0-1,2 0 1,-1 0 0,1 1 0,0-1 0,0 1-1,1 0 1,-2 12 0,3-17-284,0-1 0,1 1-1,-1 0 1,0-1 0,1 1 0,-1-1 0,1 0-1,-1 1 1,1-1 0,-1 1 0,1-1 0,0 0-1,0 1 1,0-1 0,0 0 0,0 0 0,0 0 0,0 0-1,0 0 1,0 0 0,1 0 0,-1 0 0,2 1-1,1 0 25,1 0 0,0 0 0,0 0 0,0-1 0,0 1 1,0-1-1,6 0 0,9 1 98,-1-2 1,35-2 0,-47 1-139,-1 0-1,1 0 1,-1-1 0,1 0-1,-1 0 1,0-1-1,0 1 1,0-1 0,0-1-1,8-4 1,-12 6 89,1 0 1,-1 0-1,0 0 0,1-1 1,-1 1-1,0-1 1,0 1-1,0-1 0,-1 1 1,1-1-1,-1 0 1,1 0-1,-1 0 0,0 0 1,0 0-1,0 0 1,-1 0-1,1 0 0,-1-1 1,1 1-1,-1 0 1,0 0-1,-1-5 0,0 6-15,0-1 0,0 1-1,0 0 1,-1-1-1,1 1 1,-1 0-1,1 0 1,-1 0-1,0 0 1,0 1-1,0-1 1,0 0-1,0 1 1,0-1-1,0 1 1,-1 0 0,1 0-1,-1 0 1,1 0-1,0 0 1,-1 0-1,1 1 1,-1-1-1,0 1 1,-2 0-1,-4-2-132,1 1 0,-1 0 0,1 1 0,-1 0 0,1 0 0,-14 3 0,22-3-51,0 0 1,0 0-1,0 0 1,1 0-1,-1 1 0,0-1 1,0 0-1,1 0 1,-1 0-1,0 0 0,0 0 1,0 0-1,1 1 1,-1-1-1,0 0 0,0 0 1,0 0-1,0 1 1,0-1-1,1 0 0,-1 0 1,0 0-1,0 1 1,0-1-1,0 0 0,0 0 1,0 1-1,0-1 1,0 0-1,0 0 0,0 1 1,0-1-1,0 0 1,0 0-1,0 0 0,0 1 1,0-1-1,0 0 1,0 0-1,0 1 0,0-1 1,0 0-1,0 0 1,0 1-1,-1-1 0,1 0 1,0 0-1,0 0 1,0 1-1,0-1 0,-1 0 1,1 0-1,0 0 1,0 0-1,0 0 0,-1 1 1,1-1-1,0 0 1,0 0-1,0 0 0,-1 0 1,1 0-1,-1 0 1,20 8-10201,-6-5-1143</inkml:trace>
</inkml:ink>
</file>

<file path=ppt/ink/ink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0.163"/>
    </inkml:context>
    <inkml:brush xml:id="br0">
      <inkml:brushProperty name="width" value="0.025" units="cm"/>
      <inkml:brushProperty name="height" value="0.025" units="cm"/>
    </inkml:brush>
  </inkml:definitions>
  <inkml:trace contextRef="#ctx0" brushRef="#br0">0 120 14286,'0'0'2535,"12"1"-672,61-3 614,0-3-1,101-20 0,-55 7-1128,293-32-285,-136 30-3242,-254 19 1966,-16 1-2805,-24 0-10519</inkml:trace>
</inkml:ink>
</file>

<file path=ppt/ink/ink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0.534"/>
    </inkml:context>
    <inkml:brush xml:id="br0">
      <inkml:brushProperty name="width" value="0.025" units="cm"/>
      <inkml:brushProperty name="height" value="0.025" units="cm"/>
    </inkml:brush>
  </inkml:definitions>
  <inkml:trace contextRef="#ctx0" brushRef="#br0">0 1 14734,'0'0'13293,"46"64"-11852,-44-39-480,1 1-481,2 0-288,5-7-160,8-5-128,10-7-929,8-7-544,6 0-961,2-16-1891,-2-7-2529,-7-4-5574</inkml:trace>
</inkml:ink>
</file>

<file path=ppt/ink/ink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0.875"/>
    </inkml:context>
    <inkml:brush xml:id="br0">
      <inkml:brushProperty name="width" value="0.025" units="cm"/>
      <inkml:brushProperty name="height" value="0.025" units="cm"/>
    </inkml:brush>
  </inkml:definitions>
  <inkml:trace contextRef="#ctx0" brushRef="#br0">282 1 17296,'0'0'3428,"-51"60"-225,18-18-897,-6 6-545,0 6-287,1 0-257,4 0-769,10-1-319,8-6-450,8-7-1953,8-15-3619,0-14-4870</inkml:trace>
</inkml:ink>
</file>

<file path=ppt/ink/ink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2.018"/>
    </inkml:context>
    <inkml:brush xml:id="br0">
      <inkml:brushProperty name="width" value="0.025" units="cm"/>
      <inkml:brushProperty name="height" value="0.025" units="cm"/>
    </inkml:brush>
  </inkml:definitions>
  <inkml:trace contextRef="#ctx0" brushRef="#br0">83 1 20339,'0'0'3203,"-37"67"-2434,21-30 352,3 5-96,0 0-577,9 0-351,4 0-65,0-5-32,10-4-1121,1-7-929,-2-7-257,-4-9-1248</inkml:trace>
</inkml:ink>
</file>

<file path=ppt/ink/ink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2.359"/>
    </inkml:context>
    <inkml:brush xml:id="br0">
      <inkml:brushProperty name="width" value="0.025" units="cm"/>
      <inkml:brushProperty name="height" value="0.025" units="cm"/>
    </inkml:brush>
  </inkml:definitions>
  <inkml:trace contextRef="#ctx0" brushRef="#br0">0 33 12716,'0'0'7591,"71"-25"-6438,-32 23-640,10 2-1,0 0-288,4 0-191,-1 0-418,-2 0-2049,-8-5-4357</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9.338"/>
    </inkml:context>
    <inkml:brush xml:id="br0">
      <inkml:brushProperty name="width" value="0.025" units="cm"/>
      <inkml:brushProperty name="height" value="0.025" units="cm"/>
    </inkml:brush>
  </inkml:definitions>
  <inkml:trace contextRef="#ctx0" brushRef="#br0">41 0 11883,'0'0'5456,"-5"13"-3929,-4 13-782,2 1-1,1 0 1,0 1 0,2 0-1,0 37 1,4-25 320,3 0 0,1 0 1,17 77-1,53 109-527,-66-198-603,0-3 1821,-6-27-806,-1-16-329,-4-80-395,0 66-401,1 0-1,2 0 0,1 0 1,2 0-1,0 0 0,10-33 0,-13 64 164,1-1-1,-1 1 0,0-1 0,1 1 0,0-1 1,-1 1-1,1 0 0,0-1 0,-1 1 1,1 0-1,0 0 0,0-1 0,0 1 0,0 0 1,0 0-1,1 0 0,-1 0 0,2-1 1,-2 2-9,0 0 0,0 0 0,-1 0 0,1 0 0,0 0 0,0 0 0,0 0 0,-1 0 0,1 1 0,0-1 0,0 0 0,0 0 0,-1 1 0,1-1 0,0 0 0,0 1 0,-1-1 0,1 1 0,0-1 0,-1 1 0,1-1 0,-1 1 0,2 1 0,1 2-69,1 1 0,-1 0 0,0 0-1,0 0 1,0 0 0,-1 1 0,3 6-1,-4-9 82,-1 0 0,1-1 0,0 1-1,0 0 1,0 0 0,1-1 0,-1 1 0,1 0-1,-1-1 1,1 1 0,2 1 0,8-6-61,3-18 53,-1-6 150,0-1 1,-2 0-1,-1-1 1,14-58-1,-30 188 278,5-102-404,0 0 0,-1 1 0,1-1 0,0 0 0,0 1 0,0-1 0,0 0 0,0 1 0,0-1 0,1 0 0,-1 1 0,0-1 0,0 0 0,0 1 1,0-1-1,0 0 0,0 1 0,1-1 0,-1 0 0,0 0 0,0 1 0,0-1 0,1 0 0,-1 0 0,0 1 0,0-1 0,1 0 0,-1 0 0,0 1 0,0-1 0,1 0 0,-1 0 0,0 0 0,1 0 0,0 0 0,12-5 255,11-17 157,-13 5-354,-1-1 0,0 1 0,-1-2-1,-2 1 1,0-1 0,0-1 0,4-29-1,-5 195-1169,-6-131 591,-1 28-242,9-24-6515,-2-29-10367</inkml:trace>
</inkml:ink>
</file>

<file path=ppt/ink/ink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2.734"/>
    </inkml:context>
    <inkml:brush xml:id="br0">
      <inkml:brushProperty name="width" value="0.025" units="cm"/>
      <inkml:brushProperty name="height" value="0.025" units="cm"/>
    </inkml:brush>
  </inkml:definitions>
  <inkml:trace contextRef="#ctx0" brushRef="#br0">397 12 22806,'0'0'1815,"-8"-2"-273,2 0-1453,0 0 0,0 0 0,-1 1-1,1 0 1,-1 0 0,1 1 0,-1 0-1,1 0 1,-1 0 0,1 1 0,0 0-1,-1 0 1,1 0 0,0 1 0,-7 3-1,-14 7 47,0 1 0,1 1 0,1 1 0,0 2 0,-28 25 0,44-35-69,0 1 0,1 0 1,0 1-1,1 0 1,0 0-1,0 0 0,1 1 1,0 0-1,1 1 1,0-1-1,1 1 0,0 0 1,0 0-1,1 0 0,1 0 1,-2 18-1,4-25-68,0 0-1,1 0 1,0 0-1,-1 0 1,1 0-1,1 0 1,-1-1 0,0 1-1,1 0 1,0-1-1,0 1 1,0-1-1,0 0 1,1 0-1,-1 1 1,1-1-1,0-1 1,-1 1 0,1 0-1,1-1 1,-1 0-1,0 1 1,1-1-1,-1 0 1,1-1-1,-1 1 1,1-1-1,0 0 1,0 1-1,4-1 1,12 4-710,0 0 0,0-2 0,1-1 1,30 0-1,49-2-8823,-57-5 391</inkml:trace>
  <inkml:trace contextRef="#ctx0" brushRef="#br0" timeOffset="1">446 305 18962,'0'0'3235,"-55"50"-1249,46-30-641,9-2 161,0 0-834,18-5-512,10-7-64,9-4-672,3-2-1154,4-10-1921,-1-12-3236</inkml:trace>
</inkml:ink>
</file>

<file path=ppt/ink/ink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3.074"/>
    </inkml:context>
    <inkml:brush xml:id="br0">
      <inkml:brushProperty name="width" value="0.025" units="cm"/>
      <inkml:brushProperty name="height" value="0.025" units="cm"/>
    </inkml:brush>
  </inkml:definitions>
  <inkml:trace contextRef="#ctx0" brushRef="#br0">308 1 12620,'0'0'8584,"-68"56"-6918,46-34-97,3 1-63,3-1-97,12-5-833,4 0-672,12-9-352,12-6-1154,3-2-768,2-1-2306,-3-12-2787</inkml:trace>
  <inkml:trace contextRef="#ctx0" brushRef="#br0" timeOffset="1">330 122 15246,'0'0'4741,"-59"52"-1250,20-16-1089,-1 6-1857,-1 4-353,2 2 0,3-1-31,9-2-161,3-5-993,8-12-4196,8-8-5830</inkml:trace>
</inkml:ink>
</file>

<file path=ppt/ink/ink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3.930"/>
    </inkml:context>
    <inkml:brush xml:id="br0">
      <inkml:brushProperty name="width" value="0.025" units="cm"/>
      <inkml:brushProperty name="height" value="0.025" units="cm"/>
    </inkml:brush>
  </inkml:definitions>
  <inkml:trace contextRef="#ctx0" brushRef="#br0">0 0 13677,'0'0'13778,"9"7"-12731,0 2-752,0 0 1,0 1 0,0 0 0,-2 1-1,1-1 1,-1 1 0,-1 1 0,0-1-1,8 23 1,-12-28-237,0 0 0,0 0 1,1 0-1,0 0 0,0 0 0,0-1 0,1 1 0,0-1 0,0 0 1,0 0-1,1-1 0,10 9 0,-11-11-203,0 0 0,1 0 0,-1 0 1,1-1-1,0 1 0,0-1 0,0-1 0,-1 1 0,1 0 0,0-1 1,0 0-1,0 0 0,0-1 0,0 0 0,0 1 0,-1-1 0,1-1 0,5-1 1,1-1-1272,0 0 0,0-1 0,16-9 0,29-26-8252,-21 10 656</inkml:trace>
</inkml:ink>
</file>

<file path=ppt/ink/ink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4.302"/>
    </inkml:context>
    <inkml:brush xml:id="br0">
      <inkml:brushProperty name="width" value="0.025" units="cm"/>
      <inkml:brushProperty name="height" value="0.025" units="cm"/>
    </inkml:brush>
  </inkml:definitions>
  <inkml:trace contextRef="#ctx0" brushRef="#br0">411 1 14446,'0'0'7276,"-9"4"-4885,-13 11-1905,1 0-1,0 2 0,1 0 0,0 1 0,2 1 0,0 1 0,1 1 0,2 0 1,-19 31-1,3 2 782,1 1 1,-42 117-1,47-92-2057,-13 35-2296,41-136-22602</inkml:trace>
</inkml:ink>
</file>

<file path=ppt/ink/ink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4.894"/>
    </inkml:context>
    <inkml:brush xml:id="br0">
      <inkml:brushProperty name="width" value="0.025" units="cm"/>
      <inkml:brushProperty name="height" value="0.025" units="cm"/>
    </inkml:brush>
  </inkml:definitions>
  <inkml:trace contextRef="#ctx0" brushRef="#br0">1 26 18033,'0'0'9903,"1"11"-8969,2 11-751,1-1 1,1 1-1,1-1 0,1-1 0,1 1 1,0-1-1,2 0 0,21 33 1,-29-51-152,0 0 0,0 1 0,0-1 0,0 0 1,1 0-1,-1 0 0,1 0 0,-1-1 1,1 1-1,0-1 0,-1 1 0,1-1 0,0 0 1,0 0-1,0 0 0,0-1 0,0 1 1,5 0-1,-2-2 39,-1 1 0,1-1 0,-1 0 1,1 0-1,-1 0 0,0-1 0,1 1 1,-1-1-1,8-5 0,5-3 31,-1-2 1,-1 0-1,1-1 1,19-20-1,-18 16-103,0-2-1,-1 0 1,0-1 0,-2 0-1,0-1 1,-2-1 0,13-28-1,-25 50-78,-4 1 50,0 1 0,1 0 0,0 0 0,-1 0 0,1 0 0,0 0 0,0 0 0,0 1 0,0-1 0,0 1 0,-2 5 0,0-2 1,-46 61 63,-126 187 456,159-225-438,1 1 1,1 1-1,2 0 1,1 1-1,1 0 1,-11 64-1,20-87-209,1-5-336,0 1-1,0-1 1,1 0 0,-1 1-1,1-1 1,0 1 0,0-1-1,1 0 1,-1 1-1,2 5 1,5-11-8283,3-14-7677</inkml:trace>
</inkml:ink>
</file>

<file path=ppt/ink/ink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8.641"/>
    </inkml:context>
    <inkml:brush xml:id="br0">
      <inkml:brushProperty name="width" value="0.025" units="cm"/>
      <inkml:brushProperty name="height" value="0.025" units="cm"/>
    </inkml:brush>
  </inkml:definitions>
  <inkml:trace contextRef="#ctx0" brushRef="#br0">951 142 8712,'1'-5'574,"-1"0"0,0-1 0,0 1 0,0 0 0,0 0 0,-1-1 0,0 1 0,0 0 0,-1 0 0,1 0 0,-4-7 0,2 8-365,0 0 0,1 1 0,-2-1 0,1 1 0,0 0-1,-1 0 1,0 0 0,1 0 0,-1 1 0,0-1 0,0 1-1,-1 0 1,-4-1 0,-8-4 57,-1 1-1,0 2 1,0-1-1,0 2 1,0 1 0,0 0-1,-1 1 1,1 1-1,-1 0 1,1 2-1,0 0 1,-1 1-1,-28 9 1,6 1-79,1 2 1,0 2-1,1 2 1,-64 41-1,66-36 2,0 1 0,2 3-1,1 1 1,-60 66 0,82-82-153,2 0-1,-1 1 1,2 0 0,0 0 0,1 1 0,0 0 0,2 1 0,-1 0 0,2 0 0,0 0-1,1 1 1,1 0 0,0 0 0,1-1 0,1 2 0,1 19 0,1-30-36,0 0 0,1 1 0,0-1 1,0 0-1,0 0 0,1 0 0,0 0 0,0-1 1,1 1-1,0-1 0,0 0 0,0 0 0,1 0 1,0 0-1,0-1 0,1 0 0,-1 0 0,1-1 0,0 1 1,0-1-1,1 0 0,-1-1 0,1 0 0,0 0 1,0 0-1,12 3 0,10 1 145,1-1 0,0-1 0,0-2 0,0 0 0,39-3 0,-17-3 121,0-1 1,-1-3-1,0-2 0,0-3 0,-1-1 1,0-3-1,77-36 0,-88 34-142,-2-2 1,-1-2-1,0-1 1,-2-1-1,0-3 0,-2 0 1,-1-2-1,-2-1 1,49-64-1,-70 82-103,0-1 1,0 0-1,-1 0 0,-1-1 1,6-17-1,-11 27-21,0 0 1,0 0-1,0-1 1,0 1-1,0 0 1,-1 0-1,0-1 1,0 1-1,0 0 1,-1-1-1,1 1 1,-1 0-1,0 0 1,0-1-1,0 1 1,-1 0-1,1 0 0,-1 0 1,0 1-1,0-1 1,-1 0-1,-4-5 1,0 3-55,0 0 0,0 1-1,-1 0 1,0 0 0,0 0 0,0 1 0,0 0-1,-1 1 1,0 0 0,0 0 0,0 1 0,-16-2 0,-12-1-1161,-66 2 0,76 3-247,-1 2-1,1 0 0,-37 9 0,5 6-4035</inkml:trace>
</inkml:ink>
</file>

<file path=ppt/ink/ink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9.548"/>
    </inkml:context>
    <inkml:brush xml:id="br0">
      <inkml:brushProperty name="width" value="0.025" units="cm"/>
      <inkml:brushProperty name="height" value="0.025" units="cm"/>
    </inkml:brush>
  </inkml:definitions>
  <inkml:trace contextRef="#ctx0" brushRef="#br0">30 27 5830,'0'0'12881,"-5"-6"-11760,2 2-1003,-13-12 542,11 20-170,5 18 207,3 8-301,0 0 1,3 0 0,0 0 0,2-1 0,14 34 0,-21-60-511,1 0 0,-1 0 0,1 0 0,0-1 0,0 1 0,0-1 0,0 0 1,0 1-1,0-1 0,1 0 0,-1 0 0,1 0 0,0-1 0,-1 1 0,1-1 0,0 1 1,0-1-1,0 0 0,6 2 0,-4-3-456,1 1 0,-1-1 0,0 1 0,0-1 0,1-1 0,-1 1 0,0-1 0,0 0 0,0 0 0,0-1 0,8-2 0,24-15-5425</inkml:trace>
</inkml:ink>
</file>

<file path=ppt/ink/ink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9.918"/>
    </inkml:context>
    <inkml:brush xml:id="br0">
      <inkml:brushProperty name="width" value="0.025" units="cm"/>
      <inkml:brushProperty name="height" value="0.025" units="cm"/>
    </inkml:brush>
  </inkml:definitions>
  <inkml:trace contextRef="#ctx0" brushRef="#br0">326 1 15567,'0'0'1153,"-49"17"0,19 6-577,-1 9-191,2 5 576,0 6-128,5 7-321,-2 2-288,8-2-128,2 2-32,2 0 32,0-3-64,2-3-640,1-2-769,0-8-1378,0-10-4067</inkml:trace>
</inkml:ink>
</file>

<file path=ppt/ink/ink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2.575"/>
    </inkml:context>
    <inkml:brush xml:id="br0">
      <inkml:brushProperty name="width" value="0.025" units="cm"/>
      <inkml:brushProperty name="height" value="0.025" units="cm"/>
    </inkml:brush>
  </inkml:definitions>
  <inkml:trace contextRef="#ctx0" brushRef="#br0">205 64 13997,'2'-10'2173,"6"-32"551,-6 31 1958,-7 45-2746,-47 313 465,-9 52-1474,-29-10-2365,88-387-1116,0-7 452,-1-23-1189,2-36-2722,1 10 226</inkml:trace>
</inkml:ink>
</file>

<file path=ppt/ink/ink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2.899"/>
    </inkml:context>
    <inkml:brush xml:id="br0">
      <inkml:brushProperty name="width" value="0.025" units="cm"/>
      <inkml:brushProperty name="height" value="0.025" units="cm"/>
    </inkml:brush>
  </inkml:definitions>
  <inkml:trace contextRef="#ctx0" brushRef="#br0">20 0 13549,'0'0'6347,"-3"13"-4986,-3 10-938,2-1 0,1 1-1,1-1 1,0 1 0,3 34-1,55 464 2632,-54-492-3013,-3-20 43,2 0 0,-1 0 1,1 0-1,1 0 0,0 0 0,0 0 1,5 12-1,-7-21-70,1 1-1,-1 0 1,0-1-1,1 1 1,-1-1-1,1 1 1,-1-1-1,1 1 1,-1-1-1,1 1 1,-1-1-1,1 1 1,-1-1-1,1 1 1,-1-1-1,1 0 1,0 0-1,-1 1 1,1-1 0,0 0-1,-1 0 1,1 0-1,0 1 1,-1-1-1,1 0 1,0 0-1,-1 0 1,1 0-1,0 0 1,0-1-1,-1 1 1,1 0-1,0 0 1,-1 0-1,1 0 1,-1-1-1,1 1 1,0 0-1,-1-1 1,1 1 0,-1-1-1,1 1 1,0 0-1,-1-1 1,0 1-1,1-1 1,-1 1-1,1-1 1,0 0-1,23-31 403,-23 30-387,203-356 76,-57 91-6376,-81 157-39</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9.696"/>
    </inkml:context>
    <inkml:brush xml:id="br0">
      <inkml:brushProperty name="width" value="0.025" units="cm"/>
      <inkml:brushProperty name="height" value="0.025" units="cm"/>
    </inkml:brush>
  </inkml:definitions>
  <inkml:trace contextRef="#ctx0" brushRef="#br0">1 0 7944,'0'0'-257</inkml:trace>
</inkml:ink>
</file>

<file path=ppt/ink/ink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8.126"/>
    </inkml:context>
    <inkml:brush xml:id="br0">
      <inkml:brushProperty name="width" value="0.025" units="cm"/>
      <inkml:brushProperty name="height" value="0.025" units="cm"/>
    </inkml:brush>
  </inkml:definitions>
  <inkml:trace contextRef="#ctx0" brushRef="#br0">65 0 13965,'0'0'5205,"2"13"-3806,5 28-403,-3 0 0,-1 1 1,-2 0-1,-5 50 1,-31 183-565,0-2-657,30-166-426,3-74-1616,2-27-356,0-8-1349,0-28-1126</inkml:trace>
</inkml:ink>
</file>

<file path=ppt/ink/ink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8.482"/>
    </inkml:context>
    <inkml:brush xml:id="br0">
      <inkml:brushProperty name="width" value="0.025" units="cm"/>
      <inkml:brushProperty name="height" value="0.025" units="cm"/>
    </inkml:brush>
  </inkml:definitions>
  <inkml:trace contextRef="#ctx0" brushRef="#br0">16 103 14221,'-2'12'1735,"-5"38"213,3 0-1,1 0 1,9 99-1,4-66-925,34 141 0,-40-205-939,1 0 1,1 0-1,0-1 0,2 0 1,0 0-1,1 0 1,11 16-1,-18-32-58,-1 0 0,0-1 0,1 1-1,-1 0 1,1-1 0,0 1 0,-1-1 0,1 1 0,0-1-1,0 0 1,0 1 0,0-1 0,0 0 0,0-1 0,0 1-1,0 0 1,0 0 0,1-1 0,-1 0 0,0 1 0,0-1-1,1 0 1,1 0 0,0-1 43,0 0 0,-1 0 0,1 0 0,-1-1-1,0 1 1,1-1 0,-1 0 0,0 0 0,0 0 0,0-1 0,-1 1-1,1-1 1,2-2 0,9-12 281,-1 0 0,0-1-1,18-36 1,-27 47-338,159-330 153,-67 106-4593,-56 125-1646,-12 12-4058</inkml:trace>
</inkml:ink>
</file>

<file path=ppt/ink/ink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6.892"/>
    </inkml:context>
    <inkml:brush xml:id="br0">
      <inkml:brushProperty name="width" value="0.025" units="cm"/>
      <inkml:brushProperty name="height" value="0.025" units="cm"/>
    </inkml:brush>
  </inkml:definitions>
  <inkml:trace contextRef="#ctx0" brushRef="#br0">179 254 12524,'0'-2'484,"1"1"0,0-1 0,-1 0 0,1 0 1,-1 0-1,1 0 0,-1 0 0,0 0 0,0 0 0,0 0 1,0 0-1,0 0 0,0 1 0,-1-1 0,1 0 0,0 0 1,-1 0-1,0 0 0,1 0 0,-1 0 0,0 1 0,-2-4 1,1 4-243,0-1 1,1 1-1,-1-1 1,0 1-1,0 0 1,0 0-1,-1 0 1,1 0-1,0 0 1,0 1-1,0-1 1,-1 1-1,1-1 1,0 1-1,-1 0 1,-2 0-1,-2 0-156,1 0 0,-1 1 0,1 0 0,-1 0 1,1 0-1,0 1 0,-1 0 0,1 0 0,0 1 0,0 0 0,0 0 0,1 0 0,-7 5 0,8-4-26,0 0-1,0 0 0,1 1 0,-1-1 0,1 1 0,0-1 0,0 1 0,1 0 0,-1 0 0,1 0 0,0 1 0,1-1 0,-1 0 1,0 10-1,2-14-49,0-1 1,-1 1 0,1-1 0,0 1-1,1-1 1,-1 1 0,0-1 0,0 1 0,0-1-1,0 1 1,0-1 0,0 1 0,1-1 0,-1 1-1,0-1 1,0 0 0,1 1 0,-1-1-1,0 1 1,1-1 0,-1 0 0,0 1 0,1-1-1,-1 0 1,0 1 0,1-1 0,-1 0-1,1 0 1,-1 1 0,1-1 0,-1 0 0,1 0-1,-1 0 1,2 1 0,22-5 316,20-17 170,-13 1-312,-1-2 0,48-46 1,-67 56-166,1 1 0,-2-2 0,1 0 0,-2 0 0,0-1 0,-1 0 0,0 0 0,11-29 0,-16 13 213,-3 30-222,0-1-1,0 1 1,0 0 0,-1-1 0,1 1 0,0 0-1,0-1 1,0 1 0,-1 0 0,1-1 0,0 1 0,0 0-1,-1-1 1,1 1 0,0 0 0,-1 0 0,1-1-1,0 1 1,-1 0 0,1 0 0,0 0 0,-1 0 0,1-1-1,-1 1 1,1 0 0,0 0 0,-1 0 0,1 0-1,-1 0 1,1 0 0,0 0 0,-1 0 0,1 0-1,-1 0 1,0 0 0,-1 2 4,-1-1 1,1 0-1,-1 1 0,1-1 0,0 1 0,-1-1 0,1 1 1,0 0-1,0 0 0,0 0 0,0 0 0,1 1 1,-1-1-1,0 0 0,-1 5 0,-3 4-3,2-1 1,-1 1-1,1 0 0,0 0 0,1 1 0,1-1 0,0 1 1,0-1-1,1 1 0,1 15 0,0-22-30,1 1 1,-1-1-1,1 0 0,1 0 0,-1 1 1,1-1-1,0 0 0,0 0 0,0-1 1,1 1-1,0 0 0,0-1 0,0 0 1,0 1-1,1-1 0,-1 0 1,1-1-1,0 1 0,0-1 0,1 0 1,-1 0-1,1 0 0,-1 0 0,7 2 1,-1-1-545,31 17-3900,-39-20 3743,-1 0-1,1 0 1,-1 1 0,1-1-1,-1 1 1,1-1 0,-1 1-1,0-1 1,0 1 0,0 0-1,2 2 1,-2 8-5692</inkml:trace>
</inkml:ink>
</file>

<file path=ppt/ink/ink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7.252"/>
    </inkml:context>
    <inkml:brush xml:id="br0">
      <inkml:brushProperty name="width" value="0.025" units="cm"/>
      <inkml:brushProperty name="height" value="0.025" units="cm"/>
    </inkml:brush>
  </inkml:definitions>
  <inkml:trace contextRef="#ctx0" brushRef="#br0">0 0 14350,'0'0'8776,"49"50"-7143,11-50-608,11 0-128,11 0-352,-1-7-417,-3 1-64,-7 2 0,-14 1-448,-13 3-994,-14 0-447,-11 0-482,-12 0-960</inkml:trace>
</inkml:ink>
</file>

<file path=ppt/ink/ink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7.688"/>
    </inkml:context>
    <inkml:brush xml:id="br0">
      <inkml:brushProperty name="width" value="0.025" units="cm"/>
      <inkml:brushProperty name="height" value="0.025" units="cm"/>
    </inkml:brush>
  </inkml:definitions>
  <inkml:trace contextRef="#ctx0" brushRef="#br0">211 243 14414,'0'0'7212,"3"-8"-3977,9-30-753,-12 38-2406,0-1 0,0 0 0,0 0-1,1 1 1,-2-1 0,1 0 0,0 0-1,0 1 1,0-1 0,0 0 0,0 0-1,-1 1 1,1-1 0,0 0 0,0 0 0,-1 1-1,1-1 1,-1 0 0,1 1 0,-1-1-1,1 1 1,-1-1 0,1 1 0,-1-1 0,1 1-1,-1-1 1,0 1 0,1-1 0,-1 1-1,0 0 1,1-1 0,-1 1 0,0 0-1,0-1 1,1 1 0,-1 0 0,0 0 0,0 0-1,1 0 1,-1 0 0,0 0 0,0 0-1,-1 0 1,-39 1 382,36 0-347,-3 1-85,-1 0 1,1 1 0,0 0 0,0 0 0,0 1 0,0 0 0,1 0-1,-1 1 1,1 0 0,1 1 0,-1-1 0,1 1 0,-1 0 0,2 1 0,-1-1-1,1 1 1,0 0 0,0 1 0,1-1 0,0 1 0,0 0 0,1 0-1,0 0 1,1 1 0,-1-1 0,2 0 0,-1 1 0,1 0 0,0-1-1,1 12 1,1-19-16,-1 1 0,1-1-1,0 1 1,-1-1-1,1 1 1,0-1 0,0 1-1,0-1 1,0 0-1,0 0 1,0 1 0,1-1-1,-1 0 1,0 0-1,0 0 1,1 0 0,-1-1-1,1 1 1,-1 0-1,1 0 1,-1-1 0,1 1-1,-1-1 1,1 0-1,0 1 1,-1-1 0,1 0-1,0 0 1,-1 0 0,1 0-1,0 0 1,-1 0-1,3-1 1,4 1 37,1-1 1,-1-1-1,0 1 1,1-1-1,10-5 1,-1-1-44,-1-1 0,0-1 0,-1 0 0,0-1 1,-1-1-1,0 0 0,-1-1 0,21-25 0,-18 19-6,-1-2-1,-1 0 1,-1-1-1,-1 0 1,19-48-1,-28 60 2,0-1 0,-1 1 0,-1-1 0,0 1 0,0-1 0,0-14 0,-2 25 0,0 0 0,0-1 0,0 1 0,0 0 0,0 0 0,0-1 0,0 1 0,0 0 0,0 0 0,0-1 0,0 1 0,0 0 0,0 0 0,0-1 0,0 1 0,0 0 0,0 0 0,0-1 0,0 1 0,0 0 0,-1 0 0,1 0 0,0-1 0,0 1 0,0 0 0,0 0 0,-1 0 0,1-1 0,0 1 0,0 0 0,0 0 0,-1 0 0,1 0 0,0 0 0,0-1 0,0 1 0,-1 0 0,1 0 0,0 0 0,0 0 0,-1 0 0,1 0 0,0 0 0,0 0 0,-1 0 0,1 0 0,0 0 0,0 0 0,-1 0 0,1 0 0,0 0 0,0 0 0,-1 0 0,1 1 0,0-1 0,0 0 0,-1 0 0,1 0 0,0 0 0,0 0 0,0 0 0,-1 1 0,1-1 0,0 0 0,0 1 0,-14 13 0,3 5 0,1 0 0,1 1 0,1 1 0,0-1 0,2 1 0,0 0 0,2 1 0,0-1 0,1 1 0,1 25 0,2-46-110,0 1-1,0 0 1,0-1 0,0 1 0,0 0-1,0-1 1,1 1 0,-1 0 0,1-1-1,-1 1 1,1-1 0,0 1 0,0-1-1,0 1 1,0-1 0,0 1 0,0-1-1,0 0 1,0 1 0,0-1 0,0 0-1,1 0 1,-1 0 0,0 0 0,1 0-1,-1 0 1,1-1 0,-1 1 0,1 0-1,0-1 1,-1 1 0,1-1 0,0 0-1,-1 1 1,1-1 0,0 0 0,-1 0-1,1 0 1,0 0 0,0 0-1,-1-1 1,1 1 0,2-1 0,1 0-562,-1 0 0,1 0 0,0 0 0,-1-1-1,1 0 1,-1 0 0,0 0 0,0 0 0,0-1 0,0 1 0,0-1 0,0 0 0,0-1 0,-1 1 0,3-4 0,8-18-14089</inkml:trace>
</inkml:ink>
</file>

<file path=ppt/ink/ink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8.031"/>
    </inkml:context>
    <inkml:brush xml:id="br0">
      <inkml:brushProperty name="width" value="0.025" units="cm"/>
      <inkml:brushProperty name="height" value="0.025" units="cm"/>
    </inkml:brush>
  </inkml:definitions>
  <inkml:trace contextRef="#ctx0" brushRef="#br0">41 4 15182,'0'0'9161,"-29"57"-6150,22-37-577,3 2-928,4-4-513,0-3-737,15-6-224,7-4 0,7-5-481,2-1-736,2-15-833,-5-6-1729,-2-3-673,-6 2-417,-7 1-416,-2 4-1922</inkml:trace>
  <inkml:trace contextRef="#ctx0" brushRef="#br0" timeOffset="1">239 3 2498,'2'-2'11467,"-2"8"-8168,-9 10-288,-3 9-192,-3 4-513,0 2-224,-2 5-577,1 0-351,5-4-386,1-2-319,6-6-385,4-7-64,0-7-1057,4-10-1506,6 0-3042,-2-9-5702</inkml:trace>
</inkml:ink>
</file>

<file path=ppt/ink/ink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8.486"/>
    </inkml:context>
    <inkml:brush xml:id="br0">
      <inkml:brushProperty name="width" value="0.025" units="cm"/>
      <inkml:brushProperty name="height" value="0.025" units="cm"/>
    </inkml:brush>
  </inkml:definitions>
  <inkml:trace contextRef="#ctx0" brushRef="#br0">313 1 13869,'0'0'10303,"-12"9"-9337,-15 14-191,0 1-1,2 1 0,1 1 0,1 2 0,1 0 0,-29 50 0,36-52-565,1 0 0,1 1 0,1 0-1,2 1 1,1 1 0,1-1 0,1 1-1,-5 55 1,11-78-200,1 0 0,0 1 1,0-1-1,1 1 0,0-1 0,0 0 1,0 0-1,1 1 0,0-1 0,0 0 0,0 0 1,1-1-1,0 1 0,4 6 0,-3-8-71,0 0 0,0 0 0,0-1 1,0 1-1,0-1 0,1 0 0,0-1 0,-1 1 0,1-1 0,0 0 0,0 0 0,0 0 0,1-1 0,-1 1 0,0-1 0,1-1 0,5 1 0,7 1-1837,-1-1 0,0-1 0,34-4 0,1-12-7775</inkml:trace>
</inkml:ink>
</file>

<file path=ppt/ink/ink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8.938"/>
    </inkml:context>
    <inkml:brush xml:id="br0">
      <inkml:brushProperty name="width" value="0.025" units="cm"/>
      <inkml:brushProperty name="height" value="0.025" units="cm"/>
    </inkml:brush>
  </inkml:definitions>
  <inkml:trace contextRef="#ctx0" brushRef="#br0">0 1 7271,'0'0'3876</inkml:trace>
</inkml:ink>
</file>

<file path=ppt/ink/ink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0.171"/>
    </inkml:context>
    <inkml:brush xml:id="br0">
      <inkml:brushProperty name="width" value="0.025" units="cm"/>
      <inkml:brushProperty name="height" value="0.025" units="cm"/>
    </inkml:brush>
  </inkml:definitions>
  <inkml:trace contextRef="#ctx0" brushRef="#br0">203 36 15791,'0'-1'357,"1"0"1,-1 0-1,0-1 1,1 1-1,-1 0 1,0 0-1,0-1 0,0 1 1,0 0-1,0 0 1,0-1-1,0 1 1,0 0-1,0 0 1,0-1-1,-1 1 0,1 0 1,-1 0-1,1 0 1,-1 0-1,1-1 1,-1 1-1,0 0 1,-1-2-1,1 3-170,-1-1-1,1 1 1,0-1-1,-1 1 1,1-1-1,-1 1 1,1 0 0,-1-1-1,1 1 1,-1 0-1,1 0 1,-1 0-1,1 1 1,-1-1-1,1 0 1,-1 0 0,-1 1-1,-5 2-51,-1 0 1,1 0-1,0 1 0,0 0 0,-14 10 1,8-4 165,0 2-1,1 0 1,-22 25 0,32-33-228,0 0-1,0 0 0,0 0 1,0 0-1,1 1 0,-1-1 1,1 1-1,1-1 0,-1 1 1,0 0-1,1 0 1,0 0-1,0 0 0,1 0 1,-1 0-1,1 0 0,0 0 1,2 8-1,-1-10-57,0-1-1,0 0 1,0 0 0,1 1 0,-1-1-1,1 0 1,0 0 0,0-1-1,-1 1 1,1 0 0,0 0-1,1-1 1,-1 0 0,0 1-1,0-1 1,1 0 0,-1 0-1,0 0 1,1 0 0,-1 0-1,6 0 1,57 8 228,-38-7-726,86 2-7272,-101-5 6499,-1 1 0,1-2 1,-1 1-1,0-2 0,1 1 0,-1-2 1,15-5-1,-11-1-9842</inkml:trace>
</inkml:ink>
</file>

<file path=ppt/ink/ink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0.514"/>
    </inkml:context>
    <inkml:brush xml:id="br0">
      <inkml:brushProperty name="width" value="0.025" units="cm"/>
      <inkml:brushProperty name="height" value="0.025" units="cm"/>
    </inkml:brush>
  </inkml:definitions>
  <inkml:trace contextRef="#ctx0" brushRef="#br0">1 0 16816,'0'0'5317,"56"3"-3043,-10-3 192,16 0-1184,7 0-834,0 0-288,1 0-96,-7 0-32,-11 0-352,-12 0-737,-11 0-993,-9 4-256,-8-3-1249,-7-1-1795</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5240" cy="501640"/>
          </a:xfrm>
          <a:prstGeom prst="rect">
            <a:avLst/>
          </a:prstGeom>
        </p:spPr>
        <p:txBody>
          <a:bodyPr vert="horz" lIns="96359" tIns="48180" rIns="96359" bIns="48180" rtlCol="0"/>
          <a:lstStyle>
            <a:lvl1pPr algn="l">
              <a:defRPr sz="1300"/>
            </a:lvl1pPr>
          </a:lstStyle>
          <a:p>
            <a:endParaRPr lang="de-DE"/>
          </a:p>
        </p:txBody>
      </p:sp>
      <p:sp>
        <p:nvSpPr>
          <p:cNvPr id="3" name="Datumsplatzhalter 2"/>
          <p:cNvSpPr>
            <a:spLocks noGrp="1"/>
          </p:cNvSpPr>
          <p:nvPr>
            <p:ph type="dt" idx="1"/>
          </p:nvPr>
        </p:nvSpPr>
        <p:spPr>
          <a:xfrm>
            <a:off x="3889109" y="0"/>
            <a:ext cx="2975240" cy="501640"/>
          </a:xfrm>
          <a:prstGeom prst="rect">
            <a:avLst/>
          </a:prstGeom>
        </p:spPr>
        <p:txBody>
          <a:bodyPr vert="horz" lIns="96359" tIns="48180" rIns="96359" bIns="48180" rtlCol="0"/>
          <a:lstStyle>
            <a:lvl1pPr algn="r">
              <a:defRPr sz="1300"/>
            </a:lvl1pPr>
          </a:lstStyle>
          <a:p>
            <a:fld id="{0524BEED-E0BF-4555-8E2F-C31A69315841}" type="datetimeFigureOut">
              <a:rPr lang="de-DE" smtClean="0"/>
              <a:t>22.05.2025</a:t>
            </a:fld>
            <a:endParaRPr lang="de-DE"/>
          </a:p>
        </p:txBody>
      </p:sp>
      <p:sp>
        <p:nvSpPr>
          <p:cNvPr id="4" name="Folienbildplatzhalter 3"/>
          <p:cNvSpPr>
            <a:spLocks noGrp="1" noRot="1" noChangeAspect="1"/>
          </p:cNvSpPr>
          <p:nvPr>
            <p:ph type="sldImg" idx="2"/>
          </p:nvPr>
        </p:nvSpPr>
        <p:spPr>
          <a:xfrm>
            <a:off x="434975" y="1249363"/>
            <a:ext cx="5997575" cy="3375025"/>
          </a:xfrm>
          <a:prstGeom prst="rect">
            <a:avLst/>
          </a:prstGeom>
          <a:noFill/>
          <a:ln w="12700">
            <a:solidFill>
              <a:prstClr val="black"/>
            </a:solidFill>
          </a:ln>
        </p:spPr>
        <p:txBody>
          <a:bodyPr vert="horz" lIns="96359" tIns="48180" rIns="96359" bIns="48180" rtlCol="0" anchor="ctr"/>
          <a:lstStyle/>
          <a:p>
            <a:endParaRPr lang="de-DE"/>
          </a:p>
        </p:txBody>
      </p:sp>
      <p:sp>
        <p:nvSpPr>
          <p:cNvPr id="5" name="Notizenplatzhalter 4"/>
          <p:cNvSpPr>
            <a:spLocks noGrp="1"/>
          </p:cNvSpPr>
          <p:nvPr>
            <p:ph type="body" sz="quarter" idx="3"/>
          </p:nvPr>
        </p:nvSpPr>
        <p:spPr>
          <a:xfrm>
            <a:off x="686594" y="4811574"/>
            <a:ext cx="5492750" cy="3936742"/>
          </a:xfrm>
          <a:prstGeom prst="rect">
            <a:avLst/>
          </a:prstGeom>
        </p:spPr>
        <p:txBody>
          <a:bodyPr vert="horz" lIns="96359" tIns="48180" rIns="96359" bIns="4818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9496437"/>
            <a:ext cx="2975240" cy="501639"/>
          </a:xfrm>
          <a:prstGeom prst="rect">
            <a:avLst/>
          </a:prstGeom>
        </p:spPr>
        <p:txBody>
          <a:bodyPr vert="horz" lIns="96359" tIns="48180" rIns="96359" bIns="48180" rtlCol="0" anchor="b"/>
          <a:lstStyle>
            <a:lvl1pPr algn="l">
              <a:defRPr sz="1300"/>
            </a:lvl1pPr>
          </a:lstStyle>
          <a:p>
            <a:endParaRPr lang="de-DE"/>
          </a:p>
        </p:txBody>
      </p:sp>
      <p:sp>
        <p:nvSpPr>
          <p:cNvPr id="7" name="Foliennummernplatzhalter 6"/>
          <p:cNvSpPr>
            <a:spLocks noGrp="1"/>
          </p:cNvSpPr>
          <p:nvPr>
            <p:ph type="sldNum" sz="quarter" idx="5"/>
          </p:nvPr>
        </p:nvSpPr>
        <p:spPr>
          <a:xfrm>
            <a:off x="3889109" y="9496437"/>
            <a:ext cx="2975240" cy="501639"/>
          </a:xfrm>
          <a:prstGeom prst="rect">
            <a:avLst/>
          </a:prstGeom>
        </p:spPr>
        <p:txBody>
          <a:bodyPr vert="horz" lIns="96359" tIns="48180" rIns="96359" bIns="48180" rtlCol="0" anchor="b"/>
          <a:lstStyle>
            <a:lvl1pPr algn="r">
              <a:defRPr sz="1300"/>
            </a:lvl1pPr>
          </a:lstStyle>
          <a:p>
            <a:fld id="{B85F1F99-80BC-4C62-BD17-0AD959982CD1}" type="slidenum">
              <a:rPr lang="de-DE" smtClean="0"/>
              <a:t>‹Nr.›</a:t>
            </a:fld>
            <a:endParaRPr lang="de-DE"/>
          </a:p>
        </p:txBody>
      </p:sp>
    </p:spTree>
    <p:extLst>
      <p:ext uri="{BB962C8B-B14F-4D97-AF65-F5344CB8AC3E}">
        <p14:creationId xmlns:p14="http://schemas.microsoft.com/office/powerpoint/2010/main" val="36483304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26"/>
          <p:cNvSpPr>
            <a:spLocks noGrp="1" noChangeArrowheads="1"/>
          </p:cNvSpPr>
          <p:nvPr>
            <p:ph type="sldNum" sz="quarter"/>
          </p:nvPr>
        </p:nvSpPr>
        <p:spPr>
          <a:noFill/>
        </p:spPr>
        <p:txBody>
          <a:bodyPr/>
          <a:lstStyle>
            <a:lvl1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1pPr>
            <a:lvl2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2pPr>
            <a:lvl3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3pPr>
            <a:lvl4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4pPr>
            <a:lvl5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5pPr>
            <a:lvl6pPr marL="2806970"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6pPr>
            <a:lvl7pPr marL="3317328"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7pPr>
            <a:lvl8pPr marL="3827687"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8pPr>
            <a:lvl9pPr marL="4338045"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9pPr>
          </a:lstStyle>
          <a:p>
            <a:pPr eaLnBrk="1" hangingPunct="1">
              <a:spcBef>
                <a:spcPct val="0"/>
              </a:spcBef>
              <a:buClrTx/>
              <a:buFontTx/>
              <a:buNone/>
            </a:pPr>
            <a:fld id="{A654DD85-E7C0-41FF-966F-0F0387813021}" type="slidenum">
              <a:rPr lang="de-DE" altLang="de-DE" smtClean="0">
                <a:latin typeface="Sparkasse Rg" pitchFamily="34" charset="0"/>
              </a:rPr>
              <a:pPr eaLnBrk="1" hangingPunct="1">
                <a:spcBef>
                  <a:spcPct val="0"/>
                </a:spcBef>
                <a:buClrTx/>
                <a:buFontTx/>
                <a:buNone/>
              </a:pPr>
              <a:t>1</a:t>
            </a:fld>
            <a:endParaRPr lang="de-DE" altLang="de-DE">
              <a:latin typeface="Sparkasse Rg" pitchFamily="34" charset="0"/>
            </a:endParaRPr>
          </a:p>
        </p:txBody>
      </p:sp>
      <p:sp>
        <p:nvSpPr>
          <p:cNvPr id="61443" name="Rectangle 1"/>
          <p:cNvSpPr>
            <a:spLocks noGrp="1" noRot="1" noChangeAspect="1" noChangeArrowheads="1" noTextEdit="1"/>
          </p:cNvSpPr>
          <p:nvPr>
            <p:ph type="sldImg"/>
          </p:nvPr>
        </p:nvSpPr>
        <p:spPr>
          <a:xfrm>
            <a:off x="-544513" y="895350"/>
            <a:ext cx="7974013" cy="4486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61444" name="Rectangle 2"/>
          <p:cNvSpPr>
            <a:spLocks noGrp="1" noChangeArrowheads="1"/>
          </p:cNvSpPr>
          <p:nvPr>
            <p:ph type="body" idx="1"/>
          </p:nvPr>
        </p:nvSpPr>
        <p:spPr>
          <a:xfrm>
            <a:off x="914474" y="5679253"/>
            <a:ext cx="5054505" cy="5379134"/>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102085" tIns="51041" rIns="102085" bIns="51041" anchor="ctr"/>
          <a:lstStyle/>
          <a:p>
            <a:endParaRPr lang="de-DE" altLang="de-DE"/>
          </a:p>
        </p:txBody>
      </p:sp>
    </p:spTree>
    <p:extLst>
      <p:ext uri="{BB962C8B-B14F-4D97-AF65-F5344CB8AC3E}">
        <p14:creationId xmlns:p14="http://schemas.microsoft.com/office/powerpoint/2010/main" val="41073054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779463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5062729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382962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26506598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6530642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358488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038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A6C623F-5A89-4F6B-B0D8-3142D21F65AF}" type="slidenum">
              <a:rPr lang="de-DE" sz="1200">
                <a:solidFill>
                  <a:srgbClr val="000000"/>
                </a:solidFill>
                <a:latin typeface="Sparkasse Rg" pitchFamily="34" charset="0"/>
              </a:rPr>
              <a:pPr eaLnBrk="1" hangingPunct="1"/>
              <a:t>18</a:t>
            </a:fld>
            <a:endParaRPr lang="de-DE" sz="1200">
              <a:solidFill>
                <a:srgbClr val="000000"/>
              </a:solidFill>
              <a:latin typeface="Sparkasse Rg" pitchFamily="34" charset="0"/>
            </a:endParaRPr>
          </a:p>
        </p:txBody>
      </p:sp>
      <p:sp>
        <p:nvSpPr>
          <p:cNvPr id="40038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E1A1DAE7-36E9-4E62-907F-C6D2BAEC3DC1}" type="slidenum">
              <a:rPr lang="de-DE" sz="1200">
                <a:solidFill>
                  <a:srgbClr val="000000"/>
                </a:solidFill>
                <a:latin typeface="Sparkasse Rg" pitchFamily="34" charset="0"/>
              </a:rPr>
              <a:pPr algn="r" eaLnBrk="1" hangingPunct="1">
                <a:buClrTx/>
                <a:buFontTx/>
                <a:buNone/>
              </a:pPr>
              <a:t>18</a:t>
            </a:fld>
            <a:endParaRPr lang="de-DE" sz="1200">
              <a:solidFill>
                <a:srgbClr val="000000"/>
              </a:solidFill>
              <a:latin typeface="Sparkasse Rg" pitchFamily="34" charset="0"/>
            </a:endParaRPr>
          </a:p>
        </p:txBody>
      </p:sp>
      <p:sp>
        <p:nvSpPr>
          <p:cNvPr id="400388" name="Rectangle 3"/>
          <p:cNvSpPr>
            <a:spLocks noGrp="1" noRot="1" noChangeAspect="1" noChangeArrowheads="1" noTextEdit="1"/>
          </p:cNvSpPr>
          <p:nvPr>
            <p:ph type="sldImg"/>
          </p:nvPr>
        </p:nvSpPr>
        <p:spPr>
          <a:xfrm>
            <a:off x="92075" y="744538"/>
            <a:ext cx="6615113" cy="3722687"/>
          </a:xfrm>
          <a:ln/>
        </p:spPr>
      </p:sp>
      <p:sp>
        <p:nvSpPr>
          <p:cNvPr id="40038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65989450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141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D088B04-D973-4DE8-AC03-B1F696C1E115}" type="slidenum">
              <a:rPr lang="de-DE" sz="1200">
                <a:solidFill>
                  <a:srgbClr val="000000"/>
                </a:solidFill>
                <a:latin typeface="Sparkasse Rg" pitchFamily="34" charset="0"/>
              </a:rPr>
              <a:pPr eaLnBrk="1" hangingPunct="1"/>
              <a:t>19</a:t>
            </a:fld>
            <a:endParaRPr lang="de-DE" sz="1200">
              <a:solidFill>
                <a:srgbClr val="000000"/>
              </a:solidFill>
              <a:latin typeface="Sparkasse Rg" pitchFamily="34" charset="0"/>
            </a:endParaRPr>
          </a:p>
        </p:txBody>
      </p:sp>
      <p:sp>
        <p:nvSpPr>
          <p:cNvPr id="401411"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28D59F9-AF27-478B-ABBE-5ADADA2E5190}" type="slidenum">
              <a:rPr lang="de-DE" sz="1200">
                <a:solidFill>
                  <a:srgbClr val="000000"/>
                </a:solidFill>
                <a:latin typeface="Sparkasse Rg" pitchFamily="34" charset="0"/>
              </a:rPr>
              <a:pPr algn="r" eaLnBrk="1" hangingPunct="1">
                <a:buClrTx/>
                <a:buFontTx/>
                <a:buNone/>
              </a:pPr>
              <a:t>19</a:t>
            </a:fld>
            <a:endParaRPr lang="de-DE" sz="1200">
              <a:solidFill>
                <a:srgbClr val="000000"/>
              </a:solidFill>
              <a:latin typeface="Sparkasse Rg" pitchFamily="34" charset="0"/>
            </a:endParaRPr>
          </a:p>
        </p:txBody>
      </p:sp>
      <p:sp>
        <p:nvSpPr>
          <p:cNvPr id="401412" name="Rectangle 3"/>
          <p:cNvSpPr>
            <a:spLocks noGrp="1" noRot="1" noChangeAspect="1" noChangeArrowheads="1" noTextEdit="1"/>
          </p:cNvSpPr>
          <p:nvPr>
            <p:ph type="sldImg"/>
          </p:nvPr>
        </p:nvSpPr>
        <p:spPr>
          <a:xfrm>
            <a:off x="92075" y="744538"/>
            <a:ext cx="6615113" cy="3722687"/>
          </a:xfrm>
          <a:ln/>
        </p:spPr>
      </p:sp>
      <p:sp>
        <p:nvSpPr>
          <p:cNvPr id="401413" name="Rectangle 4"/>
          <p:cNvSpPr>
            <a:spLocks noGrp="1" noChangeArrowheads="1"/>
          </p:cNvSpPr>
          <p:nvPr>
            <p:ph type="body" idx="1"/>
          </p:nvPr>
        </p:nvSpPr>
        <p:spPr>
          <a:xfrm>
            <a:off x="904875" y="4716463"/>
            <a:ext cx="4957763" cy="4433887"/>
          </a:xfrm>
          <a:noFill/>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de-DE"/>
          </a:p>
        </p:txBody>
      </p:sp>
    </p:spTree>
    <p:extLst>
      <p:ext uri="{BB962C8B-B14F-4D97-AF65-F5344CB8AC3E}">
        <p14:creationId xmlns:p14="http://schemas.microsoft.com/office/powerpoint/2010/main" val="13118189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20</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20</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32668966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21</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21</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2456406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7845837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345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B69247B2-41D2-489C-A107-E1842452A0E7}" type="slidenum">
              <a:rPr lang="de-DE" sz="1200">
                <a:solidFill>
                  <a:srgbClr val="000000"/>
                </a:solidFill>
                <a:latin typeface="Sparkasse Rg" pitchFamily="34" charset="0"/>
              </a:rPr>
              <a:pPr eaLnBrk="1" hangingPunct="1"/>
              <a:t>22</a:t>
            </a:fld>
            <a:endParaRPr lang="de-DE" sz="1200">
              <a:solidFill>
                <a:srgbClr val="000000"/>
              </a:solidFill>
              <a:latin typeface="Sparkasse Rg" pitchFamily="34" charset="0"/>
            </a:endParaRPr>
          </a:p>
        </p:txBody>
      </p:sp>
      <p:sp>
        <p:nvSpPr>
          <p:cNvPr id="40345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F69C26F5-D671-40CF-8D25-8DC4A0306CB1}" type="slidenum">
              <a:rPr lang="de-DE" sz="1200">
                <a:solidFill>
                  <a:srgbClr val="000000"/>
                </a:solidFill>
                <a:latin typeface="Sparkasse Rg" pitchFamily="34" charset="0"/>
              </a:rPr>
              <a:pPr algn="r" eaLnBrk="1" hangingPunct="1">
                <a:buClrTx/>
                <a:buFontTx/>
                <a:buNone/>
              </a:pPr>
              <a:t>22</a:t>
            </a:fld>
            <a:endParaRPr lang="de-DE" sz="1200">
              <a:solidFill>
                <a:srgbClr val="000000"/>
              </a:solidFill>
              <a:latin typeface="Sparkasse Rg" pitchFamily="34" charset="0"/>
            </a:endParaRPr>
          </a:p>
        </p:txBody>
      </p:sp>
      <p:sp>
        <p:nvSpPr>
          <p:cNvPr id="403460" name="Rectangle 3"/>
          <p:cNvSpPr>
            <a:spLocks noGrp="1" noRot="1" noChangeAspect="1" noChangeArrowheads="1" noTextEdit="1"/>
          </p:cNvSpPr>
          <p:nvPr>
            <p:ph type="sldImg"/>
          </p:nvPr>
        </p:nvSpPr>
        <p:spPr>
          <a:xfrm>
            <a:off x="92075" y="744538"/>
            <a:ext cx="6615113" cy="3722687"/>
          </a:xfrm>
          <a:ln/>
        </p:spPr>
      </p:sp>
      <p:sp>
        <p:nvSpPr>
          <p:cNvPr id="40346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7628785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09811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62859446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239462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4197420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4898164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2276629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5915753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79497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23996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297454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97925576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26317961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39</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39</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9287837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40</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40</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07410842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87F998DE-E33C-4AB8-858A-C20295B574DA}"/>
              </a:ext>
            </a:extLst>
          </p:cNvPr>
          <p:cNvSpPr txBox="1">
            <a:spLocks noGrp="1"/>
          </p:cNvSpPr>
          <p:nvPr>
            <p:ph type="sldNum" sz="quarter" idx="5"/>
          </p:nvPr>
        </p:nvSpPr>
        <p:spPr>
          <a:ln/>
        </p:spPr>
        <p:txBody>
          <a:bodyPr lIns="0" tIns="0" rIns="0" bIns="0" anchor="b" anchorCtr="0">
            <a:noAutofit/>
          </a:bodyPr>
          <a:lstStyle/>
          <a:p>
            <a:pPr lvl="0"/>
            <a:fld id="{05E2C86D-3693-442E-915D-E95FE32BF50E}" type="slidenum">
              <a:t>41</a:t>
            </a:fld>
            <a:endParaRPr lang="de-DE"/>
          </a:p>
        </p:txBody>
      </p:sp>
      <p:sp>
        <p:nvSpPr>
          <p:cNvPr id="2" name="Folienbildplatzhalter 1">
            <a:extLst>
              <a:ext uri="{FF2B5EF4-FFF2-40B4-BE49-F238E27FC236}">
                <a16:creationId xmlns:a16="http://schemas.microsoft.com/office/drawing/2014/main" id="{0AA71A0E-40FD-430E-81C7-22037B0270AF}"/>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D8F83F82-049C-4ADD-86AB-1CE5A8068A1C}"/>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57977932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7598BFC7-5EDD-420C-BED0-9335D65E556B}"/>
              </a:ext>
            </a:extLst>
          </p:cNvPr>
          <p:cNvSpPr txBox="1">
            <a:spLocks noGrp="1"/>
          </p:cNvSpPr>
          <p:nvPr>
            <p:ph type="sldNum" sz="quarter" idx="5"/>
          </p:nvPr>
        </p:nvSpPr>
        <p:spPr>
          <a:ln/>
        </p:spPr>
        <p:txBody>
          <a:bodyPr lIns="0" tIns="0" rIns="0" bIns="0" anchor="b" anchorCtr="0">
            <a:noAutofit/>
          </a:bodyPr>
          <a:lstStyle/>
          <a:p>
            <a:pPr lvl="0"/>
            <a:fld id="{72A3FED3-A383-4868-B4A2-C0DEA6A2218F}" type="slidenum">
              <a:t>42</a:t>
            </a:fld>
            <a:endParaRPr lang="de-DE"/>
          </a:p>
        </p:txBody>
      </p:sp>
      <p:sp>
        <p:nvSpPr>
          <p:cNvPr id="2" name="Folienbildplatzhalter 1">
            <a:extLst>
              <a:ext uri="{FF2B5EF4-FFF2-40B4-BE49-F238E27FC236}">
                <a16:creationId xmlns:a16="http://schemas.microsoft.com/office/drawing/2014/main" id="{C9FE10C7-5AF9-48B2-8AA0-B101A1A5A6DE}"/>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1433213C-C31D-4886-B882-2149B64CF195}"/>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811574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C8BAB0E8-15FB-4F1D-B1DF-193047FADD35}"/>
              </a:ext>
            </a:extLst>
          </p:cNvPr>
          <p:cNvSpPr txBox="1">
            <a:spLocks noGrp="1"/>
          </p:cNvSpPr>
          <p:nvPr>
            <p:ph type="sldNum" sz="quarter" idx="5"/>
          </p:nvPr>
        </p:nvSpPr>
        <p:spPr>
          <a:ln/>
        </p:spPr>
        <p:txBody>
          <a:bodyPr lIns="0" tIns="0" rIns="0" bIns="0" anchor="b" anchorCtr="0">
            <a:noAutofit/>
          </a:bodyPr>
          <a:lstStyle/>
          <a:p>
            <a:pPr lvl="0"/>
            <a:fld id="{B084B2A1-CF17-4766-89FF-9829FB3D27FE}" type="slidenum">
              <a:t>43</a:t>
            </a:fld>
            <a:endParaRPr lang="de-DE"/>
          </a:p>
        </p:txBody>
      </p:sp>
      <p:sp>
        <p:nvSpPr>
          <p:cNvPr id="2" name="Folienbildplatzhalter 1">
            <a:extLst>
              <a:ext uri="{FF2B5EF4-FFF2-40B4-BE49-F238E27FC236}">
                <a16:creationId xmlns:a16="http://schemas.microsoft.com/office/drawing/2014/main" id="{A18FF45B-F88F-4F2C-AF5C-9139ECE3C1A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2014A68-9EC4-495E-AC1E-E6C98532122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30765992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44</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44</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69744452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45</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45</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8685594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F73ABCC3-E459-4DD5-A6B5-C20D4DBE757A}"/>
              </a:ext>
            </a:extLst>
          </p:cNvPr>
          <p:cNvSpPr txBox="1">
            <a:spLocks noGrp="1"/>
          </p:cNvSpPr>
          <p:nvPr>
            <p:ph type="sldNum" sz="quarter" idx="5"/>
          </p:nvPr>
        </p:nvSpPr>
        <p:spPr>
          <a:ln/>
        </p:spPr>
        <p:txBody>
          <a:bodyPr lIns="0" tIns="0" rIns="0" bIns="0" anchor="b" anchorCtr="0">
            <a:noAutofit/>
          </a:bodyPr>
          <a:lstStyle/>
          <a:p>
            <a:pPr lvl="0"/>
            <a:fld id="{0C499DC7-23F3-498C-B715-2B3F054E6937}" type="slidenum">
              <a:t>46</a:t>
            </a:fld>
            <a:endParaRPr lang="de-DE"/>
          </a:p>
        </p:txBody>
      </p:sp>
      <p:sp>
        <p:nvSpPr>
          <p:cNvPr id="2" name="Folienbildplatzhalter 1">
            <a:extLst>
              <a:ext uri="{FF2B5EF4-FFF2-40B4-BE49-F238E27FC236}">
                <a16:creationId xmlns:a16="http://schemas.microsoft.com/office/drawing/2014/main" id="{FBC59466-8338-44FA-AB36-63CC8EC2FA20}"/>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EBE3DEFD-8E8A-4E20-973E-3E3DBF3647D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6909497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78195455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6FD74570-1D1B-4E21-81B7-623252BA7C1C}"/>
              </a:ext>
            </a:extLst>
          </p:cNvPr>
          <p:cNvSpPr txBox="1">
            <a:spLocks noGrp="1"/>
          </p:cNvSpPr>
          <p:nvPr>
            <p:ph type="sldNum" sz="quarter" idx="5"/>
          </p:nvPr>
        </p:nvSpPr>
        <p:spPr>
          <a:ln/>
        </p:spPr>
        <p:txBody>
          <a:bodyPr lIns="0" tIns="0" rIns="0" bIns="0" anchor="b" anchorCtr="0">
            <a:noAutofit/>
          </a:bodyPr>
          <a:lstStyle/>
          <a:p>
            <a:pPr lvl="0"/>
            <a:fld id="{ECADD61A-2E12-471F-825B-0EBAF3BC6B84}" type="slidenum">
              <a:t>47</a:t>
            </a:fld>
            <a:endParaRPr lang="de-DE"/>
          </a:p>
        </p:txBody>
      </p:sp>
      <p:sp>
        <p:nvSpPr>
          <p:cNvPr id="2" name="Folienbildplatzhalter 1">
            <a:extLst>
              <a:ext uri="{FF2B5EF4-FFF2-40B4-BE49-F238E27FC236}">
                <a16:creationId xmlns:a16="http://schemas.microsoft.com/office/drawing/2014/main" id="{B97A360D-F0B1-4A9F-B4AE-F92A2E186A88}"/>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3655F4F8-2F43-4AD0-A2C2-7F7548E21A8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570141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40D481C6-CF00-4240-BA96-842A8A69C5C7}"/>
              </a:ext>
            </a:extLst>
          </p:cNvPr>
          <p:cNvSpPr txBox="1">
            <a:spLocks noGrp="1"/>
          </p:cNvSpPr>
          <p:nvPr>
            <p:ph type="sldNum" sz="quarter" idx="5"/>
          </p:nvPr>
        </p:nvSpPr>
        <p:spPr>
          <a:ln/>
        </p:spPr>
        <p:txBody>
          <a:bodyPr lIns="0" tIns="0" rIns="0" bIns="0" anchor="b" anchorCtr="0">
            <a:noAutofit/>
          </a:bodyPr>
          <a:lstStyle/>
          <a:p>
            <a:pPr lvl="0"/>
            <a:fld id="{92283B74-4E03-4F99-972D-3B15B488F3EB}" type="slidenum">
              <a:t>48</a:t>
            </a:fld>
            <a:endParaRPr lang="de-DE"/>
          </a:p>
        </p:txBody>
      </p:sp>
      <p:sp>
        <p:nvSpPr>
          <p:cNvPr id="2" name="Folienbildplatzhalter 1">
            <a:extLst>
              <a:ext uri="{FF2B5EF4-FFF2-40B4-BE49-F238E27FC236}">
                <a16:creationId xmlns:a16="http://schemas.microsoft.com/office/drawing/2014/main" id="{AFE726AE-9AA7-49A5-A5DA-25762255091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880E369E-EBBB-470C-87C8-0890E0AA95A8}"/>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075908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036799C4-1E04-4A1E-8F9E-5CFA95C708C9}"/>
              </a:ext>
            </a:extLst>
          </p:cNvPr>
          <p:cNvSpPr txBox="1">
            <a:spLocks noGrp="1"/>
          </p:cNvSpPr>
          <p:nvPr>
            <p:ph type="sldNum" sz="quarter" idx="5"/>
          </p:nvPr>
        </p:nvSpPr>
        <p:spPr>
          <a:ln/>
        </p:spPr>
        <p:txBody>
          <a:bodyPr lIns="0" tIns="0" rIns="0" bIns="0" anchor="b" anchorCtr="0">
            <a:noAutofit/>
          </a:bodyPr>
          <a:lstStyle/>
          <a:p>
            <a:pPr lvl="0"/>
            <a:fld id="{674D6054-3BEC-4318-9EAE-AB1E776E3531}" type="slidenum">
              <a:t>49</a:t>
            </a:fld>
            <a:endParaRPr lang="de-DE"/>
          </a:p>
        </p:txBody>
      </p:sp>
      <p:sp>
        <p:nvSpPr>
          <p:cNvPr id="2" name="Folienbildplatzhalter 1">
            <a:extLst>
              <a:ext uri="{FF2B5EF4-FFF2-40B4-BE49-F238E27FC236}">
                <a16:creationId xmlns:a16="http://schemas.microsoft.com/office/drawing/2014/main" id="{C79C6A7E-CC8D-4F58-916B-E1CB9ED1D777}"/>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DAAB1AC-1197-4D48-98E0-A8B5B170466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2147932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30571AAB-3700-41D6-86CF-53C1426B131A}"/>
              </a:ext>
            </a:extLst>
          </p:cNvPr>
          <p:cNvSpPr txBox="1">
            <a:spLocks noGrp="1"/>
          </p:cNvSpPr>
          <p:nvPr>
            <p:ph type="sldNum" sz="quarter" idx="5"/>
          </p:nvPr>
        </p:nvSpPr>
        <p:spPr>
          <a:ln/>
        </p:spPr>
        <p:txBody>
          <a:bodyPr lIns="0" tIns="0" rIns="0" bIns="0" anchor="b" anchorCtr="0">
            <a:noAutofit/>
          </a:bodyPr>
          <a:lstStyle/>
          <a:p>
            <a:pPr lvl="0"/>
            <a:fld id="{D776508D-5558-49C4-9F40-D67959850437}" type="slidenum">
              <a:t>52</a:t>
            </a:fld>
            <a:endParaRPr lang="de-DE"/>
          </a:p>
        </p:txBody>
      </p:sp>
      <p:sp>
        <p:nvSpPr>
          <p:cNvPr id="2" name="Folienbildplatzhalter 1">
            <a:extLst>
              <a:ext uri="{FF2B5EF4-FFF2-40B4-BE49-F238E27FC236}">
                <a16:creationId xmlns:a16="http://schemas.microsoft.com/office/drawing/2014/main" id="{D7958419-1283-4B81-BFDB-A6F408141DF6}"/>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26C308D7-34EC-4031-B982-2BE781DCEB47}"/>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0142022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82156808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5730550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6425753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966482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1130531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541001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93964495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88414267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142079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4692198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28621380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52102537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3464090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09503883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13340868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70695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526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9EC4E10C-99C8-4BAE-922D-C31B9E62B06D}" type="slidenum">
              <a:rPr lang="de-DE" sz="1200">
                <a:solidFill>
                  <a:srgbClr val="000000"/>
                </a:solidFill>
                <a:latin typeface="Sparkasse Rg" pitchFamily="34" charset="0"/>
              </a:rPr>
              <a:pPr eaLnBrk="1" hangingPunct="1"/>
              <a:t>68</a:t>
            </a:fld>
            <a:endParaRPr lang="de-DE" sz="1200">
              <a:solidFill>
                <a:srgbClr val="000000"/>
              </a:solidFill>
              <a:latin typeface="Sparkasse Rg" pitchFamily="34" charset="0"/>
            </a:endParaRPr>
          </a:p>
        </p:txBody>
      </p:sp>
      <p:sp>
        <p:nvSpPr>
          <p:cNvPr id="39526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A75AD5D3-AC52-4FBF-961E-F946336E761D}" type="slidenum">
              <a:rPr lang="de-DE" sz="1200">
                <a:solidFill>
                  <a:srgbClr val="000000"/>
                </a:solidFill>
                <a:latin typeface="Sparkasse Rg" pitchFamily="34" charset="0"/>
              </a:rPr>
              <a:pPr algn="r" eaLnBrk="1" hangingPunct="1">
                <a:buClrTx/>
                <a:buFontTx/>
                <a:buNone/>
              </a:pPr>
              <a:t>68</a:t>
            </a:fld>
            <a:endParaRPr lang="de-DE" sz="1200">
              <a:solidFill>
                <a:srgbClr val="000000"/>
              </a:solidFill>
              <a:latin typeface="Sparkasse Rg" pitchFamily="34" charset="0"/>
            </a:endParaRPr>
          </a:p>
        </p:txBody>
      </p:sp>
      <p:sp>
        <p:nvSpPr>
          <p:cNvPr id="395268" name="Rectangle 3"/>
          <p:cNvSpPr>
            <a:spLocks noGrp="1" noRot="1" noChangeAspect="1" noChangeArrowheads="1" noTextEdit="1"/>
          </p:cNvSpPr>
          <p:nvPr>
            <p:ph type="sldImg"/>
          </p:nvPr>
        </p:nvSpPr>
        <p:spPr>
          <a:xfrm>
            <a:off x="92075" y="744538"/>
            <a:ext cx="6615113" cy="3722687"/>
          </a:xfrm>
          <a:ln/>
        </p:spPr>
      </p:sp>
      <p:sp>
        <p:nvSpPr>
          <p:cNvPr id="39526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1164153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61566483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73</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73</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415674166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74</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74</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4505236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833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0D80A0D1-2000-4D58-B44F-FAD67E504749}" type="slidenum">
              <a:rPr lang="de-DE" sz="1200">
                <a:solidFill>
                  <a:srgbClr val="000000"/>
                </a:solidFill>
                <a:latin typeface="Sparkasse Rg" pitchFamily="34" charset="0"/>
              </a:rPr>
              <a:pPr eaLnBrk="1" hangingPunct="1"/>
              <a:t>9</a:t>
            </a:fld>
            <a:endParaRPr lang="de-DE" sz="1200">
              <a:solidFill>
                <a:srgbClr val="000000"/>
              </a:solidFill>
              <a:latin typeface="Sparkasse Rg" pitchFamily="34" charset="0"/>
            </a:endParaRPr>
          </a:p>
        </p:txBody>
      </p:sp>
      <p:sp>
        <p:nvSpPr>
          <p:cNvPr id="39833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292581E5-F558-44C7-ACC4-B7162D3C67ED}" type="slidenum">
              <a:rPr lang="de-DE" sz="1200">
                <a:solidFill>
                  <a:srgbClr val="000000"/>
                </a:solidFill>
                <a:latin typeface="Sparkasse Rg" pitchFamily="34" charset="0"/>
              </a:rPr>
              <a:pPr algn="r" eaLnBrk="1" hangingPunct="1">
                <a:buClrTx/>
                <a:buFontTx/>
                <a:buNone/>
              </a:pPr>
              <a:t>9</a:t>
            </a:fld>
            <a:endParaRPr lang="de-DE" sz="1200">
              <a:solidFill>
                <a:srgbClr val="000000"/>
              </a:solidFill>
              <a:latin typeface="Sparkasse Rg" pitchFamily="34" charset="0"/>
            </a:endParaRPr>
          </a:p>
        </p:txBody>
      </p:sp>
      <p:sp>
        <p:nvSpPr>
          <p:cNvPr id="398340" name="Rectangle 3"/>
          <p:cNvSpPr>
            <a:spLocks noGrp="1" noRot="1" noChangeAspect="1" noChangeArrowheads="1" noTextEdit="1"/>
          </p:cNvSpPr>
          <p:nvPr>
            <p:ph type="sldImg"/>
          </p:nvPr>
        </p:nvSpPr>
        <p:spPr>
          <a:xfrm>
            <a:off x="92075" y="744538"/>
            <a:ext cx="6615113" cy="3722687"/>
          </a:xfrm>
          <a:ln/>
        </p:spPr>
      </p:sp>
      <p:sp>
        <p:nvSpPr>
          <p:cNvPr id="39834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3788918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42767856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605128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9615CB2-164D-45E6-81B7-F9CF999FDF34}"/>
              </a:ext>
            </a:extLst>
          </p:cNvPr>
          <p:cNvSpPr>
            <a:spLocks noGrp="1"/>
          </p:cNvSpPr>
          <p:nvPr>
            <p:ph type="ctrTitle"/>
          </p:nvPr>
        </p:nvSpPr>
        <p:spPr>
          <a:xfrm>
            <a:off x="1524000" y="1122363"/>
            <a:ext cx="9144000" cy="2387600"/>
          </a:xfrm>
        </p:spPr>
        <p:txBody>
          <a:bodyPr anchor="b"/>
          <a:lstStyle>
            <a:lvl1pPr algn="ctr">
              <a:defRPr sz="6000"/>
            </a:lvl1pPr>
          </a:lstStyle>
          <a:p>
            <a:r>
              <a:rPr lang="de-DE"/>
              <a:t>Mastertitelformat bearbeiten</a:t>
            </a:r>
          </a:p>
        </p:txBody>
      </p:sp>
      <p:sp>
        <p:nvSpPr>
          <p:cNvPr id="3" name="Untertitel 2">
            <a:extLst>
              <a:ext uri="{FF2B5EF4-FFF2-40B4-BE49-F238E27FC236}">
                <a16:creationId xmlns:a16="http://schemas.microsoft.com/office/drawing/2014/main" id="{9FC8AC0E-B42C-4009-94F5-37F408DD09F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p>
        </p:txBody>
      </p:sp>
      <p:sp>
        <p:nvSpPr>
          <p:cNvPr id="4" name="Datumsplatzhalter 3">
            <a:extLst>
              <a:ext uri="{FF2B5EF4-FFF2-40B4-BE49-F238E27FC236}">
                <a16:creationId xmlns:a16="http://schemas.microsoft.com/office/drawing/2014/main" id="{80FCB69C-750A-416A-B650-4459DCD8BE5F}"/>
              </a:ext>
            </a:extLst>
          </p:cNvPr>
          <p:cNvSpPr>
            <a:spLocks noGrp="1"/>
          </p:cNvSpPr>
          <p:nvPr>
            <p:ph type="dt" sz="half" idx="10"/>
          </p:nvPr>
        </p:nvSpPr>
        <p:spPr/>
        <p:txBody>
          <a:bodyPr/>
          <a:lstStyle/>
          <a:p>
            <a:fld id="{3D566509-52CD-4576-A1AB-8D0CC0C7B472}" type="datetimeFigureOut">
              <a:rPr lang="de-DE" smtClean="0"/>
              <a:t>22.05.2025</a:t>
            </a:fld>
            <a:endParaRPr lang="de-DE"/>
          </a:p>
        </p:txBody>
      </p:sp>
      <p:sp>
        <p:nvSpPr>
          <p:cNvPr id="5" name="Fußzeilenplatzhalter 4">
            <a:extLst>
              <a:ext uri="{FF2B5EF4-FFF2-40B4-BE49-F238E27FC236}">
                <a16:creationId xmlns:a16="http://schemas.microsoft.com/office/drawing/2014/main" id="{3D7216FC-CDDA-4FC7-856F-6D1BF7657745}"/>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C507EAD6-C532-4CB3-BDD4-5B25A832A4C4}"/>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2091124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4F5622B-77DC-4621-9F34-AAB053DB0296}"/>
              </a:ext>
            </a:extLst>
          </p:cNvPr>
          <p:cNvSpPr>
            <a:spLocks noGrp="1"/>
          </p:cNvSpPr>
          <p:nvPr>
            <p:ph type="title"/>
          </p:nvPr>
        </p:nvSpPr>
        <p:spPr/>
        <p:txBody>
          <a:bodyPr/>
          <a:lstStyle/>
          <a:p>
            <a:r>
              <a:rPr lang="de-DE"/>
              <a:t>Mastertitelformat bearbeiten</a:t>
            </a:r>
          </a:p>
        </p:txBody>
      </p:sp>
      <p:sp>
        <p:nvSpPr>
          <p:cNvPr id="3" name="Vertikaler Textplatzhalter 2">
            <a:extLst>
              <a:ext uri="{FF2B5EF4-FFF2-40B4-BE49-F238E27FC236}">
                <a16:creationId xmlns:a16="http://schemas.microsoft.com/office/drawing/2014/main" id="{22D3FE9F-066E-48C2-A6E9-6A535EE520F6}"/>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E88923FA-6CAC-4572-A797-292068B6B2BD}"/>
              </a:ext>
            </a:extLst>
          </p:cNvPr>
          <p:cNvSpPr>
            <a:spLocks noGrp="1"/>
          </p:cNvSpPr>
          <p:nvPr>
            <p:ph type="dt" sz="half" idx="10"/>
          </p:nvPr>
        </p:nvSpPr>
        <p:spPr/>
        <p:txBody>
          <a:bodyPr/>
          <a:lstStyle/>
          <a:p>
            <a:fld id="{3D566509-52CD-4576-A1AB-8D0CC0C7B472}" type="datetimeFigureOut">
              <a:rPr lang="de-DE" smtClean="0"/>
              <a:t>22.05.2025</a:t>
            </a:fld>
            <a:endParaRPr lang="de-DE"/>
          </a:p>
        </p:txBody>
      </p:sp>
      <p:sp>
        <p:nvSpPr>
          <p:cNvPr id="5" name="Fußzeilenplatzhalter 4">
            <a:extLst>
              <a:ext uri="{FF2B5EF4-FFF2-40B4-BE49-F238E27FC236}">
                <a16:creationId xmlns:a16="http://schemas.microsoft.com/office/drawing/2014/main" id="{A846BFD5-5C63-412F-9FE3-D7DE010F3C9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2298081-41C9-44DC-ADE1-6A320FEE714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129943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3BC5AE35-7A10-4D44-85E7-23D69967DD58}"/>
              </a:ext>
            </a:extLst>
          </p:cNvPr>
          <p:cNvSpPr>
            <a:spLocks noGrp="1"/>
          </p:cNvSpPr>
          <p:nvPr>
            <p:ph type="title" orient="vert"/>
          </p:nvPr>
        </p:nvSpPr>
        <p:spPr>
          <a:xfrm>
            <a:off x="8724900" y="365125"/>
            <a:ext cx="2628900" cy="5811838"/>
          </a:xfrm>
        </p:spPr>
        <p:txBody>
          <a:bodyPr vert="eaVert"/>
          <a:lstStyle/>
          <a:p>
            <a:r>
              <a:rPr lang="de-DE"/>
              <a:t>Mastertitelformat bearbeiten</a:t>
            </a:r>
          </a:p>
        </p:txBody>
      </p:sp>
      <p:sp>
        <p:nvSpPr>
          <p:cNvPr id="3" name="Vertikaler Textplatzhalter 2">
            <a:extLst>
              <a:ext uri="{FF2B5EF4-FFF2-40B4-BE49-F238E27FC236}">
                <a16:creationId xmlns:a16="http://schemas.microsoft.com/office/drawing/2014/main" id="{31766F43-CBDD-4128-9318-2F1BBB7E360A}"/>
              </a:ext>
            </a:extLst>
          </p:cNvPr>
          <p:cNvSpPr>
            <a:spLocks noGrp="1"/>
          </p:cNvSpPr>
          <p:nvPr>
            <p:ph type="body" orient="vert" idx="1"/>
          </p:nvPr>
        </p:nvSpPr>
        <p:spPr>
          <a:xfrm>
            <a:off x="838200" y="365125"/>
            <a:ext cx="7734300"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5D8ADD35-D1AC-44EE-AB57-95A3D90A469C}"/>
              </a:ext>
            </a:extLst>
          </p:cNvPr>
          <p:cNvSpPr>
            <a:spLocks noGrp="1"/>
          </p:cNvSpPr>
          <p:nvPr>
            <p:ph type="dt" sz="half" idx="10"/>
          </p:nvPr>
        </p:nvSpPr>
        <p:spPr/>
        <p:txBody>
          <a:bodyPr/>
          <a:lstStyle/>
          <a:p>
            <a:fld id="{3D566509-52CD-4576-A1AB-8D0CC0C7B472}" type="datetimeFigureOut">
              <a:rPr lang="de-DE" smtClean="0"/>
              <a:t>22.05.2025</a:t>
            </a:fld>
            <a:endParaRPr lang="de-DE"/>
          </a:p>
        </p:txBody>
      </p:sp>
      <p:sp>
        <p:nvSpPr>
          <p:cNvPr id="5" name="Fußzeilenplatzhalter 4">
            <a:extLst>
              <a:ext uri="{FF2B5EF4-FFF2-40B4-BE49-F238E27FC236}">
                <a16:creationId xmlns:a16="http://schemas.microsoft.com/office/drawing/2014/main" id="{E37B51C0-C5FE-43BD-B471-BE358A07568D}"/>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64627E67-7EB3-4AC3-8844-CFDC3F66588E}"/>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371085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Benutzerdefiniertes Layout">
    <p:spTree>
      <p:nvGrpSpPr>
        <p:cNvPr id="1" name=""/>
        <p:cNvGrpSpPr/>
        <p:nvPr/>
      </p:nvGrpSpPr>
      <p:grpSpPr>
        <a:xfrm>
          <a:off x="0" y="0"/>
          <a:ext cx="0" cy="0"/>
          <a:chOff x="0" y="0"/>
          <a:chExt cx="0" cy="0"/>
        </a:xfrm>
      </p:grpSpPr>
      <p:sp>
        <p:nvSpPr>
          <p:cNvPr id="2" name="Titel 1"/>
          <p:cNvSpPr>
            <a:spLocks noGrp="1"/>
          </p:cNvSpPr>
          <p:nvPr>
            <p:ph type="title"/>
          </p:nvPr>
        </p:nvSpPr>
        <p:spPr>
          <a:xfrm>
            <a:off x="2997200" y="2401889"/>
            <a:ext cx="8595784" cy="909637"/>
          </a:xfrm>
        </p:spPr>
        <p:txBody>
          <a:bodyPr/>
          <a:lstStyle/>
          <a:p>
            <a:r>
              <a:rPr lang="de-DE"/>
              <a:t>Titelmasterformat durch Klicken bearbeiten</a:t>
            </a:r>
          </a:p>
        </p:txBody>
      </p:sp>
    </p:spTree>
    <p:extLst>
      <p:ext uri="{BB962C8B-B14F-4D97-AF65-F5344CB8AC3E}">
        <p14:creationId xmlns:p14="http://schemas.microsoft.com/office/powerpoint/2010/main" val="39478180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AA77072-9838-42DE-9738-1E38E8CA45C9}"/>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43FA340A-F7F9-4297-A59B-8597B8C5DA41}"/>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2EF45680-A9F5-47DC-9FEE-218898FF417F}"/>
              </a:ext>
            </a:extLst>
          </p:cNvPr>
          <p:cNvSpPr>
            <a:spLocks noGrp="1"/>
          </p:cNvSpPr>
          <p:nvPr>
            <p:ph type="dt" sz="half" idx="10"/>
          </p:nvPr>
        </p:nvSpPr>
        <p:spPr/>
        <p:txBody>
          <a:bodyPr/>
          <a:lstStyle/>
          <a:p>
            <a:fld id="{3D566509-52CD-4576-A1AB-8D0CC0C7B472}" type="datetimeFigureOut">
              <a:rPr lang="de-DE" smtClean="0"/>
              <a:t>22.05.2025</a:t>
            </a:fld>
            <a:endParaRPr lang="de-DE"/>
          </a:p>
        </p:txBody>
      </p:sp>
      <p:sp>
        <p:nvSpPr>
          <p:cNvPr id="5" name="Fußzeilenplatzhalter 4">
            <a:extLst>
              <a:ext uri="{FF2B5EF4-FFF2-40B4-BE49-F238E27FC236}">
                <a16:creationId xmlns:a16="http://schemas.microsoft.com/office/drawing/2014/main" id="{33EA3E5B-4D65-4F5C-AA51-BE43420037F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9C9447C8-8C37-4773-8BD4-CF43165FAD63}"/>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9949612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45835BA-3C4B-49D3-8BA5-2B5FB969159C}"/>
              </a:ext>
            </a:extLst>
          </p:cNvPr>
          <p:cNvSpPr>
            <a:spLocks noGrp="1"/>
          </p:cNvSpPr>
          <p:nvPr>
            <p:ph type="title"/>
          </p:nvPr>
        </p:nvSpPr>
        <p:spPr>
          <a:xfrm>
            <a:off x="831850" y="1709738"/>
            <a:ext cx="10515600" cy="2852737"/>
          </a:xfrm>
        </p:spPr>
        <p:txBody>
          <a:bodyPr anchor="b"/>
          <a:lstStyle>
            <a:lvl1pPr>
              <a:defRPr sz="6000"/>
            </a:lvl1pPr>
          </a:lstStyle>
          <a:p>
            <a:r>
              <a:rPr lang="de-DE"/>
              <a:t>Mastertitelformat bearbeiten</a:t>
            </a:r>
          </a:p>
        </p:txBody>
      </p:sp>
      <p:sp>
        <p:nvSpPr>
          <p:cNvPr id="3" name="Textplatzhalter 2">
            <a:extLst>
              <a:ext uri="{FF2B5EF4-FFF2-40B4-BE49-F238E27FC236}">
                <a16:creationId xmlns:a16="http://schemas.microsoft.com/office/drawing/2014/main" id="{39578CB4-1C3A-4F80-A91B-B36E5963B81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0A7463A4-F863-4846-804B-5B4B35AF4C7F}"/>
              </a:ext>
            </a:extLst>
          </p:cNvPr>
          <p:cNvSpPr>
            <a:spLocks noGrp="1"/>
          </p:cNvSpPr>
          <p:nvPr>
            <p:ph type="dt" sz="half" idx="10"/>
          </p:nvPr>
        </p:nvSpPr>
        <p:spPr/>
        <p:txBody>
          <a:bodyPr/>
          <a:lstStyle/>
          <a:p>
            <a:fld id="{3D566509-52CD-4576-A1AB-8D0CC0C7B472}" type="datetimeFigureOut">
              <a:rPr lang="de-DE" smtClean="0"/>
              <a:t>22.05.2025</a:t>
            </a:fld>
            <a:endParaRPr lang="de-DE"/>
          </a:p>
        </p:txBody>
      </p:sp>
      <p:sp>
        <p:nvSpPr>
          <p:cNvPr id="5" name="Fußzeilenplatzhalter 4">
            <a:extLst>
              <a:ext uri="{FF2B5EF4-FFF2-40B4-BE49-F238E27FC236}">
                <a16:creationId xmlns:a16="http://schemas.microsoft.com/office/drawing/2014/main" id="{1CC99560-DED2-44F0-A62A-C280BA670747}"/>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F446564-D7E0-4FC7-84EB-EDC4C0D59810}"/>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607630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112DBB5-E341-4F05-9A36-02A7A279A7C0}"/>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DAFA02BB-95C1-46BD-A783-3D7A0FEF9E68}"/>
              </a:ext>
            </a:extLst>
          </p:cNvPr>
          <p:cNvSpPr>
            <a:spLocks noGrp="1"/>
          </p:cNvSpPr>
          <p:nvPr>
            <p:ph sz="half" idx="1"/>
          </p:nvPr>
        </p:nvSpPr>
        <p:spPr>
          <a:xfrm>
            <a:off x="838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a:extLst>
              <a:ext uri="{FF2B5EF4-FFF2-40B4-BE49-F238E27FC236}">
                <a16:creationId xmlns:a16="http://schemas.microsoft.com/office/drawing/2014/main" id="{488EF066-687C-42E1-9080-B54BFAE44934}"/>
              </a:ext>
            </a:extLst>
          </p:cNvPr>
          <p:cNvSpPr>
            <a:spLocks noGrp="1"/>
          </p:cNvSpPr>
          <p:nvPr>
            <p:ph sz="half" idx="2"/>
          </p:nvPr>
        </p:nvSpPr>
        <p:spPr>
          <a:xfrm>
            <a:off x="6172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4">
            <a:extLst>
              <a:ext uri="{FF2B5EF4-FFF2-40B4-BE49-F238E27FC236}">
                <a16:creationId xmlns:a16="http://schemas.microsoft.com/office/drawing/2014/main" id="{E6A4718D-56E8-457D-87D1-B9F47998A93C}"/>
              </a:ext>
            </a:extLst>
          </p:cNvPr>
          <p:cNvSpPr>
            <a:spLocks noGrp="1"/>
          </p:cNvSpPr>
          <p:nvPr>
            <p:ph type="dt" sz="half" idx="10"/>
          </p:nvPr>
        </p:nvSpPr>
        <p:spPr/>
        <p:txBody>
          <a:bodyPr/>
          <a:lstStyle/>
          <a:p>
            <a:fld id="{3D566509-52CD-4576-A1AB-8D0CC0C7B472}" type="datetimeFigureOut">
              <a:rPr lang="de-DE" smtClean="0"/>
              <a:t>22.05.2025</a:t>
            </a:fld>
            <a:endParaRPr lang="de-DE"/>
          </a:p>
        </p:txBody>
      </p:sp>
      <p:sp>
        <p:nvSpPr>
          <p:cNvPr id="6" name="Fußzeilenplatzhalter 5">
            <a:extLst>
              <a:ext uri="{FF2B5EF4-FFF2-40B4-BE49-F238E27FC236}">
                <a16:creationId xmlns:a16="http://schemas.microsoft.com/office/drawing/2014/main" id="{178FD24A-9CF2-4CD7-8B3E-2F775593A015}"/>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FA16550E-EAAF-4911-A231-2907F17E15B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599815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493FD2C-65F5-4272-BDFB-8F73792630CC}"/>
              </a:ext>
            </a:extLst>
          </p:cNvPr>
          <p:cNvSpPr>
            <a:spLocks noGrp="1"/>
          </p:cNvSpPr>
          <p:nvPr>
            <p:ph type="title"/>
          </p:nvPr>
        </p:nvSpPr>
        <p:spPr>
          <a:xfrm>
            <a:off x="839788" y="365125"/>
            <a:ext cx="10515600" cy="1325563"/>
          </a:xfrm>
        </p:spPr>
        <p:txBody>
          <a:bodyPr/>
          <a:lstStyle/>
          <a:p>
            <a:r>
              <a:rPr lang="de-DE"/>
              <a:t>Mastertitelformat bearbeiten</a:t>
            </a:r>
          </a:p>
        </p:txBody>
      </p:sp>
      <p:sp>
        <p:nvSpPr>
          <p:cNvPr id="3" name="Textplatzhalter 2">
            <a:extLst>
              <a:ext uri="{FF2B5EF4-FFF2-40B4-BE49-F238E27FC236}">
                <a16:creationId xmlns:a16="http://schemas.microsoft.com/office/drawing/2014/main" id="{82D78C2D-0DE4-4D23-82CD-7330DE94D9D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923BADA4-F8AA-4D37-BC58-CE0545591DE2}"/>
              </a:ext>
            </a:extLst>
          </p:cNvPr>
          <p:cNvSpPr>
            <a:spLocks noGrp="1"/>
          </p:cNvSpPr>
          <p:nvPr>
            <p:ph sz="half" idx="2"/>
          </p:nvPr>
        </p:nvSpPr>
        <p:spPr>
          <a:xfrm>
            <a:off x="839788" y="2505075"/>
            <a:ext cx="5157787"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a:extLst>
              <a:ext uri="{FF2B5EF4-FFF2-40B4-BE49-F238E27FC236}">
                <a16:creationId xmlns:a16="http://schemas.microsoft.com/office/drawing/2014/main" id="{5A8DC1A4-70D5-4838-A2A2-52A9F27F2D5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2731E668-ED59-4B2B-B32E-FD24F457713B}"/>
              </a:ext>
            </a:extLst>
          </p:cNvPr>
          <p:cNvSpPr>
            <a:spLocks noGrp="1"/>
          </p:cNvSpPr>
          <p:nvPr>
            <p:ph sz="quarter" idx="4"/>
          </p:nvPr>
        </p:nvSpPr>
        <p:spPr>
          <a:xfrm>
            <a:off x="6172200" y="2505075"/>
            <a:ext cx="5183188"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6">
            <a:extLst>
              <a:ext uri="{FF2B5EF4-FFF2-40B4-BE49-F238E27FC236}">
                <a16:creationId xmlns:a16="http://schemas.microsoft.com/office/drawing/2014/main" id="{0FF5175B-967C-43EC-A81E-DB8AE2DDE2C1}"/>
              </a:ext>
            </a:extLst>
          </p:cNvPr>
          <p:cNvSpPr>
            <a:spLocks noGrp="1"/>
          </p:cNvSpPr>
          <p:nvPr>
            <p:ph type="dt" sz="half" idx="10"/>
          </p:nvPr>
        </p:nvSpPr>
        <p:spPr/>
        <p:txBody>
          <a:bodyPr/>
          <a:lstStyle/>
          <a:p>
            <a:fld id="{3D566509-52CD-4576-A1AB-8D0CC0C7B472}" type="datetimeFigureOut">
              <a:rPr lang="de-DE" smtClean="0"/>
              <a:t>22.05.2025</a:t>
            </a:fld>
            <a:endParaRPr lang="de-DE"/>
          </a:p>
        </p:txBody>
      </p:sp>
      <p:sp>
        <p:nvSpPr>
          <p:cNvPr id="8" name="Fußzeilenplatzhalter 7">
            <a:extLst>
              <a:ext uri="{FF2B5EF4-FFF2-40B4-BE49-F238E27FC236}">
                <a16:creationId xmlns:a16="http://schemas.microsoft.com/office/drawing/2014/main" id="{3C18A539-8D53-4E47-BEB3-A02BA46AA6EA}"/>
              </a:ext>
            </a:extLst>
          </p:cNvPr>
          <p:cNvSpPr>
            <a:spLocks noGrp="1"/>
          </p:cNvSpPr>
          <p:nvPr>
            <p:ph type="ftr" sz="quarter" idx="11"/>
          </p:nvPr>
        </p:nvSpPr>
        <p:spPr/>
        <p:txBody>
          <a:bodyPr/>
          <a:lstStyle/>
          <a:p>
            <a:endParaRPr lang="de-DE"/>
          </a:p>
        </p:txBody>
      </p:sp>
      <p:sp>
        <p:nvSpPr>
          <p:cNvPr id="9" name="Foliennummernplatzhalter 8">
            <a:extLst>
              <a:ext uri="{FF2B5EF4-FFF2-40B4-BE49-F238E27FC236}">
                <a16:creationId xmlns:a16="http://schemas.microsoft.com/office/drawing/2014/main" id="{9E9B1300-DECA-4AAA-AEC4-6D613B117052}"/>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339471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CB9E8FD-3A8F-45F0-918D-433651BC44E7}"/>
              </a:ext>
            </a:extLst>
          </p:cNvPr>
          <p:cNvSpPr>
            <a:spLocks noGrp="1"/>
          </p:cNvSpPr>
          <p:nvPr>
            <p:ph type="title"/>
          </p:nvPr>
        </p:nvSpPr>
        <p:spPr/>
        <p:txBody>
          <a:bodyPr/>
          <a:lstStyle/>
          <a:p>
            <a:r>
              <a:rPr lang="de-DE"/>
              <a:t>Mastertitelformat bearbeiten</a:t>
            </a:r>
          </a:p>
        </p:txBody>
      </p:sp>
      <p:sp>
        <p:nvSpPr>
          <p:cNvPr id="3" name="Datumsplatzhalter 2">
            <a:extLst>
              <a:ext uri="{FF2B5EF4-FFF2-40B4-BE49-F238E27FC236}">
                <a16:creationId xmlns:a16="http://schemas.microsoft.com/office/drawing/2014/main" id="{E1E34814-E549-4F5D-BBDA-26EA8D1EA400}"/>
              </a:ext>
            </a:extLst>
          </p:cNvPr>
          <p:cNvSpPr>
            <a:spLocks noGrp="1"/>
          </p:cNvSpPr>
          <p:nvPr>
            <p:ph type="dt" sz="half" idx="10"/>
          </p:nvPr>
        </p:nvSpPr>
        <p:spPr/>
        <p:txBody>
          <a:bodyPr/>
          <a:lstStyle/>
          <a:p>
            <a:fld id="{3D566509-52CD-4576-A1AB-8D0CC0C7B472}" type="datetimeFigureOut">
              <a:rPr lang="de-DE" smtClean="0"/>
              <a:t>22.05.2025</a:t>
            </a:fld>
            <a:endParaRPr lang="de-DE"/>
          </a:p>
        </p:txBody>
      </p:sp>
      <p:sp>
        <p:nvSpPr>
          <p:cNvPr id="4" name="Fußzeilenplatzhalter 3">
            <a:extLst>
              <a:ext uri="{FF2B5EF4-FFF2-40B4-BE49-F238E27FC236}">
                <a16:creationId xmlns:a16="http://schemas.microsoft.com/office/drawing/2014/main" id="{15817922-9D56-4558-BA69-BDAD2C1C0E34}"/>
              </a:ext>
            </a:extLst>
          </p:cNvPr>
          <p:cNvSpPr>
            <a:spLocks noGrp="1"/>
          </p:cNvSpPr>
          <p:nvPr>
            <p:ph type="ftr" sz="quarter" idx="11"/>
          </p:nvPr>
        </p:nvSpPr>
        <p:spPr/>
        <p:txBody>
          <a:bodyPr/>
          <a:lstStyle/>
          <a:p>
            <a:endParaRPr lang="de-DE"/>
          </a:p>
        </p:txBody>
      </p:sp>
      <p:sp>
        <p:nvSpPr>
          <p:cNvPr id="5" name="Foliennummernplatzhalter 4">
            <a:extLst>
              <a:ext uri="{FF2B5EF4-FFF2-40B4-BE49-F238E27FC236}">
                <a16:creationId xmlns:a16="http://schemas.microsoft.com/office/drawing/2014/main" id="{8A5B991F-7519-4BA1-983B-70277BC27C4A}"/>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8507202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C0E3B0A2-06E1-43B4-B3A5-C1BEE069D7C9}"/>
              </a:ext>
            </a:extLst>
          </p:cNvPr>
          <p:cNvSpPr>
            <a:spLocks noGrp="1"/>
          </p:cNvSpPr>
          <p:nvPr>
            <p:ph type="dt" sz="half" idx="10"/>
          </p:nvPr>
        </p:nvSpPr>
        <p:spPr/>
        <p:txBody>
          <a:bodyPr/>
          <a:lstStyle/>
          <a:p>
            <a:fld id="{3D566509-52CD-4576-A1AB-8D0CC0C7B472}" type="datetimeFigureOut">
              <a:rPr lang="de-DE" smtClean="0"/>
              <a:t>22.05.2025</a:t>
            </a:fld>
            <a:endParaRPr lang="de-DE"/>
          </a:p>
        </p:txBody>
      </p:sp>
      <p:sp>
        <p:nvSpPr>
          <p:cNvPr id="3" name="Fußzeilenplatzhalter 2">
            <a:extLst>
              <a:ext uri="{FF2B5EF4-FFF2-40B4-BE49-F238E27FC236}">
                <a16:creationId xmlns:a16="http://schemas.microsoft.com/office/drawing/2014/main" id="{455C4017-C068-43F7-8C83-D20824A744B4}"/>
              </a:ext>
            </a:extLst>
          </p:cNvPr>
          <p:cNvSpPr>
            <a:spLocks noGrp="1"/>
          </p:cNvSpPr>
          <p:nvPr>
            <p:ph type="ftr" sz="quarter" idx="11"/>
          </p:nvPr>
        </p:nvSpPr>
        <p:spPr/>
        <p:txBody>
          <a:bodyPr/>
          <a:lstStyle/>
          <a:p>
            <a:endParaRPr lang="de-DE"/>
          </a:p>
        </p:txBody>
      </p:sp>
      <p:sp>
        <p:nvSpPr>
          <p:cNvPr id="4" name="Foliennummernplatzhalter 3">
            <a:extLst>
              <a:ext uri="{FF2B5EF4-FFF2-40B4-BE49-F238E27FC236}">
                <a16:creationId xmlns:a16="http://schemas.microsoft.com/office/drawing/2014/main" id="{692927ED-0109-42D7-A20B-3635323938D8}"/>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0001709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810113-C27D-4DFD-AB0F-A090B75170C2}"/>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Inhaltsplatzhalter 2">
            <a:extLst>
              <a:ext uri="{FF2B5EF4-FFF2-40B4-BE49-F238E27FC236}">
                <a16:creationId xmlns:a16="http://schemas.microsoft.com/office/drawing/2014/main" id="{666794ED-E4E3-4CAB-9803-58C798D7C92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a:extLst>
              <a:ext uri="{FF2B5EF4-FFF2-40B4-BE49-F238E27FC236}">
                <a16:creationId xmlns:a16="http://schemas.microsoft.com/office/drawing/2014/main" id="{C075357A-B974-4F7C-BD2F-AD88D59548C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2D0F3F03-70D5-4E57-822E-36E24CA5ED01}"/>
              </a:ext>
            </a:extLst>
          </p:cNvPr>
          <p:cNvSpPr>
            <a:spLocks noGrp="1"/>
          </p:cNvSpPr>
          <p:nvPr>
            <p:ph type="dt" sz="half" idx="10"/>
          </p:nvPr>
        </p:nvSpPr>
        <p:spPr/>
        <p:txBody>
          <a:bodyPr/>
          <a:lstStyle/>
          <a:p>
            <a:fld id="{3D566509-52CD-4576-A1AB-8D0CC0C7B472}" type="datetimeFigureOut">
              <a:rPr lang="de-DE" smtClean="0"/>
              <a:t>22.05.2025</a:t>
            </a:fld>
            <a:endParaRPr lang="de-DE"/>
          </a:p>
        </p:txBody>
      </p:sp>
      <p:sp>
        <p:nvSpPr>
          <p:cNvPr id="6" name="Fußzeilenplatzhalter 5">
            <a:extLst>
              <a:ext uri="{FF2B5EF4-FFF2-40B4-BE49-F238E27FC236}">
                <a16:creationId xmlns:a16="http://schemas.microsoft.com/office/drawing/2014/main" id="{D7F198CB-399D-4196-AD5E-C3E822C2464D}"/>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BC7466C0-BC3C-4E32-9B9C-817462FE4B5D}"/>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508380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70B12A0-FA96-4F2D-BBD1-D18DB12FE0E5}"/>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Bildplatzhalter 2">
            <a:extLst>
              <a:ext uri="{FF2B5EF4-FFF2-40B4-BE49-F238E27FC236}">
                <a16:creationId xmlns:a16="http://schemas.microsoft.com/office/drawing/2014/main" id="{6862DB75-3F7B-4F33-A6A3-DF686245E00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a:extLst>
              <a:ext uri="{FF2B5EF4-FFF2-40B4-BE49-F238E27FC236}">
                <a16:creationId xmlns:a16="http://schemas.microsoft.com/office/drawing/2014/main" id="{A04915E9-990C-46A4-BAB7-FC6217343C6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1D1CB4F7-2473-473C-9668-000BC70C5313}"/>
              </a:ext>
            </a:extLst>
          </p:cNvPr>
          <p:cNvSpPr>
            <a:spLocks noGrp="1"/>
          </p:cNvSpPr>
          <p:nvPr>
            <p:ph type="dt" sz="half" idx="10"/>
          </p:nvPr>
        </p:nvSpPr>
        <p:spPr/>
        <p:txBody>
          <a:bodyPr/>
          <a:lstStyle/>
          <a:p>
            <a:fld id="{3D566509-52CD-4576-A1AB-8D0CC0C7B472}" type="datetimeFigureOut">
              <a:rPr lang="de-DE" smtClean="0"/>
              <a:t>22.05.2025</a:t>
            </a:fld>
            <a:endParaRPr lang="de-DE"/>
          </a:p>
        </p:txBody>
      </p:sp>
      <p:sp>
        <p:nvSpPr>
          <p:cNvPr id="6" name="Fußzeilenplatzhalter 5">
            <a:extLst>
              <a:ext uri="{FF2B5EF4-FFF2-40B4-BE49-F238E27FC236}">
                <a16:creationId xmlns:a16="http://schemas.microsoft.com/office/drawing/2014/main" id="{F87A5594-DD81-4A7F-8819-122D3F36A65F}"/>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A9ED47D4-6DE6-44B6-9583-46117EB1B7D9}"/>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871075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5528A667-8FFB-4005-AC59-C410C8413AB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a:t>Mastertitelformat bearbeiten</a:t>
            </a:r>
          </a:p>
        </p:txBody>
      </p:sp>
      <p:sp>
        <p:nvSpPr>
          <p:cNvPr id="3" name="Textplatzhalter 2">
            <a:extLst>
              <a:ext uri="{FF2B5EF4-FFF2-40B4-BE49-F238E27FC236}">
                <a16:creationId xmlns:a16="http://schemas.microsoft.com/office/drawing/2014/main" id="{60A12286-93FF-421B-8567-16971882805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6EA553E2-6455-47F5-801A-FAB9452252E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566509-52CD-4576-A1AB-8D0CC0C7B472}" type="datetimeFigureOut">
              <a:rPr lang="de-DE" smtClean="0"/>
              <a:t>22.05.2025</a:t>
            </a:fld>
            <a:endParaRPr lang="de-DE"/>
          </a:p>
        </p:txBody>
      </p:sp>
      <p:sp>
        <p:nvSpPr>
          <p:cNvPr id="5" name="Fußzeilenplatzhalter 4">
            <a:extLst>
              <a:ext uri="{FF2B5EF4-FFF2-40B4-BE49-F238E27FC236}">
                <a16:creationId xmlns:a16="http://schemas.microsoft.com/office/drawing/2014/main" id="{6D983ED2-A3DB-496A-B968-74A4AA2D3F5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p>
        </p:txBody>
      </p:sp>
      <p:sp>
        <p:nvSpPr>
          <p:cNvPr id="6" name="Foliennummernplatzhalter 5">
            <a:extLst>
              <a:ext uri="{FF2B5EF4-FFF2-40B4-BE49-F238E27FC236}">
                <a16:creationId xmlns:a16="http://schemas.microsoft.com/office/drawing/2014/main" id="{3EDEE7F7-FB34-452D-8DEE-1D81F27D8C4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858EB4-1C7E-42E6-B93A-94A84A4D4353}" type="slidenum">
              <a:rPr lang="de-DE" smtClean="0"/>
              <a:t>‹Nr.›</a:t>
            </a:fld>
            <a:endParaRPr lang="de-DE"/>
          </a:p>
        </p:txBody>
      </p:sp>
    </p:spTree>
    <p:extLst>
      <p:ext uri="{BB962C8B-B14F-4D97-AF65-F5344CB8AC3E}">
        <p14:creationId xmlns:p14="http://schemas.microsoft.com/office/powerpoint/2010/main" val="205377791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hyperlink" Target="http://www.bernhardkoester.de/vorlesungen/inhalt.html" TargetMode="External"/></Relationships>
</file>

<file path=ppt/slides/_rels/slide10.xml.rels><?xml version="1.0" encoding="UTF-8" standalone="yes"?>
<Relationships xmlns="http://schemas.openxmlformats.org/package/2006/relationships"><Relationship Id="rId13" Type="http://schemas.openxmlformats.org/officeDocument/2006/relationships/customXml" Target="../ink/ink1199.xml"/><Relationship Id="rId18" Type="http://schemas.openxmlformats.org/officeDocument/2006/relationships/image" Target="../media/image578.png"/><Relationship Id="rId26" Type="http://schemas.openxmlformats.org/officeDocument/2006/relationships/image" Target="../media/image582.png"/><Relationship Id="rId39" Type="http://schemas.openxmlformats.org/officeDocument/2006/relationships/customXml" Target="../ink/ink1212.xml"/><Relationship Id="rId21" Type="http://schemas.openxmlformats.org/officeDocument/2006/relationships/customXml" Target="../ink/ink1203.xml"/><Relationship Id="rId34" Type="http://schemas.openxmlformats.org/officeDocument/2006/relationships/image" Target="../media/image586.png"/><Relationship Id="rId42" Type="http://schemas.openxmlformats.org/officeDocument/2006/relationships/image" Target="../media/image590.png"/><Relationship Id="rId47" Type="http://schemas.openxmlformats.org/officeDocument/2006/relationships/customXml" Target="../ink/ink1216.xml"/><Relationship Id="rId50" Type="http://schemas.openxmlformats.org/officeDocument/2006/relationships/image" Target="../media/image594.png"/><Relationship Id="rId7" Type="http://schemas.openxmlformats.org/officeDocument/2006/relationships/customXml" Target="../ink/ink1196.xml"/><Relationship Id="rId2" Type="http://schemas.openxmlformats.org/officeDocument/2006/relationships/notesSlide" Target="../notesSlides/notesSlide8.xml"/><Relationship Id="rId16" Type="http://schemas.openxmlformats.org/officeDocument/2006/relationships/image" Target="../media/image577.png"/><Relationship Id="rId29" Type="http://schemas.openxmlformats.org/officeDocument/2006/relationships/customXml" Target="../ink/ink1207.xml"/><Relationship Id="rId11" Type="http://schemas.openxmlformats.org/officeDocument/2006/relationships/customXml" Target="../ink/ink1198.xml"/><Relationship Id="rId24" Type="http://schemas.openxmlformats.org/officeDocument/2006/relationships/image" Target="../media/image581.png"/><Relationship Id="rId32" Type="http://schemas.openxmlformats.org/officeDocument/2006/relationships/image" Target="../media/image585.png"/><Relationship Id="rId37" Type="http://schemas.openxmlformats.org/officeDocument/2006/relationships/customXml" Target="../ink/ink1211.xml"/><Relationship Id="rId40" Type="http://schemas.openxmlformats.org/officeDocument/2006/relationships/image" Target="../media/image589.png"/><Relationship Id="rId45" Type="http://schemas.openxmlformats.org/officeDocument/2006/relationships/customXml" Target="../ink/ink1215.xml"/><Relationship Id="rId53" Type="http://schemas.openxmlformats.org/officeDocument/2006/relationships/customXml" Target="../ink/ink1219.xml"/><Relationship Id="rId5" Type="http://schemas.openxmlformats.org/officeDocument/2006/relationships/customXml" Target="../ink/ink1195.xml"/><Relationship Id="rId10" Type="http://schemas.openxmlformats.org/officeDocument/2006/relationships/image" Target="../media/image574.png"/><Relationship Id="rId19" Type="http://schemas.openxmlformats.org/officeDocument/2006/relationships/customXml" Target="../ink/ink1202.xml"/><Relationship Id="rId31" Type="http://schemas.openxmlformats.org/officeDocument/2006/relationships/customXml" Target="../ink/ink1208.xml"/><Relationship Id="rId44" Type="http://schemas.openxmlformats.org/officeDocument/2006/relationships/image" Target="../media/image591.png"/><Relationship Id="rId52" Type="http://schemas.openxmlformats.org/officeDocument/2006/relationships/image" Target="../media/image595.png"/><Relationship Id="rId4" Type="http://schemas.openxmlformats.org/officeDocument/2006/relationships/image" Target="../media/image571.png"/><Relationship Id="rId9" Type="http://schemas.openxmlformats.org/officeDocument/2006/relationships/customXml" Target="../ink/ink1197.xml"/><Relationship Id="rId14" Type="http://schemas.openxmlformats.org/officeDocument/2006/relationships/image" Target="../media/image576.png"/><Relationship Id="rId22" Type="http://schemas.openxmlformats.org/officeDocument/2006/relationships/image" Target="../media/image580.png"/><Relationship Id="rId27" Type="http://schemas.openxmlformats.org/officeDocument/2006/relationships/customXml" Target="../ink/ink1206.xml"/><Relationship Id="rId30" Type="http://schemas.openxmlformats.org/officeDocument/2006/relationships/image" Target="../media/image584.png"/><Relationship Id="rId35" Type="http://schemas.openxmlformats.org/officeDocument/2006/relationships/customXml" Target="../ink/ink1210.xml"/><Relationship Id="rId43" Type="http://schemas.openxmlformats.org/officeDocument/2006/relationships/customXml" Target="../ink/ink1214.xml"/><Relationship Id="rId48" Type="http://schemas.openxmlformats.org/officeDocument/2006/relationships/image" Target="../media/image593.png"/><Relationship Id="rId8" Type="http://schemas.openxmlformats.org/officeDocument/2006/relationships/image" Target="../media/image573.png"/><Relationship Id="rId51" Type="http://schemas.openxmlformats.org/officeDocument/2006/relationships/customXml" Target="../ink/ink1218.xml"/><Relationship Id="rId3" Type="http://schemas.openxmlformats.org/officeDocument/2006/relationships/customXml" Target="../ink/ink1194.xml"/><Relationship Id="rId12" Type="http://schemas.openxmlformats.org/officeDocument/2006/relationships/image" Target="../media/image575.png"/><Relationship Id="rId17" Type="http://schemas.openxmlformats.org/officeDocument/2006/relationships/customXml" Target="../ink/ink1201.xml"/><Relationship Id="rId25" Type="http://schemas.openxmlformats.org/officeDocument/2006/relationships/customXml" Target="../ink/ink1205.xml"/><Relationship Id="rId33" Type="http://schemas.openxmlformats.org/officeDocument/2006/relationships/customXml" Target="../ink/ink1209.xml"/><Relationship Id="rId38" Type="http://schemas.openxmlformats.org/officeDocument/2006/relationships/image" Target="../media/image588.png"/><Relationship Id="rId46" Type="http://schemas.openxmlformats.org/officeDocument/2006/relationships/image" Target="../media/image592.png"/><Relationship Id="rId20" Type="http://schemas.openxmlformats.org/officeDocument/2006/relationships/image" Target="../media/image579.png"/><Relationship Id="rId41" Type="http://schemas.openxmlformats.org/officeDocument/2006/relationships/customXml" Target="../ink/ink1213.xml"/><Relationship Id="rId54" Type="http://schemas.openxmlformats.org/officeDocument/2006/relationships/image" Target="../media/image596.png"/><Relationship Id="rId1" Type="http://schemas.openxmlformats.org/officeDocument/2006/relationships/slideLayout" Target="../slideLayouts/slideLayout7.xml"/><Relationship Id="rId6" Type="http://schemas.openxmlformats.org/officeDocument/2006/relationships/image" Target="../media/image572.png"/><Relationship Id="rId15" Type="http://schemas.openxmlformats.org/officeDocument/2006/relationships/customXml" Target="../ink/ink1200.xml"/><Relationship Id="rId23" Type="http://schemas.openxmlformats.org/officeDocument/2006/relationships/customXml" Target="../ink/ink1204.xml"/><Relationship Id="rId28" Type="http://schemas.openxmlformats.org/officeDocument/2006/relationships/image" Target="../media/image583.png"/><Relationship Id="rId36" Type="http://schemas.openxmlformats.org/officeDocument/2006/relationships/image" Target="../media/image587.png"/><Relationship Id="rId49" Type="http://schemas.openxmlformats.org/officeDocument/2006/relationships/customXml" Target="../ink/ink1217.xml"/></Relationships>
</file>

<file path=ppt/slides/_rels/slide11.xml.rels><?xml version="1.0" encoding="UTF-8" standalone="yes"?>
<Relationships xmlns="http://schemas.openxmlformats.org/package/2006/relationships"><Relationship Id="rId13" Type="http://schemas.openxmlformats.org/officeDocument/2006/relationships/customXml" Target="../ink/ink1225.xml"/><Relationship Id="rId18" Type="http://schemas.openxmlformats.org/officeDocument/2006/relationships/image" Target="../media/image604.png"/><Relationship Id="rId26" Type="http://schemas.openxmlformats.org/officeDocument/2006/relationships/image" Target="../media/image608.png"/><Relationship Id="rId21" Type="http://schemas.openxmlformats.org/officeDocument/2006/relationships/customXml" Target="../ink/ink1229.xml"/><Relationship Id="rId34" Type="http://schemas.openxmlformats.org/officeDocument/2006/relationships/image" Target="../media/image612.png"/><Relationship Id="rId7" Type="http://schemas.openxmlformats.org/officeDocument/2006/relationships/customXml" Target="../ink/ink1222.xml"/><Relationship Id="rId12" Type="http://schemas.openxmlformats.org/officeDocument/2006/relationships/image" Target="../media/image601.png"/><Relationship Id="rId17" Type="http://schemas.openxmlformats.org/officeDocument/2006/relationships/customXml" Target="../ink/ink1227.xml"/><Relationship Id="rId25" Type="http://schemas.openxmlformats.org/officeDocument/2006/relationships/customXml" Target="../ink/ink1231.xml"/><Relationship Id="rId33" Type="http://schemas.openxmlformats.org/officeDocument/2006/relationships/customXml" Target="../ink/ink1235.xml"/><Relationship Id="rId38" Type="http://schemas.openxmlformats.org/officeDocument/2006/relationships/image" Target="../media/image614.png"/><Relationship Id="rId2" Type="http://schemas.openxmlformats.org/officeDocument/2006/relationships/notesSlide" Target="../notesSlides/notesSlide9.xml"/><Relationship Id="rId16" Type="http://schemas.openxmlformats.org/officeDocument/2006/relationships/image" Target="../media/image603.png"/><Relationship Id="rId20" Type="http://schemas.openxmlformats.org/officeDocument/2006/relationships/image" Target="../media/image605.png"/><Relationship Id="rId29" Type="http://schemas.openxmlformats.org/officeDocument/2006/relationships/customXml" Target="../ink/ink1233.xml"/><Relationship Id="rId1" Type="http://schemas.openxmlformats.org/officeDocument/2006/relationships/slideLayout" Target="../slideLayouts/slideLayout7.xml"/><Relationship Id="rId6" Type="http://schemas.openxmlformats.org/officeDocument/2006/relationships/image" Target="../media/image598.png"/><Relationship Id="rId11" Type="http://schemas.openxmlformats.org/officeDocument/2006/relationships/customXml" Target="../ink/ink1224.xml"/><Relationship Id="rId24" Type="http://schemas.openxmlformats.org/officeDocument/2006/relationships/image" Target="../media/image607.png"/><Relationship Id="rId32" Type="http://schemas.openxmlformats.org/officeDocument/2006/relationships/image" Target="../media/image611.png"/><Relationship Id="rId37" Type="http://schemas.openxmlformats.org/officeDocument/2006/relationships/customXml" Target="../ink/ink1237.xml"/><Relationship Id="rId5" Type="http://schemas.openxmlformats.org/officeDocument/2006/relationships/customXml" Target="../ink/ink1221.xml"/><Relationship Id="rId15" Type="http://schemas.openxmlformats.org/officeDocument/2006/relationships/customXml" Target="../ink/ink1226.xml"/><Relationship Id="rId23" Type="http://schemas.openxmlformats.org/officeDocument/2006/relationships/customXml" Target="../ink/ink1230.xml"/><Relationship Id="rId28" Type="http://schemas.openxmlformats.org/officeDocument/2006/relationships/image" Target="../media/image609.png"/><Relationship Id="rId36" Type="http://schemas.openxmlformats.org/officeDocument/2006/relationships/image" Target="../media/image613.png"/><Relationship Id="rId10" Type="http://schemas.openxmlformats.org/officeDocument/2006/relationships/image" Target="../media/image600.png"/><Relationship Id="rId19" Type="http://schemas.openxmlformats.org/officeDocument/2006/relationships/customXml" Target="../ink/ink1228.xml"/><Relationship Id="rId31" Type="http://schemas.openxmlformats.org/officeDocument/2006/relationships/customXml" Target="../ink/ink1234.xml"/><Relationship Id="rId4" Type="http://schemas.openxmlformats.org/officeDocument/2006/relationships/image" Target="../media/image597.png"/><Relationship Id="rId9" Type="http://schemas.openxmlformats.org/officeDocument/2006/relationships/customXml" Target="../ink/ink1223.xml"/><Relationship Id="rId14" Type="http://schemas.openxmlformats.org/officeDocument/2006/relationships/image" Target="../media/image602.png"/><Relationship Id="rId22" Type="http://schemas.openxmlformats.org/officeDocument/2006/relationships/image" Target="../media/image606.png"/><Relationship Id="rId27" Type="http://schemas.openxmlformats.org/officeDocument/2006/relationships/customXml" Target="../ink/ink1232.xml"/><Relationship Id="rId30" Type="http://schemas.openxmlformats.org/officeDocument/2006/relationships/image" Target="../media/image610.png"/><Relationship Id="rId35" Type="http://schemas.openxmlformats.org/officeDocument/2006/relationships/customXml" Target="../ink/ink1236.xml"/><Relationship Id="rId8" Type="http://schemas.openxmlformats.org/officeDocument/2006/relationships/image" Target="../media/image599.png"/><Relationship Id="rId3" Type="http://schemas.openxmlformats.org/officeDocument/2006/relationships/customXml" Target="../ink/ink1220.xml"/></Relationships>
</file>

<file path=ppt/slides/_rels/slide12.xml.rels><?xml version="1.0" encoding="UTF-8" standalone="yes"?>
<Relationships xmlns="http://schemas.openxmlformats.org/package/2006/relationships"><Relationship Id="rId117" Type="http://schemas.openxmlformats.org/officeDocument/2006/relationships/customXml" Target="../ink/ink1295.xml"/><Relationship Id="rId21" Type="http://schemas.openxmlformats.org/officeDocument/2006/relationships/customXml" Target="../ink/ink1247.xml"/><Relationship Id="rId324" Type="http://schemas.openxmlformats.org/officeDocument/2006/relationships/customXml" Target="../ink/ink1399.xml"/><Relationship Id="rId170" Type="http://schemas.openxmlformats.org/officeDocument/2006/relationships/image" Target="../media/image698.png"/><Relationship Id="rId268" Type="http://schemas.openxmlformats.org/officeDocument/2006/relationships/image" Target="../media/image747.png"/><Relationship Id="rId475" Type="http://schemas.openxmlformats.org/officeDocument/2006/relationships/image" Target="../media/image849.png"/><Relationship Id="rId32" Type="http://schemas.openxmlformats.org/officeDocument/2006/relationships/image" Target="../media/image629.png"/><Relationship Id="rId74" Type="http://schemas.openxmlformats.org/officeDocument/2006/relationships/image" Target="../media/image650.png"/><Relationship Id="rId128" Type="http://schemas.openxmlformats.org/officeDocument/2006/relationships/image" Target="../media/image677.png"/><Relationship Id="rId335" Type="http://schemas.openxmlformats.org/officeDocument/2006/relationships/image" Target="../media/image780.png"/><Relationship Id="rId377" Type="http://schemas.openxmlformats.org/officeDocument/2006/relationships/image" Target="../media/image801.png"/><Relationship Id="rId500" Type="http://schemas.openxmlformats.org/officeDocument/2006/relationships/customXml" Target="../ink/ink1487.xml"/><Relationship Id="rId5" Type="http://schemas.openxmlformats.org/officeDocument/2006/relationships/customXml" Target="../ink/ink1239.xml"/><Relationship Id="rId181" Type="http://schemas.openxmlformats.org/officeDocument/2006/relationships/customXml" Target="../ink/ink1327.xml"/><Relationship Id="rId237" Type="http://schemas.openxmlformats.org/officeDocument/2006/relationships/customXml" Target="../ink/ink1355.xml"/><Relationship Id="rId402" Type="http://schemas.openxmlformats.org/officeDocument/2006/relationships/customXml" Target="../ink/ink1438.xml"/><Relationship Id="rId279" Type="http://schemas.openxmlformats.org/officeDocument/2006/relationships/customXml" Target="../ink/ink1376.xml"/><Relationship Id="rId444" Type="http://schemas.openxmlformats.org/officeDocument/2006/relationships/customXml" Target="../ink/ink1459.xml"/><Relationship Id="rId486" Type="http://schemas.openxmlformats.org/officeDocument/2006/relationships/customXml" Target="../ink/ink1480.xml"/><Relationship Id="rId43" Type="http://schemas.openxmlformats.org/officeDocument/2006/relationships/customXml" Target="../ink/ink1258.xml"/><Relationship Id="rId139" Type="http://schemas.openxmlformats.org/officeDocument/2006/relationships/customXml" Target="../ink/ink1306.xml"/><Relationship Id="rId290" Type="http://schemas.openxmlformats.org/officeDocument/2006/relationships/image" Target="../media/image758.png"/><Relationship Id="rId304" Type="http://schemas.openxmlformats.org/officeDocument/2006/relationships/customXml" Target="../ink/ink1389.xml"/><Relationship Id="rId346" Type="http://schemas.openxmlformats.org/officeDocument/2006/relationships/customXml" Target="../ink/ink1410.xml"/><Relationship Id="rId388" Type="http://schemas.openxmlformats.org/officeDocument/2006/relationships/customXml" Target="../ink/ink1431.xml"/><Relationship Id="rId511" Type="http://schemas.openxmlformats.org/officeDocument/2006/relationships/image" Target="../media/image867.png"/><Relationship Id="rId85" Type="http://schemas.openxmlformats.org/officeDocument/2006/relationships/customXml" Target="../ink/ink1279.xml"/><Relationship Id="rId150" Type="http://schemas.openxmlformats.org/officeDocument/2006/relationships/image" Target="../media/image688.png"/><Relationship Id="rId192" Type="http://schemas.openxmlformats.org/officeDocument/2006/relationships/image" Target="../media/image709.png"/><Relationship Id="rId206" Type="http://schemas.openxmlformats.org/officeDocument/2006/relationships/image" Target="../media/image716.png"/><Relationship Id="rId413" Type="http://schemas.openxmlformats.org/officeDocument/2006/relationships/image" Target="../media/image819.png"/><Relationship Id="rId248" Type="http://schemas.openxmlformats.org/officeDocument/2006/relationships/image" Target="../media/image737.png"/><Relationship Id="rId455" Type="http://schemas.openxmlformats.org/officeDocument/2006/relationships/image" Target="../media/image839.png"/><Relationship Id="rId497" Type="http://schemas.openxmlformats.org/officeDocument/2006/relationships/image" Target="../media/image860.png"/><Relationship Id="rId12" Type="http://schemas.openxmlformats.org/officeDocument/2006/relationships/image" Target="../media/image619.png"/><Relationship Id="rId108" Type="http://schemas.openxmlformats.org/officeDocument/2006/relationships/image" Target="../media/image667.png"/><Relationship Id="rId315" Type="http://schemas.openxmlformats.org/officeDocument/2006/relationships/image" Target="../media/image770.png"/><Relationship Id="rId357" Type="http://schemas.openxmlformats.org/officeDocument/2006/relationships/image" Target="../media/image791.png"/><Relationship Id="rId522" Type="http://schemas.openxmlformats.org/officeDocument/2006/relationships/customXml" Target="../ink/ink1498.xml"/><Relationship Id="rId54" Type="http://schemas.openxmlformats.org/officeDocument/2006/relationships/image" Target="../media/image640.png"/><Relationship Id="rId96" Type="http://schemas.openxmlformats.org/officeDocument/2006/relationships/image" Target="../media/image661.png"/><Relationship Id="rId161" Type="http://schemas.openxmlformats.org/officeDocument/2006/relationships/customXml" Target="../ink/ink1317.xml"/><Relationship Id="rId217" Type="http://schemas.openxmlformats.org/officeDocument/2006/relationships/customXml" Target="../ink/ink1345.xml"/><Relationship Id="rId399" Type="http://schemas.openxmlformats.org/officeDocument/2006/relationships/image" Target="../media/image812.png"/><Relationship Id="rId259" Type="http://schemas.openxmlformats.org/officeDocument/2006/relationships/customXml" Target="../ink/ink1366.xml"/><Relationship Id="rId424" Type="http://schemas.openxmlformats.org/officeDocument/2006/relationships/customXml" Target="../ink/ink1449.xml"/><Relationship Id="rId466" Type="http://schemas.openxmlformats.org/officeDocument/2006/relationships/customXml" Target="../ink/ink1470.xml"/><Relationship Id="rId23" Type="http://schemas.openxmlformats.org/officeDocument/2006/relationships/customXml" Target="../ink/ink1248.xml"/><Relationship Id="rId119" Type="http://schemas.openxmlformats.org/officeDocument/2006/relationships/customXml" Target="../ink/ink1296.xml"/><Relationship Id="rId270" Type="http://schemas.openxmlformats.org/officeDocument/2006/relationships/image" Target="../media/image748.png"/><Relationship Id="rId326" Type="http://schemas.openxmlformats.org/officeDocument/2006/relationships/customXml" Target="../ink/ink1400.xml"/><Relationship Id="rId65" Type="http://schemas.openxmlformats.org/officeDocument/2006/relationships/customXml" Target="../ink/ink1269.xml"/><Relationship Id="rId130" Type="http://schemas.openxmlformats.org/officeDocument/2006/relationships/image" Target="../media/image678.png"/><Relationship Id="rId368" Type="http://schemas.openxmlformats.org/officeDocument/2006/relationships/customXml" Target="../ink/ink1421.xml"/><Relationship Id="rId172" Type="http://schemas.openxmlformats.org/officeDocument/2006/relationships/image" Target="../media/image699.png"/><Relationship Id="rId228" Type="http://schemas.openxmlformats.org/officeDocument/2006/relationships/image" Target="../media/image727.png"/><Relationship Id="rId435" Type="http://schemas.openxmlformats.org/officeDocument/2006/relationships/image" Target="../media/image829.png"/><Relationship Id="rId477" Type="http://schemas.openxmlformats.org/officeDocument/2006/relationships/image" Target="../media/image850.png"/><Relationship Id="rId281" Type="http://schemas.openxmlformats.org/officeDocument/2006/relationships/customXml" Target="../ink/ink1377.xml"/><Relationship Id="rId337" Type="http://schemas.openxmlformats.org/officeDocument/2006/relationships/image" Target="../media/image781.png"/><Relationship Id="rId502" Type="http://schemas.openxmlformats.org/officeDocument/2006/relationships/customXml" Target="../ink/ink1488.xml"/><Relationship Id="rId34" Type="http://schemas.openxmlformats.org/officeDocument/2006/relationships/image" Target="../media/image630.png"/><Relationship Id="rId76" Type="http://schemas.openxmlformats.org/officeDocument/2006/relationships/image" Target="../media/image651.png"/><Relationship Id="rId141" Type="http://schemas.openxmlformats.org/officeDocument/2006/relationships/customXml" Target="../ink/ink1307.xml"/><Relationship Id="rId379" Type="http://schemas.openxmlformats.org/officeDocument/2006/relationships/image" Target="../media/image802.png"/><Relationship Id="rId7" Type="http://schemas.openxmlformats.org/officeDocument/2006/relationships/customXml" Target="../ink/ink1240.xml"/><Relationship Id="rId183" Type="http://schemas.openxmlformats.org/officeDocument/2006/relationships/customXml" Target="../ink/ink1328.xml"/><Relationship Id="rId239" Type="http://schemas.openxmlformats.org/officeDocument/2006/relationships/customXml" Target="../ink/ink1356.xml"/><Relationship Id="rId390" Type="http://schemas.openxmlformats.org/officeDocument/2006/relationships/customXml" Target="../ink/ink1432.xml"/><Relationship Id="rId404" Type="http://schemas.openxmlformats.org/officeDocument/2006/relationships/customXml" Target="../ink/ink1439.xml"/><Relationship Id="rId446" Type="http://schemas.openxmlformats.org/officeDocument/2006/relationships/customXml" Target="../ink/ink1460.xml"/><Relationship Id="rId250" Type="http://schemas.openxmlformats.org/officeDocument/2006/relationships/image" Target="../media/image738.png"/><Relationship Id="rId292" Type="http://schemas.openxmlformats.org/officeDocument/2006/relationships/image" Target="../media/image759.png"/><Relationship Id="rId306" Type="http://schemas.openxmlformats.org/officeDocument/2006/relationships/customXml" Target="../ink/ink1390.xml"/><Relationship Id="rId488" Type="http://schemas.openxmlformats.org/officeDocument/2006/relationships/customXml" Target="../ink/ink1481.xml"/><Relationship Id="rId45" Type="http://schemas.openxmlformats.org/officeDocument/2006/relationships/customXml" Target="../ink/ink1259.xml"/><Relationship Id="rId87" Type="http://schemas.openxmlformats.org/officeDocument/2006/relationships/customXml" Target="../ink/ink1280.xml"/><Relationship Id="rId110" Type="http://schemas.openxmlformats.org/officeDocument/2006/relationships/image" Target="../media/image668.png"/><Relationship Id="rId348" Type="http://schemas.openxmlformats.org/officeDocument/2006/relationships/customXml" Target="../ink/ink1411.xml"/><Relationship Id="rId513" Type="http://schemas.openxmlformats.org/officeDocument/2006/relationships/image" Target="../media/image868.png"/><Relationship Id="rId152" Type="http://schemas.openxmlformats.org/officeDocument/2006/relationships/image" Target="../media/image689.png"/><Relationship Id="rId194" Type="http://schemas.openxmlformats.org/officeDocument/2006/relationships/image" Target="../media/image710.png"/><Relationship Id="rId208" Type="http://schemas.openxmlformats.org/officeDocument/2006/relationships/image" Target="../media/image717.png"/><Relationship Id="rId415" Type="http://schemas.openxmlformats.org/officeDocument/2006/relationships/image" Target="../media/image820.png"/><Relationship Id="rId457" Type="http://schemas.openxmlformats.org/officeDocument/2006/relationships/image" Target="../media/image840.png"/><Relationship Id="rId261" Type="http://schemas.openxmlformats.org/officeDocument/2006/relationships/customXml" Target="../ink/ink1367.xml"/><Relationship Id="rId499" Type="http://schemas.openxmlformats.org/officeDocument/2006/relationships/image" Target="../media/image861.png"/><Relationship Id="rId14" Type="http://schemas.openxmlformats.org/officeDocument/2006/relationships/image" Target="../media/image620.png"/><Relationship Id="rId56" Type="http://schemas.openxmlformats.org/officeDocument/2006/relationships/image" Target="../media/image641.png"/><Relationship Id="rId317" Type="http://schemas.openxmlformats.org/officeDocument/2006/relationships/image" Target="../media/image771.png"/><Relationship Id="rId359" Type="http://schemas.openxmlformats.org/officeDocument/2006/relationships/image" Target="../media/image792.png"/><Relationship Id="rId98" Type="http://schemas.openxmlformats.org/officeDocument/2006/relationships/image" Target="../media/image662.png"/><Relationship Id="rId121" Type="http://schemas.openxmlformats.org/officeDocument/2006/relationships/customXml" Target="../ink/ink1297.xml"/><Relationship Id="rId163" Type="http://schemas.openxmlformats.org/officeDocument/2006/relationships/customXml" Target="../ink/ink1318.xml"/><Relationship Id="rId219" Type="http://schemas.openxmlformats.org/officeDocument/2006/relationships/customXml" Target="../ink/ink1346.xml"/><Relationship Id="rId370" Type="http://schemas.openxmlformats.org/officeDocument/2006/relationships/customXml" Target="../ink/ink1422.xml"/><Relationship Id="rId426" Type="http://schemas.openxmlformats.org/officeDocument/2006/relationships/customXml" Target="../ink/ink1450.xml"/><Relationship Id="rId230" Type="http://schemas.openxmlformats.org/officeDocument/2006/relationships/image" Target="../media/image728.png"/><Relationship Id="rId468" Type="http://schemas.openxmlformats.org/officeDocument/2006/relationships/customXml" Target="../ink/ink1471.xml"/><Relationship Id="rId25" Type="http://schemas.openxmlformats.org/officeDocument/2006/relationships/customXml" Target="../ink/ink1249.xml"/><Relationship Id="rId67" Type="http://schemas.openxmlformats.org/officeDocument/2006/relationships/customXml" Target="../ink/ink1270.xml"/><Relationship Id="rId272" Type="http://schemas.openxmlformats.org/officeDocument/2006/relationships/image" Target="../media/image749.png"/><Relationship Id="rId328" Type="http://schemas.openxmlformats.org/officeDocument/2006/relationships/customXml" Target="../ink/ink1401.xml"/><Relationship Id="rId132" Type="http://schemas.openxmlformats.org/officeDocument/2006/relationships/image" Target="../media/image679.png"/><Relationship Id="rId174" Type="http://schemas.openxmlformats.org/officeDocument/2006/relationships/image" Target="../media/image700.png"/><Relationship Id="rId381" Type="http://schemas.openxmlformats.org/officeDocument/2006/relationships/image" Target="../media/image803.png"/><Relationship Id="rId241" Type="http://schemas.openxmlformats.org/officeDocument/2006/relationships/customXml" Target="../ink/ink1357.xml"/><Relationship Id="rId437" Type="http://schemas.openxmlformats.org/officeDocument/2006/relationships/image" Target="../media/image830.png"/><Relationship Id="rId479" Type="http://schemas.openxmlformats.org/officeDocument/2006/relationships/image" Target="../media/image851.png"/><Relationship Id="rId36" Type="http://schemas.openxmlformats.org/officeDocument/2006/relationships/image" Target="../media/image631.png"/><Relationship Id="rId283" Type="http://schemas.openxmlformats.org/officeDocument/2006/relationships/customXml" Target="../ink/ink1378.xml"/><Relationship Id="rId339" Type="http://schemas.openxmlformats.org/officeDocument/2006/relationships/image" Target="../media/image782.png"/><Relationship Id="rId490" Type="http://schemas.openxmlformats.org/officeDocument/2006/relationships/customXml" Target="../ink/ink1482.xml"/><Relationship Id="rId504" Type="http://schemas.openxmlformats.org/officeDocument/2006/relationships/customXml" Target="../ink/ink1489.xml"/><Relationship Id="rId78" Type="http://schemas.openxmlformats.org/officeDocument/2006/relationships/image" Target="../media/image652.png"/><Relationship Id="rId101" Type="http://schemas.openxmlformats.org/officeDocument/2006/relationships/customXml" Target="../ink/ink1287.xml"/><Relationship Id="rId143" Type="http://schemas.openxmlformats.org/officeDocument/2006/relationships/customXml" Target="../ink/ink1308.xml"/><Relationship Id="rId185" Type="http://schemas.openxmlformats.org/officeDocument/2006/relationships/customXml" Target="../ink/ink1329.xml"/><Relationship Id="rId350" Type="http://schemas.openxmlformats.org/officeDocument/2006/relationships/customXml" Target="../ink/ink1412.xml"/><Relationship Id="rId406" Type="http://schemas.openxmlformats.org/officeDocument/2006/relationships/customXml" Target="../ink/ink1440.xml"/><Relationship Id="rId9" Type="http://schemas.openxmlformats.org/officeDocument/2006/relationships/customXml" Target="../ink/ink1241.xml"/><Relationship Id="rId210" Type="http://schemas.openxmlformats.org/officeDocument/2006/relationships/image" Target="../media/image718.png"/><Relationship Id="rId392" Type="http://schemas.openxmlformats.org/officeDocument/2006/relationships/customXml" Target="../ink/ink1433.xml"/><Relationship Id="rId448" Type="http://schemas.openxmlformats.org/officeDocument/2006/relationships/customXml" Target="../ink/ink1461.xml"/><Relationship Id="rId252" Type="http://schemas.openxmlformats.org/officeDocument/2006/relationships/image" Target="../media/image739.png"/><Relationship Id="rId294" Type="http://schemas.openxmlformats.org/officeDocument/2006/relationships/image" Target="../media/image760.png"/><Relationship Id="rId308" Type="http://schemas.openxmlformats.org/officeDocument/2006/relationships/customXml" Target="../ink/ink1391.xml"/><Relationship Id="rId515" Type="http://schemas.openxmlformats.org/officeDocument/2006/relationships/image" Target="../media/image869.png"/><Relationship Id="rId47" Type="http://schemas.openxmlformats.org/officeDocument/2006/relationships/customXml" Target="../ink/ink1260.xml"/><Relationship Id="rId89" Type="http://schemas.openxmlformats.org/officeDocument/2006/relationships/customXml" Target="../ink/ink1281.xml"/><Relationship Id="rId112" Type="http://schemas.openxmlformats.org/officeDocument/2006/relationships/image" Target="../media/image669.png"/><Relationship Id="rId154" Type="http://schemas.openxmlformats.org/officeDocument/2006/relationships/image" Target="../media/image690.png"/><Relationship Id="rId361" Type="http://schemas.openxmlformats.org/officeDocument/2006/relationships/image" Target="../media/image793.png"/><Relationship Id="rId196" Type="http://schemas.openxmlformats.org/officeDocument/2006/relationships/image" Target="../media/image711.png"/><Relationship Id="rId417" Type="http://schemas.openxmlformats.org/officeDocument/2006/relationships/image" Target="../media/image821.png"/><Relationship Id="rId459" Type="http://schemas.openxmlformats.org/officeDocument/2006/relationships/image" Target="../media/image841.png"/><Relationship Id="rId16" Type="http://schemas.openxmlformats.org/officeDocument/2006/relationships/image" Target="../media/image621.png"/><Relationship Id="rId221" Type="http://schemas.openxmlformats.org/officeDocument/2006/relationships/customXml" Target="../ink/ink1347.xml"/><Relationship Id="rId263" Type="http://schemas.openxmlformats.org/officeDocument/2006/relationships/customXml" Target="../ink/ink1368.xml"/><Relationship Id="rId319" Type="http://schemas.openxmlformats.org/officeDocument/2006/relationships/image" Target="../media/image772.png"/><Relationship Id="rId470" Type="http://schemas.openxmlformats.org/officeDocument/2006/relationships/customXml" Target="../ink/ink1472.xml"/><Relationship Id="rId58" Type="http://schemas.openxmlformats.org/officeDocument/2006/relationships/image" Target="../media/image642.png"/><Relationship Id="rId123" Type="http://schemas.openxmlformats.org/officeDocument/2006/relationships/customXml" Target="../ink/ink1298.xml"/><Relationship Id="rId330" Type="http://schemas.openxmlformats.org/officeDocument/2006/relationships/customXml" Target="../ink/ink1402.xml"/><Relationship Id="rId165" Type="http://schemas.openxmlformats.org/officeDocument/2006/relationships/customXml" Target="../ink/ink1319.xml"/><Relationship Id="rId372" Type="http://schemas.openxmlformats.org/officeDocument/2006/relationships/customXml" Target="../ink/ink1423.xml"/><Relationship Id="rId428" Type="http://schemas.openxmlformats.org/officeDocument/2006/relationships/customXml" Target="../ink/ink1451.xml"/><Relationship Id="rId232" Type="http://schemas.openxmlformats.org/officeDocument/2006/relationships/image" Target="../media/image729.png"/><Relationship Id="rId274" Type="http://schemas.openxmlformats.org/officeDocument/2006/relationships/image" Target="../media/image750.png"/><Relationship Id="rId481" Type="http://schemas.openxmlformats.org/officeDocument/2006/relationships/image" Target="../media/image852.png"/><Relationship Id="rId27" Type="http://schemas.openxmlformats.org/officeDocument/2006/relationships/customXml" Target="../ink/ink1250.xml"/><Relationship Id="rId69" Type="http://schemas.openxmlformats.org/officeDocument/2006/relationships/customXml" Target="../ink/ink1271.xml"/><Relationship Id="rId134" Type="http://schemas.openxmlformats.org/officeDocument/2006/relationships/image" Target="../media/image680.png"/><Relationship Id="rId80" Type="http://schemas.openxmlformats.org/officeDocument/2006/relationships/image" Target="../media/image653.png"/><Relationship Id="rId176" Type="http://schemas.openxmlformats.org/officeDocument/2006/relationships/image" Target="../media/image701.png"/><Relationship Id="rId341" Type="http://schemas.openxmlformats.org/officeDocument/2006/relationships/image" Target="../media/image783.png"/><Relationship Id="rId383" Type="http://schemas.openxmlformats.org/officeDocument/2006/relationships/image" Target="../media/image804.png"/><Relationship Id="rId439" Type="http://schemas.openxmlformats.org/officeDocument/2006/relationships/image" Target="../media/image831.png"/><Relationship Id="rId201" Type="http://schemas.openxmlformats.org/officeDocument/2006/relationships/customXml" Target="../ink/ink1337.xml"/><Relationship Id="rId243" Type="http://schemas.openxmlformats.org/officeDocument/2006/relationships/customXml" Target="../ink/ink1358.xml"/><Relationship Id="rId285" Type="http://schemas.openxmlformats.org/officeDocument/2006/relationships/customXml" Target="../ink/ink1379.xml"/><Relationship Id="rId450" Type="http://schemas.openxmlformats.org/officeDocument/2006/relationships/customXml" Target="../ink/ink1462.xml"/><Relationship Id="rId506" Type="http://schemas.openxmlformats.org/officeDocument/2006/relationships/customXml" Target="../ink/ink1490.xml"/><Relationship Id="rId38" Type="http://schemas.openxmlformats.org/officeDocument/2006/relationships/image" Target="../media/image632.png"/><Relationship Id="rId103" Type="http://schemas.openxmlformats.org/officeDocument/2006/relationships/customXml" Target="../ink/ink1288.xml"/><Relationship Id="rId310" Type="http://schemas.openxmlformats.org/officeDocument/2006/relationships/customXml" Target="../ink/ink1392.xml"/><Relationship Id="rId492" Type="http://schemas.openxmlformats.org/officeDocument/2006/relationships/customXml" Target="../ink/ink1483.xml"/><Relationship Id="rId91" Type="http://schemas.openxmlformats.org/officeDocument/2006/relationships/customXml" Target="../ink/ink1282.xml"/><Relationship Id="rId145" Type="http://schemas.openxmlformats.org/officeDocument/2006/relationships/customXml" Target="../ink/ink1309.xml"/><Relationship Id="rId187" Type="http://schemas.openxmlformats.org/officeDocument/2006/relationships/customXml" Target="../ink/ink1330.xml"/><Relationship Id="rId352" Type="http://schemas.openxmlformats.org/officeDocument/2006/relationships/customXml" Target="../ink/ink1413.xml"/><Relationship Id="rId394" Type="http://schemas.openxmlformats.org/officeDocument/2006/relationships/customXml" Target="../ink/ink1434.xml"/><Relationship Id="rId408" Type="http://schemas.openxmlformats.org/officeDocument/2006/relationships/customXml" Target="../ink/ink1441.xml"/><Relationship Id="rId212" Type="http://schemas.openxmlformats.org/officeDocument/2006/relationships/image" Target="../media/image719.png"/><Relationship Id="rId254" Type="http://schemas.openxmlformats.org/officeDocument/2006/relationships/image" Target="../media/image740.png"/><Relationship Id="rId49" Type="http://schemas.openxmlformats.org/officeDocument/2006/relationships/customXml" Target="../ink/ink1261.xml"/><Relationship Id="rId114" Type="http://schemas.openxmlformats.org/officeDocument/2006/relationships/image" Target="../media/image670.png"/><Relationship Id="rId296" Type="http://schemas.openxmlformats.org/officeDocument/2006/relationships/customXml" Target="../ink/ink1385.xml"/><Relationship Id="rId461" Type="http://schemas.openxmlformats.org/officeDocument/2006/relationships/image" Target="../media/image842.png"/><Relationship Id="rId517" Type="http://schemas.openxmlformats.org/officeDocument/2006/relationships/image" Target="../media/image870.png"/><Relationship Id="rId60" Type="http://schemas.openxmlformats.org/officeDocument/2006/relationships/image" Target="../media/image643.png"/><Relationship Id="rId156" Type="http://schemas.openxmlformats.org/officeDocument/2006/relationships/image" Target="../media/image691.png"/><Relationship Id="rId198" Type="http://schemas.openxmlformats.org/officeDocument/2006/relationships/image" Target="../media/image712.png"/><Relationship Id="rId321" Type="http://schemas.openxmlformats.org/officeDocument/2006/relationships/image" Target="../media/image773.png"/><Relationship Id="rId363" Type="http://schemas.openxmlformats.org/officeDocument/2006/relationships/image" Target="../media/image794.png"/><Relationship Id="rId419" Type="http://schemas.openxmlformats.org/officeDocument/2006/relationships/image" Target="../media/image822.png"/><Relationship Id="rId223" Type="http://schemas.openxmlformats.org/officeDocument/2006/relationships/customXml" Target="../ink/ink1348.xml"/><Relationship Id="rId430" Type="http://schemas.openxmlformats.org/officeDocument/2006/relationships/customXml" Target="../ink/ink1452.xml"/><Relationship Id="rId18" Type="http://schemas.openxmlformats.org/officeDocument/2006/relationships/image" Target="../media/image622.png"/><Relationship Id="rId265" Type="http://schemas.openxmlformats.org/officeDocument/2006/relationships/customXml" Target="../ink/ink1369.xml"/><Relationship Id="rId472" Type="http://schemas.openxmlformats.org/officeDocument/2006/relationships/customXml" Target="../ink/ink1473.xml"/><Relationship Id="rId125" Type="http://schemas.openxmlformats.org/officeDocument/2006/relationships/customXml" Target="../ink/ink1299.xml"/><Relationship Id="rId167" Type="http://schemas.openxmlformats.org/officeDocument/2006/relationships/customXml" Target="../ink/ink1320.xml"/><Relationship Id="rId332" Type="http://schemas.openxmlformats.org/officeDocument/2006/relationships/customXml" Target="../ink/ink1403.xml"/><Relationship Id="rId374" Type="http://schemas.openxmlformats.org/officeDocument/2006/relationships/customXml" Target="../ink/ink1424.xml"/><Relationship Id="rId71" Type="http://schemas.openxmlformats.org/officeDocument/2006/relationships/customXml" Target="../ink/ink1272.xml"/><Relationship Id="rId234" Type="http://schemas.openxmlformats.org/officeDocument/2006/relationships/image" Target="../media/image730.png"/><Relationship Id="rId2" Type="http://schemas.openxmlformats.org/officeDocument/2006/relationships/notesSlide" Target="../notesSlides/notesSlide10.xml"/><Relationship Id="rId29" Type="http://schemas.openxmlformats.org/officeDocument/2006/relationships/customXml" Target="../ink/ink1251.xml"/><Relationship Id="rId276" Type="http://schemas.openxmlformats.org/officeDocument/2006/relationships/image" Target="../media/image751.png"/><Relationship Id="rId441" Type="http://schemas.openxmlformats.org/officeDocument/2006/relationships/image" Target="../media/image832.png"/><Relationship Id="rId483" Type="http://schemas.openxmlformats.org/officeDocument/2006/relationships/image" Target="../media/image853.png"/><Relationship Id="rId40" Type="http://schemas.openxmlformats.org/officeDocument/2006/relationships/image" Target="../media/image633.png"/><Relationship Id="rId136" Type="http://schemas.openxmlformats.org/officeDocument/2006/relationships/image" Target="../media/image681.png"/><Relationship Id="rId178" Type="http://schemas.openxmlformats.org/officeDocument/2006/relationships/image" Target="../media/image702.png"/><Relationship Id="rId301" Type="http://schemas.openxmlformats.org/officeDocument/2006/relationships/image" Target="../media/image763.png"/><Relationship Id="rId343" Type="http://schemas.openxmlformats.org/officeDocument/2006/relationships/image" Target="../media/image784.png"/><Relationship Id="rId82" Type="http://schemas.openxmlformats.org/officeDocument/2006/relationships/image" Target="../media/image654.png"/><Relationship Id="rId203" Type="http://schemas.openxmlformats.org/officeDocument/2006/relationships/customXml" Target="../ink/ink1338.xml"/><Relationship Id="rId385" Type="http://schemas.openxmlformats.org/officeDocument/2006/relationships/image" Target="../media/image805.png"/><Relationship Id="rId245" Type="http://schemas.openxmlformats.org/officeDocument/2006/relationships/customXml" Target="../ink/ink1359.xml"/><Relationship Id="rId287" Type="http://schemas.openxmlformats.org/officeDocument/2006/relationships/customXml" Target="../ink/ink1380.xml"/><Relationship Id="rId410" Type="http://schemas.openxmlformats.org/officeDocument/2006/relationships/customXml" Target="../ink/ink1442.xml"/><Relationship Id="rId452" Type="http://schemas.openxmlformats.org/officeDocument/2006/relationships/customXml" Target="../ink/ink1463.xml"/><Relationship Id="rId494" Type="http://schemas.openxmlformats.org/officeDocument/2006/relationships/customXml" Target="../ink/ink1484.xml"/><Relationship Id="rId508" Type="http://schemas.openxmlformats.org/officeDocument/2006/relationships/customXml" Target="../ink/ink1491.xml"/><Relationship Id="rId105" Type="http://schemas.openxmlformats.org/officeDocument/2006/relationships/customXml" Target="../ink/ink1289.xml"/><Relationship Id="rId147" Type="http://schemas.openxmlformats.org/officeDocument/2006/relationships/customXml" Target="../ink/ink1310.xml"/><Relationship Id="rId312" Type="http://schemas.openxmlformats.org/officeDocument/2006/relationships/customXml" Target="../ink/ink1393.xml"/><Relationship Id="rId354" Type="http://schemas.openxmlformats.org/officeDocument/2006/relationships/customXml" Target="../ink/ink1414.xml"/><Relationship Id="rId51" Type="http://schemas.openxmlformats.org/officeDocument/2006/relationships/customXml" Target="../ink/ink1262.xml"/><Relationship Id="rId93" Type="http://schemas.openxmlformats.org/officeDocument/2006/relationships/customXml" Target="../ink/ink1283.xml"/><Relationship Id="rId189" Type="http://schemas.openxmlformats.org/officeDocument/2006/relationships/customXml" Target="../ink/ink1331.xml"/><Relationship Id="rId396" Type="http://schemas.openxmlformats.org/officeDocument/2006/relationships/customXml" Target="../ink/ink1435.xml"/><Relationship Id="rId214" Type="http://schemas.openxmlformats.org/officeDocument/2006/relationships/image" Target="../media/image720.png"/><Relationship Id="rId256" Type="http://schemas.openxmlformats.org/officeDocument/2006/relationships/image" Target="../media/image741.png"/><Relationship Id="rId298" Type="http://schemas.openxmlformats.org/officeDocument/2006/relationships/customXml" Target="../ink/ink1386.xml"/><Relationship Id="rId421" Type="http://schemas.openxmlformats.org/officeDocument/2006/relationships/image" Target="../media/image823.png"/><Relationship Id="rId463" Type="http://schemas.openxmlformats.org/officeDocument/2006/relationships/image" Target="../media/image843.png"/><Relationship Id="rId519" Type="http://schemas.openxmlformats.org/officeDocument/2006/relationships/image" Target="../media/image871.png"/><Relationship Id="rId116" Type="http://schemas.openxmlformats.org/officeDocument/2006/relationships/image" Target="../media/image671.png"/><Relationship Id="rId158" Type="http://schemas.openxmlformats.org/officeDocument/2006/relationships/image" Target="../media/image692.png"/><Relationship Id="rId323" Type="http://schemas.openxmlformats.org/officeDocument/2006/relationships/image" Target="../media/image774.png"/><Relationship Id="rId20" Type="http://schemas.openxmlformats.org/officeDocument/2006/relationships/image" Target="../media/image623.png"/><Relationship Id="rId62" Type="http://schemas.openxmlformats.org/officeDocument/2006/relationships/image" Target="../media/image644.png"/><Relationship Id="rId365" Type="http://schemas.openxmlformats.org/officeDocument/2006/relationships/image" Target="../media/image795.png"/><Relationship Id="rId225" Type="http://schemas.openxmlformats.org/officeDocument/2006/relationships/customXml" Target="../ink/ink1349.xml"/><Relationship Id="rId267" Type="http://schemas.openxmlformats.org/officeDocument/2006/relationships/customXml" Target="../ink/ink1370.xml"/><Relationship Id="rId432" Type="http://schemas.openxmlformats.org/officeDocument/2006/relationships/customXml" Target="../ink/ink1453.xml"/><Relationship Id="rId474" Type="http://schemas.openxmlformats.org/officeDocument/2006/relationships/customXml" Target="../ink/ink1474.xml"/><Relationship Id="rId127" Type="http://schemas.openxmlformats.org/officeDocument/2006/relationships/customXml" Target="../ink/ink1300.xml"/><Relationship Id="rId31" Type="http://schemas.openxmlformats.org/officeDocument/2006/relationships/customXml" Target="../ink/ink1252.xml"/><Relationship Id="rId73" Type="http://schemas.openxmlformats.org/officeDocument/2006/relationships/customXml" Target="../ink/ink1273.xml"/><Relationship Id="rId169" Type="http://schemas.openxmlformats.org/officeDocument/2006/relationships/customXml" Target="../ink/ink1321.xml"/><Relationship Id="rId334" Type="http://schemas.openxmlformats.org/officeDocument/2006/relationships/customXml" Target="../ink/ink1404.xml"/><Relationship Id="rId376" Type="http://schemas.openxmlformats.org/officeDocument/2006/relationships/customXml" Target="../ink/ink1425.xml"/><Relationship Id="rId4" Type="http://schemas.openxmlformats.org/officeDocument/2006/relationships/image" Target="../media/image615.png"/><Relationship Id="rId180" Type="http://schemas.openxmlformats.org/officeDocument/2006/relationships/image" Target="../media/image703.png"/><Relationship Id="rId236" Type="http://schemas.openxmlformats.org/officeDocument/2006/relationships/image" Target="../media/image731.png"/><Relationship Id="rId278" Type="http://schemas.openxmlformats.org/officeDocument/2006/relationships/image" Target="../media/image752.png"/><Relationship Id="rId401" Type="http://schemas.openxmlformats.org/officeDocument/2006/relationships/image" Target="../media/image813.png"/><Relationship Id="rId443" Type="http://schemas.openxmlformats.org/officeDocument/2006/relationships/image" Target="../media/image833.png"/><Relationship Id="rId303" Type="http://schemas.openxmlformats.org/officeDocument/2006/relationships/image" Target="../media/image764.png"/><Relationship Id="rId485" Type="http://schemas.openxmlformats.org/officeDocument/2006/relationships/image" Target="../media/image854.png"/><Relationship Id="rId42" Type="http://schemas.openxmlformats.org/officeDocument/2006/relationships/image" Target="../media/image634.png"/><Relationship Id="rId84" Type="http://schemas.openxmlformats.org/officeDocument/2006/relationships/image" Target="../media/image655.png"/><Relationship Id="rId138" Type="http://schemas.openxmlformats.org/officeDocument/2006/relationships/image" Target="../media/image682.png"/><Relationship Id="rId345" Type="http://schemas.openxmlformats.org/officeDocument/2006/relationships/image" Target="../media/image785.png"/><Relationship Id="rId387" Type="http://schemas.openxmlformats.org/officeDocument/2006/relationships/image" Target="../media/image806.png"/><Relationship Id="rId510" Type="http://schemas.openxmlformats.org/officeDocument/2006/relationships/customXml" Target="../ink/ink1492.xml"/><Relationship Id="rId191" Type="http://schemas.openxmlformats.org/officeDocument/2006/relationships/customXml" Target="../ink/ink1332.xml"/><Relationship Id="rId205" Type="http://schemas.openxmlformats.org/officeDocument/2006/relationships/customXml" Target="../ink/ink1339.xml"/><Relationship Id="rId247" Type="http://schemas.openxmlformats.org/officeDocument/2006/relationships/customXml" Target="../ink/ink1360.xml"/><Relationship Id="rId412" Type="http://schemas.openxmlformats.org/officeDocument/2006/relationships/customXml" Target="../ink/ink1443.xml"/><Relationship Id="rId107" Type="http://schemas.openxmlformats.org/officeDocument/2006/relationships/customXml" Target="../ink/ink1290.xml"/><Relationship Id="rId289" Type="http://schemas.openxmlformats.org/officeDocument/2006/relationships/customXml" Target="../ink/ink1381.xml"/><Relationship Id="rId454" Type="http://schemas.openxmlformats.org/officeDocument/2006/relationships/customXml" Target="../ink/ink1464.xml"/><Relationship Id="rId496" Type="http://schemas.openxmlformats.org/officeDocument/2006/relationships/customXml" Target="../ink/ink1485.xml"/><Relationship Id="rId11" Type="http://schemas.openxmlformats.org/officeDocument/2006/relationships/customXml" Target="../ink/ink1242.xml"/><Relationship Id="rId53" Type="http://schemas.openxmlformats.org/officeDocument/2006/relationships/customXml" Target="../ink/ink1263.xml"/><Relationship Id="rId149" Type="http://schemas.openxmlformats.org/officeDocument/2006/relationships/customXml" Target="../ink/ink1311.xml"/><Relationship Id="rId314" Type="http://schemas.openxmlformats.org/officeDocument/2006/relationships/customXml" Target="../ink/ink1394.xml"/><Relationship Id="rId356" Type="http://schemas.openxmlformats.org/officeDocument/2006/relationships/customXml" Target="../ink/ink1415.xml"/><Relationship Id="rId398" Type="http://schemas.openxmlformats.org/officeDocument/2006/relationships/customXml" Target="../ink/ink1436.xml"/><Relationship Id="rId521" Type="http://schemas.openxmlformats.org/officeDocument/2006/relationships/image" Target="../media/image872.png"/><Relationship Id="rId95" Type="http://schemas.openxmlformats.org/officeDocument/2006/relationships/customXml" Target="../ink/ink1284.xml"/><Relationship Id="rId160" Type="http://schemas.openxmlformats.org/officeDocument/2006/relationships/image" Target="../media/image693.png"/><Relationship Id="rId216" Type="http://schemas.openxmlformats.org/officeDocument/2006/relationships/image" Target="../media/image721.png"/><Relationship Id="rId423" Type="http://schemas.openxmlformats.org/officeDocument/2006/relationships/image" Target="../media/image824.png"/><Relationship Id="rId258" Type="http://schemas.openxmlformats.org/officeDocument/2006/relationships/image" Target="../media/image742.png"/><Relationship Id="rId465" Type="http://schemas.openxmlformats.org/officeDocument/2006/relationships/image" Target="../media/image844.png"/><Relationship Id="rId22" Type="http://schemas.openxmlformats.org/officeDocument/2006/relationships/image" Target="../media/image624.png"/><Relationship Id="rId64" Type="http://schemas.openxmlformats.org/officeDocument/2006/relationships/image" Target="../media/image645.png"/><Relationship Id="rId118" Type="http://schemas.openxmlformats.org/officeDocument/2006/relationships/image" Target="../media/image672.png"/><Relationship Id="rId325" Type="http://schemas.openxmlformats.org/officeDocument/2006/relationships/image" Target="../media/image775.png"/><Relationship Id="rId367" Type="http://schemas.openxmlformats.org/officeDocument/2006/relationships/image" Target="../media/image796.png"/><Relationship Id="rId171" Type="http://schemas.openxmlformats.org/officeDocument/2006/relationships/customXml" Target="../ink/ink1322.xml"/><Relationship Id="rId227" Type="http://schemas.openxmlformats.org/officeDocument/2006/relationships/customXml" Target="../ink/ink1350.xml"/><Relationship Id="rId269" Type="http://schemas.openxmlformats.org/officeDocument/2006/relationships/customXml" Target="../ink/ink1371.xml"/><Relationship Id="rId434" Type="http://schemas.openxmlformats.org/officeDocument/2006/relationships/customXml" Target="../ink/ink1454.xml"/><Relationship Id="rId476" Type="http://schemas.openxmlformats.org/officeDocument/2006/relationships/customXml" Target="../ink/ink1475.xml"/><Relationship Id="rId33" Type="http://schemas.openxmlformats.org/officeDocument/2006/relationships/customXml" Target="../ink/ink1253.xml"/><Relationship Id="rId129" Type="http://schemas.openxmlformats.org/officeDocument/2006/relationships/customXml" Target="../ink/ink1301.xml"/><Relationship Id="rId280" Type="http://schemas.openxmlformats.org/officeDocument/2006/relationships/image" Target="../media/image753.png"/><Relationship Id="rId336" Type="http://schemas.openxmlformats.org/officeDocument/2006/relationships/customXml" Target="../ink/ink1405.xml"/><Relationship Id="rId501" Type="http://schemas.openxmlformats.org/officeDocument/2006/relationships/image" Target="../media/image862.png"/><Relationship Id="rId75" Type="http://schemas.openxmlformats.org/officeDocument/2006/relationships/customXml" Target="../ink/ink1274.xml"/><Relationship Id="rId140" Type="http://schemas.openxmlformats.org/officeDocument/2006/relationships/image" Target="../media/image683.png"/><Relationship Id="rId182" Type="http://schemas.openxmlformats.org/officeDocument/2006/relationships/image" Target="../media/image704.png"/><Relationship Id="rId378" Type="http://schemas.openxmlformats.org/officeDocument/2006/relationships/customXml" Target="../ink/ink1426.xml"/><Relationship Id="rId403" Type="http://schemas.openxmlformats.org/officeDocument/2006/relationships/image" Target="../media/image814.png"/><Relationship Id="rId6" Type="http://schemas.openxmlformats.org/officeDocument/2006/relationships/image" Target="../media/image616.png"/><Relationship Id="rId238" Type="http://schemas.openxmlformats.org/officeDocument/2006/relationships/image" Target="../media/image732.png"/><Relationship Id="rId445" Type="http://schemas.openxmlformats.org/officeDocument/2006/relationships/image" Target="../media/image834.png"/><Relationship Id="rId487" Type="http://schemas.openxmlformats.org/officeDocument/2006/relationships/image" Target="../media/image855.png"/><Relationship Id="rId291" Type="http://schemas.openxmlformats.org/officeDocument/2006/relationships/customXml" Target="../ink/ink1382.xml"/><Relationship Id="rId305" Type="http://schemas.openxmlformats.org/officeDocument/2006/relationships/image" Target="../media/image765.png"/><Relationship Id="rId347" Type="http://schemas.openxmlformats.org/officeDocument/2006/relationships/image" Target="../media/image786.png"/><Relationship Id="rId512" Type="http://schemas.openxmlformats.org/officeDocument/2006/relationships/customXml" Target="../ink/ink1493.xml"/><Relationship Id="rId44" Type="http://schemas.openxmlformats.org/officeDocument/2006/relationships/image" Target="../media/image635.png"/><Relationship Id="rId86" Type="http://schemas.openxmlformats.org/officeDocument/2006/relationships/image" Target="../media/image656.png"/><Relationship Id="rId151" Type="http://schemas.openxmlformats.org/officeDocument/2006/relationships/customXml" Target="../ink/ink1312.xml"/><Relationship Id="rId389" Type="http://schemas.openxmlformats.org/officeDocument/2006/relationships/image" Target="../media/image807.png"/><Relationship Id="rId193" Type="http://schemas.openxmlformats.org/officeDocument/2006/relationships/customXml" Target="../ink/ink1333.xml"/><Relationship Id="rId207" Type="http://schemas.openxmlformats.org/officeDocument/2006/relationships/customXml" Target="../ink/ink1340.xml"/><Relationship Id="rId249" Type="http://schemas.openxmlformats.org/officeDocument/2006/relationships/customXml" Target="../ink/ink1361.xml"/><Relationship Id="rId414" Type="http://schemas.openxmlformats.org/officeDocument/2006/relationships/customXml" Target="../ink/ink1444.xml"/><Relationship Id="rId456" Type="http://schemas.openxmlformats.org/officeDocument/2006/relationships/customXml" Target="../ink/ink1465.xml"/><Relationship Id="rId498" Type="http://schemas.openxmlformats.org/officeDocument/2006/relationships/customXml" Target="../ink/ink1486.xml"/><Relationship Id="rId13" Type="http://schemas.openxmlformats.org/officeDocument/2006/relationships/customXml" Target="../ink/ink1243.xml"/><Relationship Id="rId109" Type="http://schemas.openxmlformats.org/officeDocument/2006/relationships/customXml" Target="../ink/ink1291.xml"/><Relationship Id="rId260" Type="http://schemas.openxmlformats.org/officeDocument/2006/relationships/image" Target="../media/image743.png"/><Relationship Id="rId316" Type="http://schemas.openxmlformats.org/officeDocument/2006/relationships/customXml" Target="../ink/ink1395.xml"/><Relationship Id="rId523" Type="http://schemas.openxmlformats.org/officeDocument/2006/relationships/image" Target="../media/image873.png"/><Relationship Id="rId55" Type="http://schemas.openxmlformats.org/officeDocument/2006/relationships/customXml" Target="../ink/ink1264.xml"/><Relationship Id="rId97" Type="http://schemas.openxmlformats.org/officeDocument/2006/relationships/customXml" Target="../ink/ink1285.xml"/><Relationship Id="rId120" Type="http://schemas.openxmlformats.org/officeDocument/2006/relationships/image" Target="../media/image673.png"/><Relationship Id="rId358" Type="http://schemas.openxmlformats.org/officeDocument/2006/relationships/customXml" Target="../ink/ink1416.xml"/><Relationship Id="rId162" Type="http://schemas.openxmlformats.org/officeDocument/2006/relationships/image" Target="../media/image694.png"/><Relationship Id="rId218" Type="http://schemas.openxmlformats.org/officeDocument/2006/relationships/image" Target="../media/image722.png"/><Relationship Id="rId425" Type="http://schemas.openxmlformats.org/officeDocument/2006/relationships/image" Target="../media/image825.png"/><Relationship Id="rId467" Type="http://schemas.openxmlformats.org/officeDocument/2006/relationships/image" Target="../media/image845.png"/><Relationship Id="rId271" Type="http://schemas.openxmlformats.org/officeDocument/2006/relationships/customXml" Target="../ink/ink1372.xml"/><Relationship Id="rId24" Type="http://schemas.openxmlformats.org/officeDocument/2006/relationships/image" Target="../media/image625.png"/><Relationship Id="rId66" Type="http://schemas.openxmlformats.org/officeDocument/2006/relationships/image" Target="../media/image646.png"/><Relationship Id="rId131" Type="http://schemas.openxmlformats.org/officeDocument/2006/relationships/customXml" Target="../ink/ink1302.xml"/><Relationship Id="rId327" Type="http://schemas.openxmlformats.org/officeDocument/2006/relationships/image" Target="../media/image776.png"/><Relationship Id="rId369" Type="http://schemas.openxmlformats.org/officeDocument/2006/relationships/image" Target="../media/image797.png"/><Relationship Id="rId173" Type="http://schemas.openxmlformats.org/officeDocument/2006/relationships/customXml" Target="../ink/ink1323.xml"/><Relationship Id="rId229" Type="http://schemas.openxmlformats.org/officeDocument/2006/relationships/customXml" Target="../ink/ink1351.xml"/><Relationship Id="rId380" Type="http://schemas.openxmlformats.org/officeDocument/2006/relationships/customXml" Target="../ink/ink1427.xml"/><Relationship Id="rId436" Type="http://schemas.openxmlformats.org/officeDocument/2006/relationships/customXml" Target="../ink/ink1455.xml"/><Relationship Id="rId240" Type="http://schemas.openxmlformats.org/officeDocument/2006/relationships/image" Target="../media/image733.png"/><Relationship Id="rId478" Type="http://schemas.openxmlformats.org/officeDocument/2006/relationships/customXml" Target="../ink/ink1476.xml"/><Relationship Id="rId35" Type="http://schemas.openxmlformats.org/officeDocument/2006/relationships/customXml" Target="../ink/ink1254.xml"/><Relationship Id="rId77" Type="http://schemas.openxmlformats.org/officeDocument/2006/relationships/customXml" Target="../ink/ink1275.xml"/><Relationship Id="rId100" Type="http://schemas.openxmlformats.org/officeDocument/2006/relationships/image" Target="../media/image663.png"/><Relationship Id="rId282" Type="http://schemas.openxmlformats.org/officeDocument/2006/relationships/image" Target="../media/image754.png"/><Relationship Id="rId338" Type="http://schemas.openxmlformats.org/officeDocument/2006/relationships/customXml" Target="../ink/ink1406.xml"/><Relationship Id="rId503" Type="http://schemas.openxmlformats.org/officeDocument/2006/relationships/image" Target="../media/image863.png"/><Relationship Id="rId8" Type="http://schemas.openxmlformats.org/officeDocument/2006/relationships/image" Target="../media/image617.png"/><Relationship Id="rId142" Type="http://schemas.openxmlformats.org/officeDocument/2006/relationships/image" Target="../media/image684.png"/><Relationship Id="rId184" Type="http://schemas.openxmlformats.org/officeDocument/2006/relationships/image" Target="../media/image705.png"/><Relationship Id="rId391" Type="http://schemas.openxmlformats.org/officeDocument/2006/relationships/image" Target="../media/image808.png"/><Relationship Id="rId405" Type="http://schemas.openxmlformats.org/officeDocument/2006/relationships/image" Target="../media/image815.png"/><Relationship Id="rId447" Type="http://schemas.openxmlformats.org/officeDocument/2006/relationships/image" Target="../media/image835.png"/><Relationship Id="rId251" Type="http://schemas.openxmlformats.org/officeDocument/2006/relationships/customXml" Target="../ink/ink1362.xml"/><Relationship Id="rId489" Type="http://schemas.openxmlformats.org/officeDocument/2006/relationships/image" Target="../media/image856.png"/><Relationship Id="rId46" Type="http://schemas.openxmlformats.org/officeDocument/2006/relationships/image" Target="../media/image636.png"/><Relationship Id="rId293" Type="http://schemas.openxmlformats.org/officeDocument/2006/relationships/customXml" Target="../ink/ink1383.xml"/><Relationship Id="rId307" Type="http://schemas.openxmlformats.org/officeDocument/2006/relationships/image" Target="../media/image766.png"/><Relationship Id="rId349" Type="http://schemas.openxmlformats.org/officeDocument/2006/relationships/image" Target="../media/image787.png"/><Relationship Id="rId514" Type="http://schemas.openxmlformats.org/officeDocument/2006/relationships/customXml" Target="../ink/ink1494.xml"/><Relationship Id="rId88" Type="http://schemas.openxmlformats.org/officeDocument/2006/relationships/image" Target="../media/image657.png"/><Relationship Id="rId111" Type="http://schemas.openxmlformats.org/officeDocument/2006/relationships/customXml" Target="../ink/ink1292.xml"/><Relationship Id="rId153" Type="http://schemas.openxmlformats.org/officeDocument/2006/relationships/customXml" Target="../ink/ink1313.xml"/><Relationship Id="rId195" Type="http://schemas.openxmlformats.org/officeDocument/2006/relationships/customXml" Target="../ink/ink1334.xml"/><Relationship Id="rId209" Type="http://schemas.openxmlformats.org/officeDocument/2006/relationships/customXml" Target="../ink/ink1341.xml"/><Relationship Id="rId360" Type="http://schemas.openxmlformats.org/officeDocument/2006/relationships/customXml" Target="../ink/ink1417.xml"/><Relationship Id="rId416" Type="http://schemas.openxmlformats.org/officeDocument/2006/relationships/customXml" Target="../ink/ink1445.xml"/><Relationship Id="rId220" Type="http://schemas.openxmlformats.org/officeDocument/2006/relationships/image" Target="../media/image723.png"/><Relationship Id="rId458" Type="http://schemas.openxmlformats.org/officeDocument/2006/relationships/customXml" Target="../ink/ink1466.xml"/><Relationship Id="rId15" Type="http://schemas.openxmlformats.org/officeDocument/2006/relationships/customXml" Target="../ink/ink1244.xml"/><Relationship Id="rId57" Type="http://schemas.openxmlformats.org/officeDocument/2006/relationships/customXml" Target="../ink/ink1265.xml"/><Relationship Id="rId262" Type="http://schemas.openxmlformats.org/officeDocument/2006/relationships/image" Target="../media/image744.png"/><Relationship Id="rId318" Type="http://schemas.openxmlformats.org/officeDocument/2006/relationships/customXml" Target="../ink/ink1396.xml"/><Relationship Id="rId99" Type="http://schemas.openxmlformats.org/officeDocument/2006/relationships/customXml" Target="../ink/ink1286.xml"/><Relationship Id="rId122" Type="http://schemas.openxmlformats.org/officeDocument/2006/relationships/image" Target="../media/image674.png"/><Relationship Id="rId164" Type="http://schemas.openxmlformats.org/officeDocument/2006/relationships/image" Target="../media/image695.png"/><Relationship Id="rId371" Type="http://schemas.openxmlformats.org/officeDocument/2006/relationships/image" Target="../media/image798.png"/><Relationship Id="rId427" Type="http://schemas.openxmlformats.org/officeDocument/2006/relationships/image" Target="../media/image826.png"/><Relationship Id="rId469" Type="http://schemas.openxmlformats.org/officeDocument/2006/relationships/image" Target="../media/image846.png"/><Relationship Id="rId26" Type="http://schemas.openxmlformats.org/officeDocument/2006/relationships/image" Target="../media/image626.png"/><Relationship Id="rId231" Type="http://schemas.openxmlformats.org/officeDocument/2006/relationships/customXml" Target="../ink/ink1352.xml"/><Relationship Id="rId273" Type="http://schemas.openxmlformats.org/officeDocument/2006/relationships/customXml" Target="../ink/ink1373.xml"/><Relationship Id="rId329" Type="http://schemas.openxmlformats.org/officeDocument/2006/relationships/image" Target="../media/image777.png"/><Relationship Id="rId480" Type="http://schemas.openxmlformats.org/officeDocument/2006/relationships/customXml" Target="../ink/ink1477.xml"/><Relationship Id="rId68" Type="http://schemas.openxmlformats.org/officeDocument/2006/relationships/image" Target="../media/image647.png"/><Relationship Id="rId133" Type="http://schemas.openxmlformats.org/officeDocument/2006/relationships/customXml" Target="../ink/ink1303.xml"/><Relationship Id="rId175" Type="http://schemas.openxmlformats.org/officeDocument/2006/relationships/customXml" Target="../ink/ink1324.xml"/><Relationship Id="rId340" Type="http://schemas.openxmlformats.org/officeDocument/2006/relationships/customXml" Target="../ink/ink1407.xml"/><Relationship Id="rId200" Type="http://schemas.openxmlformats.org/officeDocument/2006/relationships/image" Target="../media/image713.png"/><Relationship Id="rId382" Type="http://schemas.openxmlformats.org/officeDocument/2006/relationships/customXml" Target="../ink/ink1428.xml"/><Relationship Id="rId438" Type="http://schemas.openxmlformats.org/officeDocument/2006/relationships/customXml" Target="../ink/ink1456.xml"/><Relationship Id="rId242" Type="http://schemas.openxmlformats.org/officeDocument/2006/relationships/image" Target="../media/image734.png"/><Relationship Id="rId284" Type="http://schemas.openxmlformats.org/officeDocument/2006/relationships/image" Target="../media/image755.png"/><Relationship Id="rId491" Type="http://schemas.openxmlformats.org/officeDocument/2006/relationships/image" Target="../media/image857.png"/><Relationship Id="rId505" Type="http://schemas.openxmlformats.org/officeDocument/2006/relationships/image" Target="../media/image864.png"/><Relationship Id="rId37" Type="http://schemas.openxmlformats.org/officeDocument/2006/relationships/customXml" Target="../ink/ink1255.xml"/><Relationship Id="rId79" Type="http://schemas.openxmlformats.org/officeDocument/2006/relationships/customXml" Target="../ink/ink1276.xml"/><Relationship Id="rId102" Type="http://schemas.openxmlformats.org/officeDocument/2006/relationships/image" Target="../media/image664.png"/><Relationship Id="rId144" Type="http://schemas.openxmlformats.org/officeDocument/2006/relationships/image" Target="../media/image685.png"/><Relationship Id="rId90" Type="http://schemas.openxmlformats.org/officeDocument/2006/relationships/image" Target="../media/image658.png"/><Relationship Id="rId186" Type="http://schemas.openxmlformats.org/officeDocument/2006/relationships/image" Target="../media/image706.png"/><Relationship Id="rId351" Type="http://schemas.openxmlformats.org/officeDocument/2006/relationships/image" Target="../media/image788.png"/><Relationship Id="rId393" Type="http://schemas.openxmlformats.org/officeDocument/2006/relationships/image" Target="../media/image809.png"/><Relationship Id="rId407" Type="http://schemas.openxmlformats.org/officeDocument/2006/relationships/image" Target="../media/image816.png"/><Relationship Id="rId449" Type="http://schemas.openxmlformats.org/officeDocument/2006/relationships/image" Target="../media/image836.png"/><Relationship Id="rId211" Type="http://schemas.openxmlformats.org/officeDocument/2006/relationships/customXml" Target="../ink/ink1342.xml"/><Relationship Id="rId253" Type="http://schemas.openxmlformats.org/officeDocument/2006/relationships/customXml" Target="../ink/ink1363.xml"/><Relationship Id="rId295" Type="http://schemas.openxmlformats.org/officeDocument/2006/relationships/customXml" Target="../ink/ink1384.xml"/><Relationship Id="rId309" Type="http://schemas.openxmlformats.org/officeDocument/2006/relationships/image" Target="../media/image767.png"/><Relationship Id="rId460" Type="http://schemas.openxmlformats.org/officeDocument/2006/relationships/customXml" Target="../ink/ink1467.xml"/><Relationship Id="rId516" Type="http://schemas.openxmlformats.org/officeDocument/2006/relationships/customXml" Target="../ink/ink1495.xml"/><Relationship Id="rId48" Type="http://schemas.openxmlformats.org/officeDocument/2006/relationships/image" Target="../media/image637.png"/><Relationship Id="rId113" Type="http://schemas.openxmlformats.org/officeDocument/2006/relationships/customXml" Target="../ink/ink1293.xml"/><Relationship Id="rId320" Type="http://schemas.openxmlformats.org/officeDocument/2006/relationships/customXml" Target="../ink/ink1397.xml"/><Relationship Id="rId155" Type="http://schemas.openxmlformats.org/officeDocument/2006/relationships/customXml" Target="../ink/ink1314.xml"/><Relationship Id="rId197" Type="http://schemas.openxmlformats.org/officeDocument/2006/relationships/customXml" Target="../ink/ink1335.xml"/><Relationship Id="rId362" Type="http://schemas.openxmlformats.org/officeDocument/2006/relationships/customXml" Target="../ink/ink1418.xml"/><Relationship Id="rId418" Type="http://schemas.openxmlformats.org/officeDocument/2006/relationships/customXml" Target="../ink/ink1446.xml"/><Relationship Id="rId222" Type="http://schemas.openxmlformats.org/officeDocument/2006/relationships/image" Target="../media/image724.png"/><Relationship Id="rId264" Type="http://schemas.openxmlformats.org/officeDocument/2006/relationships/image" Target="../media/image745.png"/><Relationship Id="rId471" Type="http://schemas.openxmlformats.org/officeDocument/2006/relationships/image" Target="../media/image847.png"/><Relationship Id="rId17" Type="http://schemas.openxmlformats.org/officeDocument/2006/relationships/customXml" Target="../ink/ink1245.xml"/><Relationship Id="rId59" Type="http://schemas.openxmlformats.org/officeDocument/2006/relationships/customXml" Target="../ink/ink1266.xml"/><Relationship Id="rId124" Type="http://schemas.openxmlformats.org/officeDocument/2006/relationships/image" Target="../media/image675.png"/><Relationship Id="rId70" Type="http://schemas.openxmlformats.org/officeDocument/2006/relationships/image" Target="../media/image648.png"/><Relationship Id="rId166" Type="http://schemas.openxmlformats.org/officeDocument/2006/relationships/image" Target="../media/image696.png"/><Relationship Id="rId331" Type="http://schemas.openxmlformats.org/officeDocument/2006/relationships/image" Target="../media/image778.png"/><Relationship Id="rId373" Type="http://schemas.openxmlformats.org/officeDocument/2006/relationships/image" Target="../media/image799.png"/><Relationship Id="rId429" Type="http://schemas.openxmlformats.org/officeDocument/2006/relationships/image" Target="../media/image827.png"/><Relationship Id="rId1" Type="http://schemas.openxmlformats.org/officeDocument/2006/relationships/slideLayout" Target="../slideLayouts/slideLayout7.xml"/><Relationship Id="rId233" Type="http://schemas.openxmlformats.org/officeDocument/2006/relationships/customXml" Target="../ink/ink1353.xml"/><Relationship Id="rId440" Type="http://schemas.openxmlformats.org/officeDocument/2006/relationships/customXml" Target="../ink/ink1457.xml"/><Relationship Id="rId28" Type="http://schemas.openxmlformats.org/officeDocument/2006/relationships/image" Target="../media/image627.png"/><Relationship Id="rId275" Type="http://schemas.openxmlformats.org/officeDocument/2006/relationships/customXml" Target="../ink/ink1374.xml"/><Relationship Id="rId300" Type="http://schemas.openxmlformats.org/officeDocument/2006/relationships/customXml" Target="../ink/ink1387.xml"/><Relationship Id="rId482" Type="http://schemas.openxmlformats.org/officeDocument/2006/relationships/customXml" Target="../ink/ink1478.xml"/><Relationship Id="rId81" Type="http://schemas.openxmlformats.org/officeDocument/2006/relationships/customXml" Target="../ink/ink1277.xml"/><Relationship Id="rId135" Type="http://schemas.openxmlformats.org/officeDocument/2006/relationships/customXml" Target="../ink/ink1304.xml"/><Relationship Id="rId177" Type="http://schemas.openxmlformats.org/officeDocument/2006/relationships/customXml" Target="../ink/ink1325.xml"/><Relationship Id="rId342" Type="http://schemas.openxmlformats.org/officeDocument/2006/relationships/customXml" Target="../ink/ink1408.xml"/><Relationship Id="rId384" Type="http://schemas.openxmlformats.org/officeDocument/2006/relationships/customXml" Target="../ink/ink1429.xml"/><Relationship Id="rId202" Type="http://schemas.openxmlformats.org/officeDocument/2006/relationships/image" Target="../media/image714.png"/><Relationship Id="rId244" Type="http://schemas.openxmlformats.org/officeDocument/2006/relationships/image" Target="../media/image735.png"/><Relationship Id="rId39" Type="http://schemas.openxmlformats.org/officeDocument/2006/relationships/customXml" Target="../ink/ink1256.xml"/><Relationship Id="rId286" Type="http://schemas.openxmlformats.org/officeDocument/2006/relationships/image" Target="../media/image756.png"/><Relationship Id="rId451" Type="http://schemas.openxmlformats.org/officeDocument/2006/relationships/image" Target="../media/image837.png"/><Relationship Id="rId493" Type="http://schemas.openxmlformats.org/officeDocument/2006/relationships/image" Target="../media/image858.png"/><Relationship Id="rId507" Type="http://schemas.openxmlformats.org/officeDocument/2006/relationships/image" Target="../media/image865.png"/><Relationship Id="rId50" Type="http://schemas.openxmlformats.org/officeDocument/2006/relationships/image" Target="../media/image638.png"/><Relationship Id="rId104" Type="http://schemas.openxmlformats.org/officeDocument/2006/relationships/image" Target="../media/image665.png"/><Relationship Id="rId146" Type="http://schemas.openxmlformats.org/officeDocument/2006/relationships/image" Target="../media/image686.png"/><Relationship Id="rId188" Type="http://schemas.openxmlformats.org/officeDocument/2006/relationships/image" Target="../media/image707.png"/><Relationship Id="rId311" Type="http://schemas.openxmlformats.org/officeDocument/2006/relationships/image" Target="../media/image768.png"/><Relationship Id="rId353" Type="http://schemas.openxmlformats.org/officeDocument/2006/relationships/image" Target="../media/image789.png"/><Relationship Id="rId395" Type="http://schemas.openxmlformats.org/officeDocument/2006/relationships/image" Target="../media/image810.png"/><Relationship Id="rId409" Type="http://schemas.openxmlformats.org/officeDocument/2006/relationships/image" Target="../media/image817.png"/><Relationship Id="rId92" Type="http://schemas.openxmlformats.org/officeDocument/2006/relationships/image" Target="../media/image659.png"/><Relationship Id="rId213" Type="http://schemas.openxmlformats.org/officeDocument/2006/relationships/customXml" Target="../ink/ink1343.xml"/><Relationship Id="rId420" Type="http://schemas.openxmlformats.org/officeDocument/2006/relationships/customXml" Target="../ink/ink1447.xml"/><Relationship Id="rId255" Type="http://schemas.openxmlformats.org/officeDocument/2006/relationships/customXml" Target="../ink/ink1364.xml"/><Relationship Id="rId297" Type="http://schemas.openxmlformats.org/officeDocument/2006/relationships/image" Target="../media/image761.png"/><Relationship Id="rId462" Type="http://schemas.openxmlformats.org/officeDocument/2006/relationships/customXml" Target="../ink/ink1468.xml"/><Relationship Id="rId518" Type="http://schemas.openxmlformats.org/officeDocument/2006/relationships/customXml" Target="../ink/ink1496.xml"/><Relationship Id="rId115" Type="http://schemas.openxmlformats.org/officeDocument/2006/relationships/customXml" Target="../ink/ink1294.xml"/><Relationship Id="rId157" Type="http://schemas.openxmlformats.org/officeDocument/2006/relationships/customXml" Target="../ink/ink1315.xml"/><Relationship Id="rId322" Type="http://schemas.openxmlformats.org/officeDocument/2006/relationships/customXml" Target="../ink/ink1398.xml"/><Relationship Id="rId364" Type="http://schemas.openxmlformats.org/officeDocument/2006/relationships/customXml" Target="../ink/ink1419.xml"/><Relationship Id="rId61" Type="http://schemas.openxmlformats.org/officeDocument/2006/relationships/customXml" Target="../ink/ink1267.xml"/><Relationship Id="rId199" Type="http://schemas.openxmlformats.org/officeDocument/2006/relationships/customXml" Target="../ink/ink1336.xml"/><Relationship Id="rId19" Type="http://schemas.openxmlformats.org/officeDocument/2006/relationships/customXml" Target="../ink/ink1246.xml"/><Relationship Id="rId224" Type="http://schemas.openxmlformats.org/officeDocument/2006/relationships/image" Target="../media/image725.png"/><Relationship Id="rId266" Type="http://schemas.openxmlformats.org/officeDocument/2006/relationships/image" Target="../media/image746.png"/><Relationship Id="rId431" Type="http://schemas.openxmlformats.org/officeDocument/2006/relationships/image" Target="../media/image828.png"/><Relationship Id="rId473" Type="http://schemas.openxmlformats.org/officeDocument/2006/relationships/image" Target="../media/image848.png"/><Relationship Id="rId30" Type="http://schemas.openxmlformats.org/officeDocument/2006/relationships/image" Target="../media/image628.png"/><Relationship Id="rId126" Type="http://schemas.openxmlformats.org/officeDocument/2006/relationships/image" Target="../media/image676.png"/><Relationship Id="rId168" Type="http://schemas.openxmlformats.org/officeDocument/2006/relationships/image" Target="../media/image697.png"/><Relationship Id="rId333" Type="http://schemas.openxmlformats.org/officeDocument/2006/relationships/image" Target="../media/image779.png"/><Relationship Id="rId72" Type="http://schemas.openxmlformats.org/officeDocument/2006/relationships/image" Target="../media/image649.png"/><Relationship Id="rId375" Type="http://schemas.openxmlformats.org/officeDocument/2006/relationships/image" Target="../media/image800.png"/><Relationship Id="rId3" Type="http://schemas.openxmlformats.org/officeDocument/2006/relationships/customXml" Target="../ink/ink1238.xml"/><Relationship Id="rId235" Type="http://schemas.openxmlformats.org/officeDocument/2006/relationships/customXml" Target="../ink/ink1354.xml"/><Relationship Id="rId277" Type="http://schemas.openxmlformats.org/officeDocument/2006/relationships/customXml" Target="../ink/ink1375.xml"/><Relationship Id="rId400" Type="http://schemas.openxmlformats.org/officeDocument/2006/relationships/customXml" Target="../ink/ink1437.xml"/><Relationship Id="rId442" Type="http://schemas.openxmlformats.org/officeDocument/2006/relationships/customXml" Target="../ink/ink1458.xml"/><Relationship Id="rId484" Type="http://schemas.openxmlformats.org/officeDocument/2006/relationships/customXml" Target="../ink/ink1479.xml"/><Relationship Id="rId137" Type="http://schemas.openxmlformats.org/officeDocument/2006/relationships/customXml" Target="../ink/ink1305.xml"/><Relationship Id="rId302" Type="http://schemas.openxmlformats.org/officeDocument/2006/relationships/customXml" Target="../ink/ink1388.xml"/><Relationship Id="rId344" Type="http://schemas.openxmlformats.org/officeDocument/2006/relationships/customXml" Target="../ink/ink1409.xml"/><Relationship Id="rId41" Type="http://schemas.openxmlformats.org/officeDocument/2006/relationships/customXml" Target="../ink/ink1257.xml"/><Relationship Id="rId83" Type="http://schemas.openxmlformats.org/officeDocument/2006/relationships/customXml" Target="../ink/ink1278.xml"/><Relationship Id="rId179" Type="http://schemas.openxmlformats.org/officeDocument/2006/relationships/customXml" Target="../ink/ink1326.xml"/><Relationship Id="rId386" Type="http://schemas.openxmlformats.org/officeDocument/2006/relationships/customXml" Target="../ink/ink1430.xml"/><Relationship Id="rId190" Type="http://schemas.openxmlformats.org/officeDocument/2006/relationships/image" Target="../media/image708.png"/><Relationship Id="rId204" Type="http://schemas.openxmlformats.org/officeDocument/2006/relationships/image" Target="../media/image715.png"/><Relationship Id="rId246" Type="http://schemas.openxmlformats.org/officeDocument/2006/relationships/image" Target="../media/image736.png"/><Relationship Id="rId288" Type="http://schemas.openxmlformats.org/officeDocument/2006/relationships/image" Target="../media/image757.png"/><Relationship Id="rId411" Type="http://schemas.openxmlformats.org/officeDocument/2006/relationships/image" Target="../media/image818.png"/><Relationship Id="rId453" Type="http://schemas.openxmlformats.org/officeDocument/2006/relationships/image" Target="../media/image838.png"/><Relationship Id="rId509" Type="http://schemas.openxmlformats.org/officeDocument/2006/relationships/image" Target="../media/image866.png"/><Relationship Id="rId106" Type="http://schemas.openxmlformats.org/officeDocument/2006/relationships/image" Target="../media/image666.png"/><Relationship Id="rId313" Type="http://schemas.openxmlformats.org/officeDocument/2006/relationships/image" Target="../media/image769.png"/><Relationship Id="rId495" Type="http://schemas.openxmlformats.org/officeDocument/2006/relationships/image" Target="../media/image859.png"/><Relationship Id="rId10" Type="http://schemas.openxmlformats.org/officeDocument/2006/relationships/image" Target="../media/image618.png"/><Relationship Id="rId52" Type="http://schemas.openxmlformats.org/officeDocument/2006/relationships/image" Target="../media/image639.png"/><Relationship Id="rId94" Type="http://schemas.openxmlformats.org/officeDocument/2006/relationships/image" Target="../media/image660.png"/><Relationship Id="rId148" Type="http://schemas.openxmlformats.org/officeDocument/2006/relationships/image" Target="../media/image687.png"/><Relationship Id="rId355" Type="http://schemas.openxmlformats.org/officeDocument/2006/relationships/image" Target="../media/image790.png"/><Relationship Id="rId397" Type="http://schemas.openxmlformats.org/officeDocument/2006/relationships/image" Target="../media/image811.png"/><Relationship Id="rId520" Type="http://schemas.openxmlformats.org/officeDocument/2006/relationships/customXml" Target="../ink/ink1497.xml"/><Relationship Id="rId215" Type="http://schemas.openxmlformats.org/officeDocument/2006/relationships/customXml" Target="../ink/ink1344.xml"/><Relationship Id="rId257" Type="http://schemas.openxmlformats.org/officeDocument/2006/relationships/customXml" Target="../ink/ink1365.xml"/><Relationship Id="rId422" Type="http://schemas.openxmlformats.org/officeDocument/2006/relationships/customXml" Target="../ink/ink1448.xml"/><Relationship Id="rId464" Type="http://schemas.openxmlformats.org/officeDocument/2006/relationships/customXml" Target="../ink/ink1469.xml"/><Relationship Id="rId299" Type="http://schemas.openxmlformats.org/officeDocument/2006/relationships/image" Target="../media/image762.png"/><Relationship Id="rId63" Type="http://schemas.openxmlformats.org/officeDocument/2006/relationships/customXml" Target="../ink/ink1268.xml"/><Relationship Id="rId159" Type="http://schemas.openxmlformats.org/officeDocument/2006/relationships/customXml" Target="../ink/ink1316.xml"/><Relationship Id="rId366" Type="http://schemas.openxmlformats.org/officeDocument/2006/relationships/customXml" Target="../ink/ink1420.xml"/><Relationship Id="rId226" Type="http://schemas.openxmlformats.org/officeDocument/2006/relationships/image" Target="../media/image726.png"/><Relationship Id="rId433" Type="http://schemas.openxmlformats.org/officeDocument/2006/relationships/image" Target="../media/image55.png"/></Relationships>
</file>

<file path=ppt/slides/_rels/slide13.xml.rels><?xml version="1.0" encoding="UTF-8" standalone="yes"?>
<Relationships xmlns="http://schemas.openxmlformats.org/package/2006/relationships"><Relationship Id="rId8" Type="http://schemas.openxmlformats.org/officeDocument/2006/relationships/image" Target="../media/image8580.png"/><Relationship Id="rId13" Type="http://schemas.openxmlformats.org/officeDocument/2006/relationships/customXml" Target="../ink/ink1504.xml"/><Relationship Id="rId3" Type="http://schemas.openxmlformats.org/officeDocument/2006/relationships/customXml" Target="../ink/ink1499.xml"/><Relationship Id="rId7" Type="http://schemas.openxmlformats.org/officeDocument/2006/relationships/customXml" Target="../ink/ink1501.xml"/><Relationship Id="rId12" Type="http://schemas.openxmlformats.org/officeDocument/2006/relationships/image" Target="../media/image875.pn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8570.png"/><Relationship Id="rId11" Type="http://schemas.openxmlformats.org/officeDocument/2006/relationships/customXml" Target="../ink/ink1503.xml"/><Relationship Id="rId5" Type="http://schemas.openxmlformats.org/officeDocument/2006/relationships/customXml" Target="../ink/ink1500.xml"/><Relationship Id="rId10" Type="http://schemas.openxmlformats.org/officeDocument/2006/relationships/image" Target="../media/image874.png"/><Relationship Id="rId4" Type="http://schemas.openxmlformats.org/officeDocument/2006/relationships/image" Target="../media/image8560.png"/><Relationship Id="rId9" Type="http://schemas.openxmlformats.org/officeDocument/2006/relationships/customXml" Target="../ink/ink1502.xml"/><Relationship Id="rId14" Type="http://schemas.openxmlformats.org/officeDocument/2006/relationships/image" Target="../media/image876.png"/></Relationships>
</file>

<file path=ppt/slides/_rels/slide14.xml.rels><?xml version="1.0" encoding="UTF-8" standalone="yes"?>
<Relationships xmlns="http://schemas.openxmlformats.org/package/2006/relationships"><Relationship Id="rId117" Type="http://schemas.openxmlformats.org/officeDocument/2006/relationships/image" Target="../media/image913.png"/><Relationship Id="rId299" Type="http://schemas.openxmlformats.org/officeDocument/2006/relationships/image" Target="../media/image1004.png"/><Relationship Id="rId21" Type="http://schemas.openxmlformats.org/officeDocument/2006/relationships/customXml" Target="../ink/ink1513.xml"/><Relationship Id="rId63" Type="http://schemas.openxmlformats.org/officeDocument/2006/relationships/customXml" Target="../ink/ink1534.xml"/><Relationship Id="rId159" Type="http://schemas.openxmlformats.org/officeDocument/2006/relationships/image" Target="../media/image934.png"/><Relationship Id="rId324" Type="http://schemas.openxmlformats.org/officeDocument/2006/relationships/customXml" Target="../ink/ink1665.xml"/><Relationship Id="rId170" Type="http://schemas.openxmlformats.org/officeDocument/2006/relationships/customXml" Target="../ink/ink1588.xml"/><Relationship Id="rId226" Type="http://schemas.openxmlformats.org/officeDocument/2006/relationships/customXml" Target="../ink/ink1616.xml"/><Relationship Id="rId268" Type="http://schemas.openxmlformats.org/officeDocument/2006/relationships/customXml" Target="../ink/ink1637.xml"/><Relationship Id="rId32" Type="http://schemas.openxmlformats.org/officeDocument/2006/relationships/image" Target="../media/image8710.png"/><Relationship Id="rId74" Type="http://schemas.openxmlformats.org/officeDocument/2006/relationships/image" Target="../media/image892.png"/><Relationship Id="rId128" Type="http://schemas.openxmlformats.org/officeDocument/2006/relationships/customXml" Target="../ink/ink1567.xml"/><Relationship Id="rId335" Type="http://schemas.openxmlformats.org/officeDocument/2006/relationships/image" Target="../media/image1022.png"/><Relationship Id="rId5" Type="http://schemas.openxmlformats.org/officeDocument/2006/relationships/customXml" Target="../ink/ink1505.xml"/><Relationship Id="rId181" Type="http://schemas.openxmlformats.org/officeDocument/2006/relationships/image" Target="../media/image945.png"/><Relationship Id="rId237" Type="http://schemas.openxmlformats.org/officeDocument/2006/relationships/image" Target="../media/image973.png"/><Relationship Id="rId279" Type="http://schemas.openxmlformats.org/officeDocument/2006/relationships/image" Target="../media/image994.png"/><Relationship Id="rId43" Type="http://schemas.openxmlformats.org/officeDocument/2006/relationships/customXml" Target="../ink/ink1524.xml"/><Relationship Id="rId139" Type="http://schemas.openxmlformats.org/officeDocument/2006/relationships/image" Target="../media/image924.png"/><Relationship Id="rId290" Type="http://schemas.openxmlformats.org/officeDocument/2006/relationships/customXml" Target="../ink/ink1648.xml"/><Relationship Id="rId304" Type="http://schemas.openxmlformats.org/officeDocument/2006/relationships/customXml" Target="../ink/ink1655.xml"/><Relationship Id="rId346" Type="http://schemas.openxmlformats.org/officeDocument/2006/relationships/customXml" Target="../ink/ink1676.xml"/><Relationship Id="rId85" Type="http://schemas.openxmlformats.org/officeDocument/2006/relationships/image" Target="../media/image897.png"/><Relationship Id="rId150" Type="http://schemas.openxmlformats.org/officeDocument/2006/relationships/customXml" Target="../ink/ink1578.xml"/><Relationship Id="rId192" Type="http://schemas.openxmlformats.org/officeDocument/2006/relationships/customXml" Target="../ink/ink1599.xml"/><Relationship Id="rId206" Type="http://schemas.openxmlformats.org/officeDocument/2006/relationships/customXml" Target="../ink/ink1606.xml"/><Relationship Id="rId248" Type="http://schemas.openxmlformats.org/officeDocument/2006/relationships/customXml" Target="../ink/ink1627.xml"/><Relationship Id="rId12" Type="http://schemas.openxmlformats.org/officeDocument/2006/relationships/image" Target="../media/image8610.png"/><Relationship Id="rId108" Type="http://schemas.openxmlformats.org/officeDocument/2006/relationships/customXml" Target="../ink/ink1557.xml"/><Relationship Id="rId315" Type="http://schemas.openxmlformats.org/officeDocument/2006/relationships/image" Target="../media/image1012.png"/><Relationship Id="rId357" Type="http://schemas.openxmlformats.org/officeDocument/2006/relationships/image" Target="../media/image1033.png"/><Relationship Id="rId54" Type="http://schemas.openxmlformats.org/officeDocument/2006/relationships/image" Target="../media/image882.png"/><Relationship Id="rId96" Type="http://schemas.openxmlformats.org/officeDocument/2006/relationships/customXml" Target="../ink/ink1551.xml"/><Relationship Id="rId161" Type="http://schemas.openxmlformats.org/officeDocument/2006/relationships/image" Target="../media/image935.png"/><Relationship Id="rId217" Type="http://schemas.openxmlformats.org/officeDocument/2006/relationships/image" Target="../media/image963.png"/><Relationship Id="rId259" Type="http://schemas.openxmlformats.org/officeDocument/2006/relationships/image" Target="../media/image984.png"/><Relationship Id="rId23" Type="http://schemas.openxmlformats.org/officeDocument/2006/relationships/customXml" Target="../ink/ink1514.xml"/><Relationship Id="rId119" Type="http://schemas.openxmlformats.org/officeDocument/2006/relationships/image" Target="../media/image914.png"/><Relationship Id="rId270" Type="http://schemas.openxmlformats.org/officeDocument/2006/relationships/customXml" Target="../ink/ink1638.xml"/><Relationship Id="rId326" Type="http://schemas.openxmlformats.org/officeDocument/2006/relationships/customXml" Target="../ink/ink1666.xml"/><Relationship Id="rId65" Type="http://schemas.openxmlformats.org/officeDocument/2006/relationships/customXml" Target="../ink/ink1535.xml"/><Relationship Id="rId130" Type="http://schemas.openxmlformats.org/officeDocument/2006/relationships/customXml" Target="../ink/ink1568.xml"/><Relationship Id="rId172" Type="http://schemas.openxmlformats.org/officeDocument/2006/relationships/customXml" Target="../ink/ink1589.xml"/><Relationship Id="rId228" Type="http://schemas.openxmlformats.org/officeDocument/2006/relationships/customXml" Target="../ink/ink1617.xml"/><Relationship Id="rId281" Type="http://schemas.openxmlformats.org/officeDocument/2006/relationships/image" Target="../media/image995.png"/><Relationship Id="rId337" Type="http://schemas.openxmlformats.org/officeDocument/2006/relationships/image" Target="../media/image1023.png"/><Relationship Id="rId34" Type="http://schemas.openxmlformats.org/officeDocument/2006/relationships/image" Target="../media/image8720.png"/><Relationship Id="rId76" Type="http://schemas.openxmlformats.org/officeDocument/2006/relationships/image" Target="../media/image893.png"/><Relationship Id="rId141" Type="http://schemas.openxmlformats.org/officeDocument/2006/relationships/image" Target="../media/image925.png"/><Relationship Id="rId7" Type="http://schemas.openxmlformats.org/officeDocument/2006/relationships/customXml" Target="../ink/ink1506.xml"/><Relationship Id="rId183" Type="http://schemas.openxmlformats.org/officeDocument/2006/relationships/image" Target="../media/image946.png"/><Relationship Id="rId239" Type="http://schemas.openxmlformats.org/officeDocument/2006/relationships/image" Target="../media/image974.png"/><Relationship Id="rId250" Type="http://schemas.openxmlformats.org/officeDocument/2006/relationships/customXml" Target="../ink/ink1628.xml"/><Relationship Id="rId292" Type="http://schemas.openxmlformats.org/officeDocument/2006/relationships/customXml" Target="../ink/ink1649.xml"/><Relationship Id="rId306" Type="http://schemas.openxmlformats.org/officeDocument/2006/relationships/customXml" Target="../ink/ink1656.xml"/><Relationship Id="rId45" Type="http://schemas.openxmlformats.org/officeDocument/2006/relationships/customXml" Target="../ink/ink1525.xml"/><Relationship Id="rId87" Type="http://schemas.openxmlformats.org/officeDocument/2006/relationships/image" Target="../media/image898.png"/><Relationship Id="rId110" Type="http://schemas.openxmlformats.org/officeDocument/2006/relationships/customXml" Target="../ink/ink1558.xml"/><Relationship Id="rId348" Type="http://schemas.openxmlformats.org/officeDocument/2006/relationships/customXml" Target="../ink/ink1677.xml"/><Relationship Id="rId152" Type="http://schemas.openxmlformats.org/officeDocument/2006/relationships/customXml" Target="../ink/ink1579.xml"/><Relationship Id="rId194" Type="http://schemas.openxmlformats.org/officeDocument/2006/relationships/customXml" Target="../ink/ink1600.xml"/><Relationship Id="rId208" Type="http://schemas.openxmlformats.org/officeDocument/2006/relationships/customXml" Target="../ink/ink1607.xml"/><Relationship Id="rId261" Type="http://schemas.openxmlformats.org/officeDocument/2006/relationships/image" Target="../media/image985.png"/><Relationship Id="rId14" Type="http://schemas.openxmlformats.org/officeDocument/2006/relationships/image" Target="../media/image8620.png"/><Relationship Id="rId56" Type="http://schemas.openxmlformats.org/officeDocument/2006/relationships/image" Target="../media/image883.png"/><Relationship Id="rId317" Type="http://schemas.openxmlformats.org/officeDocument/2006/relationships/image" Target="../media/image1013.png"/><Relationship Id="rId98" Type="http://schemas.openxmlformats.org/officeDocument/2006/relationships/customXml" Target="../ink/ink1552.xml"/><Relationship Id="rId121" Type="http://schemas.openxmlformats.org/officeDocument/2006/relationships/image" Target="../media/image915.png"/><Relationship Id="rId163" Type="http://schemas.openxmlformats.org/officeDocument/2006/relationships/image" Target="../media/image936.png"/><Relationship Id="rId219" Type="http://schemas.openxmlformats.org/officeDocument/2006/relationships/image" Target="../media/image964.png"/><Relationship Id="rId230" Type="http://schemas.openxmlformats.org/officeDocument/2006/relationships/customXml" Target="../ink/ink1618.xml"/><Relationship Id="rId25" Type="http://schemas.openxmlformats.org/officeDocument/2006/relationships/customXml" Target="../ink/ink1515.xml"/><Relationship Id="rId46" Type="http://schemas.openxmlformats.org/officeDocument/2006/relationships/image" Target="../media/image878.png"/><Relationship Id="rId67" Type="http://schemas.openxmlformats.org/officeDocument/2006/relationships/customXml" Target="../ink/ink1536.xml"/><Relationship Id="rId272" Type="http://schemas.openxmlformats.org/officeDocument/2006/relationships/customXml" Target="../ink/ink1639.xml"/><Relationship Id="rId293" Type="http://schemas.openxmlformats.org/officeDocument/2006/relationships/image" Target="../media/image1001.png"/><Relationship Id="rId307" Type="http://schemas.openxmlformats.org/officeDocument/2006/relationships/image" Target="../media/image1008.png"/><Relationship Id="rId328" Type="http://schemas.openxmlformats.org/officeDocument/2006/relationships/customXml" Target="../ink/ink1667.xml"/><Relationship Id="rId349" Type="http://schemas.openxmlformats.org/officeDocument/2006/relationships/image" Target="../media/image1029.png"/><Relationship Id="rId88" Type="http://schemas.openxmlformats.org/officeDocument/2006/relationships/customXml" Target="../ink/ink1547.xml"/><Relationship Id="rId111" Type="http://schemas.openxmlformats.org/officeDocument/2006/relationships/image" Target="../media/image910.png"/><Relationship Id="rId132" Type="http://schemas.openxmlformats.org/officeDocument/2006/relationships/customXml" Target="../ink/ink1569.xml"/><Relationship Id="rId153" Type="http://schemas.openxmlformats.org/officeDocument/2006/relationships/image" Target="../media/image931.png"/><Relationship Id="rId174" Type="http://schemas.openxmlformats.org/officeDocument/2006/relationships/customXml" Target="../ink/ink1590.xml"/><Relationship Id="rId195" Type="http://schemas.openxmlformats.org/officeDocument/2006/relationships/image" Target="../media/image952.png"/><Relationship Id="rId209" Type="http://schemas.openxmlformats.org/officeDocument/2006/relationships/image" Target="../media/image959.png"/><Relationship Id="rId220" Type="http://schemas.openxmlformats.org/officeDocument/2006/relationships/customXml" Target="../ink/ink1613.xml"/><Relationship Id="rId241" Type="http://schemas.openxmlformats.org/officeDocument/2006/relationships/image" Target="../media/image975.png"/><Relationship Id="rId15" Type="http://schemas.openxmlformats.org/officeDocument/2006/relationships/customXml" Target="../ink/ink1510.xml"/><Relationship Id="rId36" Type="http://schemas.openxmlformats.org/officeDocument/2006/relationships/image" Target="../media/image8730.png"/><Relationship Id="rId57" Type="http://schemas.openxmlformats.org/officeDocument/2006/relationships/customXml" Target="../ink/ink1531.xml"/><Relationship Id="rId262" Type="http://schemas.openxmlformats.org/officeDocument/2006/relationships/customXml" Target="../ink/ink1634.xml"/><Relationship Id="rId283" Type="http://schemas.openxmlformats.org/officeDocument/2006/relationships/image" Target="../media/image996.png"/><Relationship Id="rId318" Type="http://schemas.openxmlformats.org/officeDocument/2006/relationships/customXml" Target="../ink/ink1662.xml"/><Relationship Id="rId339" Type="http://schemas.openxmlformats.org/officeDocument/2006/relationships/image" Target="../media/image1024.png"/><Relationship Id="rId78" Type="http://schemas.openxmlformats.org/officeDocument/2006/relationships/image" Target="../media/image894.png"/><Relationship Id="rId99" Type="http://schemas.openxmlformats.org/officeDocument/2006/relationships/image" Target="../media/image904.png"/><Relationship Id="rId101" Type="http://schemas.openxmlformats.org/officeDocument/2006/relationships/image" Target="../media/image905.png"/><Relationship Id="rId122" Type="http://schemas.openxmlformats.org/officeDocument/2006/relationships/customXml" Target="../ink/ink1564.xml"/><Relationship Id="rId143" Type="http://schemas.openxmlformats.org/officeDocument/2006/relationships/image" Target="../media/image926.png"/><Relationship Id="rId164" Type="http://schemas.openxmlformats.org/officeDocument/2006/relationships/customXml" Target="../ink/ink1585.xml"/><Relationship Id="rId185" Type="http://schemas.openxmlformats.org/officeDocument/2006/relationships/image" Target="../media/image947.png"/><Relationship Id="rId350" Type="http://schemas.openxmlformats.org/officeDocument/2006/relationships/customXml" Target="../ink/ink1678.xml"/><Relationship Id="rId9" Type="http://schemas.openxmlformats.org/officeDocument/2006/relationships/customXml" Target="../ink/ink1507.xml"/><Relationship Id="rId210" Type="http://schemas.openxmlformats.org/officeDocument/2006/relationships/customXml" Target="../ink/ink1608.xml"/><Relationship Id="rId26" Type="http://schemas.openxmlformats.org/officeDocument/2006/relationships/image" Target="../media/image8680.png"/><Relationship Id="rId231" Type="http://schemas.openxmlformats.org/officeDocument/2006/relationships/image" Target="../media/image970.png"/><Relationship Id="rId252" Type="http://schemas.openxmlformats.org/officeDocument/2006/relationships/customXml" Target="../ink/ink1629.xml"/><Relationship Id="rId273" Type="http://schemas.openxmlformats.org/officeDocument/2006/relationships/image" Target="../media/image991.png"/><Relationship Id="rId294" Type="http://schemas.openxmlformats.org/officeDocument/2006/relationships/customXml" Target="../ink/ink1650.xml"/><Relationship Id="rId308" Type="http://schemas.openxmlformats.org/officeDocument/2006/relationships/customXml" Target="../ink/ink1657.xml"/><Relationship Id="rId329" Type="http://schemas.openxmlformats.org/officeDocument/2006/relationships/image" Target="../media/image1019.png"/><Relationship Id="rId47" Type="http://schemas.openxmlformats.org/officeDocument/2006/relationships/customXml" Target="../ink/ink1526.xml"/><Relationship Id="rId68" Type="http://schemas.openxmlformats.org/officeDocument/2006/relationships/image" Target="../media/image889.png"/><Relationship Id="rId89" Type="http://schemas.openxmlformats.org/officeDocument/2006/relationships/image" Target="../media/image899.png"/><Relationship Id="rId112" Type="http://schemas.openxmlformats.org/officeDocument/2006/relationships/customXml" Target="../ink/ink1559.xml"/><Relationship Id="rId133" Type="http://schemas.openxmlformats.org/officeDocument/2006/relationships/image" Target="../media/image921.png"/><Relationship Id="rId154" Type="http://schemas.openxmlformats.org/officeDocument/2006/relationships/customXml" Target="../ink/ink1580.xml"/><Relationship Id="rId175" Type="http://schemas.openxmlformats.org/officeDocument/2006/relationships/image" Target="../media/image942.png"/><Relationship Id="rId340" Type="http://schemas.openxmlformats.org/officeDocument/2006/relationships/customXml" Target="../ink/ink1673.xml"/><Relationship Id="rId196" Type="http://schemas.openxmlformats.org/officeDocument/2006/relationships/customXml" Target="../ink/ink1601.xml"/><Relationship Id="rId200" Type="http://schemas.openxmlformats.org/officeDocument/2006/relationships/customXml" Target="../ink/ink1603.xml"/><Relationship Id="rId16" Type="http://schemas.openxmlformats.org/officeDocument/2006/relationships/image" Target="../media/image8630.png"/><Relationship Id="rId221" Type="http://schemas.openxmlformats.org/officeDocument/2006/relationships/image" Target="../media/image965.png"/><Relationship Id="rId242" Type="http://schemas.openxmlformats.org/officeDocument/2006/relationships/customXml" Target="../ink/ink1624.xml"/><Relationship Id="rId263" Type="http://schemas.openxmlformats.org/officeDocument/2006/relationships/image" Target="../media/image986.png"/><Relationship Id="rId284" Type="http://schemas.openxmlformats.org/officeDocument/2006/relationships/customXml" Target="../ink/ink1645.xml"/><Relationship Id="rId319" Type="http://schemas.openxmlformats.org/officeDocument/2006/relationships/image" Target="../media/image1014.png"/><Relationship Id="rId37" Type="http://schemas.openxmlformats.org/officeDocument/2006/relationships/customXml" Target="../ink/ink1521.xml"/><Relationship Id="rId58" Type="http://schemas.openxmlformats.org/officeDocument/2006/relationships/image" Target="../media/image884.png"/><Relationship Id="rId79" Type="http://schemas.openxmlformats.org/officeDocument/2006/relationships/customXml" Target="../ink/ink1542.xml"/><Relationship Id="rId102" Type="http://schemas.openxmlformats.org/officeDocument/2006/relationships/customXml" Target="../ink/ink1554.xml"/><Relationship Id="rId123" Type="http://schemas.openxmlformats.org/officeDocument/2006/relationships/image" Target="../media/image916.png"/><Relationship Id="rId144" Type="http://schemas.openxmlformats.org/officeDocument/2006/relationships/customXml" Target="../ink/ink1575.xml"/><Relationship Id="rId330" Type="http://schemas.openxmlformats.org/officeDocument/2006/relationships/customXml" Target="../ink/ink1668.xml"/><Relationship Id="rId90" Type="http://schemas.openxmlformats.org/officeDocument/2006/relationships/customXml" Target="../ink/ink1548.xml"/><Relationship Id="rId165" Type="http://schemas.openxmlformats.org/officeDocument/2006/relationships/image" Target="../media/image937.png"/><Relationship Id="rId186" Type="http://schemas.openxmlformats.org/officeDocument/2006/relationships/customXml" Target="../ink/ink1596.xml"/><Relationship Id="rId351" Type="http://schemas.openxmlformats.org/officeDocument/2006/relationships/image" Target="../media/image1030.png"/><Relationship Id="rId211" Type="http://schemas.openxmlformats.org/officeDocument/2006/relationships/image" Target="../media/image960.png"/><Relationship Id="rId232" Type="http://schemas.openxmlformats.org/officeDocument/2006/relationships/customXml" Target="../ink/ink1619.xml"/><Relationship Id="rId253" Type="http://schemas.openxmlformats.org/officeDocument/2006/relationships/image" Target="../media/image981.png"/><Relationship Id="rId274" Type="http://schemas.openxmlformats.org/officeDocument/2006/relationships/customXml" Target="../ink/ink1640.xml"/><Relationship Id="rId295" Type="http://schemas.openxmlformats.org/officeDocument/2006/relationships/image" Target="../media/image1002.png"/><Relationship Id="rId309" Type="http://schemas.openxmlformats.org/officeDocument/2006/relationships/image" Target="../media/image1009.png"/><Relationship Id="rId27" Type="http://schemas.openxmlformats.org/officeDocument/2006/relationships/customXml" Target="../ink/ink1516.xml"/><Relationship Id="rId48" Type="http://schemas.openxmlformats.org/officeDocument/2006/relationships/image" Target="../media/image879.png"/><Relationship Id="rId69" Type="http://schemas.openxmlformats.org/officeDocument/2006/relationships/customXml" Target="../ink/ink1537.xml"/><Relationship Id="rId113" Type="http://schemas.openxmlformats.org/officeDocument/2006/relationships/image" Target="../media/image911.png"/><Relationship Id="rId134" Type="http://schemas.openxmlformats.org/officeDocument/2006/relationships/customXml" Target="../ink/ink1570.xml"/><Relationship Id="rId320" Type="http://schemas.openxmlformats.org/officeDocument/2006/relationships/customXml" Target="../ink/ink1663.xml"/><Relationship Id="rId80" Type="http://schemas.openxmlformats.org/officeDocument/2006/relationships/image" Target="../media/image895.png"/><Relationship Id="rId155" Type="http://schemas.openxmlformats.org/officeDocument/2006/relationships/image" Target="../media/image932.png"/><Relationship Id="rId176" Type="http://schemas.openxmlformats.org/officeDocument/2006/relationships/customXml" Target="../ink/ink1591.xml"/><Relationship Id="rId197" Type="http://schemas.openxmlformats.org/officeDocument/2006/relationships/image" Target="../media/image953.png"/><Relationship Id="rId341" Type="http://schemas.openxmlformats.org/officeDocument/2006/relationships/image" Target="../media/image1025.png"/><Relationship Id="rId201" Type="http://schemas.openxmlformats.org/officeDocument/2006/relationships/image" Target="../media/image955.png"/><Relationship Id="rId222" Type="http://schemas.openxmlformats.org/officeDocument/2006/relationships/customXml" Target="../ink/ink1614.xml"/><Relationship Id="rId243" Type="http://schemas.openxmlformats.org/officeDocument/2006/relationships/image" Target="../media/image976.png"/><Relationship Id="rId264" Type="http://schemas.openxmlformats.org/officeDocument/2006/relationships/customXml" Target="../ink/ink1635.xml"/><Relationship Id="rId285" Type="http://schemas.openxmlformats.org/officeDocument/2006/relationships/image" Target="../media/image997.png"/><Relationship Id="rId17" Type="http://schemas.openxmlformats.org/officeDocument/2006/relationships/customXml" Target="../ink/ink1511.xml"/><Relationship Id="rId38" Type="http://schemas.openxmlformats.org/officeDocument/2006/relationships/image" Target="../media/image8740.png"/><Relationship Id="rId59" Type="http://schemas.openxmlformats.org/officeDocument/2006/relationships/customXml" Target="../ink/ink1532.xml"/><Relationship Id="rId103" Type="http://schemas.openxmlformats.org/officeDocument/2006/relationships/image" Target="../media/image906.png"/><Relationship Id="rId124" Type="http://schemas.openxmlformats.org/officeDocument/2006/relationships/customXml" Target="../ink/ink1565.xml"/><Relationship Id="rId310" Type="http://schemas.openxmlformats.org/officeDocument/2006/relationships/customXml" Target="../ink/ink1658.xml"/><Relationship Id="rId70" Type="http://schemas.openxmlformats.org/officeDocument/2006/relationships/image" Target="../media/image890.png"/><Relationship Id="rId91" Type="http://schemas.openxmlformats.org/officeDocument/2006/relationships/image" Target="../media/image900.png"/><Relationship Id="rId145" Type="http://schemas.openxmlformats.org/officeDocument/2006/relationships/image" Target="../media/image927.png"/><Relationship Id="rId166" Type="http://schemas.openxmlformats.org/officeDocument/2006/relationships/customXml" Target="../ink/ink1586.xml"/><Relationship Id="rId187" Type="http://schemas.openxmlformats.org/officeDocument/2006/relationships/image" Target="../media/image948.png"/><Relationship Id="rId331" Type="http://schemas.openxmlformats.org/officeDocument/2006/relationships/image" Target="../media/image1020.png"/><Relationship Id="rId352" Type="http://schemas.openxmlformats.org/officeDocument/2006/relationships/customXml" Target="../ink/ink1679.xml"/><Relationship Id="rId1" Type="http://schemas.openxmlformats.org/officeDocument/2006/relationships/slideLayout" Target="../slideLayouts/slideLayout7.xml"/><Relationship Id="rId212" Type="http://schemas.openxmlformats.org/officeDocument/2006/relationships/customXml" Target="../ink/ink1609.xml"/><Relationship Id="rId233" Type="http://schemas.openxmlformats.org/officeDocument/2006/relationships/image" Target="../media/image971.png"/><Relationship Id="rId254" Type="http://schemas.openxmlformats.org/officeDocument/2006/relationships/customXml" Target="../ink/ink1630.xml"/><Relationship Id="rId28" Type="http://schemas.openxmlformats.org/officeDocument/2006/relationships/image" Target="../media/image8690.png"/><Relationship Id="rId49" Type="http://schemas.openxmlformats.org/officeDocument/2006/relationships/customXml" Target="../ink/ink1527.xml"/><Relationship Id="rId114" Type="http://schemas.openxmlformats.org/officeDocument/2006/relationships/customXml" Target="../ink/ink1560.xml"/><Relationship Id="rId275" Type="http://schemas.openxmlformats.org/officeDocument/2006/relationships/image" Target="../media/image992.png"/><Relationship Id="rId296" Type="http://schemas.openxmlformats.org/officeDocument/2006/relationships/customXml" Target="../ink/ink1651.xml"/><Relationship Id="rId300" Type="http://schemas.openxmlformats.org/officeDocument/2006/relationships/customXml" Target="../ink/ink1653.xml"/><Relationship Id="rId60" Type="http://schemas.openxmlformats.org/officeDocument/2006/relationships/image" Target="../media/image885.png"/><Relationship Id="rId81" Type="http://schemas.openxmlformats.org/officeDocument/2006/relationships/customXml" Target="../ink/ink1543.xml"/><Relationship Id="rId135" Type="http://schemas.openxmlformats.org/officeDocument/2006/relationships/image" Target="../media/image922.png"/><Relationship Id="rId156" Type="http://schemas.openxmlformats.org/officeDocument/2006/relationships/customXml" Target="../ink/ink1581.xml"/><Relationship Id="rId177" Type="http://schemas.openxmlformats.org/officeDocument/2006/relationships/image" Target="../media/image943.png"/><Relationship Id="rId198" Type="http://schemas.openxmlformats.org/officeDocument/2006/relationships/customXml" Target="../ink/ink1602.xml"/><Relationship Id="rId321" Type="http://schemas.openxmlformats.org/officeDocument/2006/relationships/image" Target="../media/image1015.png"/><Relationship Id="rId342" Type="http://schemas.openxmlformats.org/officeDocument/2006/relationships/customXml" Target="../ink/ink1674.xml"/><Relationship Id="rId202" Type="http://schemas.openxmlformats.org/officeDocument/2006/relationships/customXml" Target="../ink/ink1604.xml"/><Relationship Id="rId223" Type="http://schemas.openxmlformats.org/officeDocument/2006/relationships/image" Target="../media/image966.png"/><Relationship Id="rId244" Type="http://schemas.openxmlformats.org/officeDocument/2006/relationships/customXml" Target="../ink/ink1625.xml"/><Relationship Id="rId18" Type="http://schemas.openxmlformats.org/officeDocument/2006/relationships/image" Target="../media/image8640.png"/><Relationship Id="rId39" Type="http://schemas.openxmlformats.org/officeDocument/2006/relationships/customXml" Target="../ink/ink1522.xml"/><Relationship Id="rId265" Type="http://schemas.openxmlformats.org/officeDocument/2006/relationships/image" Target="../media/image987.png"/><Relationship Id="rId286" Type="http://schemas.openxmlformats.org/officeDocument/2006/relationships/customXml" Target="../ink/ink1646.xml"/><Relationship Id="rId50" Type="http://schemas.openxmlformats.org/officeDocument/2006/relationships/image" Target="../media/image880.png"/><Relationship Id="rId104" Type="http://schemas.openxmlformats.org/officeDocument/2006/relationships/customXml" Target="../ink/ink1555.xml"/><Relationship Id="rId125" Type="http://schemas.openxmlformats.org/officeDocument/2006/relationships/image" Target="../media/image917.png"/><Relationship Id="rId146" Type="http://schemas.openxmlformats.org/officeDocument/2006/relationships/customXml" Target="../ink/ink1576.xml"/><Relationship Id="rId167" Type="http://schemas.openxmlformats.org/officeDocument/2006/relationships/image" Target="../media/image938.png"/><Relationship Id="rId188" Type="http://schemas.openxmlformats.org/officeDocument/2006/relationships/customXml" Target="../ink/ink1597.xml"/><Relationship Id="rId311" Type="http://schemas.openxmlformats.org/officeDocument/2006/relationships/image" Target="../media/image1010.png"/><Relationship Id="rId332" Type="http://schemas.openxmlformats.org/officeDocument/2006/relationships/customXml" Target="../ink/ink1669.xml"/><Relationship Id="rId353" Type="http://schemas.openxmlformats.org/officeDocument/2006/relationships/image" Target="../media/image1031.png"/><Relationship Id="rId71" Type="http://schemas.openxmlformats.org/officeDocument/2006/relationships/customXml" Target="../ink/ink1538.xml"/><Relationship Id="rId92" Type="http://schemas.openxmlformats.org/officeDocument/2006/relationships/customXml" Target="../ink/ink1549.xml"/><Relationship Id="rId213" Type="http://schemas.openxmlformats.org/officeDocument/2006/relationships/image" Target="../media/image961.png"/><Relationship Id="rId234" Type="http://schemas.openxmlformats.org/officeDocument/2006/relationships/customXml" Target="../ink/ink1620.xml"/><Relationship Id="rId2" Type="http://schemas.openxmlformats.org/officeDocument/2006/relationships/notesSlide" Target="../notesSlides/notesSlide12.xml"/><Relationship Id="rId29" Type="http://schemas.openxmlformats.org/officeDocument/2006/relationships/customXml" Target="../ink/ink1517.xml"/><Relationship Id="rId255" Type="http://schemas.openxmlformats.org/officeDocument/2006/relationships/image" Target="../media/image982.png"/><Relationship Id="rId276" Type="http://schemas.openxmlformats.org/officeDocument/2006/relationships/customXml" Target="../ink/ink1641.xml"/><Relationship Id="rId297" Type="http://schemas.openxmlformats.org/officeDocument/2006/relationships/image" Target="../media/image1003.png"/><Relationship Id="rId40" Type="http://schemas.openxmlformats.org/officeDocument/2006/relationships/image" Target="../media/image8750.png"/><Relationship Id="rId115" Type="http://schemas.openxmlformats.org/officeDocument/2006/relationships/image" Target="../media/image912.png"/><Relationship Id="rId136" Type="http://schemas.openxmlformats.org/officeDocument/2006/relationships/customXml" Target="../ink/ink1571.xml"/><Relationship Id="rId157" Type="http://schemas.openxmlformats.org/officeDocument/2006/relationships/image" Target="../media/image933.png"/><Relationship Id="rId178" Type="http://schemas.openxmlformats.org/officeDocument/2006/relationships/customXml" Target="../ink/ink1592.xml"/><Relationship Id="rId301" Type="http://schemas.openxmlformats.org/officeDocument/2006/relationships/image" Target="../media/image1005.png"/><Relationship Id="rId322" Type="http://schemas.openxmlformats.org/officeDocument/2006/relationships/customXml" Target="../ink/ink1664.xml"/><Relationship Id="rId343" Type="http://schemas.openxmlformats.org/officeDocument/2006/relationships/image" Target="../media/image1026.png"/><Relationship Id="rId61" Type="http://schemas.openxmlformats.org/officeDocument/2006/relationships/customXml" Target="../ink/ink1533.xml"/><Relationship Id="rId82" Type="http://schemas.openxmlformats.org/officeDocument/2006/relationships/customXml" Target="../ink/ink1544.xml"/><Relationship Id="rId199" Type="http://schemas.openxmlformats.org/officeDocument/2006/relationships/image" Target="../media/image954.png"/><Relationship Id="rId203" Type="http://schemas.openxmlformats.org/officeDocument/2006/relationships/image" Target="../media/image956.png"/><Relationship Id="rId19" Type="http://schemas.openxmlformats.org/officeDocument/2006/relationships/customXml" Target="../ink/ink1512.xml"/><Relationship Id="rId224" Type="http://schemas.openxmlformats.org/officeDocument/2006/relationships/customXml" Target="../ink/ink1615.xml"/><Relationship Id="rId245" Type="http://schemas.openxmlformats.org/officeDocument/2006/relationships/image" Target="../media/image977.png"/><Relationship Id="rId266" Type="http://schemas.openxmlformats.org/officeDocument/2006/relationships/customXml" Target="../ink/ink1636.xml"/><Relationship Id="rId287" Type="http://schemas.openxmlformats.org/officeDocument/2006/relationships/image" Target="../media/image998.png"/><Relationship Id="rId30" Type="http://schemas.openxmlformats.org/officeDocument/2006/relationships/image" Target="../media/image8700.png"/><Relationship Id="rId105" Type="http://schemas.openxmlformats.org/officeDocument/2006/relationships/image" Target="../media/image907.png"/><Relationship Id="rId126" Type="http://schemas.openxmlformats.org/officeDocument/2006/relationships/customXml" Target="../ink/ink1566.xml"/><Relationship Id="rId147" Type="http://schemas.openxmlformats.org/officeDocument/2006/relationships/image" Target="../media/image928.png"/><Relationship Id="rId168" Type="http://schemas.openxmlformats.org/officeDocument/2006/relationships/customXml" Target="../ink/ink1587.xml"/><Relationship Id="rId312" Type="http://schemas.openxmlformats.org/officeDocument/2006/relationships/customXml" Target="../ink/ink1659.xml"/><Relationship Id="rId333" Type="http://schemas.openxmlformats.org/officeDocument/2006/relationships/image" Target="../media/image1021.png"/><Relationship Id="rId354" Type="http://schemas.openxmlformats.org/officeDocument/2006/relationships/customXml" Target="../ink/ink1680.xml"/><Relationship Id="rId51" Type="http://schemas.openxmlformats.org/officeDocument/2006/relationships/customXml" Target="../ink/ink1528.xml"/><Relationship Id="rId72" Type="http://schemas.openxmlformats.org/officeDocument/2006/relationships/image" Target="../media/image891.png"/><Relationship Id="rId93" Type="http://schemas.openxmlformats.org/officeDocument/2006/relationships/image" Target="../media/image901.png"/><Relationship Id="rId189" Type="http://schemas.openxmlformats.org/officeDocument/2006/relationships/image" Target="../media/image949.png"/><Relationship Id="rId3" Type="http://schemas.openxmlformats.org/officeDocument/2006/relationships/image" Target="NULL"/><Relationship Id="rId214" Type="http://schemas.openxmlformats.org/officeDocument/2006/relationships/customXml" Target="../ink/ink1610.xml"/><Relationship Id="rId235" Type="http://schemas.openxmlformats.org/officeDocument/2006/relationships/image" Target="../media/image972.png"/><Relationship Id="rId256" Type="http://schemas.openxmlformats.org/officeDocument/2006/relationships/customXml" Target="../ink/ink1631.xml"/><Relationship Id="rId277" Type="http://schemas.openxmlformats.org/officeDocument/2006/relationships/image" Target="../media/image993.png"/><Relationship Id="rId298" Type="http://schemas.openxmlformats.org/officeDocument/2006/relationships/customXml" Target="../ink/ink1652.xml"/><Relationship Id="rId116" Type="http://schemas.openxmlformats.org/officeDocument/2006/relationships/customXml" Target="../ink/ink1561.xml"/><Relationship Id="rId137" Type="http://schemas.openxmlformats.org/officeDocument/2006/relationships/image" Target="../media/image923.png"/><Relationship Id="rId158" Type="http://schemas.openxmlformats.org/officeDocument/2006/relationships/customXml" Target="../ink/ink1582.xml"/><Relationship Id="rId302" Type="http://schemas.openxmlformats.org/officeDocument/2006/relationships/customXml" Target="../ink/ink1654.xml"/><Relationship Id="rId323" Type="http://schemas.openxmlformats.org/officeDocument/2006/relationships/image" Target="../media/image1016.png"/><Relationship Id="rId344" Type="http://schemas.openxmlformats.org/officeDocument/2006/relationships/customXml" Target="../ink/ink1675.xml"/><Relationship Id="rId20" Type="http://schemas.openxmlformats.org/officeDocument/2006/relationships/image" Target="../media/image8650.png"/><Relationship Id="rId41" Type="http://schemas.openxmlformats.org/officeDocument/2006/relationships/customXml" Target="../ink/ink1523.xml"/><Relationship Id="rId62" Type="http://schemas.openxmlformats.org/officeDocument/2006/relationships/image" Target="../media/image886.png"/><Relationship Id="rId83" Type="http://schemas.openxmlformats.org/officeDocument/2006/relationships/image" Target="../media/image896.png"/><Relationship Id="rId179" Type="http://schemas.openxmlformats.org/officeDocument/2006/relationships/image" Target="../media/image944.png"/><Relationship Id="rId190" Type="http://schemas.openxmlformats.org/officeDocument/2006/relationships/customXml" Target="../ink/ink1598.xml"/><Relationship Id="rId204" Type="http://schemas.openxmlformats.org/officeDocument/2006/relationships/customXml" Target="../ink/ink1605.xml"/><Relationship Id="rId225" Type="http://schemas.openxmlformats.org/officeDocument/2006/relationships/image" Target="../media/image967.png"/><Relationship Id="rId246" Type="http://schemas.openxmlformats.org/officeDocument/2006/relationships/customXml" Target="../ink/ink1626.xml"/><Relationship Id="rId267" Type="http://schemas.openxmlformats.org/officeDocument/2006/relationships/image" Target="../media/image988.png"/><Relationship Id="rId288" Type="http://schemas.openxmlformats.org/officeDocument/2006/relationships/customXml" Target="../ink/ink1647.xml"/><Relationship Id="rId106" Type="http://schemas.openxmlformats.org/officeDocument/2006/relationships/customXml" Target="../ink/ink1556.xml"/><Relationship Id="rId127" Type="http://schemas.openxmlformats.org/officeDocument/2006/relationships/image" Target="../media/image918.png"/><Relationship Id="rId313" Type="http://schemas.openxmlformats.org/officeDocument/2006/relationships/image" Target="../media/image1011.png"/><Relationship Id="rId10" Type="http://schemas.openxmlformats.org/officeDocument/2006/relationships/image" Target="../media/image8600.png"/><Relationship Id="rId31" Type="http://schemas.openxmlformats.org/officeDocument/2006/relationships/customXml" Target="../ink/ink1518.xml"/><Relationship Id="rId52" Type="http://schemas.openxmlformats.org/officeDocument/2006/relationships/image" Target="../media/image881.png"/><Relationship Id="rId73" Type="http://schemas.openxmlformats.org/officeDocument/2006/relationships/customXml" Target="../ink/ink1539.xml"/><Relationship Id="rId94" Type="http://schemas.openxmlformats.org/officeDocument/2006/relationships/customXml" Target="../ink/ink1550.xml"/><Relationship Id="rId148" Type="http://schemas.openxmlformats.org/officeDocument/2006/relationships/customXml" Target="../ink/ink1577.xml"/><Relationship Id="rId169" Type="http://schemas.openxmlformats.org/officeDocument/2006/relationships/image" Target="../media/image939.png"/><Relationship Id="rId334" Type="http://schemas.openxmlformats.org/officeDocument/2006/relationships/customXml" Target="../ink/ink1670.xml"/><Relationship Id="rId355" Type="http://schemas.openxmlformats.org/officeDocument/2006/relationships/image" Target="../media/image1032.png"/><Relationship Id="rId4" Type="http://schemas.openxmlformats.org/officeDocument/2006/relationships/image" Target="NULL"/><Relationship Id="rId180" Type="http://schemas.openxmlformats.org/officeDocument/2006/relationships/customXml" Target="../ink/ink1593.xml"/><Relationship Id="rId215" Type="http://schemas.openxmlformats.org/officeDocument/2006/relationships/image" Target="../media/image962.png"/><Relationship Id="rId236" Type="http://schemas.openxmlformats.org/officeDocument/2006/relationships/customXml" Target="../ink/ink1621.xml"/><Relationship Id="rId257" Type="http://schemas.openxmlformats.org/officeDocument/2006/relationships/image" Target="../media/image983.png"/><Relationship Id="rId278" Type="http://schemas.openxmlformats.org/officeDocument/2006/relationships/customXml" Target="../ink/ink1642.xml"/><Relationship Id="rId303" Type="http://schemas.openxmlformats.org/officeDocument/2006/relationships/image" Target="../media/image1006.png"/><Relationship Id="rId42" Type="http://schemas.openxmlformats.org/officeDocument/2006/relationships/image" Target="../media/image8760.png"/><Relationship Id="rId84" Type="http://schemas.openxmlformats.org/officeDocument/2006/relationships/customXml" Target="../ink/ink1545.xml"/><Relationship Id="rId138" Type="http://schemas.openxmlformats.org/officeDocument/2006/relationships/customXml" Target="../ink/ink1572.xml"/><Relationship Id="rId345" Type="http://schemas.openxmlformats.org/officeDocument/2006/relationships/image" Target="../media/image1027.png"/><Relationship Id="rId191" Type="http://schemas.openxmlformats.org/officeDocument/2006/relationships/image" Target="../media/image950.png"/><Relationship Id="rId205" Type="http://schemas.openxmlformats.org/officeDocument/2006/relationships/image" Target="../media/image957.png"/><Relationship Id="rId247" Type="http://schemas.openxmlformats.org/officeDocument/2006/relationships/image" Target="../media/image978.png"/><Relationship Id="rId107" Type="http://schemas.openxmlformats.org/officeDocument/2006/relationships/image" Target="../media/image908.png"/><Relationship Id="rId289" Type="http://schemas.openxmlformats.org/officeDocument/2006/relationships/image" Target="../media/image999.png"/><Relationship Id="rId11" Type="http://schemas.openxmlformats.org/officeDocument/2006/relationships/customXml" Target="../ink/ink1508.xml"/><Relationship Id="rId53" Type="http://schemas.openxmlformats.org/officeDocument/2006/relationships/customXml" Target="../ink/ink1529.xml"/><Relationship Id="rId149" Type="http://schemas.openxmlformats.org/officeDocument/2006/relationships/image" Target="../media/image929.png"/><Relationship Id="rId314" Type="http://schemas.openxmlformats.org/officeDocument/2006/relationships/customXml" Target="../ink/ink1660.xml"/><Relationship Id="rId356" Type="http://schemas.openxmlformats.org/officeDocument/2006/relationships/customXml" Target="../ink/ink1681.xml"/><Relationship Id="rId95" Type="http://schemas.openxmlformats.org/officeDocument/2006/relationships/image" Target="../media/image902.png"/><Relationship Id="rId160" Type="http://schemas.openxmlformats.org/officeDocument/2006/relationships/customXml" Target="../ink/ink1583.xml"/><Relationship Id="rId216" Type="http://schemas.openxmlformats.org/officeDocument/2006/relationships/customXml" Target="../ink/ink1611.xml"/><Relationship Id="rId258" Type="http://schemas.openxmlformats.org/officeDocument/2006/relationships/customXml" Target="../ink/ink1632.xml"/><Relationship Id="rId22" Type="http://schemas.openxmlformats.org/officeDocument/2006/relationships/image" Target="../media/image8660.png"/><Relationship Id="rId64" Type="http://schemas.openxmlformats.org/officeDocument/2006/relationships/image" Target="../media/image887.png"/><Relationship Id="rId118" Type="http://schemas.openxmlformats.org/officeDocument/2006/relationships/customXml" Target="../ink/ink1562.xml"/><Relationship Id="rId325" Type="http://schemas.openxmlformats.org/officeDocument/2006/relationships/image" Target="../media/image1017.png"/><Relationship Id="rId171" Type="http://schemas.openxmlformats.org/officeDocument/2006/relationships/image" Target="../media/image940.png"/><Relationship Id="rId227" Type="http://schemas.openxmlformats.org/officeDocument/2006/relationships/image" Target="../media/image968.png"/><Relationship Id="rId269" Type="http://schemas.openxmlformats.org/officeDocument/2006/relationships/image" Target="../media/image989.png"/><Relationship Id="rId33" Type="http://schemas.openxmlformats.org/officeDocument/2006/relationships/customXml" Target="../ink/ink1519.xml"/><Relationship Id="rId129" Type="http://schemas.openxmlformats.org/officeDocument/2006/relationships/image" Target="../media/image919.png"/><Relationship Id="rId280" Type="http://schemas.openxmlformats.org/officeDocument/2006/relationships/customXml" Target="../ink/ink1643.xml"/><Relationship Id="rId336" Type="http://schemas.openxmlformats.org/officeDocument/2006/relationships/customXml" Target="../ink/ink1671.xml"/><Relationship Id="rId75" Type="http://schemas.openxmlformats.org/officeDocument/2006/relationships/customXml" Target="../ink/ink1540.xml"/><Relationship Id="rId140" Type="http://schemas.openxmlformats.org/officeDocument/2006/relationships/customXml" Target="../ink/ink1573.xml"/><Relationship Id="rId182" Type="http://schemas.openxmlformats.org/officeDocument/2006/relationships/customXml" Target="../ink/ink1594.xml"/><Relationship Id="rId6" Type="http://schemas.openxmlformats.org/officeDocument/2006/relationships/image" Target="../media/image55.png"/><Relationship Id="rId238" Type="http://schemas.openxmlformats.org/officeDocument/2006/relationships/customXml" Target="../ink/ink1622.xml"/><Relationship Id="rId291" Type="http://schemas.openxmlformats.org/officeDocument/2006/relationships/image" Target="../media/image1000.png"/><Relationship Id="rId305" Type="http://schemas.openxmlformats.org/officeDocument/2006/relationships/image" Target="../media/image1007.png"/><Relationship Id="rId347" Type="http://schemas.openxmlformats.org/officeDocument/2006/relationships/image" Target="../media/image1028.png"/><Relationship Id="rId44" Type="http://schemas.openxmlformats.org/officeDocument/2006/relationships/image" Target="../media/image877.png"/><Relationship Id="rId86" Type="http://schemas.openxmlformats.org/officeDocument/2006/relationships/customXml" Target="../ink/ink1546.xml"/><Relationship Id="rId151" Type="http://schemas.openxmlformats.org/officeDocument/2006/relationships/image" Target="../media/image930.png"/><Relationship Id="rId193" Type="http://schemas.openxmlformats.org/officeDocument/2006/relationships/image" Target="../media/image951.png"/><Relationship Id="rId207" Type="http://schemas.openxmlformats.org/officeDocument/2006/relationships/image" Target="../media/image958.png"/><Relationship Id="rId249" Type="http://schemas.openxmlformats.org/officeDocument/2006/relationships/image" Target="../media/image979.png"/><Relationship Id="rId13" Type="http://schemas.openxmlformats.org/officeDocument/2006/relationships/customXml" Target="../ink/ink1509.xml"/><Relationship Id="rId109" Type="http://schemas.openxmlformats.org/officeDocument/2006/relationships/image" Target="../media/image909.png"/><Relationship Id="rId260" Type="http://schemas.openxmlformats.org/officeDocument/2006/relationships/customXml" Target="../ink/ink1633.xml"/><Relationship Id="rId316" Type="http://schemas.openxmlformats.org/officeDocument/2006/relationships/customXml" Target="../ink/ink1661.xml"/><Relationship Id="rId55" Type="http://schemas.openxmlformats.org/officeDocument/2006/relationships/customXml" Target="../ink/ink1530.xml"/><Relationship Id="rId97" Type="http://schemas.openxmlformats.org/officeDocument/2006/relationships/image" Target="../media/image903.png"/><Relationship Id="rId120" Type="http://schemas.openxmlformats.org/officeDocument/2006/relationships/customXml" Target="../ink/ink1563.xml"/><Relationship Id="rId162" Type="http://schemas.openxmlformats.org/officeDocument/2006/relationships/customXml" Target="../ink/ink1584.xml"/><Relationship Id="rId218" Type="http://schemas.openxmlformats.org/officeDocument/2006/relationships/customXml" Target="../ink/ink1612.xml"/><Relationship Id="rId271" Type="http://schemas.openxmlformats.org/officeDocument/2006/relationships/image" Target="../media/image990.png"/><Relationship Id="rId24" Type="http://schemas.openxmlformats.org/officeDocument/2006/relationships/image" Target="../media/image8670.png"/><Relationship Id="rId66" Type="http://schemas.openxmlformats.org/officeDocument/2006/relationships/image" Target="../media/image888.png"/><Relationship Id="rId131" Type="http://schemas.openxmlformats.org/officeDocument/2006/relationships/image" Target="../media/image920.png"/><Relationship Id="rId327" Type="http://schemas.openxmlformats.org/officeDocument/2006/relationships/image" Target="../media/image1018.png"/><Relationship Id="rId173" Type="http://schemas.openxmlformats.org/officeDocument/2006/relationships/image" Target="../media/image941.png"/><Relationship Id="rId229" Type="http://schemas.openxmlformats.org/officeDocument/2006/relationships/image" Target="../media/image969.png"/><Relationship Id="rId240" Type="http://schemas.openxmlformats.org/officeDocument/2006/relationships/customXml" Target="../ink/ink1623.xml"/><Relationship Id="rId35" Type="http://schemas.openxmlformats.org/officeDocument/2006/relationships/customXml" Target="../ink/ink1520.xml"/><Relationship Id="rId77" Type="http://schemas.openxmlformats.org/officeDocument/2006/relationships/customXml" Target="../ink/ink1541.xml"/><Relationship Id="rId100" Type="http://schemas.openxmlformats.org/officeDocument/2006/relationships/customXml" Target="../ink/ink1553.xml"/><Relationship Id="rId282" Type="http://schemas.openxmlformats.org/officeDocument/2006/relationships/customXml" Target="../ink/ink1644.xml"/><Relationship Id="rId338" Type="http://schemas.openxmlformats.org/officeDocument/2006/relationships/customXml" Target="../ink/ink1672.xml"/><Relationship Id="rId8" Type="http://schemas.openxmlformats.org/officeDocument/2006/relationships/image" Target="../media/image8590.png"/><Relationship Id="rId142" Type="http://schemas.openxmlformats.org/officeDocument/2006/relationships/customXml" Target="../ink/ink1574.xml"/><Relationship Id="rId184" Type="http://schemas.openxmlformats.org/officeDocument/2006/relationships/customXml" Target="../ink/ink1595.xml"/><Relationship Id="rId251" Type="http://schemas.openxmlformats.org/officeDocument/2006/relationships/image" Target="../media/image980.png"/></Relationships>
</file>

<file path=ppt/slides/_rels/slide15.xml.rels><?xml version="1.0" encoding="UTF-8" standalone="yes"?>
<Relationships xmlns="http://schemas.openxmlformats.org/package/2006/relationships"><Relationship Id="rId117" Type="http://schemas.openxmlformats.org/officeDocument/2006/relationships/customXml" Target="../ink/ink1739.xml"/><Relationship Id="rId21" Type="http://schemas.openxmlformats.org/officeDocument/2006/relationships/customXml" Target="../ink/ink1691.xml"/><Relationship Id="rId324" Type="http://schemas.openxmlformats.org/officeDocument/2006/relationships/customXml" Target="../ink/ink1843.xml"/><Relationship Id="rId531" Type="http://schemas.openxmlformats.org/officeDocument/2006/relationships/image" Target="../media/image1296.png"/><Relationship Id="rId170" Type="http://schemas.openxmlformats.org/officeDocument/2006/relationships/image" Target="../media/image1116.png"/><Relationship Id="rId268" Type="http://schemas.openxmlformats.org/officeDocument/2006/relationships/customXml" Target="../ink/ink1815.xml"/><Relationship Id="rId475" Type="http://schemas.openxmlformats.org/officeDocument/2006/relationships/image" Target="../media/image1268.png"/><Relationship Id="rId32" Type="http://schemas.openxmlformats.org/officeDocument/2006/relationships/image" Target="../media/image1047.png"/><Relationship Id="rId128" Type="http://schemas.openxmlformats.org/officeDocument/2006/relationships/image" Target="../media/image1095.png"/><Relationship Id="rId335" Type="http://schemas.openxmlformats.org/officeDocument/2006/relationships/image" Target="../media/image1198.png"/><Relationship Id="rId181" Type="http://schemas.openxmlformats.org/officeDocument/2006/relationships/customXml" Target="../ink/ink1771.xml"/><Relationship Id="rId402" Type="http://schemas.openxmlformats.org/officeDocument/2006/relationships/customXml" Target="../ink/ink1882.xml"/><Relationship Id="rId279" Type="http://schemas.openxmlformats.org/officeDocument/2006/relationships/image" Target="../media/image1170.png"/><Relationship Id="rId486" Type="http://schemas.openxmlformats.org/officeDocument/2006/relationships/customXml" Target="../ink/ink1924.xml"/><Relationship Id="rId43" Type="http://schemas.openxmlformats.org/officeDocument/2006/relationships/customXml" Target="../ink/ink1702.xml"/><Relationship Id="rId139" Type="http://schemas.openxmlformats.org/officeDocument/2006/relationships/customXml" Target="../ink/ink1750.xml"/><Relationship Id="rId290" Type="http://schemas.openxmlformats.org/officeDocument/2006/relationships/customXml" Target="../ink/ink1826.xml"/><Relationship Id="rId304" Type="http://schemas.openxmlformats.org/officeDocument/2006/relationships/customXml" Target="../ink/ink1833.xml"/><Relationship Id="rId346" Type="http://schemas.openxmlformats.org/officeDocument/2006/relationships/customXml" Target="../ink/ink1854.xml"/><Relationship Id="rId388" Type="http://schemas.openxmlformats.org/officeDocument/2006/relationships/customXml" Target="../ink/ink1875.xml"/><Relationship Id="rId511" Type="http://schemas.openxmlformats.org/officeDocument/2006/relationships/image" Target="../media/image1286.png"/><Relationship Id="rId85" Type="http://schemas.openxmlformats.org/officeDocument/2006/relationships/customXml" Target="../ink/ink1723.xml"/><Relationship Id="rId150" Type="http://schemas.openxmlformats.org/officeDocument/2006/relationships/image" Target="../media/image1106.png"/><Relationship Id="rId192" Type="http://schemas.openxmlformats.org/officeDocument/2006/relationships/image" Target="../media/image1127.png"/><Relationship Id="rId206" Type="http://schemas.openxmlformats.org/officeDocument/2006/relationships/image" Target="../media/image1134.png"/><Relationship Id="rId413" Type="http://schemas.openxmlformats.org/officeDocument/2006/relationships/image" Target="../media/image1237.png"/><Relationship Id="rId248" Type="http://schemas.openxmlformats.org/officeDocument/2006/relationships/image" Target="../media/image1155.png"/><Relationship Id="rId455" Type="http://schemas.openxmlformats.org/officeDocument/2006/relationships/image" Target="../media/image1258.png"/><Relationship Id="rId497" Type="http://schemas.openxmlformats.org/officeDocument/2006/relationships/image" Target="../media/image1279.png"/><Relationship Id="rId12" Type="http://schemas.openxmlformats.org/officeDocument/2006/relationships/image" Target="../media/image1037.png"/><Relationship Id="rId108" Type="http://schemas.openxmlformats.org/officeDocument/2006/relationships/image" Target="../media/image1085.png"/><Relationship Id="rId315" Type="http://schemas.openxmlformats.org/officeDocument/2006/relationships/image" Target="../media/image1188.png"/><Relationship Id="rId357" Type="http://schemas.openxmlformats.org/officeDocument/2006/relationships/image" Target="../media/image1209.png"/><Relationship Id="rId522" Type="http://schemas.openxmlformats.org/officeDocument/2006/relationships/customXml" Target="../ink/ink1942.xml"/><Relationship Id="rId54" Type="http://schemas.openxmlformats.org/officeDocument/2006/relationships/image" Target="../media/image1058.png"/><Relationship Id="rId96" Type="http://schemas.openxmlformats.org/officeDocument/2006/relationships/image" Target="../media/image1079.png"/><Relationship Id="rId161" Type="http://schemas.openxmlformats.org/officeDocument/2006/relationships/customXml" Target="../ink/ink1761.xml"/><Relationship Id="rId217" Type="http://schemas.openxmlformats.org/officeDocument/2006/relationships/customXml" Target="../ink/ink1789.xml"/><Relationship Id="rId399" Type="http://schemas.openxmlformats.org/officeDocument/2006/relationships/image" Target="../media/image1230.png"/><Relationship Id="rId259" Type="http://schemas.openxmlformats.org/officeDocument/2006/relationships/image" Target="../media/image1160.png"/><Relationship Id="rId424" Type="http://schemas.openxmlformats.org/officeDocument/2006/relationships/customXml" Target="../ink/ink1893.xml"/><Relationship Id="rId466" Type="http://schemas.openxmlformats.org/officeDocument/2006/relationships/customXml" Target="../ink/ink1914.xml"/><Relationship Id="rId23" Type="http://schemas.openxmlformats.org/officeDocument/2006/relationships/customXml" Target="../ink/ink1692.xml"/><Relationship Id="rId119" Type="http://schemas.openxmlformats.org/officeDocument/2006/relationships/customXml" Target="../ink/ink1740.xml"/><Relationship Id="rId270" Type="http://schemas.openxmlformats.org/officeDocument/2006/relationships/customXml" Target="../ink/ink1816.xml"/><Relationship Id="rId326" Type="http://schemas.openxmlformats.org/officeDocument/2006/relationships/customXml" Target="../ink/ink1844.xml"/><Relationship Id="rId533" Type="http://schemas.openxmlformats.org/officeDocument/2006/relationships/image" Target="../media/image1297.png"/><Relationship Id="rId65" Type="http://schemas.openxmlformats.org/officeDocument/2006/relationships/customXml" Target="../ink/ink1713.xml"/><Relationship Id="rId130" Type="http://schemas.openxmlformats.org/officeDocument/2006/relationships/image" Target="../media/image1096.png"/><Relationship Id="rId368" Type="http://schemas.openxmlformats.org/officeDocument/2006/relationships/customXml" Target="../ink/ink1865.xml"/><Relationship Id="rId172" Type="http://schemas.openxmlformats.org/officeDocument/2006/relationships/image" Target="../media/image1117.png"/><Relationship Id="rId228" Type="http://schemas.openxmlformats.org/officeDocument/2006/relationships/image" Target="../media/image1145.png"/><Relationship Id="rId435" Type="http://schemas.openxmlformats.org/officeDocument/2006/relationships/image" Target="../media/image1248.png"/><Relationship Id="rId477" Type="http://schemas.openxmlformats.org/officeDocument/2006/relationships/image" Target="../media/image1269.png"/><Relationship Id="rId281" Type="http://schemas.openxmlformats.org/officeDocument/2006/relationships/image" Target="../media/image1171.png"/><Relationship Id="rId337" Type="http://schemas.openxmlformats.org/officeDocument/2006/relationships/image" Target="../media/image1199.png"/><Relationship Id="rId502" Type="http://schemas.openxmlformats.org/officeDocument/2006/relationships/customXml" Target="../ink/ink1932.xml"/><Relationship Id="rId34" Type="http://schemas.openxmlformats.org/officeDocument/2006/relationships/image" Target="../media/image1048.png"/><Relationship Id="rId76" Type="http://schemas.openxmlformats.org/officeDocument/2006/relationships/image" Target="../media/image1069.png"/><Relationship Id="rId141" Type="http://schemas.openxmlformats.org/officeDocument/2006/relationships/customXml" Target="../ink/ink1751.xml"/><Relationship Id="rId379" Type="http://schemas.openxmlformats.org/officeDocument/2006/relationships/image" Target="../media/image1220.png"/><Relationship Id="rId7" Type="http://schemas.openxmlformats.org/officeDocument/2006/relationships/customXml" Target="../ink/ink1684.xml"/><Relationship Id="rId183" Type="http://schemas.openxmlformats.org/officeDocument/2006/relationships/customXml" Target="../ink/ink1772.xml"/><Relationship Id="rId239" Type="http://schemas.openxmlformats.org/officeDocument/2006/relationships/customXml" Target="../ink/ink1800.xml"/><Relationship Id="rId390" Type="http://schemas.openxmlformats.org/officeDocument/2006/relationships/customXml" Target="../ink/ink1876.xml"/><Relationship Id="rId404" Type="http://schemas.openxmlformats.org/officeDocument/2006/relationships/customXml" Target="../ink/ink1883.xml"/><Relationship Id="rId446" Type="http://schemas.openxmlformats.org/officeDocument/2006/relationships/customXml" Target="../ink/ink1904.xml"/><Relationship Id="rId250" Type="http://schemas.openxmlformats.org/officeDocument/2006/relationships/customXml" Target="../ink/ink1806.xml"/><Relationship Id="rId292" Type="http://schemas.openxmlformats.org/officeDocument/2006/relationships/customXml" Target="../ink/ink1827.xml"/><Relationship Id="rId306" Type="http://schemas.openxmlformats.org/officeDocument/2006/relationships/customXml" Target="../ink/ink1834.xml"/><Relationship Id="rId488" Type="http://schemas.openxmlformats.org/officeDocument/2006/relationships/customXml" Target="../ink/ink1925.xml"/><Relationship Id="rId45" Type="http://schemas.openxmlformats.org/officeDocument/2006/relationships/customXml" Target="../ink/ink1703.xml"/><Relationship Id="rId87" Type="http://schemas.openxmlformats.org/officeDocument/2006/relationships/customXml" Target="../ink/ink1724.xml"/><Relationship Id="rId110" Type="http://schemas.openxmlformats.org/officeDocument/2006/relationships/image" Target="../media/image1086.png"/><Relationship Id="rId348" Type="http://schemas.openxmlformats.org/officeDocument/2006/relationships/customXml" Target="../ink/ink1855.xml"/><Relationship Id="rId513" Type="http://schemas.openxmlformats.org/officeDocument/2006/relationships/image" Target="../media/image1287.png"/><Relationship Id="rId152" Type="http://schemas.openxmlformats.org/officeDocument/2006/relationships/image" Target="../media/image1107.png"/><Relationship Id="rId194" Type="http://schemas.openxmlformats.org/officeDocument/2006/relationships/image" Target="../media/image1128.png"/><Relationship Id="rId208" Type="http://schemas.openxmlformats.org/officeDocument/2006/relationships/image" Target="../media/image1135.png"/><Relationship Id="rId415" Type="http://schemas.openxmlformats.org/officeDocument/2006/relationships/image" Target="../media/image1238.png"/><Relationship Id="rId457" Type="http://schemas.openxmlformats.org/officeDocument/2006/relationships/image" Target="../media/image1259.png"/><Relationship Id="rId261" Type="http://schemas.openxmlformats.org/officeDocument/2006/relationships/image" Target="../media/image1161.png"/><Relationship Id="rId499" Type="http://schemas.openxmlformats.org/officeDocument/2006/relationships/image" Target="../media/image1280.png"/><Relationship Id="rId14" Type="http://schemas.openxmlformats.org/officeDocument/2006/relationships/image" Target="../media/image1038.png"/><Relationship Id="rId56" Type="http://schemas.openxmlformats.org/officeDocument/2006/relationships/image" Target="../media/image1059.png"/><Relationship Id="rId317" Type="http://schemas.openxmlformats.org/officeDocument/2006/relationships/image" Target="../media/image1189.png"/><Relationship Id="rId359" Type="http://schemas.openxmlformats.org/officeDocument/2006/relationships/image" Target="../media/image1210.png"/><Relationship Id="rId524" Type="http://schemas.openxmlformats.org/officeDocument/2006/relationships/customXml" Target="../ink/ink1943.xml"/><Relationship Id="rId98" Type="http://schemas.openxmlformats.org/officeDocument/2006/relationships/image" Target="../media/image1080.png"/><Relationship Id="rId121" Type="http://schemas.openxmlformats.org/officeDocument/2006/relationships/customXml" Target="../ink/ink1741.xml"/><Relationship Id="rId163" Type="http://schemas.openxmlformats.org/officeDocument/2006/relationships/customXml" Target="../ink/ink1762.xml"/><Relationship Id="rId219" Type="http://schemas.openxmlformats.org/officeDocument/2006/relationships/customXml" Target="../ink/ink1790.xml"/><Relationship Id="rId370" Type="http://schemas.openxmlformats.org/officeDocument/2006/relationships/customXml" Target="../ink/ink1866.xml"/><Relationship Id="rId426" Type="http://schemas.openxmlformats.org/officeDocument/2006/relationships/customXml" Target="../ink/ink1894.xml"/><Relationship Id="rId230" Type="http://schemas.openxmlformats.org/officeDocument/2006/relationships/image" Target="../media/image1146.png"/><Relationship Id="rId468" Type="http://schemas.openxmlformats.org/officeDocument/2006/relationships/customXml" Target="../ink/ink1915.xml"/><Relationship Id="rId25" Type="http://schemas.openxmlformats.org/officeDocument/2006/relationships/customXml" Target="../ink/ink1693.xml"/><Relationship Id="rId67" Type="http://schemas.openxmlformats.org/officeDocument/2006/relationships/customXml" Target="../ink/ink1714.xml"/><Relationship Id="rId272" Type="http://schemas.openxmlformats.org/officeDocument/2006/relationships/customXml" Target="../ink/ink1817.xml"/><Relationship Id="rId328" Type="http://schemas.openxmlformats.org/officeDocument/2006/relationships/customXml" Target="../ink/ink1845.xml"/><Relationship Id="rId535" Type="http://schemas.openxmlformats.org/officeDocument/2006/relationships/image" Target="../media/image1298.png"/><Relationship Id="rId132" Type="http://schemas.openxmlformats.org/officeDocument/2006/relationships/image" Target="../media/image1097.png"/><Relationship Id="rId174" Type="http://schemas.openxmlformats.org/officeDocument/2006/relationships/image" Target="../media/image1118.png"/><Relationship Id="rId381" Type="http://schemas.openxmlformats.org/officeDocument/2006/relationships/image" Target="../media/image1221.png"/><Relationship Id="rId241" Type="http://schemas.openxmlformats.org/officeDocument/2006/relationships/customXml" Target="../ink/ink1801.xml"/><Relationship Id="rId437" Type="http://schemas.openxmlformats.org/officeDocument/2006/relationships/image" Target="../media/image1249.png"/><Relationship Id="rId479" Type="http://schemas.openxmlformats.org/officeDocument/2006/relationships/image" Target="../media/image1270.png"/><Relationship Id="rId36" Type="http://schemas.openxmlformats.org/officeDocument/2006/relationships/image" Target="../media/image1049.png"/><Relationship Id="rId283" Type="http://schemas.openxmlformats.org/officeDocument/2006/relationships/image" Target="../media/image1172.png"/><Relationship Id="rId339" Type="http://schemas.openxmlformats.org/officeDocument/2006/relationships/image" Target="../media/image1200.png"/><Relationship Id="rId490" Type="http://schemas.openxmlformats.org/officeDocument/2006/relationships/customXml" Target="../ink/ink1926.xml"/><Relationship Id="rId504" Type="http://schemas.openxmlformats.org/officeDocument/2006/relationships/customXml" Target="../ink/ink1933.xml"/><Relationship Id="rId78" Type="http://schemas.openxmlformats.org/officeDocument/2006/relationships/image" Target="../media/image1070.png"/><Relationship Id="rId101" Type="http://schemas.openxmlformats.org/officeDocument/2006/relationships/customXml" Target="../ink/ink1731.xml"/><Relationship Id="rId143" Type="http://schemas.openxmlformats.org/officeDocument/2006/relationships/customXml" Target="../ink/ink1752.xml"/><Relationship Id="rId185" Type="http://schemas.openxmlformats.org/officeDocument/2006/relationships/customXml" Target="../ink/ink1773.xml"/><Relationship Id="rId350" Type="http://schemas.openxmlformats.org/officeDocument/2006/relationships/customXml" Target="../ink/ink1856.xml"/><Relationship Id="rId406" Type="http://schemas.openxmlformats.org/officeDocument/2006/relationships/customXml" Target="../ink/ink1884.xml"/><Relationship Id="rId9" Type="http://schemas.openxmlformats.org/officeDocument/2006/relationships/customXml" Target="../ink/ink1685.xml"/><Relationship Id="rId210" Type="http://schemas.openxmlformats.org/officeDocument/2006/relationships/image" Target="../media/image1136.png"/><Relationship Id="rId392" Type="http://schemas.openxmlformats.org/officeDocument/2006/relationships/customXml" Target="../ink/ink1877.xml"/><Relationship Id="rId448" Type="http://schemas.openxmlformats.org/officeDocument/2006/relationships/customXml" Target="../ink/ink1905.xml"/><Relationship Id="rId252" Type="http://schemas.openxmlformats.org/officeDocument/2006/relationships/customXml" Target="../ink/ink1807.xml"/><Relationship Id="rId294" Type="http://schemas.openxmlformats.org/officeDocument/2006/relationships/customXml" Target="../ink/ink1828.xml"/><Relationship Id="rId308" Type="http://schemas.openxmlformats.org/officeDocument/2006/relationships/customXml" Target="../ink/ink1835.xml"/><Relationship Id="rId515" Type="http://schemas.openxmlformats.org/officeDocument/2006/relationships/image" Target="../media/image1288.png"/><Relationship Id="rId47" Type="http://schemas.openxmlformats.org/officeDocument/2006/relationships/customXml" Target="../ink/ink1704.xml"/><Relationship Id="rId89" Type="http://schemas.openxmlformats.org/officeDocument/2006/relationships/customXml" Target="../ink/ink1725.xml"/><Relationship Id="rId112" Type="http://schemas.openxmlformats.org/officeDocument/2006/relationships/image" Target="../media/image1087.png"/><Relationship Id="rId154" Type="http://schemas.openxmlformats.org/officeDocument/2006/relationships/image" Target="../media/image1108.png"/><Relationship Id="rId361" Type="http://schemas.openxmlformats.org/officeDocument/2006/relationships/image" Target="../media/image1211.png"/><Relationship Id="rId196" Type="http://schemas.openxmlformats.org/officeDocument/2006/relationships/image" Target="../media/image1129.png"/><Relationship Id="rId417" Type="http://schemas.openxmlformats.org/officeDocument/2006/relationships/image" Target="../media/image1239.png"/><Relationship Id="rId459" Type="http://schemas.openxmlformats.org/officeDocument/2006/relationships/image" Target="../media/image1260.png"/><Relationship Id="rId16" Type="http://schemas.openxmlformats.org/officeDocument/2006/relationships/image" Target="../media/image1039.png"/><Relationship Id="rId221" Type="http://schemas.openxmlformats.org/officeDocument/2006/relationships/customXml" Target="../ink/ink1791.xml"/><Relationship Id="rId263" Type="http://schemas.openxmlformats.org/officeDocument/2006/relationships/image" Target="../media/image1162.png"/><Relationship Id="rId319" Type="http://schemas.openxmlformats.org/officeDocument/2006/relationships/image" Target="../media/image1190.png"/><Relationship Id="rId470" Type="http://schemas.openxmlformats.org/officeDocument/2006/relationships/customXml" Target="../ink/ink1916.xml"/><Relationship Id="rId526" Type="http://schemas.openxmlformats.org/officeDocument/2006/relationships/customXml" Target="../ink/ink1944.xml"/><Relationship Id="rId58" Type="http://schemas.openxmlformats.org/officeDocument/2006/relationships/image" Target="../media/image1060.png"/><Relationship Id="rId123" Type="http://schemas.openxmlformats.org/officeDocument/2006/relationships/customXml" Target="../ink/ink1742.xml"/><Relationship Id="rId330" Type="http://schemas.openxmlformats.org/officeDocument/2006/relationships/customXml" Target="../ink/ink1846.xml"/><Relationship Id="rId165" Type="http://schemas.openxmlformats.org/officeDocument/2006/relationships/customXml" Target="../ink/ink1763.xml"/><Relationship Id="rId372" Type="http://schemas.openxmlformats.org/officeDocument/2006/relationships/customXml" Target="../ink/ink1867.xml"/><Relationship Id="rId428" Type="http://schemas.openxmlformats.org/officeDocument/2006/relationships/customXml" Target="../ink/ink1895.xml"/><Relationship Id="rId232" Type="http://schemas.openxmlformats.org/officeDocument/2006/relationships/image" Target="../media/image1147.png"/><Relationship Id="rId274" Type="http://schemas.openxmlformats.org/officeDocument/2006/relationships/customXml" Target="../ink/ink1818.xml"/><Relationship Id="rId481" Type="http://schemas.openxmlformats.org/officeDocument/2006/relationships/image" Target="../media/image1271.png"/><Relationship Id="rId27" Type="http://schemas.openxmlformats.org/officeDocument/2006/relationships/customXml" Target="../ink/ink1694.xml"/><Relationship Id="rId69" Type="http://schemas.openxmlformats.org/officeDocument/2006/relationships/customXml" Target="../ink/ink1715.xml"/><Relationship Id="rId134" Type="http://schemas.openxmlformats.org/officeDocument/2006/relationships/image" Target="../media/image1098.png"/><Relationship Id="rId537" Type="http://schemas.openxmlformats.org/officeDocument/2006/relationships/image" Target="../media/image1299.png"/><Relationship Id="rId80" Type="http://schemas.openxmlformats.org/officeDocument/2006/relationships/image" Target="../media/image1071.png"/><Relationship Id="rId176" Type="http://schemas.openxmlformats.org/officeDocument/2006/relationships/image" Target="../media/image1119.png"/><Relationship Id="rId341" Type="http://schemas.openxmlformats.org/officeDocument/2006/relationships/image" Target="../media/image1201.png"/><Relationship Id="rId383" Type="http://schemas.openxmlformats.org/officeDocument/2006/relationships/image" Target="../media/image1222.png"/><Relationship Id="rId439" Type="http://schemas.openxmlformats.org/officeDocument/2006/relationships/image" Target="../media/image1250.png"/><Relationship Id="rId201" Type="http://schemas.openxmlformats.org/officeDocument/2006/relationships/customXml" Target="../ink/ink1781.xml"/><Relationship Id="rId243" Type="http://schemas.openxmlformats.org/officeDocument/2006/relationships/customXml" Target="../ink/ink1802.xml"/><Relationship Id="rId285" Type="http://schemas.openxmlformats.org/officeDocument/2006/relationships/image" Target="../media/image1173.png"/><Relationship Id="rId450" Type="http://schemas.openxmlformats.org/officeDocument/2006/relationships/customXml" Target="../ink/ink1906.xml"/><Relationship Id="rId506" Type="http://schemas.openxmlformats.org/officeDocument/2006/relationships/customXml" Target="../ink/ink1934.xml"/><Relationship Id="rId38" Type="http://schemas.openxmlformats.org/officeDocument/2006/relationships/image" Target="../media/image1050.png"/><Relationship Id="rId103" Type="http://schemas.openxmlformats.org/officeDocument/2006/relationships/customXml" Target="../ink/ink1732.xml"/><Relationship Id="rId310" Type="http://schemas.openxmlformats.org/officeDocument/2006/relationships/customXml" Target="../ink/ink1836.xml"/><Relationship Id="rId492" Type="http://schemas.openxmlformats.org/officeDocument/2006/relationships/customXml" Target="../ink/ink1927.xml"/><Relationship Id="rId91" Type="http://schemas.openxmlformats.org/officeDocument/2006/relationships/customXml" Target="../ink/ink1726.xml"/><Relationship Id="rId145" Type="http://schemas.openxmlformats.org/officeDocument/2006/relationships/customXml" Target="../ink/ink1753.xml"/><Relationship Id="rId187" Type="http://schemas.openxmlformats.org/officeDocument/2006/relationships/customXml" Target="../ink/ink1774.xml"/><Relationship Id="rId352" Type="http://schemas.openxmlformats.org/officeDocument/2006/relationships/customXml" Target="../ink/ink1857.xml"/><Relationship Id="rId394" Type="http://schemas.openxmlformats.org/officeDocument/2006/relationships/customXml" Target="../ink/ink1878.xml"/><Relationship Id="rId408" Type="http://schemas.openxmlformats.org/officeDocument/2006/relationships/customXml" Target="../ink/ink1885.xml"/><Relationship Id="rId212" Type="http://schemas.openxmlformats.org/officeDocument/2006/relationships/image" Target="../media/image1137.png"/><Relationship Id="rId254" Type="http://schemas.openxmlformats.org/officeDocument/2006/relationships/customXml" Target="../ink/ink1808.xml"/><Relationship Id="rId49" Type="http://schemas.openxmlformats.org/officeDocument/2006/relationships/customXml" Target="../ink/ink1705.xml"/><Relationship Id="rId114" Type="http://schemas.openxmlformats.org/officeDocument/2006/relationships/image" Target="../media/image1088.png"/><Relationship Id="rId296" Type="http://schemas.openxmlformats.org/officeDocument/2006/relationships/customXml" Target="../ink/ink1829.xml"/><Relationship Id="rId461" Type="http://schemas.openxmlformats.org/officeDocument/2006/relationships/image" Target="../media/image1261.png"/><Relationship Id="rId517" Type="http://schemas.openxmlformats.org/officeDocument/2006/relationships/image" Target="../media/image1289.png"/><Relationship Id="rId60" Type="http://schemas.openxmlformats.org/officeDocument/2006/relationships/image" Target="../media/image1061.png"/><Relationship Id="rId156" Type="http://schemas.openxmlformats.org/officeDocument/2006/relationships/image" Target="../media/image1109.png"/><Relationship Id="rId198" Type="http://schemas.openxmlformats.org/officeDocument/2006/relationships/image" Target="../media/image1130.png"/><Relationship Id="rId321" Type="http://schemas.openxmlformats.org/officeDocument/2006/relationships/image" Target="../media/image1191.png"/><Relationship Id="rId363" Type="http://schemas.openxmlformats.org/officeDocument/2006/relationships/image" Target="../media/image1212.png"/><Relationship Id="rId419" Type="http://schemas.openxmlformats.org/officeDocument/2006/relationships/image" Target="../media/image1240.png"/><Relationship Id="rId223" Type="http://schemas.openxmlformats.org/officeDocument/2006/relationships/customXml" Target="../ink/ink1792.xml"/><Relationship Id="rId430" Type="http://schemas.openxmlformats.org/officeDocument/2006/relationships/customXml" Target="../ink/ink1896.xml"/><Relationship Id="rId18" Type="http://schemas.openxmlformats.org/officeDocument/2006/relationships/image" Target="../media/image1040.png"/><Relationship Id="rId265" Type="http://schemas.openxmlformats.org/officeDocument/2006/relationships/image" Target="../media/image1163.png"/><Relationship Id="rId472" Type="http://schemas.openxmlformats.org/officeDocument/2006/relationships/customXml" Target="../ink/ink1917.xml"/><Relationship Id="rId528" Type="http://schemas.openxmlformats.org/officeDocument/2006/relationships/customXml" Target="../ink/ink1945.xml"/><Relationship Id="rId125" Type="http://schemas.openxmlformats.org/officeDocument/2006/relationships/customXml" Target="../ink/ink1743.xml"/><Relationship Id="rId167" Type="http://schemas.openxmlformats.org/officeDocument/2006/relationships/customXml" Target="../ink/ink1764.xml"/><Relationship Id="rId332" Type="http://schemas.openxmlformats.org/officeDocument/2006/relationships/customXml" Target="../ink/ink1847.xml"/><Relationship Id="rId374" Type="http://schemas.openxmlformats.org/officeDocument/2006/relationships/customXml" Target="../ink/ink1868.xml"/><Relationship Id="rId71" Type="http://schemas.openxmlformats.org/officeDocument/2006/relationships/customXml" Target="../ink/ink1716.xml"/><Relationship Id="rId234" Type="http://schemas.openxmlformats.org/officeDocument/2006/relationships/image" Target="../media/image1148.png"/><Relationship Id="rId2" Type="http://schemas.openxmlformats.org/officeDocument/2006/relationships/notesSlide" Target="../notesSlides/notesSlide13.xml"/><Relationship Id="rId29" Type="http://schemas.openxmlformats.org/officeDocument/2006/relationships/customXml" Target="../ink/ink1695.xml"/><Relationship Id="rId276" Type="http://schemas.openxmlformats.org/officeDocument/2006/relationships/customXml" Target="../ink/ink1819.xml"/><Relationship Id="rId441" Type="http://schemas.openxmlformats.org/officeDocument/2006/relationships/image" Target="../media/image1251.png"/><Relationship Id="rId483" Type="http://schemas.openxmlformats.org/officeDocument/2006/relationships/image" Target="../media/image1272.png"/><Relationship Id="rId539" Type="http://schemas.openxmlformats.org/officeDocument/2006/relationships/image" Target="../media/image1300.png"/><Relationship Id="rId40" Type="http://schemas.openxmlformats.org/officeDocument/2006/relationships/image" Target="../media/image1051.png"/><Relationship Id="rId136" Type="http://schemas.openxmlformats.org/officeDocument/2006/relationships/image" Target="../media/image1099.png"/><Relationship Id="rId178" Type="http://schemas.openxmlformats.org/officeDocument/2006/relationships/image" Target="../media/image1120.png"/><Relationship Id="rId301" Type="http://schemas.openxmlformats.org/officeDocument/2006/relationships/image" Target="../media/image1181.png"/><Relationship Id="rId343" Type="http://schemas.openxmlformats.org/officeDocument/2006/relationships/image" Target="../media/image1202.png"/><Relationship Id="rId82" Type="http://schemas.openxmlformats.org/officeDocument/2006/relationships/image" Target="../media/image1072.png"/><Relationship Id="rId203" Type="http://schemas.openxmlformats.org/officeDocument/2006/relationships/customXml" Target="../ink/ink1782.xml"/><Relationship Id="rId385" Type="http://schemas.openxmlformats.org/officeDocument/2006/relationships/image" Target="../media/image1223.png"/><Relationship Id="rId245" Type="http://schemas.openxmlformats.org/officeDocument/2006/relationships/customXml" Target="../ink/ink1803.xml"/><Relationship Id="rId287" Type="http://schemas.openxmlformats.org/officeDocument/2006/relationships/image" Target="../media/image1174.png"/><Relationship Id="rId410" Type="http://schemas.openxmlformats.org/officeDocument/2006/relationships/customXml" Target="../ink/ink1886.xml"/><Relationship Id="rId452" Type="http://schemas.openxmlformats.org/officeDocument/2006/relationships/customXml" Target="../ink/ink1907.xml"/><Relationship Id="rId494" Type="http://schemas.openxmlformats.org/officeDocument/2006/relationships/customXml" Target="../ink/ink1928.xml"/><Relationship Id="rId508" Type="http://schemas.openxmlformats.org/officeDocument/2006/relationships/customXml" Target="../ink/ink1935.xml"/><Relationship Id="rId105" Type="http://schemas.openxmlformats.org/officeDocument/2006/relationships/customXml" Target="../ink/ink1733.xml"/><Relationship Id="rId147" Type="http://schemas.openxmlformats.org/officeDocument/2006/relationships/customXml" Target="../ink/ink1754.xml"/><Relationship Id="rId312" Type="http://schemas.openxmlformats.org/officeDocument/2006/relationships/customXml" Target="../ink/ink1837.xml"/><Relationship Id="rId354" Type="http://schemas.openxmlformats.org/officeDocument/2006/relationships/customXml" Target="../ink/ink1858.xml"/><Relationship Id="rId51" Type="http://schemas.openxmlformats.org/officeDocument/2006/relationships/customXml" Target="../ink/ink1706.xml"/><Relationship Id="rId93" Type="http://schemas.openxmlformats.org/officeDocument/2006/relationships/customXml" Target="../ink/ink1727.xml"/><Relationship Id="rId189" Type="http://schemas.openxmlformats.org/officeDocument/2006/relationships/customXml" Target="../ink/ink1775.xml"/><Relationship Id="rId396" Type="http://schemas.openxmlformats.org/officeDocument/2006/relationships/customXml" Target="../ink/ink1879.xml"/><Relationship Id="rId214" Type="http://schemas.openxmlformats.org/officeDocument/2006/relationships/image" Target="../media/image1138.png"/><Relationship Id="rId256" Type="http://schemas.openxmlformats.org/officeDocument/2006/relationships/customXml" Target="../ink/ink1809.xml"/><Relationship Id="rId298" Type="http://schemas.openxmlformats.org/officeDocument/2006/relationships/customXml" Target="../ink/ink1830.xml"/><Relationship Id="rId421" Type="http://schemas.openxmlformats.org/officeDocument/2006/relationships/image" Target="../media/image1241.png"/><Relationship Id="rId463" Type="http://schemas.openxmlformats.org/officeDocument/2006/relationships/image" Target="../media/image1262.png"/><Relationship Id="rId519" Type="http://schemas.openxmlformats.org/officeDocument/2006/relationships/image" Target="../media/image1290.png"/><Relationship Id="rId116" Type="http://schemas.openxmlformats.org/officeDocument/2006/relationships/image" Target="../media/image1089.png"/><Relationship Id="rId158" Type="http://schemas.openxmlformats.org/officeDocument/2006/relationships/image" Target="../media/image1110.png"/><Relationship Id="rId323" Type="http://schemas.openxmlformats.org/officeDocument/2006/relationships/image" Target="../media/image1192.png"/><Relationship Id="rId530" Type="http://schemas.openxmlformats.org/officeDocument/2006/relationships/customXml" Target="../ink/ink1946.xml"/><Relationship Id="rId20" Type="http://schemas.openxmlformats.org/officeDocument/2006/relationships/image" Target="../media/image1041.png"/><Relationship Id="rId62" Type="http://schemas.openxmlformats.org/officeDocument/2006/relationships/image" Target="../media/image1062.png"/><Relationship Id="rId365" Type="http://schemas.openxmlformats.org/officeDocument/2006/relationships/image" Target="../media/image1213.png"/><Relationship Id="rId225" Type="http://schemas.openxmlformats.org/officeDocument/2006/relationships/customXml" Target="../ink/ink1793.xml"/><Relationship Id="rId267" Type="http://schemas.openxmlformats.org/officeDocument/2006/relationships/image" Target="../media/image1164.png"/><Relationship Id="rId432" Type="http://schemas.openxmlformats.org/officeDocument/2006/relationships/customXml" Target="../ink/ink1897.xml"/><Relationship Id="rId474" Type="http://schemas.openxmlformats.org/officeDocument/2006/relationships/customXml" Target="../ink/ink1918.xml"/><Relationship Id="rId127" Type="http://schemas.openxmlformats.org/officeDocument/2006/relationships/customXml" Target="../ink/ink1744.xml"/><Relationship Id="rId31" Type="http://schemas.openxmlformats.org/officeDocument/2006/relationships/customXml" Target="../ink/ink1696.xml"/><Relationship Id="rId73" Type="http://schemas.openxmlformats.org/officeDocument/2006/relationships/customXml" Target="../ink/ink1717.xml"/><Relationship Id="rId169" Type="http://schemas.openxmlformats.org/officeDocument/2006/relationships/customXml" Target="../ink/ink1765.xml"/><Relationship Id="rId334" Type="http://schemas.openxmlformats.org/officeDocument/2006/relationships/customXml" Target="../ink/ink1848.xml"/><Relationship Id="rId376" Type="http://schemas.openxmlformats.org/officeDocument/2006/relationships/customXml" Target="../ink/ink1869.xml"/><Relationship Id="rId4" Type="http://schemas.openxmlformats.org/officeDocument/2006/relationships/image" Target="../media/image1034.png"/><Relationship Id="rId180" Type="http://schemas.openxmlformats.org/officeDocument/2006/relationships/image" Target="../media/image1121.png"/><Relationship Id="rId236" Type="http://schemas.openxmlformats.org/officeDocument/2006/relationships/image" Target="../media/image1149.png"/><Relationship Id="rId278" Type="http://schemas.openxmlformats.org/officeDocument/2006/relationships/customXml" Target="../ink/ink1820.xml"/><Relationship Id="rId401" Type="http://schemas.openxmlformats.org/officeDocument/2006/relationships/image" Target="../media/image1231.png"/><Relationship Id="rId443" Type="http://schemas.openxmlformats.org/officeDocument/2006/relationships/image" Target="../media/image1252.png"/><Relationship Id="rId303" Type="http://schemas.openxmlformats.org/officeDocument/2006/relationships/image" Target="../media/image1182.png"/><Relationship Id="rId485" Type="http://schemas.openxmlformats.org/officeDocument/2006/relationships/image" Target="../media/image1273.png"/><Relationship Id="rId42" Type="http://schemas.openxmlformats.org/officeDocument/2006/relationships/image" Target="../media/image1052.png"/><Relationship Id="rId84" Type="http://schemas.openxmlformats.org/officeDocument/2006/relationships/image" Target="../media/image1073.png"/><Relationship Id="rId138" Type="http://schemas.openxmlformats.org/officeDocument/2006/relationships/image" Target="../media/image1100.png"/><Relationship Id="rId345" Type="http://schemas.openxmlformats.org/officeDocument/2006/relationships/image" Target="../media/image1203.png"/><Relationship Id="rId387" Type="http://schemas.openxmlformats.org/officeDocument/2006/relationships/image" Target="../media/image1224.png"/><Relationship Id="rId510" Type="http://schemas.openxmlformats.org/officeDocument/2006/relationships/customXml" Target="../ink/ink1936.xml"/><Relationship Id="rId191" Type="http://schemas.openxmlformats.org/officeDocument/2006/relationships/customXml" Target="../ink/ink1776.xml"/><Relationship Id="rId205" Type="http://schemas.openxmlformats.org/officeDocument/2006/relationships/customXml" Target="../ink/ink1783.xml"/><Relationship Id="rId247" Type="http://schemas.openxmlformats.org/officeDocument/2006/relationships/customXml" Target="../ink/ink1804.xml"/><Relationship Id="rId412" Type="http://schemas.openxmlformats.org/officeDocument/2006/relationships/customXml" Target="../ink/ink1887.xml"/><Relationship Id="rId107" Type="http://schemas.openxmlformats.org/officeDocument/2006/relationships/customXml" Target="../ink/ink1734.xml"/><Relationship Id="rId289" Type="http://schemas.openxmlformats.org/officeDocument/2006/relationships/image" Target="../media/image1175.png"/><Relationship Id="rId454" Type="http://schemas.openxmlformats.org/officeDocument/2006/relationships/customXml" Target="../ink/ink1908.xml"/><Relationship Id="rId496" Type="http://schemas.openxmlformats.org/officeDocument/2006/relationships/customXml" Target="../ink/ink1929.xml"/><Relationship Id="rId11" Type="http://schemas.openxmlformats.org/officeDocument/2006/relationships/customXml" Target="../ink/ink1686.xml"/><Relationship Id="rId53" Type="http://schemas.openxmlformats.org/officeDocument/2006/relationships/customXml" Target="../ink/ink1707.xml"/><Relationship Id="rId149" Type="http://schemas.openxmlformats.org/officeDocument/2006/relationships/customXml" Target="../ink/ink1755.xml"/><Relationship Id="rId314" Type="http://schemas.openxmlformats.org/officeDocument/2006/relationships/customXml" Target="../ink/ink1838.xml"/><Relationship Id="rId356" Type="http://schemas.openxmlformats.org/officeDocument/2006/relationships/customXml" Target="../ink/ink1859.xml"/><Relationship Id="rId398" Type="http://schemas.openxmlformats.org/officeDocument/2006/relationships/customXml" Target="../ink/ink1880.xml"/><Relationship Id="rId521" Type="http://schemas.openxmlformats.org/officeDocument/2006/relationships/image" Target="../media/image1291.png"/><Relationship Id="rId95" Type="http://schemas.openxmlformats.org/officeDocument/2006/relationships/customXml" Target="../ink/ink1728.xml"/><Relationship Id="rId160" Type="http://schemas.openxmlformats.org/officeDocument/2006/relationships/image" Target="../media/image1111.png"/><Relationship Id="rId216" Type="http://schemas.openxmlformats.org/officeDocument/2006/relationships/image" Target="../media/image1139.png"/><Relationship Id="rId423" Type="http://schemas.openxmlformats.org/officeDocument/2006/relationships/image" Target="../media/image1242.png"/><Relationship Id="rId258" Type="http://schemas.openxmlformats.org/officeDocument/2006/relationships/customXml" Target="../ink/ink1810.xml"/><Relationship Id="rId465" Type="http://schemas.openxmlformats.org/officeDocument/2006/relationships/image" Target="../media/image1263.png"/><Relationship Id="rId22" Type="http://schemas.openxmlformats.org/officeDocument/2006/relationships/image" Target="../media/image1042.png"/><Relationship Id="rId64" Type="http://schemas.openxmlformats.org/officeDocument/2006/relationships/image" Target="../media/image1063.png"/><Relationship Id="rId118" Type="http://schemas.openxmlformats.org/officeDocument/2006/relationships/image" Target="../media/image1090.png"/><Relationship Id="rId325" Type="http://schemas.openxmlformats.org/officeDocument/2006/relationships/image" Target="../media/image1193.png"/><Relationship Id="rId367" Type="http://schemas.openxmlformats.org/officeDocument/2006/relationships/image" Target="../media/image1214.png"/><Relationship Id="rId532" Type="http://schemas.openxmlformats.org/officeDocument/2006/relationships/customXml" Target="../ink/ink1947.xml"/><Relationship Id="rId171" Type="http://schemas.openxmlformats.org/officeDocument/2006/relationships/customXml" Target="../ink/ink1766.xml"/><Relationship Id="rId227" Type="http://schemas.openxmlformats.org/officeDocument/2006/relationships/customXml" Target="../ink/ink1794.xml"/><Relationship Id="rId269" Type="http://schemas.openxmlformats.org/officeDocument/2006/relationships/image" Target="../media/image1165.png"/><Relationship Id="rId434" Type="http://schemas.openxmlformats.org/officeDocument/2006/relationships/customXml" Target="../ink/ink1898.xml"/><Relationship Id="rId476" Type="http://schemas.openxmlformats.org/officeDocument/2006/relationships/customXml" Target="../ink/ink1919.xml"/><Relationship Id="rId33" Type="http://schemas.openxmlformats.org/officeDocument/2006/relationships/customXml" Target="../ink/ink1697.xml"/><Relationship Id="rId129" Type="http://schemas.openxmlformats.org/officeDocument/2006/relationships/customXml" Target="../ink/ink1745.xml"/><Relationship Id="rId280" Type="http://schemas.openxmlformats.org/officeDocument/2006/relationships/customXml" Target="../ink/ink1821.xml"/><Relationship Id="rId336" Type="http://schemas.openxmlformats.org/officeDocument/2006/relationships/customXml" Target="../ink/ink1849.xml"/><Relationship Id="rId501" Type="http://schemas.openxmlformats.org/officeDocument/2006/relationships/image" Target="../media/image1281.png"/><Relationship Id="rId75" Type="http://schemas.openxmlformats.org/officeDocument/2006/relationships/customXml" Target="../ink/ink1718.xml"/><Relationship Id="rId140" Type="http://schemas.openxmlformats.org/officeDocument/2006/relationships/image" Target="../media/image1101.png"/><Relationship Id="rId182" Type="http://schemas.openxmlformats.org/officeDocument/2006/relationships/image" Target="../media/image1122.png"/><Relationship Id="rId378" Type="http://schemas.openxmlformats.org/officeDocument/2006/relationships/customXml" Target="../ink/ink1870.xml"/><Relationship Id="rId403" Type="http://schemas.openxmlformats.org/officeDocument/2006/relationships/image" Target="../media/image1232.png"/><Relationship Id="rId6" Type="http://schemas.openxmlformats.org/officeDocument/2006/relationships/image" Target="../media/image1035.png"/><Relationship Id="rId238" Type="http://schemas.openxmlformats.org/officeDocument/2006/relationships/image" Target="../media/image1150.png"/><Relationship Id="rId445" Type="http://schemas.openxmlformats.org/officeDocument/2006/relationships/image" Target="../media/image1253.png"/><Relationship Id="rId487" Type="http://schemas.openxmlformats.org/officeDocument/2006/relationships/image" Target="../media/image1274.png"/><Relationship Id="rId291" Type="http://schemas.openxmlformats.org/officeDocument/2006/relationships/image" Target="../media/image1176.png"/><Relationship Id="rId305" Type="http://schemas.openxmlformats.org/officeDocument/2006/relationships/image" Target="../media/image1183.png"/><Relationship Id="rId347" Type="http://schemas.openxmlformats.org/officeDocument/2006/relationships/image" Target="../media/image1204.png"/><Relationship Id="rId512" Type="http://schemas.openxmlformats.org/officeDocument/2006/relationships/customXml" Target="../ink/ink1937.xml"/><Relationship Id="rId44" Type="http://schemas.openxmlformats.org/officeDocument/2006/relationships/image" Target="../media/image1053.png"/><Relationship Id="rId86" Type="http://schemas.openxmlformats.org/officeDocument/2006/relationships/image" Target="../media/image1074.png"/><Relationship Id="rId151" Type="http://schemas.openxmlformats.org/officeDocument/2006/relationships/customXml" Target="../ink/ink1756.xml"/><Relationship Id="rId389" Type="http://schemas.openxmlformats.org/officeDocument/2006/relationships/image" Target="../media/image1225.png"/><Relationship Id="rId193" Type="http://schemas.openxmlformats.org/officeDocument/2006/relationships/customXml" Target="../ink/ink1777.xml"/><Relationship Id="rId207" Type="http://schemas.openxmlformats.org/officeDocument/2006/relationships/customXml" Target="../ink/ink1784.xml"/><Relationship Id="rId249" Type="http://schemas.openxmlformats.org/officeDocument/2006/relationships/customXml" Target="../ink/ink1805.xml"/><Relationship Id="rId414" Type="http://schemas.openxmlformats.org/officeDocument/2006/relationships/customXml" Target="../ink/ink1888.xml"/><Relationship Id="rId456" Type="http://schemas.openxmlformats.org/officeDocument/2006/relationships/customXml" Target="../ink/ink1909.xml"/><Relationship Id="rId498" Type="http://schemas.openxmlformats.org/officeDocument/2006/relationships/customXml" Target="../ink/ink1930.xml"/><Relationship Id="rId13" Type="http://schemas.openxmlformats.org/officeDocument/2006/relationships/customXml" Target="../ink/ink1687.xml"/><Relationship Id="rId109" Type="http://schemas.openxmlformats.org/officeDocument/2006/relationships/customXml" Target="../ink/ink1735.xml"/><Relationship Id="rId260" Type="http://schemas.openxmlformats.org/officeDocument/2006/relationships/customXml" Target="../ink/ink1811.xml"/><Relationship Id="rId316" Type="http://schemas.openxmlformats.org/officeDocument/2006/relationships/customXml" Target="../ink/ink1839.xml"/><Relationship Id="rId523" Type="http://schemas.openxmlformats.org/officeDocument/2006/relationships/image" Target="../media/image1292.png"/><Relationship Id="rId55" Type="http://schemas.openxmlformats.org/officeDocument/2006/relationships/customXml" Target="../ink/ink1708.xml"/><Relationship Id="rId97" Type="http://schemas.openxmlformats.org/officeDocument/2006/relationships/customXml" Target="../ink/ink1729.xml"/><Relationship Id="rId120" Type="http://schemas.openxmlformats.org/officeDocument/2006/relationships/image" Target="../media/image1091.png"/><Relationship Id="rId358" Type="http://schemas.openxmlformats.org/officeDocument/2006/relationships/customXml" Target="../ink/ink1860.xml"/><Relationship Id="rId162" Type="http://schemas.openxmlformats.org/officeDocument/2006/relationships/image" Target="../media/image1112.png"/><Relationship Id="rId218" Type="http://schemas.openxmlformats.org/officeDocument/2006/relationships/image" Target="../media/image1140.png"/><Relationship Id="rId425" Type="http://schemas.openxmlformats.org/officeDocument/2006/relationships/image" Target="../media/image1243.png"/><Relationship Id="rId467" Type="http://schemas.openxmlformats.org/officeDocument/2006/relationships/image" Target="../media/image1264.png"/><Relationship Id="rId271" Type="http://schemas.openxmlformats.org/officeDocument/2006/relationships/image" Target="../media/image1166.png"/><Relationship Id="rId24" Type="http://schemas.openxmlformats.org/officeDocument/2006/relationships/image" Target="../media/image1043.png"/><Relationship Id="rId66" Type="http://schemas.openxmlformats.org/officeDocument/2006/relationships/image" Target="../media/image1064.png"/><Relationship Id="rId131" Type="http://schemas.openxmlformats.org/officeDocument/2006/relationships/customXml" Target="../ink/ink1746.xml"/><Relationship Id="rId327" Type="http://schemas.openxmlformats.org/officeDocument/2006/relationships/image" Target="../media/image1194.png"/><Relationship Id="rId369" Type="http://schemas.openxmlformats.org/officeDocument/2006/relationships/image" Target="../media/image1215.png"/><Relationship Id="rId534" Type="http://schemas.openxmlformats.org/officeDocument/2006/relationships/customXml" Target="../ink/ink1948.xml"/><Relationship Id="rId173" Type="http://schemas.openxmlformats.org/officeDocument/2006/relationships/customXml" Target="../ink/ink1767.xml"/><Relationship Id="rId229" Type="http://schemas.openxmlformats.org/officeDocument/2006/relationships/customXml" Target="../ink/ink1795.xml"/><Relationship Id="rId380" Type="http://schemas.openxmlformats.org/officeDocument/2006/relationships/customXml" Target="../ink/ink1871.xml"/><Relationship Id="rId436" Type="http://schemas.openxmlformats.org/officeDocument/2006/relationships/customXml" Target="../ink/ink1899.xml"/><Relationship Id="rId240" Type="http://schemas.openxmlformats.org/officeDocument/2006/relationships/image" Target="../media/image1151.png"/><Relationship Id="rId478" Type="http://schemas.openxmlformats.org/officeDocument/2006/relationships/customXml" Target="../ink/ink1920.xml"/><Relationship Id="rId35" Type="http://schemas.openxmlformats.org/officeDocument/2006/relationships/customXml" Target="../ink/ink1698.xml"/><Relationship Id="rId77" Type="http://schemas.openxmlformats.org/officeDocument/2006/relationships/customXml" Target="../ink/ink1719.xml"/><Relationship Id="rId100" Type="http://schemas.openxmlformats.org/officeDocument/2006/relationships/image" Target="../media/image1081.png"/><Relationship Id="rId282" Type="http://schemas.openxmlformats.org/officeDocument/2006/relationships/customXml" Target="../ink/ink1822.xml"/><Relationship Id="rId338" Type="http://schemas.openxmlformats.org/officeDocument/2006/relationships/customXml" Target="../ink/ink1850.xml"/><Relationship Id="rId503" Type="http://schemas.openxmlformats.org/officeDocument/2006/relationships/image" Target="../media/image1282.png"/><Relationship Id="rId8" Type="http://schemas.openxmlformats.org/officeDocument/2006/relationships/image" Target="../media/image1036.png"/><Relationship Id="rId142" Type="http://schemas.openxmlformats.org/officeDocument/2006/relationships/image" Target="../media/image1102.png"/><Relationship Id="rId184" Type="http://schemas.openxmlformats.org/officeDocument/2006/relationships/image" Target="../media/image1123.png"/><Relationship Id="rId391" Type="http://schemas.openxmlformats.org/officeDocument/2006/relationships/image" Target="../media/image1226.png"/><Relationship Id="rId405" Type="http://schemas.openxmlformats.org/officeDocument/2006/relationships/image" Target="../media/image1233.png"/><Relationship Id="rId447" Type="http://schemas.openxmlformats.org/officeDocument/2006/relationships/image" Target="../media/image1254.png"/><Relationship Id="rId251" Type="http://schemas.openxmlformats.org/officeDocument/2006/relationships/image" Target="../media/image1156.png"/><Relationship Id="rId489" Type="http://schemas.openxmlformats.org/officeDocument/2006/relationships/image" Target="../media/image1275.png"/><Relationship Id="rId46" Type="http://schemas.openxmlformats.org/officeDocument/2006/relationships/image" Target="../media/image1054.png"/><Relationship Id="rId293" Type="http://schemas.openxmlformats.org/officeDocument/2006/relationships/image" Target="../media/image1177.png"/><Relationship Id="rId307" Type="http://schemas.openxmlformats.org/officeDocument/2006/relationships/image" Target="../media/image1184.png"/><Relationship Id="rId349" Type="http://schemas.openxmlformats.org/officeDocument/2006/relationships/image" Target="../media/image1205.png"/><Relationship Id="rId514" Type="http://schemas.openxmlformats.org/officeDocument/2006/relationships/customXml" Target="../ink/ink1938.xml"/><Relationship Id="rId88" Type="http://schemas.openxmlformats.org/officeDocument/2006/relationships/image" Target="../media/image1075.png"/><Relationship Id="rId111" Type="http://schemas.openxmlformats.org/officeDocument/2006/relationships/customXml" Target="../ink/ink1736.xml"/><Relationship Id="rId153" Type="http://schemas.openxmlformats.org/officeDocument/2006/relationships/customXml" Target="../ink/ink1757.xml"/><Relationship Id="rId195" Type="http://schemas.openxmlformats.org/officeDocument/2006/relationships/customXml" Target="../ink/ink1778.xml"/><Relationship Id="rId209" Type="http://schemas.openxmlformats.org/officeDocument/2006/relationships/customXml" Target="../ink/ink1785.xml"/><Relationship Id="rId360" Type="http://schemas.openxmlformats.org/officeDocument/2006/relationships/customXml" Target="../ink/ink1861.xml"/><Relationship Id="rId416" Type="http://schemas.openxmlformats.org/officeDocument/2006/relationships/customXml" Target="../ink/ink1889.xml"/><Relationship Id="rId220" Type="http://schemas.openxmlformats.org/officeDocument/2006/relationships/image" Target="../media/image1141.png"/><Relationship Id="rId458" Type="http://schemas.openxmlformats.org/officeDocument/2006/relationships/customXml" Target="../ink/ink1910.xml"/><Relationship Id="rId15" Type="http://schemas.openxmlformats.org/officeDocument/2006/relationships/customXml" Target="../ink/ink1688.xml"/><Relationship Id="rId57" Type="http://schemas.openxmlformats.org/officeDocument/2006/relationships/customXml" Target="../ink/ink1709.xml"/><Relationship Id="rId262" Type="http://schemas.openxmlformats.org/officeDocument/2006/relationships/customXml" Target="../ink/ink1812.xml"/><Relationship Id="rId318" Type="http://schemas.openxmlformats.org/officeDocument/2006/relationships/customXml" Target="../ink/ink1840.xml"/><Relationship Id="rId525" Type="http://schemas.openxmlformats.org/officeDocument/2006/relationships/image" Target="../media/image1293.png"/><Relationship Id="rId99" Type="http://schemas.openxmlformats.org/officeDocument/2006/relationships/customXml" Target="../ink/ink1730.xml"/><Relationship Id="rId122" Type="http://schemas.openxmlformats.org/officeDocument/2006/relationships/image" Target="../media/image1092.png"/><Relationship Id="rId164" Type="http://schemas.openxmlformats.org/officeDocument/2006/relationships/image" Target="../media/image1113.png"/><Relationship Id="rId371" Type="http://schemas.openxmlformats.org/officeDocument/2006/relationships/image" Target="../media/image1216.png"/><Relationship Id="rId427" Type="http://schemas.openxmlformats.org/officeDocument/2006/relationships/image" Target="../media/image1244.png"/><Relationship Id="rId469" Type="http://schemas.openxmlformats.org/officeDocument/2006/relationships/image" Target="../media/image1265.png"/><Relationship Id="rId26" Type="http://schemas.openxmlformats.org/officeDocument/2006/relationships/image" Target="../media/image1044.png"/><Relationship Id="rId231" Type="http://schemas.openxmlformats.org/officeDocument/2006/relationships/customXml" Target="../ink/ink1796.xml"/><Relationship Id="rId273" Type="http://schemas.openxmlformats.org/officeDocument/2006/relationships/image" Target="../media/image1167.png"/><Relationship Id="rId329" Type="http://schemas.openxmlformats.org/officeDocument/2006/relationships/image" Target="../media/image1195.png"/><Relationship Id="rId480" Type="http://schemas.openxmlformats.org/officeDocument/2006/relationships/customXml" Target="../ink/ink1921.xml"/><Relationship Id="rId536" Type="http://schemas.openxmlformats.org/officeDocument/2006/relationships/customXml" Target="../ink/ink1949.xml"/><Relationship Id="rId68" Type="http://schemas.openxmlformats.org/officeDocument/2006/relationships/image" Target="../media/image1065.png"/><Relationship Id="rId133" Type="http://schemas.openxmlformats.org/officeDocument/2006/relationships/customXml" Target="../ink/ink1747.xml"/><Relationship Id="rId175" Type="http://schemas.openxmlformats.org/officeDocument/2006/relationships/customXml" Target="../ink/ink1768.xml"/><Relationship Id="rId340" Type="http://schemas.openxmlformats.org/officeDocument/2006/relationships/customXml" Target="../ink/ink1851.xml"/><Relationship Id="rId200" Type="http://schemas.openxmlformats.org/officeDocument/2006/relationships/image" Target="../media/image1131.png"/><Relationship Id="rId382" Type="http://schemas.openxmlformats.org/officeDocument/2006/relationships/customXml" Target="../ink/ink1872.xml"/><Relationship Id="rId438" Type="http://schemas.openxmlformats.org/officeDocument/2006/relationships/customXml" Target="../ink/ink1900.xml"/><Relationship Id="rId242" Type="http://schemas.openxmlformats.org/officeDocument/2006/relationships/image" Target="../media/image1152.png"/><Relationship Id="rId284" Type="http://schemas.openxmlformats.org/officeDocument/2006/relationships/customXml" Target="../ink/ink1823.xml"/><Relationship Id="rId491" Type="http://schemas.openxmlformats.org/officeDocument/2006/relationships/image" Target="../media/image1276.png"/><Relationship Id="rId505" Type="http://schemas.openxmlformats.org/officeDocument/2006/relationships/image" Target="../media/image1283.png"/><Relationship Id="rId37" Type="http://schemas.openxmlformats.org/officeDocument/2006/relationships/customXml" Target="../ink/ink1699.xml"/><Relationship Id="rId79" Type="http://schemas.openxmlformats.org/officeDocument/2006/relationships/customXml" Target="../ink/ink1720.xml"/><Relationship Id="rId102" Type="http://schemas.openxmlformats.org/officeDocument/2006/relationships/image" Target="../media/image1082.png"/><Relationship Id="rId144" Type="http://schemas.openxmlformats.org/officeDocument/2006/relationships/image" Target="../media/image1103.png"/><Relationship Id="rId90" Type="http://schemas.openxmlformats.org/officeDocument/2006/relationships/image" Target="../media/image1076.png"/><Relationship Id="rId186" Type="http://schemas.openxmlformats.org/officeDocument/2006/relationships/image" Target="../media/image1124.png"/><Relationship Id="rId351" Type="http://schemas.openxmlformats.org/officeDocument/2006/relationships/image" Target="../media/image1206.png"/><Relationship Id="rId393" Type="http://schemas.openxmlformats.org/officeDocument/2006/relationships/image" Target="../media/image1227.png"/><Relationship Id="rId407" Type="http://schemas.openxmlformats.org/officeDocument/2006/relationships/image" Target="../media/image1234.png"/><Relationship Id="rId449" Type="http://schemas.openxmlformats.org/officeDocument/2006/relationships/image" Target="../media/image1255.png"/><Relationship Id="rId211" Type="http://schemas.openxmlformats.org/officeDocument/2006/relationships/customXml" Target="../ink/ink1786.xml"/><Relationship Id="rId253" Type="http://schemas.openxmlformats.org/officeDocument/2006/relationships/image" Target="../media/image1157.png"/><Relationship Id="rId295" Type="http://schemas.openxmlformats.org/officeDocument/2006/relationships/image" Target="../media/image1178.png"/><Relationship Id="rId309" Type="http://schemas.openxmlformats.org/officeDocument/2006/relationships/image" Target="../media/image1185.png"/><Relationship Id="rId460" Type="http://schemas.openxmlformats.org/officeDocument/2006/relationships/customXml" Target="../ink/ink1911.xml"/><Relationship Id="rId516" Type="http://schemas.openxmlformats.org/officeDocument/2006/relationships/customXml" Target="../ink/ink1939.xml"/><Relationship Id="rId48" Type="http://schemas.openxmlformats.org/officeDocument/2006/relationships/image" Target="../media/image1055.png"/><Relationship Id="rId113" Type="http://schemas.openxmlformats.org/officeDocument/2006/relationships/customXml" Target="../ink/ink1737.xml"/><Relationship Id="rId320" Type="http://schemas.openxmlformats.org/officeDocument/2006/relationships/customXml" Target="../ink/ink1841.xml"/><Relationship Id="rId155" Type="http://schemas.openxmlformats.org/officeDocument/2006/relationships/customXml" Target="../ink/ink1758.xml"/><Relationship Id="rId197" Type="http://schemas.openxmlformats.org/officeDocument/2006/relationships/customXml" Target="../ink/ink1779.xml"/><Relationship Id="rId362" Type="http://schemas.openxmlformats.org/officeDocument/2006/relationships/customXml" Target="../ink/ink1862.xml"/><Relationship Id="rId418" Type="http://schemas.openxmlformats.org/officeDocument/2006/relationships/customXml" Target="../ink/ink1890.xml"/><Relationship Id="rId222" Type="http://schemas.openxmlformats.org/officeDocument/2006/relationships/image" Target="../media/image1142.png"/><Relationship Id="rId264" Type="http://schemas.openxmlformats.org/officeDocument/2006/relationships/customXml" Target="../ink/ink1813.xml"/><Relationship Id="rId471" Type="http://schemas.openxmlformats.org/officeDocument/2006/relationships/image" Target="../media/image1266.png"/><Relationship Id="rId17" Type="http://schemas.openxmlformats.org/officeDocument/2006/relationships/customXml" Target="../ink/ink1689.xml"/><Relationship Id="rId59" Type="http://schemas.openxmlformats.org/officeDocument/2006/relationships/customXml" Target="../ink/ink1710.xml"/><Relationship Id="rId124" Type="http://schemas.openxmlformats.org/officeDocument/2006/relationships/image" Target="../media/image1093.png"/><Relationship Id="rId527" Type="http://schemas.openxmlformats.org/officeDocument/2006/relationships/image" Target="../media/image1294.png"/><Relationship Id="rId70" Type="http://schemas.openxmlformats.org/officeDocument/2006/relationships/image" Target="../media/image1066.png"/><Relationship Id="rId166" Type="http://schemas.openxmlformats.org/officeDocument/2006/relationships/image" Target="../media/image1114.png"/><Relationship Id="rId331" Type="http://schemas.openxmlformats.org/officeDocument/2006/relationships/image" Target="../media/image1196.png"/><Relationship Id="rId373" Type="http://schemas.openxmlformats.org/officeDocument/2006/relationships/image" Target="../media/image1217.png"/><Relationship Id="rId429" Type="http://schemas.openxmlformats.org/officeDocument/2006/relationships/image" Target="../media/image1245.png"/><Relationship Id="rId1" Type="http://schemas.openxmlformats.org/officeDocument/2006/relationships/slideLayout" Target="../slideLayouts/slideLayout7.xml"/><Relationship Id="rId233" Type="http://schemas.openxmlformats.org/officeDocument/2006/relationships/customXml" Target="../ink/ink1797.xml"/><Relationship Id="rId440" Type="http://schemas.openxmlformats.org/officeDocument/2006/relationships/customXml" Target="../ink/ink1901.xml"/><Relationship Id="rId28" Type="http://schemas.openxmlformats.org/officeDocument/2006/relationships/image" Target="../media/image1045.png"/><Relationship Id="rId275" Type="http://schemas.openxmlformats.org/officeDocument/2006/relationships/image" Target="../media/image1168.png"/><Relationship Id="rId300" Type="http://schemas.openxmlformats.org/officeDocument/2006/relationships/customXml" Target="../ink/ink1831.xml"/><Relationship Id="rId482" Type="http://schemas.openxmlformats.org/officeDocument/2006/relationships/customXml" Target="../ink/ink1922.xml"/><Relationship Id="rId538" Type="http://schemas.openxmlformats.org/officeDocument/2006/relationships/customXml" Target="../ink/ink1950.xml"/><Relationship Id="rId81" Type="http://schemas.openxmlformats.org/officeDocument/2006/relationships/customXml" Target="../ink/ink1721.xml"/><Relationship Id="rId135" Type="http://schemas.openxmlformats.org/officeDocument/2006/relationships/customXml" Target="../ink/ink1748.xml"/><Relationship Id="rId177" Type="http://schemas.openxmlformats.org/officeDocument/2006/relationships/customXml" Target="../ink/ink1769.xml"/><Relationship Id="rId342" Type="http://schemas.openxmlformats.org/officeDocument/2006/relationships/customXml" Target="../ink/ink1852.xml"/><Relationship Id="rId384" Type="http://schemas.openxmlformats.org/officeDocument/2006/relationships/customXml" Target="../ink/ink1873.xml"/><Relationship Id="rId202" Type="http://schemas.openxmlformats.org/officeDocument/2006/relationships/image" Target="../media/image1132.png"/><Relationship Id="rId244" Type="http://schemas.openxmlformats.org/officeDocument/2006/relationships/image" Target="../media/image1153.png"/><Relationship Id="rId39" Type="http://schemas.openxmlformats.org/officeDocument/2006/relationships/customXml" Target="../ink/ink1700.xml"/><Relationship Id="rId286" Type="http://schemas.openxmlformats.org/officeDocument/2006/relationships/customXml" Target="../ink/ink1824.xml"/><Relationship Id="rId451" Type="http://schemas.openxmlformats.org/officeDocument/2006/relationships/image" Target="../media/image1256.png"/><Relationship Id="rId493" Type="http://schemas.openxmlformats.org/officeDocument/2006/relationships/image" Target="../media/image1277.png"/><Relationship Id="rId507" Type="http://schemas.openxmlformats.org/officeDocument/2006/relationships/image" Target="../media/image1284.png"/><Relationship Id="rId50" Type="http://schemas.openxmlformats.org/officeDocument/2006/relationships/image" Target="../media/image1056.png"/><Relationship Id="rId104" Type="http://schemas.openxmlformats.org/officeDocument/2006/relationships/image" Target="../media/image1083.png"/><Relationship Id="rId146" Type="http://schemas.openxmlformats.org/officeDocument/2006/relationships/image" Target="../media/image1104.png"/><Relationship Id="rId188" Type="http://schemas.openxmlformats.org/officeDocument/2006/relationships/image" Target="../media/image1125.png"/><Relationship Id="rId311" Type="http://schemas.openxmlformats.org/officeDocument/2006/relationships/image" Target="../media/image1186.png"/><Relationship Id="rId353" Type="http://schemas.openxmlformats.org/officeDocument/2006/relationships/image" Target="../media/image1207.png"/><Relationship Id="rId395" Type="http://schemas.openxmlformats.org/officeDocument/2006/relationships/image" Target="../media/image1228.png"/><Relationship Id="rId409" Type="http://schemas.openxmlformats.org/officeDocument/2006/relationships/image" Target="../media/image1235.png"/><Relationship Id="rId92" Type="http://schemas.openxmlformats.org/officeDocument/2006/relationships/image" Target="../media/image1077.png"/><Relationship Id="rId213" Type="http://schemas.openxmlformats.org/officeDocument/2006/relationships/customXml" Target="../ink/ink1787.xml"/><Relationship Id="rId420" Type="http://schemas.openxmlformats.org/officeDocument/2006/relationships/customXml" Target="../ink/ink1891.xml"/><Relationship Id="rId255" Type="http://schemas.openxmlformats.org/officeDocument/2006/relationships/image" Target="../media/image1158.png"/><Relationship Id="rId297" Type="http://schemas.openxmlformats.org/officeDocument/2006/relationships/image" Target="../media/image1179.png"/><Relationship Id="rId462" Type="http://schemas.openxmlformats.org/officeDocument/2006/relationships/customXml" Target="../ink/ink1912.xml"/><Relationship Id="rId518" Type="http://schemas.openxmlformats.org/officeDocument/2006/relationships/customXml" Target="../ink/ink1940.xml"/><Relationship Id="rId115" Type="http://schemas.openxmlformats.org/officeDocument/2006/relationships/customXml" Target="../ink/ink1738.xml"/><Relationship Id="rId157" Type="http://schemas.openxmlformats.org/officeDocument/2006/relationships/customXml" Target="../ink/ink1759.xml"/><Relationship Id="rId322" Type="http://schemas.openxmlformats.org/officeDocument/2006/relationships/customXml" Target="../ink/ink1842.xml"/><Relationship Id="rId364" Type="http://schemas.openxmlformats.org/officeDocument/2006/relationships/customXml" Target="../ink/ink1863.xml"/><Relationship Id="rId61" Type="http://schemas.openxmlformats.org/officeDocument/2006/relationships/customXml" Target="../ink/ink1711.xml"/><Relationship Id="rId199" Type="http://schemas.openxmlformats.org/officeDocument/2006/relationships/customXml" Target="../ink/ink1780.xml"/><Relationship Id="rId19" Type="http://schemas.openxmlformats.org/officeDocument/2006/relationships/customXml" Target="../ink/ink1690.xml"/><Relationship Id="rId224" Type="http://schemas.openxmlformats.org/officeDocument/2006/relationships/image" Target="../media/image1143.png"/><Relationship Id="rId266" Type="http://schemas.openxmlformats.org/officeDocument/2006/relationships/customXml" Target="../ink/ink1814.xml"/><Relationship Id="rId431" Type="http://schemas.openxmlformats.org/officeDocument/2006/relationships/image" Target="../media/image1246.png"/><Relationship Id="rId473" Type="http://schemas.openxmlformats.org/officeDocument/2006/relationships/image" Target="../media/image1267.png"/><Relationship Id="rId529" Type="http://schemas.openxmlformats.org/officeDocument/2006/relationships/image" Target="../media/image1295.png"/><Relationship Id="rId30" Type="http://schemas.openxmlformats.org/officeDocument/2006/relationships/image" Target="../media/image1046.png"/><Relationship Id="rId126" Type="http://schemas.openxmlformats.org/officeDocument/2006/relationships/image" Target="../media/image1094.png"/><Relationship Id="rId168" Type="http://schemas.openxmlformats.org/officeDocument/2006/relationships/image" Target="../media/image1115.png"/><Relationship Id="rId333" Type="http://schemas.openxmlformats.org/officeDocument/2006/relationships/image" Target="../media/image1197.png"/><Relationship Id="rId72" Type="http://schemas.openxmlformats.org/officeDocument/2006/relationships/image" Target="../media/image1067.png"/><Relationship Id="rId375" Type="http://schemas.openxmlformats.org/officeDocument/2006/relationships/image" Target="../media/image1218.png"/><Relationship Id="rId3" Type="http://schemas.openxmlformats.org/officeDocument/2006/relationships/customXml" Target="../ink/ink1682.xml"/><Relationship Id="rId235" Type="http://schemas.openxmlformats.org/officeDocument/2006/relationships/customXml" Target="../ink/ink1798.xml"/><Relationship Id="rId277" Type="http://schemas.openxmlformats.org/officeDocument/2006/relationships/image" Target="../media/image1169.png"/><Relationship Id="rId400" Type="http://schemas.openxmlformats.org/officeDocument/2006/relationships/customXml" Target="../ink/ink1881.xml"/><Relationship Id="rId442" Type="http://schemas.openxmlformats.org/officeDocument/2006/relationships/customXml" Target="../ink/ink1902.xml"/><Relationship Id="rId484" Type="http://schemas.openxmlformats.org/officeDocument/2006/relationships/customXml" Target="../ink/ink1923.xml"/><Relationship Id="rId137" Type="http://schemas.openxmlformats.org/officeDocument/2006/relationships/customXml" Target="../ink/ink1749.xml"/><Relationship Id="rId302" Type="http://schemas.openxmlformats.org/officeDocument/2006/relationships/customXml" Target="../ink/ink1832.xml"/><Relationship Id="rId344" Type="http://schemas.openxmlformats.org/officeDocument/2006/relationships/customXml" Target="../ink/ink1853.xml"/><Relationship Id="rId41" Type="http://schemas.openxmlformats.org/officeDocument/2006/relationships/customXml" Target="../ink/ink1701.xml"/><Relationship Id="rId83" Type="http://schemas.openxmlformats.org/officeDocument/2006/relationships/customXml" Target="../ink/ink1722.xml"/><Relationship Id="rId179" Type="http://schemas.openxmlformats.org/officeDocument/2006/relationships/customXml" Target="../ink/ink1770.xml"/><Relationship Id="rId386" Type="http://schemas.openxmlformats.org/officeDocument/2006/relationships/customXml" Target="../ink/ink1874.xml"/><Relationship Id="rId190" Type="http://schemas.openxmlformats.org/officeDocument/2006/relationships/image" Target="../media/image1126.png"/><Relationship Id="rId204" Type="http://schemas.openxmlformats.org/officeDocument/2006/relationships/image" Target="../media/image1133.png"/><Relationship Id="rId246" Type="http://schemas.openxmlformats.org/officeDocument/2006/relationships/image" Target="../media/image1154.png"/><Relationship Id="rId288" Type="http://schemas.openxmlformats.org/officeDocument/2006/relationships/customXml" Target="../ink/ink1825.xml"/><Relationship Id="rId411" Type="http://schemas.openxmlformats.org/officeDocument/2006/relationships/image" Target="../media/image1236.png"/><Relationship Id="rId453" Type="http://schemas.openxmlformats.org/officeDocument/2006/relationships/image" Target="../media/image1257.png"/><Relationship Id="rId509" Type="http://schemas.openxmlformats.org/officeDocument/2006/relationships/image" Target="../media/image1285.png"/><Relationship Id="rId106" Type="http://schemas.openxmlformats.org/officeDocument/2006/relationships/image" Target="../media/image1084.png"/><Relationship Id="rId313" Type="http://schemas.openxmlformats.org/officeDocument/2006/relationships/image" Target="../media/image1187.png"/><Relationship Id="rId495" Type="http://schemas.openxmlformats.org/officeDocument/2006/relationships/image" Target="../media/image1278.png"/><Relationship Id="rId10" Type="http://schemas.openxmlformats.org/officeDocument/2006/relationships/image" Target="../media/image1022.png"/><Relationship Id="rId52" Type="http://schemas.openxmlformats.org/officeDocument/2006/relationships/image" Target="../media/image1057.png"/><Relationship Id="rId94" Type="http://schemas.openxmlformats.org/officeDocument/2006/relationships/image" Target="../media/image1078.png"/><Relationship Id="rId148" Type="http://schemas.openxmlformats.org/officeDocument/2006/relationships/image" Target="../media/image1105.png"/><Relationship Id="rId355" Type="http://schemas.openxmlformats.org/officeDocument/2006/relationships/image" Target="../media/image1208.png"/><Relationship Id="rId397" Type="http://schemas.openxmlformats.org/officeDocument/2006/relationships/image" Target="../media/image1229.png"/><Relationship Id="rId520" Type="http://schemas.openxmlformats.org/officeDocument/2006/relationships/customXml" Target="../ink/ink1941.xml"/><Relationship Id="rId215" Type="http://schemas.openxmlformats.org/officeDocument/2006/relationships/customXml" Target="../ink/ink1788.xml"/><Relationship Id="rId257" Type="http://schemas.openxmlformats.org/officeDocument/2006/relationships/image" Target="../media/image1159.png"/><Relationship Id="rId422" Type="http://schemas.openxmlformats.org/officeDocument/2006/relationships/customXml" Target="../ink/ink1892.xml"/><Relationship Id="rId464" Type="http://schemas.openxmlformats.org/officeDocument/2006/relationships/customXml" Target="../ink/ink1913.xml"/><Relationship Id="rId299" Type="http://schemas.openxmlformats.org/officeDocument/2006/relationships/image" Target="../media/image1180.png"/><Relationship Id="rId63" Type="http://schemas.openxmlformats.org/officeDocument/2006/relationships/customXml" Target="../ink/ink1712.xml"/><Relationship Id="rId159" Type="http://schemas.openxmlformats.org/officeDocument/2006/relationships/customXml" Target="../ink/ink1760.xml"/><Relationship Id="rId366" Type="http://schemas.openxmlformats.org/officeDocument/2006/relationships/customXml" Target="../ink/ink1864.xml"/><Relationship Id="rId226" Type="http://schemas.openxmlformats.org/officeDocument/2006/relationships/image" Target="../media/image1144.png"/><Relationship Id="rId433" Type="http://schemas.openxmlformats.org/officeDocument/2006/relationships/image" Target="../media/image1247.png"/><Relationship Id="rId74" Type="http://schemas.openxmlformats.org/officeDocument/2006/relationships/image" Target="../media/image1068.png"/><Relationship Id="rId377" Type="http://schemas.openxmlformats.org/officeDocument/2006/relationships/image" Target="../media/image1219.png"/><Relationship Id="rId500" Type="http://schemas.openxmlformats.org/officeDocument/2006/relationships/customXml" Target="../ink/ink1931.xml"/><Relationship Id="rId5" Type="http://schemas.openxmlformats.org/officeDocument/2006/relationships/customXml" Target="../ink/ink1683.xml"/><Relationship Id="rId237" Type="http://schemas.openxmlformats.org/officeDocument/2006/relationships/customXml" Target="../ink/ink1799.xml"/><Relationship Id="rId444" Type="http://schemas.openxmlformats.org/officeDocument/2006/relationships/customXml" Target="../ink/ink1903.xml"/></Relationships>
</file>

<file path=ppt/slides/_rels/slide16.xml.rels><?xml version="1.0" encoding="UTF-8" standalone="yes"?>
<Relationships xmlns="http://schemas.openxmlformats.org/package/2006/relationships"><Relationship Id="rId117" Type="http://schemas.openxmlformats.org/officeDocument/2006/relationships/customXml" Target="../ink/ink2007.xml"/><Relationship Id="rId21" Type="http://schemas.openxmlformats.org/officeDocument/2006/relationships/customXml" Target="../ink/ink1959.xml"/><Relationship Id="rId42" Type="http://schemas.openxmlformats.org/officeDocument/2006/relationships/image" Target="../media/image1321.png"/><Relationship Id="rId63" Type="http://schemas.openxmlformats.org/officeDocument/2006/relationships/customXml" Target="../ink/ink1980.xml"/><Relationship Id="rId84" Type="http://schemas.openxmlformats.org/officeDocument/2006/relationships/image" Target="../media/image1341.png"/><Relationship Id="rId138" Type="http://schemas.openxmlformats.org/officeDocument/2006/relationships/image" Target="../media/image1368.png"/><Relationship Id="rId107" Type="http://schemas.openxmlformats.org/officeDocument/2006/relationships/customXml" Target="../ink/ink2002.xml"/><Relationship Id="rId11" Type="http://schemas.openxmlformats.org/officeDocument/2006/relationships/customXml" Target="../ink/ink1954.xml"/><Relationship Id="rId32" Type="http://schemas.openxmlformats.org/officeDocument/2006/relationships/image" Target="../media/image1316.png"/><Relationship Id="rId53" Type="http://schemas.openxmlformats.org/officeDocument/2006/relationships/customXml" Target="../ink/ink1975.xml"/><Relationship Id="rId74" Type="http://schemas.openxmlformats.org/officeDocument/2006/relationships/image" Target="../media/image1337.png"/><Relationship Id="rId128" Type="http://schemas.openxmlformats.org/officeDocument/2006/relationships/image" Target="../media/image1363.png"/><Relationship Id="rId149" Type="http://schemas.openxmlformats.org/officeDocument/2006/relationships/customXml" Target="../ink/ink2023.xml"/><Relationship Id="rId5" Type="http://schemas.openxmlformats.org/officeDocument/2006/relationships/customXml" Target="../ink/ink1951.xml"/><Relationship Id="rId95" Type="http://schemas.openxmlformats.org/officeDocument/2006/relationships/customXml" Target="../ink/ink1996.xml"/><Relationship Id="rId22" Type="http://schemas.openxmlformats.org/officeDocument/2006/relationships/image" Target="../media/image1311.png"/><Relationship Id="rId27" Type="http://schemas.openxmlformats.org/officeDocument/2006/relationships/customXml" Target="../ink/ink1962.xml"/><Relationship Id="rId43" Type="http://schemas.openxmlformats.org/officeDocument/2006/relationships/customXml" Target="../ink/ink1970.xml"/><Relationship Id="rId48" Type="http://schemas.openxmlformats.org/officeDocument/2006/relationships/image" Target="../media/image1324.png"/><Relationship Id="rId64" Type="http://schemas.openxmlformats.org/officeDocument/2006/relationships/image" Target="../media/image1332.png"/><Relationship Id="rId69" Type="http://schemas.openxmlformats.org/officeDocument/2006/relationships/customXml" Target="../ink/ink1983.xml"/><Relationship Id="rId113" Type="http://schemas.openxmlformats.org/officeDocument/2006/relationships/customXml" Target="../ink/ink2005.xml"/><Relationship Id="rId118" Type="http://schemas.openxmlformats.org/officeDocument/2006/relationships/image" Target="../media/image1358.png"/><Relationship Id="rId134" Type="http://schemas.openxmlformats.org/officeDocument/2006/relationships/image" Target="../media/image1366.png"/><Relationship Id="rId139" Type="http://schemas.openxmlformats.org/officeDocument/2006/relationships/customXml" Target="../ink/ink2018.xml"/><Relationship Id="rId80" Type="http://schemas.openxmlformats.org/officeDocument/2006/relationships/image" Target="../media/image1022.png"/><Relationship Id="rId85" Type="http://schemas.openxmlformats.org/officeDocument/2006/relationships/customXml" Target="../ink/ink1991.xml"/><Relationship Id="rId150" Type="http://schemas.openxmlformats.org/officeDocument/2006/relationships/image" Target="../media/image1374.png"/><Relationship Id="rId12" Type="http://schemas.openxmlformats.org/officeDocument/2006/relationships/image" Target="../media/image1306.png"/><Relationship Id="rId17" Type="http://schemas.openxmlformats.org/officeDocument/2006/relationships/customXml" Target="../ink/ink1957.xml"/><Relationship Id="rId33" Type="http://schemas.openxmlformats.org/officeDocument/2006/relationships/customXml" Target="../ink/ink1965.xml"/><Relationship Id="rId38" Type="http://schemas.openxmlformats.org/officeDocument/2006/relationships/image" Target="../media/image1319.png"/><Relationship Id="rId59" Type="http://schemas.openxmlformats.org/officeDocument/2006/relationships/customXml" Target="../ink/ink1978.xml"/><Relationship Id="rId103" Type="http://schemas.openxmlformats.org/officeDocument/2006/relationships/customXml" Target="../ink/ink2000.xml"/><Relationship Id="rId108" Type="http://schemas.openxmlformats.org/officeDocument/2006/relationships/image" Target="../media/image1353.png"/><Relationship Id="rId124" Type="http://schemas.openxmlformats.org/officeDocument/2006/relationships/image" Target="../media/image1361.png"/><Relationship Id="rId129" Type="http://schemas.openxmlformats.org/officeDocument/2006/relationships/customXml" Target="../ink/ink2013.xml"/><Relationship Id="rId54" Type="http://schemas.openxmlformats.org/officeDocument/2006/relationships/image" Target="../media/image1327.png"/><Relationship Id="rId70" Type="http://schemas.openxmlformats.org/officeDocument/2006/relationships/image" Target="../media/image1335.png"/><Relationship Id="rId75" Type="http://schemas.openxmlformats.org/officeDocument/2006/relationships/customXml" Target="../ink/ink1986.xml"/><Relationship Id="rId91" Type="http://schemas.openxmlformats.org/officeDocument/2006/relationships/customXml" Target="../ink/ink1994.xml"/><Relationship Id="rId96" Type="http://schemas.openxmlformats.org/officeDocument/2006/relationships/image" Target="../media/image1347.png"/><Relationship Id="rId140" Type="http://schemas.openxmlformats.org/officeDocument/2006/relationships/image" Target="../media/image1369.png"/><Relationship Id="rId145" Type="http://schemas.openxmlformats.org/officeDocument/2006/relationships/customXml" Target="../ink/ink2021.xml"/><Relationship Id="rId1" Type="http://schemas.openxmlformats.org/officeDocument/2006/relationships/slideLayout" Target="../slideLayouts/slideLayout7.xml"/><Relationship Id="rId6" Type="http://schemas.openxmlformats.org/officeDocument/2006/relationships/image" Target="../media/image1303.png"/><Relationship Id="rId23" Type="http://schemas.openxmlformats.org/officeDocument/2006/relationships/customXml" Target="../ink/ink1960.xml"/><Relationship Id="rId28" Type="http://schemas.openxmlformats.org/officeDocument/2006/relationships/image" Target="../media/image1314.png"/><Relationship Id="rId49" Type="http://schemas.openxmlformats.org/officeDocument/2006/relationships/customXml" Target="../ink/ink1973.xml"/><Relationship Id="rId114" Type="http://schemas.openxmlformats.org/officeDocument/2006/relationships/image" Target="../media/image1356.png"/><Relationship Id="rId119" Type="http://schemas.openxmlformats.org/officeDocument/2006/relationships/customXml" Target="../ink/ink2008.xml"/><Relationship Id="rId44" Type="http://schemas.openxmlformats.org/officeDocument/2006/relationships/image" Target="../media/image1322.png"/><Relationship Id="rId60" Type="http://schemas.openxmlformats.org/officeDocument/2006/relationships/image" Target="../media/image1330.png"/><Relationship Id="rId65" Type="http://schemas.openxmlformats.org/officeDocument/2006/relationships/customXml" Target="../ink/ink1981.xml"/><Relationship Id="rId81" Type="http://schemas.openxmlformats.org/officeDocument/2006/relationships/customXml" Target="../ink/ink1989.xml"/><Relationship Id="rId86" Type="http://schemas.openxmlformats.org/officeDocument/2006/relationships/image" Target="../media/image1342.png"/><Relationship Id="rId130" Type="http://schemas.openxmlformats.org/officeDocument/2006/relationships/image" Target="../media/image1364.png"/><Relationship Id="rId135" Type="http://schemas.openxmlformats.org/officeDocument/2006/relationships/customXml" Target="../ink/ink2016.xml"/><Relationship Id="rId13" Type="http://schemas.openxmlformats.org/officeDocument/2006/relationships/customXml" Target="../ink/ink1955.xml"/><Relationship Id="rId18" Type="http://schemas.openxmlformats.org/officeDocument/2006/relationships/image" Target="../media/image1309.png"/><Relationship Id="rId39" Type="http://schemas.openxmlformats.org/officeDocument/2006/relationships/customXml" Target="../ink/ink1968.xml"/><Relationship Id="rId109" Type="http://schemas.openxmlformats.org/officeDocument/2006/relationships/customXml" Target="../ink/ink2003.xml"/><Relationship Id="rId34" Type="http://schemas.openxmlformats.org/officeDocument/2006/relationships/image" Target="../media/image1317.png"/><Relationship Id="rId50" Type="http://schemas.openxmlformats.org/officeDocument/2006/relationships/image" Target="../media/image1325.png"/><Relationship Id="rId55" Type="http://schemas.openxmlformats.org/officeDocument/2006/relationships/customXml" Target="../ink/ink1976.xml"/><Relationship Id="rId76" Type="http://schemas.openxmlformats.org/officeDocument/2006/relationships/image" Target="../media/image1338.png"/><Relationship Id="rId97" Type="http://schemas.openxmlformats.org/officeDocument/2006/relationships/customXml" Target="../ink/ink1997.xml"/><Relationship Id="rId104" Type="http://schemas.openxmlformats.org/officeDocument/2006/relationships/image" Target="../media/image1351.png"/><Relationship Id="rId120" Type="http://schemas.openxmlformats.org/officeDocument/2006/relationships/image" Target="../media/image1359.png"/><Relationship Id="rId125" Type="http://schemas.openxmlformats.org/officeDocument/2006/relationships/customXml" Target="../ink/ink2011.xml"/><Relationship Id="rId141" Type="http://schemas.openxmlformats.org/officeDocument/2006/relationships/customXml" Target="../ink/ink2019.xml"/><Relationship Id="rId146" Type="http://schemas.openxmlformats.org/officeDocument/2006/relationships/image" Target="../media/image1372.png"/><Relationship Id="rId7" Type="http://schemas.openxmlformats.org/officeDocument/2006/relationships/customXml" Target="../ink/ink1952.xml"/><Relationship Id="rId71" Type="http://schemas.openxmlformats.org/officeDocument/2006/relationships/customXml" Target="../ink/ink1984.xml"/><Relationship Id="rId92" Type="http://schemas.openxmlformats.org/officeDocument/2006/relationships/image" Target="../media/image1345.png"/><Relationship Id="rId2" Type="http://schemas.openxmlformats.org/officeDocument/2006/relationships/notesSlide" Target="../notesSlides/notesSlide14.xml"/><Relationship Id="rId29" Type="http://schemas.openxmlformats.org/officeDocument/2006/relationships/customXml" Target="../ink/ink1963.xml"/><Relationship Id="rId24" Type="http://schemas.openxmlformats.org/officeDocument/2006/relationships/image" Target="../media/image1312.png"/><Relationship Id="rId40" Type="http://schemas.openxmlformats.org/officeDocument/2006/relationships/image" Target="../media/image1320.png"/><Relationship Id="rId45" Type="http://schemas.openxmlformats.org/officeDocument/2006/relationships/customXml" Target="../ink/ink1971.xml"/><Relationship Id="rId66" Type="http://schemas.openxmlformats.org/officeDocument/2006/relationships/image" Target="../media/image1333.png"/><Relationship Id="rId87" Type="http://schemas.openxmlformats.org/officeDocument/2006/relationships/customXml" Target="../ink/ink1992.xml"/><Relationship Id="rId110" Type="http://schemas.openxmlformats.org/officeDocument/2006/relationships/image" Target="../media/image1354.png"/><Relationship Id="rId115" Type="http://schemas.openxmlformats.org/officeDocument/2006/relationships/customXml" Target="../ink/ink2006.xml"/><Relationship Id="rId131" Type="http://schemas.openxmlformats.org/officeDocument/2006/relationships/customXml" Target="../ink/ink2014.xml"/><Relationship Id="rId136" Type="http://schemas.openxmlformats.org/officeDocument/2006/relationships/image" Target="../media/image1367.png"/><Relationship Id="rId61" Type="http://schemas.openxmlformats.org/officeDocument/2006/relationships/customXml" Target="../ink/ink1979.xml"/><Relationship Id="rId82" Type="http://schemas.openxmlformats.org/officeDocument/2006/relationships/image" Target="../media/image1340.png"/><Relationship Id="rId19" Type="http://schemas.openxmlformats.org/officeDocument/2006/relationships/customXml" Target="../ink/ink1958.xml"/><Relationship Id="rId14" Type="http://schemas.openxmlformats.org/officeDocument/2006/relationships/image" Target="../media/image1307.png"/><Relationship Id="rId30" Type="http://schemas.openxmlformats.org/officeDocument/2006/relationships/image" Target="../media/image1315.png"/><Relationship Id="rId35" Type="http://schemas.openxmlformats.org/officeDocument/2006/relationships/customXml" Target="../ink/ink1966.xml"/><Relationship Id="rId56" Type="http://schemas.openxmlformats.org/officeDocument/2006/relationships/image" Target="../media/image1328.png"/><Relationship Id="rId77" Type="http://schemas.openxmlformats.org/officeDocument/2006/relationships/customXml" Target="../ink/ink1987.xml"/><Relationship Id="rId100" Type="http://schemas.openxmlformats.org/officeDocument/2006/relationships/image" Target="../media/image1349.png"/><Relationship Id="rId105" Type="http://schemas.openxmlformats.org/officeDocument/2006/relationships/customXml" Target="../ink/ink2001.xml"/><Relationship Id="rId126" Type="http://schemas.openxmlformats.org/officeDocument/2006/relationships/image" Target="../media/image1362.png"/><Relationship Id="rId147" Type="http://schemas.openxmlformats.org/officeDocument/2006/relationships/customXml" Target="../ink/ink2022.xml"/><Relationship Id="rId8" Type="http://schemas.openxmlformats.org/officeDocument/2006/relationships/image" Target="../media/image1304.png"/><Relationship Id="rId51" Type="http://schemas.openxmlformats.org/officeDocument/2006/relationships/customXml" Target="../ink/ink1974.xml"/><Relationship Id="rId72" Type="http://schemas.openxmlformats.org/officeDocument/2006/relationships/image" Target="../media/image1336.png"/><Relationship Id="rId93" Type="http://schemas.openxmlformats.org/officeDocument/2006/relationships/customXml" Target="../ink/ink1995.xml"/><Relationship Id="rId98" Type="http://schemas.openxmlformats.org/officeDocument/2006/relationships/image" Target="../media/image1348.png"/><Relationship Id="rId121" Type="http://schemas.openxmlformats.org/officeDocument/2006/relationships/customXml" Target="../ink/ink2009.xml"/><Relationship Id="rId142" Type="http://schemas.openxmlformats.org/officeDocument/2006/relationships/image" Target="../media/image1370.png"/><Relationship Id="rId3" Type="http://schemas.openxmlformats.org/officeDocument/2006/relationships/image" Target="../media/image1301.png"/><Relationship Id="rId25" Type="http://schemas.openxmlformats.org/officeDocument/2006/relationships/customXml" Target="../ink/ink1961.xml"/><Relationship Id="rId46" Type="http://schemas.openxmlformats.org/officeDocument/2006/relationships/image" Target="../media/image1323.png"/><Relationship Id="rId67" Type="http://schemas.openxmlformats.org/officeDocument/2006/relationships/customXml" Target="../ink/ink1982.xml"/><Relationship Id="rId116" Type="http://schemas.openxmlformats.org/officeDocument/2006/relationships/image" Target="../media/image1357.png"/><Relationship Id="rId137" Type="http://schemas.openxmlformats.org/officeDocument/2006/relationships/customXml" Target="../ink/ink2017.xml"/><Relationship Id="rId20" Type="http://schemas.openxmlformats.org/officeDocument/2006/relationships/image" Target="../media/image1310.png"/><Relationship Id="rId41" Type="http://schemas.openxmlformats.org/officeDocument/2006/relationships/customXml" Target="../ink/ink1969.xml"/><Relationship Id="rId62" Type="http://schemas.openxmlformats.org/officeDocument/2006/relationships/image" Target="../media/image1331.png"/><Relationship Id="rId83" Type="http://schemas.openxmlformats.org/officeDocument/2006/relationships/customXml" Target="../ink/ink1990.xml"/><Relationship Id="rId88" Type="http://schemas.openxmlformats.org/officeDocument/2006/relationships/image" Target="../media/image1343.png"/><Relationship Id="rId111" Type="http://schemas.openxmlformats.org/officeDocument/2006/relationships/customXml" Target="../ink/ink2004.xml"/><Relationship Id="rId132" Type="http://schemas.openxmlformats.org/officeDocument/2006/relationships/image" Target="../media/image1365.png"/><Relationship Id="rId15" Type="http://schemas.openxmlformats.org/officeDocument/2006/relationships/customXml" Target="../ink/ink1956.xml"/><Relationship Id="rId36" Type="http://schemas.openxmlformats.org/officeDocument/2006/relationships/image" Target="../media/image1318.png"/><Relationship Id="rId57" Type="http://schemas.openxmlformats.org/officeDocument/2006/relationships/customXml" Target="../ink/ink1977.xml"/><Relationship Id="rId106" Type="http://schemas.openxmlformats.org/officeDocument/2006/relationships/image" Target="../media/image1352.png"/><Relationship Id="rId127" Type="http://schemas.openxmlformats.org/officeDocument/2006/relationships/customXml" Target="../ink/ink2012.xml"/><Relationship Id="rId10" Type="http://schemas.openxmlformats.org/officeDocument/2006/relationships/image" Target="../media/image1305.png"/><Relationship Id="rId31" Type="http://schemas.openxmlformats.org/officeDocument/2006/relationships/customXml" Target="../ink/ink1964.xml"/><Relationship Id="rId52" Type="http://schemas.openxmlformats.org/officeDocument/2006/relationships/image" Target="../media/image1326.png"/><Relationship Id="rId73" Type="http://schemas.openxmlformats.org/officeDocument/2006/relationships/customXml" Target="../ink/ink1985.xml"/><Relationship Id="rId78" Type="http://schemas.openxmlformats.org/officeDocument/2006/relationships/image" Target="../media/image1339.png"/><Relationship Id="rId94" Type="http://schemas.openxmlformats.org/officeDocument/2006/relationships/image" Target="../media/image1346.png"/><Relationship Id="rId99" Type="http://schemas.openxmlformats.org/officeDocument/2006/relationships/customXml" Target="../ink/ink1998.xml"/><Relationship Id="rId101" Type="http://schemas.openxmlformats.org/officeDocument/2006/relationships/customXml" Target="../ink/ink1999.xml"/><Relationship Id="rId122" Type="http://schemas.openxmlformats.org/officeDocument/2006/relationships/image" Target="../media/image1360.png"/><Relationship Id="rId143" Type="http://schemas.openxmlformats.org/officeDocument/2006/relationships/customXml" Target="../ink/ink2020.xml"/><Relationship Id="rId148" Type="http://schemas.openxmlformats.org/officeDocument/2006/relationships/image" Target="../media/image1373.png"/><Relationship Id="rId4" Type="http://schemas.openxmlformats.org/officeDocument/2006/relationships/image" Target="../media/image1302.png"/><Relationship Id="rId9" Type="http://schemas.openxmlformats.org/officeDocument/2006/relationships/customXml" Target="../ink/ink1953.xml"/><Relationship Id="rId26" Type="http://schemas.openxmlformats.org/officeDocument/2006/relationships/image" Target="../media/image1313.png"/><Relationship Id="rId47" Type="http://schemas.openxmlformats.org/officeDocument/2006/relationships/customXml" Target="../ink/ink1972.xml"/><Relationship Id="rId68" Type="http://schemas.openxmlformats.org/officeDocument/2006/relationships/image" Target="../media/image1334.png"/><Relationship Id="rId89" Type="http://schemas.openxmlformats.org/officeDocument/2006/relationships/customXml" Target="../ink/ink1993.xml"/><Relationship Id="rId112" Type="http://schemas.openxmlformats.org/officeDocument/2006/relationships/image" Target="../media/image1355.png"/><Relationship Id="rId133" Type="http://schemas.openxmlformats.org/officeDocument/2006/relationships/customXml" Target="../ink/ink2015.xml"/><Relationship Id="rId16" Type="http://schemas.openxmlformats.org/officeDocument/2006/relationships/image" Target="../media/image1308.png"/><Relationship Id="rId37" Type="http://schemas.openxmlformats.org/officeDocument/2006/relationships/customXml" Target="../ink/ink1967.xml"/><Relationship Id="rId58" Type="http://schemas.openxmlformats.org/officeDocument/2006/relationships/image" Target="../media/image1329.png"/><Relationship Id="rId79" Type="http://schemas.openxmlformats.org/officeDocument/2006/relationships/customXml" Target="../ink/ink1988.xml"/><Relationship Id="rId102" Type="http://schemas.openxmlformats.org/officeDocument/2006/relationships/image" Target="../media/image1350.png"/><Relationship Id="rId123" Type="http://schemas.openxmlformats.org/officeDocument/2006/relationships/customXml" Target="../ink/ink2010.xml"/><Relationship Id="rId144" Type="http://schemas.openxmlformats.org/officeDocument/2006/relationships/image" Target="../media/image1371.png"/><Relationship Id="rId90" Type="http://schemas.openxmlformats.org/officeDocument/2006/relationships/image" Target="../media/image1344.png"/></Relationships>
</file>

<file path=ppt/slides/_rels/slide17.xml.rels><?xml version="1.0" encoding="UTF-8" standalone="yes"?>
<Relationships xmlns="http://schemas.openxmlformats.org/package/2006/relationships"><Relationship Id="rId117" Type="http://schemas.openxmlformats.org/officeDocument/2006/relationships/image" Target="../media/image1428.png"/><Relationship Id="rId21" Type="http://schemas.openxmlformats.org/officeDocument/2006/relationships/image" Target="../media/image1380.png"/><Relationship Id="rId42" Type="http://schemas.openxmlformats.org/officeDocument/2006/relationships/customXml" Target="../ink/ink2040.xml"/><Relationship Id="rId63" Type="http://schemas.openxmlformats.org/officeDocument/2006/relationships/image" Target="../media/image1401.png"/><Relationship Id="rId84" Type="http://schemas.openxmlformats.org/officeDocument/2006/relationships/customXml" Target="../ink/ink2061.xml"/><Relationship Id="rId138" Type="http://schemas.openxmlformats.org/officeDocument/2006/relationships/customXml" Target="../ink/ink2088.xml"/><Relationship Id="rId159" Type="http://schemas.openxmlformats.org/officeDocument/2006/relationships/image" Target="../media/image1449.png"/><Relationship Id="rId170" Type="http://schemas.openxmlformats.org/officeDocument/2006/relationships/customXml" Target="../ink/ink2104.xml"/><Relationship Id="rId191" Type="http://schemas.openxmlformats.org/officeDocument/2006/relationships/image" Target="../media/image1465.png"/><Relationship Id="rId205" Type="http://schemas.openxmlformats.org/officeDocument/2006/relationships/image" Target="../media/image1022.png"/><Relationship Id="rId226" Type="http://schemas.openxmlformats.org/officeDocument/2006/relationships/customXml" Target="../ink/ink2132.xml"/><Relationship Id="rId107" Type="http://schemas.openxmlformats.org/officeDocument/2006/relationships/image" Target="../media/image1423.png"/><Relationship Id="rId11" Type="http://schemas.openxmlformats.org/officeDocument/2006/relationships/image" Target="../media/image1375.png"/><Relationship Id="rId32" Type="http://schemas.openxmlformats.org/officeDocument/2006/relationships/customXml" Target="../ink/ink2035.xml"/><Relationship Id="rId53" Type="http://schemas.openxmlformats.org/officeDocument/2006/relationships/image" Target="../media/image1396.png"/><Relationship Id="rId74" Type="http://schemas.openxmlformats.org/officeDocument/2006/relationships/customXml" Target="../ink/ink2056.xml"/><Relationship Id="rId128" Type="http://schemas.openxmlformats.org/officeDocument/2006/relationships/customXml" Target="../ink/ink2083.xml"/><Relationship Id="rId149" Type="http://schemas.openxmlformats.org/officeDocument/2006/relationships/image" Target="../media/image1444.png"/><Relationship Id="rId5" Type="http://schemas.openxmlformats.org/officeDocument/2006/relationships/image" Target="NULL"/><Relationship Id="rId95" Type="http://schemas.openxmlformats.org/officeDocument/2006/relationships/image" Target="../media/image1417.png"/><Relationship Id="rId160" Type="http://schemas.openxmlformats.org/officeDocument/2006/relationships/customXml" Target="../ink/ink2099.xml"/><Relationship Id="rId181" Type="http://schemas.openxmlformats.org/officeDocument/2006/relationships/image" Target="../media/image1460.png"/><Relationship Id="rId216" Type="http://schemas.openxmlformats.org/officeDocument/2006/relationships/customXml" Target="../ink/ink2127.xml"/><Relationship Id="rId237" Type="http://schemas.openxmlformats.org/officeDocument/2006/relationships/image" Target="../media/image1487.png"/><Relationship Id="rId22" Type="http://schemas.openxmlformats.org/officeDocument/2006/relationships/customXml" Target="../ink/ink2030.xml"/><Relationship Id="rId43" Type="http://schemas.openxmlformats.org/officeDocument/2006/relationships/image" Target="../media/image1391.png"/><Relationship Id="rId64" Type="http://schemas.openxmlformats.org/officeDocument/2006/relationships/customXml" Target="../ink/ink2051.xml"/><Relationship Id="rId118" Type="http://schemas.openxmlformats.org/officeDocument/2006/relationships/customXml" Target="../ink/ink2078.xml"/><Relationship Id="rId139" Type="http://schemas.openxmlformats.org/officeDocument/2006/relationships/image" Target="../media/image1439.png"/><Relationship Id="rId85" Type="http://schemas.openxmlformats.org/officeDocument/2006/relationships/image" Target="../media/image1412.png"/><Relationship Id="rId150" Type="http://schemas.openxmlformats.org/officeDocument/2006/relationships/customXml" Target="../ink/ink2094.xml"/><Relationship Id="rId171" Type="http://schemas.openxmlformats.org/officeDocument/2006/relationships/image" Target="../media/image1455.png"/><Relationship Id="rId192" Type="http://schemas.openxmlformats.org/officeDocument/2006/relationships/customXml" Target="../ink/ink2115.xml"/><Relationship Id="rId206" Type="http://schemas.openxmlformats.org/officeDocument/2006/relationships/customXml" Target="../ink/ink2122.xml"/><Relationship Id="rId227" Type="http://schemas.openxmlformats.org/officeDocument/2006/relationships/image" Target="../media/image1482.png"/><Relationship Id="rId12" Type="http://schemas.openxmlformats.org/officeDocument/2006/relationships/customXml" Target="../ink/ink2025.xml"/><Relationship Id="rId33" Type="http://schemas.openxmlformats.org/officeDocument/2006/relationships/image" Target="../media/image1386.png"/><Relationship Id="rId108" Type="http://schemas.openxmlformats.org/officeDocument/2006/relationships/customXml" Target="../ink/ink2073.xml"/><Relationship Id="rId129" Type="http://schemas.openxmlformats.org/officeDocument/2006/relationships/image" Target="../media/image1434.png"/><Relationship Id="rId54" Type="http://schemas.openxmlformats.org/officeDocument/2006/relationships/customXml" Target="../ink/ink2046.xml"/><Relationship Id="rId75" Type="http://schemas.openxmlformats.org/officeDocument/2006/relationships/image" Target="../media/image1407.png"/><Relationship Id="rId96" Type="http://schemas.openxmlformats.org/officeDocument/2006/relationships/customXml" Target="../ink/ink2067.xml"/><Relationship Id="rId140" Type="http://schemas.openxmlformats.org/officeDocument/2006/relationships/customXml" Target="../ink/ink2089.xml"/><Relationship Id="rId161" Type="http://schemas.openxmlformats.org/officeDocument/2006/relationships/image" Target="../media/image1450.png"/><Relationship Id="rId182" Type="http://schemas.openxmlformats.org/officeDocument/2006/relationships/customXml" Target="../ink/ink2110.xml"/><Relationship Id="rId217" Type="http://schemas.openxmlformats.org/officeDocument/2006/relationships/image" Target="../media/image1477.png"/><Relationship Id="rId23" Type="http://schemas.openxmlformats.org/officeDocument/2006/relationships/image" Target="../media/image1381.png"/><Relationship Id="rId119" Type="http://schemas.openxmlformats.org/officeDocument/2006/relationships/image" Target="../media/image1429.png"/><Relationship Id="rId44" Type="http://schemas.openxmlformats.org/officeDocument/2006/relationships/customXml" Target="../ink/ink2041.xml"/><Relationship Id="rId65" Type="http://schemas.openxmlformats.org/officeDocument/2006/relationships/image" Target="../media/image1402.png"/><Relationship Id="rId86" Type="http://schemas.openxmlformats.org/officeDocument/2006/relationships/customXml" Target="../ink/ink2062.xml"/><Relationship Id="rId130" Type="http://schemas.openxmlformats.org/officeDocument/2006/relationships/customXml" Target="../ink/ink2084.xml"/><Relationship Id="rId151" Type="http://schemas.openxmlformats.org/officeDocument/2006/relationships/image" Target="../media/image1445.png"/><Relationship Id="rId172" Type="http://schemas.openxmlformats.org/officeDocument/2006/relationships/customXml" Target="../ink/ink2105.xml"/><Relationship Id="rId193" Type="http://schemas.openxmlformats.org/officeDocument/2006/relationships/image" Target="../media/image1466.png"/><Relationship Id="rId207" Type="http://schemas.openxmlformats.org/officeDocument/2006/relationships/image" Target="../media/image1472.png"/><Relationship Id="rId228" Type="http://schemas.openxmlformats.org/officeDocument/2006/relationships/customXml" Target="../ink/ink2133.xml"/><Relationship Id="rId13" Type="http://schemas.openxmlformats.org/officeDocument/2006/relationships/image" Target="../media/image1376.png"/><Relationship Id="rId109" Type="http://schemas.openxmlformats.org/officeDocument/2006/relationships/image" Target="../media/image1424.png"/><Relationship Id="rId34" Type="http://schemas.openxmlformats.org/officeDocument/2006/relationships/customXml" Target="../ink/ink2036.xml"/><Relationship Id="rId55" Type="http://schemas.openxmlformats.org/officeDocument/2006/relationships/image" Target="../media/image1397.png"/><Relationship Id="rId76" Type="http://schemas.openxmlformats.org/officeDocument/2006/relationships/customXml" Target="../ink/ink2057.xml"/><Relationship Id="rId97" Type="http://schemas.openxmlformats.org/officeDocument/2006/relationships/image" Target="../media/image1418.png"/><Relationship Id="rId120" Type="http://schemas.openxmlformats.org/officeDocument/2006/relationships/customXml" Target="../ink/ink2079.xml"/><Relationship Id="rId141" Type="http://schemas.openxmlformats.org/officeDocument/2006/relationships/image" Target="../media/image1440.png"/><Relationship Id="rId162" Type="http://schemas.openxmlformats.org/officeDocument/2006/relationships/customXml" Target="../ink/ink2100.xml"/><Relationship Id="rId183" Type="http://schemas.openxmlformats.org/officeDocument/2006/relationships/image" Target="../media/image1461.png"/><Relationship Id="rId218" Type="http://schemas.openxmlformats.org/officeDocument/2006/relationships/customXml" Target="../ink/ink2128.xml"/><Relationship Id="rId24" Type="http://schemas.openxmlformats.org/officeDocument/2006/relationships/customXml" Target="../ink/ink2031.xml"/><Relationship Id="rId45" Type="http://schemas.openxmlformats.org/officeDocument/2006/relationships/image" Target="../media/image1392.png"/><Relationship Id="rId66" Type="http://schemas.openxmlformats.org/officeDocument/2006/relationships/customXml" Target="../ink/ink2052.xml"/><Relationship Id="rId87" Type="http://schemas.openxmlformats.org/officeDocument/2006/relationships/image" Target="../media/image1413.png"/><Relationship Id="rId110" Type="http://schemas.openxmlformats.org/officeDocument/2006/relationships/customXml" Target="../ink/ink2074.xml"/><Relationship Id="rId131" Type="http://schemas.openxmlformats.org/officeDocument/2006/relationships/image" Target="../media/image1435.png"/><Relationship Id="rId152" Type="http://schemas.openxmlformats.org/officeDocument/2006/relationships/customXml" Target="../ink/ink2095.xml"/><Relationship Id="rId173" Type="http://schemas.openxmlformats.org/officeDocument/2006/relationships/image" Target="../media/image1456.png"/><Relationship Id="rId194" Type="http://schemas.openxmlformats.org/officeDocument/2006/relationships/customXml" Target="../ink/ink2116.xml"/><Relationship Id="rId208" Type="http://schemas.openxmlformats.org/officeDocument/2006/relationships/customXml" Target="../ink/ink2123.xml"/><Relationship Id="rId229" Type="http://schemas.openxmlformats.org/officeDocument/2006/relationships/image" Target="../media/image1483.png"/><Relationship Id="rId14" Type="http://schemas.openxmlformats.org/officeDocument/2006/relationships/customXml" Target="../ink/ink2026.xml"/><Relationship Id="rId35" Type="http://schemas.openxmlformats.org/officeDocument/2006/relationships/image" Target="../media/image1387.png"/><Relationship Id="rId56" Type="http://schemas.openxmlformats.org/officeDocument/2006/relationships/customXml" Target="../ink/ink2047.xml"/><Relationship Id="rId77" Type="http://schemas.openxmlformats.org/officeDocument/2006/relationships/image" Target="../media/image1408.png"/><Relationship Id="rId100" Type="http://schemas.openxmlformats.org/officeDocument/2006/relationships/customXml" Target="../ink/ink2069.xml"/><Relationship Id="rId98" Type="http://schemas.openxmlformats.org/officeDocument/2006/relationships/customXml" Target="../ink/ink2068.xml"/><Relationship Id="rId121" Type="http://schemas.openxmlformats.org/officeDocument/2006/relationships/image" Target="../media/image1430.png"/><Relationship Id="rId142" Type="http://schemas.openxmlformats.org/officeDocument/2006/relationships/customXml" Target="../ink/ink2090.xml"/><Relationship Id="rId163" Type="http://schemas.openxmlformats.org/officeDocument/2006/relationships/image" Target="../media/image1451.png"/><Relationship Id="rId184" Type="http://schemas.openxmlformats.org/officeDocument/2006/relationships/customXml" Target="../ink/ink2111.xml"/><Relationship Id="rId219" Type="http://schemas.openxmlformats.org/officeDocument/2006/relationships/image" Target="../media/image1478.png"/><Relationship Id="rId230" Type="http://schemas.openxmlformats.org/officeDocument/2006/relationships/customXml" Target="../ink/ink2134.xml"/><Relationship Id="rId25" Type="http://schemas.openxmlformats.org/officeDocument/2006/relationships/image" Target="../media/image1382.png"/><Relationship Id="rId46" Type="http://schemas.openxmlformats.org/officeDocument/2006/relationships/customXml" Target="../ink/ink2042.xml"/><Relationship Id="rId67" Type="http://schemas.openxmlformats.org/officeDocument/2006/relationships/image" Target="../media/image1403.png"/><Relationship Id="rId20" Type="http://schemas.openxmlformats.org/officeDocument/2006/relationships/customXml" Target="../ink/ink2029.xml"/><Relationship Id="rId41" Type="http://schemas.openxmlformats.org/officeDocument/2006/relationships/image" Target="../media/image1390.png"/><Relationship Id="rId62" Type="http://schemas.openxmlformats.org/officeDocument/2006/relationships/customXml" Target="../ink/ink2050.xml"/><Relationship Id="rId83" Type="http://schemas.openxmlformats.org/officeDocument/2006/relationships/image" Target="../media/image1411.png"/><Relationship Id="rId88" Type="http://schemas.openxmlformats.org/officeDocument/2006/relationships/customXml" Target="../ink/ink2063.xml"/><Relationship Id="rId111" Type="http://schemas.openxmlformats.org/officeDocument/2006/relationships/image" Target="../media/image1425.png"/><Relationship Id="rId132" Type="http://schemas.openxmlformats.org/officeDocument/2006/relationships/customXml" Target="../ink/ink2085.xml"/><Relationship Id="rId153" Type="http://schemas.openxmlformats.org/officeDocument/2006/relationships/image" Target="../media/image1446.png"/><Relationship Id="rId174" Type="http://schemas.openxmlformats.org/officeDocument/2006/relationships/customXml" Target="../ink/ink2106.xml"/><Relationship Id="rId179" Type="http://schemas.openxmlformats.org/officeDocument/2006/relationships/image" Target="../media/image1459.png"/><Relationship Id="rId195" Type="http://schemas.openxmlformats.org/officeDocument/2006/relationships/image" Target="../media/image1467.png"/><Relationship Id="rId209" Type="http://schemas.openxmlformats.org/officeDocument/2006/relationships/image" Target="../media/image1473.png"/><Relationship Id="rId190" Type="http://schemas.openxmlformats.org/officeDocument/2006/relationships/customXml" Target="../ink/ink2114.xml"/><Relationship Id="rId204" Type="http://schemas.openxmlformats.org/officeDocument/2006/relationships/customXml" Target="../ink/ink2121.xml"/><Relationship Id="rId220" Type="http://schemas.openxmlformats.org/officeDocument/2006/relationships/customXml" Target="../ink/ink2129.xml"/><Relationship Id="rId225" Type="http://schemas.openxmlformats.org/officeDocument/2006/relationships/image" Target="../media/image1481.png"/><Relationship Id="rId15" Type="http://schemas.openxmlformats.org/officeDocument/2006/relationships/image" Target="../media/image1377.png"/><Relationship Id="rId36" Type="http://schemas.openxmlformats.org/officeDocument/2006/relationships/customXml" Target="../ink/ink2037.xml"/><Relationship Id="rId57" Type="http://schemas.openxmlformats.org/officeDocument/2006/relationships/image" Target="../media/image1398.png"/><Relationship Id="rId106" Type="http://schemas.openxmlformats.org/officeDocument/2006/relationships/customXml" Target="../ink/ink2072.xml"/><Relationship Id="rId127" Type="http://schemas.openxmlformats.org/officeDocument/2006/relationships/image" Target="../media/image1433.png"/><Relationship Id="rId10" Type="http://schemas.openxmlformats.org/officeDocument/2006/relationships/customXml" Target="../ink/ink2024.xml"/><Relationship Id="rId31" Type="http://schemas.openxmlformats.org/officeDocument/2006/relationships/image" Target="../media/image1385.png"/><Relationship Id="rId52" Type="http://schemas.openxmlformats.org/officeDocument/2006/relationships/customXml" Target="../ink/ink2045.xml"/><Relationship Id="rId73" Type="http://schemas.openxmlformats.org/officeDocument/2006/relationships/image" Target="../media/image1406.png"/><Relationship Id="rId78" Type="http://schemas.openxmlformats.org/officeDocument/2006/relationships/customXml" Target="../ink/ink2058.xml"/><Relationship Id="rId94" Type="http://schemas.openxmlformats.org/officeDocument/2006/relationships/customXml" Target="../ink/ink2066.xml"/><Relationship Id="rId99" Type="http://schemas.openxmlformats.org/officeDocument/2006/relationships/image" Target="../media/image1419.png"/><Relationship Id="rId101" Type="http://schemas.openxmlformats.org/officeDocument/2006/relationships/image" Target="../media/image1420.png"/><Relationship Id="rId122" Type="http://schemas.openxmlformats.org/officeDocument/2006/relationships/customXml" Target="../ink/ink2080.xml"/><Relationship Id="rId143" Type="http://schemas.openxmlformats.org/officeDocument/2006/relationships/image" Target="../media/image1441.png"/><Relationship Id="rId148" Type="http://schemas.openxmlformats.org/officeDocument/2006/relationships/customXml" Target="../ink/ink2093.xml"/><Relationship Id="rId164" Type="http://schemas.openxmlformats.org/officeDocument/2006/relationships/customXml" Target="../ink/ink2101.xml"/><Relationship Id="rId169" Type="http://schemas.openxmlformats.org/officeDocument/2006/relationships/image" Target="../media/image1454.png"/><Relationship Id="rId185" Type="http://schemas.openxmlformats.org/officeDocument/2006/relationships/image" Target="../media/image1462.png"/><Relationship Id="rId4" Type="http://schemas.openxmlformats.org/officeDocument/2006/relationships/image" Target="../media/image4200.png"/><Relationship Id="rId9" Type="http://schemas.openxmlformats.org/officeDocument/2006/relationships/image" Target="NULL"/><Relationship Id="rId180" Type="http://schemas.openxmlformats.org/officeDocument/2006/relationships/customXml" Target="../ink/ink2109.xml"/><Relationship Id="rId210" Type="http://schemas.openxmlformats.org/officeDocument/2006/relationships/customXml" Target="../ink/ink2124.xml"/><Relationship Id="rId215" Type="http://schemas.openxmlformats.org/officeDocument/2006/relationships/image" Target="../media/image1476.png"/><Relationship Id="rId236" Type="http://schemas.openxmlformats.org/officeDocument/2006/relationships/customXml" Target="../ink/ink2137.xml"/><Relationship Id="rId26" Type="http://schemas.openxmlformats.org/officeDocument/2006/relationships/customXml" Target="../ink/ink2032.xml"/><Relationship Id="rId231" Type="http://schemas.openxmlformats.org/officeDocument/2006/relationships/image" Target="../media/image1484.png"/><Relationship Id="rId47" Type="http://schemas.openxmlformats.org/officeDocument/2006/relationships/image" Target="../media/image1393.png"/><Relationship Id="rId68" Type="http://schemas.openxmlformats.org/officeDocument/2006/relationships/customXml" Target="../ink/ink2053.xml"/><Relationship Id="rId89" Type="http://schemas.openxmlformats.org/officeDocument/2006/relationships/image" Target="../media/image1414.png"/><Relationship Id="rId112" Type="http://schemas.openxmlformats.org/officeDocument/2006/relationships/customXml" Target="../ink/ink2075.xml"/><Relationship Id="rId133" Type="http://schemas.openxmlformats.org/officeDocument/2006/relationships/image" Target="../media/image1436.png"/><Relationship Id="rId154" Type="http://schemas.openxmlformats.org/officeDocument/2006/relationships/customXml" Target="../ink/ink2096.xml"/><Relationship Id="rId175" Type="http://schemas.openxmlformats.org/officeDocument/2006/relationships/image" Target="../media/image1457.png"/><Relationship Id="rId196" Type="http://schemas.openxmlformats.org/officeDocument/2006/relationships/customXml" Target="../ink/ink2117.xml"/><Relationship Id="rId200" Type="http://schemas.openxmlformats.org/officeDocument/2006/relationships/customXml" Target="../ink/ink2119.xml"/><Relationship Id="rId16" Type="http://schemas.openxmlformats.org/officeDocument/2006/relationships/customXml" Target="../ink/ink2027.xml"/><Relationship Id="rId221" Type="http://schemas.openxmlformats.org/officeDocument/2006/relationships/image" Target="../media/image1479.png"/><Relationship Id="rId37" Type="http://schemas.openxmlformats.org/officeDocument/2006/relationships/image" Target="../media/image1388.png"/><Relationship Id="rId58" Type="http://schemas.openxmlformats.org/officeDocument/2006/relationships/customXml" Target="../ink/ink2048.xml"/><Relationship Id="rId79" Type="http://schemas.openxmlformats.org/officeDocument/2006/relationships/image" Target="../media/image1409.png"/><Relationship Id="rId102" Type="http://schemas.openxmlformats.org/officeDocument/2006/relationships/customXml" Target="../ink/ink2070.xml"/><Relationship Id="rId123" Type="http://schemas.openxmlformats.org/officeDocument/2006/relationships/image" Target="../media/image1431.png"/><Relationship Id="rId144" Type="http://schemas.openxmlformats.org/officeDocument/2006/relationships/customXml" Target="../ink/ink2091.xml"/><Relationship Id="rId90" Type="http://schemas.openxmlformats.org/officeDocument/2006/relationships/customXml" Target="../ink/ink2064.xml"/><Relationship Id="rId165" Type="http://schemas.openxmlformats.org/officeDocument/2006/relationships/image" Target="../media/image1452.png"/><Relationship Id="rId186" Type="http://schemas.openxmlformats.org/officeDocument/2006/relationships/customXml" Target="../ink/ink2112.xml"/><Relationship Id="rId211" Type="http://schemas.openxmlformats.org/officeDocument/2006/relationships/image" Target="../media/image1474.png"/><Relationship Id="rId232" Type="http://schemas.openxmlformats.org/officeDocument/2006/relationships/customXml" Target="../ink/ink2135.xml"/><Relationship Id="rId27" Type="http://schemas.openxmlformats.org/officeDocument/2006/relationships/image" Target="../media/image1383.png"/><Relationship Id="rId48" Type="http://schemas.openxmlformats.org/officeDocument/2006/relationships/customXml" Target="../ink/ink2043.xml"/><Relationship Id="rId69" Type="http://schemas.openxmlformats.org/officeDocument/2006/relationships/image" Target="../media/image1404.png"/><Relationship Id="rId113" Type="http://schemas.openxmlformats.org/officeDocument/2006/relationships/image" Target="../media/image1426.png"/><Relationship Id="rId134" Type="http://schemas.openxmlformats.org/officeDocument/2006/relationships/customXml" Target="../ink/ink2086.xml"/><Relationship Id="rId80" Type="http://schemas.openxmlformats.org/officeDocument/2006/relationships/customXml" Target="../ink/ink2059.xml"/><Relationship Id="rId155" Type="http://schemas.openxmlformats.org/officeDocument/2006/relationships/image" Target="../media/image1447.png"/><Relationship Id="rId176" Type="http://schemas.openxmlformats.org/officeDocument/2006/relationships/customXml" Target="../ink/ink2107.xml"/><Relationship Id="rId197" Type="http://schemas.openxmlformats.org/officeDocument/2006/relationships/image" Target="../media/image1468.png"/><Relationship Id="rId201" Type="http://schemas.openxmlformats.org/officeDocument/2006/relationships/image" Target="../media/image1470.png"/><Relationship Id="rId222" Type="http://schemas.openxmlformats.org/officeDocument/2006/relationships/customXml" Target="../ink/ink2130.xml"/><Relationship Id="rId17" Type="http://schemas.openxmlformats.org/officeDocument/2006/relationships/image" Target="../media/image1378.png"/><Relationship Id="rId38" Type="http://schemas.openxmlformats.org/officeDocument/2006/relationships/customXml" Target="../ink/ink2038.xml"/><Relationship Id="rId59" Type="http://schemas.openxmlformats.org/officeDocument/2006/relationships/image" Target="../media/image1399.png"/><Relationship Id="rId103" Type="http://schemas.openxmlformats.org/officeDocument/2006/relationships/image" Target="../media/image1421.png"/><Relationship Id="rId124" Type="http://schemas.openxmlformats.org/officeDocument/2006/relationships/customXml" Target="../ink/ink2081.xml"/><Relationship Id="rId70" Type="http://schemas.openxmlformats.org/officeDocument/2006/relationships/customXml" Target="../ink/ink2054.xml"/><Relationship Id="rId91" Type="http://schemas.openxmlformats.org/officeDocument/2006/relationships/image" Target="../media/image1415.png"/><Relationship Id="rId145" Type="http://schemas.openxmlformats.org/officeDocument/2006/relationships/image" Target="../media/image1442.png"/><Relationship Id="rId166" Type="http://schemas.openxmlformats.org/officeDocument/2006/relationships/customXml" Target="../ink/ink2102.xml"/><Relationship Id="rId187" Type="http://schemas.openxmlformats.org/officeDocument/2006/relationships/image" Target="../media/image1463.png"/><Relationship Id="rId1" Type="http://schemas.openxmlformats.org/officeDocument/2006/relationships/slideLayout" Target="../slideLayouts/slideLayout7.xml"/><Relationship Id="rId212" Type="http://schemas.openxmlformats.org/officeDocument/2006/relationships/customXml" Target="../ink/ink2125.xml"/><Relationship Id="rId233" Type="http://schemas.openxmlformats.org/officeDocument/2006/relationships/image" Target="../media/image1485.png"/><Relationship Id="rId28" Type="http://schemas.openxmlformats.org/officeDocument/2006/relationships/customXml" Target="../ink/ink2033.xml"/><Relationship Id="rId49" Type="http://schemas.openxmlformats.org/officeDocument/2006/relationships/image" Target="../media/image1394.png"/><Relationship Id="rId114" Type="http://schemas.openxmlformats.org/officeDocument/2006/relationships/customXml" Target="../ink/ink2076.xml"/><Relationship Id="rId60" Type="http://schemas.openxmlformats.org/officeDocument/2006/relationships/customXml" Target="../ink/ink2049.xml"/><Relationship Id="rId81" Type="http://schemas.openxmlformats.org/officeDocument/2006/relationships/image" Target="../media/image1410.png"/><Relationship Id="rId135" Type="http://schemas.openxmlformats.org/officeDocument/2006/relationships/image" Target="../media/image1437.png"/><Relationship Id="rId156" Type="http://schemas.openxmlformats.org/officeDocument/2006/relationships/customXml" Target="../ink/ink2097.xml"/><Relationship Id="rId177" Type="http://schemas.openxmlformats.org/officeDocument/2006/relationships/image" Target="../media/image1458.png"/><Relationship Id="rId198" Type="http://schemas.openxmlformats.org/officeDocument/2006/relationships/customXml" Target="../ink/ink2118.xml"/><Relationship Id="rId202" Type="http://schemas.openxmlformats.org/officeDocument/2006/relationships/customXml" Target="../ink/ink2120.xml"/><Relationship Id="rId223" Type="http://schemas.openxmlformats.org/officeDocument/2006/relationships/image" Target="../media/image1480.png"/><Relationship Id="rId18" Type="http://schemas.openxmlformats.org/officeDocument/2006/relationships/customXml" Target="../ink/ink2028.xml"/><Relationship Id="rId39" Type="http://schemas.openxmlformats.org/officeDocument/2006/relationships/image" Target="../media/image1389.png"/><Relationship Id="rId50" Type="http://schemas.openxmlformats.org/officeDocument/2006/relationships/customXml" Target="../ink/ink2044.xml"/><Relationship Id="rId104" Type="http://schemas.openxmlformats.org/officeDocument/2006/relationships/customXml" Target="../ink/ink2071.xml"/><Relationship Id="rId125" Type="http://schemas.openxmlformats.org/officeDocument/2006/relationships/image" Target="../media/image1432.png"/><Relationship Id="rId146" Type="http://schemas.openxmlformats.org/officeDocument/2006/relationships/customXml" Target="../ink/ink2092.xml"/><Relationship Id="rId167" Type="http://schemas.openxmlformats.org/officeDocument/2006/relationships/image" Target="../media/image1453.png"/><Relationship Id="rId188" Type="http://schemas.openxmlformats.org/officeDocument/2006/relationships/customXml" Target="../ink/ink2113.xml"/><Relationship Id="rId71" Type="http://schemas.openxmlformats.org/officeDocument/2006/relationships/image" Target="../media/image1405.png"/><Relationship Id="rId92" Type="http://schemas.openxmlformats.org/officeDocument/2006/relationships/customXml" Target="../ink/ink2065.xml"/><Relationship Id="rId213" Type="http://schemas.openxmlformats.org/officeDocument/2006/relationships/image" Target="../media/image1475.png"/><Relationship Id="rId234" Type="http://schemas.openxmlformats.org/officeDocument/2006/relationships/customXml" Target="../ink/ink2136.xml"/><Relationship Id="rId2" Type="http://schemas.openxmlformats.org/officeDocument/2006/relationships/notesSlide" Target="../notesSlides/notesSlide15.xml"/><Relationship Id="rId29" Type="http://schemas.openxmlformats.org/officeDocument/2006/relationships/image" Target="../media/image1384.png"/><Relationship Id="rId40" Type="http://schemas.openxmlformats.org/officeDocument/2006/relationships/customXml" Target="../ink/ink2039.xml"/><Relationship Id="rId115" Type="http://schemas.openxmlformats.org/officeDocument/2006/relationships/image" Target="../media/image1427.png"/><Relationship Id="rId136" Type="http://schemas.openxmlformats.org/officeDocument/2006/relationships/customXml" Target="../ink/ink2087.xml"/><Relationship Id="rId157" Type="http://schemas.openxmlformats.org/officeDocument/2006/relationships/image" Target="../media/image1448.png"/><Relationship Id="rId178" Type="http://schemas.openxmlformats.org/officeDocument/2006/relationships/customXml" Target="../ink/ink2108.xml"/><Relationship Id="rId61" Type="http://schemas.openxmlformats.org/officeDocument/2006/relationships/image" Target="../media/image1400.png"/><Relationship Id="rId82" Type="http://schemas.openxmlformats.org/officeDocument/2006/relationships/customXml" Target="../ink/ink2060.xml"/><Relationship Id="rId199" Type="http://schemas.openxmlformats.org/officeDocument/2006/relationships/image" Target="../media/image1469.png"/><Relationship Id="rId203" Type="http://schemas.openxmlformats.org/officeDocument/2006/relationships/image" Target="../media/image1471.png"/><Relationship Id="rId19" Type="http://schemas.openxmlformats.org/officeDocument/2006/relationships/image" Target="../media/image1379.png"/><Relationship Id="rId224" Type="http://schemas.openxmlformats.org/officeDocument/2006/relationships/customXml" Target="../ink/ink2131.xml"/><Relationship Id="rId30" Type="http://schemas.openxmlformats.org/officeDocument/2006/relationships/customXml" Target="../ink/ink2034.xml"/><Relationship Id="rId105" Type="http://schemas.openxmlformats.org/officeDocument/2006/relationships/image" Target="../media/image1422.png"/><Relationship Id="rId126" Type="http://schemas.openxmlformats.org/officeDocument/2006/relationships/customXml" Target="../ink/ink2082.xml"/><Relationship Id="rId147" Type="http://schemas.openxmlformats.org/officeDocument/2006/relationships/image" Target="../media/image1443.png"/><Relationship Id="rId168" Type="http://schemas.openxmlformats.org/officeDocument/2006/relationships/customXml" Target="../ink/ink2103.xml"/><Relationship Id="rId51" Type="http://schemas.openxmlformats.org/officeDocument/2006/relationships/image" Target="../media/image1395.png"/><Relationship Id="rId72" Type="http://schemas.openxmlformats.org/officeDocument/2006/relationships/customXml" Target="../ink/ink2055.xml"/><Relationship Id="rId93" Type="http://schemas.openxmlformats.org/officeDocument/2006/relationships/image" Target="../media/image1416.png"/><Relationship Id="rId189" Type="http://schemas.openxmlformats.org/officeDocument/2006/relationships/image" Target="../media/image1464.png"/><Relationship Id="rId3" Type="http://schemas.openxmlformats.org/officeDocument/2006/relationships/image" Target="NULL"/><Relationship Id="rId214" Type="http://schemas.openxmlformats.org/officeDocument/2006/relationships/customXml" Target="../ink/ink2126.xml"/><Relationship Id="rId235" Type="http://schemas.openxmlformats.org/officeDocument/2006/relationships/image" Target="../media/image1486.png"/><Relationship Id="rId116" Type="http://schemas.openxmlformats.org/officeDocument/2006/relationships/customXml" Target="../ink/ink2077.xml"/><Relationship Id="rId137" Type="http://schemas.openxmlformats.org/officeDocument/2006/relationships/image" Target="../media/image1438.png"/><Relationship Id="rId158" Type="http://schemas.openxmlformats.org/officeDocument/2006/relationships/customXml" Target="../ink/ink2098.xml"/></Relationships>
</file>

<file path=ppt/slides/_rels/slide18.xml.rels><?xml version="1.0" encoding="UTF-8" standalone="yes"?>
<Relationships xmlns="http://schemas.openxmlformats.org/package/2006/relationships"><Relationship Id="rId117" Type="http://schemas.openxmlformats.org/officeDocument/2006/relationships/customXml" Target="../ink/ink2195.xml"/><Relationship Id="rId671" Type="http://schemas.openxmlformats.org/officeDocument/2006/relationships/customXml" Target="../ink/ink2472.xml"/><Relationship Id="rId769" Type="http://schemas.openxmlformats.org/officeDocument/2006/relationships/customXml" Target="../ink/ink2521.xml"/><Relationship Id="rId21" Type="http://schemas.openxmlformats.org/officeDocument/2006/relationships/customXml" Target="../ink/ink2147.xml"/><Relationship Id="rId324" Type="http://schemas.openxmlformats.org/officeDocument/2006/relationships/image" Target="../media/image1641.png"/><Relationship Id="rId531" Type="http://schemas.openxmlformats.org/officeDocument/2006/relationships/customXml" Target="../ink/ink2402.xml"/><Relationship Id="rId629" Type="http://schemas.openxmlformats.org/officeDocument/2006/relationships/customXml" Target="../ink/ink2451.xml"/><Relationship Id="rId170" Type="http://schemas.openxmlformats.org/officeDocument/2006/relationships/image" Target="../media/image1565.png"/><Relationship Id="rId836" Type="http://schemas.openxmlformats.org/officeDocument/2006/relationships/image" Target="../media/image1897.png"/><Relationship Id="rId268" Type="http://schemas.openxmlformats.org/officeDocument/2006/relationships/image" Target="../media/image1613.png"/><Relationship Id="rId475" Type="http://schemas.openxmlformats.org/officeDocument/2006/relationships/customXml" Target="../ink/ink2374.xml"/><Relationship Id="rId682" Type="http://schemas.openxmlformats.org/officeDocument/2006/relationships/image" Target="../media/image1820.png"/><Relationship Id="rId903" Type="http://schemas.openxmlformats.org/officeDocument/2006/relationships/customXml" Target="../ink/ink2588.xml"/><Relationship Id="rId32" Type="http://schemas.openxmlformats.org/officeDocument/2006/relationships/image" Target="../media/image1496.png"/><Relationship Id="rId128" Type="http://schemas.openxmlformats.org/officeDocument/2006/relationships/image" Target="../media/image1544.png"/><Relationship Id="rId335" Type="http://schemas.openxmlformats.org/officeDocument/2006/relationships/customXml" Target="../ink/ink2304.xml"/><Relationship Id="rId542" Type="http://schemas.openxmlformats.org/officeDocument/2006/relationships/image" Target="../media/image1750.png"/><Relationship Id="rId181" Type="http://schemas.openxmlformats.org/officeDocument/2006/relationships/customXml" Target="../ink/ink2227.xml"/><Relationship Id="rId402" Type="http://schemas.openxmlformats.org/officeDocument/2006/relationships/image" Target="../media/image1680.png"/><Relationship Id="rId847" Type="http://schemas.openxmlformats.org/officeDocument/2006/relationships/customXml" Target="../ink/ink2560.xml"/><Relationship Id="rId279" Type="http://schemas.openxmlformats.org/officeDocument/2006/relationships/customXml" Target="../ink/ink2276.xml"/><Relationship Id="rId486" Type="http://schemas.openxmlformats.org/officeDocument/2006/relationships/image" Target="../media/image1722.png"/><Relationship Id="rId693" Type="http://schemas.openxmlformats.org/officeDocument/2006/relationships/customXml" Target="../ink/ink2483.xml"/><Relationship Id="rId707" Type="http://schemas.openxmlformats.org/officeDocument/2006/relationships/customXml" Target="../ink/ink2490.xml"/><Relationship Id="rId43" Type="http://schemas.openxmlformats.org/officeDocument/2006/relationships/customXml" Target="../ink/ink2158.xml"/><Relationship Id="rId139" Type="http://schemas.openxmlformats.org/officeDocument/2006/relationships/customXml" Target="../ink/ink2206.xml"/><Relationship Id="rId346" Type="http://schemas.openxmlformats.org/officeDocument/2006/relationships/image" Target="../media/image1652.png"/><Relationship Id="rId553" Type="http://schemas.openxmlformats.org/officeDocument/2006/relationships/customXml" Target="../ink/ink2413.xml"/><Relationship Id="rId760" Type="http://schemas.openxmlformats.org/officeDocument/2006/relationships/image" Target="../media/image1859.png"/><Relationship Id="rId192" Type="http://schemas.openxmlformats.org/officeDocument/2006/relationships/image" Target="../media/image1576.png"/><Relationship Id="rId206" Type="http://schemas.openxmlformats.org/officeDocument/2006/relationships/image" Target="../media/image1583.png"/><Relationship Id="rId413" Type="http://schemas.openxmlformats.org/officeDocument/2006/relationships/customXml" Target="../ink/ink2343.xml"/><Relationship Id="rId858" Type="http://schemas.openxmlformats.org/officeDocument/2006/relationships/image" Target="../media/image1908.png"/><Relationship Id="rId497" Type="http://schemas.openxmlformats.org/officeDocument/2006/relationships/customXml" Target="../ink/ink2385.xml"/><Relationship Id="rId620" Type="http://schemas.openxmlformats.org/officeDocument/2006/relationships/image" Target="../media/image1789.png"/><Relationship Id="rId718" Type="http://schemas.openxmlformats.org/officeDocument/2006/relationships/image" Target="../media/image1838.png"/><Relationship Id="rId357" Type="http://schemas.openxmlformats.org/officeDocument/2006/relationships/customXml" Target="../ink/ink2315.xml"/><Relationship Id="rId54" Type="http://schemas.openxmlformats.org/officeDocument/2006/relationships/image" Target="../media/image1507.png"/><Relationship Id="rId217" Type="http://schemas.openxmlformats.org/officeDocument/2006/relationships/customXml" Target="../ink/ink2245.xml"/><Relationship Id="rId564" Type="http://schemas.openxmlformats.org/officeDocument/2006/relationships/image" Target="../media/image1761.png"/><Relationship Id="rId771" Type="http://schemas.openxmlformats.org/officeDocument/2006/relationships/customXml" Target="../ink/ink2522.xml"/><Relationship Id="rId869" Type="http://schemas.openxmlformats.org/officeDocument/2006/relationships/customXml" Target="../ink/ink2571.xml"/><Relationship Id="rId424" Type="http://schemas.openxmlformats.org/officeDocument/2006/relationships/image" Target="../media/image1691.png"/><Relationship Id="rId631" Type="http://schemas.openxmlformats.org/officeDocument/2006/relationships/customXml" Target="../ink/ink2452.xml"/><Relationship Id="rId729" Type="http://schemas.openxmlformats.org/officeDocument/2006/relationships/customXml" Target="../ink/ink2501.xml"/><Relationship Id="rId270" Type="http://schemas.openxmlformats.org/officeDocument/2006/relationships/image" Target="../media/image1614.png"/><Relationship Id="rId65" Type="http://schemas.openxmlformats.org/officeDocument/2006/relationships/customXml" Target="../ink/ink2169.xml"/><Relationship Id="rId130" Type="http://schemas.openxmlformats.org/officeDocument/2006/relationships/image" Target="../media/image1545.png"/><Relationship Id="rId368" Type="http://schemas.openxmlformats.org/officeDocument/2006/relationships/image" Target="../media/image1663.png"/><Relationship Id="rId575" Type="http://schemas.openxmlformats.org/officeDocument/2006/relationships/customXml" Target="../ink/ink2424.xml"/><Relationship Id="rId782" Type="http://schemas.openxmlformats.org/officeDocument/2006/relationships/image" Target="../media/image1870.png"/><Relationship Id="rId228" Type="http://schemas.openxmlformats.org/officeDocument/2006/relationships/image" Target="../media/image1593.png"/><Relationship Id="rId435" Type="http://schemas.openxmlformats.org/officeDocument/2006/relationships/customXml" Target="../ink/ink2354.xml"/><Relationship Id="rId642" Type="http://schemas.openxmlformats.org/officeDocument/2006/relationships/image" Target="../media/image1800.png"/><Relationship Id="rId281" Type="http://schemas.openxmlformats.org/officeDocument/2006/relationships/customXml" Target="../ink/ink2277.xml"/><Relationship Id="rId502" Type="http://schemas.openxmlformats.org/officeDocument/2006/relationships/image" Target="../media/image1730.png"/><Relationship Id="rId76" Type="http://schemas.openxmlformats.org/officeDocument/2006/relationships/image" Target="../media/image1518.png"/><Relationship Id="rId141" Type="http://schemas.openxmlformats.org/officeDocument/2006/relationships/customXml" Target="../ink/ink2207.xml"/><Relationship Id="rId379" Type="http://schemas.openxmlformats.org/officeDocument/2006/relationships/customXml" Target="../ink/ink2326.xml"/><Relationship Id="rId586" Type="http://schemas.openxmlformats.org/officeDocument/2006/relationships/image" Target="../media/image1772.png"/><Relationship Id="rId793" Type="http://schemas.openxmlformats.org/officeDocument/2006/relationships/customXml" Target="../ink/ink2533.xml"/><Relationship Id="rId807" Type="http://schemas.openxmlformats.org/officeDocument/2006/relationships/customXml" Target="../ink/ink2540.xml"/><Relationship Id="rId7" Type="http://schemas.openxmlformats.org/officeDocument/2006/relationships/customXml" Target="../ink/ink2140.xml"/><Relationship Id="rId239" Type="http://schemas.openxmlformats.org/officeDocument/2006/relationships/customXml" Target="../ink/ink2256.xml"/><Relationship Id="rId446" Type="http://schemas.openxmlformats.org/officeDocument/2006/relationships/image" Target="../media/image1702.png"/><Relationship Id="rId653" Type="http://schemas.openxmlformats.org/officeDocument/2006/relationships/customXml" Target="../ink/ink2463.xml"/><Relationship Id="rId292" Type="http://schemas.openxmlformats.org/officeDocument/2006/relationships/image" Target="../media/image1625.png"/><Relationship Id="rId306" Type="http://schemas.openxmlformats.org/officeDocument/2006/relationships/image" Target="../media/image1632.png"/><Relationship Id="rId860" Type="http://schemas.openxmlformats.org/officeDocument/2006/relationships/image" Target="../media/image1909.png"/><Relationship Id="rId87" Type="http://schemas.openxmlformats.org/officeDocument/2006/relationships/customXml" Target="../ink/ink2180.xml"/><Relationship Id="rId513" Type="http://schemas.openxmlformats.org/officeDocument/2006/relationships/customXml" Target="../ink/ink2393.xml"/><Relationship Id="rId597" Type="http://schemas.openxmlformats.org/officeDocument/2006/relationships/customXml" Target="../ink/ink2435.xml"/><Relationship Id="rId720" Type="http://schemas.openxmlformats.org/officeDocument/2006/relationships/image" Target="../media/image1839.png"/><Relationship Id="rId818" Type="http://schemas.openxmlformats.org/officeDocument/2006/relationships/image" Target="../media/image1888.png"/><Relationship Id="rId152" Type="http://schemas.openxmlformats.org/officeDocument/2006/relationships/image" Target="../media/image1556.png"/><Relationship Id="rId457" Type="http://schemas.openxmlformats.org/officeDocument/2006/relationships/customXml" Target="../ink/ink2365.xml"/><Relationship Id="rId664" Type="http://schemas.openxmlformats.org/officeDocument/2006/relationships/image" Target="../media/image1811.png"/><Relationship Id="rId871" Type="http://schemas.openxmlformats.org/officeDocument/2006/relationships/customXml" Target="../ink/ink2572.xml"/><Relationship Id="rId14" Type="http://schemas.openxmlformats.org/officeDocument/2006/relationships/image" Target="../media/image14870.png"/><Relationship Id="rId317" Type="http://schemas.openxmlformats.org/officeDocument/2006/relationships/customXml" Target="../ink/ink2295.xml"/><Relationship Id="rId524" Type="http://schemas.openxmlformats.org/officeDocument/2006/relationships/image" Target="../media/image1741.png"/><Relationship Id="rId731" Type="http://schemas.openxmlformats.org/officeDocument/2006/relationships/customXml" Target="../ink/ink2502.xml"/><Relationship Id="rId98" Type="http://schemas.openxmlformats.org/officeDocument/2006/relationships/image" Target="../media/image1529.png"/><Relationship Id="rId163" Type="http://schemas.openxmlformats.org/officeDocument/2006/relationships/customXml" Target="../ink/ink2218.xml"/><Relationship Id="rId370" Type="http://schemas.openxmlformats.org/officeDocument/2006/relationships/image" Target="../media/image1664.png"/><Relationship Id="rId829" Type="http://schemas.openxmlformats.org/officeDocument/2006/relationships/customXml" Target="../ink/ink2551.xml"/><Relationship Id="rId230" Type="http://schemas.openxmlformats.org/officeDocument/2006/relationships/image" Target="../media/image1594.png"/><Relationship Id="rId468" Type="http://schemas.openxmlformats.org/officeDocument/2006/relationships/image" Target="../media/image1713.png"/><Relationship Id="rId675" Type="http://schemas.openxmlformats.org/officeDocument/2006/relationships/customXml" Target="../ink/ink2474.xml"/><Relationship Id="rId882" Type="http://schemas.openxmlformats.org/officeDocument/2006/relationships/image" Target="../media/image1920.png"/><Relationship Id="rId25" Type="http://schemas.openxmlformats.org/officeDocument/2006/relationships/customXml" Target="../ink/ink2149.xml"/><Relationship Id="rId328" Type="http://schemas.openxmlformats.org/officeDocument/2006/relationships/image" Target="../media/image1643.png"/><Relationship Id="rId535" Type="http://schemas.openxmlformats.org/officeDocument/2006/relationships/customXml" Target="../ink/ink2404.xml"/><Relationship Id="rId742" Type="http://schemas.openxmlformats.org/officeDocument/2006/relationships/image" Target="../media/image1850.png"/><Relationship Id="rId174" Type="http://schemas.openxmlformats.org/officeDocument/2006/relationships/image" Target="../media/image1567.png"/><Relationship Id="rId381" Type="http://schemas.openxmlformats.org/officeDocument/2006/relationships/customXml" Target="../ink/ink2327.xml"/><Relationship Id="rId602" Type="http://schemas.openxmlformats.org/officeDocument/2006/relationships/image" Target="../media/image1780.png"/><Relationship Id="rId241" Type="http://schemas.openxmlformats.org/officeDocument/2006/relationships/customXml" Target="../ink/ink2257.xml"/><Relationship Id="rId479" Type="http://schemas.openxmlformats.org/officeDocument/2006/relationships/customXml" Target="../ink/ink2376.xml"/><Relationship Id="rId686" Type="http://schemas.openxmlformats.org/officeDocument/2006/relationships/image" Target="../media/image1822.png"/><Relationship Id="rId893" Type="http://schemas.openxmlformats.org/officeDocument/2006/relationships/customXml" Target="../ink/ink2583.xml"/><Relationship Id="rId36" Type="http://schemas.openxmlformats.org/officeDocument/2006/relationships/image" Target="../media/image1498.png"/><Relationship Id="rId339" Type="http://schemas.openxmlformats.org/officeDocument/2006/relationships/customXml" Target="../ink/ink2306.xml"/><Relationship Id="rId546" Type="http://schemas.openxmlformats.org/officeDocument/2006/relationships/image" Target="../media/image1752.png"/><Relationship Id="rId753" Type="http://schemas.openxmlformats.org/officeDocument/2006/relationships/customXml" Target="../ink/ink2513.xml"/><Relationship Id="rId101" Type="http://schemas.openxmlformats.org/officeDocument/2006/relationships/customXml" Target="../ink/ink2187.xml"/><Relationship Id="rId185" Type="http://schemas.openxmlformats.org/officeDocument/2006/relationships/customXml" Target="../ink/ink2229.xml"/><Relationship Id="rId406" Type="http://schemas.openxmlformats.org/officeDocument/2006/relationships/image" Target="../media/image1682.png"/><Relationship Id="rId392" Type="http://schemas.openxmlformats.org/officeDocument/2006/relationships/image" Target="../media/image1675.png"/><Relationship Id="rId613" Type="http://schemas.openxmlformats.org/officeDocument/2006/relationships/customXml" Target="../ink/ink2443.xml"/><Relationship Id="rId697" Type="http://schemas.openxmlformats.org/officeDocument/2006/relationships/customXml" Target="../ink/ink2485.xml"/><Relationship Id="rId820" Type="http://schemas.openxmlformats.org/officeDocument/2006/relationships/image" Target="../media/image1889.png"/><Relationship Id="rId252" Type="http://schemas.openxmlformats.org/officeDocument/2006/relationships/image" Target="../media/image1605.png"/><Relationship Id="rId47" Type="http://schemas.openxmlformats.org/officeDocument/2006/relationships/customXml" Target="../ink/ink2160.xml"/><Relationship Id="rId112" Type="http://schemas.openxmlformats.org/officeDocument/2006/relationships/image" Target="../media/image1536.png"/><Relationship Id="rId557" Type="http://schemas.openxmlformats.org/officeDocument/2006/relationships/customXml" Target="../ink/ink2415.xml"/><Relationship Id="rId764" Type="http://schemas.openxmlformats.org/officeDocument/2006/relationships/image" Target="../media/image1861.png"/><Relationship Id="rId196" Type="http://schemas.openxmlformats.org/officeDocument/2006/relationships/image" Target="../media/image1578.png"/><Relationship Id="rId417" Type="http://schemas.openxmlformats.org/officeDocument/2006/relationships/customXml" Target="../ink/ink2345.xml"/><Relationship Id="rId624" Type="http://schemas.openxmlformats.org/officeDocument/2006/relationships/image" Target="../media/image1791.png"/><Relationship Id="rId831" Type="http://schemas.openxmlformats.org/officeDocument/2006/relationships/customXml" Target="../ink/ink2552.xml"/><Relationship Id="rId263" Type="http://schemas.openxmlformats.org/officeDocument/2006/relationships/customXml" Target="../ink/ink2268.xml"/><Relationship Id="rId470" Type="http://schemas.openxmlformats.org/officeDocument/2006/relationships/image" Target="../media/image1714.png"/><Relationship Id="rId58" Type="http://schemas.openxmlformats.org/officeDocument/2006/relationships/image" Target="../media/image1509.png"/><Relationship Id="rId123" Type="http://schemas.openxmlformats.org/officeDocument/2006/relationships/customXml" Target="../ink/ink2198.xml"/><Relationship Id="rId330" Type="http://schemas.openxmlformats.org/officeDocument/2006/relationships/image" Target="../media/image1644.png"/><Relationship Id="rId568" Type="http://schemas.openxmlformats.org/officeDocument/2006/relationships/image" Target="../media/image1763.png"/><Relationship Id="rId775" Type="http://schemas.openxmlformats.org/officeDocument/2006/relationships/customXml" Target="../ink/ink2524.xml"/><Relationship Id="rId428" Type="http://schemas.openxmlformats.org/officeDocument/2006/relationships/image" Target="../media/image1693.png"/><Relationship Id="rId635" Type="http://schemas.openxmlformats.org/officeDocument/2006/relationships/customXml" Target="../ink/ink2454.xml"/><Relationship Id="rId842" Type="http://schemas.openxmlformats.org/officeDocument/2006/relationships/image" Target="../media/image1900.png"/><Relationship Id="rId274" Type="http://schemas.openxmlformats.org/officeDocument/2006/relationships/image" Target="../media/image1616.png"/><Relationship Id="rId481" Type="http://schemas.openxmlformats.org/officeDocument/2006/relationships/customXml" Target="../ink/ink2377.xml"/><Relationship Id="rId702" Type="http://schemas.openxmlformats.org/officeDocument/2006/relationships/image" Target="../media/image1830.png"/><Relationship Id="rId69" Type="http://schemas.openxmlformats.org/officeDocument/2006/relationships/customXml" Target="../ink/ink2171.xml"/><Relationship Id="rId134" Type="http://schemas.openxmlformats.org/officeDocument/2006/relationships/image" Target="../media/image1547.png"/><Relationship Id="rId579" Type="http://schemas.openxmlformats.org/officeDocument/2006/relationships/customXml" Target="../ink/ink2426.xml"/><Relationship Id="rId786" Type="http://schemas.openxmlformats.org/officeDocument/2006/relationships/image" Target="../media/image1872.png"/><Relationship Id="rId341" Type="http://schemas.openxmlformats.org/officeDocument/2006/relationships/customXml" Target="../ink/ink2307.xml"/><Relationship Id="rId439" Type="http://schemas.openxmlformats.org/officeDocument/2006/relationships/customXml" Target="../ink/ink2356.xml"/><Relationship Id="rId646" Type="http://schemas.openxmlformats.org/officeDocument/2006/relationships/image" Target="../media/image1802.png"/><Relationship Id="rId201" Type="http://schemas.openxmlformats.org/officeDocument/2006/relationships/customXml" Target="../ink/ink2237.xml"/><Relationship Id="rId285" Type="http://schemas.openxmlformats.org/officeDocument/2006/relationships/customXml" Target="../ink/ink2279.xml"/><Relationship Id="rId506" Type="http://schemas.openxmlformats.org/officeDocument/2006/relationships/image" Target="../media/image1732.png"/><Relationship Id="rId853" Type="http://schemas.openxmlformats.org/officeDocument/2006/relationships/customXml" Target="../ink/ink2563.xml"/><Relationship Id="rId492" Type="http://schemas.openxmlformats.org/officeDocument/2006/relationships/image" Target="../media/image1725.png"/><Relationship Id="rId713" Type="http://schemas.openxmlformats.org/officeDocument/2006/relationships/customXml" Target="../ink/ink2493.xml"/><Relationship Id="rId797" Type="http://schemas.openxmlformats.org/officeDocument/2006/relationships/customXml" Target="../ink/ink2535.xml"/><Relationship Id="rId145" Type="http://schemas.openxmlformats.org/officeDocument/2006/relationships/customXml" Target="../ink/ink2209.xml"/><Relationship Id="rId352" Type="http://schemas.openxmlformats.org/officeDocument/2006/relationships/image" Target="../media/image1655.png"/><Relationship Id="rId212" Type="http://schemas.openxmlformats.org/officeDocument/2006/relationships/image" Target="../media/image1586.png"/><Relationship Id="rId657" Type="http://schemas.openxmlformats.org/officeDocument/2006/relationships/customXml" Target="../ink/ink2465.xml"/><Relationship Id="rId864" Type="http://schemas.openxmlformats.org/officeDocument/2006/relationships/image" Target="../media/image1911.png"/><Relationship Id="rId296" Type="http://schemas.openxmlformats.org/officeDocument/2006/relationships/image" Target="../media/image1627.png"/><Relationship Id="rId517" Type="http://schemas.openxmlformats.org/officeDocument/2006/relationships/customXml" Target="../ink/ink2395.xml"/><Relationship Id="rId724" Type="http://schemas.openxmlformats.org/officeDocument/2006/relationships/image" Target="../media/image1841.png"/><Relationship Id="rId60" Type="http://schemas.openxmlformats.org/officeDocument/2006/relationships/image" Target="../media/image1510.png"/><Relationship Id="rId156" Type="http://schemas.openxmlformats.org/officeDocument/2006/relationships/image" Target="../media/image1558.png"/><Relationship Id="rId363" Type="http://schemas.openxmlformats.org/officeDocument/2006/relationships/customXml" Target="../ink/ink2318.xml"/><Relationship Id="rId570" Type="http://schemas.openxmlformats.org/officeDocument/2006/relationships/image" Target="../media/image1764.png"/><Relationship Id="rId223" Type="http://schemas.openxmlformats.org/officeDocument/2006/relationships/customXml" Target="../ink/ink2248.xml"/><Relationship Id="rId430" Type="http://schemas.openxmlformats.org/officeDocument/2006/relationships/image" Target="../media/image1694.png"/><Relationship Id="rId668" Type="http://schemas.openxmlformats.org/officeDocument/2006/relationships/image" Target="../media/image1813.png"/><Relationship Id="rId875" Type="http://schemas.openxmlformats.org/officeDocument/2006/relationships/customXml" Target="../ink/ink2574.xml"/><Relationship Id="rId18" Type="http://schemas.openxmlformats.org/officeDocument/2006/relationships/image" Target="../media/image1489.png"/><Relationship Id="rId528" Type="http://schemas.openxmlformats.org/officeDocument/2006/relationships/image" Target="../media/image1743.png"/><Relationship Id="rId735" Type="http://schemas.openxmlformats.org/officeDocument/2006/relationships/customXml" Target="../ink/ink2504.xml"/><Relationship Id="rId167" Type="http://schemas.openxmlformats.org/officeDocument/2006/relationships/customXml" Target="../ink/ink2220.xml"/><Relationship Id="rId374" Type="http://schemas.openxmlformats.org/officeDocument/2006/relationships/image" Target="../media/image1666.png"/><Relationship Id="rId581" Type="http://schemas.openxmlformats.org/officeDocument/2006/relationships/customXml" Target="../ink/ink2427.xml"/><Relationship Id="rId71" Type="http://schemas.openxmlformats.org/officeDocument/2006/relationships/customXml" Target="../ink/ink2172.xml"/><Relationship Id="rId234" Type="http://schemas.openxmlformats.org/officeDocument/2006/relationships/image" Target="../media/image1596.png"/><Relationship Id="rId679" Type="http://schemas.openxmlformats.org/officeDocument/2006/relationships/customXml" Target="../ink/ink2476.xml"/><Relationship Id="rId802" Type="http://schemas.openxmlformats.org/officeDocument/2006/relationships/image" Target="../media/image1880.png"/><Relationship Id="rId886" Type="http://schemas.openxmlformats.org/officeDocument/2006/relationships/image" Target="../media/image1922.png"/><Relationship Id="rId2" Type="http://schemas.openxmlformats.org/officeDocument/2006/relationships/notesSlide" Target="../notesSlides/notesSlide16.xml"/><Relationship Id="rId29" Type="http://schemas.openxmlformats.org/officeDocument/2006/relationships/customXml" Target="../ink/ink2151.xml"/><Relationship Id="rId441" Type="http://schemas.openxmlformats.org/officeDocument/2006/relationships/customXml" Target="../ink/ink2357.xml"/><Relationship Id="rId539" Type="http://schemas.openxmlformats.org/officeDocument/2006/relationships/customXml" Target="../ink/ink2406.xml"/><Relationship Id="rId746" Type="http://schemas.openxmlformats.org/officeDocument/2006/relationships/image" Target="../media/image1852.png"/><Relationship Id="rId178" Type="http://schemas.openxmlformats.org/officeDocument/2006/relationships/image" Target="../media/image1569.png"/><Relationship Id="rId301" Type="http://schemas.openxmlformats.org/officeDocument/2006/relationships/customXml" Target="../ink/ink2287.xml"/><Relationship Id="rId82" Type="http://schemas.openxmlformats.org/officeDocument/2006/relationships/image" Target="../media/image1521.png"/><Relationship Id="rId385" Type="http://schemas.openxmlformats.org/officeDocument/2006/relationships/customXml" Target="../ink/ink2329.xml"/><Relationship Id="rId592" Type="http://schemas.openxmlformats.org/officeDocument/2006/relationships/image" Target="../media/image1775.png"/><Relationship Id="rId606" Type="http://schemas.openxmlformats.org/officeDocument/2006/relationships/image" Target="../media/image1782.png"/><Relationship Id="rId813" Type="http://schemas.openxmlformats.org/officeDocument/2006/relationships/customXml" Target="../ink/ink2543.xml"/><Relationship Id="rId245" Type="http://schemas.openxmlformats.org/officeDocument/2006/relationships/customXml" Target="../ink/ink2259.xml"/><Relationship Id="rId452" Type="http://schemas.openxmlformats.org/officeDocument/2006/relationships/image" Target="../media/image1705.png"/><Relationship Id="rId897" Type="http://schemas.openxmlformats.org/officeDocument/2006/relationships/customXml" Target="../ink/ink2585.xml"/><Relationship Id="rId105" Type="http://schemas.openxmlformats.org/officeDocument/2006/relationships/customXml" Target="../ink/ink2189.xml"/><Relationship Id="rId312" Type="http://schemas.openxmlformats.org/officeDocument/2006/relationships/image" Target="../media/image1635.png"/><Relationship Id="rId757" Type="http://schemas.openxmlformats.org/officeDocument/2006/relationships/customXml" Target="../ink/ink2515.xml"/><Relationship Id="rId93" Type="http://schemas.openxmlformats.org/officeDocument/2006/relationships/customXml" Target="../ink/ink2183.xml"/><Relationship Id="rId189" Type="http://schemas.openxmlformats.org/officeDocument/2006/relationships/customXml" Target="../ink/ink2231.xml"/><Relationship Id="rId396" Type="http://schemas.openxmlformats.org/officeDocument/2006/relationships/image" Target="../media/image1677.png"/><Relationship Id="rId617" Type="http://schemas.openxmlformats.org/officeDocument/2006/relationships/customXml" Target="../ink/ink2445.xml"/><Relationship Id="rId824" Type="http://schemas.openxmlformats.org/officeDocument/2006/relationships/image" Target="../media/image1891.png"/><Relationship Id="rId256" Type="http://schemas.openxmlformats.org/officeDocument/2006/relationships/image" Target="../media/image1607.png"/><Relationship Id="rId463" Type="http://schemas.openxmlformats.org/officeDocument/2006/relationships/customXml" Target="../ink/ink2368.xml"/><Relationship Id="rId670" Type="http://schemas.openxmlformats.org/officeDocument/2006/relationships/image" Target="../media/image1814.png"/><Relationship Id="rId116" Type="http://schemas.openxmlformats.org/officeDocument/2006/relationships/image" Target="../media/image1538.png"/><Relationship Id="rId323" Type="http://schemas.openxmlformats.org/officeDocument/2006/relationships/customXml" Target="../ink/ink2298.xml"/><Relationship Id="rId530" Type="http://schemas.openxmlformats.org/officeDocument/2006/relationships/image" Target="../media/image1744.png"/><Relationship Id="rId768" Type="http://schemas.openxmlformats.org/officeDocument/2006/relationships/image" Target="../media/image1863.png"/><Relationship Id="rId20" Type="http://schemas.openxmlformats.org/officeDocument/2006/relationships/image" Target="../media/image1490.png"/><Relationship Id="rId628" Type="http://schemas.openxmlformats.org/officeDocument/2006/relationships/image" Target="../media/image1793.png"/><Relationship Id="rId835" Type="http://schemas.openxmlformats.org/officeDocument/2006/relationships/customXml" Target="../ink/ink2554.xml"/><Relationship Id="rId267" Type="http://schemas.openxmlformats.org/officeDocument/2006/relationships/customXml" Target="../ink/ink2270.xml"/><Relationship Id="rId474" Type="http://schemas.openxmlformats.org/officeDocument/2006/relationships/image" Target="../media/image1716.png"/><Relationship Id="rId127" Type="http://schemas.openxmlformats.org/officeDocument/2006/relationships/customXml" Target="../ink/ink2200.xml"/><Relationship Id="rId681" Type="http://schemas.openxmlformats.org/officeDocument/2006/relationships/customXml" Target="../ink/ink2477.xml"/><Relationship Id="rId779" Type="http://schemas.openxmlformats.org/officeDocument/2006/relationships/customXml" Target="../ink/ink2526.xml"/><Relationship Id="rId902" Type="http://schemas.openxmlformats.org/officeDocument/2006/relationships/image" Target="../media/image1930.png"/><Relationship Id="rId31" Type="http://schemas.openxmlformats.org/officeDocument/2006/relationships/customXml" Target="../ink/ink2152.xml"/><Relationship Id="rId334" Type="http://schemas.openxmlformats.org/officeDocument/2006/relationships/image" Target="../media/image1646.png"/><Relationship Id="rId541" Type="http://schemas.openxmlformats.org/officeDocument/2006/relationships/customXml" Target="../ink/ink2407.xml"/><Relationship Id="rId639" Type="http://schemas.openxmlformats.org/officeDocument/2006/relationships/customXml" Target="../ink/ink2456.xml"/><Relationship Id="rId180" Type="http://schemas.openxmlformats.org/officeDocument/2006/relationships/image" Target="../media/image1570.png"/><Relationship Id="rId278" Type="http://schemas.openxmlformats.org/officeDocument/2006/relationships/image" Target="../media/image1618.png"/><Relationship Id="rId401" Type="http://schemas.openxmlformats.org/officeDocument/2006/relationships/customXml" Target="../ink/ink2337.xml"/><Relationship Id="rId846" Type="http://schemas.openxmlformats.org/officeDocument/2006/relationships/image" Target="../media/image1902.png"/><Relationship Id="rId485" Type="http://schemas.openxmlformats.org/officeDocument/2006/relationships/customXml" Target="../ink/ink2379.xml"/><Relationship Id="rId692" Type="http://schemas.openxmlformats.org/officeDocument/2006/relationships/image" Target="../media/image1825.png"/><Relationship Id="rId706" Type="http://schemas.openxmlformats.org/officeDocument/2006/relationships/image" Target="../media/image1832.png"/><Relationship Id="rId42" Type="http://schemas.openxmlformats.org/officeDocument/2006/relationships/image" Target="../media/image1501.png"/><Relationship Id="rId138" Type="http://schemas.openxmlformats.org/officeDocument/2006/relationships/image" Target="../media/image1549.png"/><Relationship Id="rId345" Type="http://schemas.openxmlformats.org/officeDocument/2006/relationships/customXml" Target="../ink/ink2309.xml"/><Relationship Id="rId552" Type="http://schemas.openxmlformats.org/officeDocument/2006/relationships/image" Target="../media/image1755.png"/><Relationship Id="rId191" Type="http://schemas.openxmlformats.org/officeDocument/2006/relationships/customXml" Target="../ink/ink2232.xml"/><Relationship Id="rId205" Type="http://schemas.openxmlformats.org/officeDocument/2006/relationships/customXml" Target="../ink/ink2239.xml"/><Relationship Id="rId412" Type="http://schemas.openxmlformats.org/officeDocument/2006/relationships/image" Target="../media/image1685.png"/><Relationship Id="rId857" Type="http://schemas.openxmlformats.org/officeDocument/2006/relationships/customXml" Target="../ink/ink2565.xml"/><Relationship Id="rId289" Type="http://schemas.openxmlformats.org/officeDocument/2006/relationships/customXml" Target="../ink/ink2281.xml"/><Relationship Id="rId496" Type="http://schemas.openxmlformats.org/officeDocument/2006/relationships/image" Target="../media/image1727.png"/><Relationship Id="rId717" Type="http://schemas.openxmlformats.org/officeDocument/2006/relationships/customXml" Target="../ink/ink2495.xml"/><Relationship Id="rId53" Type="http://schemas.openxmlformats.org/officeDocument/2006/relationships/customXml" Target="../ink/ink2163.xml"/><Relationship Id="rId149" Type="http://schemas.openxmlformats.org/officeDocument/2006/relationships/customXml" Target="../ink/ink2211.xml"/><Relationship Id="rId356" Type="http://schemas.openxmlformats.org/officeDocument/2006/relationships/image" Target="../media/image1657.png"/><Relationship Id="rId563" Type="http://schemas.openxmlformats.org/officeDocument/2006/relationships/customXml" Target="../ink/ink2418.xml"/><Relationship Id="rId770" Type="http://schemas.openxmlformats.org/officeDocument/2006/relationships/image" Target="../media/image1864.png"/><Relationship Id="rId216" Type="http://schemas.openxmlformats.org/officeDocument/2006/relationships/image" Target="../media/image1587.png"/><Relationship Id="rId423" Type="http://schemas.openxmlformats.org/officeDocument/2006/relationships/customXml" Target="../ink/ink2348.xml"/><Relationship Id="rId868" Type="http://schemas.openxmlformats.org/officeDocument/2006/relationships/image" Target="../media/image1913.png"/><Relationship Id="rId630" Type="http://schemas.openxmlformats.org/officeDocument/2006/relationships/image" Target="../media/image1794.png"/><Relationship Id="rId728" Type="http://schemas.openxmlformats.org/officeDocument/2006/relationships/image" Target="../media/image1843.png"/><Relationship Id="rId64" Type="http://schemas.openxmlformats.org/officeDocument/2006/relationships/image" Target="../media/image1512.png"/><Relationship Id="rId367" Type="http://schemas.openxmlformats.org/officeDocument/2006/relationships/customXml" Target="../ink/ink2320.xml"/><Relationship Id="rId574" Type="http://schemas.openxmlformats.org/officeDocument/2006/relationships/image" Target="../media/image1766.png"/><Relationship Id="rId227" Type="http://schemas.openxmlformats.org/officeDocument/2006/relationships/customXml" Target="../ink/ink2250.xml"/><Relationship Id="rId781" Type="http://schemas.openxmlformats.org/officeDocument/2006/relationships/customXml" Target="../ink/ink2527.xml"/><Relationship Id="rId879" Type="http://schemas.openxmlformats.org/officeDocument/2006/relationships/customXml" Target="../ink/ink2576.xml"/><Relationship Id="rId434" Type="http://schemas.openxmlformats.org/officeDocument/2006/relationships/image" Target="../media/image1696.png"/><Relationship Id="rId641" Type="http://schemas.openxmlformats.org/officeDocument/2006/relationships/customXml" Target="../ink/ink2457.xml"/><Relationship Id="rId739" Type="http://schemas.openxmlformats.org/officeDocument/2006/relationships/customXml" Target="../ink/ink2506.xml"/><Relationship Id="rId280" Type="http://schemas.openxmlformats.org/officeDocument/2006/relationships/image" Target="../media/image1619.png"/><Relationship Id="rId501" Type="http://schemas.openxmlformats.org/officeDocument/2006/relationships/customXml" Target="../ink/ink2387.xml"/><Relationship Id="rId75" Type="http://schemas.openxmlformats.org/officeDocument/2006/relationships/customXml" Target="../ink/ink2174.xml"/><Relationship Id="rId140" Type="http://schemas.openxmlformats.org/officeDocument/2006/relationships/image" Target="../media/image1550.png"/><Relationship Id="rId378" Type="http://schemas.openxmlformats.org/officeDocument/2006/relationships/image" Target="../media/image1668.png"/><Relationship Id="rId585" Type="http://schemas.openxmlformats.org/officeDocument/2006/relationships/customXml" Target="../ink/ink2429.xml"/><Relationship Id="rId792" Type="http://schemas.openxmlformats.org/officeDocument/2006/relationships/image" Target="../media/image1875.png"/><Relationship Id="rId806" Type="http://schemas.openxmlformats.org/officeDocument/2006/relationships/image" Target="../media/image1882.png"/><Relationship Id="rId6" Type="http://schemas.openxmlformats.org/officeDocument/2006/relationships/image" Target="../media/image14830.png"/><Relationship Id="rId238" Type="http://schemas.openxmlformats.org/officeDocument/2006/relationships/image" Target="../media/image1598.png"/><Relationship Id="rId445" Type="http://schemas.openxmlformats.org/officeDocument/2006/relationships/customXml" Target="../ink/ink2359.xml"/><Relationship Id="rId652" Type="http://schemas.openxmlformats.org/officeDocument/2006/relationships/image" Target="../media/image1805.png"/><Relationship Id="rId291" Type="http://schemas.openxmlformats.org/officeDocument/2006/relationships/customXml" Target="../ink/ink2282.xml"/><Relationship Id="rId305" Type="http://schemas.openxmlformats.org/officeDocument/2006/relationships/customXml" Target="../ink/ink2289.xml"/><Relationship Id="rId512" Type="http://schemas.openxmlformats.org/officeDocument/2006/relationships/image" Target="../media/image1735.png"/><Relationship Id="rId86" Type="http://schemas.openxmlformats.org/officeDocument/2006/relationships/image" Target="../media/image1523.png"/><Relationship Id="rId151" Type="http://schemas.openxmlformats.org/officeDocument/2006/relationships/customXml" Target="../ink/ink2212.xml"/><Relationship Id="rId389" Type="http://schemas.openxmlformats.org/officeDocument/2006/relationships/customXml" Target="../ink/ink2331.xml"/><Relationship Id="rId596" Type="http://schemas.openxmlformats.org/officeDocument/2006/relationships/image" Target="../media/image1777.png"/><Relationship Id="rId817" Type="http://schemas.openxmlformats.org/officeDocument/2006/relationships/customXml" Target="../ink/ink2545.xml"/><Relationship Id="rId249" Type="http://schemas.openxmlformats.org/officeDocument/2006/relationships/customXml" Target="../ink/ink2261.xml"/><Relationship Id="rId456" Type="http://schemas.openxmlformats.org/officeDocument/2006/relationships/image" Target="../media/image1707.png"/><Relationship Id="rId663" Type="http://schemas.openxmlformats.org/officeDocument/2006/relationships/customXml" Target="../ink/ink2468.xml"/><Relationship Id="rId870" Type="http://schemas.openxmlformats.org/officeDocument/2006/relationships/image" Target="../media/image1914.png"/><Relationship Id="rId13" Type="http://schemas.openxmlformats.org/officeDocument/2006/relationships/customXml" Target="../ink/ink2143.xml"/><Relationship Id="rId109" Type="http://schemas.openxmlformats.org/officeDocument/2006/relationships/customXml" Target="../ink/ink2191.xml"/><Relationship Id="rId316" Type="http://schemas.openxmlformats.org/officeDocument/2006/relationships/image" Target="../media/image1637.png"/><Relationship Id="rId523" Type="http://schemas.openxmlformats.org/officeDocument/2006/relationships/customXml" Target="../ink/ink2398.xml"/><Relationship Id="rId97" Type="http://schemas.openxmlformats.org/officeDocument/2006/relationships/customXml" Target="../ink/ink2185.xml"/><Relationship Id="rId730" Type="http://schemas.openxmlformats.org/officeDocument/2006/relationships/image" Target="../media/image1844.png"/><Relationship Id="rId828" Type="http://schemas.openxmlformats.org/officeDocument/2006/relationships/image" Target="../media/image1893.png"/><Relationship Id="rId162" Type="http://schemas.openxmlformats.org/officeDocument/2006/relationships/image" Target="../media/image1561.png"/><Relationship Id="rId467" Type="http://schemas.openxmlformats.org/officeDocument/2006/relationships/customXml" Target="../ink/ink2370.xml"/><Relationship Id="rId674" Type="http://schemas.openxmlformats.org/officeDocument/2006/relationships/image" Target="../media/image1816.png"/><Relationship Id="rId881" Type="http://schemas.openxmlformats.org/officeDocument/2006/relationships/customXml" Target="../ink/ink2577.xml"/><Relationship Id="rId24" Type="http://schemas.openxmlformats.org/officeDocument/2006/relationships/image" Target="../media/image1492.png"/><Relationship Id="rId327" Type="http://schemas.openxmlformats.org/officeDocument/2006/relationships/customXml" Target="../ink/ink2300.xml"/><Relationship Id="rId534" Type="http://schemas.openxmlformats.org/officeDocument/2006/relationships/image" Target="../media/image1746.png"/><Relationship Id="rId741" Type="http://schemas.openxmlformats.org/officeDocument/2006/relationships/customXml" Target="../ink/ink2507.xml"/><Relationship Id="rId839" Type="http://schemas.openxmlformats.org/officeDocument/2006/relationships/customXml" Target="../ink/ink2556.xml"/><Relationship Id="rId173" Type="http://schemas.openxmlformats.org/officeDocument/2006/relationships/customXml" Target="../ink/ink2223.xml"/><Relationship Id="rId380" Type="http://schemas.openxmlformats.org/officeDocument/2006/relationships/image" Target="../media/image1669.png"/><Relationship Id="rId601" Type="http://schemas.openxmlformats.org/officeDocument/2006/relationships/customXml" Target="../ink/ink2437.xml"/><Relationship Id="rId240" Type="http://schemas.openxmlformats.org/officeDocument/2006/relationships/image" Target="../media/image1599.png"/><Relationship Id="rId478" Type="http://schemas.openxmlformats.org/officeDocument/2006/relationships/image" Target="../media/image1718.png"/><Relationship Id="rId685" Type="http://schemas.openxmlformats.org/officeDocument/2006/relationships/customXml" Target="../ink/ink2479.xml"/><Relationship Id="rId892" Type="http://schemas.openxmlformats.org/officeDocument/2006/relationships/image" Target="../media/image1925.png"/><Relationship Id="rId906" Type="http://schemas.openxmlformats.org/officeDocument/2006/relationships/image" Target="../media/image1932.png"/><Relationship Id="rId35" Type="http://schemas.openxmlformats.org/officeDocument/2006/relationships/customXml" Target="../ink/ink2154.xml"/><Relationship Id="rId100" Type="http://schemas.openxmlformats.org/officeDocument/2006/relationships/image" Target="../media/image1530.png"/><Relationship Id="rId338" Type="http://schemas.openxmlformats.org/officeDocument/2006/relationships/image" Target="../media/image1648.png"/><Relationship Id="rId545" Type="http://schemas.openxmlformats.org/officeDocument/2006/relationships/customXml" Target="../ink/ink2409.xml"/><Relationship Id="rId752" Type="http://schemas.openxmlformats.org/officeDocument/2006/relationships/image" Target="../media/image1855.png"/><Relationship Id="rId184" Type="http://schemas.openxmlformats.org/officeDocument/2006/relationships/image" Target="../media/image1572.png"/><Relationship Id="rId391" Type="http://schemas.openxmlformats.org/officeDocument/2006/relationships/customXml" Target="../ink/ink2332.xml"/><Relationship Id="rId405" Type="http://schemas.openxmlformats.org/officeDocument/2006/relationships/customXml" Target="../ink/ink2339.xml"/><Relationship Id="rId612" Type="http://schemas.openxmlformats.org/officeDocument/2006/relationships/image" Target="../media/image1785.png"/><Relationship Id="rId251" Type="http://schemas.openxmlformats.org/officeDocument/2006/relationships/customXml" Target="../ink/ink2262.xml"/><Relationship Id="rId489" Type="http://schemas.openxmlformats.org/officeDocument/2006/relationships/customXml" Target="../ink/ink2381.xml"/><Relationship Id="rId696" Type="http://schemas.openxmlformats.org/officeDocument/2006/relationships/image" Target="../media/image1827.png"/><Relationship Id="rId46" Type="http://schemas.openxmlformats.org/officeDocument/2006/relationships/image" Target="../media/image1503.png"/><Relationship Id="rId349" Type="http://schemas.openxmlformats.org/officeDocument/2006/relationships/customXml" Target="../ink/ink2311.xml"/><Relationship Id="rId556" Type="http://schemas.openxmlformats.org/officeDocument/2006/relationships/image" Target="../media/image1757.png"/><Relationship Id="rId763" Type="http://schemas.openxmlformats.org/officeDocument/2006/relationships/customXml" Target="../ink/ink2518.xml"/><Relationship Id="rId111" Type="http://schemas.openxmlformats.org/officeDocument/2006/relationships/customXml" Target="../ink/ink2192.xml"/><Relationship Id="rId195" Type="http://schemas.openxmlformats.org/officeDocument/2006/relationships/customXml" Target="../ink/ink2234.xml"/><Relationship Id="rId209" Type="http://schemas.openxmlformats.org/officeDocument/2006/relationships/customXml" Target="../ink/ink2241.xml"/><Relationship Id="rId416" Type="http://schemas.openxmlformats.org/officeDocument/2006/relationships/image" Target="../media/image1687.png"/><Relationship Id="rId623" Type="http://schemas.openxmlformats.org/officeDocument/2006/relationships/customXml" Target="../ink/ink2448.xml"/><Relationship Id="rId830" Type="http://schemas.openxmlformats.org/officeDocument/2006/relationships/image" Target="../media/image1894.png"/><Relationship Id="rId57" Type="http://schemas.openxmlformats.org/officeDocument/2006/relationships/customXml" Target="../ink/ink2165.xml"/><Relationship Id="rId262" Type="http://schemas.openxmlformats.org/officeDocument/2006/relationships/image" Target="../media/image1610.png"/><Relationship Id="rId567" Type="http://schemas.openxmlformats.org/officeDocument/2006/relationships/customXml" Target="../ink/ink2420.xml"/><Relationship Id="rId122" Type="http://schemas.openxmlformats.org/officeDocument/2006/relationships/image" Target="../media/image1541.png"/><Relationship Id="rId774" Type="http://schemas.openxmlformats.org/officeDocument/2006/relationships/image" Target="../media/image1866.png"/><Relationship Id="rId427" Type="http://schemas.openxmlformats.org/officeDocument/2006/relationships/customXml" Target="../ink/ink2350.xml"/><Relationship Id="rId634" Type="http://schemas.openxmlformats.org/officeDocument/2006/relationships/image" Target="../media/image1796.png"/><Relationship Id="rId841" Type="http://schemas.openxmlformats.org/officeDocument/2006/relationships/customXml" Target="../ink/ink2557.xml"/><Relationship Id="rId273" Type="http://schemas.openxmlformats.org/officeDocument/2006/relationships/customXml" Target="../ink/ink2273.xml"/><Relationship Id="rId480" Type="http://schemas.openxmlformats.org/officeDocument/2006/relationships/image" Target="../media/image1719.png"/><Relationship Id="rId701" Type="http://schemas.openxmlformats.org/officeDocument/2006/relationships/customXml" Target="../ink/ink2487.xml"/><Relationship Id="rId68" Type="http://schemas.openxmlformats.org/officeDocument/2006/relationships/image" Target="../media/image1514.png"/><Relationship Id="rId133" Type="http://schemas.openxmlformats.org/officeDocument/2006/relationships/customXml" Target="../ink/ink2203.xml"/><Relationship Id="rId340" Type="http://schemas.openxmlformats.org/officeDocument/2006/relationships/image" Target="../media/image1649.png"/><Relationship Id="rId578" Type="http://schemas.openxmlformats.org/officeDocument/2006/relationships/image" Target="../media/image1768.png"/><Relationship Id="rId785" Type="http://schemas.openxmlformats.org/officeDocument/2006/relationships/customXml" Target="../ink/ink2529.xml"/><Relationship Id="rId200" Type="http://schemas.openxmlformats.org/officeDocument/2006/relationships/image" Target="../media/image1580.png"/><Relationship Id="rId438" Type="http://schemas.openxmlformats.org/officeDocument/2006/relationships/image" Target="../media/image1698.png"/><Relationship Id="rId645" Type="http://schemas.openxmlformats.org/officeDocument/2006/relationships/customXml" Target="../ink/ink2459.xml"/><Relationship Id="rId852" Type="http://schemas.openxmlformats.org/officeDocument/2006/relationships/image" Target="../media/image1905.png"/><Relationship Id="rId242" Type="http://schemas.openxmlformats.org/officeDocument/2006/relationships/image" Target="../media/image1600.png"/><Relationship Id="rId284" Type="http://schemas.openxmlformats.org/officeDocument/2006/relationships/image" Target="../media/image1621.png"/><Relationship Id="rId491" Type="http://schemas.openxmlformats.org/officeDocument/2006/relationships/customXml" Target="../ink/ink2382.xml"/><Relationship Id="rId505" Type="http://schemas.openxmlformats.org/officeDocument/2006/relationships/customXml" Target="../ink/ink2389.xml"/><Relationship Id="rId712" Type="http://schemas.openxmlformats.org/officeDocument/2006/relationships/image" Target="../media/image1835.png"/><Relationship Id="rId894" Type="http://schemas.openxmlformats.org/officeDocument/2006/relationships/image" Target="../media/image1926.png"/><Relationship Id="rId37" Type="http://schemas.openxmlformats.org/officeDocument/2006/relationships/customXml" Target="../ink/ink2155.xml"/><Relationship Id="rId79" Type="http://schemas.openxmlformats.org/officeDocument/2006/relationships/customXml" Target="../ink/ink2176.xml"/><Relationship Id="rId102" Type="http://schemas.openxmlformats.org/officeDocument/2006/relationships/image" Target="../media/image1531.png"/><Relationship Id="rId144" Type="http://schemas.openxmlformats.org/officeDocument/2006/relationships/image" Target="../media/image1552.png"/><Relationship Id="rId547" Type="http://schemas.openxmlformats.org/officeDocument/2006/relationships/customXml" Target="../ink/ink2410.xml"/><Relationship Id="rId589" Type="http://schemas.openxmlformats.org/officeDocument/2006/relationships/customXml" Target="../ink/ink2431.xml"/><Relationship Id="rId754" Type="http://schemas.openxmlformats.org/officeDocument/2006/relationships/image" Target="../media/image1856.png"/><Relationship Id="rId796" Type="http://schemas.openxmlformats.org/officeDocument/2006/relationships/image" Target="../media/image1877.png"/><Relationship Id="rId90" Type="http://schemas.openxmlformats.org/officeDocument/2006/relationships/image" Target="../media/image1525.png"/><Relationship Id="rId186" Type="http://schemas.openxmlformats.org/officeDocument/2006/relationships/image" Target="../media/image1573.png"/><Relationship Id="rId351" Type="http://schemas.openxmlformats.org/officeDocument/2006/relationships/customXml" Target="../ink/ink2312.xml"/><Relationship Id="rId393" Type="http://schemas.openxmlformats.org/officeDocument/2006/relationships/customXml" Target="../ink/ink2333.xml"/><Relationship Id="rId407" Type="http://schemas.openxmlformats.org/officeDocument/2006/relationships/customXml" Target="../ink/ink2340.xml"/><Relationship Id="rId449" Type="http://schemas.openxmlformats.org/officeDocument/2006/relationships/customXml" Target="../ink/ink2361.xml"/><Relationship Id="rId614" Type="http://schemas.openxmlformats.org/officeDocument/2006/relationships/image" Target="../media/image1786.png"/><Relationship Id="rId656" Type="http://schemas.openxmlformats.org/officeDocument/2006/relationships/image" Target="../media/image1807.png"/><Relationship Id="rId821" Type="http://schemas.openxmlformats.org/officeDocument/2006/relationships/customXml" Target="../ink/ink2547.xml"/><Relationship Id="rId863" Type="http://schemas.openxmlformats.org/officeDocument/2006/relationships/customXml" Target="../ink/ink2568.xml"/><Relationship Id="rId211" Type="http://schemas.openxmlformats.org/officeDocument/2006/relationships/customXml" Target="../ink/ink2242.xml"/><Relationship Id="rId253" Type="http://schemas.openxmlformats.org/officeDocument/2006/relationships/customXml" Target="../ink/ink2263.xml"/><Relationship Id="rId295" Type="http://schemas.openxmlformats.org/officeDocument/2006/relationships/customXml" Target="../ink/ink2284.xml"/><Relationship Id="rId309" Type="http://schemas.openxmlformats.org/officeDocument/2006/relationships/customXml" Target="../ink/ink2291.xml"/><Relationship Id="rId460" Type="http://schemas.openxmlformats.org/officeDocument/2006/relationships/image" Target="../media/image1709.png"/><Relationship Id="rId516" Type="http://schemas.openxmlformats.org/officeDocument/2006/relationships/image" Target="../media/image1737.png"/><Relationship Id="rId698" Type="http://schemas.openxmlformats.org/officeDocument/2006/relationships/image" Target="../media/image1828.png"/><Relationship Id="rId48" Type="http://schemas.openxmlformats.org/officeDocument/2006/relationships/image" Target="../media/image1504.png"/><Relationship Id="rId113" Type="http://schemas.openxmlformats.org/officeDocument/2006/relationships/customXml" Target="../ink/ink2193.xml"/><Relationship Id="rId320" Type="http://schemas.openxmlformats.org/officeDocument/2006/relationships/image" Target="../media/image1639.png"/><Relationship Id="rId558" Type="http://schemas.openxmlformats.org/officeDocument/2006/relationships/image" Target="../media/image1758.png"/><Relationship Id="rId723" Type="http://schemas.openxmlformats.org/officeDocument/2006/relationships/customXml" Target="../ink/ink2498.xml"/><Relationship Id="rId765" Type="http://schemas.openxmlformats.org/officeDocument/2006/relationships/customXml" Target="../ink/ink2519.xml"/><Relationship Id="rId155" Type="http://schemas.openxmlformats.org/officeDocument/2006/relationships/customXml" Target="../ink/ink2214.xml"/><Relationship Id="rId197" Type="http://schemas.openxmlformats.org/officeDocument/2006/relationships/customXml" Target="../ink/ink2235.xml"/><Relationship Id="rId362" Type="http://schemas.openxmlformats.org/officeDocument/2006/relationships/image" Target="../media/image1660.png"/><Relationship Id="rId418" Type="http://schemas.openxmlformats.org/officeDocument/2006/relationships/image" Target="../media/image1688.png"/><Relationship Id="rId625" Type="http://schemas.openxmlformats.org/officeDocument/2006/relationships/customXml" Target="../ink/ink2449.xml"/><Relationship Id="rId832" Type="http://schemas.openxmlformats.org/officeDocument/2006/relationships/image" Target="../media/image1895.png"/><Relationship Id="rId222" Type="http://schemas.openxmlformats.org/officeDocument/2006/relationships/image" Target="../media/image1590.png"/><Relationship Id="rId264" Type="http://schemas.openxmlformats.org/officeDocument/2006/relationships/image" Target="../media/image1611.png"/><Relationship Id="rId471" Type="http://schemas.openxmlformats.org/officeDocument/2006/relationships/customXml" Target="../ink/ink2372.xml"/><Relationship Id="rId667" Type="http://schemas.openxmlformats.org/officeDocument/2006/relationships/customXml" Target="../ink/ink2470.xml"/><Relationship Id="rId874" Type="http://schemas.openxmlformats.org/officeDocument/2006/relationships/image" Target="../media/image1916.png"/><Relationship Id="rId17" Type="http://schemas.openxmlformats.org/officeDocument/2006/relationships/customXml" Target="../ink/ink2145.xml"/><Relationship Id="rId59" Type="http://schemas.openxmlformats.org/officeDocument/2006/relationships/customXml" Target="../ink/ink2166.xml"/><Relationship Id="rId124" Type="http://schemas.openxmlformats.org/officeDocument/2006/relationships/image" Target="../media/image1542.png"/><Relationship Id="rId527" Type="http://schemas.openxmlformats.org/officeDocument/2006/relationships/customXml" Target="../ink/ink2400.xml"/><Relationship Id="rId569" Type="http://schemas.openxmlformats.org/officeDocument/2006/relationships/customXml" Target="../ink/ink2421.xml"/><Relationship Id="rId734" Type="http://schemas.openxmlformats.org/officeDocument/2006/relationships/image" Target="../media/image1846.png"/><Relationship Id="rId776" Type="http://schemas.openxmlformats.org/officeDocument/2006/relationships/image" Target="../media/image1867.png"/><Relationship Id="rId70" Type="http://schemas.openxmlformats.org/officeDocument/2006/relationships/image" Target="../media/image1515.png"/><Relationship Id="rId166" Type="http://schemas.openxmlformats.org/officeDocument/2006/relationships/image" Target="../media/image1563.png"/><Relationship Id="rId331" Type="http://schemas.openxmlformats.org/officeDocument/2006/relationships/customXml" Target="../ink/ink2302.xml"/><Relationship Id="rId373" Type="http://schemas.openxmlformats.org/officeDocument/2006/relationships/customXml" Target="../ink/ink2323.xml"/><Relationship Id="rId429" Type="http://schemas.openxmlformats.org/officeDocument/2006/relationships/customXml" Target="../ink/ink2351.xml"/><Relationship Id="rId580" Type="http://schemas.openxmlformats.org/officeDocument/2006/relationships/image" Target="../media/image1769.png"/><Relationship Id="rId636" Type="http://schemas.openxmlformats.org/officeDocument/2006/relationships/image" Target="../media/image1797.png"/><Relationship Id="rId801" Type="http://schemas.openxmlformats.org/officeDocument/2006/relationships/customXml" Target="../ink/ink2537.xml"/><Relationship Id="rId1" Type="http://schemas.openxmlformats.org/officeDocument/2006/relationships/slideLayout" Target="../slideLayouts/slideLayout7.xml"/><Relationship Id="rId233" Type="http://schemas.openxmlformats.org/officeDocument/2006/relationships/customXml" Target="../ink/ink2253.xml"/><Relationship Id="rId440" Type="http://schemas.openxmlformats.org/officeDocument/2006/relationships/image" Target="../media/image1699.png"/><Relationship Id="rId678" Type="http://schemas.openxmlformats.org/officeDocument/2006/relationships/image" Target="../media/image1818.png"/><Relationship Id="rId843" Type="http://schemas.openxmlformats.org/officeDocument/2006/relationships/customXml" Target="../ink/ink2558.xml"/><Relationship Id="rId885" Type="http://schemas.openxmlformats.org/officeDocument/2006/relationships/customXml" Target="../ink/ink2579.xml"/><Relationship Id="rId28" Type="http://schemas.openxmlformats.org/officeDocument/2006/relationships/image" Target="../media/image1494.png"/><Relationship Id="rId275" Type="http://schemas.openxmlformats.org/officeDocument/2006/relationships/customXml" Target="../ink/ink2274.xml"/><Relationship Id="rId300" Type="http://schemas.openxmlformats.org/officeDocument/2006/relationships/image" Target="../media/image1629.png"/><Relationship Id="rId482" Type="http://schemas.openxmlformats.org/officeDocument/2006/relationships/image" Target="../media/image1720.png"/><Relationship Id="rId538" Type="http://schemas.openxmlformats.org/officeDocument/2006/relationships/image" Target="../media/image1748.png"/><Relationship Id="rId703" Type="http://schemas.openxmlformats.org/officeDocument/2006/relationships/customXml" Target="../ink/ink2488.xml"/><Relationship Id="rId745" Type="http://schemas.openxmlformats.org/officeDocument/2006/relationships/customXml" Target="../ink/ink2509.xml"/><Relationship Id="rId81" Type="http://schemas.openxmlformats.org/officeDocument/2006/relationships/customXml" Target="../ink/ink2177.xml"/><Relationship Id="rId135" Type="http://schemas.openxmlformats.org/officeDocument/2006/relationships/customXml" Target="../ink/ink2204.xml"/><Relationship Id="rId177" Type="http://schemas.openxmlformats.org/officeDocument/2006/relationships/customXml" Target="../ink/ink2225.xml"/><Relationship Id="rId342" Type="http://schemas.openxmlformats.org/officeDocument/2006/relationships/image" Target="../media/image1650.png"/><Relationship Id="rId384" Type="http://schemas.openxmlformats.org/officeDocument/2006/relationships/image" Target="../media/image1671.png"/><Relationship Id="rId591" Type="http://schemas.openxmlformats.org/officeDocument/2006/relationships/customXml" Target="../ink/ink2432.xml"/><Relationship Id="rId605" Type="http://schemas.openxmlformats.org/officeDocument/2006/relationships/customXml" Target="../ink/ink2439.xml"/><Relationship Id="rId787" Type="http://schemas.openxmlformats.org/officeDocument/2006/relationships/customXml" Target="../ink/ink2530.xml"/><Relationship Id="rId812" Type="http://schemas.openxmlformats.org/officeDocument/2006/relationships/image" Target="../media/image1885.png"/><Relationship Id="rId202" Type="http://schemas.openxmlformats.org/officeDocument/2006/relationships/image" Target="../media/image1581.png"/><Relationship Id="rId244" Type="http://schemas.openxmlformats.org/officeDocument/2006/relationships/image" Target="../media/image1601.png"/><Relationship Id="rId647" Type="http://schemas.openxmlformats.org/officeDocument/2006/relationships/customXml" Target="../ink/ink2460.xml"/><Relationship Id="rId689" Type="http://schemas.openxmlformats.org/officeDocument/2006/relationships/customXml" Target="../ink/ink2481.xml"/><Relationship Id="rId854" Type="http://schemas.openxmlformats.org/officeDocument/2006/relationships/image" Target="../media/image1906.png"/><Relationship Id="rId896" Type="http://schemas.openxmlformats.org/officeDocument/2006/relationships/image" Target="../media/image1927.png"/><Relationship Id="rId39" Type="http://schemas.openxmlformats.org/officeDocument/2006/relationships/customXml" Target="../ink/ink2156.xml"/><Relationship Id="rId286" Type="http://schemas.openxmlformats.org/officeDocument/2006/relationships/image" Target="../media/image1622.png"/><Relationship Id="rId451" Type="http://schemas.openxmlformats.org/officeDocument/2006/relationships/customXml" Target="../ink/ink2362.xml"/><Relationship Id="rId493" Type="http://schemas.openxmlformats.org/officeDocument/2006/relationships/customXml" Target="../ink/ink2383.xml"/><Relationship Id="rId507" Type="http://schemas.openxmlformats.org/officeDocument/2006/relationships/customXml" Target="../ink/ink2390.xml"/><Relationship Id="rId549" Type="http://schemas.openxmlformats.org/officeDocument/2006/relationships/customXml" Target="../ink/ink2411.xml"/><Relationship Id="rId714" Type="http://schemas.openxmlformats.org/officeDocument/2006/relationships/image" Target="../media/image1836.png"/><Relationship Id="rId756" Type="http://schemas.openxmlformats.org/officeDocument/2006/relationships/image" Target="../media/image1857.png"/><Relationship Id="rId50" Type="http://schemas.openxmlformats.org/officeDocument/2006/relationships/image" Target="../media/image1505.png"/><Relationship Id="rId104" Type="http://schemas.openxmlformats.org/officeDocument/2006/relationships/image" Target="../media/image1532.png"/><Relationship Id="rId146" Type="http://schemas.openxmlformats.org/officeDocument/2006/relationships/image" Target="../media/image1553.png"/><Relationship Id="rId188" Type="http://schemas.openxmlformats.org/officeDocument/2006/relationships/image" Target="../media/image1574.png"/><Relationship Id="rId311" Type="http://schemas.openxmlformats.org/officeDocument/2006/relationships/customXml" Target="../ink/ink2292.xml"/><Relationship Id="rId353" Type="http://schemas.openxmlformats.org/officeDocument/2006/relationships/customXml" Target="../ink/ink2313.xml"/><Relationship Id="rId395" Type="http://schemas.openxmlformats.org/officeDocument/2006/relationships/customXml" Target="../ink/ink2334.xml"/><Relationship Id="rId409" Type="http://schemas.openxmlformats.org/officeDocument/2006/relationships/customXml" Target="../ink/ink2341.xml"/><Relationship Id="rId560" Type="http://schemas.openxmlformats.org/officeDocument/2006/relationships/image" Target="../media/image1759.png"/><Relationship Id="rId798" Type="http://schemas.openxmlformats.org/officeDocument/2006/relationships/image" Target="../media/image1878.png"/><Relationship Id="rId92" Type="http://schemas.openxmlformats.org/officeDocument/2006/relationships/image" Target="../media/image1526.png"/><Relationship Id="rId213" Type="http://schemas.openxmlformats.org/officeDocument/2006/relationships/customXml" Target="../ink/ink2243.xml"/><Relationship Id="rId420" Type="http://schemas.openxmlformats.org/officeDocument/2006/relationships/image" Target="../media/image1689.png"/><Relationship Id="rId616" Type="http://schemas.openxmlformats.org/officeDocument/2006/relationships/image" Target="../media/image1787.png"/><Relationship Id="rId658" Type="http://schemas.openxmlformats.org/officeDocument/2006/relationships/image" Target="../media/image1808.png"/><Relationship Id="rId823" Type="http://schemas.openxmlformats.org/officeDocument/2006/relationships/customXml" Target="../ink/ink2548.xml"/><Relationship Id="rId865" Type="http://schemas.openxmlformats.org/officeDocument/2006/relationships/customXml" Target="../ink/ink2569.xml"/><Relationship Id="rId255" Type="http://schemas.openxmlformats.org/officeDocument/2006/relationships/customXml" Target="../ink/ink2264.xml"/><Relationship Id="rId297" Type="http://schemas.openxmlformats.org/officeDocument/2006/relationships/customXml" Target="../ink/ink2285.xml"/><Relationship Id="rId462" Type="http://schemas.openxmlformats.org/officeDocument/2006/relationships/image" Target="../media/image1710.png"/><Relationship Id="rId518" Type="http://schemas.openxmlformats.org/officeDocument/2006/relationships/image" Target="../media/image1738.png"/><Relationship Id="rId725" Type="http://schemas.openxmlformats.org/officeDocument/2006/relationships/customXml" Target="../ink/ink2499.xml"/><Relationship Id="rId115" Type="http://schemas.openxmlformats.org/officeDocument/2006/relationships/customXml" Target="../ink/ink2194.xml"/><Relationship Id="rId157" Type="http://schemas.openxmlformats.org/officeDocument/2006/relationships/customXml" Target="../ink/ink2215.xml"/><Relationship Id="rId322" Type="http://schemas.openxmlformats.org/officeDocument/2006/relationships/image" Target="../media/image1640.png"/><Relationship Id="rId364" Type="http://schemas.openxmlformats.org/officeDocument/2006/relationships/image" Target="../media/image1661.png"/><Relationship Id="rId767" Type="http://schemas.openxmlformats.org/officeDocument/2006/relationships/customXml" Target="../ink/ink2520.xml"/><Relationship Id="rId61" Type="http://schemas.openxmlformats.org/officeDocument/2006/relationships/customXml" Target="../ink/ink2167.xml"/><Relationship Id="rId199" Type="http://schemas.openxmlformats.org/officeDocument/2006/relationships/customXml" Target="../ink/ink2236.xml"/><Relationship Id="rId571" Type="http://schemas.openxmlformats.org/officeDocument/2006/relationships/customXml" Target="../ink/ink2422.xml"/><Relationship Id="rId627" Type="http://schemas.openxmlformats.org/officeDocument/2006/relationships/customXml" Target="../ink/ink2450.xml"/><Relationship Id="rId669" Type="http://schemas.openxmlformats.org/officeDocument/2006/relationships/customXml" Target="../ink/ink2471.xml"/><Relationship Id="rId834" Type="http://schemas.openxmlformats.org/officeDocument/2006/relationships/image" Target="../media/image1896.png"/><Relationship Id="rId876" Type="http://schemas.openxmlformats.org/officeDocument/2006/relationships/image" Target="../media/image1917.png"/><Relationship Id="rId19" Type="http://schemas.openxmlformats.org/officeDocument/2006/relationships/customXml" Target="../ink/ink2146.xml"/><Relationship Id="rId224" Type="http://schemas.openxmlformats.org/officeDocument/2006/relationships/image" Target="../media/image1591.png"/><Relationship Id="rId266" Type="http://schemas.openxmlformats.org/officeDocument/2006/relationships/image" Target="../media/image1612.png"/><Relationship Id="rId431" Type="http://schemas.openxmlformats.org/officeDocument/2006/relationships/customXml" Target="../ink/ink2352.xml"/><Relationship Id="rId473" Type="http://schemas.openxmlformats.org/officeDocument/2006/relationships/customXml" Target="../ink/ink2373.xml"/><Relationship Id="rId529" Type="http://schemas.openxmlformats.org/officeDocument/2006/relationships/customXml" Target="../ink/ink2401.xml"/><Relationship Id="rId680" Type="http://schemas.openxmlformats.org/officeDocument/2006/relationships/image" Target="../media/image1819.png"/><Relationship Id="rId736" Type="http://schemas.openxmlformats.org/officeDocument/2006/relationships/image" Target="../media/image1847.png"/><Relationship Id="rId901" Type="http://schemas.openxmlformats.org/officeDocument/2006/relationships/customXml" Target="../ink/ink2587.xml"/><Relationship Id="rId30" Type="http://schemas.openxmlformats.org/officeDocument/2006/relationships/image" Target="../media/image1495.png"/><Relationship Id="rId126" Type="http://schemas.openxmlformats.org/officeDocument/2006/relationships/image" Target="../media/image1543.png"/><Relationship Id="rId168" Type="http://schemas.openxmlformats.org/officeDocument/2006/relationships/image" Target="../media/image1564.png"/><Relationship Id="rId333" Type="http://schemas.openxmlformats.org/officeDocument/2006/relationships/customXml" Target="../ink/ink2303.xml"/><Relationship Id="rId540" Type="http://schemas.openxmlformats.org/officeDocument/2006/relationships/image" Target="../media/image1749.png"/><Relationship Id="rId778" Type="http://schemas.openxmlformats.org/officeDocument/2006/relationships/image" Target="../media/image1868.png"/><Relationship Id="rId72" Type="http://schemas.openxmlformats.org/officeDocument/2006/relationships/image" Target="../media/image1516.png"/><Relationship Id="rId375" Type="http://schemas.openxmlformats.org/officeDocument/2006/relationships/customXml" Target="../ink/ink2324.xml"/><Relationship Id="rId582" Type="http://schemas.openxmlformats.org/officeDocument/2006/relationships/image" Target="../media/image1770.png"/><Relationship Id="rId638" Type="http://schemas.openxmlformats.org/officeDocument/2006/relationships/image" Target="../media/image1798.png"/><Relationship Id="rId803" Type="http://schemas.openxmlformats.org/officeDocument/2006/relationships/customXml" Target="../ink/ink2538.xml"/><Relationship Id="rId845" Type="http://schemas.openxmlformats.org/officeDocument/2006/relationships/customXml" Target="../ink/ink2559.xml"/><Relationship Id="rId3" Type="http://schemas.openxmlformats.org/officeDocument/2006/relationships/customXml" Target="../ink/ink2138.xml"/><Relationship Id="rId235" Type="http://schemas.openxmlformats.org/officeDocument/2006/relationships/customXml" Target="../ink/ink2254.xml"/><Relationship Id="rId277" Type="http://schemas.openxmlformats.org/officeDocument/2006/relationships/customXml" Target="../ink/ink2275.xml"/><Relationship Id="rId400" Type="http://schemas.openxmlformats.org/officeDocument/2006/relationships/image" Target="../media/image1679.png"/><Relationship Id="rId442" Type="http://schemas.openxmlformats.org/officeDocument/2006/relationships/image" Target="../media/image1700.png"/><Relationship Id="rId484" Type="http://schemas.openxmlformats.org/officeDocument/2006/relationships/image" Target="../media/image1721.png"/><Relationship Id="rId705" Type="http://schemas.openxmlformats.org/officeDocument/2006/relationships/customXml" Target="../ink/ink2489.xml"/><Relationship Id="rId887" Type="http://schemas.openxmlformats.org/officeDocument/2006/relationships/customXml" Target="../ink/ink2580.xml"/><Relationship Id="rId137" Type="http://schemas.openxmlformats.org/officeDocument/2006/relationships/customXml" Target="../ink/ink2205.xml"/><Relationship Id="rId302" Type="http://schemas.openxmlformats.org/officeDocument/2006/relationships/image" Target="../media/image1630.png"/><Relationship Id="rId344" Type="http://schemas.openxmlformats.org/officeDocument/2006/relationships/image" Target="../media/image1651.png"/><Relationship Id="rId691" Type="http://schemas.openxmlformats.org/officeDocument/2006/relationships/customXml" Target="../ink/ink2482.xml"/><Relationship Id="rId747" Type="http://schemas.openxmlformats.org/officeDocument/2006/relationships/customXml" Target="../ink/ink2510.xml"/><Relationship Id="rId789" Type="http://schemas.openxmlformats.org/officeDocument/2006/relationships/customXml" Target="../ink/ink2531.xml"/><Relationship Id="rId41" Type="http://schemas.openxmlformats.org/officeDocument/2006/relationships/customXml" Target="../ink/ink2157.xml"/><Relationship Id="rId83" Type="http://schemas.openxmlformats.org/officeDocument/2006/relationships/customXml" Target="../ink/ink2178.xml"/><Relationship Id="rId179" Type="http://schemas.openxmlformats.org/officeDocument/2006/relationships/customXml" Target="../ink/ink2226.xml"/><Relationship Id="rId386" Type="http://schemas.openxmlformats.org/officeDocument/2006/relationships/image" Target="../media/image1672.png"/><Relationship Id="rId551" Type="http://schemas.openxmlformats.org/officeDocument/2006/relationships/customXml" Target="../ink/ink2412.xml"/><Relationship Id="rId593" Type="http://schemas.openxmlformats.org/officeDocument/2006/relationships/customXml" Target="../ink/ink2433.xml"/><Relationship Id="rId607" Type="http://schemas.openxmlformats.org/officeDocument/2006/relationships/customXml" Target="../ink/ink2440.xml"/><Relationship Id="rId649" Type="http://schemas.openxmlformats.org/officeDocument/2006/relationships/customXml" Target="../ink/ink2461.xml"/><Relationship Id="rId814" Type="http://schemas.openxmlformats.org/officeDocument/2006/relationships/image" Target="../media/image1886.png"/><Relationship Id="rId856" Type="http://schemas.openxmlformats.org/officeDocument/2006/relationships/image" Target="../media/image1907.png"/><Relationship Id="rId190" Type="http://schemas.openxmlformats.org/officeDocument/2006/relationships/image" Target="../media/image1575.png"/><Relationship Id="rId204" Type="http://schemas.openxmlformats.org/officeDocument/2006/relationships/image" Target="../media/image1582.png"/><Relationship Id="rId246" Type="http://schemas.openxmlformats.org/officeDocument/2006/relationships/image" Target="../media/image1602.png"/><Relationship Id="rId288" Type="http://schemas.openxmlformats.org/officeDocument/2006/relationships/image" Target="../media/image1623.png"/><Relationship Id="rId411" Type="http://schemas.openxmlformats.org/officeDocument/2006/relationships/customXml" Target="../ink/ink2342.xml"/><Relationship Id="rId453" Type="http://schemas.openxmlformats.org/officeDocument/2006/relationships/customXml" Target="../ink/ink2363.xml"/><Relationship Id="rId509" Type="http://schemas.openxmlformats.org/officeDocument/2006/relationships/customXml" Target="../ink/ink2391.xml"/><Relationship Id="rId660" Type="http://schemas.openxmlformats.org/officeDocument/2006/relationships/image" Target="../media/image1809.png"/><Relationship Id="rId898" Type="http://schemas.openxmlformats.org/officeDocument/2006/relationships/image" Target="../media/image1928.png"/><Relationship Id="rId106" Type="http://schemas.openxmlformats.org/officeDocument/2006/relationships/image" Target="../media/image1533.png"/><Relationship Id="rId313" Type="http://schemas.openxmlformats.org/officeDocument/2006/relationships/customXml" Target="../ink/ink2293.xml"/><Relationship Id="rId495" Type="http://schemas.openxmlformats.org/officeDocument/2006/relationships/customXml" Target="../ink/ink2384.xml"/><Relationship Id="rId716" Type="http://schemas.openxmlformats.org/officeDocument/2006/relationships/image" Target="../media/image1837.png"/><Relationship Id="rId758" Type="http://schemas.openxmlformats.org/officeDocument/2006/relationships/image" Target="../media/image1858.png"/><Relationship Id="rId10" Type="http://schemas.openxmlformats.org/officeDocument/2006/relationships/image" Target="../media/image14850.png"/><Relationship Id="rId52" Type="http://schemas.openxmlformats.org/officeDocument/2006/relationships/image" Target="../media/image1506.png"/><Relationship Id="rId94" Type="http://schemas.openxmlformats.org/officeDocument/2006/relationships/image" Target="../media/image1527.png"/><Relationship Id="rId148" Type="http://schemas.openxmlformats.org/officeDocument/2006/relationships/image" Target="../media/image1554.png"/><Relationship Id="rId355" Type="http://schemas.openxmlformats.org/officeDocument/2006/relationships/customXml" Target="../ink/ink2314.xml"/><Relationship Id="rId397" Type="http://schemas.openxmlformats.org/officeDocument/2006/relationships/customXml" Target="../ink/ink2335.xml"/><Relationship Id="rId520" Type="http://schemas.openxmlformats.org/officeDocument/2006/relationships/image" Target="../media/image1739.png"/><Relationship Id="rId562" Type="http://schemas.openxmlformats.org/officeDocument/2006/relationships/image" Target="../media/image1760.png"/><Relationship Id="rId618" Type="http://schemas.openxmlformats.org/officeDocument/2006/relationships/image" Target="../media/image1788.png"/><Relationship Id="rId825" Type="http://schemas.openxmlformats.org/officeDocument/2006/relationships/customXml" Target="../ink/ink2549.xml"/><Relationship Id="rId215" Type="http://schemas.openxmlformats.org/officeDocument/2006/relationships/customXml" Target="../ink/ink2244.xml"/><Relationship Id="rId257" Type="http://schemas.openxmlformats.org/officeDocument/2006/relationships/customXml" Target="../ink/ink2265.xml"/><Relationship Id="rId422" Type="http://schemas.openxmlformats.org/officeDocument/2006/relationships/image" Target="../media/image1690.png"/><Relationship Id="rId464" Type="http://schemas.openxmlformats.org/officeDocument/2006/relationships/image" Target="../media/image1711.png"/><Relationship Id="rId867" Type="http://schemas.openxmlformats.org/officeDocument/2006/relationships/customXml" Target="../ink/ink2570.xml"/><Relationship Id="rId299" Type="http://schemas.openxmlformats.org/officeDocument/2006/relationships/customXml" Target="../ink/ink2286.xml"/><Relationship Id="rId727" Type="http://schemas.openxmlformats.org/officeDocument/2006/relationships/customXml" Target="../ink/ink2500.xml"/><Relationship Id="rId63" Type="http://schemas.openxmlformats.org/officeDocument/2006/relationships/customXml" Target="../ink/ink2168.xml"/><Relationship Id="rId159" Type="http://schemas.openxmlformats.org/officeDocument/2006/relationships/customXml" Target="../ink/ink2216.xml"/><Relationship Id="rId366" Type="http://schemas.openxmlformats.org/officeDocument/2006/relationships/image" Target="../media/image1662.png"/><Relationship Id="rId573" Type="http://schemas.openxmlformats.org/officeDocument/2006/relationships/customXml" Target="../ink/ink2423.xml"/><Relationship Id="rId780" Type="http://schemas.openxmlformats.org/officeDocument/2006/relationships/image" Target="../media/image1869.png"/><Relationship Id="rId226" Type="http://schemas.openxmlformats.org/officeDocument/2006/relationships/image" Target="../media/image1592.png"/><Relationship Id="rId433" Type="http://schemas.openxmlformats.org/officeDocument/2006/relationships/customXml" Target="../ink/ink2353.xml"/><Relationship Id="rId878" Type="http://schemas.openxmlformats.org/officeDocument/2006/relationships/image" Target="../media/image1918.png"/><Relationship Id="rId640" Type="http://schemas.openxmlformats.org/officeDocument/2006/relationships/image" Target="../media/image1799.png"/><Relationship Id="rId738" Type="http://schemas.openxmlformats.org/officeDocument/2006/relationships/image" Target="../media/image1848.png"/><Relationship Id="rId74" Type="http://schemas.openxmlformats.org/officeDocument/2006/relationships/image" Target="../media/image1517.png"/><Relationship Id="rId377" Type="http://schemas.openxmlformats.org/officeDocument/2006/relationships/customXml" Target="../ink/ink2325.xml"/><Relationship Id="rId500" Type="http://schemas.openxmlformats.org/officeDocument/2006/relationships/image" Target="../media/image1729.png"/><Relationship Id="rId584" Type="http://schemas.openxmlformats.org/officeDocument/2006/relationships/image" Target="../media/image1771.png"/><Relationship Id="rId805" Type="http://schemas.openxmlformats.org/officeDocument/2006/relationships/customXml" Target="../ink/ink2539.xml"/><Relationship Id="rId5" Type="http://schemas.openxmlformats.org/officeDocument/2006/relationships/customXml" Target="../ink/ink2139.xml"/><Relationship Id="rId237" Type="http://schemas.openxmlformats.org/officeDocument/2006/relationships/customXml" Target="../ink/ink2255.xml"/><Relationship Id="rId791" Type="http://schemas.openxmlformats.org/officeDocument/2006/relationships/customXml" Target="../ink/ink2532.xml"/><Relationship Id="rId889" Type="http://schemas.openxmlformats.org/officeDocument/2006/relationships/customXml" Target="../ink/ink2581.xml"/><Relationship Id="rId444" Type="http://schemas.openxmlformats.org/officeDocument/2006/relationships/image" Target="../media/image1701.png"/><Relationship Id="rId651" Type="http://schemas.openxmlformats.org/officeDocument/2006/relationships/customXml" Target="../ink/ink2462.xml"/><Relationship Id="rId749" Type="http://schemas.openxmlformats.org/officeDocument/2006/relationships/customXml" Target="../ink/ink2511.xml"/><Relationship Id="rId290" Type="http://schemas.openxmlformats.org/officeDocument/2006/relationships/image" Target="../media/image1624.png"/><Relationship Id="rId304" Type="http://schemas.openxmlformats.org/officeDocument/2006/relationships/image" Target="../media/image1631.png"/><Relationship Id="rId388" Type="http://schemas.openxmlformats.org/officeDocument/2006/relationships/image" Target="../media/image1673.png"/><Relationship Id="rId511" Type="http://schemas.openxmlformats.org/officeDocument/2006/relationships/customXml" Target="../ink/ink2392.xml"/><Relationship Id="rId609" Type="http://schemas.openxmlformats.org/officeDocument/2006/relationships/customXml" Target="../ink/ink2441.xml"/><Relationship Id="rId85" Type="http://schemas.openxmlformats.org/officeDocument/2006/relationships/customXml" Target="../ink/ink2179.xml"/><Relationship Id="rId150" Type="http://schemas.openxmlformats.org/officeDocument/2006/relationships/image" Target="../media/image1555.png"/><Relationship Id="rId595" Type="http://schemas.openxmlformats.org/officeDocument/2006/relationships/customXml" Target="../ink/ink2434.xml"/><Relationship Id="rId816" Type="http://schemas.openxmlformats.org/officeDocument/2006/relationships/image" Target="../media/image1887.png"/><Relationship Id="rId248" Type="http://schemas.openxmlformats.org/officeDocument/2006/relationships/image" Target="../media/image1603.png"/><Relationship Id="rId455" Type="http://schemas.openxmlformats.org/officeDocument/2006/relationships/customXml" Target="../ink/ink2364.xml"/><Relationship Id="rId662" Type="http://schemas.openxmlformats.org/officeDocument/2006/relationships/image" Target="../media/image1810.png"/><Relationship Id="rId12" Type="http://schemas.openxmlformats.org/officeDocument/2006/relationships/image" Target="../media/image14860.png"/><Relationship Id="rId108" Type="http://schemas.openxmlformats.org/officeDocument/2006/relationships/image" Target="../media/image1534.png"/><Relationship Id="rId315" Type="http://schemas.openxmlformats.org/officeDocument/2006/relationships/customXml" Target="../ink/ink2294.xml"/><Relationship Id="rId522" Type="http://schemas.openxmlformats.org/officeDocument/2006/relationships/image" Target="../media/image1740.png"/><Relationship Id="rId96" Type="http://schemas.openxmlformats.org/officeDocument/2006/relationships/image" Target="../media/image1528.png"/><Relationship Id="rId161" Type="http://schemas.openxmlformats.org/officeDocument/2006/relationships/customXml" Target="../ink/ink2217.xml"/><Relationship Id="rId399" Type="http://schemas.openxmlformats.org/officeDocument/2006/relationships/customXml" Target="../ink/ink2336.xml"/><Relationship Id="rId827" Type="http://schemas.openxmlformats.org/officeDocument/2006/relationships/customXml" Target="../ink/ink2550.xml"/><Relationship Id="rId259" Type="http://schemas.openxmlformats.org/officeDocument/2006/relationships/customXml" Target="../ink/ink2266.xml"/><Relationship Id="rId466" Type="http://schemas.openxmlformats.org/officeDocument/2006/relationships/image" Target="../media/image1712.png"/><Relationship Id="rId673" Type="http://schemas.openxmlformats.org/officeDocument/2006/relationships/customXml" Target="../ink/ink2473.xml"/><Relationship Id="rId880" Type="http://schemas.openxmlformats.org/officeDocument/2006/relationships/image" Target="../media/image1919.png"/><Relationship Id="rId23" Type="http://schemas.openxmlformats.org/officeDocument/2006/relationships/customXml" Target="../ink/ink2148.xml"/><Relationship Id="rId119" Type="http://schemas.openxmlformats.org/officeDocument/2006/relationships/customXml" Target="../ink/ink2196.xml"/><Relationship Id="rId326" Type="http://schemas.openxmlformats.org/officeDocument/2006/relationships/image" Target="../media/image1642.png"/><Relationship Id="rId533" Type="http://schemas.openxmlformats.org/officeDocument/2006/relationships/customXml" Target="../ink/ink2403.xml"/><Relationship Id="rId740" Type="http://schemas.openxmlformats.org/officeDocument/2006/relationships/image" Target="../media/image1849.png"/><Relationship Id="rId838" Type="http://schemas.openxmlformats.org/officeDocument/2006/relationships/image" Target="../media/image1898.png"/><Relationship Id="rId172" Type="http://schemas.openxmlformats.org/officeDocument/2006/relationships/image" Target="../media/image1566.png"/><Relationship Id="rId477" Type="http://schemas.openxmlformats.org/officeDocument/2006/relationships/customXml" Target="../ink/ink2375.xml"/><Relationship Id="rId600" Type="http://schemas.openxmlformats.org/officeDocument/2006/relationships/image" Target="../media/image1779.png"/><Relationship Id="rId684" Type="http://schemas.openxmlformats.org/officeDocument/2006/relationships/image" Target="../media/image1821.png"/><Relationship Id="rId337" Type="http://schemas.openxmlformats.org/officeDocument/2006/relationships/customXml" Target="../ink/ink2305.xml"/><Relationship Id="rId891" Type="http://schemas.openxmlformats.org/officeDocument/2006/relationships/customXml" Target="../ink/ink2582.xml"/><Relationship Id="rId905" Type="http://schemas.openxmlformats.org/officeDocument/2006/relationships/customXml" Target="../ink/ink2589.xml"/><Relationship Id="rId34" Type="http://schemas.openxmlformats.org/officeDocument/2006/relationships/image" Target="../media/image1497.png"/><Relationship Id="rId544" Type="http://schemas.openxmlformats.org/officeDocument/2006/relationships/image" Target="../media/image1751.png"/><Relationship Id="rId751" Type="http://schemas.openxmlformats.org/officeDocument/2006/relationships/customXml" Target="../ink/ink2512.xml"/><Relationship Id="rId849" Type="http://schemas.openxmlformats.org/officeDocument/2006/relationships/customXml" Target="../ink/ink2561.xml"/><Relationship Id="rId183" Type="http://schemas.openxmlformats.org/officeDocument/2006/relationships/customXml" Target="../ink/ink2228.xml"/><Relationship Id="rId390" Type="http://schemas.openxmlformats.org/officeDocument/2006/relationships/image" Target="../media/image1674.png"/><Relationship Id="rId404" Type="http://schemas.openxmlformats.org/officeDocument/2006/relationships/image" Target="../media/image1681.png"/><Relationship Id="rId611" Type="http://schemas.openxmlformats.org/officeDocument/2006/relationships/customXml" Target="../ink/ink2442.xml"/><Relationship Id="rId250" Type="http://schemas.openxmlformats.org/officeDocument/2006/relationships/image" Target="../media/image1604.png"/><Relationship Id="rId488" Type="http://schemas.openxmlformats.org/officeDocument/2006/relationships/image" Target="../media/image1723.png"/><Relationship Id="rId695" Type="http://schemas.openxmlformats.org/officeDocument/2006/relationships/customXml" Target="../ink/ink2484.xml"/><Relationship Id="rId709" Type="http://schemas.openxmlformats.org/officeDocument/2006/relationships/customXml" Target="../ink/ink2491.xml"/><Relationship Id="rId45" Type="http://schemas.openxmlformats.org/officeDocument/2006/relationships/customXml" Target="../ink/ink2159.xml"/><Relationship Id="rId110" Type="http://schemas.openxmlformats.org/officeDocument/2006/relationships/image" Target="../media/image1535.png"/><Relationship Id="rId348" Type="http://schemas.openxmlformats.org/officeDocument/2006/relationships/image" Target="../media/image1653.png"/><Relationship Id="rId555" Type="http://schemas.openxmlformats.org/officeDocument/2006/relationships/customXml" Target="../ink/ink2414.xml"/><Relationship Id="rId762" Type="http://schemas.openxmlformats.org/officeDocument/2006/relationships/image" Target="../media/image1860.png"/><Relationship Id="rId194" Type="http://schemas.openxmlformats.org/officeDocument/2006/relationships/image" Target="../media/image1577.png"/><Relationship Id="rId208" Type="http://schemas.openxmlformats.org/officeDocument/2006/relationships/image" Target="../media/image1584.png"/><Relationship Id="rId415" Type="http://schemas.openxmlformats.org/officeDocument/2006/relationships/customXml" Target="../ink/ink2344.xml"/><Relationship Id="rId622" Type="http://schemas.openxmlformats.org/officeDocument/2006/relationships/image" Target="../media/image1790.png"/><Relationship Id="rId261" Type="http://schemas.openxmlformats.org/officeDocument/2006/relationships/customXml" Target="../ink/ink2267.xml"/><Relationship Id="rId499" Type="http://schemas.openxmlformats.org/officeDocument/2006/relationships/customXml" Target="../ink/ink2386.xml"/><Relationship Id="rId56" Type="http://schemas.openxmlformats.org/officeDocument/2006/relationships/image" Target="../media/image1508.png"/><Relationship Id="rId359" Type="http://schemas.openxmlformats.org/officeDocument/2006/relationships/customXml" Target="../ink/ink2316.xml"/><Relationship Id="rId566" Type="http://schemas.openxmlformats.org/officeDocument/2006/relationships/image" Target="../media/image1762.png"/><Relationship Id="rId773" Type="http://schemas.openxmlformats.org/officeDocument/2006/relationships/customXml" Target="../ink/ink2523.xml"/><Relationship Id="rId121" Type="http://schemas.openxmlformats.org/officeDocument/2006/relationships/customXml" Target="../ink/ink2197.xml"/><Relationship Id="rId219" Type="http://schemas.openxmlformats.org/officeDocument/2006/relationships/customXml" Target="../ink/ink2246.xml"/><Relationship Id="rId426" Type="http://schemas.openxmlformats.org/officeDocument/2006/relationships/image" Target="../media/image1692.png"/><Relationship Id="rId633" Type="http://schemas.openxmlformats.org/officeDocument/2006/relationships/customXml" Target="../ink/ink2453.xml"/><Relationship Id="rId840" Type="http://schemas.openxmlformats.org/officeDocument/2006/relationships/image" Target="../media/image1899.png"/><Relationship Id="rId67" Type="http://schemas.openxmlformats.org/officeDocument/2006/relationships/customXml" Target="../ink/ink2170.xml"/><Relationship Id="rId272" Type="http://schemas.openxmlformats.org/officeDocument/2006/relationships/image" Target="../media/image1615.png"/><Relationship Id="rId577" Type="http://schemas.openxmlformats.org/officeDocument/2006/relationships/customXml" Target="../ink/ink2425.xml"/><Relationship Id="rId700" Type="http://schemas.openxmlformats.org/officeDocument/2006/relationships/image" Target="../media/image1829.png"/><Relationship Id="rId132" Type="http://schemas.openxmlformats.org/officeDocument/2006/relationships/image" Target="../media/image1546.png"/><Relationship Id="rId784" Type="http://schemas.openxmlformats.org/officeDocument/2006/relationships/image" Target="../media/image1871.png"/><Relationship Id="rId437" Type="http://schemas.openxmlformats.org/officeDocument/2006/relationships/customXml" Target="../ink/ink2355.xml"/><Relationship Id="rId644" Type="http://schemas.openxmlformats.org/officeDocument/2006/relationships/image" Target="../media/image1801.png"/><Relationship Id="rId851" Type="http://schemas.openxmlformats.org/officeDocument/2006/relationships/customXml" Target="../ink/ink2562.xml"/><Relationship Id="rId283" Type="http://schemas.openxmlformats.org/officeDocument/2006/relationships/customXml" Target="../ink/ink2278.xml"/><Relationship Id="rId490" Type="http://schemas.openxmlformats.org/officeDocument/2006/relationships/image" Target="../media/image1724.png"/><Relationship Id="rId504" Type="http://schemas.openxmlformats.org/officeDocument/2006/relationships/image" Target="../media/image1731.png"/><Relationship Id="rId711" Type="http://schemas.openxmlformats.org/officeDocument/2006/relationships/customXml" Target="../ink/ink2492.xml"/><Relationship Id="rId78" Type="http://schemas.openxmlformats.org/officeDocument/2006/relationships/image" Target="../media/image1519.png"/><Relationship Id="rId143" Type="http://schemas.openxmlformats.org/officeDocument/2006/relationships/customXml" Target="../ink/ink2208.xml"/><Relationship Id="rId350" Type="http://schemas.openxmlformats.org/officeDocument/2006/relationships/image" Target="../media/image1654.png"/><Relationship Id="rId588" Type="http://schemas.openxmlformats.org/officeDocument/2006/relationships/image" Target="../media/image1773.png"/><Relationship Id="rId795" Type="http://schemas.openxmlformats.org/officeDocument/2006/relationships/customXml" Target="../ink/ink2534.xml"/><Relationship Id="rId809" Type="http://schemas.openxmlformats.org/officeDocument/2006/relationships/customXml" Target="../ink/ink2541.xml"/><Relationship Id="rId9" Type="http://schemas.openxmlformats.org/officeDocument/2006/relationships/customXml" Target="../ink/ink2141.xml"/><Relationship Id="rId210" Type="http://schemas.openxmlformats.org/officeDocument/2006/relationships/image" Target="../media/image1585.png"/><Relationship Id="rId448" Type="http://schemas.openxmlformats.org/officeDocument/2006/relationships/image" Target="../media/image1703.png"/><Relationship Id="rId655" Type="http://schemas.openxmlformats.org/officeDocument/2006/relationships/customXml" Target="../ink/ink2464.xml"/><Relationship Id="rId862" Type="http://schemas.openxmlformats.org/officeDocument/2006/relationships/image" Target="../media/image1910.png"/><Relationship Id="rId294" Type="http://schemas.openxmlformats.org/officeDocument/2006/relationships/image" Target="../media/image1626.png"/><Relationship Id="rId308" Type="http://schemas.openxmlformats.org/officeDocument/2006/relationships/image" Target="../media/image1633.png"/><Relationship Id="rId515" Type="http://schemas.openxmlformats.org/officeDocument/2006/relationships/customXml" Target="../ink/ink2394.xml"/><Relationship Id="rId722" Type="http://schemas.openxmlformats.org/officeDocument/2006/relationships/image" Target="../media/image1840.png"/><Relationship Id="rId89" Type="http://schemas.openxmlformats.org/officeDocument/2006/relationships/customXml" Target="../ink/ink2181.xml"/><Relationship Id="rId154" Type="http://schemas.openxmlformats.org/officeDocument/2006/relationships/image" Target="../media/image1557.png"/><Relationship Id="rId361" Type="http://schemas.openxmlformats.org/officeDocument/2006/relationships/customXml" Target="../ink/ink2317.xml"/><Relationship Id="rId599" Type="http://schemas.openxmlformats.org/officeDocument/2006/relationships/customXml" Target="../ink/ink2436.xml"/><Relationship Id="rId459" Type="http://schemas.openxmlformats.org/officeDocument/2006/relationships/customXml" Target="../ink/ink2366.xml"/><Relationship Id="rId666" Type="http://schemas.openxmlformats.org/officeDocument/2006/relationships/image" Target="../media/image1812.png"/><Relationship Id="rId873" Type="http://schemas.openxmlformats.org/officeDocument/2006/relationships/customXml" Target="../ink/ink2573.xml"/><Relationship Id="rId16" Type="http://schemas.openxmlformats.org/officeDocument/2006/relationships/image" Target="../media/image1488.png"/><Relationship Id="rId221" Type="http://schemas.openxmlformats.org/officeDocument/2006/relationships/customXml" Target="../ink/ink2247.xml"/><Relationship Id="rId319" Type="http://schemas.openxmlformats.org/officeDocument/2006/relationships/customXml" Target="../ink/ink2296.xml"/><Relationship Id="rId526" Type="http://schemas.openxmlformats.org/officeDocument/2006/relationships/image" Target="../media/image1742.png"/><Relationship Id="rId733" Type="http://schemas.openxmlformats.org/officeDocument/2006/relationships/customXml" Target="../ink/ink2503.xml"/><Relationship Id="rId165" Type="http://schemas.openxmlformats.org/officeDocument/2006/relationships/customXml" Target="../ink/ink2219.xml"/><Relationship Id="rId372" Type="http://schemas.openxmlformats.org/officeDocument/2006/relationships/image" Target="../media/image1665.png"/><Relationship Id="rId677" Type="http://schemas.openxmlformats.org/officeDocument/2006/relationships/customXml" Target="../ink/ink2475.xml"/><Relationship Id="rId800" Type="http://schemas.openxmlformats.org/officeDocument/2006/relationships/image" Target="../media/image1879.png"/><Relationship Id="rId232" Type="http://schemas.openxmlformats.org/officeDocument/2006/relationships/image" Target="../media/image1595.png"/><Relationship Id="rId884" Type="http://schemas.openxmlformats.org/officeDocument/2006/relationships/image" Target="../media/image1921.png"/><Relationship Id="rId27" Type="http://schemas.openxmlformats.org/officeDocument/2006/relationships/customXml" Target="../ink/ink2150.xml"/><Relationship Id="rId537" Type="http://schemas.openxmlformats.org/officeDocument/2006/relationships/customXml" Target="../ink/ink2405.xml"/><Relationship Id="rId744" Type="http://schemas.openxmlformats.org/officeDocument/2006/relationships/image" Target="../media/image1851.png"/><Relationship Id="rId80" Type="http://schemas.openxmlformats.org/officeDocument/2006/relationships/image" Target="../media/image1520.png"/><Relationship Id="rId176" Type="http://schemas.openxmlformats.org/officeDocument/2006/relationships/image" Target="../media/image1568.png"/><Relationship Id="rId383" Type="http://schemas.openxmlformats.org/officeDocument/2006/relationships/customXml" Target="../ink/ink2328.xml"/><Relationship Id="rId590" Type="http://schemas.openxmlformats.org/officeDocument/2006/relationships/image" Target="../media/image1774.png"/><Relationship Id="rId604" Type="http://schemas.openxmlformats.org/officeDocument/2006/relationships/image" Target="../media/image1781.png"/><Relationship Id="rId811" Type="http://schemas.openxmlformats.org/officeDocument/2006/relationships/customXml" Target="../ink/ink2542.xml"/><Relationship Id="rId243" Type="http://schemas.openxmlformats.org/officeDocument/2006/relationships/customXml" Target="../ink/ink2258.xml"/><Relationship Id="rId450" Type="http://schemas.openxmlformats.org/officeDocument/2006/relationships/image" Target="../media/image1704.png"/><Relationship Id="rId688" Type="http://schemas.openxmlformats.org/officeDocument/2006/relationships/image" Target="../media/image1823.png"/><Relationship Id="rId895" Type="http://schemas.openxmlformats.org/officeDocument/2006/relationships/customXml" Target="../ink/ink2584.xml"/><Relationship Id="rId38" Type="http://schemas.openxmlformats.org/officeDocument/2006/relationships/image" Target="../media/image1499.png"/><Relationship Id="rId103" Type="http://schemas.openxmlformats.org/officeDocument/2006/relationships/customXml" Target="../ink/ink2188.xml"/><Relationship Id="rId310" Type="http://schemas.openxmlformats.org/officeDocument/2006/relationships/image" Target="../media/image1634.png"/><Relationship Id="rId548" Type="http://schemas.openxmlformats.org/officeDocument/2006/relationships/image" Target="../media/image1753.png"/><Relationship Id="rId755" Type="http://schemas.openxmlformats.org/officeDocument/2006/relationships/customXml" Target="../ink/ink2514.xml"/><Relationship Id="rId91" Type="http://schemas.openxmlformats.org/officeDocument/2006/relationships/customXml" Target="../ink/ink2182.xml"/><Relationship Id="rId187" Type="http://schemas.openxmlformats.org/officeDocument/2006/relationships/customXml" Target="../ink/ink2230.xml"/><Relationship Id="rId394" Type="http://schemas.openxmlformats.org/officeDocument/2006/relationships/image" Target="../media/image1676.png"/><Relationship Id="rId408" Type="http://schemas.openxmlformats.org/officeDocument/2006/relationships/image" Target="../media/image1683.png"/><Relationship Id="rId615" Type="http://schemas.openxmlformats.org/officeDocument/2006/relationships/customXml" Target="../ink/ink2444.xml"/><Relationship Id="rId822" Type="http://schemas.openxmlformats.org/officeDocument/2006/relationships/image" Target="../media/image1890.png"/><Relationship Id="rId254" Type="http://schemas.openxmlformats.org/officeDocument/2006/relationships/image" Target="../media/image1606.png"/><Relationship Id="rId699" Type="http://schemas.openxmlformats.org/officeDocument/2006/relationships/customXml" Target="../ink/ink2486.xml"/><Relationship Id="rId49" Type="http://schemas.openxmlformats.org/officeDocument/2006/relationships/customXml" Target="../ink/ink2161.xml"/><Relationship Id="rId114" Type="http://schemas.openxmlformats.org/officeDocument/2006/relationships/image" Target="../media/image1537.png"/><Relationship Id="rId461" Type="http://schemas.openxmlformats.org/officeDocument/2006/relationships/customXml" Target="../ink/ink2367.xml"/><Relationship Id="rId559" Type="http://schemas.openxmlformats.org/officeDocument/2006/relationships/customXml" Target="../ink/ink2416.xml"/><Relationship Id="rId766" Type="http://schemas.openxmlformats.org/officeDocument/2006/relationships/image" Target="../media/image1862.png"/><Relationship Id="rId198" Type="http://schemas.openxmlformats.org/officeDocument/2006/relationships/image" Target="../media/image1579.png"/><Relationship Id="rId321" Type="http://schemas.openxmlformats.org/officeDocument/2006/relationships/customXml" Target="../ink/ink2297.xml"/><Relationship Id="rId419" Type="http://schemas.openxmlformats.org/officeDocument/2006/relationships/customXml" Target="../ink/ink2346.xml"/><Relationship Id="rId626" Type="http://schemas.openxmlformats.org/officeDocument/2006/relationships/image" Target="../media/image1792.png"/><Relationship Id="rId833" Type="http://schemas.openxmlformats.org/officeDocument/2006/relationships/customXml" Target="../ink/ink2553.xml"/><Relationship Id="rId265" Type="http://schemas.openxmlformats.org/officeDocument/2006/relationships/customXml" Target="../ink/ink2269.xml"/><Relationship Id="rId472" Type="http://schemas.openxmlformats.org/officeDocument/2006/relationships/image" Target="../media/image1715.png"/><Relationship Id="rId900" Type="http://schemas.openxmlformats.org/officeDocument/2006/relationships/image" Target="../media/image1929.png"/><Relationship Id="rId125" Type="http://schemas.openxmlformats.org/officeDocument/2006/relationships/customXml" Target="../ink/ink2199.xml"/><Relationship Id="rId332" Type="http://schemas.openxmlformats.org/officeDocument/2006/relationships/image" Target="../media/image1645.png"/><Relationship Id="rId777" Type="http://schemas.openxmlformats.org/officeDocument/2006/relationships/customXml" Target="../ink/ink2525.xml"/><Relationship Id="rId637" Type="http://schemas.openxmlformats.org/officeDocument/2006/relationships/customXml" Target="../ink/ink2455.xml"/><Relationship Id="rId844" Type="http://schemas.openxmlformats.org/officeDocument/2006/relationships/image" Target="../media/image1901.png"/><Relationship Id="rId276" Type="http://schemas.openxmlformats.org/officeDocument/2006/relationships/image" Target="../media/image1617.png"/><Relationship Id="rId483" Type="http://schemas.openxmlformats.org/officeDocument/2006/relationships/customXml" Target="../ink/ink2378.xml"/><Relationship Id="rId690" Type="http://schemas.openxmlformats.org/officeDocument/2006/relationships/image" Target="../media/image1824.png"/><Relationship Id="rId704" Type="http://schemas.openxmlformats.org/officeDocument/2006/relationships/image" Target="../media/image1831.png"/><Relationship Id="rId40" Type="http://schemas.openxmlformats.org/officeDocument/2006/relationships/image" Target="../media/image1500.png"/><Relationship Id="rId136" Type="http://schemas.openxmlformats.org/officeDocument/2006/relationships/image" Target="../media/image1548.png"/><Relationship Id="rId343" Type="http://schemas.openxmlformats.org/officeDocument/2006/relationships/customXml" Target="../ink/ink2308.xml"/><Relationship Id="rId550" Type="http://schemas.openxmlformats.org/officeDocument/2006/relationships/image" Target="../media/image1754.png"/><Relationship Id="rId788" Type="http://schemas.openxmlformats.org/officeDocument/2006/relationships/image" Target="../media/image1873.png"/><Relationship Id="rId203" Type="http://schemas.openxmlformats.org/officeDocument/2006/relationships/customXml" Target="../ink/ink2238.xml"/><Relationship Id="rId648" Type="http://schemas.openxmlformats.org/officeDocument/2006/relationships/image" Target="../media/image1803.png"/><Relationship Id="rId855" Type="http://schemas.openxmlformats.org/officeDocument/2006/relationships/customXml" Target="../ink/ink2564.xml"/><Relationship Id="rId287" Type="http://schemas.openxmlformats.org/officeDocument/2006/relationships/customXml" Target="../ink/ink2280.xml"/><Relationship Id="rId410" Type="http://schemas.openxmlformats.org/officeDocument/2006/relationships/image" Target="../media/image1684.png"/><Relationship Id="rId494" Type="http://schemas.openxmlformats.org/officeDocument/2006/relationships/image" Target="../media/image1726.png"/><Relationship Id="rId508" Type="http://schemas.openxmlformats.org/officeDocument/2006/relationships/image" Target="../media/image1733.png"/><Relationship Id="rId715" Type="http://schemas.openxmlformats.org/officeDocument/2006/relationships/customXml" Target="../ink/ink2494.xml"/><Relationship Id="rId147" Type="http://schemas.openxmlformats.org/officeDocument/2006/relationships/customXml" Target="../ink/ink2210.xml"/><Relationship Id="rId354" Type="http://schemas.openxmlformats.org/officeDocument/2006/relationships/image" Target="../media/image1656.png"/><Relationship Id="rId799" Type="http://schemas.openxmlformats.org/officeDocument/2006/relationships/customXml" Target="../ink/ink2536.xml"/><Relationship Id="rId51" Type="http://schemas.openxmlformats.org/officeDocument/2006/relationships/customXml" Target="../ink/ink2162.xml"/><Relationship Id="rId561" Type="http://schemas.openxmlformats.org/officeDocument/2006/relationships/customXml" Target="../ink/ink2417.xml"/><Relationship Id="rId659" Type="http://schemas.openxmlformats.org/officeDocument/2006/relationships/customXml" Target="../ink/ink2466.xml"/><Relationship Id="rId866" Type="http://schemas.openxmlformats.org/officeDocument/2006/relationships/image" Target="../media/image1912.png"/><Relationship Id="rId214" Type="http://schemas.openxmlformats.org/officeDocument/2006/relationships/image" Target="../media/image1414.png"/><Relationship Id="rId298" Type="http://schemas.openxmlformats.org/officeDocument/2006/relationships/image" Target="../media/image1628.png"/><Relationship Id="rId421" Type="http://schemas.openxmlformats.org/officeDocument/2006/relationships/customXml" Target="../ink/ink2347.xml"/><Relationship Id="rId519" Type="http://schemas.openxmlformats.org/officeDocument/2006/relationships/customXml" Target="../ink/ink2396.xml"/><Relationship Id="rId158" Type="http://schemas.openxmlformats.org/officeDocument/2006/relationships/image" Target="../media/image1559.png"/><Relationship Id="rId726" Type="http://schemas.openxmlformats.org/officeDocument/2006/relationships/image" Target="../media/image1842.png"/><Relationship Id="rId62" Type="http://schemas.openxmlformats.org/officeDocument/2006/relationships/image" Target="../media/image1511.png"/><Relationship Id="rId365" Type="http://schemas.openxmlformats.org/officeDocument/2006/relationships/customXml" Target="../ink/ink2319.xml"/><Relationship Id="rId572" Type="http://schemas.openxmlformats.org/officeDocument/2006/relationships/image" Target="../media/image1765.png"/><Relationship Id="rId225" Type="http://schemas.openxmlformats.org/officeDocument/2006/relationships/customXml" Target="../ink/ink2249.xml"/><Relationship Id="rId432" Type="http://schemas.openxmlformats.org/officeDocument/2006/relationships/image" Target="../media/image1695.png"/><Relationship Id="rId877" Type="http://schemas.openxmlformats.org/officeDocument/2006/relationships/customXml" Target="../ink/ink2575.xml"/><Relationship Id="rId737" Type="http://schemas.openxmlformats.org/officeDocument/2006/relationships/customXml" Target="../ink/ink2505.xml"/><Relationship Id="rId73" Type="http://schemas.openxmlformats.org/officeDocument/2006/relationships/customXml" Target="../ink/ink2173.xml"/><Relationship Id="rId169" Type="http://schemas.openxmlformats.org/officeDocument/2006/relationships/customXml" Target="../ink/ink2221.xml"/><Relationship Id="rId376" Type="http://schemas.openxmlformats.org/officeDocument/2006/relationships/image" Target="../media/image1667.png"/><Relationship Id="rId583" Type="http://schemas.openxmlformats.org/officeDocument/2006/relationships/customXml" Target="../ink/ink2428.xml"/><Relationship Id="rId790" Type="http://schemas.openxmlformats.org/officeDocument/2006/relationships/image" Target="../media/image1874.png"/><Relationship Id="rId804" Type="http://schemas.openxmlformats.org/officeDocument/2006/relationships/image" Target="../media/image1881.png"/><Relationship Id="rId4" Type="http://schemas.openxmlformats.org/officeDocument/2006/relationships/image" Target="../media/image14820.png"/><Relationship Id="rId236" Type="http://schemas.openxmlformats.org/officeDocument/2006/relationships/image" Target="../media/image1597.png"/><Relationship Id="rId443" Type="http://schemas.openxmlformats.org/officeDocument/2006/relationships/customXml" Target="../ink/ink2358.xml"/><Relationship Id="rId650" Type="http://schemas.openxmlformats.org/officeDocument/2006/relationships/image" Target="../media/image1804.png"/><Relationship Id="rId888" Type="http://schemas.openxmlformats.org/officeDocument/2006/relationships/image" Target="../media/image1923.png"/><Relationship Id="rId303" Type="http://schemas.openxmlformats.org/officeDocument/2006/relationships/customXml" Target="../ink/ink2288.xml"/><Relationship Id="rId748" Type="http://schemas.openxmlformats.org/officeDocument/2006/relationships/image" Target="../media/image1853.png"/><Relationship Id="rId84" Type="http://schemas.openxmlformats.org/officeDocument/2006/relationships/image" Target="../media/image1522.png"/><Relationship Id="rId387" Type="http://schemas.openxmlformats.org/officeDocument/2006/relationships/customXml" Target="../ink/ink2330.xml"/><Relationship Id="rId510" Type="http://schemas.openxmlformats.org/officeDocument/2006/relationships/image" Target="../media/image1734.png"/><Relationship Id="rId594" Type="http://schemas.openxmlformats.org/officeDocument/2006/relationships/image" Target="../media/image1776.png"/><Relationship Id="rId608" Type="http://schemas.openxmlformats.org/officeDocument/2006/relationships/image" Target="../media/image1783.png"/><Relationship Id="rId815" Type="http://schemas.openxmlformats.org/officeDocument/2006/relationships/customXml" Target="../ink/ink2544.xml"/><Relationship Id="rId247" Type="http://schemas.openxmlformats.org/officeDocument/2006/relationships/customXml" Target="../ink/ink2260.xml"/><Relationship Id="rId899" Type="http://schemas.openxmlformats.org/officeDocument/2006/relationships/customXml" Target="../ink/ink2586.xml"/><Relationship Id="rId107" Type="http://schemas.openxmlformats.org/officeDocument/2006/relationships/customXml" Target="../ink/ink2190.xml"/><Relationship Id="rId454" Type="http://schemas.openxmlformats.org/officeDocument/2006/relationships/image" Target="../media/image1706.png"/><Relationship Id="rId661" Type="http://schemas.openxmlformats.org/officeDocument/2006/relationships/customXml" Target="../ink/ink2467.xml"/><Relationship Id="rId759" Type="http://schemas.openxmlformats.org/officeDocument/2006/relationships/customXml" Target="../ink/ink2516.xml"/><Relationship Id="rId11" Type="http://schemas.openxmlformats.org/officeDocument/2006/relationships/customXml" Target="../ink/ink2142.xml"/><Relationship Id="rId314" Type="http://schemas.openxmlformats.org/officeDocument/2006/relationships/image" Target="../media/image1636.png"/><Relationship Id="rId398" Type="http://schemas.openxmlformats.org/officeDocument/2006/relationships/image" Target="../media/image1678.png"/><Relationship Id="rId521" Type="http://schemas.openxmlformats.org/officeDocument/2006/relationships/customXml" Target="../ink/ink2397.xml"/><Relationship Id="rId619" Type="http://schemas.openxmlformats.org/officeDocument/2006/relationships/customXml" Target="../ink/ink2446.xml"/><Relationship Id="rId95" Type="http://schemas.openxmlformats.org/officeDocument/2006/relationships/customXml" Target="../ink/ink2184.xml"/><Relationship Id="rId160" Type="http://schemas.openxmlformats.org/officeDocument/2006/relationships/image" Target="../media/image1560.png"/><Relationship Id="rId826" Type="http://schemas.openxmlformats.org/officeDocument/2006/relationships/image" Target="../media/image1892.png"/><Relationship Id="rId258" Type="http://schemas.openxmlformats.org/officeDocument/2006/relationships/image" Target="../media/image1608.png"/><Relationship Id="rId465" Type="http://schemas.openxmlformats.org/officeDocument/2006/relationships/customXml" Target="../ink/ink2369.xml"/><Relationship Id="rId672" Type="http://schemas.openxmlformats.org/officeDocument/2006/relationships/image" Target="../media/image1815.png"/><Relationship Id="rId22" Type="http://schemas.openxmlformats.org/officeDocument/2006/relationships/image" Target="../media/image1491.png"/><Relationship Id="rId118" Type="http://schemas.openxmlformats.org/officeDocument/2006/relationships/image" Target="../media/image1539.png"/><Relationship Id="rId325" Type="http://schemas.openxmlformats.org/officeDocument/2006/relationships/customXml" Target="../ink/ink2299.xml"/><Relationship Id="rId532" Type="http://schemas.openxmlformats.org/officeDocument/2006/relationships/image" Target="../media/image1745.png"/><Relationship Id="rId171" Type="http://schemas.openxmlformats.org/officeDocument/2006/relationships/customXml" Target="../ink/ink2222.xml"/><Relationship Id="rId837" Type="http://schemas.openxmlformats.org/officeDocument/2006/relationships/customXml" Target="../ink/ink2555.xml"/><Relationship Id="rId269" Type="http://schemas.openxmlformats.org/officeDocument/2006/relationships/customXml" Target="../ink/ink2271.xml"/><Relationship Id="rId476" Type="http://schemas.openxmlformats.org/officeDocument/2006/relationships/image" Target="../media/image1717.png"/><Relationship Id="rId683" Type="http://schemas.openxmlformats.org/officeDocument/2006/relationships/customXml" Target="../ink/ink2478.xml"/><Relationship Id="rId890" Type="http://schemas.openxmlformats.org/officeDocument/2006/relationships/image" Target="../media/image1924.png"/><Relationship Id="rId904" Type="http://schemas.openxmlformats.org/officeDocument/2006/relationships/image" Target="../media/image1931.png"/><Relationship Id="rId33" Type="http://schemas.openxmlformats.org/officeDocument/2006/relationships/customXml" Target="../ink/ink2153.xml"/><Relationship Id="rId129" Type="http://schemas.openxmlformats.org/officeDocument/2006/relationships/customXml" Target="../ink/ink2201.xml"/><Relationship Id="rId336" Type="http://schemas.openxmlformats.org/officeDocument/2006/relationships/image" Target="../media/image1647.png"/><Relationship Id="rId543" Type="http://schemas.openxmlformats.org/officeDocument/2006/relationships/customXml" Target="../ink/ink2408.xml"/><Relationship Id="rId182" Type="http://schemas.openxmlformats.org/officeDocument/2006/relationships/image" Target="../media/image1571.png"/><Relationship Id="rId403" Type="http://schemas.openxmlformats.org/officeDocument/2006/relationships/customXml" Target="../ink/ink2338.xml"/><Relationship Id="rId750" Type="http://schemas.openxmlformats.org/officeDocument/2006/relationships/image" Target="../media/image1854.png"/><Relationship Id="rId848" Type="http://schemas.openxmlformats.org/officeDocument/2006/relationships/image" Target="../media/image1903.png"/><Relationship Id="rId487" Type="http://schemas.openxmlformats.org/officeDocument/2006/relationships/customXml" Target="../ink/ink2380.xml"/><Relationship Id="rId610" Type="http://schemas.openxmlformats.org/officeDocument/2006/relationships/image" Target="../media/image1784.png"/><Relationship Id="rId694" Type="http://schemas.openxmlformats.org/officeDocument/2006/relationships/image" Target="../media/image1826.png"/><Relationship Id="rId708" Type="http://schemas.openxmlformats.org/officeDocument/2006/relationships/image" Target="../media/image1833.png"/><Relationship Id="rId347" Type="http://schemas.openxmlformats.org/officeDocument/2006/relationships/customXml" Target="../ink/ink2310.xml"/><Relationship Id="rId44" Type="http://schemas.openxmlformats.org/officeDocument/2006/relationships/image" Target="../media/image1502.png"/><Relationship Id="rId554" Type="http://schemas.openxmlformats.org/officeDocument/2006/relationships/image" Target="../media/image1756.png"/><Relationship Id="rId761" Type="http://schemas.openxmlformats.org/officeDocument/2006/relationships/customXml" Target="../ink/ink2517.xml"/><Relationship Id="rId859" Type="http://schemas.openxmlformats.org/officeDocument/2006/relationships/customXml" Target="../ink/ink2566.xml"/><Relationship Id="rId193" Type="http://schemas.openxmlformats.org/officeDocument/2006/relationships/customXml" Target="../ink/ink2233.xml"/><Relationship Id="rId207" Type="http://schemas.openxmlformats.org/officeDocument/2006/relationships/customXml" Target="../ink/ink2240.xml"/><Relationship Id="rId414" Type="http://schemas.openxmlformats.org/officeDocument/2006/relationships/image" Target="../media/image1686.png"/><Relationship Id="rId498" Type="http://schemas.openxmlformats.org/officeDocument/2006/relationships/image" Target="../media/image1728.png"/><Relationship Id="rId621" Type="http://schemas.openxmlformats.org/officeDocument/2006/relationships/customXml" Target="../ink/ink2447.xml"/><Relationship Id="rId260" Type="http://schemas.openxmlformats.org/officeDocument/2006/relationships/image" Target="../media/image1609.png"/><Relationship Id="rId719" Type="http://schemas.openxmlformats.org/officeDocument/2006/relationships/customXml" Target="../ink/ink2496.xml"/><Relationship Id="rId55" Type="http://schemas.openxmlformats.org/officeDocument/2006/relationships/customXml" Target="../ink/ink2164.xml"/><Relationship Id="rId120" Type="http://schemas.openxmlformats.org/officeDocument/2006/relationships/image" Target="../media/image1540.png"/><Relationship Id="rId358" Type="http://schemas.openxmlformats.org/officeDocument/2006/relationships/image" Target="../media/image1658.png"/><Relationship Id="rId565" Type="http://schemas.openxmlformats.org/officeDocument/2006/relationships/customXml" Target="../ink/ink2419.xml"/><Relationship Id="rId772" Type="http://schemas.openxmlformats.org/officeDocument/2006/relationships/image" Target="../media/image1865.png"/><Relationship Id="rId218" Type="http://schemas.openxmlformats.org/officeDocument/2006/relationships/image" Target="../media/image1588.png"/><Relationship Id="rId425" Type="http://schemas.openxmlformats.org/officeDocument/2006/relationships/customXml" Target="../ink/ink2349.xml"/><Relationship Id="rId632" Type="http://schemas.openxmlformats.org/officeDocument/2006/relationships/image" Target="../media/image1795.png"/><Relationship Id="rId271" Type="http://schemas.openxmlformats.org/officeDocument/2006/relationships/customXml" Target="../ink/ink2272.xml"/><Relationship Id="rId66" Type="http://schemas.openxmlformats.org/officeDocument/2006/relationships/image" Target="../media/image1513.png"/><Relationship Id="rId131" Type="http://schemas.openxmlformats.org/officeDocument/2006/relationships/customXml" Target="../ink/ink2202.xml"/><Relationship Id="rId369" Type="http://schemas.openxmlformats.org/officeDocument/2006/relationships/customXml" Target="../ink/ink2321.xml"/><Relationship Id="rId576" Type="http://schemas.openxmlformats.org/officeDocument/2006/relationships/image" Target="../media/image1767.png"/><Relationship Id="rId783" Type="http://schemas.openxmlformats.org/officeDocument/2006/relationships/customXml" Target="../ink/ink2528.xml"/><Relationship Id="rId229" Type="http://schemas.openxmlformats.org/officeDocument/2006/relationships/customXml" Target="../ink/ink2251.xml"/><Relationship Id="rId436" Type="http://schemas.openxmlformats.org/officeDocument/2006/relationships/image" Target="../media/image1697.png"/><Relationship Id="rId643" Type="http://schemas.openxmlformats.org/officeDocument/2006/relationships/customXml" Target="../ink/ink2458.xml"/><Relationship Id="rId850" Type="http://schemas.openxmlformats.org/officeDocument/2006/relationships/image" Target="../media/image1904.png"/><Relationship Id="rId77" Type="http://schemas.openxmlformats.org/officeDocument/2006/relationships/customXml" Target="../ink/ink2175.xml"/><Relationship Id="rId282" Type="http://schemas.openxmlformats.org/officeDocument/2006/relationships/image" Target="../media/image1620.png"/><Relationship Id="rId503" Type="http://schemas.openxmlformats.org/officeDocument/2006/relationships/customXml" Target="../ink/ink2388.xml"/><Relationship Id="rId587" Type="http://schemas.openxmlformats.org/officeDocument/2006/relationships/customXml" Target="../ink/ink2430.xml"/><Relationship Id="rId710" Type="http://schemas.openxmlformats.org/officeDocument/2006/relationships/image" Target="../media/image1834.png"/><Relationship Id="rId808" Type="http://schemas.openxmlformats.org/officeDocument/2006/relationships/image" Target="../media/image1883.png"/><Relationship Id="rId8" Type="http://schemas.openxmlformats.org/officeDocument/2006/relationships/image" Target="../media/image14840.png"/><Relationship Id="rId142" Type="http://schemas.openxmlformats.org/officeDocument/2006/relationships/image" Target="../media/image1551.png"/><Relationship Id="rId447" Type="http://schemas.openxmlformats.org/officeDocument/2006/relationships/customXml" Target="../ink/ink2360.xml"/><Relationship Id="rId794" Type="http://schemas.openxmlformats.org/officeDocument/2006/relationships/image" Target="../media/image1876.png"/><Relationship Id="rId654" Type="http://schemas.openxmlformats.org/officeDocument/2006/relationships/image" Target="../media/image1806.png"/><Relationship Id="rId861" Type="http://schemas.openxmlformats.org/officeDocument/2006/relationships/customXml" Target="../ink/ink2567.xml"/><Relationship Id="rId293" Type="http://schemas.openxmlformats.org/officeDocument/2006/relationships/customXml" Target="../ink/ink2283.xml"/><Relationship Id="rId307" Type="http://schemas.openxmlformats.org/officeDocument/2006/relationships/customXml" Target="../ink/ink2290.xml"/><Relationship Id="rId514" Type="http://schemas.openxmlformats.org/officeDocument/2006/relationships/image" Target="../media/image1736.png"/><Relationship Id="rId721" Type="http://schemas.openxmlformats.org/officeDocument/2006/relationships/customXml" Target="../ink/ink2497.xml"/><Relationship Id="rId88" Type="http://schemas.openxmlformats.org/officeDocument/2006/relationships/image" Target="../media/image1524.png"/><Relationship Id="rId153" Type="http://schemas.openxmlformats.org/officeDocument/2006/relationships/customXml" Target="../ink/ink2213.xml"/><Relationship Id="rId360" Type="http://schemas.openxmlformats.org/officeDocument/2006/relationships/image" Target="../media/image1659.png"/><Relationship Id="rId598" Type="http://schemas.openxmlformats.org/officeDocument/2006/relationships/image" Target="../media/image1778.png"/><Relationship Id="rId819" Type="http://schemas.openxmlformats.org/officeDocument/2006/relationships/customXml" Target="../ink/ink2546.xml"/><Relationship Id="rId220" Type="http://schemas.openxmlformats.org/officeDocument/2006/relationships/image" Target="../media/image1589.png"/><Relationship Id="rId458" Type="http://schemas.openxmlformats.org/officeDocument/2006/relationships/image" Target="../media/image1708.png"/><Relationship Id="rId665" Type="http://schemas.openxmlformats.org/officeDocument/2006/relationships/customXml" Target="../ink/ink2469.xml"/><Relationship Id="rId872" Type="http://schemas.openxmlformats.org/officeDocument/2006/relationships/image" Target="../media/image1915.png"/><Relationship Id="rId15" Type="http://schemas.openxmlformats.org/officeDocument/2006/relationships/customXml" Target="../ink/ink2144.xml"/><Relationship Id="rId318" Type="http://schemas.openxmlformats.org/officeDocument/2006/relationships/image" Target="../media/image1638.png"/><Relationship Id="rId525" Type="http://schemas.openxmlformats.org/officeDocument/2006/relationships/customXml" Target="../ink/ink2399.xml"/><Relationship Id="rId732" Type="http://schemas.openxmlformats.org/officeDocument/2006/relationships/image" Target="../media/image1845.png"/><Relationship Id="rId99" Type="http://schemas.openxmlformats.org/officeDocument/2006/relationships/customXml" Target="../ink/ink2186.xml"/><Relationship Id="rId164" Type="http://schemas.openxmlformats.org/officeDocument/2006/relationships/image" Target="../media/image1562.png"/><Relationship Id="rId371" Type="http://schemas.openxmlformats.org/officeDocument/2006/relationships/customXml" Target="../ink/ink2322.xml"/><Relationship Id="rId469" Type="http://schemas.openxmlformats.org/officeDocument/2006/relationships/customXml" Target="../ink/ink2371.xml"/><Relationship Id="rId676" Type="http://schemas.openxmlformats.org/officeDocument/2006/relationships/image" Target="../media/image1817.png"/><Relationship Id="rId883" Type="http://schemas.openxmlformats.org/officeDocument/2006/relationships/customXml" Target="../ink/ink2578.xml"/><Relationship Id="rId26" Type="http://schemas.openxmlformats.org/officeDocument/2006/relationships/image" Target="../media/image1493.png"/><Relationship Id="rId231" Type="http://schemas.openxmlformats.org/officeDocument/2006/relationships/customXml" Target="../ink/ink2252.xml"/><Relationship Id="rId329" Type="http://schemas.openxmlformats.org/officeDocument/2006/relationships/customXml" Target="../ink/ink2301.xml"/><Relationship Id="rId536" Type="http://schemas.openxmlformats.org/officeDocument/2006/relationships/image" Target="../media/image1747.png"/><Relationship Id="rId175" Type="http://schemas.openxmlformats.org/officeDocument/2006/relationships/customXml" Target="../ink/ink2224.xml"/><Relationship Id="rId743" Type="http://schemas.openxmlformats.org/officeDocument/2006/relationships/customXml" Target="../ink/ink2508.xml"/><Relationship Id="rId382" Type="http://schemas.openxmlformats.org/officeDocument/2006/relationships/image" Target="../media/image1670.png"/><Relationship Id="rId603" Type="http://schemas.openxmlformats.org/officeDocument/2006/relationships/customXml" Target="../ink/ink2438.xml"/><Relationship Id="rId687" Type="http://schemas.openxmlformats.org/officeDocument/2006/relationships/customXml" Target="../ink/ink2480.xml"/><Relationship Id="rId810" Type="http://schemas.openxmlformats.org/officeDocument/2006/relationships/image" Target="../media/image1884.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2.jpe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17" Type="http://schemas.openxmlformats.org/officeDocument/2006/relationships/customXml" Target="../ink/ink2647.xml"/><Relationship Id="rId671" Type="http://schemas.openxmlformats.org/officeDocument/2006/relationships/customXml" Target="../ink/ink2924.xml"/><Relationship Id="rId769" Type="http://schemas.openxmlformats.org/officeDocument/2006/relationships/customXml" Target="../ink/ink2973.xml"/><Relationship Id="rId21" Type="http://schemas.openxmlformats.org/officeDocument/2006/relationships/customXml" Target="../ink/ink2599.xml"/><Relationship Id="rId324" Type="http://schemas.openxmlformats.org/officeDocument/2006/relationships/image" Target="../media/image2089.png"/><Relationship Id="rId531" Type="http://schemas.openxmlformats.org/officeDocument/2006/relationships/customXml" Target="../ink/ink2854.xml"/><Relationship Id="rId629" Type="http://schemas.openxmlformats.org/officeDocument/2006/relationships/customXml" Target="../ink/ink2903.xml"/><Relationship Id="rId170" Type="http://schemas.openxmlformats.org/officeDocument/2006/relationships/image" Target="../media/image2012.png"/><Relationship Id="rId836" Type="http://schemas.openxmlformats.org/officeDocument/2006/relationships/image" Target="../media/image2345.png"/><Relationship Id="rId268" Type="http://schemas.openxmlformats.org/officeDocument/2006/relationships/image" Target="../media/image2061.png"/><Relationship Id="rId475" Type="http://schemas.openxmlformats.org/officeDocument/2006/relationships/customXml" Target="../ink/ink2826.xml"/><Relationship Id="rId682" Type="http://schemas.openxmlformats.org/officeDocument/2006/relationships/image" Target="../media/image2268.png"/><Relationship Id="rId903" Type="http://schemas.openxmlformats.org/officeDocument/2006/relationships/customXml" Target="../ink/ink3040.xml"/><Relationship Id="rId32" Type="http://schemas.openxmlformats.org/officeDocument/2006/relationships/image" Target="../media/image1943.png"/><Relationship Id="rId128" Type="http://schemas.openxmlformats.org/officeDocument/2006/relationships/image" Target="../media/image1991.png"/><Relationship Id="rId335" Type="http://schemas.openxmlformats.org/officeDocument/2006/relationships/customXml" Target="../ink/ink2756.xml"/><Relationship Id="rId542" Type="http://schemas.openxmlformats.org/officeDocument/2006/relationships/image" Target="../media/image2198.png"/><Relationship Id="rId181" Type="http://schemas.openxmlformats.org/officeDocument/2006/relationships/customXml" Target="../ink/ink2679.xml"/><Relationship Id="rId402" Type="http://schemas.openxmlformats.org/officeDocument/2006/relationships/image" Target="../media/image2128.png"/><Relationship Id="rId847" Type="http://schemas.openxmlformats.org/officeDocument/2006/relationships/customXml" Target="../ink/ink3012.xml"/><Relationship Id="rId279" Type="http://schemas.openxmlformats.org/officeDocument/2006/relationships/customXml" Target="../ink/ink2728.xml"/><Relationship Id="rId486" Type="http://schemas.openxmlformats.org/officeDocument/2006/relationships/image" Target="../media/image2170.png"/><Relationship Id="rId693" Type="http://schemas.openxmlformats.org/officeDocument/2006/relationships/customXml" Target="../ink/ink2935.xml"/><Relationship Id="rId707" Type="http://schemas.openxmlformats.org/officeDocument/2006/relationships/customXml" Target="../ink/ink2942.xml"/><Relationship Id="rId914" Type="http://schemas.openxmlformats.org/officeDocument/2006/relationships/image" Target="../media/image2384.png"/><Relationship Id="rId43" Type="http://schemas.openxmlformats.org/officeDocument/2006/relationships/customXml" Target="../ink/ink2610.xml"/><Relationship Id="rId139" Type="http://schemas.openxmlformats.org/officeDocument/2006/relationships/customXml" Target="../ink/ink2658.xml"/><Relationship Id="rId346" Type="http://schemas.openxmlformats.org/officeDocument/2006/relationships/image" Target="../media/image2100.png"/><Relationship Id="rId553" Type="http://schemas.openxmlformats.org/officeDocument/2006/relationships/customXml" Target="../ink/ink2865.xml"/><Relationship Id="rId760" Type="http://schemas.openxmlformats.org/officeDocument/2006/relationships/image" Target="../media/image2307.png"/><Relationship Id="rId192" Type="http://schemas.openxmlformats.org/officeDocument/2006/relationships/image" Target="../media/image2023.png"/><Relationship Id="rId206" Type="http://schemas.openxmlformats.org/officeDocument/2006/relationships/image" Target="../media/image2030.png"/><Relationship Id="rId413" Type="http://schemas.openxmlformats.org/officeDocument/2006/relationships/customXml" Target="../ink/ink2795.xml"/><Relationship Id="rId858" Type="http://schemas.openxmlformats.org/officeDocument/2006/relationships/image" Target="../media/image2356.png"/><Relationship Id="rId497" Type="http://schemas.openxmlformats.org/officeDocument/2006/relationships/customXml" Target="../ink/ink2837.xml"/><Relationship Id="rId620" Type="http://schemas.openxmlformats.org/officeDocument/2006/relationships/image" Target="../media/image2237.png"/><Relationship Id="rId718" Type="http://schemas.openxmlformats.org/officeDocument/2006/relationships/image" Target="../media/image2286.png"/><Relationship Id="rId925" Type="http://schemas.openxmlformats.org/officeDocument/2006/relationships/customXml" Target="../ink/ink3051.xml"/><Relationship Id="rId357" Type="http://schemas.openxmlformats.org/officeDocument/2006/relationships/customXml" Target="../ink/ink2767.xml"/><Relationship Id="rId54" Type="http://schemas.openxmlformats.org/officeDocument/2006/relationships/image" Target="../media/image1954.png"/><Relationship Id="rId217" Type="http://schemas.openxmlformats.org/officeDocument/2006/relationships/customXml" Target="../ink/ink2697.xml"/><Relationship Id="rId564" Type="http://schemas.openxmlformats.org/officeDocument/2006/relationships/image" Target="../media/image2209.png"/><Relationship Id="rId771" Type="http://schemas.openxmlformats.org/officeDocument/2006/relationships/customXml" Target="../ink/ink2974.xml"/><Relationship Id="rId869" Type="http://schemas.openxmlformats.org/officeDocument/2006/relationships/customXml" Target="../ink/ink3023.xml"/><Relationship Id="rId424" Type="http://schemas.openxmlformats.org/officeDocument/2006/relationships/image" Target="../media/image2139.png"/><Relationship Id="rId631" Type="http://schemas.openxmlformats.org/officeDocument/2006/relationships/customXml" Target="../ink/ink2904.xml"/><Relationship Id="rId729" Type="http://schemas.openxmlformats.org/officeDocument/2006/relationships/customXml" Target="../ink/ink2953.xml"/><Relationship Id="rId270" Type="http://schemas.openxmlformats.org/officeDocument/2006/relationships/image" Target="../media/image2062.png"/><Relationship Id="rId936" Type="http://schemas.openxmlformats.org/officeDocument/2006/relationships/image" Target="../media/image2395.png"/><Relationship Id="rId65" Type="http://schemas.openxmlformats.org/officeDocument/2006/relationships/customXml" Target="../ink/ink2621.xml"/><Relationship Id="rId130" Type="http://schemas.openxmlformats.org/officeDocument/2006/relationships/image" Target="../media/image1992.png"/><Relationship Id="rId368" Type="http://schemas.openxmlformats.org/officeDocument/2006/relationships/image" Target="../media/image2111.png"/><Relationship Id="rId575" Type="http://schemas.openxmlformats.org/officeDocument/2006/relationships/customXml" Target="../ink/ink2876.xml"/><Relationship Id="rId782" Type="http://schemas.openxmlformats.org/officeDocument/2006/relationships/image" Target="../media/image2318.png"/><Relationship Id="rId228" Type="http://schemas.openxmlformats.org/officeDocument/2006/relationships/image" Target="../media/image2041.png"/><Relationship Id="rId435" Type="http://schemas.openxmlformats.org/officeDocument/2006/relationships/customXml" Target="../ink/ink2806.xml"/><Relationship Id="rId642" Type="http://schemas.openxmlformats.org/officeDocument/2006/relationships/image" Target="../media/image2248.png"/><Relationship Id="rId281" Type="http://schemas.openxmlformats.org/officeDocument/2006/relationships/customXml" Target="../ink/ink2729.xml"/><Relationship Id="rId502" Type="http://schemas.openxmlformats.org/officeDocument/2006/relationships/image" Target="../media/image2178.png"/><Relationship Id="rId76" Type="http://schemas.openxmlformats.org/officeDocument/2006/relationships/image" Target="../media/image1965.png"/><Relationship Id="rId141" Type="http://schemas.openxmlformats.org/officeDocument/2006/relationships/customXml" Target="../ink/ink2659.xml"/><Relationship Id="rId379" Type="http://schemas.openxmlformats.org/officeDocument/2006/relationships/customXml" Target="../ink/ink2778.xml"/><Relationship Id="rId586" Type="http://schemas.openxmlformats.org/officeDocument/2006/relationships/image" Target="../media/image2220.png"/><Relationship Id="rId793" Type="http://schemas.openxmlformats.org/officeDocument/2006/relationships/customXml" Target="../ink/ink2985.xml"/><Relationship Id="rId807" Type="http://schemas.openxmlformats.org/officeDocument/2006/relationships/customXml" Target="../ink/ink2992.xml"/><Relationship Id="rId7" Type="http://schemas.openxmlformats.org/officeDocument/2006/relationships/customXml" Target="../ink/ink2592.xml"/><Relationship Id="rId239" Type="http://schemas.openxmlformats.org/officeDocument/2006/relationships/customXml" Target="../ink/ink2708.xml"/><Relationship Id="rId446" Type="http://schemas.openxmlformats.org/officeDocument/2006/relationships/image" Target="../media/image2150.png"/><Relationship Id="rId653" Type="http://schemas.openxmlformats.org/officeDocument/2006/relationships/customXml" Target="../ink/ink2915.xml"/><Relationship Id="rId292" Type="http://schemas.openxmlformats.org/officeDocument/2006/relationships/image" Target="../media/image2073.png"/><Relationship Id="rId306" Type="http://schemas.openxmlformats.org/officeDocument/2006/relationships/image" Target="../media/image2080.png"/><Relationship Id="rId860" Type="http://schemas.openxmlformats.org/officeDocument/2006/relationships/image" Target="../media/image2357.png"/><Relationship Id="rId87" Type="http://schemas.openxmlformats.org/officeDocument/2006/relationships/customXml" Target="../ink/ink2632.xml"/><Relationship Id="rId513" Type="http://schemas.openxmlformats.org/officeDocument/2006/relationships/customXml" Target="../ink/ink2845.xml"/><Relationship Id="rId597" Type="http://schemas.openxmlformats.org/officeDocument/2006/relationships/customXml" Target="../ink/ink2887.xml"/><Relationship Id="rId720" Type="http://schemas.openxmlformats.org/officeDocument/2006/relationships/image" Target="../media/image2287.png"/><Relationship Id="rId818" Type="http://schemas.openxmlformats.org/officeDocument/2006/relationships/image" Target="../media/image2336.png"/><Relationship Id="rId152" Type="http://schemas.openxmlformats.org/officeDocument/2006/relationships/image" Target="../media/image2003.png"/><Relationship Id="rId457" Type="http://schemas.openxmlformats.org/officeDocument/2006/relationships/customXml" Target="../ink/ink2817.xml"/><Relationship Id="rId664" Type="http://schemas.openxmlformats.org/officeDocument/2006/relationships/image" Target="../media/image2259.png"/><Relationship Id="rId871" Type="http://schemas.openxmlformats.org/officeDocument/2006/relationships/customXml" Target="../ink/ink3024.xml"/><Relationship Id="rId14" Type="http://schemas.openxmlformats.org/officeDocument/2006/relationships/image" Target="../media/image1934.png"/><Relationship Id="rId317" Type="http://schemas.openxmlformats.org/officeDocument/2006/relationships/customXml" Target="../ink/ink2747.xml"/><Relationship Id="rId524" Type="http://schemas.openxmlformats.org/officeDocument/2006/relationships/image" Target="../media/image2189.png"/><Relationship Id="rId731" Type="http://schemas.openxmlformats.org/officeDocument/2006/relationships/customXml" Target="../ink/ink2954.xml"/><Relationship Id="rId98" Type="http://schemas.openxmlformats.org/officeDocument/2006/relationships/image" Target="../media/image1976.png"/><Relationship Id="rId163" Type="http://schemas.openxmlformats.org/officeDocument/2006/relationships/customXml" Target="../ink/ink2670.xml"/><Relationship Id="rId370" Type="http://schemas.openxmlformats.org/officeDocument/2006/relationships/image" Target="../media/image2112.png"/><Relationship Id="rId829" Type="http://schemas.openxmlformats.org/officeDocument/2006/relationships/customXml" Target="../ink/ink3003.xml"/><Relationship Id="rId230" Type="http://schemas.openxmlformats.org/officeDocument/2006/relationships/image" Target="../media/image2042.png"/><Relationship Id="rId468" Type="http://schemas.openxmlformats.org/officeDocument/2006/relationships/image" Target="../media/image2161.png"/><Relationship Id="rId675" Type="http://schemas.openxmlformats.org/officeDocument/2006/relationships/customXml" Target="../ink/ink2926.xml"/><Relationship Id="rId882" Type="http://schemas.openxmlformats.org/officeDocument/2006/relationships/image" Target="../media/image2368.png"/><Relationship Id="rId25" Type="http://schemas.openxmlformats.org/officeDocument/2006/relationships/customXml" Target="../ink/ink2601.xml"/><Relationship Id="rId328" Type="http://schemas.openxmlformats.org/officeDocument/2006/relationships/image" Target="../media/image2091.png"/><Relationship Id="rId535" Type="http://schemas.openxmlformats.org/officeDocument/2006/relationships/customXml" Target="../ink/ink2856.xml"/><Relationship Id="rId742" Type="http://schemas.openxmlformats.org/officeDocument/2006/relationships/image" Target="../media/image2298.png"/><Relationship Id="rId174" Type="http://schemas.openxmlformats.org/officeDocument/2006/relationships/image" Target="../media/image2014.png"/><Relationship Id="rId381" Type="http://schemas.openxmlformats.org/officeDocument/2006/relationships/customXml" Target="../ink/ink2779.xml"/><Relationship Id="rId602" Type="http://schemas.openxmlformats.org/officeDocument/2006/relationships/image" Target="../media/image2228.png"/><Relationship Id="rId241" Type="http://schemas.openxmlformats.org/officeDocument/2006/relationships/customXml" Target="../ink/ink2709.xml"/><Relationship Id="rId479" Type="http://schemas.openxmlformats.org/officeDocument/2006/relationships/customXml" Target="../ink/ink2828.xml"/><Relationship Id="rId686" Type="http://schemas.openxmlformats.org/officeDocument/2006/relationships/image" Target="../media/image2270.png"/><Relationship Id="rId893" Type="http://schemas.openxmlformats.org/officeDocument/2006/relationships/customXml" Target="../ink/ink3035.xml"/><Relationship Id="rId907" Type="http://schemas.openxmlformats.org/officeDocument/2006/relationships/customXml" Target="../ink/ink3042.xml"/><Relationship Id="rId36" Type="http://schemas.openxmlformats.org/officeDocument/2006/relationships/image" Target="../media/image1945.png"/><Relationship Id="rId339" Type="http://schemas.openxmlformats.org/officeDocument/2006/relationships/customXml" Target="../ink/ink2758.xml"/><Relationship Id="rId546" Type="http://schemas.openxmlformats.org/officeDocument/2006/relationships/image" Target="../media/image2200.png"/><Relationship Id="rId753" Type="http://schemas.openxmlformats.org/officeDocument/2006/relationships/customXml" Target="../ink/ink2965.xml"/><Relationship Id="rId101" Type="http://schemas.openxmlformats.org/officeDocument/2006/relationships/customXml" Target="../ink/ink2639.xml"/><Relationship Id="rId185" Type="http://schemas.openxmlformats.org/officeDocument/2006/relationships/customXml" Target="../ink/ink2681.xml"/><Relationship Id="rId406" Type="http://schemas.openxmlformats.org/officeDocument/2006/relationships/image" Target="../media/image2130.png"/><Relationship Id="rId392" Type="http://schemas.openxmlformats.org/officeDocument/2006/relationships/image" Target="../media/image2123.png"/><Relationship Id="rId613" Type="http://schemas.openxmlformats.org/officeDocument/2006/relationships/customXml" Target="../ink/ink2895.xml"/><Relationship Id="rId697" Type="http://schemas.openxmlformats.org/officeDocument/2006/relationships/customXml" Target="../ink/ink2937.xml"/><Relationship Id="rId820" Type="http://schemas.openxmlformats.org/officeDocument/2006/relationships/image" Target="../media/image2337.png"/><Relationship Id="rId918" Type="http://schemas.openxmlformats.org/officeDocument/2006/relationships/image" Target="../media/image2386.png"/><Relationship Id="rId252" Type="http://schemas.openxmlformats.org/officeDocument/2006/relationships/image" Target="../media/image2053.png"/><Relationship Id="rId47" Type="http://schemas.openxmlformats.org/officeDocument/2006/relationships/customXml" Target="../ink/ink2612.xml"/><Relationship Id="rId112" Type="http://schemas.openxmlformats.org/officeDocument/2006/relationships/image" Target="../media/image1983.png"/><Relationship Id="rId557" Type="http://schemas.openxmlformats.org/officeDocument/2006/relationships/customXml" Target="../ink/ink2867.xml"/><Relationship Id="rId764" Type="http://schemas.openxmlformats.org/officeDocument/2006/relationships/image" Target="../media/image2309.png"/><Relationship Id="rId196" Type="http://schemas.openxmlformats.org/officeDocument/2006/relationships/image" Target="../media/image2025.png"/><Relationship Id="rId417" Type="http://schemas.openxmlformats.org/officeDocument/2006/relationships/customXml" Target="../ink/ink2797.xml"/><Relationship Id="rId624" Type="http://schemas.openxmlformats.org/officeDocument/2006/relationships/image" Target="../media/image2239.png"/><Relationship Id="rId831" Type="http://schemas.openxmlformats.org/officeDocument/2006/relationships/customXml" Target="../ink/ink3004.xml"/><Relationship Id="rId263" Type="http://schemas.openxmlformats.org/officeDocument/2006/relationships/customXml" Target="../ink/ink2720.xml"/><Relationship Id="rId470" Type="http://schemas.openxmlformats.org/officeDocument/2006/relationships/image" Target="../media/image2162.png"/><Relationship Id="rId929" Type="http://schemas.openxmlformats.org/officeDocument/2006/relationships/customXml" Target="../ink/ink3053.xml"/><Relationship Id="rId58" Type="http://schemas.openxmlformats.org/officeDocument/2006/relationships/image" Target="../media/image1956.png"/><Relationship Id="rId123" Type="http://schemas.openxmlformats.org/officeDocument/2006/relationships/customXml" Target="../ink/ink2650.xml"/><Relationship Id="rId330" Type="http://schemas.openxmlformats.org/officeDocument/2006/relationships/image" Target="../media/image2092.png"/><Relationship Id="rId568" Type="http://schemas.openxmlformats.org/officeDocument/2006/relationships/image" Target="../media/image2211.png"/><Relationship Id="rId775" Type="http://schemas.openxmlformats.org/officeDocument/2006/relationships/customXml" Target="../ink/ink2976.xml"/><Relationship Id="rId428" Type="http://schemas.openxmlformats.org/officeDocument/2006/relationships/image" Target="../media/image2141.png"/><Relationship Id="rId635" Type="http://schemas.openxmlformats.org/officeDocument/2006/relationships/customXml" Target="../ink/ink2906.xml"/><Relationship Id="rId842" Type="http://schemas.openxmlformats.org/officeDocument/2006/relationships/image" Target="../media/image2348.png"/><Relationship Id="rId274" Type="http://schemas.openxmlformats.org/officeDocument/2006/relationships/image" Target="../media/image2064.png"/><Relationship Id="rId481" Type="http://schemas.openxmlformats.org/officeDocument/2006/relationships/customXml" Target="../ink/ink2829.xml"/><Relationship Id="rId702" Type="http://schemas.openxmlformats.org/officeDocument/2006/relationships/image" Target="../media/image2278.png"/><Relationship Id="rId69" Type="http://schemas.openxmlformats.org/officeDocument/2006/relationships/customXml" Target="../ink/ink2623.xml"/><Relationship Id="rId134" Type="http://schemas.openxmlformats.org/officeDocument/2006/relationships/image" Target="../media/image1994.png"/><Relationship Id="rId579" Type="http://schemas.openxmlformats.org/officeDocument/2006/relationships/customXml" Target="../ink/ink2878.xml"/><Relationship Id="rId786" Type="http://schemas.openxmlformats.org/officeDocument/2006/relationships/image" Target="../media/image2320.png"/><Relationship Id="rId341" Type="http://schemas.openxmlformats.org/officeDocument/2006/relationships/customXml" Target="../ink/ink2759.xml"/><Relationship Id="rId439" Type="http://schemas.openxmlformats.org/officeDocument/2006/relationships/customXml" Target="../ink/ink2808.xml"/><Relationship Id="rId646" Type="http://schemas.openxmlformats.org/officeDocument/2006/relationships/image" Target="../media/image2250.png"/><Relationship Id="rId201" Type="http://schemas.openxmlformats.org/officeDocument/2006/relationships/customXml" Target="../ink/ink2689.xml"/><Relationship Id="rId285" Type="http://schemas.openxmlformats.org/officeDocument/2006/relationships/customXml" Target="../ink/ink2731.xml"/><Relationship Id="rId506" Type="http://schemas.openxmlformats.org/officeDocument/2006/relationships/image" Target="../media/image2180.png"/><Relationship Id="rId853" Type="http://schemas.openxmlformats.org/officeDocument/2006/relationships/customXml" Target="../ink/ink3015.xml"/><Relationship Id="rId492" Type="http://schemas.openxmlformats.org/officeDocument/2006/relationships/image" Target="../media/image2173.png"/><Relationship Id="rId713" Type="http://schemas.openxmlformats.org/officeDocument/2006/relationships/customXml" Target="../ink/ink2945.xml"/><Relationship Id="rId797" Type="http://schemas.openxmlformats.org/officeDocument/2006/relationships/customXml" Target="../ink/ink2987.xml"/><Relationship Id="rId920" Type="http://schemas.openxmlformats.org/officeDocument/2006/relationships/image" Target="../media/image2387.png"/><Relationship Id="rId145" Type="http://schemas.openxmlformats.org/officeDocument/2006/relationships/customXml" Target="../ink/ink2661.xml"/><Relationship Id="rId352" Type="http://schemas.openxmlformats.org/officeDocument/2006/relationships/image" Target="../media/image2103.png"/><Relationship Id="rId212" Type="http://schemas.openxmlformats.org/officeDocument/2006/relationships/image" Target="../media/image2033.png"/><Relationship Id="rId657" Type="http://schemas.openxmlformats.org/officeDocument/2006/relationships/customXml" Target="../ink/ink2917.xml"/><Relationship Id="rId864" Type="http://schemas.openxmlformats.org/officeDocument/2006/relationships/image" Target="../media/image2359.png"/><Relationship Id="rId296" Type="http://schemas.openxmlformats.org/officeDocument/2006/relationships/image" Target="../media/image2075.png"/><Relationship Id="rId517" Type="http://schemas.openxmlformats.org/officeDocument/2006/relationships/customXml" Target="../ink/ink2847.xml"/><Relationship Id="rId724" Type="http://schemas.openxmlformats.org/officeDocument/2006/relationships/image" Target="../media/image2289.png"/><Relationship Id="rId931" Type="http://schemas.openxmlformats.org/officeDocument/2006/relationships/customXml" Target="../ink/ink3054.xml"/><Relationship Id="rId60" Type="http://schemas.openxmlformats.org/officeDocument/2006/relationships/image" Target="../media/image1957.png"/><Relationship Id="rId156" Type="http://schemas.openxmlformats.org/officeDocument/2006/relationships/image" Target="../media/image2005.png"/><Relationship Id="rId363" Type="http://schemas.openxmlformats.org/officeDocument/2006/relationships/customXml" Target="../ink/ink2770.xml"/><Relationship Id="rId570" Type="http://schemas.openxmlformats.org/officeDocument/2006/relationships/image" Target="../media/image2212.png"/><Relationship Id="rId223" Type="http://schemas.openxmlformats.org/officeDocument/2006/relationships/customXml" Target="../ink/ink2700.xml"/><Relationship Id="rId430" Type="http://schemas.openxmlformats.org/officeDocument/2006/relationships/image" Target="../media/image2142.png"/><Relationship Id="rId668" Type="http://schemas.openxmlformats.org/officeDocument/2006/relationships/image" Target="../media/image2261.png"/><Relationship Id="rId875" Type="http://schemas.openxmlformats.org/officeDocument/2006/relationships/customXml" Target="../ink/ink3026.xml"/><Relationship Id="rId18" Type="http://schemas.openxmlformats.org/officeDocument/2006/relationships/image" Target="../media/image1936.png"/><Relationship Id="rId528" Type="http://schemas.openxmlformats.org/officeDocument/2006/relationships/image" Target="../media/image2191.png"/><Relationship Id="rId735" Type="http://schemas.openxmlformats.org/officeDocument/2006/relationships/customXml" Target="../ink/ink2956.xml"/><Relationship Id="rId167" Type="http://schemas.openxmlformats.org/officeDocument/2006/relationships/customXml" Target="../ink/ink2672.xml"/><Relationship Id="rId374" Type="http://schemas.openxmlformats.org/officeDocument/2006/relationships/image" Target="../media/image2114.png"/><Relationship Id="rId581" Type="http://schemas.openxmlformats.org/officeDocument/2006/relationships/customXml" Target="../ink/ink2879.xml"/><Relationship Id="rId71" Type="http://schemas.openxmlformats.org/officeDocument/2006/relationships/customXml" Target="../ink/ink2624.xml"/><Relationship Id="rId234" Type="http://schemas.openxmlformats.org/officeDocument/2006/relationships/image" Target="../media/image2044.png"/><Relationship Id="rId679" Type="http://schemas.openxmlformats.org/officeDocument/2006/relationships/customXml" Target="../ink/ink2928.xml"/><Relationship Id="rId802" Type="http://schemas.openxmlformats.org/officeDocument/2006/relationships/image" Target="../media/image2328.png"/><Relationship Id="rId886" Type="http://schemas.openxmlformats.org/officeDocument/2006/relationships/image" Target="../media/image2370.png"/><Relationship Id="rId2" Type="http://schemas.openxmlformats.org/officeDocument/2006/relationships/notesSlide" Target="../notesSlides/notesSlide19.xml"/><Relationship Id="rId29" Type="http://schemas.openxmlformats.org/officeDocument/2006/relationships/customXml" Target="../ink/ink2603.xml"/><Relationship Id="rId441" Type="http://schemas.openxmlformats.org/officeDocument/2006/relationships/customXml" Target="../ink/ink2809.xml"/><Relationship Id="rId539" Type="http://schemas.openxmlformats.org/officeDocument/2006/relationships/customXml" Target="../ink/ink2858.xml"/><Relationship Id="rId746" Type="http://schemas.openxmlformats.org/officeDocument/2006/relationships/image" Target="../media/image2300.png"/><Relationship Id="rId178" Type="http://schemas.openxmlformats.org/officeDocument/2006/relationships/image" Target="../media/image2016.png"/><Relationship Id="rId301" Type="http://schemas.openxmlformats.org/officeDocument/2006/relationships/customXml" Target="../ink/ink2739.xml"/><Relationship Id="rId82" Type="http://schemas.openxmlformats.org/officeDocument/2006/relationships/image" Target="../media/image1968.png"/><Relationship Id="rId385" Type="http://schemas.openxmlformats.org/officeDocument/2006/relationships/customXml" Target="../ink/ink2781.xml"/><Relationship Id="rId592" Type="http://schemas.openxmlformats.org/officeDocument/2006/relationships/image" Target="../media/image2223.png"/><Relationship Id="rId606" Type="http://schemas.openxmlformats.org/officeDocument/2006/relationships/image" Target="../media/image2230.png"/><Relationship Id="rId813" Type="http://schemas.openxmlformats.org/officeDocument/2006/relationships/customXml" Target="../ink/ink2995.xml"/><Relationship Id="rId245" Type="http://schemas.openxmlformats.org/officeDocument/2006/relationships/customXml" Target="../ink/ink2711.xml"/><Relationship Id="rId452" Type="http://schemas.openxmlformats.org/officeDocument/2006/relationships/image" Target="../media/image2153.png"/><Relationship Id="rId897" Type="http://schemas.openxmlformats.org/officeDocument/2006/relationships/customXml" Target="../ink/ink3037.xml"/><Relationship Id="rId105" Type="http://schemas.openxmlformats.org/officeDocument/2006/relationships/customXml" Target="../ink/ink2641.xml"/><Relationship Id="rId312" Type="http://schemas.openxmlformats.org/officeDocument/2006/relationships/image" Target="../media/image2083.png"/><Relationship Id="rId757" Type="http://schemas.openxmlformats.org/officeDocument/2006/relationships/customXml" Target="../ink/ink2967.xml"/><Relationship Id="rId93" Type="http://schemas.openxmlformats.org/officeDocument/2006/relationships/customXml" Target="../ink/ink2635.xml"/><Relationship Id="rId189" Type="http://schemas.openxmlformats.org/officeDocument/2006/relationships/customXml" Target="../ink/ink2683.xml"/><Relationship Id="rId396" Type="http://schemas.openxmlformats.org/officeDocument/2006/relationships/image" Target="../media/image2125.png"/><Relationship Id="rId617" Type="http://schemas.openxmlformats.org/officeDocument/2006/relationships/customXml" Target="../ink/ink2897.xml"/><Relationship Id="rId824" Type="http://schemas.openxmlformats.org/officeDocument/2006/relationships/image" Target="../media/image2339.png"/><Relationship Id="rId256" Type="http://schemas.openxmlformats.org/officeDocument/2006/relationships/image" Target="../media/image2055.png"/><Relationship Id="rId463" Type="http://schemas.openxmlformats.org/officeDocument/2006/relationships/customXml" Target="../ink/ink2820.xml"/><Relationship Id="rId670" Type="http://schemas.openxmlformats.org/officeDocument/2006/relationships/image" Target="../media/image2262.png"/><Relationship Id="rId116" Type="http://schemas.openxmlformats.org/officeDocument/2006/relationships/image" Target="../media/image1985.png"/><Relationship Id="rId323" Type="http://schemas.openxmlformats.org/officeDocument/2006/relationships/customXml" Target="../ink/ink2750.xml"/><Relationship Id="rId530" Type="http://schemas.openxmlformats.org/officeDocument/2006/relationships/image" Target="../media/image2192.png"/><Relationship Id="rId768" Type="http://schemas.openxmlformats.org/officeDocument/2006/relationships/image" Target="../media/image2311.png"/><Relationship Id="rId20" Type="http://schemas.openxmlformats.org/officeDocument/2006/relationships/image" Target="../media/image1937.png"/><Relationship Id="rId628" Type="http://schemas.openxmlformats.org/officeDocument/2006/relationships/image" Target="../media/image2241.png"/><Relationship Id="rId835" Type="http://schemas.openxmlformats.org/officeDocument/2006/relationships/customXml" Target="../ink/ink3006.xml"/><Relationship Id="rId267" Type="http://schemas.openxmlformats.org/officeDocument/2006/relationships/customXml" Target="../ink/ink2722.xml"/><Relationship Id="rId474" Type="http://schemas.openxmlformats.org/officeDocument/2006/relationships/image" Target="../media/image2164.png"/><Relationship Id="rId127" Type="http://schemas.openxmlformats.org/officeDocument/2006/relationships/customXml" Target="../ink/ink2652.xml"/><Relationship Id="rId681" Type="http://schemas.openxmlformats.org/officeDocument/2006/relationships/customXml" Target="../ink/ink2929.xml"/><Relationship Id="rId779" Type="http://schemas.openxmlformats.org/officeDocument/2006/relationships/customXml" Target="../ink/ink2978.xml"/><Relationship Id="rId902" Type="http://schemas.openxmlformats.org/officeDocument/2006/relationships/image" Target="../media/image2378.png"/><Relationship Id="rId31" Type="http://schemas.openxmlformats.org/officeDocument/2006/relationships/customXml" Target="../ink/ink2604.xml"/><Relationship Id="rId334" Type="http://schemas.openxmlformats.org/officeDocument/2006/relationships/image" Target="../media/image2094.png"/><Relationship Id="rId541" Type="http://schemas.openxmlformats.org/officeDocument/2006/relationships/customXml" Target="../ink/ink2859.xml"/><Relationship Id="rId639" Type="http://schemas.openxmlformats.org/officeDocument/2006/relationships/customXml" Target="../ink/ink2908.xml"/><Relationship Id="rId180" Type="http://schemas.openxmlformats.org/officeDocument/2006/relationships/image" Target="../media/image2017.png"/><Relationship Id="rId278" Type="http://schemas.openxmlformats.org/officeDocument/2006/relationships/image" Target="../media/image2066.png"/><Relationship Id="rId401" Type="http://schemas.openxmlformats.org/officeDocument/2006/relationships/customXml" Target="../ink/ink2789.xml"/><Relationship Id="rId846" Type="http://schemas.openxmlformats.org/officeDocument/2006/relationships/image" Target="../media/image2350.png"/><Relationship Id="rId485" Type="http://schemas.openxmlformats.org/officeDocument/2006/relationships/customXml" Target="../ink/ink2831.xml"/><Relationship Id="rId692" Type="http://schemas.openxmlformats.org/officeDocument/2006/relationships/image" Target="../media/image2273.png"/><Relationship Id="rId706" Type="http://schemas.openxmlformats.org/officeDocument/2006/relationships/image" Target="../media/image2280.png"/><Relationship Id="rId913" Type="http://schemas.openxmlformats.org/officeDocument/2006/relationships/customXml" Target="../ink/ink3045.xml"/><Relationship Id="rId42" Type="http://schemas.openxmlformats.org/officeDocument/2006/relationships/image" Target="../media/image1948.png"/><Relationship Id="rId138" Type="http://schemas.openxmlformats.org/officeDocument/2006/relationships/image" Target="../media/image1996.png"/><Relationship Id="rId345" Type="http://schemas.openxmlformats.org/officeDocument/2006/relationships/customXml" Target="../ink/ink2761.xml"/><Relationship Id="rId552" Type="http://schemas.openxmlformats.org/officeDocument/2006/relationships/image" Target="../media/image2203.png"/><Relationship Id="rId191" Type="http://schemas.openxmlformats.org/officeDocument/2006/relationships/customXml" Target="../ink/ink2684.xml"/><Relationship Id="rId205" Type="http://schemas.openxmlformats.org/officeDocument/2006/relationships/customXml" Target="../ink/ink2691.xml"/><Relationship Id="rId412" Type="http://schemas.openxmlformats.org/officeDocument/2006/relationships/image" Target="../media/image2133.png"/><Relationship Id="rId857" Type="http://schemas.openxmlformats.org/officeDocument/2006/relationships/customXml" Target="../ink/ink3017.xml"/><Relationship Id="rId289" Type="http://schemas.openxmlformats.org/officeDocument/2006/relationships/customXml" Target="../ink/ink2733.xml"/><Relationship Id="rId496" Type="http://schemas.openxmlformats.org/officeDocument/2006/relationships/image" Target="../media/image2175.png"/><Relationship Id="rId717" Type="http://schemas.openxmlformats.org/officeDocument/2006/relationships/customXml" Target="../ink/ink2947.xml"/><Relationship Id="rId924" Type="http://schemas.openxmlformats.org/officeDocument/2006/relationships/image" Target="../media/image2389.png"/><Relationship Id="rId53" Type="http://schemas.openxmlformats.org/officeDocument/2006/relationships/customXml" Target="../ink/ink2615.xml"/><Relationship Id="rId149" Type="http://schemas.openxmlformats.org/officeDocument/2006/relationships/customXml" Target="../ink/ink2663.xml"/><Relationship Id="rId356" Type="http://schemas.openxmlformats.org/officeDocument/2006/relationships/image" Target="../media/image2105.png"/><Relationship Id="rId563" Type="http://schemas.openxmlformats.org/officeDocument/2006/relationships/customXml" Target="../ink/ink2870.xml"/><Relationship Id="rId770" Type="http://schemas.openxmlformats.org/officeDocument/2006/relationships/image" Target="../media/image2312.png"/><Relationship Id="rId216" Type="http://schemas.openxmlformats.org/officeDocument/2006/relationships/image" Target="../media/image2035.png"/><Relationship Id="rId423" Type="http://schemas.openxmlformats.org/officeDocument/2006/relationships/customXml" Target="../ink/ink2800.xml"/><Relationship Id="rId868" Type="http://schemas.openxmlformats.org/officeDocument/2006/relationships/image" Target="../media/image2361.png"/><Relationship Id="rId630" Type="http://schemas.openxmlformats.org/officeDocument/2006/relationships/image" Target="../media/image2242.png"/><Relationship Id="rId728" Type="http://schemas.openxmlformats.org/officeDocument/2006/relationships/image" Target="../media/image2291.png"/><Relationship Id="rId935" Type="http://schemas.openxmlformats.org/officeDocument/2006/relationships/customXml" Target="../ink/ink3056.xml"/><Relationship Id="rId64" Type="http://schemas.openxmlformats.org/officeDocument/2006/relationships/image" Target="../media/image1959.png"/><Relationship Id="rId367" Type="http://schemas.openxmlformats.org/officeDocument/2006/relationships/customXml" Target="../ink/ink2772.xml"/><Relationship Id="rId574" Type="http://schemas.openxmlformats.org/officeDocument/2006/relationships/image" Target="../media/image2214.png"/><Relationship Id="rId227" Type="http://schemas.openxmlformats.org/officeDocument/2006/relationships/customXml" Target="../ink/ink2702.xml"/><Relationship Id="rId781" Type="http://schemas.openxmlformats.org/officeDocument/2006/relationships/customXml" Target="../ink/ink2979.xml"/><Relationship Id="rId879" Type="http://schemas.openxmlformats.org/officeDocument/2006/relationships/customXml" Target="../ink/ink3028.xml"/><Relationship Id="rId434" Type="http://schemas.openxmlformats.org/officeDocument/2006/relationships/image" Target="../media/image2144.png"/><Relationship Id="rId641" Type="http://schemas.openxmlformats.org/officeDocument/2006/relationships/customXml" Target="../ink/ink2909.xml"/><Relationship Id="rId739" Type="http://schemas.openxmlformats.org/officeDocument/2006/relationships/customXml" Target="../ink/ink2958.xml"/><Relationship Id="rId280" Type="http://schemas.openxmlformats.org/officeDocument/2006/relationships/image" Target="../media/image2067.png"/><Relationship Id="rId501" Type="http://schemas.openxmlformats.org/officeDocument/2006/relationships/customXml" Target="../ink/ink2839.xml"/><Relationship Id="rId75" Type="http://schemas.openxmlformats.org/officeDocument/2006/relationships/customXml" Target="../ink/ink2626.xml"/><Relationship Id="rId140" Type="http://schemas.openxmlformats.org/officeDocument/2006/relationships/image" Target="../media/image1997.png"/><Relationship Id="rId378" Type="http://schemas.openxmlformats.org/officeDocument/2006/relationships/image" Target="../media/image2116.png"/><Relationship Id="rId585" Type="http://schemas.openxmlformats.org/officeDocument/2006/relationships/customXml" Target="../ink/ink2881.xml"/><Relationship Id="rId792" Type="http://schemas.openxmlformats.org/officeDocument/2006/relationships/image" Target="../media/image2323.png"/><Relationship Id="rId806" Type="http://schemas.openxmlformats.org/officeDocument/2006/relationships/image" Target="../media/image2330.png"/><Relationship Id="rId6" Type="http://schemas.openxmlformats.org/officeDocument/2006/relationships/image" Target="../media/image19300.png"/><Relationship Id="rId238" Type="http://schemas.openxmlformats.org/officeDocument/2006/relationships/image" Target="../media/image2046.png"/><Relationship Id="rId445" Type="http://schemas.openxmlformats.org/officeDocument/2006/relationships/customXml" Target="../ink/ink2811.xml"/><Relationship Id="rId652" Type="http://schemas.openxmlformats.org/officeDocument/2006/relationships/image" Target="../media/image2253.png"/><Relationship Id="rId291" Type="http://schemas.openxmlformats.org/officeDocument/2006/relationships/customXml" Target="../ink/ink2734.xml"/><Relationship Id="rId305" Type="http://schemas.openxmlformats.org/officeDocument/2006/relationships/customXml" Target="../ink/ink2741.xml"/><Relationship Id="rId512" Type="http://schemas.openxmlformats.org/officeDocument/2006/relationships/image" Target="../media/image2183.png"/><Relationship Id="rId86" Type="http://schemas.openxmlformats.org/officeDocument/2006/relationships/image" Target="../media/image1970.png"/><Relationship Id="rId151" Type="http://schemas.openxmlformats.org/officeDocument/2006/relationships/customXml" Target="../ink/ink2664.xml"/><Relationship Id="rId389" Type="http://schemas.openxmlformats.org/officeDocument/2006/relationships/customXml" Target="../ink/ink2783.xml"/><Relationship Id="rId596" Type="http://schemas.openxmlformats.org/officeDocument/2006/relationships/image" Target="../media/image2225.png"/><Relationship Id="rId817" Type="http://schemas.openxmlformats.org/officeDocument/2006/relationships/customXml" Target="../ink/ink2997.xml"/><Relationship Id="rId249" Type="http://schemas.openxmlformats.org/officeDocument/2006/relationships/customXml" Target="../ink/ink2713.xml"/><Relationship Id="rId456" Type="http://schemas.openxmlformats.org/officeDocument/2006/relationships/image" Target="../media/image2155.png"/><Relationship Id="rId663" Type="http://schemas.openxmlformats.org/officeDocument/2006/relationships/customXml" Target="../ink/ink2920.xml"/><Relationship Id="rId870" Type="http://schemas.openxmlformats.org/officeDocument/2006/relationships/image" Target="../media/image2362.png"/><Relationship Id="rId13" Type="http://schemas.openxmlformats.org/officeDocument/2006/relationships/customXml" Target="../ink/ink2595.xml"/><Relationship Id="rId109" Type="http://schemas.openxmlformats.org/officeDocument/2006/relationships/customXml" Target="../ink/ink2643.xml"/><Relationship Id="rId316" Type="http://schemas.openxmlformats.org/officeDocument/2006/relationships/image" Target="../media/image2085.png"/><Relationship Id="rId523" Type="http://schemas.openxmlformats.org/officeDocument/2006/relationships/customXml" Target="../ink/ink2850.xml"/><Relationship Id="rId97" Type="http://schemas.openxmlformats.org/officeDocument/2006/relationships/customXml" Target="../ink/ink2637.xml"/><Relationship Id="rId730" Type="http://schemas.openxmlformats.org/officeDocument/2006/relationships/image" Target="../media/image2292.png"/><Relationship Id="rId828" Type="http://schemas.openxmlformats.org/officeDocument/2006/relationships/image" Target="../media/image2341.png"/><Relationship Id="rId162" Type="http://schemas.openxmlformats.org/officeDocument/2006/relationships/image" Target="../media/image2008.png"/><Relationship Id="rId467" Type="http://schemas.openxmlformats.org/officeDocument/2006/relationships/customXml" Target="../ink/ink2822.xml"/><Relationship Id="rId674" Type="http://schemas.openxmlformats.org/officeDocument/2006/relationships/image" Target="../media/image2264.png"/><Relationship Id="rId881" Type="http://schemas.openxmlformats.org/officeDocument/2006/relationships/customXml" Target="../ink/ink3029.xml"/><Relationship Id="rId24" Type="http://schemas.openxmlformats.org/officeDocument/2006/relationships/image" Target="../media/image1939.png"/><Relationship Id="rId327" Type="http://schemas.openxmlformats.org/officeDocument/2006/relationships/customXml" Target="../ink/ink2752.xml"/><Relationship Id="rId534" Type="http://schemas.openxmlformats.org/officeDocument/2006/relationships/image" Target="../media/image2194.png"/><Relationship Id="rId741" Type="http://schemas.openxmlformats.org/officeDocument/2006/relationships/customXml" Target="../ink/ink2959.xml"/><Relationship Id="rId839" Type="http://schemas.openxmlformats.org/officeDocument/2006/relationships/customXml" Target="../ink/ink3008.xml"/><Relationship Id="rId173" Type="http://schemas.openxmlformats.org/officeDocument/2006/relationships/customXml" Target="../ink/ink2675.xml"/><Relationship Id="rId380" Type="http://schemas.openxmlformats.org/officeDocument/2006/relationships/image" Target="../media/image2117.png"/><Relationship Id="rId601" Type="http://schemas.openxmlformats.org/officeDocument/2006/relationships/customXml" Target="../ink/ink2889.xml"/><Relationship Id="rId240" Type="http://schemas.openxmlformats.org/officeDocument/2006/relationships/image" Target="../media/image2047.png"/><Relationship Id="rId478" Type="http://schemas.openxmlformats.org/officeDocument/2006/relationships/image" Target="../media/image2166.png"/><Relationship Id="rId685" Type="http://schemas.openxmlformats.org/officeDocument/2006/relationships/customXml" Target="../ink/ink2931.xml"/><Relationship Id="rId892" Type="http://schemas.openxmlformats.org/officeDocument/2006/relationships/image" Target="../media/image2373.png"/><Relationship Id="rId906" Type="http://schemas.openxmlformats.org/officeDocument/2006/relationships/image" Target="../media/image2380.png"/><Relationship Id="rId35" Type="http://schemas.openxmlformats.org/officeDocument/2006/relationships/customXml" Target="../ink/ink2606.xml"/><Relationship Id="rId100" Type="http://schemas.openxmlformats.org/officeDocument/2006/relationships/image" Target="../media/image1977.png"/><Relationship Id="rId338" Type="http://schemas.openxmlformats.org/officeDocument/2006/relationships/image" Target="../media/image2096.png"/><Relationship Id="rId545" Type="http://schemas.openxmlformats.org/officeDocument/2006/relationships/customXml" Target="../ink/ink2861.xml"/><Relationship Id="rId752" Type="http://schemas.openxmlformats.org/officeDocument/2006/relationships/image" Target="../media/image2303.png"/><Relationship Id="rId184" Type="http://schemas.openxmlformats.org/officeDocument/2006/relationships/image" Target="../media/image2019.png"/><Relationship Id="rId391" Type="http://schemas.openxmlformats.org/officeDocument/2006/relationships/customXml" Target="../ink/ink2784.xml"/><Relationship Id="rId405" Type="http://schemas.openxmlformats.org/officeDocument/2006/relationships/customXml" Target="../ink/ink2791.xml"/><Relationship Id="rId612" Type="http://schemas.openxmlformats.org/officeDocument/2006/relationships/image" Target="../media/image2233.png"/><Relationship Id="rId251" Type="http://schemas.openxmlformats.org/officeDocument/2006/relationships/customXml" Target="../ink/ink2714.xml"/><Relationship Id="rId489" Type="http://schemas.openxmlformats.org/officeDocument/2006/relationships/customXml" Target="../ink/ink2833.xml"/><Relationship Id="rId696" Type="http://schemas.openxmlformats.org/officeDocument/2006/relationships/image" Target="../media/image2275.png"/><Relationship Id="rId917" Type="http://schemas.openxmlformats.org/officeDocument/2006/relationships/customXml" Target="../ink/ink3047.xml"/><Relationship Id="rId46" Type="http://schemas.openxmlformats.org/officeDocument/2006/relationships/image" Target="../media/image1950.png"/><Relationship Id="rId349" Type="http://schemas.openxmlformats.org/officeDocument/2006/relationships/customXml" Target="../ink/ink2763.xml"/><Relationship Id="rId556" Type="http://schemas.openxmlformats.org/officeDocument/2006/relationships/image" Target="../media/image2205.png"/><Relationship Id="rId763" Type="http://schemas.openxmlformats.org/officeDocument/2006/relationships/customXml" Target="../ink/ink2970.xml"/><Relationship Id="rId111" Type="http://schemas.openxmlformats.org/officeDocument/2006/relationships/customXml" Target="../ink/ink2644.xml"/><Relationship Id="rId195" Type="http://schemas.openxmlformats.org/officeDocument/2006/relationships/customXml" Target="../ink/ink2686.xml"/><Relationship Id="rId209" Type="http://schemas.openxmlformats.org/officeDocument/2006/relationships/customXml" Target="../ink/ink2693.xml"/><Relationship Id="rId416" Type="http://schemas.openxmlformats.org/officeDocument/2006/relationships/image" Target="../media/image2135.png"/><Relationship Id="rId623" Type="http://schemas.openxmlformats.org/officeDocument/2006/relationships/customXml" Target="../ink/ink2900.xml"/><Relationship Id="rId830" Type="http://schemas.openxmlformats.org/officeDocument/2006/relationships/image" Target="../media/image2342.png"/><Relationship Id="rId928" Type="http://schemas.openxmlformats.org/officeDocument/2006/relationships/image" Target="../media/image2391.png"/><Relationship Id="rId57" Type="http://schemas.openxmlformats.org/officeDocument/2006/relationships/customXml" Target="../ink/ink2617.xml"/><Relationship Id="rId262" Type="http://schemas.openxmlformats.org/officeDocument/2006/relationships/image" Target="../media/image2058.png"/><Relationship Id="rId567" Type="http://schemas.openxmlformats.org/officeDocument/2006/relationships/customXml" Target="../ink/ink2872.xml"/><Relationship Id="rId122" Type="http://schemas.openxmlformats.org/officeDocument/2006/relationships/image" Target="../media/image1988.png"/><Relationship Id="rId774" Type="http://schemas.openxmlformats.org/officeDocument/2006/relationships/image" Target="../media/image2314.png"/><Relationship Id="rId427" Type="http://schemas.openxmlformats.org/officeDocument/2006/relationships/customXml" Target="../ink/ink2802.xml"/><Relationship Id="rId634" Type="http://schemas.openxmlformats.org/officeDocument/2006/relationships/image" Target="../media/image2244.png"/><Relationship Id="rId841" Type="http://schemas.openxmlformats.org/officeDocument/2006/relationships/customXml" Target="../ink/ink3009.xml"/><Relationship Id="rId273" Type="http://schemas.openxmlformats.org/officeDocument/2006/relationships/customXml" Target="../ink/ink2725.xml"/><Relationship Id="rId480" Type="http://schemas.openxmlformats.org/officeDocument/2006/relationships/image" Target="../media/image2167.png"/><Relationship Id="rId701" Type="http://schemas.openxmlformats.org/officeDocument/2006/relationships/customXml" Target="../ink/ink2939.xml"/><Relationship Id="rId68" Type="http://schemas.openxmlformats.org/officeDocument/2006/relationships/image" Target="../media/image1961.png"/><Relationship Id="rId133" Type="http://schemas.openxmlformats.org/officeDocument/2006/relationships/customXml" Target="../ink/ink2655.xml"/><Relationship Id="rId340" Type="http://schemas.openxmlformats.org/officeDocument/2006/relationships/image" Target="../media/image2097.png"/><Relationship Id="rId578" Type="http://schemas.openxmlformats.org/officeDocument/2006/relationships/image" Target="../media/image2216.png"/><Relationship Id="rId785" Type="http://schemas.openxmlformats.org/officeDocument/2006/relationships/customXml" Target="../ink/ink2981.xml"/><Relationship Id="rId200" Type="http://schemas.openxmlformats.org/officeDocument/2006/relationships/image" Target="../media/image2027.png"/><Relationship Id="rId438" Type="http://schemas.openxmlformats.org/officeDocument/2006/relationships/image" Target="../media/image2146.png"/><Relationship Id="rId645" Type="http://schemas.openxmlformats.org/officeDocument/2006/relationships/customXml" Target="../ink/ink2911.xml"/><Relationship Id="rId852" Type="http://schemas.openxmlformats.org/officeDocument/2006/relationships/image" Target="../media/image2353.png"/><Relationship Id="rId284" Type="http://schemas.openxmlformats.org/officeDocument/2006/relationships/image" Target="../media/image2069.png"/><Relationship Id="rId491" Type="http://schemas.openxmlformats.org/officeDocument/2006/relationships/customXml" Target="../ink/ink2834.xml"/><Relationship Id="rId505" Type="http://schemas.openxmlformats.org/officeDocument/2006/relationships/customXml" Target="../ink/ink2841.xml"/><Relationship Id="rId712" Type="http://schemas.openxmlformats.org/officeDocument/2006/relationships/image" Target="../media/image2283.png"/><Relationship Id="rId79" Type="http://schemas.openxmlformats.org/officeDocument/2006/relationships/customXml" Target="../ink/ink2628.xml"/><Relationship Id="rId144" Type="http://schemas.openxmlformats.org/officeDocument/2006/relationships/image" Target="../media/image1999.png"/><Relationship Id="rId589" Type="http://schemas.openxmlformats.org/officeDocument/2006/relationships/customXml" Target="../ink/ink2883.xml"/><Relationship Id="rId796" Type="http://schemas.openxmlformats.org/officeDocument/2006/relationships/image" Target="../media/image2325.png"/><Relationship Id="rId351" Type="http://schemas.openxmlformats.org/officeDocument/2006/relationships/customXml" Target="../ink/ink2764.xml"/><Relationship Id="rId449" Type="http://schemas.openxmlformats.org/officeDocument/2006/relationships/customXml" Target="../ink/ink2813.xml"/><Relationship Id="rId656" Type="http://schemas.openxmlformats.org/officeDocument/2006/relationships/image" Target="../media/image2255.png"/><Relationship Id="rId863" Type="http://schemas.openxmlformats.org/officeDocument/2006/relationships/customXml" Target="../ink/ink3020.xml"/><Relationship Id="rId211" Type="http://schemas.openxmlformats.org/officeDocument/2006/relationships/customXml" Target="../ink/ink2694.xml"/><Relationship Id="rId295" Type="http://schemas.openxmlformats.org/officeDocument/2006/relationships/customXml" Target="../ink/ink2736.xml"/><Relationship Id="rId309" Type="http://schemas.openxmlformats.org/officeDocument/2006/relationships/customXml" Target="../ink/ink2743.xml"/><Relationship Id="rId516" Type="http://schemas.openxmlformats.org/officeDocument/2006/relationships/image" Target="../media/image2185.png"/><Relationship Id="rId723" Type="http://schemas.openxmlformats.org/officeDocument/2006/relationships/customXml" Target="../ink/ink2950.xml"/><Relationship Id="rId930" Type="http://schemas.openxmlformats.org/officeDocument/2006/relationships/image" Target="../media/image2392.png"/><Relationship Id="rId155" Type="http://schemas.openxmlformats.org/officeDocument/2006/relationships/customXml" Target="../ink/ink2666.xml"/><Relationship Id="rId362" Type="http://schemas.openxmlformats.org/officeDocument/2006/relationships/image" Target="../media/image2108.png"/><Relationship Id="rId222" Type="http://schemas.openxmlformats.org/officeDocument/2006/relationships/image" Target="../media/image2038.png"/><Relationship Id="rId667" Type="http://schemas.openxmlformats.org/officeDocument/2006/relationships/customXml" Target="../ink/ink2922.xml"/><Relationship Id="rId874" Type="http://schemas.openxmlformats.org/officeDocument/2006/relationships/image" Target="../media/image2364.png"/><Relationship Id="rId17" Type="http://schemas.openxmlformats.org/officeDocument/2006/relationships/customXml" Target="../ink/ink2597.xml"/><Relationship Id="rId59" Type="http://schemas.openxmlformats.org/officeDocument/2006/relationships/customXml" Target="../ink/ink2618.xml"/><Relationship Id="rId124" Type="http://schemas.openxmlformats.org/officeDocument/2006/relationships/image" Target="../media/image1989.png"/><Relationship Id="rId527" Type="http://schemas.openxmlformats.org/officeDocument/2006/relationships/customXml" Target="../ink/ink2852.xml"/><Relationship Id="rId569" Type="http://schemas.openxmlformats.org/officeDocument/2006/relationships/customXml" Target="../ink/ink2873.xml"/><Relationship Id="rId734" Type="http://schemas.openxmlformats.org/officeDocument/2006/relationships/image" Target="../media/image2294.png"/><Relationship Id="rId776" Type="http://schemas.openxmlformats.org/officeDocument/2006/relationships/image" Target="../media/image2315.png"/><Relationship Id="rId70" Type="http://schemas.openxmlformats.org/officeDocument/2006/relationships/image" Target="../media/image1962.png"/><Relationship Id="rId166" Type="http://schemas.openxmlformats.org/officeDocument/2006/relationships/image" Target="../media/image2010.png"/><Relationship Id="rId331" Type="http://schemas.openxmlformats.org/officeDocument/2006/relationships/customXml" Target="../ink/ink2754.xml"/><Relationship Id="rId373" Type="http://schemas.openxmlformats.org/officeDocument/2006/relationships/customXml" Target="../ink/ink2775.xml"/><Relationship Id="rId429" Type="http://schemas.openxmlformats.org/officeDocument/2006/relationships/customXml" Target="../ink/ink2803.xml"/><Relationship Id="rId580" Type="http://schemas.openxmlformats.org/officeDocument/2006/relationships/image" Target="../media/image2217.png"/><Relationship Id="rId636" Type="http://schemas.openxmlformats.org/officeDocument/2006/relationships/image" Target="../media/image2245.png"/><Relationship Id="rId801" Type="http://schemas.openxmlformats.org/officeDocument/2006/relationships/customXml" Target="../ink/ink2989.xml"/><Relationship Id="rId1" Type="http://schemas.openxmlformats.org/officeDocument/2006/relationships/slideLayout" Target="../slideLayouts/slideLayout7.xml"/><Relationship Id="rId233" Type="http://schemas.openxmlformats.org/officeDocument/2006/relationships/customXml" Target="../ink/ink2705.xml"/><Relationship Id="rId440" Type="http://schemas.openxmlformats.org/officeDocument/2006/relationships/image" Target="../media/image2147.png"/><Relationship Id="rId678" Type="http://schemas.openxmlformats.org/officeDocument/2006/relationships/image" Target="../media/image2266.png"/><Relationship Id="rId843" Type="http://schemas.openxmlformats.org/officeDocument/2006/relationships/customXml" Target="../ink/ink3010.xml"/><Relationship Id="rId885" Type="http://schemas.openxmlformats.org/officeDocument/2006/relationships/customXml" Target="../ink/ink3031.xml"/><Relationship Id="rId28" Type="http://schemas.openxmlformats.org/officeDocument/2006/relationships/image" Target="../media/image1941.png"/><Relationship Id="rId275" Type="http://schemas.openxmlformats.org/officeDocument/2006/relationships/customXml" Target="../ink/ink2726.xml"/><Relationship Id="rId300" Type="http://schemas.openxmlformats.org/officeDocument/2006/relationships/image" Target="../media/image2077.png"/><Relationship Id="rId482" Type="http://schemas.openxmlformats.org/officeDocument/2006/relationships/image" Target="../media/image2168.png"/><Relationship Id="rId538" Type="http://schemas.openxmlformats.org/officeDocument/2006/relationships/image" Target="../media/image2196.png"/><Relationship Id="rId703" Type="http://schemas.openxmlformats.org/officeDocument/2006/relationships/customXml" Target="../ink/ink2940.xml"/><Relationship Id="rId745" Type="http://schemas.openxmlformats.org/officeDocument/2006/relationships/customXml" Target="../ink/ink2961.xml"/><Relationship Id="rId910" Type="http://schemas.openxmlformats.org/officeDocument/2006/relationships/image" Target="../media/image2382.png"/><Relationship Id="rId81" Type="http://schemas.openxmlformats.org/officeDocument/2006/relationships/customXml" Target="../ink/ink2629.xml"/><Relationship Id="rId135" Type="http://schemas.openxmlformats.org/officeDocument/2006/relationships/customXml" Target="../ink/ink2656.xml"/><Relationship Id="rId177" Type="http://schemas.openxmlformats.org/officeDocument/2006/relationships/customXml" Target="../ink/ink2677.xml"/><Relationship Id="rId342" Type="http://schemas.openxmlformats.org/officeDocument/2006/relationships/image" Target="../media/image2098.png"/><Relationship Id="rId384" Type="http://schemas.openxmlformats.org/officeDocument/2006/relationships/image" Target="../media/image2119.png"/><Relationship Id="rId591" Type="http://schemas.openxmlformats.org/officeDocument/2006/relationships/customXml" Target="../ink/ink2884.xml"/><Relationship Id="rId605" Type="http://schemas.openxmlformats.org/officeDocument/2006/relationships/customXml" Target="../ink/ink2891.xml"/><Relationship Id="rId787" Type="http://schemas.openxmlformats.org/officeDocument/2006/relationships/customXml" Target="../ink/ink2982.xml"/><Relationship Id="rId812" Type="http://schemas.openxmlformats.org/officeDocument/2006/relationships/image" Target="../media/image2333.png"/><Relationship Id="rId202" Type="http://schemas.openxmlformats.org/officeDocument/2006/relationships/image" Target="../media/image2028.png"/><Relationship Id="rId244" Type="http://schemas.openxmlformats.org/officeDocument/2006/relationships/image" Target="../media/image2049.png"/><Relationship Id="rId647" Type="http://schemas.openxmlformats.org/officeDocument/2006/relationships/customXml" Target="../ink/ink2912.xml"/><Relationship Id="rId689" Type="http://schemas.openxmlformats.org/officeDocument/2006/relationships/customXml" Target="../ink/ink2933.xml"/><Relationship Id="rId854" Type="http://schemas.openxmlformats.org/officeDocument/2006/relationships/image" Target="../media/image2354.png"/><Relationship Id="rId896" Type="http://schemas.openxmlformats.org/officeDocument/2006/relationships/image" Target="../media/image2375.png"/><Relationship Id="rId39" Type="http://schemas.openxmlformats.org/officeDocument/2006/relationships/customXml" Target="../ink/ink2608.xml"/><Relationship Id="rId286" Type="http://schemas.openxmlformats.org/officeDocument/2006/relationships/image" Target="../media/image2070.png"/><Relationship Id="rId451" Type="http://schemas.openxmlformats.org/officeDocument/2006/relationships/customXml" Target="../ink/ink2814.xml"/><Relationship Id="rId493" Type="http://schemas.openxmlformats.org/officeDocument/2006/relationships/customXml" Target="../ink/ink2835.xml"/><Relationship Id="rId507" Type="http://schemas.openxmlformats.org/officeDocument/2006/relationships/customXml" Target="../ink/ink2842.xml"/><Relationship Id="rId549" Type="http://schemas.openxmlformats.org/officeDocument/2006/relationships/customXml" Target="../ink/ink2863.xml"/><Relationship Id="rId714" Type="http://schemas.openxmlformats.org/officeDocument/2006/relationships/image" Target="../media/image2284.png"/><Relationship Id="rId756" Type="http://schemas.openxmlformats.org/officeDocument/2006/relationships/image" Target="../media/image2305.png"/><Relationship Id="rId921" Type="http://schemas.openxmlformats.org/officeDocument/2006/relationships/customXml" Target="../ink/ink3049.xml"/><Relationship Id="rId50" Type="http://schemas.openxmlformats.org/officeDocument/2006/relationships/image" Target="../media/image1952.png"/><Relationship Id="rId104" Type="http://schemas.openxmlformats.org/officeDocument/2006/relationships/image" Target="../media/image1979.png"/><Relationship Id="rId146" Type="http://schemas.openxmlformats.org/officeDocument/2006/relationships/image" Target="../media/image2000.png"/><Relationship Id="rId188" Type="http://schemas.openxmlformats.org/officeDocument/2006/relationships/image" Target="../media/image2021.png"/><Relationship Id="rId311" Type="http://schemas.openxmlformats.org/officeDocument/2006/relationships/customXml" Target="../ink/ink2744.xml"/><Relationship Id="rId353" Type="http://schemas.openxmlformats.org/officeDocument/2006/relationships/customXml" Target="../ink/ink2765.xml"/><Relationship Id="rId395" Type="http://schemas.openxmlformats.org/officeDocument/2006/relationships/customXml" Target="../ink/ink2786.xml"/><Relationship Id="rId409" Type="http://schemas.openxmlformats.org/officeDocument/2006/relationships/customXml" Target="../ink/ink2793.xml"/><Relationship Id="rId560" Type="http://schemas.openxmlformats.org/officeDocument/2006/relationships/image" Target="../media/image2207.png"/><Relationship Id="rId798" Type="http://schemas.openxmlformats.org/officeDocument/2006/relationships/image" Target="../media/image2326.png"/><Relationship Id="rId92" Type="http://schemas.openxmlformats.org/officeDocument/2006/relationships/image" Target="../media/image1973.png"/><Relationship Id="rId213" Type="http://schemas.openxmlformats.org/officeDocument/2006/relationships/customXml" Target="../ink/ink2695.xml"/><Relationship Id="rId420" Type="http://schemas.openxmlformats.org/officeDocument/2006/relationships/image" Target="../media/image2137.png"/><Relationship Id="rId616" Type="http://schemas.openxmlformats.org/officeDocument/2006/relationships/image" Target="../media/image2235.png"/><Relationship Id="rId658" Type="http://schemas.openxmlformats.org/officeDocument/2006/relationships/image" Target="../media/image2256.png"/><Relationship Id="rId823" Type="http://schemas.openxmlformats.org/officeDocument/2006/relationships/customXml" Target="../ink/ink3000.xml"/><Relationship Id="rId865" Type="http://schemas.openxmlformats.org/officeDocument/2006/relationships/customXml" Target="../ink/ink3021.xml"/><Relationship Id="rId255" Type="http://schemas.openxmlformats.org/officeDocument/2006/relationships/customXml" Target="../ink/ink2716.xml"/><Relationship Id="rId297" Type="http://schemas.openxmlformats.org/officeDocument/2006/relationships/customXml" Target="../ink/ink2737.xml"/><Relationship Id="rId462" Type="http://schemas.openxmlformats.org/officeDocument/2006/relationships/image" Target="../media/image2158.png"/><Relationship Id="rId518" Type="http://schemas.openxmlformats.org/officeDocument/2006/relationships/image" Target="../media/image2186.png"/><Relationship Id="rId725" Type="http://schemas.openxmlformats.org/officeDocument/2006/relationships/customXml" Target="../ink/ink2951.xml"/><Relationship Id="rId932" Type="http://schemas.openxmlformats.org/officeDocument/2006/relationships/image" Target="../media/image2393.png"/><Relationship Id="rId115" Type="http://schemas.openxmlformats.org/officeDocument/2006/relationships/customXml" Target="../ink/ink2646.xml"/><Relationship Id="rId157" Type="http://schemas.openxmlformats.org/officeDocument/2006/relationships/customXml" Target="../ink/ink2667.xml"/><Relationship Id="rId322" Type="http://schemas.openxmlformats.org/officeDocument/2006/relationships/image" Target="../media/image2088.png"/><Relationship Id="rId364" Type="http://schemas.openxmlformats.org/officeDocument/2006/relationships/image" Target="../media/image2109.png"/><Relationship Id="rId767" Type="http://schemas.openxmlformats.org/officeDocument/2006/relationships/customXml" Target="../ink/ink2972.xml"/><Relationship Id="rId61" Type="http://schemas.openxmlformats.org/officeDocument/2006/relationships/customXml" Target="../ink/ink2619.xml"/><Relationship Id="rId199" Type="http://schemas.openxmlformats.org/officeDocument/2006/relationships/customXml" Target="../ink/ink2688.xml"/><Relationship Id="rId571" Type="http://schemas.openxmlformats.org/officeDocument/2006/relationships/customXml" Target="../ink/ink2874.xml"/><Relationship Id="rId627" Type="http://schemas.openxmlformats.org/officeDocument/2006/relationships/customXml" Target="../ink/ink2902.xml"/><Relationship Id="rId669" Type="http://schemas.openxmlformats.org/officeDocument/2006/relationships/customXml" Target="../ink/ink2923.xml"/><Relationship Id="rId834" Type="http://schemas.openxmlformats.org/officeDocument/2006/relationships/image" Target="../media/image2344.png"/><Relationship Id="rId876" Type="http://schemas.openxmlformats.org/officeDocument/2006/relationships/image" Target="../media/image2365.png"/><Relationship Id="rId19" Type="http://schemas.openxmlformats.org/officeDocument/2006/relationships/customXml" Target="../ink/ink2598.xml"/><Relationship Id="rId224" Type="http://schemas.openxmlformats.org/officeDocument/2006/relationships/image" Target="../media/image2039.png"/><Relationship Id="rId266" Type="http://schemas.openxmlformats.org/officeDocument/2006/relationships/image" Target="../media/image2060.png"/><Relationship Id="rId431" Type="http://schemas.openxmlformats.org/officeDocument/2006/relationships/customXml" Target="../ink/ink2804.xml"/><Relationship Id="rId473" Type="http://schemas.openxmlformats.org/officeDocument/2006/relationships/customXml" Target="../ink/ink2825.xml"/><Relationship Id="rId529" Type="http://schemas.openxmlformats.org/officeDocument/2006/relationships/customXml" Target="../ink/ink2853.xml"/><Relationship Id="rId680" Type="http://schemas.openxmlformats.org/officeDocument/2006/relationships/image" Target="../media/image2267.png"/><Relationship Id="rId736" Type="http://schemas.openxmlformats.org/officeDocument/2006/relationships/image" Target="../media/image2295.png"/><Relationship Id="rId901" Type="http://schemas.openxmlformats.org/officeDocument/2006/relationships/customXml" Target="../ink/ink3039.xml"/><Relationship Id="rId30" Type="http://schemas.openxmlformats.org/officeDocument/2006/relationships/image" Target="../media/image1942.png"/><Relationship Id="rId126" Type="http://schemas.openxmlformats.org/officeDocument/2006/relationships/image" Target="../media/image1990.png"/><Relationship Id="rId168" Type="http://schemas.openxmlformats.org/officeDocument/2006/relationships/image" Target="../media/image2011.png"/><Relationship Id="rId333" Type="http://schemas.openxmlformats.org/officeDocument/2006/relationships/customXml" Target="../ink/ink2755.xml"/><Relationship Id="rId540" Type="http://schemas.openxmlformats.org/officeDocument/2006/relationships/image" Target="../media/image2197.png"/><Relationship Id="rId778" Type="http://schemas.openxmlformats.org/officeDocument/2006/relationships/image" Target="../media/image2316.png"/><Relationship Id="rId72" Type="http://schemas.openxmlformats.org/officeDocument/2006/relationships/image" Target="../media/image1963.png"/><Relationship Id="rId375" Type="http://schemas.openxmlformats.org/officeDocument/2006/relationships/customXml" Target="../ink/ink2776.xml"/><Relationship Id="rId582" Type="http://schemas.openxmlformats.org/officeDocument/2006/relationships/image" Target="../media/image2218.png"/><Relationship Id="rId638" Type="http://schemas.openxmlformats.org/officeDocument/2006/relationships/image" Target="../media/image2246.png"/><Relationship Id="rId803" Type="http://schemas.openxmlformats.org/officeDocument/2006/relationships/customXml" Target="../ink/ink2990.xml"/><Relationship Id="rId845" Type="http://schemas.openxmlformats.org/officeDocument/2006/relationships/customXml" Target="../ink/ink3011.xml"/><Relationship Id="rId3" Type="http://schemas.openxmlformats.org/officeDocument/2006/relationships/customXml" Target="../ink/ink2590.xml"/><Relationship Id="rId235" Type="http://schemas.openxmlformats.org/officeDocument/2006/relationships/customXml" Target="../ink/ink2706.xml"/><Relationship Id="rId277" Type="http://schemas.openxmlformats.org/officeDocument/2006/relationships/customXml" Target="../ink/ink2727.xml"/><Relationship Id="rId400" Type="http://schemas.openxmlformats.org/officeDocument/2006/relationships/image" Target="../media/image2127.png"/><Relationship Id="rId442" Type="http://schemas.openxmlformats.org/officeDocument/2006/relationships/image" Target="../media/image2148.png"/><Relationship Id="rId484" Type="http://schemas.openxmlformats.org/officeDocument/2006/relationships/image" Target="../media/image2169.png"/><Relationship Id="rId705" Type="http://schemas.openxmlformats.org/officeDocument/2006/relationships/customXml" Target="../ink/ink2941.xml"/><Relationship Id="rId887" Type="http://schemas.openxmlformats.org/officeDocument/2006/relationships/customXml" Target="../ink/ink3032.xml"/><Relationship Id="rId137" Type="http://schemas.openxmlformats.org/officeDocument/2006/relationships/customXml" Target="../ink/ink2657.xml"/><Relationship Id="rId302" Type="http://schemas.openxmlformats.org/officeDocument/2006/relationships/image" Target="../media/image2078.png"/><Relationship Id="rId344" Type="http://schemas.openxmlformats.org/officeDocument/2006/relationships/image" Target="../media/image2099.png"/><Relationship Id="rId691" Type="http://schemas.openxmlformats.org/officeDocument/2006/relationships/customXml" Target="../ink/ink2934.xml"/><Relationship Id="rId747" Type="http://schemas.openxmlformats.org/officeDocument/2006/relationships/customXml" Target="../ink/ink2962.xml"/><Relationship Id="rId789" Type="http://schemas.openxmlformats.org/officeDocument/2006/relationships/customXml" Target="../ink/ink2983.xml"/><Relationship Id="rId912" Type="http://schemas.openxmlformats.org/officeDocument/2006/relationships/image" Target="../media/image2383.png"/><Relationship Id="rId41" Type="http://schemas.openxmlformats.org/officeDocument/2006/relationships/customXml" Target="../ink/ink2609.xml"/><Relationship Id="rId83" Type="http://schemas.openxmlformats.org/officeDocument/2006/relationships/customXml" Target="../ink/ink2630.xml"/><Relationship Id="rId179" Type="http://schemas.openxmlformats.org/officeDocument/2006/relationships/customXml" Target="../ink/ink2678.xml"/><Relationship Id="rId386" Type="http://schemas.openxmlformats.org/officeDocument/2006/relationships/image" Target="../media/image2120.png"/><Relationship Id="rId551" Type="http://schemas.openxmlformats.org/officeDocument/2006/relationships/customXml" Target="../ink/ink2864.xml"/><Relationship Id="rId593" Type="http://schemas.openxmlformats.org/officeDocument/2006/relationships/customXml" Target="../ink/ink2885.xml"/><Relationship Id="rId607" Type="http://schemas.openxmlformats.org/officeDocument/2006/relationships/customXml" Target="../ink/ink2892.xml"/><Relationship Id="rId649" Type="http://schemas.openxmlformats.org/officeDocument/2006/relationships/customXml" Target="../ink/ink2913.xml"/><Relationship Id="rId814" Type="http://schemas.openxmlformats.org/officeDocument/2006/relationships/image" Target="../media/image2334.png"/><Relationship Id="rId856" Type="http://schemas.openxmlformats.org/officeDocument/2006/relationships/image" Target="../media/image2355.png"/><Relationship Id="rId190" Type="http://schemas.openxmlformats.org/officeDocument/2006/relationships/image" Target="../media/image2022.png"/><Relationship Id="rId204" Type="http://schemas.openxmlformats.org/officeDocument/2006/relationships/image" Target="../media/image2029.png"/><Relationship Id="rId246" Type="http://schemas.openxmlformats.org/officeDocument/2006/relationships/image" Target="../media/image2050.png"/><Relationship Id="rId288" Type="http://schemas.openxmlformats.org/officeDocument/2006/relationships/image" Target="../media/image2071.png"/><Relationship Id="rId411" Type="http://schemas.openxmlformats.org/officeDocument/2006/relationships/customXml" Target="../ink/ink2794.xml"/><Relationship Id="rId453" Type="http://schemas.openxmlformats.org/officeDocument/2006/relationships/customXml" Target="../ink/ink2815.xml"/><Relationship Id="rId509" Type="http://schemas.openxmlformats.org/officeDocument/2006/relationships/customXml" Target="../ink/ink2843.xml"/><Relationship Id="rId660" Type="http://schemas.openxmlformats.org/officeDocument/2006/relationships/image" Target="../media/image2257.png"/><Relationship Id="rId898" Type="http://schemas.openxmlformats.org/officeDocument/2006/relationships/image" Target="../media/image2376.png"/><Relationship Id="rId106" Type="http://schemas.openxmlformats.org/officeDocument/2006/relationships/image" Target="../media/image1980.png"/><Relationship Id="rId313" Type="http://schemas.openxmlformats.org/officeDocument/2006/relationships/customXml" Target="../ink/ink2745.xml"/><Relationship Id="rId495" Type="http://schemas.openxmlformats.org/officeDocument/2006/relationships/customXml" Target="../ink/ink2836.xml"/><Relationship Id="rId716" Type="http://schemas.openxmlformats.org/officeDocument/2006/relationships/image" Target="../media/image2285.png"/><Relationship Id="rId758" Type="http://schemas.openxmlformats.org/officeDocument/2006/relationships/image" Target="../media/image2306.png"/><Relationship Id="rId923" Type="http://schemas.openxmlformats.org/officeDocument/2006/relationships/customXml" Target="../ink/ink3050.xml"/><Relationship Id="rId10" Type="http://schemas.openxmlformats.org/officeDocument/2006/relationships/image" Target="../media/image19320.png"/><Relationship Id="rId52" Type="http://schemas.openxmlformats.org/officeDocument/2006/relationships/image" Target="../media/image1953.png"/><Relationship Id="rId94" Type="http://schemas.openxmlformats.org/officeDocument/2006/relationships/image" Target="../media/image1974.png"/><Relationship Id="rId148" Type="http://schemas.openxmlformats.org/officeDocument/2006/relationships/image" Target="../media/image2001.png"/><Relationship Id="rId355" Type="http://schemas.openxmlformats.org/officeDocument/2006/relationships/customXml" Target="../ink/ink2766.xml"/><Relationship Id="rId397" Type="http://schemas.openxmlformats.org/officeDocument/2006/relationships/customXml" Target="../ink/ink2787.xml"/><Relationship Id="rId520" Type="http://schemas.openxmlformats.org/officeDocument/2006/relationships/image" Target="../media/image2187.png"/><Relationship Id="rId562" Type="http://schemas.openxmlformats.org/officeDocument/2006/relationships/image" Target="../media/image2208.png"/><Relationship Id="rId618" Type="http://schemas.openxmlformats.org/officeDocument/2006/relationships/image" Target="../media/image2236.png"/><Relationship Id="rId825" Type="http://schemas.openxmlformats.org/officeDocument/2006/relationships/customXml" Target="../ink/ink3001.xml"/><Relationship Id="rId215" Type="http://schemas.openxmlformats.org/officeDocument/2006/relationships/customXml" Target="../ink/ink2696.xml"/><Relationship Id="rId257" Type="http://schemas.openxmlformats.org/officeDocument/2006/relationships/customXml" Target="../ink/ink2717.xml"/><Relationship Id="rId422" Type="http://schemas.openxmlformats.org/officeDocument/2006/relationships/image" Target="../media/image2138.png"/><Relationship Id="rId464" Type="http://schemas.openxmlformats.org/officeDocument/2006/relationships/image" Target="../media/image2159.png"/><Relationship Id="rId867" Type="http://schemas.openxmlformats.org/officeDocument/2006/relationships/customXml" Target="../ink/ink3022.xml"/><Relationship Id="rId299" Type="http://schemas.openxmlformats.org/officeDocument/2006/relationships/customXml" Target="../ink/ink2738.xml"/><Relationship Id="rId727" Type="http://schemas.openxmlformats.org/officeDocument/2006/relationships/customXml" Target="../ink/ink2952.xml"/><Relationship Id="rId934" Type="http://schemas.openxmlformats.org/officeDocument/2006/relationships/image" Target="../media/image2394.png"/><Relationship Id="rId63" Type="http://schemas.openxmlformats.org/officeDocument/2006/relationships/customXml" Target="../ink/ink2620.xml"/><Relationship Id="rId159" Type="http://schemas.openxmlformats.org/officeDocument/2006/relationships/customXml" Target="../ink/ink2668.xml"/><Relationship Id="rId366" Type="http://schemas.openxmlformats.org/officeDocument/2006/relationships/image" Target="../media/image2110.png"/><Relationship Id="rId573" Type="http://schemas.openxmlformats.org/officeDocument/2006/relationships/customXml" Target="../ink/ink2875.xml"/><Relationship Id="rId780" Type="http://schemas.openxmlformats.org/officeDocument/2006/relationships/image" Target="../media/image2317.png"/><Relationship Id="rId226" Type="http://schemas.openxmlformats.org/officeDocument/2006/relationships/image" Target="../media/image2040.png"/><Relationship Id="rId433" Type="http://schemas.openxmlformats.org/officeDocument/2006/relationships/customXml" Target="../ink/ink2805.xml"/><Relationship Id="rId878" Type="http://schemas.openxmlformats.org/officeDocument/2006/relationships/image" Target="../media/image2366.png"/><Relationship Id="rId640" Type="http://schemas.openxmlformats.org/officeDocument/2006/relationships/image" Target="../media/image2247.png"/><Relationship Id="rId738" Type="http://schemas.openxmlformats.org/officeDocument/2006/relationships/image" Target="../media/image2296.png"/><Relationship Id="rId74" Type="http://schemas.openxmlformats.org/officeDocument/2006/relationships/image" Target="../media/image1964.png"/><Relationship Id="rId377" Type="http://schemas.openxmlformats.org/officeDocument/2006/relationships/customXml" Target="../ink/ink2777.xml"/><Relationship Id="rId500" Type="http://schemas.openxmlformats.org/officeDocument/2006/relationships/image" Target="../media/image2177.png"/><Relationship Id="rId584" Type="http://schemas.openxmlformats.org/officeDocument/2006/relationships/image" Target="../media/image2219.png"/><Relationship Id="rId805" Type="http://schemas.openxmlformats.org/officeDocument/2006/relationships/customXml" Target="../ink/ink2991.xml"/><Relationship Id="rId5" Type="http://schemas.openxmlformats.org/officeDocument/2006/relationships/customXml" Target="../ink/ink2591.xml"/><Relationship Id="rId237" Type="http://schemas.openxmlformats.org/officeDocument/2006/relationships/customXml" Target="../ink/ink2707.xml"/><Relationship Id="rId791" Type="http://schemas.openxmlformats.org/officeDocument/2006/relationships/customXml" Target="../ink/ink2984.xml"/><Relationship Id="rId889" Type="http://schemas.openxmlformats.org/officeDocument/2006/relationships/customXml" Target="../ink/ink3033.xml"/><Relationship Id="rId444" Type="http://schemas.openxmlformats.org/officeDocument/2006/relationships/image" Target="../media/image2149.png"/><Relationship Id="rId651" Type="http://schemas.openxmlformats.org/officeDocument/2006/relationships/customXml" Target="../ink/ink2914.xml"/><Relationship Id="rId749" Type="http://schemas.openxmlformats.org/officeDocument/2006/relationships/customXml" Target="../ink/ink2963.xml"/><Relationship Id="rId290" Type="http://schemas.openxmlformats.org/officeDocument/2006/relationships/image" Target="../media/image2072.png"/><Relationship Id="rId304" Type="http://schemas.openxmlformats.org/officeDocument/2006/relationships/image" Target="../media/image2079.png"/><Relationship Id="rId388" Type="http://schemas.openxmlformats.org/officeDocument/2006/relationships/image" Target="../media/image2121.png"/><Relationship Id="rId511" Type="http://schemas.openxmlformats.org/officeDocument/2006/relationships/customXml" Target="../ink/ink2844.xml"/><Relationship Id="rId609" Type="http://schemas.openxmlformats.org/officeDocument/2006/relationships/customXml" Target="../ink/ink2893.xml"/><Relationship Id="rId85" Type="http://schemas.openxmlformats.org/officeDocument/2006/relationships/customXml" Target="../ink/ink2631.xml"/><Relationship Id="rId150" Type="http://schemas.openxmlformats.org/officeDocument/2006/relationships/image" Target="../media/image2002.png"/><Relationship Id="rId595" Type="http://schemas.openxmlformats.org/officeDocument/2006/relationships/customXml" Target="../ink/ink2886.xml"/><Relationship Id="rId816" Type="http://schemas.openxmlformats.org/officeDocument/2006/relationships/image" Target="../media/image2335.png"/><Relationship Id="rId248" Type="http://schemas.openxmlformats.org/officeDocument/2006/relationships/image" Target="../media/image2051.png"/><Relationship Id="rId455" Type="http://schemas.openxmlformats.org/officeDocument/2006/relationships/customXml" Target="../ink/ink2816.xml"/><Relationship Id="rId662" Type="http://schemas.openxmlformats.org/officeDocument/2006/relationships/image" Target="../media/image2258.png"/><Relationship Id="rId12" Type="http://schemas.openxmlformats.org/officeDocument/2006/relationships/image" Target="../media/image1933.png"/><Relationship Id="rId108" Type="http://schemas.openxmlformats.org/officeDocument/2006/relationships/image" Target="../media/image1981.png"/><Relationship Id="rId315" Type="http://schemas.openxmlformats.org/officeDocument/2006/relationships/customXml" Target="../ink/ink2746.xml"/><Relationship Id="rId522" Type="http://schemas.openxmlformats.org/officeDocument/2006/relationships/image" Target="../media/image2188.png"/><Relationship Id="rId96" Type="http://schemas.openxmlformats.org/officeDocument/2006/relationships/image" Target="../media/image1975.png"/><Relationship Id="rId161" Type="http://schemas.openxmlformats.org/officeDocument/2006/relationships/customXml" Target="../ink/ink2669.xml"/><Relationship Id="rId399" Type="http://schemas.openxmlformats.org/officeDocument/2006/relationships/customXml" Target="../ink/ink2788.xml"/><Relationship Id="rId827" Type="http://schemas.openxmlformats.org/officeDocument/2006/relationships/customXml" Target="../ink/ink3002.xml"/><Relationship Id="rId259" Type="http://schemas.openxmlformats.org/officeDocument/2006/relationships/customXml" Target="../ink/ink2718.xml"/><Relationship Id="rId466" Type="http://schemas.openxmlformats.org/officeDocument/2006/relationships/image" Target="../media/image2160.png"/><Relationship Id="rId673" Type="http://schemas.openxmlformats.org/officeDocument/2006/relationships/customXml" Target="../ink/ink2925.xml"/><Relationship Id="rId880" Type="http://schemas.openxmlformats.org/officeDocument/2006/relationships/image" Target="../media/image2367.png"/><Relationship Id="rId23" Type="http://schemas.openxmlformats.org/officeDocument/2006/relationships/customXml" Target="../ink/ink2600.xml"/><Relationship Id="rId119" Type="http://schemas.openxmlformats.org/officeDocument/2006/relationships/customXml" Target="../ink/ink2648.xml"/><Relationship Id="rId326" Type="http://schemas.openxmlformats.org/officeDocument/2006/relationships/image" Target="../media/image2090.png"/><Relationship Id="rId533" Type="http://schemas.openxmlformats.org/officeDocument/2006/relationships/customXml" Target="../ink/ink2855.xml"/><Relationship Id="rId740" Type="http://schemas.openxmlformats.org/officeDocument/2006/relationships/image" Target="../media/image2297.png"/><Relationship Id="rId838" Type="http://schemas.openxmlformats.org/officeDocument/2006/relationships/image" Target="../media/image2346.png"/><Relationship Id="rId172" Type="http://schemas.openxmlformats.org/officeDocument/2006/relationships/image" Target="../media/image2013.png"/><Relationship Id="rId477" Type="http://schemas.openxmlformats.org/officeDocument/2006/relationships/customXml" Target="../ink/ink2827.xml"/><Relationship Id="rId600" Type="http://schemas.openxmlformats.org/officeDocument/2006/relationships/image" Target="../media/image2227.png"/><Relationship Id="rId684" Type="http://schemas.openxmlformats.org/officeDocument/2006/relationships/image" Target="../media/image2269.png"/><Relationship Id="rId337" Type="http://schemas.openxmlformats.org/officeDocument/2006/relationships/customXml" Target="../ink/ink2757.xml"/><Relationship Id="rId891" Type="http://schemas.openxmlformats.org/officeDocument/2006/relationships/customXml" Target="../ink/ink3034.xml"/><Relationship Id="rId905" Type="http://schemas.openxmlformats.org/officeDocument/2006/relationships/customXml" Target="../ink/ink3041.xml"/><Relationship Id="rId34" Type="http://schemas.openxmlformats.org/officeDocument/2006/relationships/image" Target="../media/image1944.png"/><Relationship Id="rId544" Type="http://schemas.openxmlformats.org/officeDocument/2006/relationships/image" Target="../media/image2199.png"/><Relationship Id="rId751" Type="http://schemas.openxmlformats.org/officeDocument/2006/relationships/customXml" Target="../ink/ink2964.xml"/><Relationship Id="rId849" Type="http://schemas.openxmlformats.org/officeDocument/2006/relationships/customXml" Target="../ink/ink3013.xml"/><Relationship Id="rId183" Type="http://schemas.openxmlformats.org/officeDocument/2006/relationships/customXml" Target="../ink/ink2680.xml"/><Relationship Id="rId390" Type="http://schemas.openxmlformats.org/officeDocument/2006/relationships/image" Target="../media/image2122.png"/><Relationship Id="rId404" Type="http://schemas.openxmlformats.org/officeDocument/2006/relationships/image" Target="../media/image2129.png"/><Relationship Id="rId611" Type="http://schemas.openxmlformats.org/officeDocument/2006/relationships/customXml" Target="../ink/ink2894.xml"/><Relationship Id="rId250" Type="http://schemas.openxmlformats.org/officeDocument/2006/relationships/image" Target="../media/image2052.png"/><Relationship Id="rId488" Type="http://schemas.openxmlformats.org/officeDocument/2006/relationships/image" Target="../media/image2171.png"/><Relationship Id="rId695" Type="http://schemas.openxmlformats.org/officeDocument/2006/relationships/customXml" Target="../ink/ink2936.xml"/><Relationship Id="rId709" Type="http://schemas.openxmlformats.org/officeDocument/2006/relationships/customXml" Target="../ink/ink2943.xml"/><Relationship Id="rId916" Type="http://schemas.openxmlformats.org/officeDocument/2006/relationships/image" Target="../media/image2385.png"/><Relationship Id="rId45" Type="http://schemas.openxmlformats.org/officeDocument/2006/relationships/customXml" Target="../ink/ink2611.xml"/><Relationship Id="rId110" Type="http://schemas.openxmlformats.org/officeDocument/2006/relationships/image" Target="../media/image1982.png"/><Relationship Id="rId348" Type="http://schemas.openxmlformats.org/officeDocument/2006/relationships/image" Target="../media/image2101.png"/><Relationship Id="rId555" Type="http://schemas.openxmlformats.org/officeDocument/2006/relationships/customXml" Target="../ink/ink2866.xml"/><Relationship Id="rId762" Type="http://schemas.openxmlformats.org/officeDocument/2006/relationships/image" Target="../media/image2308.png"/><Relationship Id="rId194" Type="http://schemas.openxmlformats.org/officeDocument/2006/relationships/image" Target="../media/image2024.png"/><Relationship Id="rId208" Type="http://schemas.openxmlformats.org/officeDocument/2006/relationships/image" Target="../media/image2031.png"/><Relationship Id="rId415" Type="http://schemas.openxmlformats.org/officeDocument/2006/relationships/customXml" Target="../ink/ink2796.xml"/><Relationship Id="rId622" Type="http://schemas.openxmlformats.org/officeDocument/2006/relationships/image" Target="../media/image2238.png"/><Relationship Id="rId261" Type="http://schemas.openxmlformats.org/officeDocument/2006/relationships/customXml" Target="../ink/ink2719.xml"/><Relationship Id="rId499" Type="http://schemas.openxmlformats.org/officeDocument/2006/relationships/customXml" Target="../ink/ink2838.xml"/><Relationship Id="rId927" Type="http://schemas.openxmlformats.org/officeDocument/2006/relationships/customXml" Target="../ink/ink3052.xml"/><Relationship Id="rId56" Type="http://schemas.openxmlformats.org/officeDocument/2006/relationships/image" Target="../media/image1955.png"/><Relationship Id="rId359" Type="http://schemas.openxmlformats.org/officeDocument/2006/relationships/customXml" Target="../ink/ink2768.xml"/><Relationship Id="rId566" Type="http://schemas.openxmlformats.org/officeDocument/2006/relationships/image" Target="../media/image2210.png"/><Relationship Id="rId773" Type="http://schemas.openxmlformats.org/officeDocument/2006/relationships/customXml" Target="../ink/ink2975.xml"/><Relationship Id="rId121" Type="http://schemas.openxmlformats.org/officeDocument/2006/relationships/customXml" Target="../ink/ink2649.xml"/><Relationship Id="rId219" Type="http://schemas.openxmlformats.org/officeDocument/2006/relationships/customXml" Target="../ink/ink2698.xml"/><Relationship Id="rId426" Type="http://schemas.openxmlformats.org/officeDocument/2006/relationships/image" Target="../media/image2140.png"/><Relationship Id="rId633" Type="http://schemas.openxmlformats.org/officeDocument/2006/relationships/customXml" Target="../ink/ink2905.xml"/><Relationship Id="rId840" Type="http://schemas.openxmlformats.org/officeDocument/2006/relationships/image" Target="../media/image2347.png"/><Relationship Id="rId67" Type="http://schemas.openxmlformats.org/officeDocument/2006/relationships/customXml" Target="../ink/ink2622.xml"/><Relationship Id="rId272" Type="http://schemas.openxmlformats.org/officeDocument/2006/relationships/image" Target="../media/image2063.png"/><Relationship Id="rId577" Type="http://schemas.openxmlformats.org/officeDocument/2006/relationships/customXml" Target="../ink/ink2877.xml"/><Relationship Id="rId700" Type="http://schemas.openxmlformats.org/officeDocument/2006/relationships/image" Target="../media/image2277.png"/><Relationship Id="rId132" Type="http://schemas.openxmlformats.org/officeDocument/2006/relationships/image" Target="../media/image1993.png"/><Relationship Id="rId784" Type="http://schemas.openxmlformats.org/officeDocument/2006/relationships/image" Target="../media/image2319.png"/><Relationship Id="rId437" Type="http://schemas.openxmlformats.org/officeDocument/2006/relationships/customXml" Target="../ink/ink2807.xml"/><Relationship Id="rId644" Type="http://schemas.openxmlformats.org/officeDocument/2006/relationships/image" Target="../media/image2249.png"/><Relationship Id="rId851" Type="http://schemas.openxmlformats.org/officeDocument/2006/relationships/customXml" Target="../ink/ink3014.xml"/><Relationship Id="rId283" Type="http://schemas.openxmlformats.org/officeDocument/2006/relationships/customXml" Target="../ink/ink2730.xml"/><Relationship Id="rId490" Type="http://schemas.openxmlformats.org/officeDocument/2006/relationships/image" Target="../media/image2172.png"/><Relationship Id="rId504" Type="http://schemas.openxmlformats.org/officeDocument/2006/relationships/image" Target="../media/image2179.png"/><Relationship Id="rId711" Type="http://schemas.openxmlformats.org/officeDocument/2006/relationships/customXml" Target="../ink/ink2944.xml"/><Relationship Id="rId78" Type="http://schemas.openxmlformats.org/officeDocument/2006/relationships/image" Target="../media/image1966.png"/><Relationship Id="rId143" Type="http://schemas.openxmlformats.org/officeDocument/2006/relationships/customXml" Target="../ink/ink2660.xml"/><Relationship Id="rId350" Type="http://schemas.openxmlformats.org/officeDocument/2006/relationships/image" Target="../media/image2102.png"/><Relationship Id="rId588" Type="http://schemas.openxmlformats.org/officeDocument/2006/relationships/image" Target="../media/image2221.png"/><Relationship Id="rId795" Type="http://schemas.openxmlformats.org/officeDocument/2006/relationships/customXml" Target="../ink/ink2986.xml"/><Relationship Id="rId809" Type="http://schemas.openxmlformats.org/officeDocument/2006/relationships/customXml" Target="../ink/ink2993.xml"/><Relationship Id="rId9" Type="http://schemas.openxmlformats.org/officeDocument/2006/relationships/customXml" Target="../ink/ink2593.xml"/><Relationship Id="rId210" Type="http://schemas.openxmlformats.org/officeDocument/2006/relationships/image" Target="../media/image2032.png"/><Relationship Id="rId448" Type="http://schemas.openxmlformats.org/officeDocument/2006/relationships/image" Target="../media/image2151.png"/><Relationship Id="rId655" Type="http://schemas.openxmlformats.org/officeDocument/2006/relationships/customXml" Target="../ink/ink2916.xml"/><Relationship Id="rId862" Type="http://schemas.openxmlformats.org/officeDocument/2006/relationships/image" Target="../media/image2358.png"/><Relationship Id="rId294" Type="http://schemas.openxmlformats.org/officeDocument/2006/relationships/image" Target="../media/image2074.png"/><Relationship Id="rId308" Type="http://schemas.openxmlformats.org/officeDocument/2006/relationships/image" Target="../media/image2081.png"/><Relationship Id="rId515" Type="http://schemas.openxmlformats.org/officeDocument/2006/relationships/customXml" Target="../ink/ink2846.xml"/><Relationship Id="rId722" Type="http://schemas.openxmlformats.org/officeDocument/2006/relationships/image" Target="../media/image2288.png"/><Relationship Id="rId89" Type="http://schemas.openxmlformats.org/officeDocument/2006/relationships/customXml" Target="../ink/ink2633.xml"/><Relationship Id="rId154" Type="http://schemas.openxmlformats.org/officeDocument/2006/relationships/image" Target="../media/image2004.png"/><Relationship Id="rId361" Type="http://schemas.openxmlformats.org/officeDocument/2006/relationships/customXml" Target="../ink/ink2769.xml"/><Relationship Id="rId599" Type="http://schemas.openxmlformats.org/officeDocument/2006/relationships/customXml" Target="../ink/ink2888.xml"/><Relationship Id="rId459" Type="http://schemas.openxmlformats.org/officeDocument/2006/relationships/customXml" Target="../ink/ink2818.xml"/><Relationship Id="rId666" Type="http://schemas.openxmlformats.org/officeDocument/2006/relationships/image" Target="../media/image2260.png"/><Relationship Id="rId873" Type="http://schemas.openxmlformats.org/officeDocument/2006/relationships/customXml" Target="../ink/ink3025.xml"/><Relationship Id="rId16" Type="http://schemas.openxmlformats.org/officeDocument/2006/relationships/image" Target="../media/image1935.png"/><Relationship Id="rId221" Type="http://schemas.openxmlformats.org/officeDocument/2006/relationships/customXml" Target="../ink/ink2699.xml"/><Relationship Id="rId319" Type="http://schemas.openxmlformats.org/officeDocument/2006/relationships/customXml" Target="../ink/ink2748.xml"/><Relationship Id="rId526" Type="http://schemas.openxmlformats.org/officeDocument/2006/relationships/image" Target="../media/image2190.png"/><Relationship Id="rId733" Type="http://schemas.openxmlformats.org/officeDocument/2006/relationships/customXml" Target="../ink/ink2955.xml"/><Relationship Id="rId165" Type="http://schemas.openxmlformats.org/officeDocument/2006/relationships/customXml" Target="../ink/ink2671.xml"/><Relationship Id="rId372" Type="http://schemas.openxmlformats.org/officeDocument/2006/relationships/image" Target="../media/image2113.png"/><Relationship Id="rId677" Type="http://schemas.openxmlformats.org/officeDocument/2006/relationships/customXml" Target="../ink/ink2927.xml"/><Relationship Id="rId800" Type="http://schemas.openxmlformats.org/officeDocument/2006/relationships/image" Target="../media/image2327.png"/><Relationship Id="rId232" Type="http://schemas.openxmlformats.org/officeDocument/2006/relationships/image" Target="../media/image2043.png"/><Relationship Id="rId884" Type="http://schemas.openxmlformats.org/officeDocument/2006/relationships/image" Target="../media/image2369.png"/><Relationship Id="rId27" Type="http://schemas.openxmlformats.org/officeDocument/2006/relationships/customXml" Target="../ink/ink2602.xml"/><Relationship Id="rId537" Type="http://schemas.openxmlformats.org/officeDocument/2006/relationships/customXml" Target="../ink/ink2857.xml"/><Relationship Id="rId744" Type="http://schemas.openxmlformats.org/officeDocument/2006/relationships/image" Target="../media/image2299.png"/><Relationship Id="rId80" Type="http://schemas.openxmlformats.org/officeDocument/2006/relationships/image" Target="../media/image1967.png"/><Relationship Id="rId176" Type="http://schemas.openxmlformats.org/officeDocument/2006/relationships/image" Target="../media/image2015.png"/><Relationship Id="rId383" Type="http://schemas.openxmlformats.org/officeDocument/2006/relationships/customXml" Target="../ink/ink2780.xml"/><Relationship Id="rId590" Type="http://schemas.openxmlformats.org/officeDocument/2006/relationships/image" Target="../media/image2222.png"/><Relationship Id="rId604" Type="http://schemas.openxmlformats.org/officeDocument/2006/relationships/image" Target="../media/image2229.png"/><Relationship Id="rId811" Type="http://schemas.openxmlformats.org/officeDocument/2006/relationships/customXml" Target="../ink/ink2994.xml"/><Relationship Id="rId243" Type="http://schemas.openxmlformats.org/officeDocument/2006/relationships/customXml" Target="../ink/ink2710.xml"/><Relationship Id="rId450" Type="http://schemas.openxmlformats.org/officeDocument/2006/relationships/image" Target="../media/image2152.png"/><Relationship Id="rId688" Type="http://schemas.openxmlformats.org/officeDocument/2006/relationships/image" Target="../media/image2271.png"/><Relationship Id="rId895" Type="http://schemas.openxmlformats.org/officeDocument/2006/relationships/customXml" Target="../ink/ink3036.xml"/><Relationship Id="rId909" Type="http://schemas.openxmlformats.org/officeDocument/2006/relationships/customXml" Target="../ink/ink3043.xml"/><Relationship Id="rId38" Type="http://schemas.openxmlformats.org/officeDocument/2006/relationships/image" Target="../media/image1946.png"/><Relationship Id="rId103" Type="http://schemas.openxmlformats.org/officeDocument/2006/relationships/customXml" Target="../ink/ink2640.xml"/><Relationship Id="rId310" Type="http://schemas.openxmlformats.org/officeDocument/2006/relationships/image" Target="../media/image2082.png"/><Relationship Id="rId548" Type="http://schemas.openxmlformats.org/officeDocument/2006/relationships/image" Target="../media/image2201.png"/><Relationship Id="rId755" Type="http://schemas.openxmlformats.org/officeDocument/2006/relationships/customXml" Target="../ink/ink2966.xml"/><Relationship Id="rId91" Type="http://schemas.openxmlformats.org/officeDocument/2006/relationships/customXml" Target="../ink/ink2634.xml"/><Relationship Id="rId187" Type="http://schemas.openxmlformats.org/officeDocument/2006/relationships/customXml" Target="../ink/ink2682.xml"/><Relationship Id="rId394" Type="http://schemas.openxmlformats.org/officeDocument/2006/relationships/image" Target="../media/image2124.png"/><Relationship Id="rId408" Type="http://schemas.openxmlformats.org/officeDocument/2006/relationships/image" Target="../media/image2131.png"/><Relationship Id="rId615" Type="http://schemas.openxmlformats.org/officeDocument/2006/relationships/customXml" Target="../ink/ink2896.xml"/><Relationship Id="rId822" Type="http://schemas.openxmlformats.org/officeDocument/2006/relationships/image" Target="../media/image2338.png"/><Relationship Id="rId254" Type="http://schemas.openxmlformats.org/officeDocument/2006/relationships/image" Target="../media/image2054.png"/><Relationship Id="rId699" Type="http://schemas.openxmlformats.org/officeDocument/2006/relationships/customXml" Target="../ink/ink2938.xml"/><Relationship Id="rId49" Type="http://schemas.openxmlformats.org/officeDocument/2006/relationships/customXml" Target="../ink/ink2613.xml"/><Relationship Id="rId114" Type="http://schemas.openxmlformats.org/officeDocument/2006/relationships/image" Target="../media/image1984.png"/><Relationship Id="rId461" Type="http://schemas.openxmlformats.org/officeDocument/2006/relationships/customXml" Target="../ink/ink2819.xml"/><Relationship Id="rId559" Type="http://schemas.openxmlformats.org/officeDocument/2006/relationships/customXml" Target="../ink/ink2868.xml"/><Relationship Id="rId766" Type="http://schemas.openxmlformats.org/officeDocument/2006/relationships/image" Target="../media/image2310.png"/><Relationship Id="rId198" Type="http://schemas.openxmlformats.org/officeDocument/2006/relationships/image" Target="../media/image2026.png"/><Relationship Id="rId321" Type="http://schemas.openxmlformats.org/officeDocument/2006/relationships/customXml" Target="../ink/ink2749.xml"/><Relationship Id="rId419" Type="http://schemas.openxmlformats.org/officeDocument/2006/relationships/customXml" Target="../ink/ink2798.xml"/><Relationship Id="rId626" Type="http://schemas.openxmlformats.org/officeDocument/2006/relationships/image" Target="../media/image2240.png"/><Relationship Id="rId833" Type="http://schemas.openxmlformats.org/officeDocument/2006/relationships/customXml" Target="../ink/ink3005.xml"/><Relationship Id="rId265" Type="http://schemas.openxmlformats.org/officeDocument/2006/relationships/customXml" Target="../ink/ink2721.xml"/><Relationship Id="rId472" Type="http://schemas.openxmlformats.org/officeDocument/2006/relationships/image" Target="../media/image2163.png"/><Relationship Id="rId900" Type="http://schemas.openxmlformats.org/officeDocument/2006/relationships/image" Target="../media/image2377.png"/><Relationship Id="rId125" Type="http://schemas.openxmlformats.org/officeDocument/2006/relationships/customXml" Target="../ink/ink2651.xml"/><Relationship Id="rId332" Type="http://schemas.openxmlformats.org/officeDocument/2006/relationships/image" Target="../media/image2093.png"/><Relationship Id="rId777" Type="http://schemas.openxmlformats.org/officeDocument/2006/relationships/customXml" Target="../ink/ink2977.xml"/><Relationship Id="rId637" Type="http://schemas.openxmlformats.org/officeDocument/2006/relationships/customXml" Target="../ink/ink2907.xml"/><Relationship Id="rId844" Type="http://schemas.openxmlformats.org/officeDocument/2006/relationships/image" Target="../media/image2349.png"/><Relationship Id="rId276" Type="http://schemas.openxmlformats.org/officeDocument/2006/relationships/image" Target="../media/image2065.png"/><Relationship Id="rId483" Type="http://schemas.openxmlformats.org/officeDocument/2006/relationships/customXml" Target="../ink/ink2830.xml"/><Relationship Id="rId690" Type="http://schemas.openxmlformats.org/officeDocument/2006/relationships/image" Target="../media/image2272.png"/><Relationship Id="rId704" Type="http://schemas.openxmlformats.org/officeDocument/2006/relationships/image" Target="../media/image2279.png"/><Relationship Id="rId911" Type="http://schemas.openxmlformats.org/officeDocument/2006/relationships/customXml" Target="../ink/ink3044.xml"/><Relationship Id="rId40" Type="http://schemas.openxmlformats.org/officeDocument/2006/relationships/image" Target="../media/image1947.png"/><Relationship Id="rId136" Type="http://schemas.openxmlformats.org/officeDocument/2006/relationships/image" Target="../media/image1995.png"/><Relationship Id="rId343" Type="http://schemas.openxmlformats.org/officeDocument/2006/relationships/customXml" Target="../ink/ink2760.xml"/><Relationship Id="rId550" Type="http://schemas.openxmlformats.org/officeDocument/2006/relationships/image" Target="../media/image2202.png"/><Relationship Id="rId788" Type="http://schemas.openxmlformats.org/officeDocument/2006/relationships/image" Target="../media/image2321.png"/><Relationship Id="rId203" Type="http://schemas.openxmlformats.org/officeDocument/2006/relationships/customXml" Target="../ink/ink2690.xml"/><Relationship Id="rId648" Type="http://schemas.openxmlformats.org/officeDocument/2006/relationships/image" Target="../media/image2251.png"/><Relationship Id="rId855" Type="http://schemas.openxmlformats.org/officeDocument/2006/relationships/customXml" Target="../ink/ink3016.xml"/><Relationship Id="rId287" Type="http://schemas.openxmlformats.org/officeDocument/2006/relationships/customXml" Target="../ink/ink2732.xml"/><Relationship Id="rId410" Type="http://schemas.openxmlformats.org/officeDocument/2006/relationships/image" Target="../media/image2132.png"/><Relationship Id="rId494" Type="http://schemas.openxmlformats.org/officeDocument/2006/relationships/image" Target="../media/image2174.png"/><Relationship Id="rId508" Type="http://schemas.openxmlformats.org/officeDocument/2006/relationships/image" Target="../media/image2181.png"/><Relationship Id="rId715" Type="http://schemas.openxmlformats.org/officeDocument/2006/relationships/customXml" Target="../ink/ink2946.xml"/><Relationship Id="rId922" Type="http://schemas.openxmlformats.org/officeDocument/2006/relationships/image" Target="../media/image2388.png"/><Relationship Id="rId147" Type="http://schemas.openxmlformats.org/officeDocument/2006/relationships/customXml" Target="../ink/ink2662.xml"/><Relationship Id="rId354" Type="http://schemas.openxmlformats.org/officeDocument/2006/relationships/image" Target="../media/image2104.png"/><Relationship Id="rId799" Type="http://schemas.openxmlformats.org/officeDocument/2006/relationships/customXml" Target="../ink/ink2988.xml"/><Relationship Id="rId51" Type="http://schemas.openxmlformats.org/officeDocument/2006/relationships/customXml" Target="../ink/ink2614.xml"/><Relationship Id="rId561" Type="http://schemas.openxmlformats.org/officeDocument/2006/relationships/customXml" Target="../ink/ink2869.xml"/><Relationship Id="rId659" Type="http://schemas.openxmlformats.org/officeDocument/2006/relationships/customXml" Target="../ink/ink2918.xml"/><Relationship Id="rId866" Type="http://schemas.openxmlformats.org/officeDocument/2006/relationships/image" Target="../media/image2360.png"/><Relationship Id="rId214" Type="http://schemas.openxmlformats.org/officeDocument/2006/relationships/image" Target="../media/image2034.png"/><Relationship Id="rId298" Type="http://schemas.openxmlformats.org/officeDocument/2006/relationships/image" Target="../media/image2076.png"/><Relationship Id="rId421" Type="http://schemas.openxmlformats.org/officeDocument/2006/relationships/customXml" Target="../ink/ink2799.xml"/><Relationship Id="rId519" Type="http://schemas.openxmlformats.org/officeDocument/2006/relationships/customXml" Target="../ink/ink2848.xml"/><Relationship Id="rId158" Type="http://schemas.openxmlformats.org/officeDocument/2006/relationships/image" Target="../media/image2006.png"/><Relationship Id="rId726" Type="http://schemas.openxmlformats.org/officeDocument/2006/relationships/image" Target="../media/image2290.png"/><Relationship Id="rId933" Type="http://schemas.openxmlformats.org/officeDocument/2006/relationships/customXml" Target="../ink/ink3055.xml"/><Relationship Id="rId62" Type="http://schemas.openxmlformats.org/officeDocument/2006/relationships/image" Target="../media/image1958.png"/><Relationship Id="rId365" Type="http://schemas.openxmlformats.org/officeDocument/2006/relationships/customXml" Target="../ink/ink2771.xml"/><Relationship Id="rId572" Type="http://schemas.openxmlformats.org/officeDocument/2006/relationships/image" Target="../media/image2213.png"/><Relationship Id="rId225" Type="http://schemas.openxmlformats.org/officeDocument/2006/relationships/customXml" Target="../ink/ink2701.xml"/><Relationship Id="rId432" Type="http://schemas.openxmlformats.org/officeDocument/2006/relationships/image" Target="../media/image2143.png"/><Relationship Id="rId877" Type="http://schemas.openxmlformats.org/officeDocument/2006/relationships/customXml" Target="../ink/ink3027.xml"/><Relationship Id="rId737" Type="http://schemas.openxmlformats.org/officeDocument/2006/relationships/customXml" Target="../ink/ink2957.xml"/><Relationship Id="rId73" Type="http://schemas.openxmlformats.org/officeDocument/2006/relationships/customXml" Target="../ink/ink2625.xml"/><Relationship Id="rId169" Type="http://schemas.openxmlformats.org/officeDocument/2006/relationships/customXml" Target="../ink/ink2673.xml"/><Relationship Id="rId376" Type="http://schemas.openxmlformats.org/officeDocument/2006/relationships/image" Target="../media/image2115.png"/><Relationship Id="rId583" Type="http://schemas.openxmlformats.org/officeDocument/2006/relationships/customXml" Target="../ink/ink2880.xml"/><Relationship Id="rId790" Type="http://schemas.openxmlformats.org/officeDocument/2006/relationships/image" Target="../media/image2322.png"/><Relationship Id="rId804" Type="http://schemas.openxmlformats.org/officeDocument/2006/relationships/image" Target="../media/image2329.png"/><Relationship Id="rId4" Type="http://schemas.openxmlformats.org/officeDocument/2006/relationships/image" Target="../media/image19290.png"/><Relationship Id="rId236" Type="http://schemas.openxmlformats.org/officeDocument/2006/relationships/image" Target="../media/image2045.png"/><Relationship Id="rId443" Type="http://schemas.openxmlformats.org/officeDocument/2006/relationships/customXml" Target="../ink/ink2810.xml"/><Relationship Id="rId650" Type="http://schemas.openxmlformats.org/officeDocument/2006/relationships/image" Target="../media/image2252.png"/><Relationship Id="rId888" Type="http://schemas.openxmlformats.org/officeDocument/2006/relationships/image" Target="../media/image2371.png"/><Relationship Id="rId303" Type="http://schemas.openxmlformats.org/officeDocument/2006/relationships/customXml" Target="../ink/ink2740.xml"/><Relationship Id="rId748" Type="http://schemas.openxmlformats.org/officeDocument/2006/relationships/image" Target="../media/image2301.png"/><Relationship Id="rId84" Type="http://schemas.openxmlformats.org/officeDocument/2006/relationships/image" Target="../media/image1969.png"/><Relationship Id="rId387" Type="http://schemas.openxmlformats.org/officeDocument/2006/relationships/customXml" Target="../ink/ink2782.xml"/><Relationship Id="rId510" Type="http://schemas.openxmlformats.org/officeDocument/2006/relationships/image" Target="../media/image2182.png"/><Relationship Id="rId594" Type="http://schemas.openxmlformats.org/officeDocument/2006/relationships/image" Target="../media/image2224.png"/><Relationship Id="rId608" Type="http://schemas.openxmlformats.org/officeDocument/2006/relationships/image" Target="../media/image2231.png"/><Relationship Id="rId815" Type="http://schemas.openxmlformats.org/officeDocument/2006/relationships/customXml" Target="../ink/ink2996.xml"/><Relationship Id="rId247" Type="http://schemas.openxmlformats.org/officeDocument/2006/relationships/customXml" Target="../ink/ink2712.xml"/><Relationship Id="rId899" Type="http://schemas.openxmlformats.org/officeDocument/2006/relationships/customXml" Target="../ink/ink3038.xml"/><Relationship Id="rId107" Type="http://schemas.openxmlformats.org/officeDocument/2006/relationships/customXml" Target="../ink/ink2642.xml"/><Relationship Id="rId454" Type="http://schemas.openxmlformats.org/officeDocument/2006/relationships/image" Target="../media/image2154.png"/><Relationship Id="rId661" Type="http://schemas.openxmlformats.org/officeDocument/2006/relationships/customXml" Target="../ink/ink2919.xml"/><Relationship Id="rId759" Type="http://schemas.openxmlformats.org/officeDocument/2006/relationships/customXml" Target="../ink/ink2968.xml"/><Relationship Id="rId11" Type="http://schemas.openxmlformats.org/officeDocument/2006/relationships/customXml" Target="../ink/ink2594.xml"/><Relationship Id="rId314" Type="http://schemas.openxmlformats.org/officeDocument/2006/relationships/image" Target="../media/image2084.png"/><Relationship Id="rId398" Type="http://schemas.openxmlformats.org/officeDocument/2006/relationships/image" Target="../media/image2126.png"/><Relationship Id="rId521" Type="http://schemas.openxmlformats.org/officeDocument/2006/relationships/customXml" Target="../ink/ink2849.xml"/><Relationship Id="rId619" Type="http://schemas.openxmlformats.org/officeDocument/2006/relationships/customXml" Target="../ink/ink2898.xml"/><Relationship Id="rId95" Type="http://schemas.openxmlformats.org/officeDocument/2006/relationships/customXml" Target="../ink/ink2636.xml"/><Relationship Id="rId160" Type="http://schemas.openxmlformats.org/officeDocument/2006/relationships/image" Target="../media/image2007.png"/><Relationship Id="rId826" Type="http://schemas.openxmlformats.org/officeDocument/2006/relationships/image" Target="../media/image2340.png"/><Relationship Id="rId258" Type="http://schemas.openxmlformats.org/officeDocument/2006/relationships/image" Target="../media/image2056.png"/><Relationship Id="rId465" Type="http://schemas.openxmlformats.org/officeDocument/2006/relationships/customXml" Target="../ink/ink2821.xml"/><Relationship Id="rId672" Type="http://schemas.openxmlformats.org/officeDocument/2006/relationships/image" Target="../media/image2263.png"/><Relationship Id="rId22" Type="http://schemas.openxmlformats.org/officeDocument/2006/relationships/image" Target="../media/image1938.png"/><Relationship Id="rId118" Type="http://schemas.openxmlformats.org/officeDocument/2006/relationships/image" Target="../media/image1986.png"/><Relationship Id="rId325" Type="http://schemas.openxmlformats.org/officeDocument/2006/relationships/customXml" Target="../ink/ink2751.xml"/><Relationship Id="rId532" Type="http://schemas.openxmlformats.org/officeDocument/2006/relationships/image" Target="../media/image2193.png"/><Relationship Id="rId171" Type="http://schemas.openxmlformats.org/officeDocument/2006/relationships/customXml" Target="../ink/ink2674.xml"/><Relationship Id="rId837" Type="http://schemas.openxmlformats.org/officeDocument/2006/relationships/customXml" Target="../ink/ink3007.xml"/><Relationship Id="rId269" Type="http://schemas.openxmlformats.org/officeDocument/2006/relationships/customXml" Target="../ink/ink2723.xml"/><Relationship Id="rId476" Type="http://schemas.openxmlformats.org/officeDocument/2006/relationships/image" Target="../media/image2165.png"/><Relationship Id="rId683" Type="http://schemas.openxmlformats.org/officeDocument/2006/relationships/customXml" Target="../ink/ink2930.xml"/><Relationship Id="rId890" Type="http://schemas.openxmlformats.org/officeDocument/2006/relationships/image" Target="../media/image2372.png"/><Relationship Id="rId904" Type="http://schemas.openxmlformats.org/officeDocument/2006/relationships/image" Target="../media/image2379.png"/><Relationship Id="rId33" Type="http://schemas.openxmlformats.org/officeDocument/2006/relationships/customXml" Target="../ink/ink2605.xml"/><Relationship Id="rId129" Type="http://schemas.openxmlformats.org/officeDocument/2006/relationships/customXml" Target="../ink/ink2653.xml"/><Relationship Id="rId336" Type="http://schemas.openxmlformats.org/officeDocument/2006/relationships/image" Target="../media/image2095.png"/><Relationship Id="rId543" Type="http://schemas.openxmlformats.org/officeDocument/2006/relationships/customXml" Target="../ink/ink2860.xml"/><Relationship Id="rId182" Type="http://schemas.openxmlformats.org/officeDocument/2006/relationships/image" Target="../media/image2018.png"/><Relationship Id="rId403" Type="http://schemas.openxmlformats.org/officeDocument/2006/relationships/customXml" Target="../ink/ink2790.xml"/><Relationship Id="rId750" Type="http://schemas.openxmlformats.org/officeDocument/2006/relationships/image" Target="../media/image2302.png"/><Relationship Id="rId848" Type="http://schemas.openxmlformats.org/officeDocument/2006/relationships/image" Target="../media/image2351.png"/><Relationship Id="rId487" Type="http://schemas.openxmlformats.org/officeDocument/2006/relationships/customXml" Target="../ink/ink2832.xml"/><Relationship Id="rId610" Type="http://schemas.openxmlformats.org/officeDocument/2006/relationships/image" Target="../media/image2232.png"/><Relationship Id="rId694" Type="http://schemas.openxmlformats.org/officeDocument/2006/relationships/image" Target="../media/image2274.png"/><Relationship Id="rId708" Type="http://schemas.openxmlformats.org/officeDocument/2006/relationships/image" Target="../media/image2281.png"/><Relationship Id="rId915" Type="http://schemas.openxmlformats.org/officeDocument/2006/relationships/customXml" Target="../ink/ink3046.xml"/><Relationship Id="rId347" Type="http://schemas.openxmlformats.org/officeDocument/2006/relationships/customXml" Target="../ink/ink2762.xml"/><Relationship Id="rId44" Type="http://schemas.openxmlformats.org/officeDocument/2006/relationships/image" Target="../media/image1949.png"/><Relationship Id="rId554" Type="http://schemas.openxmlformats.org/officeDocument/2006/relationships/image" Target="../media/image2204.png"/><Relationship Id="rId761" Type="http://schemas.openxmlformats.org/officeDocument/2006/relationships/customXml" Target="../ink/ink2969.xml"/><Relationship Id="rId859" Type="http://schemas.openxmlformats.org/officeDocument/2006/relationships/customXml" Target="../ink/ink3018.xml"/><Relationship Id="rId193" Type="http://schemas.openxmlformats.org/officeDocument/2006/relationships/customXml" Target="../ink/ink2685.xml"/><Relationship Id="rId207" Type="http://schemas.openxmlformats.org/officeDocument/2006/relationships/customXml" Target="../ink/ink2692.xml"/><Relationship Id="rId414" Type="http://schemas.openxmlformats.org/officeDocument/2006/relationships/image" Target="../media/image2134.png"/><Relationship Id="rId498" Type="http://schemas.openxmlformats.org/officeDocument/2006/relationships/image" Target="../media/image2176.png"/><Relationship Id="rId621" Type="http://schemas.openxmlformats.org/officeDocument/2006/relationships/customXml" Target="../ink/ink2899.xml"/><Relationship Id="rId260" Type="http://schemas.openxmlformats.org/officeDocument/2006/relationships/image" Target="../media/image2057.png"/><Relationship Id="rId719" Type="http://schemas.openxmlformats.org/officeDocument/2006/relationships/customXml" Target="../ink/ink2948.xml"/><Relationship Id="rId926" Type="http://schemas.openxmlformats.org/officeDocument/2006/relationships/image" Target="../media/image2390.png"/><Relationship Id="rId55" Type="http://schemas.openxmlformats.org/officeDocument/2006/relationships/customXml" Target="../ink/ink2616.xml"/><Relationship Id="rId120" Type="http://schemas.openxmlformats.org/officeDocument/2006/relationships/image" Target="../media/image1987.png"/><Relationship Id="rId358" Type="http://schemas.openxmlformats.org/officeDocument/2006/relationships/image" Target="../media/image2106.png"/><Relationship Id="rId565" Type="http://schemas.openxmlformats.org/officeDocument/2006/relationships/customXml" Target="../ink/ink2871.xml"/><Relationship Id="rId772" Type="http://schemas.openxmlformats.org/officeDocument/2006/relationships/image" Target="../media/image2313.png"/><Relationship Id="rId218" Type="http://schemas.openxmlformats.org/officeDocument/2006/relationships/image" Target="../media/image2036.png"/><Relationship Id="rId425" Type="http://schemas.openxmlformats.org/officeDocument/2006/relationships/customXml" Target="../ink/ink2801.xml"/><Relationship Id="rId632" Type="http://schemas.openxmlformats.org/officeDocument/2006/relationships/image" Target="../media/image2243.png"/><Relationship Id="rId271" Type="http://schemas.openxmlformats.org/officeDocument/2006/relationships/customXml" Target="../ink/ink2724.xml"/><Relationship Id="rId66" Type="http://schemas.openxmlformats.org/officeDocument/2006/relationships/image" Target="../media/image1960.png"/><Relationship Id="rId131" Type="http://schemas.openxmlformats.org/officeDocument/2006/relationships/customXml" Target="../ink/ink2654.xml"/><Relationship Id="rId369" Type="http://schemas.openxmlformats.org/officeDocument/2006/relationships/customXml" Target="../ink/ink2773.xml"/><Relationship Id="rId576" Type="http://schemas.openxmlformats.org/officeDocument/2006/relationships/image" Target="../media/image2215.png"/><Relationship Id="rId783" Type="http://schemas.openxmlformats.org/officeDocument/2006/relationships/customXml" Target="../ink/ink2980.xml"/><Relationship Id="rId229" Type="http://schemas.openxmlformats.org/officeDocument/2006/relationships/customXml" Target="../ink/ink2703.xml"/><Relationship Id="rId436" Type="http://schemas.openxmlformats.org/officeDocument/2006/relationships/image" Target="../media/image2145.png"/><Relationship Id="rId643" Type="http://schemas.openxmlformats.org/officeDocument/2006/relationships/customXml" Target="../ink/ink2910.xml"/><Relationship Id="rId850" Type="http://schemas.openxmlformats.org/officeDocument/2006/relationships/image" Target="../media/image2352.png"/><Relationship Id="rId77" Type="http://schemas.openxmlformats.org/officeDocument/2006/relationships/customXml" Target="../ink/ink2627.xml"/><Relationship Id="rId282" Type="http://schemas.openxmlformats.org/officeDocument/2006/relationships/image" Target="../media/image2068.png"/><Relationship Id="rId503" Type="http://schemas.openxmlformats.org/officeDocument/2006/relationships/customXml" Target="../ink/ink2840.xml"/><Relationship Id="rId587" Type="http://schemas.openxmlformats.org/officeDocument/2006/relationships/customXml" Target="../ink/ink2882.xml"/><Relationship Id="rId710" Type="http://schemas.openxmlformats.org/officeDocument/2006/relationships/image" Target="../media/image2282.png"/><Relationship Id="rId808" Type="http://schemas.openxmlformats.org/officeDocument/2006/relationships/image" Target="../media/image2331.png"/><Relationship Id="rId8" Type="http://schemas.openxmlformats.org/officeDocument/2006/relationships/image" Target="../media/image19310.png"/><Relationship Id="rId142" Type="http://schemas.openxmlformats.org/officeDocument/2006/relationships/image" Target="../media/image1998.png"/><Relationship Id="rId447" Type="http://schemas.openxmlformats.org/officeDocument/2006/relationships/customXml" Target="../ink/ink2812.xml"/><Relationship Id="rId794" Type="http://schemas.openxmlformats.org/officeDocument/2006/relationships/image" Target="../media/image2324.png"/><Relationship Id="rId654" Type="http://schemas.openxmlformats.org/officeDocument/2006/relationships/image" Target="../media/image2254.png"/><Relationship Id="rId861" Type="http://schemas.openxmlformats.org/officeDocument/2006/relationships/customXml" Target="../ink/ink3019.xml"/><Relationship Id="rId293" Type="http://schemas.openxmlformats.org/officeDocument/2006/relationships/customXml" Target="../ink/ink2735.xml"/><Relationship Id="rId307" Type="http://schemas.openxmlformats.org/officeDocument/2006/relationships/customXml" Target="../ink/ink2742.xml"/><Relationship Id="rId514" Type="http://schemas.openxmlformats.org/officeDocument/2006/relationships/image" Target="../media/image2184.png"/><Relationship Id="rId721" Type="http://schemas.openxmlformats.org/officeDocument/2006/relationships/customXml" Target="../ink/ink2949.xml"/><Relationship Id="rId88" Type="http://schemas.openxmlformats.org/officeDocument/2006/relationships/image" Target="../media/image1971.png"/><Relationship Id="rId153" Type="http://schemas.openxmlformats.org/officeDocument/2006/relationships/customXml" Target="../ink/ink2665.xml"/><Relationship Id="rId360" Type="http://schemas.openxmlformats.org/officeDocument/2006/relationships/image" Target="../media/image2107.png"/><Relationship Id="rId598" Type="http://schemas.openxmlformats.org/officeDocument/2006/relationships/image" Target="../media/image2226.png"/><Relationship Id="rId819" Type="http://schemas.openxmlformats.org/officeDocument/2006/relationships/customXml" Target="../ink/ink2998.xml"/><Relationship Id="rId220" Type="http://schemas.openxmlformats.org/officeDocument/2006/relationships/image" Target="../media/image2037.png"/><Relationship Id="rId458" Type="http://schemas.openxmlformats.org/officeDocument/2006/relationships/image" Target="../media/image2156.png"/><Relationship Id="rId665" Type="http://schemas.openxmlformats.org/officeDocument/2006/relationships/customXml" Target="../ink/ink2921.xml"/><Relationship Id="rId872" Type="http://schemas.openxmlformats.org/officeDocument/2006/relationships/image" Target="../media/image2363.png"/><Relationship Id="rId15" Type="http://schemas.openxmlformats.org/officeDocument/2006/relationships/customXml" Target="../ink/ink2596.xml"/><Relationship Id="rId318" Type="http://schemas.openxmlformats.org/officeDocument/2006/relationships/image" Target="../media/image2086.png"/><Relationship Id="rId525" Type="http://schemas.openxmlformats.org/officeDocument/2006/relationships/customXml" Target="../ink/ink2851.xml"/><Relationship Id="rId732" Type="http://schemas.openxmlformats.org/officeDocument/2006/relationships/image" Target="../media/image2293.png"/><Relationship Id="rId99" Type="http://schemas.openxmlformats.org/officeDocument/2006/relationships/customXml" Target="../ink/ink2638.xml"/><Relationship Id="rId164" Type="http://schemas.openxmlformats.org/officeDocument/2006/relationships/image" Target="../media/image2009.png"/><Relationship Id="rId371" Type="http://schemas.openxmlformats.org/officeDocument/2006/relationships/customXml" Target="../ink/ink2774.xml"/><Relationship Id="rId469" Type="http://schemas.openxmlformats.org/officeDocument/2006/relationships/customXml" Target="../ink/ink2823.xml"/><Relationship Id="rId676" Type="http://schemas.openxmlformats.org/officeDocument/2006/relationships/image" Target="../media/image2265.png"/><Relationship Id="rId883" Type="http://schemas.openxmlformats.org/officeDocument/2006/relationships/customXml" Target="../ink/ink3030.xml"/><Relationship Id="rId26" Type="http://schemas.openxmlformats.org/officeDocument/2006/relationships/image" Target="../media/image1940.png"/><Relationship Id="rId231" Type="http://schemas.openxmlformats.org/officeDocument/2006/relationships/customXml" Target="../ink/ink2704.xml"/><Relationship Id="rId329" Type="http://schemas.openxmlformats.org/officeDocument/2006/relationships/customXml" Target="../ink/ink2753.xml"/><Relationship Id="rId536" Type="http://schemas.openxmlformats.org/officeDocument/2006/relationships/image" Target="../media/image2195.png"/><Relationship Id="rId175" Type="http://schemas.openxmlformats.org/officeDocument/2006/relationships/customXml" Target="../ink/ink2676.xml"/><Relationship Id="rId743" Type="http://schemas.openxmlformats.org/officeDocument/2006/relationships/customXml" Target="../ink/ink2960.xml"/><Relationship Id="rId382" Type="http://schemas.openxmlformats.org/officeDocument/2006/relationships/image" Target="../media/image2118.png"/><Relationship Id="rId603" Type="http://schemas.openxmlformats.org/officeDocument/2006/relationships/customXml" Target="../ink/ink2890.xml"/><Relationship Id="rId687" Type="http://schemas.openxmlformats.org/officeDocument/2006/relationships/customXml" Target="../ink/ink2932.xml"/><Relationship Id="rId810" Type="http://schemas.openxmlformats.org/officeDocument/2006/relationships/image" Target="../media/image2332.png"/><Relationship Id="rId908" Type="http://schemas.openxmlformats.org/officeDocument/2006/relationships/image" Target="../media/image2381.png"/><Relationship Id="rId242" Type="http://schemas.openxmlformats.org/officeDocument/2006/relationships/image" Target="../media/image2048.png"/><Relationship Id="rId894" Type="http://schemas.openxmlformats.org/officeDocument/2006/relationships/image" Target="../media/image2374.png"/><Relationship Id="rId37" Type="http://schemas.openxmlformats.org/officeDocument/2006/relationships/customXml" Target="../ink/ink2607.xml"/><Relationship Id="rId102" Type="http://schemas.openxmlformats.org/officeDocument/2006/relationships/image" Target="../media/image1978.png"/><Relationship Id="rId547" Type="http://schemas.openxmlformats.org/officeDocument/2006/relationships/customXml" Target="../ink/ink2862.xml"/><Relationship Id="rId754" Type="http://schemas.openxmlformats.org/officeDocument/2006/relationships/image" Target="../media/image2304.png"/><Relationship Id="rId90" Type="http://schemas.openxmlformats.org/officeDocument/2006/relationships/image" Target="../media/image1972.png"/><Relationship Id="rId186" Type="http://schemas.openxmlformats.org/officeDocument/2006/relationships/image" Target="../media/image2020.png"/><Relationship Id="rId393" Type="http://schemas.openxmlformats.org/officeDocument/2006/relationships/customXml" Target="../ink/ink2785.xml"/><Relationship Id="rId407" Type="http://schemas.openxmlformats.org/officeDocument/2006/relationships/customXml" Target="../ink/ink2792.xml"/><Relationship Id="rId614" Type="http://schemas.openxmlformats.org/officeDocument/2006/relationships/image" Target="../media/image2234.png"/><Relationship Id="rId821" Type="http://schemas.openxmlformats.org/officeDocument/2006/relationships/customXml" Target="../ink/ink2999.xml"/><Relationship Id="rId253" Type="http://schemas.openxmlformats.org/officeDocument/2006/relationships/customXml" Target="../ink/ink2715.xml"/><Relationship Id="rId460" Type="http://schemas.openxmlformats.org/officeDocument/2006/relationships/image" Target="../media/image2157.png"/><Relationship Id="rId698" Type="http://schemas.openxmlformats.org/officeDocument/2006/relationships/image" Target="../media/image2276.png"/><Relationship Id="rId919" Type="http://schemas.openxmlformats.org/officeDocument/2006/relationships/customXml" Target="../ink/ink3048.xml"/><Relationship Id="rId48" Type="http://schemas.openxmlformats.org/officeDocument/2006/relationships/image" Target="../media/image1951.png"/><Relationship Id="rId113" Type="http://schemas.openxmlformats.org/officeDocument/2006/relationships/customXml" Target="../ink/ink2645.xml"/><Relationship Id="rId320" Type="http://schemas.openxmlformats.org/officeDocument/2006/relationships/image" Target="../media/image2087.png"/><Relationship Id="rId558" Type="http://schemas.openxmlformats.org/officeDocument/2006/relationships/image" Target="../media/image2206.png"/><Relationship Id="rId765" Type="http://schemas.openxmlformats.org/officeDocument/2006/relationships/customXml" Target="../ink/ink2971.xml"/><Relationship Id="rId197" Type="http://schemas.openxmlformats.org/officeDocument/2006/relationships/customXml" Target="../ink/ink2687.xml"/><Relationship Id="rId418" Type="http://schemas.openxmlformats.org/officeDocument/2006/relationships/image" Target="../media/image2136.png"/><Relationship Id="rId625" Type="http://schemas.openxmlformats.org/officeDocument/2006/relationships/customXml" Target="../ink/ink2901.xml"/><Relationship Id="rId832" Type="http://schemas.openxmlformats.org/officeDocument/2006/relationships/image" Target="../media/image2343.png"/><Relationship Id="rId264" Type="http://schemas.openxmlformats.org/officeDocument/2006/relationships/image" Target="../media/image2059.png"/><Relationship Id="rId471" Type="http://schemas.openxmlformats.org/officeDocument/2006/relationships/customXml" Target="../ink/ink2824.xml"/></Relationships>
</file>

<file path=ppt/slides/_rels/slide22.xml.rels><?xml version="1.0" encoding="UTF-8" standalone="yes"?>
<Relationships xmlns="http://schemas.openxmlformats.org/package/2006/relationships"><Relationship Id="rId13" Type="http://schemas.openxmlformats.org/officeDocument/2006/relationships/customXml" Target="../ink/ink3062.xml"/><Relationship Id="rId18" Type="http://schemas.openxmlformats.org/officeDocument/2006/relationships/image" Target="../media/image2403.png"/><Relationship Id="rId26" Type="http://schemas.openxmlformats.org/officeDocument/2006/relationships/image" Target="../media/image2407.png"/><Relationship Id="rId39" Type="http://schemas.openxmlformats.org/officeDocument/2006/relationships/customXml" Target="../ink/ink3075.xml"/><Relationship Id="rId21" Type="http://schemas.openxmlformats.org/officeDocument/2006/relationships/customXml" Target="../ink/ink3066.xml"/><Relationship Id="rId34" Type="http://schemas.openxmlformats.org/officeDocument/2006/relationships/image" Target="../media/image2411.png"/><Relationship Id="rId42" Type="http://schemas.openxmlformats.org/officeDocument/2006/relationships/image" Target="../media/image2415.png"/><Relationship Id="rId47" Type="http://schemas.openxmlformats.org/officeDocument/2006/relationships/customXml" Target="../ink/ink3079.xml"/><Relationship Id="rId50" Type="http://schemas.openxmlformats.org/officeDocument/2006/relationships/image" Target="../media/image2419.png"/><Relationship Id="rId55" Type="http://schemas.openxmlformats.org/officeDocument/2006/relationships/customXml" Target="../ink/ink3083.xml"/><Relationship Id="rId63" Type="http://schemas.openxmlformats.org/officeDocument/2006/relationships/customXml" Target="../ink/ink3087.xml"/><Relationship Id="rId7" Type="http://schemas.openxmlformats.org/officeDocument/2006/relationships/customXml" Target="../ink/ink3059.xml"/><Relationship Id="rId2" Type="http://schemas.openxmlformats.org/officeDocument/2006/relationships/notesSlide" Target="../notesSlides/notesSlide20.xml"/><Relationship Id="rId16" Type="http://schemas.openxmlformats.org/officeDocument/2006/relationships/image" Target="../media/image2402.png"/><Relationship Id="rId29" Type="http://schemas.openxmlformats.org/officeDocument/2006/relationships/customXml" Target="../ink/ink3070.xml"/><Relationship Id="rId11" Type="http://schemas.openxmlformats.org/officeDocument/2006/relationships/customXml" Target="../ink/ink3061.xml"/><Relationship Id="rId24" Type="http://schemas.openxmlformats.org/officeDocument/2006/relationships/image" Target="../media/image2406.png"/><Relationship Id="rId32" Type="http://schemas.openxmlformats.org/officeDocument/2006/relationships/image" Target="../media/image2410.png"/><Relationship Id="rId37" Type="http://schemas.openxmlformats.org/officeDocument/2006/relationships/customXml" Target="../ink/ink3074.xml"/><Relationship Id="rId40" Type="http://schemas.openxmlformats.org/officeDocument/2006/relationships/image" Target="../media/image2414.png"/><Relationship Id="rId45" Type="http://schemas.openxmlformats.org/officeDocument/2006/relationships/customXml" Target="../ink/ink3078.xml"/><Relationship Id="rId53" Type="http://schemas.openxmlformats.org/officeDocument/2006/relationships/customXml" Target="../ink/ink3082.xml"/><Relationship Id="rId58" Type="http://schemas.openxmlformats.org/officeDocument/2006/relationships/image" Target="../media/image2423.png"/><Relationship Id="rId5" Type="http://schemas.openxmlformats.org/officeDocument/2006/relationships/customXml" Target="../ink/ink3058.xml"/><Relationship Id="rId61" Type="http://schemas.openxmlformats.org/officeDocument/2006/relationships/customXml" Target="../ink/ink3086.xml"/><Relationship Id="rId19" Type="http://schemas.openxmlformats.org/officeDocument/2006/relationships/customXml" Target="../ink/ink3065.xml"/><Relationship Id="rId14" Type="http://schemas.openxmlformats.org/officeDocument/2006/relationships/image" Target="../media/image2401.png"/><Relationship Id="rId22" Type="http://schemas.openxmlformats.org/officeDocument/2006/relationships/image" Target="../media/image2405.png"/><Relationship Id="rId27" Type="http://schemas.openxmlformats.org/officeDocument/2006/relationships/customXml" Target="../ink/ink3069.xml"/><Relationship Id="rId30" Type="http://schemas.openxmlformats.org/officeDocument/2006/relationships/image" Target="../media/image2409.png"/><Relationship Id="rId35" Type="http://schemas.openxmlformats.org/officeDocument/2006/relationships/customXml" Target="../ink/ink3073.xml"/><Relationship Id="rId43" Type="http://schemas.openxmlformats.org/officeDocument/2006/relationships/customXml" Target="../ink/ink3077.xml"/><Relationship Id="rId48" Type="http://schemas.openxmlformats.org/officeDocument/2006/relationships/image" Target="../media/image2418.png"/><Relationship Id="rId56" Type="http://schemas.openxmlformats.org/officeDocument/2006/relationships/image" Target="../media/image2422.png"/><Relationship Id="rId64" Type="http://schemas.openxmlformats.org/officeDocument/2006/relationships/image" Target="../media/image2426.png"/><Relationship Id="rId8" Type="http://schemas.openxmlformats.org/officeDocument/2006/relationships/image" Target="../media/image2398.png"/><Relationship Id="rId51" Type="http://schemas.openxmlformats.org/officeDocument/2006/relationships/customXml" Target="../ink/ink3081.xml"/><Relationship Id="rId3" Type="http://schemas.openxmlformats.org/officeDocument/2006/relationships/customXml" Target="../ink/ink3057.xml"/><Relationship Id="rId12" Type="http://schemas.openxmlformats.org/officeDocument/2006/relationships/image" Target="../media/image2400.png"/><Relationship Id="rId17" Type="http://schemas.openxmlformats.org/officeDocument/2006/relationships/customXml" Target="../ink/ink3064.xml"/><Relationship Id="rId25" Type="http://schemas.openxmlformats.org/officeDocument/2006/relationships/customXml" Target="../ink/ink3068.xml"/><Relationship Id="rId33" Type="http://schemas.openxmlformats.org/officeDocument/2006/relationships/customXml" Target="../ink/ink3072.xml"/><Relationship Id="rId38" Type="http://schemas.openxmlformats.org/officeDocument/2006/relationships/image" Target="../media/image2413.png"/><Relationship Id="rId46" Type="http://schemas.openxmlformats.org/officeDocument/2006/relationships/image" Target="../media/image2417.png"/><Relationship Id="rId59" Type="http://schemas.openxmlformats.org/officeDocument/2006/relationships/customXml" Target="../ink/ink3085.xml"/><Relationship Id="rId20" Type="http://schemas.openxmlformats.org/officeDocument/2006/relationships/image" Target="../media/image2404.png"/><Relationship Id="rId41" Type="http://schemas.openxmlformats.org/officeDocument/2006/relationships/customXml" Target="../ink/ink3076.xml"/><Relationship Id="rId54" Type="http://schemas.openxmlformats.org/officeDocument/2006/relationships/image" Target="../media/image2421.png"/><Relationship Id="rId62" Type="http://schemas.openxmlformats.org/officeDocument/2006/relationships/image" Target="../media/image2425.png"/><Relationship Id="rId1" Type="http://schemas.openxmlformats.org/officeDocument/2006/relationships/slideLayout" Target="../slideLayouts/slideLayout7.xml"/><Relationship Id="rId6" Type="http://schemas.openxmlformats.org/officeDocument/2006/relationships/image" Target="../media/image2397.png"/><Relationship Id="rId15" Type="http://schemas.openxmlformats.org/officeDocument/2006/relationships/customXml" Target="../ink/ink3063.xml"/><Relationship Id="rId23" Type="http://schemas.openxmlformats.org/officeDocument/2006/relationships/customXml" Target="../ink/ink3067.xml"/><Relationship Id="rId28" Type="http://schemas.openxmlformats.org/officeDocument/2006/relationships/image" Target="../media/image2408.png"/><Relationship Id="rId36" Type="http://schemas.openxmlformats.org/officeDocument/2006/relationships/image" Target="../media/image2412.png"/><Relationship Id="rId49" Type="http://schemas.openxmlformats.org/officeDocument/2006/relationships/customXml" Target="../ink/ink3080.xml"/><Relationship Id="rId57" Type="http://schemas.openxmlformats.org/officeDocument/2006/relationships/customXml" Target="../ink/ink3084.xml"/><Relationship Id="rId10" Type="http://schemas.openxmlformats.org/officeDocument/2006/relationships/image" Target="../media/image2399.png"/><Relationship Id="rId31" Type="http://schemas.openxmlformats.org/officeDocument/2006/relationships/customXml" Target="../ink/ink3071.xml"/><Relationship Id="rId44" Type="http://schemas.openxmlformats.org/officeDocument/2006/relationships/image" Target="../media/image2416.png"/><Relationship Id="rId52" Type="http://schemas.openxmlformats.org/officeDocument/2006/relationships/image" Target="../media/image2420.png"/><Relationship Id="rId60" Type="http://schemas.openxmlformats.org/officeDocument/2006/relationships/image" Target="../media/image2424.png"/><Relationship Id="rId4" Type="http://schemas.openxmlformats.org/officeDocument/2006/relationships/image" Target="../media/image2396.png"/><Relationship Id="rId9" Type="http://schemas.openxmlformats.org/officeDocument/2006/relationships/customXml" Target="../ink/ink3060.xml"/></Relationships>
</file>

<file path=ppt/slides/_rels/slide23.xml.rels><?xml version="1.0" encoding="UTF-8" standalone="yes"?>
<Relationships xmlns="http://schemas.openxmlformats.org/package/2006/relationships"><Relationship Id="rId8" Type="http://schemas.openxmlformats.org/officeDocument/2006/relationships/image" Target="../media/image2429.png"/><Relationship Id="rId13" Type="http://schemas.openxmlformats.org/officeDocument/2006/relationships/customXml" Target="../ink/ink3093.xml"/><Relationship Id="rId18" Type="http://schemas.openxmlformats.org/officeDocument/2006/relationships/image" Target="../media/image2434.png"/><Relationship Id="rId3" Type="http://schemas.openxmlformats.org/officeDocument/2006/relationships/customXml" Target="../ink/ink3088.xml"/><Relationship Id="rId7" Type="http://schemas.openxmlformats.org/officeDocument/2006/relationships/customXml" Target="../ink/ink3090.xml"/><Relationship Id="rId12" Type="http://schemas.openxmlformats.org/officeDocument/2006/relationships/image" Target="../media/image2431.png"/><Relationship Id="rId17" Type="http://schemas.openxmlformats.org/officeDocument/2006/relationships/customXml" Target="../ink/ink3095.xml"/><Relationship Id="rId2" Type="http://schemas.openxmlformats.org/officeDocument/2006/relationships/notesSlide" Target="../notesSlides/notesSlide21.xml"/><Relationship Id="rId16" Type="http://schemas.openxmlformats.org/officeDocument/2006/relationships/image" Target="../media/image2433.png"/><Relationship Id="rId20" Type="http://schemas.openxmlformats.org/officeDocument/2006/relationships/image" Target="../media/image2435.png"/><Relationship Id="rId1" Type="http://schemas.openxmlformats.org/officeDocument/2006/relationships/slideLayout" Target="../slideLayouts/slideLayout7.xml"/><Relationship Id="rId6" Type="http://schemas.openxmlformats.org/officeDocument/2006/relationships/image" Target="../media/image2428.png"/><Relationship Id="rId11" Type="http://schemas.openxmlformats.org/officeDocument/2006/relationships/customXml" Target="../ink/ink3092.xml"/><Relationship Id="rId5" Type="http://schemas.openxmlformats.org/officeDocument/2006/relationships/customXml" Target="../ink/ink3089.xml"/><Relationship Id="rId15" Type="http://schemas.openxmlformats.org/officeDocument/2006/relationships/customXml" Target="../ink/ink3094.xml"/><Relationship Id="rId10" Type="http://schemas.openxmlformats.org/officeDocument/2006/relationships/image" Target="../media/image2430.png"/><Relationship Id="rId19" Type="http://schemas.openxmlformats.org/officeDocument/2006/relationships/customXml" Target="../ink/ink3096.xml"/><Relationship Id="rId4" Type="http://schemas.openxmlformats.org/officeDocument/2006/relationships/image" Target="../media/image2427.png"/><Relationship Id="rId9" Type="http://schemas.openxmlformats.org/officeDocument/2006/relationships/customXml" Target="../ink/ink3091.xml"/><Relationship Id="rId14" Type="http://schemas.openxmlformats.org/officeDocument/2006/relationships/image" Target="../media/image2432.png"/></Relationships>
</file>

<file path=ppt/slides/_rels/slide24.xml.rels><?xml version="1.0" encoding="UTF-8" standalone="yes"?>
<Relationships xmlns="http://schemas.openxmlformats.org/package/2006/relationships"><Relationship Id="rId117" Type="http://schemas.openxmlformats.org/officeDocument/2006/relationships/customXml" Target="../ink/ink3154.xml"/><Relationship Id="rId21" Type="http://schemas.openxmlformats.org/officeDocument/2006/relationships/customXml" Target="../ink/ink3106.xml"/><Relationship Id="rId42" Type="http://schemas.openxmlformats.org/officeDocument/2006/relationships/image" Target="../media/image2455.png"/><Relationship Id="rId63" Type="http://schemas.openxmlformats.org/officeDocument/2006/relationships/customXml" Target="../ink/ink3127.xml"/><Relationship Id="rId84" Type="http://schemas.openxmlformats.org/officeDocument/2006/relationships/image" Target="../media/image2476.png"/><Relationship Id="rId138" Type="http://schemas.openxmlformats.org/officeDocument/2006/relationships/image" Target="../media/image2503.png"/><Relationship Id="rId159" Type="http://schemas.openxmlformats.org/officeDocument/2006/relationships/customXml" Target="../ink/ink3175.xml"/><Relationship Id="rId170" Type="http://schemas.openxmlformats.org/officeDocument/2006/relationships/image" Target="../media/image2519.png"/><Relationship Id="rId191" Type="http://schemas.openxmlformats.org/officeDocument/2006/relationships/customXml" Target="../ink/ink3191.xml"/><Relationship Id="rId205" Type="http://schemas.openxmlformats.org/officeDocument/2006/relationships/customXml" Target="../ink/ink3198.xml"/><Relationship Id="rId226" Type="http://schemas.openxmlformats.org/officeDocument/2006/relationships/image" Target="../media/image2547.png"/><Relationship Id="rId107" Type="http://schemas.openxmlformats.org/officeDocument/2006/relationships/customXml" Target="../ink/ink3149.xml"/><Relationship Id="rId11" Type="http://schemas.openxmlformats.org/officeDocument/2006/relationships/customXml" Target="../ink/ink3101.xml"/><Relationship Id="rId32" Type="http://schemas.openxmlformats.org/officeDocument/2006/relationships/image" Target="../media/image2450.png"/><Relationship Id="rId53" Type="http://schemas.openxmlformats.org/officeDocument/2006/relationships/customXml" Target="../ink/ink3122.xml"/><Relationship Id="rId74" Type="http://schemas.openxmlformats.org/officeDocument/2006/relationships/image" Target="../media/image2471.png"/><Relationship Id="rId128" Type="http://schemas.openxmlformats.org/officeDocument/2006/relationships/image" Target="../media/image2498.png"/><Relationship Id="rId149" Type="http://schemas.openxmlformats.org/officeDocument/2006/relationships/customXml" Target="../ink/ink3170.xml"/><Relationship Id="rId5" Type="http://schemas.openxmlformats.org/officeDocument/2006/relationships/customXml" Target="../ink/ink3098.xml"/><Relationship Id="rId95" Type="http://schemas.openxmlformats.org/officeDocument/2006/relationships/customXml" Target="../ink/ink3143.xml"/><Relationship Id="rId160" Type="http://schemas.openxmlformats.org/officeDocument/2006/relationships/image" Target="../media/image2514.png"/><Relationship Id="rId181" Type="http://schemas.openxmlformats.org/officeDocument/2006/relationships/customXml" Target="../ink/ink3186.xml"/><Relationship Id="rId216" Type="http://schemas.openxmlformats.org/officeDocument/2006/relationships/image" Target="../media/image2542.png"/><Relationship Id="rId22" Type="http://schemas.openxmlformats.org/officeDocument/2006/relationships/image" Target="../media/image2445.png"/><Relationship Id="rId43" Type="http://schemas.openxmlformats.org/officeDocument/2006/relationships/customXml" Target="../ink/ink3117.xml"/><Relationship Id="rId64" Type="http://schemas.openxmlformats.org/officeDocument/2006/relationships/image" Target="../media/image2466.png"/><Relationship Id="rId118" Type="http://schemas.openxmlformats.org/officeDocument/2006/relationships/image" Target="../media/image2493.png"/><Relationship Id="rId139" Type="http://schemas.openxmlformats.org/officeDocument/2006/relationships/customXml" Target="../ink/ink3165.xml"/><Relationship Id="rId85" Type="http://schemas.openxmlformats.org/officeDocument/2006/relationships/customXml" Target="../ink/ink3138.xml"/><Relationship Id="rId150" Type="http://schemas.openxmlformats.org/officeDocument/2006/relationships/image" Target="../media/image2509.png"/><Relationship Id="rId171" Type="http://schemas.openxmlformats.org/officeDocument/2006/relationships/customXml" Target="../ink/ink3181.xml"/><Relationship Id="rId192" Type="http://schemas.openxmlformats.org/officeDocument/2006/relationships/image" Target="../media/image2530.png"/><Relationship Id="rId206" Type="http://schemas.openxmlformats.org/officeDocument/2006/relationships/image" Target="../media/image2537.png"/><Relationship Id="rId227" Type="http://schemas.openxmlformats.org/officeDocument/2006/relationships/customXml" Target="../ink/ink3209.xml"/><Relationship Id="rId12" Type="http://schemas.openxmlformats.org/officeDocument/2006/relationships/image" Target="../media/image2440.png"/><Relationship Id="rId33" Type="http://schemas.openxmlformats.org/officeDocument/2006/relationships/customXml" Target="../ink/ink3112.xml"/><Relationship Id="rId108" Type="http://schemas.openxmlformats.org/officeDocument/2006/relationships/image" Target="../media/image2488.png"/><Relationship Id="rId129" Type="http://schemas.openxmlformats.org/officeDocument/2006/relationships/customXml" Target="../ink/ink3160.xml"/><Relationship Id="rId54" Type="http://schemas.openxmlformats.org/officeDocument/2006/relationships/image" Target="../media/image2461.png"/><Relationship Id="rId75" Type="http://schemas.openxmlformats.org/officeDocument/2006/relationships/customXml" Target="../ink/ink3133.xml"/><Relationship Id="rId96" Type="http://schemas.openxmlformats.org/officeDocument/2006/relationships/image" Target="../media/image2482.png"/><Relationship Id="rId140" Type="http://schemas.openxmlformats.org/officeDocument/2006/relationships/image" Target="../media/image2504.png"/><Relationship Id="rId161" Type="http://schemas.openxmlformats.org/officeDocument/2006/relationships/customXml" Target="../ink/ink3176.xml"/><Relationship Id="rId182" Type="http://schemas.openxmlformats.org/officeDocument/2006/relationships/image" Target="../media/image2525.png"/><Relationship Id="rId217" Type="http://schemas.openxmlformats.org/officeDocument/2006/relationships/customXml" Target="../ink/ink3204.xml"/><Relationship Id="rId6" Type="http://schemas.openxmlformats.org/officeDocument/2006/relationships/image" Target="../media/image2437.png"/><Relationship Id="rId23" Type="http://schemas.openxmlformats.org/officeDocument/2006/relationships/customXml" Target="../ink/ink3107.xml"/><Relationship Id="rId119" Type="http://schemas.openxmlformats.org/officeDocument/2006/relationships/customXml" Target="../ink/ink3155.xml"/><Relationship Id="rId44" Type="http://schemas.openxmlformats.org/officeDocument/2006/relationships/image" Target="../media/image2456.png"/><Relationship Id="rId65" Type="http://schemas.openxmlformats.org/officeDocument/2006/relationships/customXml" Target="../ink/ink3128.xml"/><Relationship Id="rId86" Type="http://schemas.openxmlformats.org/officeDocument/2006/relationships/image" Target="../media/image2477.png"/><Relationship Id="rId130" Type="http://schemas.openxmlformats.org/officeDocument/2006/relationships/image" Target="../media/image2499.png"/><Relationship Id="rId151" Type="http://schemas.openxmlformats.org/officeDocument/2006/relationships/customXml" Target="../ink/ink3171.xml"/><Relationship Id="rId172" Type="http://schemas.openxmlformats.org/officeDocument/2006/relationships/image" Target="../media/image2520.png"/><Relationship Id="rId193" Type="http://schemas.openxmlformats.org/officeDocument/2006/relationships/customXml" Target="../ink/ink3192.xml"/><Relationship Id="rId207" Type="http://schemas.openxmlformats.org/officeDocument/2006/relationships/customXml" Target="../ink/ink3199.xml"/><Relationship Id="rId228" Type="http://schemas.openxmlformats.org/officeDocument/2006/relationships/image" Target="../media/image2548.png"/><Relationship Id="rId13" Type="http://schemas.openxmlformats.org/officeDocument/2006/relationships/customXml" Target="../ink/ink3102.xml"/><Relationship Id="rId109" Type="http://schemas.openxmlformats.org/officeDocument/2006/relationships/customXml" Target="../ink/ink3150.xml"/><Relationship Id="rId34" Type="http://schemas.openxmlformats.org/officeDocument/2006/relationships/image" Target="../media/image2451.png"/><Relationship Id="rId55" Type="http://schemas.openxmlformats.org/officeDocument/2006/relationships/customXml" Target="../ink/ink3123.xml"/><Relationship Id="rId76" Type="http://schemas.openxmlformats.org/officeDocument/2006/relationships/image" Target="../media/image2472.png"/><Relationship Id="rId97" Type="http://schemas.openxmlformats.org/officeDocument/2006/relationships/customXml" Target="../ink/ink3144.xml"/><Relationship Id="rId120" Type="http://schemas.openxmlformats.org/officeDocument/2006/relationships/image" Target="../media/image2494.png"/><Relationship Id="rId141" Type="http://schemas.openxmlformats.org/officeDocument/2006/relationships/customXml" Target="../ink/ink3166.xml"/><Relationship Id="rId7" Type="http://schemas.openxmlformats.org/officeDocument/2006/relationships/customXml" Target="../ink/ink3099.xml"/><Relationship Id="rId162" Type="http://schemas.openxmlformats.org/officeDocument/2006/relationships/image" Target="../media/image2515.png"/><Relationship Id="rId183" Type="http://schemas.openxmlformats.org/officeDocument/2006/relationships/customXml" Target="../ink/ink3187.xml"/><Relationship Id="rId218" Type="http://schemas.openxmlformats.org/officeDocument/2006/relationships/image" Target="../media/image2543.png"/><Relationship Id="rId24" Type="http://schemas.openxmlformats.org/officeDocument/2006/relationships/image" Target="../media/image2446.png"/><Relationship Id="rId45" Type="http://schemas.openxmlformats.org/officeDocument/2006/relationships/customXml" Target="../ink/ink3118.xml"/><Relationship Id="rId66" Type="http://schemas.openxmlformats.org/officeDocument/2006/relationships/image" Target="../media/image2467.png"/><Relationship Id="rId87" Type="http://schemas.openxmlformats.org/officeDocument/2006/relationships/customXml" Target="../ink/ink3139.xml"/><Relationship Id="rId110" Type="http://schemas.openxmlformats.org/officeDocument/2006/relationships/image" Target="../media/image2489.png"/><Relationship Id="rId131" Type="http://schemas.openxmlformats.org/officeDocument/2006/relationships/customXml" Target="../ink/ink3161.xml"/><Relationship Id="rId152" Type="http://schemas.openxmlformats.org/officeDocument/2006/relationships/image" Target="../media/image2510.png"/><Relationship Id="rId173" Type="http://schemas.openxmlformats.org/officeDocument/2006/relationships/customXml" Target="../ink/ink3182.xml"/><Relationship Id="rId194" Type="http://schemas.openxmlformats.org/officeDocument/2006/relationships/image" Target="../media/image2531.png"/><Relationship Id="rId208" Type="http://schemas.openxmlformats.org/officeDocument/2006/relationships/image" Target="../media/image2538.png"/><Relationship Id="rId229" Type="http://schemas.openxmlformats.org/officeDocument/2006/relationships/customXml" Target="../ink/ink3210.xml"/><Relationship Id="rId14" Type="http://schemas.openxmlformats.org/officeDocument/2006/relationships/image" Target="../media/image2441.png"/><Relationship Id="rId35" Type="http://schemas.openxmlformats.org/officeDocument/2006/relationships/customXml" Target="../ink/ink3113.xml"/><Relationship Id="rId56" Type="http://schemas.openxmlformats.org/officeDocument/2006/relationships/image" Target="../media/image2462.png"/><Relationship Id="rId77" Type="http://schemas.openxmlformats.org/officeDocument/2006/relationships/customXml" Target="../ink/ink3134.xml"/><Relationship Id="rId100" Type="http://schemas.openxmlformats.org/officeDocument/2006/relationships/image" Target="../media/image2484.png"/><Relationship Id="rId8" Type="http://schemas.openxmlformats.org/officeDocument/2006/relationships/image" Target="../media/image2438.png"/><Relationship Id="rId98" Type="http://schemas.openxmlformats.org/officeDocument/2006/relationships/image" Target="../media/image2483.png"/><Relationship Id="rId121" Type="http://schemas.openxmlformats.org/officeDocument/2006/relationships/customXml" Target="../ink/ink3156.xml"/><Relationship Id="rId142" Type="http://schemas.openxmlformats.org/officeDocument/2006/relationships/image" Target="../media/image2505.png"/><Relationship Id="rId163" Type="http://schemas.openxmlformats.org/officeDocument/2006/relationships/customXml" Target="../ink/ink3177.xml"/><Relationship Id="rId184" Type="http://schemas.openxmlformats.org/officeDocument/2006/relationships/image" Target="../media/image2526.png"/><Relationship Id="rId219" Type="http://schemas.openxmlformats.org/officeDocument/2006/relationships/customXml" Target="../ink/ink3205.xml"/><Relationship Id="rId230" Type="http://schemas.openxmlformats.org/officeDocument/2006/relationships/image" Target="../media/image2549.png"/><Relationship Id="rId25" Type="http://schemas.openxmlformats.org/officeDocument/2006/relationships/customXml" Target="../ink/ink3108.xml"/><Relationship Id="rId46" Type="http://schemas.openxmlformats.org/officeDocument/2006/relationships/image" Target="../media/image2457.png"/><Relationship Id="rId67" Type="http://schemas.openxmlformats.org/officeDocument/2006/relationships/customXml" Target="../ink/ink3129.xml"/><Relationship Id="rId116" Type="http://schemas.openxmlformats.org/officeDocument/2006/relationships/image" Target="../media/image2492.png"/><Relationship Id="rId137" Type="http://schemas.openxmlformats.org/officeDocument/2006/relationships/customXml" Target="../ink/ink3164.xml"/><Relationship Id="rId158" Type="http://schemas.openxmlformats.org/officeDocument/2006/relationships/image" Target="../media/image2513.png"/><Relationship Id="rId20" Type="http://schemas.openxmlformats.org/officeDocument/2006/relationships/image" Target="../media/image2444.png"/><Relationship Id="rId41" Type="http://schemas.openxmlformats.org/officeDocument/2006/relationships/customXml" Target="../ink/ink3116.xml"/><Relationship Id="rId62" Type="http://schemas.openxmlformats.org/officeDocument/2006/relationships/image" Target="../media/image2465.png"/><Relationship Id="rId83" Type="http://schemas.openxmlformats.org/officeDocument/2006/relationships/customXml" Target="../ink/ink3137.xml"/><Relationship Id="rId88" Type="http://schemas.openxmlformats.org/officeDocument/2006/relationships/image" Target="../media/image2478.png"/><Relationship Id="rId111" Type="http://schemas.openxmlformats.org/officeDocument/2006/relationships/customXml" Target="../ink/ink3151.xml"/><Relationship Id="rId132" Type="http://schemas.openxmlformats.org/officeDocument/2006/relationships/image" Target="../media/image2500.png"/><Relationship Id="rId153" Type="http://schemas.openxmlformats.org/officeDocument/2006/relationships/customXml" Target="../ink/ink3172.xml"/><Relationship Id="rId174" Type="http://schemas.openxmlformats.org/officeDocument/2006/relationships/image" Target="../media/image2521.png"/><Relationship Id="rId179" Type="http://schemas.openxmlformats.org/officeDocument/2006/relationships/customXml" Target="../ink/ink3185.xml"/><Relationship Id="rId195" Type="http://schemas.openxmlformats.org/officeDocument/2006/relationships/customXml" Target="../ink/ink3193.xml"/><Relationship Id="rId209" Type="http://schemas.openxmlformats.org/officeDocument/2006/relationships/customXml" Target="../ink/ink3200.xml"/><Relationship Id="rId190" Type="http://schemas.openxmlformats.org/officeDocument/2006/relationships/image" Target="../media/image2529.png"/><Relationship Id="rId204" Type="http://schemas.openxmlformats.org/officeDocument/2006/relationships/image" Target="../media/image2536.png"/><Relationship Id="rId220" Type="http://schemas.openxmlformats.org/officeDocument/2006/relationships/image" Target="../media/image2544.png"/><Relationship Id="rId225" Type="http://schemas.openxmlformats.org/officeDocument/2006/relationships/customXml" Target="../ink/ink3208.xml"/><Relationship Id="rId15" Type="http://schemas.openxmlformats.org/officeDocument/2006/relationships/customXml" Target="../ink/ink3103.xml"/><Relationship Id="rId36" Type="http://schemas.openxmlformats.org/officeDocument/2006/relationships/image" Target="../media/image2452.png"/><Relationship Id="rId57" Type="http://schemas.openxmlformats.org/officeDocument/2006/relationships/customXml" Target="../ink/ink3124.xml"/><Relationship Id="rId106" Type="http://schemas.openxmlformats.org/officeDocument/2006/relationships/image" Target="../media/image2487.png"/><Relationship Id="rId127" Type="http://schemas.openxmlformats.org/officeDocument/2006/relationships/customXml" Target="../ink/ink3159.xml"/><Relationship Id="rId10" Type="http://schemas.openxmlformats.org/officeDocument/2006/relationships/image" Target="../media/image2439.png"/><Relationship Id="rId31" Type="http://schemas.openxmlformats.org/officeDocument/2006/relationships/customXml" Target="../ink/ink3111.xml"/><Relationship Id="rId52" Type="http://schemas.openxmlformats.org/officeDocument/2006/relationships/image" Target="../media/image2460.png"/><Relationship Id="rId73" Type="http://schemas.openxmlformats.org/officeDocument/2006/relationships/customXml" Target="../ink/ink3132.xml"/><Relationship Id="rId78" Type="http://schemas.openxmlformats.org/officeDocument/2006/relationships/image" Target="../media/image2473.png"/><Relationship Id="rId94" Type="http://schemas.openxmlformats.org/officeDocument/2006/relationships/image" Target="../media/image2481.png"/><Relationship Id="rId99" Type="http://schemas.openxmlformats.org/officeDocument/2006/relationships/customXml" Target="../ink/ink3145.xml"/><Relationship Id="rId101" Type="http://schemas.openxmlformats.org/officeDocument/2006/relationships/customXml" Target="../ink/ink3146.xml"/><Relationship Id="rId122" Type="http://schemas.openxmlformats.org/officeDocument/2006/relationships/image" Target="../media/image2495.png"/><Relationship Id="rId143" Type="http://schemas.openxmlformats.org/officeDocument/2006/relationships/customXml" Target="../ink/ink3167.xml"/><Relationship Id="rId148" Type="http://schemas.openxmlformats.org/officeDocument/2006/relationships/image" Target="../media/image2508.png"/><Relationship Id="rId164" Type="http://schemas.openxmlformats.org/officeDocument/2006/relationships/image" Target="../media/image2516.png"/><Relationship Id="rId169" Type="http://schemas.openxmlformats.org/officeDocument/2006/relationships/customXml" Target="../ink/ink3180.xml"/><Relationship Id="rId185" Type="http://schemas.openxmlformats.org/officeDocument/2006/relationships/customXml" Target="../ink/ink3188.xml"/><Relationship Id="rId4" Type="http://schemas.openxmlformats.org/officeDocument/2006/relationships/image" Target="../media/image2436.png"/><Relationship Id="rId9" Type="http://schemas.openxmlformats.org/officeDocument/2006/relationships/customXml" Target="../ink/ink3100.xml"/><Relationship Id="rId180" Type="http://schemas.openxmlformats.org/officeDocument/2006/relationships/image" Target="../media/image2524.png"/><Relationship Id="rId210" Type="http://schemas.openxmlformats.org/officeDocument/2006/relationships/image" Target="../media/image2539.png"/><Relationship Id="rId215" Type="http://schemas.openxmlformats.org/officeDocument/2006/relationships/customXml" Target="../ink/ink3203.xml"/><Relationship Id="rId26" Type="http://schemas.openxmlformats.org/officeDocument/2006/relationships/image" Target="../media/image2447.png"/><Relationship Id="rId47" Type="http://schemas.openxmlformats.org/officeDocument/2006/relationships/customXml" Target="../ink/ink3119.xml"/><Relationship Id="rId68" Type="http://schemas.openxmlformats.org/officeDocument/2006/relationships/image" Target="../media/image2468.png"/><Relationship Id="rId89" Type="http://schemas.openxmlformats.org/officeDocument/2006/relationships/customXml" Target="../ink/ink3140.xml"/><Relationship Id="rId112" Type="http://schemas.openxmlformats.org/officeDocument/2006/relationships/image" Target="../media/image2490.png"/><Relationship Id="rId133" Type="http://schemas.openxmlformats.org/officeDocument/2006/relationships/customXml" Target="../ink/ink3162.xml"/><Relationship Id="rId154" Type="http://schemas.openxmlformats.org/officeDocument/2006/relationships/image" Target="../media/image2511.png"/><Relationship Id="rId175" Type="http://schemas.openxmlformats.org/officeDocument/2006/relationships/customXml" Target="../ink/ink3183.xml"/><Relationship Id="rId196" Type="http://schemas.openxmlformats.org/officeDocument/2006/relationships/image" Target="../media/image2532.png"/><Relationship Id="rId200" Type="http://schemas.openxmlformats.org/officeDocument/2006/relationships/image" Target="../media/image2534.png"/><Relationship Id="rId16" Type="http://schemas.openxmlformats.org/officeDocument/2006/relationships/image" Target="../media/image2442.png"/><Relationship Id="rId221" Type="http://schemas.openxmlformats.org/officeDocument/2006/relationships/customXml" Target="../ink/ink3206.xml"/><Relationship Id="rId37" Type="http://schemas.openxmlformats.org/officeDocument/2006/relationships/customXml" Target="../ink/ink3114.xml"/><Relationship Id="rId58" Type="http://schemas.openxmlformats.org/officeDocument/2006/relationships/image" Target="../media/image2463.png"/><Relationship Id="rId79" Type="http://schemas.openxmlformats.org/officeDocument/2006/relationships/customXml" Target="../ink/ink3135.xml"/><Relationship Id="rId102" Type="http://schemas.openxmlformats.org/officeDocument/2006/relationships/image" Target="../media/image2485.png"/><Relationship Id="rId123" Type="http://schemas.openxmlformats.org/officeDocument/2006/relationships/customXml" Target="../ink/ink3157.xml"/><Relationship Id="rId144" Type="http://schemas.openxmlformats.org/officeDocument/2006/relationships/image" Target="../media/image2506.png"/><Relationship Id="rId90" Type="http://schemas.openxmlformats.org/officeDocument/2006/relationships/image" Target="../media/image2479.png"/><Relationship Id="rId165" Type="http://schemas.openxmlformats.org/officeDocument/2006/relationships/customXml" Target="../ink/ink3178.xml"/><Relationship Id="rId186" Type="http://schemas.openxmlformats.org/officeDocument/2006/relationships/image" Target="../media/image2527.png"/><Relationship Id="rId211" Type="http://schemas.openxmlformats.org/officeDocument/2006/relationships/customXml" Target="../ink/ink3201.xml"/><Relationship Id="rId27" Type="http://schemas.openxmlformats.org/officeDocument/2006/relationships/customXml" Target="../ink/ink3109.xml"/><Relationship Id="rId48" Type="http://schemas.openxmlformats.org/officeDocument/2006/relationships/image" Target="../media/image2458.png"/><Relationship Id="rId69" Type="http://schemas.openxmlformats.org/officeDocument/2006/relationships/customXml" Target="../ink/ink3130.xml"/><Relationship Id="rId113" Type="http://schemas.openxmlformats.org/officeDocument/2006/relationships/customXml" Target="../ink/ink3152.xml"/><Relationship Id="rId134" Type="http://schemas.openxmlformats.org/officeDocument/2006/relationships/image" Target="../media/image2501.png"/><Relationship Id="rId80" Type="http://schemas.openxmlformats.org/officeDocument/2006/relationships/image" Target="../media/image2474.png"/><Relationship Id="rId155" Type="http://schemas.openxmlformats.org/officeDocument/2006/relationships/customXml" Target="../ink/ink3173.xml"/><Relationship Id="rId176" Type="http://schemas.openxmlformats.org/officeDocument/2006/relationships/image" Target="../media/image2522.png"/><Relationship Id="rId197" Type="http://schemas.openxmlformats.org/officeDocument/2006/relationships/customXml" Target="../ink/ink3194.xml"/><Relationship Id="rId201" Type="http://schemas.openxmlformats.org/officeDocument/2006/relationships/customXml" Target="../ink/ink3196.xml"/><Relationship Id="rId222" Type="http://schemas.openxmlformats.org/officeDocument/2006/relationships/image" Target="../media/image2545.png"/><Relationship Id="rId17" Type="http://schemas.openxmlformats.org/officeDocument/2006/relationships/customXml" Target="../ink/ink3104.xml"/><Relationship Id="rId38" Type="http://schemas.openxmlformats.org/officeDocument/2006/relationships/image" Target="../media/image2453.png"/><Relationship Id="rId59" Type="http://schemas.openxmlformats.org/officeDocument/2006/relationships/customXml" Target="../ink/ink3125.xml"/><Relationship Id="rId103" Type="http://schemas.openxmlformats.org/officeDocument/2006/relationships/customXml" Target="../ink/ink3147.xml"/><Relationship Id="rId124" Type="http://schemas.openxmlformats.org/officeDocument/2006/relationships/image" Target="../media/image2496.png"/><Relationship Id="rId70" Type="http://schemas.openxmlformats.org/officeDocument/2006/relationships/image" Target="../media/image2469.png"/><Relationship Id="rId91" Type="http://schemas.openxmlformats.org/officeDocument/2006/relationships/customXml" Target="../ink/ink3141.xml"/><Relationship Id="rId145" Type="http://schemas.openxmlformats.org/officeDocument/2006/relationships/customXml" Target="../ink/ink3168.xml"/><Relationship Id="rId166" Type="http://schemas.openxmlformats.org/officeDocument/2006/relationships/image" Target="../media/image2517.png"/><Relationship Id="rId187" Type="http://schemas.openxmlformats.org/officeDocument/2006/relationships/customXml" Target="../ink/ink3189.xml"/><Relationship Id="rId1" Type="http://schemas.openxmlformats.org/officeDocument/2006/relationships/slideLayout" Target="../slideLayouts/slideLayout7.xml"/><Relationship Id="rId212" Type="http://schemas.openxmlformats.org/officeDocument/2006/relationships/image" Target="../media/image2540.png"/><Relationship Id="rId28" Type="http://schemas.openxmlformats.org/officeDocument/2006/relationships/image" Target="../media/image2448.png"/><Relationship Id="rId49" Type="http://schemas.openxmlformats.org/officeDocument/2006/relationships/customXml" Target="../ink/ink3120.xml"/><Relationship Id="rId114" Type="http://schemas.openxmlformats.org/officeDocument/2006/relationships/image" Target="../media/image2491.png"/><Relationship Id="rId60" Type="http://schemas.openxmlformats.org/officeDocument/2006/relationships/image" Target="../media/image2464.png"/><Relationship Id="rId81" Type="http://schemas.openxmlformats.org/officeDocument/2006/relationships/customXml" Target="../ink/ink3136.xml"/><Relationship Id="rId135" Type="http://schemas.openxmlformats.org/officeDocument/2006/relationships/customXml" Target="../ink/ink3163.xml"/><Relationship Id="rId156" Type="http://schemas.openxmlformats.org/officeDocument/2006/relationships/image" Target="../media/image2512.png"/><Relationship Id="rId177" Type="http://schemas.openxmlformats.org/officeDocument/2006/relationships/customXml" Target="../ink/ink3184.xml"/><Relationship Id="rId198" Type="http://schemas.openxmlformats.org/officeDocument/2006/relationships/image" Target="../media/image2533.png"/><Relationship Id="rId202" Type="http://schemas.openxmlformats.org/officeDocument/2006/relationships/image" Target="../media/image2535.png"/><Relationship Id="rId223" Type="http://schemas.openxmlformats.org/officeDocument/2006/relationships/customXml" Target="../ink/ink3207.xml"/><Relationship Id="rId18" Type="http://schemas.openxmlformats.org/officeDocument/2006/relationships/image" Target="../media/image2443.png"/><Relationship Id="rId39" Type="http://schemas.openxmlformats.org/officeDocument/2006/relationships/customXml" Target="../ink/ink3115.xml"/><Relationship Id="rId50" Type="http://schemas.openxmlformats.org/officeDocument/2006/relationships/image" Target="../media/image2459.png"/><Relationship Id="rId104" Type="http://schemas.openxmlformats.org/officeDocument/2006/relationships/image" Target="../media/image2486.png"/><Relationship Id="rId125" Type="http://schemas.openxmlformats.org/officeDocument/2006/relationships/customXml" Target="../ink/ink3158.xml"/><Relationship Id="rId146" Type="http://schemas.openxmlformats.org/officeDocument/2006/relationships/image" Target="../media/image2507.png"/><Relationship Id="rId167" Type="http://schemas.openxmlformats.org/officeDocument/2006/relationships/customXml" Target="../ink/ink3179.xml"/><Relationship Id="rId188" Type="http://schemas.openxmlformats.org/officeDocument/2006/relationships/image" Target="../media/image2528.png"/><Relationship Id="rId71" Type="http://schemas.openxmlformats.org/officeDocument/2006/relationships/customXml" Target="../ink/ink3131.xml"/><Relationship Id="rId92" Type="http://schemas.openxmlformats.org/officeDocument/2006/relationships/image" Target="../media/image2480.png"/><Relationship Id="rId213" Type="http://schemas.openxmlformats.org/officeDocument/2006/relationships/customXml" Target="../ink/ink3202.xml"/><Relationship Id="rId2" Type="http://schemas.openxmlformats.org/officeDocument/2006/relationships/notesSlide" Target="../notesSlides/notesSlide22.xml"/><Relationship Id="rId29" Type="http://schemas.openxmlformats.org/officeDocument/2006/relationships/customXml" Target="../ink/ink3110.xml"/><Relationship Id="rId40" Type="http://schemas.openxmlformats.org/officeDocument/2006/relationships/image" Target="../media/image2454.png"/><Relationship Id="rId115" Type="http://schemas.openxmlformats.org/officeDocument/2006/relationships/customXml" Target="../ink/ink3153.xml"/><Relationship Id="rId136" Type="http://schemas.openxmlformats.org/officeDocument/2006/relationships/image" Target="../media/image2502.png"/><Relationship Id="rId157" Type="http://schemas.openxmlformats.org/officeDocument/2006/relationships/customXml" Target="../ink/ink3174.xml"/><Relationship Id="rId178" Type="http://schemas.openxmlformats.org/officeDocument/2006/relationships/image" Target="../media/image2523.png"/><Relationship Id="rId61" Type="http://schemas.openxmlformats.org/officeDocument/2006/relationships/customXml" Target="../ink/ink3126.xml"/><Relationship Id="rId82" Type="http://schemas.openxmlformats.org/officeDocument/2006/relationships/image" Target="../media/image2475.png"/><Relationship Id="rId199" Type="http://schemas.openxmlformats.org/officeDocument/2006/relationships/customXml" Target="../ink/ink3195.xml"/><Relationship Id="rId203" Type="http://schemas.openxmlformats.org/officeDocument/2006/relationships/customXml" Target="../ink/ink3197.xml"/><Relationship Id="rId19" Type="http://schemas.openxmlformats.org/officeDocument/2006/relationships/customXml" Target="../ink/ink3105.xml"/><Relationship Id="rId224" Type="http://schemas.openxmlformats.org/officeDocument/2006/relationships/image" Target="../media/image2546.png"/><Relationship Id="rId30" Type="http://schemas.openxmlformats.org/officeDocument/2006/relationships/image" Target="../media/image2449.png"/><Relationship Id="rId105" Type="http://schemas.openxmlformats.org/officeDocument/2006/relationships/customXml" Target="../ink/ink3148.xml"/><Relationship Id="rId126" Type="http://schemas.openxmlformats.org/officeDocument/2006/relationships/image" Target="../media/image2497.png"/><Relationship Id="rId147" Type="http://schemas.openxmlformats.org/officeDocument/2006/relationships/customXml" Target="../ink/ink3169.xml"/><Relationship Id="rId168" Type="http://schemas.openxmlformats.org/officeDocument/2006/relationships/image" Target="../media/image2518.png"/><Relationship Id="rId51" Type="http://schemas.openxmlformats.org/officeDocument/2006/relationships/customXml" Target="../ink/ink3121.xml"/><Relationship Id="rId72" Type="http://schemas.openxmlformats.org/officeDocument/2006/relationships/image" Target="../media/image2470.png"/><Relationship Id="rId93" Type="http://schemas.openxmlformats.org/officeDocument/2006/relationships/customXml" Target="../ink/ink3142.xml"/><Relationship Id="rId189" Type="http://schemas.openxmlformats.org/officeDocument/2006/relationships/customXml" Target="../ink/ink3190.xml"/><Relationship Id="rId3" Type="http://schemas.openxmlformats.org/officeDocument/2006/relationships/customXml" Target="../ink/ink3097.xml"/><Relationship Id="rId214" Type="http://schemas.openxmlformats.org/officeDocument/2006/relationships/image" Target="../media/image2541.png"/></Relationships>
</file>

<file path=ppt/slides/_rels/slide25.xml.rels><?xml version="1.0" encoding="UTF-8" standalone="yes"?>
<Relationships xmlns="http://schemas.openxmlformats.org/package/2006/relationships"><Relationship Id="rId117" Type="http://schemas.openxmlformats.org/officeDocument/2006/relationships/customXml" Target="../ink/ink3268.xml"/><Relationship Id="rId21" Type="http://schemas.openxmlformats.org/officeDocument/2006/relationships/customXml" Target="../ink/ink3219.xml"/><Relationship Id="rId324" Type="http://schemas.openxmlformats.org/officeDocument/2006/relationships/image" Target="../media/image2706.png"/><Relationship Id="rId531" Type="http://schemas.openxmlformats.org/officeDocument/2006/relationships/customXml" Target="../ink/ink3478.xml"/><Relationship Id="rId629" Type="http://schemas.openxmlformats.org/officeDocument/2006/relationships/image" Target="../media/image2857.png"/><Relationship Id="rId170" Type="http://schemas.openxmlformats.org/officeDocument/2006/relationships/customXml" Target="../ink/ink3295.xml"/><Relationship Id="rId268" Type="http://schemas.openxmlformats.org/officeDocument/2006/relationships/customXml" Target="../ink/ink3345.xml"/><Relationship Id="rId475" Type="http://schemas.openxmlformats.org/officeDocument/2006/relationships/image" Target="../media/image2781.png"/><Relationship Id="rId32" Type="http://schemas.openxmlformats.org/officeDocument/2006/relationships/image" Target="../media/image2563.png"/><Relationship Id="rId128" Type="http://schemas.openxmlformats.org/officeDocument/2006/relationships/image" Target="../media/image2610.png"/><Relationship Id="rId335" Type="http://schemas.openxmlformats.org/officeDocument/2006/relationships/customXml" Target="../ink/ink3379.xml"/><Relationship Id="rId542" Type="http://schemas.openxmlformats.org/officeDocument/2006/relationships/image" Target="../media/image2814.png"/><Relationship Id="rId181" Type="http://schemas.openxmlformats.org/officeDocument/2006/relationships/image" Target="../media/image2636.png"/><Relationship Id="rId402" Type="http://schemas.openxmlformats.org/officeDocument/2006/relationships/image" Target="../media/image2745.png"/><Relationship Id="rId279" Type="http://schemas.openxmlformats.org/officeDocument/2006/relationships/image" Target="../media/image2684.png"/><Relationship Id="rId486" Type="http://schemas.openxmlformats.org/officeDocument/2006/relationships/customXml" Target="../ink/ink3455.xml"/><Relationship Id="rId43" Type="http://schemas.openxmlformats.org/officeDocument/2006/relationships/customXml" Target="../ink/ink3230.xml"/><Relationship Id="rId139" Type="http://schemas.openxmlformats.org/officeDocument/2006/relationships/customXml" Target="../ink/ink3279.xml"/><Relationship Id="rId346" Type="http://schemas.openxmlformats.org/officeDocument/2006/relationships/image" Target="../media/image2717.png"/><Relationship Id="rId553" Type="http://schemas.openxmlformats.org/officeDocument/2006/relationships/customXml" Target="../ink/ink3489.xml"/><Relationship Id="rId192" Type="http://schemas.openxmlformats.org/officeDocument/2006/relationships/customXml" Target="../ink/ink3306.xml"/><Relationship Id="rId206" Type="http://schemas.openxmlformats.org/officeDocument/2006/relationships/image" Target="../media/image2648.png"/><Relationship Id="rId413" Type="http://schemas.openxmlformats.org/officeDocument/2006/relationships/customXml" Target="../ink/ink3418.xml"/><Relationship Id="rId497" Type="http://schemas.openxmlformats.org/officeDocument/2006/relationships/customXml" Target="../ink/ink3461.xml"/><Relationship Id="rId620" Type="http://schemas.openxmlformats.org/officeDocument/2006/relationships/image" Target="../media/image2853.png"/><Relationship Id="rId357" Type="http://schemas.openxmlformats.org/officeDocument/2006/relationships/customXml" Target="../ink/ink3390.xml"/><Relationship Id="rId54" Type="http://schemas.openxmlformats.org/officeDocument/2006/relationships/customXml" Target="../ink/ink3236.xml"/><Relationship Id="rId217" Type="http://schemas.openxmlformats.org/officeDocument/2006/relationships/image" Target="../media/image2653.png"/><Relationship Id="rId564" Type="http://schemas.openxmlformats.org/officeDocument/2006/relationships/image" Target="../media/image2825.png"/><Relationship Id="rId424" Type="http://schemas.openxmlformats.org/officeDocument/2006/relationships/image" Target="../media/image2756.png"/><Relationship Id="rId631" Type="http://schemas.openxmlformats.org/officeDocument/2006/relationships/image" Target="../media/image2858.png"/><Relationship Id="rId270" Type="http://schemas.openxmlformats.org/officeDocument/2006/relationships/customXml" Target="../ink/ink3346.xml"/><Relationship Id="rId65" Type="http://schemas.openxmlformats.org/officeDocument/2006/relationships/image" Target="../media/image2579.png"/><Relationship Id="rId130" Type="http://schemas.openxmlformats.org/officeDocument/2006/relationships/image" Target="../media/image2611.png"/><Relationship Id="rId368" Type="http://schemas.openxmlformats.org/officeDocument/2006/relationships/image" Target="../media/image2728.png"/><Relationship Id="rId575" Type="http://schemas.openxmlformats.org/officeDocument/2006/relationships/customXml" Target="../ink/ink3500.xml"/><Relationship Id="rId228" Type="http://schemas.openxmlformats.org/officeDocument/2006/relationships/customXml" Target="../ink/ink3325.xml"/><Relationship Id="rId435" Type="http://schemas.openxmlformats.org/officeDocument/2006/relationships/customXml" Target="../ink/ink3429.xml"/><Relationship Id="rId642" Type="http://schemas.openxmlformats.org/officeDocument/2006/relationships/customXml" Target="../ink/ink3534.xml"/><Relationship Id="rId281" Type="http://schemas.openxmlformats.org/officeDocument/2006/relationships/image" Target="../media/image2685.png"/><Relationship Id="rId502" Type="http://schemas.openxmlformats.org/officeDocument/2006/relationships/image" Target="../media/image2794.png"/><Relationship Id="rId76" Type="http://schemas.openxmlformats.org/officeDocument/2006/relationships/customXml" Target="../ink/ink3247.xml"/><Relationship Id="rId141" Type="http://schemas.openxmlformats.org/officeDocument/2006/relationships/customXml" Target="../ink/ink3280.xml"/><Relationship Id="rId379" Type="http://schemas.openxmlformats.org/officeDocument/2006/relationships/customXml" Target="../ink/ink3401.xml"/><Relationship Id="rId586" Type="http://schemas.openxmlformats.org/officeDocument/2006/relationships/image" Target="../media/image2836.png"/><Relationship Id="rId7" Type="http://schemas.openxmlformats.org/officeDocument/2006/relationships/customXml" Target="../ink/ink3212.xml"/><Relationship Id="rId239" Type="http://schemas.openxmlformats.org/officeDocument/2006/relationships/image" Target="../media/image2664.png"/><Relationship Id="rId446" Type="http://schemas.openxmlformats.org/officeDocument/2006/relationships/image" Target="../media/image2767.png"/><Relationship Id="rId653" Type="http://schemas.openxmlformats.org/officeDocument/2006/relationships/image" Target="../media/image2869.png"/><Relationship Id="rId292" Type="http://schemas.openxmlformats.org/officeDocument/2006/relationships/image" Target="../media/image2690.png"/><Relationship Id="rId306" Type="http://schemas.openxmlformats.org/officeDocument/2006/relationships/image" Target="../media/image2697.png"/><Relationship Id="rId87" Type="http://schemas.openxmlformats.org/officeDocument/2006/relationships/customXml" Target="../ink/ink3253.xml"/><Relationship Id="rId513" Type="http://schemas.openxmlformats.org/officeDocument/2006/relationships/customXml" Target="../ink/ink3469.xml"/><Relationship Id="rId597" Type="http://schemas.openxmlformats.org/officeDocument/2006/relationships/customXml" Target="../ink/ink3511.xml"/><Relationship Id="rId152" Type="http://schemas.openxmlformats.org/officeDocument/2006/relationships/image" Target="../media/image2622.png"/><Relationship Id="rId457" Type="http://schemas.openxmlformats.org/officeDocument/2006/relationships/image" Target="../media/image2772.png"/><Relationship Id="rId14" Type="http://schemas.openxmlformats.org/officeDocument/2006/relationships/image" Target="../media/image2554.png"/><Relationship Id="rId317" Type="http://schemas.openxmlformats.org/officeDocument/2006/relationships/customXml" Target="../ink/ink3370.xml"/><Relationship Id="rId524" Type="http://schemas.openxmlformats.org/officeDocument/2006/relationships/image" Target="../media/image2805.png"/><Relationship Id="rId98" Type="http://schemas.openxmlformats.org/officeDocument/2006/relationships/image" Target="../media/image2595.png"/><Relationship Id="rId163" Type="http://schemas.openxmlformats.org/officeDocument/2006/relationships/image" Target="../media/image2627.png"/><Relationship Id="rId370" Type="http://schemas.openxmlformats.org/officeDocument/2006/relationships/image" Target="../media/image2729.png"/><Relationship Id="rId230" Type="http://schemas.openxmlformats.org/officeDocument/2006/relationships/customXml" Target="../ink/ink3326.xml"/><Relationship Id="rId468" Type="http://schemas.openxmlformats.org/officeDocument/2006/relationships/customXml" Target="../ink/ink3446.xml"/><Relationship Id="rId25" Type="http://schemas.openxmlformats.org/officeDocument/2006/relationships/customXml" Target="../ink/ink3221.xml"/><Relationship Id="rId328" Type="http://schemas.openxmlformats.org/officeDocument/2006/relationships/image" Target="../media/image2708.png"/><Relationship Id="rId535" Type="http://schemas.openxmlformats.org/officeDocument/2006/relationships/customXml" Target="../ink/ink3480.xml"/><Relationship Id="rId174" Type="http://schemas.openxmlformats.org/officeDocument/2006/relationships/customXml" Target="../ink/ink3297.xml"/><Relationship Id="rId381" Type="http://schemas.openxmlformats.org/officeDocument/2006/relationships/customXml" Target="../ink/ink3402.xml"/><Relationship Id="rId602" Type="http://schemas.openxmlformats.org/officeDocument/2006/relationships/image" Target="../media/image2844.png"/><Relationship Id="rId241" Type="http://schemas.openxmlformats.org/officeDocument/2006/relationships/image" Target="../media/image2665.png"/><Relationship Id="rId479" Type="http://schemas.openxmlformats.org/officeDocument/2006/relationships/image" Target="../media/image2783.png"/><Relationship Id="rId36" Type="http://schemas.openxmlformats.org/officeDocument/2006/relationships/image" Target="../media/image2565.png"/><Relationship Id="rId339" Type="http://schemas.openxmlformats.org/officeDocument/2006/relationships/customXml" Target="../ink/ink3381.xml"/><Relationship Id="rId546" Type="http://schemas.openxmlformats.org/officeDocument/2006/relationships/image" Target="../media/image2816.png"/><Relationship Id="rId101" Type="http://schemas.openxmlformats.org/officeDocument/2006/relationships/customXml" Target="../ink/ink3260.xml"/><Relationship Id="rId185" Type="http://schemas.openxmlformats.org/officeDocument/2006/relationships/image" Target="../media/image2638.png"/><Relationship Id="rId406" Type="http://schemas.openxmlformats.org/officeDocument/2006/relationships/image" Target="../media/image2747.png"/><Relationship Id="rId392" Type="http://schemas.openxmlformats.org/officeDocument/2006/relationships/image" Target="../media/image2740.png"/><Relationship Id="rId613" Type="http://schemas.openxmlformats.org/officeDocument/2006/relationships/customXml" Target="../ink/ink3519.xml"/><Relationship Id="rId252" Type="http://schemas.openxmlformats.org/officeDocument/2006/relationships/customXml" Target="../ink/ink3337.xml"/><Relationship Id="rId47" Type="http://schemas.openxmlformats.org/officeDocument/2006/relationships/customXml" Target="../ink/ink3232.xml"/><Relationship Id="rId112" Type="http://schemas.openxmlformats.org/officeDocument/2006/relationships/image" Target="../media/image2602.png"/><Relationship Id="rId557" Type="http://schemas.openxmlformats.org/officeDocument/2006/relationships/customXml" Target="../ink/ink3491.xml"/><Relationship Id="rId196" Type="http://schemas.openxmlformats.org/officeDocument/2006/relationships/image" Target="../media/image2643.png"/><Relationship Id="rId417" Type="http://schemas.openxmlformats.org/officeDocument/2006/relationships/customXml" Target="../ink/ink3420.xml"/><Relationship Id="rId624" Type="http://schemas.openxmlformats.org/officeDocument/2006/relationships/customXml" Target="../ink/ink3525.xml"/><Relationship Id="rId263" Type="http://schemas.openxmlformats.org/officeDocument/2006/relationships/image" Target="../media/image2676.png"/><Relationship Id="rId470" Type="http://schemas.openxmlformats.org/officeDocument/2006/relationships/customXml" Target="../ink/ink3447.xml"/><Relationship Id="rId58" Type="http://schemas.openxmlformats.org/officeDocument/2006/relationships/customXml" Target="../ink/ink3238.xml"/><Relationship Id="rId123" Type="http://schemas.openxmlformats.org/officeDocument/2006/relationships/customXml" Target="../ink/ink3271.xml"/><Relationship Id="rId330" Type="http://schemas.openxmlformats.org/officeDocument/2006/relationships/image" Target="../media/image2709.png"/><Relationship Id="rId568" Type="http://schemas.openxmlformats.org/officeDocument/2006/relationships/image" Target="../media/image2827.png"/><Relationship Id="rId165" Type="http://schemas.openxmlformats.org/officeDocument/2006/relationships/image" Target="../media/image2628.png"/><Relationship Id="rId372" Type="http://schemas.openxmlformats.org/officeDocument/2006/relationships/image" Target="../media/image2730.png"/><Relationship Id="rId428" Type="http://schemas.openxmlformats.org/officeDocument/2006/relationships/image" Target="../media/image2758.png"/><Relationship Id="rId635" Type="http://schemas.openxmlformats.org/officeDocument/2006/relationships/image" Target="../media/image2860.png"/><Relationship Id="rId232" Type="http://schemas.openxmlformats.org/officeDocument/2006/relationships/customXml" Target="../ink/ink3327.xml"/><Relationship Id="rId274" Type="http://schemas.openxmlformats.org/officeDocument/2006/relationships/customXml" Target="../ink/ink3348.xml"/><Relationship Id="rId481" Type="http://schemas.openxmlformats.org/officeDocument/2006/relationships/image" Target="../media/image2784.png"/><Relationship Id="rId27" Type="http://schemas.openxmlformats.org/officeDocument/2006/relationships/customXml" Target="../ink/ink3222.xml"/><Relationship Id="rId69" Type="http://schemas.openxmlformats.org/officeDocument/2006/relationships/image" Target="../media/image2581.png"/><Relationship Id="rId134" Type="http://schemas.openxmlformats.org/officeDocument/2006/relationships/image" Target="../media/image2613.png"/><Relationship Id="rId537" Type="http://schemas.openxmlformats.org/officeDocument/2006/relationships/customXml" Target="../ink/ink3481.xml"/><Relationship Id="rId579" Type="http://schemas.openxmlformats.org/officeDocument/2006/relationships/customXml" Target="../ink/ink3502.xml"/><Relationship Id="rId80" Type="http://schemas.openxmlformats.org/officeDocument/2006/relationships/customXml" Target="../ink/ink3249.xml"/><Relationship Id="rId176" Type="http://schemas.openxmlformats.org/officeDocument/2006/relationships/customXml" Target="../ink/ink3298.xml"/><Relationship Id="rId341" Type="http://schemas.openxmlformats.org/officeDocument/2006/relationships/customXml" Target="../ink/ink3382.xml"/><Relationship Id="rId383" Type="http://schemas.openxmlformats.org/officeDocument/2006/relationships/customXml" Target="../ink/ink3403.xml"/><Relationship Id="rId439" Type="http://schemas.openxmlformats.org/officeDocument/2006/relationships/customXml" Target="../ink/ink3431.xml"/><Relationship Id="rId590" Type="http://schemas.openxmlformats.org/officeDocument/2006/relationships/image" Target="../media/image2838.png"/><Relationship Id="rId604" Type="http://schemas.openxmlformats.org/officeDocument/2006/relationships/image" Target="../media/image2845.png"/><Relationship Id="rId646" Type="http://schemas.openxmlformats.org/officeDocument/2006/relationships/customXml" Target="../ink/ink3536.xml"/><Relationship Id="rId201" Type="http://schemas.openxmlformats.org/officeDocument/2006/relationships/customXml" Target="../ink/ink3311.xml"/><Relationship Id="rId243" Type="http://schemas.openxmlformats.org/officeDocument/2006/relationships/image" Target="../media/image2666.png"/><Relationship Id="rId285" Type="http://schemas.openxmlformats.org/officeDocument/2006/relationships/customXml" Target="../ink/ink3354.xml"/><Relationship Id="rId450" Type="http://schemas.openxmlformats.org/officeDocument/2006/relationships/customXml" Target="../ink/ink3437.xml"/><Relationship Id="rId506" Type="http://schemas.openxmlformats.org/officeDocument/2006/relationships/image" Target="../media/image2796.png"/><Relationship Id="rId38" Type="http://schemas.openxmlformats.org/officeDocument/2006/relationships/image" Target="../media/image2566.png"/><Relationship Id="rId103" Type="http://schemas.openxmlformats.org/officeDocument/2006/relationships/customXml" Target="../ink/ink3261.xml"/><Relationship Id="rId310" Type="http://schemas.openxmlformats.org/officeDocument/2006/relationships/image" Target="../media/image2699.png"/><Relationship Id="rId492" Type="http://schemas.openxmlformats.org/officeDocument/2006/relationships/image" Target="../media/image2789.png"/><Relationship Id="rId548" Type="http://schemas.openxmlformats.org/officeDocument/2006/relationships/image" Target="../media/image2817.png"/><Relationship Id="rId91" Type="http://schemas.openxmlformats.org/officeDocument/2006/relationships/customXml" Target="../ink/ink3255.xml"/><Relationship Id="rId145" Type="http://schemas.openxmlformats.org/officeDocument/2006/relationships/customXml" Target="../ink/ink3282.xml"/><Relationship Id="rId187" Type="http://schemas.openxmlformats.org/officeDocument/2006/relationships/image" Target="../media/image2639.png"/><Relationship Id="rId352" Type="http://schemas.openxmlformats.org/officeDocument/2006/relationships/image" Target="../media/image2720.png"/><Relationship Id="rId394" Type="http://schemas.openxmlformats.org/officeDocument/2006/relationships/image" Target="../media/image2741.png"/><Relationship Id="rId408" Type="http://schemas.openxmlformats.org/officeDocument/2006/relationships/image" Target="../media/image2748.png"/><Relationship Id="rId615" Type="http://schemas.openxmlformats.org/officeDocument/2006/relationships/customXml" Target="../ink/ink3520.xml"/><Relationship Id="rId212" Type="http://schemas.openxmlformats.org/officeDocument/2006/relationships/customXml" Target="../ink/ink3317.xml"/><Relationship Id="rId254" Type="http://schemas.openxmlformats.org/officeDocument/2006/relationships/customXml" Target="../ink/ink3338.xml"/><Relationship Id="rId657" Type="http://schemas.openxmlformats.org/officeDocument/2006/relationships/image" Target="../media/image2871.png"/><Relationship Id="rId49" Type="http://schemas.openxmlformats.org/officeDocument/2006/relationships/customXml" Target="../ink/ink3233.xml"/><Relationship Id="rId114" Type="http://schemas.openxmlformats.org/officeDocument/2006/relationships/image" Target="../media/image2603.png"/><Relationship Id="rId296" Type="http://schemas.openxmlformats.org/officeDocument/2006/relationships/image" Target="../media/image2692.png"/><Relationship Id="rId461" Type="http://schemas.openxmlformats.org/officeDocument/2006/relationships/image" Target="../media/image2774.png"/><Relationship Id="rId517" Type="http://schemas.openxmlformats.org/officeDocument/2006/relationships/customXml" Target="../ink/ink3471.xml"/><Relationship Id="rId559" Type="http://schemas.openxmlformats.org/officeDocument/2006/relationships/customXml" Target="../ink/ink3492.xml"/><Relationship Id="rId60" Type="http://schemas.openxmlformats.org/officeDocument/2006/relationships/customXml" Target="../ink/ink3239.xml"/><Relationship Id="rId156" Type="http://schemas.openxmlformats.org/officeDocument/2006/relationships/customXml" Target="../ink/ink3288.xml"/><Relationship Id="rId198" Type="http://schemas.openxmlformats.org/officeDocument/2006/relationships/image" Target="../media/image2644.png"/><Relationship Id="rId321" Type="http://schemas.openxmlformats.org/officeDocument/2006/relationships/customXml" Target="../ink/ink3372.xml"/><Relationship Id="rId363" Type="http://schemas.openxmlformats.org/officeDocument/2006/relationships/customXml" Target="../ink/ink3393.xml"/><Relationship Id="rId419" Type="http://schemas.openxmlformats.org/officeDocument/2006/relationships/customXml" Target="../ink/ink3421.xml"/><Relationship Id="rId570" Type="http://schemas.openxmlformats.org/officeDocument/2006/relationships/image" Target="../media/image2828.png"/><Relationship Id="rId626" Type="http://schemas.openxmlformats.org/officeDocument/2006/relationships/customXml" Target="../ink/ink3526.xml"/><Relationship Id="rId223" Type="http://schemas.openxmlformats.org/officeDocument/2006/relationships/image" Target="../media/image2656.png"/><Relationship Id="rId430" Type="http://schemas.openxmlformats.org/officeDocument/2006/relationships/image" Target="../media/image2759.png"/><Relationship Id="rId18" Type="http://schemas.openxmlformats.org/officeDocument/2006/relationships/image" Target="../media/image2556.png"/><Relationship Id="rId265" Type="http://schemas.openxmlformats.org/officeDocument/2006/relationships/image" Target="../media/image2677.png"/><Relationship Id="rId472" Type="http://schemas.openxmlformats.org/officeDocument/2006/relationships/customXml" Target="../ink/ink3448.xml"/><Relationship Id="rId528" Type="http://schemas.openxmlformats.org/officeDocument/2006/relationships/image" Target="../media/image2807.png"/><Relationship Id="rId125" Type="http://schemas.openxmlformats.org/officeDocument/2006/relationships/customXml" Target="../ink/ink3272.xml"/><Relationship Id="rId167" Type="http://schemas.openxmlformats.org/officeDocument/2006/relationships/image" Target="../media/image2629.png"/><Relationship Id="rId332" Type="http://schemas.openxmlformats.org/officeDocument/2006/relationships/image" Target="../media/image2710.png"/><Relationship Id="rId374" Type="http://schemas.openxmlformats.org/officeDocument/2006/relationships/image" Target="../media/image2731.png"/><Relationship Id="rId581" Type="http://schemas.openxmlformats.org/officeDocument/2006/relationships/customXml" Target="../ink/ink3503.xml"/><Relationship Id="rId71" Type="http://schemas.openxmlformats.org/officeDocument/2006/relationships/image" Target="../media/image2582.png"/><Relationship Id="rId234" Type="http://schemas.openxmlformats.org/officeDocument/2006/relationships/customXml" Target="../ink/ink3328.xml"/><Relationship Id="rId637" Type="http://schemas.openxmlformats.org/officeDocument/2006/relationships/image" Target="../media/image2861.png"/><Relationship Id="rId2" Type="http://schemas.openxmlformats.org/officeDocument/2006/relationships/notesSlide" Target="../notesSlides/notesSlide23.xml"/><Relationship Id="rId29" Type="http://schemas.openxmlformats.org/officeDocument/2006/relationships/customXml" Target="../ink/ink3223.xml"/><Relationship Id="rId276" Type="http://schemas.openxmlformats.org/officeDocument/2006/relationships/customXml" Target="../ink/ink3349.xml"/><Relationship Id="rId441" Type="http://schemas.openxmlformats.org/officeDocument/2006/relationships/customXml" Target="../ink/ink3432.xml"/><Relationship Id="rId483" Type="http://schemas.openxmlformats.org/officeDocument/2006/relationships/image" Target="../media/image2785.png"/><Relationship Id="rId539" Type="http://schemas.openxmlformats.org/officeDocument/2006/relationships/customXml" Target="../ink/ink3482.xml"/><Relationship Id="rId40" Type="http://schemas.openxmlformats.org/officeDocument/2006/relationships/image" Target="../media/image2567.png"/><Relationship Id="rId136" Type="http://schemas.openxmlformats.org/officeDocument/2006/relationships/image" Target="../media/image2614.png"/><Relationship Id="rId178" Type="http://schemas.openxmlformats.org/officeDocument/2006/relationships/customXml" Target="../ink/ink3299.xml"/><Relationship Id="rId301" Type="http://schemas.openxmlformats.org/officeDocument/2006/relationships/customXml" Target="../ink/ink3362.xml"/><Relationship Id="rId343" Type="http://schemas.openxmlformats.org/officeDocument/2006/relationships/customXml" Target="../ink/ink3383.xml"/><Relationship Id="rId550" Type="http://schemas.openxmlformats.org/officeDocument/2006/relationships/image" Target="../media/image2818.png"/><Relationship Id="rId82" Type="http://schemas.openxmlformats.org/officeDocument/2006/relationships/customXml" Target="../ink/ink3250.xml"/><Relationship Id="rId203" Type="http://schemas.openxmlformats.org/officeDocument/2006/relationships/customXml" Target="../ink/ink3312.xml"/><Relationship Id="rId385" Type="http://schemas.openxmlformats.org/officeDocument/2006/relationships/customXml" Target="../ink/ink3404.xml"/><Relationship Id="rId592" Type="http://schemas.openxmlformats.org/officeDocument/2006/relationships/image" Target="../media/image2839.png"/><Relationship Id="rId606" Type="http://schemas.openxmlformats.org/officeDocument/2006/relationships/image" Target="../media/image2846.png"/><Relationship Id="rId648" Type="http://schemas.openxmlformats.org/officeDocument/2006/relationships/customXml" Target="../ink/ink3537.xml"/><Relationship Id="rId245" Type="http://schemas.openxmlformats.org/officeDocument/2006/relationships/image" Target="../media/image2667.png"/><Relationship Id="rId287" Type="http://schemas.openxmlformats.org/officeDocument/2006/relationships/customXml" Target="../ink/ink3355.xml"/><Relationship Id="rId410" Type="http://schemas.openxmlformats.org/officeDocument/2006/relationships/image" Target="../media/image2749.png"/><Relationship Id="rId452" Type="http://schemas.openxmlformats.org/officeDocument/2006/relationships/customXml" Target="../ink/ink3438.xml"/><Relationship Id="rId494" Type="http://schemas.openxmlformats.org/officeDocument/2006/relationships/image" Target="../media/image2790.png"/><Relationship Id="rId508" Type="http://schemas.openxmlformats.org/officeDocument/2006/relationships/image" Target="../media/image2797.png"/><Relationship Id="rId105" Type="http://schemas.openxmlformats.org/officeDocument/2006/relationships/customXml" Target="../ink/ink3262.xml"/><Relationship Id="rId147" Type="http://schemas.openxmlformats.org/officeDocument/2006/relationships/customXml" Target="../ink/ink3283.xml"/><Relationship Id="rId312" Type="http://schemas.openxmlformats.org/officeDocument/2006/relationships/image" Target="../media/image2700.png"/><Relationship Id="rId354" Type="http://schemas.openxmlformats.org/officeDocument/2006/relationships/image" Target="../media/image2721.png"/><Relationship Id="rId51" Type="http://schemas.openxmlformats.org/officeDocument/2006/relationships/customXml" Target="../ink/ink3234.xml"/><Relationship Id="rId93" Type="http://schemas.openxmlformats.org/officeDocument/2006/relationships/customXml" Target="../ink/ink3256.xml"/><Relationship Id="rId189" Type="http://schemas.openxmlformats.org/officeDocument/2006/relationships/image" Target="../media/image2640.png"/><Relationship Id="rId396" Type="http://schemas.openxmlformats.org/officeDocument/2006/relationships/image" Target="../media/image2742.png"/><Relationship Id="rId561" Type="http://schemas.openxmlformats.org/officeDocument/2006/relationships/customXml" Target="../ink/ink3493.xml"/><Relationship Id="rId617" Type="http://schemas.openxmlformats.org/officeDocument/2006/relationships/customXml" Target="../ink/ink3521.xml"/><Relationship Id="rId659" Type="http://schemas.openxmlformats.org/officeDocument/2006/relationships/image" Target="../media/image2872.png"/><Relationship Id="rId214" Type="http://schemas.openxmlformats.org/officeDocument/2006/relationships/customXml" Target="../ink/ink3318.xml"/><Relationship Id="rId256" Type="http://schemas.openxmlformats.org/officeDocument/2006/relationships/customXml" Target="../ink/ink3339.xml"/><Relationship Id="rId298" Type="http://schemas.openxmlformats.org/officeDocument/2006/relationships/image" Target="../media/image2693.png"/><Relationship Id="rId421" Type="http://schemas.openxmlformats.org/officeDocument/2006/relationships/customXml" Target="../ink/ink3422.xml"/><Relationship Id="rId463" Type="http://schemas.openxmlformats.org/officeDocument/2006/relationships/image" Target="../media/image2775.png"/><Relationship Id="rId519" Type="http://schemas.openxmlformats.org/officeDocument/2006/relationships/customXml" Target="../ink/ink3472.xml"/><Relationship Id="rId116" Type="http://schemas.openxmlformats.org/officeDocument/2006/relationships/image" Target="../media/image2604.png"/><Relationship Id="rId158" Type="http://schemas.openxmlformats.org/officeDocument/2006/relationships/customXml" Target="../ink/ink3289.xml"/><Relationship Id="rId323" Type="http://schemas.openxmlformats.org/officeDocument/2006/relationships/customXml" Target="../ink/ink3373.xml"/><Relationship Id="rId530" Type="http://schemas.openxmlformats.org/officeDocument/2006/relationships/image" Target="../media/image2808.png"/><Relationship Id="rId20" Type="http://schemas.openxmlformats.org/officeDocument/2006/relationships/image" Target="../media/image2557.png"/><Relationship Id="rId62" Type="http://schemas.openxmlformats.org/officeDocument/2006/relationships/customXml" Target="../ink/ink3240.xml"/><Relationship Id="rId365" Type="http://schemas.openxmlformats.org/officeDocument/2006/relationships/customXml" Target="../ink/ink3394.xml"/><Relationship Id="rId572" Type="http://schemas.openxmlformats.org/officeDocument/2006/relationships/image" Target="../media/image2829.png"/><Relationship Id="rId628" Type="http://schemas.openxmlformats.org/officeDocument/2006/relationships/customXml" Target="../ink/ink3527.xml"/><Relationship Id="rId225" Type="http://schemas.openxmlformats.org/officeDocument/2006/relationships/image" Target="../media/image2657.png"/><Relationship Id="rId267" Type="http://schemas.openxmlformats.org/officeDocument/2006/relationships/image" Target="../media/image2678.png"/><Relationship Id="rId432" Type="http://schemas.openxmlformats.org/officeDocument/2006/relationships/image" Target="../media/image2760.png"/><Relationship Id="rId474" Type="http://schemas.openxmlformats.org/officeDocument/2006/relationships/customXml" Target="../ink/ink3449.xml"/><Relationship Id="rId127" Type="http://schemas.openxmlformats.org/officeDocument/2006/relationships/customXml" Target="../ink/ink3273.xml"/><Relationship Id="rId31" Type="http://schemas.openxmlformats.org/officeDocument/2006/relationships/customXml" Target="../ink/ink3224.xml"/><Relationship Id="rId73" Type="http://schemas.openxmlformats.org/officeDocument/2006/relationships/image" Target="../media/image2583.png"/><Relationship Id="rId169" Type="http://schemas.openxmlformats.org/officeDocument/2006/relationships/image" Target="../media/image2630.png"/><Relationship Id="rId334" Type="http://schemas.openxmlformats.org/officeDocument/2006/relationships/image" Target="../media/image2711.png"/><Relationship Id="rId376" Type="http://schemas.openxmlformats.org/officeDocument/2006/relationships/image" Target="../media/image2732.png"/><Relationship Id="rId541" Type="http://schemas.openxmlformats.org/officeDocument/2006/relationships/customXml" Target="../ink/ink3483.xml"/><Relationship Id="rId583" Type="http://schemas.openxmlformats.org/officeDocument/2006/relationships/customXml" Target="../ink/ink3504.xml"/><Relationship Id="rId639" Type="http://schemas.openxmlformats.org/officeDocument/2006/relationships/image" Target="../media/image2862.png"/><Relationship Id="rId4" Type="http://schemas.openxmlformats.org/officeDocument/2006/relationships/image" Target="NULL"/><Relationship Id="rId180" Type="http://schemas.openxmlformats.org/officeDocument/2006/relationships/customXml" Target="../ink/ink3300.xml"/><Relationship Id="rId236" Type="http://schemas.openxmlformats.org/officeDocument/2006/relationships/customXml" Target="../ink/ink3329.xml"/><Relationship Id="rId278" Type="http://schemas.openxmlformats.org/officeDocument/2006/relationships/customXml" Target="../ink/ink3350.xml"/><Relationship Id="rId401" Type="http://schemas.openxmlformats.org/officeDocument/2006/relationships/customXml" Target="../ink/ink3412.xml"/><Relationship Id="rId443" Type="http://schemas.openxmlformats.org/officeDocument/2006/relationships/customXml" Target="../ink/ink3433.xml"/><Relationship Id="rId650" Type="http://schemas.openxmlformats.org/officeDocument/2006/relationships/customXml" Target="../ink/ink3538.xml"/><Relationship Id="rId303" Type="http://schemas.openxmlformats.org/officeDocument/2006/relationships/customXml" Target="../ink/ink3363.xml"/><Relationship Id="rId485" Type="http://schemas.openxmlformats.org/officeDocument/2006/relationships/image" Target="../media/image2786.png"/><Relationship Id="rId42" Type="http://schemas.openxmlformats.org/officeDocument/2006/relationships/image" Target="../media/image2568.png"/><Relationship Id="rId84" Type="http://schemas.openxmlformats.org/officeDocument/2006/relationships/customXml" Target="../ink/ink3251.xml"/><Relationship Id="rId138" Type="http://schemas.openxmlformats.org/officeDocument/2006/relationships/image" Target="../media/image2615.png"/><Relationship Id="rId345" Type="http://schemas.openxmlformats.org/officeDocument/2006/relationships/customXml" Target="../ink/ink3384.xml"/><Relationship Id="rId387" Type="http://schemas.openxmlformats.org/officeDocument/2006/relationships/customXml" Target="../ink/ink3405.xml"/><Relationship Id="rId510" Type="http://schemas.openxmlformats.org/officeDocument/2006/relationships/image" Target="../media/image2798.png"/><Relationship Id="rId552" Type="http://schemas.openxmlformats.org/officeDocument/2006/relationships/image" Target="../media/image2819.png"/><Relationship Id="rId594" Type="http://schemas.openxmlformats.org/officeDocument/2006/relationships/image" Target="../media/image2840.png"/><Relationship Id="rId608" Type="http://schemas.openxmlformats.org/officeDocument/2006/relationships/image" Target="../media/image2847.png"/><Relationship Id="rId191" Type="http://schemas.openxmlformats.org/officeDocument/2006/relationships/image" Target="../media/image2641.png"/><Relationship Id="rId205" Type="http://schemas.openxmlformats.org/officeDocument/2006/relationships/customXml" Target="../ink/ink3313.xml"/><Relationship Id="rId247" Type="http://schemas.openxmlformats.org/officeDocument/2006/relationships/image" Target="../media/image2668.png"/><Relationship Id="rId412" Type="http://schemas.openxmlformats.org/officeDocument/2006/relationships/image" Target="../media/image2750.png"/><Relationship Id="rId107" Type="http://schemas.openxmlformats.org/officeDocument/2006/relationships/customXml" Target="../ink/ink3263.xml"/><Relationship Id="rId289" Type="http://schemas.openxmlformats.org/officeDocument/2006/relationships/customXml" Target="../ink/ink3356.xml"/><Relationship Id="rId454" Type="http://schemas.openxmlformats.org/officeDocument/2006/relationships/customXml" Target="../ink/ink3439.xml"/><Relationship Id="rId496" Type="http://schemas.openxmlformats.org/officeDocument/2006/relationships/image" Target="../media/image2791.png"/><Relationship Id="rId661" Type="http://schemas.openxmlformats.org/officeDocument/2006/relationships/image" Target="../media/image2873.png"/><Relationship Id="rId11" Type="http://schemas.openxmlformats.org/officeDocument/2006/relationships/customXml" Target="../ink/ink3214.xml"/><Relationship Id="rId53" Type="http://schemas.openxmlformats.org/officeDocument/2006/relationships/image" Target="../media/image2573.png"/><Relationship Id="rId149" Type="http://schemas.openxmlformats.org/officeDocument/2006/relationships/customXml" Target="../ink/ink3284.xml"/><Relationship Id="rId314" Type="http://schemas.openxmlformats.org/officeDocument/2006/relationships/image" Target="../media/image2701.png"/><Relationship Id="rId356" Type="http://schemas.openxmlformats.org/officeDocument/2006/relationships/image" Target="../media/image2722.png"/><Relationship Id="rId398" Type="http://schemas.openxmlformats.org/officeDocument/2006/relationships/image" Target="../media/image2743.png"/><Relationship Id="rId521" Type="http://schemas.openxmlformats.org/officeDocument/2006/relationships/customXml" Target="../ink/ink3473.xml"/><Relationship Id="rId563" Type="http://schemas.openxmlformats.org/officeDocument/2006/relationships/customXml" Target="../ink/ink3494.xml"/><Relationship Id="rId619" Type="http://schemas.openxmlformats.org/officeDocument/2006/relationships/customXml" Target="../ink/ink3522.xml"/><Relationship Id="rId95" Type="http://schemas.openxmlformats.org/officeDocument/2006/relationships/customXml" Target="../ink/ink3257.xml"/><Relationship Id="rId160" Type="http://schemas.openxmlformats.org/officeDocument/2006/relationships/customXml" Target="../ink/ink3290.xml"/><Relationship Id="rId216" Type="http://schemas.openxmlformats.org/officeDocument/2006/relationships/customXml" Target="../ink/ink3319.xml"/><Relationship Id="rId423" Type="http://schemas.openxmlformats.org/officeDocument/2006/relationships/customXml" Target="../ink/ink3423.xml"/><Relationship Id="rId258" Type="http://schemas.openxmlformats.org/officeDocument/2006/relationships/customXml" Target="../ink/ink3340.xml"/><Relationship Id="rId465" Type="http://schemas.openxmlformats.org/officeDocument/2006/relationships/image" Target="../media/image2776.png"/><Relationship Id="rId630" Type="http://schemas.openxmlformats.org/officeDocument/2006/relationships/customXml" Target="../ink/ink3528.xml"/><Relationship Id="rId22" Type="http://schemas.openxmlformats.org/officeDocument/2006/relationships/image" Target="../media/image2558.png"/><Relationship Id="rId64" Type="http://schemas.openxmlformats.org/officeDocument/2006/relationships/customXml" Target="../ink/ink3241.xml"/><Relationship Id="rId118" Type="http://schemas.openxmlformats.org/officeDocument/2006/relationships/image" Target="../media/image2605.png"/><Relationship Id="rId325" Type="http://schemas.openxmlformats.org/officeDocument/2006/relationships/customXml" Target="../ink/ink3374.xml"/><Relationship Id="rId367" Type="http://schemas.openxmlformats.org/officeDocument/2006/relationships/customXml" Target="../ink/ink3395.xml"/><Relationship Id="rId532" Type="http://schemas.openxmlformats.org/officeDocument/2006/relationships/image" Target="../media/image2809.png"/><Relationship Id="rId574" Type="http://schemas.openxmlformats.org/officeDocument/2006/relationships/image" Target="../media/image2830.png"/><Relationship Id="rId171" Type="http://schemas.openxmlformats.org/officeDocument/2006/relationships/image" Target="../media/image2631.png"/><Relationship Id="rId227" Type="http://schemas.openxmlformats.org/officeDocument/2006/relationships/image" Target="../media/image2658.png"/><Relationship Id="rId269" Type="http://schemas.openxmlformats.org/officeDocument/2006/relationships/image" Target="../media/image2679.png"/><Relationship Id="rId434" Type="http://schemas.openxmlformats.org/officeDocument/2006/relationships/image" Target="../media/image2761.png"/><Relationship Id="rId476" Type="http://schemas.openxmlformats.org/officeDocument/2006/relationships/customXml" Target="../ink/ink3450.xml"/><Relationship Id="rId641" Type="http://schemas.openxmlformats.org/officeDocument/2006/relationships/image" Target="../media/image2863.png"/><Relationship Id="rId33" Type="http://schemas.openxmlformats.org/officeDocument/2006/relationships/customXml" Target="../ink/ink3225.xml"/><Relationship Id="rId129" Type="http://schemas.openxmlformats.org/officeDocument/2006/relationships/customXml" Target="../ink/ink3274.xml"/><Relationship Id="rId280" Type="http://schemas.openxmlformats.org/officeDocument/2006/relationships/customXml" Target="../ink/ink3351.xml"/><Relationship Id="rId336" Type="http://schemas.openxmlformats.org/officeDocument/2006/relationships/image" Target="../media/image2712.png"/><Relationship Id="rId501" Type="http://schemas.openxmlformats.org/officeDocument/2006/relationships/customXml" Target="../ink/ink3463.xml"/><Relationship Id="rId543" Type="http://schemas.openxmlformats.org/officeDocument/2006/relationships/customXml" Target="../ink/ink3484.xml"/><Relationship Id="rId75" Type="http://schemas.openxmlformats.org/officeDocument/2006/relationships/image" Target="../media/image2584.png"/><Relationship Id="rId140" Type="http://schemas.openxmlformats.org/officeDocument/2006/relationships/image" Target="../media/image2616.png"/><Relationship Id="rId182" Type="http://schemas.openxmlformats.org/officeDocument/2006/relationships/customXml" Target="../ink/ink3301.xml"/><Relationship Id="rId378" Type="http://schemas.openxmlformats.org/officeDocument/2006/relationships/image" Target="../media/image2733.png"/><Relationship Id="rId403" Type="http://schemas.openxmlformats.org/officeDocument/2006/relationships/customXml" Target="../ink/ink3413.xml"/><Relationship Id="rId585" Type="http://schemas.openxmlformats.org/officeDocument/2006/relationships/customXml" Target="../ink/ink3505.xml"/><Relationship Id="rId6" Type="http://schemas.openxmlformats.org/officeDocument/2006/relationships/image" Target="../media/image2550.png"/><Relationship Id="rId238" Type="http://schemas.openxmlformats.org/officeDocument/2006/relationships/customXml" Target="../ink/ink3330.xml"/><Relationship Id="rId445" Type="http://schemas.openxmlformats.org/officeDocument/2006/relationships/customXml" Target="../ink/ink3434.xml"/><Relationship Id="rId487" Type="http://schemas.openxmlformats.org/officeDocument/2006/relationships/image" Target="../media/image2787.png"/><Relationship Id="rId610" Type="http://schemas.openxmlformats.org/officeDocument/2006/relationships/image" Target="../media/image2848.png"/><Relationship Id="rId652" Type="http://schemas.openxmlformats.org/officeDocument/2006/relationships/customXml" Target="../ink/ink3539.xml"/><Relationship Id="rId291" Type="http://schemas.openxmlformats.org/officeDocument/2006/relationships/customXml" Target="../ink/ink3357.xml"/><Relationship Id="rId305" Type="http://schemas.openxmlformats.org/officeDocument/2006/relationships/customXml" Target="../ink/ink3364.xml"/><Relationship Id="rId347" Type="http://schemas.openxmlformats.org/officeDocument/2006/relationships/customXml" Target="../ink/ink3385.xml"/><Relationship Id="rId512" Type="http://schemas.openxmlformats.org/officeDocument/2006/relationships/image" Target="../media/image2799.png"/><Relationship Id="rId44" Type="http://schemas.openxmlformats.org/officeDocument/2006/relationships/image" Target="../media/image2569.png"/><Relationship Id="rId86" Type="http://schemas.openxmlformats.org/officeDocument/2006/relationships/image" Target="../media/image2589.png"/><Relationship Id="rId151" Type="http://schemas.openxmlformats.org/officeDocument/2006/relationships/customXml" Target="../ink/ink3285.xml"/><Relationship Id="rId389" Type="http://schemas.openxmlformats.org/officeDocument/2006/relationships/customXml" Target="../ink/ink3406.xml"/><Relationship Id="rId554" Type="http://schemas.openxmlformats.org/officeDocument/2006/relationships/image" Target="../media/image2820.png"/><Relationship Id="rId596" Type="http://schemas.openxmlformats.org/officeDocument/2006/relationships/image" Target="../media/image2841.png"/><Relationship Id="rId193" Type="http://schemas.openxmlformats.org/officeDocument/2006/relationships/image" Target="../media/image2642.png"/><Relationship Id="rId207" Type="http://schemas.openxmlformats.org/officeDocument/2006/relationships/customXml" Target="../ink/ink3314.xml"/><Relationship Id="rId249" Type="http://schemas.openxmlformats.org/officeDocument/2006/relationships/image" Target="../media/image2669.png"/><Relationship Id="rId414" Type="http://schemas.openxmlformats.org/officeDocument/2006/relationships/image" Target="../media/image2751.png"/><Relationship Id="rId456" Type="http://schemas.openxmlformats.org/officeDocument/2006/relationships/customXml" Target="../ink/ink3440.xml"/><Relationship Id="rId498" Type="http://schemas.openxmlformats.org/officeDocument/2006/relationships/image" Target="../media/image2792.png"/><Relationship Id="rId621" Type="http://schemas.openxmlformats.org/officeDocument/2006/relationships/customXml" Target="../ink/ink3523.xml"/><Relationship Id="rId13" Type="http://schemas.openxmlformats.org/officeDocument/2006/relationships/customXml" Target="../ink/ink3215.xml"/><Relationship Id="rId109" Type="http://schemas.openxmlformats.org/officeDocument/2006/relationships/customXml" Target="../ink/ink3264.xml"/><Relationship Id="rId260" Type="http://schemas.openxmlformats.org/officeDocument/2006/relationships/customXml" Target="../ink/ink3341.xml"/><Relationship Id="rId316" Type="http://schemas.openxmlformats.org/officeDocument/2006/relationships/image" Target="../media/image2702.png"/><Relationship Id="rId523" Type="http://schemas.openxmlformats.org/officeDocument/2006/relationships/customXml" Target="../ink/ink3474.xml"/><Relationship Id="rId55" Type="http://schemas.openxmlformats.org/officeDocument/2006/relationships/image" Target="../media/image2574.png"/><Relationship Id="rId97" Type="http://schemas.openxmlformats.org/officeDocument/2006/relationships/customXml" Target="../ink/ink3258.xml"/><Relationship Id="rId120" Type="http://schemas.openxmlformats.org/officeDocument/2006/relationships/image" Target="../media/image2606.png"/><Relationship Id="rId358" Type="http://schemas.openxmlformats.org/officeDocument/2006/relationships/image" Target="../media/image2723.png"/><Relationship Id="rId565" Type="http://schemas.openxmlformats.org/officeDocument/2006/relationships/customXml" Target="../ink/ink3495.xml"/><Relationship Id="rId162" Type="http://schemas.openxmlformats.org/officeDocument/2006/relationships/customXml" Target="../ink/ink3291.xml"/><Relationship Id="rId218" Type="http://schemas.openxmlformats.org/officeDocument/2006/relationships/customXml" Target="../ink/ink3320.xml"/><Relationship Id="rId425" Type="http://schemas.openxmlformats.org/officeDocument/2006/relationships/customXml" Target="../ink/ink3424.xml"/><Relationship Id="rId467" Type="http://schemas.openxmlformats.org/officeDocument/2006/relationships/image" Target="../media/image2777.png"/><Relationship Id="rId632" Type="http://schemas.openxmlformats.org/officeDocument/2006/relationships/customXml" Target="../ink/ink3529.xml"/><Relationship Id="rId271" Type="http://schemas.openxmlformats.org/officeDocument/2006/relationships/image" Target="../media/image2680.png"/><Relationship Id="rId24" Type="http://schemas.openxmlformats.org/officeDocument/2006/relationships/image" Target="../media/image2559.png"/><Relationship Id="rId66" Type="http://schemas.openxmlformats.org/officeDocument/2006/relationships/customXml" Target="../ink/ink3242.xml"/><Relationship Id="rId131" Type="http://schemas.openxmlformats.org/officeDocument/2006/relationships/customXml" Target="../ink/ink3275.xml"/><Relationship Id="rId327" Type="http://schemas.openxmlformats.org/officeDocument/2006/relationships/customXml" Target="../ink/ink3375.xml"/><Relationship Id="rId369" Type="http://schemas.openxmlformats.org/officeDocument/2006/relationships/customXml" Target="../ink/ink3396.xml"/><Relationship Id="rId534" Type="http://schemas.openxmlformats.org/officeDocument/2006/relationships/image" Target="../media/image2810.png"/><Relationship Id="rId576" Type="http://schemas.openxmlformats.org/officeDocument/2006/relationships/image" Target="../media/image2831.png"/><Relationship Id="rId173" Type="http://schemas.openxmlformats.org/officeDocument/2006/relationships/image" Target="../media/image2632.png"/><Relationship Id="rId229" Type="http://schemas.openxmlformats.org/officeDocument/2006/relationships/image" Target="../media/image2659.png"/><Relationship Id="rId380" Type="http://schemas.openxmlformats.org/officeDocument/2006/relationships/image" Target="../media/image2734.png"/><Relationship Id="rId436" Type="http://schemas.openxmlformats.org/officeDocument/2006/relationships/image" Target="../media/image2762.png"/><Relationship Id="rId601" Type="http://schemas.openxmlformats.org/officeDocument/2006/relationships/customXml" Target="../ink/ink3513.xml"/><Relationship Id="rId643" Type="http://schemas.openxmlformats.org/officeDocument/2006/relationships/image" Target="../media/image2864.png"/><Relationship Id="rId240" Type="http://schemas.openxmlformats.org/officeDocument/2006/relationships/customXml" Target="../ink/ink3331.xml"/><Relationship Id="rId478" Type="http://schemas.openxmlformats.org/officeDocument/2006/relationships/customXml" Target="../ink/ink3451.xml"/><Relationship Id="rId35" Type="http://schemas.openxmlformats.org/officeDocument/2006/relationships/customXml" Target="../ink/ink3226.xml"/><Relationship Id="rId77" Type="http://schemas.openxmlformats.org/officeDocument/2006/relationships/image" Target="../media/image2585.png"/><Relationship Id="rId100" Type="http://schemas.openxmlformats.org/officeDocument/2006/relationships/image" Target="../media/image2596.png"/><Relationship Id="rId282" Type="http://schemas.openxmlformats.org/officeDocument/2006/relationships/customXml" Target="../ink/ink3352.xml"/><Relationship Id="rId338" Type="http://schemas.openxmlformats.org/officeDocument/2006/relationships/image" Target="../media/image2713.png"/><Relationship Id="rId503" Type="http://schemas.openxmlformats.org/officeDocument/2006/relationships/customXml" Target="../ink/ink3464.xml"/><Relationship Id="rId545" Type="http://schemas.openxmlformats.org/officeDocument/2006/relationships/customXml" Target="../ink/ink3485.xml"/><Relationship Id="rId587" Type="http://schemas.openxmlformats.org/officeDocument/2006/relationships/customXml" Target="../ink/ink3506.xml"/><Relationship Id="rId8" Type="http://schemas.openxmlformats.org/officeDocument/2006/relationships/image" Target="../media/image2551.png"/><Relationship Id="rId142" Type="http://schemas.openxmlformats.org/officeDocument/2006/relationships/image" Target="../media/image2617.png"/><Relationship Id="rId184" Type="http://schemas.openxmlformats.org/officeDocument/2006/relationships/customXml" Target="../ink/ink3302.xml"/><Relationship Id="rId391" Type="http://schemas.openxmlformats.org/officeDocument/2006/relationships/customXml" Target="../ink/ink3407.xml"/><Relationship Id="rId405" Type="http://schemas.openxmlformats.org/officeDocument/2006/relationships/customXml" Target="../ink/ink3414.xml"/><Relationship Id="rId447" Type="http://schemas.openxmlformats.org/officeDocument/2006/relationships/customXml" Target="../ink/ink3435.xml"/><Relationship Id="rId612" Type="http://schemas.openxmlformats.org/officeDocument/2006/relationships/image" Target="../media/image2849.png"/><Relationship Id="rId251" Type="http://schemas.openxmlformats.org/officeDocument/2006/relationships/image" Target="../media/image2670.png"/><Relationship Id="rId489" Type="http://schemas.openxmlformats.org/officeDocument/2006/relationships/customXml" Target="../ink/ink3457.xml"/><Relationship Id="rId654" Type="http://schemas.openxmlformats.org/officeDocument/2006/relationships/customXml" Target="../ink/ink3540.xml"/><Relationship Id="rId46" Type="http://schemas.openxmlformats.org/officeDocument/2006/relationships/image" Target="../media/image2570.png"/><Relationship Id="rId293" Type="http://schemas.openxmlformats.org/officeDocument/2006/relationships/customXml" Target="../ink/ink3358.xml"/><Relationship Id="rId307" Type="http://schemas.openxmlformats.org/officeDocument/2006/relationships/customXml" Target="../ink/ink3365.xml"/><Relationship Id="rId349" Type="http://schemas.openxmlformats.org/officeDocument/2006/relationships/customXml" Target="../ink/ink3386.xml"/><Relationship Id="rId514" Type="http://schemas.openxmlformats.org/officeDocument/2006/relationships/image" Target="../media/image2800.png"/><Relationship Id="rId556" Type="http://schemas.openxmlformats.org/officeDocument/2006/relationships/image" Target="../media/image2821.png"/><Relationship Id="rId88" Type="http://schemas.openxmlformats.org/officeDocument/2006/relationships/image" Target="../media/image2590.png"/><Relationship Id="rId111" Type="http://schemas.openxmlformats.org/officeDocument/2006/relationships/customXml" Target="../ink/ink3265.xml"/><Relationship Id="rId153" Type="http://schemas.openxmlformats.org/officeDocument/2006/relationships/customXml" Target="../ink/ink3286.xml"/><Relationship Id="rId195" Type="http://schemas.openxmlformats.org/officeDocument/2006/relationships/customXml" Target="../ink/ink3308.xml"/><Relationship Id="rId209" Type="http://schemas.openxmlformats.org/officeDocument/2006/relationships/customXml" Target="../ink/ink3315.xml"/><Relationship Id="rId360" Type="http://schemas.openxmlformats.org/officeDocument/2006/relationships/image" Target="../media/image2724.png"/><Relationship Id="rId416" Type="http://schemas.openxmlformats.org/officeDocument/2006/relationships/image" Target="../media/image2752.png"/><Relationship Id="rId598" Type="http://schemas.openxmlformats.org/officeDocument/2006/relationships/image" Target="../media/image2842.png"/><Relationship Id="rId220" Type="http://schemas.openxmlformats.org/officeDocument/2006/relationships/customXml" Target="../ink/ink3321.xml"/><Relationship Id="rId458" Type="http://schemas.openxmlformats.org/officeDocument/2006/relationships/customXml" Target="../ink/ink3441.xml"/><Relationship Id="rId623" Type="http://schemas.openxmlformats.org/officeDocument/2006/relationships/image" Target="../media/image2854.png"/><Relationship Id="rId15" Type="http://schemas.openxmlformats.org/officeDocument/2006/relationships/customXml" Target="../ink/ink3216.xml"/><Relationship Id="rId57" Type="http://schemas.openxmlformats.org/officeDocument/2006/relationships/image" Target="../media/image2575.png"/><Relationship Id="rId262" Type="http://schemas.openxmlformats.org/officeDocument/2006/relationships/customXml" Target="../ink/ink3342.xml"/><Relationship Id="rId318" Type="http://schemas.openxmlformats.org/officeDocument/2006/relationships/image" Target="../media/image2703.png"/><Relationship Id="rId525" Type="http://schemas.openxmlformats.org/officeDocument/2006/relationships/customXml" Target="../ink/ink3475.xml"/><Relationship Id="rId567" Type="http://schemas.openxmlformats.org/officeDocument/2006/relationships/customXml" Target="../ink/ink3496.xml"/><Relationship Id="rId99" Type="http://schemas.openxmlformats.org/officeDocument/2006/relationships/customXml" Target="../ink/ink3259.xml"/><Relationship Id="rId122" Type="http://schemas.openxmlformats.org/officeDocument/2006/relationships/image" Target="../media/image2607.png"/><Relationship Id="rId164" Type="http://schemas.openxmlformats.org/officeDocument/2006/relationships/customXml" Target="../ink/ink3292.xml"/><Relationship Id="rId371" Type="http://schemas.openxmlformats.org/officeDocument/2006/relationships/customXml" Target="../ink/ink3397.xml"/><Relationship Id="rId427" Type="http://schemas.openxmlformats.org/officeDocument/2006/relationships/customXml" Target="../ink/ink3425.xml"/><Relationship Id="rId469" Type="http://schemas.openxmlformats.org/officeDocument/2006/relationships/image" Target="../media/image2778.png"/><Relationship Id="rId634" Type="http://schemas.openxmlformats.org/officeDocument/2006/relationships/customXml" Target="../ink/ink3530.xml"/><Relationship Id="rId26" Type="http://schemas.openxmlformats.org/officeDocument/2006/relationships/image" Target="../media/image2560.png"/><Relationship Id="rId231" Type="http://schemas.openxmlformats.org/officeDocument/2006/relationships/image" Target="../media/image2660.png"/><Relationship Id="rId273" Type="http://schemas.openxmlformats.org/officeDocument/2006/relationships/image" Target="../media/image2681.png"/><Relationship Id="rId329" Type="http://schemas.openxmlformats.org/officeDocument/2006/relationships/customXml" Target="../ink/ink3376.xml"/><Relationship Id="rId480" Type="http://schemas.openxmlformats.org/officeDocument/2006/relationships/customXml" Target="../ink/ink3452.xml"/><Relationship Id="rId536" Type="http://schemas.openxmlformats.org/officeDocument/2006/relationships/image" Target="../media/image2811.png"/><Relationship Id="rId68" Type="http://schemas.openxmlformats.org/officeDocument/2006/relationships/customXml" Target="../ink/ink3243.xml"/><Relationship Id="rId133" Type="http://schemas.openxmlformats.org/officeDocument/2006/relationships/customXml" Target="../ink/ink3276.xml"/><Relationship Id="rId175" Type="http://schemas.openxmlformats.org/officeDocument/2006/relationships/image" Target="../media/image2633.png"/><Relationship Id="rId340" Type="http://schemas.openxmlformats.org/officeDocument/2006/relationships/image" Target="../media/image2714.png"/><Relationship Id="rId578" Type="http://schemas.openxmlformats.org/officeDocument/2006/relationships/image" Target="../media/image2832.png"/><Relationship Id="rId200" Type="http://schemas.openxmlformats.org/officeDocument/2006/relationships/image" Target="../media/image2645.png"/><Relationship Id="rId382" Type="http://schemas.openxmlformats.org/officeDocument/2006/relationships/image" Target="../media/image2735.png"/><Relationship Id="rId438" Type="http://schemas.openxmlformats.org/officeDocument/2006/relationships/image" Target="../media/image2763.png"/><Relationship Id="rId603" Type="http://schemas.openxmlformats.org/officeDocument/2006/relationships/customXml" Target="../ink/ink3514.xml"/><Relationship Id="rId645" Type="http://schemas.openxmlformats.org/officeDocument/2006/relationships/image" Target="../media/image2865.png"/><Relationship Id="rId242" Type="http://schemas.openxmlformats.org/officeDocument/2006/relationships/customXml" Target="../ink/ink3332.xml"/><Relationship Id="rId284" Type="http://schemas.openxmlformats.org/officeDocument/2006/relationships/image" Target="../media/image2686.png"/><Relationship Id="rId491" Type="http://schemas.openxmlformats.org/officeDocument/2006/relationships/customXml" Target="../ink/ink3458.xml"/><Relationship Id="rId505" Type="http://schemas.openxmlformats.org/officeDocument/2006/relationships/customXml" Target="../ink/ink3465.xml"/><Relationship Id="rId37" Type="http://schemas.openxmlformats.org/officeDocument/2006/relationships/customXml" Target="../ink/ink3227.xml"/><Relationship Id="rId79" Type="http://schemas.openxmlformats.org/officeDocument/2006/relationships/image" Target="../media/image2586.png"/><Relationship Id="rId102" Type="http://schemas.openxmlformats.org/officeDocument/2006/relationships/image" Target="../media/image2597.png"/><Relationship Id="rId144" Type="http://schemas.openxmlformats.org/officeDocument/2006/relationships/image" Target="../media/image2618.png"/><Relationship Id="rId547" Type="http://schemas.openxmlformats.org/officeDocument/2006/relationships/customXml" Target="../ink/ink3486.xml"/><Relationship Id="rId589" Type="http://schemas.openxmlformats.org/officeDocument/2006/relationships/customXml" Target="../ink/ink3507.xml"/><Relationship Id="rId90" Type="http://schemas.openxmlformats.org/officeDocument/2006/relationships/image" Target="../media/image2591.png"/><Relationship Id="rId186" Type="http://schemas.openxmlformats.org/officeDocument/2006/relationships/customXml" Target="../ink/ink3303.xml"/><Relationship Id="rId351" Type="http://schemas.openxmlformats.org/officeDocument/2006/relationships/customXml" Target="../ink/ink3387.xml"/><Relationship Id="rId393" Type="http://schemas.openxmlformats.org/officeDocument/2006/relationships/customXml" Target="../ink/ink3408.xml"/><Relationship Id="rId407" Type="http://schemas.openxmlformats.org/officeDocument/2006/relationships/customXml" Target="../ink/ink3415.xml"/><Relationship Id="rId449" Type="http://schemas.openxmlformats.org/officeDocument/2006/relationships/customXml" Target="../ink/ink3436.xml"/><Relationship Id="rId614" Type="http://schemas.openxmlformats.org/officeDocument/2006/relationships/image" Target="../media/image2850.png"/><Relationship Id="rId656" Type="http://schemas.openxmlformats.org/officeDocument/2006/relationships/customXml" Target="../ink/ink3541.xml"/><Relationship Id="rId211" Type="http://schemas.openxmlformats.org/officeDocument/2006/relationships/customXml" Target="../ink/ink3316.xml"/><Relationship Id="rId253" Type="http://schemas.openxmlformats.org/officeDocument/2006/relationships/image" Target="../media/image2671.png"/><Relationship Id="rId295" Type="http://schemas.openxmlformats.org/officeDocument/2006/relationships/customXml" Target="../ink/ink3359.xml"/><Relationship Id="rId309" Type="http://schemas.openxmlformats.org/officeDocument/2006/relationships/customXml" Target="../ink/ink3366.xml"/><Relationship Id="rId460" Type="http://schemas.openxmlformats.org/officeDocument/2006/relationships/customXml" Target="../ink/ink3442.xml"/><Relationship Id="rId516" Type="http://schemas.openxmlformats.org/officeDocument/2006/relationships/image" Target="../media/image2801.png"/><Relationship Id="rId48" Type="http://schemas.openxmlformats.org/officeDocument/2006/relationships/image" Target="../media/image2571.png"/><Relationship Id="rId113" Type="http://schemas.openxmlformats.org/officeDocument/2006/relationships/customXml" Target="../ink/ink3266.xml"/><Relationship Id="rId320" Type="http://schemas.openxmlformats.org/officeDocument/2006/relationships/image" Target="../media/image2704.png"/><Relationship Id="rId558" Type="http://schemas.openxmlformats.org/officeDocument/2006/relationships/image" Target="../media/image2822.png"/><Relationship Id="rId155" Type="http://schemas.openxmlformats.org/officeDocument/2006/relationships/customXml" Target="../ink/ink3287.xml"/><Relationship Id="rId197" Type="http://schemas.openxmlformats.org/officeDocument/2006/relationships/customXml" Target="../ink/ink3309.xml"/><Relationship Id="rId362" Type="http://schemas.openxmlformats.org/officeDocument/2006/relationships/image" Target="../media/image2725.png"/><Relationship Id="rId418" Type="http://schemas.openxmlformats.org/officeDocument/2006/relationships/image" Target="../media/image2753.png"/><Relationship Id="rId625" Type="http://schemas.openxmlformats.org/officeDocument/2006/relationships/image" Target="../media/image2855.png"/><Relationship Id="rId222" Type="http://schemas.openxmlformats.org/officeDocument/2006/relationships/customXml" Target="../ink/ink3322.xml"/><Relationship Id="rId264" Type="http://schemas.openxmlformats.org/officeDocument/2006/relationships/customXml" Target="../ink/ink3343.xml"/><Relationship Id="rId471" Type="http://schemas.openxmlformats.org/officeDocument/2006/relationships/image" Target="../media/image2779.png"/><Relationship Id="rId17" Type="http://schemas.openxmlformats.org/officeDocument/2006/relationships/customXml" Target="../ink/ink3217.xml"/><Relationship Id="rId59" Type="http://schemas.openxmlformats.org/officeDocument/2006/relationships/image" Target="../media/image2576.png"/><Relationship Id="rId124" Type="http://schemas.openxmlformats.org/officeDocument/2006/relationships/image" Target="../media/image2608.png"/><Relationship Id="rId527" Type="http://schemas.openxmlformats.org/officeDocument/2006/relationships/customXml" Target="../ink/ink3476.xml"/><Relationship Id="rId569" Type="http://schemas.openxmlformats.org/officeDocument/2006/relationships/customXml" Target="../ink/ink3497.xml"/><Relationship Id="rId70" Type="http://schemas.openxmlformats.org/officeDocument/2006/relationships/customXml" Target="../ink/ink3244.xml"/><Relationship Id="rId166" Type="http://schemas.openxmlformats.org/officeDocument/2006/relationships/customXml" Target="../ink/ink3293.xml"/><Relationship Id="rId331" Type="http://schemas.openxmlformats.org/officeDocument/2006/relationships/customXml" Target="../ink/ink3377.xml"/><Relationship Id="rId373" Type="http://schemas.openxmlformats.org/officeDocument/2006/relationships/customXml" Target="../ink/ink3398.xml"/><Relationship Id="rId429" Type="http://schemas.openxmlformats.org/officeDocument/2006/relationships/customXml" Target="../ink/ink3426.xml"/><Relationship Id="rId580" Type="http://schemas.openxmlformats.org/officeDocument/2006/relationships/image" Target="../media/image2833.png"/><Relationship Id="rId636" Type="http://schemas.openxmlformats.org/officeDocument/2006/relationships/customXml" Target="../ink/ink3531.xml"/><Relationship Id="rId1" Type="http://schemas.openxmlformats.org/officeDocument/2006/relationships/slideLayout" Target="../slideLayouts/slideLayout7.xml"/><Relationship Id="rId233" Type="http://schemas.openxmlformats.org/officeDocument/2006/relationships/image" Target="../media/image2661.png"/><Relationship Id="rId440" Type="http://schemas.openxmlformats.org/officeDocument/2006/relationships/image" Target="../media/image2764.png"/><Relationship Id="rId28" Type="http://schemas.openxmlformats.org/officeDocument/2006/relationships/image" Target="../media/image2561.png"/><Relationship Id="rId275" Type="http://schemas.openxmlformats.org/officeDocument/2006/relationships/image" Target="../media/image2682.png"/><Relationship Id="rId300" Type="http://schemas.openxmlformats.org/officeDocument/2006/relationships/image" Target="../media/image2694.png"/><Relationship Id="rId482" Type="http://schemas.openxmlformats.org/officeDocument/2006/relationships/customXml" Target="../ink/ink3453.xml"/><Relationship Id="rId538" Type="http://schemas.openxmlformats.org/officeDocument/2006/relationships/image" Target="../media/image2812.png"/><Relationship Id="rId81" Type="http://schemas.openxmlformats.org/officeDocument/2006/relationships/image" Target="../media/image2587.png"/><Relationship Id="rId135" Type="http://schemas.openxmlformats.org/officeDocument/2006/relationships/customXml" Target="../ink/ink3277.xml"/><Relationship Id="rId177" Type="http://schemas.openxmlformats.org/officeDocument/2006/relationships/image" Target="../media/image2634.png"/><Relationship Id="rId342" Type="http://schemas.openxmlformats.org/officeDocument/2006/relationships/image" Target="../media/image2715.png"/><Relationship Id="rId384" Type="http://schemas.openxmlformats.org/officeDocument/2006/relationships/image" Target="../media/image2736.png"/><Relationship Id="rId591" Type="http://schemas.openxmlformats.org/officeDocument/2006/relationships/customXml" Target="../ink/ink3508.xml"/><Relationship Id="rId605" Type="http://schemas.openxmlformats.org/officeDocument/2006/relationships/customXml" Target="../ink/ink3515.xml"/><Relationship Id="rId202" Type="http://schemas.openxmlformats.org/officeDocument/2006/relationships/image" Target="../media/image2646.png"/><Relationship Id="rId244" Type="http://schemas.openxmlformats.org/officeDocument/2006/relationships/customXml" Target="../ink/ink3333.xml"/><Relationship Id="rId647" Type="http://schemas.openxmlformats.org/officeDocument/2006/relationships/image" Target="../media/image2866.png"/><Relationship Id="rId39" Type="http://schemas.openxmlformats.org/officeDocument/2006/relationships/customXml" Target="../ink/ink3228.xml"/><Relationship Id="rId286" Type="http://schemas.openxmlformats.org/officeDocument/2006/relationships/image" Target="../media/image2687.png"/><Relationship Id="rId451" Type="http://schemas.openxmlformats.org/officeDocument/2006/relationships/image" Target="../media/image2769.png"/><Relationship Id="rId493" Type="http://schemas.openxmlformats.org/officeDocument/2006/relationships/customXml" Target="../ink/ink3459.xml"/><Relationship Id="rId507" Type="http://schemas.openxmlformats.org/officeDocument/2006/relationships/customXml" Target="../ink/ink3466.xml"/><Relationship Id="rId549" Type="http://schemas.openxmlformats.org/officeDocument/2006/relationships/customXml" Target="../ink/ink3487.xml"/><Relationship Id="rId50" Type="http://schemas.openxmlformats.org/officeDocument/2006/relationships/image" Target="../media/image2572.png"/><Relationship Id="rId104" Type="http://schemas.openxmlformats.org/officeDocument/2006/relationships/image" Target="../media/image2598.png"/><Relationship Id="rId146" Type="http://schemas.openxmlformats.org/officeDocument/2006/relationships/image" Target="../media/image2619.png"/><Relationship Id="rId188" Type="http://schemas.openxmlformats.org/officeDocument/2006/relationships/customXml" Target="../ink/ink3304.xml"/><Relationship Id="rId311" Type="http://schemas.openxmlformats.org/officeDocument/2006/relationships/customXml" Target="../ink/ink3367.xml"/><Relationship Id="rId353" Type="http://schemas.openxmlformats.org/officeDocument/2006/relationships/customXml" Target="../ink/ink3388.xml"/><Relationship Id="rId395" Type="http://schemas.openxmlformats.org/officeDocument/2006/relationships/customXml" Target="../ink/ink3409.xml"/><Relationship Id="rId409" Type="http://schemas.openxmlformats.org/officeDocument/2006/relationships/customXml" Target="../ink/ink3416.xml"/><Relationship Id="rId560" Type="http://schemas.openxmlformats.org/officeDocument/2006/relationships/image" Target="../media/image2823.png"/><Relationship Id="rId92" Type="http://schemas.openxmlformats.org/officeDocument/2006/relationships/image" Target="../media/image2592.png"/><Relationship Id="rId213" Type="http://schemas.openxmlformats.org/officeDocument/2006/relationships/image" Target="../media/image2651.png"/><Relationship Id="rId420" Type="http://schemas.openxmlformats.org/officeDocument/2006/relationships/image" Target="../media/image2754.png"/><Relationship Id="rId616" Type="http://schemas.openxmlformats.org/officeDocument/2006/relationships/image" Target="../media/image2851.png"/><Relationship Id="rId658" Type="http://schemas.openxmlformats.org/officeDocument/2006/relationships/customXml" Target="../ink/ink3542.xml"/><Relationship Id="rId255" Type="http://schemas.openxmlformats.org/officeDocument/2006/relationships/image" Target="../media/image2672.png"/><Relationship Id="rId297" Type="http://schemas.openxmlformats.org/officeDocument/2006/relationships/customXml" Target="../ink/ink3360.xml"/><Relationship Id="rId462" Type="http://schemas.openxmlformats.org/officeDocument/2006/relationships/customXml" Target="../ink/ink3443.xml"/><Relationship Id="rId518" Type="http://schemas.openxmlformats.org/officeDocument/2006/relationships/image" Target="../media/image2802.png"/><Relationship Id="rId115" Type="http://schemas.openxmlformats.org/officeDocument/2006/relationships/customXml" Target="../ink/ink3267.xml"/><Relationship Id="rId157" Type="http://schemas.openxmlformats.org/officeDocument/2006/relationships/image" Target="../media/image2624.png"/><Relationship Id="rId322" Type="http://schemas.openxmlformats.org/officeDocument/2006/relationships/image" Target="../media/image2705.png"/><Relationship Id="rId364" Type="http://schemas.openxmlformats.org/officeDocument/2006/relationships/image" Target="../media/image2726.png"/><Relationship Id="rId61" Type="http://schemas.openxmlformats.org/officeDocument/2006/relationships/image" Target="../media/image2577.png"/><Relationship Id="rId199" Type="http://schemas.openxmlformats.org/officeDocument/2006/relationships/customXml" Target="../ink/ink3310.xml"/><Relationship Id="rId571" Type="http://schemas.openxmlformats.org/officeDocument/2006/relationships/customXml" Target="../ink/ink3498.xml"/><Relationship Id="rId627" Type="http://schemas.openxmlformats.org/officeDocument/2006/relationships/image" Target="../media/image2856.png"/><Relationship Id="rId19" Type="http://schemas.openxmlformats.org/officeDocument/2006/relationships/customXml" Target="../ink/ink3218.xml"/><Relationship Id="rId224" Type="http://schemas.openxmlformats.org/officeDocument/2006/relationships/customXml" Target="../ink/ink3323.xml"/><Relationship Id="rId266" Type="http://schemas.openxmlformats.org/officeDocument/2006/relationships/customXml" Target="../ink/ink3344.xml"/><Relationship Id="rId431" Type="http://schemas.openxmlformats.org/officeDocument/2006/relationships/customXml" Target="../ink/ink3427.xml"/><Relationship Id="rId473" Type="http://schemas.openxmlformats.org/officeDocument/2006/relationships/image" Target="../media/image2780.png"/><Relationship Id="rId529" Type="http://schemas.openxmlformats.org/officeDocument/2006/relationships/customXml" Target="../ink/ink3477.xml"/><Relationship Id="rId30" Type="http://schemas.openxmlformats.org/officeDocument/2006/relationships/image" Target="../media/image2562.png"/><Relationship Id="rId126" Type="http://schemas.openxmlformats.org/officeDocument/2006/relationships/image" Target="../media/image2609.png"/><Relationship Id="rId168" Type="http://schemas.openxmlformats.org/officeDocument/2006/relationships/customXml" Target="../ink/ink3294.xml"/><Relationship Id="rId333" Type="http://schemas.openxmlformats.org/officeDocument/2006/relationships/customXml" Target="../ink/ink3378.xml"/><Relationship Id="rId540" Type="http://schemas.openxmlformats.org/officeDocument/2006/relationships/image" Target="../media/image2813.png"/><Relationship Id="rId72" Type="http://schemas.openxmlformats.org/officeDocument/2006/relationships/customXml" Target="../ink/ink3245.xml"/><Relationship Id="rId375" Type="http://schemas.openxmlformats.org/officeDocument/2006/relationships/customXml" Target="../ink/ink3399.xml"/><Relationship Id="rId582" Type="http://schemas.openxmlformats.org/officeDocument/2006/relationships/image" Target="../media/image2834.png"/><Relationship Id="rId638" Type="http://schemas.openxmlformats.org/officeDocument/2006/relationships/customXml" Target="../ink/ink3532.xml"/><Relationship Id="rId235" Type="http://schemas.openxmlformats.org/officeDocument/2006/relationships/image" Target="../media/image2662.png"/><Relationship Id="rId277" Type="http://schemas.openxmlformats.org/officeDocument/2006/relationships/image" Target="../media/image2683.png"/><Relationship Id="rId400" Type="http://schemas.openxmlformats.org/officeDocument/2006/relationships/image" Target="../media/image2744.png"/><Relationship Id="rId442" Type="http://schemas.openxmlformats.org/officeDocument/2006/relationships/image" Target="../media/image2765.png"/><Relationship Id="rId484" Type="http://schemas.openxmlformats.org/officeDocument/2006/relationships/customXml" Target="../ink/ink3454.xml"/><Relationship Id="rId137" Type="http://schemas.openxmlformats.org/officeDocument/2006/relationships/customXml" Target="../ink/ink3278.xml"/><Relationship Id="rId302" Type="http://schemas.openxmlformats.org/officeDocument/2006/relationships/image" Target="../media/image2695.png"/><Relationship Id="rId344" Type="http://schemas.openxmlformats.org/officeDocument/2006/relationships/image" Target="../media/image2716.png"/><Relationship Id="rId41" Type="http://schemas.openxmlformats.org/officeDocument/2006/relationships/customXml" Target="../ink/ink3229.xml"/><Relationship Id="rId83" Type="http://schemas.openxmlformats.org/officeDocument/2006/relationships/image" Target="../media/image2588.png"/><Relationship Id="rId179" Type="http://schemas.openxmlformats.org/officeDocument/2006/relationships/image" Target="../media/image2635.png"/><Relationship Id="rId386" Type="http://schemas.openxmlformats.org/officeDocument/2006/relationships/image" Target="../media/image2737.png"/><Relationship Id="rId551" Type="http://schemas.openxmlformats.org/officeDocument/2006/relationships/customXml" Target="../ink/ink3488.xml"/><Relationship Id="rId593" Type="http://schemas.openxmlformats.org/officeDocument/2006/relationships/customXml" Target="../ink/ink3509.xml"/><Relationship Id="rId607" Type="http://schemas.openxmlformats.org/officeDocument/2006/relationships/customXml" Target="../ink/ink3516.xml"/><Relationship Id="rId649" Type="http://schemas.openxmlformats.org/officeDocument/2006/relationships/image" Target="../media/image2867.png"/><Relationship Id="rId190" Type="http://schemas.openxmlformats.org/officeDocument/2006/relationships/customXml" Target="../ink/ink3305.xml"/><Relationship Id="rId204" Type="http://schemas.openxmlformats.org/officeDocument/2006/relationships/image" Target="../media/image2647.png"/><Relationship Id="rId246" Type="http://schemas.openxmlformats.org/officeDocument/2006/relationships/customXml" Target="../ink/ink3334.xml"/><Relationship Id="rId288" Type="http://schemas.openxmlformats.org/officeDocument/2006/relationships/image" Target="../media/image2688.png"/><Relationship Id="rId411" Type="http://schemas.openxmlformats.org/officeDocument/2006/relationships/customXml" Target="../ink/ink3417.xml"/><Relationship Id="rId453" Type="http://schemas.openxmlformats.org/officeDocument/2006/relationships/image" Target="../media/image2770.png"/><Relationship Id="rId509" Type="http://schemas.openxmlformats.org/officeDocument/2006/relationships/customXml" Target="../ink/ink3467.xml"/><Relationship Id="rId660" Type="http://schemas.openxmlformats.org/officeDocument/2006/relationships/customXml" Target="../ink/ink3543.xml"/><Relationship Id="rId106" Type="http://schemas.openxmlformats.org/officeDocument/2006/relationships/image" Target="../media/image2599.png"/><Relationship Id="rId313" Type="http://schemas.openxmlformats.org/officeDocument/2006/relationships/customXml" Target="../ink/ink3368.xml"/><Relationship Id="rId495" Type="http://schemas.openxmlformats.org/officeDocument/2006/relationships/customXml" Target="../ink/ink3460.xml"/><Relationship Id="rId10" Type="http://schemas.openxmlformats.org/officeDocument/2006/relationships/image" Target="../media/image2552.png"/><Relationship Id="rId52" Type="http://schemas.openxmlformats.org/officeDocument/2006/relationships/customXml" Target="../ink/ink3235.xml"/><Relationship Id="rId94" Type="http://schemas.openxmlformats.org/officeDocument/2006/relationships/image" Target="../media/image2593.png"/><Relationship Id="rId148" Type="http://schemas.openxmlformats.org/officeDocument/2006/relationships/image" Target="../media/image2620.png"/><Relationship Id="rId355" Type="http://schemas.openxmlformats.org/officeDocument/2006/relationships/customXml" Target="../ink/ink3389.xml"/><Relationship Id="rId397" Type="http://schemas.openxmlformats.org/officeDocument/2006/relationships/customXml" Target="../ink/ink3410.xml"/><Relationship Id="rId520" Type="http://schemas.openxmlformats.org/officeDocument/2006/relationships/image" Target="../media/image2803.png"/><Relationship Id="rId562" Type="http://schemas.openxmlformats.org/officeDocument/2006/relationships/image" Target="../media/image2824.png"/><Relationship Id="rId618" Type="http://schemas.openxmlformats.org/officeDocument/2006/relationships/image" Target="../media/image2852.png"/><Relationship Id="rId215" Type="http://schemas.openxmlformats.org/officeDocument/2006/relationships/image" Target="../media/image2652.png"/><Relationship Id="rId257" Type="http://schemas.openxmlformats.org/officeDocument/2006/relationships/image" Target="../media/image2673.png"/><Relationship Id="rId422" Type="http://schemas.openxmlformats.org/officeDocument/2006/relationships/image" Target="../media/image2755.png"/><Relationship Id="rId464" Type="http://schemas.openxmlformats.org/officeDocument/2006/relationships/customXml" Target="../ink/ink3444.xml"/><Relationship Id="rId299" Type="http://schemas.openxmlformats.org/officeDocument/2006/relationships/customXml" Target="../ink/ink3361.xml"/><Relationship Id="rId63" Type="http://schemas.openxmlformats.org/officeDocument/2006/relationships/image" Target="../media/image2578.png"/><Relationship Id="rId159" Type="http://schemas.openxmlformats.org/officeDocument/2006/relationships/image" Target="../media/image2625.png"/><Relationship Id="rId366" Type="http://schemas.openxmlformats.org/officeDocument/2006/relationships/image" Target="../media/image2727.png"/><Relationship Id="rId573" Type="http://schemas.openxmlformats.org/officeDocument/2006/relationships/customXml" Target="../ink/ink3499.xml"/><Relationship Id="rId226" Type="http://schemas.openxmlformats.org/officeDocument/2006/relationships/customXml" Target="../ink/ink3324.xml"/><Relationship Id="rId433" Type="http://schemas.openxmlformats.org/officeDocument/2006/relationships/customXml" Target="../ink/ink3428.xml"/><Relationship Id="rId640" Type="http://schemas.openxmlformats.org/officeDocument/2006/relationships/customXml" Target="../ink/ink3533.xml"/><Relationship Id="rId74" Type="http://schemas.openxmlformats.org/officeDocument/2006/relationships/customXml" Target="../ink/ink3246.xml"/><Relationship Id="rId377" Type="http://schemas.openxmlformats.org/officeDocument/2006/relationships/customXml" Target="../ink/ink3400.xml"/><Relationship Id="rId500" Type="http://schemas.openxmlformats.org/officeDocument/2006/relationships/image" Target="../media/image2793.png"/><Relationship Id="rId584" Type="http://schemas.openxmlformats.org/officeDocument/2006/relationships/image" Target="../media/image2835.png"/><Relationship Id="rId5" Type="http://schemas.openxmlformats.org/officeDocument/2006/relationships/customXml" Target="../ink/ink3211.xml"/><Relationship Id="rId237" Type="http://schemas.openxmlformats.org/officeDocument/2006/relationships/image" Target="../media/image2663.png"/><Relationship Id="rId444" Type="http://schemas.openxmlformats.org/officeDocument/2006/relationships/image" Target="../media/image2766.png"/><Relationship Id="rId651" Type="http://schemas.openxmlformats.org/officeDocument/2006/relationships/image" Target="../media/image2868.png"/><Relationship Id="rId290" Type="http://schemas.openxmlformats.org/officeDocument/2006/relationships/image" Target="../media/image2689.png"/><Relationship Id="rId304" Type="http://schemas.openxmlformats.org/officeDocument/2006/relationships/image" Target="../media/image2696.png"/><Relationship Id="rId388" Type="http://schemas.openxmlformats.org/officeDocument/2006/relationships/image" Target="../media/image2738.png"/><Relationship Id="rId511" Type="http://schemas.openxmlformats.org/officeDocument/2006/relationships/customXml" Target="../ink/ink3468.xml"/><Relationship Id="rId609" Type="http://schemas.openxmlformats.org/officeDocument/2006/relationships/customXml" Target="../ink/ink3517.xml"/><Relationship Id="rId85" Type="http://schemas.openxmlformats.org/officeDocument/2006/relationships/customXml" Target="../ink/ink3252.xml"/><Relationship Id="rId150" Type="http://schemas.openxmlformats.org/officeDocument/2006/relationships/image" Target="../media/image2621.png"/><Relationship Id="rId595" Type="http://schemas.openxmlformats.org/officeDocument/2006/relationships/customXml" Target="../ink/ink3510.xml"/><Relationship Id="rId248" Type="http://schemas.openxmlformats.org/officeDocument/2006/relationships/customXml" Target="../ink/ink3335.xml"/><Relationship Id="rId455" Type="http://schemas.openxmlformats.org/officeDocument/2006/relationships/image" Target="../media/image2771.png"/><Relationship Id="rId12" Type="http://schemas.openxmlformats.org/officeDocument/2006/relationships/image" Target="../media/image2553.png"/><Relationship Id="rId108" Type="http://schemas.openxmlformats.org/officeDocument/2006/relationships/image" Target="../media/image2600.png"/><Relationship Id="rId315" Type="http://schemas.openxmlformats.org/officeDocument/2006/relationships/customXml" Target="../ink/ink3369.xml"/><Relationship Id="rId522" Type="http://schemas.openxmlformats.org/officeDocument/2006/relationships/image" Target="../media/image2804.png"/><Relationship Id="rId96" Type="http://schemas.openxmlformats.org/officeDocument/2006/relationships/image" Target="../media/image2594.png"/><Relationship Id="rId161" Type="http://schemas.openxmlformats.org/officeDocument/2006/relationships/image" Target="../media/image2626.png"/><Relationship Id="rId399" Type="http://schemas.openxmlformats.org/officeDocument/2006/relationships/customXml" Target="../ink/ink3411.xml"/><Relationship Id="rId259" Type="http://schemas.openxmlformats.org/officeDocument/2006/relationships/image" Target="../media/image2674.png"/><Relationship Id="rId466" Type="http://schemas.openxmlformats.org/officeDocument/2006/relationships/customXml" Target="../ink/ink3445.xml"/><Relationship Id="rId23" Type="http://schemas.openxmlformats.org/officeDocument/2006/relationships/customXml" Target="../ink/ink3220.xml"/><Relationship Id="rId119" Type="http://schemas.openxmlformats.org/officeDocument/2006/relationships/customXml" Target="../ink/ink3269.xml"/><Relationship Id="rId326" Type="http://schemas.openxmlformats.org/officeDocument/2006/relationships/image" Target="../media/image2707.png"/><Relationship Id="rId533" Type="http://schemas.openxmlformats.org/officeDocument/2006/relationships/customXml" Target="../ink/ink3479.xml"/><Relationship Id="rId172" Type="http://schemas.openxmlformats.org/officeDocument/2006/relationships/customXml" Target="../ink/ink3296.xml"/><Relationship Id="rId477" Type="http://schemas.openxmlformats.org/officeDocument/2006/relationships/image" Target="../media/image2782.png"/><Relationship Id="rId600" Type="http://schemas.openxmlformats.org/officeDocument/2006/relationships/image" Target="../media/image2843.png"/><Relationship Id="rId337" Type="http://schemas.openxmlformats.org/officeDocument/2006/relationships/customXml" Target="../ink/ink3380.xml"/><Relationship Id="rId34" Type="http://schemas.openxmlformats.org/officeDocument/2006/relationships/image" Target="../media/image2564.png"/><Relationship Id="rId544" Type="http://schemas.openxmlformats.org/officeDocument/2006/relationships/image" Target="../media/image2815.png"/><Relationship Id="rId183" Type="http://schemas.openxmlformats.org/officeDocument/2006/relationships/image" Target="../media/image2637.png"/><Relationship Id="rId390" Type="http://schemas.openxmlformats.org/officeDocument/2006/relationships/image" Target="../media/image2739.png"/><Relationship Id="rId404" Type="http://schemas.openxmlformats.org/officeDocument/2006/relationships/image" Target="../media/image2746.png"/><Relationship Id="rId611" Type="http://schemas.openxmlformats.org/officeDocument/2006/relationships/customXml" Target="../ink/ink3518.xml"/><Relationship Id="rId250" Type="http://schemas.openxmlformats.org/officeDocument/2006/relationships/customXml" Target="../ink/ink3336.xml"/><Relationship Id="rId488" Type="http://schemas.openxmlformats.org/officeDocument/2006/relationships/customXml" Target="../ink/ink3456.xml"/><Relationship Id="rId45" Type="http://schemas.openxmlformats.org/officeDocument/2006/relationships/customXml" Target="../ink/ink3231.xml"/><Relationship Id="rId110" Type="http://schemas.openxmlformats.org/officeDocument/2006/relationships/image" Target="../media/image2601.png"/><Relationship Id="rId348" Type="http://schemas.openxmlformats.org/officeDocument/2006/relationships/image" Target="../media/image2718.png"/><Relationship Id="rId555" Type="http://schemas.openxmlformats.org/officeDocument/2006/relationships/customXml" Target="../ink/ink3490.xml"/><Relationship Id="rId194" Type="http://schemas.openxmlformats.org/officeDocument/2006/relationships/customXml" Target="../ink/ink3307.xml"/><Relationship Id="rId208" Type="http://schemas.openxmlformats.org/officeDocument/2006/relationships/image" Target="../media/image2649.png"/><Relationship Id="rId415" Type="http://schemas.openxmlformats.org/officeDocument/2006/relationships/customXml" Target="../ink/ink3419.xml"/><Relationship Id="rId622" Type="http://schemas.openxmlformats.org/officeDocument/2006/relationships/customXml" Target="../ink/ink3524.xml"/><Relationship Id="rId261" Type="http://schemas.openxmlformats.org/officeDocument/2006/relationships/image" Target="../media/image2675.png"/><Relationship Id="rId499" Type="http://schemas.openxmlformats.org/officeDocument/2006/relationships/customXml" Target="../ink/ink3462.xml"/><Relationship Id="rId56" Type="http://schemas.openxmlformats.org/officeDocument/2006/relationships/customXml" Target="../ink/ink3237.xml"/><Relationship Id="rId359" Type="http://schemas.openxmlformats.org/officeDocument/2006/relationships/customXml" Target="../ink/ink3391.xml"/><Relationship Id="rId566" Type="http://schemas.openxmlformats.org/officeDocument/2006/relationships/image" Target="../media/image2826.png"/><Relationship Id="rId121" Type="http://schemas.openxmlformats.org/officeDocument/2006/relationships/customXml" Target="../ink/ink3270.xml"/><Relationship Id="rId219" Type="http://schemas.openxmlformats.org/officeDocument/2006/relationships/image" Target="../media/image2654.png"/><Relationship Id="rId426" Type="http://schemas.openxmlformats.org/officeDocument/2006/relationships/image" Target="../media/image2757.png"/><Relationship Id="rId633" Type="http://schemas.openxmlformats.org/officeDocument/2006/relationships/image" Target="../media/image2859.png"/><Relationship Id="rId67" Type="http://schemas.openxmlformats.org/officeDocument/2006/relationships/image" Target="../media/image2580.png"/><Relationship Id="rId272" Type="http://schemas.openxmlformats.org/officeDocument/2006/relationships/customXml" Target="../ink/ink3347.xml"/><Relationship Id="rId577" Type="http://schemas.openxmlformats.org/officeDocument/2006/relationships/customXml" Target="../ink/ink3501.xml"/><Relationship Id="rId132" Type="http://schemas.openxmlformats.org/officeDocument/2006/relationships/image" Target="../media/image2612.png"/><Relationship Id="rId437" Type="http://schemas.openxmlformats.org/officeDocument/2006/relationships/customXml" Target="../ink/ink3430.xml"/><Relationship Id="rId644" Type="http://schemas.openxmlformats.org/officeDocument/2006/relationships/customXml" Target="../ink/ink3535.xml"/><Relationship Id="rId283" Type="http://schemas.openxmlformats.org/officeDocument/2006/relationships/customXml" Target="../ink/ink3353.xml"/><Relationship Id="rId490" Type="http://schemas.openxmlformats.org/officeDocument/2006/relationships/image" Target="../media/image2788.png"/><Relationship Id="rId504" Type="http://schemas.openxmlformats.org/officeDocument/2006/relationships/image" Target="../media/image2795.png"/><Relationship Id="rId78" Type="http://schemas.openxmlformats.org/officeDocument/2006/relationships/customXml" Target="../ink/ink3248.xml"/><Relationship Id="rId143" Type="http://schemas.openxmlformats.org/officeDocument/2006/relationships/customXml" Target="../ink/ink3281.xml"/><Relationship Id="rId350" Type="http://schemas.openxmlformats.org/officeDocument/2006/relationships/image" Target="../media/image2719.png"/><Relationship Id="rId588" Type="http://schemas.openxmlformats.org/officeDocument/2006/relationships/image" Target="../media/image2837.png"/><Relationship Id="rId9" Type="http://schemas.openxmlformats.org/officeDocument/2006/relationships/customXml" Target="../ink/ink3213.xml"/><Relationship Id="rId210" Type="http://schemas.openxmlformats.org/officeDocument/2006/relationships/image" Target="../media/image2650.png"/><Relationship Id="rId448" Type="http://schemas.openxmlformats.org/officeDocument/2006/relationships/image" Target="../media/image2768.png"/><Relationship Id="rId655" Type="http://schemas.openxmlformats.org/officeDocument/2006/relationships/image" Target="../media/image2870.png"/><Relationship Id="rId294" Type="http://schemas.openxmlformats.org/officeDocument/2006/relationships/image" Target="../media/image2691.png"/><Relationship Id="rId308" Type="http://schemas.openxmlformats.org/officeDocument/2006/relationships/image" Target="../media/image2698.png"/><Relationship Id="rId515" Type="http://schemas.openxmlformats.org/officeDocument/2006/relationships/customXml" Target="../ink/ink3470.xml"/><Relationship Id="rId89" Type="http://schemas.openxmlformats.org/officeDocument/2006/relationships/customXml" Target="../ink/ink3254.xml"/><Relationship Id="rId154" Type="http://schemas.openxmlformats.org/officeDocument/2006/relationships/image" Target="../media/image2623.png"/><Relationship Id="rId361" Type="http://schemas.openxmlformats.org/officeDocument/2006/relationships/customXml" Target="../ink/ink3392.xml"/><Relationship Id="rId599" Type="http://schemas.openxmlformats.org/officeDocument/2006/relationships/customXml" Target="../ink/ink3512.xml"/><Relationship Id="rId459" Type="http://schemas.openxmlformats.org/officeDocument/2006/relationships/image" Target="../media/image2773.png"/><Relationship Id="rId16" Type="http://schemas.openxmlformats.org/officeDocument/2006/relationships/image" Target="../media/image2555.png"/><Relationship Id="rId221" Type="http://schemas.openxmlformats.org/officeDocument/2006/relationships/image" Target="../media/image2655.png"/><Relationship Id="rId319" Type="http://schemas.openxmlformats.org/officeDocument/2006/relationships/customXml" Target="../ink/ink3371.xml"/><Relationship Id="rId526" Type="http://schemas.openxmlformats.org/officeDocument/2006/relationships/image" Target="../media/image2806.png"/></Relationships>
</file>

<file path=ppt/slides/_rels/slide26.xml.rels><?xml version="1.0" encoding="UTF-8" standalone="yes"?>
<Relationships xmlns="http://schemas.openxmlformats.org/package/2006/relationships"><Relationship Id="rId117" Type="http://schemas.openxmlformats.org/officeDocument/2006/relationships/image" Target="../media/image2929.png"/><Relationship Id="rId299" Type="http://schemas.openxmlformats.org/officeDocument/2006/relationships/customXml" Target="../ink/ink3694.xml"/><Relationship Id="rId21" Type="http://schemas.openxmlformats.org/officeDocument/2006/relationships/customXml" Target="../ink/ink3553.xml"/><Relationship Id="rId63" Type="http://schemas.openxmlformats.org/officeDocument/2006/relationships/image" Target="../media/image2902.png"/><Relationship Id="rId159" Type="http://schemas.openxmlformats.org/officeDocument/2006/relationships/customXml" Target="../ink/ink3623.xml"/><Relationship Id="rId324" Type="http://schemas.openxmlformats.org/officeDocument/2006/relationships/image" Target="../media/image3031.png"/><Relationship Id="rId170" Type="http://schemas.openxmlformats.org/officeDocument/2006/relationships/image" Target="../media/image2955.png"/><Relationship Id="rId226" Type="http://schemas.openxmlformats.org/officeDocument/2006/relationships/customXml" Target="../ink/ink3657.xml"/><Relationship Id="rId268" Type="http://schemas.openxmlformats.org/officeDocument/2006/relationships/image" Target="../media/image3003.png"/><Relationship Id="rId32" Type="http://schemas.openxmlformats.org/officeDocument/2006/relationships/customXml" Target="../ink/ink3559.xml"/><Relationship Id="rId74" Type="http://schemas.openxmlformats.org/officeDocument/2006/relationships/customXml" Target="../ink/ink3580.xml"/><Relationship Id="rId128" Type="http://schemas.openxmlformats.org/officeDocument/2006/relationships/customXml" Target="../ink/ink3607.xml"/><Relationship Id="rId5" Type="http://schemas.openxmlformats.org/officeDocument/2006/relationships/customXml" Target="../ink/ink3545.xml"/><Relationship Id="rId181" Type="http://schemas.openxmlformats.org/officeDocument/2006/relationships/customXml" Target="../ink/ink3634.xml"/><Relationship Id="rId237" Type="http://schemas.openxmlformats.org/officeDocument/2006/relationships/image" Target="../media/image2988.png"/><Relationship Id="rId279" Type="http://schemas.openxmlformats.org/officeDocument/2006/relationships/customXml" Target="../ink/ink3684.xml"/><Relationship Id="rId43" Type="http://schemas.openxmlformats.org/officeDocument/2006/relationships/image" Target="../media/image2892.png"/><Relationship Id="rId139" Type="http://schemas.openxmlformats.org/officeDocument/2006/relationships/customXml" Target="../ink/ink3613.xml"/><Relationship Id="rId290" Type="http://schemas.openxmlformats.org/officeDocument/2006/relationships/image" Target="../media/image3014.png"/><Relationship Id="rId304" Type="http://schemas.openxmlformats.org/officeDocument/2006/relationships/image" Target="../media/image3021.png"/><Relationship Id="rId85" Type="http://schemas.openxmlformats.org/officeDocument/2006/relationships/image" Target="../media/image2913.png"/><Relationship Id="rId150" Type="http://schemas.openxmlformats.org/officeDocument/2006/relationships/image" Target="../media/image2945.png"/><Relationship Id="rId192" Type="http://schemas.openxmlformats.org/officeDocument/2006/relationships/image" Target="../media/image2966.png"/><Relationship Id="rId206" Type="http://schemas.openxmlformats.org/officeDocument/2006/relationships/image" Target="../media/image2973.png"/><Relationship Id="rId248" Type="http://schemas.openxmlformats.org/officeDocument/2006/relationships/image" Target="../media/image2993.png"/><Relationship Id="rId12" Type="http://schemas.openxmlformats.org/officeDocument/2006/relationships/image" Target="../media/image2878.png"/><Relationship Id="rId108" Type="http://schemas.openxmlformats.org/officeDocument/2006/relationships/customXml" Target="../ink/ink3597.xml"/><Relationship Id="rId315" Type="http://schemas.openxmlformats.org/officeDocument/2006/relationships/customXml" Target="../ink/ink3702.xml"/><Relationship Id="rId54" Type="http://schemas.openxmlformats.org/officeDocument/2006/relationships/customXml" Target="../ink/ink3570.xml"/><Relationship Id="rId96" Type="http://schemas.openxmlformats.org/officeDocument/2006/relationships/customXml" Target="../ink/ink3591.xml"/><Relationship Id="rId161" Type="http://schemas.openxmlformats.org/officeDocument/2006/relationships/customXml" Target="../ink/ink3624.xml"/><Relationship Id="rId217" Type="http://schemas.openxmlformats.org/officeDocument/2006/relationships/customXml" Target="../ink/ink3652.xml"/><Relationship Id="rId259" Type="http://schemas.openxmlformats.org/officeDocument/2006/relationships/customXml" Target="../ink/ink3674.xml"/><Relationship Id="rId23" Type="http://schemas.openxmlformats.org/officeDocument/2006/relationships/customXml" Target="../ink/ink3554.xml"/><Relationship Id="rId119" Type="http://schemas.openxmlformats.org/officeDocument/2006/relationships/image" Target="../media/image2930.png"/><Relationship Id="rId270" Type="http://schemas.openxmlformats.org/officeDocument/2006/relationships/image" Target="../media/image3004.png"/><Relationship Id="rId326" Type="http://schemas.openxmlformats.org/officeDocument/2006/relationships/image" Target="../media/image3032.png"/><Relationship Id="rId65" Type="http://schemas.openxmlformats.org/officeDocument/2006/relationships/image" Target="../media/image2903.png"/><Relationship Id="rId130" Type="http://schemas.openxmlformats.org/officeDocument/2006/relationships/customXml" Target="../ink/ink3608.xml"/><Relationship Id="rId172" Type="http://schemas.openxmlformats.org/officeDocument/2006/relationships/image" Target="../media/image2956.png"/><Relationship Id="rId228" Type="http://schemas.openxmlformats.org/officeDocument/2006/relationships/customXml" Target="../ink/ink3658.xml"/><Relationship Id="rId281" Type="http://schemas.openxmlformats.org/officeDocument/2006/relationships/customXml" Target="../ink/ink3685.xml"/><Relationship Id="rId34" Type="http://schemas.openxmlformats.org/officeDocument/2006/relationships/customXml" Target="../ink/ink3560.xml"/><Relationship Id="rId76" Type="http://schemas.openxmlformats.org/officeDocument/2006/relationships/customXml" Target="../ink/ink3581.xml"/><Relationship Id="rId141" Type="http://schemas.openxmlformats.org/officeDocument/2006/relationships/customXml" Target="../ink/ink3614.xml"/><Relationship Id="rId7" Type="http://schemas.openxmlformats.org/officeDocument/2006/relationships/customXml" Target="../ink/ink3546.xml"/><Relationship Id="rId183" Type="http://schemas.openxmlformats.org/officeDocument/2006/relationships/customXml" Target="../ink/ink3635.xml"/><Relationship Id="rId239" Type="http://schemas.openxmlformats.org/officeDocument/2006/relationships/image" Target="../media/image2989.png"/><Relationship Id="rId250" Type="http://schemas.openxmlformats.org/officeDocument/2006/relationships/image" Target="../media/image2994.png"/><Relationship Id="rId271" Type="http://schemas.openxmlformats.org/officeDocument/2006/relationships/customXml" Target="../ink/ink3680.xml"/><Relationship Id="rId292" Type="http://schemas.openxmlformats.org/officeDocument/2006/relationships/image" Target="../media/image3015.png"/><Relationship Id="rId306" Type="http://schemas.openxmlformats.org/officeDocument/2006/relationships/image" Target="../media/image3022.png"/><Relationship Id="rId24" Type="http://schemas.openxmlformats.org/officeDocument/2006/relationships/image" Target="../media/image2884.png"/><Relationship Id="rId45" Type="http://schemas.openxmlformats.org/officeDocument/2006/relationships/image" Target="../media/image2893.png"/><Relationship Id="rId66" Type="http://schemas.openxmlformats.org/officeDocument/2006/relationships/customXml" Target="../ink/ink3576.xml"/><Relationship Id="rId87" Type="http://schemas.openxmlformats.org/officeDocument/2006/relationships/image" Target="../media/image2914.png"/><Relationship Id="rId110" Type="http://schemas.openxmlformats.org/officeDocument/2006/relationships/customXml" Target="../ink/ink3598.xml"/><Relationship Id="rId131" Type="http://schemas.openxmlformats.org/officeDocument/2006/relationships/image" Target="../media/image2936.png"/><Relationship Id="rId327" Type="http://schemas.openxmlformats.org/officeDocument/2006/relationships/customXml" Target="../ink/ink3708.xml"/><Relationship Id="rId152" Type="http://schemas.openxmlformats.org/officeDocument/2006/relationships/image" Target="../media/image2946.png"/><Relationship Id="rId173" Type="http://schemas.openxmlformats.org/officeDocument/2006/relationships/customXml" Target="../ink/ink3630.xml"/><Relationship Id="rId194" Type="http://schemas.openxmlformats.org/officeDocument/2006/relationships/image" Target="../media/image2967.png"/><Relationship Id="rId208" Type="http://schemas.openxmlformats.org/officeDocument/2006/relationships/image" Target="../media/image2974.png"/><Relationship Id="rId229" Type="http://schemas.openxmlformats.org/officeDocument/2006/relationships/image" Target="../media/image2984.png"/><Relationship Id="rId240" Type="http://schemas.openxmlformats.org/officeDocument/2006/relationships/customXml" Target="../ink/ink3664.xml"/><Relationship Id="rId261" Type="http://schemas.openxmlformats.org/officeDocument/2006/relationships/customXml" Target="../ink/ink3675.xml"/><Relationship Id="rId14" Type="http://schemas.openxmlformats.org/officeDocument/2006/relationships/image" Target="../media/image2879.png"/><Relationship Id="rId35" Type="http://schemas.openxmlformats.org/officeDocument/2006/relationships/image" Target="../media/image2888.png"/><Relationship Id="rId56" Type="http://schemas.openxmlformats.org/officeDocument/2006/relationships/customXml" Target="../ink/ink3571.xml"/><Relationship Id="rId77" Type="http://schemas.openxmlformats.org/officeDocument/2006/relationships/image" Target="../media/image2909.png"/><Relationship Id="rId100" Type="http://schemas.openxmlformats.org/officeDocument/2006/relationships/customXml" Target="../ink/ink3593.xml"/><Relationship Id="rId282" Type="http://schemas.openxmlformats.org/officeDocument/2006/relationships/image" Target="../media/image3010.png"/><Relationship Id="rId317" Type="http://schemas.openxmlformats.org/officeDocument/2006/relationships/customXml" Target="../ink/ink3703.xml"/><Relationship Id="rId8" Type="http://schemas.openxmlformats.org/officeDocument/2006/relationships/image" Target="../media/image2876.png"/><Relationship Id="rId98" Type="http://schemas.openxmlformats.org/officeDocument/2006/relationships/customXml" Target="../ink/ink3592.xml"/><Relationship Id="rId121" Type="http://schemas.openxmlformats.org/officeDocument/2006/relationships/image" Target="../media/image2931.png"/><Relationship Id="rId142" Type="http://schemas.openxmlformats.org/officeDocument/2006/relationships/image" Target="../media/image2941.png"/><Relationship Id="rId163" Type="http://schemas.openxmlformats.org/officeDocument/2006/relationships/customXml" Target="../ink/ink3625.xml"/><Relationship Id="rId184" Type="http://schemas.openxmlformats.org/officeDocument/2006/relationships/image" Target="../media/image2962.png"/><Relationship Id="rId219" Type="http://schemas.openxmlformats.org/officeDocument/2006/relationships/customXml" Target="../ink/ink3653.xml"/><Relationship Id="rId230" Type="http://schemas.openxmlformats.org/officeDocument/2006/relationships/customXml" Target="../ink/ink3659.xml"/><Relationship Id="rId251" Type="http://schemas.openxmlformats.org/officeDocument/2006/relationships/customXml" Target="../ink/ink3670.xml"/><Relationship Id="rId25" Type="http://schemas.openxmlformats.org/officeDocument/2006/relationships/customXml" Target="../ink/ink3555.xml"/><Relationship Id="rId46" Type="http://schemas.openxmlformats.org/officeDocument/2006/relationships/customXml" Target="../ink/ink3566.xml"/><Relationship Id="rId67" Type="http://schemas.openxmlformats.org/officeDocument/2006/relationships/image" Target="../media/image2904.png"/><Relationship Id="rId272" Type="http://schemas.openxmlformats.org/officeDocument/2006/relationships/image" Target="../media/image3005.png"/><Relationship Id="rId293" Type="http://schemas.openxmlformats.org/officeDocument/2006/relationships/customXml" Target="../ink/ink3691.xml"/><Relationship Id="rId307" Type="http://schemas.openxmlformats.org/officeDocument/2006/relationships/customXml" Target="../ink/ink3698.xml"/><Relationship Id="rId328" Type="http://schemas.openxmlformats.org/officeDocument/2006/relationships/image" Target="../media/image3033.png"/><Relationship Id="rId88" Type="http://schemas.openxmlformats.org/officeDocument/2006/relationships/customXml" Target="../ink/ink3587.xml"/><Relationship Id="rId111" Type="http://schemas.openxmlformats.org/officeDocument/2006/relationships/image" Target="../media/image2926.png"/><Relationship Id="rId132" Type="http://schemas.openxmlformats.org/officeDocument/2006/relationships/customXml" Target="../ink/ink3609.xml"/><Relationship Id="rId153" Type="http://schemas.openxmlformats.org/officeDocument/2006/relationships/customXml" Target="../ink/ink3620.xml"/><Relationship Id="rId174" Type="http://schemas.openxmlformats.org/officeDocument/2006/relationships/image" Target="../media/image2957.png"/><Relationship Id="rId195" Type="http://schemas.openxmlformats.org/officeDocument/2006/relationships/customXml" Target="../ink/ink3641.xml"/><Relationship Id="rId209" Type="http://schemas.openxmlformats.org/officeDocument/2006/relationships/customXml" Target="../ink/ink3648.xml"/><Relationship Id="rId220" Type="http://schemas.openxmlformats.org/officeDocument/2006/relationships/image" Target="../media/image2980.png"/><Relationship Id="rId241" Type="http://schemas.openxmlformats.org/officeDocument/2006/relationships/image" Target="../media/image2990.png"/><Relationship Id="rId15" Type="http://schemas.openxmlformats.org/officeDocument/2006/relationships/customXml" Target="../ink/ink3550.xml"/><Relationship Id="rId36" Type="http://schemas.openxmlformats.org/officeDocument/2006/relationships/customXml" Target="../ink/ink3561.xml"/><Relationship Id="rId57" Type="http://schemas.openxmlformats.org/officeDocument/2006/relationships/image" Target="../media/image2899.png"/><Relationship Id="rId262" Type="http://schemas.openxmlformats.org/officeDocument/2006/relationships/image" Target="../media/image3000.png"/><Relationship Id="rId283" Type="http://schemas.openxmlformats.org/officeDocument/2006/relationships/customXml" Target="../ink/ink3686.xml"/><Relationship Id="rId318" Type="http://schemas.openxmlformats.org/officeDocument/2006/relationships/image" Target="../media/image3028.png"/><Relationship Id="rId78" Type="http://schemas.openxmlformats.org/officeDocument/2006/relationships/customXml" Target="../ink/ink3582.xml"/><Relationship Id="rId99" Type="http://schemas.openxmlformats.org/officeDocument/2006/relationships/image" Target="../media/image2920.png"/><Relationship Id="rId101" Type="http://schemas.openxmlformats.org/officeDocument/2006/relationships/image" Target="../media/image2921.png"/><Relationship Id="rId122" Type="http://schemas.openxmlformats.org/officeDocument/2006/relationships/customXml" Target="../ink/ink3604.xml"/><Relationship Id="rId143" Type="http://schemas.openxmlformats.org/officeDocument/2006/relationships/customXml" Target="../ink/ink3615.xml"/><Relationship Id="rId164" Type="http://schemas.openxmlformats.org/officeDocument/2006/relationships/image" Target="../media/image2952.png"/><Relationship Id="rId185" Type="http://schemas.openxmlformats.org/officeDocument/2006/relationships/customXml" Target="../ink/ink3636.xml"/><Relationship Id="rId9" Type="http://schemas.openxmlformats.org/officeDocument/2006/relationships/customXml" Target="../ink/ink3547.xml"/><Relationship Id="rId210" Type="http://schemas.openxmlformats.org/officeDocument/2006/relationships/image" Target="../media/image2975.png"/><Relationship Id="rId26" Type="http://schemas.openxmlformats.org/officeDocument/2006/relationships/image" Target="../media/image2567.png"/><Relationship Id="rId231" Type="http://schemas.openxmlformats.org/officeDocument/2006/relationships/image" Target="../media/image2985.png"/><Relationship Id="rId252" Type="http://schemas.openxmlformats.org/officeDocument/2006/relationships/image" Target="../media/image2995.png"/><Relationship Id="rId273" Type="http://schemas.openxmlformats.org/officeDocument/2006/relationships/customXml" Target="../ink/ink3681.xml"/><Relationship Id="rId294" Type="http://schemas.openxmlformats.org/officeDocument/2006/relationships/image" Target="../media/image3016.png"/><Relationship Id="rId308" Type="http://schemas.openxmlformats.org/officeDocument/2006/relationships/image" Target="../media/image3023.png"/><Relationship Id="rId329" Type="http://schemas.openxmlformats.org/officeDocument/2006/relationships/customXml" Target="../ink/ink3709.xml"/><Relationship Id="rId47" Type="http://schemas.openxmlformats.org/officeDocument/2006/relationships/image" Target="../media/image2894.png"/><Relationship Id="rId68" Type="http://schemas.openxmlformats.org/officeDocument/2006/relationships/customXml" Target="../ink/ink3577.xml"/><Relationship Id="rId89" Type="http://schemas.openxmlformats.org/officeDocument/2006/relationships/image" Target="../media/image2915.png"/><Relationship Id="rId112" Type="http://schemas.openxmlformats.org/officeDocument/2006/relationships/customXml" Target="../ink/ink3599.xml"/><Relationship Id="rId133" Type="http://schemas.openxmlformats.org/officeDocument/2006/relationships/image" Target="../media/image2937.png"/><Relationship Id="rId154" Type="http://schemas.openxmlformats.org/officeDocument/2006/relationships/image" Target="../media/image2947.png"/><Relationship Id="rId175" Type="http://schemas.openxmlformats.org/officeDocument/2006/relationships/customXml" Target="../ink/ink3631.xml"/><Relationship Id="rId196" Type="http://schemas.openxmlformats.org/officeDocument/2006/relationships/image" Target="../media/image2968.png"/><Relationship Id="rId200" Type="http://schemas.openxmlformats.org/officeDocument/2006/relationships/image" Target="../media/image2970.png"/><Relationship Id="rId16" Type="http://schemas.openxmlformats.org/officeDocument/2006/relationships/image" Target="../media/image2880.png"/><Relationship Id="rId221" Type="http://schemas.openxmlformats.org/officeDocument/2006/relationships/customXml" Target="../ink/ink3654.xml"/><Relationship Id="rId242" Type="http://schemas.openxmlformats.org/officeDocument/2006/relationships/customXml" Target="../ink/ink3665.xml"/><Relationship Id="rId263" Type="http://schemas.openxmlformats.org/officeDocument/2006/relationships/customXml" Target="../ink/ink3676.xml"/><Relationship Id="rId284" Type="http://schemas.openxmlformats.org/officeDocument/2006/relationships/image" Target="../media/image3011.png"/><Relationship Id="rId319" Type="http://schemas.openxmlformats.org/officeDocument/2006/relationships/customXml" Target="../ink/ink3704.xml"/><Relationship Id="rId37" Type="http://schemas.openxmlformats.org/officeDocument/2006/relationships/image" Target="../media/image2889.png"/><Relationship Id="rId58" Type="http://schemas.openxmlformats.org/officeDocument/2006/relationships/customXml" Target="../ink/ink3572.xml"/><Relationship Id="rId79" Type="http://schemas.openxmlformats.org/officeDocument/2006/relationships/image" Target="../media/image2910.png"/><Relationship Id="rId102" Type="http://schemas.openxmlformats.org/officeDocument/2006/relationships/customXml" Target="../ink/ink3594.xml"/><Relationship Id="rId123" Type="http://schemas.openxmlformats.org/officeDocument/2006/relationships/image" Target="../media/image2932.png"/><Relationship Id="rId144" Type="http://schemas.openxmlformats.org/officeDocument/2006/relationships/image" Target="../media/image2942.png"/><Relationship Id="rId330" Type="http://schemas.openxmlformats.org/officeDocument/2006/relationships/image" Target="../media/image3034.png"/><Relationship Id="rId90" Type="http://schemas.openxmlformats.org/officeDocument/2006/relationships/customXml" Target="../ink/ink3588.xml"/><Relationship Id="rId165" Type="http://schemas.openxmlformats.org/officeDocument/2006/relationships/customXml" Target="../ink/ink3626.xml"/><Relationship Id="rId186" Type="http://schemas.openxmlformats.org/officeDocument/2006/relationships/image" Target="../media/image2963.png"/><Relationship Id="rId211" Type="http://schemas.openxmlformats.org/officeDocument/2006/relationships/customXml" Target="../ink/ink3649.xml"/><Relationship Id="rId232" Type="http://schemas.openxmlformats.org/officeDocument/2006/relationships/customXml" Target="../ink/ink3660.xml"/><Relationship Id="rId253" Type="http://schemas.openxmlformats.org/officeDocument/2006/relationships/customXml" Target="../ink/ink3671.xml"/><Relationship Id="rId274" Type="http://schemas.openxmlformats.org/officeDocument/2006/relationships/image" Target="../media/image3006.png"/><Relationship Id="rId295" Type="http://schemas.openxmlformats.org/officeDocument/2006/relationships/customXml" Target="../ink/ink3692.xml"/><Relationship Id="rId309" Type="http://schemas.openxmlformats.org/officeDocument/2006/relationships/customXml" Target="../ink/ink3699.xml"/><Relationship Id="rId27" Type="http://schemas.openxmlformats.org/officeDocument/2006/relationships/customXml" Target="../ink/ink3556.xml"/><Relationship Id="rId48" Type="http://schemas.openxmlformats.org/officeDocument/2006/relationships/customXml" Target="../ink/ink3567.xml"/><Relationship Id="rId69" Type="http://schemas.openxmlformats.org/officeDocument/2006/relationships/image" Target="../media/image2905.png"/><Relationship Id="rId113" Type="http://schemas.openxmlformats.org/officeDocument/2006/relationships/image" Target="../media/image2927.png"/><Relationship Id="rId134" Type="http://schemas.openxmlformats.org/officeDocument/2006/relationships/customXml" Target="../ink/ink3610.xml"/><Relationship Id="rId320" Type="http://schemas.openxmlformats.org/officeDocument/2006/relationships/image" Target="../media/image3029.png"/><Relationship Id="rId80" Type="http://schemas.openxmlformats.org/officeDocument/2006/relationships/customXml" Target="../ink/ink3583.xml"/><Relationship Id="rId155" Type="http://schemas.openxmlformats.org/officeDocument/2006/relationships/customXml" Target="../ink/ink3621.xml"/><Relationship Id="rId176" Type="http://schemas.openxmlformats.org/officeDocument/2006/relationships/image" Target="../media/image2958.png"/><Relationship Id="rId197" Type="http://schemas.openxmlformats.org/officeDocument/2006/relationships/customXml" Target="../ink/ink3642.xml"/><Relationship Id="rId201" Type="http://schemas.openxmlformats.org/officeDocument/2006/relationships/customXml" Target="../ink/ink3644.xml"/><Relationship Id="rId222" Type="http://schemas.openxmlformats.org/officeDocument/2006/relationships/image" Target="../media/image2981.png"/><Relationship Id="rId243" Type="http://schemas.openxmlformats.org/officeDocument/2006/relationships/image" Target="../media/image2991.png"/><Relationship Id="rId264" Type="http://schemas.openxmlformats.org/officeDocument/2006/relationships/image" Target="../media/image3001.png"/><Relationship Id="rId285" Type="http://schemas.openxmlformats.org/officeDocument/2006/relationships/customXml" Target="../ink/ink3687.xml"/><Relationship Id="rId17" Type="http://schemas.openxmlformats.org/officeDocument/2006/relationships/customXml" Target="../ink/ink3551.xml"/><Relationship Id="rId38" Type="http://schemas.openxmlformats.org/officeDocument/2006/relationships/customXml" Target="../ink/ink3562.xml"/><Relationship Id="rId59" Type="http://schemas.openxmlformats.org/officeDocument/2006/relationships/image" Target="../media/image2900.png"/><Relationship Id="rId103" Type="http://schemas.openxmlformats.org/officeDocument/2006/relationships/image" Target="../media/image2922.png"/><Relationship Id="rId124" Type="http://schemas.openxmlformats.org/officeDocument/2006/relationships/customXml" Target="../ink/ink3605.xml"/><Relationship Id="rId310" Type="http://schemas.openxmlformats.org/officeDocument/2006/relationships/image" Target="../media/image3024.png"/><Relationship Id="rId70" Type="http://schemas.openxmlformats.org/officeDocument/2006/relationships/customXml" Target="../ink/ink3578.xml"/><Relationship Id="rId91" Type="http://schemas.openxmlformats.org/officeDocument/2006/relationships/image" Target="../media/image2916.png"/><Relationship Id="rId145" Type="http://schemas.openxmlformats.org/officeDocument/2006/relationships/customXml" Target="../ink/ink3616.xml"/><Relationship Id="rId166" Type="http://schemas.openxmlformats.org/officeDocument/2006/relationships/image" Target="../media/image2953.png"/><Relationship Id="rId187" Type="http://schemas.openxmlformats.org/officeDocument/2006/relationships/customXml" Target="../ink/ink3637.xml"/><Relationship Id="rId331" Type="http://schemas.openxmlformats.org/officeDocument/2006/relationships/customXml" Target="../ink/ink3710.xml"/><Relationship Id="rId1" Type="http://schemas.openxmlformats.org/officeDocument/2006/relationships/slideLayout" Target="../slideLayouts/slideLayout7.xml"/><Relationship Id="rId212" Type="http://schemas.openxmlformats.org/officeDocument/2006/relationships/image" Target="../media/image2976.png"/><Relationship Id="rId233" Type="http://schemas.openxmlformats.org/officeDocument/2006/relationships/image" Target="../media/image2986.png"/><Relationship Id="rId254" Type="http://schemas.openxmlformats.org/officeDocument/2006/relationships/image" Target="../media/image2996.png"/><Relationship Id="rId28" Type="http://schemas.openxmlformats.org/officeDocument/2006/relationships/image" Target="../media/image2885.png"/><Relationship Id="rId49" Type="http://schemas.openxmlformats.org/officeDocument/2006/relationships/image" Target="../media/image2895.png"/><Relationship Id="rId114" Type="http://schemas.openxmlformats.org/officeDocument/2006/relationships/customXml" Target="../ink/ink3600.xml"/><Relationship Id="rId275" Type="http://schemas.openxmlformats.org/officeDocument/2006/relationships/customXml" Target="../ink/ink3682.xml"/><Relationship Id="rId296" Type="http://schemas.openxmlformats.org/officeDocument/2006/relationships/image" Target="../media/image3017.png"/><Relationship Id="rId300" Type="http://schemas.openxmlformats.org/officeDocument/2006/relationships/image" Target="../media/image3019.png"/><Relationship Id="rId60" Type="http://schemas.openxmlformats.org/officeDocument/2006/relationships/customXml" Target="../ink/ink3573.xml"/><Relationship Id="rId81" Type="http://schemas.openxmlformats.org/officeDocument/2006/relationships/image" Target="../media/image2911.png"/><Relationship Id="rId135" Type="http://schemas.openxmlformats.org/officeDocument/2006/relationships/image" Target="../media/image2938.png"/><Relationship Id="rId156" Type="http://schemas.openxmlformats.org/officeDocument/2006/relationships/image" Target="../media/image2948.png"/><Relationship Id="rId177" Type="http://schemas.openxmlformats.org/officeDocument/2006/relationships/customXml" Target="../ink/ink3632.xml"/><Relationship Id="rId198" Type="http://schemas.openxmlformats.org/officeDocument/2006/relationships/image" Target="../media/image2969.png"/><Relationship Id="rId321" Type="http://schemas.openxmlformats.org/officeDocument/2006/relationships/customXml" Target="../ink/ink3705.xml"/><Relationship Id="rId202" Type="http://schemas.openxmlformats.org/officeDocument/2006/relationships/image" Target="../media/image2971.png"/><Relationship Id="rId223" Type="http://schemas.openxmlformats.org/officeDocument/2006/relationships/customXml" Target="../ink/ink3655.xml"/><Relationship Id="rId244" Type="http://schemas.openxmlformats.org/officeDocument/2006/relationships/customXml" Target="../ink/ink3666.xml"/><Relationship Id="rId18" Type="http://schemas.openxmlformats.org/officeDocument/2006/relationships/image" Target="../media/image2881.png"/><Relationship Id="rId39" Type="http://schemas.openxmlformats.org/officeDocument/2006/relationships/image" Target="../media/image2890.png"/><Relationship Id="rId265" Type="http://schemas.openxmlformats.org/officeDocument/2006/relationships/customXml" Target="../ink/ink3677.xml"/><Relationship Id="rId286" Type="http://schemas.openxmlformats.org/officeDocument/2006/relationships/image" Target="../media/image3012.png"/><Relationship Id="rId50" Type="http://schemas.openxmlformats.org/officeDocument/2006/relationships/customXml" Target="../ink/ink3568.xml"/><Relationship Id="rId104" Type="http://schemas.openxmlformats.org/officeDocument/2006/relationships/customXml" Target="../ink/ink3595.xml"/><Relationship Id="rId125" Type="http://schemas.openxmlformats.org/officeDocument/2006/relationships/image" Target="../media/image2933.png"/><Relationship Id="rId146" Type="http://schemas.openxmlformats.org/officeDocument/2006/relationships/image" Target="../media/image2943.png"/><Relationship Id="rId167" Type="http://schemas.openxmlformats.org/officeDocument/2006/relationships/customXml" Target="../ink/ink3627.xml"/><Relationship Id="rId188" Type="http://schemas.openxmlformats.org/officeDocument/2006/relationships/image" Target="../media/image2964.png"/><Relationship Id="rId311" Type="http://schemas.openxmlformats.org/officeDocument/2006/relationships/customXml" Target="../ink/ink3700.xml"/><Relationship Id="rId332" Type="http://schemas.openxmlformats.org/officeDocument/2006/relationships/image" Target="../media/image3035.png"/><Relationship Id="rId71" Type="http://schemas.openxmlformats.org/officeDocument/2006/relationships/image" Target="../media/image2906.png"/><Relationship Id="rId92" Type="http://schemas.openxmlformats.org/officeDocument/2006/relationships/customXml" Target="../ink/ink3589.xml"/><Relationship Id="rId213" Type="http://schemas.openxmlformats.org/officeDocument/2006/relationships/customXml" Target="../ink/ink3650.xml"/><Relationship Id="rId234" Type="http://schemas.openxmlformats.org/officeDocument/2006/relationships/customXml" Target="../ink/ink3661.xml"/><Relationship Id="rId2" Type="http://schemas.openxmlformats.org/officeDocument/2006/relationships/notesSlide" Target="../notesSlides/notesSlide24.xml"/><Relationship Id="rId29" Type="http://schemas.openxmlformats.org/officeDocument/2006/relationships/customXml" Target="../ink/ink3557.xml"/><Relationship Id="rId255" Type="http://schemas.openxmlformats.org/officeDocument/2006/relationships/customXml" Target="../ink/ink3672.xml"/><Relationship Id="rId276" Type="http://schemas.openxmlformats.org/officeDocument/2006/relationships/image" Target="../media/image3007.png"/><Relationship Id="rId297" Type="http://schemas.openxmlformats.org/officeDocument/2006/relationships/customXml" Target="../ink/ink3693.xml"/><Relationship Id="rId40" Type="http://schemas.openxmlformats.org/officeDocument/2006/relationships/customXml" Target="../ink/ink3563.xml"/><Relationship Id="rId115" Type="http://schemas.openxmlformats.org/officeDocument/2006/relationships/image" Target="../media/image2928.png"/><Relationship Id="rId136" Type="http://schemas.openxmlformats.org/officeDocument/2006/relationships/customXml" Target="../ink/ink3611.xml"/><Relationship Id="rId157" Type="http://schemas.openxmlformats.org/officeDocument/2006/relationships/customXml" Target="../ink/ink3622.xml"/><Relationship Id="rId178" Type="http://schemas.openxmlformats.org/officeDocument/2006/relationships/image" Target="../media/image2959.png"/><Relationship Id="rId301" Type="http://schemas.openxmlformats.org/officeDocument/2006/relationships/customXml" Target="../ink/ink3695.xml"/><Relationship Id="rId322" Type="http://schemas.openxmlformats.org/officeDocument/2006/relationships/image" Target="../media/image3030.png"/><Relationship Id="rId61" Type="http://schemas.openxmlformats.org/officeDocument/2006/relationships/image" Target="../media/image2901.png"/><Relationship Id="rId82" Type="http://schemas.openxmlformats.org/officeDocument/2006/relationships/customXml" Target="../ink/ink3584.xml"/><Relationship Id="rId199" Type="http://schemas.openxmlformats.org/officeDocument/2006/relationships/customXml" Target="../ink/ink3643.xml"/><Relationship Id="rId203" Type="http://schemas.openxmlformats.org/officeDocument/2006/relationships/customXml" Target="../ink/ink3645.xml"/><Relationship Id="rId19" Type="http://schemas.openxmlformats.org/officeDocument/2006/relationships/customXml" Target="../ink/ink3552.xml"/><Relationship Id="rId224" Type="http://schemas.openxmlformats.org/officeDocument/2006/relationships/customXml" Target="../ink/ink3656.xml"/><Relationship Id="rId245" Type="http://schemas.openxmlformats.org/officeDocument/2006/relationships/image" Target="../media/image2992.png"/><Relationship Id="rId266" Type="http://schemas.openxmlformats.org/officeDocument/2006/relationships/image" Target="../media/image3002.png"/><Relationship Id="rId287" Type="http://schemas.openxmlformats.org/officeDocument/2006/relationships/customXml" Target="../ink/ink3688.xml"/><Relationship Id="rId30" Type="http://schemas.openxmlformats.org/officeDocument/2006/relationships/customXml" Target="../ink/ink3558.xml"/><Relationship Id="rId105" Type="http://schemas.openxmlformats.org/officeDocument/2006/relationships/image" Target="../media/image2923.png"/><Relationship Id="rId126" Type="http://schemas.openxmlformats.org/officeDocument/2006/relationships/customXml" Target="../ink/ink3606.xml"/><Relationship Id="rId147" Type="http://schemas.openxmlformats.org/officeDocument/2006/relationships/customXml" Target="../ink/ink3617.xml"/><Relationship Id="rId168" Type="http://schemas.openxmlformats.org/officeDocument/2006/relationships/image" Target="../media/image2954.png"/><Relationship Id="rId312" Type="http://schemas.openxmlformats.org/officeDocument/2006/relationships/image" Target="../media/image3025.png"/><Relationship Id="rId51" Type="http://schemas.openxmlformats.org/officeDocument/2006/relationships/image" Target="../media/image2896.png"/><Relationship Id="rId72" Type="http://schemas.openxmlformats.org/officeDocument/2006/relationships/customXml" Target="../ink/ink3579.xml"/><Relationship Id="rId93" Type="http://schemas.openxmlformats.org/officeDocument/2006/relationships/image" Target="../media/image2917.png"/><Relationship Id="rId189" Type="http://schemas.openxmlformats.org/officeDocument/2006/relationships/customXml" Target="../ink/ink3638.xml"/><Relationship Id="rId3" Type="http://schemas.openxmlformats.org/officeDocument/2006/relationships/customXml" Target="../ink/ink3544.xml"/><Relationship Id="rId214" Type="http://schemas.openxmlformats.org/officeDocument/2006/relationships/image" Target="../media/image2977.png"/><Relationship Id="rId235" Type="http://schemas.openxmlformats.org/officeDocument/2006/relationships/image" Target="../media/image2987.png"/><Relationship Id="rId256" Type="http://schemas.openxmlformats.org/officeDocument/2006/relationships/image" Target="../media/image2997.png"/><Relationship Id="rId277" Type="http://schemas.openxmlformats.org/officeDocument/2006/relationships/customXml" Target="../ink/ink3683.xml"/><Relationship Id="rId298" Type="http://schemas.openxmlformats.org/officeDocument/2006/relationships/image" Target="../media/image3018.png"/><Relationship Id="rId116" Type="http://schemas.openxmlformats.org/officeDocument/2006/relationships/customXml" Target="../ink/ink3601.xml"/><Relationship Id="rId137" Type="http://schemas.openxmlformats.org/officeDocument/2006/relationships/image" Target="../media/image2939.png"/><Relationship Id="rId158" Type="http://schemas.openxmlformats.org/officeDocument/2006/relationships/image" Target="../media/image2949.png"/><Relationship Id="rId302" Type="http://schemas.openxmlformats.org/officeDocument/2006/relationships/image" Target="../media/image3020.png"/><Relationship Id="rId323" Type="http://schemas.openxmlformats.org/officeDocument/2006/relationships/customXml" Target="../ink/ink3706.xml"/><Relationship Id="rId20" Type="http://schemas.openxmlformats.org/officeDocument/2006/relationships/image" Target="../media/image2882.png"/><Relationship Id="rId41" Type="http://schemas.openxmlformats.org/officeDocument/2006/relationships/image" Target="../media/image2891.png"/><Relationship Id="rId62" Type="http://schemas.openxmlformats.org/officeDocument/2006/relationships/customXml" Target="../ink/ink3574.xml"/><Relationship Id="rId83" Type="http://schemas.openxmlformats.org/officeDocument/2006/relationships/image" Target="../media/image2912.png"/><Relationship Id="rId179" Type="http://schemas.openxmlformats.org/officeDocument/2006/relationships/customXml" Target="../ink/ink3633.xml"/><Relationship Id="rId190" Type="http://schemas.openxmlformats.org/officeDocument/2006/relationships/image" Target="../media/image2965.png"/><Relationship Id="rId204" Type="http://schemas.openxmlformats.org/officeDocument/2006/relationships/image" Target="../media/image2972.png"/><Relationship Id="rId225" Type="http://schemas.openxmlformats.org/officeDocument/2006/relationships/image" Target="../media/image2982.png"/><Relationship Id="rId246" Type="http://schemas.openxmlformats.org/officeDocument/2006/relationships/customXml" Target="../ink/ink3667.xml"/><Relationship Id="rId267" Type="http://schemas.openxmlformats.org/officeDocument/2006/relationships/customXml" Target="../ink/ink3678.xml"/><Relationship Id="rId288" Type="http://schemas.openxmlformats.org/officeDocument/2006/relationships/image" Target="../media/image3013.png"/><Relationship Id="rId106" Type="http://schemas.openxmlformats.org/officeDocument/2006/relationships/customXml" Target="../ink/ink3596.xml"/><Relationship Id="rId127" Type="http://schemas.openxmlformats.org/officeDocument/2006/relationships/image" Target="../media/image2934.png"/><Relationship Id="rId313" Type="http://schemas.openxmlformats.org/officeDocument/2006/relationships/customXml" Target="../ink/ink3701.xml"/><Relationship Id="rId10" Type="http://schemas.openxmlformats.org/officeDocument/2006/relationships/image" Target="../media/image2877.png"/><Relationship Id="rId31" Type="http://schemas.openxmlformats.org/officeDocument/2006/relationships/image" Target="../media/image2886.png"/><Relationship Id="rId52" Type="http://schemas.openxmlformats.org/officeDocument/2006/relationships/customXml" Target="../ink/ink3569.xml"/><Relationship Id="rId73" Type="http://schemas.openxmlformats.org/officeDocument/2006/relationships/image" Target="../media/image2907.png"/><Relationship Id="rId94" Type="http://schemas.openxmlformats.org/officeDocument/2006/relationships/customXml" Target="../ink/ink3590.xml"/><Relationship Id="rId148" Type="http://schemas.openxmlformats.org/officeDocument/2006/relationships/image" Target="../media/image2944.png"/><Relationship Id="rId169" Type="http://schemas.openxmlformats.org/officeDocument/2006/relationships/customXml" Target="../ink/ink3628.xml"/><Relationship Id="rId4" Type="http://schemas.openxmlformats.org/officeDocument/2006/relationships/image" Target="../media/image2874.png"/><Relationship Id="rId180" Type="http://schemas.openxmlformats.org/officeDocument/2006/relationships/image" Target="../media/image2960.png"/><Relationship Id="rId215" Type="http://schemas.openxmlformats.org/officeDocument/2006/relationships/customXml" Target="../ink/ink3651.xml"/><Relationship Id="rId236" Type="http://schemas.openxmlformats.org/officeDocument/2006/relationships/customXml" Target="../ink/ink3662.xml"/><Relationship Id="rId257" Type="http://schemas.openxmlformats.org/officeDocument/2006/relationships/customXml" Target="../ink/ink3673.xml"/><Relationship Id="rId278" Type="http://schemas.openxmlformats.org/officeDocument/2006/relationships/image" Target="../media/image3008.png"/><Relationship Id="rId303" Type="http://schemas.openxmlformats.org/officeDocument/2006/relationships/customXml" Target="../ink/ink3696.xml"/><Relationship Id="rId42" Type="http://schemas.openxmlformats.org/officeDocument/2006/relationships/customXml" Target="../ink/ink3564.xml"/><Relationship Id="rId84" Type="http://schemas.openxmlformats.org/officeDocument/2006/relationships/customXml" Target="../ink/ink3585.xml"/><Relationship Id="rId138" Type="http://schemas.openxmlformats.org/officeDocument/2006/relationships/customXml" Target="../ink/ink3612.xml"/><Relationship Id="rId191" Type="http://schemas.openxmlformats.org/officeDocument/2006/relationships/customXml" Target="../ink/ink3639.xml"/><Relationship Id="rId205" Type="http://schemas.openxmlformats.org/officeDocument/2006/relationships/customXml" Target="../ink/ink3646.xml"/><Relationship Id="rId247" Type="http://schemas.openxmlformats.org/officeDocument/2006/relationships/customXml" Target="../ink/ink3668.xml"/><Relationship Id="rId107" Type="http://schemas.openxmlformats.org/officeDocument/2006/relationships/image" Target="../media/image2924.png"/><Relationship Id="rId289" Type="http://schemas.openxmlformats.org/officeDocument/2006/relationships/customXml" Target="../ink/ink3689.xml"/><Relationship Id="rId11" Type="http://schemas.openxmlformats.org/officeDocument/2006/relationships/customXml" Target="../ink/ink3548.xml"/><Relationship Id="rId53" Type="http://schemas.openxmlformats.org/officeDocument/2006/relationships/image" Target="../media/image2897.png"/><Relationship Id="rId149" Type="http://schemas.openxmlformats.org/officeDocument/2006/relationships/customXml" Target="../ink/ink3618.xml"/><Relationship Id="rId314" Type="http://schemas.openxmlformats.org/officeDocument/2006/relationships/image" Target="../media/image3026.png"/><Relationship Id="rId95" Type="http://schemas.openxmlformats.org/officeDocument/2006/relationships/image" Target="../media/image2918.png"/><Relationship Id="rId160" Type="http://schemas.openxmlformats.org/officeDocument/2006/relationships/image" Target="../media/image2950.png"/><Relationship Id="rId216" Type="http://schemas.openxmlformats.org/officeDocument/2006/relationships/image" Target="../media/image2978.png"/><Relationship Id="rId258" Type="http://schemas.openxmlformats.org/officeDocument/2006/relationships/image" Target="../media/image2998.png"/><Relationship Id="rId22" Type="http://schemas.openxmlformats.org/officeDocument/2006/relationships/image" Target="../media/image2883.png"/><Relationship Id="rId64" Type="http://schemas.openxmlformats.org/officeDocument/2006/relationships/customXml" Target="../ink/ink3575.xml"/><Relationship Id="rId118" Type="http://schemas.openxmlformats.org/officeDocument/2006/relationships/customXml" Target="../ink/ink3602.xml"/><Relationship Id="rId325" Type="http://schemas.openxmlformats.org/officeDocument/2006/relationships/customXml" Target="../ink/ink3707.xml"/><Relationship Id="rId171" Type="http://schemas.openxmlformats.org/officeDocument/2006/relationships/customXml" Target="../ink/ink3629.xml"/><Relationship Id="rId227" Type="http://schemas.openxmlformats.org/officeDocument/2006/relationships/image" Target="../media/image2983.png"/><Relationship Id="rId269" Type="http://schemas.openxmlformats.org/officeDocument/2006/relationships/customXml" Target="../ink/ink3679.xml"/><Relationship Id="rId33" Type="http://schemas.openxmlformats.org/officeDocument/2006/relationships/image" Target="../media/image2887.png"/><Relationship Id="rId129" Type="http://schemas.openxmlformats.org/officeDocument/2006/relationships/image" Target="../media/image2935.png"/><Relationship Id="rId280" Type="http://schemas.openxmlformats.org/officeDocument/2006/relationships/image" Target="../media/image3009.png"/><Relationship Id="rId75" Type="http://schemas.openxmlformats.org/officeDocument/2006/relationships/image" Target="../media/image2908.png"/><Relationship Id="rId140" Type="http://schemas.openxmlformats.org/officeDocument/2006/relationships/image" Target="../media/image2940.png"/><Relationship Id="rId182" Type="http://schemas.openxmlformats.org/officeDocument/2006/relationships/image" Target="../media/image2961.png"/><Relationship Id="rId6" Type="http://schemas.openxmlformats.org/officeDocument/2006/relationships/image" Target="../media/image2875.png"/><Relationship Id="rId238" Type="http://schemas.openxmlformats.org/officeDocument/2006/relationships/customXml" Target="../ink/ink3663.xml"/><Relationship Id="rId291" Type="http://schemas.openxmlformats.org/officeDocument/2006/relationships/customXml" Target="../ink/ink3690.xml"/><Relationship Id="rId305" Type="http://schemas.openxmlformats.org/officeDocument/2006/relationships/customXml" Target="../ink/ink3697.xml"/><Relationship Id="rId44" Type="http://schemas.openxmlformats.org/officeDocument/2006/relationships/customXml" Target="../ink/ink3565.xml"/><Relationship Id="rId86" Type="http://schemas.openxmlformats.org/officeDocument/2006/relationships/customXml" Target="../ink/ink3586.xml"/><Relationship Id="rId151" Type="http://schemas.openxmlformats.org/officeDocument/2006/relationships/customXml" Target="../ink/ink3619.xml"/><Relationship Id="rId193" Type="http://schemas.openxmlformats.org/officeDocument/2006/relationships/customXml" Target="../ink/ink3640.xml"/><Relationship Id="rId207" Type="http://schemas.openxmlformats.org/officeDocument/2006/relationships/customXml" Target="../ink/ink3647.xml"/><Relationship Id="rId249" Type="http://schemas.openxmlformats.org/officeDocument/2006/relationships/customXml" Target="../ink/ink3669.xml"/><Relationship Id="rId13" Type="http://schemas.openxmlformats.org/officeDocument/2006/relationships/customXml" Target="../ink/ink3549.xml"/><Relationship Id="rId109" Type="http://schemas.openxmlformats.org/officeDocument/2006/relationships/image" Target="../media/image2925.png"/><Relationship Id="rId260" Type="http://schemas.openxmlformats.org/officeDocument/2006/relationships/image" Target="../media/image2999.png"/><Relationship Id="rId316" Type="http://schemas.openxmlformats.org/officeDocument/2006/relationships/image" Target="../media/image3027.png"/><Relationship Id="rId55" Type="http://schemas.openxmlformats.org/officeDocument/2006/relationships/image" Target="../media/image2898.png"/><Relationship Id="rId97" Type="http://schemas.openxmlformats.org/officeDocument/2006/relationships/image" Target="../media/image2919.png"/><Relationship Id="rId120" Type="http://schemas.openxmlformats.org/officeDocument/2006/relationships/customXml" Target="../ink/ink3603.xml"/><Relationship Id="rId162" Type="http://schemas.openxmlformats.org/officeDocument/2006/relationships/image" Target="../media/image2951.png"/><Relationship Id="rId218" Type="http://schemas.openxmlformats.org/officeDocument/2006/relationships/image" Target="../media/image2979.png"/></Relationships>
</file>

<file path=ppt/slides/_rels/slide27.xml.rels><?xml version="1.0" encoding="UTF-8" standalone="yes"?>
<Relationships xmlns="http://schemas.openxmlformats.org/package/2006/relationships"><Relationship Id="rId8" Type="http://schemas.openxmlformats.org/officeDocument/2006/relationships/customXml" Target="../ink/ink3713.xml"/><Relationship Id="rId13" Type="http://schemas.openxmlformats.org/officeDocument/2006/relationships/image" Target="../media/image3040.png"/><Relationship Id="rId18" Type="http://schemas.openxmlformats.org/officeDocument/2006/relationships/customXml" Target="../ink/ink3718.xml"/><Relationship Id="rId3" Type="http://schemas.openxmlformats.org/officeDocument/2006/relationships/image" Target="NULL"/><Relationship Id="rId7" Type="http://schemas.openxmlformats.org/officeDocument/2006/relationships/image" Target="../media/image3037.png"/><Relationship Id="rId12" Type="http://schemas.openxmlformats.org/officeDocument/2006/relationships/customXml" Target="../ink/ink3715.xml"/><Relationship Id="rId17" Type="http://schemas.openxmlformats.org/officeDocument/2006/relationships/image" Target="../media/image3042.png"/><Relationship Id="rId2" Type="http://schemas.openxmlformats.org/officeDocument/2006/relationships/notesSlide" Target="../notesSlides/notesSlide25.xml"/><Relationship Id="rId16" Type="http://schemas.openxmlformats.org/officeDocument/2006/relationships/customXml" Target="../ink/ink3717.xml"/><Relationship Id="rId1" Type="http://schemas.openxmlformats.org/officeDocument/2006/relationships/slideLayout" Target="../slideLayouts/slideLayout7.xml"/><Relationship Id="rId6" Type="http://schemas.openxmlformats.org/officeDocument/2006/relationships/customXml" Target="../ink/ink3712.xml"/><Relationship Id="rId11" Type="http://schemas.openxmlformats.org/officeDocument/2006/relationships/image" Target="../media/image3039.png"/><Relationship Id="rId5" Type="http://schemas.openxmlformats.org/officeDocument/2006/relationships/image" Target="../media/image3036.png"/><Relationship Id="rId15" Type="http://schemas.openxmlformats.org/officeDocument/2006/relationships/image" Target="../media/image3041.png"/><Relationship Id="rId10" Type="http://schemas.openxmlformats.org/officeDocument/2006/relationships/customXml" Target="../ink/ink3714.xml"/><Relationship Id="rId19" Type="http://schemas.openxmlformats.org/officeDocument/2006/relationships/image" Target="../media/image3043.png"/><Relationship Id="rId4" Type="http://schemas.openxmlformats.org/officeDocument/2006/relationships/customXml" Target="../ink/ink3711.xml"/><Relationship Id="rId9" Type="http://schemas.openxmlformats.org/officeDocument/2006/relationships/image" Target="../media/image3038.png"/><Relationship Id="rId14" Type="http://schemas.openxmlformats.org/officeDocument/2006/relationships/customXml" Target="../ink/ink3716.xml"/></Relationships>
</file>

<file path=ppt/slides/_rels/slide28.xml.rels><?xml version="1.0" encoding="UTF-8" standalone="yes"?>
<Relationships xmlns="http://schemas.openxmlformats.org/package/2006/relationships"><Relationship Id="rId117" Type="http://schemas.openxmlformats.org/officeDocument/2006/relationships/customXml" Target="../ink/ink3776.xml"/><Relationship Id="rId299" Type="http://schemas.openxmlformats.org/officeDocument/2006/relationships/customXml" Target="../ink/ink3869.xml"/><Relationship Id="rId21" Type="http://schemas.openxmlformats.org/officeDocument/2006/relationships/customXml" Target="../ink/ink3727.xml"/><Relationship Id="rId63" Type="http://schemas.openxmlformats.org/officeDocument/2006/relationships/customXml" Target="../ink/ink3748.xml"/><Relationship Id="rId159" Type="http://schemas.openxmlformats.org/officeDocument/2006/relationships/image" Target="../media/image3117.png"/><Relationship Id="rId170" Type="http://schemas.openxmlformats.org/officeDocument/2006/relationships/customXml" Target="../ink/ink3803.xml"/><Relationship Id="rId226" Type="http://schemas.openxmlformats.org/officeDocument/2006/relationships/customXml" Target="../ink/ink3831.xml"/><Relationship Id="rId268" Type="http://schemas.openxmlformats.org/officeDocument/2006/relationships/image" Target="../media/image3171.png"/><Relationship Id="rId32" Type="http://schemas.openxmlformats.org/officeDocument/2006/relationships/image" Target="../media/image3056.png"/><Relationship Id="rId74" Type="http://schemas.openxmlformats.org/officeDocument/2006/relationships/image" Target="../media/image3076.png"/><Relationship Id="rId128" Type="http://schemas.openxmlformats.org/officeDocument/2006/relationships/customXml" Target="../ink/ink3782.xml"/><Relationship Id="rId5" Type="http://schemas.openxmlformats.org/officeDocument/2006/relationships/customXml" Target="../ink/ink3719.xml"/><Relationship Id="rId181" Type="http://schemas.openxmlformats.org/officeDocument/2006/relationships/image" Target="../media/image3128.png"/><Relationship Id="rId237" Type="http://schemas.openxmlformats.org/officeDocument/2006/relationships/image" Target="../media/image3156.png"/><Relationship Id="rId279" Type="http://schemas.openxmlformats.org/officeDocument/2006/relationships/customXml" Target="../ink/ink3858.xml"/><Relationship Id="rId43" Type="http://schemas.openxmlformats.org/officeDocument/2006/relationships/customXml" Target="../ink/ink3738.xml"/><Relationship Id="rId139" Type="http://schemas.openxmlformats.org/officeDocument/2006/relationships/image" Target="../media/image3107.png"/><Relationship Id="rId290" Type="http://schemas.openxmlformats.org/officeDocument/2006/relationships/customXml" Target="../ink/ink3864.xml"/><Relationship Id="rId304" Type="http://schemas.openxmlformats.org/officeDocument/2006/relationships/image" Target="../media/image3188.png"/><Relationship Id="rId85" Type="http://schemas.openxmlformats.org/officeDocument/2006/relationships/customXml" Target="../ink/ink3759.xml"/><Relationship Id="rId150" Type="http://schemas.openxmlformats.org/officeDocument/2006/relationships/customXml" Target="../ink/ink3793.xml"/><Relationship Id="rId192" Type="http://schemas.openxmlformats.org/officeDocument/2006/relationships/customXml" Target="../ink/ink3814.xml"/><Relationship Id="rId206" Type="http://schemas.openxmlformats.org/officeDocument/2006/relationships/customXml" Target="../ink/ink3821.xml"/><Relationship Id="rId248" Type="http://schemas.openxmlformats.org/officeDocument/2006/relationships/customXml" Target="../ink/ink3842.xml"/><Relationship Id="rId12" Type="http://schemas.openxmlformats.org/officeDocument/2006/relationships/image" Target="../media/image3047.png"/><Relationship Id="rId108" Type="http://schemas.openxmlformats.org/officeDocument/2006/relationships/image" Target="../media/image3092.png"/><Relationship Id="rId54" Type="http://schemas.openxmlformats.org/officeDocument/2006/relationships/image" Target="../media/image3066.png"/><Relationship Id="rId96" Type="http://schemas.openxmlformats.org/officeDocument/2006/relationships/customXml" Target="../ink/ink3765.xml"/><Relationship Id="rId161" Type="http://schemas.openxmlformats.org/officeDocument/2006/relationships/image" Target="../media/image3118.png"/><Relationship Id="rId217" Type="http://schemas.openxmlformats.org/officeDocument/2006/relationships/image" Target="../media/image3146.png"/><Relationship Id="rId259" Type="http://schemas.openxmlformats.org/officeDocument/2006/relationships/customXml" Target="../ink/ink3848.xml"/><Relationship Id="rId23" Type="http://schemas.openxmlformats.org/officeDocument/2006/relationships/customXml" Target="../ink/ink3728.xml"/><Relationship Id="rId119" Type="http://schemas.openxmlformats.org/officeDocument/2006/relationships/customXml" Target="../ink/ink3777.xml"/><Relationship Id="rId270" Type="http://schemas.openxmlformats.org/officeDocument/2006/relationships/image" Target="../media/image3172.png"/><Relationship Id="rId291" Type="http://schemas.openxmlformats.org/officeDocument/2006/relationships/image" Target="../media/image3182.png"/><Relationship Id="rId305" Type="http://schemas.openxmlformats.org/officeDocument/2006/relationships/customXml" Target="../ink/ink3872.xml"/><Relationship Id="rId44" Type="http://schemas.openxmlformats.org/officeDocument/2006/relationships/image" Target="../media/image3061.png"/><Relationship Id="rId65" Type="http://schemas.openxmlformats.org/officeDocument/2006/relationships/customXml" Target="../ink/ink3749.xml"/><Relationship Id="rId86" Type="http://schemas.openxmlformats.org/officeDocument/2006/relationships/image" Target="../media/image3082.png"/><Relationship Id="rId130" Type="http://schemas.openxmlformats.org/officeDocument/2006/relationships/customXml" Target="../ink/ink3783.xml"/><Relationship Id="rId151" Type="http://schemas.openxmlformats.org/officeDocument/2006/relationships/image" Target="../media/image3113.png"/><Relationship Id="rId172" Type="http://schemas.openxmlformats.org/officeDocument/2006/relationships/customXml" Target="../ink/ink3804.xml"/><Relationship Id="rId193" Type="http://schemas.openxmlformats.org/officeDocument/2006/relationships/image" Target="../media/image3134.png"/><Relationship Id="rId207" Type="http://schemas.openxmlformats.org/officeDocument/2006/relationships/image" Target="../media/image3141.png"/><Relationship Id="rId228" Type="http://schemas.openxmlformats.org/officeDocument/2006/relationships/customXml" Target="../ink/ink3832.xml"/><Relationship Id="rId249" Type="http://schemas.openxmlformats.org/officeDocument/2006/relationships/image" Target="../media/image3162.png"/><Relationship Id="rId13" Type="http://schemas.openxmlformats.org/officeDocument/2006/relationships/customXml" Target="../ink/ink3723.xml"/><Relationship Id="rId109" Type="http://schemas.openxmlformats.org/officeDocument/2006/relationships/customXml" Target="../ink/ink3772.xml"/><Relationship Id="rId260" Type="http://schemas.openxmlformats.org/officeDocument/2006/relationships/image" Target="../media/image3167.png"/><Relationship Id="rId281" Type="http://schemas.openxmlformats.org/officeDocument/2006/relationships/customXml" Target="../ink/ink3859.xml"/><Relationship Id="rId34" Type="http://schemas.openxmlformats.org/officeDocument/2006/relationships/image" Target="../media/image3057.png"/><Relationship Id="rId55" Type="http://schemas.openxmlformats.org/officeDocument/2006/relationships/customXml" Target="../ink/ink3744.xml"/><Relationship Id="rId76" Type="http://schemas.openxmlformats.org/officeDocument/2006/relationships/image" Target="../media/image3077.png"/><Relationship Id="rId97" Type="http://schemas.openxmlformats.org/officeDocument/2006/relationships/image" Target="../media/image3087.png"/><Relationship Id="rId120" Type="http://schemas.openxmlformats.org/officeDocument/2006/relationships/image" Target="../media/image3098.png"/><Relationship Id="rId141" Type="http://schemas.openxmlformats.org/officeDocument/2006/relationships/image" Target="../media/image3108.png"/><Relationship Id="rId7" Type="http://schemas.openxmlformats.org/officeDocument/2006/relationships/customXml" Target="../ink/ink3720.xml"/><Relationship Id="rId162" Type="http://schemas.openxmlformats.org/officeDocument/2006/relationships/customXml" Target="../ink/ink3799.xml"/><Relationship Id="rId183" Type="http://schemas.openxmlformats.org/officeDocument/2006/relationships/image" Target="../media/image3129.png"/><Relationship Id="rId218" Type="http://schemas.openxmlformats.org/officeDocument/2006/relationships/customXml" Target="../ink/ink3827.xml"/><Relationship Id="rId239" Type="http://schemas.openxmlformats.org/officeDocument/2006/relationships/image" Target="../media/image3157.png"/><Relationship Id="rId250" Type="http://schemas.openxmlformats.org/officeDocument/2006/relationships/customXml" Target="../ink/ink3843.xml"/><Relationship Id="rId271" Type="http://schemas.openxmlformats.org/officeDocument/2006/relationships/customXml" Target="../ink/ink3854.xml"/><Relationship Id="rId292" Type="http://schemas.openxmlformats.org/officeDocument/2006/relationships/customXml" Target="../ink/ink3865.xml"/><Relationship Id="rId306" Type="http://schemas.openxmlformats.org/officeDocument/2006/relationships/image" Target="../media/image3189.png"/><Relationship Id="rId24" Type="http://schemas.openxmlformats.org/officeDocument/2006/relationships/image" Target="../media/image3052.png"/><Relationship Id="rId45" Type="http://schemas.openxmlformats.org/officeDocument/2006/relationships/customXml" Target="../ink/ink3739.xml"/><Relationship Id="rId66" Type="http://schemas.openxmlformats.org/officeDocument/2006/relationships/image" Target="../media/image3072.png"/><Relationship Id="rId87" Type="http://schemas.openxmlformats.org/officeDocument/2006/relationships/customXml" Target="../ink/ink3760.xml"/><Relationship Id="rId110" Type="http://schemas.openxmlformats.org/officeDocument/2006/relationships/image" Target="../media/image3093.png"/><Relationship Id="rId131" Type="http://schemas.openxmlformats.org/officeDocument/2006/relationships/image" Target="../media/image3103.png"/><Relationship Id="rId152" Type="http://schemas.openxmlformats.org/officeDocument/2006/relationships/customXml" Target="../ink/ink3794.xml"/><Relationship Id="rId173" Type="http://schemas.openxmlformats.org/officeDocument/2006/relationships/image" Target="../media/image3124.png"/><Relationship Id="rId194" Type="http://schemas.openxmlformats.org/officeDocument/2006/relationships/customXml" Target="../ink/ink3815.xml"/><Relationship Id="rId208" Type="http://schemas.openxmlformats.org/officeDocument/2006/relationships/customXml" Target="../ink/ink3822.xml"/><Relationship Id="rId229" Type="http://schemas.openxmlformats.org/officeDocument/2006/relationships/image" Target="../media/image3152.png"/><Relationship Id="rId240" Type="http://schemas.openxmlformats.org/officeDocument/2006/relationships/customXml" Target="../ink/ink3838.xml"/><Relationship Id="rId261" Type="http://schemas.openxmlformats.org/officeDocument/2006/relationships/customXml" Target="../ink/ink3849.xml"/><Relationship Id="rId14" Type="http://schemas.openxmlformats.org/officeDocument/2006/relationships/image" Target="../media/image3048.png"/><Relationship Id="rId35" Type="http://schemas.openxmlformats.org/officeDocument/2006/relationships/customXml" Target="../ink/ink3734.xml"/><Relationship Id="rId56" Type="http://schemas.openxmlformats.org/officeDocument/2006/relationships/image" Target="../media/image3067.png"/><Relationship Id="rId77" Type="http://schemas.openxmlformats.org/officeDocument/2006/relationships/customXml" Target="../ink/ink3755.xml"/><Relationship Id="rId100" Type="http://schemas.openxmlformats.org/officeDocument/2006/relationships/customXml" Target="../ink/ink3767.xml"/><Relationship Id="rId282" Type="http://schemas.openxmlformats.org/officeDocument/2006/relationships/image" Target="../media/image3178.png"/><Relationship Id="rId8" Type="http://schemas.openxmlformats.org/officeDocument/2006/relationships/image" Target="../media/image3045.png"/><Relationship Id="rId98" Type="http://schemas.openxmlformats.org/officeDocument/2006/relationships/customXml" Target="../ink/ink3766.xml"/><Relationship Id="rId121" Type="http://schemas.openxmlformats.org/officeDocument/2006/relationships/customXml" Target="../ink/ink3778.xml"/><Relationship Id="rId142" Type="http://schemas.openxmlformats.org/officeDocument/2006/relationships/customXml" Target="../ink/ink3789.xml"/><Relationship Id="rId163" Type="http://schemas.openxmlformats.org/officeDocument/2006/relationships/image" Target="../media/image3119.png"/><Relationship Id="rId184" Type="http://schemas.openxmlformats.org/officeDocument/2006/relationships/customXml" Target="../ink/ink3810.xml"/><Relationship Id="rId219" Type="http://schemas.openxmlformats.org/officeDocument/2006/relationships/image" Target="../media/image3147.png"/><Relationship Id="rId230" Type="http://schemas.openxmlformats.org/officeDocument/2006/relationships/customXml" Target="../ink/ink3833.xml"/><Relationship Id="rId251" Type="http://schemas.openxmlformats.org/officeDocument/2006/relationships/customXml" Target="../ink/ink3844.xml"/><Relationship Id="rId25" Type="http://schemas.openxmlformats.org/officeDocument/2006/relationships/customXml" Target="../ink/ink3729.xml"/><Relationship Id="rId46" Type="http://schemas.openxmlformats.org/officeDocument/2006/relationships/image" Target="../media/image3062.png"/><Relationship Id="rId67" Type="http://schemas.openxmlformats.org/officeDocument/2006/relationships/customXml" Target="../ink/ink3750.xml"/><Relationship Id="rId272" Type="http://schemas.openxmlformats.org/officeDocument/2006/relationships/image" Target="../media/image3173.png"/><Relationship Id="rId293" Type="http://schemas.openxmlformats.org/officeDocument/2006/relationships/customXml" Target="../ink/ink3866.xml"/><Relationship Id="rId307" Type="http://schemas.openxmlformats.org/officeDocument/2006/relationships/customXml" Target="../ink/ink3873.xml"/><Relationship Id="rId88" Type="http://schemas.openxmlformats.org/officeDocument/2006/relationships/image" Target="../media/image3083.png"/><Relationship Id="rId111" Type="http://schemas.openxmlformats.org/officeDocument/2006/relationships/customXml" Target="../ink/ink3773.xml"/><Relationship Id="rId132" Type="http://schemas.openxmlformats.org/officeDocument/2006/relationships/customXml" Target="../ink/ink3784.xml"/><Relationship Id="rId153" Type="http://schemas.openxmlformats.org/officeDocument/2006/relationships/image" Target="../media/image3114.png"/><Relationship Id="rId174" Type="http://schemas.openxmlformats.org/officeDocument/2006/relationships/customXml" Target="../ink/ink3805.xml"/><Relationship Id="rId195" Type="http://schemas.openxmlformats.org/officeDocument/2006/relationships/image" Target="../media/image3135.png"/><Relationship Id="rId209" Type="http://schemas.openxmlformats.org/officeDocument/2006/relationships/image" Target="../media/image3142.png"/><Relationship Id="rId220" Type="http://schemas.openxmlformats.org/officeDocument/2006/relationships/customXml" Target="../ink/ink3828.xml"/><Relationship Id="rId241" Type="http://schemas.openxmlformats.org/officeDocument/2006/relationships/image" Target="../media/image3158.png"/><Relationship Id="rId15" Type="http://schemas.openxmlformats.org/officeDocument/2006/relationships/customXml" Target="../ink/ink3724.xml"/><Relationship Id="rId36" Type="http://schemas.openxmlformats.org/officeDocument/2006/relationships/image" Target="../media/image3058.png"/><Relationship Id="rId57" Type="http://schemas.openxmlformats.org/officeDocument/2006/relationships/customXml" Target="../ink/ink3745.xml"/><Relationship Id="rId262" Type="http://schemas.openxmlformats.org/officeDocument/2006/relationships/image" Target="../media/image3168.png"/><Relationship Id="rId283" Type="http://schemas.openxmlformats.org/officeDocument/2006/relationships/customXml" Target="../ink/ink3860.xml"/><Relationship Id="rId78" Type="http://schemas.openxmlformats.org/officeDocument/2006/relationships/image" Target="../media/image3078.png"/><Relationship Id="rId99" Type="http://schemas.openxmlformats.org/officeDocument/2006/relationships/image" Target="../media/image3088.png"/><Relationship Id="rId101" Type="http://schemas.openxmlformats.org/officeDocument/2006/relationships/customXml" Target="../ink/ink3768.xml"/><Relationship Id="rId122" Type="http://schemas.openxmlformats.org/officeDocument/2006/relationships/customXml" Target="../ink/ink3779.xml"/><Relationship Id="rId143" Type="http://schemas.openxmlformats.org/officeDocument/2006/relationships/image" Target="../media/image3109.png"/><Relationship Id="rId164" Type="http://schemas.openxmlformats.org/officeDocument/2006/relationships/customXml" Target="../ink/ink3800.xml"/><Relationship Id="rId185" Type="http://schemas.openxmlformats.org/officeDocument/2006/relationships/image" Target="../media/image3130.png"/><Relationship Id="rId9" Type="http://schemas.openxmlformats.org/officeDocument/2006/relationships/customXml" Target="../ink/ink3721.xml"/><Relationship Id="rId210" Type="http://schemas.openxmlformats.org/officeDocument/2006/relationships/customXml" Target="../ink/ink3823.xml"/><Relationship Id="rId26" Type="http://schemas.openxmlformats.org/officeDocument/2006/relationships/image" Target="../media/image3053.png"/><Relationship Id="rId231" Type="http://schemas.openxmlformats.org/officeDocument/2006/relationships/image" Target="../media/image3153.png"/><Relationship Id="rId252" Type="http://schemas.openxmlformats.org/officeDocument/2006/relationships/image" Target="../media/image3163.png"/><Relationship Id="rId273" Type="http://schemas.openxmlformats.org/officeDocument/2006/relationships/customXml" Target="../ink/ink3855.xml"/><Relationship Id="rId294" Type="http://schemas.openxmlformats.org/officeDocument/2006/relationships/image" Target="../media/image3183.png"/><Relationship Id="rId308" Type="http://schemas.openxmlformats.org/officeDocument/2006/relationships/image" Target="../media/image3190.png"/><Relationship Id="rId47" Type="http://schemas.openxmlformats.org/officeDocument/2006/relationships/customXml" Target="../ink/ink3740.xml"/><Relationship Id="rId68" Type="http://schemas.openxmlformats.org/officeDocument/2006/relationships/image" Target="../media/image3073.png"/><Relationship Id="rId89" Type="http://schemas.openxmlformats.org/officeDocument/2006/relationships/customXml" Target="../ink/ink3761.xml"/><Relationship Id="rId112" Type="http://schemas.openxmlformats.org/officeDocument/2006/relationships/image" Target="../media/image3094.png"/><Relationship Id="rId133" Type="http://schemas.openxmlformats.org/officeDocument/2006/relationships/image" Target="../media/image3104.png"/><Relationship Id="rId154" Type="http://schemas.openxmlformats.org/officeDocument/2006/relationships/customXml" Target="../ink/ink3795.xml"/><Relationship Id="rId175" Type="http://schemas.openxmlformats.org/officeDocument/2006/relationships/image" Target="../media/image3125.png"/><Relationship Id="rId196" Type="http://schemas.openxmlformats.org/officeDocument/2006/relationships/customXml" Target="../ink/ink3816.xml"/><Relationship Id="rId200" Type="http://schemas.openxmlformats.org/officeDocument/2006/relationships/customXml" Target="../ink/ink3818.xml"/><Relationship Id="rId16" Type="http://schemas.openxmlformats.org/officeDocument/2006/relationships/image" Target="../media/image2567.png"/><Relationship Id="rId221" Type="http://schemas.openxmlformats.org/officeDocument/2006/relationships/image" Target="../media/image3148.png"/><Relationship Id="rId242" Type="http://schemas.openxmlformats.org/officeDocument/2006/relationships/customXml" Target="../ink/ink3839.xml"/><Relationship Id="rId263" Type="http://schemas.openxmlformats.org/officeDocument/2006/relationships/customXml" Target="../ink/ink3850.xml"/><Relationship Id="rId284" Type="http://schemas.openxmlformats.org/officeDocument/2006/relationships/image" Target="../media/image3179.png"/><Relationship Id="rId37" Type="http://schemas.openxmlformats.org/officeDocument/2006/relationships/customXml" Target="../ink/ink3735.xml"/><Relationship Id="rId58" Type="http://schemas.openxmlformats.org/officeDocument/2006/relationships/image" Target="../media/image3068.png"/><Relationship Id="rId79" Type="http://schemas.openxmlformats.org/officeDocument/2006/relationships/customXml" Target="../ink/ink3756.xml"/><Relationship Id="rId102" Type="http://schemas.openxmlformats.org/officeDocument/2006/relationships/image" Target="../media/image3089.png"/><Relationship Id="rId123" Type="http://schemas.openxmlformats.org/officeDocument/2006/relationships/image" Target="../media/image3099.png"/><Relationship Id="rId144" Type="http://schemas.openxmlformats.org/officeDocument/2006/relationships/customXml" Target="../ink/ink3790.xml"/><Relationship Id="rId90" Type="http://schemas.openxmlformats.org/officeDocument/2006/relationships/image" Target="../media/image3084.png"/><Relationship Id="rId165" Type="http://schemas.openxmlformats.org/officeDocument/2006/relationships/image" Target="../media/image3120.png"/><Relationship Id="rId186" Type="http://schemas.openxmlformats.org/officeDocument/2006/relationships/customXml" Target="../ink/ink3811.xml"/><Relationship Id="rId211" Type="http://schemas.openxmlformats.org/officeDocument/2006/relationships/image" Target="../media/image3143.png"/><Relationship Id="rId232" Type="http://schemas.openxmlformats.org/officeDocument/2006/relationships/customXml" Target="../ink/ink3834.xml"/><Relationship Id="rId253" Type="http://schemas.openxmlformats.org/officeDocument/2006/relationships/customXml" Target="../ink/ink3845.xml"/><Relationship Id="rId274" Type="http://schemas.openxmlformats.org/officeDocument/2006/relationships/image" Target="../media/image3174.png"/><Relationship Id="rId295" Type="http://schemas.openxmlformats.org/officeDocument/2006/relationships/customXml" Target="../ink/ink3867.xml"/><Relationship Id="rId27" Type="http://schemas.openxmlformats.org/officeDocument/2006/relationships/customXml" Target="../ink/ink3730.xml"/><Relationship Id="rId48" Type="http://schemas.openxmlformats.org/officeDocument/2006/relationships/image" Target="../media/image3063.png"/><Relationship Id="rId69" Type="http://schemas.openxmlformats.org/officeDocument/2006/relationships/customXml" Target="../ink/ink3751.xml"/><Relationship Id="rId113" Type="http://schemas.openxmlformats.org/officeDocument/2006/relationships/customXml" Target="../ink/ink3774.xml"/><Relationship Id="rId134" Type="http://schemas.openxmlformats.org/officeDocument/2006/relationships/customXml" Target="../ink/ink3785.xml"/><Relationship Id="rId80" Type="http://schemas.openxmlformats.org/officeDocument/2006/relationships/image" Target="../media/image3079.png"/><Relationship Id="rId155" Type="http://schemas.openxmlformats.org/officeDocument/2006/relationships/image" Target="../media/image3115.png"/><Relationship Id="rId176" Type="http://schemas.openxmlformats.org/officeDocument/2006/relationships/customXml" Target="../ink/ink3806.xml"/><Relationship Id="rId197" Type="http://schemas.openxmlformats.org/officeDocument/2006/relationships/image" Target="../media/image3136.png"/><Relationship Id="rId201" Type="http://schemas.openxmlformats.org/officeDocument/2006/relationships/image" Target="../media/image3138.png"/><Relationship Id="rId222" Type="http://schemas.openxmlformats.org/officeDocument/2006/relationships/customXml" Target="../ink/ink3829.xml"/><Relationship Id="rId243" Type="http://schemas.openxmlformats.org/officeDocument/2006/relationships/image" Target="../media/image3159.png"/><Relationship Id="rId264" Type="http://schemas.openxmlformats.org/officeDocument/2006/relationships/image" Target="../media/image3169.png"/><Relationship Id="rId285" Type="http://schemas.openxmlformats.org/officeDocument/2006/relationships/customXml" Target="../ink/ink3861.xml"/><Relationship Id="rId17" Type="http://schemas.openxmlformats.org/officeDocument/2006/relationships/customXml" Target="../ink/ink3725.xml"/><Relationship Id="rId38" Type="http://schemas.openxmlformats.org/officeDocument/2006/relationships/image" Target="../media/image2948.png"/><Relationship Id="rId59" Type="http://schemas.openxmlformats.org/officeDocument/2006/relationships/customXml" Target="../ink/ink3746.xml"/><Relationship Id="rId103" Type="http://schemas.openxmlformats.org/officeDocument/2006/relationships/customXml" Target="../ink/ink3769.xml"/><Relationship Id="rId124" Type="http://schemas.openxmlformats.org/officeDocument/2006/relationships/customXml" Target="../ink/ink3780.xml"/><Relationship Id="rId70" Type="http://schemas.openxmlformats.org/officeDocument/2006/relationships/image" Target="../media/image3074.png"/><Relationship Id="rId91" Type="http://schemas.openxmlformats.org/officeDocument/2006/relationships/customXml" Target="../ink/ink3762.xml"/><Relationship Id="rId145" Type="http://schemas.openxmlformats.org/officeDocument/2006/relationships/image" Target="../media/image3110.png"/><Relationship Id="rId166" Type="http://schemas.openxmlformats.org/officeDocument/2006/relationships/customXml" Target="../ink/ink3801.xml"/><Relationship Id="rId187" Type="http://schemas.openxmlformats.org/officeDocument/2006/relationships/image" Target="../media/image3131.png"/><Relationship Id="rId1" Type="http://schemas.openxmlformats.org/officeDocument/2006/relationships/slideLayout" Target="../slideLayouts/slideLayout7.xml"/><Relationship Id="rId212" Type="http://schemas.openxmlformats.org/officeDocument/2006/relationships/customXml" Target="../ink/ink3824.xml"/><Relationship Id="rId233" Type="http://schemas.openxmlformats.org/officeDocument/2006/relationships/image" Target="../media/image3154.png"/><Relationship Id="rId254" Type="http://schemas.openxmlformats.org/officeDocument/2006/relationships/image" Target="../media/image3164.png"/><Relationship Id="rId28" Type="http://schemas.openxmlformats.org/officeDocument/2006/relationships/image" Target="../media/image3054.png"/><Relationship Id="rId49" Type="http://schemas.openxmlformats.org/officeDocument/2006/relationships/customXml" Target="../ink/ink3741.xml"/><Relationship Id="rId114" Type="http://schemas.openxmlformats.org/officeDocument/2006/relationships/image" Target="../media/image3095.png"/><Relationship Id="rId275" Type="http://schemas.openxmlformats.org/officeDocument/2006/relationships/customXml" Target="../ink/ink3856.xml"/><Relationship Id="rId296" Type="http://schemas.openxmlformats.org/officeDocument/2006/relationships/image" Target="../media/image3184.png"/><Relationship Id="rId300" Type="http://schemas.openxmlformats.org/officeDocument/2006/relationships/image" Target="../media/image3186.png"/><Relationship Id="rId60" Type="http://schemas.openxmlformats.org/officeDocument/2006/relationships/image" Target="../media/image3069.png"/><Relationship Id="rId81" Type="http://schemas.openxmlformats.org/officeDocument/2006/relationships/customXml" Target="../ink/ink3757.xml"/><Relationship Id="rId135" Type="http://schemas.openxmlformats.org/officeDocument/2006/relationships/image" Target="../media/image3105.png"/><Relationship Id="rId156" Type="http://schemas.openxmlformats.org/officeDocument/2006/relationships/customXml" Target="../ink/ink3796.xml"/><Relationship Id="rId177" Type="http://schemas.openxmlformats.org/officeDocument/2006/relationships/image" Target="../media/image3126.png"/><Relationship Id="rId198" Type="http://schemas.openxmlformats.org/officeDocument/2006/relationships/customXml" Target="../ink/ink3817.xml"/><Relationship Id="rId202" Type="http://schemas.openxmlformats.org/officeDocument/2006/relationships/customXml" Target="../ink/ink3819.xml"/><Relationship Id="rId223" Type="http://schemas.openxmlformats.org/officeDocument/2006/relationships/image" Target="../media/image3149.png"/><Relationship Id="rId244" Type="http://schemas.openxmlformats.org/officeDocument/2006/relationships/customXml" Target="../ink/ink3840.xml"/><Relationship Id="rId18" Type="http://schemas.openxmlformats.org/officeDocument/2006/relationships/image" Target="../media/image3049.png"/><Relationship Id="rId39" Type="http://schemas.openxmlformats.org/officeDocument/2006/relationships/customXml" Target="../ink/ink3736.xml"/><Relationship Id="rId265" Type="http://schemas.openxmlformats.org/officeDocument/2006/relationships/customXml" Target="../ink/ink3851.xml"/><Relationship Id="rId286" Type="http://schemas.openxmlformats.org/officeDocument/2006/relationships/image" Target="../media/image3180.png"/><Relationship Id="rId50" Type="http://schemas.openxmlformats.org/officeDocument/2006/relationships/image" Target="../media/image3064.png"/><Relationship Id="rId104" Type="http://schemas.openxmlformats.org/officeDocument/2006/relationships/image" Target="../media/image3090.png"/><Relationship Id="rId125" Type="http://schemas.openxmlformats.org/officeDocument/2006/relationships/image" Target="../media/image3100.png"/><Relationship Id="rId146" Type="http://schemas.openxmlformats.org/officeDocument/2006/relationships/customXml" Target="../ink/ink3791.xml"/><Relationship Id="rId167" Type="http://schemas.openxmlformats.org/officeDocument/2006/relationships/image" Target="../media/image3121.png"/><Relationship Id="rId188" Type="http://schemas.openxmlformats.org/officeDocument/2006/relationships/customXml" Target="../ink/ink3812.xml"/><Relationship Id="rId71" Type="http://schemas.openxmlformats.org/officeDocument/2006/relationships/customXml" Target="../ink/ink3752.xml"/><Relationship Id="rId92" Type="http://schemas.openxmlformats.org/officeDocument/2006/relationships/image" Target="../media/image3085.png"/><Relationship Id="rId213" Type="http://schemas.openxmlformats.org/officeDocument/2006/relationships/image" Target="../media/image3144.png"/><Relationship Id="rId234" Type="http://schemas.openxmlformats.org/officeDocument/2006/relationships/customXml" Target="../ink/ink3835.xml"/><Relationship Id="rId2" Type="http://schemas.openxmlformats.org/officeDocument/2006/relationships/notesSlide" Target="../notesSlides/notesSlide26.xml"/><Relationship Id="rId29" Type="http://schemas.openxmlformats.org/officeDocument/2006/relationships/customXml" Target="../ink/ink3731.xml"/><Relationship Id="rId255" Type="http://schemas.openxmlformats.org/officeDocument/2006/relationships/customXml" Target="../ink/ink3846.xml"/><Relationship Id="rId276" Type="http://schemas.openxmlformats.org/officeDocument/2006/relationships/image" Target="../media/image3175.png"/><Relationship Id="rId297" Type="http://schemas.openxmlformats.org/officeDocument/2006/relationships/customXml" Target="../ink/ink3868.xml"/><Relationship Id="rId40" Type="http://schemas.openxmlformats.org/officeDocument/2006/relationships/image" Target="../media/image3059.png"/><Relationship Id="rId115" Type="http://schemas.openxmlformats.org/officeDocument/2006/relationships/customXml" Target="../ink/ink3775.xml"/><Relationship Id="rId136" Type="http://schemas.openxmlformats.org/officeDocument/2006/relationships/customXml" Target="../ink/ink3786.xml"/><Relationship Id="rId157" Type="http://schemas.openxmlformats.org/officeDocument/2006/relationships/image" Target="../media/image3116.png"/><Relationship Id="rId178" Type="http://schemas.openxmlformats.org/officeDocument/2006/relationships/customXml" Target="../ink/ink3807.xml"/><Relationship Id="rId301" Type="http://schemas.openxmlformats.org/officeDocument/2006/relationships/customXml" Target="../ink/ink3870.xml"/><Relationship Id="rId61" Type="http://schemas.openxmlformats.org/officeDocument/2006/relationships/customXml" Target="../ink/ink3747.xml"/><Relationship Id="rId82" Type="http://schemas.openxmlformats.org/officeDocument/2006/relationships/image" Target="../media/image3080.png"/><Relationship Id="rId199" Type="http://schemas.openxmlformats.org/officeDocument/2006/relationships/image" Target="../media/image3137.png"/><Relationship Id="rId203" Type="http://schemas.openxmlformats.org/officeDocument/2006/relationships/image" Target="../media/image3139.png"/><Relationship Id="rId19" Type="http://schemas.openxmlformats.org/officeDocument/2006/relationships/customXml" Target="../ink/ink3726.xml"/><Relationship Id="rId224" Type="http://schemas.openxmlformats.org/officeDocument/2006/relationships/customXml" Target="../ink/ink3830.xml"/><Relationship Id="rId245" Type="http://schemas.openxmlformats.org/officeDocument/2006/relationships/image" Target="../media/image3160.png"/><Relationship Id="rId266" Type="http://schemas.openxmlformats.org/officeDocument/2006/relationships/image" Target="../media/image3170.png"/><Relationship Id="rId287" Type="http://schemas.openxmlformats.org/officeDocument/2006/relationships/customXml" Target="../ink/ink3862.xml"/><Relationship Id="rId30" Type="http://schemas.openxmlformats.org/officeDocument/2006/relationships/image" Target="../media/image3055.png"/><Relationship Id="rId105" Type="http://schemas.openxmlformats.org/officeDocument/2006/relationships/customXml" Target="../ink/ink3770.xml"/><Relationship Id="rId126" Type="http://schemas.openxmlformats.org/officeDocument/2006/relationships/customXml" Target="../ink/ink3781.xml"/><Relationship Id="rId147" Type="http://schemas.openxmlformats.org/officeDocument/2006/relationships/image" Target="../media/image3111.png"/><Relationship Id="rId168" Type="http://schemas.openxmlformats.org/officeDocument/2006/relationships/customXml" Target="../ink/ink3802.xml"/><Relationship Id="rId51" Type="http://schemas.openxmlformats.org/officeDocument/2006/relationships/customXml" Target="../ink/ink3742.xml"/><Relationship Id="rId72" Type="http://schemas.openxmlformats.org/officeDocument/2006/relationships/image" Target="../media/image3075.png"/><Relationship Id="rId93" Type="http://schemas.openxmlformats.org/officeDocument/2006/relationships/customXml" Target="../ink/ink3763.xml"/><Relationship Id="rId189" Type="http://schemas.openxmlformats.org/officeDocument/2006/relationships/image" Target="../media/image3132.png"/><Relationship Id="rId3" Type="http://schemas.openxmlformats.org/officeDocument/2006/relationships/image" Target="NULL"/><Relationship Id="rId214" Type="http://schemas.openxmlformats.org/officeDocument/2006/relationships/customXml" Target="../ink/ink3825.xml"/><Relationship Id="rId235" Type="http://schemas.openxmlformats.org/officeDocument/2006/relationships/image" Target="../media/image3155.png"/><Relationship Id="rId256" Type="http://schemas.openxmlformats.org/officeDocument/2006/relationships/image" Target="../media/image3165.png"/><Relationship Id="rId277" Type="http://schemas.openxmlformats.org/officeDocument/2006/relationships/customXml" Target="../ink/ink3857.xml"/><Relationship Id="rId298" Type="http://schemas.openxmlformats.org/officeDocument/2006/relationships/image" Target="../media/image3185.png"/><Relationship Id="rId116" Type="http://schemas.openxmlformats.org/officeDocument/2006/relationships/image" Target="../media/image3096.png"/><Relationship Id="rId137" Type="http://schemas.openxmlformats.org/officeDocument/2006/relationships/image" Target="../media/image3106.png"/><Relationship Id="rId158" Type="http://schemas.openxmlformats.org/officeDocument/2006/relationships/customXml" Target="../ink/ink3797.xml"/><Relationship Id="rId302" Type="http://schemas.openxmlformats.org/officeDocument/2006/relationships/image" Target="../media/image3187.png"/><Relationship Id="rId20" Type="http://schemas.openxmlformats.org/officeDocument/2006/relationships/image" Target="../media/image3050.png"/><Relationship Id="rId41" Type="http://schemas.openxmlformats.org/officeDocument/2006/relationships/customXml" Target="../ink/ink3737.xml"/><Relationship Id="rId62" Type="http://schemas.openxmlformats.org/officeDocument/2006/relationships/image" Target="../media/image3070.png"/><Relationship Id="rId83" Type="http://schemas.openxmlformats.org/officeDocument/2006/relationships/customXml" Target="../ink/ink3758.xml"/><Relationship Id="rId179" Type="http://schemas.openxmlformats.org/officeDocument/2006/relationships/image" Target="../media/image3127.png"/><Relationship Id="rId190" Type="http://schemas.openxmlformats.org/officeDocument/2006/relationships/customXml" Target="../ink/ink3813.xml"/><Relationship Id="rId204" Type="http://schemas.openxmlformats.org/officeDocument/2006/relationships/customXml" Target="../ink/ink3820.xml"/><Relationship Id="rId225" Type="http://schemas.openxmlformats.org/officeDocument/2006/relationships/image" Target="../media/image3150.png"/><Relationship Id="rId246" Type="http://schemas.openxmlformats.org/officeDocument/2006/relationships/customXml" Target="../ink/ink3841.xml"/><Relationship Id="rId267" Type="http://schemas.openxmlformats.org/officeDocument/2006/relationships/customXml" Target="../ink/ink3852.xml"/><Relationship Id="rId288" Type="http://schemas.openxmlformats.org/officeDocument/2006/relationships/image" Target="../media/image3181.png"/><Relationship Id="rId106" Type="http://schemas.openxmlformats.org/officeDocument/2006/relationships/image" Target="../media/image3091.png"/><Relationship Id="rId127" Type="http://schemas.openxmlformats.org/officeDocument/2006/relationships/image" Target="../media/image3101.png"/><Relationship Id="rId10" Type="http://schemas.openxmlformats.org/officeDocument/2006/relationships/image" Target="../media/image3046.png"/><Relationship Id="rId31" Type="http://schemas.openxmlformats.org/officeDocument/2006/relationships/customXml" Target="../ink/ink3732.xml"/><Relationship Id="rId52" Type="http://schemas.openxmlformats.org/officeDocument/2006/relationships/image" Target="../media/image3065.png"/><Relationship Id="rId73" Type="http://schemas.openxmlformats.org/officeDocument/2006/relationships/customXml" Target="../ink/ink3753.xml"/><Relationship Id="rId94" Type="http://schemas.openxmlformats.org/officeDocument/2006/relationships/customXml" Target="../ink/ink3764.xml"/><Relationship Id="rId148" Type="http://schemas.openxmlformats.org/officeDocument/2006/relationships/customXml" Target="../ink/ink3792.xml"/><Relationship Id="rId169" Type="http://schemas.openxmlformats.org/officeDocument/2006/relationships/image" Target="../media/image3122.png"/><Relationship Id="rId4" Type="http://schemas.openxmlformats.org/officeDocument/2006/relationships/image" Target="NULL"/><Relationship Id="rId180" Type="http://schemas.openxmlformats.org/officeDocument/2006/relationships/customXml" Target="../ink/ink3808.xml"/><Relationship Id="rId215" Type="http://schemas.openxmlformats.org/officeDocument/2006/relationships/image" Target="../media/image3145.png"/><Relationship Id="rId236" Type="http://schemas.openxmlformats.org/officeDocument/2006/relationships/customXml" Target="../ink/ink3836.xml"/><Relationship Id="rId257" Type="http://schemas.openxmlformats.org/officeDocument/2006/relationships/customXml" Target="../ink/ink3847.xml"/><Relationship Id="rId278" Type="http://schemas.openxmlformats.org/officeDocument/2006/relationships/image" Target="../media/image3176.png"/><Relationship Id="rId303" Type="http://schemas.openxmlformats.org/officeDocument/2006/relationships/customXml" Target="../ink/ink3871.xml"/><Relationship Id="rId42" Type="http://schemas.openxmlformats.org/officeDocument/2006/relationships/image" Target="../media/image3060.png"/><Relationship Id="rId84" Type="http://schemas.openxmlformats.org/officeDocument/2006/relationships/image" Target="../media/image3081.png"/><Relationship Id="rId138" Type="http://schemas.openxmlformats.org/officeDocument/2006/relationships/customXml" Target="../ink/ink3787.xml"/><Relationship Id="rId191" Type="http://schemas.openxmlformats.org/officeDocument/2006/relationships/image" Target="../media/image3133.png"/><Relationship Id="rId205" Type="http://schemas.openxmlformats.org/officeDocument/2006/relationships/image" Target="../media/image3140.png"/><Relationship Id="rId247" Type="http://schemas.openxmlformats.org/officeDocument/2006/relationships/image" Target="../media/image3161.png"/><Relationship Id="rId107" Type="http://schemas.openxmlformats.org/officeDocument/2006/relationships/customXml" Target="../ink/ink3771.xml"/><Relationship Id="rId289" Type="http://schemas.openxmlformats.org/officeDocument/2006/relationships/customXml" Target="../ink/ink3863.xml"/><Relationship Id="rId11" Type="http://schemas.openxmlformats.org/officeDocument/2006/relationships/customXml" Target="../ink/ink3722.xml"/><Relationship Id="rId53" Type="http://schemas.openxmlformats.org/officeDocument/2006/relationships/customXml" Target="../ink/ink3743.xml"/><Relationship Id="rId149" Type="http://schemas.openxmlformats.org/officeDocument/2006/relationships/image" Target="../media/image3112.png"/><Relationship Id="rId95" Type="http://schemas.openxmlformats.org/officeDocument/2006/relationships/image" Target="../media/image3086.png"/><Relationship Id="rId160" Type="http://schemas.openxmlformats.org/officeDocument/2006/relationships/customXml" Target="../ink/ink3798.xml"/><Relationship Id="rId216" Type="http://schemas.openxmlformats.org/officeDocument/2006/relationships/customXml" Target="../ink/ink3826.xml"/><Relationship Id="rId258" Type="http://schemas.openxmlformats.org/officeDocument/2006/relationships/image" Target="../media/image3166.png"/><Relationship Id="rId22" Type="http://schemas.openxmlformats.org/officeDocument/2006/relationships/image" Target="../media/image3051.png"/><Relationship Id="rId64" Type="http://schemas.openxmlformats.org/officeDocument/2006/relationships/image" Target="../media/image3071.png"/><Relationship Id="rId118" Type="http://schemas.openxmlformats.org/officeDocument/2006/relationships/image" Target="../media/image3097.png"/><Relationship Id="rId171" Type="http://schemas.openxmlformats.org/officeDocument/2006/relationships/image" Target="../media/image3123.png"/><Relationship Id="rId227" Type="http://schemas.openxmlformats.org/officeDocument/2006/relationships/image" Target="../media/image3151.png"/><Relationship Id="rId269" Type="http://schemas.openxmlformats.org/officeDocument/2006/relationships/customXml" Target="../ink/ink3853.xml"/><Relationship Id="rId33" Type="http://schemas.openxmlformats.org/officeDocument/2006/relationships/customXml" Target="../ink/ink3733.xml"/><Relationship Id="rId129" Type="http://schemas.openxmlformats.org/officeDocument/2006/relationships/image" Target="../media/image3102.png"/><Relationship Id="rId280" Type="http://schemas.openxmlformats.org/officeDocument/2006/relationships/image" Target="../media/image3177.png"/><Relationship Id="rId75" Type="http://schemas.openxmlformats.org/officeDocument/2006/relationships/customXml" Target="../ink/ink3754.xml"/><Relationship Id="rId140" Type="http://schemas.openxmlformats.org/officeDocument/2006/relationships/customXml" Target="../ink/ink3788.xml"/><Relationship Id="rId182" Type="http://schemas.openxmlformats.org/officeDocument/2006/relationships/customXml" Target="../ink/ink3809.xml"/><Relationship Id="rId6" Type="http://schemas.openxmlformats.org/officeDocument/2006/relationships/image" Target="../media/image3044.png"/><Relationship Id="rId238" Type="http://schemas.openxmlformats.org/officeDocument/2006/relationships/customXml" Target="../ink/ink3837.xml"/></Relationships>
</file>

<file path=ppt/slides/_rels/slide29.xml.rels><?xml version="1.0" encoding="UTF-8" standalone="yes"?>
<Relationships xmlns="http://schemas.openxmlformats.org/package/2006/relationships"><Relationship Id="rId117" Type="http://schemas.openxmlformats.org/officeDocument/2006/relationships/image" Target="../media/image3247.png"/><Relationship Id="rId21" Type="http://schemas.openxmlformats.org/officeDocument/2006/relationships/image" Target="../media/image3199.png"/><Relationship Id="rId42" Type="http://schemas.openxmlformats.org/officeDocument/2006/relationships/customXml" Target="../ink/ink3893.xml"/><Relationship Id="rId63" Type="http://schemas.openxmlformats.org/officeDocument/2006/relationships/image" Target="../media/image3220.png"/><Relationship Id="rId84" Type="http://schemas.openxmlformats.org/officeDocument/2006/relationships/customXml" Target="../ink/ink3914.xml"/><Relationship Id="rId138" Type="http://schemas.openxmlformats.org/officeDocument/2006/relationships/customXml" Target="../ink/ink3941.xml"/><Relationship Id="rId159" Type="http://schemas.openxmlformats.org/officeDocument/2006/relationships/customXml" Target="../ink/ink3952.xml"/><Relationship Id="rId170" Type="http://schemas.openxmlformats.org/officeDocument/2006/relationships/image" Target="../media/image3273.png"/><Relationship Id="rId191" Type="http://schemas.openxmlformats.org/officeDocument/2006/relationships/customXml" Target="../ink/ink3968.xml"/><Relationship Id="rId107" Type="http://schemas.openxmlformats.org/officeDocument/2006/relationships/image" Target="../media/image3242.png"/><Relationship Id="rId11" Type="http://schemas.openxmlformats.org/officeDocument/2006/relationships/image" Target="../media/image3194.png"/><Relationship Id="rId32" Type="http://schemas.openxmlformats.org/officeDocument/2006/relationships/customXml" Target="../ink/ink3888.xml"/><Relationship Id="rId53" Type="http://schemas.openxmlformats.org/officeDocument/2006/relationships/image" Target="../media/image3215.png"/><Relationship Id="rId74" Type="http://schemas.openxmlformats.org/officeDocument/2006/relationships/customXml" Target="../ink/ink3909.xml"/><Relationship Id="rId128" Type="http://schemas.openxmlformats.org/officeDocument/2006/relationships/customXml" Target="../ink/ink3936.xml"/><Relationship Id="rId149" Type="http://schemas.openxmlformats.org/officeDocument/2006/relationships/customXml" Target="../ink/ink3947.xml"/><Relationship Id="rId5" Type="http://schemas.openxmlformats.org/officeDocument/2006/relationships/image" Target="../media/image3191.png"/><Relationship Id="rId95" Type="http://schemas.openxmlformats.org/officeDocument/2006/relationships/image" Target="../media/image3236.png"/><Relationship Id="rId160" Type="http://schemas.openxmlformats.org/officeDocument/2006/relationships/image" Target="../media/image3268.png"/><Relationship Id="rId181" Type="http://schemas.openxmlformats.org/officeDocument/2006/relationships/customXml" Target="../ink/ink3963.xml"/><Relationship Id="rId22" Type="http://schemas.openxmlformats.org/officeDocument/2006/relationships/customXml" Target="../ink/ink3883.xml"/><Relationship Id="rId43" Type="http://schemas.openxmlformats.org/officeDocument/2006/relationships/image" Target="../media/image3210.png"/><Relationship Id="rId64" Type="http://schemas.openxmlformats.org/officeDocument/2006/relationships/customXml" Target="../ink/ink3904.xml"/><Relationship Id="rId118" Type="http://schemas.openxmlformats.org/officeDocument/2006/relationships/customXml" Target="../ink/ink3931.xml"/><Relationship Id="rId139" Type="http://schemas.openxmlformats.org/officeDocument/2006/relationships/image" Target="../media/image3258.png"/><Relationship Id="rId85" Type="http://schemas.openxmlformats.org/officeDocument/2006/relationships/image" Target="../media/image3231.png"/><Relationship Id="rId150" Type="http://schemas.openxmlformats.org/officeDocument/2006/relationships/image" Target="../media/image3263.png"/><Relationship Id="rId171" Type="http://schemas.openxmlformats.org/officeDocument/2006/relationships/customXml" Target="../ink/ink3958.xml"/><Relationship Id="rId192" Type="http://schemas.openxmlformats.org/officeDocument/2006/relationships/image" Target="../media/image3284.png"/><Relationship Id="rId12" Type="http://schemas.openxmlformats.org/officeDocument/2006/relationships/customXml" Target="../ink/ink3878.xml"/><Relationship Id="rId33" Type="http://schemas.openxmlformats.org/officeDocument/2006/relationships/image" Target="../media/image3205.png"/><Relationship Id="rId108" Type="http://schemas.openxmlformats.org/officeDocument/2006/relationships/customXml" Target="../ink/ink3926.xml"/><Relationship Id="rId129" Type="http://schemas.openxmlformats.org/officeDocument/2006/relationships/image" Target="../media/image3253.png"/><Relationship Id="rId54" Type="http://schemas.openxmlformats.org/officeDocument/2006/relationships/customXml" Target="../ink/ink3899.xml"/><Relationship Id="rId75" Type="http://schemas.openxmlformats.org/officeDocument/2006/relationships/image" Target="../media/image3226.png"/><Relationship Id="rId96" Type="http://schemas.openxmlformats.org/officeDocument/2006/relationships/customXml" Target="../ink/ink3920.xml"/><Relationship Id="rId140" Type="http://schemas.openxmlformats.org/officeDocument/2006/relationships/customXml" Target="../ink/ink3942.xml"/><Relationship Id="rId161" Type="http://schemas.openxmlformats.org/officeDocument/2006/relationships/customXml" Target="../ink/ink3953.xml"/><Relationship Id="rId182" Type="http://schemas.openxmlformats.org/officeDocument/2006/relationships/image" Target="../media/image3279.png"/><Relationship Id="rId6" Type="http://schemas.openxmlformats.org/officeDocument/2006/relationships/customXml" Target="../ink/ink3875.xml"/><Relationship Id="rId23" Type="http://schemas.openxmlformats.org/officeDocument/2006/relationships/image" Target="../media/image3200.png"/><Relationship Id="rId119" Type="http://schemas.openxmlformats.org/officeDocument/2006/relationships/image" Target="../media/image3248.png"/><Relationship Id="rId44" Type="http://schemas.openxmlformats.org/officeDocument/2006/relationships/customXml" Target="../ink/ink3894.xml"/><Relationship Id="rId65" Type="http://schemas.openxmlformats.org/officeDocument/2006/relationships/image" Target="../media/image3221.png"/><Relationship Id="rId86" Type="http://schemas.openxmlformats.org/officeDocument/2006/relationships/customXml" Target="../ink/ink3915.xml"/><Relationship Id="rId130" Type="http://schemas.openxmlformats.org/officeDocument/2006/relationships/customXml" Target="../ink/ink3937.xml"/><Relationship Id="rId151" Type="http://schemas.openxmlformats.org/officeDocument/2006/relationships/customXml" Target="../ink/ink3948.xml"/><Relationship Id="rId172" Type="http://schemas.openxmlformats.org/officeDocument/2006/relationships/image" Target="../media/image3274.png"/><Relationship Id="rId193" Type="http://schemas.openxmlformats.org/officeDocument/2006/relationships/customXml" Target="../ink/ink3969.xml"/><Relationship Id="rId13" Type="http://schemas.openxmlformats.org/officeDocument/2006/relationships/image" Target="../media/image3195.png"/><Relationship Id="rId109" Type="http://schemas.openxmlformats.org/officeDocument/2006/relationships/image" Target="../media/image3243.png"/><Relationship Id="rId34" Type="http://schemas.openxmlformats.org/officeDocument/2006/relationships/customXml" Target="../ink/ink3889.xml"/><Relationship Id="rId55" Type="http://schemas.openxmlformats.org/officeDocument/2006/relationships/image" Target="../media/image3216.png"/><Relationship Id="rId76" Type="http://schemas.openxmlformats.org/officeDocument/2006/relationships/customXml" Target="../ink/ink3910.xml"/><Relationship Id="rId97" Type="http://schemas.openxmlformats.org/officeDocument/2006/relationships/image" Target="../media/image3237.png"/><Relationship Id="rId120" Type="http://schemas.openxmlformats.org/officeDocument/2006/relationships/customXml" Target="../ink/ink3932.xml"/><Relationship Id="rId141" Type="http://schemas.openxmlformats.org/officeDocument/2006/relationships/image" Target="../media/image3259.png"/><Relationship Id="rId7" Type="http://schemas.openxmlformats.org/officeDocument/2006/relationships/image" Target="../media/image3192.png"/><Relationship Id="rId162" Type="http://schemas.openxmlformats.org/officeDocument/2006/relationships/image" Target="../media/image3269.png"/><Relationship Id="rId183" Type="http://schemas.openxmlformats.org/officeDocument/2006/relationships/customXml" Target="../ink/ink3964.xml"/><Relationship Id="rId2" Type="http://schemas.openxmlformats.org/officeDocument/2006/relationships/notesSlide" Target="../notesSlides/notesSlide27.xml"/><Relationship Id="rId29" Type="http://schemas.openxmlformats.org/officeDocument/2006/relationships/image" Target="../media/image3203.png"/><Relationship Id="rId24" Type="http://schemas.openxmlformats.org/officeDocument/2006/relationships/customXml" Target="../ink/ink3884.xml"/><Relationship Id="rId40" Type="http://schemas.openxmlformats.org/officeDocument/2006/relationships/customXml" Target="../ink/ink3892.xml"/><Relationship Id="rId45" Type="http://schemas.openxmlformats.org/officeDocument/2006/relationships/image" Target="../media/image3211.png"/><Relationship Id="rId66" Type="http://schemas.openxmlformats.org/officeDocument/2006/relationships/customXml" Target="../ink/ink3905.xml"/><Relationship Id="rId87" Type="http://schemas.openxmlformats.org/officeDocument/2006/relationships/image" Target="../media/image3232.png"/><Relationship Id="rId110" Type="http://schemas.openxmlformats.org/officeDocument/2006/relationships/customXml" Target="../ink/ink3927.xml"/><Relationship Id="rId115" Type="http://schemas.openxmlformats.org/officeDocument/2006/relationships/image" Target="../media/image3246.png"/><Relationship Id="rId131" Type="http://schemas.openxmlformats.org/officeDocument/2006/relationships/image" Target="../media/image3254.png"/><Relationship Id="rId136" Type="http://schemas.openxmlformats.org/officeDocument/2006/relationships/customXml" Target="../ink/ink3940.xml"/><Relationship Id="rId157" Type="http://schemas.openxmlformats.org/officeDocument/2006/relationships/customXml" Target="../ink/ink3951.xml"/><Relationship Id="rId178" Type="http://schemas.openxmlformats.org/officeDocument/2006/relationships/image" Target="../media/image3277.png"/><Relationship Id="rId61" Type="http://schemas.openxmlformats.org/officeDocument/2006/relationships/image" Target="../media/image3219.png"/><Relationship Id="rId82" Type="http://schemas.openxmlformats.org/officeDocument/2006/relationships/customXml" Target="../ink/ink3913.xml"/><Relationship Id="rId152" Type="http://schemas.openxmlformats.org/officeDocument/2006/relationships/image" Target="../media/image3264.png"/><Relationship Id="rId173" Type="http://schemas.openxmlformats.org/officeDocument/2006/relationships/customXml" Target="../ink/ink3959.xml"/><Relationship Id="rId194" Type="http://schemas.openxmlformats.org/officeDocument/2006/relationships/image" Target="../media/image3285.png"/><Relationship Id="rId199" Type="http://schemas.openxmlformats.org/officeDocument/2006/relationships/customXml" Target="../ink/ink3972.xml"/><Relationship Id="rId19" Type="http://schemas.openxmlformats.org/officeDocument/2006/relationships/image" Target="../media/image3198.png"/><Relationship Id="rId14" Type="http://schemas.openxmlformats.org/officeDocument/2006/relationships/customXml" Target="../ink/ink3879.xml"/><Relationship Id="rId30" Type="http://schemas.openxmlformats.org/officeDocument/2006/relationships/customXml" Target="../ink/ink3887.xml"/><Relationship Id="rId35" Type="http://schemas.openxmlformats.org/officeDocument/2006/relationships/image" Target="../media/image3206.png"/><Relationship Id="rId56" Type="http://schemas.openxmlformats.org/officeDocument/2006/relationships/customXml" Target="../ink/ink3900.xml"/><Relationship Id="rId77" Type="http://schemas.openxmlformats.org/officeDocument/2006/relationships/image" Target="../media/image3227.png"/><Relationship Id="rId100" Type="http://schemas.openxmlformats.org/officeDocument/2006/relationships/customXml" Target="../ink/ink3922.xml"/><Relationship Id="rId105" Type="http://schemas.openxmlformats.org/officeDocument/2006/relationships/image" Target="../media/image3241.png"/><Relationship Id="rId126" Type="http://schemas.openxmlformats.org/officeDocument/2006/relationships/customXml" Target="../ink/ink3935.xml"/><Relationship Id="rId147" Type="http://schemas.openxmlformats.org/officeDocument/2006/relationships/customXml" Target="../ink/ink3946.xml"/><Relationship Id="rId168" Type="http://schemas.openxmlformats.org/officeDocument/2006/relationships/image" Target="../media/image3272.png"/><Relationship Id="rId8" Type="http://schemas.openxmlformats.org/officeDocument/2006/relationships/customXml" Target="../ink/ink3876.xml"/><Relationship Id="rId51" Type="http://schemas.openxmlformats.org/officeDocument/2006/relationships/image" Target="../media/image3214.png"/><Relationship Id="rId72" Type="http://schemas.openxmlformats.org/officeDocument/2006/relationships/customXml" Target="../ink/ink3908.xml"/><Relationship Id="rId93" Type="http://schemas.openxmlformats.org/officeDocument/2006/relationships/image" Target="../media/image3235.png"/><Relationship Id="rId98" Type="http://schemas.openxmlformats.org/officeDocument/2006/relationships/customXml" Target="../ink/ink3921.xml"/><Relationship Id="rId121" Type="http://schemas.openxmlformats.org/officeDocument/2006/relationships/image" Target="../media/image3249.png"/><Relationship Id="rId142" Type="http://schemas.openxmlformats.org/officeDocument/2006/relationships/customXml" Target="../ink/ink3943.xml"/><Relationship Id="rId163" Type="http://schemas.openxmlformats.org/officeDocument/2006/relationships/customXml" Target="../ink/ink3954.xml"/><Relationship Id="rId184" Type="http://schemas.openxmlformats.org/officeDocument/2006/relationships/image" Target="../media/image3280.png"/><Relationship Id="rId189" Type="http://schemas.openxmlformats.org/officeDocument/2006/relationships/customXml" Target="../ink/ink3967.xml"/><Relationship Id="rId3" Type="http://schemas.openxmlformats.org/officeDocument/2006/relationships/hyperlink" Target="https://www.youtube.com/watch?v=vDBmYhP91Vs&amp;feature=youtu.be" TargetMode="External"/><Relationship Id="rId25" Type="http://schemas.openxmlformats.org/officeDocument/2006/relationships/image" Target="../media/image3201.png"/><Relationship Id="rId46" Type="http://schemas.openxmlformats.org/officeDocument/2006/relationships/customXml" Target="../ink/ink3895.xml"/><Relationship Id="rId67" Type="http://schemas.openxmlformats.org/officeDocument/2006/relationships/image" Target="../media/image3222.png"/><Relationship Id="rId116" Type="http://schemas.openxmlformats.org/officeDocument/2006/relationships/customXml" Target="../ink/ink3930.xml"/><Relationship Id="rId137" Type="http://schemas.openxmlformats.org/officeDocument/2006/relationships/image" Target="../media/image3257.png"/><Relationship Id="rId158" Type="http://schemas.openxmlformats.org/officeDocument/2006/relationships/image" Target="../media/image3267.png"/><Relationship Id="rId20" Type="http://schemas.openxmlformats.org/officeDocument/2006/relationships/customXml" Target="../ink/ink3882.xml"/><Relationship Id="rId41" Type="http://schemas.openxmlformats.org/officeDocument/2006/relationships/image" Target="../media/image3209.png"/><Relationship Id="rId62" Type="http://schemas.openxmlformats.org/officeDocument/2006/relationships/customXml" Target="../ink/ink3903.xml"/><Relationship Id="rId83" Type="http://schemas.openxmlformats.org/officeDocument/2006/relationships/image" Target="../media/image3230.png"/><Relationship Id="rId88" Type="http://schemas.openxmlformats.org/officeDocument/2006/relationships/customXml" Target="../ink/ink3916.xml"/><Relationship Id="rId111" Type="http://schemas.openxmlformats.org/officeDocument/2006/relationships/image" Target="../media/image3244.png"/><Relationship Id="rId132" Type="http://schemas.openxmlformats.org/officeDocument/2006/relationships/customXml" Target="../ink/ink3938.xml"/><Relationship Id="rId153" Type="http://schemas.openxmlformats.org/officeDocument/2006/relationships/customXml" Target="../ink/ink3949.xml"/><Relationship Id="rId174" Type="http://schemas.openxmlformats.org/officeDocument/2006/relationships/image" Target="../media/image3275.png"/><Relationship Id="rId179" Type="http://schemas.openxmlformats.org/officeDocument/2006/relationships/customXml" Target="../ink/ink3962.xml"/><Relationship Id="rId195" Type="http://schemas.openxmlformats.org/officeDocument/2006/relationships/customXml" Target="../ink/ink3970.xml"/><Relationship Id="rId190" Type="http://schemas.openxmlformats.org/officeDocument/2006/relationships/image" Target="../media/image3283.png"/><Relationship Id="rId15" Type="http://schemas.openxmlformats.org/officeDocument/2006/relationships/image" Target="../media/image3196.png"/><Relationship Id="rId36" Type="http://schemas.openxmlformats.org/officeDocument/2006/relationships/customXml" Target="../ink/ink3890.xml"/><Relationship Id="rId57" Type="http://schemas.openxmlformats.org/officeDocument/2006/relationships/image" Target="../media/image3217.png"/><Relationship Id="rId106" Type="http://schemas.openxmlformats.org/officeDocument/2006/relationships/customXml" Target="../ink/ink3925.xml"/><Relationship Id="rId127" Type="http://schemas.openxmlformats.org/officeDocument/2006/relationships/image" Target="../media/image3252.png"/><Relationship Id="rId10" Type="http://schemas.openxmlformats.org/officeDocument/2006/relationships/customXml" Target="../ink/ink3877.xml"/><Relationship Id="rId31" Type="http://schemas.openxmlformats.org/officeDocument/2006/relationships/image" Target="../media/image3204.png"/><Relationship Id="rId52" Type="http://schemas.openxmlformats.org/officeDocument/2006/relationships/customXml" Target="../ink/ink3898.xml"/><Relationship Id="rId73" Type="http://schemas.openxmlformats.org/officeDocument/2006/relationships/image" Target="../media/image3225.png"/><Relationship Id="rId78" Type="http://schemas.openxmlformats.org/officeDocument/2006/relationships/customXml" Target="../ink/ink3911.xml"/><Relationship Id="rId94" Type="http://schemas.openxmlformats.org/officeDocument/2006/relationships/customXml" Target="../ink/ink3919.xml"/><Relationship Id="rId99" Type="http://schemas.openxmlformats.org/officeDocument/2006/relationships/image" Target="../media/image3238.png"/><Relationship Id="rId101" Type="http://schemas.openxmlformats.org/officeDocument/2006/relationships/image" Target="../media/image3239.png"/><Relationship Id="rId122" Type="http://schemas.openxmlformats.org/officeDocument/2006/relationships/customXml" Target="../ink/ink3933.xml"/><Relationship Id="rId143" Type="http://schemas.openxmlformats.org/officeDocument/2006/relationships/image" Target="../media/image3260.png"/><Relationship Id="rId148" Type="http://schemas.openxmlformats.org/officeDocument/2006/relationships/image" Target="../media/image3262.png"/><Relationship Id="rId164" Type="http://schemas.openxmlformats.org/officeDocument/2006/relationships/image" Target="../media/image3270.png"/><Relationship Id="rId169" Type="http://schemas.openxmlformats.org/officeDocument/2006/relationships/customXml" Target="../ink/ink3957.xml"/><Relationship Id="rId185" Type="http://schemas.openxmlformats.org/officeDocument/2006/relationships/customXml" Target="../ink/ink3965.xml"/><Relationship Id="rId4" Type="http://schemas.openxmlformats.org/officeDocument/2006/relationships/customXml" Target="../ink/ink3874.xml"/><Relationship Id="rId9" Type="http://schemas.openxmlformats.org/officeDocument/2006/relationships/image" Target="../media/image3193.png"/><Relationship Id="rId180" Type="http://schemas.openxmlformats.org/officeDocument/2006/relationships/image" Target="../media/image3278.png"/><Relationship Id="rId26" Type="http://schemas.openxmlformats.org/officeDocument/2006/relationships/customXml" Target="../ink/ink3885.xml"/><Relationship Id="rId47" Type="http://schemas.openxmlformats.org/officeDocument/2006/relationships/image" Target="../media/image3212.png"/><Relationship Id="rId68" Type="http://schemas.openxmlformats.org/officeDocument/2006/relationships/customXml" Target="../ink/ink3906.xml"/><Relationship Id="rId89" Type="http://schemas.openxmlformats.org/officeDocument/2006/relationships/image" Target="../media/image3233.png"/><Relationship Id="rId112" Type="http://schemas.openxmlformats.org/officeDocument/2006/relationships/customXml" Target="../ink/ink3928.xml"/><Relationship Id="rId133" Type="http://schemas.openxmlformats.org/officeDocument/2006/relationships/image" Target="../media/image3255.png"/><Relationship Id="rId154" Type="http://schemas.openxmlformats.org/officeDocument/2006/relationships/image" Target="../media/image3265.png"/><Relationship Id="rId175" Type="http://schemas.openxmlformats.org/officeDocument/2006/relationships/customXml" Target="../ink/ink3960.xml"/><Relationship Id="rId196" Type="http://schemas.openxmlformats.org/officeDocument/2006/relationships/image" Target="../media/image3286.png"/><Relationship Id="rId200" Type="http://schemas.openxmlformats.org/officeDocument/2006/relationships/image" Target="../media/image3288.png"/><Relationship Id="rId16" Type="http://schemas.openxmlformats.org/officeDocument/2006/relationships/customXml" Target="../ink/ink3880.xml"/><Relationship Id="rId37" Type="http://schemas.openxmlformats.org/officeDocument/2006/relationships/image" Target="../media/image3207.png"/><Relationship Id="rId58" Type="http://schemas.openxmlformats.org/officeDocument/2006/relationships/customXml" Target="../ink/ink3901.xml"/><Relationship Id="rId79" Type="http://schemas.openxmlformats.org/officeDocument/2006/relationships/image" Target="../media/image3228.png"/><Relationship Id="rId102" Type="http://schemas.openxmlformats.org/officeDocument/2006/relationships/customXml" Target="../ink/ink3923.xml"/><Relationship Id="rId123" Type="http://schemas.openxmlformats.org/officeDocument/2006/relationships/image" Target="../media/image3250.png"/><Relationship Id="rId144" Type="http://schemas.openxmlformats.org/officeDocument/2006/relationships/customXml" Target="../ink/ink3944.xml"/><Relationship Id="rId90" Type="http://schemas.openxmlformats.org/officeDocument/2006/relationships/customXml" Target="../ink/ink3917.xml"/><Relationship Id="rId165" Type="http://schemas.openxmlformats.org/officeDocument/2006/relationships/customXml" Target="../ink/ink3955.xml"/><Relationship Id="rId186" Type="http://schemas.openxmlformats.org/officeDocument/2006/relationships/image" Target="../media/image3281.png"/><Relationship Id="rId27" Type="http://schemas.openxmlformats.org/officeDocument/2006/relationships/image" Target="../media/image3202.png"/><Relationship Id="rId48" Type="http://schemas.openxmlformats.org/officeDocument/2006/relationships/customXml" Target="../ink/ink3896.xml"/><Relationship Id="rId69" Type="http://schemas.openxmlformats.org/officeDocument/2006/relationships/image" Target="../media/image3223.png"/><Relationship Id="rId113" Type="http://schemas.openxmlformats.org/officeDocument/2006/relationships/image" Target="../media/image3245.png"/><Relationship Id="rId134" Type="http://schemas.openxmlformats.org/officeDocument/2006/relationships/customXml" Target="../ink/ink3939.xml"/><Relationship Id="rId80" Type="http://schemas.openxmlformats.org/officeDocument/2006/relationships/customXml" Target="../ink/ink3912.xml"/><Relationship Id="rId155" Type="http://schemas.openxmlformats.org/officeDocument/2006/relationships/customXml" Target="../ink/ink3950.xml"/><Relationship Id="rId176" Type="http://schemas.openxmlformats.org/officeDocument/2006/relationships/image" Target="../media/image3276.png"/><Relationship Id="rId197" Type="http://schemas.openxmlformats.org/officeDocument/2006/relationships/customXml" Target="../ink/ink3971.xml"/><Relationship Id="rId201" Type="http://schemas.openxmlformats.org/officeDocument/2006/relationships/customXml" Target="../ink/ink3973.xml"/><Relationship Id="rId17" Type="http://schemas.openxmlformats.org/officeDocument/2006/relationships/image" Target="../media/image3197.png"/><Relationship Id="rId38" Type="http://schemas.openxmlformats.org/officeDocument/2006/relationships/customXml" Target="../ink/ink3891.xml"/><Relationship Id="rId59" Type="http://schemas.openxmlformats.org/officeDocument/2006/relationships/image" Target="../media/image3218.png"/><Relationship Id="rId103" Type="http://schemas.openxmlformats.org/officeDocument/2006/relationships/image" Target="../media/image3240.png"/><Relationship Id="rId124" Type="http://schemas.openxmlformats.org/officeDocument/2006/relationships/customXml" Target="../ink/ink3934.xml"/><Relationship Id="rId70" Type="http://schemas.openxmlformats.org/officeDocument/2006/relationships/customXml" Target="../ink/ink3907.xml"/><Relationship Id="rId91" Type="http://schemas.openxmlformats.org/officeDocument/2006/relationships/image" Target="../media/image3234.png"/><Relationship Id="rId145" Type="http://schemas.openxmlformats.org/officeDocument/2006/relationships/image" Target="../media/image3261.png"/><Relationship Id="rId166" Type="http://schemas.openxmlformats.org/officeDocument/2006/relationships/image" Target="../media/image3271.png"/><Relationship Id="rId187" Type="http://schemas.openxmlformats.org/officeDocument/2006/relationships/customXml" Target="../ink/ink3966.xml"/><Relationship Id="rId1" Type="http://schemas.openxmlformats.org/officeDocument/2006/relationships/slideLayout" Target="../slideLayouts/slideLayout7.xml"/><Relationship Id="rId28" Type="http://schemas.openxmlformats.org/officeDocument/2006/relationships/customXml" Target="../ink/ink3886.xml"/><Relationship Id="rId49" Type="http://schemas.openxmlformats.org/officeDocument/2006/relationships/image" Target="../media/image3213.png"/><Relationship Id="rId114" Type="http://schemas.openxmlformats.org/officeDocument/2006/relationships/customXml" Target="../ink/ink3929.xml"/><Relationship Id="rId60" Type="http://schemas.openxmlformats.org/officeDocument/2006/relationships/customXml" Target="../ink/ink3902.xml"/><Relationship Id="rId81" Type="http://schemas.openxmlformats.org/officeDocument/2006/relationships/image" Target="../media/image3229.png"/><Relationship Id="rId135" Type="http://schemas.openxmlformats.org/officeDocument/2006/relationships/image" Target="../media/image3256.png"/><Relationship Id="rId156" Type="http://schemas.openxmlformats.org/officeDocument/2006/relationships/image" Target="../media/image3266.png"/><Relationship Id="rId177" Type="http://schemas.openxmlformats.org/officeDocument/2006/relationships/customXml" Target="../ink/ink3961.xml"/><Relationship Id="rId198" Type="http://schemas.openxmlformats.org/officeDocument/2006/relationships/image" Target="../media/image3287.png"/><Relationship Id="rId202" Type="http://schemas.openxmlformats.org/officeDocument/2006/relationships/image" Target="../media/image3289.png"/><Relationship Id="rId18" Type="http://schemas.openxmlformats.org/officeDocument/2006/relationships/customXml" Target="../ink/ink3881.xml"/><Relationship Id="rId39" Type="http://schemas.openxmlformats.org/officeDocument/2006/relationships/image" Target="../media/image3208.png"/><Relationship Id="rId50" Type="http://schemas.openxmlformats.org/officeDocument/2006/relationships/customXml" Target="../ink/ink3897.xml"/><Relationship Id="rId104" Type="http://schemas.openxmlformats.org/officeDocument/2006/relationships/customXml" Target="../ink/ink3924.xml"/><Relationship Id="rId125" Type="http://schemas.openxmlformats.org/officeDocument/2006/relationships/image" Target="../media/image3251.png"/><Relationship Id="rId146" Type="http://schemas.openxmlformats.org/officeDocument/2006/relationships/customXml" Target="../ink/ink3945.xml"/><Relationship Id="rId167" Type="http://schemas.openxmlformats.org/officeDocument/2006/relationships/customXml" Target="../ink/ink3956.xml"/><Relationship Id="rId188" Type="http://schemas.openxmlformats.org/officeDocument/2006/relationships/image" Target="../media/image3282.png"/><Relationship Id="rId71" Type="http://schemas.openxmlformats.org/officeDocument/2006/relationships/image" Target="../media/image3224.png"/><Relationship Id="rId92" Type="http://schemas.openxmlformats.org/officeDocument/2006/relationships/customXml" Target="../ink/ink3918.xml"/></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s://jade-hs.zoom-x.de/j/69403756953?pwd=u1b9J7DWcCPv1y3abm6Y8N8YkU6hXK.1" TargetMode="External"/><Relationship Id="rId2" Type="http://schemas.openxmlformats.org/officeDocument/2006/relationships/image" Target="../media/image2.jpeg"/><Relationship Id="rId1" Type="http://schemas.openxmlformats.org/officeDocument/2006/relationships/slideLayout" Target="../slideLayouts/slideLayout1.xml"/><Relationship Id="rId6" Type="http://schemas.openxmlformats.org/officeDocument/2006/relationships/image" Target="../media/image7.jpeg"/><Relationship Id="rId5" Type="http://schemas.openxmlformats.org/officeDocument/2006/relationships/image" Target="../media/image6.png"/><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117" Type="http://schemas.openxmlformats.org/officeDocument/2006/relationships/image" Target="../media/image32690.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4241.xml"/><Relationship Id="rId170" Type="http://schemas.openxmlformats.org/officeDocument/2006/relationships/image" Target="../media/image3295.png"/><Relationship Id="rId268" Type="http://schemas.openxmlformats.org/officeDocument/2006/relationships/customXml" Target="../ink/ink4108.xml"/><Relationship Id="rId475" Type="http://schemas.openxmlformats.org/officeDocument/2006/relationships/image" Target="../media/image3447.png"/><Relationship Id="rId32" Type="http://schemas.openxmlformats.org/officeDocument/2006/relationships/customXml" Target="../ink/ink3989.xml"/><Relationship Id="rId128" Type="http://schemas.openxmlformats.org/officeDocument/2006/relationships/image" Target="../media/image32740.png"/><Relationship Id="rId335" Type="http://schemas.openxmlformats.org/officeDocument/2006/relationships/customXml" Target="../ink/ink4142.xml"/><Relationship Id="rId542" Type="http://schemas.openxmlformats.org/officeDocument/2006/relationships/customXml" Target="../ink/ink4247.xml"/><Relationship Id="rId181" Type="http://schemas.openxmlformats.org/officeDocument/2006/relationships/customXml" Target="../ink/ink4064.xml"/><Relationship Id="rId402" Type="http://schemas.openxmlformats.org/officeDocument/2006/relationships/customXml" Target="../ink/ink4176.xml"/><Relationship Id="rId279" Type="http://schemas.openxmlformats.org/officeDocument/2006/relationships/image" Target="../media/image3349.png"/><Relationship Id="rId486" Type="http://schemas.openxmlformats.org/officeDocument/2006/relationships/customXml" Target="../ink/ink4218.xml"/><Relationship Id="rId43" Type="http://schemas.openxmlformats.org/officeDocument/2006/relationships/image" Target="../media/image32330.png"/><Relationship Id="rId139" Type="http://schemas.openxmlformats.org/officeDocument/2006/relationships/customXml" Target="../ink/ink4043.xml"/><Relationship Id="rId346" Type="http://schemas.openxmlformats.org/officeDocument/2006/relationships/image" Target="../media/image3383.png"/><Relationship Id="rId553" Type="http://schemas.openxmlformats.org/officeDocument/2006/relationships/image" Target="../media/image3485.png"/><Relationship Id="rId192" Type="http://schemas.openxmlformats.org/officeDocument/2006/relationships/image" Target="../media/image3306.png"/><Relationship Id="rId206" Type="http://schemas.openxmlformats.org/officeDocument/2006/relationships/customXml" Target="../ink/ink4077.xml"/><Relationship Id="rId413" Type="http://schemas.openxmlformats.org/officeDocument/2006/relationships/image" Target="../media/image3416.png"/><Relationship Id="rId497" Type="http://schemas.openxmlformats.org/officeDocument/2006/relationships/image" Target="../media/image3458.png"/><Relationship Id="rId357" Type="http://schemas.openxmlformats.org/officeDocument/2006/relationships/customXml" Target="../ink/ink4153.xml"/><Relationship Id="rId54" Type="http://schemas.openxmlformats.org/officeDocument/2006/relationships/customXml" Target="../ink/ink4000.xml"/><Relationship Id="rId217" Type="http://schemas.openxmlformats.org/officeDocument/2006/relationships/image" Target="../media/image3318.png"/><Relationship Id="rId424" Type="http://schemas.openxmlformats.org/officeDocument/2006/relationships/customXml" Target="../ink/ink4187.xml"/><Relationship Id="rId23" Type="http://schemas.openxmlformats.org/officeDocument/2006/relationships/image" Target="../media/image32230.png"/><Relationship Id="rId119" Type="http://schemas.openxmlformats.org/officeDocument/2006/relationships/image" Target="../media/image32700.png"/><Relationship Id="rId270" Type="http://schemas.openxmlformats.org/officeDocument/2006/relationships/customXml" Target="../ink/ink4109.xml"/><Relationship Id="rId326" Type="http://schemas.openxmlformats.org/officeDocument/2006/relationships/image" Target="../media/image3372.png"/><Relationship Id="rId533" Type="http://schemas.openxmlformats.org/officeDocument/2006/relationships/customXml" Target="../ink/ink4242.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172" Type="http://schemas.openxmlformats.org/officeDocument/2006/relationships/image" Target="../media/image3296.png"/><Relationship Id="rId228" Type="http://schemas.openxmlformats.org/officeDocument/2006/relationships/customXml" Target="../ink/ink4088.xml"/><Relationship Id="rId435" Type="http://schemas.openxmlformats.org/officeDocument/2006/relationships/image" Target="../media/image3427.png"/><Relationship Id="rId477" Type="http://schemas.openxmlformats.org/officeDocument/2006/relationships/image" Target="../media/image3448.png"/><Relationship Id="rId281" Type="http://schemas.openxmlformats.org/officeDocument/2006/relationships/image" Target="../media/image3350.png"/><Relationship Id="rId337" Type="http://schemas.openxmlformats.org/officeDocument/2006/relationships/customXml" Target="../ink/ink4143.xml"/><Relationship Id="rId502" Type="http://schemas.openxmlformats.org/officeDocument/2006/relationships/customXml" Target="../ink/ink4226.xml"/><Relationship Id="rId34" Type="http://schemas.openxmlformats.org/officeDocument/2006/relationships/customXml" Target="../ink/ink3990.xml"/><Relationship Id="rId76" Type="http://schemas.openxmlformats.org/officeDocument/2006/relationships/customXml" Target="../ink/ink4011.xml"/><Relationship Id="rId141" Type="http://schemas.openxmlformats.org/officeDocument/2006/relationships/customXml" Target="../ink/ink4044.xml"/><Relationship Id="rId379" Type="http://schemas.openxmlformats.org/officeDocument/2006/relationships/customXml" Target="../ink/ink4164.xml"/><Relationship Id="rId544" Type="http://schemas.openxmlformats.org/officeDocument/2006/relationships/customXml" Target="../ink/ink4248.xml"/><Relationship Id="rId7" Type="http://schemas.openxmlformats.org/officeDocument/2006/relationships/image" Target="../media/image32160.png"/><Relationship Id="rId183" Type="http://schemas.openxmlformats.org/officeDocument/2006/relationships/customXml" Target="../ink/ink4065.xml"/><Relationship Id="rId239" Type="http://schemas.openxmlformats.org/officeDocument/2006/relationships/image" Target="../media/image3329.png"/><Relationship Id="rId390" Type="http://schemas.openxmlformats.org/officeDocument/2006/relationships/customXml" Target="../ink/ink4170.xml"/><Relationship Id="rId404" Type="http://schemas.openxmlformats.org/officeDocument/2006/relationships/customXml" Target="../ink/ink4177.xml"/><Relationship Id="rId446" Type="http://schemas.openxmlformats.org/officeDocument/2006/relationships/customXml" Target="../ink/ink4198.xml"/><Relationship Id="rId250" Type="http://schemas.openxmlformats.org/officeDocument/2006/relationships/customXml" Target="../ink/ink4099.xml"/><Relationship Id="rId292" Type="http://schemas.openxmlformats.org/officeDocument/2006/relationships/customXml" Target="../ink/ink4120.xml"/><Relationship Id="rId306" Type="http://schemas.openxmlformats.org/officeDocument/2006/relationships/image" Target="../media/image3362.png"/><Relationship Id="rId488" Type="http://schemas.openxmlformats.org/officeDocument/2006/relationships/customXml" Target="../ink/ink4219.xml"/><Relationship Id="rId45" Type="http://schemas.openxmlformats.org/officeDocument/2006/relationships/image" Target="../media/image32340.png"/><Relationship Id="rId87" Type="http://schemas.openxmlformats.org/officeDocument/2006/relationships/image" Target="../media/image32550.png"/><Relationship Id="rId110" Type="http://schemas.openxmlformats.org/officeDocument/2006/relationships/customXml" Target="../ink/ink4028.xml"/><Relationship Id="rId348" Type="http://schemas.openxmlformats.org/officeDocument/2006/relationships/image" Target="../media/image3384.png"/><Relationship Id="rId513" Type="http://schemas.openxmlformats.org/officeDocument/2006/relationships/image" Target="../media/image3466.png"/><Relationship Id="rId555" Type="http://schemas.openxmlformats.org/officeDocument/2006/relationships/image" Target="../media/image3486.png"/><Relationship Id="rId152" Type="http://schemas.openxmlformats.org/officeDocument/2006/relationships/image" Target="../media/image32860.png"/><Relationship Id="rId194" Type="http://schemas.openxmlformats.org/officeDocument/2006/relationships/image" Target="../media/image3307.png"/><Relationship Id="rId208" Type="http://schemas.openxmlformats.org/officeDocument/2006/relationships/customXml" Target="../ink/ink4078.xml"/><Relationship Id="rId415" Type="http://schemas.openxmlformats.org/officeDocument/2006/relationships/image" Target="../media/image3417.png"/><Relationship Id="rId457" Type="http://schemas.openxmlformats.org/officeDocument/2006/relationships/image" Target="../media/image3438.png"/><Relationship Id="rId261" Type="http://schemas.openxmlformats.org/officeDocument/2006/relationships/image" Target="../media/image3340.png"/><Relationship Id="rId499" Type="http://schemas.openxmlformats.org/officeDocument/2006/relationships/image" Target="../media/image3459.png"/><Relationship Id="rId14" Type="http://schemas.openxmlformats.org/officeDocument/2006/relationships/customXml" Target="../ink/ink3980.xml"/><Relationship Id="rId56" Type="http://schemas.openxmlformats.org/officeDocument/2006/relationships/customXml" Target="../ink/ink4001.xml"/><Relationship Id="rId317" Type="http://schemas.openxmlformats.org/officeDocument/2006/relationships/customXml" Target="../ink/ink4133.xml"/><Relationship Id="rId359" Type="http://schemas.openxmlformats.org/officeDocument/2006/relationships/customXml" Target="../ink/ink4154.xml"/><Relationship Id="rId524" Type="http://schemas.openxmlformats.org/officeDocument/2006/relationships/image" Target="../media/image3471.png"/><Relationship Id="rId98" Type="http://schemas.openxmlformats.org/officeDocument/2006/relationships/customXml" Target="../ink/ink4022.xml"/><Relationship Id="rId121" Type="http://schemas.openxmlformats.org/officeDocument/2006/relationships/image" Target="../media/image32710.png"/><Relationship Id="rId163" Type="http://schemas.openxmlformats.org/officeDocument/2006/relationships/customXml" Target="../ink/ink4055.xml"/><Relationship Id="rId219" Type="http://schemas.openxmlformats.org/officeDocument/2006/relationships/image" Target="../media/image3319.png"/><Relationship Id="rId370" Type="http://schemas.openxmlformats.org/officeDocument/2006/relationships/image" Target="../media/image3395.png"/><Relationship Id="rId426" Type="http://schemas.openxmlformats.org/officeDocument/2006/relationships/customXml" Target="../ink/ink4188.xml"/><Relationship Id="rId230" Type="http://schemas.openxmlformats.org/officeDocument/2006/relationships/customXml" Target="../ink/ink4089.xml"/><Relationship Id="rId468" Type="http://schemas.openxmlformats.org/officeDocument/2006/relationships/customXml" Target="../ink/ink4209.xml"/><Relationship Id="rId25" Type="http://schemas.openxmlformats.org/officeDocument/2006/relationships/image" Target="../media/image32240.png"/><Relationship Id="rId67" Type="http://schemas.openxmlformats.org/officeDocument/2006/relationships/image" Target="../media/image32450.png"/><Relationship Id="rId272" Type="http://schemas.openxmlformats.org/officeDocument/2006/relationships/customXml" Target="../ink/ink4110.xml"/><Relationship Id="rId328" Type="http://schemas.openxmlformats.org/officeDocument/2006/relationships/image" Target="../media/image3373.png"/><Relationship Id="rId535" Type="http://schemas.openxmlformats.org/officeDocument/2006/relationships/customXml" Target="../ink/ink4243.xml"/><Relationship Id="rId132" Type="http://schemas.openxmlformats.org/officeDocument/2006/relationships/image" Target="../media/image32760.png"/><Relationship Id="rId174" Type="http://schemas.openxmlformats.org/officeDocument/2006/relationships/image" Target="../media/image3297.png"/><Relationship Id="rId381" Type="http://schemas.openxmlformats.org/officeDocument/2006/relationships/customXml" Target="../ink/ink4165.xml"/><Relationship Id="rId241" Type="http://schemas.openxmlformats.org/officeDocument/2006/relationships/image" Target="../media/image3330.png"/><Relationship Id="rId437" Type="http://schemas.openxmlformats.org/officeDocument/2006/relationships/image" Target="../media/image3428.png"/><Relationship Id="rId479" Type="http://schemas.openxmlformats.org/officeDocument/2006/relationships/image" Target="../media/image3449.png"/><Relationship Id="rId36" Type="http://schemas.openxmlformats.org/officeDocument/2006/relationships/customXml" Target="../ink/ink3991.xml"/><Relationship Id="rId283" Type="http://schemas.openxmlformats.org/officeDocument/2006/relationships/image" Target="../media/image3351.png"/><Relationship Id="rId339" Type="http://schemas.openxmlformats.org/officeDocument/2006/relationships/customXml" Target="../ink/ink4144.xml"/><Relationship Id="rId490" Type="http://schemas.openxmlformats.org/officeDocument/2006/relationships/customXml" Target="../ink/ink4220.xml"/><Relationship Id="rId504" Type="http://schemas.openxmlformats.org/officeDocument/2006/relationships/customXml" Target="../ink/ink4227.xml"/><Relationship Id="rId546" Type="http://schemas.openxmlformats.org/officeDocument/2006/relationships/customXml" Target="../ink/ink4249.xml"/><Relationship Id="rId78" Type="http://schemas.openxmlformats.org/officeDocument/2006/relationships/customXml" Target="../ink/ink4012.xml"/><Relationship Id="rId101" Type="http://schemas.openxmlformats.org/officeDocument/2006/relationships/image" Target="../media/image32620.png"/><Relationship Id="rId143" Type="http://schemas.openxmlformats.org/officeDocument/2006/relationships/customXml" Target="../ink/ink4045.xml"/><Relationship Id="rId185" Type="http://schemas.openxmlformats.org/officeDocument/2006/relationships/customXml" Target="../ink/ink4066.xml"/><Relationship Id="rId350" Type="http://schemas.openxmlformats.org/officeDocument/2006/relationships/image" Target="../media/image3385.png"/><Relationship Id="rId406" Type="http://schemas.openxmlformats.org/officeDocument/2006/relationships/customXml" Target="../ink/ink4178.xml"/><Relationship Id="rId9" Type="http://schemas.openxmlformats.org/officeDocument/2006/relationships/image" Target="../media/image32170.png"/><Relationship Id="rId210" Type="http://schemas.openxmlformats.org/officeDocument/2006/relationships/customXml" Target="../ink/ink4079.xml"/><Relationship Id="rId392" Type="http://schemas.openxmlformats.org/officeDocument/2006/relationships/customXml" Target="../ink/ink4171.xml"/><Relationship Id="rId448" Type="http://schemas.openxmlformats.org/officeDocument/2006/relationships/customXml" Target="../ink/ink4199.xml"/><Relationship Id="rId252" Type="http://schemas.openxmlformats.org/officeDocument/2006/relationships/customXml" Target="../ink/ink4100.xml"/><Relationship Id="rId294" Type="http://schemas.openxmlformats.org/officeDocument/2006/relationships/customXml" Target="../ink/ink4121.xml"/><Relationship Id="rId308" Type="http://schemas.openxmlformats.org/officeDocument/2006/relationships/image" Target="../media/image3363.png"/><Relationship Id="rId515" Type="http://schemas.openxmlformats.org/officeDocument/2006/relationships/customXml" Target="../ink/ink4233.xml"/><Relationship Id="rId47" Type="http://schemas.openxmlformats.org/officeDocument/2006/relationships/image" Target="../media/image32350.png"/><Relationship Id="rId89" Type="http://schemas.openxmlformats.org/officeDocument/2006/relationships/image" Target="../media/image32560.png"/><Relationship Id="rId112" Type="http://schemas.openxmlformats.org/officeDocument/2006/relationships/customXml" Target="../ink/ink4029.xml"/><Relationship Id="rId154" Type="http://schemas.openxmlformats.org/officeDocument/2006/relationships/image" Target="../media/image32870.png"/><Relationship Id="rId361" Type="http://schemas.openxmlformats.org/officeDocument/2006/relationships/customXml" Target="../ink/ink4155.xml"/><Relationship Id="rId557" Type="http://schemas.openxmlformats.org/officeDocument/2006/relationships/image" Target="../media/image3487.png"/><Relationship Id="rId196" Type="http://schemas.openxmlformats.org/officeDocument/2006/relationships/customXml" Target="../ink/ink4072.xml"/><Relationship Id="rId417" Type="http://schemas.openxmlformats.org/officeDocument/2006/relationships/image" Target="../media/image3418.png"/><Relationship Id="rId459" Type="http://schemas.openxmlformats.org/officeDocument/2006/relationships/image" Target="../media/image3439.png"/><Relationship Id="rId16" Type="http://schemas.openxmlformats.org/officeDocument/2006/relationships/customXml" Target="../ink/ink3981.xml"/><Relationship Id="rId221" Type="http://schemas.openxmlformats.org/officeDocument/2006/relationships/image" Target="../media/image3320.png"/><Relationship Id="rId263" Type="http://schemas.openxmlformats.org/officeDocument/2006/relationships/image" Target="../media/image3341.png"/><Relationship Id="rId319" Type="http://schemas.openxmlformats.org/officeDocument/2006/relationships/customXml" Target="../ink/ink4134.xml"/><Relationship Id="rId470" Type="http://schemas.openxmlformats.org/officeDocument/2006/relationships/customXml" Target="../ink/ink4210.xml"/><Relationship Id="rId526" Type="http://schemas.openxmlformats.org/officeDocument/2006/relationships/image" Target="../media/image3472.png"/><Relationship Id="rId58" Type="http://schemas.openxmlformats.org/officeDocument/2006/relationships/customXml" Target="../ink/ink4002.xml"/><Relationship Id="rId123" Type="http://schemas.openxmlformats.org/officeDocument/2006/relationships/image" Target="../media/image32720.png"/><Relationship Id="rId330" Type="http://schemas.openxmlformats.org/officeDocument/2006/relationships/image" Target="../media/image3375.png"/><Relationship Id="rId165" Type="http://schemas.openxmlformats.org/officeDocument/2006/relationships/customXml" Target="../ink/ink4056.xml"/><Relationship Id="rId372" Type="http://schemas.openxmlformats.org/officeDocument/2006/relationships/image" Target="../media/image3396.png"/><Relationship Id="rId428" Type="http://schemas.openxmlformats.org/officeDocument/2006/relationships/customXml" Target="../ink/ink4189.xml"/><Relationship Id="rId232" Type="http://schemas.openxmlformats.org/officeDocument/2006/relationships/customXml" Target="../ink/ink4090.xml"/><Relationship Id="rId274" Type="http://schemas.openxmlformats.org/officeDocument/2006/relationships/customXml" Target="../ink/ink4111.xml"/><Relationship Id="rId481" Type="http://schemas.openxmlformats.org/officeDocument/2006/relationships/image" Target="../media/image3450.png"/><Relationship Id="rId27" Type="http://schemas.openxmlformats.org/officeDocument/2006/relationships/image" Target="../media/image32250.png"/><Relationship Id="rId69" Type="http://schemas.openxmlformats.org/officeDocument/2006/relationships/image" Target="../media/image32460.png"/><Relationship Id="rId134" Type="http://schemas.openxmlformats.org/officeDocument/2006/relationships/image" Target="../media/image32770.png"/><Relationship Id="rId537" Type="http://schemas.openxmlformats.org/officeDocument/2006/relationships/customXml" Target="../ink/ink4244.xml"/><Relationship Id="rId80" Type="http://schemas.openxmlformats.org/officeDocument/2006/relationships/customXml" Target="../ink/ink4013.xml"/><Relationship Id="rId176" Type="http://schemas.openxmlformats.org/officeDocument/2006/relationships/image" Target="../media/image3298.png"/><Relationship Id="rId341" Type="http://schemas.openxmlformats.org/officeDocument/2006/relationships/customXml" Target="../ink/ink4145.xml"/><Relationship Id="rId383" Type="http://schemas.openxmlformats.org/officeDocument/2006/relationships/customXml" Target="../ink/ink4166.xml"/><Relationship Id="rId439" Type="http://schemas.openxmlformats.org/officeDocument/2006/relationships/image" Target="../media/image3429.png"/><Relationship Id="rId201" Type="http://schemas.openxmlformats.org/officeDocument/2006/relationships/image" Target="../media/image3310.png"/><Relationship Id="rId243" Type="http://schemas.openxmlformats.org/officeDocument/2006/relationships/image" Target="../media/image3331.png"/><Relationship Id="rId285" Type="http://schemas.openxmlformats.org/officeDocument/2006/relationships/image" Target="../media/image3352.png"/><Relationship Id="rId450" Type="http://schemas.openxmlformats.org/officeDocument/2006/relationships/customXml" Target="../ink/ink4200.xml"/><Relationship Id="rId506" Type="http://schemas.openxmlformats.org/officeDocument/2006/relationships/customXml" Target="../ink/ink4228.xml"/><Relationship Id="rId38" Type="http://schemas.openxmlformats.org/officeDocument/2006/relationships/customXml" Target="../ink/ink3992.xml"/><Relationship Id="rId103" Type="http://schemas.openxmlformats.org/officeDocument/2006/relationships/image" Target="../media/image32630.png"/><Relationship Id="rId310" Type="http://schemas.openxmlformats.org/officeDocument/2006/relationships/image" Target="../media/image3364.png"/><Relationship Id="rId492" Type="http://schemas.openxmlformats.org/officeDocument/2006/relationships/customXml" Target="../ink/ink4221.xml"/><Relationship Id="rId548" Type="http://schemas.openxmlformats.org/officeDocument/2006/relationships/customXml" Target="../ink/ink4250.xml"/><Relationship Id="rId91" Type="http://schemas.openxmlformats.org/officeDocument/2006/relationships/image" Target="../media/image32570.png"/><Relationship Id="rId145" Type="http://schemas.openxmlformats.org/officeDocument/2006/relationships/customXml" Target="../ink/ink4046.xml"/><Relationship Id="rId187" Type="http://schemas.openxmlformats.org/officeDocument/2006/relationships/customXml" Target="../ink/ink4067.xml"/><Relationship Id="rId352" Type="http://schemas.openxmlformats.org/officeDocument/2006/relationships/image" Target="../media/image3386.png"/><Relationship Id="rId394" Type="http://schemas.openxmlformats.org/officeDocument/2006/relationships/customXml" Target="../ink/ink4172.xml"/><Relationship Id="rId408" Type="http://schemas.openxmlformats.org/officeDocument/2006/relationships/customXml" Target="../ink/ink4179.xml"/><Relationship Id="rId212" Type="http://schemas.openxmlformats.org/officeDocument/2006/relationships/customXml" Target="../ink/ink4080.xml"/><Relationship Id="rId254" Type="http://schemas.openxmlformats.org/officeDocument/2006/relationships/customXml" Target="../ink/ink4101.xml"/><Relationship Id="rId49" Type="http://schemas.openxmlformats.org/officeDocument/2006/relationships/image" Target="../media/image32360.png"/><Relationship Id="rId114" Type="http://schemas.openxmlformats.org/officeDocument/2006/relationships/customXml" Target="../ink/ink4030.xml"/><Relationship Id="rId296" Type="http://schemas.openxmlformats.org/officeDocument/2006/relationships/image" Target="../media/image3357.png"/><Relationship Id="rId461" Type="http://schemas.openxmlformats.org/officeDocument/2006/relationships/image" Target="../media/image3440.png"/><Relationship Id="rId517" Type="http://schemas.openxmlformats.org/officeDocument/2006/relationships/customXml" Target="../ink/ink4234.xml"/><Relationship Id="rId559" Type="http://schemas.openxmlformats.org/officeDocument/2006/relationships/image" Target="../media/image3488.png"/><Relationship Id="rId60" Type="http://schemas.openxmlformats.org/officeDocument/2006/relationships/customXml" Target="../ink/ink4003.xml"/><Relationship Id="rId156" Type="http://schemas.openxmlformats.org/officeDocument/2006/relationships/image" Target="../media/image32880.png"/><Relationship Id="rId198" Type="http://schemas.openxmlformats.org/officeDocument/2006/relationships/customXml" Target="../ink/ink4073.xml"/><Relationship Id="rId321" Type="http://schemas.openxmlformats.org/officeDocument/2006/relationships/customXml" Target="../ink/ink4135.xml"/><Relationship Id="rId363" Type="http://schemas.openxmlformats.org/officeDocument/2006/relationships/customXml" Target="../ink/ink4156.xml"/><Relationship Id="rId419" Type="http://schemas.openxmlformats.org/officeDocument/2006/relationships/image" Target="../media/image3419.png"/><Relationship Id="rId223" Type="http://schemas.openxmlformats.org/officeDocument/2006/relationships/image" Target="../media/image3321.png"/><Relationship Id="rId430" Type="http://schemas.openxmlformats.org/officeDocument/2006/relationships/customXml" Target="../ink/ink4190.xml"/><Relationship Id="rId18" Type="http://schemas.openxmlformats.org/officeDocument/2006/relationships/customXml" Target="../ink/ink3982.xml"/><Relationship Id="rId265" Type="http://schemas.openxmlformats.org/officeDocument/2006/relationships/image" Target="../media/image3342.png"/><Relationship Id="rId472" Type="http://schemas.openxmlformats.org/officeDocument/2006/relationships/customXml" Target="../ink/ink4211.xml"/><Relationship Id="rId528" Type="http://schemas.openxmlformats.org/officeDocument/2006/relationships/image" Target="../media/image3473.png"/><Relationship Id="rId125" Type="http://schemas.openxmlformats.org/officeDocument/2006/relationships/image" Target="../media/image32730.png"/><Relationship Id="rId167" Type="http://schemas.openxmlformats.org/officeDocument/2006/relationships/customXml" Target="../ink/ink4057.xml"/><Relationship Id="rId332" Type="http://schemas.openxmlformats.org/officeDocument/2006/relationships/image" Target="../media/image3376.png"/><Relationship Id="rId374" Type="http://schemas.openxmlformats.org/officeDocument/2006/relationships/image" Target="../media/image3397.png"/><Relationship Id="rId71" Type="http://schemas.openxmlformats.org/officeDocument/2006/relationships/image" Target="../media/image32470.png"/><Relationship Id="rId234" Type="http://schemas.openxmlformats.org/officeDocument/2006/relationships/customXml" Target="../ink/ink4091.xml"/><Relationship Id="rId2" Type="http://schemas.openxmlformats.org/officeDocument/2006/relationships/customXml" Target="../ink/ink3974.xml"/><Relationship Id="rId29" Type="http://schemas.openxmlformats.org/officeDocument/2006/relationships/image" Target="../media/image32260.png"/><Relationship Id="rId276" Type="http://schemas.openxmlformats.org/officeDocument/2006/relationships/customXml" Target="../ink/ink4112.xml"/><Relationship Id="rId441" Type="http://schemas.openxmlformats.org/officeDocument/2006/relationships/image" Target="../media/image3430.png"/><Relationship Id="rId483" Type="http://schemas.openxmlformats.org/officeDocument/2006/relationships/image" Target="../media/image3451.png"/><Relationship Id="rId539" Type="http://schemas.openxmlformats.org/officeDocument/2006/relationships/customXml" Target="../ink/ink4245.xml"/><Relationship Id="rId40" Type="http://schemas.openxmlformats.org/officeDocument/2006/relationships/customXml" Target="../ink/ink3993.xml"/><Relationship Id="rId136" Type="http://schemas.openxmlformats.org/officeDocument/2006/relationships/image" Target="../media/image32780.png"/><Relationship Id="rId178" Type="http://schemas.openxmlformats.org/officeDocument/2006/relationships/image" Target="../media/image3299.png"/><Relationship Id="rId301" Type="http://schemas.openxmlformats.org/officeDocument/2006/relationships/customXml" Target="../ink/ink4125.xml"/><Relationship Id="rId343" Type="http://schemas.openxmlformats.org/officeDocument/2006/relationships/customXml" Target="../ink/ink4146.xml"/><Relationship Id="rId550" Type="http://schemas.openxmlformats.org/officeDocument/2006/relationships/customXml" Target="../ink/ink4251.xml"/><Relationship Id="rId82" Type="http://schemas.openxmlformats.org/officeDocument/2006/relationships/customXml" Target="../ink/ink4014.xml"/><Relationship Id="rId203" Type="http://schemas.openxmlformats.org/officeDocument/2006/relationships/image" Target="../media/image3311.png"/><Relationship Id="rId385" Type="http://schemas.openxmlformats.org/officeDocument/2006/relationships/customXml" Target="../ink/ink4167.xml"/><Relationship Id="rId245" Type="http://schemas.openxmlformats.org/officeDocument/2006/relationships/image" Target="../media/image3332.png"/><Relationship Id="rId287" Type="http://schemas.openxmlformats.org/officeDocument/2006/relationships/image" Target="../media/image3353.png"/><Relationship Id="rId410" Type="http://schemas.openxmlformats.org/officeDocument/2006/relationships/customXml" Target="../ink/ink4180.xml"/><Relationship Id="rId452" Type="http://schemas.openxmlformats.org/officeDocument/2006/relationships/customXml" Target="../ink/ink4201.xml"/><Relationship Id="rId494" Type="http://schemas.openxmlformats.org/officeDocument/2006/relationships/customXml" Target="../ink/ink4222.xml"/><Relationship Id="rId508" Type="http://schemas.openxmlformats.org/officeDocument/2006/relationships/customXml" Target="../ink/ink4229.xml"/><Relationship Id="rId105" Type="http://schemas.openxmlformats.org/officeDocument/2006/relationships/image" Target="../media/image32640.png"/><Relationship Id="rId147" Type="http://schemas.openxmlformats.org/officeDocument/2006/relationships/customXml" Target="../ink/ink4047.xml"/><Relationship Id="rId312" Type="http://schemas.openxmlformats.org/officeDocument/2006/relationships/image" Target="../media/image3365.png"/><Relationship Id="rId354" Type="http://schemas.openxmlformats.org/officeDocument/2006/relationships/image" Target="../media/image3387.png"/><Relationship Id="rId51" Type="http://schemas.openxmlformats.org/officeDocument/2006/relationships/image" Target="../media/image32370.png"/><Relationship Id="rId93" Type="http://schemas.openxmlformats.org/officeDocument/2006/relationships/image" Target="../media/image32580.png"/><Relationship Id="rId189" Type="http://schemas.openxmlformats.org/officeDocument/2006/relationships/customXml" Target="../ink/ink4068.xml"/><Relationship Id="rId396" Type="http://schemas.openxmlformats.org/officeDocument/2006/relationships/customXml" Target="../ink/ink4173.xml"/><Relationship Id="rId561" Type="http://schemas.openxmlformats.org/officeDocument/2006/relationships/image" Target="../media/image3489.png"/><Relationship Id="rId214" Type="http://schemas.openxmlformats.org/officeDocument/2006/relationships/customXml" Target="../ink/ink4081.xml"/><Relationship Id="rId256" Type="http://schemas.openxmlformats.org/officeDocument/2006/relationships/customXml" Target="../ink/ink4102.xml"/><Relationship Id="rId298" Type="http://schemas.openxmlformats.org/officeDocument/2006/relationships/image" Target="../media/image3358.png"/><Relationship Id="rId421" Type="http://schemas.openxmlformats.org/officeDocument/2006/relationships/image" Target="../media/image3420.png"/><Relationship Id="rId463" Type="http://schemas.openxmlformats.org/officeDocument/2006/relationships/image" Target="../media/image3441.png"/><Relationship Id="rId519" Type="http://schemas.openxmlformats.org/officeDocument/2006/relationships/customXml" Target="../ink/ink4235.xml"/><Relationship Id="rId116" Type="http://schemas.openxmlformats.org/officeDocument/2006/relationships/customXml" Target="../ink/ink4031.xml"/><Relationship Id="rId158" Type="http://schemas.openxmlformats.org/officeDocument/2006/relationships/image" Target="../media/image32890.png"/><Relationship Id="rId323" Type="http://schemas.openxmlformats.org/officeDocument/2006/relationships/customXml" Target="../ink/ink4136.xml"/><Relationship Id="rId530" Type="http://schemas.openxmlformats.org/officeDocument/2006/relationships/image" Target="../media/image3474.png"/><Relationship Id="rId20" Type="http://schemas.openxmlformats.org/officeDocument/2006/relationships/customXml" Target="../ink/ink3983.xml"/><Relationship Id="rId62" Type="http://schemas.openxmlformats.org/officeDocument/2006/relationships/customXml" Target="../ink/ink4004.xml"/><Relationship Id="rId365" Type="http://schemas.openxmlformats.org/officeDocument/2006/relationships/customXml" Target="../ink/ink4157.xml"/><Relationship Id="rId225" Type="http://schemas.openxmlformats.org/officeDocument/2006/relationships/image" Target="../media/image3322.png"/><Relationship Id="rId267" Type="http://schemas.openxmlformats.org/officeDocument/2006/relationships/image" Target="../media/image3343.png"/><Relationship Id="rId432" Type="http://schemas.openxmlformats.org/officeDocument/2006/relationships/customXml" Target="../ink/ink4191.xml"/><Relationship Id="rId474" Type="http://schemas.openxmlformats.org/officeDocument/2006/relationships/customXml" Target="../ink/ink4212.xml"/><Relationship Id="rId127" Type="http://schemas.openxmlformats.org/officeDocument/2006/relationships/customXml" Target="../ink/ink4037.xml"/><Relationship Id="rId31" Type="http://schemas.openxmlformats.org/officeDocument/2006/relationships/image" Target="../media/image32270.png"/><Relationship Id="rId73" Type="http://schemas.openxmlformats.org/officeDocument/2006/relationships/image" Target="../media/image32480.png"/><Relationship Id="rId169" Type="http://schemas.openxmlformats.org/officeDocument/2006/relationships/customXml" Target="../ink/ink4058.xml"/><Relationship Id="rId334" Type="http://schemas.openxmlformats.org/officeDocument/2006/relationships/image" Target="../media/image3377.png"/><Relationship Id="rId376" Type="http://schemas.openxmlformats.org/officeDocument/2006/relationships/image" Target="../media/image3398.png"/><Relationship Id="rId541" Type="http://schemas.openxmlformats.org/officeDocument/2006/relationships/customXml" Target="../ink/ink4246.xml"/><Relationship Id="rId4" Type="http://schemas.openxmlformats.org/officeDocument/2006/relationships/customXml" Target="../ink/ink3975.xml"/><Relationship Id="rId180" Type="http://schemas.openxmlformats.org/officeDocument/2006/relationships/image" Target="../media/image3300.png"/><Relationship Id="rId236" Type="http://schemas.openxmlformats.org/officeDocument/2006/relationships/customXml" Target="../ink/ink4092.xml"/><Relationship Id="rId278" Type="http://schemas.openxmlformats.org/officeDocument/2006/relationships/customXml" Target="../ink/ink4113.xml"/><Relationship Id="rId401" Type="http://schemas.openxmlformats.org/officeDocument/2006/relationships/image" Target="../media/image3410.png"/><Relationship Id="rId443" Type="http://schemas.openxmlformats.org/officeDocument/2006/relationships/image" Target="../media/image3431.png"/><Relationship Id="rId303" Type="http://schemas.openxmlformats.org/officeDocument/2006/relationships/customXml" Target="../ink/ink4126.xml"/><Relationship Id="rId485" Type="http://schemas.openxmlformats.org/officeDocument/2006/relationships/image" Target="../media/image3452.png"/><Relationship Id="rId42" Type="http://schemas.openxmlformats.org/officeDocument/2006/relationships/customXml" Target="../ink/ink3994.xml"/><Relationship Id="rId84" Type="http://schemas.openxmlformats.org/officeDocument/2006/relationships/customXml" Target="../ink/ink4015.xml"/><Relationship Id="rId138" Type="http://schemas.openxmlformats.org/officeDocument/2006/relationships/image" Target="../media/image32790.png"/><Relationship Id="rId345" Type="http://schemas.openxmlformats.org/officeDocument/2006/relationships/customXml" Target="../ink/ink4147.xml"/><Relationship Id="rId387" Type="http://schemas.openxmlformats.org/officeDocument/2006/relationships/image" Target="../media/image3403.png"/><Relationship Id="rId510" Type="http://schemas.openxmlformats.org/officeDocument/2006/relationships/customXml" Target="../ink/ink4230.xml"/><Relationship Id="rId552" Type="http://schemas.openxmlformats.org/officeDocument/2006/relationships/customXml" Target="../ink/ink4252.xml"/><Relationship Id="rId191" Type="http://schemas.openxmlformats.org/officeDocument/2006/relationships/customXml" Target="../ink/ink4069.xml"/><Relationship Id="rId205" Type="http://schemas.openxmlformats.org/officeDocument/2006/relationships/image" Target="../media/image3312.png"/><Relationship Id="rId247" Type="http://schemas.openxmlformats.org/officeDocument/2006/relationships/image" Target="../media/image3333.png"/><Relationship Id="rId412" Type="http://schemas.openxmlformats.org/officeDocument/2006/relationships/customXml" Target="../ink/ink4181.xml"/><Relationship Id="rId107" Type="http://schemas.openxmlformats.org/officeDocument/2006/relationships/image" Target="../media/image2742.png"/><Relationship Id="rId289" Type="http://schemas.openxmlformats.org/officeDocument/2006/relationships/image" Target="../media/image3354.png"/><Relationship Id="rId454" Type="http://schemas.openxmlformats.org/officeDocument/2006/relationships/customXml" Target="../ink/ink4202.xml"/><Relationship Id="rId496" Type="http://schemas.openxmlformats.org/officeDocument/2006/relationships/customXml" Target="../ink/ink4223.xml"/><Relationship Id="rId11" Type="http://schemas.openxmlformats.org/officeDocument/2006/relationships/image" Target="../media/image32180.png"/><Relationship Id="rId53" Type="http://schemas.openxmlformats.org/officeDocument/2006/relationships/image" Target="../media/image32380.png"/><Relationship Id="rId149" Type="http://schemas.openxmlformats.org/officeDocument/2006/relationships/customXml" Target="../ink/ink4048.xml"/><Relationship Id="rId314" Type="http://schemas.openxmlformats.org/officeDocument/2006/relationships/image" Target="../media/image3366.png"/><Relationship Id="rId356" Type="http://schemas.openxmlformats.org/officeDocument/2006/relationships/image" Target="../media/image3388.png"/><Relationship Id="rId398" Type="http://schemas.openxmlformats.org/officeDocument/2006/relationships/customXml" Target="../ink/ink4174.xml"/><Relationship Id="rId521" Type="http://schemas.openxmlformats.org/officeDocument/2006/relationships/customXml" Target="../ink/ink4236.xml"/><Relationship Id="rId563" Type="http://schemas.openxmlformats.org/officeDocument/2006/relationships/image" Target="../media/image3490.png"/><Relationship Id="rId95" Type="http://schemas.openxmlformats.org/officeDocument/2006/relationships/image" Target="../media/image32590.png"/><Relationship Id="rId160" Type="http://schemas.openxmlformats.org/officeDocument/2006/relationships/image" Target="../media/image3290.png"/><Relationship Id="rId216" Type="http://schemas.openxmlformats.org/officeDocument/2006/relationships/customXml" Target="../ink/ink4082.xml"/><Relationship Id="rId423" Type="http://schemas.openxmlformats.org/officeDocument/2006/relationships/image" Target="../media/image3421.png"/><Relationship Id="rId258" Type="http://schemas.openxmlformats.org/officeDocument/2006/relationships/customXml" Target="../ink/ink4103.xml"/><Relationship Id="rId465" Type="http://schemas.openxmlformats.org/officeDocument/2006/relationships/image" Target="../media/image3442.png"/><Relationship Id="rId22" Type="http://schemas.openxmlformats.org/officeDocument/2006/relationships/customXml" Target="../ink/ink3984.xml"/><Relationship Id="rId64" Type="http://schemas.openxmlformats.org/officeDocument/2006/relationships/customXml" Target="../ink/ink4005.xml"/><Relationship Id="rId118" Type="http://schemas.openxmlformats.org/officeDocument/2006/relationships/customXml" Target="../ink/ink4032.xml"/><Relationship Id="rId325" Type="http://schemas.openxmlformats.org/officeDocument/2006/relationships/customXml" Target="../ink/ink4137.xml"/><Relationship Id="rId367" Type="http://schemas.openxmlformats.org/officeDocument/2006/relationships/customXml" Target="../ink/ink4158.xml"/><Relationship Id="rId532" Type="http://schemas.openxmlformats.org/officeDocument/2006/relationships/image" Target="../media/image3475.png"/><Relationship Id="rId171" Type="http://schemas.openxmlformats.org/officeDocument/2006/relationships/customXml" Target="../ink/ink4059.xml"/><Relationship Id="rId227" Type="http://schemas.openxmlformats.org/officeDocument/2006/relationships/image" Target="../media/image3323.png"/><Relationship Id="rId269" Type="http://schemas.openxmlformats.org/officeDocument/2006/relationships/image" Target="../media/image3344.png"/><Relationship Id="rId434" Type="http://schemas.openxmlformats.org/officeDocument/2006/relationships/customXml" Target="../ink/ink4192.xml"/><Relationship Id="rId476" Type="http://schemas.openxmlformats.org/officeDocument/2006/relationships/customXml" Target="../ink/ink4213.xml"/><Relationship Id="rId33" Type="http://schemas.openxmlformats.org/officeDocument/2006/relationships/image" Target="../media/image32280.png"/><Relationship Id="rId129" Type="http://schemas.openxmlformats.org/officeDocument/2006/relationships/customXml" Target="../ink/ink4038.xml"/><Relationship Id="rId280" Type="http://schemas.openxmlformats.org/officeDocument/2006/relationships/customXml" Target="../ink/ink4114.xml"/><Relationship Id="rId336" Type="http://schemas.openxmlformats.org/officeDocument/2006/relationships/image" Target="../media/image3378.png"/><Relationship Id="rId501" Type="http://schemas.openxmlformats.org/officeDocument/2006/relationships/image" Target="../media/image3460.png"/><Relationship Id="rId543" Type="http://schemas.openxmlformats.org/officeDocument/2006/relationships/image" Target="../media/image3480.png"/><Relationship Id="rId75" Type="http://schemas.openxmlformats.org/officeDocument/2006/relationships/image" Target="../media/image32490.png"/><Relationship Id="rId140" Type="http://schemas.openxmlformats.org/officeDocument/2006/relationships/image" Target="../media/image32800.png"/><Relationship Id="rId182" Type="http://schemas.openxmlformats.org/officeDocument/2006/relationships/image" Target="../media/image3301.png"/><Relationship Id="rId378" Type="http://schemas.openxmlformats.org/officeDocument/2006/relationships/image" Target="../media/image3399.png"/><Relationship Id="rId403" Type="http://schemas.openxmlformats.org/officeDocument/2006/relationships/image" Target="../media/image3411.png"/><Relationship Id="rId6" Type="http://schemas.openxmlformats.org/officeDocument/2006/relationships/customXml" Target="../ink/ink3976.xml"/><Relationship Id="rId238" Type="http://schemas.openxmlformats.org/officeDocument/2006/relationships/customXml" Target="../ink/ink4093.xml"/><Relationship Id="rId445" Type="http://schemas.openxmlformats.org/officeDocument/2006/relationships/image" Target="../media/image3432.png"/><Relationship Id="rId487" Type="http://schemas.openxmlformats.org/officeDocument/2006/relationships/image" Target="../media/image3453.png"/><Relationship Id="rId291" Type="http://schemas.openxmlformats.org/officeDocument/2006/relationships/image" Target="../media/image3355.png"/><Relationship Id="rId305" Type="http://schemas.openxmlformats.org/officeDocument/2006/relationships/customXml" Target="../ink/ink4127.xml"/><Relationship Id="rId347" Type="http://schemas.openxmlformats.org/officeDocument/2006/relationships/customXml" Target="../ink/ink4148.xml"/><Relationship Id="rId512" Type="http://schemas.openxmlformats.org/officeDocument/2006/relationships/customXml" Target="../ink/ink4231.xml"/><Relationship Id="rId44" Type="http://schemas.openxmlformats.org/officeDocument/2006/relationships/customXml" Target="../ink/ink3995.xml"/><Relationship Id="rId86" Type="http://schemas.openxmlformats.org/officeDocument/2006/relationships/customXml" Target="../ink/ink4016.xml"/><Relationship Id="rId151" Type="http://schemas.openxmlformats.org/officeDocument/2006/relationships/customXml" Target="../ink/ink4049.xml"/><Relationship Id="rId389" Type="http://schemas.openxmlformats.org/officeDocument/2006/relationships/image" Target="../media/image3404.png"/><Relationship Id="rId554" Type="http://schemas.openxmlformats.org/officeDocument/2006/relationships/customXml" Target="../ink/ink4253.xml"/><Relationship Id="rId193" Type="http://schemas.openxmlformats.org/officeDocument/2006/relationships/customXml" Target="../ink/ink4070.xml"/><Relationship Id="rId207" Type="http://schemas.openxmlformats.org/officeDocument/2006/relationships/image" Target="../media/image3313.png"/><Relationship Id="rId249" Type="http://schemas.openxmlformats.org/officeDocument/2006/relationships/image" Target="../media/image3334.png"/><Relationship Id="rId414" Type="http://schemas.openxmlformats.org/officeDocument/2006/relationships/customXml" Target="../ink/ink4182.xml"/><Relationship Id="rId456" Type="http://schemas.openxmlformats.org/officeDocument/2006/relationships/customXml" Target="../ink/ink4203.xml"/><Relationship Id="rId498" Type="http://schemas.openxmlformats.org/officeDocument/2006/relationships/customXml" Target="../ink/ink4224.xml"/><Relationship Id="rId13" Type="http://schemas.openxmlformats.org/officeDocument/2006/relationships/image" Target="../media/image32190.png"/><Relationship Id="rId109" Type="http://schemas.openxmlformats.org/officeDocument/2006/relationships/image" Target="../media/image32650.png"/><Relationship Id="rId260" Type="http://schemas.openxmlformats.org/officeDocument/2006/relationships/customXml" Target="../ink/ink4104.xml"/><Relationship Id="rId316" Type="http://schemas.openxmlformats.org/officeDocument/2006/relationships/image" Target="../media/image3367.png"/><Relationship Id="rId523" Type="http://schemas.openxmlformats.org/officeDocument/2006/relationships/customXml" Target="../ink/ink4237.xml"/><Relationship Id="rId55" Type="http://schemas.openxmlformats.org/officeDocument/2006/relationships/image" Target="../media/image32390.png"/><Relationship Id="rId97" Type="http://schemas.openxmlformats.org/officeDocument/2006/relationships/image" Target="../media/image32600.png"/><Relationship Id="rId120" Type="http://schemas.openxmlformats.org/officeDocument/2006/relationships/customXml" Target="../ink/ink4033.xml"/><Relationship Id="rId358" Type="http://schemas.openxmlformats.org/officeDocument/2006/relationships/image" Target="../media/image3389.png"/><Relationship Id="rId162" Type="http://schemas.openxmlformats.org/officeDocument/2006/relationships/image" Target="../media/image3291.png"/><Relationship Id="rId218" Type="http://schemas.openxmlformats.org/officeDocument/2006/relationships/customXml" Target="../ink/ink4083.xml"/><Relationship Id="rId425" Type="http://schemas.openxmlformats.org/officeDocument/2006/relationships/image" Target="../media/image3422.png"/><Relationship Id="rId467" Type="http://schemas.openxmlformats.org/officeDocument/2006/relationships/image" Target="../media/image3443.png"/><Relationship Id="rId271" Type="http://schemas.openxmlformats.org/officeDocument/2006/relationships/image" Target="../media/image3345.png"/><Relationship Id="rId24" Type="http://schemas.openxmlformats.org/officeDocument/2006/relationships/customXml" Target="../ink/ink3985.xml"/><Relationship Id="rId66" Type="http://schemas.openxmlformats.org/officeDocument/2006/relationships/customXml" Target="../ink/ink4006.xml"/><Relationship Id="rId131" Type="http://schemas.openxmlformats.org/officeDocument/2006/relationships/customXml" Target="../ink/ink4039.xml"/><Relationship Id="rId327" Type="http://schemas.openxmlformats.org/officeDocument/2006/relationships/customXml" Target="../ink/ink4138.xml"/><Relationship Id="rId369" Type="http://schemas.openxmlformats.org/officeDocument/2006/relationships/customXml" Target="../ink/ink4159.xml"/><Relationship Id="rId534" Type="http://schemas.openxmlformats.org/officeDocument/2006/relationships/image" Target="../media/image3476.png"/><Relationship Id="rId173" Type="http://schemas.openxmlformats.org/officeDocument/2006/relationships/customXml" Target="../ink/ink4060.xml"/><Relationship Id="rId229" Type="http://schemas.openxmlformats.org/officeDocument/2006/relationships/image" Target="../media/image3324.png"/><Relationship Id="rId380" Type="http://schemas.openxmlformats.org/officeDocument/2006/relationships/image" Target="../media/image3400.png"/><Relationship Id="rId436" Type="http://schemas.openxmlformats.org/officeDocument/2006/relationships/customXml" Target="../ink/ink4193.xml"/><Relationship Id="rId240" Type="http://schemas.openxmlformats.org/officeDocument/2006/relationships/customXml" Target="../ink/ink4094.xml"/><Relationship Id="rId478" Type="http://schemas.openxmlformats.org/officeDocument/2006/relationships/customXml" Target="../ink/ink4214.xml"/><Relationship Id="rId35" Type="http://schemas.openxmlformats.org/officeDocument/2006/relationships/image" Target="../media/image32290.png"/><Relationship Id="rId77" Type="http://schemas.openxmlformats.org/officeDocument/2006/relationships/image" Target="../media/image32500.png"/><Relationship Id="rId100" Type="http://schemas.openxmlformats.org/officeDocument/2006/relationships/customXml" Target="../ink/ink4023.xml"/><Relationship Id="rId282" Type="http://schemas.openxmlformats.org/officeDocument/2006/relationships/customXml" Target="../ink/ink4115.xml"/><Relationship Id="rId338" Type="http://schemas.openxmlformats.org/officeDocument/2006/relationships/image" Target="../media/image3379.png"/><Relationship Id="rId503" Type="http://schemas.openxmlformats.org/officeDocument/2006/relationships/image" Target="../media/image3461.png"/><Relationship Id="rId545" Type="http://schemas.openxmlformats.org/officeDocument/2006/relationships/image" Target="../media/image3481.png"/><Relationship Id="rId8" Type="http://schemas.openxmlformats.org/officeDocument/2006/relationships/customXml" Target="../ink/ink3977.xml"/><Relationship Id="rId142" Type="http://schemas.openxmlformats.org/officeDocument/2006/relationships/image" Target="../media/image32810.png"/><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447" Type="http://schemas.openxmlformats.org/officeDocument/2006/relationships/image" Target="../media/image3433.png"/><Relationship Id="rId251" Type="http://schemas.openxmlformats.org/officeDocument/2006/relationships/image" Target="../media/image3335.png"/><Relationship Id="rId489" Type="http://schemas.openxmlformats.org/officeDocument/2006/relationships/image" Target="../media/image3454.png"/><Relationship Id="rId46" Type="http://schemas.openxmlformats.org/officeDocument/2006/relationships/customXml" Target="../ink/ink3996.xml"/><Relationship Id="rId293" Type="http://schemas.openxmlformats.org/officeDocument/2006/relationships/image" Target="../media/image3356.png"/><Relationship Id="rId307" Type="http://schemas.openxmlformats.org/officeDocument/2006/relationships/customXml" Target="../ink/ink4128.xml"/><Relationship Id="rId349" Type="http://schemas.openxmlformats.org/officeDocument/2006/relationships/customXml" Target="../ink/ink4149.xml"/><Relationship Id="rId514" Type="http://schemas.openxmlformats.org/officeDocument/2006/relationships/customXml" Target="../ink/ink4232.xml"/><Relationship Id="rId556" Type="http://schemas.openxmlformats.org/officeDocument/2006/relationships/customXml" Target="../ink/ink4254.xml"/><Relationship Id="rId88" Type="http://schemas.openxmlformats.org/officeDocument/2006/relationships/customXml" Target="../ink/ink4017.xml"/><Relationship Id="rId111" Type="http://schemas.openxmlformats.org/officeDocument/2006/relationships/image" Target="../media/image32660.png"/><Relationship Id="rId153" Type="http://schemas.openxmlformats.org/officeDocument/2006/relationships/customXml" Target="../ink/ink4050.xml"/><Relationship Id="rId195" Type="http://schemas.openxmlformats.org/officeDocument/2006/relationships/customXml" Target="../ink/ink4071.xml"/><Relationship Id="rId209" Type="http://schemas.openxmlformats.org/officeDocument/2006/relationships/image" Target="../media/image3314.png"/><Relationship Id="rId360" Type="http://schemas.openxmlformats.org/officeDocument/2006/relationships/image" Target="../media/image3390.png"/><Relationship Id="rId416" Type="http://schemas.openxmlformats.org/officeDocument/2006/relationships/customXml" Target="../ink/ink4183.xml"/><Relationship Id="rId220" Type="http://schemas.openxmlformats.org/officeDocument/2006/relationships/customXml" Target="../ink/ink4084.xml"/><Relationship Id="rId458" Type="http://schemas.openxmlformats.org/officeDocument/2006/relationships/customXml" Target="../ink/ink4204.xml"/><Relationship Id="rId15" Type="http://schemas.openxmlformats.org/officeDocument/2006/relationships/image" Target="../media/image32200.png"/><Relationship Id="rId57" Type="http://schemas.openxmlformats.org/officeDocument/2006/relationships/image" Target="../media/image32400.png"/><Relationship Id="rId262" Type="http://schemas.openxmlformats.org/officeDocument/2006/relationships/customXml" Target="../ink/ink4105.xml"/><Relationship Id="rId318" Type="http://schemas.openxmlformats.org/officeDocument/2006/relationships/image" Target="../media/image3368.png"/><Relationship Id="rId525" Type="http://schemas.openxmlformats.org/officeDocument/2006/relationships/customXml" Target="../ink/ink4238.xml"/><Relationship Id="rId99" Type="http://schemas.openxmlformats.org/officeDocument/2006/relationships/image" Target="../media/image32610.png"/><Relationship Id="rId122" Type="http://schemas.openxmlformats.org/officeDocument/2006/relationships/customXml" Target="../ink/ink4034.xml"/><Relationship Id="rId164" Type="http://schemas.openxmlformats.org/officeDocument/2006/relationships/image" Target="../media/image3292.png"/><Relationship Id="rId371" Type="http://schemas.openxmlformats.org/officeDocument/2006/relationships/customXml" Target="../ink/ink4160.xml"/><Relationship Id="rId427" Type="http://schemas.openxmlformats.org/officeDocument/2006/relationships/image" Target="../media/image3423.png"/><Relationship Id="rId469" Type="http://schemas.openxmlformats.org/officeDocument/2006/relationships/image" Target="../media/image3444.png"/><Relationship Id="rId26" Type="http://schemas.openxmlformats.org/officeDocument/2006/relationships/customXml" Target="../ink/ink3986.xml"/><Relationship Id="rId231" Type="http://schemas.openxmlformats.org/officeDocument/2006/relationships/image" Target="../media/image3325.png"/><Relationship Id="rId273" Type="http://schemas.openxmlformats.org/officeDocument/2006/relationships/image" Target="../media/image3346.png"/><Relationship Id="rId329" Type="http://schemas.openxmlformats.org/officeDocument/2006/relationships/customXml" Target="../ink/ink4139.xml"/><Relationship Id="rId480" Type="http://schemas.openxmlformats.org/officeDocument/2006/relationships/customXml" Target="../ink/ink4215.xml"/><Relationship Id="rId536" Type="http://schemas.openxmlformats.org/officeDocument/2006/relationships/image" Target="../media/image3477.png"/><Relationship Id="rId68" Type="http://schemas.openxmlformats.org/officeDocument/2006/relationships/customXml" Target="../ink/ink4007.xml"/><Relationship Id="rId133" Type="http://schemas.openxmlformats.org/officeDocument/2006/relationships/customXml" Target="../ink/ink4040.xml"/><Relationship Id="rId175" Type="http://schemas.openxmlformats.org/officeDocument/2006/relationships/customXml" Target="../ink/ink4061.xml"/><Relationship Id="rId340" Type="http://schemas.openxmlformats.org/officeDocument/2006/relationships/image" Target="../media/image3380.png"/><Relationship Id="rId200" Type="http://schemas.openxmlformats.org/officeDocument/2006/relationships/customXml" Target="../ink/ink4074.xml"/><Relationship Id="rId382" Type="http://schemas.openxmlformats.org/officeDocument/2006/relationships/image" Target="../media/image3401.png"/><Relationship Id="rId438" Type="http://schemas.openxmlformats.org/officeDocument/2006/relationships/customXml" Target="../ink/ink4194.xml"/><Relationship Id="rId242" Type="http://schemas.openxmlformats.org/officeDocument/2006/relationships/customXml" Target="../ink/ink4095.xml"/><Relationship Id="rId284" Type="http://schemas.openxmlformats.org/officeDocument/2006/relationships/customXml" Target="../ink/ink4116.xml"/><Relationship Id="rId491" Type="http://schemas.openxmlformats.org/officeDocument/2006/relationships/image" Target="../media/image3455.png"/><Relationship Id="rId505" Type="http://schemas.openxmlformats.org/officeDocument/2006/relationships/image" Target="../media/image3462.png"/><Relationship Id="rId37" Type="http://schemas.openxmlformats.org/officeDocument/2006/relationships/image" Target="../media/image32300.png"/><Relationship Id="rId79" Type="http://schemas.openxmlformats.org/officeDocument/2006/relationships/image" Target="../media/image32510.png"/><Relationship Id="rId102" Type="http://schemas.openxmlformats.org/officeDocument/2006/relationships/customXml" Target="../ink/ink4024.xml"/><Relationship Id="rId144" Type="http://schemas.openxmlformats.org/officeDocument/2006/relationships/image" Target="../media/image32820.png"/><Relationship Id="rId547" Type="http://schemas.openxmlformats.org/officeDocument/2006/relationships/image" Target="../media/image3482.png"/><Relationship Id="rId90" Type="http://schemas.openxmlformats.org/officeDocument/2006/relationships/customXml" Target="../ink/ink4018.xml"/><Relationship Id="rId186" Type="http://schemas.openxmlformats.org/officeDocument/2006/relationships/image" Target="../media/image3303.png"/><Relationship Id="rId351" Type="http://schemas.openxmlformats.org/officeDocument/2006/relationships/customXml" Target="../ink/ink4150.xml"/><Relationship Id="rId393" Type="http://schemas.openxmlformats.org/officeDocument/2006/relationships/image" Target="../media/image3406.png"/><Relationship Id="rId407" Type="http://schemas.openxmlformats.org/officeDocument/2006/relationships/image" Target="../media/image3413.png"/><Relationship Id="rId449" Type="http://schemas.openxmlformats.org/officeDocument/2006/relationships/image" Target="../media/image3434.png"/><Relationship Id="rId211" Type="http://schemas.openxmlformats.org/officeDocument/2006/relationships/image" Target="../media/image3315.png"/><Relationship Id="rId253" Type="http://schemas.openxmlformats.org/officeDocument/2006/relationships/image" Target="../media/image3336.png"/><Relationship Id="rId295" Type="http://schemas.openxmlformats.org/officeDocument/2006/relationships/customXml" Target="../ink/ink4122.xml"/><Relationship Id="rId309" Type="http://schemas.openxmlformats.org/officeDocument/2006/relationships/customXml" Target="../ink/ink4129.xml"/><Relationship Id="rId460" Type="http://schemas.openxmlformats.org/officeDocument/2006/relationships/customXml" Target="../ink/ink4205.xml"/><Relationship Id="rId516" Type="http://schemas.openxmlformats.org/officeDocument/2006/relationships/image" Target="../media/image3467.png"/><Relationship Id="rId48" Type="http://schemas.openxmlformats.org/officeDocument/2006/relationships/customXml" Target="../ink/ink3997.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4255.xml"/><Relationship Id="rId155" Type="http://schemas.openxmlformats.org/officeDocument/2006/relationships/customXml" Target="../ink/ink4051.xml"/><Relationship Id="rId197" Type="http://schemas.openxmlformats.org/officeDocument/2006/relationships/image" Target="../media/image3308.png"/><Relationship Id="rId362" Type="http://schemas.openxmlformats.org/officeDocument/2006/relationships/image" Target="../media/image3391.png"/><Relationship Id="rId418" Type="http://schemas.openxmlformats.org/officeDocument/2006/relationships/customXml" Target="../ink/ink4184.xml"/><Relationship Id="rId222" Type="http://schemas.openxmlformats.org/officeDocument/2006/relationships/customXml" Target="../ink/ink4085.xml"/><Relationship Id="rId264" Type="http://schemas.openxmlformats.org/officeDocument/2006/relationships/customXml" Target="../ink/ink4106.xml"/><Relationship Id="rId471" Type="http://schemas.openxmlformats.org/officeDocument/2006/relationships/image" Target="../media/image3445.png"/><Relationship Id="rId17" Type="http://schemas.openxmlformats.org/officeDocument/2006/relationships/image" Target="../media/image32210.png"/><Relationship Id="rId59" Type="http://schemas.openxmlformats.org/officeDocument/2006/relationships/image" Target="../media/image32410.png"/><Relationship Id="rId124" Type="http://schemas.openxmlformats.org/officeDocument/2006/relationships/customXml" Target="../ink/ink4035.xml"/><Relationship Id="rId527" Type="http://schemas.openxmlformats.org/officeDocument/2006/relationships/customXml" Target="../ink/ink4239.xml"/><Relationship Id="rId70" Type="http://schemas.openxmlformats.org/officeDocument/2006/relationships/customXml" Target="../ink/ink4008.xml"/><Relationship Id="rId166" Type="http://schemas.openxmlformats.org/officeDocument/2006/relationships/image" Target="../media/image3293.png"/><Relationship Id="rId331" Type="http://schemas.openxmlformats.org/officeDocument/2006/relationships/customXml" Target="../ink/ink4140.xml"/><Relationship Id="rId373" Type="http://schemas.openxmlformats.org/officeDocument/2006/relationships/customXml" Target="../ink/ink4161.xml"/><Relationship Id="rId429" Type="http://schemas.openxmlformats.org/officeDocument/2006/relationships/image" Target="../media/image3424.png"/><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4195.xml"/><Relationship Id="rId28" Type="http://schemas.openxmlformats.org/officeDocument/2006/relationships/customXml" Target="../ink/ink3987.xml"/><Relationship Id="rId275" Type="http://schemas.openxmlformats.org/officeDocument/2006/relationships/image" Target="../media/image3347.png"/><Relationship Id="rId300" Type="http://schemas.openxmlformats.org/officeDocument/2006/relationships/image" Target="../media/image3359.png"/><Relationship Id="rId482" Type="http://schemas.openxmlformats.org/officeDocument/2006/relationships/customXml" Target="../ink/ink4216.xml"/><Relationship Id="rId538" Type="http://schemas.openxmlformats.org/officeDocument/2006/relationships/image" Target="../media/image3478.png"/><Relationship Id="rId81" Type="http://schemas.openxmlformats.org/officeDocument/2006/relationships/image" Target="../media/image32520.png"/><Relationship Id="rId135" Type="http://schemas.openxmlformats.org/officeDocument/2006/relationships/customXml" Target="../ink/ink4041.xml"/><Relationship Id="rId177" Type="http://schemas.openxmlformats.org/officeDocument/2006/relationships/customXml" Target="../ink/ink4062.xml"/><Relationship Id="rId342" Type="http://schemas.openxmlformats.org/officeDocument/2006/relationships/image" Target="../media/image3381.png"/><Relationship Id="rId384" Type="http://schemas.openxmlformats.org/officeDocument/2006/relationships/image" Target="../media/image3402.png"/><Relationship Id="rId202" Type="http://schemas.openxmlformats.org/officeDocument/2006/relationships/customXml" Target="../ink/ink4075.xml"/><Relationship Id="rId244" Type="http://schemas.openxmlformats.org/officeDocument/2006/relationships/customXml" Target="../ink/ink4096.xml"/><Relationship Id="rId39" Type="http://schemas.openxmlformats.org/officeDocument/2006/relationships/image" Target="../media/image32310.png"/><Relationship Id="rId286" Type="http://schemas.openxmlformats.org/officeDocument/2006/relationships/customXml" Target="../ink/ink4117.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50" Type="http://schemas.openxmlformats.org/officeDocument/2006/relationships/customXml" Target="../ink/ink3998.xml"/><Relationship Id="rId104" Type="http://schemas.openxmlformats.org/officeDocument/2006/relationships/customXml" Target="../ink/ink4025.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4130.xml"/><Relationship Id="rId353" Type="http://schemas.openxmlformats.org/officeDocument/2006/relationships/customXml" Target="../ink/ink4151.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4256.xml"/><Relationship Id="rId92" Type="http://schemas.openxmlformats.org/officeDocument/2006/relationships/customXml" Target="../ink/ink4019.xml"/><Relationship Id="rId213" Type="http://schemas.openxmlformats.org/officeDocument/2006/relationships/image" Target="../media/image3316.png"/><Relationship Id="rId420" Type="http://schemas.openxmlformats.org/officeDocument/2006/relationships/customXml" Target="../ink/ink4185.xml"/><Relationship Id="rId255" Type="http://schemas.openxmlformats.org/officeDocument/2006/relationships/image" Target="../media/image3337.png"/><Relationship Id="rId297" Type="http://schemas.openxmlformats.org/officeDocument/2006/relationships/customXml" Target="../ink/ink4123.xml"/><Relationship Id="rId462" Type="http://schemas.openxmlformats.org/officeDocument/2006/relationships/customXml" Target="../ink/ink4206.xml"/><Relationship Id="rId518" Type="http://schemas.openxmlformats.org/officeDocument/2006/relationships/image" Target="../media/image3468.png"/><Relationship Id="rId115" Type="http://schemas.openxmlformats.org/officeDocument/2006/relationships/image" Target="../media/image32680.png"/><Relationship Id="rId157" Type="http://schemas.openxmlformats.org/officeDocument/2006/relationships/customXml" Target="../ink/ink4052.xml"/><Relationship Id="rId322" Type="http://schemas.openxmlformats.org/officeDocument/2006/relationships/image" Target="../media/image3370.png"/><Relationship Id="rId364" Type="http://schemas.openxmlformats.org/officeDocument/2006/relationships/image" Target="../media/image3392.png"/><Relationship Id="rId61" Type="http://schemas.openxmlformats.org/officeDocument/2006/relationships/image" Target="../media/image32420.png"/><Relationship Id="rId199" Type="http://schemas.openxmlformats.org/officeDocument/2006/relationships/image" Target="../media/image3309.png"/><Relationship Id="rId19" Type="http://schemas.openxmlformats.org/officeDocument/2006/relationships/image" Target="../media/image2567.png"/><Relationship Id="rId224" Type="http://schemas.openxmlformats.org/officeDocument/2006/relationships/customXml" Target="../ink/ink4086.xml"/><Relationship Id="rId266" Type="http://schemas.openxmlformats.org/officeDocument/2006/relationships/customXml" Target="../ink/ink4107.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4240.xml"/><Relationship Id="rId30" Type="http://schemas.openxmlformats.org/officeDocument/2006/relationships/customXml" Target="../ink/ink3988.xml"/><Relationship Id="rId126" Type="http://schemas.openxmlformats.org/officeDocument/2006/relationships/customXml" Target="../ink/ink4036.xml"/><Relationship Id="rId168" Type="http://schemas.openxmlformats.org/officeDocument/2006/relationships/image" Target="../media/image3294.png"/><Relationship Id="rId333" Type="http://schemas.openxmlformats.org/officeDocument/2006/relationships/customXml" Target="../ink/ink4141.xml"/><Relationship Id="rId540" Type="http://schemas.openxmlformats.org/officeDocument/2006/relationships/image" Target="../media/image3479.png"/><Relationship Id="rId72" Type="http://schemas.openxmlformats.org/officeDocument/2006/relationships/customXml" Target="../ink/ink4009.xml"/><Relationship Id="rId375" Type="http://schemas.openxmlformats.org/officeDocument/2006/relationships/customXml" Target="../ink/ink4162.xml"/><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4175.xml"/><Relationship Id="rId442" Type="http://schemas.openxmlformats.org/officeDocument/2006/relationships/customXml" Target="../ink/ink4196.xml"/><Relationship Id="rId484" Type="http://schemas.openxmlformats.org/officeDocument/2006/relationships/customXml" Target="../ink/ink4217.xml"/><Relationship Id="rId137" Type="http://schemas.openxmlformats.org/officeDocument/2006/relationships/customXml" Target="../ink/ink4042.xml"/><Relationship Id="rId302" Type="http://schemas.openxmlformats.org/officeDocument/2006/relationships/image" Target="../media/image3360.png"/><Relationship Id="rId344" Type="http://schemas.openxmlformats.org/officeDocument/2006/relationships/image" Target="../media/image3382.png"/><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4063.xml"/><Relationship Id="rId386" Type="http://schemas.openxmlformats.org/officeDocument/2006/relationships/customXml" Target="../ink/ink4168.xml"/><Relationship Id="rId551" Type="http://schemas.openxmlformats.org/officeDocument/2006/relationships/image" Target="../media/image3484.png"/><Relationship Id="rId190" Type="http://schemas.openxmlformats.org/officeDocument/2006/relationships/image" Target="../media/image3305.png"/><Relationship Id="rId204" Type="http://schemas.openxmlformats.org/officeDocument/2006/relationships/customXml" Target="../ink/ink4076.xml"/><Relationship Id="rId246" Type="http://schemas.openxmlformats.org/officeDocument/2006/relationships/customXml" Target="../ink/ink4097.xml"/><Relationship Id="rId288" Type="http://schemas.openxmlformats.org/officeDocument/2006/relationships/customXml" Target="../ink/ink4118.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106" Type="http://schemas.openxmlformats.org/officeDocument/2006/relationships/customXml" Target="../ink/ink4026.xml"/><Relationship Id="rId313" Type="http://schemas.openxmlformats.org/officeDocument/2006/relationships/customXml" Target="../ink/ink4131.xml"/><Relationship Id="rId495" Type="http://schemas.openxmlformats.org/officeDocument/2006/relationships/image" Target="../media/image3457.png"/><Relationship Id="rId10" Type="http://schemas.openxmlformats.org/officeDocument/2006/relationships/customXml" Target="../ink/ink3978.xml"/><Relationship Id="rId52" Type="http://schemas.openxmlformats.org/officeDocument/2006/relationships/customXml" Target="../ink/ink3999.xml"/><Relationship Id="rId94" Type="http://schemas.openxmlformats.org/officeDocument/2006/relationships/customXml" Target="../ink/ink4020.xml"/><Relationship Id="rId148" Type="http://schemas.openxmlformats.org/officeDocument/2006/relationships/image" Target="../media/image32840.png"/><Relationship Id="rId355" Type="http://schemas.openxmlformats.org/officeDocument/2006/relationships/customXml" Target="../ink/ink4152.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4257.xml"/><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4186.xml"/><Relationship Id="rId464" Type="http://schemas.openxmlformats.org/officeDocument/2006/relationships/customXml" Target="../ink/ink4207.xml"/><Relationship Id="rId299" Type="http://schemas.openxmlformats.org/officeDocument/2006/relationships/customXml" Target="../ink/ink4124.xml"/><Relationship Id="rId63" Type="http://schemas.openxmlformats.org/officeDocument/2006/relationships/image" Target="../media/image32430.png"/><Relationship Id="rId159" Type="http://schemas.openxmlformats.org/officeDocument/2006/relationships/customXml" Target="../ink/ink4053.xml"/><Relationship Id="rId366" Type="http://schemas.openxmlformats.org/officeDocument/2006/relationships/image" Target="../media/image3393.png"/><Relationship Id="rId226" Type="http://schemas.openxmlformats.org/officeDocument/2006/relationships/customXml" Target="../ink/ink4087.xml"/><Relationship Id="rId433" Type="http://schemas.openxmlformats.org/officeDocument/2006/relationships/image" Target="../media/image3426.png"/><Relationship Id="rId74" Type="http://schemas.openxmlformats.org/officeDocument/2006/relationships/customXml" Target="../ink/ink4010.xml"/><Relationship Id="rId377" Type="http://schemas.openxmlformats.org/officeDocument/2006/relationships/customXml" Target="../ink/ink4163.xml"/><Relationship Id="rId500" Type="http://schemas.openxmlformats.org/officeDocument/2006/relationships/customXml" Target="../ink/ink4225.xml"/><Relationship Id="rId5" Type="http://schemas.openxmlformats.org/officeDocument/2006/relationships/image" Target="../media/image32150.png"/><Relationship Id="rId237" Type="http://schemas.openxmlformats.org/officeDocument/2006/relationships/image" Target="../media/image3328.png"/><Relationship Id="rId444" Type="http://schemas.openxmlformats.org/officeDocument/2006/relationships/customXml" Target="../ink/ink4197.xml"/><Relationship Id="rId290" Type="http://schemas.openxmlformats.org/officeDocument/2006/relationships/customXml" Target="../ink/ink4119.xml"/><Relationship Id="rId304" Type="http://schemas.openxmlformats.org/officeDocument/2006/relationships/image" Target="../media/image3361.png"/><Relationship Id="rId388" Type="http://schemas.openxmlformats.org/officeDocument/2006/relationships/customXml" Target="../ink/ink4169.xml"/><Relationship Id="rId511" Type="http://schemas.openxmlformats.org/officeDocument/2006/relationships/image" Target="../media/image3465.png"/><Relationship Id="rId85" Type="http://schemas.openxmlformats.org/officeDocument/2006/relationships/image" Target="../media/image32540.png"/><Relationship Id="rId150" Type="http://schemas.openxmlformats.org/officeDocument/2006/relationships/image" Target="../media/image32850.png"/><Relationship Id="rId248" Type="http://schemas.openxmlformats.org/officeDocument/2006/relationships/customXml" Target="../ink/ink4098.xml"/><Relationship Id="rId455" Type="http://schemas.openxmlformats.org/officeDocument/2006/relationships/image" Target="../media/image3437.png"/><Relationship Id="rId12" Type="http://schemas.openxmlformats.org/officeDocument/2006/relationships/customXml" Target="../ink/ink3979.xml"/><Relationship Id="rId108" Type="http://schemas.openxmlformats.org/officeDocument/2006/relationships/customXml" Target="../ink/ink4027.xml"/><Relationship Id="rId315" Type="http://schemas.openxmlformats.org/officeDocument/2006/relationships/customXml" Target="../ink/ink4132.xml"/><Relationship Id="rId522" Type="http://schemas.openxmlformats.org/officeDocument/2006/relationships/image" Target="../media/image3470.png"/><Relationship Id="rId96" Type="http://schemas.openxmlformats.org/officeDocument/2006/relationships/customXml" Target="../ink/ink4021.xml"/><Relationship Id="rId161" Type="http://schemas.openxmlformats.org/officeDocument/2006/relationships/customXml" Target="../ink/ink4054.xml"/><Relationship Id="rId399" Type="http://schemas.openxmlformats.org/officeDocument/2006/relationships/image" Target="../media/image3409.png"/><Relationship Id="rId259" Type="http://schemas.openxmlformats.org/officeDocument/2006/relationships/image" Target="../media/image3339.png"/><Relationship Id="rId466" Type="http://schemas.openxmlformats.org/officeDocument/2006/relationships/customXml" Target="../ink/ink420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3" Type="http://schemas.openxmlformats.org/officeDocument/2006/relationships/customXml" Target="../ink/ink4263.xml"/><Relationship Id="rId18" Type="http://schemas.openxmlformats.org/officeDocument/2006/relationships/image" Target="../media/image3499.png"/><Relationship Id="rId26" Type="http://schemas.openxmlformats.org/officeDocument/2006/relationships/image" Target="../media/image3503.png"/><Relationship Id="rId39" Type="http://schemas.openxmlformats.org/officeDocument/2006/relationships/customXml" Target="../ink/ink4276.xml"/><Relationship Id="rId21" Type="http://schemas.openxmlformats.org/officeDocument/2006/relationships/customXml" Target="../ink/ink4267.xml"/><Relationship Id="rId34" Type="http://schemas.openxmlformats.org/officeDocument/2006/relationships/image" Target="../media/image3507.png"/><Relationship Id="rId42" Type="http://schemas.openxmlformats.org/officeDocument/2006/relationships/image" Target="../media/image3511.png"/><Relationship Id="rId47" Type="http://schemas.openxmlformats.org/officeDocument/2006/relationships/customXml" Target="../ink/ink4280.xml"/><Relationship Id="rId50" Type="http://schemas.openxmlformats.org/officeDocument/2006/relationships/image" Target="../media/image3515.png"/><Relationship Id="rId55" Type="http://schemas.openxmlformats.org/officeDocument/2006/relationships/customXml" Target="../ink/ink4284.xml"/><Relationship Id="rId7" Type="http://schemas.openxmlformats.org/officeDocument/2006/relationships/customXml" Target="../ink/ink4260.xml"/><Relationship Id="rId2" Type="http://schemas.openxmlformats.org/officeDocument/2006/relationships/notesSlide" Target="../notesSlides/notesSlide28.xml"/><Relationship Id="rId16" Type="http://schemas.openxmlformats.org/officeDocument/2006/relationships/image" Target="../media/image3498.png"/><Relationship Id="rId29" Type="http://schemas.openxmlformats.org/officeDocument/2006/relationships/customXml" Target="../ink/ink4271.xml"/><Relationship Id="rId11" Type="http://schemas.openxmlformats.org/officeDocument/2006/relationships/customXml" Target="../ink/ink4262.xml"/><Relationship Id="rId24" Type="http://schemas.openxmlformats.org/officeDocument/2006/relationships/image" Target="../media/image3502.png"/><Relationship Id="rId32" Type="http://schemas.openxmlformats.org/officeDocument/2006/relationships/image" Target="../media/image3506.png"/><Relationship Id="rId37" Type="http://schemas.openxmlformats.org/officeDocument/2006/relationships/customXml" Target="../ink/ink4275.xml"/><Relationship Id="rId40" Type="http://schemas.openxmlformats.org/officeDocument/2006/relationships/image" Target="../media/image3510.png"/><Relationship Id="rId45" Type="http://schemas.openxmlformats.org/officeDocument/2006/relationships/customXml" Target="../ink/ink4279.xml"/><Relationship Id="rId53" Type="http://schemas.openxmlformats.org/officeDocument/2006/relationships/customXml" Target="../ink/ink4283.xml"/><Relationship Id="rId5" Type="http://schemas.openxmlformats.org/officeDocument/2006/relationships/customXml" Target="../ink/ink4259.xml"/><Relationship Id="rId10" Type="http://schemas.openxmlformats.org/officeDocument/2006/relationships/image" Target="../media/image3495.png"/><Relationship Id="rId19" Type="http://schemas.openxmlformats.org/officeDocument/2006/relationships/customXml" Target="../ink/ink4266.xml"/><Relationship Id="rId31" Type="http://schemas.openxmlformats.org/officeDocument/2006/relationships/customXml" Target="../ink/ink4272.xml"/><Relationship Id="rId44" Type="http://schemas.openxmlformats.org/officeDocument/2006/relationships/image" Target="../media/image3512.png"/><Relationship Id="rId52" Type="http://schemas.openxmlformats.org/officeDocument/2006/relationships/image" Target="../media/image3516.png"/><Relationship Id="rId4" Type="http://schemas.openxmlformats.org/officeDocument/2006/relationships/image" Target="../media/image3491.png"/><Relationship Id="rId9" Type="http://schemas.openxmlformats.org/officeDocument/2006/relationships/customXml" Target="../ink/ink4261.xml"/><Relationship Id="rId14" Type="http://schemas.openxmlformats.org/officeDocument/2006/relationships/image" Target="../media/image3497.png"/><Relationship Id="rId22" Type="http://schemas.openxmlformats.org/officeDocument/2006/relationships/image" Target="../media/image3501.png"/><Relationship Id="rId27" Type="http://schemas.openxmlformats.org/officeDocument/2006/relationships/customXml" Target="../ink/ink4270.xml"/><Relationship Id="rId30" Type="http://schemas.openxmlformats.org/officeDocument/2006/relationships/image" Target="../media/image3505.png"/><Relationship Id="rId35" Type="http://schemas.openxmlformats.org/officeDocument/2006/relationships/customXml" Target="../ink/ink4274.xml"/><Relationship Id="rId43" Type="http://schemas.openxmlformats.org/officeDocument/2006/relationships/customXml" Target="../ink/ink4278.xml"/><Relationship Id="rId48" Type="http://schemas.openxmlformats.org/officeDocument/2006/relationships/image" Target="../media/image3514.png"/><Relationship Id="rId56" Type="http://schemas.openxmlformats.org/officeDocument/2006/relationships/image" Target="../media/image3518.png"/><Relationship Id="rId8" Type="http://schemas.openxmlformats.org/officeDocument/2006/relationships/image" Target="../media/image3494.png"/><Relationship Id="rId51" Type="http://schemas.openxmlformats.org/officeDocument/2006/relationships/customXml" Target="../ink/ink4282.xml"/><Relationship Id="rId3" Type="http://schemas.openxmlformats.org/officeDocument/2006/relationships/customXml" Target="../ink/ink4258.xml"/><Relationship Id="rId12" Type="http://schemas.openxmlformats.org/officeDocument/2006/relationships/image" Target="../media/image3496.png"/><Relationship Id="rId17" Type="http://schemas.openxmlformats.org/officeDocument/2006/relationships/customXml" Target="../ink/ink4265.xml"/><Relationship Id="rId25" Type="http://schemas.openxmlformats.org/officeDocument/2006/relationships/customXml" Target="../ink/ink4269.xml"/><Relationship Id="rId33" Type="http://schemas.openxmlformats.org/officeDocument/2006/relationships/customXml" Target="../ink/ink4273.xml"/><Relationship Id="rId38" Type="http://schemas.openxmlformats.org/officeDocument/2006/relationships/image" Target="../media/image3509.png"/><Relationship Id="rId46" Type="http://schemas.openxmlformats.org/officeDocument/2006/relationships/image" Target="../media/image3513.png"/><Relationship Id="rId20" Type="http://schemas.openxmlformats.org/officeDocument/2006/relationships/image" Target="../media/image3500.png"/><Relationship Id="rId41" Type="http://schemas.openxmlformats.org/officeDocument/2006/relationships/customXml" Target="../ink/ink4277.xml"/><Relationship Id="rId54" Type="http://schemas.openxmlformats.org/officeDocument/2006/relationships/image" Target="../media/image3517.png"/><Relationship Id="rId1" Type="http://schemas.openxmlformats.org/officeDocument/2006/relationships/slideLayout" Target="../slideLayouts/slideLayout7.xml"/><Relationship Id="rId6" Type="http://schemas.openxmlformats.org/officeDocument/2006/relationships/image" Target="../media/image3492.png"/><Relationship Id="rId15" Type="http://schemas.openxmlformats.org/officeDocument/2006/relationships/customXml" Target="../ink/ink4264.xml"/><Relationship Id="rId23" Type="http://schemas.openxmlformats.org/officeDocument/2006/relationships/customXml" Target="../ink/ink4268.xml"/><Relationship Id="rId28" Type="http://schemas.openxmlformats.org/officeDocument/2006/relationships/image" Target="../media/image3504.png"/><Relationship Id="rId36" Type="http://schemas.openxmlformats.org/officeDocument/2006/relationships/image" Target="../media/image3508.png"/><Relationship Id="rId49" Type="http://schemas.openxmlformats.org/officeDocument/2006/relationships/customXml" Target="../ink/ink4281.xml"/></Relationships>
</file>

<file path=ppt/slides/_rels/slide33.xml.rels><?xml version="1.0" encoding="UTF-8" standalone="yes"?>
<Relationships xmlns="http://schemas.openxmlformats.org/package/2006/relationships"><Relationship Id="rId117" Type="http://schemas.openxmlformats.org/officeDocument/2006/relationships/customXml" Target="../ink/ink4342.xml"/><Relationship Id="rId21" Type="http://schemas.openxmlformats.org/officeDocument/2006/relationships/customXml" Target="../ink/ink4294.xml"/><Relationship Id="rId324" Type="http://schemas.openxmlformats.org/officeDocument/2006/relationships/image" Target="../media/image4282.png"/><Relationship Id="rId531" Type="http://schemas.openxmlformats.org/officeDocument/2006/relationships/image" Target="../media/image4384.png"/><Relationship Id="rId170" Type="http://schemas.openxmlformats.org/officeDocument/2006/relationships/image" Target="../media/image4207.png"/><Relationship Id="rId268" Type="http://schemas.openxmlformats.org/officeDocument/2006/relationships/customXml" Target="../ink/ink4418.xml"/><Relationship Id="rId475" Type="http://schemas.openxmlformats.org/officeDocument/2006/relationships/image" Target="../media/image4356.png"/><Relationship Id="rId32" Type="http://schemas.openxmlformats.org/officeDocument/2006/relationships/image" Target="../media/image3533.png"/><Relationship Id="rId128" Type="http://schemas.openxmlformats.org/officeDocument/2006/relationships/image" Target="../media/image4185.png"/><Relationship Id="rId335" Type="http://schemas.openxmlformats.org/officeDocument/2006/relationships/customXml" Target="../ink/ink4452.xml"/><Relationship Id="rId542" Type="http://schemas.openxmlformats.org/officeDocument/2006/relationships/customXml" Target="../ink/ink4557.xml"/><Relationship Id="rId181" Type="http://schemas.openxmlformats.org/officeDocument/2006/relationships/customXml" Target="../ink/ink4374.xml"/><Relationship Id="rId402" Type="http://schemas.openxmlformats.org/officeDocument/2006/relationships/image" Target="../media/image4320.png"/><Relationship Id="rId279" Type="http://schemas.openxmlformats.org/officeDocument/2006/relationships/image" Target="../media/image4260.png"/><Relationship Id="rId486" Type="http://schemas.openxmlformats.org/officeDocument/2006/relationships/customXml" Target="../ink/ink4529.xml"/><Relationship Id="rId43" Type="http://schemas.openxmlformats.org/officeDocument/2006/relationships/customXml" Target="../ink/ink4305.xml"/><Relationship Id="rId139" Type="http://schemas.openxmlformats.org/officeDocument/2006/relationships/customXml" Target="../ink/ink4353.xml"/><Relationship Id="rId346" Type="http://schemas.openxmlformats.org/officeDocument/2006/relationships/image" Target="../media/image4293.png"/><Relationship Id="rId553" Type="http://schemas.openxmlformats.org/officeDocument/2006/relationships/image" Target="../media/image4395.png"/><Relationship Id="rId192" Type="http://schemas.openxmlformats.org/officeDocument/2006/relationships/image" Target="../media/image4218.png"/><Relationship Id="rId206" Type="http://schemas.openxmlformats.org/officeDocument/2006/relationships/image" Target="../media/image4225.png"/><Relationship Id="rId413" Type="http://schemas.openxmlformats.org/officeDocument/2006/relationships/customXml" Target="../ink/ink4492.xml"/><Relationship Id="rId497" Type="http://schemas.openxmlformats.org/officeDocument/2006/relationships/image" Target="../media/image4367.png"/><Relationship Id="rId357" Type="http://schemas.openxmlformats.org/officeDocument/2006/relationships/customXml" Target="../ink/ink4463.xml"/><Relationship Id="rId54" Type="http://schemas.openxmlformats.org/officeDocument/2006/relationships/image" Target="../media/image4149.png"/><Relationship Id="rId217" Type="http://schemas.openxmlformats.org/officeDocument/2006/relationships/customXml" Target="../ink/ink4392.xml"/><Relationship Id="rId564" Type="http://schemas.openxmlformats.org/officeDocument/2006/relationships/customXml" Target="../ink/ink4568.xml"/><Relationship Id="rId424" Type="http://schemas.openxmlformats.org/officeDocument/2006/relationships/image" Target="../media/image4331.png"/><Relationship Id="rId270" Type="http://schemas.openxmlformats.org/officeDocument/2006/relationships/customXml" Target="../ink/ink4419.xml"/><Relationship Id="rId65" Type="http://schemas.openxmlformats.org/officeDocument/2006/relationships/customXml" Target="../ink/ink4316.xml"/><Relationship Id="rId130" Type="http://schemas.openxmlformats.org/officeDocument/2006/relationships/image" Target="../media/image4186.png"/><Relationship Id="rId368" Type="http://schemas.openxmlformats.org/officeDocument/2006/relationships/customXml" Target="../ink/ink4469.xml"/><Relationship Id="rId575" Type="http://schemas.openxmlformats.org/officeDocument/2006/relationships/image" Target="../media/image4406.png"/><Relationship Id="rId228" Type="http://schemas.openxmlformats.org/officeDocument/2006/relationships/image" Target="../media/image4235.png"/><Relationship Id="rId435" Type="http://schemas.openxmlformats.org/officeDocument/2006/relationships/image" Target="../media/image4336.png"/><Relationship Id="rId281" Type="http://schemas.openxmlformats.org/officeDocument/2006/relationships/image" Target="../media/image4261.png"/><Relationship Id="rId502" Type="http://schemas.openxmlformats.org/officeDocument/2006/relationships/customXml" Target="../ink/ink4537.xml"/><Relationship Id="rId76" Type="http://schemas.openxmlformats.org/officeDocument/2006/relationships/image" Target="../media/image4159.png"/><Relationship Id="rId141" Type="http://schemas.openxmlformats.org/officeDocument/2006/relationships/customXml" Target="../ink/ink4354.xml"/><Relationship Id="rId379" Type="http://schemas.openxmlformats.org/officeDocument/2006/relationships/customXml" Target="../ink/ink4475.xml"/><Relationship Id="rId586" Type="http://schemas.openxmlformats.org/officeDocument/2006/relationships/image" Target="../media/image4411.png"/><Relationship Id="rId7" Type="http://schemas.openxmlformats.org/officeDocument/2006/relationships/customXml" Target="../ink/ink4287.xml"/><Relationship Id="rId239" Type="http://schemas.openxmlformats.org/officeDocument/2006/relationships/image" Target="../media/image4240.png"/><Relationship Id="rId446" Type="http://schemas.openxmlformats.org/officeDocument/2006/relationships/customXml" Target="../ink/ink4509.xml"/><Relationship Id="rId292" Type="http://schemas.openxmlformats.org/officeDocument/2006/relationships/image" Target="../media/image4266.png"/><Relationship Id="rId306" Type="http://schemas.openxmlformats.org/officeDocument/2006/relationships/image" Target="../media/image4273.png"/><Relationship Id="rId87" Type="http://schemas.openxmlformats.org/officeDocument/2006/relationships/customXml" Target="../ink/ink4327.xml"/><Relationship Id="rId513" Type="http://schemas.openxmlformats.org/officeDocument/2006/relationships/image" Target="../media/image4375.png"/><Relationship Id="rId597" Type="http://schemas.openxmlformats.org/officeDocument/2006/relationships/customXml" Target="../ink/ink4585.xml"/><Relationship Id="rId152" Type="http://schemas.openxmlformats.org/officeDocument/2006/relationships/image" Target="../media/image4197.png"/><Relationship Id="rId457" Type="http://schemas.openxmlformats.org/officeDocument/2006/relationships/image" Target="../media/image4347.png"/><Relationship Id="rId14" Type="http://schemas.openxmlformats.org/officeDocument/2006/relationships/image" Target="../media/image3524.png"/><Relationship Id="rId317" Type="http://schemas.openxmlformats.org/officeDocument/2006/relationships/customXml" Target="../ink/ink4443.xml"/><Relationship Id="rId524" Type="http://schemas.openxmlformats.org/officeDocument/2006/relationships/customXml" Target="../ink/ink4548.xml"/><Relationship Id="rId98" Type="http://schemas.openxmlformats.org/officeDocument/2006/relationships/image" Target="../media/image4170.png"/><Relationship Id="rId163" Type="http://schemas.openxmlformats.org/officeDocument/2006/relationships/customXml" Target="../ink/ink4365.xml"/><Relationship Id="rId370" Type="http://schemas.openxmlformats.org/officeDocument/2006/relationships/customXml" Target="../ink/ink4470.xml"/><Relationship Id="rId230" Type="http://schemas.openxmlformats.org/officeDocument/2006/relationships/image" Target="../media/image4236.png"/><Relationship Id="rId468" Type="http://schemas.openxmlformats.org/officeDocument/2006/relationships/customXml" Target="../ink/ink4520.xml"/><Relationship Id="rId25" Type="http://schemas.openxmlformats.org/officeDocument/2006/relationships/customXml" Target="../ink/ink4296.xml"/><Relationship Id="rId67" Type="http://schemas.openxmlformats.org/officeDocument/2006/relationships/customXml" Target="../ink/ink4317.xml"/><Relationship Id="rId272" Type="http://schemas.openxmlformats.org/officeDocument/2006/relationships/customXml" Target="../ink/ink4420.xml"/><Relationship Id="rId328" Type="http://schemas.openxmlformats.org/officeDocument/2006/relationships/image" Target="../media/image4284.png"/><Relationship Id="rId535" Type="http://schemas.openxmlformats.org/officeDocument/2006/relationships/image" Target="../media/image4386.png"/><Relationship Id="rId577" Type="http://schemas.openxmlformats.org/officeDocument/2006/relationships/image" Target="../media/image4407.png"/><Relationship Id="rId132" Type="http://schemas.openxmlformats.org/officeDocument/2006/relationships/image" Target="../media/image4187.png"/><Relationship Id="rId174" Type="http://schemas.openxmlformats.org/officeDocument/2006/relationships/image" Target="../media/image4209.png"/><Relationship Id="rId381" Type="http://schemas.openxmlformats.org/officeDocument/2006/relationships/customXml" Target="../ink/ink4476.xml"/><Relationship Id="rId602" Type="http://schemas.openxmlformats.org/officeDocument/2006/relationships/image" Target="../media/image4419.png"/><Relationship Id="rId241" Type="http://schemas.openxmlformats.org/officeDocument/2006/relationships/image" Target="../media/image4241.png"/><Relationship Id="rId437" Type="http://schemas.openxmlformats.org/officeDocument/2006/relationships/image" Target="../media/image4337.png"/><Relationship Id="rId479" Type="http://schemas.openxmlformats.org/officeDocument/2006/relationships/image" Target="../media/image4358.png"/><Relationship Id="rId36" Type="http://schemas.openxmlformats.org/officeDocument/2006/relationships/image" Target="../media/image3535.png"/><Relationship Id="rId283" Type="http://schemas.openxmlformats.org/officeDocument/2006/relationships/image" Target="../media/image4262.png"/><Relationship Id="rId339" Type="http://schemas.openxmlformats.org/officeDocument/2006/relationships/customXml" Target="../ink/ink4454.xml"/><Relationship Id="rId490" Type="http://schemas.openxmlformats.org/officeDocument/2006/relationships/customXml" Target="../ink/ink4531.xml"/><Relationship Id="rId504" Type="http://schemas.openxmlformats.org/officeDocument/2006/relationships/customXml" Target="../ink/ink4538.xml"/><Relationship Id="rId546" Type="http://schemas.openxmlformats.org/officeDocument/2006/relationships/customXml" Target="../ink/ink4559.xml"/><Relationship Id="rId78" Type="http://schemas.openxmlformats.org/officeDocument/2006/relationships/image" Target="../media/image4160.png"/><Relationship Id="rId101" Type="http://schemas.openxmlformats.org/officeDocument/2006/relationships/customXml" Target="../ink/ink4334.xml"/><Relationship Id="rId143" Type="http://schemas.openxmlformats.org/officeDocument/2006/relationships/customXml" Target="../ink/ink4355.xml"/><Relationship Id="rId185" Type="http://schemas.openxmlformats.org/officeDocument/2006/relationships/customXml" Target="../ink/ink4376.xml"/><Relationship Id="rId350" Type="http://schemas.openxmlformats.org/officeDocument/2006/relationships/image" Target="../media/image4295.png"/><Relationship Id="rId406" Type="http://schemas.openxmlformats.org/officeDocument/2006/relationships/image" Target="../media/image4322.png"/><Relationship Id="rId588" Type="http://schemas.openxmlformats.org/officeDocument/2006/relationships/image" Target="../media/image4412.png"/><Relationship Id="rId9" Type="http://schemas.openxmlformats.org/officeDocument/2006/relationships/customXml" Target="../ink/ink4288.xml"/><Relationship Id="rId210" Type="http://schemas.openxmlformats.org/officeDocument/2006/relationships/image" Target="../media/image4227.png"/><Relationship Id="rId392" Type="http://schemas.openxmlformats.org/officeDocument/2006/relationships/image" Target="../media/image4315.png"/><Relationship Id="rId448" Type="http://schemas.openxmlformats.org/officeDocument/2006/relationships/customXml" Target="../ink/ink4510.xml"/><Relationship Id="rId613" Type="http://schemas.openxmlformats.org/officeDocument/2006/relationships/customXml" Target="../ink/ink4593.xml"/><Relationship Id="rId252" Type="http://schemas.openxmlformats.org/officeDocument/2006/relationships/customXml" Target="../ink/ink4410.xml"/><Relationship Id="rId294" Type="http://schemas.openxmlformats.org/officeDocument/2006/relationships/image" Target="../media/image4267.png"/><Relationship Id="rId308" Type="http://schemas.openxmlformats.org/officeDocument/2006/relationships/image" Target="../media/image4274.png"/><Relationship Id="rId515" Type="http://schemas.openxmlformats.org/officeDocument/2006/relationships/image" Target="../media/image4376.png"/><Relationship Id="rId47" Type="http://schemas.openxmlformats.org/officeDocument/2006/relationships/customXml" Target="../ink/ink4307.xml"/><Relationship Id="rId89" Type="http://schemas.openxmlformats.org/officeDocument/2006/relationships/customXml" Target="../ink/ink4328.xml"/><Relationship Id="rId112" Type="http://schemas.openxmlformats.org/officeDocument/2006/relationships/image" Target="../media/image4177.png"/><Relationship Id="rId154" Type="http://schemas.openxmlformats.org/officeDocument/2006/relationships/image" Target="../media/image4198.png"/><Relationship Id="rId361" Type="http://schemas.openxmlformats.org/officeDocument/2006/relationships/customXml" Target="../ink/ink4465.xml"/><Relationship Id="rId557" Type="http://schemas.openxmlformats.org/officeDocument/2006/relationships/image" Target="../media/image4397.png"/><Relationship Id="rId599" Type="http://schemas.openxmlformats.org/officeDocument/2006/relationships/customXml" Target="../ink/ink4586.xml"/><Relationship Id="rId196" Type="http://schemas.openxmlformats.org/officeDocument/2006/relationships/image" Target="../media/image4220.png"/><Relationship Id="rId417" Type="http://schemas.openxmlformats.org/officeDocument/2006/relationships/customXml" Target="../ink/ink4494.xml"/><Relationship Id="rId459" Type="http://schemas.openxmlformats.org/officeDocument/2006/relationships/image" Target="../media/image4348.png"/><Relationship Id="rId16" Type="http://schemas.openxmlformats.org/officeDocument/2006/relationships/image" Target="../media/image3525.png"/><Relationship Id="rId221" Type="http://schemas.openxmlformats.org/officeDocument/2006/relationships/customXml" Target="../ink/ink4394.xml"/><Relationship Id="rId263" Type="http://schemas.openxmlformats.org/officeDocument/2006/relationships/image" Target="../media/image4252.png"/><Relationship Id="rId319" Type="http://schemas.openxmlformats.org/officeDocument/2006/relationships/customXml" Target="../ink/ink4444.xml"/><Relationship Id="rId470" Type="http://schemas.openxmlformats.org/officeDocument/2006/relationships/customXml" Target="../ink/ink4521.xml"/><Relationship Id="rId526" Type="http://schemas.openxmlformats.org/officeDocument/2006/relationships/customXml" Target="../ink/ink4549.xml"/><Relationship Id="rId58" Type="http://schemas.openxmlformats.org/officeDocument/2006/relationships/image" Target="../media/image2567.png"/><Relationship Id="rId123" Type="http://schemas.openxmlformats.org/officeDocument/2006/relationships/customXml" Target="../ink/ink4345.xml"/><Relationship Id="rId330" Type="http://schemas.openxmlformats.org/officeDocument/2006/relationships/image" Target="../media/image4285.png"/><Relationship Id="rId568" Type="http://schemas.openxmlformats.org/officeDocument/2006/relationships/customXml" Target="../ink/ink4570.xml"/><Relationship Id="rId165" Type="http://schemas.openxmlformats.org/officeDocument/2006/relationships/customXml" Target="../ink/ink4366.xml"/><Relationship Id="rId372" Type="http://schemas.openxmlformats.org/officeDocument/2006/relationships/image" Target="../media/image4305.png"/><Relationship Id="rId428" Type="http://schemas.openxmlformats.org/officeDocument/2006/relationships/customXml" Target="../ink/ink4500.xml"/><Relationship Id="rId232" Type="http://schemas.openxmlformats.org/officeDocument/2006/relationships/image" Target="../media/image4237.png"/><Relationship Id="rId274" Type="http://schemas.openxmlformats.org/officeDocument/2006/relationships/customXml" Target="../ink/ink4421.xml"/><Relationship Id="rId481" Type="http://schemas.openxmlformats.org/officeDocument/2006/relationships/image" Target="../media/image4359.png"/><Relationship Id="rId27" Type="http://schemas.openxmlformats.org/officeDocument/2006/relationships/customXml" Target="../ink/ink4297.xml"/><Relationship Id="rId69" Type="http://schemas.openxmlformats.org/officeDocument/2006/relationships/customXml" Target="../ink/ink4318.xml"/><Relationship Id="rId134" Type="http://schemas.openxmlformats.org/officeDocument/2006/relationships/image" Target="../media/image4188.png"/><Relationship Id="rId537" Type="http://schemas.openxmlformats.org/officeDocument/2006/relationships/image" Target="../media/image4387.png"/><Relationship Id="rId579" Type="http://schemas.openxmlformats.org/officeDocument/2006/relationships/image" Target="../media/image4408.png"/><Relationship Id="rId80" Type="http://schemas.openxmlformats.org/officeDocument/2006/relationships/image" Target="../media/image4161.png"/><Relationship Id="rId176" Type="http://schemas.openxmlformats.org/officeDocument/2006/relationships/image" Target="../media/image4210.png"/><Relationship Id="rId341" Type="http://schemas.openxmlformats.org/officeDocument/2006/relationships/customXml" Target="../ink/ink4455.xml"/><Relationship Id="rId383" Type="http://schemas.openxmlformats.org/officeDocument/2006/relationships/customXml" Target="../ink/ink4477.xml"/><Relationship Id="rId439" Type="http://schemas.openxmlformats.org/officeDocument/2006/relationships/image" Target="../media/image4338.png"/><Relationship Id="rId590" Type="http://schemas.openxmlformats.org/officeDocument/2006/relationships/image" Target="../media/image4413.png"/><Relationship Id="rId604" Type="http://schemas.openxmlformats.org/officeDocument/2006/relationships/image" Target="../media/image4420.png"/><Relationship Id="rId201" Type="http://schemas.openxmlformats.org/officeDocument/2006/relationships/customXml" Target="../ink/ink4384.xml"/><Relationship Id="rId243" Type="http://schemas.openxmlformats.org/officeDocument/2006/relationships/image" Target="../media/image4242.png"/><Relationship Id="rId285" Type="http://schemas.openxmlformats.org/officeDocument/2006/relationships/customXml" Target="../ink/ink4427.xml"/><Relationship Id="rId450" Type="http://schemas.openxmlformats.org/officeDocument/2006/relationships/customXml" Target="../ink/ink4511.xml"/><Relationship Id="rId506" Type="http://schemas.openxmlformats.org/officeDocument/2006/relationships/customXml" Target="../ink/ink4539.xml"/><Relationship Id="rId38" Type="http://schemas.openxmlformats.org/officeDocument/2006/relationships/image" Target="../media/image3536.png"/><Relationship Id="rId103" Type="http://schemas.openxmlformats.org/officeDocument/2006/relationships/customXml" Target="../ink/ink4335.xml"/><Relationship Id="rId310" Type="http://schemas.openxmlformats.org/officeDocument/2006/relationships/image" Target="../media/image4275.png"/><Relationship Id="rId492" Type="http://schemas.openxmlformats.org/officeDocument/2006/relationships/customXml" Target="../ink/ink4532.xml"/><Relationship Id="rId548" Type="http://schemas.openxmlformats.org/officeDocument/2006/relationships/customXml" Target="../ink/ink4560.xml"/><Relationship Id="rId91" Type="http://schemas.openxmlformats.org/officeDocument/2006/relationships/customXml" Target="../ink/ink4329.xml"/><Relationship Id="rId145" Type="http://schemas.openxmlformats.org/officeDocument/2006/relationships/customXml" Target="../ink/ink4356.xml"/><Relationship Id="rId187" Type="http://schemas.openxmlformats.org/officeDocument/2006/relationships/customXml" Target="../ink/ink4377.xml"/><Relationship Id="rId352" Type="http://schemas.openxmlformats.org/officeDocument/2006/relationships/image" Target="../media/image4296.png"/><Relationship Id="rId394" Type="http://schemas.openxmlformats.org/officeDocument/2006/relationships/image" Target="../media/image4316.png"/><Relationship Id="rId408" Type="http://schemas.openxmlformats.org/officeDocument/2006/relationships/image" Target="../media/image4323.png"/><Relationship Id="rId615" Type="http://schemas.openxmlformats.org/officeDocument/2006/relationships/customXml" Target="../ink/ink4594.xml"/><Relationship Id="rId212" Type="http://schemas.openxmlformats.org/officeDocument/2006/relationships/image" Target="../media/image2498.png"/><Relationship Id="rId254" Type="http://schemas.openxmlformats.org/officeDocument/2006/relationships/customXml" Target="../ink/ink4411.xml"/><Relationship Id="rId49" Type="http://schemas.openxmlformats.org/officeDocument/2006/relationships/customXml" Target="../ink/ink4308.xml"/><Relationship Id="rId114" Type="http://schemas.openxmlformats.org/officeDocument/2006/relationships/image" Target="../media/image4178.png"/><Relationship Id="rId296" Type="http://schemas.openxmlformats.org/officeDocument/2006/relationships/image" Target="../media/image4268.png"/><Relationship Id="rId461" Type="http://schemas.openxmlformats.org/officeDocument/2006/relationships/image" Target="../media/image4349.png"/><Relationship Id="rId517" Type="http://schemas.openxmlformats.org/officeDocument/2006/relationships/image" Target="../media/image4377.png"/><Relationship Id="rId559" Type="http://schemas.openxmlformats.org/officeDocument/2006/relationships/image" Target="../media/image4398.png"/><Relationship Id="rId60" Type="http://schemas.openxmlformats.org/officeDocument/2006/relationships/image" Target="../media/image4151.png"/><Relationship Id="rId156" Type="http://schemas.openxmlformats.org/officeDocument/2006/relationships/image" Target="../media/image4199.png"/><Relationship Id="rId198" Type="http://schemas.openxmlformats.org/officeDocument/2006/relationships/image" Target="../media/image4221.png"/><Relationship Id="rId321" Type="http://schemas.openxmlformats.org/officeDocument/2006/relationships/customXml" Target="../ink/ink4445.xml"/><Relationship Id="rId363" Type="http://schemas.openxmlformats.org/officeDocument/2006/relationships/image" Target="../media/image4301.png"/><Relationship Id="rId419" Type="http://schemas.openxmlformats.org/officeDocument/2006/relationships/customXml" Target="../ink/ink4495.xml"/><Relationship Id="rId570" Type="http://schemas.openxmlformats.org/officeDocument/2006/relationships/customXml" Target="../ink/ink4571.xml"/><Relationship Id="rId223" Type="http://schemas.openxmlformats.org/officeDocument/2006/relationships/customXml" Target="../ink/ink4395.xml"/><Relationship Id="rId430" Type="http://schemas.openxmlformats.org/officeDocument/2006/relationships/customXml" Target="../ink/ink4501.xml"/><Relationship Id="rId18" Type="http://schemas.openxmlformats.org/officeDocument/2006/relationships/image" Target="../media/image3526.png"/><Relationship Id="rId265" Type="http://schemas.openxmlformats.org/officeDocument/2006/relationships/image" Target="../media/image4253.png"/><Relationship Id="rId472" Type="http://schemas.openxmlformats.org/officeDocument/2006/relationships/customXml" Target="../ink/ink4522.xml"/><Relationship Id="rId528" Type="http://schemas.openxmlformats.org/officeDocument/2006/relationships/customXml" Target="../ink/ink4550.xml"/><Relationship Id="rId125" Type="http://schemas.openxmlformats.org/officeDocument/2006/relationships/customXml" Target="../ink/ink4346.xml"/><Relationship Id="rId167" Type="http://schemas.openxmlformats.org/officeDocument/2006/relationships/customXml" Target="../ink/ink4367.xml"/><Relationship Id="rId332" Type="http://schemas.openxmlformats.org/officeDocument/2006/relationships/image" Target="../media/image4286.png"/><Relationship Id="rId374" Type="http://schemas.openxmlformats.org/officeDocument/2006/relationships/image" Target="../media/image4306.png"/><Relationship Id="rId581" Type="http://schemas.openxmlformats.org/officeDocument/2006/relationships/image" Target="../media/image4409.png"/><Relationship Id="rId71" Type="http://schemas.openxmlformats.org/officeDocument/2006/relationships/customXml" Target="../ink/ink4319.xml"/><Relationship Id="rId234" Type="http://schemas.openxmlformats.org/officeDocument/2006/relationships/image" Target="../media/image4238.png"/><Relationship Id="rId2" Type="http://schemas.openxmlformats.org/officeDocument/2006/relationships/notesSlide" Target="../notesSlides/notesSlide29.xml"/><Relationship Id="rId29" Type="http://schemas.openxmlformats.org/officeDocument/2006/relationships/customXml" Target="../ink/ink4298.xml"/><Relationship Id="rId276" Type="http://schemas.openxmlformats.org/officeDocument/2006/relationships/customXml" Target="../ink/ink4422.xml"/><Relationship Id="rId441" Type="http://schemas.openxmlformats.org/officeDocument/2006/relationships/image" Target="../media/image4339.png"/><Relationship Id="rId483" Type="http://schemas.openxmlformats.org/officeDocument/2006/relationships/image" Target="../media/image4360.png"/><Relationship Id="rId539" Type="http://schemas.openxmlformats.org/officeDocument/2006/relationships/image" Target="../media/image4388.png"/><Relationship Id="rId40" Type="http://schemas.openxmlformats.org/officeDocument/2006/relationships/image" Target="../media/image3821.png"/><Relationship Id="rId136" Type="http://schemas.openxmlformats.org/officeDocument/2006/relationships/image" Target="../media/image4189.png"/><Relationship Id="rId178" Type="http://schemas.openxmlformats.org/officeDocument/2006/relationships/image" Target="../media/image4211.png"/><Relationship Id="rId301" Type="http://schemas.openxmlformats.org/officeDocument/2006/relationships/customXml" Target="../ink/ink4435.xml"/><Relationship Id="rId343" Type="http://schemas.openxmlformats.org/officeDocument/2006/relationships/customXml" Target="../ink/ink4456.xml"/><Relationship Id="rId550" Type="http://schemas.openxmlformats.org/officeDocument/2006/relationships/customXml" Target="../ink/ink4561.xml"/><Relationship Id="rId82" Type="http://schemas.openxmlformats.org/officeDocument/2006/relationships/image" Target="../media/image4162.png"/><Relationship Id="rId203" Type="http://schemas.openxmlformats.org/officeDocument/2006/relationships/customXml" Target="../ink/ink4385.xml"/><Relationship Id="rId385" Type="http://schemas.openxmlformats.org/officeDocument/2006/relationships/customXml" Target="../ink/ink4478.xml"/><Relationship Id="rId592" Type="http://schemas.openxmlformats.org/officeDocument/2006/relationships/image" Target="../media/image4414.png"/><Relationship Id="rId606" Type="http://schemas.openxmlformats.org/officeDocument/2006/relationships/image" Target="../media/image4421.png"/><Relationship Id="rId245" Type="http://schemas.openxmlformats.org/officeDocument/2006/relationships/image" Target="../media/image4243.png"/><Relationship Id="rId287" Type="http://schemas.openxmlformats.org/officeDocument/2006/relationships/customXml" Target="../ink/ink4428.xml"/><Relationship Id="rId410" Type="http://schemas.openxmlformats.org/officeDocument/2006/relationships/image" Target="../media/image4324.png"/><Relationship Id="rId452" Type="http://schemas.openxmlformats.org/officeDocument/2006/relationships/customXml" Target="../ink/ink4512.xml"/><Relationship Id="rId494" Type="http://schemas.openxmlformats.org/officeDocument/2006/relationships/customXml" Target="../ink/ink4533.xml"/><Relationship Id="rId508" Type="http://schemas.openxmlformats.org/officeDocument/2006/relationships/customXml" Target="../ink/ink4540.xml"/><Relationship Id="rId105" Type="http://schemas.openxmlformats.org/officeDocument/2006/relationships/customXml" Target="../ink/ink4336.xml"/><Relationship Id="rId147" Type="http://schemas.openxmlformats.org/officeDocument/2006/relationships/customXml" Target="../ink/ink4357.xml"/><Relationship Id="rId312" Type="http://schemas.openxmlformats.org/officeDocument/2006/relationships/image" Target="../media/image4276.png"/><Relationship Id="rId354" Type="http://schemas.openxmlformats.org/officeDocument/2006/relationships/image" Target="../media/image4297.png"/><Relationship Id="rId51" Type="http://schemas.openxmlformats.org/officeDocument/2006/relationships/customXml" Target="../ink/ink4309.xml"/><Relationship Id="rId93" Type="http://schemas.openxmlformats.org/officeDocument/2006/relationships/customXml" Target="../ink/ink4330.xml"/><Relationship Id="rId189" Type="http://schemas.openxmlformats.org/officeDocument/2006/relationships/customXml" Target="../ink/ink4378.xml"/><Relationship Id="rId396" Type="http://schemas.openxmlformats.org/officeDocument/2006/relationships/image" Target="../media/image4317.png"/><Relationship Id="rId561" Type="http://schemas.openxmlformats.org/officeDocument/2006/relationships/image" Target="../media/image4399.png"/><Relationship Id="rId214" Type="http://schemas.openxmlformats.org/officeDocument/2006/relationships/image" Target="../media/image4228.png"/><Relationship Id="rId256" Type="http://schemas.openxmlformats.org/officeDocument/2006/relationships/customXml" Target="../ink/ink4412.xml"/><Relationship Id="rId298" Type="http://schemas.openxmlformats.org/officeDocument/2006/relationships/image" Target="../media/image4269.png"/><Relationship Id="rId421" Type="http://schemas.openxmlformats.org/officeDocument/2006/relationships/customXml" Target="../ink/ink4496.xml"/><Relationship Id="rId463" Type="http://schemas.openxmlformats.org/officeDocument/2006/relationships/image" Target="../media/image4350.png"/><Relationship Id="rId519" Type="http://schemas.openxmlformats.org/officeDocument/2006/relationships/image" Target="../media/image4378.png"/><Relationship Id="rId116" Type="http://schemas.openxmlformats.org/officeDocument/2006/relationships/image" Target="../media/image4179.png"/><Relationship Id="rId158" Type="http://schemas.openxmlformats.org/officeDocument/2006/relationships/image" Target="../media/image4201.png"/><Relationship Id="rId323" Type="http://schemas.openxmlformats.org/officeDocument/2006/relationships/customXml" Target="../ink/ink4446.xml"/><Relationship Id="rId530" Type="http://schemas.openxmlformats.org/officeDocument/2006/relationships/customXml" Target="../ink/ink4551.xml"/><Relationship Id="rId20" Type="http://schemas.openxmlformats.org/officeDocument/2006/relationships/image" Target="../media/image3527.png"/><Relationship Id="rId62" Type="http://schemas.openxmlformats.org/officeDocument/2006/relationships/image" Target="../media/image4152.png"/><Relationship Id="rId365" Type="http://schemas.openxmlformats.org/officeDocument/2006/relationships/image" Target="../media/image4302.png"/><Relationship Id="rId572" Type="http://schemas.openxmlformats.org/officeDocument/2006/relationships/customXml" Target="../ink/ink4572.xml"/><Relationship Id="rId225" Type="http://schemas.openxmlformats.org/officeDocument/2006/relationships/customXml" Target="../ink/ink4396.xml"/><Relationship Id="rId267" Type="http://schemas.openxmlformats.org/officeDocument/2006/relationships/image" Target="../media/image4254.png"/><Relationship Id="rId432" Type="http://schemas.openxmlformats.org/officeDocument/2006/relationships/customXml" Target="../ink/ink4502.xml"/><Relationship Id="rId474" Type="http://schemas.openxmlformats.org/officeDocument/2006/relationships/customXml" Target="../ink/ink4523.xml"/><Relationship Id="rId127" Type="http://schemas.openxmlformats.org/officeDocument/2006/relationships/customXml" Target="../ink/ink4347.xml"/><Relationship Id="rId31" Type="http://schemas.openxmlformats.org/officeDocument/2006/relationships/customXml" Target="../ink/ink4299.xml"/><Relationship Id="rId73" Type="http://schemas.openxmlformats.org/officeDocument/2006/relationships/customXml" Target="../ink/ink4320.xml"/><Relationship Id="rId169" Type="http://schemas.openxmlformats.org/officeDocument/2006/relationships/customXml" Target="../ink/ink4368.xml"/><Relationship Id="rId334" Type="http://schemas.openxmlformats.org/officeDocument/2006/relationships/image" Target="../media/image4287.png"/><Relationship Id="rId376" Type="http://schemas.openxmlformats.org/officeDocument/2006/relationships/image" Target="../media/image4307.png"/><Relationship Id="rId541" Type="http://schemas.openxmlformats.org/officeDocument/2006/relationships/image" Target="../media/image4389.png"/><Relationship Id="rId583" Type="http://schemas.openxmlformats.org/officeDocument/2006/relationships/image" Target="../media/image4410.png"/><Relationship Id="rId4" Type="http://schemas.openxmlformats.org/officeDocument/2006/relationships/image" Target="../media/image3519.png"/><Relationship Id="rId180" Type="http://schemas.openxmlformats.org/officeDocument/2006/relationships/image" Target="../media/image4212.png"/><Relationship Id="rId236" Type="http://schemas.openxmlformats.org/officeDocument/2006/relationships/customXml" Target="../ink/ink4402.xml"/><Relationship Id="rId278" Type="http://schemas.openxmlformats.org/officeDocument/2006/relationships/customXml" Target="../ink/ink4423.xml"/><Relationship Id="rId401" Type="http://schemas.openxmlformats.org/officeDocument/2006/relationships/customXml" Target="../ink/ink4486.xml"/><Relationship Id="rId443" Type="http://schemas.openxmlformats.org/officeDocument/2006/relationships/image" Target="../media/image4340.png"/><Relationship Id="rId303" Type="http://schemas.openxmlformats.org/officeDocument/2006/relationships/customXml" Target="../ink/ink4436.xml"/><Relationship Id="rId485" Type="http://schemas.openxmlformats.org/officeDocument/2006/relationships/image" Target="../media/image4361.png"/><Relationship Id="rId42" Type="http://schemas.openxmlformats.org/officeDocument/2006/relationships/image" Target="../media/image3970.png"/><Relationship Id="rId84" Type="http://schemas.openxmlformats.org/officeDocument/2006/relationships/image" Target="../media/image4163.png"/><Relationship Id="rId138" Type="http://schemas.openxmlformats.org/officeDocument/2006/relationships/image" Target="../media/image4190.png"/><Relationship Id="rId345" Type="http://schemas.openxmlformats.org/officeDocument/2006/relationships/customXml" Target="../ink/ink4457.xml"/><Relationship Id="rId387" Type="http://schemas.openxmlformats.org/officeDocument/2006/relationships/customXml" Target="../ink/ink4479.xml"/><Relationship Id="rId510" Type="http://schemas.openxmlformats.org/officeDocument/2006/relationships/customXml" Target="../ink/ink4541.xml"/><Relationship Id="rId552" Type="http://schemas.openxmlformats.org/officeDocument/2006/relationships/customXml" Target="../ink/ink4562.xml"/><Relationship Id="rId594" Type="http://schemas.openxmlformats.org/officeDocument/2006/relationships/image" Target="../media/image4415.png"/><Relationship Id="rId608" Type="http://schemas.openxmlformats.org/officeDocument/2006/relationships/image" Target="../media/image4422.png"/><Relationship Id="rId191" Type="http://schemas.openxmlformats.org/officeDocument/2006/relationships/customXml" Target="../ink/ink4379.xml"/><Relationship Id="rId205" Type="http://schemas.openxmlformats.org/officeDocument/2006/relationships/customXml" Target="../ink/ink4386.xml"/><Relationship Id="rId247" Type="http://schemas.openxmlformats.org/officeDocument/2006/relationships/image" Target="../media/image4244.png"/><Relationship Id="rId412" Type="http://schemas.openxmlformats.org/officeDocument/2006/relationships/image" Target="../media/image4325.png"/><Relationship Id="rId107" Type="http://schemas.openxmlformats.org/officeDocument/2006/relationships/customXml" Target="../ink/ink4337.xml"/><Relationship Id="rId289" Type="http://schemas.openxmlformats.org/officeDocument/2006/relationships/customXml" Target="../ink/ink4429.xml"/><Relationship Id="rId454" Type="http://schemas.openxmlformats.org/officeDocument/2006/relationships/customXml" Target="../ink/ink4513.xml"/><Relationship Id="rId496" Type="http://schemas.openxmlformats.org/officeDocument/2006/relationships/customXml" Target="../ink/ink4534.xml"/><Relationship Id="rId11" Type="http://schemas.openxmlformats.org/officeDocument/2006/relationships/customXml" Target="../ink/ink4289.xml"/><Relationship Id="rId53" Type="http://schemas.openxmlformats.org/officeDocument/2006/relationships/customXml" Target="../ink/ink4310.xml"/><Relationship Id="rId149" Type="http://schemas.openxmlformats.org/officeDocument/2006/relationships/customXml" Target="../ink/ink4358.xml"/><Relationship Id="rId314" Type="http://schemas.openxmlformats.org/officeDocument/2006/relationships/image" Target="../media/image4277.png"/><Relationship Id="rId356" Type="http://schemas.openxmlformats.org/officeDocument/2006/relationships/image" Target="../media/image4298.png"/><Relationship Id="rId398" Type="http://schemas.openxmlformats.org/officeDocument/2006/relationships/image" Target="../media/image4318.png"/><Relationship Id="rId521" Type="http://schemas.openxmlformats.org/officeDocument/2006/relationships/image" Target="../media/image4379.png"/><Relationship Id="rId563" Type="http://schemas.openxmlformats.org/officeDocument/2006/relationships/image" Target="../media/image4400.png"/><Relationship Id="rId95" Type="http://schemas.openxmlformats.org/officeDocument/2006/relationships/customXml" Target="../ink/ink4331.xml"/><Relationship Id="rId160" Type="http://schemas.openxmlformats.org/officeDocument/2006/relationships/image" Target="../media/image4202.png"/><Relationship Id="rId216" Type="http://schemas.openxmlformats.org/officeDocument/2006/relationships/image" Target="../media/image4229.png"/><Relationship Id="rId423" Type="http://schemas.openxmlformats.org/officeDocument/2006/relationships/customXml" Target="../ink/ink4497.xml"/><Relationship Id="rId258" Type="http://schemas.openxmlformats.org/officeDocument/2006/relationships/customXml" Target="../ink/ink4413.xml"/><Relationship Id="rId465" Type="http://schemas.openxmlformats.org/officeDocument/2006/relationships/image" Target="../media/image4351.png"/><Relationship Id="rId22" Type="http://schemas.openxmlformats.org/officeDocument/2006/relationships/image" Target="../media/image3528.png"/><Relationship Id="rId64" Type="http://schemas.openxmlformats.org/officeDocument/2006/relationships/image" Target="../media/image4153.png"/><Relationship Id="rId118" Type="http://schemas.openxmlformats.org/officeDocument/2006/relationships/image" Target="../media/image4180.png"/><Relationship Id="rId325" Type="http://schemas.openxmlformats.org/officeDocument/2006/relationships/customXml" Target="../ink/ink4447.xml"/><Relationship Id="rId367" Type="http://schemas.openxmlformats.org/officeDocument/2006/relationships/image" Target="../media/image4303.png"/><Relationship Id="rId532" Type="http://schemas.openxmlformats.org/officeDocument/2006/relationships/customXml" Target="../ink/ink4552.xml"/><Relationship Id="rId574" Type="http://schemas.openxmlformats.org/officeDocument/2006/relationships/customXml" Target="../ink/ink4573.xml"/><Relationship Id="rId171" Type="http://schemas.openxmlformats.org/officeDocument/2006/relationships/customXml" Target="../ink/ink4369.xml"/><Relationship Id="rId227" Type="http://schemas.openxmlformats.org/officeDocument/2006/relationships/customXml" Target="../ink/ink4397.xml"/><Relationship Id="rId269" Type="http://schemas.openxmlformats.org/officeDocument/2006/relationships/image" Target="../media/image4255.png"/><Relationship Id="rId434" Type="http://schemas.openxmlformats.org/officeDocument/2006/relationships/customXml" Target="../ink/ink4503.xml"/><Relationship Id="rId476" Type="http://schemas.openxmlformats.org/officeDocument/2006/relationships/customXml" Target="../ink/ink4524.xml"/><Relationship Id="rId33" Type="http://schemas.openxmlformats.org/officeDocument/2006/relationships/customXml" Target="../ink/ink4300.xml"/><Relationship Id="rId129" Type="http://schemas.openxmlformats.org/officeDocument/2006/relationships/customXml" Target="../ink/ink4348.xml"/><Relationship Id="rId280" Type="http://schemas.openxmlformats.org/officeDocument/2006/relationships/customXml" Target="../ink/ink4424.xml"/><Relationship Id="rId336" Type="http://schemas.openxmlformats.org/officeDocument/2006/relationships/image" Target="../media/image4288.png"/><Relationship Id="rId501" Type="http://schemas.openxmlformats.org/officeDocument/2006/relationships/image" Target="../media/image4369.png"/><Relationship Id="rId543" Type="http://schemas.openxmlformats.org/officeDocument/2006/relationships/image" Target="../media/image4390.png"/><Relationship Id="rId75" Type="http://schemas.openxmlformats.org/officeDocument/2006/relationships/customXml" Target="../ink/ink4321.xml"/><Relationship Id="rId140" Type="http://schemas.openxmlformats.org/officeDocument/2006/relationships/image" Target="../media/image4191.png"/><Relationship Id="rId182" Type="http://schemas.openxmlformats.org/officeDocument/2006/relationships/image" Target="../media/image4213.png"/><Relationship Id="rId378" Type="http://schemas.openxmlformats.org/officeDocument/2006/relationships/image" Target="../media/image4308.png"/><Relationship Id="rId403" Type="http://schemas.openxmlformats.org/officeDocument/2006/relationships/customXml" Target="../ink/ink4487.xml"/><Relationship Id="rId585" Type="http://schemas.openxmlformats.org/officeDocument/2006/relationships/customXml" Target="../ink/ink4579.xml"/><Relationship Id="rId6" Type="http://schemas.openxmlformats.org/officeDocument/2006/relationships/image" Target="../media/image3520.png"/><Relationship Id="rId238" Type="http://schemas.openxmlformats.org/officeDocument/2006/relationships/customXml" Target="../ink/ink4403.xml"/><Relationship Id="rId445" Type="http://schemas.openxmlformats.org/officeDocument/2006/relationships/image" Target="../media/image4341.png"/><Relationship Id="rId487" Type="http://schemas.openxmlformats.org/officeDocument/2006/relationships/image" Target="../media/image4362.png"/><Relationship Id="rId610" Type="http://schemas.openxmlformats.org/officeDocument/2006/relationships/image" Target="../media/image4423.png"/><Relationship Id="rId291" Type="http://schemas.openxmlformats.org/officeDocument/2006/relationships/customXml" Target="../ink/ink4430.xml"/><Relationship Id="rId305" Type="http://schemas.openxmlformats.org/officeDocument/2006/relationships/customXml" Target="../ink/ink4437.xml"/><Relationship Id="rId347" Type="http://schemas.openxmlformats.org/officeDocument/2006/relationships/customXml" Target="../ink/ink4458.xml"/><Relationship Id="rId512" Type="http://schemas.openxmlformats.org/officeDocument/2006/relationships/customXml" Target="../ink/ink4542.xml"/><Relationship Id="rId44" Type="http://schemas.openxmlformats.org/officeDocument/2006/relationships/image" Target="../media/image4038.png"/><Relationship Id="rId86" Type="http://schemas.openxmlformats.org/officeDocument/2006/relationships/image" Target="../media/image4164.png"/><Relationship Id="rId151" Type="http://schemas.openxmlformats.org/officeDocument/2006/relationships/customXml" Target="../ink/ink4359.xml"/><Relationship Id="rId389" Type="http://schemas.openxmlformats.org/officeDocument/2006/relationships/customXml" Target="../ink/ink4480.xml"/><Relationship Id="rId554" Type="http://schemas.openxmlformats.org/officeDocument/2006/relationships/customXml" Target="../ink/ink4563.xml"/><Relationship Id="rId596" Type="http://schemas.openxmlformats.org/officeDocument/2006/relationships/image" Target="../media/image4416.png"/><Relationship Id="rId193" Type="http://schemas.openxmlformats.org/officeDocument/2006/relationships/customXml" Target="../ink/ink4380.xml"/><Relationship Id="rId207" Type="http://schemas.openxmlformats.org/officeDocument/2006/relationships/customXml" Target="../ink/ink4387.xml"/><Relationship Id="rId249" Type="http://schemas.openxmlformats.org/officeDocument/2006/relationships/image" Target="../media/image4245.png"/><Relationship Id="rId414" Type="http://schemas.openxmlformats.org/officeDocument/2006/relationships/image" Target="../media/image4326.png"/><Relationship Id="rId456" Type="http://schemas.openxmlformats.org/officeDocument/2006/relationships/customXml" Target="../ink/ink4514.xml"/><Relationship Id="rId498" Type="http://schemas.openxmlformats.org/officeDocument/2006/relationships/customXml" Target="../ink/ink4535.xml"/><Relationship Id="rId13" Type="http://schemas.openxmlformats.org/officeDocument/2006/relationships/customXml" Target="../ink/ink4290.xml"/><Relationship Id="rId109" Type="http://schemas.openxmlformats.org/officeDocument/2006/relationships/customXml" Target="../ink/ink4338.xml"/><Relationship Id="rId260" Type="http://schemas.openxmlformats.org/officeDocument/2006/relationships/customXml" Target="../ink/ink4414.xml"/><Relationship Id="rId316" Type="http://schemas.openxmlformats.org/officeDocument/2006/relationships/image" Target="../media/image4278.png"/><Relationship Id="rId523" Type="http://schemas.openxmlformats.org/officeDocument/2006/relationships/image" Target="../media/image4380.png"/><Relationship Id="rId55" Type="http://schemas.openxmlformats.org/officeDocument/2006/relationships/customXml" Target="../ink/ink4311.xml"/><Relationship Id="rId97" Type="http://schemas.openxmlformats.org/officeDocument/2006/relationships/customXml" Target="../ink/ink4332.xml"/><Relationship Id="rId120" Type="http://schemas.openxmlformats.org/officeDocument/2006/relationships/image" Target="../media/image4181.png"/><Relationship Id="rId358" Type="http://schemas.openxmlformats.org/officeDocument/2006/relationships/image" Target="../media/image4299.png"/><Relationship Id="rId565" Type="http://schemas.openxmlformats.org/officeDocument/2006/relationships/image" Target="../media/image4401.png"/><Relationship Id="rId162" Type="http://schemas.openxmlformats.org/officeDocument/2006/relationships/image" Target="../media/image4203.png"/><Relationship Id="rId218" Type="http://schemas.openxmlformats.org/officeDocument/2006/relationships/image" Target="../media/image4230.png"/><Relationship Id="rId425" Type="http://schemas.openxmlformats.org/officeDocument/2006/relationships/customXml" Target="../ink/ink4498.xml"/><Relationship Id="rId467" Type="http://schemas.openxmlformats.org/officeDocument/2006/relationships/image" Target="../media/image4352.png"/><Relationship Id="rId271" Type="http://schemas.openxmlformats.org/officeDocument/2006/relationships/image" Target="../media/image4256.png"/><Relationship Id="rId24" Type="http://schemas.openxmlformats.org/officeDocument/2006/relationships/image" Target="../media/image3529.png"/><Relationship Id="rId66" Type="http://schemas.openxmlformats.org/officeDocument/2006/relationships/image" Target="../media/image4154.png"/><Relationship Id="rId131" Type="http://schemas.openxmlformats.org/officeDocument/2006/relationships/customXml" Target="../ink/ink4349.xml"/><Relationship Id="rId327" Type="http://schemas.openxmlformats.org/officeDocument/2006/relationships/customXml" Target="../ink/ink4448.xml"/><Relationship Id="rId369" Type="http://schemas.openxmlformats.org/officeDocument/2006/relationships/image" Target="../media/image4304.png"/><Relationship Id="rId534" Type="http://schemas.openxmlformats.org/officeDocument/2006/relationships/customXml" Target="../ink/ink4553.xml"/><Relationship Id="rId576" Type="http://schemas.openxmlformats.org/officeDocument/2006/relationships/customXml" Target="../ink/ink4574.xml"/><Relationship Id="rId173" Type="http://schemas.openxmlformats.org/officeDocument/2006/relationships/customXml" Target="../ink/ink4370.xml"/><Relationship Id="rId229" Type="http://schemas.openxmlformats.org/officeDocument/2006/relationships/customXml" Target="../ink/ink4398.xml"/><Relationship Id="rId380" Type="http://schemas.openxmlformats.org/officeDocument/2006/relationships/image" Target="../media/image4309.png"/><Relationship Id="rId436" Type="http://schemas.openxmlformats.org/officeDocument/2006/relationships/customXml" Target="../ink/ink4504.xml"/><Relationship Id="rId601" Type="http://schemas.openxmlformats.org/officeDocument/2006/relationships/customXml" Target="../ink/ink4587.xml"/><Relationship Id="rId240" Type="http://schemas.openxmlformats.org/officeDocument/2006/relationships/customXml" Target="../ink/ink4404.xml"/><Relationship Id="rId478" Type="http://schemas.openxmlformats.org/officeDocument/2006/relationships/customXml" Target="../ink/ink4525.xml"/><Relationship Id="rId35" Type="http://schemas.openxmlformats.org/officeDocument/2006/relationships/customXml" Target="../ink/ink4301.xml"/><Relationship Id="rId77" Type="http://schemas.openxmlformats.org/officeDocument/2006/relationships/customXml" Target="../ink/ink4322.xml"/><Relationship Id="rId100" Type="http://schemas.openxmlformats.org/officeDocument/2006/relationships/image" Target="../media/image4171.png"/><Relationship Id="rId282" Type="http://schemas.openxmlformats.org/officeDocument/2006/relationships/customXml" Target="../ink/ink4425.xml"/><Relationship Id="rId338" Type="http://schemas.openxmlformats.org/officeDocument/2006/relationships/image" Target="../media/image4289.png"/><Relationship Id="rId503" Type="http://schemas.openxmlformats.org/officeDocument/2006/relationships/image" Target="../media/image4370.png"/><Relationship Id="rId545" Type="http://schemas.openxmlformats.org/officeDocument/2006/relationships/image" Target="../media/image4391.png"/><Relationship Id="rId587" Type="http://schemas.openxmlformats.org/officeDocument/2006/relationships/customXml" Target="../ink/ink4580.xml"/><Relationship Id="rId8" Type="http://schemas.openxmlformats.org/officeDocument/2006/relationships/image" Target="../media/image3521.png"/><Relationship Id="rId142" Type="http://schemas.openxmlformats.org/officeDocument/2006/relationships/image" Target="../media/image4192.png"/><Relationship Id="rId184" Type="http://schemas.openxmlformats.org/officeDocument/2006/relationships/image" Target="../media/image4214.png"/><Relationship Id="rId391" Type="http://schemas.openxmlformats.org/officeDocument/2006/relationships/customXml" Target="../ink/ink4481.xml"/><Relationship Id="rId405" Type="http://schemas.openxmlformats.org/officeDocument/2006/relationships/customXml" Target="../ink/ink4488.xml"/><Relationship Id="rId447" Type="http://schemas.openxmlformats.org/officeDocument/2006/relationships/image" Target="../media/image4342.png"/><Relationship Id="rId612" Type="http://schemas.openxmlformats.org/officeDocument/2006/relationships/image" Target="../media/image4424.png"/><Relationship Id="rId251" Type="http://schemas.openxmlformats.org/officeDocument/2006/relationships/image" Target="../media/image4246.png"/><Relationship Id="rId489" Type="http://schemas.openxmlformats.org/officeDocument/2006/relationships/image" Target="../media/image4363.png"/><Relationship Id="rId46" Type="http://schemas.openxmlformats.org/officeDocument/2006/relationships/image" Target="../media/image4145.png"/><Relationship Id="rId293" Type="http://schemas.openxmlformats.org/officeDocument/2006/relationships/customXml" Target="../ink/ink4431.xml"/><Relationship Id="rId307" Type="http://schemas.openxmlformats.org/officeDocument/2006/relationships/customXml" Target="../ink/ink4438.xml"/><Relationship Id="rId349" Type="http://schemas.openxmlformats.org/officeDocument/2006/relationships/customXml" Target="../ink/ink4459.xml"/><Relationship Id="rId514" Type="http://schemas.openxmlformats.org/officeDocument/2006/relationships/customXml" Target="../ink/ink4543.xml"/><Relationship Id="rId556" Type="http://schemas.openxmlformats.org/officeDocument/2006/relationships/customXml" Target="../ink/ink4564.xml"/><Relationship Id="rId88" Type="http://schemas.openxmlformats.org/officeDocument/2006/relationships/image" Target="../media/image4165.png"/><Relationship Id="rId111" Type="http://schemas.openxmlformats.org/officeDocument/2006/relationships/customXml" Target="../ink/ink4339.xml"/><Relationship Id="rId153" Type="http://schemas.openxmlformats.org/officeDocument/2006/relationships/customXml" Target="../ink/ink4360.xml"/><Relationship Id="rId195" Type="http://schemas.openxmlformats.org/officeDocument/2006/relationships/customXml" Target="../ink/ink4381.xml"/><Relationship Id="rId209" Type="http://schemas.openxmlformats.org/officeDocument/2006/relationships/customXml" Target="../ink/ink4388.xml"/><Relationship Id="rId360" Type="http://schemas.openxmlformats.org/officeDocument/2006/relationships/image" Target="../media/image4300.png"/><Relationship Id="rId416" Type="http://schemas.openxmlformats.org/officeDocument/2006/relationships/image" Target="../media/image4327.png"/><Relationship Id="rId598" Type="http://schemas.openxmlformats.org/officeDocument/2006/relationships/image" Target="../media/image4417.png"/><Relationship Id="rId220" Type="http://schemas.openxmlformats.org/officeDocument/2006/relationships/image" Target="../media/image4231.png"/><Relationship Id="rId458" Type="http://schemas.openxmlformats.org/officeDocument/2006/relationships/customXml" Target="../ink/ink4515.xml"/><Relationship Id="rId15" Type="http://schemas.openxmlformats.org/officeDocument/2006/relationships/customXml" Target="../ink/ink4291.xml"/><Relationship Id="rId57" Type="http://schemas.openxmlformats.org/officeDocument/2006/relationships/customXml" Target="../ink/ink4312.xml"/><Relationship Id="rId262" Type="http://schemas.openxmlformats.org/officeDocument/2006/relationships/customXml" Target="../ink/ink4415.xml"/><Relationship Id="rId318" Type="http://schemas.openxmlformats.org/officeDocument/2006/relationships/image" Target="../media/image4279.png"/><Relationship Id="rId525" Type="http://schemas.openxmlformats.org/officeDocument/2006/relationships/image" Target="../media/image4381.png"/><Relationship Id="rId567" Type="http://schemas.openxmlformats.org/officeDocument/2006/relationships/image" Target="../media/image4402.png"/><Relationship Id="rId99" Type="http://schemas.openxmlformats.org/officeDocument/2006/relationships/customXml" Target="../ink/ink4333.xml"/><Relationship Id="rId122" Type="http://schemas.openxmlformats.org/officeDocument/2006/relationships/image" Target="../media/image4182.png"/><Relationship Id="rId164" Type="http://schemas.openxmlformats.org/officeDocument/2006/relationships/image" Target="../media/image4204.png"/><Relationship Id="rId371" Type="http://schemas.openxmlformats.org/officeDocument/2006/relationships/customXml" Target="../ink/ink4471.xml"/><Relationship Id="rId427" Type="http://schemas.openxmlformats.org/officeDocument/2006/relationships/image" Target="../media/image4332.png"/><Relationship Id="rId469" Type="http://schemas.openxmlformats.org/officeDocument/2006/relationships/image" Target="../media/image4353.png"/><Relationship Id="rId26" Type="http://schemas.openxmlformats.org/officeDocument/2006/relationships/image" Target="../media/image3530.png"/><Relationship Id="rId231" Type="http://schemas.openxmlformats.org/officeDocument/2006/relationships/customXml" Target="../ink/ink4399.xml"/><Relationship Id="rId273" Type="http://schemas.openxmlformats.org/officeDocument/2006/relationships/image" Target="../media/image4257.png"/><Relationship Id="rId329" Type="http://schemas.openxmlformats.org/officeDocument/2006/relationships/customXml" Target="../ink/ink4449.xml"/><Relationship Id="rId480" Type="http://schemas.openxmlformats.org/officeDocument/2006/relationships/customXml" Target="../ink/ink4526.xml"/><Relationship Id="rId536" Type="http://schemas.openxmlformats.org/officeDocument/2006/relationships/customXml" Target="../ink/ink4554.xml"/><Relationship Id="rId68" Type="http://schemas.openxmlformats.org/officeDocument/2006/relationships/image" Target="../media/image4155.png"/><Relationship Id="rId133" Type="http://schemas.openxmlformats.org/officeDocument/2006/relationships/customXml" Target="../ink/ink4350.xml"/><Relationship Id="rId175" Type="http://schemas.openxmlformats.org/officeDocument/2006/relationships/customXml" Target="../ink/ink4371.xml"/><Relationship Id="rId340" Type="http://schemas.openxmlformats.org/officeDocument/2006/relationships/image" Target="../media/image4290.png"/><Relationship Id="rId578" Type="http://schemas.openxmlformats.org/officeDocument/2006/relationships/customXml" Target="../ink/ink4575.xml"/><Relationship Id="rId200" Type="http://schemas.openxmlformats.org/officeDocument/2006/relationships/image" Target="../media/image4222.png"/><Relationship Id="rId382" Type="http://schemas.openxmlformats.org/officeDocument/2006/relationships/image" Target="../media/image4310.png"/><Relationship Id="rId438" Type="http://schemas.openxmlformats.org/officeDocument/2006/relationships/customXml" Target="../ink/ink4505.xml"/><Relationship Id="rId603" Type="http://schemas.openxmlformats.org/officeDocument/2006/relationships/customXml" Target="../ink/ink4588.xml"/><Relationship Id="rId242" Type="http://schemas.openxmlformats.org/officeDocument/2006/relationships/customXml" Target="../ink/ink4405.xml"/><Relationship Id="rId284" Type="http://schemas.openxmlformats.org/officeDocument/2006/relationships/customXml" Target="../ink/ink4426.xml"/><Relationship Id="rId491" Type="http://schemas.openxmlformats.org/officeDocument/2006/relationships/image" Target="../media/image4364.png"/><Relationship Id="rId505" Type="http://schemas.openxmlformats.org/officeDocument/2006/relationships/image" Target="../media/image4371.png"/><Relationship Id="rId37" Type="http://schemas.openxmlformats.org/officeDocument/2006/relationships/customXml" Target="../ink/ink4302.xml"/><Relationship Id="rId79" Type="http://schemas.openxmlformats.org/officeDocument/2006/relationships/customXml" Target="../ink/ink4323.xml"/><Relationship Id="rId102" Type="http://schemas.openxmlformats.org/officeDocument/2006/relationships/image" Target="../media/image4172.png"/><Relationship Id="rId144" Type="http://schemas.openxmlformats.org/officeDocument/2006/relationships/image" Target="../media/image4193.png"/><Relationship Id="rId547" Type="http://schemas.openxmlformats.org/officeDocument/2006/relationships/image" Target="../media/image4392.png"/><Relationship Id="rId589" Type="http://schemas.openxmlformats.org/officeDocument/2006/relationships/customXml" Target="../ink/ink4581.xml"/><Relationship Id="rId90" Type="http://schemas.openxmlformats.org/officeDocument/2006/relationships/image" Target="../media/image4166.png"/><Relationship Id="rId186" Type="http://schemas.openxmlformats.org/officeDocument/2006/relationships/image" Target="../media/image4215.png"/><Relationship Id="rId351" Type="http://schemas.openxmlformats.org/officeDocument/2006/relationships/customXml" Target="../ink/ink4460.xml"/><Relationship Id="rId393" Type="http://schemas.openxmlformats.org/officeDocument/2006/relationships/customXml" Target="../ink/ink4482.xml"/><Relationship Id="rId407" Type="http://schemas.openxmlformats.org/officeDocument/2006/relationships/customXml" Target="../ink/ink4489.xml"/><Relationship Id="rId449" Type="http://schemas.openxmlformats.org/officeDocument/2006/relationships/image" Target="../media/image4343.png"/><Relationship Id="rId614" Type="http://schemas.openxmlformats.org/officeDocument/2006/relationships/image" Target="../media/image4425.png"/><Relationship Id="rId211" Type="http://schemas.openxmlformats.org/officeDocument/2006/relationships/customXml" Target="../ink/ink4389.xml"/><Relationship Id="rId253" Type="http://schemas.openxmlformats.org/officeDocument/2006/relationships/image" Target="../media/image4247.png"/><Relationship Id="rId295" Type="http://schemas.openxmlformats.org/officeDocument/2006/relationships/customXml" Target="../ink/ink4432.xml"/><Relationship Id="rId309" Type="http://schemas.openxmlformats.org/officeDocument/2006/relationships/customXml" Target="../ink/ink4439.xml"/><Relationship Id="rId460" Type="http://schemas.openxmlformats.org/officeDocument/2006/relationships/customXml" Target="../ink/ink4516.xml"/><Relationship Id="rId516" Type="http://schemas.openxmlformats.org/officeDocument/2006/relationships/customXml" Target="../ink/ink4544.xml"/><Relationship Id="rId48" Type="http://schemas.openxmlformats.org/officeDocument/2006/relationships/image" Target="../media/image4146.png"/><Relationship Id="rId113" Type="http://schemas.openxmlformats.org/officeDocument/2006/relationships/customXml" Target="../ink/ink4340.xml"/><Relationship Id="rId320" Type="http://schemas.openxmlformats.org/officeDocument/2006/relationships/image" Target="../media/image4280.png"/><Relationship Id="rId558" Type="http://schemas.openxmlformats.org/officeDocument/2006/relationships/customXml" Target="../ink/ink4565.xml"/><Relationship Id="rId155" Type="http://schemas.openxmlformats.org/officeDocument/2006/relationships/customXml" Target="../ink/ink4361.xml"/><Relationship Id="rId197" Type="http://schemas.openxmlformats.org/officeDocument/2006/relationships/customXml" Target="../ink/ink4382.xml"/><Relationship Id="rId362" Type="http://schemas.openxmlformats.org/officeDocument/2006/relationships/customXml" Target="../ink/ink4466.xml"/><Relationship Id="rId418" Type="http://schemas.openxmlformats.org/officeDocument/2006/relationships/image" Target="../media/image4328.png"/><Relationship Id="rId222" Type="http://schemas.openxmlformats.org/officeDocument/2006/relationships/image" Target="../media/image4232.png"/><Relationship Id="rId264" Type="http://schemas.openxmlformats.org/officeDocument/2006/relationships/customXml" Target="../ink/ink4416.xml"/><Relationship Id="rId471" Type="http://schemas.openxmlformats.org/officeDocument/2006/relationships/image" Target="../media/image4354.png"/><Relationship Id="rId17" Type="http://schemas.openxmlformats.org/officeDocument/2006/relationships/customXml" Target="../ink/ink4292.xml"/><Relationship Id="rId59" Type="http://schemas.openxmlformats.org/officeDocument/2006/relationships/customXml" Target="../ink/ink4313.xml"/><Relationship Id="rId124" Type="http://schemas.openxmlformats.org/officeDocument/2006/relationships/image" Target="../media/image4183.png"/><Relationship Id="rId527" Type="http://schemas.openxmlformats.org/officeDocument/2006/relationships/image" Target="../media/image4382.png"/><Relationship Id="rId569" Type="http://schemas.openxmlformats.org/officeDocument/2006/relationships/image" Target="../media/image4403.png"/><Relationship Id="rId70" Type="http://schemas.openxmlformats.org/officeDocument/2006/relationships/image" Target="../media/image4156.png"/><Relationship Id="rId166" Type="http://schemas.openxmlformats.org/officeDocument/2006/relationships/image" Target="../media/image4205.png"/><Relationship Id="rId331" Type="http://schemas.openxmlformats.org/officeDocument/2006/relationships/customXml" Target="../ink/ink4450.xml"/><Relationship Id="rId373" Type="http://schemas.openxmlformats.org/officeDocument/2006/relationships/customXml" Target="../ink/ink4472.xml"/><Relationship Id="rId429" Type="http://schemas.openxmlformats.org/officeDocument/2006/relationships/image" Target="../media/image4333.png"/><Relationship Id="rId580" Type="http://schemas.openxmlformats.org/officeDocument/2006/relationships/customXml" Target="../ink/ink4576.xml"/><Relationship Id="rId1" Type="http://schemas.openxmlformats.org/officeDocument/2006/relationships/slideLayout" Target="../slideLayouts/slideLayout7.xml"/><Relationship Id="rId233" Type="http://schemas.openxmlformats.org/officeDocument/2006/relationships/customXml" Target="../ink/ink4400.xml"/><Relationship Id="rId440" Type="http://schemas.openxmlformats.org/officeDocument/2006/relationships/customXml" Target="../ink/ink4506.xml"/><Relationship Id="rId28" Type="http://schemas.openxmlformats.org/officeDocument/2006/relationships/image" Target="../media/image3531.png"/><Relationship Id="rId275" Type="http://schemas.openxmlformats.org/officeDocument/2006/relationships/image" Target="../media/image4258.png"/><Relationship Id="rId300" Type="http://schemas.openxmlformats.org/officeDocument/2006/relationships/image" Target="../media/image4270.png"/><Relationship Id="rId482" Type="http://schemas.openxmlformats.org/officeDocument/2006/relationships/customXml" Target="../ink/ink4527.xml"/><Relationship Id="rId538" Type="http://schemas.openxmlformats.org/officeDocument/2006/relationships/customXml" Target="../ink/ink4555.xml"/><Relationship Id="rId81" Type="http://schemas.openxmlformats.org/officeDocument/2006/relationships/customXml" Target="../ink/ink4324.xml"/><Relationship Id="rId135" Type="http://schemas.openxmlformats.org/officeDocument/2006/relationships/customXml" Target="../ink/ink4351.xml"/><Relationship Id="rId177" Type="http://schemas.openxmlformats.org/officeDocument/2006/relationships/customXml" Target="../ink/ink4372.xml"/><Relationship Id="rId342" Type="http://schemas.openxmlformats.org/officeDocument/2006/relationships/image" Target="../media/image4291.png"/><Relationship Id="rId384" Type="http://schemas.openxmlformats.org/officeDocument/2006/relationships/image" Target="../media/image4311.png"/><Relationship Id="rId591" Type="http://schemas.openxmlformats.org/officeDocument/2006/relationships/customXml" Target="../ink/ink4582.xml"/><Relationship Id="rId605" Type="http://schemas.openxmlformats.org/officeDocument/2006/relationships/customXml" Target="../ink/ink4589.xml"/><Relationship Id="rId202" Type="http://schemas.openxmlformats.org/officeDocument/2006/relationships/image" Target="../media/image4223.png"/><Relationship Id="rId244" Type="http://schemas.openxmlformats.org/officeDocument/2006/relationships/customXml" Target="../ink/ink4406.xml"/><Relationship Id="rId39" Type="http://schemas.openxmlformats.org/officeDocument/2006/relationships/customXml" Target="../ink/ink4303.xml"/><Relationship Id="rId286" Type="http://schemas.openxmlformats.org/officeDocument/2006/relationships/image" Target="../media/image4263.png"/><Relationship Id="rId451" Type="http://schemas.openxmlformats.org/officeDocument/2006/relationships/image" Target="../media/image4344.png"/><Relationship Id="rId493" Type="http://schemas.openxmlformats.org/officeDocument/2006/relationships/image" Target="../media/image4365.png"/><Relationship Id="rId507" Type="http://schemas.openxmlformats.org/officeDocument/2006/relationships/image" Target="../media/image4372.png"/><Relationship Id="rId549" Type="http://schemas.openxmlformats.org/officeDocument/2006/relationships/image" Target="../media/image4393.png"/><Relationship Id="rId50" Type="http://schemas.openxmlformats.org/officeDocument/2006/relationships/image" Target="../media/image4147.png"/><Relationship Id="rId104" Type="http://schemas.openxmlformats.org/officeDocument/2006/relationships/image" Target="../media/image4173.png"/><Relationship Id="rId146" Type="http://schemas.openxmlformats.org/officeDocument/2006/relationships/image" Target="../media/image4194.png"/><Relationship Id="rId188" Type="http://schemas.openxmlformats.org/officeDocument/2006/relationships/image" Target="../media/image4216.png"/><Relationship Id="rId311" Type="http://schemas.openxmlformats.org/officeDocument/2006/relationships/customXml" Target="../ink/ink4440.xml"/><Relationship Id="rId353" Type="http://schemas.openxmlformats.org/officeDocument/2006/relationships/customXml" Target="../ink/ink4461.xml"/><Relationship Id="rId395" Type="http://schemas.openxmlformats.org/officeDocument/2006/relationships/customXml" Target="../ink/ink4483.xml"/><Relationship Id="rId409" Type="http://schemas.openxmlformats.org/officeDocument/2006/relationships/customXml" Target="../ink/ink4490.xml"/><Relationship Id="rId560" Type="http://schemas.openxmlformats.org/officeDocument/2006/relationships/customXml" Target="../ink/ink4566.xml"/><Relationship Id="rId92" Type="http://schemas.openxmlformats.org/officeDocument/2006/relationships/image" Target="../media/image4167.png"/><Relationship Id="rId213" Type="http://schemas.openxmlformats.org/officeDocument/2006/relationships/customXml" Target="../ink/ink4390.xml"/><Relationship Id="rId420" Type="http://schemas.openxmlformats.org/officeDocument/2006/relationships/image" Target="../media/image4329.png"/><Relationship Id="rId616" Type="http://schemas.openxmlformats.org/officeDocument/2006/relationships/image" Target="../media/image4426.png"/><Relationship Id="rId255" Type="http://schemas.openxmlformats.org/officeDocument/2006/relationships/image" Target="../media/image4248.png"/><Relationship Id="rId297" Type="http://schemas.openxmlformats.org/officeDocument/2006/relationships/customXml" Target="../ink/ink4433.xml"/><Relationship Id="rId462" Type="http://schemas.openxmlformats.org/officeDocument/2006/relationships/customXml" Target="../ink/ink4517.xml"/><Relationship Id="rId518" Type="http://schemas.openxmlformats.org/officeDocument/2006/relationships/customXml" Target="../ink/ink4545.xml"/><Relationship Id="rId115" Type="http://schemas.openxmlformats.org/officeDocument/2006/relationships/customXml" Target="../ink/ink4341.xml"/><Relationship Id="rId157" Type="http://schemas.openxmlformats.org/officeDocument/2006/relationships/customXml" Target="../ink/ink4362.xml"/><Relationship Id="rId322" Type="http://schemas.openxmlformats.org/officeDocument/2006/relationships/image" Target="../media/image4281.png"/><Relationship Id="rId364" Type="http://schemas.openxmlformats.org/officeDocument/2006/relationships/customXml" Target="../ink/ink4467.xml"/><Relationship Id="rId61" Type="http://schemas.openxmlformats.org/officeDocument/2006/relationships/customXml" Target="../ink/ink4314.xml"/><Relationship Id="rId199" Type="http://schemas.openxmlformats.org/officeDocument/2006/relationships/customXml" Target="../ink/ink4383.xml"/><Relationship Id="rId571" Type="http://schemas.openxmlformats.org/officeDocument/2006/relationships/image" Target="../media/image4404.png"/><Relationship Id="rId19" Type="http://schemas.openxmlformats.org/officeDocument/2006/relationships/customXml" Target="../ink/ink4293.xml"/><Relationship Id="rId224" Type="http://schemas.openxmlformats.org/officeDocument/2006/relationships/image" Target="../media/image4233.png"/><Relationship Id="rId266" Type="http://schemas.openxmlformats.org/officeDocument/2006/relationships/customXml" Target="../ink/ink4417.xml"/><Relationship Id="rId431" Type="http://schemas.openxmlformats.org/officeDocument/2006/relationships/image" Target="../media/image4334.png"/><Relationship Id="rId473" Type="http://schemas.openxmlformats.org/officeDocument/2006/relationships/image" Target="../media/image4355.png"/><Relationship Id="rId529" Type="http://schemas.openxmlformats.org/officeDocument/2006/relationships/image" Target="../media/image4383.png"/><Relationship Id="rId30" Type="http://schemas.openxmlformats.org/officeDocument/2006/relationships/image" Target="../media/image3532.png"/><Relationship Id="rId126" Type="http://schemas.openxmlformats.org/officeDocument/2006/relationships/image" Target="../media/image4184.png"/><Relationship Id="rId168" Type="http://schemas.openxmlformats.org/officeDocument/2006/relationships/image" Target="../media/image4206.png"/><Relationship Id="rId333" Type="http://schemas.openxmlformats.org/officeDocument/2006/relationships/customXml" Target="../ink/ink4451.xml"/><Relationship Id="rId540" Type="http://schemas.openxmlformats.org/officeDocument/2006/relationships/customXml" Target="../ink/ink4556.xml"/><Relationship Id="rId72" Type="http://schemas.openxmlformats.org/officeDocument/2006/relationships/image" Target="../media/image4157.png"/><Relationship Id="rId375" Type="http://schemas.openxmlformats.org/officeDocument/2006/relationships/customXml" Target="../ink/ink4473.xml"/><Relationship Id="rId582" Type="http://schemas.openxmlformats.org/officeDocument/2006/relationships/customXml" Target="../ink/ink4577.xml"/><Relationship Id="rId3" Type="http://schemas.openxmlformats.org/officeDocument/2006/relationships/customXml" Target="../ink/ink4285.xml"/><Relationship Id="rId235" Type="http://schemas.openxmlformats.org/officeDocument/2006/relationships/customXml" Target="../ink/ink4401.xml"/><Relationship Id="rId277" Type="http://schemas.openxmlformats.org/officeDocument/2006/relationships/image" Target="../media/image4259.png"/><Relationship Id="rId400" Type="http://schemas.openxmlformats.org/officeDocument/2006/relationships/image" Target="../media/image4319.png"/><Relationship Id="rId442" Type="http://schemas.openxmlformats.org/officeDocument/2006/relationships/customXml" Target="../ink/ink4507.xml"/><Relationship Id="rId484" Type="http://schemas.openxmlformats.org/officeDocument/2006/relationships/customXml" Target="../ink/ink4528.xml"/><Relationship Id="rId137" Type="http://schemas.openxmlformats.org/officeDocument/2006/relationships/customXml" Target="../ink/ink4352.xml"/><Relationship Id="rId302" Type="http://schemas.openxmlformats.org/officeDocument/2006/relationships/image" Target="../media/image4271.png"/><Relationship Id="rId344" Type="http://schemas.openxmlformats.org/officeDocument/2006/relationships/image" Target="../media/image4292.png"/><Relationship Id="rId41" Type="http://schemas.openxmlformats.org/officeDocument/2006/relationships/customXml" Target="../ink/ink4304.xml"/><Relationship Id="rId83" Type="http://schemas.openxmlformats.org/officeDocument/2006/relationships/customXml" Target="../ink/ink4325.xml"/><Relationship Id="rId179" Type="http://schemas.openxmlformats.org/officeDocument/2006/relationships/customXml" Target="../ink/ink4373.xml"/><Relationship Id="rId386" Type="http://schemas.openxmlformats.org/officeDocument/2006/relationships/image" Target="../media/image4312.png"/><Relationship Id="rId551" Type="http://schemas.openxmlformats.org/officeDocument/2006/relationships/image" Target="../media/image4394.png"/><Relationship Id="rId593" Type="http://schemas.openxmlformats.org/officeDocument/2006/relationships/customXml" Target="../ink/ink4583.xml"/><Relationship Id="rId607" Type="http://schemas.openxmlformats.org/officeDocument/2006/relationships/customXml" Target="../ink/ink4590.xml"/><Relationship Id="rId190" Type="http://schemas.openxmlformats.org/officeDocument/2006/relationships/image" Target="../media/image4217.png"/><Relationship Id="rId204" Type="http://schemas.openxmlformats.org/officeDocument/2006/relationships/image" Target="../media/image4224.png"/><Relationship Id="rId246" Type="http://schemas.openxmlformats.org/officeDocument/2006/relationships/customXml" Target="../ink/ink4407.xml"/><Relationship Id="rId288" Type="http://schemas.openxmlformats.org/officeDocument/2006/relationships/image" Target="../media/image4264.png"/><Relationship Id="rId411" Type="http://schemas.openxmlformats.org/officeDocument/2006/relationships/customXml" Target="../ink/ink4491.xml"/><Relationship Id="rId453" Type="http://schemas.openxmlformats.org/officeDocument/2006/relationships/image" Target="../media/image4345.png"/><Relationship Id="rId509" Type="http://schemas.openxmlformats.org/officeDocument/2006/relationships/image" Target="../media/image4373.png"/><Relationship Id="rId106" Type="http://schemas.openxmlformats.org/officeDocument/2006/relationships/image" Target="../media/image4174.png"/><Relationship Id="rId313" Type="http://schemas.openxmlformats.org/officeDocument/2006/relationships/customXml" Target="../ink/ink4441.xml"/><Relationship Id="rId495" Type="http://schemas.openxmlformats.org/officeDocument/2006/relationships/image" Target="../media/image4366.png"/><Relationship Id="rId10" Type="http://schemas.openxmlformats.org/officeDocument/2006/relationships/image" Target="../media/image3522.png"/><Relationship Id="rId52" Type="http://schemas.openxmlformats.org/officeDocument/2006/relationships/image" Target="../media/image4148.png"/><Relationship Id="rId94" Type="http://schemas.openxmlformats.org/officeDocument/2006/relationships/image" Target="../media/image4168.png"/><Relationship Id="rId148" Type="http://schemas.openxmlformats.org/officeDocument/2006/relationships/image" Target="../media/image4195.png"/><Relationship Id="rId355" Type="http://schemas.openxmlformats.org/officeDocument/2006/relationships/customXml" Target="../ink/ink4462.xml"/><Relationship Id="rId397" Type="http://schemas.openxmlformats.org/officeDocument/2006/relationships/customXml" Target="../ink/ink4484.xml"/><Relationship Id="rId520" Type="http://schemas.openxmlformats.org/officeDocument/2006/relationships/customXml" Target="../ink/ink4546.xml"/><Relationship Id="rId562" Type="http://schemas.openxmlformats.org/officeDocument/2006/relationships/customXml" Target="../ink/ink4567.xml"/><Relationship Id="rId215" Type="http://schemas.openxmlformats.org/officeDocument/2006/relationships/customXml" Target="../ink/ink4391.xml"/><Relationship Id="rId257" Type="http://schemas.openxmlformats.org/officeDocument/2006/relationships/image" Target="../media/image4249.png"/><Relationship Id="rId422" Type="http://schemas.openxmlformats.org/officeDocument/2006/relationships/image" Target="../media/image4330.png"/><Relationship Id="rId464" Type="http://schemas.openxmlformats.org/officeDocument/2006/relationships/customXml" Target="../ink/ink4518.xml"/><Relationship Id="rId299" Type="http://schemas.openxmlformats.org/officeDocument/2006/relationships/customXml" Target="../ink/ink4434.xml"/><Relationship Id="rId63" Type="http://schemas.openxmlformats.org/officeDocument/2006/relationships/customXml" Target="../ink/ink4315.xml"/><Relationship Id="rId159" Type="http://schemas.openxmlformats.org/officeDocument/2006/relationships/customXml" Target="../ink/ink4363.xml"/><Relationship Id="rId366" Type="http://schemas.openxmlformats.org/officeDocument/2006/relationships/customXml" Target="../ink/ink4468.xml"/><Relationship Id="rId573" Type="http://schemas.openxmlformats.org/officeDocument/2006/relationships/image" Target="../media/image4405.png"/><Relationship Id="rId226" Type="http://schemas.openxmlformats.org/officeDocument/2006/relationships/image" Target="../media/image4234.png"/><Relationship Id="rId433" Type="http://schemas.openxmlformats.org/officeDocument/2006/relationships/image" Target="../media/image4335.png"/><Relationship Id="rId74" Type="http://schemas.openxmlformats.org/officeDocument/2006/relationships/image" Target="../media/image4158.png"/><Relationship Id="rId377" Type="http://schemas.openxmlformats.org/officeDocument/2006/relationships/customXml" Target="../ink/ink4474.xml"/><Relationship Id="rId500" Type="http://schemas.openxmlformats.org/officeDocument/2006/relationships/customXml" Target="../ink/ink4536.xml"/><Relationship Id="rId584" Type="http://schemas.openxmlformats.org/officeDocument/2006/relationships/customXml" Target="../ink/ink4578.xml"/><Relationship Id="rId5" Type="http://schemas.openxmlformats.org/officeDocument/2006/relationships/customXml" Target="../ink/ink4286.xml"/><Relationship Id="rId237" Type="http://schemas.openxmlformats.org/officeDocument/2006/relationships/image" Target="../media/image4239.png"/><Relationship Id="rId444" Type="http://schemas.openxmlformats.org/officeDocument/2006/relationships/customXml" Target="../ink/ink4508.xml"/><Relationship Id="rId290" Type="http://schemas.openxmlformats.org/officeDocument/2006/relationships/image" Target="../media/image4265.png"/><Relationship Id="rId304" Type="http://schemas.openxmlformats.org/officeDocument/2006/relationships/image" Target="../media/image4272.png"/><Relationship Id="rId388" Type="http://schemas.openxmlformats.org/officeDocument/2006/relationships/image" Target="../media/image4313.png"/><Relationship Id="rId511" Type="http://schemas.openxmlformats.org/officeDocument/2006/relationships/image" Target="../media/image4374.png"/><Relationship Id="rId609" Type="http://schemas.openxmlformats.org/officeDocument/2006/relationships/customXml" Target="../ink/ink4591.xml"/><Relationship Id="rId85" Type="http://schemas.openxmlformats.org/officeDocument/2006/relationships/customXml" Target="../ink/ink4326.xml"/><Relationship Id="rId150" Type="http://schemas.openxmlformats.org/officeDocument/2006/relationships/image" Target="../media/image4196.png"/><Relationship Id="rId595" Type="http://schemas.openxmlformats.org/officeDocument/2006/relationships/customXml" Target="../ink/ink4584.xml"/><Relationship Id="rId248" Type="http://schemas.openxmlformats.org/officeDocument/2006/relationships/customXml" Target="../ink/ink4408.xml"/><Relationship Id="rId455" Type="http://schemas.openxmlformats.org/officeDocument/2006/relationships/image" Target="../media/image4346.png"/><Relationship Id="rId12" Type="http://schemas.openxmlformats.org/officeDocument/2006/relationships/image" Target="../media/image3523.png"/><Relationship Id="rId108" Type="http://schemas.openxmlformats.org/officeDocument/2006/relationships/image" Target="../media/image4175.png"/><Relationship Id="rId315" Type="http://schemas.openxmlformats.org/officeDocument/2006/relationships/customXml" Target="../ink/ink4442.xml"/><Relationship Id="rId522" Type="http://schemas.openxmlformats.org/officeDocument/2006/relationships/customXml" Target="../ink/ink4547.xml"/><Relationship Id="rId96" Type="http://schemas.openxmlformats.org/officeDocument/2006/relationships/image" Target="../media/image4169.png"/><Relationship Id="rId161" Type="http://schemas.openxmlformats.org/officeDocument/2006/relationships/customXml" Target="../ink/ink4364.xml"/><Relationship Id="rId399" Type="http://schemas.openxmlformats.org/officeDocument/2006/relationships/customXml" Target="../ink/ink4485.xml"/><Relationship Id="rId259" Type="http://schemas.openxmlformats.org/officeDocument/2006/relationships/image" Target="../media/image4250.png"/><Relationship Id="rId466" Type="http://schemas.openxmlformats.org/officeDocument/2006/relationships/customXml" Target="../ink/ink4519.xml"/><Relationship Id="rId23" Type="http://schemas.openxmlformats.org/officeDocument/2006/relationships/customXml" Target="../ink/ink4295.xml"/><Relationship Id="rId119" Type="http://schemas.openxmlformats.org/officeDocument/2006/relationships/customXml" Target="../ink/ink4343.xml"/><Relationship Id="rId326" Type="http://schemas.openxmlformats.org/officeDocument/2006/relationships/image" Target="../media/image4283.png"/><Relationship Id="rId533" Type="http://schemas.openxmlformats.org/officeDocument/2006/relationships/image" Target="../media/image4385.png"/><Relationship Id="rId172" Type="http://schemas.openxmlformats.org/officeDocument/2006/relationships/image" Target="../media/image4208.png"/><Relationship Id="rId477" Type="http://schemas.openxmlformats.org/officeDocument/2006/relationships/image" Target="../media/image4357.png"/><Relationship Id="rId600" Type="http://schemas.openxmlformats.org/officeDocument/2006/relationships/image" Target="../media/image4418.png"/><Relationship Id="rId337" Type="http://schemas.openxmlformats.org/officeDocument/2006/relationships/customXml" Target="../ink/ink4453.xml"/><Relationship Id="rId34" Type="http://schemas.openxmlformats.org/officeDocument/2006/relationships/image" Target="../media/image3534.png"/><Relationship Id="rId544" Type="http://schemas.openxmlformats.org/officeDocument/2006/relationships/customXml" Target="../ink/ink4558.xml"/><Relationship Id="rId183" Type="http://schemas.openxmlformats.org/officeDocument/2006/relationships/customXml" Target="../ink/ink4375.xml"/><Relationship Id="rId390" Type="http://schemas.openxmlformats.org/officeDocument/2006/relationships/image" Target="../media/image4314.png"/><Relationship Id="rId404" Type="http://schemas.openxmlformats.org/officeDocument/2006/relationships/image" Target="../media/image4321.png"/><Relationship Id="rId611" Type="http://schemas.openxmlformats.org/officeDocument/2006/relationships/customXml" Target="../ink/ink4592.xml"/><Relationship Id="rId250" Type="http://schemas.openxmlformats.org/officeDocument/2006/relationships/customXml" Target="../ink/ink4409.xml"/><Relationship Id="rId488" Type="http://schemas.openxmlformats.org/officeDocument/2006/relationships/customXml" Target="../ink/ink4530.xml"/><Relationship Id="rId45" Type="http://schemas.openxmlformats.org/officeDocument/2006/relationships/customXml" Target="../ink/ink4306.xml"/><Relationship Id="rId110" Type="http://schemas.openxmlformats.org/officeDocument/2006/relationships/image" Target="../media/image4176.png"/><Relationship Id="rId348" Type="http://schemas.openxmlformats.org/officeDocument/2006/relationships/image" Target="../media/image4294.png"/><Relationship Id="rId555" Type="http://schemas.openxmlformats.org/officeDocument/2006/relationships/image" Target="../media/image4396.png"/><Relationship Id="rId194" Type="http://schemas.openxmlformats.org/officeDocument/2006/relationships/image" Target="../media/image4219.png"/><Relationship Id="rId208" Type="http://schemas.openxmlformats.org/officeDocument/2006/relationships/image" Target="../media/image4226.png"/><Relationship Id="rId415" Type="http://schemas.openxmlformats.org/officeDocument/2006/relationships/customXml" Target="../ink/ink4493.xml"/><Relationship Id="rId261" Type="http://schemas.openxmlformats.org/officeDocument/2006/relationships/image" Target="../media/image4251.png"/><Relationship Id="rId499" Type="http://schemas.openxmlformats.org/officeDocument/2006/relationships/image" Target="../media/image4368.png"/><Relationship Id="rId56" Type="http://schemas.openxmlformats.org/officeDocument/2006/relationships/image" Target="../media/image4150.png"/><Relationship Id="rId359" Type="http://schemas.openxmlformats.org/officeDocument/2006/relationships/customXml" Target="../ink/ink4464.xml"/><Relationship Id="rId566" Type="http://schemas.openxmlformats.org/officeDocument/2006/relationships/customXml" Target="../ink/ink4569.xml"/><Relationship Id="rId121" Type="http://schemas.openxmlformats.org/officeDocument/2006/relationships/customXml" Target="../ink/ink4344.xml"/><Relationship Id="rId219" Type="http://schemas.openxmlformats.org/officeDocument/2006/relationships/customXml" Target="../ink/ink4393.xml"/><Relationship Id="rId426" Type="http://schemas.openxmlformats.org/officeDocument/2006/relationships/customXml" Target="../ink/ink4499.xml"/></Relationships>
</file>

<file path=ppt/slides/_rels/slide34.xml.rels><?xml version="1.0" encoding="UTF-8" standalone="yes"?>
<Relationships xmlns="http://schemas.openxmlformats.org/package/2006/relationships"><Relationship Id="rId26" Type="http://schemas.openxmlformats.org/officeDocument/2006/relationships/customXml" Target="../ink/ink4602.xml"/><Relationship Id="rId21" Type="http://schemas.openxmlformats.org/officeDocument/2006/relationships/image" Target="../media/image4434.png"/><Relationship Id="rId42" Type="http://schemas.openxmlformats.org/officeDocument/2006/relationships/customXml" Target="../ink/ink4610.xml"/><Relationship Id="rId47" Type="http://schemas.openxmlformats.org/officeDocument/2006/relationships/image" Target="../media/image4446.png"/><Relationship Id="rId63" Type="http://schemas.openxmlformats.org/officeDocument/2006/relationships/image" Target="../media/image4454.png"/><Relationship Id="rId68" Type="http://schemas.openxmlformats.org/officeDocument/2006/relationships/customXml" Target="../ink/ink4623.xml"/><Relationship Id="rId16" Type="http://schemas.openxmlformats.org/officeDocument/2006/relationships/customXml" Target="../ink/ink4597.xml"/><Relationship Id="rId11" Type="http://schemas.openxmlformats.org/officeDocument/2006/relationships/image" Target="../media/image4429.png"/><Relationship Id="rId24" Type="http://schemas.openxmlformats.org/officeDocument/2006/relationships/customXml" Target="../ink/ink4601.xml"/><Relationship Id="rId32" Type="http://schemas.openxmlformats.org/officeDocument/2006/relationships/customXml" Target="../ink/ink4605.xml"/><Relationship Id="rId37" Type="http://schemas.openxmlformats.org/officeDocument/2006/relationships/image" Target="../media/image4441.png"/><Relationship Id="rId40" Type="http://schemas.openxmlformats.org/officeDocument/2006/relationships/customXml" Target="../ink/ink4609.xml"/><Relationship Id="rId45" Type="http://schemas.openxmlformats.org/officeDocument/2006/relationships/image" Target="../media/image4445.png"/><Relationship Id="rId53" Type="http://schemas.openxmlformats.org/officeDocument/2006/relationships/image" Target="../media/image4449.png"/><Relationship Id="rId58" Type="http://schemas.openxmlformats.org/officeDocument/2006/relationships/customXml" Target="../ink/ink4618.xml"/><Relationship Id="rId66" Type="http://schemas.openxmlformats.org/officeDocument/2006/relationships/customXml" Target="../ink/ink4622.xml"/><Relationship Id="rId74" Type="http://schemas.openxmlformats.org/officeDocument/2006/relationships/customXml" Target="../ink/ink4626.xml"/><Relationship Id="rId5" Type="http://schemas.openxmlformats.org/officeDocument/2006/relationships/image" Target="NULL"/><Relationship Id="rId61" Type="http://schemas.openxmlformats.org/officeDocument/2006/relationships/image" Target="../media/image4453.png"/><Relationship Id="rId19" Type="http://schemas.openxmlformats.org/officeDocument/2006/relationships/image" Target="../media/image4433.png"/><Relationship Id="rId14" Type="http://schemas.openxmlformats.org/officeDocument/2006/relationships/customXml" Target="../ink/ink4596.xml"/><Relationship Id="rId22" Type="http://schemas.openxmlformats.org/officeDocument/2006/relationships/customXml" Target="../ink/ink4600.xml"/><Relationship Id="rId27" Type="http://schemas.openxmlformats.org/officeDocument/2006/relationships/image" Target="../media/image4437.png"/><Relationship Id="rId30" Type="http://schemas.openxmlformats.org/officeDocument/2006/relationships/customXml" Target="../ink/ink4604.xml"/><Relationship Id="rId35" Type="http://schemas.openxmlformats.org/officeDocument/2006/relationships/image" Target="../media/image4440.png"/><Relationship Id="rId43" Type="http://schemas.openxmlformats.org/officeDocument/2006/relationships/image" Target="../media/image4444.png"/><Relationship Id="rId48" Type="http://schemas.openxmlformats.org/officeDocument/2006/relationships/customXml" Target="../ink/ink4613.xml"/><Relationship Id="rId56" Type="http://schemas.openxmlformats.org/officeDocument/2006/relationships/customXml" Target="../ink/ink4617.xml"/><Relationship Id="rId64" Type="http://schemas.openxmlformats.org/officeDocument/2006/relationships/customXml" Target="../ink/ink4621.xml"/><Relationship Id="rId69" Type="http://schemas.openxmlformats.org/officeDocument/2006/relationships/image" Target="../media/image3240.png"/><Relationship Id="rId77" Type="http://schemas.openxmlformats.org/officeDocument/2006/relationships/image" Target="../media/image4460.png"/><Relationship Id="rId8" Type="http://schemas.openxmlformats.org/officeDocument/2006/relationships/image" Target="NULL"/><Relationship Id="rId51" Type="http://schemas.openxmlformats.org/officeDocument/2006/relationships/image" Target="../media/image4448.png"/><Relationship Id="rId72" Type="http://schemas.openxmlformats.org/officeDocument/2006/relationships/customXml" Target="../ink/ink4625.xml"/><Relationship Id="rId3" Type="http://schemas.openxmlformats.org/officeDocument/2006/relationships/image" Target="NULL"/><Relationship Id="rId12" Type="http://schemas.openxmlformats.org/officeDocument/2006/relationships/customXml" Target="../ink/ink4595.xml"/><Relationship Id="rId17" Type="http://schemas.openxmlformats.org/officeDocument/2006/relationships/image" Target="../media/image4432.png"/><Relationship Id="rId25" Type="http://schemas.openxmlformats.org/officeDocument/2006/relationships/image" Target="../media/image4436.png"/><Relationship Id="rId33" Type="http://schemas.openxmlformats.org/officeDocument/2006/relationships/image" Target="../media/image4439.png"/><Relationship Id="rId38" Type="http://schemas.openxmlformats.org/officeDocument/2006/relationships/customXml" Target="../ink/ink4608.xml"/><Relationship Id="rId46" Type="http://schemas.openxmlformats.org/officeDocument/2006/relationships/customXml" Target="../ink/ink4612.xml"/><Relationship Id="rId59" Type="http://schemas.openxmlformats.org/officeDocument/2006/relationships/image" Target="../media/image4452.png"/><Relationship Id="rId67" Type="http://schemas.openxmlformats.org/officeDocument/2006/relationships/image" Target="../media/image4456.png"/><Relationship Id="rId20" Type="http://schemas.openxmlformats.org/officeDocument/2006/relationships/customXml" Target="../ink/ink4599.xml"/><Relationship Id="rId41" Type="http://schemas.openxmlformats.org/officeDocument/2006/relationships/image" Target="../media/image4443.png"/><Relationship Id="rId54" Type="http://schemas.openxmlformats.org/officeDocument/2006/relationships/customXml" Target="../ink/ink4616.xml"/><Relationship Id="rId62" Type="http://schemas.openxmlformats.org/officeDocument/2006/relationships/customXml" Target="../ink/ink4620.xml"/><Relationship Id="rId70" Type="http://schemas.openxmlformats.org/officeDocument/2006/relationships/customXml" Target="../ink/ink4624.xml"/><Relationship Id="rId75" Type="http://schemas.openxmlformats.org/officeDocument/2006/relationships/image" Target="../media/image4459.png"/><Relationship Id="rId1" Type="http://schemas.openxmlformats.org/officeDocument/2006/relationships/slideLayout" Target="../slideLayouts/slideLayout7.xml"/><Relationship Id="rId6" Type="http://schemas.openxmlformats.org/officeDocument/2006/relationships/image" Target="NULL"/><Relationship Id="rId15" Type="http://schemas.openxmlformats.org/officeDocument/2006/relationships/image" Target="../media/image4431.png"/><Relationship Id="rId23" Type="http://schemas.openxmlformats.org/officeDocument/2006/relationships/image" Target="../media/image4435.png"/><Relationship Id="rId28" Type="http://schemas.openxmlformats.org/officeDocument/2006/relationships/customXml" Target="../ink/ink4603.xml"/><Relationship Id="rId36" Type="http://schemas.openxmlformats.org/officeDocument/2006/relationships/customXml" Target="../ink/ink4607.xml"/><Relationship Id="rId49" Type="http://schemas.openxmlformats.org/officeDocument/2006/relationships/image" Target="../media/image4447.png"/><Relationship Id="rId57" Type="http://schemas.openxmlformats.org/officeDocument/2006/relationships/image" Target="../media/image4451.png"/><Relationship Id="rId10" Type="http://schemas.openxmlformats.org/officeDocument/2006/relationships/image" Target="../media/image4428.png"/><Relationship Id="rId31" Type="http://schemas.openxmlformats.org/officeDocument/2006/relationships/image" Target="../media/image4438.png"/><Relationship Id="rId44" Type="http://schemas.openxmlformats.org/officeDocument/2006/relationships/customXml" Target="../ink/ink4611.xml"/><Relationship Id="rId52" Type="http://schemas.openxmlformats.org/officeDocument/2006/relationships/customXml" Target="../ink/ink4615.xml"/><Relationship Id="rId60" Type="http://schemas.openxmlformats.org/officeDocument/2006/relationships/customXml" Target="../ink/ink4619.xml"/><Relationship Id="rId65" Type="http://schemas.openxmlformats.org/officeDocument/2006/relationships/image" Target="../media/image4455.png"/><Relationship Id="rId73" Type="http://schemas.openxmlformats.org/officeDocument/2006/relationships/image" Target="../media/image4458.png"/><Relationship Id="rId4" Type="http://schemas.openxmlformats.org/officeDocument/2006/relationships/image" Target="NULL"/><Relationship Id="rId9" Type="http://schemas.openxmlformats.org/officeDocument/2006/relationships/image" Target="../media/image4427.png"/><Relationship Id="rId13" Type="http://schemas.openxmlformats.org/officeDocument/2006/relationships/image" Target="../media/image4430.png"/><Relationship Id="rId18" Type="http://schemas.openxmlformats.org/officeDocument/2006/relationships/customXml" Target="../ink/ink4598.xml"/><Relationship Id="rId39" Type="http://schemas.openxmlformats.org/officeDocument/2006/relationships/image" Target="../media/image4442.png"/><Relationship Id="rId34" Type="http://schemas.openxmlformats.org/officeDocument/2006/relationships/customXml" Target="../ink/ink4606.xml"/><Relationship Id="rId50" Type="http://schemas.openxmlformats.org/officeDocument/2006/relationships/customXml" Target="../ink/ink4614.xml"/><Relationship Id="rId55" Type="http://schemas.openxmlformats.org/officeDocument/2006/relationships/image" Target="../media/image4450.png"/><Relationship Id="rId76" Type="http://schemas.openxmlformats.org/officeDocument/2006/relationships/customXml" Target="../ink/ink4627.xml"/><Relationship Id="rId7" Type="http://schemas.openxmlformats.org/officeDocument/2006/relationships/image" Target="NULL"/><Relationship Id="rId71" Type="http://schemas.openxmlformats.org/officeDocument/2006/relationships/image" Target="../media/image4457.png"/><Relationship Id="rId2" Type="http://schemas.openxmlformats.org/officeDocument/2006/relationships/notesSlide" Target="../notesSlides/notesSlide30.xml"/><Relationship Id="rId29" Type="http://schemas.openxmlformats.org/officeDocument/2006/relationships/image" Target="../media/image2567.png"/></Relationships>
</file>

<file path=ppt/slides/_rels/slide35.xml.rels><?xml version="1.0" encoding="UTF-8" standalone="yes"?>
<Relationships xmlns="http://schemas.openxmlformats.org/package/2006/relationships"><Relationship Id="rId26" Type="http://schemas.openxmlformats.org/officeDocument/2006/relationships/image" Target="../media/image4462.png"/><Relationship Id="rId117" Type="http://schemas.openxmlformats.org/officeDocument/2006/relationships/image" Target="../media/image4506.png"/><Relationship Id="rId21" Type="http://schemas.openxmlformats.org/officeDocument/2006/relationships/customXml" Target="../ink/ink4637.xml"/><Relationship Id="rId42" Type="http://schemas.openxmlformats.org/officeDocument/2006/relationships/image" Target="../media/image4470.png"/><Relationship Id="rId47" Type="http://schemas.openxmlformats.org/officeDocument/2006/relationships/customXml" Target="../ink/ink4650.xml"/><Relationship Id="rId63" Type="http://schemas.openxmlformats.org/officeDocument/2006/relationships/customXml" Target="../ink/ink4658.xml"/><Relationship Id="rId68" Type="http://schemas.openxmlformats.org/officeDocument/2006/relationships/image" Target="../media/image4483.png"/><Relationship Id="rId84" Type="http://schemas.openxmlformats.org/officeDocument/2006/relationships/image" Target="../media/image2567.png"/><Relationship Id="rId89" Type="http://schemas.openxmlformats.org/officeDocument/2006/relationships/customXml" Target="../ink/ink4671.xml"/><Relationship Id="rId112" Type="http://schemas.openxmlformats.org/officeDocument/2006/relationships/customXml" Target="../ink/ink4683.xml"/><Relationship Id="rId16" Type="http://schemas.openxmlformats.org/officeDocument/2006/relationships/image" Target="../media/image44570.png"/><Relationship Id="rId107" Type="http://schemas.openxmlformats.org/officeDocument/2006/relationships/image" Target="../media/image4501.png"/><Relationship Id="rId11" Type="http://schemas.openxmlformats.org/officeDocument/2006/relationships/customXml" Target="../ink/ink4632.xml"/><Relationship Id="rId32" Type="http://schemas.openxmlformats.org/officeDocument/2006/relationships/image" Target="../media/image4465.png"/><Relationship Id="rId37" Type="http://schemas.openxmlformats.org/officeDocument/2006/relationships/customXml" Target="../ink/ink4645.xml"/><Relationship Id="rId53" Type="http://schemas.openxmlformats.org/officeDocument/2006/relationships/customXml" Target="../ink/ink4653.xml"/><Relationship Id="rId58" Type="http://schemas.openxmlformats.org/officeDocument/2006/relationships/image" Target="../media/image4478.png"/><Relationship Id="rId74" Type="http://schemas.openxmlformats.org/officeDocument/2006/relationships/image" Target="../media/image4486.png"/><Relationship Id="rId79" Type="http://schemas.openxmlformats.org/officeDocument/2006/relationships/customXml" Target="../ink/ink4666.xml"/><Relationship Id="rId102" Type="http://schemas.openxmlformats.org/officeDocument/2006/relationships/customXml" Target="../ink/ink4678.xml"/><Relationship Id="rId123" Type="http://schemas.openxmlformats.org/officeDocument/2006/relationships/image" Target="../media/image4509.png"/><Relationship Id="rId5" Type="http://schemas.openxmlformats.org/officeDocument/2006/relationships/customXml" Target="../ink/ink4629.xml"/><Relationship Id="rId90" Type="http://schemas.openxmlformats.org/officeDocument/2006/relationships/image" Target="../media/image4493.png"/><Relationship Id="rId95" Type="http://schemas.openxmlformats.org/officeDocument/2006/relationships/customXml" Target="../ink/ink4674.xml"/><Relationship Id="rId22" Type="http://schemas.openxmlformats.org/officeDocument/2006/relationships/image" Target="../media/image44600.png"/><Relationship Id="rId27" Type="http://schemas.openxmlformats.org/officeDocument/2006/relationships/customXml" Target="../ink/ink4640.xml"/><Relationship Id="rId43" Type="http://schemas.openxmlformats.org/officeDocument/2006/relationships/customXml" Target="../ink/ink4648.xml"/><Relationship Id="rId48" Type="http://schemas.openxmlformats.org/officeDocument/2006/relationships/image" Target="../media/image4473.png"/><Relationship Id="rId64" Type="http://schemas.openxmlformats.org/officeDocument/2006/relationships/image" Target="../media/image4481.png"/><Relationship Id="rId69" Type="http://schemas.openxmlformats.org/officeDocument/2006/relationships/customXml" Target="../ink/ink4661.xml"/><Relationship Id="rId113" Type="http://schemas.openxmlformats.org/officeDocument/2006/relationships/image" Target="../media/image4504.png"/><Relationship Id="rId118" Type="http://schemas.openxmlformats.org/officeDocument/2006/relationships/customXml" Target="../ink/ink4686.xml"/><Relationship Id="rId80" Type="http://schemas.openxmlformats.org/officeDocument/2006/relationships/image" Target="../media/image4489.png"/><Relationship Id="rId85" Type="http://schemas.openxmlformats.org/officeDocument/2006/relationships/customXml" Target="../ink/ink4669.xml"/><Relationship Id="rId12" Type="http://schemas.openxmlformats.org/officeDocument/2006/relationships/image" Target="../media/image44550.png"/><Relationship Id="rId17" Type="http://schemas.openxmlformats.org/officeDocument/2006/relationships/customXml" Target="../ink/ink4635.xml"/><Relationship Id="rId33" Type="http://schemas.openxmlformats.org/officeDocument/2006/relationships/customXml" Target="../ink/ink4643.xml"/><Relationship Id="rId38" Type="http://schemas.openxmlformats.org/officeDocument/2006/relationships/image" Target="../media/image4468.png"/><Relationship Id="rId59" Type="http://schemas.openxmlformats.org/officeDocument/2006/relationships/customXml" Target="../ink/ink4656.xml"/><Relationship Id="rId103" Type="http://schemas.openxmlformats.org/officeDocument/2006/relationships/image" Target="../media/image4499.png"/><Relationship Id="rId108" Type="http://schemas.openxmlformats.org/officeDocument/2006/relationships/customXml" Target="../ink/ink4681.xml"/><Relationship Id="rId124" Type="http://schemas.openxmlformats.org/officeDocument/2006/relationships/customXml" Target="../ink/ink4689.xml"/><Relationship Id="rId54" Type="http://schemas.openxmlformats.org/officeDocument/2006/relationships/image" Target="../media/image4476.png"/><Relationship Id="rId70" Type="http://schemas.openxmlformats.org/officeDocument/2006/relationships/image" Target="../media/image4484.png"/><Relationship Id="rId75" Type="http://schemas.openxmlformats.org/officeDocument/2006/relationships/customXml" Target="../ink/ink4664.xml"/><Relationship Id="rId91" Type="http://schemas.openxmlformats.org/officeDocument/2006/relationships/customXml" Target="../ink/ink4672.xml"/><Relationship Id="rId96" Type="http://schemas.openxmlformats.org/officeDocument/2006/relationships/image" Target="../media/image4496.png"/><Relationship Id="rId1" Type="http://schemas.openxmlformats.org/officeDocument/2006/relationships/slideLayout" Target="../slideLayouts/slideLayout7.xml"/><Relationship Id="rId6" Type="http://schemas.openxmlformats.org/officeDocument/2006/relationships/image" Target="../media/image44520.png"/><Relationship Id="rId23" Type="http://schemas.openxmlformats.org/officeDocument/2006/relationships/customXml" Target="../ink/ink4638.xml"/><Relationship Id="rId28" Type="http://schemas.openxmlformats.org/officeDocument/2006/relationships/image" Target="../media/image4463.png"/><Relationship Id="rId49" Type="http://schemas.openxmlformats.org/officeDocument/2006/relationships/customXml" Target="../ink/ink4651.xml"/><Relationship Id="rId114" Type="http://schemas.openxmlformats.org/officeDocument/2006/relationships/customXml" Target="../ink/ink4684.xml"/><Relationship Id="rId119" Type="http://schemas.openxmlformats.org/officeDocument/2006/relationships/image" Target="../media/image4507.png"/><Relationship Id="rId44" Type="http://schemas.openxmlformats.org/officeDocument/2006/relationships/image" Target="../media/image4471.png"/><Relationship Id="rId60" Type="http://schemas.openxmlformats.org/officeDocument/2006/relationships/image" Target="../media/image4479.png"/><Relationship Id="rId65" Type="http://schemas.openxmlformats.org/officeDocument/2006/relationships/customXml" Target="../ink/ink4659.xml"/><Relationship Id="rId81" Type="http://schemas.openxmlformats.org/officeDocument/2006/relationships/customXml" Target="../ink/ink4667.xml"/><Relationship Id="rId86" Type="http://schemas.openxmlformats.org/officeDocument/2006/relationships/image" Target="../media/image4491.png"/><Relationship Id="rId13" Type="http://schemas.openxmlformats.org/officeDocument/2006/relationships/customXml" Target="../ink/ink4633.xml"/><Relationship Id="rId18" Type="http://schemas.openxmlformats.org/officeDocument/2006/relationships/image" Target="../media/image44580.png"/><Relationship Id="rId39" Type="http://schemas.openxmlformats.org/officeDocument/2006/relationships/customXml" Target="../ink/ink4646.xml"/><Relationship Id="rId109" Type="http://schemas.openxmlformats.org/officeDocument/2006/relationships/image" Target="../media/image4502.png"/><Relationship Id="rId34" Type="http://schemas.openxmlformats.org/officeDocument/2006/relationships/image" Target="../media/image4466.png"/><Relationship Id="rId50" Type="http://schemas.openxmlformats.org/officeDocument/2006/relationships/image" Target="../media/image4474.png"/><Relationship Id="rId55" Type="http://schemas.openxmlformats.org/officeDocument/2006/relationships/customXml" Target="../ink/ink4654.xml"/><Relationship Id="rId76" Type="http://schemas.openxmlformats.org/officeDocument/2006/relationships/image" Target="../media/image4487.png"/><Relationship Id="rId97" Type="http://schemas.openxmlformats.org/officeDocument/2006/relationships/customXml" Target="../ink/ink4675.xml"/><Relationship Id="rId104" Type="http://schemas.openxmlformats.org/officeDocument/2006/relationships/customXml" Target="../ink/ink4679.xml"/><Relationship Id="rId120" Type="http://schemas.openxmlformats.org/officeDocument/2006/relationships/customXml" Target="../ink/ink4687.xml"/><Relationship Id="rId125" Type="http://schemas.openxmlformats.org/officeDocument/2006/relationships/image" Target="../media/image4510.png"/><Relationship Id="rId7" Type="http://schemas.openxmlformats.org/officeDocument/2006/relationships/customXml" Target="../ink/ink4630.xml"/><Relationship Id="rId71" Type="http://schemas.openxmlformats.org/officeDocument/2006/relationships/customXml" Target="../ink/ink4662.xml"/><Relationship Id="rId92" Type="http://schemas.openxmlformats.org/officeDocument/2006/relationships/image" Target="../media/image4494.png"/><Relationship Id="rId2" Type="http://schemas.openxmlformats.org/officeDocument/2006/relationships/notesSlide" Target="../notesSlides/notesSlide31.xml"/><Relationship Id="rId29" Type="http://schemas.openxmlformats.org/officeDocument/2006/relationships/customXml" Target="../ink/ink4641.xml"/><Relationship Id="rId24" Type="http://schemas.openxmlformats.org/officeDocument/2006/relationships/image" Target="../media/image4461.png"/><Relationship Id="rId40" Type="http://schemas.openxmlformats.org/officeDocument/2006/relationships/image" Target="../media/image4469.png"/><Relationship Id="rId45" Type="http://schemas.openxmlformats.org/officeDocument/2006/relationships/customXml" Target="../ink/ink4649.xml"/><Relationship Id="rId66" Type="http://schemas.openxmlformats.org/officeDocument/2006/relationships/image" Target="../media/image4482.png"/><Relationship Id="rId87" Type="http://schemas.openxmlformats.org/officeDocument/2006/relationships/customXml" Target="../ink/ink4670.xml"/><Relationship Id="rId110" Type="http://schemas.openxmlformats.org/officeDocument/2006/relationships/customXml" Target="../ink/ink4682.xml"/><Relationship Id="rId115" Type="http://schemas.openxmlformats.org/officeDocument/2006/relationships/image" Target="../media/image4505.png"/><Relationship Id="rId61" Type="http://schemas.openxmlformats.org/officeDocument/2006/relationships/customXml" Target="../ink/ink4657.xml"/><Relationship Id="rId82" Type="http://schemas.openxmlformats.org/officeDocument/2006/relationships/image" Target="../media/image4490.png"/><Relationship Id="rId19" Type="http://schemas.openxmlformats.org/officeDocument/2006/relationships/customXml" Target="../ink/ink4636.xml"/><Relationship Id="rId14" Type="http://schemas.openxmlformats.org/officeDocument/2006/relationships/image" Target="../media/image44560.png"/><Relationship Id="rId30" Type="http://schemas.openxmlformats.org/officeDocument/2006/relationships/image" Target="../media/image4464.png"/><Relationship Id="rId35" Type="http://schemas.openxmlformats.org/officeDocument/2006/relationships/customXml" Target="../ink/ink4644.xml"/><Relationship Id="rId56" Type="http://schemas.openxmlformats.org/officeDocument/2006/relationships/image" Target="../media/image4477.png"/><Relationship Id="rId77" Type="http://schemas.openxmlformats.org/officeDocument/2006/relationships/customXml" Target="../ink/ink4665.xml"/><Relationship Id="rId100" Type="http://schemas.openxmlformats.org/officeDocument/2006/relationships/customXml" Target="../ink/ink4677.xml"/><Relationship Id="rId105" Type="http://schemas.openxmlformats.org/officeDocument/2006/relationships/image" Target="../media/image4500.png"/><Relationship Id="rId8" Type="http://schemas.openxmlformats.org/officeDocument/2006/relationships/image" Target="../media/image44530.png"/><Relationship Id="rId51" Type="http://schemas.openxmlformats.org/officeDocument/2006/relationships/customXml" Target="../ink/ink4652.xml"/><Relationship Id="rId72" Type="http://schemas.openxmlformats.org/officeDocument/2006/relationships/image" Target="../media/image4485.png"/><Relationship Id="rId93" Type="http://schemas.openxmlformats.org/officeDocument/2006/relationships/customXml" Target="../ink/ink4673.xml"/><Relationship Id="rId98" Type="http://schemas.openxmlformats.org/officeDocument/2006/relationships/image" Target="../media/image4497.png"/><Relationship Id="rId121" Type="http://schemas.openxmlformats.org/officeDocument/2006/relationships/image" Target="../media/image4508.png"/><Relationship Id="rId3" Type="http://schemas.openxmlformats.org/officeDocument/2006/relationships/customXml" Target="../ink/ink4628.xml"/><Relationship Id="rId25" Type="http://schemas.openxmlformats.org/officeDocument/2006/relationships/customXml" Target="../ink/ink4639.xml"/><Relationship Id="rId46" Type="http://schemas.openxmlformats.org/officeDocument/2006/relationships/image" Target="../media/image4472.png"/><Relationship Id="rId67" Type="http://schemas.openxmlformats.org/officeDocument/2006/relationships/customXml" Target="../ink/ink4660.xml"/><Relationship Id="rId116" Type="http://schemas.openxmlformats.org/officeDocument/2006/relationships/customXml" Target="../ink/ink4685.xml"/><Relationship Id="rId20" Type="http://schemas.openxmlformats.org/officeDocument/2006/relationships/image" Target="../media/image44590.png"/><Relationship Id="rId41" Type="http://schemas.openxmlformats.org/officeDocument/2006/relationships/customXml" Target="../ink/ink4647.xml"/><Relationship Id="rId62" Type="http://schemas.openxmlformats.org/officeDocument/2006/relationships/image" Target="../media/image4480.png"/><Relationship Id="rId83" Type="http://schemas.openxmlformats.org/officeDocument/2006/relationships/customXml" Target="../ink/ink4668.xml"/><Relationship Id="rId88" Type="http://schemas.openxmlformats.org/officeDocument/2006/relationships/image" Target="../media/image4492.png"/><Relationship Id="rId111" Type="http://schemas.openxmlformats.org/officeDocument/2006/relationships/image" Target="../media/image4503.png"/><Relationship Id="rId15" Type="http://schemas.openxmlformats.org/officeDocument/2006/relationships/customXml" Target="../ink/ink4634.xml"/><Relationship Id="rId36" Type="http://schemas.openxmlformats.org/officeDocument/2006/relationships/image" Target="../media/image4467.png"/><Relationship Id="rId57" Type="http://schemas.openxmlformats.org/officeDocument/2006/relationships/customXml" Target="../ink/ink4655.xml"/><Relationship Id="rId106" Type="http://schemas.openxmlformats.org/officeDocument/2006/relationships/customXml" Target="../ink/ink4680.xml"/><Relationship Id="rId10" Type="http://schemas.openxmlformats.org/officeDocument/2006/relationships/image" Target="../media/image44540.png"/><Relationship Id="rId31" Type="http://schemas.openxmlformats.org/officeDocument/2006/relationships/customXml" Target="../ink/ink4642.xml"/><Relationship Id="rId52" Type="http://schemas.openxmlformats.org/officeDocument/2006/relationships/image" Target="../media/image4475.png"/><Relationship Id="rId73" Type="http://schemas.openxmlformats.org/officeDocument/2006/relationships/customXml" Target="../ink/ink4663.xml"/><Relationship Id="rId78" Type="http://schemas.openxmlformats.org/officeDocument/2006/relationships/image" Target="../media/image4488.png"/><Relationship Id="rId94" Type="http://schemas.openxmlformats.org/officeDocument/2006/relationships/image" Target="../media/image4495.png"/><Relationship Id="rId99" Type="http://schemas.openxmlformats.org/officeDocument/2006/relationships/customXml" Target="../ink/ink4676.xml"/><Relationship Id="rId101" Type="http://schemas.openxmlformats.org/officeDocument/2006/relationships/image" Target="../media/image4498.png"/><Relationship Id="rId122" Type="http://schemas.openxmlformats.org/officeDocument/2006/relationships/customXml" Target="../ink/ink4688.xml"/><Relationship Id="rId4" Type="http://schemas.openxmlformats.org/officeDocument/2006/relationships/image" Target="../media/image44510.png"/><Relationship Id="rId9" Type="http://schemas.openxmlformats.org/officeDocument/2006/relationships/customXml" Target="../ink/ink46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17" Type="http://schemas.openxmlformats.org/officeDocument/2006/relationships/image" Target="../media/image32690.png"/><Relationship Id="rId671" Type="http://schemas.openxmlformats.org/officeDocument/2006/relationships/image" Target="../media/image4564.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4957.xml"/><Relationship Id="rId629" Type="http://schemas.openxmlformats.org/officeDocument/2006/relationships/image" Target="../media/image4543.png"/><Relationship Id="rId170" Type="http://schemas.openxmlformats.org/officeDocument/2006/relationships/image" Target="../media/image3295.png"/><Relationship Id="rId268" Type="http://schemas.openxmlformats.org/officeDocument/2006/relationships/customXml" Target="../ink/ink4824.xml"/><Relationship Id="rId475" Type="http://schemas.openxmlformats.org/officeDocument/2006/relationships/image" Target="../media/image3447.png"/><Relationship Id="rId682" Type="http://schemas.openxmlformats.org/officeDocument/2006/relationships/customXml" Target="../ink/ink5033.xml"/><Relationship Id="rId32" Type="http://schemas.openxmlformats.org/officeDocument/2006/relationships/customXml" Target="../ink/ink4705.xml"/><Relationship Id="rId128" Type="http://schemas.openxmlformats.org/officeDocument/2006/relationships/image" Target="../media/image32740.png"/><Relationship Id="rId335" Type="http://schemas.openxmlformats.org/officeDocument/2006/relationships/customXml" Target="../ink/ink4858.xml"/><Relationship Id="rId542" Type="http://schemas.openxmlformats.org/officeDocument/2006/relationships/customXml" Target="../ink/ink4963.xml"/><Relationship Id="rId181" Type="http://schemas.openxmlformats.org/officeDocument/2006/relationships/customXml" Target="../ink/ink4780.xml"/><Relationship Id="rId402" Type="http://schemas.openxmlformats.org/officeDocument/2006/relationships/customXml" Target="../ink/ink4892.xml"/><Relationship Id="rId279" Type="http://schemas.openxmlformats.org/officeDocument/2006/relationships/image" Target="../media/image3349.png"/><Relationship Id="rId486" Type="http://schemas.openxmlformats.org/officeDocument/2006/relationships/customXml" Target="../ink/ink4934.xml"/><Relationship Id="rId693" Type="http://schemas.openxmlformats.org/officeDocument/2006/relationships/image" Target="../media/image4575.png"/><Relationship Id="rId707" Type="http://schemas.openxmlformats.org/officeDocument/2006/relationships/image" Target="../media/image4582.png"/><Relationship Id="rId43" Type="http://schemas.openxmlformats.org/officeDocument/2006/relationships/image" Target="../media/image32330.png"/><Relationship Id="rId139" Type="http://schemas.openxmlformats.org/officeDocument/2006/relationships/customXml" Target="../ink/ink4759.xml"/><Relationship Id="rId346" Type="http://schemas.openxmlformats.org/officeDocument/2006/relationships/image" Target="../media/image3383.png"/><Relationship Id="rId553" Type="http://schemas.openxmlformats.org/officeDocument/2006/relationships/image" Target="../media/image3485.png"/><Relationship Id="rId192" Type="http://schemas.openxmlformats.org/officeDocument/2006/relationships/image" Target="../media/image3306.png"/><Relationship Id="rId206" Type="http://schemas.openxmlformats.org/officeDocument/2006/relationships/customXml" Target="../ink/ink4793.xml"/><Relationship Id="rId413" Type="http://schemas.openxmlformats.org/officeDocument/2006/relationships/image" Target="../media/image3416.png"/><Relationship Id="rId497" Type="http://schemas.openxmlformats.org/officeDocument/2006/relationships/image" Target="../media/image3458.png"/><Relationship Id="rId620" Type="http://schemas.openxmlformats.org/officeDocument/2006/relationships/customXml" Target="../ink/ink5002.xml"/><Relationship Id="rId718" Type="http://schemas.openxmlformats.org/officeDocument/2006/relationships/customXml" Target="../ink/ink5051.xml"/><Relationship Id="rId357" Type="http://schemas.openxmlformats.org/officeDocument/2006/relationships/customXml" Target="../ink/ink4869.xml"/><Relationship Id="rId54" Type="http://schemas.openxmlformats.org/officeDocument/2006/relationships/customXml" Target="../ink/ink4716.xml"/><Relationship Id="rId217" Type="http://schemas.openxmlformats.org/officeDocument/2006/relationships/image" Target="../media/image3318.png"/><Relationship Id="rId564" Type="http://schemas.openxmlformats.org/officeDocument/2006/relationships/customXml" Target="../ink/ink4974.xml"/><Relationship Id="rId424" Type="http://schemas.openxmlformats.org/officeDocument/2006/relationships/customXml" Target="../ink/ink4903.xml"/><Relationship Id="rId631" Type="http://schemas.openxmlformats.org/officeDocument/2006/relationships/image" Target="../media/image4544.png"/><Relationship Id="rId729" Type="http://schemas.openxmlformats.org/officeDocument/2006/relationships/image" Target="../media/image4593.png"/><Relationship Id="rId270" Type="http://schemas.openxmlformats.org/officeDocument/2006/relationships/customXml" Target="../ink/ink4825.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575" Type="http://schemas.openxmlformats.org/officeDocument/2006/relationships/image" Target="../media/image4516.png"/><Relationship Id="rId228" Type="http://schemas.openxmlformats.org/officeDocument/2006/relationships/customXml" Target="../ink/ink4804.xml"/><Relationship Id="rId435" Type="http://schemas.openxmlformats.org/officeDocument/2006/relationships/image" Target="../media/image3427.png"/><Relationship Id="rId642" Type="http://schemas.openxmlformats.org/officeDocument/2006/relationships/customXml" Target="../ink/ink5013.xml"/><Relationship Id="rId281" Type="http://schemas.openxmlformats.org/officeDocument/2006/relationships/image" Target="../media/image3350.png"/><Relationship Id="rId502" Type="http://schemas.openxmlformats.org/officeDocument/2006/relationships/customXml" Target="../ink/ink4942.xml"/><Relationship Id="rId76" Type="http://schemas.openxmlformats.org/officeDocument/2006/relationships/customXml" Target="../ink/ink4727.xml"/><Relationship Id="rId141" Type="http://schemas.openxmlformats.org/officeDocument/2006/relationships/customXml" Target="../ink/ink4760.xml"/><Relationship Id="rId379" Type="http://schemas.openxmlformats.org/officeDocument/2006/relationships/customXml" Target="../ink/ink4880.xml"/><Relationship Id="rId586" Type="http://schemas.openxmlformats.org/officeDocument/2006/relationships/customXml" Target="../ink/ink4985.xml"/><Relationship Id="rId7" Type="http://schemas.openxmlformats.org/officeDocument/2006/relationships/image" Target="../media/image32160.png"/><Relationship Id="rId239" Type="http://schemas.openxmlformats.org/officeDocument/2006/relationships/image" Target="../media/image3329.png"/><Relationship Id="rId446" Type="http://schemas.openxmlformats.org/officeDocument/2006/relationships/customXml" Target="../ink/ink4914.xml"/><Relationship Id="rId653" Type="http://schemas.openxmlformats.org/officeDocument/2006/relationships/image" Target="../media/image4555.png"/><Relationship Id="rId292" Type="http://schemas.openxmlformats.org/officeDocument/2006/relationships/customXml" Target="../ink/ink4836.xml"/><Relationship Id="rId306" Type="http://schemas.openxmlformats.org/officeDocument/2006/relationships/image" Target="../media/image3362.png"/><Relationship Id="rId87" Type="http://schemas.openxmlformats.org/officeDocument/2006/relationships/image" Target="../media/image32550.png"/><Relationship Id="rId513" Type="http://schemas.openxmlformats.org/officeDocument/2006/relationships/image" Target="../media/image3466.png"/><Relationship Id="rId597" Type="http://schemas.openxmlformats.org/officeDocument/2006/relationships/image" Target="../media/image4527.png"/><Relationship Id="rId720" Type="http://schemas.openxmlformats.org/officeDocument/2006/relationships/customXml" Target="../ink/ink5052.xml"/><Relationship Id="rId152" Type="http://schemas.openxmlformats.org/officeDocument/2006/relationships/image" Target="../media/image32860.png"/><Relationship Id="rId457" Type="http://schemas.openxmlformats.org/officeDocument/2006/relationships/image" Target="../media/image3438.png"/><Relationship Id="rId664" Type="http://schemas.openxmlformats.org/officeDocument/2006/relationships/customXml" Target="../ink/ink5024.xml"/><Relationship Id="rId14" Type="http://schemas.openxmlformats.org/officeDocument/2006/relationships/customXml" Target="../ink/ink4696.xml"/><Relationship Id="rId317" Type="http://schemas.openxmlformats.org/officeDocument/2006/relationships/customXml" Target="../ink/ink4849.xml"/><Relationship Id="rId524" Type="http://schemas.openxmlformats.org/officeDocument/2006/relationships/image" Target="../media/image3471.png"/><Relationship Id="rId731" Type="http://schemas.openxmlformats.org/officeDocument/2006/relationships/image" Target="../media/image4594.png"/><Relationship Id="rId98" Type="http://schemas.openxmlformats.org/officeDocument/2006/relationships/customXml" Target="../ink/ink4738.xml"/><Relationship Id="rId163" Type="http://schemas.openxmlformats.org/officeDocument/2006/relationships/customXml" Target="../ink/ink4771.xml"/><Relationship Id="rId370" Type="http://schemas.openxmlformats.org/officeDocument/2006/relationships/image" Target="../media/image3395.png"/><Relationship Id="rId230" Type="http://schemas.openxmlformats.org/officeDocument/2006/relationships/customXml" Target="../ink/ink4805.xml"/><Relationship Id="rId468" Type="http://schemas.openxmlformats.org/officeDocument/2006/relationships/customXml" Target="../ink/ink4925.xml"/><Relationship Id="rId675" Type="http://schemas.openxmlformats.org/officeDocument/2006/relationships/image" Target="../media/image4566.png"/><Relationship Id="rId25" Type="http://schemas.openxmlformats.org/officeDocument/2006/relationships/image" Target="../media/image32240.png"/><Relationship Id="rId328" Type="http://schemas.openxmlformats.org/officeDocument/2006/relationships/image" Target="../media/image3373.png"/><Relationship Id="rId535" Type="http://schemas.openxmlformats.org/officeDocument/2006/relationships/customXml" Target="../ink/ink4959.xml"/><Relationship Id="rId174" Type="http://schemas.openxmlformats.org/officeDocument/2006/relationships/image" Target="../media/image3297.png"/><Relationship Id="rId381" Type="http://schemas.openxmlformats.org/officeDocument/2006/relationships/customXml" Target="../ink/ink4881.xml"/><Relationship Id="rId602" Type="http://schemas.openxmlformats.org/officeDocument/2006/relationships/customXml" Target="../ink/ink4993.xml"/><Relationship Id="rId241" Type="http://schemas.openxmlformats.org/officeDocument/2006/relationships/image" Target="../media/image3330.png"/><Relationship Id="rId479" Type="http://schemas.openxmlformats.org/officeDocument/2006/relationships/image" Target="../media/image3449.png"/><Relationship Id="rId686" Type="http://schemas.openxmlformats.org/officeDocument/2006/relationships/customXml" Target="../ink/ink5035.xml"/><Relationship Id="rId36" Type="http://schemas.openxmlformats.org/officeDocument/2006/relationships/customXml" Target="../ink/ink4707.xml"/><Relationship Id="rId339" Type="http://schemas.openxmlformats.org/officeDocument/2006/relationships/customXml" Target="../ink/ink4860.xml"/><Relationship Id="rId546" Type="http://schemas.openxmlformats.org/officeDocument/2006/relationships/customXml" Target="../ink/ink4965.xml"/><Relationship Id="rId101" Type="http://schemas.openxmlformats.org/officeDocument/2006/relationships/image" Target="../media/image32620.png"/><Relationship Id="rId185" Type="http://schemas.openxmlformats.org/officeDocument/2006/relationships/customXml" Target="../ink/ink4782.xml"/><Relationship Id="rId406" Type="http://schemas.openxmlformats.org/officeDocument/2006/relationships/customXml" Target="../ink/ink4894.xml"/><Relationship Id="rId392" Type="http://schemas.openxmlformats.org/officeDocument/2006/relationships/customXml" Target="../ink/ink4887.xml"/><Relationship Id="rId613" Type="http://schemas.openxmlformats.org/officeDocument/2006/relationships/image" Target="../media/image4535.png"/><Relationship Id="rId697" Type="http://schemas.openxmlformats.org/officeDocument/2006/relationships/image" Target="../media/image4577.png"/><Relationship Id="rId252" Type="http://schemas.openxmlformats.org/officeDocument/2006/relationships/customXml" Target="../ink/ink4816.xml"/><Relationship Id="rId47" Type="http://schemas.openxmlformats.org/officeDocument/2006/relationships/image" Target="../media/image32350.png"/><Relationship Id="rId112" Type="http://schemas.openxmlformats.org/officeDocument/2006/relationships/customXml" Target="../ink/ink4745.xml"/><Relationship Id="rId557" Type="http://schemas.openxmlformats.org/officeDocument/2006/relationships/image" Target="../media/image3487.png"/><Relationship Id="rId196" Type="http://schemas.openxmlformats.org/officeDocument/2006/relationships/customXml" Target="../ink/ink4788.xml"/><Relationship Id="rId417" Type="http://schemas.openxmlformats.org/officeDocument/2006/relationships/image" Target="../media/image3418.png"/><Relationship Id="rId624" Type="http://schemas.openxmlformats.org/officeDocument/2006/relationships/customXml" Target="../ink/ink5004.xml"/><Relationship Id="rId263" Type="http://schemas.openxmlformats.org/officeDocument/2006/relationships/image" Target="../media/image3341.png"/><Relationship Id="rId470" Type="http://schemas.openxmlformats.org/officeDocument/2006/relationships/customXml" Target="../ink/ink4926.xml"/><Relationship Id="rId58" Type="http://schemas.openxmlformats.org/officeDocument/2006/relationships/customXml" Target="../ink/ink4718.xml"/><Relationship Id="rId123" Type="http://schemas.openxmlformats.org/officeDocument/2006/relationships/image" Target="../media/image32720.png"/><Relationship Id="rId330" Type="http://schemas.openxmlformats.org/officeDocument/2006/relationships/image" Target="../media/image3375.png"/><Relationship Id="rId568" Type="http://schemas.openxmlformats.org/officeDocument/2006/relationships/customXml" Target="../ink/ink4976.xml"/><Relationship Id="rId428" Type="http://schemas.openxmlformats.org/officeDocument/2006/relationships/customXml" Target="../ink/ink4905.xml"/><Relationship Id="rId635" Type="http://schemas.openxmlformats.org/officeDocument/2006/relationships/image" Target="../media/image4546.png"/><Relationship Id="rId274" Type="http://schemas.openxmlformats.org/officeDocument/2006/relationships/customXml" Target="../ink/ink4827.xml"/><Relationship Id="rId481" Type="http://schemas.openxmlformats.org/officeDocument/2006/relationships/image" Target="../media/image3450.png"/><Relationship Id="rId702" Type="http://schemas.openxmlformats.org/officeDocument/2006/relationships/customXml" Target="../ink/ink5043.xml"/><Relationship Id="rId69" Type="http://schemas.openxmlformats.org/officeDocument/2006/relationships/image" Target="../media/image32460.png"/><Relationship Id="rId134" Type="http://schemas.openxmlformats.org/officeDocument/2006/relationships/image" Target="../media/image32770.png"/><Relationship Id="rId579" Type="http://schemas.openxmlformats.org/officeDocument/2006/relationships/image" Target="../media/image4518.png"/><Relationship Id="rId341" Type="http://schemas.openxmlformats.org/officeDocument/2006/relationships/customXml" Target="../ink/ink4861.xml"/><Relationship Id="rId439" Type="http://schemas.openxmlformats.org/officeDocument/2006/relationships/image" Target="../media/image3429.png"/><Relationship Id="rId646" Type="http://schemas.openxmlformats.org/officeDocument/2006/relationships/customXml" Target="../ink/ink5015.xml"/><Relationship Id="rId201" Type="http://schemas.openxmlformats.org/officeDocument/2006/relationships/image" Target="../media/image3310.png"/><Relationship Id="rId285" Type="http://schemas.openxmlformats.org/officeDocument/2006/relationships/image" Target="../media/image3352.png"/><Relationship Id="rId506" Type="http://schemas.openxmlformats.org/officeDocument/2006/relationships/customXml" Target="../ink/ink4944.xml"/><Relationship Id="rId492" Type="http://schemas.openxmlformats.org/officeDocument/2006/relationships/customXml" Target="../ink/ink4937.xml"/><Relationship Id="rId713" Type="http://schemas.openxmlformats.org/officeDocument/2006/relationships/image" Target="../media/image4585.png"/><Relationship Id="rId145" Type="http://schemas.openxmlformats.org/officeDocument/2006/relationships/customXml" Target="../ink/ink4762.xml"/><Relationship Id="rId352" Type="http://schemas.openxmlformats.org/officeDocument/2006/relationships/image" Target="../media/image3386.png"/><Relationship Id="rId212" Type="http://schemas.openxmlformats.org/officeDocument/2006/relationships/customXml" Target="../ink/ink4796.xml"/><Relationship Id="rId657" Type="http://schemas.openxmlformats.org/officeDocument/2006/relationships/image" Target="../media/image4557.png"/><Relationship Id="rId296" Type="http://schemas.openxmlformats.org/officeDocument/2006/relationships/image" Target="../media/image3357.png"/><Relationship Id="rId517" Type="http://schemas.openxmlformats.org/officeDocument/2006/relationships/customXml" Target="../ink/ink4950.xml"/><Relationship Id="rId724" Type="http://schemas.openxmlformats.org/officeDocument/2006/relationships/customXml" Target="../ink/ink5054.xml"/><Relationship Id="rId60" Type="http://schemas.openxmlformats.org/officeDocument/2006/relationships/customXml" Target="../ink/ink4719.xml"/><Relationship Id="rId156" Type="http://schemas.openxmlformats.org/officeDocument/2006/relationships/image" Target="../media/image32880.png"/><Relationship Id="rId363" Type="http://schemas.openxmlformats.org/officeDocument/2006/relationships/customXml" Target="../ink/ink4872.xml"/><Relationship Id="rId570" Type="http://schemas.openxmlformats.org/officeDocument/2006/relationships/customXml" Target="../ink/ink4977.xml"/><Relationship Id="rId223" Type="http://schemas.openxmlformats.org/officeDocument/2006/relationships/image" Target="../media/image3321.png"/><Relationship Id="rId430" Type="http://schemas.openxmlformats.org/officeDocument/2006/relationships/customXml" Target="../ink/ink4906.xml"/><Relationship Id="rId668" Type="http://schemas.openxmlformats.org/officeDocument/2006/relationships/customXml" Target="../ink/ink5026.xml"/><Relationship Id="rId18" Type="http://schemas.openxmlformats.org/officeDocument/2006/relationships/customXml" Target="../ink/ink4698.xml"/><Relationship Id="rId528" Type="http://schemas.openxmlformats.org/officeDocument/2006/relationships/image" Target="../media/image3473.png"/><Relationship Id="rId735" Type="http://schemas.openxmlformats.org/officeDocument/2006/relationships/image" Target="../media/image4596.png"/><Relationship Id="rId167" Type="http://schemas.openxmlformats.org/officeDocument/2006/relationships/customXml" Target="../ink/ink4773.xml"/><Relationship Id="rId374" Type="http://schemas.openxmlformats.org/officeDocument/2006/relationships/image" Target="../media/image3397.png"/><Relationship Id="rId581" Type="http://schemas.openxmlformats.org/officeDocument/2006/relationships/image" Target="../media/image4519.png"/><Relationship Id="rId71" Type="http://schemas.openxmlformats.org/officeDocument/2006/relationships/image" Target="../media/image32470.png"/><Relationship Id="rId234" Type="http://schemas.openxmlformats.org/officeDocument/2006/relationships/customXml" Target="../ink/ink4807.xml"/><Relationship Id="rId679" Type="http://schemas.openxmlformats.org/officeDocument/2006/relationships/image" Target="../media/image4568.png"/><Relationship Id="rId2" Type="http://schemas.openxmlformats.org/officeDocument/2006/relationships/customXml" Target="../ink/ink4690.xml"/><Relationship Id="rId29" Type="http://schemas.openxmlformats.org/officeDocument/2006/relationships/image" Target="../media/image32260.png"/><Relationship Id="rId441" Type="http://schemas.openxmlformats.org/officeDocument/2006/relationships/image" Target="../media/image3430.png"/><Relationship Id="rId539" Type="http://schemas.openxmlformats.org/officeDocument/2006/relationships/customXml" Target="../ink/ink4961.xml"/><Relationship Id="rId178" Type="http://schemas.openxmlformats.org/officeDocument/2006/relationships/image" Target="../media/image3299.png"/><Relationship Id="rId301" Type="http://schemas.openxmlformats.org/officeDocument/2006/relationships/customXml" Target="../ink/ink4841.xml"/><Relationship Id="rId82" Type="http://schemas.openxmlformats.org/officeDocument/2006/relationships/customXml" Target="../ink/ink4730.xml"/><Relationship Id="rId385" Type="http://schemas.openxmlformats.org/officeDocument/2006/relationships/customXml" Target="../ink/ink4883.xml"/><Relationship Id="rId592" Type="http://schemas.openxmlformats.org/officeDocument/2006/relationships/customXml" Target="../ink/ink4988.xml"/><Relationship Id="rId606" Type="http://schemas.openxmlformats.org/officeDocument/2006/relationships/customXml" Target="../ink/ink4995.xml"/><Relationship Id="rId245" Type="http://schemas.openxmlformats.org/officeDocument/2006/relationships/image" Target="../media/image3332.png"/><Relationship Id="rId452" Type="http://schemas.openxmlformats.org/officeDocument/2006/relationships/customXml" Target="../ink/ink4917.xml"/><Relationship Id="rId105" Type="http://schemas.openxmlformats.org/officeDocument/2006/relationships/image" Target="../media/image32640.png"/><Relationship Id="rId312" Type="http://schemas.openxmlformats.org/officeDocument/2006/relationships/image" Target="../media/image3365.png"/><Relationship Id="rId93" Type="http://schemas.openxmlformats.org/officeDocument/2006/relationships/image" Target="../media/image32580.png"/><Relationship Id="rId189" Type="http://schemas.openxmlformats.org/officeDocument/2006/relationships/customXml" Target="../ink/ink4784.xml"/><Relationship Id="rId396" Type="http://schemas.openxmlformats.org/officeDocument/2006/relationships/customXml" Target="../ink/ink4889.xml"/><Relationship Id="rId617" Type="http://schemas.openxmlformats.org/officeDocument/2006/relationships/image" Target="../media/image4537.png"/><Relationship Id="rId214" Type="http://schemas.openxmlformats.org/officeDocument/2006/relationships/customXml" Target="../ink/ink4797.xml"/><Relationship Id="rId256" Type="http://schemas.openxmlformats.org/officeDocument/2006/relationships/customXml" Target="../ink/ink4818.xml"/><Relationship Id="rId298" Type="http://schemas.openxmlformats.org/officeDocument/2006/relationships/image" Target="../media/image3358.png"/><Relationship Id="rId421" Type="http://schemas.openxmlformats.org/officeDocument/2006/relationships/image" Target="../media/image3420.png"/><Relationship Id="rId463" Type="http://schemas.openxmlformats.org/officeDocument/2006/relationships/image" Target="../media/image3441.png"/><Relationship Id="rId519" Type="http://schemas.openxmlformats.org/officeDocument/2006/relationships/customXml" Target="../ink/ink4951.xml"/><Relationship Id="rId670" Type="http://schemas.openxmlformats.org/officeDocument/2006/relationships/customXml" Target="../ink/ink5027.xml"/><Relationship Id="rId116" Type="http://schemas.openxmlformats.org/officeDocument/2006/relationships/customXml" Target="../ink/ink4747.xml"/><Relationship Id="rId158" Type="http://schemas.openxmlformats.org/officeDocument/2006/relationships/image" Target="../media/image32890.png"/><Relationship Id="rId323" Type="http://schemas.openxmlformats.org/officeDocument/2006/relationships/customXml" Target="../ink/ink4852.xml"/><Relationship Id="rId530" Type="http://schemas.openxmlformats.org/officeDocument/2006/relationships/image" Target="../media/image3474.png"/><Relationship Id="rId726" Type="http://schemas.openxmlformats.org/officeDocument/2006/relationships/customXml" Target="../ink/ink5055.xml"/><Relationship Id="rId20" Type="http://schemas.openxmlformats.org/officeDocument/2006/relationships/customXml" Target="../ink/ink4699.xml"/><Relationship Id="rId62" Type="http://schemas.openxmlformats.org/officeDocument/2006/relationships/customXml" Target="../ink/ink4720.xml"/><Relationship Id="rId365" Type="http://schemas.openxmlformats.org/officeDocument/2006/relationships/customXml" Target="../ink/ink4873.xml"/><Relationship Id="rId572" Type="http://schemas.openxmlformats.org/officeDocument/2006/relationships/customXml" Target="../ink/ink4978.xml"/><Relationship Id="rId628" Type="http://schemas.openxmlformats.org/officeDocument/2006/relationships/customXml" Target="../ink/ink5006.xml"/><Relationship Id="rId225" Type="http://schemas.openxmlformats.org/officeDocument/2006/relationships/image" Target="../media/image3322.png"/><Relationship Id="rId267" Type="http://schemas.openxmlformats.org/officeDocument/2006/relationships/image" Target="../media/image3343.png"/><Relationship Id="rId432" Type="http://schemas.openxmlformats.org/officeDocument/2006/relationships/customXml" Target="../ink/ink4907.xml"/><Relationship Id="rId474" Type="http://schemas.openxmlformats.org/officeDocument/2006/relationships/customXml" Target="../ink/ink4928.xml"/><Relationship Id="rId127" Type="http://schemas.openxmlformats.org/officeDocument/2006/relationships/customXml" Target="../ink/ink4753.xml"/><Relationship Id="rId681" Type="http://schemas.openxmlformats.org/officeDocument/2006/relationships/image" Target="../media/image4569.png"/><Relationship Id="rId737" Type="http://schemas.openxmlformats.org/officeDocument/2006/relationships/image" Target="../media/image4597.png"/><Relationship Id="rId31" Type="http://schemas.openxmlformats.org/officeDocument/2006/relationships/image" Target="../media/image32270.png"/><Relationship Id="rId73" Type="http://schemas.openxmlformats.org/officeDocument/2006/relationships/image" Target="../media/image32480.png"/><Relationship Id="rId169" Type="http://schemas.openxmlformats.org/officeDocument/2006/relationships/customXml" Target="../ink/ink4774.xml"/><Relationship Id="rId334" Type="http://schemas.openxmlformats.org/officeDocument/2006/relationships/image" Target="../media/image3377.png"/><Relationship Id="rId376" Type="http://schemas.openxmlformats.org/officeDocument/2006/relationships/image" Target="../media/image3398.png"/><Relationship Id="rId541" Type="http://schemas.openxmlformats.org/officeDocument/2006/relationships/customXml" Target="../ink/ink4962.xml"/><Relationship Id="rId583" Type="http://schemas.openxmlformats.org/officeDocument/2006/relationships/image" Target="../media/image4520.png"/><Relationship Id="rId639" Type="http://schemas.openxmlformats.org/officeDocument/2006/relationships/image" Target="../media/image4548.png"/><Relationship Id="rId4" Type="http://schemas.openxmlformats.org/officeDocument/2006/relationships/customXml" Target="../ink/ink4691.xml"/><Relationship Id="rId180" Type="http://schemas.openxmlformats.org/officeDocument/2006/relationships/image" Target="../media/image3300.png"/><Relationship Id="rId236" Type="http://schemas.openxmlformats.org/officeDocument/2006/relationships/customXml" Target="../ink/ink4808.xml"/><Relationship Id="rId278" Type="http://schemas.openxmlformats.org/officeDocument/2006/relationships/customXml" Target="../ink/ink4829.xml"/><Relationship Id="rId401" Type="http://schemas.openxmlformats.org/officeDocument/2006/relationships/image" Target="../media/image3410.png"/><Relationship Id="rId443" Type="http://schemas.openxmlformats.org/officeDocument/2006/relationships/image" Target="../media/image3431.png"/><Relationship Id="rId650" Type="http://schemas.openxmlformats.org/officeDocument/2006/relationships/customXml" Target="../ink/ink5017.xml"/><Relationship Id="rId303" Type="http://schemas.openxmlformats.org/officeDocument/2006/relationships/customXml" Target="../ink/ink4842.xml"/><Relationship Id="rId485" Type="http://schemas.openxmlformats.org/officeDocument/2006/relationships/image" Target="../media/image3452.png"/><Relationship Id="rId692" Type="http://schemas.openxmlformats.org/officeDocument/2006/relationships/customXml" Target="../ink/ink5038.xml"/><Relationship Id="rId706" Type="http://schemas.openxmlformats.org/officeDocument/2006/relationships/customXml" Target="../ink/ink5045.xml"/><Relationship Id="rId42" Type="http://schemas.openxmlformats.org/officeDocument/2006/relationships/customXml" Target="../ink/ink4710.xml"/><Relationship Id="rId84" Type="http://schemas.openxmlformats.org/officeDocument/2006/relationships/customXml" Target="../ink/ink4731.xml"/><Relationship Id="rId138" Type="http://schemas.openxmlformats.org/officeDocument/2006/relationships/image" Target="../media/image32790.png"/><Relationship Id="rId345" Type="http://schemas.openxmlformats.org/officeDocument/2006/relationships/customXml" Target="../ink/ink4863.xml"/><Relationship Id="rId387" Type="http://schemas.openxmlformats.org/officeDocument/2006/relationships/image" Target="../media/image3403.png"/><Relationship Id="rId510" Type="http://schemas.openxmlformats.org/officeDocument/2006/relationships/customXml" Target="../ink/ink4946.xml"/><Relationship Id="rId552" Type="http://schemas.openxmlformats.org/officeDocument/2006/relationships/customXml" Target="../ink/ink4968.xml"/><Relationship Id="rId594" Type="http://schemas.openxmlformats.org/officeDocument/2006/relationships/customXml" Target="../ink/ink4989.xml"/><Relationship Id="rId608" Type="http://schemas.openxmlformats.org/officeDocument/2006/relationships/customXml" Target="../ink/ink4996.xml"/><Relationship Id="rId191" Type="http://schemas.openxmlformats.org/officeDocument/2006/relationships/customXml" Target="../ink/ink4785.xml"/><Relationship Id="rId205" Type="http://schemas.openxmlformats.org/officeDocument/2006/relationships/image" Target="../media/image3312.png"/><Relationship Id="rId247" Type="http://schemas.openxmlformats.org/officeDocument/2006/relationships/image" Target="../media/image3333.png"/><Relationship Id="rId412" Type="http://schemas.openxmlformats.org/officeDocument/2006/relationships/customXml" Target="../ink/ink4897.xml"/><Relationship Id="rId107" Type="http://schemas.openxmlformats.org/officeDocument/2006/relationships/image" Target="../media/image2742.png"/><Relationship Id="rId289" Type="http://schemas.openxmlformats.org/officeDocument/2006/relationships/image" Target="../media/image3354.png"/><Relationship Id="rId454" Type="http://schemas.openxmlformats.org/officeDocument/2006/relationships/customXml" Target="../ink/ink4918.xml"/><Relationship Id="rId496" Type="http://schemas.openxmlformats.org/officeDocument/2006/relationships/customXml" Target="../ink/ink4939.xml"/><Relationship Id="rId661" Type="http://schemas.openxmlformats.org/officeDocument/2006/relationships/image" Target="../media/image4559.png"/><Relationship Id="rId717" Type="http://schemas.openxmlformats.org/officeDocument/2006/relationships/image" Target="../media/image4587.png"/><Relationship Id="rId11" Type="http://schemas.openxmlformats.org/officeDocument/2006/relationships/image" Target="../media/image32180.png"/><Relationship Id="rId53" Type="http://schemas.openxmlformats.org/officeDocument/2006/relationships/image" Target="../media/image32380.png"/><Relationship Id="rId149" Type="http://schemas.openxmlformats.org/officeDocument/2006/relationships/customXml" Target="../ink/ink4764.xml"/><Relationship Id="rId314" Type="http://schemas.openxmlformats.org/officeDocument/2006/relationships/image" Target="../media/image3366.png"/><Relationship Id="rId356" Type="http://schemas.openxmlformats.org/officeDocument/2006/relationships/image" Target="../media/image3388.png"/><Relationship Id="rId398" Type="http://schemas.openxmlformats.org/officeDocument/2006/relationships/customXml" Target="../ink/ink4890.xml"/><Relationship Id="rId521" Type="http://schemas.openxmlformats.org/officeDocument/2006/relationships/customXml" Target="../ink/ink4952.xml"/><Relationship Id="rId563" Type="http://schemas.openxmlformats.org/officeDocument/2006/relationships/image" Target="../media/image3490.png"/><Relationship Id="rId619" Type="http://schemas.openxmlformats.org/officeDocument/2006/relationships/image" Target="../media/image4538.png"/><Relationship Id="rId95" Type="http://schemas.openxmlformats.org/officeDocument/2006/relationships/image" Target="../media/image32590.png"/><Relationship Id="rId160" Type="http://schemas.openxmlformats.org/officeDocument/2006/relationships/image" Target="../media/image3290.png"/><Relationship Id="rId216" Type="http://schemas.openxmlformats.org/officeDocument/2006/relationships/customXml" Target="../ink/ink4798.xml"/><Relationship Id="rId423" Type="http://schemas.openxmlformats.org/officeDocument/2006/relationships/image" Target="../media/image3421.png"/><Relationship Id="rId258" Type="http://schemas.openxmlformats.org/officeDocument/2006/relationships/customXml" Target="../ink/ink4819.xml"/><Relationship Id="rId465" Type="http://schemas.openxmlformats.org/officeDocument/2006/relationships/image" Target="../media/image3442.png"/><Relationship Id="rId630" Type="http://schemas.openxmlformats.org/officeDocument/2006/relationships/customXml" Target="../ink/ink5007.xml"/><Relationship Id="rId672" Type="http://schemas.openxmlformats.org/officeDocument/2006/relationships/customXml" Target="../ink/ink5028.xml"/><Relationship Id="rId728" Type="http://schemas.openxmlformats.org/officeDocument/2006/relationships/customXml" Target="../ink/ink5056.xml"/><Relationship Id="rId22" Type="http://schemas.openxmlformats.org/officeDocument/2006/relationships/customXml" Target="../ink/ink4700.xml"/><Relationship Id="rId64" Type="http://schemas.openxmlformats.org/officeDocument/2006/relationships/customXml" Target="../ink/ink4721.xml"/><Relationship Id="rId118" Type="http://schemas.openxmlformats.org/officeDocument/2006/relationships/customXml" Target="../ink/ink4748.xml"/><Relationship Id="rId325" Type="http://schemas.openxmlformats.org/officeDocument/2006/relationships/customXml" Target="../ink/ink4853.xml"/><Relationship Id="rId367" Type="http://schemas.openxmlformats.org/officeDocument/2006/relationships/customXml" Target="../ink/ink4874.xml"/><Relationship Id="rId532" Type="http://schemas.openxmlformats.org/officeDocument/2006/relationships/image" Target="../media/image3475.png"/><Relationship Id="rId574" Type="http://schemas.openxmlformats.org/officeDocument/2006/relationships/customXml" Target="../ink/ink4979.xml"/><Relationship Id="rId171" Type="http://schemas.openxmlformats.org/officeDocument/2006/relationships/customXml" Target="../ink/ink4775.xml"/><Relationship Id="rId227" Type="http://schemas.openxmlformats.org/officeDocument/2006/relationships/image" Target="../media/image3323.png"/><Relationship Id="rId269" Type="http://schemas.openxmlformats.org/officeDocument/2006/relationships/image" Target="../media/image3344.png"/><Relationship Id="rId434" Type="http://schemas.openxmlformats.org/officeDocument/2006/relationships/customXml" Target="../ink/ink4908.xml"/><Relationship Id="rId476" Type="http://schemas.openxmlformats.org/officeDocument/2006/relationships/customXml" Target="../ink/ink4929.xml"/><Relationship Id="rId641" Type="http://schemas.openxmlformats.org/officeDocument/2006/relationships/image" Target="../media/image4549.png"/><Relationship Id="rId683" Type="http://schemas.openxmlformats.org/officeDocument/2006/relationships/image" Target="../media/image4570.png"/><Relationship Id="rId739" Type="http://schemas.openxmlformats.org/officeDocument/2006/relationships/image" Target="../media/image4598.png"/><Relationship Id="rId33" Type="http://schemas.openxmlformats.org/officeDocument/2006/relationships/image" Target="../media/image32280.png"/><Relationship Id="rId129" Type="http://schemas.openxmlformats.org/officeDocument/2006/relationships/customXml" Target="../ink/ink4754.xml"/><Relationship Id="rId280" Type="http://schemas.openxmlformats.org/officeDocument/2006/relationships/customXml" Target="../ink/ink4830.xml"/><Relationship Id="rId336" Type="http://schemas.openxmlformats.org/officeDocument/2006/relationships/image" Target="../media/image3378.png"/><Relationship Id="rId501" Type="http://schemas.openxmlformats.org/officeDocument/2006/relationships/image" Target="../media/image3460.png"/><Relationship Id="rId543" Type="http://schemas.openxmlformats.org/officeDocument/2006/relationships/image" Target="../media/image3480.png"/><Relationship Id="rId75" Type="http://schemas.openxmlformats.org/officeDocument/2006/relationships/image" Target="../media/image32490.png"/><Relationship Id="rId140" Type="http://schemas.openxmlformats.org/officeDocument/2006/relationships/image" Target="../media/image32800.png"/><Relationship Id="rId182" Type="http://schemas.openxmlformats.org/officeDocument/2006/relationships/image" Target="../media/image3301.png"/><Relationship Id="rId378" Type="http://schemas.openxmlformats.org/officeDocument/2006/relationships/image" Target="../media/image3399.png"/><Relationship Id="rId403" Type="http://schemas.openxmlformats.org/officeDocument/2006/relationships/image" Target="../media/image3411.png"/><Relationship Id="rId585" Type="http://schemas.openxmlformats.org/officeDocument/2006/relationships/image" Target="../media/image4521.png"/><Relationship Id="rId6" Type="http://schemas.openxmlformats.org/officeDocument/2006/relationships/customXml" Target="../ink/ink4692.xml"/><Relationship Id="rId238" Type="http://schemas.openxmlformats.org/officeDocument/2006/relationships/customXml" Target="../ink/ink4809.xml"/><Relationship Id="rId445" Type="http://schemas.openxmlformats.org/officeDocument/2006/relationships/image" Target="../media/image3432.png"/><Relationship Id="rId487" Type="http://schemas.openxmlformats.org/officeDocument/2006/relationships/image" Target="../media/image3453.png"/><Relationship Id="rId610" Type="http://schemas.openxmlformats.org/officeDocument/2006/relationships/customXml" Target="../ink/ink4997.xml"/><Relationship Id="rId652" Type="http://schemas.openxmlformats.org/officeDocument/2006/relationships/customXml" Target="../ink/ink5018.xml"/><Relationship Id="rId694" Type="http://schemas.openxmlformats.org/officeDocument/2006/relationships/customXml" Target="../ink/ink5039.xml"/><Relationship Id="rId708" Type="http://schemas.openxmlformats.org/officeDocument/2006/relationships/customXml" Target="../ink/ink5046.xml"/><Relationship Id="rId291" Type="http://schemas.openxmlformats.org/officeDocument/2006/relationships/image" Target="../media/image3355.png"/><Relationship Id="rId305" Type="http://schemas.openxmlformats.org/officeDocument/2006/relationships/customXml" Target="../ink/ink4843.xml"/><Relationship Id="rId347" Type="http://schemas.openxmlformats.org/officeDocument/2006/relationships/customXml" Target="../ink/ink4864.xml"/><Relationship Id="rId512" Type="http://schemas.openxmlformats.org/officeDocument/2006/relationships/customXml" Target="../ink/ink4947.xml"/><Relationship Id="rId44" Type="http://schemas.openxmlformats.org/officeDocument/2006/relationships/customXml" Target="../ink/ink4711.xml"/><Relationship Id="rId86" Type="http://schemas.openxmlformats.org/officeDocument/2006/relationships/customXml" Target="../ink/ink4732.xml"/><Relationship Id="rId151" Type="http://schemas.openxmlformats.org/officeDocument/2006/relationships/customXml" Target="../ink/ink4765.xml"/><Relationship Id="rId389" Type="http://schemas.openxmlformats.org/officeDocument/2006/relationships/image" Target="../media/image3404.png"/><Relationship Id="rId554" Type="http://schemas.openxmlformats.org/officeDocument/2006/relationships/customXml" Target="../ink/ink4969.xml"/><Relationship Id="rId596" Type="http://schemas.openxmlformats.org/officeDocument/2006/relationships/customXml" Target="../ink/ink4990.xml"/><Relationship Id="rId193" Type="http://schemas.openxmlformats.org/officeDocument/2006/relationships/customXml" Target="../ink/ink4786.xml"/><Relationship Id="rId207" Type="http://schemas.openxmlformats.org/officeDocument/2006/relationships/image" Target="../media/image3313.png"/><Relationship Id="rId249" Type="http://schemas.openxmlformats.org/officeDocument/2006/relationships/image" Target="../media/image3334.png"/><Relationship Id="rId414" Type="http://schemas.openxmlformats.org/officeDocument/2006/relationships/customXml" Target="../ink/ink4898.xml"/><Relationship Id="rId456" Type="http://schemas.openxmlformats.org/officeDocument/2006/relationships/customXml" Target="../ink/ink4919.xml"/><Relationship Id="rId498" Type="http://schemas.openxmlformats.org/officeDocument/2006/relationships/customXml" Target="../ink/ink4940.xml"/><Relationship Id="rId621" Type="http://schemas.openxmlformats.org/officeDocument/2006/relationships/image" Target="../media/image4539.png"/><Relationship Id="rId663" Type="http://schemas.openxmlformats.org/officeDocument/2006/relationships/image" Target="../media/image4560.png"/><Relationship Id="rId13" Type="http://schemas.openxmlformats.org/officeDocument/2006/relationships/image" Target="../media/image32190.png"/><Relationship Id="rId109" Type="http://schemas.openxmlformats.org/officeDocument/2006/relationships/image" Target="../media/image32650.png"/><Relationship Id="rId260" Type="http://schemas.openxmlformats.org/officeDocument/2006/relationships/customXml" Target="../ink/ink4820.xml"/><Relationship Id="rId316" Type="http://schemas.openxmlformats.org/officeDocument/2006/relationships/image" Target="../media/image3367.png"/><Relationship Id="rId523" Type="http://schemas.openxmlformats.org/officeDocument/2006/relationships/customXml" Target="../ink/ink4953.xml"/><Relationship Id="rId719" Type="http://schemas.openxmlformats.org/officeDocument/2006/relationships/image" Target="../media/image4588.png"/><Relationship Id="rId55" Type="http://schemas.openxmlformats.org/officeDocument/2006/relationships/image" Target="../media/image32390.png"/><Relationship Id="rId97" Type="http://schemas.openxmlformats.org/officeDocument/2006/relationships/image" Target="../media/image32600.png"/><Relationship Id="rId120" Type="http://schemas.openxmlformats.org/officeDocument/2006/relationships/customXml" Target="../ink/ink4749.xml"/><Relationship Id="rId358" Type="http://schemas.openxmlformats.org/officeDocument/2006/relationships/image" Target="../media/image3389.png"/><Relationship Id="rId565" Type="http://schemas.openxmlformats.org/officeDocument/2006/relationships/image" Target="../media/image4511.png"/><Relationship Id="rId730" Type="http://schemas.openxmlformats.org/officeDocument/2006/relationships/customXml" Target="../ink/ink5057.xml"/><Relationship Id="rId162" Type="http://schemas.openxmlformats.org/officeDocument/2006/relationships/image" Target="../media/image3291.png"/><Relationship Id="rId218" Type="http://schemas.openxmlformats.org/officeDocument/2006/relationships/customXml" Target="../ink/ink4799.xml"/><Relationship Id="rId425" Type="http://schemas.openxmlformats.org/officeDocument/2006/relationships/image" Target="../media/image3422.png"/><Relationship Id="rId467" Type="http://schemas.openxmlformats.org/officeDocument/2006/relationships/image" Target="../media/image3443.png"/><Relationship Id="rId632" Type="http://schemas.openxmlformats.org/officeDocument/2006/relationships/customXml" Target="../ink/ink5008.xml"/><Relationship Id="rId271" Type="http://schemas.openxmlformats.org/officeDocument/2006/relationships/image" Target="../media/image3345.png"/><Relationship Id="rId674" Type="http://schemas.openxmlformats.org/officeDocument/2006/relationships/customXml" Target="../ink/ink5029.xml"/><Relationship Id="rId24" Type="http://schemas.openxmlformats.org/officeDocument/2006/relationships/customXml" Target="../ink/ink4701.xml"/><Relationship Id="rId66" Type="http://schemas.openxmlformats.org/officeDocument/2006/relationships/customXml" Target="../ink/ink4722.xml"/><Relationship Id="rId131" Type="http://schemas.openxmlformats.org/officeDocument/2006/relationships/customXml" Target="../ink/ink4755.xml"/><Relationship Id="rId327" Type="http://schemas.openxmlformats.org/officeDocument/2006/relationships/customXml" Target="../ink/ink4854.xml"/><Relationship Id="rId369" Type="http://schemas.openxmlformats.org/officeDocument/2006/relationships/customXml" Target="../ink/ink4875.xml"/><Relationship Id="rId534" Type="http://schemas.openxmlformats.org/officeDocument/2006/relationships/image" Target="../media/image3476.png"/><Relationship Id="rId576" Type="http://schemas.openxmlformats.org/officeDocument/2006/relationships/customXml" Target="../ink/ink4980.xml"/><Relationship Id="rId173" Type="http://schemas.openxmlformats.org/officeDocument/2006/relationships/customXml" Target="../ink/ink4776.xml"/><Relationship Id="rId229" Type="http://schemas.openxmlformats.org/officeDocument/2006/relationships/image" Target="../media/image3324.png"/><Relationship Id="rId380" Type="http://schemas.openxmlformats.org/officeDocument/2006/relationships/image" Target="../media/image3400.png"/><Relationship Id="rId436" Type="http://schemas.openxmlformats.org/officeDocument/2006/relationships/customXml" Target="../ink/ink4909.xml"/><Relationship Id="rId601" Type="http://schemas.openxmlformats.org/officeDocument/2006/relationships/image" Target="../media/image4529.png"/><Relationship Id="rId643" Type="http://schemas.openxmlformats.org/officeDocument/2006/relationships/image" Target="../media/image4550.png"/><Relationship Id="rId240" Type="http://schemas.openxmlformats.org/officeDocument/2006/relationships/customXml" Target="../ink/ink4810.xml"/><Relationship Id="rId478" Type="http://schemas.openxmlformats.org/officeDocument/2006/relationships/customXml" Target="../ink/ink4930.xml"/><Relationship Id="rId685" Type="http://schemas.openxmlformats.org/officeDocument/2006/relationships/image" Target="../media/image4571.png"/><Relationship Id="rId35" Type="http://schemas.openxmlformats.org/officeDocument/2006/relationships/image" Target="../media/image32290.png"/><Relationship Id="rId77" Type="http://schemas.openxmlformats.org/officeDocument/2006/relationships/image" Target="../media/image32500.png"/><Relationship Id="rId100" Type="http://schemas.openxmlformats.org/officeDocument/2006/relationships/customXml" Target="../ink/ink4739.xml"/><Relationship Id="rId282" Type="http://schemas.openxmlformats.org/officeDocument/2006/relationships/customXml" Target="../ink/ink4831.xml"/><Relationship Id="rId338" Type="http://schemas.openxmlformats.org/officeDocument/2006/relationships/image" Target="../media/image3379.png"/><Relationship Id="rId503" Type="http://schemas.openxmlformats.org/officeDocument/2006/relationships/image" Target="../media/image3461.png"/><Relationship Id="rId545" Type="http://schemas.openxmlformats.org/officeDocument/2006/relationships/image" Target="../media/image3481.png"/><Relationship Id="rId587" Type="http://schemas.openxmlformats.org/officeDocument/2006/relationships/image" Target="../media/image4522.png"/><Relationship Id="rId710" Type="http://schemas.openxmlformats.org/officeDocument/2006/relationships/customXml" Target="../ink/ink5047.xml"/><Relationship Id="rId8" Type="http://schemas.openxmlformats.org/officeDocument/2006/relationships/customXml" Target="../ink/ink4693.xml"/><Relationship Id="rId142" Type="http://schemas.openxmlformats.org/officeDocument/2006/relationships/image" Target="../media/image32810.png"/><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447" Type="http://schemas.openxmlformats.org/officeDocument/2006/relationships/image" Target="../media/image3433.png"/><Relationship Id="rId612" Type="http://schemas.openxmlformats.org/officeDocument/2006/relationships/customXml" Target="../ink/ink4998.xml"/><Relationship Id="rId251" Type="http://schemas.openxmlformats.org/officeDocument/2006/relationships/image" Target="../media/image3335.png"/><Relationship Id="rId489" Type="http://schemas.openxmlformats.org/officeDocument/2006/relationships/image" Target="../media/image3454.png"/><Relationship Id="rId654" Type="http://schemas.openxmlformats.org/officeDocument/2006/relationships/customXml" Target="../ink/ink5019.xml"/><Relationship Id="rId696" Type="http://schemas.openxmlformats.org/officeDocument/2006/relationships/customXml" Target="../ink/ink5040.xml"/><Relationship Id="rId46" Type="http://schemas.openxmlformats.org/officeDocument/2006/relationships/customXml" Target="../ink/ink4712.xml"/><Relationship Id="rId293" Type="http://schemas.openxmlformats.org/officeDocument/2006/relationships/image" Target="../media/image3356.png"/><Relationship Id="rId307" Type="http://schemas.openxmlformats.org/officeDocument/2006/relationships/customXml" Target="../ink/ink4844.xml"/><Relationship Id="rId349" Type="http://schemas.openxmlformats.org/officeDocument/2006/relationships/customXml" Target="../ink/ink4865.xml"/><Relationship Id="rId514" Type="http://schemas.openxmlformats.org/officeDocument/2006/relationships/customXml" Target="../ink/ink4948.xml"/><Relationship Id="rId556" Type="http://schemas.openxmlformats.org/officeDocument/2006/relationships/customXml" Target="../ink/ink4970.xml"/><Relationship Id="rId721" Type="http://schemas.openxmlformats.org/officeDocument/2006/relationships/image" Target="../media/image4589.png"/><Relationship Id="rId88" Type="http://schemas.openxmlformats.org/officeDocument/2006/relationships/customXml" Target="../ink/ink4733.xml"/><Relationship Id="rId111" Type="http://schemas.openxmlformats.org/officeDocument/2006/relationships/image" Target="../media/image32660.png"/><Relationship Id="rId153" Type="http://schemas.openxmlformats.org/officeDocument/2006/relationships/customXml" Target="../ink/ink4766.xml"/><Relationship Id="rId195" Type="http://schemas.openxmlformats.org/officeDocument/2006/relationships/customXml" Target="../ink/ink4787.xml"/><Relationship Id="rId209" Type="http://schemas.openxmlformats.org/officeDocument/2006/relationships/image" Target="../media/image3314.png"/><Relationship Id="rId360" Type="http://schemas.openxmlformats.org/officeDocument/2006/relationships/image" Target="../media/image3390.png"/><Relationship Id="rId416" Type="http://schemas.openxmlformats.org/officeDocument/2006/relationships/customXml" Target="../ink/ink4899.xml"/><Relationship Id="rId598" Type="http://schemas.openxmlformats.org/officeDocument/2006/relationships/customXml" Target="../ink/ink4991.xml"/><Relationship Id="rId220" Type="http://schemas.openxmlformats.org/officeDocument/2006/relationships/customXml" Target="../ink/ink4800.xml"/><Relationship Id="rId458" Type="http://schemas.openxmlformats.org/officeDocument/2006/relationships/customXml" Target="../ink/ink4920.xml"/><Relationship Id="rId623" Type="http://schemas.openxmlformats.org/officeDocument/2006/relationships/image" Target="../media/image4540.png"/><Relationship Id="rId665" Type="http://schemas.openxmlformats.org/officeDocument/2006/relationships/image" Target="../media/image4561.png"/><Relationship Id="rId15" Type="http://schemas.openxmlformats.org/officeDocument/2006/relationships/image" Target="../media/image32200.png"/><Relationship Id="rId57" Type="http://schemas.openxmlformats.org/officeDocument/2006/relationships/image" Target="../media/image32400.png"/><Relationship Id="rId262" Type="http://schemas.openxmlformats.org/officeDocument/2006/relationships/customXml" Target="../ink/ink4821.xml"/><Relationship Id="rId318" Type="http://schemas.openxmlformats.org/officeDocument/2006/relationships/image" Target="../media/image3368.png"/><Relationship Id="rId525" Type="http://schemas.openxmlformats.org/officeDocument/2006/relationships/customXml" Target="../ink/ink4954.xml"/><Relationship Id="rId567" Type="http://schemas.openxmlformats.org/officeDocument/2006/relationships/image" Target="../media/image4512.png"/><Relationship Id="rId732" Type="http://schemas.openxmlformats.org/officeDocument/2006/relationships/customXml" Target="../ink/ink5058.xml"/><Relationship Id="rId99" Type="http://schemas.openxmlformats.org/officeDocument/2006/relationships/image" Target="../media/image32610.png"/><Relationship Id="rId122" Type="http://schemas.openxmlformats.org/officeDocument/2006/relationships/customXml" Target="../ink/ink4750.xml"/><Relationship Id="rId164" Type="http://schemas.openxmlformats.org/officeDocument/2006/relationships/image" Target="../media/image3292.png"/><Relationship Id="rId371" Type="http://schemas.openxmlformats.org/officeDocument/2006/relationships/customXml" Target="../ink/ink4876.xml"/><Relationship Id="rId427" Type="http://schemas.openxmlformats.org/officeDocument/2006/relationships/image" Target="../media/image3423.png"/><Relationship Id="rId469" Type="http://schemas.openxmlformats.org/officeDocument/2006/relationships/image" Target="../media/image3444.png"/><Relationship Id="rId634" Type="http://schemas.openxmlformats.org/officeDocument/2006/relationships/customXml" Target="../ink/ink5009.xml"/><Relationship Id="rId676" Type="http://schemas.openxmlformats.org/officeDocument/2006/relationships/customXml" Target="../ink/ink5030.xml"/><Relationship Id="rId26" Type="http://schemas.openxmlformats.org/officeDocument/2006/relationships/customXml" Target="../ink/ink4702.xml"/><Relationship Id="rId231" Type="http://schemas.openxmlformats.org/officeDocument/2006/relationships/image" Target="../media/image3325.png"/><Relationship Id="rId273" Type="http://schemas.openxmlformats.org/officeDocument/2006/relationships/image" Target="../media/image3346.png"/><Relationship Id="rId329" Type="http://schemas.openxmlformats.org/officeDocument/2006/relationships/customXml" Target="../ink/ink4855.xml"/><Relationship Id="rId480" Type="http://schemas.openxmlformats.org/officeDocument/2006/relationships/customXml" Target="../ink/ink4931.xml"/><Relationship Id="rId536" Type="http://schemas.openxmlformats.org/officeDocument/2006/relationships/image" Target="../media/image3477.png"/><Relationship Id="rId701" Type="http://schemas.openxmlformats.org/officeDocument/2006/relationships/image" Target="../media/image4579.png"/><Relationship Id="rId68" Type="http://schemas.openxmlformats.org/officeDocument/2006/relationships/customXml" Target="../ink/ink4723.xml"/><Relationship Id="rId133" Type="http://schemas.openxmlformats.org/officeDocument/2006/relationships/customXml" Target="../ink/ink4756.xml"/><Relationship Id="rId175" Type="http://schemas.openxmlformats.org/officeDocument/2006/relationships/customXml" Target="../ink/ink4777.xml"/><Relationship Id="rId340" Type="http://schemas.openxmlformats.org/officeDocument/2006/relationships/image" Target="../media/image3380.png"/><Relationship Id="rId578" Type="http://schemas.openxmlformats.org/officeDocument/2006/relationships/customXml" Target="../ink/ink4981.xml"/><Relationship Id="rId200" Type="http://schemas.openxmlformats.org/officeDocument/2006/relationships/customXml" Target="../ink/ink4790.xml"/><Relationship Id="rId382" Type="http://schemas.openxmlformats.org/officeDocument/2006/relationships/image" Target="../media/image3401.png"/><Relationship Id="rId438" Type="http://schemas.openxmlformats.org/officeDocument/2006/relationships/customXml" Target="../ink/ink4910.xml"/><Relationship Id="rId603" Type="http://schemas.openxmlformats.org/officeDocument/2006/relationships/image" Target="../media/image4530.png"/><Relationship Id="rId645" Type="http://schemas.openxmlformats.org/officeDocument/2006/relationships/image" Target="../media/image4551.png"/><Relationship Id="rId687" Type="http://schemas.openxmlformats.org/officeDocument/2006/relationships/image" Target="../media/image4572.png"/><Relationship Id="rId242" Type="http://schemas.openxmlformats.org/officeDocument/2006/relationships/customXml" Target="../ink/ink4811.xml"/><Relationship Id="rId284" Type="http://schemas.openxmlformats.org/officeDocument/2006/relationships/customXml" Target="../ink/ink4832.xml"/><Relationship Id="rId491" Type="http://schemas.openxmlformats.org/officeDocument/2006/relationships/image" Target="../media/image3455.png"/><Relationship Id="rId505" Type="http://schemas.openxmlformats.org/officeDocument/2006/relationships/image" Target="../media/image3462.png"/><Relationship Id="rId712" Type="http://schemas.openxmlformats.org/officeDocument/2006/relationships/customXml" Target="../ink/ink5048.xml"/><Relationship Id="rId37" Type="http://schemas.openxmlformats.org/officeDocument/2006/relationships/image" Target="../media/image32300.png"/><Relationship Id="rId79" Type="http://schemas.openxmlformats.org/officeDocument/2006/relationships/image" Target="../media/image32510.png"/><Relationship Id="rId102" Type="http://schemas.openxmlformats.org/officeDocument/2006/relationships/customXml" Target="../ink/ink4740.xml"/><Relationship Id="rId144" Type="http://schemas.openxmlformats.org/officeDocument/2006/relationships/image" Target="../media/image32820.png"/><Relationship Id="rId547" Type="http://schemas.openxmlformats.org/officeDocument/2006/relationships/image" Target="../media/image3482.png"/><Relationship Id="rId589" Type="http://schemas.openxmlformats.org/officeDocument/2006/relationships/image" Target="../media/image4523.png"/><Relationship Id="rId90" Type="http://schemas.openxmlformats.org/officeDocument/2006/relationships/customXml" Target="../ink/ink4734.xml"/><Relationship Id="rId186" Type="http://schemas.openxmlformats.org/officeDocument/2006/relationships/image" Target="../media/image3303.png"/><Relationship Id="rId351" Type="http://schemas.openxmlformats.org/officeDocument/2006/relationships/customXml" Target="../ink/ink4866.xml"/><Relationship Id="rId393" Type="http://schemas.openxmlformats.org/officeDocument/2006/relationships/image" Target="../media/image3406.png"/><Relationship Id="rId407" Type="http://schemas.openxmlformats.org/officeDocument/2006/relationships/image" Target="../media/image3413.png"/><Relationship Id="rId449" Type="http://schemas.openxmlformats.org/officeDocument/2006/relationships/image" Target="../media/image3434.png"/><Relationship Id="rId614" Type="http://schemas.openxmlformats.org/officeDocument/2006/relationships/customXml" Target="../ink/ink4999.xml"/><Relationship Id="rId656" Type="http://schemas.openxmlformats.org/officeDocument/2006/relationships/customXml" Target="../ink/ink5020.xml"/><Relationship Id="rId211" Type="http://schemas.openxmlformats.org/officeDocument/2006/relationships/image" Target="../media/image3315.png"/><Relationship Id="rId253" Type="http://schemas.openxmlformats.org/officeDocument/2006/relationships/image" Target="../media/image3336.png"/><Relationship Id="rId295" Type="http://schemas.openxmlformats.org/officeDocument/2006/relationships/customXml" Target="../ink/ink4838.xml"/><Relationship Id="rId309" Type="http://schemas.openxmlformats.org/officeDocument/2006/relationships/customXml" Target="../ink/ink4845.xml"/><Relationship Id="rId460" Type="http://schemas.openxmlformats.org/officeDocument/2006/relationships/customXml" Target="../ink/ink4921.xml"/><Relationship Id="rId516" Type="http://schemas.openxmlformats.org/officeDocument/2006/relationships/image" Target="../media/image3467.png"/><Relationship Id="rId698" Type="http://schemas.openxmlformats.org/officeDocument/2006/relationships/customXml" Target="../ink/ink5041.xml"/><Relationship Id="rId48" Type="http://schemas.openxmlformats.org/officeDocument/2006/relationships/customXml" Target="../ink/ink4713.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4971.xml"/><Relationship Id="rId723" Type="http://schemas.openxmlformats.org/officeDocument/2006/relationships/image" Target="../media/image4590.png"/><Relationship Id="rId155" Type="http://schemas.openxmlformats.org/officeDocument/2006/relationships/customXml" Target="../ink/ink4767.xml"/><Relationship Id="rId197" Type="http://schemas.openxmlformats.org/officeDocument/2006/relationships/image" Target="../media/image3308.png"/><Relationship Id="rId362" Type="http://schemas.openxmlformats.org/officeDocument/2006/relationships/image" Target="../media/image3391.png"/><Relationship Id="rId418" Type="http://schemas.openxmlformats.org/officeDocument/2006/relationships/customXml" Target="../ink/ink4900.xml"/><Relationship Id="rId625" Type="http://schemas.openxmlformats.org/officeDocument/2006/relationships/image" Target="../media/image4541.png"/><Relationship Id="rId222" Type="http://schemas.openxmlformats.org/officeDocument/2006/relationships/customXml" Target="../ink/ink4801.xml"/><Relationship Id="rId264" Type="http://schemas.openxmlformats.org/officeDocument/2006/relationships/customXml" Target="../ink/ink4822.xml"/><Relationship Id="rId471" Type="http://schemas.openxmlformats.org/officeDocument/2006/relationships/image" Target="../media/image3445.png"/><Relationship Id="rId667" Type="http://schemas.openxmlformats.org/officeDocument/2006/relationships/image" Target="../media/image4562.png"/><Relationship Id="rId17" Type="http://schemas.openxmlformats.org/officeDocument/2006/relationships/image" Target="../media/image32210.png"/><Relationship Id="rId59" Type="http://schemas.openxmlformats.org/officeDocument/2006/relationships/image" Target="../media/image32410.png"/><Relationship Id="rId124" Type="http://schemas.openxmlformats.org/officeDocument/2006/relationships/customXml" Target="../ink/ink4751.xml"/><Relationship Id="rId527" Type="http://schemas.openxmlformats.org/officeDocument/2006/relationships/customXml" Target="../ink/ink4955.xml"/><Relationship Id="rId569" Type="http://schemas.openxmlformats.org/officeDocument/2006/relationships/image" Target="../media/image4513.png"/><Relationship Id="rId734" Type="http://schemas.openxmlformats.org/officeDocument/2006/relationships/customXml" Target="../ink/ink5059.xml"/><Relationship Id="rId70" Type="http://schemas.openxmlformats.org/officeDocument/2006/relationships/customXml" Target="../ink/ink4724.xml"/><Relationship Id="rId166" Type="http://schemas.openxmlformats.org/officeDocument/2006/relationships/image" Target="../media/image3293.png"/><Relationship Id="rId331" Type="http://schemas.openxmlformats.org/officeDocument/2006/relationships/customXml" Target="../ink/ink4856.xml"/><Relationship Id="rId373" Type="http://schemas.openxmlformats.org/officeDocument/2006/relationships/customXml" Target="../ink/ink4877.xml"/><Relationship Id="rId429" Type="http://schemas.openxmlformats.org/officeDocument/2006/relationships/image" Target="../media/image3424.png"/><Relationship Id="rId580" Type="http://schemas.openxmlformats.org/officeDocument/2006/relationships/customXml" Target="../ink/ink4982.xml"/><Relationship Id="rId636" Type="http://schemas.openxmlformats.org/officeDocument/2006/relationships/customXml" Target="../ink/ink5010.xml"/><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4911.xml"/><Relationship Id="rId678" Type="http://schemas.openxmlformats.org/officeDocument/2006/relationships/customXml" Target="../ink/ink5031.xml"/><Relationship Id="rId28" Type="http://schemas.openxmlformats.org/officeDocument/2006/relationships/customXml" Target="../ink/ink4703.xml"/><Relationship Id="rId275" Type="http://schemas.openxmlformats.org/officeDocument/2006/relationships/image" Target="../media/image3347.png"/><Relationship Id="rId300" Type="http://schemas.openxmlformats.org/officeDocument/2006/relationships/image" Target="../media/image3359.png"/><Relationship Id="rId482" Type="http://schemas.openxmlformats.org/officeDocument/2006/relationships/customXml" Target="../ink/ink4932.xml"/><Relationship Id="rId538" Type="http://schemas.openxmlformats.org/officeDocument/2006/relationships/image" Target="../media/image3478.png"/><Relationship Id="rId703" Type="http://schemas.openxmlformats.org/officeDocument/2006/relationships/image" Target="../media/image4580.png"/><Relationship Id="rId81" Type="http://schemas.openxmlformats.org/officeDocument/2006/relationships/image" Target="../media/image32520.png"/><Relationship Id="rId135" Type="http://schemas.openxmlformats.org/officeDocument/2006/relationships/customXml" Target="../ink/ink4757.xml"/><Relationship Id="rId177" Type="http://schemas.openxmlformats.org/officeDocument/2006/relationships/customXml" Target="../ink/ink4778.xml"/><Relationship Id="rId342" Type="http://schemas.openxmlformats.org/officeDocument/2006/relationships/image" Target="../media/image3381.png"/><Relationship Id="rId384" Type="http://schemas.openxmlformats.org/officeDocument/2006/relationships/image" Target="../media/image3402.png"/><Relationship Id="rId591" Type="http://schemas.openxmlformats.org/officeDocument/2006/relationships/image" Target="../media/image4524.png"/><Relationship Id="rId605" Type="http://schemas.openxmlformats.org/officeDocument/2006/relationships/image" Target="../media/image4531.png"/><Relationship Id="rId202" Type="http://schemas.openxmlformats.org/officeDocument/2006/relationships/customXml" Target="../ink/ink4791.xml"/><Relationship Id="rId244" Type="http://schemas.openxmlformats.org/officeDocument/2006/relationships/customXml" Target="../ink/ink4812.xml"/><Relationship Id="rId647" Type="http://schemas.openxmlformats.org/officeDocument/2006/relationships/image" Target="../media/image4552.png"/><Relationship Id="rId689" Type="http://schemas.openxmlformats.org/officeDocument/2006/relationships/image" Target="../media/image4573.png"/><Relationship Id="rId39" Type="http://schemas.openxmlformats.org/officeDocument/2006/relationships/image" Target="../media/image32310.png"/><Relationship Id="rId286" Type="http://schemas.openxmlformats.org/officeDocument/2006/relationships/customXml" Target="../ink/ink4833.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714" Type="http://schemas.openxmlformats.org/officeDocument/2006/relationships/customXml" Target="../ink/ink5049.xml"/><Relationship Id="rId50" Type="http://schemas.openxmlformats.org/officeDocument/2006/relationships/customXml" Target="../ink/ink4714.xml"/><Relationship Id="rId104" Type="http://schemas.openxmlformats.org/officeDocument/2006/relationships/customXml" Target="../ink/ink4741.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4846.xml"/><Relationship Id="rId353" Type="http://schemas.openxmlformats.org/officeDocument/2006/relationships/customXml" Target="../ink/ink4867.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4972.xml"/><Relationship Id="rId92" Type="http://schemas.openxmlformats.org/officeDocument/2006/relationships/customXml" Target="../ink/ink4735.xml"/><Relationship Id="rId213" Type="http://schemas.openxmlformats.org/officeDocument/2006/relationships/image" Target="../media/image3316.png"/><Relationship Id="rId420" Type="http://schemas.openxmlformats.org/officeDocument/2006/relationships/customXml" Target="../ink/ink4901.xml"/><Relationship Id="rId616" Type="http://schemas.openxmlformats.org/officeDocument/2006/relationships/customXml" Target="../ink/ink5000.xml"/><Relationship Id="rId658" Type="http://schemas.openxmlformats.org/officeDocument/2006/relationships/customXml" Target="../ink/ink5021.xml"/><Relationship Id="rId255" Type="http://schemas.openxmlformats.org/officeDocument/2006/relationships/image" Target="../media/image3337.png"/><Relationship Id="rId297" Type="http://schemas.openxmlformats.org/officeDocument/2006/relationships/customXml" Target="../ink/ink4839.xml"/><Relationship Id="rId462" Type="http://schemas.openxmlformats.org/officeDocument/2006/relationships/customXml" Target="../ink/ink4922.xml"/><Relationship Id="rId518" Type="http://schemas.openxmlformats.org/officeDocument/2006/relationships/image" Target="../media/image3468.png"/><Relationship Id="rId725" Type="http://schemas.openxmlformats.org/officeDocument/2006/relationships/image" Target="../media/image4591.png"/><Relationship Id="rId115" Type="http://schemas.openxmlformats.org/officeDocument/2006/relationships/image" Target="../media/image32680.png"/><Relationship Id="rId157" Type="http://schemas.openxmlformats.org/officeDocument/2006/relationships/customXml" Target="../ink/ink4768.xml"/><Relationship Id="rId322" Type="http://schemas.openxmlformats.org/officeDocument/2006/relationships/image" Target="../media/image3370.png"/><Relationship Id="rId364" Type="http://schemas.openxmlformats.org/officeDocument/2006/relationships/image" Target="../media/image3392.png"/><Relationship Id="rId61" Type="http://schemas.openxmlformats.org/officeDocument/2006/relationships/image" Target="../media/image32420.png"/><Relationship Id="rId199" Type="http://schemas.openxmlformats.org/officeDocument/2006/relationships/image" Target="../media/image3309.png"/><Relationship Id="rId571" Type="http://schemas.openxmlformats.org/officeDocument/2006/relationships/image" Target="../media/image4514.png"/><Relationship Id="rId627" Type="http://schemas.openxmlformats.org/officeDocument/2006/relationships/image" Target="../media/image4542.png"/><Relationship Id="rId669" Type="http://schemas.openxmlformats.org/officeDocument/2006/relationships/image" Target="../media/image4563.png"/><Relationship Id="rId19" Type="http://schemas.openxmlformats.org/officeDocument/2006/relationships/image" Target="../media/image2567.png"/><Relationship Id="rId224" Type="http://schemas.openxmlformats.org/officeDocument/2006/relationships/customXml" Target="../ink/ink4802.xml"/><Relationship Id="rId266" Type="http://schemas.openxmlformats.org/officeDocument/2006/relationships/customXml" Target="../ink/ink4823.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4956.xml"/><Relationship Id="rId680" Type="http://schemas.openxmlformats.org/officeDocument/2006/relationships/customXml" Target="../ink/ink5032.xml"/><Relationship Id="rId736" Type="http://schemas.openxmlformats.org/officeDocument/2006/relationships/customXml" Target="../ink/ink5060.xml"/><Relationship Id="rId30" Type="http://schemas.openxmlformats.org/officeDocument/2006/relationships/customXml" Target="../ink/ink4704.xml"/><Relationship Id="rId126" Type="http://schemas.openxmlformats.org/officeDocument/2006/relationships/customXml" Target="../ink/ink4752.xml"/><Relationship Id="rId168" Type="http://schemas.openxmlformats.org/officeDocument/2006/relationships/image" Target="../media/image3294.png"/><Relationship Id="rId333" Type="http://schemas.openxmlformats.org/officeDocument/2006/relationships/customXml" Target="../ink/ink4857.xml"/><Relationship Id="rId540" Type="http://schemas.openxmlformats.org/officeDocument/2006/relationships/image" Target="../media/image3479.png"/><Relationship Id="rId72" Type="http://schemas.openxmlformats.org/officeDocument/2006/relationships/customXml" Target="../ink/ink4725.xml"/><Relationship Id="rId375" Type="http://schemas.openxmlformats.org/officeDocument/2006/relationships/customXml" Target="../ink/ink4878.xml"/><Relationship Id="rId582" Type="http://schemas.openxmlformats.org/officeDocument/2006/relationships/customXml" Target="../ink/ink4983.xml"/><Relationship Id="rId638" Type="http://schemas.openxmlformats.org/officeDocument/2006/relationships/customXml" Target="../ink/ink5011.xml"/><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4891.xml"/><Relationship Id="rId442" Type="http://schemas.openxmlformats.org/officeDocument/2006/relationships/customXml" Target="../ink/ink4912.xml"/><Relationship Id="rId484" Type="http://schemas.openxmlformats.org/officeDocument/2006/relationships/customXml" Target="../ink/ink4933.xml"/><Relationship Id="rId705" Type="http://schemas.openxmlformats.org/officeDocument/2006/relationships/image" Target="../media/image4581.png"/><Relationship Id="rId137" Type="http://schemas.openxmlformats.org/officeDocument/2006/relationships/customXml" Target="../ink/ink4758.xml"/><Relationship Id="rId302" Type="http://schemas.openxmlformats.org/officeDocument/2006/relationships/image" Target="../media/image3360.png"/><Relationship Id="rId344" Type="http://schemas.openxmlformats.org/officeDocument/2006/relationships/image" Target="../media/image3382.png"/><Relationship Id="rId691" Type="http://schemas.openxmlformats.org/officeDocument/2006/relationships/image" Target="../media/image4574.png"/><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4779.xml"/><Relationship Id="rId386" Type="http://schemas.openxmlformats.org/officeDocument/2006/relationships/customXml" Target="../ink/ink4884.xml"/><Relationship Id="rId551" Type="http://schemas.openxmlformats.org/officeDocument/2006/relationships/image" Target="../media/image3484.png"/><Relationship Id="rId593" Type="http://schemas.openxmlformats.org/officeDocument/2006/relationships/image" Target="../media/image4525.png"/><Relationship Id="rId607" Type="http://schemas.openxmlformats.org/officeDocument/2006/relationships/image" Target="../media/image4532.png"/><Relationship Id="rId649" Type="http://schemas.openxmlformats.org/officeDocument/2006/relationships/image" Target="../media/image4553.png"/><Relationship Id="rId190" Type="http://schemas.openxmlformats.org/officeDocument/2006/relationships/image" Target="../media/image3305.png"/><Relationship Id="rId204" Type="http://schemas.openxmlformats.org/officeDocument/2006/relationships/customXml" Target="../ink/ink4792.xml"/><Relationship Id="rId246" Type="http://schemas.openxmlformats.org/officeDocument/2006/relationships/customXml" Target="../ink/ink4813.xml"/><Relationship Id="rId288" Type="http://schemas.openxmlformats.org/officeDocument/2006/relationships/customXml" Target="../ink/ink4834.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660" Type="http://schemas.openxmlformats.org/officeDocument/2006/relationships/customXml" Target="../ink/ink5022.xml"/><Relationship Id="rId106" Type="http://schemas.openxmlformats.org/officeDocument/2006/relationships/customXml" Target="../ink/ink4742.xml"/><Relationship Id="rId313" Type="http://schemas.openxmlformats.org/officeDocument/2006/relationships/customXml" Target="../ink/ink4847.xml"/><Relationship Id="rId495" Type="http://schemas.openxmlformats.org/officeDocument/2006/relationships/image" Target="../media/image3457.png"/><Relationship Id="rId716" Type="http://schemas.openxmlformats.org/officeDocument/2006/relationships/customXml" Target="../ink/ink5050.xml"/><Relationship Id="rId10" Type="http://schemas.openxmlformats.org/officeDocument/2006/relationships/customXml" Target="../ink/ink4694.xml"/><Relationship Id="rId52" Type="http://schemas.openxmlformats.org/officeDocument/2006/relationships/customXml" Target="../ink/ink4715.xml"/><Relationship Id="rId94" Type="http://schemas.openxmlformats.org/officeDocument/2006/relationships/customXml" Target="../ink/ink4736.xml"/><Relationship Id="rId148" Type="http://schemas.openxmlformats.org/officeDocument/2006/relationships/image" Target="../media/image32840.png"/><Relationship Id="rId355" Type="http://schemas.openxmlformats.org/officeDocument/2006/relationships/customXml" Target="../ink/ink4868.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4973.xml"/><Relationship Id="rId618" Type="http://schemas.openxmlformats.org/officeDocument/2006/relationships/customXml" Target="../ink/ink5001.xml"/><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4902.xml"/><Relationship Id="rId464" Type="http://schemas.openxmlformats.org/officeDocument/2006/relationships/customXml" Target="../ink/ink4923.xml"/><Relationship Id="rId299" Type="http://schemas.openxmlformats.org/officeDocument/2006/relationships/customXml" Target="../ink/ink4840.xml"/><Relationship Id="rId727" Type="http://schemas.openxmlformats.org/officeDocument/2006/relationships/image" Target="../media/image4592.png"/><Relationship Id="rId63" Type="http://schemas.openxmlformats.org/officeDocument/2006/relationships/image" Target="../media/image32430.png"/><Relationship Id="rId159" Type="http://schemas.openxmlformats.org/officeDocument/2006/relationships/customXml" Target="../ink/ink4769.xml"/><Relationship Id="rId366" Type="http://schemas.openxmlformats.org/officeDocument/2006/relationships/image" Target="../media/image3393.png"/><Relationship Id="rId573" Type="http://schemas.openxmlformats.org/officeDocument/2006/relationships/image" Target="../media/image4515.png"/><Relationship Id="rId226" Type="http://schemas.openxmlformats.org/officeDocument/2006/relationships/customXml" Target="../ink/ink4803.xml"/><Relationship Id="rId433" Type="http://schemas.openxmlformats.org/officeDocument/2006/relationships/image" Target="../media/image3426.png"/><Relationship Id="rId640" Type="http://schemas.openxmlformats.org/officeDocument/2006/relationships/customXml" Target="../ink/ink5012.xml"/><Relationship Id="rId738" Type="http://schemas.openxmlformats.org/officeDocument/2006/relationships/customXml" Target="../ink/ink5061.xml"/><Relationship Id="rId74" Type="http://schemas.openxmlformats.org/officeDocument/2006/relationships/customXml" Target="../ink/ink4726.xml"/><Relationship Id="rId377" Type="http://schemas.openxmlformats.org/officeDocument/2006/relationships/customXml" Target="../ink/ink4879.xml"/><Relationship Id="rId500" Type="http://schemas.openxmlformats.org/officeDocument/2006/relationships/customXml" Target="../ink/ink4941.xml"/><Relationship Id="rId584" Type="http://schemas.openxmlformats.org/officeDocument/2006/relationships/customXml" Target="../ink/ink4984.xml"/><Relationship Id="rId5" Type="http://schemas.openxmlformats.org/officeDocument/2006/relationships/image" Target="../media/image32150.png"/><Relationship Id="rId237" Type="http://schemas.openxmlformats.org/officeDocument/2006/relationships/image" Target="../media/image3328.png"/><Relationship Id="rId444" Type="http://schemas.openxmlformats.org/officeDocument/2006/relationships/customXml" Target="../ink/ink4913.xml"/><Relationship Id="rId651" Type="http://schemas.openxmlformats.org/officeDocument/2006/relationships/image" Target="../media/image4554.png"/><Relationship Id="rId290" Type="http://schemas.openxmlformats.org/officeDocument/2006/relationships/customXml" Target="../ink/ink4835.xml"/><Relationship Id="rId304" Type="http://schemas.openxmlformats.org/officeDocument/2006/relationships/image" Target="../media/image3361.png"/><Relationship Id="rId388" Type="http://schemas.openxmlformats.org/officeDocument/2006/relationships/customXml" Target="../ink/ink4885.xml"/><Relationship Id="rId511" Type="http://schemas.openxmlformats.org/officeDocument/2006/relationships/image" Target="../media/image3465.png"/><Relationship Id="rId609" Type="http://schemas.openxmlformats.org/officeDocument/2006/relationships/image" Target="../media/image4533.png"/><Relationship Id="rId85" Type="http://schemas.openxmlformats.org/officeDocument/2006/relationships/image" Target="../media/image32540.png"/><Relationship Id="rId150" Type="http://schemas.openxmlformats.org/officeDocument/2006/relationships/image" Target="../media/image32850.png"/><Relationship Id="rId595" Type="http://schemas.openxmlformats.org/officeDocument/2006/relationships/image" Target="../media/image4526.png"/><Relationship Id="rId248" Type="http://schemas.openxmlformats.org/officeDocument/2006/relationships/customXml" Target="../ink/ink4814.xml"/><Relationship Id="rId455" Type="http://schemas.openxmlformats.org/officeDocument/2006/relationships/image" Target="../media/image3437.png"/><Relationship Id="rId662" Type="http://schemas.openxmlformats.org/officeDocument/2006/relationships/customXml" Target="../ink/ink5023.xml"/><Relationship Id="rId12" Type="http://schemas.openxmlformats.org/officeDocument/2006/relationships/customXml" Target="../ink/ink4695.xml"/><Relationship Id="rId108" Type="http://schemas.openxmlformats.org/officeDocument/2006/relationships/customXml" Target="../ink/ink4743.xml"/><Relationship Id="rId315" Type="http://schemas.openxmlformats.org/officeDocument/2006/relationships/customXml" Target="../ink/ink4848.xml"/><Relationship Id="rId522" Type="http://schemas.openxmlformats.org/officeDocument/2006/relationships/image" Target="../media/image3470.png"/><Relationship Id="rId96" Type="http://schemas.openxmlformats.org/officeDocument/2006/relationships/customXml" Target="../ink/ink4737.xml"/><Relationship Id="rId161" Type="http://schemas.openxmlformats.org/officeDocument/2006/relationships/customXml" Target="../ink/ink4770.xml"/><Relationship Id="rId399" Type="http://schemas.openxmlformats.org/officeDocument/2006/relationships/image" Target="../media/image3409.png"/><Relationship Id="rId259" Type="http://schemas.openxmlformats.org/officeDocument/2006/relationships/image" Target="../media/image3339.png"/><Relationship Id="rId466" Type="http://schemas.openxmlformats.org/officeDocument/2006/relationships/customXml" Target="../ink/ink4924.xml"/><Relationship Id="rId673" Type="http://schemas.openxmlformats.org/officeDocument/2006/relationships/image" Target="../media/image4565.png"/><Relationship Id="rId23" Type="http://schemas.openxmlformats.org/officeDocument/2006/relationships/image" Target="../media/image32230.png"/><Relationship Id="rId119" Type="http://schemas.openxmlformats.org/officeDocument/2006/relationships/image" Target="../media/image32700.png"/><Relationship Id="rId326" Type="http://schemas.openxmlformats.org/officeDocument/2006/relationships/image" Target="../media/image3372.png"/><Relationship Id="rId533" Type="http://schemas.openxmlformats.org/officeDocument/2006/relationships/customXml" Target="../ink/ink4958.xml"/><Relationship Id="rId172" Type="http://schemas.openxmlformats.org/officeDocument/2006/relationships/image" Target="../media/image3296.png"/><Relationship Id="rId477" Type="http://schemas.openxmlformats.org/officeDocument/2006/relationships/image" Target="../media/image3448.png"/><Relationship Id="rId600" Type="http://schemas.openxmlformats.org/officeDocument/2006/relationships/customXml" Target="../ink/ink4992.xml"/><Relationship Id="rId684" Type="http://schemas.openxmlformats.org/officeDocument/2006/relationships/customXml" Target="../ink/ink5034.xml"/><Relationship Id="rId337" Type="http://schemas.openxmlformats.org/officeDocument/2006/relationships/customXml" Target="../ink/ink4859.xml"/><Relationship Id="rId34" Type="http://schemas.openxmlformats.org/officeDocument/2006/relationships/customXml" Target="../ink/ink4706.xml"/><Relationship Id="rId544" Type="http://schemas.openxmlformats.org/officeDocument/2006/relationships/customXml" Target="../ink/ink4964.xml"/><Relationship Id="rId183" Type="http://schemas.openxmlformats.org/officeDocument/2006/relationships/customXml" Target="../ink/ink4781.xml"/><Relationship Id="rId390" Type="http://schemas.openxmlformats.org/officeDocument/2006/relationships/customXml" Target="../ink/ink4886.xml"/><Relationship Id="rId404" Type="http://schemas.openxmlformats.org/officeDocument/2006/relationships/customXml" Target="../ink/ink4893.xml"/><Relationship Id="rId611" Type="http://schemas.openxmlformats.org/officeDocument/2006/relationships/image" Target="../media/image4534.png"/><Relationship Id="rId250" Type="http://schemas.openxmlformats.org/officeDocument/2006/relationships/customXml" Target="../ink/ink4815.xml"/><Relationship Id="rId488" Type="http://schemas.openxmlformats.org/officeDocument/2006/relationships/customXml" Target="../ink/ink4935.xml"/><Relationship Id="rId695" Type="http://schemas.openxmlformats.org/officeDocument/2006/relationships/image" Target="../media/image4576.png"/><Relationship Id="rId709" Type="http://schemas.openxmlformats.org/officeDocument/2006/relationships/image" Target="../media/image4583.png"/><Relationship Id="rId45" Type="http://schemas.openxmlformats.org/officeDocument/2006/relationships/image" Target="../media/image32340.png"/><Relationship Id="rId110" Type="http://schemas.openxmlformats.org/officeDocument/2006/relationships/customXml" Target="../ink/ink4744.xml"/><Relationship Id="rId348" Type="http://schemas.openxmlformats.org/officeDocument/2006/relationships/image" Target="../media/image3384.png"/><Relationship Id="rId555" Type="http://schemas.openxmlformats.org/officeDocument/2006/relationships/image" Target="../media/image3486.png"/><Relationship Id="rId194" Type="http://schemas.openxmlformats.org/officeDocument/2006/relationships/image" Target="../media/image3307.png"/><Relationship Id="rId208" Type="http://schemas.openxmlformats.org/officeDocument/2006/relationships/customXml" Target="../ink/ink4794.xml"/><Relationship Id="rId415" Type="http://schemas.openxmlformats.org/officeDocument/2006/relationships/image" Target="../media/image3417.png"/><Relationship Id="rId622" Type="http://schemas.openxmlformats.org/officeDocument/2006/relationships/customXml" Target="../ink/ink5003.xml"/><Relationship Id="rId261" Type="http://schemas.openxmlformats.org/officeDocument/2006/relationships/image" Target="../media/image3340.png"/><Relationship Id="rId499" Type="http://schemas.openxmlformats.org/officeDocument/2006/relationships/image" Target="../media/image3459.png"/><Relationship Id="rId56" Type="http://schemas.openxmlformats.org/officeDocument/2006/relationships/customXml" Target="../ink/ink4717.xml"/><Relationship Id="rId359" Type="http://schemas.openxmlformats.org/officeDocument/2006/relationships/customXml" Target="../ink/ink4870.xml"/><Relationship Id="rId566" Type="http://schemas.openxmlformats.org/officeDocument/2006/relationships/customXml" Target="../ink/ink4975.xml"/><Relationship Id="rId121" Type="http://schemas.openxmlformats.org/officeDocument/2006/relationships/image" Target="../media/image32710.png"/><Relationship Id="rId219" Type="http://schemas.openxmlformats.org/officeDocument/2006/relationships/image" Target="../media/image3319.png"/><Relationship Id="rId426" Type="http://schemas.openxmlformats.org/officeDocument/2006/relationships/customXml" Target="../ink/ink4904.xml"/><Relationship Id="rId633" Type="http://schemas.openxmlformats.org/officeDocument/2006/relationships/image" Target="../media/image4545.png"/><Relationship Id="rId67" Type="http://schemas.openxmlformats.org/officeDocument/2006/relationships/image" Target="../media/image32450.png"/><Relationship Id="rId272" Type="http://schemas.openxmlformats.org/officeDocument/2006/relationships/customXml" Target="../ink/ink4826.xml"/><Relationship Id="rId577" Type="http://schemas.openxmlformats.org/officeDocument/2006/relationships/image" Target="../media/image4517.png"/><Relationship Id="rId700" Type="http://schemas.openxmlformats.org/officeDocument/2006/relationships/customXml" Target="../ink/ink5042.xml"/><Relationship Id="rId132" Type="http://schemas.openxmlformats.org/officeDocument/2006/relationships/image" Target="../media/image32760.png"/><Relationship Id="rId437" Type="http://schemas.openxmlformats.org/officeDocument/2006/relationships/image" Target="../media/image3428.png"/><Relationship Id="rId644" Type="http://schemas.openxmlformats.org/officeDocument/2006/relationships/customXml" Target="../ink/ink5014.xml"/><Relationship Id="rId283" Type="http://schemas.openxmlformats.org/officeDocument/2006/relationships/image" Target="../media/image3351.png"/><Relationship Id="rId490" Type="http://schemas.openxmlformats.org/officeDocument/2006/relationships/customXml" Target="../ink/ink4936.xml"/><Relationship Id="rId504" Type="http://schemas.openxmlformats.org/officeDocument/2006/relationships/customXml" Target="../ink/ink4943.xml"/><Relationship Id="rId711" Type="http://schemas.openxmlformats.org/officeDocument/2006/relationships/image" Target="../media/image4584.png"/><Relationship Id="rId78" Type="http://schemas.openxmlformats.org/officeDocument/2006/relationships/customXml" Target="../ink/ink4728.xml"/><Relationship Id="rId143" Type="http://schemas.openxmlformats.org/officeDocument/2006/relationships/customXml" Target="../ink/ink4761.xml"/><Relationship Id="rId350" Type="http://schemas.openxmlformats.org/officeDocument/2006/relationships/image" Target="../media/image3385.png"/><Relationship Id="rId588" Type="http://schemas.openxmlformats.org/officeDocument/2006/relationships/customXml" Target="../ink/ink4986.xml"/><Relationship Id="rId9" Type="http://schemas.openxmlformats.org/officeDocument/2006/relationships/image" Target="../media/image32170.png"/><Relationship Id="rId210" Type="http://schemas.openxmlformats.org/officeDocument/2006/relationships/customXml" Target="../ink/ink4795.xml"/><Relationship Id="rId448" Type="http://schemas.openxmlformats.org/officeDocument/2006/relationships/customXml" Target="../ink/ink4915.xml"/><Relationship Id="rId655" Type="http://schemas.openxmlformats.org/officeDocument/2006/relationships/image" Target="../media/image4556.png"/><Relationship Id="rId294" Type="http://schemas.openxmlformats.org/officeDocument/2006/relationships/customXml" Target="../ink/ink4837.xml"/><Relationship Id="rId308" Type="http://schemas.openxmlformats.org/officeDocument/2006/relationships/image" Target="../media/image3363.png"/><Relationship Id="rId515" Type="http://schemas.openxmlformats.org/officeDocument/2006/relationships/customXml" Target="../ink/ink4949.xml"/><Relationship Id="rId722" Type="http://schemas.openxmlformats.org/officeDocument/2006/relationships/customXml" Target="../ink/ink5053.xml"/><Relationship Id="rId89" Type="http://schemas.openxmlformats.org/officeDocument/2006/relationships/image" Target="../media/image32560.png"/><Relationship Id="rId154" Type="http://schemas.openxmlformats.org/officeDocument/2006/relationships/image" Target="../media/image32870.png"/><Relationship Id="rId361" Type="http://schemas.openxmlformats.org/officeDocument/2006/relationships/customXml" Target="../ink/ink4871.xml"/><Relationship Id="rId599" Type="http://schemas.openxmlformats.org/officeDocument/2006/relationships/image" Target="../media/image4528.png"/><Relationship Id="rId459" Type="http://schemas.openxmlformats.org/officeDocument/2006/relationships/image" Target="../media/image3439.png"/><Relationship Id="rId666" Type="http://schemas.openxmlformats.org/officeDocument/2006/relationships/customXml" Target="../ink/ink5025.xml"/><Relationship Id="rId16" Type="http://schemas.openxmlformats.org/officeDocument/2006/relationships/customXml" Target="../ink/ink4697.xml"/><Relationship Id="rId221" Type="http://schemas.openxmlformats.org/officeDocument/2006/relationships/image" Target="../media/image3320.png"/><Relationship Id="rId319" Type="http://schemas.openxmlformats.org/officeDocument/2006/relationships/customXml" Target="../ink/ink4850.xml"/><Relationship Id="rId526" Type="http://schemas.openxmlformats.org/officeDocument/2006/relationships/image" Target="../media/image3472.png"/><Relationship Id="rId733" Type="http://schemas.openxmlformats.org/officeDocument/2006/relationships/image" Target="../media/image4595.png"/><Relationship Id="rId165" Type="http://schemas.openxmlformats.org/officeDocument/2006/relationships/customXml" Target="../ink/ink4772.xml"/><Relationship Id="rId372" Type="http://schemas.openxmlformats.org/officeDocument/2006/relationships/image" Target="../media/image3396.png"/><Relationship Id="rId677" Type="http://schemas.openxmlformats.org/officeDocument/2006/relationships/image" Target="../media/image4567.png"/><Relationship Id="rId232" Type="http://schemas.openxmlformats.org/officeDocument/2006/relationships/customXml" Target="../ink/ink4806.xml"/><Relationship Id="rId27" Type="http://schemas.openxmlformats.org/officeDocument/2006/relationships/image" Target="../media/image32250.png"/><Relationship Id="rId537" Type="http://schemas.openxmlformats.org/officeDocument/2006/relationships/customXml" Target="../ink/ink4960.xml"/><Relationship Id="rId80" Type="http://schemas.openxmlformats.org/officeDocument/2006/relationships/customXml" Target="../ink/ink4729.xml"/><Relationship Id="rId176" Type="http://schemas.openxmlformats.org/officeDocument/2006/relationships/image" Target="../media/image3298.png"/><Relationship Id="rId383" Type="http://schemas.openxmlformats.org/officeDocument/2006/relationships/customXml" Target="../ink/ink4882.xml"/><Relationship Id="rId590" Type="http://schemas.openxmlformats.org/officeDocument/2006/relationships/customXml" Target="../ink/ink4987.xml"/><Relationship Id="rId604" Type="http://schemas.openxmlformats.org/officeDocument/2006/relationships/customXml" Target="../ink/ink4994.xml"/><Relationship Id="rId243" Type="http://schemas.openxmlformats.org/officeDocument/2006/relationships/image" Target="../media/image3331.png"/><Relationship Id="rId450" Type="http://schemas.openxmlformats.org/officeDocument/2006/relationships/customXml" Target="../ink/ink4916.xml"/><Relationship Id="rId688" Type="http://schemas.openxmlformats.org/officeDocument/2006/relationships/customXml" Target="../ink/ink5036.xml"/><Relationship Id="rId38" Type="http://schemas.openxmlformats.org/officeDocument/2006/relationships/customXml" Target="../ink/ink4708.xml"/><Relationship Id="rId103" Type="http://schemas.openxmlformats.org/officeDocument/2006/relationships/image" Target="../media/image32630.png"/><Relationship Id="rId310" Type="http://schemas.openxmlformats.org/officeDocument/2006/relationships/image" Target="../media/image3364.png"/><Relationship Id="rId548" Type="http://schemas.openxmlformats.org/officeDocument/2006/relationships/customXml" Target="../ink/ink4966.xml"/><Relationship Id="rId91" Type="http://schemas.openxmlformats.org/officeDocument/2006/relationships/image" Target="../media/image32570.png"/><Relationship Id="rId187" Type="http://schemas.openxmlformats.org/officeDocument/2006/relationships/customXml" Target="../ink/ink4783.xml"/><Relationship Id="rId394" Type="http://schemas.openxmlformats.org/officeDocument/2006/relationships/customXml" Target="../ink/ink4888.xml"/><Relationship Id="rId408" Type="http://schemas.openxmlformats.org/officeDocument/2006/relationships/customXml" Target="../ink/ink4895.xml"/><Relationship Id="rId615" Type="http://schemas.openxmlformats.org/officeDocument/2006/relationships/image" Target="../media/image4536.png"/><Relationship Id="rId254" Type="http://schemas.openxmlformats.org/officeDocument/2006/relationships/customXml" Target="../ink/ink4817.xml"/><Relationship Id="rId699" Type="http://schemas.openxmlformats.org/officeDocument/2006/relationships/image" Target="../media/image4578.png"/><Relationship Id="rId49" Type="http://schemas.openxmlformats.org/officeDocument/2006/relationships/image" Target="../media/image32360.png"/><Relationship Id="rId114" Type="http://schemas.openxmlformats.org/officeDocument/2006/relationships/customXml" Target="../ink/ink4746.xml"/><Relationship Id="rId461" Type="http://schemas.openxmlformats.org/officeDocument/2006/relationships/image" Target="../media/image3440.png"/><Relationship Id="rId559" Type="http://schemas.openxmlformats.org/officeDocument/2006/relationships/image" Target="../media/image3488.png"/><Relationship Id="rId198" Type="http://schemas.openxmlformats.org/officeDocument/2006/relationships/customXml" Target="../ink/ink4789.xml"/><Relationship Id="rId321" Type="http://schemas.openxmlformats.org/officeDocument/2006/relationships/customXml" Target="../ink/ink4851.xml"/><Relationship Id="rId419" Type="http://schemas.openxmlformats.org/officeDocument/2006/relationships/image" Target="../media/image3419.png"/><Relationship Id="rId626" Type="http://schemas.openxmlformats.org/officeDocument/2006/relationships/customXml" Target="../ink/ink5005.xml"/><Relationship Id="rId265" Type="http://schemas.openxmlformats.org/officeDocument/2006/relationships/image" Target="../media/image3342.png"/><Relationship Id="rId472" Type="http://schemas.openxmlformats.org/officeDocument/2006/relationships/customXml" Target="../ink/ink4927.xml"/><Relationship Id="rId125" Type="http://schemas.openxmlformats.org/officeDocument/2006/relationships/image" Target="../media/image32730.png"/><Relationship Id="rId332" Type="http://schemas.openxmlformats.org/officeDocument/2006/relationships/image" Target="../media/image3376.png"/><Relationship Id="rId637" Type="http://schemas.openxmlformats.org/officeDocument/2006/relationships/image" Target="../media/image4547.png"/><Relationship Id="rId276" Type="http://schemas.openxmlformats.org/officeDocument/2006/relationships/customXml" Target="../ink/ink4828.xml"/><Relationship Id="rId483" Type="http://schemas.openxmlformats.org/officeDocument/2006/relationships/image" Target="../media/image3451.png"/><Relationship Id="rId690" Type="http://schemas.openxmlformats.org/officeDocument/2006/relationships/customXml" Target="../ink/ink5037.xml"/><Relationship Id="rId704" Type="http://schemas.openxmlformats.org/officeDocument/2006/relationships/customXml" Target="../ink/ink5044.xml"/><Relationship Id="rId40" Type="http://schemas.openxmlformats.org/officeDocument/2006/relationships/customXml" Target="../ink/ink4709.xml"/><Relationship Id="rId136" Type="http://schemas.openxmlformats.org/officeDocument/2006/relationships/image" Target="../media/image32780.png"/><Relationship Id="rId343" Type="http://schemas.openxmlformats.org/officeDocument/2006/relationships/customXml" Target="../ink/ink4862.xml"/><Relationship Id="rId550" Type="http://schemas.openxmlformats.org/officeDocument/2006/relationships/customXml" Target="../ink/ink4967.xml"/><Relationship Id="rId203" Type="http://schemas.openxmlformats.org/officeDocument/2006/relationships/image" Target="../media/image3311.png"/><Relationship Id="rId648" Type="http://schemas.openxmlformats.org/officeDocument/2006/relationships/customXml" Target="../ink/ink5016.xml"/><Relationship Id="rId287" Type="http://schemas.openxmlformats.org/officeDocument/2006/relationships/image" Target="../media/image3353.png"/><Relationship Id="rId410" Type="http://schemas.openxmlformats.org/officeDocument/2006/relationships/customXml" Target="../ink/ink4896.xml"/><Relationship Id="rId494" Type="http://schemas.openxmlformats.org/officeDocument/2006/relationships/customXml" Target="../ink/ink4938.xml"/><Relationship Id="rId508" Type="http://schemas.openxmlformats.org/officeDocument/2006/relationships/customXml" Target="../ink/ink4945.xml"/><Relationship Id="rId715" Type="http://schemas.openxmlformats.org/officeDocument/2006/relationships/image" Target="../media/image4586.png"/><Relationship Id="rId147" Type="http://schemas.openxmlformats.org/officeDocument/2006/relationships/customXml" Target="../ink/ink4763.xml"/><Relationship Id="rId354" Type="http://schemas.openxmlformats.org/officeDocument/2006/relationships/image" Target="../media/image3387.png"/><Relationship Id="rId51" Type="http://schemas.openxmlformats.org/officeDocument/2006/relationships/image" Target="../media/image32370.png"/><Relationship Id="rId561" Type="http://schemas.openxmlformats.org/officeDocument/2006/relationships/image" Target="../media/image3489.png"/><Relationship Id="rId659" Type="http://schemas.openxmlformats.org/officeDocument/2006/relationships/image" Target="../media/image4558.png"/></Relationships>
</file>

<file path=ppt/slides/_rels/slide38.xml.rels><?xml version="1.0" encoding="UTF-8" standalone="yes"?>
<Relationships xmlns="http://schemas.openxmlformats.org/package/2006/relationships"><Relationship Id="rId117" Type="http://schemas.openxmlformats.org/officeDocument/2006/relationships/image" Target="../media/image32690.png"/><Relationship Id="rId671" Type="http://schemas.openxmlformats.org/officeDocument/2006/relationships/image" Target="../media/image4652.png"/><Relationship Id="rId769" Type="http://schemas.openxmlformats.org/officeDocument/2006/relationships/image" Target="../media/image4701.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5329.xml"/><Relationship Id="rId629" Type="http://schemas.openxmlformats.org/officeDocument/2006/relationships/image" Target="../media/image4631.png"/><Relationship Id="rId170" Type="http://schemas.openxmlformats.org/officeDocument/2006/relationships/image" Target="../media/image3295.png"/><Relationship Id="rId836" Type="http://schemas.openxmlformats.org/officeDocument/2006/relationships/customXml" Target="../ink/ink5482.xml"/><Relationship Id="rId268" Type="http://schemas.openxmlformats.org/officeDocument/2006/relationships/customXml" Target="../ink/ink5196.xml"/><Relationship Id="rId475" Type="http://schemas.openxmlformats.org/officeDocument/2006/relationships/image" Target="../media/image3447.png"/><Relationship Id="rId682" Type="http://schemas.openxmlformats.org/officeDocument/2006/relationships/customXml" Target="../ink/ink5405.xml"/><Relationship Id="rId903" Type="http://schemas.openxmlformats.org/officeDocument/2006/relationships/image" Target="../media/image4768.png"/><Relationship Id="rId32" Type="http://schemas.openxmlformats.org/officeDocument/2006/relationships/customXml" Target="../ink/ink5077.xml"/><Relationship Id="rId128" Type="http://schemas.openxmlformats.org/officeDocument/2006/relationships/image" Target="../media/image32740.png"/><Relationship Id="rId335" Type="http://schemas.openxmlformats.org/officeDocument/2006/relationships/customXml" Target="../ink/ink5230.xml"/><Relationship Id="rId542" Type="http://schemas.openxmlformats.org/officeDocument/2006/relationships/customXml" Target="../ink/ink5335.xml"/><Relationship Id="rId181" Type="http://schemas.openxmlformats.org/officeDocument/2006/relationships/customXml" Target="../ink/ink5152.xml"/><Relationship Id="rId402" Type="http://schemas.openxmlformats.org/officeDocument/2006/relationships/customXml" Target="../ink/ink5264.xml"/><Relationship Id="rId847" Type="http://schemas.openxmlformats.org/officeDocument/2006/relationships/image" Target="../media/image4740.png"/><Relationship Id="rId279" Type="http://schemas.openxmlformats.org/officeDocument/2006/relationships/image" Target="../media/image3349.png"/><Relationship Id="rId486" Type="http://schemas.openxmlformats.org/officeDocument/2006/relationships/customXml" Target="../ink/ink5306.xml"/><Relationship Id="rId693" Type="http://schemas.openxmlformats.org/officeDocument/2006/relationships/image" Target="../media/image4663.png"/><Relationship Id="rId707" Type="http://schemas.openxmlformats.org/officeDocument/2006/relationships/image" Target="../media/image4670.png"/><Relationship Id="rId914" Type="http://schemas.openxmlformats.org/officeDocument/2006/relationships/customXml" Target="../ink/ink5521.xml"/><Relationship Id="rId43" Type="http://schemas.openxmlformats.org/officeDocument/2006/relationships/image" Target="../media/image32330.png"/><Relationship Id="rId139" Type="http://schemas.openxmlformats.org/officeDocument/2006/relationships/customXml" Target="../ink/ink5131.xml"/><Relationship Id="rId346" Type="http://schemas.openxmlformats.org/officeDocument/2006/relationships/image" Target="../media/image3383.png"/><Relationship Id="rId553" Type="http://schemas.openxmlformats.org/officeDocument/2006/relationships/image" Target="../media/image3485.png"/><Relationship Id="rId760" Type="http://schemas.openxmlformats.org/officeDocument/2006/relationships/customXml" Target="../ink/ink5444.xml"/><Relationship Id="rId192" Type="http://schemas.openxmlformats.org/officeDocument/2006/relationships/image" Target="../media/image3306.png"/><Relationship Id="rId206" Type="http://schemas.openxmlformats.org/officeDocument/2006/relationships/customXml" Target="../ink/ink5165.xml"/><Relationship Id="rId413" Type="http://schemas.openxmlformats.org/officeDocument/2006/relationships/image" Target="../media/image3416.png"/><Relationship Id="rId858" Type="http://schemas.openxmlformats.org/officeDocument/2006/relationships/customXml" Target="../ink/ink5493.xml"/><Relationship Id="rId497" Type="http://schemas.openxmlformats.org/officeDocument/2006/relationships/image" Target="../media/image3458.png"/><Relationship Id="rId620" Type="http://schemas.openxmlformats.org/officeDocument/2006/relationships/customXml" Target="../ink/ink5374.xml"/><Relationship Id="rId718" Type="http://schemas.openxmlformats.org/officeDocument/2006/relationships/customXml" Target="../ink/ink5423.xml"/><Relationship Id="rId925" Type="http://schemas.openxmlformats.org/officeDocument/2006/relationships/image" Target="../media/image4779.png"/><Relationship Id="rId357" Type="http://schemas.openxmlformats.org/officeDocument/2006/relationships/customXml" Target="../ink/ink5241.xml"/><Relationship Id="rId54" Type="http://schemas.openxmlformats.org/officeDocument/2006/relationships/customXml" Target="../ink/ink5088.xml"/><Relationship Id="rId217" Type="http://schemas.openxmlformats.org/officeDocument/2006/relationships/image" Target="../media/image3318.png"/><Relationship Id="rId564" Type="http://schemas.openxmlformats.org/officeDocument/2006/relationships/customXml" Target="../ink/ink5346.xml"/><Relationship Id="rId771" Type="http://schemas.openxmlformats.org/officeDocument/2006/relationships/image" Target="../media/image4702.png"/><Relationship Id="rId869" Type="http://schemas.openxmlformats.org/officeDocument/2006/relationships/image" Target="../media/image4751.png"/><Relationship Id="rId424" Type="http://schemas.openxmlformats.org/officeDocument/2006/relationships/customXml" Target="../ink/ink5275.xml"/><Relationship Id="rId631" Type="http://schemas.openxmlformats.org/officeDocument/2006/relationships/image" Target="../media/image4632.png"/><Relationship Id="rId729" Type="http://schemas.openxmlformats.org/officeDocument/2006/relationships/image" Target="../media/image4681.png"/><Relationship Id="rId270" Type="http://schemas.openxmlformats.org/officeDocument/2006/relationships/customXml" Target="../ink/ink5197.xml"/><Relationship Id="rId936" Type="http://schemas.openxmlformats.org/officeDocument/2006/relationships/customXml" Target="../ink/ink5532.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575" Type="http://schemas.openxmlformats.org/officeDocument/2006/relationships/image" Target="../media/image4604.png"/><Relationship Id="rId782" Type="http://schemas.openxmlformats.org/officeDocument/2006/relationships/customXml" Target="../ink/ink5455.xml"/><Relationship Id="rId228" Type="http://schemas.openxmlformats.org/officeDocument/2006/relationships/customXml" Target="../ink/ink5176.xml"/><Relationship Id="rId435" Type="http://schemas.openxmlformats.org/officeDocument/2006/relationships/image" Target="../media/image3427.png"/><Relationship Id="rId642" Type="http://schemas.openxmlformats.org/officeDocument/2006/relationships/customXml" Target="../ink/ink5385.xml"/><Relationship Id="rId281" Type="http://schemas.openxmlformats.org/officeDocument/2006/relationships/image" Target="../media/image3350.png"/><Relationship Id="rId502" Type="http://schemas.openxmlformats.org/officeDocument/2006/relationships/customXml" Target="../ink/ink5314.xml"/><Relationship Id="rId947" Type="http://schemas.openxmlformats.org/officeDocument/2006/relationships/image" Target="../media/image4790.png"/><Relationship Id="rId76" Type="http://schemas.openxmlformats.org/officeDocument/2006/relationships/customXml" Target="../ink/ink5099.xml"/><Relationship Id="rId141" Type="http://schemas.openxmlformats.org/officeDocument/2006/relationships/customXml" Target="../ink/ink5132.xml"/><Relationship Id="rId379" Type="http://schemas.openxmlformats.org/officeDocument/2006/relationships/customXml" Target="../ink/ink5252.xml"/><Relationship Id="rId586" Type="http://schemas.openxmlformats.org/officeDocument/2006/relationships/customXml" Target="../ink/ink5357.xml"/><Relationship Id="rId793" Type="http://schemas.openxmlformats.org/officeDocument/2006/relationships/image" Target="../media/image4713.png"/><Relationship Id="rId807" Type="http://schemas.openxmlformats.org/officeDocument/2006/relationships/image" Target="../media/image4720.png"/><Relationship Id="rId7" Type="http://schemas.openxmlformats.org/officeDocument/2006/relationships/image" Target="../media/image32160.png"/><Relationship Id="rId239" Type="http://schemas.openxmlformats.org/officeDocument/2006/relationships/image" Target="../media/image3329.png"/><Relationship Id="rId446" Type="http://schemas.openxmlformats.org/officeDocument/2006/relationships/customXml" Target="../ink/ink5286.xml"/><Relationship Id="rId653" Type="http://schemas.openxmlformats.org/officeDocument/2006/relationships/image" Target="../media/image4643.png"/><Relationship Id="rId292" Type="http://schemas.openxmlformats.org/officeDocument/2006/relationships/customXml" Target="../ink/ink5208.xml"/><Relationship Id="rId306" Type="http://schemas.openxmlformats.org/officeDocument/2006/relationships/image" Target="../media/image3362.png"/><Relationship Id="rId860" Type="http://schemas.openxmlformats.org/officeDocument/2006/relationships/customXml" Target="../ink/ink5494.xml"/><Relationship Id="rId87" Type="http://schemas.openxmlformats.org/officeDocument/2006/relationships/image" Target="../media/image32550.png"/><Relationship Id="rId513" Type="http://schemas.openxmlformats.org/officeDocument/2006/relationships/image" Target="../media/image3466.png"/><Relationship Id="rId597" Type="http://schemas.openxmlformats.org/officeDocument/2006/relationships/image" Target="../media/image4615.png"/><Relationship Id="rId720" Type="http://schemas.openxmlformats.org/officeDocument/2006/relationships/customXml" Target="../ink/ink5424.xml"/><Relationship Id="rId818" Type="http://schemas.openxmlformats.org/officeDocument/2006/relationships/customXml" Target="../ink/ink5473.xml"/><Relationship Id="rId152" Type="http://schemas.openxmlformats.org/officeDocument/2006/relationships/image" Target="../media/image32860.png"/><Relationship Id="rId457" Type="http://schemas.openxmlformats.org/officeDocument/2006/relationships/image" Target="../media/image3438.png"/><Relationship Id="rId664" Type="http://schemas.openxmlformats.org/officeDocument/2006/relationships/customXml" Target="../ink/ink5396.xml"/><Relationship Id="rId871" Type="http://schemas.openxmlformats.org/officeDocument/2006/relationships/image" Target="../media/image4752.png"/><Relationship Id="rId14" Type="http://schemas.openxmlformats.org/officeDocument/2006/relationships/customXml" Target="../ink/ink5068.xml"/><Relationship Id="rId317" Type="http://schemas.openxmlformats.org/officeDocument/2006/relationships/customXml" Target="../ink/ink5221.xml"/><Relationship Id="rId524" Type="http://schemas.openxmlformats.org/officeDocument/2006/relationships/image" Target="../media/image3471.png"/><Relationship Id="rId731" Type="http://schemas.openxmlformats.org/officeDocument/2006/relationships/image" Target="../media/image4682.png"/><Relationship Id="rId98" Type="http://schemas.openxmlformats.org/officeDocument/2006/relationships/customXml" Target="../ink/ink5110.xml"/><Relationship Id="rId163" Type="http://schemas.openxmlformats.org/officeDocument/2006/relationships/customXml" Target="../ink/ink5143.xml"/><Relationship Id="rId370" Type="http://schemas.openxmlformats.org/officeDocument/2006/relationships/image" Target="../media/image3395.png"/><Relationship Id="rId829" Type="http://schemas.openxmlformats.org/officeDocument/2006/relationships/image" Target="../media/image4731.png"/><Relationship Id="rId230" Type="http://schemas.openxmlformats.org/officeDocument/2006/relationships/customXml" Target="../ink/ink5177.xml"/><Relationship Id="rId468" Type="http://schemas.openxmlformats.org/officeDocument/2006/relationships/customXml" Target="../ink/ink5297.xml"/><Relationship Id="rId675" Type="http://schemas.openxmlformats.org/officeDocument/2006/relationships/image" Target="../media/image4654.png"/><Relationship Id="rId882" Type="http://schemas.openxmlformats.org/officeDocument/2006/relationships/customXml" Target="../ink/ink5505.xml"/><Relationship Id="rId25" Type="http://schemas.openxmlformats.org/officeDocument/2006/relationships/image" Target="../media/image32240.png"/><Relationship Id="rId328" Type="http://schemas.openxmlformats.org/officeDocument/2006/relationships/image" Target="../media/image3373.png"/><Relationship Id="rId535" Type="http://schemas.openxmlformats.org/officeDocument/2006/relationships/customXml" Target="../ink/ink5331.xml"/><Relationship Id="rId742" Type="http://schemas.openxmlformats.org/officeDocument/2006/relationships/customXml" Target="../ink/ink5435.xml"/><Relationship Id="rId174" Type="http://schemas.openxmlformats.org/officeDocument/2006/relationships/image" Target="../media/image3297.png"/><Relationship Id="rId381" Type="http://schemas.openxmlformats.org/officeDocument/2006/relationships/customXml" Target="../ink/ink5253.xml"/><Relationship Id="rId602" Type="http://schemas.openxmlformats.org/officeDocument/2006/relationships/customXml" Target="../ink/ink5365.xml"/><Relationship Id="rId241" Type="http://schemas.openxmlformats.org/officeDocument/2006/relationships/image" Target="../media/image3330.png"/><Relationship Id="rId479" Type="http://schemas.openxmlformats.org/officeDocument/2006/relationships/image" Target="../media/image3449.png"/><Relationship Id="rId686" Type="http://schemas.openxmlformats.org/officeDocument/2006/relationships/customXml" Target="../ink/ink5407.xml"/><Relationship Id="rId893" Type="http://schemas.openxmlformats.org/officeDocument/2006/relationships/image" Target="../media/image4763.png"/><Relationship Id="rId907" Type="http://schemas.openxmlformats.org/officeDocument/2006/relationships/image" Target="../media/image4770.png"/><Relationship Id="rId36" Type="http://schemas.openxmlformats.org/officeDocument/2006/relationships/customXml" Target="../ink/ink5079.xml"/><Relationship Id="rId339" Type="http://schemas.openxmlformats.org/officeDocument/2006/relationships/customXml" Target="../ink/ink5232.xml"/><Relationship Id="rId546" Type="http://schemas.openxmlformats.org/officeDocument/2006/relationships/customXml" Target="../ink/ink5337.xml"/><Relationship Id="rId753" Type="http://schemas.openxmlformats.org/officeDocument/2006/relationships/image" Target="../media/image4693.png"/><Relationship Id="rId101" Type="http://schemas.openxmlformats.org/officeDocument/2006/relationships/image" Target="../media/image32620.png"/><Relationship Id="rId185" Type="http://schemas.openxmlformats.org/officeDocument/2006/relationships/customXml" Target="../ink/ink5154.xml"/><Relationship Id="rId406" Type="http://schemas.openxmlformats.org/officeDocument/2006/relationships/customXml" Target="../ink/ink5266.xml"/><Relationship Id="rId392" Type="http://schemas.openxmlformats.org/officeDocument/2006/relationships/customXml" Target="../ink/ink5259.xml"/><Relationship Id="rId613" Type="http://schemas.openxmlformats.org/officeDocument/2006/relationships/image" Target="../media/image4623.png"/><Relationship Id="rId697" Type="http://schemas.openxmlformats.org/officeDocument/2006/relationships/image" Target="../media/image4665.png"/><Relationship Id="rId820" Type="http://schemas.openxmlformats.org/officeDocument/2006/relationships/customXml" Target="../ink/ink5474.xml"/><Relationship Id="rId918" Type="http://schemas.openxmlformats.org/officeDocument/2006/relationships/customXml" Target="../ink/ink5523.xml"/><Relationship Id="rId252" Type="http://schemas.openxmlformats.org/officeDocument/2006/relationships/customXml" Target="../ink/ink5188.xml"/><Relationship Id="rId47" Type="http://schemas.openxmlformats.org/officeDocument/2006/relationships/image" Target="../media/image32350.png"/><Relationship Id="rId112" Type="http://schemas.openxmlformats.org/officeDocument/2006/relationships/customXml" Target="../ink/ink5117.xml"/><Relationship Id="rId557" Type="http://schemas.openxmlformats.org/officeDocument/2006/relationships/image" Target="../media/image3487.png"/><Relationship Id="rId764" Type="http://schemas.openxmlformats.org/officeDocument/2006/relationships/customXml" Target="../ink/ink5446.xml"/><Relationship Id="rId196" Type="http://schemas.openxmlformats.org/officeDocument/2006/relationships/customXml" Target="../ink/ink5160.xml"/><Relationship Id="rId417" Type="http://schemas.openxmlformats.org/officeDocument/2006/relationships/image" Target="../media/image3418.png"/><Relationship Id="rId624" Type="http://schemas.openxmlformats.org/officeDocument/2006/relationships/customXml" Target="../ink/ink5376.xml"/><Relationship Id="rId831" Type="http://schemas.openxmlformats.org/officeDocument/2006/relationships/image" Target="../media/image4732.png"/><Relationship Id="rId263" Type="http://schemas.openxmlformats.org/officeDocument/2006/relationships/image" Target="../media/image3341.png"/><Relationship Id="rId470" Type="http://schemas.openxmlformats.org/officeDocument/2006/relationships/customXml" Target="../ink/ink5298.xml"/><Relationship Id="rId929" Type="http://schemas.openxmlformats.org/officeDocument/2006/relationships/image" Target="../media/image4781.png"/><Relationship Id="rId58" Type="http://schemas.openxmlformats.org/officeDocument/2006/relationships/customXml" Target="../ink/ink5090.xml"/><Relationship Id="rId123" Type="http://schemas.openxmlformats.org/officeDocument/2006/relationships/image" Target="../media/image32720.png"/><Relationship Id="rId330" Type="http://schemas.openxmlformats.org/officeDocument/2006/relationships/image" Target="../media/image3375.png"/><Relationship Id="rId568" Type="http://schemas.openxmlformats.org/officeDocument/2006/relationships/customXml" Target="../ink/ink5348.xml"/><Relationship Id="rId775" Type="http://schemas.openxmlformats.org/officeDocument/2006/relationships/image" Target="../media/image4704.png"/><Relationship Id="rId428" Type="http://schemas.openxmlformats.org/officeDocument/2006/relationships/customXml" Target="../ink/ink5277.xml"/><Relationship Id="rId635" Type="http://schemas.openxmlformats.org/officeDocument/2006/relationships/image" Target="../media/image4634.png"/><Relationship Id="rId842" Type="http://schemas.openxmlformats.org/officeDocument/2006/relationships/customXml" Target="../ink/ink5485.xml"/><Relationship Id="rId274" Type="http://schemas.openxmlformats.org/officeDocument/2006/relationships/customXml" Target="../ink/ink5199.xml"/><Relationship Id="rId481" Type="http://schemas.openxmlformats.org/officeDocument/2006/relationships/image" Target="../media/image3450.png"/><Relationship Id="rId702" Type="http://schemas.openxmlformats.org/officeDocument/2006/relationships/customXml" Target="../ink/ink5415.xml"/><Relationship Id="rId69" Type="http://schemas.openxmlformats.org/officeDocument/2006/relationships/image" Target="../media/image32460.png"/><Relationship Id="rId134" Type="http://schemas.openxmlformats.org/officeDocument/2006/relationships/image" Target="../media/image32770.png"/><Relationship Id="rId579" Type="http://schemas.openxmlformats.org/officeDocument/2006/relationships/image" Target="../media/image4606.png"/><Relationship Id="rId786" Type="http://schemas.openxmlformats.org/officeDocument/2006/relationships/customXml" Target="../ink/ink5457.xml"/><Relationship Id="rId341" Type="http://schemas.openxmlformats.org/officeDocument/2006/relationships/customXml" Target="../ink/ink5233.xml"/><Relationship Id="rId439" Type="http://schemas.openxmlformats.org/officeDocument/2006/relationships/image" Target="../media/image3429.png"/><Relationship Id="rId646" Type="http://schemas.openxmlformats.org/officeDocument/2006/relationships/customXml" Target="../ink/ink5387.xml"/><Relationship Id="rId201" Type="http://schemas.openxmlformats.org/officeDocument/2006/relationships/image" Target="../media/image3310.png"/><Relationship Id="rId285" Type="http://schemas.openxmlformats.org/officeDocument/2006/relationships/image" Target="../media/image3352.png"/><Relationship Id="rId506" Type="http://schemas.openxmlformats.org/officeDocument/2006/relationships/customXml" Target="../ink/ink5316.xml"/><Relationship Id="rId853" Type="http://schemas.openxmlformats.org/officeDocument/2006/relationships/image" Target="../media/image4743.png"/><Relationship Id="rId492" Type="http://schemas.openxmlformats.org/officeDocument/2006/relationships/customXml" Target="../ink/ink5309.xml"/><Relationship Id="rId713" Type="http://schemas.openxmlformats.org/officeDocument/2006/relationships/image" Target="../media/image4673.png"/><Relationship Id="rId797" Type="http://schemas.openxmlformats.org/officeDocument/2006/relationships/image" Target="../media/image4715.png"/><Relationship Id="rId920" Type="http://schemas.openxmlformats.org/officeDocument/2006/relationships/customXml" Target="../ink/ink5524.xml"/><Relationship Id="rId145" Type="http://schemas.openxmlformats.org/officeDocument/2006/relationships/customXml" Target="../ink/ink5134.xml"/><Relationship Id="rId352" Type="http://schemas.openxmlformats.org/officeDocument/2006/relationships/image" Target="../media/image3386.png"/><Relationship Id="rId212" Type="http://schemas.openxmlformats.org/officeDocument/2006/relationships/customXml" Target="../ink/ink5168.xml"/><Relationship Id="rId657" Type="http://schemas.openxmlformats.org/officeDocument/2006/relationships/image" Target="../media/image4645.png"/><Relationship Id="rId864" Type="http://schemas.openxmlformats.org/officeDocument/2006/relationships/customXml" Target="../ink/ink5496.xml"/><Relationship Id="rId296" Type="http://schemas.openxmlformats.org/officeDocument/2006/relationships/image" Target="../media/image3357.png"/><Relationship Id="rId517" Type="http://schemas.openxmlformats.org/officeDocument/2006/relationships/customXml" Target="../ink/ink5322.xml"/><Relationship Id="rId724" Type="http://schemas.openxmlformats.org/officeDocument/2006/relationships/customXml" Target="../ink/ink5426.xml"/><Relationship Id="rId931" Type="http://schemas.openxmlformats.org/officeDocument/2006/relationships/image" Target="../media/image4782.png"/><Relationship Id="rId60" Type="http://schemas.openxmlformats.org/officeDocument/2006/relationships/customXml" Target="../ink/ink5091.xml"/><Relationship Id="rId156" Type="http://schemas.openxmlformats.org/officeDocument/2006/relationships/image" Target="../media/image32880.png"/><Relationship Id="rId363" Type="http://schemas.openxmlformats.org/officeDocument/2006/relationships/customXml" Target="../ink/ink5244.xml"/><Relationship Id="rId570" Type="http://schemas.openxmlformats.org/officeDocument/2006/relationships/customXml" Target="../ink/ink5349.xml"/><Relationship Id="rId223" Type="http://schemas.openxmlformats.org/officeDocument/2006/relationships/image" Target="../media/image3321.png"/><Relationship Id="rId430" Type="http://schemas.openxmlformats.org/officeDocument/2006/relationships/customXml" Target="../ink/ink5278.xml"/><Relationship Id="rId668" Type="http://schemas.openxmlformats.org/officeDocument/2006/relationships/customXml" Target="../ink/ink5398.xml"/><Relationship Id="rId875" Type="http://schemas.openxmlformats.org/officeDocument/2006/relationships/image" Target="../media/image4754.png"/><Relationship Id="rId18" Type="http://schemas.openxmlformats.org/officeDocument/2006/relationships/customXml" Target="../ink/ink5070.xml"/><Relationship Id="rId528" Type="http://schemas.openxmlformats.org/officeDocument/2006/relationships/image" Target="../media/image3473.png"/><Relationship Id="rId735" Type="http://schemas.openxmlformats.org/officeDocument/2006/relationships/image" Target="../media/image4684.png"/><Relationship Id="rId942" Type="http://schemas.openxmlformats.org/officeDocument/2006/relationships/customXml" Target="../ink/ink5535.xml"/><Relationship Id="rId167" Type="http://schemas.openxmlformats.org/officeDocument/2006/relationships/customXml" Target="../ink/ink5145.xml"/><Relationship Id="rId374" Type="http://schemas.openxmlformats.org/officeDocument/2006/relationships/image" Target="../media/image3397.png"/><Relationship Id="rId581" Type="http://schemas.openxmlformats.org/officeDocument/2006/relationships/image" Target="../media/image4607.png"/><Relationship Id="rId71" Type="http://schemas.openxmlformats.org/officeDocument/2006/relationships/image" Target="../media/image32470.png"/><Relationship Id="rId234" Type="http://schemas.openxmlformats.org/officeDocument/2006/relationships/customXml" Target="../ink/ink5179.xml"/><Relationship Id="rId679" Type="http://schemas.openxmlformats.org/officeDocument/2006/relationships/image" Target="../media/image4656.png"/><Relationship Id="rId802" Type="http://schemas.openxmlformats.org/officeDocument/2006/relationships/customXml" Target="../ink/ink5465.xml"/><Relationship Id="rId886" Type="http://schemas.openxmlformats.org/officeDocument/2006/relationships/customXml" Target="../ink/ink5507.xml"/><Relationship Id="rId2" Type="http://schemas.openxmlformats.org/officeDocument/2006/relationships/customXml" Target="../ink/ink5062.xml"/><Relationship Id="rId29" Type="http://schemas.openxmlformats.org/officeDocument/2006/relationships/image" Target="../media/image32260.png"/><Relationship Id="rId441" Type="http://schemas.openxmlformats.org/officeDocument/2006/relationships/image" Target="../media/image3430.png"/><Relationship Id="rId539" Type="http://schemas.openxmlformats.org/officeDocument/2006/relationships/customXml" Target="../ink/ink5333.xml"/><Relationship Id="rId746" Type="http://schemas.openxmlformats.org/officeDocument/2006/relationships/customXml" Target="../ink/ink5437.xml"/><Relationship Id="rId178" Type="http://schemas.openxmlformats.org/officeDocument/2006/relationships/image" Target="../media/image3299.png"/><Relationship Id="rId301" Type="http://schemas.openxmlformats.org/officeDocument/2006/relationships/customXml" Target="../ink/ink5213.xml"/><Relationship Id="rId82" Type="http://schemas.openxmlformats.org/officeDocument/2006/relationships/customXml" Target="../ink/ink5102.xml"/><Relationship Id="rId385" Type="http://schemas.openxmlformats.org/officeDocument/2006/relationships/customXml" Target="../ink/ink5255.xml"/><Relationship Id="rId592" Type="http://schemas.openxmlformats.org/officeDocument/2006/relationships/customXml" Target="../ink/ink5360.xml"/><Relationship Id="rId606" Type="http://schemas.openxmlformats.org/officeDocument/2006/relationships/customXml" Target="../ink/ink5367.xml"/><Relationship Id="rId813" Type="http://schemas.openxmlformats.org/officeDocument/2006/relationships/image" Target="../media/image4723.png"/><Relationship Id="rId245" Type="http://schemas.openxmlformats.org/officeDocument/2006/relationships/image" Target="../media/image3332.png"/><Relationship Id="rId452" Type="http://schemas.openxmlformats.org/officeDocument/2006/relationships/customXml" Target="../ink/ink5289.xml"/><Relationship Id="rId897" Type="http://schemas.openxmlformats.org/officeDocument/2006/relationships/image" Target="../media/image4765.png"/><Relationship Id="rId105" Type="http://schemas.openxmlformats.org/officeDocument/2006/relationships/image" Target="../media/image32640.png"/><Relationship Id="rId312" Type="http://schemas.openxmlformats.org/officeDocument/2006/relationships/image" Target="../media/image3365.png"/><Relationship Id="rId757" Type="http://schemas.openxmlformats.org/officeDocument/2006/relationships/image" Target="../media/image4695.png"/><Relationship Id="rId93" Type="http://schemas.openxmlformats.org/officeDocument/2006/relationships/image" Target="../media/image32580.png"/><Relationship Id="rId189" Type="http://schemas.openxmlformats.org/officeDocument/2006/relationships/customXml" Target="../ink/ink5156.xml"/><Relationship Id="rId396" Type="http://schemas.openxmlformats.org/officeDocument/2006/relationships/customXml" Target="../ink/ink5261.xml"/><Relationship Id="rId617" Type="http://schemas.openxmlformats.org/officeDocument/2006/relationships/image" Target="../media/image4625.png"/><Relationship Id="rId824" Type="http://schemas.openxmlformats.org/officeDocument/2006/relationships/customXml" Target="../ink/ink5476.xml"/><Relationship Id="rId256" Type="http://schemas.openxmlformats.org/officeDocument/2006/relationships/customXml" Target="../ink/ink5190.xml"/><Relationship Id="rId463" Type="http://schemas.openxmlformats.org/officeDocument/2006/relationships/image" Target="../media/image3441.png"/><Relationship Id="rId670" Type="http://schemas.openxmlformats.org/officeDocument/2006/relationships/customXml" Target="../ink/ink5399.xml"/><Relationship Id="rId116" Type="http://schemas.openxmlformats.org/officeDocument/2006/relationships/customXml" Target="../ink/ink5119.xml"/><Relationship Id="rId323" Type="http://schemas.openxmlformats.org/officeDocument/2006/relationships/customXml" Target="../ink/ink5224.xml"/><Relationship Id="rId530" Type="http://schemas.openxmlformats.org/officeDocument/2006/relationships/image" Target="../media/image3474.png"/><Relationship Id="rId768" Type="http://schemas.openxmlformats.org/officeDocument/2006/relationships/customXml" Target="../ink/ink5448.xml"/><Relationship Id="rId20" Type="http://schemas.openxmlformats.org/officeDocument/2006/relationships/customXml" Target="../ink/ink5071.xml"/><Relationship Id="rId628" Type="http://schemas.openxmlformats.org/officeDocument/2006/relationships/customXml" Target="../ink/ink5378.xml"/><Relationship Id="rId835" Type="http://schemas.openxmlformats.org/officeDocument/2006/relationships/image" Target="../media/image4734.png"/><Relationship Id="rId267" Type="http://schemas.openxmlformats.org/officeDocument/2006/relationships/image" Target="../media/image3343.png"/><Relationship Id="rId474" Type="http://schemas.openxmlformats.org/officeDocument/2006/relationships/customXml" Target="../ink/ink5300.xml"/><Relationship Id="rId127" Type="http://schemas.openxmlformats.org/officeDocument/2006/relationships/customXml" Target="../ink/ink5125.xml"/><Relationship Id="rId681" Type="http://schemas.openxmlformats.org/officeDocument/2006/relationships/image" Target="../media/image4657.png"/><Relationship Id="rId779" Type="http://schemas.openxmlformats.org/officeDocument/2006/relationships/image" Target="../media/image4706.png"/><Relationship Id="rId902" Type="http://schemas.openxmlformats.org/officeDocument/2006/relationships/customXml" Target="../ink/ink5515.xml"/><Relationship Id="rId31" Type="http://schemas.openxmlformats.org/officeDocument/2006/relationships/image" Target="../media/image32270.png"/><Relationship Id="rId334" Type="http://schemas.openxmlformats.org/officeDocument/2006/relationships/image" Target="../media/image3377.png"/><Relationship Id="rId541" Type="http://schemas.openxmlformats.org/officeDocument/2006/relationships/customXml" Target="../ink/ink5334.xml"/><Relationship Id="rId639" Type="http://schemas.openxmlformats.org/officeDocument/2006/relationships/image" Target="../media/image4636.png"/><Relationship Id="rId180" Type="http://schemas.openxmlformats.org/officeDocument/2006/relationships/image" Target="../media/image3300.png"/><Relationship Id="rId278" Type="http://schemas.openxmlformats.org/officeDocument/2006/relationships/customXml" Target="../ink/ink5201.xml"/><Relationship Id="rId401" Type="http://schemas.openxmlformats.org/officeDocument/2006/relationships/image" Target="../media/image3410.png"/><Relationship Id="rId846" Type="http://schemas.openxmlformats.org/officeDocument/2006/relationships/customXml" Target="../ink/ink5487.xml"/><Relationship Id="rId485" Type="http://schemas.openxmlformats.org/officeDocument/2006/relationships/image" Target="../media/image3452.png"/><Relationship Id="rId692" Type="http://schemas.openxmlformats.org/officeDocument/2006/relationships/customXml" Target="../ink/ink5410.xml"/><Relationship Id="rId706" Type="http://schemas.openxmlformats.org/officeDocument/2006/relationships/customXml" Target="../ink/ink5417.xml"/><Relationship Id="rId913" Type="http://schemas.openxmlformats.org/officeDocument/2006/relationships/image" Target="../media/image4773.png"/><Relationship Id="rId42" Type="http://schemas.openxmlformats.org/officeDocument/2006/relationships/customXml" Target="../ink/ink5082.xml"/><Relationship Id="rId138" Type="http://schemas.openxmlformats.org/officeDocument/2006/relationships/image" Target="../media/image32790.png"/><Relationship Id="rId345" Type="http://schemas.openxmlformats.org/officeDocument/2006/relationships/customXml" Target="../ink/ink5235.xml"/><Relationship Id="rId552" Type="http://schemas.openxmlformats.org/officeDocument/2006/relationships/customXml" Target="../ink/ink5340.xml"/><Relationship Id="rId191" Type="http://schemas.openxmlformats.org/officeDocument/2006/relationships/customXml" Target="../ink/ink5157.xml"/><Relationship Id="rId205" Type="http://schemas.openxmlformats.org/officeDocument/2006/relationships/image" Target="../media/image3312.png"/><Relationship Id="rId412" Type="http://schemas.openxmlformats.org/officeDocument/2006/relationships/customXml" Target="../ink/ink5269.xml"/><Relationship Id="rId857" Type="http://schemas.openxmlformats.org/officeDocument/2006/relationships/image" Target="../media/image4745.png"/><Relationship Id="rId289" Type="http://schemas.openxmlformats.org/officeDocument/2006/relationships/image" Target="../media/image3354.png"/><Relationship Id="rId496" Type="http://schemas.openxmlformats.org/officeDocument/2006/relationships/customXml" Target="../ink/ink5311.xml"/><Relationship Id="rId717" Type="http://schemas.openxmlformats.org/officeDocument/2006/relationships/image" Target="../media/image4675.png"/><Relationship Id="rId924" Type="http://schemas.openxmlformats.org/officeDocument/2006/relationships/customXml" Target="../ink/ink5526.xml"/><Relationship Id="rId53" Type="http://schemas.openxmlformats.org/officeDocument/2006/relationships/image" Target="../media/image32380.png"/><Relationship Id="rId149" Type="http://schemas.openxmlformats.org/officeDocument/2006/relationships/customXml" Target="../ink/ink5136.xml"/><Relationship Id="rId356" Type="http://schemas.openxmlformats.org/officeDocument/2006/relationships/image" Target="../media/image3388.png"/><Relationship Id="rId563" Type="http://schemas.openxmlformats.org/officeDocument/2006/relationships/image" Target="../media/image3490.png"/><Relationship Id="rId770" Type="http://schemas.openxmlformats.org/officeDocument/2006/relationships/customXml" Target="../ink/ink5449.xml"/><Relationship Id="rId216" Type="http://schemas.openxmlformats.org/officeDocument/2006/relationships/customXml" Target="../ink/ink5170.xml"/><Relationship Id="rId423" Type="http://schemas.openxmlformats.org/officeDocument/2006/relationships/image" Target="../media/image3421.png"/><Relationship Id="rId868" Type="http://schemas.openxmlformats.org/officeDocument/2006/relationships/customXml" Target="../ink/ink5498.xml"/><Relationship Id="rId630" Type="http://schemas.openxmlformats.org/officeDocument/2006/relationships/customXml" Target="../ink/ink5379.xml"/><Relationship Id="rId728" Type="http://schemas.openxmlformats.org/officeDocument/2006/relationships/customXml" Target="../ink/ink5428.xml"/><Relationship Id="rId935" Type="http://schemas.openxmlformats.org/officeDocument/2006/relationships/image" Target="../media/image4784.png"/><Relationship Id="rId64" Type="http://schemas.openxmlformats.org/officeDocument/2006/relationships/customXml" Target="../ink/ink5093.xml"/><Relationship Id="rId367" Type="http://schemas.openxmlformats.org/officeDocument/2006/relationships/customXml" Target="../ink/ink5246.xml"/><Relationship Id="rId574" Type="http://schemas.openxmlformats.org/officeDocument/2006/relationships/customXml" Target="../ink/ink5351.xml"/><Relationship Id="rId227" Type="http://schemas.openxmlformats.org/officeDocument/2006/relationships/image" Target="../media/image3323.png"/><Relationship Id="rId781" Type="http://schemas.openxmlformats.org/officeDocument/2006/relationships/image" Target="../media/image4707.png"/><Relationship Id="rId879" Type="http://schemas.openxmlformats.org/officeDocument/2006/relationships/image" Target="../media/image4756.png"/><Relationship Id="rId434" Type="http://schemas.openxmlformats.org/officeDocument/2006/relationships/customXml" Target="../ink/ink5280.xml"/><Relationship Id="rId641" Type="http://schemas.openxmlformats.org/officeDocument/2006/relationships/image" Target="../media/image4637.png"/><Relationship Id="rId739" Type="http://schemas.openxmlformats.org/officeDocument/2006/relationships/image" Target="../media/image4686.png"/><Relationship Id="rId280" Type="http://schemas.openxmlformats.org/officeDocument/2006/relationships/customXml" Target="../ink/ink5202.xml"/><Relationship Id="rId501" Type="http://schemas.openxmlformats.org/officeDocument/2006/relationships/image" Target="../media/image3460.png"/><Relationship Id="rId946" Type="http://schemas.openxmlformats.org/officeDocument/2006/relationships/customXml" Target="../ink/ink5537.xml"/><Relationship Id="rId75" Type="http://schemas.openxmlformats.org/officeDocument/2006/relationships/image" Target="../media/image32490.png"/><Relationship Id="rId140" Type="http://schemas.openxmlformats.org/officeDocument/2006/relationships/image" Target="../media/image32800.png"/><Relationship Id="rId378" Type="http://schemas.openxmlformats.org/officeDocument/2006/relationships/image" Target="../media/image3399.png"/><Relationship Id="rId585" Type="http://schemas.openxmlformats.org/officeDocument/2006/relationships/image" Target="../media/image4609.png"/><Relationship Id="rId792" Type="http://schemas.openxmlformats.org/officeDocument/2006/relationships/customXml" Target="../ink/ink5460.xml"/><Relationship Id="rId806" Type="http://schemas.openxmlformats.org/officeDocument/2006/relationships/customXml" Target="../ink/ink5467.xml"/><Relationship Id="rId6" Type="http://schemas.openxmlformats.org/officeDocument/2006/relationships/customXml" Target="../ink/ink5064.xml"/><Relationship Id="rId238" Type="http://schemas.openxmlformats.org/officeDocument/2006/relationships/customXml" Target="../ink/ink5181.xml"/><Relationship Id="rId445" Type="http://schemas.openxmlformats.org/officeDocument/2006/relationships/image" Target="../media/image3432.png"/><Relationship Id="rId652" Type="http://schemas.openxmlformats.org/officeDocument/2006/relationships/customXml" Target="../ink/ink5390.xml"/><Relationship Id="rId291" Type="http://schemas.openxmlformats.org/officeDocument/2006/relationships/image" Target="../media/image3355.png"/><Relationship Id="rId305" Type="http://schemas.openxmlformats.org/officeDocument/2006/relationships/customXml" Target="../ink/ink5215.xml"/><Relationship Id="rId512" Type="http://schemas.openxmlformats.org/officeDocument/2006/relationships/customXml" Target="../ink/ink5319.xml"/><Relationship Id="rId86" Type="http://schemas.openxmlformats.org/officeDocument/2006/relationships/customXml" Target="../ink/ink5104.xml"/><Relationship Id="rId151" Type="http://schemas.openxmlformats.org/officeDocument/2006/relationships/customXml" Target="../ink/ink5137.xml"/><Relationship Id="rId389" Type="http://schemas.openxmlformats.org/officeDocument/2006/relationships/image" Target="../media/image3404.png"/><Relationship Id="rId596" Type="http://schemas.openxmlformats.org/officeDocument/2006/relationships/customXml" Target="../ink/ink5362.xml"/><Relationship Id="rId817" Type="http://schemas.openxmlformats.org/officeDocument/2006/relationships/image" Target="../media/image4725.png"/><Relationship Id="rId249" Type="http://schemas.openxmlformats.org/officeDocument/2006/relationships/image" Target="../media/image3334.png"/><Relationship Id="rId456" Type="http://schemas.openxmlformats.org/officeDocument/2006/relationships/customXml" Target="../ink/ink5291.xml"/><Relationship Id="rId663" Type="http://schemas.openxmlformats.org/officeDocument/2006/relationships/image" Target="../media/image4648.png"/><Relationship Id="rId870" Type="http://schemas.openxmlformats.org/officeDocument/2006/relationships/customXml" Target="../ink/ink5499.xml"/><Relationship Id="rId13" Type="http://schemas.openxmlformats.org/officeDocument/2006/relationships/image" Target="../media/image32190.png"/><Relationship Id="rId109" Type="http://schemas.openxmlformats.org/officeDocument/2006/relationships/image" Target="../media/image32650.png"/><Relationship Id="rId316" Type="http://schemas.openxmlformats.org/officeDocument/2006/relationships/image" Target="../media/image3367.png"/><Relationship Id="rId523" Type="http://schemas.openxmlformats.org/officeDocument/2006/relationships/customXml" Target="../ink/ink5325.xml"/><Relationship Id="rId97" Type="http://schemas.openxmlformats.org/officeDocument/2006/relationships/image" Target="../media/image32600.png"/><Relationship Id="rId730" Type="http://schemas.openxmlformats.org/officeDocument/2006/relationships/customXml" Target="../ink/ink5429.xml"/><Relationship Id="rId828" Type="http://schemas.openxmlformats.org/officeDocument/2006/relationships/customXml" Target="../ink/ink5478.xml"/><Relationship Id="rId162" Type="http://schemas.openxmlformats.org/officeDocument/2006/relationships/image" Target="../media/image3291.png"/><Relationship Id="rId467" Type="http://schemas.openxmlformats.org/officeDocument/2006/relationships/image" Target="../media/image3443.png"/><Relationship Id="rId674" Type="http://schemas.openxmlformats.org/officeDocument/2006/relationships/customXml" Target="../ink/ink5401.xml"/><Relationship Id="rId881" Type="http://schemas.openxmlformats.org/officeDocument/2006/relationships/image" Target="../media/image4757.png"/><Relationship Id="rId24" Type="http://schemas.openxmlformats.org/officeDocument/2006/relationships/customXml" Target="../ink/ink5073.xml"/><Relationship Id="rId327" Type="http://schemas.openxmlformats.org/officeDocument/2006/relationships/customXml" Target="../ink/ink5226.xml"/><Relationship Id="rId534" Type="http://schemas.openxmlformats.org/officeDocument/2006/relationships/image" Target="../media/image3476.png"/><Relationship Id="rId741" Type="http://schemas.openxmlformats.org/officeDocument/2006/relationships/image" Target="../media/image4687.png"/><Relationship Id="rId839" Type="http://schemas.openxmlformats.org/officeDocument/2006/relationships/image" Target="../media/image4736.png"/><Relationship Id="rId173" Type="http://schemas.openxmlformats.org/officeDocument/2006/relationships/customXml" Target="../ink/ink5148.xml"/><Relationship Id="rId380" Type="http://schemas.openxmlformats.org/officeDocument/2006/relationships/image" Target="../media/image3400.png"/><Relationship Id="rId601" Type="http://schemas.openxmlformats.org/officeDocument/2006/relationships/image" Target="../media/image4617.png"/><Relationship Id="rId240" Type="http://schemas.openxmlformats.org/officeDocument/2006/relationships/customXml" Target="../ink/ink5182.xml"/><Relationship Id="rId478" Type="http://schemas.openxmlformats.org/officeDocument/2006/relationships/customXml" Target="../ink/ink5302.xml"/><Relationship Id="rId685" Type="http://schemas.openxmlformats.org/officeDocument/2006/relationships/image" Target="../media/image4659.png"/><Relationship Id="rId892" Type="http://schemas.openxmlformats.org/officeDocument/2006/relationships/customXml" Target="../ink/ink5510.xml"/><Relationship Id="rId906" Type="http://schemas.openxmlformats.org/officeDocument/2006/relationships/customXml" Target="../ink/ink5517.xml"/><Relationship Id="rId35" Type="http://schemas.openxmlformats.org/officeDocument/2006/relationships/image" Target="../media/image32290.png"/><Relationship Id="rId100" Type="http://schemas.openxmlformats.org/officeDocument/2006/relationships/customXml" Target="../ink/ink5111.xml"/><Relationship Id="rId338" Type="http://schemas.openxmlformats.org/officeDocument/2006/relationships/image" Target="../media/image3379.png"/><Relationship Id="rId545" Type="http://schemas.openxmlformats.org/officeDocument/2006/relationships/image" Target="../media/image3481.png"/><Relationship Id="rId752" Type="http://schemas.openxmlformats.org/officeDocument/2006/relationships/customXml" Target="../ink/ink5440.xml"/><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612" Type="http://schemas.openxmlformats.org/officeDocument/2006/relationships/customXml" Target="../ink/ink5370.xml"/><Relationship Id="rId251" Type="http://schemas.openxmlformats.org/officeDocument/2006/relationships/image" Target="../media/image3335.png"/><Relationship Id="rId489" Type="http://schemas.openxmlformats.org/officeDocument/2006/relationships/image" Target="../media/image3454.png"/><Relationship Id="rId696" Type="http://schemas.openxmlformats.org/officeDocument/2006/relationships/customXml" Target="../ink/ink5412.xml"/><Relationship Id="rId917" Type="http://schemas.openxmlformats.org/officeDocument/2006/relationships/image" Target="../media/image4775.png"/><Relationship Id="rId46" Type="http://schemas.openxmlformats.org/officeDocument/2006/relationships/customXml" Target="../ink/ink5084.xml"/><Relationship Id="rId349" Type="http://schemas.openxmlformats.org/officeDocument/2006/relationships/customXml" Target="../ink/ink5237.xml"/><Relationship Id="rId556" Type="http://schemas.openxmlformats.org/officeDocument/2006/relationships/customXml" Target="../ink/ink5342.xml"/><Relationship Id="rId763" Type="http://schemas.openxmlformats.org/officeDocument/2006/relationships/image" Target="../media/image4698.png"/><Relationship Id="rId111" Type="http://schemas.openxmlformats.org/officeDocument/2006/relationships/image" Target="../media/image32660.png"/><Relationship Id="rId195" Type="http://schemas.openxmlformats.org/officeDocument/2006/relationships/customXml" Target="../ink/ink5159.xml"/><Relationship Id="rId209" Type="http://schemas.openxmlformats.org/officeDocument/2006/relationships/image" Target="../media/image3314.png"/><Relationship Id="rId416" Type="http://schemas.openxmlformats.org/officeDocument/2006/relationships/customXml" Target="../ink/ink5271.xml"/><Relationship Id="rId623" Type="http://schemas.openxmlformats.org/officeDocument/2006/relationships/image" Target="../media/image4628.png"/><Relationship Id="rId830" Type="http://schemas.openxmlformats.org/officeDocument/2006/relationships/customXml" Target="../ink/ink5479.xml"/><Relationship Id="rId928" Type="http://schemas.openxmlformats.org/officeDocument/2006/relationships/customXml" Target="../ink/ink5528.xml"/><Relationship Id="rId57" Type="http://schemas.openxmlformats.org/officeDocument/2006/relationships/image" Target="../media/image32400.png"/><Relationship Id="rId262" Type="http://schemas.openxmlformats.org/officeDocument/2006/relationships/customXml" Target="../ink/ink5193.xml"/><Relationship Id="rId567" Type="http://schemas.openxmlformats.org/officeDocument/2006/relationships/image" Target="../media/image4600.png"/><Relationship Id="rId122" Type="http://schemas.openxmlformats.org/officeDocument/2006/relationships/customXml" Target="../ink/ink5122.xml"/><Relationship Id="rId774" Type="http://schemas.openxmlformats.org/officeDocument/2006/relationships/customXml" Target="../ink/ink5451.xml"/><Relationship Id="rId427" Type="http://schemas.openxmlformats.org/officeDocument/2006/relationships/image" Target="../media/image3423.png"/><Relationship Id="rId634" Type="http://schemas.openxmlformats.org/officeDocument/2006/relationships/customXml" Target="../ink/ink5381.xml"/><Relationship Id="rId841" Type="http://schemas.openxmlformats.org/officeDocument/2006/relationships/image" Target="../media/image4737.png"/><Relationship Id="rId273" Type="http://schemas.openxmlformats.org/officeDocument/2006/relationships/image" Target="../media/image3346.png"/><Relationship Id="rId480" Type="http://schemas.openxmlformats.org/officeDocument/2006/relationships/customXml" Target="../ink/ink5303.xml"/><Relationship Id="rId701" Type="http://schemas.openxmlformats.org/officeDocument/2006/relationships/image" Target="../media/image4667.png"/><Relationship Id="rId939" Type="http://schemas.openxmlformats.org/officeDocument/2006/relationships/image" Target="../media/image4786.png"/><Relationship Id="rId68" Type="http://schemas.openxmlformats.org/officeDocument/2006/relationships/customXml" Target="../ink/ink5095.xml"/><Relationship Id="rId133" Type="http://schemas.openxmlformats.org/officeDocument/2006/relationships/customXml" Target="../ink/ink5128.xml"/><Relationship Id="rId340" Type="http://schemas.openxmlformats.org/officeDocument/2006/relationships/image" Target="../media/image3380.png"/><Relationship Id="rId578" Type="http://schemas.openxmlformats.org/officeDocument/2006/relationships/customXml" Target="../ink/ink5353.xml"/><Relationship Id="rId785" Type="http://schemas.openxmlformats.org/officeDocument/2006/relationships/image" Target="../media/image4709.png"/><Relationship Id="rId200" Type="http://schemas.openxmlformats.org/officeDocument/2006/relationships/customXml" Target="../ink/ink5162.xml"/><Relationship Id="rId438" Type="http://schemas.openxmlformats.org/officeDocument/2006/relationships/customXml" Target="../ink/ink5282.xml"/><Relationship Id="rId645" Type="http://schemas.openxmlformats.org/officeDocument/2006/relationships/image" Target="../media/image4639.png"/><Relationship Id="rId852" Type="http://schemas.openxmlformats.org/officeDocument/2006/relationships/customXml" Target="../ink/ink5490.xml"/><Relationship Id="rId284" Type="http://schemas.openxmlformats.org/officeDocument/2006/relationships/customXml" Target="../ink/ink5204.xml"/><Relationship Id="rId491" Type="http://schemas.openxmlformats.org/officeDocument/2006/relationships/image" Target="../media/image3455.png"/><Relationship Id="rId505" Type="http://schemas.openxmlformats.org/officeDocument/2006/relationships/image" Target="../media/image3462.png"/><Relationship Id="rId712" Type="http://schemas.openxmlformats.org/officeDocument/2006/relationships/customXml" Target="../ink/ink5420.xml"/><Relationship Id="rId79" Type="http://schemas.openxmlformats.org/officeDocument/2006/relationships/image" Target="../media/image32510.png"/><Relationship Id="rId144" Type="http://schemas.openxmlformats.org/officeDocument/2006/relationships/image" Target="../media/image32820.png"/><Relationship Id="rId589" Type="http://schemas.openxmlformats.org/officeDocument/2006/relationships/image" Target="../media/image4611.png"/><Relationship Id="rId796" Type="http://schemas.openxmlformats.org/officeDocument/2006/relationships/customXml" Target="../ink/ink5462.xml"/><Relationship Id="rId351" Type="http://schemas.openxmlformats.org/officeDocument/2006/relationships/customXml" Target="../ink/ink5238.xml"/><Relationship Id="rId449" Type="http://schemas.openxmlformats.org/officeDocument/2006/relationships/image" Target="../media/image3434.png"/><Relationship Id="rId656" Type="http://schemas.openxmlformats.org/officeDocument/2006/relationships/customXml" Target="../ink/ink5392.xml"/><Relationship Id="rId863" Type="http://schemas.openxmlformats.org/officeDocument/2006/relationships/image" Target="../media/image4748.png"/><Relationship Id="rId211" Type="http://schemas.openxmlformats.org/officeDocument/2006/relationships/image" Target="../media/image3315.png"/><Relationship Id="rId295" Type="http://schemas.openxmlformats.org/officeDocument/2006/relationships/customXml" Target="../ink/ink5210.xml"/><Relationship Id="rId309" Type="http://schemas.openxmlformats.org/officeDocument/2006/relationships/customXml" Target="../ink/ink5217.xml"/><Relationship Id="rId516" Type="http://schemas.openxmlformats.org/officeDocument/2006/relationships/image" Target="../media/image3467.png"/><Relationship Id="rId723" Type="http://schemas.openxmlformats.org/officeDocument/2006/relationships/image" Target="../media/image4678.png"/><Relationship Id="rId930" Type="http://schemas.openxmlformats.org/officeDocument/2006/relationships/customXml" Target="../ink/ink5529.xml"/><Relationship Id="rId155" Type="http://schemas.openxmlformats.org/officeDocument/2006/relationships/customXml" Target="../ink/ink5139.xml"/><Relationship Id="rId362" Type="http://schemas.openxmlformats.org/officeDocument/2006/relationships/image" Target="../media/image3391.png"/><Relationship Id="rId222" Type="http://schemas.openxmlformats.org/officeDocument/2006/relationships/customXml" Target="../ink/ink5173.xml"/><Relationship Id="rId667" Type="http://schemas.openxmlformats.org/officeDocument/2006/relationships/image" Target="../media/image4650.png"/><Relationship Id="rId874" Type="http://schemas.openxmlformats.org/officeDocument/2006/relationships/customXml" Target="../ink/ink5501.xml"/><Relationship Id="rId17" Type="http://schemas.openxmlformats.org/officeDocument/2006/relationships/image" Target="../media/image32210.png"/><Relationship Id="rId527" Type="http://schemas.openxmlformats.org/officeDocument/2006/relationships/customXml" Target="../ink/ink5327.xml"/><Relationship Id="rId734" Type="http://schemas.openxmlformats.org/officeDocument/2006/relationships/customXml" Target="../ink/ink5431.xml"/><Relationship Id="rId941" Type="http://schemas.openxmlformats.org/officeDocument/2006/relationships/image" Target="../media/image4787.png"/><Relationship Id="rId70" Type="http://schemas.openxmlformats.org/officeDocument/2006/relationships/customXml" Target="../ink/ink5096.xml"/><Relationship Id="rId166" Type="http://schemas.openxmlformats.org/officeDocument/2006/relationships/image" Target="../media/image3293.png"/><Relationship Id="rId373" Type="http://schemas.openxmlformats.org/officeDocument/2006/relationships/customXml" Target="../ink/ink5249.xml"/><Relationship Id="rId580" Type="http://schemas.openxmlformats.org/officeDocument/2006/relationships/customXml" Target="../ink/ink5354.xml"/><Relationship Id="rId801" Type="http://schemas.openxmlformats.org/officeDocument/2006/relationships/image" Target="../media/image4717.png"/><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5283.xml"/><Relationship Id="rId678" Type="http://schemas.openxmlformats.org/officeDocument/2006/relationships/customXml" Target="../ink/ink5403.xml"/><Relationship Id="rId885" Type="http://schemas.openxmlformats.org/officeDocument/2006/relationships/image" Target="../media/image4759.png"/><Relationship Id="rId28" Type="http://schemas.openxmlformats.org/officeDocument/2006/relationships/customXml" Target="../ink/ink5075.xml"/><Relationship Id="rId300" Type="http://schemas.openxmlformats.org/officeDocument/2006/relationships/image" Target="../media/image3359.png"/><Relationship Id="rId538" Type="http://schemas.openxmlformats.org/officeDocument/2006/relationships/image" Target="../media/image3478.png"/><Relationship Id="rId745" Type="http://schemas.openxmlformats.org/officeDocument/2006/relationships/image" Target="../media/image4689.png"/><Relationship Id="rId81" Type="http://schemas.openxmlformats.org/officeDocument/2006/relationships/image" Target="../media/image32520.png"/><Relationship Id="rId135" Type="http://schemas.openxmlformats.org/officeDocument/2006/relationships/customXml" Target="../ink/ink5129.xml"/><Relationship Id="rId177" Type="http://schemas.openxmlformats.org/officeDocument/2006/relationships/customXml" Target="../ink/ink5150.xml"/><Relationship Id="rId342" Type="http://schemas.openxmlformats.org/officeDocument/2006/relationships/image" Target="../media/image3381.png"/><Relationship Id="rId384" Type="http://schemas.openxmlformats.org/officeDocument/2006/relationships/image" Target="../media/image3402.png"/><Relationship Id="rId591" Type="http://schemas.openxmlformats.org/officeDocument/2006/relationships/image" Target="../media/image4612.png"/><Relationship Id="rId605" Type="http://schemas.openxmlformats.org/officeDocument/2006/relationships/image" Target="../media/image4619.png"/><Relationship Id="rId787" Type="http://schemas.openxmlformats.org/officeDocument/2006/relationships/image" Target="../media/image4710.png"/><Relationship Id="rId812" Type="http://schemas.openxmlformats.org/officeDocument/2006/relationships/customXml" Target="../ink/ink5470.xml"/><Relationship Id="rId202" Type="http://schemas.openxmlformats.org/officeDocument/2006/relationships/customXml" Target="../ink/ink5163.xml"/><Relationship Id="rId244" Type="http://schemas.openxmlformats.org/officeDocument/2006/relationships/customXml" Target="../ink/ink5184.xml"/><Relationship Id="rId647" Type="http://schemas.openxmlformats.org/officeDocument/2006/relationships/image" Target="../media/image4640.png"/><Relationship Id="rId689" Type="http://schemas.openxmlformats.org/officeDocument/2006/relationships/image" Target="../media/image4661.png"/><Relationship Id="rId854" Type="http://schemas.openxmlformats.org/officeDocument/2006/relationships/customXml" Target="../ink/ink5491.xml"/><Relationship Id="rId896" Type="http://schemas.openxmlformats.org/officeDocument/2006/relationships/customXml" Target="../ink/ink5512.xml"/><Relationship Id="rId39" Type="http://schemas.openxmlformats.org/officeDocument/2006/relationships/image" Target="../media/image32310.png"/><Relationship Id="rId286" Type="http://schemas.openxmlformats.org/officeDocument/2006/relationships/customXml" Target="../ink/ink5205.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714" Type="http://schemas.openxmlformats.org/officeDocument/2006/relationships/customXml" Target="../ink/ink5421.xml"/><Relationship Id="rId756" Type="http://schemas.openxmlformats.org/officeDocument/2006/relationships/customXml" Target="../ink/ink5442.xml"/><Relationship Id="rId921" Type="http://schemas.openxmlformats.org/officeDocument/2006/relationships/image" Target="../media/image4777.png"/><Relationship Id="rId50" Type="http://schemas.openxmlformats.org/officeDocument/2006/relationships/customXml" Target="../ink/ink5086.xml"/><Relationship Id="rId104" Type="http://schemas.openxmlformats.org/officeDocument/2006/relationships/customXml" Target="../ink/ink5113.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5218.xml"/><Relationship Id="rId353" Type="http://schemas.openxmlformats.org/officeDocument/2006/relationships/customXml" Target="../ink/ink5239.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5344.xml"/><Relationship Id="rId798" Type="http://schemas.openxmlformats.org/officeDocument/2006/relationships/customXml" Target="../ink/ink5463.xml"/><Relationship Id="rId92" Type="http://schemas.openxmlformats.org/officeDocument/2006/relationships/customXml" Target="../ink/ink5107.xml"/><Relationship Id="rId213" Type="http://schemas.openxmlformats.org/officeDocument/2006/relationships/image" Target="../media/image3316.png"/><Relationship Id="rId420" Type="http://schemas.openxmlformats.org/officeDocument/2006/relationships/customXml" Target="../ink/ink5273.xml"/><Relationship Id="rId616" Type="http://schemas.openxmlformats.org/officeDocument/2006/relationships/customXml" Target="../ink/ink5372.xml"/><Relationship Id="rId658" Type="http://schemas.openxmlformats.org/officeDocument/2006/relationships/customXml" Target="../ink/ink5393.xml"/><Relationship Id="rId823" Type="http://schemas.openxmlformats.org/officeDocument/2006/relationships/image" Target="../media/image4728.png"/><Relationship Id="rId865" Type="http://schemas.openxmlformats.org/officeDocument/2006/relationships/image" Target="../media/image4749.png"/><Relationship Id="rId255" Type="http://schemas.openxmlformats.org/officeDocument/2006/relationships/image" Target="../media/image3337.png"/><Relationship Id="rId297" Type="http://schemas.openxmlformats.org/officeDocument/2006/relationships/customXml" Target="../ink/ink5211.xml"/><Relationship Id="rId462" Type="http://schemas.openxmlformats.org/officeDocument/2006/relationships/customXml" Target="../ink/ink5294.xml"/><Relationship Id="rId518" Type="http://schemas.openxmlformats.org/officeDocument/2006/relationships/image" Target="../media/image3468.png"/><Relationship Id="rId725" Type="http://schemas.openxmlformats.org/officeDocument/2006/relationships/image" Target="../media/image4679.png"/><Relationship Id="rId932" Type="http://schemas.openxmlformats.org/officeDocument/2006/relationships/customXml" Target="../ink/ink5530.xml"/><Relationship Id="rId115" Type="http://schemas.openxmlformats.org/officeDocument/2006/relationships/image" Target="../media/image32680.png"/><Relationship Id="rId157" Type="http://schemas.openxmlformats.org/officeDocument/2006/relationships/customXml" Target="../ink/ink5140.xml"/><Relationship Id="rId322" Type="http://schemas.openxmlformats.org/officeDocument/2006/relationships/image" Target="../media/image3370.png"/><Relationship Id="rId364" Type="http://schemas.openxmlformats.org/officeDocument/2006/relationships/image" Target="../media/image3392.png"/><Relationship Id="rId767" Type="http://schemas.openxmlformats.org/officeDocument/2006/relationships/image" Target="../media/image4700.png"/><Relationship Id="rId61" Type="http://schemas.openxmlformats.org/officeDocument/2006/relationships/image" Target="../media/image32420.png"/><Relationship Id="rId199" Type="http://schemas.openxmlformats.org/officeDocument/2006/relationships/image" Target="../media/image3309.png"/><Relationship Id="rId571" Type="http://schemas.openxmlformats.org/officeDocument/2006/relationships/image" Target="../media/image4602.png"/><Relationship Id="rId627" Type="http://schemas.openxmlformats.org/officeDocument/2006/relationships/image" Target="../media/image4630.png"/><Relationship Id="rId669" Type="http://schemas.openxmlformats.org/officeDocument/2006/relationships/image" Target="../media/image4651.png"/><Relationship Id="rId834" Type="http://schemas.openxmlformats.org/officeDocument/2006/relationships/customXml" Target="../ink/ink5481.xml"/><Relationship Id="rId876" Type="http://schemas.openxmlformats.org/officeDocument/2006/relationships/customXml" Target="../ink/ink5502.xml"/><Relationship Id="rId19" Type="http://schemas.openxmlformats.org/officeDocument/2006/relationships/image" Target="../media/image2567.png"/><Relationship Id="rId224" Type="http://schemas.openxmlformats.org/officeDocument/2006/relationships/customXml" Target="../ink/ink5174.xml"/><Relationship Id="rId266" Type="http://schemas.openxmlformats.org/officeDocument/2006/relationships/customXml" Target="../ink/ink5195.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5328.xml"/><Relationship Id="rId680" Type="http://schemas.openxmlformats.org/officeDocument/2006/relationships/customXml" Target="../ink/ink5404.xml"/><Relationship Id="rId736" Type="http://schemas.openxmlformats.org/officeDocument/2006/relationships/customXml" Target="../ink/ink5432.xml"/><Relationship Id="rId901" Type="http://schemas.openxmlformats.org/officeDocument/2006/relationships/image" Target="../media/image4767.png"/><Relationship Id="rId30" Type="http://schemas.openxmlformats.org/officeDocument/2006/relationships/customXml" Target="../ink/ink5076.xml"/><Relationship Id="rId126" Type="http://schemas.openxmlformats.org/officeDocument/2006/relationships/customXml" Target="../ink/ink5124.xml"/><Relationship Id="rId168" Type="http://schemas.openxmlformats.org/officeDocument/2006/relationships/image" Target="../media/image3294.png"/><Relationship Id="rId333" Type="http://schemas.openxmlformats.org/officeDocument/2006/relationships/customXml" Target="../ink/ink5229.xml"/><Relationship Id="rId540" Type="http://schemas.openxmlformats.org/officeDocument/2006/relationships/image" Target="../media/image3479.png"/><Relationship Id="rId778" Type="http://schemas.openxmlformats.org/officeDocument/2006/relationships/customXml" Target="../ink/ink5453.xml"/><Relationship Id="rId943" Type="http://schemas.openxmlformats.org/officeDocument/2006/relationships/image" Target="../media/image4788.png"/><Relationship Id="rId72" Type="http://schemas.openxmlformats.org/officeDocument/2006/relationships/customXml" Target="../ink/ink5097.xml"/><Relationship Id="rId375" Type="http://schemas.openxmlformats.org/officeDocument/2006/relationships/customXml" Target="../ink/ink5250.xml"/><Relationship Id="rId582" Type="http://schemas.openxmlformats.org/officeDocument/2006/relationships/customXml" Target="../ink/ink5355.xml"/><Relationship Id="rId638" Type="http://schemas.openxmlformats.org/officeDocument/2006/relationships/customXml" Target="../ink/ink5383.xml"/><Relationship Id="rId803" Type="http://schemas.openxmlformats.org/officeDocument/2006/relationships/image" Target="../media/image4718.png"/><Relationship Id="rId845" Type="http://schemas.openxmlformats.org/officeDocument/2006/relationships/image" Target="../media/image4739.png"/><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5263.xml"/><Relationship Id="rId442" Type="http://schemas.openxmlformats.org/officeDocument/2006/relationships/customXml" Target="../ink/ink5284.xml"/><Relationship Id="rId484" Type="http://schemas.openxmlformats.org/officeDocument/2006/relationships/customXml" Target="../ink/ink5305.xml"/><Relationship Id="rId705" Type="http://schemas.openxmlformats.org/officeDocument/2006/relationships/image" Target="../media/image4669.png"/><Relationship Id="rId887" Type="http://schemas.openxmlformats.org/officeDocument/2006/relationships/image" Target="../media/image4760.png"/><Relationship Id="rId137" Type="http://schemas.openxmlformats.org/officeDocument/2006/relationships/customXml" Target="../ink/ink5130.xml"/><Relationship Id="rId302" Type="http://schemas.openxmlformats.org/officeDocument/2006/relationships/image" Target="../media/image3360.png"/><Relationship Id="rId344" Type="http://schemas.openxmlformats.org/officeDocument/2006/relationships/image" Target="../media/image3382.png"/><Relationship Id="rId691" Type="http://schemas.openxmlformats.org/officeDocument/2006/relationships/image" Target="../media/image4662.png"/><Relationship Id="rId747" Type="http://schemas.openxmlformats.org/officeDocument/2006/relationships/image" Target="../media/image4690.png"/><Relationship Id="rId789" Type="http://schemas.openxmlformats.org/officeDocument/2006/relationships/image" Target="../media/image4711.png"/><Relationship Id="rId912" Type="http://schemas.openxmlformats.org/officeDocument/2006/relationships/customXml" Target="../ink/ink5520.xml"/><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5151.xml"/><Relationship Id="rId386" Type="http://schemas.openxmlformats.org/officeDocument/2006/relationships/customXml" Target="../ink/ink5256.xml"/><Relationship Id="rId551" Type="http://schemas.openxmlformats.org/officeDocument/2006/relationships/image" Target="../media/image3484.png"/><Relationship Id="rId593" Type="http://schemas.openxmlformats.org/officeDocument/2006/relationships/image" Target="../media/image4613.png"/><Relationship Id="rId607" Type="http://schemas.openxmlformats.org/officeDocument/2006/relationships/image" Target="../media/image4620.png"/><Relationship Id="rId649" Type="http://schemas.openxmlformats.org/officeDocument/2006/relationships/image" Target="../media/image4641.png"/><Relationship Id="rId814" Type="http://schemas.openxmlformats.org/officeDocument/2006/relationships/customXml" Target="../ink/ink5471.xml"/><Relationship Id="rId856" Type="http://schemas.openxmlformats.org/officeDocument/2006/relationships/customXml" Target="../ink/ink5492.xml"/><Relationship Id="rId190" Type="http://schemas.openxmlformats.org/officeDocument/2006/relationships/image" Target="../media/image3305.png"/><Relationship Id="rId204" Type="http://schemas.openxmlformats.org/officeDocument/2006/relationships/customXml" Target="../ink/ink5164.xml"/><Relationship Id="rId246" Type="http://schemas.openxmlformats.org/officeDocument/2006/relationships/customXml" Target="../ink/ink5185.xml"/><Relationship Id="rId288" Type="http://schemas.openxmlformats.org/officeDocument/2006/relationships/customXml" Target="../ink/ink5206.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660" Type="http://schemas.openxmlformats.org/officeDocument/2006/relationships/customXml" Target="../ink/ink5394.xml"/><Relationship Id="rId898" Type="http://schemas.openxmlformats.org/officeDocument/2006/relationships/customXml" Target="../ink/ink5513.xml"/><Relationship Id="rId106" Type="http://schemas.openxmlformats.org/officeDocument/2006/relationships/customXml" Target="../ink/ink5114.xml"/><Relationship Id="rId313" Type="http://schemas.openxmlformats.org/officeDocument/2006/relationships/customXml" Target="../ink/ink5219.xml"/><Relationship Id="rId495" Type="http://schemas.openxmlformats.org/officeDocument/2006/relationships/image" Target="../media/image3457.png"/><Relationship Id="rId716" Type="http://schemas.openxmlformats.org/officeDocument/2006/relationships/customXml" Target="../ink/ink5422.xml"/><Relationship Id="rId758" Type="http://schemas.openxmlformats.org/officeDocument/2006/relationships/customXml" Target="../ink/ink5443.xml"/><Relationship Id="rId923" Type="http://schemas.openxmlformats.org/officeDocument/2006/relationships/image" Target="../media/image4778.png"/><Relationship Id="rId10" Type="http://schemas.openxmlformats.org/officeDocument/2006/relationships/customXml" Target="../ink/ink5066.xml"/><Relationship Id="rId52" Type="http://schemas.openxmlformats.org/officeDocument/2006/relationships/customXml" Target="../ink/ink5087.xml"/><Relationship Id="rId94" Type="http://schemas.openxmlformats.org/officeDocument/2006/relationships/customXml" Target="../ink/ink5108.xml"/><Relationship Id="rId148" Type="http://schemas.openxmlformats.org/officeDocument/2006/relationships/image" Target="../media/image32840.png"/><Relationship Id="rId355" Type="http://schemas.openxmlformats.org/officeDocument/2006/relationships/customXml" Target="../ink/ink5240.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5345.xml"/><Relationship Id="rId618" Type="http://schemas.openxmlformats.org/officeDocument/2006/relationships/customXml" Target="../ink/ink5373.xml"/><Relationship Id="rId825" Type="http://schemas.openxmlformats.org/officeDocument/2006/relationships/image" Target="../media/image4729.png"/><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5274.xml"/><Relationship Id="rId464" Type="http://schemas.openxmlformats.org/officeDocument/2006/relationships/customXml" Target="../ink/ink5295.xml"/><Relationship Id="rId867" Type="http://schemas.openxmlformats.org/officeDocument/2006/relationships/image" Target="../media/image4750.png"/><Relationship Id="rId299" Type="http://schemas.openxmlformats.org/officeDocument/2006/relationships/customXml" Target="../ink/ink5212.xml"/><Relationship Id="rId727" Type="http://schemas.openxmlformats.org/officeDocument/2006/relationships/image" Target="../media/image4680.png"/><Relationship Id="rId934" Type="http://schemas.openxmlformats.org/officeDocument/2006/relationships/customXml" Target="../ink/ink5531.xml"/><Relationship Id="rId63" Type="http://schemas.openxmlformats.org/officeDocument/2006/relationships/image" Target="../media/image32430.png"/><Relationship Id="rId159" Type="http://schemas.openxmlformats.org/officeDocument/2006/relationships/customXml" Target="../ink/ink5141.xml"/><Relationship Id="rId366" Type="http://schemas.openxmlformats.org/officeDocument/2006/relationships/image" Target="../media/image3393.png"/><Relationship Id="rId573" Type="http://schemas.openxmlformats.org/officeDocument/2006/relationships/image" Target="../media/image4603.png"/><Relationship Id="rId780" Type="http://schemas.openxmlformats.org/officeDocument/2006/relationships/customXml" Target="../ink/ink5454.xml"/><Relationship Id="rId226" Type="http://schemas.openxmlformats.org/officeDocument/2006/relationships/customXml" Target="../ink/ink5175.xml"/><Relationship Id="rId433" Type="http://schemas.openxmlformats.org/officeDocument/2006/relationships/image" Target="../media/image3426.png"/><Relationship Id="rId878" Type="http://schemas.openxmlformats.org/officeDocument/2006/relationships/customXml" Target="../ink/ink5503.xml"/><Relationship Id="rId640" Type="http://schemas.openxmlformats.org/officeDocument/2006/relationships/customXml" Target="../ink/ink5384.xml"/><Relationship Id="rId738" Type="http://schemas.openxmlformats.org/officeDocument/2006/relationships/customXml" Target="../ink/ink5433.xml"/><Relationship Id="rId945" Type="http://schemas.openxmlformats.org/officeDocument/2006/relationships/image" Target="../media/image4789.png"/><Relationship Id="rId74" Type="http://schemas.openxmlformats.org/officeDocument/2006/relationships/customXml" Target="../ink/ink5098.xml"/><Relationship Id="rId377" Type="http://schemas.openxmlformats.org/officeDocument/2006/relationships/customXml" Target="../ink/ink5251.xml"/><Relationship Id="rId500" Type="http://schemas.openxmlformats.org/officeDocument/2006/relationships/customXml" Target="../ink/ink5313.xml"/><Relationship Id="rId584" Type="http://schemas.openxmlformats.org/officeDocument/2006/relationships/customXml" Target="../ink/ink5356.xml"/><Relationship Id="rId805" Type="http://schemas.openxmlformats.org/officeDocument/2006/relationships/image" Target="../media/image4719.png"/><Relationship Id="rId5" Type="http://schemas.openxmlformats.org/officeDocument/2006/relationships/image" Target="../media/image32150.png"/><Relationship Id="rId237" Type="http://schemas.openxmlformats.org/officeDocument/2006/relationships/image" Target="../media/image3328.png"/><Relationship Id="rId791" Type="http://schemas.openxmlformats.org/officeDocument/2006/relationships/image" Target="../media/image4712.png"/><Relationship Id="rId889" Type="http://schemas.openxmlformats.org/officeDocument/2006/relationships/image" Target="../media/image4761.png"/><Relationship Id="rId444" Type="http://schemas.openxmlformats.org/officeDocument/2006/relationships/customXml" Target="../ink/ink5285.xml"/><Relationship Id="rId651" Type="http://schemas.openxmlformats.org/officeDocument/2006/relationships/image" Target="../media/image4642.png"/><Relationship Id="rId749" Type="http://schemas.openxmlformats.org/officeDocument/2006/relationships/image" Target="../media/image4691.png"/><Relationship Id="rId290" Type="http://schemas.openxmlformats.org/officeDocument/2006/relationships/customXml" Target="../ink/ink5207.xml"/><Relationship Id="rId304" Type="http://schemas.openxmlformats.org/officeDocument/2006/relationships/image" Target="../media/image3361.png"/><Relationship Id="rId388" Type="http://schemas.openxmlformats.org/officeDocument/2006/relationships/customXml" Target="../ink/ink5257.xml"/><Relationship Id="rId511" Type="http://schemas.openxmlformats.org/officeDocument/2006/relationships/image" Target="../media/image3465.png"/><Relationship Id="rId609" Type="http://schemas.openxmlformats.org/officeDocument/2006/relationships/image" Target="../media/image4621.png"/><Relationship Id="rId85" Type="http://schemas.openxmlformats.org/officeDocument/2006/relationships/image" Target="../media/image32540.png"/><Relationship Id="rId150" Type="http://schemas.openxmlformats.org/officeDocument/2006/relationships/image" Target="../media/image32850.png"/><Relationship Id="rId595" Type="http://schemas.openxmlformats.org/officeDocument/2006/relationships/image" Target="../media/image4614.png"/><Relationship Id="rId816" Type="http://schemas.openxmlformats.org/officeDocument/2006/relationships/customXml" Target="../ink/ink5472.xml"/><Relationship Id="rId248" Type="http://schemas.openxmlformats.org/officeDocument/2006/relationships/customXml" Target="../ink/ink5186.xml"/><Relationship Id="rId455" Type="http://schemas.openxmlformats.org/officeDocument/2006/relationships/image" Target="../media/image3437.png"/><Relationship Id="rId662" Type="http://schemas.openxmlformats.org/officeDocument/2006/relationships/customXml" Target="../ink/ink5395.xml"/><Relationship Id="rId12" Type="http://schemas.openxmlformats.org/officeDocument/2006/relationships/customXml" Target="../ink/ink5067.xml"/><Relationship Id="rId108" Type="http://schemas.openxmlformats.org/officeDocument/2006/relationships/customXml" Target="../ink/ink5115.xml"/><Relationship Id="rId315" Type="http://schemas.openxmlformats.org/officeDocument/2006/relationships/customXml" Target="../ink/ink5220.xml"/><Relationship Id="rId522" Type="http://schemas.openxmlformats.org/officeDocument/2006/relationships/image" Target="../media/image3470.png"/><Relationship Id="rId96" Type="http://schemas.openxmlformats.org/officeDocument/2006/relationships/customXml" Target="../ink/ink5109.xml"/><Relationship Id="rId161" Type="http://schemas.openxmlformats.org/officeDocument/2006/relationships/customXml" Target="../ink/ink5142.xml"/><Relationship Id="rId399" Type="http://schemas.openxmlformats.org/officeDocument/2006/relationships/image" Target="../media/image3409.png"/><Relationship Id="rId827" Type="http://schemas.openxmlformats.org/officeDocument/2006/relationships/image" Target="../media/image4730.png"/><Relationship Id="rId259" Type="http://schemas.openxmlformats.org/officeDocument/2006/relationships/image" Target="../media/image3339.png"/><Relationship Id="rId466" Type="http://schemas.openxmlformats.org/officeDocument/2006/relationships/customXml" Target="../ink/ink5296.xml"/><Relationship Id="rId673" Type="http://schemas.openxmlformats.org/officeDocument/2006/relationships/image" Target="../media/image4653.png"/><Relationship Id="rId880" Type="http://schemas.openxmlformats.org/officeDocument/2006/relationships/customXml" Target="../ink/ink5504.xml"/><Relationship Id="rId23" Type="http://schemas.openxmlformats.org/officeDocument/2006/relationships/image" Target="../media/image32230.png"/><Relationship Id="rId119" Type="http://schemas.openxmlformats.org/officeDocument/2006/relationships/image" Target="../media/image32700.png"/><Relationship Id="rId326" Type="http://schemas.openxmlformats.org/officeDocument/2006/relationships/image" Target="../media/image3372.png"/><Relationship Id="rId533" Type="http://schemas.openxmlformats.org/officeDocument/2006/relationships/customXml" Target="../ink/ink5330.xml"/><Relationship Id="rId740" Type="http://schemas.openxmlformats.org/officeDocument/2006/relationships/customXml" Target="../ink/ink5434.xml"/><Relationship Id="rId838" Type="http://schemas.openxmlformats.org/officeDocument/2006/relationships/customXml" Target="../ink/ink5483.xml"/><Relationship Id="rId172" Type="http://schemas.openxmlformats.org/officeDocument/2006/relationships/image" Target="../media/image3296.png"/><Relationship Id="rId477" Type="http://schemas.openxmlformats.org/officeDocument/2006/relationships/image" Target="../media/image3448.png"/><Relationship Id="rId600" Type="http://schemas.openxmlformats.org/officeDocument/2006/relationships/customXml" Target="../ink/ink5364.xml"/><Relationship Id="rId684" Type="http://schemas.openxmlformats.org/officeDocument/2006/relationships/customXml" Target="../ink/ink5406.xml"/><Relationship Id="rId337" Type="http://schemas.openxmlformats.org/officeDocument/2006/relationships/customXml" Target="../ink/ink5231.xml"/><Relationship Id="rId891" Type="http://schemas.openxmlformats.org/officeDocument/2006/relationships/image" Target="../media/image4762.png"/><Relationship Id="rId905" Type="http://schemas.openxmlformats.org/officeDocument/2006/relationships/image" Target="../media/image4769.png"/><Relationship Id="rId34" Type="http://schemas.openxmlformats.org/officeDocument/2006/relationships/customXml" Target="../ink/ink5078.xml"/><Relationship Id="rId544" Type="http://schemas.openxmlformats.org/officeDocument/2006/relationships/customXml" Target="../ink/ink5336.xml"/><Relationship Id="rId751" Type="http://schemas.openxmlformats.org/officeDocument/2006/relationships/image" Target="../media/image4692.png"/><Relationship Id="rId849" Type="http://schemas.openxmlformats.org/officeDocument/2006/relationships/image" Target="../media/image4741.png"/><Relationship Id="rId183" Type="http://schemas.openxmlformats.org/officeDocument/2006/relationships/customXml" Target="../ink/ink5153.xml"/><Relationship Id="rId390" Type="http://schemas.openxmlformats.org/officeDocument/2006/relationships/customXml" Target="../ink/ink5258.xml"/><Relationship Id="rId404" Type="http://schemas.openxmlformats.org/officeDocument/2006/relationships/customXml" Target="../ink/ink5265.xml"/><Relationship Id="rId611" Type="http://schemas.openxmlformats.org/officeDocument/2006/relationships/image" Target="../media/image4622.png"/><Relationship Id="rId250" Type="http://schemas.openxmlformats.org/officeDocument/2006/relationships/customXml" Target="../ink/ink5187.xml"/><Relationship Id="rId488" Type="http://schemas.openxmlformats.org/officeDocument/2006/relationships/customXml" Target="../ink/ink5307.xml"/><Relationship Id="rId695" Type="http://schemas.openxmlformats.org/officeDocument/2006/relationships/image" Target="../media/image4664.png"/><Relationship Id="rId709" Type="http://schemas.openxmlformats.org/officeDocument/2006/relationships/image" Target="../media/image4671.png"/><Relationship Id="rId916" Type="http://schemas.openxmlformats.org/officeDocument/2006/relationships/customXml" Target="../ink/ink5522.xml"/><Relationship Id="rId45" Type="http://schemas.openxmlformats.org/officeDocument/2006/relationships/image" Target="../media/image32340.png"/><Relationship Id="rId110" Type="http://schemas.openxmlformats.org/officeDocument/2006/relationships/customXml" Target="../ink/ink5116.xml"/><Relationship Id="rId348" Type="http://schemas.openxmlformats.org/officeDocument/2006/relationships/image" Target="../media/image3384.png"/><Relationship Id="rId555" Type="http://schemas.openxmlformats.org/officeDocument/2006/relationships/image" Target="../media/image3486.png"/><Relationship Id="rId762" Type="http://schemas.openxmlformats.org/officeDocument/2006/relationships/customXml" Target="../ink/ink5445.xml"/><Relationship Id="rId194" Type="http://schemas.openxmlformats.org/officeDocument/2006/relationships/image" Target="../media/image3307.png"/><Relationship Id="rId208" Type="http://schemas.openxmlformats.org/officeDocument/2006/relationships/customXml" Target="../ink/ink5166.xml"/><Relationship Id="rId415" Type="http://schemas.openxmlformats.org/officeDocument/2006/relationships/image" Target="../media/image3417.png"/><Relationship Id="rId622" Type="http://schemas.openxmlformats.org/officeDocument/2006/relationships/customXml" Target="../ink/ink5375.xml"/><Relationship Id="rId261" Type="http://schemas.openxmlformats.org/officeDocument/2006/relationships/image" Target="../media/image3340.png"/><Relationship Id="rId499" Type="http://schemas.openxmlformats.org/officeDocument/2006/relationships/image" Target="../media/image3459.png"/><Relationship Id="rId927" Type="http://schemas.openxmlformats.org/officeDocument/2006/relationships/image" Target="../media/image4780.png"/><Relationship Id="rId56" Type="http://schemas.openxmlformats.org/officeDocument/2006/relationships/customXml" Target="../ink/ink5089.xml"/><Relationship Id="rId359" Type="http://schemas.openxmlformats.org/officeDocument/2006/relationships/customXml" Target="../ink/ink5242.xml"/><Relationship Id="rId566" Type="http://schemas.openxmlformats.org/officeDocument/2006/relationships/customXml" Target="../ink/ink5347.xml"/><Relationship Id="rId773" Type="http://schemas.openxmlformats.org/officeDocument/2006/relationships/image" Target="../media/image4703.png"/><Relationship Id="rId121" Type="http://schemas.openxmlformats.org/officeDocument/2006/relationships/image" Target="../media/image32710.png"/><Relationship Id="rId219" Type="http://schemas.openxmlformats.org/officeDocument/2006/relationships/image" Target="../media/image3319.png"/><Relationship Id="rId426" Type="http://schemas.openxmlformats.org/officeDocument/2006/relationships/customXml" Target="../ink/ink5276.xml"/><Relationship Id="rId633" Type="http://schemas.openxmlformats.org/officeDocument/2006/relationships/image" Target="../media/image4633.png"/><Relationship Id="rId840" Type="http://schemas.openxmlformats.org/officeDocument/2006/relationships/customXml" Target="../ink/ink5484.xml"/><Relationship Id="rId938" Type="http://schemas.openxmlformats.org/officeDocument/2006/relationships/customXml" Target="../ink/ink5533.xml"/><Relationship Id="rId67" Type="http://schemas.openxmlformats.org/officeDocument/2006/relationships/image" Target="../media/image32450.png"/><Relationship Id="rId272" Type="http://schemas.openxmlformats.org/officeDocument/2006/relationships/customXml" Target="../ink/ink5198.xml"/><Relationship Id="rId577" Type="http://schemas.openxmlformats.org/officeDocument/2006/relationships/image" Target="../media/image4605.png"/><Relationship Id="rId700" Type="http://schemas.openxmlformats.org/officeDocument/2006/relationships/customXml" Target="../ink/ink5414.xml"/><Relationship Id="rId132" Type="http://schemas.openxmlformats.org/officeDocument/2006/relationships/image" Target="../media/image32760.png"/><Relationship Id="rId784" Type="http://schemas.openxmlformats.org/officeDocument/2006/relationships/customXml" Target="../ink/ink5456.xml"/><Relationship Id="rId437" Type="http://schemas.openxmlformats.org/officeDocument/2006/relationships/image" Target="../media/image3428.png"/><Relationship Id="rId644" Type="http://schemas.openxmlformats.org/officeDocument/2006/relationships/customXml" Target="../ink/ink5386.xml"/><Relationship Id="rId851" Type="http://schemas.openxmlformats.org/officeDocument/2006/relationships/image" Target="../media/image4742.png"/><Relationship Id="rId283" Type="http://schemas.openxmlformats.org/officeDocument/2006/relationships/image" Target="../media/image3351.png"/><Relationship Id="rId490" Type="http://schemas.openxmlformats.org/officeDocument/2006/relationships/customXml" Target="../ink/ink5308.xml"/><Relationship Id="rId504" Type="http://schemas.openxmlformats.org/officeDocument/2006/relationships/customXml" Target="../ink/ink5315.xml"/><Relationship Id="rId711" Type="http://schemas.openxmlformats.org/officeDocument/2006/relationships/image" Target="../media/image4672.png"/><Relationship Id="rId949" Type="http://schemas.openxmlformats.org/officeDocument/2006/relationships/image" Target="../media/image4791.png"/><Relationship Id="rId78" Type="http://schemas.openxmlformats.org/officeDocument/2006/relationships/customXml" Target="../ink/ink5100.xml"/><Relationship Id="rId143" Type="http://schemas.openxmlformats.org/officeDocument/2006/relationships/customXml" Target="../ink/ink5133.xml"/><Relationship Id="rId350" Type="http://schemas.openxmlformats.org/officeDocument/2006/relationships/image" Target="../media/image3385.png"/><Relationship Id="rId588" Type="http://schemas.openxmlformats.org/officeDocument/2006/relationships/customXml" Target="../ink/ink5358.xml"/><Relationship Id="rId795" Type="http://schemas.openxmlformats.org/officeDocument/2006/relationships/image" Target="../media/image4714.png"/><Relationship Id="rId809" Type="http://schemas.openxmlformats.org/officeDocument/2006/relationships/image" Target="../media/image4721.png"/><Relationship Id="rId9" Type="http://schemas.openxmlformats.org/officeDocument/2006/relationships/image" Target="../media/image32170.png"/><Relationship Id="rId210" Type="http://schemas.openxmlformats.org/officeDocument/2006/relationships/customXml" Target="../ink/ink5167.xml"/><Relationship Id="rId448" Type="http://schemas.openxmlformats.org/officeDocument/2006/relationships/customXml" Target="../ink/ink5287.xml"/><Relationship Id="rId655" Type="http://schemas.openxmlformats.org/officeDocument/2006/relationships/image" Target="../media/image4644.png"/><Relationship Id="rId862" Type="http://schemas.openxmlformats.org/officeDocument/2006/relationships/customXml" Target="../ink/ink5495.xml"/><Relationship Id="rId294" Type="http://schemas.openxmlformats.org/officeDocument/2006/relationships/customXml" Target="../ink/ink5209.xml"/><Relationship Id="rId308" Type="http://schemas.openxmlformats.org/officeDocument/2006/relationships/image" Target="../media/image3363.png"/><Relationship Id="rId515" Type="http://schemas.openxmlformats.org/officeDocument/2006/relationships/customXml" Target="../ink/ink5321.xml"/><Relationship Id="rId722" Type="http://schemas.openxmlformats.org/officeDocument/2006/relationships/customXml" Target="../ink/ink5425.xml"/><Relationship Id="rId89" Type="http://schemas.openxmlformats.org/officeDocument/2006/relationships/image" Target="../media/image32560.png"/><Relationship Id="rId154" Type="http://schemas.openxmlformats.org/officeDocument/2006/relationships/image" Target="../media/image32870.png"/><Relationship Id="rId361" Type="http://schemas.openxmlformats.org/officeDocument/2006/relationships/customXml" Target="../ink/ink5243.xml"/><Relationship Id="rId599" Type="http://schemas.openxmlformats.org/officeDocument/2006/relationships/image" Target="../media/image4616.png"/><Relationship Id="rId459" Type="http://schemas.openxmlformats.org/officeDocument/2006/relationships/image" Target="../media/image3439.png"/><Relationship Id="rId666" Type="http://schemas.openxmlformats.org/officeDocument/2006/relationships/customXml" Target="../ink/ink5397.xml"/><Relationship Id="rId873" Type="http://schemas.openxmlformats.org/officeDocument/2006/relationships/image" Target="../media/image4753.png"/><Relationship Id="rId16" Type="http://schemas.openxmlformats.org/officeDocument/2006/relationships/customXml" Target="../ink/ink5069.xml"/><Relationship Id="rId221" Type="http://schemas.openxmlformats.org/officeDocument/2006/relationships/image" Target="../media/image3320.png"/><Relationship Id="rId319" Type="http://schemas.openxmlformats.org/officeDocument/2006/relationships/customXml" Target="../ink/ink5222.xml"/><Relationship Id="rId526" Type="http://schemas.openxmlformats.org/officeDocument/2006/relationships/image" Target="../media/image3472.png"/><Relationship Id="rId733" Type="http://schemas.openxmlformats.org/officeDocument/2006/relationships/image" Target="../media/image4683.png"/><Relationship Id="rId940" Type="http://schemas.openxmlformats.org/officeDocument/2006/relationships/customXml" Target="../ink/ink5534.xml"/><Relationship Id="rId165" Type="http://schemas.openxmlformats.org/officeDocument/2006/relationships/customXml" Target="../ink/ink5144.xml"/><Relationship Id="rId372" Type="http://schemas.openxmlformats.org/officeDocument/2006/relationships/image" Target="../media/image3396.png"/><Relationship Id="rId677" Type="http://schemas.openxmlformats.org/officeDocument/2006/relationships/image" Target="../media/image4655.png"/><Relationship Id="rId800" Type="http://schemas.openxmlformats.org/officeDocument/2006/relationships/customXml" Target="../ink/ink5464.xml"/><Relationship Id="rId232" Type="http://schemas.openxmlformats.org/officeDocument/2006/relationships/customXml" Target="../ink/ink5178.xml"/><Relationship Id="rId884" Type="http://schemas.openxmlformats.org/officeDocument/2006/relationships/customXml" Target="../ink/ink5506.xml"/><Relationship Id="rId27" Type="http://schemas.openxmlformats.org/officeDocument/2006/relationships/image" Target="../media/image32250.png"/><Relationship Id="rId537" Type="http://schemas.openxmlformats.org/officeDocument/2006/relationships/customXml" Target="../ink/ink5332.xml"/><Relationship Id="rId744" Type="http://schemas.openxmlformats.org/officeDocument/2006/relationships/customXml" Target="../ink/ink5436.xml"/><Relationship Id="rId80" Type="http://schemas.openxmlformats.org/officeDocument/2006/relationships/customXml" Target="../ink/ink5101.xml"/><Relationship Id="rId176" Type="http://schemas.openxmlformats.org/officeDocument/2006/relationships/image" Target="../media/image3298.png"/><Relationship Id="rId383" Type="http://schemas.openxmlformats.org/officeDocument/2006/relationships/customXml" Target="../ink/ink5254.xml"/><Relationship Id="rId590" Type="http://schemas.openxmlformats.org/officeDocument/2006/relationships/customXml" Target="../ink/ink5359.xml"/><Relationship Id="rId604" Type="http://schemas.openxmlformats.org/officeDocument/2006/relationships/customXml" Target="../ink/ink5366.xml"/><Relationship Id="rId811" Type="http://schemas.openxmlformats.org/officeDocument/2006/relationships/image" Target="../media/image4722.png"/><Relationship Id="rId243" Type="http://schemas.openxmlformats.org/officeDocument/2006/relationships/image" Target="../media/image3331.png"/><Relationship Id="rId450" Type="http://schemas.openxmlformats.org/officeDocument/2006/relationships/customXml" Target="../ink/ink5288.xml"/><Relationship Id="rId688" Type="http://schemas.openxmlformats.org/officeDocument/2006/relationships/customXml" Target="../ink/ink5408.xml"/><Relationship Id="rId895" Type="http://schemas.openxmlformats.org/officeDocument/2006/relationships/image" Target="../media/image4764.png"/><Relationship Id="rId909" Type="http://schemas.openxmlformats.org/officeDocument/2006/relationships/image" Target="../media/image4771.png"/><Relationship Id="rId38" Type="http://schemas.openxmlformats.org/officeDocument/2006/relationships/customXml" Target="../ink/ink5080.xml"/><Relationship Id="rId103" Type="http://schemas.openxmlformats.org/officeDocument/2006/relationships/image" Target="../media/image32630.png"/><Relationship Id="rId310" Type="http://schemas.openxmlformats.org/officeDocument/2006/relationships/image" Target="../media/image3364.png"/><Relationship Id="rId548" Type="http://schemas.openxmlformats.org/officeDocument/2006/relationships/customXml" Target="../ink/ink5338.xml"/><Relationship Id="rId755" Type="http://schemas.openxmlformats.org/officeDocument/2006/relationships/image" Target="../media/image4694.png"/><Relationship Id="rId91" Type="http://schemas.openxmlformats.org/officeDocument/2006/relationships/image" Target="../media/image32570.png"/><Relationship Id="rId187" Type="http://schemas.openxmlformats.org/officeDocument/2006/relationships/customXml" Target="../ink/ink5155.xml"/><Relationship Id="rId394" Type="http://schemas.openxmlformats.org/officeDocument/2006/relationships/customXml" Target="../ink/ink5260.xml"/><Relationship Id="rId408" Type="http://schemas.openxmlformats.org/officeDocument/2006/relationships/customXml" Target="../ink/ink5267.xml"/><Relationship Id="rId615" Type="http://schemas.openxmlformats.org/officeDocument/2006/relationships/image" Target="../media/image4624.png"/><Relationship Id="rId822" Type="http://schemas.openxmlformats.org/officeDocument/2006/relationships/customXml" Target="../ink/ink5475.xml"/><Relationship Id="rId254" Type="http://schemas.openxmlformats.org/officeDocument/2006/relationships/customXml" Target="../ink/ink5189.xml"/><Relationship Id="rId699" Type="http://schemas.openxmlformats.org/officeDocument/2006/relationships/image" Target="../media/image4666.png"/><Relationship Id="rId49" Type="http://schemas.openxmlformats.org/officeDocument/2006/relationships/image" Target="../media/image32360.png"/><Relationship Id="rId114" Type="http://schemas.openxmlformats.org/officeDocument/2006/relationships/customXml" Target="../ink/ink5118.xml"/><Relationship Id="rId461" Type="http://schemas.openxmlformats.org/officeDocument/2006/relationships/image" Target="../media/image3440.png"/><Relationship Id="rId559" Type="http://schemas.openxmlformats.org/officeDocument/2006/relationships/image" Target="../media/image3488.png"/><Relationship Id="rId766" Type="http://schemas.openxmlformats.org/officeDocument/2006/relationships/customXml" Target="../ink/ink5447.xml"/><Relationship Id="rId198" Type="http://schemas.openxmlformats.org/officeDocument/2006/relationships/customXml" Target="../ink/ink5161.xml"/><Relationship Id="rId321" Type="http://schemas.openxmlformats.org/officeDocument/2006/relationships/customXml" Target="../ink/ink5223.xml"/><Relationship Id="rId419" Type="http://schemas.openxmlformats.org/officeDocument/2006/relationships/image" Target="../media/image3419.png"/><Relationship Id="rId626" Type="http://schemas.openxmlformats.org/officeDocument/2006/relationships/customXml" Target="../ink/ink5377.xml"/><Relationship Id="rId833" Type="http://schemas.openxmlformats.org/officeDocument/2006/relationships/image" Target="../media/image4733.png"/><Relationship Id="rId265" Type="http://schemas.openxmlformats.org/officeDocument/2006/relationships/image" Target="../media/image3342.png"/><Relationship Id="rId472" Type="http://schemas.openxmlformats.org/officeDocument/2006/relationships/customXml" Target="../ink/ink5299.xml"/><Relationship Id="rId900" Type="http://schemas.openxmlformats.org/officeDocument/2006/relationships/customXml" Target="../ink/ink5514.xml"/><Relationship Id="rId125" Type="http://schemas.openxmlformats.org/officeDocument/2006/relationships/image" Target="../media/image32730.png"/><Relationship Id="rId332" Type="http://schemas.openxmlformats.org/officeDocument/2006/relationships/image" Target="../media/image3376.png"/><Relationship Id="rId777" Type="http://schemas.openxmlformats.org/officeDocument/2006/relationships/image" Target="../media/image4705.png"/><Relationship Id="rId637" Type="http://schemas.openxmlformats.org/officeDocument/2006/relationships/image" Target="../media/image4635.png"/><Relationship Id="rId844" Type="http://schemas.openxmlformats.org/officeDocument/2006/relationships/customXml" Target="../ink/ink5486.xml"/><Relationship Id="rId276" Type="http://schemas.openxmlformats.org/officeDocument/2006/relationships/customXml" Target="../ink/ink5200.xml"/><Relationship Id="rId483" Type="http://schemas.openxmlformats.org/officeDocument/2006/relationships/image" Target="../media/image3451.png"/><Relationship Id="rId690" Type="http://schemas.openxmlformats.org/officeDocument/2006/relationships/customXml" Target="../ink/ink5409.xml"/><Relationship Id="rId704" Type="http://schemas.openxmlformats.org/officeDocument/2006/relationships/customXml" Target="../ink/ink5416.xml"/><Relationship Id="rId911" Type="http://schemas.openxmlformats.org/officeDocument/2006/relationships/image" Target="../media/image4772.png"/><Relationship Id="rId40" Type="http://schemas.openxmlformats.org/officeDocument/2006/relationships/customXml" Target="../ink/ink5081.xml"/><Relationship Id="rId136" Type="http://schemas.openxmlformats.org/officeDocument/2006/relationships/image" Target="../media/image32780.png"/><Relationship Id="rId343" Type="http://schemas.openxmlformats.org/officeDocument/2006/relationships/customXml" Target="../ink/ink5234.xml"/><Relationship Id="rId550" Type="http://schemas.openxmlformats.org/officeDocument/2006/relationships/customXml" Target="../ink/ink5339.xml"/><Relationship Id="rId788" Type="http://schemas.openxmlformats.org/officeDocument/2006/relationships/customXml" Target="../ink/ink5458.xml"/><Relationship Id="rId203" Type="http://schemas.openxmlformats.org/officeDocument/2006/relationships/image" Target="../media/image3311.png"/><Relationship Id="rId648" Type="http://schemas.openxmlformats.org/officeDocument/2006/relationships/customXml" Target="../ink/ink5388.xml"/><Relationship Id="rId855" Type="http://schemas.openxmlformats.org/officeDocument/2006/relationships/image" Target="../media/image4744.png"/><Relationship Id="rId287" Type="http://schemas.openxmlformats.org/officeDocument/2006/relationships/image" Target="../media/image3353.png"/><Relationship Id="rId410" Type="http://schemas.openxmlformats.org/officeDocument/2006/relationships/customXml" Target="../ink/ink5268.xml"/><Relationship Id="rId494" Type="http://schemas.openxmlformats.org/officeDocument/2006/relationships/customXml" Target="../ink/ink5310.xml"/><Relationship Id="rId508" Type="http://schemas.openxmlformats.org/officeDocument/2006/relationships/customXml" Target="../ink/ink5317.xml"/><Relationship Id="rId715" Type="http://schemas.openxmlformats.org/officeDocument/2006/relationships/image" Target="../media/image4674.png"/><Relationship Id="rId922" Type="http://schemas.openxmlformats.org/officeDocument/2006/relationships/customXml" Target="../ink/ink5525.xml"/><Relationship Id="rId147" Type="http://schemas.openxmlformats.org/officeDocument/2006/relationships/customXml" Target="../ink/ink5135.xml"/><Relationship Id="rId354" Type="http://schemas.openxmlformats.org/officeDocument/2006/relationships/image" Target="../media/image3387.png"/><Relationship Id="rId799" Type="http://schemas.openxmlformats.org/officeDocument/2006/relationships/image" Target="../media/image4716.png"/><Relationship Id="rId51" Type="http://schemas.openxmlformats.org/officeDocument/2006/relationships/image" Target="../media/image32370.png"/><Relationship Id="rId561" Type="http://schemas.openxmlformats.org/officeDocument/2006/relationships/image" Target="../media/image3489.png"/><Relationship Id="rId659" Type="http://schemas.openxmlformats.org/officeDocument/2006/relationships/image" Target="../media/image4646.png"/><Relationship Id="rId866" Type="http://schemas.openxmlformats.org/officeDocument/2006/relationships/customXml" Target="../ink/ink5497.xml"/><Relationship Id="rId214" Type="http://schemas.openxmlformats.org/officeDocument/2006/relationships/customXml" Target="../ink/ink5169.xml"/><Relationship Id="rId298" Type="http://schemas.openxmlformats.org/officeDocument/2006/relationships/image" Target="../media/image3358.png"/><Relationship Id="rId421" Type="http://schemas.openxmlformats.org/officeDocument/2006/relationships/image" Target="../media/image3420.png"/><Relationship Id="rId519" Type="http://schemas.openxmlformats.org/officeDocument/2006/relationships/customXml" Target="../ink/ink5323.xml"/><Relationship Id="rId158" Type="http://schemas.openxmlformats.org/officeDocument/2006/relationships/image" Target="../media/image32890.png"/><Relationship Id="rId726" Type="http://schemas.openxmlformats.org/officeDocument/2006/relationships/customXml" Target="../ink/ink5427.xml"/><Relationship Id="rId933" Type="http://schemas.openxmlformats.org/officeDocument/2006/relationships/image" Target="../media/image4783.png"/><Relationship Id="rId62" Type="http://schemas.openxmlformats.org/officeDocument/2006/relationships/customXml" Target="../ink/ink5092.xml"/><Relationship Id="rId365" Type="http://schemas.openxmlformats.org/officeDocument/2006/relationships/customXml" Target="../ink/ink5245.xml"/><Relationship Id="rId572" Type="http://schemas.openxmlformats.org/officeDocument/2006/relationships/customXml" Target="../ink/ink5350.xml"/><Relationship Id="rId225" Type="http://schemas.openxmlformats.org/officeDocument/2006/relationships/image" Target="../media/image3322.png"/><Relationship Id="rId432" Type="http://schemas.openxmlformats.org/officeDocument/2006/relationships/customXml" Target="../ink/ink5279.xml"/><Relationship Id="rId877" Type="http://schemas.openxmlformats.org/officeDocument/2006/relationships/image" Target="../media/image4755.png"/><Relationship Id="rId737" Type="http://schemas.openxmlformats.org/officeDocument/2006/relationships/image" Target="../media/image4685.png"/><Relationship Id="rId944" Type="http://schemas.openxmlformats.org/officeDocument/2006/relationships/customXml" Target="../ink/ink5536.xml"/><Relationship Id="rId73" Type="http://schemas.openxmlformats.org/officeDocument/2006/relationships/image" Target="../media/image32480.png"/><Relationship Id="rId169" Type="http://schemas.openxmlformats.org/officeDocument/2006/relationships/customXml" Target="../ink/ink5146.xml"/><Relationship Id="rId376" Type="http://schemas.openxmlformats.org/officeDocument/2006/relationships/image" Target="../media/image3398.png"/><Relationship Id="rId583" Type="http://schemas.openxmlformats.org/officeDocument/2006/relationships/image" Target="../media/image4608.png"/><Relationship Id="rId790" Type="http://schemas.openxmlformats.org/officeDocument/2006/relationships/customXml" Target="../ink/ink5459.xml"/><Relationship Id="rId804" Type="http://schemas.openxmlformats.org/officeDocument/2006/relationships/customXml" Target="../ink/ink5466.xml"/><Relationship Id="rId4" Type="http://schemas.openxmlformats.org/officeDocument/2006/relationships/customXml" Target="../ink/ink5063.xml"/><Relationship Id="rId236" Type="http://schemas.openxmlformats.org/officeDocument/2006/relationships/customXml" Target="../ink/ink5180.xml"/><Relationship Id="rId443" Type="http://schemas.openxmlformats.org/officeDocument/2006/relationships/image" Target="../media/image3431.png"/><Relationship Id="rId650" Type="http://schemas.openxmlformats.org/officeDocument/2006/relationships/customXml" Target="../ink/ink5389.xml"/><Relationship Id="rId888" Type="http://schemas.openxmlformats.org/officeDocument/2006/relationships/customXml" Target="../ink/ink5508.xml"/><Relationship Id="rId303" Type="http://schemas.openxmlformats.org/officeDocument/2006/relationships/customXml" Target="../ink/ink5214.xml"/><Relationship Id="rId748" Type="http://schemas.openxmlformats.org/officeDocument/2006/relationships/customXml" Target="../ink/ink5438.xml"/><Relationship Id="rId84" Type="http://schemas.openxmlformats.org/officeDocument/2006/relationships/customXml" Target="../ink/ink5103.xml"/><Relationship Id="rId387" Type="http://schemas.openxmlformats.org/officeDocument/2006/relationships/image" Target="../media/image3403.png"/><Relationship Id="rId510" Type="http://schemas.openxmlformats.org/officeDocument/2006/relationships/customXml" Target="../ink/ink5318.xml"/><Relationship Id="rId594" Type="http://schemas.openxmlformats.org/officeDocument/2006/relationships/customXml" Target="../ink/ink5361.xml"/><Relationship Id="rId608" Type="http://schemas.openxmlformats.org/officeDocument/2006/relationships/customXml" Target="../ink/ink5368.xml"/><Relationship Id="rId815" Type="http://schemas.openxmlformats.org/officeDocument/2006/relationships/image" Target="../media/image4724.png"/><Relationship Id="rId247" Type="http://schemas.openxmlformats.org/officeDocument/2006/relationships/image" Target="../media/image3333.png"/><Relationship Id="rId899" Type="http://schemas.openxmlformats.org/officeDocument/2006/relationships/image" Target="../media/image4766.png"/><Relationship Id="rId107" Type="http://schemas.openxmlformats.org/officeDocument/2006/relationships/image" Target="../media/image2742.png"/><Relationship Id="rId454" Type="http://schemas.openxmlformats.org/officeDocument/2006/relationships/customXml" Target="../ink/ink5290.xml"/><Relationship Id="rId661" Type="http://schemas.openxmlformats.org/officeDocument/2006/relationships/image" Target="../media/image4647.png"/><Relationship Id="rId759" Type="http://schemas.openxmlformats.org/officeDocument/2006/relationships/image" Target="../media/image4696.png"/><Relationship Id="rId11" Type="http://schemas.openxmlformats.org/officeDocument/2006/relationships/image" Target="../media/image32180.png"/><Relationship Id="rId314" Type="http://schemas.openxmlformats.org/officeDocument/2006/relationships/image" Target="../media/image3366.png"/><Relationship Id="rId398" Type="http://schemas.openxmlformats.org/officeDocument/2006/relationships/customXml" Target="../ink/ink5262.xml"/><Relationship Id="rId521" Type="http://schemas.openxmlformats.org/officeDocument/2006/relationships/customXml" Target="../ink/ink5324.xml"/><Relationship Id="rId619" Type="http://schemas.openxmlformats.org/officeDocument/2006/relationships/image" Target="../media/image4626.png"/><Relationship Id="rId95" Type="http://schemas.openxmlformats.org/officeDocument/2006/relationships/image" Target="../media/image32590.png"/><Relationship Id="rId160" Type="http://schemas.openxmlformats.org/officeDocument/2006/relationships/image" Target="../media/image3290.png"/><Relationship Id="rId826" Type="http://schemas.openxmlformats.org/officeDocument/2006/relationships/customXml" Target="../ink/ink5477.xml"/><Relationship Id="rId258" Type="http://schemas.openxmlformats.org/officeDocument/2006/relationships/customXml" Target="../ink/ink5191.xml"/><Relationship Id="rId465" Type="http://schemas.openxmlformats.org/officeDocument/2006/relationships/image" Target="../media/image3442.png"/><Relationship Id="rId672" Type="http://schemas.openxmlformats.org/officeDocument/2006/relationships/customXml" Target="../ink/ink5400.xml"/><Relationship Id="rId22" Type="http://schemas.openxmlformats.org/officeDocument/2006/relationships/customXml" Target="../ink/ink5072.xml"/><Relationship Id="rId118" Type="http://schemas.openxmlformats.org/officeDocument/2006/relationships/customXml" Target="../ink/ink5120.xml"/><Relationship Id="rId325" Type="http://schemas.openxmlformats.org/officeDocument/2006/relationships/customXml" Target="../ink/ink5225.xml"/><Relationship Id="rId532" Type="http://schemas.openxmlformats.org/officeDocument/2006/relationships/image" Target="../media/image3475.png"/><Relationship Id="rId171" Type="http://schemas.openxmlformats.org/officeDocument/2006/relationships/customXml" Target="../ink/ink5147.xml"/><Relationship Id="rId837" Type="http://schemas.openxmlformats.org/officeDocument/2006/relationships/image" Target="../media/image4735.png"/><Relationship Id="rId269" Type="http://schemas.openxmlformats.org/officeDocument/2006/relationships/image" Target="../media/image3344.png"/><Relationship Id="rId476" Type="http://schemas.openxmlformats.org/officeDocument/2006/relationships/customXml" Target="../ink/ink5301.xml"/><Relationship Id="rId683" Type="http://schemas.openxmlformats.org/officeDocument/2006/relationships/image" Target="../media/image4658.png"/><Relationship Id="rId890" Type="http://schemas.openxmlformats.org/officeDocument/2006/relationships/customXml" Target="../ink/ink5509.xml"/><Relationship Id="rId904" Type="http://schemas.openxmlformats.org/officeDocument/2006/relationships/customXml" Target="../ink/ink5516.xml"/><Relationship Id="rId33" Type="http://schemas.openxmlformats.org/officeDocument/2006/relationships/image" Target="../media/image32280.png"/><Relationship Id="rId129" Type="http://schemas.openxmlformats.org/officeDocument/2006/relationships/customXml" Target="../ink/ink5126.xml"/><Relationship Id="rId336" Type="http://schemas.openxmlformats.org/officeDocument/2006/relationships/image" Target="../media/image3378.png"/><Relationship Id="rId543" Type="http://schemas.openxmlformats.org/officeDocument/2006/relationships/image" Target="../media/image3480.png"/><Relationship Id="rId182" Type="http://schemas.openxmlformats.org/officeDocument/2006/relationships/image" Target="../media/image3301.png"/><Relationship Id="rId403" Type="http://schemas.openxmlformats.org/officeDocument/2006/relationships/image" Target="../media/image3411.png"/><Relationship Id="rId750" Type="http://schemas.openxmlformats.org/officeDocument/2006/relationships/customXml" Target="../ink/ink5439.xml"/><Relationship Id="rId848" Type="http://schemas.openxmlformats.org/officeDocument/2006/relationships/customXml" Target="../ink/ink5488.xml"/><Relationship Id="rId487" Type="http://schemas.openxmlformats.org/officeDocument/2006/relationships/image" Target="../media/image3453.png"/><Relationship Id="rId610" Type="http://schemas.openxmlformats.org/officeDocument/2006/relationships/customXml" Target="../ink/ink5369.xml"/><Relationship Id="rId694" Type="http://schemas.openxmlformats.org/officeDocument/2006/relationships/customXml" Target="../ink/ink5411.xml"/><Relationship Id="rId708" Type="http://schemas.openxmlformats.org/officeDocument/2006/relationships/customXml" Target="../ink/ink5418.xml"/><Relationship Id="rId915" Type="http://schemas.openxmlformats.org/officeDocument/2006/relationships/image" Target="../media/image4774.png"/><Relationship Id="rId347" Type="http://schemas.openxmlformats.org/officeDocument/2006/relationships/customXml" Target="../ink/ink5236.xml"/><Relationship Id="rId44" Type="http://schemas.openxmlformats.org/officeDocument/2006/relationships/customXml" Target="../ink/ink5083.xml"/><Relationship Id="rId554" Type="http://schemas.openxmlformats.org/officeDocument/2006/relationships/customXml" Target="../ink/ink5341.xml"/><Relationship Id="rId761" Type="http://schemas.openxmlformats.org/officeDocument/2006/relationships/image" Target="../media/image4697.png"/><Relationship Id="rId859" Type="http://schemas.openxmlformats.org/officeDocument/2006/relationships/image" Target="../media/image4746.png"/><Relationship Id="rId193" Type="http://schemas.openxmlformats.org/officeDocument/2006/relationships/customXml" Target="../ink/ink5158.xml"/><Relationship Id="rId207" Type="http://schemas.openxmlformats.org/officeDocument/2006/relationships/image" Target="../media/image3313.png"/><Relationship Id="rId414" Type="http://schemas.openxmlformats.org/officeDocument/2006/relationships/customXml" Target="../ink/ink5270.xml"/><Relationship Id="rId498" Type="http://schemas.openxmlformats.org/officeDocument/2006/relationships/customXml" Target="../ink/ink5312.xml"/><Relationship Id="rId621" Type="http://schemas.openxmlformats.org/officeDocument/2006/relationships/image" Target="../media/image4627.png"/><Relationship Id="rId260" Type="http://schemas.openxmlformats.org/officeDocument/2006/relationships/customXml" Target="../ink/ink5192.xml"/><Relationship Id="rId719" Type="http://schemas.openxmlformats.org/officeDocument/2006/relationships/image" Target="../media/image4676.png"/><Relationship Id="rId926" Type="http://schemas.openxmlformats.org/officeDocument/2006/relationships/customXml" Target="../ink/ink5527.xml"/><Relationship Id="rId55" Type="http://schemas.openxmlformats.org/officeDocument/2006/relationships/image" Target="../media/image32390.png"/><Relationship Id="rId120" Type="http://schemas.openxmlformats.org/officeDocument/2006/relationships/customXml" Target="../ink/ink5121.xml"/><Relationship Id="rId358" Type="http://schemas.openxmlformats.org/officeDocument/2006/relationships/image" Target="../media/image3389.png"/><Relationship Id="rId565" Type="http://schemas.openxmlformats.org/officeDocument/2006/relationships/image" Target="../media/image4599.png"/><Relationship Id="rId772" Type="http://schemas.openxmlformats.org/officeDocument/2006/relationships/customXml" Target="../ink/ink5450.xml"/><Relationship Id="rId218" Type="http://schemas.openxmlformats.org/officeDocument/2006/relationships/customXml" Target="../ink/ink5171.xml"/><Relationship Id="rId425" Type="http://schemas.openxmlformats.org/officeDocument/2006/relationships/image" Target="../media/image3422.png"/><Relationship Id="rId632" Type="http://schemas.openxmlformats.org/officeDocument/2006/relationships/customXml" Target="../ink/ink5380.xml"/><Relationship Id="rId271" Type="http://schemas.openxmlformats.org/officeDocument/2006/relationships/image" Target="../media/image3345.png"/><Relationship Id="rId937" Type="http://schemas.openxmlformats.org/officeDocument/2006/relationships/image" Target="../media/image4785.png"/><Relationship Id="rId66" Type="http://schemas.openxmlformats.org/officeDocument/2006/relationships/customXml" Target="../ink/ink5094.xml"/><Relationship Id="rId131" Type="http://schemas.openxmlformats.org/officeDocument/2006/relationships/customXml" Target="../ink/ink5127.xml"/><Relationship Id="rId369" Type="http://schemas.openxmlformats.org/officeDocument/2006/relationships/customXml" Target="../ink/ink5247.xml"/><Relationship Id="rId576" Type="http://schemas.openxmlformats.org/officeDocument/2006/relationships/customXml" Target="../ink/ink5352.xml"/><Relationship Id="rId783" Type="http://schemas.openxmlformats.org/officeDocument/2006/relationships/image" Target="../media/image4708.png"/><Relationship Id="rId229" Type="http://schemas.openxmlformats.org/officeDocument/2006/relationships/image" Target="../media/image3324.png"/><Relationship Id="rId436" Type="http://schemas.openxmlformats.org/officeDocument/2006/relationships/customXml" Target="../ink/ink5281.xml"/><Relationship Id="rId643" Type="http://schemas.openxmlformats.org/officeDocument/2006/relationships/image" Target="../media/image4638.png"/><Relationship Id="rId850" Type="http://schemas.openxmlformats.org/officeDocument/2006/relationships/customXml" Target="../ink/ink5489.xml"/><Relationship Id="rId948" Type="http://schemas.openxmlformats.org/officeDocument/2006/relationships/customXml" Target="../ink/ink5538.xml"/><Relationship Id="rId77" Type="http://schemas.openxmlformats.org/officeDocument/2006/relationships/image" Target="../media/image32500.png"/><Relationship Id="rId282" Type="http://schemas.openxmlformats.org/officeDocument/2006/relationships/customXml" Target="../ink/ink5203.xml"/><Relationship Id="rId503" Type="http://schemas.openxmlformats.org/officeDocument/2006/relationships/image" Target="../media/image3461.png"/><Relationship Id="rId587" Type="http://schemas.openxmlformats.org/officeDocument/2006/relationships/image" Target="../media/image4610.png"/><Relationship Id="rId710" Type="http://schemas.openxmlformats.org/officeDocument/2006/relationships/customXml" Target="../ink/ink5419.xml"/><Relationship Id="rId808" Type="http://schemas.openxmlformats.org/officeDocument/2006/relationships/customXml" Target="../ink/ink5468.xml"/><Relationship Id="rId8" Type="http://schemas.openxmlformats.org/officeDocument/2006/relationships/customXml" Target="../ink/ink5065.xml"/><Relationship Id="rId142" Type="http://schemas.openxmlformats.org/officeDocument/2006/relationships/image" Target="../media/image32810.png"/><Relationship Id="rId447" Type="http://schemas.openxmlformats.org/officeDocument/2006/relationships/image" Target="../media/image3433.png"/><Relationship Id="rId794" Type="http://schemas.openxmlformats.org/officeDocument/2006/relationships/customXml" Target="../ink/ink5461.xml"/><Relationship Id="rId654" Type="http://schemas.openxmlformats.org/officeDocument/2006/relationships/customXml" Target="../ink/ink5391.xml"/><Relationship Id="rId861" Type="http://schemas.openxmlformats.org/officeDocument/2006/relationships/image" Target="../media/image4747.png"/><Relationship Id="rId293" Type="http://schemas.openxmlformats.org/officeDocument/2006/relationships/image" Target="../media/image3356.png"/><Relationship Id="rId307" Type="http://schemas.openxmlformats.org/officeDocument/2006/relationships/customXml" Target="../ink/ink5216.xml"/><Relationship Id="rId514" Type="http://schemas.openxmlformats.org/officeDocument/2006/relationships/customXml" Target="../ink/ink5320.xml"/><Relationship Id="rId721" Type="http://schemas.openxmlformats.org/officeDocument/2006/relationships/image" Target="../media/image4677.png"/><Relationship Id="rId88" Type="http://schemas.openxmlformats.org/officeDocument/2006/relationships/customXml" Target="../ink/ink5105.xml"/><Relationship Id="rId153" Type="http://schemas.openxmlformats.org/officeDocument/2006/relationships/customXml" Target="../ink/ink5138.xml"/><Relationship Id="rId360" Type="http://schemas.openxmlformats.org/officeDocument/2006/relationships/image" Target="../media/image3390.png"/><Relationship Id="rId598" Type="http://schemas.openxmlformats.org/officeDocument/2006/relationships/customXml" Target="../ink/ink5363.xml"/><Relationship Id="rId819" Type="http://schemas.openxmlformats.org/officeDocument/2006/relationships/image" Target="../media/image4726.png"/><Relationship Id="rId220" Type="http://schemas.openxmlformats.org/officeDocument/2006/relationships/customXml" Target="../ink/ink5172.xml"/><Relationship Id="rId458" Type="http://schemas.openxmlformats.org/officeDocument/2006/relationships/customXml" Target="../ink/ink5292.xml"/><Relationship Id="rId665" Type="http://schemas.openxmlformats.org/officeDocument/2006/relationships/image" Target="../media/image4649.png"/><Relationship Id="rId872" Type="http://schemas.openxmlformats.org/officeDocument/2006/relationships/customXml" Target="../ink/ink5500.xml"/><Relationship Id="rId15" Type="http://schemas.openxmlformats.org/officeDocument/2006/relationships/image" Target="../media/image32200.png"/><Relationship Id="rId318" Type="http://schemas.openxmlformats.org/officeDocument/2006/relationships/image" Target="../media/image3368.png"/><Relationship Id="rId525" Type="http://schemas.openxmlformats.org/officeDocument/2006/relationships/customXml" Target="../ink/ink5326.xml"/><Relationship Id="rId732" Type="http://schemas.openxmlformats.org/officeDocument/2006/relationships/customXml" Target="../ink/ink5430.xml"/><Relationship Id="rId99" Type="http://schemas.openxmlformats.org/officeDocument/2006/relationships/image" Target="../media/image32610.png"/><Relationship Id="rId164" Type="http://schemas.openxmlformats.org/officeDocument/2006/relationships/image" Target="../media/image3292.png"/><Relationship Id="rId371" Type="http://schemas.openxmlformats.org/officeDocument/2006/relationships/customXml" Target="../ink/ink5248.xml"/><Relationship Id="rId469" Type="http://schemas.openxmlformats.org/officeDocument/2006/relationships/image" Target="../media/image3444.png"/><Relationship Id="rId676" Type="http://schemas.openxmlformats.org/officeDocument/2006/relationships/customXml" Target="../ink/ink5402.xml"/><Relationship Id="rId883" Type="http://schemas.openxmlformats.org/officeDocument/2006/relationships/image" Target="../media/image4758.png"/><Relationship Id="rId26" Type="http://schemas.openxmlformats.org/officeDocument/2006/relationships/customXml" Target="../ink/ink5074.xml"/><Relationship Id="rId231" Type="http://schemas.openxmlformats.org/officeDocument/2006/relationships/image" Target="../media/image3325.png"/><Relationship Id="rId329" Type="http://schemas.openxmlformats.org/officeDocument/2006/relationships/customXml" Target="../ink/ink5227.xml"/><Relationship Id="rId536" Type="http://schemas.openxmlformats.org/officeDocument/2006/relationships/image" Target="../media/image3477.png"/><Relationship Id="rId175" Type="http://schemas.openxmlformats.org/officeDocument/2006/relationships/customXml" Target="../ink/ink5149.xml"/><Relationship Id="rId743" Type="http://schemas.openxmlformats.org/officeDocument/2006/relationships/image" Target="../media/image4688.png"/><Relationship Id="rId382" Type="http://schemas.openxmlformats.org/officeDocument/2006/relationships/image" Target="../media/image3401.png"/><Relationship Id="rId603" Type="http://schemas.openxmlformats.org/officeDocument/2006/relationships/image" Target="../media/image4618.png"/><Relationship Id="rId687" Type="http://schemas.openxmlformats.org/officeDocument/2006/relationships/image" Target="../media/image4660.png"/><Relationship Id="rId810" Type="http://schemas.openxmlformats.org/officeDocument/2006/relationships/customXml" Target="../ink/ink5469.xml"/><Relationship Id="rId908" Type="http://schemas.openxmlformats.org/officeDocument/2006/relationships/customXml" Target="../ink/ink5518.xml"/><Relationship Id="rId242" Type="http://schemas.openxmlformats.org/officeDocument/2006/relationships/customXml" Target="../ink/ink5183.xml"/><Relationship Id="rId894" Type="http://schemas.openxmlformats.org/officeDocument/2006/relationships/customXml" Target="../ink/ink5511.xml"/><Relationship Id="rId37" Type="http://schemas.openxmlformats.org/officeDocument/2006/relationships/image" Target="../media/image32300.png"/><Relationship Id="rId102" Type="http://schemas.openxmlformats.org/officeDocument/2006/relationships/customXml" Target="../ink/ink5112.xml"/><Relationship Id="rId547" Type="http://schemas.openxmlformats.org/officeDocument/2006/relationships/image" Target="../media/image3482.png"/><Relationship Id="rId754" Type="http://schemas.openxmlformats.org/officeDocument/2006/relationships/customXml" Target="../ink/ink5441.xml"/><Relationship Id="rId90" Type="http://schemas.openxmlformats.org/officeDocument/2006/relationships/customXml" Target="../ink/ink5106.xml"/><Relationship Id="rId186" Type="http://schemas.openxmlformats.org/officeDocument/2006/relationships/image" Target="../media/image3303.png"/><Relationship Id="rId393" Type="http://schemas.openxmlformats.org/officeDocument/2006/relationships/image" Target="../media/image3406.png"/><Relationship Id="rId407" Type="http://schemas.openxmlformats.org/officeDocument/2006/relationships/image" Target="../media/image3413.png"/><Relationship Id="rId614" Type="http://schemas.openxmlformats.org/officeDocument/2006/relationships/customXml" Target="../ink/ink5371.xml"/><Relationship Id="rId821" Type="http://schemas.openxmlformats.org/officeDocument/2006/relationships/image" Target="../media/image4727.png"/><Relationship Id="rId253" Type="http://schemas.openxmlformats.org/officeDocument/2006/relationships/image" Target="../media/image3336.png"/><Relationship Id="rId460" Type="http://schemas.openxmlformats.org/officeDocument/2006/relationships/customXml" Target="../ink/ink5293.xml"/><Relationship Id="rId698" Type="http://schemas.openxmlformats.org/officeDocument/2006/relationships/customXml" Target="../ink/ink5413.xml"/><Relationship Id="rId919" Type="http://schemas.openxmlformats.org/officeDocument/2006/relationships/image" Target="../media/image4776.png"/><Relationship Id="rId48" Type="http://schemas.openxmlformats.org/officeDocument/2006/relationships/customXml" Target="../ink/ink5085.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5343.xml"/><Relationship Id="rId765" Type="http://schemas.openxmlformats.org/officeDocument/2006/relationships/image" Target="../media/image4699.png"/><Relationship Id="rId197" Type="http://schemas.openxmlformats.org/officeDocument/2006/relationships/image" Target="../media/image3308.png"/><Relationship Id="rId418" Type="http://schemas.openxmlformats.org/officeDocument/2006/relationships/customXml" Target="../ink/ink5272.xml"/><Relationship Id="rId625" Type="http://schemas.openxmlformats.org/officeDocument/2006/relationships/image" Target="../media/image4629.png"/><Relationship Id="rId832" Type="http://schemas.openxmlformats.org/officeDocument/2006/relationships/customXml" Target="../ink/ink5480.xml"/><Relationship Id="rId264" Type="http://schemas.openxmlformats.org/officeDocument/2006/relationships/customXml" Target="../ink/ink5194.xml"/><Relationship Id="rId471" Type="http://schemas.openxmlformats.org/officeDocument/2006/relationships/image" Target="../media/image3445.png"/><Relationship Id="rId59" Type="http://schemas.openxmlformats.org/officeDocument/2006/relationships/image" Target="../media/image32410.png"/><Relationship Id="rId124" Type="http://schemas.openxmlformats.org/officeDocument/2006/relationships/customXml" Target="../ink/ink5123.xml"/><Relationship Id="rId569" Type="http://schemas.openxmlformats.org/officeDocument/2006/relationships/image" Target="../media/image4601.png"/><Relationship Id="rId776" Type="http://schemas.openxmlformats.org/officeDocument/2006/relationships/customXml" Target="../ink/ink5452.xml"/><Relationship Id="rId331" Type="http://schemas.openxmlformats.org/officeDocument/2006/relationships/customXml" Target="../ink/ink5228.xml"/><Relationship Id="rId429" Type="http://schemas.openxmlformats.org/officeDocument/2006/relationships/image" Target="../media/image3424.png"/><Relationship Id="rId636" Type="http://schemas.openxmlformats.org/officeDocument/2006/relationships/customXml" Target="../ink/ink5382.xml"/><Relationship Id="rId843" Type="http://schemas.openxmlformats.org/officeDocument/2006/relationships/image" Target="../media/image4738.png"/><Relationship Id="rId275" Type="http://schemas.openxmlformats.org/officeDocument/2006/relationships/image" Target="../media/image3347.png"/><Relationship Id="rId482" Type="http://schemas.openxmlformats.org/officeDocument/2006/relationships/customXml" Target="../ink/ink5304.xml"/><Relationship Id="rId703" Type="http://schemas.openxmlformats.org/officeDocument/2006/relationships/image" Target="../media/image4668.png"/><Relationship Id="rId910" Type="http://schemas.openxmlformats.org/officeDocument/2006/relationships/customXml" Target="../ink/ink5519.xml"/></Relationships>
</file>

<file path=ppt/slides/_rels/slide39.xml.rels><?xml version="1.0" encoding="UTF-8" standalone="yes"?>
<Relationships xmlns="http://schemas.openxmlformats.org/package/2006/relationships"><Relationship Id="rId117" Type="http://schemas.openxmlformats.org/officeDocument/2006/relationships/customXml" Target="../ink/ink5596.xml"/><Relationship Id="rId21" Type="http://schemas.openxmlformats.org/officeDocument/2006/relationships/customXml" Target="../ink/ink5548.xml"/><Relationship Id="rId42" Type="http://schemas.openxmlformats.org/officeDocument/2006/relationships/image" Target="../media/image4811.png"/><Relationship Id="rId63" Type="http://schemas.openxmlformats.org/officeDocument/2006/relationships/customXml" Target="../ink/ink5569.xml"/><Relationship Id="rId84" Type="http://schemas.openxmlformats.org/officeDocument/2006/relationships/image" Target="../media/image4832.png"/><Relationship Id="rId138" Type="http://schemas.openxmlformats.org/officeDocument/2006/relationships/image" Target="../media/image4858.png"/><Relationship Id="rId159" Type="http://schemas.openxmlformats.org/officeDocument/2006/relationships/customXml" Target="../ink/ink5617.xml"/><Relationship Id="rId170" Type="http://schemas.openxmlformats.org/officeDocument/2006/relationships/image" Target="../media/image4874.png"/><Relationship Id="rId191" Type="http://schemas.openxmlformats.org/officeDocument/2006/relationships/image" Target="../media/image4884.png"/><Relationship Id="rId205" Type="http://schemas.openxmlformats.org/officeDocument/2006/relationships/image" Target="../media/image4891.png"/><Relationship Id="rId107" Type="http://schemas.openxmlformats.org/officeDocument/2006/relationships/customXml" Target="../ink/ink5591.xml"/><Relationship Id="rId11" Type="http://schemas.openxmlformats.org/officeDocument/2006/relationships/customXml" Target="../ink/ink5543.xml"/><Relationship Id="rId32" Type="http://schemas.openxmlformats.org/officeDocument/2006/relationships/image" Target="../media/image4806.png"/><Relationship Id="rId53" Type="http://schemas.openxmlformats.org/officeDocument/2006/relationships/customXml" Target="../ink/ink5564.xml"/><Relationship Id="rId74" Type="http://schemas.openxmlformats.org/officeDocument/2006/relationships/image" Target="../media/image4827.png"/><Relationship Id="rId128" Type="http://schemas.openxmlformats.org/officeDocument/2006/relationships/image" Target="../media/image4853.png"/><Relationship Id="rId149" Type="http://schemas.openxmlformats.org/officeDocument/2006/relationships/customXml" Target="../ink/ink5612.xml"/><Relationship Id="rId5" Type="http://schemas.openxmlformats.org/officeDocument/2006/relationships/customXml" Target="../ink/ink5540.xml"/><Relationship Id="rId95" Type="http://schemas.openxmlformats.org/officeDocument/2006/relationships/customXml" Target="../ink/ink5585.xml"/><Relationship Id="rId160" Type="http://schemas.openxmlformats.org/officeDocument/2006/relationships/image" Target="../media/image4869.png"/><Relationship Id="rId181" Type="http://schemas.openxmlformats.org/officeDocument/2006/relationships/customXml" Target="../ink/ink5628.xml"/><Relationship Id="rId22" Type="http://schemas.openxmlformats.org/officeDocument/2006/relationships/image" Target="../media/image4801.png"/><Relationship Id="rId43" Type="http://schemas.openxmlformats.org/officeDocument/2006/relationships/customXml" Target="../ink/ink5559.xml"/><Relationship Id="rId64" Type="http://schemas.openxmlformats.org/officeDocument/2006/relationships/image" Target="../media/image4822.png"/><Relationship Id="rId118" Type="http://schemas.openxmlformats.org/officeDocument/2006/relationships/image" Target="../media/image4848.png"/><Relationship Id="rId139" Type="http://schemas.openxmlformats.org/officeDocument/2006/relationships/customXml" Target="../ink/ink5607.xml"/><Relationship Id="rId85" Type="http://schemas.openxmlformats.org/officeDocument/2006/relationships/customXml" Target="../ink/ink5580.xml"/><Relationship Id="rId150" Type="http://schemas.openxmlformats.org/officeDocument/2006/relationships/image" Target="../media/image4864.png"/><Relationship Id="rId171" Type="http://schemas.openxmlformats.org/officeDocument/2006/relationships/customXml" Target="../ink/ink5623.xml"/><Relationship Id="rId192" Type="http://schemas.openxmlformats.org/officeDocument/2006/relationships/customXml" Target="../ink/ink5634.xml"/><Relationship Id="rId12" Type="http://schemas.openxmlformats.org/officeDocument/2006/relationships/image" Target="../media/image4796.png"/><Relationship Id="rId33" Type="http://schemas.openxmlformats.org/officeDocument/2006/relationships/customXml" Target="../ink/ink5554.xml"/><Relationship Id="rId108" Type="http://schemas.openxmlformats.org/officeDocument/2006/relationships/image" Target="../media/image4843.png"/><Relationship Id="rId129" Type="http://schemas.openxmlformats.org/officeDocument/2006/relationships/customXml" Target="../ink/ink5602.xml"/><Relationship Id="rId54" Type="http://schemas.openxmlformats.org/officeDocument/2006/relationships/image" Target="../media/image4817.png"/><Relationship Id="rId75" Type="http://schemas.openxmlformats.org/officeDocument/2006/relationships/customXml" Target="../ink/ink5575.xml"/><Relationship Id="rId96" Type="http://schemas.openxmlformats.org/officeDocument/2006/relationships/image" Target="../media/image4837.png"/><Relationship Id="rId140" Type="http://schemas.openxmlformats.org/officeDocument/2006/relationships/image" Target="../media/image4859.png"/><Relationship Id="rId161" Type="http://schemas.openxmlformats.org/officeDocument/2006/relationships/customXml" Target="../ink/ink5618.xml"/><Relationship Id="rId182" Type="http://schemas.openxmlformats.org/officeDocument/2006/relationships/customXml" Target="../ink/ink5629.xml"/><Relationship Id="rId6" Type="http://schemas.openxmlformats.org/officeDocument/2006/relationships/image" Target="../media/image4793.png"/><Relationship Id="rId23" Type="http://schemas.openxmlformats.org/officeDocument/2006/relationships/customXml" Target="../ink/ink5549.xml"/><Relationship Id="rId119" Type="http://schemas.openxmlformats.org/officeDocument/2006/relationships/customXml" Target="../ink/ink5597.xml"/><Relationship Id="rId44" Type="http://schemas.openxmlformats.org/officeDocument/2006/relationships/image" Target="../media/image4812.png"/><Relationship Id="rId65" Type="http://schemas.openxmlformats.org/officeDocument/2006/relationships/customXml" Target="../ink/ink5570.xml"/><Relationship Id="rId86" Type="http://schemas.openxmlformats.org/officeDocument/2006/relationships/image" Target="../media/image4833.png"/><Relationship Id="rId130" Type="http://schemas.openxmlformats.org/officeDocument/2006/relationships/image" Target="../media/image4854.png"/><Relationship Id="rId151" Type="http://schemas.openxmlformats.org/officeDocument/2006/relationships/customXml" Target="../ink/ink5613.xml"/><Relationship Id="rId172" Type="http://schemas.openxmlformats.org/officeDocument/2006/relationships/image" Target="../media/image4875.png"/><Relationship Id="rId193" Type="http://schemas.openxmlformats.org/officeDocument/2006/relationships/image" Target="../media/image4885.png"/><Relationship Id="rId13" Type="http://schemas.openxmlformats.org/officeDocument/2006/relationships/customXml" Target="../ink/ink5544.xml"/><Relationship Id="rId109" Type="http://schemas.openxmlformats.org/officeDocument/2006/relationships/customXml" Target="../ink/ink5592.xml"/><Relationship Id="rId34" Type="http://schemas.openxmlformats.org/officeDocument/2006/relationships/image" Target="../media/image4807.png"/><Relationship Id="rId55" Type="http://schemas.openxmlformats.org/officeDocument/2006/relationships/customXml" Target="../ink/ink5565.xml"/><Relationship Id="rId76" Type="http://schemas.openxmlformats.org/officeDocument/2006/relationships/image" Target="../media/image4828.png"/><Relationship Id="rId97" Type="http://schemas.openxmlformats.org/officeDocument/2006/relationships/customXml" Target="../ink/ink5586.xml"/><Relationship Id="rId120" Type="http://schemas.openxmlformats.org/officeDocument/2006/relationships/image" Target="../media/image4849.png"/><Relationship Id="rId141" Type="http://schemas.openxmlformats.org/officeDocument/2006/relationships/customXml" Target="../ink/ink5608.xml"/><Relationship Id="rId7" Type="http://schemas.openxmlformats.org/officeDocument/2006/relationships/customXml" Target="../ink/ink5541.xml"/><Relationship Id="rId162" Type="http://schemas.openxmlformats.org/officeDocument/2006/relationships/image" Target="../media/image4870.png"/><Relationship Id="rId183" Type="http://schemas.openxmlformats.org/officeDocument/2006/relationships/image" Target="../media/image4880.png"/><Relationship Id="rId24" Type="http://schemas.openxmlformats.org/officeDocument/2006/relationships/image" Target="../media/image4802.png"/><Relationship Id="rId40" Type="http://schemas.openxmlformats.org/officeDocument/2006/relationships/image" Target="../media/image4810.png"/><Relationship Id="rId45" Type="http://schemas.openxmlformats.org/officeDocument/2006/relationships/customXml" Target="../ink/ink5560.xml"/><Relationship Id="rId66" Type="http://schemas.openxmlformats.org/officeDocument/2006/relationships/image" Target="../media/image4823.png"/><Relationship Id="rId87" Type="http://schemas.openxmlformats.org/officeDocument/2006/relationships/customXml" Target="../ink/ink5581.xml"/><Relationship Id="rId110" Type="http://schemas.openxmlformats.org/officeDocument/2006/relationships/image" Target="../media/image4844.png"/><Relationship Id="rId115" Type="http://schemas.openxmlformats.org/officeDocument/2006/relationships/customXml" Target="../ink/ink5595.xml"/><Relationship Id="rId131" Type="http://schemas.openxmlformats.org/officeDocument/2006/relationships/customXml" Target="../ink/ink5603.xml"/><Relationship Id="rId136" Type="http://schemas.openxmlformats.org/officeDocument/2006/relationships/image" Target="../media/image4857.png"/><Relationship Id="rId157" Type="http://schemas.openxmlformats.org/officeDocument/2006/relationships/customXml" Target="../ink/ink5616.xml"/><Relationship Id="rId178" Type="http://schemas.openxmlformats.org/officeDocument/2006/relationships/image" Target="../media/image4878.png"/><Relationship Id="rId61" Type="http://schemas.openxmlformats.org/officeDocument/2006/relationships/customXml" Target="../ink/ink5568.xml"/><Relationship Id="rId82" Type="http://schemas.openxmlformats.org/officeDocument/2006/relationships/image" Target="../media/image4831.png"/><Relationship Id="rId152" Type="http://schemas.openxmlformats.org/officeDocument/2006/relationships/image" Target="../media/image4865.png"/><Relationship Id="rId173" Type="http://schemas.openxmlformats.org/officeDocument/2006/relationships/customXml" Target="../ink/ink5624.xml"/><Relationship Id="rId194" Type="http://schemas.openxmlformats.org/officeDocument/2006/relationships/customXml" Target="../ink/ink5635.xml"/><Relationship Id="rId199" Type="http://schemas.openxmlformats.org/officeDocument/2006/relationships/image" Target="../media/image4888.png"/><Relationship Id="rId203" Type="http://schemas.openxmlformats.org/officeDocument/2006/relationships/image" Target="../media/image4890.png"/><Relationship Id="rId19" Type="http://schemas.openxmlformats.org/officeDocument/2006/relationships/customXml" Target="../ink/ink5547.xml"/><Relationship Id="rId14" Type="http://schemas.openxmlformats.org/officeDocument/2006/relationships/image" Target="../media/image4797.png"/><Relationship Id="rId30" Type="http://schemas.openxmlformats.org/officeDocument/2006/relationships/image" Target="../media/image4805.png"/><Relationship Id="rId35" Type="http://schemas.openxmlformats.org/officeDocument/2006/relationships/customXml" Target="../ink/ink5555.xml"/><Relationship Id="rId56" Type="http://schemas.openxmlformats.org/officeDocument/2006/relationships/image" Target="../media/image4818.png"/><Relationship Id="rId77" Type="http://schemas.openxmlformats.org/officeDocument/2006/relationships/customXml" Target="../ink/ink5576.xml"/><Relationship Id="rId100" Type="http://schemas.openxmlformats.org/officeDocument/2006/relationships/image" Target="../media/image4839.png"/><Relationship Id="rId105" Type="http://schemas.openxmlformats.org/officeDocument/2006/relationships/customXml" Target="../ink/ink5590.xml"/><Relationship Id="rId126" Type="http://schemas.openxmlformats.org/officeDocument/2006/relationships/image" Target="../media/image4852.png"/><Relationship Id="rId147" Type="http://schemas.openxmlformats.org/officeDocument/2006/relationships/customXml" Target="../ink/ink5611.xml"/><Relationship Id="rId168" Type="http://schemas.openxmlformats.org/officeDocument/2006/relationships/image" Target="../media/image4873.png"/><Relationship Id="rId8" Type="http://schemas.openxmlformats.org/officeDocument/2006/relationships/image" Target="../media/image4794.png"/><Relationship Id="rId51" Type="http://schemas.openxmlformats.org/officeDocument/2006/relationships/customXml" Target="../ink/ink5563.xml"/><Relationship Id="rId72" Type="http://schemas.openxmlformats.org/officeDocument/2006/relationships/image" Target="../media/image4826.png"/><Relationship Id="rId93" Type="http://schemas.openxmlformats.org/officeDocument/2006/relationships/customXml" Target="../ink/ink5584.xml"/><Relationship Id="rId98" Type="http://schemas.openxmlformats.org/officeDocument/2006/relationships/image" Target="../media/image4838.png"/><Relationship Id="rId121" Type="http://schemas.openxmlformats.org/officeDocument/2006/relationships/customXml" Target="../ink/ink5598.xml"/><Relationship Id="rId142" Type="http://schemas.openxmlformats.org/officeDocument/2006/relationships/image" Target="../media/image4860.png"/><Relationship Id="rId163" Type="http://schemas.openxmlformats.org/officeDocument/2006/relationships/customXml" Target="../ink/ink5619.xml"/><Relationship Id="rId184" Type="http://schemas.openxmlformats.org/officeDocument/2006/relationships/customXml" Target="../ink/ink5630.xml"/><Relationship Id="rId189" Type="http://schemas.openxmlformats.org/officeDocument/2006/relationships/image" Target="../media/image4883.png"/><Relationship Id="rId3" Type="http://schemas.openxmlformats.org/officeDocument/2006/relationships/customXml" Target="../ink/ink5539.xml"/><Relationship Id="rId25" Type="http://schemas.openxmlformats.org/officeDocument/2006/relationships/customXml" Target="../ink/ink5550.xml"/><Relationship Id="rId46" Type="http://schemas.openxmlformats.org/officeDocument/2006/relationships/image" Target="../media/image4813.png"/><Relationship Id="rId67" Type="http://schemas.openxmlformats.org/officeDocument/2006/relationships/customXml" Target="../ink/ink5571.xml"/><Relationship Id="rId116" Type="http://schemas.openxmlformats.org/officeDocument/2006/relationships/image" Target="../media/image4847.png"/><Relationship Id="rId137" Type="http://schemas.openxmlformats.org/officeDocument/2006/relationships/customXml" Target="../ink/ink5606.xml"/><Relationship Id="rId158" Type="http://schemas.openxmlformats.org/officeDocument/2006/relationships/image" Target="../media/image4868.png"/><Relationship Id="rId20" Type="http://schemas.openxmlformats.org/officeDocument/2006/relationships/image" Target="../media/image4800.png"/><Relationship Id="rId41" Type="http://schemas.openxmlformats.org/officeDocument/2006/relationships/customXml" Target="../ink/ink5558.xml"/><Relationship Id="rId62" Type="http://schemas.openxmlformats.org/officeDocument/2006/relationships/image" Target="../media/image4821.png"/><Relationship Id="rId83" Type="http://schemas.openxmlformats.org/officeDocument/2006/relationships/customXml" Target="../ink/ink5579.xml"/><Relationship Id="rId88" Type="http://schemas.openxmlformats.org/officeDocument/2006/relationships/image" Target="../media/image4834.png"/><Relationship Id="rId111" Type="http://schemas.openxmlformats.org/officeDocument/2006/relationships/customXml" Target="../ink/ink5593.xml"/><Relationship Id="rId132" Type="http://schemas.openxmlformats.org/officeDocument/2006/relationships/image" Target="../media/image4855.png"/><Relationship Id="rId153" Type="http://schemas.openxmlformats.org/officeDocument/2006/relationships/customXml" Target="../ink/ink5614.xml"/><Relationship Id="rId174" Type="http://schemas.openxmlformats.org/officeDocument/2006/relationships/image" Target="../media/image4876.png"/><Relationship Id="rId179" Type="http://schemas.openxmlformats.org/officeDocument/2006/relationships/customXml" Target="../ink/ink5627.xml"/><Relationship Id="rId195" Type="http://schemas.openxmlformats.org/officeDocument/2006/relationships/image" Target="../media/image4886.png"/><Relationship Id="rId190" Type="http://schemas.openxmlformats.org/officeDocument/2006/relationships/customXml" Target="../ink/ink5633.xml"/><Relationship Id="rId204" Type="http://schemas.openxmlformats.org/officeDocument/2006/relationships/customXml" Target="../ink/ink5640.xml"/><Relationship Id="rId15" Type="http://schemas.openxmlformats.org/officeDocument/2006/relationships/customXml" Target="../ink/ink5545.xml"/><Relationship Id="rId36" Type="http://schemas.openxmlformats.org/officeDocument/2006/relationships/image" Target="../media/image4808.png"/><Relationship Id="rId57" Type="http://schemas.openxmlformats.org/officeDocument/2006/relationships/customXml" Target="../ink/ink5566.xml"/><Relationship Id="rId106" Type="http://schemas.openxmlformats.org/officeDocument/2006/relationships/image" Target="../media/image4842.png"/><Relationship Id="rId127" Type="http://schemas.openxmlformats.org/officeDocument/2006/relationships/customXml" Target="../ink/ink5601.xml"/><Relationship Id="rId10" Type="http://schemas.openxmlformats.org/officeDocument/2006/relationships/image" Target="../media/image4795.png"/><Relationship Id="rId31" Type="http://schemas.openxmlformats.org/officeDocument/2006/relationships/customXml" Target="../ink/ink5553.xml"/><Relationship Id="rId52" Type="http://schemas.openxmlformats.org/officeDocument/2006/relationships/image" Target="../media/image4816.png"/><Relationship Id="rId73" Type="http://schemas.openxmlformats.org/officeDocument/2006/relationships/customXml" Target="../ink/ink5574.xml"/><Relationship Id="rId78" Type="http://schemas.openxmlformats.org/officeDocument/2006/relationships/image" Target="../media/image4829.png"/><Relationship Id="rId94" Type="http://schemas.openxmlformats.org/officeDocument/2006/relationships/image" Target="../media/image3240.png"/><Relationship Id="rId99" Type="http://schemas.openxmlformats.org/officeDocument/2006/relationships/customXml" Target="../ink/ink5587.xml"/><Relationship Id="rId101" Type="http://schemas.openxmlformats.org/officeDocument/2006/relationships/customXml" Target="../ink/ink5588.xml"/><Relationship Id="rId122" Type="http://schemas.openxmlformats.org/officeDocument/2006/relationships/image" Target="../media/image4850.png"/><Relationship Id="rId143" Type="http://schemas.openxmlformats.org/officeDocument/2006/relationships/customXml" Target="../ink/ink5609.xml"/><Relationship Id="rId148" Type="http://schemas.openxmlformats.org/officeDocument/2006/relationships/image" Target="../media/image4863.png"/><Relationship Id="rId164" Type="http://schemas.openxmlformats.org/officeDocument/2006/relationships/image" Target="../media/image4871.png"/><Relationship Id="rId169" Type="http://schemas.openxmlformats.org/officeDocument/2006/relationships/customXml" Target="../ink/ink5622.xml"/><Relationship Id="rId185" Type="http://schemas.openxmlformats.org/officeDocument/2006/relationships/image" Target="../media/image4881.png"/><Relationship Id="rId4" Type="http://schemas.openxmlformats.org/officeDocument/2006/relationships/image" Target="../media/image4792.png"/><Relationship Id="rId9" Type="http://schemas.openxmlformats.org/officeDocument/2006/relationships/customXml" Target="../ink/ink5542.xml"/><Relationship Id="rId180" Type="http://schemas.openxmlformats.org/officeDocument/2006/relationships/image" Target="../media/image4879.png"/><Relationship Id="rId26" Type="http://schemas.openxmlformats.org/officeDocument/2006/relationships/image" Target="../media/image4803.png"/><Relationship Id="rId47" Type="http://schemas.openxmlformats.org/officeDocument/2006/relationships/customXml" Target="../ink/ink5561.xml"/><Relationship Id="rId68" Type="http://schemas.openxmlformats.org/officeDocument/2006/relationships/image" Target="../media/image4824.png"/><Relationship Id="rId89" Type="http://schemas.openxmlformats.org/officeDocument/2006/relationships/customXml" Target="../ink/ink5582.xml"/><Relationship Id="rId112" Type="http://schemas.openxmlformats.org/officeDocument/2006/relationships/image" Target="../media/image4845.png"/><Relationship Id="rId133" Type="http://schemas.openxmlformats.org/officeDocument/2006/relationships/customXml" Target="../ink/ink5604.xml"/><Relationship Id="rId154" Type="http://schemas.openxmlformats.org/officeDocument/2006/relationships/image" Target="../media/image4866.png"/><Relationship Id="rId175" Type="http://schemas.openxmlformats.org/officeDocument/2006/relationships/customXml" Target="../ink/ink5625.xml"/><Relationship Id="rId196" Type="http://schemas.openxmlformats.org/officeDocument/2006/relationships/customXml" Target="../ink/ink5636.xml"/><Relationship Id="rId200" Type="http://schemas.openxmlformats.org/officeDocument/2006/relationships/customXml" Target="../ink/ink5638.xml"/><Relationship Id="rId16" Type="http://schemas.openxmlformats.org/officeDocument/2006/relationships/image" Target="../media/image4798.png"/><Relationship Id="rId37" Type="http://schemas.openxmlformats.org/officeDocument/2006/relationships/customXml" Target="../ink/ink5556.xml"/><Relationship Id="rId58" Type="http://schemas.openxmlformats.org/officeDocument/2006/relationships/image" Target="../media/image4819.png"/><Relationship Id="rId79" Type="http://schemas.openxmlformats.org/officeDocument/2006/relationships/customXml" Target="../ink/ink5577.xml"/><Relationship Id="rId102" Type="http://schemas.openxmlformats.org/officeDocument/2006/relationships/image" Target="../media/image4840.png"/><Relationship Id="rId123" Type="http://schemas.openxmlformats.org/officeDocument/2006/relationships/customXml" Target="../ink/ink5599.xml"/><Relationship Id="rId144" Type="http://schemas.openxmlformats.org/officeDocument/2006/relationships/image" Target="../media/image4861.png"/><Relationship Id="rId90" Type="http://schemas.openxmlformats.org/officeDocument/2006/relationships/image" Target="../media/image4835.png"/><Relationship Id="rId165" Type="http://schemas.openxmlformats.org/officeDocument/2006/relationships/customXml" Target="../ink/ink5620.xml"/><Relationship Id="rId186" Type="http://schemas.openxmlformats.org/officeDocument/2006/relationships/customXml" Target="../ink/ink5631.xml"/><Relationship Id="rId27" Type="http://schemas.openxmlformats.org/officeDocument/2006/relationships/customXml" Target="../ink/ink5551.xml"/><Relationship Id="rId48" Type="http://schemas.openxmlformats.org/officeDocument/2006/relationships/image" Target="../media/image4814.png"/><Relationship Id="rId69" Type="http://schemas.openxmlformats.org/officeDocument/2006/relationships/customXml" Target="../ink/ink5572.xml"/><Relationship Id="rId113" Type="http://schemas.openxmlformats.org/officeDocument/2006/relationships/customXml" Target="../ink/ink5594.xml"/><Relationship Id="rId134" Type="http://schemas.openxmlformats.org/officeDocument/2006/relationships/image" Target="../media/image4856.png"/><Relationship Id="rId80" Type="http://schemas.openxmlformats.org/officeDocument/2006/relationships/image" Target="../media/image4830.png"/><Relationship Id="rId155" Type="http://schemas.openxmlformats.org/officeDocument/2006/relationships/customXml" Target="../ink/ink5615.xml"/><Relationship Id="rId176" Type="http://schemas.openxmlformats.org/officeDocument/2006/relationships/image" Target="../media/image4877.png"/><Relationship Id="rId197" Type="http://schemas.openxmlformats.org/officeDocument/2006/relationships/image" Target="../media/image4887.png"/><Relationship Id="rId201" Type="http://schemas.openxmlformats.org/officeDocument/2006/relationships/image" Target="../media/image4889.png"/><Relationship Id="rId17" Type="http://schemas.openxmlformats.org/officeDocument/2006/relationships/customXml" Target="../ink/ink5546.xml"/><Relationship Id="rId38" Type="http://schemas.openxmlformats.org/officeDocument/2006/relationships/image" Target="../media/image4809.png"/><Relationship Id="rId59" Type="http://schemas.openxmlformats.org/officeDocument/2006/relationships/customXml" Target="../ink/ink5567.xml"/><Relationship Id="rId103" Type="http://schemas.openxmlformats.org/officeDocument/2006/relationships/customXml" Target="../ink/ink5589.xml"/><Relationship Id="rId124" Type="http://schemas.openxmlformats.org/officeDocument/2006/relationships/image" Target="../media/image4851.png"/><Relationship Id="rId70" Type="http://schemas.openxmlformats.org/officeDocument/2006/relationships/image" Target="../media/image4825.png"/><Relationship Id="rId91" Type="http://schemas.openxmlformats.org/officeDocument/2006/relationships/customXml" Target="../ink/ink5583.xml"/><Relationship Id="rId145" Type="http://schemas.openxmlformats.org/officeDocument/2006/relationships/customXml" Target="../ink/ink5610.xml"/><Relationship Id="rId166" Type="http://schemas.openxmlformats.org/officeDocument/2006/relationships/image" Target="../media/image4872.png"/><Relationship Id="rId187" Type="http://schemas.openxmlformats.org/officeDocument/2006/relationships/image" Target="../media/image4882.png"/><Relationship Id="rId1" Type="http://schemas.openxmlformats.org/officeDocument/2006/relationships/slideLayout" Target="../slideLayouts/slideLayout7.xml"/><Relationship Id="rId28" Type="http://schemas.openxmlformats.org/officeDocument/2006/relationships/image" Target="../media/image4804.png"/><Relationship Id="rId49" Type="http://schemas.openxmlformats.org/officeDocument/2006/relationships/customXml" Target="../ink/ink5562.xml"/><Relationship Id="rId114" Type="http://schemas.openxmlformats.org/officeDocument/2006/relationships/image" Target="../media/image4846.png"/><Relationship Id="rId60" Type="http://schemas.openxmlformats.org/officeDocument/2006/relationships/image" Target="../media/image4820.png"/><Relationship Id="rId81" Type="http://schemas.openxmlformats.org/officeDocument/2006/relationships/customXml" Target="../ink/ink5578.xml"/><Relationship Id="rId135" Type="http://schemas.openxmlformats.org/officeDocument/2006/relationships/customXml" Target="../ink/ink5605.xml"/><Relationship Id="rId156" Type="http://schemas.openxmlformats.org/officeDocument/2006/relationships/image" Target="../media/image4867.png"/><Relationship Id="rId177" Type="http://schemas.openxmlformats.org/officeDocument/2006/relationships/customXml" Target="../ink/ink5626.xml"/><Relationship Id="rId198" Type="http://schemas.openxmlformats.org/officeDocument/2006/relationships/customXml" Target="../ink/ink5637.xml"/><Relationship Id="rId202" Type="http://schemas.openxmlformats.org/officeDocument/2006/relationships/customXml" Target="../ink/ink5639.xml"/><Relationship Id="rId18" Type="http://schemas.openxmlformats.org/officeDocument/2006/relationships/image" Target="../media/image4799.png"/><Relationship Id="rId39" Type="http://schemas.openxmlformats.org/officeDocument/2006/relationships/customXml" Target="../ink/ink5557.xml"/><Relationship Id="rId50" Type="http://schemas.openxmlformats.org/officeDocument/2006/relationships/image" Target="../media/image4815.png"/><Relationship Id="rId104" Type="http://schemas.openxmlformats.org/officeDocument/2006/relationships/image" Target="../media/image4841.png"/><Relationship Id="rId125" Type="http://schemas.openxmlformats.org/officeDocument/2006/relationships/customXml" Target="../ink/ink5600.xml"/><Relationship Id="rId146" Type="http://schemas.openxmlformats.org/officeDocument/2006/relationships/image" Target="../media/image4862.png"/><Relationship Id="rId167" Type="http://schemas.openxmlformats.org/officeDocument/2006/relationships/customXml" Target="../ink/ink5621.xml"/><Relationship Id="rId188" Type="http://schemas.openxmlformats.org/officeDocument/2006/relationships/customXml" Target="../ink/ink5632.xml"/><Relationship Id="rId71" Type="http://schemas.openxmlformats.org/officeDocument/2006/relationships/customXml" Target="../ink/ink5573.xml"/><Relationship Id="rId92" Type="http://schemas.openxmlformats.org/officeDocument/2006/relationships/image" Target="../media/image4836.png"/><Relationship Id="rId2" Type="http://schemas.openxmlformats.org/officeDocument/2006/relationships/notesSlide" Target="../notesSlides/notesSlide32.xml"/><Relationship Id="rId29" Type="http://schemas.openxmlformats.org/officeDocument/2006/relationships/customXml" Target="../ink/ink5552.xml"/></Relationships>
</file>

<file path=ppt/slides/_rels/slide4.xml.rels><?xml version="1.0" encoding="UTF-8" standalone="yes"?>
<Relationships xmlns="http://schemas.openxmlformats.org/package/2006/relationships"><Relationship Id="rId117" Type="http://schemas.openxmlformats.org/officeDocument/2006/relationships/image" Target="../media/image3592.png"/><Relationship Id="rId21" Type="http://schemas.openxmlformats.org/officeDocument/2006/relationships/image" Target="../media/image3545.png"/><Relationship Id="rId324" Type="http://schemas.openxmlformats.org/officeDocument/2006/relationships/image" Target="../media/image3692.png"/><Relationship Id="rId531" Type="http://schemas.openxmlformats.org/officeDocument/2006/relationships/image" Target="../media/image3795.png"/><Relationship Id="rId170" Type="http://schemas.openxmlformats.org/officeDocument/2006/relationships/customXml" Target="../ink/ink85.xml"/><Relationship Id="rId268" Type="http://schemas.openxmlformats.org/officeDocument/2006/relationships/customXml" Target="../ink/ink136.xml"/><Relationship Id="rId475" Type="http://schemas.openxmlformats.org/officeDocument/2006/relationships/image" Target="../media/image3767.png"/><Relationship Id="rId32" Type="http://schemas.openxmlformats.org/officeDocument/2006/relationships/customXml" Target="../ink/ink15.xml"/><Relationship Id="rId128" Type="http://schemas.openxmlformats.org/officeDocument/2006/relationships/customXml" Target="../ink/ink63.xml"/><Relationship Id="rId335" Type="http://schemas.openxmlformats.org/officeDocument/2006/relationships/customXml" Target="../ink/ink170.xml"/><Relationship Id="rId542" Type="http://schemas.openxmlformats.org/officeDocument/2006/relationships/customXml" Target="../ink/ink274.xml"/><Relationship Id="rId181" Type="http://schemas.openxmlformats.org/officeDocument/2006/relationships/image" Target="../media/image3623.png"/><Relationship Id="rId402" Type="http://schemas.openxmlformats.org/officeDocument/2006/relationships/customXml" Target="../ink/ink204.xml"/><Relationship Id="rId279" Type="http://schemas.openxmlformats.org/officeDocument/2006/relationships/customXml" Target="../ink/ink142.xml"/><Relationship Id="rId486" Type="http://schemas.openxmlformats.org/officeDocument/2006/relationships/customXml" Target="../ink/ink246.xml"/><Relationship Id="rId43" Type="http://schemas.openxmlformats.org/officeDocument/2006/relationships/image" Target="../media/image3556.png"/><Relationship Id="rId139" Type="http://schemas.openxmlformats.org/officeDocument/2006/relationships/image" Target="../media/image3603.png"/><Relationship Id="rId346" Type="http://schemas.openxmlformats.org/officeDocument/2006/relationships/image" Target="../media/image3703.png"/><Relationship Id="rId553" Type="http://schemas.openxmlformats.org/officeDocument/2006/relationships/image" Target="../media/image3806.png"/><Relationship Id="rId192" Type="http://schemas.openxmlformats.org/officeDocument/2006/relationships/image" Target="../media/image3628.png"/><Relationship Id="rId206" Type="http://schemas.openxmlformats.org/officeDocument/2006/relationships/customXml" Target="../ink/ink104.xml"/><Relationship Id="rId413" Type="http://schemas.openxmlformats.org/officeDocument/2006/relationships/image" Target="../media/image3736.png"/><Relationship Id="rId497" Type="http://schemas.openxmlformats.org/officeDocument/2006/relationships/image" Target="../media/image3778.png"/><Relationship Id="rId357" Type="http://schemas.openxmlformats.org/officeDocument/2006/relationships/customXml" Target="../ink/ink181.xml"/><Relationship Id="rId54" Type="http://schemas.openxmlformats.org/officeDocument/2006/relationships/customXml" Target="../ink/ink26.xml"/><Relationship Id="rId217" Type="http://schemas.openxmlformats.org/officeDocument/2006/relationships/customXml" Target="../ink/ink110.xml"/><Relationship Id="rId564" Type="http://schemas.openxmlformats.org/officeDocument/2006/relationships/customXml" Target="../ink/ink285.xml"/><Relationship Id="rId424" Type="http://schemas.openxmlformats.org/officeDocument/2006/relationships/customXml" Target="../ink/ink215.xml"/><Relationship Id="rId270" Type="http://schemas.openxmlformats.org/officeDocument/2006/relationships/customXml" Target="../ink/ink137.xml"/><Relationship Id="rId65" Type="http://schemas.openxmlformats.org/officeDocument/2006/relationships/image" Target="../media/image3567.png"/><Relationship Id="rId130" Type="http://schemas.openxmlformats.org/officeDocument/2006/relationships/customXml" Target="../ink/ink64.xml"/><Relationship Id="rId368" Type="http://schemas.openxmlformats.org/officeDocument/2006/relationships/image" Target="../media/image3714.png"/><Relationship Id="rId575" Type="http://schemas.openxmlformats.org/officeDocument/2006/relationships/image" Target="../media/image3817.png"/><Relationship Id="rId228" Type="http://schemas.openxmlformats.org/officeDocument/2006/relationships/customXml" Target="../ink/ink116.xml"/><Relationship Id="rId435" Type="http://schemas.openxmlformats.org/officeDocument/2006/relationships/image" Target="../media/image3747.png"/><Relationship Id="rId281" Type="http://schemas.openxmlformats.org/officeDocument/2006/relationships/customXml" Target="../ink/ink143.xml"/><Relationship Id="rId502" Type="http://schemas.openxmlformats.org/officeDocument/2006/relationships/customXml" Target="../ink/ink254.xml"/><Relationship Id="rId76" Type="http://schemas.openxmlformats.org/officeDocument/2006/relationships/customXml" Target="../ink/ink37.xml"/><Relationship Id="rId141" Type="http://schemas.openxmlformats.org/officeDocument/2006/relationships/customXml" Target="../ink/ink70.xml"/><Relationship Id="rId379" Type="http://schemas.openxmlformats.org/officeDocument/2006/relationships/image" Target="../media/image3719.png"/><Relationship Id="rId7" Type="http://schemas.openxmlformats.org/officeDocument/2006/relationships/image" Target="../media/image3538.png"/><Relationship Id="rId183" Type="http://schemas.openxmlformats.org/officeDocument/2006/relationships/image" Target="../media/image3624.png"/><Relationship Id="rId239" Type="http://schemas.openxmlformats.org/officeDocument/2006/relationships/image" Target="../media/image3650.png"/><Relationship Id="rId390" Type="http://schemas.openxmlformats.org/officeDocument/2006/relationships/customXml" Target="../ink/ink198.xml"/><Relationship Id="rId404" Type="http://schemas.openxmlformats.org/officeDocument/2006/relationships/customXml" Target="../ink/ink205.xml"/><Relationship Id="rId446" Type="http://schemas.openxmlformats.org/officeDocument/2006/relationships/customXml" Target="../ink/ink226.xml"/><Relationship Id="rId250" Type="http://schemas.openxmlformats.org/officeDocument/2006/relationships/customXml" Target="../ink/ink127.xml"/><Relationship Id="rId292" Type="http://schemas.openxmlformats.org/officeDocument/2006/relationships/image" Target="../media/image3676.png"/><Relationship Id="rId306" Type="http://schemas.openxmlformats.org/officeDocument/2006/relationships/image" Target="../media/image3683.png"/><Relationship Id="rId488" Type="http://schemas.openxmlformats.org/officeDocument/2006/relationships/customXml" Target="../ink/ink247.xml"/><Relationship Id="rId45" Type="http://schemas.openxmlformats.org/officeDocument/2006/relationships/image" Target="../media/image3557.png"/><Relationship Id="rId87" Type="http://schemas.openxmlformats.org/officeDocument/2006/relationships/image" Target="../media/image3578.png"/><Relationship Id="rId110" Type="http://schemas.openxmlformats.org/officeDocument/2006/relationships/customXml" Target="../ink/ink54.xml"/><Relationship Id="rId348" Type="http://schemas.openxmlformats.org/officeDocument/2006/relationships/image" Target="../media/image3704.png"/><Relationship Id="rId513" Type="http://schemas.openxmlformats.org/officeDocument/2006/relationships/image" Target="../media/image3786.png"/><Relationship Id="rId555" Type="http://schemas.openxmlformats.org/officeDocument/2006/relationships/image" Target="../media/image3807.png"/><Relationship Id="rId152" Type="http://schemas.openxmlformats.org/officeDocument/2006/relationships/customXml" Target="../ink/ink76.xml"/><Relationship Id="rId194" Type="http://schemas.openxmlformats.org/officeDocument/2006/relationships/image" Target="../media/image3629.png"/><Relationship Id="rId208" Type="http://schemas.openxmlformats.org/officeDocument/2006/relationships/customXml" Target="../ink/ink105.xml"/><Relationship Id="rId415" Type="http://schemas.openxmlformats.org/officeDocument/2006/relationships/image" Target="../media/image3737.png"/><Relationship Id="rId457" Type="http://schemas.openxmlformats.org/officeDocument/2006/relationships/image" Target="../media/image3758.png"/><Relationship Id="rId261" Type="http://schemas.openxmlformats.org/officeDocument/2006/relationships/image" Target="../media/image3661.png"/><Relationship Id="rId499" Type="http://schemas.openxmlformats.org/officeDocument/2006/relationships/image" Target="../media/image3779.png"/><Relationship Id="rId14" Type="http://schemas.openxmlformats.org/officeDocument/2006/relationships/customXml" Target="../ink/ink6.xml"/><Relationship Id="rId56" Type="http://schemas.openxmlformats.org/officeDocument/2006/relationships/customXml" Target="../ink/ink27.xml"/><Relationship Id="rId317" Type="http://schemas.openxmlformats.org/officeDocument/2006/relationships/customXml" Target="../ink/ink161.xml"/><Relationship Id="rId359" Type="http://schemas.openxmlformats.org/officeDocument/2006/relationships/customXml" Target="../ink/ink182.xml"/><Relationship Id="rId524" Type="http://schemas.openxmlformats.org/officeDocument/2006/relationships/customXml" Target="../ink/ink265.xml"/><Relationship Id="rId566" Type="http://schemas.openxmlformats.org/officeDocument/2006/relationships/customXml" Target="../ink/ink286.xml"/><Relationship Id="rId98" Type="http://schemas.openxmlformats.org/officeDocument/2006/relationships/customXml" Target="../ink/ink48.xml"/><Relationship Id="rId121" Type="http://schemas.openxmlformats.org/officeDocument/2006/relationships/image" Target="../media/image3594.png"/><Relationship Id="rId163" Type="http://schemas.openxmlformats.org/officeDocument/2006/relationships/image" Target="../media/image3614.png"/><Relationship Id="rId219" Type="http://schemas.openxmlformats.org/officeDocument/2006/relationships/customXml" Target="../ink/ink111.xml"/><Relationship Id="rId370" Type="http://schemas.openxmlformats.org/officeDocument/2006/relationships/image" Target="../media/image3715.png"/><Relationship Id="rId426" Type="http://schemas.openxmlformats.org/officeDocument/2006/relationships/customXml" Target="../ink/ink216.xml"/><Relationship Id="rId230" Type="http://schemas.openxmlformats.org/officeDocument/2006/relationships/customXml" Target="../ink/ink117.xml"/><Relationship Id="rId468" Type="http://schemas.openxmlformats.org/officeDocument/2006/relationships/customXml" Target="../ink/ink237.xml"/><Relationship Id="rId25" Type="http://schemas.openxmlformats.org/officeDocument/2006/relationships/image" Target="../media/image3547.png"/><Relationship Id="rId67" Type="http://schemas.openxmlformats.org/officeDocument/2006/relationships/image" Target="../media/image3568.png"/><Relationship Id="rId272" Type="http://schemas.openxmlformats.org/officeDocument/2006/relationships/customXml" Target="../ink/ink138.xml"/><Relationship Id="rId328" Type="http://schemas.openxmlformats.org/officeDocument/2006/relationships/image" Target="../media/image3694.png"/><Relationship Id="rId535" Type="http://schemas.openxmlformats.org/officeDocument/2006/relationships/image" Target="../media/image3797.png"/><Relationship Id="rId577" Type="http://schemas.openxmlformats.org/officeDocument/2006/relationships/image" Target="../media/image3818.png"/><Relationship Id="rId132" Type="http://schemas.openxmlformats.org/officeDocument/2006/relationships/customXml" Target="../ink/ink65.xml"/><Relationship Id="rId174" Type="http://schemas.openxmlformats.org/officeDocument/2006/relationships/customXml" Target="../ink/ink87.xml"/><Relationship Id="rId381" Type="http://schemas.openxmlformats.org/officeDocument/2006/relationships/image" Target="../media/image3720.png"/><Relationship Id="rId241" Type="http://schemas.openxmlformats.org/officeDocument/2006/relationships/image" Target="../media/image3651.png"/><Relationship Id="rId437" Type="http://schemas.openxmlformats.org/officeDocument/2006/relationships/image" Target="../media/image3748.png"/><Relationship Id="rId479" Type="http://schemas.openxmlformats.org/officeDocument/2006/relationships/image" Target="../media/image3769.png"/><Relationship Id="rId36" Type="http://schemas.openxmlformats.org/officeDocument/2006/relationships/customXml" Target="../ink/ink17.xml"/><Relationship Id="rId283" Type="http://schemas.openxmlformats.org/officeDocument/2006/relationships/customXml" Target="../ink/ink144.xml"/><Relationship Id="rId339" Type="http://schemas.openxmlformats.org/officeDocument/2006/relationships/customXml" Target="../ink/ink172.xml"/><Relationship Id="rId490" Type="http://schemas.openxmlformats.org/officeDocument/2006/relationships/customXml" Target="../ink/ink248.xml"/><Relationship Id="rId504" Type="http://schemas.openxmlformats.org/officeDocument/2006/relationships/customXml" Target="../ink/ink255.xml"/><Relationship Id="rId546" Type="http://schemas.openxmlformats.org/officeDocument/2006/relationships/customXml" Target="../ink/ink276.xml"/><Relationship Id="rId78" Type="http://schemas.openxmlformats.org/officeDocument/2006/relationships/customXml" Target="../ink/ink38.xml"/><Relationship Id="rId101" Type="http://schemas.openxmlformats.org/officeDocument/2006/relationships/image" Target="../media/image3585.png"/><Relationship Id="rId143" Type="http://schemas.openxmlformats.org/officeDocument/2006/relationships/customXml" Target="../ink/ink71.xml"/><Relationship Id="rId185" Type="http://schemas.openxmlformats.org/officeDocument/2006/relationships/image" Target="../media/image3625.png"/><Relationship Id="rId350" Type="http://schemas.openxmlformats.org/officeDocument/2006/relationships/image" Target="../media/image3705.png"/><Relationship Id="rId406" Type="http://schemas.openxmlformats.org/officeDocument/2006/relationships/customXml" Target="../ink/ink206.xml"/><Relationship Id="rId9" Type="http://schemas.openxmlformats.org/officeDocument/2006/relationships/image" Target="../media/image3539.png"/><Relationship Id="rId210" Type="http://schemas.openxmlformats.org/officeDocument/2006/relationships/customXml" Target="../ink/ink106.xml"/><Relationship Id="rId392" Type="http://schemas.openxmlformats.org/officeDocument/2006/relationships/customXml" Target="../ink/ink199.xml"/><Relationship Id="rId448" Type="http://schemas.openxmlformats.org/officeDocument/2006/relationships/customXml" Target="../ink/ink227.xml"/><Relationship Id="rId252" Type="http://schemas.openxmlformats.org/officeDocument/2006/relationships/customXml" Target="../ink/ink128.xml"/><Relationship Id="rId294" Type="http://schemas.openxmlformats.org/officeDocument/2006/relationships/image" Target="../media/image3677.png"/><Relationship Id="rId308" Type="http://schemas.openxmlformats.org/officeDocument/2006/relationships/image" Target="../media/image3684.png"/><Relationship Id="rId515" Type="http://schemas.openxmlformats.org/officeDocument/2006/relationships/image" Target="../media/image3787.png"/><Relationship Id="rId47" Type="http://schemas.openxmlformats.org/officeDocument/2006/relationships/image" Target="../media/image3558.png"/><Relationship Id="rId89" Type="http://schemas.openxmlformats.org/officeDocument/2006/relationships/image" Target="../media/image3579.png"/><Relationship Id="rId112" Type="http://schemas.openxmlformats.org/officeDocument/2006/relationships/customXml" Target="../ink/ink55.xml"/><Relationship Id="rId154" Type="http://schemas.openxmlformats.org/officeDocument/2006/relationships/customXml" Target="../ink/ink77.xml"/><Relationship Id="rId361" Type="http://schemas.openxmlformats.org/officeDocument/2006/relationships/customXml" Target="../ink/ink183.xml"/><Relationship Id="rId557" Type="http://schemas.openxmlformats.org/officeDocument/2006/relationships/image" Target="../media/image3808.png"/><Relationship Id="rId196" Type="http://schemas.openxmlformats.org/officeDocument/2006/relationships/image" Target="../media/image3630.png"/><Relationship Id="rId417" Type="http://schemas.openxmlformats.org/officeDocument/2006/relationships/image" Target="../media/image3738.png"/><Relationship Id="rId459" Type="http://schemas.openxmlformats.org/officeDocument/2006/relationships/image" Target="../media/image3759.png"/><Relationship Id="rId16" Type="http://schemas.openxmlformats.org/officeDocument/2006/relationships/customXml" Target="../ink/ink7.xml"/><Relationship Id="rId221" Type="http://schemas.openxmlformats.org/officeDocument/2006/relationships/customXml" Target="../ink/ink112.xml"/><Relationship Id="rId263" Type="http://schemas.openxmlformats.org/officeDocument/2006/relationships/image" Target="../media/image3662.png"/><Relationship Id="rId319" Type="http://schemas.openxmlformats.org/officeDocument/2006/relationships/customXml" Target="../ink/ink162.xml"/><Relationship Id="rId470" Type="http://schemas.openxmlformats.org/officeDocument/2006/relationships/customXml" Target="../ink/ink238.xml"/><Relationship Id="rId526" Type="http://schemas.openxmlformats.org/officeDocument/2006/relationships/customXml" Target="../ink/ink266.xml"/><Relationship Id="rId58" Type="http://schemas.openxmlformats.org/officeDocument/2006/relationships/customXml" Target="../ink/ink28.xml"/><Relationship Id="rId123" Type="http://schemas.openxmlformats.org/officeDocument/2006/relationships/image" Target="../media/image3595.png"/><Relationship Id="rId330" Type="http://schemas.openxmlformats.org/officeDocument/2006/relationships/image" Target="../media/image3695.png"/><Relationship Id="rId568" Type="http://schemas.openxmlformats.org/officeDocument/2006/relationships/customXml" Target="../ink/ink287.xml"/><Relationship Id="rId165" Type="http://schemas.openxmlformats.org/officeDocument/2006/relationships/image" Target="../media/image3615.png"/><Relationship Id="rId372" Type="http://schemas.openxmlformats.org/officeDocument/2006/relationships/image" Target="../media/image3716.png"/><Relationship Id="rId428" Type="http://schemas.openxmlformats.org/officeDocument/2006/relationships/customXml" Target="../ink/ink217.xml"/><Relationship Id="rId232" Type="http://schemas.openxmlformats.org/officeDocument/2006/relationships/customXml" Target="../ink/ink118.xml"/><Relationship Id="rId274" Type="http://schemas.openxmlformats.org/officeDocument/2006/relationships/image" Target="../media/image3667.png"/><Relationship Id="rId481" Type="http://schemas.openxmlformats.org/officeDocument/2006/relationships/image" Target="../media/image3770.png"/><Relationship Id="rId27" Type="http://schemas.openxmlformats.org/officeDocument/2006/relationships/image" Target="../media/image3548.png"/><Relationship Id="rId69" Type="http://schemas.openxmlformats.org/officeDocument/2006/relationships/image" Target="../media/image3569.png"/><Relationship Id="rId134" Type="http://schemas.openxmlformats.org/officeDocument/2006/relationships/customXml" Target="../ink/ink66.xml"/><Relationship Id="rId537" Type="http://schemas.openxmlformats.org/officeDocument/2006/relationships/image" Target="../media/image3798.png"/><Relationship Id="rId579" Type="http://schemas.openxmlformats.org/officeDocument/2006/relationships/image" Target="../media/image3819.png"/><Relationship Id="rId80" Type="http://schemas.openxmlformats.org/officeDocument/2006/relationships/customXml" Target="../ink/ink39.xml"/><Relationship Id="rId176" Type="http://schemas.openxmlformats.org/officeDocument/2006/relationships/customXml" Target="../ink/ink88.xml"/><Relationship Id="rId341" Type="http://schemas.openxmlformats.org/officeDocument/2006/relationships/customXml" Target="../ink/ink173.xml"/><Relationship Id="rId383" Type="http://schemas.openxmlformats.org/officeDocument/2006/relationships/image" Target="../media/image3721.png"/><Relationship Id="rId439" Type="http://schemas.openxmlformats.org/officeDocument/2006/relationships/image" Target="../media/image3749.png"/><Relationship Id="rId201" Type="http://schemas.openxmlformats.org/officeDocument/2006/relationships/image" Target="../media/image3632.png"/><Relationship Id="rId243" Type="http://schemas.openxmlformats.org/officeDocument/2006/relationships/image" Target="../media/image3652.png"/><Relationship Id="rId285" Type="http://schemas.openxmlformats.org/officeDocument/2006/relationships/customXml" Target="../ink/ink145.xml"/><Relationship Id="rId450" Type="http://schemas.openxmlformats.org/officeDocument/2006/relationships/customXml" Target="../ink/ink228.xml"/><Relationship Id="rId506" Type="http://schemas.openxmlformats.org/officeDocument/2006/relationships/customXml" Target="../ink/ink256.xml"/><Relationship Id="rId38" Type="http://schemas.openxmlformats.org/officeDocument/2006/relationships/customXml" Target="../ink/ink18.xml"/><Relationship Id="rId103" Type="http://schemas.openxmlformats.org/officeDocument/2006/relationships/image" Target="../media/image3586.png"/><Relationship Id="rId310" Type="http://schemas.openxmlformats.org/officeDocument/2006/relationships/image" Target="../media/image3685.png"/><Relationship Id="rId492" Type="http://schemas.openxmlformats.org/officeDocument/2006/relationships/customXml" Target="../ink/ink249.xml"/><Relationship Id="rId548" Type="http://schemas.openxmlformats.org/officeDocument/2006/relationships/customXml" Target="../ink/ink277.xml"/><Relationship Id="rId91" Type="http://schemas.openxmlformats.org/officeDocument/2006/relationships/image" Target="../media/image3580.png"/><Relationship Id="rId145" Type="http://schemas.openxmlformats.org/officeDocument/2006/relationships/image" Target="../media/image3605.png"/><Relationship Id="rId187" Type="http://schemas.openxmlformats.org/officeDocument/2006/relationships/image" Target="../media/image3626.png"/><Relationship Id="rId352" Type="http://schemas.openxmlformats.org/officeDocument/2006/relationships/image" Target="../media/image3706.png"/><Relationship Id="rId394" Type="http://schemas.openxmlformats.org/officeDocument/2006/relationships/customXml" Target="../ink/ink200.xml"/><Relationship Id="rId408" Type="http://schemas.openxmlformats.org/officeDocument/2006/relationships/customXml" Target="../ink/ink207.xml"/><Relationship Id="rId212" Type="http://schemas.openxmlformats.org/officeDocument/2006/relationships/image" Target="../media/image3637.png"/><Relationship Id="rId254" Type="http://schemas.openxmlformats.org/officeDocument/2006/relationships/customXml" Target="../ink/ink129.xml"/><Relationship Id="rId49" Type="http://schemas.openxmlformats.org/officeDocument/2006/relationships/image" Target="../media/image3559.png"/><Relationship Id="rId114" Type="http://schemas.openxmlformats.org/officeDocument/2006/relationships/customXml" Target="../ink/ink56.xml"/><Relationship Id="rId296" Type="http://schemas.openxmlformats.org/officeDocument/2006/relationships/image" Target="../media/image3678.png"/><Relationship Id="rId461" Type="http://schemas.openxmlformats.org/officeDocument/2006/relationships/image" Target="../media/image3760.png"/><Relationship Id="rId517" Type="http://schemas.openxmlformats.org/officeDocument/2006/relationships/image" Target="../media/image3788.png"/><Relationship Id="rId559" Type="http://schemas.openxmlformats.org/officeDocument/2006/relationships/image" Target="../media/image3809.png"/><Relationship Id="rId60" Type="http://schemas.openxmlformats.org/officeDocument/2006/relationships/customXml" Target="../ink/ink29.xml"/><Relationship Id="rId156" Type="http://schemas.openxmlformats.org/officeDocument/2006/relationships/customXml" Target="../ink/ink78.xml"/><Relationship Id="rId198" Type="http://schemas.openxmlformats.org/officeDocument/2006/relationships/customXml" Target="../ink/ink100.xml"/><Relationship Id="rId321" Type="http://schemas.openxmlformats.org/officeDocument/2006/relationships/customXml" Target="../ink/ink163.xml"/><Relationship Id="rId363" Type="http://schemas.openxmlformats.org/officeDocument/2006/relationships/customXml" Target="../ink/ink184.xml"/><Relationship Id="rId419" Type="http://schemas.openxmlformats.org/officeDocument/2006/relationships/image" Target="../media/image3739.png"/><Relationship Id="rId570" Type="http://schemas.openxmlformats.org/officeDocument/2006/relationships/customXml" Target="../ink/ink288.xml"/><Relationship Id="rId223" Type="http://schemas.openxmlformats.org/officeDocument/2006/relationships/customXml" Target="../ink/ink113.xml"/><Relationship Id="rId430" Type="http://schemas.openxmlformats.org/officeDocument/2006/relationships/customXml" Target="../ink/ink218.xml"/><Relationship Id="rId18" Type="http://schemas.openxmlformats.org/officeDocument/2006/relationships/customXml" Target="../ink/ink8.xml"/><Relationship Id="rId265" Type="http://schemas.openxmlformats.org/officeDocument/2006/relationships/image" Target="../media/image3663.png"/><Relationship Id="rId472" Type="http://schemas.openxmlformats.org/officeDocument/2006/relationships/customXml" Target="../ink/ink239.xml"/><Relationship Id="rId528" Type="http://schemas.openxmlformats.org/officeDocument/2006/relationships/customXml" Target="../ink/ink267.xml"/><Relationship Id="rId125" Type="http://schemas.openxmlformats.org/officeDocument/2006/relationships/image" Target="../media/image3596.png"/><Relationship Id="rId167" Type="http://schemas.openxmlformats.org/officeDocument/2006/relationships/image" Target="../media/image3616.png"/><Relationship Id="rId332" Type="http://schemas.openxmlformats.org/officeDocument/2006/relationships/image" Target="../media/image3696.png"/><Relationship Id="rId374" Type="http://schemas.openxmlformats.org/officeDocument/2006/relationships/image" Target="../media/image3717.png"/><Relationship Id="rId581" Type="http://schemas.openxmlformats.org/officeDocument/2006/relationships/image" Target="../media/image3820.png"/><Relationship Id="rId71" Type="http://schemas.openxmlformats.org/officeDocument/2006/relationships/image" Target="../media/image3570.png"/><Relationship Id="rId234" Type="http://schemas.openxmlformats.org/officeDocument/2006/relationships/customXml" Target="../ink/ink119.xml"/><Relationship Id="rId2" Type="http://schemas.openxmlformats.org/officeDocument/2006/relationships/notesSlide" Target="../notesSlides/notesSlide2.xml"/><Relationship Id="rId29" Type="http://schemas.openxmlformats.org/officeDocument/2006/relationships/image" Target="../media/image3549.png"/><Relationship Id="rId276" Type="http://schemas.openxmlformats.org/officeDocument/2006/relationships/image" Target="../media/image3668.png"/><Relationship Id="rId441" Type="http://schemas.openxmlformats.org/officeDocument/2006/relationships/image" Target="../media/image3750.png"/><Relationship Id="rId483" Type="http://schemas.openxmlformats.org/officeDocument/2006/relationships/image" Target="../media/image3771.png"/><Relationship Id="rId539" Type="http://schemas.openxmlformats.org/officeDocument/2006/relationships/image" Target="../media/image3799.png"/><Relationship Id="rId40" Type="http://schemas.openxmlformats.org/officeDocument/2006/relationships/customXml" Target="../ink/ink19.xml"/><Relationship Id="rId136" Type="http://schemas.openxmlformats.org/officeDocument/2006/relationships/customXml" Target="../ink/ink67.xml"/><Relationship Id="rId178" Type="http://schemas.openxmlformats.org/officeDocument/2006/relationships/customXml" Target="../ink/ink89.xml"/><Relationship Id="rId301" Type="http://schemas.openxmlformats.org/officeDocument/2006/relationships/customXml" Target="../ink/ink153.xml"/><Relationship Id="rId343" Type="http://schemas.openxmlformats.org/officeDocument/2006/relationships/customXml" Target="../ink/ink174.xml"/><Relationship Id="rId550" Type="http://schemas.openxmlformats.org/officeDocument/2006/relationships/customXml" Target="../ink/ink278.xml"/><Relationship Id="rId82" Type="http://schemas.openxmlformats.org/officeDocument/2006/relationships/customXml" Target="../ink/ink40.xml"/><Relationship Id="rId203" Type="http://schemas.openxmlformats.org/officeDocument/2006/relationships/image" Target="../media/image3633.png"/><Relationship Id="rId385" Type="http://schemas.openxmlformats.org/officeDocument/2006/relationships/image" Target="../media/image3722.png"/><Relationship Id="rId245" Type="http://schemas.openxmlformats.org/officeDocument/2006/relationships/image" Target="../media/image3653.png"/><Relationship Id="rId287" Type="http://schemas.openxmlformats.org/officeDocument/2006/relationships/customXml" Target="../ink/ink146.xml"/><Relationship Id="rId410" Type="http://schemas.openxmlformats.org/officeDocument/2006/relationships/customXml" Target="../ink/ink208.xml"/><Relationship Id="rId452" Type="http://schemas.openxmlformats.org/officeDocument/2006/relationships/customXml" Target="../ink/ink229.xml"/><Relationship Id="rId494" Type="http://schemas.openxmlformats.org/officeDocument/2006/relationships/customXml" Target="../ink/ink250.xml"/><Relationship Id="rId508" Type="http://schemas.openxmlformats.org/officeDocument/2006/relationships/customXml" Target="../ink/ink257.xml"/><Relationship Id="rId105" Type="http://schemas.openxmlformats.org/officeDocument/2006/relationships/image" Target="../media/image3587.png"/><Relationship Id="rId147" Type="http://schemas.openxmlformats.org/officeDocument/2006/relationships/image" Target="../media/image3606.png"/><Relationship Id="rId312" Type="http://schemas.openxmlformats.org/officeDocument/2006/relationships/image" Target="../media/image3686.png"/><Relationship Id="rId354" Type="http://schemas.openxmlformats.org/officeDocument/2006/relationships/image" Target="../media/image3707.png"/><Relationship Id="rId51" Type="http://schemas.openxmlformats.org/officeDocument/2006/relationships/image" Target="../media/image3560.png"/><Relationship Id="rId93" Type="http://schemas.openxmlformats.org/officeDocument/2006/relationships/image" Target="../media/image3581.png"/><Relationship Id="rId189" Type="http://schemas.openxmlformats.org/officeDocument/2006/relationships/customXml" Target="../ink/ink95.xml"/><Relationship Id="rId396" Type="http://schemas.openxmlformats.org/officeDocument/2006/relationships/customXml" Target="../ink/ink201.xml"/><Relationship Id="rId561" Type="http://schemas.openxmlformats.org/officeDocument/2006/relationships/image" Target="../media/image3810.png"/><Relationship Id="rId214" Type="http://schemas.openxmlformats.org/officeDocument/2006/relationships/image" Target="../media/image3638.png"/><Relationship Id="rId256" Type="http://schemas.openxmlformats.org/officeDocument/2006/relationships/customXml" Target="../ink/ink130.xml"/><Relationship Id="rId298" Type="http://schemas.openxmlformats.org/officeDocument/2006/relationships/image" Target="../media/image3679.png"/><Relationship Id="rId421" Type="http://schemas.openxmlformats.org/officeDocument/2006/relationships/image" Target="../media/image3740.png"/><Relationship Id="rId463" Type="http://schemas.openxmlformats.org/officeDocument/2006/relationships/image" Target="../media/image3761.png"/><Relationship Id="rId519" Type="http://schemas.openxmlformats.org/officeDocument/2006/relationships/image" Target="../media/image3789.png"/><Relationship Id="rId116" Type="http://schemas.openxmlformats.org/officeDocument/2006/relationships/customXml" Target="../ink/ink57.xml"/><Relationship Id="rId158" Type="http://schemas.openxmlformats.org/officeDocument/2006/relationships/customXml" Target="../ink/ink79.xml"/><Relationship Id="rId323" Type="http://schemas.openxmlformats.org/officeDocument/2006/relationships/customXml" Target="../ink/ink164.xml"/><Relationship Id="rId530" Type="http://schemas.openxmlformats.org/officeDocument/2006/relationships/customXml" Target="../ink/ink268.xml"/><Relationship Id="rId20" Type="http://schemas.openxmlformats.org/officeDocument/2006/relationships/customXml" Target="../ink/ink9.xml"/><Relationship Id="rId62" Type="http://schemas.openxmlformats.org/officeDocument/2006/relationships/customXml" Target="../ink/ink30.xml"/><Relationship Id="rId365" Type="http://schemas.openxmlformats.org/officeDocument/2006/relationships/customXml" Target="../ink/ink185.xml"/><Relationship Id="rId572" Type="http://schemas.openxmlformats.org/officeDocument/2006/relationships/customXml" Target="../ink/ink289.xml"/><Relationship Id="rId225" Type="http://schemas.openxmlformats.org/officeDocument/2006/relationships/image" Target="../media/image3643.png"/><Relationship Id="rId267" Type="http://schemas.openxmlformats.org/officeDocument/2006/relationships/image" Target="../media/image3664.png"/><Relationship Id="rId432" Type="http://schemas.openxmlformats.org/officeDocument/2006/relationships/customXml" Target="../ink/ink219.xml"/><Relationship Id="rId474" Type="http://schemas.openxmlformats.org/officeDocument/2006/relationships/customXml" Target="../ink/ink240.xml"/><Relationship Id="rId127" Type="http://schemas.openxmlformats.org/officeDocument/2006/relationships/image" Target="../media/image3597.png"/><Relationship Id="rId31" Type="http://schemas.openxmlformats.org/officeDocument/2006/relationships/image" Target="../media/image3550.png"/><Relationship Id="rId73" Type="http://schemas.openxmlformats.org/officeDocument/2006/relationships/image" Target="../media/image3571.png"/><Relationship Id="rId169" Type="http://schemas.openxmlformats.org/officeDocument/2006/relationships/image" Target="../media/image3617.png"/><Relationship Id="rId334" Type="http://schemas.openxmlformats.org/officeDocument/2006/relationships/image" Target="../media/image3697.png"/><Relationship Id="rId376" Type="http://schemas.openxmlformats.org/officeDocument/2006/relationships/image" Target="../media/image3718.png"/><Relationship Id="rId541" Type="http://schemas.openxmlformats.org/officeDocument/2006/relationships/image" Target="../media/image3800.png"/><Relationship Id="rId4" Type="http://schemas.openxmlformats.org/officeDocument/2006/relationships/customXml" Target="../ink/ink1.xml"/><Relationship Id="rId180" Type="http://schemas.openxmlformats.org/officeDocument/2006/relationships/customXml" Target="../ink/ink90.xml"/><Relationship Id="rId236" Type="http://schemas.openxmlformats.org/officeDocument/2006/relationships/customXml" Target="../ink/ink120.xml"/><Relationship Id="rId278" Type="http://schemas.openxmlformats.org/officeDocument/2006/relationships/image" Target="../media/image3669.png"/><Relationship Id="rId401" Type="http://schemas.openxmlformats.org/officeDocument/2006/relationships/image" Target="../media/image3730.png"/><Relationship Id="rId443" Type="http://schemas.openxmlformats.org/officeDocument/2006/relationships/image" Target="../media/image3751.png"/><Relationship Id="rId303" Type="http://schemas.openxmlformats.org/officeDocument/2006/relationships/customXml" Target="../ink/ink154.xml"/><Relationship Id="rId485" Type="http://schemas.openxmlformats.org/officeDocument/2006/relationships/image" Target="../media/image3772.png"/><Relationship Id="rId42" Type="http://schemas.openxmlformats.org/officeDocument/2006/relationships/customXml" Target="../ink/ink20.xml"/><Relationship Id="rId84" Type="http://schemas.openxmlformats.org/officeDocument/2006/relationships/customXml" Target="../ink/ink41.xml"/><Relationship Id="rId138" Type="http://schemas.openxmlformats.org/officeDocument/2006/relationships/customXml" Target="../ink/ink68.xml"/><Relationship Id="rId345" Type="http://schemas.openxmlformats.org/officeDocument/2006/relationships/customXml" Target="../ink/ink175.xml"/><Relationship Id="rId387" Type="http://schemas.openxmlformats.org/officeDocument/2006/relationships/image" Target="../media/image3723.png"/><Relationship Id="rId510" Type="http://schemas.openxmlformats.org/officeDocument/2006/relationships/customXml" Target="../ink/ink258.xml"/><Relationship Id="rId552" Type="http://schemas.openxmlformats.org/officeDocument/2006/relationships/customXml" Target="../ink/ink279.xml"/><Relationship Id="rId191" Type="http://schemas.openxmlformats.org/officeDocument/2006/relationships/customXml" Target="../ink/ink96.xml"/><Relationship Id="rId205" Type="http://schemas.openxmlformats.org/officeDocument/2006/relationships/image" Target="../media/image3634.png"/><Relationship Id="rId247" Type="http://schemas.openxmlformats.org/officeDocument/2006/relationships/image" Target="../media/image3654.png"/><Relationship Id="rId412" Type="http://schemas.openxmlformats.org/officeDocument/2006/relationships/customXml" Target="../ink/ink209.xml"/><Relationship Id="rId107" Type="http://schemas.openxmlformats.org/officeDocument/2006/relationships/image" Target="../media/image3588.png"/><Relationship Id="rId289" Type="http://schemas.openxmlformats.org/officeDocument/2006/relationships/customXml" Target="../ink/ink147.xml"/><Relationship Id="rId454" Type="http://schemas.openxmlformats.org/officeDocument/2006/relationships/customXml" Target="../ink/ink230.xml"/><Relationship Id="rId496" Type="http://schemas.openxmlformats.org/officeDocument/2006/relationships/customXml" Target="../ink/ink251.xml"/><Relationship Id="rId11" Type="http://schemas.openxmlformats.org/officeDocument/2006/relationships/image" Target="../media/image3540.png"/><Relationship Id="rId53" Type="http://schemas.openxmlformats.org/officeDocument/2006/relationships/image" Target="../media/image3561.png"/><Relationship Id="rId149" Type="http://schemas.openxmlformats.org/officeDocument/2006/relationships/image" Target="../media/image3607.png"/><Relationship Id="rId314" Type="http://schemas.openxmlformats.org/officeDocument/2006/relationships/image" Target="../media/image3687.png"/><Relationship Id="rId356" Type="http://schemas.openxmlformats.org/officeDocument/2006/relationships/image" Target="../media/image3708.png"/><Relationship Id="rId398" Type="http://schemas.openxmlformats.org/officeDocument/2006/relationships/customXml" Target="../ink/ink202.xml"/><Relationship Id="rId521" Type="http://schemas.openxmlformats.org/officeDocument/2006/relationships/image" Target="../media/image3790.png"/><Relationship Id="rId563" Type="http://schemas.openxmlformats.org/officeDocument/2006/relationships/image" Target="../media/image3811.png"/><Relationship Id="rId95" Type="http://schemas.openxmlformats.org/officeDocument/2006/relationships/image" Target="../media/image3582.png"/><Relationship Id="rId160" Type="http://schemas.openxmlformats.org/officeDocument/2006/relationships/customXml" Target="../ink/ink80.xml"/><Relationship Id="rId216" Type="http://schemas.openxmlformats.org/officeDocument/2006/relationships/image" Target="../media/image3639.png"/><Relationship Id="rId423" Type="http://schemas.openxmlformats.org/officeDocument/2006/relationships/image" Target="../media/image3741.png"/><Relationship Id="rId258" Type="http://schemas.openxmlformats.org/officeDocument/2006/relationships/customXml" Target="../ink/ink131.xml"/><Relationship Id="rId465" Type="http://schemas.openxmlformats.org/officeDocument/2006/relationships/image" Target="../media/image3762.png"/><Relationship Id="rId22" Type="http://schemas.openxmlformats.org/officeDocument/2006/relationships/customXml" Target="../ink/ink10.xml"/><Relationship Id="rId64" Type="http://schemas.openxmlformats.org/officeDocument/2006/relationships/customXml" Target="../ink/ink31.xml"/><Relationship Id="rId118" Type="http://schemas.openxmlformats.org/officeDocument/2006/relationships/customXml" Target="../ink/ink58.xml"/><Relationship Id="rId325" Type="http://schemas.openxmlformats.org/officeDocument/2006/relationships/customXml" Target="../ink/ink165.xml"/><Relationship Id="rId367" Type="http://schemas.openxmlformats.org/officeDocument/2006/relationships/customXml" Target="../ink/ink186.xml"/><Relationship Id="rId532" Type="http://schemas.openxmlformats.org/officeDocument/2006/relationships/customXml" Target="../ink/ink269.xml"/><Relationship Id="rId574" Type="http://schemas.openxmlformats.org/officeDocument/2006/relationships/customXml" Target="../ink/ink290.xml"/><Relationship Id="rId171" Type="http://schemas.openxmlformats.org/officeDocument/2006/relationships/image" Target="../media/image3618.png"/><Relationship Id="rId227" Type="http://schemas.openxmlformats.org/officeDocument/2006/relationships/image" Target="../media/image3644.png"/><Relationship Id="rId269" Type="http://schemas.openxmlformats.org/officeDocument/2006/relationships/image" Target="../media/image3665.png"/><Relationship Id="rId434" Type="http://schemas.openxmlformats.org/officeDocument/2006/relationships/customXml" Target="../ink/ink220.xml"/><Relationship Id="rId476" Type="http://schemas.openxmlformats.org/officeDocument/2006/relationships/customXml" Target="../ink/ink241.xml"/><Relationship Id="rId33" Type="http://schemas.openxmlformats.org/officeDocument/2006/relationships/image" Target="../media/image3551.png"/><Relationship Id="rId129" Type="http://schemas.openxmlformats.org/officeDocument/2006/relationships/image" Target="../media/image3598.png"/><Relationship Id="rId280" Type="http://schemas.openxmlformats.org/officeDocument/2006/relationships/image" Target="../media/image3670.png"/><Relationship Id="rId336" Type="http://schemas.openxmlformats.org/officeDocument/2006/relationships/image" Target="../media/image3698.png"/><Relationship Id="rId501" Type="http://schemas.openxmlformats.org/officeDocument/2006/relationships/image" Target="../media/image3780.png"/><Relationship Id="rId543" Type="http://schemas.openxmlformats.org/officeDocument/2006/relationships/image" Target="../media/image3801.png"/><Relationship Id="rId75" Type="http://schemas.openxmlformats.org/officeDocument/2006/relationships/image" Target="../media/image3572.png"/><Relationship Id="rId140" Type="http://schemas.openxmlformats.org/officeDocument/2006/relationships/customXml" Target="../ink/ink69.xml"/><Relationship Id="rId182" Type="http://schemas.openxmlformats.org/officeDocument/2006/relationships/customXml" Target="../ink/ink91.xml"/><Relationship Id="rId378" Type="http://schemas.openxmlformats.org/officeDocument/2006/relationships/customXml" Target="../ink/ink192.xml"/><Relationship Id="rId403" Type="http://schemas.openxmlformats.org/officeDocument/2006/relationships/image" Target="../media/image3731.png"/><Relationship Id="rId6" Type="http://schemas.openxmlformats.org/officeDocument/2006/relationships/customXml" Target="../ink/ink2.xml"/><Relationship Id="rId238" Type="http://schemas.openxmlformats.org/officeDocument/2006/relationships/customXml" Target="../ink/ink121.xml"/><Relationship Id="rId445" Type="http://schemas.openxmlformats.org/officeDocument/2006/relationships/image" Target="../media/image3752.png"/><Relationship Id="rId487" Type="http://schemas.openxmlformats.org/officeDocument/2006/relationships/image" Target="../media/image3773.png"/><Relationship Id="rId291" Type="http://schemas.openxmlformats.org/officeDocument/2006/relationships/customXml" Target="../ink/ink148.xml"/><Relationship Id="rId305" Type="http://schemas.openxmlformats.org/officeDocument/2006/relationships/customXml" Target="../ink/ink155.xml"/><Relationship Id="rId347" Type="http://schemas.openxmlformats.org/officeDocument/2006/relationships/customXml" Target="../ink/ink176.xml"/><Relationship Id="rId512" Type="http://schemas.openxmlformats.org/officeDocument/2006/relationships/customXml" Target="../ink/ink259.xml"/><Relationship Id="rId44" Type="http://schemas.openxmlformats.org/officeDocument/2006/relationships/customXml" Target="../ink/ink21.xml"/><Relationship Id="rId86" Type="http://schemas.openxmlformats.org/officeDocument/2006/relationships/customXml" Target="../ink/ink42.xml"/><Relationship Id="rId151" Type="http://schemas.openxmlformats.org/officeDocument/2006/relationships/image" Target="../media/image3608.png"/><Relationship Id="rId389" Type="http://schemas.openxmlformats.org/officeDocument/2006/relationships/image" Target="../media/image3724.png"/><Relationship Id="rId554" Type="http://schemas.openxmlformats.org/officeDocument/2006/relationships/customXml" Target="../ink/ink280.xml"/><Relationship Id="rId193" Type="http://schemas.openxmlformats.org/officeDocument/2006/relationships/customXml" Target="../ink/ink97.xml"/><Relationship Id="rId207" Type="http://schemas.openxmlformats.org/officeDocument/2006/relationships/image" Target="../media/image3635.png"/><Relationship Id="rId249" Type="http://schemas.openxmlformats.org/officeDocument/2006/relationships/image" Target="../media/image3655.png"/><Relationship Id="rId414" Type="http://schemas.openxmlformats.org/officeDocument/2006/relationships/customXml" Target="../ink/ink210.xml"/><Relationship Id="rId456" Type="http://schemas.openxmlformats.org/officeDocument/2006/relationships/customXml" Target="../ink/ink231.xml"/><Relationship Id="rId498" Type="http://schemas.openxmlformats.org/officeDocument/2006/relationships/customXml" Target="../ink/ink252.xml"/><Relationship Id="rId13" Type="http://schemas.openxmlformats.org/officeDocument/2006/relationships/image" Target="../media/image3541.png"/><Relationship Id="rId109" Type="http://schemas.openxmlformats.org/officeDocument/2006/relationships/image" Target="../media/image3374.png"/><Relationship Id="rId260" Type="http://schemas.openxmlformats.org/officeDocument/2006/relationships/customXml" Target="../ink/ink132.xml"/><Relationship Id="rId316" Type="http://schemas.openxmlformats.org/officeDocument/2006/relationships/image" Target="../media/image3688.png"/><Relationship Id="rId523" Type="http://schemas.openxmlformats.org/officeDocument/2006/relationships/image" Target="../media/image3791.png"/><Relationship Id="rId55" Type="http://schemas.openxmlformats.org/officeDocument/2006/relationships/image" Target="../media/image3562.png"/><Relationship Id="rId97" Type="http://schemas.openxmlformats.org/officeDocument/2006/relationships/image" Target="../media/image3583.png"/><Relationship Id="rId120" Type="http://schemas.openxmlformats.org/officeDocument/2006/relationships/customXml" Target="../ink/ink59.xml"/><Relationship Id="rId358" Type="http://schemas.openxmlformats.org/officeDocument/2006/relationships/image" Target="../media/image3709.png"/><Relationship Id="rId565" Type="http://schemas.openxmlformats.org/officeDocument/2006/relationships/image" Target="../media/image3812.png"/><Relationship Id="rId162" Type="http://schemas.openxmlformats.org/officeDocument/2006/relationships/customXml" Target="../ink/ink81.xml"/><Relationship Id="rId218" Type="http://schemas.openxmlformats.org/officeDocument/2006/relationships/image" Target="../media/image3640.png"/><Relationship Id="rId425" Type="http://schemas.openxmlformats.org/officeDocument/2006/relationships/image" Target="../media/image3742.png"/><Relationship Id="rId467" Type="http://schemas.openxmlformats.org/officeDocument/2006/relationships/image" Target="../media/image3763.png"/><Relationship Id="rId271" Type="http://schemas.openxmlformats.org/officeDocument/2006/relationships/image" Target="../media/image3666.png"/><Relationship Id="rId24" Type="http://schemas.openxmlformats.org/officeDocument/2006/relationships/customXml" Target="../ink/ink11.xml"/><Relationship Id="rId66" Type="http://schemas.openxmlformats.org/officeDocument/2006/relationships/customXml" Target="../ink/ink32.xml"/><Relationship Id="rId131" Type="http://schemas.openxmlformats.org/officeDocument/2006/relationships/image" Target="../media/image3599.png"/><Relationship Id="rId327" Type="http://schemas.openxmlformats.org/officeDocument/2006/relationships/customXml" Target="../ink/ink166.xml"/><Relationship Id="rId369" Type="http://schemas.openxmlformats.org/officeDocument/2006/relationships/customXml" Target="../ink/ink187.xml"/><Relationship Id="rId534" Type="http://schemas.openxmlformats.org/officeDocument/2006/relationships/customXml" Target="../ink/ink270.xml"/><Relationship Id="rId576" Type="http://schemas.openxmlformats.org/officeDocument/2006/relationships/customXml" Target="../ink/ink291.xml"/><Relationship Id="rId173" Type="http://schemas.openxmlformats.org/officeDocument/2006/relationships/image" Target="../media/image3619.png"/><Relationship Id="rId229" Type="http://schemas.openxmlformats.org/officeDocument/2006/relationships/image" Target="../media/image3645.png"/><Relationship Id="rId380" Type="http://schemas.openxmlformats.org/officeDocument/2006/relationships/customXml" Target="../ink/ink193.xml"/><Relationship Id="rId436" Type="http://schemas.openxmlformats.org/officeDocument/2006/relationships/customXml" Target="../ink/ink221.xml"/><Relationship Id="rId240" Type="http://schemas.openxmlformats.org/officeDocument/2006/relationships/customXml" Target="../ink/ink122.xml"/><Relationship Id="rId478" Type="http://schemas.openxmlformats.org/officeDocument/2006/relationships/customXml" Target="../ink/ink242.xml"/><Relationship Id="rId35" Type="http://schemas.openxmlformats.org/officeDocument/2006/relationships/image" Target="../media/image3552.png"/><Relationship Id="rId77" Type="http://schemas.openxmlformats.org/officeDocument/2006/relationships/image" Target="../media/image3573.png"/><Relationship Id="rId100" Type="http://schemas.openxmlformats.org/officeDocument/2006/relationships/customXml" Target="../ink/ink49.xml"/><Relationship Id="rId282" Type="http://schemas.openxmlformats.org/officeDocument/2006/relationships/image" Target="../media/image3671.png"/><Relationship Id="rId338" Type="http://schemas.openxmlformats.org/officeDocument/2006/relationships/image" Target="../media/image3699.png"/><Relationship Id="rId503" Type="http://schemas.openxmlformats.org/officeDocument/2006/relationships/image" Target="../media/image3781.png"/><Relationship Id="rId545" Type="http://schemas.openxmlformats.org/officeDocument/2006/relationships/image" Target="../media/image3802.png"/><Relationship Id="rId8" Type="http://schemas.openxmlformats.org/officeDocument/2006/relationships/customXml" Target="../ink/ink3.xml"/><Relationship Id="rId142" Type="http://schemas.openxmlformats.org/officeDocument/2006/relationships/image" Target="../media/image3604.png"/><Relationship Id="rId184" Type="http://schemas.openxmlformats.org/officeDocument/2006/relationships/customXml" Target="../ink/ink92.xml"/><Relationship Id="rId391" Type="http://schemas.openxmlformats.org/officeDocument/2006/relationships/image" Target="../media/image3725.png"/><Relationship Id="rId405" Type="http://schemas.openxmlformats.org/officeDocument/2006/relationships/image" Target="../media/image3732.png"/><Relationship Id="rId447" Type="http://schemas.openxmlformats.org/officeDocument/2006/relationships/image" Target="../media/image3753.png"/><Relationship Id="rId251" Type="http://schemas.openxmlformats.org/officeDocument/2006/relationships/image" Target="../media/image3656.png"/><Relationship Id="rId489" Type="http://schemas.openxmlformats.org/officeDocument/2006/relationships/image" Target="../media/image3774.png"/><Relationship Id="rId46" Type="http://schemas.openxmlformats.org/officeDocument/2006/relationships/customXml" Target="../ink/ink22.xml"/><Relationship Id="rId293" Type="http://schemas.openxmlformats.org/officeDocument/2006/relationships/customXml" Target="../ink/ink149.xml"/><Relationship Id="rId307" Type="http://schemas.openxmlformats.org/officeDocument/2006/relationships/customXml" Target="../ink/ink156.xml"/><Relationship Id="rId349" Type="http://schemas.openxmlformats.org/officeDocument/2006/relationships/customXml" Target="../ink/ink177.xml"/><Relationship Id="rId514" Type="http://schemas.openxmlformats.org/officeDocument/2006/relationships/customXml" Target="../ink/ink260.xml"/><Relationship Id="rId556" Type="http://schemas.openxmlformats.org/officeDocument/2006/relationships/customXml" Target="../ink/ink281.xml"/><Relationship Id="rId88" Type="http://schemas.openxmlformats.org/officeDocument/2006/relationships/customXml" Target="../ink/ink43.xml"/><Relationship Id="rId111" Type="http://schemas.openxmlformats.org/officeDocument/2006/relationships/image" Target="../media/image3589.png"/><Relationship Id="rId153" Type="http://schemas.openxmlformats.org/officeDocument/2006/relationships/image" Target="../media/image3609.png"/><Relationship Id="rId195" Type="http://schemas.openxmlformats.org/officeDocument/2006/relationships/customXml" Target="../ink/ink98.xml"/><Relationship Id="rId209" Type="http://schemas.openxmlformats.org/officeDocument/2006/relationships/image" Target="../media/image3636.png"/><Relationship Id="rId360" Type="http://schemas.openxmlformats.org/officeDocument/2006/relationships/image" Target="../media/image3710.png"/><Relationship Id="rId416" Type="http://schemas.openxmlformats.org/officeDocument/2006/relationships/customXml" Target="../ink/ink211.xml"/><Relationship Id="rId220" Type="http://schemas.openxmlformats.org/officeDocument/2006/relationships/image" Target="../media/image3641.png"/><Relationship Id="rId458" Type="http://schemas.openxmlformats.org/officeDocument/2006/relationships/customXml" Target="../ink/ink232.xml"/><Relationship Id="rId15" Type="http://schemas.openxmlformats.org/officeDocument/2006/relationships/image" Target="../media/image3542.png"/><Relationship Id="rId57" Type="http://schemas.openxmlformats.org/officeDocument/2006/relationships/image" Target="../media/image3563.png"/><Relationship Id="rId262" Type="http://schemas.openxmlformats.org/officeDocument/2006/relationships/customXml" Target="../ink/ink133.xml"/><Relationship Id="rId318" Type="http://schemas.openxmlformats.org/officeDocument/2006/relationships/image" Target="../media/image3689.png"/><Relationship Id="rId525" Type="http://schemas.openxmlformats.org/officeDocument/2006/relationships/image" Target="../media/image3792.png"/><Relationship Id="rId567" Type="http://schemas.openxmlformats.org/officeDocument/2006/relationships/image" Target="../media/image3813.png"/><Relationship Id="rId99" Type="http://schemas.openxmlformats.org/officeDocument/2006/relationships/image" Target="../media/image3584.png"/><Relationship Id="rId122" Type="http://schemas.openxmlformats.org/officeDocument/2006/relationships/customXml" Target="../ink/ink60.xml"/><Relationship Id="rId164" Type="http://schemas.openxmlformats.org/officeDocument/2006/relationships/customXml" Target="../ink/ink82.xml"/><Relationship Id="rId371" Type="http://schemas.openxmlformats.org/officeDocument/2006/relationships/customXml" Target="../ink/ink188.xml"/><Relationship Id="rId427" Type="http://schemas.openxmlformats.org/officeDocument/2006/relationships/image" Target="../media/image3743.png"/><Relationship Id="rId469" Type="http://schemas.openxmlformats.org/officeDocument/2006/relationships/image" Target="../media/image3764.png"/><Relationship Id="rId26" Type="http://schemas.openxmlformats.org/officeDocument/2006/relationships/customXml" Target="../ink/ink12.xml"/><Relationship Id="rId231" Type="http://schemas.openxmlformats.org/officeDocument/2006/relationships/image" Target="../media/image3646.png"/><Relationship Id="rId273" Type="http://schemas.openxmlformats.org/officeDocument/2006/relationships/customXml" Target="../ink/ink139.xml"/><Relationship Id="rId329" Type="http://schemas.openxmlformats.org/officeDocument/2006/relationships/customXml" Target="../ink/ink167.xml"/><Relationship Id="rId480" Type="http://schemas.openxmlformats.org/officeDocument/2006/relationships/customXml" Target="../ink/ink243.xml"/><Relationship Id="rId536" Type="http://schemas.openxmlformats.org/officeDocument/2006/relationships/customXml" Target="../ink/ink271.xml"/><Relationship Id="rId68" Type="http://schemas.openxmlformats.org/officeDocument/2006/relationships/customXml" Target="../ink/ink33.xml"/><Relationship Id="rId133" Type="http://schemas.openxmlformats.org/officeDocument/2006/relationships/image" Target="../media/image3600.png"/><Relationship Id="rId175" Type="http://schemas.openxmlformats.org/officeDocument/2006/relationships/image" Target="../media/image3620.png"/><Relationship Id="rId340" Type="http://schemas.openxmlformats.org/officeDocument/2006/relationships/image" Target="../media/image3700.png"/><Relationship Id="rId578" Type="http://schemas.openxmlformats.org/officeDocument/2006/relationships/customXml" Target="../ink/ink292.xml"/><Relationship Id="rId200" Type="http://schemas.openxmlformats.org/officeDocument/2006/relationships/customXml" Target="../ink/ink101.xml"/><Relationship Id="rId382" Type="http://schemas.openxmlformats.org/officeDocument/2006/relationships/customXml" Target="../ink/ink194.xml"/><Relationship Id="rId438" Type="http://schemas.openxmlformats.org/officeDocument/2006/relationships/customXml" Target="../ink/ink222.xml"/><Relationship Id="rId242" Type="http://schemas.openxmlformats.org/officeDocument/2006/relationships/customXml" Target="../ink/ink123.xml"/><Relationship Id="rId284" Type="http://schemas.openxmlformats.org/officeDocument/2006/relationships/image" Target="../media/image3672.png"/><Relationship Id="rId491" Type="http://schemas.openxmlformats.org/officeDocument/2006/relationships/image" Target="../media/image3775.png"/><Relationship Id="rId505" Type="http://schemas.openxmlformats.org/officeDocument/2006/relationships/image" Target="../media/image3782.png"/><Relationship Id="rId37" Type="http://schemas.openxmlformats.org/officeDocument/2006/relationships/image" Target="../media/image3553.png"/><Relationship Id="rId79" Type="http://schemas.openxmlformats.org/officeDocument/2006/relationships/image" Target="../media/image3574.png"/><Relationship Id="rId102" Type="http://schemas.openxmlformats.org/officeDocument/2006/relationships/customXml" Target="../ink/ink50.xml"/><Relationship Id="rId144" Type="http://schemas.openxmlformats.org/officeDocument/2006/relationships/customXml" Target="../ink/ink72.xml"/><Relationship Id="rId547" Type="http://schemas.openxmlformats.org/officeDocument/2006/relationships/image" Target="../media/image3803.png"/><Relationship Id="rId90" Type="http://schemas.openxmlformats.org/officeDocument/2006/relationships/customXml" Target="../ink/ink44.xml"/><Relationship Id="rId186" Type="http://schemas.openxmlformats.org/officeDocument/2006/relationships/customXml" Target="../ink/ink93.xml"/><Relationship Id="rId351" Type="http://schemas.openxmlformats.org/officeDocument/2006/relationships/customXml" Target="../ink/ink178.xml"/><Relationship Id="rId393" Type="http://schemas.openxmlformats.org/officeDocument/2006/relationships/image" Target="../media/image3726.png"/><Relationship Id="rId407" Type="http://schemas.openxmlformats.org/officeDocument/2006/relationships/image" Target="../media/image3733.png"/><Relationship Id="rId449" Type="http://schemas.openxmlformats.org/officeDocument/2006/relationships/image" Target="../media/image3754.png"/><Relationship Id="rId211" Type="http://schemas.openxmlformats.org/officeDocument/2006/relationships/customXml" Target="../ink/ink107.xml"/><Relationship Id="rId253" Type="http://schemas.openxmlformats.org/officeDocument/2006/relationships/image" Target="../media/image3657.png"/><Relationship Id="rId295" Type="http://schemas.openxmlformats.org/officeDocument/2006/relationships/customXml" Target="../ink/ink150.xml"/><Relationship Id="rId309" Type="http://schemas.openxmlformats.org/officeDocument/2006/relationships/customXml" Target="../ink/ink157.xml"/><Relationship Id="rId460" Type="http://schemas.openxmlformats.org/officeDocument/2006/relationships/customXml" Target="../ink/ink233.xml"/><Relationship Id="rId516" Type="http://schemas.openxmlformats.org/officeDocument/2006/relationships/customXml" Target="../ink/ink261.xml"/><Relationship Id="rId48" Type="http://schemas.openxmlformats.org/officeDocument/2006/relationships/customXml" Target="../ink/ink23.xml"/><Relationship Id="rId113" Type="http://schemas.openxmlformats.org/officeDocument/2006/relationships/image" Target="../media/image3590.png"/><Relationship Id="rId320" Type="http://schemas.openxmlformats.org/officeDocument/2006/relationships/image" Target="../media/image3690.png"/><Relationship Id="rId558" Type="http://schemas.openxmlformats.org/officeDocument/2006/relationships/customXml" Target="../ink/ink282.xml"/><Relationship Id="rId155" Type="http://schemas.openxmlformats.org/officeDocument/2006/relationships/image" Target="../media/image3610.png"/><Relationship Id="rId197" Type="http://schemas.openxmlformats.org/officeDocument/2006/relationships/customXml" Target="../ink/ink99.xml"/><Relationship Id="rId362" Type="http://schemas.openxmlformats.org/officeDocument/2006/relationships/image" Target="../media/image3711.png"/><Relationship Id="rId418" Type="http://schemas.openxmlformats.org/officeDocument/2006/relationships/customXml" Target="../ink/ink212.xml"/><Relationship Id="rId222" Type="http://schemas.openxmlformats.org/officeDocument/2006/relationships/image" Target="../media/image3642.png"/><Relationship Id="rId264" Type="http://schemas.openxmlformats.org/officeDocument/2006/relationships/customXml" Target="../ink/ink134.xml"/><Relationship Id="rId471" Type="http://schemas.openxmlformats.org/officeDocument/2006/relationships/image" Target="../media/image3765.png"/><Relationship Id="rId17" Type="http://schemas.openxmlformats.org/officeDocument/2006/relationships/image" Target="../media/image3543.png"/><Relationship Id="rId59" Type="http://schemas.openxmlformats.org/officeDocument/2006/relationships/image" Target="../media/image3564.png"/><Relationship Id="rId124" Type="http://schemas.openxmlformats.org/officeDocument/2006/relationships/customXml" Target="../ink/ink61.xml"/><Relationship Id="rId527" Type="http://schemas.openxmlformats.org/officeDocument/2006/relationships/image" Target="../media/image3793.png"/><Relationship Id="rId569" Type="http://schemas.openxmlformats.org/officeDocument/2006/relationships/image" Target="../media/image3814.png"/><Relationship Id="rId70" Type="http://schemas.openxmlformats.org/officeDocument/2006/relationships/customXml" Target="../ink/ink34.xml"/><Relationship Id="rId166" Type="http://schemas.openxmlformats.org/officeDocument/2006/relationships/customXml" Target="../ink/ink83.xml"/><Relationship Id="rId331" Type="http://schemas.openxmlformats.org/officeDocument/2006/relationships/customXml" Target="../ink/ink168.xml"/><Relationship Id="rId373" Type="http://schemas.openxmlformats.org/officeDocument/2006/relationships/customXml" Target="../ink/ink189.xml"/><Relationship Id="rId429" Type="http://schemas.openxmlformats.org/officeDocument/2006/relationships/image" Target="../media/image3744.png"/><Relationship Id="rId580" Type="http://schemas.openxmlformats.org/officeDocument/2006/relationships/customXml" Target="../ink/ink293.xml"/><Relationship Id="rId1" Type="http://schemas.openxmlformats.org/officeDocument/2006/relationships/slideLayout" Target="../slideLayouts/slideLayout7.xml"/><Relationship Id="rId233" Type="http://schemas.openxmlformats.org/officeDocument/2006/relationships/image" Target="../media/image3647.png"/><Relationship Id="rId440" Type="http://schemas.openxmlformats.org/officeDocument/2006/relationships/customXml" Target="../ink/ink223.xml"/><Relationship Id="rId28" Type="http://schemas.openxmlformats.org/officeDocument/2006/relationships/customXml" Target="../ink/ink13.xml"/><Relationship Id="rId275" Type="http://schemas.openxmlformats.org/officeDocument/2006/relationships/customXml" Target="../ink/ink140.xml"/><Relationship Id="rId300" Type="http://schemas.openxmlformats.org/officeDocument/2006/relationships/image" Target="../media/image3680.png"/><Relationship Id="rId482" Type="http://schemas.openxmlformats.org/officeDocument/2006/relationships/customXml" Target="../ink/ink244.xml"/><Relationship Id="rId538" Type="http://schemas.openxmlformats.org/officeDocument/2006/relationships/customXml" Target="../ink/ink272.xml"/><Relationship Id="rId81" Type="http://schemas.openxmlformats.org/officeDocument/2006/relationships/image" Target="../media/image3575.png"/><Relationship Id="rId135" Type="http://schemas.openxmlformats.org/officeDocument/2006/relationships/image" Target="../media/image3601.png"/><Relationship Id="rId177" Type="http://schemas.openxmlformats.org/officeDocument/2006/relationships/image" Target="../media/image3621.png"/><Relationship Id="rId342" Type="http://schemas.openxmlformats.org/officeDocument/2006/relationships/image" Target="../media/image3701.png"/><Relationship Id="rId384" Type="http://schemas.openxmlformats.org/officeDocument/2006/relationships/customXml" Target="../ink/ink195.xml"/><Relationship Id="rId202" Type="http://schemas.openxmlformats.org/officeDocument/2006/relationships/customXml" Target="../ink/ink102.xml"/><Relationship Id="rId244" Type="http://schemas.openxmlformats.org/officeDocument/2006/relationships/customXml" Target="../ink/ink124.xml"/><Relationship Id="rId39" Type="http://schemas.openxmlformats.org/officeDocument/2006/relationships/image" Target="../media/image3554.png"/><Relationship Id="rId286" Type="http://schemas.openxmlformats.org/officeDocument/2006/relationships/image" Target="../media/image3673.png"/><Relationship Id="rId451" Type="http://schemas.openxmlformats.org/officeDocument/2006/relationships/image" Target="../media/image3755.png"/><Relationship Id="rId493" Type="http://schemas.openxmlformats.org/officeDocument/2006/relationships/image" Target="../media/image3776.png"/><Relationship Id="rId507" Type="http://schemas.openxmlformats.org/officeDocument/2006/relationships/image" Target="../media/image3783.png"/><Relationship Id="rId549" Type="http://schemas.openxmlformats.org/officeDocument/2006/relationships/image" Target="../media/image3804.png"/><Relationship Id="rId50" Type="http://schemas.openxmlformats.org/officeDocument/2006/relationships/customXml" Target="../ink/ink24.xml"/><Relationship Id="rId104" Type="http://schemas.openxmlformats.org/officeDocument/2006/relationships/customXml" Target="../ink/ink51.xml"/><Relationship Id="rId146" Type="http://schemas.openxmlformats.org/officeDocument/2006/relationships/customXml" Target="../ink/ink73.xml"/><Relationship Id="rId188" Type="http://schemas.openxmlformats.org/officeDocument/2006/relationships/customXml" Target="../ink/ink94.xml"/><Relationship Id="rId311" Type="http://schemas.openxmlformats.org/officeDocument/2006/relationships/customXml" Target="../ink/ink158.xml"/><Relationship Id="rId353" Type="http://schemas.openxmlformats.org/officeDocument/2006/relationships/customXml" Target="../ink/ink179.xml"/><Relationship Id="rId395" Type="http://schemas.openxmlformats.org/officeDocument/2006/relationships/image" Target="../media/image3727.png"/><Relationship Id="rId409" Type="http://schemas.openxmlformats.org/officeDocument/2006/relationships/image" Target="../media/image3734.png"/><Relationship Id="rId560" Type="http://schemas.openxmlformats.org/officeDocument/2006/relationships/customXml" Target="../ink/ink283.xml"/><Relationship Id="rId92" Type="http://schemas.openxmlformats.org/officeDocument/2006/relationships/customXml" Target="../ink/ink45.xml"/><Relationship Id="rId213" Type="http://schemas.openxmlformats.org/officeDocument/2006/relationships/customXml" Target="../ink/ink108.xml"/><Relationship Id="rId420" Type="http://schemas.openxmlformats.org/officeDocument/2006/relationships/customXml" Target="../ink/ink213.xml"/><Relationship Id="rId255" Type="http://schemas.openxmlformats.org/officeDocument/2006/relationships/image" Target="../media/image3658.png"/><Relationship Id="rId297" Type="http://schemas.openxmlformats.org/officeDocument/2006/relationships/customXml" Target="../ink/ink151.xml"/><Relationship Id="rId462" Type="http://schemas.openxmlformats.org/officeDocument/2006/relationships/customXml" Target="../ink/ink234.xml"/><Relationship Id="rId518" Type="http://schemas.openxmlformats.org/officeDocument/2006/relationships/customXml" Target="../ink/ink262.xml"/><Relationship Id="rId115" Type="http://schemas.openxmlformats.org/officeDocument/2006/relationships/image" Target="../media/image3591.png"/><Relationship Id="rId157" Type="http://schemas.openxmlformats.org/officeDocument/2006/relationships/image" Target="../media/image3611.png"/><Relationship Id="rId322" Type="http://schemas.openxmlformats.org/officeDocument/2006/relationships/image" Target="../media/image3691.png"/><Relationship Id="rId364" Type="http://schemas.openxmlformats.org/officeDocument/2006/relationships/image" Target="../media/image3712.png"/><Relationship Id="rId61" Type="http://schemas.openxmlformats.org/officeDocument/2006/relationships/image" Target="../media/image3565.png"/><Relationship Id="rId199" Type="http://schemas.openxmlformats.org/officeDocument/2006/relationships/image" Target="../media/image3631.png"/><Relationship Id="rId571" Type="http://schemas.openxmlformats.org/officeDocument/2006/relationships/image" Target="../media/image3815.png"/><Relationship Id="rId19" Type="http://schemas.openxmlformats.org/officeDocument/2006/relationships/image" Target="../media/image3544.png"/><Relationship Id="rId224" Type="http://schemas.openxmlformats.org/officeDocument/2006/relationships/customXml" Target="../ink/ink114.xml"/><Relationship Id="rId266" Type="http://schemas.openxmlformats.org/officeDocument/2006/relationships/customXml" Target="../ink/ink135.xml"/><Relationship Id="rId431" Type="http://schemas.openxmlformats.org/officeDocument/2006/relationships/image" Target="../media/image3745.png"/><Relationship Id="rId473" Type="http://schemas.openxmlformats.org/officeDocument/2006/relationships/image" Target="../media/image3766.png"/><Relationship Id="rId529" Type="http://schemas.openxmlformats.org/officeDocument/2006/relationships/image" Target="../media/image3794.png"/><Relationship Id="rId30" Type="http://schemas.openxmlformats.org/officeDocument/2006/relationships/customXml" Target="../ink/ink14.xml"/><Relationship Id="rId126" Type="http://schemas.openxmlformats.org/officeDocument/2006/relationships/customXml" Target="../ink/ink62.xml"/><Relationship Id="rId168" Type="http://schemas.openxmlformats.org/officeDocument/2006/relationships/customXml" Target="../ink/ink84.xml"/><Relationship Id="rId333" Type="http://schemas.openxmlformats.org/officeDocument/2006/relationships/customXml" Target="../ink/ink169.xml"/><Relationship Id="rId540" Type="http://schemas.openxmlformats.org/officeDocument/2006/relationships/customXml" Target="../ink/ink273.xml"/><Relationship Id="rId72" Type="http://schemas.openxmlformats.org/officeDocument/2006/relationships/customXml" Target="../ink/ink35.xml"/><Relationship Id="rId375" Type="http://schemas.openxmlformats.org/officeDocument/2006/relationships/customXml" Target="../ink/ink190.xml"/><Relationship Id="rId3" Type="http://schemas.openxmlformats.org/officeDocument/2006/relationships/image" Target="../media/image8.png"/><Relationship Id="rId235" Type="http://schemas.openxmlformats.org/officeDocument/2006/relationships/image" Target="../media/image3648.png"/><Relationship Id="rId277" Type="http://schemas.openxmlformats.org/officeDocument/2006/relationships/customXml" Target="../ink/ink141.xml"/><Relationship Id="rId400" Type="http://schemas.openxmlformats.org/officeDocument/2006/relationships/customXml" Target="../ink/ink203.xml"/><Relationship Id="rId442" Type="http://schemas.openxmlformats.org/officeDocument/2006/relationships/customXml" Target="../ink/ink224.xml"/><Relationship Id="rId484" Type="http://schemas.openxmlformats.org/officeDocument/2006/relationships/customXml" Target="../ink/ink245.xml"/><Relationship Id="rId137" Type="http://schemas.openxmlformats.org/officeDocument/2006/relationships/image" Target="../media/image3602.png"/><Relationship Id="rId302" Type="http://schemas.openxmlformats.org/officeDocument/2006/relationships/image" Target="../media/image3681.png"/><Relationship Id="rId344" Type="http://schemas.openxmlformats.org/officeDocument/2006/relationships/image" Target="../media/image3702.png"/><Relationship Id="rId41" Type="http://schemas.openxmlformats.org/officeDocument/2006/relationships/image" Target="../media/image3555.png"/><Relationship Id="rId83" Type="http://schemas.openxmlformats.org/officeDocument/2006/relationships/image" Target="../media/image3576.png"/><Relationship Id="rId179" Type="http://schemas.openxmlformats.org/officeDocument/2006/relationships/image" Target="../media/image3622.png"/><Relationship Id="rId386" Type="http://schemas.openxmlformats.org/officeDocument/2006/relationships/customXml" Target="../ink/ink196.xml"/><Relationship Id="rId551" Type="http://schemas.openxmlformats.org/officeDocument/2006/relationships/image" Target="../media/image3805.png"/><Relationship Id="rId190" Type="http://schemas.openxmlformats.org/officeDocument/2006/relationships/image" Target="../media/image3627.png"/><Relationship Id="rId204" Type="http://schemas.openxmlformats.org/officeDocument/2006/relationships/customXml" Target="../ink/ink103.xml"/><Relationship Id="rId246" Type="http://schemas.openxmlformats.org/officeDocument/2006/relationships/customXml" Target="../ink/ink125.xml"/><Relationship Id="rId288" Type="http://schemas.openxmlformats.org/officeDocument/2006/relationships/image" Target="../media/image3674.png"/><Relationship Id="rId411" Type="http://schemas.openxmlformats.org/officeDocument/2006/relationships/image" Target="../media/image3735.png"/><Relationship Id="rId453" Type="http://schemas.openxmlformats.org/officeDocument/2006/relationships/image" Target="../media/image3756.png"/><Relationship Id="rId509" Type="http://schemas.openxmlformats.org/officeDocument/2006/relationships/image" Target="../media/image3784.png"/><Relationship Id="rId106" Type="http://schemas.openxmlformats.org/officeDocument/2006/relationships/customXml" Target="../ink/ink52.xml"/><Relationship Id="rId313" Type="http://schemas.openxmlformats.org/officeDocument/2006/relationships/customXml" Target="../ink/ink159.xml"/><Relationship Id="rId495" Type="http://schemas.openxmlformats.org/officeDocument/2006/relationships/image" Target="../media/image3777.png"/><Relationship Id="rId10" Type="http://schemas.openxmlformats.org/officeDocument/2006/relationships/customXml" Target="../ink/ink4.xml"/><Relationship Id="rId52" Type="http://schemas.openxmlformats.org/officeDocument/2006/relationships/customXml" Target="../ink/ink25.xml"/><Relationship Id="rId94" Type="http://schemas.openxmlformats.org/officeDocument/2006/relationships/customXml" Target="../ink/ink46.xml"/><Relationship Id="rId148" Type="http://schemas.openxmlformats.org/officeDocument/2006/relationships/customXml" Target="../ink/ink74.xml"/><Relationship Id="rId355" Type="http://schemas.openxmlformats.org/officeDocument/2006/relationships/customXml" Target="../ink/ink180.xml"/><Relationship Id="rId397" Type="http://schemas.openxmlformats.org/officeDocument/2006/relationships/image" Target="../media/image3728.png"/><Relationship Id="rId520" Type="http://schemas.openxmlformats.org/officeDocument/2006/relationships/customXml" Target="../ink/ink263.xml"/><Relationship Id="rId562" Type="http://schemas.openxmlformats.org/officeDocument/2006/relationships/customXml" Target="../ink/ink284.xml"/><Relationship Id="rId215" Type="http://schemas.openxmlformats.org/officeDocument/2006/relationships/customXml" Target="../ink/ink109.xml"/><Relationship Id="rId257" Type="http://schemas.openxmlformats.org/officeDocument/2006/relationships/image" Target="../media/image3659.png"/><Relationship Id="rId422" Type="http://schemas.openxmlformats.org/officeDocument/2006/relationships/customXml" Target="../ink/ink214.xml"/><Relationship Id="rId464" Type="http://schemas.openxmlformats.org/officeDocument/2006/relationships/customXml" Target="../ink/ink235.xml"/><Relationship Id="rId299" Type="http://schemas.openxmlformats.org/officeDocument/2006/relationships/customXml" Target="../ink/ink152.xml"/><Relationship Id="rId63" Type="http://schemas.openxmlformats.org/officeDocument/2006/relationships/image" Target="../media/image3566.png"/><Relationship Id="rId159" Type="http://schemas.openxmlformats.org/officeDocument/2006/relationships/image" Target="../media/image3612.png"/><Relationship Id="rId366" Type="http://schemas.openxmlformats.org/officeDocument/2006/relationships/image" Target="../media/image3713.png"/><Relationship Id="rId573" Type="http://schemas.openxmlformats.org/officeDocument/2006/relationships/image" Target="../media/image3816.png"/><Relationship Id="rId226" Type="http://schemas.openxmlformats.org/officeDocument/2006/relationships/customXml" Target="../ink/ink115.xml"/><Relationship Id="rId433" Type="http://schemas.openxmlformats.org/officeDocument/2006/relationships/image" Target="../media/image3746.png"/><Relationship Id="rId74" Type="http://schemas.openxmlformats.org/officeDocument/2006/relationships/customXml" Target="../ink/ink36.xml"/><Relationship Id="rId377" Type="http://schemas.openxmlformats.org/officeDocument/2006/relationships/customXml" Target="../ink/ink191.xml"/><Relationship Id="rId500" Type="http://schemas.openxmlformats.org/officeDocument/2006/relationships/customXml" Target="../ink/ink253.xml"/><Relationship Id="rId5" Type="http://schemas.openxmlformats.org/officeDocument/2006/relationships/image" Target="../media/image3537.png"/><Relationship Id="rId237" Type="http://schemas.openxmlformats.org/officeDocument/2006/relationships/image" Target="../media/image3649.png"/><Relationship Id="rId444" Type="http://schemas.openxmlformats.org/officeDocument/2006/relationships/customXml" Target="../ink/ink225.xml"/><Relationship Id="rId290" Type="http://schemas.openxmlformats.org/officeDocument/2006/relationships/image" Target="../media/image3675.png"/><Relationship Id="rId304" Type="http://schemas.openxmlformats.org/officeDocument/2006/relationships/image" Target="../media/image3682.png"/><Relationship Id="rId388" Type="http://schemas.openxmlformats.org/officeDocument/2006/relationships/customXml" Target="../ink/ink197.xml"/><Relationship Id="rId511" Type="http://schemas.openxmlformats.org/officeDocument/2006/relationships/image" Target="../media/image3785.png"/><Relationship Id="rId85" Type="http://schemas.openxmlformats.org/officeDocument/2006/relationships/image" Target="../media/image3577.png"/><Relationship Id="rId150" Type="http://schemas.openxmlformats.org/officeDocument/2006/relationships/customXml" Target="../ink/ink75.xml"/><Relationship Id="rId248" Type="http://schemas.openxmlformats.org/officeDocument/2006/relationships/customXml" Target="../ink/ink126.xml"/><Relationship Id="rId455" Type="http://schemas.openxmlformats.org/officeDocument/2006/relationships/image" Target="../media/image3757.png"/><Relationship Id="rId12" Type="http://schemas.openxmlformats.org/officeDocument/2006/relationships/customXml" Target="../ink/ink5.xml"/><Relationship Id="rId108" Type="http://schemas.openxmlformats.org/officeDocument/2006/relationships/customXml" Target="../ink/ink53.xml"/><Relationship Id="rId315" Type="http://schemas.openxmlformats.org/officeDocument/2006/relationships/customXml" Target="../ink/ink160.xml"/><Relationship Id="rId522" Type="http://schemas.openxmlformats.org/officeDocument/2006/relationships/customXml" Target="../ink/ink264.xml"/><Relationship Id="rId96" Type="http://schemas.openxmlformats.org/officeDocument/2006/relationships/customXml" Target="../ink/ink47.xml"/><Relationship Id="rId161" Type="http://schemas.openxmlformats.org/officeDocument/2006/relationships/image" Target="../media/image3613.png"/><Relationship Id="rId399" Type="http://schemas.openxmlformats.org/officeDocument/2006/relationships/image" Target="../media/image3729.png"/><Relationship Id="rId259" Type="http://schemas.openxmlformats.org/officeDocument/2006/relationships/image" Target="../media/image3660.png"/><Relationship Id="rId466" Type="http://schemas.openxmlformats.org/officeDocument/2006/relationships/customXml" Target="../ink/ink236.xml"/><Relationship Id="rId23" Type="http://schemas.openxmlformats.org/officeDocument/2006/relationships/image" Target="../media/image3546.png"/><Relationship Id="rId119" Type="http://schemas.openxmlformats.org/officeDocument/2006/relationships/image" Target="../media/image3593.png"/><Relationship Id="rId326" Type="http://schemas.openxmlformats.org/officeDocument/2006/relationships/image" Target="../media/image3693.png"/><Relationship Id="rId533" Type="http://schemas.openxmlformats.org/officeDocument/2006/relationships/image" Target="../media/image3796.png"/><Relationship Id="rId172" Type="http://schemas.openxmlformats.org/officeDocument/2006/relationships/customXml" Target="../ink/ink86.xml"/><Relationship Id="rId477" Type="http://schemas.openxmlformats.org/officeDocument/2006/relationships/image" Target="../media/image3768.png"/><Relationship Id="rId337" Type="http://schemas.openxmlformats.org/officeDocument/2006/relationships/customXml" Target="../ink/ink171.xml"/><Relationship Id="rId34" Type="http://schemas.openxmlformats.org/officeDocument/2006/relationships/customXml" Target="../ink/ink16.xml"/><Relationship Id="rId544" Type="http://schemas.openxmlformats.org/officeDocument/2006/relationships/customXml" Target="../ink/ink275.xml"/></Relationships>
</file>

<file path=ppt/slides/_rels/slide40.xml.rels><?xml version="1.0" encoding="UTF-8" standalone="yes"?>
<Relationships xmlns="http://schemas.openxmlformats.org/package/2006/relationships"><Relationship Id="rId8" Type="http://schemas.openxmlformats.org/officeDocument/2006/relationships/customXml" Target="../ink/ink5643.xml"/><Relationship Id="rId3" Type="http://schemas.openxmlformats.org/officeDocument/2006/relationships/image" Target="NULL"/><Relationship Id="rId7" Type="http://schemas.openxmlformats.org/officeDocument/2006/relationships/image" Target="../media/image4893.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customXml" Target="../ink/ink5642.xml"/><Relationship Id="rId5" Type="http://schemas.openxmlformats.org/officeDocument/2006/relationships/image" Target="../media/image4892.png"/><Relationship Id="rId4" Type="http://schemas.openxmlformats.org/officeDocument/2006/relationships/customXml" Target="../ink/ink5641.xml"/><Relationship Id="rId9" Type="http://schemas.openxmlformats.org/officeDocument/2006/relationships/image" Target="../media/image4894.png"/></Relationships>
</file>

<file path=ppt/slides/_rels/slide41.xml.rels><?xml version="1.0" encoding="UTF-8" standalone="yes"?>
<Relationships xmlns="http://schemas.openxmlformats.org/package/2006/relationships"><Relationship Id="rId117" Type="http://schemas.openxmlformats.org/officeDocument/2006/relationships/customXml" Target="../ink/ink5701.xml"/><Relationship Id="rId21" Type="http://schemas.openxmlformats.org/officeDocument/2006/relationships/customXml" Target="../ink/ink5653.xml"/><Relationship Id="rId42" Type="http://schemas.openxmlformats.org/officeDocument/2006/relationships/image" Target="../media/image4914.png"/><Relationship Id="rId63" Type="http://schemas.openxmlformats.org/officeDocument/2006/relationships/customXml" Target="../ink/ink5674.xml"/><Relationship Id="rId84" Type="http://schemas.openxmlformats.org/officeDocument/2006/relationships/image" Target="../media/image4935.png"/><Relationship Id="rId138" Type="http://schemas.openxmlformats.org/officeDocument/2006/relationships/image" Target="../media/image4961.png"/><Relationship Id="rId159" Type="http://schemas.openxmlformats.org/officeDocument/2006/relationships/customXml" Target="../ink/ink5722.xml"/><Relationship Id="rId170" Type="http://schemas.openxmlformats.org/officeDocument/2006/relationships/image" Target="../media/image4977.png"/><Relationship Id="rId191" Type="http://schemas.openxmlformats.org/officeDocument/2006/relationships/customXml" Target="../ink/ink5738.xml"/><Relationship Id="rId205" Type="http://schemas.openxmlformats.org/officeDocument/2006/relationships/customXml" Target="../ink/ink5745.xml"/><Relationship Id="rId107" Type="http://schemas.openxmlformats.org/officeDocument/2006/relationships/customXml" Target="../ink/ink5696.xml"/><Relationship Id="rId11" Type="http://schemas.openxmlformats.org/officeDocument/2006/relationships/customXml" Target="../ink/ink5648.xml"/><Relationship Id="rId32" Type="http://schemas.openxmlformats.org/officeDocument/2006/relationships/image" Target="../media/image4909.png"/><Relationship Id="rId53" Type="http://schemas.openxmlformats.org/officeDocument/2006/relationships/customXml" Target="../ink/ink5669.xml"/><Relationship Id="rId74" Type="http://schemas.openxmlformats.org/officeDocument/2006/relationships/image" Target="../media/image4930.png"/><Relationship Id="rId128" Type="http://schemas.openxmlformats.org/officeDocument/2006/relationships/image" Target="../media/image4956.png"/><Relationship Id="rId149" Type="http://schemas.openxmlformats.org/officeDocument/2006/relationships/customXml" Target="../ink/ink5717.xml"/><Relationship Id="rId5" Type="http://schemas.openxmlformats.org/officeDocument/2006/relationships/customXml" Target="../ink/ink5645.xml"/><Relationship Id="rId95" Type="http://schemas.openxmlformats.org/officeDocument/2006/relationships/customXml" Target="../ink/ink5690.xml"/><Relationship Id="rId160" Type="http://schemas.openxmlformats.org/officeDocument/2006/relationships/image" Target="../media/image4972.png"/><Relationship Id="rId181" Type="http://schemas.openxmlformats.org/officeDocument/2006/relationships/customXml" Target="../ink/ink5733.xml"/><Relationship Id="rId216" Type="http://schemas.openxmlformats.org/officeDocument/2006/relationships/image" Target="../media/image5000.png"/><Relationship Id="rId22" Type="http://schemas.openxmlformats.org/officeDocument/2006/relationships/image" Target="../media/image4904.png"/><Relationship Id="rId43" Type="http://schemas.openxmlformats.org/officeDocument/2006/relationships/customXml" Target="../ink/ink5664.xml"/><Relationship Id="rId64" Type="http://schemas.openxmlformats.org/officeDocument/2006/relationships/image" Target="../media/image4925.png"/><Relationship Id="rId118" Type="http://schemas.openxmlformats.org/officeDocument/2006/relationships/image" Target="../media/image4951.png"/><Relationship Id="rId139" Type="http://schemas.openxmlformats.org/officeDocument/2006/relationships/customXml" Target="../ink/ink5712.xml"/><Relationship Id="rId85" Type="http://schemas.openxmlformats.org/officeDocument/2006/relationships/customXml" Target="../ink/ink5685.xml"/><Relationship Id="rId150" Type="http://schemas.openxmlformats.org/officeDocument/2006/relationships/image" Target="../media/image4967.png"/><Relationship Id="rId171" Type="http://schemas.openxmlformats.org/officeDocument/2006/relationships/customXml" Target="../ink/ink5728.xml"/><Relationship Id="rId192" Type="http://schemas.openxmlformats.org/officeDocument/2006/relationships/image" Target="../media/image4988.png"/><Relationship Id="rId206" Type="http://schemas.openxmlformats.org/officeDocument/2006/relationships/image" Target="../media/image4995.png"/><Relationship Id="rId12" Type="http://schemas.openxmlformats.org/officeDocument/2006/relationships/image" Target="../media/image4899.png"/><Relationship Id="rId33" Type="http://schemas.openxmlformats.org/officeDocument/2006/relationships/customXml" Target="../ink/ink5659.xml"/><Relationship Id="rId108" Type="http://schemas.openxmlformats.org/officeDocument/2006/relationships/image" Target="../media/image4946.png"/><Relationship Id="rId129" Type="http://schemas.openxmlformats.org/officeDocument/2006/relationships/customXml" Target="../ink/ink5707.xml"/><Relationship Id="rId54" Type="http://schemas.openxmlformats.org/officeDocument/2006/relationships/image" Target="../media/image4920.png"/><Relationship Id="rId75" Type="http://schemas.openxmlformats.org/officeDocument/2006/relationships/customXml" Target="../ink/ink5680.xml"/><Relationship Id="rId96" Type="http://schemas.openxmlformats.org/officeDocument/2006/relationships/image" Target="../media/image4940.png"/><Relationship Id="rId140" Type="http://schemas.openxmlformats.org/officeDocument/2006/relationships/image" Target="../media/image4962.png"/><Relationship Id="rId161" Type="http://schemas.openxmlformats.org/officeDocument/2006/relationships/customXml" Target="../ink/ink5723.xml"/><Relationship Id="rId182" Type="http://schemas.openxmlformats.org/officeDocument/2006/relationships/image" Target="../media/image4983.png"/><Relationship Id="rId217" Type="http://schemas.openxmlformats.org/officeDocument/2006/relationships/customXml" Target="../ink/ink5751.xml"/><Relationship Id="rId6" Type="http://schemas.openxmlformats.org/officeDocument/2006/relationships/image" Target="../media/image4896.png"/><Relationship Id="rId23" Type="http://schemas.openxmlformats.org/officeDocument/2006/relationships/customXml" Target="../ink/ink5654.xml"/><Relationship Id="rId119" Type="http://schemas.openxmlformats.org/officeDocument/2006/relationships/customXml" Target="../ink/ink5702.xml"/><Relationship Id="rId44" Type="http://schemas.openxmlformats.org/officeDocument/2006/relationships/image" Target="../media/image4915.png"/><Relationship Id="rId65" Type="http://schemas.openxmlformats.org/officeDocument/2006/relationships/customXml" Target="../ink/ink5675.xml"/><Relationship Id="rId86" Type="http://schemas.openxmlformats.org/officeDocument/2006/relationships/image" Target="../media/image4936.png"/><Relationship Id="rId130" Type="http://schemas.openxmlformats.org/officeDocument/2006/relationships/image" Target="../media/image4957.png"/><Relationship Id="rId151" Type="http://schemas.openxmlformats.org/officeDocument/2006/relationships/customXml" Target="../ink/ink5718.xml"/><Relationship Id="rId172" Type="http://schemas.openxmlformats.org/officeDocument/2006/relationships/image" Target="../media/image4978.png"/><Relationship Id="rId193" Type="http://schemas.openxmlformats.org/officeDocument/2006/relationships/customXml" Target="../ink/ink5739.xml"/><Relationship Id="rId207" Type="http://schemas.openxmlformats.org/officeDocument/2006/relationships/customXml" Target="../ink/ink5746.xml"/><Relationship Id="rId13" Type="http://schemas.openxmlformats.org/officeDocument/2006/relationships/customXml" Target="../ink/ink5649.xml"/><Relationship Id="rId109" Type="http://schemas.openxmlformats.org/officeDocument/2006/relationships/customXml" Target="../ink/ink5697.xml"/><Relationship Id="rId34" Type="http://schemas.openxmlformats.org/officeDocument/2006/relationships/image" Target="../media/image4910.png"/><Relationship Id="rId55" Type="http://schemas.openxmlformats.org/officeDocument/2006/relationships/customXml" Target="../ink/ink5670.xml"/><Relationship Id="rId76" Type="http://schemas.openxmlformats.org/officeDocument/2006/relationships/image" Target="../media/image4931.png"/><Relationship Id="rId97" Type="http://schemas.openxmlformats.org/officeDocument/2006/relationships/customXml" Target="../ink/ink5691.xml"/><Relationship Id="rId120" Type="http://schemas.openxmlformats.org/officeDocument/2006/relationships/image" Target="../media/image4952.png"/><Relationship Id="rId141" Type="http://schemas.openxmlformats.org/officeDocument/2006/relationships/customXml" Target="../ink/ink5713.xml"/><Relationship Id="rId7" Type="http://schemas.openxmlformats.org/officeDocument/2006/relationships/customXml" Target="../ink/ink5646.xml"/><Relationship Id="rId162" Type="http://schemas.openxmlformats.org/officeDocument/2006/relationships/image" Target="../media/image4973.png"/><Relationship Id="rId183" Type="http://schemas.openxmlformats.org/officeDocument/2006/relationships/customXml" Target="../ink/ink5734.xml"/><Relationship Id="rId218" Type="http://schemas.openxmlformats.org/officeDocument/2006/relationships/image" Target="../media/image5001.png"/><Relationship Id="rId24" Type="http://schemas.openxmlformats.org/officeDocument/2006/relationships/image" Target="../media/image4905.png"/><Relationship Id="rId45" Type="http://schemas.openxmlformats.org/officeDocument/2006/relationships/customXml" Target="../ink/ink5665.xml"/><Relationship Id="rId66" Type="http://schemas.openxmlformats.org/officeDocument/2006/relationships/image" Target="../media/image4926.png"/><Relationship Id="rId87" Type="http://schemas.openxmlformats.org/officeDocument/2006/relationships/customXml" Target="../ink/ink5686.xml"/><Relationship Id="rId110" Type="http://schemas.openxmlformats.org/officeDocument/2006/relationships/image" Target="../media/image4947.png"/><Relationship Id="rId131" Type="http://schemas.openxmlformats.org/officeDocument/2006/relationships/customXml" Target="../ink/ink5708.xml"/><Relationship Id="rId152" Type="http://schemas.openxmlformats.org/officeDocument/2006/relationships/image" Target="../media/image4968.png"/><Relationship Id="rId173" Type="http://schemas.openxmlformats.org/officeDocument/2006/relationships/customXml" Target="../ink/ink5729.xml"/><Relationship Id="rId194" Type="http://schemas.openxmlformats.org/officeDocument/2006/relationships/image" Target="../media/image4989.png"/><Relationship Id="rId208" Type="http://schemas.openxmlformats.org/officeDocument/2006/relationships/image" Target="../media/image4996.png"/><Relationship Id="rId14" Type="http://schemas.openxmlformats.org/officeDocument/2006/relationships/image" Target="../media/image4900.png"/><Relationship Id="rId30" Type="http://schemas.openxmlformats.org/officeDocument/2006/relationships/image" Target="../media/image4908.png"/><Relationship Id="rId35" Type="http://schemas.openxmlformats.org/officeDocument/2006/relationships/customXml" Target="../ink/ink5660.xml"/><Relationship Id="rId56" Type="http://schemas.openxmlformats.org/officeDocument/2006/relationships/image" Target="../media/image4921.png"/><Relationship Id="rId77" Type="http://schemas.openxmlformats.org/officeDocument/2006/relationships/customXml" Target="../ink/ink5681.xml"/><Relationship Id="rId100" Type="http://schemas.openxmlformats.org/officeDocument/2006/relationships/image" Target="../media/image4942.png"/><Relationship Id="rId105" Type="http://schemas.openxmlformats.org/officeDocument/2006/relationships/customXml" Target="../ink/ink5695.xml"/><Relationship Id="rId126" Type="http://schemas.openxmlformats.org/officeDocument/2006/relationships/image" Target="../media/image4955.png"/><Relationship Id="rId147" Type="http://schemas.openxmlformats.org/officeDocument/2006/relationships/customXml" Target="../ink/ink5716.xml"/><Relationship Id="rId168" Type="http://schemas.openxmlformats.org/officeDocument/2006/relationships/image" Target="../media/image4976.png"/><Relationship Id="rId8" Type="http://schemas.openxmlformats.org/officeDocument/2006/relationships/image" Target="../media/image4897.png"/><Relationship Id="rId51" Type="http://schemas.openxmlformats.org/officeDocument/2006/relationships/customXml" Target="../ink/ink5668.xml"/><Relationship Id="rId72" Type="http://schemas.openxmlformats.org/officeDocument/2006/relationships/image" Target="../media/image4929.png"/><Relationship Id="rId93" Type="http://schemas.openxmlformats.org/officeDocument/2006/relationships/customXml" Target="../ink/ink5689.xml"/><Relationship Id="rId98" Type="http://schemas.openxmlformats.org/officeDocument/2006/relationships/image" Target="../media/image4941.png"/><Relationship Id="rId121" Type="http://schemas.openxmlformats.org/officeDocument/2006/relationships/customXml" Target="../ink/ink5703.xml"/><Relationship Id="rId142" Type="http://schemas.openxmlformats.org/officeDocument/2006/relationships/image" Target="../media/image4963.png"/><Relationship Id="rId163" Type="http://schemas.openxmlformats.org/officeDocument/2006/relationships/customXml" Target="../ink/ink5724.xml"/><Relationship Id="rId184" Type="http://schemas.openxmlformats.org/officeDocument/2006/relationships/image" Target="../media/image4984.png"/><Relationship Id="rId189" Type="http://schemas.openxmlformats.org/officeDocument/2006/relationships/customXml" Target="../ink/ink5737.xml"/><Relationship Id="rId219" Type="http://schemas.openxmlformats.org/officeDocument/2006/relationships/customXml" Target="../ink/ink5752.xml"/><Relationship Id="rId3" Type="http://schemas.openxmlformats.org/officeDocument/2006/relationships/customXml" Target="../ink/ink5644.xml"/><Relationship Id="rId214" Type="http://schemas.openxmlformats.org/officeDocument/2006/relationships/image" Target="../media/image4999.png"/><Relationship Id="rId25" Type="http://schemas.openxmlformats.org/officeDocument/2006/relationships/customXml" Target="../ink/ink5655.xml"/><Relationship Id="rId46" Type="http://schemas.openxmlformats.org/officeDocument/2006/relationships/image" Target="../media/image4916.png"/><Relationship Id="rId67" Type="http://schemas.openxmlformats.org/officeDocument/2006/relationships/customXml" Target="../ink/ink5676.xml"/><Relationship Id="rId116" Type="http://schemas.openxmlformats.org/officeDocument/2006/relationships/image" Target="../media/image4950.png"/><Relationship Id="rId137" Type="http://schemas.openxmlformats.org/officeDocument/2006/relationships/customXml" Target="../ink/ink5711.xml"/><Relationship Id="rId158" Type="http://schemas.openxmlformats.org/officeDocument/2006/relationships/image" Target="../media/image4971.png"/><Relationship Id="rId20" Type="http://schemas.openxmlformats.org/officeDocument/2006/relationships/image" Target="../media/image4903.png"/><Relationship Id="rId41" Type="http://schemas.openxmlformats.org/officeDocument/2006/relationships/customXml" Target="../ink/ink5663.xml"/><Relationship Id="rId62" Type="http://schemas.openxmlformats.org/officeDocument/2006/relationships/image" Target="../media/image4924.png"/><Relationship Id="rId83" Type="http://schemas.openxmlformats.org/officeDocument/2006/relationships/customXml" Target="../ink/ink5684.xml"/><Relationship Id="rId88" Type="http://schemas.openxmlformats.org/officeDocument/2006/relationships/image" Target="../media/image4937.png"/><Relationship Id="rId111" Type="http://schemas.openxmlformats.org/officeDocument/2006/relationships/customXml" Target="../ink/ink5698.xml"/><Relationship Id="rId132" Type="http://schemas.openxmlformats.org/officeDocument/2006/relationships/image" Target="../media/image4958.png"/><Relationship Id="rId153" Type="http://schemas.openxmlformats.org/officeDocument/2006/relationships/customXml" Target="../ink/ink5719.xml"/><Relationship Id="rId174" Type="http://schemas.openxmlformats.org/officeDocument/2006/relationships/image" Target="../media/image4979.png"/><Relationship Id="rId179" Type="http://schemas.openxmlformats.org/officeDocument/2006/relationships/customXml" Target="../ink/ink5732.xml"/><Relationship Id="rId195" Type="http://schemas.openxmlformats.org/officeDocument/2006/relationships/customXml" Target="../ink/ink5740.xml"/><Relationship Id="rId209" Type="http://schemas.openxmlformats.org/officeDocument/2006/relationships/customXml" Target="../ink/ink5747.xml"/><Relationship Id="rId190" Type="http://schemas.openxmlformats.org/officeDocument/2006/relationships/image" Target="../media/image4987.png"/><Relationship Id="rId204" Type="http://schemas.openxmlformats.org/officeDocument/2006/relationships/image" Target="../media/image4994.png"/><Relationship Id="rId220" Type="http://schemas.openxmlformats.org/officeDocument/2006/relationships/image" Target="../media/image5002.png"/><Relationship Id="rId15" Type="http://schemas.openxmlformats.org/officeDocument/2006/relationships/customXml" Target="../ink/ink5650.xml"/><Relationship Id="rId36" Type="http://schemas.openxmlformats.org/officeDocument/2006/relationships/image" Target="../media/image4911.png"/><Relationship Id="rId57" Type="http://schemas.openxmlformats.org/officeDocument/2006/relationships/customXml" Target="../ink/ink5671.xml"/><Relationship Id="rId106" Type="http://schemas.openxmlformats.org/officeDocument/2006/relationships/image" Target="../media/image4945.png"/><Relationship Id="rId127" Type="http://schemas.openxmlformats.org/officeDocument/2006/relationships/customXml" Target="../ink/ink5706.xml"/><Relationship Id="rId10" Type="http://schemas.openxmlformats.org/officeDocument/2006/relationships/image" Target="../media/image4898.png"/><Relationship Id="rId31" Type="http://schemas.openxmlformats.org/officeDocument/2006/relationships/customXml" Target="../ink/ink5658.xml"/><Relationship Id="rId52" Type="http://schemas.openxmlformats.org/officeDocument/2006/relationships/image" Target="../media/image4919.png"/><Relationship Id="rId73" Type="http://schemas.openxmlformats.org/officeDocument/2006/relationships/customXml" Target="../ink/ink5679.xml"/><Relationship Id="rId78" Type="http://schemas.openxmlformats.org/officeDocument/2006/relationships/image" Target="../media/image4932.png"/><Relationship Id="rId94" Type="http://schemas.openxmlformats.org/officeDocument/2006/relationships/image" Target="../media/image4939.png"/><Relationship Id="rId99" Type="http://schemas.openxmlformats.org/officeDocument/2006/relationships/customXml" Target="../ink/ink5692.xml"/><Relationship Id="rId101" Type="http://schemas.openxmlformats.org/officeDocument/2006/relationships/customXml" Target="../ink/ink5693.xml"/><Relationship Id="rId122" Type="http://schemas.openxmlformats.org/officeDocument/2006/relationships/image" Target="../media/image4953.png"/><Relationship Id="rId143" Type="http://schemas.openxmlformats.org/officeDocument/2006/relationships/customXml" Target="../ink/ink5714.xml"/><Relationship Id="rId148" Type="http://schemas.openxmlformats.org/officeDocument/2006/relationships/image" Target="../media/image4966.png"/><Relationship Id="rId164" Type="http://schemas.openxmlformats.org/officeDocument/2006/relationships/image" Target="../media/image4974.png"/><Relationship Id="rId169" Type="http://schemas.openxmlformats.org/officeDocument/2006/relationships/customXml" Target="../ink/ink5727.xml"/><Relationship Id="rId185" Type="http://schemas.openxmlformats.org/officeDocument/2006/relationships/customXml" Target="../ink/ink5735.xml"/><Relationship Id="rId4" Type="http://schemas.openxmlformats.org/officeDocument/2006/relationships/image" Target="../media/image4895.png"/><Relationship Id="rId9" Type="http://schemas.openxmlformats.org/officeDocument/2006/relationships/customXml" Target="../ink/ink5647.xml"/><Relationship Id="rId180" Type="http://schemas.openxmlformats.org/officeDocument/2006/relationships/image" Target="../media/image4982.png"/><Relationship Id="rId210" Type="http://schemas.openxmlformats.org/officeDocument/2006/relationships/image" Target="../media/image4997.png"/><Relationship Id="rId215" Type="http://schemas.openxmlformats.org/officeDocument/2006/relationships/customXml" Target="../ink/ink5750.xml"/><Relationship Id="rId26" Type="http://schemas.openxmlformats.org/officeDocument/2006/relationships/image" Target="../media/image4906.png"/><Relationship Id="rId47" Type="http://schemas.openxmlformats.org/officeDocument/2006/relationships/customXml" Target="../ink/ink5666.xml"/><Relationship Id="rId68" Type="http://schemas.openxmlformats.org/officeDocument/2006/relationships/image" Target="../media/image4927.png"/><Relationship Id="rId89" Type="http://schemas.openxmlformats.org/officeDocument/2006/relationships/customXml" Target="../ink/ink5687.xml"/><Relationship Id="rId112" Type="http://schemas.openxmlformats.org/officeDocument/2006/relationships/image" Target="../media/image4948.png"/><Relationship Id="rId133" Type="http://schemas.openxmlformats.org/officeDocument/2006/relationships/customXml" Target="../ink/ink5709.xml"/><Relationship Id="rId154" Type="http://schemas.openxmlformats.org/officeDocument/2006/relationships/image" Target="../media/image4969.png"/><Relationship Id="rId175" Type="http://schemas.openxmlformats.org/officeDocument/2006/relationships/customXml" Target="../ink/ink5730.xml"/><Relationship Id="rId196" Type="http://schemas.openxmlformats.org/officeDocument/2006/relationships/image" Target="../media/image4990.png"/><Relationship Id="rId200" Type="http://schemas.openxmlformats.org/officeDocument/2006/relationships/image" Target="../media/image4992.png"/><Relationship Id="rId16" Type="http://schemas.openxmlformats.org/officeDocument/2006/relationships/image" Target="../media/image4901.png"/><Relationship Id="rId37" Type="http://schemas.openxmlformats.org/officeDocument/2006/relationships/customXml" Target="../ink/ink5661.xml"/><Relationship Id="rId58" Type="http://schemas.openxmlformats.org/officeDocument/2006/relationships/image" Target="../media/image4922.png"/><Relationship Id="rId79" Type="http://schemas.openxmlformats.org/officeDocument/2006/relationships/customXml" Target="../ink/ink5682.xml"/><Relationship Id="rId102" Type="http://schemas.openxmlformats.org/officeDocument/2006/relationships/image" Target="../media/image4943.png"/><Relationship Id="rId123" Type="http://schemas.openxmlformats.org/officeDocument/2006/relationships/customXml" Target="../ink/ink5704.xml"/><Relationship Id="rId144" Type="http://schemas.openxmlformats.org/officeDocument/2006/relationships/image" Target="../media/image4964.png"/><Relationship Id="rId90" Type="http://schemas.openxmlformats.org/officeDocument/2006/relationships/image" Target="../media/image4938.png"/><Relationship Id="rId165" Type="http://schemas.openxmlformats.org/officeDocument/2006/relationships/customXml" Target="../ink/ink5725.xml"/><Relationship Id="rId186" Type="http://schemas.openxmlformats.org/officeDocument/2006/relationships/image" Target="../media/image4985.png"/><Relationship Id="rId211" Type="http://schemas.openxmlformats.org/officeDocument/2006/relationships/customXml" Target="../ink/ink5748.xml"/><Relationship Id="rId27" Type="http://schemas.openxmlformats.org/officeDocument/2006/relationships/customXml" Target="../ink/ink5656.xml"/><Relationship Id="rId48" Type="http://schemas.openxmlformats.org/officeDocument/2006/relationships/image" Target="../media/image4917.png"/><Relationship Id="rId69" Type="http://schemas.openxmlformats.org/officeDocument/2006/relationships/customXml" Target="../ink/ink5677.xml"/><Relationship Id="rId113" Type="http://schemas.openxmlformats.org/officeDocument/2006/relationships/customXml" Target="../ink/ink5699.xml"/><Relationship Id="rId134" Type="http://schemas.openxmlformats.org/officeDocument/2006/relationships/image" Target="../media/image4959.png"/><Relationship Id="rId80" Type="http://schemas.openxmlformats.org/officeDocument/2006/relationships/image" Target="../media/image4933.png"/><Relationship Id="rId155" Type="http://schemas.openxmlformats.org/officeDocument/2006/relationships/customXml" Target="../ink/ink5720.xml"/><Relationship Id="rId176" Type="http://schemas.openxmlformats.org/officeDocument/2006/relationships/image" Target="../media/image4980.png"/><Relationship Id="rId197" Type="http://schemas.openxmlformats.org/officeDocument/2006/relationships/customXml" Target="../ink/ink5741.xml"/><Relationship Id="rId201" Type="http://schemas.openxmlformats.org/officeDocument/2006/relationships/customXml" Target="../ink/ink5743.xml"/><Relationship Id="rId17" Type="http://schemas.openxmlformats.org/officeDocument/2006/relationships/customXml" Target="../ink/ink5651.xml"/><Relationship Id="rId38" Type="http://schemas.openxmlformats.org/officeDocument/2006/relationships/image" Target="../media/image4912.png"/><Relationship Id="rId59" Type="http://schemas.openxmlformats.org/officeDocument/2006/relationships/customXml" Target="../ink/ink5672.xml"/><Relationship Id="rId103" Type="http://schemas.openxmlformats.org/officeDocument/2006/relationships/customXml" Target="../ink/ink5694.xml"/><Relationship Id="rId124" Type="http://schemas.openxmlformats.org/officeDocument/2006/relationships/image" Target="../media/image4954.png"/><Relationship Id="rId70" Type="http://schemas.openxmlformats.org/officeDocument/2006/relationships/image" Target="../media/image4928.png"/><Relationship Id="rId91" Type="http://schemas.openxmlformats.org/officeDocument/2006/relationships/customXml" Target="../ink/ink5688.xml"/><Relationship Id="rId145" Type="http://schemas.openxmlformats.org/officeDocument/2006/relationships/customXml" Target="../ink/ink5715.xml"/><Relationship Id="rId166" Type="http://schemas.openxmlformats.org/officeDocument/2006/relationships/image" Target="../media/image4975.png"/><Relationship Id="rId187" Type="http://schemas.openxmlformats.org/officeDocument/2006/relationships/customXml" Target="../ink/ink5736.xml"/><Relationship Id="rId1" Type="http://schemas.openxmlformats.org/officeDocument/2006/relationships/slideLayout" Target="../slideLayouts/slideLayout7.xml"/><Relationship Id="rId212" Type="http://schemas.openxmlformats.org/officeDocument/2006/relationships/image" Target="../media/image4998.png"/><Relationship Id="rId28" Type="http://schemas.openxmlformats.org/officeDocument/2006/relationships/image" Target="../media/image4907.png"/><Relationship Id="rId49" Type="http://schemas.openxmlformats.org/officeDocument/2006/relationships/customXml" Target="../ink/ink5667.xml"/><Relationship Id="rId114" Type="http://schemas.openxmlformats.org/officeDocument/2006/relationships/image" Target="../media/image4949.png"/><Relationship Id="rId60" Type="http://schemas.openxmlformats.org/officeDocument/2006/relationships/image" Target="../media/image4923.png"/><Relationship Id="rId81" Type="http://schemas.openxmlformats.org/officeDocument/2006/relationships/customXml" Target="../ink/ink5683.xml"/><Relationship Id="rId135" Type="http://schemas.openxmlformats.org/officeDocument/2006/relationships/customXml" Target="../ink/ink5710.xml"/><Relationship Id="rId156" Type="http://schemas.openxmlformats.org/officeDocument/2006/relationships/image" Target="../media/image4970.png"/><Relationship Id="rId177" Type="http://schemas.openxmlformats.org/officeDocument/2006/relationships/customXml" Target="../ink/ink5731.xml"/><Relationship Id="rId198" Type="http://schemas.openxmlformats.org/officeDocument/2006/relationships/image" Target="../media/image4991.png"/><Relationship Id="rId202" Type="http://schemas.openxmlformats.org/officeDocument/2006/relationships/image" Target="../media/image4993.png"/><Relationship Id="rId18" Type="http://schemas.openxmlformats.org/officeDocument/2006/relationships/image" Target="../media/image4902.png"/><Relationship Id="rId39" Type="http://schemas.openxmlformats.org/officeDocument/2006/relationships/customXml" Target="../ink/ink5662.xml"/><Relationship Id="rId50" Type="http://schemas.openxmlformats.org/officeDocument/2006/relationships/image" Target="../media/image4918.png"/><Relationship Id="rId104" Type="http://schemas.openxmlformats.org/officeDocument/2006/relationships/image" Target="../media/image4944.png"/><Relationship Id="rId125" Type="http://schemas.openxmlformats.org/officeDocument/2006/relationships/customXml" Target="../ink/ink5705.xml"/><Relationship Id="rId146" Type="http://schemas.openxmlformats.org/officeDocument/2006/relationships/image" Target="../media/image4965.png"/><Relationship Id="rId167" Type="http://schemas.openxmlformats.org/officeDocument/2006/relationships/customXml" Target="../ink/ink5726.xml"/><Relationship Id="rId188" Type="http://schemas.openxmlformats.org/officeDocument/2006/relationships/image" Target="../media/image4986.png"/><Relationship Id="rId71" Type="http://schemas.openxmlformats.org/officeDocument/2006/relationships/customXml" Target="../ink/ink5678.xml"/><Relationship Id="rId92" Type="http://schemas.openxmlformats.org/officeDocument/2006/relationships/image" Target="../media/image3240.png"/><Relationship Id="rId213" Type="http://schemas.openxmlformats.org/officeDocument/2006/relationships/customXml" Target="../ink/ink5749.xml"/><Relationship Id="rId2" Type="http://schemas.openxmlformats.org/officeDocument/2006/relationships/notesSlide" Target="../notesSlides/notesSlide34.xml"/><Relationship Id="rId29" Type="http://schemas.openxmlformats.org/officeDocument/2006/relationships/customXml" Target="../ink/ink5657.xml"/><Relationship Id="rId40" Type="http://schemas.openxmlformats.org/officeDocument/2006/relationships/image" Target="../media/image4913.png"/><Relationship Id="rId115" Type="http://schemas.openxmlformats.org/officeDocument/2006/relationships/customXml" Target="../ink/ink5700.xml"/><Relationship Id="rId136" Type="http://schemas.openxmlformats.org/officeDocument/2006/relationships/image" Target="../media/image4960.png"/><Relationship Id="rId157" Type="http://schemas.openxmlformats.org/officeDocument/2006/relationships/customXml" Target="../ink/ink5721.xml"/><Relationship Id="rId178" Type="http://schemas.openxmlformats.org/officeDocument/2006/relationships/image" Target="../media/image4981.png"/><Relationship Id="rId61" Type="http://schemas.openxmlformats.org/officeDocument/2006/relationships/customXml" Target="../ink/ink5673.xml"/><Relationship Id="rId82" Type="http://schemas.openxmlformats.org/officeDocument/2006/relationships/image" Target="../media/image4934.png"/><Relationship Id="rId199" Type="http://schemas.openxmlformats.org/officeDocument/2006/relationships/customXml" Target="../ink/ink5742.xml"/><Relationship Id="rId203" Type="http://schemas.openxmlformats.org/officeDocument/2006/relationships/customXml" Target="../ink/ink5744.xml"/><Relationship Id="rId19" Type="http://schemas.openxmlformats.org/officeDocument/2006/relationships/customXml" Target="../ink/ink5652.xml"/></Relationships>
</file>

<file path=ppt/slides/_rels/slide42.xml.rels><?xml version="1.0" encoding="UTF-8" standalone="yes"?>
<Relationships xmlns="http://schemas.openxmlformats.org/package/2006/relationships"><Relationship Id="rId26" Type="http://schemas.openxmlformats.org/officeDocument/2006/relationships/image" Target="../media/image5014.png"/><Relationship Id="rId21" Type="http://schemas.openxmlformats.org/officeDocument/2006/relationships/customXml" Target="../ink/ink5762.xml"/><Relationship Id="rId34" Type="http://schemas.openxmlformats.org/officeDocument/2006/relationships/image" Target="../media/image5018.png"/><Relationship Id="rId42" Type="http://schemas.openxmlformats.org/officeDocument/2006/relationships/image" Target="../media/image5022.png"/><Relationship Id="rId47" Type="http://schemas.openxmlformats.org/officeDocument/2006/relationships/customXml" Target="../ink/ink5775.xml"/><Relationship Id="rId50" Type="http://schemas.openxmlformats.org/officeDocument/2006/relationships/image" Target="../media/image5026.png"/><Relationship Id="rId55" Type="http://schemas.openxmlformats.org/officeDocument/2006/relationships/customXml" Target="../ink/ink5779.xml"/><Relationship Id="rId63" Type="http://schemas.openxmlformats.org/officeDocument/2006/relationships/customXml" Target="../ink/ink5783.xml"/><Relationship Id="rId68" Type="http://schemas.openxmlformats.org/officeDocument/2006/relationships/image" Target="../media/image5035.png"/><Relationship Id="rId7" Type="http://schemas.openxmlformats.org/officeDocument/2006/relationships/customXml" Target="../ink/ink5755.xml"/><Relationship Id="rId2" Type="http://schemas.openxmlformats.org/officeDocument/2006/relationships/notesSlide" Target="../notesSlides/notesSlide35.xml"/><Relationship Id="rId16" Type="http://schemas.openxmlformats.org/officeDocument/2006/relationships/image" Target="../media/image5009.png"/><Relationship Id="rId29" Type="http://schemas.openxmlformats.org/officeDocument/2006/relationships/customXml" Target="../ink/ink5766.xml"/><Relationship Id="rId11" Type="http://schemas.openxmlformats.org/officeDocument/2006/relationships/customXml" Target="../ink/ink5757.xml"/><Relationship Id="rId24" Type="http://schemas.openxmlformats.org/officeDocument/2006/relationships/image" Target="../media/image5013.png"/><Relationship Id="rId32" Type="http://schemas.openxmlformats.org/officeDocument/2006/relationships/image" Target="../media/image5017.png"/><Relationship Id="rId37" Type="http://schemas.openxmlformats.org/officeDocument/2006/relationships/customXml" Target="../ink/ink5770.xml"/><Relationship Id="rId40" Type="http://schemas.openxmlformats.org/officeDocument/2006/relationships/image" Target="../media/image5021.png"/><Relationship Id="rId45" Type="http://schemas.openxmlformats.org/officeDocument/2006/relationships/customXml" Target="../ink/ink5774.xml"/><Relationship Id="rId53" Type="http://schemas.openxmlformats.org/officeDocument/2006/relationships/customXml" Target="../ink/ink5778.xml"/><Relationship Id="rId58" Type="http://schemas.openxmlformats.org/officeDocument/2006/relationships/image" Target="../media/image5030.png"/><Relationship Id="rId66" Type="http://schemas.openxmlformats.org/officeDocument/2006/relationships/image" Target="../media/image5034.png"/><Relationship Id="rId5" Type="http://schemas.openxmlformats.org/officeDocument/2006/relationships/customXml" Target="../ink/ink5754.xml"/><Relationship Id="rId61" Type="http://schemas.openxmlformats.org/officeDocument/2006/relationships/customXml" Target="../ink/ink5782.xml"/><Relationship Id="rId19" Type="http://schemas.openxmlformats.org/officeDocument/2006/relationships/customXml" Target="../ink/ink5761.xml"/><Relationship Id="rId14" Type="http://schemas.openxmlformats.org/officeDocument/2006/relationships/image" Target="../media/image5008.png"/><Relationship Id="rId22" Type="http://schemas.openxmlformats.org/officeDocument/2006/relationships/image" Target="../media/image5012.png"/><Relationship Id="rId27" Type="http://schemas.openxmlformats.org/officeDocument/2006/relationships/customXml" Target="../ink/ink5765.xml"/><Relationship Id="rId30" Type="http://schemas.openxmlformats.org/officeDocument/2006/relationships/image" Target="../media/image5016.png"/><Relationship Id="rId35" Type="http://schemas.openxmlformats.org/officeDocument/2006/relationships/customXml" Target="../ink/ink5769.xml"/><Relationship Id="rId43" Type="http://schemas.openxmlformats.org/officeDocument/2006/relationships/customXml" Target="../ink/ink5773.xml"/><Relationship Id="rId48" Type="http://schemas.openxmlformats.org/officeDocument/2006/relationships/image" Target="../media/image5025.png"/><Relationship Id="rId56" Type="http://schemas.openxmlformats.org/officeDocument/2006/relationships/image" Target="../media/image5029.png"/><Relationship Id="rId64" Type="http://schemas.openxmlformats.org/officeDocument/2006/relationships/image" Target="../media/image5033.png"/><Relationship Id="rId8" Type="http://schemas.openxmlformats.org/officeDocument/2006/relationships/image" Target="../media/image5005.png"/><Relationship Id="rId51" Type="http://schemas.openxmlformats.org/officeDocument/2006/relationships/customXml" Target="../ink/ink5777.xml"/><Relationship Id="rId3" Type="http://schemas.openxmlformats.org/officeDocument/2006/relationships/customXml" Target="../ink/ink5753.xml"/><Relationship Id="rId12" Type="http://schemas.openxmlformats.org/officeDocument/2006/relationships/image" Target="../media/image5007.png"/><Relationship Id="rId17" Type="http://schemas.openxmlformats.org/officeDocument/2006/relationships/customXml" Target="../ink/ink5760.xml"/><Relationship Id="rId25" Type="http://schemas.openxmlformats.org/officeDocument/2006/relationships/customXml" Target="../ink/ink5764.xml"/><Relationship Id="rId33" Type="http://schemas.openxmlformats.org/officeDocument/2006/relationships/customXml" Target="../ink/ink5768.xml"/><Relationship Id="rId38" Type="http://schemas.openxmlformats.org/officeDocument/2006/relationships/image" Target="../media/image5020.png"/><Relationship Id="rId46" Type="http://schemas.openxmlformats.org/officeDocument/2006/relationships/image" Target="../media/image5024.png"/><Relationship Id="rId59" Type="http://schemas.openxmlformats.org/officeDocument/2006/relationships/customXml" Target="../ink/ink5781.xml"/><Relationship Id="rId67" Type="http://schemas.openxmlformats.org/officeDocument/2006/relationships/customXml" Target="../ink/ink5785.xml"/><Relationship Id="rId20" Type="http://schemas.openxmlformats.org/officeDocument/2006/relationships/image" Target="../media/image5011.png"/><Relationship Id="rId41" Type="http://schemas.openxmlformats.org/officeDocument/2006/relationships/customXml" Target="../ink/ink5772.xml"/><Relationship Id="rId54" Type="http://schemas.openxmlformats.org/officeDocument/2006/relationships/image" Target="../media/image5028.png"/><Relationship Id="rId62" Type="http://schemas.openxmlformats.org/officeDocument/2006/relationships/image" Target="../media/image5032.png"/><Relationship Id="rId1" Type="http://schemas.openxmlformats.org/officeDocument/2006/relationships/slideLayout" Target="../slideLayouts/slideLayout7.xml"/><Relationship Id="rId6" Type="http://schemas.openxmlformats.org/officeDocument/2006/relationships/image" Target="../media/image5004.png"/><Relationship Id="rId15" Type="http://schemas.openxmlformats.org/officeDocument/2006/relationships/customXml" Target="../ink/ink5759.xml"/><Relationship Id="rId23" Type="http://schemas.openxmlformats.org/officeDocument/2006/relationships/customXml" Target="../ink/ink5763.xml"/><Relationship Id="rId28" Type="http://schemas.openxmlformats.org/officeDocument/2006/relationships/image" Target="../media/image5015.png"/><Relationship Id="rId36" Type="http://schemas.openxmlformats.org/officeDocument/2006/relationships/image" Target="../media/image5019.png"/><Relationship Id="rId49" Type="http://schemas.openxmlformats.org/officeDocument/2006/relationships/customXml" Target="../ink/ink5776.xml"/><Relationship Id="rId57" Type="http://schemas.openxmlformats.org/officeDocument/2006/relationships/customXml" Target="../ink/ink5780.xml"/><Relationship Id="rId10" Type="http://schemas.openxmlformats.org/officeDocument/2006/relationships/image" Target="../media/image5006.png"/><Relationship Id="rId31" Type="http://schemas.openxmlformats.org/officeDocument/2006/relationships/customXml" Target="../ink/ink5767.xml"/><Relationship Id="rId44" Type="http://schemas.openxmlformats.org/officeDocument/2006/relationships/image" Target="../media/image5023.png"/><Relationship Id="rId52" Type="http://schemas.openxmlformats.org/officeDocument/2006/relationships/image" Target="../media/image5027.png"/><Relationship Id="rId60" Type="http://schemas.openxmlformats.org/officeDocument/2006/relationships/image" Target="../media/image5031.png"/><Relationship Id="rId65" Type="http://schemas.openxmlformats.org/officeDocument/2006/relationships/customXml" Target="../ink/ink5784.xml"/><Relationship Id="rId4" Type="http://schemas.openxmlformats.org/officeDocument/2006/relationships/image" Target="../media/image5003.png"/><Relationship Id="rId9" Type="http://schemas.openxmlformats.org/officeDocument/2006/relationships/customXml" Target="../ink/ink5756.xml"/><Relationship Id="rId13" Type="http://schemas.openxmlformats.org/officeDocument/2006/relationships/customXml" Target="../ink/ink5758.xml"/><Relationship Id="rId18" Type="http://schemas.openxmlformats.org/officeDocument/2006/relationships/image" Target="../media/image5010.png"/><Relationship Id="rId39" Type="http://schemas.openxmlformats.org/officeDocument/2006/relationships/customXml" Target="../ink/ink5771.xml"/></Relationships>
</file>

<file path=ppt/slides/_rels/slide43.xml.rels><?xml version="1.0" encoding="UTF-8" standalone="yes"?>
<Relationships xmlns="http://schemas.openxmlformats.org/package/2006/relationships"><Relationship Id="rId117" Type="http://schemas.openxmlformats.org/officeDocument/2006/relationships/image" Target="../media/image5091.png"/><Relationship Id="rId21" Type="http://schemas.openxmlformats.org/officeDocument/2006/relationships/customXml" Target="../ink/ink5795.xml"/><Relationship Id="rId42" Type="http://schemas.openxmlformats.org/officeDocument/2006/relationships/image" Target="../media/image5055.png"/><Relationship Id="rId63" Type="http://schemas.openxmlformats.org/officeDocument/2006/relationships/customXml" Target="../ink/ink5816.xml"/><Relationship Id="rId84" Type="http://schemas.openxmlformats.org/officeDocument/2006/relationships/customXml" Target="../ink/ink5827.xml"/><Relationship Id="rId138" Type="http://schemas.openxmlformats.org/officeDocument/2006/relationships/customXml" Target="../ink/ink5854.xml"/><Relationship Id="rId107" Type="http://schemas.openxmlformats.org/officeDocument/2006/relationships/image" Target="../media/image5086.png"/><Relationship Id="rId11" Type="http://schemas.openxmlformats.org/officeDocument/2006/relationships/customXml" Target="../ink/ink5790.xml"/><Relationship Id="rId32" Type="http://schemas.openxmlformats.org/officeDocument/2006/relationships/image" Target="../media/image5050.png"/><Relationship Id="rId53" Type="http://schemas.openxmlformats.org/officeDocument/2006/relationships/customXml" Target="../ink/ink5811.xml"/><Relationship Id="rId74" Type="http://schemas.openxmlformats.org/officeDocument/2006/relationships/image" Target="../media/image5070.png"/><Relationship Id="rId128" Type="http://schemas.openxmlformats.org/officeDocument/2006/relationships/customXml" Target="../ink/ink5849.xml"/><Relationship Id="rId149" Type="http://schemas.openxmlformats.org/officeDocument/2006/relationships/image" Target="../media/image5107.png"/><Relationship Id="rId5" Type="http://schemas.openxmlformats.org/officeDocument/2006/relationships/customXml" Target="../ink/ink5787.xml"/><Relationship Id="rId95" Type="http://schemas.openxmlformats.org/officeDocument/2006/relationships/image" Target="../media/image5080.png"/><Relationship Id="rId22" Type="http://schemas.openxmlformats.org/officeDocument/2006/relationships/image" Target="../media/image5045.png"/><Relationship Id="rId27" Type="http://schemas.openxmlformats.org/officeDocument/2006/relationships/customXml" Target="../ink/ink5798.xml"/><Relationship Id="rId43" Type="http://schemas.openxmlformats.org/officeDocument/2006/relationships/customXml" Target="../ink/ink5806.xml"/><Relationship Id="rId48" Type="http://schemas.openxmlformats.org/officeDocument/2006/relationships/image" Target="../media/image5058.png"/><Relationship Id="rId64" Type="http://schemas.openxmlformats.org/officeDocument/2006/relationships/image" Target="../media/image5065.png"/><Relationship Id="rId69" Type="http://schemas.openxmlformats.org/officeDocument/2006/relationships/customXml" Target="../ink/ink5819.xml"/><Relationship Id="rId113" Type="http://schemas.openxmlformats.org/officeDocument/2006/relationships/image" Target="../media/image5089.png"/><Relationship Id="rId118" Type="http://schemas.openxmlformats.org/officeDocument/2006/relationships/customXml" Target="../ink/ink5844.xml"/><Relationship Id="rId134" Type="http://schemas.openxmlformats.org/officeDocument/2006/relationships/customXml" Target="../ink/ink5852.xml"/><Relationship Id="rId139" Type="http://schemas.openxmlformats.org/officeDocument/2006/relationships/image" Target="../media/image5102.png"/><Relationship Id="rId80" Type="http://schemas.openxmlformats.org/officeDocument/2006/relationships/image" Target="../media/image5073.png"/><Relationship Id="rId85" Type="http://schemas.openxmlformats.org/officeDocument/2006/relationships/image" Target="../media/image5075.png"/><Relationship Id="rId12" Type="http://schemas.openxmlformats.org/officeDocument/2006/relationships/image" Target="../media/image5040.png"/><Relationship Id="rId17" Type="http://schemas.openxmlformats.org/officeDocument/2006/relationships/customXml" Target="../ink/ink5793.xml"/><Relationship Id="rId33" Type="http://schemas.openxmlformats.org/officeDocument/2006/relationships/customXml" Target="../ink/ink5801.xml"/><Relationship Id="rId38" Type="http://schemas.openxmlformats.org/officeDocument/2006/relationships/image" Target="../media/image5053.png"/><Relationship Id="rId59" Type="http://schemas.openxmlformats.org/officeDocument/2006/relationships/customXml" Target="../ink/ink5814.xml"/><Relationship Id="rId103" Type="http://schemas.openxmlformats.org/officeDocument/2006/relationships/image" Target="../media/image5084.png"/><Relationship Id="rId108" Type="http://schemas.openxmlformats.org/officeDocument/2006/relationships/customXml" Target="../ink/ink5839.xml"/><Relationship Id="rId124" Type="http://schemas.openxmlformats.org/officeDocument/2006/relationships/customXml" Target="../ink/ink5847.xml"/><Relationship Id="rId129" Type="http://schemas.openxmlformats.org/officeDocument/2006/relationships/image" Target="../media/image5097.png"/><Relationship Id="rId54" Type="http://schemas.openxmlformats.org/officeDocument/2006/relationships/image" Target="../media/image5060.png"/><Relationship Id="rId70" Type="http://schemas.openxmlformats.org/officeDocument/2006/relationships/image" Target="../media/image5068.png"/><Relationship Id="rId75" Type="http://schemas.openxmlformats.org/officeDocument/2006/relationships/customXml" Target="../ink/ink5822.xml"/><Relationship Id="rId91" Type="http://schemas.openxmlformats.org/officeDocument/2006/relationships/image" Target="../media/image5078.png"/><Relationship Id="rId96" Type="http://schemas.openxmlformats.org/officeDocument/2006/relationships/customXml" Target="../ink/ink5833.xml"/><Relationship Id="rId140" Type="http://schemas.openxmlformats.org/officeDocument/2006/relationships/customXml" Target="../ink/ink5855.xml"/><Relationship Id="rId145" Type="http://schemas.openxmlformats.org/officeDocument/2006/relationships/image" Target="../media/image5105.png"/><Relationship Id="rId1" Type="http://schemas.openxmlformats.org/officeDocument/2006/relationships/slideLayout" Target="../slideLayouts/slideLayout7.xml"/><Relationship Id="rId6" Type="http://schemas.openxmlformats.org/officeDocument/2006/relationships/image" Target="../media/image5037.png"/><Relationship Id="rId23" Type="http://schemas.openxmlformats.org/officeDocument/2006/relationships/customXml" Target="../ink/ink5796.xml"/><Relationship Id="rId28" Type="http://schemas.openxmlformats.org/officeDocument/2006/relationships/image" Target="../media/image5048.png"/><Relationship Id="rId49" Type="http://schemas.openxmlformats.org/officeDocument/2006/relationships/customXml" Target="../ink/ink5809.xml"/><Relationship Id="rId114" Type="http://schemas.openxmlformats.org/officeDocument/2006/relationships/customXml" Target="../ink/ink5842.xml"/><Relationship Id="rId119" Type="http://schemas.openxmlformats.org/officeDocument/2006/relationships/image" Target="../media/image5092.png"/><Relationship Id="rId44" Type="http://schemas.openxmlformats.org/officeDocument/2006/relationships/image" Target="../media/image5056.png"/><Relationship Id="rId60" Type="http://schemas.openxmlformats.org/officeDocument/2006/relationships/image" Target="../media/image5063.png"/><Relationship Id="rId65" Type="http://schemas.openxmlformats.org/officeDocument/2006/relationships/customXml" Target="../ink/ink5817.xml"/><Relationship Id="rId81" Type="http://schemas.openxmlformats.org/officeDocument/2006/relationships/customXml" Target="../ink/ink5825.xml"/><Relationship Id="rId86" Type="http://schemas.openxmlformats.org/officeDocument/2006/relationships/customXml" Target="../ink/ink5828.xml"/><Relationship Id="rId130" Type="http://schemas.openxmlformats.org/officeDocument/2006/relationships/customXml" Target="../ink/ink5850.xml"/><Relationship Id="rId135" Type="http://schemas.openxmlformats.org/officeDocument/2006/relationships/image" Target="../media/image5100.png"/><Relationship Id="rId13" Type="http://schemas.openxmlformats.org/officeDocument/2006/relationships/customXml" Target="../ink/ink5791.xml"/><Relationship Id="rId18" Type="http://schemas.openxmlformats.org/officeDocument/2006/relationships/image" Target="../media/image5043.png"/><Relationship Id="rId39" Type="http://schemas.openxmlformats.org/officeDocument/2006/relationships/customXml" Target="../ink/ink5804.xml"/><Relationship Id="rId109" Type="http://schemas.openxmlformats.org/officeDocument/2006/relationships/image" Target="../media/image5087.png"/><Relationship Id="rId34" Type="http://schemas.openxmlformats.org/officeDocument/2006/relationships/image" Target="../media/image5051.png"/><Relationship Id="rId50" Type="http://schemas.openxmlformats.org/officeDocument/2006/relationships/image" Target="../media/image3240.png"/><Relationship Id="rId55" Type="http://schemas.openxmlformats.org/officeDocument/2006/relationships/customXml" Target="../ink/ink5812.xml"/><Relationship Id="rId76" Type="http://schemas.openxmlformats.org/officeDocument/2006/relationships/image" Target="../media/image5071.png"/><Relationship Id="rId97" Type="http://schemas.openxmlformats.org/officeDocument/2006/relationships/image" Target="../media/image5081.png"/><Relationship Id="rId104" Type="http://schemas.openxmlformats.org/officeDocument/2006/relationships/customXml" Target="../ink/ink5837.xml"/><Relationship Id="rId120" Type="http://schemas.openxmlformats.org/officeDocument/2006/relationships/customXml" Target="../ink/ink5845.xml"/><Relationship Id="rId125" Type="http://schemas.openxmlformats.org/officeDocument/2006/relationships/image" Target="../media/image5095.png"/><Relationship Id="rId141" Type="http://schemas.openxmlformats.org/officeDocument/2006/relationships/image" Target="../media/image5103.png"/><Relationship Id="rId146" Type="http://schemas.openxmlformats.org/officeDocument/2006/relationships/customXml" Target="../ink/ink5858.xml"/><Relationship Id="rId7" Type="http://schemas.openxmlformats.org/officeDocument/2006/relationships/customXml" Target="../ink/ink5788.xml"/><Relationship Id="rId71" Type="http://schemas.openxmlformats.org/officeDocument/2006/relationships/customXml" Target="../ink/ink5820.xml"/><Relationship Id="rId92" Type="http://schemas.openxmlformats.org/officeDocument/2006/relationships/customXml" Target="../ink/ink5831.xml"/><Relationship Id="rId2" Type="http://schemas.openxmlformats.org/officeDocument/2006/relationships/notesSlide" Target="../notesSlides/notesSlide36.xml"/><Relationship Id="rId29" Type="http://schemas.openxmlformats.org/officeDocument/2006/relationships/customXml" Target="../ink/ink5799.xml"/><Relationship Id="rId24" Type="http://schemas.openxmlformats.org/officeDocument/2006/relationships/image" Target="../media/image5046.png"/><Relationship Id="rId40" Type="http://schemas.openxmlformats.org/officeDocument/2006/relationships/image" Target="../media/image5054.png"/><Relationship Id="rId45" Type="http://schemas.openxmlformats.org/officeDocument/2006/relationships/customXml" Target="../ink/ink5807.xml"/><Relationship Id="rId66" Type="http://schemas.openxmlformats.org/officeDocument/2006/relationships/image" Target="../media/image5066.png"/><Relationship Id="rId87" Type="http://schemas.openxmlformats.org/officeDocument/2006/relationships/image" Target="../media/image5076.png"/><Relationship Id="rId110" Type="http://schemas.openxmlformats.org/officeDocument/2006/relationships/customXml" Target="../ink/ink5840.xml"/><Relationship Id="rId115" Type="http://schemas.openxmlformats.org/officeDocument/2006/relationships/image" Target="../media/image5090.png"/><Relationship Id="rId131" Type="http://schemas.openxmlformats.org/officeDocument/2006/relationships/image" Target="../media/image5098.png"/><Relationship Id="rId136" Type="http://schemas.openxmlformats.org/officeDocument/2006/relationships/customXml" Target="../ink/ink5853.xml"/><Relationship Id="rId61" Type="http://schemas.openxmlformats.org/officeDocument/2006/relationships/customXml" Target="../ink/ink5815.xml"/><Relationship Id="rId82" Type="http://schemas.openxmlformats.org/officeDocument/2006/relationships/image" Target="../media/image5074.png"/><Relationship Id="rId19" Type="http://schemas.openxmlformats.org/officeDocument/2006/relationships/customXml" Target="../ink/ink5794.xml"/><Relationship Id="rId14" Type="http://schemas.openxmlformats.org/officeDocument/2006/relationships/image" Target="../media/image5041.png"/><Relationship Id="rId30" Type="http://schemas.openxmlformats.org/officeDocument/2006/relationships/image" Target="../media/image5049.png"/><Relationship Id="rId35" Type="http://schemas.openxmlformats.org/officeDocument/2006/relationships/customXml" Target="../ink/ink5802.xml"/><Relationship Id="rId56" Type="http://schemas.openxmlformats.org/officeDocument/2006/relationships/image" Target="../media/image5061.png"/><Relationship Id="rId77" Type="http://schemas.openxmlformats.org/officeDocument/2006/relationships/customXml" Target="../ink/ink5823.xml"/><Relationship Id="rId100" Type="http://schemas.openxmlformats.org/officeDocument/2006/relationships/customXml" Target="../ink/ink5835.xml"/><Relationship Id="rId105" Type="http://schemas.openxmlformats.org/officeDocument/2006/relationships/image" Target="../media/image5085.png"/><Relationship Id="rId126" Type="http://schemas.openxmlformats.org/officeDocument/2006/relationships/customXml" Target="../ink/ink5848.xml"/><Relationship Id="rId147" Type="http://schemas.openxmlformats.org/officeDocument/2006/relationships/image" Target="../media/image5106.png"/><Relationship Id="rId8" Type="http://schemas.openxmlformats.org/officeDocument/2006/relationships/image" Target="../media/image5038.png"/><Relationship Id="rId51" Type="http://schemas.openxmlformats.org/officeDocument/2006/relationships/customXml" Target="../ink/ink5810.xml"/><Relationship Id="rId72" Type="http://schemas.openxmlformats.org/officeDocument/2006/relationships/image" Target="../media/image5069.png"/><Relationship Id="rId93" Type="http://schemas.openxmlformats.org/officeDocument/2006/relationships/image" Target="../media/image5079.png"/><Relationship Id="rId98" Type="http://schemas.openxmlformats.org/officeDocument/2006/relationships/customXml" Target="../ink/ink5834.xml"/><Relationship Id="rId121" Type="http://schemas.openxmlformats.org/officeDocument/2006/relationships/image" Target="../media/image5093.png"/><Relationship Id="rId142" Type="http://schemas.openxmlformats.org/officeDocument/2006/relationships/customXml" Target="../ink/ink5856.xml"/><Relationship Id="rId3" Type="http://schemas.openxmlformats.org/officeDocument/2006/relationships/customXml" Target="../ink/ink5786.xml"/><Relationship Id="rId25" Type="http://schemas.openxmlformats.org/officeDocument/2006/relationships/customXml" Target="../ink/ink5797.xml"/><Relationship Id="rId46" Type="http://schemas.openxmlformats.org/officeDocument/2006/relationships/image" Target="../media/image5057.png"/><Relationship Id="rId67" Type="http://schemas.openxmlformats.org/officeDocument/2006/relationships/customXml" Target="../ink/ink5818.xml"/><Relationship Id="rId116" Type="http://schemas.openxmlformats.org/officeDocument/2006/relationships/customXml" Target="../ink/ink5843.xml"/><Relationship Id="rId137" Type="http://schemas.openxmlformats.org/officeDocument/2006/relationships/image" Target="../media/image5101.png"/><Relationship Id="rId20" Type="http://schemas.openxmlformats.org/officeDocument/2006/relationships/image" Target="../media/image5044.png"/><Relationship Id="rId41" Type="http://schemas.openxmlformats.org/officeDocument/2006/relationships/customXml" Target="../ink/ink5805.xml"/><Relationship Id="rId62" Type="http://schemas.openxmlformats.org/officeDocument/2006/relationships/image" Target="../media/image5064.png"/><Relationship Id="rId83" Type="http://schemas.openxmlformats.org/officeDocument/2006/relationships/customXml" Target="../ink/ink5826.xml"/><Relationship Id="rId88" Type="http://schemas.openxmlformats.org/officeDocument/2006/relationships/customXml" Target="../ink/ink5829.xml"/><Relationship Id="rId111" Type="http://schemas.openxmlformats.org/officeDocument/2006/relationships/image" Target="../media/image5088.png"/><Relationship Id="rId132" Type="http://schemas.openxmlformats.org/officeDocument/2006/relationships/customXml" Target="../ink/ink5851.xml"/><Relationship Id="rId15" Type="http://schemas.openxmlformats.org/officeDocument/2006/relationships/customXml" Target="../ink/ink5792.xml"/><Relationship Id="rId36" Type="http://schemas.openxmlformats.org/officeDocument/2006/relationships/image" Target="../media/image5052.png"/><Relationship Id="rId57" Type="http://schemas.openxmlformats.org/officeDocument/2006/relationships/customXml" Target="../ink/ink5813.xml"/><Relationship Id="rId106" Type="http://schemas.openxmlformats.org/officeDocument/2006/relationships/customXml" Target="../ink/ink5838.xml"/><Relationship Id="rId127" Type="http://schemas.openxmlformats.org/officeDocument/2006/relationships/image" Target="../media/image5096.png"/><Relationship Id="rId10" Type="http://schemas.openxmlformats.org/officeDocument/2006/relationships/image" Target="../media/image5039.png"/><Relationship Id="rId31" Type="http://schemas.openxmlformats.org/officeDocument/2006/relationships/customXml" Target="../ink/ink5800.xml"/><Relationship Id="rId52" Type="http://schemas.openxmlformats.org/officeDocument/2006/relationships/image" Target="../media/image5059.png"/><Relationship Id="rId73" Type="http://schemas.openxmlformats.org/officeDocument/2006/relationships/customXml" Target="../ink/ink5821.xml"/><Relationship Id="rId78" Type="http://schemas.openxmlformats.org/officeDocument/2006/relationships/image" Target="../media/image5072.png"/><Relationship Id="rId94" Type="http://schemas.openxmlformats.org/officeDocument/2006/relationships/customXml" Target="../ink/ink5832.xml"/><Relationship Id="rId99" Type="http://schemas.openxmlformats.org/officeDocument/2006/relationships/image" Target="../media/image5082.png"/><Relationship Id="rId101" Type="http://schemas.openxmlformats.org/officeDocument/2006/relationships/image" Target="../media/image5083.png"/><Relationship Id="rId122" Type="http://schemas.openxmlformats.org/officeDocument/2006/relationships/customXml" Target="../ink/ink5846.xml"/><Relationship Id="rId143" Type="http://schemas.openxmlformats.org/officeDocument/2006/relationships/image" Target="../media/image5104.png"/><Relationship Id="rId148" Type="http://schemas.openxmlformats.org/officeDocument/2006/relationships/customXml" Target="../ink/ink5859.xml"/><Relationship Id="rId4" Type="http://schemas.openxmlformats.org/officeDocument/2006/relationships/image" Target="../media/image5036.png"/><Relationship Id="rId9" Type="http://schemas.openxmlformats.org/officeDocument/2006/relationships/customXml" Target="../ink/ink5789.xml"/><Relationship Id="rId26" Type="http://schemas.openxmlformats.org/officeDocument/2006/relationships/image" Target="../media/image5047.png"/><Relationship Id="rId47" Type="http://schemas.openxmlformats.org/officeDocument/2006/relationships/customXml" Target="../ink/ink5808.xml"/><Relationship Id="rId68" Type="http://schemas.openxmlformats.org/officeDocument/2006/relationships/image" Target="../media/image5067.png"/><Relationship Id="rId89" Type="http://schemas.openxmlformats.org/officeDocument/2006/relationships/image" Target="../media/image5077.png"/><Relationship Id="rId112" Type="http://schemas.openxmlformats.org/officeDocument/2006/relationships/customXml" Target="../ink/ink5841.xml"/><Relationship Id="rId133" Type="http://schemas.openxmlformats.org/officeDocument/2006/relationships/image" Target="../media/image5099.png"/><Relationship Id="rId16" Type="http://schemas.openxmlformats.org/officeDocument/2006/relationships/image" Target="../media/image5042.png"/><Relationship Id="rId37" Type="http://schemas.openxmlformats.org/officeDocument/2006/relationships/customXml" Target="../ink/ink5803.xml"/><Relationship Id="rId58" Type="http://schemas.openxmlformats.org/officeDocument/2006/relationships/image" Target="../media/image5062.png"/><Relationship Id="rId79" Type="http://schemas.openxmlformats.org/officeDocument/2006/relationships/customXml" Target="../ink/ink5824.xml"/><Relationship Id="rId102" Type="http://schemas.openxmlformats.org/officeDocument/2006/relationships/customXml" Target="../ink/ink5836.xml"/><Relationship Id="rId123" Type="http://schemas.openxmlformats.org/officeDocument/2006/relationships/image" Target="../media/image5094.png"/><Relationship Id="rId144" Type="http://schemas.openxmlformats.org/officeDocument/2006/relationships/customXml" Target="../ink/ink5857.xml"/><Relationship Id="rId90" Type="http://schemas.openxmlformats.org/officeDocument/2006/relationships/customXml" Target="../ink/ink5830.xml"/></Relationships>
</file>

<file path=ppt/slides/_rels/slide44.xml.rels><?xml version="1.0" encoding="UTF-8" standalone="yes"?>
<Relationships xmlns="http://schemas.openxmlformats.org/package/2006/relationships"><Relationship Id="rId26" Type="http://schemas.openxmlformats.org/officeDocument/2006/relationships/image" Target="../media/image5118.png"/><Relationship Id="rId21" Type="http://schemas.openxmlformats.org/officeDocument/2006/relationships/customXml" Target="../ink/ink5868.xml"/><Relationship Id="rId42" Type="http://schemas.openxmlformats.org/officeDocument/2006/relationships/image" Target="../media/image5125.png"/><Relationship Id="rId47" Type="http://schemas.openxmlformats.org/officeDocument/2006/relationships/customXml" Target="../ink/ink5881.xml"/><Relationship Id="rId63" Type="http://schemas.openxmlformats.org/officeDocument/2006/relationships/customXml" Target="../ink/ink5889.xml"/><Relationship Id="rId68" Type="http://schemas.openxmlformats.org/officeDocument/2006/relationships/image" Target="../media/image5138.png"/><Relationship Id="rId7" Type="http://schemas.openxmlformats.org/officeDocument/2006/relationships/customXml" Target="../ink/ink5861.xml"/><Relationship Id="rId2" Type="http://schemas.openxmlformats.org/officeDocument/2006/relationships/notesSlide" Target="../notesSlides/notesSlide37.xml"/><Relationship Id="rId16" Type="http://schemas.openxmlformats.org/officeDocument/2006/relationships/image" Target="../media/image5113.png"/><Relationship Id="rId29" Type="http://schemas.openxmlformats.org/officeDocument/2006/relationships/customXml" Target="../ink/ink5872.xml"/><Relationship Id="rId11" Type="http://schemas.openxmlformats.org/officeDocument/2006/relationships/customXml" Target="../ink/ink5863.xml"/><Relationship Id="rId24" Type="http://schemas.openxmlformats.org/officeDocument/2006/relationships/image" Target="../media/image5117.png"/><Relationship Id="rId32" Type="http://schemas.openxmlformats.org/officeDocument/2006/relationships/image" Target="../media/image5121.png"/><Relationship Id="rId37" Type="http://schemas.openxmlformats.org/officeDocument/2006/relationships/customXml" Target="../ink/ink5876.xml"/><Relationship Id="rId40" Type="http://schemas.openxmlformats.org/officeDocument/2006/relationships/image" Target="../media/image5124.png"/><Relationship Id="rId45" Type="http://schemas.openxmlformats.org/officeDocument/2006/relationships/customXml" Target="../ink/ink5880.xml"/><Relationship Id="rId53" Type="http://schemas.openxmlformats.org/officeDocument/2006/relationships/customXml" Target="../ink/ink5884.xml"/><Relationship Id="rId58" Type="http://schemas.openxmlformats.org/officeDocument/2006/relationships/image" Target="../media/image5133.png"/><Relationship Id="rId66" Type="http://schemas.openxmlformats.org/officeDocument/2006/relationships/image" Target="../media/image5137.png"/><Relationship Id="rId5" Type="http://schemas.openxmlformats.org/officeDocument/2006/relationships/customXml" Target="../ink/ink5860.xml"/><Relationship Id="rId61" Type="http://schemas.openxmlformats.org/officeDocument/2006/relationships/customXml" Target="../ink/ink5888.xml"/><Relationship Id="rId19" Type="http://schemas.openxmlformats.org/officeDocument/2006/relationships/customXml" Target="../ink/ink5867.xml"/><Relationship Id="rId14" Type="http://schemas.openxmlformats.org/officeDocument/2006/relationships/image" Target="../media/image5112.png"/><Relationship Id="rId22" Type="http://schemas.openxmlformats.org/officeDocument/2006/relationships/image" Target="../media/image5116.png"/><Relationship Id="rId27" Type="http://schemas.openxmlformats.org/officeDocument/2006/relationships/customXml" Target="../ink/ink5871.xml"/><Relationship Id="rId30" Type="http://schemas.openxmlformats.org/officeDocument/2006/relationships/image" Target="../media/image5120.png"/><Relationship Id="rId35" Type="http://schemas.openxmlformats.org/officeDocument/2006/relationships/customXml" Target="../ink/ink5875.xml"/><Relationship Id="rId43" Type="http://schemas.openxmlformats.org/officeDocument/2006/relationships/customXml" Target="../ink/ink5879.xml"/><Relationship Id="rId48" Type="http://schemas.openxmlformats.org/officeDocument/2006/relationships/image" Target="../media/image5128.png"/><Relationship Id="rId56" Type="http://schemas.openxmlformats.org/officeDocument/2006/relationships/image" Target="../media/image5132.png"/><Relationship Id="rId64" Type="http://schemas.openxmlformats.org/officeDocument/2006/relationships/image" Target="../media/image5136.png"/><Relationship Id="rId69" Type="http://schemas.openxmlformats.org/officeDocument/2006/relationships/customXml" Target="../ink/ink5892.xml"/><Relationship Id="rId8" Type="http://schemas.openxmlformats.org/officeDocument/2006/relationships/image" Target="../media/image5109.png"/><Relationship Id="rId51" Type="http://schemas.openxmlformats.org/officeDocument/2006/relationships/customXml" Target="../ink/ink5883.xml"/><Relationship Id="rId3" Type="http://schemas.openxmlformats.org/officeDocument/2006/relationships/image" Target="NULL"/><Relationship Id="rId12" Type="http://schemas.openxmlformats.org/officeDocument/2006/relationships/image" Target="../media/image5111.png"/><Relationship Id="rId17" Type="http://schemas.openxmlformats.org/officeDocument/2006/relationships/customXml" Target="../ink/ink5866.xml"/><Relationship Id="rId25" Type="http://schemas.openxmlformats.org/officeDocument/2006/relationships/customXml" Target="../ink/ink5870.xml"/><Relationship Id="rId33" Type="http://schemas.openxmlformats.org/officeDocument/2006/relationships/customXml" Target="../ink/ink5874.xml"/><Relationship Id="rId38" Type="http://schemas.openxmlformats.org/officeDocument/2006/relationships/image" Target="../media/image5123.png"/><Relationship Id="rId46" Type="http://schemas.openxmlformats.org/officeDocument/2006/relationships/image" Target="../media/image5127.png"/><Relationship Id="rId59" Type="http://schemas.openxmlformats.org/officeDocument/2006/relationships/customXml" Target="../ink/ink5887.xml"/><Relationship Id="rId67" Type="http://schemas.openxmlformats.org/officeDocument/2006/relationships/customXml" Target="../ink/ink5891.xml"/><Relationship Id="rId20" Type="http://schemas.openxmlformats.org/officeDocument/2006/relationships/image" Target="../media/image5115.png"/><Relationship Id="rId41" Type="http://schemas.openxmlformats.org/officeDocument/2006/relationships/customXml" Target="../ink/ink5878.xml"/><Relationship Id="rId54" Type="http://schemas.openxmlformats.org/officeDocument/2006/relationships/image" Target="../media/image5131.png"/><Relationship Id="rId62" Type="http://schemas.openxmlformats.org/officeDocument/2006/relationships/image" Target="../media/image5135.png"/><Relationship Id="rId70" Type="http://schemas.openxmlformats.org/officeDocument/2006/relationships/image" Target="../media/image5139.png"/><Relationship Id="rId1" Type="http://schemas.openxmlformats.org/officeDocument/2006/relationships/slideLayout" Target="../slideLayouts/slideLayout7.xml"/><Relationship Id="rId6" Type="http://schemas.openxmlformats.org/officeDocument/2006/relationships/image" Target="../media/image5108.png"/><Relationship Id="rId15" Type="http://schemas.openxmlformats.org/officeDocument/2006/relationships/customXml" Target="../ink/ink5865.xml"/><Relationship Id="rId23" Type="http://schemas.openxmlformats.org/officeDocument/2006/relationships/customXml" Target="../ink/ink5869.xml"/><Relationship Id="rId28" Type="http://schemas.openxmlformats.org/officeDocument/2006/relationships/image" Target="../media/image5119.png"/><Relationship Id="rId36" Type="http://schemas.openxmlformats.org/officeDocument/2006/relationships/image" Target="../media/image3240.png"/><Relationship Id="rId49" Type="http://schemas.openxmlformats.org/officeDocument/2006/relationships/customXml" Target="../ink/ink5882.xml"/><Relationship Id="rId57" Type="http://schemas.openxmlformats.org/officeDocument/2006/relationships/customXml" Target="../ink/ink5886.xml"/><Relationship Id="rId10" Type="http://schemas.openxmlformats.org/officeDocument/2006/relationships/image" Target="../media/image5110.png"/><Relationship Id="rId31" Type="http://schemas.openxmlformats.org/officeDocument/2006/relationships/customXml" Target="../ink/ink5873.xml"/><Relationship Id="rId44" Type="http://schemas.openxmlformats.org/officeDocument/2006/relationships/image" Target="../media/image5126.png"/><Relationship Id="rId52" Type="http://schemas.openxmlformats.org/officeDocument/2006/relationships/image" Target="../media/image5130.png"/><Relationship Id="rId60" Type="http://schemas.openxmlformats.org/officeDocument/2006/relationships/image" Target="../media/image5134.png"/><Relationship Id="rId65" Type="http://schemas.openxmlformats.org/officeDocument/2006/relationships/customXml" Target="../ink/ink5890.xml"/><Relationship Id="rId4" Type="http://schemas.openxmlformats.org/officeDocument/2006/relationships/image" Target="../media/image7610.png"/><Relationship Id="rId9" Type="http://schemas.openxmlformats.org/officeDocument/2006/relationships/customXml" Target="../ink/ink5862.xml"/><Relationship Id="rId13" Type="http://schemas.openxmlformats.org/officeDocument/2006/relationships/customXml" Target="../ink/ink5864.xml"/><Relationship Id="rId18" Type="http://schemas.openxmlformats.org/officeDocument/2006/relationships/image" Target="../media/image5114.png"/><Relationship Id="rId39" Type="http://schemas.openxmlformats.org/officeDocument/2006/relationships/customXml" Target="../ink/ink5877.xml"/><Relationship Id="rId34" Type="http://schemas.openxmlformats.org/officeDocument/2006/relationships/image" Target="../media/image5122.png"/><Relationship Id="rId50" Type="http://schemas.openxmlformats.org/officeDocument/2006/relationships/image" Target="../media/image5129.png"/><Relationship Id="rId55" Type="http://schemas.openxmlformats.org/officeDocument/2006/relationships/customXml" Target="../ink/ink5885.xml"/></Relationships>
</file>

<file path=ppt/slides/_rels/slide45.xml.rels><?xml version="1.0" encoding="UTF-8" standalone="yes"?>
<Relationships xmlns="http://schemas.openxmlformats.org/package/2006/relationships"><Relationship Id="rId117" Type="http://schemas.openxmlformats.org/officeDocument/2006/relationships/image" Target="../media/image5196.png"/><Relationship Id="rId21" Type="http://schemas.openxmlformats.org/officeDocument/2006/relationships/image" Target="../media/image5148.png"/><Relationship Id="rId42" Type="http://schemas.openxmlformats.org/officeDocument/2006/relationships/customXml" Target="../ink/ink5912.xml"/><Relationship Id="rId63" Type="http://schemas.openxmlformats.org/officeDocument/2006/relationships/image" Target="../media/image5169.png"/><Relationship Id="rId84" Type="http://schemas.openxmlformats.org/officeDocument/2006/relationships/customXml" Target="../ink/ink5933.xml"/><Relationship Id="rId138" Type="http://schemas.openxmlformats.org/officeDocument/2006/relationships/customXml" Target="../ink/ink5960.xml"/><Relationship Id="rId159" Type="http://schemas.openxmlformats.org/officeDocument/2006/relationships/image" Target="../media/image5217.png"/><Relationship Id="rId170" Type="http://schemas.openxmlformats.org/officeDocument/2006/relationships/customXml" Target="../ink/ink5976.xml"/><Relationship Id="rId107" Type="http://schemas.openxmlformats.org/officeDocument/2006/relationships/image" Target="../media/image5191.png"/><Relationship Id="rId11" Type="http://schemas.openxmlformats.org/officeDocument/2006/relationships/image" Target="../media/image5143.png"/><Relationship Id="rId32" Type="http://schemas.openxmlformats.org/officeDocument/2006/relationships/customXml" Target="../ink/ink5907.xml"/><Relationship Id="rId53" Type="http://schemas.openxmlformats.org/officeDocument/2006/relationships/image" Target="../media/image5164.png"/><Relationship Id="rId74" Type="http://schemas.openxmlformats.org/officeDocument/2006/relationships/customXml" Target="../ink/ink5928.xml"/><Relationship Id="rId128" Type="http://schemas.openxmlformats.org/officeDocument/2006/relationships/customXml" Target="../ink/ink5955.xml"/><Relationship Id="rId149" Type="http://schemas.openxmlformats.org/officeDocument/2006/relationships/image" Target="../media/image5212.png"/><Relationship Id="rId5" Type="http://schemas.openxmlformats.org/officeDocument/2006/relationships/image" Target="../media/image5140.png"/><Relationship Id="rId95" Type="http://schemas.openxmlformats.org/officeDocument/2006/relationships/image" Target="../media/image5185.png"/><Relationship Id="rId160" Type="http://schemas.openxmlformats.org/officeDocument/2006/relationships/customXml" Target="../ink/ink5971.xml"/><Relationship Id="rId181" Type="http://schemas.openxmlformats.org/officeDocument/2006/relationships/image" Target="../media/image5228.png"/><Relationship Id="rId22" Type="http://schemas.openxmlformats.org/officeDocument/2006/relationships/customXml" Target="../ink/ink5902.xml"/><Relationship Id="rId43" Type="http://schemas.openxmlformats.org/officeDocument/2006/relationships/image" Target="../media/image5159.png"/><Relationship Id="rId64" Type="http://schemas.openxmlformats.org/officeDocument/2006/relationships/customXml" Target="../ink/ink5923.xml"/><Relationship Id="rId118" Type="http://schemas.openxmlformats.org/officeDocument/2006/relationships/customXml" Target="../ink/ink5950.xml"/><Relationship Id="rId139" Type="http://schemas.openxmlformats.org/officeDocument/2006/relationships/image" Target="../media/image5207.png"/><Relationship Id="rId85" Type="http://schemas.openxmlformats.org/officeDocument/2006/relationships/image" Target="../media/image5180.png"/><Relationship Id="rId150" Type="http://schemas.openxmlformats.org/officeDocument/2006/relationships/customXml" Target="../ink/ink5966.xml"/><Relationship Id="rId171" Type="http://schemas.openxmlformats.org/officeDocument/2006/relationships/image" Target="../media/image5223.png"/><Relationship Id="rId12" Type="http://schemas.openxmlformats.org/officeDocument/2006/relationships/customXml" Target="../ink/ink5897.xml"/><Relationship Id="rId33" Type="http://schemas.openxmlformats.org/officeDocument/2006/relationships/image" Target="../media/image5154.png"/><Relationship Id="rId108" Type="http://schemas.openxmlformats.org/officeDocument/2006/relationships/customXml" Target="../ink/ink5945.xml"/><Relationship Id="rId129" Type="http://schemas.openxmlformats.org/officeDocument/2006/relationships/image" Target="../media/image5202.png"/><Relationship Id="rId54" Type="http://schemas.openxmlformats.org/officeDocument/2006/relationships/customXml" Target="../ink/ink5918.xml"/><Relationship Id="rId75" Type="http://schemas.openxmlformats.org/officeDocument/2006/relationships/image" Target="../media/image5175.png"/><Relationship Id="rId96" Type="http://schemas.openxmlformats.org/officeDocument/2006/relationships/customXml" Target="../ink/ink5939.xml"/><Relationship Id="rId140" Type="http://schemas.openxmlformats.org/officeDocument/2006/relationships/customXml" Target="../ink/ink5961.xml"/><Relationship Id="rId161" Type="http://schemas.openxmlformats.org/officeDocument/2006/relationships/image" Target="../media/image5218.png"/><Relationship Id="rId182" Type="http://schemas.openxmlformats.org/officeDocument/2006/relationships/customXml" Target="../ink/ink5982.xml"/><Relationship Id="rId6" Type="http://schemas.openxmlformats.org/officeDocument/2006/relationships/customXml" Target="../ink/ink5894.xml"/><Relationship Id="rId23" Type="http://schemas.openxmlformats.org/officeDocument/2006/relationships/image" Target="../media/image5149.png"/><Relationship Id="rId119" Type="http://schemas.openxmlformats.org/officeDocument/2006/relationships/image" Target="../media/image5197.png"/><Relationship Id="rId44" Type="http://schemas.openxmlformats.org/officeDocument/2006/relationships/customXml" Target="../ink/ink5913.xml"/><Relationship Id="rId65" Type="http://schemas.openxmlformats.org/officeDocument/2006/relationships/image" Target="../media/image5170.png"/><Relationship Id="rId86" Type="http://schemas.openxmlformats.org/officeDocument/2006/relationships/customXml" Target="../ink/ink5934.xml"/><Relationship Id="rId130" Type="http://schemas.openxmlformats.org/officeDocument/2006/relationships/customXml" Target="../ink/ink5956.xml"/><Relationship Id="rId151" Type="http://schemas.openxmlformats.org/officeDocument/2006/relationships/image" Target="../media/image5213.png"/><Relationship Id="rId172" Type="http://schemas.openxmlformats.org/officeDocument/2006/relationships/customXml" Target="../ink/ink5977.xml"/><Relationship Id="rId13" Type="http://schemas.openxmlformats.org/officeDocument/2006/relationships/image" Target="../media/image5144.png"/><Relationship Id="rId18" Type="http://schemas.openxmlformats.org/officeDocument/2006/relationships/customXml" Target="../ink/ink5900.xml"/><Relationship Id="rId39" Type="http://schemas.openxmlformats.org/officeDocument/2006/relationships/image" Target="../media/image5157.png"/><Relationship Id="rId109" Type="http://schemas.openxmlformats.org/officeDocument/2006/relationships/image" Target="../media/image5192.png"/><Relationship Id="rId34" Type="http://schemas.openxmlformats.org/officeDocument/2006/relationships/customXml" Target="../ink/ink5908.xml"/><Relationship Id="rId50" Type="http://schemas.openxmlformats.org/officeDocument/2006/relationships/customXml" Target="../ink/ink5916.xml"/><Relationship Id="rId55" Type="http://schemas.openxmlformats.org/officeDocument/2006/relationships/image" Target="../media/image5165.png"/><Relationship Id="rId76" Type="http://schemas.openxmlformats.org/officeDocument/2006/relationships/customXml" Target="../ink/ink5929.xml"/><Relationship Id="rId97" Type="http://schemas.openxmlformats.org/officeDocument/2006/relationships/image" Target="../media/image5186.png"/><Relationship Id="rId104" Type="http://schemas.openxmlformats.org/officeDocument/2006/relationships/customXml" Target="../ink/ink5943.xml"/><Relationship Id="rId120" Type="http://schemas.openxmlformats.org/officeDocument/2006/relationships/customXml" Target="../ink/ink5951.xml"/><Relationship Id="rId125" Type="http://schemas.openxmlformats.org/officeDocument/2006/relationships/image" Target="../media/image5200.png"/><Relationship Id="rId141" Type="http://schemas.openxmlformats.org/officeDocument/2006/relationships/image" Target="../media/image5208.png"/><Relationship Id="rId146" Type="http://schemas.openxmlformats.org/officeDocument/2006/relationships/customXml" Target="../ink/ink5964.xml"/><Relationship Id="rId167" Type="http://schemas.openxmlformats.org/officeDocument/2006/relationships/image" Target="../media/image5221.png"/><Relationship Id="rId7" Type="http://schemas.openxmlformats.org/officeDocument/2006/relationships/image" Target="../media/image5141.png"/><Relationship Id="rId71" Type="http://schemas.openxmlformats.org/officeDocument/2006/relationships/image" Target="../media/image5173.png"/><Relationship Id="rId92" Type="http://schemas.openxmlformats.org/officeDocument/2006/relationships/customXml" Target="../ink/ink5937.xml"/><Relationship Id="rId162" Type="http://schemas.openxmlformats.org/officeDocument/2006/relationships/customXml" Target="../ink/ink5972.xml"/><Relationship Id="rId183" Type="http://schemas.openxmlformats.org/officeDocument/2006/relationships/image" Target="../media/image5229.png"/><Relationship Id="rId2" Type="http://schemas.openxmlformats.org/officeDocument/2006/relationships/notesSlide" Target="../notesSlides/notesSlide38.xml"/><Relationship Id="rId29" Type="http://schemas.openxmlformats.org/officeDocument/2006/relationships/image" Target="../media/image5152.png"/><Relationship Id="rId24" Type="http://schemas.openxmlformats.org/officeDocument/2006/relationships/customXml" Target="../ink/ink5903.xml"/><Relationship Id="rId40" Type="http://schemas.openxmlformats.org/officeDocument/2006/relationships/customXml" Target="../ink/ink5911.xml"/><Relationship Id="rId45" Type="http://schemas.openxmlformats.org/officeDocument/2006/relationships/image" Target="../media/image5160.png"/><Relationship Id="rId66" Type="http://schemas.openxmlformats.org/officeDocument/2006/relationships/customXml" Target="../ink/ink5924.xml"/><Relationship Id="rId87" Type="http://schemas.openxmlformats.org/officeDocument/2006/relationships/image" Target="../media/image5181.png"/><Relationship Id="rId110" Type="http://schemas.openxmlformats.org/officeDocument/2006/relationships/customXml" Target="../ink/ink5946.xml"/><Relationship Id="rId115" Type="http://schemas.openxmlformats.org/officeDocument/2006/relationships/image" Target="../media/image5195.png"/><Relationship Id="rId131" Type="http://schemas.openxmlformats.org/officeDocument/2006/relationships/image" Target="../media/image5203.png"/><Relationship Id="rId136" Type="http://schemas.openxmlformats.org/officeDocument/2006/relationships/customXml" Target="../ink/ink5959.xml"/><Relationship Id="rId157" Type="http://schemas.openxmlformats.org/officeDocument/2006/relationships/image" Target="../media/image5216.png"/><Relationship Id="rId178" Type="http://schemas.openxmlformats.org/officeDocument/2006/relationships/customXml" Target="../ink/ink5980.xml"/><Relationship Id="rId61" Type="http://schemas.openxmlformats.org/officeDocument/2006/relationships/image" Target="../media/image5168.png"/><Relationship Id="rId82" Type="http://schemas.openxmlformats.org/officeDocument/2006/relationships/customXml" Target="../ink/ink5932.xml"/><Relationship Id="rId152" Type="http://schemas.openxmlformats.org/officeDocument/2006/relationships/customXml" Target="../ink/ink5967.xml"/><Relationship Id="rId173" Type="http://schemas.openxmlformats.org/officeDocument/2006/relationships/image" Target="../media/image5224.png"/><Relationship Id="rId19" Type="http://schemas.openxmlformats.org/officeDocument/2006/relationships/image" Target="../media/image5147.png"/><Relationship Id="rId14" Type="http://schemas.openxmlformats.org/officeDocument/2006/relationships/customXml" Target="../ink/ink5898.xml"/><Relationship Id="rId30" Type="http://schemas.openxmlformats.org/officeDocument/2006/relationships/customXml" Target="../ink/ink5906.xml"/><Relationship Id="rId35" Type="http://schemas.openxmlformats.org/officeDocument/2006/relationships/image" Target="../media/image5155.png"/><Relationship Id="rId56" Type="http://schemas.openxmlformats.org/officeDocument/2006/relationships/customXml" Target="../ink/ink5919.xml"/><Relationship Id="rId77" Type="http://schemas.openxmlformats.org/officeDocument/2006/relationships/image" Target="../media/image5176.png"/><Relationship Id="rId100" Type="http://schemas.openxmlformats.org/officeDocument/2006/relationships/customXml" Target="../ink/ink5941.xml"/><Relationship Id="rId105" Type="http://schemas.openxmlformats.org/officeDocument/2006/relationships/image" Target="../media/image5190.png"/><Relationship Id="rId126" Type="http://schemas.openxmlformats.org/officeDocument/2006/relationships/customXml" Target="../ink/ink5954.xml"/><Relationship Id="rId147" Type="http://schemas.openxmlformats.org/officeDocument/2006/relationships/image" Target="../media/image5211.png"/><Relationship Id="rId168" Type="http://schemas.openxmlformats.org/officeDocument/2006/relationships/customXml" Target="../ink/ink5975.xml"/><Relationship Id="rId8" Type="http://schemas.openxmlformats.org/officeDocument/2006/relationships/customXml" Target="../ink/ink5895.xml"/><Relationship Id="rId51" Type="http://schemas.openxmlformats.org/officeDocument/2006/relationships/image" Target="../media/image5163.png"/><Relationship Id="rId72" Type="http://schemas.openxmlformats.org/officeDocument/2006/relationships/customXml" Target="../ink/ink5927.xml"/><Relationship Id="rId93" Type="http://schemas.openxmlformats.org/officeDocument/2006/relationships/image" Target="../media/image5184.png"/><Relationship Id="rId98" Type="http://schemas.openxmlformats.org/officeDocument/2006/relationships/customXml" Target="../ink/ink5940.xml"/><Relationship Id="rId121" Type="http://schemas.openxmlformats.org/officeDocument/2006/relationships/image" Target="../media/image5198.png"/><Relationship Id="rId142" Type="http://schemas.openxmlformats.org/officeDocument/2006/relationships/customXml" Target="../ink/ink5962.xml"/><Relationship Id="rId163" Type="http://schemas.openxmlformats.org/officeDocument/2006/relationships/image" Target="../media/image5219.png"/><Relationship Id="rId184" Type="http://schemas.openxmlformats.org/officeDocument/2006/relationships/customXml" Target="../ink/ink5983.xml"/><Relationship Id="rId3" Type="http://schemas.openxmlformats.org/officeDocument/2006/relationships/image" Target="NULL"/><Relationship Id="rId25" Type="http://schemas.openxmlformats.org/officeDocument/2006/relationships/image" Target="../media/image5150.png"/><Relationship Id="rId46" Type="http://schemas.openxmlformats.org/officeDocument/2006/relationships/customXml" Target="../ink/ink5914.xml"/><Relationship Id="rId67" Type="http://schemas.openxmlformats.org/officeDocument/2006/relationships/image" Target="../media/image5171.png"/><Relationship Id="rId116" Type="http://schemas.openxmlformats.org/officeDocument/2006/relationships/customXml" Target="../ink/ink5949.xml"/><Relationship Id="rId137" Type="http://schemas.openxmlformats.org/officeDocument/2006/relationships/image" Target="../media/image5206.png"/><Relationship Id="rId158" Type="http://schemas.openxmlformats.org/officeDocument/2006/relationships/customXml" Target="../ink/ink5970.xml"/><Relationship Id="rId20" Type="http://schemas.openxmlformats.org/officeDocument/2006/relationships/customXml" Target="../ink/ink5901.xml"/><Relationship Id="rId41" Type="http://schemas.openxmlformats.org/officeDocument/2006/relationships/image" Target="../media/image5158.png"/><Relationship Id="rId62" Type="http://schemas.openxmlformats.org/officeDocument/2006/relationships/customXml" Target="../ink/ink5922.xml"/><Relationship Id="rId83" Type="http://schemas.openxmlformats.org/officeDocument/2006/relationships/image" Target="../media/image5179.png"/><Relationship Id="rId88" Type="http://schemas.openxmlformats.org/officeDocument/2006/relationships/customXml" Target="../ink/ink5935.xml"/><Relationship Id="rId111" Type="http://schemas.openxmlformats.org/officeDocument/2006/relationships/image" Target="../media/image5193.png"/><Relationship Id="rId132" Type="http://schemas.openxmlformats.org/officeDocument/2006/relationships/customXml" Target="../ink/ink5957.xml"/><Relationship Id="rId153" Type="http://schemas.openxmlformats.org/officeDocument/2006/relationships/image" Target="../media/image5214.png"/><Relationship Id="rId174" Type="http://schemas.openxmlformats.org/officeDocument/2006/relationships/customXml" Target="../ink/ink5978.xml"/><Relationship Id="rId179" Type="http://schemas.openxmlformats.org/officeDocument/2006/relationships/image" Target="../media/image5227.png"/><Relationship Id="rId15" Type="http://schemas.openxmlformats.org/officeDocument/2006/relationships/image" Target="../media/image5145.png"/><Relationship Id="rId36" Type="http://schemas.openxmlformats.org/officeDocument/2006/relationships/customXml" Target="../ink/ink5909.xml"/><Relationship Id="rId57" Type="http://schemas.openxmlformats.org/officeDocument/2006/relationships/image" Target="../media/image5166.png"/><Relationship Id="rId106" Type="http://schemas.openxmlformats.org/officeDocument/2006/relationships/customXml" Target="../ink/ink5944.xml"/><Relationship Id="rId127" Type="http://schemas.openxmlformats.org/officeDocument/2006/relationships/image" Target="../media/image5201.png"/><Relationship Id="rId10" Type="http://schemas.openxmlformats.org/officeDocument/2006/relationships/customXml" Target="../ink/ink5896.xml"/><Relationship Id="rId31" Type="http://schemas.openxmlformats.org/officeDocument/2006/relationships/image" Target="../media/image5153.png"/><Relationship Id="rId52" Type="http://schemas.openxmlformats.org/officeDocument/2006/relationships/customXml" Target="../ink/ink5917.xml"/><Relationship Id="rId73" Type="http://schemas.openxmlformats.org/officeDocument/2006/relationships/image" Target="../media/image5174.png"/><Relationship Id="rId78" Type="http://schemas.openxmlformats.org/officeDocument/2006/relationships/customXml" Target="../ink/ink5930.xml"/><Relationship Id="rId94" Type="http://schemas.openxmlformats.org/officeDocument/2006/relationships/customXml" Target="../ink/ink5938.xml"/><Relationship Id="rId99" Type="http://schemas.openxmlformats.org/officeDocument/2006/relationships/image" Target="../media/image5187.png"/><Relationship Id="rId101" Type="http://schemas.openxmlformats.org/officeDocument/2006/relationships/image" Target="../media/image5188.png"/><Relationship Id="rId122" Type="http://schemas.openxmlformats.org/officeDocument/2006/relationships/customXml" Target="../ink/ink5952.xml"/><Relationship Id="rId143" Type="http://schemas.openxmlformats.org/officeDocument/2006/relationships/image" Target="../media/image5209.png"/><Relationship Id="rId148" Type="http://schemas.openxmlformats.org/officeDocument/2006/relationships/customXml" Target="../ink/ink5965.xml"/><Relationship Id="rId164" Type="http://schemas.openxmlformats.org/officeDocument/2006/relationships/customXml" Target="../ink/ink5973.xml"/><Relationship Id="rId169" Type="http://schemas.openxmlformats.org/officeDocument/2006/relationships/image" Target="../media/image5222.png"/><Relationship Id="rId185" Type="http://schemas.openxmlformats.org/officeDocument/2006/relationships/image" Target="../media/image5230.png"/><Relationship Id="rId4" Type="http://schemas.openxmlformats.org/officeDocument/2006/relationships/customXml" Target="../ink/ink5893.xml"/><Relationship Id="rId9" Type="http://schemas.openxmlformats.org/officeDocument/2006/relationships/image" Target="../media/image5142.png"/><Relationship Id="rId180" Type="http://schemas.openxmlformats.org/officeDocument/2006/relationships/customXml" Target="../ink/ink5981.xml"/><Relationship Id="rId26" Type="http://schemas.openxmlformats.org/officeDocument/2006/relationships/customXml" Target="../ink/ink5904.xml"/><Relationship Id="rId47" Type="http://schemas.openxmlformats.org/officeDocument/2006/relationships/image" Target="../media/image5161.png"/><Relationship Id="rId68" Type="http://schemas.openxmlformats.org/officeDocument/2006/relationships/customXml" Target="../ink/ink5925.xml"/><Relationship Id="rId89" Type="http://schemas.openxmlformats.org/officeDocument/2006/relationships/image" Target="../media/image5182.png"/><Relationship Id="rId112" Type="http://schemas.openxmlformats.org/officeDocument/2006/relationships/customXml" Target="../ink/ink5947.xml"/><Relationship Id="rId133" Type="http://schemas.openxmlformats.org/officeDocument/2006/relationships/image" Target="../media/image5204.png"/><Relationship Id="rId154" Type="http://schemas.openxmlformats.org/officeDocument/2006/relationships/customXml" Target="../ink/ink5968.xml"/><Relationship Id="rId175" Type="http://schemas.openxmlformats.org/officeDocument/2006/relationships/image" Target="../media/image5225.png"/><Relationship Id="rId16" Type="http://schemas.openxmlformats.org/officeDocument/2006/relationships/customXml" Target="../ink/ink5899.xml"/><Relationship Id="rId37" Type="http://schemas.openxmlformats.org/officeDocument/2006/relationships/image" Target="../media/image5156.png"/><Relationship Id="rId58" Type="http://schemas.openxmlformats.org/officeDocument/2006/relationships/customXml" Target="../ink/ink5920.xml"/><Relationship Id="rId79" Type="http://schemas.openxmlformats.org/officeDocument/2006/relationships/image" Target="../media/image5177.png"/><Relationship Id="rId102" Type="http://schemas.openxmlformats.org/officeDocument/2006/relationships/customXml" Target="../ink/ink5942.xml"/><Relationship Id="rId123" Type="http://schemas.openxmlformats.org/officeDocument/2006/relationships/image" Target="../media/image5199.png"/><Relationship Id="rId144" Type="http://schemas.openxmlformats.org/officeDocument/2006/relationships/customXml" Target="../ink/ink5963.xml"/><Relationship Id="rId90" Type="http://schemas.openxmlformats.org/officeDocument/2006/relationships/customXml" Target="../ink/ink5936.xml"/><Relationship Id="rId165" Type="http://schemas.openxmlformats.org/officeDocument/2006/relationships/image" Target="../media/image5220.png"/><Relationship Id="rId186" Type="http://schemas.openxmlformats.org/officeDocument/2006/relationships/customXml" Target="../ink/ink5984.xml"/><Relationship Id="rId27" Type="http://schemas.openxmlformats.org/officeDocument/2006/relationships/image" Target="../media/image5151.png"/><Relationship Id="rId48" Type="http://schemas.openxmlformats.org/officeDocument/2006/relationships/customXml" Target="../ink/ink5915.xml"/><Relationship Id="rId69" Type="http://schemas.openxmlformats.org/officeDocument/2006/relationships/image" Target="../media/image5172.png"/><Relationship Id="rId113" Type="http://schemas.openxmlformats.org/officeDocument/2006/relationships/image" Target="../media/image5194.png"/><Relationship Id="rId134" Type="http://schemas.openxmlformats.org/officeDocument/2006/relationships/customXml" Target="../ink/ink5958.xml"/><Relationship Id="rId80" Type="http://schemas.openxmlformats.org/officeDocument/2006/relationships/customXml" Target="../ink/ink5931.xml"/><Relationship Id="rId155" Type="http://schemas.openxmlformats.org/officeDocument/2006/relationships/image" Target="../media/image5215.png"/><Relationship Id="rId176" Type="http://schemas.openxmlformats.org/officeDocument/2006/relationships/customXml" Target="../ink/ink5979.xml"/><Relationship Id="rId17" Type="http://schemas.openxmlformats.org/officeDocument/2006/relationships/image" Target="../media/image5146.png"/><Relationship Id="rId38" Type="http://schemas.openxmlformats.org/officeDocument/2006/relationships/customXml" Target="../ink/ink5910.xml"/><Relationship Id="rId59" Type="http://schemas.openxmlformats.org/officeDocument/2006/relationships/image" Target="../media/image5167.png"/><Relationship Id="rId103" Type="http://schemas.openxmlformats.org/officeDocument/2006/relationships/image" Target="../media/image5189.png"/><Relationship Id="rId124" Type="http://schemas.openxmlformats.org/officeDocument/2006/relationships/customXml" Target="../ink/ink5953.xml"/><Relationship Id="rId70" Type="http://schemas.openxmlformats.org/officeDocument/2006/relationships/customXml" Target="../ink/ink5926.xml"/><Relationship Id="rId91" Type="http://schemas.openxmlformats.org/officeDocument/2006/relationships/image" Target="../media/image5183.png"/><Relationship Id="rId145" Type="http://schemas.openxmlformats.org/officeDocument/2006/relationships/image" Target="../media/image5210.png"/><Relationship Id="rId166" Type="http://schemas.openxmlformats.org/officeDocument/2006/relationships/customXml" Target="../ink/ink5974.xml"/><Relationship Id="rId187" Type="http://schemas.openxmlformats.org/officeDocument/2006/relationships/image" Target="../media/image5231.png"/><Relationship Id="rId1" Type="http://schemas.openxmlformats.org/officeDocument/2006/relationships/slideLayout" Target="../slideLayouts/slideLayout7.xml"/><Relationship Id="rId28" Type="http://schemas.openxmlformats.org/officeDocument/2006/relationships/customXml" Target="../ink/ink5905.xml"/><Relationship Id="rId49" Type="http://schemas.openxmlformats.org/officeDocument/2006/relationships/image" Target="../media/image5162.png"/><Relationship Id="rId114" Type="http://schemas.openxmlformats.org/officeDocument/2006/relationships/customXml" Target="../ink/ink5948.xml"/><Relationship Id="rId60" Type="http://schemas.openxmlformats.org/officeDocument/2006/relationships/customXml" Target="../ink/ink5921.xml"/><Relationship Id="rId81" Type="http://schemas.openxmlformats.org/officeDocument/2006/relationships/image" Target="../media/image5178.png"/><Relationship Id="rId135" Type="http://schemas.openxmlformats.org/officeDocument/2006/relationships/image" Target="../media/image5205.png"/><Relationship Id="rId156" Type="http://schemas.openxmlformats.org/officeDocument/2006/relationships/customXml" Target="../ink/ink5969.xml"/><Relationship Id="rId177" Type="http://schemas.openxmlformats.org/officeDocument/2006/relationships/image" Target="../media/image5226.png"/></Relationships>
</file>

<file path=ppt/slides/_rels/slide46.xml.rels><?xml version="1.0" encoding="UTF-8" standalone="yes"?>
<Relationships xmlns="http://schemas.openxmlformats.org/package/2006/relationships"><Relationship Id="rId117" Type="http://schemas.openxmlformats.org/officeDocument/2006/relationships/image" Target="../media/image5287.png"/><Relationship Id="rId299" Type="http://schemas.openxmlformats.org/officeDocument/2006/relationships/customXml" Target="../ink/ink6134.xml"/><Relationship Id="rId21" Type="http://schemas.openxmlformats.org/officeDocument/2006/relationships/customXml" Target="../ink/ink5994.xml"/><Relationship Id="rId63" Type="http://schemas.openxmlformats.org/officeDocument/2006/relationships/customXml" Target="../ink/ink6015.xml"/><Relationship Id="rId159" Type="http://schemas.openxmlformats.org/officeDocument/2006/relationships/image" Target="../media/image5308.png"/><Relationship Id="rId170" Type="http://schemas.openxmlformats.org/officeDocument/2006/relationships/customXml" Target="../ink/ink6069.xml"/><Relationship Id="rId226" Type="http://schemas.openxmlformats.org/officeDocument/2006/relationships/customXml" Target="../ink/ink6097.xml"/><Relationship Id="rId268" Type="http://schemas.openxmlformats.org/officeDocument/2006/relationships/image" Target="../media/image5361.png"/><Relationship Id="rId32" Type="http://schemas.openxmlformats.org/officeDocument/2006/relationships/image" Target="../media/image5246.png"/><Relationship Id="rId74" Type="http://schemas.openxmlformats.org/officeDocument/2006/relationships/image" Target="../media/image5267.png"/><Relationship Id="rId128" Type="http://schemas.openxmlformats.org/officeDocument/2006/relationships/customXml" Target="../ink/ink6048.xml"/><Relationship Id="rId5" Type="http://schemas.openxmlformats.org/officeDocument/2006/relationships/customXml" Target="../ink/ink5986.xml"/><Relationship Id="rId181" Type="http://schemas.openxmlformats.org/officeDocument/2006/relationships/image" Target="../media/image5318.png"/><Relationship Id="rId237" Type="http://schemas.openxmlformats.org/officeDocument/2006/relationships/image" Target="../media/image5346.png"/><Relationship Id="rId279" Type="http://schemas.openxmlformats.org/officeDocument/2006/relationships/customXml" Target="../ink/ink6124.xml"/><Relationship Id="rId43" Type="http://schemas.openxmlformats.org/officeDocument/2006/relationships/customXml" Target="../ink/ink6005.xml"/><Relationship Id="rId139" Type="http://schemas.openxmlformats.org/officeDocument/2006/relationships/image" Target="../media/image5298.png"/><Relationship Id="rId290" Type="http://schemas.openxmlformats.org/officeDocument/2006/relationships/image" Target="../media/image5372.png"/><Relationship Id="rId304" Type="http://schemas.openxmlformats.org/officeDocument/2006/relationships/image" Target="../media/image5379.png"/><Relationship Id="rId85" Type="http://schemas.openxmlformats.org/officeDocument/2006/relationships/customXml" Target="../ink/ink6026.xml"/><Relationship Id="rId150" Type="http://schemas.openxmlformats.org/officeDocument/2006/relationships/customXml" Target="../ink/ink6059.xml"/><Relationship Id="rId192" Type="http://schemas.openxmlformats.org/officeDocument/2006/relationships/customXml" Target="../ink/ink6080.xml"/><Relationship Id="rId206" Type="http://schemas.openxmlformats.org/officeDocument/2006/relationships/customXml" Target="../ink/ink6087.xml"/><Relationship Id="rId248" Type="http://schemas.openxmlformats.org/officeDocument/2006/relationships/customXml" Target="../ink/ink6108.xml"/><Relationship Id="rId12" Type="http://schemas.openxmlformats.org/officeDocument/2006/relationships/image" Target="../media/image5236.png"/><Relationship Id="rId108" Type="http://schemas.openxmlformats.org/officeDocument/2006/relationships/customXml" Target="../ink/ink6038.xml"/><Relationship Id="rId54" Type="http://schemas.openxmlformats.org/officeDocument/2006/relationships/image" Target="../media/image5257.png"/><Relationship Id="rId96" Type="http://schemas.openxmlformats.org/officeDocument/2006/relationships/image" Target="../media/image5277.png"/><Relationship Id="rId161" Type="http://schemas.openxmlformats.org/officeDocument/2006/relationships/image" Target="../media/image5309.png"/><Relationship Id="rId217" Type="http://schemas.openxmlformats.org/officeDocument/2006/relationships/image" Target="../media/image5336.png"/><Relationship Id="rId259" Type="http://schemas.openxmlformats.org/officeDocument/2006/relationships/image" Target="../media/image5357.png"/><Relationship Id="rId23" Type="http://schemas.openxmlformats.org/officeDocument/2006/relationships/customXml" Target="../ink/ink5995.xml"/><Relationship Id="rId119" Type="http://schemas.openxmlformats.org/officeDocument/2006/relationships/image" Target="../media/image5288.png"/><Relationship Id="rId270" Type="http://schemas.openxmlformats.org/officeDocument/2006/relationships/image" Target="../media/image5362.png"/><Relationship Id="rId44" Type="http://schemas.openxmlformats.org/officeDocument/2006/relationships/image" Target="../media/image5252.png"/><Relationship Id="rId65" Type="http://schemas.openxmlformats.org/officeDocument/2006/relationships/customXml" Target="../ink/ink6016.xml"/><Relationship Id="rId86" Type="http://schemas.openxmlformats.org/officeDocument/2006/relationships/image" Target="../media/image5272.png"/><Relationship Id="rId130" Type="http://schemas.openxmlformats.org/officeDocument/2006/relationships/customXml" Target="../ink/ink6049.xml"/><Relationship Id="rId151" Type="http://schemas.openxmlformats.org/officeDocument/2006/relationships/image" Target="../media/image5304.png"/><Relationship Id="rId172" Type="http://schemas.openxmlformats.org/officeDocument/2006/relationships/customXml" Target="../ink/ink6070.xml"/><Relationship Id="rId193" Type="http://schemas.openxmlformats.org/officeDocument/2006/relationships/image" Target="../media/image5324.png"/><Relationship Id="rId207" Type="http://schemas.openxmlformats.org/officeDocument/2006/relationships/image" Target="../media/image5331.png"/><Relationship Id="rId228" Type="http://schemas.openxmlformats.org/officeDocument/2006/relationships/customXml" Target="../ink/ink6098.xml"/><Relationship Id="rId249" Type="http://schemas.openxmlformats.org/officeDocument/2006/relationships/image" Target="../media/image5352.png"/><Relationship Id="rId13" Type="http://schemas.openxmlformats.org/officeDocument/2006/relationships/customXml" Target="../ink/ink5990.xml"/><Relationship Id="rId109" Type="http://schemas.openxmlformats.org/officeDocument/2006/relationships/image" Target="../media/image5283.png"/><Relationship Id="rId260" Type="http://schemas.openxmlformats.org/officeDocument/2006/relationships/customXml" Target="../ink/ink6114.xml"/><Relationship Id="rId281" Type="http://schemas.openxmlformats.org/officeDocument/2006/relationships/customXml" Target="../ink/ink6125.xml"/><Relationship Id="rId34" Type="http://schemas.openxmlformats.org/officeDocument/2006/relationships/image" Target="../media/image5247.png"/><Relationship Id="rId55" Type="http://schemas.openxmlformats.org/officeDocument/2006/relationships/customXml" Target="../ink/ink6011.xml"/><Relationship Id="rId76" Type="http://schemas.openxmlformats.org/officeDocument/2006/relationships/image" Target="../media/image5268.png"/><Relationship Id="rId97" Type="http://schemas.openxmlformats.org/officeDocument/2006/relationships/customXml" Target="../ink/ink6032.xml"/><Relationship Id="rId120" Type="http://schemas.openxmlformats.org/officeDocument/2006/relationships/customXml" Target="../ink/ink6044.xml"/><Relationship Id="rId141" Type="http://schemas.openxmlformats.org/officeDocument/2006/relationships/image" Target="../media/image5299.png"/><Relationship Id="rId7" Type="http://schemas.openxmlformats.org/officeDocument/2006/relationships/customXml" Target="../ink/ink5987.xml"/><Relationship Id="rId162" Type="http://schemas.openxmlformats.org/officeDocument/2006/relationships/customXml" Target="../ink/ink6065.xml"/><Relationship Id="rId183" Type="http://schemas.openxmlformats.org/officeDocument/2006/relationships/image" Target="../media/image5319.png"/><Relationship Id="rId218" Type="http://schemas.openxmlformats.org/officeDocument/2006/relationships/customXml" Target="../ink/ink6093.xml"/><Relationship Id="rId239" Type="http://schemas.openxmlformats.org/officeDocument/2006/relationships/image" Target="../media/image5347.png"/><Relationship Id="rId250" Type="http://schemas.openxmlformats.org/officeDocument/2006/relationships/customXml" Target="../ink/ink6109.xml"/><Relationship Id="rId271" Type="http://schemas.openxmlformats.org/officeDocument/2006/relationships/customXml" Target="../ink/ink6120.xml"/><Relationship Id="rId292" Type="http://schemas.openxmlformats.org/officeDocument/2006/relationships/image" Target="../media/image5373.png"/><Relationship Id="rId306" Type="http://schemas.openxmlformats.org/officeDocument/2006/relationships/image" Target="../media/image5380.png"/><Relationship Id="rId24" Type="http://schemas.openxmlformats.org/officeDocument/2006/relationships/image" Target="../media/image5242.png"/><Relationship Id="rId45" Type="http://schemas.openxmlformats.org/officeDocument/2006/relationships/customXml" Target="../ink/ink6006.xml"/><Relationship Id="rId66" Type="http://schemas.openxmlformats.org/officeDocument/2006/relationships/image" Target="../media/image5263.png"/><Relationship Id="rId87" Type="http://schemas.openxmlformats.org/officeDocument/2006/relationships/customXml" Target="../ink/ink6027.xml"/><Relationship Id="rId110" Type="http://schemas.openxmlformats.org/officeDocument/2006/relationships/customXml" Target="../ink/ink6039.xml"/><Relationship Id="rId131" Type="http://schemas.openxmlformats.org/officeDocument/2006/relationships/image" Target="../media/image5294.png"/><Relationship Id="rId152" Type="http://schemas.openxmlformats.org/officeDocument/2006/relationships/customXml" Target="../ink/ink6060.xml"/><Relationship Id="rId173" Type="http://schemas.openxmlformats.org/officeDocument/2006/relationships/image" Target="../media/image5314.png"/><Relationship Id="rId194" Type="http://schemas.openxmlformats.org/officeDocument/2006/relationships/customXml" Target="../ink/ink6081.xml"/><Relationship Id="rId208" Type="http://schemas.openxmlformats.org/officeDocument/2006/relationships/customXml" Target="../ink/ink6088.xml"/><Relationship Id="rId229" Type="http://schemas.openxmlformats.org/officeDocument/2006/relationships/image" Target="../media/image5342.png"/><Relationship Id="rId240" Type="http://schemas.openxmlformats.org/officeDocument/2006/relationships/customXml" Target="../ink/ink6104.xml"/><Relationship Id="rId261" Type="http://schemas.openxmlformats.org/officeDocument/2006/relationships/image" Target="../media/image5358.png"/><Relationship Id="rId14" Type="http://schemas.openxmlformats.org/officeDocument/2006/relationships/image" Target="../media/image5237.png"/><Relationship Id="rId35" Type="http://schemas.openxmlformats.org/officeDocument/2006/relationships/customXml" Target="../ink/ink6001.xml"/><Relationship Id="rId56" Type="http://schemas.openxmlformats.org/officeDocument/2006/relationships/image" Target="../media/image5258.png"/><Relationship Id="rId77" Type="http://schemas.openxmlformats.org/officeDocument/2006/relationships/customXml" Target="../ink/ink6022.xml"/><Relationship Id="rId100" Type="http://schemas.openxmlformats.org/officeDocument/2006/relationships/customXml" Target="../ink/ink6034.xml"/><Relationship Id="rId282" Type="http://schemas.openxmlformats.org/officeDocument/2006/relationships/image" Target="../media/image5368.png"/><Relationship Id="rId8" Type="http://schemas.openxmlformats.org/officeDocument/2006/relationships/image" Target="../media/image5234.png"/><Relationship Id="rId98" Type="http://schemas.openxmlformats.org/officeDocument/2006/relationships/customXml" Target="../ink/ink6033.xml"/><Relationship Id="rId121" Type="http://schemas.openxmlformats.org/officeDocument/2006/relationships/image" Target="../media/image5289.png"/><Relationship Id="rId142" Type="http://schemas.openxmlformats.org/officeDocument/2006/relationships/customXml" Target="../ink/ink6055.xml"/><Relationship Id="rId163" Type="http://schemas.openxmlformats.org/officeDocument/2006/relationships/image" Target="../media/image3240.png"/><Relationship Id="rId184" Type="http://schemas.openxmlformats.org/officeDocument/2006/relationships/customXml" Target="../ink/ink6076.xml"/><Relationship Id="rId219" Type="http://schemas.openxmlformats.org/officeDocument/2006/relationships/image" Target="../media/image5337.png"/><Relationship Id="rId230" Type="http://schemas.openxmlformats.org/officeDocument/2006/relationships/customXml" Target="../ink/ink6099.xml"/><Relationship Id="rId251" Type="http://schemas.openxmlformats.org/officeDocument/2006/relationships/image" Target="../media/image5353.png"/><Relationship Id="rId25" Type="http://schemas.openxmlformats.org/officeDocument/2006/relationships/customXml" Target="../ink/ink5996.xml"/><Relationship Id="rId46" Type="http://schemas.openxmlformats.org/officeDocument/2006/relationships/image" Target="../media/image5253.png"/><Relationship Id="rId67" Type="http://schemas.openxmlformats.org/officeDocument/2006/relationships/customXml" Target="../ink/ink6017.xml"/><Relationship Id="rId272" Type="http://schemas.openxmlformats.org/officeDocument/2006/relationships/image" Target="../media/image5363.png"/><Relationship Id="rId293" Type="http://schemas.openxmlformats.org/officeDocument/2006/relationships/customXml" Target="../ink/ink6131.xml"/><Relationship Id="rId307" Type="http://schemas.openxmlformats.org/officeDocument/2006/relationships/customXml" Target="../ink/ink6138.xml"/><Relationship Id="rId88" Type="http://schemas.openxmlformats.org/officeDocument/2006/relationships/image" Target="../media/image5273.png"/><Relationship Id="rId111" Type="http://schemas.openxmlformats.org/officeDocument/2006/relationships/image" Target="../media/image5284.png"/><Relationship Id="rId132" Type="http://schemas.openxmlformats.org/officeDocument/2006/relationships/customXml" Target="../ink/ink6050.xml"/><Relationship Id="rId153" Type="http://schemas.openxmlformats.org/officeDocument/2006/relationships/image" Target="../media/image5305.png"/><Relationship Id="rId174" Type="http://schemas.openxmlformats.org/officeDocument/2006/relationships/customXml" Target="../ink/ink6071.xml"/><Relationship Id="rId195" Type="http://schemas.openxmlformats.org/officeDocument/2006/relationships/image" Target="../media/image5325.png"/><Relationship Id="rId209" Type="http://schemas.openxmlformats.org/officeDocument/2006/relationships/image" Target="../media/image5332.png"/><Relationship Id="rId220" Type="http://schemas.openxmlformats.org/officeDocument/2006/relationships/customXml" Target="../ink/ink6094.xml"/><Relationship Id="rId241" Type="http://schemas.openxmlformats.org/officeDocument/2006/relationships/image" Target="../media/image5348.png"/><Relationship Id="rId15" Type="http://schemas.openxmlformats.org/officeDocument/2006/relationships/customXml" Target="../ink/ink5991.xml"/><Relationship Id="rId36" Type="http://schemas.openxmlformats.org/officeDocument/2006/relationships/image" Target="../media/image5248.png"/><Relationship Id="rId57" Type="http://schemas.openxmlformats.org/officeDocument/2006/relationships/customXml" Target="../ink/ink6012.xml"/><Relationship Id="rId262" Type="http://schemas.openxmlformats.org/officeDocument/2006/relationships/customXml" Target="../ink/ink6115.xml"/><Relationship Id="rId283" Type="http://schemas.openxmlformats.org/officeDocument/2006/relationships/customXml" Target="../ink/ink6126.xml"/><Relationship Id="rId78" Type="http://schemas.openxmlformats.org/officeDocument/2006/relationships/image" Target="../media/image5269.png"/><Relationship Id="rId99" Type="http://schemas.openxmlformats.org/officeDocument/2006/relationships/image" Target="../media/image5278.png"/><Relationship Id="rId101" Type="http://schemas.openxmlformats.org/officeDocument/2006/relationships/image" Target="../media/image5279.png"/><Relationship Id="rId122" Type="http://schemas.openxmlformats.org/officeDocument/2006/relationships/customXml" Target="../ink/ink6045.xml"/><Relationship Id="rId143" Type="http://schemas.openxmlformats.org/officeDocument/2006/relationships/image" Target="../media/image5300.png"/><Relationship Id="rId164" Type="http://schemas.openxmlformats.org/officeDocument/2006/relationships/customXml" Target="../ink/ink6066.xml"/><Relationship Id="rId185" Type="http://schemas.openxmlformats.org/officeDocument/2006/relationships/image" Target="../media/image5320.png"/><Relationship Id="rId9" Type="http://schemas.openxmlformats.org/officeDocument/2006/relationships/customXml" Target="../ink/ink5988.xml"/><Relationship Id="rId210" Type="http://schemas.openxmlformats.org/officeDocument/2006/relationships/customXml" Target="../ink/ink6089.xml"/><Relationship Id="rId26" Type="http://schemas.openxmlformats.org/officeDocument/2006/relationships/image" Target="../media/image5243.png"/><Relationship Id="rId231" Type="http://schemas.openxmlformats.org/officeDocument/2006/relationships/image" Target="../media/image5343.png"/><Relationship Id="rId252" Type="http://schemas.openxmlformats.org/officeDocument/2006/relationships/customXml" Target="../ink/ink6110.xml"/><Relationship Id="rId273" Type="http://schemas.openxmlformats.org/officeDocument/2006/relationships/customXml" Target="../ink/ink6121.xml"/><Relationship Id="rId294" Type="http://schemas.openxmlformats.org/officeDocument/2006/relationships/image" Target="../media/image5374.png"/><Relationship Id="rId308" Type="http://schemas.openxmlformats.org/officeDocument/2006/relationships/image" Target="../media/image5381.png"/><Relationship Id="rId47" Type="http://schemas.openxmlformats.org/officeDocument/2006/relationships/customXml" Target="../ink/ink6007.xml"/><Relationship Id="rId68" Type="http://schemas.openxmlformats.org/officeDocument/2006/relationships/image" Target="../media/image5264.png"/><Relationship Id="rId89" Type="http://schemas.openxmlformats.org/officeDocument/2006/relationships/customXml" Target="../ink/ink6028.xml"/><Relationship Id="rId112" Type="http://schemas.openxmlformats.org/officeDocument/2006/relationships/customXml" Target="../ink/ink6040.xml"/><Relationship Id="rId133" Type="http://schemas.openxmlformats.org/officeDocument/2006/relationships/image" Target="../media/image5295.png"/><Relationship Id="rId154" Type="http://schemas.openxmlformats.org/officeDocument/2006/relationships/customXml" Target="../ink/ink6061.xml"/><Relationship Id="rId175" Type="http://schemas.openxmlformats.org/officeDocument/2006/relationships/image" Target="../media/image5315.png"/><Relationship Id="rId196" Type="http://schemas.openxmlformats.org/officeDocument/2006/relationships/customXml" Target="../ink/ink6082.xml"/><Relationship Id="rId200" Type="http://schemas.openxmlformats.org/officeDocument/2006/relationships/customXml" Target="../ink/ink6084.xml"/><Relationship Id="rId16" Type="http://schemas.openxmlformats.org/officeDocument/2006/relationships/image" Target="../media/image5238.png"/><Relationship Id="rId221" Type="http://schemas.openxmlformats.org/officeDocument/2006/relationships/image" Target="../media/image5338.png"/><Relationship Id="rId242" Type="http://schemas.openxmlformats.org/officeDocument/2006/relationships/customXml" Target="../ink/ink6105.xml"/><Relationship Id="rId263" Type="http://schemas.openxmlformats.org/officeDocument/2006/relationships/image" Target="../media/image5359.png"/><Relationship Id="rId284" Type="http://schemas.openxmlformats.org/officeDocument/2006/relationships/image" Target="../media/image5369.png"/><Relationship Id="rId37" Type="http://schemas.openxmlformats.org/officeDocument/2006/relationships/customXml" Target="../ink/ink6002.xml"/><Relationship Id="rId58" Type="http://schemas.openxmlformats.org/officeDocument/2006/relationships/image" Target="../media/image5259.png"/><Relationship Id="rId79" Type="http://schemas.openxmlformats.org/officeDocument/2006/relationships/customXml" Target="../ink/ink6023.xml"/><Relationship Id="rId102" Type="http://schemas.openxmlformats.org/officeDocument/2006/relationships/customXml" Target="../ink/ink6035.xml"/><Relationship Id="rId123" Type="http://schemas.openxmlformats.org/officeDocument/2006/relationships/image" Target="../media/image5290.png"/><Relationship Id="rId144" Type="http://schemas.openxmlformats.org/officeDocument/2006/relationships/customXml" Target="../ink/ink6056.xml"/><Relationship Id="rId90" Type="http://schemas.openxmlformats.org/officeDocument/2006/relationships/image" Target="../media/image5274.png"/><Relationship Id="rId165" Type="http://schemas.openxmlformats.org/officeDocument/2006/relationships/image" Target="../media/image5310.png"/><Relationship Id="rId186" Type="http://schemas.openxmlformats.org/officeDocument/2006/relationships/customXml" Target="../ink/ink6077.xml"/><Relationship Id="rId211" Type="http://schemas.openxmlformats.org/officeDocument/2006/relationships/image" Target="../media/image5333.png"/><Relationship Id="rId232" Type="http://schemas.openxmlformats.org/officeDocument/2006/relationships/customXml" Target="../ink/ink6100.xml"/><Relationship Id="rId253" Type="http://schemas.openxmlformats.org/officeDocument/2006/relationships/image" Target="../media/image5354.png"/><Relationship Id="rId274" Type="http://schemas.openxmlformats.org/officeDocument/2006/relationships/image" Target="../media/image5364.png"/><Relationship Id="rId295" Type="http://schemas.openxmlformats.org/officeDocument/2006/relationships/customXml" Target="../ink/ink6132.xml"/><Relationship Id="rId309" Type="http://schemas.openxmlformats.org/officeDocument/2006/relationships/customXml" Target="../ink/ink6139.xml"/><Relationship Id="rId27" Type="http://schemas.openxmlformats.org/officeDocument/2006/relationships/customXml" Target="../ink/ink5997.xml"/><Relationship Id="rId48" Type="http://schemas.openxmlformats.org/officeDocument/2006/relationships/image" Target="../media/image5254.png"/><Relationship Id="rId69" Type="http://schemas.openxmlformats.org/officeDocument/2006/relationships/customXml" Target="../ink/ink6018.xml"/><Relationship Id="rId113" Type="http://schemas.openxmlformats.org/officeDocument/2006/relationships/image" Target="../media/image5285.png"/><Relationship Id="rId134" Type="http://schemas.openxmlformats.org/officeDocument/2006/relationships/customXml" Target="../ink/ink6051.xml"/><Relationship Id="rId80" Type="http://schemas.openxmlformats.org/officeDocument/2006/relationships/image" Target="../media/image5270.png"/><Relationship Id="rId155" Type="http://schemas.openxmlformats.org/officeDocument/2006/relationships/image" Target="../media/image5306.png"/><Relationship Id="rId176" Type="http://schemas.openxmlformats.org/officeDocument/2006/relationships/customXml" Target="../ink/ink6072.xml"/><Relationship Id="rId197" Type="http://schemas.openxmlformats.org/officeDocument/2006/relationships/image" Target="../media/image5326.png"/><Relationship Id="rId201" Type="http://schemas.openxmlformats.org/officeDocument/2006/relationships/image" Target="../media/image5328.png"/><Relationship Id="rId222" Type="http://schemas.openxmlformats.org/officeDocument/2006/relationships/customXml" Target="../ink/ink6095.xml"/><Relationship Id="rId243" Type="http://schemas.openxmlformats.org/officeDocument/2006/relationships/image" Target="../media/image5349.png"/><Relationship Id="rId264" Type="http://schemas.openxmlformats.org/officeDocument/2006/relationships/customXml" Target="../ink/ink6116.xml"/><Relationship Id="rId285" Type="http://schemas.openxmlformats.org/officeDocument/2006/relationships/customXml" Target="../ink/ink6127.xml"/><Relationship Id="rId17" Type="http://schemas.openxmlformats.org/officeDocument/2006/relationships/customXml" Target="../ink/ink5992.xml"/><Relationship Id="rId38" Type="http://schemas.openxmlformats.org/officeDocument/2006/relationships/image" Target="../media/image5249.png"/><Relationship Id="rId59" Type="http://schemas.openxmlformats.org/officeDocument/2006/relationships/customXml" Target="../ink/ink6013.xml"/><Relationship Id="rId103" Type="http://schemas.openxmlformats.org/officeDocument/2006/relationships/image" Target="../media/image5280.png"/><Relationship Id="rId124" Type="http://schemas.openxmlformats.org/officeDocument/2006/relationships/customXml" Target="../ink/ink6046.xml"/><Relationship Id="rId310" Type="http://schemas.openxmlformats.org/officeDocument/2006/relationships/image" Target="../media/image5382.png"/><Relationship Id="rId70" Type="http://schemas.openxmlformats.org/officeDocument/2006/relationships/image" Target="../media/image5265.png"/><Relationship Id="rId91" Type="http://schemas.openxmlformats.org/officeDocument/2006/relationships/customXml" Target="../ink/ink6029.xml"/><Relationship Id="rId145" Type="http://schemas.openxmlformats.org/officeDocument/2006/relationships/image" Target="../media/image5301.png"/><Relationship Id="rId166" Type="http://schemas.openxmlformats.org/officeDocument/2006/relationships/customXml" Target="../ink/ink6067.xml"/><Relationship Id="rId187" Type="http://schemas.openxmlformats.org/officeDocument/2006/relationships/image" Target="../media/image5321.png"/><Relationship Id="rId1" Type="http://schemas.openxmlformats.org/officeDocument/2006/relationships/slideLayout" Target="../slideLayouts/slideLayout7.xml"/><Relationship Id="rId212" Type="http://schemas.openxmlformats.org/officeDocument/2006/relationships/customXml" Target="../ink/ink6090.xml"/><Relationship Id="rId233" Type="http://schemas.openxmlformats.org/officeDocument/2006/relationships/image" Target="../media/image5344.png"/><Relationship Id="rId254" Type="http://schemas.openxmlformats.org/officeDocument/2006/relationships/customXml" Target="../ink/ink6111.xml"/><Relationship Id="rId28" Type="http://schemas.openxmlformats.org/officeDocument/2006/relationships/image" Target="../media/image5244.png"/><Relationship Id="rId49" Type="http://schemas.openxmlformats.org/officeDocument/2006/relationships/customXml" Target="../ink/ink6008.xml"/><Relationship Id="rId114" Type="http://schemas.openxmlformats.org/officeDocument/2006/relationships/customXml" Target="../ink/ink6041.xml"/><Relationship Id="rId275" Type="http://schemas.openxmlformats.org/officeDocument/2006/relationships/customXml" Target="../ink/ink6122.xml"/><Relationship Id="rId296" Type="http://schemas.openxmlformats.org/officeDocument/2006/relationships/image" Target="../media/image5375.png"/><Relationship Id="rId300" Type="http://schemas.openxmlformats.org/officeDocument/2006/relationships/image" Target="../media/image5377.png"/><Relationship Id="rId60" Type="http://schemas.openxmlformats.org/officeDocument/2006/relationships/image" Target="../media/image5260.png"/><Relationship Id="rId81" Type="http://schemas.openxmlformats.org/officeDocument/2006/relationships/customXml" Target="../ink/ink6024.xml"/><Relationship Id="rId135" Type="http://schemas.openxmlformats.org/officeDocument/2006/relationships/image" Target="../media/image5296.png"/><Relationship Id="rId156" Type="http://schemas.openxmlformats.org/officeDocument/2006/relationships/customXml" Target="../ink/ink6062.xml"/><Relationship Id="rId177" Type="http://schemas.openxmlformats.org/officeDocument/2006/relationships/image" Target="../media/image5316.png"/><Relationship Id="rId198" Type="http://schemas.openxmlformats.org/officeDocument/2006/relationships/customXml" Target="../ink/ink6083.xml"/><Relationship Id="rId202" Type="http://schemas.openxmlformats.org/officeDocument/2006/relationships/customXml" Target="../ink/ink6085.xml"/><Relationship Id="rId223" Type="http://schemas.openxmlformats.org/officeDocument/2006/relationships/image" Target="../media/image5339.png"/><Relationship Id="rId244" Type="http://schemas.openxmlformats.org/officeDocument/2006/relationships/customXml" Target="../ink/ink6106.xml"/><Relationship Id="rId18" Type="http://schemas.openxmlformats.org/officeDocument/2006/relationships/image" Target="../media/image5239.png"/><Relationship Id="rId39" Type="http://schemas.openxmlformats.org/officeDocument/2006/relationships/customXml" Target="../ink/ink6003.xml"/><Relationship Id="rId265" Type="http://schemas.openxmlformats.org/officeDocument/2006/relationships/customXml" Target="../ink/ink6117.xml"/><Relationship Id="rId286" Type="http://schemas.openxmlformats.org/officeDocument/2006/relationships/image" Target="../media/image5370.png"/><Relationship Id="rId50" Type="http://schemas.openxmlformats.org/officeDocument/2006/relationships/image" Target="../media/image5255.png"/><Relationship Id="rId104" Type="http://schemas.openxmlformats.org/officeDocument/2006/relationships/customXml" Target="../ink/ink6036.xml"/><Relationship Id="rId125" Type="http://schemas.openxmlformats.org/officeDocument/2006/relationships/image" Target="../media/image5291.png"/><Relationship Id="rId146" Type="http://schemas.openxmlformats.org/officeDocument/2006/relationships/customXml" Target="../ink/ink6057.xml"/><Relationship Id="rId167" Type="http://schemas.openxmlformats.org/officeDocument/2006/relationships/image" Target="../media/image5311.png"/><Relationship Id="rId188" Type="http://schemas.openxmlformats.org/officeDocument/2006/relationships/customXml" Target="../ink/ink6078.xml"/><Relationship Id="rId311" Type="http://schemas.openxmlformats.org/officeDocument/2006/relationships/customXml" Target="../ink/ink6140.xml"/><Relationship Id="rId71" Type="http://schemas.openxmlformats.org/officeDocument/2006/relationships/customXml" Target="../ink/ink6019.xml"/><Relationship Id="rId92" Type="http://schemas.openxmlformats.org/officeDocument/2006/relationships/image" Target="../media/image5275.png"/><Relationship Id="rId213" Type="http://schemas.openxmlformats.org/officeDocument/2006/relationships/image" Target="../media/image5334.png"/><Relationship Id="rId234" Type="http://schemas.openxmlformats.org/officeDocument/2006/relationships/customXml" Target="../ink/ink6101.xml"/><Relationship Id="rId2" Type="http://schemas.openxmlformats.org/officeDocument/2006/relationships/notesSlide" Target="../notesSlides/notesSlide39.xml"/><Relationship Id="rId29" Type="http://schemas.openxmlformats.org/officeDocument/2006/relationships/customXml" Target="../ink/ink5998.xml"/><Relationship Id="rId255" Type="http://schemas.openxmlformats.org/officeDocument/2006/relationships/image" Target="../media/image5355.png"/><Relationship Id="rId276" Type="http://schemas.openxmlformats.org/officeDocument/2006/relationships/image" Target="../media/image5365.png"/><Relationship Id="rId297" Type="http://schemas.openxmlformats.org/officeDocument/2006/relationships/customXml" Target="../ink/ink6133.xml"/><Relationship Id="rId40" Type="http://schemas.openxmlformats.org/officeDocument/2006/relationships/image" Target="../media/image5250.png"/><Relationship Id="rId115" Type="http://schemas.openxmlformats.org/officeDocument/2006/relationships/image" Target="../media/image5286.png"/><Relationship Id="rId136" Type="http://schemas.openxmlformats.org/officeDocument/2006/relationships/customXml" Target="../ink/ink6052.xml"/><Relationship Id="rId157" Type="http://schemas.openxmlformats.org/officeDocument/2006/relationships/image" Target="../media/image5307.png"/><Relationship Id="rId178" Type="http://schemas.openxmlformats.org/officeDocument/2006/relationships/customXml" Target="../ink/ink6073.xml"/><Relationship Id="rId301" Type="http://schemas.openxmlformats.org/officeDocument/2006/relationships/customXml" Target="../ink/ink6135.xml"/><Relationship Id="rId61" Type="http://schemas.openxmlformats.org/officeDocument/2006/relationships/customXml" Target="../ink/ink6014.xml"/><Relationship Id="rId82" Type="http://schemas.openxmlformats.org/officeDocument/2006/relationships/image" Target="../media/image5219.png"/><Relationship Id="rId199" Type="http://schemas.openxmlformats.org/officeDocument/2006/relationships/image" Target="../media/image5327.png"/><Relationship Id="rId203" Type="http://schemas.openxmlformats.org/officeDocument/2006/relationships/image" Target="../media/image5329.png"/><Relationship Id="rId19" Type="http://schemas.openxmlformats.org/officeDocument/2006/relationships/customXml" Target="../ink/ink5993.xml"/><Relationship Id="rId224" Type="http://schemas.openxmlformats.org/officeDocument/2006/relationships/customXml" Target="../ink/ink6096.xml"/><Relationship Id="rId245" Type="http://schemas.openxmlformats.org/officeDocument/2006/relationships/image" Target="../media/image5350.png"/><Relationship Id="rId266" Type="http://schemas.openxmlformats.org/officeDocument/2006/relationships/image" Target="../media/image5360.png"/><Relationship Id="rId287" Type="http://schemas.openxmlformats.org/officeDocument/2006/relationships/customXml" Target="../ink/ink6128.xml"/><Relationship Id="rId30" Type="http://schemas.openxmlformats.org/officeDocument/2006/relationships/image" Target="../media/image5245.png"/><Relationship Id="rId105" Type="http://schemas.openxmlformats.org/officeDocument/2006/relationships/image" Target="../media/image5281.png"/><Relationship Id="rId126" Type="http://schemas.openxmlformats.org/officeDocument/2006/relationships/customXml" Target="../ink/ink6047.xml"/><Relationship Id="rId147" Type="http://schemas.openxmlformats.org/officeDocument/2006/relationships/image" Target="../media/image5302.png"/><Relationship Id="rId168" Type="http://schemas.openxmlformats.org/officeDocument/2006/relationships/customXml" Target="../ink/ink6068.xml"/><Relationship Id="rId312" Type="http://schemas.openxmlformats.org/officeDocument/2006/relationships/image" Target="../media/image5383.png"/><Relationship Id="rId51" Type="http://schemas.openxmlformats.org/officeDocument/2006/relationships/customXml" Target="../ink/ink6009.xml"/><Relationship Id="rId72" Type="http://schemas.openxmlformats.org/officeDocument/2006/relationships/image" Target="../media/image5266.png"/><Relationship Id="rId93" Type="http://schemas.openxmlformats.org/officeDocument/2006/relationships/customXml" Target="../ink/ink6030.xml"/><Relationship Id="rId189" Type="http://schemas.openxmlformats.org/officeDocument/2006/relationships/image" Target="../media/image5322.png"/><Relationship Id="rId3" Type="http://schemas.openxmlformats.org/officeDocument/2006/relationships/customXml" Target="../ink/ink5985.xml"/><Relationship Id="rId214" Type="http://schemas.openxmlformats.org/officeDocument/2006/relationships/customXml" Target="../ink/ink6091.xml"/><Relationship Id="rId235" Type="http://schemas.openxmlformats.org/officeDocument/2006/relationships/image" Target="../media/image5345.png"/><Relationship Id="rId256" Type="http://schemas.openxmlformats.org/officeDocument/2006/relationships/customXml" Target="../ink/ink6112.xml"/><Relationship Id="rId277" Type="http://schemas.openxmlformats.org/officeDocument/2006/relationships/customXml" Target="../ink/ink6123.xml"/><Relationship Id="rId298" Type="http://schemas.openxmlformats.org/officeDocument/2006/relationships/image" Target="../media/image5376.png"/><Relationship Id="rId116" Type="http://schemas.openxmlformats.org/officeDocument/2006/relationships/customXml" Target="../ink/ink6042.xml"/><Relationship Id="rId137" Type="http://schemas.openxmlformats.org/officeDocument/2006/relationships/image" Target="../media/image5297.png"/><Relationship Id="rId158" Type="http://schemas.openxmlformats.org/officeDocument/2006/relationships/customXml" Target="../ink/ink6063.xml"/><Relationship Id="rId302" Type="http://schemas.openxmlformats.org/officeDocument/2006/relationships/image" Target="../media/image5378.png"/><Relationship Id="rId20" Type="http://schemas.openxmlformats.org/officeDocument/2006/relationships/image" Target="../media/image5240.png"/><Relationship Id="rId41" Type="http://schemas.openxmlformats.org/officeDocument/2006/relationships/customXml" Target="../ink/ink6004.xml"/><Relationship Id="rId62" Type="http://schemas.openxmlformats.org/officeDocument/2006/relationships/image" Target="../media/image5261.png"/><Relationship Id="rId83" Type="http://schemas.openxmlformats.org/officeDocument/2006/relationships/customXml" Target="../ink/ink6025.xml"/><Relationship Id="rId179" Type="http://schemas.openxmlformats.org/officeDocument/2006/relationships/image" Target="../media/image5317.png"/><Relationship Id="rId190" Type="http://schemas.openxmlformats.org/officeDocument/2006/relationships/customXml" Target="../ink/ink6079.xml"/><Relationship Id="rId204" Type="http://schemas.openxmlformats.org/officeDocument/2006/relationships/customXml" Target="../ink/ink6086.xml"/><Relationship Id="rId225" Type="http://schemas.openxmlformats.org/officeDocument/2006/relationships/image" Target="../media/image5340.png"/><Relationship Id="rId246" Type="http://schemas.openxmlformats.org/officeDocument/2006/relationships/customXml" Target="../ink/ink6107.xml"/><Relationship Id="rId267" Type="http://schemas.openxmlformats.org/officeDocument/2006/relationships/customXml" Target="../ink/ink6118.xml"/><Relationship Id="rId288" Type="http://schemas.openxmlformats.org/officeDocument/2006/relationships/image" Target="../media/image5371.png"/><Relationship Id="rId106" Type="http://schemas.openxmlformats.org/officeDocument/2006/relationships/customXml" Target="../ink/ink6037.xml"/><Relationship Id="rId127" Type="http://schemas.openxmlformats.org/officeDocument/2006/relationships/image" Target="../media/image5292.png"/><Relationship Id="rId10" Type="http://schemas.openxmlformats.org/officeDocument/2006/relationships/image" Target="../media/image5235.png"/><Relationship Id="rId31" Type="http://schemas.openxmlformats.org/officeDocument/2006/relationships/customXml" Target="../ink/ink5999.xml"/><Relationship Id="rId52" Type="http://schemas.openxmlformats.org/officeDocument/2006/relationships/image" Target="../media/image5256.png"/><Relationship Id="rId73" Type="http://schemas.openxmlformats.org/officeDocument/2006/relationships/customXml" Target="../ink/ink6020.xml"/><Relationship Id="rId94" Type="http://schemas.openxmlformats.org/officeDocument/2006/relationships/image" Target="../media/image5276.png"/><Relationship Id="rId148" Type="http://schemas.openxmlformats.org/officeDocument/2006/relationships/customXml" Target="../ink/ink6058.xml"/><Relationship Id="rId169" Type="http://schemas.openxmlformats.org/officeDocument/2006/relationships/image" Target="../media/image5312.png"/><Relationship Id="rId4" Type="http://schemas.openxmlformats.org/officeDocument/2006/relationships/image" Target="../media/image5232.png"/><Relationship Id="rId180" Type="http://schemas.openxmlformats.org/officeDocument/2006/relationships/customXml" Target="../ink/ink6074.xml"/><Relationship Id="rId215" Type="http://schemas.openxmlformats.org/officeDocument/2006/relationships/image" Target="../media/image5335.png"/><Relationship Id="rId236" Type="http://schemas.openxmlformats.org/officeDocument/2006/relationships/customXml" Target="../ink/ink6102.xml"/><Relationship Id="rId257" Type="http://schemas.openxmlformats.org/officeDocument/2006/relationships/image" Target="../media/image5356.png"/><Relationship Id="rId278" Type="http://schemas.openxmlformats.org/officeDocument/2006/relationships/image" Target="../media/image5366.png"/><Relationship Id="rId303" Type="http://schemas.openxmlformats.org/officeDocument/2006/relationships/customXml" Target="../ink/ink6136.xml"/><Relationship Id="rId42" Type="http://schemas.openxmlformats.org/officeDocument/2006/relationships/image" Target="../media/image5251.png"/><Relationship Id="rId84" Type="http://schemas.openxmlformats.org/officeDocument/2006/relationships/image" Target="../media/image5271.png"/><Relationship Id="rId138" Type="http://schemas.openxmlformats.org/officeDocument/2006/relationships/customXml" Target="../ink/ink6053.xml"/><Relationship Id="rId191" Type="http://schemas.openxmlformats.org/officeDocument/2006/relationships/image" Target="../media/image5323.png"/><Relationship Id="rId205" Type="http://schemas.openxmlformats.org/officeDocument/2006/relationships/image" Target="../media/image5330.png"/><Relationship Id="rId247" Type="http://schemas.openxmlformats.org/officeDocument/2006/relationships/image" Target="../media/image5351.png"/><Relationship Id="rId107" Type="http://schemas.openxmlformats.org/officeDocument/2006/relationships/image" Target="../media/image5282.png"/><Relationship Id="rId289" Type="http://schemas.openxmlformats.org/officeDocument/2006/relationships/customXml" Target="../ink/ink6129.xml"/><Relationship Id="rId11" Type="http://schemas.openxmlformats.org/officeDocument/2006/relationships/customXml" Target="../ink/ink5989.xml"/><Relationship Id="rId53" Type="http://schemas.openxmlformats.org/officeDocument/2006/relationships/customXml" Target="../ink/ink6010.xml"/><Relationship Id="rId149" Type="http://schemas.openxmlformats.org/officeDocument/2006/relationships/image" Target="../media/image5303.png"/><Relationship Id="rId95" Type="http://schemas.openxmlformats.org/officeDocument/2006/relationships/customXml" Target="../ink/ink6031.xml"/><Relationship Id="rId160" Type="http://schemas.openxmlformats.org/officeDocument/2006/relationships/customXml" Target="../ink/ink6064.xml"/><Relationship Id="rId216" Type="http://schemas.openxmlformats.org/officeDocument/2006/relationships/customXml" Target="../ink/ink6092.xml"/><Relationship Id="rId258" Type="http://schemas.openxmlformats.org/officeDocument/2006/relationships/customXml" Target="../ink/ink6113.xml"/><Relationship Id="rId22" Type="http://schemas.openxmlformats.org/officeDocument/2006/relationships/image" Target="../media/image5241.png"/><Relationship Id="rId64" Type="http://schemas.openxmlformats.org/officeDocument/2006/relationships/image" Target="../media/image5262.png"/><Relationship Id="rId118" Type="http://schemas.openxmlformats.org/officeDocument/2006/relationships/customXml" Target="../ink/ink6043.xml"/><Relationship Id="rId171" Type="http://schemas.openxmlformats.org/officeDocument/2006/relationships/image" Target="../media/image5313.png"/><Relationship Id="rId227" Type="http://schemas.openxmlformats.org/officeDocument/2006/relationships/image" Target="../media/image5341.png"/><Relationship Id="rId269" Type="http://schemas.openxmlformats.org/officeDocument/2006/relationships/customXml" Target="../ink/ink6119.xml"/><Relationship Id="rId33" Type="http://schemas.openxmlformats.org/officeDocument/2006/relationships/customXml" Target="../ink/ink6000.xml"/><Relationship Id="rId129" Type="http://schemas.openxmlformats.org/officeDocument/2006/relationships/image" Target="../media/image5293.png"/><Relationship Id="rId280" Type="http://schemas.openxmlformats.org/officeDocument/2006/relationships/image" Target="../media/image5367.png"/><Relationship Id="rId75" Type="http://schemas.openxmlformats.org/officeDocument/2006/relationships/customXml" Target="../ink/ink6021.xml"/><Relationship Id="rId140" Type="http://schemas.openxmlformats.org/officeDocument/2006/relationships/customXml" Target="../ink/ink6054.xml"/><Relationship Id="rId182" Type="http://schemas.openxmlformats.org/officeDocument/2006/relationships/customXml" Target="../ink/ink6075.xml"/><Relationship Id="rId6" Type="http://schemas.openxmlformats.org/officeDocument/2006/relationships/image" Target="../media/image5233.png"/><Relationship Id="rId238" Type="http://schemas.openxmlformats.org/officeDocument/2006/relationships/customXml" Target="../ink/ink6103.xml"/><Relationship Id="rId291" Type="http://schemas.openxmlformats.org/officeDocument/2006/relationships/customXml" Target="../ink/ink6130.xml"/><Relationship Id="rId305" Type="http://schemas.openxmlformats.org/officeDocument/2006/relationships/customXml" Target="../ink/ink6137.xml"/></Relationships>
</file>

<file path=ppt/slides/_rels/slide47.xml.rels><?xml version="1.0" encoding="UTF-8" standalone="yes"?>
<Relationships xmlns="http://schemas.openxmlformats.org/package/2006/relationships"><Relationship Id="rId8" Type="http://schemas.openxmlformats.org/officeDocument/2006/relationships/image" Target="../media/image5386.png"/><Relationship Id="rId13" Type="http://schemas.openxmlformats.org/officeDocument/2006/relationships/customXml" Target="../ink/ink6146.xml"/><Relationship Id="rId18" Type="http://schemas.openxmlformats.org/officeDocument/2006/relationships/image" Target="../media/image5391.png"/><Relationship Id="rId3" Type="http://schemas.openxmlformats.org/officeDocument/2006/relationships/customXml" Target="../ink/ink6141.xml"/><Relationship Id="rId21" Type="http://schemas.openxmlformats.org/officeDocument/2006/relationships/customXml" Target="../ink/ink6150.xml"/><Relationship Id="rId7" Type="http://schemas.openxmlformats.org/officeDocument/2006/relationships/customXml" Target="../ink/ink6143.xml"/><Relationship Id="rId12" Type="http://schemas.openxmlformats.org/officeDocument/2006/relationships/image" Target="../media/image5388.png"/><Relationship Id="rId17" Type="http://schemas.openxmlformats.org/officeDocument/2006/relationships/customXml" Target="../ink/ink6148.xml"/><Relationship Id="rId2" Type="http://schemas.openxmlformats.org/officeDocument/2006/relationships/notesSlide" Target="../notesSlides/notesSlide40.xml"/><Relationship Id="rId16" Type="http://schemas.openxmlformats.org/officeDocument/2006/relationships/image" Target="../media/image5390.png"/><Relationship Id="rId20" Type="http://schemas.openxmlformats.org/officeDocument/2006/relationships/image" Target="../media/image5392.png"/><Relationship Id="rId1" Type="http://schemas.openxmlformats.org/officeDocument/2006/relationships/slideLayout" Target="../slideLayouts/slideLayout7.xml"/><Relationship Id="rId6" Type="http://schemas.openxmlformats.org/officeDocument/2006/relationships/image" Target="../media/image5385.png"/><Relationship Id="rId11" Type="http://schemas.openxmlformats.org/officeDocument/2006/relationships/customXml" Target="../ink/ink6145.xml"/><Relationship Id="rId5" Type="http://schemas.openxmlformats.org/officeDocument/2006/relationships/customXml" Target="../ink/ink6142.xml"/><Relationship Id="rId15" Type="http://schemas.openxmlformats.org/officeDocument/2006/relationships/customXml" Target="../ink/ink6147.xml"/><Relationship Id="rId10" Type="http://schemas.openxmlformats.org/officeDocument/2006/relationships/image" Target="../media/image5387.png"/><Relationship Id="rId19" Type="http://schemas.openxmlformats.org/officeDocument/2006/relationships/customXml" Target="../ink/ink6149.xml"/><Relationship Id="rId4" Type="http://schemas.openxmlformats.org/officeDocument/2006/relationships/image" Target="../media/image5384.png"/><Relationship Id="rId9" Type="http://schemas.openxmlformats.org/officeDocument/2006/relationships/customXml" Target="../ink/ink6144.xml"/><Relationship Id="rId14" Type="http://schemas.openxmlformats.org/officeDocument/2006/relationships/image" Target="../media/image5389.png"/><Relationship Id="rId22" Type="http://schemas.openxmlformats.org/officeDocument/2006/relationships/image" Target="../media/image5393.png"/></Relationships>
</file>

<file path=ppt/slides/_rels/slide48.xml.rels><?xml version="1.0" encoding="UTF-8" standalone="yes"?>
<Relationships xmlns="http://schemas.openxmlformats.org/package/2006/relationships"><Relationship Id="rId117" Type="http://schemas.openxmlformats.org/officeDocument/2006/relationships/customXml" Target="../ink/ink6208.xml"/><Relationship Id="rId21" Type="http://schemas.openxmlformats.org/officeDocument/2006/relationships/customXml" Target="../ink/ink6160.xml"/><Relationship Id="rId63" Type="http://schemas.openxmlformats.org/officeDocument/2006/relationships/customXml" Target="../ink/ink6181.xml"/><Relationship Id="rId159" Type="http://schemas.openxmlformats.org/officeDocument/2006/relationships/customXml" Target="../ink/ink6229.xml"/><Relationship Id="rId170" Type="http://schemas.openxmlformats.org/officeDocument/2006/relationships/image" Target="../media/image5476.png"/><Relationship Id="rId226" Type="http://schemas.openxmlformats.org/officeDocument/2006/relationships/image" Target="../media/image5504.png"/><Relationship Id="rId268" Type="http://schemas.openxmlformats.org/officeDocument/2006/relationships/image" Target="../media/image5525.png"/><Relationship Id="rId32" Type="http://schemas.openxmlformats.org/officeDocument/2006/relationships/image" Target="../media/image5408.png"/><Relationship Id="rId74" Type="http://schemas.openxmlformats.org/officeDocument/2006/relationships/image" Target="../media/image5429.png"/><Relationship Id="rId128" Type="http://schemas.openxmlformats.org/officeDocument/2006/relationships/image" Target="../media/image5455.png"/><Relationship Id="rId5" Type="http://schemas.openxmlformats.org/officeDocument/2006/relationships/customXml" Target="../ink/ink6152.xml"/><Relationship Id="rId181" Type="http://schemas.openxmlformats.org/officeDocument/2006/relationships/customXml" Target="../ink/ink6240.xml"/><Relationship Id="rId237" Type="http://schemas.openxmlformats.org/officeDocument/2006/relationships/customXml" Target="../ink/ink6268.xml"/><Relationship Id="rId279" Type="http://schemas.openxmlformats.org/officeDocument/2006/relationships/customXml" Target="../ink/ink6289.xml"/><Relationship Id="rId43" Type="http://schemas.openxmlformats.org/officeDocument/2006/relationships/customXml" Target="../ink/ink6171.xml"/><Relationship Id="rId139" Type="http://schemas.openxmlformats.org/officeDocument/2006/relationships/customXml" Target="../ink/ink6219.xml"/><Relationship Id="rId85" Type="http://schemas.openxmlformats.org/officeDocument/2006/relationships/customXml" Target="../ink/ink6192.xml"/><Relationship Id="rId150" Type="http://schemas.openxmlformats.org/officeDocument/2006/relationships/image" Target="../media/image5466.png"/><Relationship Id="rId171" Type="http://schemas.openxmlformats.org/officeDocument/2006/relationships/customXml" Target="../ink/ink6235.xml"/><Relationship Id="rId192" Type="http://schemas.openxmlformats.org/officeDocument/2006/relationships/image" Target="../media/image5487.png"/><Relationship Id="rId206" Type="http://schemas.openxmlformats.org/officeDocument/2006/relationships/image" Target="../media/image5494.png"/><Relationship Id="rId227" Type="http://schemas.openxmlformats.org/officeDocument/2006/relationships/customXml" Target="../ink/ink6263.xml"/><Relationship Id="rId248" Type="http://schemas.openxmlformats.org/officeDocument/2006/relationships/image" Target="../media/image5515.png"/><Relationship Id="rId269" Type="http://schemas.openxmlformats.org/officeDocument/2006/relationships/customXml" Target="../ink/ink6284.xml"/><Relationship Id="rId12" Type="http://schemas.openxmlformats.org/officeDocument/2006/relationships/image" Target="../media/image5398.png"/><Relationship Id="rId33" Type="http://schemas.openxmlformats.org/officeDocument/2006/relationships/customXml" Target="../ink/ink6166.xml"/><Relationship Id="rId108" Type="http://schemas.openxmlformats.org/officeDocument/2006/relationships/image" Target="../media/image5445.png"/><Relationship Id="rId129" Type="http://schemas.openxmlformats.org/officeDocument/2006/relationships/customXml" Target="../ink/ink6214.xml"/><Relationship Id="rId280" Type="http://schemas.openxmlformats.org/officeDocument/2006/relationships/image" Target="../media/image5531.png"/><Relationship Id="rId54" Type="http://schemas.openxmlformats.org/officeDocument/2006/relationships/image" Target="../media/image5419.png"/><Relationship Id="rId75" Type="http://schemas.openxmlformats.org/officeDocument/2006/relationships/customXml" Target="../ink/ink6187.xml"/><Relationship Id="rId96" Type="http://schemas.openxmlformats.org/officeDocument/2006/relationships/image" Target="../media/image5439.png"/><Relationship Id="rId140" Type="http://schemas.openxmlformats.org/officeDocument/2006/relationships/image" Target="../media/image5461.png"/><Relationship Id="rId161" Type="http://schemas.openxmlformats.org/officeDocument/2006/relationships/customXml" Target="../ink/ink6230.xml"/><Relationship Id="rId182" Type="http://schemas.openxmlformats.org/officeDocument/2006/relationships/image" Target="../media/image5482.png"/><Relationship Id="rId217" Type="http://schemas.openxmlformats.org/officeDocument/2006/relationships/customXml" Target="../ink/ink6258.xml"/><Relationship Id="rId6" Type="http://schemas.openxmlformats.org/officeDocument/2006/relationships/image" Target="../media/image5395.png"/><Relationship Id="rId238" Type="http://schemas.openxmlformats.org/officeDocument/2006/relationships/image" Target="../media/image5510.png"/><Relationship Id="rId259" Type="http://schemas.openxmlformats.org/officeDocument/2006/relationships/customXml" Target="../ink/ink6279.xml"/><Relationship Id="rId23" Type="http://schemas.openxmlformats.org/officeDocument/2006/relationships/customXml" Target="../ink/ink6161.xml"/><Relationship Id="rId119" Type="http://schemas.openxmlformats.org/officeDocument/2006/relationships/customXml" Target="../ink/ink6209.xml"/><Relationship Id="rId270" Type="http://schemas.openxmlformats.org/officeDocument/2006/relationships/image" Target="../media/image5526.png"/><Relationship Id="rId44" Type="http://schemas.openxmlformats.org/officeDocument/2006/relationships/image" Target="../media/image5414.png"/><Relationship Id="rId65" Type="http://schemas.openxmlformats.org/officeDocument/2006/relationships/customXml" Target="../ink/ink6182.xml"/><Relationship Id="rId86" Type="http://schemas.openxmlformats.org/officeDocument/2006/relationships/image" Target="../media/image3240.png"/><Relationship Id="rId130" Type="http://schemas.openxmlformats.org/officeDocument/2006/relationships/image" Target="../media/image5456.png"/><Relationship Id="rId151" Type="http://schemas.openxmlformats.org/officeDocument/2006/relationships/customXml" Target="../ink/ink6225.xml"/><Relationship Id="rId172" Type="http://schemas.openxmlformats.org/officeDocument/2006/relationships/image" Target="../media/image5477.png"/><Relationship Id="rId193" Type="http://schemas.openxmlformats.org/officeDocument/2006/relationships/customXml" Target="../ink/ink6246.xml"/><Relationship Id="rId207" Type="http://schemas.openxmlformats.org/officeDocument/2006/relationships/customXml" Target="../ink/ink6253.xml"/><Relationship Id="rId228" Type="http://schemas.openxmlformats.org/officeDocument/2006/relationships/image" Target="../media/image5505.png"/><Relationship Id="rId249" Type="http://schemas.openxmlformats.org/officeDocument/2006/relationships/customXml" Target="../ink/ink6274.xml"/><Relationship Id="rId13" Type="http://schemas.openxmlformats.org/officeDocument/2006/relationships/customXml" Target="../ink/ink6156.xml"/><Relationship Id="rId109" Type="http://schemas.openxmlformats.org/officeDocument/2006/relationships/customXml" Target="../ink/ink6204.xml"/><Relationship Id="rId260" Type="http://schemas.openxmlformats.org/officeDocument/2006/relationships/image" Target="../media/image5521.png"/><Relationship Id="rId281" Type="http://schemas.openxmlformats.org/officeDocument/2006/relationships/customXml" Target="../ink/ink6290.xml"/><Relationship Id="rId34" Type="http://schemas.openxmlformats.org/officeDocument/2006/relationships/image" Target="../media/image5409.png"/><Relationship Id="rId55" Type="http://schemas.openxmlformats.org/officeDocument/2006/relationships/customXml" Target="../ink/ink6177.xml"/><Relationship Id="rId76" Type="http://schemas.openxmlformats.org/officeDocument/2006/relationships/image" Target="../media/image5430.png"/><Relationship Id="rId97" Type="http://schemas.openxmlformats.org/officeDocument/2006/relationships/customXml" Target="../ink/ink6198.xml"/><Relationship Id="rId120" Type="http://schemas.openxmlformats.org/officeDocument/2006/relationships/image" Target="../media/image5451.png"/><Relationship Id="rId141" Type="http://schemas.openxmlformats.org/officeDocument/2006/relationships/customXml" Target="../ink/ink6220.xml"/><Relationship Id="rId7" Type="http://schemas.openxmlformats.org/officeDocument/2006/relationships/customXml" Target="../ink/ink6153.xml"/><Relationship Id="rId162" Type="http://schemas.openxmlformats.org/officeDocument/2006/relationships/image" Target="../media/image5472.png"/><Relationship Id="rId183" Type="http://schemas.openxmlformats.org/officeDocument/2006/relationships/customXml" Target="../ink/ink6241.xml"/><Relationship Id="rId218" Type="http://schemas.openxmlformats.org/officeDocument/2006/relationships/image" Target="../media/image5500.png"/><Relationship Id="rId239" Type="http://schemas.openxmlformats.org/officeDocument/2006/relationships/customXml" Target="../ink/ink6269.xml"/><Relationship Id="rId250" Type="http://schemas.openxmlformats.org/officeDocument/2006/relationships/image" Target="../media/image5516.png"/><Relationship Id="rId271" Type="http://schemas.openxmlformats.org/officeDocument/2006/relationships/customXml" Target="../ink/ink6285.xml"/><Relationship Id="rId24" Type="http://schemas.openxmlformats.org/officeDocument/2006/relationships/image" Target="../media/image5404.png"/><Relationship Id="rId45" Type="http://schemas.openxmlformats.org/officeDocument/2006/relationships/customXml" Target="../ink/ink6172.xml"/><Relationship Id="rId66" Type="http://schemas.openxmlformats.org/officeDocument/2006/relationships/image" Target="../media/image5425.png"/><Relationship Id="rId87" Type="http://schemas.openxmlformats.org/officeDocument/2006/relationships/customXml" Target="../ink/ink6193.xml"/><Relationship Id="rId110" Type="http://schemas.openxmlformats.org/officeDocument/2006/relationships/image" Target="../media/image5446.png"/><Relationship Id="rId131" Type="http://schemas.openxmlformats.org/officeDocument/2006/relationships/customXml" Target="../ink/ink6215.xml"/><Relationship Id="rId152" Type="http://schemas.openxmlformats.org/officeDocument/2006/relationships/image" Target="../media/image5467.png"/><Relationship Id="rId173" Type="http://schemas.openxmlformats.org/officeDocument/2006/relationships/customXml" Target="../ink/ink6236.xml"/><Relationship Id="rId194" Type="http://schemas.openxmlformats.org/officeDocument/2006/relationships/image" Target="../media/image5488.png"/><Relationship Id="rId208" Type="http://schemas.openxmlformats.org/officeDocument/2006/relationships/image" Target="../media/image5495.png"/><Relationship Id="rId229" Type="http://schemas.openxmlformats.org/officeDocument/2006/relationships/customXml" Target="../ink/ink6264.xml"/><Relationship Id="rId240" Type="http://schemas.openxmlformats.org/officeDocument/2006/relationships/image" Target="../media/image5511.png"/><Relationship Id="rId261" Type="http://schemas.openxmlformats.org/officeDocument/2006/relationships/customXml" Target="../ink/ink6280.xml"/><Relationship Id="rId14" Type="http://schemas.openxmlformats.org/officeDocument/2006/relationships/image" Target="../media/image5399.png"/><Relationship Id="rId35" Type="http://schemas.openxmlformats.org/officeDocument/2006/relationships/customXml" Target="../ink/ink6167.xml"/><Relationship Id="rId56" Type="http://schemas.openxmlformats.org/officeDocument/2006/relationships/image" Target="../media/image5420.png"/><Relationship Id="rId77" Type="http://schemas.openxmlformats.org/officeDocument/2006/relationships/customXml" Target="../ink/ink6188.xml"/><Relationship Id="rId100" Type="http://schemas.openxmlformats.org/officeDocument/2006/relationships/image" Target="../media/image5441.png"/><Relationship Id="rId282" Type="http://schemas.openxmlformats.org/officeDocument/2006/relationships/image" Target="../media/image5532.png"/><Relationship Id="rId8" Type="http://schemas.openxmlformats.org/officeDocument/2006/relationships/image" Target="../media/image5396.png"/><Relationship Id="rId98" Type="http://schemas.openxmlformats.org/officeDocument/2006/relationships/image" Target="../media/image5440.png"/><Relationship Id="rId121" Type="http://schemas.openxmlformats.org/officeDocument/2006/relationships/customXml" Target="../ink/ink6210.xml"/><Relationship Id="rId142" Type="http://schemas.openxmlformats.org/officeDocument/2006/relationships/image" Target="../media/image5462.png"/><Relationship Id="rId163" Type="http://schemas.openxmlformats.org/officeDocument/2006/relationships/customXml" Target="../ink/ink6231.xml"/><Relationship Id="rId184" Type="http://schemas.openxmlformats.org/officeDocument/2006/relationships/image" Target="../media/image5483.png"/><Relationship Id="rId219" Type="http://schemas.openxmlformats.org/officeDocument/2006/relationships/customXml" Target="../ink/ink6259.xml"/><Relationship Id="rId230" Type="http://schemas.openxmlformats.org/officeDocument/2006/relationships/image" Target="../media/image5506.png"/><Relationship Id="rId251" Type="http://schemas.openxmlformats.org/officeDocument/2006/relationships/customXml" Target="../ink/ink6275.xml"/><Relationship Id="rId25" Type="http://schemas.openxmlformats.org/officeDocument/2006/relationships/customXml" Target="../ink/ink6162.xml"/><Relationship Id="rId46" Type="http://schemas.openxmlformats.org/officeDocument/2006/relationships/image" Target="../media/image5415.png"/><Relationship Id="rId67" Type="http://schemas.openxmlformats.org/officeDocument/2006/relationships/customXml" Target="../ink/ink6183.xml"/><Relationship Id="rId272" Type="http://schemas.openxmlformats.org/officeDocument/2006/relationships/image" Target="../media/image5527.png"/><Relationship Id="rId88" Type="http://schemas.openxmlformats.org/officeDocument/2006/relationships/image" Target="../media/image5435.png"/><Relationship Id="rId111" Type="http://schemas.openxmlformats.org/officeDocument/2006/relationships/customXml" Target="../ink/ink6205.xml"/><Relationship Id="rId132" Type="http://schemas.openxmlformats.org/officeDocument/2006/relationships/image" Target="../media/image5457.png"/><Relationship Id="rId153" Type="http://schemas.openxmlformats.org/officeDocument/2006/relationships/customXml" Target="../ink/ink6226.xml"/><Relationship Id="rId174" Type="http://schemas.openxmlformats.org/officeDocument/2006/relationships/image" Target="../media/image5478.png"/><Relationship Id="rId195" Type="http://schemas.openxmlformats.org/officeDocument/2006/relationships/customXml" Target="../ink/ink6247.xml"/><Relationship Id="rId209" Type="http://schemas.openxmlformats.org/officeDocument/2006/relationships/customXml" Target="../ink/ink6254.xml"/><Relationship Id="rId220" Type="http://schemas.openxmlformats.org/officeDocument/2006/relationships/image" Target="../media/image5501.png"/><Relationship Id="rId241" Type="http://schemas.openxmlformats.org/officeDocument/2006/relationships/customXml" Target="../ink/ink6270.xml"/><Relationship Id="rId15" Type="http://schemas.openxmlformats.org/officeDocument/2006/relationships/customXml" Target="../ink/ink6157.xml"/><Relationship Id="rId36" Type="http://schemas.openxmlformats.org/officeDocument/2006/relationships/image" Target="../media/image5410.png"/><Relationship Id="rId57" Type="http://schemas.openxmlformats.org/officeDocument/2006/relationships/customXml" Target="../ink/ink6178.xml"/><Relationship Id="rId262" Type="http://schemas.openxmlformats.org/officeDocument/2006/relationships/image" Target="../media/image5522.png"/><Relationship Id="rId283" Type="http://schemas.openxmlformats.org/officeDocument/2006/relationships/customXml" Target="../ink/ink6291.xml"/><Relationship Id="rId78" Type="http://schemas.openxmlformats.org/officeDocument/2006/relationships/image" Target="../media/image5431.png"/><Relationship Id="rId99" Type="http://schemas.openxmlformats.org/officeDocument/2006/relationships/customXml" Target="../ink/ink6199.xml"/><Relationship Id="rId101" Type="http://schemas.openxmlformats.org/officeDocument/2006/relationships/customXml" Target="../ink/ink6200.xml"/><Relationship Id="rId122" Type="http://schemas.openxmlformats.org/officeDocument/2006/relationships/image" Target="../media/image5452.png"/><Relationship Id="rId143" Type="http://schemas.openxmlformats.org/officeDocument/2006/relationships/customXml" Target="../ink/ink6221.xml"/><Relationship Id="rId164" Type="http://schemas.openxmlformats.org/officeDocument/2006/relationships/image" Target="../media/image5473.png"/><Relationship Id="rId185" Type="http://schemas.openxmlformats.org/officeDocument/2006/relationships/customXml" Target="../ink/ink6242.xml"/><Relationship Id="rId9" Type="http://schemas.openxmlformats.org/officeDocument/2006/relationships/customXml" Target="../ink/ink6154.xml"/><Relationship Id="rId210" Type="http://schemas.openxmlformats.org/officeDocument/2006/relationships/image" Target="../media/image5496.png"/><Relationship Id="rId26" Type="http://schemas.openxmlformats.org/officeDocument/2006/relationships/image" Target="../media/image5405.png"/><Relationship Id="rId231" Type="http://schemas.openxmlformats.org/officeDocument/2006/relationships/customXml" Target="../ink/ink6265.xml"/><Relationship Id="rId252" Type="http://schemas.openxmlformats.org/officeDocument/2006/relationships/image" Target="../media/image5517.png"/><Relationship Id="rId273" Type="http://schemas.openxmlformats.org/officeDocument/2006/relationships/customXml" Target="../ink/ink6286.xml"/><Relationship Id="rId47" Type="http://schemas.openxmlformats.org/officeDocument/2006/relationships/customXml" Target="../ink/ink6173.xml"/><Relationship Id="rId68" Type="http://schemas.openxmlformats.org/officeDocument/2006/relationships/image" Target="../media/image5426.png"/><Relationship Id="rId89" Type="http://schemas.openxmlformats.org/officeDocument/2006/relationships/customXml" Target="../ink/ink6194.xml"/><Relationship Id="rId112" Type="http://schemas.openxmlformats.org/officeDocument/2006/relationships/image" Target="../media/image5447.png"/><Relationship Id="rId133" Type="http://schemas.openxmlformats.org/officeDocument/2006/relationships/customXml" Target="../ink/ink6216.xml"/><Relationship Id="rId154" Type="http://schemas.openxmlformats.org/officeDocument/2006/relationships/image" Target="../media/image5468.png"/><Relationship Id="rId175" Type="http://schemas.openxmlformats.org/officeDocument/2006/relationships/customXml" Target="../ink/ink6237.xml"/><Relationship Id="rId196" Type="http://schemas.openxmlformats.org/officeDocument/2006/relationships/image" Target="../media/image5489.png"/><Relationship Id="rId200" Type="http://schemas.openxmlformats.org/officeDocument/2006/relationships/image" Target="../media/image5491.png"/><Relationship Id="rId16" Type="http://schemas.openxmlformats.org/officeDocument/2006/relationships/image" Target="../media/image5400.png"/><Relationship Id="rId221" Type="http://schemas.openxmlformats.org/officeDocument/2006/relationships/customXml" Target="../ink/ink6260.xml"/><Relationship Id="rId242" Type="http://schemas.openxmlformats.org/officeDocument/2006/relationships/image" Target="../media/image5512.png"/><Relationship Id="rId263" Type="http://schemas.openxmlformats.org/officeDocument/2006/relationships/customXml" Target="../ink/ink6281.xml"/><Relationship Id="rId284" Type="http://schemas.openxmlformats.org/officeDocument/2006/relationships/image" Target="../media/image5533.png"/><Relationship Id="rId37" Type="http://schemas.openxmlformats.org/officeDocument/2006/relationships/customXml" Target="../ink/ink6168.xml"/><Relationship Id="rId58" Type="http://schemas.openxmlformats.org/officeDocument/2006/relationships/image" Target="../media/image5421.png"/><Relationship Id="rId79" Type="http://schemas.openxmlformats.org/officeDocument/2006/relationships/customXml" Target="../ink/ink6189.xml"/><Relationship Id="rId102" Type="http://schemas.openxmlformats.org/officeDocument/2006/relationships/image" Target="../media/image5442.png"/><Relationship Id="rId123" Type="http://schemas.openxmlformats.org/officeDocument/2006/relationships/customXml" Target="../ink/ink6211.xml"/><Relationship Id="rId144" Type="http://schemas.openxmlformats.org/officeDocument/2006/relationships/image" Target="../media/image5463.png"/><Relationship Id="rId90" Type="http://schemas.openxmlformats.org/officeDocument/2006/relationships/image" Target="../media/image5436.png"/><Relationship Id="rId165" Type="http://schemas.openxmlformats.org/officeDocument/2006/relationships/customXml" Target="../ink/ink6232.xml"/><Relationship Id="rId186" Type="http://schemas.openxmlformats.org/officeDocument/2006/relationships/image" Target="../media/image5484.png"/><Relationship Id="rId211" Type="http://schemas.openxmlformats.org/officeDocument/2006/relationships/customXml" Target="../ink/ink6255.xml"/><Relationship Id="rId232" Type="http://schemas.openxmlformats.org/officeDocument/2006/relationships/image" Target="../media/image5507.png"/><Relationship Id="rId253" Type="http://schemas.openxmlformats.org/officeDocument/2006/relationships/customXml" Target="../ink/ink6276.xml"/><Relationship Id="rId274" Type="http://schemas.openxmlformats.org/officeDocument/2006/relationships/image" Target="../media/image5528.png"/><Relationship Id="rId27" Type="http://schemas.openxmlformats.org/officeDocument/2006/relationships/customXml" Target="../ink/ink6163.xml"/><Relationship Id="rId48" Type="http://schemas.openxmlformats.org/officeDocument/2006/relationships/image" Target="../media/image5416.png"/><Relationship Id="rId69" Type="http://schemas.openxmlformats.org/officeDocument/2006/relationships/customXml" Target="../ink/ink6184.xml"/><Relationship Id="rId113" Type="http://schemas.openxmlformats.org/officeDocument/2006/relationships/customXml" Target="../ink/ink6206.xml"/><Relationship Id="rId134" Type="http://schemas.openxmlformats.org/officeDocument/2006/relationships/image" Target="../media/image5458.png"/><Relationship Id="rId80" Type="http://schemas.openxmlformats.org/officeDocument/2006/relationships/image" Target="../media/image5432.png"/><Relationship Id="rId155" Type="http://schemas.openxmlformats.org/officeDocument/2006/relationships/customXml" Target="../ink/ink6227.xml"/><Relationship Id="rId176" Type="http://schemas.openxmlformats.org/officeDocument/2006/relationships/image" Target="../media/image5479.png"/><Relationship Id="rId197" Type="http://schemas.openxmlformats.org/officeDocument/2006/relationships/customXml" Target="../ink/ink6248.xml"/><Relationship Id="rId201" Type="http://schemas.openxmlformats.org/officeDocument/2006/relationships/customXml" Target="../ink/ink6250.xml"/><Relationship Id="rId222" Type="http://schemas.openxmlformats.org/officeDocument/2006/relationships/image" Target="../media/image5502.png"/><Relationship Id="rId243" Type="http://schemas.openxmlformats.org/officeDocument/2006/relationships/customXml" Target="../ink/ink6271.xml"/><Relationship Id="rId264" Type="http://schemas.openxmlformats.org/officeDocument/2006/relationships/image" Target="../media/image5523.png"/><Relationship Id="rId285" Type="http://schemas.openxmlformats.org/officeDocument/2006/relationships/customXml" Target="../ink/ink6292.xml"/><Relationship Id="rId17" Type="http://schemas.openxmlformats.org/officeDocument/2006/relationships/customXml" Target="../ink/ink6158.xml"/><Relationship Id="rId38" Type="http://schemas.openxmlformats.org/officeDocument/2006/relationships/image" Target="../media/image5411.png"/><Relationship Id="rId59" Type="http://schemas.openxmlformats.org/officeDocument/2006/relationships/customXml" Target="../ink/ink6179.xml"/><Relationship Id="rId103" Type="http://schemas.openxmlformats.org/officeDocument/2006/relationships/customXml" Target="../ink/ink6201.xml"/><Relationship Id="rId124" Type="http://schemas.openxmlformats.org/officeDocument/2006/relationships/image" Target="../media/image5453.png"/><Relationship Id="rId70" Type="http://schemas.openxmlformats.org/officeDocument/2006/relationships/image" Target="../media/image5427.png"/><Relationship Id="rId91" Type="http://schemas.openxmlformats.org/officeDocument/2006/relationships/customXml" Target="../ink/ink6195.xml"/><Relationship Id="rId145" Type="http://schemas.openxmlformats.org/officeDocument/2006/relationships/customXml" Target="../ink/ink6222.xml"/><Relationship Id="rId166" Type="http://schemas.openxmlformats.org/officeDocument/2006/relationships/image" Target="../media/image5474.png"/><Relationship Id="rId187" Type="http://schemas.openxmlformats.org/officeDocument/2006/relationships/customXml" Target="../ink/ink6243.xml"/><Relationship Id="rId1" Type="http://schemas.openxmlformats.org/officeDocument/2006/relationships/slideLayout" Target="../slideLayouts/slideLayout7.xml"/><Relationship Id="rId212" Type="http://schemas.openxmlformats.org/officeDocument/2006/relationships/image" Target="../media/image5497.png"/><Relationship Id="rId233" Type="http://schemas.openxmlformats.org/officeDocument/2006/relationships/customXml" Target="../ink/ink6266.xml"/><Relationship Id="rId254" Type="http://schemas.openxmlformats.org/officeDocument/2006/relationships/image" Target="../media/image5518.png"/><Relationship Id="rId28" Type="http://schemas.openxmlformats.org/officeDocument/2006/relationships/image" Target="../media/image5406.png"/><Relationship Id="rId49" Type="http://schemas.openxmlformats.org/officeDocument/2006/relationships/customXml" Target="../ink/ink6174.xml"/><Relationship Id="rId114" Type="http://schemas.openxmlformats.org/officeDocument/2006/relationships/image" Target="../media/image5448.png"/><Relationship Id="rId275" Type="http://schemas.openxmlformats.org/officeDocument/2006/relationships/customXml" Target="../ink/ink6287.xml"/><Relationship Id="rId60" Type="http://schemas.openxmlformats.org/officeDocument/2006/relationships/image" Target="../media/image5422.png"/><Relationship Id="rId81" Type="http://schemas.openxmlformats.org/officeDocument/2006/relationships/customXml" Target="../ink/ink6190.xml"/><Relationship Id="rId135" Type="http://schemas.openxmlformats.org/officeDocument/2006/relationships/customXml" Target="../ink/ink6217.xml"/><Relationship Id="rId156" Type="http://schemas.openxmlformats.org/officeDocument/2006/relationships/image" Target="../media/image5469.png"/><Relationship Id="rId177" Type="http://schemas.openxmlformats.org/officeDocument/2006/relationships/customXml" Target="../ink/ink6238.xml"/><Relationship Id="rId198" Type="http://schemas.openxmlformats.org/officeDocument/2006/relationships/image" Target="../media/image5490.png"/><Relationship Id="rId202" Type="http://schemas.openxmlformats.org/officeDocument/2006/relationships/image" Target="../media/image5492.png"/><Relationship Id="rId223" Type="http://schemas.openxmlformats.org/officeDocument/2006/relationships/customXml" Target="../ink/ink6261.xml"/><Relationship Id="rId244" Type="http://schemas.openxmlformats.org/officeDocument/2006/relationships/image" Target="../media/image5513.png"/><Relationship Id="rId18" Type="http://schemas.openxmlformats.org/officeDocument/2006/relationships/image" Target="../media/image5401.png"/><Relationship Id="rId39" Type="http://schemas.openxmlformats.org/officeDocument/2006/relationships/customXml" Target="../ink/ink6169.xml"/><Relationship Id="rId265" Type="http://schemas.openxmlformats.org/officeDocument/2006/relationships/customXml" Target="../ink/ink6282.xml"/><Relationship Id="rId286" Type="http://schemas.openxmlformats.org/officeDocument/2006/relationships/image" Target="../media/image5534.png"/><Relationship Id="rId50" Type="http://schemas.openxmlformats.org/officeDocument/2006/relationships/image" Target="../media/image5417.png"/><Relationship Id="rId104" Type="http://schemas.openxmlformats.org/officeDocument/2006/relationships/image" Target="../media/image5443.png"/><Relationship Id="rId125" Type="http://schemas.openxmlformats.org/officeDocument/2006/relationships/customXml" Target="../ink/ink6212.xml"/><Relationship Id="rId146" Type="http://schemas.openxmlformats.org/officeDocument/2006/relationships/image" Target="../media/image5464.png"/><Relationship Id="rId167" Type="http://schemas.openxmlformats.org/officeDocument/2006/relationships/customXml" Target="../ink/ink6233.xml"/><Relationship Id="rId188" Type="http://schemas.openxmlformats.org/officeDocument/2006/relationships/image" Target="../media/image5485.png"/><Relationship Id="rId71" Type="http://schemas.openxmlformats.org/officeDocument/2006/relationships/customXml" Target="../ink/ink6185.xml"/><Relationship Id="rId92" Type="http://schemas.openxmlformats.org/officeDocument/2006/relationships/image" Target="../media/image5437.png"/><Relationship Id="rId213" Type="http://schemas.openxmlformats.org/officeDocument/2006/relationships/customXml" Target="../ink/ink6256.xml"/><Relationship Id="rId234" Type="http://schemas.openxmlformats.org/officeDocument/2006/relationships/image" Target="../media/image5508.png"/><Relationship Id="rId2" Type="http://schemas.openxmlformats.org/officeDocument/2006/relationships/notesSlide" Target="../notesSlides/notesSlide41.xml"/><Relationship Id="rId29" Type="http://schemas.openxmlformats.org/officeDocument/2006/relationships/customXml" Target="../ink/ink6164.xml"/><Relationship Id="rId255" Type="http://schemas.openxmlformats.org/officeDocument/2006/relationships/customXml" Target="../ink/ink6277.xml"/><Relationship Id="rId276" Type="http://schemas.openxmlformats.org/officeDocument/2006/relationships/image" Target="../media/image5529.png"/><Relationship Id="rId40" Type="http://schemas.openxmlformats.org/officeDocument/2006/relationships/image" Target="../media/image5412.png"/><Relationship Id="rId115" Type="http://schemas.openxmlformats.org/officeDocument/2006/relationships/customXml" Target="../ink/ink6207.xml"/><Relationship Id="rId136" Type="http://schemas.openxmlformats.org/officeDocument/2006/relationships/image" Target="../media/image5459.png"/><Relationship Id="rId157" Type="http://schemas.openxmlformats.org/officeDocument/2006/relationships/customXml" Target="../ink/ink6228.xml"/><Relationship Id="rId178" Type="http://schemas.openxmlformats.org/officeDocument/2006/relationships/image" Target="../media/image5480.png"/><Relationship Id="rId61" Type="http://schemas.openxmlformats.org/officeDocument/2006/relationships/customXml" Target="../ink/ink6180.xml"/><Relationship Id="rId82" Type="http://schemas.openxmlformats.org/officeDocument/2006/relationships/image" Target="../media/image5433.png"/><Relationship Id="rId199" Type="http://schemas.openxmlformats.org/officeDocument/2006/relationships/customXml" Target="../ink/ink6249.xml"/><Relationship Id="rId203" Type="http://schemas.openxmlformats.org/officeDocument/2006/relationships/customXml" Target="../ink/ink6251.xml"/><Relationship Id="rId19" Type="http://schemas.openxmlformats.org/officeDocument/2006/relationships/customXml" Target="../ink/ink6159.xml"/><Relationship Id="rId224" Type="http://schemas.openxmlformats.org/officeDocument/2006/relationships/image" Target="../media/image5503.png"/><Relationship Id="rId245" Type="http://schemas.openxmlformats.org/officeDocument/2006/relationships/customXml" Target="../ink/ink6272.xml"/><Relationship Id="rId266" Type="http://schemas.openxmlformats.org/officeDocument/2006/relationships/image" Target="../media/image5524.png"/><Relationship Id="rId30" Type="http://schemas.openxmlformats.org/officeDocument/2006/relationships/image" Target="../media/image5407.png"/><Relationship Id="rId105" Type="http://schemas.openxmlformats.org/officeDocument/2006/relationships/customXml" Target="../ink/ink6202.xml"/><Relationship Id="rId126" Type="http://schemas.openxmlformats.org/officeDocument/2006/relationships/image" Target="../media/image5454.png"/><Relationship Id="rId147" Type="http://schemas.openxmlformats.org/officeDocument/2006/relationships/customXml" Target="../ink/ink6223.xml"/><Relationship Id="rId168" Type="http://schemas.openxmlformats.org/officeDocument/2006/relationships/image" Target="../media/image5475.png"/><Relationship Id="rId51" Type="http://schemas.openxmlformats.org/officeDocument/2006/relationships/customXml" Target="../ink/ink6175.xml"/><Relationship Id="rId72" Type="http://schemas.openxmlformats.org/officeDocument/2006/relationships/image" Target="../media/image5428.png"/><Relationship Id="rId93" Type="http://schemas.openxmlformats.org/officeDocument/2006/relationships/customXml" Target="../ink/ink6196.xml"/><Relationship Id="rId189" Type="http://schemas.openxmlformats.org/officeDocument/2006/relationships/customXml" Target="../ink/ink6244.xml"/><Relationship Id="rId3" Type="http://schemas.openxmlformats.org/officeDocument/2006/relationships/customXml" Target="../ink/ink6151.xml"/><Relationship Id="rId214" Type="http://schemas.openxmlformats.org/officeDocument/2006/relationships/image" Target="../media/image5498.png"/><Relationship Id="rId235" Type="http://schemas.openxmlformats.org/officeDocument/2006/relationships/customXml" Target="../ink/ink6267.xml"/><Relationship Id="rId256" Type="http://schemas.openxmlformats.org/officeDocument/2006/relationships/image" Target="../media/image5519.png"/><Relationship Id="rId277" Type="http://schemas.openxmlformats.org/officeDocument/2006/relationships/customXml" Target="../ink/ink6288.xml"/><Relationship Id="rId116" Type="http://schemas.openxmlformats.org/officeDocument/2006/relationships/image" Target="../media/image5449.png"/><Relationship Id="rId137" Type="http://schemas.openxmlformats.org/officeDocument/2006/relationships/customXml" Target="../ink/ink6218.xml"/><Relationship Id="rId158" Type="http://schemas.openxmlformats.org/officeDocument/2006/relationships/image" Target="../media/image5470.png"/><Relationship Id="rId20" Type="http://schemas.openxmlformats.org/officeDocument/2006/relationships/image" Target="../media/image5402.png"/><Relationship Id="rId41" Type="http://schemas.openxmlformats.org/officeDocument/2006/relationships/customXml" Target="../ink/ink6170.xml"/><Relationship Id="rId62" Type="http://schemas.openxmlformats.org/officeDocument/2006/relationships/image" Target="../media/image5423.png"/><Relationship Id="rId83" Type="http://schemas.openxmlformats.org/officeDocument/2006/relationships/customXml" Target="../ink/ink6191.xml"/><Relationship Id="rId179" Type="http://schemas.openxmlformats.org/officeDocument/2006/relationships/customXml" Target="../ink/ink6239.xml"/><Relationship Id="rId190" Type="http://schemas.openxmlformats.org/officeDocument/2006/relationships/image" Target="../media/image5486.png"/><Relationship Id="rId204" Type="http://schemas.openxmlformats.org/officeDocument/2006/relationships/image" Target="../media/image5493.png"/><Relationship Id="rId225" Type="http://schemas.openxmlformats.org/officeDocument/2006/relationships/customXml" Target="../ink/ink6262.xml"/><Relationship Id="rId246" Type="http://schemas.openxmlformats.org/officeDocument/2006/relationships/image" Target="../media/image5514.png"/><Relationship Id="rId267" Type="http://schemas.openxmlformats.org/officeDocument/2006/relationships/customXml" Target="../ink/ink6283.xml"/><Relationship Id="rId106" Type="http://schemas.openxmlformats.org/officeDocument/2006/relationships/image" Target="../media/image5444.png"/><Relationship Id="rId127" Type="http://schemas.openxmlformats.org/officeDocument/2006/relationships/customXml" Target="../ink/ink6213.xml"/><Relationship Id="rId10" Type="http://schemas.openxmlformats.org/officeDocument/2006/relationships/image" Target="../media/image5397.png"/><Relationship Id="rId31" Type="http://schemas.openxmlformats.org/officeDocument/2006/relationships/customXml" Target="../ink/ink6165.xml"/><Relationship Id="rId52" Type="http://schemas.openxmlformats.org/officeDocument/2006/relationships/image" Target="../media/image5418.png"/><Relationship Id="rId73" Type="http://schemas.openxmlformats.org/officeDocument/2006/relationships/customXml" Target="../ink/ink6186.xml"/><Relationship Id="rId94" Type="http://schemas.openxmlformats.org/officeDocument/2006/relationships/image" Target="../media/image5438.png"/><Relationship Id="rId148" Type="http://schemas.openxmlformats.org/officeDocument/2006/relationships/image" Target="../media/image5465.png"/><Relationship Id="rId169" Type="http://schemas.openxmlformats.org/officeDocument/2006/relationships/customXml" Target="../ink/ink6234.xml"/><Relationship Id="rId4" Type="http://schemas.openxmlformats.org/officeDocument/2006/relationships/image" Target="../media/image5394.png"/><Relationship Id="rId180" Type="http://schemas.openxmlformats.org/officeDocument/2006/relationships/image" Target="../media/image5481.png"/><Relationship Id="rId215" Type="http://schemas.openxmlformats.org/officeDocument/2006/relationships/customXml" Target="../ink/ink6257.xml"/><Relationship Id="rId236" Type="http://schemas.openxmlformats.org/officeDocument/2006/relationships/image" Target="../media/image5509.png"/><Relationship Id="rId257" Type="http://schemas.openxmlformats.org/officeDocument/2006/relationships/customXml" Target="../ink/ink6278.xml"/><Relationship Id="rId278" Type="http://schemas.openxmlformats.org/officeDocument/2006/relationships/image" Target="../media/image5530.png"/><Relationship Id="rId42" Type="http://schemas.openxmlformats.org/officeDocument/2006/relationships/image" Target="../media/image5413.png"/><Relationship Id="rId84" Type="http://schemas.openxmlformats.org/officeDocument/2006/relationships/image" Target="../media/image5434.png"/><Relationship Id="rId138" Type="http://schemas.openxmlformats.org/officeDocument/2006/relationships/image" Target="../media/image5460.png"/><Relationship Id="rId191" Type="http://schemas.openxmlformats.org/officeDocument/2006/relationships/customXml" Target="../ink/ink6245.xml"/><Relationship Id="rId205" Type="http://schemas.openxmlformats.org/officeDocument/2006/relationships/customXml" Target="../ink/ink6252.xml"/><Relationship Id="rId247" Type="http://schemas.openxmlformats.org/officeDocument/2006/relationships/customXml" Target="../ink/ink6273.xml"/><Relationship Id="rId107" Type="http://schemas.openxmlformats.org/officeDocument/2006/relationships/customXml" Target="../ink/ink6203.xml"/><Relationship Id="rId11" Type="http://schemas.openxmlformats.org/officeDocument/2006/relationships/customXml" Target="../ink/ink6155.xml"/><Relationship Id="rId53" Type="http://schemas.openxmlformats.org/officeDocument/2006/relationships/customXml" Target="../ink/ink6176.xml"/><Relationship Id="rId149" Type="http://schemas.openxmlformats.org/officeDocument/2006/relationships/customXml" Target="../ink/ink6224.xml"/><Relationship Id="rId95" Type="http://schemas.openxmlformats.org/officeDocument/2006/relationships/customXml" Target="../ink/ink6197.xml"/><Relationship Id="rId160" Type="http://schemas.openxmlformats.org/officeDocument/2006/relationships/image" Target="../media/image5471.png"/><Relationship Id="rId216" Type="http://schemas.openxmlformats.org/officeDocument/2006/relationships/image" Target="../media/image5499.png"/><Relationship Id="rId258" Type="http://schemas.openxmlformats.org/officeDocument/2006/relationships/image" Target="../media/image5520.png"/><Relationship Id="rId22" Type="http://schemas.openxmlformats.org/officeDocument/2006/relationships/image" Target="../media/image5403.png"/><Relationship Id="rId64" Type="http://schemas.openxmlformats.org/officeDocument/2006/relationships/image" Target="../media/image5424.png"/><Relationship Id="rId118" Type="http://schemas.openxmlformats.org/officeDocument/2006/relationships/image" Target="../media/image5450.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17" Type="http://schemas.openxmlformats.org/officeDocument/2006/relationships/customXml" Target="../ink/ink350.xml"/><Relationship Id="rId299" Type="http://schemas.openxmlformats.org/officeDocument/2006/relationships/customXml" Target="../ink/ink441.xml"/><Relationship Id="rId21" Type="http://schemas.openxmlformats.org/officeDocument/2006/relationships/customXml" Target="../ink/ink302.xml"/><Relationship Id="rId63" Type="http://schemas.openxmlformats.org/officeDocument/2006/relationships/customXml" Target="../ink/ink323.xml"/><Relationship Id="rId159" Type="http://schemas.openxmlformats.org/officeDocument/2006/relationships/customXml" Target="../ink/ink371.xml"/><Relationship Id="rId170" Type="http://schemas.openxmlformats.org/officeDocument/2006/relationships/image" Target="../media/image3904.png"/><Relationship Id="rId226" Type="http://schemas.openxmlformats.org/officeDocument/2006/relationships/image" Target="../media/image3932.png"/><Relationship Id="rId268" Type="http://schemas.openxmlformats.org/officeDocument/2006/relationships/image" Target="../media/image3953.png"/><Relationship Id="rId32" Type="http://schemas.openxmlformats.org/officeDocument/2006/relationships/image" Target="../media/image3835.png"/><Relationship Id="rId74" Type="http://schemas.openxmlformats.org/officeDocument/2006/relationships/image" Target="../media/image3856.png"/><Relationship Id="rId128" Type="http://schemas.openxmlformats.org/officeDocument/2006/relationships/image" Target="../media/image3883.png"/><Relationship Id="rId5" Type="http://schemas.openxmlformats.org/officeDocument/2006/relationships/customXml" Target="../ink/ink294.xml"/><Relationship Id="rId181" Type="http://schemas.openxmlformats.org/officeDocument/2006/relationships/customXml" Target="../ink/ink382.xml"/><Relationship Id="rId237" Type="http://schemas.openxmlformats.org/officeDocument/2006/relationships/customXml" Target="../ink/ink410.xml"/><Relationship Id="rId279" Type="http://schemas.openxmlformats.org/officeDocument/2006/relationships/customXml" Target="../ink/ink431.xml"/><Relationship Id="rId43" Type="http://schemas.openxmlformats.org/officeDocument/2006/relationships/customXml" Target="../ink/ink313.xml"/><Relationship Id="rId139" Type="http://schemas.openxmlformats.org/officeDocument/2006/relationships/customXml" Target="../ink/ink361.xml"/><Relationship Id="rId290" Type="http://schemas.openxmlformats.org/officeDocument/2006/relationships/image" Target="../media/image3964.png"/><Relationship Id="rId85" Type="http://schemas.openxmlformats.org/officeDocument/2006/relationships/customXml" Target="../ink/ink334.xml"/><Relationship Id="rId150" Type="http://schemas.openxmlformats.org/officeDocument/2006/relationships/image" Target="../media/image3894.png"/><Relationship Id="rId192" Type="http://schemas.openxmlformats.org/officeDocument/2006/relationships/image" Target="../media/image3915.png"/><Relationship Id="rId206" Type="http://schemas.openxmlformats.org/officeDocument/2006/relationships/image" Target="../media/image3922.png"/><Relationship Id="rId248" Type="http://schemas.openxmlformats.org/officeDocument/2006/relationships/image" Target="../media/image3943.png"/><Relationship Id="rId12" Type="http://schemas.openxmlformats.org/officeDocument/2006/relationships/image" Target="../media/image3825.png"/><Relationship Id="rId108" Type="http://schemas.openxmlformats.org/officeDocument/2006/relationships/image" Target="../media/image3873.png"/><Relationship Id="rId54" Type="http://schemas.openxmlformats.org/officeDocument/2006/relationships/image" Target="../media/image3846.png"/><Relationship Id="rId75" Type="http://schemas.openxmlformats.org/officeDocument/2006/relationships/customXml" Target="../ink/ink329.xml"/><Relationship Id="rId96" Type="http://schemas.openxmlformats.org/officeDocument/2006/relationships/image" Target="../media/image3867.png"/><Relationship Id="rId140" Type="http://schemas.openxmlformats.org/officeDocument/2006/relationships/image" Target="../media/image3889.png"/><Relationship Id="rId161" Type="http://schemas.openxmlformats.org/officeDocument/2006/relationships/customXml" Target="../ink/ink372.xml"/><Relationship Id="rId182" Type="http://schemas.openxmlformats.org/officeDocument/2006/relationships/image" Target="../media/image3910.png"/><Relationship Id="rId217" Type="http://schemas.openxmlformats.org/officeDocument/2006/relationships/customXml" Target="../ink/ink400.xml"/><Relationship Id="rId6" Type="http://schemas.openxmlformats.org/officeDocument/2006/relationships/image" Target="../media/image3822.png"/><Relationship Id="rId238" Type="http://schemas.openxmlformats.org/officeDocument/2006/relationships/image" Target="../media/image3938.png"/><Relationship Id="rId259" Type="http://schemas.openxmlformats.org/officeDocument/2006/relationships/customXml" Target="../ink/ink421.xml"/><Relationship Id="rId23" Type="http://schemas.openxmlformats.org/officeDocument/2006/relationships/customXml" Target="../ink/ink303.xml"/><Relationship Id="rId119" Type="http://schemas.openxmlformats.org/officeDocument/2006/relationships/customXml" Target="../ink/ink351.xml"/><Relationship Id="rId270" Type="http://schemas.openxmlformats.org/officeDocument/2006/relationships/image" Target="../media/image3954.png"/><Relationship Id="rId291" Type="http://schemas.openxmlformats.org/officeDocument/2006/relationships/customXml" Target="../ink/ink437.xml"/><Relationship Id="rId44" Type="http://schemas.openxmlformats.org/officeDocument/2006/relationships/image" Target="../media/image3841.png"/><Relationship Id="rId65" Type="http://schemas.openxmlformats.org/officeDocument/2006/relationships/customXml" Target="../ink/ink324.xml"/><Relationship Id="rId86" Type="http://schemas.openxmlformats.org/officeDocument/2006/relationships/image" Target="../media/image3862.png"/><Relationship Id="rId130" Type="http://schemas.openxmlformats.org/officeDocument/2006/relationships/image" Target="../media/image3884.png"/><Relationship Id="rId151" Type="http://schemas.openxmlformats.org/officeDocument/2006/relationships/customXml" Target="../ink/ink367.xml"/><Relationship Id="rId172" Type="http://schemas.openxmlformats.org/officeDocument/2006/relationships/image" Target="../media/image3905.png"/><Relationship Id="rId193" Type="http://schemas.openxmlformats.org/officeDocument/2006/relationships/customXml" Target="../ink/ink388.xml"/><Relationship Id="rId207" Type="http://schemas.openxmlformats.org/officeDocument/2006/relationships/customXml" Target="../ink/ink395.xml"/><Relationship Id="rId228" Type="http://schemas.openxmlformats.org/officeDocument/2006/relationships/image" Target="../media/image3933.png"/><Relationship Id="rId249" Type="http://schemas.openxmlformats.org/officeDocument/2006/relationships/customXml" Target="../ink/ink416.xml"/><Relationship Id="rId13" Type="http://schemas.openxmlformats.org/officeDocument/2006/relationships/customXml" Target="../ink/ink298.xml"/><Relationship Id="rId109" Type="http://schemas.openxmlformats.org/officeDocument/2006/relationships/customXml" Target="../ink/ink346.xml"/><Relationship Id="rId260" Type="http://schemas.openxmlformats.org/officeDocument/2006/relationships/image" Target="../media/image3949.png"/><Relationship Id="rId281" Type="http://schemas.openxmlformats.org/officeDocument/2006/relationships/customXml" Target="../ink/ink432.xml"/><Relationship Id="rId34" Type="http://schemas.openxmlformats.org/officeDocument/2006/relationships/image" Target="../media/image3836.png"/><Relationship Id="rId55" Type="http://schemas.openxmlformats.org/officeDocument/2006/relationships/customXml" Target="../ink/ink319.xml"/><Relationship Id="rId76" Type="http://schemas.openxmlformats.org/officeDocument/2006/relationships/image" Target="../media/image3857.png"/><Relationship Id="rId97" Type="http://schemas.openxmlformats.org/officeDocument/2006/relationships/customXml" Target="../ink/ink340.xml"/><Relationship Id="rId120" Type="http://schemas.openxmlformats.org/officeDocument/2006/relationships/image" Target="../media/image3879.png"/><Relationship Id="rId141" Type="http://schemas.openxmlformats.org/officeDocument/2006/relationships/customXml" Target="../ink/ink362.xml"/><Relationship Id="rId7" Type="http://schemas.openxmlformats.org/officeDocument/2006/relationships/customXml" Target="../ink/ink295.xml"/><Relationship Id="rId162" Type="http://schemas.openxmlformats.org/officeDocument/2006/relationships/image" Target="../media/image3900.png"/><Relationship Id="rId183" Type="http://schemas.openxmlformats.org/officeDocument/2006/relationships/customXml" Target="../ink/ink383.xml"/><Relationship Id="rId218" Type="http://schemas.openxmlformats.org/officeDocument/2006/relationships/image" Target="../media/image3928.png"/><Relationship Id="rId239" Type="http://schemas.openxmlformats.org/officeDocument/2006/relationships/customXml" Target="../ink/ink411.xml"/><Relationship Id="rId250" Type="http://schemas.openxmlformats.org/officeDocument/2006/relationships/image" Target="../media/image3944.png"/><Relationship Id="rId271" Type="http://schemas.openxmlformats.org/officeDocument/2006/relationships/customXml" Target="../ink/ink427.xml"/><Relationship Id="rId292" Type="http://schemas.openxmlformats.org/officeDocument/2006/relationships/image" Target="../media/image3965.png"/><Relationship Id="rId24" Type="http://schemas.openxmlformats.org/officeDocument/2006/relationships/image" Target="../media/image3831.png"/><Relationship Id="rId45" Type="http://schemas.openxmlformats.org/officeDocument/2006/relationships/customXml" Target="../ink/ink314.xml"/><Relationship Id="rId66" Type="http://schemas.openxmlformats.org/officeDocument/2006/relationships/image" Target="../media/image3852.png"/><Relationship Id="rId87" Type="http://schemas.openxmlformats.org/officeDocument/2006/relationships/customXml" Target="../ink/ink335.xml"/><Relationship Id="rId110" Type="http://schemas.openxmlformats.org/officeDocument/2006/relationships/image" Target="../media/image3874.png"/><Relationship Id="rId131" Type="http://schemas.openxmlformats.org/officeDocument/2006/relationships/customXml" Target="../ink/ink357.xml"/><Relationship Id="rId152" Type="http://schemas.openxmlformats.org/officeDocument/2006/relationships/image" Target="../media/image3895.png"/><Relationship Id="rId173" Type="http://schemas.openxmlformats.org/officeDocument/2006/relationships/customXml" Target="../ink/ink378.xml"/><Relationship Id="rId194" Type="http://schemas.openxmlformats.org/officeDocument/2006/relationships/image" Target="../media/image3916.png"/><Relationship Id="rId208" Type="http://schemas.openxmlformats.org/officeDocument/2006/relationships/image" Target="../media/image3923.png"/><Relationship Id="rId229" Type="http://schemas.openxmlformats.org/officeDocument/2006/relationships/customXml" Target="../ink/ink406.xml"/><Relationship Id="rId240" Type="http://schemas.openxmlformats.org/officeDocument/2006/relationships/image" Target="../media/image3939.png"/><Relationship Id="rId261" Type="http://schemas.openxmlformats.org/officeDocument/2006/relationships/customXml" Target="../ink/ink422.xml"/><Relationship Id="rId14" Type="http://schemas.openxmlformats.org/officeDocument/2006/relationships/image" Target="../media/image3826.png"/><Relationship Id="rId35" Type="http://schemas.openxmlformats.org/officeDocument/2006/relationships/customXml" Target="../ink/ink309.xml"/><Relationship Id="rId56" Type="http://schemas.openxmlformats.org/officeDocument/2006/relationships/image" Target="../media/image3847.png"/><Relationship Id="rId77" Type="http://schemas.openxmlformats.org/officeDocument/2006/relationships/customXml" Target="../ink/ink330.xml"/><Relationship Id="rId100" Type="http://schemas.openxmlformats.org/officeDocument/2006/relationships/image" Target="../media/image3869.png"/><Relationship Id="rId282" Type="http://schemas.openxmlformats.org/officeDocument/2006/relationships/image" Target="../media/image3960.png"/><Relationship Id="rId8" Type="http://schemas.openxmlformats.org/officeDocument/2006/relationships/image" Target="../media/image3823.png"/><Relationship Id="rId98" Type="http://schemas.openxmlformats.org/officeDocument/2006/relationships/image" Target="../media/image3868.png"/><Relationship Id="rId121" Type="http://schemas.openxmlformats.org/officeDocument/2006/relationships/customXml" Target="../ink/ink352.xml"/><Relationship Id="rId142" Type="http://schemas.openxmlformats.org/officeDocument/2006/relationships/image" Target="../media/image3890.png"/><Relationship Id="rId163" Type="http://schemas.openxmlformats.org/officeDocument/2006/relationships/customXml" Target="../ink/ink373.xml"/><Relationship Id="rId184" Type="http://schemas.openxmlformats.org/officeDocument/2006/relationships/image" Target="../media/image3911.png"/><Relationship Id="rId219" Type="http://schemas.openxmlformats.org/officeDocument/2006/relationships/customXml" Target="../ink/ink401.xml"/><Relationship Id="rId230" Type="http://schemas.openxmlformats.org/officeDocument/2006/relationships/image" Target="../media/image3934.png"/><Relationship Id="rId251" Type="http://schemas.openxmlformats.org/officeDocument/2006/relationships/customXml" Target="../ink/ink417.xml"/><Relationship Id="rId25" Type="http://schemas.openxmlformats.org/officeDocument/2006/relationships/customXml" Target="../ink/ink304.xml"/><Relationship Id="rId46" Type="http://schemas.openxmlformats.org/officeDocument/2006/relationships/image" Target="../media/image3842.png"/><Relationship Id="rId67" Type="http://schemas.openxmlformats.org/officeDocument/2006/relationships/customXml" Target="../ink/ink325.xml"/><Relationship Id="rId272" Type="http://schemas.openxmlformats.org/officeDocument/2006/relationships/image" Target="../media/image3955.png"/><Relationship Id="rId293" Type="http://schemas.openxmlformats.org/officeDocument/2006/relationships/customXml" Target="../ink/ink438.xml"/><Relationship Id="rId88" Type="http://schemas.openxmlformats.org/officeDocument/2006/relationships/image" Target="../media/image3863.png"/><Relationship Id="rId111" Type="http://schemas.openxmlformats.org/officeDocument/2006/relationships/customXml" Target="../ink/ink347.xml"/><Relationship Id="rId132" Type="http://schemas.openxmlformats.org/officeDocument/2006/relationships/image" Target="../media/image3885.png"/><Relationship Id="rId153" Type="http://schemas.openxmlformats.org/officeDocument/2006/relationships/customXml" Target="../ink/ink368.xml"/><Relationship Id="rId174" Type="http://schemas.openxmlformats.org/officeDocument/2006/relationships/image" Target="../media/image3906.png"/><Relationship Id="rId195" Type="http://schemas.openxmlformats.org/officeDocument/2006/relationships/customXml" Target="../ink/ink389.xml"/><Relationship Id="rId209" Type="http://schemas.openxmlformats.org/officeDocument/2006/relationships/customXml" Target="../ink/ink396.xml"/><Relationship Id="rId220" Type="http://schemas.openxmlformats.org/officeDocument/2006/relationships/image" Target="../media/image3929.png"/><Relationship Id="rId241" Type="http://schemas.openxmlformats.org/officeDocument/2006/relationships/customXml" Target="../ink/ink412.xml"/><Relationship Id="rId15" Type="http://schemas.openxmlformats.org/officeDocument/2006/relationships/customXml" Target="../ink/ink299.xml"/><Relationship Id="rId36" Type="http://schemas.openxmlformats.org/officeDocument/2006/relationships/image" Target="../media/image3837.png"/><Relationship Id="rId57" Type="http://schemas.openxmlformats.org/officeDocument/2006/relationships/customXml" Target="../ink/ink320.xml"/><Relationship Id="rId262" Type="http://schemas.openxmlformats.org/officeDocument/2006/relationships/image" Target="../media/image3950.png"/><Relationship Id="rId283" Type="http://schemas.openxmlformats.org/officeDocument/2006/relationships/customXml" Target="../ink/ink433.xml"/><Relationship Id="rId78" Type="http://schemas.openxmlformats.org/officeDocument/2006/relationships/image" Target="../media/image3858.png"/><Relationship Id="rId99" Type="http://schemas.openxmlformats.org/officeDocument/2006/relationships/customXml" Target="../ink/ink341.xml"/><Relationship Id="rId101" Type="http://schemas.openxmlformats.org/officeDocument/2006/relationships/customXml" Target="../ink/ink342.xml"/><Relationship Id="rId122" Type="http://schemas.openxmlformats.org/officeDocument/2006/relationships/image" Target="../media/image3880.png"/><Relationship Id="rId143" Type="http://schemas.openxmlformats.org/officeDocument/2006/relationships/customXml" Target="../ink/ink363.xml"/><Relationship Id="rId164" Type="http://schemas.openxmlformats.org/officeDocument/2006/relationships/image" Target="../media/image3901.png"/><Relationship Id="rId185" Type="http://schemas.openxmlformats.org/officeDocument/2006/relationships/customXml" Target="../ink/ink384.xml"/><Relationship Id="rId9" Type="http://schemas.openxmlformats.org/officeDocument/2006/relationships/customXml" Target="../ink/ink296.xml"/><Relationship Id="rId210" Type="http://schemas.openxmlformats.org/officeDocument/2006/relationships/image" Target="../media/image3924.png"/><Relationship Id="rId26" Type="http://schemas.openxmlformats.org/officeDocument/2006/relationships/image" Target="../media/image3832.png"/><Relationship Id="rId231" Type="http://schemas.openxmlformats.org/officeDocument/2006/relationships/customXml" Target="../ink/ink407.xml"/><Relationship Id="rId252" Type="http://schemas.openxmlformats.org/officeDocument/2006/relationships/image" Target="../media/image3945.png"/><Relationship Id="rId273" Type="http://schemas.openxmlformats.org/officeDocument/2006/relationships/customXml" Target="../ink/ink428.xml"/><Relationship Id="rId294" Type="http://schemas.openxmlformats.org/officeDocument/2006/relationships/image" Target="../media/image3966.png"/><Relationship Id="rId47" Type="http://schemas.openxmlformats.org/officeDocument/2006/relationships/customXml" Target="../ink/ink315.xml"/><Relationship Id="rId68" Type="http://schemas.openxmlformats.org/officeDocument/2006/relationships/image" Target="../media/image3853.png"/><Relationship Id="rId89" Type="http://schemas.openxmlformats.org/officeDocument/2006/relationships/customXml" Target="../ink/ink336.xml"/><Relationship Id="rId112" Type="http://schemas.openxmlformats.org/officeDocument/2006/relationships/image" Target="../media/image3875.png"/><Relationship Id="rId133" Type="http://schemas.openxmlformats.org/officeDocument/2006/relationships/customXml" Target="../ink/ink358.xml"/><Relationship Id="rId154" Type="http://schemas.openxmlformats.org/officeDocument/2006/relationships/image" Target="../media/image3896.png"/><Relationship Id="rId175" Type="http://schemas.openxmlformats.org/officeDocument/2006/relationships/customXml" Target="../ink/ink379.xml"/><Relationship Id="rId196" Type="http://schemas.openxmlformats.org/officeDocument/2006/relationships/image" Target="../media/image3917.png"/><Relationship Id="rId200" Type="http://schemas.openxmlformats.org/officeDocument/2006/relationships/image" Target="../media/image3919.png"/><Relationship Id="rId16" Type="http://schemas.openxmlformats.org/officeDocument/2006/relationships/image" Target="../media/image3827.png"/><Relationship Id="rId221" Type="http://schemas.openxmlformats.org/officeDocument/2006/relationships/customXml" Target="../ink/ink402.xml"/><Relationship Id="rId242" Type="http://schemas.openxmlformats.org/officeDocument/2006/relationships/image" Target="../media/image3940.png"/><Relationship Id="rId263" Type="http://schemas.openxmlformats.org/officeDocument/2006/relationships/customXml" Target="../ink/ink423.xml"/><Relationship Id="rId284" Type="http://schemas.openxmlformats.org/officeDocument/2006/relationships/image" Target="../media/image3961.png"/><Relationship Id="rId37" Type="http://schemas.openxmlformats.org/officeDocument/2006/relationships/customXml" Target="../ink/ink310.xml"/><Relationship Id="rId58" Type="http://schemas.openxmlformats.org/officeDocument/2006/relationships/image" Target="../media/image3848.png"/><Relationship Id="rId79" Type="http://schemas.openxmlformats.org/officeDocument/2006/relationships/customXml" Target="../ink/ink331.xml"/><Relationship Id="rId102" Type="http://schemas.openxmlformats.org/officeDocument/2006/relationships/image" Target="../media/image3870.png"/><Relationship Id="rId123" Type="http://schemas.openxmlformats.org/officeDocument/2006/relationships/customXml" Target="../ink/ink353.xml"/><Relationship Id="rId144" Type="http://schemas.openxmlformats.org/officeDocument/2006/relationships/image" Target="../media/image3891.png"/><Relationship Id="rId90" Type="http://schemas.openxmlformats.org/officeDocument/2006/relationships/image" Target="../media/image3864.png"/><Relationship Id="rId165" Type="http://schemas.openxmlformats.org/officeDocument/2006/relationships/customXml" Target="../ink/ink374.xml"/><Relationship Id="rId186" Type="http://schemas.openxmlformats.org/officeDocument/2006/relationships/image" Target="../media/image3912.png"/><Relationship Id="rId211" Type="http://schemas.openxmlformats.org/officeDocument/2006/relationships/customXml" Target="../ink/ink397.xml"/><Relationship Id="rId232" Type="http://schemas.openxmlformats.org/officeDocument/2006/relationships/image" Target="../media/image3935.png"/><Relationship Id="rId253" Type="http://schemas.openxmlformats.org/officeDocument/2006/relationships/customXml" Target="../ink/ink418.xml"/><Relationship Id="rId274" Type="http://schemas.openxmlformats.org/officeDocument/2006/relationships/image" Target="../media/image3956.png"/><Relationship Id="rId295" Type="http://schemas.openxmlformats.org/officeDocument/2006/relationships/customXml" Target="../ink/ink439.xml"/><Relationship Id="rId27" Type="http://schemas.openxmlformats.org/officeDocument/2006/relationships/customXml" Target="../ink/ink305.xml"/><Relationship Id="rId48" Type="http://schemas.openxmlformats.org/officeDocument/2006/relationships/image" Target="../media/image3843.png"/><Relationship Id="rId69" Type="http://schemas.openxmlformats.org/officeDocument/2006/relationships/customXml" Target="../ink/ink326.xml"/><Relationship Id="rId113" Type="http://schemas.openxmlformats.org/officeDocument/2006/relationships/customXml" Target="../ink/ink348.xml"/><Relationship Id="rId134" Type="http://schemas.openxmlformats.org/officeDocument/2006/relationships/image" Target="../media/image3886.png"/><Relationship Id="rId80" Type="http://schemas.openxmlformats.org/officeDocument/2006/relationships/image" Target="../media/image3859.png"/><Relationship Id="rId155" Type="http://schemas.openxmlformats.org/officeDocument/2006/relationships/customXml" Target="../ink/ink369.xml"/><Relationship Id="rId176" Type="http://schemas.openxmlformats.org/officeDocument/2006/relationships/image" Target="../media/image3907.png"/><Relationship Id="rId197" Type="http://schemas.openxmlformats.org/officeDocument/2006/relationships/customXml" Target="../ink/ink390.xml"/><Relationship Id="rId201" Type="http://schemas.openxmlformats.org/officeDocument/2006/relationships/customXml" Target="../ink/ink392.xml"/><Relationship Id="rId222" Type="http://schemas.openxmlformats.org/officeDocument/2006/relationships/image" Target="../media/image3930.png"/><Relationship Id="rId243" Type="http://schemas.openxmlformats.org/officeDocument/2006/relationships/customXml" Target="../ink/ink413.xml"/><Relationship Id="rId264" Type="http://schemas.openxmlformats.org/officeDocument/2006/relationships/image" Target="../media/image3951.png"/><Relationship Id="rId285" Type="http://schemas.openxmlformats.org/officeDocument/2006/relationships/customXml" Target="../ink/ink434.xml"/><Relationship Id="rId17" Type="http://schemas.openxmlformats.org/officeDocument/2006/relationships/customXml" Target="../ink/ink300.xml"/><Relationship Id="rId38" Type="http://schemas.openxmlformats.org/officeDocument/2006/relationships/image" Target="../media/image3838.png"/><Relationship Id="rId59" Type="http://schemas.openxmlformats.org/officeDocument/2006/relationships/customXml" Target="../ink/ink321.xml"/><Relationship Id="rId103" Type="http://schemas.openxmlformats.org/officeDocument/2006/relationships/customXml" Target="../ink/ink343.xml"/><Relationship Id="rId124" Type="http://schemas.openxmlformats.org/officeDocument/2006/relationships/image" Target="../media/image3881.png"/><Relationship Id="rId70" Type="http://schemas.openxmlformats.org/officeDocument/2006/relationships/image" Target="../media/image3854.png"/><Relationship Id="rId91" Type="http://schemas.openxmlformats.org/officeDocument/2006/relationships/customXml" Target="../ink/ink337.xml"/><Relationship Id="rId145" Type="http://schemas.openxmlformats.org/officeDocument/2006/relationships/customXml" Target="../ink/ink364.xml"/><Relationship Id="rId166" Type="http://schemas.openxmlformats.org/officeDocument/2006/relationships/image" Target="../media/image3902.png"/><Relationship Id="rId187" Type="http://schemas.openxmlformats.org/officeDocument/2006/relationships/customXml" Target="../ink/ink385.xml"/><Relationship Id="rId1" Type="http://schemas.openxmlformats.org/officeDocument/2006/relationships/slideLayout" Target="../slideLayouts/slideLayout7.xml"/><Relationship Id="rId212" Type="http://schemas.openxmlformats.org/officeDocument/2006/relationships/image" Target="../media/image3925.png"/><Relationship Id="rId233" Type="http://schemas.openxmlformats.org/officeDocument/2006/relationships/customXml" Target="../ink/ink408.xml"/><Relationship Id="rId254" Type="http://schemas.openxmlformats.org/officeDocument/2006/relationships/image" Target="../media/image3946.png"/><Relationship Id="rId28" Type="http://schemas.openxmlformats.org/officeDocument/2006/relationships/image" Target="../media/image3833.png"/><Relationship Id="rId49" Type="http://schemas.openxmlformats.org/officeDocument/2006/relationships/customXml" Target="../ink/ink316.xml"/><Relationship Id="rId114" Type="http://schemas.openxmlformats.org/officeDocument/2006/relationships/image" Target="../media/image3876.png"/><Relationship Id="rId275" Type="http://schemas.openxmlformats.org/officeDocument/2006/relationships/customXml" Target="../ink/ink429.xml"/><Relationship Id="rId296" Type="http://schemas.openxmlformats.org/officeDocument/2006/relationships/image" Target="../media/image3967.png"/><Relationship Id="rId300" Type="http://schemas.openxmlformats.org/officeDocument/2006/relationships/image" Target="../media/image3969.png"/><Relationship Id="rId60" Type="http://schemas.openxmlformats.org/officeDocument/2006/relationships/image" Target="../media/image3849.png"/><Relationship Id="rId81" Type="http://schemas.openxmlformats.org/officeDocument/2006/relationships/customXml" Target="../ink/ink332.xml"/><Relationship Id="rId135" Type="http://schemas.openxmlformats.org/officeDocument/2006/relationships/customXml" Target="../ink/ink359.xml"/><Relationship Id="rId156" Type="http://schemas.openxmlformats.org/officeDocument/2006/relationships/image" Target="../media/image3897.png"/><Relationship Id="rId177" Type="http://schemas.openxmlformats.org/officeDocument/2006/relationships/customXml" Target="../ink/ink380.xml"/><Relationship Id="rId198" Type="http://schemas.openxmlformats.org/officeDocument/2006/relationships/image" Target="../media/image3918.png"/><Relationship Id="rId202" Type="http://schemas.openxmlformats.org/officeDocument/2006/relationships/image" Target="../media/image3920.png"/><Relationship Id="rId223" Type="http://schemas.openxmlformats.org/officeDocument/2006/relationships/customXml" Target="../ink/ink403.xml"/><Relationship Id="rId244" Type="http://schemas.openxmlformats.org/officeDocument/2006/relationships/image" Target="../media/image3941.png"/><Relationship Id="rId18" Type="http://schemas.openxmlformats.org/officeDocument/2006/relationships/image" Target="../media/image3828.png"/><Relationship Id="rId39" Type="http://schemas.openxmlformats.org/officeDocument/2006/relationships/customXml" Target="../ink/ink311.xml"/><Relationship Id="rId265" Type="http://schemas.openxmlformats.org/officeDocument/2006/relationships/customXml" Target="../ink/ink424.xml"/><Relationship Id="rId286" Type="http://schemas.openxmlformats.org/officeDocument/2006/relationships/image" Target="../media/image3962.png"/><Relationship Id="rId50" Type="http://schemas.openxmlformats.org/officeDocument/2006/relationships/image" Target="../media/image3844.png"/><Relationship Id="rId104" Type="http://schemas.openxmlformats.org/officeDocument/2006/relationships/image" Target="../media/image3871.png"/><Relationship Id="rId125" Type="http://schemas.openxmlformats.org/officeDocument/2006/relationships/customXml" Target="../ink/ink354.xml"/><Relationship Id="rId146" Type="http://schemas.openxmlformats.org/officeDocument/2006/relationships/image" Target="../media/image3892.png"/><Relationship Id="rId167" Type="http://schemas.openxmlformats.org/officeDocument/2006/relationships/customXml" Target="../ink/ink375.xml"/><Relationship Id="rId188" Type="http://schemas.openxmlformats.org/officeDocument/2006/relationships/image" Target="../media/image3913.png"/><Relationship Id="rId71" Type="http://schemas.openxmlformats.org/officeDocument/2006/relationships/customXml" Target="../ink/ink327.xml"/><Relationship Id="rId92" Type="http://schemas.openxmlformats.org/officeDocument/2006/relationships/image" Target="../media/image3865.png"/><Relationship Id="rId213" Type="http://schemas.openxmlformats.org/officeDocument/2006/relationships/customXml" Target="../ink/ink398.xml"/><Relationship Id="rId234" Type="http://schemas.openxmlformats.org/officeDocument/2006/relationships/image" Target="../media/image3936.png"/><Relationship Id="rId2" Type="http://schemas.openxmlformats.org/officeDocument/2006/relationships/notesSlide" Target="../notesSlides/notesSlide3.xml"/><Relationship Id="rId29" Type="http://schemas.openxmlformats.org/officeDocument/2006/relationships/customXml" Target="../ink/ink306.xml"/><Relationship Id="rId255" Type="http://schemas.openxmlformats.org/officeDocument/2006/relationships/customXml" Target="../ink/ink419.xml"/><Relationship Id="rId276" Type="http://schemas.openxmlformats.org/officeDocument/2006/relationships/image" Target="../media/image3957.png"/><Relationship Id="rId297" Type="http://schemas.openxmlformats.org/officeDocument/2006/relationships/customXml" Target="../ink/ink440.xml"/><Relationship Id="rId40" Type="http://schemas.openxmlformats.org/officeDocument/2006/relationships/image" Target="../media/image3839.png"/><Relationship Id="rId115" Type="http://schemas.openxmlformats.org/officeDocument/2006/relationships/customXml" Target="../ink/ink349.xml"/><Relationship Id="rId136" Type="http://schemas.openxmlformats.org/officeDocument/2006/relationships/image" Target="../media/image3887.png"/><Relationship Id="rId157" Type="http://schemas.openxmlformats.org/officeDocument/2006/relationships/customXml" Target="../ink/ink370.xml"/><Relationship Id="rId178" Type="http://schemas.openxmlformats.org/officeDocument/2006/relationships/image" Target="../media/image3908.png"/><Relationship Id="rId61" Type="http://schemas.openxmlformats.org/officeDocument/2006/relationships/customXml" Target="../ink/ink322.xml"/><Relationship Id="rId82" Type="http://schemas.openxmlformats.org/officeDocument/2006/relationships/image" Target="../media/image3860.png"/><Relationship Id="rId199" Type="http://schemas.openxmlformats.org/officeDocument/2006/relationships/customXml" Target="../ink/ink391.xml"/><Relationship Id="rId203" Type="http://schemas.openxmlformats.org/officeDocument/2006/relationships/customXml" Target="../ink/ink393.xml"/><Relationship Id="rId19" Type="http://schemas.openxmlformats.org/officeDocument/2006/relationships/customXml" Target="../ink/ink301.xml"/><Relationship Id="rId224" Type="http://schemas.openxmlformats.org/officeDocument/2006/relationships/image" Target="../media/image3931.png"/><Relationship Id="rId245" Type="http://schemas.openxmlformats.org/officeDocument/2006/relationships/customXml" Target="../ink/ink414.xml"/><Relationship Id="rId266" Type="http://schemas.openxmlformats.org/officeDocument/2006/relationships/image" Target="../media/image3952.png"/><Relationship Id="rId287" Type="http://schemas.openxmlformats.org/officeDocument/2006/relationships/customXml" Target="../ink/ink435.xml"/><Relationship Id="rId30" Type="http://schemas.openxmlformats.org/officeDocument/2006/relationships/image" Target="../media/image3834.png"/><Relationship Id="rId105" Type="http://schemas.openxmlformats.org/officeDocument/2006/relationships/customXml" Target="../ink/ink344.xml"/><Relationship Id="rId126" Type="http://schemas.openxmlformats.org/officeDocument/2006/relationships/image" Target="../media/image3882.png"/><Relationship Id="rId147" Type="http://schemas.openxmlformats.org/officeDocument/2006/relationships/customXml" Target="../ink/ink365.xml"/><Relationship Id="rId168" Type="http://schemas.openxmlformats.org/officeDocument/2006/relationships/image" Target="../media/image3903.png"/><Relationship Id="rId51" Type="http://schemas.openxmlformats.org/officeDocument/2006/relationships/customXml" Target="../ink/ink317.xml"/><Relationship Id="rId72" Type="http://schemas.openxmlformats.org/officeDocument/2006/relationships/image" Target="../media/image3855.png"/><Relationship Id="rId93" Type="http://schemas.openxmlformats.org/officeDocument/2006/relationships/customXml" Target="../ink/ink338.xml"/><Relationship Id="rId189" Type="http://schemas.openxmlformats.org/officeDocument/2006/relationships/customXml" Target="../ink/ink386.xml"/><Relationship Id="rId3" Type="http://schemas.openxmlformats.org/officeDocument/2006/relationships/hyperlink" Target="https://www.ecb.europa.eu/mopo/implement/omt/html/index.en.html" TargetMode="External"/><Relationship Id="rId214" Type="http://schemas.openxmlformats.org/officeDocument/2006/relationships/image" Target="../media/image3926.png"/><Relationship Id="rId235" Type="http://schemas.openxmlformats.org/officeDocument/2006/relationships/customXml" Target="../ink/ink409.xml"/><Relationship Id="rId256" Type="http://schemas.openxmlformats.org/officeDocument/2006/relationships/image" Target="../media/image3947.png"/><Relationship Id="rId277" Type="http://schemas.openxmlformats.org/officeDocument/2006/relationships/customXml" Target="../ink/ink430.xml"/><Relationship Id="rId298" Type="http://schemas.openxmlformats.org/officeDocument/2006/relationships/image" Target="../media/image3968.png"/><Relationship Id="rId116" Type="http://schemas.openxmlformats.org/officeDocument/2006/relationships/image" Target="../media/image3877.png"/><Relationship Id="rId137" Type="http://schemas.openxmlformats.org/officeDocument/2006/relationships/customXml" Target="../ink/ink360.xml"/><Relationship Id="rId158" Type="http://schemas.openxmlformats.org/officeDocument/2006/relationships/image" Target="../media/image3898.png"/><Relationship Id="rId20" Type="http://schemas.openxmlformats.org/officeDocument/2006/relationships/image" Target="../media/image3829.png"/><Relationship Id="rId41" Type="http://schemas.openxmlformats.org/officeDocument/2006/relationships/customXml" Target="../ink/ink312.xml"/><Relationship Id="rId62" Type="http://schemas.openxmlformats.org/officeDocument/2006/relationships/image" Target="../media/image3850.png"/><Relationship Id="rId83" Type="http://schemas.openxmlformats.org/officeDocument/2006/relationships/customXml" Target="../ink/ink333.xml"/><Relationship Id="rId179" Type="http://schemas.openxmlformats.org/officeDocument/2006/relationships/customXml" Target="../ink/ink381.xml"/><Relationship Id="rId190" Type="http://schemas.openxmlformats.org/officeDocument/2006/relationships/image" Target="../media/image3914.png"/><Relationship Id="rId204" Type="http://schemas.openxmlformats.org/officeDocument/2006/relationships/image" Target="../media/image3921.png"/><Relationship Id="rId225" Type="http://schemas.openxmlformats.org/officeDocument/2006/relationships/customXml" Target="../ink/ink404.xml"/><Relationship Id="rId246" Type="http://schemas.openxmlformats.org/officeDocument/2006/relationships/image" Target="../media/image3942.png"/><Relationship Id="rId267" Type="http://schemas.openxmlformats.org/officeDocument/2006/relationships/customXml" Target="../ink/ink425.xml"/><Relationship Id="rId288" Type="http://schemas.openxmlformats.org/officeDocument/2006/relationships/image" Target="../media/image3963.png"/><Relationship Id="rId106" Type="http://schemas.openxmlformats.org/officeDocument/2006/relationships/image" Target="../media/image3872.png"/><Relationship Id="rId127" Type="http://schemas.openxmlformats.org/officeDocument/2006/relationships/customXml" Target="../ink/ink355.xml"/><Relationship Id="rId10" Type="http://schemas.openxmlformats.org/officeDocument/2006/relationships/image" Target="../media/image3824.png"/><Relationship Id="rId31" Type="http://schemas.openxmlformats.org/officeDocument/2006/relationships/customXml" Target="../ink/ink307.xml"/><Relationship Id="rId52" Type="http://schemas.openxmlformats.org/officeDocument/2006/relationships/image" Target="../media/image3845.png"/><Relationship Id="rId73" Type="http://schemas.openxmlformats.org/officeDocument/2006/relationships/customXml" Target="../ink/ink328.xml"/><Relationship Id="rId94" Type="http://schemas.openxmlformats.org/officeDocument/2006/relationships/image" Target="../media/image3866.png"/><Relationship Id="rId148" Type="http://schemas.openxmlformats.org/officeDocument/2006/relationships/image" Target="../media/image3893.png"/><Relationship Id="rId169" Type="http://schemas.openxmlformats.org/officeDocument/2006/relationships/customXml" Target="../ink/ink376.xml"/><Relationship Id="rId4" Type="http://schemas.openxmlformats.org/officeDocument/2006/relationships/image" Target="../media/image9.png"/><Relationship Id="rId180" Type="http://schemas.openxmlformats.org/officeDocument/2006/relationships/image" Target="../media/image3909.png"/><Relationship Id="rId215" Type="http://schemas.openxmlformats.org/officeDocument/2006/relationships/customXml" Target="../ink/ink399.xml"/><Relationship Id="rId236" Type="http://schemas.openxmlformats.org/officeDocument/2006/relationships/image" Target="../media/image3937.png"/><Relationship Id="rId257" Type="http://schemas.openxmlformats.org/officeDocument/2006/relationships/customXml" Target="../ink/ink420.xml"/><Relationship Id="rId278" Type="http://schemas.openxmlformats.org/officeDocument/2006/relationships/image" Target="../media/image3958.png"/><Relationship Id="rId42" Type="http://schemas.openxmlformats.org/officeDocument/2006/relationships/image" Target="../media/image3840.png"/><Relationship Id="rId84" Type="http://schemas.openxmlformats.org/officeDocument/2006/relationships/image" Target="../media/image3861.png"/><Relationship Id="rId138" Type="http://schemas.openxmlformats.org/officeDocument/2006/relationships/image" Target="../media/image3888.png"/><Relationship Id="rId191" Type="http://schemas.openxmlformats.org/officeDocument/2006/relationships/customXml" Target="../ink/ink387.xml"/><Relationship Id="rId205" Type="http://schemas.openxmlformats.org/officeDocument/2006/relationships/customXml" Target="../ink/ink394.xml"/><Relationship Id="rId247" Type="http://schemas.openxmlformats.org/officeDocument/2006/relationships/customXml" Target="../ink/ink415.xml"/><Relationship Id="rId107" Type="http://schemas.openxmlformats.org/officeDocument/2006/relationships/customXml" Target="../ink/ink345.xml"/><Relationship Id="rId289" Type="http://schemas.openxmlformats.org/officeDocument/2006/relationships/customXml" Target="../ink/ink436.xml"/><Relationship Id="rId11" Type="http://schemas.openxmlformats.org/officeDocument/2006/relationships/customXml" Target="../ink/ink297.xml"/><Relationship Id="rId53" Type="http://schemas.openxmlformats.org/officeDocument/2006/relationships/customXml" Target="../ink/ink318.xml"/><Relationship Id="rId149" Type="http://schemas.openxmlformats.org/officeDocument/2006/relationships/customXml" Target="../ink/ink366.xml"/><Relationship Id="rId95" Type="http://schemas.openxmlformats.org/officeDocument/2006/relationships/customXml" Target="../ink/ink339.xml"/><Relationship Id="rId160" Type="http://schemas.openxmlformats.org/officeDocument/2006/relationships/image" Target="../media/image3899.png"/><Relationship Id="rId216" Type="http://schemas.openxmlformats.org/officeDocument/2006/relationships/image" Target="../media/image3927.png"/><Relationship Id="rId258" Type="http://schemas.openxmlformats.org/officeDocument/2006/relationships/image" Target="../media/image3948.png"/><Relationship Id="rId22" Type="http://schemas.openxmlformats.org/officeDocument/2006/relationships/image" Target="../media/image3830.png"/><Relationship Id="rId64" Type="http://schemas.openxmlformats.org/officeDocument/2006/relationships/image" Target="../media/image3851.png"/><Relationship Id="rId118" Type="http://schemas.openxmlformats.org/officeDocument/2006/relationships/image" Target="../media/image3878.png"/><Relationship Id="rId171" Type="http://schemas.openxmlformats.org/officeDocument/2006/relationships/customXml" Target="../ink/ink377.xml"/><Relationship Id="rId227" Type="http://schemas.openxmlformats.org/officeDocument/2006/relationships/customXml" Target="../ink/ink405.xml"/><Relationship Id="rId269" Type="http://schemas.openxmlformats.org/officeDocument/2006/relationships/customXml" Target="../ink/ink426.xml"/><Relationship Id="rId33" Type="http://schemas.openxmlformats.org/officeDocument/2006/relationships/customXml" Target="../ink/ink308.xml"/><Relationship Id="rId129" Type="http://schemas.openxmlformats.org/officeDocument/2006/relationships/customXml" Target="../ink/ink356.xml"/><Relationship Id="rId280" Type="http://schemas.openxmlformats.org/officeDocument/2006/relationships/image" Target="../media/image3959.png"/></Relationships>
</file>

<file path=ppt/slides/_rels/slide50.xml.rels><?xml version="1.0" encoding="UTF-8" standalone="yes"?>
<Relationships xmlns="http://schemas.openxmlformats.org/package/2006/relationships"><Relationship Id="rId21" Type="http://schemas.openxmlformats.org/officeDocument/2006/relationships/image" Target="../media/image5542.png"/><Relationship Id="rId170" Type="http://schemas.openxmlformats.org/officeDocument/2006/relationships/customXml" Target="../ink/ink6377.xml"/><Relationship Id="rId268" Type="http://schemas.openxmlformats.org/officeDocument/2006/relationships/image" Target="../media/image5664.png"/><Relationship Id="rId475" Type="http://schemas.openxmlformats.org/officeDocument/2006/relationships/customXml" Target="../ink/ink6532.xml"/><Relationship Id="rId682" Type="http://schemas.openxmlformats.org/officeDocument/2006/relationships/customXml" Target="../ink/ink6636.xml"/><Relationship Id="rId128" Type="http://schemas.openxmlformats.org/officeDocument/2006/relationships/customXml" Target="../ink/ink6356.xml"/><Relationship Id="rId335" Type="http://schemas.openxmlformats.org/officeDocument/2006/relationships/image" Target="../media/image5697.png"/><Relationship Id="rId542" Type="http://schemas.openxmlformats.org/officeDocument/2006/relationships/image" Target="../media/image5800.png"/><Relationship Id="rId987" Type="http://schemas.openxmlformats.org/officeDocument/2006/relationships/image" Target="../media/image6018.png"/><Relationship Id="rId402" Type="http://schemas.openxmlformats.org/officeDocument/2006/relationships/image" Target="../media/image5730.png"/><Relationship Id="rId847" Type="http://schemas.openxmlformats.org/officeDocument/2006/relationships/image" Target="../media/image5949.png"/><Relationship Id="rId1032" Type="http://schemas.openxmlformats.org/officeDocument/2006/relationships/customXml" Target="../ink/ink6815.xml"/><Relationship Id="rId707" Type="http://schemas.openxmlformats.org/officeDocument/2006/relationships/image" Target="../media/image5881.png"/><Relationship Id="rId914" Type="http://schemas.openxmlformats.org/officeDocument/2006/relationships/image" Target="../media/image5982.png"/><Relationship Id="rId43" Type="http://schemas.openxmlformats.org/officeDocument/2006/relationships/image" Target="../media/image5553.png"/><Relationship Id="rId192" Type="http://schemas.openxmlformats.org/officeDocument/2006/relationships/image" Target="../media/image5627.png"/><Relationship Id="rId497" Type="http://schemas.openxmlformats.org/officeDocument/2006/relationships/customXml" Target="../ink/ink6543.xml"/><Relationship Id="rId357" Type="http://schemas.openxmlformats.org/officeDocument/2006/relationships/image" Target="../media/image5708.png"/><Relationship Id="rId217" Type="http://schemas.openxmlformats.org/officeDocument/2006/relationships/image" Target="../media/image5639.png"/><Relationship Id="rId564" Type="http://schemas.openxmlformats.org/officeDocument/2006/relationships/image" Target="../media/image5811.png"/><Relationship Id="rId771" Type="http://schemas.openxmlformats.org/officeDocument/2006/relationships/image" Target="../media/image5912.png"/><Relationship Id="rId869" Type="http://schemas.openxmlformats.org/officeDocument/2006/relationships/image" Target="../media/image5960.png"/><Relationship Id="rId424" Type="http://schemas.openxmlformats.org/officeDocument/2006/relationships/image" Target="../media/image5741.png"/><Relationship Id="rId631" Type="http://schemas.openxmlformats.org/officeDocument/2006/relationships/customXml" Target="../ink/ink6610.xml"/><Relationship Id="rId729" Type="http://schemas.openxmlformats.org/officeDocument/2006/relationships/customXml" Target="../ink/ink6661.xml"/><Relationship Id="rId1054" Type="http://schemas.openxmlformats.org/officeDocument/2006/relationships/image" Target="../media/image6050.png"/><Relationship Id="rId936" Type="http://schemas.openxmlformats.org/officeDocument/2006/relationships/customXml" Target="../ink/ink6767.xml"/><Relationship Id="rId65" Type="http://schemas.openxmlformats.org/officeDocument/2006/relationships/image" Target="../media/image5564.png"/><Relationship Id="rId228" Type="http://schemas.openxmlformats.org/officeDocument/2006/relationships/customXml" Target="../ink/ink6407.xml"/><Relationship Id="rId435" Type="http://schemas.openxmlformats.org/officeDocument/2006/relationships/customXml" Target="../ink/ink6512.xml"/><Relationship Id="rId642" Type="http://schemas.openxmlformats.org/officeDocument/2006/relationships/image" Target="../media/image5850.png"/><Relationship Id="rId1065" Type="http://schemas.openxmlformats.org/officeDocument/2006/relationships/customXml" Target="../ink/ink6833.xml"/><Relationship Id="rId281" Type="http://schemas.openxmlformats.org/officeDocument/2006/relationships/customXml" Target="../ink/ink6434.xml"/><Relationship Id="rId502" Type="http://schemas.openxmlformats.org/officeDocument/2006/relationships/image" Target="../media/image5780.png"/><Relationship Id="rId947" Type="http://schemas.openxmlformats.org/officeDocument/2006/relationships/image" Target="../media/image5998.png"/><Relationship Id="rId76" Type="http://schemas.openxmlformats.org/officeDocument/2006/relationships/customXml" Target="../ink/ink6330.xml"/><Relationship Id="rId141" Type="http://schemas.openxmlformats.org/officeDocument/2006/relationships/image" Target="../media/image5602.png"/><Relationship Id="rId379" Type="http://schemas.openxmlformats.org/officeDocument/2006/relationships/customXml" Target="../ink/ink6484.xml"/><Relationship Id="rId586" Type="http://schemas.openxmlformats.org/officeDocument/2006/relationships/image" Target="../media/image5822.png"/><Relationship Id="rId793" Type="http://schemas.openxmlformats.org/officeDocument/2006/relationships/customXml" Target="../ink/ink6694.xml"/><Relationship Id="rId807" Type="http://schemas.openxmlformats.org/officeDocument/2006/relationships/customXml" Target="../ink/ink6701.xml"/><Relationship Id="rId7" Type="http://schemas.openxmlformats.org/officeDocument/2006/relationships/image" Target="../media/image5535.png"/><Relationship Id="rId239" Type="http://schemas.openxmlformats.org/officeDocument/2006/relationships/image" Target="../media/image5650.png"/><Relationship Id="rId446" Type="http://schemas.openxmlformats.org/officeDocument/2006/relationships/image" Target="../media/image5752.png"/><Relationship Id="rId653" Type="http://schemas.openxmlformats.org/officeDocument/2006/relationships/customXml" Target="../ink/ink6621.xml"/><Relationship Id="rId1076" Type="http://schemas.openxmlformats.org/officeDocument/2006/relationships/image" Target="../media/image6061.png"/><Relationship Id="rId292" Type="http://schemas.openxmlformats.org/officeDocument/2006/relationships/customXml" Target="../ink/ink6440.xml"/><Relationship Id="rId306" Type="http://schemas.openxmlformats.org/officeDocument/2006/relationships/customXml" Target="../ink/ink6447.xml"/><Relationship Id="rId860" Type="http://schemas.openxmlformats.org/officeDocument/2006/relationships/customXml" Target="../ink/ink6728.xml"/><Relationship Id="rId958" Type="http://schemas.openxmlformats.org/officeDocument/2006/relationships/customXml" Target="../ink/ink6778.xml"/><Relationship Id="rId87" Type="http://schemas.openxmlformats.org/officeDocument/2006/relationships/image" Target="../media/image5575.png"/><Relationship Id="rId513" Type="http://schemas.openxmlformats.org/officeDocument/2006/relationships/customXml" Target="../ink/ink6551.xml"/><Relationship Id="rId597" Type="http://schemas.openxmlformats.org/officeDocument/2006/relationships/customXml" Target="../ink/ink6593.xml"/><Relationship Id="rId720" Type="http://schemas.openxmlformats.org/officeDocument/2006/relationships/image" Target="../media/image5887.png"/><Relationship Id="rId818" Type="http://schemas.openxmlformats.org/officeDocument/2006/relationships/image" Target="../media/image5935.png"/><Relationship Id="rId152" Type="http://schemas.openxmlformats.org/officeDocument/2006/relationships/customXml" Target="../ink/ink6368.xml"/><Relationship Id="rId457" Type="http://schemas.openxmlformats.org/officeDocument/2006/relationships/customXml" Target="../ink/ink6523.xml"/><Relationship Id="rId1003" Type="http://schemas.openxmlformats.org/officeDocument/2006/relationships/image" Target="../media/image6026.png"/><Relationship Id="rId664" Type="http://schemas.openxmlformats.org/officeDocument/2006/relationships/image" Target="../media/image5861.png"/><Relationship Id="rId871" Type="http://schemas.openxmlformats.org/officeDocument/2006/relationships/image" Target="../media/image5961.png"/><Relationship Id="rId969" Type="http://schemas.openxmlformats.org/officeDocument/2006/relationships/image" Target="../media/image6009.png"/><Relationship Id="rId14" Type="http://schemas.openxmlformats.org/officeDocument/2006/relationships/customXml" Target="../ink/ink6299.xml"/><Relationship Id="rId317" Type="http://schemas.openxmlformats.org/officeDocument/2006/relationships/image" Target="../media/image5688.png"/><Relationship Id="rId524" Type="http://schemas.openxmlformats.org/officeDocument/2006/relationships/image" Target="../media/image5791.png"/><Relationship Id="rId731" Type="http://schemas.openxmlformats.org/officeDocument/2006/relationships/customXml" Target="../ink/ink6662.xml"/><Relationship Id="rId98" Type="http://schemas.openxmlformats.org/officeDocument/2006/relationships/customXml" Target="../ink/ink6341.xml"/><Relationship Id="rId163" Type="http://schemas.openxmlformats.org/officeDocument/2006/relationships/image" Target="../media/image5613.png"/><Relationship Id="rId370" Type="http://schemas.openxmlformats.org/officeDocument/2006/relationships/customXml" Target="../ink/ink6479.xml"/><Relationship Id="rId829" Type="http://schemas.openxmlformats.org/officeDocument/2006/relationships/customXml" Target="../ink/ink6712.xml"/><Relationship Id="rId1014" Type="http://schemas.openxmlformats.org/officeDocument/2006/relationships/customXml" Target="../ink/ink6806.xml"/><Relationship Id="rId230" Type="http://schemas.openxmlformats.org/officeDocument/2006/relationships/customXml" Target="../ink/ink6408.xml"/><Relationship Id="rId468" Type="http://schemas.openxmlformats.org/officeDocument/2006/relationships/image" Target="../media/image5763.png"/><Relationship Id="rId675" Type="http://schemas.openxmlformats.org/officeDocument/2006/relationships/image" Target="../media/image5866.png"/><Relationship Id="rId882" Type="http://schemas.openxmlformats.org/officeDocument/2006/relationships/image" Target="../media/image5966.png"/><Relationship Id="rId25" Type="http://schemas.openxmlformats.org/officeDocument/2006/relationships/image" Target="../media/image5544.png"/><Relationship Id="rId328" Type="http://schemas.openxmlformats.org/officeDocument/2006/relationships/customXml" Target="../ink/ink6458.xml"/><Relationship Id="rId535" Type="http://schemas.openxmlformats.org/officeDocument/2006/relationships/customXml" Target="../ink/ink6562.xml"/><Relationship Id="rId742" Type="http://schemas.openxmlformats.org/officeDocument/2006/relationships/image" Target="../media/image5898.png"/><Relationship Id="rId174" Type="http://schemas.openxmlformats.org/officeDocument/2006/relationships/customXml" Target="../ink/ink6379.xml"/><Relationship Id="rId381" Type="http://schemas.openxmlformats.org/officeDocument/2006/relationships/customXml" Target="../ink/ink6485.xml"/><Relationship Id="rId602" Type="http://schemas.openxmlformats.org/officeDocument/2006/relationships/image" Target="../media/image5830.png"/><Relationship Id="rId1025" Type="http://schemas.openxmlformats.org/officeDocument/2006/relationships/image" Target="../media/image6037.png"/><Relationship Id="rId241" Type="http://schemas.openxmlformats.org/officeDocument/2006/relationships/image" Target="../media/image5651.png"/><Relationship Id="rId479" Type="http://schemas.openxmlformats.org/officeDocument/2006/relationships/customXml" Target="../ink/ink6534.xml"/><Relationship Id="rId686" Type="http://schemas.openxmlformats.org/officeDocument/2006/relationships/customXml" Target="../ink/ink6638.xml"/><Relationship Id="rId893" Type="http://schemas.openxmlformats.org/officeDocument/2006/relationships/customXml" Target="../ink/ink6745.xml"/><Relationship Id="rId907" Type="http://schemas.openxmlformats.org/officeDocument/2006/relationships/customXml" Target="../ink/ink6752.xml"/><Relationship Id="rId36" Type="http://schemas.openxmlformats.org/officeDocument/2006/relationships/customXml" Target="../ink/ink6310.xml"/><Relationship Id="rId339" Type="http://schemas.openxmlformats.org/officeDocument/2006/relationships/image" Target="../media/image5699.png"/><Relationship Id="rId546" Type="http://schemas.openxmlformats.org/officeDocument/2006/relationships/image" Target="../media/image5802.png"/><Relationship Id="rId753" Type="http://schemas.openxmlformats.org/officeDocument/2006/relationships/customXml" Target="../ink/ink6673.xml"/><Relationship Id="rId101" Type="http://schemas.openxmlformats.org/officeDocument/2006/relationships/image" Target="../media/image5582.png"/><Relationship Id="rId185" Type="http://schemas.openxmlformats.org/officeDocument/2006/relationships/customXml" Target="../ink/ink6385.xml"/><Relationship Id="rId406" Type="http://schemas.openxmlformats.org/officeDocument/2006/relationships/image" Target="../media/image5732.png"/><Relationship Id="rId960" Type="http://schemas.openxmlformats.org/officeDocument/2006/relationships/customXml" Target="../ink/ink6779.xml"/><Relationship Id="rId1036" Type="http://schemas.openxmlformats.org/officeDocument/2006/relationships/image" Target="../media/image6042.png"/><Relationship Id="rId392" Type="http://schemas.openxmlformats.org/officeDocument/2006/relationships/image" Target="../media/image5725.png"/><Relationship Id="rId613" Type="http://schemas.openxmlformats.org/officeDocument/2006/relationships/customXml" Target="../ink/ink6601.xml"/><Relationship Id="rId697" Type="http://schemas.openxmlformats.org/officeDocument/2006/relationships/image" Target="../media/image5876.png"/><Relationship Id="rId820" Type="http://schemas.openxmlformats.org/officeDocument/2006/relationships/image" Target="../media/image5936.png"/><Relationship Id="rId918" Type="http://schemas.openxmlformats.org/officeDocument/2006/relationships/image" Target="../media/image5984.png"/><Relationship Id="rId252" Type="http://schemas.openxmlformats.org/officeDocument/2006/relationships/customXml" Target="../ink/ink6419.xml"/><Relationship Id="rId47" Type="http://schemas.openxmlformats.org/officeDocument/2006/relationships/image" Target="../media/image5555.png"/><Relationship Id="rId112" Type="http://schemas.openxmlformats.org/officeDocument/2006/relationships/customXml" Target="../ink/ink6348.xml"/><Relationship Id="rId557" Type="http://schemas.openxmlformats.org/officeDocument/2006/relationships/customXml" Target="../ink/ink6573.xml"/><Relationship Id="rId764" Type="http://schemas.openxmlformats.org/officeDocument/2006/relationships/customXml" Target="../ink/ink6679.xml"/><Relationship Id="rId971" Type="http://schemas.openxmlformats.org/officeDocument/2006/relationships/image" Target="../media/image6010.png"/><Relationship Id="rId196" Type="http://schemas.openxmlformats.org/officeDocument/2006/relationships/image" Target="../media/image5629.png"/><Relationship Id="rId417" Type="http://schemas.openxmlformats.org/officeDocument/2006/relationships/customXml" Target="../ink/ink6503.xml"/><Relationship Id="rId624" Type="http://schemas.openxmlformats.org/officeDocument/2006/relationships/image" Target="../media/image5841.png"/><Relationship Id="rId831" Type="http://schemas.openxmlformats.org/officeDocument/2006/relationships/image" Target="../media/image5941.png"/><Relationship Id="rId1047" Type="http://schemas.openxmlformats.org/officeDocument/2006/relationships/image" Target="../media/image6047.png"/><Relationship Id="rId263" Type="http://schemas.openxmlformats.org/officeDocument/2006/relationships/customXml" Target="../ink/ink6425.xml"/><Relationship Id="rId470" Type="http://schemas.openxmlformats.org/officeDocument/2006/relationships/image" Target="../media/image5764.png"/><Relationship Id="rId929" Type="http://schemas.openxmlformats.org/officeDocument/2006/relationships/customXml" Target="../ink/ink6763.xml"/><Relationship Id="rId58" Type="http://schemas.openxmlformats.org/officeDocument/2006/relationships/customXml" Target="../ink/ink6321.xml"/><Relationship Id="rId123" Type="http://schemas.openxmlformats.org/officeDocument/2006/relationships/image" Target="../media/image5593.png"/><Relationship Id="rId330" Type="http://schemas.openxmlformats.org/officeDocument/2006/relationships/customXml" Target="../ink/ink6459.xml"/><Relationship Id="rId568" Type="http://schemas.openxmlformats.org/officeDocument/2006/relationships/image" Target="../media/image5813.png"/><Relationship Id="rId775" Type="http://schemas.openxmlformats.org/officeDocument/2006/relationships/image" Target="../media/image5914.png"/><Relationship Id="rId982" Type="http://schemas.openxmlformats.org/officeDocument/2006/relationships/customXml" Target="../ink/ink6790.xml"/><Relationship Id="rId428" Type="http://schemas.openxmlformats.org/officeDocument/2006/relationships/image" Target="../media/image5743.png"/><Relationship Id="rId635" Type="http://schemas.openxmlformats.org/officeDocument/2006/relationships/customXml" Target="../ink/ink6612.xml"/><Relationship Id="rId842" Type="http://schemas.openxmlformats.org/officeDocument/2006/relationships/customXml" Target="../ink/ink6719.xml"/><Relationship Id="rId1058" Type="http://schemas.openxmlformats.org/officeDocument/2006/relationships/image" Target="../media/image6052.png"/><Relationship Id="rId274" Type="http://schemas.openxmlformats.org/officeDocument/2006/relationships/image" Target="../media/image5667.png"/><Relationship Id="rId481" Type="http://schemas.openxmlformats.org/officeDocument/2006/relationships/customXml" Target="../ink/ink6535.xml"/><Relationship Id="rId702" Type="http://schemas.openxmlformats.org/officeDocument/2006/relationships/customXml" Target="../ink/ink6647.xml"/><Relationship Id="rId69" Type="http://schemas.openxmlformats.org/officeDocument/2006/relationships/image" Target="../media/image5566.png"/><Relationship Id="rId134" Type="http://schemas.openxmlformats.org/officeDocument/2006/relationships/customXml" Target="../ink/ink6359.xml"/><Relationship Id="rId579" Type="http://schemas.openxmlformats.org/officeDocument/2006/relationships/customXml" Target="../ink/ink6584.xml"/><Relationship Id="rId786" Type="http://schemas.openxmlformats.org/officeDocument/2006/relationships/image" Target="../media/image5919.png"/><Relationship Id="rId993" Type="http://schemas.openxmlformats.org/officeDocument/2006/relationships/image" Target="../media/image6021.png"/><Relationship Id="rId341" Type="http://schemas.openxmlformats.org/officeDocument/2006/relationships/image" Target="../media/image5700.png"/><Relationship Id="rId439" Type="http://schemas.openxmlformats.org/officeDocument/2006/relationships/customXml" Target="../ink/ink6514.xml"/><Relationship Id="rId646" Type="http://schemas.openxmlformats.org/officeDocument/2006/relationships/image" Target="../media/image5852.png"/><Relationship Id="rId1069" Type="http://schemas.openxmlformats.org/officeDocument/2006/relationships/customXml" Target="../ink/ink6835.xml"/><Relationship Id="rId201" Type="http://schemas.openxmlformats.org/officeDocument/2006/relationships/image" Target="../media/image5631.png"/><Relationship Id="rId285" Type="http://schemas.openxmlformats.org/officeDocument/2006/relationships/customXml" Target="../ink/ink6436.xml"/><Relationship Id="rId506" Type="http://schemas.openxmlformats.org/officeDocument/2006/relationships/image" Target="../media/image5782.png"/><Relationship Id="rId853" Type="http://schemas.openxmlformats.org/officeDocument/2006/relationships/image" Target="../media/image5952.png"/><Relationship Id="rId492" Type="http://schemas.openxmlformats.org/officeDocument/2006/relationships/image" Target="../media/image5775.png"/><Relationship Id="rId713" Type="http://schemas.openxmlformats.org/officeDocument/2006/relationships/customXml" Target="../ink/ink6653.xml"/><Relationship Id="rId797" Type="http://schemas.openxmlformats.org/officeDocument/2006/relationships/customXml" Target="../ink/ink6696.xml"/><Relationship Id="rId920" Type="http://schemas.openxmlformats.org/officeDocument/2006/relationships/image" Target="../media/image5985.png"/><Relationship Id="rId145" Type="http://schemas.openxmlformats.org/officeDocument/2006/relationships/image" Target="../media/image5604.png"/><Relationship Id="rId352" Type="http://schemas.openxmlformats.org/officeDocument/2006/relationships/customXml" Target="../ink/ink6470.xml"/><Relationship Id="rId212" Type="http://schemas.openxmlformats.org/officeDocument/2006/relationships/customXml" Target="../ink/ink6399.xml"/><Relationship Id="rId657" Type="http://schemas.openxmlformats.org/officeDocument/2006/relationships/customXml" Target="../ink/ink6623.xml"/><Relationship Id="rId864" Type="http://schemas.openxmlformats.org/officeDocument/2006/relationships/customXml" Target="../ink/ink6730.xml"/><Relationship Id="rId296" Type="http://schemas.openxmlformats.org/officeDocument/2006/relationships/customXml" Target="../ink/ink6442.xml"/><Relationship Id="rId517" Type="http://schemas.openxmlformats.org/officeDocument/2006/relationships/customXml" Target="../ink/ink6553.xml"/><Relationship Id="rId724" Type="http://schemas.openxmlformats.org/officeDocument/2006/relationships/image" Target="../media/image5889.png"/><Relationship Id="rId931" Type="http://schemas.openxmlformats.org/officeDocument/2006/relationships/customXml" Target="../ink/ink6764.xml"/><Relationship Id="rId60" Type="http://schemas.openxmlformats.org/officeDocument/2006/relationships/customXml" Target="../ink/ink6322.xml"/><Relationship Id="rId156" Type="http://schemas.openxmlformats.org/officeDocument/2006/relationships/customXml" Target="../ink/ink6370.xml"/><Relationship Id="rId363" Type="http://schemas.openxmlformats.org/officeDocument/2006/relationships/image" Target="../media/image5711.png"/><Relationship Id="rId570" Type="http://schemas.openxmlformats.org/officeDocument/2006/relationships/image" Target="../media/image5814.png"/><Relationship Id="rId1007" Type="http://schemas.openxmlformats.org/officeDocument/2006/relationships/image" Target="../media/image6028.png"/><Relationship Id="rId223" Type="http://schemas.openxmlformats.org/officeDocument/2006/relationships/image" Target="../media/image5642.png"/><Relationship Id="rId430" Type="http://schemas.openxmlformats.org/officeDocument/2006/relationships/image" Target="../media/image5744.png"/><Relationship Id="rId668" Type="http://schemas.openxmlformats.org/officeDocument/2006/relationships/image" Target="../media/image5863.png"/><Relationship Id="rId875" Type="http://schemas.openxmlformats.org/officeDocument/2006/relationships/customXml" Target="../ink/ink6736.xml"/><Relationship Id="rId1060" Type="http://schemas.openxmlformats.org/officeDocument/2006/relationships/image" Target="../media/image6053.png"/><Relationship Id="rId18" Type="http://schemas.openxmlformats.org/officeDocument/2006/relationships/customXml" Target="../ink/ink6301.xml"/><Relationship Id="rId528" Type="http://schemas.openxmlformats.org/officeDocument/2006/relationships/image" Target="../media/image5793.png"/><Relationship Id="rId735" Type="http://schemas.openxmlformats.org/officeDocument/2006/relationships/customXml" Target="../ink/ink6664.xml"/><Relationship Id="rId942" Type="http://schemas.openxmlformats.org/officeDocument/2006/relationships/customXml" Target="../ink/ink6770.xml"/><Relationship Id="rId167" Type="http://schemas.openxmlformats.org/officeDocument/2006/relationships/image" Target="../media/image5615.png"/><Relationship Id="rId374" Type="http://schemas.openxmlformats.org/officeDocument/2006/relationships/customXml" Target="../ink/ink6481.xml"/><Relationship Id="rId581" Type="http://schemas.openxmlformats.org/officeDocument/2006/relationships/customXml" Target="../ink/ink6585.xml"/><Relationship Id="rId1018" Type="http://schemas.openxmlformats.org/officeDocument/2006/relationships/customXml" Target="../ink/ink6808.xml"/><Relationship Id="rId71" Type="http://schemas.openxmlformats.org/officeDocument/2006/relationships/image" Target="../media/image5567.png"/><Relationship Id="rId234" Type="http://schemas.openxmlformats.org/officeDocument/2006/relationships/customXml" Target="../ink/ink6410.xml"/><Relationship Id="rId679" Type="http://schemas.openxmlformats.org/officeDocument/2006/relationships/image" Target="../media/image5868.png"/><Relationship Id="rId802" Type="http://schemas.openxmlformats.org/officeDocument/2006/relationships/image" Target="../media/image5927.png"/><Relationship Id="rId886" Type="http://schemas.openxmlformats.org/officeDocument/2006/relationships/image" Target="../media/image5968.png"/><Relationship Id="rId2" Type="http://schemas.openxmlformats.org/officeDocument/2006/relationships/customXml" Target="../ink/ink6293.xml"/><Relationship Id="rId29" Type="http://schemas.openxmlformats.org/officeDocument/2006/relationships/image" Target="../media/image5546.png"/><Relationship Id="rId441" Type="http://schemas.openxmlformats.org/officeDocument/2006/relationships/customXml" Target="../ink/ink6515.xml"/><Relationship Id="rId539" Type="http://schemas.openxmlformats.org/officeDocument/2006/relationships/customXml" Target="../ink/ink6564.xml"/><Relationship Id="rId746" Type="http://schemas.openxmlformats.org/officeDocument/2006/relationships/image" Target="../media/image5900.png"/><Relationship Id="rId1071" Type="http://schemas.openxmlformats.org/officeDocument/2006/relationships/customXml" Target="../ink/ink6836.xml"/><Relationship Id="rId178" Type="http://schemas.openxmlformats.org/officeDocument/2006/relationships/customXml" Target="../ink/ink6381.xml"/><Relationship Id="rId301" Type="http://schemas.openxmlformats.org/officeDocument/2006/relationships/image" Target="../media/image5680.png"/><Relationship Id="rId953" Type="http://schemas.openxmlformats.org/officeDocument/2006/relationships/image" Target="../media/image6001.png"/><Relationship Id="rId1029" Type="http://schemas.openxmlformats.org/officeDocument/2006/relationships/image" Target="../media/image6039.png"/><Relationship Id="rId82" Type="http://schemas.openxmlformats.org/officeDocument/2006/relationships/customXml" Target="../ink/ink6333.xml"/><Relationship Id="rId385" Type="http://schemas.openxmlformats.org/officeDocument/2006/relationships/customXml" Target="../ink/ink6487.xml"/><Relationship Id="rId592" Type="http://schemas.openxmlformats.org/officeDocument/2006/relationships/image" Target="../media/image5825.png"/><Relationship Id="rId606" Type="http://schemas.openxmlformats.org/officeDocument/2006/relationships/image" Target="../media/image5832.png"/><Relationship Id="rId813" Type="http://schemas.openxmlformats.org/officeDocument/2006/relationships/customXml" Target="../ink/ink6704.xml"/><Relationship Id="rId245" Type="http://schemas.openxmlformats.org/officeDocument/2006/relationships/image" Target="../media/image5653.png"/><Relationship Id="rId452" Type="http://schemas.openxmlformats.org/officeDocument/2006/relationships/image" Target="../media/image5755.png"/><Relationship Id="rId897" Type="http://schemas.openxmlformats.org/officeDocument/2006/relationships/customXml" Target="../ink/ink6747.xml"/><Relationship Id="rId1082" Type="http://schemas.openxmlformats.org/officeDocument/2006/relationships/image" Target="../media/image6064.png"/><Relationship Id="rId105" Type="http://schemas.openxmlformats.org/officeDocument/2006/relationships/image" Target="../media/image5584.png"/><Relationship Id="rId312" Type="http://schemas.openxmlformats.org/officeDocument/2006/relationships/customXml" Target="../ink/ink6450.xml"/><Relationship Id="rId757" Type="http://schemas.openxmlformats.org/officeDocument/2006/relationships/customXml" Target="../ink/ink6675.xml"/><Relationship Id="rId964" Type="http://schemas.openxmlformats.org/officeDocument/2006/relationships/customXml" Target="../ink/ink6781.xml"/><Relationship Id="rId93" Type="http://schemas.openxmlformats.org/officeDocument/2006/relationships/image" Target="../media/image5578.png"/><Relationship Id="rId189" Type="http://schemas.openxmlformats.org/officeDocument/2006/relationships/customXml" Target="../ink/ink6387.xml"/><Relationship Id="rId396" Type="http://schemas.openxmlformats.org/officeDocument/2006/relationships/image" Target="../media/image5727.png"/><Relationship Id="rId617" Type="http://schemas.openxmlformats.org/officeDocument/2006/relationships/customXml" Target="../ink/ink6603.xml"/><Relationship Id="rId824" Type="http://schemas.openxmlformats.org/officeDocument/2006/relationships/image" Target="../media/image5938.png"/><Relationship Id="rId256" Type="http://schemas.openxmlformats.org/officeDocument/2006/relationships/customXml" Target="../ink/ink6421.xml"/><Relationship Id="rId463" Type="http://schemas.openxmlformats.org/officeDocument/2006/relationships/customXml" Target="../ink/ink6526.xml"/><Relationship Id="rId670" Type="http://schemas.openxmlformats.org/officeDocument/2006/relationships/customXml" Target="../ink/ink6630.xml"/><Relationship Id="rId116" Type="http://schemas.openxmlformats.org/officeDocument/2006/relationships/customXml" Target="../ink/ink6350.xml"/><Relationship Id="rId323" Type="http://schemas.openxmlformats.org/officeDocument/2006/relationships/image" Target="../media/image5691.png"/><Relationship Id="rId530" Type="http://schemas.openxmlformats.org/officeDocument/2006/relationships/image" Target="../media/image5794.png"/><Relationship Id="rId768" Type="http://schemas.openxmlformats.org/officeDocument/2006/relationships/customXml" Target="../ink/ink6681.xml"/><Relationship Id="rId975" Type="http://schemas.openxmlformats.org/officeDocument/2006/relationships/image" Target="../media/image6012.png"/><Relationship Id="rId20" Type="http://schemas.openxmlformats.org/officeDocument/2006/relationships/customXml" Target="../ink/ink6302.xml"/><Relationship Id="rId628" Type="http://schemas.openxmlformats.org/officeDocument/2006/relationships/image" Target="../media/image5843.png"/><Relationship Id="rId835" Type="http://schemas.openxmlformats.org/officeDocument/2006/relationships/image" Target="../media/image5943.png"/><Relationship Id="rId267" Type="http://schemas.openxmlformats.org/officeDocument/2006/relationships/customXml" Target="../ink/ink6427.xml"/><Relationship Id="rId474" Type="http://schemas.openxmlformats.org/officeDocument/2006/relationships/image" Target="../media/image5766.png"/><Relationship Id="rId1020" Type="http://schemas.openxmlformats.org/officeDocument/2006/relationships/customXml" Target="../ink/ink6809.xml"/><Relationship Id="rId127" Type="http://schemas.openxmlformats.org/officeDocument/2006/relationships/image" Target="../media/image5595.png"/><Relationship Id="rId681" Type="http://schemas.openxmlformats.org/officeDocument/2006/relationships/image" Target="../media/image5869.png"/><Relationship Id="rId779" Type="http://schemas.openxmlformats.org/officeDocument/2006/relationships/customXml" Target="../ink/ink6687.xml"/><Relationship Id="rId902" Type="http://schemas.openxmlformats.org/officeDocument/2006/relationships/image" Target="../media/image5976.png"/><Relationship Id="rId986" Type="http://schemas.openxmlformats.org/officeDocument/2006/relationships/customXml" Target="../ink/ink6792.xml"/><Relationship Id="rId31" Type="http://schemas.openxmlformats.org/officeDocument/2006/relationships/image" Target="../media/image5547.png"/><Relationship Id="rId334" Type="http://schemas.openxmlformats.org/officeDocument/2006/relationships/customXml" Target="../ink/ink6461.xml"/><Relationship Id="rId541" Type="http://schemas.openxmlformats.org/officeDocument/2006/relationships/customXml" Target="../ink/ink6565.xml"/><Relationship Id="rId639" Type="http://schemas.openxmlformats.org/officeDocument/2006/relationships/customXml" Target="../ink/ink6614.xml"/><Relationship Id="rId180" Type="http://schemas.openxmlformats.org/officeDocument/2006/relationships/customXml" Target="../ink/ink6382.xml"/><Relationship Id="rId278" Type="http://schemas.openxmlformats.org/officeDocument/2006/relationships/image" Target="../media/image5669.png"/><Relationship Id="rId401" Type="http://schemas.openxmlformats.org/officeDocument/2006/relationships/customXml" Target="../ink/ink6495.xml"/><Relationship Id="rId846" Type="http://schemas.openxmlformats.org/officeDocument/2006/relationships/customXml" Target="../ink/ink6721.xml"/><Relationship Id="rId1031" Type="http://schemas.openxmlformats.org/officeDocument/2006/relationships/image" Target="../media/image6040.png"/><Relationship Id="rId485" Type="http://schemas.openxmlformats.org/officeDocument/2006/relationships/customXml" Target="../ink/ink6537.xml"/><Relationship Id="rId692" Type="http://schemas.openxmlformats.org/officeDocument/2006/relationships/image" Target="../media/image5874.png"/><Relationship Id="rId706" Type="http://schemas.openxmlformats.org/officeDocument/2006/relationships/customXml" Target="../ink/ink6649.xml"/><Relationship Id="rId913" Type="http://schemas.openxmlformats.org/officeDocument/2006/relationships/customXml" Target="../ink/ink6755.xml"/><Relationship Id="rId42" Type="http://schemas.openxmlformats.org/officeDocument/2006/relationships/customXml" Target="../ink/ink6313.xml"/><Relationship Id="rId138" Type="http://schemas.openxmlformats.org/officeDocument/2006/relationships/customXml" Target="../ink/ink6361.xml"/><Relationship Id="rId345" Type="http://schemas.openxmlformats.org/officeDocument/2006/relationships/image" Target="../media/image5702.png"/><Relationship Id="rId552" Type="http://schemas.openxmlformats.org/officeDocument/2006/relationships/image" Target="../media/image5805.png"/><Relationship Id="rId997" Type="http://schemas.openxmlformats.org/officeDocument/2006/relationships/image" Target="../media/image6023.png"/><Relationship Id="rId191" Type="http://schemas.openxmlformats.org/officeDocument/2006/relationships/customXml" Target="../ink/ink6388.xml"/><Relationship Id="rId205" Type="http://schemas.openxmlformats.org/officeDocument/2006/relationships/image" Target="../media/image5633.png"/><Relationship Id="rId412" Type="http://schemas.openxmlformats.org/officeDocument/2006/relationships/image" Target="../media/image5735.png"/><Relationship Id="rId857" Type="http://schemas.openxmlformats.org/officeDocument/2006/relationships/image" Target="../media/image5954.png"/><Relationship Id="rId1042" Type="http://schemas.openxmlformats.org/officeDocument/2006/relationships/image" Target="../media/image6045.png"/><Relationship Id="rId289" Type="http://schemas.openxmlformats.org/officeDocument/2006/relationships/customXml" Target="../ink/ink6438.xml"/><Relationship Id="rId496" Type="http://schemas.openxmlformats.org/officeDocument/2006/relationships/image" Target="../media/image5777.png"/><Relationship Id="rId717" Type="http://schemas.openxmlformats.org/officeDocument/2006/relationships/customXml" Target="../ink/ink6655.xml"/><Relationship Id="rId924" Type="http://schemas.openxmlformats.org/officeDocument/2006/relationships/image" Target="../media/image5987.png"/><Relationship Id="rId53" Type="http://schemas.openxmlformats.org/officeDocument/2006/relationships/image" Target="../media/image5558.png"/><Relationship Id="rId149" Type="http://schemas.openxmlformats.org/officeDocument/2006/relationships/image" Target="../media/image5606.png"/><Relationship Id="rId356" Type="http://schemas.openxmlformats.org/officeDocument/2006/relationships/customXml" Target="../ink/ink6472.xml"/><Relationship Id="rId563" Type="http://schemas.openxmlformats.org/officeDocument/2006/relationships/customXml" Target="../ink/ink6576.xml"/><Relationship Id="rId770" Type="http://schemas.openxmlformats.org/officeDocument/2006/relationships/customXml" Target="../ink/ink6682.xml"/><Relationship Id="rId216" Type="http://schemas.openxmlformats.org/officeDocument/2006/relationships/customXml" Target="../ink/ink6401.xml"/><Relationship Id="rId423" Type="http://schemas.openxmlformats.org/officeDocument/2006/relationships/customXml" Target="../ink/ink6506.xml"/><Relationship Id="rId868" Type="http://schemas.openxmlformats.org/officeDocument/2006/relationships/customXml" Target="../ink/ink6732.xml"/><Relationship Id="rId1053" Type="http://schemas.openxmlformats.org/officeDocument/2006/relationships/customXml" Target="../ink/ink6827.xml"/><Relationship Id="rId630" Type="http://schemas.openxmlformats.org/officeDocument/2006/relationships/image" Target="../media/image5844.png"/><Relationship Id="rId728" Type="http://schemas.openxmlformats.org/officeDocument/2006/relationships/image" Target="../media/image5891.png"/><Relationship Id="rId935" Type="http://schemas.openxmlformats.org/officeDocument/2006/relationships/customXml" Target="../ink/ink6766.xml"/><Relationship Id="rId64" Type="http://schemas.openxmlformats.org/officeDocument/2006/relationships/customXml" Target="../ink/ink6324.xml"/><Relationship Id="rId367" Type="http://schemas.openxmlformats.org/officeDocument/2006/relationships/image" Target="../media/image5713.png"/><Relationship Id="rId574" Type="http://schemas.openxmlformats.org/officeDocument/2006/relationships/image" Target="../media/image5816.png"/><Relationship Id="rId227" Type="http://schemas.openxmlformats.org/officeDocument/2006/relationships/image" Target="../media/image5644.png"/><Relationship Id="rId781" Type="http://schemas.openxmlformats.org/officeDocument/2006/relationships/customXml" Target="../ink/ink6688.xml"/><Relationship Id="rId879" Type="http://schemas.openxmlformats.org/officeDocument/2006/relationships/customXml" Target="../ink/ink6738.xml"/><Relationship Id="rId434" Type="http://schemas.openxmlformats.org/officeDocument/2006/relationships/image" Target="../media/image5746.png"/><Relationship Id="rId641" Type="http://schemas.openxmlformats.org/officeDocument/2006/relationships/customXml" Target="../ink/ink6615.xml"/><Relationship Id="rId739" Type="http://schemas.openxmlformats.org/officeDocument/2006/relationships/customXml" Target="../ink/ink6666.xml"/><Relationship Id="rId1064" Type="http://schemas.openxmlformats.org/officeDocument/2006/relationships/image" Target="../media/image6055.png"/><Relationship Id="rId280" Type="http://schemas.openxmlformats.org/officeDocument/2006/relationships/image" Target="../media/image5670.png"/><Relationship Id="rId501" Type="http://schemas.openxmlformats.org/officeDocument/2006/relationships/customXml" Target="../ink/ink6545.xml"/><Relationship Id="rId946" Type="http://schemas.openxmlformats.org/officeDocument/2006/relationships/customXml" Target="../ink/ink6772.xml"/><Relationship Id="rId75" Type="http://schemas.openxmlformats.org/officeDocument/2006/relationships/image" Target="../media/image5569.png"/><Relationship Id="rId140" Type="http://schemas.openxmlformats.org/officeDocument/2006/relationships/customXml" Target="../ink/ink6362.xml"/><Relationship Id="rId378" Type="http://schemas.openxmlformats.org/officeDocument/2006/relationships/image" Target="../media/image5718.png"/><Relationship Id="rId585" Type="http://schemas.openxmlformats.org/officeDocument/2006/relationships/customXml" Target="../ink/ink6587.xml"/><Relationship Id="rId792" Type="http://schemas.openxmlformats.org/officeDocument/2006/relationships/image" Target="../media/image5922.png"/><Relationship Id="rId806" Type="http://schemas.openxmlformats.org/officeDocument/2006/relationships/image" Target="../media/image5929.png"/><Relationship Id="rId6" Type="http://schemas.openxmlformats.org/officeDocument/2006/relationships/customXml" Target="../ink/ink6295.xml"/><Relationship Id="rId238" Type="http://schemas.openxmlformats.org/officeDocument/2006/relationships/customXml" Target="../ink/ink6412.xml"/><Relationship Id="rId445" Type="http://schemas.openxmlformats.org/officeDocument/2006/relationships/customXml" Target="../ink/ink6517.xml"/><Relationship Id="rId652" Type="http://schemas.openxmlformats.org/officeDocument/2006/relationships/image" Target="../media/image5855.png"/><Relationship Id="rId1075" Type="http://schemas.openxmlformats.org/officeDocument/2006/relationships/customXml" Target="../ink/ink6838.xml"/><Relationship Id="rId291" Type="http://schemas.openxmlformats.org/officeDocument/2006/relationships/image" Target="../media/image5675.png"/><Relationship Id="rId305" Type="http://schemas.openxmlformats.org/officeDocument/2006/relationships/image" Target="../media/image5682.png"/><Relationship Id="rId512" Type="http://schemas.openxmlformats.org/officeDocument/2006/relationships/image" Target="../media/image5785.png"/><Relationship Id="rId957" Type="http://schemas.openxmlformats.org/officeDocument/2006/relationships/image" Target="../media/image6003.png"/><Relationship Id="rId86" Type="http://schemas.openxmlformats.org/officeDocument/2006/relationships/customXml" Target="../ink/ink6335.xml"/><Relationship Id="rId151" Type="http://schemas.openxmlformats.org/officeDocument/2006/relationships/image" Target="../media/image5607.png"/><Relationship Id="rId389" Type="http://schemas.openxmlformats.org/officeDocument/2006/relationships/customXml" Target="../ink/ink6489.xml"/><Relationship Id="rId596" Type="http://schemas.openxmlformats.org/officeDocument/2006/relationships/image" Target="../media/image5827.png"/><Relationship Id="rId817" Type="http://schemas.openxmlformats.org/officeDocument/2006/relationships/customXml" Target="../ink/ink6706.xml"/><Relationship Id="rId1002" Type="http://schemas.openxmlformats.org/officeDocument/2006/relationships/customXml" Target="../ink/ink6800.xml"/><Relationship Id="rId249" Type="http://schemas.openxmlformats.org/officeDocument/2006/relationships/image" Target="../media/image5655.png"/><Relationship Id="rId456" Type="http://schemas.openxmlformats.org/officeDocument/2006/relationships/image" Target="../media/image5757.png"/><Relationship Id="rId663" Type="http://schemas.openxmlformats.org/officeDocument/2006/relationships/customXml" Target="../ink/ink6626.xml"/><Relationship Id="rId870" Type="http://schemas.openxmlformats.org/officeDocument/2006/relationships/customXml" Target="../ink/ink6733.xml"/><Relationship Id="rId13" Type="http://schemas.openxmlformats.org/officeDocument/2006/relationships/image" Target="../media/image5538.png"/><Relationship Id="rId109" Type="http://schemas.openxmlformats.org/officeDocument/2006/relationships/image" Target="../media/image5586.png"/><Relationship Id="rId316" Type="http://schemas.openxmlformats.org/officeDocument/2006/relationships/customXml" Target="../ink/ink6452.xml"/><Relationship Id="rId523" Type="http://schemas.openxmlformats.org/officeDocument/2006/relationships/customXml" Target="../ink/ink6556.xml"/><Relationship Id="rId968" Type="http://schemas.openxmlformats.org/officeDocument/2006/relationships/customXml" Target="../ink/ink6783.xml"/><Relationship Id="rId97" Type="http://schemas.openxmlformats.org/officeDocument/2006/relationships/image" Target="../media/image5580.png"/><Relationship Id="rId730" Type="http://schemas.openxmlformats.org/officeDocument/2006/relationships/image" Target="../media/image5892.png"/><Relationship Id="rId828" Type="http://schemas.openxmlformats.org/officeDocument/2006/relationships/image" Target="../media/image5940.png"/><Relationship Id="rId1013" Type="http://schemas.openxmlformats.org/officeDocument/2006/relationships/image" Target="../media/image6031.png"/><Relationship Id="rId162" Type="http://schemas.openxmlformats.org/officeDocument/2006/relationships/customXml" Target="../ink/ink6373.xml"/><Relationship Id="rId467" Type="http://schemas.openxmlformats.org/officeDocument/2006/relationships/customXml" Target="../ink/ink6528.xml"/><Relationship Id="rId674" Type="http://schemas.openxmlformats.org/officeDocument/2006/relationships/customXml" Target="../ink/ink6632.xml"/><Relationship Id="rId881" Type="http://schemas.openxmlformats.org/officeDocument/2006/relationships/customXml" Target="../ink/ink6739.xml"/><Relationship Id="rId979" Type="http://schemas.openxmlformats.org/officeDocument/2006/relationships/image" Target="../media/image6014.png"/><Relationship Id="rId24" Type="http://schemas.openxmlformats.org/officeDocument/2006/relationships/customXml" Target="../ink/ink6304.xml"/><Relationship Id="rId327" Type="http://schemas.openxmlformats.org/officeDocument/2006/relationships/image" Target="../media/image5693.png"/><Relationship Id="rId534" Type="http://schemas.openxmlformats.org/officeDocument/2006/relationships/image" Target="../media/image5796.png"/><Relationship Id="rId741" Type="http://schemas.openxmlformats.org/officeDocument/2006/relationships/customXml" Target="../ink/ink6667.xml"/><Relationship Id="rId839" Type="http://schemas.openxmlformats.org/officeDocument/2006/relationships/image" Target="../media/image5945.png"/><Relationship Id="rId173" Type="http://schemas.openxmlformats.org/officeDocument/2006/relationships/image" Target="../media/image5618.png"/><Relationship Id="rId380" Type="http://schemas.openxmlformats.org/officeDocument/2006/relationships/image" Target="../media/image5719.png"/><Relationship Id="rId601" Type="http://schemas.openxmlformats.org/officeDocument/2006/relationships/customXml" Target="../ink/ink6595.xml"/><Relationship Id="rId1024" Type="http://schemas.openxmlformats.org/officeDocument/2006/relationships/customXml" Target="../ink/ink6811.xml"/><Relationship Id="rId240" Type="http://schemas.openxmlformats.org/officeDocument/2006/relationships/customXml" Target="../ink/ink6413.xml"/><Relationship Id="rId478" Type="http://schemas.openxmlformats.org/officeDocument/2006/relationships/image" Target="../media/image5768.png"/><Relationship Id="rId685" Type="http://schemas.openxmlformats.org/officeDocument/2006/relationships/image" Target="../media/image5871.png"/><Relationship Id="rId892" Type="http://schemas.openxmlformats.org/officeDocument/2006/relationships/image" Target="../media/image5971.png"/><Relationship Id="rId906" Type="http://schemas.openxmlformats.org/officeDocument/2006/relationships/image" Target="../media/image5978.png"/><Relationship Id="rId35" Type="http://schemas.openxmlformats.org/officeDocument/2006/relationships/image" Target="../media/image5549.png"/><Relationship Id="rId100" Type="http://schemas.openxmlformats.org/officeDocument/2006/relationships/customXml" Target="../ink/ink6342.xml"/><Relationship Id="rId338" Type="http://schemas.openxmlformats.org/officeDocument/2006/relationships/customXml" Target="../ink/ink6463.xml"/><Relationship Id="rId545" Type="http://schemas.openxmlformats.org/officeDocument/2006/relationships/customXml" Target="../ink/ink6567.xml"/><Relationship Id="rId752" Type="http://schemas.openxmlformats.org/officeDocument/2006/relationships/image" Target="../media/image5903.png"/><Relationship Id="rId184" Type="http://schemas.openxmlformats.org/officeDocument/2006/relationships/customXml" Target="../ink/ink6384.xml"/><Relationship Id="rId391" Type="http://schemas.openxmlformats.org/officeDocument/2006/relationships/customXml" Target="../ink/ink6490.xml"/><Relationship Id="rId405" Type="http://schemas.openxmlformats.org/officeDocument/2006/relationships/customXml" Target="../ink/ink6497.xml"/><Relationship Id="rId612" Type="http://schemas.openxmlformats.org/officeDocument/2006/relationships/image" Target="../media/image5835.png"/><Relationship Id="rId1035" Type="http://schemas.openxmlformats.org/officeDocument/2006/relationships/customXml" Target="../ink/ink6817.xml"/><Relationship Id="rId251" Type="http://schemas.openxmlformats.org/officeDocument/2006/relationships/image" Target="../media/image5656.png"/><Relationship Id="rId489" Type="http://schemas.openxmlformats.org/officeDocument/2006/relationships/customXml" Target="../ink/ink6539.xml"/><Relationship Id="rId696" Type="http://schemas.openxmlformats.org/officeDocument/2006/relationships/customXml" Target="../ink/ink6644.xml"/><Relationship Id="rId917" Type="http://schemas.openxmlformats.org/officeDocument/2006/relationships/customXml" Target="../ink/ink6757.xml"/><Relationship Id="rId46" Type="http://schemas.openxmlformats.org/officeDocument/2006/relationships/customXml" Target="../ink/ink6315.xml"/><Relationship Id="rId349" Type="http://schemas.openxmlformats.org/officeDocument/2006/relationships/image" Target="../media/image5704.png"/><Relationship Id="rId556" Type="http://schemas.openxmlformats.org/officeDocument/2006/relationships/image" Target="../media/image5807.png"/><Relationship Id="rId763" Type="http://schemas.openxmlformats.org/officeDocument/2006/relationships/customXml" Target="../ink/ink6678.xml"/><Relationship Id="rId111" Type="http://schemas.openxmlformats.org/officeDocument/2006/relationships/image" Target="../media/image5587.png"/><Relationship Id="rId195" Type="http://schemas.openxmlformats.org/officeDocument/2006/relationships/customXml" Target="../ink/ink6390.xml"/><Relationship Id="rId209" Type="http://schemas.openxmlformats.org/officeDocument/2006/relationships/image" Target="../media/image5635.png"/><Relationship Id="rId416" Type="http://schemas.openxmlformats.org/officeDocument/2006/relationships/image" Target="../media/image5737.png"/><Relationship Id="rId970" Type="http://schemas.openxmlformats.org/officeDocument/2006/relationships/customXml" Target="../ink/ink6784.xml"/><Relationship Id="rId1046" Type="http://schemas.openxmlformats.org/officeDocument/2006/relationships/customXml" Target="../ink/ink6823.xml"/><Relationship Id="rId623" Type="http://schemas.openxmlformats.org/officeDocument/2006/relationships/customXml" Target="../ink/ink6606.xml"/><Relationship Id="rId830" Type="http://schemas.openxmlformats.org/officeDocument/2006/relationships/customXml" Target="../ink/ink6713.xml"/><Relationship Id="rId928" Type="http://schemas.openxmlformats.org/officeDocument/2006/relationships/image" Target="../media/image5989.png"/><Relationship Id="rId57" Type="http://schemas.openxmlformats.org/officeDocument/2006/relationships/image" Target="../media/image5560.png"/><Relationship Id="rId262" Type="http://schemas.openxmlformats.org/officeDocument/2006/relationships/customXml" Target="../ink/ink6424.xml"/><Relationship Id="rId567" Type="http://schemas.openxmlformats.org/officeDocument/2006/relationships/customXml" Target="../ink/ink6578.xml"/><Relationship Id="rId122" Type="http://schemas.openxmlformats.org/officeDocument/2006/relationships/customXml" Target="../ink/ink6353.xml"/><Relationship Id="rId774" Type="http://schemas.openxmlformats.org/officeDocument/2006/relationships/customXml" Target="../ink/ink6684.xml"/><Relationship Id="rId981" Type="http://schemas.openxmlformats.org/officeDocument/2006/relationships/image" Target="../media/image6015.png"/><Relationship Id="rId1057" Type="http://schemas.openxmlformats.org/officeDocument/2006/relationships/customXml" Target="../ink/ink6829.xml"/><Relationship Id="rId427" Type="http://schemas.openxmlformats.org/officeDocument/2006/relationships/customXml" Target="../ink/ink6508.xml"/><Relationship Id="rId634" Type="http://schemas.openxmlformats.org/officeDocument/2006/relationships/image" Target="../media/image5846.png"/><Relationship Id="rId841" Type="http://schemas.openxmlformats.org/officeDocument/2006/relationships/image" Target="../media/image5946.png"/><Relationship Id="rId273" Type="http://schemas.openxmlformats.org/officeDocument/2006/relationships/customXml" Target="../ink/ink6430.xml"/><Relationship Id="rId480" Type="http://schemas.openxmlformats.org/officeDocument/2006/relationships/image" Target="../media/image5769.png"/><Relationship Id="rId701" Type="http://schemas.openxmlformats.org/officeDocument/2006/relationships/image" Target="../media/image5878.png"/><Relationship Id="rId939" Type="http://schemas.openxmlformats.org/officeDocument/2006/relationships/image" Target="../media/image5994.png"/><Relationship Id="rId68" Type="http://schemas.openxmlformats.org/officeDocument/2006/relationships/customXml" Target="../ink/ink6326.xml"/><Relationship Id="rId133" Type="http://schemas.openxmlformats.org/officeDocument/2006/relationships/image" Target="../media/image5598.png"/><Relationship Id="rId340" Type="http://schemas.openxmlformats.org/officeDocument/2006/relationships/customXml" Target="../ink/ink6464.xml"/><Relationship Id="rId578" Type="http://schemas.openxmlformats.org/officeDocument/2006/relationships/image" Target="../media/image5818.png"/><Relationship Id="rId785" Type="http://schemas.openxmlformats.org/officeDocument/2006/relationships/customXml" Target="../ink/ink6690.xml"/><Relationship Id="rId992" Type="http://schemas.openxmlformats.org/officeDocument/2006/relationships/customXml" Target="../ink/ink6795.xml"/><Relationship Id="rId200" Type="http://schemas.openxmlformats.org/officeDocument/2006/relationships/customXml" Target="../ink/ink6393.xml"/><Relationship Id="rId438" Type="http://schemas.openxmlformats.org/officeDocument/2006/relationships/image" Target="../media/image5748.png"/><Relationship Id="rId645" Type="http://schemas.openxmlformats.org/officeDocument/2006/relationships/customXml" Target="../ink/ink6617.xml"/><Relationship Id="rId852" Type="http://schemas.openxmlformats.org/officeDocument/2006/relationships/customXml" Target="../ink/ink6724.xml"/><Relationship Id="rId1068" Type="http://schemas.openxmlformats.org/officeDocument/2006/relationships/image" Target="../media/image6057.png"/><Relationship Id="rId284" Type="http://schemas.openxmlformats.org/officeDocument/2006/relationships/image" Target="../media/image5672.png"/><Relationship Id="rId491" Type="http://schemas.openxmlformats.org/officeDocument/2006/relationships/customXml" Target="../ink/ink6540.xml"/><Relationship Id="rId505" Type="http://schemas.openxmlformats.org/officeDocument/2006/relationships/customXml" Target="../ink/ink6547.xml"/><Relationship Id="rId712" Type="http://schemas.openxmlformats.org/officeDocument/2006/relationships/image" Target="../media/image5883.png"/><Relationship Id="rId79" Type="http://schemas.openxmlformats.org/officeDocument/2006/relationships/image" Target="../media/image5571.png"/><Relationship Id="rId144" Type="http://schemas.openxmlformats.org/officeDocument/2006/relationships/customXml" Target="../ink/ink6364.xml"/><Relationship Id="rId589" Type="http://schemas.openxmlformats.org/officeDocument/2006/relationships/customXml" Target="../ink/ink6589.xml"/><Relationship Id="rId796" Type="http://schemas.openxmlformats.org/officeDocument/2006/relationships/image" Target="../media/image5924.png"/><Relationship Id="rId351" Type="http://schemas.openxmlformats.org/officeDocument/2006/relationships/image" Target="../media/image5705.png"/><Relationship Id="rId449" Type="http://schemas.openxmlformats.org/officeDocument/2006/relationships/customXml" Target="../ink/ink6519.xml"/><Relationship Id="rId656" Type="http://schemas.openxmlformats.org/officeDocument/2006/relationships/image" Target="../media/image5857.png"/><Relationship Id="rId863" Type="http://schemas.openxmlformats.org/officeDocument/2006/relationships/image" Target="../media/image5957.png"/><Relationship Id="rId1079" Type="http://schemas.openxmlformats.org/officeDocument/2006/relationships/customXml" Target="../ink/ink6840.xml"/><Relationship Id="rId211" Type="http://schemas.openxmlformats.org/officeDocument/2006/relationships/image" Target="../media/image5636.png"/><Relationship Id="rId295" Type="http://schemas.openxmlformats.org/officeDocument/2006/relationships/image" Target="../media/image5677.png"/><Relationship Id="rId309" Type="http://schemas.openxmlformats.org/officeDocument/2006/relationships/image" Target="../media/image5684.png"/><Relationship Id="rId516" Type="http://schemas.openxmlformats.org/officeDocument/2006/relationships/image" Target="../media/image5787.png"/><Relationship Id="rId723" Type="http://schemas.openxmlformats.org/officeDocument/2006/relationships/customXml" Target="../ink/ink6658.xml"/><Relationship Id="rId930" Type="http://schemas.openxmlformats.org/officeDocument/2006/relationships/image" Target="../media/image5990.png"/><Relationship Id="rId1006" Type="http://schemas.openxmlformats.org/officeDocument/2006/relationships/customXml" Target="../ink/ink6802.xml"/><Relationship Id="rId155" Type="http://schemas.openxmlformats.org/officeDocument/2006/relationships/image" Target="../media/image5609.png"/><Relationship Id="rId362" Type="http://schemas.openxmlformats.org/officeDocument/2006/relationships/customXml" Target="../ink/ink6475.xml"/><Relationship Id="rId222" Type="http://schemas.openxmlformats.org/officeDocument/2006/relationships/customXml" Target="../ink/ink6404.xml"/><Relationship Id="rId667" Type="http://schemas.openxmlformats.org/officeDocument/2006/relationships/customXml" Target="../ink/ink6628.xml"/><Relationship Id="rId874" Type="http://schemas.openxmlformats.org/officeDocument/2006/relationships/customXml" Target="../ink/ink6735.xml"/><Relationship Id="rId17" Type="http://schemas.openxmlformats.org/officeDocument/2006/relationships/image" Target="../media/image5540.png"/><Relationship Id="rId527" Type="http://schemas.openxmlformats.org/officeDocument/2006/relationships/customXml" Target="../ink/ink6558.xml"/><Relationship Id="rId734" Type="http://schemas.openxmlformats.org/officeDocument/2006/relationships/image" Target="../media/image5894.png"/><Relationship Id="rId941" Type="http://schemas.openxmlformats.org/officeDocument/2006/relationships/image" Target="../media/image5995.png"/><Relationship Id="rId70" Type="http://schemas.openxmlformats.org/officeDocument/2006/relationships/customXml" Target="../ink/ink6327.xml"/><Relationship Id="rId166" Type="http://schemas.openxmlformats.org/officeDocument/2006/relationships/customXml" Target="../ink/ink6375.xml"/><Relationship Id="rId373" Type="http://schemas.openxmlformats.org/officeDocument/2006/relationships/image" Target="../media/image5716.png"/><Relationship Id="rId580" Type="http://schemas.openxmlformats.org/officeDocument/2006/relationships/image" Target="../media/image5819.png"/><Relationship Id="rId801" Type="http://schemas.openxmlformats.org/officeDocument/2006/relationships/customXml" Target="../ink/ink6698.xml"/><Relationship Id="rId1017" Type="http://schemas.openxmlformats.org/officeDocument/2006/relationships/image" Target="../media/image6033.png"/><Relationship Id="rId1" Type="http://schemas.openxmlformats.org/officeDocument/2006/relationships/slideLayout" Target="../slideLayouts/slideLayout7.xml"/><Relationship Id="rId233" Type="http://schemas.openxmlformats.org/officeDocument/2006/relationships/image" Target="../media/image5647.png"/><Relationship Id="rId440" Type="http://schemas.openxmlformats.org/officeDocument/2006/relationships/image" Target="../media/image5749.png"/><Relationship Id="rId678" Type="http://schemas.openxmlformats.org/officeDocument/2006/relationships/customXml" Target="../ink/ink6634.xml"/><Relationship Id="rId885" Type="http://schemas.openxmlformats.org/officeDocument/2006/relationships/customXml" Target="../ink/ink6741.xml"/><Relationship Id="rId1070" Type="http://schemas.openxmlformats.org/officeDocument/2006/relationships/image" Target="../media/image6058.png"/><Relationship Id="rId28" Type="http://schemas.openxmlformats.org/officeDocument/2006/relationships/customXml" Target="../ink/ink6306.xml"/><Relationship Id="rId300" Type="http://schemas.openxmlformats.org/officeDocument/2006/relationships/customXml" Target="../ink/ink6444.xml"/><Relationship Id="rId538" Type="http://schemas.openxmlformats.org/officeDocument/2006/relationships/image" Target="../media/image5798.png"/><Relationship Id="rId745" Type="http://schemas.openxmlformats.org/officeDocument/2006/relationships/customXml" Target="../ink/ink6669.xml"/><Relationship Id="rId952" Type="http://schemas.openxmlformats.org/officeDocument/2006/relationships/customXml" Target="../ink/ink6775.xml"/><Relationship Id="rId81" Type="http://schemas.openxmlformats.org/officeDocument/2006/relationships/image" Target="../media/image5572.png"/><Relationship Id="rId177" Type="http://schemas.openxmlformats.org/officeDocument/2006/relationships/image" Target="../media/image5620.png"/><Relationship Id="rId384" Type="http://schemas.openxmlformats.org/officeDocument/2006/relationships/image" Target="../media/image5721.png"/><Relationship Id="rId591" Type="http://schemas.openxmlformats.org/officeDocument/2006/relationships/customXml" Target="../ink/ink6590.xml"/><Relationship Id="rId605" Type="http://schemas.openxmlformats.org/officeDocument/2006/relationships/customXml" Target="../ink/ink6597.xml"/><Relationship Id="rId812" Type="http://schemas.openxmlformats.org/officeDocument/2006/relationships/image" Target="../media/image5932.png"/><Relationship Id="rId1028" Type="http://schemas.openxmlformats.org/officeDocument/2006/relationships/customXml" Target="../ink/ink6813.xml"/><Relationship Id="rId244" Type="http://schemas.openxmlformats.org/officeDocument/2006/relationships/customXml" Target="../ink/ink6415.xml"/><Relationship Id="rId689" Type="http://schemas.openxmlformats.org/officeDocument/2006/relationships/customXml" Target="../ink/ink6640.xml"/><Relationship Id="rId896" Type="http://schemas.openxmlformats.org/officeDocument/2006/relationships/image" Target="../media/image5973.png"/><Relationship Id="rId1081" Type="http://schemas.openxmlformats.org/officeDocument/2006/relationships/customXml" Target="../ink/ink6841.xml"/><Relationship Id="rId39" Type="http://schemas.openxmlformats.org/officeDocument/2006/relationships/image" Target="../media/image5551.png"/><Relationship Id="rId451" Type="http://schemas.openxmlformats.org/officeDocument/2006/relationships/customXml" Target="../ink/ink6520.xml"/><Relationship Id="rId549" Type="http://schemas.openxmlformats.org/officeDocument/2006/relationships/customXml" Target="../ink/ink6569.xml"/><Relationship Id="rId756" Type="http://schemas.openxmlformats.org/officeDocument/2006/relationships/image" Target="../media/image5905.png"/><Relationship Id="rId104" Type="http://schemas.openxmlformats.org/officeDocument/2006/relationships/customXml" Target="../ink/ink6344.xml"/><Relationship Id="rId188" Type="http://schemas.openxmlformats.org/officeDocument/2006/relationships/image" Target="../media/image5625.png"/><Relationship Id="rId311" Type="http://schemas.openxmlformats.org/officeDocument/2006/relationships/image" Target="../media/image5685.png"/><Relationship Id="rId395" Type="http://schemas.openxmlformats.org/officeDocument/2006/relationships/customXml" Target="../ink/ink6492.xml"/><Relationship Id="rId409" Type="http://schemas.openxmlformats.org/officeDocument/2006/relationships/customXml" Target="../ink/ink6499.xml"/><Relationship Id="rId963" Type="http://schemas.openxmlformats.org/officeDocument/2006/relationships/image" Target="../media/image6006.png"/><Relationship Id="rId1039" Type="http://schemas.openxmlformats.org/officeDocument/2006/relationships/customXml" Target="../ink/ink6819.xml"/><Relationship Id="rId92" Type="http://schemas.openxmlformats.org/officeDocument/2006/relationships/customXml" Target="../ink/ink6338.xml"/><Relationship Id="rId616" Type="http://schemas.openxmlformats.org/officeDocument/2006/relationships/image" Target="../media/image5837.png"/><Relationship Id="rId823" Type="http://schemas.openxmlformats.org/officeDocument/2006/relationships/customXml" Target="../ink/ink6709.xml"/><Relationship Id="rId255" Type="http://schemas.openxmlformats.org/officeDocument/2006/relationships/image" Target="../media/image5658.png"/><Relationship Id="rId462" Type="http://schemas.openxmlformats.org/officeDocument/2006/relationships/image" Target="../media/image5760.png"/><Relationship Id="rId115" Type="http://schemas.openxmlformats.org/officeDocument/2006/relationships/image" Target="../media/image5589.png"/><Relationship Id="rId322" Type="http://schemas.openxmlformats.org/officeDocument/2006/relationships/customXml" Target="../ink/ink6455.xml"/><Relationship Id="rId767" Type="http://schemas.openxmlformats.org/officeDocument/2006/relationships/image" Target="../media/image5910.png"/><Relationship Id="rId974" Type="http://schemas.openxmlformats.org/officeDocument/2006/relationships/customXml" Target="../ink/ink6786.xml"/><Relationship Id="rId199" Type="http://schemas.openxmlformats.org/officeDocument/2006/relationships/image" Target="../media/image5630.png"/><Relationship Id="rId627" Type="http://schemas.openxmlformats.org/officeDocument/2006/relationships/customXml" Target="../ink/ink6608.xml"/><Relationship Id="rId834" Type="http://schemas.openxmlformats.org/officeDocument/2006/relationships/customXml" Target="../ink/ink6715.xml"/><Relationship Id="rId266" Type="http://schemas.openxmlformats.org/officeDocument/2006/relationships/image" Target="../media/image5663.png"/><Relationship Id="rId473" Type="http://schemas.openxmlformats.org/officeDocument/2006/relationships/customXml" Target="../ink/ink6531.xml"/><Relationship Id="rId680" Type="http://schemas.openxmlformats.org/officeDocument/2006/relationships/customXml" Target="../ink/ink6635.xml"/><Relationship Id="rId901" Type="http://schemas.openxmlformats.org/officeDocument/2006/relationships/customXml" Target="../ink/ink6749.xml"/><Relationship Id="rId30" Type="http://schemas.openxmlformats.org/officeDocument/2006/relationships/customXml" Target="../ink/ink6307.xml"/><Relationship Id="rId126" Type="http://schemas.openxmlformats.org/officeDocument/2006/relationships/customXml" Target="../ink/ink6355.xml"/><Relationship Id="rId333" Type="http://schemas.openxmlformats.org/officeDocument/2006/relationships/image" Target="../media/image5696.png"/><Relationship Id="rId540" Type="http://schemas.openxmlformats.org/officeDocument/2006/relationships/image" Target="../media/image5799.png"/><Relationship Id="rId778" Type="http://schemas.openxmlformats.org/officeDocument/2006/relationships/image" Target="../media/image5915.png"/><Relationship Id="rId985" Type="http://schemas.openxmlformats.org/officeDocument/2006/relationships/image" Target="../media/image6017.png"/><Relationship Id="rId638" Type="http://schemas.openxmlformats.org/officeDocument/2006/relationships/image" Target="../media/image5848.png"/><Relationship Id="rId845" Type="http://schemas.openxmlformats.org/officeDocument/2006/relationships/image" Target="../media/image5948.png"/><Relationship Id="rId1030" Type="http://schemas.openxmlformats.org/officeDocument/2006/relationships/customXml" Target="../ink/ink6814.xml"/><Relationship Id="rId277" Type="http://schemas.openxmlformats.org/officeDocument/2006/relationships/customXml" Target="../ink/ink6432.xml"/><Relationship Id="rId400" Type="http://schemas.openxmlformats.org/officeDocument/2006/relationships/image" Target="../media/image5729.png"/><Relationship Id="rId484" Type="http://schemas.openxmlformats.org/officeDocument/2006/relationships/image" Target="../media/image5771.png"/><Relationship Id="rId705" Type="http://schemas.openxmlformats.org/officeDocument/2006/relationships/image" Target="../media/image5880.png"/><Relationship Id="rId137" Type="http://schemas.openxmlformats.org/officeDocument/2006/relationships/image" Target="../media/image5600.png"/><Relationship Id="rId344" Type="http://schemas.openxmlformats.org/officeDocument/2006/relationships/customXml" Target="../ink/ink6466.xml"/><Relationship Id="rId691" Type="http://schemas.openxmlformats.org/officeDocument/2006/relationships/customXml" Target="../ink/ink6641.xml"/><Relationship Id="rId789" Type="http://schemas.openxmlformats.org/officeDocument/2006/relationships/customXml" Target="../ink/ink6692.xml"/><Relationship Id="rId912" Type="http://schemas.openxmlformats.org/officeDocument/2006/relationships/image" Target="../media/image5981.png"/><Relationship Id="rId996" Type="http://schemas.openxmlformats.org/officeDocument/2006/relationships/customXml" Target="../ink/ink6797.xml"/><Relationship Id="rId41" Type="http://schemas.openxmlformats.org/officeDocument/2006/relationships/image" Target="../media/image5552.png"/><Relationship Id="rId551" Type="http://schemas.openxmlformats.org/officeDocument/2006/relationships/customXml" Target="../ink/ink6570.xml"/><Relationship Id="rId649" Type="http://schemas.openxmlformats.org/officeDocument/2006/relationships/customXml" Target="../ink/ink6619.xml"/><Relationship Id="rId856" Type="http://schemas.openxmlformats.org/officeDocument/2006/relationships/customXml" Target="../ink/ink6726.xml"/><Relationship Id="rId190" Type="http://schemas.openxmlformats.org/officeDocument/2006/relationships/image" Target="../media/image5626.png"/><Relationship Id="rId204" Type="http://schemas.openxmlformats.org/officeDocument/2006/relationships/customXml" Target="../ink/ink6395.xml"/><Relationship Id="rId288" Type="http://schemas.openxmlformats.org/officeDocument/2006/relationships/image" Target="../media/image5674.png"/><Relationship Id="rId411" Type="http://schemas.openxmlformats.org/officeDocument/2006/relationships/customXml" Target="../ink/ink6500.xml"/><Relationship Id="rId509" Type="http://schemas.openxmlformats.org/officeDocument/2006/relationships/customXml" Target="../ink/ink6549.xml"/><Relationship Id="rId1041" Type="http://schemas.openxmlformats.org/officeDocument/2006/relationships/customXml" Target="../ink/ink6820.xml"/><Relationship Id="rId495" Type="http://schemas.openxmlformats.org/officeDocument/2006/relationships/customXml" Target="../ink/ink6542.xml"/><Relationship Id="rId716" Type="http://schemas.openxmlformats.org/officeDocument/2006/relationships/image" Target="../media/image5885.png"/><Relationship Id="rId923" Type="http://schemas.openxmlformats.org/officeDocument/2006/relationships/customXml" Target="../ink/ink6760.xml"/><Relationship Id="rId52" Type="http://schemas.openxmlformats.org/officeDocument/2006/relationships/customXml" Target="../ink/ink6318.xml"/><Relationship Id="rId148" Type="http://schemas.openxmlformats.org/officeDocument/2006/relationships/customXml" Target="../ink/ink6366.xml"/><Relationship Id="rId355" Type="http://schemas.openxmlformats.org/officeDocument/2006/relationships/image" Target="../media/image5707.png"/><Relationship Id="rId562" Type="http://schemas.openxmlformats.org/officeDocument/2006/relationships/image" Target="../media/image5810.png"/><Relationship Id="rId215" Type="http://schemas.openxmlformats.org/officeDocument/2006/relationships/image" Target="../media/image5638.png"/><Relationship Id="rId422" Type="http://schemas.openxmlformats.org/officeDocument/2006/relationships/image" Target="../media/image5740.png"/><Relationship Id="rId867" Type="http://schemas.openxmlformats.org/officeDocument/2006/relationships/image" Target="../media/image5959.png"/><Relationship Id="rId1052" Type="http://schemas.openxmlformats.org/officeDocument/2006/relationships/customXml" Target="../ink/ink6826.xml"/><Relationship Id="rId299" Type="http://schemas.openxmlformats.org/officeDocument/2006/relationships/image" Target="../media/image5679.png"/><Relationship Id="rId727" Type="http://schemas.openxmlformats.org/officeDocument/2006/relationships/customXml" Target="../ink/ink6660.xml"/><Relationship Id="rId934" Type="http://schemas.openxmlformats.org/officeDocument/2006/relationships/image" Target="../media/image5992.png"/><Relationship Id="rId63" Type="http://schemas.openxmlformats.org/officeDocument/2006/relationships/image" Target="../media/image5563.png"/><Relationship Id="rId159" Type="http://schemas.openxmlformats.org/officeDocument/2006/relationships/image" Target="../media/image5611.png"/><Relationship Id="rId366" Type="http://schemas.openxmlformats.org/officeDocument/2006/relationships/customXml" Target="../ink/ink6477.xml"/><Relationship Id="rId573" Type="http://schemas.openxmlformats.org/officeDocument/2006/relationships/customXml" Target="../ink/ink6581.xml"/><Relationship Id="rId780" Type="http://schemas.openxmlformats.org/officeDocument/2006/relationships/image" Target="../media/image5916.png"/><Relationship Id="rId226" Type="http://schemas.openxmlformats.org/officeDocument/2006/relationships/customXml" Target="../ink/ink6406.xml"/><Relationship Id="rId433" Type="http://schemas.openxmlformats.org/officeDocument/2006/relationships/customXml" Target="../ink/ink6511.xml"/><Relationship Id="rId878" Type="http://schemas.openxmlformats.org/officeDocument/2006/relationships/image" Target="../media/image5964.png"/><Relationship Id="rId1063" Type="http://schemas.openxmlformats.org/officeDocument/2006/relationships/customXml" Target="../ink/ink6832.xml"/><Relationship Id="rId640" Type="http://schemas.openxmlformats.org/officeDocument/2006/relationships/image" Target="../media/image5849.png"/><Relationship Id="rId738" Type="http://schemas.openxmlformats.org/officeDocument/2006/relationships/image" Target="../media/image5896.png"/><Relationship Id="rId945" Type="http://schemas.openxmlformats.org/officeDocument/2006/relationships/image" Target="../media/image5997.png"/><Relationship Id="rId74" Type="http://schemas.openxmlformats.org/officeDocument/2006/relationships/customXml" Target="../ink/ink6329.xml"/><Relationship Id="rId377" Type="http://schemas.openxmlformats.org/officeDocument/2006/relationships/customXml" Target="../ink/ink6483.xml"/><Relationship Id="rId500" Type="http://schemas.openxmlformats.org/officeDocument/2006/relationships/image" Target="../media/image5779.png"/><Relationship Id="rId584" Type="http://schemas.openxmlformats.org/officeDocument/2006/relationships/image" Target="../media/image5821.png"/><Relationship Id="rId805" Type="http://schemas.openxmlformats.org/officeDocument/2006/relationships/customXml" Target="../ink/ink6700.xml"/><Relationship Id="rId5" Type="http://schemas.openxmlformats.org/officeDocument/2006/relationships/image" Target="../media/image55340.png"/><Relationship Id="rId237" Type="http://schemas.openxmlformats.org/officeDocument/2006/relationships/image" Target="../media/image5649.png"/><Relationship Id="rId791" Type="http://schemas.openxmlformats.org/officeDocument/2006/relationships/customXml" Target="../ink/ink6693.xml"/><Relationship Id="rId889" Type="http://schemas.openxmlformats.org/officeDocument/2006/relationships/customXml" Target="../ink/ink6743.xml"/><Relationship Id="rId1074" Type="http://schemas.openxmlformats.org/officeDocument/2006/relationships/image" Target="../media/image6060.png"/><Relationship Id="rId444" Type="http://schemas.openxmlformats.org/officeDocument/2006/relationships/image" Target="../media/image5751.png"/><Relationship Id="rId651" Type="http://schemas.openxmlformats.org/officeDocument/2006/relationships/customXml" Target="../ink/ink6620.xml"/><Relationship Id="rId749" Type="http://schemas.openxmlformats.org/officeDocument/2006/relationships/customXml" Target="../ink/ink6671.xml"/><Relationship Id="rId290" Type="http://schemas.openxmlformats.org/officeDocument/2006/relationships/customXml" Target="../ink/ink6439.xml"/><Relationship Id="rId304" Type="http://schemas.openxmlformats.org/officeDocument/2006/relationships/customXml" Target="../ink/ink6446.xml"/><Relationship Id="rId388" Type="http://schemas.openxmlformats.org/officeDocument/2006/relationships/image" Target="../media/image5723.png"/><Relationship Id="rId511" Type="http://schemas.openxmlformats.org/officeDocument/2006/relationships/customXml" Target="../ink/ink6550.xml"/><Relationship Id="rId609" Type="http://schemas.openxmlformats.org/officeDocument/2006/relationships/customXml" Target="../ink/ink6599.xml"/><Relationship Id="rId956" Type="http://schemas.openxmlformats.org/officeDocument/2006/relationships/customXml" Target="../ink/ink6777.xml"/><Relationship Id="rId85" Type="http://schemas.openxmlformats.org/officeDocument/2006/relationships/image" Target="../media/image5574.png"/><Relationship Id="rId150" Type="http://schemas.openxmlformats.org/officeDocument/2006/relationships/customXml" Target="../ink/ink6367.xml"/><Relationship Id="rId595" Type="http://schemas.openxmlformats.org/officeDocument/2006/relationships/customXml" Target="../ink/ink6592.xml"/><Relationship Id="rId816" Type="http://schemas.openxmlformats.org/officeDocument/2006/relationships/image" Target="../media/image5934.png"/><Relationship Id="rId1001" Type="http://schemas.openxmlformats.org/officeDocument/2006/relationships/image" Target="../media/image6025.png"/><Relationship Id="rId248" Type="http://schemas.openxmlformats.org/officeDocument/2006/relationships/customXml" Target="../ink/ink6417.xml"/><Relationship Id="rId455" Type="http://schemas.openxmlformats.org/officeDocument/2006/relationships/customXml" Target="../ink/ink6522.xml"/><Relationship Id="rId662" Type="http://schemas.openxmlformats.org/officeDocument/2006/relationships/image" Target="../media/image5860.png"/><Relationship Id="rId12" Type="http://schemas.openxmlformats.org/officeDocument/2006/relationships/customXml" Target="../ink/ink6298.xml"/><Relationship Id="rId108" Type="http://schemas.openxmlformats.org/officeDocument/2006/relationships/customXml" Target="../ink/ink6346.xml"/><Relationship Id="rId315" Type="http://schemas.openxmlformats.org/officeDocument/2006/relationships/image" Target="../media/image5687.png"/><Relationship Id="rId522" Type="http://schemas.openxmlformats.org/officeDocument/2006/relationships/image" Target="../media/image5790.png"/><Relationship Id="rId967" Type="http://schemas.openxmlformats.org/officeDocument/2006/relationships/image" Target="../media/image6008.png"/><Relationship Id="rId96" Type="http://schemas.openxmlformats.org/officeDocument/2006/relationships/customXml" Target="../ink/ink6340.xml"/><Relationship Id="rId161" Type="http://schemas.openxmlformats.org/officeDocument/2006/relationships/image" Target="../media/image5612.png"/><Relationship Id="rId399" Type="http://schemas.openxmlformats.org/officeDocument/2006/relationships/customXml" Target="../ink/ink6494.xml"/><Relationship Id="rId827" Type="http://schemas.openxmlformats.org/officeDocument/2006/relationships/customXml" Target="../ink/ink6711.xml"/><Relationship Id="rId1012" Type="http://schemas.openxmlformats.org/officeDocument/2006/relationships/customXml" Target="../ink/ink6805.xml"/><Relationship Id="rId259" Type="http://schemas.openxmlformats.org/officeDocument/2006/relationships/image" Target="../media/image5660.png"/><Relationship Id="rId466" Type="http://schemas.openxmlformats.org/officeDocument/2006/relationships/image" Target="../media/image5762.png"/><Relationship Id="rId673" Type="http://schemas.openxmlformats.org/officeDocument/2006/relationships/image" Target="../media/image5865.png"/><Relationship Id="rId880" Type="http://schemas.openxmlformats.org/officeDocument/2006/relationships/image" Target="../media/image5965.png"/><Relationship Id="rId23" Type="http://schemas.openxmlformats.org/officeDocument/2006/relationships/image" Target="../media/image5543.png"/><Relationship Id="rId119" Type="http://schemas.openxmlformats.org/officeDocument/2006/relationships/image" Target="../media/image5591.png"/><Relationship Id="rId326" Type="http://schemas.openxmlformats.org/officeDocument/2006/relationships/customXml" Target="../ink/ink6457.xml"/><Relationship Id="rId533" Type="http://schemas.openxmlformats.org/officeDocument/2006/relationships/customXml" Target="../ink/ink6561.xml"/><Relationship Id="rId978" Type="http://schemas.openxmlformats.org/officeDocument/2006/relationships/customXml" Target="../ink/ink6788.xml"/><Relationship Id="rId740" Type="http://schemas.openxmlformats.org/officeDocument/2006/relationships/image" Target="../media/image5897.png"/><Relationship Id="rId838" Type="http://schemas.openxmlformats.org/officeDocument/2006/relationships/customXml" Target="../ink/ink6717.xml"/><Relationship Id="rId1023" Type="http://schemas.openxmlformats.org/officeDocument/2006/relationships/image" Target="../media/image6036.png"/><Relationship Id="rId172" Type="http://schemas.openxmlformats.org/officeDocument/2006/relationships/customXml" Target="../ink/ink6378.xml"/><Relationship Id="rId477" Type="http://schemas.openxmlformats.org/officeDocument/2006/relationships/customXml" Target="../ink/ink6533.xml"/><Relationship Id="rId600" Type="http://schemas.openxmlformats.org/officeDocument/2006/relationships/image" Target="../media/image5829.png"/><Relationship Id="rId684" Type="http://schemas.openxmlformats.org/officeDocument/2006/relationships/customXml" Target="../ink/ink6637.xml"/><Relationship Id="rId337" Type="http://schemas.openxmlformats.org/officeDocument/2006/relationships/image" Target="../media/image5698.png"/><Relationship Id="rId891" Type="http://schemas.openxmlformats.org/officeDocument/2006/relationships/customXml" Target="../ink/ink6744.xml"/><Relationship Id="rId905" Type="http://schemas.openxmlformats.org/officeDocument/2006/relationships/customXml" Target="../ink/ink6751.xml"/><Relationship Id="rId989" Type="http://schemas.openxmlformats.org/officeDocument/2006/relationships/image" Target="../media/image6019.png"/><Relationship Id="rId34" Type="http://schemas.openxmlformats.org/officeDocument/2006/relationships/customXml" Target="../ink/ink6309.xml"/><Relationship Id="rId544" Type="http://schemas.openxmlformats.org/officeDocument/2006/relationships/image" Target="../media/image5801.png"/><Relationship Id="rId751" Type="http://schemas.openxmlformats.org/officeDocument/2006/relationships/customXml" Target="../ink/ink6672.xml"/><Relationship Id="rId849" Type="http://schemas.openxmlformats.org/officeDocument/2006/relationships/image" Target="../media/image5950.png"/><Relationship Id="rId183" Type="http://schemas.openxmlformats.org/officeDocument/2006/relationships/image" Target="../media/image5623.png"/><Relationship Id="rId390" Type="http://schemas.openxmlformats.org/officeDocument/2006/relationships/image" Target="../media/image5724.png"/><Relationship Id="rId404" Type="http://schemas.openxmlformats.org/officeDocument/2006/relationships/image" Target="../media/image5731.png"/><Relationship Id="rId611" Type="http://schemas.openxmlformats.org/officeDocument/2006/relationships/customXml" Target="../ink/ink6600.xml"/><Relationship Id="rId1034" Type="http://schemas.openxmlformats.org/officeDocument/2006/relationships/image" Target="../media/image6041.png"/><Relationship Id="rId250" Type="http://schemas.openxmlformats.org/officeDocument/2006/relationships/customXml" Target="../ink/ink6418.xml"/><Relationship Id="rId488" Type="http://schemas.openxmlformats.org/officeDocument/2006/relationships/image" Target="../media/image5773.png"/><Relationship Id="rId695" Type="http://schemas.openxmlformats.org/officeDocument/2006/relationships/image" Target="../media/image5875.png"/><Relationship Id="rId709" Type="http://schemas.openxmlformats.org/officeDocument/2006/relationships/customXml" Target="../ink/ink6651.xml"/><Relationship Id="rId916" Type="http://schemas.openxmlformats.org/officeDocument/2006/relationships/image" Target="../media/image5983.png"/><Relationship Id="rId45" Type="http://schemas.openxmlformats.org/officeDocument/2006/relationships/image" Target="../media/image5554.png"/><Relationship Id="rId110" Type="http://schemas.openxmlformats.org/officeDocument/2006/relationships/customXml" Target="../ink/ink6347.xml"/><Relationship Id="rId348" Type="http://schemas.openxmlformats.org/officeDocument/2006/relationships/customXml" Target="../ink/ink6468.xml"/><Relationship Id="rId555" Type="http://schemas.openxmlformats.org/officeDocument/2006/relationships/customXml" Target="../ink/ink6572.xml"/><Relationship Id="rId762" Type="http://schemas.openxmlformats.org/officeDocument/2006/relationships/image" Target="../media/image5908.png"/><Relationship Id="rId194" Type="http://schemas.openxmlformats.org/officeDocument/2006/relationships/image" Target="../media/image5628.png"/><Relationship Id="rId208" Type="http://schemas.openxmlformats.org/officeDocument/2006/relationships/customXml" Target="../ink/ink6397.xml"/><Relationship Id="rId415" Type="http://schemas.openxmlformats.org/officeDocument/2006/relationships/customXml" Target="../ink/ink6502.xml"/><Relationship Id="rId622" Type="http://schemas.openxmlformats.org/officeDocument/2006/relationships/image" Target="../media/image5840.png"/><Relationship Id="rId1045" Type="http://schemas.openxmlformats.org/officeDocument/2006/relationships/customXml" Target="../ink/ink6822.xml"/><Relationship Id="rId261" Type="http://schemas.openxmlformats.org/officeDocument/2006/relationships/image" Target="../media/image5661.png"/><Relationship Id="rId499" Type="http://schemas.openxmlformats.org/officeDocument/2006/relationships/customXml" Target="../ink/ink6544.xml"/><Relationship Id="rId927" Type="http://schemas.openxmlformats.org/officeDocument/2006/relationships/customXml" Target="../ink/ink6762.xml"/><Relationship Id="rId56" Type="http://schemas.openxmlformats.org/officeDocument/2006/relationships/customXml" Target="../ink/ink6320.xml"/><Relationship Id="rId359" Type="http://schemas.openxmlformats.org/officeDocument/2006/relationships/image" Target="../media/image5709.png"/><Relationship Id="rId566" Type="http://schemas.openxmlformats.org/officeDocument/2006/relationships/image" Target="../media/image5812.png"/><Relationship Id="rId773" Type="http://schemas.openxmlformats.org/officeDocument/2006/relationships/image" Target="../media/image5913.png"/><Relationship Id="rId121" Type="http://schemas.openxmlformats.org/officeDocument/2006/relationships/image" Target="../media/image5592.png"/><Relationship Id="rId219" Type="http://schemas.openxmlformats.org/officeDocument/2006/relationships/image" Target="../media/image5640.png"/><Relationship Id="rId426" Type="http://schemas.openxmlformats.org/officeDocument/2006/relationships/image" Target="../media/image5742.png"/><Relationship Id="rId633" Type="http://schemas.openxmlformats.org/officeDocument/2006/relationships/customXml" Target="../ink/ink6611.xml"/><Relationship Id="rId980" Type="http://schemas.openxmlformats.org/officeDocument/2006/relationships/customXml" Target="../ink/ink6789.xml"/><Relationship Id="rId1056" Type="http://schemas.openxmlformats.org/officeDocument/2006/relationships/image" Target="../media/image6051.png"/><Relationship Id="rId840" Type="http://schemas.openxmlformats.org/officeDocument/2006/relationships/customXml" Target="../ink/ink6718.xml"/><Relationship Id="rId938" Type="http://schemas.openxmlformats.org/officeDocument/2006/relationships/customXml" Target="../ink/ink6768.xml"/><Relationship Id="rId67" Type="http://schemas.openxmlformats.org/officeDocument/2006/relationships/image" Target="../media/image5565.png"/><Relationship Id="rId272" Type="http://schemas.openxmlformats.org/officeDocument/2006/relationships/image" Target="../media/image5666.png"/><Relationship Id="rId577" Type="http://schemas.openxmlformats.org/officeDocument/2006/relationships/customXml" Target="../ink/ink6583.xml"/><Relationship Id="rId700" Type="http://schemas.openxmlformats.org/officeDocument/2006/relationships/customXml" Target="../ink/ink6646.xml"/><Relationship Id="rId132" Type="http://schemas.openxmlformats.org/officeDocument/2006/relationships/customXml" Target="../ink/ink6358.xml"/><Relationship Id="rId784" Type="http://schemas.openxmlformats.org/officeDocument/2006/relationships/image" Target="../media/image5918.png"/><Relationship Id="rId991" Type="http://schemas.openxmlformats.org/officeDocument/2006/relationships/image" Target="../media/image6020.png"/><Relationship Id="rId1067" Type="http://schemas.openxmlformats.org/officeDocument/2006/relationships/customXml" Target="../ink/ink6834.xml"/><Relationship Id="rId437" Type="http://schemas.openxmlformats.org/officeDocument/2006/relationships/customXml" Target="../ink/ink6513.xml"/><Relationship Id="rId644" Type="http://schemas.openxmlformats.org/officeDocument/2006/relationships/image" Target="../media/image5851.png"/><Relationship Id="rId851" Type="http://schemas.openxmlformats.org/officeDocument/2006/relationships/image" Target="../media/image5951.png"/><Relationship Id="rId283" Type="http://schemas.openxmlformats.org/officeDocument/2006/relationships/customXml" Target="../ink/ink6435.xml"/><Relationship Id="rId490" Type="http://schemas.openxmlformats.org/officeDocument/2006/relationships/image" Target="../media/image5774.png"/><Relationship Id="rId504" Type="http://schemas.openxmlformats.org/officeDocument/2006/relationships/image" Target="../media/image5781.png"/><Relationship Id="rId711" Type="http://schemas.openxmlformats.org/officeDocument/2006/relationships/customXml" Target="../ink/ink6652.xml"/><Relationship Id="rId949" Type="http://schemas.openxmlformats.org/officeDocument/2006/relationships/image" Target="../media/image5999.png"/><Relationship Id="rId78" Type="http://schemas.openxmlformats.org/officeDocument/2006/relationships/customXml" Target="../ink/ink6331.xml"/><Relationship Id="rId143" Type="http://schemas.openxmlformats.org/officeDocument/2006/relationships/image" Target="../media/image5603.png"/><Relationship Id="rId350" Type="http://schemas.openxmlformats.org/officeDocument/2006/relationships/customXml" Target="../ink/ink6469.xml"/><Relationship Id="rId588" Type="http://schemas.openxmlformats.org/officeDocument/2006/relationships/image" Target="../media/image5823.png"/><Relationship Id="rId795" Type="http://schemas.openxmlformats.org/officeDocument/2006/relationships/customXml" Target="../ink/ink6695.xml"/><Relationship Id="rId809" Type="http://schemas.openxmlformats.org/officeDocument/2006/relationships/customXml" Target="../ink/ink6702.xml"/><Relationship Id="rId9" Type="http://schemas.openxmlformats.org/officeDocument/2006/relationships/image" Target="../media/image5536.png"/><Relationship Id="rId210" Type="http://schemas.openxmlformats.org/officeDocument/2006/relationships/customXml" Target="../ink/ink6398.xml"/><Relationship Id="rId448" Type="http://schemas.openxmlformats.org/officeDocument/2006/relationships/image" Target="../media/image5753.png"/><Relationship Id="rId655" Type="http://schemas.openxmlformats.org/officeDocument/2006/relationships/customXml" Target="../ink/ink6622.xml"/><Relationship Id="rId862" Type="http://schemas.openxmlformats.org/officeDocument/2006/relationships/customXml" Target="../ink/ink6729.xml"/><Relationship Id="rId1078" Type="http://schemas.openxmlformats.org/officeDocument/2006/relationships/image" Target="../media/image6062.png"/><Relationship Id="rId294" Type="http://schemas.openxmlformats.org/officeDocument/2006/relationships/customXml" Target="../ink/ink6441.xml"/><Relationship Id="rId308" Type="http://schemas.openxmlformats.org/officeDocument/2006/relationships/customXml" Target="../ink/ink6448.xml"/><Relationship Id="rId515" Type="http://schemas.openxmlformats.org/officeDocument/2006/relationships/customXml" Target="../ink/ink6552.xml"/><Relationship Id="rId722" Type="http://schemas.openxmlformats.org/officeDocument/2006/relationships/image" Target="../media/image5888.png"/><Relationship Id="rId89" Type="http://schemas.openxmlformats.org/officeDocument/2006/relationships/image" Target="../media/image5576.png"/><Relationship Id="rId154" Type="http://schemas.openxmlformats.org/officeDocument/2006/relationships/customXml" Target="../ink/ink6369.xml"/><Relationship Id="rId361" Type="http://schemas.openxmlformats.org/officeDocument/2006/relationships/image" Target="../media/image5710.png"/><Relationship Id="rId599" Type="http://schemas.openxmlformats.org/officeDocument/2006/relationships/customXml" Target="../ink/ink6594.xml"/><Relationship Id="rId1005" Type="http://schemas.openxmlformats.org/officeDocument/2006/relationships/image" Target="../media/image6027.png"/><Relationship Id="rId459" Type="http://schemas.openxmlformats.org/officeDocument/2006/relationships/customXml" Target="../ink/ink6524.xml"/><Relationship Id="rId666" Type="http://schemas.openxmlformats.org/officeDocument/2006/relationships/image" Target="../media/image5862.png"/><Relationship Id="rId873" Type="http://schemas.openxmlformats.org/officeDocument/2006/relationships/image" Target="../media/image5962.png"/><Relationship Id="rId16" Type="http://schemas.openxmlformats.org/officeDocument/2006/relationships/customXml" Target="../ink/ink6300.xml"/><Relationship Id="rId221" Type="http://schemas.openxmlformats.org/officeDocument/2006/relationships/image" Target="../media/image5641.png"/><Relationship Id="rId319" Type="http://schemas.openxmlformats.org/officeDocument/2006/relationships/image" Target="../media/image5689.png"/><Relationship Id="rId526" Type="http://schemas.openxmlformats.org/officeDocument/2006/relationships/image" Target="../media/image5792.png"/><Relationship Id="rId733" Type="http://schemas.openxmlformats.org/officeDocument/2006/relationships/customXml" Target="../ink/ink6663.xml"/><Relationship Id="rId940" Type="http://schemas.openxmlformats.org/officeDocument/2006/relationships/customXml" Target="../ink/ink6769.xml"/><Relationship Id="rId1016" Type="http://schemas.openxmlformats.org/officeDocument/2006/relationships/customXml" Target="../ink/ink6807.xml"/><Relationship Id="rId165" Type="http://schemas.openxmlformats.org/officeDocument/2006/relationships/image" Target="../media/image5614.png"/><Relationship Id="rId372" Type="http://schemas.openxmlformats.org/officeDocument/2006/relationships/customXml" Target="../ink/ink6480.xml"/><Relationship Id="rId677" Type="http://schemas.openxmlformats.org/officeDocument/2006/relationships/image" Target="../media/image5867.png"/><Relationship Id="rId800" Type="http://schemas.openxmlformats.org/officeDocument/2006/relationships/image" Target="../media/image5926.png"/><Relationship Id="rId232" Type="http://schemas.openxmlformats.org/officeDocument/2006/relationships/customXml" Target="../ink/ink6409.xml"/><Relationship Id="rId884" Type="http://schemas.openxmlformats.org/officeDocument/2006/relationships/image" Target="../media/image5967.png"/><Relationship Id="rId27" Type="http://schemas.openxmlformats.org/officeDocument/2006/relationships/image" Target="../media/image5545.png"/><Relationship Id="rId537" Type="http://schemas.openxmlformats.org/officeDocument/2006/relationships/customXml" Target="../ink/ink6563.xml"/><Relationship Id="rId744" Type="http://schemas.openxmlformats.org/officeDocument/2006/relationships/image" Target="../media/image5899.png"/><Relationship Id="rId951" Type="http://schemas.openxmlformats.org/officeDocument/2006/relationships/image" Target="../media/image6000.png"/><Relationship Id="rId80" Type="http://schemas.openxmlformats.org/officeDocument/2006/relationships/customXml" Target="../ink/ink6332.xml"/><Relationship Id="rId176" Type="http://schemas.openxmlformats.org/officeDocument/2006/relationships/customXml" Target="../ink/ink6380.xml"/><Relationship Id="rId383" Type="http://schemas.openxmlformats.org/officeDocument/2006/relationships/customXml" Target="../ink/ink6486.xml"/><Relationship Id="rId590" Type="http://schemas.openxmlformats.org/officeDocument/2006/relationships/image" Target="../media/image5824.png"/><Relationship Id="rId604" Type="http://schemas.openxmlformats.org/officeDocument/2006/relationships/image" Target="../media/image5831.png"/><Relationship Id="rId811" Type="http://schemas.openxmlformats.org/officeDocument/2006/relationships/customXml" Target="../ink/ink6703.xml"/><Relationship Id="rId1027" Type="http://schemas.openxmlformats.org/officeDocument/2006/relationships/image" Target="../media/image6038.png"/><Relationship Id="rId243" Type="http://schemas.openxmlformats.org/officeDocument/2006/relationships/image" Target="../media/image5652.png"/><Relationship Id="rId450" Type="http://schemas.openxmlformats.org/officeDocument/2006/relationships/image" Target="../media/image5754.png"/><Relationship Id="rId688" Type="http://schemas.openxmlformats.org/officeDocument/2006/relationships/image" Target="../media/image5872.png"/><Relationship Id="rId895" Type="http://schemas.openxmlformats.org/officeDocument/2006/relationships/customXml" Target="../ink/ink6746.xml"/><Relationship Id="rId909" Type="http://schemas.openxmlformats.org/officeDocument/2006/relationships/customXml" Target="../ink/ink6753.xml"/><Relationship Id="rId1080" Type="http://schemas.openxmlformats.org/officeDocument/2006/relationships/image" Target="../media/image6063.png"/><Relationship Id="rId38" Type="http://schemas.openxmlformats.org/officeDocument/2006/relationships/customXml" Target="../ink/ink6311.xml"/><Relationship Id="rId103" Type="http://schemas.openxmlformats.org/officeDocument/2006/relationships/image" Target="../media/image5583.png"/><Relationship Id="rId310" Type="http://schemas.openxmlformats.org/officeDocument/2006/relationships/customXml" Target="../ink/ink6449.xml"/><Relationship Id="rId548" Type="http://schemas.openxmlformats.org/officeDocument/2006/relationships/image" Target="../media/image5803.png"/><Relationship Id="rId755" Type="http://schemas.openxmlformats.org/officeDocument/2006/relationships/customXml" Target="../ink/ink6674.xml"/><Relationship Id="rId962" Type="http://schemas.openxmlformats.org/officeDocument/2006/relationships/customXml" Target="../ink/ink6780.xml"/><Relationship Id="rId91" Type="http://schemas.openxmlformats.org/officeDocument/2006/relationships/image" Target="../media/image5577.png"/><Relationship Id="rId187" Type="http://schemas.openxmlformats.org/officeDocument/2006/relationships/customXml" Target="../ink/ink6386.xml"/><Relationship Id="rId394" Type="http://schemas.openxmlformats.org/officeDocument/2006/relationships/image" Target="../media/image5726.png"/><Relationship Id="rId408" Type="http://schemas.openxmlformats.org/officeDocument/2006/relationships/image" Target="../media/image5733.png"/><Relationship Id="rId615" Type="http://schemas.openxmlformats.org/officeDocument/2006/relationships/customXml" Target="../ink/ink6602.xml"/><Relationship Id="rId822" Type="http://schemas.openxmlformats.org/officeDocument/2006/relationships/image" Target="../media/image5937.png"/><Relationship Id="rId1038" Type="http://schemas.openxmlformats.org/officeDocument/2006/relationships/image" Target="../media/image6043.png"/><Relationship Id="rId254" Type="http://schemas.openxmlformats.org/officeDocument/2006/relationships/customXml" Target="../ink/ink6420.xml"/><Relationship Id="rId699" Type="http://schemas.openxmlformats.org/officeDocument/2006/relationships/image" Target="../media/image5877.png"/><Relationship Id="rId49" Type="http://schemas.openxmlformats.org/officeDocument/2006/relationships/image" Target="../media/image5556.png"/><Relationship Id="rId114" Type="http://schemas.openxmlformats.org/officeDocument/2006/relationships/customXml" Target="../ink/ink6349.xml"/><Relationship Id="rId461" Type="http://schemas.openxmlformats.org/officeDocument/2006/relationships/customXml" Target="../ink/ink6525.xml"/><Relationship Id="rId559" Type="http://schemas.openxmlformats.org/officeDocument/2006/relationships/customXml" Target="../ink/ink6574.xml"/><Relationship Id="rId766" Type="http://schemas.openxmlformats.org/officeDocument/2006/relationships/customXml" Target="../ink/ink6680.xml"/><Relationship Id="rId198" Type="http://schemas.openxmlformats.org/officeDocument/2006/relationships/customXml" Target="../ink/ink6392.xml"/><Relationship Id="rId321" Type="http://schemas.openxmlformats.org/officeDocument/2006/relationships/image" Target="../media/image5690.png"/><Relationship Id="rId419" Type="http://schemas.openxmlformats.org/officeDocument/2006/relationships/customXml" Target="../ink/ink6504.xml"/><Relationship Id="rId626" Type="http://schemas.openxmlformats.org/officeDocument/2006/relationships/image" Target="../media/image5842.png"/><Relationship Id="rId973" Type="http://schemas.openxmlformats.org/officeDocument/2006/relationships/image" Target="../media/image6011.png"/><Relationship Id="rId1049" Type="http://schemas.openxmlformats.org/officeDocument/2006/relationships/image" Target="../media/image6048.png"/><Relationship Id="rId833" Type="http://schemas.openxmlformats.org/officeDocument/2006/relationships/image" Target="../media/image5942.png"/><Relationship Id="rId265" Type="http://schemas.openxmlformats.org/officeDocument/2006/relationships/customXml" Target="../ink/ink6426.xml"/><Relationship Id="rId472" Type="http://schemas.openxmlformats.org/officeDocument/2006/relationships/image" Target="../media/image5765.png"/><Relationship Id="rId900" Type="http://schemas.openxmlformats.org/officeDocument/2006/relationships/image" Target="../media/image5975.png"/><Relationship Id="rId125" Type="http://schemas.openxmlformats.org/officeDocument/2006/relationships/image" Target="../media/image5594.png"/><Relationship Id="rId332" Type="http://schemas.openxmlformats.org/officeDocument/2006/relationships/customXml" Target="../ink/ink6460.xml"/><Relationship Id="rId777" Type="http://schemas.openxmlformats.org/officeDocument/2006/relationships/customXml" Target="../ink/ink6686.xml"/><Relationship Id="rId984" Type="http://schemas.openxmlformats.org/officeDocument/2006/relationships/customXml" Target="../ink/ink6791.xml"/><Relationship Id="rId637" Type="http://schemas.openxmlformats.org/officeDocument/2006/relationships/customXml" Target="../ink/ink6613.xml"/><Relationship Id="rId844" Type="http://schemas.openxmlformats.org/officeDocument/2006/relationships/customXml" Target="../ink/ink6720.xml"/><Relationship Id="rId276" Type="http://schemas.openxmlformats.org/officeDocument/2006/relationships/image" Target="../media/image5668.png"/><Relationship Id="rId483" Type="http://schemas.openxmlformats.org/officeDocument/2006/relationships/customXml" Target="../ink/ink6536.xml"/><Relationship Id="rId690" Type="http://schemas.openxmlformats.org/officeDocument/2006/relationships/image" Target="../media/image5873.png"/><Relationship Id="rId704" Type="http://schemas.openxmlformats.org/officeDocument/2006/relationships/customXml" Target="../ink/ink6648.xml"/><Relationship Id="rId911" Type="http://schemas.openxmlformats.org/officeDocument/2006/relationships/customXml" Target="../ink/ink6754.xml"/><Relationship Id="rId40" Type="http://schemas.openxmlformats.org/officeDocument/2006/relationships/customXml" Target="../ink/ink6312.xml"/><Relationship Id="rId136" Type="http://schemas.openxmlformats.org/officeDocument/2006/relationships/customXml" Target="../ink/ink6360.xml"/><Relationship Id="rId343" Type="http://schemas.openxmlformats.org/officeDocument/2006/relationships/image" Target="../media/image5701.png"/><Relationship Id="rId550" Type="http://schemas.openxmlformats.org/officeDocument/2006/relationships/image" Target="../media/image5804.png"/><Relationship Id="rId788" Type="http://schemas.openxmlformats.org/officeDocument/2006/relationships/image" Target="../media/image5920.png"/><Relationship Id="rId995" Type="http://schemas.openxmlformats.org/officeDocument/2006/relationships/image" Target="../media/image6022.png"/><Relationship Id="rId203" Type="http://schemas.openxmlformats.org/officeDocument/2006/relationships/image" Target="../media/image5632.png"/><Relationship Id="rId648" Type="http://schemas.openxmlformats.org/officeDocument/2006/relationships/image" Target="../media/image5853.png"/><Relationship Id="rId855" Type="http://schemas.openxmlformats.org/officeDocument/2006/relationships/image" Target="../media/image5953.png"/><Relationship Id="rId1040" Type="http://schemas.openxmlformats.org/officeDocument/2006/relationships/image" Target="../media/image6044.png"/><Relationship Id="rId287" Type="http://schemas.openxmlformats.org/officeDocument/2006/relationships/customXml" Target="../ink/ink6437.xml"/><Relationship Id="rId410" Type="http://schemas.openxmlformats.org/officeDocument/2006/relationships/image" Target="../media/image5734.png"/><Relationship Id="rId494" Type="http://schemas.openxmlformats.org/officeDocument/2006/relationships/image" Target="../media/image5776.png"/><Relationship Id="rId508" Type="http://schemas.openxmlformats.org/officeDocument/2006/relationships/image" Target="../media/image5783.png"/><Relationship Id="rId715" Type="http://schemas.openxmlformats.org/officeDocument/2006/relationships/customXml" Target="../ink/ink6654.xml"/><Relationship Id="rId922" Type="http://schemas.openxmlformats.org/officeDocument/2006/relationships/image" Target="../media/image5986.png"/><Relationship Id="rId147" Type="http://schemas.openxmlformats.org/officeDocument/2006/relationships/image" Target="../media/image5605.png"/><Relationship Id="rId354" Type="http://schemas.openxmlformats.org/officeDocument/2006/relationships/customXml" Target="../ink/ink6471.xml"/><Relationship Id="rId799" Type="http://schemas.openxmlformats.org/officeDocument/2006/relationships/customXml" Target="../ink/ink6697.xml"/><Relationship Id="rId51" Type="http://schemas.openxmlformats.org/officeDocument/2006/relationships/image" Target="../media/image5557.png"/><Relationship Id="rId561" Type="http://schemas.openxmlformats.org/officeDocument/2006/relationships/customXml" Target="../ink/ink6575.xml"/><Relationship Id="rId659" Type="http://schemas.openxmlformats.org/officeDocument/2006/relationships/customXml" Target="../ink/ink6624.xml"/><Relationship Id="rId866" Type="http://schemas.openxmlformats.org/officeDocument/2006/relationships/customXml" Target="../ink/ink6731.xml"/><Relationship Id="rId214" Type="http://schemas.openxmlformats.org/officeDocument/2006/relationships/customXml" Target="../ink/ink6400.xml"/><Relationship Id="rId298" Type="http://schemas.openxmlformats.org/officeDocument/2006/relationships/customXml" Target="../ink/ink6443.xml"/><Relationship Id="rId421" Type="http://schemas.openxmlformats.org/officeDocument/2006/relationships/customXml" Target="../ink/ink6505.xml"/><Relationship Id="rId519" Type="http://schemas.openxmlformats.org/officeDocument/2006/relationships/customXml" Target="../ink/ink6554.xml"/><Relationship Id="rId1051" Type="http://schemas.openxmlformats.org/officeDocument/2006/relationships/image" Target="../media/image6049.png"/><Relationship Id="rId158" Type="http://schemas.openxmlformats.org/officeDocument/2006/relationships/customXml" Target="../ink/ink6371.xml"/><Relationship Id="rId726" Type="http://schemas.openxmlformats.org/officeDocument/2006/relationships/image" Target="../media/image5890.png"/><Relationship Id="rId933" Type="http://schemas.openxmlformats.org/officeDocument/2006/relationships/customXml" Target="../ink/ink6765.xml"/><Relationship Id="rId1009" Type="http://schemas.openxmlformats.org/officeDocument/2006/relationships/image" Target="../media/image6029.png"/><Relationship Id="rId62" Type="http://schemas.openxmlformats.org/officeDocument/2006/relationships/customXml" Target="../ink/ink6323.xml"/><Relationship Id="rId365" Type="http://schemas.openxmlformats.org/officeDocument/2006/relationships/image" Target="../media/image5712.png"/><Relationship Id="rId572" Type="http://schemas.openxmlformats.org/officeDocument/2006/relationships/image" Target="../media/image5815.png"/><Relationship Id="rId225" Type="http://schemas.openxmlformats.org/officeDocument/2006/relationships/image" Target="../media/image5643.png"/><Relationship Id="rId432" Type="http://schemas.openxmlformats.org/officeDocument/2006/relationships/image" Target="../media/image5745.png"/><Relationship Id="rId877" Type="http://schemas.openxmlformats.org/officeDocument/2006/relationships/customXml" Target="../ink/ink6737.xml"/><Relationship Id="rId1062" Type="http://schemas.openxmlformats.org/officeDocument/2006/relationships/image" Target="../media/image6054.png"/><Relationship Id="rId737" Type="http://schemas.openxmlformats.org/officeDocument/2006/relationships/customXml" Target="../ink/ink6665.xml"/><Relationship Id="rId944" Type="http://schemas.openxmlformats.org/officeDocument/2006/relationships/customXml" Target="../ink/ink6771.xml"/><Relationship Id="rId73" Type="http://schemas.openxmlformats.org/officeDocument/2006/relationships/image" Target="../media/image5568.png"/><Relationship Id="rId169" Type="http://schemas.openxmlformats.org/officeDocument/2006/relationships/image" Target="../media/image5616.png"/><Relationship Id="rId376" Type="http://schemas.openxmlformats.org/officeDocument/2006/relationships/customXml" Target="../ink/ink6482.xml"/><Relationship Id="rId583" Type="http://schemas.openxmlformats.org/officeDocument/2006/relationships/customXml" Target="../ink/ink6586.xml"/><Relationship Id="rId790" Type="http://schemas.openxmlformats.org/officeDocument/2006/relationships/image" Target="../media/image5921.png"/><Relationship Id="rId804" Type="http://schemas.openxmlformats.org/officeDocument/2006/relationships/image" Target="../media/image5928.png"/><Relationship Id="rId4" Type="http://schemas.openxmlformats.org/officeDocument/2006/relationships/customXml" Target="../ink/ink6294.xml"/><Relationship Id="rId236" Type="http://schemas.openxmlformats.org/officeDocument/2006/relationships/customXml" Target="../ink/ink6411.xml"/><Relationship Id="rId443" Type="http://schemas.openxmlformats.org/officeDocument/2006/relationships/customXml" Target="../ink/ink6516.xml"/><Relationship Id="rId650" Type="http://schemas.openxmlformats.org/officeDocument/2006/relationships/image" Target="../media/image5854.png"/><Relationship Id="rId888" Type="http://schemas.openxmlformats.org/officeDocument/2006/relationships/image" Target="../media/image5969.png"/><Relationship Id="rId1073" Type="http://schemas.openxmlformats.org/officeDocument/2006/relationships/customXml" Target="../ink/ink6837.xml"/><Relationship Id="rId303" Type="http://schemas.openxmlformats.org/officeDocument/2006/relationships/image" Target="../media/image5681.png"/><Relationship Id="rId748" Type="http://schemas.openxmlformats.org/officeDocument/2006/relationships/image" Target="../media/image5901.png"/><Relationship Id="rId955" Type="http://schemas.openxmlformats.org/officeDocument/2006/relationships/image" Target="../media/image6002.png"/><Relationship Id="rId84" Type="http://schemas.openxmlformats.org/officeDocument/2006/relationships/customXml" Target="../ink/ink6334.xml"/><Relationship Id="rId387" Type="http://schemas.openxmlformats.org/officeDocument/2006/relationships/customXml" Target="../ink/ink6488.xml"/><Relationship Id="rId510" Type="http://schemas.openxmlformats.org/officeDocument/2006/relationships/image" Target="../media/image5784.png"/><Relationship Id="rId594" Type="http://schemas.openxmlformats.org/officeDocument/2006/relationships/image" Target="../media/image5826.png"/><Relationship Id="rId608" Type="http://schemas.openxmlformats.org/officeDocument/2006/relationships/image" Target="../media/image5833.png"/><Relationship Id="rId815" Type="http://schemas.openxmlformats.org/officeDocument/2006/relationships/customXml" Target="../ink/ink6705.xml"/><Relationship Id="rId247" Type="http://schemas.openxmlformats.org/officeDocument/2006/relationships/image" Target="../media/image5654.png"/><Relationship Id="rId899" Type="http://schemas.openxmlformats.org/officeDocument/2006/relationships/customXml" Target="../ink/ink6748.xml"/><Relationship Id="rId1000" Type="http://schemas.openxmlformats.org/officeDocument/2006/relationships/customXml" Target="../ink/ink6799.xml"/><Relationship Id="rId1084" Type="http://schemas.openxmlformats.org/officeDocument/2006/relationships/image" Target="../media/image6065.png"/><Relationship Id="rId107" Type="http://schemas.openxmlformats.org/officeDocument/2006/relationships/image" Target="../media/image5585.png"/><Relationship Id="rId454" Type="http://schemas.openxmlformats.org/officeDocument/2006/relationships/image" Target="../media/image5756.png"/><Relationship Id="rId661" Type="http://schemas.openxmlformats.org/officeDocument/2006/relationships/customXml" Target="../ink/ink6625.xml"/><Relationship Id="rId759" Type="http://schemas.openxmlformats.org/officeDocument/2006/relationships/customXml" Target="../ink/ink6676.xml"/><Relationship Id="rId966" Type="http://schemas.openxmlformats.org/officeDocument/2006/relationships/customXml" Target="../ink/ink6782.xml"/><Relationship Id="rId11" Type="http://schemas.openxmlformats.org/officeDocument/2006/relationships/image" Target="../media/image5537.png"/><Relationship Id="rId314" Type="http://schemas.openxmlformats.org/officeDocument/2006/relationships/customXml" Target="../ink/ink6451.xml"/><Relationship Id="rId398" Type="http://schemas.openxmlformats.org/officeDocument/2006/relationships/image" Target="../media/image5728.png"/><Relationship Id="rId521" Type="http://schemas.openxmlformats.org/officeDocument/2006/relationships/customXml" Target="../ink/ink6555.xml"/><Relationship Id="rId619" Type="http://schemas.openxmlformats.org/officeDocument/2006/relationships/customXml" Target="../ink/ink6604.xml"/><Relationship Id="rId95" Type="http://schemas.openxmlformats.org/officeDocument/2006/relationships/image" Target="../media/image5579.png"/><Relationship Id="rId160" Type="http://schemas.openxmlformats.org/officeDocument/2006/relationships/customXml" Target="../ink/ink6372.xml"/><Relationship Id="rId826" Type="http://schemas.openxmlformats.org/officeDocument/2006/relationships/image" Target="../media/image5939.png"/><Relationship Id="rId1011" Type="http://schemas.openxmlformats.org/officeDocument/2006/relationships/image" Target="../media/image6030.png"/><Relationship Id="rId258" Type="http://schemas.openxmlformats.org/officeDocument/2006/relationships/customXml" Target="../ink/ink6422.xml"/><Relationship Id="rId465" Type="http://schemas.openxmlformats.org/officeDocument/2006/relationships/customXml" Target="../ink/ink6527.xml"/><Relationship Id="rId672" Type="http://schemas.openxmlformats.org/officeDocument/2006/relationships/customXml" Target="../ink/ink6631.xml"/><Relationship Id="rId22" Type="http://schemas.openxmlformats.org/officeDocument/2006/relationships/customXml" Target="../ink/ink6303.xml"/><Relationship Id="rId118" Type="http://schemas.openxmlformats.org/officeDocument/2006/relationships/customXml" Target="../ink/ink6351.xml"/><Relationship Id="rId325" Type="http://schemas.openxmlformats.org/officeDocument/2006/relationships/image" Target="../media/image5692.png"/><Relationship Id="rId532" Type="http://schemas.openxmlformats.org/officeDocument/2006/relationships/image" Target="../media/image5795.png"/><Relationship Id="rId977" Type="http://schemas.openxmlformats.org/officeDocument/2006/relationships/image" Target="../media/image6013.png"/><Relationship Id="rId171" Type="http://schemas.openxmlformats.org/officeDocument/2006/relationships/image" Target="../media/image5617.png"/><Relationship Id="rId837" Type="http://schemas.openxmlformats.org/officeDocument/2006/relationships/image" Target="../media/image5944.png"/><Relationship Id="rId1022" Type="http://schemas.openxmlformats.org/officeDocument/2006/relationships/customXml" Target="../ink/ink6810.xml"/><Relationship Id="rId269" Type="http://schemas.openxmlformats.org/officeDocument/2006/relationships/customXml" Target="../ink/ink6428.xml"/><Relationship Id="rId476" Type="http://schemas.openxmlformats.org/officeDocument/2006/relationships/image" Target="../media/image5767.png"/><Relationship Id="rId683" Type="http://schemas.openxmlformats.org/officeDocument/2006/relationships/image" Target="../media/image5870.png"/><Relationship Id="rId890" Type="http://schemas.openxmlformats.org/officeDocument/2006/relationships/image" Target="../media/image5970.png"/><Relationship Id="rId904" Type="http://schemas.openxmlformats.org/officeDocument/2006/relationships/image" Target="../media/image5977.png"/><Relationship Id="rId33" Type="http://schemas.openxmlformats.org/officeDocument/2006/relationships/image" Target="../media/image5548.png"/><Relationship Id="rId129" Type="http://schemas.openxmlformats.org/officeDocument/2006/relationships/image" Target="../media/image5596.png"/><Relationship Id="rId336" Type="http://schemas.openxmlformats.org/officeDocument/2006/relationships/customXml" Target="../ink/ink6462.xml"/><Relationship Id="rId543" Type="http://schemas.openxmlformats.org/officeDocument/2006/relationships/customXml" Target="../ink/ink6566.xml"/><Relationship Id="rId988" Type="http://schemas.openxmlformats.org/officeDocument/2006/relationships/customXml" Target="../ink/ink6793.xml"/><Relationship Id="rId182" Type="http://schemas.openxmlformats.org/officeDocument/2006/relationships/customXml" Target="../ink/ink6383.xml"/><Relationship Id="rId403" Type="http://schemas.openxmlformats.org/officeDocument/2006/relationships/customXml" Target="../ink/ink6496.xml"/><Relationship Id="rId750" Type="http://schemas.openxmlformats.org/officeDocument/2006/relationships/image" Target="../media/image5902.png"/><Relationship Id="rId848" Type="http://schemas.openxmlformats.org/officeDocument/2006/relationships/customXml" Target="../ink/ink6722.xml"/><Relationship Id="rId1033" Type="http://schemas.openxmlformats.org/officeDocument/2006/relationships/customXml" Target="../ink/ink6816.xml"/><Relationship Id="rId487" Type="http://schemas.openxmlformats.org/officeDocument/2006/relationships/customXml" Target="../ink/ink6538.xml"/><Relationship Id="rId610" Type="http://schemas.openxmlformats.org/officeDocument/2006/relationships/image" Target="../media/image5834.png"/><Relationship Id="rId694" Type="http://schemas.openxmlformats.org/officeDocument/2006/relationships/customXml" Target="../ink/ink6643.xml"/><Relationship Id="rId708" Type="http://schemas.openxmlformats.org/officeDocument/2006/relationships/customXml" Target="../ink/ink6650.xml"/><Relationship Id="rId915" Type="http://schemas.openxmlformats.org/officeDocument/2006/relationships/customXml" Target="../ink/ink6756.xml"/><Relationship Id="rId347" Type="http://schemas.openxmlformats.org/officeDocument/2006/relationships/image" Target="../media/image5703.png"/><Relationship Id="rId999" Type="http://schemas.openxmlformats.org/officeDocument/2006/relationships/image" Target="../media/image6024.png"/><Relationship Id="rId44" Type="http://schemas.openxmlformats.org/officeDocument/2006/relationships/customXml" Target="../ink/ink6314.xml"/><Relationship Id="rId554" Type="http://schemas.openxmlformats.org/officeDocument/2006/relationships/image" Target="../media/image5806.png"/><Relationship Id="rId761" Type="http://schemas.openxmlformats.org/officeDocument/2006/relationships/customXml" Target="../ink/ink6677.xml"/><Relationship Id="rId859" Type="http://schemas.openxmlformats.org/officeDocument/2006/relationships/image" Target="../media/image5955.png"/><Relationship Id="rId193" Type="http://schemas.openxmlformats.org/officeDocument/2006/relationships/customXml" Target="../ink/ink6389.xml"/><Relationship Id="rId207" Type="http://schemas.openxmlformats.org/officeDocument/2006/relationships/image" Target="../media/image5634.png"/><Relationship Id="rId414" Type="http://schemas.openxmlformats.org/officeDocument/2006/relationships/image" Target="../media/image5736.png"/><Relationship Id="rId498" Type="http://schemas.openxmlformats.org/officeDocument/2006/relationships/image" Target="../media/image5778.png"/><Relationship Id="rId621" Type="http://schemas.openxmlformats.org/officeDocument/2006/relationships/customXml" Target="../ink/ink6605.xml"/><Relationship Id="rId1044" Type="http://schemas.openxmlformats.org/officeDocument/2006/relationships/image" Target="../media/image6046.png"/><Relationship Id="rId260" Type="http://schemas.openxmlformats.org/officeDocument/2006/relationships/customXml" Target="../ink/ink6423.xml"/><Relationship Id="rId719" Type="http://schemas.openxmlformats.org/officeDocument/2006/relationships/customXml" Target="../ink/ink6656.xml"/><Relationship Id="rId926" Type="http://schemas.openxmlformats.org/officeDocument/2006/relationships/image" Target="../media/image5988.png"/><Relationship Id="rId55" Type="http://schemas.openxmlformats.org/officeDocument/2006/relationships/image" Target="../media/image5559.png"/><Relationship Id="rId120" Type="http://schemas.openxmlformats.org/officeDocument/2006/relationships/customXml" Target="../ink/ink6352.xml"/><Relationship Id="rId358" Type="http://schemas.openxmlformats.org/officeDocument/2006/relationships/customXml" Target="../ink/ink6473.xml"/><Relationship Id="rId565" Type="http://schemas.openxmlformats.org/officeDocument/2006/relationships/customXml" Target="../ink/ink6577.xml"/><Relationship Id="rId772" Type="http://schemas.openxmlformats.org/officeDocument/2006/relationships/customXml" Target="../ink/ink6683.xml"/><Relationship Id="rId218" Type="http://schemas.openxmlformats.org/officeDocument/2006/relationships/customXml" Target="../ink/ink6402.xml"/><Relationship Id="rId425" Type="http://schemas.openxmlformats.org/officeDocument/2006/relationships/customXml" Target="../ink/ink6507.xml"/><Relationship Id="rId632" Type="http://schemas.openxmlformats.org/officeDocument/2006/relationships/image" Target="../media/image5845.png"/><Relationship Id="rId1055" Type="http://schemas.openxmlformats.org/officeDocument/2006/relationships/customXml" Target="../ink/ink6828.xml"/><Relationship Id="rId271" Type="http://schemas.openxmlformats.org/officeDocument/2006/relationships/customXml" Target="../ink/ink6429.xml"/><Relationship Id="rId937" Type="http://schemas.openxmlformats.org/officeDocument/2006/relationships/image" Target="../media/image5993.png"/><Relationship Id="rId66" Type="http://schemas.openxmlformats.org/officeDocument/2006/relationships/customXml" Target="../ink/ink6325.xml"/><Relationship Id="rId131" Type="http://schemas.openxmlformats.org/officeDocument/2006/relationships/image" Target="../media/image5597.png"/><Relationship Id="rId369" Type="http://schemas.openxmlformats.org/officeDocument/2006/relationships/image" Target="../media/image5714.png"/><Relationship Id="rId576" Type="http://schemas.openxmlformats.org/officeDocument/2006/relationships/image" Target="../media/image5817.png"/><Relationship Id="rId783" Type="http://schemas.openxmlformats.org/officeDocument/2006/relationships/customXml" Target="../ink/ink6689.xml"/><Relationship Id="rId990" Type="http://schemas.openxmlformats.org/officeDocument/2006/relationships/customXml" Target="../ink/ink6794.xml"/><Relationship Id="rId229" Type="http://schemas.openxmlformats.org/officeDocument/2006/relationships/image" Target="../media/image5645.png"/><Relationship Id="rId436" Type="http://schemas.openxmlformats.org/officeDocument/2006/relationships/image" Target="../media/image5747.png"/><Relationship Id="rId643" Type="http://schemas.openxmlformats.org/officeDocument/2006/relationships/customXml" Target="../ink/ink6616.xml"/><Relationship Id="rId1066" Type="http://schemas.openxmlformats.org/officeDocument/2006/relationships/image" Target="../media/image6056.png"/><Relationship Id="rId850" Type="http://schemas.openxmlformats.org/officeDocument/2006/relationships/customXml" Target="../ink/ink6723.xml"/><Relationship Id="rId948" Type="http://schemas.openxmlformats.org/officeDocument/2006/relationships/customXml" Target="../ink/ink6773.xml"/><Relationship Id="rId77" Type="http://schemas.openxmlformats.org/officeDocument/2006/relationships/image" Target="../media/image5570.png"/><Relationship Id="rId282" Type="http://schemas.openxmlformats.org/officeDocument/2006/relationships/image" Target="../media/image5671.png"/><Relationship Id="rId503" Type="http://schemas.openxmlformats.org/officeDocument/2006/relationships/customXml" Target="../ink/ink6546.xml"/><Relationship Id="rId587" Type="http://schemas.openxmlformats.org/officeDocument/2006/relationships/customXml" Target="../ink/ink6588.xml"/><Relationship Id="rId710" Type="http://schemas.openxmlformats.org/officeDocument/2006/relationships/image" Target="../media/image5882.png"/><Relationship Id="rId808" Type="http://schemas.openxmlformats.org/officeDocument/2006/relationships/image" Target="../media/image5930.png"/><Relationship Id="rId8" Type="http://schemas.openxmlformats.org/officeDocument/2006/relationships/customXml" Target="../ink/ink6296.xml"/><Relationship Id="rId142" Type="http://schemas.openxmlformats.org/officeDocument/2006/relationships/customXml" Target="../ink/ink6363.xml"/><Relationship Id="rId447" Type="http://schemas.openxmlformats.org/officeDocument/2006/relationships/customXml" Target="../ink/ink6518.xml"/><Relationship Id="rId794" Type="http://schemas.openxmlformats.org/officeDocument/2006/relationships/image" Target="../media/image5923.png"/><Relationship Id="rId1077" Type="http://schemas.openxmlformats.org/officeDocument/2006/relationships/customXml" Target="../ink/ink6839.xml"/><Relationship Id="rId654" Type="http://schemas.openxmlformats.org/officeDocument/2006/relationships/image" Target="../media/image5856.png"/><Relationship Id="rId861" Type="http://schemas.openxmlformats.org/officeDocument/2006/relationships/image" Target="../media/image5956.png"/><Relationship Id="rId959" Type="http://schemas.openxmlformats.org/officeDocument/2006/relationships/image" Target="../media/image6004.png"/><Relationship Id="rId293" Type="http://schemas.openxmlformats.org/officeDocument/2006/relationships/image" Target="../media/image5676.png"/><Relationship Id="rId307" Type="http://schemas.openxmlformats.org/officeDocument/2006/relationships/image" Target="../media/image5683.png"/><Relationship Id="rId514" Type="http://schemas.openxmlformats.org/officeDocument/2006/relationships/image" Target="../media/image5786.png"/><Relationship Id="rId721" Type="http://schemas.openxmlformats.org/officeDocument/2006/relationships/customXml" Target="../ink/ink6657.xml"/><Relationship Id="rId88" Type="http://schemas.openxmlformats.org/officeDocument/2006/relationships/customXml" Target="../ink/ink6336.xml"/><Relationship Id="rId153" Type="http://schemas.openxmlformats.org/officeDocument/2006/relationships/image" Target="../media/image5608.png"/><Relationship Id="rId360" Type="http://schemas.openxmlformats.org/officeDocument/2006/relationships/customXml" Target="../ink/ink6474.xml"/><Relationship Id="rId598" Type="http://schemas.openxmlformats.org/officeDocument/2006/relationships/image" Target="../media/image5828.png"/><Relationship Id="rId819" Type="http://schemas.openxmlformats.org/officeDocument/2006/relationships/customXml" Target="../ink/ink6707.xml"/><Relationship Id="rId1004" Type="http://schemas.openxmlformats.org/officeDocument/2006/relationships/customXml" Target="../ink/ink6801.xml"/><Relationship Id="rId220" Type="http://schemas.openxmlformats.org/officeDocument/2006/relationships/customXml" Target="../ink/ink6403.xml"/><Relationship Id="rId458" Type="http://schemas.openxmlformats.org/officeDocument/2006/relationships/image" Target="../media/image5758.png"/><Relationship Id="rId665" Type="http://schemas.openxmlformats.org/officeDocument/2006/relationships/customXml" Target="../ink/ink6627.xml"/><Relationship Id="rId872" Type="http://schemas.openxmlformats.org/officeDocument/2006/relationships/customXml" Target="../ink/ink6734.xml"/><Relationship Id="rId15" Type="http://schemas.openxmlformats.org/officeDocument/2006/relationships/image" Target="../media/image5539.png"/><Relationship Id="rId318" Type="http://schemas.openxmlformats.org/officeDocument/2006/relationships/customXml" Target="../ink/ink6453.xml"/><Relationship Id="rId525" Type="http://schemas.openxmlformats.org/officeDocument/2006/relationships/customXml" Target="../ink/ink6557.xml"/><Relationship Id="rId732" Type="http://schemas.openxmlformats.org/officeDocument/2006/relationships/image" Target="../media/image5893.png"/><Relationship Id="rId99" Type="http://schemas.openxmlformats.org/officeDocument/2006/relationships/image" Target="../media/image5581.png"/><Relationship Id="rId164" Type="http://schemas.openxmlformats.org/officeDocument/2006/relationships/customXml" Target="../ink/ink6374.xml"/><Relationship Id="rId371" Type="http://schemas.openxmlformats.org/officeDocument/2006/relationships/image" Target="../media/image5715.png"/><Relationship Id="rId1015" Type="http://schemas.openxmlformats.org/officeDocument/2006/relationships/image" Target="../media/image6032.png"/><Relationship Id="rId469" Type="http://schemas.openxmlformats.org/officeDocument/2006/relationships/customXml" Target="../ink/ink6529.xml"/><Relationship Id="rId676" Type="http://schemas.openxmlformats.org/officeDocument/2006/relationships/customXml" Target="../ink/ink6633.xml"/><Relationship Id="rId883" Type="http://schemas.openxmlformats.org/officeDocument/2006/relationships/customXml" Target="../ink/ink6740.xml"/><Relationship Id="rId26" Type="http://schemas.openxmlformats.org/officeDocument/2006/relationships/customXml" Target="../ink/ink6305.xml"/><Relationship Id="rId231" Type="http://schemas.openxmlformats.org/officeDocument/2006/relationships/image" Target="../media/image5646.png"/><Relationship Id="rId329" Type="http://schemas.openxmlformats.org/officeDocument/2006/relationships/image" Target="../media/image5694.png"/><Relationship Id="rId536" Type="http://schemas.openxmlformats.org/officeDocument/2006/relationships/image" Target="../media/image5797.png"/><Relationship Id="rId175" Type="http://schemas.openxmlformats.org/officeDocument/2006/relationships/image" Target="../media/image5619.png"/><Relationship Id="rId743" Type="http://schemas.openxmlformats.org/officeDocument/2006/relationships/customXml" Target="../ink/ink6668.xml"/><Relationship Id="rId950" Type="http://schemas.openxmlformats.org/officeDocument/2006/relationships/customXml" Target="../ink/ink6774.xml"/><Relationship Id="rId1026" Type="http://schemas.openxmlformats.org/officeDocument/2006/relationships/customXml" Target="../ink/ink6812.xml"/><Relationship Id="rId382" Type="http://schemas.openxmlformats.org/officeDocument/2006/relationships/image" Target="../media/image5720.png"/><Relationship Id="rId603" Type="http://schemas.openxmlformats.org/officeDocument/2006/relationships/customXml" Target="../ink/ink6596.xml"/><Relationship Id="rId687" Type="http://schemas.openxmlformats.org/officeDocument/2006/relationships/customXml" Target="../ink/ink6639.xml"/><Relationship Id="rId810" Type="http://schemas.openxmlformats.org/officeDocument/2006/relationships/image" Target="../media/image5931.png"/><Relationship Id="rId908" Type="http://schemas.openxmlformats.org/officeDocument/2006/relationships/image" Target="../media/image5979.png"/><Relationship Id="rId242" Type="http://schemas.openxmlformats.org/officeDocument/2006/relationships/customXml" Target="../ink/ink6414.xml"/><Relationship Id="rId894" Type="http://schemas.openxmlformats.org/officeDocument/2006/relationships/image" Target="../media/image5972.png"/><Relationship Id="rId37" Type="http://schemas.openxmlformats.org/officeDocument/2006/relationships/image" Target="../media/image5550.png"/><Relationship Id="rId102" Type="http://schemas.openxmlformats.org/officeDocument/2006/relationships/customXml" Target="../ink/ink6343.xml"/><Relationship Id="rId547" Type="http://schemas.openxmlformats.org/officeDocument/2006/relationships/customXml" Target="../ink/ink6568.xml"/><Relationship Id="rId754" Type="http://schemas.openxmlformats.org/officeDocument/2006/relationships/image" Target="../media/image5904.png"/><Relationship Id="rId961" Type="http://schemas.openxmlformats.org/officeDocument/2006/relationships/image" Target="../media/image6005.png"/><Relationship Id="rId90" Type="http://schemas.openxmlformats.org/officeDocument/2006/relationships/customXml" Target="../ink/ink6337.xml"/><Relationship Id="rId186" Type="http://schemas.openxmlformats.org/officeDocument/2006/relationships/image" Target="../media/image5624.png"/><Relationship Id="rId393" Type="http://schemas.openxmlformats.org/officeDocument/2006/relationships/customXml" Target="../ink/ink6491.xml"/><Relationship Id="rId407" Type="http://schemas.openxmlformats.org/officeDocument/2006/relationships/customXml" Target="../ink/ink6498.xml"/><Relationship Id="rId614" Type="http://schemas.openxmlformats.org/officeDocument/2006/relationships/image" Target="../media/image5836.png"/><Relationship Id="rId821" Type="http://schemas.openxmlformats.org/officeDocument/2006/relationships/customXml" Target="../ink/ink6708.xml"/><Relationship Id="rId1037" Type="http://schemas.openxmlformats.org/officeDocument/2006/relationships/customXml" Target="../ink/ink6818.xml"/><Relationship Id="rId253" Type="http://schemas.openxmlformats.org/officeDocument/2006/relationships/image" Target="../media/image5657.png"/><Relationship Id="rId460" Type="http://schemas.openxmlformats.org/officeDocument/2006/relationships/image" Target="../media/image5759.png"/><Relationship Id="rId698" Type="http://schemas.openxmlformats.org/officeDocument/2006/relationships/customXml" Target="../ink/ink6645.xml"/><Relationship Id="rId919" Type="http://schemas.openxmlformats.org/officeDocument/2006/relationships/customXml" Target="../ink/ink6758.xml"/><Relationship Id="rId48" Type="http://schemas.openxmlformats.org/officeDocument/2006/relationships/customXml" Target="../ink/ink6316.xml"/><Relationship Id="rId113" Type="http://schemas.openxmlformats.org/officeDocument/2006/relationships/image" Target="../media/image5588.png"/><Relationship Id="rId320" Type="http://schemas.openxmlformats.org/officeDocument/2006/relationships/customXml" Target="../ink/ink6454.xml"/><Relationship Id="rId558" Type="http://schemas.openxmlformats.org/officeDocument/2006/relationships/image" Target="../media/image5808.png"/><Relationship Id="rId765" Type="http://schemas.openxmlformats.org/officeDocument/2006/relationships/image" Target="../media/image5909.png"/><Relationship Id="rId972" Type="http://schemas.openxmlformats.org/officeDocument/2006/relationships/customXml" Target="../ink/ink6785.xml"/><Relationship Id="rId197" Type="http://schemas.openxmlformats.org/officeDocument/2006/relationships/customXml" Target="../ink/ink6391.xml"/><Relationship Id="rId418" Type="http://schemas.openxmlformats.org/officeDocument/2006/relationships/image" Target="../media/image5738.png"/><Relationship Id="rId625" Type="http://schemas.openxmlformats.org/officeDocument/2006/relationships/customXml" Target="../ink/ink6607.xml"/><Relationship Id="rId832" Type="http://schemas.openxmlformats.org/officeDocument/2006/relationships/customXml" Target="../ink/ink6714.xml"/><Relationship Id="rId1048" Type="http://schemas.openxmlformats.org/officeDocument/2006/relationships/customXml" Target="../ink/ink6824.xml"/><Relationship Id="rId264" Type="http://schemas.openxmlformats.org/officeDocument/2006/relationships/image" Target="../media/image5662.png"/><Relationship Id="rId471" Type="http://schemas.openxmlformats.org/officeDocument/2006/relationships/customXml" Target="../ink/ink6530.xml"/><Relationship Id="rId59" Type="http://schemas.openxmlformats.org/officeDocument/2006/relationships/image" Target="../media/image5561.png"/><Relationship Id="rId124" Type="http://schemas.openxmlformats.org/officeDocument/2006/relationships/customXml" Target="../ink/ink6354.xml"/><Relationship Id="rId569" Type="http://schemas.openxmlformats.org/officeDocument/2006/relationships/customXml" Target="../ink/ink6579.xml"/><Relationship Id="rId776" Type="http://schemas.openxmlformats.org/officeDocument/2006/relationships/customXml" Target="../ink/ink6685.xml"/><Relationship Id="rId983" Type="http://schemas.openxmlformats.org/officeDocument/2006/relationships/image" Target="../media/image6016.png"/><Relationship Id="rId331" Type="http://schemas.openxmlformats.org/officeDocument/2006/relationships/image" Target="../media/image5695.png"/><Relationship Id="rId429" Type="http://schemas.openxmlformats.org/officeDocument/2006/relationships/customXml" Target="../ink/ink6509.xml"/><Relationship Id="rId636" Type="http://schemas.openxmlformats.org/officeDocument/2006/relationships/image" Target="../media/image5847.png"/><Relationship Id="rId1059" Type="http://schemas.openxmlformats.org/officeDocument/2006/relationships/customXml" Target="../ink/ink6830.xml"/><Relationship Id="rId843" Type="http://schemas.openxmlformats.org/officeDocument/2006/relationships/image" Target="../media/image5947.png"/><Relationship Id="rId275" Type="http://schemas.openxmlformats.org/officeDocument/2006/relationships/customXml" Target="../ink/ink6431.xml"/><Relationship Id="rId482" Type="http://schemas.openxmlformats.org/officeDocument/2006/relationships/image" Target="../media/image5770.png"/><Relationship Id="rId703" Type="http://schemas.openxmlformats.org/officeDocument/2006/relationships/image" Target="../media/image5879.png"/><Relationship Id="rId910" Type="http://schemas.openxmlformats.org/officeDocument/2006/relationships/image" Target="../media/image5980.png"/><Relationship Id="rId135" Type="http://schemas.openxmlformats.org/officeDocument/2006/relationships/image" Target="../media/image5599.png"/><Relationship Id="rId342" Type="http://schemas.openxmlformats.org/officeDocument/2006/relationships/customXml" Target="../ink/ink6465.xml"/><Relationship Id="rId787" Type="http://schemas.openxmlformats.org/officeDocument/2006/relationships/customXml" Target="../ink/ink6691.xml"/><Relationship Id="rId994" Type="http://schemas.openxmlformats.org/officeDocument/2006/relationships/customXml" Target="../ink/ink6796.xml"/><Relationship Id="rId202" Type="http://schemas.openxmlformats.org/officeDocument/2006/relationships/customXml" Target="../ink/ink6394.xml"/><Relationship Id="rId647" Type="http://schemas.openxmlformats.org/officeDocument/2006/relationships/customXml" Target="../ink/ink6618.xml"/><Relationship Id="rId854" Type="http://schemas.openxmlformats.org/officeDocument/2006/relationships/customXml" Target="../ink/ink6725.xml"/><Relationship Id="rId286" Type="http://schemas.openxmlformats.org/officeDocument/2006/relationships/image" Target="../media/image5673.png"/><Relationship Id="rId493" Type="http://schemas.openxmlformats.org/officeDocument/2006/relationships/customXml" Target="../ink/ink6541.xml"/><Relationship Id="rId507" Type="http://schemas.openxmlformats.org/officeDocument/2006/relationships/customXml" Target="../ink/ink6548.xml"/><Relationship Id="rId714" Type="http://schemas.openxmlformats.org/officeDocument/2006/relationships/image" Target="../media/image5884.png"/><Relationship Id="rId921" Type="http://schemas.openxmlformats.org/officeDocument/2006/relationships/customXml" Target="../ink/ink6759.xml"/><Relationship Id="rId50" Type="http://schemas.openxmlformats.org/officeDocument/2006/relationships/customXml" Target="../ink/ink6317.xml"/><Relationship Id="rId146" Type="http://schemas.openxmlformats.org/officeDocument/2006/relationships/customXml" Target="../ink/ink6365.xml"/><Relationship Id="rId353" Type="http://schemas.openxmlformats.org/officeDocument/2006/relationships/image" Target="../media/image5706.png"/><Relationship Id="rId560" Type="http://schemas.openxmlformats.org/officeDocument/2006/relationships/image" Target="../media/image5809.png"/><Relationship Id="rId798" Type="http://schemas.openxmlformats.org/officeDocument/2006/relationships/image" Target="../media/image5925.png"/><Relationship Id="rId213" Type="http://schemas.openxmlformats.org/officeDocument/2006/relationships/image" Target="../media/image5637.png"/><Relationship Id="rId420" Type="http://schemas.openxmlformats.org/officeDocument/2006/relationships/image" Target="../media/image5739.png"/><Relationship Id="rId658" Type="http://schemas.openxmlformats.org/officeDocument/2006/relationships/image" Target="../media/image5858.png"/><Relationship Id="rId865" Type="http://schemas.openxmlformats.org/officeDocument/2006/relationships/image" Target="../media/image5958.png"/><Relationship Id="rId1050" Type="http://schemas.openxmlformats.org/officeDocument/2006/relationships/customXml" Target="../ink/ink6825.xml"/><Relationship Id="rId297" Type="http://schemas.openxmlformats.org/officeDocument/2006/relationships/image" Target="../media/image5678.png"/><Relationship Id="rId518" Type="http://schemas.openxmlformats.org/officeDocument/2006/relationships/image" Target="../media/image5788.png"/><Relationship Id="rId725" Type="http://schemas.openxmlformats.org/officeDocument/2006/relationships/customXml" Target="../ink/ink6659.xml"/><Relationship Id="rId932" Type="http://schemas.openxmlformats.org/officeDocument/2006/relationships/image" Target="../media/image5991.png"/><Relationship Id="rId157" Type="http://schemas.openxmlformats.org/officeDocument/2006/relationships/image" Target="../media/image5610.png"/><Relationship Id="rId364" Type="http://schemas.openxmlformats.org/officeDocument/2006/relationships/customXml" Target="../ink/ink6476.xml"/><Relationship Id="rId1008" Type="http://schemas.openxmlformats.org/officeDocument/2006/relationships/customXml" Target="../ink/ink6803.xml"/><Relationship Id="rId61" Type="http://schemas.openxmlformats.org/officeDocument/2006/relationships/image" Target="../media/image5562.png"/><Relationship Id="rId571" Type="http://schemas.openxmlformats.org/officeDocument/2006/relationships/customXml" Target="../ink/ink6580.xml"/><Relationship Id="rId669" Type="http://schemas.openxmlformats.org/officeDocument/2006/relationships/customXml" Target="../ink/ink6629.xml"/><Relationship Id="rId876" Type="http://schemas.openxmlformats.org/officeDocument/2006/relationships/image" Target="../media/image5963.png"/><Relationship Id="rId19" Type="http://schemas.openxmlformats.org/officeDocument/2006/relationships/image" Target="../media/image5541.png"/><Relationship Id="rId224" Type="http://schemas.openxmlformats.org/officeDocument/2006/relationships/customXml" Target="../ink/ink6405.xml"/><Relationship Id="rId431" Type="http://schemas.openxmlformats.org/officeDocument/2006/relationships/customXml" Target="../ink/ink6510.xml"/><Relationship Id="rId529" Type="http://schemas.openxmlformats.org/officeDocument/2006/relationships/customXml" Target="../ink/ink6559.xml"/><Relationship Id="rId736" Type="http://schemas.openxmlformats.org/officeDocument/2006/relationships/image" Target="../media/image5895.png"/><Relationship Id="rId1061" Type="http://schemas.openxmlformats.org/officeDocument/2006/relationships/customXml" Target="../ink/ink6831.xml"/><Relationship Id="rId168" Type="http://schemas.openxmlformats.org/officeDocument/2006/relationships/customXml" Target="../ink/ink6376.xml"/><Relationship Id="rId943" Type="http://schemas.openxmlformats.org/officeDocument/2006/relationships/image" Target="../media/image5996.png"/><Relationship Id="rId1019" Type="http://schemas.openxmlformats.org/officeDocument/2006/relationships/image" Target="../media/image6034.png"/><Relationship Id="rId72" Type="http://schemas.openxmlformats.org/officeDocument/2006/relationships/customXml" Target="../ink/ink6328.xml"/><Relationship Id="rId375" Type="http://schemas.openxmlformats.org/officeDocument/2006/relationships/image" Target="../media/image5717.png"/><Relationship Id="rId582" Type="http://schemas.openxmlformats.org/officeDocument/2006/relationships/image" Target="../media/image5820.png"/><Relationship Id="rId803" Type="http://schemas.openxmlformats.org/officeDocument/2006/relationships/customXml" Target="../ink/ink6699.xml"/><Relationship Id="rId3" Type="http://schemas.openxmlformats.org/officeDocument/2006/relationships/image" Target="../media/image55330.png"/><Relationship Id="rId235" Type="http://schemas.openxmlformats.org/officeDocument/2006/relationships/image" Target="../media/image5648.png"/><Relationship Id="rId442" Type="http://schemas.openxmlformats.org/officeDocument/2006/relationships/image" Target="../media/image5750.png"/><Relationship Id="rId887" Type="http://schemas.openxmlformats.org/officeDocument/2006/relationships/customXml" Target="../ink/ink6742.xml"/><Relationship Id="rId1072" Type="http://schemas.openxmlformats.org/officeDocument/2006/relationships/image" Target="../media/image6059.png"/><Relationship Id="rId302" Type="http://schemas.openxmlformats.org/officeDocument/2006/relationships/customXml" Target="../ink/ink6445.xml"/><Relationship Id="rId747" Type="http://schemas.openxmlformats.org/officeDocument/2006/relationships/customXml" Target="../ink/ink6670.xml"/><Relationship Id="rId954" Type="http://schemas.openxmlformats.org/officeDocument/2006/relationships/customXml" Target="../ink/ink6776.xml"/><Relationship Id="rId83" Type="http://schemas.openxmlformats.org/officeDocument/2006/relationships/image" Target="../media/image5573.png"/><Relationship Id="rId179" Type="http://schemas.openxmlformats.org/officeDocument/2006/relationships/image" Target="../media/image5621.png"/><Relationship Id="rId386" Type="http://schemas.openxmlformats.org/officeDocument/2006/relationships/image" Target="../media/image5722.png"/><Relationship Id="rId593" Type="http://schemas.openxmlformats.org/officeDocument/2006/relationships/customXml" Target="../ink/ink6591.xml"/><Relationship Id="rId607" Type="http://schemas.openxmlformats.org/officeDocument/2006/relationships/customXml" Target="../ink/ink6598.xml"/><Relationship Id="rId814" Type="http://schemas.openxmlformats.org/officeDocument/2006/relationships/image" Target="../media/image5933.png"/><Relationship Id="rId246" Type="http://schemas.openxmlformats.org/officeDocument/2006/relationships/customXml" Target="../ink/ink6416.xml"/><Relationship Id="rId453" Type="http://schemas.openxmlformats.org/officeDocument/2006/relationships/customXml" Target="../ink/ink6521.xml"/><Relationship Id="rId660" Type="http://schemas.openxmlformats.org/officeDocument/2006/relationships/image" Target="../media/image5859.png"/><Relationship Id="rId898" Type="http://schemas.openxmlformats.org/officeDocument/2006/relationships/image" Target="../media/image5974.png"/><Relationship Id="rId1083" Type="http://schemas.openxmlformats.org/officeDocument/2006/relationships/customXml" Target="../ink/ink6842.xml"/><Relationship Id="rId106" Type="http://schemas.openxmlformats.org/officeDocument/2006/relationships/customXml" Target="../ink/ink6345.xml"/><Relationship Id="rId313" Type="http://schemas.openxmlformats.org/officeDocument/2006/relationships/image" Target="../media/image5686.png"/><Relationship Id="rId758" Type="http://schemas.openxmlformats.org/officeDocument/2006/relationships/image" Target="../media/image5906.png"/><Relationship Id="rId965" Type="http://schemas.openxmlformats.org/officeDocument/2006/relationships/image" Target="../media/image6007.png"/><Relationship Id="rId10" Type="http://schemas.openxmlformats.org/officeDocument/2006/relationships/customXml" Target="../ink/ink6297.xml"/><Relationship Id="rId94" Type="http://schemas.openxmlformats.org/officeDocument/2006/relationships/customXml" Target="../ink/ink6339.xml"/><Relationship Id="rId397" Type="http://schemas.openxmlformats.org/officeDocument/2006/relationships/customXml" Target="../ink/ink6493.xml"/><Relationship Id="rId520" Type="http://schemas.openxmlformats.org/officeDocument/2006/relationships/image" Target="../media/image5789.png"/><Relationship Id="rId618" Type="http://schemas.openxmlformats.org/officeDocument/2006/relationships/image" Target="../media/image5838.png"/><Relationship Id="rId825" Type="http://schemas.openxmlformats.org/officeDocument/2006/relationships/customXml" Target="../ink/ink6710.xml"/><Relationship Id="rId257" Type="http://schemas.openxmlformats.org/officeDocument/2006/relationships/image" Target="../media/image5659.png"/><Relationship Id="rId464" Type="http://schemas.openxmlformats.org/officeDocument/2006/relationships/image" Target="../media/image5761.png"/><Relationship Id="rId1010" Type="http://schemas.openxmlformats.org/officeDocument/2006/relationships/customXml" Target="../ink/ink6804.xml"/><Relationship Id="rId117" Type="http://schemas.openxmlformats.org/officeDocument/2006/relationships/image" Target="../media/image5590.png"/><Relationship Id="rId671" Type="http://schemas.openxmlformats.org/officeDocument/2006/relationships/image" Target="../media/image5864.png"/><Relationship Id="rId769" Type="http://schemas.openxmlformats.org/officeDocument/2006/relationships/image" Target="../media/image5911.png"/><Relationship Id="rId976" Type="http://schemas.openxmlformats.org/officeDocument/2006/relationships/customXml" Target="../ink/ink6787.xml"/><Relationship Id="rId324" Type="http://schemas.openxmlformats.org/officeDocument/2006/relationships/customXml" Target="../ink/ink6456.xml"/><Relationship Id="rId531" Type="http://schemas.openxmlformats.org/officeDocument/2006/relationships/customXml" Target="../ink/ink6560.xml"/><Relationship Id="rId629" Type="http://schemas.openxmlformats.org/officeDocument/2006/relationships/customXml" Target="../ink/ink6609.xml"/><Relationship Id="rId836" Type="http://schemas.openxmlformats.org/officeDocument/2006/relationships/customXml" Target="../ink/ink6716.xml"/><Relationship Id="rId1021" Type="http://schemas.openxmlformats.org/officeDocument/2006/relationships/image" Target="../media/image6035.png"/><Relationship Id="rId903" Type="http://schemas.openxmlformats.org/officeDocument/2006/relationships/customXml" Target="../ink/ink6750.xml"/><Relationship Id="rId32" Type="http://schemas.openxmlformats.org/officeDocument/2006/relationships/customXml" Target="../ink/ink6308.xml"/><Relationship Id="rId181" Type="http://schemas.openxmlformats.org/officeDocument/2006/relationships/image" Target="../media/image5622.png"/><Relationship Id="rId279" Type="http://schemas.openxmlformats.org/officeDocument/2006/relationships/customXml" Target="../ink/ink6433.xml"/><Relationship Id="rId486" Type="http://schemas.openxmlformats.org/officeDocument/2006/relationships/image" Target="../media/image5772.png"/><Relationship Id="rId693" Type="http://schemas.openxmlformats.org/officeDocument/2006/relationships/customXml" Target="../ink/ink6642.xml"/><Relationship Id="rId139" Type="http://schemas.openxmlformats.org/officeDocument/2006/relationships/image" Target="../media/image5601.png"/><Relationship Id="rId346" Type="http://schemas.openxmlformats.org/officeDocument/2006/relationships/customXml" Target="../ink/ink6467.xml"/><Relationship Id="rId553" Type="http://schemas.openxmlformats.org/officeDocument/2006/relationships/customXml" Target="../ink/ink6571.xml"/><Relationship Id="rId760" Type="http://schemas.openxmlformats.org/officeDocument/2006/relationships/image" Target="../media/image5907.png"/><Relationship Id="rId998" Type="http://schemas.openxmlformats.org/officeDocument/2006/relationships/customXml" Target="../ink/ink6798.xml"/><Relationship Id="rId206" Type="http://schemas.openxmlformats.org/officeDocument/2006/relationships/customXml" Target="../ink/ink6396.xml"/><Relationship Id="rId413" Type="http://schemas.openxmlformats.org/officeDocument/2006/relationships/customXml" Target="../ink/ink6501.xml"/><Relationship Id="rId858" Type="http://schemas.openxmlformats.org/officeDocument/2006/relationships/customXml" Target="../ink/ink6727.xml"/><Relationship Id="rId1043" Type="http://schemas.openxmlformats.org/officeDocument/2006/relationships/customXml" Target="../ink/ink6821.xml"/><Relationship Id="rId620" Type="http://schemas.openxmlformats.org/officeDocument/2006/relationships/image" Target="../media/image5839.png"/><Relationship Id="rId718" Type="http://schemas.openxmlformats.org/officeDocument/2006/relationships/image" Target="../media/image5886.png"/><Relationship Id="rId925" Type="http://schemas.openxmlformats.org/officeDocument/2006/relationships/customXml" Target="../ink/ink6761.xml"/><Relationship Id="rId54" Type="http://schemas.openxmlformats.org/officeDocument/2006/relationships/customXml" Target="../ink/ink6319.xml"/><Relationship Id="rId270" Type="http://schemas.openxmlformats.org/officeDocument/2006/relationships/image" Target="../media/image5665.png"/><Relationship Id="rId130" Type="http://schemas.openxmlformats.org/officeDocument/2006/relationships/customXml" Target="../ink/ink6357.xml"/><Relationship Id="rId368" Type="http://schemas.openxmlformats.org/officeDocument/2006/relationships/customXml" Target="../ink/ink6478.xml"/><Relationship Id="rId575" Type="http://schemas.openxmlformats.org/officeDocument/2006/relationships/customXml" Target="../ink/ink6582.xml"/><Relationship Id="rId782" Type="http://schemas.openxmlformats.org/officeDocument/2006/relationships/image" Target="../media/image5917.png"/></Relationships>
</file>

<file path=ppt/slides/_rels/slide51.xml.rels><?xml version="1.0" encoding="UTF-8" standalone="yes"?>
<Relationships xmlns="http://schemas.openxmlformats.org/package/2006/relationships"><Relationship Id="rId117" Type="http://schemas.openxmlformats.org/officeDocument/2006/relationships/image" Target="../media/image6118.png"/><Relationship Id="rId21" Type="http://schemas.openxmlformats.org/officeDocument/2006/relationships/image" Target="../media/image6070.png"/><Relationship Id="rId324" Type="http://schemas.openxmlformats.org/officeDocument/2006/relationships/image" Target="../media/image6219.png"/><Relationship Id="rId531" Type="http://schemas.openxmlformats.org/officeDocument/2006/relationships/image" Target="../media/image6322.png"/><Relationship Id="rId170" Type="http://schemas.openxmlformats.org/officeDocument/2006/relationships/image" Target="../media/image6144.png"/><Relationship Id="rId268" Type="http://schemas.openxmlformats.org/officeDocument/2006/relationships/image" Target="../media/image6192.png"/><Relationship Id="rId475" Type="http://schemas.openxmlformats.org/officeDocument/2006/relationships/customXml" Target="../ink/ink7082.xml"/><Relationship Id="rId32" Type="http://schemas.openxmlformats.org/officeDocument/2006/relationships/customXml" Target="../ink/ink6858.xml"/><Relationship Id="rId128" Type="http://schemas.openxmlformats.org/officeDocument/2006/relationships/customXml" Target="../ink/ink6906.xml"/><Relationship Id="rId335" Type="http://schemas.openxmlformats.org/officeDocument/2006/relationships/customXml" Target="../ink/ink7012.xml"/><Relationship Id="rId542" Type="http://schemas.openxmlformats.org/officeDocument/2006/relationships/customXml" Target="../ink/ink7116.xml"/><Relationship Id="rId181" Type="http://schemas.openxmlformats.org/officeDocument/2006/relationships/customXml" Target="../ink/ink6933.xml"/><Relationship Id="rId402" Type="http://schemas.openxmlformats.org/officeDocument/2006/relationships/image" Target="../media/image6258.png"/><Relationship Id="rId279" Type="http://schemas.openxmlformats.org/officeDocument/2006/relationships/customXml" Target="../ink/ink6983.xml"/><Relationship Id="rId486" Type="http://schemas.openxmlformats.org/officeDocument/2006/relationships/customXml" Target="../ink/ink7088.xml"/><Relationship Id="rId43" Type="http://schemas.openxmlformats.org/officeDocument/2006/relationships/image" Target="../media/image6081.png"/><Relationship Id="rId139" Type="http://schemas.openxmlformats.org/officeDocument/2006/relationships/image" Target="../media/image6129.png"/><Relationship Id="rId346" Type="http://schemas.openxmlformats.org/officeDocument/2006/relationships/image" Target="../media/image6230.png"/><Relationship Id="rId553" Type="http://schemas.openxmlformats.org/officeDocument/2006/relationships/image" Target="../media/image6333.png"/><Relationship Id="rId192" Type="http://schemas.openxmlformats.org/officeDocument/2006/relationships/image" Target="../media/image6154.png"/><Relationship Id="rId206" Type="http://schemas.openxmlformats.org/officeDocument/2006/relationships/image" Target="../media/image6161.png"/><Relationship Id="rId413" Type="http://schemas.openxmlformats.org/officeDocument/2006/relationships/customXml" Target="../ink/ink7051.xml"/><Relationship Id="rId497" Type="http://schemas.openxmlformats.org/officeDocument/2006/relationships/image" Target="../media/image6305.png"/><Relationship Id="rId357" Type="http://schemas.openxmlformats.org/officeDocument/2006/relationships/customXml" Target="../ink/ink7023.xml"/><Relationship Id="rId54" Type="http://schemas.openxmlformats.org/officeDocument/2006/relationships/customXml" Target="../ink/ink6869.xml"/><Relationship Id="rId217" Type="http://schemas.openxmlformats.org/officeDocument/2006/relationships/customXml" Target="../ink/ink6952.xml"/><Relationship Id="rId564" Type="http://schemas.openxmlformats.org/officeDocument/2006/relationships/image" Target="../media/image6338.png"/><Relationship Id="rId424" Type="http://schemas.openxmlformats.org/officeDocument/2006/relationships/image" Target="../media/image6269.png"/><Relationship Id="rId270" Type="http://schemas.openxmlformats.org/officeDocument/2006/relationships/image" Target="../media/image6193.png"/><Relationship Id="rId65" Type="http://schemas.openxmlformats.org/officeDocument/2006/relationships/image" Target="../media/image6092.png"/><Relationship Id="rId130" Type="http://schemas.openxmlformats.org/officeDocument/2006/relationships/customXml" Target="../ink/ink6907.xml"/><Relationship Id="rId368" Type="http://schemas.openxmlformats.org/officeDocument/2006/relationships/image" Target="../media/image6241.png"/><Relationship Id="rId575" Type="http://schemas.openxmlformats.org/officeDocument/2006/relationships/customXml" Target="../ink/ink7133.xml"/><Relationship Id="rId228" Type="http://schemas.openxmlformats.org/officeDocument/2006/relationships/image" Target="../media/image6172.png"/><Relationship Id="rId435" Type="http://schemas.openxmlformats.org/officeDocument/2006/relationships/customXml" Target="../ink/ink7062.xml"/><Relationship Id="rId281" Type="http://schemas.openxmlformats.org/officeDocument/2006/relationships/customXml" Target="../ink/ink6984.xml"/><Relationship Id="rId502" Type="http://schemas.openxmlformats.org/officeDocument/2006/relationships/customXml" Target="../ink/ink7096.xml"/><Relationship Id="rId34" Type="http://schemas.openxmlformats.org/officeDocument/2006/relationships/customXml" Target="../ink/ink6859.xml"/><Relationship Id="rId76" Type="http://schemas.openxmlformats.org/officeDocument/2006/relationships/customXml" Target="../ink/ink6880.xml"/><Relationship Id="rId141" Type="http://schemas.openxmlformats.org/officeDocument/2006/relationships/image" Target="../media/image6130.png"/><Relationship Id="rId379" Type="http://schemas.openxmlformats.org/officeDocument/2006/relationships/customXml" Target="../ink/ink7034.xml"/><Relationship Id="rId544" Type="http://schemas.openxmlformats.org/officeDocument/2006/relationships/customXml" Target="../ink/ink7117.xml"/><Relationship Id="rId7" Type="http://schemas.openxmlformats.org/officeDocument/2006/relationships/image" Target="../media/image60640.png"/><Relationship Id="rId183" Type="http://schemas.openxmlformats.org/officeDocument/2006/relationships/customXml" Target="../ink/ink6934.xml"/><Relationship Id="rId239" Type="http://schemas.openxmlformats.org/officeDocument/2006/relationships/customXml" Target="../ink/ink6963.xml"/><Relationship Id="rId390" Type="http://schemas.openxmlformats.org/officeDocument/2006/relationships/image" Target="../media/image6252.png"/><Relationship Id="rId404" Type="http://schemas.openxmlformats.org/officeDocument/2006/relationships/image" Target="../media/image6259.png"/><Relationship Id="rId446" Type="http://schemas.openxmlformats.org/officeDocument/2006/relationships/image" Target="../media/image6280.png"/><Relationship Id="rId250" Type="http://schemas.openxmlformats.org/officeDocument/2006/relationships/image" Target="../media/image6183.png"/><Relationship Id="rId292" Type="http://schemas.openxmlformats.org/officeDocument/2006/relationships/customXml" Target="../ink/ink6990.xml"/><Relationship Id="rId306" Type="http://schemas.openxmlformats.org/officeDocument/2006/relationships/customXml" Target="../ink/ink6997.xml"/><Relationship Id="rId488" Type="http://schemas.openxmlformats.org/officeDocument/2006/relationships/customXml" Target="../ink/ink7089.xml"/><Relationship Id="rId45" Type="http://schemas.openxmlformats.org/officeDocument/2006/relationships/image" Target="../media/image6082.png"/><Relationship Id="rId87" Type="http://schemas.openxmlformats.org/officeDocument/2006/relationships/image" Target="../media/image6103.png"/><Relationship Id="rId110" Type="http://schemas.openxmlformats.org/officeDocument/2006/relationships/customXml" Target="../ink/ink6897.xml"/><Relationship Id="rId348" Type="http://schemas.openxmlformats.org/officeDocument/2006/relationships/image" Target="../media/image6231.png"/><Relationship Id="rId513" Type="http://schemas.openxmlformats.org/officeDocument/2006/relationships/image" Target="../media/image6313.png"/><Relationship Id="rId555" Type="http://schemas.openxmlformats.org/officeDocument/2006/relationships/image" Target="../media/image6334.png"/><Relationship Id="rId152" Type="http://schemas.openxmlformats.org/officeDocument/2006/relationships/image" Target="../media/image6135.png"/><Relationship Id="rId194" Type="http://schemas.openxmlformats.org/officeDocument/2006/relationships/image" Target="../media/image6155.png"/><Relationship Id="rId208" Type="http://schemas.openxmlformats.org/officeDocument/2006/relationships/image" Target="../media/image6162.png"/><Relationship Id="rId415" Type="http://schemas.openxmlformats.org/officeDocument/2006/relationships/customXml" Target="../ink/ink7052.xml"/><Relationship Id="rId457" Type="http://schemas.openxmlformats.org/officeDocument/2006/relationships/customXml" Target="../ink/ink7073.xml"/><Relationship Id="rId261" Type="http://schemas.openxmlformats.org/officeDocument/2006/relationships/customXml" Target="../ink/ink6974.xml"/><Relationship Id="rId499" Type="http://schemas.openxmlformats.org/officeDocument/2006/relationships/image" Target="../media/image6306.png"/><Relationship Id="rId14" Type="http://schemas.openxmlformats.org/officeDocument/2006/relationships/customXml" Target="../ink/ink6849.xml"/><Relationship Id="rId56" Type="http://schemas.openxmlformats.org/officeDocument/2006/relationships/customXml" Target="../ink/ink6870.xml"/><Relationship Id="rId317" Type="http://schemas.openxmlformats.org/officeDocument/2006/relationships/customXml" Target="../ink/ink7003.xml"/><Relationship Id="rId359" Type="http://schemas.openxmlformats.org/officeDocument/2006/relationships/customXml" Target="../ink/ink7024.xml"/><Relationship Id="rId524" Type="http://schemas.openxmlformats.org/officeDocument/2006/relationships/customXml" Target="../ink/ink7107.xml"/><Relationship Id="rId566" Type="http://schemas.openxmlformats.org/officeDocument/2006/relationships/image" Target="../media/image6339.png"/><Relationship Id="rId98" Type="http://schemas.openxmlformats.org/officeDocument/2006/relationships/customXml" Target="../ink/ink6891.xml"/><Relationship Id="rId121" Type="http://schemas.openxmlformats.org/officeDocument/2006/relationships/image" Target="../media/image6120.png"/><Relationship Id="rId163" Type="http://schemas.openxmlformats.org/officeDocument/2006/relationships/customXml" Target="../ink/ink6924.xml"/><Relationship Id="rId219" Type="http://schemas.openxmlformats.org/officeDocument/2006/relationships/customXml" Target="../ink/ink6953.xml"/><Relationship Id="rId370" Type="http://schemas.openxmlformats.org/officeDocument/2006/relationships/image" Target="../media/image6242.png"/><Relationship Id="rId426" Type="http://schemas.openxmlformats.org/officeDocument/2006/relationships/image" Target="../media/image6270.png"/><Relationship Id="rId230" Type="http://schemas.openxmlformats.org/officeDocument/2006/relationships/image" Target="../media/image6173.png"/><Relationship Id="rId468" Type="http://schemas.openxmlformats.org/officeDocument/2006/relationships/image" Target="../media/image6291.png"/><Relationship Id="rId25" Type="http://schemas.openxmlformats.org/officeDocument/2006/relationships/image" Target="../media/image6072.png"/><Relationship Id="rId67" Type="http://schemas.openxmlformats.org/officeDocument/2006/relationships/image" Target="../media/image6093.png"/><Relationship Id="rId272" Type="http://schemas.openxmlformats.org/officeDocument/2006/relationships/image" Target="../media/image6194.png"/><Relationship Id="rId328" Type="http://schemas.openxmlformats.org/officeDocument/2006/relationships/image" Target="../media/image6221.png"/><Relationship Id="rId535" Type="http://schemas.openxmlformats.org/officeDocument/2006/relationships/image" Target="../media/image6324.png"/><Relationship Id="rId577" Type="http://schemas.openxmlformats.org/officeDocument/2006/relationships/customXml" Target="../ink/ink7134.xml"/><Relationship Id="rId132" Type="http://schemas.openxmlformats.org/officeDocument/2006/relationships/customXml" Target="../ink/ink6908.xml"/><Relationship Id="rId174" Type="http://schemas.openxmlformats.org/officeDocument/2006/relationships/image" Target="../media/image6146.png"/><Relationship Id="rId381" Type="http://schemas.openxmlformats.org/officeDocument/2006/relationships/customXml" Target="../ink/ink7035.xml"/><Relationship Id="rId241" Type="http://schemas.openxmlformats.org/officeDocument/2006/relationships/customXml" Target="../ink/ink6964.xml"/><Relationship Id="rId437" Type="http://schemas.openxmlformats.org/officeDocument/2006/relationships/customXml" Target="../ink/ink7063.xml"/><Relationship Id="rId479" Type="http://schemas.openxmlformats.org/officeDocument/2006/relationships/customXml" Target="../ink/ink7084.xml"/><Relationship Id="rId36" Type="http://schemas.openxmlformats.org/officeDocument/2006/relationships/customXml" Target="../ink/ink6860.xml"/><Relationship Id="rId283" Type="http://schemas.openxmlformats.org/officeDocument/2006/relationships/customXml" Target="../ink/ink6985.xml"/><Relationship Id="rId339" Type="http://schemas.openxmlformats.org/officeDocument/2006/relationships/customXml" Target="../ink/ink7014.xml"/><Relationship Id="rId490" Type="http://schemas.openxmlformats.org/officeDocument/2006/relationships/customXml" Target="../ink/ink7090.xml"/><Relationship Id="rId504" Type="http://schemas.openxmlformats.org/officeDocument/2006/relationships/customXml" Target="../ink/ink7097.xml"/><Relationship Id="rId546" Type="http://schemas.openxmlformats.org/officeDocument/2006/relationships/customXml" Target="../ink/ink7118.xml"/><Relationship Id="rId78" Type="http://schemas.openxmlformats.org/officeDocument/2006/relationships/customXml" Target="../ink/ink6881.xml"/><Relationship Id="rId101" Type="http://schemas.openxmlformats.org/officeDocument/2006/relationships/image" Target="../media/image6110.png"/><Relationship Id="rId143" Type="http://schemas.openxmlformats.org/officeDocument/2006/relationships/image" Target="../media/image6131.png"/><Relationship Id="rId185" Type="http://schemas.openxmlformats.org/officeDocument/2006/relationships/customXml" Target="../ink/ink6935.xml"/><Relationship Id="rId350" Type="http://schemas.openxmlformats.org/officeDocument/2006/relationships/image" Target="../media/image6232.png"/><Relationship Id="rId406" Type="http://schemas.openxmlformats.org/officeDocument/2006/relationships/image" Target="../media/image6260.png"/><Relationship Id="rId9" Type="http://schemas.openxmlformats.org/officeDocument/2006/relationships/image" Target="../media/image60650.png"/><Relationship Id="rId210" Type="http://schemas.openxmlformats.org/officeDocument/2006/relationships/image" Target="../media/image6163.png"/><Relationship Id="rId392" Type="http://schemas.openxmlformats.org/officeDocument/2006/relationships/image" Target="../media/image6253.png"/><Relationship Id="rId448" Type="http://schemas.openxmlformats.org/officeDocument/2006/relationships/image" Target="../media/image6281.png"/><Relationship Id="rId252" Type="http://schemas.openxmlformats.org/officeDocument/2006/relationships/image" Target="../media/image6184.png"/><Relationship Id="rId294" Type="http://schemas.openxmlformats.org/officeDocument/2006/relationships/customXml" Target="../ink/ink6991.xml"/><Relationship Id="rId308" Type="http://schemas.openxmlformats.org/officeDocument/2006/relationships/customXml" Target="../ink/ink6998.xml"/><Relationship Id="rId515" Type="http://schemas.openxmlformats.org/officeDocument/2006/relationships/image" Target="../media/image6314.png"/><Relationship Id="rId47" Type="http://schemas.openxmlformats.org/officeDocument/2006/relationships/image" Target="../media/image6083.png"/><Relationship Id="rId89" Type="http://schemas.openxmlformats.org/officeDocument/2006/relationships/image" Target="../media/image6104.png"/><Relationship Id="rId112" Type="http://schemas.openxmlformats.org/officeDocument/2006/relationships/customXml" Target="../ink/ink6898.xml"/><Relationship Id="rId154" Type="http://schemas.openxmlformats.org/officeDocument/2006/relationships/image" Target="../media/image6136.png"/><Relationship Id="rId361" Type="http://schemas.openxmlformats.org/officeDocument/2006/relationships/customXml" Target="../ink/ink7025.xml"/><Relationship Id="rId557" Type="http://schemas.openxmlformats.org/officeDocument/2006/relationships/image" Target="../media/image6335.png"/><Relationship Id="rId196" Type="http://schemas.openxmlformats.org/officeDocument/2006/relationships/image" Target="../media/image6156.png"/><Relationship Id="rId417" Type="http://schemas.openxmlformats.org/officeDocument/2006/relationships/customXml" Target="../ink/ink7053.xml"/><Relationship Id="rId459" Type="http://schemas.openxmlformats.org/officeDocument/2006/relationships/customXml" Target="../ink/ink7074.xml"/><Relationship Id="rId16" Type="http://schemas.openxmlformats.org/officeDocument/2006/relationships/customXml" Target="../ink/ink6850.xml"/><Relationship Id="rId221" Type="http://schemas.openxmlformats.org/officeDocument/2006/relationships/customXml" Target="../ink/ink6954.xml"/><Relationship Id="rId263" Type="http://schemas.openxmlformats.org/officeDocument/2006/relationships/customXml" Target="../ink/ink6975.xml"/><Relationship Id="rId319" Type="http://schemas.openxmlformats.org/officeDocument/2006/relationships/customXml" Target="../ink/ink7004.xml"/><Relationship Id="rId470" Type="http://schemas.openxmlformats.org/officeDocument/2006/relationships/image" Target="../media/image6292.png"/><Relationship Id="rId526" Type="http://schemas.openxmlformats.org/officeDocument/2006/relationships/customXml" Target="../ink/ink7108.xml"/><Relationship Id="rId58" Type="http://schemas.openxmlformats.org/officeDocument/2006/relationships/customXml" Target="../ink/ink6871.xml"/><Relationship Id="rId123" Type="http://schemas.openxmlformats.org/officeDocument/2006/relationships/image" Target="../media/image6121.png"/><Relationship Id="rId330" Type="http://schemas.openxmlformats.org/officeDocument/2006/relationships/image" Target="../media/image6222.png"/><Relationship Id="rId568" Type="http://schemas.openxmlformats.org/officeDocument/2006/relationships/image" Target="../media/image6340.png"/><Relationship Id="rId165" Type="http://schemas.openxmlformats.org/officeDocument/2006/relationships/customXml" Target="../ink/ink6925.xml"/><Relationship Id="rId372" Type="http://schemas.openxmlformats.org/officeDocument/2006/relationships/image" Target="../media/image6243.png"/><Relationship Id="rId428" Type="http://schemas.openxmlformats.org/officeDocument/2006/relationships/image" Target="../media/image6271.png"/><Relationship Id="rId232" Type="http://schemas.openxmlformats.org/officeDocument/2006/relationships/image" Target="../media/image6174.png"/><Relationship Id="rId274" Type="http://schemas.openxmlformats.org/officeDocument/2006/relationships/image" Target="../media/image6195.png"/><Relationship Id="rId481" Type="http://schemas.openxmlformats.org/officeDocument/2006/relationships/customXml" Target="../ink/ink7085.xml"/><Relationship Id="rId27" Type="http://schemas.openxmlformats.org/officeDocument/2006/relationships/image" Target="../media/image6073.png"/><Relationship Id="rId69" Type="http://schemas.openxmlformats.org/officeDocument/2006/relationships/image" Target="../media/image6094.png"/><Relationship Id="rId134" Type="http://schemas.openxmlformats.org/officeDocument/2006/relationships/customXml" Target="../ink/ink6909.xml"/><Relationship Id="rId537" Type="http://schemas.openxmlformats.org/officeDocument/2006/relationships/image" Target="../media/image6325.png"/><Relationship Id="rId579" Type="http://schemas.openxmlformats.org/officeDocument/2006/relationships/customXml" Target="../ink/ink7135.xml"/><Relationship Id="rId80" Type="http://schemas.openxmlformats.org/officeDocument/2006/relationships/customXml" Target="../ink/ink6882.xml"/><Relationship Id="rId176" Type="http://schemas.openxmlformats.org/officeDocument/2006/relationships/image" Target="../media/image6147.png"/><Relationship Id="rId341" Type="http://schemas.openxmlformats.org/officeDocument/2006/relationships/customXml" Target="../ink/ink7015.xml"/><Relationship Id="rId383" Type="http://schemas.openxmlformats.org/officeDocument/2006/relationships/customXml" Target="../ink/ink7036.xml"/><Relationship Id="rId439" Type="http://schemas.openxmlformats.org/officeDocument/2006/relationships/customXml" Target="../ink/ink7064.xml"/><Relationship Id="rId201" Type="http://schemas.openxmlformats.org/officeDocument/2006/relationships/customXml" Target="../ink/ink6944.xml"/><Relationship Id="rId243" Type="http://schemas.openxmlformats.org/officeDocument/2006/relationships/customXml" Target="../ink/ink6965.xml"/><Relationship Id="rId285" Type="http://schemas.openxmlformats.org/officeDocument/2006/relationships/customXml" Target="../ink/ink6986.xml"/><Relationship Id="rId450" Type="http://schemas.openxmlformats.org/officeDocument/2006/relationships/image" Target="../media/image6282.png"/><Relationship Id="rId506" Type="http://schemas.openxmlformats.org/officeDocument/2006/relationships/customXml" Target="../ink/ink7098.xml"/><Relationship Id="rId38" Type="http://schemas.openxmlformats.org/officeDocument/2006/relationships/customXml" Target="../ink/ink6861.xml"/><Relationship Id="rId103" Type="http://schemas.openxmlformats.org/officeDocument/2006/relationships/image" Target="../media/image6111.png"/><Relationship Id="rId310" Type="http://schemas.openxmlformats.org/officeDocument/2006/relationships/customXml" Target="../ink/ink6999.xml"/><Relationship Id="rId492" Type="http://schemas.openxmlformats.org/officeDocument/2006/relationships/customXml" Target="../ink/ink7091.xml"/><Relationship Id="rId548" Type="http://schemas.openxmlformats.org/officeDocument/2006/relationships/customXml" Target="../ink/ink7119.xml"/><Relationship Id="rId91" Type="http://schemas.openxmlformats.org/officeDocument/2006/relationships/image" Target="../media/image6105.png"/><Relationship Id="rId145" Type="http://schemas.openxmlformats.org/officeDocument/2006/relationships/image" Target="../media/image6132.png"/><Relationship Id="rId187" Type="http://schemas.openxmlformats.org/officeDocument/2006/relationships/customXml" Target="../ink/ink6936.xml"/><Relationship Id="rId352" Type="http://schemas.openxmlformats.org/officeDocument/2006/relationships/image" Target="../media/image6233.png"/><Relationship Id="rId394" Type="http://schemas.openxmlformats.org/officeDocument/2006/relationships/image" Target="../media/image6254.png"/><Relationship Id="rId408" Type="http://schemas.openxmlformats.org/officeDocument/2006/relationships/image" Target="../media/image6261.png"/><Relationship Id="rId212" Type="http://schemas.openxmlformats.org/officeDocument/2006/relationships/image" Target="../media/image6164.png"/><Relationship Id="rId254" Type="http://schemas.openxmlformats.org/officeDocument/2006/relationships/image" Target="../media/image6185.png"/><Relationship Id="rId49" Type="http://schemas.openxmlformats.org/officeDocument/2006/relationships/image" Target="../media/image6084.png"/><Relationship Id="rId114" Type="http://schemas.openxmlformats.org/officeDocument/2006/relationships/customXml" Target="../ink/ink6899.xml"/><Relationship Id="rId296" Type="http://schemas.openxmlformats.org/officeDocument/2006/relationships/customXml" Target="../ink/ink6992.xml"/><Relationship Id="rId461" Type="http://schemas.openxmlformats.org/officeDocument/2006/relationships/customXml" Target="../ink/ink7075.xml"/><Relationship Id="rId517" Type="http://schemas.openxmlformats.org/officeDocument/2006/relationships/image" Target="../media/image6315.png"/><Relationship Id="rId559" Type="http://schemas.openxmlformats.org/officeDocument/2006/relationships/image" Target="../media/image6336.png"/><Relationship Id="rId60" Type="http://schemas.openxmlformats.org/officeDocument/2006/relationships/customXml" Target="../ink/ink6872.xml"/><Relationship Id="rId156" Type="http://schemas.openxmlformats.org/officeDocument/2006/relationships/image" Target="../media/image6137.png"/><Relationship Id="rId198" Type="http://schemas.openxmlformats.org/officeDocument/2006/relationships/image" Target="../media/image6157.png"/><Relationship Id="rId321" Type="http://schemas.openxmlformats.org/officeDocument/2006/relationships/customXml" Target="../ink/ink7005.xml"/><Relationship Id="rId363" Type="http://schemas.openxmlformats.org/officeDocument/2006/relationships/customXml" Target="../ink/ink7026.xml"/><Relationship Id="rId419" Type="http://schemas.openxmlformats.org/officeDocument/2006/relationships/customXml" Target="../ink/ink7054.xml"/><Relationship Id="rId570" Type="http://schemas.openxmlformats.org/officeDocument/2006/relationships/image" Target="../media/image6341.png"/><Relationship Id="rId223" Type="http://schemas.openxmlformats.org/officeDocument/2006/relationships/customXml" Target="../ink/ink6955.xml"/><Relationship Id="rId430" Type="http://schemas.openxmlformats.org/officeDocument/2006/relationships/image" Target="../media/image6272.png"/><Relationship Id="rId18" Type="http://schemas.openxmlformats.org/officeDocument/2006/relationships/customXml" Target="../ink/ink6851.xml"/><Relationship Id="rId265" Type="http://schemas.openxmlformats.org/officeDocument/2006/relationships/customXml" Target="../ink/ink6976.xml"/><Relationship Id="rId472" Type="http://schemas.openxmlformats.org/officeDocument/2006/relationships/image" Target="../media/image6293.png"/><Relationship Id="rId528" Type="http://schemas.openxmlformats.org/officeDocument/2006/relationships/customXml" Target="../ink/ink7109.xml"/><Relationship Id="rId125" Type="http://schemas.openxmlformats.org/officeDocument/2006/relationships/image" Target="../media/image6122.png"/><Relationship Id="rId167" Type="http://schemas.openxmlformats.org/officeDocument/2006/relationships/customXml" Target="../ink/ink6926.xml"/><Relationship Id="rId332" Type="http://schemas.openxmlformats.org/officeDocument/2006/relationships/image" Target="../media/image6223.png"/><Relationship Id="rId374" Type="http://schemas.openxmlformats.org/officeDocument/2006/relationships/image" Target="../media/image6244.png"/><Relationship Id="rId71" Type="http://schemas.openxmlformats.org/officeDocument/2006/relationships/image" Target="../media/image6095.png"/><Relationship Id="rId234" Type="http://schemas.openxmlformats.org/officeDocument/2006/relationships/image" Target="../media/image6175.png"/><Relationship Id="rId2" Type="http://schemas.openxmlformats.org/officeDocument/2006/relationships/customXml" Target="../ink/ink6843.xml"/><Relationship Id="rId29" Type="http://schemas.openxmlformats.org/officeDocument/2006/relationships/image" Target="../media/image6074.png"/><Relationship Id="rId276" Type="http://schemas.openxmlformats.org/officeDocument/2006/relationships/image" Target="../media/image6196.png"/><Relationship Id="rId441" Type="http://schemas.openxmlformats.org/officeDocument/2006/relationships/customXml" Target="../ink/ink7065.xml"/><Relationship Id="rId483" Type="http://schemas.openxmlformats.org/officeDocument/2006/relationships/customXml" Target="../ink/ink7086.xml"/><Relationship Id="rId539" Type="http://schemas.openxmlformats.org/officeDocument/2006/relationships/image" Target="../media/image6326.png"/><Relationship Id="rId40" Type="http://schemas.openxmlformats.org/officeDocument/2006/relationships/customXml" Target="../ink/ink6862.xml"/><Relationship Id="rId136" Type="http://schemas.openxmlformats.org/officeDocument/2006/relationships/customXml" Target="../ink/ink6910.xml"/><Relationship Id="rId178" Type="http://schemas.openxmlformats.org/officeDocument/2006/relationships/image" Target="../media/image6148.png"/><Relationship Id="rId301" Type="http://schemas.openxmlformats.org/officeDocument/2006/relationships/image" Target="../media/image6208.png"/><Relationship Id="rId343" Type="http://schemas.openxmlformats.org/officeDocument/2006/relationships/customXml" Target="../ink/ink7016.xml"/><Relationship Id="rId550" Type="http://schemas.openxmlformats.org/officeDocument/2006/relationships/customXml" Target="../ink/ink7120.xml"/><Relationship Id="rId82" Type="http://schemas.openxmlformats.org/officeDocument/2006/relationships/customXml" Target="../ink/ink6883.xml"/><Relationship Id="rId203" Type="http://schemas.openxmlformats.org/officeDocument/2006/relationships/customXml" Target="../ink/ink6945.xml"/><Relationship Id="rId385" Type="http://schemas.openxmlformats.org/officeDocument/2006/relationships/customXml" Target="../ink/ink7037.xml"/><Relationship Id="rId245" Type="http://schemas.openxmlformats.org/officeDocument/2006/relationships/customXml" Target="../ink/ink6966.xml"/><Relationship Id="rId287" Type="http://schemas.openxmlformats.org/officeDocument/2006/relationships/customXml" Target="../ink/ink6987.xml"/><Relationship Id="rId410" Type="http://schemas.openxmlformats.org/officeDocument/2006/relationships/image" Target="../media/image6262.png"/><Relationship Id="rId452" Type="http://schemas.openxmlformats.org/officeDocument/2006/relationships/image" Target="../media/image6283.png"/><Relationship Id="rId494" Type="http://schemas.openxmlformats.org/officeDocument/2006/relationships/customXml" Target="../ink/ink7092.xml"/><Relationship Id="rId508" Type="http://schemas.openxmlformats.org/officeDocument/2006/relationships/customXml" Target="../ink/ink7099.xml"/><Relationship Id="rId105" Type="http://schemas.openxmlformats.org/officeDocument/2006/relationships/image" Target="../media/image6112.png"/><Relationship Id="rId147" Type="http://schemas.openxmlformats.org/officeDocument/2006/relationships/image" Target="../media/image6133.png"/><Relationship Id="rId312" Type="http://schemas.openxmlformats.org/officeDocument/2006/relationships/customXml" Target="../ink/ink7000.xml"/><Relationship Id="rId354" Type="http://schemas.openxmlformats.org/officeDocument/2006/relationships/image" Target="../media/image6234.png"/><Relationship Id="rId51" Type="http://schemas.openxmlformats.org/officeDocument/2006/relationships/image" Target="../media/image6085.png"/><Relationship Id="rId93" Type="http://schemas.openxmlformats.org/officeDocument/2006/relationships/image" Target="../media/image6106.png"/><Relationship Id="rId189" Type="http://schemas.openxmlformats.org/officeDocument/2006/relationships/image" Target="../media/image6153.png"/><Relationship Id="rId396" Type="http://schemas.openxmlformats.org/officeDocument/2006/relationships/image" Target="../media/image6255.png"/><Relationship Id="rId561" Type="http://schemas.openxmlformats.org/officeDocument/2006/relationships/customXml" Target="../ink/ink7126.xml"/><Relationship Id="rId214" Type="http://schemas.openxmlformats.org/officeDocument/2006/relationships/image" Target="../media/image6165.png"/><Relationship Id="rId256" Type="http://schemas.openxmlformats.org/officeDocument/2006/relationships/image" Target="../media/image6186.png"/><Relationship Id="rId298" Type="http://schemas.openxmlformats.org/officeDocument/2006/relationships/customXml" Target="../ink/ink6993.xml"/><Relationship Id="rId421" Type="http://schemas.openxmlformats.org/officeDocument/2006/relationships/customXml" Target="../ink/ink7055.xml"/><Relationship Id="rId463" Type="http://schemas.openxmlformats.org/officeDocument/2006/relationships/customXml" Target="../ink/ink7076.xml"/><Relationship Id="rId519" Type="http://schemas.openxmlformats.org/officeDocument/2006/relationships/image" Target="../media/image6316.png"/><Relationship Id="rId116" Type="http://schemas.openxmlformats.org/officeDocument/2006/relationships/customXml" Target="../ink/ink6900.xml"/><Relationship Id="rId158" Type="http://schemas.openxmlformats.org/officeDocument/2006/relationships/image" Target="../media/image6138.png"/><Relationship Id="rId323" Type="http://schemas.openxmlformats.org/officeDocument/2006/relationships/customXml" Target="../ink/ink7006.xml"/><Relationship Id="rId530" Type="http://schemas.openxmlformats.org/officeDocument/2006/relationships/customXml" Target="../ink/ink7110.xml"/><Relationship Id="rId20" Type="http://schemas.openxmlformats.org/officeDocument/2006/relationships/customXml" Target="../ink/ink6852.xml"/><Relationship Id="rId62" Type="http://schemas.openxmlformats.org/officeDocument/2006/relationships/customXml" Target="../ink/ink6873.xml"/><Relationship Id="rId365" Type="http://schemas.openxmlformats.org/officeDocument/2006/relationships/customXml" Target="../ink/ink7027.xml"/><Relationship Id="rId572" Type="http://schemas.openxmlformats.org/officeDocument/2006/relationships/image" Target="../media/image6342.png"/><Relationship Id="rId225" Type="http://schemas.openxmlformats.org/officeDocument/2006/relationships/customXml" Target="../ink/ink6956.xml"/><Relationship Id="rId267" Type="http://schemas.openxmlformats.org/officeDocument/2006/relationships/customXml" Target="../ink/ink6977.xml"/><Relationship Id="rId432" Type="http://schemas.openxmlformats.org/officeDocument/2006/relationships/image" Target="../media/image6273.png"/><Relationship Id="rId474" Type="http://schemas.openxmlformats.org/officeDocument/2006/relationships/image" Target="../media/image6294.png"/><Relationship Id="rId127" Type="http://schemas.openxmlformats.org/officeDocument/2006/relationships/image" Target="../media/image6123.png"/><Relationship Id="rId31" Type="http://schemas.openxmlformats.org/officeDocument/2006/relationships/image" Target="../media/image6075.png"/><Relationship Id="rId73" Type="http://schemas.openxmlformats.org/officeDocument/2006/relationships/image" Target="../media/image6096.png"/><Relationship Id="rId169" Type="http://schemas.openxmlformats.org/officeDocument/2006/relationships/customXml" Target="../ink/ink6927.xml"/><Relationship Id="rId334" Type="http://schemas.openxmlformats.org/officeDocument/2006/relationships/image" Target="../media/image6224.png"/><Relationship Id="rId376" Type="http://schemas.openxmlformats.org/officeDocument/2006/relationships/image" Target="../media/image6245.png"/><Relationship Id="rId541" Type="http://schemas.openxmlformats.org/officeDocument/2006/relationships/image" Target="../media/image6327.png"/><Relationship Id="rId4" Type="http://schemas.openxmlformats.org/officeDocument/2006/relationships/customXml" Target="../ink/ink6844.xml"/><Relationship Id="rId180" Type="http://schemas.openxmlformats.org/officeDocument/2006/relationships/image" Target="../media/image6149.png"/><Relationship Id="rId236" Type="http://schemas.openxmlformats.org/officeDocument/2006/relationships/image" Target="../media/image6176.png"/><Relationship Id="rId278" Type="http://schemas.openxmlformats.org/officeDocument/2006/relationships/image" Target="../media/image6197.png"/><Relationship Id="rId401" Type="http://schemas.openxmlformats.org/officeDocument/2006/relationships/customXml" Target="../ink/ink7045.xml"/><Relationship Id="rId443" Type="http://schemas.openxmlformats.org/officeDocument/2006/relationships/customXml" Target="../ink/ink7066.xml"/><Relationship Id="rId303" Type="http://schemas.openxmlformats.org/officeDocument/2006/relationships/image" Target="../media/image6209.png"/><Relationship Id="rId485" Type="http://schemas.openxmlformats.org/officeDocument/2006/relationships/image" Target="../media/image6299.png"/><Relationship Id="rId42" Type="http://schemas.openxmlformats.org/officeDocument/2006/relationships/customXml" Target="../ink/ink6863.xml"/><Relationship Id="rId84" Type="http://schemas.openxmlformats.org/officeDocument/2006/relationships/customXml" Target="../ink/ink6884.xml"/><Relationship Id="rId138" Type="http://schemas.openxmlformats.org/officeDocument/2006/relationships/customXml" Target="../ink/ink6911.xml"/><Relationship Id="rId345" Type="http://schemas.openxmlformats.org/officeDocument/2006/relationships/customXml" Target="../ink/ink7017.xml"/><Relationship Id="rId387" Type="http://schemas.openxmlformats.org/officeDocument/2006/relationships/customXml" Target="../ink/ink7038.xml"/><Relationship Id="rId510" Type="http://schemas.openxmlformats.org/officeDocument/2006/relationships/customXml" Target="../ink/ink7100.xml"/><Relationship Id="rId552" Type="http://schemas.openxmlformats.org/officeDocument/2006/relationships/customXml" Target="../ink/ink7121.xml"/><Relationship Id="rId191" Type="http://schemas.openxmlformats.org/officeDocument/2006/relationships/customXml" Target="../ink/ink6939.xml"/><Relationship Id="rId205" Type="http://schemas.openxmlformats.org/officeDocument/2006/relationships/customXml" Target="../ink/ink6946.xml"/><Relationship Id="rId247" Type="http://schemas.openxmlformats.org/officeDocument/2006/relationships/customXml" Target="../ink/ink6967.xml"/><Relationship Id="rId412" Type="http://schemas.openxmlformats.org/officeDocument/2006/relationships/image" Target="../media/image6263.png"/><Relationship Id="rId107" Type="http://schemas.openxmlformats.org/officeDocument/2006/relationships/image" Target="../media/image6113.png"/><Relationship Id="rId289" Type="http://schemas.openxmlformats.org/officeDocument/2006/relationships/image" Target="../media/image6202.png"/><Relationship Id="rId454" Type="http://schemas.openxmlformats.org/officeDocument/2006/relationships/image" Target="../media/image6284.png"/><Relationship Id="rId496" Type="http://schemas.openxmlformats.org/officeDocument/2006/relationships/customXml" Target="../ink/ink7093.xml"/><Relationship Id="rId11" Type="http://schemas.openxmlformats.org/officeDocument/2006/relationships/image" Target="../media/image6066.png"/><Relationship Id="rId53" Type="http://schemas.openxmlformats.org/officeDocument/2006/relationships/image" Target="../media/image6086.png"/><Relationship Id="rId149" Type="http://schemas.openxmlformats.org/officeDocument/2006/relationships/customXml" Target="../ink/ink6917.xml"/><Relationship Id="rId314" Type="http://schemas.openxmlformats.org/officeDocument/2006/relationships/image" Target="../media/image6214.png"/><Relationship Id="rId356" Type="http://schemas.openxmlformats.org/officeDocument/2006/relationships/image" Target="../media/image6235.png"/><Relationship Id="rId398" Type="http://schemas.openxmlformats.org/officeDocument/2006/relationships/image" Target="../media/image6256.png"/><Relationship Id="rId521" Type="http://schemas.openxmlformats.org/officeDocument/2006/relationships/image" Target="../media/image6317.png"/><Relationship Id="rId563" Type="http://schemas.openxmlformats.org/officeDocument/2006/relationships/customXml" Target="../ink/ink7127.xml"/><Relationship Id="rId95" Type="http://schemas.openxmlformats.org/officeDocument/2006/relationships/image" Target="../media/image6107.png"/><Relationship Id="rId160" Type="http://schemas.openxmlformats.org/officeDocument/2006/relationships/image" Target="../media/image6139.png"/><Relationship Id="rId216" Type="http://schemas.openxmlformats.org/officeDocument/2006/relationships/image" Target="../media/image6166.png"/><Relationship Id="rId423" Type="http://schemas.openxmlformats.org/officeDocument/2006/relationships/customXml" Target="../ink/ink7056.xml"/><Relationship Id="rId258" Type="http://schemas.openxmlformats.org/officeDocument/2006/relationships/image" Target="../media/image6187.png"/><Relationship Id="rId465" Type="http://schemas.openxmlformats.org/officeDocument/2006/relationships/customXml" Target="../ink/ink7077.xml"/><Relationship Id="rId22" Type="http://schemas.openxmlformats.org/officeDocument/2006/relationships/customXml" Target="../ink/ink6853.xml"/><Relationship Id="rId64" Type="http://schemas.openxmlformats.org/officeDocument/2006/relationships/customXml" Target="../ink/ink6874.xml"/><Relationship Id="rId118" Type="http://schemas.openxmlformats.org/officeDocument/2006/relationships/customXml" Target="../ink/ink6901.xml"/><Relationship Id="rId325" Type="http://schemas.openxmlformats.org/officeDocument/2006/relationships/customXml" Target="../ink/ink7007.xml"/><Relationship Id="rId367" Type="http://schemas.openxmlformats.org/officeDocument/2006/relationships/customXml" Target="../ink/ink7028.xml"/><Relationship Id="rId532" Type="http://schemas.openxmlformats.org/officeDocument/2006/relationships/customXml" Target="../ink/ink7111.xml"/><Relationship Id="rId574" Type="http://schemas.openxmlformats.org/officeDocument/2006/relationships/image" Target="../media/image6343.png"/><Relationship Id="rId171" Type="http://schemas.openxmlformats.org/officeDocument/2006/relationships/customXml" Target="../ink/ink6928.xml"/><Relationship Id="rId227" Type="http://schemas.openxmlformats.org/officeDocument/2006/relationships/customXml" Target="../ink/ink6957.xml"/><Relationship Id="rId269" Type="http://schemas.openxmlformats.org/officeDocument/2006/relationships/customXml" Target="../ink/ink6978.xml"/><Relationship Id="rId434" Type="http://schemas.openxmlformats.org/officeDocument/2006/relationships/image" Target="../media/image6274.png"/><Relationship Id="rId476" Type="http://schemas.openxmlformats.org/officeDocument/2006/relationships/image" Target="../media/image6295.png"/><Relationship Id="rId33" Type="http://schemas.openxmlformats.org/officeDocument/2006/relationships/image" Target="../media/image6076.png"/><Relationship Id="rId129" Type="http://schemas.openxmlformats.org/officeDocument/2006/relationships/image" Target="../media/image6124.png"/><Relationship Id="rId280" Type="http://schemas.openxmlformats.org/officeDocument/2006/relationships/image" Target="../media/image6198.png"/><Relationship Id="rId336" Type="http://schemas.openxmlformats.org/officeDocument/2006/relationships/image" Target="../media/image6225.png"/><Relationship Id="rId501" Type="http://schemas.openxmlformats.org/officeDocument/2006/relationships/image" Target="../media/image6307.png"/><Relationship Id="rId543" Type="http://schemas.openxmlformats.org/officeDocument/2006/relationships/image" Target="../media/image6328.png"/><Relationship Id="rId75" Type="http://schemas.openxmlformats.org/officeDocument/2006/relationships/image" Target="../media/image6097.png"/><Relationship Id="rId140" Type="http://schemas.openxmlformats.org/officeDocument/2006/relationships/customXml" Target="../ink/ink6912.xml"/><Relationship Id="rId182" Type="http://schemas.openxmlformats.org/officeDocument/2006/relationships/image" Target="../media/image6150.png"/><Relationship Id="rId378" Type="http://schemas.openxmlformats.org/officeDocument/2006/relationships/image" Target="../media/image6246.png"/><Relationship Id="rId403" Type="http://schemas.openxmlformats.org/officeDocument/2006/relationships/customXml" Target="../ink/ink7046.xml"/><Relationship Id="rId6" Type="http://schemas.openxmlformats.org/officeDocument/2006/relationships/customXml" Target="../ink/ink6845.xml"/><Relationship Id="rId238" Type="http://schemas.openxmlformats.org/officeDocument/2006/relationships/image" Target="../media/image6177.png"/><Relationship Id="rId445" Type="http://schemas.openxmlformats.org/officeDocument/2006/relationships/customXml" Target="../ink/ink7067.xml"/><Relationship Id="rId487" Type="http://schemas.openxmlformats.org/officeDocument/2006/relationships/image" Target="../media/image6300.png"/><Relationship Id="rId291" Type="http://schemas.openxmlformats.org/officeDocument/2006/relationships/image" Target="../media/image6203.png"/><Relationship Id="rId305" Type="http://schemas.openxmlformats.org/officeDocument/2006/relationships/image" Target="../media/image6210.png"/><Relationship Id="rId347" Type="http://schemas.openxmlformats.org/officeDocument/2006/relationships/customXml" Target="../ink/ink7018.xml"/><Relationship Id="rId512" Type="http://schemas.openxmlformats.org/officeDocument/2006/relationships/customXml" Target="../ink/ink7101.xml"/><Relationship Id="rId44" Type="http://schemas.openxmlformats.org/officeDocument/2006/relationships/customXml" Target="../ink/ink6864.xml"/><Relationship Id="rId86" Type="http://schemas.openxmlformats.org/officeDocument/2006/relationships/customXml" Target="../ink/ink6885.xml"/><Relationship Id="rId151" Type="http://schemas.openxmlformats.org/officeDocument/2006/relationships/customXml" Target="../ink/ink6918.xml"/><Relationship Id="rId389" Type="http://schemas.openxmlformats.org/officeDocument/2006/relationships/customXml" Target="../ink/ink7039.xml"/><Relationship Id="rId554" Type="http://schemas.openxmlformats.org/officeDocument/2006/relationships/customXml" Target="../ink/ink7122.xml"/><Relationship Id="rId193" Type="http://schemas.openxmlformats.org/officeDocument/2006/relationships/customXml" Target="../ink/ink6940.xml"/><Relationship Id="rId207" Type="http://schemas.openxmlformats.org/officeDocument/2006/relationships/customXml" Target="../ink/ink6947.xml"/><Relationship Id="rId249" Type="http://schemas.openxmlformats.org/officeDocument/2006/relationships/customXml" Target="../ink/ink6968.xml"/><Relationship Id="rId414" Type="http://schemas.openxmlformats.org/officeDocument/2006/relationships/image" Target="../media/image6264.png"/><Relationship Id="rId456" Type="http://schemas.openxmlformats.org/officeDocument/2006/relationships/image" Target="../media/image6285.png"/><Relationship Id="rId498" Type="http://schemas.openxmlformats.org/officeDocument/2006/relationships/customXml" Target="../ink/ink7094.xml"/><Relationship Id="rId13" Type="http://schemas.openxmlformats.org/officeDocument/2006/relationships/image" Target="../media/image6067.png"/><Relationship Id="rId109" Type="http://schemas.openxmlformats.org/officeDocument/2006/relationships/image" Target="../media/image6114.png"/><Relationship Id="rId260" Type="http://schemas.openxmlformats.org/officeDocument/2006/relationships/image" Target="../media/image6188.png"/><Relationship Id="rId316" Type="http://schemas.openxmlformats.org/officeDocument/2006/relationships/image" Target="../media/image6215.png"/><Relationship Id="rId523" Type="http://schemas.openxmlformats.org/officeDocument/2006/relationships/image" Target="../media/image6318.png"/><Relationship Id="rId55" Type="http://schemas.openxmlformats.org/officeDocument/2006/relationships/image" Target="../media/image6087.png"/><Relationship Id="rId97" Type="http://schemas.openxmlformats.org/officeDocument/2006/relationships/image" Target="../media/image6108.png"/><Relationship Id="rId120" Type="http://schemas.openxmlformats.org/officeDocument/2006/relationships/customXml" Target="../ink/ink6902.xml"/><Relationship Id="rId358" Type="http://schemas.openxmlformats.org/officeDocument/2006/relationships/image" Target="../media/image6236.png"/><Relationship Id="rId565" Type="http://schemas.openxmlformats.org/officeDocument/2006/relationships/customXml" Target="../ink/ink7128.xml"/><Relationship Id="rId162" Type="http://schemas.openxmlformats.org/officeDocument/2006/relationships/image" Target="../media/image6140.png"/><Relationship Id="rId218" Type="http://schemas.openxmlformats.org/officeDocument/2006/relationships/image" Target="../media/image6167.png"/><Relationship Id="rId425" Type="http://schemas.openxmlformats.org/officeDocument/2006/relationships/customXml" Target="../ink/ink7057.xml"/><Relationship Id="rId467" Type="http://schemas.openxmlformats.org/officeDocument/2006/relationships/customXml" Target="../ink/ink7078.xml"/><Relationship Id="rId271" Type="http://schemas.openxmlformats.org/officeDocument/2006/relationships/customXml" Target="../ink/ink6979.xml"/><Relationship Id="rId24" Type="http://schemas.openxmlformats.org/officeDocument/2006/relationships/customXml" Target="../ink/ink6854.xml"/><Relationship Id="rId66" Type="http://schemas.openxmlformats.org/officeDocument/2006/relationships/customXml" Target="../ink/ink6875.xml"/><Relationship Id="rId131" Type="http://schemas.openxmlformats.org/officeDocument/2006/relationships/image" Target="../media/image6125.png"/><Relationship Id="rId327" Type="http://schemas.openxmlformats.org/officeDocument/2006/relationships/customXml" Target="../ink/ink7008.xml"/><Relationship Id="rId369" Type="http://schemas.openxmlformats.org/officeDocument/2006/relationships/customXml" Target="../ink/ink7029.xml"/><Relationship Id="rId534" Type="http://schemas.openxmlformats.org/officeDocument/2006/relationships/customXml" Target="../ink/ink7112.xml"/><Relationship Id="rId576" Type="http://schemas.openxmlformats.org/officeDocument/2006/relationships/image" Target="../media/image6344.png"/><Relationship Id="rId173" Type="http://schemas.openxmlformats.org/officeDocument/2006/relationships/customXml" Target="../ink/ink6929.xml"/><Relationship Id="rId229" Type="http://schemas.openxmlformats.org/officeDocument/2006/relationships/customXml" Target="../ink/ink6958.xml"/><Relationship Id="rId380" Type="http://schemas.openxmlformats.org/officeDocument/2006/relationships/image" Target="../media/image6247.png"/><Relationship Id="rId436" Type="http://schemas.openxmlformats.org/officeDocument/2006/relationships/image" Target="../media/image6275.png"/><Relationship Id="rId240" Type="http://schemas.openxmlformats.org/officeDocument/2006/relationships/image" Target="../media/image6178.png"/><Relationship Id="rId478" Type="http://schemas.openxmlformats.org/officeDocument/2006/relationships/image" Target="../media/image6296.png"/><Relationship Id="rId35" Type="http://schemas.openxmlformats.org/officeDocument/2006/relationships/image" Target="../media/image6077.png"/><Relationship Id="rId77" Type="http://schemas.openxmlformats.org/officeDocument/2006/relationships/image" Target="../media/image6098.png"/><Relationship Id="rId100" Type="http://schemas.openxmlformats.org/officeDocument/2006/relationships/customXml" Target="../ink/ink6892.xml"/><Relationship Id="rId282" Type="http://schemas.openxmlformats.org/officeDocument/2006/relationships/image" Target="../media/image6199.png"/><Relationship Id="rId338" Type="http://schemas.openxmlformats.org/officeDocument/2006/relationships/image" Target="../media/image6226.png"/><Relationship Id="rId503" Type="http://schemas.openxmlformats.org/officeDocument/2006/relationships/image" Target="../media/image6308.png"/><Relationship Id="rId545" Type="http://schemas.openxmlformats.org/officeDocument/2006/relationships/image" Target="../media/image6329.png"/><Relationship Id="rId8" Type="http://schemas.openxmlformats.org/officeDocument/2006/relationships/customXml" Target="../ink/ink6846.xml"/><Relationship Id="rId142" Type="http://schemas.openxmlformats.org/officeDocument/2006/relationships/customXml" Target="../ink/ink6913.xml"/><Relationship Id="rId184" Type="http://schemas.openxmlformats.org/officeDocument/2006/relationships/image" Target="../media/image6151.png"/><Relationship Id="rId391" Type="http://schemas.openxmlformats.org/officeDocument/2006/relationships/customXml" Target="../ink/ink7040.xml"/><Relationship Id="rId405" Type="http://schemas.openxmlformats.org/officeDocument/2006/relationships/customXml" Target="../ink/ink7047.xml"/><Relationship Id="rId447" Type="http://schemas.openxmlformats.org/officeDocument/2006/relationships/customXml" Target="../ink/ink7068.xml"/><Relationship Id="rId251" Type="http://schemas.openxmlformats.org/officeDocument/2006/relationships/customXml" Target="../ink/ink6969.xml"/><Relationship Id="rId489" Type="http://schemas.openxmlformats.org/officeDocument/2006/relationships/image" Target="../media/image6301.png"/><Relationship Id="rId46" Type="http://schemas.openxmlformats.org/officeDocument/2006/relationships/customXml" Target="../ink/ink6865.xml"/><Relationship Id="rId293" Type="http://schemas.openxmlformats.org/officeDocument/2006/relationships/image" Target="../media/image6204.png"/><Relationship Id="rId307" Type="http://schemas.openxmlformats.org/officeDocument/2006/relationships/image" Target="../media/image6211.png"/><Relationship Id="rId349" Type="http://schemas.openxmlformats.org/officeDocument/2006/relationships/customXml" Target="../ink/ink7019.xml"/><Relationship Id="rId514" Type="http://schemas.openxmlformats.org/officeDocument/2006/relationships/customXml" Target="../ink/ink7102.xml"/><Relationship Id="rId556" Type="http://schemas.openxmlformats.org/officeDocument/2006/relationships/customXml" Target="../ink/ink7123.xml"/><Relationship Id="rId88" Type="http://schemas.openxmlformats.org/officeDocument/2006/relationships/customXml" Target="../ink/ink6886.xml"/><Relationship Id="rId111" Type="http://schemas.openxmlformats.org/officeDocument/2006/relationships/image" Target="../media/image6115.png"/><Relationship Id="rId153" Type="http://schemas.openxmlformats.org/officeDocument/2006/relationships/customXml" Target="../ink/ink6919.xml"/><Relationship Id="rId195" Type="http://schemas.openxmlformats.org/officeDocument/2006/relationships/customXml" Target="../ink/ink6941.xml"/><Relationship Id="rId209" Type="http://schemas.openxmlformats.org/officeDocument/2006/relationships/customXml" Target="../ink/ink6948.xml"/><Relationship Id="rId360" Type="http://schemas.openxmlformats.org/officeDocument/2006/relationships/image" Target="../media/image6237.png"/><Relationship Id="rId416" Type="http://schemas.openxmlformats.org/officeDocument/2006/relationships/image" Target="../media/image6265.png"/><Relationship Id="rId220" Type="http://schemas.openxmlformats.org/officeDocument/2006/relationships/image" Target="../media/image6168.png"/><Relationship Id="rId458" Type="http://schemas.openxmlformats.org/officeDocument/2006/relationships/image" Target="../media/image6286.png"/><Relationship Id="rId15" Type="http://schemas.openxmlformats.org/officeDocument/2006/relationships/image" Target="../media/image6068.png"/><Relationship Id="rId57" Type="http://schemas.openxmlformats.org/officeDocument/2006/relationships/image" Target="../media/image6088.png"/><Relationship Id="rId262" Type="http://schemas.openxmlformats.org/officeDocument/2006/relationships/image" Target="../media/image6189.png"/><Relationship Id="rId318" Type="http://schemas.openxmlformats.org/officeDocument/2006/relationships/image" Target="../media/image6216.png"/><Relationship Id="rId525" Type="http://schemas.openxmlformats.org/officeDocument/2006/relationships/image" Target="../media/image6319.png"/><Relationship Id="rId567" Type="http://schemas.openxmlformats.org/officeDocument/2006/relationships/customXml" Target="../ink/ink7129.xml"/><Relationship Id="rId99" Type="http://schemas.openxmlformats.org/officeDocument/2006/relationships/image" Target="../media/image6109.png"/><Relationship Id="rId122" Type="http://schemas.openxmlformats.org/officeDocument/2006/relationships/customXml" Target="../ink/ink6903.xml"/><Relationship Id="rId164" Type="http://schemas.openxmlformats.org/officeDocument/2006/relationships/image" Target="../media/image6141.png"/><Relationship Id="rId371" Type="http://schemas.openxmlformats.org/officeDocument/2006/relationships/customXml" Target="../ink/ink7030.xml"/><Relationship Id="rId427" Type="http://schemas.openxmlformats.org/officeDocument/2006/relationships/customXml" Target="../ink/ink7058.xml"/><Relationship Id="rId469" Type="http://schemas.openxmlformats.org/officeDocument/2006/relationships/customXml" Target="../ink/ink7079.xml"/><Relationship Id="rId26" Type="http://schemas.openxmlformats.org/officeDocument/2006/relationships/customXml" Target="../ink/ink6855.xml"/><Relationship Id="rId231" Type="http://schemas.openxmlformats.org/officeDocument/2006/relationships/customXml" Target="../ink/ink6959.xml"/><Relationship Id="rId273" Type="http://schemas.openxmlformats.org/officeDocument/2006/relationships/customXml" Target="../ink/ink6980.xml"/><Relationship Id="rId329" Type="http://schemas.openxmlformats.org/officeDocument/2006/relationships/customXml" Target="../ink/ink7009.xml"/><Relationship Id="rId480" Type="http://schemas.openxmlformats.org/officeDocument/2006/relationships/image" Target="../media/image6297.png"/><Relationship Id="rId536" Type="http://schemas.openxmlformats.org/officeDocument/2006/relationships/customXml" Target="../ink/ink7113.xml"/><Relationship Id="rId68" Type="http://schemas.openxmlformats.org/officeDocument/2006/relationships/customXml" Target="../ink/ink6876.xml"/><Relationship Id="rId133" Type="http://schemas.openxmlformats.org/officeDocument/2006/relationships/image" Target="../media/image6126.png"/><Relationship Id="rId175" Type="http://schemas.openxmlformats.org/officeDocument/2006/relationships/customXml" Target="../ink/ink6930.xml"/><Relationship Id="rId340" Type="http://schemas.openxmlformats.org/officeDocument/2006/relationships/image" Target="../media/image6227.png"/><Relationship Id="rId578" Type="http://schemas.openxmlformats.org/officeDocument/2006/relationships/image" Target="../media/image6345.png"/><Relationship Id="rId200" Type="http://schemas.openxmlformats.org/officeDocument/2006/relationships/image" Target="../media/image6158.png"/><Relationship Id="rId382" Type="http://schemas.openxmlformats.org/officeDocument/2006/relationships/image" Target="../media/image6248.png"/><Relationship Id="rId438" Type="http://schemas.openxmlformats.org/officeDocument/2006/relationships/image" Target="../media/image6276.png"/><Relationship Id="rId242" Type="http://schemas.openxmlformats.org/officeDocument/2006/relationships/image" Target="../media/image6179.png"/><Relationship Id="rId284" Type="http://schemas.openxmlformats.org/officeDocument/2006/relationships/image" Target="../media/image6200.png"/><Relationship Id="rId491" Type="http://schemas.openxmlformats.org/officeDocument/2006/relationships/image" Target="../media/image6302.png"/><Relationship Id="rId505" Type="http://schemas.openxmlformats.org/officeDocument/2006/relationships/image" Target="../media/image6309.png"/><Relationship Id="rId37" Type="http://schemas.openxmlformats.org/officeDocument/2006/relationships/image" Target="../media/image6078.png"/><Relationship Id="rId79" Type="http://schemas.openxmlformats.org/officeDocument/2006/relationships/image" Target="../media/image6099.png"/><Relationship Id="rId102" Type="http://schemas.openxmlformats.org/officeDocument/2006/relationships/customXml" Target="../ink/ink6893.xml"/><Relationship Id="rId144" Type="http://schemas.openxmlformats.org/officeDocument/2006/relationships/customXml" Target="../ink/ink6914.xml"/><Relationship Id="rId547" Type="http://schemas.openxmlformats.org/officeDocument/2006/relationships/image" Target="../media/image6330.png"/><Relationship Id="rId90" Type="http://schemas.openxmlformats.org/officeDocument/2006/relationships/customXml" Target="../ink/ink6887.xml"/><Relationship Id="rId186" Type="http://schemas.openxmlformats.org/officeDocument/2006/relationships/image" Target="../media/image6152.png"/><Relationship Id="rId351" Type="http://schemas.openxmlformats.org/officeDocument/2006/relationships/customXml" Target="../ink/ink7020.xml"/><Relationship Id="rId393" Type="http://schemas.openxmlformats.org/officeDocument/2006/relationships/customXml" Target="../ink/ink7041.xml"/><Relationship Id="rId407" Type="http://schemas.openxmlformats.org/officeDocument/2006/relationships/customXml" Target="../ink/ink7048.xml"/><Relationship Id="rId449" Type="http://schemas.openxmlformats.org/officeDocument/2006/relationships/customXml" Target="../ink/ink7069.xml"/><Relationship Id="rId211" Type="http://schemas.openxmlformats.org/officeDocument/2006/relationships/customXml" Target="../ink/ink6949.xml"/><Relationship Id="rId253" Type="http://schemas.openxmlformats.org/officeDocument/2006/relationships/customXml" Target="../ink/ink6970.xml"/><Relationship Id="rId295" Type="http://schemas.openxmlformats.org/officeDocument/2006/relationships/image" Target="../media/image6205.png"/><Relationship Id="rId309" Type="http://schemas.openxmlformats.org/officeDocument/2006/relationships/image" Target="../media/image6212.png"/><Relationship Id="rId460" Type="http://schemas.openxmlformats.org/officeDocument/2006/relationships/image" Target="../media/image6287.png"/><Relationship Id="rId516" Type="http://schemas.openxmlformats.org/officeDocument/2006/relationships/customXml" Target="../ink/ink7103.xml"/><Relationship Id="rId48" Type="http://schemas.openxmlformats.org/officeDocument/2006/relationships/customXml" Target="../ink/ink6866.xml"/><Relationship Id="rId113" Type="http://schemas.openxmlformats.org/officeDocument/2006/relationships/image" Target="../media/image6116.png"/><Relationship Id="rId320" Type="http://schemas.openxmlformats.org/officeDocument/2006/relationships/image" Target="../media/image6217.png"/><Relationship Id="rId558" Type="http://schemas.openxmlformats.org/officeDocument/2006/relationships/customXml" Target="../ink/ink7124.xml"/><Relationship Id="rId155" Type="http://schemas.openxmlformats.org/officeDocument/2006/relationships/customXml" Target="../ink/ink6920.xml"/><Relationship Id="rId197" Type="http://schemas.openxmlformats.org/officeDocument/2006/relationships/customXml" Target="../ink/ink6942.xml"/><Relationship Id="rId362" Type="http://schemas.openxmlformats.org/officeDocument/2006/relationships/image" Target="../media/image6238.png"/><Relationship Id="rId418" Type="http://schemas.openxmlformats.org/officeDocument/2006/relationships/image" Target="../media/image6266.png"/><Relationship Id="rId222" Type="http://schemas.openxmlformats.org/officeDocument/2006/relationships/image" Target="../media/image6169.png"/><Relationship Id="rId264" Type="http://schemas.openxmlformats.org/officeDocument/2006/relationships/image" Target="../media/image6190.png"/><Relationship Id="rId471" Type="http://schemas.openxmlformats.org/officeDocument/2006/relationships/customXml" Target="../ink/ink7080.xml"/><Relationship Id="rId17" Type="http://schemas.openxmlformats.org/officeDocument/2006/relationships/image" Target="../media/image5569.png"/><Relationship Id="rId59" Type="http://schemas.openxmlformats.org/officeDocument/2006/relationships/image" Target="../media/image6089.png"/><Relationship Id="rId124" Type="http://schemas.openxmlformats.org/officeDocument/2006/relationships/customXml" Target="../ink/ink6904.xml"/><Relationship Id="rId527" Type="http://schemas.openxmlformats.org/officeDocument/2006/relationships/image" Target="../media/image6320.png"/><Relationship Id="rId569" Type="http://schemas.openxmlformats.org/officeDocument/2006/relationships/customXml" Target="../ink/ink7130.xml"/><Relationship Id="rId70" Type="http://schemas.openxmlformats.org/officeDocument/2006/relationships/customXml" Target="../ink/ink6877.xml"/><Relationship Id="rId166" Type="http://schemas.openxmlformats.org/officeDocument/2006/relationships/image" Target="../media/image6142.png"/><Relationship Id="rId331" Type="http://schemas.openxmlformats.org/officeDocument/2006/relationships/customXml" Target="../ink/ink7010.xml"/><Relationship Id="rId373" Type="http://schemas.openxmlformats.org/officeDocument/2006/relationships/customXml" Target="../ink/ink7031.xml"/><Relationship Id="rId429" Type="http://schemas.openxmlformats.org/officeDocument/2006/relationships/customXml" Target="../ink/ink7059.xml"/><Relationship Id="rId580" Type="http://schemas.openxmlformats.org/officeDocument/2006/relationships/image" Target="../media/image6346.png"/><Relationship Id="rId1" Type="http://schemas.openxmlformats.org/officeDocument/2006/relationships/slideLayout" Target="../slideLayouts/slideLayout7.xml"/><Relationship Id="rId233" Type="http://schemas.openxmlformats.org/officeDocument/2006/relationships/customXml" Target="../ink/ink6960.xml"/><Relationship Id="rId440" Type="http://schemas.openxmlformats.org/officeDocument/2006/relationships/image" Target="../media/image6277.png"/><Relationship Id="rId28" Type="http://schemas.openxmlformats.org/officeDocument/2006/relationships/customXml" Target="../ink/ink6856.xml"/><Relationship Id="rId275" Type="http://schemas.openxmlformats.org/officeDocument/2006/relationships/customXml" Target="../ink/ink6981.xml"/><Relationship Id="rId300" Type="http://schemas.openxmlformats.org/officeDocument/2006/relationships/customXml" Target="../ink/ink6994.xml"/><Relationship Id="rId482" Type="http://schemas.openxmlformats.org/officeDocument/2006/relationships/image" Target="../media/image6298.png"/><Relationship Id="rId538" Type="http://schemas.openxmlformats.org/officeDocument/2006/relationships/customXml" Target="../ink/ink7114.xml"/><Relationship Id="rId81" Type="http://schemas.openxmlformats.org/officeDocument/2006/relationships/image" Target="../media/image6100.png"/><Relationship Id="rId135" Type="http://schemas.openxmlformats.org/officeDocument/2006/relationships/image" Target="../media/image6127.png"/><Relationship Id="rId177" Type="http://schemas.openxmlformats.org/officeDocument/2006/relationships/customXml" Target="../ink/ink6931.xml"/><Relationship Id="rId342" Type="http://schemas.openxmlformats.org/officeDocument/2006/relationships/image" Target="../media/image6228.png"/><Relationship Id="rId384" Type="http://schemas.openxmlformats.org/officeDocument/2006/relationships/image" Target="../media/image6249.png"/><Relationship Id="rId202" Type="http://schemas.openxmlformats.org/officeDocument/2006/relationships/image" Target="../media/image6159.png"/><Relationship Id="rId244" Type="http://schemas.openxmlformats.org/officeDocument/2006/relationships/image" Target="../media/image6180.png"/><Relationship Id="rId39" Type="http://schemas.openxmlformats.org/officeDocument/2006/relationships/image" Target="../media/image6079.png"/><Relationship Id="rId286" Type="http://schemas.openxmlformats.org/officeDocument/2006/relationships/image" Target="../media/image6201.png"/><Relationship Id="rId451" Type="http://schemas.openxmlformats.org/officeDocument/2006/relationships/customXml" Target="../ink/ink7070.xml"/><Relationship Id="rId493" Type="http://schemas.openxmlformats.org/officeDocument/2006/relationships/image" Target="../media/image6303.png"/><Relationship Id="rId507" Type="http://schemas.openxmlformats.org/officeDocument/2006/relationships/image" Target="../media/image6310.png"/><Relationship Id="rId549" Type="http://schemas.openxmlformats.org/officeDocument/2006/relationships/image" Target="../media/image6331.png"/><Relationship Id="rId50" Type="http://schemas.openxmlformats.org/officeDocument/2006/relationships/customXml" Target="../ink/ink6867.xml"/><Relationship Id="rId104" Type="http://schemas.openxmlformats.org/officeDocument/2006/relationships/customXml" Target="../ink/ink6894.xml"/><Relationship Id="rId146" Type="http://schemas.openxmlformats.org/officeDocument/2006/relationships/customXml" Target="../ink/ink6915.xml"/><Relationship Id="rId188" Type="http://schemas.openxmlformats.org/officeDocument/2006/relationships/customXml" Target="../ink/ink6937.xml"/><Relationship Id="rId311" Type="http://schemas.openxmlformats.org/officeDocument/2006/relationships/image" Target="../media/image6213.png"/><Relationship Id="rId353" Type="http://schemas.openxmlformats.org/officeDocument/2006/relationships/customXml" Target="../ink/ink7021.xml"/><Relationship Id="rId395" Type="http://schemas.openxmlformats.org/officeDocument/2006/relationships/customXml" Target="../ink/ink7042.xml"/><Relationship Id="rId409" Type="http://schemas.openxmlformats.org/officeDocument/2006/relationships/customXml" Target="../ink/ink7049.xml"/><Relationship Id="rId560" Type="http://schemas.openxmlformats.org/officeDocument/2006/relationships/customXml" Target="../ink/ink7125.xml"/><Relationship Id="rId92" Type="http://schemas.openxmlformats.org/officeDocument/2006/relationships/customXml" Target="../ink/ink6888.xml"/><Relationship Id="rId213" Type="http://schemas.openxmlformats.org/officeDocument/2006/relationships/customXml" Target="../ink/ink6950.xml"/><Relationship Id="rId420" Type="http://schemas.openxmlformats.org/officeDocument/2006/relationships/image" Target="../media/image6267.png"/><Relationship Id="rId255" Type="http://schemas.openxmlformats.org/officeDocument/2006/relationships/customXml" Target="../ink/ink6971.xml"/><Relationship Id="rId297" Type="http://schemas.openxmlformats.org/officeDocument/2006/relationships/image" Target="../media/image6206.png"/><Relationship Id="rId462" Type="http://schemas.openxmlformats.org/officeDocument/2006/relationships/image" Target="../media/image6288.png"/><Relationship Id="rId518" Type="http://schemas.openxmlformats.org/officeDocument/2006/relationships/customXml" Target="../ink/ink7104.xml"/><Relationship Id="rId115" Type="http://schemas.openxmlformats.org/officeDocument/2006/relationships/image" Target="../media/image6117.png"/><Relationship Id="rId157" Type="http://schemas.openxmlformats.org/officeDocument/2006/relationships/customXml" Target="../ink/ink6921.xml"/><Relationship Id="rId322" Type="http://schemas.openxmlformats.org/officeDocument/2006/relationships/image" Target="../media/image6218.png"/><Relationship Id="rId364" Type="http://schemas.openxmlformats.org/officeDocument/2006/relationships/image" Target="../media/image6239.png"/><Relationship Id="rId61" Type="http://schemas.openxmlformats.org/officeDocument/2006/relationships/image" Target="../media/image6090.png"/><Relationship Id="rId199" Type="http://schemas.openxmlformats.org/officeDocument/2006/relationships/customXml" Target="../ink/ink6943.xml"/><Relationship Id="rId571" Type="http://schemas.openxmlformats.org/officeDocument/2006/relationships/customXml" Target="../ink/ink7131.xml"/><Relationship Id="rId19" Type="http://schemas.openxmlformats.org/officeDocument/2006/relationships/image" Target="../media/image6069.png"/><Relationship Id="rId224" Type="http://schemas.openxmlformats.org/officeDocument/2006/relationships/image" Target="../media/image6170.png"/><Relationship Id="rId266" Type="http://schemas.openxmlformats.org/officeDocument/2006/relationships/image" Target="../media/image6191.png"/><Relationship Id="rId431" Type="http://schemas.openxmlformats.org/officeDocument/2006/relationships/customXml" Target="../ink/ink7060.xml"/><Relationship Id="rId473" Type="http://schemas.openxmlformats.org/officeDocument/2006/relationships/customXml" Target="../ink/ink7081.xml"/><Relationship Id="rId529" Type="http://schemas.openxmlformats.org/officeDocument/2006/relationships/image" Target="../media/image6321.png"/><Relationship Id="rId30" Type="http://schemas.openxmlformats.org/officeDocument/2006/relationships/customXml" Target="../ink/ink6857.xml"/><Relationship Id="rId126" Type="http://schemas.openxmlformats.org/officeDocument/2006/relationships/customXml" Target="../ink/ink6905.xml"/><Relationship Id="rId168" Type="http://schemas.openxmlformats.org/officeDocument/2006/relationships/image" Target="../media/image6143.png"/><Relationship Id="rId333" Type="http://schemas.openxmlformats.org/officeDocument/2006/relationships/customXml" Target="../ink/ink7011.xml"/><Relationship Id="rId540" Type="http://schemas.openxmlformats.org/officeDocument/2006/relationships/customXml" Target="../ink/ink7115.xml"/><Relationship Id="rId72" Type="http://schemas.openxmlformats.org/officeDocument/2006/relationships/customXml" Target="../ink/ink6878.xml"/><Relationship Id="rId375" Type="http://schemas.openxmlformats.org/officeDocument/2006/relationships/customXml" Target="../ink/ink7032.xml"/><Relationship Id="rId3" Type="http://schemas.openxmlformats.org/officeDocument/2006/relationships/image" Target="../media/image60620.png"/><Relationship Id="rId235" Type="http://schemas.openxmlformats.org/officeDocument/2006/relationships/customXml" Target="../ink/ink6961.xml"/><Relationship Id="rId277" Type="http://schemas.openxmlformats.org/officeDocument/2006/relationships/customXml" Target="../ink/ink6982.xml"/><Relationship Id="rId400" Type="http://schemas.openxmlformats.org/officeDocument/2006/relationships/image" Target="../media/image6257.png"/><Relationship Id="rId442" Type="http://schemas.openxmlformats.org/officeDocument/2006/relationships/image" Target="../media/image6278.png"/><Relationship Id="rId484" Type="http://schemas.openxmlformats.org/officeDocument/2006/relationships/customXml" Target="../ink/ink7087.xml"/><Relationship Id="rId137" Type="http://schemas.openxmlformats.org/officeDocument/2006/relationships/image" Target="../media/image6128.png"/><Relationship Id="rId302" Type="http://schemas.openxmlformats.org/officeDocument/2006/relationships/customXml" Target="../ink/ink6995.xml"/><Relationship Id="rId344" Type="http://schemas.openxmlformats.org/officeDocument/2006/relationships/image" Target="../media/image6229.png"/><Relationship Id="rId41" Type="http://schemas.openxmlformats.org/officeDocument/2006/relationships/image" Target="../media/image6080.png"/><Relationship Id="rId83" Type="http://schemas.openxmlformats.org/officeDocument/2006/relationships/image" Target="../media/image6101.png"/><Relationship Id="rId179" Type="http://schemas.openxmlformats.org/officeDocument/2006/relationships/customXml" Target="../ink/ink6932.xml"/><Relationship Id="rId386" Type="http://schemas.openxmlformats.org/officeDocument/2006/relationships/image" Target="../media/image6250.png"/><Relationship Id="rId551" Type="http://schemas.openxmlformats.org/officeDocument/2006/relationships/image" Target="../media/image6332.png"/><Relationship Id="rId190" Type="http://schemas.openxmlformats.org/officeDocument/2006/relationships/customXml" Target="../ink/ink6938.xml"/><Relationship Id="rId204" Type="http://schemas.openxmlformats.org/officeDocument/2006/relationships/image" Target="../media/image6160.png"/><Relationship Id="rId246" Type="http://schemas.openxmlformats.org/officeDocument/2006/relationships/image" Target="../media/image6181.png"/><Relationship Id="rId288" Type="http://schemas.openxmlformats.org/officeDocument/2006/relationships/customXml" Target="../ink/ink6988.xml"/><Relationship Id="rId411" Type="http://schemas.openxmlformats.org/officeDocument/2006/relationships/customXml" Target="../ink/ink7050.xml"/><Relationship Id="rId453" Type="http://schemas.openxmlformats.org/officeDocument/2006/relationships/customXml" Target="../ink/ink7071.xml"/><Relationship Id="rId509" Type="http://schemas.openxmlformats.org/officeDocument/2006/relationships/image" Target="../media/image6311.png"/><Relationship Id="rId106" Type="http://schemas.openxmlformats.org/officeDocument/2006/relationships/customXml" Target="../ink/ink6895.xml"/><Relationship Id="rId313" Type="http://schemas.openxmlformats.org/officeDocument/2006/relationships/customXml" Target="../ink/ink7001.xml"/><Relationship Id="rId495" Type="http://schemas.openxmlformats.org/officeDocument/2006/relationships/image" Target="../media/image6304.png"/><Relationship Id="rId10" Type="http://schemas.openxmlformats.org/officeDocument/2006/relationships/customXml" Target="../ink/ink6847.xml"/><Relationship Id="rId52" Type="http://schemas.openxmlformats.org/officeDocument/2006/relationships/customXml" Target="../ink/ink6868.xml"/><Relationship Id="rId94" Type="http://schemas.openxmlformats.org/officeDocument/2006/relationships/customXml" Target="../ink/ink6889.xml"/><Relationship Id="rId148" Type="http://schemas.openxmlformats.org/officeDocument/2006/relationships/customXml" Target="../ink/ink6916.xml"/><Relationship Id="rId355" Type="http://schemas.openxmlformats.org/officeDocument/2006/relationships/customXml" Target="../ink/ink7022.xml"/><Relationship Id="rId397" Type="http://schemas.openxmlformats.org/officeDocument/2006/relationships/customXml" Target="../ink/ink7043.xml"/><Relationship Id="rId520" Type="http://schemas.openxmlformats.org/officeDocument/2006/relationships/customXml" Target="../ink/ink7105.xml"/><Relationship Id="rId562" Type="http://schemas.openxmlformats.org/officeDocument/2006/relationships/image" Target="../media/image6337.png"/><Relationship Id="rId215" Type="http://schemas.openxmlformats.org/officeDocument/2006/relationships/customXml" Target="../ink/ink6951.xml"/><Relationship Id="rId257" Type="http://schemas.openxmlformats.org/officeDocument/2006/relationships/customXml" Target="../ink/ink6972.xml"/><Relationship Id="rId422" Type="http://schemas.openxmlformats.org/officeDocument/2006/relationships/image" Target="../media/image6268.png"/><Relationship Id="rId464" Type="http://schemas.openxmlformats.org/officeDocument/2006/relationships/image" Target="../media/image6289.png"/><Relationship Id="rId299" Type="http://schemas.openxmlformats.org/officeDocument/2006/relationships/image" Target="../media/image6207.png"/><Relationship Id="rId63" Type="http://schemas.openxmlformats.org/officeDocument/2006/relationships/image" Target="../media/image6091.png"/><Relationship Id="rId159" Type="http://schemas.openxmlformats.org/officeDocument/2006/relationships/customXml" Target="../ink/ink6922.xml"/><Relationship Id="rId366" Type="http://schemas.openxmlformats.org/officeDocument/2006/relationships/image" Target="../media/image6240.png"/><Relationship Id="rId573" Type="http://schemas.openxmlformats.org/officeDocument/2006/relationships/customXml" Target="../ink/ink7132.xml"/><Relationship Id="rId226" Type="http://schemas.openxmlformats.org/officeDocument/2006/relationships/image" Target="../media/image6171.png"/><Relationship Id="rId433" Type="http://schemas.openxmlformats.org/officeDocument/2006/relationships/customXml" Target="../ink/ink7061.xml"/><Relationship Id="rId74" Type="http://schemas.openxmlformats.org/officeDocument/2006/relationships/customXml" Target="../ink/ink6879.xml"/><Relationship Id="rId377" Type="http://schemas.openxmlformats.org/officeDocument/2006/relationships/customXml" Target="../ink/ink7033.xml"/><Relationship Id="rId500" Type="http://schemas.openxmlformats.org/officeDocument/2006/relationships/customXml" Target="../ink/ink7095.xml"/><Relationship Id="rId5" Type="http://schemas.openxmlformats.org/officeDocument/2006/relationships/image" Target="../media/image60630.png"/><Relationship Id="rId237" Type="http://schemas.openxmlformats.org/officeDocument/2006/relationships/customXml" Target="../ink/ink6962.xml"/><Relationship Id="rId444" Type="http://schemas.openxmlformats.org/officeDocument/2006/relationships/image" Target="../media/image6279.png"/><Relationship Id="rId290" Type="http://schemas.openxmlformats.org/officeDocument/2006/relationships/customXml" Target="../ink/ink6989.xml"/><Relationship Id="rId304" Type="http://schemas.openxmlformats.org/officeDocument/2006/relationships/customXml" Target="../ink/ink6996.xml"/><Relationship Id="rId388" Type="http://schemas.openxmlformats.org/officeDocument/2006/relationships/image" Target="../media/image6251.png"/><Relationship Id="rId511" Type="http://schemas.openxmlformats.org/officeDocument/2006/relationships/image" Target="../media/image6312.png"/><Relationship Id="rId85" Type="http://schemas.openxmlformats.org/officeDocument/2006/relationships/image" Target="../media/image6102.png"/><Relationship Id="rId150" Type="http://schemas.openxmlformats.org/officeDocument/2006/relationships/image" Target="../media/image6134.png"/><Relationship Id="rId248" Type="http://schemas.openxmlformats.org/officeDocument/2006/relationships/image" Target="../media/image6182.png"/><Relationship Id="rId455" Type="http://schemas.openxmlformats.org/officeDocument/2006/relationships/customXml" Target="../ink/ink7072.xml"/><Relationship Id="rId12" Type="http://schemas.openxmlformats.org/officeDocument/2006/relationships/customXml" Target="../ink/ink6848.xml"/><Relationship Id="rId108" Type="http://schemas.openxmlformats.org/officeDocument/2006/relationships/customXml" Target="../ink/ink6896.xml"/><Relationship Id="rId315" Type="http://schemas.openxmlformats.org/officeDocument/2006/relationships/customXml" Target="../ink/ink7002.xml"/><Relationship Id="rId522" Type="http://schemas.openxmlformats.org/officeDocument/2006/relationships/customXml" Target="../ink/ink7106.xml"/><Relationship Id="rId96" Type="http://schemas.openxmlformats.org/officeDocument/2006/relationships/customXml" Target="../ink/ink6890.xml"/><Relationship Id="rId161" Type="http://schemas.openxmlformats.org/officeDocument/2006/relationships/customXml" Target="../ink/ink6923.xml"/><Relationship Id="rId399" Type="http://schemas.openxmlformats.org/officeDocument/2006/relationships/customXml" Target="../ink/ink7044.xml"/><Relationship Id="rId259" Type="http://schemas.openxmlformats.org/officeDocument/2006/relationships/customXml" Target="../ink/ink6973.xml"/><Relationship Id="rId466" Type="http://schemas.openxmlformats.org/officeDocument/2006/relationships/image" Target="../media/image6290.png"/><Relationship Id="rId23" Type="http://schemas.openxmlformats.org/officeDocument/2006/relationships/image" Target="../media/image6071.png"/><Relationship Id="rId119" Type="http://schemas.openxmlformats.org/officeDocument/2006/relationships/image" Target="../media/image6119.png"/><Relationship Id="rId326" Type="http://schemas.openxmlformats.org/officeDocument/2006/relationships/image" Target="../media/image6220.png"/><Relationship Id="rId533" Type="http://schemas.openxmlformats.org/officeDocument/2006/relationships/image" Target="../media/image6323.png"/><Relationship Id="rId172" Type="http://schemas.openxmlformats.org/officeDocument/2006/relationships/image" Target="../media/image6145.png"/><Relationship Id="rId477" Type="http://schemas.openxmlformats.org/officeDocument/2006/relationships/customXml" Target="../ink/ink7083.xml"/><Relationship Id="rId337" Type="http://schemas.openxmlformats.org/officeDocument/2006/relationships/customXml" Target="../ink/ink7013.xml"/></Relationships>
</file>

<file path=ppt/slides/_rels/slide52.xml.rels><?xml version="1.0" encoding="UTF-8" standalone="yes"?>
<Relationships xmlns="http://schemas.openxmlformats.org/package/2006/relationships"><Relationship Id="rId3" Type="http://schemas.openxmlformats.org/officeDocument/2006/relationships/customXml" Target="../ink/ink7136.xml"/><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63440.png"/></Relationships>
</file>

<file path=ppt/slides/_rels/slide53.xml.rels><?xml version="1.0" encoding="UTF-8" standalone="yes"?>
<Relationships xmlns="http://schemas.openxmlformats.org/package/2006/relationships"><Relationship Id="rId117" Type="http://schemas.openxmlformats.org/officeDocument/2006/relationships/image" Target="../media/image6401.png"/><Relationship Id="rId21" Type="http://schemas.openxmlformats.org/officeDocument/2006/relationships/image" Target="../media/image6354.png"/><Relationship Id="rId42" Type="http://schemas.openxmlformats.org/officeDocument/2006/relationships/customXml" Target="../ink/ink7156.xml"/><Relationship Id="rId63" Type="http://schemas.openxmlformats.org/officeDocument/2006/relationships/image" Target="../media/image6374.png"/><Relationship Id="rId84" Type="http://schemas.openxmlformats.org/officeDocument/2006/relationships/customXml" Target="../ink/ink7177.xml"/><Relationship Id="rId138" Type="http://schemas.openxmlformats.org/officeDocument/2006/relationships/customXml" Target="../ink/ink7204.xml"/><Relationship Id="rId159" Type="http://schemas.openxmlformats.org/officeDocument/2006/relationships/image" Target="../media/image6422.png"/><Relationship Id="rId170" Type="http://schemas.openxmlformats.org/officeDocument/2006/relationships/customXml" Target="../ink/ink7220.xml"/><Relationship Id="rId191" Type="http://schemas.openxmlformats.org/officeDocument/2006/relationships/image" Target="../media/image6438.png"/><Relationship Id="rId205" Type="http://schemas.openxmlformats.org/officeDocument/2006/relationships/image" Target="../media/image6445.png"/><Relationship Id="rId226" Type="http://schemas.openxmlformats.org/officeDocument/2006/relationships/customXml" Target="../ink/ink7248.xml"/><Relationship Id="rId247" Type="http://schemas.openxmlformats.org/officeDocument/2006/relationships/image" Target="../media/image6466.png"/><Relationship Id="rId107" Type="http://schemas.openxmlformats.org/officeDocument/2006/relationships/image" Target="../media/image6396.png"/><Relationship Id="rId11" Type="http://schemas.openxmlformats.org/officeDocument/2006/relationships/image" Target="../media/image6349.png"/><Relationship Id="rId32" Type="http://schemas.openxmlformats.org/officeDocument/2006/relationships/customXml" Target="../ink/ink7151.xml"/><Relationship Id="rId53" Type="http://schemas.openxmlformats.org/officeDocument/2006/relationships/image" Target="../media/image6369.png"/><Relationship Id="rId74" Type="http://schemas.openxmlformats.org/officeDocument/2006/relationships/customXml" Target="../ink/ink7172.xml"/><Relationship Id="rId128" Type="http://schemas.openxmlformats.org/officeDocument/2006/relationships/customXml" Target="../ink/ink7199.xml"/><Relationship Id="rId149" Type="http://schemas.openxmlformats.org/officeDocument/2006/relationships/image" Target="../media/image6417.png"/><Relationship Id="rId5" Type="http://schemas.openxmlformats.org/officeDocument/2006/relationships/image" Target="../media/image63460.png"/><Relationship Id="rId95" Type="http://schemas.openxmlformats.org/officeDocument/2006/relationships/image" Target="../media/image6390.png"/><Relationship Id="rId160" Type="http://schemas.openxmlformats.org/officeDocument/2006/relationships/customXml" Target="../ink/ink7215.xml"/><Relationship Id="rId181" Type="http://schemas.openxmlformats.org/officeDocument/2006/relationships/image" Target="../media/image6433.png"/><Relationship Id="rId216" Type="http://schemas.openxmlformats.org/officeDocument/2006/relationships/customXml" Target="../ink/ink7243.xml"/><Relationship Id="rId237" Type="http://schemas.openxmlformats.org/officeDocument/2006/relationships/image" Target="../media/image6461.png"/><Relationship Id="rId22" Type="http://schemas.openxmlformats.org/officeDocument/2006/relationships/customXml" Target="../ink/ink7146.xml"/><Relationship Id="rId43" Type="http://schemas.openxmlformats.org/officeDocument/2006/relationships/image" Target="../media/image6365.png"/><Relationship Id="rId64" Type="http://schemas.openxmlformats.org/officeDocument/2006/relationships/customXml" Target="../ink/ink7167.xml"/><Relationship Id="rId118" Type="http://schemas.openxmlformats.org/officeDocument/2006/relationships/customXml" Target="../ink/ink7194.xml"/><Relationship Id="rId139" Type="http://schemas.openxmlformats.org/officeDocument/2006/relationships/image" Target="../media/image6412.png"/><Relationship Id="rId85" Type="http://schemas.openxmlformats.org/officeDocument/2006/relationships/image" Target="../media/image6385.png"/><Relationship Id="rId150" Type="http://schemas.openxmlformats.org/officeDocument/2006/relationships/customXml" Target="../ink/ink7210.xml"/><Relationship Id="rId171" Type="http://schemas.openxmlformats.org/officeDocument/2006/relationships/image" Target="../media/image6428.png"/><Relationship Id="rId192" Type="http://schemas.openxmlformats.org/officeDocument/2006/relationships/customXml" Target="../ink/ink7231.xml"/><Relationship Id="rId206" Type="http://schemas.openxmlformats.org/officeDocument/2006/relationships/customXml" Target="../ink/ink7238.xml"/><Relationship Id="rId227" Type="http://schemas.openxmlformats.org/officeDocument/2006/relationships/image" Target="../media/image6456.png"/><Relationship Id="rId248" Type="http://schemas.openxmlformats.org/officeDocument/2006/relationships/customXml" Target="../ink/ink7259.xml"/><Relationship Id="rId12" Type="http://schemas.openxmlformats.org/officeDocument/2006/relationships/customXml" Target="../ink/ink7141.xml"/><Relationship Id="rId33" Type="http://schemas.openxmlformats.org/officeDocument/2006/relationships/image" Target="../media/image6360.png"/><Relationship Id="rId108" Type="http://schemas.openxmlformats.org/officeDocument/2006/relationships/customXml" Target="../ink/ink7189.xml"/><Relationship Id="rId129" Type="http://schemas.openxmlformats.org/officeDocument/2006/relationships/image" Target="../media/image6407.png"/><Relationship Id="rId54" Type="http://schemas.openxmlformats.org/officeDocument/2006/relationships/customXml" Target="../ink/ink7162.xml"/><Relationship Id="rId75" Type="http://schemas.openxmlformats.org/officeDocument/2006/relationships/image" Target="../media/image6380.png"/><Relationship Id="rId96" Type="http://schemas.openxmlformats.org/officeDocument/2006/relationships/customXml" Target="../ink/ink7183.xml"/><Relationship Id="rId140" Type="http://schemas.openxmlformats.org/officeDocument/2006/relationships/customXml" Target="../ink/ink7205.xml"/><Relationship Id="rId161" Type="http://schemas.openxmlformats.org/officeDocument/2006/relationships/image" Target="../media/image6423.png"/><Relationship Id="rId182" Type="http://schemas.openxmlformats.org/officeDocument/2006/relationships/customXml" Target="../ink/ink7226.xml"/><Relationship Id="rId217" Type="http://schemas.openxmlformats.org/officeDocument/2006/relationships/image" Target="../media/image6451.png"/><Relationship Id="rId6" Type="http://schemas.openxmlformats.org/officeDocument/2006/relationships/customXml" Target="../ink/ink7138.xml"/><Relationship Id="rId238" Type="http://schemas.openxmlformats.org/officeDocument/2006/relationships/customXml" Target="../ink/ink7254.xml"/><Relationship Id="rId23" Type="http://schemas.openxmlformats.org/officeDocument/2006/relationships/image" Target="../media/image6355.png"/><Relationship Id="rId119" Type="http://schemas.openxmlformats.org/officeDocument/2006/relationships/image" Target="../media/image6402.png"/><Relationship Id="rId44" Type="http://schemas.openxmlformats.org/officeDocument/2006/relationships/customXml" Target="../ink/ink7157.xml"/><Relationship Id="rId65" Type="http://schemas.openxmlformats.org/officeDocument/2006/relationships/image" Target="../media/image6375.png"/><Relationship Id="rId86" Type="http://schemas.openxmlformats.org/officeDocument/2006/relationships/customXml" Target="../ink/ink7178.xml"/><Relationship Id="rId130" Type="http://schemas.openxmlformats.org/officeDocument/2006/relationships/customXml" Target="../ink/ink7200.xml"/><Relationship Id="rId151" Type="http://schemas.openxmlformats.org/officeDocument/2006/relationships/image" Target="../media/image6418.png"/><Relationship Id="rId172" Type="http://schemas.openxmlformats.org/officeDocument/2006/relationships/customXml" Target="../ink/ink7221.xml"/><Relationship Id="rId193" Type="http://schemas.openxmlformats.org/officeDocument/2006/relationships/image" Target="../media/image6439.png"/><Relationship Id="rId207" Type="http://schemas.openxmlformats.org/officeDocument/2006/relationships/image" Target="../media/image6446.png"/><Relationship Id="rId228" Type="http://schemas.openxmlformats.org/officeDocument/2006/relationships/customXml" Target="../ink/ink7249.xml"/><Relationship Id="rId249" Type="http://schemas.openxmlformats.org/officeDocument/2006/relationships/image" Target="../media/image6467.png"/><Relationship Id="rId13" Type="http://schemas.openxmlformats.org/officeDocument/2006/relationships/image" Target="../media/image6350.png"/><Relationship Id="rId109" Type="http://schemas.openxmlformats.org/officeDocument/2006/relationships/image" Target="../media/image6397.png"/><Relationship Id="rId34" Type="http://schemas.openxmlformats.org/officeDocument/2006/relationships/customXml" Target="../ink/ink7152.xml"/><Relationship Id="rId55" Type="http://schemas.openxmlformats.org/officeDocument/2006/relationships/image" Target="../media/image6370.png"/><Relationship Id="rId76" Type="http://schemas.openxmlformats.org/officeDocument/2006/relationships/customXml" Target="../ink/ink7173.xml"/><Relationship Id="rId97" Type="http://schemas.openxmlformats.org/officeDocument/2006/relationships/image" Target="../media/image6391.png"/><Relationship Id="rId120" Type="http://schemas.openxmlformats.org/officeDocument/2006/relationships/customXml" Target="../ink/ink7195.xml"/><Relationship Id="rId141" Type="http://schemas.openxmlformats.org/officeDocument/2006/relationships/image" Target="../media/image6413.png"/><Relationship Id="rId7" Type="http://schemas.openxmlformats.org/officeDocument/2006/relationships/image" Target="../media/image6347.png"/><Relationship Id="rId162" Type="http://schemas.openxmlformats.org/officeDocument/2006/relationships/customXml" Target="../ink/ink7216.xml"/><Relationship Id="rId183" Type="http://schemas.openxmlformats.org/officeDocument/2006/relationships/image" Target="../media/image6434.png"/><Relationship Id="rId218" Type="http://schemas.openxmlformats.org/officeDocument/2006/relationships/customXml" Target="../ink/ink7244.xml"/><Relationship Id="rId239" Type="http://schemas.openxmlformats.org/officeDocument/2006/relationships/image" Target="../media/image6462.png"/><Relationship Id="rId250" Type="http://schemas.openxmlformats.org/officeDocument/2006/relationships/customXml" Target="../ink/ink7260.xml"/><Relationship Id="rId24" Type="http://schemas.openxmlformats.org/officeDocument/2006/relationships/customXml" Target="../ink/ink7147.xml"/><Relationship Id="rId45" Type="http://schemas.openxmlformats.org/officeDocument/2006/relationships/image" Target="../media/image6366.png"/><Relationship Id="rId66" Type="http://schemas.openxmlformats.org/officeDocument/2006/relationships/customXml" Target="../ink/ink7168.xml"/><Relationship Id="rId87" Type="http://schemas.openxmlformats.org/officeDocument/2006/relationships/image" Target="../media/image6386.png"/><Relationship Id="rId110" Type="http://schemas.openxmlformats.org/officeDocument/2006/relationships/customXml" Target="../ink/ink7190.xml"/><Relationship Id="rId131" Type="http://schemas.openxmlformats.org/officeDocument/2006/relationships/image" Target="../media/image6408.png"/><Relationship Id="rId152" Type="http://schemas.openxmlformats.org/officeDocument/2006/relationships/customXml" Target="../ink/ink7211.xml"/><Relationship Id="rId173" Type="http://schemas.openxmlformats.org/officeDocument/2006/relationships/image" Target="../media/image6429.png"/><Relationship Id="rId194" Type="http://schemas.openxmlformats.org/officeDocument/2006/relationships/customXml" Target="../ink/ink7232.xml"/><Relationship Id="rId208" Type="http://schemas.openxmlformats.org/officeDocument/2006/relationships/customXml" Target="../ink/ink7239.xml"/><Relationship Id="rId229" Type="http://schemas.openxmlformats.org/officeDocument/2006/relationships/image" Target="../media/image6457.png"/><Relationship Id="rId240" Type="http://schemas.openxmlformats.org/officeDocument/2006/relationships/customXml" Target="../ink/ink7255.xml"/><Relationship Id="rId14" Type="http://schemas.openxmlformats.org/officeDocument/2006/relationships/customXml" Target="../ink/ink7142.xml"/><Relationship Id="rId35" Type="http://schemas.openxmlformats.org/officeDocument/2006/relationships/image" Target="../media/image6361.png"/><Relationship Id="rId56" Type="http://schemas.openxmlformats.org/officeDocument/2006/relationships/customXml" Target="../ink/ink7163.xml"/><Relationship Id="rId77" Type="http://schemas.openxmlformats.org/officeDocument/2006/relationships/image" Target="../media/image6381.png"/><Relationship Id="rId100" Type="http://schemas.openxmlformats.org/officeDocument/2006/relationships/customXml" Target="../ink/ink7185.xml"/><Relationship Id="rId8" Type="http://schemas.openxmlformats.org/officeDocument/2006/relationships/customXml" Target="../ink/ink7139.xml"/><Relationship Id="rId98" Type="http://schemas.openxmlformats.org/officeDocument/2006/relationships/customXml" Target="../ink/ink7184.xml"/><Relationship Id="rId121" Type="http://schemas.openxmlformats.org/officeDocument/2006/relationships/image" Target="../media/image6403.png"/><Relationship Id="rId142" Type="http://schemas.openxmlformats.org/officeDocument/2006/relationships/customXml" Target="../ink/ink7206.xml"/><Relationship Id="rId163" Type="http://schemas.openxmlformats.org/officeDocument/2006/relationships/image" Target="../media/image6424.png"/><Relationship Id="rId184" Type="http://schemas.openxmlformats.org/officeDocument/2006/relationships/customXml" Target="../ink/ink7227.xml"/><Relationship Id="rId219" Type="http://schemas.openxmlformats.org/officeDocument/2006/relationships/image" Target="../media/image6452.png"/><Relationship Id="rId230" Type="http://schemas.openxmlformats.org/officeDocument/2006/relationships/customXml" Target="../ink/ink7250.xml"/><Relationship Id="rId251" Type="http://schemas.openxmlformats.org/officeDocument/2006/relationships/image" Target="../media/image6468.png"/><Relationship Id="rId25" Type="http://schemas.openxmlformats.org/officeDocument/2006/relationships/image" Target="../media/image6356.png"/><Relationship Id="rId46" Type="http://schemas.openxmlformats.org/officeDocument/2006/relationships/customXml" Target="../ink/ink7158.xml"/><Relationship Id="rId67" Type="http://schemas.openxmlformats.org/officeDocument/2006/relationships/image" Target="../media/image6376.png"/><Relationship Id="rId88" Type="http://schemas.openxmlformats.org/officeDocument/2006/relationships/customXml" Target="../ink/ink7179.xml"/><Relationship Id="rId111" Type="http://schemas.openxmlformats.org/officeDocument/2006/relationships/image" Target="../media/image6398.png"/><Relationship Id="rId132" Type="http://schemas.openxmlformats.org/officeDocument/2006/relationships/customXml" Target="../ink/ink7201.xml"/><Relationship Id="rId153" Type="http://schemas.openxmlformats.org/officeDocument/2006/relationships/image" Target="../media/image6419.png"/><Relationship Id="rId174" Type="http://schemas.openxmlformats.org/officeDocument/2006/relationships/customXml" Target="../ink/ink7222.xml"/><Relationship Id="rId195" Type="http://schemas.openxmlformats.org/officeDocument/2006/relationships/image" Target="../media/image6440.png"/><Relationship Id="rId209" Type="http://schemas.openxmlformats.org/officeDocument/2006/relationships/image" Target="../media/image6447.png"/><Relationship Id="rId220" Type="http://schemas.openxmlformats.org/officeDocument/2006/relationships/customXml" Target="../ink/ink7245.xml"/><Relationship Id="rId241" Type="http://schemas.openxmlformats.org/officeDocument/2006/relationships/image" Target="../media/image6463.png"/><Relationship Id="rId15" Type="http://schemas.openxmlformats.org/officeDocument/2006/relationships/image" Target="../media/image6351.png"/><Relationship Id="rId36" Type="http://schemas.openxmlformats.org/officeDocument/2006/relationships/customXml" Target="../ink/ink7153.xml"/><Relationship Id="rId57" Type="http://schemas.openxmlformats.org/officeDocument/2006/relationships/image" Target="../media/image6371.png"/><Relationship Id="rId78" Type="http://schemas.openxmlformats.org/officeDocument/2006/relationships/customXml" Target="../ink/ink7174.xml"/><Relationship Id="rId99" Type="http://schemas.openxmlformats.org/officeDocument/2006/relationships/image" Target="../media/image6392.png"/><Relationship Id="rId101" Type="http://schemas.openxmlformats.org/officeDocument/2006/relationships/image" Target="../media/image6393.png"/><Relationship Id="rId122" Type="http://schemas.openxmlformats.org/officeDocument/2006/relationships/customXml" Target="../ink/ink7196.xml"/><Relationship Id="rId143" Type="http://schemas.openxmlformats.org/officeDocument/2006/relationships/image" Target="../media/image6414.png"/><Relationship Id="rId164" Type="http://schemas.openxmlformats.org/officeDocument/2006/relationships/customXml" Target="../ink/ink7217.xml"/><Relationship Id="rId185" Type="http://schemas.openxmlformats.org/officeDocument/2006/relationships/image" Target="../media/image6435.png"/><Relationship Id="rId9" Type="http://schemas.openxmlformats.org/officeDocument/2006/relationships/image" Target="../media/image6348.png"/><Relationship Id="rId210" Type="http://schemas.openxmlformats.org/officeDocument/2006/relationships/customXml" Target="../ink/ink7240.xml"/><Relationship Id="rId26" Type="http://schemas.openxmlformats.org/officeDocument/2006/relationships/customXml" Target="../ink/ink7148.xml"/><Relationship Id="rId231" Type="http://schemas.openxmlformats.org/officeDocument/2006/relationships/image" Target="../media/image6458.png"/><Relationship Id="rId252" Type="http://schemas.openxmlformats.org/officeDocument/2006/relationships/customXml" Target="../ink/ink7261.xml"/><Relationship Id="rId47" Type="http://schemas.openxmlformats.org/officeDocument/2006/relationships/image" Target="../media/image5569.png"/><Relationship Id="rId68" Type="http://schemas.openxmlformats.org/officeDocument/2006/relationships/customXml" Target="../ink/ink7169.xml"/><Relationship Id="rId89" Type="http://schemas.openxmlformats.org/officeDocument/2006/relationships/image" Target="../media/image6387.png"/><Relationship Id="rId112" Type="http://schemas.openxmlformats.org/officeDocument/2006/relationships/customXml" Target="../ink/ink7191.xml"/><Relationship Id="rId133" Type="http://schemas.openxmlformats.org/officeDocument/2006/relationships/image" Target="../media/image6409.png"/><Relationship Id="rId154" Type="http://schemas.openxmlformats.org/officeDocument/2006/relationships/customXml" Target="../ink/ink7212.xml"/><Relationship Id="rId175" Type="http://schemas.openxmlformats.org/officeDocument/2006/relationships/image" Target="../media/image6430.png"/><Relationship Id="rId196" Type="http://schemas.openxmlformats.org/officeDocument/2006/relationships/customXml" Target="../ink/ink7233.xml"/><Relationship Id="rId200" Type="http://schemas.openxmlformats.org/officeDocument/2006/relationships/customXml" Target="../ink/ink7235.xml"/><Relationship Id="rId16" Type="http://schemas.openxmlformats.org/officeDocument/2006/relationships/customXml" Target="../ink/ink7143.xml"/><Relationship Id="rId221" Type="http://schemas.openxmlformats.org/officeDocument/2006/relationships/image" Target="../media/image6453.png"/><Relationship Id="rId242" Type="http://schemas.openxmlformats.org/officeDocument/2006/relationships/customXml" Target="../ink/ink7256.xml"/><Relationship Id="rId37" Type="http://schemas.openxmlformats.org/officeDocument/2006/relationships/image" Target="../media/image6362.png"/><Relationship Id="rId58" Type="http://schemas.openxmlformats.org/officeDocument/2006/relationships/customXml" Target="../ink/ink7164.xml"/><Relationship Id="rId79" Type="http://schemas.openxmlformats.org/officeDocument/2006/relationships/image" Target="../media/image6382.png"/><Relationship Id="rId102" Type="http://schemas.openxmlformats.org/officeDocument/2006/relationships/customXml" Target="../ink/ink7186.xml"/><Relationship Id="rId123" Type="http://schemas.openxmlformats.org/officeDocument/2006/relationships/image" Target="../media/image6404.png"/><Relationship Id="rId144" Type="http://schemas.openxmlformats.org/officeDocument/2006/relationships/customXml" Target="../ink/ink7207.xml"/><Relationship Id="rId90" Type="http://schemas.openxmlformats.org/officeDocument/2006/relationships/customXml" Target="../ink/ink7180.xml"/><Relationship Id="rId165" Type="http://schemas.openxmlformats.org/officeDocument/2006/relationships/image" Target="../media/image6425.png"/><Relationship Id="rId186" Type="http://schemas.openxmlformats.org/officeDocument/2006/relationships/customXml" Target="../ink/ink7228.xml"/><Relationship Id="rId211" Type="http://schemas.openxmlformats.org/officeDocument/2006/relationships/image" Target="../media/image6448.png"/><Relationship Id="rId232" Type="http://schemas.openxmlformats.org/officeDocument/2006/relationships/customXml" Target="../ink/ink7251.xml"/><Relationship Id="rId253" Type="http://schemas.openxmlformats.org/officeDocument/2006/relationships/image" Target="../media/image6469.png"/><Relationship Id="rId27" Type="http://schemas.openxmlformats.org/officeDocument/2006/relationships/image" Target="../media/image6357.png"/><Relationship Id="rId48" Type="http://schemas.openxmlformats.org/officeDocument/2006/relationships/customXml" Target="../ink/ink7159.xml"/><Relationship Id="rId69" Type="http://schemas.openxmlformats.org/officeDocument/2006/relationships/image" Target="../media/image6377.png"/><Relationship Id="rId113" Type="http://schemas.openxmlformats.org/officeDocument/2006/relationships/image" Target="../media/image6399.png"/><Relationship Id="rId134" Type="http://schemas.openxmlformats.org/officeDocument/2006/relationships/customXml" Target="../ink/ink7202.xml"/><Relationship Id="rId80" Type="http://schemas.openxmlformats.org/officeDocument/2006/relationships/customXml" Target="../ink/ink7175.xml"/><Relationship Id="rId155" Type="http://schemas.openxmlformats.org/officeDocument/2006/relationships/image" Target="../media/image6420.png"/><Relationship Id="rId176" Type="http://schemas.openxmlformats.org/officeDocument/2006/relationships/customXml" Target="../ink/ink7223.xml"/><Relationship Id="rId197" Type="http://schemas.openxmlformats.org/officeDocument/2006/relationships/image" Target="../media/image6441.png"/><Relationship Id="rId201" Type="http://schemas.openxmlformats.org/officeDocument/2006/relationships/image" Target="../media/image6443.png"/><Relationship Id="rId222" Type="http://schemas.openxmlformats.org/officeDocument/2006/relationships/customXml" Target="../ink/ink7246.xml"/><Relationship Id="rId243" Type="http://schemas.openxmlformats.org/officeDocument/2006/relationships/image" Target="../media/image6464.png"/><Relationship Id="rId17" Type="http://schemas.openxmlformats.org/officeDocument/2006/relationships/image" Target="../media/image6352.png"/><Relationship Id="rId38" Type="http://schemas.openxmlformats.org/officeDocument/2006/relationships/customXml" Target="../ink/ink7154.xml"/><Relationship Id="rId59" Type="http://schemas.openxmlformats.org/officeDocument/2006/relationships/image" Target="../media/image6372.png"/><Relationship Id="rId103" Type="http://schemas.openxmlformats.org/officeDocument/2006/relationships/image" Target="../media/image6394.png"/><Relationship Id="rId124" Type="http://schemas.openxmlformats.org/officeDocument/2006/relationships/customXml" Target="../ink/ink7197.xml"/><Relationship Id="rId70" Type="http://schemas.openxmlformats.org/officeDocument/2006/relationships/customXml" Target="../ink/ink7170.xml"/><Relationship Id="rId91" Type="http://schemas.openxmlformats.org/officeDocument/2006/relationships/image" Target="../media/image6388.png"/><Relationship Id="rId145" Type="http://schemas.openxmlformats.org/officeDocument/2006/relationships/image" Target="../media/image6415.png"/><Relationship Id="rId166" Type="http://schemas.openxmlformats.org/officeDocument/2006/relationships/customXml" Target="../ink/ink7218.xml"/><Relationship Id="rId187" Type="http://schemas.openxmlformats.org/officeDocument/2006/relationships/image" Target="../media/image6436.png"/><Relationship Id="rId1" Type="http://schemas.openxmlformats.org/officeDocument/2006/relationships/slideLayout" Target="../slideLayouts/slideLayout7.xml"/><Relationship Id="rId212" Type="http://schemas.openxmlformats.org/officeDocument/2006/relationships/customXml" Target="../ink/ink7241.xml"/><Relationship Id="rId233" Type="http://schemas.openxmlformats.org/officeDocument/2006/relationships/image" Target="../media/image6459.png"/><Relationship Id="rId28" Type="http://schemas.openxmlformats.org/officeDocument/2006/relationships/customXml" Target="../ink/ink7149.xml"/><Relationship Id="rId49" Type="http://schemas.openxmlformats.org/officeDocument/2006/relationships/image" Target="../media/image6367.png"/><Relationship Id="rId114" Type="http://schemas.openxmlformats.org/officeDocument/2006/relationships/customXml" Target="../ink/ink7192.xml"/><Relationship Id="rId60" Type="http://schemas.openxmlformats.org/officeDocument/2006/relationships/customXml" Target="../ink/ink7165.xml"/><Relationship Id="rId81" Type="http://schemas.openxmlformats.org/officeDocument/2006/relationships/image" Target="../media/image6383.png"/><Relationship Id="rId135" Type="http://schemas.openxmlformats.org/officeDocument/2006/relationships/image" Target="../media/image6410.png"/><Relationship Id="rId156" Type="http://schemas.openxmlformats.org/officeDocument/2006/relationships/customXml" Target="../ink/ink7213.xml"/><Relationship Id="rId177" Type="http://schemas.openxmlformats.org/officeDocument/2006/relationships/image" Target="../media/image6431.png"/><Relationship Id="rId198" Type="http://schemas.openxmlformats.org/officeDocument/2006/relationships/customXml" Target="../ink/ink7234.xml"/><Relationship Id="rId202" Type="http://schemas.openxmlformats.org/officeDocument/2006/relationships/customXml" Target="../ink/ink7236.xml"/><Relationship Id="rId223" Type="http://schemas.openxmlformats.org/officeDocument/2006/relationships/image" Target="../media/image6454.png"/><Relationship Id="rId244" Type="http://schemas.openxmlformats.org/officeDocument/2006/relationships/customXml" Target="../ink/ink7257.xml"/><Relationship Id="rId18" Type="http://schemas.openxmlformats.org/officeDocument/2006/relationships/customXml" Target="../ink/ink7144.xml"/><Relationship Id="rId39" Type="http://schemas.openxmlformats.org/officeDocument/2006/relationships/image" Target="../media/image6363.png"/><Relationship Id="rId50" Type="http://schemas.openxmlformats.org/officeDocument/2006/relationships/customXml" Target="../ink/ink7160.xml"/><Relationship Id="rId104" Type="http://schemas.openxmlformats.org/officeDocument/2006/relationships/customXml" Target="../ink/ink7187.xml"/><Relationship Id="rId125" Type="http://schemas.openxmlformats.org/officeDocument/2006/relationships/image" Target="../media/image6405.png"/><Relationship Id="rId146" Type="http://schemas.openxmlformats.org/officeDocument/2006/relationships/customXml" Target="../ink/ink7208.xml"/><Relationship Id="rId167" Type="http://schemas.openxmlformats.org/officeDocument/2006/relationships/image" Target="../media/image6426.png"/><Relationship Id="rId188" Type="http://schemas.openxmlformats.org/officeDocument/2006/relationships/customXml" Target="../ink/ink7229.xml"/><Relationship Id="rId71" Type="http://schemas.openxmlformats.org/officeDocument/2006/relationships/image" Target="../media/image6378.png"/><Relationship Id="rId92" Type="http://schemas.openxmlformats.org/officeDocument/2006/relationships/customXml" Target="../ink/ink7181.xml"/><Relationship Id="rId213" Type="http://schemas.openxmlformats.org/officeDocument/2006/relationships/image" Target="../media/image6449.png"/><Relationship Id="rId234" Type="http://schemas.openxmlformats.org/officeDocument/2006/relationships/customXml" Target="../ink/ink7252.xml"/><Relationship Id="rId2" Type="http://schemas.openxmlformats.org/officeDocument/2006/relationships/notesSlide" Target="../notesSlides/notesSlide44.xml"/><Relationship Id="rId29" Type="http://schemas.openxmlformats.org/officeDocument/2006/relationships/image" Target="../media/image6358.png"/><Relationship Id="rId40" Type="http://schemas.openxmlformats.org/officeDocument/2006/relationships/customXml" Target="../ink/ink7155.xml"/><Relationship Id="rId115" Type="http://schemas.openxmlformats.org/officeDocument/2006/relationships/image" Target="../media/image6400.png"/><Relationship Id="rId136" Type="http://schemas.openxmlformats.org/officeDocument/2006/relationships/customXml" Target="../ink/ink7203.xml"/><Relationship Id="rId157" Type="http://schemas.openxmlformats.org/officeDocument/2006/relationships/image" Target="../media/image6421.png"/><Relationship Id="rId178" Type="http://schemas.openxmlformats.org/officeDocument/2006/relationships/customXml" Target="../ink/ink7224.xml"/><Relationship Id="rId61" Type="http://schemas.openxmlformats.org/officeDocument/2006/relationships/image" Target="../media/image6373.png"/><Relationship Id="rId82" Type="http://schemas.openxmlformats.org/officeDocument/2006/relationships/customXml" Target="../ink/ink7176.xml"/><Relationship Id="rId199" Type="http://schemas.openxmlformats.org/officeDocument/2006/relationships/image" Target="../media/image6442.png"/><Relationship Id="rId203" Type="http://schemas.openxmlformats.org/officeDocument/2006/relationships/image" Target="../media/image6444.png"/><Relationship Id="rId19" Type="http://schemas.openxmlformats.org/officeDocument/2006/relationships/image" Target="../media/image6353.png"/><Relationship Id="rId224" Type="http://schemas.openxmlformats.org/officeDocument/2006/relationships/customXml" Target="../ink/ink7247.xml"/><Relationship Id="rId245" Type="http://schemas.openxmlformats.org/officeDocument/2006/relationships/image" Target="../media/image6465.png"/><Relationship Id="rId30" Type="http://schemas.openxmlformats.org/officeDocument/2006/relationships/customXml" Target="../ink/ink7150.xml"/><Relationship Id="rId105" Type="http://schemas.openxmlformats.org/officeDocument/2006/relationships/image" Target="../media/image6395.png"/><Relationship Id="rId126" Type="http://schemas.openxmlformats.org/officeDocument/2006/relationships/customXml" Target="../ink/ink7198.xml"/><Relationship Id="rId147" Type="http://schemas.openxmlformats.org/officeDocument/2006/relationships/image" Target="../media/image6416.png"/><Relationship Id="rId168" Type="http://schemas.openxmlformats.org/officeDocument/2006/relationships/customXml" Target="../ink/ink7219.xml"/><Relationship Id="rId51" Type="http://schemas.openxmlformats.org/officeDocument/2006/relationships/image" Target="../media/image6368.png"/><Relationship Id="rId72" Type="http://schemas.openxmlformats.org/officeDocument/2006/relationships/customXml" Target="../ink/ink7171.xml"/><Relationship Id="rId93" Type="http://schemas.openxmlformats.org/officeDocument/2006/relationships/image" Target="../media/image6389.png"/><Relationship Id="rId189" Type="http://schemas.openxmlformats.org/officeDocument/2006/relationships/image" Target="../media/image6437.png"/><Relationship Id="rId3" Type="http://schemas.openxmlformats.org/officeDocument/2006/relationships/image" Target="../media/image6347.emf"/><Relationship Id="rId214" Type="http://schemas.openxmlformats.org/officeDocument/2006/relationships/customXml" Target="../ink/ink7242.xml"/><Relationship Id="rId235" Type="http://schemas.openxmlformats.org/officeDocument/2006/relationships/image" Target="../media/image6460.png"/><Relationship Id="rId116" Type="http://schemas.openxmlformats.org/officeDocument/2006/relationships/customXml" Target="../ink/ink7193.xml"/><Relationship Id="rId137" Type="http://schemas.openxmlformats.org/officeDocument/2006/relationships/image" Target="../media/image6411.png"/><Relationship Id="rId158" Type="http://schemas.openxmlformats.org/officeDocument/2006/relationships/customXml" Target="../ink/ink7214.xml"/><Relationship Id="rId20" Type="http://schemas.openxmlformats.org/officeDocument/2006/relationships/customXml" Target="../ink/ink7145.xml"/><Relationship Id="rId41" Type="http://schemas.openxmlformats.org/officeDocument/2006/relationships/image" Target="../media/image6364.png"/><Relationship Id="rId62" Type="http://schemas.openxmlformats.org/officeDocument/2006/relationships/customXml" Target="../ink/ink7166.xml"/><Relationship Id="rId83" Type="http://schemas.openxmlformats.org/officeDocument/2006/relationships/image" Target="../media/image6384.png"/><Relationship Id="rId179" Type="http://schemas.openxmlformats.org/officeDocument/2006/relationships/image" Target="../media/image6432.png"/><Relationship Id="rId190" Type="http://schemas.openxmlformats.org/officeDocument/2006/relationships/customXml" Target="../ink/ink7230.xml"/><Relationship Id="rId204" Type="http://schemas.openxmlformats.org/officeDocument/2006/relationships/customXml" Target="../ink/ink7237.xml"/><Relationship Id="rId225" Type="http://schemas.openxmlformats.org/officeDocument/2006/relationships/image" Target="../media/image6455.png"/><Relationship Id="rId246" Type="http://schemas.openxmlformats.org/officeDocument/2006/relationships/customXml" Target="../ink/ink7258.xml"/><Relationship Id="rId106" Type="http://schemas.openxmlformats.org/officeDocument/2006/relationships/customXml" Target="../ink/ink7188.xml"/><Relationship Id="rId127" Type="http://schemas.openxmlformats.org/officeDocument/2006/relationships/image" Target="../media/image6406.png"/><Relationship Id="rId10" Type="http://schemas.openxmlformats.org/officeDocument/2006/relationships/customXml" Target="../ink/ink7140.xml"/><Relationship Id="rId31" Type="http://schemas.openxmlformats.org/officeDocument/2006/relationships/image" Target="../media/image6359.png"/><Relationship Id="rId52" Type="http://schemas.openxmlformats.org/officeDocument/2006/relationships/customXml" Target="../ink/ink7161.xml"/><Relationship Id="rId73" Type="http://schemas.openxmlformats.org/officeDocument/2006/relationships/image" Target="../media/image6379.png"/><Relationship Id="rId94" Type="http://schemas.openxmlformats.org/officeDocument/2006/relationships/customXml" Target="../ink/ink7182.xml"/><Relationship Id="rId148" Type="http://schemas.openxmlformats.org/officeDocument/2006/relationships/customXml" Target="../ink/ink7209.xml"/><Relationship Id="rId169" Type="http://schemas.openxmlformats.org/officeDocument/2006/relationships/image" Target="../media/image6427.png"/><Relationship Id="rId4" Type="http://schemas.openxmlformats.org/officeDocument/2006/relationships/customXml" Target="../ink/ink7137.xml"/><Relationship Id="rId180" Type="http://schemas.openxmlformats.org/officeDocument/2006/relationships/customXml" Target="../ink/ink7225.xml"/><Relationship Id="rId215" Type="http://schemas.openxmlformats.org/officeDocument/2006/relationships/image" Target="../media/image6450.png"/><Relationship Id="rId236" Type="http://schemas.openxmlformats.org/officeDocument/2006/relationships/customXml" Target="../ink/ink7253.xml"/></Relationships>
</file>

<file path=ppt/slides/_rels/slide54.xml.rels><?xml version="1.0" encoding="UTF-8" standalone="yes"?>
<Relationships xmlns="http://schemas.openxmlformats.org/package/2006/relationships"><Relationship Id="rId117" Type="http://schemas.openxmlformats.org/officeDocument/2006/relationships/customXml" Target="../ink/ink7319.xml"/><Relationship Id="rId299" Type="http://schemas.openxmlformats.org/officeDocument/2006/relationships/image" Target="../media/image6590.png"/><Relationship Id="rId21" Type="http://schemas.openxmlformats.org/officeDocument/2006/relationships/image" Target="../media/image64540.png"/><Relationship Id="rId63" Type="http://schemas.openxmlformats.org/officeDocument/2006/relationships/image" Target="../media/image6474.png"/><Relationship Id="rId159" Type="http://schemas.openxmlformats.org/officeDocument/2006/relationships/image" Target="../media/image6521.png"/><Relationship Id="rId324" Type="http://schemas.openxmlformats.org/officeDocument/2006/relationships/customXml" Target="../ink/ink7424.xml"/><Relationship Id="rId366" Type="http://schemas.openxmlformats.org/officeDocument/2006/relationships/customXml" Target="../ink/ink7445.xml"/><Relationship Id="rId170" Type="http://schemas.openxmlformats.org/officeDocument/2006/relationships/customXml" Target="../ink/ink7346.xml"/><Relationship Id="rId226" Type="http://schemas.openxmlformats.org/officeDocument/2006/relationships/image" Target="../media/image6554.png"/><Relationship Id="rId268" Type="http://schemas.openxmlformats.org/officeDocument/2006/relationships/image" Target="../media/image6575.png"/><Relationship Id="rId32" Type="http://schemas.openxmlformats.org/officeDocument/2006/relationships/customXml" Target="../ink/ink7276.xml"/><Relationship Id="rId74" Type="http://schemas.openxmlformats.org/officeDocument/2006/relationships/customXml" Target="../ink/ink7297.xml"/><Relationship Id="rId128" Type="http://schemas.openxmlformats.org/officeDocument/2006/relationships/image" Target="../media/image6506.png"/><Relationship Id="rId335" Type="http://schemas.openxmlformats.org/officeDocument/2006/relationships/image" Target="../media/image6608.png"/><Relationship Id="rId377" Type="http://schemas.openxmlformats.org/officeDocument/2006/relationships/image" Target="../media/image6629.png"/><Relationship Id="rId5" Type="http://schemas.openxmlformats.org/officeDocument/2006/relationships/image" Target="../media/image64470.png"/><Relationship Id="rId181" Type="http://schemas.openxmlformats.org/officeDocument/2006/relationships/image" Target="../media/image6532.png"/><Relationship Id="rId237" Type="http://schemas.openxmlformats.org/officeDocument/2006/relationships/customXml" Target="../ink/ink7380.xml"/><Relationship Id="rId279" Type="http://schemas.openxmlformats.org/officeDocument/2006/relationships/customXml" Target="../ink/ink7401.xml"/><Relationship Id="rId43" Type="http://schemas.openxmlformats.org/officeDocument/2006/relationships/image" Target="../media/image64640.png"/><Relationship Id="rId139" Type="http://schemas.openxmlformats.org/officeDocument/2006/relationships/customXml" Target="../ink/ink7330.xml"/><Relationship Id="rId290" Type="http://schemas.openxmlformats.org/officeDocument/2006/relationships/customXml" Target="../ink/ink7407.xml"/><Relationship Id="rId304" Type="http://schemas.openxmlformats.org/officeDocument/2006/relationships/customXml" Target="../ink/ink7414.xml"/><Relationship Id="rId346" Type="http://schemas.openxmlformats.org/officeDocument/2006/relationships/customXml" Target="../ink/ink7435.xml"/><Relationship Id="rId388" Type="http://schemas.openxmlformats.org/officeDocument/2006/relationships/image" Target="../media/image6634.png"/><Relationship Id="rId85" Type="http://schemas.openxmlformats.org/officeDocument/2006/relationships/image" Target="../media/image6485.png"/><Relationship Id="rId150" Type="http://schemas.openxmlformats.org/officeDocument/2006/relationships/image" Target="../media/image6517.png"/><Relationship Id="rId192" Type="http://schemas.openxmlformats.org/officeDocument/2006/relationships/customXml" Target="../ink/ink7357.xml"/><Relationship Id="rId206" Type="http://schemas.openxmlformats.org/officeDocument/2006/relationships/image" Target="../media/image6544.png"/><Relationship Id="rId248" Type="http://schemas.openxmlformats.org/officeDocument/2006/relationships/image" Target="../media/image6565.png"/><Relationship Id="rId12" Type="http://schemas.openxmlformats.org/officeDocument/2006/relationships/customXml" Target="../ink/ink7266.xml"/><Relationship Id="rId108" Type="http://schemas.openxmlformats.org/officeDocument/2006/relationships/image" Target="../media/image6496.png"/><Relationship Id="rId315" Type="http://schemas.openxmlformats.org/officeDocument/2006/relationships/image" Target="../media/image6598.png"/><Relationship Id="rId357" Type="http://schemas.openxmlformats.org/officeDocument/2006/relationships/image" Target="../media/image6619.png"/><Relationship Id="rId54" Type="http://schemas.openxmlformats.org/officeDocument/2006/relationships/customXml" Target="../ink/ink7287.xml"/><Relationship Id="rId96" Type="http://schemas.openxmlformats.org/officeDocument/2006/relationships/image" Target="../media/image6490.png"/><Relationship Id="rId161" Type="http://schemas.openxmlformats.org/officeDocument/2006/relationships/image" Target="../media/image6522.png"/><Relationship Id="rId217" Type="http://schemas.openxmlformats.org/officeDocument/2006/relationships/customXml" Target="../ink/ink7370.xml"/><Relationship Id="rId259" Type="http://schemas.openxmlformats.org/officeDocument/2006/relationships/customXml" Target="../ink/ink7391.xml"/><Relationship Id="rId23" Type="http://schemas.openxmlformats.org/officeDocument/2006/relationships/image" Target="../media/image64550.png"/><Relationship Id="rId119" Type="http://schemas.openxmlformats.org/officeDocument/2006/relationships/customXml" Target="../ink/ink7320.xml"/><Relationship Id="rId270" Type="http://schemas.openxmlformats.org/officeDocument/2006/relationships/image" Target="../media/image6576.png"/><Relationship Id="rId326" Type="http://schemas.openxmlformats.org/officeDocument/2006/relationships/customXml" Target="../ink/ink7425.xml"/><Relationship Id="rId65" Type="http://schemas.openxmlformats.org/officeDocument/2006/relationships/image" Target="../media/image6475.png"/><Relationship Id="rId130" Type="http://schemas.openxmlformats.org/officeDocument/2006/relationships/image" Target="../media/image6507.png"/><Relationship Id="rId368" Type="http://schemas.openxmlformats.org/officeDocument/2006/relationships/customXml" Target="../ink/ink7446.xml"/><Relationship Id="rId172" Type="http://schemas.openxmlformats.org/officeDocument/2006/relationships/customXml" Target="../ink/ink7347.xml"/><Relationship Id="rId228" Type="http://schemas.openxmlformats.org/officeDocument/2006/relationships/image" Target="../media/image6555.png"/><Relationship Id="rId281" Type="http://schemas.openxmlformats.org/officeDocument/2006/relationships/image" Target="../media/image6581.png"/><Relationship Id="rId337" Type="http://schemas.openxmlformats.org/officeDocument/2006/relationships/image" Target="../media/image6609.png"/><Relationship Id="rId34" Type="http://schemas.openxmlformats.org/officeDocument/2006/relationships/customXml" Target="../ink/ink7277.xml"/><Relationship Id="rId76" Type="http://schemas.openxmlformats.org/officeDocument/2006/relationships/customXml" Target="../ink/ink7298.xml"/><Relationship Id="rId141" Type="http://schemas.openxmlformats.org/officeDocument/2006/relationships/customXml" Target="../ink/ink7331.xml"/><Relationship Id="rId379" Type="http://schemas.openxmlformats.org/officeDocument/2006/relationships/image" Target="../media/image6630.png"/><Relationship Id="rId7" Type="http://schemas.openxmlformats.org/officeDocument/2006/relationships/image" Target="../media/image64480.png"/><Relationship Id="rId183" Type="http://schemas.openxmlformats.org/officeDocument/2006/relationships/image" Target="../media/image6533.png"/><Relationship Id="rId239" Type="http://schemas.openxmlformats.org/officeDocument/2006/relationships/customXml" Target="../ink/ink7381.xml"/><Relationship Id="rId390" Type="http://schemas.openxmlformats.org/officeDocument/2006/relationships/image" Target="../media/image6635.png"/><Relationship Id="rId250" Type="http://schemas.openxmlformats.org/officeDocument/2006/relationships/image" Target="../media/image6566.png"/><Relationship Id="rId292" Type="http://schemas.openxmlformats.org/officeDocument/2006/relationships/customXml" Target="../ink/ink7408.xml"/><Relationship Id="rId306" Type="http://schemas.openxmlformats.org/officeDocument/2006/relationships/customXml" Target="../ink/ink7415.xml"/><Relationship Id="rId45" Type="http://schemas.openxmlformats.org/officeDocument/2006/relationships/image" Target="../media/image64650.png"/><Relationship Id="rId87" Type="http://schemas.openxmlformats.org/officeDocument/2006/relationships/customXml" Target="../ink/ink7304.xml"/><Relationship Id="rId110" Type="http://schemas.openxmlformats.org/officeDocument/2006/relationships/image" Target="../media/image6497.png"/><Relationship Id="rId348" Type="http://schemas.openxmlformats.org/officeDocument/2006/relationships/customXml" Target="../ink/ink7436.xml"/><Relationship Id="rId152" Type="http://schemas.openxmlformats.org/officeDocument/2006/relationships/customXml" Target="../ink/ink7337.xml"/><Relationship Id="rId194" Type="http://schemas.openxmlformats.org/officeDocument/2006/relationships/customXml" Target="../ink/ink7358.xml"/><Relationship Id="rId208" Type="http://schemas.openxmlformats.org/officeDocument/2006/relationships/image" Target="../media/image6545.png"/><Relationship Id="rId261" Type="http://schemas.openxmlformats.org/officeDocument/2006/relationships/customXml" Target="../ink/ink7392.xml"/><Relationship Id="rId14" Type="http://schemas.openxmlformats.org/officeDocument/2006/relationships/customXml" Target="../ink/ink7267.xml"/><Relationship Id="rId56" Type="http://schemas.openxmlformats.org/officeDocument/2006/relationships/customXml" Target="../ink/ink7288.xml"/><Relationship Id="rId317" Type="http://schemas.openxmlformats.org/officeDocument/2006/relationships/image" Target="../media/image6599.png"/><Relationship Id="rId359" Type="http://schemas.openxmlformats.org/officeDocument/2006/relationships/image" Target="../media/image6620.png"/><Relationship Id="rId98" Type="http://schemas.openxmlformats.org/officeDocument/2006/relationships/image" Target="../media/image6491.png"/><Relationship Id="rId121" Type="http://schemas.openxmlformats.org/officeDocument/2006/relationships/customXml" Target="../ink/ink7321.xml"/><Relationship Id="rId163" Type="http://schemas.openxmlformats.org/officeDocument/2006/relationships/image" Target="../media/image6523.png"/><Relationship Id="rId219" Type="http://schemas.openxmlformats.org/officeDocument/2006/relationships/customXml" Target="../ink/ink7371.xml"/><Relationship Id="rId370" Type="http://schemas.openxmlformats.org/officeDocument/2006/relationships/customXml" Target="../ink/ink7447.xml"/><Relationship Id="rId230" Type="http://schemas.openxmlformats.org/officeDocument/2006/relationships/image" Target="../media/image6556.png"/><Relationship Id="rId25" Type="http://schemas.openxmlformats.org/officeDocument/2006/relationships/image" Target="../media/image64560.png"/><Relationship Id="rId67" Type="http://schemas.openxmlformats.org/officeDocument/2006/relationships/image" Target="../media/image6476.png"/><Relationship Id="rId272" Type="http://schemas.openxmlformats.org/officeDocument/2006/relationships/image" Target="../media/image6577.png"/><Relationship Id="rId328" Type="http://schemas.openxmlformats.org/officeDocument/2006/relationships/customXml" Target="../ink/ink7426.xml"/><Relationship Id="rId132" Type="http://schemas.openxmlformats.org/officeDocument/2006/relationships/image" Target="../media/image6508.png"/><Relationship Id="rId174" Type="http://schemas.openxmlformats.org/officeDocument/2006/relationships/customXml" Target="../ink/ink7348.xml"/><Relationship Id="rId381" Type="http://schemas.openxmlformats.org/officeDocument/2006/relationships/image" Target="../media/image6631.png"/><Relationship Id="rId241" Type="http://schemas.openxmlformats.org/officeDocument/2006/relationships/customXml" Target="../ink/ink7382.xml"/><Relationship Id="rId36" Type="http://schemas.openxmlformats.org/officeDocument/2006/relationships/customXml" Target="../ink/ink7278.xml"/><Relationship Id="rId283" Type="http://schemas.openxmlformats.org/officeDocument/2006/relationships/image" Target="../media/image6582.png"/><Relationship Id="rId339" Type="http://schemas.openxmlformats.org/officeDocument/2006/relationships/image" Target="../media/image6610.png"/><Relationship Id="rId78" Type="http://schemas.openxmlformats.org/officeDocument/2006/relationships/customXml" Target="../ink/ink7299.xml"/><Relationship Id="rId101" Type="http://schemas.openxmlformats.org/officeDocument/2006/relationships/customXml" Target="../ink/ink7311.xml"/><Relationship Id="rId143" Type="http://schemas.openxmlformats.org/officeDocument/2006/relationships/customXml" Target="../ink/ink7332.xml"/><Relationship Id="rId185" Type="http://schemas.openxmlformats.org/officeDocument/2006/relationships/image" Target="../media/image6534.png"/><Relationship Id="rId350" Type="http://schemas.openxmlformats.org/officeDocument/2006/relationships/customXml" Target="../ink/ink7437.xml"/><Relationship Id="rId9" Type="http://schemas.openxmlformats.org/officeDocument/2006/relationships/image" Target="../media/image64490.png"/><Relationship Id="rId210" Type="http://schemas.openxmlformats.org/officeDocument/2006/relationships/image" Target="../media/image6546.png"/><Relationship Id="rId392" Type="http://schemas.openxmlformats.org/officeDocument/2006/relationships/image" Target="../media/image6636.png"/><Relationship Id="rId252" Type="http://schemas.openxmlformats.org/officeDocument/2006/relationships/image" Target="../media/image6567.png"/><Relationship Id="rId294" Type="http://schemas.openxmlformats.org/officeDocument/2006/relationships/customXml" Target="../ink/ink7409.xml"/><Relationship Id="rId308" Type="http://schemas.openxmlformats.org/officeDocument/2006/relationships/customXml" Target="../ink/ink7416.xml"/><Relationship Id="rId47" Type="http://schemas.openxmlformats.org/officeDocument/2006/relationships/image" Target="../media/image64660.png"/><Relationship Id="rId89" Type="http://schemas.openxmlformats.org/officeDocument/2006/relationships/customXml" Target="../ink/ink7305.xml"/><Relationship Id="rId112" Type="http://schemas.openxmlformats.org/officeDocument/2006/relationships/image" Target="../media/image6498.png"/><Relationship Id="rId154" Type="http://schemas.openxmlformats.org/officeDocument/2006/relationships/customXml" Target="../ink/ink7338.xml"/><Relationship Id="rId361" Type="http://schemas.openxmlformats.org/officeDocument/2006/relationships/image" Target="../media/image6621.png"/><Relationship Id="rId196" Type="http://schemas.openxmlformats.org/officeDocument/2006/relationships/customXml" Target="../ink/ink7359.xml"/><Relationship Id="rId16" Type="http://schemas.openxmlformats.org/officeDocument/2006/relationships/customXml" Target="../ink/ink7268.xml"/><Relationship Id="rId221" Type="http://schemas.openxmlformats.org/officeDocument/2006/relationships/customXml" Target="../ink/ink7372.xml"/><Relationship Id="rId242" Type="http://schemas.openxmlformats.org/officeDocument/2006/relationships/image" Target="../media/image6562.png"/><Relationship Id="rId263" Type="http://schemas.openxmlformats.org/officeDocument/2006/relationships/customXml" Target="../ink/ink7393.xml"/><Relationship Id="rId284" Type="http://schemas.openxmlformats.org/officeDocument/2006/relationships/customXml" Target="../ink/ink7404.xml"/><Relationship Id="rId319" Type="http://schemas.openxmlformats.org/officeDocument/2006/relationships/image" Target="../media/image6600.png"/><Relationship Id="rId37" Type="http://schemas.openxmlformats.org/officeDocument/2006/relationships/image" Target="../media/image64610.png"/><Relationship Id="rId58" Type="http://schemas.openxmlformats.org/officeDocument/2006/relationships/customXml" Target="../ink/ink7289.xml"/><Relationship Id="rId79" Type="http://schemas.openxmlformats.org/officeDocument/2006/relationships/image" Target="../media/image6482.png"/><Relationship Id="rId102" Type="http://schemas.openxmlformats.org/officeDocument/2006/relationships/image" Target="../media/image6493.png"/><Relationship Id="rId123" Type="http://schemas.openxmlformats.org/officeDocument/2006/relationships/customXml" Target="../ink/ink7322.xml"/><Relationship Id="rId144" Type="http://schemas.openxmlformats.org/officeDocument/2006/relationships/image" Target="../media/image6514.png"/><Relationship Id="rId330" Type="http://schemas.openxmlformats.org/officeDocument/2006/relationships/customXml" Target="../ink/ink7427.xml"/><Relationship Id="rId90" Type="http://schemas.openxmlformats.org/officeDocument/2006/relationships/image" Target="../media/image6487.png"/><Relationship Id="rId165" Type="http://schemas.openxmlformats.org/officeDocument/2006/relationships/image" Target="../media/image6524.png"/><Relationship Id="rId186" Type="http://schemas.openxmlformats.org/officeDocument/2006/relationships/customXml" Target="../ink/ink7354.xml"/><Relationship Id="rId351" Type="http://schemas.openxmlformats.org/officeDocument/2006/relationships/image" Target="../media/image6616.png"/><Relationship Id="rId372" Type="http://schemas.openxmlformats.org/officeDocument/2006/relationships/customXml" Target="../ink/ink7448.xml"/><Relationship Id="rId393" Type="http://schemas.openxmlformats.org/officeDocument/2006/relationships/customXml" Target="../ink/ink7459.xml"/><Relationship Id="rId211" Type="http://schemas.openxmlformats.org/officeDocument/2006/relationships/customXml" Target="../ink/ink7367.xml"/><Relationship Id="rId232" Type="http://schemas.openxmlformats.org/officeDocument/2006/relationships/image" Target="../media/image6557.png"/><Relationship Id="rId253" Type="http://schemas.openxmlformats.org/officeDocument/2006/relationships/customXml" Target="../ink/ink7388.xml"/><Relationship Id="rId274" Type="http://schemas.openxmlformats.org/officeDocument/2006/relationships/image" Target="../media/image6578.png"/><Relationship Id="rId295" Type="http://schemas.openxmlformats.org/officeDocument/2006/relationships/image" Target="../media/image6588.png"/><Relationship Id="rId309" Type="http://schemas.openxmlformats.org/officeDocument/2006/relationships/image" Target="../media/image6595.png"/><Relationship Id="rId27" Type="http://schemas.openxmlformats.org/officeDocument/2006/relationships/image" Target="../media/image6256.png"/><Relationship Id="rId48" Type="http://schemas.openxmlformats.org/officeDocument/2006/relationships/customXml" Target="../ink/ink7284.xml"/><Relationship Id="rId69" Type="http://schemas.openxmlformats.org/officeDocument/2006/relationships/image" Target="../media/image6477.png"/><Relationship Id="rId113" Type="http://schemas.openxmlformats.org/officeDocument/2006/relationships/customXml" Target="../ink/ink7317.xml"/><Relationship Id="rId134" Type="http://schemas.openxmlformats.org/officeDocument/2006/relationships/image" Target="../media/image6509.png"/><Relationship Id="rId320" Type="http://schemas.openxmlformats.org/officeDocument/2006/relationships/customXml" Target="../ink/ink7422.xml"/><Relationship Id="rId80" Type="http://schemas.openxmlformats.org/officeDocument/2006/relationships/customXml" Target="../ink/ink7300.xml"/><Relationship Id="rId155" Type="http://schemas.openxmlformats.org/officeDocument/2006/relationships/image" Target="../media/image6519.png"/><Relationship Id="rId176" Type="http://schemas.openxmlformats.org/officeDocument/2006/relationships/customXml" Target="../ink/ink7349.xml"/><Relationship Id="rId197" Type="http://schemas.openxmlformats.org/officeDocument/2006/relationships/image" Target="../media/image6540.png"/><Relationship Id="rId341" Type="http://schemas.openxmlformats.org/officeDocument/2006/relationships/image" Target="../media/image6611.png"/><Relationship Id="rId362" Type="http://schemas.openxmlformats.org/officeDocument/2006/relationships/customXml" Target="../ink/ink7443.xml"/><Relationship Id="rId383" Type="http://schemas.openxmlformats.org/officeDocument/2006/relationships/image" Target="../media/image6632.png"/><Relationship Id="rId201" Type="http://schemas.openxmlformats.org/officeDocument/2006/relationships/image" Target="../media/image6542.png"/><Relationship Id="rId222" Type="http://schemas.openxmlformats.org/officeDocument/2006/relationships/image" Target="../media/image6552.png"/><Relationship Id="rId243" Type="http://schemas.openxmlformats.org/officeDocument/2006/relationships/customXml" Target="../ink/ink7383.xml"/><Relationship Id="rId264" Type="http://schemas.openxmlformats.org/officeDocument/2006/relationships/image" Target="../media/image6573.png"/><Relationship Id="rId285" Type="http://schemas.openxmlformats.org/officeDocument/2006/relationships/image" Target="../media/image6583.png"/><Relationship Id="rId17" Type="http://schemas.openxmlformats.org/officeDocument/2006/relationships/image" Target="../media/image64530.png"/><Relationship Id="rId38" Type="http://schemas.openxmlformats.org/officeDocument/2006/relationships/customXml" Target="../ink/ink7279.xml"/><Relationship Id="rId59" Type="http://schemas.openxmlformats.org/officeDocument/2006/relationships/image" Target="../media/image6472.png"/><Relationship Id="rId103" Type="http://schemas.openxmlformats.org/officeDocument/2006/relationships/customXml" Target="../ink/ink7312.xml"/><Relationship Id="rId124" Type="http://schemas.openxmlformats.org/officeDocument/2006/relationships/image" Target="../media/image6504.png"/><Relationship Id="rId310" Type="http://schemas.openxmlformats.org/officeDocument/2006/relationships/customXml" Target="../ink/ink7417.xml"/><Relationship Id="rId70" Type="http://schemas.openxmlformats.org/officeDocument/2006/relationships/customXml" Target="../ink/ink7295.xml"/><Relationship Id="rId91" Type="http://schemas.openxmlformats.org/officeDocument/2006/relationships/customXml" Target="../ink/ink7306.xml"/><Relationship Id="rId145" Type="http://schemas.openxmlformats.org/officeDocument/2006/relationships/customXml" Target="../ink/ink7333.xml"/><Relationship Id="rId166" Type="http://schemas.openxmlformats.org/officeDocument/2006/relationships/customXml" Target="../ink/ink7344.xml"/><Relationship Id="rId187" Type="http://schemas.openxmlformats.org/officeDocument/2006/relationships/image" Target="../media/image6535.png"/><Relationship Id="rId331" Type="http://schemas.openxmlformats.org/officeDocument/2006/relationships/image" Target="../media/image6606.png"/><Relationship Id="rId352" Type="http://schemas.openxmlformats.org/officeDocument/2006/relationships/customXml" Target="../ink/ink7438.xml"/><Relationship Id="rId373" Type="http://schemas.openxmlformats.org/officeDocument/2006/relationships/image" Target="../media/image6627.png"/><Relationship Id="rId394" Type="http://schemas.openxmlformats.org/officeDocument/2006/relationships/image" Target="../media/image6637.png"/><Relationship Id="rId1" Type="http://schemas.openxmlformats.org/officeDocument/2006/relationships/slideLayout" Target="../slideLayouts/slideLayout7.xml"/><Relationship Id="rId212" Type="http://schemas.openxmlformats.org/officeDocument/2006/relationships/image" Target="../media/image6547.png"/><Relationship Id="rId233" Type="http://schemas.openxmlformats.org/officeDocument/2006/relationships/customXml" Target="../ink/ink7378.xml"/><Relationship Id="rId254" Type="http://schemas.openxmlformats.org/officeDocument/2006/relationships/image" Target="../media/image6568.png"/><Relationship Id="rId28" Type="http://schemas.openxmlformats.org/officeDocument/2006/relationships/customXml" Target="../ink/ink7274.xml"/><Relationship Id="rId49" Type="http://schemas.openxmlformats.org/officeDocument/2006/relationships/image" Target="../media/image64670.png"/><Relationship Id="rId114" Type="http://schemas.openxmlformats.org/officeDocument/2006/relationships/image" Target="../media/image6499.png"/><Relationship Id="rId275" Type="http://schemas.openxmlformats.org/officeDocument/2006/relationships/customXml" Target="../ink/ink7399.xml"/><Relationship Id="rId296" Type="http://schemas.openxmlformats.org/officeDocument/2006/relationships/customXml" Target="../ink/ink7410.xml"/><Relationship Id="rId300" Type="http://schemas.openxmlformats.org/officeDocument/2006/relationships/customXml" Target="../ink/ink7412.xml"/><Relationship Id="rId60" Type="http://schemas.openxmlformats.org/officeDocument/2006/relationships/customXml" Target="../ink/ink7290.xml"/><Relationship Id="rId81" Type="http://schemas.openxmlformats.org/officeDocument/2006/relationships/image" Target="../media/image6483.png"/><Relationship Id="rId135" Type="http://schemas.openxmlformats.org/officeDocument/2006/relationships/customXml" Target="../ink/ink7328.xml"/><Relationship Id="rId156" Type="http://schemas.openxmlformats.org/officeDocument/2006/relationships/customXml" Target="../ink/ink7339.xml"/><Relationship Id="rId177" Type="http://schemas.openxmlformats.org/officeDocument/2006/relationships/image" Target="../media/image6530.png"/><Relationship Id="rId198" Type="http://schemas.openxmlformats.org/officeDocument/2006/relationships/customXml" Target="../ink/ink7360.xml"/><Relationship Id="rId321" Type="http://schemas.openxmlformats.org/officeDocument/2006/relationships/image" Target="../media/image6601.png"/><Relationship Id="rId342" Type="http://schemas.openxmlformats.org/officeDocument/2006/relationships/customXml" Target="../ink/ink7433.xml"/><Relationship Id="rId363" Type="http://schemas.openxmlformats.org/officeDocument/2006/relationships/image" Target="../media/image6622.png"/><Relationship Id="rId384" Type="http://schemas.openxmlformats.org/officeDocument/2006/relationships/customXml" Target="../ink/ink7454.xml"/><Relationship Id="rId202" Type="http://schemas.openxmlformats.org/officeDocument/2006/relationships/customXml" Target="../ink/ink7362.xml"/><Relationship Id="rId223" Type="http://schemas.openxmlformats.org/officeDocument/2006/relationships/customXml" Target="../ink/ink7373.xml"/><Relationship Id="rId244" Type="http://schemas.openxmlformats.org/officeDocument/2006/relationships/image" Target="../media/image6563.png"/><Relationship Id="rId18" Type="http://schemas.openxmlformats.org/officeDocument/2006/relationships/customXml" Target="../ink/ink7269.xml"/><Relationship Id="rId39" Type="http://schemas.openxmlformats.org/officeDocument/2006/relationships/image" Target="../media/image64620.png"/><Relationship Id="rId265" Type="http://schemas.openxmlformats.org/officeDocument/2006/relationships/customXml" Target="../ink/ink7394.xml"/><Relationship Id="rId286" Type="http://schemas.openxmlformats.org/officeDocument/2006/relationships/customXml" Target="../ink/ink7405.xml"/><Relationship Id="rId50" Type="http://schemas.openxmlformats.org/officeDocument/2006/relationships/customXml" Target="../ink/ink7285.xml"/><Relationship Id="rId104" Type="http://schemas.openxmlformats.org/officeDocument/2006/relationships/image" Target="../media/image6494.png"/><Relationship Id="rId125" Type="http://schemas.openxmlformats.org/officeDocument/2006/relationships/customXml" Target="../ink/ink7323.xml"/><Relationship Id="rId146" Type="http://schemas.openxmlformats.org/officeDocument/2006/relationships/image" Target="../media/image6515.png"/><Relationship Id="rId167" Type="http://schemas.openxmlformats.org/officeDocument/2006/relationships/image" Target="../media/image6525.png"/><Relationship Id="rId188" Type="http://schemas.openxmlformats.org/officeDocument/2006/relationships/customXml" Target="../ink/ink7355.xml"/><Relationship Id="rId311" Type="http://schemas.openxmlformats.org/officeDocument/2006/relationships/image" Target="../media/image6596.png"/><Relationship Id="rId332" Type="http://schemas.openxmlformats.org/officeDocument/2006/relationships/customXml" Target="../ink/ink7428.xml"/><Relationship Id="rId353" Type="http://schemas.openxmlformats.org/officeDocument/2006/relationships/image" Target="../media/image6617.png"/><Relationship Id="rId374" Type="http://schemas.openxmlformats.org/officeDocument/2006/relationships/customXml" Target="../ink/ink7449.xml"/><Relationship Id="rId71" Type="http://schemas.openxmlformats.org/officeDocument/2006/relationships/image" Target="../media/image6478.png"/><Relationship Id="rId92" Type="http://schemas.openxmlformats.org/officeDocument/2006/relationships/image" Target="../media/image6488.png"/><Relationship Id="rId213" Type="http://schemas.openxmlformats.org/officeDocument/2006/relationships/customXml" Target="../ink/ink7368.xml"/><Relationship Id="rId234" Type="http://schemas.openxmlformats.org/officeDocument/2006/relationships/image" Target="../media/image6558.png"/><Relationship Id="rId2" Type="http://schemas.openxmlformats.org/officeDocument/2006/relationships/notesSlide" Target="../notesSlides/notesSlide45.xml"/><Relationship Id="rId29" Type="http://schemas.openxmlformats.org/officeDocument/2006/relationships/image" Target="../media/image64570.png"/><Relationship Id="rId255" Type="http://schemas.openxmlformats.org/officeDocument/2006/relationships/customXml" Target="../ink/ink7389.xml"/><Relationship Id="rId276" Type="http://schemas.openxmlformats.org/officeDocument/2006/relationships/image" Target="../media/image6579.png"/><Relationship Id="rId297" Type="http://schemas.openxmlformats.org/officeDocument/2006/relationships/image" Target="../media/image6589.png"/><Relationship Id="rId40" Type="http://schemas.openxmlformats.org/officeDocument/2006/relationships/customXml" Target="../ink/ink7280.xml"/><Relationship Id="rId115" Type="http://schemas.openxmlformats.org/officeDocument/2006/relationships/customXml" Target="../ink/ink7318.xml"/><Relationship Id="rId136" Type="http://schemas.openxmlformats.org/officeDocument/2006/relationships/image" Target="../media/image6510.png"/><Relationship Id="rId157" Type="http://schemas.openxmlformats.org/officeDocument/2006/relationships/image" Target="../media/image6520.png"/><Relationship Id="rId178" Type="http://schemas.openxmlformats.org/officeDocument/2006/relationships/customXml" Target="../ink/ink7350.xml"/><Relationship Id="rId301" Type="http://schemas.openxmlformats.org/officeDocument/2006/relationships/image" Target="../media/image6591.png"/><Relationship Id="rId322" Type="http://schemas.openxmlformats.org/officeDocument/2006/relationships/customXml" Target="../ink/ink7423.xml"/><Relationship Id="rId343" Type="http://schemas.openxmlformats.org/officeDocument/2006/relationships/image" Target="../media/image6612.png"/><Relationship Id="rId364" Type="http://schemas.openxmlformats.org/officeDocument/2006/relationships/customXml" Target="../ink/ink7444.xml"/><Relationship Id="rId61" Type="http://schemas.openxmlformats.org/officeDocument/2006/relationships/image" Target="../media/image6473.png"/><Relationship Id="rId82" Type="http://schemas.openxmlformats.org/officeDocument/2006/relationships/customXml" Target="../ink/ink7301.xml"/><Relationship Id="rId199" Type="http://schemas.openxmlformats.org/officeDocument/2006/relationships/image" Target="../media/image6541.png"/><Relationship Id="rId203" Type="http://schemas.openxmlformats.org/officeDocument/2006/relationships/customXml" Target="../ink/ink7363.xml"/><Relationship Id="rId385" Type="http://schemas.openxmlformats.org/officeDocument/2006/relationships/customXml" Target="../ink/ink7455.xml"/><Relationship Id="rId19" Type="http://schemas.openxmlformats.org/officeDocument/2006/relationships/image" Target="../media/image5569.png"/><Relationship Id="rId224" Type="http://schemas.openxmlformats.org/officeDocument/2006/relationships/image" Target="../media/image6553.png"/><Relationship Id="rId245" Type="http://schemas.openxmlformats.org/officeDocument/2006/relationships/customXml" Target="../ink/ink7384.xml"/><Relationship Id="rId266" Type="http://schemas.openxmlformats.org/officeDocument/2006/relationships/image" Target="../media/image6574.png"/><Relationship Id="rId287" Type="http://schemas.openxmlformats.org/officeDocument/2006/relationships/image" Target="../media/image6584.png"/><Relationship Id="rId30" Type="http://schemas.openxmlformats.org/officeDocument/2006/relationships/customXml" Target="../ink/ink7275.xml"/><Relationship Id="rId105" Type="http://schemas.openxmlformats.org/officeDocument/2006/relationships/customXml" Target="../ink/ink7313.xml"/><Relationship Id="rId126" Type="http://schemas.openxmlformats.org/officeDocument/2006/relationships/image" Target="../media/image6505.png"/><Relationship Id="rId147" Type="http://schemas.openxmlformats.org/officeDocument/2006/relationships/customXml" Target="../ink/ink7334.xml"/><Relationship Id="rId168" Type="http://schemas.openxmlformats.org/officeDocument/2006/relationships/customXml" Target="../ink/ink7345.xml"/><Relationship Id="rId312" Type="http://schemas.openxmlformats.org/officeDocument/2006/relationships/customXml" Target="../ink/ink7418.xml"/><Relationship Id="rId333" Type="http://schemas.openxmlformats.org/officeDocument/2006/relationships/image" Target="../media/image6607.png"/><Relationship Id="rId354" Type="http://schemas.openxmlformats.org/officeDocument/2006/relationships/customXml" Target="../ink/ink7439.xml"/><Relationship Id="rId51" Type="http://schemas.openxmlformats.org/officeDocument/2006/relationships/image" Target="../media/image64680.png"/><Relationship Id="rId72" Type="http://schemas.openxmlformats.org/officeDocument/2006/relationships/customXml" Target="../ink/ink7296.xml"/><Relationship Id="rId93" Type="http://schemas.openxmlformats.org/officeDocument/2006/relationships/customXml" Target="../ink/ink7307.xml"/><Relationship Id="rId189" Type="http://schemas.openxmlformats.org/officeDocument/2006/relationships/image" Target="../media/image6536.png"/><Relationship Id="rId375" Type="http://schemas.openxmlformats.org/officeDocument/2006/relationships/image" Target="../media/image6628.png"/><Relationship Id="rId3" Type="http://schemas.openxmlformats.org/officeDocument/2006/relationships/image" Target="../media/image6470.emf"/><Relationship Id="rId214" Type="http://schemas.openxmlformats.org/officeDocument/2006/relationships/image" Target="../media/image6548.png"/><Relationship Id="rId235" Type="http://schemas.openxmlformats.org/officeDocument/2006/relationships/customXml" Target="../ink/ink7379.xml"/><Relationship Id="rId256" Type="http://schemas.openxmlformats.org/officeDocument/2006/relationships/image" Target="../media/image6569.png"/><Relationship Id="rId277" Type="http://schemas.openxmlformats.org/officeDocument/2006/relationships/customXml" Target="../ink/ink7400.xml"/><Relationship Id="rId298" Type="http://schemas.openxmlformats.org/officeDocument/2006/relationships/customXml" Target="../ink/ink7411.xml"/><Relationship Id="rId116" Type="http://schemas.openxmlformats.org/officeDocument/2006/relationships/image" Target="../media/image6500.png"/><Relationship Id="rId137" Type="http://schemas.openxmlformats.org/officeDocument/2006/relationships/customXml" Target="../ink/ink7329.xml"/><Relationship Id="rId158" Type="http://schemas.openxmlformats.org/officeDocument/2006/relationships/customXml" Target="../ink/ink7340.xml"/><Relationship Id="rId302" Type="http://schemas.openxmlformats.org/officeDocument/2006/relationships/customXml" Target="../ink/ink7413.xml"/><Relationship Id="rId323" Type="http://schemas.openxmlformats.org/officeDocument/2006/relationships/image" Target="../media/image6602.png"/><Relationship Id="rId344" Type="http://schemas.openxmlformats.org/officeDocument/2006/relationships/customXml" Target="../ink/ink7434.xml"/><Relationship Id="rId20" Type="http://schemas.openxmlformats.org/officeDocument/2006/relationships/customXml" Target="../ink/ink7270.xml"/><Relationship Id="rId41" Type="http://schemas.openxmlformats.org/officeDocument/2006/relationships/image" Target="../media/image64630.png"/><Relationship Id="rId62" Type="http://schemas.openxmlformats.org/officeDocument/2006/relationships/customXml" Target="../ink/ink7291.xml"/><Relationship Id="rId83" Type="http://schemas.openxmlformats.org/officeDocument/2006/relationships/image" Target="../media/image6484.png"/><Relationship Id="rId179" Type="http://schemas.openxmlformats.org/officeDocument/2006/relationships/image" Target="../media/image6531.png"/><Relationship Id="rId365" Type="http://schemas.openxmlformats.org/officeDocument/2006/relationships/image" Target="../media/image6623.png"/><Relationship Id="rId386" Type="http://schemas.openxmlformats.org/officeDocument/2006/relationships/image" Target="../media/image6633.png"/><Relationship Id="rId190" Type="http://schemas.openxmlformats.org/officeDocument/2006/relationships/customXml" Target="../ink/ink7356.xml"/><Relationship Id="rId204" Type="http://schemas.openxmlformats.org/officeDocument/2006/relationships/image" Target="../media/image6543.png"/><Relationship Id="rId225" Type="http://schemas.openxmlformats.org/officeDocument/2006/relationships/customXml" Target="../ink/ink7374.xml"/><Relationship Id="rId246" Type="http://schemas.openxmlformats.org/officeDocument/2006/relationships/image" Target="../media/image6564.png"/><Relationship Id="rId267" Type="http://schemas.openxmlformats.org/officeDocument/2006/relationships/customXml" Target="../ink/ink7395.xml"/><Relationship Id="rId288" Type="http://schemas.openxmlformats.org/officeDocument/2006/relationships/customXml" Target="../ink/ink7406.xml"/><Relationship Id="rId106" Type="http://schemas.openxmlformats.org/officeDocument/2006/relationships/image" Target="../media/image6495.png"/><Relationship Id="rId127" Type="http://schemas.openxmlformats.org/officeDocument/2006/relationships/customXml" Target="../ink/ink7324.xml"/><Relationship Id="rId313" Type="http://schemas.openxmlformats.org/officeDocument/2006/relationships/image" Target="../media/image6597.png"/><Relationship Id="rId10" Type="http://schemas.openxmlformats.org/officeDocument/2006/relationships/customXml" Target="../ink/ink7265.xml"/><Relationship Id="rId31" Type="http://schemas.openxmlformats.org/officeDocument/2006/relationships/image" Target="../media/image64580.png"/><Relationship Id="rId52" Type="http://schemas.openxmlformats.org/officeDocument/2006/relationships/customXml" Target="../ink/ink7286.xml"/><Relationship Id="rId73" Type="http://schemas.openxmlformats.org/officeDocument/2006/relationships/image" Target="../media/image6479.png"/><Relationship Id="rId94" Type="http://schemas.openxmlformats.org/officeDocument/2006/relationships/image" Target="../media/image6489.png"/><Relationship Id="rId148" Type="http://schemas.openxmlformats.org/officeDocument/2006/relationships/image" Target="../media/image6516.png"/><Relationship Id="rId169" Type="http://schemas.openxmlformats.org/officeDocument/2006/relationships/image" Target="../media/image6526.png"/><Relationship Id="rId334" Type="http://schemas.openxmlformats.org/officeDocument/2006/relationships/customXml" Target="../ink/ink7429.xml"/><Relationship Id="rId355" Type="http://schemas.openxmlformats.org/officeDocument/2006/relationships/image" Target="../media/image6618.png"/><Relationship Id="rId376" Type="http://schemas.openxmlformats.org/officeDocument/2006/relationships/customXml" Target="../ink/ink7450.xml"/><Relationship Id="rId4" Type="http://schemas.openxmlformats.org/officeDocument/2006/relationships/customXml" Target="../ink/ink7262.xml"/><Relationship Id="rId180" Type="http://schemas.openxmlformats.org/officeDocument/2006/relationships/customXml" Target="../ink/ink7351.xml"/><Relationship Id="rId215" Type="http://schemas.openxmlformats.org/officeDocument/2006/relationships/customXml" Target="../ink/ink7369.xml"/><Relationship Id="rId236" Type="http://schemas.openxmlformats.org/officeDocument/2006/relationships/image" Target="../media/image6559.png"/><Relationship Id="rId257" Type="http://schemas.openxmlformats.org/officeDocument/2006/relationships/customXml" Target="../ink/ink7390.xml"/><Relationship Id="rId278" Type="http://schemas.openxmlformats.org/officeDocument/2006/relationships/image" Target="../media/image6580.png"/><Relationship Id="rId303" Type="http://schemas.openxmlformats.org/officeDocument/2006/relationships/image" Target="../media/image6592.png"/><Relationship Id="rId42" Type="http://schemas.openxmlformats.org/officeDocument/2006/relationships/customXml" Target="../ink/ink7281.xml"/><Relationship Id="rId84" Type="http://schemas.openxmlformats.org/officeDocument/2006/relationships/customXml" Target="../ink/ink7302.xml"/><Relationship Id="rId138" Type="http://schemas.openxmlformats.org/officeDocument/2006/relationships/image" Target="../media/image6511.png"/><Relationship Id="rId345" Type="http://schemas.openxmlformats.org/officeDocument/2006/relationships/image" Target="../media/image6613.png"/><Relationship Id="rId387" Type="http://schemas.openxmlformats.org/officeDocument/2006/relationships/customXml" Target="../ink/ink7456.xml"/><Relationship Id="rId191" Type="http://schemas.openxmlformats.org/officeDocument/2006/relationships/image" Target="../media/image6537.png"/><Relationship Id="rId205" Type="http://schemas.openxmlformats.org/officeDocument/2006/relationships/customXml" Target="../ink/ink7364.xml"/><Relationship Id="rId247" Type="http://schemas.openxmlformats.org/officeDocument/2006/relationships/customXml" Target="../ink/ink7385.xml"/><Relationship Id="rId107" Type="http://schemas.openxmlformats.org/officeDocument/2006/relationships/customXml" Target="../ink/ink7314.xml"/><Relationship Id="rId289" Type="http://schemas.openxmlformats.org/officeDocument/2006/relationships/image" Target="../media/image6585.png"/><Relationship Id="rId11" Type="http://schemas.openxmlformats.org/officeDocument/2006/relationships/image" Target="../media/image64500.png"/><Relationship Id="rId53" Type="http://schemas.openxmlformats.org/officeDocument/2006/relationships/image" Target="../media/image64690.png"/><Relationship Id="rId149" Type="http://schemas.openxmlformats.org/officeDocument/2006/relationships/customXml" Target="../ink/ink7335.xml"/><Relationship Id="rId314" Type="http://schemas.openxmlformats.org/officeDocument/2006/relationships/customXml" Target="../ink/ink7419.xml"/><Relationship Id="rId356" Type="http://schemas.openxmlformats.org/officeDocument/2006/relationships/customXml" Target="../ink/ink7440.xml"/><Relationship Id="rId95" Type="http://schemas.openxmlformats.org/officeDocument/2006/relationships/customXml" Target="../ink/ink7308.xml"/><Relationship Id="rId160" Type="http://schemas.openxmlformats.org/officeDocument/2006/relationships/customXml" Target="../ink/ink7341.xml"/><Relationship Id="rId216" Type="http://schemas.openxmlformats.org/officeDocument/2006/relationships/image" Target="../media/image6549.png"/><Relationship Id="rId258" Type="http://schemas.openxmlformats.org/officeDocument/2006/relationships/image" Target="../media/image6570.png"/><Relationship Id="rId22" Type="http://schemas.openxmlformats.org/officeDocument/2006/relationships/customXml" Target="../ink/ink7271.xml"/><Relationship Id="rId64" Type="http://schemas.openxmlformats.org/officeDocument/2006/relationships/customXml" Target="../ink/ink7292.xml"/><Relationship Id="rId118" Type="http://schemas.openxmlformats.org/officeDocument/2006/relationships/image" Target="../media/image6501.png"/><Relationship Id="rId325" Type="http://schemas.openxmlformats.org/officeDocument/2006/relationships/image" Target="../media/image6603.png"/><Relationship Id="rId367" Type="http://schemas.openxmlformats.org/officeDocument/2006/relationships/image" Target="../media/image6624.png"/><Relationship Id="rId171" Type="http://schemas.openxmlformats.org/officeDocument/2006/relationships/image" Target="../media/image6527.png"/><Relationship Id="rId227" Type="http://schemas.openxmlformats.org/officeDocument/2006/relationships/customXml" Target="../ink/ink7375.xml"/><Relationship Id="rId269" Type="http://schemas.openxmlformats.org/officeDocument/2006/relationships/customXml" Target="../ink/ink7396.xml"/><Relationship Id="rId33" Type="http://schemas.openxmlformats.org/officeDocument/2006/relationships/image" Target="../media/image64590.png"/><Relationship Id="rId129" Type="http://schemas.openxmlformats.org/officeDocument/2006/relationships/customXml" Target="../ink/ink7325.xml"/><Relationship Id="rId280" Type="http://schemas.openxmlformats.org/officeDocument/2006/relationships/customXml" Target="../ink/ink7402.xml"/><Relationship Id="rId336" Type="http://schemas.openxmlformats.org/officeDocument/2006/relationships/customXml" Target="../ink/ink7430.xml"/><Relationship Id="rId75" Type="http://schemas.openxmlformats.org/officeDocument/2006/relationships/image" Target="../media/image6480.png"/><Relationship Id="rId140" Type="http://schemas.openxmlformats.org/officeDocument/2006/relationships/image" Target="../media/image6512.png"/><Relationship Id="rId182" Type="http://schemas.openxmlformats.org/officeDocument/2006/relationships/customXml" Target="../ink/ink7352.xml"/><Relationship Id="rId378" Type="http://schemas.openxmlformats.org/officeDocument/2006/relationships/customXml" Target="../ink/ink7451.xml"/><Relationship Id="rId6" Type="http://schemas.openxmlformats.org/officeDocument/2006/relationships/customXml" Target="../ink/ink7263.xml"/><Relationship Id="rId238" Type="http://schemas.openxmlformats.org/officeDocument/2006/relationships/image" Target="../media/image6560.png"/><Relationship Id="rId291" Type="http://schemas.openxmlformats.org/officeDocument/2006/relationships/image" Target="../media/image6586.png"/><Relationship Id="rId305" Type="http://schemas.openxmlformats.org/officeDocument/2006/relationships/image" Target="../media/image6593.png"/><Relationship Id="rId347" Type="http://schemas.openxmlformats.org/officeDocument/2006/relationships/image" Target="../media/image6614.png"/><Relationship Id="rId44" Type="http://schemas.openxmlformats.org/officeDocument/2006/relationships/customXml" Target="../ink/ink7282.xml"/><Relationship Id="rId86" Type="http://schemas.openxmlformats.org/officeDocument/2006/relationships/customXml" Target="../ink/ink7303.xml"/><Relationship Id="rId151" Type="http://schemas.openxmlformats.org/officeDocument/2006/relationships/customXml" Target="../ink/ink7336.xml"/><Relationship Id="rId389" Type="http://schemas.openxmlformats.org/officeDocument/2006/relationships/customXml" Target="../ink/ink7457.xml"/><Relationship Id="rId193" Type="http://schemas.openxmlformats.org/officeDocument/2006/relationships/image" Target="../media/image6538.png"/><Relationship Id="rId207" Type="http://schemas.openxmlformats.org/officeDocument/2006/relationships/customXml" Target="../ink/ink7365.xml"/><Relationship Id="rId249" Type="http://schemas.openxmlformats.org/officeDocument/2006/relationships/customXml" Target="../ink/ink7386.xml"/><Relationship Id="rId13" Type="http://schemas.openxmlformats.org/officeDocument/2006/relationships/image" Target="../media/image64510.png"/><Relationship Id="rId109" Type="http://schemas.openxmlformats.org/officeDocument/2006/relationships/customXml" Target="../ink/ink7315.xml"/><Relationship Id="rId260" Type="http://schemas.openxmlformats.org/officeDocument/2006/relationships/image" Target="../media/image6571.png"/><Relationship Id="rId316" Type="http://schemas.openxmlformats.org/officeDocument/2006/relationships/customXml" Target="../ink/ink7420.xml"/><Relationship Id="rId55" Type="http://schemas.openxmlformats.org/officeDocument/2006/relationships/image" Target="../media/image6470.png"/><Relationship Id="rId97" Type="http://schemas.openxmlformats.org/officeDocument/2006/relationships/customXml" Target="../ink/ink7309.xml"/><Relationship Id="rId120" Type="http://schemas.openxmlformats.org/officeDocument/2006/relationships/image" Target="../media/image6502.png"/><Relationship Id="rId358" Type="http://schemas.openxmlformats.org/officeDocument/2006/relationships/customXml" Target="../ink/ink7441.xml"/><Relationship Id="rId162" Type="http://schemas.openxmlformats.org/officeDocument/2006/relationships/customXml" Target="../ink/ink7342.xml"/><Relationship Id="rId218" Type="http://schemas.openxmlformats.org/officeDocument/2006/relationships/image" Target="../media/image6550.png"/><Relationship Id="rId271" Type="http://schemas.openxmlformats.org/officeDocument/2006/relationships/customXml" Target="../ink/ink7397.xml"/><Relationship Id="rId24" Type="http://schemas.openxmlformats.org/officeDocument/2006/relationships/customXml" Target="../ink/ink7272.xml"/><Relationship Id="rId66" Type="http://schemas.openxmlformats.org/officeDocument/2006/relationships/customXml" Target="../ink/ink7293.xml"/><Relationship Id="rId131" Type="http://schemas.openxmlformats.org/officeDocument/2006/relationships/customXml" Target="../ink/ink7326.xml"/><Relationship Id="rId327" Type="http://schemas.openxmlformats.org/officeDocument/2006/relationships/image" Target="../media/image6604.png"/><Relationship Id="rId369" Type="http://schemas.openxmlformats.org/officeDocument/2006/relationships/image" Target="../media/image6625.png"/><Relationship Id="rId173" Type="http://schemas.openxmlformats.org/officeDocument/2006/relationships/image" Target="../media/image6528.png"/><Relationship Id="rId229" Type="http://schemas.openxmlformats.org/officeDocument/2006/relationships/customXml" Target="../ink/ink7376.xml"/><Relationship Id="rId380" Type="http://schemas.openxmlformats.org/officeDocument/2006/relationships/customXml" Target="../ink/ink7452.xml"/><Relationship Id="rId240" Type="http://schemas.openxmlformats.org/officeDocument/2006/relationships/image" Target="../media/image6561.png"/><Relationship Id="rId35" Type="http://schemas.openxmlformats.org/officeDocument/2006/relationships/image" Target="../media/image64600.png"/><Relationship Id="rId77" Type="http://schemas.openxmlformats.org/officeDocument/2006/relationships/image" Target="../media/image6481.png"/><Relationship Id="rId100" Type="http://schemas.openxmlformats.org/officeDocument/2006/relationships/image" Target="../media/image6492.png"/><Relationship Id="rId282" Type="http://schemas.openxmlformats.org/officeDocument/2006/relationships/customXml" Target="../ink/ink7403.xml"/><Relationship Id="rId338" Type="http://schemas.openxmlformats.org/officeDocument/2006/relationships/customXml" Target="../ink/ink7431.xml"/><Relationship Id="rId8" Type="http://schemas.openxmlformats.org/officeDocument/2006/relationships/customXml" Target="../ink/ink7264.xml"/><Relationship Id="rId142" Type="http://schemas.openxmlformats.org/officeDocument/2006/relationships/image" Target="../media/image6513.png"/><Relationship Id="rId184" Type="http://schemas.openxmlformats.org/officeDocument/2006/relationships/customXml" Target="../ink/ink7353.xml"/><Relationship Id="rId391" Type="http://schemas.openxmlformats.org/officeDocument/2006/relationships/customXml" Target="../ink/ink7458.xml"/><Relationship Id="rId251" Type="http://schemas.openxmlformats.org/officeDocument/2006/relationships/customXml" Target="../ink/ink7387.xml"/><Relationship Id="rId46" Type="http://schemas.openxmlformats.org/officeDocument/2006/relationships/customXml" Target="../ink/ink7283.xml"/><Relationship Id="rId293" Type="http://schemas.openxmlformats.org/officeDocument/2006/relationships/image" Target="../media/image6587.png"/><Relationship Id="rId307" Type="http://schemas.openxmlformats.org/officeDocument/2006/relationships/image" Target="../media/image6594.png"/><Relationship Id="rId349" Type="http://schemas.openxmlformats.org/officeDocument/2006/relationships/image" Target="../media/image6615.png"/><Relationship Id="rId88" Type="http://schemas.openxmlformats.org/officeDocument/2006/relationships/image" Target="../media/image6486.png"/><Relationship Id="rId111" Type="http://schemas.openxmlformats.org/officeDocument/2006/relationships/customXml" Target="../ink/ink7316.xml"/><Relationship Id="rId153" Type="http://schemas.openxmlformats.org/officeDocument/2006/relationships/image" Target="../media/image6518.png"/><Relationship Id="rId195" Type="http://schemas.openxmlformats.org/officeDocument/2006/relationships/image" Target="../media/image6539.png"/><Relationship Id="rId209" Type="http://schemas.openxmlformats.org/officeDocument/2006/relationships/customXml" Target="../ink/ink7366.xml"/><Relationship Id="rId360" Type="http://schemas.openxmlformats.org/officeDocument/2006/relationships/customXml" Target="../ink/ink7442.xml"/><Relationship Id="rId220" Type="http://schemas.openxmlformats.org/officeDocument/2006/relationships/image" Target="../media/image6551.png"/><Relationship Id="rId15" Type="http://schemas.openxmlformats.org/officeDocument/2006/relationships/image" Target="../media/image64520.png"/><Relationship Id="rId57" Type="http://schemas.openxmlformats.org/officeDocument/2006/relationships/image" Target="../media/image6471.png"/><Relationship Id="rId262" Type="http://schemas.openxmlformats.org/officeDocument/2006/relationships/image" Target="../media/image6572.png"/><Relationship Id="rId318" Type="http://schemas.openxmlformats.org/officeDocument/2006/relationships/customXml" Target="../ink/ink7421.xml"/><Relationship Id="rId99" Type="http://schemas.openxmlformats.org/officeDocument/2006/relationships/customXml" Target="../ink/ink7310.xml"/><Relationship Id="rId122" Type="http://schemas.openxmlformats.org/officeDocument/2006/relationships/image" Target="../media/image6503.png"/><Relationship Id="rId164" Type="http://schemas.openxmlformats.org/officeDocument/2006/relationships/customXml" Target="../ink/ink7343.xml"/><Relationship Id="rId371" Type="http://schemas.openxmlformats.org/officeDocument/2006/relationships/image" Target="../media/image6626.png"/><Relationship Id="rId26" Type="http://schemas.openxmlformats.org/officeDocument/2006/relationships/customXml" Target="../ink/ink7273.xml"/><Relationship Id="rId231" Type="http://schemas.openxmlformats.org/officeDocument/2006/relationships/customXml" Target="../ink/ink7377.xml"/><Relationship Id="rId273" Type="http://schemas.openxmlformats.org/officeDocument/2006/relationships/customXml" Target="../ink/ink7398.xml"/><Relationship Id="rId329" Type="http://schemas.openxmlformats.org/officeDocument/2006/relationships/image" Target="../media/image6605.png"/><Relationship Id="rId68" Type="http://schemas.openxmlformats.org/officeDocument/2006/relationships/customXml" Target="../ink/ink7294.xml"/><Relationship Id="rId133" Type="http://schemas.openxmlformats.org/officeDocument/2006/relationships/customXml" Target="../ink/ink7327.xml"/><Relationship Id="rId175" Type="http://schemas.openxmlformats.org/officeDocument/2006/relationships/image" Target="../media/image6529.png"/><Relationship Id="rId340" Type="http://schemas.openxmlformats.org/officeDocument/2006/relationships/customXml" Target="../ink/ink7432.xml"/><Relationship Id="rId200" Type="http://schemas.openxmlformats.org/officeDocument/2006/relationships/customXml" Target="../ink/ink7361.xml"/><Relationship Id="rId382" Type="http://schemas.openxmlformats.org/officeDocument/2006/relationships/customXml" Target="../ink/ink7453.xml"/></Relationships>
</file>

<file path=ppt/slides/_rels/slide55.xml.rels><?xml version="1.0" encoding="UTF-8" standalone="yes"?>
<Relationships xmlns="http://schemas.openxmlformats.org/package/2006/relationships"><Relationship Id="rId13" Type="http://schemas.openxmlformats.org/officeDocument/2006/relationships/customXml" Target="../ink/ink7464.xml"/><Relationship Id="rId18" Type="http://schemas.openxmlformats.org/officeDocument/2006/relationships/image" Target="../media/image6644.png"/><Relationship Id="rId26" Type="http://schemas.openxmlformats.org/officeDocument/2006/relationships/image" Target="../media/image6648.png"/><Relationship Id="rId39" Type="http://schemas.openxmlformats.org/officeDocument/2006/relationships/customXml" Target="../ink/ink7477.xml"/><Relationship Id="rId21" Type="http://schemas.openxmlformats.org/officeDocument/2006/relationships/customXml" Target="../ink/ink7468.xml"/><Relationship Id="rId34" Type="http://schemas.openxmlformats.org/officeDocument/2006/relationships/image" Target="../media/image6652.png"/><Relationship Id="rId7" Type="http://schemas.openxmlformats.org/officeDocument/2006/relationships/customXml" Target="../ink/ink7461.xml"/><Relationship Id="rId12" Type="http://schemas.openxmlformats.org/officeDocument/2006/relationships/image" Target="../media/image6641.png"/><Relationship Id="rId17" Type="http://schemas.openxmlformats.org/officeDocument/2006/relationships/customXml" Target="../ink/ink7466.xml"/><Relationship Id="rId25" Type="http://schemas.openxmlformats.org/officeDocument/2006/relationships/customXml" Target="../ink/ink7470.xml"/><Relationship Id="rId33" Type="http://schemas.openxmlformats.org/officeDocument/2006/relationships/customXml" Target="../ink/ink7474.xml"/><Relationship Id="rId38" Type="http://schemas.openxmlformats.org/officeDocument/2006/relationships/image" Target="../media/image6654.png"/><Relationship Id="rId2" Type="http://schemas.openxmlformats.org/officeDocument/2006/relationships/notesSlide" Target="../notesSlides/notesSlide46.xml"/><Relationship Id="rId16" Type="http://schemas.openxmlformats.org/officeDocument/2006/relationships/image" Target="../media/image6643.png"/><Relationship Id="rId20" Type="http://schemas.openxmlformats.org/officeDocument/2006/relationships/image" Target="../media/image6645.png"/><Relationship Id="rId29" Type="http://schemas.openxmlformats.org/officeDocument/2006/relationships/customXml" Target="../ink/ink7472.xml"/><Relationship Id="rId1" Type="http://schemas.openxmlformats.org/officeDocument/2006/relationships/slideLayout" Target="../slideLayouts/slideLayout7.xml"/><Relationship Id="rId6" Type="http://schemas.openxmlformats.org/officeDocument/2006/relationships/image" Target="../media/image6638.png"/><Relationship Id="rId11" Type="http://schemas.openxmlformats.org/officeDocument/2006/relationships/customXml" Target="../ink/ink7463.xml"/><Relationship Id="rId24" Type="http://schemas.openxmlformats.org/officeDocument/2006/relationships/image" Target="../media/image6647.png"/><Relationship Id="rId32" Type="http://schemas.openxmlformats.org/officeDocument/2006/relationships/image" Target="../media/image6651.png"/><Relationship Id="rId37" Type="http://schemas.openxmlformats.org/officeDocument/2006/relationships/customXml" Target="../ink/ink7476.xml"/><Relationship Id="rId40" Type="http://schemas.openxmlformats.org/officeDocument/2006/relationships/image" Target="../media/image6655.png"/><Relationship Id="rId5" Type="http://schemas.openxmlformats.org/officeDocument/2006/relationships/customXml" Target="../ink/ink7460.xml"/><Relationship Id="rId15" Type="http://schemas.openxmlformats.org/officeDocument/2006/relationships/customXml" Target="../ink/ink7465.xml"/><Relationship Id="rId23" Type="http://schemas.openxmlformats.org/officeDocument/2006/relationships/customXml" Target="../ink/ink7469.xml"/><Relationship Id="rId28" Type="http://schemas.openxmlformats.org/officeDocument/2006/relationships/image" Target="../media/image6649.png"/><Relationship Id="rId36" Type="http://schemas.openxmlformats.org/officeDocument/2006/relationships/image" Target="../media/image6653.png"/><Relationship Id="rId10" Type="http://schemas.openxmlformats.org/officeDocument/2006/relationships/image" Target="../media/image6640.png"/><Relationship Id="rId19" Type="http://schemas.openxmlformats.org/officeDocument/2006/relationships/customXml" Target="../ink/ink7467.xml"/><Relationship Id="rId31" Type="http://schemas.openxmlformats.org/officeDocument/2006/relationships/customXml" Target="../ink/ink7473.xml"/><Relationship Id="rId4" Type="http://schemas.openxmlformats.org/officeDocument/2006/relationships/image" Target="NULL"/><Relationship Id="rId9" Type="http://schemas.openxmlformats.org/officeDocument/2006/relationships/customXml" Target="../ink/ink7462.xml"/><Relationship Id="rId14" Type="http://schemas.openxmlformats.org/officeDocument/2006/relationships/image" Target="../media/image6642.png"/><Relationship Id="rId22" Type="http://schemas.openxmlformats.org/officeDocument/2006/relationships/image" Target="../media/image6646.png"/><Relationship Id="rId27" Type="http://schemas.openxmlformats.org/officeDocument/2006/relationships/customXml" Target="../ink/ink7471.xml"/><Relationship Id="rId30" Type="http://schemas.openxmlformats.org/officeDocument/2006/relationships/image" Target="../media/image6650.png"/><Relationship Id="rId35" Type="http://schemas.openxmlformats.org/officeDocument/2006/relationships/customXml" Target="../ink/ink7475.xml"/><Relationship Id="rId8" Type="http://schemas.openxmlformats.org/officeDocument/2006/relationships/image" Target="../media/image6639.png"/><Relationship Id="rId3" Type="http://schemas.openxmlformats.org/officeDocument/2006/relationships/image" Target="NULL"/></Relationships>
</file>

<file path=ppt/slides/_rels/slide56.xml.rels><?xml version="1.0" encoding="UTF-8" standalone="yes"?>
<Relationships xmlns="http://schemas.openxmlformats.org/package/2006/relationships"><Relationship Id="rId117" Type="http://schemas.openxmlformats.org/officeDocument/2006/relationships/image" Target="../media/image6703.png"/><Relationship Id="rId299" Type="http://schemas.openxmlformats.org/officeDocument/2006/relationships/image" Target="../media/image6794.png"/><Relationship Id="rId21" Type="http://schemas.openxmlformats.org/officeDocument/2006/relationships/image" Target="../media/image66550.png"/><Relationship Id="rId63" Type="http://schemas.openxmlformats.org/officeDocument/2006/relationships/image" Target="../media/image6676.png"/><Relationship Id="rId159" Type="http://schemas.openxmlformats.org/officeDocument/2006/relationships/image" Target="../media/image6724.png"/><Relationship Id="rId324" Type="http://schemas.openxmlformats.org/officeDocument/2006/relationships/customXml" Target="../ink/ink7638.xml"/><Relationship Id="rId366" Type="http://schemas.openxmlformats.org/officeDocument/2006/relationships/customXml" Target="../ink/ink7659.xml"/><Relationship Id="rId170" Type="http://schemas.openxmlformats.org/officeDocument/2006/relationships/customXml" Target="../ink/ink7561.xml"/><Relationship Id="rId226" Type="http://schemas.openxmlformats.org/officeDocument/2006/relationships/customXml" Target="../ink/ink7589.xml"/><Relationship Id="rId268" Type="http://schemas.openxmlformats.org/officeDocument/2006/relationships/customXml" Target="../ink/ink7610.xml"/><Relationship Id="rId32" Type="http://schemas.openxmlformats.org/officeDocument/2006/relationships/customXml" Target="../ink/ink7492.xml"/><Relationship Id="rId74" Type="http://schemas.openxmlformats.org/officeDocument/2006/relationships/customXml" Target="../ink/ink7513.xml"/><Relationship Id="rId128" Type="http://schemas.openxmlformats.org/officeDocument/2006/relationships/customXml" Target="../ink/ink7540.xml"/><Relationship Id="rId335" Type="http://schemas.openxmlformats.org/officeDocument/2006/relationships/image" Target="../media/image6812.png"/><Relationship Id="rId377" Type="http://schemas.openxmlformats.org/officeDocument/2006/relationships/image" Target="../media/image6833.png"/><Relationship Id="rId5" Type="http://schemas.openxmlformats.org/officeDocument/2006/relationships/image" Target="../media/image66470.png"/><Relationship Id="rId181" Type="http://schemas.openxmlformats.org/officeDocument/2006/relationships/image" Target="../media/image6735.png"/><Relationship Id="rId237" Type="http://schemas.openxmlformats.org/officeDocument/2006/relationships/image" Target="../media/image6763.png"/><Relationship Id="rId402" Type="http://schemas.openxmlformats.org/officeDocument/2006/relationships/customXml" Target="../ink/ink7677.xml"/><Relationship Id="rId279" Type="http://schemas.openxmlformats.org/officeDocument/2006/relationships/image" Target="../media/image6784.png"/><Relationship Id="rId43" Type="http://schemas.openxmlformats.org/officeDocument/2006/relationships/image" Target="../media/image6666.png"/><Relationship Id="rId139" Type="http://schemas.openxmlformats.org/officeDocument/2006/relationships/image" Target="../media/image6714.png"/><Relationship Id="rId290" Type="http://schemas.openxmlformats.org/officeDocument/2006/relationships/customXml" Target="../ink/ink7621.xml"/><Relationship Id="rId304" Type="http://schemas.openxmlformats.org/officeDocument/2006/relationships/customXml" Target="../ink/ink7628.xml"/><Relationship Id="rId346" Type="http://schemas.openxmlformats.org/officeDocument/2006/relationships/customXml" Target="../ink/ink7649.xml"/><Relationship Id="rId388" Type="http://schemas.openxmlformats.org/officeDocument/2006/relationships/customXml" Target="../ink/ink7670.xml"/><Relationship Id="rId85" Type="http://schemas.openxmlformats.org/officeDocument/2006/relationships/image" Target="../media/image6687.png"/><Relationship Id="rId150" Type="http://schemas.openxmlformats.org/officeDocument/2006/relationships/customXml" Target="../ink/ink7551.xml"/><Relationship Id="rId192" Type="http://schemas.openxmlformats.org/officeDocument/2006/relationships/customXml" Target="../ink/ink7572.xml"/><Relationship Id="rId206" Type="http://schemas.openxmlformats.org/officeDocument/2006/relationships/customXml" Target="../ink/ink7579.xml"/><Relationship Id="rId413" Type="http://schemas.openxmlformats.org/officeDocument/2006/relationships/image" Target="../media/image6851.png"/><Relationship Id="rId248" Type="http://schemas.openxmlformats.org/officeDocument/2006/relationships/customXml" Target="../ink/ink7600.xml"/><Relationship Id="rId12" Type="http://schemas.openxmlformats.org/officeDocument/2006/relationships/customXml" Target="../ink/ink7482.xml"/><Relationship Id="rId108" Type="http://schemas.openxmlformats.org/officeDocument/2006/relationships/customXml" Target="../ink/ink7530.xml"/><Relationship Id="rId315" Type="http://schemas.openxmlformats.org/officeDocument/2006/relationships/image" Target="../media/image6802.png"/><Relationship Id="rId357" Type="http://schemas.openxmlformats.org/officeDocument/2006/relationships/image" Target="../media/image6823.png"/><Relationship Id="rId54" Type="http://schemas.openxmlformats.org/officeDocument/2006/relationships/customXml" Target="../ink/ink7503.xml"/><Relationship Id="rId96" Type="http://schemas.openxmlformats.org/officeDocument/2006/relationships/customXml" Target="../ink/ink7524.xml"/><Relationship Id="rId161" Type="http://schemas.openxmlformats.org/officeDocument/2006/relationships/image" Target="../media/image6725.png"/><Relationship Id="rId217" Type="http://schemas.openxmlformats.org/officeDocument/2006/relationships/image" Target="../media/image6753.png"/><Relationship Id="rId399" Type="http://schemas.openxmlformats.org/officeDocument/2006/relationships/image" Target="../media/image6844.png"/><Relationship Id="rId259" Type="http://schemas.openxmlformats.org/officeDocument/2006/relationships/image" Target="../media/image6774.png"/><Relationship Id="rId424" Type="http://schemas.openxmlformats.org/officeDocument/2006/relationships/customXml" Target="../ink/ink7688.xml"/><Relationship Id="rId23" Type="http://schemas.openxmlformats.org/officeDocument/2006/relationships/image" Target="../media/image6656.png"/><Relationship Id="rId119" Type="http://schemas.openxmlformats.org/officeDocument/2006/relationships/image" Target="../media/image6704.png"/><Relationship Id="rId270" Type="http://schemas.openxmlformats.org/officeDocument/2006/relationships/customXml" Target="../ink/ink7611.xml"/><Relationship Id="rId326" Type="http://schemas.openxmlformats.org/officeDocument/2006/relationships/customXml" Target="../ink/ink7639.xml"/><Relationship Id="rId65" Type="http://schemas.openxmlformats.org/officeDocument/2006/relationships/image" Target="../media/image6677.png"/><Relationship Id="rId130" Type="http://schemas.openxmlformats.org/officeDocument/2006/relationships/customXml" Target="../ink/ink7541.xml"/><Relationship Id="rId368" Type="http://schemas.openxmlformats.org/officeDocument/2006/relationships/customXml" Target="../ink/ink7660.xml"/><Relationship Id="rId172" Type="http://schemas.openxmlformats.org/officeDocument/2006/relationships/customXml" Target="../ink/ink7562.xml"/><Relationship Id="rId228" Type="http://schemas.openxmlformats.org/officeDocument/2006/relationships/customXml" Target="../ink/ink7590.xml"/><Relationship Id="rId281" Type="http://schemas.openxmlformats.org/officeDocument/2006/relationships/image" Target="../media/image6785.png"/><Relationship Id="rId337" Type="http://schemas.openxmlformats.org/officeDocument/2006/relationships/image" Target="../media/image6813.png"/><Relationship Id="rId34" Type="http://schemas.openxmlformats.org/officeDocument/2006/relationships/customXml" Target="../ink/ink7493.xml"/><Relationship Id="rId76" Type="http://schemas.openxmlformats.org/officeDocument/2006/relationships/customXml" Target="../ink/ink7514.xml"/><Relationship Id="rId141" Type="http://schemas.openxmlformats.org/officeDocument/2006/relationships/image" Target="../media/image6715.png"/><Relationship Id="rId379" Type="http://schemas.openxmlformats.org/officeDocument/2006/relationships/image" Target="../media/image6834.png"/><Relationship Id="rId7" Type="http://schemas.openxmlformats.org/officeDocument/2006/relationships/image" Target="../media/image66480.png"/><Relationship Id="rId183" Type="http://schemas.openxmlformats.org/officeDocument/2006/relationships/image" Target="../media/image6736.png"/><Relationship Id="rId239" Type="http://schemas.openxmlformats.org/officeDocument/2006/relationships/image" Target="../media/image6764.png"/><Relationship Id="rId390" Type="http://schemas.openxmlformats.org/officeDocument/2006/relationships/customXml" Target="../ink/ink7671.xml"/><Relationship Id="rId404" Type="http://schemas.openxmlformats.org/officeDocument/2006/relationships/customXml" Target="../ink/ink7678.xml"/><Relationship Id="rId250" Type="http://schemas.openxmlformats.org/officeDocument/2006/relationships/customXml" Target="../ink/ink7601.xml"/><Relationship Id="rId292" Type="http://schemas.openxmlformats.org/officeDocument/2006/relationships/customXml" Target="../ink/ink7622.xml"/><Relationship Id="rId306" Type="http://schemas.openxmlformats.org/officeDocument/2006/relationships/customXml" Target="../ink/ink7629.xml"/><Relationship Id="rId45" Type="http://schemas.openxmlformats.org/officeDocument/2006/relationships/image" Target="../media/image6667.png"/><Relationship Id="rId87" Type="http://schemas.openxmlformats.org/officeDocument/2006/relationships/image" Target="../media/image6688.png"/><Relationship Id="rId110" Type="http://schemas.openxmlformats.org/officeDocument/2006/relationships/customXml" Target="../ink/ink7531.xml"/><Relationship Id="rId348" Type="http://schemas.openxmlformats.org/officeDocument/2006/relationships/customXml" Target="../ink/ink7650.xml"/><Relationship Id="rId152" Type="http://schemas.openxmlformats.org/officeDocument/2006/relationships/customXml" Target="../ink/ink7552.xml"/><Relationship Id="rId194" Type="http://schemas.openxmlformats.org/officeDocument/2006/relationships/customXml" Target="../ink/ink7573.xml"/><Relationship Id="rId208" Type="http://schemas.openxmlformats.org/officeDocument/2006/relationships/customXml" Target="../ink/ink7580.xml"/><Relationship Id="rId415" Type="http://schemas.openxmlformats.org/officeDocument/2006/relationships/image" Target="../media/image6852.png"/><Relationship Id="rId261" Type="http://schemas.openxmlformats.org/officeDocument/2006/relationships/image" Target="../media/image6775.png"/><Relationship Id="rId14" Type="http://schemas.openxmlformats.org/officeDocument/2006/relationships/customXml" Target="../ink/ink7483.xml"/><Relationship Id="rId56" Type="http://schemas.openxmlformats.org/officeDocument/2006/relationships/customXml" Target="../ink/ink7504.xml"/><Relationship Id="rId317" Type="http://schemas.openxmlformats.org/officeDocument/2006/relationships/image" Target="../media/image6803.png"/><Relationship Id="rId359" Type="http://schemas.openxmlformats.org/officeDocument/2006/relationships/image" Target="../media/image6824.png"/><Relationship Id="rId98" Type="http://schemas.openxmlformats.org/officeDocument/2006/relationships/customXml" Target="../ink/ink7525.xml"/><Relationship Id="rId121" Type="http://schemas.openxmlformats.org/officeDocument/2006/relationships/image" Target="../media/image6705.png"/><Relationship Id="rId163" Type="http://schemas.openxmlformats.org/officeDocument/2006/relationships/image" Target="../media/image6726.png"/><Relationship Id="rId219" Type="http://schemas.openxmlformats.org/officeDocument/2006/relationships/image" Target="../media/image6754.png"/><Relationship Id="rId370" Type="http://schemas.openxmlformats.org/officeDocument/2006/relationships/customXml" Target="../ink/ink7661.xml"/><Relationship Id="rId426" Type="http://schemas.openxmlformats.org/officeDocument/2006/relationships/customXml" Target="../ink/ink7689.xml"/><Relationship Id="rId230" Type="http://schemas.openxmlformats.org/officeDocument/2006/relationships/customXml" Target="../ink/ink7591.xml"/><Relationship Id="rId25" Type="http://schemas.openxmlformats.org/officeDocument/2006/relationships/image" Target="../media/image6657.png"/><Relationship Id="rId67" Type="http://schemas.openxmlformats.org/officeDocument/2006/relationships/image" Target="../media/image6678.png"/><Relationship Id="rId272" Type="http://schemas.openxmlformats.org/officeDocument/2006/relationships/customXml" Target="../ink/ink7612.xml"/><Relationship Id="rId328" Type="http://schemas.openxmlformats.org/officeDocument/2006/relationships/customXml" Target="../ink/ink7640.xml"/><Relationship Id="rId132" Type="http://schemas.openxmlformats.org/officeDocument/2006/relationships/customXml" Target="../ink/ink7542.xml"/><Relationship Id="rId174" Type="http://schemas.openxmlformats.org/officeDocument/2006/relationships/customXml" Target="../ink/ink7563.xml"/><Relationship Id="rId381" Type="http://schemas.openxmlformats.org/officeDocument/2006/relationships/image" Target="../media/image6835.png"/><Relationship Id="rId241" Type="http://schemas.openxmlformats.org/officeDocument/2006/relationships/image" Target="../media/image6765.png"/><Relationship Id="rId36" Type="http://schemas.openxmlformats.org/officeDocument/2006/relationships/customXml" Target="../ink/ink7494.xml"/><Relationship Id="rId283" Type="http://schemas.openxmlformats.org/officeDocument/2006/relationships/image" Target="../media/image6786.png"/><Relationship Id="rId339" Type="http://schemas.openxmlformats.org/officeDocument/2006/relationships/image" Target="../media/image6814.png"/><Relationship Id="rId78" Type="http://schemas.openxmlformats.org/officeDocument/2006/relationships/customXml" Target="../ink/ink7515.xml"/><Relationship Id="rId101" Type="http://schemas.openxmlformats.org/officeDocument/2006/relationships/image" Target="../media/image6695.png"/><Relationship Id="rId143" Type="http://schemas.openxmlformats.org/officeDocument/2006/relationships/image" Target="../media/image6716.png"/><Relationship Id="rId185" Type="http://schemas.openxmlformats.org/officeDocument/2006/relationships/image" Target="../media/image6737.png"/><Relationship Id="rId350" Type="http://schemas.openxmlformats.org/officeDocument/2006/relationships/customXml" Target="../ink/ink7651.xml"/><Relationship Id="rId406" Type="http://schemas.openxmlformats.org/officeDocument/2006/relationships/customXml" Target="../ink/ink7679.xml"/><Relationship Id="rId9" Type="http://schemas.openxmlformats.org/officeDocument/2006/relationships/image" Target="../media/image66490.png"/><Relationship Id="rId210" Type="http://schemas.openxmlformats.org/officeDocument/2006/relationships/customXml" Target="../ink/ink7581.xml"/><Relationship Id="rId392" Type="http://schemas.openxmlformats.org/officeDocument/2006/relationships/customXml" Target="../ink/ink7672.xml"/><Relationship Id="rId252" Type="http://schemas.openxmlformats.org/officeDocument/2006/relationships/customXml" Target="../ink/ink7602.xml"/><Relationship Id="rId294" Type="http://schemas.openxmlformats.org/officeDocument/2006/relationships/customXml" Target="../ink/ink7623.xml"/><Relationship Id="rId308" Type="http://schemas.openxmlformats.org/officeDocument/2006/relationships/customXml" Target="../ink/ink7630.xml"/><Relationship Id="rId47" Type="http://schemas.openxmlformats.org/officeDocument/2006/relationships/image" Target="../media/image6668.png"/><Relationship Id="rId89" Type="http://schemas.openxmlformats.org/officeDocument/2006/relationships/image" Target="../media/image6689.png"/><Relationship Id="rId112" Type="http://schemas.openxmlformats.org/officeDocument/2006/relationships/customXml" Target="../ink/ink7532.xml"/><Relationship Id="rId154" Type="http://schemas.openxmlformats.org/officeDocument/2006/relationships/customXml" Target="../ink/ink7553.xml"/><Relationship Id="rId361" Type="http://schemas.openxmlformats.org/officeDocument/2006/relationships/image" Target="../media/image6825.png"/><Relationship Id="rId196" Type="http://schemas.openxmlformats.org/officeDocument/2006/relationships/customXml" Target="../ink/ink7574.xml"/><Relationship Id="rId417" Type="http://schemas.openxmlformats.org/officeDocument/2006/relationships/image" Target="../media/image6853.png"/><Relationship Id="rId16" Type="http://schemas.openxmlformats.org/officeDocument/2006/relationships/customXml" Target="../ink/ink7484.xml"/><Relationship Id="rId221" Type="http://schemas.openxmlformats.org/officeDocument/2006/relationships/image" Target="../media/image6755.png"/><Relationship Id="rId263" Type="http://schemas.openxmlformats.org/officeDocument/2006/relationships/image" Target="../media/image6776.png"/><Relationship Id="rId319" Type="http://schemas.openxmlformats.org/officeDocument/2006/relationships/image" Target="../media/image6804.png"/><Relationship Id="rId58" Type="http://schemas.openxmlformats.org/officeDocument/2006/relationships/customXml" Target="../ink/ink7505.xml"/><Relationship Id="rId123" Type="http://schemas.openxmlformats.org/officeDocument/2006/relationships/image" Target="../media/image6706.png"/><Relationship Id="rId330" Type="http://schemas.openxmlformats.org/officeDocument/2006/relationships/customXml" Target="../ink/ink7641.xml"/><Relationship Id="rId165" Type="http://schemas.openxmlformats.org/officeDocument/2006/relationships/image" Target="../media/image6727.png"/><Relationship Id="rId372" Type="http://schemas.openxmlformats.org/officeDocument/2006/relationships/customXml" Target="../ink/ink7662.xml"/><Relationship Id="rId428" Type="http://schemas.openxmlformats.org/officeDocument/2006/relationships/customXml" Target="../ink/ink7690.xml"/><Relationship Id="rId232" Type="http://schemas.openxmlformats.org/officeDocument/2006/relationships/customXml" Target="../ink/ink7592.xml"/><Relationship Id="rId274" Type="http://schemas.openxmlformats.org/officeDocument/2006/relationships/customXml" Target="../ink/ink7613.xml"/><Relationship Id="rId27" Type="http://schemas.openxmlformats.org/officeDocument/2006/relationships/image" Target="../media/image6658.png"/><Relationship Id="rId69" Type="http://schemas.openxmlformats.org/officeDocument/2006/relationships/image" Target="../media/image6679.png"/><Relationship Id="rId134" Type="http://schemas.openxmlformats.org/officeDocument/2006/relationships/customXml" Target="../ink/ink7543.xml"/><Relationship Id="rId80" Type="http://schemas.openxmlformats.org/officeDocument/2006/relationships/customXml" Target="../ink/ink7516.xml"/><Relationship Id="rId176" Type="http://schemas.openxmlformats.org/officeDocument/2006/relationships/customXml" Target="../ink/ink7564.xml"/><Relationship Id="rId341" Type="http://schemas.openxmlformats.org/officeDocument/2006/relationships/image" Target="../media/image6815.png"/><Relationship Id="rId383" Type="http://schemas.openxmlformats.org/officeDocument/2006/relationships/image" Target="../media/image6836.png"/><Relationship Id="rId201" Type="http://schemas.openxmlformats.org/officeDocument/2006/relationships/image" Target="../media/image6745.png"/><Relationship Id="rId243" Type="http://schemas.openxmlformats.org/officeDocument/2006/relationships/image" Target="../media/image6766.png"/><Relationship Id="rId285" Type="http://schemas.openxmlformats.org/officeDocument/2006/relationships/image" Target="../media/image6787.png"/><Relationship Id="rId38" Type="http://schemas.openxmlformats.org/officeDocument/2006/relationships/customXml" Target="../ink/ink7495.xml"/><Relationship Id="rId103" Type="http://schemas.openxmlformats.org/officeDocument/2006/relationships/image" Target="../media/image6696.png"/><Relationship Id="rId310" Type="http://schemas.openxmlformats.org/officeDocument/2006/relationships/customXml" Target="../ink/ink7631.xml"/><Relationship Id="rId91" Type="http://schemas.openxmlformats.org/officeDocument/2006/relationships/image" Target="../media/image6690.png"/><Relationship Id="rId145" Type="http://schemas.openxmlformats.org/officeDocument/2006/relationships/image" Target="../media/image6717.png"/><Relationship Id="rId187" Type="http://schemas.openxmlformats.org/officeDocument/2006/relationships/image" Target="../media/image6738.png"/><Relationship Id="rId352" Type="http://schemas.openxmlformats.org/officeDocument/2006/relationships/customXml" Target="../ink/ink7652.xml"/><Relationship Id="rId394" Type="http://schemas.openxmlformats.org/officeDocument/2006/relationships/customXml" Target="../ink/ink7673.xml"/><Relationship Id="rId408" Type="http://schemas.openxmlformats.org/officeDocument/2006/relationships/customXml" Target="../ink/ink7680.xml"/><Relationship Id="rId1" Type="http://schemas.openxmlformats.org/officeDocument/2006/relationships/slideLayout" Target="../slideLayouts/slideLayout7.xml"/><Relationship Id="rId212" Type="http://schemas.openxmlformats.org/officeDocument/2006/relationships/customXml" Target="../ink/ink7582.xml"/><Relationship Id="rId233" Type="http://schemas.openxmlformats.org/officeDocument/2006/relationships/image" Target="../media/image6761.png"/><Relationship Id="rId254" Type="http://schemas.openxmlformats.org/officeDocument/2006/relationships/customXml" Target="../ink/ink7603.xml"/><Relationship Id="rId28" Type="http://schemas.openxmlformats.org/officeDocument/2006/relationships/customXml" Target="../ink/ink7490.xml"/><Relationship Id="rId49" Type="http://schemas.openxmlformats.org/officeDocument/2006/relationships/image" Target="../media/image6669.png"/><Relationship Id="rId114" Type="http://schemas.openxmlformats.org/officeDocument/2006/relationships/customXml" Target="../ink/ink7533.xml"/><Relationship Id="rId275" Type="http://schemas.openxmlformats.org/officeDocument/2006/relationships/image" Target="../media/image6782.png"/><Relationship Id="rId296" Type="http://schemas.openxmlformats.org/officeDocument/2006/relationships/customXml" Target="../ink/ink7624.xml"/><Relationship Id="rId300" Type="http://schemas.openxmlformats.org/officeDocument/2006/relationships/customXml" Target="../ink/ink7626.xml"/><Relationship Id="rId60" Type="http://schemas.openxmlformats.org/officeDocument/2006/relationships/customXml" Target="../ink/ink7506.xml"/><Relationship Id="rId81" Type="http://schemas.openxmlformats.org/officeDocument/2006/relationships/image" Target="../media/image6685.png"/><Relationship Id="rId135" Type="http://schemas.openxmlformats.org/officeDocument/2006/relationships/image" Target="../media/image6712.png"/><Relationship Id="rId156" Type="http://schemas.openxmlformats.org/officeDocument/2006/relationships/customXml" Target="../ink/ink7554.xml"/><Relationship Id="rId177" Type="http://schemas.openxmlformats.org/officeDocument/2006/relationships/image" Target="../media/image6733.png"/><Relationship Id="rId198" Type="http://schemas.openxmlformats.org/officeDocument/2006/relationships/customXml" Target="../ink/ink7575.xml"/><Relationship Id="rId321" Type="http://schemas.openxmlformats.org/officeDocument/2006/relationships/image" Target="../media/image6805.png"/><Relationship Id="rId342" Type="http://schemas.openxmlformats.org/officeDocument/2006/relationships/customXml" Target="../ink/ink7647.xml"/><Relationship Id="rId363" Type="http://schemas.openxmlformats.org/officeDocument/2006/relationships/image" Target="../media/image6826.png"/><Relationship Id="rId384" Type="http://schemas.openxmlformats.org/officeDocument/2006/relationships/customXml" Target="../ink/ink7668.xml"/><Relationship Id="rId419" Type="http://schemas.openxmlformats.org/officeDocument/2006/relationships/image" Target="../media/image6854.png"/><Relationship Id="rId202" Type="http://schemas.openxmlformats.org/officeDocument/2006/relationships/customXml" Target="../ink/ink7577.xml"/><Relationship Id="rId223" Type="http://schemas.openxmlformats.org/officeDocument/2006/relationships/image" Target="../media/image6756.png"/><Relationship Id="rId244" Type="http://schemas.openxmlformats.org/officeDocument/2006/relationships/customXml" Target="../ink/ink7598.xml"/><Relationship Id="rId18" Type="http://schemas.openxmlformats.org/officeDocument/2006/relationships/customXml" Target="../ink/ink7485.xml"/><Relationship Id="rId39" Type="http://schemas.openxmlformats.org/officeDocument/2006/relationships/image" Target="../media/image6664.png"/><Relationship Id="rId265" Type="http://schemas.openxmlformats.org/officeDocument/2006/relationships/image" Target="../media/image6777.png"/><Relationship Id="rId286" Type="http://schemas.openxmlformats.org/officeDocument/2006/relationships/customXml" Target="../ink/ink7619.xml"/><Relationship Id="rId50" Type="http://schemas.openxmlformats.org/officeDocument/2006/relationships/customXml" Target="../ink/ink7501.xml"/><Relationship Id="rId104" Type="http://schemas.openxmlformats.org/officeDocument/2006/relationships/customXml" Target="../ink/ink7528.xml"/><Relationship Id="rId125" Type="http://schemas.openxmlformats.org/officeDocument/2006/relationships/image" Target="../media/image6707.png"/><Relationship Id="rId146" Type="http://schemas.openxmlformats.org/officeDocument/2006/relationships/customXml" Target="../ink/ink7549.xml"/><Relationship Id="rId167" Type="http://schemas.openxmlformats.org/officeDocument/2006/relationships/image" Target="../media/image6728.png"/><Relationship Id="rId188" Type="http://schemas.openxmlformats.org/officeDocument/2006/relationships/customXml" Target="../ink/ink7570.xml"/><Relationship Id="rId311" Type="http://schemas.openxmlformats.org/officeDocument/2006/relationships/image" Target="../media/image6800.png"/><Relationship Id="rId332" Type="http://schemas.openxmlformats.org/officeDocument/2006/relationships/customXml" Target="../ink/ink7642.xml"/><Relationship Id="rId353" Type="http://schemas.openxmlformats.org/officeDocument/2006/relationships/image" Target="../media/image6821.png"/><Relationship Id="rId374" Type="http://schemas.openxmlformats.org/officeDocument/2006/relationships/customXml" Target="../ink/ink7663.xml"/><Relationship Id="rId395" Type="http://schemas.openxmlformats.org/officeDocument/2006/relationships/image" Target="../media/image6842.png"/><Relationship Id="rId409" Type="http://schemas.openxmlformats.org/officeDocument/2006/relationships/image" Target="../media/image6849.png"/><Relationship Id="rId71" Type="http://schemas.openxmlformats.org/officeDocument/2006/relationships/image" Target="../media/image6680.png"/><Relationship Id="rId92" Type="http://schemas.openxmlformats.org/officeDocument/2006/relationships/customXml" Target="../ink/ink7522.xml"/><Relationship Id="rId213" Type="http://schemas.openxmlformats.org/officeDocument/2006/relationships/image" Target="../media/image6751.png"/><Relationship Id="rId234" Type="http://schemas.openxmlformats.org/officeDocument/2006/relationships/customXml" Target="../ink/ink7593.xml"/><Relationship Id="rId420" Type="http://schemas.openxmlformats.org/officeDocument/2006/relationships/customXml" Target="../ink/ink7686.xml"/><Relationship Id="rId2" Type="http://schemas.openxmlformats.org/officeDocument/2006/relationships/notesSlide" Target="../notesSlides/notesSlide47.xml"/><Relationship Id="rId29" Type="http://schemas.openxmlformats.org/officeDocument/2006/relationships/image" Target="../media/image6659.png"/><Relationship Id="rId255" Type="http://schemas.openxmlformats.org/officeDocument/2006/relationships/image" Target="../media/image6772.png"/><Relationship Id="rId276" Type="http://schemas.openxmlformats.org/officeDocument/2006/relationships/customXml" Target="../ink/ink7614.xml"/><Relationship Id="rId297" Type="http://schemas.openxmlformats.org/officeDocument/2006/relationships/image" Target="../media/image6793.png"/><Relationship Id="rId40" Type="http://schemas.openxmlformats.org/officeDocument/2006/relationships/customXml" Target="../ink/ink7496.xml"/><Relationship Id="rId115" Type="http://schemas.openxmlformats.org/officeDocument/2006/relationships/image" Target="../media/image6702.png"/><Relationship Id="rId136" Type="http://schemas.openxmlformats.org/officeDocument/2006/relationships/customXml" Target="../ink/ink7544.xml"/><Relationship Id="rId157" Type="http://schemas.openxmlformats.org/officeDocument/2006/relationships/image" Target="../media/image6723.png"/><Relationship Id="rId178" Type="http://schemas.openxmlformats.org/officeDocument/2006/relationships/customXml" Target="../ink/ink7565.xml"/><Relationship Id="rId301" Type="http://schemas.openxmlformats.org/officeDocument/2006/relationships/image" Target="../media/image6795.png"/><Relationship Id="rId322" Type="http://schemas.openxmlformats.org/officeDocument/2006/relationships/customXml" Target="../ink/ink7637.xml"/><Relationship Id="rId343" Type="http://schemas.openxmlformats.org/officeDocument/2006/relationships/image" Target="../media/image6816.png"/><Relationship Id="rId364" Type="http://schemas.openxmlformats.org/officeDocument/2006/relationships/customXml" Target="../ink/ink7658.xml"/><Relationship Id="rId61" Type="http://schemas.openxmlformats.org/officeDocument/2006/relationships/image" Target="../media/image6675.png"/><Relationship Id="rId82" Type="http://schemas.openxmlformats.org/officeDocument/2006/relationships/customXml" Target="../ink/ink7517.xml"/><Relationship Id="rId199" Type="http://schemas.openxmlformats.org/officeDocument/2006/relationships/image" Target="../media/image6744.png"/><Relationship Id="rId203" Type="http://schemas.openxmlformats.org/officeDocument/2006/relationships/image" Target="../media/image6746.png"/><Relationship Id="rId385" Type="http://schemas.openxmlformats.org/officeDocument/2006/relationships/image" Target="../media/image6837.png"/><Relationship Id="rId19" Type="http://schemas.openxmlformats.org/officeDocument/2006/relationships/image" Target="../media/image66540.png"/><Relationship Id="rId224" Type="http://schemas.openxmlformats.org/officeDocument/2006/relationships/customXml" Target="../ink/ink7588.xml"/><Relationship Id="rId245" Type="http://schemas.openxmlformats.org/officeDocument/2006/relationships/image" Target="../media/image6767.png"/><Relationship Id="rId266" Type="http://schemas.openxmlformats.org/officeDocument/2006/relationships/customXml" Target="../ink/ink7609.xml"/><Relationship Id="rId287" Type="http://schemas.openxmlformats.org/officeDocument/2006/relationships/image" Target="../media/image6788.png"/><Relationship Id="rId410" Type="http://schemas.openxmlformats.org/officeDocument/2006/relationships/customXml" Target="../ink/ink7681.xml"/><Relationship Id="rId30" Type="http://schemas.openxmlformats.org/officeDocument/2006/relationships/customXml" Target="../ink/ink7491.xml"/><Relationship Id="rId105" Type="http://schemas.openxmlformats.org/officeDocument/2006/relationships/image" Target="../media/image6697.png"/><Relationship Id="rId126" Type="http://schemas.openxmlformats.org/officeDocument/2006/relationships/customXml" Target="../ink/ink7539.xml"/><Relationship Id="rId147" Type="http://schemas.openxmlformats.org/officeDocument/2006/relationships/image" Target="../media/image6718.png"/><Relationship Id="rId168" Type="http://schemas.openxmlformats.org/officeDocument/2006/relationships/customXml" Target="../ink/ink7560.xml"/><Relationship Id="rId312" Type="http://schemas.openxmlformats.org/officeDocument/2006/relationships/customXml" Target="../ink/ink7632.xml"/><Relationship Id="rId333" Type="http://schemas.openxmlformats.org/officeDocument/2006/relationships/image" Target="../media/image6811.png"/><Relationship Id="rId354" Type="http://schemas.openxmlformats.org/officeDocument/2006/relationships/customXml" Target="../ink/ink7653.xml"/><Relationship Id="rId51" Type="http://schemas.openxmlformats.org/officeDocument/2006/relationships/image" Target="../media/image6670.png"/><Relationship Id="rId72" Type="http://schemas.openxmlformats.org/officeDocument/2006/relationships/customXml" Target="../ink/ink7512.xml"/><Relationship Id="rId93" Type="http://schemas.openxmlformats.org/officeDocument/2006/relationships/image" Target="../media/image6691.png"/><Relationship Id="rId189" Type="http://schemas.openxmlformats.org/officeDocument/2006/relationships/image" Target="../media/image6739.png"/><Relationship Id="rId375" Type="http://schemas.openxmlformats.org/officeDocument/2006/relationships/image" Target="../media/image6832.png"/><Relationship Id="rId396" Type="http://schemas.openxmlformats.org/officeDocument/2006/relationships/customXml" Target="../ink/ink7674.xml"/><Relationship Id="rId3" Type="http://schemas.openxmlformats.org/officeDocument/2006/relationships/image" Target="../media/image6656.emf"/><Relationship Id="rId214" Type="http://schemas.openxmlformats.org/officeDocument/2006/relationships/customXml" Target="../ink/ink7583.xml"/><Relationship Id="rId235" Type="http://schemas.openxmlformats.org/officeDocument/2006/relationships/image" Target="../media/image6762.png"/><Relationship Id="rId256" Type="http://schemas.openxmlformats.org/officeDocument/2006/relationships/customXml" Target="../ink/ink7604.xml"/><Relationship Id="rId277" Type="http://schemas.openxmlformats.org/officeDocument/2006/relationships/image" Target="../media/image6783.png"/><Relationship Id="rId298" Type="http://schemas.openxmlformats.org/officeDocument/2006/relationships/customXml" Target="../ink/ink7625.xml"/><Relationship Id="rId400" Type="http://schemas.openxmlformats.org/officeDocument/2006/relationships/customXml" Target="../ink/ink7676.xml"/><Relationship Id="rId421" Type="http://schemas.openxmlformats.org/officeDocument/2006/relationships/image" Target="../media/image6855.png"/><Relationship Id="rId116" Type="http://schemas.openxmlformats.org/officeDocument/2006/relationships/customXml" Target="../ink/ink7534.xml"/><Relationship Id="rId137" Type="http://schemas.openxmlformats.org/officeDocument/2006/relationships/image" Target="../media/image6713.png"/><Relationship Id="rId158" Type="http://schemas.openxmlformats.org/officeDocument/2006/relationships/customXml" Target="../ink/ink7555.xml"/><Relationship Id="rId302" Type="http://schemas.openxmlformats.org/officeDocument/2006/relationships/customXml" Target="../ink/ink7627.xml"/><Relationship Id="rId323" Type="http://schemas.openxmlformats.org/officeDocument/2006/relationships/image" Target="../media/image6806.png"/><Relationship Id="rId344" Type="http://schemas.openxmlformats.org/officeDocument/2006/relationships/customXml" Target="../ink/ink7648.xml"/><Relationship Id="rId20" Type="http://schemas.openxmlformats.org/officeDocument/2006/relationships/customXml" Target="../ink/ink7486.xml"/><Relationship Id="rId41" Type="http://schemas.openxmlformats.org/officeDocument/2006/relationships/image" Target="../media/image6665.png"/><Relationship Id="rId62" Type="http://schemas.openxmlformats.org/officeDocument/2006/relationships/customXml" Target="../ink/ink7507.xml"/><Relationship Id="rId83" Type="http://schemas.openxmlformats.org/officeDocument/2006/relationships/image" Target="../media/image6686.png"/><Relationship Id="rId179" Type="http://schemas.openxmlformats.org/officeDocument/2006/relationships/image" Target="../media/image6734.png"/><Relationship Id="rId365" Type="http://schemas.openxmlformats.org/officeDocument/2006/relationships/image" Target="../media/image6827.png"/><Relationship Id="rId386" Type="http://schemas.openxmlformats.org/officeDocument/2006/relationships/customXml" Target="../ink/ink7669.xml"/><Relationship Id="rId190" Type="http://schemas.openxmlformats.org/officeDocument/2006/relationships/customXml" Target="../ink/ink7571.xml"/><Relationship Id="rId204" Type="http://schemas.openxmlformats.org/officeDocument/2006/relationships/customXml" Target="../ink/ink7578.xml"/><Relationship Id="rId225" Type="http://schemas.openxmlformats.org/officeDocument/2006/relationships/image" Target="../media/image6757.png"/><Relationship Id="rId246" Type="http://schemas.openxmlformats.org/officeDocument/2006/relationships/customXml" Target="../ink/ink7599.xml"/><Relationship Id="rId267" Type="http://schemas.openxmlformats.org/officeDocument/2006/relationships/image" Target="../media/image6778.png"/><Relationship Id="rId288" Type="http://schemas.openxmlformats.org/officeDocument/2006/relationships/customXml" Target="../ink/ink7620.xml"/><Relationship Id="rId411" Type="http://schemas.openxmlformats.org/officeDocument/2006/relationships/image" Target="../media/image6850.png"/><Relationship Id="rId106" Type="http://schemas.openxmlformats.org/officeDocument/2006/relationships/customXml" Target="../ink/ink7529.xml"/><Relationship Id="rId127" Type="http://schemas.openxmlformats.org/officeDocument/2006/relationships/image" Target="../media/image6708.png"/><Relationship Id="rId313" Type="http://schemas.openxmlformats.org/officeDocument/2006/relationships/image" Target="../media/image6801.png"/><Relationship Id="rId10" Type="http://schemas.openxmlformats.org/officeDocument/2006/relationships/customXml" Target="../ink/ink7481.xml"/><Relationship Id="rId31" Type="http://schemas.openxmlformats.org/officeDocument/2006/relationships/image" Target="../media/image6660.png"/><Relationship Id="rId52" Type="http://schemas.openxmlformats.org/officeDocument/2006/relationships/customXml" Target="../ink/ink7502.xml"/><Relationship Id="rId73" Type="http://schemas.openxmlformats.org/officeDocument/2006/relationships/image" Target="../media/image6681.png"/><Relationship Id="rId94" Type="http://schemas.openxmlformats.org/officeDocument/2006/relationships/customXml" Target="../ink/ink7523.xml"/><Relationship Id="rId148" Type="http://schemas.openxmlformats.org/officeDocument/2006/relationships/customXml" Target="../ink/ink7550.xml"/><Relationship Id="rId169" Type="http://schemas.openxmlformats.org/officeDocument/2006/relationships/image" Target="../media/image6729.png"/><Relationship Id="rId334" Type="http://schemas.openxmlformats.org/officeDocument/2006/relationships/customXml" Target="../ink/ink7643.xml"/><Relationship Id="rId355" Type="http://schemas.openxmlformats.org/officeDocument/2006/relationships/image" Target="../media/image6822.png"/><Relationship Id="rId376" Type="http://schemas.openxmlformats.org/officeDocument/2006/relationships/customXml" Target="../ink/ink7664.xml"/><Relationship Id="rId397" Type="http://schemas.openxmlformats.org/officeDocument/2006/relationships/image" Target="../media/image6843.png"/><Relationship Id="rId4" Type="http://schemas.openxmlformats.org/officeDocument/2006/relationships/customXml" Target="../ink/ink7478.xml"/><Relationship Id="rId180" Type="http://schemas.openxmlformats.org/officeDocument/2006/relationships/customXml" Target="../ink/ink7566.xml"/><Relationship Id="rId215" Type="http://schemas.openxmlformats.org/officeDocument/2006/relationships/image" Target="../media/image6752.png"/><Relationship Id="rId236" Type="http://schemas.openxmlformats.org/officeDocument/2006/relationships/customXml" Target="../ink/ink7594.xml"/><Relationship Id="rId257" Type="http://schemas.openxmlformats.org/officeDocument/2006/relationships/image" Target="../media/image6773.png"/><Relationship Id="rId278" Type="http://schemas.openxmlformats.org/officeDocument/2006/relationships/customXml" Target="../ink/ink7615.xml"/><Relationship Id="rId401" Type="http://schemas.openxmlformats.org/officeDocument/2006/relationships/image" Target="../media/image6845.png"/><Relationship Id="rId422" Type="http://schemas.openxmlformats.org/officeDocument/2006/relationships/customXml" Target="../ink/ink7687.xml"/><Relationship Id="rId303" Type="http://schemas.openxmlformats.org/officeDocument/2006/relationships/image" Target="../media/image6796.png"/><Relationship Id="rId42" Type="http://schemas.openxmlformats.org/officeDocument/2006/relationships/customXml" Target="../ink/ink7497.xml"/><Relationship Id="rId84" Type="http://schemas.openxmlformats.org/officeDocument/2006/relationships/customXml" Target="../ink/ink7518.xml"/><Relationship Id="rId138" Type="http://schemas.openxmlformats.org/officeDocument/2006/relationships/customXml" Target="../ink/ink7545.xml"/><Relationship Id="rId345" Type="http://schemas.openxmlformats.org/officeDocument/2006/relationships/image" Target="../media/image6817.png"/><Relationship Id="rId387" Type="http://schemas.openxmlformats.org/officeDocument/2006/relationships/image" Target="../media/image6838.png"/><Relationship Id="rId191" Type="http://schemas.openxmlformats.org/officeDocument/2006/relationships/image" Target="../media/image6740.png"/><Relationship Id="rId205" Type="http://schemas.openxmlformats.org/officeDocument/2006/relationships/image" Target="../media/image6747.png"/><Relationship Id="rId247" Type="http://schemas.openxmlformats.org/officeDocument/2006/relationships/image" Target="../media/image6768.png"/><Relationship Id="rId412" Type="http://schemas.openxmlformats.org/officeDocument/2006/relationships/customXml" Target="../ink/ink7682.xml"/><Relationship Id="rId107" Type="http://schemas.openxmlformats.org/officeDocument/2006/relationships/image" Target="../media/image6698.png"/><Relationship Id="rId289" Type="http://schemas.openxmlformats.org/officeDocument/2006/relationships/image" Target="../media/image6789.png"/><Relationship Id="rId11" Type="http://schemas.openxmlformats.org/officeDocument/2006/relationships/image" Target="../media/image66500.png"/><Relationship Id="rId53" Type="http://schemas.openxmlformats.org/officeDocument/2006/relationships/image" Target="../media/image6671.png"/><Relationship Id="rId149" Type="http://schemas.openxmlformats.org/officeDocument/2006/relationships/image" Target="../media/image6719.png"/><Relationship Id="rId314" Type="http://schemas.openxmlformats.org/officeDocument/2006/relationships/customXml" Target="../ink/ink7633.xml"/><Relationship Id="rId356" Type="http://schemas.openxmlformats.org/officeDocument/2006/relationships/customXml" Target="../ink/ink7654.xml"/><Relationship Id="rId398" Type="http://schemas.openxmlformats.org/officeDocument/2006/relationships/customXml" Target="../ink/ink7675.xml"/><Relationship Id="rId95" Type="http://schemas.openxmlformats.org/officeDocument/2006/relationships/image" Target="../media/image6692.png"/><Relationship Id="rId160" Type="http://schemas.openxmlformats.org/officeDocument/2006/relationships/customXml" Target="../ink/ink7556.xml"/><Relationship Id="rId216" Type="http://schemas.openxmlformats.org/officeDocument/2006/relationships/customXml" Target="../ink/ink7584.xml"/><Relationship Id="rId423" Type="http://schemas.openxmlformats.org/officeDocument/2006/relationships/image" Target="../media/image6856.png"/><Relationship Id="rId258" Type="http://schemas.openxmlformats.org/officeDocument/2006/relationships/customXml" Target="../ink/ink7605.xml"/><Relationship Id="rId22" Type="http://schemas.openxmlformats.org/officeDocument/2006/relationships/customXml" Target="../ink/ink7487.xml"/><Relationship Id="rId64" Type="http://schemas.openxmlformats.org/officeDocument/2006/relationships/customXml" Target="../ink/ink7508.xml"/><Relationship Id="rId118" Type="http://schemas.openxmlformats.org/officeDocument/2006/relationships/customXml" Target="../ink/ink7535.xml"/><Relationship Id="rId325" Type="http://schemas.openxmlformats.org/officeDocument/2006/relationships/image" Target="../media/image6807.png"/><Relationship Id="rId367" Type="http://schemas.openxmlformats.org/officeDocument/2006/relationships/image" Target="../media/image6828.png"/><Relationship Id="rId171" Type="http://schemas.openxmlformats.org/officeDocument/2006/relationships/image" Target="../media/image6730.png"/><Relationship Id="rId227" Type="http://schemas.openxmlformats.org/officeDocument/2006/relationships/image" Target="../media/image6758.png"/><Relationship Id="rId269" Type="http://schemas.openxmlformats.org/officeDocument/2006/relationships/image" Target="../media/image6779.png"/><Relationship Id="rId33" Type="http://schemas.openxmlformats.org/officeDocument/2006/relationships/image" Target="../media/image6661.png"/><Relationship Id="rId129" Type="http://schemas.openxmlformats.org/officeDocument/2006/relationships/image" Target="../media/image6709.png"/><Relationship Id="rId280" Type="http://schemas.openxmlformats.org/officeDocument/2006/relationships/customXml" Target="../ink/ink7616.xml"/><Relationship Id="rId336" Type="http://schemas.openxmlformats.org/officeDocument/2006/relationships/customXml" Target="../ink/ink7644.xml"/><Relationship Id="rId75" Type="http://schemas.openxmlformats.org/officeDocument/2006/relationships/image" Target="../media/image6682.png"/><Relationship Id="rId140" Type="http://schemas.openxmlformats.org/officeDocument/2006/relationships/customXml" Target="../ink/ink7546.xml"/><Relationship Id="rId182" Type="http://schemas.openxmlformats.org/officeDocument/2006/relationships/customXml" Target="../ink/ink7567.xml"/><Relationship Id="rId378" Type="http://schemas.openxmlformats.org/officeDocument/2006/relationships/customXml" Target="../ink/ink7665.xml"/><Relationship Id="rId403" Type="http://schemas.openxmlformats.org/officeDocument/2006/relationships/image" Target="../media/image6846.png"/><Relationship Id="rId6" Type="http://schemas.openxmlformats.org/officeDocument/2006/relationships/customXml" Target="../ink/ink7479.xml"/><Relationship Id="rId238" Type="http://schemas.openxmlformats.org/officeDocument/2006/relationships/customXml" Target="../ink/ink7595.xml"/><Relationship Id="rId291" Type="http://schemas.openxmlformats.org/officeDocument/2006/relationships/image" Target="../media/image6790.png"/><Relationship Id="rId305" Type="http://schemas.openxmlformats.org/officeDocument/2006/relationships/image" Target="../media/image6797.png"/><Relationship Id="rId347" Type="http://schemas.openxmlformats.org/officeDocument/2006/relationships/image" Target="../media/image6818.png"/><Relationship Id="rId44" Type="http://schemas.openxmlformats.org/officeDocument/2006/relationships/customXml" Target="../ink/ink7498.xml"/><Relationship Id="rId86" Type="http://schemas.openxmlformats.org/officeDocument/2006/relationships/customXml" Target="../ink/ink7519.xml"/><Relationship Id="rId151" Type="http://schemas.openxmlformats.org/officeDocument/2006/relationships/image" Target="../media/image6720.png"/><Relationship Id="rId389" Type="http://schemas.openxmlformats.org/officeDocument/2006/relationships/image" Target="../media/image6839.png"/><Relationship Id="rId193" Type="http://schemas.openxmlformats.org/officeDocument/2006/relationships/image" Target="../media/image6741.png"/><Relationship Id="rId207" Type="http://schemas.openxmlformats.org/officeDocument/2006/relationships/image" Target="../media/image6748.png"/><Relationship Id="rId249" Type="http://schemas.openxmlformats.org/officeDocument/2006/relationships/image" Target="../media/image6769.png"/><Relationship Id="rId414" Type="http://schemas.openxmlformats.org/officeDocument/2006/relationships/customXml" Target="../ink/ink7683.xml"/><Relationship Id="rId13" Type="http://schemas.openxmlformats.org/officeDocument/2006/relationships/image" Target="../media/image66510.png"/><Relationship Id="rId109" Type="http://schemas.openxmlformats.org/officeDocument/2006/relationships/image" Target="../media/image6699.png"/><Relationship Id="rId260" Type="http://schemas.openxmlformats.org/officeDocument/2006/relationships/customXml" Target="../ink/ink7606.xml"/><Relationship Id="rId316" Type="http://schemas.openxmlformats.org/officeDocument/2006/relationships/customXml" Target="../ink/ink7634.xml"/><Relationship Id="rId55" Type="http://schemas.openxmlformats.org/officeDocument/2006/relationships/image" Target="../media/image6672.png"/><Relationship Id="rId97" Type="http://schemas.openxmlformats.org/officeDocument/2006/relationships/image" Target="../media/image6693.png"/><Relationship Id="rId120" Type="http://schemas.openxmlformats.org/officeDocument/2006/relationships/customXml" Target="../ink/ink7536.xml"/><Relationship Id="rId358" Type="http://schemas.openxmlformats.org/officeDocument/2006/relationships/customXml" Target="../ink/ink7655.xml"/><Relationship Id="rId162" Type="http://schemas.openxmlformats.org/officeDocument/2006/relationships/customXml" Target="../ink/ink7557.xml"/><Relationship Id="rId218" Type="http://schemas.openxmlformats.org/officeDocument/2006/relationships/customXml" Target="../ink/ink7585.xml"/><Relationship Id="rId425" Type="http://schemas.openxmlformats.org/officeDocument/2006/relationships/image" Target="../media/image6857.png"/><Relationship Id="rId271" Type="http://schemas.openxmlformats.org/officeDocument/2006/relationships/image" Target="../media/image6780.png"/><Relationship Id="rId24" Type="http://schemas.openxmlformats.org/officeDocument/2006/relationships/customXml" Target="../ink/ink7488.xml"/><Relationship Id="rId66" Type="http://schemas.openxmlformats.org/officeDocument/2006/relationships/customXml" Target="../ink/ink7509.xml"/><Relationship Id="rId131" Type="http://schemas.openxmlformats.org/officeDocument/2006/relationships/image" Target="../media/image6710.png"/><Relationship Id="rId327" Type="http://schemas.openxmlformats.org/officeDocument/2006/relationships/image" Target="../media/image6808.png"/><Relationship Id="rId369" Type="http://schemas.openxmlformats.org/officeDocument/2006/relationships/image" Target="../media/image6829.png"/><Relationship Id="rId173" Type="http://schemas.openxmlformats.org/officeDocument/2006/relationships/image" Target="../media/image6731.png"/><Relationship Id="rId229" Type="http://schemas.openxmlformats.org/officeDocument/2006/relationships/image" Target="../media/image6759.png"/><Relationship Id="rId380" Type="http://schemas.openxmlformats.org/officeDocument/2006/relationships/customXml" Target="../ink/ink7666.xml"/><Relationship Id="rId240" Type="http://schemas.openxmlformats.org/officeDocument/2006/relationships/customXml" Target="../ink/ink7596.xml"/><Relationship Id="rId35" Type="http://schemas.openxmlformats.org/officeDocument/2006/relationships/image" Target="../media/image6662.png"/><Relationship Id="rId77" Type="http://schemas.openxmlformats.org/officeDocument/2006/relationships/image" Target="../media/image6683.png"/><Relationship Id="rId100" Type="http://schemas.openxmlformats.org/officeDocument/2006/relationships/customXml" Target="../ink/ink7526.xml"/><Relationship Id="rId282" Type="http://schemas.openxmlformats.org/officeDocument/2006/relationships/customXml" Target="../ink/ink7617.xml"/><Relationship Id="rId338" Type="http://schemas.openxmlformats.org/officeDocument/2006/relationships/customXml" Target="../ink/ink7645.xml"/><Relationship Id="rId8" Type="http://schemas.openxmlformats.org/officeDocument/2006/relationships/customXml" Target="../ink/ink7480.xml"/><Relationship Id="rId142" Type="http://schemas.openxmlformats.org/officeDocument/2006/relationships/customXml" Target="../ink/ink7547.xml"/><Relationship Id="rId184" Type="http://schemas.openxmlformats.org/officeDocument/2006/relationships/customXml" Target="../ink/ink7568.xml"/><Relationship Id="rId391" Type="http://schemas.openxmlformats.org/officeDocument/2006/relationships/image" Target="../media/image6840.png"/><Relationship Id="rId405" Type="http://schemas.openxmlformats.org/officeDocument/2006/relationships/image" Target="../media/image6847.png"/><Relationship Id="rId251" Type="http://schemas.openxmlformats.org/officeDocument/2006/relationships/image" Target="../media/image6770.png"/><Relationship Id="rId46" Type="http://schemas.openxmlformats.org/officeDocument/2006/relationships/customXml" Target="../ink/ink7499.xml"/><Relationship Id="rId293" Type="http://schemas.openxmlformats.org/officeDocument/2006/relationships/image" Target="../media/image6791.png"/><Relationship Id="rId307" Type="http://schemas.openxmlformats.org/officeDocument/2006/relationships/image" Target="../media/image6798.png"/><Relationship Id="rId349" Type="http://schemas.openxmlformats.org/officeDocument/2006/relationships/image" Target="../media/image6819.png"/><Relationship Id="rId88" Type="http://schemas.openxmlformats.org/officeDocument/2006/relationships/customXml" Target="../ink/ink7520.xml"/><Relationship Id="rId111" Type="http://schemas.openxmlformats.org/officeDocument/2006/relationships/image" Target="../media/image6700.png"/><Relationship Id="rId153" Type="http://schemas.openxmlformats.org/officeDocument/2006/relationships/image" Target="../media/image6721.png"/><Relationship Id="rId195" Type="http://schemas.openxmlformats.org/officeDocument/2006/relationships/image" Target="../media/image6742.png"/><Relationship Id="rId209" Type="http://schemas.openxmlformats.org/officeDocument/2006/relationships/image" Target="../media/image6749.png"/><Relationship Id="rId360" Type="http://schemas.openxmlformats.org/officeDocument/2006/relationships/customXml" Target="../ink/ink7656.xml"/><Relationship Id="rId416" Type="http://schemas.openxmlformats.org/officeDocument/2006/relationships/customXml" Target="../ink/ink7684.xml"/><Relationship Id="rId220" Type="http://schemas.openxmlformats.org/officeDocument/2006/relationships/customXml" Target="../ink/ink7586.xml"/><Relationship Id="rId15" Type="http://schemas.openxmlformats.org/officeDocument/2006/relationships/image" Target="../media/image66520.png"/><Relationship Id="rId57" Type="http://schemas.openxmlformats.org/officeDocument/2006/relationships/image" Target="../media/image6673.png"/><Relationship Id="rId262" Type="http://schemas.openxmlformats.org/officeDocument/2006/relationships/customXml" Target="../ink/ink7607.xml"/><Relationship Id="rId318" Type="http://schemas.openxmlformats.org/officeDocument/2006/relationships/customXml" Target="../ink/ink7635.xml"/><Relationship Id="rId99" Type="http://schemas.openxmlformats.org/officeDocument/2006/relationships/image" Target="../media/image6694.png"/><Relationship Id="rId122" Type="http://schemas.openxmlformats.org/officeDocument/2006/relationships/customXml" Target="../ink/ink7537.xml"/><Relationship Id="rId164" Type="http://schemas.openxmlformats.org/officeDocument/2006/relationships/customXml" Target="../ink/ink7558.xml"/><Relationship Id="rId371" Type="http://schemas.openxmlformats.org/officeDocument/2006/relationships/image" Target="../media/image6830.png"/><Relationship Id="rId427" Type="http://schemas.openxmlformats.org/officeDocument/2006/relationships/image" Target="../media/image6858.png"/><Relationship Id="rId26" Type="http://schemas.openxmlformats.org/officeDocument/2006/relationships/customXml" Target="../ink/ink7489.xml"/><Relationship Id="rId231" Type="http://schemas.openxmlformats.org/officeDocument/2006/relationships/image" Target="../media/image6760.png"/><Relationship Id="rId273" Type="http://schemas.openxmlformats.org/officeDocument/2006/relationships/image" Target="../media/image6781.png"/><Relationship Id="rId329" Type="http://schemas.openxmlformats.org/officeDocument/2006/relationships/image" Target="../media/image6809.png"/><Relationship Id="rId68" Type="http://schemas.openxmlformats.org/officeDocument/2006/relationships/customXml" Target="../ink/ink7510.xml"/><Relationship Id="rId133" Type="http://schemas.openxmlformats.org/officeDocument/2006/relationships/image" Target="../media/image6711.png"/><Relationship Id="rId175" Type="http://schemas.openxmlformats.org/officeDocument/2006/relationships/image" Target="../media/image6732.png"/><Relationship Id="rId340" Type="http://schemas.openxmlformats.org/officeDocument/2006/relationships/customXml" Target="../ink/ink7646.xml"/><Relationship Id="rId200" Type="http://schemas.openxmlformats.org/officeDocument/2006/relationships/customXml" Target="../ink/ink7576.xml"/><Relationship Id="rId382" Type="http://schemas.openxmlformats.org/officeDocument/2006/relationships/customXml" Target="../ink/ink7667.xml"/><Relationship Id="rId242" Type="http://schemas.openxmlformats.org/officeDocument/2006/relationships/customXml" Target="../ink/ink7597.xml"/><Relationship Id="rId284" Type="http://schemas.openxmlformats.org/officeDocument/2006/relationships/customXml" Target="../ink/ink7618.xml"/><Relationship Id="rId37" Type="http://schemas.openxmlformats.org/officeDocument/2006/relationships/image" Target="../media/image6663.png"/><Relationship Id="rId79" Type="http://schemas.openxmlformats.org/officeDocument/2006/relationships/image" Target="../media/image6684.png"/><Relationship Id="rId102" Type="http://schemas.openxmlformats.org/officeDocument/2006/relationships/customXml" Target="../ink/ink7527.xml"/><Relationship Id="rId144" Type="http://schemas.openxmlformats.org/officeDocument/2006/relationships/customXml" Target="../ink/ink7548.xml"/><Relationship Id="rId90" Type="http://schemas.openxmlformats.org/officeDocument/2006/relationships/customXml" Target="../ink/ink7521.xml"/><Relationship Id="rId186" Type="http://schemas.openxmlformats.org/officeDocument/2006/relationships/customXml" Target="../ink/ink7569.xml"/><Relationship Id="rId351" Type="http://schemas.openxmlformats.org/officeDocument/2006/relationships/image" Target="../media/image6820.png"/><Relationship Id="rId393" Type="http://schemas.openxmlformats.org/officeDocument/2006/relationships/image" Target="../media/image6841.png"/><Relationship Id="rId407" Type="http://schemas.openxmlformats.org/officeDocument/2006/relationships/image" Target="../media/image6848.png"/><Relationship Id="rId211" Type="http://schemas.openxmlformats.org/officeDocument/2006/relationships/image" Target="../media/image6750.png"/><Relationship Id="rId253" Type="http://schemas.openxmlformats.org/officeDocument/2006/relationships/image" Target="../media/image6771.png"/><Relationship Id="rId295" Type="http://schemas.openxmlformats.org/officeDocument/2006/relationships/image" Target="../media/image6792.png"/><Relationship Id="rId309" Type="http://schemas.openxmlformats.org/officeDocument/2006/relationships/image" Target="../media/image6799.png"/><Relationship Id="rId48" Type="http://schemas.openxmlformats.org/officeDocument/2006/relationships/customXml" Target="../ink/ink7500.xml"/><Relationship Id="rId113" Type="http://schemas.openxmlformats.org/officeDocument/2006/relationships/image" Target="../media/image6701.png"/><Relationship Id="rId320" Type="http://schemas.openxmlformats.org/officeDocument/2006/relationships/customXml" Target="../ink/ink7636.xml"/><Relationship Id="rId155" Type="http://schemas.openxmlformats.org/officeDocument/2006/relationships/image" Target="../media/image6722.png"/><Relationship Id="rId197" Type="http://schemas.openxmlformats.org/officeDocument/2006/relationships/image" Target="../media/image6743.png"/><Relationship Id="rId362" Type="http://schemas.openxmlformats.org/officeDocument/2006/relationships/customXml" Target="../ink/ink7657.xml"/><Relationship Id="rId418" Type="http://schemas.openxmlformats.org/officeDocument/2006/relationships/customXml" Target="../ink/ink7685.xml"/><Relationship Id="rId222" Type="http://schemas.openxmlformats.org/officeDocument/2006/relationships/customXml" Target="../ink/ink7587.xml"/><Relationship Id="rId264" Type="http://schemas.openxmlformats.org/officeDocument/2006/relationships/customXml" Target="../ink/ink7608.xml"/><Relationship Id="rId17" Type="http://schemas.openxmlformats.org/officeDocument/2006/relationships/image" Target="../media/image66530.png"/><Relationship Id="rId59" Type="http://schemas.openxmlformats.org/officeDocument/2006/relationships/image" Target="../media/image6674.png"/><Relationship Id="rId124" Type="http://schemas.openxmlformats.org/officeDocument/2006/relationships/customXml" Target="../ink/ink7538.xml"/><Relationship Id="rId70" Type="http://schemas.openxmlformats.org/officeDocument/2006/relationships/customXml" Target="../ink/ink7511.xml"/><Relationship Id="rId166" Type="http://schemas.openxmlformats.org/officeDocument/2006/relationships/customXml" Target="../ink/ink7559.xml"/><Relationship Id="rId331" Type="http://schemas.openxmlformats.org/officeDocument/2006/relationships/image" Target="../media/image6810.png"/><Relationship Id="rId373" Type="http://schemas.openxmlformats.org/officeDocument/2006/relationships/image" Target="../media/image6831.png"/><Relationship Id="rId429" Type="http://schemas.openxmlformats.org/officeDocument/2006/relationships/image" Target="../media/image6859.png"/></Relationships>
</file>

<file path=ppt/slides/_rels/slide57.xml.rels><?xml version="1.0" encoding="UTF-8" standalone="yes"?>
<Relationships xmlns="http://schemas.openxmlformats.org/package/2006/relationships"><Relationship Id="rId26" Type="http://schemas.openxmlformats.org/officeDocument/2006/relationships/customXml" Target="../ink/ink7699.xml"/><Relationship Id="rId21" Type="http://schemas.openxmlformats.org/officeDocument/2006/relationships/image" Target="../media/image6865.png"/><Relationship Id="rId42" Type="http://schemas.openxmlformats.org/officeDocument/2006/relationships/customXml" Target="../ink/ink7707.xml"/><Relationship Id="rId47" Type="http://schemas.openxmlformats.org/officeDocument/2006/relationships/image" Target="../media/image6878.png"/><Relationship Id="rId63" Type="http://schemas.openxmlformats.org/officeDocument/2006/relationships/image" Target="../media/image6885.png"/><Relationship Id="rId68" Type="http://schemas.openxmlformats.org/officeDocument/2006/relationships/image" Target="../media/image6887.png"/><Relationship Id="rId84" Type="http://schemas.openxmlformats.org/officeDocument/2006/relationships/image" Target="../media/image6895.png"/><Relationship Id="rId89" Type="http://schemas.openxmlformats.org/officeDocument/2006/relationships/customXml" Target="../ink/ink7731.xml"/><Relationship Id="rId16" Type="http://schemas.openxmlformats.org/officeDocument/2006/relationships/customXml" Target="../ink/ink7694.xml"/><Relationship Id="rId107" Type="http://schemas.openxmlformats.org/officeDocument/2006/relationships/customXml" Target="../ink/ink7740.xml"/><Relationship Id="rId11" Type="http://schemas.openxmlformats.org/officeDocument/2006/relationships/image" Target="../media/image6860.png"/><Relationship Id="rId32" Type="http://schemas.openxmlformats.org/officeDocument/2006/relationships/customXml" Target="../ink/ink7702.xml"/><Relationship Id="rId37" Type="http://schemas.openxmlformats.org/officeDocument/2006/relationships/image" Target="../media/image6873.png"/><Relationship Id="rId53" Type="http://schemas.openxmlformats.org/officeDocument/2006/relationships/image" Target="../media/image6455.png"/><Relationship Id="rId58" Type="http://schemas.openxmlformats.org/officeDocument/2006/relationships/customXml" Target="../ink/ink7715.xml"/><Relationship Id="rId74" Type="http://schemas.openxmlformats.org/officeDocument/2006/relationships/image" Target="../media/image6890.png"/><Relationship Id="rId79" Type="http://schemas.openxmlformats.org/officeDocument/2006/relationships/customXml" Target="../ink/ink7726.xml"/><Relationship Id="rId102" Type="http://schemas.openxmlformats.org/officeDocument/2006/relationships/image" Target="../media/image6904.png"/><Relationship Id="rId5" Type="http://schemas.openxmlformats.org/officeDocument/2006/relationships/image" Target="NULL"/><Relationship Id="rId90" Type="http://schemas.openxmlformats.org/officeDocument/2006/relationships/image" Target="../media/image6898.png"/><Relationship Id="rId95" Type="http://schemas.openxmlformats.org/officeDocument/2006/relationships/customXml" Target="../ink/ink7734.xml"/><Relationship Id="rId22" Type="http://schemas.openxmlformats.org/officeDocument/2006/relationships/customXml" Target="../ink/ink7697.xml"/><Relationship Id="rId27" Type="http://schemas.openxmlformats.org/officeDocument/2006/relationships/image" Target="../media/image6868.png"/><Relationship Id="rId43" Type="http://schemas.openxmlformats.org/officeDocument/2006/relationships/image" Target="../media/image6876.png"/><Relationship Id="rId48" Type="http://schemas.openxmlformats.org/officeDocument/2006/relationships/customXml" Target="../ink/ink7710.xml"/><Relationship Id="rId64" Type="http://schemas.openxmlformats.org/officeDocument/2006/relationships/customXml" Target="../ink/ink7718.xml"/><Relationship Id="rId69" Type="http://schemas.openxmlformats.org/officeDocument/2006/relationships/customXml" Target="../ink/ink7721.xml"/><Relationship Id="rId80" Type="http://schemas.openxmlformats.org/officeDocument/2006/relationships/image" Target="../media/image6893.png"/><Relationship Id="rId85" Type="http://schemas.openxmlformats.org/officeDocument/2006/relationships/customXml" Target="../ink/ink7729.xml"/><Relationship Id="rId12" Type="http://schemas.openxmlformats.org/officeDocument/2006/relationships/customXml" Target="../ink/ink7692.xml"/><Relationship Id="rId17" Type="http://schemas.openxmlformats.org/officeDocument/2006/relationships/image" Target="../media/image6863.png"/><Relationship Id="rId33" Type="http://schemas.openxmlformats.org/officeDocument/2006/relationships/image" Target="../media/image6871.png"/><Relationship Id="rId38" Type="http://schemas.openxmlformats.org/officeDocument/2006/relationships/customXml" Target="../ink/ink7705.xml"/><Relationship Id="rId59" Type="http://schemas.openxmlformats.org/officeDocument/2006/relationships/image" Target="../media/image6883.png"/><Relationship Id="rId103" Type="http://schemas.openxmlformats.org/officeDocument/2006/relationships/customXml" Target="../ink/ink7738.xml"/><Relationship Id="rId108" Type="http://schemas.openxmlformats.org/officeDocument/2006/relationships/image" Target="../media/image6907.png"/><Relationship Id="rId54" Type="http://schemas.openxmlformats.org/officeDocument/2006/relationships/customXml" Target="../ink/ink7713.xml"/><Relationship Id="rId70" Type="http://schemas.openxmlformats.org/officeDocument/2006/relationships/image" Target="../media/image6888.png"/><Relationship Id="rId75" Type="http://schemas.openxmlformats.org/officeDocument/2006/relationships/customXml" Target="../ink/ink7724.xml"/><Relationship Id="rId91" Type="http://schemas.openxmlformats.org/officeDocument/2006/relationships/customXml" Target="../ink/ink7732.xml"/><Relationship Id="rId96" Type="http://schemas.openxmlformats.org/officeDocument/2006/relationships/image" Target="../media/image6901.png"/><Relationship Id="rId1" Type="http://schemas.openxmlformats.org/officeDocument/2006/relationships/slideLayout" Target="../slideLayouts/slideLayout7.xml"/><Relationship Id="rId6" Type="http://schemas.openxmlformats.org/officeDocument/2006/relationships/image" Target="NULL"/><Relationship Id="rId15" Type="http://schemas.openxmlformats.org/officeDocument/2006/relationships/image" Target="../media/image6862.png"/><Relationship Id="rId23" Type="http://schemas.openxmlformats.org/officeDocument/2006/relationships/image" Target="../media/image6866.png"/><Relationship Id="rId28" Type="http://schemas.openxmlformats.org/officeDocument/2006/relationships/customXml" Target="../ink/ink7700.xml"/><Relationship Id="rId36" Type="http://schemas.openxmlformats.org/officeDocument/2006/relationships/customXml" Target="../ink/ink7704.xml"/><Relationship Id="rId49" Type="http://schemas.openxmlformats.org/officeDocument/2006/relationships/image" Target="../media/image6879.png"/><Relationship Id="rId57" Type="http://schemas.openxmlformats.org/officeDocument/2006/relationships/image" Target="../media/image6882.png"/><Relationship Id="rId106" Type="http://schemas.openxmlformats.org/officeDocument/2006/relationships/image" Target="../media/image6906.png"/><Relationship Id="rId10" Type="http://schemas.openxmlformats.org/officeDocument/2006/relationships/customXml" Target="../ink/ink7691.xml"/><Relationship Id="rId31" Type="http://schemas.openxmlformats.org/officeDocument/2006/relationships/image" Target="../media/image6870.png"/><Relationship Id="rId44" Type="http://schemas.openxmlformats.org/officeDocument/2006/relationships/customXml" Target="../ink/ink7708.xml"/><Relationship Id="rId52" Type="http://schemas.openxmlformats.org/officeDocument/2006/relationships/customXml" Target="../ink/ink7712.xml"/><Relationship Id="rId60" Type="http://schemas.openxmlformats.org/officeDocument/2006/relationships/customXml" Target="../ink/ink7716.xml"/><Relationship Id="rId65" Type="http://schemas.openxmlformats.org/officeDocument/2006/relationships/customXml" Target="../ink/ink7719.xml"/><Relationship Id="rId73" Type="http://schemas.openxmlformats.org/officeDocument/2006/relationships/customXml" Target="../ink/ink7723.xml"/><Relationship Id="rId78" Type="http://schemas.openxmlformats.org/officeDocument/2006/relationships/image" Target="../media/image6892.png"/><Relationship Id="rId81" Type="http://schemas.openxmlformats.org/officeDocument/2006/relationships/customXml" Target="../ink/ink7727.xml"/><Relationship Id="rId86" Type="http://schemas.openxmlformats.org/officeDocument/2006/relationships/image" Target="../media/image6896.png"/><Relationship Id="rId94" Type="http://schemas.openxmlformats.org/officeDocument/2006/relationships/image" Target="../media/image6900.png"/><Relationship Id="rId99" Type="http://schemas.openxmlformats.org/officeDocument/2006/relationships/customXml" Target="../ink/ink7736.xml"/><Relationship Id="rId101" Type="http://schemas.openxmlformats.org/officeDocument/2006/relationships/customXml" Target="../ink/ink7737.xml"/><Relationship Id="rId4" Type="http://schemas.openxmlformats.org/officeDocument/2006/relationships/image" Target="NULL"/><Relationship Id="rId9" Type="http://schemas.openxmlformats.org/officeDocument/2006/relationships/image" Target="NULL"/><Relationship Id="rId13" Type="http://schemas.openxmlformats.org/officeDocument/2006/relationships/image" Target="../media/image6861.png"/><Relationship Id="rId18" Type="http://schemas.openxmlformats.org/officeDocument/2006/relationships/customXml" Target="../ink/ink7695.xml"/><Relationship Id="rId39" Type="http://schemas.openxmlformats.org/officeDocument/2006/relationships/image" Target="../media/image6874.png"/><Relationship Id="rId109" Type="http://schemas.openxmlformats.org/officeDocument/2006/relationships/customXml" Target="../ink/ink7741.xml"/><Relationship Id="rId34" Type="http://schemas.openxmlformats.org/officeDocument/2006/relationships/customXml" Target="../ink/ink7703.xml"/><Relationship Id="rId50" Type="http://schemas.openxmlformats.org/officeDocument/2006/relationships/customXml" Target="../ink/ink7711.xml"/><Relationship Id="rId55" Type="http://schemas.openxmlformats.org/officeDocument/2006/relationships/image" Target="../media/image6881.png"/><Relationship Id="rId76" Type="http://schemas.openxmlformats.org/officeDocument/2006/relationships/image" Target="../media/image6891.png"/><Relationship Id="rId97" Type="http://schemas.openxmlformats.org/officeDocument/2006/relationships/customXml" Target="../ink/ink7735.xml"/><Relationship Id="rId104" Type="http://schemas.openxmlformats.org/officeDocument/2006/relationships/image" Target="../media/image6905.png"/><Relationship Id="rId7" Type="http://schemas.openxmlformats.org/officeDocument/2006/relationships/image" Target="NULL"/><Relationship Id="rId71" Type="http://schemas.openxmlformats.org/officeDocument/2006/relationships/customXml" Target="../ink/ink7722.xml"/><Relationship Id="rId92" Type="http://schemas.openxmlformats.org/officeDocument/2006/relationships/image" Target="../media/image6899.png"/><Relationship Id="rId2" Type="http://schemas.openxmlformats.org/officeDocument/2006/relationships/notesSlide" Target="../notesSlides/notesSlide48.xml"/><Relationship Id="rId29" Type="http://schemas.openxmlformats.org/officeDocument/2006/relationships/image" Target="../media/image6869.png"/><Relationship Id="rId24" Type="http://schemas.openxmlformats.org/officeDocument/2006/relationships/customXml" Target="../ink/ink7698.xml"/><Relationship Id="rId40" Type="http://schemas.openxmlformats.org/officeDocument/2006/relationships/customXml" Target="../ink/ink7706.xml"/><Relationship Id="rId45" Type="http://schemas.openxmlformats.org/officeDocument/2006/relationships/image" Target="../media/image6877.png"/><Relationship Id="rId66" Type="http://schemas.openxmlformats.org/officeDocument/2006/relationships/image" Target="../media/image6886.png"/><Relationship Id="rId87" Type="http://schemas.openxmlformats.org/officeDocument/2006/relationships/customXml" Target="../ink/ink7730.xml"/><Relationship Id="rId110" Type="http://schemas.openxmlformats.org/officeDocument/2006/relationships/image" Target="../media/image6908.png"/><Relationship Id="rId61" Type="http://schemas.openxmlformats.org/officeDocument/2006/relationships/image" Target="../media/image6884.png"/><Relationship Id="rId82" Type="http://schemas.openxmlformats.org/officeDocument/2006/relationships/image" Target="../media/image6894.png"/><Relationship Id="rId19" Type="http://schemas.openxmlformats.org/officeDocument/2006/relationships/image" Target="../media/image6864.png"/><Relationship Id="rId14" Type="http://schemas.openxmlformats.org/officeDocument/2006/relationships/customXml" Target="../ink/ink7693.xml"/><Relationship Id="rId30" Type="http://schemas.openxmlformats.org/officeDocument/2006/relationships/customXml" Target="../ink/ink7701.xml"/><Relationship Id="rId35" Type="http://schemas.openxmlformats.org/officeDocument/2006/relationships/image" Target="../media/image6872.png"/><Relationship Id="rId56" Type="http://schemas.openxmlformats.org/officeDocument/2006/relationships/customXml" Target="../ink/ink7714.xml"/><Relationship Id="rId77" Type="http://schemas.openxmlformats.org/officeDocument/2006/relationships/customXml" Target="../ink/ink7725.xml"/><Relationship Id="rId100" Type="http://schemas.openxmlformats.org/officeDocument/2006/relationships/image" Target="../media/image6903.png"/><Relationship Id="rId105" Type="http://schemas.openxmlformats.org/officeDocument/2006/relationships/customXml" Target="../ink/ink7739.xml"/><Relationship Id="rId8" Type="http://schemas.openxmlformats.org/officeDocument/2006/relationships/image" Target="NULL"/><Relationship Id="rId51" Type="http://schemas.openxmlformats.org/officeDocument/2006/relationships/image" Target="../media/image6880.png"/><Relationship Id="rId72" Type="http://schemas.openxmlformats.org/officeDocument/2006/relationships/image" Target="../media/image6889.png"/><Relationship Id="rId93" Type="http://schemas.openxmlformats.org/officeDocument/2006/relationships/customXml" Target="../ink/ink7733.xml"/><Relationship Id="rId98" Type="http://schemas.openxmlformats.org/officeDocument/2006/relationships/image" Target="../media/image6902.png"/><Relationship Id="rId3" Type="http://schemas.openxmlformats.org/officeDocument/2006/relationships/image" Target="../media/image6656.emf"/><Relationship Id="rId25" Type="http://schemas.openxmlformats.org/officeDocument/2006/relationships/image" Target="../media/image6867.png"/><Relationship Id="rId46" Type="http://schemas.openxmlformats.org/officeDocument/2006/relationships/customXml" Target="../ink/ink7709.xml"/><Relationship Id="rId67" Type="http://schemas.openxmlformats.org/officeDocument/2006/relationships/customXml" Target="../ink/ink7720.xml"/><Relationship Id="rId20" Type="http://schemas.openxmlformats.org/officeDocument/2006/relationships/customXml" Target="../ink/ink7696.xml"/><Relationship Id="rId41" Type="http://schemas.openxmlformats.org/officeDocument/2006/relationships/image" Target="../media/image6875.png"/><Relationship Id="rId62" Type="http://schemas.openxmlformats.org/officeDocument/2006/relationships/customXml" Target="../ink/ink7717.xml"/><Relationship Id="rId83" Type="http://schemas.openxmlformats.org/officeDocument/2006/relationships/customXml" Target="../ink/ink7728.xml"/><Relationship Id="rId88" Type="http://schemas.openxmlformats.org/officeDocument/2006/relationships/image" Target="../media/image6897.png"/></Relationships>
</file>

<file path=ppt/slides/_rels/slide58.xml.rels><?xml version="1.0" encoding="UTF-8" standalone="yes"?>
<Relationships xmlns="http://schemas.openxmlformats.org/package/2006/relationships"><Relationship Id="rId117" Type="http://schemas.openxmlformats.org/officeDocument/2006/relationships/image" Target="../media/image6966.png"/><Relationship Id="rId21" Type="http://schemas.openxmlformats.org/officeDocument/2006/relationships/image" Target="../media/image6919.png"/><Relationship Id="rId42" Type="http://schemas.openxmlformats.org/officeDocument/2006/relationships/customXml" Target="../ink/ink7760.xml"/><Relationship Id="rId63" Type="http://schemas.openxmlformats.org/officeDocument/2006/relationships/image" Target="../media/image6940.png"/><Relationship Id="rId84" Type="http://schemas.openxmlformats.org/officeDocument/2006/relationships/customXml" Target="../ink/ink7781.xml"/><Relationship Id="rId138" Type="http://schemas.openxmlformats.org/officeDocument/2006/relationships/customXml" Target="../ink/ink7808.xml"/><Relationship Id="rId107" Type="http://schemas.openxmlformats.org/officeDocument/2006/relationships/image" Target="../media/image6961.png"/><Relationship Id="rId11" Type="http://schemas.openxmlformats.org/officeDocument/2006/relationships/image" Target="../media/image6914.png"/><Relationship Id="rId32" Type="http://schemas.openxmlformats.org/officeDocument/2006/relationships/customXml" Target="../ink/ink7755.xml"/><Relationship Id="rId53" Type="http://schemas.openxmlformats.org/officeDocument/2006/relationships/image" Target="../media/image6935.png"/><Relationship Id="rId74" Type="http://schemas.openxmlformats.org/officeDocument/2006/relationships/customXml" Target="../ink/ink7776.xml"/><Relationship Id="rId128" Type="http://schemas.openxmlformats.org/officeDocument/2006/relationships/customXml" Target="../ink/ink7803.xml"/><Relationship Id="rId149" Type="http://schemas.openxmlformats.org/officeDocument/2006/relationships/image" Target="../media/image6982.png"/><Relationship Id="rId5" Type="http://schemas.openxmlformats.org/officeDocument/2006/relationships/image" Target="../media/image6911.png"/><Relationship Id="rId95" Type="http://schemas.openxmlformats.org/officeDocument/2006/relationships/image" Target="../media/image6955.png"/><Relationship Id="rId22" Type="http://schemas.openxmlformats.org/officeDocument/2006/relationships/customXml" Target="../ink/ink7750.xml"/><Relationship Id="rId43" Type="http://schemas.openxmlformats.org/officeDocument/2006/relationships/image" Target="../media/image6930.png"/><Relationship Id="rId64" Type="http://schemas.openxmlformats.org/officeDocument/2006/relationships/customXml" Target="../ink/ink7771.xml"/><Relationship Id="rId118" Type="http://schemas.openxmlformats.org/officeDocument/2006/relationships/customXml" Target="../ink/ink7798.xml"/><Relationship Id="rId139" Type="http://schemas.openxmlformats.org/officeDocument/2006/relationships/image" Target="../media/image6977.png"/><Relationship Id="rId80" Type="http://schemas.openxmlformats.org/officeDocument/2006/relationships/customXml" Target="../ink/ink7779.xml"/><Relationship Id="rId85" Type="http://schemas.openxmlformats.org/officeDocument/2006/relationships/image" Target="../media/image6950.png"/><Relationship Id="rId150" Type="http://schemas.openxmlformats.org/officeDocument/2006/relationships/customXml" Target="../ink/ink7814.xml"/><Relationship Id="rId155" Type="http://schemas.openxmlformats.org/officeDocument/2006/relationships/image" Target="../media/image6985.png"/><Relationship Id="rId12" Type="http://schemas.openxmlformats.org/officeDocument/2006/relationships/customXml" Target="../ink/ink7745.xml"/><Relationship Id="rId17" Type="http://schemas.openxmlformats.org/officeDocument/2006/relationships/image" Target="../media/image6917.png"/><Relationship Id="rId33" Type="http://schemas.openxmlformats.org/officeDocument/2006/relationships/image" Target="../media/image6925.png"/><Relationship Id="rId38" Type="http://schemas.openxmlformats.org/officeDocument/2006/relationships/customXml" Target="../ink/ink7758.xml"/><Relationship Id="rId59" Type="http://schemas.openxmlformats.org/officeDocument/2006/relationships/image" Target="../media/image6938.png"/><Relationship Id="rId103" Type="http://schemas.openxmlformats.org/officeDocument/2006/relationships/image" Target="../media/image6959.png"/><Relationship Id="rId108" Type="http://schemas.openxmlformats.org/officeDocument/2006/relationships/customXml" Target="../ink/ink7793.xml"/><Relationship Id="rId124" Type="http://schemas.openxmlformats.org/officeDocument/2006/relationships/customXml" Target="../ink/ink7801.xml"/><Relationship Id="rId129" Type="http://schemas.openxmlformats.org/officeDocument/2006/relationships/image" Target="../media/image6972.png"/><Relationship Id="rId54" Type="http://schemas.openxmlformats.org/officeDocument/2006/relationships/customXml" Target="../ink/ink7766.xml"/><Relationship Id="rId70" Type="http://schemas.openxmlformats.org/officeDocument/2006/relationships/customXml" Target="../ink/ink7774.xml"/><Relationship Id="rId75" Type="http://schemas.openxmlformats.org/officeDocument/2006/relationships/image" Target="../media/image6945.png"/><Relationship Id="rId91" Type="http://schemas.openxmlformats.org/officeDocument/2006/relationships/image" Target="../media/image6953.png"/><Relationship Id="rId96" Type="http://schemas.openxmlformats.org/officeDocument/2006/relationships/customXml" Target="../ink/ink7787.xml"/><Relationship Id="rId140" Type="http://schemas.openxmlformats.org/officeDocument/2006/relationships/customXml" Target="../ink/ink7809.xml"/><Relationship Id="rId145" Type="http://schemas.openxmlformats.org/officeDocument/2006/relationships/image" Target="../media/image6980.png"/><Relationship Id="rId1" Type="http://schemas.openxmlformats.org/officeDocument/2006/relationships/slideLayout" Target="../slideLayouts/slideLayout7.xml"/><Relationship Id="rId6" Type="http://schemas.openxmlformats.org/officeDocument/2006/relationships/customXml" Target="../ink/ink7742.xml"/><Relationship Id="rId23" Type="http://schemas.openxmlformats.org/officeDocument/2006/relationships/image" Target="../media/image6920.png"/><Relationship Id="rId28" Type="http://schemas.openxmlformats.org/officeDocument/2006/relationships/customXml" Target="../ink/ink7753.xml"/><Relationship Id="rId49" Type="http://schemas.openxmlformats.org/officeDocument/2006/relationships/image" Target="../media/image6933.png"/><Relationship Id="rId114" Type="http://schemas.openxmlformats.org/officeDocument/2006/relationships/customXml" Target="../ink/ink7796.xml"/><Relationship Id="rId119" Type="http://schemas.openxmlformats.org/officeDocument/2006/relationships/image" Target="../media/image6967.png"/><Relationship Id="rId44" Type="http://schemas.openxmlformats.org/officeDocument/2006/relationships/customXml" Target="../ink/ink7761.xml"/><Relationship Id="rId60" Type="http://schemas.openxmlformats.org/officeDocument/2006/relationships/customXml" Target="../ink/ink7769.xml"/><Relationship Id="rId65" Type="http://schemas.openxmlformats.org/officeDocument/2006/relationships/image" Target="../media/image6941.png"/><Relationship Id="rId81" Type="http://schemas.openxmlformats.org/officeDocument/2006/relationships/image" Target="../media/image6948.png"/><Relationship Id="rId86" Type="http://schemas.openxmlformats.org/officeDocument/2006/relationships/customXml" Target="../ink/ink7782.xml"/><Relationship Id="rId130" Type="http://schemas.openxmlformats.org/officeDocument/2006/relationships/customXml" Target="../ink/ink7804.xml"/><Relationship Id="rId135" Type="http://schemas.openxmlformats.org/officeDocument/2006/relationships/image" Target="../media/image6975.png"/><Relationship Id="rId151" Type="http://schemas.openxmlformats.org/officeDocument/2006/relationships/image" Target="../media/image6983.png"/><Relationship Id="rId156" Type="http://schemas.openxmlformats.org/officeDocument/2006/relationships/customXml" Target="../ink/ink7817.xml"/><Relationship Id="rId13" Type="http://schemas.openxmlformats.org/officeDocument/2006/relationships/image" Target="../media/image6915.png"/><Relationship Id="rId18" Type="http://schemas.openxmlformats.org/officeDocument/2006/relationships/customXml" Target="../ink/ink7748.xml"/><Relationship Id="rId39" Type="http://schemas.openxmlformats.org/officeDocument/2006/relationships/image" Target="../media/image6928.png"/><Relationship Id="rId109" Type="http://schemas.openxmlformats.org/officeDocument/2006/relationships/image" Target="../media/image6962.png"/><Relationship Id="rId34" Type="http://schemas.openxmlformats.org/officeDocument/2006/relationships/customXml" Target="../ink/ink7756.xml"/><Relationship Id="rId50" Type="http://schemas.openxmlformats.org/officeDocument/2006/relationships/customXml" Target="../ink/ink7764.xml"/><Relationship Id="rId55" Type="http://schemas.openxmlformats.org/officeDocument/2006/relationships/image" Target="../media/image6936.png"/><Relationship Id="rId76" Type="http://schemas.openxmlformats.org/officeDocument/2006/relationships/customXml" Target="../ink/ink7777.xml"/><Relationship Id="rId97" Type="http://schemas.openxmlformats.org/officeDocument/2006/relationships/image" Target="../media/image6956.png"/><Relationship Id="rId104" Type="http://schemas.openxmlformats.org/officeDocument/2006/relationships/customXml" Target="../ink/ink7791.xml"/><Relationship Id="rId120" Type="http://schemas.openxmlformats.org/officeDocument/2006/relationships/customXml" Target="../ink/ink7799.xml"/><Relationship Id="rId125" Type="http://schemas.openxmlformats.org/officeDocument/2006/relationships/image" Target="../media/image6970.png"/><Relationship Id="rId141" Type="http://schemas.openxmlformats.org/officeDocument/2006/relationships/image" Target="../media/image6978.png"/><Relationship Id="rId146" Type="http://schemas.openxmlformats.org/officeDocument/2006/relationships/customXml" Target="../ink/ink7812.xml"/><Relationship Id="rId7" Type="http://schemas.openxmlformats.org/officeDocument/2006/relationships/image" Target="../media/image6912.png"/><Relationship Id="rId71" Type="http://schemas.openxmlformats.org/officeDocument/2006/relationships/image" Target="../media/image6943.png"/><Relationship Id="rId92" Type="http://schemas.openxmlformats.org/officeDocument/2006/relationships/customXml" Target="../ink/ink7785.xml"/><Relationship Id="rId2" Type="http://schemas.openxmlformats.org/officeDocument/2006/relationships/notesSlide" Target="../notesSlides/notesSlide49.xml"/><Relationship Id="rId29" Type="http://schemas.openxmlformats.org/officeDocument/2006/relationships/image" Target="../media/image6923.png"/><Relationship Id="rId24" Type="http://schemas.openxmlformats.org/officeDocument/2006/relationships/customXml" Target="../ink/ink7751.xml"/><Relationship Id="rId40" Type="http://schemas.openxmlformats.org/officeDocument/2006/relationships/customXml" Target="../ink/ink7759.xml"/><Relationship Id="rId45" Type="http://schemas.openxmlformats.org/officeDocument/2006/relationships/image" Target="../media/image6931.png"/><Relationship Id="rId66" Type="http://schemas.openxmlformats.org/officeDocument/2006/relationships/customXml" Target="../ink/ink7772.xml"/><Relationship Id="rId87" Type="http://schemas.openxmlformats.org/officeDocument/2006/relationships/image" Target="../media/image6951.png"/><Relationship Id="rId110" Type="http://schemas.openxmlformats.org/officeDocument/2006/relationships/customXml" Target="../ink/ink7794.xml"/><Relationship Id="rId115" Type="http://schemas.openxmlformats.org/officeDocument/2006/relationships/image" Target="../media/image6965.png"/><Relationship Id="rId131" Type="http://schemas.openxmlformats.org/officeDocument/2006/relationships/image" Target="../media/image6973.png"/><Relationship Id="rId136" Type="http://schemas.openxmlformats.org/officeDocument/2006/relationships/customXml" Target="../ink/ink7807.xml"/><Relationship Id="rId157" Type="http://schemas.openxmlformats.org/officeDocument/2006/relationships/image" Target="../media/image6986.png"/><Relationship Id="rId61" Type="http://schemas.openxmlformats.org/officeDocument/2006/relationships/image" Target="../media/image6939.png"/><Relationship Id="rId82" Type="http://schemas.openxmlformats.org/officeDocument/2006/relationships/customXml" Target="../ink/ink7780.xml"/><Relationship Id="rId152" Type="http://schemas.openxmlformats.org/officeDocument/2006/relationships/customXml" Target="../ink/ink7815.xml"/><Relationship Id="rId19" Type="http://schemas.openxmlformats.org/officeDocument/2006/relationships/image" Target="../media/image6918.png"/><Relationship Id="rId14" Type="http://schemas.openxmlformats.org/officeDocument/2006/relationships/customXml" Target="../ink/ink7746.xml"/><Relationship Id="rId30" Type="http://schemas.openxmlformats.org/officeDocument/2006/relationships/customXml" Target="../ink/ink7754.xml"/><Relationship Id="rId35" Type="http://schemas.openxmlformats.org/officeDocument/2006/relationships/image" Target="../media/image6926.png"/><Relationship Id="rId56" Type="http://schemas.openxmlformats.org/officeDocument/2006/relationships/customXml" Target="../ink/ink7767.xml"/><Relationship Id="rId77" Type="http://schemas.openxmlformats.org/officeDocument/2006/relationships/image" Target="../media/image6946.png"/><Relationship Id="rId100" Type="http://schemas.openxmlformats.org/officeDocument/2006/relationships/customXml" Target="../ink/ink7789.xml"/><Relationship Id="rId105" Type="http://schemas.openxmlformats.org/officeDocument/2006/relationships/image" Target="../media/image6960.png"/><Relationship Id="rId126" Type="http://schemas.openxmlformats.org/officeDocument/2006/relationships/customXml" Target="../ink/ink7802.xml"/><Relationship Id="rId147" Type="http://schemas.openxmlformats.org/officeDocument/2006/relationships/image" Target="../media/image6981.png"/><Relationship Id="rId8" Type="http://schemas.openxmlformats.org/officeDocument/2006/relationships/customXml" Target="../ink/ink7743.xml"/><Relationship Id="rId51" Type="http://schemas.openxmlformats.org/officeDocument/2006/relationships/image" Target="../media/image6934.png"/><Relationship Id="rId72" Type="http://schemas.openxmlformats.org/officeDocument/2006/relationships/customXml" Target="../ink/ink7775.xml"/><Relationship Id="rId93" Type="http://schemas.openxmlformats.org/officeDocument/2006/relationships/image" Target="../media/image6954.png"/><Relationship Id="rId98" Type="http://schemas.openxmlformats.org/officeDocument/2006/relationships/customXml" Target="../ink/ink7788.xml"/><Relationship Id="rId121" Type="http://schemas.openxmlformats.org/officeDocument/2006/relationships/image" Target="../media/image6968.png"/><Relationship Id="rId142" Type="http://schemas.openxmlformats.org/officeDocument/2006/relationships/customXml" Target="../ink/ink7810.xml"/><Relationship Id="rId3" Type="http://schemas.openxmlformats.org/officeDocument/2006/relationships/image" Target="../media/image6909.png"/><Relationship Id="rId25" Type="http://schemas.openxmlformats.org/officeDocument/2006/relationships/image" Target="../media/image6921.png"/><Relationship Id="rId46" Type="http://schemas.openxmlformats.org/officeDocument/2006/relationships/customXml" Target="../ink/ink7762.xml"/><Relationship Id="rId67" Type="http://schemas.openxmlformats.org/officeDocument/2006/relationships/image" Target="../media/image6455.png"/><Relationship Id="rId116" Type="http://schemas.openxmlformats.org/officeDocument/2006/relationships/customXml" Target="../ink/ink7797.xml"/><Relationship Id="rId137" Type="http://schemas.openxmlformats.org/officeDocument/2006/relationships/image" Target="../media/image6976.png"/><Relationship Id="rId20" Type="http://schemas.openxmlformats.org/officeDocument/2006/relationships/customXml" Target="../ink/ink7749.xml"/><Relationship Id="rId41" Type="http://schemas.openxmlformats.org/officeDocument/2006/relationships/image" Target="../media/image6929.png"/><Relationship Id="rId62" Type="http://schemas.openxmlformats.org/officeDocument/2006/relationships/customXml" Target="../ink/ink7770.xml"/><Relationship Id="rId83" Type="http://schemas.openxmlformats.org/officeDocument/2006/relationships/image" Target="../media/image6949.png"/><Relationship Id="rId88" Type="http://schemas.openxmlformats.org/officeDocument/2006/relationships/customXml" Target="../ink/ink7783.xml"/><Relationship Id="rId111" Type="http://schemas.openxmlformats.org/officeDocument/2006/relationships/image" Target="../media/image6963.png"/><Relationship Id="rId132" Type="http://schemas.openxmlformats.org/officeDocument/2006/relationships/customXml" Target="../ink/ink7805.xml"/><Relationship Id="rId153" Type="http://schemas.openxmlformats.org/officeDocument/2006/relationships/image" Target="../media/image6984.png"/><Relationship Id="rId15" Type="http://schemas.openxmlformats.org/officeDocument/2006/relationships/image" Target="../media/image6916.png"/><Relationship Id="rId36" Type="http://schemas.openxmlformats.org/officeDocument/2006/relationships/customXml" Target="../ink/ink7757.xml"/><Relationship Id="rId57" Type="http://schemas.openxmlformats.org/officeDocument/2006/relationships/image" Target="../media/image6937.png"/><Relationship Id="rId106" Type="http://schemas.openxmlformats.org/officeDocument/2006/relationships/customXml" Target="../ink/ink7792.xml"/><Relationship Id="rId127" Type="http://schemas.openxmlformats.org/officeDocument/2006/relationships/image" Target="../media/image6971.png"/><Relationship Id="rId10" Type="http://schemas.openxmlformats.org/officeDocument/2006/relationships/customXml" Target="../ink/ink7744.xml"/><Relationship Id="rId31" Type="http://schemas.openxmlformats.org/officeDocument/2006/relationships/image" Target="../media/image6924.png"/><Relationship Id="rId52" Type="http://schemas.openxmlformats.org/officeDocument/2006/relationships/customXml" Target="../ink/ink7765.xml"/><Relationship Id="rId73" Type="http://schemas.openxmlformats.org/officeDocument/2006/relationships/image" Target="../media/image6944.png"/><Relationship Id="rId78" Type="http://schemas.openxmlformats.org/officeDocument/2006/relationships/customXml" Target="../ink/ink7778.xml"/><Relationship Id="rId94" Type="http://schemas.openxmlformats.org/officeDocument/2006/relationships/customXml" Target="../ink/ink7786.xml"/><Relationship Id="rId99" Type="http://schemas.openxmlformats.org/officeDocument/2006/relationships/image" Target="../media/image6957.png"/><Relationship Id="rId101" Type="http://schemas.openxmlformats.org/officeDocument/2006/relationships/image" Target="../media/image6958.png"/><Relationship Id="rId122" Type="http://schemas.openxmlformats.org/officeDocument/2006/relationships/customXml" Target="../ink/ink7800.xml"/><Relationship Id="rId143" Type="http://schemas.openxmlformats.org/officeDocument/2006/relationships/image" Target="../media/image6979.png"/><Relationship Id="rId148" Type="http://schemas.openxmlformats.org/officeDocument/2006/relationships/customXml" Target="../ink/ink7813.xml"/><Relationship Id="rId4" Type="http://schemas.openxmlformats.org/officeDocument/2006/relationships/image" Target="../media/image6910.png"/><Relationship Id="rId9" Type="http://schemas.openxmlformats.org/officeDocument/2006/relationships/image" Target="../media/image6913.png"/><Relationship Id="rId26" Type="http://schemas.openxmlformats.org/officeDocument/2006/relationships/customXml" Target="../ink/ink7752.xml"/><Relationship Id="rId47" Type="http://schemas.openxmlformats.org/officeDocument/2006/relationships/image" Target="../media/image6932.png"/><Relationship Id="rId68" Type="http://schemas.openxmlformats.org/officeDocument/2006/relationships/customXml" Target="../ink/ink7773.xml"/><Relationship Id="rId89" Type="http://schemas.openxmlformats.org/officeDocument/2006/relationships/image" Target="../media/image6952.png"/><Relationship Id="rId112" Type="http://schemas.openxmlformats.org/officeDocument/2006/relationships/customXml" Target="../ink/ink7795.xml"/><Relationship Id="rId133" Type="http://schemas.openxmlformats.org/officeDocument/2006/relationships/image" Target="../media/image6974.png"/><Relationship Id="rId154" Type="http://schemas.openxmlformats.org/officeDocument/2006/relationships/customXml" Target="../ink/ink7816.xml"/><Relationship Id="rId16" Type="http://schemas.openxmlformats.org/officeDocument/2006/relationships/customXml" Target="../ink/ink7747.xml"/><Relationship Id="rId37" Type="http://schemas.openxmlformats.org/officeDocument/2006/relationships/image" Target="../media/image6927.png"/><Relationship Id="rId58" Type="http://schemas.openxmlformats.org/officeDocument/2006/relationships/customXml" Target="../ink/ink7768.xml"/><Relationship Id="rId79" Type="http://schemas.openxmlformats.org/officeDocument/2006/relationships/image" Target="../media/image6947.png"/><Relationship Id="rId102" Type="http://schemas.openxmlformats.org/officeDocument/2006/relationships/customXml" Target="../ink/ink7790.xml"/><Relationship Id="rId123" Type="http://schemas.openxmlformats.org/officeDocument/2006/relationships/image" Target="../media/image6969.png"/><Relationship Id="rId144" Type="http://schemas.openxmlformats.org/officeDocument/2006/relationships/customXml" Target="../ink/ink7811.xml"/><Relationship Id="rId90" Type="http://schemas.openxmlformats.org/officeDocument/2006/relationships/customXml" Target="../ink/ink7784.xml"/><Relationship Id="rId27" Type="http://schemas.openxmlformats.org/officeDocument/2006/relationships/image" Target="../media/image6922.png"/><Relationship Id="rId48" Type="http://schemas.openxmlformats.org/officeDocument/2006/relationships/customXml" Target="../ink/ink7763.xml"/><Relationship Id="rId69" Type="http://schemas.openxmlformats.org/officeDocument/2006/relationships/image" Target="../media/image6942.png"/><Relationship Id="rId113" Type="http://schemas.openxmlformats.org/officeDocument/2006/relationships/image" Target="../media/image6964.png"/><Relationship Id="rId134" Type="http://schemas.openxmlformats.org/officeDocument/2006/relationships/customXml" Target="../ink/ink7806.xml"/></Relationships>
</file>

<file path=ppt/slides/_rels/slide59.xml.rels><?xml version="1.0" encoding="UTF-8" standalone="yes"?>
<Relationships xmlns="http://schemas.openxmlformats.org/package/2006/relationships"><Relationship Id="rId13" Type="http://schemas.openxmlformats.org/officeDocument/2006/relationships/image" Target="../media/image6990.png"/><Relationship Id="rId18" Type="http://schemas.openxmlformats.org/officeDocument/2006/relationships/customXml" Target="../ink/ink7824.xml"/><Relationship Id="rId26" Type="http://schemas.openxmlformats.org/officeDocument/2006/relationships/customXml" Target="../ink/ink7828.xml"/><Relationship Id="rId39" Type="http://schemas.openxmlformats.org/officeDocument/2006/relationships/image" Target="../media/image7003.png"/><Relationship Id="rId21" Type="http://schemas.openxmlformats.org/officeDocument/2006/relationships/image" Target="../media/image6994.png"/><Relationship Id="rId34" Type="http://schemas.openxmlformats.org/officeDocument/2006/relationships/customXml" Target="../ink/ink7832.xml"/><Relationship Id="rId7" Type="http://schemas.openxmlformats.org/officeDocument/2006/relationships/image" Target="../media/image6987.png"/><Relationship Id="rId2" Type="http://schemas.openxmlformats.org/officeDocument/2006/relationships/notesSlide" Target="../notesSlides/notesSlide50.xml"/><Relationship Id="rId16" Type="http://schemas.openxmlformats.org/officeDocument/2006/relationships/customXml" Target="../ink/ink7823.xml"/><Relationship Id="rId20" Type="http://schemas.openxmlformats.org/officeDocument/2006/relationships/customXml" Target="../ink/ink7825.xml"/><Relationship Id="rId29" Type="http://schemas.openxmlformats.org/officeDocument/2006/relationships/image" Target="../media/image6998.png"/><Relationship Id="rId41" Type="http://schemas.openxmlformats.org/officeDocument/2006/relationships/image" Target="../media/image7004.png"/><Relationship Id="rId1" Type="http://schemas.openxmlformats.org/officeDocument/2006/relationships/slideLayout" Target="../slideLayouts/slideLayout7.xml"/><Relationship Id="rId6" Type="http://schemas.openxmlformats.org/officeDocument/2006/relationships/customXml" Target="../ink/ink7818.xml"/><Relationship Id="rId11" Type="http://schemas.openxmlformats.org/officeDocument/2006/relationships/image" Target="../media/image6989.png"/><Relationship Id="rId24" Type="http://schemas.openxmlformats.org/officeDocument/2006/relationships/customXml" Target="../ink/ink7827.xml"/><Relationship Id="rId32" Type="http://schemas.openxmlformats.org/officeDocument/2006/relationships/customXml" Target="../ink/ink7831.xml"/><Relationship Id="rId37" Type="http://schemas.openxmlformats.org/officeDocument/2006/relationships/image" Target="../media/image7002.png"/><Relationship Id="rId40" Type="http://schemas.openxmlformats.org/officeDocument/2006/relationships/customXml" Target="../ink/ink7835.xml"/><Relationship Id="rId5" Type="http://schemas.openxmlformats.org/officeDocument/2006/relationships/image" Target="../media/image6911.png"/><Relationship Id="rId15" Type="http://schemas.openxmlformats.org/officeDocument/2006/relationships/image" Target="../media/image6991.png"/><Relationship Id="rId23" Type="http://schemas.openxmlformats.org/officeDocument/2006/relationships/image" Target="../media/image6995.png"/><Relationship Id="rId28" Type="http://schemas.openxmlformats.org/officeDocument/2006/relationships/customXml" Target="../ink/ink7829.xml"/><Relationship Id="rId36" Type="http://schemas.openxmlformats.org/officeDocument/2006/relationships/customXml" Target="../ink/ink7833.xml"/><Relationship Id="rId10" Type="http://schemas.openxmlformats.org/officeDocument/2006/relationships/customXml" Target="../ink/ink7820.xml"/><Relationship Id="rId19" Type="http://schemas.openxmlformats.org/officeDocument/2006/relationships/image" Target="../media/image6993.png"/><Relationship Id="rId31" Type="http://schemas.openxmlformats.org/officeDocument/2006/relationships/image" Target="../media/image6999.png"/><Relationship Id="rId4" Type="http://schemas.openxmlformats.org/officeDocument/2006/relationships/image" Target="../media/image6910.png"/><Relationship Id="rId9" Type="http://schemas.openxmlformats.org/officeDocument/2006/relationships/image" Target="../media/image6988.png"/><Relationship Id="rId14" Type="http://schemas.openxmlformats.org/officeDocument/2006/relationships/customXml" Target="../ink/ink7822.xml"/><Relationship Id="rId22" Type="http://schemas.openxmlformats.org/officeDocument/2006/relationships/customXml" Target="../ink/ink7826.xml"/><Relationship Id="rId27" Type="http://schemas.openxmlformats.org/officeDocument/2006/relationships/image" Target="../media/image6997.png"/><Relationship Id="rId30" Type="http://schemas.openxmlformats.org/officeDocument/2006/relationships/customXml" Target="../ink/ink7830.xml"/><Relationship Id="rId35" Type="http://schemas.openxmlformats.org/officeDocument/2006/relationships/image" Target="../media/image7001.png"/><Relationship Id="rId8" Type="http://schemas.openxmlformats.org/officeDocument/2006/relationships/customXml" Target="../ink/ink7819.xml"/><Relationship Id="rId3" Type="http://schemas.openxmlformats.org/officeDocument/2006/relationships/image" Target="../media/image6909.png"/><Relationship Id="rId12" Type="http://schemas.openxmlformats.org/officeDocument/2006/relationships/customXml" Target="../ink/ink7821.xml"/><Relationship Id="rId17" Type="http://schemas.openxmlformats.org/officeDocument/2006/relationships/image" Target="../media/image6992.png"/><Relationship Id="rId25" Type="http://schemas.openxmlformats.org/officeDocument/2006/relationships/image" Target="../media/image6996.png"/><Relationship Id="rId33" Type="http://schemas.openxmlformats.org/officeDocument/2006/relationships/image" Target="../media/image7000.png"/><Relationship Id="rId38" Type="http://schemas.openxmlformats.org/officeDocument/2006/relationships/customXml" Target="../ink/ink7834.xml"/></Relationships>
</file>

<file path=ppt/slides/_rels/slide6.xml.rels><?xml version="1.0" encoding="UTF-8" standalone="yes"?>
<Relationships xmlns="http://schemas.openxmlformats.org/package/2006/relationships"><Relationship Id="rId117" Type="http://schemas.openxmlformats.org/officeDocument/2006/relationships/customXml" Target="../ink/ink499.xml"/><Relationship Id="rId21" Type="http://schemas.openxmlformats.org/officeDocument/2006/relationships/image" Target="../media/image3979.png"/><Relationship Id="rId42" Type="http://schemas.openxmlformats.org/officeDocument/2006/relationships/customXml" Target="../ink/ink461.xml"/><Relationship Id="rId63" Type="http://schemas.openxmlformats.org/officeDocument/2006/relationships/image" Target="../media/image4000.png"/><Relationship Id="rId84" Type="http://schemas.openxmlformats.org/officeDocument/2006/relationships/customXml" Target="../ink/ink482.xml"/><Relationship Id="rId138" Type="http://schemas.openxmlformats.org/officeDocument/2006/relationships/image" Target="../media/image4035.png"/><Relationship Id="rId107" Type="http://schemas.openxmlformats.org/officeDocument/2006/relationships/customXml" Target="../ink/ink494.xml"/><Relationship Id="rId11" Type="http://schemas.openxmlformats.org/officeDocument/2006/relationships/image" Target="../media/image3974.png"/><Relationship Id="rId32" Type="http://schemas.openxmlformats.org/officeDocument/2006/relationships/customXml" Target="../ink/ink456.xml"/><Relationship Id="rId37" Type="http://schemas.openxmlformats.org/officeDocument/2006/relationships/image" Target="../media/image3987.png"/><Relationship Id="rId53" Type="http://schemas.openxmlformats.org/officeDocument/2006/relationships/image" Target="../media/image3995.png"/><Relationship Id="rId58" Type="http://schemas.openxmlformats.org/officeDocument/2006/relationships/customXml" Target="../ink/ink469.xml"/><Relationship Id="rId74" Type="http://schemas.openxmlformats.org/officeDocument/2006/relationships/customXml" Target="../ink/ink477.xml"/><Relationship Id="rId79" Type="http://schemas.openxmlformats.org/officeDocument/2006/relationships/image" Target="../media/image4006.png"/><Relationship Id="rId102" Type="http://schemas.openxmlformats.org/officeDocument/2006/relationships/image" Target="../media/image4017.png"/><Relationship Id="rId123" Type="http://schemas.openxmlformats.org/officeDocument/2006/relationships/customXml" Target="../ink/ink502.xml"/><Relationship Id="rId128" Type="http://schemas.openxmlformats.org/officeDocument/2006/relationships/image" Target="../media/image4030.png"/><Relationship Id="rId5" Type="http://schemas.openxmlformats.org/officeDocument/2006/relationships/image" Target="../media/image3971.png"/><Relationship Id="rId90" Type="http://schemas.openxmlformats.org/officeDocument/2006/relationships/customXml" Target="../ink/ink485.xml"/><Relationship Id="rId95" Type="http://schemas.openxmlformats.org/officeDocument/2006/relationships/image" Target="../media/image4014.png"/><Relationship Id="rId22" Type="http://schemas.openxmlformats.org/officeDocument/2006/relationships/customXml" Target="../ink/ink451.xml"/><Relationship Id="rId27" Type="http://schemas.openxmlformats.org/officeDocument/2006/relationships/image" Target="../media/image3982.png"/><Relationship Id="rId43" Type="http://schemas.openxmlformats.org/officeDocument/2006/relationships/image" Target="../media/image3990.png"/><Relationship Id="rId48" Type="http://schemas.openxmlformats.org/officeDocument/2006/relationships/customXml" Target="../ink/ink464.xml"/><Relationship Id="rId64" Type="http://schemas.openxmlformats.org/officeDocument/2006/relationships/customXml" Target="../ink/ink472.xml"/><Relationship Id="rId69" Type="http://schemas.openxmlformats.org/officeDocument/2006/relationships/image" Target="../media/image4002.png"/><Relationship Id="rId113" Type="http://schemas.openxmlformats.org/officeDocument/2006/relationships/customXml" Target="../ink/ink497.xml"/><Relationship Id="rId118" Type="http://schemas.openxmlformats.org/officeDocument/2006/relationships/image" Target="../media/image4025.png"/><Relationship Id="rId134" Type="http://schemas.openxmlformats.org/officeDocument/2006/relationships/image" Target="../media/image4033.png"/><Relationship Id="rId139" Type="http://schemas.openxmlformats.org/officeDocument/2006/relationships/customXml" Target="../ink/ink510.xml"/><Relationship Id="rId80" Type="http://schemas.openxmlformats.org/officeDocument/2006/relationships/customXml" Target="../ink/ink480.xml"/><Relationship Id="rId85" Type="http://schemas.openxmlformats.org/officeDocument/2006/relationships/image" Target="../media/image4009.png"/><Relationship Id="rId12" Type="http://schemas.openxmlformats.org/officeDocument/2006/relationships/customXml" Target="../ink/ink446.xml"/><Relationship Id="rId17" Type="http://schemas.openxmlformats.org/officeDocument/2006/relationships/image" Target="../media/image3977.png"/><Relationship Id="rId33" Type="http://schemas.openxmlformats.org/officeDocument/2006/relationships/image" Target="../media/image3985.png"/><Relationship Id="rId38" Type="http://schemas.openxmlformats.org/officeDocument/2006/relationships/customXml" Target="../ink/ink459.xml"/><Relationship Id="rId59" Type="http://schemas.openxmlformats.org/officeDocument/2006/relationships/image" Target="../media/image3998.png"/><Relationship Id="rId103" Type="http://schemas.openxmlformats.org/officeDocument/2006/relationships/customXml" Target="../ink/ink492.xml"/><Relationship Id="rId108" Type="http://schemas.openxmlformats.org/officeDocument/2006/relationships/image" Target="../media/image4020.png"/><Relationship Id="rId124" Type="http://schemas.openxmlformats.org/officeDocument/2006/relationships/image" Target="../media/image4028.png"/><Relationship Id="rId129" Type="http://schemas.openxmlformats.org/officeDocument/2006/relationships/customXml" Target="../ink/ink505.xml"/><Relationship Id="rId54" Type="http://schemas.openxmlformats.org/officeDocument/2006/relationships/customXml" Target="../ink/ink467.xml"/><Relationship Id="rId70" Type="http://schemas.openxmlformats.org/officeDocument/2006/relationships/customXml" Target="../ink/ink475.xml"/><Relationship Id="rId75" Type="http://schemas.openxmlformats.org/officeDocument/2006/relationships/image" Target="../media/image3374.png"/><Relationship Id="rId91" Type="http://schemas.openxmlformats.org/officeDocument/2006/relationships/image" Target="../media/image4012.png"/><Relationship Id="rId96" Type="http://schemas.openxmlformats.org/officeDocument/2006/relationships/customXml" Target="../ink/ink488.xml"/><Relationship Id="rId140" Type="http://schemas.openxmlformats.org/officeDocument/2006/relationships/image" Target="../media/image4036.png"/><Relationship Id="rId1" Type="http://schemas.openxmlformats.org/officeDocument/2006/relationships/slideLayout" Target="../slideLayouts/slideLayout7.xml"/><Relationship Id="rId6" Type="http://schemas.openxmlformats.org/officeDocument/2006/relationships/customXml" Target="../ink/ink443.xml"/><Relationship Id="rId23" Type="http://schemas.openxmlformats.org/officeDocument/2006/relationships/image" Target="../media/image3980.png"/><Relationship Id="rId28" Type="http://schemas.openxmlformats.org/officeDocument/2006/relationships/customXml" Target="../ink/ink454.xml"/><Relationship Id="rId49" Type="http://schemas.openxmlformats.org/officeDocument/2006/relationships/image" Target="../media/image3993.png"/><Relationship Id="rId114" Type="http://schemas.openxmlformats.org/officeDocument/2006/relationships/image" Target="../media/image4023.png"/><Relationship Id="rId119" Type="http://schemas.openxmlformats.org/officeDocument/2006/relationships/customXml" Target="../ink/ink500.xml"/><Relationship Id="rId44" Type="http://schemas.openxmlformats.org/officeDocument/2006/relationships/customXml" Target="../ink/ink462.xml"/><Relationship Id="rId60" Type="http://schemas.openxmlformats.org/officeDocument/2006/relationships/customXml" Target="../ink/ink470.xml"/><Relationship Id="rId65" Type="http://schemas.openxmlformats.org/officeDocument/2006/relationships/image" Target="../media/image3493.png"/><Relationship Id="rId81" Type="http://schemas.openxmlformats.org/officeDocument/2006/relationships/image" Target="../media/image4007.png"/><Relationship Id="rId86" Type="http://schemas.openxmlformats.org/officeDocument/2006/relationships/customXml" Target="../ink/ink483.xml"/><Relationship Id="rId130" Type="http://schemas.openxmlformats.org/officeDocument/2006/relationships/image" Target="../media/image4031.png"/><Relationship Id="rId135" Type="http://schemas.openxmlformats.org/officeDocument/2006/relationships/customXml" Target="../ink/ink508.xml"/><Relationship Id="rId13" Type="http://schemas.openxmlformats.org/officeDocument/2006/relationships/image" Target="../media/image3975.png"/><Relationship Id="rId18" Type="http://schemas.openxmlformats.org/officeDocument/2006/relationships/customXml" Target="../ink/ink449.xml"/><Relationship Id="rId39" Type="http://schemas.openxmlformats.org/officeDocument/2006/relationships/image" Target="../media/image3988.png"/><Relationship Id="rId109" Type="http://schemas.openxmlformats.org/officeDocument/2006/relationships/customXml" Target="../ink/ink495.xml"/><Relationship Id="rId34" Type="http://schemas.openxmlformats.org/officeDocument/2006/relationships/customXml" Target="../ink/ink457.xml"/><Relationship Id="rId50" Type="http://schemas.openxmlformats.org/officeDocument/2006/relationships/customXml" Target="../ink/ink465.xml"/><Relationship Id="rId55" Type="http://schemas.openxmlformats.org/officeDocument/2006/relationships/image" Target="../media/image3996.png"/><Relationship Id="rId76" Type="http://schemas.openxmlformats.org/officeDocument/2006/relationships/customXml" Target="../ink/ink478.xml"/><Relationship Id="rId97" Type="http://schemas.openxmlformats.org/officeDocument/2006/relationships/image" Target="../media/image4015.png"/><Relationship Id="rId104" Type="http://schemas.openxmlformats.org/officeDocument/2006/relationships/image" Target="../media/image4018.png"/><Relationship Id="rId120" Type="http://schemas.openxmlformats.org/officeDocument/2006/relationships/image" Target="../media/image4026.png"/><Relationship Id="rId125" Type="http://schemas.openxmlformats.org/officeDocument/2006/relationships/customXml" Target="../ink/ink503.xml"/><Relationship Id="rId141" Type="http://schemas.openxmlformats.org/officeDocument/2006/relationships/customXml" Target="../ink/ink511.xml"/><Relationship Id="rId7" Type="http://schemas.openxmlformats.org/officeDocument/2006/relationships/image" Target="../media/image3972.png"/><Relationship Id="rId71" Type="http://schemas.openxmlformats.org/officeDocument/2006/relationships/image" Target="../media/image4003.png"/><Relationship Id="rId92" Type="http://schemas.openxmlformats.org/officeDocument/2006/relationships/customXml" Target="../ink/ink486.xml"/><Relationship Id="rId2" Type="http://schemas.openxmlformats.org/officeDocument/2006/relationships/notesSlide" Target="../notesSlides/notesSlide4.xml"/><Relationship Id="rId29" Type="http://schemas.openxmlformats.org/officeDocument/2006/relationships/image" Target="../media/image3983.png"/><Relationship Id="rId24" Type="http://schemas.openxmlformats.org/officeDocument/2006/relationships/customXml" Target="../ink/ink452.xml"/><Relationship Id="rId40" Type="http://schemas.openxmlformats.org/officeDocument/2006/relationships/customXml" Target="../ink/ink460.xml"/><Relationship Id="rId45" Type="http://schemas.openxmlformats.org/officeDocument/2006/relationships/image" Target="../media/image3991.png"/><Relationship Id="rId66" Type="http://schemas.openxmlformats.org/officeDocument/2006/relationships/customXml" Target="../ink/ink473.xml"/><Relationship Id="rId87" Type="http://schemas.openxmlformats.org/officeDocument/2006/relationships/image" Target="../media/image4010.png"/><Relationship Id="rId110" Type="http://schemas.openxmlformats.org/officeDocument/2006/relationships/image" Target="../media/image4021.png"/><Relationship Id="rId115" Type="http://schemas.openxmlformats.org/officeDocument/2006/relationships/customXml" Target="../ink/ink498.xml"/><Relationship Id="rId131" Type="http://schemas.openxmlformats.org/officeDocument/2006/relationships/customXml" Target="../ink/ink506.xml"/><Relationship Id="rId136" Type="http://schemas.openxmlformats.org/officeDocument/2006/relationships/image" Target="../media/image4034.png"/><Relationship Id="rId61" Type="http://schemas.openxmlformats.org/officeDocument/2006/relationships/image" Target="../media/image3999.png"/><Relationship Id="rId82" Type="http://schemas.openxmlformats.org/officeDocument/2006/relationships/customXml" Target="../ink/ink481.xml"/><Relationship Id="rId19" Type="http://schemas.openxmlformats.org/officeDocument/2006/relationships/image" Target="../media/image3978.png"/><Relationship Id="rId14" Type="http://schemas.openxmlformats.org/officeDocument/2006/relationships/customXml" Target="../ink/ink447.xml"/><Relationship Id="rId30" Type="http://schemas.openxmlformats.org/officeDocument/2006/relationships/customXml" Target="../ink/ink455.xml"/><Relationship Id="rId35" Type="http://schemas.openxmlformats.org/officeDocument/2006/relationships/image" Target="../media/image3986.png"/><Relationship Id="rId56" Type="http://schemas.openxmlformats.org/officeDocument/2006/relationships/customXml" Target="../ink/ink468.xml"/><Relationship Id="rId77" Type="http://schemas.openxmlformats.org/officeDocument/2006/relationships/image" Target="../media/image4005.png"/><Relationship Id="rId100" Type="http://schemas.openxmlformats.org/officeDocument/2006/relationships/customXml" Target="../ink/ink490.xml"/><Relationship Id="rId105" Type="http://schemas.openxmlformats.org/officeDocument/2006/relationships/customXml" Target="../ink/ink493.xml"/><Relationship Id="rId126" Type="http://schemas.openxmlformats.org/officeDocument/2006/relationships/image" Target="../media/image4029.png"/><Relationship Id="rId8" Type="http://schemas.openxmlformats.org/officeDocument/2006/relationships/customXml" Target="../ink/ink444.xml"/><Relationship Id="rId51" Type="http://schemas.openxmlformats.org/officeDocument/2006/relationships/image" Target="../media/image3994.png"/><Relationship Id="rId72" Type="http://schemas.openxmlformats.org/officeDocument/2006/relationships/customXml" Target="../ink/ink476.xml"/><Relationship Id="rId93" Type="http://schemas.openxmlformats.org/officeDocument/2006/relationships/image" Target="../media/image4013.png"/><Relationship Id="rId98" Type="http://schemas.openxmlformats.org/officeDocument/2006/relationships/customXml" Target="../ink/ink489.xml"/><Relationship Id="rId121" Type="http://schemas.openxmlformats.org/officeDocument/2006/relationships/customXml" Target="../ink/ink501.xml"/><Relationship Id="rId142" Type="http://schemas.openxmlformats.org/officeDocument/2006/relationships/image" Target="../media/image4037.png"/><Relationship Id="rId3" Type="http://schemas.openxmlformats.org/officeDocument/2006/relationships/image" Target="../media/image10.png"/><Relationship Id="rId25" Type="http://schemas.openxmlformats.org/officeDocument/2006/relationships/image" Target="../media/image3981.png"/><Relationship Id="rId46" Type="http://schemas.openxmlformats.org/officeDocument/2006/relationships/customXml" Target="../ink/ink463.xml"/><Relationship Id="rId67" Type="http://schemas.openxmlformats.org/officeDocument/2006/relationships/image" Target="../media/image4001.png"/><Relationship Id="rId116" Type="http://schemas.openxmlformats.org/officeDocument/2006/relationships/image" Target="../media/image4024.png"/><Relationship Id="rId137" Type="http://schemas.openxmlformats.org/officeDocument/2006/relationships/customXml" Target="../ink/ink509.xml"/><Relationship Id="rId20" Type="http://schemas.openxmlformats.org/officeDocument/2006/relationships/customXml" Target="../ink/ink450.xml"/><Relationship Id="rId41" Type="http://schemas.openxmlformats.org/officeDocument/2006/relationships/image" Target="../media/image3989.png"/><Relationship Id="rId62" Type="http://schemas.openxmlformats.org/officeDocument/2006/relationships/customXml" Target="../ink/ink471.xml"/><Relationship Id="rId83" Type="http://schemas.openxmlformats.org/officeDocument/2006/relationships/image" Target="../media/image4008.png"/><Relationship Id="rId88" Type="http://schemas.openxmlformats.org/officeDocument/2006/relationships/customXml" Target="../ink/ink484.xml"/><Relationship Id="rId111" Type="http://schemas.openxmlformats.org/officeDocument/2006/relationships/customXml" Target="../ink/ink496.xml"/><Relationship Id="rId132" Type="http://schemas.openxmlformats.org/officeDocument/2006/relationships/image" Target="../media/image4032.png"/><Relationship Id="rId15" Type="http://schemas.openxmlformats.org/officeDocument/2006/relationships/image" Target="../media/image3976.png"/><Relationship Id="rId36" Type="http://schemas.openxmlformats.org/officeDocument/2006/relationships/customXml" Target="../ink/ink458.xml"/><Relationship Id="rId57" Type="http://schemas.openxmlformats.org/officeDocument/2006/relationships/image" Target="../media/image3997.png"/><Relationship Id="rId106" Type="http://schemas.openxmlformats.org/officeDocument/2006/relationships/image" Target="../media/image4019.png"/><Relationship Id="rId127" Type="http://schemas.openxmlformats.org/officeDocument/2006/relationships/customXml" Target="../ink/ink504.xml"/><Relationship Id="rId10" Type="http://schemas.openxmlformats.org/officeDocument/2006/relationships/customXml" Target="../ink/ink445.xml"/><Relationship Id="rId31" Type="http://schemas.openxmlformats.org/officeDocument/2006/relationships/image" Target="../media/image3984.png"/><Relationship Id="rId52" Type="http://schemas.openxmlformats.org/officeDocument/2006/relationships/customXml" Target="../ink/ink466.xml"/><Relationship Id="rId73" Type="http://schemas.openxmlformats.org/officeDocument/2006/relationships/image" Target="../media/image4004.png"/><Relationship Id="rId78" Type="http://schemas.openxmlformats.org/officeDocument/2006/relationships/customXml" Target="../ink/ink479.xml"/><Relationship Id="rId94" Type="http://schemas.openxmlformats.org/officeDocument/2006/relationships/customXml" Target="../ink/ink487.xml"/><Relationship Id="rId99" Type="http://schemas.openxmlformats.org/officeDocument/2006/relationships/image" Target="../media/image4016.png"/><Relationship Id="rId101" Type="http://schemas.openxmlformats.org/officeDocument/2006/relationships/customXml" Target="../ink/ink491.xml"/><Relationship Id="rId122" Type="http://schemas.openxmlformats.org/officeDocument/2006/relationships/image" Target="../media/image4027.png"/><Relationship Id="rId4" Type="http://schemas.openxmlformats.org/officeDocument/2006/relationships/customXml" Target="../ink/ink442.xml"/><Relationship Id="rId9" Type="http://schemas.openxmlformats.org/officeDocument/2006/relationships/image" Target="../media/image3973.png"/><Relationship Id="rId26" Type="http://schemas.openxmlformats.org/officeDocument/2006/relationships/customXml" Target="../ink/ink453.xml"/><Relationship Id="rId47" Type="http://schemas.openxmlformats.org/officeDocument/2006/relationships/image" Target="../media/image3992.png"/><Relationship Id="rId68" Type="http://schemas.openxmlformats.org/officeDocument/2006/relationships/customXml" Target="../ink/ink474.xml"/><Relationship Id="rId89" Type="http://schemas.openxmlformats.org/officeDocument/2006/relationships/image" Target="../media/image4011.png"/><Relationship Id="rId112" Type="http://schemas.openxmlformats.org/officeDocument/2006/relationships/image" Target="../media/image4022.png"/><Relationship Id="rId133" Type="http://schemas.openxmlformats.org/officeDocument/2006/relationships/customXml" Target="../ink/ink507.xml"/><Relationship Id="rId16" Type="http://schemas.openxmlformats.org/officeDocument/2006/relationships/customXml" Target="../ink/ink448.xml"/></Relationships>
</file>

<file path=ppt/slides/_rels/slide60.xml.rels><?xml version="1.0" encoding="UTF-8" standalone="yes"?>
<Relationships xmlns="http://schemas.openxmlformats.org/package/2006/relationships"><Relationship Id="rId21" Type="http://schemas.openxmlformats.org/officeDocument/2006/relationships/customXml" Target="../ink/ink7845.xml"/><Relationship Id="rId170" Type="http://schemas.openxmlformats.org/officeDocument/2006/relationships/image" Target="../media/image7087.png"/><Relationship Id="rId268" Type="http://schemas.openxmlformats.org/officeDocument/2006/relationships/image" Target="../media/image7136.png"/><Relationship Id="rId475" Type="http://schemas.openxmlformats.org/officeDocument/2006/relationships/customXml" Target="../ink/ink8072.xml"/><Relationship Id="rId682" Type="http://schemas.openxmlformats.org/officeDocument/2006/relationships/customXml" Target="../ink/ink8176.xml"/><Relationship Id="rId128" Type="http://schemas.openxmlformats.org/officeDocument/2006/relationships/image" Target="../media/image7067.png"/><Relationship Id="rId335" Type="http://schemas.openxmlformats.org/officeDocument/2006/relationships/customXml" Target="../ink/ink8002.xml"/><Relationship Id="rId542" Type="http://schemas.openxmlformats.org/officeDocument/2006/relationships/customXml" Target="../ink/ink8106.xml"/><Relationship Id="rId987" Type="http://schemas.openxmlformats.org/officeDocument/2006/relationships/customXml" Target="../ink/ink8329.xml"/><Relationship Id="rId402" Type="http://schemas.openxmlformats.org/officeDocument/2006/relationships/image" Target="../media/image7203.png"/><Relationship Id="rId847" Type="http://schemas.openxmlformats.org/officeDocument/2006/relationships/image" Target="../media/image7425.png"/><Relationship Id="rId1032" Type="http://schemas.openxmlformats.org/officeDocument/2006/relationships/customXml" Target="../ink/ink8352.xml"/><Relationship Id="rId707" Type="http://schemas.openxmlformats.org/officeDocument/2006/relationships/image" Target="../media/image7355.png"/><Relationship Id="rId914" Type="http://schemas.openxmlformats.org/officeDocument/2006/relationships/image" Target="../media/image7458.png"/><Relationship Id="rId43" Type="http://schemas.openxmlformats.org/officeDocument/2006/relationships/customXml" Target="../ink/ink7856.xml"/><Relationship Id="rId192" Type="http://schemas.openxmlformats.org/officeDocument/2006/relationships/image" Target="../media/image7098.png"/><Relationship Id="rId206" Type="http://schemas.openxmlformats.org/officeDocument/2006/relationships/image" Target="../media/image7105.png"/><Relationship Id="rId413" Type="http://schemas.openxmlformats.org/officeDocument/2006/relationships/customXml" Target="../ink/ink8041.xml"/><Relationship Id="rId858" Type="http://schemas.openxmlformats.org/officeDocument/2006/relationships/customXml" Target="../ink/ink8264.xml"/><Relationship Id="rId1043" Type="http://schemas.openxmlformats.org/officeDocument/2006/relationships/image" Target="../media/image7521.png"/><Relationship Id="rId497" Type="http://schemas.openxmlformats.org/officeDocument/2006/relationships/customXml" Target="../ink/ink8083.xml"/><Relationship Id="rId620" Type="http://schemas.openxmlformats.org/officeDocument/2006/relationships/customXml" Target="../ink/ink8145.xml"/><Relationship Id="rId718" Type="http://schemas.openxmlformats.org/officeDocument/2006/relationships/customXml" Target="../ink/ink8194.xml"/><Relationship Id="rId925" Type="http://schemas.openxmlformats.org/officeDocument/2006/relationships/customXml" Target="../ink/ink8298.xml"/><Relationship Id="rId357" Type="http://schemas.openxmlformats.org/officeDocument/2006/relationships/customXml" Target="../ink/ink8013.xml"/><Relationship Id="rId54" Type="http://schemas.openxmlformats.org/officeDocument/2006/relationships/image" Target="../media/image7030.png"/><Relationship Id="rId217" Type="http://schemas.openxmlformats.org/officeDocument/2006/relationships/customXml" Target="../ink/ink7943.xml"/><Relationship Id="rId564" Type="http://schemas.openxmlformats.org/officeDocument/2006/relationships/customXml" Target="../ink/ink8117.xml"/><Relationship Id="rId771" Type="http://schemas.openxmlformats.org/officeDocument/2006/relationships/image" Target="../media/image7387.png"/><Relationship Id="rId869" Type="http://schemas.openxmlformats.org/officeDocument/2006/relationships/image" Target="../media/image7436.png"/><Relationship Id="rId424" Type="http://schemas.openxmlformats.org/officeDocument/2006/relationships/image" Target="../media/image7214.png"/><Relationship Id="rId631" Type="http://schemas.openxmlformats.org/officeDocument/2006/relationships/image" Target="../media/image7317.png"/><Relationship Id="rId729" Type="http://schemas.openxmlformats.org/officeDocument/2006/relationships/image" Target="../media/image7366.png"/><Relationship Id="rId270" Type="http://schemas.openxmlformats.org/officeDocument/2006/relationships/image" Target="../media/image7137.png"/><Relationship Id="rId936" Type="http://schemas.openxmlformats.org/officeDocument/2006/relationships/image" Target="../media/image7469.png"/><Relationship Id="rId65" Type="http://schemas.openxmlformats.org/officeDocument/2006/relationships/customXml" Target="../ink/ink7867.xml"/><Relationship Id="rId130" Type="http://schemas.openxmlformats.org/officeDocument/2006/relationships/image" Target="../media/image7068.png"/><Relationship Id="rId368" Type="http://schemas.openxmlformats.org/officeDocument/2006/relationships/image" Target="../media/image7186.png"/><Relationship Id="rId575" Type="http://schemas.openxmlformats.org/officeDocument/2006/relationships/image" Target="../media/image7289.png"/><Relationship Id="rId782" Type="http://schemas.openxmlformats.org/officeDocument/2006/relationships/customXml" Target="../ink/ink8226.xml"/><Relationship Id="rId228" Type="http://schemas.openxmlformats.org/officeDocument/2006/relationships/image" Target="../media/image7116.png"/><Relationship Id="rId435" Type="http://schemas.openxmlformats.org/officeDocument/2006/relationships/customXml" Target="../ink/ink8052.xml"/><Relationship Id="rId642" Type="http://schemas.openxmlformats.org/officeDocument/2006/relationships/customXml" Target="../ink/ink8156.xml"/><Relationship Id="rId281" Type="http://schemas.openxmlformats.org/officeDocument/2006/relationships/customXml" Target="../ink/ink7975.xml"/><Relationship Id="rId502" Type="http://schemas.openxmlformats.org/officeDocument/2006/relationships/image" Target="../media/image7253.png"/><Relationship Id="rId947" Type="http://schemas.openxmlformats.org/officeDocument/2006/relationships/customXml" Target="../ink/ink8309.xml"/><Relationship Id="rId76" Type="http://schemas.openxmlformats.org/officeDocument/2006/relationships/image" Target="../media/image7041.png"/><Relationship Id="rId141" Type="http://schemas.openxmlformats.org/officeDocument/2006/relationships/customXml" Target="../ink/ink7905.xml"/><Relationship Id="rId379" Type="http://schemas.openxmlformats.org/officeDocument/2006/relationships/customXml" Target="../ink/ink8024.xml"/><Relationship Id="rId586" Type="http://schemas.openxmlformats.org/officeDocument/2006/relationships/customXml" Target="../ink/ink8128.xml"/><Relationship Id="rId793" Type="http://schemas.openxmlformats.org/officeDocument/2006/relationships/image" Target="../media/image7398.png"/><Relationship Id="rId807" Type="http://schemas.openxmlformats.org/officeDocument/2006/relationships/image" Target="../media/image7405.png"/><Relationship Id="rId7" Type="http://schemas.openxmlformats.org/officeDocument/2006/relationships/customXml" Target="../ink/ink7838.xml"/><Relationship Id="rId239" Type="http://schemas.openxmlformats.org/officeDocument/2006/relationships/customXml" Target="../ink/ink7954.xml"/><Relationship Id="rId446" Type="http://schemas.openxmlformats.org/officeDocument/2006/relationships/image" Target="../media/image7225.png"/><Relationship Id="rId653" Type="http://schemas.openxmlformats.org/officeDocument/2006/relationships/image" Target="../media/image7328.png"/><Relationship Id="rId292" Type="http://schemas.openxmlformats.org/officeDocument/2006/relationships/image" Target="../media/image7148.png"/><Relationship Id="rId306" Type="http://schemas.openxmlformats.org/officeDocument/2006/relationships/image" Target="../media/image7155.png"/><Relationship Id="rId860" Type="http://schemas.openxmlformats.org/officeDocument/2006/relationships/customXml" Target="../ink/ink8265.xml"/><Relationship Id="rId958" Type="http://schemas.openxmlformats.org/officeDocument/2006/relationships/image" Target="../media/image7480.png"/><Relationship Id="rId87" Type="http://schemas.openxmlformats.org/officeDocument/2006/relationships/customXml" Target="../ink/ink7878.xml"/><Relationship Id="rId513" Type="http://schemas.openxmlformats.org/officeDocument/2006/relationships/image" Target="../media/image7258.png"/><Relationship Id="rId597" Type="http://schemas.openxmlformats.org/officeDocument/2006/relationships/image" Target="../media/image7300.png"/><Relationship Id="rId720" Type="http://schemas.openxmlformats.org/officeDocument/2006/relationships/customXml" Target="../ink/ink8195.xml"/><Relationship Id="rId818" Type="http://schemas.openxmlformats.org/officeDocument/2006/relationships/customXml" Target="../ink/ink8244.xml"/><Relationship Id="rId152" Type="http://schemas.openxmlformats.org/officeDocument/2006/relationships/image" Target="../media/image7079.png"/><Relationship Id="rId457" Type="http://schemas.openxmlformats.org/officeDocument/2006/relationships/customXml" Target="../ink/ink8063.xml"/><Relationship Id="rId1003" Type="http://schemas.openxmlformats.org/officeDocument/2006/relationships/customXml" Target="../ink/ink8337.xml"/><Relationship Id="rId664" Type="http://schemas.openxmlformats.org/officeDocument/2006/relationships/customXml" Target="../ink/ink8167.xml"/><Relationship Id="rId871" Type="http://schemas.openxmlformats.org/officeDocument/2006/relationships/image" Target="../media/image7437.png"/><Relationship Id="rId969" Type="http://schemas.openxmlformats.org/officeDocument/2006/relationships/customXml" Target="../ink/ink8320.xml"/><Relationship Id="rId14" Type="http://schemas.openxmlformats.org/officeDocument/2006/relationships/image" Target="../media/image7010.png"/><Relationship Id="rId317" Type="http://schemas.openxmlformats.org/officeDocument/2006/relationships/customXml" Target="../ink/ink7993.xml"/><Relationship Id="rId524" Type="http://schemas.openxmlformats.org/officeDocument/2006/relationships/customXml" Target="../ink/ink8097.xml"/><Relationship Id="rId731" Type="http://schemas.openxmlformats.org/officeDocument/2006/relationships/image" Target="../media/image7367.png"/><Relationship Id="rId98" Type="http://schemas.openxmlformats.org/officeDocument/2006/relationships/image" Target="../media/image7052.png"/><Relationship Id="rId163" Type="http://schemas.openxmlformats.org/officeDocument/2006/relationships/customXml" Target="../ink/ink7916.xml"/><Relationship Id="rId370" Type="http://schemas.openxmlformats.org/officeDocument/2006/relationships/image" Target="../media/image7187.png"/><Relationship Id="rId829" Type="http://schemas.openxmlformats.org/officeDocument/2006/relationships/image" Target="../media/image7416.png"/><Relationship Id="rId1014" Type="http://schemas.openxmlformats.org/officeDocument/2006/relationships/customXml" Target="../ink/ink8343.xml"/><Relationship Id="rId230" Type="http://schemas.openxmlformats.org/officeDocument/2006/relationships/image" Target="../media/image7117.png"/><Relationship Id="rId468" Type="http://schemas.openxmlformats.org/officeDocument/2006/relationships/image" Target="../media/image7236.png"/><Relationship Id="rId675" Type="http://schemas.openxmlformats.org/officeDocument/2006/relationships/image" Target="../media/image7339.png"/><Relationship Id="rId882" Type="http://schemas.openxmlformats.org/officeDocument/2006/relationships/customXml" Target="../ink/ink8276.xml"/><Relationship Id="rId25" Type="http://schemas.openxmlformats.org/officeDocument/2006/relationships/customXml" Target="../ink/ink7847.xml"/><Relationship Id="rId328" Type="http://schemas.openxmlformats.org/officeDocument/2006/relationships/image" Target="../media/image7166.png"/><Relationship Id="rId535" Type="http://schemas.openxmlformats.org/officeDocument/2006/relationships/image" Target="../media/image7269.png"/><Relationship Id="rId742" Type="http://schemas.openxmlformats.org/officeDocument/2006/relationships/customXml" Target="../ink/ink8206.xml"/><Relationship Id="rId174" Type="http://schemas.openxmlformats.org/officeDocument/2006/relationships/image" Target="../media/image7089.png"/><Relationship Id="rId381" Type="http://schemas.openxmlformats.org/officeDocument/2006/relationships/customXml" Target="../ink/ink8025.xml"/><Relationship Id="rId602" Type="http://schemas.openxmlformats.org/officeDocument/2006/relationships/customXml" Target="../ink/ink8136.xml"/><Relationship Id="rId1025" Type="http://schemas.openxmlformats.org/officeDocument/2006/relationships/image" Target="../media/image7512.png"/><Relationship Id="rId241" Type="http://schemas.openxmlformats.org/officeDocument/2006/relationships/customXml" Target="../ink/ink7955.xml"/><Relationship Id="rId479" Type="http://schemas.openxmlformats.org/officeDocument/2006/relationships/customXml" Target="../ink/ink8074.xml"/><Relationship Id="rId686" Type="http://schemas.openxmlformats.org/officeDocument/2006/relationships/customXml" Target="../ink/ink8178.xml"/><Relationship Id="rId893" Type="http://schemas.openxmlformats.org/officeDocument/2006/relationships/image" Target="../media/image7448.png"/><Relationship Id="rId907" Type="http://schemas.openxmlformats.org/officeDocument/2006/relationships/customXml" Target="../ink/ink8289.xml"/><Relationship Id="rId36" Type="http://schemas.openxmlformats.org/officeDocument/2006/relationships/image" Target="../media/image7021.png"/><Relationship Id="rId339" Type="http://schemas.openxmlformats.org/officeDocument/2006/relationships/customXml" Target="../ink/ink8004.xml"/><Relationship Id="rId546" Type="http://schemas.openxmlformats.org/officeDocument/2006/relationships/customXml" Target="../ink/ink8108.xml"/><Relationship Id="rId753" Type="http://schemas.openxmlformats.org/officeDocument/2006/relationships/image" Target="../media/image7378.png"/><Relationship Id="rId101" Type="http://schemas.openxmlformats.org/officeDocument/2006/relationships/customXml" Target="../ink/ink7885.xml"/><Relationship Id="rId185" Type="http://schemas.openxmlformats.org/officeDocument/2006/relationships/customXml" Target="../ink/ink7927.xml"/><Relationship Id="rId406" Type="http://schemas.openxmlformats.org/officeDocument/2006/relationships/image" Target="../media/image7205.png"/><Relationship Id="rId960" Type="http://schemas.openxmlformats.org/officeDocument/2006/relationships/image" Target="../media/image7481.png"/><Relationship Id="rId1036" Type="http://schemas.openxmlformats.org/officeDocument/2006/relationships/customXml" Target="../ink/ink8354.xml"/><Relationship Id="rId392" Type="http://schemas.openxmlformats.org/officeDocument/2006/relationships/image" Target="../media/image7198.png"/><Relationship Id="rId613" Type="http://schemas.openxmlformats.org/officeDocument/2006/relationships/image" Target="../media/image7308.png"/><Relationship Id="rId697" Type="http://schemas.openxmlformats.org/officeDocument/2006/relationships/image" Target="../media/image7350.png"/><Relationship Id="rId820" Type="http://schemas.openxmlformats.org/officeDocument/2006/relationships/customXml" Target="../ink/ink8245.xml"/><Relationship Id="rId918" Type="http://schemas.openxmlformats.org/officeDocument/2006/relationships/image" Target="../media/image7460.png"/><Relationship Id="rId252" Type="http://schemas.openxmlformats.org/officeDocument/2006/relationships/image" Target="../media/image7128.png"/><Relationship Id="rId47" Type="http://schemas.openxmlformats.org/officeDocument/2006/relationships/customXml" Target="../ink/ink7858.xml"/><Relationship Id="rId112" Type="http://schemas.openxmlformats.org/officeDocument/2006/relationships/image" Target="../media/image7059.png"/><Relationship Id="rId557" Type="http://schemas.openxmlformats.org/officeDocument/2006/relationships/image" Target="../media/image7280.png"/><Relationship Id="rId764" Type="http://schemas.openxmlformats.org/officeDocument/2006/relationships/customXml" Target="../ink/ink8217.xml"/><Relationship Id="rId971" Type="http://schemas.openxmlformats.org/officeDocument/2006/relationships/customXml" Target="../ink/ink8321.xml"/><Relationship Id="rId196" Type="http://schemas.openxmlformats.org/officeDocument/2006/relationships/image" Target="../media/image7100.png"/><Relationship Id="rId417" Type="http://schemas.openxmlformats.org/officeDocument/2006/relationships/customXml" Target="../ink/ink8043.xml"/><Relationship Id="rId624" Type="http://schemas.openxmlformats.org/officeDocument/2006/relationships/customXml" Target="../ink/ink8147.xml"/><Relationship Id="rId831" Type="http://schemas.openxmlformats.org/officeDocument/2006/relationships/image" Target="../media/image7417.png"/><Relationship Id="rId1047" Type="http://schemas.openxmlformats.org/officeDocument/2006/relationships/image" Target="../media/image7523.png"/><Relationship Id="rId263" Type="http://schemas.openxmlformats.org/officeDocument/2006/relationships/customXml" Target="../ink/ink7966.xml"/><Relationship Id="rId470" Type="http://schemas.openxmlformats.org/officeDocument/2006/relationships/image" Target="../media/image7237.png"/><Relationship Id="rId929" Type="http://schemas.openxmlformats.org/officeDocument/2006/relationships/customXml" Target="../ink/ink8300.xml"/><Relationship Id="rId58" Type="http://schemas.openxmlformats.org/officeDocument/2006/relationships/image" Target="../media/image7032.png"/><Relationship Id="rId123" Type="http://schemas.openxmlformats.org/officeDocument/2006/relationships/customXml" Target="../ink/ink7896.xml"/><Relationship Id="rId330" Type="http://schemas.openxmlformats.org/officeDocument/2006/relationships/image" Target="../media/image7167.png"/><Relationship Id="rId568" Type="http://schemas.openxmlformats.org/officeDocument/2006/relationships/customXml" Target="../ink/ink8119.xml"/><Relationship Id="rId775" Type="http://schemas.openxmlformats.org/officeDocument/2006/relationships/image" Target="../media/image7389.png"/><Relationship Id="rId982" Type="http://schemas.openxmlformats.org/officeDocument/2006/relationships/image" Target="../media/image7492.png"/><Relationship Id="rId428" Type="http://schemas.openxmlformats.org/officeDocument/2006/relationships/image" Target="../media/image7216.png"/><Relationship Id="rId635" Type="http://schemas.openxmlformats.org/officeDocument/2006/relationships/image" Target="../media/image7319.png"/><Relationship Id="rId842" Type="http://schemas.openxmlformats.org/officeDocument/2006/relationships/customXml" Target="../ink/ink8256.xml"/><Relationship Id="rId274" Type="http://schemas.openxmlformats.org/officeDocument/2006/relationships/image" Target="../media/image7139.png"/><Relationship Id="rId481" Type="http://schemas.openxmlformats.org/officeDocument/2006/relationships/customXml" Target="../ink/ink8075.xml"/><Relationship Id="rId702" Type="http://schemas.openxmlformats.org/officeDocument/2006/relationships/customXml" Target="../ink/ink8186.xml"/><Relationship Id="rId69" Type="http://schemas.openxmlformats.org/officeDocument/2006/relationships/customXml" Target="../ink/ink7869.xml"/><Relationship Id="rId134" Type="http://schemas.openxmlformats.org/officeDocument/2006/relationships/image" Target="../media/image7070.png"/><Relationship Id="rId579" Type="http://schemas.openxmlformats.org/officeDocument/2006/relationships/image" Target="../media/image7291.png"/><Relationship Id="rId786" Type="http://schemas.openxmlformats.org/officeDocument/2006/relationships/customXml" Target="../ink/ink8228.xml"/><Relationship Id="rId993" Type="http://schemas.openxmlformats.org/officeDocument/2006/relationships/customXml" Target="../ink/ink8332.xml"/><Relationship Id="rId341" Type="http://schemas.openxmlformats.org/officeDocument/2006/relationships/customXml" Target="../ink/ink8005.xml"/><Relationship Id="rId439" Type="http://schemas.openxmlformats.org/officeDocument/2006/relationships/customXml" Target="../ink/ink8054.xml"/><Relationship Id="rId646" Type="http://schemas.openxmlformats.org/officeDocument/2006/relationships/customXml" Target="../ink/ink8158.xml"/><Relationship Id="rId201" Type="http://schemas.openxmlformats.org/officeDocument/2006/relationships/customXml" Target="../ink/ink7935.xml"/><Relationship Id="rId285" Type="http://schemas.openxmlformats.org/officeDocument/2006/relationships/customXml" Target="../ink/ink7977.xml"/><Relationship Id="rId506" Type="http://schemas.openxmlformats.org/officeDocument/2006/relationships/image" Target="../media/image7255.png"/><Relationship Id="rId853" Type="http://schemas.openxmlformats.org/officeDocument/2006/relationships/image" Target="../media/image7428.png"/><Relationship Id="rId492" Type="http://schemas.openxmlformats.org/officeDocument/2006/relationships/image" Target="../media/image7248.png"/><Relationship Id="rId713" Type="http://schemas.openxmlformats.org/officeDocument/2006/relationships/image" Target="../media/image7358.png"/><Relationship Id="rId797" Type="http://schemas.openxmlformats.org/officeDocument/2006/relationships/image" Target="../media/image7400.png"/><Relationship Id="rId920" Type="http://schemas.openxmlformats.org/officeDocument/2006/relationships/image" Target="../media/image7461.png"/><Relationship Id="rId145" Type="http://schemas.openxmlformats.org/officeDocument/2006/relationships/customXml" Target="../ink/ink7907.xml"/><Relationship Id="rId352" Type="http://schemas.openxmlformats.org/officeDocument/2006/relationships/image" Target="../media/image7178.png"/><Relationship Id="rId212" Type="http://schemas.openxmlformats.org/officeDocument/2006/relationships/image" Target="../media/image7108.png"/><Relationship Id="rId657" Type="http://schemas.openxmlformats.org/officeDocument/2006/relationships/image" Target="../media/image7330.png"/><Relationship Id="rId864" Type="http://schemas.openxmlformats.org/officeDocument/2006/relationships/customXml" Target="../ink/ink8267.xml"/><Relationship Id="rId296" Type="http://schemas.openxmlformats.org/officeDocument/2006/relationships/image" Target="../media/image7150.png"/><Relationship Id="rId517" Type="http://schemas.openxmlformats.org/officeDocument/2006/relationships/image" Target="../media/image7260.png"/><Relationship Id="rId724" Type="http://schemas.openxmlformats.org/officeDocument/2006/relationships/customXml" Target="../ink/ink8197.xml"/><Relationship Id="rId931" Type="http://schemas.openxmlformats.org/officeDocument/2006/relationships/customXml" Target="../ink/ink8301.xml"/><Relationship Id="rId60" Type="http://schemas.openxmlformats.org/officeDocument/2006/relationships/image" Target="../media/image7033.png"/><Relationship Id="rId156" Type="http://schemas.openxmlformats.org/officeDocument/2006/relationships/image" Target="../media/image6455.png"/><Relationship Id="rId363" Type="http://schemas.openxmlformats.org/officeDocument/2006/relationships/customXml" Target="../ink/ink8016.xml"/><Relationship Id="rId570" Type="http://schemas.openxmlformats.org/officeDocument/2006/relationships/customXml" Target="../ink/ink8120.xml"/><Relationship Id="rId1007" Type="http://schemas.openxmlformats.org/officeDocument/2006/relationships/image" Target="../media/image7503.png"/><Relationship Id="rId223" Type="http://schemas.openxmlformats.org/officeDocument/2006/relationships/customXml" Target="../ink/ink7946.xml"/><Relationship Id="rId430" Type="http://schemas.openxmlformats.org/officeDocument/2006/relationships/image" Target="../media/image7217.png"/><Relationship Id="rId668" Type="http://schemas.openxmlformats.org/officeDocument/2006/relationships/customXml" Target="../ink/ink8169.xml"/><Relationship Id="rId875" Type="http://schemas.openxmlformats.org/officeDocument/2006/relationships/image" Target="../media/image7439.png"/><Relationship Id="rId18" Type="http://schemas.openxmlformats.org/officeDocument/2006/relationships/image" Target="../media/image7012.png"/><Relationship Id="rId528" Type="http://schemas.openxmlformats.org/officeDocument/2006/relationships/customXml" Target="../ink/ink8099.xml"/><Relationship Id="rId735" Type="http://schemas.openxmlformats.org/officeDocument/2006/relationships/image" Target="../media/image7369.png"/><Relationship Id="rId942" Type="http://schemas.openxmlformats.org/officeDocument/2006/relationships/image" Target="../media/image7472.png"/><Relationship Id="rId167" Type="http://schemas.openxmlformats.org/officeDocument/2006/relationships/customXml" Target="../ink/ink7918.xml"/><Relationship Id="rId374" Type="http://schemas.openxmlformats.org/officeDocument/2006/relationships/image" Target="../media/image7189.png"/><Relationship Id="rId581" Type="http://schemas.openxmlformats.org/officeDocument/2006/relationships/image" Target="../media/image7292.png"/><Relationship Id="rId1018" Type="http://schemas.openxmlformats.org/officeDocument/2006/relationships/customXml" Target="../ink/ink8345.xml"/><Relationship Id="rId71" Type="http://schemas.openxmlformats.org/officeDocument/2006/relationships/customXml" Target="../ink/ink7870.xml"/><Relationship Id="rId234" Type="http://schemas.openxmlformats.org/officeDocument/2006/relationships/image" Target="../media/image7119.png"/><Relationship Id="rId679" Type="http://schemas.openxmlformats.org/officeDocument/2006/relationships/image" Target="../media/image7341.png"/><Relationship Id="rId802" Type="http://schemas.openxmlformats.org/officeDocument/2006/relationships/customXml" Target="../ink/ink8236.xml"/><Relationship Id="rId886" Type="http://schemas.openxmlformats.org/officeDocument/2006/relationships/customXml" Target="../ink/ink8278.xml"/><Relationship Id="rId2" Type="http://schemas.openxmlformats.org/officeDocument/2006/relationships/notesSlide" Target="../notesSlides/notesSlide51.xml"/><Relationship Id="rId29" Type="http://schemas.openxmlformats.org/officeDocument/2006/relationships/customXml" Target="../ink/ink7849.xml"/><Relationship Id="rId441" Type="http://schemas.openxmlformats.org/officeDocument/2006/relationships/customXml" Target="../ink/ink8055.xml"/><Relationship Id="rId539" Type="http://schemas.openxmlformats.org/officeDocument/2006/relationships/image" Target="../media/image7271.png"/><Relationship Id="rId746" Type="http://schemas.openxmlformats.org/officeDocument/2006/relationships/customXml" Target="../ink/ink8208.xml"/><Relationship Id="rId178" Type="http://schemas.openxmlformats.org/officeDocument/2006/relationships/image" Target="../media/image7091.png"/><Relationship Id="rId301" Type="http://schemas.openxmlformats.org/officeDocument/2006/relationships/customXml" Target="../ink/ink7985.xml"/><Relationship Id="rId953" Type="http://schemas.openxmlformats.org/officeDocument/2006/relationships/customXml" Target="../ink/ink8312.xml"/><Relationship Id="rId1029" Type="http://schemas.openxmlformats.org/officeDocument/2006/relationships/image" Target="../media/image7514.png"/><Relationship Id="rId82" Type="http://schemas.openxmlformats.org/officeDocument/2006/relationships/image" Target="../media/image7044.png"/><Relationship Id="rId385" Type="http://schemas.openxmlformats.org/officeDocument/2006/relationships/customXml" Target="../ink/ink8027.xml"/><Relationship Id="rId592" Type="http://schemas.openxmlformats.org/officeDocument/2006/relationships/customXml" Target="../ink/ink8131.xml"/><Relationship Id="rId606" Type="http://schemas.openxmlformats.org/officeDocument/2006/relationships/customXml" Target="../ink/ink8138.xml"/><Relationship Id="rId813" Type="http://schemas.openxmlformats.org/officeDocument/2006/relationships/image" Target="../media/image7408.png"/><Relationship Id="rId245" Type="http://schemas.openxmlformats.org/officeDocument/2006/relationships/customXml" Target="../ink/ink7957.xml"/><Relationship Id="rId452" Type="http://schemas.openxmlformats.org/officeDocument/2006/relationships/image" Target="../media/image7228.png"/><Relationship Id="rId897" Type="http://schemas.openxmlformats.org/officeDocument/2006/relationships/customXml" Target="../ink/ink8284.xml"/><Relationship Id="rId105" Type="http://schemas.openxmlformats.org/officeDocument/2006/relationships/customXml" Target="../ink/ink7887.xml"/><Relationship Id="rId312" Type="http://schemas.openxmlformats.org/officeDocument/2006/relationships/image" Target="../media/image7158.png"/><Relationship Id="rId757" Type="http://schemas.openxmlformats.org/officeDocument/2006/relationships/image" Target="../media/image7380.png"/><Relationship Id="rId964" Type="http://schemas.openxmlformats.org/officeDocument/2006/relationships/image" Target="../media/image7483.png"/><Relationship Id="rId93" Type="http://schemas.openxmlformats.org/officeDocument/2006/relationships/customXml" Target="../ink/ink7881.xml"/><Relationship Id="rId189" Type="http://schemas.openxmlformats.org/officeDocument/2006/relationships/customXml" Target="../ink/ink7929.xml"/><Relationship Id="rId396" Type="http://schemas.openxmlformats.org/officeDocument/2006/relationships/image" Target="../media/image7200.png"/><Relationship Id="rId617" Type="http://schemas.openxmlformats.org/officeDocument/2006/relationships/image" Target="../media/image7310.png"/><Relationship Id="rId824" Type="http://schemas.openxmlformats.org/officeDocument/2006/relationships/customXml" Target="../ink/ink8247.xml"/><Relationship Id="rId256" Type="http://schemas.openxmlformats.org/officeDocument/2006/relationships/image" Target="../media/image7130.png"/><Relationship Id="rId463" Type="http://schemas.openxmlformats.org/officeDocument/2006/relationships/customXml" Target="../ink/ink8066.xml"/><Relationship Id="rId670" Type="http://schemas.openxmlformats.org/officeDocument/2006/relationships/customXml" Target="../ink/ink8170.xml"/><Relationship Id="rId116" Type="http://schemas.openxmlformats.org/officeDocument/2006/relationships/image" Target="../media/image7061.png"/><Relationship Id="rId323" Type="http://schemas.openxmlformats.org/officeDocument/2006/relationships/customXml" Target="../ink/ink7996.xml"/><Relationship Id="rId530" Type="http://schemas.openxmlformats.org/officeDocument/2006/relationships/customXml" Target="../ink/ink8100.xml"/><Relationship Id="rId768" Type="http://schemas.openxmlformats.org/officeDocument/2006/relationships/customXml" Target="../ink/ink8219.xml"/><Relationship Id="rId975" Type="http://schemas.openxmlformats.org/officeDocument/2006/relationships/customXml" Target="../ink/ink8323.xml"/><Relationship Id="rId20" Type="http://schemas.openxmlformats.org/officeDocument/2006/relationships/image" Target="../media/image7013.png"/><Relationship Id="rId628" Type="http://schemas.openxmlformats.org/officeDocument/2006/relationships/customXml" Target="../ink/ink8149.xml"/><Relationship Id="rId835" Type="http://schemas.openxmlformats.org/officeDocument/2006/relationships/image" Target="../media/image7419.png"/><Relationship Id="rId267" Type="http://schemas.openxmlformats.org/officeDocument/2006/relationships/customXml" Target="../ink/ink7968.xml"/><Relationship Id="rId474" Type="http://schemas.openxmlformats.org/officeDocument/2006/relationships/image" Target="../media/image7239.png"/><Relationship Id="rId1020" Type="http://schemas.openxmlformats.org/officeDocument/2006/relationships/customXml" Target="../ink/ink8346.xml"/><Relationship Id="rId127" Type="http://schemas.openxmlformats.org/officeDocument/2006/relationships/customXml" Target="../ink/ink7898.xml"/><Relationship Id="rId681" Type="http://schemas.openxmlformats.org/officeDocument/2006/relationships/image" Target="../media/image7342.png"/><Relationship Id="rId779" Type="http://schemas.openxmlformats.org/officeDocument/2006/relationships/image" Target="../media/image7391.png"/><Relationship Id="rId902" Type="http://schemas.openxmlformats.org/officeDocument/2006/relationships/image" Target="../media/image7452.png"/><Relationship Id="rId986" Type="http://schemas.openxmlformats.org/officeDocument/2006/relationships/image" Target="../media/image7494.png"/><Relationship Id="rId31" Type="http://schemas.openxmlformats.org/officeDocument/2006/relationships/customXml" Target="../ink/ink7850.xml"/><Relationship Id="rId334" Type="http://schemas.openxmlformats.org/officeDocument/2006/relationships/image" Target="../media/image7169.png"/><Relationship Id="rId541" Type="http://schemas.openxmlformats.org/officeDocument/2006/relationships/image" Target="../media/image7272.png"/><Relationship Id="rId639" Type="http://schemas.openxmlformats.org/officeDocument/2006/relationships/image" Target="../media/image7321.png"/><Relationship Id="rId180" Type="http://schemas.openxmlformats.org/officeDocument/2006/relationships/image" Target="../media/image7092.png"/><Relationship Id="rId278" Type="http://schemas.openxmlformats.org/officeDocument/2006/relationships/image" Target="../media/image7141.png"/><Relationship Id="rId401" Type="http://schemas.openxmlformats.org/officeDocument/2006/relationships/customXml" Target="../ink/ink8035.xml"/><Relationship Id="rId846" Type="http://schemas.openxmlformats.org/officeDocument/2006/relationships/customXml" Target="../ink/ink8258.xml"/><Relationship Id="rId1031" Type="http://schemas.openxmlformats.org/officeDocument/2006/relationships/image" Target="../media/image7515.png"/><Relationship Id="rId485" Type="http://schemas.openxmlformats.org/officeDocument/2006/relationships/customXml" Target="../ink/ink8077.xml"/><Relationship Id="rId692" Type="http://schemas.openxmlformats.org/officeDocument/2006/relationships/customXml" Target="../ink/ink8181.xml"/><Relationship Id="rId706" Type="http://schemas.openxmlformats.org/officeDocument/2006/relationships/customXml" Target="../ink/ink8188.xml"/><Relationship Id="rId913" Type="http://schemas.openxmlformats.org/officeDocument/2006/relationships/customXml" Target="../ink/ink8292.xml"/><Relationship Id="rId42" Type="http://schemas.openxmlformats.org/officeDocument/2006/relationships/image" Target="../media/image7024.png"/><Relationship Id="rId138" Type="http://schemas.openxmlformats.org/officeDocument/2006/relationships/image" Target="../media/image7072.png"/><Relationship Id="rId345" Type="http://schemas.openxmlformats.org/officeDocument/2006/relationships/customXml" Target="../ink/ink8007.xml"/><Relationship Id="rId552" Type="http://schemas.openxmlformats.org/officeDocument/2006/relationships/customXml" Target="../ink/ink8111.xml"/><Relationship Id="rId997" Type="http://schemas.openxmlformats.org/officeDocument/2006/relationships/customXml" Target="../ink/ink8334.xml"/><Relationship Id="rId191" Type="http://schemas.openxmlformats.org/officeDocument/2006/relationships/customXml" Target="../ink/ink7930.xml"/><Relationship Id="rId205" Type="http://schemas.openxmlformats.org/officeDocument/2006/relationships/customXml" Target="../ink/ink7937.xml"/><Relationship Id="rId412" Type="http://schemas.openxmlformats.org/officeDocument/2006/relationships/image" Target="../media/image7208.png"/><Relationship Id="rId857" Type="http://schemas.openxmlformats.org/officeDocument/2006/relationships/image" Target="../media/image7430.png"/><Relationship Id="rId1042" Type="http://schemas.openxmlformats.org/officeDocument/2006/relationships/customXml" Target="../ink/ink8357.xml"/><Relationship Id="rId289" Type="http://schemas.openxmlformats.org/officeDocument/2006/relationships/customXml" Target="../ink/ink7979.xml"/><Relationship Id="rId496" Type="http://schemas.openxmlformats.org/officeDocument/2006/relationships/image" Target="../media/image7250.png"/><Relationship Id="rId717" Type="http://schemas.openxmlformats.org/officeDocument/2006/relationships/image" Target="../media/image7360.png"/><Relationship Id="rId924" Type="http://schemas.openxmlformats.org/officeDocument/2006/relationships/image" Target="../media/image7463.png"/><Relationship Id="rId53" Type="http://schemas.openxmlformats.org/officeDocument/2006/relationships/customXml" Target="../ink/ink7861.xml"/><Relationship Id="rId149" Type="http://schemas.openxmlformats.org/officeDocument/2006/relationships/customXml" Target="../ink/ink7909.xml"/><Relationship Id="rId356" Type="http://schemas.openxmlformats.org/officeDocument/2006/relationships/image" Target="../media/image7180.png"/><Relationship Id="rId563" Type="http://schemas.openxmlformats.org/officeDocument/2006/relationships/image" Target="../media/image7283.png"/><Relationship Id="rId770" Type="http://schemas.openxmlformats.org/officeDocument/2006/relationships/customXml" Target="../ink/ink8220.xml"/><Relationship Id="rId216" Type="http://schemas.openxmlformats.org/officeDocument/2006/relationships/image" Target="../media/image7110.png"/><Relationship Id="rId423" Type="http://schemas.openxmlformats.org/officeDocument/2006/relationships/customXml" Target="../ink/ink8046.xml"/><Relationship Id="rId868" Type="http://schemas.openxmlformats.org/officeDocument/2006/relationships/customXml" Target="../ink/ink8269.xml"/><Relationship Id="rId1053" Type="http://schemas.openxmlformats.org/officeDocument/2006/relationships/image" Target="../media/image7526.png"/><Relationship Id="rId630" Type="http://schemas.openxmlformats.org/officeDocument/2006/relationships/customXml" Target="../ink/ink8150.xml"/><Relationship Id="rId728" Type="http://schemas.openxmlformats.org/officeDocument/2006/relationships/customXml" Target="../ink/ink8199.xml"/><Relationship Id="rId935" Type="http://schemas.openxmlformats.org/officeDocument/2006/relationships/customXml" Target="../ink/ink8303.xml"/><Relationship Id="rId64" Type="http://schemas.openxmlformats.org/officeDocument/2006/relationships/image" Target="../media/image7035.png"/><Relationship Id="rId367" Type="http://schemas.openxmlformats.org/officeDocument/2006/relationships/customXml" Target="../ink/ink8018.xml"/><Relationship Id="rId574" Type="http://schemas.openxmlformats.org/officeDocument/2006/relationships/customXml" Target="../ink/ink8122.xml"/><Relationship Id="rId227" Type="http://schemas.openxmlformats.org/officeDocument/2006/relationships/customXml" Target="../ink/ink7948.xml"/><Relationship Id="rId781" Type="http://schemas.openxmlformats.org/officeDocument/2006/relationships/image" Target="../media/image7392.png"/><Relationship Id="rId879" Type="http://schemas.openxmlformats.org/officeDocument/2006/relationships/image" Target="../media/image7441.png"/><Relationship Id="rId434" Type="http://schemas.openxmlformats.org/officeDocument/2006/relationships/image" Target="../media/image7219.png"/><Relationship Id="rId641" Type="http://schemas.openxmlformats.org/officeDocument/2006/relationships/image" Target="../media/image7322.png"/><Relationship Id="rId739" Type="http://schemas.openxmlformats.org/officeDocument/2006/relationships/image" Target="../media/image7371.png"/><Relationship Id="rId280" Type="http://schemas.openxmlformats.org/officeDocument/2006/relationships/image" Target="../media/image7142.png"/><Relationship Id="rId501" Type="http://schemas.openxmlformats.org/officeDocument/2006/relationships/customXml" Target="../ink/ink8085.xml"/><Relationship Id="rId946" Type="http://schemas.openxmlformats.org/officeDocument/2006/relationships/image" Target="../media/image7474.png"/><Relationship Id="rId75" Type="http://schemas.openxmlformats.org/officeDocument/2006/relationships/customXml" Target="../ink/ink7872.xml"/><Relationship Id="rId140" Type="http://schemas.openxmlformats.org/officeDocument/2006/relationships/image" Target="../media/image7073.png"/><Relationship Id="rId378" Type="http://schemas.openxmlformats.org/officeDocument/2006/relationships/image" Target="../media/image7191.png"/><Relationship Id="rId585" Type="http://schemas.openxmlformats.org/officeDocument/2006/relationships/image" Target="../media/image7294.png"/><Relationship Id="rId792" Type="http://schemas.openxmlformats.org/officeDocument/2006/relationships/customXml" Target="../ink/ink8231.xml"/><Relationship Id="rId806" Type="http://schemas.openxmlformats.org/officeDocument/2006/relationships/customXml" Target="../ink/ink8238.xml"/><Relationship Id="rId6" Type="http://schemas.openxmlformats.org/officeDocument/2006/relationships/image" Target="../media/image7006.png"/><Relationship Id="rId238" Type="http://schemas.openxmlformats.org/officeDocument/2006/relationships/image" Target="../media/image7121.png"/><Relationship Id="rId445" Type="http://schemas.openxmlformats.org/officeDocument/2006/relationships/customXml" Target="../ink/ink8057.xml"/><Relationship Id="rId652" Type="http://schemas.openxmlformats.org/officeDocument/2006/relationships/customXml" Target="../ink/ink8161.xml"/><Relationship Id="rId291" Type="http://schemas.openxmlformats.org/officeDocument/2006/relationships/customXml" Target="../ink/ink7980.xml"/><Relationship Id="rId305" Type="http://schemas.openxmlformats.org/officeDocument/2006/relationships/customXml" Target="../ink/ink7987.xml"/><Relationship Id="rId512" Type="http://schemas.openxmlformats.org/officeDocument/2006/relationships/customXml" Target="../ink/ink8091.xml"/><Relationship Id="rId957" Type="http://schemas.openxmlformats.org/officeDocument/2006/relationships/customXml" Target="../ink/ink8314.xml"/><Relationship Id="rId86" Type="http://schemas.openxmlformats.org/officeDocument/2006/relationships/image" Target="../media/image7046.png"/><Relationship Id="rId151" Type="http://schemas.openxmlformats.org/officeDocument/2006/relationships/customXml" Target="../ink/ink7910.xml"/><Relationship Id="rId389" Type="http://schemas.openxmlformats.org/officeDocument/2006/relationships/customXml" Target="../ink/ink8029.xml"/><Relationship Id="rId596" Type="http://schemas.openxmlformats.org/officeDocument/2006/relationships/customXml" Target="../ink/ink8133.xml"/><Relationship Id="rId817" Type="http://schemas.openxmlformats.org/officeDocument/2006/relationships/image" Target="../media/image7410.png"/><Relationship Id="rId1002" Type="http://schemas.openxmlformats.org/officeDocument/2006/relationships/image" Target="../media/image7501.png"/><Relationship Id="rId249" Type="http://schemas.openxmlformats.org/officeDocument/2006/relationships/customXml" Target="../ink/ink7959.xml"/><Relationship Id="rId456" Type="http://schemas.openxmlformats.org/officeDocument/2006/relationships/image" Target="../media/image7230.png"/><Relationship Id="rId663" Type="http://schemas.openxmlformats.org/officeDocument/2006/relationships/image" Target="../media/image7333.png"/><Relationship Id="rId870" Type="http://schemas.openxmlformats.org/officeDocument/2006/relationships/customXml" Target="../ink/ink8270.xml"/><Relationship Id="rId13" Type="http://schemas.openxmlformats.org/officeDocument/2006/relationships/customXml" Target="../ink/ink7841.xml"/><Relationship Id="rId109" Type="http://schemas.openxmlformats.org/officeDocument/2006/relationships/customXml" Target="../ink/ink7889.xml"/><Relationship Id="rId316" Type="http://schemas.openxmlformats.org/officeDocument/2006/relationships/image" Target="../media/image7160.png"/><Relationship Id="rId523" Type="http://schemas.openxmlformats.org/officeDocument/2006/relationships/image" Target="../media/image7263.png"/><Relationship Id="rId968" Type="http://schemas.openxmlformats.org/officeDocument/2006/relationships/image" Target="../media/image7485.png"/><Relationship Id="rId97" Type="http://schemas.openxmlformats.org/officeDocument/2006/relationships/customXml" Target="../ink/ink7883.xml"/><Relationship Id="rId730" Type="http://schemas.openxmlformats.org/officeDocument/2006/relationships/customXml" Target="../ink/ink8200.xml"/><Relationship Id="rId828" Type="http://schemas.openxmlformats.org/officeDocument/2006/relationships/customXml" Target="../ink/ink8249.xml"/><Relationship Id="rId1013" Type="http://schemas.openxmlformats.org/officeDocument/2006/relationships/image" Target="../media/image7506.png"/><Relationship Id="rId162" Type="http://schemas.openxmlformats.org/officeDocument/2006/relationships/image" Target="../media/image7083.png"/><Relationship Id="rId467" Type="http://schemas.openxmlformats.org/officeDocument/2006/relationships/customXml" Target="../ink/ink8068.xml"/><Relationship Id="rId674" Type="http://schemas.openxmlformats.org/officeDocument/2006/relationships/customXml" Target="../ink/ink8172.xml"/><Relationship Id="rId881" Type="http://schemas.openxmlformats.org/officeDocument/2006/relationships/image" Target="../media/image7442.png"/><Relationship Id="rId979" Type="http://schemas.openxmlformats.org/officeDocument/2006/relationships/customXml" Target="../ink/ink8325.xml"/><Relationship Id="rId24" Type="http://schemas.openxmlformats.org/officeDocument/2006/relationships/image" Target="../media/image7015.png"/><Relationship Id="rId327" Type="http://schemas.openxmlformats.org/officeDocument/2006/relationships/customXml" Target="../ink/ink7998.xml"/><Relationship Id="rId534" Type="http://schemas.openxmlformats.org/officeDocument/2006/relationships/customXml" Target="../ink/ink8102.xml"/><Relationship Id="rId741" Type="http://schemas.openxmlformats.org/officeDocument/2006/relationships/image" Target="../media/image7372.png"/><Relationship Id="rId839" Type="http://schemas.openxmlformats.org/officeDocument/2006/relationships/image" Target="../media/image7421.png"/><Relationship Id="rId173" Type="http://schemas.openxmlformats.org/officeDocument/2006/relationships/customXml" Target="../ink/ink7921.xml"/><Relationship Id="rId380" Type="http://schemas.openxmlformats.org/officeDocument/2006/relationships/image" Target="../media/image7192.png"/><Relationship Id="rId601" Type="http://schemas.openxmlformats.org/officeDocument/2006/relationships/image" Target="../media/image7302.png"/><Relationship Id="rId1024" Type="http://schemas.openxmlformats.org/officeDocument/2006/relationships/customXml" Target="../ink/ink8348.xml"/><Relationship Id="rId240" Type="http://schemas.openxmlformats.org/officeDocument/2006/relationships/image" Target="../media/image7122.png"/><Relationship Id="rId478" Type="http://schemas.openxmlformats.org/officeDocument/2006/relationships/image" Target="../media/image7241.png"/><Relationship Id="rId685" Type="http://schemas.openxmlformats.org/officeDocument/2006/relationships/image" Target="../media/image7344.png"/><Relationship Id="rId892" Type="http://schemas.openxmlformats.org/officeDocument/2006/relationships/customXml" Target="../ink/ink8281.xml"/><Relationship Id="rId906" Type="http://schemas.openxmlformats.org/officeDocument/2006/relationships/image" Target="../media/image7454.png"/><Relationship Id="rId35" Type="http://schemas.openxmlformats.org/officeDocument/2006/relationships/customXml" Target="../ink/ink7852.xml"/><Relationship Id="rId100" Type="http://schemas.openxmlformats.org/officeDocument/2006/relationships/image" Target="../media/image7053.png"/><Relationship Id="rId338" Type="http://schemas.openxmlformats.org/officeDocument/2006/relationships/image" Target="../media/image7171.png"/><Relationship Id="rId545" Type="http://schemas.openxmlformats.org/officeDocument/2006/relationships/image" Target="../media/image7274.png"/><Relationship Id="rId752" Type="http://schemas.openxmlformats.org/officeDocument/2006/relationships/customXml" Target="../ink/ink8211.xml"/><Relationship Id="rId184" Type="http://schemas.openxmlformats.org/officeDocument/2006/relationships/image" Target="../media/image7094.png"/><Relationship Id="rId391" Type="http://schemas.openxmlformats.org/officeDocument/2006/relationships/customXml" Target="../ink/ink8030.xml"/><Relationship Id="rId405" Type="http://schemas.openxmlformats.org/officeDocument/2006/relationships/customXml" Target="../ink/ink8037.xml"/><Relationship Id="rId612" Type="http://schemas.openxmlformats.org/officeDocument/2006/relationships/customXml" Target="../ink/ink8141.xml"/><Relationship Id="rId1035" Type="http://schemas.openxmlformats.org/officeDocument/2006/relationships/image" Target="../media/image7517.png"/><Relationship Id="rId251" Type="http://schemas.openxmlformats.org/officeDocument/2006/relationships/customXml" Target="../ink/ink7960.xml"/><Relationship Id="rId489" Type="http://schemas.openxmlformats.org/officeDocument/2006/relationships/customXml" Target="../ink/ink8079.xml"/><Relationship Id="rId696" Type="http://schemas.openxmlformats.org/officeDocument/2006/relationships/customXml" Target="../ink/ink8183.xml"/><Relationship Id="rId917" Type="http://schemas.openxmlformats.org/officeDocument/2006/relationships/customXml" Target="../ink/ink8294.xml"/><Relationship Id="rId46" Type="http://schemas.openxmlformats.org/officeDocument/2006/relationships/image" Target="../media/image7026.png"/><Relationship Id="rId349" Type="http://schemas.openxmlformats.org/officeDocument/2006/relationships/customXml" Target="../ink/ink8009.xml"/><Relationship Id="rId556" Type="http://schemas.openxmlformats.org/officeDocument/2006/relationships/customXml" Target="../ink/ink8113.xml"/><Relationship Id="rId763" Type="http://schemas.openxmlformats.org/officeDocument/2006/relationships/image" Target="../media/image7383.png"/><Relationship Id="rId111" Type="http://schemas.openxmlformats.org/officeDocument/2006/relationships/customXml" Target="../ink/ink7890.xml"/><Relationship Id="rId195" Type="http://schemas.openxmlformats.org/officeDocument/2006/relationships/customXml" Target="../ink/ink7932.xml"/><Relationship Id="rId209" Type="http://schemas.openxmlformats.org/officeDocument/2006/relationships/customXml" Target="../ink/ink7939.xml"/><Relationship Id="rId416" Type="http://schemas.openxmlformats.org/officeDocument/2006/relationships/image" Target="../media/image7210.png"/><Relationship Id="rId970" Type="http://schemas.openxmlformats.org/officeDocument/2006/relationships/image" Target="../media/image7486.png"/><Relationship Id="rId1046" Type="http://schemas.openxmlformats.org/officeDocument/2006/relationships/customXml" Target="../ink/ink8359.xml"/><Relationship Id="rId623" Type="http://schemas.openxmlformats.org/officeDocument/2006/relationships/image" Target="../media/image7313.png"/><Relationship Id="rId830" Type="http://schemas.openxmlformats.org/officeDocument/2006/relationships/customXml" Target="../ink/ink8250.xml"/><Relationship Id="rId928" Type="http://schemas.openxmlformats.org/officeDocument/2006/relationships/image" Target="../media/image7465.png"/><Relationship Id="rId57" Type="http://schemas.openxmlformats.org/officeDocument/2006/relationships/customXml" Target="../ink/ink7863.xml"/><Relationship Id="rId262" Type="http://schemas.openxmlformats.org/officeDocument/2006/relationships/image" Target="../media/image7133.png"/><Relationship Id="rId567" Type="http://schemas.openxmlformats.org/officeDocument/2006/relationships/image" Target="../media/image7285.png"/><Relationship Id="rId122" Type="http://schemas.openxmlformats.org/officeDocument/2006/relationships/image" Target="../media/image7064.png"/><Relationship Id="rId774" Type="http://schemas.openxmlformats.org/officeDocument/2006/relationships/customXml" Target="../ink/ink8222.xml"/><Relationship Id="rId981" Type="http://schemas.openxmlformats.org/officeDocument/2006/relationships/customXml" Target="../ink/ink8326.xml"/><Relationship Id="rId427" Type="http://schemas.openxmlformats.org/officeDocument/2006/relationships/customXml" Target="../ink/ink8048.xml"/><Relationship Id="rId634" Type="http://schemas.openxmlformats.org/officeDocument/2006/relationships/customXml" Target="../ink/ink8152.xml"/><Relationship Id="rId841" Type="http://schemas.openxmlformats.org/officeDocument/2006/relationships/image" Target="../media/image7422.png"/><Relationship Id="rId273" Type="http://schemas.openxmlformats.org/officeDocument/2006/relationships/customXml" Target="../ink/ink7971.xml"/><Relationship Id="rId480" Type="http://schemas.openxmlformats.org/officeDocument/2006/relationships/image" Target="../media/image7242.png"/><Relationship Id="rId701" Type="http://schemas.openxmlformats.org/officeDocument/2006/relationships/image" Target="../media/image7352.png"/><Relationship Id="rId939" Type="http://schemas.openxmlformats.org/officeDocument/2006/relationships/customXml" Target="../ink/ink8305.xml"/><Relationship Id="rId68" Type="http://schemas.openxmlformats.org/officeDocument/2006/relationships/image" Target="../media/image7037.png"/><Relationship Id="rId133" Type="http://schemas.openxmlformats.org/officeDocument/2006/relationships/customXml" Target="../ink/ink7901.xml"/><Relationship Id="rId340" Type="http://schemas.openxmlformats.org/officeDocument/2006/relationships/image" Target="../media/image7172.png"/><Relationship Id="rId578" Type="http://schemas.openxmlformats.org/officeDocument/2006/relationships/customXml" Target="../ink/ink8124.xml"/><Relationship Id="rId785" Type="http://schemas.openxmlformats.org/officeDocument/2006/relationships/image" Target="../media/image7394.png"/><Relationship Id="rId992" Type="http://schemas.openxmlformats.org/officeDocument/2006/relationships/image" Target="../media/image7497.png"/><Relationship Id="rId200" Type="http://schemas.openxmlformats.org/officeDocument/2006/relationships/image" Target="../media/image7102.png"/><Relationship Id="rId438" Type="http://schemas.openxmlformats.org/officeDocument/2006/relationships/image" Target="../media/image7221.png"/><Relationship Id="rId645" Type="http://schemas.openxmlformats.org/officeDocument/2006/relationships/image" Target="../media/image7324.png"/><Relationship Id="rId852" Type="http://schemas.openxmlformats.org/officeDocument/2006/relationships/customXml" Target="../ink/ink8261.xml"/><Relationship Id="rId284" Type="http://schemas.openxmlformats.org/officeDocument/2006/relationships/image" Target="../media/image7144.png"/><Relationship Id="rId491" Type="http://schemas.openxmlformats.org/officeDocument/2006/relationships/customXml" Target="../ink/ink8080.xml"/><Relationship Id="rId505" Type="http://schemas.openxmlformats.org/officeDocument/2006/relationships/customXml" Target="../ink/ink8087.xml"/><Relationship Id="rId712" Type="http://schemas.openxmlformats.org/officeDocument/2006/relationships/customXml" Target="../ink/ink8191.xml"/><Relationship Id="rId79" Type="http://schemas.openxmlformats.org/officeDocument/2006/relationships/customXml" Target="../ink/ink7874.xml"/><Relationship Id="rId144" Type="http://schemas.openxmlformats.org/officeDocument/2006/relationships/image" Target="../media/image7075.png"/><Relationship Id="rId589" Type="http://schemas.openxmlformats.org/officeDocument/2006/relationships/image" Target="../media/image7296.png"/><Relationship Id="rId796" Type="http://schemas.openxmlformats.org/officeDocument/2006/relationships/customXml" Target="../ink/ink8233.xml"/><Relationship Id="rId351" Type="http://schemas.openxmlformats.org/officeDocument/2006/relationships/customXml" Target="../ink/ink8010.xml"/><Relationship Id="rId449" Type="http://schemas.openxmlformats.org/officeDocument/2006/relationships/customXml" Target="../ink/ink8059.xml"/><Relationship Id="rId656" Type="http://schemas.openxmlformats.org/officeDocument/2006/relationships/customXml" Target="../ink/ink8163.xml"/><Relationship Id="rId863" Type="http://schemas.openxmlformats.org/officeDocument/2006/relationships/image" Target="../media/image7433.png"/><Relationship Id="rId211" Type="http://schemas.openxmlformats.org/officeDocument/2006/relationships/customXml" Target="../ink/ink7940.xml"/><Relationship Id="rId295" Type="http://schemas.openxmlformats.org/officeDocument/2006/relationships/customXml" Target="../ink/ink7982.xml"/><Relationship Id="rId309" Type="http://schemas.openxmlformats.org/officeDocument/2006/relationships/customXml" Target="../ink/ink7989.xml"/><Relationship Id="rId516" Type="http://schemas.openxmlformats.org/officeDocument/2006/relationships/customXml" Target="../ink/ink8093.xml"/><Relationship Id="rId723" Type="http://schemas.openxmlformats.org/officeDocument/2006/relationships/image" Target="../media/image7363.png"/><Relationship Id="rId930" Type="http://schemas.openxmlformats.org/officeDocument/2006/relationships/image" Target="../media/image7466.png"/><Relationship Id="rId1006" Type="http://schemas.openxmlformats.org/officeDocument/2006/relationships/customXml" Target="../ink/ink8339.xml"/><Relationship Id="rId155" Type="http://schemas.openxmlformats.org/officeDocument/2006/relationships/customXml" Target="../ink/ink7912.xml"/><Relationship Id="rId362" Type="http://schemas.openxmlformats.org/officeDocument/2006/relationships/image" Target="../media/image7183.png"/><Relationship Id="rId222" Type="http://schemas.openxmlformats.org/officeDocument/2006/relationships/image" Target="../media/image7113.png"/><Relationship Id="rId667" Type="http://schemas.openxmlformats.org/officeDocument/2006/relationships/image" Target="../media/image7335.png"/><Relationship Id="rId874" Type="http://schemas.openxmlformats.org/officeDocument/2006/relationships/customXml" Target="../ink/ink8272.xml"/><Relationship Id="rId17" Type="http://schemas.openxmlformats.org/officeDocument/2006/relationships/customXml" Target="../ink/ink7843.xml"/><Relationship Id="rId527" Type="http://schemas.openxmlformats.org/officeDocument/2006/relationships/image" Target="../media/image7265.png"/><Relationship Id="rId734" Type="http://schemas.openxmlformats.org/officeDocument/2006/relationships/customXml" Target="../ink/ink8202.xml"/><Relationship Id="rId941" Type="http://schemas.openxmlformats.org/officeDocument/2006/relationships/customXml" Target="../ink/ink8306.xml"/><Relationship Id="rId70" Type="http://schemas.openxmlformats.org/officeDocument/2006/relationships/image" Target="../media/image7038.png"/><Relationship Id="rId166" Type="http://schemas.openxmlformats.org/officeDocument/2006/relationships/image" Target="../media/image7085.png"/><Relationship Id="rId373" Type="http://schemas.openxmlformats.org/officeDocument/2006/relationships/customXml" Target="../ink/ink8021.xml"/><Relationship Id="rId580" Type="http://schemas.openxmlformats.org/officeDocument/2006/relationships/customXml" Target="../ink/ink8125.xml"/><Relationship Id="rId801" Type="http://schemas.openxmlformats.org/officeDocument/2006/relationships/image" Target="../media/image7402.png"/><Relationship Id="rId1017" Type="http://schemas.openxmlformats.org/officeDocument/2006/relationships/image" Target="../media/image7508.png"/><Relationship Id="rId1" Type="http://schemas.openxmlformats.org/officeDocument/2006/relationships/slideLayout" Target="../slideLayouts/slideLayout7.xml"/><Relationship Id="rId233" Type="http://schemas.openxmlformats.org/officeDocument/2006/relationships/customXml" Target="../ink/ink7951.xml"/><Relationship Id="rId440" Type="http://schemas.openxmlformats.org/officeDocument/2006/relationships/image" Target="../media/image7222.png"/><Relationship Id="rId678" Type="http://schemas.openxmlformats.org/officeDocument/2006/relationships/customXml" Target="../ink/ink8174.xml"/><Relationship Id="rId885" Type="http://schemas.openxmlformats.org/officeDocument/2006/relationships/image" Target="../media/image7444.png"/><Relationship Id="rId28" Type="http://schemas.openxmlformats.org/officeDocument/2006/relationships/image" Target="../media/image7017.png"/><Relationship Id="rId300" Type="http://schemas.openxmlformats.org/officeDocument/2006/relationships/image" Target="../media/image7152.png"/><Relationship Id="rId538" Type="http://schemas.openxmlformats.org/officeDocument/2006/relationships/customXml" Target="../ink/ink8104.xml"/><Relationship Id="rId745" Type="http://schemas.openxmlformats.org/officeDocument/2006/relationships/image" Target="../media/image7374.png"/><Relationship Id="rId952" Type="http://schemas.openxmlformats.org/officeDocument/2006/relationships/image" Target="../media/image7477.png"/><Relationship Id="rId81" Type="http://schemas.openxmlformats.org/officeDocument/2006/relationships/customXml" Target="../ink/ink7875.xml"/><Relationship Id="rId177" Type="http://schemas.openxmlformats.org/officeDocument/2006/relationships/customXml" Target="../ink/ink7923.xml"/><Relationship Id="rId384" Type="http://schemas.openxmlformats.org/officeDocument/2006/relationships/image" Target="../media/image7194.png"/><Relationship Id="rId591" Type="http://schemas.openxmlformats.org/officeDocument/2006/relationships/image" Target="../media/image7297.png"/><Relationship Id="rId605" Type="http://schemas.openxmlformats.org/officeDocument/2006/relationships/image" Target="../media/image7304.png"/><Relationship Id="rId812" Type="http://schemas.openxmlformats.org/officeDocument/2006/relationships/customXml" Target="../ink/ink8241.xml"/><Relationship Id="rId1028" Type="http://schemas.openxmlformats.org/officeDocument/2006/relationships/customXml" Target="../ink/ink8350.xml"/><Relationship Id="rId244" Type="http://schemas.openxmlformats.org/officeDocument/2006/relationships/image" Target="../media/image7124.png"/><Relationship Id="rId689" Type="http://schemas.openxmlformats.org/officeDocument/2006/relationships/image" Target="../media/image7346.png"/><Relationship Id="rId896" Type="http://schemas.openxmlformats.org/officeDocument/2006/relationships/customXml" Target="../ink/ink8283.xml"/><Relationship Id="rId39" Type="http://schemas.openxmlformats.org/officeDocument/2006/relationships/customXml" Target="../ink/ink7854.xml"/><Relationship Id="rId451" Type="http://schemas.openxmlformats.org/officeDocument/2006/relationships/customXml" Target="../ink/ink8060.xml"/><Relationship Id="rId549" Type="http://schemas.openxmlformats.org/officeDocument/2006/relationships/image" Target="../media/image7276.png"/><Relationship Id="rId756" Type="http://schemas.openxmlformats.org/officeDocument/2006/relationships/customXml" Target="../ink/ink8213.xml"/><Relationship Id="rId104" Type="http://schemas.openxmlformats.org/officeDocument/2006/relationships/image" Target="../media/image7055.png"/><Relationship Id="rId188" Type="http://schemas.openxmlformats.org/officeDocument/2006/relationships/image" Target="../media/image7096.png"/><Relationship Id="rId311" Type="http://schemas.openxmlformats.org/officeDocument/2006/relationships/customXml" Target="../ink/ink7990.xml"/><Relationship Id="rId395" Type="http://schemas.openxmlformats.org/officeDocument/2006/relationships/customXml" Target="../ink/ink8032.xml"/><Relationship Id="rId409" Type="http://schemas.openxmlformats.org/officeDocument/2006/relationships/customXml" Target="../ink/ink8039.xml"/><Relationship Id="rId963" Type="http://schemas.openxmlformats.org/officeDocument/2006/relationships/customXml" Target="../ink/ink8317.xml"/><Relationship Id="rId1039" Type="http://schemas.openxmlformats.org/officeDocument/2006/relationships/image" Target="../media/image7519.png"/><Relationship Id="rId92" Type="http://schemas.openxmlformats.org/officeDocument/2006/relationships/image" Target="../media/image7049.png"/><Relationship Id="rId616" Type="http://schemas.openxmlformats.org/officeDocument/2006/relationships/customXml" Target="../ink/ink8143.xml"/><Relationship Id="rId823" Type="http://schemas.openxmlformats.org/officeDocument/2006/relationships/image" Target="../media/image7413.png"/><Relationship Id="rId255" Type="http://schemas.openxmlformats.org/officeDocument/2006/relationships/customXml" Target="../ink/ink7962.xml"/><Relationship Id="rId462" Type="http://schemas.openxmlformats.org/officeDocument/2006/relationships/image" Target="../media/image7233.png"/><Relationship Id="rId115" Type="http://schemas.openxmlformats.org/officeDocument/2006/relationships/customXml" Target="../ink/ink7892.xml"/><Relationship Id="rId322" Type="http://schemas.openxmlformats.org/officeDocument/2006/relationships/image" Target="../media/image7163.png"/><Relationship Id="rId767" Type="http://schemas.openxmlformats.org/officeDocument/2006/relationships/image" Target="../media/image7385.png"/><Relationship Id="rId974" Type="http://schemas.openxmlformats.org/officeDocument/2006/relationships/image" Target="../media/image7488.png"/><Relationship Id="rId199" Type="http://schemas.openxmlformats.org/officeDocument/2006/relationships/customXml" Target="../ink/ink7934.xml"/><Relationship Id="rId627" Type="http://schemas.openxmlformats.org/officeDocument/2006/relationships/image" Target="../media/image7315.png"/><Relationship Id="rId834" Type="http://schemas.openxmlformats.org/officeDocument/2006/relationships/customXml" Target="../ink/ink8252.xml"/><Relationship Id="rId266" Type="http://schemas.openxmlformats.org/officeDocument/2006/relationships/image" Target="../media/image7135.png"/><Relationship Id="rId473" Type="http://schemas.openxmlformats.org/officeDocument/2006/relationships/customXml" Target="../ink/ink8071.xml"/><Relationship Id="rId680" Type="http://schemas.openxmlformats.org/officeDocument/2006/relationships/customXml" Target="../ink/ink8175.xml"/><Relationship Id="rId901" Type="http://schemas.openxmlformats.org/officeDocument/2006/relationships/customXml" Target="../ink/ink8286.xml"/><Relationship Id="rId30" Type="http://schemas.openxmlformats.org/officeDocument/2006/relationships/image" Target="../media/image7018.png"/><Relationship Id="rId126" Type="http://schemas.openxmlformats.org/officeDocument/2006/relationships/image" Target="../media/image7066.png"/><Relationship Id="rId333" Type="http://schemas.openxmlformats.org/officeDocument/2006/relationships/customXml" Target="../ink/ink8001.xml"/><Relationship Id="rId540" Type="http://schemas.openxmlformats.org/officeDocument/2006/relationships/customXml" Target="../ink/ink8105.xml"/><Relationship Id="rId778" Type="http://schemas.openxmlformats.org/officeDocument/2006/relationships/customXml" Target="../ink/ink8224.xml"/><Relationship Id="rId985" Type="http://schemas.openxmlformats.org/officeDocument/2006/relationships/customXml" Target="../ink/ink8328.xml"/><Relationship Id="rId638" Type="http://schemas.openxmlformats.org/officeDocument/2006/relationships/customXml" Target="../ink/ink8154.xml"/><Relationship Id="rId845" Type="http://schemas.openxmlformats.org/officeDocument/2006/relationships/image" Target="../media/image7424.png"/><Relationship Id="rId1030" Type="http://schemas.openxmlformats.org/officeDocument/2006/relationships/customXml" Target="../ink/ink8351.xml"/><Relationship Id="rId277" Type="http://schemas.openxmlformats.org/officeDocument/2006/relationships/customXml" Target="../ink/ink7973.xml"/><Relationship Id="rId400" Type="http://schemas.openxmlformats.org/officeDocument/2006/relationships/image" Target="../media/image7202.png"/><Relationship Id="rId484" Type="http://schemas.openxmlformats.org/officeDocument/2006/relationships/image" Target="../media/image7244.png"/><Relationship Id="rId705" Type="http://schemas.openxmlformats.org/officeDocument/2006/relationships/image" Target="../media/image7354.png"/><Relationship Id="rId137" Type="http://schemas.openxmlformats.org/officeDocument/2006/relationships/customXml" Target="../ink/ink7903.xml"/><Relationship Id="rId344" Type="http://schemas.openxmlformats.org/officeDocument/2006/relationships/image" Target="../media/image7174.png"/><Relationship Id="rId691" Type="http://schemas.openxmlformats.org/officeDocument/2006/relationships/image" Target="../media/image7347.png"/><Relationship Id="rId789" Type="http://schemas.openxmlformats.org/officeDocument/2006/relationships/image" Target="../media/image7396.png"/><Relationship Id="rId912" Type="http://schemas.openxmlformats.org/officeDocument/2006/relationships/image" Target="../media/image7457.png"/><Relationship Id="rId996" Type="http://schemas.openxmlformats.org/officeDocument/2006/relationships/image" Target="../media/image7498.png"/><Relationship Id="rId41" Type="http://schemas.openxmlformats.org/officeDocument/2006/relationships/customXml" Target="../ink/ink7855.xml"/><Relationship Id="rId551" Type="http://schemas.openxmlformats.org/officeDocument/2006/relationships/image" Target="../media/image7277.png"/><Relationship Id="rId649" Type="http://schemas.openxmlformats.org/officeDocument/2006/relationships/image" Target="../media/image7326.png"/><Relationship Id="rId856" Type="http://schemas.openxmlformats.org/officeDocument/2006/relationships/customXml" Target="../ink/ink8263.xml"/><Relationship Id="rId190" Type="http://schemas.openxmlformats.org/officeDocument/2006/relationships/image" Target="../media/image7097.png"/><Relationship Id="rId204" Type="http://schemas.openxmlformats.org/officeDocument/2006/relationships/image" Target="../media/image7104.png"/><Relationship Id="rId288" Type="http://schemas.openxmlformats.org/officeDocument/2006/relationships/image" Target="../media/image7146.png"/><Relationship Id="rId411" Type="http://schemas.openxmlformats.org/officeDocument/2006/relationships/customXml" Target="../ink/ink8040.xml"/><Relationship Id="rId509" Type="http://schemas.openxmlformats.org/officeDocument/2006/relationships/customXml" Target="../ink/ink8089.xml"/><Relationship Id="rId1041" Type="http://schemas.openxmlformats.org/officeDocument/2006/relationships/image" Target="../media/image7520.png"/><Relationship Id="rId495" Type="http://schemas.openxmlformats.org/officeDocument/2006/relationships/customXml" Target="../ink/ink8082.xml"/><Relationship Id="rId716" Type="http://schemas.openxmlformats.org/officeDocument/2006/relationships/customXml" Target="../ink/ink8193.xml"/><Relationship Id="rId923" Type="http://schemas.openxmlformats.org/officeDocument/2006/relationships/customXml" Target="../ink/ink8297.xml"/><Relationship Id="rId52" Type="http://schemas.openxmlformats.org/officeDocument/2006/relationships/image" Target="../media/image7029.png"/><Relationship Id="rId148" Type="http://schemas.openxmlformats.org/officeDocument/2006/relationships/image" Target="../media/image7077.png"/><Relationship Id="rId355" Type="http://schemas.openxmlformats.org/officeDocument/2006/relationships/customXml" Target="../ink/ink8012.xml"/><Relationship Id="rId562" Type="http://schemas.openxmlformats.org/officeDocument/2006/relationships/customXml" Target="../ink/ink8116.xml"/><Relationship Id="rId215" Type="http://schemas.openxmlformats.org/officeDocument/2006/relationships/customXml" Target="../ink/ink7942.xml"/><Relationship Id="rId422" Type="http://schemas.openxmlformats.org/officeDocument/2006/relationships/image" Target="../media/image7213.png"/><Relationship Id="rId867" Type="http://schemas.openxmlformats.org/officeDocument/2006/relationships/image" Target="../media/image7435.png"/><Relationship Id="rId1052" Type="http://schemas.openxmlformats.org/officeDocument/2006/relationships/customXml" Target="../ink/ink8362.xml"/><Relationship Id="rId299" Type="http://schemas.openxmlformats.org/officeDocument/2006/relationships/customXml" Target="../ink/ink7984.xml"/><Relationship Id="rId727" Type="http://schemas.openxmlformats.org/officeDocument/2006/relationships/image" Target="../media/image7365.png"/><Relationship Id="rId934" Type="http://schemas.openxmlformats.org/officeDocument/2006/relationships/image" Target="../media/image7468.png"/><Relationship Id="rId63" Type="http://schemas.openxmlformats.org/officeDocument/2006/relationships/customXml" Target="../ink/ink7866.xml"/><Relationship Id="rId159" Type="http://schemas.openxmlformats.org/officeDocument/2006/relationships/customXml" Target="../ink/ink7914.xml"/><Relationship Id="rId366" Type="http://schemas.openxmlformats.org/officeDocument/2006/relationships/image" Target="../media/image7185.png"/><Relationship Id="rId573" Type="http://schemas.openxmlformats.org/officeDocument/2006/relationships/image" Target="../media/image7288.png"/><Relationship Id="rId780" Type="http://schemas.openxmlformats.org/officeDocument/2006/relationships/customXml" Target="../ink/ink8225.xml"/><Relationship Id="rId226" Type="http://schemas.openxmlformats.org/officeDocument/2006/relationships/image" Target="../media/image7115.png"/><Relationship Id="rId433" Type="http://schemas.openxmlformats.org/officeDocument/2006/relationships/customXml" Target="../ink/ink8051.xml"/><Relationship Id="rId878" Type="http://schemas.openxmlformats.org/officeDocument/2006/relationships/customXml" Target="../ink/ink8274.xml"/><Relationship Id="rId640" Type="http://schemas.openxmlformats.org/officeDocument/2006/relationships/customXml" Target="../ink/ink8155.xml"/><Relationship Id="rId738" Type="http://schemas.openxmlformats.org/officeDocument/2006/relationships/customXml" Target="../ink/ink8204.xml"/><Relationship Id="rId945" Type="http://schemas.openxmlformats.org/officeDocument/2006/relationships/customXml" Target="../ink/ink8308.xml"/><Relationship Id="rId74" Type="http://schemas.openxmlformats.org/officeDocument/2006/relationships/image" Target="../media/image7040.png"/><Relationship Id="rId377" Type="http://schemas.openxmlformats.org/officeDocument/2006/relationships/customXml" Target="../ink/ink8023.xml"/><Relationship Id="rId500" Type="http://schemas.openxmlformats.org/officeDocument/2006/relationships/image" Target="../media/image7252.png"/><Relationship Id="rId584" Type="http://schemas.openxmlformats.org/officeDocument/2006/relationships/customXml" Target="../ink/ink8127.xml"/><Relationship Id="rId805" Type="http://schemas.openxmlformats.org/officeDocument/2006/relationships/image" Target="../media/image7404.png"/><Relationship Id="rId5" Type="http://schemas.openxmlformats.org/officeDocument/2006/relationships/customXml" Target="../ink/ink7837.xml"/><Relationship Id="rId237" Type="http://schemas.openxmlformats.org/officeDocument/2006/relationships/customXml" Target="../ink/ink7953.xml"/><Relationship Id="rId791" Type="http://schemas.openxmlformats.org/officeDocument/2006/relationships/image" Target="../media/image7397.png"/><Relationship Id="rId889" Type="http://schemas.openxmlformats.org/officeDocument/2006/relationships/image" Target="../media/image7446.png"/><Relationship Id="rId444" Type="http://schemas.openxmlformats.org/officeDocument/2006/relationships/image" Target="../media/image7224.png"/><Relationship Id="rId651" Type="http://schemas.openxmlformats.org/officeDocument/2006/relationships/image" Target="../media/image7327.png"/><Relationship Id="rId749" Type="http://schemas.openxmlformats.org/officeDocument/2006/relationships/image" Target="../media/image7376.png"/><Relationship Id="rId290" Type="http://schemas.openxmlformats.org/officeDocument/2006/relationships/image" Target="../media/image7147.png"/><Relationship Id="rId304" Type="http://schemas.openxmlformats.org/officeDocument/2006/relationships/image" Target="../media/image7154.png"/><Relationship Id="rId388" Type="http://schemas.openxmlformats.org/officeDocument/2006/relationships/image" Target="../media/image7196.png"/><Relationship Id="rId511" Type="http://schemas.openxmlformats.org/officeDocument/2006/relationships/customXml" Target="../ink/ink8090.xml"/><Relationship Id="rId609" Type="http://schemas.openxmlformats.org/officeDocument/2006/relationships/image" Target="../media/image7306.png"/><Relationship Id="rId956" Type="http://schemas.openxmlformats.org/officeDocument/2006/relationships/image" Target="../media/image7479.png"/><Relationship Id="rId85" Type="http://schemas.openxmlformats.org/officeDocument/2006/relationships/customXml" Target="../ink/ink7877.xml"/><Relationship Id="rId150" Type="http://schemas.openxmlformats.org/officeDocument/2006/relationships/image" Target="../media/image7078.png"/><Relationship Id="rId595" Type="http://schemas.openxmlformats.org/officeDocument/2006/relationships/image" Target="../media/image7299.png"/><Relationship Id="rId816" Type="http://schemas.openxmlformats.org/officeDocument/2006/relationships/customXml" Target="../ink/ink8243.xml"/><Relationship Id="rId1001" Type="http://schemas.openxmlformats.org/officeDocument/2006/relationships/customXml" Target="../ink/ink8336.xml"/><Relationship Id="rId248" Type="http://schemas.openxmlformats.org/officeDocument/2006/relationships/image" Target="../media/image7126.png"/><Relationship Id="rId455" Type="http://schemas.openxmlformats.org/officeDocument/2006/relationships/customXml" Target="../ink/ink8062.xml"/><Relationship Id="rId662" Type="http://schemas.openxmlformats.org/officeDocument/2006/relationships/customXml" Target="../ink/ink8166.xml"/><Relationship Id="rId12" Type="http://schemas.openxmlformats.org/officeDocument/2006/relationships/image" Target="../media/image7009.png"/><Relationship Id="rId108" Type="http://schemas.openxmlformats.org/officeDocument/2006/relationships/image" Target="../media/image7057.png"/><Relationship Id="rId315" Type="http://schemas.openxmlformats.org/officeDocument/2006/relationships/customXml" Target="../ink/ink7992.xml"/><Relationship Id="rId522" Type="http://schemas.openxmlformats.org/officeDocument/2006/relationships/customXml" Target="../ink/ink8096.xml"/><Relationship Id="rId967" Type="http://schemas.openxmlformats.org/officeDocument/2006/relationships/customXml" Target="../ink/ink8319.xml"/><Relationship Id="rId96" Type="http://schemas.openxmlformats.org/officeDocument/2006/relationships/image" Target="../media/image7051.png"/><Relationship Id="rId161" Type="http://schemas.openxmlformats.org/officeDocument/2006/relationships/customXml" Target="../ink/ink7915.xml"/><Relationship Id="rId399" Type="http://schemas.openxmlformats.org/officeDocument/2006/relationships/customXml" Target="../ink/ink8034.xml"/><Relationship Id="rId827" Type="http://schemas.openxmlformats.org/officeDocument/2006/relationships/image" Target="../media/image7415.png"/><Relationship Id="rId1012" Type="http://schemas.openxmlformats.org/officeDocument/2006/relationships/customXml" Target="../ink/ink8342.xml"/><Relationship Id="rId259" Type="http://schemas.openxmlformats.org/officeDocument/2006/relationships/customXml" Target="../ink/ink7964.xml"/><Relationship Id="rId466" Type="http://schemas.openxmlformats.org/officeDocument/2006/relationships/image" Target="../media/image7235.png"/><Relationship Id="rId673" Type="http://schemas.openxmlformats.org/officeDocument/2006/relationships/image" Target="../media/image7338.png"/><Relationship Id="rId880" Type="http://schemas.openxmlformats.org/officeDocument/2006/relationships/customXml" Target="../ink/ink8275.xml"/><Relationship Id="rId23" Type="http://schemas.openxmlformats.org/officeDocument/2006/relationships/customXml" Target="../ink/ink7846.xml"/><Relationship Id="rId119" Type="http://schemas.openxmlformats.org/officeDocument/2006/relationships/customXml" Target="../ink/ink7894.xml"/><Relationship Id="rId326" Type="http://schemas.openxmlformats.org/officeDocument/2006/relationships/image" Target="../media/image7165.png"/><Relationship Id="rId533" Type="http://schemas.openxmlformats.org/officeDocument/2006/relationships/image" Target="../media/image7268.png"/><Relationship Id="rId978" Type="http://schemas.openxmlformats.org/officeDocument/2006/relationships/image" Target="../media/image7490.png"/><Relationship Id="rId740" Type="http://schemas.openxmlformats.org/officeDocument/2006/relationships/customXml" Target="../ink/ink8205.xml"/><Relationship Id="rId838" Type="http://schemas.openxmlformats.org/officeDocument/2006/relationships/customXml" Target="../ink/ink8254.xml"/><Relationship Id="rId1023" Type="http://schemas.openxmlformats.org/officeDocument/2006/relationships/image" Target="../media/image7511.png"/><Relationship Id="rId172" Type="http://schemas.openxmlformats.org/officeDocument/2006/relationships/image" Target="../media/image7088.png"/><Relationship Id="rId477" Type="http://schemas.openxmlformats.org/officeDocument/2006/relationships/customXml" Target="../ink/ink8073.xml"/><Relationship Id="rId600" Type="http://schemas.openxmlformats.org/officeDocument/2006/relationships/customXml" Target="../ink/ink8135.xml"/><Relationship Id="rId684" Type="http://schemas.openxmlformats.org/officeDocument/2006/relationships/customXml" Target="../ink/ink8177.xml"/><Relationship Id="rId337" Type="http://schemas.openxmlformats.org/officeDocument/2006/relationships/customXml" Target="../ink/ink8003.xml"/><Relationship Id="rId891" Type="http://schemas.openxmlformats.org/officeDocument/2006/relationships/image" Target="../media/image7447.png"/><Relationship Id="rId905" Type="http://schemas.openxmlformats.org/officeDocument/2006/relationships/customXml" Target="../ink/ink8288.xml"/><Relationship Id="rId989" Type="http://schemas.openxmlformats.org/officeDocument/2006/relationships/customXml" Target="../ink/ink8330.xml"/><Relationship Id="rId34" Type="http://schemas.openxmlformats.org/officeDocument/2006/relationships/image" Target="../media/image7020.png"/><Relationship Id="rId544" Type="http://schemas.openxmlformats.org/officeDocument/2006/relationships/customXml" Target="../ink/ink8107.xml"/><Relationship Id="rId751" Type="http://schemas.openxmlformats.org/officeDocument/2006/relationships/image" Target="../media/image7377.png"/><Relationship Id="rId849" Type="http://schemas.openxmlformats.org/officeDocument/2006/relationships/image" Target="../media/image7426.png"/><Relationship Id="rId183" Type="http://schemas.openxmlformats.org/officeDocument/2006/relationships/customXml" Target="../ink/ink7926.xml"/><Relationship Id="rId390" Type="http://schemas.openxmlformats.org/officeDocument/2006/relationships/image" Target="../media/image7197.png"/><Relationship Id="rId404" Type="http://schemas.openxmlformats.org/officeDocument/2006/relationships/image" Target="../media/image7204.png"/><Relationship Id="rId611" Type="http://schemas.openxmlformats.org/officeDocument/2006/relationships/image" Target="../media/image7307.png"/><Relationship Id="rId1034" Type="http://schemas.openxmlformats.org/officeDocument/2006/relationships/customXml" Target="../ink/ink8353.xml"/><Relationship Id="rId250" Type="http://schemas.openxmlformats.org/officeDocument/2006/relationships/image" Target="../media/image7127.png"/><Relationship Id="rId488" Type="http://schemas.openxmlformats.org/officeDocument/2006/relationships/image" Target="../media/image7246.png"/><Relationship Id="rId695" Type="http://schemas.openxmlformats.org/officeDocument/2006/relationships/image" Target="../media/image7349.png"/><Relationship Id="rId709" Type="http://schemas.openxmlformats.org/officeDocument/2006/relationships/image" Target="../media/image7356.png"/><Relationship Id="rId916" Type="http://schemas.openxmlformats.org/officeDocument/2006/relationships/image" Target="../media/image7459.png"/><Relationship Id="rId45" Type="http://schemas.openxmlformats.org/officeDocument/2006/relationships/customXml" Target="../ink/ink7857.xml"/><Relationship Id="rId110" Type="http://schemas.openxmlformats.org/officeDocument/2006/relationships/image" Target="../media/image7058.png"/><Relationship Id="rId348" Type="http://schemas.openxmlformats.org/officeDocument/2006/relationships/image" Target="../media/image7176.png"/><Relationship Id="rId555" Type="http://schemas.openxmlformats.org/officeDocument/2006/relationships/image" Target="../media/image7279.png"/><Relationship Id="rId762" Type="http://schemas.openxmlformats.org/officeDocument/2006/relationships/customXml" Target="../ink/ink8216.xml"/><Relationship Id="rId194" Type="http://schemas.openxmlformats.org/officeDocument/2006/relationships/image" Target="../media/image7099.png"/><Relationship Id="rId208" Type="http://schemas.openxmlformats.org/officeDocument/2006/relationships/image" Target="../media/image7106.png"/><Relationship Id="rId415" Type="http://schemas.openxmlformats.org/officeDocument/2006/relationships/customXml" Target="../ink/ink8042.xml"/><Relationship Id="rId622" Type="http://schemas.openxmlformats.org/officeDocument/2006/relationships/customXml" Target="../ink/ink8146.xml"/><Relationship Id="rId1045" Type="http://schemas.openxmlformats.org/officeDocument/2006/relationships/image" Target="../media/image7522.png"/><Relationship Id="rId261" Type="http://schemas.openxmlformats.org/officeDocument/2006/relationships/customXml" Target="../ink/ink7965.xml"/><Relationship Id="rId499" Type="http://schemas.openxmlformats.org/officeDocument/2006/relationships/customXml" Target="../ink/ink8084.xml"/><Relationship Id="rId927" Type="http://schemas.openxmlformats.org/officeDocument/2006/relationships/customXml" Target="../ink/ink8299.xml"/><Relationship Id="rId56" Type="http://schemas.openxmlformats.org/officeDocument/2006/relationships/image" Target="../media/image7031.png"/><Relationship Id="rId359" Type="http://schemas.openxmlformats.org/officeDocument/2006/relationships/customXml" Target="../ink/ink8014.xml"/><Relationship Id="rId566" Type="http://schemas.openxmlformats.org/officeDocument/2006/relationships/customXml" Target="../ink/ink8118.xml"/><Relationship Id="rId773" Type="http://schemas.openxmlformats.org/officeDocument/2006/relationships/image" Target="../media/image7388.png"/><Relationship Id="rId121" Type="http://schemas.openxmlformats.org/officeDocument/2006/relationships/customXml" Target="../ink/ink7895.xml"/><Relationship Id="rId219" Type="http://schemas.openxmlformats.org/officeDocument/2006/relationships/customXml" Target="../ink/ink7944.xml"/><Relationship Id="rId426" Type="http://schemas.openxmlformats.org/officeDocument/2006/relationships/image" Target="../media/image7215.png"/><Relationship Id="rId633" Type="http://schemas.openxmlformats.org/officeDocument/2006/relationships/image" Target="../media/image7318.png"/><Relationship Id="rId980" Type="http://schemas.openxmlformats.org/officeDocument/2006/relationships/image" Target="../media/image7491.png"/><Relationship Id="rId840" Type="http://schemas.openxmlformats.org/officeDocument/2006/relationships/customXml" Target="../ink/ink8255.xml"/><Relationship Id="rId938" Type="http://schemas.openxmlformats.org/officeDocument/2006/relationships/image" Target="../media/image7470.png"/><Relationship Id="rId67" Type="http://schemas.openxmlformats.org/officeDocument/2006/relationships/customXml" Target="../ink/ink7868.xml"/><Relationship Id="rId272" Type="http://schemas.openxmlformats.org/officeDocument/2006/relationships/image" Target="../media/image7138.png"/><Relationship Id="rId577" Type="http://schemas.openxmlformats.org/officeDocument/2006/relationships/image" Target="../media/image7290.png"/><Relationship Id="rId700" Type="http://schemas.openxmlformats.org/officeDocument/2006/relationships/customXml" Target="../ink/ink8185.xml"/><Relationship Id="rId132" Type="http://schemas.openxmlformats.org/officeDocument/2006/relationships/image" Target="../media/image7069.png"/><Relationship Id="rId784" Type="http://schemas.openxmlformats.org/officeDocument/2006/relationships/customXml" Target="../ink/ink8227.xml"/><Relationship Id="rId991" Type="http://schemas.openxmlformats.org/officeDocument/2006/relationships/customXml" Target="../ink/ink8331.xml"/><Relationship Id="rId437" Type="http://schemas.openxmlformats.org/officeDocument/2006/relationships/customXml" Target="../ink/ink8053.xml"/><Relationship Id="rId644" Type="http://schemas.openxmlformats.org/officeDocument/2006/relationships/customXml" Target="../ink/ink8157.xml"/><Relationship Id="rId851" Type="http://schemas.openxmlformats.org/officeDocument/2006/relationships/image" Target="../media/image7427.png"/><Relationship Id="rId283" Type="http://schemas.openxmlformats.org/officeDocument/2006/relationships/customXml" Target="../ink/ink7976.xml"/><Relationship Id="rId490" Type="http://schemas.openxmlformats.org/officeDocument/2006/relationships/image" Target="../media/image7247.png"/><Relationship Id="rId504" Type="http://schemas.openxmlformats.org/officeDocument/2006/relationships/image" Target="../media/image7254.png"/><Relationship Id="rId711" Type="http://schemas.openxmlformats.org/officeDocument/2006/relationships/image" Target="../media/image7357.png"/><Relationship Id="rId949" Type="http://schemas.openxmlformats.org/officeDocument/2006/relationships/customXml" Target="../ink/ink8310.xml"/><Relationship Id="rId78" Type="http://schemas.openxmlformats.org/officeDocument/2006/relationships/image" Target="../media/image7042.png"/><Relationship Id="rId143" Type="http://schemas.openxmlformats.org/officeDocument/2006/relationships/customXml" Target="../ink/ink7906.xml"/><Relationship Id="rId350" Type="http://schemas.openxmlformats.org/officeDocument/2006/relationships/image" Target="../media/image7177.png"/><Relationship Id="rId588" Type="http://schemas.openxmlformats.org/officeDocument/2006/relationships/customXml" Target="../ink/ink8129.xml"/><Relationship Id="rId795" Type="http://schemas.openxmlformats.org/officeDocument/2006/relationships/image" Target="../media/image7399.png"/><Relationship Id="rId809" Type="http://schemas.openxmlformats.org/officeDocument/2006/relationships/image" Target="../media/image7406.png"/><Relationship Id="rId9" Type="http://schemas.openxmlformats.org/officeDocument/2006/relationships/customXml" Target="../ink/ink7839.xml"/><Relationship Id="rId210" Type="http://schemas.openxmlformats.org/officeDocument/2006/relationships/image" Target="../media/image7107.png"/><Relationship Id="rId448" Type="http://schemas.openxmlformats.org/officeDocument/2006/relationships/image" Target="../media/image7226.png"/><Relationship Id="rId655" Type="http://schemas.openxmlformats.org/officeDocument/2006/relationships/image" Target="../media/image7329.png"/><Relationship Id="rId862" Type="http://schemas.openxmlformats.org/officeDocument/2006/relationships/customXml" Target="../ink/ink8266.xml"/><Relationship Id="rId294" Type="http://schemas.openxmlformats.org/officeDocument/2006/relationships/image" Target="../media/image7149.png"/><Relationship Id="rId308" Type="http://schemas.openxmlformats.org/officeDocument/2006/relationships/image" Target="../media/image7156.png"/><Relationship Id="rId515" Type="http://schemas.openxmlformats.org/officeDocument/2006/relationships/image" Target="../media/image7259.png"/><Relationship Id="rId722" Type="http://schemas.openxmlformats.org/officeDocument/2006/relationships/customXml" Target="../ink/ink8196.xml"/><Relationship Id="rId89" Type="http://schemas.openxmlformats.org/officeDocument/2006/relationships/customXml" Target="../ink/ink7879.xml"/><Relationship Id="rId154" Type="http://schemas.openxmlformats.org/officeDocument/2006/relationships/image" Target="../media/image7080.png"/><Relationship Id="rId361" Type="http://schemas.openxmlformats.org/officeDocument/2006/relationships/customXml" Target="../ink/ink8015.xml"/><Relationship Id="rId599" Type="http://schemas.openxmlformats.org/officeDocument/2006/relationships/image" Target="../media/image7301.png"/><Relationship Id="rId1005" Type="http://schemas.openxmlformats.org/officeDocument/2006/relationships/customXml" Target="../ink/ink8338.xml"/><Relationship Id="rId459" Type="http://schemas.openxmlformats.org/officeDocument/2006/relationships/customXml" Target="../ink/ink8064.xml"/><Relationship Id="rId666" Type="http://schemas.openxmlformats.org/officeDocument/2006/relationships/customXml" Target="../ink/ink8168.xml"/><Relationship Id="rId873" Type="http://schemas.openxmlformats.org/officeDocument/2006/relationships/image" Target="../media/image7438.png"/><Relationship Id="rId16" Type="http://schemas.openxmlformats.org/officeDocument/2006/relationships/image" Target="../media/image7011.png"/><Relationship Id="rId221" Type="http://schemas.openxmlformats.org/officeDocument/2006/relationships/customXml" Target="../ink/ink7945.xml"/><Relationship Id="rId319" Type="http://schemas.openxmlformats.org/officeDocument/2006/relationships/customXml" Target="../ink/ink7994.xml"/><Relationship Id="rId526" Type="http://schemas.openxmlformats.org/officeDocument/2006/relationships/customXml" Target="../ink/ink8098.xml"/><Relationship Id="rId733" Type="http://schemas.openxmlformats.org/officeDocument/2006/relationships/image" Target="../media/image7368.png"/><Relationship Id="rId940" Type="http://schemas.openxmlformats.org/officeDocument/2006/relationships/image" Target="../media/image7471.png"/><Relationship Id="rId1016" Type="http://schemas.openxmlformats.org/officeDocument/2006/relationships/customXml" Target="../ink/ink8344.xml"/><Relationship Id="rId165" Type="http://schemas.openxmlformats.org/officeDocument/2006/relationships/customXml" Target="../ink/ink7917.xml"/><Relationship Id="rId372" Type="http://schemas.openxmlformats.org/officeDocument/2006/relationships/image" Target="../media/image7188.png"/><Relationship Id="rId677" Type="http://schemas.openxmlformats.org/officeDocument/2006/relationships/image" Target="../media/image7340.png"/><Relationship Id="rId800" Type="http://schemas.openxmlformats.org/officeDocument/2006/relationships/customXml" Target="../ink/ink8235.xml"/><Relationship Id="rId232" Type="http://schemas.openxmlformats.org/officeDocument/2006/relationships/image" Target="../media/image7118.png"/><Relationship Id="rId884" Type="http://schemas.openxmlformats.org/officeDocument/2006/relationships/customXml" Target="../ink/ink8277.xml"/><Relationship Id="rId27" Type="http://schemas.openxmlformats.org/officeDocument/2006/relationships/customXml" Target="../ink/ink7848.xml"/><Relationship Id="rId537" Type="http://schemas.openxmlformats.org/officeDocument/2006/relationships/image" Target="../media/image7270.png"/><Relationship Id="rId744" Type="http://schemas.openxmlformats.org/officeDocument/2006/relationships/customXml" Target="../ink/ink8207.xml"/><Relationship Id="rId951" Type="http://schemas.openxmlformats.org/officeDocument/2006/relationships/customXml" Target="../ink/ink8311.xml"/><Relationship Id="rId80" Type="http://schemas.openxmlformats.org/officeDocument/2006/relationships/image" Target="../media/image7043.png"/><Relationship Id="rId176" Type="http://schemas.openxmlformats.org/officeDocument/2006/relationships/image" Target="../media/image7090.png"/><Relationship Id="rId383" Type="http://schemas.openxmlformats.org/officeDocument/2006/relationships/customXml" Target="../ink/ink8026.xml"/><Relationship Id="rId590" Type="http://schemas.openxmlformats.org/officeDocument/2006/relationships/customXml" Target="../ink/ink8130.xml"/><Relationship Id="rId604" Type="http://schemas.openxmlformats.org/officeDocument/2006/relationships/customXml" Target="../ink/ink8137.xml"/><Relationship Id="rId811" Type="http://schemas.openxmlformats.org/officeDocument/2006/relationships/image" Target="../media/image7407.png"/><Relationship Id="rId1027" Type="http://schemas.openxmlformats.org/officeDocument/2006/relationships/image" Target="../media/image7513.png"/><Relationship Id="rId243" Type="http://schemas.openxmlformats.org/officeDocument/2006/relationships/customXml" Target="../ink/ink7956.xml"/><Relationship Id="rId450" Type="http://schemas.openxmlformats.org/officeDocument/2006/relationships/image" Target="../media/image7227.png"/><Relationship Id="rId688" Type="http://schemas.openxmlformats.org/officeDocument/2006/relationships/customXml" Target="../ink/ink8179.xml"/><Relationship Id="rId895" Type="http://schemas.openxmlformats.org/officeDocument/2006/relationships/image" Target="../media/image7449.png"/><Relationship Id="rId909" Type="http://schemas.openxmlformats.org/officeDocument/2006/relationships/customXml" Target="../ink/ink8290.xml"/><Relationship Id="rId38" Type="http://schemas.openxmlformats.org/officeDocument/2006/relationships/image" Target="../media/image7022.png"/><Relationship Id="rId103" Type="http://schemas.openxmlformats.org/officeDocument/2006/relationships/customXml" Target="../ink/ink7886.xml"/><Relationship Id="rId310" Type="http://schemas.openxmlformats.org/officeDocument/2006/relationships/image" Target="../media/image7157.png"/><Relationship Id="rId548" Type="http://schemas.openxmlformats.org/officeDocument/2006/relationships/customXml" Target="../ink/ink8109.xml"/><Relationship Id="rId755" Type="http://schemas.openxmlformats.org/officeDocument/2006/relationships/image" Target="../media/image7379.png"/><Relationship Id="rId962" Type="http://schemas.openxmlformats.org/officeDocument/2006/relationships/image" Target="../media/image7482.png"/><Relationship Id="rId91" Type="http://schemas.openxmlformats.org/officeDocument/2006/relationships/customXml" Target="../ink/ink7880.xml"/><Relationship Id="rId187" Type="http://schemas.openxmlformats.org/officeDocument/2006/relationships/customXml" Target="../ink/ink7928.xml"/><Relationship Id="rId394" Type="http://schemas.openxmlformats.org/officeDocument/2006/relationships/image" Target="../media/image7199.png"/><Relationship Id="rId408" Type="http://schemas.openxmlformats.org/officeDocument/2006/relationships/image" Target="../media/image7206.png"/><Relationship Id="rId615" Type="http://schemas.openxmlformats.org/officeDocument/2006/relationships/image" Target="../media/image7309.png"/><Relationship Id="rId822" Type="http://schemas.openxmlformats.org/officeDocument/2006/relationships/customXml" Target="../ink/ink8246.xml"/><Relationship Id="rId1038" Type="http://schemas.openxmlformats.org/officeDocument/2006/relationships/customXml" Target="../ink/ink8355.xml"/><Relationship Id="rId254" Type="http://schemas.openxmlformats.org/officeDocument/2006/relationships/image" Target="../media/image7129.png"/><Relationship Id="rId699" Type="http://schemas.openxmlformats.org/officeDocument/2006/relationships/image" Target="../media/image7351.png"/><Relationship Id="rId49" Type="http://schemas.openxmlformats.org/officeDocument/2006/relationships/customXml" Target="../ink/ink7859.xml"/><Relationship Id="rId114" Type="http://schemas.openxmlformats.org/officeDocument/2006/relationships/image" Target="../media/image7060.png"/><Relationship Id="rId461" Type="http://schemas.openxmlformats.org/officeDocument/2006/relationships/customXml" Target="../ink/ink8065.xml"/><Relationship Id="rId559" Type="http://schemas.openxmlformats.org/officeDocument/2006/relationships/image" Target="../media/image7281.png"/><Relationship Id="rId766" Type="http://schemas.openxmlformats.org/officeDocument/2006/relationships/customXml" Target="../ink/ink8218.xml"/><Relationship Id="rId198" Type="http://schemas.openxmlformats.org/officeDocument/2006/relationships/image" Target="../media/image7101.png"/><Relationship Id="rId321" Type="http://schemas.openxmlformats.org/officeDocument/2006/relationships/customXml" Target="../ink/ink7995.xml"/><Relationship Id="rId419" Type="http://schemas.openxmlformats.org/officeDocument/2006/relationships/customXml" Target="../ink/ink8044.xml"/><Relationship Id="rId626" Type="http://schemas.openxmlformats.org/officeDocument/2006/relationships/customXml" Target="../ink/ink8148.xml"/><Relationship Id="rId973" Type="http://schemas.openxmlformats.org/officeDocument/2006/relationships/customXml" Target="../ink/ink8322.xml"/><Relationship Id="rId1049" Type="http://schemas.openxmlformats.org/officeDocument/2006/relationships/image" Target="../media/image7524.png"/><Relationship Id="rId833" Type="http://schemas.openxmlformats.org/officeDocument/2006/relationships/image" Target="../media/image7418.png"/><Relationship Id="rId265" Type="http://schemas.openxmlformats.org/officeDocument/2006/relationships/customXml" Target="../ink/ink7967.xml"/><Relationship Id="rId472" Type="http://schemas.openxmlformats.org/officeDocument/2006/relationships/image" Target="../media/image7238.png"/><Relationship Id="rId900" Type="http://schemas.openxmlformats.org/officeDocument/2006/relationships/image" Target="../media/image7451.png"/><Relationship Id="rId125" Type="http://schemas.openxmlformats.org/officeDocument/2006/relationships/customXml" Target="../ink/ink7897.xml"/><Relationship Id="rId332" Type="http://schemas.openxmlformats.org/officeDocument/2006/relationships/image" Target="../media/image7168.png"/><Relationship Id="rId777" Type="http://schemas.openxmlformats.org/officeDocument/2006/relationships/image" Target="../media/image7390.png"/><Relationship Id="rId984" Type="http://schemas.openxmlformats.org/officeDocument/2006/relationships/image" Target="../media/image7493.png"/><Relationship Id="rId637" Type="http://schemas.openxmlformats.org/officeDocument/2006/relationships/image" Target="../media/image7320.png"/><Relationship Id="rId844" Type="http://schemas.openxmlformats.org/officeDocument/2006/relationships/customXml" Target="../ink/ink8257.xml"/><Relationship Id="rId276" Type="http://schemas.openxmlformats.org/officeDocument/2006/relationships/image" Target="../media/image7140.png"/><Relationship Id="rId483" Type="http://schemas.openxmlformats.org/officeDocument/2006/relationships/customXml" Target="../ink/ink8076.xml"/><Relationship Id="rId690" Type="http://schemas.openxmlformats.org/officeDocument/2006/relationships/customXml" Target="../ink/ink8180.xml"/><Relationship Id="rId704" Type="http://schemas.openxmlformats.org/officeDocument/2006/relationships/customXml" Target="../ink/ink8187.xml"/><Relationship Id="rId911" Type="http://schemas.openxmlformats.org/officeDocument/2006/relationships/customXml" Target="../ink/ink8291.xml"/><Relationship Id="rId40" Type="http://schemas.openxmlformats.org/officeDocument/2006/relationships/image" Target="../media/image7023.png"/><Relationship Id="rId136" Type="http://schemas.openxmlformats.org/officeDocument/2006/relationships/image" Target="../media/image7071.png"/><Relationship Id="rId343" Type="http://schemas.openxmlformats.org/officeDocument/2006/relationships/customXml" Target="../ink/ink8006.xml"/><Relationship Id="rId550" Type="http://schemas.openxmlformats.org/officeDocument/2006/relationships/customXml" Target="../ink/ink8110.xml"/><Relationship Id="rId788" Type="http://schemas.openxmlformats.org/officeDocument/2006/relationships/customXml" Target="../ink/ink8229.xml"/><Relationship Id="rId995" Type="http://schemas.openxmlformats.org/officeDocument/2006/relationships/customXml" Target="../ink/ink8333.xml"/><Relationship Id="rId203" Type="http://schemas.openxmlformats.org/officeDocument/2006/relationships/customXml" Target="../ink/ink7936.xml"/><Relationship Id="rId648" Type="http://schemas.openxmlformats.org/officeDocument/2006/relationships/customXml" Target="../ink/ink8159.xml"/><Relationship Id="rId855" Type="http://schemas.openxmlformats.org/officeDocument/2006/relationships/image" Target="../media/image7429.png"/><Relationship Id="rId1040" Type="http://schemas.openxmlformats.org/officeDocument/2006/relationships/customXml" Target="../ink/ink8356.xml"/><Relationship Id="rId287" Type="http://schemas.openxmlformats.org/officeDocument/2006/relationships/customXml" Target="../ink/ink7978.xml"/><Relationship Id="rId410" Type="http://schemas.openxmlformats.org/officeDocument/2006/relationships/image" Target="../media/image7207.png"/><Relationship Id="rId494" Type="http://schemas.openxmlformats.org/officeDocument/2006/relationships/image" Target="../media/image7249.png"/><Relationship Id="rId508" Type="http://schemas.openxmlformats.org/officeDocument/2006/relationships/image" Target="../media/image7256.png"/><Relationship Id="rId715" Type="http://schemas.openxmlformats.org/officeDocument/2006/relationships/image" Target="../media/image7359.png"/><Relationship Id="rId922" Type="http://schemas.openxmlformats.org/officeDocument/2006/relationships/image" Target="../media/image7462.png"/><Relationship Id="rId147" Type="http://schemas.openxmlformats.org/officeDocument/2006/relationships/customXml" Target="../ink/ink7908.xml"/><Relationship Id="rId354" Type="http://schemas.openxmlformats.org/officeDocument/2006/relationships/image" Target="../media/image7179.png"/><Relationship Id="rId799" Type="http://schemas.openxmlformats.org/officeDocument/2006/relationships/image" Target="../media/image7401.png"/><Relationship Id="rId51" Type="http://schemas.openxmlformats.org/officeDocument/2006/relationships/customXml" Target="../ink/ink7860.xml"/><Relationship Id="rId561" Type="http://schemas.openxmlformats.org/officeDocument/2006/relationships/image" Target="../media/image7282.png"/><Relationship Id="rId659" Type="http://schemas.openxmlformats.org/officeDocument/2006/relationships/image" Target="../media/image7331.png"/><Relationship Id="rId866" Type="http://schemas.openxmlformats.org/officeDocument/2006/relationships/customXml" Target="../ink/ink8268.xml"/><Relationship Id="rId214" Type="http://schemas.openxmlformats.org/officeDocument/2006/relationships/image" Target="../media/image7109.png"/><Relationship Id="rId298" Type="http://schemas.openxmlformats.org/officeDocument/2006/relationships/image" Target="../media/image7151.png"/><Relationship Id="rId421" Type="http://schemas.openxmlformats.org/officeDocument/2006/relationships/customXml" Target="../ink/ink8045.xml"/><Relationship Id="rId519" Type="http://schemas.openxmlformats.org/officeDocument/2006/relationships/image" Target="../media/image7261.png"/><Relationship Id="rId1051" Type="http://schemas.openxmlformats.org/officeDocument/2006/relationships/image" Target="../media/image7525.png"/><Relationship Id="rId158" Type="http://schemas.openxmlformats.org/officeDocument/2006/relationships/image" Target="../media/image7081.png"/><Relationship Id="rId726" Type="http://schemas.openxmlformats.org/officeDocument/2006/relationships/customXml" Target="../ink/ink8198.xml"/><Relationship Id="rId933" Type="http://schemas.openxmlformats.org/officeDocument/2006/relationships/customXml" Target="../ink/ink8302.xml"/><Relationship Id="rId1009" Type="http://schemas.openxmlformats.org/officeDocument/2006/relationships/image" Target="../media/image7504.png"/><Relationship Id="rId62" Type="http://schemas.openxmlformats.org/officeDocument/2006/relationships/image" Target="../media/image7034.png"/><Relationship Id="rId365" Type="http://schemas.openxmlformats.org/officeDocument/2006/relationships/customXml" Target="../ink/ink8017.xml"/><Relationship Id="rId572" Type="http://schemas.openxmlformats.org/officeDocument/2006/relationships/customXml" Target="../ink/ink8121.xml"/><Relationship Id="rId225" Type="http://schemas.openxmlformats.org/officeDocument/2006/relationships/customXml" Target="../ink/ink7947.xml"/><Relationship Id="rId432" Type="http://schemas.openxmlformats.org/officeDocument/2006/relationships/image" Target="../media/image7218.png"/><Relationship Id="rId877" Type="http://schemas.openxmlformats.org/officeDocument/2006/relationships/image" Target="../media/image7440.png"/><Relationship Id="rId737" Type="http://schemas.openxmlformats.org/officeDocument/2006/relationships/image" Target="../media/image7370.png"/><Relationship Id="rId944" Type="http://schemas.openxmlformats.org/officeDocument/2006/relationships/image" Target="../media/image7473.png"/><Relationship Id="rId73" Type="http://schemas.openxmlformats.org/officeDocument/2006/relationships/customXml" Target="../ink/ink7871.xml"/><Relationship Id="rId169" Type="http://schemas.openxmlformats.org/officeDocument/2006/relationships/customXml" Target="../ink/ink7919.xml"/><Relationship Id="rId376" Type="http://schemas.openxmlformats.org/officeDocument/2006/relationships/image" Target="../media/image7190.png"/><Relationship Id="rId583" Type="http://schemas.openxmlformats.org/officeDocument/2006/relationships/image" Target="../media/image7293.png"/><Relationship Id="rId790" Type="http://schemas.openxmlformats.org/officeDocument/2006/relationships/customXml" Target="../ink/ink8230.xml"/><Relationship Id="rId804" Type="http://schemas.openxmlformats.org/officeDocument/2006/relationships/customXml" Target="../ink/ink8237.xml"/><Relationship Id="rId4" Type="http://schemas.openxmlformats.org/officeDocument/2006/relationships/image" Target="../media/image7005.png"/><Relationship Id="rId236" Type="http://schemas.openxmlformats.org/officeDocument/2006/relationships/image" Target="../media/image7120.png"/><Relationship Id="rId443" Type="http://schemas.openxmlformats.org/officeDocument/2006/relationships/customXml" Target="../ink/ink8056.xml"/><Relationship Id="rId650" Type="http://schemas.openxmlformats.org/officeDocument/2006/relationships/customXml" Target="../ink/ink8160.xml"/><Relationship Id="rId888" Type="http://schemas.openxmlformats.org/officeDocument/2006/relationships/customXml" Target="../ink/ink8279.xml"/><Relationship Id="rId303" Type="http://schemas.openxmlformats.org/officeDocument/2006/relationships/customXml" Target="../ink/ink7986.xml"/><Relationship Id="rId748" Type="http://schemas.openxmlformats.org/officeDocument/2006/relationships/customXml" Target="../ink/ink8209.xml"/><Relationship Id="rId955" Type="http://schemas.openxmlformats.org/officeDocument/2006/relationships/customXml" Target="../ink/ink8313.xml"/><Relationship Id="rId84" Type="http://schemas.openxmlformats.org/officeDocument/2006/relationships/image" Target="../media/image7045.png"/><Relationship Id="rId387" Type="http://schemas.openxmlformats.org/officeDocument/2006/relationships/customXml" Target="../ink/ink8028.xml"/><Relationship Id="rId510" Type="http://schemas.openxmlformats.org/officeDocument/2006/relationships/image" Target="../media/image7257.png"/><Relationship Id="rId594" Type="http://schemas.openxmlformats.org/officeDocument/2006/relationships/customXml" Target="../ink/ink8132.xml"/><Relationship Id="rId608" Type="http://schemas.openxmlformats.org/officeDocument/2006/relationships/customXml" Target="../ink/ink8139.xml"/><Relationship Id="rId815" Type="http://schemas.openxmlformats.org/officeDocument/2006/relationships/image" Target="../media/image7409.png"/><Relationship Id="rId247" Type="http://schemas.openxmlformats.org/officeDocument/2006/relationships/customXml" Target="../ink/ink7958.xml"/><Relationship Id="rId899" Type="http://schemas.openxmlformats.org/officeDocument/2006/relationships/customXml" Target="../ink/ink8285.xml"/><Relationship Id="rId1000" Type="http://schemas.openxmlformats.org/officeDocument/2006/relationships/image" Target="../media/image7500.png"/><Relationship Id="rId107" Type="http://schemas.openxmlformats.org/officeDocument/2006/relationships/customXml" Target="../ink/ink7888.xml"/><Relationship Id="rId454" Type="http://schemas.openxmlformats.org/officeDocument/2006/relationships/image" Target="../media/image7229.png"/><Relationship Id="rId661" Type="http://schemas.openxmlformats.org/officeDocument/2006/relationships/image" Target="../media/image7332.png"/><Relationship Id="rId759" Type="http://schemas.openxmlformats.org/officeDocument/2006/relationships/image" Target="../media/image7381.png"/><Relationship Id="rId966" Type="http://schemas.openxmlformats.org/officeDocument/2006/relationships/image" Target="../media/image7484.png"/><Relationship Id="rId11" Type="http://schemas.openxmlformats.org/officeDocument/2006/relationships/customXml" Target="../ink/ink7840.xml"/><Relationship Id="rId314" Type="http://schemas.openxmlformats.org/officeDocument/2006/relationships/image" Target="../media/image7159.png"/><Relationship Id="rId398" Type="http://schemas.openxmlformats.org/officeDocument/2006/relationships/image" Target="../media/image7201.png"/><Relationship Id="rId521" Type="http://schemas.openxmlformats.org/officeDocument/2006/relationships/image" Target="../media/image7262.png"/><Relationship Id="rId619" Type="http://schemas.openxmlformats.org/officeDocument/2006/relationships/image" Target="../media/image7311.png"/><Relationship Id="rId95" Type="http://schemas.openxmlformats.org/officeDocument/2006/relationships/customXml" Target="../ink/ink7882.xml"/><Relationship Id="rId160" Type="http://schemas.openxmlformats.org/officeDocument/2006/relationships/image" Target="../media/image7082.png"/><Relationship Id="rId826" Type="http://schemas.openxmlformats.org/officeDocument/2006/relationships/customXml" Target="../ink/ink8248.xml"/><Relationship Id="rId1011" Type="http://schemas.openxmlformats.org/officeDocument/2006/relationships/image" Target="../media/image7505.png"/><Relationship Id="rId258" Type="http://schemas.openxmlformats.org/officeDocument/2006/relationships/image" Target="../media/image7131.png"/><Relationship Id="rId465" Type="http://schemas.openxmlformats.org/officeDocument/2006/relationships/customXml" Target="../ink/ink8067.xml"/><Relationship Id="rId672" Type="http://schemas.openxmlformats.org/officeDocument/2006/relationships/customXml" Target="../ink/ink8171.xml"/><Relationship Id="rId22" Type="http://schemas.openxmlformats.org/officeDocument/2006/relationships/image" Target="../media/image7014.png"/><Relationship Id="rId118" Type="http://schemas.openxmlformats.org/officeDocument/2006/relationships/image" Target="../media/image7062.png"/><Relationship Id="rId325" Type="http://schemas.openxmlformats.org/officeDocument/2006/relationships/customXml" Target="../ink/ink7997.xml"/><Relationship Id="rId532" Type="http://schemas.openxmlformats.org/officeDocument/2006/relationships/customXml" Target="../ink/ink8101.xml"/><Relationship Id="rId977" Type="http://schemas.openxmlformats.org/officeDocument/2006/relationships/customXml" Target="../ink/ink8324.xml"/><Relationship Id="rId171" Type="http://schemas.openxmlformats.org/officeDocument/2006/relationships/customXml" Target="../ink/ink7920.xml"/><Relationship Id="rId837" Type="http://schemas.openxmlformats.org/officeDocument/2006/relationships/image" Target="../media/image7420.png"/><Relationship Id="rId1022" Type="http://schemas.openxmlformats.org/officeDocument/2006/relationships/customXml" Target="../ink/ink8347.xml"/><Relationship Id="rId269" Type="http://schemas.openxmlformats.org/officeDocument/2006/relationships/customXml" Target="../ink/ink7969.xml"/><Relationship Id="rId476" Type="http://schemas.openxmlformats.org/officeDocument/2006/relationships/image" Target="../media/image7240.png"/><Relationship Id="rId683" Type="http://schemas.openxmlformats.org/officeDocument/2006/relationships/image" Target="../media/image7343.png"/><Relationship Id="rId890" Type="http://schemas.openxmlformats.org/officeDocument/2006/relationships/customXml" Target="../ink/ink8280.xml"/><Relationship Id="rId904" Type="http://schemas.openxmlformats.org/officeDocument/2006/relationships/image" Target="../media/image7453.png"/><Relationship Id="rId33" Type="http://schemas.openxmlformats.org/officeDocument/2006/relationships/customXml" Target="../ink/ink7851.xml"/><Relationship Id="rId129" Type="http://schemas.openxmlformats.org/officeDocument/2006/relationships/customXml" Target="../ink/ink7899.xml"/><Relationship Id="rId336" Type="http://schemas.openxmlformats.org/officeDocument/2006/relationships/image" Target="../media/image7170.png"/><Relationship Id="rId543" Type="http://schemas.openxmlformats.org/officeDocument/2006/relationships/image" Target="../media/image7273.png"/><Relationship Id="rId988" Type="http://schemas.openxmlformats.org/officeDocument/2006/relationships/image" Target="../media/image7495.png"/><Relationship Id="rId182" Type="http://schemas.openxmlformats.org/officeDocument/2006/relationships/image" Target="../media/image7093.png"/><Relationship Id="rId403" Type="http://schemas.openxmlformats.org/officeDocument/2006/relationships/customXml" Target="../ink/ink8036.xml"/><Relationship Id="rId750" Type="http://schemas.openxmlformats.org/officeDocument/2006/relationships/customXml" Target="../ink/ink8210.xml"/><Relationship Id="rId848" Type="http://schemas.openxmlformats.org/officeDocument/2006/relationships/customXml" Target="../ink/ink8259.xml"/><Relationship Id="rId1033" Type="http://schemas.openxmlformats.org/officeDocument/2006/relationships/image" Target="../media/image7516.png"/><Relationship Id="rId487" Type="http://schemas.openxmlformats.org/officeDocument/2006/relationships/customXml" Target="../ink/ink8078.xml"/><Relationship Id="rId610" Type="http://schemas.openxmlformats.org/officeDocument/2006/relationships/customXml" Target="../ink/ink8140.xml"/><Relationship Id="rId694" Type="http://schemas.openxmlformats.org/officeDocument/2006/relationships/customXml" Target="../ink/ink8182.xml"/><Relationship Id="rId708" Type="http://schemas.openxmlformats.org/officeDocument/2006/relationships/customXml" Target="../ink/ink8189.xml"/><Relationship Id="rId915" Type="http://schemas.openxmlformats.org/officeDocument/2006/relationships/customXml" Target="../ink/ink8293.xml"/><Relationship Id="rId347" Type="http://schemas.openxmlformats.org/officeDocument/2006/relationships/customXml" Target="../ink/ink8008.xml"/><Relationship Id="rId999" Type="http://schemas.openxmlformats.org/officeDocument/2006/relationships/customXml" Target="../ink/ink8335.xml"/><Relationship Id="rId44" Type="http://schemas.openxmlformats.org/officeDocument/2006/relationships/image" Target="../media/image7025.png"/><Relationship Id="rId554" Type="http://schemas.openxmlformats.org/officeDocument/2006/relationships/customXml" Target="../ink/ink8112.xml"/><Relationship Id="rId761" Type="http://schemas.openxmlformats.org/officeDocument/2006/relationships/image" Target="../media/image7382.png"/><Relationship Id="rId859" Type="http://schemas.openxmlformats.org/officeDocument/2006/relationships/image" Target="../media/image7431.png"/><Relationship Id="rId193" Type="http://schemas.openxmlformats.org/officeDocument/2006/relationships/customXml" Target="../ink/ink7931.xml"/><Relationship Id="rId207" Type="http://schemas.openxmlformats.org/officeDocument/2006/relationships/customXml" Target="../ink/ink7938.xml"/><Relationship Id="rId414" Type="http://schemas.openxmlformats.org/officeDocument/2006/relationships/image" Target="../media/image7209.png"/><Relationship Id="rId498" Type="http://schemas.openxmlformats.org/officeDocument/2006/relationships/image" Target="../media/image7251.png"/><Relationship Id="rId621" Type="http://schemas.openxmlformats.org/officeDocument/2006/relationships/image" Target="../media/image7312.png"/><Relationship Id="rId1044" Type="http://schemas.openxmlformats.org/officeDocument/2006/relationships/customXml" Target="../ink/ink8358.xml"/><Relationship Id="rId260" Type="http://schemas.openxmlformats.org/officeDocument/2006/relationships/image" Target="../media/image7132.png"/><Relationship Id="rId719" Type="http://schemas.openxmlformats.org/officeDocument/2006/relationships/image" Target="../media/image7361.png"/><Relationship Id="rId926" Type="http://schemas.openxmlformats.org/officeDocument/2006/relationships/image" Target="../media/image7464.png"/><Relationship Id="rId55" Type="http://schemas.openxmlformats.org/officeDocument/2006/relationships/customXml" Target="../ink/ink7862.xml"/><Relationship Id="rId120" Type="http://schemas.openxmlformats.org/officeDocument/2006/relationships/image" Target="../media/image7063.png"/><Relationship Id="rId358" Type="http://schemas.openxmlformats.org/officeDocument/2006/relationships/image" Target="../media/image7181.png"/><Relationship Id="rId565" Type="http://schemas.openxmlformats.org/officeDocument/2006/relationships/image" Target="../media/image7284.png"/><Relationship Id="rId772" Type="http://schemas.openxmlformats.org/officeDocument/2006/relationships/customXml" Target="../ink/ink8221.xml"/><Relationship Id="rId218" Type="http://schemas.openxmlformats.org/officeDocument/2006/relationships/image" Target="../media/image7111.png"/><Relationship Id="rId425" Type="http://schemas.openxmlformats.org/officeDocument/2006/relationships/customXml" Target="../ink/ink8047.xml"/><Relationship Id="rId632" Type="http://schemas.openxmlformats.org/officeDocument/2006/relationships/customXml" Target="../ink/ink8151.xml"/><Relationship Id="rId271" Type="http://schemas.openxmlformats.org/officeDocument/2006/relationships/customXml" Target="../ink/ink7970.xml"/><Relationship Id="rId937" Type="http://schemas.openxmlformats.org/officeDocument/2006/relationships/customXml" Target="../ink/ink8304.xml"/><Relationship Id="rId66" Type="http://schemas.openxmlformats.org/officeDocument/2006/relationships/image" Target="../media/image7036.png"/><Relationship Id="rId131" Type="http://schemas.openxmlformats.org/officeDocument/2006/relationships/customXml" Target="../ink/ink7900.xml"/><Relationship Id="rId369" Type="http://schemas.openxmlformats.org/officeDocument/2006/relationships/customXml" Target="../ink/ink8019.xml"/><Relationship Id="rId576" Type="http://schemas.openxmlformats.org/officeDocument/2006/relationships/customXml" Target="../ink/ink8123.xml"/><Relationship Id="rId783" Type="http://schemas.openxmlformats.org/officeDocument/2006/relationships/image" Target="../media/image7393.png"/><Relationship Id="rId990" Type="http://schemas.openxmlformats.org/officeDocument/2006/relationships/image" Target="../media/image7496.png"/><Relationship Id="rId229" Type="http://schemas.openxmlformats.org/officeDocument/2006/relationships/customXml" Target="../ink/ink7949.xml"/><Relationship Id="rId436" Type="http://schemas.openxmlformats.org/officeDocument/2006/relationships/image" Target="../media/image7220.png"/><Relationship Id="rId643" Type="http://schemas.openxmlformats.org/officeDocument/2006/relationships/image" Target="../media/image7323.png"/><Relationship Id="rId850" Type="http://schemas.openxmlformats.org/officeDocument/2006/relationships/customXml" Target="../ink/ink8260.xml"/><Relationship Id="rId948" Type="http://schemas.openxmlformats.org/officeDocument/2006/relationships/image" Target="../media/image7475.png"/><Relationship Id="rId77" Type="http://schemas.openxmlformats.org/officeDocument/2006/relationships/customXml" Target="../ink/ink7873.xml"/><Relationship Id="rId282" Type="http://schemas.openxmlformats.org/officeDocument/2006/relationships/image" Target="../media/image7143.png"/><Relationship Id="rId503" Type="http://schemas.openxmlformats.org/officeDocument/2006/relationships/customXml" Target="../ink/ink8086.xml"/><Relationship Id="rId587" Type="http://schemas.openxmlformats.org/officeDocument/2006/relationships/image" Target="../media/image7295.png"/><Relationship Id="rId710" Type="http://schemas.openxmlformats.org/officeDocument/2006/relationships/customXml" Target="../ink/ink8190.xml"/><Relationship Id="rId808" Type="http://schemas.openxmlformats.org/officeDocument/2006/relationships/customXml" Target="../ink/ink8239.xml"/><Relationship Id="rId8" Type="http://schemas.openxmlformats.org/officeDocument/2006/relationships/image" Target="../media/image7007.png"/><Relationship Id="rId142" Type="http://schemas.openxmlformats.org/officeDocument/2006/relationships/image" Target="../media/image7074.png"/><Relationship Id="rId447" Type="http://schemas.openxmlformats.org/officeDocument/2006/relationships/customXml" Target="../ink/ink8058.xml"/><Relationship Id="rId794" Type="http://schemas.openxmlformats.org/officeDocument/2006/relationships/customXml" Target="../ink/ink8232.xml"/><Relationship Id="rId654" Type="http://schemas.openxmlformats.org/officeDocument/2006/relationships/customXml" Target="../ink/ink8162.xml"/><Relationship Id="rId861" Type="http://schemas.openxmlformats.org/officeDocument/2006/relationships/image" Target="../media/image7432.png"/><Relationship Id="rId959" Type="http://schemas.openxmlformats.org/officeDocument/2006/relationships/customXml" Target="../ink/ink8315.xml"/><Relationship Id="rId293" Type="http://schemas.openxmlformats.org/officeDocument/2006/relationships/customXml" Target="../ink/ink7981.xml"/><Relationship Id="rId307" Type="http://schemas.openxmlformats.org/officeDocument/2006/relationships/customXml" Target="../ink/ink7988.xml"/><Relationship Id="rId514" Type="http://schemas.openxmlformats.org/officeDocument/2006/relationships/customXml" Target="../ink/ink8092.xml"/><Relationship Id="rId721" Type="http://schemas.openxmlformats.org/officeDocument/2006/relationships/image" Target="../media/image7362.png"/><Relationship Id="rId88" Type="http://schemas.openxmlformats.org/officeDocument/2006/relationships/image" Target="../media/image7047.png"/><Relationship Id="rId153" Type="http://schemas.openxmlformats.org/officeDocument/2006/relationships/customXml" Target="../ink/ink7911.xml"/><Relationship Id="rId360" Type="http://schemas.openxmlformats.org/officeDocument/2006/relationships/image" Target="../media/image7182.png"/><Relationship Id="rId598" Type="http://schemas.openxmlformats.org/officeDocument/2006/relationships/customXml" Target="../ink/ink8134.xml"/><Relationship Id="rId819" Type="http://schemas.openxmlformats.org/officeDocument/2006/relationships/image" Target="../media/image7411.png"/><Relationship Id="rId1004" Type="http://schemas.openxmlformats.org/officeDocument/2006/relationships/image" Target="../media/image7502.png"/><Relationship Id="rId220" Type="http://schemas.openxmlformats.org/officeDocument/2006/relationships/image" Target="../media/image7112.png"/><Relationship Id="rId458" Type="http://schemas.openxmlformats.org/officeDocument/2006/relationships/image" Target="../media/image7231.png"/><Relationship Id="rId665" Type="http://schemas.openxmlformats.org/officeDocument/2006/relationships/image" Target="../media/image7334.png"/><Relationship Id="rId872" Type="http://schemas.openxmlformats.org/officeDocument/2006/relationships/customXml" Target="../ink/ink8271.xml"/><Relationship Id="rId15" Type="http://schemas.openxmlformats.org/officeDocument/2006/relationships/customXml" Target="../ink/ink7842.xml"/><Relationship Id="rId318" Type="http://schemas.openxmlformats.org/officeDocument/2006/relationships/image" Target="../media/image7161.png"/><Relationship Id="rId525" Type="http://schemas.openxmlformats.org/officeDocument/2006/relationships/image" Target="../media/image7264.png"/><Relationship Id="rId732" Type="http://schemas.openxmlformats.org/officeDocument/2006/relationships/customXml" Target="../ink/ink8201.xml"/><Relationship Id="rId99" Type="http://schemas.openxmlformats.org/officeDocument/2006/relationships/customXml" Target="../ink/ink7884.xml"/><Relationship Id="rId164" Type="http://schemas.openxmlformats.org/officeDocument/2006/relationships/image" Target="../media/image7084.png"/><Relationship Id="rId371" Type="http://schemas.openxmlformats.org/officeDocument/2006/relationships/customXml" Target="../ink/ink8020.xml"/><Relationship Id="rId1015" Type="http://schemas.openxmlformats.org/officeDocument/2006/relationships/image" Target="../media/image7507.png"/><Relationship Id="rId469" Type="http://schemas.openxmlformats.org/officeDocument/2006/relationships/customXml" Target="../ink/ink8069.xml"/><Relationship Id="rId676" Type="http://schemas.openxmlformats.org/officeDocument/2006/relationships/customXml" Target="../ink/ink8173.xml"/><Relationship Id="rId883" Type="http://schemas.openxmlformats.org/officeDocument/2006/relationships/image" Target="../media/image7443.png"/><Relationship Id="rId26" Type="http://schemas.openxmlformats.org/officeDocument/2006/relationships/image" Target="../media/image7016.png"/><Relationship Id="rId231" Type="http://schemas.openxmlformats.org/officeDocument/2006/relationships/customXml" Target="../ink/ink7950.xml"/><Relationship Id="rId329" Type="http://schemas.openxmlformats.org/officeDocument/2006/relationships/customXml" Target="../ink/ink7999.xml"/><Relationship Id="rId536" Type="http://schemas.openxmlformats.org/officeDocument/2006/relationships/customXml" Target="../ink/ink8103.xml"/><Relationship Id="rId175" Type="http://schemas.openxmlformats.org/officeDocument/2006/relationships/customXml" Target="../ink/ink7922.xml"/><Relationship Id="rId743" Type="http://schemas.openxmlformats.org/officeDocument/2006/relationships/image" Target="../media/image7373.png"/><Relationship Id="rId950" Type="http://schemas.openxmlformats.org/officeDocument/2006/relationships/image" Target="../media/image7476.png"/><Relationship Id="rId1026" Type="http://schemas.openxmlformats.org/officeDocument/2006/relationships/customXml" Target="../ink/ink8349.xml"/><Relationship Id="rId382" Type="http://schemas.openxmlformats.org/officeDocument/2006/relationships/image" Target="../media/image7193.png"/><Relationship Id="rId603" Type="http://schemas.openxmlformats.org/officeDocument/2006/relationships/image" Target="../media/image7303.png"/><Relationship Id="rId687" Type="http://schemas.openxmlformats.org/officeDocument/2006/relationships/image" Target="../media/image7345.png"/><Relationship Id="rId810" Type="http://schemas.openxmlformats.org/officeDocument/2006/relationships/customXml" Target="../ink/ink8240.xml"/><Relationship Id="rId908" Type="http://schemas.openxmlformats.org/officeDocument/2006/relationships/image" Target="../media/image7455.png"/><Relationship Id="rId242" Type="http://schemas.openxmlformats.org/officeDocument/2006/relationships/image" Target="../media/image7123.png"/><Relationship Id="rId894" Type="http://schemas.openxmlformats.org/officeDocument/2006/relationships/customXml" Target="../ink/ink8282.xml"/><Relationship Id="rId37" Type="http://schemas.openxmlformats.org/officeDocument/2006/relationships/customXml" Target="../ink/ink7853.xml"/><Relationship Id="rId102" Type="http://schemas.openxmlformats.org/officeDocument/2006/relationships/image" Target="../media/image7054.png"/><Relationship Id="rId547" Type="http://schemas.openxmlformats.org/officeDocument/2006/relationships/image" Target="../media/image7275.png"/><Relationship Id="rId754" Type="http://schemas.openxmlformats.org/officeDocument/2006/relationships/customXml" Target="../ink/ink8212.xml"/><Relationship Id="rId961" Type="http://schemas.openxmlformats.org/officeDocument/2006/relationships/customXml" Target="../ink/ink8316.xml"/><Relationship Id="rId90" Type="http://schemas.openxmlformats.org/officeDocument/2006/relationships/image" Target="../media/image7048.png"/><Relationship Id="rId186" Type="http://schemas.openxmlformats.org/officeDocument/2006/relationships/image" Target="../media/image7095.png"/><Relationship Id="rId393" Type="http://schemas.openxmlformats.org/officeDocument/2006/relationships/customXml" Target="../ink/ink8031.xml"/><Relationship Id="rId407" Type="http://schemas.openxmlformats.org/officeDocument/2006/relationships/customXml" Target="../ink/ink8038.xml"/><Relationship Id="rId614" Type="http://schemas.openxmlformats.org/officeDocument/2006/relationships/customXml" Target="../ink/ink8142.xml"/><Relationship Id="rId821" Type="http://schemas.openxmlformats.org/officeDocument/2006/relationships/image" Target="../media/image7412.png"/><Relationship Id="rId1037" Type="http://schemas.openxmlformats.org/officeDocument/2006/relationships/image" Target="../media/image7518.png"/><Relationship Id="rId253" Type="http://schemas.openxmlformats.org/officeDocument/2006/relationships/customXml" Target="../ink/ink7961.xml"/><Relationship Id="rId460" Type="http://schemas.openxmlformats.org/officeDocument/2006/relationships/image" Target="../media/image7232.png"/><Relationship Id="rId698" Type="http://schemas.openxmlformats.org/officeDocument/2006/relationships/customXml" Target="../ink/ink8184.xml"/><Relationship Id="rId919" Type="http://schemas.openxmlformats.org/officeDocument/2006/relationships/customXml" Target="../ink/ink8295.xml"/><Relationship Id="rId48" Type="http://schemas.openxmlformats.org/officeDocument/2006/relationships/image" Target="../media/image7027.png"/><Relationship Id="rId113" Type="http://schemas.openxmlformats.org/officeDocument/2006/relationships/customXml" Target="../ink/ink7891.xml"/><Relationship Id="rId320" Type="http://schemas.openxmlformats.org/officeDocument/2006/relationships/image" Target="../media/image7162.png"/><Relationship Id="rId558" Type="http://schemas.openxmlformats.org/officeDocument/2006/relationships/customXml" Target="../ink/ink8114.xml"/><Relationship Id="rId765" Type="http://schemas.openxmlformats.org/officeDocument/2006/relationships/image" Target="../media/image7384.png"/><Relationship Id="rId972" Type="http://schemas.openxmlformats.org/officeDocument/2006/relationships/image" Target="../media/image7487.png"/><Relationship Id="rId197" Type="http://schemas.openxmlformats.org/officeDocument/2006/relationships/customXml" Target="../ink/ink7933.xml"/><Relationship Id="rId418" Type="http://schemas.openxmlformats.org/officeDocument/2006/relationships/image" Target="../media/image7211.png"/><Relationship Id="rId625" Type="http://schemas.openxmlformats.org/officeDocument/2006/relationships/image" Target="../media/image7314.png"/><Relationship Id="rId832" Type="http://schemas.openxmlformats.org/officeDocument/2006/relationships/customXml" Target="../ink/ink8251.xml"/><Relationship Id="rId1048" Type="http://schemas.openxmlformats.org/officeDocument/2006/relationships/customXml" Target="../ink/ink8360.xml"/><Relationship Id="rId264" Type="http://schemas.openxmlformats.org/officeDocument/2006/relationships/image" Target="../media/image7134.png"/><Relationship Id="rId471" Type="http://schemas.openxmlformats.org/officeDocument/2006/relationships/customXml" Target="../ink/ink8070.xml"/><Relationship Id="rId59" Type="http://schemas.openxmlformats.org/officeDocument/2006/relationships/customXml" Target="../ink/ink7864.xml"/><Relationship Id="rId124" Type="http://schemas.openxmlformats.org/officeDocument/2006/relationships/image" Target="../media/image7065.png"/><Relationship Id="rId569" Type="http://schemas.openxmlformats.org/officeDocument/2006/relationships/image" Target="../media/image7286.png"/><Relationship Id="rId776" Type="http://schemas.openxmlformats.org/officeDocument/2006/relationships/customXml" Target="../ink/ink8223.xml"/><Relationship Id="rId983" Type="http://schemas.openxmlformats.org/officeDocument/2006/relationships/customXml" Target="../ink/ink8327.xml"/><Relationship Id="rId331" Type="http://schemas.openxmlformats.org/officeDocument/2006/relationships/customXml" Target="../ink/ink8000.xml"/><Relationship Id="rId429" Type="http://schemas.openxmlformats.org/officeDocument/2006/relationships/customXml" Target="../ink/ink8049.xml"/><Relationship Id="rId636" Type="http://schemas.openxmlformats.org/officeDocument/2006/relationships/customXml" Target="../ink/ink8153.xml"/><Relationship Id="rId843" Type="http://schemas.openxmlformats.org/officeDocument/2006/relationships/image" Target="../media/image7423.png"/><Relationship Id="rId275" Type="http://schemas.openxmlformats.org/officeDocument/2006/relationships/customXml" Target="../ink/ink7972.xml"/><Relationship Id="rId482" Type="http://schemas.openxmlformats.org/officeDocument/2006/relationships/image" Target="../media/image7243.png"/><Relationship Id="rId703" Type="http://schemas.openxmlformats.org/officeDocument/2006/relationships/image" Target="../media/image7353.png"/><Relationship Id="rId910" Type="http://schemas.openxmlformats.org/officeDocument/2006/relationships/image" Target="../media/image7456.png"/><Relationship Id="rId135" Type="http://schemas.openxmlformats.org/officeDocument/2006/relationships/customXml" Target="../ink/ink7902.xml"/><Relationship Id="rId342" Type="http://schemas.openxmlformats.org/officeDocument/2006/relationships/image" Target="../media/image7173.png"/><Relationship Id="rId787" Type="http://schemas.openxmlformats.org/officeDocument/2006/relationships/image" Target="../media/image7395.png"/><Relationship Id="rId994" Type="http://schemas.openxmlformats.org/officeDocument/2006/relationships/image" Target="../media/image6956.png"/><Relationship Id="rId202" Type="http://schemas.openxmlformats.org/officeDocument/2006/relationships/image" Target="../media/image7103.png"/><Relationship Id="rId647" Type="http://schemas.openxmlformats.org/officeDocument/2006/relationships/image" Target="../media/image7325.png"/><Relationship Id="rId854" Type="http://schemas.openxmlformats.org/officeDocument/2006/relationships/customXml" Target="../ink/ink8262.xml"/><Relationship Id="rId286" Type="http://schemas.openxmlformats.org/officeDocument/2006/relationships/image" Target="../media/image7145.png"/><Relationship Id="rId493" Type="http://schemas.openxmlformats.org/officeDocument/2006/relationships/customXml" Target="../ink/ink8081.xml"/><Relationship Id="rId507" Type="http://schemas.openxmlformats.org/officeDocument/2006/relationships/customXml" Target="../ink/ink8088.xml"/><Relationship Id="rId714" Type="http://schemas.openxmlformats.org/officeDocument/2006/relationships/customXml" Target="../ink/ink8192.xml"/><Relationship Id="rId921" Type="http://schemas.openxmlformats.org/officeDocument/2006/relationships/customXml" Target="../ink/ink8296.xml"/><Relationship Id="rId50" Type="http://schemas.openxmlformats.org/officeDocument/2006/relationships/image" Target="../media/image7028.png"/><Relationship Id="rId146" Type="http://schemas.openxmlformats.org/officeDocument/2006/relationships/image" Target="../media/image7076.png"/><Relationship Id="rId353" Type="http://schemas.openxmlformats.org/officeDocument/2006/relationships/customXml" Target="../ink/ink8011.xml"/><Relationship Id="rId560" Type="http://schemas.openxmlformats.org/officeDocument/2006/relationships/customXml" Target="../ink/ink8115.xml"/><Relationship Id="rId798" Type="http://schemas.openxmlformats.org/officeDocument/2006/relationships/customXml" Target="../ink/ink8234.xml"/><Relationship Id="rId213" Type="http://schemas.openxmlformats.org/officeDocument/2006/relationships/customXml" Target="../ink/ink7941.xml"/><Relationship Id="rId420" Type="http://schemas.openxmlformats.org/officeDocument/2006/relationships/image" Target="../media/image7212.png"/><Relationship Id="rId658" Type="http://schemas.openxmlformats.org/officeDocument/2006/relationships/customXml" Target="../ink/ink8164.xml"/><Relationship Id="rId865" Type="http://schemas.openxmlformats.org/officeDocument/2006/relationships/image" Target="../media/image7434.png"/><Relationship Id="rId1050" Type="http://schemas.openxmlformats.org/officeDocument/2006/relationships/customXml" Target="../ink/ink8361.xml"/><Relationship Id="rId297" Type="http://schemas.openxmlformats.org/officeDocument/2006/relationships/customXml" Target="../ink/ink7983.xml"/><Relationship Id="rId518" Type="http://schemas.openxmlformats.org/officeDocument/2006/relationships/customXml" Target="../ink/ink8094.xml"/><Relationship Id="rId725" Type="http://schemas.openxmlformats.org/officeDocument/2006/relationships/image" Target="../media/image7364.png"/><Relationship Id="rId932" Type="http://schemas.openxmlformats.org/officeDocument/2006/relationships/image" Target="../media/image7467.png"/><Relationship Id="rId157" Type="http://schemas.openxmlformats.org/officeDocument/2006/relationships/customXml" Target="../ink/ink7913.xml"/><Relationship Id="rId364" Type="http://schemas.openxmlformats.org/officeDocument/2006/relationships/image" Target="../media/image7184.png"/><Relationship Id="rId1008" Type="http://schemas.openxmlformats.org/officeDocument/2006/relationships/customXml" Target="../ink/ink8340.xml"/><Relationship Id="rId61" Type="http://schemas.openxmlformats.org/officeDocument/2006/relationships/customXml" Target="../ink/ink7865.xml"/><Relationship Id="rId571" Type="http://schemas.openxmlformats.org/officeDocument/2006/relationships/image" Target="../media/image7287.png"/><Relationship Id="rId669" Type="http://schemas.openxmlformats.org/officeDocument/2006/relationships/image" Target="../media/image7336.png"/><Relationship Id="rId876" Type="http://schemas.openxmlformats.org/officeDocument/2006/relationships/customXml" Target="../ink/ink8273.xml"/><Relationship Id="rId19" Type="http://schemas.openxmlformats.org/officeDocument/2006/relationships/customXml" Target="../ink/ink7844.xml"/><Relationship Id="rId224" Type="http://schemas.openxmlformats.org/officeDocument/2006/relationships/image" Target="../media/image7114.png"/><Relationship Id="rId431" Type="http://schemas.openxmlformats.org/officeDocument/2006/relationships/customXml" Target="../ink/ink8050.xml"/><Relationship Id="rId529" Type="http://schemas.openxmlformats.org/officeDocument/2006/relationships/image" Target="../media/image7266.png"/><Relationship Id="rId736" Type="http://schemas.openxmlformats.org/officeDocument/2006/relationships/customXml" Target="../ink/ink8203.xml"/><Relationship Id="rId168" Type="http://schemas.openxmlformats.org/officeDocument/2006/relationships/image" Target="../media/image7086.png"/><Relationship Id="rId943" Type="http://schemas.openxmlformats.org/officeDocument/2006/relationships/customXml" Target="../ink/ink8307.xml"/><Relationship Id="rId1019" Type="http://schemas.openxmlformats.org/officeDocument/2006/relationships/image" Target="../media/image7509.png"/><Relationship Id="rId72" Type="http://schemas.openxmlformats.org/officeDocument/2006/relationships/image" Target="../media/image7039.png"/><Relationship Id="rId375" Type="http://schemas.openxmlformats.org/officeDocument/2006/relationships/customXml" Target="../ink/ink8022.xml"/><Relationship Id="rId582" Type="http://schemas.openxmlformats.org/officeDocument/2006/relationships/customXml" Target="../ink/ink8126.xml"/><Relationship Id="rId803" Type="http://schemas.openxmlformats.org/officeDocument/2006/relationships/image" Target="../media/image7403.png"/><Relationship Id="rId3" Type="http://schemas.openxmlformats.org/officeDocument/2006/relationships/customXml" Target="../ink/ink7836.xml"/><Relationship Id="rId235" Type="http://schemas.openxmlformats.org/officeDocument/2006/relationships/customXml" Target="../ink/ink7952.xml"/><Relationship Id="rId442" Type="http://schemas.openxmlformats.org/officeDocument/2006/relationships/image" Target="../media/image7223.png"/><Relationship Id="rId887" Type="http://schemas.openxmlformats.org/officeDocument/2006/relationships/image" Target="../media/image7445.png"/><Relationship Id="rId302" Type="http://schemas.openxmlformats.org/officeDocument/2006/relationships/image" Target="../media/image7153.png"/><Relationship Id="rId747" Type="http://schemas.openxmlformats.org/officeDocument/2006/relationships/image" Target="../media/image7375.png"/><Relationship Id="rId954" Type="http://schemas.openxmlformats.org/officeDocument/2006/relationships/image" Target="../media/image7478.png"/><Relationship Id="rId83" Type="http://schemas.openxmlformats.org/officeDocument/2006/relationships/customXml" Target="../ink/ink7876.xml"/><Relationship Id="rId179" Type="http://schemas.openxmlformats.org/officeDocument/2006/relationships/customXml" Target="../ink/ink7924.xml"/><Relationship Id="rId386" Type="http://schemas.openxmlformats.org/officeDocument/2006/relationships/image" Target="../media/image7195.png"/><Relationship Id="rId593" Type="http://schemas.openxmlformats.org/officeDocument/2006/relationships/image" Target="../media/image7298.png"/><Relationship Id="rId607" Type="http://schemas.openxmlformats.org/officeDocument/2006/relationships/image" Target="../media/image7305.png"/><Relationship Id="rId814" Type="http://schemas.openxmlformats.org/officeDocument/2006/relationships/customXml" Target="../ink/ink8242.xml"/><Relationship Id="rId246" Type="http://schemas.openxmlformats.org/officeDocument/2006/relationships/image" Target="../media/image7125.png"/><Relationship Id="rId453" Type="http://schemas.openxmlformats.org/officeDocument/2006/relationships/customXml" Target="../ink/ink8061.xml"/><Relationship Id="rId660" Type="http://schemas.openxmlformats.org/officeDocument/2006/relationships/customXml" Target="../ink/ink8165.xml"/><Relationship Id="rId898" Type="http://schemas.openxmlformats.org/officeDocument/2006/relationships/image" Target="../media/image7450.png"/><Relationship Id="rId106" Type="http://schemas.openxmlformats.org/officeDocument/2006/relationships/image" Target="../media/image7056.png"/><Relationship Id="rId313" Type="http://schemas.openxmlformats.org/officeDocument/2006/relationships/customXml" Target="../ink/ink7991.xml"/><Relationship Id="rId758" Type="http://schemas.openxmlformats.org/officeDocument/2006/relationships/customXml" Target="../ink/ink8214.xml"/><Relationship Id="rId965" Type="http://schemas.openxmlformats.org/officeDocument/2006/relationships/customXml" Target="../ink/ink8318.xml"/><Relationship Id="rId10" Type="http://schemas.openxmlformats.org/officeDocument/2006/relationships/image" Target="../media/image7008.png"/><Relationship Id="rId94" Type="http://schemas.openxmlformats.org/officeDocument/2006/relationships/image" Target="../media/image7050.png"/><Relationship Id="rId397" Type="http://schemas.openxmlformats.org/officeDocument/2006/relationships/customXml" Target="../ink/ink8033.xml"/><Relationship Id="rId520" Type="http://schemas.openxmlformats.org/officeDocument/2006/relationships/customXml" Target="../ink/ink8095.xml"/><Relationship Id="rId618" Type="http://schemas.openxmlformats.org/officeDocument/2006/relationships/customXml" Target="../ink/ink8144.xml"/><Relationship Id="rId825" Type="http://schemas.openxmlformats.org/officeDocument/2006/relationships/image" Target="../media/image7414.png"/><Relationship Id="rId257" Type="http://schemas.openxmlformats.org/officeDocument/2006/relationships/customXml" Target="../ink/ink7963.xml"/><Relationship Id="rId464" Type="http://schemas.openxmlformats.org/officeDocument/2006/relationships/image" Target="../media/image7234.png"/><Relationship Id="rId1010" Type="http://schemas.openxmlformats.org/officeDocument/2006/relationships/customXml" Target="../ink/ink8341.xml"/><Relationship Id="rId117" Type="http://schemas.openxmlformats.org/officeDocument/2006/relationships/customXml" Target="../ink/ink7893.xml"/><Relationship Id="rId671" Type="http://schemas.openxmlformats.org/officeDocument/2006/relationships/image" Target="../media/image7337.png"/><Relationship Id="rId769" Type="http://schemas.openxmlformats.org/officeDocument/2006/relationships/image" Target="../media/image7386.png"/><Relationship Id="rId976" Type="http://schemas.openxmlformats.org/officeDocument/2006/relationships/image" Target="../media/image7489.png"/><Relationship Id="rId324" Type="http://schemas.openxmlformats.org/officeDocument/2006/relationships/image" Target="../media/image7164.png"/><Relationship Id="rId531" Type="http://schemas.openxmlformats.org/officeDocument/2006/relationships/image" Target="../media/image7267.png"/><Relationship Id="rId629" Type="http://schemas.openxmlformats.org/officeDocument/2006/relationships/image" Target="../media/image7316.png"/><Relationship Id="rId836" Type="http://schemas.openxmlformats.org/officeDocument/2006/relationships/customXml" Target="../ink/ink8253.xml"/><Relationship Id="rId1021" Type="http://schemas.openxmlformats.org/officeDocument/2006/relationships/image" Target="../media/image7510.png"/><Relationship Id="rId903" Type="http://schemas.openxmlformats.org/officeDocument/2006/relationships/customXml" Target="../ink/ink8287.xml"/><Relationship Id="rId32" Type="http://schemas.openxmlformats.org/officeDocument/2006/relationships/image" Target="../media/image7019.png"/><Relationship Id="rId181" Type="http://schemas.openxmlformats.org/officeDocument/2006/relationships/customXml" Target="../ink/ink7925.xml"/><Relationship Id="rId279" Type="http://schemas.openxmlformats.org/officeDocument/2006/relationships/customXml" Target="../ink/ink7974.xml"/><Relationship Id="rId486" Type="http://schemas.openxmlformats.org/officeDocument/2006/relationships/image" Target="../media/image7245.png"/><Relationship Id="rId693" Type="http://schemas.openxmlformats.org/officeDocument/2006/relationships/image" Target="../media/image7348.png"/><Relationship Id="rId139" Type="http://schemas.openxmlformats.org/officeDocument/2006/relationships/customXml" Target="../ink/ink7904.xml"/><Relationship Id="rId346" Type="http://schemas.openxmlformats.org/officeDocument/2006/relationships/image" Target="../media/image7175.png"/><Relationship Id="rId553" Type="http://schemas.openxmlformats.org/officeDocument/2006/relationships/image" Target="../media/image7278.png"/><Relationship Id="rId760" Type="http://schemas.openxmlformats.org/officeDocument/2006/relationships/customXml" Target="../ink/ink8215.xml"/><Relationship Id="rId998" Type="http://schemas.openxmlformats.org/officeDocument/2006/relationships/image" Target="../media/image7499.png"/></Relationships>
</file>

<file path=ppt/slides/_rels/slide61.xml.rels><?xml version="1.0" encoding="UTF-8" standalone="yes"?>
<Relationships xmlns="http://schemas.openxmlformats.org/package/2006/relationships"><Relationship Id="rId8" Type="http://schemas.openxmlformats.org/officeDocument/2006/relationships/customXml" Target="../ink/ink8365.xml"/><Relationship Id="rId13" Type="http://schemas.openxmlformats.org/officeDocument/2006/relationships/image" Target="../media/image7532.png"/><Relationship Id="rId18" Type="http://schemas.openxmlformats.org/officeDocument/2006/relationships/customXml" Target="../ink/ink8370.xml"/><Relationship Id="rId3" Type="http://schemas.openxmlformats.org/officeDocument/2006/relationships/image" Target="../media/image7527.emf"/><Relationship Id="rId21" Type="http://schemas.openxmlformats.org/officeDocument/2006/relationships/image" Target="../media/image7536.png"/><Relationship Id="rId7" Type="http://schemas.openxmlformats.org/officeDocument/2006/relationships/image" Target="../media/image7529.png"/><Relationship Id="rId12" Type="http://schemas.openxmlformats.org/officeDocument/2006/relationships/customXml" Target="../ink/ink8367.xml"/><Relationship Id="rId17" Type="http://schemas.openxmlformats.org/officeDocument/2006/relationships/image" Target="../media/image7534.png"/><Relationship Id="rId2" Type="http://schemas.openxmlformats.org/officeDocument/2006/relationships/notesSlide" Target="../notesSlides/notesSlide52.xml"/><Relationship Id="rId16" Type="http://schemas.openxmlformats.org/officeDocument/2006/relationships/customXml" Target="../ink/ink8369.xml"/><Relationship Id="rId20" Type="http://schemas.openxmlformats.org/officeDocument/2006/relationships/customXml" Target="../ink/ink8371.xml"/><Relationship Id="rId1" Type="http://schemas.openxmlformats.org/officeDocument/2006/relationships/slideLayout" Target="../slideLayouts/slideLayout7.xml"/><Relationship Id="rId6" Type="http://schemas.openxmlformats.org/officeDocument/2006/relationships/customXml" Target="../ink/ink8364.xml"/><Relationship Id="rId11" Type="http://schemas.openxmlformats.org/officeDocument/2006/relationships/image" Target="../media/image7531.png"/><Relationship Id="rId5" Type="http://schemas.openxmlformats.org/officeDocument/2006/relationships/image" Target="../media/image7528.png"/><Relationship Id="rId15" Type="http://schemas.openxmlformats.org/officeDocument/2006/relationships/image" Target="../media/image7533.png"/><Relationship Id="rId23" Type="http://schemas.openxmlformats.org/officeDocument/2006/relationships/image" Target="../media/image7537.png"/><Relationship Id="rId10" Type="http://schemas.openxmlformats.org/officeDocument/2006/relationships/customXml" Target="../ink/ink8366.xml"/><Relationship Id="rId19" Type="http://schemas.openxmlformats.org/officeDocument/2006/relationships/image" Target="../media/image7535.png"/><Relationship Id="rId4" Type="http://schemas.openxmlformats.org/officeDocument/2006/relationships/customXml" Target="../ink/ink8363.xml"/><Relationship Id="rId9" Type="http://schemas.openxmlformats.org/officeDocument/2006/relationships/image" Target="../media/image7530.png"/><Relationship Id="rId14" Type="http://schemas.openxmlformats.org/officeDocument/2006/relationships/customXml" Target="../ink/ink8368.xml"/><Relationship Id="rId22" Type="http://schemas.openxmlformats.org/officeDocument/2006/relationships/customXml" Target="../ink/ink8372.xml"/></Relationships>
</file>

<file path=ppt/slides/_rels/slide62.xml.rels><?xml version="1.0" encoding="UTF-8" standalone="yes"?>
<Relationships xmlns="http://schemas.openxmlformats.org/package/2006/relationships"><Relationship Id="rId13" Type="http://schemas.openxmlformats.org/officeDocument/2006/relationships/customXml" Target="../ink/ink8378.xml"/><Relationship Id="rId18" Type="http://schemas.openxmlformats.org/officeDocument/2006/relationships/image" Target="../media/image7545.png"/><Relationship Id="rId26" Type="http://schemas.openxmlformats.org/officeDocument/2006/relationships/image" Target="../media/image7549.png"/><Relationship Id="rId21" Type="http://schemas.openxmlformats.org/officeDocument/2006/relationships/customXml" Target="../ink/ink8382.xml"/><Relationship Id="rId34" Type="http://schemas.openxmlformats.org/officeDocument/2006/relationships/image" Target="../media/image7553.png"/><Relationship Id="rId7" Type="http://schemas.openxmlformats.org/officeDocument/2006/relationships/customXml" Target="../ink/ink8375.xml"/><Relationship Id="rId12" Type="http://schemas.openxmlformats.org/officeDocument/2006/relationships/image" Target="../media/image7542.png"/><Relationship Id="rId17" Type="http://schemas.openxmlformats.org/officeDocument/2006/relationships/customXml" Target="../ink/ink8380.xml"/><Relationship Id="rId25" Type="http://schemas.openxmlformats.org/officeDocument/2006/relationships/customXml" Target="../ink/ink8384.xml"/><Relationship Id="rId33" Type="http://schemas.openxmlformats.org/officeDocument/2006/relationships/customXml" Target="../ink/ink8388.xml"/><Relationship Id="rId38" Type="http://schemas.openxmlformats.org/officeDocument/2006/relationships/image" Target="../media/image7555.png"/><Relationship Id="rId2" Type="http://schemas.openxmlformats.org/officeDocument/2006/relationships/notesSlide" Target="../notesSlides/notesSlide53.xml"/><Relationship Id="rId16" Type="http://schemas.openxmlformats.org/officeDocument/2006/relationships/image" Target="../media/image7544.png"/><Relationship Id="rId20" Type="http://schemas.openxmlformats.org/officeDocument/2006/relationships/image" Target="../media/image7546.png"/><Relationship Id="rId29" Type="http://schemas.openxmlformats.org/officeDocument/2006/relationships/customXml" Target="../ink/ink8386.xml"/><Relationship Id="rId1" Type="http://schemas.openxmlformats.org/officeDocument/2006/relationships/slideLayout" Target="../slideLayouts/slideLayout7.xml"/><Relationship Id="rId6" Type="http://schemas.openxmlformats.org/officeDocument/2006/relationships/image" Target="../media/image7539.png"/><Relationship Id="rId11" Type="http://schemas.openxmlformats.org/officeDocument/2006/relationships/customXml" Target="../ink/ink8377.xml"/><Relationship Id="rId24" Type="http://schemas.openxmlformats.org/officeDocument/2006/relationships/image" Target="../media/image7548.png"/><Relationship Id="rId32" Type="http://schemas.openxmlformats.org/officeDocument/2006/relationships/image" Target="../media/image7552.png"/><Relationship Id="rId37" Type="http://schemas.openxmlformats.org/officeDocument/2006/relationships/customXml" Target="../ink/ink8390.xml"/><Relationship Id="rId5" Type="http://schemas.openxmlformats.org/officeDocument/2006/relationships/customXml" Target="../ink/ink8374.xml"/><Relationship Id="rId15" Type="http://schemas.openxmlformats.org/officeDocument/2006/relationships/customXml" Target="../ink/ink8379.xml"/><Relationship Id="rId23" Type="http://schemas.openxmlformats.org/officeDocument/2006/relationships/customXml" Target="../ink/ink8383.xml"/><Relationship Id="rId28" Type="http://schemas.openxmlformats.org/officeDocument/2006/relationships/image" Target="../media/image7550.png"/><Relationship Id="rId36" Type="http://schemas.openxmlformats.org/officeDocument/2006/relationships/image" Target="../media/image7554.png"/><Relationship Id="rId10" Type="http://schemas.openxmlformats.org/officeDocument/2006/relationships/image" Target="../media/image7541.png"/><Relationship Id="rId19" Type="http://schemas.openxmlformats.org/officeDocument/2006/relationships/customXml" Target="../ink/ink8381.xml"/><Relationship Id="rId31" Type="http://schemas.openxmlformats.org/officeDocument/2006/relationships/customXml" Target="../ink/ink8387.xml"/><Relationship Id="rId4" Type="http://schemas.openxmlformats.org/officeDocument/2006/relationships/image" Target="../media/image7538.png"/><Relationship Id="rId9" Type="http://schemas.openxmlformats.org/officeDocument/2006/relationships/customXml" Target="../ink/ink8376.xml"/><Relationship Id="rId14" Type="http://schemas.openxmlformats.org/officeDocument/2006/relationships/image" Target="../media/image7543.png"/><Relationship Id="rId22" Type="http://schemas.openxmlformats.org/officeDocument/2006/relationships/image" Target="../media/image7547.png"/><Relationship Id="rId27" Type="http://schemas.openxmlformats.org/officeDocument/2006/relationships/customXml" Target="../ink/ink8385.xml"/><Relationship Id="rId30" Type="http://schemas.openxmlformats.org/officeDocument/2006/relationships/image" Target="../media/image7551.png"/><Relationship Id="rId35" Type="http://schemas.openxmlformats.org/officeDocument/2006/relationships/customXml" Target="../ink/ink8389.xml"/><Relationship Id="rId8" Type="http://schemas.openxmlformats.org/officeDocument/2006/relationships/image" Target="../media/image7540.png"/><Relationship Id="rId3" Type="http://schemas.openxmlformats.org/officeDocument/2006/relationships/customXml" Target="../ink/ink8373.xml"/></Relationships>
</file>

<file path=ppt/slides/_rels/slide63.xml.rels><?xml version="1.0" encoding="UTF-8" standalone="yes"?>
<Relationships xmlns="http://schemas.openxmlformats.org/package/2006/relationships"><Relationship Id="rId117" Type="http://schemas.openxmlformats.org/officeDocument/2006/relationships/image" Target="../media/image7577.png"/><Relationship Id="rId671" Type="http://schemas.openxmlformats.org/officeDocument/2006/relationships/image" Target="../media/image7852.png"/><Relationship Id="rId21" Type="http://schemas.openxmlformats.org/officeDocument/2006/relationships/image" Target="../media/image7018.png"/><Relationship Id="rId324" Type="http://schemas.openxmlformats.org/officeDocument/2006/relationships/image" Target="../media/image7680.png"/><Relationship Id="rId531" Type="http://schemas.openxmlformats.org/officeDocument/2006/relationships/image" Target="../media/image7782.png"/><Relationship Id="rId629" Type="http://schemas.openxmlformats.org/officeDocument/2006/relationships/image" Target="../media/image7831.png"/><Relationship Id="rId170" Type="http://schemas.openxmlformats.org/officeDocument/2006/relationships/image" Target="../media/image7603.png"/><Relationship Id="rId268" Type="http://schemas.openxmlformats.org/officeDocument/2006/relationships/image" Target="../media/image7652.png"/><Relationship Id="rId475" Type="http://schemas.openxmlformats.org/officeDocument/2006/relationships/image" Target="../media/image7754.png"/><Relationship Id="rId682" Type="http://schemas.openxmlformats.org/officeDocument/2006/relationships/image" Target="../media/image7857.png"/><Relationship Id="rId32" Type="http://schemas.openxmlformats.org/officeDocument/2006/relationships/customXml" Target="../ink/ink8405.xml"/><Relationship Id="rId128" Type="http://schemas.openxmlformats.org/officeDocument/2006/relationships/customXml" Target="../ink/ink8453.xml"/><Relationship Id="rId335" Type="http://schemas.openxmlformats.org/officeDocument/2006/relationships/customXml" Target="../ink/ink8557.xml"/><Relationship Id="rId542" Type="http://schemas.openxmlformats.org/officeDocument/2006/relationships/customXml" Target="../ink/ink8662.xml"/><Relationship Id="rId181" Type="http://schemas.openxmlformats.org/officeDocument/2006/relationships/customXml" Target="../ink/ink8480.xml"/><Relationship Id="rId402" Type="http://schemas.openxmlformats.org/officeDocument/2006/relationships/customXml" Target="../ink/ink8591.xml"/><Relationship Id="rId279" Type="http://schemas.openxmlformats.org/officeDocument/2006/relationships/customXml" Target="../ink/ink8529.xml"/><Relationship Id="rId486" Type="http://schemas.openxmlformats.org/officeDocument/2006/relationships/customXml" Target="../ink/ink8634.xml"/><Relationship Id="rId693" Type="http://schemas.openxmlformats.org/officeDocument/2006/relationships/customXml" Target="../ink/ink8738.xml"/><Relationship Id="rId43" Type="http://schemas.openxmlformats.org/officeDocument/2006/relationships/image" Target="../media/image7029.png"/><Relationship Id="rId139" Type="http://schemas.openxmlformats.org/officeDocument/2006/relationships/image" Target="../media/image7588.png"/><Relationship Id="rId346" Type="http://schemas.openxmlformats.org/officeDocument/2006/relationships/image" Target="../media/image7691.png"/><Relationship Id="rId553" Type="http://schemas.openxmlformats.org/officeDocument/2006/relationships/image" Target="../media/image7793.png"/><Relationship Id="rId192" Type="http://schemas.openxmlformats.org/officeDocument/2006/relationships/image" Target="../media/image7615.png"/><Relationship Id="rId206" Type="http://schemas.openxmlformats.org/officeDocument/2006/relationships/image" Target="../media/image7622.png"/><Relationship Id="rId413" Type="http://schemas.openxmlformats.org/officeDocument/2006/relationships/image" Target="../media/image7724.png"/><Relationship Id="rId497" Type="http://schemas.openxmlformats.org/officeDocument/2006/relationships/image" Target="../media/image7765.png"/><Relationship Id="rId620" Type="http://schemas.openxmlformats.org/officeDocument/2006/relationships/customXml" Target="../ink/ink8701.xml"/><Relationship Id="rId357" Type="http://schemas.openxmlformats.org/officeDocument/2006/relationships/customXml" Target="../ink/ink8568.xml"/><Relationship Id="rId54" Type="http://schemas.openxmlformats.org/officeDocument/2006/relationships/customXml" Target="../ink/ink8416.xml"/><Relationship Id="rId217" Type="http://schemas.openxmlformats.org/officeDocument/2006/relationships/customXml" Target="../ink/ink8498.xml"/><Relationship Id="rId564" Type="http://schemas.openxmlformats.org/officeDocument/2006/relationships/customXml" Target="../ink/ink8673.xml"/><Relationship Id="rId424" Type="http://schemas.openxmlformats.org/officeDocument/2006/relationships/image" Target="../media/image7729.png"/><Relationship Id="rId631" Type="http://schemas.openxmlformats.org/officeDocument/2006/relationships/image" Target="../media/image7832.png"/><Relationship Id="rId270" Type="http://schemas.openxmlformats.org/officeDocument/2006/relationships/image" Target="../media/image7653.png"/><Relationship Id="rId65" Type="http://schemas.openxmlformats.org/officeDocument/2006/relationships/image" Target="../media/image7040.png"/><Relationship Id="rId130" Type="http://schemas.openxmlformats.org/officeDocument/2006/relationships/customXml" Target="../ink/ink8454.xml"/><Relationship Id="rId368" Type="http://schemas.openxmlformats.org/officeDocument/2006/relationships/customXml" Target="../ink/ink8574.xml"/><Relationship Id="rId575" Type="http://schemas.openxmlformats.org/officeDocument/2006/relationships/image" Target="../media/image7804.png"/><Relationship Id="rId228" Type="http://schemas.openxmlformats.org/officeDocument/2006/relationships/image" Target="../media/image7632.png"/><Relationship Id="rId435" Type="http://schemas.openxmlformats.org/officeDocument/2006/relationships/customXml" Target="../ink/ink8608.xml"/><Relationship Id="rId642" Type="http://schemas.openxmlformats.org/officeDocument/2006/relationships/customXml" Target="../ink/ink8712.xml"/><Relationship Id="rId281" Type="http://schemas.openxmlformats.org/officeDocument/2006/relationships/customXml" Target="../ink/ink8530.xml"/><Relationship Id="rId502" Type="http://schemas.openxmlformats.org/officeDocument/2006/relationships/customXml" Target="../ink/ink8642.xml"/><Relationship Id="rId76" Type="http://schemas.openxmlformats.org/officeDocument/2006/relationships/customXml" Target="../ink/ink8427.xml"/><Relationship Id="rId141" Type="http://schemas.openxmlformats.org/officeDocument/2006/relationships/customXml" Target="../ink/ink8460.xml"/><Relationship Id="rId379" Type="http://schemas.openxmlformats.org/officeDocument/2006/relationships/image" Target="../media/image7707.png"/><Relationship Id="rId586" Type="http://schemas.openxmlformats.org/officeDocument/2006/relationships/customXml" Target="../ink/ink8684.xml"/><Relationship Id="rId7" Type="http://schemas.openxmlformats.org/officeDocument/2006/relationships/image" Target="../media/image7557.png"/><Relationship Id="rId239" Type="http://schemas.openxmlformats.org/officeDocument/2006/relationships/customXml" Target="../ink/ink8509.xml"/><Relationship Id="rId446" Type="http://schemas.openxmlformats.org/officeDocument/2006/relationships/customXml" Target="../ink/ink8614.xml"/><Relationship Id="rId653" Type="http://schemas.openxmlformats.org/officeDocument/2006/relationships/image" Target="../media/image7843.png"/><Relationship Id="rId292" Type="http://schemas.openxmlformats.org/officeDocument/2006/relationships/image" Target="../media/image7664.png"/><Relationship Id="rId306" Type="http://schemas.openxmlformats.org/officeDocument/2006/relationships/image" Target="../media/image7671.png"/><Relationship Id="rId87" Type="http://schemas.openxmlformats.org/officeDocument/2006/relationships/image" Target="../media/image7563.png"/><Relationship Id="rId513" Type="http://schemas.openxmlformats.org/officeDocument/2006/relationships/image" Target="../media/image7773.png"/><Relationship Id="rId597" Type="http://schemas.openxmlformats.org/officeDocument/2006/relationships/image" Target="../media/image7815.png"/><Relationship Id="rId152" Type="http://schemas.openxmlformats.org/officeDocument/2006/relationships/image" Target="../media/image7594.png"/><Relationship Id="rId457" Type="http://schemas.openxmlformats.org/officeDocument/2006/relationships/image" Target="../media/image7745.png"/><Relationship Id="rId664" Type="http://schemas.openxmlformats.org/officeDocument/2006/relationships/customXml" Target="../ink/ink8723.xml"/><Relationship Id="rId14" Type="http://schemas.openxmlformats.org/officeDocument/2006/relationships/customXml" Target="../ink/ink8396.xml"/><Relationship Id="rId317" Type="http://schemas.openxmlformats.org/officeDocument/2006/relationships/customXml" Target="../ink/ink8548.xml"/><Relationship Id="rId524" Type="http://schemas.openxmlformats.org/officeDocument/2006/relationships/customXml" Target="../ink/ink8653.xml"/><Relationship Id="rId98" Type="http://schemas.openxmlformats.org/officeDocument/2006/relationships/customXml" Target="../ink/ink8438.xml"/><Relationship Id="rId163" Type="http://schemas.openxmlformats.org/officeDocument/2006/relationships/customXml" Target="../ink/ink8471.xml"/><Relationship Id="rId370" Type="http://schemas.openxmlformats.org/officeDocument/2006/relationships/customXml" Target="../ink/ink8575.xml"/><Relationship Id="rId230" Type="http://schemas.openxmlformats.org/officeDocument/2006/relationships/image" Target="../media/image7633.png"/><Relationship Id="rId468" Type="http://schemas.openxmlformats.org/officeDocument/2006/relationships/customXml" Target="../ink/ink8625.xml"/><Relationship Id="rId675" Type="http://schemas.openxmlformats.org/officeDocument/2006/relationships/customXml" Target="../ink/ink8729.xml"/><Relationship Id="rId25" Type="http://schemas.openxmlformats.org/officeDocument/2006/relationships/image" Target="../media/image7020.png"/><Relationship Id="rId328" Type="http://schemas.openxmlformats.org/officeDocument/2006/relationships/image" Target="../media/image7682.png"/><Relationship Id="rId535" Type="http://schemas.openxmlformats.org/officeDocument/2006/relationships/image" Target="../media/image7784.png"/><Relationship Id="rId174" Type="http://schemas.openxmlformats.org/officeDocument/2006/relationships/image" Target="../media/image7605.png"/><Relationship Id="rId381" Type="http://schemas.openxmlformats.org/officeDocument/2006/relationships/image" Target="../media/image7708.png"/><Relationship Id="rId602" Type="http://schemas.openxmlformats.org/officeDocument/2006/relationships/customXml" Target="../ink/ink8692.xml"/><Relationship Id="rId241" Type="http://schemas.openxmlformats.org/officeDocument/2006/relationships/customXml" Target="../ink/ink8510.xml"/><Relationship Id="rId479" Type="http://schemas.openxmlformats.org/officeDocument/2006/relationships/image" Target="../media/image7756.png"/><Relationship Id="rId686" Type="http://schemas.openxmlformats.org/officeDocument/2006/relationships/image" Target="../media/image7859.png"/><Relationship Id="rId36" Type="http://schemas.openxmlformats.org/officeDocument/2006/relationships/customXml" Target="../ink/ink8407.xml"/><Relationship Id="rId339" Type="http://schemas.openxmlformats.org/officeDocument/2006/relationships/customXml" Target="../ink/ink8559.xml"/><Relationship Id="rId546" Type="http://schemas.openxmlformats.org/officeDocument/2006/relationships/customXml" Target="../ink/ink8664.xml"/><Relationship Id="rId101" Type="http://schemas.openxmlformats.org/officeDocument/2006/relationships/image" Target="../media/image7569.png"/><Relationship Id="rId185" Type="http://schemas.openxmlformats.org/officeDocument/2006/relationships/customXml" Target="../ink/ink8482.xml"/><Relationship Id="rId406" Type="http://schemas.openxmlformats.org/officeDocument/2006/relationships/customXml" Target="../ink/ink8593.xml"/><Relationship Id="rId392" Type="http://schemas.openxmlformats.org/officeDocument/2006/relationships/customXml" Target="../ink/ink8586.xml"/><Relationship Id="rId613" Type="http://schemas.openxmlformats.org/officeDocument/2006/relationships/image" Target="../media/image7823.png"/><Relationship Id="rId697" Type="http://schemas.openxmlformats.org/officeDocument/2006/relationships/customXml" Target="../ink/ink8740.xml"/><Relationship Id="rId252" Type="http://schemas.openxmlformats.org/officeDocument/2006/relationships/image" Target="../media/image7644.png"/><Relationship Id="rId47" Type="http://schemas.openxmlformats.org/officeDocument/2006/relationships/image" Target="../media/image7031.png"/><Relationship Id="rId112" Type="http://schemas.openxmlformats.org/officeDocument/2006/relationships/customXml" Target="../ink/ink8445.xml"/><Relationship Id="rId557" Type="http://schemas.openxmlformats.org/officeDocument/2006/relationships/image" Target="../media/image7795.png"/><Relationship Id="rId196" Type="http://schemas.openxmlformats.org/officeDocument/2006/relationships/image" Target="../media/image7617.png"/><Relationship Id="rId417" Type="http://schemas.openxmlformats.org/officeDocument/2006/relationships/image" Target="../media/image7726.png"/><Relationship Id="rId624" Type="http://schemas.openxmlformats.org/officeDocument/2006/relationships/customXml" Target="../ink/ink8703.xml"/><Relationship Id="rId263" Type="http://schemas.openxmlformats.org/officeDocument/2006/relationships/customXml" Target="../ink/ink8521.xml"/><Relationship Id="rId470" Type="http://schemas.openxmlformats.org/officeDocument/2006/relationships/customXml" Target="../ink/ink8626.xml"/><Relationship Id="rId58" Type="http://schemas.openxmlformats.org/officeDocument/2006/relationships/customXml" Target="../ink/ink8418.xml"/><Relationship Id="rId123" Type="http://schemas.openxmlformats.org/officeDocument/2006/relationships/image" Target="../media/image7580.png"/><Relationship Id="rId330" Type="http://schemas.openxmlformats.org/officeDocument/2006/relationships/image" Target="../media/image7683.png"/><Relationship Id="rId568" Type="http://schemas.openxmlformats.org/officeDocument/2006/relationships/customXml" Target="../ink/ink8675.xml"/><Relationship Id="rId428" Type="http://schemas.openxmlformats.org/officeDocument/2006/relationships/image" Target="../media/image7731.png"/><Relationship Id="rId635" Type="http://schemas.openxmlformats.org/officeDocument/2006/relationships/image" Target="../media/image7834.png"/><Relationship Id="rId274" Type="http://schemas.openxmlformats.org/officeDocument/2006/relationships/image" Target="../media/image7655.png"/><Relationship Id="rId481" Type="http://schemas.openxmlformats.org/officeDocument/2006/relationships/image" Target="../media/image7757.png"/><Relationship Id="rId69" Type="http://schemas.openxmlformats.org/officeDocument/2006/relationships/image" Target="../media/image7043.png"/><Relationship Id="rId134" Type="http://schemas.openxmlformats.org/officeDocument/2006/relationships/customXml" Target="../ink/ink8456.xml"/><Relationship Id="rId579" Type="http://schemas.openxmlformats.org/officeDocument/2006/relationships/image" Target="../media/image7806.png"/><Relationship Id="rId341" Type="http://schemas.openxmlformats.org/officeDocument/2006/relationships/customXml" Target="../ink/ink8560.xml"/><Relationship Id="rId439" Type="http://schemas.openxmlformats.org/officeDocument/2006/relationships/image" Target="../media/image7736.png"/><Relationship Id="rId646" Type="http://schemas.openxmlformats.org/officeDocument/2006/relationships/customXml" Target="../ink/ink8714.xml"/><Relationship Id="rId201" Type="http://schemas.openxmlformats.org/officeDocument/2006/relationships/customXml" Target="../ink/ink8490.xml"/><Relationship Id="rId285" Type="http://schemas.openxmlformats.org/officeDocument/2006/relationships/customXml" Target="../ink/ink8532.xml"/><Relationship Id="rId506" Type="http://schemas.openxmlformats.org/officeDocument/2006/relationships/customXml" Target="../ink/ink8644.xml"/><Relationship Id="rId492" Type="http://schemas.openxmlformats.org/officeDocument/2006/relationships/customXml" Target="../ink/ink8637.xml"/><Relationship Id="rId145" Type="http://schemas.openxmlformats.org/officeDocument/2006/relationships/customXml" Target="../ink/ink8462.xml"/><Relationship Id="rId352" Type="http://schemas.openxmlformats.org/officeDocument/2006/relationships/image" Target="../media/image7694.png"/><Relationship Id="rId212" Type="http://schemas.openxmlformats.org/officeDocument/2006/relationships/image" Target="../media/image7624.png"/><Relationship Id="rId657" Type="http://schemas.openxmlformats.org/officeDocument/2006/relationships/image" Target="../media/image7845.png"/><Relationship Id="rId296" Type="http://schemas.openxmlformats.org/officeDocument/2006/relationships/image" Target="../media/image7666.png"/><Relationship Id="rId517" Type="http://schemas.openxmlformats.org/officeDocument/2006/relationships/image" Target="../media/image7775.png"/><Relationship Id="rId60" Type="http://schemas.openxmlformats.org/officeDocument/2006/relationships/customXml" Target="../ink/ink8419.xml"/><Relationship Id="rId156" Type="http://schemas.openxmlformats.org/officeDocument/2006/relationships/image" Target="../media/image7596.png"/><Relationship Id="rId363" Type="http://schemas.openxmlformats.org/officeDocument/2006/relationships/customXml" Target="../ink/ink8571.xml"/><Relationship Id="rId570" Type="http://schemas.openxmlformats.org/officeDocument/2006/relationships/customXml" Target="../ink/ink8676.xml"/><Relationship Id="rId223" Type="http://schemas.openxmlformats.org/officeDocument/2006/relationships/customXml" Target="../ink/ink8501.xml"/><Relationship Id="rId430" Type="http://schemas.openxmlformats.org/officeDocument/2006/relationships/image" Target="../media/image7732.png"/><Relationship Id="rId668" Type="http://schemas.openxmlformats.org/officeDocument/2006/relationships/customXml" Target="../ink/ink8725.xml"/><Relationship Id="rId18" Type="http://schemas.openxmlformats.org/officeDocument/2006/relationships/customXml" Target="../ink/ink8398.xml"/><Relationship Id="rId265" Type="http://schemas.openxmlformats.org/officeDocument/2006/relationships/customXml" Target="../ink/ink8522.xml"/><Relationship Id="rId472" Type="http://schemas.openxmlformats.org/officeDocument/2006/relationships/customXml" Target="../ink/ink8627.xml"/><Relationship Id="rId528" Type="http://schemas.openxmlformats.org/officeDocument/2006/relationships/customXml" Target="../ink/ink8655.xml"/><Relationship Id="rId125" Type="http://schemas.openxmlformats.org/officeDocument/2006/relationships/image" Target="../media/image7581.png"/><Relationship Id="rId167" Type="http://schemas.openxmlformats.org/officeDocument/2006/relationships/customXml" Target="../ink/ink8473.xml"/><Relationship Id="rId332" Type="http://schemas.openxmlformats.org/officeDocument/2006/relationships/image" Target="../media/image7684.png"/><Relationship Id="rId374" Type="http://schemas.openxmlformats.org/officeDocument/2006/relationships/customXml" Target="../ink/ink8577.xml"/><Relationship Id="rId581" Type="http://schemas.openxmlformats.org/officeDocument/2006/relationships/image" Target="../media/image7807.png"/><Relationship Id="rId71" Type="http://schemas.openxmlformats.org/officeDocument/2006/relationships/image" Target="../media/image7044.png"/><Relationship Id="rId234" Type="http://schemas.openxmlformats.org/officeDocument/2006/relationships/image" Target="../media/image7635.png"/><Relationship Id="rId637" Type="http://schemas.openxmlformats.org/officeDocument/2006/relationships/image" Target="../media/image7835.png"/><Relationship Id="rId679" Type="http://schemas.openxmlformats.org/officeDocument/2006/relationships/customXml" Target="../ink/ink8731.xml"/><Relationship Id="rId2" Type="http://schemas.openxmlformats.org/officeDocument/2006/relationships/notesSlide" Target="../notesSlides/notesSlide54.xml"/><Relationship Id="rId29" Type="http://schemas.openxmlformats.org/officeDocument/2006/relationships/image" Target="../media/image7022.png"/><Relationship Id="rId276" Type="http://schemas.openxmlformats.org/officeDocument/2006/relationships/image" Target="../media/image7656.png"/><Relationship Id="rId441" Type="http://schemas.openxmlformats.org/officeDocument/2006/relationships/image" Target="../media/image7737.png"/><Relationship Id="rId483" Type="http://schemas.openxmlformats.org/officeDocument/2006/relationships/image" Target="../media/image7758.png"/><Relationship Id="rId539" Type="http://schemas.openxmlformats.org/officeDocument/2006/relationships/image" Target="../media/image7786.png"/><Relationship Id="rId690" Type="http://schemas.openxmlformats.org/officeDocument/2006/relationships/image" Target="../media/image7861.png"/><Relationship Id="rId40" Type="http://schemas.openxmlformats.org/officeDocument/2006/relationships/customXml" Target="../ink/ink8409.xml"/><Relationship Id="rId136" Type="http://schemas.openxmlformats.org/officeDocument/2006/relationships/customXml" Target="../ink/ink8457.xml"/><Relationship Id="rId178" Type="http://schemas.openxmlformats.org/officeDocument/2006/relationships/image" Target="../media/image7607.png"/><Relationship Id="rId301" Type="http://schemas.openxmlformats.org/officeDocument/2006/relationships/customXml" Target="../ink/ink8540.xml"/><Relationship Id="rId343" Type="http://schemas.openxmlformats.org/officeDocument/2006/relationships/customXml" Target="../ink/ink8561.xml"/><Relationship Id="rId550" Type="http://schemas.openxmlformats.org/officeDocument/2006/relationships/customXml" Target="../ink/ink8666.xml"/><Relationship Id="rId82" Type="http://schemas.openxmlformats.org/officeDocument/2006/relationships/customXml" Target="../ink/ink8430.xml"/><Relationship Id="rId203" Type="http://schemas.openxmlformats.org/officeDocument/2006/relationships/customXml" Target="../ink/ink8491.xml"/><Relationship Id="rId385" Type="http://schemas.openxmlformats.org/officeDocument/2006/relationships/image" Target="../media/image7710.png"/><Relationship Id="rId592" Type="http://schemas.openxmlformats.org/officeDocument/2006/relationships/customXml" Target="../ink/ink8687.xml"/><Relationship Id="rId606" Type="http://schemas.openxmlformats.org/officeDocument/2006/relationships/customXml" Target="../ink/ink8694.xml"/><Relationship Id="rId648" Type="http://schemas.openxmlformats.org/officeDocument/2006/relationships/customXml" Target="../ink/ink8715.xml"/><Relationship Id="rId245" Type="http://schemas.openxmlformats.org/officeDocument/2006/relationships/customXml" Target="../ink/ink8512.xml"/><Relationship Id="rId287" Type="http://schemas.openxmlformats.org/officeDocument/2006/relationships/customXml" Target="../ink/ink8533.xml"/><Relationship Id="rId410" Type="http://schemas.openxmlformats.org/officeDocument/2006/relationships/customXml" Target="../ink/ink8595.xml"/><Relationship Id="rId452" Type="http://schemas.openxmlformats.org/officeDocument/2006/relationships/customXml" Target="../ink/ink8617.xml"/><Relationship Id="rId494" Type="http://schemas.openxmlformats.org/officeDocument/2006/relationships/customXml" Target="../ink/ink8638.xml"/><Relationship Id="rId508" Type="http://schemas.openxmlformats.org/officeDocument/2006/relationships/customXml" Target="../ink/ink8645.xml"/><Relationship Id="rId105" Type="http://schemas.openxmlformats.org/officeDocument/2006/relationships/image" Target="../media/image7571.png"/><Relationship Id="rId147" Type="http://schemas.openxmlformats.org/officeDocument/2006/relationships/customXml" Target="../ink/ink8463.xml"/><Relationship Id="rId312" Type="http://schemas.openxmlformats.org/officeDocument/2006/relationships/image" Target="../media/image7674.png"/><Relationship Id="rId354" Type="http://schemas.openxmlformats.org/officeDocument/2006/relationships/image" Target="../media/image7695.png"/><Relationship Id="rId51" Type="http://schemas.openxmlformats.org/officeDocument/2006/relationships/image" Target="../media/image7033.png"/><Relationship Id="rId93" Type="http://schemas.openxmlformats.org/officeDocument/2006/relationships/image" Target="../media/image6455.png"/><Relationship Id="rId189" Type="http://schemas.openxmlformats.org/officeDocument/2006/relationships/customXml" Target="../ink/ink8484.xml"/><Relationship Id="rId396" Type="http://schemas.openxmlformats.org/officeDocument/2006/relationships/customXml" Target="../ink/ink8588.xml"/><Relationship Id="rId561" Type="http://schemas.openxmlformats.org/officeDocument/2006/relationships/image" Target="../media/image7797.png"/><Relationship Id="rId617" Type="http://schemas.openxmlformats.org/officeDocument/2006/relationships/image" Target="../media/image7825.png"/><Relationship Id="rId659" Type="http://schemas.openxmlformats.org/officeDocument/2006/relationships/image" Target="../media/image7846.png"/><Relationship Id="rId214" Type="http://schemas.openxmlformats.org/officeDocument/2006/relationships/image" Target="../media/image7625.png"/><Relationship Id="rId256" Type="http://schemas.openxmlformats.org/officeDocument/2006/relationships/image" Target="../media/image7646.png"/><Relationship Id="rId298" Type="http://schemas.openxmlformats.org/officeDocument/2006/relationships/image" Target="../media/image7667.png"/><Relationship Id="rId421" Type="http://schemas.openxmlformats.org/officeDocument/2006/relationships/customXml" Target="../ink/ink8601.xml"/><Relationship Id="rId463" Type="http://schemas.openxmlformats.org/officeDocument/2006/relationships/image" Target="../media/image7748.png"/><Relationship Id="rId519" Type="http://schemas.openxmlformats.org/officeDocument/2006/relationships/image" Target="../media/image7776.png"/><Relationship Id="rId670" Type="http://schemas.openxmlformats.org/officeDocument/2006/relationships/customXml" Target="../ink/ink8726.xml"/><Relationship Id="rId116" Type="http://schemas.openxmlformats.org/officeDocument/2006/relationships/customXml" Target="../ink/ink8447.xml"/><Relationship Id="rId158" Type="http://schemas.openxmlformats.org/officeDocument/2006/relationships/image" Target="../media/image7597.png"/><Relationship Id="rId323" Type="http://schemas.openxmlformats.org/officeDocument/2006/relationships/customXml" Target="../ink/ink8551.xml"/><Relationship Id="rId530" Type="http://schemas.openxmlformats.org/officeDocument/2006/relationships/customXml" Target="../ink/ink8656.xml"/><Relationship Id="rId20" Type="http://schemas.openxmlformats.org/officeDocument/2006/relationships/customXml" Target="../ink/ink8399.xml"/><Relationship Id="rId62" Type="http://schemas.openxmlformats.org/officeDocument/2006/relationships/customXml" Target="../ink/ink8420.xml"/><Relationship Id="rId365" Type="http://schemas.openxmlformats.org/officeDocument/2006/relationships/customXml" Target="../ink/ink8572.xml"/><Relationship Id="rId572" Type="http://schemas.openxmlformats.org/officeDocument/2006/relationships/customXml" Target="../ink/ink8677.xml"/><Relationship Id="rId628" Type="http://schemas.openxmlformats.org/officeDocument/2006/relationships/customXml" Target="../ink/ink8705.xml"/><Relationship Id="rId225" Type="http://schemas.openxmlformats.org/officeDocument/2006/relationships/customXml" Target="../ink/ink8502.xml"/><Relationship Id="rId267" Type="http://schemas.openxmlformats.org/officeDocument/2006/relationships/customXml" Target="../ink/ink8523.xml"/><Relationship Id="rId432" Type="http://schemas.openxmlformats.org/officeDocument/2006/relationships/image" Target="../media/image7733.png"/><Relationship Id="rId474" Type="http://schemas.openxmlformats.org/officeDocument/2006/relationships/customXml" Target="../ink/ink8628.xml"/><Relationship Id="rId127" Type="http://schemas.openxmlformats.org/officeDocument/2006/relationships/image" Target="../media/image7582.png"/><Relationship Id="rId681" Type="http://schemas.openxmlformats.org/officeDocument/2006/relationships/customXml" Target="../ink/ink8732.xml"/><Relationship Id="rId31" Type="http://schemas.openxmlformats.org/officeDocument/2006/relationships/image" Target="../media/image7023.png"/><Relationship Id="rId73" Type="http://schemas.openxmlformats.org/officeDocument/2006/relationships/image" Target="../media/image7045.png"/><Relationship Id="rId169" Type="http://schemas.openxmlformats.org/officeDocument/2006/relationships/customXml" Target="../ink/ink8474.xml"/><Relationship Id="rId334" Type="http://schemas.openxmlformats.org/officeDocument/2006/relationships/image" Target="../media/image7685.png"/><Relationship Id="rId376" Type="http://schemas.openxmlformats.org/officeDocument/2006/relationships/customXml" Target="../ink/ink8578.xml"/><Relationship Id="rId541" Type="http://schemas.openxmlformats.org/officeDocument/2006/relationships/image" Target="../media/image7787.png"/><Relationship Id="rId583" Type="http://schemas.openxmlformats.org/officeDocument/2006/relationships/image" Target="../media/image7808.png"/><Relationship Id="rId639" Type="http://schemas.openxmlformats.org/officeDocument/2006/relationships/image" Target="../media/image7836.png"/><Relationship Id="rId4" Type="http://schemas.openxmlformats.org/officeDocument/2006/relationships/customXml" Target="../ink/ink8391.xml"/><Relationship Id="rId180" Type="http://schemas.openxmlformats.org/officeDocument/2006/relationships/image" Target="../media/image7608.png"/><Relationship Id="rId236" Type="http://schemas.openxmlformats.org/officeDocument/2006/relationships/image" Target="../media/image7636.png"/><Relationship Id="rId278" Type="http://schemas.openxmlformats.org/officeDocument/2006/relationships/image" Target="../media/image7657.png"/><Relationship Id="rId401" Type="http://schemas.openxmlformats.org/officeDocument/2006/relationships/image" Target="../media/image7718.png"/><Relationship Id="rId443" Type="http://schemas.openxmlformats.org/officeDocument/2006/relationships/image" Target="../media/image7738.png"/><Relationship Id="rId650" Type="http://schemas.openxmlformats.org/officeDocument/2006/relationships/customXml" Target="../ink/ink8716.xml"/><Relationship Id="rId303" Type="http://schemas.openxmlformats.org/officeDocument/2006/relationships/customXml" Target="../ink/ink8541.xml"/><Relationship Id="rId485" Type="http://schemas.openxmlformats.org/officeDocument/2006/relationships/image" Target="../media/image7759.png"/><Relationship Id="rId692" Type="http://schemas.openxmlformats.org/officeDocument/2006/relationships/image" Target="../media/image7862.png"/><Relationship Id="rId42" Type="http://schemas.openxmlformats.org/officeDocument/2006/relationships/customXml" Target="../ink/ink8410.xml"/><Relationship Id="rId84" Type="http://schemas.openxmlformats.org/officeDocument/2006/relationships/customXml" Target="../ink/ink8431.xml"/><Relationship Id="rId138" Type="http://schemas.openxmlformats.org/officeDocument/2006/relationships/customXml" Target="../ink/ink8458.xml"/><Relationship Id="rId345" Type="http://schemas.openxmlformats.org/officeDocument/2006/relationships/customXml" Target="../ink/ink8562.xml"/><Relationship Id="rId387" Type="http://schemas.openxmlformats.org/officeDocument/2006/relationships/image" Target="../media/image7711.png"/><Relationship Id="rId510" Type="http://schemas.openxmlformats.org/officeDocument/2006/relationships/customXml" Target="../ink/ink8646.xml"/><Relationship Id="rId552" Type="http://schemas.openxmlformats.org/officeDocument/2006/relationships/customXml" Target="../ink/ink8667.xml"/><Relationship Id="rId594" Type="http://schemas.openxmlformats.org/officeDocument/2006/relationships/customXml" Target="../ink/ink8688.xml"/><Relationship Id="rId608" Type="http://schemas.openxmlformats.org/officeDocument/2006/relationships/customXml" Target="../ink/ink8695.xml"/><Relationship Id="rId191" Type="http://schemas.openxmlformats.org/officeDocument/2006/relationships/customXml" Target="../ink/ink8485.xml"/><Relationship Id="rId205" Type="http://schemas.openxmlformats.org/officeDocument/2006/relationships/customXml" Target="../ink/ink8492.xml"/><Relationship Id="rId247" Type="http://schemas.openxmlformats.org/officeDocument/2006/relationships/customXml" Target="../ink/ink8513.xml"/><Relationship Id="rId412" Type="http://schemas.openxmlformats.org/officeDocument/2006/relationships/customXml" Target="../ink/ink8596.xml"/><Relationship Id="rId107" Type="http://schemas.openxmlformats.org/officeDocument/2006/relationships/image" Target="../media/image7572.png"/><Relationship Id="rId289" Type="http://schemas.openxmlformats.org/officeDocument/2006/relationships/customXml" Target="../ink/ink8534.xml"/><Relationship Id="rId454" Type="http://schemas.openxmlformats.org/officeDocument/2006/relationships/customXml" Target="../ink/ink8618.xml"/><Relationship Id="rId496" Type="http://schemas.openxmlformats.org/officeDocument/2006/relationships/customXml" Target="../ink/ink8639.xml"/><Relationship Id="rId661" Type="http://schemas.openxmlformats.org/officeDocument/2006/relationships/image" Target="../media/image7847.png"/><Relationship Id="rId11" Type="http://schemas.openxmlformats.org/officeDocument/2006/relationships/image" Target="../media/image7013.png"/><Relationship Id="rId53" Type="http://schemas.openxmlformats.org/officeDocument/2006/relationships/image" Target="../media/image7034.png"/><Relationship Id="rId149" Type="http://schemas.openxmlformats.org/officeDocument/2006/relationships/customXml" Target="../ink/ink8464.xml"/><Relationship Id="rId314" Type="http://schemas.openxmlformats.org/officeDocument/2006/relationships/image" Target="../media/image7675.png"/><Relationship Id="rId356" Type="http://schemas.openxmlformats.org/officeDocument/2006/relationships/image" Target="../media/image7696.png"/><Relationship Id="rId398" Type="http://schemas.openxmlformats.org/officeDocument/2006/relationships/customXml" Target="../ink/ink8589.xml"/><Relationship Id="rId521" Type="http://schemas.openxmlformats.org/officeDocument/2006/relationships/image" Target="../media/image7777.png"/><Relationship Id="rId563" Type="http://schemas.openxmlformats.org/officeDocument/2006/relationships/image" Target="../media/image7798.png"/><Relationship Id="rId619" Type="http://schemas.openxmlformats.org/officeDocument/2006/relationships/image" Target="../media/image7826.png"/><Relationship Id="rId95" Type="http://schemas.openxmlformats.org/officeDocument/2006/relationships/image" Target="../media/image7566.png"/><Relationship Id="rId160" Type="http://schemas.openxmlformats.org/officeDocument/2006/relationships/image" Target="../media/image7598.png"/><Relationship Id="rId216" Type="http://schemas.openxmlformats.org/officeDocument/2006/relationships/image" Target="../media/image7626.png"/><Relationship Id="rId423" Type="http://schemas.openxmlformats.org/officeDocument/2006/relationships/customXml" Target="../ink/ink8602.xml"/><Relationship Id="rId258" Type="http://schemas.openxmlformats.org/officeDocument/2006/relationships/image" Target="../media/image7647.png"/><Relationship Id="rId465" Type="http://schemas.openxmlformats.org/officeDocument/2006/relationships/image" Target="../media/image7749.png"/><Relationship Id="rId630" Type="http://schemas.openxmlformats.org/officeDocument/2006/relationships/customXml" Target="../ink/ink8706.xml"/><Relationship Id="rId672" Type="http://schemas.openxmlformats.org/officeDocument/2006/relationships/customXml" Target="../ink/ink8727.xml"/><Relationship Id="rId22" Type="http://schemas.openxmlformats.org/officeDocument/2006/relationships/customXml" Target="../ink/ink8400.xml"/><Relationship Id="rId64" Type="http://schemas.openxmlformats.org/officeDocument/2006/relationships/customXml" Target="../ink/ink8421.xml"/><Relationship Id="rId118" Type="http://schemas.openxmlformats.org/officeDocument/2006/relationships/customXml" Target="../ink/ink8448.xml"/><Relationship Id="rId325" Type="http://schemas.openxmlformats.org/officeDocument/2006/relationships/customXml" Target="../ink/ink8552.xml"/><Relationship Id="rId367" Type="http://schemas.openxmlformats.org/officeDocument/2006/relationships/image" Target="../media/image7701.png"/><Relationship Id="rId532" Type="http://schemas.openxmlformats.org/officeDocument/2006/relationships/customXml" Target="../ink/ink8657.xml"/><Relationship Id="rId574" Type="http://schemas.openxmlformats.org/officeDocument/2006/relationships/customXml" Target="../ink/ink8678.xml"/><Relationship Id="rId171" Type="http://schemas.openxmlformats.org/officeDocument/2006/relationships/customXml" Target="../ink/ink8475.xml"/><Relationship Id="rId227" Type="http://schemas.openxmlformats.org/officeDocument/2006/relationships/customXml" Target="../ink/ink8503.xml"/><Relationship Id="rId269" Type="http://schemas.openxmlformats.org/officeDocument/2006/relationships/customXml" Target="../ink/ink8524.xml"/><Relationship Id="rId434" Type="http://schemas.openxmlformats.org/officeDocument/2006/relationships/image" Target="../media/image7734.png"/><Relationship Id="rId476" Type="http://schemas.openxmlformats.org/officeDocument/2006/relationships/customXml" Target="../ink/ink8629.xml"/><Relationship Id="rId641" Type="http://schemas.openxmlformats.org/officeDocument/2006/relationships/image" Target="../media/image7837.png"/><Relationship Id="rId683" Type="http://schemas.openxmlformats.org/officeDocument/2006/relationships/customXml" Target="../ink/ink8733.xml"/><Relationship Id="rId33" Type="http://schemas.openxmlformats.org/officeDocument/2006/relationships/image" Target="../media/image7024.png"/><Relationship Id="rId129" Type="http://schemas.openxmlformats.org/officeDocument/2006/relationships/image" Target="../media/image7583.png"/><Relationship Id="rId280" Type="http://schemas.openxmlformats.org/officeDocument/2006/relationships/image" Target="../media/image7658.png"/><Relationship Id="rId336" Type="http://schemas.openxmlformats.org/officeDocument/2006/relationships/image" Target="../media/image7686.png"/><Relationship Id="rId501" Type="http://schemas.openxmlformats.org/officeDocument/2006/relationships/image" Target="../media/image7767.png"/><Relationship Id="rId543" Type="http://schemas.openxmlformats.org/officeDocument/2006/relationships/image" Target="../media/image7788.png"/><Relationship Id="rId75" Type="http://schemas.openxmlformats.org/officeDocument/2006/relationships/image" Target="../media/image7046.png"/><Relationship Id="rId140" Type="http://schemas.openxmlformats.org/officeDocument/2006/relationships/customXml" Target="../ink/ink8459.xml"/><Relationship Id="rId182" Type="http://schemas.openxmlformats.org/officeDocument/2006/relationships/image" Target="../media/image7609.png"/><Relationship Id="rId378" Type="http://schemas.openxmlformats.org/officeDocument/2006/relationships/customXml" Target="../ink/ink8579.xml"/><Relationship Id="rId403" Type="http://schemas.openxmlformats.org/officeDocument/2006/relationships/image" Target="../media/image7719.png"/><Relationship Id="rId585" Type="http://schemas.openxmlformats.org/officeDocument/2006/relationships/image" Target="../media/image7809.png"/><Relationship Id="rId6" Type="http://schemas.openxmlformats.org/officeDocument/2006/relationships/customXml" Target="../ink/ink8392.xml"/><Relationship Id="rId238" Type="http://schemas.openxmlformats.org/officeDocument/2006/relationships/image" Target="../media/image7637.png"/><Relationship Id="rId445" Type="http://schemas.openxmlformats.org/officeDocument/2006/relationships/image" Target="../media/image7739.png"/><Relationship Id="rId487" Type="http://schemas.openxmlformats.org/officeDocument/2006/relationships/image" Target="../media/image7760.png"/><Relationship Id="rId610" Type="http://schemas.openxmlformats.org/officeDocument/2006/relationships/customXml" Target="../ink/ink8696.xml"/><Relationship Id="rId652" Type="http://schemas.openxmlformats.org/officeDocument/2006/relationships/customXml" Target="../ink/ink8717.xml"/><Relationship Id="rId694" Type="http://schemas.openxmlformats.org/officeDocument/2006/relationships/image" Target="../media/image7863.png"/><Relationship Id="rId291" Type="http://schemas.openxmlformats.org/officeDocument/2006/relationships/customXml" Target="../ink/ink8535.xml"/><Relationship Id="rId305" Type="http://schemas.openxmlformats.org/officeDocument/2006/relationships/customXml" Target="../ink/ink8542.xml"/><Relationship Id="rId347" Type="http://schemas.openxmlformats.org/officeDocument/2006/relationships/customXml" Target="../ink/ink8563.xml"/><Relationship Id="rId512" Type="http://schemas.openxmlformats.org/officeDocument/2006/relationships/customXml" Target="../ink/ink8647.xml"/><Relationship Id="rId44" Type="http://schemas.openxmlformats.org/officeDocument/2006/relationships/customXml" Target="../ink/ink8411.xml"/><Relationship Id="rId86" Type="http://schemas.openxmlformats.org/officeDocument/2006/relationships/customXml" Target="../ink/ink8432.xml"/><Relationship Id="rId151" Type="http://schemas.openxmlformats.org/officeDocument/2006/relationships/customXml" Target="../ink/ink8465.xml"/><Relationship Id="rId389" Type="http://schemas.openxmlformats.org/officeDocument/2006/relationships/image" Target="../media/image7712.png"/><Relationship Id="rId554" Type="http://schemas.openxmlformats.org/officeDocument/2006/relationships/customXml" Target="../ink/ink8668.xml"/><Relationship Id="rId596" Type="http://schemas.openxmlformats.org/officeDocument/2006/relationships/customXml" Target="../ink/ink8689.xml"/><Relationship Id="rId193" Type="http://schemas.openxmlformats.org/officeDocument/2006/relationships/customXml" Target="../ink/ink8486.xml"/><Relationship Id="rId207" Type="http://schemas.openxmlformats.org/officeDocument/2006/relationships/customXml" Target="../ink/ink8493.xml"/><Relationship Id="rId249" Type="http://schemas.openxmlformats.org/officeDocument/2006/relationships/customXml" Target="../ink/ink8514.xml"/><Relationship Id="rId414" Type="http://schemas.openxmlformats.org/officeDocument/2006/relationships/customXml" Target="../ink/ink8597.xml"/><Relationship Id="rId456" Type="http://schemas.openxmlformats.org/officeDocument/2006/relationships/customXml" Target="../ink/ink8619.xml"/><Relationship Id="rId498" Type="http://schemas.openxmlformats.org/officeDocument/2006/relationships/customXml" Target="../ink/ink8640.xml"/><Relationship Id="rId621" Type="http://schemas.openxmlformats.org/officeDocument/2006/relationships/image" Target="../media/image7827.png"/><Relationship Id="rId663" Type="http://schemas.openxmlformats.org/officeDocument/2006/relationships/image" Target="../media/image7848.png"/><Relationship Id="rId13" Type="http://schemas.openxmlformats.org/officeDocument/2006/relationships/image" Target="../media/image7014.png"/><Relationship Id="rId109" Type="http://schemas.openxmlformats.org/officeDocument/2006/relationships/image" Target="../media/image7573.png"/><Relationship Id="rId260" Type="http://schemas.openxmlformats.org/officeDocument/2006/relationships/image" Target="../media/image7648.png"/><Relationship Id="rId316" Type="http://schemas.openxmlformats.org/officeDocument/2006/relationships/image" Target="../media/image7676.png"/><Relationship Id="rId523" Type="http://schemas.openxmlformats.org/officeDocument/2006/relationships/image" Target="../media/image7778.png"/><Relationship Id="rId55" Type="http://schemas.openxmlformats.org/officeDocument/2006/relationships/image" Target="../media/image7035.png"/><Relationship Id="rId97" Type="http://schemas.openxmlformats.org/officeDocument/2006/relationships/image" Target="../media/image7567.png"/><Relationship Id="rId120" Type="http://schemas.openxmlformats.org/officeDocument/2006/relationships/customXml" Target="../ink/ink8449.xml"/><Relationship Id="rId358" Type="http://schemas.openxmlformats.org/officeDocument/2006/relationships/image" Target="../media/image7697.png"/><Relationship Id="rId565" Type="http://schemas.openxmlformats.org/officeDocument/2006/relationships/image" Target="../media/image7799.png"/><Relationship Id="rId162" Type="http://schemas.openxmlformats.org/officeDocument/2006/relationships/image" Target="../media/image7599.png"/><Relationship Id="rId218" Type="http://schemas.openxmlformats.org/officeDocument/2006/relationships/image" Target="../media/image7627.png"/><Relationship Id="rId425" Type="http://schemas.openxmlformats.org/officeDocument/2006/relationships/customXml" Target="../ink/ink8603.xml"/><Relationship Id="rId467" Type="http://schemas.openxmlformats.org/officeDocument/2006/relationships/image" Target="../media/image7750.png"/><Relationship Id="rId632" Type="http://schemas.openxmlformats.org/officeDocument/2006/relationships/customXml" Target="../ink/ink8707.xml"/><Relationship Id="rId271" Type="http://schemas.openxmlformats.org/officeDocument/2006/relationships/customXml" Target="../ink/ink8525.xml"/><Relationship Id="rId674" Type="http://schemas.openxmlformats.org/officeDocument/2006/relationships/customXml" Target="../ink/ink8728.xml"/><Relationship Id="rId24" Type="http://schemas.openxmlformats.org/officeDocument/2006/relationships/customXml" Target="../ink/ink8401.xml"/><Relationship Id="rId66" Type="http://schemas.openxmlformats.org/officeDocument/2006/relationships/customXml" Target="../ink/ink8422.xml"/><Relationship Id="rId131" Type="http://schemas.openxmlformats.org/officeDocument/2006/relationships/image" Target="../media/image7584.png"/><Relationship Id="rId327" Type="http://schemas.openxmlformats.org/officeDocument/2006/relationships/customXml" Target="../ink/ink8553.xml"/><Relationship Id="rId369" Type="http://schemas.openxmlformats.org/officeDocument/2006/relationships/image" Target="../media/image7702.png"/><Relationship Id="rId534" Type="http://schemas.openxmlformats.org/officeDocument/2006/relationships/customXml" Target="../ink/ink8658.xml"/><Relationship Id="rId576" Type="http://schemas.openxmlformats.org/officeDocument/2006/relationships/customXml" Target="../ink/ink8679.xml"/><Relationship Id="rId173" Type="http://schemas.openxmlformats.org/officeDocument/2006/relationships/customXml" Target="../ink/ink8476.xml"/><Relationship Id="rId229" Type="http://schemas.openxmlformats.org/officeDocument/2006/relationships/customXml" Target="../ink/ink8504.xml"/><Relationship Id="rId380" Type="http://schemas.openxmlformats.org/officeDocument/2006/relationships/customXml" Target="../ink/ink8580.xml"/><Relationship Id="rId436" Type="http://schemas.openxmlformats.org/officeDocument/2006/relationships/customXml" Target="../ink/ink8609.xml"/><Relationship Id="rId601" Type="http://schemas.openxmlformats.org/officeDocument/2006/relationships/image" Target="../media/image7817.png"/><Relationship Id="rId643" Type="http://schemas.openxmlformats.org/officeDocument/2006/relationships/image" Target="../media/image7838.png"/><Relationship Id="rId240" Type="http://schemas.openxmlformats.org/officeDocument/2006/relationships/image" Target="../media/image7638.png"/><Relationship Id="rId478" Type="http://schemas.openxmlformats.org/officeDocument/2006/relationships/customXml" Target="../ink/ink8630.xml"/><Relationship Id="rId685" Type="http://schemas.openxmlformats.org/officeDocument/2006/relationships/customXml" Target="../ink/ink8734.xml"/><Relationship Id="rId35" Type="http://schemas.openxmlformats.org/officeDocument/2006/relationships/image" Target="../media/image7025.png"/><Relationship Id="rId77" Type="http://schemas.openxmlformats.org/officeDocument/2006/relationships/image" Target="../media/image7558.png"/><Relationship Id="rId100" Type="http://schemas.openxmlformats.org/officeDocument/2006/relationships/customXml" Target="../ink/ink8439.xml"/><Relationship Id="rId282" Type="http://schemas.openxmlformats.org/officeDocument/2006/relationships/image" Target="../media/image7659.png"/><Relationship Id="rId338" Type="http://schemas.openxmlformats.org/officeDocument/2006/relationships/image" Target="../media/image7687.png"/><Relationship Id="rId503" Type="http://schemas.openxmlformats.org/officeDocument/2006/relationships/image" Target="../media/image7768.png"/><Relationship Id="rId545" Type="http://schemas.openxmlformats.org/officeDocument/2006/relationships/image" Target="../media/image7789.png"/><Relationship Id="rId587" Type="http://schemas.openxmlformats.org/officeDocument/2006/relationships/image" Target="../media/image7810.png"/><Relationship Id="rId8" Type="http://schemas.openxmlformats.org/officeDocument/2006/relationships/customXml" Target="../ink/ink8393.xml"/><Relationship Id="rId142" Type="http://schemas.openxmlformats.org/officeDocument/2006/relationships/image" Target="../media/image7589.png"/><Relationship Id="rId184" Type="http://schemas.openxmlformats.org/officeDocument/2006/relationships/image" Target="../media/image7611.png"/><Relationship Id="rId391" Type="http://schemas.openxmlformats.org/officeDocument/2006/relationships/image" Target="../media/image7713.png"/><Relationship Id="rId405" Type="http://schemas.openxmlformats.org/officeDocument/2006/relationships/image" Target="../media/image7720.png"/><Relationship Id="rId447" Type="http://schemas.openxmlformats.org/officeDocument/2006/relationships/image" Target="../media/image7740.png"/><Relationship Id="rId612" Type="http://schemas.openxmlformats.org/officeDocument/2006/relationships/customXml" Target="../ink/ink8697.xml"/><Relationship Id="rId251" Type="http://schemas.openxmlformats.org/officeDocument/2006/relationships/customXml" Target="../ink/ink8515.xml"/><Relationship Id="rId489" Type="http://schemas.openxmlformats.org/officeDocument/2006/relationships/image" Target="../media/image7761.png"/><Relationship Id="rId654" Type="http://schemas.openxmlformats.org/officeDocument/2006/relationships/customXml" Target="../ink/ink8718.xml"/><Relationship Id="rId696" Type="http://schemas.openxmlformats.org/officeDocument/2006/relationships/image" Target="../media/image7864.png"/><Relationship Id="rId46" Type="http://schemas.openxmlformats.org/officeDocument/2006/relationships/customXml" Target="../ink/ink8412.xml"/><Relationship Id="rId293" Type="http://schemas.openxmlformats.org/officeDocument/2006/relationships/customXml" Target="../ink/ink8536.xml"/><Relationship Id="rId307" Type="http://schemas.openxmlformats.org/officeDocument/2006/relationships/customXml" Target="../ink/ink8543.xml"/><Relationship Id="rId349" Type="http://schemas.openxmlformats.org/officeDocument/2006/relationships/customXml" Target="../ink/ink8564.xml"/><Relationship Id="rId514" Type="http://schemas.openxmlformats.org/officeDocument/2006/relationships/customXml" Target="../ink/ink8648.xml"/><Relationship Id="rId556" Type="http://schemas.openxmlformats.org/officeDocument/2006/relationships/customXml" Target="../ink/ink8669.xml"/><Relationship Id="rId88" Type="http://schemas.openxmlformats.org/officeDocument/2006/relationships/customXml" Target="../ink/ink8433.xml"/><Relationship Id="rId111" Type="http://schemas.openxmlformats.org/officeDocument/2006/relationships/image" Target="../media/image7574.png"/><Relationship Id="rId153" Type="http://schemas.openxmlformats.org/officeDocument/2006/relationships/customXml" Target="../ink/ink8466.xml"/><Relationship Id="rId195" Type="http://schemas.openxmlformats.org/officeDocument/2006/relationships/customXml" Target="../ink/ink8487.xml"/><Relationship Id="rId209" Type="http://schemas.openxmlformats.org/officeDocument/2006/relationships/customXml" Target="../ink/ink8494.xml"/><Relationship Id="rId360" Type="http://schemas.openxmlformats.org/officeDocument/2006/relationships/image" Target="../media/image7698.png"/><Relationship Id="rId416" Type="http://schemas.openxmlformats.org/officeDocument/2006/relationships/customXml" Target="../ink/ink8598.xml"/><Relationship Id="rId598" Type="http://schemas.openxmlformats.org/officeDocument/2006/relationships/customXml" Target="../ink/ink8690.xml"/><Relationship Id="rId220" Type="http://schemas.openxmlformats.org/officeDocument/2006/relationships/image" Target="../media/image7628.png"/><Relationship Id="rId458" Type="http://schemas.openxmlformats.org/officeDocument/2006/relationships/customXml" Target="../ink/ink8620.xml"/><Relationship Id="rId623" Type="http://schemas.openxmlformats.org/officeDocument/2006/relationships/image" Target="../media/image7828.png"/><Relationship Id="rId665" Type="http://schemas.openxmlformats.org/officeDocument/2006/relationships/image" Target="../media/image7849.png"/><Relationship Id="rId15" Type="http://schemas.openxmlformats.org/officeDocument/2006/relationships/image" Target="../media/image7015.png"/><Relationship Id="rId57" Type="http://schemas.openxmlformats.org/officeDocument/2006/relationships/image" Target="../media/image7036.png"/><Relationship Id="rId262" Type="http://schemas.openxmlformats.org/officeDocument/2006/relationships/image" Target="../media/image7649.png"/><Relationship Id="rId318" Type="http://schemas.openxmlformats.org/officeDocument/2006/relationships/image" Target="../media/image7677.png"/><Relationship Id="rId525" Type="http://schemas.openxmlformats.org/officeDocument/2006/relationships/image" Target="../media/image7779.png"/><Relationship Id="rId567" Type="http://schemas.openxmlformats.org/officeDocument/2006/relationships/image" Target="../media/image7800.png"/><Relationship Id="rId99" Type="http://schemas.openxmlformats.org/officeDocument/2006/relationships/image" Target="../media/image7568.png"/><Relationship Id="rId122" Type="http://schemas.openxmlformats.org/officeDocument/2006/relationships/customXml" Target="../ink/ink8450.xml"/><Relationship Id="rId164" Type="http://schemas.openxmlformats.org/officeDocument/2006/relationships/image" Target="../media/image7600.png"/><Relationship Id="rId371" Type="http://schemas.openxmlformats.org/officeDocument/2006/relationships/image" Target="../media/image7703.png"/><Relationship Id="rId427" Type="http://schemas.openxmlformats.org/officeDocument/2006/relationships/customXml" Target="../ink/ink8604.xml"/><Relationship Id="rId469" Type="http://schemas.openxmlformats.org/officeDocument/2006/relationships/image" Target="../media/image7751.png"/><Relationship Id="rId634" Type="http://schemas.openxmlformats.org/officeDocument/2006/relationships/customXml" Target="../ink/ink8708.xml"/><Relationship Id="rId676" Type="http://schemas.openxmlformats.org/officeDocument/2006/relationships/image" Target="../media/image7854.png"/><Relationship Id="rId26" Type="http://schemas.openxmlformats.org/officeDocument/2006/relationships/customXml" Target="../ink/ink8402.xml"/><Relationship Id="rId231" Type="http://schemas.openxmlformats.org/officeDocument/2006/relationships/customXml" Target="../ink/ink8505.xml"/><Relationship Id="rId273" Type="http://schemas.openxmlformats.org/officeDocument/2006/relationships/customXml" Target="../ink/ink8526.xml"/><Relationship Id="rId329" Type="http://schemas.openxmlformats.org/officeDocument/2006/relationships/customXml" Target="../ink/ink8554.xml"/><Relationship Id="rId480" Type="http://schemas.openxmlformats.org/officeDocument/2006/relationships/customXml" Target="../ink/ink8631.xml"/><Relationship Id="rId536" Type="http://schemas.openxmlformats.org/officeDocument/2006/relationships/customXml" Target="../ink/ink8659.xml"/><Relationship Id="rId68" Type="http://schemas.openxmlformats.org/officeDocument/2006/relationships/customXml" Target="../ink/ink8423.xml"/><Relationship Id="rId133" Type="http://schemas.openxmlformats.org/officeDocument/2006/relationships/image" Target="../media/image7585.png"/><Relationship Id="rId175" Type="http://schemas.openxmlformats.org/officeDocument/2006/relationships/customXml" Target="../ink/ink8477.xml"/><Relationship Id="rId340" Type="http://schemas.openxmlformats.org/officeDocument/2006/relationships/image" Target="../media/image7688.png"/><Relationship Id="rId578" Type="http://schemas.openxmlformats.org/officeDocument/2006/relationships/customXml" Target="../ink/ink8680.xml"/><Relationship Id="rId200" Type="http://schemas.openxmlformats.org/officeDocument/2006/relationships/image" Target="../media/image7619.png"/><Relationship Id="rId382" Type="http://schemas.openxmlformats.org/officeDocument/2006/relationships/customXml" Target="../ink/ink8581.xml"/><Relationship Id="rId438" Type="http://schemas.openxmlformats.org/officeDocument/2006/relationships/customXml" Target="../ink/ink8610.xml"/><Relationship Id="rId603" Type="http://schemas.openxmlformats.org/officeDocument/2006/relationships/image" Target="../media/image7818.png"/><Relationship Id="rId645" Type="http://schemas.openxmlformats.org/officeDocument/2006/relationships/image" Target="../media/image7839.png"/><Relationship Id="rId687" Type="http://schemas.openxmlformats.org/officeDocument/2006/relationships/customXml" Target="../ink/ink8735.xml"/><Relationship Id="rId242" Type="http://schemas.openxmlformats.org/officeDocument/2006/relationships/image" Target="../media/image7639.png"/><Relationship Id="rId284" Type="http://schemas.openxmlformats.org/officeDocument/2006/relationships/image" Target="../media/image7660.png"/><Relationship Id="rId491" Type="http://schemas.openxmlformats.org/officeDocument/2006/relationships/image" Target="../media/image7762.png"/><Relationship Id="rId505" Type="http://schemas.openxmlformats.org/officeDocument/2006/relationships/image" Target="../media/image7769.png"/><Relationship Id="rId37" Type="http://schemas.openxmlformats.org/officeDocument/2006/relationships/image" Target="../media/image7026.png"/><Relationship Id="rId79" Type="http://schemas.openxmlformats.org/officeDocument/2006/relationships/image" Target="../media/image7559.png"/><Relationship Id="rId102" Type="http://schemas.openxmlformats.org/officeDocument/2006/relationships/customXml" Target="../ink/ink8440.xml"/><Relationship Id="rId144" Type="http://schemas.openxmlformats.org/officeDocument/2006/relationships/image" Target="../media/image7590.png"/><Relationship Id="rId547" Type="http://schemas.openxmlformats.org/officeDocument/2006/relationships/image" Target="../media/image7790.png"/><Relationship Id="rId589" Type="http://schemas.openxmlformats.org/officeDocument/2006/relationships/image" Target="../media/image7811.png"/><Relationship Id="rId90" Type="http://schemas.openxmlformats.org/officeDocument/2006/relationships/customXml" Target="../ink/ink8434.xml"/><Relationship Id="rId186" Type="http://schemas.openxmlformats.org/officeDocument/2006/relationships/image" Target="../media/image7612.png"/><Relationship Id="rId351" Type="http://schemas.openxmlformats.org/officeDocument/2006/relationships/customXml" Target="../ink/ink8565.xml"/><Relationship Id="rId393" Type="http://schemas.openxmlformats.org/officeDocument/2006/relationships/image" Target="../media/image7714.png"/><Relationship Id="rId407" Type="http://schemas.openxmlformats.org/officeDocument/2006/relationships/image" Target="../media/image7721.png"/><Relationship Id="rId449" Type="http://schemas.openxmlformats.org/officeDocument/2006/relationships/image" Target="../media/image7741.png"/><Relationship Id="rId614" Type="http://schemas.openxmlformats.org/officeDocument/2006/relationships/customXml" Target="../ink/ink8698.xml"/><Relationship Id="rId656" Type="http://schemas.openxmlformats.org/officeDocument/2006/relationships/customXml" Target="../ink/ink8719.xml"/><Relationship Id="rId211" Type="http://schemas.openxmlformats.org/officeDocument/2006/relationships/customXml" Target="../ink/ink8495.xml"/><Relationship Id="rId253" Type="http://schemas.openxmlformats.org/officeDocument/2006/relationships/customXml" Target="../ink/ink8516.xml"/><Relationship Id="rId295" Type="http://schemas.openxmlformats.org/officeDocument/2006/relationships/customXml" Target="../ink/ink8537.xml"/><Relationship Id="rId309" Type="http://schemas.openxmlformats.org/officeDocument/2006/relationships/customXml" Target="../ink/ink8544.xml"/><Relationship Id="rId460" Type="http://schemas.openxmlformats.org/officeDocument/2006/relationships/customXml" Target="../ink/ink8621.xml"/><Relationship Id="rId516" Type="http://schemas.openxmlformats.org/officeDocument/2006/relationships/customXml" Target="../ink/ink8649.xml"/><Relationship Id="rId698" Type="http://schemas.openxmlformats.org/officeDocument/2006/relationships/image" Target="../media/image7865.png"/><Relationship Id="rId48" Type="http://schemas.openxmlformats.org/officeDocument/2006/relationships/customXml" Target="../ink/ink8413.xml"/><Relationship Id="rId113" Type="http://schemas.openxmlformats.org/officeDocument/2006/relationships/image" Target="../media/image7575.png"/><Relationship Id="rId320" Type="http://schemas.openxmlformats.org/officeDocument/2006/relationships/image" Target="../media/image7678.png"/><Relationship Id="rId558" Type="http://schemas.openxmlformats.org/officeDocument/2006/relationships/customXml" Target="../ink/ink8670.xml"/><Relationship Id="rId155" Type="http://schemas.openxmlformats.org/officeDocument/2006/relationships/customXml" Target="../ink/ink8467.xml"/><Relationship Id="rId197" Type="http://schemas.openxmlformats.org/officeDocument/2006/relationships/customXml" Target="../ink/ink8488.xml"/><Relationship Id="rId362" Type="http://schemas.openxmlformats.org/officeDocument/2006/relationships/image" Target="../media/image7699.png"/><Relationship Id="rId418" Type="http://schemas.openxmlformats.org/officeDocument/2006/relationships/customXml" Target="../ink/ink8599.xml"/><Relationship Id="rId625" Type="http://schemas.openxmlformats.org/officeDocument/2006/relationships/image" Target="../media/image7829.png"/><Relationship Id="rId222" Type="http://schemas.openxmlformats.org/officeDocument/2006/relationships/image" Target="../media/image7629.png"/><Relationship Id="rId264" Type="http://schemas.openxmlformats.org/officeDocument/2006/relationships/image" Target="../media/image7650.png"/><Relationship Id="rId471" Type="http://schemas.openxmlformats.org/officeDocument/2006/relationships/image" Target="../media/image7752.png"/><Relationship Id="rId667" Type="http://schemas.openxmlformats.org/officeDocument/2006/relationships/image" Target="../media/image7850.png"/><Relationship Id="rId17" Type="http://schemas.openxmlformats.org/officeDocument/2006/relationships/image" Target="../media/image7016.png"/><Relationship Id="rId59" Type="http://schemas.openxmlformats.org/officeDocument/2006/relationships/image" Target="../media/image7037.png"/><Relationship Id="rId124" Type="http://schemas.openxmlformats.org/officeDocument/2006/relationships/customXml" Target="../ink/ink8451.xml"/><Relationship Id="rId527" Type="http://schemas.openxmlformats.org/officeDocument/2006/relationships/image" Target="../media/image7780.png"/><Relationship Id="rId569" Type="http://schemas.openxmlformats.org/officeDocument/2006/relationships/image" Target="../media/image7801.png"/><Relationship Id="rId70" Type="http://schemas.openxmlformats.org/officeDocument/2006/relationships/customXml" Target="../ink/ink8424.xml"/><Relationship Id="rId166" Type="http://schemas.openxmlformats.org/officeDocument/2006/relationships/image" Target="../media/image7601.png"/><Relationship Id="rId331" Type="http://schemas.openxmlformats.org/officeDocument/2006/relationships/customXml" Target="../ink/ink8555.xml"/><Relationship Id="rId373" Type="http://schemas.openxmlformats.org/officeDocument/2006/relationships/image" Target="../media/image7704.png"/><Relationship Id="rId429" Type="http://schemas.openxmlformats.org/officeDocument/2006/relationships/customXml" Target="../ink/ink8605.xml"/><Relationship Id="rId580" Type="http://schemas.openxmlformats.org/officeDocument/2006/relationships/customXml" Target="../ink/ink8681.xml"/><Relationship Id="rId636" Type="http://schemas.openxmlformats.org/officeDocument/2006/relationships/customXml" Target="../ink/ink8709.xml"/><Relationship Id="rId1" Type="http://schemas.openxmlformats.org/officeDocument/2006/relationships/slideLayout" Target="../slideLayouts/slideLayout7.xml"/><Relationship Id="rId233" Type="http://schemas.openxmlformats.org/officeDocument/2006/relationships/customXml" Target="../ink/ink8506.xml"/><Relationship Id="rId440" Type="http://schemas.openxmlformats.org/officeDocument/2006/relationships/customXml" Target="../ink/ink8611.xml"/><Relationship Id="rId678" Type="http://schemas.openxmlformats.org/officeDocument/2006/relationships/image" Target="../media/image7855.png"/><Relationship Id="rId28" Type="http://schemas.openxmlformats.org/officeDocument/2006/relationships/customXml" Target="../ink/ink8403.xml"/><Relationship Id="rId275" Type="http://schemas.openxmlformats.org/officeDocument/2006/relationships/customXml" Target="../ink/ink8527.xml"/><Relationship Id="rId300" Type="http://schemas.openxmlformats.org/officeDocument/2006/relationships/image" Target="../media/image7668.png"/><Relationship Id="rId482" Type="http://schemas.openxmlformats.org/officeDocument/2006/relationships/customXml" Target="../ink/ink8632.xml"/><Relationship Id="rId538" Type="http://schemas.openxmlformats.org/officeDocument/2006/relationships/customXml" Target="../ink/ink8660.xml"/><Relationship Id="rId81" Type="http://schemas.openxmlformats.org/officeDocument/2006/relationships/image" Target="../media/image7560.png"/><Relationship Id="rId135" Type="http://schemas.openxmlformats.org/officeDocument/2006/relationships/image" Target="../media/image7586.png"/><Relationship Id="rId177" Type="http://schemas.openxmlformats.org/officeDocument/2006/relationships/customXml" Target="../ink/ink8478.xml"/><Relationship Id="rId342" Type="http://schemas.openxmlformats.org/officeDocument/2006/relationships/image" Target="../media/image7689.png"/><Relationship Id="rId384" Type="http://schemas.openxmlformats.org/officeDocument/2006/relationships/customXml" Target="../ink/ink8582.xml"/><Relationship Id="rId591" Type="http://schemas.openxmlformats.org/officeDocument/2006/relationships/image" Target="../media/image7812.png"/><Relationship Id="rId605" Type="http://schemas.openxmlformats.org/officeDocument/2006/relationships/image" Target="../media/image7819.png"/><Relationship Id="rId202" Type="http://schemas.openxmlformats.org/officeDocument/2006/relationships/image" Target="../media/image7620.png"/><Relationship Id="rId244" Type="http://schemas.openxmlformats.org/officeDocument/2006/relationships/image" Target="../media/image7640.png"/><Relationship Id="rId647" Type="http://schemas.openxmlformats.org/officeDocument/2006/relationships/image" Target="../media/image7840.png"/><Relationship Id="rId689" Type="http://schemas.openxmlformats.org/officeDocument/2006/relationships/customXml" Target="../ink/ink8736.xml"/><Relationship Id="rId39" Type="http://schemas.openxmlformats.org/officeDocument/2006/relationships/image" Target="../media/image7027.png"/><Relationship Id="rId286" Type="http://schemas.openxmlformats.org/officeDocument/2006/relationships/image" Target="../media/image7661.png"/><Relationship Id="rId451" Type="http://schemas.openxmlformats.org/officeDocument/2006/relationships/image" Target="../media/image7742.png"/><Relationship Id="rId493" Type="http://schemas.openxmlformats.org/officeDocument/2006/relationships/image" Target="../media/image7763.png"/><Relationship Id="rId507" Type="http://schemas.openxmlformats.org/officeDocument/2006/relationships/image" Target="../media/image7770.png"/><Relationship Id="rId549" Type="http://schemas.openxmlformats.org/officeDocument/2006/relationships/image" Target="../media/image7791.png"/><Relationship Id="rId50" Type="http://schemas.openxmlformats.org/officeDocument/2006/relationships/customXml" Target="../ink/ink8414.xml"/><Relationship Id="rId104" Type="http://schemas.openxmlformats.org/officeDocument/2006/relationships/customXml" Target="../ink/ink8441.xml"/><Relationship Id="rId146" Type="http://schemas.openxmlformats.org/officeDocument/2006/relationships/image" Target="../media/image7591.png"/><Relationship Id="rId188" Type="http://schemas.openxmlformats.org/officeDocument/2006/relationships/image" Target="../media/image7613.png"/><Relationship Id="rId311" Type="http://schemas.openxmlformats.org/officeDocument/2006/relationships/customXml" Target="../ink/ink8545.xml"/><Relationship Id="rId353" Type="http://schemas.openxmlformats.org/officeDocument/2006/relationships/customXml" Target="../ink/ink8566.xml"/><Relationship Id="rId395" Type="http://schemas.openxmlformats.org/officeDocument/2006/relationships/image" Target="../media/image7715.png"/><Relationship Id="rId409" Type="http://schemas.openxmlformats.org/officeDocument/2006/relationships/image" Target="../media/image7722.png"/><Relationship Id="rId560" Type="http://schemas.openxmlformats.org/officeDocument/2006/relationships/customXml" Target="../ink/ink8671.xml"/><Relationship Id="rId92" Type="http://schemas.openxmlformats.org/officeDocument/2006/relationships/customXml" Target="../ink/ink8435.xml"/><Relationship Id="rId213" Type="http://schemas.openxmlformats.org/officeDocument/2006/relationships/customXml" Target="../ink/ink8496.xml"/><Relationship Id="rId420" Type="http://schemas.openxmlformats.org/officeDocument/2006/relationships/image" Target="../media/image7727.png"/><Relationship Id="rId616" Type="http://schemas.openxmlformats.org/officeDocument/2006/relationships/customXml" Target="../ink/ink8699.xml"/><Relationship Id="rId658" Type="http://schemas.openxmlformats.org/officeDocument/2006/relationships/customXml" Target="../ink/ink8720.xml"/><Relationship Id="rId255" Type="http://schemas.openxmlformats.org/officeDocument/2006/relationships/customXml" Target="../ink/ink8517.xml"/><Relationship Id="rId297" Type="http://schemas.openxmlformats.org/officeDocument/2006/relationships/customXml" Target="../ink/ink8538.xml"/><Relationship Id="rId462" Type="http://schemas.openxmlformats.org/officeDocument/2006/relationships/customXml" Target="../ink/ink8622.xml"/><Relationship Id="rId518" Type="http://schemas.openxmlformats.org/officeDocument/2006/relationships/customXml" Target="../ink/ink8650.xml"/><Relationship Id="rId115" Type="http://schemas.openxmlformats.org/officeDocument/2006/relationships/image" Target="../media/image7576.png"/><Relationship Id="rId157" Type="http://schemas.openxmlformats.org/officeDocument/2006/relationships/customXml" Target="../ink/ink8468.xml"/><Relationship Id="rId322" Type="http://schemas.openxmlformats.org/officeDocument/2006/relationships/image" Target="../media/image7679.png"/><Relationship Id="rId364" Type="http://schemas.openxmlformats.org/officeDocument/2006/relationships/image" Target="../media/image7700.png"/><Relationship Id="rId61" Type="http://schemas.openxmlformats.org/officeDocument/2006/relationships/image" Target="../media/image7038.png"/><Relationship Id="rId199" Type="http://schemas.openxmlformats.org/officeDocument/2006/relationships/customXml" Target="../ink/ink8489.xml"/><Relationship Id="rId571" Type="http://schemas.openxmlformats.org/officeDocument/2006/relationships/image" Target="../media/image7802.png"/><Relationship Id="rId627" Type="http://schemas.openxmlformats.org/officeDocument/2006/relationships/image" Target="../media/image7830.png"/><Relationship Id="rId669" Type="http://schemas.openxmlformats.org/officeDocument/2006/relationships/image" Target="../media/image7851.png"/><Relationship Id="rId19" Type="http://schemas.openxmlformats.org/officeDocument/2006/relationships/image" Target="../media/image7017.png"/><Relationship Id="rId224" Type="http://schemas.openxmlformats.org/officeDocument/2006/relationships/image" Target="../media/image7630.png"/><Relationship Id="rId266" Type="http://schemas.openxmlformats.org/officeDocument/2006/relationships/image" Target="../media/image7651.png"/><Relationship Id="rId431" Type="http://schemas.openxmlformats.org/officeDocument/2006/relationships/customXml" Target="../ink/ink8606.xml"/><Relationship Id="rId473" Type="http://schemas.openxmlformats.org/officeDocument/2006/relationships/image" Target="../media/image7753.png"/><Relationship Id="rId529" Type="http://schemas.openxmlformats.org/officeDocument/2006/relationships/image" Target="../media/image7781.png"/><Relationship Id="rId680" Type="http://schemas.openxmlformats.org/officeDocument/2006/relationships/image" Target="../media/image7856.png"/><Relationship Id="rId30" Type="http://schemas.openxmlformats.org/officeDocument/2006/relationships/customXml" Target="../ink/ink8404.xml"/><Relationship Id="rId126" Type="http://schemas.openxmlformats.org/officeDocument/2006/relationships/customXml" Target="../ink/ink8452.xml"/><Relationship Id="rId168" Type="http://schemas.openxmlformats.org/officeDocument/2006/relationships/image" Target="../media/image7602.png"/><Relationship Id="rId333" Type="http://schemas.openxmlformats.org/officeDocument/2006/relationships/customXml" Target="../ink/ink8556.xml"/><Relationship Id="rId540" Type="http://schemas.openxmlformats.org/officeDocument/2006/relationships/customXml" Target="../ink/ink8661.xml"/><Relationship Id="rId72" Type="http://schemas.openxmlformats.org/officeDocument/2006/relationships/customXml" Target="../ink/ink8425.xml"/><Relationship Id="rId375" Type="http://schemas.openxmlformats.org/officeDocument/2006/relationships/image" Target="../media/image7705.png"/><Relationship Id="rId582" Type="http://schemas.openxmlformats.org/officeDocument/2006/relationships/customXml" Target="../ink/ink8682.xml"/><Relationship Id="rId638" Type="http://schemas.openxmlformats.org/officeDocument/2006/relationships/customXml" Target="../ink/ink8710.xml"/><Relationship Id="rId3" Type="http://schemas.openxmlformats.org/officeDocument/2006/relationships/image" Target="NULL"/><Relationship Id="rId235" Type="http://schemas.openxmlformats.org/officeDocument/2006/relationships/customXml" Target="../ink/ink8507.xml"/><Relationship Id="rId277" Type="http://schemas.openxmlformats.org/officeDocument/2006/relationships/customXml" Target="../ink/ink8528.xml"/><Relationship Id="rId400" Type="http://schemas.openxmlformats.org/officeDocument/2006/relationships/customXml" Target="../ink/ink8590.xml"/><Relationship Id="rId442" Type="http://schemas.openxmlformats.org/officeDocument/2006/relationships/customXml" Target="../ink/ink8612.xml"/><Relationship Id="rId484" Type="http://schemas.openxmlformats.org/officeDocument/2006/relationships/customXml" Target="../ink/ink8633.xml"/><Relationship Id="rId137" Type="http://schemas.openxmlformats.org/officeDocument/2006/relationships/image" Target="../media/image7587.png"/><Relationship Id="rId302" Type="http://schemas.openxmlformats.org/officeDocument/2006/relationships/image" Target="../media/image7669.png"/><Relationship Id="rId344" Type="http://schemas.openxmlformats.org/officeDocument/2006/relationships/image" Target="../media/image7690.png"/><Relationship Id="rId691" Type="http://schemas.openxmlformats.org/officeDocument/2006/relationships/customXml" Target="../ink/ink8737.xml"/><Relationship Id="rId41" Type="http://schemas.openxmlformats.org/officeDocument/2006/relationships/image" Target="../media/image7028.png"/><Relationship Id="rId83" Type="http://schemas.openxmlformats.org/officeDocument/2006/relationships/image" Target="../media/image7561.png"/><Relationship Id="rId179" Type="http://schemas.openxmlformats.org/officeDocument/2006/relationships/customXml" Target="../ink/ink8479.xml"/><Relationship Id="rId386" Type="http://schemas.openxmlformats.org/officeDocument/2006/relationships/customXml" Target="../ink/ink8583.xml"/><Relationship Id="rId551" Type="http://schemas.openxmlformats.org/officeDocument/2006/relationships/image" Target="../media/image7792.png"/><Relationship Id="rId593" Type="http://schemas.openxmlformats.org/officeDocument/2006/relationships/image" Target="../media/image7813.png"/><Relationship Id="rId607" Type="http://schemas.openxmlformats.org/officeDocument/2006/relationships/image" Target="../media/image7820.png"/><Relationship Id="rId649" Type="http://schemas.openxmlformats.org/officeDocument/2006/relationships/image" Target="../media/image7841.png"/><Relationship Id="rId190" Type="http://schemas.openxmlformats.org/officeDocument/2006/relationships/image" Target="../media/image7614.png"/><Relationship Id="rId204" Type="http://schemas.openxmlformats.org/officeDocument/2006/relationships/image" Target="../media/image7621.png"/><Relationship Id="rId246" Type="http://schemas.openxmlformats.org/officeDocument/2006/relationships/image" Target="../media/image7641.png"/><Relationship Id="rId288" Type="http://schemas.openxmlformats.org/officeDocument/2006/relationships/image" Target="../media/image7662.png"/><Relationship Id="rId411" Type="http://schemas.openxmlformats.org/officeDocument/2006/relationships/image" Target="../media/image7723.png"/><Relationship Id="rId453" Type="http://schemas.openxmlformats.org/officeDocument/2006/relationships/image" Target="../media/image7743.png"/><Relationship Id="rId509" Type="http://schemas.openxmlformats.org/officeDocument/2006/relationships/image" Target="../media/image7771.png"/><Relationship Id="rId660" Type="http://schemas.openxmlformats.org/officeDocument/2006/relationships/customXml" Target="../ink/ink8721.xml"/><Relationship Id="rId106" Type="http://schemas.openxmlformats.org/officeDocument/2006/relationships/customXml" Target="../ink/ink8442.xml"/><Relationship Id="rId313" Type="http://schemas.openxmlformats.org/officeDocument/2006/relationships/customXml" Target="../ink/ink8546.xml"/><Relationship Id="rId495" Type="http://schemas.openxmlformats.org/officeDocument/2006/relationships/image" Target="../media/image7764.png"/><Relationship Id="rId10" Type="http://schemas.openxmlformats.org/officeDocument/2006/relationships/customXml" Target="../ink/ink8394.xml"/><Relationship Id="rId52" Type="http://schemas.openxmlformats.org/officeDocument/2006/relationships/customXml" Target="../ink/ink8415.xml"/><Relationship Id="rId94" Type="http://schemas.openxmlformats.org/officeDocument/2006/relationships/customXml" Target="../ink/ink8436.xml"/><Relationship Id="rId148" Type="http://schemas.openxmlformats.org/officeDocument/2006/relationships/image" Target="../media/image7592.png"/><Relationship Id="rId355" Type="http://schemas.openxmlformats.org/officeDocument/2006/relationships/customXml" Target="../ink/ink8567.xml"/><Relationship Id="rId397" Type="http://schemas.openxmlformats.org/officeDocument/2006/relationships/image" Target="../media/image7716.png"/><Relationship Id="rId520" Type="http://schemas.openxmlformats.org/officeDocument/2006/relationships/customXml" Target="../ink/ink8651.xml"/><Relationship Id="rId562" Type="http://schemas.openxmlformats.org/officeDocument/2006/relationships/customXml" Target="../ink/ink8672.xml"/><Relationship Id="rId618" Type="http://schemas.openxmlformats.org/officeDocument/2006/relationships/customXml" Target="../ink/ink8700.xml"/><Relationship Id="rId215" Type="http://schemas.openxmlformats.org/officeDocument/2006/relationships/customXml" Target="../ink/ink8497.xml"/><Relationship Id="rId257" Type="http://schemas.openxmlformats.org/officeDocument/2006/relationships/customXml" Target="../ink/ink8518.xml"/><Relationship Id="rId422" Type="http://schemas.openxmlformats.org/officeDocument/2006/relationships/image" Target="../media/image7728.png"/><Relationship Id="rId464" Type="http://schemas.openxmlformats.org/officeDocument/2006/relationships/customXml" Target="../ink/ink8623.xml"/><Relationship Id="rId299" Type="http://schemas.openxmlformats.org/officeDocument/2006/relationships/customXml" Target="../ink/ink8539.xml"/><Relationship Id="rId63" Type="http://schemas.openxmlformats.org/officeDocument/2006/relationships/image" Target="../media/image7039.png"/><Relationship Id="rId159" Type="http://schemas.openxmlformats.org/officeDocument/2006/relationships/customXml" Target="../ink/ink8469.xml"/><Relationship Id="rId366" Type="http://schemas.openxmlformats.org/officeDocument/2006/relationships/customXml" Target="../ink/ink8573.xml"/><Relationship Id="rId573" Type="http://schemas.openxmlformats.org/officeDocument/2006/relationships/image" Target="../media/image7803.png"/><Relationship Id="rId226" Type="http://schemas.openxmlformats.org/officeDocument/2006/relationships/image" Target="../media/image7631.png"/><Relationship Id="rId433" Type="http://schemas.openxmlformats.org/officeDocument/2006/relationships/customXml" Target="../ink/ink8607.xml"/><Relationship Id="rId640" Type="http://schemas.openxmlformats.org/officeDocument/2006/relationships/customXml" Target="../ink/ink8711.xml"/><Relationship Id="rId74" Type="http://schemas.openxmlformats.org/officeDocument/2006/relationships/customXml" Target="../ink/ink8426.xml"/><Relationship Id="rId377" Type="http://schemas.openxmlformats.org/officeDocument/2006/relationships/image" Target="../media/image7706.png"/><Relationship Id="rId500" Type="http://schemas.openxmlformats.org/officeDocument/2006/relationships/customXml" Target="../ink/ink8641.xml"/><Relationship Id="rId584" Type="http://schemas.openxmlformats.org/officeDocument/2006/relationships/customXml" Target="../ink/ink8683.xml"/><Relationship Id="rId5" Type="http://schemas.openxmlformats.org/officeDocument/2006/relationships/image" Target="../media/image7556.png"/><Relationship Id="rId237" Type="http://schemas.openxmlformats.org/officeDocument/2006/relationships/customXml" Target="../ink/ink8508.xml"/><Relationship Id="rId444" Type="http://schemas.openxmlformats.org/officeDocument/2006/relationships/customXml" Target="../ink/ink8613.xml"/><Relationship Id="rId651" Type="http://schemas.openxmlformats.org/officeDocument/2006/relationships/image" Target="../media/image7842.png"/><Relationship Id="rId290" Type="http://schemas.openxmlformats.org/officeDocument/2006/relationships/image" Target="../media/image7663.png"/><Relationship Id="rId304" Type="http://schemas.openxmlformats.org/officeDocument/2006/relationships/image" Target="../media/image7670.png"/><Relationship Id="rId388" Type="http://schemas.openxmlformats.org/officeDocument/2006/relationships/customXml" Target="../ink/ink8584.xml"/><Relationship Id="rId511" Type="http://schemas.openxmlformats.org/officeDocument/2006/relationships/image" Target="../media/image7772.png"/><Relationship Id="rId609" Type="http://schemas.openxmlformats.org/officeDocument/2006/relationships/image" Target="../media/image7821.png"/><Relationship Id="rId85" Type="http://schemas.openxmlformats.org/officeDocument/2006/relationships/image" Target="../media/image7562.png"/><Relationship Id="rId150" Type="http://schemas.openxmlformats.org/officeDocument/2006/relationships/image" Target="../media/image7593.png"/><Relationship Id="rId595" Type="http://schemas.openxmlformats.org/officeDocument/2006/relationships/image" Target="../media/image7814.png"/><Relationship Id="rId248" Type="http://schemas.openxmlformats.org/officeDocument/2006/relationships/image" Target="../media/image7642.png"/><Relationship Id="rId455" Type="http://schemas.openxmlformats.org/officeDocument/2006/relationships/image" Target="../media/image7744.png"/><Relationship Id="rId662" Type="http://schemas.openxmlformats.org/officeDocument/2006/relationships/customXml" Target="../ink/ink8722.xml"/><Relationship Id="rId12" Type="http://schemas.openxmlformats.org/officeDocument/2006/relationships/customXml" Target="../ink/ink8395.xml"/><Relationship Id="rId108" Type="http://schemas.openxmlformats.org/officeDocument/2006/relationships/customXml" Target="../ink/ink8443.xml"/><Relationship Id="rId315" Type="http://schemas.openxmlformats.org/officeDocument/2006/relationships/customXml" Target="../ink/ink8547.xml"/><Relationship Id="rId522" Type="http://schemas.openxmlformats.org/officeDocument/2006/relationships/customXml" Target="../ink/ink8652.xml"/><Relationship Id="rId96" Type="http://schemas.openxmlformats.org/officeDocument/2006/relationships/customXml" Target="../ink/ink8437.xml"/><Relationship Id="rId161" Type="http://schemas.openxmlformats.org/officeDocument/2006/relationships/customXml" Target="../ink/ink8470.xml"/><Relationship Id="rId399" Type="http://schemas.openxmlformats.org/officeDocument/2006/relationships/image" Target="../media/image7717.png"/><Relationship Id="rId259" Type="http://schemas.openxmlformats.org/officeDocument/2006/relationships/customXml" Target="../ink/ink8519.xml"/><Relationship Id="rId466" Type="http://schemas.openxmlformats.org/officeDocument/2006/relationships/customXml" Target="../ink/ink8624.xml"/><Relationship Id="rId673" Type="http://schemas.openxmlformats.org/officeDocument/2006/relationships/image" Target="../media/image7853.png"/><Relationship Id="rId23" Type="http://schemas.openxmlformats.org/officeDocument/2006/relationships/image" Target="../media/image7019.png"/><Relationship Id="rId119" Type="http://schemas.openxmlformats.org/officeDocument/2006/relationships/image" Target="../media/image7578.png"/><Relationship Id="rId326" Type="http://schemas.openxmlformats.org/officeDocument/2006/relationships/image" Target="../media/image7681.png"/><Relationship Id="rId533" Type="http://schemas.openxmlformats.org/officeDocument/2006/relationships/image" Target="../media/image7783.png"/><Relationship Id="rId172" Type="http://schemas.openxmlformats.org/officeDocument/2006/relationships/image" Target="../media/image7604.png"/><Relationship Id="rId477" Type="http://schemas.openxmlformats.org/officeDocument/2006/relationships/image" Target="../media/image7755.png"/><Relationship Id="rId600" Type="http://schemas.openxmlformats.org/officeDocument/2006/relationships/customXml" Target="../ink/ink8691.xml"/><Relationship Id="rId684" Type="http://schemas.openxmlformats.org/officeDocument/2006/relationships/image" Target="../media/image7858.png"/><Relationship Id="rId337" Type="http://schemas.openxmlformats.org/officeDocument/2006/relationships/customXml" Target="../ink/ink8558.xml"/><Relationship Id="rId34" Type="http://schemas.openxmlformats.org/officeDocument/2006/relationships/customXml" Target="../ink/ink8406.xml"/><Relationship Id="rId544" Type="http://schemas.openxmlformats.org/officeDocument/2006/relationships/customXml" Target="../ink/ink8663.xml"/><Relationship Id="rId183" Type="http://schemas.openxmlformats.org/officeDocument/2006/relationships/customXml" Target="../ink/ink8481.xml"/><Relationship Id="rId390" Type="http://schemas.openxmlformats.org/officeDocument/2006/relationships/customXml" Target="../ink/ink8585.xml"/><Relationship Id="rId404" Type="http://schemas.openxmlformats.org/officeDocument/2006/relationships/customXml" Target="../ink/ink8592.xml"/><Relationship Id="rId611" Type="http://schemas.openxmlformats.org/officeDocument/2006/relationships/image" Target="../media/image7822.png"/><Relationship Id="rId250" Type="http://schemas.openxmlformats.org/officeDocument/2006/relationships/image" Target="../media/image7643.png"/><Relationship Id="rId488" Type="http://schemas.openxmlformats.org/officeDocument/2006/relationships/customXml" Target="../ink/ink8635.xml"/><Relationship Id="rId695" Type="http://schemas.openxmlformats.org/officeDocument/2006/relationships/customXml" Target="../ink/ink8739.xml"/><Relationship Id="rId45" Type="http://schemas.openxmlformats.org/officeDocument/2006/relationships/image" Target="../media/image7030.png"/><Relationship Id="rId110" Type="http://schemas.openxmlformats.org/officeDocument/2006/relationships/customXml" Target="../ink/ink8444.xml"/><Relationship Id="rId348" Type="http://schemas.openxmlformats.org/officeDocument/2006/relationships/image" Target="../media/image7692.png"/><Relationship Id="rId555" Type="http://schemas.openxmlformats.org/officeDocument/2006/relationships/image" Target="../media/image7794.png"/><Relationship Id="rId194" Type="http://schemas.openxmlformats.org/officeDocument/2006/relationships/image" Target="../media/image7616.png"/><Relationship Id="rId208" Type="http://schemas.openxmlformats.org/officeDocument/2006/relationships/image" Target="../media/image7274.png"/><Relationship Id="rId415" Type="http://schemas.openxmlformats.org/officeDocument/2006/relationships/image" Target="../media/image7725.png"/><Relationship Id="rId622" Type="http://schemas.openxmlformats.org/officeDocument/2006/relationships/customXml" Target="../ink/ink8702.xml"/><Relationship Id="rId261" Type="http://schemas.openxmlformats.org/officeDocument/2006/relationships/customXml" Target="../ink/ink8520.xml"/><Relationship Id="rId499" Type="http://schemas.openxmlformats.org/officeDocument/2006/relationships/image" Target="../media/image7766.png"/><Relationship Id="rId56" Type="http://schemas.openxmlformats.org/officeDocument/2006/relationships/customXml" Target="../ink/ink8417.xml"/><Relationship Id="rId359" Type="http://schemas.openxmlformats.org/officeDocument/2006/relationships/customXml" Target="../ink/ink8569.xml"/><Relationship Id="rId566" Type="http://schemas.openxmlformats.org/officeDocument/2006/relationships/customXml" Target="../ink/ink8674.xml"/><Relationship Id="rId121" Type="http://schemas.openxmlformats.org/officeDocument/2006/relationships/image" Target="../media/image7579.png"/><Relationship Id="rId219" Type="http://schemas.openxmlformats.org/officeDocument/2006/relationships/customXml" Target="../ink/ink8499.xml"/><Relationship Id="rId426" Type="http://schemas.openxmlformats.org/officeDocument/2006/relationships/image" Target="../media/image7730.png"/><Relationship Id="rId633" Type="http://schemas.openxmlformats.org/officeDocument/2006/relationships/image" Target="../media/image7833.png"/><Relationship Id="rId67" Type="http://schemas.openxmlformats.org/officeDocument/2006/relationships/image" Target="../media/image7041.png"/><Relationship Id="rId272" Type="http://schemas.openxmlformats.org/officeDocument/2006/relationships/image" Target="../media/image7654.png"/><Relationship Id="rId577" Type="http://schemas.openxmlformats.org/officeDocument/2006/relationships/image" Target="../media/image7805.png"/><Relationship Id="rId700" Type="http://schemas.openxmlformats.org/officeDocument/2006/relationships/image" Target="../media/image7866.png"/><Relationship Id="rId132" Type="http://schemas.openxmlformats.org/officeDocument/2006/relationships/customXml" Target="../ink/ink8455.xml"/><Relationship Id="rId437" Type="http://schemas.openxmlformats.org/officeDocument/2006/relationships/image" Target="../media/image7735.png"/><Relationship Id="rId644" Type="http://schemas.openxmlformats.org/officeDocument/2006/relationships/customXml" Target="../ink/ink8713.xml"/><Relationship Id="rId283" Type="http://schemas.openxmlformats.org/officeDocument/2006/relationships/customXml" Target="../ink/ink8531.xml"/><Relationship Id="rId490" Type="http://schemas.openxmlformats.org/officeDocument/2006/relationships/customXml" Target="../ink/ink8636.xml"/><Relationship Id="rId504" Type="http://schemas.openxmlformats.org/officeDocument/2006/relationships/customXml" Target="../ink/ink8643.xml"/><Relationship Id="rId78" Type="http://schemas.openxmlformats.org/officeDocument/2006/relationships/customXml" Target="../ink/ink8428.xml"/><Relationship Id="rId143" Type="http://schemas.openxmlformats.org/officeDocument/2006/relationships/customXml" Target="../ink/ink8461.xml"/><Relationship Id="rId350" Type="http://schemas.openxmlformats.org/officeDocument/2006/relationships/image" Target="../media/image7693.png"/><Relationship Id="rId588" Type="http://schemas.openxmlformats.org/officeDocument/2006/relationships/customXml" Target="../ink/ink8685.xml"/><Relationship Id="rId9" Type="http://schemas.openxmlformats.org/officeDocument/2006/relationships/image" Target="../media/image7012.png"/><Relationship Id="rId210" Type="http://schemas.openxmlformats.org/officeDocument/2006/relationships/image" Target="../media/image7623.png"/><Relationship Id="rId448" Type="http://schemas.openxmlformats.org/officeDocument/2006/relationships/customXml" Target="../ink/ink8615.xml"/><Relationship Id="rId655" Type="http://schemas.openxmlformats.org/officeDocument/2006/relationships/image" Target="../media/image7844.png"/><Relationship Id="rId294" Type="http://schemas.openxmlformats.org/officeDocument/2006/relationships/image" Target="../media/image7665.png"/><Relationship Id="rId308" Type="http://schemas.openxmlformats.org/officeDocument/2006/relationships/image" Target="../media/image7672.png"/><Relationship Id="rId515" Type="http://schemas.openxmlformats.org/officeDocument/2006/relationships/image" Target="../media/image7774.png"/><Relationship Id="rId89" Type="http://schemas.openxmlformats.org/officeDocument/2006/relationships/image" Target="../media/image7564.png"/><Relationship Id="rId154" Type="http://schemas.openxmlformats.org/officeDocument/2006/relationships/image" Target="../media/image7595.png"/><Relationship Id="rId361" Type="http://schemas.openxmlformats.org/officeDocument/2006/relationships/customXml" Target="../ink/ink8570.xml"/><Relationship Id="rId599" Type="http://schemas.openxmlformats.org/officeDocument/2006/relationships/image" Target="../media/image7816.png"/><Relationship Id="rId459" Type="http://schemas.openxmlformats.org/officeDocument/2006/relationships/image" Target="../media/image7746.png"/><Relationship Id="rId666" Type="http://schemas.openxmlformats.org/officeDocument/2006/relationships/customXml" Target="../ink/ink8724.xml"/><Relationship Id="rId16" Type="http://schemas.openxmlformats.org/officeDocument/2006/relationships/customXml" Target="../ink/ink8397.xml"/><Relationship Id="rId221" Type="http://schemas.openxmlformats.org/officeDocument/2006/relationships/customXml" Target="../ink/ink8500.xml"/><Relationship Id="rId319" Type="http://schemas.openxmlformats.org/officeDocument/2006/relationships/customXml" Target="../ink/ink8549.xml"/><Relationship Id="rId526" Type="http://schemas.openxmlformats.org/officeDocument/2006/relationships/customXml" Target="../ink/ink8654.xml"/><Relationship Id="rId165" Type="http://schemas.openxmlformats.org/officeDocument/2006/relationships/customXml" Target="../ink/ink8472.xml"/><Relationship Id="rId372" Type="http://schemas.openxmlformats.org/officeDocument/2006/relationships/customXml" Target="../ink/ink8576.xml"/><Relationship Id="rId677" Type="http://schemas.openxmlformats.org/officeDocument/2006/relationships/customXml" Target="../ink/ink8730.xml"/><Relationship Id="rId232" Type="http://schemas.openxmlformats.org/officeDocument/2006/relationships/image" Target="../media/image7634.png"/><Relationship Id="rId27" Type="http://schemas.openxmlformats.org/officeDocument/2006/relationships/image" Target="../media/image7021.png"/><Relationship Id="rId537" Type="http://schemas.openxmlformats.org/officeDocument/2006/relationships/image" Target="../media/image7785.png"/><Relationship Id="rId80" Type="http://schemas.openxmlformats.org/officeDocument/2006/relationships/customXml" Target="../ink/ink8429.xml"/><Relationship Id="rId176" Type="http://schemas.openxmlformats.org/officeDocument/2006/relationships/image" Target="../media/image7606.png"/><Relationship Id="rId383" Type="http://schemas.openxmlformats.org/officeDocument/2006/relationships/image" Target="../media/image7709.png"/><Relationship Id="rId590" Type="http://schemas.openxmlformats.org/officeDocument/2006/relationships/customXml" Target="../ink/ink8686.xml"/><Relationship Id="rId604" Type="http://schemas.openxmlformats.org/officeDocument/2006/relationships/customXml" Target="../ink/ink8693.xml"/><Relationship Id="rId243" Type="http://schemas.openxmlformats.org/officeDocument/2006/relationships/customXml" Target="../ink/ink8511.xml"/><Relationship Id="rId450" Type="http://schemas.openxmlformats.org/officeDocument/2006/relationships/customXml" Target="../ink/ink8616.xml"/><Relationship Id="rId688" Type="http://schemas.openxmlformats.org/officeDocument/2006/relationships/image" Target="../media/image7860.png"/><Relationship Id="rId38" Type="http://schemas.openxmlformats.org/officeDocument/2006/relationships/customXml" Target="../ink/ink8408.xml"/><Relationship Id="rId103" Type="http://schemas.openxmlformats.org/officeDocument/2006/relationships/image" Target="../media/image7570.png"/><Relationship Id="rId310" Type="http://schemas.openxmlformats.org/officeDocument/2006/relationships/image" Target="../media/image7673.png"/><Relationship Id="rId548" Type="http://schemas.openxmlformats.org/officeDocument/2006/relationships/customXml" Target="../ink/ink8665.xml"/><Relationship Id="rId91" Type="http://schemas.openxmlformats.org/officeDocument/2006/relationships/image" Target="../media/image7565.png"/><Relationship Id="rId187" Type="http://schemas.openxmlformats.org/officeDocument/2006/relationships/customXml" Target="../ink/ink8483.xml"/><Relationship Id="rId394" Type="http://schemas.openxmlformats.org/officeDocument/2006/relationships/customXml" Target="../ink/ink8587.xml"/><Relationship Id="rId408" Type="http://schemas.openxmlformats.org/officeDocument/2006/relationships/customXml" Target="../ink/ink8594.xml"/><Relationship Id="rId615" Type="http://schemas.openxmlformats.org/officeDocument/2006/relationships/image" Target="../media/image7824.png"/><Relationship Id="rId254" Type="http://schemas.openxmlformats.org/officeDocument/2006/relationships/image" Target="../media/image7645.png"/><Relationship Id="rId699" Type="http://schemas.openxmlformats.org/officeDocument/2006/relationships/customXml" Target="../ink/ink8741.xml"/><Relationship Id="rId49" Type="http://schemas.openxmlformats.org/officeDocument/2006/relationships/image" Target="../media/image7032.png"/><Relationship Id="rId114" Type="http://schemas.openxmlformats.org/officeDocument/2006/relationships/customXml" Target="../ink/ink8446.xml"/><Relationship Id="rId461" Type="http://schemas.openxmlformats.org/officeDocument/2006/relationships/image" Target="../media/image7747.png"/><Relationship Id="rId559" Type="http://schemas.openxmlformats.org/officeDocument/2006/relationships/image" Target="../media/image7796.png"/><Relationship Id="rId198" Type="http://schemas.openxmlformats.org/officeDocument/2006/relationships/image" Target="../media/image7618.png"/><Relationship Id="rId321" Type="http://schemas.openxmlformats.org/officeDocument/2006/relationships/customXml" Target="../ink/ink8550.xml"/><Relationship Id="rId419" Type="http://schemas.openxmlformats.org/officeDocument/2006/relationships/customXml" Target="../ink/ink8600.xml"/><Relationship Id="rId626" Type="http://schemas.openxmlformats.org/officeDocument/2006/relationships/customXml" Target="../ink/ink8704.xml"/></Relationships>
</file>

<file path=ppt/slides/_rels/slide64.xml.rels><?xml version="1.0" encoding="UTF-8" standalone="yes"?>
<Relationships xmlns="http://schemas.openxmlformats.org/package/2006/relationships"><Relationship Id="rId8" Type="http://schemas.openxmlformats.org/officeDocument/2006/relationships/customXml" Target="../ink/ink8744.xml"/><Relationship Id="rId13" Type="http://schemas.openxmlformats.org/officeDocument/2006/relationships/image" Target="../media/image7872.png"/><Relationship Id="rId18" Type="http://schemas.openxmlformats.org/officeDocument/2006/relationships/customXml" Target="../ink/ink8749.xml"/><Relationship Id="rId3" Type="http://schemas.openxmlformats.org/officeDocument/2006/relationships/image" Target="../media/image7867.emf"/><Relationship Id="rId21" Type="http://schemas.openxmlformats.org/officeDocument/2006/relationships/image" Target="../media/image7876.png"/><Relationship Id="rId7" Type="http://schemas.openxmlformats.org/officeDocument/2006/relationships/image" Target="../media/image7869.png"/><Relationship Id="rId12" Type="http://schemas.openxmlformats.org/officeDocument/2006/relationships/customXml" Target="../ink/ink8746.xml"/><Relationship Id="rId17" Type="http://schemas.openxmlformats.org/officeDocument/2006/relationships/image" Target="../media/image7874.png"/><Relationship Id="rId2" Type="http://schemas.openxmlformats.org/officeDocument/2006/relationships/notesSlide" Target="../notesSlides/notesSlide55.xml"/><Relationship Id="rId16" Type="http://schemas.openxmlformats.org/officeDocument/2006/relationships/customXml" Target="../ink/ink8748.xml"/><Relationship Id="rId20" Type="http://schemas.openxmlformats.org/officeDocument/2006/relationships/customXml" Target="../ink/ink8750.xml"/><Relationship Id="rId1" Type="http://schemas.openxmlformats.org/officeDocument/2006/relationships/slideLayout" Target="../slideLayouts/slideLayout7.xml"/><Relationship Id="rId6" Type="http://schemas.openxmlformats.org/officeDocument/2006/relationships/customXml" Target="../ink/ink8743.xml"/><Relationship Id="rId11" Type="http://schemas.openxmlformats.org/officeDocument/2006/relationships/image" Target="../media/image7871.png"/><Relationship Id="rId5" Type="http://schemas.openxmlformats.org/officeDocument/2006/relationships/image" Target="../media/image7868.png"/><Relationship Id="rId15" Type="http://schemas.openxmlformats.org/officeDocument/2006/relationships/image" Target="../media/image7873.png"/><Relationship Id="rId23" Type="http://schemas.openxmlformats.org/officeDocument/2006/relationships/image" Target="../media/image7877.png"/><Relationship Id="rId10" Type="http://schemas.openxmlformats.org/officeDocument/2006/relationships/customXml" Target="../ink/ink8745.xml"/><Relationship Id="rId19" Type="http://schemas.openxmlformats.org/officeDocument/2006/relationships/image" Target="../media/image7875.png"/><Relationship Id="rId4" Type="http://schemas.openxmlformats.org/officeDocument/2006/relationships/customXml" Target="../ink/ink8742.xml"/><Relationship Id="rId9" Type="http://schemas.openxmlformats.org/officeDocument/2006/relationships/image" Target="../media/image7870.png"/><Relationship Id="rId14" Type="http://schemas.openxmlformats.org/officeDocument/2006/relationships/customXml" Target="../ink/ink8747.xml"/><Relationship Id="rId22" Type="http://schemas.openxmlformats.org/officeDocument/2006/relationships/customXml" Target="../ink/ink8751.xml"/></Relationships>
</file>

<file path=ppt/slides/_rels/slide65.xml.rels><?xml version="1.0" encoding="UTF-8" standalone="yes"?>
<Relationships xmlns="http://schemas.openxmlformats.org/package/2006/relationships"><Relationship Id="rId26" Type="http://schemas.openxmlformats.org/officeDocument/2006/relationships/image" Target="../media/image7889.png"/><Relationship Id="rId21" Type="http://schemas.openxmlformats.org/officeDocument/2006/relationships/customXml" Target="../ink/ink8761.xml"/><Relationship Id="rId34" Type="http://schemas.openxmlformats.org/officeDocument/2006/relationships/image" Target="../media/image7893.png"/><Relationship Id="rId42" Type="http://schemas.openxmlformats.org/officeDocument/2006/relationships/image" Target="../media/image7897.png"/><Relationship Id="rId47" Type="http://schemas.openxmlformats.org/officeDocument/2006/relationships/customXml" Target="../ink/ink8774.xml"/><Relationship Id="rId50" Type="http://schemas.openxmlformats.org/officeDocument/2006/relationships/image" Target="../media/image7901.png"/><Relationship Id="rId55" Type="http://schemas.openxmlformats.org/officeDocument/2006/relationships/customXml" Target="../ink/ink8778.xml"/><Relationship Id="rId63" Type="http://schemas.openxmlformats.org/officeDocument/2006/relationships/customXml" Target="../ink/ink8782.xml"/><Relationship Id="rId7" Type="http://schemas.openxmlformats.org/officeDocument/2006/relationships/customXml" Target="../ink/ink8754.xml"/><Relationship Id="rId2" Type="http://schemas.openxmlformats.org/officeDocument/2006/relationships/notesSlide" Target="../notesSlides/notesSlide56.xml"/><Relationship Id="rId16" Type="http://schemas.openxmlformats.org/officeDocument/2006/relationships/image" Target="../media/image7884.png"/><Relationship Id="rId29" Type="http://schemas.openxmlformats.org/officeDocument/2006/relationships/customXml" Target="../ink/ink8765.xml"/><Relationship Id="rId11" Type="http://schemas.openxmlformats.org/officeDocument/2006/relationships/customXml" Target="../ink/ink8756.xml"/><Relationship Id="rId24" Type="http://schemas.openxmlformats.org/officeDocument/2006/relationships/image" Target="../media/image7888.png"/><Relationship Id="rId32" Type="http://schemas.openxmlformats.org/officeDocument/2006/relationships/image" Target="../media/image7892.png"/><Relationship Id="rId37" Type="http://schemas.openxmlformats.org/officeDocument/2006/relationships/customXml" Target="../ink/ink8769.xml"/><Relationship Id="rId40" Type="http://schemas.openxmlformats.org/officeDocument/2006/relationships/image" Target="../media/image7896.png"/><Relationship Id="rId45" Type="http://schemas.openxmlformats.org/officeDocument/2006/relationships/customXml" Target="../ink/ink8773.xml"/><Relationship Id="rId53" Type="http://schemas.openxmlformats.org/officeDocument/2006/relationships/customXml" Target="../ink/ink8777.xml"/><Relationship Id="rId58" Type="http://schemas.openxmlformats.org/officeDocument/2006/relationships/image" Target="../media/image7905.png"/><Relationship Id="rId66" Type="http://schemas.openxmlformats.org/officeDocument/2006/relationships/image" Target="../media/image7909.png"/><Relationship Id="rId5" Type="http://schemas.openxmlformats.org/officeDocument/2006/relationships/customXml" Target="../ink/ink8753.xml"/><Relationship Id="rId61" Type="http://schemas.openxmlformats.org/officeDocument/2006/relationships/customXml" Target="../ink/ink8781.xml"/><Relationship Id="rId19" Type="http://schemas.openxmlformats.org/officeDocument/2006/relationships/customXml" Target="../ink/ink8760.xml"/><Relationship Id="rId14" Type="http://schemas.openxmlformats.org/officeDocument/2006/relationships/image" Target="../media/image7883.png"/><Relationship Id="rId22" Type="http://schemas.openxmlformats.org/officeDocument/2006/relationships/image" Target="../media/image7887.png"/><Relationship Id="rId27" Type="http://schemas.openxmlformats.org/officeDocument/2006/relationships/customXml" Target="../ink/ink8764.xml"/><Relationship Id="rId30" Type="http://schemas.openxmlformats.org/officeDocument/2006/relationships/image" Target="../media/image7891.png"/><Relationship Id="rId35" Type="http://schemas.openxmlformats.org/officeDocument/2006/relationships/customXml" Target="../ink/ink8768.xml"/><Relationship Id="rId43" Type="http://schemas.openxmlformats.org/officeDocument/2006/relationships/customXml" Target="../ink/ink8772.xml"/><Relationship Id="rId48" Type="http://schemas.openxmlformats.org/officeDocument/2006/relationships/image" Target="../media/image7900.png"/><Relationship Id="rId56" Type="http://schemas.openxmlformats.org/officeDocument/2006/relationships/image" Target="../media/image7904.png"/><Relationship Id="rId64" Type="http://schemas.openxmlformats.org/officeDocument/2006/relationships/image" Target="../media/image7908.png"/><Relationship Id="rId8" Type="http://schemas.openxmlformats.org/officeDocument/2006/relationships/image" Target="../media/image7880.png"/><Relationship Id="rId51" Type="http://schemas.openxmlformats.org/officeDocument/2006/relationships/customXml" Target="../ink/ink8776.xml"/><Relationship Id="rId3" Type="http://schemas.openxmlformats.org/officeDocument/2006/relationships/customXml" Target="../ink/ink8752.xml"/><Relationship Id="rId12" Type="http://schemas.openxmlformats.org/officeDocument/2006/relationships/image" Target="../media/image7882.png"/><Relationship Id="rId17" Type="http://schemas.openxmlformats.org/officeDocument/2006/relationships/customXml" Target="../ink/ink8759.xml"/><Relationship Id="rId25" Type="http://schemas.openxmlformats.org/officeDocument/2006/relationships/customXml" Target="../ink/ink8763.xml"/><Relationship Id="rId33" Type="http://schemas.openxmlformats.org/officeDocument/2006/relationships/customXml" Target="../ink/ink8767.xml"/><Relationship Id="rId38" Type="http://schemas.openxmlformats.org/officeDocument/2006/relationships/image" Target="../media/image7895.png"/><Relationship Id="rId46" Type="http://schemas.openxmlformats.org/officeDocument/2006/relationships/image" Target="../media/image7899.png"/><Relationship Id="rId59" Type="http://schemas.openxmlformats.org/officeDocument/2006/relationships/customXml" Target="../ink/ink8780.xml"/><Relationship Id="rId20" Type="http://schemas.openxmlformats.org/officeDocument/2006/relationships/image" Target="../media/image7886.png"/><Relationship Id="rId41" Type="http://schemas.openxmlformats.org/officeDocument/2006/relationships/customXml" Target="../ink/ink8771.xml"/><Relationship Id="rId54" Type="http://schemas.openxmlformats.org/officeDocument/2006/relationships/image" Target="../media/image7903.png"/><Relationship Id="rId62" Type="http://schemas.openxmlformats.org/officeDocument/2006/relationships/image" Target="../media/image7907.png"/><Relationship Id="rId1" Type="http://schemas.openxmlformats.org/officeDocument/2006/relationships/slideLayout" Target="../slideLayouts/slideLayout7.xml"/><Relationship Id="rId6" Type="http://schemas.openxmlformats.org/officeDocument/2006/relationships/image" Target="../media/image7879.png"/><Relationship Id="rId15" Type="http://schemas.openxmlformats.org/officeDocument/2006/relationships/customXml" Target="../ink/ink8758.xml"/><Relationship Id="rId23" Type="http://schemas.openxmlformats.org/officeDocument/2006/relationships/customXml" Target="../ink/ink8762.xml"/><Relationship Id="rId28" Type="http://schemas.openxmlformats.org/officeDocument/2006/relationships/image" Target="../media/image7890.png"/><Relationship Id="rId36" Type="http://schemas.openxmlformats.org/officeDocument/2006/relationships/image" Target="../media/image7894.png"/><Relationship Id="rId49" Type="http://schemas.openxmlformats.org/officeDocument/2006/relationships/customXml" Target="../ink/ink8775.xml"/><Relationship Id="rId57" Type="http://schemas.openxmlformats.org/officeDocument/2006/relationships/customXml" Target="../ink/ink8779.xml"/><Relationship Id="rId10" Type="http://schemas.openxmlformats.org/officeDocument/2006/relationships/image" Target="../media/image7881.png"/><Relationship Id="rId31" Type="http://schemas.openxmlformats.org/officeDocument/2006/relationships/customXml" Target="../ink/ink8766.xml"/><Relationship Id="rId44" Type="http://schemas.openxmlformats.org/officeDocument/2006/relationships/image" Target="../media/image7898.png"/><Relationship Id="rId52" Type="http://schemas.openxmlformats.org/officeDocument/2006/relationships/image" Target="../media/image7902.png"/><Relationship Id="rId60" Type="http://schemas.openxmlformats.org/officeDocument/2006/relationships/image" Target="../media/image7906.png"/><Relationship Id="rId65" Type="http://schemas.openxmlformats.org/officeDocument/2006/relationships/customXml" Target="../ink/ink8783.xml"/><Relationship Id="rId4" Type="http://schemas.openxmlformats.org/officeDocument/2006/relationships/image" Target="../media/image7878.png"/><Relationship Id="rId9" Type="http://schemas.openxmlformats.org/officeDocument/2006/relationships/customXml" Target="../ink/ink8755.xml"/><Relationship Id="rId13" Type="http://schemas.openxmlformats.org/officeDocument/2006/relationships/customXml" Target="../ink/ink8757.xml"/><Relationship Id="rId18" Type="http://schemas.openxmlformats.org/officeDocument/2006/relationships/image" Target="../media/image7885.png"/><Relationship Id="rId39" Type="http://schemas.openxmlformats.org/officeDocument/2006/relationships/customXml" Target="../ink/ink8770.xml"/></Relationships>
</file>

<file path=ppt/slides/_rels/slide66.xml.rels><?xml version="1.0" encoding="UTF-8" standalone="yes"?>
<Relationships xmlns="http://schemas.openxmlformats.org/package/2006/relationships"><Relationship Id="rId117" Type="http://schemas.openxmlformats.org/officeDocument/2006/relationships/image" Target="../media/image7965.png"/><Relationship Id="rId21" Type="http://schemas.openxmlformats.org/officeDocument/2006/relationships/image" Target="../media/image7918.png"/><Relationship Id="rId42" Type="http://schemas.openxmlformats.org/officeDocument/2006/relationships/customXml" Target="../ink/ink8803.xml"/><Relationship Id="rId63" Type="http://schemas.openxmlformats.org/officeDocument/2006/relationships/customXml" Target="../ink/ink8814.xml"/><Relationship Id="rId84" Type="http://schemas.openxmlformats.org/officeDocument/2006/relationships/customXml" Target="../ink/ink8825.xml"/><Relationship Id="rId138" Type="http://schemas.openxmlformats.org/officeDocument/2006/relationships/customXml" Target="../ink/ink8852.xml"/><Relationship Id="rId159" Type="http://schemas.openxmlformats.org/officeDocument/2006/relationships/image" Target="../media/image7986.png"/><Relationship Id="rId170" Type="http://schemas.openxmlformats.org/officeDocument/2006/relationships/customXml" Target="../ink/ink8868.xml"/><Relationship Id="rId191" Type="http://schemas.openxmlformats.org/officeDocument/2006/relationships/image" Target="../media/image8002.png"/><Relationship Id="rId205" Type="http://schemas.openxmlformats.org/officeDocument/2006/relationships/customXml" Target="../ink/ink8886.xml"/><Relationship Id="rId226" Type="http://schemas.openxmlformats.org/officeDocument/2006/relationships/image" Target="../media/image8019.png"/><Relationship Id="rId107" Type="http://schemas.openxmlformats.org/officeDocument/2006/relationships/image" Target="../media/image7960.png"/><Relationship Id="rId11" Type="http://schemas.openxmlformats.org/officeDocument/2006/relationships/image" Target="../media/image7914.png"/><Relationship Id="rId32" Type="http://schemas.openxmlformats.org/officeDocument/2006/relationships/customXml" Target="../ink/ink8798.xml"/><Relationship Id="rId53" Type="http://schemas.openxmlformats.org/officeDocument/2006/relationships/customXml" Target="../ink/ink8809.xml"/><Relationship Id="rId74" Type="http://schemas.openxmlformats.org/officeDocument/2006/relationships/customXml" Target="../ink/ink8820.xml"/><Relationship Id="rId128" Type="http://schemas.openxmlformats.org/officeDocument/2006/relationships/customXml" Target="../ink/ink8847.xml"/><Relationship Id="rId149" Type="http://schemas.openxmlformats.org/officeDocument/2006/relationships/image" Target="../media/image7981.png"/><Relationship Id="rId5" Type="http://schemas.openxmlformats.org/officeDocument/2006/relationships/image" Target="../media/image7911.png"/><Relationship Id="rId95" Type="http://schemas.openxmlformats.org/officeDocument/2006/relationships/image" Target="../media/image7954.png"/><Relationship Id="rId160" Type="http://schemas.openxmlformats.org/officeDocument/2006/relationships/customXml" Target="../ink/ink8863.xml"/><Relationship Id="rId181" Type="http://schemas.openxmlformats.org/officeDocument/2006/relationships/image" Target="../media/image7997.png"/><Relationship Id="rId216" Type="http://schemas.openxmlformats.org/officeDocument/2006/relationships/image" Target="../media/image8014.png"/><Relationship Id="rId237" Type="http://schemas.openxmlformats.org/officeDocument/2006/relationships/customXml" Target="../ink/ink8902.xml"/><Relationship Id="rId22" Type="http://schemas.openxmlformats.org/officeDocument/2006/relationships/customXml" Target="../ink/ink8793.xml"/><Relationship Id="rId43" Type="http://schemas.openxmlformats.org/officeDocument/2006/relationships/customXml" Target="../ink/ink8804.xml"/><Relationship Id="rId64" Type="http://schemas.openxmlformats.org/officeDocument/2006/relationships/image" Target="../media/image7939.png"/><Relationship Id="rId118" Type="http://schemas.openxmlformats.org/officeDocument/2006/relationships/customXml" Target="../ink/ink8842.xml"/><Relationship Id="rId139" Type="http://schemas.openxmlformats.org/officeDocument/2006/relationships/image" Target="../media/image7976.png"/><Relationship Id="rId85" Type="http://schemas.openxmlformats.org/officeDocument/2006/relationships/image" Target="../media/image7949.png"/><Relationship Id="rId150" Type="http://schemas.openxmlformats.org/officeDocument/2006/relationships/customXml" Target="../ink/ink8858.xml"/><Relationship Id="rId171" Type="http://schemas.openxmlformats.org/officeDocument/2006/relationships/image" Target="../media/image7992.png"/><Relationship Id="rId192" Type="http://schemas.openxmlformats.org/officeDocument/2006/relationships/customXml" Target="../ink/ink8879.xml"/><Relationship Id="rId206" Type="http://schemas.openxmlformats.org/officeDocument/2006/relationships/image" Target="../media/image8009.png"/><Relationship Id="rId227" Type="http://schemas.openxmlformats.org/officeDocument/2006/relationships/customXml" Target="../ink/ink8897.xml"/><Relationship Id="rId12" Type="http://schemas.openxmlformats.org/officeDocument/2006/relationships/customXml" Target="../ink/ink8788.xml"/><Relationship Id="rId33" Type="http://schemas.openxmlformats.org/officeDocument/2006/relationships/image" Target="../media/image7924.png"/><Relationship Id="rId108" Type="http://schemas.openxmlformats.org/officeDocument/2006/relationships/customXml" Target="../ink/ink8837.xml"/><Relationship Id="rId129" Type="http://schemas.openxmlformats.org/officeDocument/2006/relationships/image" Target="../media/image7971.png"/><Relationship Id="rId54" Type="http://schemas.openxmlformats.org/officeDocument/2006/relationships/image" Target="../media/image7934.png"/><Relationship Id="rId75" Type="http://schemas.openxmlformats.org/officeDocument/2006/relationships/image" Target="../media/image7944.png"/><Relationship Id="rId96" Type="http://schemas.openxmlformats.org/officeDocument/2006/relationships/customXml" Target="../ink/ink8831.xml"/><Relationship Id="rId140" Type="http://schemas.openxmlformats.org/officeDocument/2006/relationships/customXml" Target="../ink/ink8853.xml"/><Relationship Id="rId161" Type="http://schemas.openxmlformats.org/officeDocument/2006/relationships/image" Target="../media/image7987.png"/><Relationship Id="rId182" Type="http://schemas.openxmlformats.org/officeDocument/2006/relationships/customXml" Target="../ink/ink8874.xml"/><Relationship Id="rId217" Type="http://schemas.openxmlformats.org/officeDocument/2006/relationships/customXml" Target="../ink/ink8892.xml"/><Relationship Id="rId6" Type="http://schemas.openxmlformats.org/officeDocument/2006/relationships/customXml" Target="../ink/ink8785.xml"/><Relationship Id="rId238" Type="http://schemas.openxmlformats.org/officeDocument/2006/relationships/image" Target="../media/image8025.png"/><Relationship Id="rId23" Type="http://schemas.openxmlformats.org/officeDocument/2006/relationships/image" Target="../media/image7919.png"/><Relationship Id="rId119" Type="http://schemas.openxmlformats.org/officeDocument/2006/relationships/image" Target="../media/image7966.png"/><Relationship Id="rId44" Type="http://schemas.openxmlformats.org/officeDocument/2006/relationships/image" Target="../media/image7929.png"/><Relationship Id="rId65" Type="http://schemas.openxmlformats.org/officeDocument/2006/relationships/customXml" Target="../ink/ink8815.xml"/><Relationship Id="rId86" Type="http://schemas.openxmlformats.org/officeDocument/2006/relationships/customXml" Target="../ink/ink8826.xml"/><Relationship Id="rId130" Type="http://schemas.openxmlformats.org/officeDocument/2006/relationships/customXml" Target="../ink/ink8848.xml"/><Relationship Id="rId151" Type="http://schemas.openxmlformats.org/officeDocument/2006/relationships/image" Target="../media/image7982.png"/><Relationship Id="rId172" Type="http://schemas.openxmlformats.org/officeDocument/2006/relationships/customXml" Target="../ink/ink8869.xml"/><Relationship Id="rId193" Type="http://schemas.openxmlformats.org/officeDocument/2006/relationships/image" Target="../media/image8003.png"/><Relationship Id="rId207" Type="http://schemas.openxmlformats.org/officeDocument/2006/relationships/customXml" Target="../ink/ink8887.xml"/><Relationship Id="rId228" Type="http://schemas.openxmlformats.org/officeDocument/2006/relationships/image" Target="../media/image8020.png"/><Relationship Id="rId13" Type="http://schemas.openxmlformats.org/officeDocument/2006/relationships/image" Target="../media/image7915.png"/><Relationship Id="rId109" Type="http://schemas.openxmlformats.org/officeDocument/2006/relationships/image" Target="../media/image7961.png"/><Relationship Id="rId34" Type="http://schemas.openxmlformats.org/officeDocument/2006/relationships/customXml" Target="../ink/ink8799.xml"/><Relationship Id="rId55" Type="http://schemas.openxmlformats.org/officeDocument/2006/relationships/customXml" Target="../ink/ink8810.xml"/><Relationship Id="rId76" Type="http://schemas.openxmlformats.org/officeDocument/2006/relationships/customXml" Target="../ink/ink8821.xml"/><Relationship Id="rId97" Type="http://schemas.openxmlformats.org/officeDocument/2006/relationships/image" Target="../media/image7955.png"/><Relationship Id="rId120" Type="http://schemas.openxmlformats.org/officeDocument/2006/relationships/customXml" Target="../ink/ink8843.xml"/><Relationship Id="rId141" Type="http://schemas.openxmlformats.org/officeDocument/2006/relationships/image" Target="../media/image7977.png"/><Relationship Id="rId7" Type="http://schemas.openxmlformats.org/officeDocument/2006/relationships/image" Target="../media/image7912.png"/><Relationship Id="rId162" Type="http://schemas.openxmlformats.org/officeDocument/2006/relationships/customXml" Target="../ink/ink8864.xml"/><Relationship Id="rId183" Type="http://schemas.openxmlformats.org/officeDocument/2006/relationships/image" Target="../media/image7998.png"/><Relationship Id="rId218" Type="http://schemas.openxmlformats.org/officeDocument/2006/relationships/image" Target="../media/image8015.png"/><Relationship Id="rId239" Type="http://schemas.openxmlformats.org/officeDocument/2006/relationships/customXml" Target="../ink/ink8903.xml"/><Relationship Id="rId24" Type="http://schemas.openxmlformats.org/officeDocument/2006/relationships/customXml" Target="../ink/ink8794.xml"/><Relationship Id="rId45" Type="http://schemas.openxmlformats.org/officeDocument/2006/relationships/customXml" Target="../ink/ink8805.xml"/><Relationship Id="rId66" Type="http://schemas.openxmlformats.org/officeDocument/2006/relationships/customXml" Target="../ink/ink8816.xml"/><Relationship Id="rId87" Type="http://schemas.openxmlformats.org/officeDocument/2006/relationships/image" Target="../media/image7950.png"/><Relationship Id="rId110" Type="http://schemas.openxmlformats.org/officeDocument/2006/relationships/customXml" Target="../ink/ink8838.xml"/><Relationship Id="rId131" Type="http://schemas.openxmlformats.org/officeDocument/2006/relationships/image" Target="../media/image7972.png"/><Relationship Id="rId152" Type="http://schemas.openxmlformats.org/officeDocument/2006/relationships/customXml" Target="../ink/ink8859.xml"/><Relationship Id="rId173" Type="http://schemas.openxmlformats.org/officeDocument/2006/relationships/image" Target="../media/image7993.png"/><Relationship Id="rId194" Type="http://schemas.openxmlformats.org/officeDocument/2006/relationships/customXml" Target="../ink/ink8880.xml"/><Relationship Id="rId208" Type="http://schemas.openxmlformats.org/officeDocument/2006/relationships/image" Target="../media/image8010.png"/><Relationship Id="rId229" Type="http://schemas.openxmlformats.org/officeDocument/2006/relationships/customXml" Target="../ink/ink8898.xml"/><Relationship Id="rId240" Type="http://schemas.openxmlformats.org/officeDocument/2006/relationships/image" Target="../media/image8026.png"/><Relationship Id="rId14" Type="http://schemas.openxmlformats.org/officeDocument/2006/relationships/customXml" Target="../ink/ink8789.xml"/><Relationship Id="rId35" Type="http://schemas.openxmlformats.org/officeDocument/2006/relationships/image" Target="../media/image7925.png"/><Relationship Id="rId56" Type="http://schemas.openxmlformats.org/officeDocument/2006/relationships/image" Target="../media/image7935.png"/><Relationship Id="rId77" Type="http://schemas.openxmlformats.org/officeDocument/2006/relationships/image" Target="../media/image7945.png"/><Relationship Id="rId100" Type="http://schemas.openxmlformats.org/officeDocument/2006/relationships/customXml" Target="../ink/ink8833.xml"/><Relationship Id="rId8" Type="http://schemas.openxmlformats.org/officeDocument/2006/relationships/customXml" Target="../ink/ink8786.xml"/><Relationship Id="rId98" Type="http://schemas.openxmlformats.org/officeDocument/2006/relationships/customXml" Target="../ink/ink8832.xml"/><Relationship Id="rId121" Type="http://schemas.openxmlformats.org/officeDocument/2006/relationships/image" Target="../media/image7967.png"/><Relationship Id="rId142" Type="http://schemas.openxmlformats.org/officeDocument/2006/relationships/customXml" Target="../ink/ink8854.xml"/><Relationship Id="rId163" Type="http://schemas.openxmlformats.org/officeDocument/2006/relationships/image" Target="../media/image7988.png"/><Relationship Id="rId184" Type="http://schemas.openxmlformats.org/officeDocument/2006/relationships/customXml" Target="../ink/ink8875.xml"/><Relationship Id="rId219" Type="http://schemas.openxmlformats.org/officeDocument/2006/relationships/customXml" Target="../ink/ink8893.xml"/><Relationship Id="rId230" Type="http://schemas.openxmlformats.org/officeDocument/2006/relationships/image" Target="../media/image8021.png"/><Relationship Id="rId25" Type="http://schemas.openxmlformats.org/officeDocument/2006/relationships/image" Target="../media/image7920.png"/><Relationship Id="rId46" Type="http://schemas.openxmlformats.org/officeDocument/2006/relationships/image" Target="../media/image7930.png"/><Relationship Id="rId67" Type="http://schemas.openxmlformats.org/officeDocument/2006/relationships/image" Target="../media/image7940.png"/><Relationship Id="rId88" Type="http://schemas.openxmlformats.org/officeDocument/2006/relationships/customXml" Target="../ink/ink8827.xml"/><Relationship Id="rId111" Type="http://schemas.openxmlformats.org/officeDocument/2006/relationships/image" Target="../media/image7962.png"/><Relationship Id="rId132" Type="http://schemas.openxmlformats.org/officeDocument/2006/relationships/customXml" Target="../ink/ink8849.xml"/><Relationship Id="rId153" Type="http://schemas.openxmlformats.org/officeDocument/2006/relationships/image" Target="../media/image7983.png"/><Relationship Id="rId174" Type="http://schemas.openxmlformats.org/officeDocument/2006/relationships/customXml" Target="../ink/ink8870.xml"/><Relationship Id="rId195" Type="http://schemas.openxmlformats.org/officeDocument/2006/relationships/image" Target="../media/image8004.png"/><Relationship Id="rId209" Type="http://schemas.openxmlformats.org/officeDocument/2006/relationships/customXml" Target="../ink/ink8888.xml"/><Relationship Id="rId220" Type="http://schemas.openxmlformats.org/officeDocument/2006/relationships/image" Target="../media/image8016.png"/><Relationship Id="rId241" Type="http://schemas.openxmlformats.org/officeDocument/2006/relationships/customXml" Target="../ink/ink8904.xml"/><Relationship Id="rId15" Type="http://schemas.openxmlformats.org/officeDocument/2006/relationships/image" Target="../media/image7916.png"/><Relationship Id="rId36" Type="http://schemas.openxmlformats.org/officeDocument/2006/relationships/customXml" Target="../ink/ink8800.xml"/><Relationship Id="rId57" Type="http://schemas.openxmlformats.org/officeDocument/2006/relationships/customXml" Target="../ink/ink8811.xml"/><Relationship Id="rId106" Type="http://schemas.openxmlformats.org/officeDocument/2006/relationships/customXml" Target="../ink/ink8836.xml"/><Relationship Id="rId127" Type="http://schemas.openxmlformats.org/officeDocument/2006/relationships/image" Target="../media/image7970.png"/><Relationship Id="rId10" Type="http://schemas.openxmlformats.org/officeDocument/2006/relationships/customXml" Target="../ink/ink8787.xml"/><Relationship Id="rId31" Type="http://schemas.openxmlformats.org/officeDocument/2006/relationships/image" Target="../media/image7923.png"/><Relationship Id="rId52" Type="http://schemas.openxmlformats.org/officeDocument/2006/relationships/image" Target="../media/image7933.png"/><Relationship Id="rId73" Type="http://schemas.openxmlformats.org/officeDocument/2006/relationships/image" Target="../media/image7943.png"/><Relationship Id="rId78" Type="http://schemas.openxmlformats.org/officeDocument/2006/relationships/customXml" Target="../ink/ink8822.xml"/><Relationship Id="rId94" Type="http://schemas.openxmlformats.org/officeDocument/2006/relationships/customXml" Target="../ink/ink8830.xml"/><Relationship Id="rId99" Type="http://schemas.openxmlformats.org/officeDocument/2006/relationships/image" Target="../media/image7956.png"/><Relationship Id="rId101" Type="http://schemas.openxmlformats.org/officeDocument/2006/relationships/image" Target="../media/image7957.png"/><Relationship Id="rId122" Type="http://schemas.openxmlformats.org/officeDocument/2006/relationships/customXml" Target="../ink/ink8844.xml"/><Relationship Id="rId143" Type="http://schemas.openxmlformats.org/officeDocument/2006/relationships/image" Target="../media/image7978.png"/><Relationship Id="rId148" Type="http://schemas.openxmlformats.org/officeDocument/2006/relationships/customXml" Target="../ink/ink8857.xml"/><Relationship Id="rId164" Type="http://schemas.openxmlformats.org/officeDocument/2006/relationships/customXml" Target="../ink/ink8865.xml"/><Relationship Id="rId169" Type="http://schemas.openxmlformats.org/officeDocument/2006/relationships/image" Target="../media/image7991.png"/><Relationship Id="rId185" Type="http://schemas.openxmlformats.org/officeDocument/2006/relationships/image" Target="../media/image7999.png"/><Relationship Id="rId4" Type="http://schemas.openxmlformats.org/officeDocument/2006/relationships/customXml" Target="../ink/ink8784.xml"/><Relationship Id="rId9" Type="http://schemas.openxmlformats.org/officeDocument/2006/relationships/image" Target="../media/image7913.png"/><Relationship Id="rId180" Type="http://schemas.openxmlformats.org/officeDocument/2006/relationships/customXml" Target="../ink/ink8873.xml"/><Relationship Id="rId210" Type="http://schemas.openxmlformats.org/officeDocument/2006/relationships/image" Target="../media/image8011.png"/><Relationship Id="rId215" Type="http://schemas.openxmlformats.org/officeDocument/2006/relationships/customXml" Target="../ink/ink8891.xml"/><Relationship Id="rId236" Type="http://schemas.openxmlformats.org/officeDocument/2006/relationships/image" Target="../media/image8024.png"/><Relationship Id="rId26" Type="http://schemas.openxmlformats.org/officeDocument/2006/relationships/customXml" Target="../ink/ink8795.xml"/><Relationship Id="rId231" Type="http://schemas.openxmlformats.org/officeDocument/2006/relationships/customXml" Target="../ink/ink8899.xml"/><Relationship Id="rId47" Type="http://schemas.openxmlformats.org/officeDocument/2006/relationships/customXml" Target="../ink/ink8806.xml"/><Relationship Id="rId68" Type="http://schemas.openxmlformats.org/officeDocument/2006/relationships/customXml" Target="../ink/ink8817.xml"/><Relationship Id="rId89" Type="http://schemas.openxmlformats.org/officeDocument/2006/relationships/image" Target="../media/image7951.png"/><Relationship Id="rId112" Type="http://schemas.openxmlformats.org/officeDocument/2006/relationships/customXml" Target="../ink/ink8839.xml"/><Relationship Id="rId133" Type="http://schemas.openxmlformats.org/officeDocument/2006/relationships/image" Target="../media/image7973.png"/><Relationship Id="rId154" Type="http://schemas.openxmlformats.org/officeDocument/2006/relationships/customXml" Target="../ink/ink8860.xml"/><Relationship Id="rId175" Type="http://schemas.openxmlformats.org/officeDocument/2006/relationships/image" Target="../media/image7994.png"/><Relationship Id="rId196" Type="http://schemas.openxmlformats.org/officeDocument/2006/relationships/customXml" Target="../ink/ink8881.xml"/><Relationship Id="rId200" Type="http://schemas.openxmlformats.org/officeDocument/2006/relationships/customXml" Target="../ink/ink8883.xml"/><Relationship Id="rId16" Type="http://schemas.openxmlformats.org/officeDocument/2006/relationships/customXml" Target="../ink/ink8790.xml"/><Relationship Id="rId221" Type="http://schemas.openxmlformats.org/officeDocument/2006/relationships/customXml" Target="../ink/ink8894.xml"/><Relationship Id="rId242" Type="http://schemas.openxmlformats.org/officeDocument/2006/relationships/image" Target="../media/image8027.png"/><Relationship Id="rId37" Type="http://schemas.openxmlformats.org/officeDocument/2006/relationships/image" Target="../media/image7926.png"/><Relationship Id="rId58" Type="http://schemas.openxmlformats.org/officeDocument/2006/relationships/image" Target="../media/image7936.png"/><Relationship Id="rId79" Type="http://schemas.openxmlformats.org/officeDocument/2006/relationships/image" Target="../media/image7946.png"/><Relationship Id="rId102" Type="http://schemas.openxmlformats.org/officeDocument/2006/relationships/customXml" Target="../ink/ink8834.xml"/><Relationship Id="rId123" Type="http://schemas.openxmlformats.org/officeDocument/2006/relationships/image" Target="../media/image7968.png"/><Relationship Id="rId144" Type="http://schemas.openxmlformats.org/officeDocument/2006/relationships/customXml" Target="../ink/ink8855.xml"/><Relationship Id="rId90" Type="http://schemas.openxmlformats.org/officeDocument/2006/relationships/customXml" Target="../ink/ink8828.xml"/><Relationship Id="rId165" Type="http://schemas.openxmlformats.org/officeDocument/2006/relationships/image" Target="../media/image7989.png"/><Relationship Id="rId186" Type="http://schemas.openxmlformats.org/officeDocument/2006/relationships/customXml" Target="../ink/ink8876.xml"/><Relationship Id="rId211" Type="http://schemas.openxmlformats.org/officeDocument/2006/relationships/customXml" Target="../ink/ink8889.xml"/><Relationship Id="rId232" Type="http://schemas.openxmlformats.org/officeDocument/2006/relationships/image" Target="../media/image8022.png"/><Relationship Id="rId27" Type="http://schemas.openxmlformats.org/officeDocument/2006/relationships/image" Target="../media/image7921.png"/><Relationship Id="rId48" Type="http://schemas.openxmlformats.org/officeDocument/2006/relationships/image" Target="../media/image7931.png"/><Relationship Id="rId69" Type="http://schemas.openxmlformats.org/officeDocument/2006/relationships/image" Target="../media/image7941.png"/><Relationship Id="rId113" Type="http://schemas.openxmlformats.org/officeDocument/2006/relationships/image" Target="../media/image7963.png"/><Relationship Id="rId134" Type="http://schemas.openxmlformats.org/officeDocument/2006/relationships/customXml" Target="../ink/ink8850.xml"/><Relationship Id="rId80" Type="http://schemas.openxmlformats.org/officeDocument/2006/relationships/customXml" Target="../ink/ink8823.xml"/><Relationship Id="rId155" Type="http://schemas.openxmlformats.org/officeDocument/2006/relationships/image" Target="../media/image7984.png"/><Relationship Id="rId176" Type="http://schemas.openxmlformats.org/officeDocument/2006/relationships/customXml" Target="../ink/ink8871.xml"/><Relationship Id="rId197" Type="http://schemas.openxmlformats.org/officeDocument/2006/relationships/image" Target="../media/image8005.png"/><Relationship Id="rId201" Type="http://schemas.openxmlformats.org/officeDocument/2006/relationships/image" Target="../media/image8007.png"/><Relationship Id="rId222" Type="http://schemas.openxmlformats.org/officeDocument/2006/relationships/image" Target="../media/image8017.png"/><Relationship Id="rId243" Type="http://schemas.openxmlformats.org/officeDocument/2006/relationships/customXml" Target="../ink/ink8905.xml"/><Relationship Id="rId17" Type="http://schemas.openxmlformats.org/officeDocument/2006/relationships/image" Target="../media/image7917.png"/><Relationship Id="rId38" Type="http://schemas.openxmlformats.org/officeDocument/2006/relationships/customXml" Target="../ink/ink8801.xml"/><Relationship Id="rId59" Type="http://schemas.openxmlformats.org/officeDocument/2006/relationships/customXml" Target="../ink/ink8812.xml"/><Relationship Id="rId103" Type="http://schemas.openxmlformats.org/officeDocument/2006/relationships/image" Target="../media/image7958.png"/><Relationship Id="rId124" Type="http://schemas.openxmlformats.org/officeDocument/2006/relationships/customXml" Target="../ink/ink8845.xml"/><Relationship Id="rId70" Type="http://schemas.openxmlformats.org/officeDocument/2006/relationships/customXml" Target="../ink/ink8818.xml"/><Relationship Id="rId91" Type="http://schemas.openxmlformats.org/officeDocument/2006/relationships/image" Target="../media/image7952.png"/><Relationship Id="rId145" Type="http://schemas.openxmlformats.org/officeDocument/2006/relationships/image" Target="../media/image7979.png"/><Relationship Id="rId166" Type="http://schemas.openxmlformats.org/officeDocument/2006/relationships/customXml" Target="../ink/ink8866.xml"/><Relationship Id="rId187" Type="http://schemas.openxmlformats.org/officeDocument/2006/relationships/image" Target="../media/image8000.png"/><Relationship Id="rId1" Type="http://schemas.openxmlformats.org/officeDocument/2006/relationships/slideLayout" Target="../slideLayouts/slideLayout7.xml"/><Relationship Id="rId212" Type="http://schemas.openxmlformats.org/officeDocument/2006/relationships/image" Target="../media/image8012.png"/><Relationship Id="rId233" Type="http://schemas.openxmlformats.org/officeDocument/2006/relationships/customXml" Target="../ink/ink8900.xml"/><Relationship Id="rId28" Type="http://schemas.openxmlformats.org/officeDocument/2006/relationships/customXml" Target="../ink/ink8796.xml"/><Relationship Id="rId49" Type="http://schemas.openxmlformats.org/officeDocument/2006/relationships/customXml" Target="../ink/ink8807.xml"/><Relationship Id="rId114" Type="http://schemas.openxmlformats.org/officeDocument/2006/relationships/customXml" Target="../ink/ink8840.xml"/><Relationship Id="rId60" Type="http://schemas.openxmlformats.org/officeDocument/2006/relationships/image" Target="../media/image7937.png"/><Relationship Id="rId81" Type="http://schemas.openxmlformats.org/officeDocument/2006/relationships/image" Target="../media/image7947.png"/><Relationship Id="rId135" Type="http://schemas.openxmlformats.org/officeDocument/2006/relationships/image" Target="../media/image7974.png"/><Relationship Id="rId156" Type="http://schemas.openxmlformats.org/officeDocument/2006/relationships/customXml" Target="../ink/ink8861.xml"/><Relationship Id="rId177" Type="http://schemas.openxmlformats.org/officeDocument/2006/relationships/image" Target="../media/image7995.png"/><Relationship Id="rId198" Type="http://schemas.openxmlformats.org/officeDocument/2006/relationships/customXml" Target="../ink/ink8882.xml"/><Relationship Id="rId202" Type="http://schemas.openxmlformats.org/officeDocument/2006/relationships/customXml" Target="../ink/ink8884.xml"/><Relationship Id="rId223" Type="http://schemas.openxmlformats.org/officeDocument/2006/relationships/customXml" Target="../ink/ink8895.xml"/><Relationship Id="rId244" Type="http://schemas.openxmlformats.org/officeDocument/2006/relationships/image" Target="../media/image8028.png"/><Relationship Id="rId18" Type="http://schemas.openxmlformats.org/officeDocument/2006/relationships/customXml" Target="../ink/ink8791.xml"/><Relationship Id="rId39" Type="http://schemas.openxmlformats.org/officeDocument/2006/relationships/image" Target="../media/image7927.png"/><Relationship Id="rId50" Type="http://schemas.openxmlformats.org/officeDocument/2006/relationships/image" Target="../media/image7932.png"/><Relationship Id="rId104" Type="http://schemas.openxmlformats.org/officeDocument/2006/relationships/customXml" Target="../ink/ink8835.xml"/><Relationship Id="rId125" Type="http://schemas.openxmlformats.org/officeDocument/2006/relationships/image" Target="../media/image7969.png"/><Relationship Id="rId146" Type="http://schemas.openxmlformats.org/officeDocument/2006/relationships/customXml" Target="../ink/ink8856.xml"/><Relationship Id="rId167" Type="http://schemas.openxmlformats.org/officeDocument/2006/relationships/image" Target="../media/image7990.png"/><Relationship Id="rId188" Type="http://schemas.openxmlformats.org/officeDocument/2006/relationships/customXml" Target="../ink/ink8877.xml"/><Relationship Id="rId71" Type="http://schemas.openxmlformats.org/officeDocument/2006/relationships/image" Target="../media/image7942.png"/><Relationship Id="rId92" Type="http://schemas.openxmlformats.org/officeDocument/2006/relationships/customXml" Target="../ink/ink8829.xml"/><Relationship Id="rId213" Type="http://schemas.openxmlformats.org/officeDocument/2006/relationships/customXml" Target="../ink/ink8890.xml"/><Relationship Id="rId234" Type="http://schemas.openxmlformats.org/officeDocument/2006/relationships/image" Target="../media/image8023.png"/><Relationship Id="rId2" Type="http://schemas.openxmlformats.org/officeDocument/2006/relationships/notesSlide" Target="../notesSlides/notesSlide57.xml"/><Relationship Id="rId29" Type="http://schemas.openxmlformats.org/officeDocument/2006/relationships/image" Target="../media/image7922.png"/><Relationship Id="rId40" Type="http://schemas.openxmlformats.org/officeDocument/2006/relationships/customXml" Target="../ink/ink8802.xml"/><Relationship Id="rId115" Type="http://schemas.openxmlformats.org/officeDocument/2006/relationships/image" Target="../media/image7964.png"/><Relationship Id="rId136" Type="http://schemas.openxmlformats.org/officeDocument/2006/relationships/customXml" Target="../ink/ink8851.xml"/><Relationship Id="rId157" Type="http://schemas.openxmlformats.org/officeDocument/2006/relationships/image" Target="../media/image7985.png"/><Relationship Id="rId178" Type="http://schemas.openxmlformats.org/officeDocument/2006/relationships/customXml" Target="../ink/ink8872.xml"/><Relationship Id="rId61" Type="http://schemas.openxmlformats.org/officeDocument/2006/relationships/customXml" Target="../ink/ink8813.xml"/><Relationship Id="rId82" Type="http://schemas.openxmlformats.org/officeDocument/2006/relationships/customXml" Target="../ink/ink8824.xml"/><Relationship Id="rId199" Type="http://schemas.openxmlformats.org/officeDocument/2006/relationships/image" Target="../media/image8006.png"/><Relationship Id="rId203" Type="http://schemas.openxmlformats.org/officeDocument/2006/relationships/customXml" Target="../ink/ink8885.xml"/><Relationship Id="rId19" Type="http://schemas.openxmlformats.org/officeDocument/2006/relationships/image" Target="../media/image6455.png"/><Relationship Id="rId224" Type="http://schemas.openxmlformats.org/officeDocument/2006/relationships/image" Target="../media/image8018.png"/><Relationship Id="rId30" Type="http://schemas.openxmlformats.org/officeDocument/2006/relationships/customXml" Target="../ink/ink8797.xml"/><Relationship Id="rId105" Type="http://schemas.openxmlformats.org/officeDocument/2006/relationships/image" Target="../media/image7959.png"/><Relationship Id="rId126" Type="http://schemas.openxmlformats.org/officeDocument/2006/relationships/customXml" Target="../ink/ink8846.xml"/><Relationship Id="rId147" Type="http://schemas.openxmlformats.org/officeDocument/2006/relationships/image" Target="../media/image7980.png"/><Relationship Id="rId168" Type="http://schemas.openxmlformats.org/officeDocument/2006/relationships/customXml" Target="../ink/ink8867.xml"/><Relationship Id="rId51" Type="http://schemas.openxmlformats.org/officeDocument/2006/relationships/customXml" Target="../ink/ink8808.xml"/><Relationship Id="rId72" Type="http://schemas.openxmlformats.org/officeDocument/2006/relationships/customXml" Target="../ink/ink8819.xml"/><Relationship Id="rId93" Type="http://schemas.openxmlformats.org/officeDocument/2006/relationships/image" Target="../media/image7953.png"/><Relationship Id="rId189" Type="http://schemas.openxmlformats.org/officeDocument/2006/relationships/image" Target="../media/image8001.png"/><Relationship Id="rId3" Type="http://schemas.openxmlformats.org/officeDocument/2006/relationships/image" Target="../media/image7910.emf"/><Relationship Id="rId214" Type="http://schemas.openxmlformats.org/officeDocument/2006/relationships/image" Target="../media/image8013.png"/><Relationship Id="rId235" Type="http://schemas.openxmlformats.org/officeDocument/2006/relationships/customXml" Target="../ink/ink8901.xml"/><Relationship Id="rId116" Type="http://schemas.openxmlformats.org/officeDocument/2006/relationships/customXml" Target="../ink/ink8841.xml"/><Relationship Id="rId137" Type="http://schemas.openxmlformats.org/officeDocument/2006/relationships/image" Target="../media/image7975.png"/><Relationship Id="rId158" Type="http://schemas.openxmlformats.org/officeDocument/2006/relationships/customXml" Target="../ink/ink8862.xml"/><Relationship Id="rId20" Type="http://schemas.openxmlformats.org/officeDocument/2006/relationships/customXml" Target="../ink/ink8792.xml"/><Relationship Id="rId41" Type="http://schemas.openxmlformats.org/officeDocument/2006/relationships/image" Target="../media/image7928.png"/><Relationship Id="rId62" Type="http://schemas.openxmlformats.org/officeDocument/2006/relationships/image" Target="../media/image7938.png"/><Relationship Id="rId83" Type="http://schemas.openxmlformats.org/officeDocument/2006/relationships/image" Target="../media/image7948.png"/><Relationship Id="rId179" Type="http://schemas.openxmlformats.org/officeDocument/2006/relationships/image" Target="../media/image7996.png"/><Relationship Id="rId190" Type="http://schemas.openxmlformats.org/officeDocument/2006/relationships/customXml" Target="../ink/ink8878.xml"/><Relationship Id="rId204" Type="http://schemas.openxmlformats.org/officeDocument/2006/relationships/image" Target="../media/image8008.png"/><Relationship Id="rId225" Type="http://schemas.openxmlformats.org/officeDocument/2006/relationships/customXml" Target="../ink/ink8896.xml"/></Relationships>
</file>

<file path=ppt/slides/_rels/slide67.xml.rels><?xml version="1.0" encoding="UTF-8" standalone="yes"?>
<Relationships xmlns="http://schemas.openxmlformats.org/package/2006/relationships"><Relationship Id="rId117" Type="http://schemas.openxmlformats.org/officeDocument/2006/relationships/image" Target="../media/image8085.png"/><Relationship Id="rId21" Type="http://schemas.openxmlformats.org/officeDocument/2006/relationships/image" Target="../media/image8037.png"/><Relationship Id="rId42" Type="http://schemas.openxmlformats.org/officeDocument/2006/relationships/customXml" Target="../ink/ink8925.xml"/><Relationship Id="rId63" Type="http://schemas.openxmlformats.org/officeDocument/2006/relationships/image" Target="../media/image8058.png"/><Relationship Id="rId84" Type="http://schemas.openxmlformats.org/officeDocument/2006/relationships/customXml" Target="../ink/ink8946.xml"/><Relationship Id="rId138" Type="http://schemas.openxmlformats.org/officeDocument/2006/relationships/customXml" Target="../ink/ink8973.xml"/><Relationship Id="rId159" Type="http://schemas.openxmlformats.org/officeDocument/2006/relationships/image" Target="../media/image8106.png"/><Relationship Id="rId107" Type="http://schemas.openxmlformats.org/officeDocument/2006/relationships/image" Target="../media/image8080.png"/><Relationship Id="rId11" Type="http://schemas.openxmlformats.org/officeDocument/2006/relationships/image" Target="../media/image8033.png"/><Relationship Id="rId32" Type="http://schemas.openxmlformats.org/officeDocument/2006/relationships/customXml" Target="../ink/ink8920.xml"/><Relationship Id="rId53" Type="http://schemas.openxmlformats.org/officeDocument/2006/relationships/image" Target="../media/image8053.png"/><Relationship Id="rId74" Type="http://schemas.openxmlformats.org/officeDocument/2006/relationships/customXml" Target="../ink/ink8941.xml"/><Relationship Id="rId128" Type="http://schemas.openxmlformats.org/officeDocument/2006/relationships/customXml" Target="../ink/ink8968.xml"/><Relationship Id="rId149" Type="http://schemas.openxmlformats.org/officeDocument/2006/relationships/image" Target="../media/image8101.png"/><Relationship Id="rId5" Type="http://schemas.openxmlformats.org/officeDocument/2006/relationships/image" Target="../media/image8030.png"/><Relationship Id="rId95" Type="http://schemas.openxmlformats.org/officeDocument/2006/relationships/image" Target="../media/image8074.png"/><Relationship Id="rId160" Type="http://schemas.openxmlformats.org/officeDocument/2006/relationships/customXml" Target="../ink/ink8984.xml"/><Relationship Id="rId22" Type="http://schemas.openxmlformats.org/officeDocument/2006/relationships/customXml" Target="../ink/ink8915.xml"/><Relationship Id="rId43" Type="http://schemas.openxmlformats.org/officeDocument/2006/relationships/image" Target="../media/image8048.png"/><Relationship Id="rId64" Type="http://schemas.openxmlformats.org/officeDocument/2006/relationships/customXml" Target="../ink/ink8936.xml"/><Relationship Id="rId118" Type="http://schemas.openxmlformats.org/officeDocument/2006/relationships/customXml" Target="../ink/ink8963.xml"/><Relationship Id="rId139" Type="http://schemas.openxmlformats.org/officeDocument/2006/relationships/image" Target="../media/image8096.png"/><Relationship Id="rId85" Type="http://schemas.openxmlformats.org/officeDocument/2006/relationships/image" Target="../media/image8069.png"/><Relationship Id="rId150" Type="http://schemas.openxmlformats.org/officeDocument/2006/relationships/customXml" Target="../ink/ink8979.xml"/><Relationship Id="rId12" Type="http://schemas.openxmlformats.org/officeDocument/2006/relationships/customXml" Target="../ink/ink8910.xml"/><Relationship Id="rId17" Type="http://schemas.openxmlformats.org/officeDocument/2006/relationships/image" Target="../media/image8036.png"/><Relationship Id="rId33" Type="http://schemas.openxmlformats.org/officeDocument/2006/relationships/image" Target="../media/image8043.png"/><Relationship Id="rId38" Type="http://schemas.openxmlformats.org/officeDocument/2006/relationships/customXml" Target="../ink/ink8923.xml"/><Relationship Id="rId59" Type="http://schemas.openxmlformats.org/officeDocument/2006/relationships/image" Target="../media/image8056.png"/><Relationship Id="rId103" Type="http://schemas.openxmlformats.org/officeDocument/2006/relationships/image" Target="../media/image8078.png"/><Relationship Id="rId108" Type="http://schemas.openxmlformats.org/officeDocument/2006/relationships/customXml" Target="../ink/ink8958.xml"/><Relationship Id="rId124" Type="http://schemas.openxmlformats.org/officeDocument/2006/relationships/customXml" Target="../ink/ink8966.xml"/><Relationship Id="rId129" Type="http://schemas.openxmlformats.org/officeDocument/2006/relationships/image" Target="../media/image8091.png"/><Relationship Id="rId54" Type="http://schemas.openxmlformats.org/officeDocument/2006/relationships/customXml" Target="../ink/ink8931.xml"/><Relationship Id="rId70" Type="http://schemas.openxmlformats.org/officeDocument/2006/relationships/customXml" Target="../ink/ink8939.xml"/><Relationship Id="rId75" Type="http://schemas.openxmlformats.org/officeDocument/2006/relationships/image" Target="../media/image8064.png"/><Relationship Id="rId91" Type="http://schemas.openxmlformats.org/officeDocument/2006/relationships/image" Target="../media/image8072.png"/><Relationship Id="rId96" Type="http://schemas.openxmlformats.org/officeDocument/2006/relationships/customXml" Target="../ink/ink8952.xml"/><Relationship Id="rId140" Type="http://schemas.openxmlformats.org/officeDocument/2006/relationships/customXml" Target="../ink/ink8974.xml"/><Relationship Id="rId145" Type="http://schemas.openxmlformats.org/officeDocument/2006/relationships/image" Target="../media/image8099.png"/><Relationship Id="rId161" Type="http://schemas.openxmlformats.org/officeDocument/2006/relationships/image" Target="../media/image8107.png"/><Relationship Id="rId1" Type="http://schemas.openxmlformats.org/officeDocument/2006/relationships/slideLayout" Target="../slideLayouts/slideLayout7.xml"/><Relationship Id="rId6" Type="http://schemas.openxmlformats.org/officeDocument/2006/relationships/customXml" Target="../ink/ink8907.xml"/><Relationship Id="rId23" Type="http://schemas.openxmlformats.org/officeDocument/2006/relationships/image" Target="../media/image8038.png"/><Relationship Id="rId28" Type="http://schemas.openxmlformats.org/officeDocument/2006/relationships/customXml" Target="../ink/ink8918.xml"/><Relationship Id="rId49" Type="http://schemas.openxmlformats.org/officeDocument/2006/relationships/image" Target="../media/image8051.png"/><Relationship Id="rId114" Type="http://schemas.openxmlformats.org/officeDocument/2006/relationships/customXml" Target="../ink/ink8961.xml"/><Relationship Id="rId119" Type="http://schemas.openxmlformats.org/officeDocument/2006/relationships/image" Target="../media/image8086.png"/><Relationship Id="rId44" Type="http://schemas.openxmlformats.org/officeDocument/2006/relationships/customXml" Target="../ink/ink8926.xml"/><Relationship Id="rId60" Type="http://schemas.openxmlformats.org/officeDocument/2006/relationships/customXml" Target="../ink/ink8934.xml"/><Relationship Id="rId65" Type="http://schemas.openxmlformats.org/officeDocument/2006/relationships/image" Target="../media/image8059.png"/><Relationship Id="rId81" Type="http://schemas.openxmlformats.org/officeDocument/2006/relationships/image" Target="../media/image8067.png"/><Relationship Id="rId86" Type="http://schemas.openxmlformats.org/officeDocument/2006/relationships/customXml" Target="../ink/ink8947.xml"/><Relationship Id="rId130" Type="http://schemas.openxmlformats.org/officeDocument/2006/relationships/customXml" Target="../ink/ink8969.xml"/><Relationship Id="rId135" Type="http://schemas.openxmlformats.org/officeDocument/2006/relationships/image" Target="../media/image8094.png"/><Relationship Id="rId151" Type="http://schemas.openxmlformats.org/officeDocument/2006/relationships/image" Target="../media/image8102.png"/><Relationship Id="rId156" Type="http://schemas.openxmlformats.org/officeDocument/2006/relationships/customXml" Target="../ink/ink8982.xml"/><Relationship Id="rId13" Type="http://schemas.openxmlformats.org/officeDocument/2006/relationships/image" Target="../media/image8034.png"/><Relationship Id="rId18" Type="http://schemas.openxmlformats.org/officeDocument/2006/relationships/customXml" Target="../ink/ink8913.xml"/><Relationship Id="rId39" Type="http://schemas.openxmlformats.org/officeDocument/2006/relationships/image" Target="../media/image8046.png"/><Relationship Id="rId109" Type="http://schemas.openxmlformats.org/officeDocument/2006/relationships/image" Target="../media/image8081.png"/><Relationship Id="rId34" Type="http://schemas.openxmlformats.org/officeDocument/2006/relationships/customXml" Target="../ink/ink8921.xml"/><Relationship Id="rId50" Type="http://schemas.openxmlformats.org/officeDocument/2006/relationships/customXml" Target="../ink/ink8929.xml"/><Relationship Id="rId55" Type="http://schemas.openxmlformats.org/officeDocument/2006/relationships/image" Target="../media/image8054.png"/><Relationship Id="rId76" Type="http://schemas.openxmlformats.org/officeDocument/2006/relationships/customXml" Target="../ink/ink8942.xml"/><Relationship Id="rId97" Type="http://schemas.openxmlformats.org/officeDocument/2006/relationships/image" Target="../media/image8075.png"/><Relationship Id="rId104" Type="http://schemas.openxmlformats.org/officeDocument/2006/relationships/customXml" Target="../ink/ink8956.xml"/><Relationship Id="rId120" Type="http://schemas.openxmlformats.org/officeDocument/2006/relationships/customXml" Target="../ink/ink8964.xml"/><Relationship Id="rId125" Type="http://schemas.openxmlformats.org/officeDocument/2006/relationships/image" Target="../media/image8089.png"/><Relationship Id="rId141" Type="http://schemas.openxmlformats.org/officeDocument/2006/relationships/image" Target="../media/image8097.png"/><Relationship Id="rId146" Type="http://schemas.openxmlformats.org/officeDocument/2006/relationships/customXml" Target="../ink/ink8977.xml"/><Relationship Id="rId7" Type="http://schemas.openxmlformats.org/officeDocument/2006/relationships/image" Target="../media/image8031.png"/><Relationship Id="rId71" Type="http://schemas.openxmlformats.org/officeDocument/2006/relationships/image" Target="../media/image8062.png"/><Relationship Id="rId92" Type="http://schemas.openxmlformats.org/officeDocument/2006/relationships/customXml" Target="../ink/ink8950.xml"/><Relationship Id="rId162" Type="http://schemas.openxmlformats.org/officeDocument/2006/relationships/customXml" Target="../ink/ink8985.xml"/><Relationship Id="rId2" Type="http://schemas.openxmlformats.org/officeDocument/2006/relationships/notesSlide" Target="../notesSlides/notesSlide58.xml"/><Relationship Id="rId29" Type="http://schemas.openxmlformats.org/officeDocument/2006/relationships/image" Target="../media/image8041.png"/><Relationship Id="rId24" Type="http://schemas.openxmlformats.org/officeDocument/2006/relationships/customXml" Target="../ink/ink8916.xml"/><Relationship Id="rId40" Type="http://schemas.openxmlformats.org/officeDocument/2006/relationships/customXml" Target="../ink/ink8924.xml"/><Relationship Id="rId45" Type="http://schemas.openxmlformats.org/officeDocument/2006/relationships/image" Target="../media/image8049.png"/><Relationship Id="rId66" Type="http://schemas.openxmlformats.org/officeDocument/2006/relationships/customXml" Target="../ink/ink8937.xml"/><Relationship Id="rId87" Type="http://schemas.openxmlformats.org/officeDocument/2006/relationships/image" Target="../media/image8070.png"/><Relationship Id="rId110" Type="http://schemas.openxmlformats.org/officeDocument/2006/relationships/customXml" Target="../ink/ink8959.xml"/><Relationship Id="rId115" Type="http://schemas.openxmlformats.org/officeDocument/2006/relationships/image" Target="../media/image8084.png"/><Relationship Id="rId131" Type="http://schemas.openxmlformats.org/officeDocument/2006/relationships/image" Target="../media/image8092.png"/><Relationship Id="rId136" Type="http://schemas.openxmlformats.org/officeDocument/2006/relationships/customXml" Target="../ink/ink8972.xml"/><Relationship Id="rId157" Type="http://schemas.openxmlformats.org/officeDocument/2006/relationships/image" Target="../media/image8105.png"/><Relationship Id="rId61" Type="http://schemas.openxmlformats.org/officeDocument/2006/relationships/image" Target="../media/image8057.png"/><Relationship Id="rId82" Type="http://schemas.openxmlformats.org/officeDocument/2006/relationships/customXml" Target="../ink/ink8945.xml"/><Relationship Id="rId152" Type="http://schemas.openxmlformats.org/officeDocument/2006/relationships/customXml" Target="../ink/ink8980.xml"/><Relationship Id="rId19" Type="http://schemas.openxmlformats.org/officeDocument/2006/relationships/image" Target="../media/image6455.png"/><Relationship Id="rId14" Type="http://schemas.openxmlformats.org/officeDocument/2006/relationships/customXml" Target="../ink/ink8911.xml"/><Relationship Id="rId30" Type="http://schemas.openxmlformats.org/officeDocument/2006/relationships/customXml" Target="../ink/ink8919.xml"/><Relationship Id="rId35" Type="http://schemas.openxmlformats.org/officeDocument/2006/relationships/image" Target="../media/image8044.png"/><Relationship Id="rId56" Type="http://schemas.openxmlformats.org/officeDocument/2006/relationships/customXml" Target="../ink/ink8932.xml"/><Relationship Id="rId77" Type="http://schemas.openxmlformats.org/officeDocument/2006/relationships/image" Target="../media/image8065.png"/><Relationship Id="rId100" Type="http://schemas.openxmlformats.org/officeDocument/2006/relationships/customXml" Target="../ink/ink8954.xml"/><Relationship Id="rId105" Type="http://schemas.openxmlformats.org/officeDocument/2006/relationships/image" Target="../media/image8079.png"/><Relationship Id="rId126" Type="http://schemas.openxmlformats.org/officeDocument/2006/relationships/customXml" Target="../ink/ink8967.xml"/><Relationship Id="rId147" Type="http://schemas.openxmlformats.org/officeDocument/2006/relationships/image" Target="../media/image8100.png"/><Relationship Id="rId8" Type="http://schemas.openxmlformats.org/officeDocument/2006/relationships/customXml" Target="../ink/ink8908.xml"/><Relationship Id="rId51" Type="http://schemas.openxmlformats.org/officeDocument/2006/relationships/image" Target="../media/image8052.png"/><Relationship Id="rId72" Type="http://schemas.openxmlformats.org/officeDocument/2006/relationships/customXml" Target="../ink/ink8940.xml"/><Relationship Id="rId93" Type="http://schemas.openxmlformats.org/officeDocument/2006/relationships/image" Target="../media/image8073.png"/><Relationship Id="rId98" Type="http://schemas.openxmlformats.org/officeDocument/2006/relationships/customXml" Target="../ink/ink8953.xml"/><Relationship Id="rId121" Type="http://schemas.openxmlformats.org/officeDocument/2006/relationships/image" Target="../media/image8087.png"/><Relationship Id="rId142" Type="http://schemas.openxmlformats.org/officeDocument/2006/relationships/customXml" Target="../ink/ink8975.xml"/><Relationship Id="rId163" Type="http://schemas.openxmlformats.org/officeDocument/2006/relationships/image" Target="../media/image8108.png"/><Relationship Id="rId3" Type="http://schemas.openxmlformats.org/officeDocument/2006/relationships/image" Target="../media/image8029.emf"/><Relationship Id="rId25" Type="http://schemas.openxmlformats.org/officeDocument/2006/relationships/image" Target="../media/image8039.png"/><Relationship Id="rId46" Type="http://schemas.openxmlformats.org/officeDocument/2006/relationships/customXml" Target="../ink/ink8927.xml"/><Relationship Id="rId67" Type="http://schemas.openxmlformats.org/officeDocument/2006/relationships/image" Target="../media/image8060.png"/><Relationship Id="rId116" Type="http://schemas.openxmlformats.org/officeDocument/2006/relationships/customXml" Target="../ink/ink8962.xml"/><Relationship Id="rId137" Type="http://schemas.openxmlformats.org/officeDocument/2006/relationships/image" Target="../media/image8095.png"/><Relationship Id="rId158" Type="http://schemas.openxmlformats.org/officeDocument/2006/relationships/customXml" Target="../ink/ink8983.xml"/><Relationship Id="rId20" Type="http://schemas.openxmlformats.org/officeDocument/2006/relationships/customXml" Target="../ink/ink8914.xml"/><Relationship Id="rId41" Type="http://schemas.openxmlformats.org/officeDocument/2006/relationships/image" Target="../media/image8047.png"/><Relationship Id="rId62" Type="http://schemas.openxmlformats.org/officeDocument/2006/relationships/customXml" Target="../ink/ink8935.xml"/><Relationship Id="rId83" Type="http://schemas.openxmlformats.org/officeDocument/2006/relationships/image" Target="../media/image8068.png"/><Relationship Id="rId88" Type="http://schemas.openxmlformats.org/officeDocument/2006/relationships/customXml" Target="../ink/ink8948.xml"/><Relationship Id="rId111" Type="http://schemas.openxmlformats.org/officeDocument/2006/relationships/image" Target="../media/image8082.png"/><Relationship Id="rId132" Type="http://schemas.openxmlformats.org/officeDocument/2006/relationships/customXml" Target="../ink/ink8970.xml"/><Relationship Id="rId153" Type="http://schemas.openxmlformats.org/officeDocument/2006/relationships/image" Target="../media/image8103.png"/><Relationship Id="rId15" Type="http://schemas.openxmlformats.org/officeDocument/2006/relationships/image" Target="../media/image8035.png"/><Relationship Id="rId36" Type="http://schemas.openxmlformats.org/officeDocument/2006/relationships/customXml" Target="../ink/ink8922.xml"/><Relationship Id="rId57" Type="http://schemas.openxmlformats.org/officeDocument/2006/relationships/image" Target="../media/image8055.png"/><Relationship Id="rId106" Type="http://schemas.openxmlformats.org/officeDocument/2006/relationships/customXml" Target="../ink/ink8957.xml"/><Relationship Id="rId127" Type="http://schemas.openxmlformats.org/officeDocument/2006/relationships/image" Target="../media/image8090.png"/><Relationship Id="rId10" Type="http://schemas.openxmlformats.org/officeDocument/2006/relationships/customXml" Target="../ink/ink8909.xml"/><Relationship Id="rId31" Type="http://schemas.openxmlformats.org/officeDocument/2006/relationships/image" Target="../media/image8042.png"/><Relationship Id="rId52" Type="http://schemas.openxmlformats.org/officeDocument/2006/relationships/customXml" Target="../ink/ink8930.xml"/><Relationship Id="rId73" Type="http://schemas.openxmlformats.org/officeDocument/2006/relationships/image" Target="../media/image8063.png"/><Relationship Id="rId78" Type="http://schemas.openxmlformats.org/officeDocument/2006/relationships/customXml" Target="../ink/ink8943.xml"/><Relationship Id="rId94" Type="http://schemas.openxmlformats.org/officeDocument/2006/relationships/customXml" Target="../ink/ink8951.xml"/><Relationship Id="rId99" Type="http://schemas.openxmlformats.org/officeDocument/2006/relationships/image" Target="../media/image8076.png"/><Relationship Id="rId101" Type="http://schemas.openxmlformats.org/officeDocument/2006/relationships/image" Target="../media/image8077.png"/><Relationship Id="rId122" Type="http://schemas.openxmlformats.org/officeDocument/2006/relationships/customXml" Target="../ink/ink8965.xml"/><Relationship Id="rId143" Type="http://schemas.openxmlformats.org/officeDocument/2006/relationships/image" Target="../media/image8098.png"/><Relationship Id="rId148" Type="http://schemas.openxmlformats.org/officeDocument/2006/relationships/customXml" Target="../ink/ink8978.xml"/><Relationship Id="rId4" Type="http://schemas.openxmlformats.org/officeDocument/2006/relationships/customXml" Target="../ink/ink8906.xml"/><Relationship Id="rId9" Type="http://schemas.openxmlformats.org/officeDocument/2006/relationships/image" Target="../media/image8032.png"/><Relationship Id="rId26" Type="http://schemas.openxmlformats.org/officeDocument/2006/relationships/customXml" Target="../ink/ink8917.xml"/><Relationship Id="rId47" Type="http://schemas.openxmlformats.org/officeDocument/2006/relationships/image" Target="../media/image8050.png"/><Relationship Id="rId68" Type="http://schemas.openxmlformats.org/officeDocument/2006/relationships/customXml" Target="../ink/ink8938.xml"/><Relationship Id="rId89" Type="http://schemas.openxmlformats.org/officeDocument/2006/relationships/image" Target="../media/image8071.png"/><Relationship Id="rId112" Type="http://schemas.openxmlformats.org/officeDocument/2006/relationships/customXml" Target="../ink/ink8960.xml"/><Relationship Id="rId133" Type="http://schemas.openxmlformats.org/officeDocument/2006/relationships/image" Target="../media/image8093.png"/><Relationship Id="rId154" Type="http://schemas.openxmlformats.org/officeDocument/2006/relationships/customXml" Target="../ink/ink8981.xml"/><Relationship Id="rId16" Type="http://schemas.openxmlformats.org/officeDocument/2006/relationships/customXml" Target="../ink/ink8912.xml"/><Relationship Id="rId37" Type="http://schemas.openxmlformats.org/officeDocument/2006/relationships/image" Target="../media/image8045.png"/><Relationship Id="rId58" Type="http://schemas.openxmlformats.org/officeDocument/2006/relationships/customXml" Target="../ink/ink8933.xml"/><Relationship Id="rId79" Type="http://schemas.openxmlformats.org/officeDocument/2006/relationships/image" Target="../media/image8066.png"/><Relationship Id="rId102" Type="http://schemas.openxmlformats.org/officeDocument/2006/relationships/customXml" Target="../ink/ink8955.xml"/><Relationship Id="rId123" Type="http://schemas.openxmlformats.org/officeDocument/2006/relationships/image" Target="../media/image8088.png"/><Relationship Id="rId144" Type="http://schemas.openxmlformats.org/officeDocument/2006/relationships/customXml" Target="../ink/ink8976.xml"/><Relationship Id="rId90" Type="http://schemas.openxmlformats.org/officeDocument/2006/relationships/customXml" Target="../ink/ink8949.xml"/><Relationship Id="rId27" Type="http://schemas.openxmlformats.org/officeDocument/2006/relationships/image" Target="../media/image8040.png"/><Relationship Id="rId48" Type="http://schemas.openxmlformats.org/officeDocument/2006/relationships/customXml" Target="../ink/ink8928.xml"/><Relationship Id="rId69" Type="http://schemas.openxmlformats.org/officeDocument/2006/relationships/image" Target="../media/image8061.png"/><Relationship Id="rId113" Type="http://schemas.openxmlformats.org/officeDocument/2006/relationships/image" Target="../media/image8083.png"/><Relationship Id="rId134" Type="http://schemas.openxmlformats.org/officeDocument/2006/relationships/customXml" Target="../ink/ink8971.xml"/><Relationship Id="rId80" Type="http://schemas.openxmlformats.org/officeDocument/2006/relationships/customXml" Target="../ink/ink8944.xml"/><Relationship Id="rId155" Type="http://schemas.openxmlformats.org/officeDocument/2006/relationships/image" Target="../media/image8104.png"/></Relationships>
</file>

<file path=ppt/slides/_rels/slide68.xml.rels><?xml version="1.0" encoding="UTF-8" standalone="yes"?>
<Relationships xmlns="http://schemas.openxmlformats.org/package/2006/relationships"><Relationship Id="rId26" Type="http://schemas.openxmlformats.org/officeDocument/2006/relationships/customXml" Target="../ink/ink8997.xml"/><Relationship Id="rId21" Type="http://schemas.openxmlformats.org/officeDocument/2006/relationships/image" Target="../media/image8118.png"/><Relationship Id="rId42" Type="http://schemas.openxmlformats.org/officeDocument/2006/relationships/customXml" Target="../ink/ink9005.xml"/><Relationship Id="rId47" Type="http://schemas.openxmlformats.org/officeDocument/2006/relationships/image" Target="../media/image8131.png"/><Relationship Id="rId63" Type="http://schemas.openxmlformats.org/officeDocument/2006/relationships/image" Target="../media/image8139.png"/><Relationship Id="rId68" Type="http://schemas.openxmlformats.org/officeDocument/2006/relationships/customXml" Target="../ink/ink9018.xml"/><Relationship Id="rId84" Type="http://schemas.openxmlformats.org/officeDocument/2006/relationships/customXml" Target="../ink/ink9026.xml"/><Relationship Id="rId16" Type="http://schemas.openxmlformats.org/officeDocument/2006/relationships/customXml" Target="../ink/ink8992.xml"/><Relationship Id="rId11" Type="http://schemas.openxmlformats.org/officeDocument/2006/relationships/image" Target="../media/image8113.png"/><Relationship Id="rId32" Type="http://schemas.openxmlformats.org/officeDocument/2006/relationships/customXml" Target="../ink/ink9000.xml"/><Relationship Id="rId37" Type="http://schemas.openxmlformats.org/officeDocument/2006/relationships/image" Target="../media/image8126.png"/><Relationship Id="rId53" Type="http://schemas.openxmlformats.org/officeDocument/2006/relationships/image" Target="../media/image8134.png"/><Relationship Id="rId58" Type="http://schemas.openxmlformats.org/officeDocument/2006/relationships/customXml" Target="../ink/ink9013.xml"/><Relationship Id="rId74" Type="http://schemas.openxmlformats.org/officeDocument/2006/relationships/customXml" Target="../ink/ink9021.xml"/><Relationship Id="rId79" Type="http://schemas.openxmlformats.org/officeDocument/2006/relationships/image" Target="../media/image8147.png"/><Relationship Id="rId5" Type="http://schemas.openxmlformats.org/officeDocument/2006/relationships/image" Target="../media/image8110.png"/><Relationship Id="rId19" Type="http://schemas.openxmlformats.org/officeDocument/2006/relationships/image" Target="../media/image8117.png"/><Relationship Id="rId14" Type="http://schemas.openxmlformats.org/officeDocument/2006/relationships/customXml" Target="../ink/ink8991.xml"/><Relationship Id="rId22" Type="http://schemas.openxmlformats.org/officeDocument/2006/relationships/customXml" Target="../ink/ink8995.xml"/><Relationship Id="rId27" Type="http://schemas.openxmlformats.org/officeDocument/2006/relationships/image" Target="../media/image8121.png"/><Relationship Id="rId30" Type="http://schemas.openxmlformats.org/officeDocument/2006/relationships/customXml" Target="../ink/ink8999.xml"/><Relationship Id="rId35" Type="http://schemas.openxmlformats.org/officeDocument/2006/relationships/image" Target="../media/image8125.png"/><Relationship Id="rId43" Type="http://schemas.openxmlformats.org/officeDocument/2006/relationships/image" Target="../media/image8129.png"/><Relationship Id="rId48" Type="http://schemas.openxmlformats.org/officeDocument/2006/relationships/customXml" Target="../ink/ink9008.xml"/><Relationship Id="rId56" Type="http://schemas.openxmlformats.org/officeDocument/2006/relationships/customXml" Target="../ink/ink9012.xml"/><Relationship Id="rId64" Type="http://schemas.openxmlformats.org/officeDocument/2006/relationships/customXml" Target="../ink/ink9016.xml"/><Relationship Id="rId69" Type="http://schemas.openxmlformats.org/officeDocument/2006/relationships/image" Target="../media/image8142.png"/><Relationship Id="rId77" Type="http://schemas.openxmlformats.org/officeDocument/2006/relationships/image" Target="../media/image8146.png"/><Relationship Id="rId8" Type="http://schemas.openxmlformats.org/officeDocument/2006/relationships/customXml" Target="../ink/ink8988.xml"/><Relationship Id="rId51" Type="http://schemas.openxmlformats.org/officeDocument/2006/relationships/image" Target="../media/image8133.png"/><Relationship Id="rId72" Type="http://schemas.openxmlformats.org/officeDocument/2006/relationships/customXml" Target="../ink/ink9020.xml"/><Relationship Id="rId80" Type="http://schemas.openxmlformats.org/officeDocument/2006/relationships/customXml" Target="../ink/ink9024.xml"/><Relationship Id="rId85" Type="http://schemas.openxmlformats.org/officeDocument/2006/relationships/image" Target="../media/image8150.png"/><Relationship Id="rId3" Type="http://schemas.openxmlformats.org/officeDocument/2006/relationships/image" Target="../media/image8109.png"/><Relationship Id="rId12" Type="http://schemas.openxmlformats.org/officeDocument/2006/relationships/customXml" Target="../ink/ink8990.xml"/><Relationship Id="rId17" Type="http://schemas.openxmlformats.org/officeDocument/2006/relationships/image" Target="../media/image8116.png"/><Relationship Id="rId25" Type="http://schemas.openxmlformats.org/officeDocument/2006/relationships/image" Target="../media/image8120.png"/><Relationship Id="rId33" Type="http://schemas.openxmlformats.org/officeDocument/2006/relationships/image" Target="../media/image8124.png"/><Relationship Id="rId38" Type="http://schemas.openxmlformats.org/officeDocument/2006/relationships/customXml" Target="../ink/ink9003.xml"/><Relationship Id="rId46" Type="http://schemas.openxmlformats.org/officeDocument/2006/relationships/customXml" Target="../ink/ink9007.xml"/><Relationship Id="rId59" Type="http://schemas.openxmlformats.org/officeDocument/2006/relationships/image" Target="../media/image8137.png"/><Relationship Id="rId67" Type="http://schemas.openxmlformats.org/officeDocument/2006/relationships/image" Target="../media/image8141.png"/><Relationship Id="rId20" Type="http://schemas.openxmlformats.org/officeDocument/2006/relationships/customXml" Target="../ink/ink8994.xml"/><Relationship Id="rId41" Type="http://schemas.openxmlformats.org/officeDocument/2006/relationships/image" Target="../media/image8128.png"/><Relationship Id="rId54" Type="http://schemas.openxmlformats.org/officeDocument/2006/relationships/customXml" Target="../ink/ink9011.xml"/><Relationship Id="rId62" Type="http://schemas.openxmlformats.org/officeDocument/2006/relationships/customXml" Target="../ink/ink9015.xml"/><Relationship Id="rId70" Type="http://schemas.openxmlformats.org/officeDocument/2006/relationships/customXml" Target="../ink/ink9019.xml"/><Relationship Id="rId75" Type="http://schemas.openxmlformats.org/officeDocument/2006/relationships/image" Target="../media/image8145.png"/><Relationship Id="rId83" Type="http://schemas.openxmlformats.org/officeDocument/2006/relationships/image" Target="../media/image8149.png"/><Relationship Id="rId1" Type="http://schemas.openxmlformats.org/officeDocument/2006/relationships/slideLayout" Target="../slideLayouts/slideLayout7.xml"/><Relationship Id="rId6" Type="http://schemas.openxmlformats.org/officeDocument/2006/relationships/customXml" Target="../ink/ink8987.xml"/><Relationship Id="rId15" Type="http://schemas.openxmlformats.org/officeDocument/2006/relationships/image" Target="../media/image8115.png"/><Relationship Id="rId23" Type="http://schemas.openxmlformats.org/officeDocument/2006/relationships/image" Target="../media/image8119.png"/><Relationship Id="rId28" Type="http://schemas.openxmlformats.org/officeDocument/2006/relationships/customXml" Target="../ink/ink8998.xml"/><Relationship Id="rId36" Type="http://schemas.openxmlformats.org/officeDocument/2006/relationships/customXml" Target="../ink/ink9002.xml"/><Relationship Id="rId49" Type="http://schemas.openxmlformats.org/officeDocument/2006/relationships/image" Target="../media/image8132.png"/><Relationship Id="rId57" Type="http://schemas.openxmlformats.org/officeDocument/2006/relationships/image" Target="../media/image8136.png"/><Relationship Id="rId10" Type="http://schemas.openxmlformats.org/officeDocument/2006/relationships/customXml" Target="../ink/ink8989.xml"/><Relationship Id="rId31" Type="http://schemas.openxmlformats.org/officeDocument/2006/relationships/image" Target="../media/image8123.png"/><Relationship Id="rId44" Type="http://schemas.openxmlformats.org/officeDocument/2006/relationships/customXml" Target="../ink/ink9006.xml"/><Relationship Id="rId52" Type="http://schemas.openxmlformats.org/officeDocument/2006/relationships/customXml" Target="../ink/ink9010.xml"/><Relationship Id="rId60" Type="http://schemas.openxmlformats.org/officeDocument/2006/relationships/customXml" Target="../ink/ink9014.xml"/><Relationship Id="rId65" Type="http://schemas.openxmlformats.org/officeDocument/2006/relationships/image" Target="../media/image8140.png"/><Relationship Id="rId73" Type="http://schemas.openxmlformats.org/officeDocument/2006/relationships/image" Target="../media/image8144.png"/><Relationship Id="rId78" Type="http://schemas.openxmlformats.org/officeDocument/2006/relationships/customXml" Target="../ink/ink9023.xml"/><Relationship Id="rId81" Type="http://schemas.openxmlformats.org/officeDocument/2006/relationships/image" Target="../media/image8148.png"/><Relationship Id="rId86" Type="http://schemas.openxmlformats.org/officeDocument/2006/relationships/customXml" Target="../ink/ink9027.xml"/><Relationship Id="rId4" Type="http://schemas.openxmlformats.org/officeDocument/2006/relationships/customXml" Target="../ink/ink8986.xml"/><Relationship Id="rId9" Type="http://schemas.openxmlformats.org/officeDocument/2006/relationships/image" Target="../media/image8112.png"/><Relationship Id="rId13" Type="http://schemas.openxmlformats.org/officeDocument/2006/relationships/image" Target="../media/image8114.png"/><Relationship Id="rId18" Type="http://schemas.openxmlformats.org/officeDocument/2006/relationships/customXml" Target="../ink/ink8993.xml"/><Relationship Id="rId39" Type="http://schemas.openxmlformats.org/officeDocument/2006/relationships/image" Target="../media/image8127.png"/><Relationship Id="rId34" Type="http://schemas.openxmlformats.org/officeDocument/2006/relationships/customXml" Target="../ink/ink9001.xml"/><Relationship Id="rId50" Type="http://schemas.openxmlformats.org/officeDocument/2006/relationships/customXml" Target="../ink/ink9009.xml"/><Relationship Id="rId55" Type="http://schemas.openxmlformats.org/officeDocument/2006/relationships/image" Target="../media/image8135.png"/><Relationship Id="rId76" Type="http://schemas.openxmlformats.org/officeDocument/2006/relationships/customXml" Target="../ink/ink9022.xml"/><Relationship Id="rId7" Type="http://schemas.openxmlformats.org/officeDocument/2006/relationships/image" Target="../media/image8111.png"/><Relationship Id="rId71" Type="http://schemas.openxmlformats.org/officeDocument/2006/relationships/image" Target="../media/image8143.png"/><Relationship Id="rId2" Type="http://schemas.openxmlformats.org/officeDocument/2006/relationships/notesSlide" Target="../notesSlides/notesSlide59.xml"/><Relationship Id="rId29" Type="http://schemas.openxmlformats.org/officeDocument/2006/relationships/image" Target="../media/image8122.png"/><Relationship Id="rId24" Type="http://schemas.openxmlformats.org/officeDocument/2006/relationships/customXml" Target="../ink/ink8996.xml"/><Relationship Id="rId40" Type="http://schemas.openxmlformats.org/officeDocument/2006/relationships/customXml" Target="../ink/ink9004.xml"/><Relationship Id="rId45" Type="http://schemas.openxmlformats.org/officeDocument/2006/relationships/image" Target="../media/image8130.png"/><Relationship Id="rId66" Type="http://schemas.openxmlformats.org/officeDocument/2006/relationships/customXml" Target="../ink/ink9017.xml"/><Relationship Id="rId87" Type="http://schemas.openxmlformats.org/officeDocument/2006/relationships/image" Target="../media/image8151.png"/><Relationship Id="rId61" Type="http://schemas.openxmlformats.org/officeDocument/2006/relationships/image" Target="../media/image8138.png"/><Relationship Id="rId82" Type="http://schemas.openxmlformats.org/officeDocument/2006/relationships/customXml" Target="../ink/ink9025.xml"/></Relationships>
</file>

<file path=ppt/slides/_rels/slide69.xml.rels><?xml version="1.0" encoding="UTF-8" standalone="yes"?>
<Relationships xmlns="http://schemas.openxmlformats.org/package/2006/relationships"><Relationship Id="rId117" Type="http://schemas.openxmlformats.org/officeDocument/2006/relationships/image" Target="../media/image8206.png"/><Relationship Id="rId21" Type="http://schemas.openxmlformats.org/officeDocument/2006/relationships/image" Target="../media/image8159.png"/><Relationship Id="rId324" Type="http://schemas.openxmlformats.org/officeDocument/2006/relationships/image" Target="../media/image8309.png"/><Relationship Id="rId531" Type="http://schemas.openxmlformats.org/officeDocument/2006/relationships/image" Target="../media/image8412.png"/><Relationship Id="rId170" Type="http://schemas.openxmlformats.org/officeDocument/2006/relationships/customXml" Target="../ink/ink9110.xml"/><Relationship Id="rId268" Type="http://schemas.openxmlformats.org/officeDocument/2006/relationships/customXml" Target="../ink/ink9159.xml"/><Relationship Id="rId475" Type="http://schemas.openxmlformats.org/officeDocument/2006/relationships/customXml" Target="../ink/ink9263.xml"/><Relationship Id="rId32" Type="http://schemas.openxmlformats.org/officeDocument/2006/relationships/customXml" Target="../ink/ink9041.xml"/><Relationship Id="rId128" Type="http://schemas.openxmlformats.org/officeDocument/2006/relationships/customXml" Target="../ink/ink9089.xml"/><Relationship Id="rId335" Type="http://schemas.openxmlformats.org/officeDocument/2006/relationships/customXml" Target="../ink/ink9193.xml"/><Relationship Id="rId542" Type="http://schemas.openxmlformats.org/officeDocument/2006/relationships/customXml" Target="../ink/ink9297.xml"/><Relationship Id="rId181" Type="http://schemas.openxmlformats.org/officeDocument/2006/relationships/image" Target="../media/image8238.png"/><Relationship Id="rId402" Type="http://schemas.openxmlformats.org/officeDocument/2006/relationships/image" Target="../media/image8348.png"/><Relationship Id="rId279" Type="http://schemas.openxmlformats.org/officeDocument/2006/relationships/image" Target="../media/image8287.png"/><Relationship Id="rId486" Type="http://schemas.openxmlformats.org/officeDocument/2006/relationships/customXml" Target="../ink/ink9269.xml"/><Relationship Id="rId43" Type="http://schemas.openxmlformats.org/officeDocument/2006/relationships/image" Target="../media/image8170.png"/><Relationship Id="rId139" Type="http://schemas.openxmlformats.org/officeDocument/2006/relationships/image" Target="../media/image8217.png"/><Relationship Id="rId346" Type="http://schemas.openxmlformats.org/officeDocument/2006/relationships/image" Target="../media/image8320.png"/><Relationship Id="rId553" Type="http://schemas.openxmlformats.org/officeDocument/2006/relationships/image" Target="../media/image8423.png"/><Relationship Id="rId192" Type="http://schemas.openxmlformats.org/officeDocument/2006/relationships/customXml" Target="../ink/ink9121.xml"/><Relationship Id="rId206" Type="http://schemas.openxmlformats.org/officeDocument/2006/relationships/customXml" Target="../ink/ink9128.xml"/><Relationship Id="rId413" Type="http://schemas.openxmlformats.org/officeDocument/2006/relationships/customXml" Target="../ink/ink9232.xml"/><Relationship Id="rId497" Type="http://schemas.openxmlformats.org/officeDocument/2006/relationships/image" Target="../media/image8395.png"/><Relationship Id="rId357" Type="http://schemas.openxmlformats.org/officeDocument/2006/relationships/customXml" Target="../ink/ink9204.xml"/><Relationship Id="rId54" Type="http://schemas.openxmlformats.org/officeDocument/2006/relationships/customXml" Target="../ink/ink9052.xml"/><Relationship Id="rId217" Type="http://schemas.openxmlformats.org/officeDocument/2006/relationships/image" Target="../media/image8256.png"/><Relationship Id="rId564" Type="http://schemas.openxmlformats.org/officeDocument/2006/relationships/customXml" Target="../ink/ink9308.xml"/><Relationship Id="rId424" Type="http://schemas.openxmlformats.org/officeDocument/2006/relationships/image" Target="../media/image8359.png"/><Relationship Id="rId270" Type="http://schemas.openxmlformats.org/officeDocument/2006/relationships/customXml" Target="../ink/ink9160.xml"/><Relationship Id="rId65" Type="http://schemas.openxmlformats.org/officeDocument/2006/relationships/image" Target="../media/image8181.png"/><Relationship Id="rId130" Type="http://schemas.openxmlformats.org/officeDocument/2006/relationships/customXml" Target="../ink/ink9090.xml"/><Relationship Id="rId368" Type="http://schemas.openxmlformats.org/officeDocument/2006/relationships/image" Target="../media/image8331.png"/><Relationship Id="rId575" Type="http://schemas.openxmlformats.org/officeDocument/2006/relationships/image" Target="../media/image8434.png"/><Relationship Id="rId228" Type="http://schemas.openxmlformats.org/officeDocument/2006/relationships/customXml" Target="../ink/ink9139.xml"/><Relationship Id="rId435" Type="http://schemas.openxmlformats.org/officeDocument/2006/relationships/customXml" Target="../ink/ink9243.xml"/><Relationship Id="rId281" Type="http://schemas.openxmlformats.org/officeDocument/2006/relationships/image" Target="../media/image8288.png"/><Relationship Id="rId502" Type="http://schemas.openxmlformats.org/officeDocument/2006/relationships/customXml" Target="../ink/ink9277.xml"/><Relationship Id="rId76" Type="http://schemas.openxmlformats.org/officeDocument/2006/relationships/customXml" Target="../ink/ink9063.xml"/><Relationship Id="rId141" Type="http://schemas.openxmlformats.org/officeDocument/2006/relationships/image" Target="../media/image8218.png"/><Relationship Id="rId379" Type="http://schemas.openxmlformats.org/officeDocument/2006/relationships/customXml" Target="../ink/ink9215.xml"/><Relationship Id="rId586" Type="http://schemas.openxmlformats.org/officeDocument/2006/relationships/customXml" Target="../ink/ink9319.xml"/><Relationship Id="rId7" Type="http://schemas.openxmlformats.org/officeDocument/2006/relationships/image" Target="../media/image8152.png"/><Relationship Id="rId239" Type="http://schemas.openxmlformats.org/officeDocument/2006/relationships/image" Target="../media/image8267.png"/><Relationship Id="rId446" Type="http://schemas.openxmlformats.org/officeDocument/2006/relationships/image" Target="../media/image8370.png"/><Relationship Id="rId292" Type="http://schemas.openxmlformats.org/officeDocument/2006/relationships/image" Target="../media/image8293.png"/><Relationship Id="rId306" Type="http://schemas.openxmlformats.org/officeDocument/2006/relationships/image" Target="../media/image8300.png"/><Relationship Id="rId87" Type="http://schemas.openxmlformats.org/officeDocument/2006/relationships/image" Target="../media/image8192.png"/><Relationship Id="rId513" Type="http://schemas.openxmlformats.org/officeDocument/2006/relationships/image" Target="../media/image8403.png"/><Relationship Id="rId152" Type="http://schemas.openxmlformats.org/officeDocument/2006/relationships/customXml" Target="../ink/ink9101.xml"/><Relationship Id="rId194" Type="http://schemas.openxmlformats.org/officeDocument/2006/relationships/customXml" Target="../ink/ink9122.xml"/><Relationship Id="rId208" Type="http://schemas.openxmlformats.org/officeDocument/2006/relationships/customXml" Target="../ink/ink9129.xml"/><Relationship Id="rId415" Type="http://schemas.openxmlformats.org/officeDocument/2006/relationships/customXml" Target="../ink/ink9233.xml"/><Relationship Id="rId457" Type="http://schemas.openxmlformats.org/officeDocument/2006/relationships/customXml" Target="../ink/ink9254.xml"/><Relationship Id="rId261" Type="http://schemas.openxmlformats.org/officeDocument/2006/relationships/image" Target="../media/image8278.png"/><Relationship Id="rId499" Type="http://schemas.openxmlformats.org/officeDocument/2006/relationships/image" Target="../media/image8396.png"/><Relationship Id="rId14" Type="http://schemas.openxmlformats.org/officeDocument/2006/relationships/customXml" Target="../ink/ink9032.xml"/><Relationship Id="rId56" Type="http://schemas.openxmlformats.org/officeDocument/2006/relationships/customXml" Target="../ink/ink9053.xml"/><Relationship Id="rId317" Type="http://schemas.openxmlformats.org/officeDocument/2006/relationships/customXml" Target="../ink/ink9184.xml"/><Relationship Id="rId359" Type="http://schemas.openxmlformats.org/officeDocument/2006/relationships/customXml" Target="../ink/ink9205.xml"/><Relationship Id="rId524" Type="http://schemas.openxmlformats.org/officeDocument/2006/relationships/customXml" Target="../ink/ink9288.xml"/><Relationship Id="rId566" Type="http://schemas.openxmlformats.org/officeDocument/2006/relationships/customXml" Target="../ink/ink9309.xml"/><Relationship Id="rId98" Type="http://schemas.openxmlformats.org/officeDocument/2006/relationships/customXml" Target="../ink/ink9074.xml"/><Relationship Id="rId121" Type="http://schemas.openxmlformats.org/officeDocument/2006/relationships/image" Target="../media/image8208.png"/><Relationship Id="rId163" Type="http://schemas.openxmlformats.org/officeDocument/2006/relationships/image" Target="../media/image8229.png"/><Relationship Id="rId219" Type="http://schemas.openxmlformats.org/officeDocument/2006/relationships/image" Target="../media/image8257.png"/><Relationship Id="rId370" Type="http://schemas.openxmlformats.org/officeDocument/2006/relationships/image" Target="../media/image8332.png"/><Relationship Id="rId426" Type="http://schemas.openxmlformats.org/officeDocument/2006/relationships/image" Target="../media/image8360.png"/><Relationship Id="rId230" Type="http://schemas.openxmlformats.org/officeDocument/2006/relationships/customXml" Target="../ink/ink9140.xml"/><Relationship Id="rId468" Type="http://schemas.openxmlformats.org/officeDocument/2006/relationships/image" Target="../media/image8381.png"/><Relationship Id="rId25" Type="http://schemas.openxmlformats.org/officeDocument/2006/relationships/image" Target="../media/image8161.png"/><Relationship Id="rId67" Type="http://schemas.openxmlformats.org/officeDocument/2006/relationships/image" Target="../media/image8182.png"/><Relationship Id="rId272" Type="http://schemas.openxmlformats.org/officeDocument/2006/relationships/customXml" Target="../ink/ink9161.xml"/><Relationship Id="rId328" Type="http://schemas.openxmlformats.org/officeDocument/2006/relationships/image" Target="../media/image8311.png"/><Relationship Id="rId535" Type="http://schemas.openxmlformats.org/officeDocument/2006/relationships/image" Target="../media/image8414.png"/><Relationship Id="rId577" Type="http://schemas.openxmlformats.org/officeDocument/2006/relationships/image" Target="../media/image8435.png"/><Relationship Id="rId132" Type="http://schemas.openxmlformats.org/officeDocument/2006/relationships/customXml" Target="../ink/ink9091.xml"/><Relationship Id="rId174" Type="http://schemas.openxmlformats.org/officeDocument/2006/relationships/customXml" Target="../ink/ink9112.xml"/><Relationship Id="rId381" Type="http://schemas.openxmlformats.org/officeDocument/2006/relationships/customXml" Target="../ink/ink9216.xml"/><Relationship Id="rId241" Type="http://schemas.openxmlformats.org/officeDocument/2006/relationships/image" Target="../media/image8268.png"/><Relationship Id="rId437" Type="http://schemas.openxmlformats.org/officeDocument/2006/relationships/customXml" Target="../ink/ink9244.xml"/><Relationship Id="rId479" Type="http://schemas.openxmlformats.org/officeDocument/2006/relationships/image" Target="../media/image8386.png"/><Relationship Id="rId36" Type="http://schemas.openxmlformats.org/officeDocument/2006/relationships/customXml" Target="../ink/ink9043.xml"/><Relationship Id="rId283" Type="http://schemas.openxmlformats.org/officeDocument/2006/relationships/image" Target="../media/image8289.png"/><Relationship Id="rId339" Type="http://schemas.openxmlformats.org/officeDocument/2006/relationships/customXml" Target="../ink/ink9195.xml"/><Relationship Id="rId490" Type="http://schemas.openxmlformats.org/officeDocument/2006/relationships/customXml" Target="../ink/ink9271.xml"/><Relationship Id="rId504" Type="http://schemas.openxmlformats.org/officeDocument/2006/relationships/customXml" Target="../ink/ink9278.xml"/><Relationship Id="rId546" Type="http://schemas.openxmlformats.org/officeDocument/2006/relationships/customXml" Target="../ink/ink9299.xml"/><Relationship Id="rId78" Type="http://schemas.openxmlformats.org/officeDocument/2006/relationships/customXml" Target="../ink/ink9064.xml"/><Relationship Id="rId101" Type="http://schemas.openxmlformats.org/officeDocument/2006/relationships/image" Target="../media/image8198.png"/><Relationship Id="rId143" Type="http://schemas.openxmlformats.org/officeDocument/2006/relationships/image" Target="../media/image8219.png"/><Relationship Id="rId185" Type="http://schemas.openxmlformats.org/officeDocument/2006/relationships/image" Target="../media/image8240.png"/><Relationship Id="rId350" Type="http://schemas.openxmlformats.org/officeDocument/2006/relationships/image" Target="../media/image8322.png"/><Relationship Id="rId406" Type="http://schemas.openxmlformats.org/officeDocument/2006/relationships/image" Target="../media/image8350.png"/><Relationship Id="rId588" Type="http://schemas.openxmlformats.org/officeDocument/2006/relationships/customXml" Target="../ink/ink9320.xml"/><Relationship Id="rId9" Type="http://schemas.openxmlformats.org/officeDocument/2006/relationships/image" Target="../media/image8153.png"/><Relationship Id="rId210" Type="http://schemas.openxmlformats.org/officeDocument/2006/relationships/customXml" Target="../ink/ink9130.xml"/><Relationship Id="rId392" Type="http://schemas.openxmlformats.org/officeDocument/2006/relationships/image" Target="../media/image8343.png"/><Relationship Id="rId448" Type="http://schemas.openxmlformats.org/officeDocument/2006/relationships/image" Target="../media/image8371.png"/><Relationship Id="rId252" Type="http://schemas.openxmlformats.org/officeDocument/2006/relationships/customXml" Target="../ink/ink9151.xml"/><Relationship Id="rId294" Type="http://schemas.openxmlformats.org/officeDocument/2006/relationships/image" Target="../media/image8294.png"/><Relationship Id="rId308" Type="http://schemas.openxmlformats.org/officeDocument/2006/relationships/image" Target="../media/image8301.png"/><Relationship Id="rId515" Type="http://schemas.openxmlformats.org/officeDocument/2006/relationships/image" Target="../media/image8404.png"/><Relationship Id="rId47" Type="http://schemas.openxmlformats.org/officeDocument/2006/relationships/image" Target="../media/image8172.png"/><Relationship Id="rId89" Type="http://schemas.openxmlformats.org/officeDocument/2006/relationships/image" Target="../media/image8193.png"/><Relationship Id="rId112" Type="http://schemas.openxmlformats.org/officeDocument/2006/relationships/customXml" Target="../ink/ink9081.xml"/><Relationship Id="rId154" Type="http://schemas.openxmlformats.org/officeDocument/2006/relationships/customXml" Target="../ink/ink9102.xml"/><Relationship Id="rId361" Type="http://schemas.openxmlformats.org/officeDocument/2006/relationships/customXml" Target="../ink/ink9206.xml"/><Relationship Id="rId557" Type="http://schemas.openxmlformats.org/officeDocument/2006/relationships/image" Target="../media/image8425.png"/><Relationship Id="rId196" Type="http://schemas.openxmlformats.org/officeDocument/2006/relationships/customXml" Target="../ink/ink9123.xml"/><Relationship Id="rId417" Type="http://schemas.openxmlformats.org/officeDocument/2006/relationships/customXml" Target="../ink/ink9234.xml"/><Relationship Id="rId459" Type="http://schemas.openxmlformats.org/officeDocument/2006/relationships/customXml" Target="../ink/ink9255.xml"/><Relationship Id="rId16" Type="http://schemas.openxmlformats.org/officeDocument/2006/relationships/customXml" Target="../ink/ink9033.xml"/><Relationship Id="rId221" Type="http://schemas.openxmlformats.org/officeDocument/2006/relationships/image" Target="../media/image8258.png"/><Relationship Id="rId263" Type="http://schemas.openxmlformats.org/officeDocument/2006/relationships/image" Target="../media/image8279.png"/><Relationship Id="rId319" Type="http://schemas.openxmlformats.org/officeDocument/2006/relationships/customXml" Target="../ink/ink9185.xml"/><Relationship Id="rId470" Type="http://schemas.openxmlformats.org/officeDocument/2006/relationships/image" Target="../media/image8382.png"/><Relationship Id="rId526" Type="http://schemas.openxmlformats.org/officeDocument/2006/relationships/customXml" Target="../ink/ink9289.xml"/><Relationship Id="rId58" Type="http://schemas.openxmlformats.org/officeDocument/2006/relationships/customXml" Target="../ink/ink9054.xml"/><Relationship Id="rId123" Type="http://schemas.openxmlformats.org/officeDocument/2006/relationships/image" Target="../media/image8209.png"/><Relationship Id="rId330" Type="http://schemas.openxmlformats.org/officeDocument/2006/relationships/image" Target="../media/image8312.png"/><Relationship Id="rId568" Type="http://schemas.openxmlformats.org/officeDocument/2006/relationships/customXml" Target="../ink/ink9310.xml"/><Relationship Id="rId165" Type="http://schemas.openxmlformats.org/officeDocument/2006/relationships/image" Target="../media/image8230.png"/><Relationship Id="rId372" Type="http://schemas.openxmlformats.org/officeDocument/2006/relationships/image" Target="../media/image8333.png"/><Relationship Id="rId428" Type="http://schemas.openxmlformats.org/officeDocument/2006/relationships/image" Target="../media/image8361.png"/><Relationship Id="rId232" Type="http://schemas.openxmlformats.org/officeDocument/2006/relationships/customXml" Target="../ink/ink9141.xml"/><Relationship Id="rId274" Type="http://schemas.openxmlformats.org/officeDocument/2006/relationships/customXml" Target="../ink/ink9162.xml"/><Relationship Id="rId481" Type="http://schemas.openxmlformats.org/officeDocument/2006/relationships/image" Target="../media/image8387.png"/><Relationship Id="rId27" Type="http://schemas.openxmlformats.org/officeDocument/2006/relationships/image" Target="../media/image8162.png"/><Relationship Id="rId69" Type="http://schemas.openxmlformats.org/officeDocument/2006/relationships/image" Target="../media/image8183.png"/><Relationship Id="rId134" Type="http://schemas.openxmlformats.org/officeDocument/2006/relationships/customXml" Target="../ink/ink9092.xml"/><Relationship Id="rId537" Type="http://schemas.openxmlformats.org/officeDocument/2006/relationships/image" Target="../media/image8415.png"/><Relationship Id="rId579" Type="http://schemas.openxmlformats.org/officeDocument/2006/relationships/image" Target="../media/image8436.png"/><Relationship Id="rId80" Type="http://schemas.openxmlformats.org/officeDocument/2006/relationships/customXml" Target="../ink/ink9065.xml"/><Relationship Id="rId176" Type="http://schemas.openxmlformats.org/officeDocument/2006/relationships/customXml" Target="../ink/ink9113.xml"/><Relationship Id="rId341" Type="http://schemas.openxmlformats.org/officeDocument/2006/relationships/customXml" Target="../ink/ink9196.xml"/><Relationship Id="rId383" Type="http://schemas.openxmlformats.org/officeDocument/2006/relationships/customXml" Target="../ink/ink9217.xml"/><Relationship Id="rId439" Type="http://schemas.openxmlformats.org/officeDocument/2006/relationships/customXml" Target="../ink/ink9245.xml"/><Relationship Id="rId590" Type="http://schemas.openxmlformats.org/officeDocument/2006/relationships/customXml" Target="../ink/ink9321.xml"/><Relationship Id="rId201" Type="http://schemas.openxmlformats.org/officeDocument/2006/relationships/image" Target="../media/image8248.png"/><Relationship Id="rId243" Type="http://schemas.openxmlformats.org/officeDocument/2006/relationships/image" Target="../media/image8269.png"/><Relationship Id="rId285" Type="http://schemas.openxmlformats.org/officeDocument/2006/relationships/image" Target="../media/image8290.png"/><Relationship Id="rId450" Type="http://schemas.openxmlformats.org/officeDocument/2006/relationships/image" Target="../media/image8372.png"/><Relationship Id="rId506" Type="http://schemas.openxmlformats.org/officeDocument/2006/relationships/customXml" Target="../ink/ink9279.xml"/><Relationship Id="rId38" Type="http://schemas.openxmlformats.org/officeDocument/2006/relationships/customXml" Target="../ink/ink9044.xml"/><Relationship Id="rId103" Type="http://schemas.openxmlformats.org/officeDocument/2006/relationships/image" Target="../media/image8199.png"/><Relationship Id="rId310" Type="http://schemas.openxmlformats.org/officeDocument/2006/relationships/image" Target="../media/image8302.png"/><Relationship Id="rId492" Type="http://schemas.openxmlformats.org/officeDocument/2006/relationships/customXml" Target="../ink/ink9272.xml"/><Relationship Id="rId548" Type="http://schemas.openxmlformats.org/officeDocument/2006/relationships/customXml" Target="../ink/ink9300.xml"/><Relationship Id="rId91" Type="http://schemas.openxmlformats.org/officeDocument/2006/relationships/image" Target="../media/image8194.png"/><Relationship Id="rId145" Type="http://schemas.openxmlformats.org/officeDocument/2006/relationships/image" Target="../media/image8220.png"/><Relationship Id="rId187" Type="http://schemas.openxmlformats.org/officeDocument/2006/relationships/image" Target="../media/image8241.png"/><Relationship Id="rId352" Type="http://schemas.openxmlformats.org/officeDocument/2006/relationships/image" Target="../media/image8323.png"/><Relationship Id="rId394" Type="http://schemas.openxmlformats.org/officeDocument/2006/relationships/image" Target="../media/image8344.png"/><Relationship Id="rId408" Type="http://schemas.openxmlformats.org/officeDocument/2006/relationships/image" Target="../media/image8351.png"/><Relationship Id="rId212" Type="http://schemas.openxmlformats.org/officeDocument/2006/relationships/customXml" Target="../ink/ink9131.xml"/><Relationship Id="rId254" Type="http://schemas.openxmlformats.org/officeDocument/2006/relationships/customXml" Target="../ink/ink9152.xml"/><Relationship Id="rId49" Type="http://schemas.openxmlformats.org/officeDocument/2006/relationships/image" Target="../media/image8173.png"/><Relationship Id="rId114" Type="http://schemas.openxmlformats.org/officeDocument/2006/relationships/customXml" Target="../ink/ink9082.xml"/><Relationship Id="rId296" Type="http://schemas.openxmlformats.org/officeDocument/2006/relationships/image" Target="../media/image8295.png"/><Relationship Id="rId461" Type="http://schemas.openxmlformats.org/officeDocument/2006/relationships/customXml" Target="../ink/ink9256.xml"/><Relationship Id="rId517" Type="http://schemas.openxmlformats.org/officeDocument/2006/relationships/image" Target="../media/image8405.png"/><Relationship Id="rId559" Type="http://schemas.openxmlformats.org/officeDocument/2006/relationships/image" Target="../media/image8426.png"/><Relationship Id="rId60" Type="http://schemas.openxmlformats.org/officeDocument/2006/relationships/customXml" Target="../ink/ink9055.xml"/><Relationship Id="rId156" Type="http://schemas.openxmlformats.org/officeDocument/2006/relationships/customXml" Target="../ink/ink9103.xml"/><Relationship Id="rId198" Type="http://schemas.openxmlformats.org/officeDocument/2006/relationships/customXml" Target="../ink/ink9124.xml"/><Relationship Id="rId321" Type="http://schemas.openxmlformats.org/officeDocument/2006/relationships/customXml" Target="../ink/ink9186.xml"/><Relationship Id="rId363" Type="http://schemas.openxmlformats.org/officeDocument/2006/relationships/customXml" Target="../ink/ink9207.xml"/><Relationship Id="rId419" Type="http://schemas.openxmlformats.org/officeDocument/2006/relationships/customXml" Target="../ink/ink9235.xml"/><Relationship Id="rId570" Type="http://schemas.openxmlformats.org/officeDocument/2006/relationships/customXml" Target="../ink/ink9311.xml"/><Relationship Id="rId223" Type="http://schemas.openxmlformats.org/officeDocument/2006/relationships/image" Target="../media/image8259.png"/><Relationship Id="rId430" Type="http://schemas.openxmlformats.org/officeDocument/2006/relationships/image" Target="../media/image8362.png"/><Relationship Id="rId18" Type="http://schemas.openxmlformats.org/officeDocument/2006/relationships/customXml" Target="../ink/ink9034.xml"/><Relationship Id="rId265" Type="http://schemas.openxmlformats.org/officeDocument/2006/relationships/image" Target="../media/image8280.png"/><Relationship Id="rId472" Type="http://schemas.openxmlformats.org/officeDocument/2006/relationships/image" Target="../media/image8383.png"/><Relationship Id="rId528" Type="http://schemas.openxmlformats.org/officeDocument/2006/relationships/customXml" Target="../ink/ink9290.xml"/><Relationship Id="rId125" Type="http://schemas.openxmlformats.org/officeDocument/2006/relationships/image" Target="../media/image8210.png"/><Relationship Id="rId167" Type="http://schemas.openxmlformats.org/officeDocument/2006/relationships/image" Target="../media/image8231.png"/><Relationship Id="rId332" Type="http://schemas.openxmlformats.org/officeDocument/2006/relationships/image" Target="../media/image8313.png"/><Relationship Id="rId374" Type="http://schemas.openxmlformats.org/officeDocument/2006/relationships/image" Target="../media/image8334.png"/><Relationship Id="rId581" Type="http://schemas.openxmlformats.org/officeDocument/2006/relationships/image" Target="../media/image8437.png"/><Relationship Id="rId71" Type="http://schemas.openxmlformats.org/officeDocument/2006/relationships/image" Target="../media/image8184.png"/><Relationship Id="rId234" Type="http://schemas.openxmlformats.org/officeDocument/2006/relationships/customXml" Target="../ink/ink9142.xml"/><Relationship Id="rId2" Type="http://schemas.openxmlformats.org/officeDocument/2006/relationships/image" Target="NULL"/><Relationship Id="rId29" Type="http://schemas.openxmlformats.org/officeDocument/2006/relationships/image" Target="../media/image8163.png"/><Relationship Id="rId276" Type="http://schemas.openxmlformats.org/officeDocument/2006/relationships/customXml" Target="../ink/ink9163.xml"/><Relationship Id="rId441" Type="http://schemas.openxmlformats.org/officeDocument/2006/relationships/customXml" Target="../ink/ink9246.xml"/><Relationship Id="rId483" Type="http://schemas.openxmlformats.org/officeDocument/2006/relationships/image" Target="../media/image8388.png"/><Relationship Id="rId539" Type="http://schemas.openxmlformats.org/officeDocument/2006/relationships/image" Target="../media/image8416.png"/><Relationship Id="rId40" Type="http://schemas.openxmlformats.org/officeDocument/2006/relationships/customXml" Target="../ink/ink9045.xml"/><Relationship Id="rId136" Type="http://schemas.openxmlformats.org/officeDocument/2006/relationships/customXml" Target="../ink/ink9093.xml"/><Relationship Id="rId178" Type="http://schemas.openxmlformats.org/officeDocument/2006/relationships/customXml" Target="../ink/ink9114.xml"/><Relationship Id="rId301" Type="http://schemas.openxmlformats.org/officeDocument/2006/relationships/customXml" Target="../ink/ink9176.xml"/><Relationship Id="rId343" Type="http://schemas.openxmlformats.org/officeDocument/2006/relationships/customXml" Target="../ink/ink9197.xml"/><Relationship Id="rId550" Type="http://schemas.openxmlformats.org/officeDocument/2006/relationships/customXml" Target="../ink/ink9301.xml"/><Relationship Id="rId82" Type="http://schemas.openxmlformats.org/officeDocument/2006/relationships/customXml" Target="../ink/ink9066.xml"/><Relationship Id="rId203" Type="http://schemas.openxmlformats.org/officeDocument/2006/relationships/image" Target="../media/image8249.png"/><Relationship Id="rId385" Type="http://schemas.openxmlformats.org/officeDocument/2006/relationships/customXml" Target="../ink/ink9218.xml"/><Relationship Id="rId592" Type="http://schemas.openxmlformats.org/officeDocument/2006/relationships/customXml" Target="../ink/ink9322.xml"/><Relationship Id="rId245" Type="http://schemas.openxmlformats.org/officeDocument/2006/relationships/image" Target="../media/image8270.png"/><Relationship Id="rId287" Type="http://schemas.openxmlformats.org/officeDocument/2006/relationships/customXml" Target="../ink/ink9169.xml"/><Relationship Id="rId410" Type="http://schemas.openxmlformats.org/officeDocument/2006/relationships/image" Target="../media/image8352.png"/><Relationship Id="rId452" Type="http://schemas.openxmlformats.org/officeDocument/2006/relationships/image" Target="../media/image8373.png"/><Relationship Id="rId494" Type="http://schemas.openxmlformats.org/officeDocument/2006/relationships/customXml" Target="../ink/ink9273.xml"/><Relationship Id="rId508" Type="http://schemas.openxmlformats.org/officeDocument/2006/relationships/customXml" Target="../ink/ink9280.xml"/><Relationship Id="rId105" Type="http://schemas.openxmlformats.org/officeDocument/2006/relationships/image" Target="../media/image8200.png"/><Relationship Id="rId147" Type="http://schemas.openxmlformats.org/officeDocument/2006/relationships/image" Target="../media/image8221.png"/><Relationship Id="rId312" Type="http://schemas.openxmlformats.org/officeDocument/2006/relationships/image" Target="../media/image8303.png"/><Relationship Id="rId354" Type="http://schemas.openxmlformats.org/officeDocument/2006/relationships/image" Target="../media/image8324.png"/><Relationship Id="rId51" Type="http://schemas.openxmlformats.org/officeDocument/2006/relationships/image" Target="../media/image8174.png"/><Relationship Id="rId93" Type="http://schemas.openxmlformats.org/officeDocument/2006/relationships/image" Target="../media/image8195.png"/><Relationship Id="rId189" Type="http://schemas.openxmlformats.org/officeDocument/2006/relationships/image" Target="../media/image8242.png"/><Relationship Id="rId396" Type="http://schemas.openxmlformats.org/officeDocument/2006/relationships/image" Target="../media/image8345.png"/><Relationship Id="rId561" Type="http://schemas.openxmlformats.org/officeDocument/2006/relationships/image" Target="../media/image8427.png"/><Relationship Id="rId214" Type="http://schemas.openxmlformats.org/officeDocument/2006/relationships/customXml" Target="../ink/ink9132.xml"/><Relationship Id="rId256" Type="http://schemas.openxmlformats.org/officeDocument/2006/relationships/customXml" Target="../ink/ink9153.xml"/><Relationship Id="rId298" Type="http://schemas.openxmlformats.org/officeDocument/2006/relationships/image" Target="../media/image8296.png"/><Relationship Id="rId421" Type="http://schemas.openxmlformats.org/officeDocument/2006/relationships/customXml" Target="../ink/ink9236.xml"/><Relationship Id="rId463" Type="http://schemas.openxmlformats.org/officeDocument/2006/relationships/customXml" Target="../ink/ink9257.xml"/><Relationship Id="rId519" Type="http://schemas.openxmlformats.org/officeDocument/2006/relationships/image" Target="../media/image8406.png"/><Relationship Id="rId116" Type="http://schemas.openxmlformats.org/officeDocument/2006/relationships/customXml" Target="../ink/ink9083.xml"/><Relationship Id="rId158" Type="http://schemas.openxmlformats.org/officeDocument/2006/relationships/customXml" Target="../ink/ink9104.xml"/><Relationship Id="rId323" Type="http://schemas.openxmlformats.org/officeDocument/2006/relationships/customXml" Target="../ink/ink9187.xml"/><Relationship Id="rId530" Type="http://schemas.openxmlformats.org/officeDocument/2006/relationships/customXml" Target="../ink/ink9291.xml"/><Relationship Id="rId20" Type="http://schemas.openxmlformats.org/officeDocument/2006/relationships/customXml" Target="../ink/ink9035.xml"/><Relationship Id="rId62" Type="http://schemas.openxmlformats.org/officeDocument/2006/relationships/customXml" Target="../ink/ink9056.xml"/><Relationship Id="rId365" Type="http://schemas.openxmlformats.org/officeDocument/2006/relationships/customXml" Target="../ink/ink9208.xml"/><Relationship Id="rId572" Type="http://schemas.openxmlformats.org/officeDocument/2006/relationships/customXml" Target="../ink/ink9312.xml"/><Relationship Id="rId225" Type="http://schemas.openxmlformats.org/officeDocument/2006/relationships/image" Target="../media/image8260.png"/><Relationship Id="rId267" Type="http://schemas.openxmlformats.org/officeDocument/2006/relationships/image" Target="../media/image8281.png"/><Relationship Id="rId432" Type="http://schemas.openxmlformats.org/officeDocument/2006/relationships/image" Target="../media/image8363.png"/><Relationship Id="rId474" Type="http://schemas.openxmlformats.org/officeDocument/2006/relationships/image" Target="../media/image8384.png"/><Relationship Id="rId127" Type="http://schemas.openxmlformats.org/officeDocument/2006/relationships/image" Target="../media/image8211.png"/><Relationship Id="rId31" Type="http://schemas.openxmlformats.org/officeDocument/2006/relationships/image" Target="../media/image8164.png"/><Relationship Id="rId73" Type="http://schemas.openxmlformats.org/officeDocument/2006/relationships/image" Target="../media/image8185.png"/><Relationship Id="rId169" Type="http://schemas.openxmlformats.org/officeDocument/2006/relationships/image" Target="../media/image8232.png"/><Relationship Id="rId334" Type="http://schemas.openxmlformats.org/officeDocument/2006/relationships/image" Target="../media/image8314.png"/><Relationship Id="rId376" Type="http://schemas.openxmlformats.org/officeDocument/2006/relationships/image" Target="../media/image8335.png"/><Relationship Id="rId541" Type="http://schemas.openxmlformats.org/officeDocument/2006/relationships/image" Target="../media/image8417.png"/><Relationship Id="rId583" Type="http://schemas.openxmlformats.org/officeDocument/2006/relationships/image" Target="../media/image8438.png"/><Relationship Id="rId4" Type="http://schemas.openxmlformats.org/officeDocument/2006/relationships/image" Target="NULL"/><Relationship Id="rId180" Type="http://schemas.openxmlformats.org/officeDocument/2006/relationships/customXml" Target="../ink/ink9115.xml"/><Relationship Id="rId236" Type="http://schemas.openxmlformats.org/officeDocument/2006/relationships/customXml" Target="../ink/ink9143.xml"/><Relationship Id="rId278" Type="http://schemas.openxmlformats.org/officeDocument/2006/relationships/customXml" Target="../ink/ink9164.xml"/><Relationship Id="rId401" Type="http://schemas.openxmlformats.org/officeDocument/2006/relationships/customXml" Target="../ink/ink9226.xml"/><Relationship Id="rId443" Type="http://schemas.openxmlformats.org/officeDocument/2006/relationships/customXml" Target="../ink/ink9247.xml"/><Relationship Id="rId303" Type="http://schemas.openxmlformats.org/officeDocument/2006/relationships/customXml" Target="../ink/ink9177.xml"/><Relationship Id="rId485" Type="http://schemas.openxmlformats.org/officeDocument/2006/relationships/image" Target="../media/image8389.png"/><Relationship Id="rId42" Type="http://schemas.openxmlformats.org/officeDocument/2006/relationships/customXml" Target="../ink/ink9046.xml"/><Relationship Id="rId84" Type="http://schemas.openxmlformats.org/officeDocument/2006/relationships/customXml" Target="../ink/ink9067.xml"/><Relationship Id="rId138" Type="http://schemas.openxmlformats.org/officeDocument/2006/relationships/customXml" Target="../ink/ink9094.xml"/><Relationship Id="rId345" Type="http://schemas.openxmlformats.org/officeDocument/2006/relationships/customXml" Target="../ink/ink9198.xml"/><Relationship Id="rId387" Type="http://schemas.openxmlformats.org/officeDocument/2006/relationships/customXml" Target="../ink/ink9219.xml"/><Relationship Id="rId510" Type="http://schemas.openxmlformats.org/officeDocument/2006/relationships/customXml" Target="../ink/ink9281.xml"/><Relationship Id="rId552" Type="http://schemas.openxmlformats.org/officeDocument/2006/relationships/customXml" Target="../ink/ink9302.xml"/><Relationship Id="rId191" Type="http://schemas.openxmlformats.org/officeDocument/2006/relationships/image" Target="../media/image8243.png"/><Relationship Id="rId205" Type="http://schemas.openxmlformats.org/officeDocument/2006/relationships/image" Target="../media/image8250.png"/><Relationship Id="rId247" Type="http://schemas.openxmlformats.org/officeDocument/2006/relationships/image" Target="../media/image8271.png"/><Relationship Id="rId412" Type="http://schemas.openxmlformats.org/officeDocument/2006/relationships/image" Target="../media/image8353.png"/><Relationship Id="rId107" Type="http://schemas.openxmlformats.org/officeDocument/2006/relationships/image" Target="../media/image8201.png"/><Relationship Id="rId289" Type="http://schemas.openxmlformats.org/officeDocument/2006/relationships/customXml" Target="../ink/ink9170.xml"/><Relationship Id="rId454" Type="http://schemas.openxmlformats.org/officeDocument/2006/relationships/image" Target="../media/image8374.png"/><Relationship Id="rId496" Type="http://schemas.openxmlformats.org/officeDocument/2006/relationships/customXml" Target="../ink/ink9274.xml"/><Relationship Id="rId11" Type="http://schemas.openxmlformats.org/officeDocument/2006/relationships/image" Target="../media/image8154.png"/><Relationship Id="rId53" Type="http://schemas.openxmlformats.org/officeDocument/2006/relationships/image" Target="../media/image8175.png"/><Relationship Id="rId149" Type="http://schemas.openxmlformats.org/officeDocument/2006/relationships/image" Target="../media/image8222.png"/><Relationship Id="rId314" Type="http://schemas.openxmlformats.org/officeDocument/2006/relationships/image" Target="../media/image8304.png"/><Relationship Id="rId356" Type="http://schemas.openxmlformats.org/officeDocument/2006/relationships/image" Target="../media/image8325.png"/><Relationship Id="rId398" Type="http://schemas.openxmlformats.org/officeDocument/2006/relationships/image" Target="../media/image8346.png"/><Relationship Id="rId521" Type="http://schemas.openxmlformats.org/officeDocument/2006/relationships/image" Target="../media/image8407.png"/><Relationship Id="rId563" Type="http://schemas.openxmlformats.org/officeDocument/2006/relationships/image" Target="../media/image8428.png"/><Relationship Id="rId95" Type="http://schemas.openxmlformats.org/officeDocument/2006/relationships/image" Target="../media/image8196.png"/><Relationship Id="rId160" Type="http://schemas.openxmlformats.org/officeDocument/2006/relationships/customXml" Target="../ink/ink9105.xml"/><Relationship Id="rId216" Type="http://schemas.openxmlformats.org/officeDocument/2006/relationships/customXml" Target="../ink/ink9133.xml"/><Relationship Id="rId423" Type="http://schemas.openxmlformats.org/officeDocument/2006/relationships/customXml" Target="../ink/ink9237.xml"/><Relationship Id="rId258" Type="http://schemas.openxmlformats.org/officeDocument/2006/relationships/customXml" Target="../ink/ink9154.xml"/><Relationship Id="rId465" Type="http://schemas.openxmlformats.org/officeDocument/2006/relationships/customXml" Target="../ink/ink9258.xml"/><Relationship Id="rId22" Type="http://schemas.openxmlformats.org/officeDocument/2006/relationships/customXml" Target="../ink/ink9036.xml"/><Relationship Id="rId64" Type="http://schemas.openxmlformats.org/officeDocument/2006/relationships/customXml" Target="../ink/ink9057.xml"/><Relationship Id="rId118" Type="http://schemas.openxmlformats.org/officeDocument/2006/relationships/customXml" Target="../ink/ink9084.xml"/><Relationship Id="rId325" Type="http://schemas.openxmlformats.org/officeDocument/2006/relationships/customXml" Target="../ink/ink9188.xml"/><Relationship Id="rId367" Type="http://schemas.openxmlformats.org/officeDocument/2006/relationships/customXml" Target="../ink/ink9209.xml"/><Relationship Id="rId532" Type="http://schemas.openxmlformats.org/officeDocument/2006/relationships/customXml" Target="../ink/ink9292.xml"/><Relationship Id="rId574" Type="http://schemas.openxmlformats.org/officeDocument/2006/relationships/customXml" Target="../ink/ink9313.xml"/><Relationship Id="rId171" Type="http://schemas.openxmlformats.org/officeDocument/2006/relationships/image" Target="../media/image8233.png"/><Relationship Id="rId227" Type="http://schemas.openxmlformats.org/officeDocument/2006/relationships/image" Target="../media/image8261.png"/><Relationship Id="rId269" Type="http://schemas.openxmlformats.org/officeDocument/2006/relationships/image" Target="../media/image8282.png"/><Relationship Id="rId434" Type="http://schemas.openxmlformats.org/officeDocument/2006/relationships/image" Target="../media/image8364.png"/><Relationship Id="rId476" Type="http://schemas.openxmlformats.org/officeDocument/2006/relationships/image" Target="../media/image8385.png"/><Relationship Id="rId33" Type="http://schemas.openxmlformats.org/officeDocument/2006/relationships/image" Target="../media/image8165.png"/><Relationship Id="rId129" Type="http://schemas.openxmlformats.org/officeDocument/2006/relationships/image" Target="../media/image8212.png"/><Relationship Id="rId280" Type="http://schemas.openxmlformats.org/officeDocument/2006/relationships/customXml" Target="../ink/ink9165.xml"/><Relationship Id="rId336" Type="http://schemas.openxmlformats.org/officeDocument/2006/relationships/image" Target="../media/image8315.png"/><Relationship Id="rId501" Type="http://schemas.openxmlformats.org/officeDocument/2006/relationships/image" Target="../media/image8397.png"/><Relationship Id="rId543" Type="http://schemas.openxmlformats.org/officeDocument/2006/relationships/image" Target="../media/image8418.png"/><Relationship Id="rId75" Type="http://schemas.openxmlformats.org/officeDocument/2006/relationships/image" Target="../media/image8186.png"/><Relationship Id="rId140" Type="http://schemas.openxmlformats.org/officeDocument/2006/relationships/customXml" Target="../ink/ink9095.xml"/><Relationship Id="rId182" Type="http://schemas.openxmlformats.org/officeDocument/2006/relationships/customXml" Target="../ink/ink9116.xml"/><Relationship Id="rId378" Type="http://schemas.openxmlformats.org/officeDocument/2006/relationships/image" Target="../media/image8336.png"/><Relationship Id="rId403" Type="http://schemas.openxmlformats.org/officeDocument/2006/relationships/customXml" Target="../ink/ink9227.xml"/><Relationship Id="rId585" Type="http://schemas.openxmlformats.org/officeDocument/2006/relationships/image" Target="../media/image8439.png"/><Relationship Id="rId6" Type="http://schemas.openxmlformats.org/officeDocument/2006/relationships/customXml" Target="../ink/ink9028.xml"/><Relationship Id="rId238" Type="http://schemas.openxmlformats.org/officeDocument/2006/relationships/customXml" Target="../ink/ink9144.xml"/><Relationship Id="rId445" Type="http://schemas.openxmlformats.org/officeDocument/2006/relationships/customXml" Target="../ink/ink9248.xml"/><Relationship Id="rId487" Type="http://schemas.openxmlformats.org/officeDocument/2006/relationships/image" Target="../media/image8390.png"/><Relationship Id="rId291" Type="http://schemas.openxmlformats.org/officeDocument/2006/relationships/customXml" Target="../ink/ink9171.xml"/><Relationship Id="rId305" Type="http://schemas.openxmlformats.org/officeDocument/2006/relationships/customXml" Target="../ink/ink9178.xml"/><Relationship Id="rId347" Type="http://schemas.openxmlformats.org/officeDocument/2006/relationships/customXml" Target="../ink/ink9199.xml"/><Relationship Id="rId512" Type="http://schemas.openxmlformats.org/officeDocument/2006/relationships/customXml" Target="../ink/ink9282.xml"/><Relationship Id="rId44" Type="http://schemas.openxmlformats.org/officeDocument/2006/relationships/customXml" Target="../ink/ink9047.xml"/><Relationship Id="rId86" Type="http://schemas.openxmlformats.org/officeDocument/2006/relationships/customXml" Target="../ink/ink9068.xml"/><Relationship Id="rId151" Type="http://schemas.openxmlformats.org/officeDocument/2006/relationships/image" Target="../media/image8223.png"/><Relationship Id="rId389" Type="http://schemas.openxmlformats.org/officeDocument/2006/relationships/customXml" Target="../ink/ink9220.xml"/><Relationship Id="rId554" Type="http://schemas.openxmlformats.org/officeDocument/2006/relationships/customXml" Target="../ink/ink9303.xml"/><Relationship Id="rId193" Type="http://schemas.openxmlformats.org/officeDocument/2006/relationships/image" Target="../media/image8244.png"/><Relationship Id="rId207" Type="http://schemas.openxmlformats.org/officeDocument/2006/relationships/image" Target="../media/image8251.png"/><Relationship Id="rId249" Type="http://schemas.openxmlformats.org/officeDocument/2006/relationships/image" Target="../media/image8272.png"/><Relationship Id="rId414" Type="http://schemas.openxmlformats.org/officeDocument/2006/relationships/image" Target="../media/image8354.png"/><Relationship Id="rId456" Type="http://schemas.openxmlformats.org/officeDocument/2006/relationships/image" Target="../media/image8375.png"/><Relationship Id="rId498" Type="http://schemas.openxmlformats.org/officeDocument/2006/relationships/customXml" Target="../ink/ink9275.xml"/><Relationship Id="rId13" Type="http://schemas.openxmlformats.org/officeDocument/2006/relationships/image" Target="../media/image8155.png"/><Relationship Id="rId109" Type="http://schemas.openxmlformats.org/officeDocument/2006/relationships/image" Target="../media/image8202.png"/><Relationship Id="rId260" Type="http://schemas.openxmlformats.org/officeDocument/2006/relationships/customXml" Target="../ink/ink9155.xml"/><Relationship Id="rId316" Type="http://schemas.openxmlformats.org/officeDocument/2006/relationships/image" Target="../media/image8305.png"/><Relationship Id="rId523" Type="http://schemas.openxmlformats.org/officeDocument/2006/relationships/image" Target="../media/image8408.png"/><Relationship Id="rId55" Type="http://schemas.openxmlformats.org/officeDocument/2006/relationships/image" Target="../media/image8176.png"/><Relationship Id="rId97" Type="http://schemas.openxmlformats.org/officeDocument/2006/relationships/image" Target="../media/image6455.png"/><Relationship Id="rId120" Type="http://schemas.openxmlformats.org/officeDocument/2006/relationships/customXml" Target="../ink/ink9085.xml"/><Relationship Id="rId358" Type="http://schemas.openxmlformats.org/officeDocument/2006/relationships/image" Target="../media/image8326.png"/><Relationship Id="rId565" Type="http://schemas.openxmlformats.org/officeDocument/2006/relationships/image" Target="../media/image8429.png"/><Relationship Id="rId162" Type="http://schemas.openxmlformats.org/officeDocument/2006/relationships/customXml" Target="../ink/ink9106.xml"/><Relationship Id="rId218" Type="http://schemas.openxmlformats.org/officeDocument/2006/relationships/customXml" Target="../ink/ink9134.xml"/><Relationship Id="rId425" Type="http://schemas.openxmlformats.org/officeDocument/2006/relationships/customXml" Target="../ink/ink9238.xml"/><Relationship Id="rId467" Type="http://schemas.openxmlformats.org/officeDocument/2006/relationships/customXml" Target="../ink/ink9259.xml"/><Relationship Id="rId271" Type="http://schemas.openxmlformats.org/officeDocument/2006/relationships/image" Target="../media/image8283.png"/><Relationship Id="rId24" Type="http://schemas.openxmlformats.org/officeDocument/2006/relationships/customXml" Target="../ink/ink9037.xml"/><Relationship Id="rId66" Type="http://schemas.openxmlformats.org/officeDocument/2006/relationships/customXml" Target="../ink/ink9058.xml"/><Relationship Id="rId131" Type="http://schemas.openxmlformats.org/officeDocument/2006/relationships/image" Target="../media/image8213.png"/><Relationship Id="rId327" Type="http://schemas.openxmlformats.org/officeDocument/2006/relationships/customXml" Target="../ink/ink9189.xml"/><Relationship Id="rId369" Type="http://schemas.openxmlformats.org/officeDocument/2006/relationships/customXml" Target="../ink/ink9210.xml"/><Relationship Id="rId534" Type="http://schemas.openxmlformats.org/officeDocument/2006/relationships/customXml" Target="../ink/ink9293.xml"/><Relationship Id="rId576" Type="http://schemas.openxmlformats.org/officeDocument/2006/relationships/customXml" Target="../ink/ink9314.xml"/><Relationship Id="rId173" Type="http://schemas.openxmlformats.org/officeDocument/2006/relationships/image" Target="../media/image8234.png"/><Relationship Id="rId229" Type="http://schemas.openxmlformats.org/officeDocument/2006/relationships/image" Target="../media/image8262.png"/><Relationship Id="rId380" Type="http://schemas.openxmlformats.org/officeDocument/2006/relationships/image" Target="../media/image8337.png"/><Relationship Id="rId436" Type="http://schemas.openxmlformats.org/officeDocument/2006/relationships/image" Target="../media/image8365.png"/><Relationship Id="rId240" Type="http://schemas.openxmlformats.org/officeDocument/2006/relationships/customXml" Target="../ink/ink9145.xml"/><Relationship Id="rId478" Type="http://schemas.openxmlformats.org/officeDocument/2006/relationships/customXml" Target="../ink/ink9265.xml"/><Relationship Id="rId35" Type="http://schemas.openxmlformats.org/officeDocument/2006/relationships/image" Target="../media/image8166.png"/><Relationship Id="rId77" Type="http://schemas.openxmlformats.org/officeDocument/2006/relationships/image" Target="../media/image8187.png"/><Relationship Id="rId100" Type="http://schemas.openxmlformats.org/officeDocument/2006/relationships/customXml" Target="../ink/ink9075.xml"/><Relationship Id="rId282" Type="http://schemas.openxmlformats.org/officeDocument/2006/relationships/customXml" Target="../ink/ink9166.xml"/><Relationship Id="rId338" Type="http://schemas.openxmlformats.org/officeDocument/2006/relationships/image" Target="../media/image8316.png"/><Relationship Id="rId503" Type="http://schemas.openxmlformats.org/officeDocument/2006/relationships/image" Target="../media/image8398.png"/><Relationship Id="rId545" Type="http://schemas.openxmlformats.org/officeDocument/2006/relationships/image" Target="../media/image8419.png"/><Relationship Id="rId587" Type="http://schemas.openxmlformats.org/officeDocument/2006/relationships/image" Target="../media/image8440.png"/><Relationship Id="rId8" Type="http://schemas.openxmlformats.org/officeDocument/2006/relationships/customXml" Target="../ink/ink9029.xml"/><Relationship Id="rId142" Type="http://schemas.openxmlformats.org/officeDocument/2006/relationships/customXml" Target="../ink/ink9096.xml"/><Relationship Id="rId184" Type="http://schemas.openxmlformats.org/officeDocument/2006/relationships/customXml" Target="../ink/ink9117.xml"/><Relationship Id="rId391" Type="http://schemas.openxmlformats.org/officeDocument/2006/relationships/customXml" Target="../ink/ink9221.xml"/><Relationship Id="rId405" Type="http://schemas.openxmlformats.org/officeDocument/2006/relationships/customXml" Target="../ink/ink9228.xml"/><Relationship Id="rId447" Type="http://schemas.openxmlformats.org/officeDocument/2006/relationships/customXml" Target="../ink/ink9249.xml"/><Relationship Id="rId251" Type="http://schemas.openxmlformats.org/officeDocument/2006/relationships/image" Target="../media/image8273.png"/><Relationship Id="rId489" Type="http://schemas.openxmlformats.org/officeDocument/2006/relationships/image" Target="../media/image8391.png"/><Relationship Id="rId46" Type="http://schemas.openxmlformats.org/officeDocument/2006/relationships/customXml" Target="../ink/ink9048.xml"/><Relationship Id="rId293" Type="http://schemas.openxmlformats.org/officeDocument/2006/relationships/customXml" Target="../ink/ink9172.xml"/><Relationship Id="rId307" Type="http://schemas.openxmlformats.org/officeDocument/2006/relationships/customXml" Target="../ink/ink9179.xml"/><Relationship Id="rId349" Type="http://schemas.openxmlformats.org/officeDocument/2006/relationships/customXml" Target="../ink/ink9200.xml"/><Relationship Id="rId514" Type="http://schemas.openxmlformats.org/officeDocument/2006/relationships/customXml" Target="../ink/ink9283.xml"/><Relationship Id="rId556" Type="http://schemas.openxmlformats.org/officeDocument/2006/relationships/customXml" Target="../ink/ink9304.xml"/><Relationship Id="rId88" Type="http://schemas.openxmlformats.org/officeDocument/2006/relationships/customXml" Target="../ink/ink9069.xml"/><Relationship Id="rId111" Type="http://schemas.openxmlformats.org/officeDocument/2006/relationships/image" Target="../media/image8203.png"/><Relationship Id="rId153" Type="http://schemas.openxmlformats.org/officeDocument/2006/relationships/image" Target="../media/image8224.png"/><Relationship Id="rId195" Type="http://schemas.openxmlformats.org/officeDocument/2006/relationships/image" Target="../media/image8245.png"/><Relationship Id="rId209" Type="http://schemas.openxmlformats.org/officeDocument/2006/relationships/image" Target="../media/image8252.png"/><Relationship Id="rId360" Type="http://schemas.openxmlformats.org/officeDocument/2006/relationships/image" Target="../media/image8327.png"/><Relationship Id="rId416" Type="http://schemas.openxmlformats.org/officeDocument/2006/relationships/image" Target="../media/image8355.png"/><Relationship Id="rId220" Type="http://schemas.openxmlformats.org/officeDocument/2006/relationships/customXml" Target="../ink/ink9135.xml"/><Relationship Id="rId458" Type="http://schemas.openxmlformats.org/officeDocument/2006/relationships/image" Target="../media/image8376.png"/><Relationship Id="rId15" Type="http://schemas.openxmlformats.org/officeDocument/2006/relationships/image" Target="../media/image8156.png"/><Relationship Id="rId57" Type="http://schemas.openxmlformats.org/officeDocument/2006/relationships/image" Target="../media/image8177.png"/><Relationship Id="rId262" Type="http://schemas.openxmlformats.org/officeDocument/2006/relationships/customXml" Target="../ink/ink9156.xml"/><Relationship Id="rId318" Type="http://schemas.openxmlformats.org/officeDocument/2006/relationships/image" Target="../media/image8306.png"/><Relationship Id="rId525" Type="http://schemas.openxmlformats.org/officeDocument/2006/relationships/image" Target="../media/image8409.png"/><Relationship Id="rId567" Type="http://schemas.openxmlformats.org/officeDocument/2006/relationships/image" Target="../media/image8430.png"/><Relationship Id="rId99" Type="http://schemas.openxmlformats.org/officeDocument/2006/relationships/image" Target="../media/image8197.png"/><Relationship Id="rId122" Type="http://schemas.openxmlformats.org/officeDocument/2006/relationships/customXml" Target="../ink/ink9086.xml"/><Relationship Id="rId164" Type="http://schemas.openxmlformats.org/officeDocument/2006/relationships/customXml" Target="../ink/ink9107.xml"/><Relationship Id="rId371" Type="http://schemas.openxmlformats.org/officeDocument/2006/relationships/customXml" Target="../ink/ink9211.xml"/><Relationship Id="rId427" Type="http://schemas.openxmlformats.org/officeDocument/2006/relationships/customXml" Target="../ink/ink9239.xml"/><Relationship Id="rId469" Type="http://schemas.openxmlformats.org/officeDocument/2006/relationships/customXml" Target="../ink/ink9260.xml"/><Relationship Id="rId26" Type="http://schemas.openxmlformats.org/officeDocument/2006/relationships/customXml" Target="../ink/ink9038.xml"/><Relationship Id="rId231" Type="http://schemas.openxmlformats.org/officeDocument/2006/relationships/image" Target="../media/image8263.png"/><Relationship Id="rId273" Type="http://schemas.openxmlformats.org/officeDocument/2006/relationships/image" Target="../media/image8284.png"/><Relationship Id="rId329" Type="http://schemas.openxmlformats.org/officeDocument/2006/relationships/customXml" Target="../ink/ink9190.xml"/><Relationship Id="rId480" Type="http://schemas.openxmlformats.org/officeDocument/2006/relationships/customXml" Target="../ink/ink9266.xml"/><Relationship Id="rId536" Type="http://schemas.openxmlformats.org/officeDocument/2006/relationships/customXml" Target="../ink/ink9294.xml"/><Relationship Id="rId68" Type="http://schemas.openxmlformats.org/officeDocument/2006/relationships/customXml" Target="../ink/ink9059.xml"/><Relationship Id="rId133" Type="http://schemas.openxmlformats.org/officeDocument/2006/relationships/image" Target="../media/image8214.png"/><Relationship Id="rId175" Type="http://schemas.openxmlformats.org/officeDocument/2006/relationships/image" Target="../media/image8235.png"/><Relationship Id="rId340" Type="http://schemas.openxmlformats.org/officeDocument/2006/relationships/image" Target="../media/image8317.png"/><Relationship Id="rId578" Type="http://schemas.openxmlformats.org/officeDocument/2006/relationships/customXml" Target="../ink/ink9315.xml"/><Relationship Id="rId200" Type="http://schemas.openxmlformats.org/officeDocument/2006/relationships/customXml" Target="../ink/ink9125.xml"/><Relationship Id="rId382" Type="http://schemas.openxmlformats.org/officeDocument/2006/relationships/image" Target="../media/image8338.png"/><Relationship Id="rId438" Type="http://schemas.openxmlformats.org/officeDocument/2006/relationships/image" Target="../media/image8366.png"/><Relationship Id="rId242" Type="http://schemas.openxmlformats.org/officeDocument/2006/relationships/customXml" Target="../ink/ink9146.xml"/><Relationship Id="rId284" Type="http://schemas.openxmlformats.org/officeDocument/2006/relationships/customXml" Target="../ink/ink9167.xml"/><Relationship Id="rId491" Type="http://schemas.openxmlformats.org/officeDocument/2006/relationships/image" Target="../media/image8392.png"/><Relationship Id="rId505" Type="http://schemas.openxmlformats.org/officeDocument/2006/relationships/image" Target="../media/image8399.png"/><Relationship Id="rId37" Type="http://schemas.openxmlformats.org/officeDocument/2006/relationships/image" Target="../media/image8167.png"/><Relationship Id="rId79" Type="http://schemas.openxmlformats.org/officeDocument/2006/relationships/image" Target="../media/image8188.png"/><Relationship Id="rId102" Type="http://schemas.openxmlformats.org/officeDocument/2006/relationships/customXml" Target="../ink/ink9076.xml"/><Relationship Id="rId144" Type="http://schemas.openxmlformats.org/officeDocument/2006/relationships/customXml" Target="../ink/ink9097.xml"/><Relationship Id="rId547" Type="http://schemas.openxmlformats.org/officeDocument/2006/relationships/image" Target="../media/image8420.png"/><Relationship Id="rId589" Type="http://schemas.openxmlformats.org/officeDocument/2006/relationships/image" Target="../media/image8441.png"/><Relationship Id="rId90" Type="http://schemas.openxmlformats.org/officeDocument/2006/relationships/customXml" Target="../ink/ink9070.xml"/><Relationship Id="rId186" Type="http://schemas.openxmlformats.org/officeDocument/2006/relationships/customXml" Target="../ink/ink9118.xml"/><Relationship Id="rId351" Type="http://schemas.openxmlformats.org/officeDocument/2006/relationships/customXml" Target="../ink/ink9201.xml"/><Relationship Id="rId393" Type="http://schemas.openxmlformats.org/officeDocument/2006/relationships/customXml" Target="../ink/ink9222.xml"/><Relationship Id="rId407" Type="http://schemas.openxmlformats.org/officeDocument/2006/relationships/customXml" Target="../ink/ink9229.xml"/><Relationship Id="rId449" Type="http://schemas.openxmlformats.org/officeDocument/2006/relationships/customXml" Target="../ink/ink9250.xml"/><Relationship Id="rId211" Type="http://schemas.openxmlformats.org/officeDocument/2006/relationships/image" Target="../media/image8253.png"/><Relationship Id="rId253" Type="http://schemas.openxmlformats.org/officeDocument/2006/relationships/image" Target="../media/image8274.png"/><Relationship Id="rId295" Type="http://schemas.openxmlformats.org/officeDocument/2006/relationships/customXml" Target="../ink/ink9173.xml"/><Relationship Id="rId309" Type="http://schemas.openxmlformats.org/officeDocument/2006/relationships/customXml" Target="../ink/ink9180.xml"/><Relationship Id="rId460" Type="http://schemas.openxmlformats.org/officeDocument/2006/relationships/image" Target="../media/image8377.png"/><Relationship Id="rId516" Type="http://schemas.openxmlformats.org/officeDocument/2006/relationships/customXml" Target="../ink/ink9284.xml"/><Relationship Id="rId48" Type="http://schemas.openxmlformats.org/officeDocument/2006/relationships/customXml" Target="../ink/ink9049.xml"/><Relationship Id="rId113" Type="http://schemas.openxmlformats.org/officeDocument/2006/relationships/image" Target="../media/image8204.png"/><Relationship Id="rId320" Type="http://schemas.openxmlformats.org/officeDocument/2006/relationships/image" Target="../media/image8307.png"/><Relationship Id="rId558" Type="http://schemas.openxmlformats.org/officeDocument/2006/relationships/customXml" Target="../ink/ink9305.xml"/><Relationship Id="rId155" Type="http://schemas.openxmlformats.org/officeDocument/2006/relationships/image" Target="../media/image8225.png"/><Relationship Id="rId197" Type="http://schemas.openxmlformats.org/officeDocument/2006/relationships/image" Target="../media/image8246.png"/><Relationship Id="rId362" Type="http://schemas.openxmlformats.org/officeDocument/2006/relationships/image" Target="../media/image8328.png"/><Relationship Id="rId418" Type="http://schemas.openxmlformats.org/officeDocument/2006/relationships/image" Target="../media/image8356.png"/><Relationship Id="rId222" Type="http://schemas.openxmlformats.org/officeDocument/2006/relationships/customXml" Target="../ink/ink9136.xml"/><Relationship Id="rId264" Type="http://schemas.openxmlformats.org/officeDocument/2006/relationships/customXml" Target="../ink/ink9157.xml"/><Relationship Id="rId471" Type="http://schemas.openxmlformats.org/officeDocument/2006/relationships/customXml" Target="../ink/ink9261.xml"/><Relationship Id="rId17" Type="http://schemas.openxmlformats.org/officeDocument/2006/relationships/image" Target="../media/image8157.png"/><Relationship Id="rId59" Type="http://schemas.openxmlformats.org/officeDocument/2006/relationships/image" Target="../media/image8178.png"/><Relationship Id="rId124" Type="http://schemas.openxmlformats.org/officeDocument/2006/relationships/customXml" Target="../ink/ink9087.xml"/><Relationship Id="rId527" Type="http://schemas.openxmlformats.org/officeDocument/2006/relationships/image" Target="../media/image8410.png"/><Relationship Id="rId569" Type="http://schemas.openxmlformats.org/officeDocument/2006/relationships/image" Target="../media/image8431.png"/><Relationship Id="rId70" Type="http://schemas.openxmlformats.org/officeDocument/2006/relationships/customXml" Target="../ink/ink9060.xml"/><Relationship Id="rId166" Type="http://schemas.openxmlformats.org/officeDocument/2006/relationships/customXml" Target="../ink/ink9108.xml"/><Relationship Id="rId331" Type="http://schemas.openxmlformats.org/officeDocument/2006/relationships/customXml" Target="../ink/ink9191.xml"/><Relationship Id="rId373" Type="http://schemas.openxmlformats.org/officeDocument/2006/relationships/customXml" Target="../ink/ink9212.xml"/><Relationship Id="rId429" Type="http://schemas.openxmlformats.org/officeDocument/2006/relationships/customXml" Target="../ink/ink9240.xml"/><Relationship Id="rId580" Type="http://schemas.openxmlformats.org/officeDocument/2006/relationships/customXml" Target="../ink/ink9316.xml"/><Relationship Id="rId1" Type="http://schemas.openxmlformats.org/officeDocument/2006/relationships/slideLayout" Target="../slideLayouts/slideLayout1.xml"/><Relationship Id="rId233" Type="http://schemas.openxmlformats.org/officeDocument/2006/relationships/image" Target="../media/image8264.png"/><Relationship Id="rId440" Type="http://schemas.openxmlformats.org/officeDocument/2006/relationships/image" Target="../media/image8367.png"/><Relationship Id="rId28" Type="http://schemas.openxmlformats.org/officeDocument/2006/relationships/customXml" Target="../ink/ink9039.xml"/><Relationship Id="rId275" Type="http://schemas.openxmlformats.org/officeDocument/2006/relationships/image" Target="../media/image8285.png"/><Relationship Id="rId300" Type="http://schemas.openxmlformats.org/officeDocument/2006/relationships/image" Target="../media/image8297.png"/><Relationship Id="rId482" Type="http://schemas.openxmlformats.org/officeDocument/2006/relationships/customXml" Target="../ink/ink9267.xml"/><Relationship Id="rId538" Type="http://schemas.openxmlformats.org/officeDocument/2006/relationships/customXml" Target="../ink/ink9295.xml"/><Relationship Id="rId81" Type="http://schemas.openxmlformats.org/officeDocument/2006/relationships/image" Target="../media/image8189.png"/><Relationship Id="rId135" Type="http://schemas.openxmlformats.org/officeDocument/2006/relationships/image" Target="../media/image8215.png"/><Relationship Id="rId177" Type="http://schemas.openxmlformats.org/officeDocument/2006/relationships/image" Target="../media/image8236.png"/><Relationship Id="rId342" Type="http://schemas.openxmlformats.org/officeDocument/2006/relationships/image" Target="../media/image8318.png"/><Relationship Id="rId384" Type="http://schemas.openxmlformats.org/officeDocument/2006/relationships/image" Target="../media/image8339.png"/><Relationship Id="rId591" Type="http://schemas.openxmlformats.org/officeDocument/2006/relationships/image" Target="../media/image8442.png"/><Relationship Id="rId202" Type="http://schemas.openxmlformats.org/officeDocument/2006/relationships/customXml" Target="../ink/ink9126.xml"/><Relationship Id="rId244" Type="http://schemas.openxmlformats.org/officeDocument/2006/relationships/customXml" Target="../ink/ink9147.xml"/><Relationship Id="rId39" Type="http://schemas.openxmlformats.org/officeDocument/2006/relationships/image" Target="../media/image8168.png"/><Relationship Id="rId286" Type="http://schemas.openxmlformats.org/officeDocument/2006/relationships/customXml" Target="../ink/ink9168.xml"/><Relationship Id="rId451" Type="http://schemas.openxmlformats.org/officeDocument/2006/relationships/customXml" Target="../ink/ink9251.xml"/><Relationship Id="rId493" Type="http://schemas.openxmlformats.org/officeDocument/2006/relationships/image" Target="../media/image8393.png"/><Relationship Id="rId507" Type="http://schemas.openxmlformats.org/officeDocument/2006/relationships/image" Target="../media/image8400.png"/><Relationship Id="rId549" Type="http://schemas.openxmlformats.org/officeDocument/2006/relationships/image" Target="../media/image8421.png"/><Relationship Id="rId50" Type="http://schemas.openxmlformats.org/officeDocument/2006/relationships/customXml" Target="../ink/ink9050.xml"/><Relationship Id="rId104" Type="http://schemas.openxmlformats.org/officeDocument/2006/relationships/customXml" Target="../ink/ink9077.xml"/><Relationship Id="rId146" Type="http://schemas.openxmlformats.org/officeDocument/2006/relationships/customXml" Target="../ink/ink9098.xml"/><Relationship Id="rId188" Type="http://schemas.openxmlformats.org/officeDocument/2006/relationships/customXml" Target="../ink/ink9119.xml"/><Relationship Id="rId311" Type="http://schemas.openxmlformats.org/officeDocument/2006/relationships/customXml" Target="../ink/ink9181.xml"/><Relationship Id="rId353" Type="http://schemas.openxmlformats.org/officeDocument/2006/relationships/customXml" Target="../ink/ink9202.xml"/><Relationship Id="rId395" Type="http://schemas.openxmlformats.org/officeDocument/2006/relationships/customXml" Target="../ink/ink9223.xml"/><Relationship Id="rId409" Type="http://schemas.openxmlformats.org/officeDocument/2006/relationships/customXml" Target="../ink/ink9230.xml"/><Relationship Id="rId560" Type="http://schemas.openxmlformats.org/officeDocument/2006/relationships/customXml" Target="../ink/ink9306.xml"/><Relationship Id="rId92" Type="http://schemas.openxmlformats.org/officeDocument/2006/relationships/customXml" Target="../ink/ink9071.xml"/><Relationship Id="rId213" Type="http://schemas.openxmlformats.org/officeDocument/2006/relationships/image" Target="../media/image8254.png"/><Relationship Id="rId420" Type="http://schemas.openxmlformats.org/officeDocument/2006/relationships/image" Target="../media/image8357.png"/><Relationship Id="rId255" Type="http://schemas.openxmlformats.org/officeDocument/2006/relationships/image" Target="../media/image8275.png"/><Relationship Id="rId297" Type="http://schemas.openxmlformats.org/officeDocument/2006/relationships/customXml" Target="../ink/ink9174.xml"/><Relationship Id="rId462" Type="http://schemas.openxmlformats.org/officeDocument/2006/relationships/image" Target="../media/image8378.png"/><Relationship Id="rId518" Type="http://schemas.openxmlformats.org/officeDocument/2006/relationships/customXml" Target="../ink/ink9285.xml"/><Relationship Id="rId115" Type="http://schemas.openxmlformats.org/officeDocument/2006/relationships/image" Target="../media/image8205.png"/><Relationship Id="rId157" Type="http://schemas.openxmlformats.org/officeDocument/2006/relationships/image" Target="../media/image8226.png"/><Relationship Id="rId322" Type="http://schemas.openxmlformats.org/officeDocument/2006/relationships/image" Target="../media/image8308.png"/><Relationship Id="rId364" Type="http://schemas.openxmlformats.org/officeDocument/2006/relationships/image" Target="../media/image8329.png"/><Relationship Id="rId61" Type="http://schemas.openxmlformats.org/officeDocument/2006/relationships/image" Target="../media/image8179.png"/><Relationship Id="rId199" Type="http://schemas.openxmlformats.org/officeDocument/2006/relationships/image" Target="../media/image8247.png"/><Relationship Id="rId571" Type="http://schemas.openxmlformats.org/officeDocument/2006/relationships/image" Target="../media/image8432.png"/><Relationship Id="rId19" Type="http://schemas.openxmlformats.org/officeDocument/2006/relationships/image" Target="../media/image8158.png"/><Relationship Id="rId224" Type="http://schemas.openxmlformats.org/officeDocument/2006/relationships/customXml" Target="../ink/ink9137.xml"/><Relationship Id="rId266" Type="http://schemas.openxmlformats.org/officeDocument/2006/relationships/customXml" Target="../ink/ink9158.xml"/><Relationship Id="rId431" Type="http://schemas.openxmlformats.org/officeDocument/2006/relationships/customXml" Target="../ink/ink9241.xml"/><Relationship Id="rId473" Type="http://schemas.openxmlformats.org/officeDocument/2006/relationships/customXml" Target="../ink/ink9262.xml"/><Relationship Id="rId529" Type="http://schemas.openxmlformats.org/officeDocument/2006/relationships/image" Target="../media/image8411.png"/><Relationship Id="rId30" Type="http://schemas.openxmlformats.org/officeDocument/2006/relationships/customXml" Target="../ink/ink9040.xml"/><Relationship Id="rId126" Type="http://schemas.openxmlformats.org/officeDocument/2006/relationships/customXml" Target="../ink/ink9088.xml"/><Relationship Id="rId168" Type="http://schemas.openxmlformats.org/officeDocument/2006/relationships/customXml" Target="../ink/ink9109.xml"/><Relationship Id="rId333" Type="http://schemas.openxmlformats.org/officeDocument/2006/relationships/customXml" Target="../ink/ink9192.xml"/><Relationship Id="rId540" Type="http://schemas.openxmlformats.org/officeDocument/2006/relationships/customXml" Target="../ink/ink9296.xml"/><Relationship Id="rId72" Type="http://schemas.openxmlformats.org/officeDocument/2006/relationships/customXml" Target="../ink/ink9061.xml"/><Relationship Id="rId375" Type="http://schemas.openxmlformats.org/officeDocument/2006/relationships/customXml" Target="../ink/ink9213.xml"/><Relationship Id="rId582" Type="http://schemas.openxmlformats.org/officeDocument/2006/relationships/customXml" Target="../ink/ink9317.xml"/><Relationship Id="rId3" Type="http://schemas.openxmlformats.org/officeDocument/2006/relationships/image" Target="NULL"/><Relationship Id="rId235" Type="http://schemas.openxmlformats.org/officeDocument/2006/relationships/image" Target="../media/image8265.png"/><Relationship Id="rId277" Type="http://schemas.openxmlformats.org/officeDocument/2006/relationships/image" Target="../media/image8286.png"/><Relationship Id="rId400" Type="http://schemas.openxmlformats.org/officeDocument/2006/relationships/image" Target="../media/image8347.png"/><Relationship Id="rId442" Type="http://schemas.openxmlformats.org/officeDocument/2006/relationships/image" Target="../media/image8368.png"/><Relationship Id="rId484" Type="http://schemas.openxmlformats.org/officeDocument/2006/relationships/customXml" Target="../ink/ink9268.xml"/><Relationship Id="rId137" Type="http://schemas.openxmlformats.org/officeDocument/2006/relationships/image" Target="../media/image8216.png"/><Relationship Id="rId302" Type="http://schemas.openxmlformats.org/officeDocument/2006/relationships/image" Target="../media/image8298.png"/><Relationship Id="rId344" Type="http://schemas.openxmlformats.org/officeDocument/2006/relationships/image" Target="../media/image8319.png"/><Relationship Id="rId41" Type="http://schemas.openxmlformats.org/officeDocument/2006/relationships/image" Target="../media/image8169.png"/><Relationship Id="rId83" Type="http://schemas.openxmlformats.org/officeDocument/2006/relationships/image" Target="../media/image8190.png"/><Relationship Id="rId179" Type="http://schemas.openxmlformats.org/officeDocument/2006/relationships/image" Target="../media/image8237.png"/><Relationship Id="rId386" Type="http://schemas.openxmlformats.org/officeDocument/2006/relationships/image" Target="../media/image8340.png"/><Relationship Id="rId551" Type="http://schemas.openxmlformats.org/officeDocument/2006/relationships/image" Target="../media/image8422.png"/><Relationship Id="rId593" Type="http://schemas.openxmlformats.org/officeDocument/2006/relationships/image" Target="../media/image8443.png"/><Relationship Id="rId190" Type="http://schemas.openxmlformats.org/officeDocument/2006/relationships/customXml" Target="../ink/ink9120.xml"/><Relationship Id="rId204" Type="http://schemas.openxmlformats.org/officeDocument/2006/relationships/customXml" Target="../ink/ink9127.xml"/><Relationship Id="rId246" Type="http://schemas.openxmlformats.org/officeDocument/2006/relationships/customXml" Target="../ink/ink9148.xml"/><Relationship Id="rId288" Type="http://schemas.openxmlformats.org/officeDocument/2006/relationships/image" Target="../media/image8291.png"/><Relationship Id="rId411" Type="http://schemas.openxmlformats.org/officeDocument/2006/relationships/customXml" Target="../ink/ink9231.xml"/><Relationship Id="rId453" Type="http://schemas.openxmlformats.org/officeDocument/2006/relationships/customXml" Target="../ink/ink9252.xml"/><Relationship Id="rId509" Type="http://schemas.openxmlformats.org/officeDocument/2006/relationships/image" Target="../media/image8401.png"/><Relationship Id="rId106" Type="http://schemas.openxmlformats.org/officeDocument/2006/relationships/customXml" Target="../ink/ink9078.xml"/><Relationship Id="rId313" Type="http://schemas.openxmlformats.org/officeDocument/2006/relationships/customXml" Target="../ink/ink9182.xml"/><Relationship Id="rId495" Type="http://schemas.openxmlformats.org/officeDocument/2006/relationships/image" Target="../media/image8394.png"/><Relationship Id="rId10" Type="http://schemas.openxmlformats.org/officeDocument/2006/relationships/customXml" Target="../ink/ink9030.xml"/><Relationship Id="rId52" Type="http://schemas.openxmlformats.org/officeDocument/2006/relationships/customXml" Target="../ink/ink9051.xml"/><Relationship Id="rId94" Type="http://schemas.openxmlformats.org/officeDocument/2006/relationships/customXml" Target="../ink/ink9072.xml"/><Relationship Id="rId148" Type="http://schemas.openxmlformats.org/officeDocument/2006/relationships/customXml" Target="../ink/ink9099.xml"/><Relationship Id="rId355" Type="http://schemas.openxmlformats.org/officeDocument/2006/relationships/customXml" Target="../ink/ink9203.xml"/><Relationship Id="rId397" Type="http://schemas.openxmlformats.org/officeDocument/2006/relationships/customXml" Target="../ink/ink9224.xml"/><Relationship Id="rId520" Type="http://schemas.openxmlformats.org/officeDocument/2006/relationships/customXml" Target="../ink/ink9286.xml"/><Relationship Id="rId562" Type="http://schemas.openxmlformats.org/officeDocument/2006/relationships/customXml" Target="../ink/ink9307.xml"/><Relationship Id="rId215" Type="http://schemas.openxmlformats.org/officeDocument/2006/relationships/image" Target="../media/image8255.png"/><Relationship Id="rId257" Type="http://schemas.openxmlformats.org/officeDocument/2006/relationships/image" Target="../media/image8276.png"/><Relationship Id="rId422" Type="http://schemas.openxmlformats.org/officeDocument/2006/relationships/image" Target="../media/image8358.png"/><Relationship Id="rId464" Type="http://schemas.openxmlformats.org/officeDocument/2006/relationships/image" Target="../media/image8379.png"/><Relationship Id="rId299" Type="http://schemas.openxmlformats.org/officeDocument/2006/relationships/customXml" Target="../ink/ink9175.xml"/><Relationship Id="rId63" Type="http://schemas.openxmlformats.org/officeDocument/2006/relationships/image" Target="../media/image8180.png"/><Relationship Id="rId159" Type="http://schemas.openxmlformats.org/officeDocument/2006/relationships/image" Target="../media/image8227.png"/><Relationship Id="rId366" Type="http://schemas.openxmlformats.org/officeDocument/2006/relationships/image" Target="../media/image8330.png"/><Relationship Id="rId573" Type="http://schemas.openxmlformats.org/officeDocument/2006/relationships/image" Target="../media/image8433.png"/><Relationship Id="rId226" Type="http://schemas.openxmlformats.org/officeDocument/2006/relationships/customXml" Target="../ink/ink9138.xml"/><Relationship Id="rId433" Type="http://schemas.openxmlformats.org/officeDocument/2006/relationships/customXml" Target="../ink/ink9242.xml"/><Relationship Id="rId74" Type="http://schemas.openxmlformats.org/officeDocument/2006/relationships/customXml" Target="../ink/ink9062.xml"/><Relationship Id="rId377" Type="http://schemas.openxmlformats.org/officeDocument/2006/relationships/customXml" Target="../ink/ink9214.xml"/><Relationship Id="rId500" Type="http://schemas.openxmlformats.org/officeDocument/2006/relationships/customXml" Target="../ink/ink9276.xml"/><Relationship Id="rId584" Type="http://schemas.openxmlformats.org/officeDocument/2006/relationships/customXml" Target="../ink/ink9318.xml"/><Relationship Id="rId5" Type="http://schemas.openxmlformats.org/officeDocument/2006/relationships/image" Target="NULL"/><Relationship Id="rId237" Type="http://schemas.openxmlformats.org/officeDocument/2006/relationships/image" Target="../media/image8266.png"/><Relationship Id="rId444" Type="http://schemas.openxmlformats.org/officeDocument/2006/relationships/image" Target="../media/image8369.png"/><Relationship Id="rId290" Type="http://schemas.openxmlformats.org/officeDocument/2006/relationships/image" Target="../media/image8292.png"/><Relationship Id="rId304" Type="http://schemas.openxmlformats.org/officeDocument/2006/relationships/image" Target="../media/image8299.png"/><Relationship Id="rId388" Type="http://schemas.openxmlformats.org/officeDocument/2006/relationships/image" Target="../media/image8341.png"/><Relationship Id="rId511" Type="http://schemas.openxmlformats.org/officeDocument/2006/relationships/image" Target="../media/image8402.png"/><Relationship Id="rId85" Type="http://schemas.openxmlformats.org/officeDocument/2006/relationships/image" Target="../media/image8191.png"/><Relationship Id="rId150" Type="http://schemas.openxmlformats.org/officeDocument/2006/relationships/customXml" Target="../ink/ink9100.xml"/><Relationship Id="rId248" Type="http://schemas.openxmlformats.org/officeDocument/2006/relationships/customXml" Target="../ink/ink9149.xml"/><Relationship Id="rId455" Type="http://schemas.openxmlformats.org/officeDocument/2006/relationships/customXml" Target="../ink/ink9253.xml"/><Relationship Id="rId12" Type="http://schemas.openxmlformats.org/officeDocument/2006/relationships/customXml" Target="../ink/ink9031.xml"/><Relationship Id="rId108" Type="http://schemas.openxmlformats.org/officeDocument/2006/relationships/customXml" Target="../ink/ink9079.xml"/><Relationship Id="rId315" Type="http://schemas.openxmlformats.org/officeDocument/2006/relationships/customXml" Target="../ink/ink9183.xml"/><Relationship Id="rId522" Type="http://schemas.openxmlformats.org/officeDocument/2006/relationships/customXml" Target="../ink/ink9287.xml"/><Relationship Id="rId96" Type="http://schemas.openxmlformats.org/officeDocument/2006/relationships/customXml" Target="../ink/ink9073.xml"/><Relationship Id="rId161" Type="http://schemas.openxmlformats.org/officeDocument/2006/relationships/image" Target="../media/image8228.png"/><Relationship Id="rId399" Type="http://schemas.openxmlformats.org/officeDocument/2006/relationships/customXml" Target="../ink/ink9225.xml"/><Relationship Id="rId259" Type="http://schemas.openxmlformats.org/officeDocument/2006/relationships/image" Target="../media/image8277.png"/><Relationship Id="rId466" Type="http://schemas.openxmlformats.org/officeDocument/2006/relationships/image" Target="../media/image8380.png"/><Relationship Id="rId23" Type="http://schemas.openxmlformats.org/officeDocument/2006/relationships/image" Target="../media/image8160.png"/><Relationship Id="rId119" Type="http://schemas.openxmlformats.org/officeDocument/2006/relationships/image" Target="../media/image8207.png"/><Relationship Id="rId326" Type="http://schemas.openxmlformats.org/officeDocument/2006/relationships/image" Target="../media/image8310.png"/><Relationship Id="rId533" Type="http://schemas.openxmlformats.org/officeDocument/2006/relationships/image" Target="../media/image8413.png"/><Relationship Id="rId172" Type="http://schemas.openxmlformats.org/officeDocument/2006/relationships/customXml" Target="../ink/ink9111.xml"/><Relationship Id="rId477" Type="http://schemas.openxmlformats.org/officeDocument/2006/relationships/customXml" Target="../ink/ink9264.xml"/><Relationship Id="rId337" Type="http://schemas.openxmlformats.org/officeDocument/2006/relationships/customXml" Target="../ink/ink9194.xml"/><Relationship Id="rId34" Type="http://schemas.openxmlformats.org/officeDocument/2006/relationships/customXml" Target="../ink/ink9042.xml"/><Relationship Id="rId544" Type="http://schemas.openxmlformats.org/officeDocument/2006/relationships/customXml" Target="../ink/ink9298.xml"/><Relationship Id="rId183" Type="http://schemas.openxmlformats.org/officeDocument/2006/relationships/image" Target="../media/image8239.png"/><Relationship Id="rId390" Type="http://schemas.openxmlformats.org/officeDocument/2006/relationships/image" Target="../media/image8342.png"/><Relationship Id="rId404" Type="http://schemas.openxmlformats.org/officeDocument/2006/relationships/image" Target="../media/image8349.png"/><Relationship Id="rId250" Type="http://schemas.openxmlformats.org/officeDocument/2006/relationships/customXml" Target="../ink/ink9150.xml"/><Relationship Id="rId488" Type="http://schemas.openxmlformats.org/officeDocument/2006/relationships/customXml" Target="../ink/ink9270.xml"/><Relationship Id="rId45" Type="http://schemas.openxmlformats.org/officeDocument/2006/relationships/image" Target="../media/image8171.png"/><Relationship Id="rId110" Type="http://schemas.openxmlformats.org/officeDocument/2006/relationships/customXml" Target="../ink/ink9080.xml"/><Relationship Id="rId348" Type="http://schemas.openxmlformats.org/officeDocument/2006/relationships/image" Target="../media/image8321.png"/><Relationship Id="rId555" Type="http://schemas.openxmlformats.org/officeDocument/2006/relationships/image" Target="../media/image8424.png"/></Relationships>
</file>

<file path=ppt/slides/_rels/slide7.xml.rels><?xml version="1.0" encoding="UTF-8" standalone="yes"?>
<Relationships xmlns="http://schemas.openxmlformats.org/package/2006/relationships"><Relationship Id="rId117" Type="http://schemas.openxmlformats.org/officeDocument/2006/relationships/image" Target="../media/image4094.png"/><Relationship Id="rId21" Type="http://schemas.openxmlformats.org/officeDocument/2006/relationships/image" Target="../media/image4047.png"/><Relationship Id="rId42" Type="http://schemas.openxmlformats.org/officeDocument/2006/relationships/customXml" Target="../ink/ink531.xml"/><Relationship Id="rId63" Type="http://schemas.openxmlformats.org/officeDocument/2006/relationships/image" Target="../media/image4068.png"/><Relationship Id="rId84" Type="http://schemas.openxmlformats.org/officeDocument/2006/relationships/customXml" Target="../ink/ink552.xml"/><Relationship Id="rId138" Type="http://schemas.openxmlformats.org/officeDocument/2006/relationships/customXml" Target="../ink/ink579.xml"/><Relationship Id="rId159" Type="http://schemas.openxmlformats.org/officeDocument/2006/relationships/customXml" Target="../ink/ink590.xml"/><Relationship Id="rId170" Type="http://schemas.openxmlformats.org/officeDocument/2006/relationships/image" Target="../media/image4120.png"/><Relationship Id="rId191" Type="http://schemas.openxmlformats.org/officeDocument/2006/relationships/customXml" Target="../ink/ink606.xml"/><Relationship Id="rId205" Type="http://schemas.openxmlformats.org/officeDocument/2006/relationships/customXml" Target="../ink/ink613.xml"/><Relationship Id="rId107" Type="http://schemas.openxmlformats.org/officeDocument/2006/relationships/image" Target="../media/image4090.png"/><Relationship Id="rId11" Type="http://schemas.openxmlformats.org/officeDocument/2006/relationships/image" Target="../media/image4042.png"/><Relationship Id="rId32" Type="http://schemas.openxmlformats.org/officeDocument/2006/relationships/customXml" Target="../ink/ink526.xml"/><Relationship Id="rId53" Type="http://schemas.openxmlformats.org/officeDocument/2006/relationships/image" Target="../media/image4063.png"/><Relationship Id="rId74" Type="http://schemas.openxmlformats.org/officeDocument/2006/relationships/customXml" Target="../ink/ink547.xml"/><Relationship Id="rId128" Type="http://schemas.openxmlformats.org/officeDocument/2006/relationships/customXml" Target="../ink/ink574.xml"/><Relationship Id="rId149" Type="http://schemas.openxmlformats.org/officeDocument/2006/relationships/image" Target="../media/image4110.png"/><Relationship Id="rId5" Type="http://schemas.openxmlformats.org/officeDocument/2006/relationships/image" Target="../media/image4039.png"/><Relationship Id="rId95" Type="http://schemas.openxmlformats.org/officeDocument/2006/relationships/image" Target="../media/image4084.png"/><Relationship Id="rId160" Type="http://schemas.openxmlformats.org/officeDocument/2006/relationships/image" Target="../media/image4115.png"/><Relationship Id="rId181" Type="http://schemas.openxmlformats.org/officeDocument/2006/relationships/customXml" Target="../ink/ink601.xml"/><Relationship Id="rId216" Type="http://schemas.openxmlformats.org/officeDocument/2006/relationships/image" Target="../media/image4143.png"/><Relationship Id="rId22" Type="http://schemas.openxmlformats.org/officeDocument/2006/relationships/customXml" Target="../ink/ink521.xml"/><Relationship Id="rId43" Type="http://schemas.openxmlformats.org/officeDocument/2006/relationships/image" Target="../media/image4058.png"/><Relationship Id="rId64" Type="http://schemas.openxmlformats.org/officeDocument/2006/relationships/customXml" Target="../ink/ink542.xml"/><Relationship Id="rId118" Type="http://schemas.openxmlformats.org/officeDocument/2006/relationships/customXml" Target="../ink/ink569.xml"/><Relationship Id="rId139" Type="http://schemas.openxmlformats.org/officeDocument/2006/relationships/image" Target="../media/image4105.png"/><Relationship Id="rId85" Type="http://schemas.openxmlformats.org/officeDocument/2006/relationships/image" Target="../media/image4079.png"/><Relationship Id="rId150" Type="http://schemas.openxmlformats.org/officeDocument/2006/relationships/customXml" Target="../ink/ink585.xml"/><Relationship Id="rId171" Type="http://schemas.openxmlformats.org/officeDocument/2006/relationships/customXml" Target="../ink/ink596.xml"/><Relationship Id="rId192" Type="http://schemas.openxmlformats.org/officeDocument/2006/relationships/image" Target="../media/image4131.png"/><Relationship Id="rId206" Type="http://schemas.openxmlformats.org/officeDocument/2006/relationships/image" Target="../media/image4138.png"/><Relationship Id="rId12" Type="http://schemas.openxmlformats.org/officeDocument/2006/relationships/customXml" Target="../ink/ink516.xml"/><Relationship Id="rId33" Type="http://schemas.openxmlformats.org/officeDocument/2006/relationships/image" Target="../media/image4053.png"/><Relationship Id="rId108" Type="http://schemas.openxmlformats.org/officeDocument/2006/relationships/customXml" Target="../ink/ink564.xml"/><Relationship Id="rId129" Type="http://schemas.openxmlformats.org/officeDocument/2006/relationships/image" Target="../media/image4100.png"/><Relationship Id="rId54" Type="http://schemas.openxmlformats.org/officeDocument/2006/relationships/customXml" Target="../ink/ink537.xml"/><Relationship Id="rId75" Type="http://schemas.openxmlformats.org/officeDocument/2006/relationships/image" Target="../media/image4074.png"/><Relationship Id="rId96" Type="http://schemas.openxmlformats.org/officeDocument/2006/relationships/customXml" Target="../ink/ink558.xml"/><Relationship Id="rId140" Type="http://schemas.openxmlformats.org/officeDocument/2006/relationships/customXml" Target="../ink/ink580.xml"/><Relationship Id="rId161" Type="http://schemas.openxmlformats.org/officeDocument/2006/relationships/customXml" Target="../ink/ink591.xml"/><Relationship Id="rId182" Type="http://schemas.openxmlformats.org/officeDocument/2006/relationships/image" Target="../media/image4126.png"/><Relationship Id="rId217" Type="http://schemas.openxmlformats.org/officeDocument/2006/relationships/customXml" Target="../ink/ink619.xml"/><Relationship Id="rId6" Type="http://schemas.openxmlformats.org/officeDocument/2006/relationships/customXml" Target="../ink/ink513.xml"/><Relationship Id="rId23" Type="http://schemas.openxmlformats.org/officeDocument/2006/relationships/image" Target="../media/image4048.png"/><Relationship Id="rId119" Type="http://schemas.openxmlformats.org/officeDocument/2006/relationships/image" Target="../media/image4095.png"/><Relationship Id="rId44" Type="http://schemas.openxmlformats.org/officeDocument/2006/relationships/customXml" Target="../ink/ink532.xml"/><Relationship Id="rId65" Type="http://schemas.openxmlformats.org/officeDocument/2006/relationships/image" Target="../media/image4069.png"/><Relationship Id="rId86" Type="http://schemas.openxmlformats.org/officeDocument/2006/relationships/customXml" Target="../ink/ink553.xml"/><Relationship Id="rId130" Type="http://schemas.openxmlformats.org/officeDocument/2006/relationships/customXml" Target="../ink/ink575.xml"/><Relationship Id="rId151" Type="http://schemas.openxmlformats.org/officeDocument/2006/relationships/image" Target="../media/image4111.png"/><Relationship Id="rId172" Type="http://schemas.openxmlformats.org/officeDocument/2006/relationships/image" Target="../media/image4121.png"/><Relationship Id="rId193" Type="http://schemas.openxmlformats.org/officeDocument/2006/relationships/customXml" Target="../ink/ink607.xml"/><Relationship Id="rId207" Type="http://schemas.openxmlformats.org/officeDocument/2006/relationships/customXml" Target="../ink/ink614.xml"/><Relationship Id="rId13" Type="http://schemas.openxmlformats.org/officeDocument/2006/relationships/image" Target="../media/image4043.png"/><Relationship Id="rId109" Type="http://schemas.openxmlformats.org/officeDocument/2006/relationships/image" Target="../media/image4091.png"/><Relationship Id="rId34" Type="http://schemas.openxmlformats.org/officeDocument/2006/relationships/customXml" Target="../ink/ink527.xml"/><Relationship Id="rId55" Type="http://schemas.openxmlformats.org/officeDocument/2006/relationships/image" Target="../media/image4064.png"/><Relationship Id="rId76" Type="http://schemas.openxmlformats.org/officeDocument/2006/relationships/customXml" Target="../ink/ink548.xml"/><Relationship Id="rId97" Type="http://schemas.openxmlformats.org/officeDocument/2006/relationships/image" Target="../media/image4085.png"/><Relationship Id="rId120" Type="http://schemas.openxmlformats.org/officeDocument/2006/relationships/customXml" Target="../ink/ink570.xml"/><Relationship Id="rId141" Type="http://schemas.openxmlformats.org/officeDocument/2006/relationships/image" Target="../media/image4106.png"/><Relationship Id="rId7" Type="http://schemas.openxmlformats.org/officeDocument/2006/relationships/image" Target="../media/image4040.png"/><Relationship Id="rId162" Type="http://schemas.openxmlformats.org/officeDocument/2006/relationships/image" Target="../media/image4116.png"/><Relationship Id="rId183" Type="http://schemas.openxmlformats.org/officeDocument/2006/relationships/customXml" Target="../ink/ink602.xml"/><Relationship Id="rId218" Type="http://schemas.openxmlformats.org/officeDocument/2006/relationships/image" Target="../media/image4144.png"/><Relationship Id="rId24" Type="http://schemas.openxmlformats.org/officeDocument/2006/relationships/customXml" Target="../ink/ink522.xml"/><Relationship Id="rId45" Type="http://schemas.openxmlformats.org/officeDocument/2006/relationships/image" Target="../media/image4059.png"/><Relationship Id="rId66" Type="http://schemas.openxmlformats.org/officeDocument/2006/relationships/customXml" Target="../ink/ink543.xml"/><Relationship Id="rId87" Type="http://schemas.openxmlformats.org/officeDocument/2006/relationships/image" Target="../media/image4080.png"/><Relationship Id="rId110" Type="http://schemas.openxmlformats.org/officeDocument/2006/relationships/customXml" Target="../ink/ink565.xml"/><Relationship Id="rId131" Type="http://schemas.openxmlformats.org/officeDocument/2006/relationships/image" Target="../media/image4101.png"/><Relationship Id="rId152" Type="http://schemas.openxmlformats.org/officeDocument/2006/relationships/customXml" Target="../ink/ink586.xml"/><Relationship Id="rId173" Type="http://schemas.openxmlformats.org/officeDocument/2006/relationships/customXml" Target="../ink/ink597.xml"/><Relationship Id="rId194" Type="http://schemas.openxmlformats.org/officeDocument/2006/relationships/image" Target="../media/image4132.png"/><Relationship Id="rId208" Type="http://schemas.openxmlformats.org/officeDocument/2006/relationships/image" Target="../media/image4139.png"/><Relationship Id="rId14" Type="http://schemas.openxmlformats.org/officeDocument/2006/relationships/customXml" Target="../ink/ink517.xml"/><Relationship Id="rId35" Type="http://schemas.openxmlformats.org/officeDocument/2006/relationships/image" Target="../media/image4054.png"/><Relationship Id="rId56" Type="http://schemas.openxmlformats.org/officeDocument/2006/relationships/customXml" Target="../ink/ink538.xml"/><Relationship Id="rId77" Type="http://schemas.openxmlformats.org/officeDocument/2006/relationships/image" Target="../media/image4075.png"/><Relationship Id="rId100" Type="http://schemas.openxmlformats.org/officeDocument/2006/relationships/customXml" Target="../ink/ink560.xml"/><Relationship Id="rId8" Type="http://schemas.openxmlformats.org/officeDocument/2006/relationships/customXml" Target="../ink/ink514.xml"/><Relationship Id="rId51" Type="http://schemas.openxmlformats.org/officeDocument/2006/relationships/image" Target="../media/image4062.png"/><Relationship Id="rId72" Type="http://schemas.openxmlformats.org/officeDocument/2006/relationships/customXml" Target="../ink/ink546.xml"/><Relationship Id="rId93" Type="http://schemas.openxmlformats.org/officeDocument/2006/relationships/image" Target="../media/image4083.png"/><Relationship Id="rId98" Type="http://schemas.openxmlformats.org/officeDocument/2006/relationships/customXml" Target="../ink/ink559.xml"/><Relationship Id="rId121" Type="http://schemas.openxmlformats.org/officeDocument/2006/relationships/image" Target="../media/image4096.png"/><Relationship Id="rId142" Type="http://schemas.openxmlformats.org/officeDocument/2006/relationships/customXml" Target="../ink/ink581.xml"/><Relationship Id="rId163" Type="http://schemas.openxmlformats.org/officeDocument/2006/relationships/customXml" Target="../ink/ink592.xml"/><Relationship Id="rId184" Type="http://schemas.openxmlformats.org/officeDocument/2006/relationships/image" Target="../media/image4127.png"/><Relationship Id="rId189" Type="http://schemas.openxmlformats.org/officeDocument/2006/relationships/customXml" Target="../ink/ink605.xml"/><Relationship Id="rId219" Type="http://schemas.openxmlformats.org/officeDocument/2006/relationships/customXml" Target="../ink/ink620.xml"/><Relationship Id="rId3" Type="http://schemas.openxmlformats.org/officeDocument/2006/relationships/image" Target="../media/image11.png"/><Relationship Id="rId214" Type="http://schemas.openxmlformats.org/officeDocument/2006/relationships/image" Target="../media/image4142.png"/><Relationship Id="rId25" Type="http://schemas.openxmlformats.org/officeDocument/2006/relationships/image" Target="../media/image4049.png"/><Relationship Id="rId46" Type="http://schemas.openxmlformats.org/officeDocument/2006/relationships/customXml" Target="../ink/ink533.xml"/><Relationship Id="rId67" Type="http://schemas.openxmlformats.org/officeDocument/2006/relationships/image" Target="../media/image4070.png"/><Relationship Id="rId116" Type="http://schemas.openxmlformats.org/officeDocument/2006/relationships/customXml" Target="../ink/ink568.xml"/><Relationship Id="rId137" Type="http://schemas.openxmlformats.org/officeDocument/2006/relationships/image" Target="../media/image4104.png"/><Relationship Id="rId158" Type="http://schemas.openxmlformats.org/officeDocument/2006/relationships/image" Target="../media/image4114.png"/><Relationship Id="rId20" Type="http://schemas.openxmlformats.org/officeDocument/2006/relationships/customXml" Target="../ink/ink520.xml"/><Relationship Id="rId41" Type="http://schemas.openxmlformats.org/officeDocument/2006/relationships/image" Target="../media/image4057.png"/><Relationship Id="rId62" Type="http://schemas.openxmlformats.org/officeDocument/2006/relationships/customXml" Target="../ink/ink541.xml"/><Relationship Id="rId83" Type="http://schemas.openxmlformats.org/officeDocument/2006/relationships/image" Target="../media/image4078.png"/><Relationship Id="rId88" Type="http://schemas.openxmlformats.org/officeDocument/2006/relationships/customXml" Target="../ink/ink554.xml"/><Relationship Id="rId111" Type="http://schemas.openxmlformats.org/officeDocument/2006/relationships/image" Target="../media/image4092.png"/><Relationship Id="rId132" Type="http://schemas.openxmlformats.org/officeDocument/2006/relationships/customXml" Target="../ink/ink576.xml"/><Relationship Id="rId153" Type="http://schemas.openxmlformats.org/officeDocument/2006/relationships/customXml" Target="../ink/ink587.xml"/><Relationship Id="rId174" Type="http://schemas.openxmlformats.org/officeDocument/2006/relationships/image" Target="../media/image4122.png"/><Relationship Id="rId179" Type="http://schemas.openxmlformats.org/officeDocument/2006/relationships/customXml" Target="../ink/ink600.xml"/><Relationship Id="rId195" Type="http://schemas.openxmlformats.org/officeDocument/2006/relationships/customXml" Target="../ink/ink608.xml"/><Relationship Id="rId209" Type="http://schemas.openxmlformats.org/officeDocument/2006/relationships/customXml" Target="../ink/ink615.xml"/><Relationship Id="rId190" Type="http://schemas.openxmlformats.org/officeDocument/2006/relationships/image" Target="../media/image4130.png"/><Relationship Id="rId204" Type="http://schemas.openxmlformats.org/officeDocument/2006/relationships/image" Target="../media/image4137.png"/><Relationship Id="rId220" Type="http://schemas.openxmlformats.org/officeDocument/2006/relationships/image" Target="../media/image9100.png"/><Relationship Id="rId15" Type="http://schemas.openxmlformats.org/officeDocument/2006/relationships/image" Target="../media/image4044.png"/><Relationship Id="rId36" Type="http://schemas.openxmlformats.org/officeDocument/2006/relationships/customXml" Target="../ink/ink528.xml"/><Relationship Id="rId57" Type="http://schemas.openxmlformats.org/officeDocument/2006/relationships/image" Target="../media/image4065.png"/><Relationship Id="rId106" Type="http://schemas.openxmlformats.org/officeDocument/2006/relationships/customXml" Target="../ink/ink563.xml"/><Relationship Id="rId127" Type="http://schemas.openxmlformats.org/officeDocument/2006/relationships/image" Target="../media/image4099.png"/><Relationship Id="rId10" Type="http://schemas.openxmlformats.org/officeDocument/2006/relationships/customXml" Target="../ink/ink515.xml"/><Relationship Id="rId31" Type="http://schemas.openxmlformats.org/officeDocument/2006/relationships/image" Target="../media/image4052.png"/><Relationship Id="rId52" Type="http://schemas.openxmlformats.org/officeDocument/2006/relationships/customXml" Target="../ink/ink536.xml"/><Relationship Id="rId73" Type="http://schemas.openxmlformats.org/officeDocument/2006/relationships/image" Target="../media/image4073.png"/><Relationship Id="rId78" Type="http://schemas.openxmlformats.org/officeDocument/2006/relationships/customXml" Target="../ink/ink549.xml"/><Relationship Id="rId94" Type="http://schemas.openxmlformats.org/officeDocument/2006/relationships/customXml" Target="../ink/ink557.xml"/><Relationship Id="rId99" Type="http://schemas.openxmlformats.org/officeDocument/2006/relationships/image" Target="../media/image4086.png"/><Relationship Id="rId101" Type="http://schemas.openxmlformats.org/officeDocument/2006/relationships/image" Target="../media/image4087.png"/><Relationship Id="rId122" Type="http://schemas.openxmlformats.org/officeDocument/2006/relationships/customXml" Target="../ink/ink571.xml"/><Relationship Id="rId143" Type="http://schemas.openxmlformats.org/officeDocument/2006/relationships/image" Target="../media/image4107.png"/><Relationship Id="rId148" Type="http://schemas.openxmlformats.org/officeDocument/2006/relationships/customXml" Target="../ink/ink584.xml"/><Relationship Id="rId164" Type="http://schemas.openxmlformats.org/officeDocument/2006/relationships/image" Target="../media/image4117.png"/><Relationship Id="rId169" Type="http://schemas.openxmlformats.org/officeDocument/2006/relationships/customXml" Target="../ink/ink595.xml"/><Relationship Id="rId185" Type="http://schemas.openxmlformats.org/officeDocument/2006/relationships/customXml" Target="../ink/ink603.xml"/><Relationship Id="rId4" Type="http://schemas.openxmlformats.org/officeDocument/2006/relationships/customXml" Target="../ink/ink512.xml"/><Relationship Id="rId9" Type="http://schemas.openxmlformats.org/officeDocument/2006/relationships/image" Target="../media/image4041.png"/><Relationship Id="rId180" Type="http://schemas.openxmlformats.org/officeDocument/2006/relationships/image" Target="../media/image4125.png"/><Relationship Id="rId210" Type="http://schemas.openxmlformats.org/officeDocument/2006/relationships/image" Target="../media/image4140.png"/><Relationship Id="rId215" Type="http://schemas.openxmlformats.org/officeDocument/2006/relationships/customXml" Target="../ink/ink618.xml"/><Relationship Id="rId26" Type="http://schemas.openxmlformats.org/officeDocument/2006/relationships/customXml" Target="../ink/ink523.xml"/><Relationship Id="rId47" Type="http://schemas.openxmlformats.org/officeDocument/2006/relationships/image" Target="../media/image4060.png"/><Relationship Id="rId68" Type="http://schemas.openxmlformats.org/officeDocument/2006/relationships/customXml" Target="../ink/ink544.xml"/><Relationship Id="rId89" Type="http://schemas.openxmlformats.org/officeDocument/2006/relationships/image" Target="../media/image4081.png"/><Relationship Id="rId112" Type="http://schemas.openxmlformats.org/officeDocument/2006/relationships/customXml" Target="../ink/ink566.xml"/><Relationship Id="rId133" Type="http://schemas.openxmlformats.org/officeDocument/2006/relationships/image" Target="../media/image4102.png"/><Relationship Id="rId154" Type="http://schemas.openxmlformats.org/officeDocument/2006/relationships/image" Target="../media/image4112.png"/><Relationship Id="rId175" Type="http://schemas.openxmlformats.org/officeDocument/2006/relationships/customXml" Target="../ink/ink598.xml"/><Relationship Id="rId196" Type="http://schemas.openxmlformats.org/officeDocument/2006/relationships/image" Target="../media/image4133.png"/><Relationship Id="rId200" Type="http://schemas.openxmlformats.org/officeDocument/2006/relationships/image" Target="../media/image4135.png"/><Relationship Id="rId16" Type="http://schemas.openxmlformats.org/officeDocument/2006/relationships/customXml" Target="../ink/ink518.xml"/><Relationship Id="rId221" Type="http://schemas.openxmlformats.org/officeDocument/2006/relationships/customXml" Target="../ink/ink621.xml"/><Relationship Id="rId37" Type="http://schemas.openxmlformats.org/officeDocument/2006/relationships/image" Target="../media/image4055.png"/><Relationship Id="rId58" Type="http://schemas.openxmlformats.org/officeDocument/2006/relationships/customXml" Target="../ink/ink539.xml"/><Relationship Id="rId79" Type="http://schemas.openxmlformats.org/officeDocument/2006/relationships/image" Target="../media/image4076.png"/><Relationship Id="rId102" Type="http://schemas.openxmlformats.org/officeDocument/2006/relationships/customXml" Target="../ink/ink561.xml"/><Relationship Id="rId123" Type="http://schemas.openxmlformats.org/officeDocument/2006/relationships/image" Target="../media/image4097.png"/><Relationship Id="rId144" Type="http://schemas.openxmlformats.org/officeDocument/2006/relationships/customXml" Target="../ink/ink582.xml"/><Relationship Id="rId90" Type="http://schemas.openxmlformats.org/officeDocument/2006/relationships/customXml" Target="../ink/ink555.xml"/><Relationship Id="rId165" Type="http://schemas.openxmlformats.org/officeDocument/2006/relationships/customXml" Target="../ink/ink593.xml"/><Relationship Id="rId186" Type="http://schemas.openxmlformats.org/officeDocument/2006/relationships/image" Target="../media/image4128.png"/><Relationship Id="rId211" Type="http://schemas.openxmlformats.org/officeDocument/2006/relationships/customXml" Target="../ink/ink616.xml"/><Relationship Id="rId27" Type="http://schemas.openxmlformats.org/officeDocument/2006/relationships/image" Target="../media/image4050.png"/><Relationship Id="rId48" Type="http://schemas.openxmlformats.org/officeDocument/2006/relationships/customXml" Target="../ink/ink534.xml"/><Relationship Id="rId69" Type="http://schemas.openxmlformats.org/officeDocument/2006/relationships/image" Target="../media/image4071.png"/><Relationship Id="rId113" Type="http://schemas.openxmlformats.org/officeDocument/2006/relationships/image" Target="../media/image4093.png"/><Relationship Id="rId134" Type="http://schemas.openxmlformats.org/officeDocument/2006/relationships/customXml" Target="../ink/ink577.xml"/><Relationship Id="rId80" Type="http://schemas.openxmlformats.org/officeDocument/2006/relationships/customXml" Target="../ink/ink550.xml"/><Relationship Id="rId155" Type="http://schemas.openxmlformats.org/officeDocument/2006/relationships/customXml" Target="../ink/ink588.xml"/><Relationship Id="rId176" Type="http://schemas.openxmlformats.org/officeDocument/2006/relationships/image" Target="../media/image4123.png"/><Relationship Id="rId197" Type="http://schemas.openxmlformats.org/officeDocument/2006/relationships/customXml" Target="../ink/ink609.xml"/><Relationship Id="rId201" Type="http://schemas.openxmlformats.org/officeDocument/2006/relationships/customXml" Target="../ink/ink611.xml"/><Relationship Id="rId222" Type="http://schemas.openxmlformats.org/officeDocument/2006/relationships/image" Target="../media/image10100.png"/><Relationship Id="rId17" Type="http://schemas.openxmlformats.org/officeDocument/2006/relationships/image" Target="../media/image4045.png"/><Relationship Id="rId38" Type="http://schemas.openxmlformats.org/officeDocument/2006/relationships/customXml" Target="../ink/ink529.xml"/><Relationship Id="rId59" Type="http://schemas.openxmlformats.org/officeDocument/2006/relationships/image" Target="../media/image4066.png"/><Relationship Id="rId103" Type="http://schemas.openxmlformats.org/officeDocument/2006/relationships/image" Target="../media/image4088.png"/><Relationship Id="rId124" Type="http://schemas.openxmlformats.org/officeDocument/2006/relationships/customXml" Target="../ink/ink572.xml"/><Relationship Id="rId70" Type="http://schemas.openxmlformats.org/officeDocument/2006/relationships/customXml" Target="../ink/ink545.xml"/><Relationship Id="rId91" Type="http://schemas.openxmlformats.org/officeDocument/2006/relationships/image" Target="../media/image4082.png"/><Relationship Id="rId145" Type="http://schemas.openxmlformats.org/officeDocument/2006/relationships/image" Target="../media/image4108.png"/><Relationship Id="rId166" Type="http://schemas.openxmlformats.org/officeDocument/2006/relationships/image" Target="../media/image4118.png"/><Relationship Id="rId187" Type="http://schemas.openxmlformats.org/officeDocument/2006/relationships/customXml" Target="../ink/ink604.xml"/><Relationship Id="rId1" Type="http://schemas.openxmlformats.org/officeDocument/2006/relationships/slideLayout" Target="../slideLayouts/slideLayout7.xml"/><Relationship Id="rId212" Type="http://schemas.openxmlformats.org/officeDocument/2006/relationships/image" Target="../media/image4141.png"/><Relationship Id="rId28" Type="http://schemas.openxmlformats.org/officeDocument/2006/relationships/customXml" Target="../ink/ink524.xml"/><Relationship Id="rId49" Type="http://schemas.openxmlformats.org/officeDocument/2006/relationships/image" Target="../media/image4061.png"/><Relationship Id="rId114" Type="http://schemas.openxmlformats.org/officeDocument/2006/relationships/customXml" Target="../ink/ink567.xml"/><Relationship Id="rId60" Type="http://schemas.openxmlformats.org/officeDocument/2006/relationships/customXml" Target="../ink/ink540.xml"/><Relationship Id="rId81" Type="http://schemas.openxmlformats.org/officeDocument/2006/relationships/image" Target="../media/image4077.png"/><Relationship Id="rId135" Type="http://schemas.openxmlformats.org/officeDocument/2006/relationships/image" Target="../media/image4103.png"/><Relationship Id="rId156" Type="http://schemas.openxmlformats.org/officeDocument/2006/relationships/image" Target="../media/image4113.png"/><Relationship Id="rId177" Type="http://schemas.openxmlformats.org/officeDocument/2006/relationships/customXml" Target="../ink/ink599.xml"/><Relationship Id="rId198" Type="http://schemas.openxmlformats.org/officeDocument/2006/relationships/image" Target="../media/image4134.png"/><Relationship Id="rId202" Type="http://schemas.openxmlformats.org/officeDocument/2006/relationships/image" Target="../media/image4136.png"/><Relationship Id="rId18" Type="http://schemas.openxmlformats.org/officeDocument/2006/relationships/customXml" Target="../ink/ink519.xml"/><Relationship Id="rId39" Type="http://schemas.openxmlformats.org/officeDocument/2006/relationships/image" Target="../media/image4056.png"/><Relationship Id="rId50" Type="http://schemas.openxmlformats.org/officeDocument/2006/relationships/customXml" Target="../ink/ink535.xml"/><Relationship Id="rId104" Type="http://schemas.openxmlformats.org/officeDocument/2006/relationships/customXml" Target="../ink/ink562.xml"/><Relationship Id="rId125" Type="http://schemas.openxmlformats.org/officeDocument/2006/relationships/image" Target="../media/image4098.png"/><Relationship Id="rId146" Type="http://schemas.openxmlformats.org/officeDocument/2006/relationships/customXml" Target="../ink/ink583.xml"/><Relationship Id="rId167" Type="http://schemas.openxmlformats.org/officeDocument/2006/relationships/customXml" Target="../ink/ink594.xml"/><Relationship Id="rId188" Type="http://schemas.openxmlformats.org/officeDocument/2006/relationships/image" Target="../media/image4129.png"/><Relationship Id="rId71" Type="http://schemas.openxmlformats.org/officeDocument/2006/relationships/image" Target="../media/image4072.png"/><Relationship Id="rId92" Type="http://schemas.openxmlformats.org/officeDocument/2006/relationships/customXml" Target="../ink/ink556.xml"/><Relationship Id="rId213" Type="http://schemas.openxmlformats.org/officeDocument/2006/relationships/customXml" Target="../ink/ink617.xml"/><Relationship Id="rId2" Type="http://schemas.openxmlformats.org/officeDocument/2006/relationships/notesSlide" Target="../notesSlides/notesSlide5.xml"/><Relationship Id="rId29" Type="http://schemas.openxmlformats.org/officeDocument/2006/relationships/image" Target="../media/image4051.png"/><Relationship Id="rId40" Type="http://schemas.openxmlformats.org/officeDocument/2006/relationships/customXml" Target="../ink/ink530.xml"/><Relationship Id="rId115" Type="http://schemas.openxmlformats.org/officeDocument/2006/relationships/image" Target="../media/image3374.png"/><Relationship Id="rId136" Type="http://schemas.openxmlformats.org/officeDocument/2006/relationships/customXml" Target="../ink/ink578.xml"/><Relationship Id="rId157" Type="http://schemas.openxmlformats.org/officeDocument/2006/relationships/customXml" Target="../ink/ink589.xml"/><Relationship Id="rId178" Type="http://schemas.openxmlformats.org/officeDocument/2006/relationships/image" Target="../media/image4124.png"/><Relationship Id="rId61" Type="http://schemas.openxmlformats.org/officeDocument/2006/relationships/image" Target="../media/image4067.png"/><Relationship Id="rId82" Type="http://schemas.openxmlformats.org/officeDocument/2006/relationships/customXml" Target="../ink/ink551.xml"/><Relationship Id="rId199" Type="http://schemas.openxmlformats.org/officeDocument/2006/relationships/customXml" Target="../ink/ink610.xml"/><Relationship Id="rId203" Type="http://schemas.openxmlformats.org/officeDocument/2006/relationships/customXml" Target="../ink/ink612.xml"/><Relationship Id="rId19" Type="http://schemas.openxmlformats.org/officeDocument/2006/relationships/image" Target="../media/image4046.png"/><Relationship Id="rId30" Type="http://schemas.openxmlformats.org/officeDocument/2006/relationships/customXml" Target="../ink/ink525.xml"/><Relationship Id="rId105" Type="http://schemas.openxmlformats.org/officeDocument/2006/relationships/image" Target="../media/image4089.png"/><Relationship Id="rId126" Type="http://schemas.openxmlformats.org/officeDocument/2006/relationships/customXml" Target="../ink/ink573.xml"/><Relationship Id="rId147" Type="http://schemas.openxmlformats.org/officeDocument/2006/relationships/image" Target="../media/image4109.png"/><Relationship Id="rId168" Type="http://schemas.openxmlformats.org/officeDocument/2006/relationships/image" Target="../media/image4119.png"/></Relationships>
</file>

<file path=ppt/slides/_rels/slide70.xml.rels><?xml version="1.0" encoding="UTF-8" standalone="yes"?>
<Relationships xmlns="http://schemas.openxmlformats.org/package/2006/relationships"><Relationship Id="rId117" Type="http://schemas.openxmlformats.org/officeDocument/2006/relationships/image" Target="../media/image8204.png"/><Relationship Id="rId21" Type="http://schemas.openxmlformats.org/officeDocument/2006/relationships/image" Target="../media/image8159.png"/><Relationship Id="rId324" Type="http://schemas.openxmlformats.org/officeDocument/2006/relationships/image" Target="../media/image8307.png"/><Relationship Id="rId531" Type="http://schemas.openxmlformats.org/officeDocument/2006/relationships/customXml" Target="../ink/ink9586.xml"/><Relationship Id="rId170" Type="http://schemas.openxmlformats.org/officeDocument/2006/relationships/customXml" Target="../ink/ink9405.xml"/><Relationship Id="rId268" Type="http://schemas.openxmlformats.org/officeDocument/2006/relationships/customXml" Target="../ink/ink9454.xml"/><Relationship Id="rId475" Type="http://schemas.openxmlformats.org/officeDocument/2006/relationships/customXml" Target="../ink/ink9558.xml"/><Relationship Id="rId32" Type="http://schemas.openxmlformats.org/officeDocument/2006/relationships/customXml" Target="../ink/ink9336.xml"/><Relationship Id="rId128" Type="http://schemas.openxmlformats.org/officeDocument/2006/relationships/customXml" Target="../ink/ink9384.xml"/><Relationship Id="rId335" Type="http://schemas.openxmlformats.org/officeDocument/2006/relationships/customXml" Target="../ink/ink9488.xml"/><Relationship Id="rId542" Type="http://schemas.openxmlformats.org/officeDocument/2006/relationships/image" Target="../media/image8432.png"/><Relationship Id="rId181" Type="http://schemas.openxmlformats.org/officeDocument/2006/relationships/image" Target="../media/image8236.png"/><Relationship Id="rId402" Type="http://schemas.openxmlformats.org/officeDocument/2006/relationships/image" Target="../media/image8356.png"/><Relationship Id="rId279" Type="http://schemas.openxmlformats.org/officeDocument/2006/relationships/image" Target="../media/image8285.png"/><Relationship Id="rId486" Type="http://schemas.openxmlformats.org/officeDocument/2006/relationships/image" Target="../media/image8401.png"/><Relationship Id="rId43" Type="http://schemas.openxmlformats.org/officeDocument/2006/relationships/image" Target="../media/image8168.png"/><Relationship Id="rId139" Type="http://schemas.openxmlformats.org/officeDocument/2006/relationships/image" Target="../media/image8215.png"/><Relationship Id="rId346" Type="http://schemas.openxmlformats.org/officeDocument/2006/relationships/image" Target="../media/image8318.png"/><Relationship Id="rId553" Type="http://schemas.openxmlformats.org/officeDocument/2006/relationships/customXml" Target="../ink/ink9597.xml"/><Relationship Id="rId192" Type="http://schemas.openxmlformats.org/officeDocument/2006/relationships/customXml" Target="../ink/ink9416.xml"/><Relationship Id="rId206" Type="http://schemas.openxmlformats.org/officeDocument/2006/relationships/customXml" Target="../ink/ink9423.xml"/><Relationship Id="rId413" Type="http://schemas.openxmlformats.org/officeDocument/2006/relationships/customXml" Target="../ink/ink9527.xml"/><Relationship Id="rId497" Type="http://schemas.openxmlformats.org/officeDocument/2006/relationships/customXml" Target="../ink/ink9569.xml"/><Relationship Id="rId357" Type="http://schemas.openxmlformats.org/officeDocument/2006/relationships/customXml" Target="../ink/ink9499.xml"/><Relationship Id="rId54" Type="http://schemas.openxmlformats.org/officeDocument/2006/relationships/customXml" Target="../ink/ink9347.xml"/><Relationship Id="rId217" Type="http://schemas.openxmlformats.org/officeDocument/2006/relationships/image" Target="../media/image8254.png"/><Relationship Id="rId564" Type="http://schemas.openxmlformats.org/officeDocument/2006/relationships/image" Target="../media/image8450.png"/><Relationship Id="rId424" Type="http://schemas.openxmlformats.org/officeDocument/2006/relationships/image" Target="../media/image8367.png"/><Relationship Id="rId270" Type="http://schemas.openxmlformats.org/officeDocument/2006/relationships/customXml" Target="../ink/ink9455.xml"/><Relationship Id="rId65" Type="http://schemas.openxmlformats.org/officeDocument/2006/relationships/image" Target="../media/image8179.png"/><Relationship Id="rId130" Type="http://schemas.openxmlformats.org/officeDocument/2006/relationships/customXml" Target="../ink/ink9385.xml"/><Relationship Id="rId368" Type="http://schemas.openxmlformats.org/officeDocument/2006/relationships/image" Target="../media/image8332.png"/><Relationship Id="rId575" Type="http://schemas.openxmlformats.org/officeDocument/2006/relationships/customXml" Target="../ink/ink9608.xml"/><Relationship Id="rId228" Type="http://schemas.openxmlformats.org/officeDocument/2006/relationships/customXml" Target="../ink/ink9434.xml"/><Relationship Id="rId435" Type="http://schemas.openxmlformats.org/officeDocument/2006/relationships/customXml" Target="../ink/ink9538.xml"/><Relationship Id="rId281" Type="http://schemas.openxmlformats.org/officeDocument/2006/relationships/image" Target="../media/image8286.png"/><Relationship Id="rId502" Type="http://schemas.openxmlformats.org/officeDocument/2006/relationships/image" Target="../media/image8412.png"/><Relationship Id="rId76" Type="http://schemas.openxmlformats.org/officeDocument/2006/relationships/customXml" Target="../ink/ink9358.xml"/><Relationship Id="rId141" Type="http://schemas.openxmlformats.org/officeDocument/2006/relationships/image" Target="../media/image8216.png"/><Relationship Id="rId379" Type="http://schemas.openxmlformats.org/officeDocument/2006/relationships/customXml" Target="../ink/ink9510.xml"/><Relationship Id="rId586" Type="http://schemas.openxmlformats.org/officeDocument/2006/relationships/customXml" Target="../ink/ink9614.xml"/><Relationship Id="rId7" Type="http://schemas.openxmlformats.org/officeDocument/2006/relationships/image" Target="../media/image8152.png"/><Relationship Id="rId239" Type="http://schemas.openxmlformats.org/officeDocument/2006/relationships/image" Target="../media/image8265.png"/><Relationship Id="rId446" Type="http://schemas.openxmlformats.org/officeDocument/2006/relationships/image" Target="../media/image8378.png"/><Relationship Id="rId292" Type="http://schemas.openxmlformats.org/officeDocument/2006/relationships/image" Target="../media/image8291.png"/><Relationship Id="rId306" Type="http://schemas.openxmlformats.org/officeDocument/2006/relationships/image" Target="../media/image8298.png"/><Relationship Id="rId87" Type="http://schemas.openxmlformats.org/officeDocument/2006/relationships/image" Target="../media/image8190.png"/><Relationship Id="rId513" Type="http://schemas.openxmlformats.org/officeDocument/2006/relationships/customXml" Target="../ink/ink9577.xml"/><Relationship Id="rId597" Type="http://schemas.openxmlformats.org/officeDocument/2006/relationships/image" Target="../media/image8466.png"/><Relationship Id="rId152" Type="http://schemas.openxmlformats.org/officeDocument/2006/relationships/customXml" Target="../ink/ink9396.xml"/><Relationship Id="rId457" Type="http://schemas.openxmlformats.org/officeDocument/2006/relationships/customXml" Target="../ink/ink9549.xml"/><Relationship Id="rId261" Type="http://schemas.openxmlformats.org/officeDocument/2006/relationships/image" Target="../media/image8276.png"/><Relationship Id="rId499" Type="http://schemas.openxmlformats.org/officeDocument/2006/relationships/customXml" Target="../ink/ink9570.xml"/><Relationship Id="rId14" Type="http://schemas.openxmlformats.org/officeDocument/2006/relationships/customXml" Target="../ink/ink9327.xml"/><Relationship Id="rId56" Type="http://schemas.openxmlformats.org/officeDocument/2006/relationships/customXml" Target="../ink/ink9348.xml"/><Relationship Id="rId317" Type="http://schemas.openxmlformats.org/officeDocument/2006/relationships/customXml" Target="../ink/ink9479.xml"/><Relationship Id="rId359" Type="http://schemas.openxmlformats.org/officeDocument/2006/relationships/customXml" Target="../ink/ink9500.xml"/><Relationship Id="rId524" Type="http://schemas.openxmlformats.org/officeDocument/2006/relationships/image" Target="../media/image8423.png"/><Relationship Id="rId566" Type="http://schemas.openxmlformats.org/officeDocument/2006/relationships/image" Target="../media/image8451.png"/><Relationship Id="rId98" Type="http://schemas.openxmlformats.org/officeDocument/2006/relationships/customXml" Target="../ink/ink9369.xml"/><Relationship Id="rId121" Type="http://schemas.openxmlformats.org/officeDocument/2006/relationships/image" Target="../media/image8206.png"/><Relationship Id="rId163" Type="http://schemas.openxmlformats.org/officeDocument/2006/relationships/image" Target="../media/image8227.png"/><Relationship Id="rId219" Type="http://schemas.openxmlformats.org/officeDocument/2006/relationships/image" Target="../media/image8255.png"/><Relationship Id="rId370" Type="http://schemas.openxmlformats.org/officeDocument/2006/relationships/image" Target="../media/image8333.png"/><Relationship Id="rId426" Type="http://schemas.openxmlformats.org/officeDocument/2006/relationships/image" Target="../media/image8368.png"/><Relationship Id="rId230" Type="http://schemas.openxmlformats.org/officeDocument/2006/relationships/customXml" Target="../ink/ink9435.xml"/><Relationship Id="rId468" Type="http://schemas.openxmlformats.org/officeDocument/2006/relationships/image" Target="../media/image8388.png"/><Relationship Id="rId25" Type="http://schemas.openxmlformats.org/officeDocument/2006/relationships/image" Target="../media/image8444.png"/><Relationship Id="rId67" Type="http://schemas.openxmlformats.org/officeDocument/2006/relationships/image" Target="../media/image8180.png"/><Relationship Id="rId272" Type="http://schemas.openxmlformats.org/officeDocument/2006/relationships/customXml" Target="../ink/ink9456.xml"/><Relationship Id="rId328" Type="http://schemas.openxmlformats.org/officeDocument/2006/relationships/image" Target="../media/image8309.png"/><Relationship Id="rId535" Type="http://schemas.openxmlformats.org/officeDocument/2006/relationships/customXml" Target="../ink/ink9588.xml"/><Relationship Id="rId577" Type="http://schemas.openxmlformats.org/officeDocument/2006/relationships/customXml" Target="../ink/ink9609.xml"/><Relationship Id="rId132" Type="http://schemas.openxmlformats.org/officeDocument/2006/relationships/customXml" Target="../ink/ink9386.xml"/><Relationship Id="rId174" Type="http://schemas.openxmlformats.org/officeDocument/2006/relationships/customXml" Target="../ink/ink9407.xml"/><Relationship Id="rId381" Type="http://schemas.openxmlformats.org/officeDocument/2006/relationships/customXml" Target="../ink/ink9511.xml"/><Relationship Id="rId241" Type="http://schemas.openxmlformats.org/officeDocument/2006/relationships/image" Target="../media/image8266.png"/><Relationship Id="rId437" Type="http://schemas.openxmlformats.org/officeDocument/2006/relationships/customXml" Target="../ink/ink9539.xml"/><Relationship Id="rId479" Type="http://schemas.openxmlformats.org/officeDocument/2006/relationships/customXml" Target="../ink/ink9560.xml"/><Relationship Id="rId36" Type="http://schemas.openxmlformats.org/officeDocument/2006/relationships/customXml" Target="../ink/ink9338.xml"/><Relationship Id="rId283" Type="http://schemas.openxmlformats.org/officeDocument/2006/relationships/image" Target="../media/image8287.png"/><Relationship Id="rId339" Type="http://schemas.openxmlformats.org/officeDocument/2006/relationships/customXml" Target="../ink/ink9490.xml"/><Relationship Id="rId490" Type="http://schemas.openxmlformats.org/officeDocument/2006/relationships/image" Target="../media/image8403.png"/><Relationship Id="rId504" Type="http://schemas.openxmlformats.org/officeDocument/2006/relationships/image" Target="../media/image8413.png"/><Relationship Id="rId546" Type="http://schemas.openxmlformats.org/officeDocument/2006/relationships/image" Target="../media/image8434.png"/><Relationship Id="rId78" Type="http://schemas.openxmlformats.org/officeDocument/2006/relationships/customXml" Target="../ink/ink9359.xml"/><Relationship Id="rId101" Type="http://schemas.openxmlformats.org/officeDocument/2006/relationships/image" Target="../media/image6455.png"/><Relationship Id="rId143" Type="http://schemas.openxmlformats.org/officeDocument/2006/relationships/image" Target="../media/image8217.png"/><Relationship Id="rId185" Type="http://schemas.openxmlformats.org/officeDocument/2006/relationships/image" Target="../media/image8238.png"/><Relationship Id="rId350" Type="http://schemas.openxmlformats.org/officeDocument/2006/relationships/image" Target="../media/image8320.png"/><Relationship Id="rId406" Type="http://schemas.openxmlformats.org/officeDocument/2006/relationships/image" Target="../media/image8358.png"/><Relationship Id="rId588" Type="http://schemas.openxmlformats.org/officeDocument/2006/relationships/customXml" Target="../ink/ink9615.xml"/><Relationship Id="rId9" Type="http://schemas.openxmlformats.org/officeDocument/2006/relationships/image" Target="../media/image8153.png"/><Relationship Id="rId210" Type="http://schemas.openxmlformats.org/officeDocument/2006/relationships/customXml" Target="../ink/ink9425.xml"/><Relationship Id="rId392" Type="http://schemas.openxmlformats.org/officeDocument/2006/relationships/image" Target="../media/image8348.png"/><Relationship Id="rId448" Type="http://schemas.openxmlformats.org/officeDocument/2006/relationships/image" Target="../media/image8379.png"/><Relationship Id="rId252" Type="http://schemas.openxmlformats.org/officeDocument/2006/relationships/customXml" Target="../ink/ink9446.xml"/><Relationship Id="rId294" Type="http://schemas.openxmlformats.org/officeDocument/2006/relationships/image" Target="../media/image8292.png"/><Relationship Id="rId308" Type="http://schemas.openxmlformats.org/officeDocument/2006/relationships/image" Target="../media/image8299.png"/><Relationship Id="rId515" Type="http://schemas.openxmlformats.org/officeDocument/2006/relationships/customXml" Target="../ink/ink9578.xml"/><Relationship Id="rId47" Type="http://schemas.openxmlformats.org/officeDocument/2006/relationships/image" Target="../media/image8170.png"/><Relationship Id="rId89" Type="http://schemas.openxmlformats.org/officeDocument/2006/relationships/image" Target="../media/image8191.png"/><Relationship Id="rId112" Type="http://schemas.openxmlformats.org/officeDocument/2006/relationships/customXml" Target="../ink/ink9376.xml"/><Relationship Id="rId154" Type="http://schemas.openxmlformats.org/officeDocument/2006/relationships/customXml" Target="../ink/ink9397.xml"/><Relationship Id="rId361" Type="http://schemas.openxmlformats.org/officeDocument/2006/relationships/customXml" Target="../ink/ink9501.xml"/><Relationship Id="rId557" Type="http://schemas.openxmlformats.org/officeDocument/2006/relationships/customXml" Target="../ink/ink9599.xml"/><Relationship Id="rId196" Type="http://schemas.openxmlformats.org/officeDocument/2006/relationships/customXml" Target="../ink/ink9418.xml"/><Relationship Id="rId417" Type="http://schemas.openxmlformats.org/officeDocument/2006/relationships/customXml" Target="../ink/ink9529.xml"/><Relationship Id="rId459" Type="http://schemas.openxmlformats.org/officeDocument/2006/relationships/customXml" Target="../ink/ink9550.xml"/><Relationship Id="rId16" Type="http://schemas.openxmlformats.org/officeDocument/2006/relationships/customXml" Target="../ink/ink9328.xml"/><Relationship Id="rId221" Type="http://schemas.openxmlformats.org/officeDocument/2006/relationships/image" Target="../media/image8256.png"/><Relationship Id="rId263" Type="http://schemas.openxmlformats.org/officeDocument/2006/relationships/image" Target="../media/image8277.png"/><Relationship Id="rId319" Type="http://schemas.openxmlformats.org/officeDocument/2006/relationships/customXml" Target="../ink/ink9480.xml"/><Relationship Id="rId470" Type="http://schemas.openxmlformats.org/officeDocument/2006/relationships/image" Target="../media/image8389.png"/><Relationship Id="rId526" Type="http://schemas.openxmlformats.org/officeDocument/2006/relationships/image" Target="../media/image8424.png"/><Relationship Id="rId58" Type="http://schemas.openxmlformats.org/officeDocument/2006/relationships/customXml" Target="../ink/ink9349.xml"/><Relationship Id="rId123" Type="http://schemas.openxmlformats.org/officeDocument/2006/relationships/image" Target="../media/image8207.png"/><Relationship Id="rId330" Type="http://schemas.openxmlformats.org/officeDocument/2006/relationships/image" Target="../media/image8310.png"/><Relationship Id="rId568" Type="http://schemas.openxmlformats.org/officeDocument/2006/relationships/image" Target="../media/image8452.png"/><Relationship Id="rId165" Type="http://schemas.openxmlformats.org/officeDocument/2006/relationships/image" Target="../media/image8228.png"/><Relationship Id="rId372" Type="http://schemas.openxmlformats.org/officeDocument/2006/relationships/image" Target="../media/image8334.png"/><Relationship Id="rId428" Type="http://schemas.openxmlformats.org/officeDocument/2006/relationships/image" Target="../media/image8369.png"/><Relationship Id="rId232" Type="http://schemas.openxmlformats.org/officeDocument/2006/relationships/customXml" Target="../ink/ink9436.xml"/><Relationship Id="rId274" Type="http://schemas.openxmlformats.org/officeDocument/2006/relationships/customXml" Target="../ink/ink9457.xml"/><Relationship Id="rId481" Type="http://schemas.openxmlformats.org/officeDocument/2006/relationships/customXml" Target="../ink/ink9561.xml"/><Relationship Id="rId27" Type="http://schemas.openxmlformats.org/officeDocument/2006/relationships/image" Target="../media/image8445.png"/><Relationship Id="rId69" Type="http://schemas.openxmlformats.org/officeDocument/2006/relationships/image" Target="../media/image8181.png"/><Relationship Id="rId134" Type="http://schemas.openxmlformats.org/officeDocument/2006/relationships/customXml" Target="../ink/ink9387.xml"/><Relationship Id="rId537" Type="http://schemas.openxmlformats.org/officeDocument/2006/relationships/customXml" Target="../ink/ink9589.xml"/><Relationship Id="rId579" Type="http://schemas.openxmlformats.org/officeDocument/2006/relationships/customXml" Target="../ink/ink9610.xml"/><Relationship Id="rId80" Type="http://schemas.openxmlformats.org/officeDocument/2006/relationships/customXml" Target="../ink/ink9360.xml"/><Relationship Id="rId176" Type="http://schemas.openxmlformats.org/officeDocument/2006/relationships/customXml" Target="../ink/ink9408.xml"/><Relationship Id="rId341" Type="http://schemas.openxmlformats.org/officeDocument/2006/relationships/customXml" Target="../ink/ink9491.xml"/><Relationship Id="rId383" Type="http://schemas.openxmlformats.org/officeDocument/2006/relationships/customXml" Target="../ink/ink9512.xml"/><Relationship Id="rId439" Type="http://schemas.openxmlformats.org/officeDocument/2006/relationships/customXml" Target="../ink/ink9540.xml"/><Relationship Id="rId590" Type="http://schemas.openxmlformats.org/officeDocument/2006/relationships/customXml" Target="../ink/ink9616.xml"/><Relationship Id="rId201" Type="http://schemas.openxmlformats.org/officeDocument/2006/relationships/image" Target="../media/image8246.png"/><Relationship Id="rId243" Type="http://schemas.openxmlformats.org/officeDocument/2006/relationships/image" Target="../media/image8267.png"/><Relationship Id="rId285" Type="http://schemas.openxmlformats.org/officeDocument/2006/relationships/image" Target="../media/image8288.png"/><Relationship Id="rId450" Type="http://schemas.openxmlformats.org/officeDocument/2006/relationships/image" Target="../media/image8380.png"/><Relationship Id="rId506" Type="http://schemas.openxmlformats.org/officeDocument/2006/relationships/image" Target="../media/image8414.png"/><Relationship Id="rId38" Type="http://schemas.openxmlformats.org/officeDocument/2006/relationships/customXml" Target="../ink/ink9339.xml"/><Relationship Id="rId103" Type="http://schemas.openxmlformats.org/officeDocument/2006/relationships/image" Target="../media/image8197.png"/><Relationship Id="rId310" Type="http://schemas.openxmlformats.org/officeDocument/2006/relationships/image" Target="../media/image8300.png"/><Relationship Id="rId492" Type="http://schemas.openxmlformats.org/officeDocument/2006/relationships/image" Target="../media/image8404.png"/><Relationship Id="rId548" Type="http://schemas.openxmlformats.org/officeDocument/2006/relationships/image" Target="../media/image8435.png"/><Relationship Id="rId91" Type="http://schemas.openxmlformats.org/officeDocument/2006/relationships/image" Target="../media/image8192.png"/><Relationship Id="rId145" Type="http://schemas.openxmlformats.org/officeDocument/2006/relationships/image" Target="../media/image8218.png"/><Relationship Id="rId187" Type="http://schemas.openxmlformats.org/officeDocument/2006/relationships/image" Target="../media/image8239.png"/><Relationship Id="rId352" Type="http://schemas.openxmlformats.org/officeDocument/2006/relationships/image" Target="../media/image8321.png"/><Relationship Id="rId394" Type="http://schemas.openxmlformats.org/officeDocument/2006/relationships/image" Target="../media/image8349.png"/><Relationship Id="rId408" Type="http://schemas.openxmlformats.org/officeDocument/2006/relationships/image" Target="../media/image8359.png"/><Relationship Id="rId212" Type="http://schemas.openxmlformats.org/officeDocument/2006/relationships/customXml" Target="../ink/ink9426.xml"/><Relationship Id="rId254" Type="http://schemas.openxmlformats.org/officeDocument/2006/relationships/customXml" Target="../ink/ink9447.xml"/><Relationship Id="rId49" Type="http://schemas.openxmlformats.org/officeDocument/2006/relationships/image" Target="../media/image8171.png"/><Relationship Id="rId114" Type="http://schemas.openxmlformats.org/officeDocument/2006/relationships/customXml" Target="../ink/ink9377.xml"/><Relationship Id="rId296" Type="http://schemas.openxmlformats.org/officeDocument/2006/relationships/image" Target="../media/image8293.png"/><Relationship Id="rId461" Type="http://schemas.openxmlformats.org/officeDocument/2006/relationships/customXml" Target="../ink/ink9551.xml"/><Relationship Id="rId517" Type="http://schemas.openxmlformats.org/officeDocument/2006/relationships/customXml" Target="../ink/ink9579.xml"/><Relationship Id="rId559" Type="http://schemas.openxmlformats.org/officeDocument/2006/relationships/customXml" Target="../ink/ink9600.xml"/><Relationship Id="rId60" Type="http://schemas.openxmlformats.org/officeDocument/2006/relationships/customXml" Target="../ink/ink9350.xml"/><Relationship Id="rId156" Type="http://schemas.openxmlformats.org/officeDocument/2006/relationships/customXml" Target="../ink/ink9398.xml"/><Relationship Id="rId198" Type="http://schemas.openxmlformats.org/officeDocument/2006/relationships/customXml" Target="../ink/ink9419.xml"/><Relationship Id="rId321" Type="http://schemas.openxmlformats.org/officeDocument/2006/relationships/customXml" Target="../ink/ink9481.xml"/><Relationship Id="rId363" Type="http://schemas.openxmlformats.org/officeDocument/2006/relationships/customXml" Target="../ink/ink9502.xml"/><Relationship Id="rId419" Type="http://schemas.openxmlformats.org/officeDocument/2006/relationships/customXml" Target="../ink/ink9530.xml"/><Relationship Id="rId570" Type="http://schemas.openxmlformats.org/officeDocument/2006/relationships/image" Target="../media/image8453.png"/><Relationship Id="rId223" Type="http://schemas.openxmlformats.org/officeDocument/2006/relationships/image" Target="../media/image8257.png"/><Relationship Id="rId430" Type="http://schemas.openxmlformats.org/officeDocument/2006/relationships/image" Target="../media/image8370.png"/><Relationship Id="rId18" Type="http://schemas.openxmlformats.org/officeDocument/2006/relationships/customXml" Target="../ink/ink9329.xml"/><Relationship Id="rId265" Type="http://schemas.openxmlformats.org/officeDocument/2006/relationships/image" Target="../media/image8278.png"/><Relationship Id="rId472" Type="http://schemas.openxmlformats.org/officeDocument/2006/relationships/image" Target="../media/image8390.png"/><Relationship Id="rId528" Type="http://schemas.openxmlformats.org/officeDocument/2006/relationships/image" Target="../media/image8425.png"/><Relationship Id="rId125" Type="http://schemas.openxmlformats.org/officeDocument/2006/relationships/image" Target="../media/image8208.png"/><Relationship Id="rId167" Type="http://schemas.openxmlformats.org/officeDocument/2006/relationships/image" Target="../media/image8229.png"/><Relationship Id="rId332" Type="http://schemas.openxmlformats.org/officeDocument/2006/relationships/image" Target="../media/image8311.png"/><Relationship Id="rId374" Type="http://schemas.openxmlformats.org/officeDocument/2006/relationships/image" Target="../media/image8335.png"/><Relationship Id="rId581" Type="http://schemas.openxmlformats.org/officeDocument/2006/relationships/customXml" Target="../ink/ink9611.xml"/><Relationship Id="rId71" Type="http://schemas.openxmlformats.org/officeDocument/2006/relationships/image" Target="../media/image8182.png"/><Relationship Id="rId234" Type="http://schemas.openxmlformats.org/officeDocument/2006/relationships/customXml" Target="../ink/ink9437.xml"/><Relationship Id="rId2" Type="http://schemas.openxmlformats.org/officeDocument/2006/relationships/image" Target="NULL"/><Relationship Id="rId29" Type="http://schemas.openxmlformats.org/officeDocument/2006/relationships/image" Target="../media/image8161.png"/><Relationship Id="rId276" Type="http://schemas.openxmlformats.org/officeDocument/2006/relationships/customXml" Target="../ink/ink9458.xml"/><Relationship Id="rId441" Type="http://schemas.openxmlformats.org/officeDocument/2006/relationships/customXml" Target="../ink/ink9541.xml"/><Relationship Id="rId483" Type="http://schemas.openxmlformats.org/officeDocument/2006/relationships/customXml" Target="../ink/ink9562.xml"/><Relationship Id="rId539" Type="http://schemas.openxmlformats.org/officeDocument/2006/relationships/customXml" Target="../ink/ink9590.xml"/><Relationship Id="rId40" Type="http://schemas.openxmlformats.org/officeDocument/2006/relationships/customXml" Target="../ink/ink9340.xml"/><Relationship Id="rId136" Type="http://schemas.openxmlformats.org/officeDocument/2006/relationships/customXml" Target="../ink/ink9388.xml"/><Relationship Id="rId178" Type="http://schemas.openxmlformats.org/officeDocument/2006/relationships/customXml" Target="../ink/ink9409.xml"/><Relationship Id="rId301" Type="http://schemas.openxmlformats.org/officeDocument/2006/relationships/customXml" Target="../ink/ink9471.xml"/><Relationship Id="rId343" Type="http://schemas.openxmlformats.org/officeDocument/2006/relationships/customXml" Target="../ink/ink9492.xml"/><Relationship Id="rId550" Type="http://schemas.openxmlformats.org/officeDocument/2006/relationships/image" Target="../media/image8436.png"/><Relationship Id="rId82" Type="http://schemas.openxmlformats.org/officeDocument/2006/relationships/customXml" Target="../ink/ink9361.xml"/><Relationship Id="rId203" Type="http://schemas.openxmlformats.org/officeDocument/2006/relationships/image" Target="../media/image8247.png"/><Relationship Id="rId385" Type="http://schemas.openxmlformats.org/officeDocument/2006/relationships/customXml" Target="../ink/ink9513.xml"/><Relationship Id="rId592" Type="http://schemas.openxmlformats.org/officeDocument/2006/relationships/customXml" Target="../ink/ink9617.xml"/><Relationship Id="rId245" Type="http://schemas.openxmlformats.org/officeDocument/2006/relationships/image" Target="../media/image8268.png"/><Relationship Id="rId287" Type="http://schemas.openxmlformats.org/officeDocument/2006/relationships/image" Target="../media/image8289.png"/><Relationship Id="rId410" Type="http://schemas.openxmlformats.org/officeDocument/2006/relationships/image" Target="../media/image8360.png"/><Relationship Id="rId452" Type="http://schemas.openxmlformats.org/officeDocument/2006/relationships/image" Target="../media/image8381.png"/><Relationship Id="rId494" Type="http://schemas.openxmlformats.org/officeDocument/2006/relationships/image" Target="../media/image8405.png"/><Relationship Id="rId508" Type="http://schemas.openxmlformats.org/officeDocument/2006/relationships/image" Target="../media/image8415.png"/><Relationship Id="rId105" Type="http://schemas.openxmlformats.org/officeDocument/2006/relationships/image" Target="../media/image8198.png"/><Relationship Id="rId147" Type="http://schemas.openxmlformats.org/officeDocument/2006/relationships/image" Target="../media/image8219.png"/><Relationship Id="rId312" Type="http://schemas.openxmlformats.org/officeDocument/2006/relationships/image" Target="../media/image8301.png"/><Relationship Id="rId354" Type="http://schemas.openxmlformats.org/officeDocument/2006/relationships/image" Target="../media/image8322.png"/><Relationship Id="rId51" Type="http://schemas.openxmlformats.org/officeDocument/2006/relationships/image" Target="../media/image8172.png"/><Relationship Id="rId93" Type="http://schemas.openxmlformats.org/officeDocument/2006/relationships/image" Target="../media/image8193.png"/><Relationship Id="rId189" Type="http://schemas.openxmlformats.org/officeDocument/2006/relationships/image" Target="../media/image8240.png"/><Relationship Id="rId396" Type="http://schemas.openxmlformats.org/officeDocument/2006/relationships/image" Target="../media/image8350.png"/><Relationship Id="rId561" Type="http://schemas.openxmlformats.org/officeDocument/2006/relationships/customXml" Target="../ink/ink9601.xml"/><Relationship Id="rId214" Type="http://schemas.openxmlformats.org/officeDocument/2006/relationships/customXml" Target="../ink/ink9427.xml"/><Relationship Id="rId256" Type="http://schemas.openxmlformats.org/officeDocument/2006/relationships/customXml" Target="../ink/ink9448.xml"/><Relationship Id="rId298" Type="http://schemas.openxmlformats.org/officeDocument/2006/relationships/image" Target="../media/image8294.png"/><Relationship Id="rId421" Type="http://schemas.openxmlformats.org/officeDocument/2006/relationships/customXml" Target="../ink/ink9531.xml"/><Relationship Id="rId463" Type="http://schemas.openxmlformats.org/officeDocument/2006/relationships/customXml" Target="../ink/ink9552.xml"/><Relationship Id="rId519" Type="http://schemas.openxmlformats.org/officeDocument/2006/relationships/customXml" Target="../ink/ink9580.xml"/><Relationship Id="rId116" Type="http://schemas.openxmlformats.org/officeDocument/2006/relationships/customXml" Target="../ink/ink9378.xml"/><Relationship Id="rId158" Type="http://schemas.openxmlformats.org/officeDocument/2006/relationships/customXml" Target="../ink/ink9399.xml"/><Relationship Id="rId323" Type="http://schemas.openxmlformats.org/officeDocument/2006/relationships/customXml" Target="../ink/ink9482.xml"/><Relationship Id="rId530" Type="http://schemas.openxmlformats.org/officeDocument/2006/relationships/image" Target="../media/image8426.png"/><Relationship Id="rId20" Type="http://schemas.openxmlformats.org/officeDocument/2006/relationships/customXml" Target="../ink/ink9330.xml"/><Relationship Id="rId62" Type="http://schemas.openxmlformats.org/officeDocument/2006/relationships/customXml" Target="../ink/ink9351.xml"/><Relationship Id="rId365" Type="http://schemas.openxmlformats.org/officeDocument/2006/relationships/customXml" Target="../ink/ink9503.xml"/><Relationship Id="rId572" Type="http://schemas.openxmlformats.org/officeDocument/2006/relationships/image" Target="../media/image8454.png"/><Relationship Id="rId225" Type="http://schemas.openxmlformats.org/officeDocument/2006/relationships/image" Target="../media/image8258.png"/><Relationship Id="rId267" Type="http://schemas.openxmlformats.org/officeDocument/2006/relationships/image" Target="../media/image8279.png"/><Relationship Id="rId432" Type="http://schemas.openxmlformats.org/officeDocument/2006/relationships/image" Target="../media/image8371.png"/><Relationship Id="rId474" Type="http://schemas.openxmlformats.org/officeDocument/2006/relationships/image" Target="../media/image8391.png"/><Relationship Id="rId127" Type="http://schemas.openxmlformats.org/officeDocument/2006/relationships/image" Target="../media/image8209.png"/><Relationship Id="rId31" Type="http://schemas.openxmlformats.org/officeDocument/2006/relationships/image" Target="../media/image8162.png"/><Relationship Id="rId73" Type="http://schemas.openxmlformats.org/officeDocument/2006/relationships/image" Target="../media/image8183.png"/><Relationship Id="rId169" Type="http://schemas.openxmlformats.org/officeDocument/2006/relationships/image" Target="../media/image8230.png"/><Relationship Id="rId334" Type="http://schemas.openxmlformats.org/officeDocument/2006/relationships/image" Target="../media/image8312.png"/><Relationship Id="rId376" Type="http://schemas.openxmlformats.org/officeDocument/2006/relationships/image" Target="../media/image8336.png"/><Relationship Id="rId541" Type="http://schemas.openxmlformats.org/officeDocument/2006/relationships/customXml" Target="../ink/ink9591.xml"/><Relationship Id="rId583" Type="http://schemas.openxmlformats.org/officeDocument/2006/relationships/customXml" Target="../ink/ink9612.xml"/><Relationship Id="rId4" Type="http://schemas.openxmlformats.org/officeDocument/2006/relationships/image" Target="NULL"/><Relationship Id="rId180" Type="http://schemas.openxmlformats.org/officeDocument/2006/relationships/customXml" Target="../ink/ink9410.xml"/><Relationship Id="rId236" Type="http://schemas.openxmlformats.org/officeDocument/2006/relationships/customXml" Target="../ink/ink9438.xml"/><Relationship Id="rId278" Type="http://schemas.openxmlformats.org/officeDocument/2006/relationships/customXml" Target="../ink/ink9459.xml"/><Relationship Id="rId401" Type="http://schemas.openxmlformats.org/officeDocument/2006/relationships/customXml" Target="../ink/ink9521.xml"/><Relationship Id="rId443" Type="http://schemas.openxmlformats.org/officeDocument/2006/relationships/customXml" Target="../ink/ink9542.xml"/><Relationship Id="rId303" Type="http://schemas.openxmlformats.org/officeDocument/2006/relationships/customXml" Target="../ink/ink9472.xml"/><Relationship Id="rId485" Type="http://schemas.openxmlformats.org/officeDocument/2006/relationships/customXml" Target="../ink/ink9563.xml"/><Relationship Id="rId42" Type="http://schemas.openxmlformats.org/officeDocument/2006/relationships/customXml" Target="../ink/ink9341.xml"/><Relationship Id="rId84" Type="http://schemas.openxmlformats.org/officeDocument/2006/relationships/customXml" Target="../ink/ink9362.xml"/><Relationship Id="rId138" Type="http://schemas.openxmlformats.org/officeDocument/2006/relationships/customXml" Target="../ink/ink9389.xml"/><Relationship Id="rId345" Type="http://schemas.openxmlformats.org/officeDocument/2006/relationships/customXml" Target="../ink/ink9493.xml"/><Relationship Id="rId387" Type="http://schemas.openxmlformats.org/officeDocument/2006/relationships/customXml" Target="../ink/ink9514.xml"/><Relationship Id="rId510" Type="http://schemas.openxmlformats.org/officeDocument/2006/relationships/image" Target="../media/image8416.png"/><Relationship Id="rId552" Type="http://schemas.openxmlformats.org/officeDocument/2006/relationships/image" Target="../media/image8437.png"/><Relationship Id="rId594" Type="http://schemas.openxmlformats.org/officeDocument/2006/relationships/customXml" Target="../ink/ink9618.xml"/><Relationship Id="rId191" Type="http://schemas.openxmlformats.org/officeDocument/2006/relationships/image" Target="../media/image8241.png"/><Relationship Id="rId205" Type="http://schemas.openxmlformats.org/officeDocument/2006/relationships/image" Target="../media/image8248.png"/><Relationship Id="rId247" Type="http://schemas.openxmlformats.org/officeDocument/2006/relationships/image" Target="../media/image8269.png"/><Relationship Id="rId412" Type="http://schemas.openxmlformats.org/officeDocument/2006/relationships/image" Target="../media/image8361.png"/><Relationship Id="rId107" Type="http://schemas.openxmlformats.org/officeDocument/2006/relationships/image" Target="../media/image8199.png"/><Relationship Id="rId289" Type="http://schemas.openxmlformats.org/officeDocument/2006/relationships/image" Target="../media/image8290.png"/><Relationship Id="rId454" Type="http://schemas.openxmlformats.org/officeDocument/2006/relationships/image" Target="../media/image8382.png"/><Relationship Id="rId496" Type="http://schemas.openxmlformats.org/officeDocument/2006/relationships/image" Target="../media/image8409.png"/><Relationship Id="rId11" Type="http://schemas.openxmlformats.org/officeDocument/2006/relationships/image" Target="../media/image8154.png"/><Relationship Id="rId53" Type="http://schemas.openxmlformats.org/officeDocument/2006/relationships/image" Target="../media/image8173.png"/><Relationship Id="rId149" Type="http://schemas.openxmlformats.org/officeDocument/2006/relationships/image" Target="../media/image8220.png"/><Relationship Id="rId314" Type="http://schemas.openxmlformats.org/officeDocument/2006/relationships/image" Target="../media/image8302.png"/><Relationship Id="rId356" Type="http://schemas.openxmlformats.org/officeDocument/2006/relationships/image" Target="../media/image8323.png"/><Relationship Id="rId398" Type="http://schemas.openxmlformats.org/officeDocument/2006/relationships/image" Target="../media/image8351.png"/><Relationship Id="rId521" Type="http://schemas.openxmlformats.org/officeDocument/2006/relationships/customXml" Target="../ink/ink9581.xml"/><Relationship Id="rId563" Type="http://schemas.openxmlformats.org/officeDocument/2006/relationships/customXml" Target="../ink/ink9602.xml"/><Relationship Id="rId95" Type="http://schemas.openxmlformats.org/officeDocument/2006/relationships/image" Target="../media/image8194.png"/><Relationship Id="rId160" Type="http://schemas.openxmlformats.org/officeDocument/2006/relationships/customXml" Target="../ink/ink9400.xml"/><Relationship Id="rId216" Type="http://schemas.openxmlformats.org/officeDocument/2006/relationships/customXml" Target="../ink/ink9428.xml"/><Relationship Id="rId423" Type="http://schemas.openxmlformats.org/officeDocument/2006/relationships/customXml" Target="../ink/ink9532.xml"/><Relationship Id="rId258" Type="http://schemas.openxmlformats.org/officeDocument/2006/relationships/customXml" Target="../ink/ink9449.xml"/><Relationship Id="rId465" Type="http://schemas.openxmlformats.org/officeDocument/2006/relationships/customXml" Target="../ink/ink9553.xml"/><Relationship Id="rId22" Type="http://schemas.openxmlformats.org/officeDocument/2006/relationships/customXml" Target="../ink/ink9331.xml"/><Relationship Id="rId64" Type="http://schemas.openxmlformats.org/officeDocument/2006/relationships/customXml" Target="../ink/ink9352.xml"/><Relationship Id="rId118" Type="http://schemas.openxmlformats.org/officeDocument/2006/relationships/customXml" Target="../ink/ink9379.xml"/><Relationship Id="rId325" Type="http://schemas.openxmlformats.org/officeDocument/2006/relationships/customXml" Target="../ink/ink9483.xml"/><Relationship Id="rId367" Type="http://schemas.openxmlformats.org/officeDocument/2006/relationships/customXml" Target="../ink/ink9504.xml"/><Relationship Id="rId532" Type="http://schemas.openxmlformats.org/officeDocument/2006/relationships/image" Target="../media/image8427.png"/><Relationship Id="rId574" Type="http://schemas.openxmlformats.org/officeDocument/2006/relationships/image" Target="../media/image8455.png"/><Relationship Id="rId171" Type="http://schemas.openxmlformats.org/officeDocument/2006/relationships/image" Target="../media/image8231.png"/><Relationship Id="rId227" Type="http://schemas.openxmlformats.org/officeDocument/2006/relationships/image" Target="../media/image8259.png"/><Relationship Id="rId269" Type="http://schemas.openxmlformats.org/officeDocument/2006/relationships/image" Target="../media/image8280.png"/><Relationship Id="rId434" Type="http://schemas.openxmlformats.org/officeDocument/2006/relationships/image" Target="../media/image8372.png"/><Relationship Id="rId476" Type="http://schemas.openxmlformats.org/officeDocument/2006/relationships/image" Target="../media/image8392.png"/><Relationship Id="rId33" Type="http://schemas.openxmlformats.org/officeDocument/2006/relationships/image" Target="../media/image8163.png"/><Relationship Id="rId129" Type="http://schemas.openxmlformats.org/officeDocument/2006/relationships/image" Target="../media/image8210.png"/><Relationship Id="rId280" Type="http://schemas.openxmlformats.org/officeDocument/2006/relationships/customXml" Target="../ink/ink9460.xml"/><Relationship Id="rId336" Type="http://schemas.openxmlformats.org/officeDocument/2006/relationships/image" Target="../media/image8313.png"/><Relationship Id="rId501" Type="http://schemas.openxmlformats.org/officeDocument/2006/relationships/customXml" Target="../ink/ink9571.xml"/><Relationship Id="rId543" Type="http://schemas.openxmlformats.org/officeDocument/2006/relationships/customXml" Target="../ink/ink9592.xml"/><Relationship Id="rId75" Type="http://schemas.openxmlformats.org/officeDocument/2006/relationships/image" Target="../media/image8184.png"/><Relationship Id="rId140" Type="http://schemas.openxmlformats.org/officeDocument/2006/relationships/customXml" Target="../ink/ink9390.xml"/><Relationship Id="rId182" Type="http://schemas.openxmlformats.org/officeDocument/2006/relationships/customXml" Target="../ink/ink9411.xml"/><Relationship Id="rId378" Type="http://schemas.openxmlformats.org/officeDocument/2006/relationships/image" Target="../media/image8337.png"/><Relationship Id="rId403" Type="http://schemas.openxmlformats.org/officeDocument/2006/relationships/customXml" Target="../ink/ink9522.xml"/><Relationship Id="rId585" Type="http://schemas.openxmlformats.org/officeDocument/2006/relationships/image" Target="../media/image8460.png"/><Relationship Id="rId6" Type="http://schemas.openxmlformats.org/officeDocument/2006/relationships/customXml" Target="../ink/ink9323.xml"/><Relationship Id="rId238" Type="http://schemas.openxmlformats.org/officeDocument/2006/relationships/customXml" Target="../ink/ink9439.xml"/><Relationship Id="rId445" Type="http://schemas.openxmlformats.org/officeDocument/2006/relationships/customXml" Target="../ink/ink9543.xml"/><Relationship Id="rId487" Type="http://schemas.openxmlformats.org/officeDocument/2006/relationships/customXml" Target="../ink/ink9564.xml"/><Relationship Id="rId291" Type="http://schemas.openxmlformats.org/officeDocument/2006/relationships/customXml" Target="../ink/ink9466.xml"/><Relationship Id="rId305" Type="http://schemas.openxmlformats.org/officeDocument/2006/relationships/customXml" Target="../ink/ink9473.xml"/><Relationship Id="rId347" Type="http://schemas.openxmlformats.org/officeDocument/2006/relationships/customXml" Target="../ink/ink9494.xml"/><Relationship Id="rId512" Type="http://schemas.openxmlformats.org/officeDocument/2006/relationships/image" Target="../media/image8417.png"/><Relationship Id="rId44" Type="http://schemas.openxmlformats.org/officeDocument/2006/relationships/customXml" Target="../ink/ink9342.xml"/><Relationship Id="rId86" Type="http://schemas.openxmlformats.org/officeDocument/2006/relationships/customXml" Target="../ink/ink9363.xml"/><Relationship Id="rId151" Type="http://schemas.openxmlformats.org/officeDocument/2006/relationships/image" Target="../media/image8221.png"/><Relationship Id="rId389" Type="http://schemas.openxmlformats.org/officeDocument/2006/relationships/customXml" Target="../ink/ink9515.xml"/><Relationship Id="rId554" Type="http://schemas.openxmlformats.org/officeDocument/2006/relationships/image" Target="../media/image8438.png"/><Relationship Id="rId596" Type="http://schemas.openxmlformats.org/officeDocument/2006/relationships/customXml" Target="../ink/ink9619.xml"/><Relationship Id="rId193" Type="http://schemas.openxmlformats.org/officeDocument/2006/relationships/image" Target="../media/image8242.png"/><Relationship Id="rId207" Type="http://schemas.openxmlformats.org/officeDocument/2006/relationships/image" Target="../media/image8249.png"/><Relationship Id="rId249" Type="http://schemas.openxmlformats.org/officeDocument/2006/relationships/image" Target="../media/image8270.png"/><Relationship Id="rId414" Type="http://schemas.openxmlformats.org/officeDocument/2006/relationships/image" Target="../media/image8362.png"/><Relationship Id="rId456" Type="http://schemas.openxmlformats.org/officeDocument/2006/relationships/image" Target="../media/image8383.png"/><Relationship Id="rId498" Type="http://schemas.openxmlformats.org/officeDocument/2006/relationships/image" Target="../media/image8410.png"/><Relationship Id="rId13" Type="http://schemas.openxmlformats.org/officeDocument/2006/relationships/image" Target="../media/image8155.png"/><Relationship Id="rId109" Type="http://schemas.openxmlformats.org/officeDocument/2006/relationships/image" Target="../media/image8200.png"/><Relationship Id="rId260" Type="http://schemas.openxmlformats.org/officeDocument/2006/relationships/customXml" Target="../ink/ink9450.xml"/><Relationship Id="rId316" Type="http://schemas.openxmlformats.org/officeDocument/2006/relationships/image" Target="../media/image8303.png"/><Relationship Id="rId523" Type="http://schemas.openxmlformats.org/officeDocument/2006/relationships/customXml" Target="../ink/ink9582.xml"/><Relationship Id="rId55" Type="http://schemas.openxmlformats.org/officeDocument/2006/relationships/image" Target="../media/image8174.png"/><Relationship Id="rId97" Type="http://schemas.openxmlformats.org/officeDocument/2006/relationships/image" Target="../media/image8195.png"/><Relationship Id="rId120" Type="http://schemas.openxmlformats.org/officeDocument/2006/relationships/customXml" Target="../ink/ink9380.xml"/><Relationship Id="rId358" Type="http://schemas.openxmlformats.org/officeDocument/2006/relationships/image" Target="../media/image8324.png"/><Relationship Id="rId565" Type="http://schemas.openxmlformats.org/officeDocument/2006/relationships/customXml" Target="../ink/ink9603.xml"/><Relationship Id="rId162" Type="http://schemas.openxmlformats.org/officeDocument/2006/relationships/customXml" Target="../ink/ink9401.xml"/><Relationship Id="rId218" Type="http://schemas.openxmlformats.org/officeDocument/2006/relationships/customXml" Target="../ink/ink9429.xml"/><Relationship Id="rId425" Type="http://schemas.openxmlformats.org/officeDocument/2006/relationships/customXml" Target="../ink/ink9533.xml"/><Relationship Id="rId467" Type="http://schemas.openxmlformats.org/officeDocument/2006/relationships/customXml" Target="../ink/ink9554.xml"/><Relationship Id="rId271" Type="http://schemas.openxmlformats.org/officeDocument/2006/relationships/image" Target="../media/image8281.png"/><Relationship Id="rId24" Type="http://schemas.openxmlformats.org/officeDocument/2006/relationships/customXml" Target="../ink/ink9332.xml"/><Relationship Id="rId66" Type="http://schemas.openxmlformats.org/officeDocument/2006/relationships/customXml" Target="../ink/ink9353.xml"/><Relationship Id="rId131" Type="http://schemas.openxmlformats.org/officeDocument/2006/relationships/image" Target="../media/image8211.png"/><Relationship Id="rId327" Type="http://schemas.openxmlformats.org/officeDocument/2006/relationships/customXml" Target="../ink/ink9484.xml"/><Relationship Id="rId369" Type="http://schemas.openxmlformats.org/officeDocument/2006/relationships/customXml" Target="../ink/ink9505.xml"/><Relationship Id="rId534" Type="http://schemas.openxmlformats.org/officeDocument/2006/relationships/image" Target="../media/image8428.png"/><Relationship Id="rId576" Type="http://schemas.openxmlformats.org/officeDocument/2006/relationships/image" Target="../media/image8456.png"/><Relationship Id="rId173" Type="http://schemas.openxmlformats.org/officeDocument/2006/relationships/image" Target="../media/image8232.png"/><Relationship Id="rId229" Type="http://schemas.openxmlformats.org/officeDocument/2006/relationships/image" Target="../media/image8260.png"/><Relationship Id="rId380" Type="http://schemas.openxmlformats.org/officeDocument/2006/relationships/image" Target="../media/image8338.png"/><Relationship Id="rId436" Type="http://schemas.openxmlformats.org/officeDocument/2006/relationships/image" Target="../media/image8373.png"/><Relationship Id="rId240" Type="http://schemas.openxmlformats.org/officeDocument/2006/relationships/customXml" Target="../ink/ink9440.xml"/><Relationship Id="rId478" Type="http://schemas.openxmlformats.org/officeDocument/2006/relationships/image" Target="../media/image8393.png"/><Relationship Id="rId35" Type="http://schemas.openxmlformats.org/officeDocument/2006/relationships/image" Target="../media/image8164.png"/><Relationship Id="rId77" Type="http://schemas.openxmlformats.org/officeDocument/2006/relationships/image" Target="../media/image8185.png"/><Relationship Id="rId100" Type="http://schemas.openxmlformats.org/officeDocument/2006/relationships/customXml" Target="../ink/ink9370.xml"/><Relationship Id="rId282" Type="http://schemas.openxmlformats.org/officeDocument/2006/relationships/customXml" Target="../ink/ink9461.xml"/><Relationship Id="rId338" Type="http://schemas.openxmlformats.org/officeDocument/2006/relationships/image" Target="../media/image8314.png"/><Relationship Id="rId503" Type="http://schemas.openxmlformats.org/officeDocument/2006/relationships/customXml" Target="../ink/ink9572.xml"/><Relationship Id="rId545" Type="http://schemas.openxmlformats.org/officeDocument/2006/relationships/customXml" Target="../ink/ink9593.xml"/><Relationship Id="rId587" Type="http://schemas.openxmlformats.org/officeDocument/2006/relationships/image" Target="../media/image8461.png"/><Relationship Id="rId8" Type="http://schemas.openxmlformats.org/officeDocument/2006/relationships/customXml" Target="../ink/ink9324.xml"/><Relationship Id="rId142" Type="http://schemas.openxmlformats.org/officeDocument/2006/relationships/customXml" Target="../ink/ink9391.xml"/><Relationship Id="rId184" Type="http://schemas.openxmlformats.org/officeDocument/2006/relationships/customXml" Target="../ink/ink9412.xml"/><Relationship Id="rId391" Type="http://schemas.openxmlformats.org/officeDocument/2006/relationships/customXml" Target="../ink/ink9516.xml"/><Relationship Id="rId405" Type="http://schemas.openxmlformats.org/officeDocument/2006/relationships/customXml" Target="../ink/ink9523.xml"/><Relationship Id="rId447" Type="http://schemas.openxmlformats.org/officeDocument/2006/relationships/customXml" Target="../ink/ink9544.xml"/><Relationship Id="rId251" Type="http://schemas.openxmlformats.org/officeDocument/2006/relationships/image" Target="../media/image8271.png"/><Relationship Id="rId489" Type="http://schemas.openxmlformats.org/officeDocument/2006/relationships/customXml" Target="../ink/ink9565.xml"/><Relationship Id="rId46" Type="http://schemas.openxmlformats.org/officeDocument/2006/relationships/customXml" Target="../ink/ink9343.xml"/><Relationship Id="rId293" Type="http://schemas.openxmlformats.org/officeDocument/2006/relationships/customXml" Target="../ink/ink9467.xml"/><Relationship Id="rId307" Type="http://schemas.openxmlformats.org/officeDocument/2006/relationships/customXml" Target="../ink/ink9474.xml"/><Relationship Id="rId349" Type="http://schemas.openxmlformats.org/officeDocument/2006/relationships/customXml" Target="../ink/ink9495.xml"/><Relationship Id="rId514" Type="http://schemas.openxmlformats.org/officeDocument/2006/relationships/image" Target="../media/image8418.png"/><Relationship Id="rId556" Type="http://schemas.openxmlformats.org/officeDocument/2006/relationships/image" Target="../media/image8446.png"/><Relationship Id="rId88" Type="http://schemas.openxmlformats.org/officeDocument/2006/relationships/customXml" Target="../ink/ink9364.xml"/><Relationship Id="rId111" Type="http://schemas.openxmlformats.org/officeDocument/2006/relationships/image" Target="../media/image8201.png"/><Relationship Id="rId153" Type="http://schemas.openxmlformats.org/officeDocument/2006/relationships/image" Target="../media/image8222.png"/><Relationship Id="rId195" Type="http://schemas.openxmlformats.org/officeDocument/2006/relationships/image" Target="../media/image8243.png"/><Relationship Id="rId209" Type="http://schemas.openxmlformats.org/officeDocument/2006/relationships/image" Target="../media/image8250.png"/><Relationship Id="rId360" Type="http://schemas.openxmlformats.org/officeDocument/2006/relationships/image" Target="../media/image8325.png"/><Relationship Id="rId416" Type="http://schemas.openxmlformats.org/officeDocument/2006/relationships/image" Target="../media/image8363.png"/><Relationship Id="rId220" Type="http://schemas.openxmlformats.org/officeDocument/2006/relationships/customXml" Target="../ink/ink9430.xml"/><Relationship Id="rId458" Type="http://schemas.openxmlformats.org/officeDocument/2006/relationships/image" Target="../media/image8384.png"/><Relationship Id="rId15" Type="http://schemas.openxmlformats.org/officeDocument/2006/relationships/image" Target="../media/image8156.png"/><Relationship Id="rId57" Type="http://schemas.openxmlformats.org/officeDocument/2006/relationships/image" Target="../media/image8175.png"/><Relationship Id="rId262" Type="http://schemas.openxmlformats.org/officeDocument/2006/relationships/customXml" Target="../ink/ink9451.xml"/><Relationship Id="rId318" Type="http://schemas.openxmlformats.org/officeDocument/2006/relationships/image" Target="../media/image8304.png"/><Relationship Id="rId525" Type="http://schemas.openxmlformats.org/officeDocument/2006/relationships/customXml" Target="../ink/ink9583.xml"/><Relationship Id="rId567" Type="http://schemas.openxmlformats.org/officeDocument/2006/relationships/customXml" Target="../ink/ink9604.xml"/><Relationship Id="rId99" Type="http://schemas.openxmlformats.org/officeDocument/2006/relationships/image" Target="../media/image8196.png"/><Relationship Id="rId122" Type="http://schemas.openxmlformats.org/officeDocument/2006/relationships/customXml" Target="../ink/ink9381.xml"/><Relationship Id="rId164" Type="http://schemas.openxmlformats.org/officeDocument/2006/relationships/customXml" Target="../ink/ink9402.xml"/><Relationship Id="rId371" Type="http://schemas.openxmlformats.org/officeDocument/2006/relationships/customXml" Target="../ink/ink9506.xml"/><Relationship Id="rId427" Type="http://schemas.openxmlformats.org/officeDocument/2006/relationships/customXml" Target="../ink/ink9534.xml"/><Relationship Id="rId469" Type="http://schemas.openxmlformats.org/officeDocument/2006/relationships/customXml" Target="../ink/ink9555.xml"/><Relationship Id="rId26" Type="http://schemas.openxmlformats.org/officeDocument/2006/relationships/customXml" Target="../ink/ink9333.xml"/><Relationship Id="rId231" Type="http://schemas.openxmlformats.org/officeDocument/2006/relationships/image" Target="../media/image8261.png"/><Relationship Id="rId273" Type="http://schemas.openxmlformats.org/officeDocument/2006/relationships/image" Target="../media/image8282.png"/><Relationship Id="rId329" Type="http://schemas.openxmlformats.org/officeDocument/2006/relationships/customXml" Target="../ink/ink9485.xml"/><Relationship Id="rId480" Type="http://schemas.openxmlformats.org/officeDocument/2006/relationships/image" Target="../media/image8398.png"/><Relationship Id="rId536" Type="http://schemas.openxmlformats.org/officeDocument/2006/relationships/image" Target="../media/image8429.png"/><Relationship Id="rId68" Type="http://schemas.openxmlformats.org/officeDocument/2006/relationships/customXml" Target="../ink/ink9354.xml"/><Relationship Id="rId133" Type="http://schemas.openxmlformats.org/officeDocument/2006/relationships/image" Target="../media/image8212.png"/><Relationship Id="rId175" Type="http://schemas.openxmlformats.org/officeDocument/2006/relationships/image" Target="../media/image8233.png"/><Relationship Id="rId340" Type="http://schemas.openxmlformats.org/officeDocument/2006/relationships/image" Target="../media/image8315.png"/><Relationship Id="rId578" Type="http://schemas.openxmlformats.org/officeDocument/2006/relationships/image" Target="../media/image8457.png"/><Relationship Id="rId200" Type="http://schemas.openxmlformats.org/officeDocument/2006/relationships/customXml" Target="../ink/ink9420.xml"/><Relationship Id="rId382" Type="http://schemas.openxmlformats.org/officeDocument/2006/relationships/image" Target="../media/image8343.png"/><Relationship Id="rId438" Type="http://schemas.openxmlformats.org/officeDocument/2006/relationships/image" Target="../media/image8374.png"/><Relationship Id="rId242" Type="http://schemas.openxmlformats.org/officeDocument/2006/relationships/customXml" Target="../ink/ink9441.xml"/><Relationship Id="rId284" Type="http://schemas.openxmlformats.org/officeDocument/2006/relationships/customXml" Target="../ink/ink9462.xml"/><Relationship Id="rId491" Type="http://schemas.openxmlformats.org/officeDocument/2006/relationships/customXml" Target="../ink/ink9566.xml"/><Relationship Id="rId505" Type="http://schemas.openxmlformats.org/officeDocument/2006/relationships/customXml" Target="../ink/ink9573.xml"/><Relationship Id="rId37" Type="http://schemas.openxmlformats.org/officeDocument/2006/relationships/image" Target="../media/image8165.png"/><Relationship Id="rId79" Type="http://schemas.openxmlformats.org/officeDocument/2006/relationships/image" Target="../media/image8186.png"/><Relationship Id="rId102" Type="http://schemas.openxmlformats.org/officeDocument/2006/relationships/customXml" Target="../ink/ink9371.xml"/><Relationship Id="rId144" Type="http://schemas.openxmlformats.org/officeDocument/2006/relationships/customXml" Target="../ink/ink9392.xml"/><Relationship Id="rId547" Type="http://schemas.openxmlformats.org/officeDocument/2006/relationships/customXml" Target="../ink/ink9594.xml"/><Relationship Id="rId589" Type="http://schemas.openxmlformats.org/officeDocument/2006/relationships/image" Target="../media/image8462.png"/><Relationship Id="rId90" Type="http://schemas.openxmlformats.org/officeDocument/2006/relationships/customXml" Target="../ink/ink9365.xml"/><Relationship Id="rId186" Type="http://schemas.openxmlformats.org/officeDocument/2006/relationships/customXml" Target="../ink/ink9413.xml"/><Relationship Id="rId351" Type="http://schemas.openxmlformats.org/officeDocument/2006/relationships/customXml" Target="../ink/ink9496.xml"/><Relationship Id="rId393" Type="http://schemas.openxmlformats.org/officeDocument/2006/relationships/customXml" Target="../ink/ink9517.xml"/><Relationship Id="rId407" Type="http://schemas.openxmlformats.org/officeDocument/2006/relationships/customXml" Target="../ink/ink9524.xml"/><Relationship Id="rId449" Type="http://schemas.openxmlformats.org/officeDocument/2006/relationships/customXml" Target="../ink/ink9545.xml"/><Relationship Id="rId211" Type="http://schemas.openxmlformats.org/officeDocument/2006/relationships/image" Target="../media/image8251.png"/><Relationship Id="rId253" Type="http://schemas.openxmlformats.org/officeDocument/2006/relationships/image" Target="../media/image8272.png"/><Relationship Id="rId295" Type="http://schemas.openxmlformats.org/officeDocument/2006/relationships/customXml" Target="../ink/ink9468.xml"/><Relationship Id="rId309" Type="http://schemas.openxmlformats.org/officeDocument/2006/relationships/customXml" Target="../ink/ink9475.xml"/><Relationship Id="rId460" Type="http://schemas.openxmlformats.org/officeDocument/2006/relationships/image" Target="../media/image8385.png"/><Relationship Id="rId516" Type="http://schemas.openxmlformats.org/officeDocument/2006/relationships/image" Target="../media/image8419.png"/><Relationship Id="rId48" Type="http://schemas.openxmlformats.org/officeDocument/2006/relationships/customXml" Target="../ink/ink9344.xml"/><Relationship Id="rId113" Type="http://schemas.openxmlformats.org/officeDocument/2006/relationships/image" Target="../media/image8202.png"/><Relationship Id="rId320" Type="http://schemas.openxmlformats.org/officeDocument/2006/relationships/image" Target="../media/image8305.png"/><Relationship Id="rId558" Type="http://schemas.openxmlformats.org/officeDocument/2006/relationships/image" Target="../media/image8447.png"/><Relationship Id="rId155" Type="http://schemas.openxmlformats.org/officeDocument/2006/relationships/image" Target="../media/image8223.png"/><Relationship Id="rId197" Type="http://schemas.openxmlformats.org/officeDocument/2006/relationships/image" Target="../media/image8244.png"/><Relationship Id="rId362" Type="http://schemas.openxmlformats.org/officeDocument/2006/relationships/image" Target="../media/image8326.png"/><Relationship Id="rId418" Type="http://schemas.openxmlformats.org/officeDocument/2006/relationships/image" Target="../media/image8364.png"/><Relationship Id="rId222" Type="http://schemas.openxmlformats.org/officeDocument/2006/relationships/customXml" Target="../ink/ink9431.xml"/><Relationship Id="rId264" Type="http://schemas.openxmlformats.org/officeDocument/2006/relationships/customXml" Target="../ink/ink9452.xml"/><Relationship Id="rId471" Type="http://schemas.openxmlformats.org/officeDocument/2006/relationships/customXml" Target="../ink/ink9556.xml"/><Relationship Id="rId17" Type="http://schemas.openxmlformats.org/officeDocument/2006/relationships/image" Target="../media/image8157.png"/><Relationship Id="rId59" Type="http://schemas.openxmlformats.org/officeDocument/2006/relationships/image" Target="../media/image8176.png"/><Relationship Id="rId124" Type="http://schemas.openxmlformats.org/officeDocument/2006/relationships/customXml" Target="../ink/ink9382.xml"/><Relationship Id="rId527" Type="http://schemas.openxmlformats.org/officeDocument/2006/relationships/customXml" Target="../ink/ink9584.xml"/><Relationship Id="rId569" Type="http://schemas.openxmlformats.org/officeDocument/2006/relationships/customXml" Target="../ink/ink9605.xml"/><Relationship Id="rId70" Type="http://schemas.openxmlformats.org/officeDocument/2006/relationships/customXml" Target="../ink/ink9355.xml"/><Relationship Id="rId166" Type="http://schemas.openxmlformats.org/officeDocument/2006/relationships/customXml" Target="../ink/ink9403.xml"/><Relationship Id="rId331" Type="http://schemas.openxmlformats.org/officeDocument/2006/relationships/customXml" Target="../ink/ink9486.xml"/><Relationship Id="rId373" Type="http://schemas.openxmlformats.org/officeDocument/2006/relationships/customXml" Target="../ink/ink9507.xml"/><Relationship Id="rId429" Type="http://schemas.openxmlformats.org/officeDocument/2006/relationships/customXml" Target="../ink/ink9535.xml"/><Relationship Id="rId580" Type="http://schemas.openxmlformats.org/officeDocument/2006/relationships/image" Target="../media/image8458.png"/><Relationship Id="rId1" Type="http://schemas.openxmlformats.org/officeDocument/2006/relationships/slideLayout" Target="../slideLayouts/slideLayout1.xml"/><Relationship Id="rId233" Type="http://schemas.openxmlformats.org/officeDocument/2006/relationships/image" Target="../media/image8262.png"/><Relationship Id="rId440" Type="http://schemas.openxmlformats.org/officeDocument/2006/relationships/image" Target="../media/image8375.png"/><Relationship Id="rId28" Type="http://schemas.openxmlformats.org/officeDocument/2006/relationships/customXml" Target="../ink/ink9334.xml"/><Relationship Id="rId275" Type="http://schemas.openxmlformats.org/officeDocument/2006/relationships/image" Target="../media/image8283.png"/><Relationship Id="rId300" Type="http://schemas.openxmlformats.org/officeDocument/2006/relationships/image" Target="../media/image8295.png"/><Relationship Id="rId482" Type="http://schemas.openxmlformats.org/officeDocument/2006/relationships/image" Target="../media/image8399.png"/><Relationship Id="rId538" Type="http://schemas.openxmlformats.org/officeDocument/2006/relationships/image" Target="../media/image8430.png"/><Relationship Id="rId81" Type="http://schemas.openxmlformats.org/officeDocument/2006/relationships/image" Target="../media/image8187.png"/><Relationship Id="rId135" Type="http://schemas.openxmlformats.org/officeDocument/2006/relationships/image" Target="../media/image8213.png"/><Relationship Id="rId177" Type="http://schemas.openxmlformats.org/officeDocument/2006/relationships/image" Target="../media/image8234.png"/><Relationship Id="rId342" Type="http://schemas.openxmlformats.org/officeDocument/2006/relationships/image" Target="../media/image8316.png"/><Relationship Id="rId384" Type="http://schemas.openxmlformats.org/officeDocument/2006/relationships/image" Target="../media/image8344.png"/><Relationship Id="rId591" Type="http://schemas.openxmlformats.org/officeDocument/2006/relationships/image" Target="../media/image8463.png"/><Relationship Id="rId202" Type="http://schemas.openxmlformats.org/officeDocument/2006/relationships/customXml" Target="../ink/ink9421.xml"/><Relationship Id="rId244" Type="http://schemas.openxmlformats.org/officeDocument/2006/relationships/customXml" Target="../ink/ink9442.xml"/><Relationship Id="rId39" Type="http://schemas.openxmlformats.org/officeDocument/2006/relationships/image" Target="../media/image8166.png"/><Relationship Id="rId286" Type="http://schemas.openxmlformats.org/officeDocument/2006/relationships/customXml" Target="../ink/ink9463.xml"/><Relationship Id="rId451" Type="http://schemas.openxmlformats.org/officeDocument/2006/relationships/customXml" Target="../ink/ink9546.xml"/><Relationship Id="rId493" Type="http://schemas.openxmlformats.org/officeDocument/2006/relationships/customXml" Target="../ink/ink9567.xml"/><Relationship Id="rId507" Type="http://schemas.openxmlformats.org/officeDocument/2006/relationships/customXml" Target="../ink/ink9574.xml"/><Relationship Id="rId549" Type="http://schemas.openxmlformats.org/officeDocument/2006/relationships/customXml" Target="../ink/ink9595.xml"/><Relationship Id="rId50" Type="http://schemas.openxmlformats.org/officeDocument/2006/relationships/customXml" Target="../ink/ink9345.xml"/><Relationship Id="rId104" Type="http://schemas.openxmlformats.org/officeDocument/2006/relationships/customXml" Target="../ink/ink9372.xml"/><Relationship Id="rId146" Type="http://schemas.openxmlformats.org/officeDocument/2006/relationships/customXml" Target="../ink/ink9393.xml"/><Relationship Id="rId188" Type="http://schemas.openxmlformats.org/officeDocument/2006/relationships/customXml" Target="../ink/ink9414.xml"/><Relationship Id="rId311" Type="http://schemas.openxmlformats.org/officeDocument/2006/relationships/customXml" Target="../ink/ink9476.xml"/><Relationship Id="rId353" Type="http://schemas.openxmlformats.org/officeDocument/2006/relationships/customXml" Target="../ink/ink9497.xml"/><Relationship Id="rId395" Type="http://schemas.openxmlformats.org/officeDocument/2006/relationships/customXml" Target="../ink/ink9518.xml"/><Relationship Id="rId409" Type="http://schemas.openxmlformats.org/officeDocument/2006/relationships/customXml" Target="../ink/ink9525.xml"/><Relationship Id="rId560" Type="http://schemas.openxmlformats.org/officeDocument/2006/relationships/image" Target="../media/image8448.png"/><Relationship Id="rId92" Type="http://schemas.openxmlformats.org/officeDocument/2006/relationships/customXml" Target="../ink/ink9366.xml"/><Relationship Id="rId213" Type="http://schemas.openxmlformats.org/officeDocument/2006/relationships/image" Target="../media/image8252.png"/><Relationship Id="rId420" Type="http://schemas.openxmlformats.org/officeDocument/2006/relationships/image" Target="../media/image8365.png"/><Relationship Id="rId255" Type="http://schemas.openxmlformats.org/officeDocument/2006/relationships/image" Target="../media/image8273.png"/><Relationship Id="rId297" Type="http://schemas.openxmlformats.org/officeDocument/2006/relationships/customXml" Target="../ink/ink9469.xml"/><Relationship Id="rId462" Type="http://schemas.openxmlformats.org/officeDocument/2006/relationships/image" Target="../media/image8339.png"/><Relationship Id="rId518" Type="http://schemas.openxmlformats.org/officeDocument/2006/relationships/image" Target="../media/image8420.png"/><Relationship Id="rId115" Type="http://schemas.openxmlformats.org/officeDocument/2006/relationships/image" Target="../media/image8203.png"/><Relationship Id="rId157" Type="http://schemas.openxmlformats.org/officeDocument/2006/relationships/image" Target="../media/image8224.png"/><Relationship Id="rId322" Type="http://schemas.openxmlformats.org/officeDocument/2006/relationships/image" Target="../media/image8306.png"/><Relationship Id="rId364" Type="http://schemas.openxmlformats.org/officeDocument/2006/relationships/image" Target="../media/image8327.png"/><Relationship Id="rId61" Type="http://schemas.openxmlformats.org/officeDocument/2006/relationships/image" Target="../media/image8177.png"/><Relationship Id="rId199" Type="http://schemas.openxmlformats.org/officeDocument/2006/relationships/image" Target="../media/image8245.png"/><Relationship Id="rId571" Type="http://schemas.openxmlformats.org/officeDocument/2006/relationships/customXml" Target="../ink/ink9606.xml"/><Relationship Id="rId19" Type="http://schemas.openxmlformats.org/officeDocument/2006/relationships/image" Target="../media/image8158.png"/><Relationship Id="rId224" Type="http://schemas.openxmlformats.org/officeDocument/2006/relationships/customXml" Target="../ink/ink9432.xml"/><Relationship Id="rId266" Type="http://schemas.openxmlformats.org/officeDocument/2006/relationships/customXml" Target="../ink/ink9453.xml"/><Relationship Id="rId431" Type="http://schemas.openxmlformats.org/officeDocument/2006/relationships/customXml" Target="../ink/ink9536.xml"/><Relationship Id="rId473" Type="http://schemas.openxmlformats.org/officeDocument/2006/relationships/customXml" Target="../ink/ink9557.xml"/><Relationship Id="rId529" Type="http://schemas.openxmlformats.org/officeDocument/2006/relationships/customXml" Target="../ink/ink9585.xml"/><Relationship Id="rId30" Type="http://schemas.openxmlformats.org/officeDocument/2006/relationships/customXml" Target="../ink/ink9335.xml"/><Relationship Id="rId126" Type="http://schemas.openxmlformats.org/officeDocument/2006/relationships/customXml" Target="../ink/ink9383.xml"/><Relationship Id="rId168" Type="http://schemas.openxmlformats.org/officeDocument/2006/relationships/customXml" Target="../ink/ink9404.xml"/><Relationship Id="rId333" Type="http://schemas.openxmlformats.org/officeDocument/2006/relationships/customXml" Target="../ink/ink9487.xml"/><Relationship Id="rId540" Type="http://schemas.openxmlformats.org/officeDocument/2006/relationships/image" Target="../media/image8431.png"/><Relationship Id="rId72" Type="http://schemas.openxmlformats.org/officeDocument/2006/relationships/customXml" Target="../ink/ink9356.xml"/><Relationship Id="rId375" Type="http://schemas.openxmlformats.org/officeDocument/2006/relationships/customXml" Target="../ink/ink9508.xml"/><Relationship Id="rId582" Type="http://schemas.openxmlformats.org/officeDocument/2006/relationships/image" Target="../media/image8459.png"/><Relationship Id="rId3" Type="http://schemas.openxmlformats.org/officeDocument/2006/relationships/image" Target="NULL"/><Relationship Id="rId235" Type="http://schemas.openxmlformats.org/officeDocument/2006/relationships/image" Target="../media/image8263.png"/><Relationship Id="rId277" Type="http://schemas.openxmlformats.org/officeDocument/2006/relationships/image" Target="../media/image8284.png"/><Relationship Id="rId400" Type="http://schemas.openxmlformats.org/officeDocument/2006/relationships/image" Target="../media/image8352.png"/><Relationship Id="rId442" Type="http://schemas.openxmlformats.org/officeDocument/2006/relationships/image" Target="../media/image8376.png"/><Relationship Id="rId484" Type="http://schemas.openxmlformats.org/officeDocument/2006/relationships/image" Target="../media/image8400.png"/><Relationship Id="rId137" Type="http://schemas.openxmlformats.org/officeDocument/2006/relationships/image" Target="../media/image8214.png"/><Relationship Id="rId302" Type="http://schemas.openxmlformats.org/officeDocument/2006/relationships/image" Target="../media/image8296.png"/><Relationship Id="rId344" Type="http://schemas.openxmlformats.org/officeDocument/2006/relationships/image" Target="../media/image8317.png"/><Relationship Id="rId41" Type="http://schemas.openxmlformats.org/officeDocument/2006/relationships/image" Target="../media/image8167.png"/><Relationship Id="rId83" Type="http://schemas.openxmlformats.org/officeDocument/2006/relationships/image" Target="../media/image8188.png"/><Relationship Id="rId179" Type="http://schemas.openxmlformats.org/officeDocument/2006/relationships/image" Target="../media/image8235.png"/><Relationship Id="rId386" Type="http://schemas.openxmlformats.org/officeDocument/2006/relationships/image" Target="../media/image8345.png"/><Relationship Id="rId551" Type="http://schemas.openxmlformats.org/officeDocument/2006/relationships/customXml" Target="../ink/ink9596.xml"/><Relationship Id="rId593" Type="http://schemas.openxmlformats.org/officeDocument/2006/relationships/image" Target="../media/image8464.png"/><Relationship Id="rId190" Type="http://schemas.openxmlformats.org/officeDocument/2006/relationships/customXml" Target="../ink/ink9415.xml"/><Relationship Id="rId204" Type="http://schemas.openxmlformats.org/officeDocument/2006/relationships/customXml" Target="../ink/ink9422.xml"/><Relationship Id="rId246" Type="http://schemas.openxmlformats.org/officeDocument/2006/relationships/customXml" Target="../ink/ink9443.xml"/><Relationship Id="rId288" Type="http://schemas.openxmlformats.org/officeDocument/2006/relationships/customXml" Target="../ink/ink9464.xml"/><Relationship Id="rId411" Type="http://schemas.openxmlformats.org/officeDocument/2006/relationships/customXml" Target="../ink/ink9526.xml"/><Relationship Id="rId453" Type="http://schemas.openxmlformats.org/officeDocument/2006/relationships/customXml" Target="../ink/ink9547.xml"/><Relationship Id="rId509" Type="http://schemas.openxmlformats.org/officeDocument/2006/relationships/customXml" Target="../ink/ink9575.xml"/><Relationship Id="rId106" Type="http://schemas.openxmlformats.org/officeDocument/2006/relationships/customXml" Target="../ink/ink9373.xml"/><Relationship Id="rId313" Type="http://schemas.openxmlformats.org/officeDocument/2006/relationships/customXml" Target="../ink/ink9477.xml"/><Relationship Id="rId495" Type="http://schemas.openxmlformats.org/officeDocument/2006/relationships/customXml" Target="../ink/ink9568.xml"/><Relationship Id="rId10" Type="http://schemas.openxmlformats.org/officeDocument/2006/relationships/customXml" Target="../ink/ink9325.xml"/><Relationship Id="rId52" Type="http://schemas.openxmlformats.org/officeDocument/2006/relationships/customXml" Target="../ink/ink9346.xml"/><Relationship Id="rId94" Type="http://schemas.openxmlformats.org/officeDocument/2006/relationships/customXml" Target="../ink/ink9367.xml"/><Relationship Id="rId148" Type="http://schemas.openxmlformats.org/officeDocument/2006/relationships/customXml" Target="../ink/ink9394.xml"/><Relationship Id="rId355" Type="http://schemas.openxmlformats.org/officeDocument/2006/relationships/customXml" Target="../ink/ink9498.xml"/><Relationship Id="rId397" Type="http://schemas.openxmlformats.org/officeDocument/2006/relationships/customXml" Target="../ink/ink9519.xml"/><Relationship Id="rId520" Type="http://schemas.openxmlformats.org/officeDocument/2006/relationships/image" Target="../media/image8421.png"/><Relationship Id="rId562" Type="http://schemas.openxmlformats.org/officeDocument/2006/relationships/image" Target="../media/image8449.png"/><Relationship Id="rId215" Type="http://schemas.openxmlformats.org/officeDocument/2006/relationships/image" Target="../media/image8253.png"/><Relationship Id="rId257" Type="http://schemas.openxmlformats.org/officeDocument/2006/relationships/image" Target="../media/image8274.png"/><Relationship Id="rId422" Type="http://schemas.openxmlformats.org/officeDocument/2006/relationships/image" Target="../media/image8366.png"/><Relationship Id="rId464" Type="http://schemas.openxmlformats.org/officeDocument/2006/relationships/image" Target="../media/image8386.png"/><Relationship Id="rId299" Type="http://schemas.openxmlformats.org/officeDocument/2006/relationships/customXml" Target="../ink/ink9470.xml"/><Relationship Id="rId63" Type="http://schemas.openxmlformats.org/officeDocument/2006/relationships/image" Target="../media/image8178.png"/><Relationship Id="rId159" Type="http://schemas.openxmlformats.org/officeDocument/2006/relationships/image" Target="../media/image8225.png"/><Relationship Id="rId366" Type="http://schemas.openxmlformats.org/officeDocument/2006/relationships/image" Target="../media/image8328.png"/><Relationship Id="rId573" Type="http://schemas.openxmlformats.org/officeDocument/2006/relationships/customXml" Target="../ink/ink9607.xml"/><Relationship Id="rId226" Type="http://schemas.openxmlformats.org/officeDocument/2006/relationships/customXml" Target="../ink/ink9433.xml"/><Relationship Id="rId433" Type="http://schemas.openxmlformats.org/officeDocument/2006/relationships/customXml" Target="../ink/ink9537.xml"/><Relationship Id="rId74" Type="http://schemas.openxmlformats.org/officeDocument/2006/relationships/customXml" Target="../ink/ink9357.xml"/><Relationship Id="rId377" Type="http://schemas.openxmlformats.org/officeDocument/2006/relationships/customXml" Target="../ink/ink9509.xml"/><Relationship Id="rId500" Type="http://schemas.openxmlformats.org/officeDocument/2006/relationships/image" Target="../media/image8411.png"/><Relationship Id="rId584" Type="http://schemas.openxmlformats.org/officeDocument/2006/relationships/customXml" Target="../ink/ink9613.xml"/><Relationship Id="rId5" Type="http://schemas.openxmlformats.org/officeDocument/2006/relationships/image" Target="NULL"/><Relationship Id="rId237" Type="http://schemas.openxmlformats.org/officeDocument/2006/relationships/image" Target="../media/image8264.png"/><Relationship Id="rId444" Type="http://schemas.openxmlformats.org/officeDocument/2006/relationships/image" Target="../media/image8377.png"/><Relationship Id="rId290" Type="http://schemas.openxmlformats.org/officeDocument/2006/relationships/customXml" Target="../ink/ink9465.xml"/><Relationship Id="rId304" Type="http://schemas.openxmlformats.org/officeDocument/2006/relationships/image" Target="../media/image8297.png"/><Relationship Id="rId388" Type="http://schemas.openxmlformats.org/officeDocument/2006/relationships/image" Target="../media/image8346.png"/><Relationship Id="rId511" Type="http://schemas.openxmlformats.org/officeDocument/2006/relationships/customXml" Target="../ink/ink9576.xml"/><Relationship Id="rId85" Type="http://schemas.openxmlformats.org/officeDocument/2006/relationships/image" Target="../media/image8189.png"/><Relationship Id="rId150" Type="http://schemas.openxmlformats.org/officeDocument/2006/relationships/customXml" Target="../ink/ink9395.xml"/><Relationship Id="rId595" Type="http://schemas.openxmlformats.org/officeDocument/2006/relationships/image" Target="../media/image8465.png"/><Relationship Id="rId248" Type="http://schemas.openxmlformats.org/officeDocument/2006/relationships/customXml" Target="../ink/ink9444.xml"/><Relationship Id="rId455" Type="http://schemas.openxmlformats.org/officeDocument/2006/relationships/customXml" Target="../ink/ink9548.xml"/><Relationship Id="rId12" Type="http://schemas.openxmlformats.org/officeDocument/2006/relationships/customXml" Target="../ink/ink9326.xml"/><Relationship Id="rId108" Type="http://schemas.openxmlformats.org/officeDocument/2006/relationships/customXml" Target="../ink/ink9374.xml"/><Relationship Id="rId315" Type="http://schemas.openxmlformats.org/officeDocument/2006/relationships/customXml" Target="../ink/ink9478.xml"/><Relationship Id="rId522" Type="http://schemas.openxmlformats.org/officeDocument/2006/relationships/image" Target="../media/image8422.png"/><Relationship Id="rId96" Type="http://schemas.openxmlformats.org/officeDocument/2006/relationships/customXml" Target="../ink/ink9368.xml"/><Relationship Id="rId161" Type="http://schemas.openxmlformats.org/officeDocument/2006/relationships/image" Target="../media/image8226.png"/><Relationship Id="rId399" Type="http://schemas.openxmlformats.org/officeDocument/2006/relationships/customXml" Target="../ink/ink9520.xml"/><Relationship Id="rId259" Type="http://schemas.openxmlformats.org/officeDocument/2006/relationships/image" Target="../media/image8275.png"/><Relationship Id="rId466" Type="http://schemas.openxmlformats.org/officeDocument/2006/relationships/image" Target="../media/image8387.png"/><Relationship Id="rId23" Type="http://schemas.openxmlformats.org/officeDocument/2006/relationships/image" Target="../media/image8160.png"/><Relationship Id="rId119" Type="http://schemas.openxmlformats.org/officeDocument/2006/relationships/image" Target="../media/image8205.png"/><Relationship Id="rId326" Type="http://schemas.openxmlformats.org/officeDocument/2006/relationships/image" Target="../media/image8308.png"/><Relationship Id="rId533" Type="http://schemas.openxmlformats.org/officeDocument/2006/relationships/customXml" Target="../ink/ink9587.xml"/><Relationship Id="rId172" Type="http://schemas.openxmlformats.org/officeDocument/2006/relationships/customXml" Target="../ink/ink9406.xml"/><Relationship Id="rId477" Type="http://schemas.openxmlformats.org/officeDocument/2006/relationships/customXml" Target="../ink/ink9559.xml"/><Relationship Id="rId337" Type="http://schemas.openxmlformats.org/officeDocument/2006/relationships/customXml" Target="../ink/ink9489.xml"/><Relationship Id="rId34" Type="http://schemas.openxmlformats.org/officeDocument/2006/relationships/customXml" Target="../ink/ink9337.xml"/><Relationship Id="rId544" Type="http://schemas.openxmlformats.org/officeDocument/2006/relationships/image" Target="../media/image8433.png"/><Relationship Id="rId183" Type="http://schemas.openxmlformats.org/officeDocument/2006/relationships/image" Target="../media/image8237.png"/><Relationship Id="rId390" Type="http://schemas.openxmlformats.org/officeDocument/2006/relationships/image" Target="../media/image8347.png"/><Relationship Id="rId404" Type="http://schemas.openxmlformats.org/officeDocument/2006/relationships/image" Target="../media/image8357.png"/><Relationship Id="rId250" Type="http://schemas.openxmlformats.org/officeDocument/2006/relationships/customXml" Target="../ink/ink9445.xml"/><Relationship Id="rId488" Type="http://schemas.openxmlformats.org/officeDocument/2006/relationships/image" Target="../media/image8402.png"/><Relationship Id="rId45" Type="http://schemas.openxmlformats.org/officeDocument/2006/relationships/image" Target="../media/image8169.png"/><Relationship Id="rId110" Type="http://schemas.openxmlformats.org/officeDocument/2006/relationships/customXml" Target="../ink/ink9375.xml"/><Relationship Id="rId348" Type="http://schemas.openxmlformats.org/officeDocument/2006/relationships/image" Target="../media/image8319.png"/><Relationship Id="rId555" Type="http://schemas.openxmlformats.org/officeDocument/2006/relationships/customXml" Target="../ink/ink9598.xml"/><Relationship Id="rId194" Type="http://schemas.openxmlformats.org/officeDocument/2006/relationships/customXml" Target="../ink/ink9417.xml"/><Relationship Id="rId208" Type="http://schemas.openxmlformats.org/officeDocument/2006/relationships/customXml" Target="../ink/ink9424.xml"/><Relationship Id="rId415" Type="http://schemas.openxmlformats.org/officeDocument/2006/relationships/customXml" Target="../ink/ink9528.xml"/></Relationships>
</file>

<file path=ppt/slides/_rels/slide71.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image" Target="NULL"/><Relationship Id="rId7" Type="http://schemas.openxmlformats.org/officeDocument/2006/relationships/image" Target="NULL"/><Relationship Id="rId12" Type="http://schemas.openxmlformats.org/officeDocument/2006/relationships/image" Target="NULL"/><Relationship Id="rId2" Type="http://schemas.openxmlformats.org/officeDocument/2006/relationships/image" Target="NULL"/><Relationship Id="rId1" Type="http://schemas.openxmlformats.org/officeDocument/2006/relationships/slideLayout" Target="../slideLayouts/slideLayout1.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NULL"/><Relationship Id="rId1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 Id="rId14" Type="http://schemas.openxmlformats.org/officeDocument/2006/relationships/image" Target="NULL"/></Relationships>
</file>

<file path=ppt/slides/_rels/slide72.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60.xml"/><Relationship Id="rId1" Type="http://schemas.openxmlformats.org/officeDocument/2006/relationships/slideLayout" Target="../slideLayouts/slideLayout7.xml"/><Relationship Id="rId4" Type="http://schemas.openxmlformats.org/officeDocument/2006/relationships/image" Target="NULL"/></Relationships>
</file>

<file path=ppt/slides/_rels/slide73.xml.rels><?xml version="1.0" encoding="UTF-8" standalone="yes"?>
<Relationships xmlns="http://schemas.openxmlformats.org/package/2006/relationships"><Relationship Id="rId3" Type="http://schemas.openxmlformats.org/officeDocument/2006/relationships/customXml" Target="../ink/ink9620.xml"/><Relationship Id="rId2" Type="http://schemas.openxmlformats.org/officeDocument/2006/relationships/notesSlide" Target="../notesSlides/notesSlide61.xml"/><Relationship Id="rId1" Type="http://schemas.openxmlformats.org/officeDocument/2006/relationships/slideLayout" Target="../slideLayouts/slideLayout7.xml"/><Relationship Id="rId6" Type="http://schemas.openxmlformats.org/officeDocument/2006/relationships/image" Target="../media/image8468.png"/><Relationship Id="rId5" Type="http://schemas.openxmlformats.org/officeDocument/2006/relationships/customXml" Target="../ink/ink9621.xml"/><Relationship Id="rId4" Type="http://schemas.openxmlformats.org/officeDocument/2006/relationships/image" Target="../media/image8467.png"/></Relationships>
</file>

<file path=ppt/slides/_rels/slide74.xml.rels><?xml version="1.0" encoding="UTF-8" standalone="yes"?>
<Relationships xmlns="http://schemas.openxmlformats.org/package/2006/relationships"><Relationship Id="rId8" Type="http://schemas.openxmlformats.org/officeDocument/2006/relationships/hyperlink" Target="https://commons.wikimedia.org/wiki/File:Platichthys_flesus_1.jpg" TargetMode="External"/><Relationship Id="rId3" Type="http://schemas.openxmlformats.org/officeDocument/2006/relationships/image" Target="../media/image8469.jpeg"/><Relationship Id="rId7" Type="http://schemas.openxmlformats.org/officeDocument/2006/relationships/hyperlink" Target="https://www.britannica.com/animal/shark" TargetMode="External"/><Relationship Id="rId2" Type="http://schemas.openxmlformats.org/officeDocument/2006/relationships/notesSlide" Target="../notesSlides/notesSlide62.xml"/><Relationship Id="rId1" Type="http://schemas.openxmlformats.org/officeDocument/2006/relationships/slideLayout" Target="../slideLayouts/slideLayout7.xml"/><Relationship Id="rId6" Type="http://schemas.openxmlformats.org/officeDocument/2006/relationships/hyperlink" Target="https://creativecommons.org/licenses/by-sa/3.0/legalcode" TargetMode="External"/><Relationship Id="rId11" Type="http://schemas.openxmlformats.org/officeDocument/2006/relationships/image" Target="../media/image8471.png"/><Relationship Id="rId5" Type="http://schemas.openxmlformats.org/officeDocument/2006/relationships/hyperlink" Target="https://commons.wikimedia.org/wiki/File:Salmo_trutta_fario-1.jpg" TargetMode="External"/><Relationship Id="rId10" Type="http://schemas.openxmlformats.org/officeDocument/2006/relationships/image" Target="../media/image8470.jpeg"/><Relationship Id="rId4" Type="http://schemas.openxmlformats.org/officeDocument/2006/relationships/hyperlink" Target="https://commons.wikimedia.org/wiki/User:Apple2000" TargetMode="External"/><Relationship Id="rId9" Type="http://schemas.openxmlformats.org/officeDocument/2006/relationships/hyperlink" Target="https://creativecommons.org/licenses/by-sa/4.0/legalcode" TargetMode="External"/></Relationships>
</file>

<file path=ppt/slides/_rels/slide8.xml.rels><?xml version="1.0" encoding="UTF-8" standalone="yes"?>
<Relationships xmlns="http://schemas.openxmlformats.org/package/2006/relationships"><Relationship Id="rId117" Type="http://schemas.openxmlformats.org/officeDocument/2006/relationships/customXml" Target="../ink/ink679.xml"/><Relationship Id="rId299" Type="http://schemas.openxmlformats.org/officeDocument/2006/relationships/customXml" Target="../ink/ink770.xml"/><Relationship Id="rId21" Type="http://schemas.openxmlformats.org/officeDocument/2006/relationships/customXml" Target="../ink/ink631.xml"/><Relationship Id="rId63" Type="http://schemas.openxmlformats.org/officeDocument/2006/relationships/customXml" Target="../ink/ink652.xml"/><Relationship Id="rId159" Type="http://schemas.openxmlformats.org/officeDocument/2006/relationships/customXml" Target="../ink/ink700.xml"/><Relationship Id="rId170" Type="http://schemas.openxmlformats.org/officeDocument/2006/relationships/image" Target="../media/image94.png"/><Relationship Id="rId226" Type="http://schemas.openxmlformats.org/officeDocument/2006/relationships/image" Target="../media/image122.png"/><Relationship Id="rId268" Type="http://schemas.openxmlformats.org/officeDocument/2006/relationships/image" Target="../media/image143.png"/><Relationship Id="rId32" Type="http://schemas.openxmlformats.org/officeDocument/2006/relationships/image" Target="../media/image25.png"/><Relationship Id="rId74" Type="http://schemas.openxmlformats.org/officeDocument/2006/relationships/image" Target="../media/image46.png"/><Relationship Id="rId128" Type="http://schemas.openxmlformats.org/officeDocument/2006/relationships/image" Target="../media/image73.png"/><Relationship Id="rId5" Type="http://schemas.openxmlformats.org/officeDocument/2006/relationships/customXml" Target="../ink/ink623.xml"/><Relationship Id="rId181" Type="http://schemas.openxmlformats.org/officeDocument/2006/relationships/customXml" Target="../ink/ink711.xml"/><Relationship Id="rId237" Type="http://schemas.openxmlformats.org/officeDocument/2006/relationships/customXml" Target="../ink/ink739.xml"/><Relationship Id="rId279" Type="http://schemas.openxmlformats.org/officeDocument/2006/relationships/customXml" Target="../ink/ink760.xml"/><Relationship Id="rId43" Type="http://schemas.openxmlformats.org/officeDocument/2006/relationships/customXml" Target="../ink/ink642.xml"/><Relationship Id="rId139" Type="http://schemas.openxmlformats.org/officeDocument/2006/relationships/customXml" Target="../ink/ink690.xml"/><Relationship Id="rId290" Type="http://schemas.openxmlformats.org/officeDocument/2006/relationships/image" Target="../media/image154.png"/><Relationship Id="rId304" Type="http://schemas.openxmlformats.org/officeDocument/2006/relationships/image" Target="../media/image161.png"/><Relationship Id="rId85" Type="http://schemas.openxmlformats.org/officeDocument/2006/relationships/customXml" Target="../ink/ink663.xml"/><Relationship Id="rId150" Type="http://schemas.openxmlformats.org/officeDocument/2006/relationships/image" Target="../media/image84.png"/><Relationship Id="rId192" Type="http://schemas.openxmlformats.org/officeDocument/2006/relationships/image" Target="../media/image105.png"/><Relationship Id="rId206" Type="http://schemas.openxmlformats.org/officeDocument/2006/relationships/image" Target="../media/image112.png"/><Relationship Id="rId248" Type="http://schemas.openxmlformats.org/officeDocument/2006/relationships/image" Target="../media/image133.png"/><Relationship Id="rId12" Type="http://schemas.openxmlformats.org/officeDocument/2006/relationships/image" Target="../media/image15.png"/><Relationship Id="rId108" Type="http://schemas.openxmlformats.org/officeDocument/2006/relationships/image" Target="../media/image63.png"/><Relationship Id="rId54" Type="http://schemas.openxmlformats.org/officeDocument/2006/relationships/image" Target="../media/image36.png"/><Relationship Id="rId96" Type="http://schemas.openxmlformats.org/officeDocument/2006/relationships/image" Target="../media/image57.png"/><Relationship Id="rId161" Type="http://schemas.openxmlformats.org/officeDocument/2006/relationships/customXml" Target="../ink/ink701.xml"/><Relationship Id="rId217" Type="http://schemas.openxmlformats.org/officeDocument/2006/relationships/customXml" Target="../ink/ink729.xml"/><Relationship Id="rId259" Type="http://schemas.openxmlformats.org/officeDocument/2006/relationships/customXml" Target="../ink/ink750.xml"/><Relationship Id="rId23" Type="http://schemas.openxmlformats.org/officeDocument/2006/relationships/customXml" Target="../ink/ink632.xml"/><Relationship Id="rId119" Type="http://schemas.openxmlformats.org/officeDocument/2006/relationships/customXml" Target="../ink/ink680.xml"/><Relationship Id="rId270" Type="http://schemas.openxmlformats.org/officeDocument/2006/relationships/image" Target="../media/image144.png"/><Relationship Id="rId44" Type="http://schemas.openxmlformats.org/officeDocument/2006/relationships/image" Target="../media/image31.png"/><Relationship Id="rId65" Type="http://schemas.openxmlformats.org/officeDocument/2006/relationships/customXml" Target="../ink/ink653.xml"/><Relationship Id="rId86" Type="http://schemas.openxmlformats.org/officeDocument/2006/relationships/image" Target="../media/image52.png"/><Relationship Id="rId130" Type="http://schemas.openxmlformats.org/officeDocument/2006/relationships/image" Target="../media/image74.png"/><Relationship Id="rId151" Type="http://schemas.openxmlformats.org/officeDocument/2006/relationships/customXml" Target="../ink/ink696.xml"/><Relationship Id="rId172" Type="http://schemas.openxmlformats.org/officeDocument/2006/relationships/image" Target="../media/image95.png"/><Relationship Id="rId193" Type="http://schemas.openxmlformats.org/officeDocument/2006/relationships/customXml" Target="../ink/ink717.xml"/><Relationship Id="rId207" Type="http://schemas.openxmlformats.org/officeDocument/2006/relationships/customXml" Target="../ink/ink724.xml"/><Relationship Id="rId228" Type="http://schemas.openxmlformats.org/officeDocument/2006/relationships/image" Target="../media/image123.png"/><Relationship Id="rId249" Type="http://schemas.openxmlformats.org/officeDocument/2006/relationships/customXml" Target="../ink/ink745.xml"/><Relationship Id="rId13" Type="http://schemas.openxmlformats.org/officeDocument/2006/relationships/customXml" Target="../ink/ink627.xml"/><Relationship Id="rId109" Type="http://schemas.openxmlformats.org/officeDocument/2006/relationships/customXml" Target="../ink/ink675.xml"/><Relationship Id="rId260" Type="http://schemas.openxmlformats.org/officeDocument/2006/relationships/image" Target="../media/image139.png"/><Relationship Id="rId281" Type="http://schemas.openxmlformats.org/officeDocument/2006/relationships/customXml" Target="../ink/ink761.xml"/><Relationship Id="rId34" Type="http://schemas.openxmlformats.org/officeDocument/2006/relationships/image" Target="../media/image26.png"/><Relationship Id="rId55" Type="http://schemas.openxmlformats.org/officeDocument/2006/relationships/customXml" Target="../ink/ink648.xml"/><Relationship Id="rId76" Type="http://schemas.openxmlformats.org/officeDocument/2006/relationships/image" Target="../media/image47.png"/><Relationship Id="rId97" Type="http://schemas.openxmlformats.org/officeDocument/2006/relationships/customXml" Target="../ink/ink669.xml"/><Relationship Id="rId120" Type="http://schemas.openxmlformats.org/officeDocument/2006/relationships/image" Target="../media/image69.png"/><Relationship Id="rId141" Type="http://schemas.openxmlformats.org/officeDocument/2006/relationships/customXml" Target="../ink/ink691.xml"/><Relationship Id="rId7" Type="http://schemas.openxmlformats.org/officeDocument/2006/relationships/customXml" Target="../ink/ink624.xml"/><Relationship Id="rId162" Type="http://schemas.openxmlformats.org/officeDocument/2006/relationships/image" Target="../media/image90.png"/><Relationship Id="rId183" Type="http://schemas.openxmlformats.org/officeDocument/2006/relationships/customXml" Target="../ink/ink712.xml"/><Relationship Id="rId218" Type="http://schemas.openxmlformats.org/officeDocument/2006/relationships/image" Target="../media/image118.png"/><Relationship Id="rId239" Type="http://schemas.openxmlformats.org/officeDocument/2006/relationships/customXml" Target="../ink/ink740.xml"/><Relationship Id="rId250" Type="http://schemas.openxmlformats.org/officeDocument/2006/relationships/image" Target="../media/image134.png"/><Relationship Id="rId271" Type="http://schemas.openxmlformats.org/officeDocument/2006/relationships/customXml" Target="../ink/ink756.xml"/><Relationship Id="rId292" Type="http://schemas.openxmlformats.org/officeDocument/2006/relationships/image" Target="../media/image155.png"/><Relationship Id="rId306" Type="http://schemas.openxmlformats.org/officeDocument/2006/relationships/image" Target="../media/image162.png"/><Relationship Id="rId24" Type="http://schemas.openxmlformats.org/officeDocument/2006/relationships/image" Target="../media/image21.png"/><Relationship Id="rId45" Type="http://schemas.openxmlformats.org/officeDocument/2006/relationships/customXml" Target="../ink/ink643.xml"/><Relationship Id="rId66" Type="http://schemas.openxmlformats.org/officeDocument/2006/relationships/image" Target="../media/image42.png"/><Relationship Id="rId87" Type="http://schemas.openxmlformats.org/officeDocument/2006/relationships/customXml" Target="../ink/ink664.xml"/><Relationship Id="rId110" Type="http://schemas.openxmlformats.org/officeDocument/2006/relationships/image" Target="../media/image64.png"/><Relationship Id="rId131" Type="http://schemas.openxmlformats.org/officeDocument/2006/relationships/customXml" Target="../ink/ink686.xml"/><Relationship Id="rId152" Type="http://schemas.openxmlformats.org/officeDocument/2006/relationships/image" Target="../media/image85.png"/><Relationship Id="rId173" Type="http://schemas.openxmlformats.org/officeDocument/2006/relationships/customXml" Target="../ink/ink707.xml"/><Relationship Id="rId194" Type="http://schemas.openxmlformats.org/officeDocument/2006/relationships/image" Target="../media/image106.png"/><Relationship Id="rId208" Type="http://schemas.openxmlformats.org/officeDocument/2006/relationships/image" Target="../media/image113.png"/><Relationship Id="rId229" Type="http://schemas.openxmlformats.org/officeDocument/2006/relationships/customXml" Target="../ink/ink735.xml"/><Relationship Id="rId240" Type="http://schemas.openxmlformats.org/officeDocument/2006/relationships/image" Target="../media/image129.png"/><Relationship Id="rId261" Type="http://schemas.openxmlformats.org/officeDocument/2006/relationships/customXml" Target="../ink/ink751.xml"/><Relationship Id="rId14" Type="http://schemas.openxmlformats.org/officeDocument/2006/relationships/image" Target="../media/image16.png"/><Relationship Id="rId35" Type="http://schemas.openxmlformats.org/officeDocument/2006/relationships/customXml" Target="../ink/ink638.xml"/><Relationship Id="rId56" Type="http://schemas.openxmlformats.org/officeDocument/2006/relationships/image" Target="../media/image37.png"/><Relationship Id="rId77" Type="http://schemas.openxmlformats.org/officeDocument/2006/relationships/customXml" Target="../ink/ink659.xml"/><Relationship Id="rId100" Type="http://schemas.openxmlformats.org/officeDocument/2006/relationships/image" Target="../media/image59.png"/><Relationship Id="rId282" Type="http://schemas.openxmlformats.org/officeDocument/2006/relationships/image" Target="../media/image150.png"/><Relationship Id="rId8" Type="http://schemas.openxmlformats.org/officeDocument/2006/relationships/image" Target="../media/image13.png"/><Relationship Id="rId98" Type="http://schemas.openxmlformats.org/officeDocument/2006/relationships/image" Target="../media/image58.png"/><Relationship Id="rId121" Type="http://schemas.openxmlformats.org/officeDocument/2006/relationships/customXml" Target="../ink/ink681.xml"/><Relationship Id="rId142" Type="http://schemas.openxmlformats.org/officeDocument/2006/relationships/image" Target="../media/image80.png"/><Relationship Id="rId163" Type="http://schemas.openxmlformats.org/officeDocument/2006/relationships/customXml" Target="../ink/ink702.xml"/><Relationship Id="rId184" Type="http://schemas.openxmlformats.org/officeDocument/2006/relationships/image" Target="../media/image101.png"/><Relationship Id="rId219" Type="http://schemas.openxmlformats.org/officeDocument/2006/relationships/customXml" Target="../ink/ink730.xml"/><Relationship Id="rId230" Type="http://schemas.openxmlformats.org/officeDocument/2006/relationships/image" Target="../media/image124.png"/><Relationship Id="rId251" Type="http://schemas.openxmlformats.org/officeDocument/2006/relationships/customXml" Target="../ink/ink746.xml"/><Relationship Id="rId25" Type="http://schemas.openxmlformats.org/officeDocument/2006/relationships/customXml" Target="../ink/ink633.xml"/><Relationship Id="rId46" Type="http://schemas.openxmlformats.org/officeDocument/2006/relationships/image" Target="../media/image32.png"/><Relationship Id="rId67" Type="http://schemas.openxmlformats.org/officeDocument/2006/relationships/customXml" Target="../ink/ink654.xml"/><Relationship Id="rId272" Type="http://schemas.openxmlformats.org/officeDocument/2006/relationships/image" Target="../media/image145.png"/><Relationship Id="rId293" Type="http://schemas.openxmlformats.org/officeDocument/2006/relationships/customXml" Target="../ink/ink767.xml"/><Relationship Id="rId307" Type="http://schemas.openxmlformats.org/officeDocument/2006/relationships/customXml" Target="../ink/ink774.xml"/><Relationship Id="rId88" Type="http://schemas.openxmlformats.org/officeDocument/2006/relationships/image" Target="../media/image53.png"/><Relationship Id="rId111" Type="http://schemas.openxmlformats.org/officeDocument/2006/relationships/customXml" Target="../ink/ink676.xml"/><Relationship Id="rId132" Type="http://schemas.openxmlformats.org/officeDocument/2006/relationships/image" Target="../media/image75.png"/><Relationship Id="rId153" Type="http://schemas.openxmlformats.org/officeDocument/2006/relationships/customXml" Target="../ink/ink697.xml"/><Relationship Id="rId174" Type="http://schemas.openxmlformats.org/officeDocument/2006/relationships/image" Target="../media/image96.png"/><Relationship Id="rId195" Type="http://schemas.openxmlformats.org/officeDocument/2006/relationships/customXml" Target="../ink/ink718.xml"/><Relationship Id="rId209" Type="http://schemas.openxmlformats.org/officeDocument/2006/relationships/customXml" Target="../ink/ink725.xml"/><Relationship Id="rId220" Type="http://schemas.openxmlformats.org/officeDocument/2006/relationships/image" Target="../media/image119.png"/><Relationship Id="rId241" Type="http://schemas.openxmlformats.org/officeDocument/2006/relationships/customXml" Target="../ink/ink741.xml"/><Relationship Id="rId15" Type="http://schemas.openxmlformats.org/officeDocument/2006/relationships/customXml" Target="../ink/ink628.xml"/><Relationship Id="rId36" Type="http://schemas.openxmlformats.org/officeDocument/2006/relationships/image" Target="../media/image27.png"/><Relationship Id="rId57" Type="http://schemas.openxmlformats.org/officeDocument/2006/relationships/customXml" Target="../ink/ink649.xml"/><Relationship Id="rId262" Type="http://schemas.openxmlformats.org/officeDocument/2006/relationships/image" Target="../media/image140.png"/><Relationship Id="rId283" Type="http://schemas.openxmlformats.org/officeDocument/2006/relationships/customXml" Target="../ink/ink762.xml"/><Relationship Id="rId78" Type="http://schemas.openxmlformats.org/officeDocument/2006/relationships/image" Target="../media/image48.png"/><Relationship Id="rId99" Type="http://schemas.openxmlformats.org/officeDocument/2006/relationships/customXml" Target="../ink/ink670.xml"/><Relationship Id="rId101" Type="http://schemas.openxmlformats.org/officeDocument/2006/relationships/customXml" Target="../ink/ink671.xml"/><Relationship Id="rId122" Type="http://schemas.openxmlformats.org/officeDocument/2006/relationships/image" Target="../media/image70.png"/><Relationship Id="rId143" Type="http://schemas.openxmlformats.org/officeDocument/2006/relationships/customXml" Target="../ink/ink692.xml"/><Relationship Id="rId164" Type="http://schemas.openxmlformats.org/officeDocument/2006/relationships/image" Target="../media/image91.png"/><Relationship Id="rId185" Type="http://schemas.openxmlformats.org/officeDocument/2006/relationships/customXml" Target="../ink/ink713.xml"/><Relationship Id="rId9" Type="http://schemas.openxmlformats.org/officeDocument/2006/relationships/customXml" Target="../ink/ink625.xml"/><Relationship Id="rId210" Type="http://schemas.openxmlformats.org/officeDocument/2006/relationships/image" Target="../media/image114.png"/><Relationship Id="rId26" Type="http://schemas.openxmlformats.org/officeDocument/2006/relationships/image" Target="../media/image22.png"/><Relationship Id="rId231" Type="http://schemas.openxmlformats.org/officeDocument/2006/relationships/customXml" Target="../ink/ink736.xml"/><Relationship Id="rId252" Type="http://schemas.openxmlformats.org/officeDocument/2006/relationships/image" Target="../media/image135.png"/><Relationship Id="rId273" Type="http://schemas.openxmlformats.org/officeDocument/2006/relationships/customXml" Target="../ink/ink757.xml"/><Relationship Id="rId294" Type="http://schemas.openxmlformats.org/officeDocument/2006/relationships/image" Target="../media/image156.png"/><Relationship Id="rId308" Type="http://schemas.openxmlformats.org/officeDocument/2006/relationships/image" Target="../media/image163.png"/><Relationship Id="rId47" Type="http://schemas.openxmlformats.org/officeDocument/2006/relationships/customXml" Target="../ink/ink644.xml"/><Relationship Id="rId68" Type="http://schemas.openxmlformats.org/officeDocument/2006/relationships/image" Target="../media/image43.png"/><Relationship Id="rId89" Type="http://schemas.openxmlformats.org/officeDocument/2006/relationships/customXml" Target="../ink/ink665.xml"/><Relationship Id="rId112" Type="http://schemas.openxmlformats.org/officeDocument/2006/relationships/image" Target="../media/image65.png"/><Relationship Id="rId133" Type="http://schemas.openxmlformats.org/officeDocument/2006/relationships/customXml" Target="../ink/ink687.xml"/><Relationship Id="rId154" Type="http://schemas.openxmlformats.org/officeDocument/2006/relationships/image" Target="../media/image86.png"/><Relationship Id="rId175" Type="http://schemas.openxmlformats.org/officeDocument/2006/relationships/customXml" Target="../ink/ink708.xml"/><Relationship Id="rId196" Type="http://schemas.openxmlformats.org/officeDocument/2006/relationships/image" Target="../media/image107.png"/><Relationship Id="rId200" Type="http://schemas.openxmlformats.org/officeDocument/2006/relationships/image" Target="../media/image109.png"/><Relationship Id="rId16" Type="http://schemas.openxmlformats.org/officeDocument/2006/relationships/image" Target="../media/image17.png"/><Relationship Id="rId221" Type="http://schemas.openxmlformats.org/officeDocument/2006/relationships/customXml" Target="../ink/ink731.xml"/><Relationship Id="rId242" Type="http://schemas.openxmlformats.org/officeDocument/2006/relationships/image" Target="../media/image130.png"/><Relationship Id="rId263" Type="http://schemas.openxmlformats.org/officeDocument/2006/relationships/customXml" Target="../ink/ink752.xml"/><Relationship Id="rId284" Type="http://schemas.openxmlformats.org/officeDocument/2006/relationships/image" Target="../media/image151.png"/><Relationship Id="rId37" Type="http://schemas.openxmlformats.org/officeDocument/2006/relationships/customXml" Target="../ink/ink639.xml"/><Relationship Id="rId58" Type="http://schemas.openxmlformats.org/officeDocument/2006/relationships/image" Target="../media/image38.png"/><Relationship Id="rId79" Type="http://schemas.openxmlformats.org/officeDocument/2006/relationships/customXml" Target="../ink/ink660.xml"/><Relationship Id="rId102" Type="http://schemas.openxmlformats.org/officeDocument/2006/relationships/image" Target="../media/image60.png"/><Relationship Id="rId123" Type="http://schemas.openxmlformats.org/officeDocument/2006/relationships/customXml" Target="../ink/ink682.xml"/><Relationship Id="rId144" Type="http://schemas.openxmlformats.org/officeDocument/2006/relationships/image" Target="../media/image81.png"/><Relationship Id="rId90" Type="http://schemas.openxmlformats.org/officeDocument/2006/relationships/image" Target="../media/image54.png"/><Relationship Id="rId165" Type="http://schemas.openxmlformats.org/officeDocument/2006/relationships/customXml" Target="../ink/ink703.xml"/><Relationship Id="rId186" Type="http://schemas.openxmlformats.org/officeDocument/2006/relationships/image" Target="../media/image102.png"/><Relationship Id="rId211" Type="http://schemas.openxmlformats.org/officeDocument/2006/relationships/customXml" Target="../ink/ink726.xml"/><Relationship Id="rId232" Type="http://schemas.openxmlformats.org/officeDocument/2006/relationships/image" Target="../media/image125.png"/><Relationship Id="rId253" Type="http://schemas.openxmlformats.org/officeDocument/2006/relationships/customXml" Target="../ink/ink747.xml"/><Relationship Id="rId274" Type="http://schemas.openxmlformats.org/officeDocument/2006/relationships/image" Target="../media/image146.png"/><Relationship Id="rId295" Type="http://schemas.openxmlformats.org/officeDocument/2006/relationships/customXml" Target="../ink/ink768.xml"/><Relationship Id="rId309" Type="http://schemas.openxmlformats.org/officeDocument/2006/relationships/customXml" Target="../ink/ink775.xml"/><Relationship Id="rId27" Type="http://schemas.openxmlformats.org/officeDocument/2006/relationships/customXml" Target="../ink/ink634.xml"/><Relationship Id="rId48" Type="http://schemas.openxmlformats.org/officeDocument/2006/relationships/image" Target="../media/image33.png"/><Relationship Id="rId69" Type="http://schemas.openxmlformats.org/officeDocument/2006/relationships/customXml" Target="../ink/ink655.xml"/><Relationship Id="rId113" Type="http://schemas.openxmlformats.org/officeDocument/2006/relationships/customXml" Target="../ink/ink677.xml"/><Relationship Id="rId134" Type="http://schemas.openxmlformats.org/officeDocument/2006/relationships/image" Target="../media/image76.png"/><Relationship Id="rId80" Type="http://schemas.openxmlformats.org/officeDocument/2006/relationships/image" Target="../media/image49.png"/><Relationship Id="rId155" Type="http://schemas.openxmlformats.org/officeDocument/2006/relationships/customXml" Target="../ink/ink698.xml"/><Relationship Id="rId176" Type="http://schemas.openxmlformats.org/officeDocument/2006/relationships/image" Target="../media/image97.png"/><Relationship Id="rId197" Type="http://schemas.openxmlformats.org/officeDocument/2006/relationships/customXml" Target="../ink/ink719.xml"/><Relationship Id="rId201" Type="http://schemas.openxmlformats.org/officeDocument/2006/relationships/customXml" Target="../ink/ink721.xml"/><Relationship Id="rId222" Type="http://schemas.openxmlformats.org/officeDocument/2006/relationships/image" Target="../media/image120.png"/><Relationship Id="rId243" Type="http://schemas.openxmlformats.org/officeDocument/2006/relationships/customXml" Target="../ink/ink742.xml"/><Relationship Id="rId264" Type="http://schemas.openxmlformats.org/officeDocument/2006/relationships/image" Target="../media/image141.png"/><Relationship Id="rId285" Type="http://schemas.openxmlformats.org/officeDocument/2006/relationships/customXml" Target="../ink/ink763.xml"/><Relationship Id="rId17" Type="http://schemas.openxmlformats.org/officeDocument/2006/relationships/customXml" Target="../ink/ink629.xml"/><Relationship Id="rId38" Type="http://schemas.openxmlformats.org/officeDocument/2006/relationships/image" Target="../media/image28.png"/><Relationship Id="rId59" Type="http://schemas.openxmlformats.org/officeDocument/2006/relationships/customXml" Target="../ink/ink650.xml"/><Relationship Id="rId103" Type="http://schemas.openxmlformats.org/officeDocument/2006/relationships/customXml" Target="../ink/ink672.xml"/><Relationship Id="rId124" Type="http://schemas.openxmlformats.org/officeDocument/2006/relationships/image" Target="../media/image71.png"/><Relationship Id="rId310" Type="http://schemas.openxmlformats.org/officeDocument/2006/relationships/image" Target="../media/image164.png"/><Relationship Id="rId70" Type="http://schemas.openxmlformats.org/officeDocument/2006/relationships/image" Target="../media/image44.png"/><Relationship Id="rId91" Type="http://schemas.openxmlformats.org/officeDocument/2006/relationships/customXml" Target="../ink/ink666.xml"/><Relationship Id="rId145" Type="http://schemas.openxmlformats.org/officeDocument/2006/relationships/customXml" Target="../ink/ink693.xml"/><Relationship Id="rId166" Type="http://schemas.openxmlformats.org/officeDocument/2006/relationships/image" Target="../media/image92.png"/><Relationship Id="rId187" Type="http://schemas.openxmlformats.org/officeDocument/2006/relationships/customXml" Target="../ink/ink714.xml"/><Relationship Id="rId1" Type="http://schemas.openxmlformats.org/officeDocument/2006/relationships/slideLayout" Target="../slideLayouts/slideLayout7.xml"/><Relationship Id="rId212" Type="http://schemas.openxmlformats.org/officeDocument/2006/relationships/image" Target="../media/image115.png"/><Relationship Id="rId233" Type="http://schemas.openxmlformats.org/officeDocument/2006/relationships/customXml" Target="../ink/ink737.xml"/><Relationship Id="rId254" Type="http://schemas.openxmlformats.org/officeDocument/2006/relationships/image" Target="../media/image136.png"/><Relationship Id="rId28" Type="http://schemas.openxmlformats.org/officeDocument/2006/relationships/image" Target="../media/image23.png"/><Relationship Id="rId49" Type="http://schemas.openxmlformats.org/officeDocument/2006/relationships/customXml" Target="../ink/ink645.xml"/><Relationship Id="rId114" Type="http://schemas.openxmlformats.org/officeDocument/2006/relationships/image" Target="../media/image66.png"/><Relationship Id="rId275" Type="http://schemas.openxmlformats.org/officeDocument/2006/relationships/customXml" Target="../ink/ink758.xml"/><Relationship Id="rId296" Type="http://schemas.openxmlformats.org/officeDocument/2006/relationships/image" Target="../media/image157.png"/><Relationship Id="rId300" Type="http://schemas.openxmlformats.org/officeDocument/2006/relationships/image" Target="../media/image159.png"/><Relationship Id="rId60" Type="http://schemas.openxmlformats.org/officeDocument/2006/relationships/image" Target="../media/image39.png"/><Relationship Id="rId81" Type="http://schemas.openxmlformats.org/officeDocument/2006/relationships/customXml" Target="../ink/ink661.xml"/><Relationship Id="rId135" Type="http://schemas.openxmlformats.org/officeDocument/2006/relationships/customXml" Target="../ink/ink688.xml"/><Relationship Id="rId156" Type="http://schemas.openxmlformats.org/officeDocument/2006/relationships/image" Target="../media/image87.png"/><Relationship Id="rId177" Type="http://schemas.openxmlformats.org/officeDocument/2006/relationships/customXml" Target="../ink/ink709.xml"/><Relationship Id="rId198" Type="http://schemas.openxmlformats.org/officeDocument/2006/relationships/image" Target="../media/image108.png"/><Relationship Id="rId202" Type="http://schemas.openxmlformats.org/officeDocument/2006/relationships/image" Target="../media/image110.png"/><Relationship Id="rId223" Type="http://schemas.openxmlformats.org/officeDocument/2006/relationships/customXml" Target="../ink/ink732.xml"/><Relationship Id="rId244" Type="http://schemas.openxmlformats.org/officeDocument/2006/relationships/image" Target="../media/image131.png"/><Relationship Id="rId18" Type="http://schemas.openxmlformats.org/officeDocument/2006/relationships/image" Target="../media/image18.png"/><Relationship Id="rId39" Type="http://schemas.openxmlformats.org/officeDocument/2006/relationships/customXml" Target="../ink/ink640.xml"/><Relationship Id="rId265" Type="http://schemas.openxmlformats.org/officeDocument/2006/relationships/customXml" Target="../ink/ink753.xml"/><Relationship Id="rId286" Type="http://schemas.openxmlformats.org/officeDocument/2006/relationships/image" Target="../media/image152.png"/><Relationship Id="rId50" Type="http://schemas.openxmlformats.org/officeDocument/2006/relationships/image" Target="../media/image34.png"/><Relationship Id="rId104" Type="http://schemas.openxmlformats.org/officeDocument/2006/relationships/image" Target="../media/image61.png"/><Relationship Id="rId125" Type="http://schemas.openxmlformats.org/officeDocument/2006/relationships/customXml" Target="../ink/ink683.xml"/><Relationship Id="rId146" Type="http://schemas.openxmlformats.org/officeDocument/2006/relationships/image" Target="../media/image82.png"/><Relationship Id="rId167" Type="http://schemas.openxmlformats.org/officeDocument/2006/relationships/customXml" Target="../ink/ink704.xml"/><Relationship Id="rId188" Type="http://schemas.openxmlformats.org/officeDocument/2006/relationships/image" Target="../media/image103.png"/><Relationship Id="rId311" Type="http://schemas.openxmlformats.org/officeDocument/2006/relationships/customXml" Target="../ink/ink776.xml"/><Relationship Id="rId71" Type="http://schemas.openxmlformats.org/officeDocument/2006/relationships/customXml" Target="../ink/ink656.xml"/><Relationship Id="rId92" Type="http://schemas.openxmlformats.org/officeDocument/2006/relationships/image" Target="../media/image55.png"/><Relationship Id="rId213" Type="http://schemas.openxmlformats.org/officeDocument/2006/relationships/customXml" Target="../ink/ink727.xml"/><Relationship Id="rId234" Type="http://schemas.openxmlformats.org/officeDocument/2006/relationships/image" Target="../media/image126.png"/><Relationship Id="rId2" Type="http://schemas.openxmlformats.org/officeDocument/2006/relationships/notesSlide" Target="../notesSlides/notesSlide6.xml"/><Relationship Id="rId29" Type="http://schemas.openxmlformats.org/officeDocument/2006/relationships/customXml" Target="../ink/ink635.xml"/><Relationship Id="rId255" Type="http://schemas.openxmlformats.org/officeDocument/2006/relationships/customXml" Target="../ink/ink748.xml"/><Relationship Id="rId276" Type="http://schemas.openxmlformats.org/officeDocument/2006/relationships/image" Target="../media/image147.png"/><Relationship Id="rId297" Type="http://schemas.openxmlformats.org/officeDocument/2006/relationships/customXml" Target="../ink/ink769.xml"/><Relationship Id="rId40" Type="http://schemas.openxmlformats.org/officeDocument/2006/relationships/image" Target="../media/image29.png"/><Relationship Id="rId115" Type="http://schemas.openxmlformats.org/officeDocument/2006/relationships/customXml" Target="../ink/ink678.xml"/><Relationship Id="rId136" Type="http://schemas.openxmlformats.org/officeDocument/2006/relationships/image" Target="../media/image77.png"/><Relationship Id="rId157" Type="http://schemas.openxmlformats.org/officeDocument/2006/relationships/customXml" Target="../ink/ink699.xml"/><Relationship Id="rId178" Type="http://schemas.openxmlformats.org/officeDocument/2006/relationships/image" Target="../media/image98.png"/><Relationship Id="rId301" Type="http://schemas.openxmlformats.org/officeDocument/2006/relationships/customXml" Target="../ink/ink771.xml"/><Relationship Id="rId61" Type="http://schemas.openxmlformats.org/officeDocument/2006/relationships/customXml" Target="../ink/ink651.xml"/><Relationship Id="rId82" Type="http://schemas.openxmlformats.org/officeDocument/2006/relationships/image" Target="../media/image50.png"/><Relationship Id="rId199" Type="http://schemas.openxmlformats.org/officeDocument/2006/relationships/customXml" Target="../ink/ink720.xml"/><Relationship Id="rId203" Type="http://schemas.openxmlformats.org/officeDocument/2006/relationships/customXml" Target="../ink/ink722.xml"/><Relationship Id="rId19" Type="http://schemas.openxmlformats.org/officeDocument/2006/relationships/customXml" Target="../ink/ink630.xml"/><Relationship Id="rId224" Type="http://schemas.openxmlformats.org/officeDocument/2006/relationships/image" Target="../media/image121.png"/><Relationship Id="rId245" Type="http://schemas.openxmlformats.org/officeDocument/2006/relationships/customXml" Target="../ink/ink743.xml"/><Relationship Id="rId266" Type="http://schemas.openxmlformats.org/officeDocument/2006/relationships/image" Target="../media/image142.png"/><Relationship Id="rId287" Type="http://schemas.openxmlformats.org/officeDocument/2006/relationships/customXml" Target="../ink/ink764.xml"/><Relationship Id="rId30" Type="http://schemas.openxmlformats.org/officeDocument/2006/relationships/image" Target="../media/image24.png"/><Relationship Id="rId105" Type="http://schemas.openxmlformats.org/officeDocument/2006/relationships/customXml" Target="../ink/ink673.xml"/><Relationship Id="rId126" Type="http://schemas.openxmlformats.org/officeDocument/2006/relationships/image" Target="../media/image72.png"/><Relationship Id="rId147" Type="http://schemas.openxmlformats.org/officeDocument/2006/relationships/customXml" Target="../ink/ink694.xml"/><Relationship Id="rId168" Type="http://schemas.openxmlformats.org/officeDocument/2006/relationships/image" Target="../media/image93.png"/><Relationship Id="rId312" Type="http://schemas.openxmlformats.org/officeDocument/2006/relationships/image" Target="../media/image165.png"/><Relationship Id="rId51" Type="http://schemas.openxmlformats.org/officeDocument/2006/relationships/customXml" Target="../ink/ink646.xml"/><Relationship Id="rId72" Type="http://schemas.openxmlformats.org/officeDocument/2006/relationships/image" Target="../media/image45.png"/><Relationship Id="rId93" Type="http://schemas.openxmlformats.org/officeDocument/2006/relationships/customXml" Target="../ink/ink667.xml"/><Relationship Id="rId189" Type="http://schemas.openxmlformats.org/officeDocument/2006/relationships/customXml" Target="../ink/ink715.xml"/><Relationship Id="rId3" Type="http://schemas.openxmlformats.org/officeDocument/2006/relationships/customXml" Target="../ink/ink622.xml"/><Relationship Id="rId214" Type="http://schemas.openxmlformats.org/officeDocument/2006/relationships/image" Target="../media/image116.png"/><Relationship Id="rId235" Type="http://schemas.openxmlformats.org/officeDocument/2006/relationships/customXml" Target="../ink/ink738.xml"/><Relationship Id="rId256" Type="http://schemas.openxmlformats.org/officeDocument/2006/relationships/image" Target="../media/image137.png"/><Relationship Id="rId277" Type="http://schemas.openxmlformats.org/officeDocument/2006/relationships/customXml" Target="../ink/ink759.xml"/><Relationship Id="rId298" Type="http://schemas.openxmlformats.org/officeDocument/2006/relationships/image" Target="../media/image158.png"/><Relationship Id="rId116" Type="http://schemas.openxmlformats.org/officeDocument/2006/relationships/image" Target="../media/image67.png"/><Relationship Id="rId137" Type="http://schemas.openxmlformats.org/officeDocument/2006/relationships/customXml" Target="../ink/ink689.xml"/><Relationship Id="rId158" Type="http://schemas.openxmlformats.org/officeDocument/2006/relationships/image" Target="../media/image88.png"/><Relationship Id="rId302" Type="http://schemas.openxmlformats.org/officeDocument/2006/relationships/image" Target="../media/image160.png"/><Relationship Id="rId20" Type="http://schemas.openxmlformats.org/officeDocument/2006/relationships/image" Target="../media/image19.png"/><Relationship Id="rId41" Type="http://schemas.openxmlformats.org/officeDocument/2006/relationships/customXml" Target="../ink/ink641.xml"/><Relationship Id="rId62" Type="http://schemas.openxmlformats.org/officeDocument/2006/relationships/image" Target="../media/image40.png"/><Relationship Id="rId83" Type="http://schemas.openxmlformats.org/officeDocument/2006/relationships/customXml" Target="../ink/ink662.xml"/><Relationship Id="rId179" Type="http://schemas.openxmlformats.org/officeDocument/2006/relationships/customXml" Target="../ink/ink710.xml"/><Relationship Id="rId190" Type="http://schemas.openxmlformats.org/officeDocument/2006/relationships/image" Target="../media/image104.png"/><Relationship Id="rId204" Type="http://schemas.openxmlformats.org/officeDocument/2006/relationships/image" Target="../media/image111.png"/><Relationship Id="rId225" Type="http://schemas.openxmlformats.org/officeDocument/2006/relationships/customXml" Target="../ink/ink733.xml"/><Relationship Id="rId246" Type="http://schemas.openxmlformats.org/officeDocument/2006/relationships/image" Target="../media/image132.png"/><Relationship Id="rId267" Type="http://schemas.openxmlformats.org/officeDocument/2006/relationships/customXml" Target="../ink/ink754.xml"/><Relationship Id="rId288" Type="http://schemas.openxmlformats.org/officeDocument/2006/relationships/image" Target="../media/image153.png"/><Relationship Id="rId106" Type="http://schemas.openxmlformats.org/officeDocument/2006/relationships/image" Target="../media/image62.png"/><Relationship Id="rId127" Type="http://schemas.openxmlformats.org/officeDocument/2006/relationships/customXml" Target="../ink/ink684.xml"/><Relationship Id="rId10" Type="http://schemas.openxmlformats.org/officeDocument/2006/relationships/image" Target="../media/image14.png"/><Relationship Id="rId31" Type="http://schemas.openxmlformats.org/officeDocument/2006/relationships/customXml" Target="../ink/ink636.xml"/><Relationship Id="rId52" Type="http://schemas.openxmlformats.org/officeDocument/2006/relationships/image" Target="../media/image35.png"/><Relationship Id="rId73" Type="http://schemas.openxmlformats.org/officeDocument/2006/relationships/customXml" Target="../ink/ink657.xml"/><Relationship Id="rId94" Type="http://schemas.openxmlformats.org/officeDocument/2006/relationships/image" Target="../media/image56.png"/><Relationship Id="rId148" Type="http://schemas.openxmlformats.org/officeDocument/2006/relationships/image" Target="../media/image83.png"/><Relationship Id="rId169" Type="http://schemas.openxmlformats.org/officeDocument/2006/relationships/customXml" Target="../ink/ink705.xml"/><Relationship Id="rId4" Type="http://schemas.openxmlformats.org/officeDocument/2006/relationships/image" Target="../media/image11100.png"/><Relationship Id="rId180" Type="http://schemas.openxmlformats.org/officeDocument/2006/relationships/image" Target="../media/image99.png"/><Relationship Id="rId215" Type="http://schemas.openxmlformats.org/officeDocument/2006/relationships/customXml" Target="../ink/ink728.xml"/><Relationship Id="rId236" Type="http://schemas.openxmlformats.org/officeDocument/2006/relationships/image" Target="../media/image127.png"/><Relationship Id="rId257" Type="http://schemas.openxmlformats.org/officeDocument/2006/relationships/customXml" Target="../ink/ink749.xml"/><Relationship Id="rId278" Type="http://schemas.openxmlformats.org/officeDocument/2006/relationships/image" Target="../media/image148.png"/><Relationship Id="rId303" Type="http://schemas.openxmlformats.org/officeDocument/2006/relationships/customXml" Target="../ink/ink772.xml"/><Relationship Id="rId42" Type="http://schemas.openxmlformats.org/officeDocument/2006/relationships/image" Target="../media/image30.png"/><Relationship Id="rId84" Type="http://schemas.openxmlformats.org/officeDocument/2006/relationships/image" Target="../media/image51.png"/><Relationship Id="rId138" Type="http://schemas.openxmlformats.org/officeDocument/2006/relationships/image" Target="../media/image78.png"/><Relationship Id="rId191" Type="http://schemas.openxmlformats.org/officeDocument/2006/relationships/customXml" Target="../ink/ink716.xml"/><Relationship Id="rId205" Type="http://schemas.openxmlformats.org/officeDocument/2006/relationships/customXml" Target="../ink/ink723.xml"/><Relationship Id="rId247" Type="http://schemas.openxmlformats.org/officeDocument/2006/relationships/customXml" Target="../ink/ink744.xml"/><Relationship Id="rId107" Type="http://schemas.openxmlformats.org/officeDocument/2006/relationships/customXml" Target="../ink/ink674.xml"/><Relationship Id="rId289" Type="http://schemas.openxmlformats.org/officeDocument/2006/relationships/customXml" Target="../ink/ink765.xml"/><Relationship Id="rId11" Type="http://schemas.openxmlformats.org/officeDocument/2006/relationships/customXml" Target="../ink/ink626.xml"/><Relationship Id="rId53" Type="http://schemas.openxmlformats.org/officeDocument/2006/relationships/customXml" Target="../ink/ink647.xml"/><Relationship Id="rId149" Type="http://schemas.openxmlformats.org/officeDocument/2006/relationships/customXml" Target="../ink/ink695.xml"/><Relationship Id="rId95" Type="http://schemas.openxmlformats.org/officeDocument/2006/relationships/customXml" Target="../ink/ink668.xml"/><Relationship Id="rId160" Type="http://schemas.openxmlformats.org/officeDocument/2006/relationships/image" Target="../media/image89.png"/><Relationship Id="rId216" Type="http://schemas.openxmlformats.org/officeDocument/2006/relationships/image" Target="../media/image117.png"/><Relationship Id="rId258" Type="http://schemas.openxmlformats.org/officeDocument/2006/relationships/image" Target="../media/image138.png"/><Relationship Id="rId22" Type="http://schemas.openxmlformats.org/officeDocument/2006/relationships/image" Target="../media/image20.png"/><Relationship Id="rId64" Type="http://schemas.openxmlformats.org/officeDocument/2006/relationships/image" Target="../media/image41.png"/><Relationship Id="rId118" Type="http://schemas.openxmlformats.org/officeDocument/2006/relationships/image" Target="../media/image68.png"/><Relationship Id="rId171" Type="http://schemas.openxmlformats.org/officeDocument/2006/relationships/customXml" Target="../ink/ink706.xml"/><Relationship Id="rId227" Type="http://schemas.openxmlformats.org/officeDocument/2006/relationships/customXml" Target="../ink/ink734.xml"/><Relationship Id="rId269" Type="http://schemas.openxmlformats.org/officeDocument/2006/relationships/customXml" Target="../ink/ink755.xml"/><Relationship Id="rId33" Type="http://schemas.openxmlformats.org/officeDocument/2006/relationships/customXml" Target="../ink/ink637.xml"/><Relationship Id="rId129" Type="http://schemas.openxmlformats.org/officeDocument/2006/relationships/customXml" Target="../ink/ink685.xml"/><Relationship Id="rId280" Type="http://schemas.openxmlformats.org/officeDocument/2006/relationships/image" Target="../media/image149.png"/><Relationship Id="rId75" Type="http://schemas.openxmlformats.org/officeDocument/2006/relationships/customXml" Target="../ink/ink658.xml"/><Relationship Id="rId140" Type="http://schemas.openxmlformats.org/officeDocument/2006/relationships/image" Target="../media/image79.png"/><Relationship Id="rId182" Type="http://schemas.openxmlformats.org/officeDocument/2006/relationships/image" Target="../media/image100.png"/><Relationship Id="rId6" Type="http://schemas.openxmlformats.org/officeDocument/2006/relationships/image" Target="../media/image12.png"/><Relationship Id="rId238" Type="http://schemas.openxmlformats.org/officeDocument/2006/relationships/image" Target="../media/image128.png"/><Relationship Id="rId291" Type="http://schemas.openxmlformats.org/officeDocument/2006/relationships/customXml" Target="../ink/ink766.xml"/><Relationship Id="rId305" Type="http://schemas.openxmlformats.org/officeDocument/2006/relationships/customXml" Target="../ink/ink773.xml"/></Relationships>
</file>

<file path=ppt/slides/_rels/slide9.xml.rels><?xml version="1.0" encoding="UTF-8" standalone="yes"?>
<Relationships xmlns="http://schemas.openxmlformats.org/package/2006/relationships"><Relationship Id="rId117" Type="http://schemas.openxmlformats.org/officeDocument/2006/relationships/customXml" Target="../ink/ink834.xml"/><Relationship Id="rId671" Type="http://schemas.openxmlformats.org/officeDocument/2006/relationships/customXml" Target="../ink/ink1113.xml"/><Relationship Id="rId769" Type="http://schemas.openxmlformats.org/officeDocument/2006/relationships/image" Target="../media/image540.png"/><Relationship Id="rId21" Type="http://schemas.openxmlformats.org/officeDocument/2006/relationships/customXml" Target="../ink/ink786.xml"/><Relationship Id="rId324" Type="http://schemas.openxmlformats.org/officeDocument/2006/relationships/customXml" Target="../ink/ink938.xml"/><Relationship Id="rId531" Type="http://schemas.openxmlformats.org/officeDocument/2006/relationships/customXml" Target="../ink/ink1042.xml"/><Relationship Id="rId629" Type="http://schemas.openxmlformats.org/officeDocument/2006/relationships/image" Target="../media/image472.png"/><Relationship Id="rId170" Type="http://schemas.openxmlformats.org/officeDocument/2006/relationships/image" Target="../media/image244.png"/><Relationship Id="rId268" Type="http://schemas.openxmlformats.org/officeDocument/2006/relationships/customXml" Target="../ink/ink910.xml"/><Relationship Id="rId475" Type="http://schemas.openxmlformats.org/officeDocument/2006/relationships/customXml" Target="../ink/ink1014.xml"/><Relationship Id="rId682" Type="http://schemas.openxmlformats.org/officeDocument/2006/relationships/image" Target="../media/image498.png"/><Relationship Id="rId32" Type="http://schemas.openxmlformats.org/officeDocument/2006/relationships/image" Target="../media/image176.png"/><Relationship Id="rId128" Type="http://schemas.openxmlformats.org/officeDocument/2006/relationships/image" Target="../media/image223.png"/><Relationship Id="rId335" Type="http://schemas.openxmlformats.org/officeDocument/2006/relationships/image" Target="../media/image326.png"/><Relationship Id="rId542" Type="http://schemas.openxmlformats.org/officeDocument/2006/relationships/image" Target="../media/image429.png"/><Relationship Id="rId181" Type="http://schemas.openxmlformats.org/officeDocument/2006/relationships/customXml" Target="../ink/ink866.xml"/><Relationship Id="rId402" Type="http://schemas.openxmlformats.org/officeDocument/2006/relationships/customXml" Target="../ink/ink977.xml"/><Relationship Id="rId279" Type="http://schemas.openxmlformats.org/officeDocument/2006/relationships/image" Target="../media/image298.png"/><Relationship Id="rId486" Type="http://schemas.openxmlformats.org/officeDocument/2006/relationships/image" Target="../media/image401.png"/><Relationship Id="rId693" Type="http://schemas.openxmlformats.org/officeDocument/2006/relationships/customXml" Target="../ink/ink1124.xml"/><Relationship Id="rId707" Type="http://schemas.openxmlformats.org/officeDocument/2006/relationships/customXml" Target="../ink/ink1131.xml"/><Relationship Id="rId43" Type="http://schemas.openxmlformats.org/officeDocument/2006/relationships/customXml" Target="../ink/ink797.xml"/><Relationship Id="rId139" Type="http://schemas.openxmlformats.org/officeDocument/2006/relationships/customXml" Target="../ink/ink845.xml"/><Relationship Id="rId346" Type="http://schemas.openxmlformats.org/officeDocument/2006/relationships/customXml" Target="../ink/ink949.xml"/><Relationship Id="rId553" Type="http://schemas.openxmlformats.org/officeDocument/2006/relationships/customXml" Target="../ink/ink1053.xml"/><Relationship Id="rId760" Type="http://schemas.openxmlformats.org/officeDocument/2006/relationships/image" Target="../media/image536.png"/><Relationship Id="rId192" Type="http://schemas.openxmlformats.org/officeDocument/2006/relationships/image" Target="../media/image255.png"/><Relationship Id="rId206" Type="http://schemas.openxmlformats.org/officeDocument/2006/relationships/image" Target="../media/image262.png"/><Relationship Id="rId413" Type="http://schemas.openxmlformats.org/officeDocument/2006/relationships/image" Target="../media/image365.png"/><Relationship Id="rId497" Type="http://schemas.openxmlformats.org/officeDocument/2006/relationships/customXml" Target="../ink/ink1025.xml"/><Relationship Id="rId620" Type="http://schemas.openxmlformats.org/officeDocument/2006/relationships/customXml" Target="../ink/ink1087.xml"/><Relationship Id="rId718" Type="http://schemas.openxmlformats.org/officeDocument/2006/relationships/image" Target="../media/image516.png"/><Relationship Id="rId357" Type="http://schemas.openxmlformats.org/officeDocument/2006/relationships/image" Target="../media/image337.png"/><Relationship Id="rId54" Type="http://schemas.openxmlformats.org/officeDocument/2006/relationships/image" Target="../media/image186.png"/><Relationship Id="rId217" Type="http://schemas.openxmlformats.org/officeDocument/2006/relationships/customXml" Target="../ink/ink884.xml"/><Relationship Id="rId564" Type="http://schemas.openxmlformats.org/officeDocument/2006/relationships/image" Target="../media/image440.png"/><Relationship Id="rId771" Type="http://schemas.openxmlformats.org/officeDocument/2006/relationships/image" Target="../media/image541.png"/><Relationship Id="rId424" Type="http://schemas.openxmlformats.org/officeDocument/2006/relationships/customXml" Target="../ink/ink988.xml"/><Relationship Id="rId631" Type="http://schemas.openxmlformats.org/officeDocument/2006/relationships/image" Target="../media/image473.png"/><Relationship Id="rId729" Type="http://schemas.openxmlformats.org/officeDocument/2006/relationships/customXml" Target="../ink/ink1142.xml"/><Relationship Id="rId270" Type="http://schemas.openxmlformats.org/officeDocument/2006/relationships/customXml" Target="../ink/ink911.xml"/><Relationship Id="rId65" Type="http://schemas.openxmlformats.org/officeDocument/2006/relationships/customXml" Target="../ink/ink808.xml"/><Relationship Id="rId130" Type="http://schemas.openxmlformats.org/officeDocument/2006/relationships/image" Target="../media/image224.png"/><Relationship Id="rId368" Type="http://schemas.openxmlformats.org/officeDocument/2006/relationships/customXml" Target="../ink/ink960.xml"/><Relationship Id="rId575" Type="http://schemas.openxmlformats.org/officeDocument/2006/relationships/customXml" Target="../ink/ink1064.xml"/><Relationship Id="rId782" Type="http://schemas.openxmlformats.org/officeDocument/2006/relationships/customXml" Target="../ink/ink1170.xml"/><Relationship Id="rId228" Type="http://schemas.openxmlformats.org/officeDocument/2006/relationships/image" Target="../media/image273.png"/><Relationship Id="rId435" Type="http://schemas.openxmlformats.org/officeDocument/2006/relationships/image" Target="../media/image376.png"/><Relationship Id="rId642" Type="http://schemas.openxmlformats.org/officeDocument/2006/relationships/customXml" Target="../ink/ink1098.xml"/><Relationship Id="rId281" Type="http://schemas.openxmlformats.org/officeDocument/2006/relationships/image" Target="../media/image299.png"/><Relationship Id="rId502" Type="http://schemas.openxmlformats.org/officeDocument/2006/relationships/image" Target="../media/image409.png"/><Relationship Id="rId76" Type="http://schemas.openxmlformats.org/officeDocument/2006/relationships/image" Target="../media/image197.png"/><Relationship Id="rId141" Type="http://schemas.openxmlformats.org/officeDocument/2006/relationships/customXml" Target="../ink/ink846.xml"/><Relationship Id="rId379" Type="http://schemas.openxmlformats.org/officeDocument/2006/relationships/image" Target="../media/image348.png"/><Relationship Id="rId586" Type="http://schemas.openxmlformats.org/officeDocument/2006/relationships/image" Target="../media/image451.png"/><Relationship Id="rId793" Type="http://schemas.openxmlformats.org/officeDocument/2006/relationships/image" Target="../media/image552.png"/><Relationship Id="rId807" Type="http://schemas.openxmlformats.org/officeDocument/2006/relationships/image" Target="../media/image559.png"/><Relationship Id="rId7" Type="http://schemas.openxmlformats.org/officeDocument/2006/relationships/customXml" Target="../ink/ink779.xml"/><Relationship Id="rId239" Type="http://schemas.openxmlformats.org/officeDocument/2006/relationships/customXml" Target="../ink/ink895.xml"/><Relationship Id="rId446" Type="http://schemas.openxmlformats.org/officeDocument/2006/relationships/image" Target="../media/image381.png"/><Relationship Id="rId653" Type="http://schemas.openxmlformats.org/officeDocument/2006/relationships/image" Target="../media/image484.png"/><Relationship Id="rId292" Type="http://schemas.openxmlformats.org/officeDocument/2006/relationships/customXml" Target="../ink/ink922.xml"/><Relationship Id="rId306" Type="http://schemas.openxmlformats.org/officeDocument/2006/relationships/customXml" Target="../ink/ink929.xml"/><Relationship Id="rId87" Type="http://schemas.openxmlformats.org/officeDocument/2006/relationships/customXml" Target="../ink/ink819.xml"/><Relationship Id="rId513" Type="http://schemas.openxmlformats.org/officeDocument/2006/relationships/customXml" Target="../ink/ink1033.xml"/><Relationship Id="rId597" Type="http://schemas.openxmlformats.org/officeDocument/2006/relationships/customXml" Target="../ink/ink1075.xml"/><Relationship Id="rId720" Type="http://schemas.openxmlformats.org/officeDocument/2006/relationships/image" Target="../media/image517.png"/><Relationship Id="rId818" Type="http://schemas.openxmlformats.org/officeDocument/2006/relationships/customXml" Target="../ink/ink1188.xml"/><Relationship Id="rId152" Type="http://schemas.openxmlformats.org/officeDocument/2006/relationships/image" Target="../media/image235.png"/><Relationship Id="rId457" Type="http://schemas.openxmlformats.org/officeDocument/2006/relationships/customXml" Target="../ink/ink1005.xml"/><Relationship Id="rId664" Type="http://schemas.openxmlformats.org/officeDocument/2006/relationships/customXml" Target="../ink/ink1109.xml"/><Relationship Id="rId14" Type="http://schemas.openxmlformats.org/officeDocument/2006/relationships/image" Target="../media/image167.png"/><Relationship Id="rId317" Type="http://schemas.openxmlformats.org/officeDocument/2006/relationships/image" Target="../media/image317.png"/><Relationship Id="rId524" Type="http://schemas.openxmlformats.org/officeDocument/2006/relationships/image" Target="../media/image420.png"/><Relationship Id="rId731" Type="http://schemas.openxmlformats.org/officeDocument/2006/relationships/customXml" Target="../ink/ink1143.xml"/><Relationship Id="rId98" Type="http://schemas.openxmlformats.org/officeDocument/2006/relationships/image" Target="../media/image208.png"/><Relationship Id="rId163" Type="http://schemas.openxmlformats.org/officeDocument/2006/relationships/customXml" Target="../ink/ink857.xml"/><Relationship Id="rId370" Type="http://schemas.openxmlformats.org/officeDocument/2006/relationships/customXml" Target="../ink/ink961.xml"/><Relationship Id="rId829" Type="http://schemas.openxmlformats.org/officeDocument/2006/relationships/image" Target="../media/image570.png"/><Relationship Id="rId230" Type="http://schemas.openxmlformats.org/officeDocument/2006/relationships/image" Target="../media/image274.png"/><Relationship Id="rId468" Type="http://schemas.openxmlformats.org/officeDocument/2006/relationships/image" Target="../media/image392.png"/><Relationship Id="rId675" Type="http://schemas.openxmlformats.org/officeDocument/2006/relationships/customXml" Target="../ink/ink1115.xml"/><Relationship Id="rId25" Type="http://schemas.openxmlformats.org/officeDocument/2006/relationships/customXml" Target="../ink/ink788.xml"/><Relationship Id="rId328" Type="http://schemas.openxmlformats.org/officeDocument/2006/relationships/customXml" Target="../ink/ink940.xml"/><Relationship Id="rId535" Type="http://schemas.openxmlformats.org/officeDocument/2006/relationships/customXml" Target="../ink/ink1044.xml"/><Relationship Id="rId742" Type="http://schemas.openxmlformats.org/officeDocument/2006/relationships/image" Target="../media/image528.png"/><Relationship Id="rId174" Type="http://schemas.openxmlformats.org/officeDocument/2006/relationships/image" Target="../media/image246.png"/><Relationship Id="rId381" Type="http://schemas.openxmlformats.org/officeDocument/2006/relationships/image" Target="../media/image349.png"/><Relationship Id="rId602" Type="http://schemas.openxmlformats.org/officeDocument/2006/relationships/image" Target="../media/image459.png"/><Relationship Id="rId241" Type="http://schemas.openxmlformats.org/officeDocument/2006/relationships/customXml" Target="../ink/ink896.xml"/><Relationship Id="rId479" Type="http://schemas.openxmlformats.org/officeDocument/2006/relationships/customXml" Target="../ink/ink1016.xml"/><Relationship Id="rId686" Type="http://schemas.openxmlformats.org/officeDocument/2006/relationships/image" Target="../media/image500.png"/><Relationship Id="rId36" Type="http://schemas.openxmlformats.org/officeDocument/2006/relationships/image" Target="../media/image178.png"/><Relationship Id="rId339" Type="http://schemas.openxmlformats.org/officeDocument/2006/relationships/image" Target="../media/image328.png"/><Relationship Id="rId546" Type="http://schemas.openxmlformats.org/officeDocument/2006/relationships/image" Target="../media/image431.png"/><Relationship Id="rId753" Type="http://schemas.openxmlformats.org/officeDocument/2006/relationships/image" Target="../media/image533.png"/><Relationship Id="rId101" Type="http://schemas.openxmlformats.org/officeDocument/2006/relationships/customXml" Target="../ink/ink826.xml"/><Relationship Id="rId185" Type="http://schemas.openxmlformats.org/officeDocument/2006/relationships/customXml" Target="../ink/ink868.xml"/><Relationship Id="rId406" Type="http://schemas.openxmlformats.org/officeDocument/2006/relationships/customXml" Target="../ink/ink979.xml"/><Relationship Id="rId392" Type="http://schemas.openxmlformats.org/officeDocument/2006/relationships/customXml" Target="../ink/ink972.xml"/><Relationship Id="rId613" Type="http://schemas.openxmlformats.org/officeDocument/2006/relationships/customXml" Target="../ink/ink1083.xml"/><Relationship Id="rId697" Type="http://schemas.openxmlformats.org/officeDocument/2006/relationships/customXml" Target="../ink/ink1126.xml"/><Relationship Id="rId820" Type="http://schemas.openxmlformats.org/officeDocument/2006/relationships/customXml" Target="../ink/ink1189.xml"/><Relationship Id="rId252" Type="http://schemas.openxmlformats.org/officeDocument/2006/relationships/image" Target="../media/image285.png"/><Relationship Id="rId47" Type="http://schemas.openxmlformats.org/officeDocument/2006/relationships/customXml" Target="../ink/ink799.xml"/><Relationship Id="rId112" Type="http://schemas.openxmlformats.org/officeDocument/2006/relationships/image" Target="../media/image215.png"/><Relationship Id="rId557" Type="http://schemas.openxmlformats.org/officeDocument/2006/relationships/customXml" Target="../ink/ink1055.xml"/><Relationship Id="rId764" Type="http://schemas.openxmlformats.org/officeDocument/2006/relationships/image" Target="../media/image538.png"/><Relationship Id="rId196" Type="http://schemas.openxmlformats.org/officeDocument/2006/relationships/image" Target="../media/image257.png"/><Relationship Id="rId417" Type="http://schemas.openxmlformats.org/officeDocument/2006/relationships/image" Target="../media/image367.png"/><Relationship Id="rId624" Type="http://schemas.openxmlformats.org/officeDocument/2006/relationships/customXml" Target="../ink/ink1089.xml"/><Relationship Id="rId263" Type="http://schemas.openxmlformats.org/officeDocument/2006/relationships/customXml" Target="../ink/ink907.xml"/><Relationship Id="rId470" Type="http://schemas.openxmlformats.org/officeDocument/2006/relationships/image" Target="../media/image393.png"/><Relationship Id="rId58" Type="http://schemas.openxmlformats.org/officeDocument/2006/relationships/image" Target="../media/image188.png"/><Relationship Id="rId123" Type="http://schemas.openxmlformats.org/officeDocument/2006/relationships/customXml" Target="../ink/ink837.xml"/><Relationship Id="rId330" Type="http://schemas.openxmlformats.org/officeDocument/2006/relationships/customXml" Target="../ink/ink941.xml"/><Relationship Id="rId568" Type="http://schemas.openxmlformats.org/officeDocument/2006/relationships/image" Target="../media/image442.png"/><Relationship Id="rId775" Type="http://schemas.openxmlformats.org/officeDocument/2006/relationships/image" Target="../media/image543.png"/><Relationship Id="rId428" Type="http://schemas.openxmlformats.org/officeDocument/2006/relationships/customXml" Target="../ink/ink990.xml"/><Relationship Id="rId635" Type="http://schemas.openxmlformats.org/officeDocument/2006/relationships/image" Target="../media/image475.png"/><Relationship Id="rId274" Type="http://schemas.openxmlformats.org/officeDocument/2006/relationships/customXml" Target="../ink/ink913.xml"/><Relationship Id="rId481" Type="http://schemas.openxmlformats.org/officeDocument/2006/relationships/customXml" Target="../ink/ink1017.xml"/><Relationship Id="rId702" Type="http://schemas.openxmlformats.org/officeDocument/2006/relationships/image" Target="../media/image508.png"/><Relationship Id="rId69" Type="http://schemas.openxmlformats.org/officeDocument/2006/relationships/customXml" Target="../ink/ink810.xml"/><Relationship Id="rId134" Type="http://schemas.openxmlformats.org/officeDocument/2006/relationships/image" Target="../media/image226.png"/><Relationship Id="rId579" Type="http://schemas.openxmlformats.org/officeDocument/2006/relationships/customXml" Target="../ink/ink1066.xml"/><Relationship Id="rId786" Type="http://schemas.openxmlformats.org/officeDocument/2006/relationships/customXml" Target="../ink/ink1172.xml"/><Relationship Id="rId341" Type="http://schemas.openxmlformats.org/officeDocument/2006/relationships/image" Target="../media/image329.png"/><Relationship Id="rId439" Type="http://schemas.openxmlformats.org/officeDocument/2006/relationships/image" Target="../media/image378.png"/><Relationship Id="rId646" Type="http://schemas.openxmlformats.org/officeDocument/2006/relationships/customXml" Target="../ink/ink1100.xml"/><Relationship Id="rId201" Type="http://schemas.openxmlformats.org/officeDocument/2006/relationships/customXml" Target="../ink/ink876.xml"/><Relationship Id="rId285" Type="http://schemas.openxmlformats.org/officeDocument/2006/relationships/image" Target="../media/image301.png"/><Relationship Id="rId506" Type="http://schemas.openxmlformats.org/officeDocument/2006/relationships/image" Target="../media/image411.png"/><Relationship Id="rId492" Type="http://schemas.openxmlformats.org/officeDocument/2006/relationships/image" Target="../media/image404.png"/><Relationship Id="rId713" Type="http://schemas.openxmlformats.org/officeDocument/2006/relationships/customXml" Target="../ink/ink1134.xml"/><Relationship Id="rId797" Type="http://schemas.openxmlformats.org/officeDocument/2006/relationships/image" Target="../media/image554.png"/><Relationship Id="rId145" Type="http://schemas.openxmlformats.org/officeDocument/2006/relationships/customXml" Target="../ink/ink848.xml"/><Relationship Id="rId352" Type="http://schemas.openxmlformats.org/officeDocument/2006/relationships/customXml" Target="../ink/ink952.xml"/><Relationship Id="rId212" Type="http://schemas.openxmlformats.org/officeDocument/2006/relationships/image" Target="../media/image265.png"/><Relationship Id="rId657" Type="http://schemas.openxmlformats.org/officeDocument/2006/relationships/image" Target="../media/image486.png"/><Relationship Id="rId296" Type="http://schemas.openxmlformats.org/officeDocument/2006/relationships/customXml" Target="../ink/ink924.xml"/><Relationship Id="rId517" Type="http://schemas.openxmlformats.org/officeDocument/2006/relationships/customXml" Target="../ink/ink1035.xml"/><Relationship Id="rId724" Type="http://schemas.openxmlformats.org/officeDocument/2006/relationships/image" Target="../media/image519.png"/><Relationship Id="rId60" Type="http://schemas.openxmlformats.org/officeDocument/2006/relationships/image" Target="../media/image189.png"/><Relationship Id="rId156" Type="http://schemas.openxmlformats.org/officeDocument/2006/relationships/image" Target="../media/image237.png"/><Relationship Id="rId363" Type="http://schemas.openxmlformats.org/officeDocument/2006/relationships/image" Target="../media/image340.png"/><Relationship Id="rId570" Type="http://schemas.openxmlformats.org/officeDocument/2006/relationships/image" Target="../media/image443.png"/><Relationship Id="rId223" Type="http://schemas.openxmlformats.org/officeDocument/2006/relationships/customXml" Target="../ink/ink887.xml"/><Relationship Id="rId430" Type="http://schemas.openxmlformats.org/officeDocument/2006/relationships/customXml" Target="../ink/ink991.xml"/><Relationship Id="rId668" Type="http://schemas.openxmlformats.org/officeDocument/2006/relationships/image" Target="../media/image491.png"/><Relationship Id="rId18" Type="http://schemas.openxmlformats.org/officeDocument/2006/relationships/image" Target="../media/image169.png"/><Relationship Id="rId528" Type="http://schemas.openxmlformats.org/officeDocument/2006/relationships/image" Target="../media/image422.png"/><Relationship Id="rId735" Type="http://schemas.openxmlformats.org/officeDocument/2006/relationships/customXml" Target="../ink/ink1145.xml"/><Relationship Id="rId167" Type="http://schemas.openxmlformats.org/officeDocument/2006/relationships/customXml" Target="../ink/ink859.xml"/><Relationship Id="rId374" Type="http://schemas.openxmlformats.org/officeDocument/2006/relationships/customXml" Target="../ink/ink963.xml"/><Relationship Id="rId581" Type="http://schemas.openxmlformats.org/officeDocument/2006/relationships/customXml" Target="../ink/ink1067.xml"/><Relationship Id="rId71" Type="http://schemas.openxmlformats.org/officeDocument/2006/relationships/customXml" Target="../ink/ink811.xml"/><Relationship Id="rId234" Type="http://schemas.openxmlformats.org/officeDocument/2006/relationships/image" Target="../media/image276.png"/><Relationship Id="rId679" Type="http://schemas.openxmlformats.org/officeDocument/2006/relationships/customXml" Target="../ink/ink1117.xml"/><Relationship Id="rId802" Type="http://schemas.openxmlformats.org/officeDocument/2006/relationships/customXml" Target="../ink/ink1180.xml"/><Relationship Id="rId2" Type="http://schemas.openxmlformats.org/officeDocument/2006/relationships/notesSlide" Target="../notesSlides/notesSlide7.xml"/><Relationship Id="rId29" Type="http://schemas.openxmlformats.org/officeDocument/2006/relationships/customXml" Target="../ink/ink790.xml"/><Relationship Id="rId441" Type="http://schemas.openxmlformats.org/officeDocument/2006/relationships/image" Target="../media/image379.png"/><Relationship Id="rId539" Type="http://schemas.openxmlformats.org/officeDocument/2006/relationships/customXml" Target="../ink/ink1046.xml"/><Relationship Id="rId746" Type="http://schemas.openxmlformats.org/officeDocument/2006/relationships/customXml" Target="../ink/ink1151.xml"/><Relationship Id="rId178" Type="http://schemas.openxmlformats.org/officeDocument/2006/relationships/image" Target="../media/image248.png"/><Relationship Id="rId301" Type="http://schemas.openxmlformats.org/officeDocument/2006/relationships/image" Target="../media/image309.png"/><Relationship Id="rId82" Type="http://schemas.openxmlformats.org/officeDocument/2006/relationships/image" Target="../media/image200.png"/><Relationship Id="rId385" Type="http://schemas.openxmlformats.org/officeDocument/2006/relationships/image" Target="../media/image351.png"/><Relationship Id="rId592" Type="http://schemas.openxmlformats.org/officeDocument/2006/relationships/image" Target="../media/image454.png"/><Relationship Id="rId606" Type="http://schemas.openxmlformats.org/officeDocument/2006/relationships/image" Target="../media/image461.png"/><Relationship Id="rId813" Type="http://schemas.openxmlformats.org/officeDocument/2006/relationships/image" Target="../media/image562.png"/><Relationship Id="rId245" Type="http://schemas.openxmlformats.org/officeDocument/2006/relationships/customXml" Target="../ink/ink898.xml"/><Relationship Id="rId452" Type="http://schemas.openxmlformats.org/officeDocument/2006/relationships/image" Target="../media/image384.png"/><Relationship Id="rId105" Type="http://schemas.openxmlformats.org/officeDocument/2006/relationships/customXml" Target="../ink/ink828.xml"/><Relationship Id="rId312" Type="http://schemas.openxmlformats.org/officeDocument/2006/relationships/customXml" Target="../ink/ink932.xml"/><Relationship Id="rId757" Type="http://schemas.openxmlformats.org/officeDocument/2006/relationships/customXml" Target="../ink/ink1157.xml"/><Relationship Id="rId93" Type="http://schemas.openxmlformats.org/officeDocument/2006/relationships/customXml" Target="../ink/ink822.xml"/><Relationship Id="rId189" Type="http://schemas.openxmlformats.org/officeDocument/2006/relationships/customXml" Target="../ink/ink870.xml"/><Relationship Id="rId396" Type="http://schemas.openxmlformats.org/officeDocument/2006/relationships/customXml" Target="../ink/ink974.xml"/><Relationship Id="rId617" Type="http://schemas.openxmlformats.org/officeDocument/2006/relationships/image" Target="../media/image466.png"/><Relationship Id="rId824" Type="http://schemas.openxmlformats.org/officeDocument/2006/relationships/customXml" Target="../ink/ink1191.xml"/><Relationship Id="rId256" Type="http://schemas.openxmlformats.org/officeDocument/2006/relationships/image" Target="../media/image287.png"/><Relationship Id="rId463" Type="http://schemas.openxmlformats.org/officeDocument/2006/relationships/customXml" Target="../ink/ink1008.xml"/><Relationship Id="rId670" Type="http://schemas.openxmlformats.org/officeDocument/2006/relationships/image" Target="../media/image492.png"/><Relationship Id="rId116" Type="http://schemas.openxmlformats.org/officeDocument/2006/relationships/image" Target="../media/image217.png"/><Relationship Id="rId323" Type="http://schemas.openxmlformats.org/officeDocument/2006/relationships/image" Target="../media/image320.png"/><Relationship Id="rId530" Type="http://schemas.openxmlformats.org/officeDocument/2006/relationships/image" Target="../media/image423.png"/><Relationship Id="rId768" Type="http://schemas.openxmlformats.org/officeDocument/2006/relationships/customXml" Target="../ink/ink1163.xml"/><Relationship Id="rId20" Type="http://schemas.openxmlformats.org/officeDocument/2006/relationships/image" Target="../media/image170.png"/><Relationship Id="rId628" Type="http://schemas.openxmlformats.org/officeDocument/2006/relationships/customXml" Target="../ink/ink1091.xml"/><Relationship Id="rId267" Type="http://schemas.openxmlformats.org/officeDocument/2006/relationships/customXml" Target="../ink/ink909.xml"/><Relationship Id="rId474" Type="http://schemas.openxmlformats.org/officeDocument/2006/relationships/image" Target="../media/image395.png"/><Relationship Id="rId127" Type="http://schemas.openxmlformats.org/officeDocument/2006/relationships/customXml" Target="../ink/ink839.xml"/><Relationship Id="rId681" Type="http://schemas.openxmlformats.org/officeDocument/2006/relationships/customXml" Target="../ink/ink1118.xml"/><Relationship Id="rId779" Type="http://schemas.openxmlformats.org/officeDocument/2006/relationships/image" Target="../media/image545.png"/><Relationship Id="rId31" Type="http://schemas.openxmlformats.org/officeDocument/2006/relationships/customXml" Target="../ink/ink791.xml"/><Relationship Id="rId334" Type="http://schemas.openxmlformats.org/officeDocument/2006/relationships/customXml" Target="../ink/ink943.xml"/><Relationship Id="rId541" Type="http://schemas.openxmlformats.org/officeDocument/2006/relationships/customXml" Target="../ink/ink1047.xml"/><Relationship Id="rId639" Type="http://schemas.openxmlformats.org/officeDocument/2006/relationships/image" Target="../media/image477.png"/><Relationship Id="rId180" Type="http://schemas.openxmlformats.org/officeDocument/2006/relationships/image" Target="../media/image249.png"/><Relationship Id="rId278" Type="http://schemas.openxmlformats.org/officeDocument/2006/relationships/customXml" Target="../ink/ink915.xml"/><Relationship Id="rId401" Type="http://schemas.openxmlformats.org/officeDocument/2006/relationships/image" Target="../media/image359.png"/><Relationship Id="rId485" Type="http://schemas.openxmlformats.org/officeDocument/2006/relationships/customXml" Target="../ink/ink1019.xml"/><Relationship Id="rId692" Type="http://schemas.openxmlformats.org/officeDocument/2006/relationships/image" Target="../media/image503.png"/><Relationship Id="rId706" Type="http://schemas.openxmlformats.org/officeDocument/2006/relationships/image" Target="../media/image510.png"/><Relationship Id="rId42" Type="http://schemas.openxmlformats.org/officeDocument/2006/relationships/image" Target="../media/image181.png"/><Relationship Id="rId138" Type="http://schemas.openxmlformats.org/officeDocument/2006/relationships/image" Target="../media/image228.png"/><Relationship Id="rId345" Type="http://schemas.openxmlformats.org/officeDocument/2006/relationships/image" Target="../media/image331.png"/><Relationship Id="rId552" Type="http://schemas.openxmlformats.org/officeDocument/2006/relationships/image" Target="../media/image434.png"/><Relationship Id="rId191" Type="http://schemas.openxmlformats.org/officeDocument/2006/relationships/customXml" Target="../ink/ink871.xml"/><Relationship Id="rId205" Type="http://schemas.openxmlformats.org/officeDocument/2006/relationships/customXml" Target="../ink/ink878.xml"/><Relationship Id="rId412" Type="http://schemas.openxmlformats.org/officeDocument/2006/relationships/customXml" Target="../ink/ink982.xml"/><Relationship Id="rId289" Type="http://schemas.openxmlformats.org/officeDocument/2006/relationships/image" Target="../media/image303.png"/><Relationship Id="rId496" Type="http://schemas.openxmlformats.org/officeDocument/2006/relationships/image" Target="../media/image406.png"/><Relationship Id="rId717" Type="http://schemas.openxmlformats.org/officeDocument/2006/relationships/customXml" Target="../ink/ink1136.xml"/><Relationship Id="rId53" Type="http://schemas.openxmlformats.org/officeDocument/2006/relationships/customXml" Target="../ink/ink802.xml"/><Relationship Id="rId149" Type="http://schemas.openxmlformats.org/officeDocument/2006/relationships/customXml" Target="../ink/ink850.xml"/><Relationship Id="rId356" Type="http://schemas.openxmlformats.org/officeDocument/2006/relationships/customXml" Target="../ink/ink954.xml"/><Relationship Id="rId563" Type="http://schemas.openxmlformats.org/officeDocument/2006/relationships/customXml" Target="../ink/ink1058.xml"/><Relationship Id="rId770" Type="http://schemas.openxmlformats.org/officeDocument/2006/relationships/customXml" Target="../ink/ink1164.xml"/><Relationship Id="rId216" Type="http://schemas.openxmlformats.org/officeDocument/2006/relationships/image" Target="../media/image267.png"/><Relationship Id="rId423" Type="http://schemas.openxmlformats.org/officeDocument/2006/relationships/image" Target="../media/image370.png"/><Relationship Id="rId630" Type="http://schemas.openxmlformats.org/officeDocument/2006/relationships/customXml" Target="../ink/ink1092.xml"/><Relationship Id="rId728" Type="http://schemas.openxmlformats.org/officeDocument/2006/relationships/image" Target="../media/image521.png"/><Relationship Id="rId64" Type="http://schemas.openxmlformats.org/officeDocument/2006/relationships/image" Target="../media/image191.png"/><Relationship Id="rId367" Type="http://schemas.openxmlformats.org/officeDocument/2006/relationships/image" Target="../media/image342.png"/><Relationship Id="rId574" Type="http://schemas.openxmlformats.org/officeDocument/2006/relationships/image" Target="../media/image445.png"/><Relationship Id="rId227" Type="http://schemas.openxmlformats.org/officeDocument/2006/relationships/customXml" Target="../ink/ink889.xml"/><Relationship Id="rId781" Type="http://schemas.openxmlformats.org/officeDocument/2006/relationships/image" Target="../media/image546.png"/><Relationship Id="rId434" Type="http://schemas.openxmlformats.org/officeDocument/2006/relationships/customXml" Target="../ink/ink993.xml"/><Relationship Id="rId641" Type="http://schemas.openxmlformats.org/officeDocument/2006/relationships/image" Target="../media/image478.png"/><Relationship Id="rId739" Type="http://schemas.openxmlformats.org/officeDocument/2006/relationships/customXml" Target="../ink/ink1147.xml"/><Relationship Id="rId280" Type="http://schemas.openxmlformats.org/officeDocument/2006/relationships/customXml" Target="../ink/ink916.xml"/><Relationship Id="rId501" Type="http://schemas.openxmlformats.org/officeDocument/2006/relationships/customXml" Target="../ink/ink1027.xml"/><Relationship Id="rId75" Type="http://schemas.openxmlformats.org/officeDocument/2006/relationships/customXml" Target="../ink/ink813.xml"/><Relationship Id="rId140" Type="http://schemas.openxmlformats.org/officeDocument/2006/relationships/image" Target="../media/image229.png"/><Relationship Id="rId378" Type="http://schemas.openxmlformats.org/officeDocument/2006/relationships/customXml" Target="../ink/ink965.xml"/><Relationship Id="rId585" Type="http://schemas.openxmlformats.org/officeDocument/2006/relationships/customXml" Target="../ink/ink1069.xml"/><Relationship Id="rId792" Type="http://schemas.openxmlformats.org/officeDocument/2006/relationships/customXml" Target="../ink/ink1175.xml"/><Relationship Id="rId806" Type="http://schemas.openxmlformats.org/officeDocument/2006/relationships/customXml" Target="../ink/ink1182.xml"/><Relationship Id="rId6" Type="http://schemas.openxmlformats.org/officeDocument/2006/relationships/image" Target="../media/image16310.png"/><Relationship Id="rId238" Type="http://schemas.openxmlformats.org/officeDocument/2006/relationships/image" Target="../media/image278.png"/><Relationship Id="rId445" Type="http://schemas.openxmlformats.org/officeDocument/2006/relationships/customXml" Target="../ink/ink999.xml"/><Relationship Id="rId652" Type="http://schemas.openxmlformats.org/officeDocument/2006/relationships/customXml" Target="../ink/ink1103.xml"/><Relationship Id="rId291" Type="http://schemas.openxmlformats.org/officeDocument/2006/relationships/image" Target="../media/image304.png"/><Relationship Id="rId305" Type="http://schemas.openxmlformats.org/officeDocument/2006/relationships/image" Target="../media/image311.png"/><Relationship Id="rId512" Type="http://schemas.openxmlformats.org/officeDocument/2006/relationships/image" Target="../media/image414.png"/><Relationship Id="rId86" Type="http://schemas.openxmlformats.org/officeDocument/2006/relationships/image" Target="../media/image202.png"/><Relationship Id="rId151" Type="http://schemas.openxmlformats.org/officeDocument/2006/relationships/customXml" Target="../ink/ink851.xml"/><Relationship Id="rId389" Type="http://schemas.openxmlformats.org/officeDocument/2006/relationships/image" Target="../media/image353.png"/><Relationship Id="rId596" Type="http://schemas.openxmlformats.org/officeDocument/2006/relationships/image" Target="../media/image456.png"/><Relationship Id="rId817" Type="http://schemas.openxmlformats.org/officeDocument/2006/relationships/image" Target="../media/image564.png"/><Relationship Id="rId249" Type="http://schemas.openxmlformats.org/officeDocument/2006/relationships/customXml" Target="../ink/ink900.xml"/><Relationship Id="rId456" Type="http://schemas.openxmlformats.org/officeDocument/2006/relationships/image" Target="../media/image386.png"/><Relationship Id="rId663" Type="http://schemas.openxmlformats.org/officeDocument/2006/relationships/image" Target="../media/image489.png"/><Relationship Id="rId13" Type="http://schemas.openxmlformats.org/officeDocument/2006/relationships/customXml" Target="../ink/ink782.xml"/><Relationship Id="rId109" Type="http://schemas.openxmlformats.org/officeDocument/2006/relationships/customXml" Target="../ink/ink830.xml"/><Relationship Id="rId260" Type="http://schemas.openxmlformats.org/officeDocument/2006/relationships/image" Target="../media/image289.png"/><Relationship Id="rId316" Type="http://schemas.openxmlformats.org/officeDocument/2006/relationships/customXml" Target="../ink/ink934.xml"/><Relationship Id="rId523" Type="http://schemas.openxmlformats.org/officeDocument/2006/relationships/customXml" Target="../ink/ink1038.xml"/><Relationship Id="rId719" Type="http://schemas.openxmlformats.org/officeDocument/2006/relationships/customXml" Target="../ink/ink1137.xml"/><Relationship Id="rId55" Type="http://schemas.openxmlformats.org/officeDocument/2006/relationships/customXml" Target="../ink/ink803.xml"/><Relationship Id="rId97" Type="http://schemas.openxmlformats.org/officeDocument/2006/relationships/customXml" Target="../ink/ink824.xml"/><Relationship Id="rId120" Type="http://schemas.openxmlformats.org/officeDocument/2006/relationships/image" Target="../media/image219.png"/><Relationship Id="rId358" Type="http://schemas.openxmlformats.org/officeDocument/2006/relationships/customXml" Target="../ink/ink955.xml"/><Relationship Id="rId565" Type="http://schemas.openxmlformats.org/officeDocument/2006/relationships/customXml" Target="../ink/ink1059.xml"/><Relationship Id="rId730" Type="http://schemas.openxmlformats.org/officeDocument/2006/relationships/image" Target="../media/image522.png"/><Relationship Id="rId772" Type="http://schemas.openxmlformats.org/officeDocument/2006/relationships/customXml" Target="../ink/ink1165.xml"/><Relationship Id="rId828" Type="http://schemas.openxmlformats.org/officeDocument/2006/relationships/customXml" Target="../ink/ink1193.xml"/><Relationship Id="rId162" Type="http://schemas.openxmlformats.org/officeDocument/2006/relationships/image" Target="../media/image240.png"/><Relationship Id="rId218" Type="http://schemas.openxmlformats.org/officeDocument/2006/relationships/image" Target="../media/image268.png"/><Relationship Id="rId425" Type="http://schemas.openxmlformats.org/officeDocument/2006/relationships/image" Target="../media/image371.png"/><Relationship Id="rId467" Type="http://schemas.openxmlformats.org/officeDocument/2006/relationships/customXml" Target="../ink/ink1010.xml"/><Relationship Id="rId632" Type="http://schemas.openxmlformats.org/officeDocument/2006/relationships/customXml" Target="../ink/ink1093.xml"/><Relationship Id="rId271" Type="http://schemas.openxmlformats.org/officeDocument/2006/relationships/image" Target="../media/image294.png"/><Relationship Id="rId674" Type="http://schemas.openxmlformats.org/officeDocument/2006/relationships/image" Target="../media/image494.png"/><Relationship Id="rId24" Type="http://schemas.openxmlformats.org/officeDocument/2006/relationships/image" Target="../media/image172.png"/><Relationship Id="rId66" Type="http://schemas.openxmlformats.org/officeDocument/2006/relationships/image" Target="../media/image192.png"/><Relationship Id="rId131" Type="http://schemas.openxmlformats.org/officeDocument/2006/relationships/customXml" Target="../ink/ink841.xml"/><Relationship Id="rId327" Type="http://schemas.openxmlformats.org/officeDocument/2006/relationships/image" Target="../media/image322.png"/><Relationship Id="rId369" Type="http://schemas.openxmlformats.org/officeDocument/2006/relationships/image" Target="../media/image343.png"/><Relationship Id="rId534" Type="http://schemas.openxmlformats.org/officeDocument/2006/relationships/image" Target="../media/image425.png"/><Relationship Id="rId576" Type="http://schemas.openxmlformats.org/officeDocument/2006/relationships/image" Target="../media/image446.png"/><Relationship Id="rId741" Type="http://schemas.openxmlformats.org/officeDocument/2006/relationships/customXml" Target="../ink/ink1148.xml"/><Relationship Id="rId783" Type="http://schemas.openxmlformats.org/officeDocument/2006/relationships/image" Target="../media/image547.png"/><Relationship Id="rId173" Type="http://schemas.openxmlformats.org/officeDocument/2006/relationships/customXml" Target="../ink/ink862.xml"/><Relationship Id="rId229" Type="http://schemas.openxmlformats.org/officeDocument/2006/relationships/customXml" Target="../ink/ink890.xml"/><Relationship Id="rId380" Type="http://schemas.openxmlformats.org/officeDocument/2006/relationships/customXml" Target="../ink/ink966.xml"/><Relationship Id="rId436" Type="http://schemas.openxmlformats.org/officeDocument/2006/relationships/customXml" Target="../ink/ink994.xml"/><Relationship Id="rId601" Type="http://schemas.openxmlformats.org/officeDocument/2006/relationships/customXml" Target="../ink/ink1077.xml"/><Relationship Id="rId643" Type="http://schemas.openxmlformats.org/officeDocument/2006/relationships/image" Target="../media/image479.png"/><Relationship Id="rId240" Type="http://schemas.openxmlformats.org/officeDocument/2006/relationships/image" Target="../media/image279.png"/><Relationship Id="rId478" Type="http://schemas.openxmlformats.org/officeDocument/2006/relationships/image" Target="../media/image397.png"/><Relationship Id="rId685" Type="http://schemas.openxmlformats.org/officeDocument/2006/relationships/customXml" Target="../ink/ink1120.xml"/><Relationship Id="rId35" Type="http://schemas.openxmlformats.org/officeDocument/2006/relationships/customXml" Target="../ink/ink793.xml"/><Relationship Id="rId77" Type="http://schemas.openxmlformats.org/officeDocument/2006/relationships/customXml" Target="../ink/ink814.xml"/><Relationship Id="rId100" Type="http://schemas.openxmlformats.org/officeDocument/2006/relationships/image" Target="../media/image209.png"/><Relationship Id="rId282" Type="http://schemas.openxmlformats.org/officeDocument/2006/relationships/customXml" Target="../ink/ink917.xml"/><Relationship Id="rId338" Type="http://schemas.openxmlformats.org/officeDocument/2006/relationships/customXml" Target="../ink/ink945.xml"/><Relationship Id="rId503" Type="http://schemas.openxmlformats.org/officeDocument/2006/relationships/customXml" Target="../ink/ink1028.xml"/><Relationship Id="rId545" Type="http://schemas.openxmlformats.org/officeDocument/2006/relationships/customXml" Target="../ink/ink1049.xml"/><Relationship Id="rId587" Type="http://schemas.openxmlformats.org/officeDocument/2006/relationships/customXml" Target="../ink/ink1070.xml"/><Relationship Id="rId710" Type="http://schemas.openxmlformats.org/officeDocument/2006/relationships/image" Target="../media/image512.png"/><Relationship Id="rId752" Type="http://schemas.openxmlformats.org/officeDocument/2006/relationships/customXml" Target="../ink/ink1154.xml"/><Relationship Id="rId808" Type="http://schemas.openxmlformats.org/officeDocument/2006/relationships/customXml" Target="../ink/ink1183.xml"/><Relationship Id="rId8" Type="http://schemas.openxmlformats.org/officeDocument/2006/relationships/image" Target="../media/image16410.png"/><Relationship Id="rId142" Type="http://schemas.openxmlformats.org/officeDocument/2006/relationships/image" Target="../media/image230.png"/><Relationship Id="rId184" Type="http://schemas.openxmlformats.org/officeDocument/2006/relationships/image" Target="../media/image251.png"/><Relationship Id="rId391" Type="http://schemas.openxmlformats.org/officeDocument/2006/relationships/image" Target="../media/image354.png"/><Relationship Id="rId405" Type="http://schemas.openxmlformats.org/officeDocument/2006/relationships/image" Target="../media/image361.png"/><Relationship Id="rId447" Type="http://schemas.openxmlformats.org/officeDocument/2006/relationships/customXml" Target="../ink/ink1000.xml"/><Relationship Id="rId612" Type="http://schemas.openxmlformats.org/officeDocument/2006/relationships/image" Target="../media/image464.png"/><Relationship Id="rId794" Type="http://schemas.openxmlformats.org/officeDocument/2006/relationships/customXml" Target="../ink/ink1176.xml"/><Relationship Id="rId251" Type="http://schemas.openxmlformats.org/officeDocument/2006/relationships/customXml" Target="../ink/ink901.xml"/><Relationship Id="rId489" Type="http://schemas.openxmlformats.org/officeDocument/2006/relationships/customXml" Target="../ink/ink1021.xml"/><Relationship Id="rId654" Type="http://schemas.openxmlformats.org/officeDocument/2006/relationships/customXml" Target="../ink/ink1104.xml"/><Relationship Id="rId696" Type="http://schemas.openxmlformats.org/officeDocument/2006/relationships/image" Target="../media/image505.png"/><Relationship Id="rId46" Type="http://schemas.openxmlformats.org/officeDocument/2006/relationships/image" Target="../media/image183.png"/><Relationship Id="rId293" Type="http://schemas.openxmlformats.org/officeDocument/2006/relationships/image" Target="../media/image305.png"/><Relationship Id="rId307" Type="http://schemas.openxmlformats.org/officeDocument/2006/relationships/image" Target="../media/image312.png"/><Relationship Id="rId349" Type="http://schemas.openxmlformats.org/officeDocument/2006/relationships/image" Target="../media/image333.png"/><Relationship Id="rId514" Type="http://schemas.openxmlformats.org/officeDocument/2006/relationships/image" Target="../media/image415.png"/><Relationship Id="rId556" Type="http://schemas.openxmlformats.org/officeDocument/2006/relationships/image" Target="../media/image436.png"/><Relationship Id="rId721" Type="http://schemas.openxmlformats.org/officeDocument/2006/relationships/customXml" Target="../ink/ink1138.xml"/><Relationship Id="rId763" Type="http://schemas.openxmlformats.org/officeDocument/2006/relationships/customXml" Target="../ink/ink1160.xml"/><Relationship Id="rId88" Type="http://schemas.openxmlformats.org/officeDocument/2006/relationships/image" Target="../media/image203.png"/><Relationship Id="rId111" Type="http://schemas.openxmlformats.org/officeDocument/2006/relationships/customXml" Target="../ink/ink831.xml"/><Relationship Id="rId153" Type="http://schemas.openxmlformats.org/officeDocument/2006/relationships/customXml" Target="../ink/ink852.xml"/><Relationship Id="rId195" Type="http://schemas.openxmlformats.org/officeDocument/2006/relationships/customXml" Target="../ink/ink873.xml"/><Relationship Id="rId209" Type="http://schemas.openxmlformats.org/officeDocument/2006/relationships/customXml" Target="../ink/ink880.xml"/><Relationship Id="rId360" Type="http://schemas.openxmlformats.org/officeDocument/2006/relationships/customXml" Target="../ink/ink956.xml"/><Relationship Id="rId416" Type="http://schemas.openxmlformats.org/officeDocument/2006/relationships/customXml" Target="../ink/ink984.xml"/><Relationship Id="rId598" Type="http://schemas.openxmlformats.org/officeDocument/2006/relationships/image" Target="../media/image457.png"/><Relationship Id="rId819" Type="http://schemas.openxmlformats.org/officeDocument/2006/relationships/image" Target="../media/image565.png"/><Relationship Id="rId220" Type="http://schemas.openxmlformats.org/officeDocument/2006/relationships/image" Target="../media/image269.png"/><Relationship Id="rId458" Type="http://schemas.openxmlformats.org/officeDocument/2006/relationships/image" Target="../media/image387.png"/><Relationship Id="rId623" Type="http://schemas.openxmlformats.org/officeDocument/2006/relationships/image" Target="../media/image469.png"/><Relationship Id="rId665" Type="http://schemas.openxmlformats.org/officeDocument/2006/relationships/customXml" Target="../ink/ink1110.xml"/><Relationship Id="rId15" Type="http://schemas.openxmlformats.org/officeDocument/2006/relationships/customXml" Target="../ink/ink783.xml"/><Relationship Id="rId57" Type="http://schemas.openxmlformats.org/officeDocument/2006/relationships/customXml" Target="../ink/ink804.xml"/><Relationship Id="rId262" Type="http://schemas.openxmlformats.org/officeDocument/2006/relationships/image" Target="../media/image290.png"/><Relationship Id="rId318" Type="http://schemas.openxmlformats.org/officeDocument/2006/relationships/customXml" Target="../ink/ink935.xml"/><Relationship Id="rId525" Type="http://schemas.openxmlformats.org/officeDocument/2006/relationships/customXml" Target="../ink/ink1039.xml"/><Relationship Id="rId567" Type="http://schemas.openxmlformats.org/officeDocument/2006/relationships/customXml" Target="../ink/ink1060.xml"/><Relationship Id="rId732" Type="http://schemas.openxmlformats.org/officeDocument/2006/relationships/image" Target="../media/image523.png"/><Relationship Id="rId99" Type="http://schemas.openxmlformats.org/officeDocument/2006/relationships/customXml" Target="../ink/ink825.xml"/><Relationship Id="rId122" Type="http://schemas.openxmlformats.org/officeDocument/2006/relationships/image" Target="../media/image220.png"/><Relationship Id="rId164" Type="http://schemas.openxmlformats.org/officeDocument/2006/relationships/image" Target="../media/image241.png"/><Relationship Id="rId371" Type="http://schemas.openxmlformats.org/officeDocument/2006/relationships/image" Target="../media/image344.png"/><Relationship Id="rId774" Type="http://schemas.openxmlformats.org/officeDocument/2006/relationships/customXml" Target="../ink/ink1166.xml"/><Relationship Id="rId427" Type="http://schemas.openxmlformats.org/officeDocument/2006/relationships/image" Target="../media/image372.png"/><Relationship Id="rId469" Type="http://schemas.openxmlformats.org/officeDocument/2006/relationships/customXml" Target="../ink/ink1011.xml"/><Relationship Id="rId634" Type="http://schemas.openxmlformats.org/officeDocument/2006/relationships/customXml" Target="../ink/ink1094.xml"/><Relationship Id="rId676" Type="http://schemas.openxmlformats.org/officeDocument/2006/relationships/image" Target="../media/image495.png"/><Relationship Id="rId26" Type="http://schemas.openxmlformats.org/officeDocument/2006/relationships/image" Target="../media/image173.png"/><Relationship Id="rId231" Type="http://schemas.openxmlformats.org/officeDocument/2006/relationships/customXml" Target="../ink/ink891.xml"/><Relationship Id="rId273" Type="http://schemas.openxmlformats.org/officeDocument/2006/relationships/image" Target="../media/image295.png"/><Relationship Id="rId329" Type="http://schemas.openxmlformats.org/officeDocument/2006/relationships/image" Target="../media/image323.png"/><Relationship Id="rId480" Type="http://schemas.openxmlformats.org/officeDocument/2006/relationships/image" Target="../media/image398.png"/><Relationship Id="rId536" Type="http://schemas.openxmlformats.org/officeDocument/2006/relationships/image" Target="../media/image426.png"/><Relationship Id="rId701" Type="http://schemas.openxmlformats.org/officeDocument/2006/relationships/customXml" Target="../ink/ink1128.xml"/><Relationship Id="rId68" Type="http://schemas.openxmlformats.org/officeDocument/2006/relationships/image" Target="../media/image193.png"/><Relationship Id="rId133" Type="http://schemas.openxmlformats.org/officeDocument/2006/relationships/customXml" Target="../ink/ink842.xml"/><Relationship Id="rId175" Type="http://schemas.openxmlformats.org/officeDocument/2006/relationships/customXml" Target="../ink/ink863.xml"/><Relationship Id="rId340" Type="http://schemas.openxmlformats.org/officeDocument/2006/relationships/customXml" Target="../ink/ink946.xml"/><Relationship Id="rId578" Type="http://schemas.openxmlformats.org/officeDocument/2006/relationships/image" Target="../media/image447.png"/><Relationship Id="rId743" Type="http://schemas.openxmlformats.org/officeDocument/2006/relationships/customXml" Target="../ink/ink1149.xml"/><Relationship Id="rId785" Type="http://schemas.openxmlformats.org/officeDocument/2006/relationships/image" Target="../media/image548.png"/><Relationship Id="rId200" Type="http://schemas.openxmlformats.org/officeDocument/2006/relationships/image" Target="../media/image259.png"/><Relationship Id="rId382" Type="http://schemas.openxmlformats.org/officeDocument/2006/relationships/customXml" Target="../ink/ink967.xml"/><Relationship Id="rId438" Type="http://schemas.openxmlformats.org/officeDocument/2006/relationships/customXml" Target="../ink/ink995.xml"/><Relationship Id="rId603" Type="http://schemas.openxmlformats.org/officeDocument/2006/relationships/customXml" Target="../ink/ink1078.xml"/><Relationship Id="rId645" Type="http://schemas.openxmlformats.org/officeDocument/2006/relationships/image" Target="../media/image480.png"/><Relationship Id="rId687" Type="http://schemas.openxmlformats.org/officeDocument/2006/relationships/customXml" Target="../ink/ink1121.xml"/><Relationship Id="rId810" Type="http://schemas.openxmlformats.org/officeDocument/2006/relationships/customXml" Target="../ink/ink1184.xml"/><Relationship Id="rId242" Type="http://schemas.openxmlformats.org/officeDocument/2006/relationships/image" Target="../media/image280.png"/><Relationship Id="rId284" Type="http://schemas.openxmlformats.org/officeDocument/2006/relationships/customXml" Target="../ink/ink918.xml"/><Relationship Id="rId491" Type="http://schemas.openxmlformats.org/officeDocument/2006/relationships/customXml" Target="../ink/ink1022.xml"/><Relationship Id="rId505" Type="http://schemas.openxmlformats.org/officeDocument/2006/relationships/customXml" Target="../ink/ink1029.xml"/><Relationship Id="rId712" Type="http://schemas.openxmlformats.org/officeDocument/2006/relationships/image" Target="../media/image513.png"/><Relationship Id="rId37" Type="http://schemas.openxmlformats.org/officeDocument/2006/relationships/customXml" Target="../ink/ink794.xml"/><Relationship Id="rId79" Type="http://schemas.openxmlformats.org/officeDocument/2006/relationships/customXml" Target="../ink/ink815.xml"/><Relationship Id="rId102" Type="http://schemas.openxmlformats.org/officeDocument/2006/relationships/image" Target="../media/image210.png"/><Relationship Id="rId144" Type="http://schemas.openxmlformats.org/officeDocument/2006/relationships/image" Target="../media/image231.png"/><Relationship Id="rId547" Type="http://schemas.openxmlformats.org/officeDocument/2006/relationships/customXml" Target="../ink/ink1050.xml"/><Relationship Id="rId589" Type="http://schemas.openxmlformats.org/officeDocument/2006/relationships/customXml" Target="../ink/ink1071.xml"/><Relationship Id="rId754" Type="http://schemas.openxmlformats.org/officeDocument/2006/relationships/customXml" Target="../ink/ink1155.xml"/><Relationship Id="rId796" Type="http://schemas.openxmlformats.org/officeDocument/2006/relationships/customXml" Target="../ink/ink1177.xml"/><Relationship Id="rId90" Type="http://schemas.openxmlformats.org/officeDocument/2006/relationships/image" Target="../media/image204.png"/><Relationship Id="rId186" Type="http://schemas.openxmlformats.org/officeDocument/2006/relationships/image" Target="../media/image252.png"/><Relationship Id="rId351" Type="http://schemas.openxmlformats.org/officeDocument/2006/relationships/image" Target="../media/image334.png"/><Relationship Id="rId393" Type="http://schemas.openxmlformats.org/officeDocument/2006/relationships/image" Target="../media/image355.png"/><Relationship Id="rId407" Type="http://schemas.openxmlformats.org/officeDocument/2006/relationships/image" Target="../media/image362.png"/><Relationship Id="rId449" Type="http://schemas.openxmlformats.org/officeDocument/2006/relationships/customXml" Target="../ink/ink1001.xml"/><Relationship Id="rId614" Type="http://schemas.openxmlformats.org/officeDocument/2006/relationships/image" Target="../media/image465.png"/><Relationship Id="rId656" Type="http://schemas.openxmlformats.org/officeDocument/2006/relationships/customXml" Target="../ink/ink1105.xml"/><Relationship Id="rId821" Type="http://schemas.openxmlformats.org/officeDocument/2006/relationships/image" Target="../media/image566.png"/><Relationship Id="rId211" Type="http://schemas.openxmlformats.org/officeDocument/2006/relationships/customXml" Target="../ink/ink881.xml"/><Relationship Id="rId253" Type="http://schemas.openxmlformats.org/officeDocument/2006/relationships/customXml" Target="../ink/ink902.xml"/><Relationship Id="rId295" Type="http://schemas.openxmlformats.org/officeDocument/2006/relationships/image" Target="../media/image306.png"/><Relationship Id="rId309" Type="http://schemas.openxmlformats.org/officeDocument/2006/relationships/image" Target="../media/image313.png"/><Relationship Id="rId460" Type="http://schemas.openxmlformats.org/officeDocument/2006/relationships/image" Target="../media/image388.png"/><Relationship Id="rId516" Type="http://schemas.openxmlformats.org/officeDocument/2006/relationships/image" Target="../media/image416.png"/><Relationship Id="rId698" Type="http://schemas.openxmlformats.org/officeDocument/2006/relationships/image" Target="../media/image506.png"/><Relationship Id="rId48" Type="http://schemas.openxmlformats.org/officeDocument/2006/relationships/image" Target="../media/image184.png"/><Relationship Id="rId113" Type="http://schemas.openxmlformats.org/officeDocument/2006/relationships/customXml" Target="../ink/ink832.xml"/><Relationship Id="rId320" Type="http://schemas.openxmlformats.org/officeDocument/2006/relationships/customXml" Target="../ink/ink936.xml"/><Relationship Id="rId558" Type="http://schemas.openxmlformats.org/officeDocument/2006/relationships/image" Target="../media/image437.png"/><Relationship Id="rId723" Type="http://schemas.openxmlformats.org/officeDocument/2006/relationships/customXml" Target="../ink/ink1139.xml"/><Relationship Id="rId765" Type="http://schemas.openxmlformats.org/officeDocument/2006/relationships/customXml" Target="../ink/ink1161.xml"/><Relationship Id="rId155" Type="http://schemas.openxmlformats.org/officeDocument/2006/relationships/customXml" Target="../ink/ink853.xml"/><Relationship Id="rId197" Type="http://schemas.openxmlformats.org/officeDocument/2006/relationships/customXml" Target="../ink/ink874.xml"/><Relationship Id="rId362" Type="http://schemas.openxmlformats.org/officeDocument/2006/relationships/customXml" Target="../ink/ink957.xml"/><Relationship Id="rId418" Type="http://schemas.openxmlformats.org/officeDocument/2006/relationships/customXml" Target="../ink/ink985.xml"/><Relationship Id="rId625" Type="http://schemas.openxmlformats.org/officeDocument/2006/relationships/image" Target="../media/image470.png"/><Relationship Id="rId222" Type="http://schemas.openxmlformats.org/officeDocument/2006/relationships/image" Target="../media/image270.png"/><Relationship Id="rId264" Type="http://schemas.openxmlformats.org/officeDocument/2006/relationships/image" Target="../media/image291.png"/><Relationship Id="rId471" Type="http://schemas.openxmlformats.org/officeDocument/2006/relationships/customXml" Target="../ink/ink1012.xml"/><Relationship Id="rId667" Type="http://schemas.openxmlformats.org/officeDocument/2006/relationships/customXml" Target="../ink/ink1111.xml"/><Relationship Id="rId17" Type="http://schemas.openxmlformats.org/officeDocument/2006/relationships/customXml" Target="../ink/ink784.xml"/><Relationship Id="rId59" Type="http://schemas.openxmlformats.org/officeDocument/2006/relationships/customXml" Target="../ink/ink805.xml"/><Relationship Id="rId124" Type="http://schemas.openxmlformats.org/officeDocument/2006/relationships/image" Target="../media/image221.png"/><Relationship Id="rId527" Type="http://schemas.openxmlformats.org/officeDocument/2006/relationships/customXml" Target="../ink/ink1040.xml"/><Relationship Id="rId569" Type="http://schemas.openxmlformats.org/officeDocument/2006/relationships/customXml" Target="../ink/ink1061.xml"/><Relationship Id="rId734" Type="http://schemas.openxmlformats.org/officeDocument/2006/relationships/image" Target="../media/image524.png"/><Relationship Id="rId776" Type="http://schemas.openxmlformats.org/officeDocument/2006/relationships/customXml" Target="../ink/ink1167.xml"/><Relationship Id="rId70" Type="http://schemas.openxmlformats.org/officeDocument/2006/relationships/image" Target="../media/image194.png"/><Relationship Id="rId166" Type="http://schemas.openxmlformats.org/officeDocument/2006/relationships/image" Target="../media/image242.png"/><Relationship Id="rId331" Type="http://schemas.openxmlformats.org/officeDocument/2006/relationships/image" Target="../media/image324.png"/><Relationship Id="rId373" Type="http://schemas.openxmlformats.org/officeDocument/2006/relationships/image" Target="../media/image345.png"/><Relationship Id="rId429" Type="http://schemas.openxmlformats.org/officeDocument/2006/relationships/image" Target="../media/image373.png"/><Relationship Id="rId580" Type="http://schemas.openxmlformats.org/officeDocument/2006/relationships/image" Target="../media/image448.png"/><Relationship Id="rId636" Type="http://schemas.openxmlformats.org/officeDocument/2006/relationships/customXml" Target="../ink/ink1095.xml"/><Relationship Id="rId801" Type="http://schemas.openxmlformats.org/officeDocument/2006/relationships/image" Target="../media/image556.png"/><Relationship Id="rId1" Type="http://schemas.openxmlformats.org/officeDocument/2006/relationships/slideLayout" Target="../slideLayouts/slideLayout7.xml"/><Relationship Id="rId233" Type="http://schemas.openxmlformats.org/officeDocument/2006/relationships/customXml" Target="../ink/ink892.xml"/><Relationship Id="rId440" Type="http://schemas.openxmlformats.org/officeDocument/2006/relationships/customXml" Target="../ink/ink996.xml"/><Relationship Id="rId678" Type="http://schemas.openxmlformats.org/officeDocument/2006/relationships/image" Target="../media/image496.png"/><Relationship Id="rId28" Type="http://schemas.openxmlformats.org/officeDocument/2006/relationships/image" Target="../media/image174.png"/><Relationship Id="rId275" Type="http://schemas.openxmlformats.org/officeDocument/2006/relationships/image" Target="../media/image296.png"/><Relationship Id="rId300" Type="http://schemas.openxmlformats.org/officeDocument/2006/relationships/customXml" Target="../ink/ink926.xml"/><Relationship Id="rId482" Type="http://schemas.openxmlformats.org/officeDocument/2006/relationships/image" Target="../media/image399.png"/><Relationship Id="rId538" Type="http://schemas.openxmlformats.org/officeDocument/2006/relationships/image" Target="../media/image427.png"/><Relationship Id="rId703" Type="http://schemas.openxmlformats.org/officeDocument/2006/relationships/customXml" Target="../ink/ink1129.xml"/><Relationship Id="rId745" Type="http://schemas.openxmlformats.org/officeDocument/2006/relationships/image" Target="../media/image529.png"/><Relationship Id="rId81" Type="http://schemas.openxmlformats.org/officeDocument/2006/relationships/customXml" Target="../ink/ink816.xml"/><Relationship Id="rId135" Type="http://schemas.openxmlformats.org/officeDocument/2006/relationships/customXml" Target="../ink/ink843.xml"/><Relationship Id="rId177" Type="http://schemas.openxmlformats.org/officeDocument/2006/relationships/customXml" Target="../ink/ink864.xml"/><Relationship Id="rId342" Type="http://schemas.openxmlformats.org/officeDocument/2006/relationships/customXml" Target="../ink/ink947.xml"/><Relationship Id="rId384" Type="http://schemas.openxmlformats.org/officeDocument/2006/relationships/customXml" Target="../ink/ink968.xml"/><Relationship Id="rId591" Type="http://schemas.openxmlformats.org/officeDocument/2006/relationships/customXml" Target="../ink/ink1072.xml"/><Relationship Id="rId605" Type="http://schemas.openxmlformats.org/officeDocument/2006/relationships/customXml" Target="../ink/ink1079.xml"/><Relationship Id="rId787" Type="http://schemas.openxmlformats.org/officeDocument/2006/relationships/image" Target="../media/image549.png"/><Relationship Id="rId812" Type="http://schemas.openxmlformats.org/officeDocument/2006/relationships/customXml" Target="../ink/ink1185.xml"/><Relationship Id="rId202" Type="http://schemas.openxmlformats.org/officeDocument/2006/relationships/image" Target="../media/image260.png"/><Relationship Id="rId244" Type="http://schemas.openxmlformats.org/officeDocument/2006/relationships/image" Target="../media/image281.png"/><Relationship Id="rId647" Type="http://schemas.openxmlformats.org/officeDocument/2006/relationships/image" Target="../media/image481.png"/><Relationship Id="rId689" Type="http://schemas.openxmlformats.org/officeDocument/2006/relationships/customXml" Target="../ink/ink1122.xml"/><Relationship Id="rId39" Type="http://schemas.openxmlformats.org/officeDocument/2006/relationships/customXml" Target="../ink/ink795.xml"/><Relationship Id="rId286" Type="http://schemas.openxmlformats.org/officeDocument/2006/relationships/customXml" Target="../ink/ink919.xml"/><Relationship Id="rId451" Type="http://schemas.openxmlformats.org/officeDocument/2006/relationships/customXml" Target="../ink/ink1002.xml"/><Relationship Id="rId493" Type="http://schemas.openxmlformats.org/officeDocument/2006/relationships/customXml" Target="../ink/ink1023.xml"/><Relationship Id="rId507" Type="http://schemas.openxmlformats.org/officeDocument/2006/relationships/customXml" Target="../ink/ink1030.xml"/><Relationship Id="rId549" Type="http://schemas.openxmlformats.org/officeDocument/2006/relationships/customXml" Target="../ink/ink1051.xml"/><Relationship Id="rId714" Type="http://schemas.openxmlformats.org/officeDocument/2006/relationships/image" Target="../media/image514.png"/><Relationship Id="rId756" Type="http://schemas.openxmlformats.org/officeDocument/2006/relationships/customXml" Target="../ink/ink1156.xml"/><Relationship Id="rId50" Type="http://schemas.openxmlformats.org/officeDocument/2006/relationships/image" Target="../media/image185.png"/><Relationship Id="rId104" Type="http://schemas.openxmlformats.org/officeDocument/2006/relationships/image" Target="../media/image211.png"/><Relationship Id="rId146" Type="http://schemas.openxmlformats.org/officeDocument/2006/relationships/image" Target="../media/image232.png"/><Relationship Id="rId188" Type="http://schemas.openxmlformats.org/officeDocument/2006/relationships/image" Target="../media/image253.png"/><Relationship Id="rId311" Type="http://schemas.openxmlformats.org/officeDocument/2006/relationships/image" Target="../media/image314.png"/><Relationship Id="rId353" Type="http://schemas.openxmlformats.org/officeDocument/2006/relationships/image" Target="../media/image335.png"/><Relationship Id="rId395" Type="http://schemas.openxmlformats.org/officeDocument/2006/relationships/image" Target="../media/image356.png"/><Relationship Id="rId409" Type="http://schemas.openxmlformats.org/officeDocument/2006/relationships/image" Target="../media/image363.png"/><Relationship Id="rId560" Type="http://schemas.openxmlformats.org/officeDocument/2006/relationships/image" Target="../media/image438.png"/><Relationship Id="rId798" Type="http://schemas.openxmlformats.org/officeDocument/2006/relationships/customXml" Target="../ink/ink1178.xml"/><Relationship Id="rId92" Type="http://schemas.openxmlformats.org/officeDocument/2006/relationships/image" Target="../media/image205.png"/><Relationship Id="rId213" Type="http://schemas.openxmlformats.org/officeDocument/2006/relationships/customXml" Target="../ink/ink882.xml"/><Relationship Id="rId420" Type="http://schemas.openxmlformats.org/officeDocument/2006/relationships/customXml" Target="../ink/ink986.xml"/><Relationship Id="rId616" Type="http://schemas.openxmlformats.org/officeDocument/2006/relationships/customXml" Target="../ink/ink1085.xml"/><Relationship Id="rId658" Type="http://schemas.openxmlformats.org/officeDocument/2006/relationships/customXml" Target="../ink/ink1106.xml"/><Relationship Id="rId823" Type="http://schemas.openxmlformats.org/officeDocument/2006/relationships/image" Target="../media/image567.png"/><Relationship Id="rId255" Type="http://schemas.openxmlformats.org/officeDocument/2006/relationships/customXml" Target="../ink/ink903.xml"/><Relationship Id="rId297" Type="http://schemas.openxmlformats.org/officeDocument/2006/relationships/image" Target="../media/image307.png"/><Relationship Id="rId462" Type="http://schemas.openxmlformats.org/officeDocument/2006/relationships/image" Target="../media/image389.png"/><Relationship Id="rId518" Type="http://schemas.openxmlformats.org/officeDocument/2006/relationships/image" Target="../media/image417.png"/><Relationship Id="rId725" Type="http://schemas.openxmlformats.org/officeDocument/2006/relationships/customXml" Target="../ink/ink1140.xml"/><Relationship Id="rId115" Type="http://schemas.openxmlformats.org/officeDocument/2006/relationships/customXml" Target="../ink/ink833.xml"/><Relationship Id="rId157" Type="http://schemas.openxmlformats.org/officeDocument/2006/relationships/customXml" Target="../ink/ink854.xml"/><Relationship Id="rId322" Type="http://schemas.openxmlformats.org/officeDocument/2006/relationships/customXml" Target="../ink/ink937.xml"/><Relationship Id="rId364" Type="http://schemas.openxmlformats.org/officeDocument/2006/relationships/customXml" Target="../ink/ink958.xml"/><Relationship Id="rId767" Type="http://schemas.openxmlformats.org/officeDocument/2006/relationships/image" Target="../media/image539.png"/><Relationship Id="rId61" Type="http://schemas.openxmlformats.org/officeDocument/2006/relationships/customXml" Target="../ink/ink806.xml"/><Relationship Id="rId199" Type="http://schemas.openxmlformats.org/officeDocument/2006/relationships/customXml" Target="../ink/ink875.xml"/><Relationship Id="rId571" Type="http://schemas.openxmlformats.org/officeDocument/2006/relationships/customXml" Target="../ink/ink1062.xml"/><Relationship Id="rId627" Type="http://schemas.openxmlformats.org/officeDocument/2006/relationships/image" Target="../media/image471.png"/><Relationship Id="rId669" Type="http://schemas.openxmlformats.org/officeDocument/2006/relationships/customXml" Target="../ink/ink1112.xml"/><Relationship Id="rId19" Type="http://schemas.openxmlformats.org/officeDocument/2006/relationships/customXml" Target="../ink/ink785.xml"/><Relationship Id="rId224" Type="http://schemas.openxmlformats.org/officeDocument/2006/relationships/image" Target="../media/image271.png"/><Relationship Id="rId266" Type="http://schemas.openxmlformats.org/officeDocument/2006/relationships/image" Target="../media/image292.png"/><Relationship Id="rId431" Type="http://schemas.openxmlformats.org/officeDocument/2006/relationships/image" Target="../media/image374.png"/><Relationship Id="rId473" Type="http://schemas.openxmlformats.org/officeDocument/2006/relationships/customXml" Target="../ink/ink1013.xml"/><Relationship Id="rId529" Type="http://schemas.openxmlformats.org/officeDocument/2006/relationships/customXml" Target="../ink/ink1041.xml"/><Relationship Id="rId680" Type="http://schemas.openxmlformats.org/officeDocument/2006/relationships/image" Target="../media/image497.png"/><Relationship Id="rId736" Type="http://schemas.openxmlformats.org/officeDocument/2006/relationships/image" Target="../media/image525.png"/><Relationship Id="rId30" Type="http://schemas.openxmlformats.org/officeDocument/2006/relationships/image" Target="../media/image175.png"/><Relationship Id="rId126" Type="http://schemas.openxmlformats.org/officeDocument/2006/relationships/image" Target="../media/image222.png"/><Relationship Id="rId168" Type="http://schemas.openxmlformats.org/officeDocument/2006/relationships/image" Target="../media/image243.png"/><Relationship Id="rId333" Type="http://schemas.openxmlformats.org/officeDocument/2006/relationships/image" Target="../media/image325.png"/><Relationship Id="rId540" Type="http://schemas.openxmlformats.org/officeDocument/2006/relationships/image" Target="../media/image428.png"/><Relationship Id="rId778" Type="http://schemas.openxmlformats.org/officeDocument/2006/relationships/customXml" Target="../ink/ink1168.xml"/><Relationship Id="rId72" Type="http://schemas.openxmlformats.org/officeDocument/2006/relationships/image" Target="../media/image195.png"/><Relationship Id="rId375" Type="http://schemas.openxmlformats.org/officeDocument/2006/relationships/image" Target="../media/image346.png"/><Relationship Id="rId582" Type="http://schemas.openxmlformats.org/officeDocument/2006/relationships/image" Target="../media/image449.png"/><Relationship Id="rId638" Type="http://schemas.openxmlformats.org/officeDocument/2006/relationships/customXml" Target="../ink/ink1096.xml"/><Relationship Id="rId803" Type="http://schemas.openxmlformats.org/officeDocument/2006/relationships/image" Target="../media/image557.png"/><Relationship Id="rId3" Type="http://schemas.openxmlformats.org/officeDocument/2006/relationships/customXml" Target="../ink/ink777.xml"/><Relationship Id="rId235" Type="http://schemas.openxmlformats.org/officeDocument/2006/relationships/customXml" Target="../ink/ink893.xml"/><Relationship Id="rId277" Type="http://schemas.openxmlformats.org/officeDocument/2006/relationships/image" Target="../media/image297.png"/><Relationship Id="rId400" Type="http://schemas.openxmlformats.org/officeDocument/2006/relationships/customXml" Target="../ink/ink976.xml"/><Relationship Id="rId442" Type="http://schemas.openxmlformats.org/officeDocument/2006/relationships/customXml" Target="../ink/ink997.xml"/><Relationship Id="rId484" Type="http://schemas.openxmlformats.org/officeDocument/2006/relationships/image" Target="../media/image400.png"/><Relationship Id="rId705" Type="http://schemas.openxmlformats.org/officeDocument/2006/relationships/customXml" Target="../ink/ink1130.xml"/><Relationship Id="rId137" Type="http://schemas.openxmlformats.org/officeDocument/2006/relationships/customXml" Target="../ink/ink844.xml"/><Relationship Id="rId302" Type="http://schemas.openxmlformats.org/officeDocument/2006/relationships/customXml" Target="../ink/ink927.xml"/><Relationship Id="rId344" Type="http://schemas.openxmlformats.org/officeDocument/2006/relationships/customXml" Target="../ink/ink948.xml"/><Relationship Id="rId691" Type="http://schemas.openxmlformats.org/officeDocument/2006/relationships/customXml" Target="../ink/ink1123.xml"/><Relationship Id="rId747" Type="http://schemas.openxmlformats.org/officeDocument/2006/relationships/image" Target="../media/image530.png"/><Relationship Id="rId789" Type="http://schemas.openxmlformats.org/officeDocument/2006/relationships/image" Target="../media/image550.png"/><Relationship Id="rId41" Type="http://schemas.openxmlformats.org/officeDocument/2006/relationships/customXml" Target="../ink/ink796.xml"/><Relationship Id="rId83" Type="http://schemas.openxmlformats.org/officeDocument/2006/relationships/customXml" Target="../ink/ink817.xml"/><Relationship Id="rId179" Type="http://schemas.openxmlformats.org/officeDocument/2006/relationships/customXml" Target="../ink/ink865.xml"/><Relationship Id="rId386" Type="http://schemas.openxmlformats.org/officeDocument/2006/relationships/customXml" Target="../ink/ink969.xml"/><Relationship Id="rId551" Type="http://schemas.openxmlformats.org/officeDocument/2006/relationships/customXml" Target="../ink/ink1052.xml"/><Relationship Id="rId593" Type="http://schemas.openxmlformats.org/officeDocument/2006/relationships/customXml" Target="../ink/ink1073.xml"/><Relationship Id="rId607" Type="http://schemas.openxmlformats.org/officeDocument/2006/relationships/customXml" Target="../ink/ink1080.xml"/><Relationship Id="rId649" Type="http://schemas.openxmlformats.org/officeDocument/2006/relationships/image" Target="../media/image482.png"/><Relationship Id="rId814" Type="http://schemas.openxmlformats.org/officeDocument/2006/relationships/customXml" Target="../ink/ink1186.xml"/><Relationship Id="rId190" Type="http://schemas.openxmlformats.org/officeDocument/2006/relationships/image" Target="../media/image254.png"/><Relationship Id="rId204" Type="http://schemas.openxmlformats.org/officeDocument/2006/relationships/image" Target="../media/image261.png"/><Relationship Id="rId246" Type="http://schemas.openxmlformats.org/officeDocument/2006/relationships/image" Target="../media/image282.png"/><Relationship Id="rId288" Type="http://schemas.openxmlformats.org/officeDocument/2006/relationships/customXml" Target="../ink/ink920.xml"/><Relationship Id="rId411" Type="http://schemas.openxmlformats.org/officeDocument/2006/relationships/image" Target="../media/image364.png"/><Relationship Id="rId453" Type="http://schemas.openxmlformats.org/officeDocument/2006/relationships/customXml" Target="../ink/ink1003.xml"/><Relationship Id="rId509" Type="http://schemas.openxmlformats.org/officeDocument/2006/relationships/customXml" Target="../ink/ink1031.xml"/><Relationship Id="rId660" Type="http://schemas.openxmlformats.org/officeDocument/2006/relationships/customXml" Target="../ink/ink1107.xml"/><Relationship Id="rId106" Type="http://schemas.openxmlformats.org/officeDocument/2006/relationships/image" Target="../media/image212.png"/><Relationship Id="rId313" Type="http://schemas.openxmlformats.org/officeDocument/2006/relationships/image" Target="../media/image315.png"/><Relationship Id="rId495" Type="http://schemas.openxmlformats.org/officeDocument/2006/relationships/customXml" Target="../ink/ink1024.xml"/><Relationship Id="rId716" Type="http://schemas.openxmlformats.org/officeDocument/2006/relationships/image" Target="../media/image515.png"/><Relationship Id="rId758" Type="http://schemas.openxmlformats.org/officeDocument/2006/relationships/image" Target="../media/image535.png"/><Relationship Id="rId10" Type="http://schemas.openxmlformats.org/officeDocument/2006/relationships/image" Target="../media/image16510.png"/><Relationship Id="rId52" Type="http://schemas.openxmlformats.org/officeDocument/2006/relationships/image" Target="../media/image55.png"/><Relationship Id="rId94" Type="http://schemas.openxmlformats.org/officeDocument/2006/relationships/image" Target="../media/image206.png"/><Relationship Id="rId148" Type="http://schemas.openxmlformats.org/officeDocument/2006/relationships/image" Target="../media/image233.png"/><Relationship Id="rId355" Type="http://schemas.openxmlformats.org/officeDocument/2006/relationships/image" Target="../media/image336.png"/><Relationship Id="rId397" Type="http://schemas.openxmlformats.org/officeDocument/2006/relationships/image" Target="../media/image357.png"/><Relationship Id="rId520" Type="http://schemas.openxmlformats.org/officeDocument/2006/relationships/image" Target="../media/image418.png"/><Relationship Id="rId562" Type="http://schemas.openxmlformats.org/officeDocument/2006/relationships/image" Target="../media/image439.png"/><Relationship Id="rId618" Type="http://schemas.openxmlformats.org/officeDocument/2006/relationships/customXml" Target="../ink/ink1086.xml"/><Relationship Id="rId825" Type="http://schemas.openxmlformats.org/officeDocument/2006/relationships/image" Target="../media/image568.png"/><Relationship Id="rId215" Type="http://schemas.openxmlformats.org/officeDocument/2006/relationships/customXml" Target="../ink/ink883.xml"/><Relationship Id="rId257" Type="http://schemas.openxmlformats.org/officeDocument/2006/relationships/customXml" Target="../ink/ink904.xml"/><Relationship Id="rId422" Type="http://schemas.openxmlformats.org/officeDocument/2006/relationships/customXml" Target="../ink/ink987.xml"/><Relationship Id="rId464" Type="http://schemas.openxmlformats.org/officeDocument/2006/relationships/image" Target="../media/image390.png"/><Relationship Id="rId299" Type="http://schemas.openxmlformats.org/officeDocument/2006/relationships/image" Target="../media/image308.png"/><Relationship Id="rId727" Type="http://schemas.openxmlformats.org/officeDocument/2006/relationships/customXml" Target="../ink/ink1141.xml"/><Relationship Id="rId63" Type="http://schemas.openxmlformats.org/officeDocument/2006/relationships/customXml" Target="../ink/ink807.xml"/><Relationship Id="rId159" Type="http://schemas.openxmlformats.org/officeDocument/2006/relationships/customXml" Target="../ink/ink855.xml"/><Relationship Id="rId366" Type="http://schemas.openxmlformats.org/officeDocument/2006/relationships/customXml" Target="../ink/ink959.xml"/><Relationship Id="rId573" Type="http://schemas.openxmlformats.org/officeDocument/2006/relationships/customXml" Target="../ink/ink1063.xml"/><Relationship Id="rId780" Type="http://schemas.openxmlformats.org/officeDocument/2006/relationships/customXml" Target="../ink/ink1169.xml"/><Relationship Id="rId226" Type="http://schemas.openxmlformats.org/officeDocument/2006/relationships/image" Target="../media/image272.png"/><Relationship Id="rId433" Type="http://schemas.openxmlformats.org/officeDocument/2006/relationships/image" Target="../media/image375.png"/><Relationship Id="rId640" Type="http://schemas.openxmlformats.org/officeDocument/2006/relationships/customXml" Target="../ink/ink1097.xml"/><Relationship Id="rId738" Type="http://schemas.openxmlformats.org/officeDocument/2006/relationships/image" Target="../media/image526.png"/><Relationship Id="rId74" Type="http://schemas.openxmlformats.org/officeDocument/2006/relationships/image" Target="../media/image196.png"/><Relationship Id="rId377" Type="http://schemas.openxmlformats.org/officeDocument/2006/relationships/image" Target="../media/image347.png"/><Relationship Id="rId500" Type="http://schemas.openxmlformats.org/officeDocument/2006/relationships/image" Target="../media/image408.png"/><Relationship Id="rId584" Type="http://schemas.openxmlformats.org/officeDocument/2006/relationships/image" Target="../media/image450.png"/><Relationship Id="rId805" Type="http://schemas.openxmlformats.org/officeDocument/2006/relationships/image" Target="../media/image558.png"/><Relationship Id="rId5" Type="http://schemas.openxmlformats.org/officeDocument/2006/relationships/customXml" Target="../ink/ink778.xml"/><Relationship Id="rId237" Type="http://schemas.openxmlformats.org/officeDocument/2006/relationships/customXml" Target="../ink/ink894.xml"/><Relationship Id="rId791" Type="http://schemas.openxmlformats.org/officeDocument/2006/relationships/image" Target="../media/image551.png"/><Relationship Id="rId444" Type="http://schemas.openxmlformats.org/officeDocument/2006/relationships/image" Target="../media/image380.png"/><Relationship Id="rId651" Type="http://schemas.openxmlformats.org/officeDocument/2006/relationships/image" Target="../media/image483.png"/><Relationship Id="rId749" Type="http://schemas.openxmlformats.org/officeDocument/2006/relationships/image" Target="../media/image531.png"/><Relationship Id="rId290" Type="http://schemas.openxmlformats.org/officeDocument/2006/relationships/customXml" Target="../ink/ink921.xml"/><Relationship Id="rId304" Type="http://schemas.openxmlformats.org/officeDocument/2006/relationships/customXml" Target="../ink/ink928.xml"/><Relationship Id="rId388" Type="http://schemas.openxmlformats.org/officeDocument/2006/relationships/customXml" Target="../ink/ink970.xml"/><Relationship Id="rId511" Type="http://schemas.openxmlformats.org/officeDocument/2006/relationships/customXml" Target="../ink/ink1032.xml"/><Relationship Id="rId609" Type="http://schemas.openxmlformats.org/officeDocument/2006/relationships/customXml" Target="../ink/ink1081.xml"/><Relationship Id="rId85" Type="http://schemas.openxmlformats.org/officeDocument/2006/relationships/customXml" Target="../ink/ink818.xml"/><Relationship Id="rId150" Type="http://schemas.openxmlformats.org/officeDocument/2006/relationships/image" Target="../media/image234.png"/><Relationship Id="rId595" Type="http://schemas.openxmlformats.org/officeDocument/2006/relationships/customXml" Target="../ink/ink1074.xml"/><Relationship Id="rId816" Type="http://schemas.openxmlformats.org/officeDocument/2006/relationships/customXml" Target="../ink/ink1187.xml"/><Relationship Id="rId248" Type="http://schemas.openxmlformats.org/officeDocument/2006/relationships/image" Target="../media/image283.png"/><Relationship Id="rId455" Type="http://schemas.openxmlformats.org/officeDocument/2006/relationships/customXml" Target="../ink/ink1004.xml"/><Relationship Id="rId662" Type="http://schemas.openxmlformats.org/officeDocument/2006/relationships/customXml" Target="../ink/ink1108.xml"/><Relationship Id="rId12" Type="http://schemas.openxmlformats.org/officeDocument/2006/relationships/image" Target="../media/image166.png"/><Relationship Id="rId108" Type="http://schemas.openxmlformats.org/officeDocument/2006/relationships/image" Target="../media/image213.png"/><Relationship Id="rId315" Type="http://schemas.openxmlformats.org/officeDocument/2006/relationships/image" Target="../media/image316.png"/><Relationship Id="rId522" Type="http://schemas.openxmlformats.org/officeDocument/2006/relationships/image" Target="../media/image419.png"/><Relationship Id="rId96" Type="http://schemas.openxmlformats.org/officeDocument/2006/relationships/image" Target="../media/image207.png"/><Relationship Id="rId161" Type="http://schemas.openxmlformats.org/officeDocument/2006/relationships/customXml" Target="../ink/ink856.xml"/><Relationship Id="rId399" Type="http://schemas.openxmlformats.org/officeDocument/2006/relationships/image" Target="../media/image358.png"/><Relationship Id="rId827" Type="http://schemas.openxmlformats.org/officeDocument/2006/relationships/image" Target="../media/image569.png"/><Relationship Id="rId259" Type="http://schemas.openxmlformats.org/officeDocument/2006/relationships/customXml" Target="../ink/ink905.xml"/><Relationship Id="rId466" Type="http://schemas.openxmlformats.org/officeDocument/2006/relationships/image" Target="../media/image391.png"/><Relationship Id="rId673" Type="http://schemas.openxmlformats.org/officeDocument/2006/relationships/customXml" Target="../ink/ink1114.xml"/><Relationship Id="rId23" Type="http://schemas.openxmlformats.org/officeDocument/2006/relationships/customXml" Target="../ink/ink787.xml"/><Relationship Id="rId119" Type="http://schemas.openxmlformats.org/officeDocument/2006/relationships/customXml" Target="../ink/ink835.xml"/><Relationship Id="rId326" Type="http://schemas.openxmlformats.org/officeDocument/2006/relationships/customXml" Target="../ink/ink939.xml"/><Relationship Id="rId533" Type="http://schemas.openxmlformats.org/officeDocument/2006/relationships/customXml" Target="../ink/ink1043.xml"/><Relationship Id="rId740" Type="http://schemas.openxmlformats.org/officeDocument/2006/relationships/image" Target="../media/image527.png"/><Relationship Id="rId172" Type="http://schemas.openxmlformats.org/officeDocument/2006/relationships/image" Target="../media/image245.png"/><Relationship Id="rId477" Type="http://schemas.openxmlformats.org/officeDocument/2006/relationships/customXml" Target="../ink/ink1015.xml"/><Relationship Id="rId600" Type="http://schemas.openxmlformats.org/officeDocument/2006/relationships/image" Target="../media/image458.png"/><Relationship Id="rId684" Type="http://schemas.openxmlformats.org/officeDocument/2006/relationships/image" Target="../media/image499.png"/><Relationship Id="rId337" Type="http://schemas.openxmlformats.org/officeDocument/2006/relationships/image" Target="../media/image327.png"/><Relationship Id="rId34" Type="http://schemas.openxmlformats.org/officeDocument/2006/relationships/image" Target="../media/image177.png"/><Relationship Id="rId544" Type="http://schemas.openxmlformats.org/officeDocument/2006/relationships/image" Target="../media/image430.png"/><Relationship Id="rId751" Type="http://schemas.openxmlformats.org/officeDocument/2006/relationships/image" Target="../media/image532.png"/><Relationship Id="rId183" Type="http://schemas.openxmlformats.org/officeDocument/2006/relationships/customXml" Target="../ink/ink867.xml"/><Relationship Id="rId390" Type="http://schemas.openxmlformats.org/officeDocument/2006/relationships/customXml" Target="../ink/ink971.xml"/><Relationship Id="rId404" Type="http://schemas.openxmlformats.org/officeDocument/2006/relationships/customXml" Target="../ink/ink978.xml"/><Relationship Id="rId611" Type="http://schemas.openxmlformats.org/officeDocument/2006/relationships/customXml" Target="../ink/ink1082.xml"/><Relationship Id="rId250" Type="http://schemas.openxmlformats.org/officeDocument/2006/relationships/image" Target="../media/image284.png"/><Relationship Id="rId488" Type="http://schemas.openxmlformats.org/officeDocument/2006/relationships/image" Target="../media/image402.png"/><Relationship Id="rId695" Type="http://schemas.openxmlformats.org/officeDocument/2006/relationships/customXml" Target="../ink/ink1125.xml"/><Relationship Id="rId709" Type="http://schemas.openxmlformats.org/officeDocument/2006/relationships/customXml" Target="../ink/ink1132.xml"/><Relationship Id="rId45" Type="http://schemas.openxmlformats.org/officeDocument/2006/relationships/customXml" Target="../ink/ink798.xml"/><Relationship Id="rId110" Type="http://schemas.openxmlformats.org/officeDocument/2006/relationships/image" Target="../media/image214.png"/><Relationship Id="rId348" Type="http://schemas.openxmlformats.org/officeDocument/2006/relationships/customXml" Target="../ink/ink950.xml"/><Relationship Id="rId555" Type="http://schemas.openxmlformats.org/officeDocument/2006/relationships/customXml" Target="../ink/ink1054.xml"/><Relationship Id="rId762" Type="http://schemas.openxmlformats.org/officeDocument/2006/relationships/image" Target="../media/image537.png"/><Relationship Id="rId194" Type="http://schemas.openxmlformats.org/officeDocument/2006/relationships/image" Target="../media/image256.png"/><Relationship Id="rId208" Type="http://schemas.openxmlformats.org/officeDocument/2006/relationships/image" Target="../media/image263.png"/><Relationship Id="rId415" Type="http://schemas.openxmlformats.org/officeDocument/2006/relationships/image" Target="../media/image366.png"/><Relationship Id="rId622" Type="http://schemas.openxmlformats.org/officeDocument/2006/relationships/customXml" Target="../ink/ink1088.xml"/><Relationship Id="rId261" Type="http://schemas.openxmlformats.org/officeDocument/2006/relationships/customXml" Target="../ink/ink906.xml"/><Relationship Id="rId499" Type="http://schemas.openxmlformats.org/officeDocument/2006/relationships/customXml" Target="../ink/ink1026.xml"/><Relationship Id="rId56" Type="http://schemas.openxmlformats.org/officeDocument/2006/relationships/image" Target="../media/image187.png"/><Relationship Id="rId359" Type="http://schemas.openxmlformats.org/officeDocument/2006/relationships/image" Target="../media/image338.png"/><Relationship Id="rId566" Type="http://schemas.openxmlformats.org/officeDocument/2006/relationships/image" Target="../media/image441.png"/><Relationship Id="rId773" Type="http://schemas.openxmlformats.org/officeDocument/2006/relationships/image" Target="../media/image542.png"/><Relationship Id="rId121" Type="http://schemas.openxmlformats.org/officeDocument/2006/relationships/customXml" Target="../ink/ink836.xml"/><Relationship Id="rId219" Type="http://schemas.openxmlformats.org/officeDocument/2006/relationships/customXml" Target="../ink/ink885.xml"/><Relationship Id="rId426" Type="http://schemas.openxmlformats.org/officeDocument/2006/relationships/customXml" Target="../ink/ink989.xml"/><Relationship Id="rId633" Type="http://schemas.openxmlformats.org/officeDocument/2006/relationships/image" Target="../media/image474.png"/><Relationship Id="rId67" Type="http://schemas.openxmlformats.org/officeDocument/2006/relationships/customXml" Target="../ink/ink809.xml"/><Relationship Id="rId272" Type="http://schemas.openxmlformats.org/officeDocument/2006/relationships/customXml" Target="../ink/ink912.xml"/><Relationship Id="rId577" Type="http://schemas.openxmlformats.org/officeDocument/2006/relationships/customXml" Target="../ink/ink1065.xml"/><Relationship Id="rId700" Type="http://schemas.openxmlformats.org/officeDocument/2006/relationships/image" Target="../media/image507.png"/><Relationship Id="rId132" Type="http://schemas.openxmlformats.org/officeDocument/2006/relationships/image" Target="../media/image225.png"/><Relationship Id="rId784" Type="http://schemas.openxmlformats.org/officeDocument/2006/relationships/customXml" Target="../ink/ink1171.xml"/><Relationship Id="rId437" Type="http://schemas.openxmlformats.org/officeDocument/2006/relationships/image" Target="../media/image377.png"/><Relationship Id="rId644" Type="http://schemas.openxmlformats.org/officeDocument/2006/relationships/customXml" Target="../ink/ink1099.xml"/><Relationship Id="rId283" Type="http://schemas.openxmlformats.org/officeDocument/2006/relationships/image" Target="../media/image300.png"/><Relationship Id="rId490" Type="http://schemas.openxmlformats.org/officeDocument/2006/relationships/image" Target="../media/image403.png"/><Relationship Id="rId504" Type="http://schemas.openxmlformats.org/officeDocument/2006/relationships/image" Target="../media/image410.png"/><Relationship Id="rId711" Type="http://schemas.openxmlformats.org/officeDocument/2006/relationships/customXml" Target="../ink/ink1133.xml"/><Relationship Id="rId78" Type="http://schemas.openxmlformats.org/officeDocument/2006/relationships/image" Target="../media/image198.png"/><Relationship Id="rId143" Type="http://schemas.openxmlformats.org/officeDocument/2006/relationships/customXml" Target="../ink/ink847.xml"/><Relationship Id="rId350" Type="http://schemas.openxmlformats.org/officeDocument/2006/relationships/customXml" Target="../ink/ink951.xml"/><Relationship Id="rId588" Type="http://schemas.openxmlformats.org/officeDocument/2006/relationships/image" Target="../media/image452.png"/><Relationship Id="rId795" Type="http://schemas.openxmlformats.org/officeDocument/2006/relationships/image" Target="../media/image553.png"/><Relationship Id="rId809" Type="http://schemas.openxmlformats.org/officeDocument/2006/relationships/image" Target="../media/image560.png"/><Relationship Id="rId9" Type="http://schemas.openxmlformats.org/officeDocument/2006/relationships/customXml" Target="../ink/ink780.xml"/><Relationship Id="rId210" Type="http://schemas.openxmlformats.org/officeDocument/2006/relationships/image" Target="../media/image264.png"/><Relationship Id="rId448" Type="http://schemas.openxmlformats.org/officeDocument/2006/relationships/image" Target="../media/image382.png"/><Relationship Id="rId655" Type="http://schemas.openxmlformats.org/officeDocument/2006/relationships/image" Target="../media/image485.png"/><Relationship Id="rId294" Type="http://schemas.openxmlformats.org/officeDocument/2006/relationships/customXml" Target="../ink/ink923.xml"/><Relationship Id="rId308" Type="http://schemas.openxmlformats.org/officeDocument/2006/relationships/customXml" Target="../ink/ink930.xml"/><Relationship Id="rId515" Type="http://schemas.openxmlformats.org/officeDocument/2006/relationships/customXml" Target="../ink/ink1034.xml"/><Relationship Id="rId722" Type="http://schemas.openxmlformats.org/officeDocument/2006/relationships/image" Target="../media/image518.png"/><Relationship Id="rId89" Type="http://schemas.openxmlformats.org/officeDocument/2006/relationships/customXml" Target="../ink/ink820.xml"/><Relationship Id="rId154" Type="http://schemas.openxmlformats.org/officeDocument/2006/relationships/image" Target="../media/image236.png"/><Relationship Id="rId361" Type="http://schemas.openxmlformats.org/officeDocument/2006/relationships/image" Target="../media/image339.png"/><Relationship Id="rId599" Type="http://schemas.openxmlformats.org/officeDocument/2006/relationships/customXml" Target="../ink/ink1076.xml"/><Relationship Id="rId459" Type="http://schemas.openxmlformats.org/officeDocument/2006/relationships/customXml" Target="../ink/ink1006.xml"/><Relationship Id="rId666" Type="http://schemas.openxmlformats.org/officeDocument/2006/relationships/image" Target="../media/image490.png"/><Relationship Id="rId16" Type="http://schemas.openxmlformats.org/officeDocument/2006/relationships/image" Target="../media/image168.png"/><Relationship Id="rId221" Type="http://schemas.openxmlformats.org/officeDocument/2006/relationships/customXml" Target="../ink/ink886.xml"/><Relationship Id="rId319" Type="http://schemas.openxmlformats.org/officeDocument/2006/relationships/image" Target="../media/image318.png"/><Relationship Id="rId526" Type="http://schemas.openxmlformats.org/officeDocument/2006/relationships/image" Target="../media/image421.png"/><Relationship Id="rId733" Type="http://schemas.openxmlformats.org/officeDocument/2006/relationships/customXml" Target="../ink/ink1144.xml"/><Relationship Id="rId165" Type="http://schemas.openxmlformats.org/officeDocument/2006/relationships/customXml" Target="../ink/ink858.xml"/><Relationship Id="rId372" Type="http://schemas.openxmlformats.org/officeDocument/2006/relationships/customXml" Target="../ink/ink962.xml"/><Relationship Id="rId677" Type="http://schemas.openxmlformats.org/officeDocument/2006/relationships/customXml" Target="../ink/ink1116.xml"/><Relationship Id="rId800" Type="http://schemas.openxmlformats.org/officeDocument/2006/relationships/customXml" Target="../ink/ink1179.xml"/><Relationship Id="rId232" Type="http://schemas.openxmlformats.org/officeDocument/2006/relationships/image" Target="../media/image275.png"/><Relationship Id="rId27" Type="http://schemas.openxmlformats.org/officeDocument/2006/relationships/customXml" Target="../ink/ink789.xml"/><Relationship Id="rId537" Type="http://schemas.openxmlformats.org/officeDocument/2006/relationships/customXml" Target="../ink/ink1045.xml"/><Relationship Id="rId744" Type="http://schemas.openxmlformats.org/officeDocument/2006/relationships/customXml" Target="../ink/ink1150.xml"/><Relationship Id="rId80" Type="http://schemas.openxmlformats.org/officeDocument/2006/relationships/image" Target="../media/image199.png"/><Relationship Id="rId176" Type="http://schemas.openxmlformats.org/officeDocument/2006/relationships/image" Target="../media/image247.png"/><Relationship Id="rId383" Type="http://schemas.openxmlformats.org/officeDocument/2006/relationships/image" Target="../media/image350.png"/><Relationship Id="rId590" Type="http://schemas.openxmlformats.org/officeDocument/2006/relationships/image" Target="../media/image453.png"/><Relationship Id="rId604" Type="http://schemas.openxmlformats.org/officeDocument/2006/relationships/image" Target="../media/image460.png"/><Relationship Id="rId811" Type="http://schemas.openxmlformats.org/officeDocument/2006/relationships/image" Target="../media/image561.png"/><Relationship Id="rId243" Type="http://schemas.openxmlformats.org/officeDocument/2006/relationships/customXml" Target="../ink/ink897.xml"/><Relationship Id="rId450" Type="http://schemas.openxmlformats.org/officeDocument/2006/relationships/image" Target="../media/image383.png"/><Relationship Id="rId688" Type="http://schemas.openxmlformats.org/officeDocument/2006/relationships/image" Target="../media/image501.png"/><Relationship Id="rId38" Type="http://schemas.openxmlformats.org/officeDocument/2006/relationships/image" Target="../media/image179.png"/><Relationship Id="rId103" Type="http://schemas.openxmlformats.org/officeDocument/2006/relationships/customXml" Target="../ink/ink827.xml"/><Relationship Id="rId310" Type="http://schemas.openxmlformats.org/officeDocument/2006/relationships/customXml" Target="../ink/ink931.xml"/><Relationship Id="rId548" Type="http://schemas.openxmlformats.org/officeDocument/2006/relationships/image" Target="../media/image432.png"/><Relationship Id="rId755" Type="http://schemas.openxmlformats.org/officeDocument/2006/relationships/image" Target="../media/image534.png"/><Relationship Id="rId91" Type="http://schemas.openxmlformats.org/officeDocument/2006/relationships/customXml" Target="../ink/ink821.xml"/><Relationship Id="rId187" Type="http://schemas.openxmlformats.org/officeDocument/2006/relationships/customXml" Target="../ink/ink869.xml"/><Relationship Id="rId394" Type="http://schemas.openxmlformats.org/officeDocument/2006/relationships/customXml" Target="../ink/ink973.xml"/><Relationship Id="rId408" Type="http://schemas.openxmlformats.org/officeDocument/2006/relationships/customXml" Target="../ink/ink980.xml"/><Relationship Id="rId615" Type="http://schemas.openxmlformats.org/officeDocument/2006/relationships/customXml" Target="../ink/ink1084.xml"/><Relationship Id="rId822" Type="http://schemas.openxmlformats.org/officeDocument/2006/relationships/customXml" Target="../ink/ink1190.xml"/><Relationship Id="rId254" Type="http://schemas.openxmlformats.org/officeDocument/2006/relationships/image" Target="../media/image286.png"/><Relationship Id="rId699" Type="http://schemas.openxmlformats.org/officeDocument/2006/relationships/customXml" Target="../ink/ink1127.xml"/><Relationship Id="rId49" Type="http://schemas.openxmlformats.org/officeDocument/2006/relationships/customXml" Target="../ink/ink800.xml"/><Relationship Id="rId114" Type="http://schemas.openxmlformats.org/officeDocument/2006/relationships/image" Target="../media/image216.png"/><Relationship Id="rId461" Type="http://schemas.openxmlformats.org/officeDocument/2006/relationships/customXml" Target="../ink/ink1007.xml"/><Relationship Id="rId559" Type="http://schemas.openxmlformats.org/officeDocument/2006/relationships/customXml" Target="../ink/ink1056.xml"/><Relationship Id="rId766" Type="http://schemas.openxmlformats.org/officeDocument/2006/relationships/customXml" Target="../ink/ink1162.xml"/><Relationship Id="rId198" Type="http://schemas.openxmlformats.org/officeDocument/2006/relationships/image" Target="../media/image258.png"/><Relationship Id="rId321" Type="http://schemas.openxmlformats.org/officeDocument/2006/relationships/image" Target="../media/image319.png"/><Relationship Id="rId419" Type="http://schemas.openxmlformats.org/officeDocument/2006/relationships/image" Target="../media/image368.png"/><Relationship Id="rId626" Type="http://schemas.openxmlformats.org/officeDocument/2006/relationships/customXml" Target="../ink/ink1090.xml"/><Relationship Id="rId265" Type="http://schemas.openxmlformats.org/officeDocument/2006/relationships/customXml" Target="../ink/ink908.xml"/><Relationship Id="rId472" Type="http://schemas.openxmlformats.org/officeDocument/2006/relationships/image" Target="../media/image394.png"/><Relationship Id="rId125" Type="http://schemas.openxmlformats.org/officeDocument/2006/relationships/customXml" Target="../ink/ink838.xml"/><Relationship Id="rId332" Type="http://schemas.openxmlformats.org/officeDocument/2006/relationships/customXml" Target="../ink/ink942.xml"/><Relationship Id="rId777" Type="http://schemas.openxmlformats.org/officeDocument/2006/relationships/image" Target="../media/image544.png"/><Relationship Id="rId637" Type="http://schemas.openxmlformats.org/officeDocument/2006/relationships/image" Target="../media/image476.png"/><Relationship Id="rId276" Type="http://schemas.openxmlformats.org/officeDocument/2006/relationships/customXml" Target="../ink/ink914.xml"/><Relationship Id="rId483" Type="http://schemas.openxmlformats.org/officeDocument/2006/relationships/customXml" Target="../ink/ink1018.xml"/><Relationship Id="rId690" Type="http://schemas.openxmlformats.org/officeDocument/2006/relationships/image" Target="../media/image502.png"/><Relationship Id="rId704" Type="http://schemas.openxmlformats.org/officeDocument/2006/relationships/image" Target="../media/image509.png"/><Relationship Id="rId40" Type="http://schemas.openxmlformats.org/officeDocument/2006/relationships/image" Target="../media/image180.png"/><Relationship Id="rId136" Type="http://schemas.openxmlformats.org/officeDocument/2006/relationships/image" Target="../media/image227.png"/><Relationship Id="rId343" Type="http://schemas.openxmlformats.org/officeDocument/2006/relationships/image" Target="../media/image330.png"/><Relationship Id="rId550" Type="http://schemas.openxmlformats.org/officeDocument/2006/relationships/image" Target="../media/image433.png"/><Relationship Id="rId788" Type="http://schemas.openxmlformats.org/officeDocument/2006/relationships/customXml" Target="../ink/ink1173.xml"/><Relationship Id="rId203" Type="http://schemas.openxmlformats.org/officeDocument/2006/relationships/customXml" Target="../ink/ink877.xml"/><Relationship Id="rId648" Type="http://schemas.openxmlformats.org/officeDocument/2006/relationships/customXml" Target="../ink/ink1101.xml"/><Relationship Id="rId287" Type="http://schemas.openxmlformats.org/officeDocument/2006/relationships/image" Target="../media/image302.png"/><Relationship Id="rId410" Type="http://schemas.openxmlformats.org/officeDocument/2006/relationships/customXml" Target="../ink/ink981.xml"/><Relationship Id="rId494" Type="http://schemas.openxmlformats.org/officeDocument/2006/relationships/image" Target="../media/image405.png"/><Relationship Id="rId508" Type="http://schemas.openxmlformats.org/officeDocument/2006/relationships/image" Target="../media/image412.png"/><Relationship Id="rId715" Type="http://schemas.openxmlformats.org/officeDocument/2006/relationships/customXml" Target="../ink/ink1135.xml"/><Relationship Id="rId147" Type="http://schemas.openxmlformats.org/officeDocument/2006/relationships/customXml" Target="../ink/ink849.xml"/><Relationship Id="rId354" Type="http://schemas.openxmlformats.org/officeDocument/2006/relationships/customXml" Target="../ink/ink953.xml"/><Relationship Id="rId799" Type="http://schemas.openxmlformats.org/officeDocument/2006/relationships/image" Target="../media/image555.png"/><Relationship Id="rId51" Type="http://schemas.openxmlformats.org/officeDocument/2006/relationships/customXml" Target="../ink/ink801.xml"/><Relationship Id="rId561" Type="http://schemas.openxmlformats.org/officeDocument/2006/relationships/customXml" Target="../ink/ink1057.xml"/><Relationship Id="rId659" Type="http://schemas.openxmlformats.org/officeDocument/2006/relationships/image" Target="../media/image487.png"/><Relationship Id="rId214" Type="http://schemas.openxmlformats.org/officeDocument/2006/relationships/image" Target="../media/image266.png"/><Relationship Id="rId298" Type="http://schemas.openxmlformats.org/officeDocument/2006/relationships/customXml" Target="../ink/ink925.xml"/><Relationship Id="rId421" Type="http://schemas.openxmlformats.org/officeDocument/2006/relationships/image" Target="../media/image369.png"/><Relationship Id="rId519" Type="http://schemas.openxmlformats.org/officeDocument/2006/relationships/customXml" Target="../ink/ink1036.xml"/><Relationship Id="rId158" Type="http://schemas.openxmlformats.org/officeDocument/2006/relationships/image" Target="../media/image238.png"/><Relationship Id="rId726" Type="http://schemas.openxmlformats.org/officeDocument/2006/relationships/image" Target="../media/image520.png"/><Relationship Id="rId62" Type="http://schemas.openxmlformats.org/officeDocument/2006/relationships/image" Target="../media/image190.png"/><Relationship Id="rId365" Type="http://schemas.openxmlformats.org/officeDocument/2006/relationships/image" Target="../media/image341.png"/><Relationship Id="rId572" Type="http://schemas.openxmlformats.org/officeDocument/2006/relationships/image" Target="../media/image444.png"/><Relationship Id="rId225" Type="http://schemas.openxmlformats.org/officeDocument/2006/relationships/customXml" Target="../ink/ink888.xml"/><Relationship Id="rId432" Type="http://schemas.openxmlformats.org/officeDocument/2006/relationships/customXml" Target="../ink/ink992.xml"/><Relationship Id="rId737" Type="http://schemas.openxmlformats.org/officeDocument/2006/relationships/customXml" Target="../ink/ink1146.xml"/><Relationship Id="rId73" Type="http://schemas.openxmlformats.org/officeDocument/2006/relationships/customXml" Target="../ink/ink812.xml"/><Relationship Id="rId169" Type="http://schemas.openxmlformats.org/officeDocument/2006/relationships/customXml" Target="../ink/ink860.xml"/><Relationship Id="rId376" Type="http://schemas.openxmlformats.org/officeDocument/2006/relationships/customXml" Target="../ink/ink964.xml"/><Relationship Id="rId583" Type="http://schemas.openxmlformats.org/officeDocument/2006/relationships/customXml" Target="../ink/ink1068.xml"/><Relationship Id="rId790" Type="http://schemas.openxmlformats.org/officeDocument/2006/relationships/customXml" Target="../ink/ink1174.xml"/><Relationship Id="rId804" Type="http://schemas.openxmlformats.org/officeDocument/2006/relationships/customXml" Target="../ink/ink1181.xml"/><Relationship Id="rId4" Type="http://schemas.openxmlformats.org/officeDocument/2006/relationships/image" Target="../media/image16210.png"/><Relationship Id="rId236" Type="http://schemas.openxmlformats.org/officeDocument/2006/relationships/image" Target="../media/image277.png"/><Relationship Id="rId443" Type="http://schemas.openxmlformats.org/officeDocument/2006/relationships/customXml" Target="../ink/ink998.xml"/><Relationship Id="rId650" Type="http://schemas.openxmlformats.org/officeDocument/2006/relationships/customXml" Target="../ink/ink1102.xml"/><Relationship Id="rId303" Type="http://schemas.openxmlformats.org/officeDocument/2006/relationships/image" Target="../media/image310.png"/><Relationship Id="rId748" Type="http://schemas.openxmlformats.org/officeDocument/2006/relationships/customXml" Target="../ink/ink1152.xml"/><Relationship Id="rId84" Type="http://schemas.openxmlformats.org/officeDocument/2006/relationships/image" Target="../media/image201.png"/><Relationship Id="rId387" Type="http://schemas.openxmlformats.org/officeDocument/2006/relationships/image" Target="../media/image352.png"/><Relationship Id="rId510" Type="http://schemas.openxmlformats.org/officeDocument/2006/relationships/image" Target="../media/image413.png"/><Relationship Id="rId594" Type="http://schemas.openxmlformats.org/officeDocument/2006/relationships/image" Target="../media/image455.png"/><Relationship Id="rId608" Type="http://schemas.openxmlformats.org/officeDocument/2006/relationships/image" Target="../media/image462.png"/><Relationship Id="rId815" Type="http://schemas.openxmlformats.org/officeDocument/2006/relationships/image" Target="../media/image563.png"/><Relationship Id="rId247" Type="http://schemas.openxmlformats.org/officeDocument/2006/relationships/customXml" Target="../ink/ink899.xml"/><Relationship Id="rId107" Type="http://schemas.openxmlformats.org/officeDocument/2006/relationships/customXml" Target="../ink/ink829.xml"/><Relationship Id="rId454" Type="http://schemas.openxmlformats.org/officeDocument/2006/relationships/image" Target="../media/image385.png"/><Relationship Id="rId661" Type="http://schemas.openxmlformats.org/officeDocument/2006/relationships/image" Target="../media/image488.png"/><Relationship Id="rId759" Type="http://schemas.openxmlformats.org/officeDocument/2006/relationships/customXml" Target="../ink/ink1158.xml"/><Relationship Id="rId11" Type="http://schemas.openxmlformats.org/officeDocument/2006/relationships/customXml" Target="../ink/ink781.xml"/><Relationship Id="rId314" Type="http://schemas.openxmlformats.org/officeDocument/2006/relationships/customXml" Target="../ink/ink933.xml"/><Relationship Id="rId398" Type="http://schemas.openxmlformats.org/officeDocument/2006/relationships/customXml" Target="../ink/ink975.xml"/><Relationship Id="rId521" Type="http://schemas.openxmlformats.org/officeDocument/2006/relationships/customXml" Target="../ink/ink1037.xml"/><Relationship Id="rId619" Type="http://schemas.openxmlformats.org/officeDocument/2006/relationships/image" Target="../media/image467.png"/><Relationship Id="rId95" Type="http://schemas.openxmlformats.org/officeDocument/2006/relationships/customXml" Target="../ink/ink823.xml"/><Relationship Id="rId160" Type="http://schemas.openxmlformats.org/officeDocument/2006/relationships/image" Target="../media/image239.png"/><Relationship Id="rId826" Type="http://schemas.openxmlformats.org/officeDocument/2006/relationships/customXml" Target="../ink/ink1192.xml"/><Relationship Id="rId258" Type="http://schemas.openxmlformats.org/officeDocument/2006/relationships/image" Target="../media/image288.png"/><Relationship Id="rId465" Type="http://schemas.openxmlformats.org/officeDocument/2006/relationships/customXml" Target="../ink/ink1009.xml"/><Relationship Id="rId672" Type="http://schemas.openxmlformats.org/officeDocument/2006/relationships/image" Target="../media/image493.png"/><Relationship Id="rId22" Type="http://schemas.openxmlformats.org/officeDocument/2006/relationships/image" Target="../media/image171.png"/><Relationship Id="rId118" Type="http://schemas.openxmlformats.org/officeDocument/2006/relationships/image" Target="../media/image218.png"/><Relationship Id="rId325" Type="http://schemas.openxmlformats.org/officeDocument/2006/relationships/image" Target="../media/image321.png"/><Relationship Id="rId532" Type="http://schemas.openxmlformats.org/officeDocument/2006/relationships/image" Target="../media/image424.png"/><Relationship Id="rId171" Type="http://schemas.openxmlformats.org/officeDocument/2006/relationships/customXml" Target="../ink/ink861.xml"/><Relationship Id="rId269" Type="http://schemas.openxmlformats.org/officeDocument/2006/relationships/image" Target="../media/image293.png"/><Relationship Id="rId476" Type="http://schemas.openxmlformats.org/officeDocument/2006/relationships/image" Target="../media/image396.png"/><Relationship Id="rId683" Type="http://schemas.openxmlformats.org/officeDocument/2006/relationships/customXml" Target="../ink/ink1119.xml"/><Relationship Id="rId33" Type="http://schemas.openxmlformats.org/officeDocument/2006/relationships/customXml" Target="../ink/ink792.xml"/><Relationship Id="rId129" Type="http://schemas.openxmlformats.org/officeDocument/2006/relationships/customXml" Target="../ink/ink840.xml"/><Relationship Id="rId336" Type="http://schemas.openxmlformats.org/officeDocument/2006/relationships/customXml" Target="../ink/ink944.xml"/><Relationship Id="rId543" Type="http://schemas.openxmlformats.org/officeDocument/2006/relationships/customXml" Target="../ink/ink1048.xml"/><Relationship Id="rId182" Type="http://schemas.openxmlformats.org/officeDocument/2006/relationships/image" Target="../media/image250.png"/><Relationship Id="rId403" Type="http://schemas.openxmlformats.org/officeDocument/2006/relationships/image" Target="../media/image360.png"/><Relationship Id="rId750" Type="http://schemas.openxmlformats.org/officeDocument/2006/relationships/customXml" Target="../ink/ink1153.xml"/><Relationship Id="rId487" Type="http://schemas.openxmlformats.org/officeDocument/2006/relationships/customXml" Target="../ink/ink1020.xml"/><Relationship Id="rId610" Type="http://schemas.openxmlformats.org/officeDocument/2006/relationships/image" Target="../media/image463.png"/><Relationship Id="rId694" Type="http://schemas.openxmlformats.org/officeDocument/2006/relationships/image" Target="../media/image504.png"/><Relationship Id="rId708" Type="http://schemas.openxmlformats.org/officeDocument/2006/relationships/image" Target="../media/image511.png"/><Relationship Id="rId347" Type="http://schemas.openxmlformats.org/officeDocument/2006/relationships/image" Target="../media/image332.png"/><Relationship Id="rId44" Type="http://schemas.openxmlformats.org/officeDocument/2006/relationships/image" Target="../media/image182.png"/><Relationship Id="rId554" Type="http://schemas.openxmlformats.org/officeDocument/2006/relationships/image" Target="../media/image435.png"/><Relationship Id="rId761" Type="http://schemas.openxmlformats.org/officeDocument/2006/relationships/customXml" Target="../ink/ink1159.xml"/><Relationship Id="rId193" Type="http://schemas.openxmlformats.org/officeDocument/2006/relationships/customXml" Target="../ink/ink872.xml"/><Relationship Id="rId207" Type="http://schemas.openxmlformats.org/officeDocument/2006/relationships/customXml" Target="../ink/ink879.xml"/><Relationship Id="rId414" Type="http://schemas.openxmlformats.org/officeDocument/2006/relationships/customXml" Target="../ink/ink983.xml"/><Relationship Id="rId498" Type="http://schemas.openxmlformats.org/officeDocument/2006/relationships/image" Target="../media/image407.png"/><Relationship Id="rId621" Type="http://schemas.openxmlformats.org/officeDocument/2006/relationships/image" Target="../media/image46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hteck 4"/>
          <p:cNvSpPr/>
          <p:nvPr/>
        </p:nvSpPr>
        <p:spPr>
          <a:xfrm>
            <a:off x="0" y="0"/>
            <a:ext cx="12192001" cy="6858000"/>
          </a:xfrm>
          <a:prstGeom prst="rect">
            <a:avLst/>
          </a:prstGeom>
          <a:noFill/>
          <a:ln w="57150">
            <a:solidFill>
              <a:srgbClr val="FF0000"/>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 name="Rechteck 6"/>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8" name="Textfeld 7"/>
          <p:cNvSpPr txBox="1"/>
          <p:nvPr/>
        </p:nvSpPr>
        <p:spPr>
          <a:xfrm>
            <a:off x="2775472" y="159476"/>
            <a:ext cx="6277087" cy="523220"/>
          </a:xfrm>
          <a:prstGeom prst="rect">
            <a:avLst/>
          </a:prstGeom>
          <a:noFill/>
        </p:spPr>
        <p:txBody>
          <a:bodyPr wrap="square" rtlCol="0">
            <a:spAutoFit/>
          </a:bodyPr>
          <a:lstStyle/>
          <a:p>
            <a:pPr algn="ctr"/>
            <a:r>
              <a:rPr lang="de-DE" sz="2800" dirty="0">
                <a:latin typeface="Times New Roman" panose="02020603050405020304" pitchFamily="18" charset="0"/>
                <a:cs typeface="Times New Roman" panose="02020603050405020304" pitchFamily="18" charset="0"/>
              </a:rPr>
              <a:t>Makroökonomie</a:t>
            </a:r>
            <a:endParaRPr lang="de-DE" sz="2800" b="1" dirty="0"/>
          </a:p>
        </p:txBody>
      </p:sp>
      <p:pic>
        <p:nvPicPr>
          <p:cNvPr id="10" name="Grafik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5201" y="1171482"/>
            <a:ext cx="1330796" cy="998097"/>
          </a:xfrm>
          <a:prstGeom prst="rect">
            <a:avLst/>
          </a:prstGeom>
        </p:spPr>
      </p:pic>
      <p:sp>
        <p:nvSpPr>
          <p:cNvPr id="11" name="Textfeld 10"/>
          <p:cNvSpPr txBox="1"/>
          <p:nvPr/>
        </p:nvSpPr>
        <p:spPr>
          <a:xfrm>
            <a:off x="117080" y="765139"/>
            <a:ext cx="1831335" cy="400110"/>
          </a:xfrm>
          <a:prstGeom prst="rect">
            <a:avLst/>
          </a:prstGeom>
          <a:noFill/>
        </p:spPr>
        <p:txBody>
          <a:bodyPr wrap="none" rtlCol="0">
            <a:spAutoFit/>
          </a:bodyPr>
          <a:lstStyle/>
          <a:p>
            <a:r>
              <a:rPr lang="de-DE" sz="2000" b="1" dirty="0"/>
              <a:t>Wilhelmshaven</a:t>
            </a:r>
          </a:p>
        </p:txBody>
      </p:sp>
      <p:sp>
        <p:nvSpPr>
          <p:cNvPr id="12" name="Textfeld 11"/>
          <p:cNvSpPr txBox="1"/>
          <p:nvPr/>
        </p:nvSpPr>
        <p:spPr>
          <a:xfrm>
            <a:off x="1735536" y="5762816"/>
            <a:ext cx="4493795" cy="738664"/>
          </a:xfrm>
          <a:prstGeom prst="rect">
            <a:avLst/>
          </a:prstGeom>
          <a:noFill/>
        </p:spPr>
        <p:txBody>
          <a:bodyPr wrap="none" rtlCol="0">
            <a:spAutoFit/>
          </a:bodyPr>
          <a:lstStyle/>
          <a:p>
            <a:pPr algn="ctr"/>
            <a:r>
              <a:rPr lang="de-DE" sz="1400" b="1" dirty="0"/>
              <a:t>Prof. Dr. Bernhard Köster</a:t>
            </a:r>
          </a:p>
          <a:p>
            <a:pPr algn="ctr"/>
            <a:r>
              <a:rPr lang="de-DE" sz="1400" b="1" dirty="0"/>
              <a:t>Jade-Hochschule Wilhelmshaven</a:t>
            </a:r>
          </a:p>
          <a:p>
            <a:pPr algn="ctr"/>
            <a:r>
              <a:rPr lang="de-DE" sz="1400" b="1" dirty="0">
                <a:hlinkClick r:id="rId4"/>
              </a:rPr>
              <a:t>http://www.bernhardkoester.de/vorlesungen/inhalt.html</a:t>
            </a:r>
            <a:endParaRPr lang="de-DE" sz="1400" b="1" dirty="0"/>
          </a:p>
        </p:txBody>
      </p:sp>
      <p:sp>
        <p:nvSpPr>
          <p:cNvPr id="13" name="Textfeld 12"/>
          <p:cNvSpPr txBox="1"/>
          <p:nvPr/>
        </p:nvSpPr>
        <p:spPr>
          <a:xfrm>
            <a:off x="3702576" y="1874728"/>
            <a:ext cx="4422877" cy="3108543"/>
          </a:xfrm>
          <a:prstGeom prst="rect">
            <a:avLst/>
          </a:prstGeom>
          <a:noFill/>
        </p:spPr>
        <p:txBody>
          <a:bodyPr wrap="none" rtlCol="0">
            <a:spAutoFit/>
          </a:bodyPr>
          <a:lstStyle/>
          <a:p>
            <a:pPr algn="ctr"/>
            <a:r>
              <a:rPr lang="de-DE" sz="2800" b="1" u="sng" dirty="0"/>
              <a:t>Diese Vorlesung wird in Bild</a:t>
            </a:r>
          </a:p>
          <a:p>
            <a:pPr algn="ctr"/>
            <a:r>
              <a:rPr lang="de-DE" sz="2800" b="1" u="sng" dirty="0"/>
              <a:t>und Ton des</a:t>
            </a:r>
          </a:p>
          <a:p>
            <a:pPr algn="ctr"/>
            <a:r>
              <a:rPr lang="de-DE" sz="2800" b="1" u="sng" dirty="0"/>
              <a:t>Dozenten</a:t>
            </a:r>
          </a:p>
          <a:p>
            <a:pPr algn="ctr"/>
            <a:r>
              <a:rPr lang="de-DE" sz="2800" b="1" u="sng" dirty="0"/>
              <a:t>mitgeschnitten</a:t>
            </a:r>
          </a:p>
          <a:p>
            <a:pPr algn="ctr"/>
            <a:r>
              <a:rPr lang="de-DE" sz="2800" b="1" u="sng" dirty="0"/>
              <a:t>und anschließend online zur</a:t>
            </a:r>
          </a:p>
          <a:p>
            <a:pPr algn="ctr"/>
            <a:r>
              <a:rPr lang="de-DE" sz="2800" b="1" u="sng" dirty="0"/>
              <a:t>Verfügung gestellt</a:t>
            </a:r>
          </a:p>
          <a:p>
            <a:pPr algn="ctr"/>
            <a:endParaRPr lang="de-DE" sz="2800" b="1" u="sng" dirty="0"/>
          </a:p>
        </p:txBody>
      </p:sp>
    </p:spTree>
    <p:extLst>
      <p:ext uri="{BB962C8B-B14F-4D97-AF65-F5344CB8AC3E}">
        <p14:creationId xmlns:p14="http://schemas.microsoft.com/office/powerpoint/2010/main" val="306457635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sp>
        <p:nvSpPr>
          <p:cNvPr id="8" name="Textfeld 7"/>
          <p:cNvSpPr txBox="1"/>
          <p:nvPr/>
        </p:nvSpPr>
        <p:spPr>
          <a:xfrm>
            <a:off x="546849" y="576796"/>
            <a:ext cx="10907552" cy="944442"/>
          </a:xfrm>
          <a:prstGeom prst="rect">
            <a:avLst/>
          </a:prstGeom>
          <a:noFill/>
        </p:spPr>
        <p:txBody>
          <a:bodyPr wrap="square" rtlCol="0">
            <a:noAutofit/>
          </a:bodyPr>
          <a:lstStyle/>
          <a:p>
            <a:pPr>
              <a:lnSpc>
                <a:spcPct val="120000"/>
              </a:lnSpc>
              <a:spcAft>
                <a:spcPts val="544"/>
              </a:spcAft>
            </a:pPr>
            <a:r>
              <a:rPr lang="en-US" sz="2000" dirty="0">
                <a:solidFill>
                  <a:prstClr val="black"/>
                </a:solidFill>
              </a:rPr>
              <a:t>In </a:t>
            </a:r>
            <a:r>
              <a:rPr lang="en-US" sz="2000">
                <a:solidFill>
                  <a:prstClr val="black"/>
                </a:solidFill>
              </a:rPr>
              <a:t>Deutschland beträgt </a:t>
            </a:r>
            <a:r>
              <a:rPr lang="en-US" sz="2000" dirty="0">
                <a:solidFill>
                  <a:prstClr val="black"/>
                </a:solidFill>
              </a:rPr>
              <a:t>die </a:t>
            </a:r>
            <a:r>
              <a:rPr lang="en-US" sz="2000" err="1">
                <a:solidFill>
                  <a:prstClr val="black"/>
                </a:solidFill>
                <a:sym typeface="Wingdings" panose="05000000000000000000" pitchFamily="2" charset="2"/>
              </a:rPr>
              <a:t>Sparquote</a:t>
            </a:r>
            <a:r>
              <a:rPr lang="en-US" sz="2000">
                <a:solidFill>
                  <a:prstClr val="black"/>
                </a:solidFill>
                <a:sym typeface="Wingdings" panose="05000000000000000000" pitchFamily="2" charset="2"/>
              </a:rPr>
              <a:t> etwa s</a:t>
            </a:r>
            <a:r>
              <a:rPr lang="de-DE" sz="2000" baseline="-25000" dirty="0">
                <a:solidFill>
                  <a:srgbClr val="000000"/>
                </a:solidFill>
              </a:rPr>
              <a:t>y</a:t>
            </a:r>
            <a:r>
              <a:rPr lang="en-US" sz="2000">
                <a:solidFill>
                  <a:prstClr val="black"/>
                </a:solidFill>
                <a:sym typeface="Wingdings" panose="05000000000000000000" pitchFamily="2" charset="2"/>
              </a:rPr>
              <a:t>= 11% </a:t>
            </a:r>
            <a:r>
              <a:rPr lang="en-US" sz="2000">
                <a:solidFill>
                  <a:prstClr val="black"/>
                </a:solidFill>
              </a:rPr>
              <a:t>:</a:t>
            </a:r>
            <a:br>
              <a:rPr lang="en-US" sz="2000" dirty="0">
                <a:solidFill>
                  <a:prstClr val="black"/>
                </a:solidFill>
              </a:rPr>
            </a:br>
            <a:endParaRPr lang="de-DE" sz="2000" dirty="0"/>
          </a:p>
        </p:txBody>
      </p:sp>
      <p:sp>
        <p:nvSpPr>
          <p:cNvPr id="4" name="Textfeld 3"/>
          <p:cNvSpPr txBox="1"/>
          <p:nvPr/>
        </p:nvSpPr>
        <p:spPr>
          <a:xfrm>
            <a:off x="490819" y="3769658"/>
            <a:ext cx="10907552"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Damit muss gelten: </a:t>
            </a:r>
            <a:r>
              <a:rPr lang="en-US" sz="2000" dirty="0">
                <a:solidFill>
                  <a:prstClr val="black"/>
                </a:solidFill>
              </a:rPr>
              <a:t>c</a:t>
            </a:r>
            <a:r>
              <a:rPr lang="de-DE" sz="2000" baseline="-25000" dirty="0">
                <a:solidFill>
                  <a:srgbClr val="000000"/>
                </a:solidFill>
              </a:rPr>
              <a:t>y</a:t>
            </a:r>
            <a:r>
              <a:rPr lang="de-DE" sz="2000" dirty="0">
                <a:solidFill>
                  <a:prstClr val="black"/>
                </a:solidFill>
              </a:rPr>
              <a:t>+</a:t>
            </a:r>
            <a:r>
              <a:rPr lang="en-US" sz="2000" dirty="0">
                <a:solidFill>
                  <a:prstClr val="black"/>
                </a:solidFill>
              </a:rPr>
              <a:t> s</a:t>
            </a:r>
            <a:r>
              <a:rPr lang="de-DE" sz="2000" baseline="-25000" dirty="0">
                <a:solidFill>
                  <a:srgbClr val="000000"/>
                </a:solidFill>
              </a:rPr>
              <a:t>y </a:t>
            </a:r>
            <a:r>
              <a:rPr lang="de-DE" sz="2000" dirty="0">
                <a:solidFill>
                  <a:prstClr val="black"/>
                </a:solidFill>
              </a:rPr>
              <a:t>=1</a:t>
            </a:r>
            <a:r>
              <a:rPr lang="en-US" sz="2000" dirty="0">
                <a:solidFill>
                  <a:prstClr val="black"/>
                </a:solidFill>
              </a:rPr>
              <a:t>	→	 c</a:t>
            </a:r>
            <a:r>
              <a:rPr lang="de-DE" sz="2000" baseline="-25000" dirty="0">
                <a:solidFill>
                  <a:srgbClr val="000000"/>
                </a:solidFill>
              </a:rPr>
              <a:t>y</a:t>
            </a:r>
            <a:r>
              <a:rPr lang="de-DE" sz="2000" dirty="0">
                <a:solidFill>
                  <a:prstClr val="black"/>
                </a:solidFill>
              </a:rPr>
              <a:t>=1 –</a:t>
            </a:r>
            <a:r>
              <a:rPr lang="en-US" sz="2000" dirty="0">
                <a:solidFill>
                  <a:prstClr val="black"/>
                </a:solidFill>
              </a:rPr>
              <a:t> s</a:t>
            </a:r>
            <a:r>
              <a:rPr lang="de-DE" sz="2000" baseline="-25000" dirty="0">
                <a:solidFill>
                  <a:srgbClr val="000000"/>
                </a:solidFill>
              </a:rPr>
              <a:t>y </a:t>
            </a:r>
            <a:r>
              <a:rPr lang="de-DE" sz="2000">
                <a:solidFill>
                  <a:prstClr val="black"/>
                </a:solidFill>
              </a:rPr>
              <a:t>=89</a:t>
            </a:r>
            <a:r>
              <a:rPr lang="en-US" sz="2000">
                <a:solidFill>
                  <a:prstClr val="black"/>
                </a:solidFill>
                <a:sym typeface="Wingdings" panose="05000000000000000000" pitchFamily="2" charset="2"/>
              </a:rPr>
              <a:t> </a:t>
            </a:r>
            <a:r>
              <a:rPr lang="en-US" sz="2000" dirty="0">
                <a:solidFill>
                  <a:prstClr val="black"/>
                </a:solidFill>
                <a:sym typeface="Wingdings" panose="05000000000000000000" pitchFamily="2" charset="2"/>
              </a:rPr>
              <a:t>%</a:t>
            </a:r>
            <a:endParaRPr lang="de-DE" sz="2000" dirty="0"/>
          </a:p>
        </p:txBody>
      </p:sp>
      <p:sp>
        <p:nvSpPr>
          <p:cNvPr id="5" name="Textfeld 4"/>
          <p:cNvSpPr txBox="1"/>
          <p:nvPr/>
        </p:nvSpPr>
        <p:spPr>
          <a:xfrm>
            <a:off x="546849" y="2628900"/>
            <a:ext cx="10907552" cy="1039263"/>
          </a:xfrm>
          <a:prstGeom prst="rect">
            <a:avLst/>
          </a:prstGeom>
          <a:noFill/>
        </p:spPr>
        <p:txBody>
          <a:bodyPr wrap="square" rtlCol="0">
            <a:noAutofit/>
          </a:bodyPr>
          <a:lstStyle/>
          <a:p>
            <a:pPr>
              <a:lnSpc>
                <a:spcPct val="120000"/>
              </a:lnSpc>
              <a:spcAft>
                <a:spcPts val="544"/>
              </a:spcAft>
            </a:pPr>
            <a:r>
              <a:rPr lang="de-DE" sz="2000" dirty="0">
                <a:solidFill>
                  <a:prstClr val="black"/>
                </a:solidFill>
              </a:rPr>
              <a:t>Das Einkommen Y wird auf den Konsum und das Sparen aufgeteilt (vgl. wieder die VGR und den Wirtschaftskreislauf!)</a:t>
            </a:r>
            <a:br>
              <a:rPr lang="en-US" sz="2000" dirty="0">
                <a:solidFill>
                  <a:prstClr val="black"/>
                </a:solidFill>
              </a:rPr>
            </a:br>
            <a:endParaRPr lang="de-DE" sz="2000" dirty="0"/>
          </a:p>
        </p:txBody>
      </p:sp>
      <p:sp>
        <p:nvSpPr>
          <p:cNvPr id="7" name="Textfeld 6"/>
          <p:cNvSpPr txBox="1"/>
          <p:nvPr/>
        </p:nvSpPr>
        <p:spPr>
          <a:xfrm>
            <a:off x="0" y="4441773"/>
            <a:ext cx="8689605"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Interpretation: Von 1000 zusätzlichen Euro an Einkommen </a:t>
            </a:r>
            <a:r>
              <a:rPr lang="de-DE" sz="2000">
                <a:solidFill>
                  <a:prstClr val="black"/>
                </a:solidFill>
              </a:rPr>
              <a:t>werden 890 </a:t>
            </a:r>
            <a:r>
              <a:rPr lang="de-DE" sz="2000" dirty="0">
                <a:solidFill>
                  <a:prstClr val="black"/>
                </a:solidFill>
              </a:rPr>
              <a:t>Euro direkt für den Konsum wieder ausgegeben!! (Erste Ableitung der Konsumfunktion!)</a:t>
            </a:r>
            <a:endParaRPr lang="de-DE" sz="2000" dirty="0"/>
          </a:p>
        </p:txBody>
      </p:sp>
      <p:sp>
        <p:nvSpPr>
          <p:cNvPr id="10" name="Textfeld 9"/>
          <p:cNvSpPr txBox="1"/>
          <p:nvPr/>
        </p:nvSpPr>
        <p:spPr>
          <a:xfrm>
            <a:off x="490819" y="1402955"/>
            <a:ext cx="10907552" cy="952158"/>
          </a:xfrm>
          <a:prstGeom prst="rect">
            <a:avLst/>
          </a:prstGeom>
          <a:noFill/>
        </p:spPr>
        <p:txBody>
          <a:bodyPr wrap="square" rtlCol="0">
            <a:noAutofit/>
          </a:bodyPr>
          <a:lstStyle/>
          <a:p>
            <a:pPr>
              <a:lnSpc>
                <a:spcPct val="120000"/>
              </a:lnSpc>
              <a:spcAft>
                <a:spcPts val="544"/>
              </a:spcAft>
            </a:pPr>
            <a:r>
              <a:rPr lang="en-US" sz="2000">
                <a:solidFill>
                  <a:prstClr val="black"/>
                </a:solidFill>
              </a:rPr>
              <a:t>Wie </a:t>
            </a:r>
            <a:r>
              <a:rPr lang="en-US" sz="2000" dirty="0" err="1">
                <a:solidFill>
                  <a:prstClr val="black"/>
                </a:solidFill>
              </a:rPr>
              <a:t>hoch</a:t>
            </a:r>
            <a:r>
              <a:rPr lang="en-US" sz="2000" dirty="0">
                <a:solidFill>
                  <a:prstClr val="black"/>
                </a:solidFill>
              </a:rPr>
              <a:t> </a:t>
            </a:r>
            <a:r>
              <a:rPr lang="en-US" sz="2000" dirty="0" err="1">
                <a:solidFill>
                  <a:prstClr val="black"/>
                </a:solidFill>
              </a:rPr>
              <a:t>ist</a:t>
            </a:r>
            <a:r>
              <a:rPr lang="en-US" sz="2000" dirty="0">
                <a:solidFill>
                  <a:prstClr val="black"/>
                </a:solidFill>
              </a:rPr>
              <a:t> </a:t>
            </a:r>
            <a:r>
              <a:rPr lang="en-US" sz="2000" dirty="0" err="1">
                <a:solidFill>
                  <a:prstClr val="black"/>
                </a:solidFill>
              </a:rPr>
              <a:t>dann</a:t>
            </a:r>
            <a:r>
              <a:rPr lang="en-US" sz="2000" dirty="0">
                <a:solidFill>
                  <a:prstClr val="black"/>
                </a:solidFill>
              </a:rPr>
              <a:t> die </a:t>
            </a:r>
            <a:r>
              <a:rPr lang="en-US" sz="2000" dirty="0" err="1">
                <a:solidFill>
                  <a:prstClr val="black"/>
                </a:solidFill>
              </a:rPr>
              <a:t>marginale</a:t>
            </a:r>
            <a:r>
              <a:rPr lang="en-US" sz="2000" dirty="0">
                <a:solidFill>
                  <a:prstClr val="black"/>
                </a:solidFill>
              </a:rPr>
              <a:t> </a:t>
            </a:r>
            <a:r>
              <a:rPr lang="en-US" sz="2000" dirty="0" err="1">
                <a:solidFill>
                  <a:prstClr val="black"/>
                </a:solidFill>
              </a:rPr>
              <a:t>Konsumquote</a:t>
            </a:r>
            <a:r>
              <a:rPr lang="en-US" sz="2000" dirty="0">
                <a:solidFill>
                  <a:prstClr val="black"/>
                </a:solidFill>
              </a:rPr>
              <a:t> c</a:t>
            </a:r>
            <a:r>
              <a:rPr lang="de-DE" sz="2000" baseline="-25000" dirty="0">
                <a:solidFill>
                  <a:srgbClr val="000000"/>
                </a:solidFill>
              </a:rPr>
              <a:t>y</a:t>
            </a:r>
            <a:r>
              <a:rPr lang="en-US" sz="2000" dirty="0">
                <a:solidFill>
                  <a:prstClr val="black"/>
                </a:solidFill>
              </a:rPr>
              <a:t>?</a:t>
            </a:r>
            <a:br>
              <a:rPr lang="en-US" sz="2000" dirty="0">
                <a:solidFill>
                  <a:prstClr val="black"/>
                </a:solidFill>
              </a:rPr>
            </a:br>
            <a:endParaRPr lang="de-DE" sz="2000" dirty="0"/>
          </a:p>
        </p:txBody>
      </p:sp>
      <p:sp>
        <p:nvSpPr>
          <p:cNvPr id="11" name="Rechteck 10">
            <a:extLst>
              <a:ext uri="{FF2B5EF4-FFF2-40B4-BE49-F238E27FC236}">
                <a16:creationId xmlns:a16="http://schemas.microsoft.com/office/drawing/2014/main" id="{E5F7ACC9-ED3E-4A81-88BD-EC678A2CB0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A86DAA44-8CBF-43BF-B72D-341827B33F2D}"/>
                  </a:ext>
                </a:extLst>
              </p14:cNvPr>
              <p14:cNvContentPartPr/>
              <p14:nvPr/>
            </p14:nvContentPartPr>
            <p14:xfrm>
              <a:off x="4810973" y="981067"/>
              <a:ext cx="1565640" cy="57600"/>
            </p14:xfrm>
          </p:contentPart>
        </mc:Choice>
        <mc:Fallback xmlns="">
          <p:pic>
            <p:nvPicPr>
              <p:cNvPr id="2" name="Freihand 1">
                <a:extLst>
                  <a:ext uri="{FF2B5EF4-FFF2-40B4-BE49-F238E27FC236}">
                    <a16:creationId xmlns:a16="http://schemas.microsoft.com/office/drawing/2014/main" id="{A86DAA44-8CBF-43BF-B72D-341827B33F2D}"/>
                  </a:ext>
                </a:extLst>
              </p:cNvPr>
              <p:cNvPicPr/>
              <p:nvPr/>
            </p:nvPicPr>
            <p:blipFill>
              <a:blip r:embed="rId4"/>
              <a:stretch>
                <a:fillRect/>
              </a:stretch>
            </p:blipFill>
            <p:spPr>
              <a:xfrm>
                <a:off x="4806653" y="976747"/>
                <a:ext cx="15742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6AEE57AB-5317-45FD-8669-F8B6214EF318}"/>
                  </a:ext>
                </a:extLst>
              </p14:cNvPr>
              <p14:cNvContentPartPr/>
              <p14:nvPr/>
            </p14:nvContentPartPr>
            <p14:xfrm>
              <a:off x="4773533" y="3579187"/>
              <a:ext cx="2549520" cy="861840"/>
            </p14:xfrm>
          </p:contentPart>
        </mc:Choice>
        <mc:Fallback xmlns="">
          <p:pic>
            <p:nvPicPr>
              <p:cNvPr id="3" name="Freihand 2">
                <a:extLst>
                  <a:ext uri="{FF2B5EF4-FFF2-40B4-BE49-F238E27FC236}">
                    <a16:creationId xmlns:a16="http://schemas.microsoft.com/office/drawing/2014/main" id="{6AEE57AB-5317-45FD-8669-F8B6214EF318}"/>
                  </a:ext>
                </a:extLst>
              </p:cNvPr>
              <p:cNvPicPr/>
              <p:nvPr/>
            </p:nvPicPr>
            <p:blipFill>
              <a:blip r:embed="rId6"/>
              <a:stretch>
                <a:fillRect/>
              </a:stretch>
            </p:blipFill>
            <p:spPr>
              <a:xfrm>
                <a:off x="4769213" y="3574867"/>
                <a:ext cx="2558160" cy="8704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 name="Freihand 8">
                <a:extLst>
                  <a:ext uri="{FF2B5EF4-FFF2-40B4-BE49-F238E27FC236}">
                    <a16:creationId xmlns:a16="http://schemas.microsoft.com/office/drawing/2014/main" id="{4869E631-B447-44BF-9BB5-3FEC77DF85B3}"/>
                  </a:ext>
                </a:extLst>
              </p14:cNvPr>
              <p14:cNvContentPartPr/>
              <p14:nvPr/>
            </p14:nvContentPartPr>
            <p14:xfrm>
              <a:off x="1945013" y="4861147"/>
              <a:ext cx="6050520" cy="110880"/>
            </p14:xfrm>
          </p:contentPart>
        </mc:Choice>
        <mc:Fallback xmlns="">
          <p:pic>
            <p:nvPicPr>
              <p:cNvPr id="9" name="Freihand 8">
                <a:extLst>
                  <a:ext uri="{FF2B5EF4-FFF2-40B4-BE49-F238E27FC236}">
                    <a16:creationId xmlns:a16="http://schemas.microsoft.com/office/drawing/2014/main" id="{4869E631-B447-44BF-9BB5-3FEC77DF85B3}"/>
                  </a:ext>
                </a:extLst>
              </p:cNvPr>
              <p:cNvPicPr/>
              <p:nvPr/>
            </p:nvPicPr>
            <p:blipFill>
              <a:blip r:embed="rId8"/>
              <a:stretch>
                <a:fillRect/>
              </a:stretch>
            </p:blipFill>
            <p:spPr>
              <a:xfrm>
                <a:off x="1940693" y="4856827"/>
                <a:ext cx="6059160" cy="119520"/>
              </a:xfrm>
              <a:prstGeom prst="rect">
                <a:avLst/>
              </a:prstGeom>
            </p:spPr>
          </p:pic>
        </mc:Fallback>
      </mc:AlternateContent>
      <p:grpSp>
        <p:nvGrpSpPr>
          <p:cNvPr id="33" name="Gruppieren 32">
            <a:extLst>
              <a:ext uri="{FF2B5EF4-FFF2-40B4-BE49-F238E27FC236}">
                <a16:creationId xmlns:a16="http://schemas.microsoft.com/office/drawing/2014/main" id="{B5B0323D-C8D8-473D-B9E5-F2542B147B05}"/>
              </a:ext>
            </a:extLst>
          </p:cNvPr>
          <p:cNvGrpSpPr/>
          <p:nvPr/>
        </p:nvGrpSpPr>
        <p:grpSpPr>
          <a:xfrm>
            <a:off x="3313013" y="5389267"/>
            <a:ext cx="2316960" cy="275760"/>
            <a:chOff x="3313013" y="5389267"/>
            <a:chExt cx="2316960" cy="275760"/>
          </a:xfrm>
        </p:grpSpPr>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846CC9C0-2F58-49EC-9CEE-973A20F0264D}"/>
                    </a:ext>
                  </a:extLst>
                </p14:cNvPr>
                <p14:cNvContentPartPr/>
                <p14:nvPr/>
              </p14:nvContentPartPr>
              <p14:xfrm>
                <a:off x="3313013" y="5447947"/>
                <a:ext cx="192240" cy="158760"/>
              </p14:xfrm>
            </p:contentPart>
          </mc:Choice>
          <mc:Fallback xmlns="">
            <p:pic>
              <p:nvPicPr>
                <p:cNvPr id="12" name="Freihand 11">
                  <a:extLst>
                    <a:ext uri="{FF2B5EF4-FFF2-40B4-BE49-F238E27FC236}">
                      <a16:creationId xmlns:a16="http://schemas.microsoft.com/office/drawing/2014/main" id="{846CC9C0-2F58-49EC-9CEE-973A20F0264D}"/>
                    </a:ext>
                  </a:extLst>
                </p:cNvPr>
                <p:cNvPicPr/>
                <p:nvPr/>
              </p:nvPicPr>
              <p:blipFill>
                <a:blip r:embed="rId10"/>
                <a:stretch>
                  <a:fillRect/>
                </a:stretch>
              </p:blipFill>
              <p:spPr>
                <a:xfrm>
                  <a:off x="3308693" y="5443627"/>
                  <a:ext cx="20088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 name="Freihand 12">
                  <a:extLst>
                    <a:ext uri="{FF2B5EF4-FFF2-40B4-BE49-F238E27FC236}">
                      <a16:creationId xmlns:a16="http://schemas.microsoft.com/office/drawing/2014/main" id="{CFD94950-D4B0-4216-9998-9816BD59A7DC}"/>
                    </a:ext>
                  </a:extLst>
                </p14:cNvPr>
                <p14:cNvContentPartPr/>
                <p14:nvPr/>
              </p14:nvContentPartPr>
              <p14:xfrm>
                <a:off x="3601013" y="5389267"/>
                <a:ext cx="101160" cy="177840"/>
              </p14:xfrm>
            </p:contentPart>
          </mc:Choice>
          <mc:Fallback xmlns="">
            <p:pic>
              <p:nvPicPr>
                <p:cNvPr id="13" name="Freihand 12">
                  <a:extLst>
                    <a:ext uri="{FF2B5EF4-FFF2-40B4-BE49-F238E27FC236}">
                      <a16:creationId xmlns:a16="http://schemas.microsoft.com/office/drawing/2014/main" id="{CFD94950-D4B0-4216-9998-9816BD59A7DC}"/>
                    </a:ext>
                  </a:extLst>
                </p:cNvPr>
                <p:cNvPicPr/>
                <p:nvPr/>
              </p:nvPicPr>
              <p:blipFill>
                <a:blip r:embed="rId12"/>
                <a:stretch>
                  <a:fillRect/>
                </a:stretch>
              </p:blipFill>
              <p:spPr>
                <a:xfrm>
                  <a:off x="3596693" y="5384947"/>
                  <a:ext cx="1098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4" name="Freihand 13">
                  <a:extLst>
                    <a:ext uri="{FF2B5EF4-FFF2-40B4-BE49-F238E27FC236}">
                      <a16:creationId xmlns:a16="http://schemas.microsoft.com/office/drawing/2014/main" id="{DEF4FA0C-BBE9-45F1-8AC0-E21BCADF5F49}"/>
                    </a:ext>
                  </a:extLst>
                </p14:cNvPr>
                <p14:cNvContentPartPr/>
                <p14:nvPr/>
              </p14:nvContentPartPr>
              <p14:xfrm>
                <a:off x="3749693" y="5478547"/>
                <a:ext cx="112320" cy="137160"/>
              </p14:xfrm>
            </p:contentPart>
          </mc:Choice>
          <mc:Fallback xmlns="">
            <p:pic>
              <p:nvPicPr>
                <p:cNvPr id="14" name="Freihand 13">
                  <a:extLst>
                    <a:ext uri="{FF2B5EF4-FFF2-40B4-BE49-F238E27FC236}">
                      <a16:creationId xmlns:a16="http://schemas.microsoft.com/office/drawing/2014/main" id="{DEF4FA0C-BBE9-45F1-8AC0-E21BCADF5F49}"/>
                    </a:ext>
                  </a:extLst>
                </p:cNvPr>
                <p:cNvPicPr/>
                <p:nvPr/>
              </p:nvPicPr>
              <p:blipFill>
                <a:blip r:embed="rId14"/>
                <a:stretch>
                  <a:fillRect/>
                </a:stretch>
              </p:blipFill>
              <p:spPr>
                <a:xfrm>
                  <a:off x="3745373" y="5474227"/>
                  <a:ext cx="1209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 name="Freihand 14">
                  <a:extLst>
                    <a:ext uri="{FF2B5EF4-FFF2-40B4-BE49-F238E27FC236}">
                      <a16:creationId xmlns:a16="http://schemas.microsoft.com/office/drawing/2014/main" id="{59DFFCE9-5672-4006-B258-A5875DA560F8}"/>
                    </a:ext>
                  </a:extLst>
                </p14:cNvPr>
                <p14:cNvContentPartPr/>
                <p14:nvPr/>
              </p14:nvContentPartPr>
              <p14:xfrm>
                <a:off x="3865973" y="5411587"/>
                <a:ext cx="93960" cy="204840"/>
              </p14:xfrm>
            </p:contentPart>
          </mc:Choice>
          <mc:Fallback xmlns="">
            <p:pic>
              <p:nvPicPr>
                <p:cNvPr id="15" name="Freihand 14">
                  <a:extLst>
                    <a:ext uri="{FF2B5EF4-FFF2-40B4-BE49-F238E27FC236}">
                      <a16:creationId xmlns:a16="http://schemas.microsoft.com/office/drawing/2014/main" id="{59DFFCE9-5672-4006-B258-A5875DA560F8}"/>
                    </a:ext>
                  </a:extLst>
                </p:cNvPr>
                <p:cNvPicPr/>
                <p:nvPr/>
              </p:nvPicPr>
              <p:blipFill>
                <a:blip r:embed="rId16"/>
                <a:stretch>
                  <a:fillRect/>
                </a:stretch>
              </p:blipFill>
              <p:spPr>
                <a:xfrm>
                  <a:off x="3861653" y="5407267"/>
                  <a:ext cx="1026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 name="Freihand 15">
                  <a:extLst>
                    <a:ext uri="{FF2B5EF4-FFF2-40B4-BE49-F238E27FC236}">
                      <a16:creationId xmlns:a16="http://schemas.microsoft.com/office/drawing/2014/main" id="{234D027B-FEA6-47CC-8153-4C96F1C7EFE8}"/>
                    </a:ext>
                  </a:extLst>
                </p14:cNvPr>
                <p14:cNvContentPartPr/>
                <p14:nvPr/>
              </p14:nvContentPartPr>
              <p14:xfrm>
                <a:off x="4201493" y="5500867"/>
                <a:ext cx="192240" cy="23400"/>
              </p14:xfrm>
            </p:contentPart>
          </mc:Choice>
          <mc:Fallback xmlns="">
            <p:pic>
              <p:nvPicPr>
                <p:cNvPr id="16" name="Freihand 15">
                  <a:extLst>
                    <a:ext uri="{FF2B5EF4-FFF2-40B4-BE49-F238E27FC236}">
                      <a16:creationId xmlns:a16="http://schemas.microsoft.com/office/drawing/2014/main" id="{234D027B-FEA6-47CC-8153-4C96F1C7EFE8}"/>
                    </a:ext>
                  </a:extLst>
                </p:cNvPr>
                <p:cNvPicPr/>
                <p:nvPr/>
              </p:nvPicPr>
              <p:blipFill>
                <a:blip r:embed="rId18"/>
                <a:stretch>
                  <a:fillRect/>
                </a:stretch>
              </p:blipFill>
              <p:spPr>
                <a:xfrm>
                  <a:off x="4197173" y="5496547"/>
                  <a:ext cx="200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 name="Freihand 16">
                  <a:extLst>
                    <a:ext uri="{FF2B5EF4-FFF2-40B4-BE49-F238E27FC236}">
                      <a16:creationId xmlns:a16="http://schemas.microsoft.com/office/drawing/2014/main" id="{F085C3DA-2FE7-4611-89E4-854F8A6E632B}"/>
                    </a:ext>
                  </a:extLst>
                </p14:cNvPr>
                <p14:cNvContentPartPr/>
                <p14:nvPr/>
              </p14:nvContentPartPr>
              <p14:xfrm>
                <a:off x="4225253" y="5450827"/>
                <a:ext cx="425160" cy="128520"/>
              </p14:xfrm>
            </p:contentPart>
          </mc:Choice>
          <mc:Fallback xmlns="">
            <p:pic>
              <p:nvPicPr>
                <p:cNvPr id="17" name="Freihand 16">
                  <a:extLst>
                    <a:ext uri="{FF2B5EF4-FFF2-40B4-BE49-F238E27FC236}">
                      <a16:creationId xmlns:a16="http://schemas.microsoft.com/office/drawing/2014/main" id="{F085C3DA-2FE7-4611-89E4-854F8A6E632B}"/>
                    </a:ext>
                  </a:extLst>
                </p:cNvPr>
                <p:cNvPicPr/>
                <p:nvPr/>
              </p:nvPicPr>
              <p:blipFill>
                <a:blip r:embed="rId20"/>
                <a:stretch>
                  <a:fillRect/>
                </a:stretch>
              </p:blipFill>
              <p:spPr>
                <a:xfrm>
                  <a:off x="4220933" y="5446507"/>
                  <a:ext cx="4338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44CCFC47-F2B0-485D-8E8D-8861E62F3E5F}"/>
                    </a:ext>
                  </a:extLst>
                </p14:cNvPr>
                <p14:cNvContentPartPr/>
                <p14:nvPr/>
              </p14:nvContentPartPr>
              <p14:xfrm>
                <a:off x="4706573" y="5566027"/>
                <a:ext cx="99720" cy="81000"/>
              </p14:xfrm>
            </p:contentPart>
          </mc:Choice>
          <mc:Fallback xmlns="">
            <p:pic>
              <p:nvPicPr>
                <p:cNvPr id="18" name="Freihand 17">
                  <a:extLst>
                    <a:ext uri="{FF2B5EF4-FFF2-40B4-BE49-F238E27FC236}">
                      <a16:creationId xmlns:a16="http://schemas.microsoft.com/office/drawing/2014/main" id="{44CCFC47-F2B0-485D-8E8D-8861E62F3E5F}"/>
                    </a:ext>
                  </a:extLst>
                </p:cNvPr>
                <p:cNvPicPr/>
                <p:nvPr/>
              </p:nvPicPr>
              <p:blipFill>
                <a:blip r:embed="rId22"/>
                <a:stretch>
                  <a:fillRect/>
                </a:stretch>
              </p:blipFill>
              <p:spPr>
                <a:xfrm>
                  <a:off x="4702253" y="5561707"/>
                  <a:ext cx="1083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A28240E5-C9AC-4598-843A-555B966546F0}"/>
                    </a:ext>
                  </a:extLst>
                </p14:cNvPr>
                <p14:cNvContentPartPr/>
                <p14:nvPr/>
              </p14:nvContentPartPr>
              <p14:xfrm>
                <a:off x="5002853" y="5503027"/>
                <a:ext cx="5760" cy="95400"/>
              </p14:xfrm>
            </p:contentPart>
          </mc:Choice>
          <mc:Fallback xmlns="">
            <p:pic>
              <p:nvPicPr>
                <p:cNvPr id="19" name="Freihand 18">
                  <a:extLst>
                    <a:ext uri="{FF2B5EF4-FFF2-40B4-BE49-F238E27FC236}">
                      <a16:creationId xmlns:a16="http://schemas.microsoft.com/office/drawing/2014/main" id="{A28240E5-C9AC-4598-843A-555B966546F0}"/>
                    </a:ext>
                  </a:extLst>
                </p:cNvPr>
                <p:cNvPicPr/>
                <p:nvPr/>
              </p:nvPicPr>
              <p:blipFill>
                <a:blip r:embed="rId24"/>
                <a:stretch>
                  <a:fillRect/>
                </a:stretch>
              </p:blipFill>
              <p:spPr>
                <a:xfrm>
                  <a:off x="4998533" y="5498707"/>
                  <a:ext cx="144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3EACBD19-58EE-4BA9-94D2-22657955E829}"/>
                    </a:ext>
                  </a:extLst>
                </p14:cNvPr>
                <p14:cNvContentPartPr/>
                <p14:nvPr/>
              </p14:nvContentPartPr>
              <p14:xfrm>
                <a:off x="4934453" y="5535427"/>
                <a:ext cx="207360" cy="24120"/>
              </p14:xfrm>
            </p:contentPart>
          </mc:Choice>
          <mc:Fallback xmlns="">
            <p:pic>
              <p:nvPicPr>
                <p:cNvPr id="20" name="Freihand 19">
                  <a:extLst>
                    <a:ext uri="{FF2B5EF4-FFF2-40B4-BE49-F238E27FC236}">
                      <a16:creationId xmlns:a16="http://schemas.microsoft.com/office/drawing/2014/main" id="{3EACBD19-58EE-4BA9-94D2-22657955E829}"/>
                    </a:ext>
                  </a:extLst>
                </p:cNvPr>
                <p:cNvPicPr/>
                <p:nvPr/>
              </p:nvPicPr>
              <p:blipFill>
                <a:blip r:embed="rId26"/>
                <a:stretch>
                  <a:fillRect/>
                </a:stretch>
              </p:blipFill>
              <p:spPr>
                <a:xfrm>
                  <a:off x="4930133" y="5531107"/>
                  <a:ext cx="2160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1" name="Freihand 20">
                  <a:extLst>
                    <a:ext uri="{FF2B5EF4-FFF2-40B4-BE49-F238E27FC236}">
                      <a16:creationId xmlns:a16="http://schemas.microsoft.com/office/drawing/2014/main" id="{AD7DCFD2-30D0-4310-80AE-BD41794936A9}"/>
                    </a:ext>
                  </a:extLst>
                </p14:cNvPr>
                <p14:cNvContentPartPr/>
                <p14:nvPr/>
              </p14:nvContentPartPr>
              <p14:xfrm>
                <a:off x="5126333" y="5467387"/>
                <a:ext cx="126360" cy="124560"/>
              </p14:xfrm>
            </p:contentPart>
          </mc:Choice>
          <mc:Fallback xmlns="">
            <p:pic>
              <p:nvPicPr>
                <p:cNvPr id="21" name="Freihand 20">
                  <a:extLst>
                    <a:ext uri="{FF2B5EF4-FFF2-40B4-BE49-F238E27FC236}">
                      <a16:creationId xmlns:a16="http://schemas.microsoft.com/office/drawing/2014/main" id="{AD7DCFD2-30D0-4310-80AE-BD41794936A9}"/>
                    </a:ext>
                  </a:extLst>
                </p:cNvPr>
                <p:cNvPicPr/>
                <p:nvPr/>
              </p:nvPicPr>
              <p:blipFill>
                <a:blip r:embed="rId28"/>
                <a:stretch>
                  <a:fillRect/>
                </a:stretch>
              </p:blipFill>
              <p:spPr>
                <a:xfrm>
                  <a:off x="5122013" y="5463067"/>
                  <a:ext cx="1350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2" name="Freihand 21">
                  <a:extLst>
                    <a:ext uri="{FF2B5EF4-FFF2-40B4-BE49-F238E27FC236}">
                      <a16:creationId xmlns:a16="http://schemas.microsoft.com/office/drawing/2014/main" id="{D3273F8D-9A0B-4E5D-8566-5D0AEDD4B91A}"/>
                    </a:ext>
                  </a:extLst>
                </p14:cNvPr>
                <p14:cNvContentPartPr/>
                <p14:nvPr/>
              </p14:nvContentPartPr>
              <p14:xfrm>
                <a:off x="5268533" y="5542987"/>
                <a:ext cx="36360" cy="122040"/>
              </p14:xfrm>
            </p:contentPart>
          </mc:Choice>
          <mc:Fallback xmlns="">
            <p:pic>
              <p:nvPicPr>
                <p:cNvPr id="22" name="Freihand 21">
                  <a:extLst>
                    <a:ext uri="{FF2B5EF4-FFF2-40B4-BE49-F238E27FC236}">
                      <a16:creationId xmlns:a16="http://schemas.microsoft.com/office/drawing/2014/main" id="{D3273F8D-9A0B-4E5D-8566-5D0AEDD4B91A}"/>
                    </a:ext>
                  </a:extLst>
                </p:cNvPr>
                <p:cNvPicPr/>
                <p:nvPr/>
              </p:nvPicPr>
              <p:blipFill>
                <a:blip r:embed="rId30"/>
                <a:stretch>
                  <a:fillRect/>
                </a:stretch>
              </p:blipFill>
              <p:spPr>
                <a:xfrm>
                  <a:off x="5264213" y="5538667"/>
                  <a:ext cx="450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3" name="Freihand 22">
                  <a:extLst>
                    <a:ext uri="{FF2B5EF4-FFF2-40B4-BE49-F238E27FC236}">
                      <a16:creationId xmlns:a16="http://schemas.microsoft.com/office/drawing/2014/main" id="{DDBC11C5-0FF9-4980-850B-4DF54D40EA05}"/>
                    </a:ext>
                  </a:extLst>
                </p14:cNvPr>
                <p14:cNvContentPartPr/>
                <p14:nvPr/>
              </p14:nvContentPartPr>
              <p14:xfrm>
                <a:off x="5421533" y="5546227"/>
                <a:ext cx="47880" cy="5760"/>
              </p14:xfrm>
            </p:contentPart>
          </mc:Choice>
          <mc:Fallback xmlns="">
            <p:pic>
              <p:nvPicPr>
                <p:cNvPr id="23" name="Freihand 22">
                  <a:extLst>
                    <a:ext uri="{FF2B5EF4-FFF2-40B4-BE49-F238E27FC236}">
                      <a16:creationId xmlns:a16="http://schemas.microsoft.com/office/drawing/2014/main" id="{DDBC11C5-0FF9-4980-850B-4DF54D40EA05}"/>
                    </a:ext>
                  </a:extLst>
                </p:cNvPr>
                <p:cNvPicPr/>
                <p:nvPr/>
              </p:nvPicPr>
              <p:blipFill>
                <a:blip r:embed="rId32"/>
                <a:stretch>
                  <a:fillRect/>
                </a:stretch>
              </p:blipFill>
              <p:spPr>
                <a:xfrm>
                  <a:off x="5417213" y="5541907"/>
                  <a:ext cx="565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4" name="Freihand 23">
                  <a:extLst>
                    <a:ext uri="{FF2B5EF4-FFF2-40B4-BE49-F238E27FC236}">
                      <a16:creationId xmlns:a16="http://schemas.microsoft.com/office/drawing/2014/main" id="{77CA2A47-C02F-4FC1-ADF7-E77641E1ED57}"/>
                    </a:ext>
                  </a:extLst>
                </p14:cNvPr>
                <p14:cNvContentPartPr/>
                <p14:nvPr/>
              </p14:nvContentPartPr>
              <p14:xfrm>
                <a:off x="5524853" y="5483587"/>
                <a:ext cx="105120" cy="154440"/>
              </p14:xfrm>
            </p:contentPart>
          </mc:Choice>
          <mc:Fallback xmlns="">
            <p:pic>
              <p:nvPicPr>
                <p:cNvPr id="24" name="Freihand 23">
                  <a:extLst>
                    <a:ext uri="{FF2B5EF4-FFF2-40B4-BE49-F238E27FC236}">
                      <a16:creationId xmlns:a16="http://schemas.microsoft.com/office/drawing/2014/main" id="{77CA2A47-C02F-4FC1-ADF7-E77641E1ED57}"/>
                    </a:ext>
                  </a:extLst>
                </p:cNvPr>
                <p:cNvPicPr/>
                <p:nvPr/>
              </p:nvPicPr>
              <p:blipFill>
                <a:blip r:embed="rId34"/>
                <a:stretch>
                  <a:fillRect/>
                </a:stretch>
              </p:blipFill>
              <p:spPr>
                <a:xfrm>
                  <a:off x="5520533" y="5479267"/>
                  <a:ext cx="113760" cy="163080"/>
                </a:xfrm>
                <a:prstGeom prst="rect">
                  <a:avLst/>
                </a:prstGeom>
              </p:spPr>
            </p:pic>
          </mc:Fallback>
        </mc:AlternateContent>
      </p:grpSp>
      <p:grpSp>
        <p:nvGrpSpPr>
          <p:cNvPr id="37" name="Gruppieren 36">
            <a:extLst>
              <a:ext uri="{FF2B5EF4-FFF2-40B4-BE49-F238E27FC236}">
                <a16:creationId xmlns:a16="http://schemas.microsoft.com/office/drawing/2014/main" id="{F411F616-D640-4145-93B7-5A7607E5284A}"/>
              </a:ext>
            </a:extLst>
          </p:cNvPr>
          <p:cNvGrpSpPr/>
          <p:nvPr/>
        </p:nvGrpSpPr>
        <p:grpSpPr>
          <a:xfrm>
            <a:off x="3292133" y="5843947"/>
            <a:ext cx="1704600" cy="343440"/>
            <a:chOff x="3292133" y="5843947"/>
            <a:chExt cx="1704600" cy="343440"/>
          </a:xfrm>
        </p:grpSpPr>
        <mc:AlternateContent xmlns:mc="http://schemas.openxmlformats.org/markup-compatibility/2006" xmlns:p14="http://schemas.microsoft.com/office/powerpoint/2010/main">
          <mc:Choice Requires="p14">
            <p:contentPart p14:bwMode="auto" r:id="rId35">
              <p14:nvContentPartPr>
                <p14:cNvPr id="25" name="Freihand 24">
                  <a:extLst>
                    <a:ext uri="{FF2B5EF4-FFF2-40B4-BE49-F238E27FC236}">
                      <a16:creationId xmlns:a16="http://schemas.microsoft.com/office/drawing/2014/main" id="{9779E04F-DE12-45CF-9507-8642241BD017}"/>
                    </a:ext>
                  </a:extLst>
                </p14:cNvPr>
                <p14:cNvContentPartPr/>
                <p14:nvPr/>
              </p14:nvContentPartPr>
              <p14:xfrm>
                <a:off x="3292133" y="5962387"/>
                <a:ext cx="145800" cy="161640"/>
              </p14:xfrm>
            </p:contentPart>
          </mc:Choice>
          <mc:Fallback xmlns="">
            <p:pic>
              <p:nvPicPr>
                <p:cNvPr id="25" name="Freihand 24">
                  <a:extLst>
                    <a:ext uri="{FF2B5EF4-FFF2-40B4-BE49-F238E27FC236}">
                      <a16:creationId xmlns:a16="http://schemas.microsoft.com/office/drawing/2014/main" id="{9779E04F-DE12-45CF-9507-8642241BD017}"/>
                    </a:ext>
                  </a:extLst>
                </p:cNvPr>
                <p:cNvPicPr/>
                <p:nvPr/>
              </p:nvPicPr>
              <p:blipFill>
                <a:blip r:embed="rId36"/>
                <a:stretch>
                  <a:fillRect/>
                </a:stretch>
              </p:blipFill>
              <p:spPr>
                <a:xfrm>
                  <a:off x="3287813" y="5958067"/>
                  <a:ext cx="154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6" name="Freihand 25">
                  <a:extLst>
                    <a:ext uri="{FF2B5EF4-FFF2-40B4-BE49-F238E27FC236}">
                      <a16:creationId xmlns:a16="http://schemas.microsoft.com/office/drawing/2014/main" id="{B696A0A9-08ED-4D9B-93B5-BB82831E5ED9}"/>
                    </a:ext>
                  </a:extLst>
                </p14:cNvPr>
                <p14:cNvContentPartPr/>
                <p14:nvPr/>
              </p14:nvContentPartPr>
              <p14:xfrm>
                <a:off x="3495173" y="5843947"/>
                <a:ext cx="31320" cy="162000"/>
              </p14:xfrm>
            </p:contentPart>
          </mc:Choice>
          <mc:Fallback xmlns="">
            <p:pic>
              <p:nvPicPr>
                <p:cNvPr id="26" name="Freihand 25">
                  <a:extLst>
                    <a:ext uri="{FF2B5EF4-FFF2-40B4-BE49-F238E27FC236}">
                      <a16:creationId xmlns:a16="http://schemas.microsoft.com/office/drawing/2014/main" id="{B696A0A9-08ED-4D9B-93B5-BB82831E5ED9}"/>
                    </a:ext>
                  </a:extLst>
                </p:cNvPr>
                <p:cNvPicPr/>
                <p:nvPr/>
              </p:nvPicPr>
              <p:blipFill>
                <a:blip r:embed="rId38"/>
                <a:stretch>
                  <a:fillRect/>
                </a:stretch>
              </p:blipFill>
              <p:spPr>
                <a:xfrm>
                  <a:off x="3490853" y="5839627"/>
                  <a:ext cx="399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7" name="Freihand 26">
                  <a:extLst>
                    <a:ext uri="{FF2B5EF4-FFF2-40B4-BE49-F238E27FC236}">
                      <a16:creationId xmlns:a16="http://schemas.microsoft.com/office/drawing/2014/main" id="{0EB21B2A-4715-4CF5-92EF-BABD37092BFA}"/>
                    </a:ext>
                  </a:extLst>
                </p14:cNvPr>
                <p14:cNvContentPartPr/>
                <p14:nvPr/>
              </p14:nvContentPartPr>
              <p14:xfrm>
                <a:off x="3616493" y="5892187"/>
                <a:ext cx="109440" cy="241200"/>
              </p14:xfrm>
            </p:contentPart>
          </mc:Choice>
          <mc:Fallback xmlns="">
            <p:pic>
              <p:nvPicPr>
                <p:cNvPr id="27" name="Freihand 26">
                  <a:extLst>
                    <a:ext uri="{FF2B5EF4-FFF2-40B4-BE49-F238E27FC236}">
                      <a16:creationId xmlns:a16="http://schemas.microsoft.com/office/drawing/2014/main" id="{0EB21B2A-4715-4CF5-92EF-BABD37092BFA}"/>
                    </a:ext>
                  </a:extLst>
                </p:cNvPr>
                <p:cNvPicPr/>
                <p:nvPr/>
              </p:nvPicPr>
              <p:blipFill>
                <a:blip r:embed="rId40"/>
                <a:stretch>
                  <a:fillRect/>
                </a:stretch>
              </p:blipFill>
              <p:spPr>
                <a:xfrm>
                  <a:off x="3612173" y="5887867"/>
                  <a:ext cx="11808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8" name="Freihand 27">
                  <a:extLst>
                    <a:ext uri="{FF2B5EF4-FFF2-40B4-BE49-F238E27FC236}">
                      <a16:creationId xmlns:a16="http://schemas.microsoft.com/office/drawing/2014/main" id="{350A9B07-0C66-4B32-87E8-1528D4615B66}"/>
                    </a:ext>
                  </a:extLst>
                </p14:cNvPr>
                <p14:cNvContentPartPr/>
                <p14:nvPr/>
              </p14:nvContentPartPr>
              <p14:xfrm>
                <a:off x="3779933" y="5976427"/>
                <a:ext cx="124920" cy="147600"/>
              </p14:xfrm>
            </p:contentPart>
          </mc:Choice>
          <mc:Fallback xmlns="">
            <p:pic>
              <p:nvPicPr>
                <p:cNvPr id="28" name="Freihand 27">
                  <a:extLst>
                    <a:ext uri="{FF2B5EF4-FFF2-40B4-BE49-F238E27FC236}">
                      <a16:creationId xmlns:a16="http://schemas.microsoft.com/office/drawing/2014/main" id="{350A9B07-0C66-4B32-87E8-1528D4615B66}"/>
                    </a:ext>
                  </a:extLst>
                </p:cNvPr>
                <p:cNvPicPr/>
                <p:nvPr/>
              </p:nvPicPr>
              <p:blipFill>
                <a:blip r:embed="rId42"/>
                <a:stretch>
                  <a:fillRect/>
                </a:stretch>
              </p:blipFill>
              <p:spPr>
                <a:xfrm>
                  <a:off x="3775613" y="5972107"/>
                  <a:ext cx="1335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9" name="Freihand 28">
                  <a:extLst>
                    <a:ext uri="{FF2B5EF4-FFF2-40B4-BE49-F238E27FC236}">
                      <a16:creationId xmlns:a16="http://schemas.microsoft.com/office/drawing/2014/main" id="{A6F44698-4EDD-4041-AD24-9826D9A2AB78}"/>
                    </a:ext>
                  </a:extLst>
                </p14:cNvPr>
                <p14:cNvContentPartPr/>
                <p14:nvPr/>
              </p14:nvContentPartPr>
              <p14:xfrm>
                <a:off x="3939053" y="5935747"/>
                <a:ext cx="70200" cy="251640"/>
              </p14:xfrm>
            </p:contentPart>
          </mc:Choice>
          <mc:Fallback xmlns="">
            <p:pic>
              <p:nvPicPr>
                <p:cNvPr id="29" name="Freihand 28">
                  <a:extLst>
                    <a:ext uri="{FF2B5EF4-FFF2-40B4-BE49-F238E27FC236}">
                      <a16:creationId xmlns:a16="http://schemas.microsoft.com/office/drawing/2014/main" id="{A6F44698-4EDD-4041-AD24-9826D9A2AB78}"/>
                    </a:ext>
                  </a:extLst>
                </p:cNvPr>
                <p:cNvPicPr/>
                <p:nvPr/>
              </p:nvPicPr>
              <p:blipFill>
                <a:blip r:embed="rId44"/>
                <a:stretch>
                  <a:fillRect/>
                </a:stretch>
              </p:blipFill>
              <p:spPr>
                <a:xfrm>
                  <a:off x="3934733" y="5931427"/>
                  <a:ext cx="7884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0" name="Freihand 29">
                  <a:extLst>
                    <a:ext uri="{FF2B5EF4-FFF2-40B4-BE49-F238E27FC236}">
                      <a16:creationId xmlns:a16="http://schemas.microsoft.com/office/drawing/2014/main" id="{3041E3CB-E4A4-4572-9FD3-0F53D9E428E6}"/>
                    </a:ext>
                  </a:extLst>
                </p14:cNvPr>
                <p14:cNvContentPartPr/>
                <p14:nvPr/>
              </p14:nvContentPartPr>
              <p14:xfrm>
                <a:off x="4197173" y="6014587"/>
                <a:ext cx="248760" cy="6120"/>
              </p14:xfrm>
            </p:contentPart>
          </mc:Choice>
          <mc:Fallback xmlns="">
            <p:pic>
              <p:nvPicPr>
                <p:cNvPr id="30" name="Freihand 29">
                  <a:extLst>
                    <a:ext uri="{FF2B5EF4-FFF2-40B4-BE49-F238E27FC236}">
                      <a16:creationId xmlns:a16="http://schemas.microsoft.com/office/drawing/2014/main" id="{3041E3CB-E4A4-4572-9FD3-0F53D9E428E6}"/>
                    </a:ext>
                  </a:extLst>
                </p:cNvPr>
                <p:cNvPicPr/>
                <p:nvPr/>
              </p:nvPicPr>
              <p:blipFill>
                <a:blip r:embed="rId46"/>
                <a:stretch>
                  <a:fillRect/>
                </a:stretch>
              </p:blipFill>
              <p:spPr>
                <a:xfrm>
                  <a:off x="4192853" y="6010267"/>
                  <a:ext cx="2574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1" name="Freihand 30">
                  <a:extLst>
                    <a:ext uri="{FF2B5EF4-FFF2-40B4-BE49-F238E27FC236}">
                      <a16:creationId xmlns:a16="http://schemas.microsoft.com/office/drawing/2014/main" id="{966998D4-EDC4-4CAD-B6E9-870944F46501}"/>
                    </a:ext>
                  </a:extLst>
                </p14:cNvPr>
                <p14:cNvContentPartPr/>
                <p14:nvPr/>
              </p14:nvContentPartPr>
              <p14:xfrm>
                <a:off x="4217333" y="6073267"/>
                <a:ext cx="204480" cy="36000"/>
              </p14:xfrm>
            </p:contentPart>
          </mc:Choice>
          <mc:Fallback xmlns="">
            <p:pic>
              <p:nvPicPr>
                <p:cNvPr id="31" name="Freihand 30">
                  <a:extLst>
                    <a:ext uri="{FF2B5EF4-FFF2-40B4-BE49-F238E27FC236}">
                      <a16:creationId xmlns:a16="http://schemas.microsoft.com/office/drawing/2014/main" id="{966998D4-EDC4-4CAD-B6E9-870944F46501}"/>
                    </a:ext>
                  </a:extLst>
                </p:cNvPr>
                <p:cNvPicPr/>
                <p:nvPr/>
              </p:nvPicPr>
              <p:blipFill>
                <a:blip r:embed="rId48"/>
                <a:stretch>
                  <a:fillRect/>
                </a:stretch>
              </p:blipFill>
              <p:spPr>
                <a:xfrm>
                  <a:off x="4213013" y="6068947"/>
                  <a:ext cx="2131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Freihand 33">
                  <a:extLst>
                    <a:ext uri="{FF2B5EF4-FFF2-40B4-BE49-F238E27FC236}">
                      <a16:creationId xmlns:a16="http://schemas.microsoft.com/office/drawing/2014/main" id="{1BD0BBAA-7720-4926-B8F0-E1EBDC195196}"/>
                    </a:ext>
                  </a:extLst>
                </p14:cNvPr>
                <p14:cNvContentPartPr/>
                <p14:nvPr/>
              </p14:nvContentPartPr>
              <p14:xfrm>
                <a:off x="4690733" y="5917027"/>
                <a:ext cx="147960" cy="115920"/>
              </p14:xfrm>
            </p:contentPart>
          </mc:Choice>
          <mc:Fallback xmlns="">
            <p:pic>
              <p:nvPicPr>
                <p:cNvPr id="34" name="Freihand 33">
                  <a:extLst>
                    <a:ext uri="{FF2B5EF4-FFF2-40B4-BE49-F238E27FC236}">
                      <a16:creationId xmlns:a16="http://schemas.microsoft.com/office/drawing/2014/main" id="{1BD0BBAA-7720-4926-B8F0-E1EBDC195196}"/>
                    </a:ext>
                  </a:extLst>
                </p:cNvPr>
                <p:cNvPicPr/>
                <p:nvPr/>
              </p:nvPicPr>
              <p:blipFill>
                <a:blip r:embed="rId50"/>
                <a:stretch>
                  <a:fillRect/>
                </a:stretch>
              </p:blipFill>
              <p:spPr>
                <a:xfrm>
                  <a:off x="4686413" y="5912707"/>
                  <a:ext cx="1566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5" name="Freihand 34">
                  <a:extLst>
                    <a:ext uri="{FF2B5EF4-FFF2-40B4-BE49-F238E27FC236}">
                      <a16:creationId xmlns:a16="http://schemas.microsoft.com/office/drawing/2014/main" id="{86EE01DF-3FE2-4CDA-BB63-FC88146FF649}"/>
                    </a:ext>
                  </a:extLst>
                </p14:cNvPr>
                <p14:cNvContentPartPr/>
                <p14:nvPr/>
              </p14:nvContentPartPr>
              <p14:xfrm>
                <a:off x="4896653" y="5972467"/>
                <a:ext cx="88920" cy="70920"/>
              </p14:xfrm>
            </p:contentPart>
          </mc:Choice>
          <mc:Fallback xmlns="">
            <p:pic>
              <p:nvPicPr>
                <p:cNvPr id="35" name="Freihand 34">
                  <a:extLst>
                    <a:ext uri="{FF2B5EF4-FFF2-40B4-BE49-F238E27FC236}">
                      <a16:creationId xmlns:a16="http://schemas.microsoft.com/office/drawing/2014/main" id="{86EE01DF-3FE2-4CDA-BB63-FC88146FF649}"/>
                    </a:ext>
                  </a:extLst>
                </p:cNvPr>
                <p:cNvPicPr/>
                <p:nvPr/>
              </p:nvPicPr>
              <p:blipFill>
                <a:blip r:embed="rId52"/>
                <a:stretch>
                  <a:fillRect/>
                </a:stretch>
              </p:blipFill>
              <p:spPr>
                <a:xfrm>
                  <a:off x="4892333" y="5968147"/>
                  <a:ext cx="975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6" name="Freihand 35">
                  <a:extLst>
                    <a:ext uri="{FF2B5EF4-FFF2-40B4-BE49-F238E27FC236}">
                      <a16:creationId xmlns:a16="http://schemas.microsoft.com/office/drawing/2014/main" id="{4D5DA5B8-3EB8-4EDB-AB58-C4B0B40B07F8}"/>
                    </a:ext>
                  </a:extLst>
                </p14:cNvPr>
                <p14:cNvContentPartPr/>
                <p14:nvPr/>
              </p14:nvContentPartPr>
              <p14:xfrm>
                <a:off x="4922573" y="5986147"/>
                <a:ext cx="74160" cy="146880"/>
              </p14:xfrm>
            </p:contentPart>
          </mc:Choice>
          <mc:Fallback xmlns="">
            <p:pic>
              <p:nvPicPr>
                <p:cNvPr id="36" name="Freihand 35">
                  <a:extLst>
                    <a:ext uri="{FF2B5EF4-FFF2-40B4-BE49-F238E27FC236}">
                      <a16:creationId xmlns:a16="http://schemas.microsoft.com/office/drawing/2014/main" id="{4D5DA5B8-3EB8-4EDB-AB58-C4B0B40B07F8}"/>
                    </a:ext>
                  </a:extLst>
                </p:cNvPr>
                <p:cNvPicPr/>
                <p:nvPr/>
              </p:nvPicPr>
              <p:blipFill>
                <a:blip r:embed="rId54"/>
                <a:stretch>
                  <a:fillRect/>
                </a:stretch>
              </p:blipFill>
              <p:spPr>
                <a:xfrm>
                  <a:off x="4918253" y="5981827"/>
                  <a:ext cx="82800" cy="155520"/>
                </a:xfrm>
                <a:prstGeom prst="rect">
                  <a:avLst/>
                </a:prstGeom>
              </p:spPr>
            </p:pic>
          </mc:Fallback>
        </mc:AlternateContent>
      </p:grpSp>
    </p:spTree>
    <p:extLst>
      <p:ext uri="{BB962C8B-B14F-4D97-AF65-F5344CB8AC3E}">
        <p14:creationId xmlns:p14="http://schemas.microsoft.com/office/powerpoint/2010/main" val="3502837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grpSp>
        <p:nvGrpSpPr>
          <p:cNvPr id="7" name="Group 23"/>
          <p:cNvGrpSpPr/>
          <p:nvPr/>
        </p:nvGrpSpPr>
        <p:grpSpPr>
          <a:xfrm>
            <a:off x="3515452" y="549060"/>
            <a:ext cx="4115434" cy="4180758"/>
            <a:chOff x="1187624" y="908720"/>
            <a:chExt cx="4536504" cy="4608512"/>
          </a:xfrm>
        </p:grpSpPr>
        <p:cxnSp>
          <p:nvCxnSpPr>
            <p:cNvPr id="8" name="Straight Arrow Connector 6"/>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27"/>
          <p:cNvCxnSpPr/>
          <p:nvPr/>
        </p:nvCxnSpPr>
        <p:spPr>
          <a:xfrm flipV="1">
            <a:off x="3515452" y="810358"/>
            <a:ext cx="3984785" cy="2678298"/>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 name="Right Brace 28"/>
          <p:cNvSpPr/>
          <p:nvPr/>
        </p:nvSpPr>
        <p:spPr>
          <a:xfrm flipH="1">
            <a:off x="2969358" y="3488656"/>
            <a:ext cx="539830" cy="1175838"/>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2" name="TextBox 29"/>
          <p:cNvSpPr txBox="1"/>
          <p:nvPr/>
        </p:nvSpPr>
        <p:spPr>
          <a:xfrm>
            <a:off x="18037" y="3918212"/>
            <a:ext cx="2778325"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Autonomer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a:t>
            </a:r>
            <a:r>
              <a:rPr lang="de-DE" sz="1600" dirty="0">
                <a:solidFill>
                  <a:srgbClr val="000000"/>
                </a:solidFill>
              </a:rPr>
              <a:t>C</a:t>
            </a:r>
            <a:r>
              <a:rPr lang="de-DE" sz="1600" baseline="-25000" dirty="0">
                <a:solidFill>
                  <a:srgbClr val="000000"/>
                </a:solidFill>
              </a:rPr>
              <a:t>0 </a:t>
            </a:r>
            <a:r>
              <a:rPr lang="en-US" sz="1633" dirty="0">
                <a:latin typeface="Arial" panose="020B0604020202020204" pitchFamily="34" charset="0"/>
                <a:cs typeface="Arial" panose="020B0604020202020204" pitchFamily="34" charset="0"/>
              </a:rPr>
              <a:t>=100</a:t>
            </a:r>
          </a:p>
        </p:txBody>
      </p:sp>
      <p:sp>
        <p:nvSpPr>
          <p:cNvPr id="13" name="TextBox 30"/>
          <p:cNvSpPr txBox="1"/>
          <p:nvPr/>
        </p:nvSpPr>
        <p:spPr>
          <a:xfrm>
            <a:off x="6555887" y="4852038"/>
            <a:ext cx="1595309"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 (y)</a:t>
            </a:r>
          </a:p>
        </p:txBody>
      </p:sp>
      <p:sp>
        <p:nvSpPr>
          <p:cNvPr id="14" name="TextBox 31"/>
          <p:cNvSpPr txBox="1"/>
          <p:nvPr/>
        </p:nvSpPr>
        <p:spPr>
          <a:xfrm>
            <a:off x="1915242" y="549060"/>
            <a:ext cx="1502460" cy="343620"/>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p>
        </p:txBody>
      </p:sp>
      <p:cxnSp>
        <p:nvCxnSpPr>
          <p:cNvPr id="15" name="Straight Arrow Connector 33"/>
          <p:cNvCxnSpPr/>
          <p:nvPr/>
        </p:nvCxnSpPr>
        <p:spPr>
          <a:xfrm>
            <a:off x="4560642" y="2835412"/>
            <a:ext cx="1306487"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35"/>
          <p:cNvCxnSpPr/>
          <p:nvPr/>
        </p:nvCxnSpPr>
        <p:spPr>
          <a:xfrm flipV="1">
            <a:off x="5842372" y="1986196"/>
            <a:ext cx="0" cy="8492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36"/>
          <p:cNvSpPr txBox="1"/>
          <p:nvPr/>
        </p:nvSpPr>
        <p:spPr>
          <a:xfrm>
            <a:off x="5841333" y="2215620"/>
            <a:ext cx="3585149" cy="594906"/>
          </a:xfrm>
          <a:prstGeom prst="rect">
            <a:avLst/>
          </a:prstGeom>
          <a:noFill/>
        </p:spPr>
        <p:txBody>
          <a:bodyPr wrap="none" rtlCol="0">
            <a:spAutoFit/>
          </a:bodyPr>
          <a:lstStyle/>
          <a:p>
            <a:r>
              <a:rPr lang="en-US" sz="1633">
                <a:latin typeface="Arial" panose="020B0604020202020204" pitchFamily="34" charset="0"/>
                <a:cs typeface="Arial" panose="020B0604020202020204" pitchFamily="34" charset="0"/>
              </a:rPr>
              <a:t>+ 0,890€ </a:t>
            </a:r>
            <a:r>
              <a:rPr lang="en-US" sz="1633" dirty="0" err="1">
                <a:latin typeface="Arial" panose="020B0604020202020204" pitchFamily="34" charset="0"/>
                <a:cs typeface="Arial" panose="020B0604020202020204" pitchFamily="34" charset="0"/>
              </a:rPr>
              <a:t>Konsum</a:t>
            </a:r>
            <a:br>
              <a:rPr lang="en-US" sz="1633" dirty="0">
                <a:latin typeface="Arial" panose="020B0604020202020204" pitchFamily="34" charset="0"/>
                <a:cs typeface="Arial" panose="020B0604020202020204" pitchFamily="34" charset="0"/>
              </a:rPr>
            </a:b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entspricht</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einer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Ersparnis</a:t>
            </a:r>
            <a:r>
              <a:rPr lang="en-US" sz="1633" dirty="0">
                <a:latin typeface="Arial" panose="020B0604020202020204" pitchFamily="34" charset="0"/>
                <a:cs typeface="Arial" panose="020B0604020202020204" pitchFamily="34" charset="0"/>
              </a:rPr>
              <a:t> </a:t>
            </a:r>
            <a:r>
              <a:rPr lang="en-US" sz="1633">
                <a:latin typeface="Arial" panose="020B0604020202020204" pitchFamily="34" charset="0"/>
                <a:cs typeface="Arial" panose="020B0604020202020204" pitchFamily="34" charset="0"/>
              </a:rPr>
              <a:t>von 0,11€</a:t>
            </a:r>
            <a:endParaRPr lang="en-US" sz="1633" dirty="0">
              <a:latin typeface="Arial" panose="020B0604020202020204" pitchFamily="34" charset="0"/>
              <a:cs typeface="Arial" panose="020B0604020202020204" pitchFamily="34" charset="0"/>
            </a:endParaRPr>
          </a:p>
        </p:txBody>
      </p:sp>
      <p:sp>
        <p:nvSpPr>
          <p:cNvPr id="18" name="TextBox 37"/>
          <p:cNvSpPr txBox="1"/>
          <p:nvPr/>
        </p:nvSpPr>
        <p:spPr>
          <a:xfrm>
            <a:off x="4400910" y="2966061"/>
            <a:ext cx="2315436" cy="343620"/>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+ 1€ </a:t>
            </a:r>
            <a:r>
              <a:rPr lang="en-US" sz="1633" dirty="0" err="1">
                <a:latin typeface="Arial" panose="020B0604020202020204" pitchFamily="34" charset="0"/>
                <a:cs typeface="Arial" panose="020B0604020202020204" pitchFamily="34" charset="0"/>
              </a:rPr>
              <a:t>Einkommen</a:t>
            </a:r>
            <a:endParaRPr lang="en-US" sz="1633" dirty="0">
              <a:latin typeface="Arial" panose="020B0604020202020204" pitchFamily="34" charset="0"/>
              <a:cs typeface="Arial" panose="020B0604020202020204" pitchFamily="34" charset="0"/>
            </a:endParaRPr>
          </a:p>
        </p:txBody>
      </p:sp>
      <p:sp>
        <p:nvSpPr>
          <p:cNvPr id="3" name="Textfeld 2"/>
          <p:cNvSpPr txBox="1"/>
          <p:nvPr/>
        </p:nvSpPr>
        <p:spPr>
          <a:xfrm>
            <a:off x="7506501" y="507899"/>
            <a:ext cx="2375971" cy="369332"/>
          </a:xfrm>
          <a:prstGeom prst="rect">
            <a:avLst/>
          </a:prstGeom>
          <a:noFill/>
        </p:spPr>
        <p:txBody>
          <a:bodyPr wrap="none" rtlCol="0">
            <a:spAutoFit/>
          </a:bodyPr>
          <a:lstStyle/>
          <a:p>
            <a:r>
              <a:rPr lang="de-DE" sz="1633" dirty="0"/>
              <a:t>C(y)=</a:t>
            </a:r>
            <a:r>
              <a:rPr lang="de-DE" dirty="0">
                <a:solidFill>
                  <a:srgbClr val="000000"/>
                </a:solidFill>
              </a:rPr>
              <a:t> 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a:t>
            </a:r>
            <a:r>
              <a:rPr lang="de-DE">
                <a:solidFill>
                  <a:srgbClr val="000000"/>
                </a:solidFill>
              </a:rPr>
              <a:t>=100+0,89Y</a:t>
            </a:r>
            <a:endParaRPr lang="de-DE" sz="1633" dirty="0"/>
          </a:p>
        </p:txBody>
      </p:sp>
      <p:sp>
        <p:nvSpPr>
          <p:cNvPr id="20" name="Rechteck 19">
            <a:extLst>
              <a:ext uri="{FF2B5EF4-FFF2-40B4-BE49-F238E27FC236}">
                <a16:creationId xmlns:a16="http://schemas.microsoft.com/office/drawing/2014/main" id="{3AA9EF4D-D393-497D-9B25-FE8AE1F44E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E6718176-47B1-4DAB-9E43-ED6A77069B43}"/>
                  </a:ext>
                </a:extLst>
              </p14:cNvPr>
              <p14:cNvContentPartPr/>
              <p14:nvPr/>
            </p14:nvContentPartPr>
            <p14:xfrm>
              <a:off x="7458773" y="4734067"/>
              <a:ext cx="878400" cy="646920"/>
            </p14:xfrm>
          </p:contentPart>
        </mc:Choice>
        <mc:Fallback xmlns="">
          <p:pic>
            <p:nvPicPr>
              <p:cNvPr id="2" name="Freihand 1">
                <a:extLst>
                  <a:ext uri="{FF2B5EF4-FFF2-40B4-BE49-F238E27FC236}">
                    <a16:creationId xmlns:a16="http://schemas.microsoft.com/office/drawing/2014/main" id="{E6718176-47B1-4DAB-9E43-ED6A77069B43}"/>
                  </a:ext>
                </a:extLst>
              </p:cNvPr>
              <p:cNvPicPr/>
              <p:nvPr/>
            </p:nvPicPr>
            <p:blipFill>
              <a:blip r:embed="rId4"/>
              <a:stretch>
                <a:fillRect/>
              </a:stretch>
            </p:blipFill>
            <p:spPr>
              <a:xfrm>
                <a:off x="7454453" y="4729747"/>
                <a:ext cx="887040" cy="655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9A52DF54-5D04-46A0-A847-2A38B7B48CA2}"/>
                  </a:ext>
                </a:extLst>
              </p14:cNvPr>
              <p14:cNvContentPartPr/>
              <p14:nvPr/>
            </p14:nvContentPartPr>
            <p14:xfrm>
              <a:off x="1680773" y="362587"/>
              <a:ext cx="1850040" cy="969480"/>
            </p14:xfrm>
          </p:contentPart>
        </mc:Choice>
        <mc:Fallback xmlns="">
          <p:pic>
            <p:nvPicPr>
              <p:cNvPr id="4" name="Freihand 3">
                <a:extLst>
                  <a:ext uri="{FF2B5EF4-FFF2-40B4-BE49-F238E27FC236}">
                    <a16:creationId xmlns:a16="http://schemas.microsoft.com/office/drawing/2014/main" id="{9A52DF54-5D04-46A0-A847-2A38B7B48CA2}"/>
                  </a:ext>
                </a:extLst>
              </p:cNvPr>
              <p:cNvPicPr/>
              <p:nvPr/>
            </p:nvPicPr>
            <p:blipFill>
              <a:blip r:embed="rId6"/>
              <a:stretch>
                <a:fillRect/>
              </a:stretch>
            </p:blipFill>
            <p:spPr>
              <a:xfrm>
                <a:off x="1676453" y="358267"/>
                <a:ext cx="1858680" cy="9781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AE9F2DEF-26C4-4909-A851-C55148FF63E2}"/>
                  </a:ext>
                </a:extLst>
              </p14:cNvPr>
              <p14:cNvContentPartPr/>
              <p14:nvPr/>
            </p14:nvContentPartPr>
            <p14:xfrm>
              <a:off x="1756733" y="4259587"/>
              <a:ext cx="1063080" cy="64800"/>
            </p14:xfrm>
          </p:contentPart>
        </mc:Choice>
        <mc:Fallback xmlns="">
          <p:pic>
            <p:nvPicPr>
              <p:cNvPr id="5" name="Freihand 4">
                <a:extLst>
                  <a:ext uri="{FF2B5EF4-FFF2-40B4-BE49-F238E27FC236}">
                    <a16:creationId xmlns:a16="http://schemas.microsoft.com/office/drawing/2014/main" id="{AE9F2DEF-26C4-4909-A851-C55148FF63E2}"/>
                  </a:ext>
                </a:extLst>
              </p:cNvPr>
              <p:cNvPicPr/>
              <p:nvPr/>
            </p:nvPicPr>
            <p:blipFill>
              <a:blip r:embed="rId8"/>
              <a:stretch>
                <a:fillRect/>
              </a:stretch>
            </p:blipFill>
            <p:spPr>
              <a:xfrm>
                <a:off x="1752413" y="4255267"/>
                <a:ext cx="10717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 name="Freihand 18">
                <a:extLst>
                  <a:ext uri="{FF2B5EF4-FFF2-40B4-BE49-F238E27FC236}">
                    <a16:creationId xmlns:a16="http://schemas.microsoft.com/office/drawing/2014/main" id="{13393F64-5EF7-47D6-A62F-A0B85D2A9D98}"/>
                  </a:ext>
                </a:extLst>
              </p14:cNvPr>
              <p14:cNvContentPartPr/>
              <p14:nvPr/>
            </p14:nvContentPartPr>
            <p14:xfrm>
              <a:off x="3505613" y="3466147"/>
              <a:ext cx="64800" cy="1248840"/>
            </p14:xfrm>
          </p:contentPart>
        </mc:Choice>
        <mc:Fallback xmlns="">
          <p:pic>
            <p:nvPicPr>
              <p:cNvPr id="19" name="Freihand 18">
                <a:extLst>
                  <a:ext uri="{FF2B5EF4-FFF2-40B4-BE49-F238E27FC236}">
                    <a16:creationId xmlns:a16="http://schemas.microsoft.com/office/drawing/2014/main" id="{13393F64-5EF7-47D6-A62F-A0B85D2A9D98}"/>
                  </a:ext>
                </a:extLst>
              </p:cNvPr>
              <p:cNvPicPr/>
              <p:nvPr/>
            </p:nvPicPr>
            <p:blipFill>
              <a:blip r:embed="rId10"/>
              <a:stretch>
                <a:fillRect/>
              </a:stretch>
            </p:blipFill>
            <p:spPr>
              <a:xfrm>
                <a:off x="3501293" y="3461827"/>
                <a:ext cx="73440" cy="1257480"/>
              </a:xfrm>
              <a:prstGeom prst="rect">
                <a:avLst/>
              </a:prstGeom>
            </p:spPr>
          </p:pic>
        </mc:Fallback>
      </mc:AlternateContent>
      <p:grpSp>
        <p:nvGrpSpPr>
          <p:cNvPr id="23" name="Gruppieren 22">
            <a:extLst>
              <a:ext uri="{FF2B5EF4-FFF2-40B4-BE49-F238E27FC236}">
                <a16:creationId xmlns:a16="http://schemas.microsoft.com/office/drawing/2014/main" id="{473740A3-A7F9-4021-AD95-1C24DEAF9EA4}"/>
              </a:ext>
            </a:extLst>
          </p:cNvPr>
          <p:cNvGrpSpPr/>
          <p:nvPr/>
        </p:nvGrpSpPr>
        <p:grpSpPr>
          <a:xfrm>
            <a:off x="8737493" y="1614307"/>
            <a:ext cx="228240" cy="255240"/>
            <a:chOff x="8737493" y="1614307"/>
            <a:chExt cx="228240" cy="255240"/>
          </a:xfrm>
        </p:grpSpPr>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110B9EA3-EF6E-426D-BF97-F204A67B04E0}"/>
                    </a:ext>
                  </a:extLst>
                </p14:cNvPr>
                <p14:cNvContentPartPr/>
                <p14:nvPr/>
              </p14:nvContentPartPr>
              <p14:xfrm>
                <a:off x="8737493" y="1614307"/>
                <a:ext cx="115200" cy="150840"/>
              </p14:xfrm>
            </p:contentPart>
          </mc:Choice>
          <mc:Fallback xmlns="">
            <p:pic>
              <p:nvPicPr>
                <p:cNvPr id="21" name="Freihand 20">
                  <a:extLst>
                    <a:ext uri="{FF2B5EF4-FFF2-40B4-BE49-F238E27FC236}">
                      <a16:creationId xmlns:a16="http://schemas.microsoft.com/office/drawing/2014/main" id="{110B9EA3-EF6E-426D-BF97-F204A67B04E0}"/>
                    </a:ext>
                  </a:extLst>
                </p:cNvPr>
                <p:cNvPicPr/>
                <p:nvPr/>
              </p:nvPicPr>
              <p:blipFill>
                <a:blip r:embed="rId12"/>
                <a:stretch>
                  <a:fillRect/>
                </a:stretch>
              </p:blipFill>
              <p:spPr>
                <a:xfrm>
                  <a:off x="8733173" y="1609987"/>
                  <a:ext cx="123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2" name="Freihand 21">
                  <a:extLst>
                    <a:ext uri="{FF2B5EF4-FFF2-40B4-BE49-F238E27FC236}">
                      <a16:creationId xmlns:a16="http://schemas.microsoft.com/office/drawing/2014/main" id="{5DE330C8-A55D-4402-9CA8-12EB4898988C}"/>
                    </a:ext>
                  </a:extLst>
                </p14:cNvPr>
                <p14:cNvContentPartPr/>
                <p14:nvPr/>
              </p14:nvContentPartPr>
              <p14:xfrm>
                <a:off x="8841893" y="1698187"/>
                <a:ext cx="123840" cy="171360"/>
              </p14:xfrm>
            </p:contentPart>
          </mc:Choice>
          <mc:Fallback xmlns="">
            <p:pic>
              <p:nvPicPr>
                <p:cNvPr id="22" name="Freihand 21">
                  <a:extLst>
                    <a:ext uri="{FF2B5EF4-FFF2-40B4-BE49-F238E27FC236}">
                      <a16:creationId xmlns:a16="http://schemas.microsoft.com/office/drawing/2014/main" id="{5DE330C8-A55D-4402-9CA8-12EB4898988C}"/>
                    </a:ext>
                  </a:extLst>
                </p:cNvPr>
                <p:cNvPicPr/>
                <p:nvPr/>
              </p:nvPicPr>
              <p:blipFill>
                <a:blip r:embed="rId14"/>
                <a:stretch>
                  <a:fillRect/>
                </a:stretch>
              </p:blipFill>
              <p:spPr>
                <a:xfrm>
                  <a:off x="8837573" y="1693867"/>
                  <a:ext cx="132480" cy="180000"/>
                </a:xfrm>
                <a:prstGeom prst="rect">
                  <a:avLst/>
                </a:prstGeom>
              </p:spPr>
            </p:pic>
          </mc:Fallback>
        </mc:AlternateContent>
      </p:grpSp>
      <p:grpSp>
        <p:nvGrpSpPr>
          <p:cNvPr id="38" name="Gruppieren 37">
            <a:extLst>
              <a:ext uri="{FF2B5EF4-FFF2-40B4-BE49-F238E27FC236}">
                <a16:creationId xmlns:a16="http://schemas.microsoft.com/office/drawing/2014/main" id="{651BE65B-DE6F-4DF6-8FEE-A1F74C1EBA9B}"/>
              </a:ext>
            </a:extLst>
          </p:cNvPr>
          <p:cNvGrpSpPr/>
          <p:nvPr/>
        </p:nvGrpSpPr>
        <p:grpSpPr>
          <a:xfrm>
            <a:off x="9166973" y="1652107"/>
            <a:ext cx="28800" cy="86400"/>
            <a:chOff x="9166973" y="1652107"/>
            <a:chExt cx="28800" cy="86400"/>
          </a:xfrm>
        </p:grpSpPr>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3E6FDF80-5059-429C-BD0B-A21CAA03ECEE}"/>
                    </a:ext>
                  </a:extLst>
                </p14:cNvPr>
                <p14:cNvContentPartPr/>
                <p14:nvPr/>
              </p14:nvContentPartPr>
              <p14:xfrm>
                <a:off x="9166973" y="1652107"/>
                <a:ext cx="22320" cy="1080"/>
              </p14:xfrm>
            </p:contentPart>
          </mc:Choice>
          <mc:Fallback xmlns="">
            <p:pic>
              <p:nvPicPr>
                <p:cNvPr id="24" name="Freihand 23">
                  <a:extLst>
                    <a:ext uri="{FF2B5EF4-FFF2-40B4-BE49-F238E27FC236}">
                      <a16:creationId xmlns:a16="http://schemas.microsoft.com/office/drawing/2014/main" id="{3E6FDF80-5059-429C-BD0B-A21CAA03ECEE}"/>
                    </a:ext>
                  </a:extLst>
                </p:cNvPr>
                <p:cNvPicPr/>
                <p:nvPr/>
              </p:nvPicPr>
              <p:blipFill>
                <a:blip r:embed="rId16"/>
                <a:stretch>
                  <a:fillRect/>
                </a:stretch>
              </p:blipFill>
              <p:spPr>
                <a:xfrm>
                  <a:off x="9162653" y="1647787"/>
                  <a:ext cx="309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924456BF-E1FA-4655-B2C0-2ED4C674F81C}"/>
                    </a:ext>
                  </a:extLst>
                </p14:cNvPr>
                <p14:cNvContentPartPr/>
                <p14:nvPr/>
              </p14:nvContentPartPr>
              <p14:xfrm>
                <a:off x="9169133" y="1716547"/>
                <a:ext cx="26640" cy="21960"/>
              </p14:xfrm>
            </p:contentPart>
          </mc:Choice>
          <mc:Fallback xmlns="">
            <p:pic>
              <p:nvPicPr>
                <p:cNvPr id="25" name="Freihand 24">
                  <a:extLst>
                    <a:ext uri="{FF2B5EF4-FFF2-40B4-BE49-F238E27FC236}">
                      <a16:creationId xmlns:a16="http://schemas.microsoft.com/office/drawing/2014/main" id="{924456BF-E1FA-4655-B2C0-2ED4C674F81C}"/>
                    </a:ext>
                  </a:extLst>
                </p:cNvPr>
                <p:cNvPicPr/>
                <p:nvPr/>
              </p:nvPicPr>
              <p:blipFill>
                <a:blip r:embed="rId18"/>
                <a:stretch>
                  <a:fillRect/>
                </a:stretch>
              </p:blipFill>
              <p:spPr>
                <a:xfrm>
                  <a:off x="9164813" y="1712227"/>
                  <a:ext cx="35280" cy="30600"/>
                </a:xfrm>
                <a:prstGeom prst="rect">
                  <a:avLst/>
                </a:prstGeom>
              </p:spPr>
            </p:pic>
          </mc:Fallback>
        </mc:AlternateContent>
      </p:grpSp>
      <p:grpSp>
        <p:nvGrpSpPr>
          <p:cNvPr id="37" name="Gruppieren 36">
            <a:extLst>
              <a:ext uri="{FF2B5EF4-FFF2-40B4-BE49-F238E27FC236}">
                <a16:creationId xmlns:a16="http://schemas.microsoft.com/office/drawing/2014/main" id="{1277B9BE-6119-4728-A144-9F6B43A64FA8}"/>
              </a:ext>
            </a:extLst>
          </p:cNvPr>
          <p:cNvGrpSpPr/>
          <p:nvPr/>
        </p:nvGrpSpPr>
        <p:grpSpPr>
          <a:xfrm>
            <a:off x="9403853" y="1518907"/>
            <a:ext cx="699840" cy="297360"/>
            <a:chOff x="9403853" y="1518907"/>
            <a:chExt cx="699840" cy="297360"/>
          </a:xfrm>
        </p:grpSpPr>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7F64F9D8-E01B-4084-8BDA-20F19B4C3B66}"/>
                    </a:ext>
                  </a:extLst>
                </p14:cNvPr>
                <p14:cNvContentPartPr/>
                <p14:nvPr/>
              </p14:nvContentPartPr>
              <p14:xfrm>
                <a:off x="9403853" y="1535107"/>
                <a:ext cx="121320" cy="183600"/>
              </p14:xfrm>
            </p:contentPart>
          </mc:Choice>
          <mc:Fallback xmlns="">
            <p:pic>
              <p:nvPicPr>
                <p:cNvPr id="26" name="Freihand 25">
                  <a:extLst>
                    <a:ext uri="{FF2B5EF4-FFF2-40B4-BE49-F238E27FC236}">
                      <a16:creationId xmlns:a16="http://schemas.microsoft.com/office/drawing/2014/main" id="{7F64F9D8-E01B-4084-8BDA-20F19B4C3B66}"/>
                    </a:ext>
                  </a:extLst>
                </p:cNvPr>
                <p:cNvPicPr/>
                <p:nvPr/>
              </p:nvPicPr>
              <p:blipFill>
                <a:blip r:embed="rId20"/>
                <a:stretch>
                  <a:fillRect/>
                </a:stretch>
              </p:blipFill>
              <p:spPr>
                <a:xfrm>
                  <a:off x="9399533" y="1530787"/>
                  <a:ext cx="1299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7" name="Freihand 26">
                  <a:extLst>
                    <a:ext uri="{FF2B5EF4-FFF2-40B4-BE49-F238E27FC236}">
                      <a16:creationId xmlns:a16="http://schemas.microsoft.com/office/drawing/2014/main" id="{2FB330AC-A061-45A2-B091-4040A6551FF9}"/>
                    </a:ext>
                  </a:extLst>
                </p14:cNvPr>
                <p14:cNvContentPartPr/>
                <p14:nvPr/>
              </p14:nvContentPartPr>
              <p14:xfrm>
                <a:off x="9565493" y="1518907"/>
                <a:ext cx="266760" cy="172440"/>
              </p14:xfrm>
            </p:contentPart>
          </mc:Choice>
          <mc:Fallback xmlns="">
            <p:pic>
              <p:nvPicPr>
                <p:cNvPr id="27" name="Freihand 26">
                  <a:extLst>
                    <a:ext uri="{FF2B5EF4-FFF2-40B4-BE49-F238E27FC236}">
                      <a16:creationId xmlns:a16="http://schemas.microsoft.com/office/drawing/2014/main" id="{2FB330AC-A061-45A2-B091-4040A6551FF9}"/>
                    </a:ext>
                  </a:extLst>
                </p:cNvPr>
                <p:cNvPicPr/>
                <p:nvPr/>
              </p:nvPicPr>
              <p:blipFill>
                <a:blip r:embed="rId22"/>
                <a:stretch>
                  <a:fillRect/>
                </a:stretch>
              </p:blipFill>
              <p:spPr>
                <a:xfrm>
                  <a:off x="9561173" y="1514587"/>
                  <a:ext cx="27540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8" name="Freihand 27">
                  <a:extLst>
                    <a:ext uri="{FF2B5EF4-FFF2-40B4-BE49-F238E27FC236}">
                      <a16:creationId xmlns:a16="http://schemas.microsoft.com/office/drawing/2014/main" id="{BFB58274-907F-47D0-B5BC-FFC609A2109B}"/>
                    </a:ext>
                  </a:extLst>
                </p14:cNvPr>
                <p14:cNvContentPartPr/>
                <p14:nvPr/>
              </p14:nvContentPartPr>
              <p14:xfrm>
                <a:off x="9815693" y="1589467"/>
                <a:ext cx="288000" cy="226800"/>
              </p14:xfrm>
            </p:contentPart>
          </mc:Choice>
          <mc:Fallback xmlns="">
            <p:pic>
              <p:nvPicPr>
                <p:cNvPr id="28" name="Freihand 27">
                  <a:extLst>
                    <a:ext uri="{FF2B5EF4-FFF2-40B4-BE49-F238E27FC236}">
                      <a16:creationId xmlns:a16="http://schemas.microsoft.com/office/drawing/2014/main" id="{BFB58274-907F-47D0-B5BC-FFC609A2109B}"/>
                    </a:ext>
                  </a:extLst>
                </p:cNvPr>
                <p:cNvPicPr/>
                <p:nvPr/>
              </p:nvPicPr>
              <p:blipFill>
                <a:blip r:embed="rId24"/>
                <a:stretch>
                  <a:fillRect/>
                </a:stretch>
              </p:blipFill>
              <p:spPr>
                <a:xfrm>
                  <a:off x="9811373" y="1585147"/>
                  <a:ext cx="296640" cy="235440"/>
                </a:xfrm>
                <a:prstGeom prst="rect">
                  <a:avLst/>
                </a:prstGeom>
              </p:spPr>
            </p:pic>
          </mc:Fallback>
        </mc:AlternateContent>
      </p:grpSp>
      <p:grpSp>
        <p:nvGrpSpPr>
          <p:cNvPr id="36" name="Gruppieren 35">
            <a:extLst>
              <a:ext uri="{FF2B5EF4-FFF2-40B4-BE49-F238E27FC236}">
                <a16:creationId xmlns:a16="http://schemas.microsoft.com/office/drawing/2014/main" id="{41EE1C3E-C2CF-44E6-A864-940EEF14D05F}"/>
              </a:ext>
            </a:extLst>
          </p:cNvPr>
          <p:cNvGrpSpPr/>
          <p:nvPr/>
        </p:nvGrpSpPr>
        <p:grpSpPr>
          <a:xfrm>
            <a:off x="10348133" y="1358347"/>
            <a:ext cx="1557720" cy="333000"/>
            <a:chOff x="10348133" y="1358347"/>
            <a:chExt cx="1557720" cy="333000"/>
          </a:xfrm>
        </p:grpSpPr>
        <mc:AlternateContent xmlns:mc="http://schemas.openxmlformats.org/markup-compatibility/2006" xmlns:p14="http://schemas.microsoft.com/office/powerpoint/2010/main">
          <mc:Choice Requires="p14">
            <p:contentPart p14:bwMode="auto" r:id="rId25">
              <p14:nvContentPartPr>
                <p14:cNvPr id="29" name="Freihand 28">
                  <a:extLst>
                    <a:ext uri="{FF2B5EF4-FFF2-40B4-BE49-F238E27FC236}">
                      <a16:creationId xmlns:a16="http://schemas.microsoft.com/office/drawing/2014/main" id="{5D4959D5-9DD0-4433-92C9-9E5D415CEB2C}"/>
                    </a:ext>
                  </a:extLst>
                </p14:cNvPr>
                <p14:cNvContentPartPr/>
                <p14:nvPr/>
              </p14:nvContentPartPr>
              <p14:xfrm>
                <a:off x="10348133" y="1487947"/>
                <a:ext cx="350280" cy="150120"/>
              </p14:xfrm>
            </p:contentPart>
          </mc:Choice>
          <mc:Fallback xmlns="">
            <p:pic>
              <p:nvPicPr>
                <p:cNvPr id="29" name="Freihand 28">
                  <a:extLst>
                    <a:ext uri="{FF2B5EF4-FFF2-40B4-BE49-F238E27FC236}">
                      <a16:creationId xmlns:a16="http://schemas.microsoft.com/office/drawing/2014/main" id="{5D4959D5-9DD0-4433-92C9-9E5D415CEB2C}"/>
                    </a:ext>
                  </a:extLst>
                </p:cNvPr>
                <p:cNvPicPr/>
                <p:nvPr/>
              </p:nvPicPr>
              <p:blipFill>
                <a:blip r:embed="rId26"/>
                <a:stretch>
                  <a:fillRect/>
                </a:stretch>
              </p:blipFill>
              <p:spPr>
                <a:xfrm>
                  <a:off x="10343813" y="1483627"/>
                  <a:ext cx="3589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0" name="Freihand 29">
                  <a:extLst>
                    <a:ext uri="{FF2B5EF4-FFF2-40B4-BE49-F238E27FC236}">
                      <a16:creationId xmlns:a16="http://schemas.microsoft.com/office/drawing/2014/main" id="{7EEDE02C-2946-48B9-BA98-A0D84DB6D256}"/>
                    </a:ext>
                  </a:extLst>
                </p14:cNvPr>
                <p14:cNvContentPartPr/>
                <p14:nvPr/>
              </p14:nvContentPartPr>
              <p14:xfrm>
                <a:off x="10867253" y="1414147"/>
                <a:ext cx="186480" cy="254520"/>
              </p14:xfrm>
            </p:contentPart>
          </mc:Choice>
          <mc:Fallback xmlns="">
            <p:pic>
              <p:nvPicPr>
                <p:cNvPr id="30" name="Freihand 29">
                  <a:extLst>
                    <a:ext uri="{FF2B5EF4-FFF2-40B4-BE49-F238E27FC236}">
                      <a16:creationId xmlns:a16="http://schemas.microsoft.com/office/drawing/2014/main" id="{7EEDE02C-2946-48B9-BA98-A0D84DB6D256}"/>
                    </a:ext>
                  </a:extLst>
                </p:cNvPr>
                <p:cNvPicPr/>
                <p:nvPr/>
              </p:nvPicPr>
              <p:blipFill>
                <a:blip r:embed="rId28"/>
                <a:stretch>
                  <a:fillRect/>
                </a:stretch>
              </p:blipFill>
              <p:spPr>
                <a:xfrm>
                  <a:off x="10862933" y="1409827"/>
                  <a:ext cx="19512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611EEC73-DF33-4E20-895A-E2DB9170463E}"/>
                    </a:ext>
                  </a:extLst>
                </p14:cNvPr>
                <p14:cNvContentPartPr/>
                <p14:nvPr/>
              </p14:nvContentPartPr>
              <p14:xfrm>
                <a:off x="11077853" y="1531507"/>
                <a:ext cx="166320" cy="91080"/>
              </p14:xfrm>
            </p:contentPart>
          </mc:Choice>
          <mc:Fallback xmlns="">
            <p:pic>
              <p:nvPicPr>
                <p:cNvPr id="31" name="Freihand 30">
                  <a:extLst>
                    <a:ext uri="{FF2B5EF4-FFF2-40B4-BE49-F238E27FC236}">
                      <a16:creationId xmlns:a16="http://schemas.microsoft.com/office/drawing/2014/main" id="{611EEC73-DF33-4E20-895A-E2DB9170463E}"/>
                    </a:ext>
                  </a:extLst>
                </p:cNvPr>
                <p:cNvPicPr/>
                <p:nvPr/>
              </p:nvPicPr>
              <p:blipFill>
                <a:blip r:embed="rId30"/>
                <a:stretch>
                  <a:fillRect/>
                </a:stretch>
              </p:blipFill>
              <p:spPr>
                <a:xfrm>
                  <a:off x="11073533" y="1527187"/>
                  <a:ext cx="1749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2" name="Freihand 31">
                  <a:extLst>
                    <a:ext uri="{FF2B5EF4-FFF2-40B4-BE49-F238E27FC236}">
                      <a16:creationId xmlns:a16="http://schemas.microsoft.com/office/drawing/2014/main" id="{4F6FD514-32D5-4C72-96D6-406667BCB3B9}"/>
                    </a:ext>
                  </a:extLst>
                </p14:cNvPr>
                <p14:cNvContentPartPr/>
                <p14:nvPr/>
              </p14:nvContentPartPr>
              <p14:xfrm>
                <a:off x="11284493" y="1545547"/>
                <a:ext cx="86040" cy="63000"/>
              </p14:xfrm>
            </p:contentPart>
          </mc:Choice>
          <mc:Fallback xmlns="">
            <p:pic>
              <p:nvPicPr>
                <p:cNvPr id="32" name="Freihand 31">
                  <a:extLst>
                    <a:ext uri="{FF2B5EF4-FFF2-40B4-BE49-F238E27FC236}">
                      <a16:creationId xmlns:a16="http://schemas.microsoft.com/office/drawing/2014/main" id="{4F6FD514-32D5-4C72-96D6-406667BCB3B9}"/>
                    </a:ext>
                  </a:extLst>
                </p:cNvPr>
                <p:cNvPicPr/>
                <p:nvPr/>
              </p:nvPicPr>
              <p:blipFill>
                <a:blip r:embed="rId32"/>
                <a:stretch>
                  <a:fillRect/>
                </a:stretch>
              </p:blipFill>
              <p:spPr>
                <a:xfrm>
                  <a:off x="11280173" y="1541227"/>
                  <a:ext cx="946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3" name="Freihand 32">
                  <a:extLst>
                    <a:ext uri="{FF2B5EF4-FFF2-40B4-BE49-F238E27FC236}">
                      <a16:creationId xmlns:a16="http://schemas.microsoft.com/office/drawing/2014/main" id="{243259F3-44DD-410F-B6AD-5EBD25E121C0}"/>
                    </a:ext>
                  </a:extLst>
                </p14:cNvPr>
                <p14:cNvContentPartPr/>
                <p14:nvPr/>
              </p14:nvContentPartPr>
              <p14:xfrm>
                <a:off x="11404733" y="1428907"/>
                <a:ext cx="168840" cy="191520"/>
              </p14:xfrm>
            </p:contentPart>
          </mc:Choice>
          <mc:Fallback xmlns="">
            <p:pic>
              <p:nvPicPr>
                <p:cNvPr id="33" name="Freihand 32">
                  <a:extLst>
                    <a:ext uri="{FF2B5EF4-FFF2-40B4-BE49-F238E27FC236}">
                      <a16:creationId xmlns:a16="http://schemas.microsoft.com/office/drawing/2014/main" id="{243259F3-44DD-410F-B6AD-5EBD25E121C0}"/>
                    </a:ext>
                  </a:extLst>
                </p:cNvPr>
                <p:cNvPicPr/>
                <p:nvPr/>
              </p:nvPicPr>
              <p:blipFill>
                <a:blip r:embed="rId34"/>
                <a:stretch>
                  <a:fillRect/>
                </a:stretch>
              </p:blipFill>
              <p:spPr>
                <a:xfrm>
                  <a:off x="11400413" y="1424587"/>
                  <a:ext cx="1774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4" name="Freihand 33">
                  <a:extLst>
                    <a:ext uri="{FF2B5EF4-FFF2-40B4-BE49-F238E27FC236}">
                      <a16:creationId xmlns:a16="http://schemas.microsoft.com/office/drawing/2014/main" id="{D571CB45-9ADB-4D0A-B906-F484B4AA4228}"/>
                    </a:ext>
                  </a:extLst>
                </p14:cNvPr>
                <p14:cNvContentPartPr/>
                <p14:nvPr/>
              </p14:nvContentPartPr>
              <p14:xfrm>
                <a:off x="11566373" y="1513147"/>
                <a:ext cx="255240" cy="114480"/>
              </p14:xfrm>
            </p:contentPart>
          </mc:Choice>
          <mc:Fallback xmlns="">
            <p:pic>
              <p:nvPicPr>
                <p:cNvPr id="34" name="Freihand 33">
                  <a:extLst>
                    <a:ext uri="{FF2B5EF4-FFF2-40B4-BE49-F238E27FC236}">
                      <a16:creationId xmlns:a16="http://schemas.microsoft.com/office/drawing/2014/main" id="{D571CB45-9ADB-4D0A-B906-F484B4AA4228}"/>
                    </a:ext>
                  </a:extLst>
                </p:cNvPr>
                <p:cNvPicPr/>
                <p:nvPr/>
              </p:nvPicPr>
              <p:blipFill>
                <a:blip r:embed="rId36"/>
                <a:stretch>
                  <a:fillRect/>
                </a:stretch>
              </p:blipFill>
              <p:spPr>
                <a:xfrm>
                  <a:off x="11562053" y="1508827"/>
                  <a:ext cx="2638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5" name="Freihand 34">
                  <a:extLst>
                    <a:ext uri="{FF2B5EF4-FFF2-40B4-BE49-F238E27FC236}">
                      <a16:creationId xmlns:a16="http://schemas.microsoft.com/office/drawing/2014/main" id="{379CE66E-E10E-4206-92BB-FC5A94B24AB9}"/>
                    </a:ext>
                  </a:extLst>
                </p14:cNvPr>
                <p14:cNvContentPartPr/>
                <p14:nvPr/>
              </p14:nvContentPartPr>
              <p14:xfrm>
                <a:off x="11814413" y="1358347"/>
                <a:ext cx="91440" cy="333000"/>
              </p14:xfrm>
            </p:contentPart>
          </mc:Choice>
          <mc:Fallback xmlns="">
            <p:pic>
              <p:nvPicPr>
                <p:cNvPr id="35" name="Freihand 34">
                  <a:extLst>
                    <a:ext uri="{FF2B5EF4-FFF2-40B4-BE49-F238E27FC236}">
                      <a16:creationId xmlns:a16="http://schemas.microsoft.com/office/drawing/2014/main" id="{379CE66E-E10E-4206-92BB-FC5A94B24AB9}"/>
                    </a:ext>
                  </a:extLst>
                </p:cNvPr>
                <p:cNvPicPr/>
                <p:nvPr/>
              </p:nvPicPr>
              <p:blipFill>
                <a:blip r:embed="rId38"/>
                <a:stretch>
                  <a:fillRect/>
                </a:stretch>
              </p:blipFill>
              <p:spPr>
                <a:xfrm>
                  <a:off x="11810093" y="1354027"/>
                  <a:ext cx="100080" cy="341640"/>
                </a:xfrm>
                <a:prstGeom prst="rect">
                  <a:avLst/>
                </a:prstGeom>
              </p:spPr>
            </p:pic>
          </mc:Fallback>
        </mc:AlternateContent>
      </p:grpSp>
    </p:spTree>
    <p:extLst>
      <p:ext uri="{BB962C8B-B14F-4D97-AF65-F5344CB8AC3E}">
        <p14:creationId xmlns:p14="http://schemas.microsoft.com/office/powerpoint/2010/main" val="2740350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7" grpId="0"/>
      <p:bldP spid="18" grpId="0"/>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209171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1" name="TextBox 13"/>
          <p:cNvSpPr txBox="1"/>
          <p:nvPr/>
        </p:nvSpPr>
        <p:spPr>
          <a:xfrm>
            <a:off x="5326384" y="5650112"/>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2" name="TextBox 14"/>
          <p:cNvSpPr txBox="1"/>
          <p:nvPr/>
        </p:nvSpPr>
        <p:spPr>
          <a:xfrm>
            <a:off x="523935" y="1346970"/>
            <a:ext cx="1630575"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3" name="Gruppieren 22">
            <a:extLst>
              <a:ext uri="{FF2B5EF4-FFF2-40B4-BE49-F238E27FC236}">
                <a16:creationId xmlns:a16="http://schemas.microsoft.com/office/drawing/2014/main" id="{AFC3C50A-5836-489F-882F-3E081B7FB192}"/>
              </a:ext>
            </a:extLst>
          </p:cNvPr>
          <p:cNvGrpSpPr/>
          <p:nvPr/>
        </p:nvGrpSpPr>
        <p:grpSpPr>
          <a:xfrm>
            <a:off x="8043413" y="168187"/>
            <a:ext cx="415800" cy="258840"/>
            <a:chOff x="8043413" y="168187"/>
            <a:chExt cx="415800" cy="258840"/>
          </a:xfrm>
        </p:grpSpPr>
        <mc:AlternateContent xmlns:mc="http://schemas.openxmlformats.org/markup-compatibility/2006" xmlns:p14="http://schemas.microsoft.com/office/powerpoint/2010/main">
          <mc:Choice Requires="p14">
            <p:contentPart p14:bwMode="auto" r:id="rId3">
              <p14:nvContentPartPr>
                <p14:cNvPr id="17" name="Freihand 16">
                  <a:extLst>
                    <a:ext uri="{FF2B5EF4-FFF2-40B4-BE49-F238E27FC236}">
                      <a16:creationId xmlns:a16="http://schemas.microsoft.com/office/drawing/2014/main" id="{2951E6DA-7A7D-46F7-8A0A-29603AC41DC2}"/>
                    </a:ext>
                  </a:extLst>
                </p14:cNvPr>
                <p14:cNvContentPartPr/>
                <p14:nvPr/>
              </p14:nvContentPartPr>
              <p14:xfrm>
                <a:off x="8110013" y="204907"/>
                <a:ext cx="13320" cy="101160"/>
              </p14:xfrm>
            </p:contentPart>
          </mc:Choice>
          <mc:Fallback xmlns="">
            <p:pic>
              <p:nvPicPr>
                <p:cNvPr id="17" name="Freihand 16">
                  <a:extLst>
                    <a:ext uri="{FF2B5EF4-FFF2-40B4-BE49-F238E27FC236}">
                      <a16:creationId xmlns:a16="http://schemas.microsoft.com/office/drawing/2014/main" id="{2951E6DA-7A7D-46F7-8A0A-29603AC41DC2}"/>
                    </a:ext>
                  </a:extLst>
                </p:cNvPr>
                <p:cNvPicPr/>
                <p:nvPr/>
              </p:nvPicPr>
              <p:blipFill>
                <a:blip r:embed="rId4"/>
                <a:stretch>
                  <a:fillRect/>
                </a:stretch>
              </p:blipFill>
              <p:spPr>
                <a:xfrm>
                  <a:off x="8105693" y="200587"/>
                  <a:ext cx="219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8" name="Freihand 17">
                  <a:extLst>
                    <a:ext uri="{FF2B5EF4-FFF2-40B4-BE49-F238E27FC236}">
                      <a16:creationId xmlns:a16="http://schemas.microsoft.com/office/drawing/2014/main" id="{79C1F382-2A3C-4697-887B-E9B443109FEC}"/>
                    </a:ext>
                  </a:extLst>
                </p14:cNvPr>
                <p14:cNvContentPartPr/>
                <p14:nvPr/>
              </p14:nvContentPartPr>
              <p14:xfrm>
                <a:off x="8043413" y="168187"/>
                <a:ext cx="143640" cy="178560"/>
              </p14:xfrm>
            </p:contentPart>
          </mc:Choice>
          <mc:Fallback xmlns="">
            <p:pic>
              <p:nvPicPr>
                <p:cNvPr id="18" name="Freihand 17">
                  <a:extLst>
                    <a:ext uri="{FF2B5EF4-FFF2-40B4-BE49-F238E27FC236}">
                      <a16:creationId xmlns:a16="http://schemas.microsoft.com/office/drawing/2014/main" id="{79C1F382-2A3C-4697-887B-E9B443109FEC}"/>
                    </a:ext>
                  </a:extLst>
                </p:cNvPr>
                <p:cNvPicPr/>
                <p:nvPr/>
              </p:nvPicPr>
              <p:blipFill>
                <a:blip r:embed="rId6"/>
                <a:stretch>
                  <a:fillRect/>
                </a:stretch>
              </p:blipFill>
              <p:spPr>
                <a:xfrm>
                  <a:off x="8039093" y="163867"/>
                  <a:ext cx="1522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 name="Freihand 18">
                  <a:extLst>
                    <a:ext uri="{FF2B5EF4-FFF2-40B4-BE49-F238E27FC236}">
                      <a16:creationId xmlns:a16="http://schemas.microsoft.com/office/drawing/2014/main" id="{65E624FE-3301-4F00-8D4D-62BC99C5FF3F}"/>
                    </a:ext>
                  </a:extLst>
                </p14:cNvPr>
                <p14:cNvContentPartPr/>
                <p14:nvPr/>
              </p14:nvContentPartPr>
              <p14:xfrm>
                <a:off x="8194613" y="241627"/>
                <a:ext cx="75600" cy="76320"/>
              </p14:xfrm>
            </p:contentPart>
          </mc:Choice>
          <mc:Fallback xmlns="">
            <p:pic>
              <p:nvPicPr>
                <p:cNvPr id="19" name="Freihand 18">
                  <a:extLst>
                    <a:ext uri="{FF2B5EF4-FFF2-40B4-BE49-F238E27FC236}">
                      <a16:creationId xmlns:a16="http://schemas.microsoft.com/office/drawing/2014/main" id="{65E624FE-3301-4F00-8D4D-62BC99C5FF3F}"/>
                    </a:ext>
                  </a:extLst>
                </p:cNvPr>
                <p:cNvPicPr/>
                <p:nvPr/>
              </p:nvPicPr>
              <p:blipFill>
                <a:blip r:embed="rId8"/>
                <a:stretch>
                  <a:fillRect/>
                </a:stretch>
              </p:blipFill>
              <p:spPr>
                <a:xfrm>
                  <a:off x="8190293" y="237307"/>
                  <a:ext cx="842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 name="Freihand 19">
                  <a:extLst>
                    <a:ext uri="{FF2B5EF4-FFF2-40B4-BE49-F238E27FC236}">
                      <a16:creationId xmlns:a16="http://schemas.microsoft.com/office/drawing/2014/main" id="{AB4C31C2-284F-491F-AC38-22F22CD3907C}"/>
                    </a:ext>
                  </a:extLst>
                </p14:cNvPr>
                <p14:cNvContentPartPr/>
                <p14:nvPr/>
              </p14:nvContentPartPr>
              <p14:xfrm>
                <a:off x="8296493" y="227227"/>
                <a:ext cx="106920" cy="199800"/>
              </p14:xfrm>
            </p:contentPart>
          </mc:Choice>
          <mc:Fallback xmlns="">
            <p:pic>
              <p:nvPicPr>
                <p:cNvPr id="20" name="Freihand 19">
                  <a:extLst>
                    <a:ext uri="{FF2B5EF4-FFF2-40B4-BE49-F238E27FC236}">
                      <a16:creationId xmlns:a16="http://schemas.microsoft.com/office/drawing/2014/main" id="{AB4C31C2-284F-491F-AC38-22F22CD3907C}"/>
                    </a:ext>
                  </a:extLst>
                </p:cNvPr>
                <p:cNvPicPr/>
                <p:nvPr/>
              </p:nvPicPr>
              <p:blipFill>
                <a:blip r:embed="rId10"/>
                <a:stretch>
                  <a:fillRect/>
                </a:stretch>
              </p:blipFill>
              <p:spPr>
                <a:xfrm>
                  <a:off x="8292173" y="222907"/>
                  <a:ext cx="1155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E66F2D22-2A31-469B-AF7B-1634907EA0CF}"/>
                    </a:ext>
                  </a:extLst>
                </p14:cNvPr>
                <p14:cNvContentPartPr/>
                <p14:nvPr/>
              </p14:nvContentPartPr>
              <p14:xfrm>
                <a:off x="8449853" y="290227"/>
                <a:ext cx="9360" cy="5400"/>
              </p14:xfrm>
            </p:contentPart>
          </mc:Choice>
          <mc:Fallback xmlns="">
            <p:pic>
              <p:nvPicPr>
                <p:cNvPr id="21" name="Freihand 20">
                  <a:extLst>
                    <a:ext uri="{FF2B5EF4-FFF2-40B4-BE49-F238E27FC236}">
                      <a16:creationId xmlns:a16="http://schemas.microsoft.com/office/drawing/2014/main" id="{E66F2D22-2A31-469B-AF7B-1634907EA0CF}"/>
                    </a:ext>
                  </a:extLst>
                </p:cNvPr>
                <p:cNvPicPr/>
                <p:nvPr/>
              </p:nvPicPr>
              <p:blipFill>
                <a:blip r:embed="rId12"/>
                <a:stretch>
                  <a:fillRect/>
                </a:stretch>
              </p:blipFill>
              <p:spPr>
                <a:xfrm>
                  <a:off x="8445533" y="285907"/>
                  <a:ext cx="18000" cy="14040"/>
                </a:xfrm>
                <a:prstGeom prst="rect">
                  <a:avLst/>
                </a:prstGeom>
              </p:spPr>
            </p:pic>
          </mc:Fallback>
        </mc:AlternateContent>
      </p:grpSp>
      <p:grpSp>
        <p:nvGrpSpPr>
          <p:cNvPr id="43" name="Gruppieren 42">
            <a:extLst>
              <a:ext uri="{FF2B5EF4-FFF2-40B4-BE49-F238E27FC236}">
                <a16:creationId xmlns:a16="http://schemas.microsoft.com/office/drawing/2014/main" id="{D7ADD155-5D5D-4960-8016-2BEAA76650A9}"/>
              </a:ext>
            </a:extLst>
          </p:cNvPr>
          <p:cNvGrpSpPr/>
          <p:nvPr/>
        </p:nvGrpSpPr>
        <p:grpSpPr>
          <a:xfrm>
            <a:off x="8805893" y="160267"/>
            <a:ext cx="1190520" cy="189720"/>
            <a:chOff x="8805893" y="160267"/>
            <a:chExt cx="1190520" cy="189720"/>
          </a:xfrm>
        </p:grpSpPr>
        <mc:AlternateContent xmlns:mc="http://schemas.openxmlformats.org/markup-compatibility/2006" xmlns:p14="http://schemas.microsoft.com/office/powerpoint/2010/main">
          <mc:Choice Requires="p14">
            <p:contentPart p14:bwMode="auto" r:id="rId13">
              <p14:nvContentPartPr>
                <p14:cNvPr id="22" name="Freihand 21">
                  <a:extLst>
                    <a:ext uri="{FF2B5EF4-FFF2-40B4-BE49-F238E27FC236}">
                      <a16:creationId xmlns:a16="http://schemas.microsoft.com/office/drawing/2014/main" id="{236F52FC-7E65-4B8E-9357-316A6F2B2736}"/>
                    </a:ext>
                  </a:extLst>
                </p14:cNvPr>
                <p14:cNvContentPartPr/>
                <p14:nvPr/>
              </p14:nvContentPartPr>
              <p14:xfrm>
                <a:off x="8805893" y="203827"/>
                <a:ext cx="118440" cy="91440"/>
              </p14:xfrm>
            </p:contentPart>
          </mc:Choice>
          <mc:Fallback xmlns="">
            <p:pic>
              <p:nvPicPr>
                <p:cNvPr id="22" name="Freihand 21">
                  <a:extLst>
                    <a:ext uri="{FF2B5EF4-FFF2-40B4-BE49-F238E27FC236}">
                      <a16:creationId xmlns:a16="http://schemas.microsoft.com/office/drawing/2014/main" id="{236F52FC-7E65-4B8E-9357-316A6F2B2736}"/>
                    </a:ext>
                  </a:extLst>
                </p:cNvPr>
                <p:cNvPicPr/>
                <p:nvPr/>
              </p:nvPicPr>
              <p:blipFill>
                <a:blip r:embed="rId14"/>
                <a:stretch>
                  <a:fillRect/>
                </a:stretch>
              </p:blipFill>
              <p:spPr>
                <a:xfrm>
                  <a:off x="8801573" y="199507"/>
                  <a:ext cx="1270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C621AB47-A2C6-4B7A-BB75-B2F30EE1B6DB}"/>
                    </a:ext>
                  </a:extLst>
                </p14:cNvPr>
                <p14:cNvContentPartPr/>
                <p14:nvPr/>
              </p14:nvContentPartPr>
              <p14:xfrm>
                <a:off x="8979053" y="160267"/>
                <a:ext cx="83520" cy="145080"/>
              </p14:xfrm>
            </p:contentPart>
          </mc:Choice>
          <mc:Fallback xmlns="">
            <p:pic>
              <p:nvPicPr>
                <p:cNvPr id="24" name="Freihand 23">
                  <a:extLst>
                    <a:ext uri="{FF2B5EF4-FFF2-40B4-BE49-F238E27FC236}">
                      <a16:creationId xmlns:a16="http://schemas.microsoft.com/office/drawing/2014/main" id="{C621AB47-A2C6-4B7A-BB75-B2F30EE1B6DB}"/>
                    </a:ext>
                  </a:extLst>
                </p:cNvPr>
                <p:cNvPicPr/>
                <p:nvPr/>
              </p:nvPicPr>
              <p:blipFill>
                <a:blip r:embed="rId16"/>
                <a:stretch>
                  <a:fillRect/>
                </a:stretch>
              </p:blipFill>
              <p:spPr>
                <a:xfrm>
                  <a:off x="8974733" y="155947"/>
                  <a:ext cx="921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2B4A3D1C-4BA3-4FA5-BE54-374709111325}"/>
                    </a:ext>
                  </a:extLst>
                </p14:cNvPr>
                <p14:cNvContentPartPr/>
                <p14:nvPr/>
              </p14:nvContentPartPr>
              <p14:xfrm>
                <a:off x="9085973" y="217507"/>
                <a:ext cx="84600" cy="104040"/>
              </p14:xfrm>
            </p:contentPart>
          </mc:Choice>
          <mc:Fallback xmlns="">
            <p:pic>
              <p:nvPicPr>
                <p:cNvPr id="25" name="Freihand 24">
                  <a:extLst>
                    <a:ext uri="{FF2B5EF4-FFF2-40B4-BE49-F238E27FC236}">
                      <a16:creationId xmlns:a16="http://schemas.microsoft.com/office/drawing/2014/main" id="{2B4A3D1C-4BA3-4FA5-BE54-374709111325}"/>
                    </a:ext>
                  </a:extLst>
                </p:cNvPr>
                <p:cNvPicPr/>
                <p:nvPr/>
              </p:nvPicPr>
              <p:blipFill>
                <a:blip r:embed="rId18"/>
                <a:stretch>
                  <a:fillRect/>
                </a:stretch>
              </p:blipFill>
              <p:spPr>
                <a:xfrm>
                  <a:off x="9081653" y="213187"/>
                  <a:ext cx="932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997FA6BF-B180-4EB5-B5D1-9359CBF052FD}"/>
                    </a:ext>
                  </a:extLst>
                </p14:cNvPr>
                <p14:cNvContentPartPr/>
                <p14:nvPr/>
              </p14:nvContentPartPr>
              <p14:xfrm>
                <a:off x="9156173" y="182227"/>
                <a:ext cx="70920" cy="167760"/>
              </p14:xfrm>
            </p:contentPart>
          </mc:Choice>
          <mc:Fallback xmlns="">
            <p:pic>
              <p:nvPicPr>
                <p:cNvPr id="26" name="Freihand 25">
                  <a:extLst>
                    <a:ext uri="{FF2B5EF4-FFF2-40B4-BE49-F238E27FC236}">
                      <a16:creationId xmlns:a16="http://schemas.microsoft.com/office/drawing/2014/main" id="{997FA6BF-B180-4EB5-B5D1-9359CBF052FD}"/>
                    </a:ext>
                  </a:extLst>
                </p:cNvPr>
                <p:cNvPicPr/>
                <p:nvPr/>
              </p:nvPicPr>
              <p:blipFill>
                <a:blip r:embed="rId20"/>
                <a:stretch>
                  <a:fillRect/>
                </a:stretch>
              </p:blipFill>
              <p:spPr>
                <a:xfrm>
                  <a:off x="9151853" y="177907"/>
                  <a:ext cx="795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7" name="Freihand 26">
                  <a:extLst>
                    <a:ext uri="{FF2B5EF4-FFF2-40B4-BE49-F238E27FC236}">
                      <a16:creationId xmlns:a16="http://schemas.microsoft.com/office/drawing/2014/main" id="{ACA7518D-1B90-4151-B3D0-1AFA985D54ED}"/>
                    </a:ext>
                  </a:extLst>
                </p14:cNvPr>
                <p14:cNvContentPartPr/>
                <p14:nvPr/>
              </p14:nvContentPartPr>
              <p14:xfrm>
                <a:off x="9303413" y="213907"/>
                <a:ext cx="156240" cy="63000"/>
              </p14:xfrm>
            </p:contentPart>
          </mc:Choice>
          <mc:Fallback xmlns="">
            <p:pic>
              <p:nvPicPr>
                <p:cNvPr id="27" name="Freihand 26">
                  <a:extLst>
                    <a:ext uri="{FF2B5EF4-FFF2-40B4-BE49-F238E27FC236}">
                      <a16:creationId xmlns:a16="http://schemas.microsoft.com/office/drawing/2014/main" id="{ACA7518D-1B90-4151-B3D0-1AFA985D54ED}"/>
                    </a:ext>
                  </a:extLst>
                </p:cNvPr>
                <p:cNvPicPr/>
                <p:nvPr/>
              </p:nvPicPr>
              <p:blipFill>
                <a:blip r:embed="rId22"/>
                <a:stretch>
                  <a:fillRect/>
                </a:stretch>
              </p:blipFill>
              <p:spPr>
                <a:xfrm>
                  <a:off x="9299093" y="209587"/>
                  <a:ext cx="1648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9" name="Freihand 28">
                  <a:extLst>
                    <a:ext uri="{FF2B5EF4-FFF2-40B4-BE49-F238E27FC236}">
                      <a16:creationId xmlns:a16="http://schemas.microsoft.com/office/drawing/2014/main" id="{8E68246A-E01B-401D-96FC-1DA061EE73EE}"/>
                    </a:ext>
                  </a:extLst>
                </p14:cNvPr>
                <p14:cNvContentPartPr/>
                <p14:nvPr/>
              </p14:nvContentPartPr>
              <p14:xfrm>
                <a:off x="9586373" y="168547"/>
                <a:ext cx="167760" cy="113040"/>
              </p14:xfrm>
            </p:contentPart>
          </mc:Choice>
          <mc:Fallback xmlns="">
            <p:pic>
              <p:nvPicPr>
                <p:cNvPr id="29" name="Freihand 28">
                  <a:extLst>
                    <a:ext uri="{FF2B5EF4-FFF2-40B4-BE49-F238E27FC236}">
                      <a16:creationId xmlns:a16="http://schemas.microsoft.com/office/drawing/2014/main" id="{8E68246A-E01B-401D-96FC-1DA061EE73EE}"/>
                    </a:ext>
                  </a:extLst>
                </p:cNvPr>
                <p:cNvPicPr/>
                <p:nvPr/>
              </p:nvPicPr>
              <p:blipFill>
                <a:blip r:embed="rId24"/>
                <a:stretch>
                  <a:fillRect/>
                </a:stretch>
              </p:blipFill>
              <p:spPr>
                <a:xfrm>
                  <a:off x="9582053" y="164227"/>
                  <a:ext cx="1764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0" name="Freihand 29">
                  <a:extLst>
                    <a:ext uri="{FF2B5EF4-FFF2-40B4-BE49-F238E27FC236}">
                      <a16:creationId xmlns:a16="http://schemas.microsoft.com/office/drawing/2014/main" id="{8C8C216A-71FA-4496-A123-2215698B402A}"/>
                    </a:ext>
                  </a:extLst>
                </p14:cNvPr>
                <p14:cNvContentPartPr/>
                <p14:nvPr/>
              </p14:nvContentPartPr>
              <p14:xfrm>
                <a:off x="9786893" y="185107"/>
                <a:ext cx="86760" cy="94680"/>
              </p14:xfrm>
            </p:contentPart>
          </mc:Choice>
          <mc:Fallback xmlns="">
            <p:pic>
              <p:nvPicPr>
                <p:cNvPr id="30" name="Freihand 29">
                  <a:extLst>
                    <a:ext uri="{FF2B5EF4-FFF2-40B4-BE49-F238E27FC236}">
                      <a16:creationId xmlns:a16="http://schemas.microsoft.com/office/drawing/2014/main" id="{8C8C216A-71FA-4496-A123-2215698B402A}"/>
                    </a:ext>
                  </a:extLst>
                </p:cNvPr>
                <p:cNvPicPr/>
                <p:nvPr/>
              </p:nvPicPr>
              <p:blipFill>
                <a:blip r:embed="rId26"/>
                <a:stretch>
                  <a:fillRect/>
                </a:stretch>
              </p:blipFill>
              <p:spPr>
                <a:xfrm>
                  <a:off x="9782573" y="180787"/>
                  <a:ext cx="954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1" name="Freihand 30">
                  <a:extLst>
                    <a:ext uri="{FF2B5EF4-FFF2-40B4-BE49-F238E27FC236}">
                      <a16:creationId xmlns:a16="http://schemas.microsoft.com/office/drawing/2014/main" id="{570DA810-4C0E-4441-933F-6E446BD83A56}"/>
                    </a:ext>
                  </a:extLst>
                </p14:cNvPr>
                <p14:cNvContentPartPr/>
                <p14:nvPr/>
              </p14:nvContentPartPr>
              <p14:xfrm>
                <a:off x="9914333" y="186907"/>
                <a:ext cx="82080" cy="81360"/>
              </p14:xfrm>
            </p:contentPart>
          </mc:Choice>
          <mc:Fallback xmlns="">
            <p:pic>
              <p:nvPicPr>
                <p:cNvPr id="31" name="Freihand 30">
                  <a:extLst>
                    <a:ext uri="{FF2B5EF4-FFF2-40B4-BE49-F238E27FC236}">
                      <a16:creationId xmlns:a16="http://schemas.microsoft.com/office/drawing/2014/main" id="{570DA810-4C0E-4441-933F-6E446BD83A56}"/>
                    </a:ext>
                  </a:extLst>
                </p:cNvPr>
                <p:cNvPicPr/>
                <p:nvPr/>
              </p:nvPicPr>
              <p:blipFill>
                <a:blip r:embed="rId28"/>
                <a:stretch>
                  <a:fillRect/>
                </a:stretch>
              </p:blipFill>
              <p:spPr>
                <a:xfrm>
                  <a:off x="9910013" y="182587"/>
                  <a:ext cx="90720" cy="90000"/>
                </a:xfrm>
                <a:prstGeom prst="rect">
                  <a:avLst/>
                </a:prstGeom>
              </p:spPr>
            </p:pic>
          </mc:Fallback>
        </mc:AlternateContent>
      </p:grpSp>
      <p:grpSp>
        <p:nvGrpSpPr>
          <p:cNvPr id="42" name="Gruppieren 41">
            <a:extLst>
              <a:ext uri="{FF2B5EF4-FFF2-40B4-BE49-F238E27FC236}">
                <a16:creationId xmlns:a16="http://schemas.microsoft.com/office/drawing/2014/main" id="{86064B12-0AFC-499C-B886-18196DDE569C}"/>
              </a:ext>
            </a:extLst>
          </p:cNvPr>
          <p:cNvGrpSpPr/>
          <p:nvPr/>
        </p:nvGrpSpPr>
        <p:grpSpPr>
          <a:xfrm>
            <a:off x="10145093" y="190147"/>
            <a:ext cx="123840" cy="117000"/>
            <a:chOff x="10145093" y="190147"/>
            <a:chExt cx="123840" cy="117000"/>
          </a:xfrm>
        </p:grpSpPr>
        <mc:AlternateContent xmlns:mc="http://schemas.openxmlformats.org/markup-compatibility/2006" xmlns:p14="http://schemas.microsoft.com/office/powerpoint/2010/main">
          <mc:Choice Requires="p14">
            <p:contentPart p14:bwMode="auto" r:id="rId29">
              <p14:nvContentPartPr>
                <p14:cNvPr id="32" name="Freihand 31">
                  <a:extLst>
                    <a:ext uri="{FF2B5EF4-FFF2-40B4-BE49-F238E27FC236}">
                      <a16:creationId xmlns:a16="http://schemas.microsoft.com/office/drawing/2014/main" id="{53C3EC83-D2BF-46E8-AE95-B43450B5A3D1}"/>
                    </a:ext>
                  </a:extLst>
                </p14:cNvPr>
                <p14:cNvContentPartPr/>
                <p14:nvPr/>
              </p14:nvContentPartPr>
              <p14:xfrm>
                <a:off x="10193333" y="190147"/>
                <a:ext cx="28800" cy="117000"/>
              </p14:xfrm>
            </p:contentPart>
          </mc:Choice>
          <mc:Fallback xmlns="">
            <p:pic>
              <p:nvPicPr>
                <p:cNvPr id="32" name="Freihand 31">
                  <a:extLst>
                    <a:ext uri="{FF2B5EF4-FFF2-40B4-BE49-F238E27FC236}">
                      <a16:creationId xmlns:a16="http://schemas.microsoft.com/office/drawing/2014/main" id="{53C3EC83-D2BF-46E8-AE95-B43450B5A3D1}"/>
                    </a:ext>
                  </a:extLst>
                </p:cNvPr>
                <p:cNvPicPr/>
                <p:nvPr/>
              </p:nvPicPr>
              <p:blipFill>
                <a:blip r:embed="rId30"/>
                <a:stretch>
                  <a:fillRect/>
                </a:stretch>
              </p:blipFill>
              <p:spPr>
                <a:xfrm>
                  <a:off x="10189013" y="185827"/>
                  <a:ext cx="374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B52C407A-36BC-478C-9312-A22AF2C88A7B}"/>
                    </a:ext>
                  </a:extLst>
                </p14:cNvPr>
                <p14:cNvContentPartPr/>
                <p14:nvPr/>
              </p14:nvContentPartPr>
              <p14:xfrm>
                <a:off x="10145093" y="235867"/>
                <a:ext cx="123840" cy="4680"/>
              </p14:xfrm>
            </p:contentPart>
          </mc:Choice>
          <mc:Fallback xmlns="">
            <p:pic>
              <p:nvPicPr>
                <p:cNvPr id="33" name="Freihand 32">
                  <a:extLst>
                    <a:ext uri="{FF2B5EF4-FFF2-40B4-BE49-F238E27FC236}">
                      <a16:creationId xmlns:a16="http://schemas.microsoft.com/office/drawing/2014/main" id="{B52C407A-36BC-478C-9312-A22AF2C88A7B}"/>
                    </a:ext>
                  </a:extLst>
                </p:cNvPr>
                <p:cNvPicPr/>
                <p:nvPr/>
              </p:nvPicPr>
              <p:blipFill>
                <a:blip r:embed="rId32"/>
                <a:stretch>
                  <a:fillRect/>
                </a:stretch>
              </p:blipFill>
              <p:spPr>
                <a:xfrm>
                  <a:off x="10140773" y="231547"/>
                  <a:ext cx="132480" cy="13320"/>
                </a:xfrm>
                <a:prstGeom prst="rect">
                  <a:avLst/>
                </a:prstGeom>
              </p:spPr>
            </p:pic>
          </mc:Fallback>
        </mc:AlternateContent>
      </p:grpSp>
      <p:grpSp>
        <p:nvGrpSpPr>
          <p:cNvPr id="41" name="Gruppieren 40">
            <a:extLst>
              <a:ext uri="{FF2B5EF4-FFF2-40B4-BE49-F238E27FC236}">
                <a16:creationId xmlns:a16="http://schemas.microsoft.com/office/drawing/2014/main" id="{26B7FCCC-F585-4598-9822-DD3ACEA4E7B7}"/>
              </a:ext>
            </a:extLst>
          </p:cNvPr>
          <p:cNvGrpSpPr/>
          <p:nvPr/>
        </p:nvGrpSpPr>
        <p:grpSpPr>
          <a:xfrm>
            <a:off x="10530653" y="132547"/>
            <a:ext cx="629280" cy="208080"/>
            <a:chOff x="10530653" y="132547"/>
            <a:chExt cx="629280" cy="208080"/>
          </a:xfrm>
        </p:grpSpPr>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6C26616C-8597-4F74-82B8-4FD45BF75088}"/>
                    </a:ext>
                  </a:extLst>
                </p14:cNvPr>
                <p14:cNvContentPartPr/>
                <p14:nvPr/>
              </p14:nvContentPartPr>
              <p14:xfrm>
                <a:off x="10530653" y="144067"/>
                <a:ext cx="113400" cy="107280"/>
              </p14:xfrm>
            </p:contentPart>
          </mc:Choice>
          <mc:Fallback xmlns="">
            <p:pic>
              <p:nvPicPr>
                <p:cNvPr id="34" name="Freihand 33">
                  <a:extLst>
                    <a:ext uri="{FF2B5EF4-FFF2-40B4-BE49-F238E27FC236}">
                      <a16:creationId xmlns:a16="http://schemas.microsoft.com/office/drawing/2014/main" id="{6C26616C-8597-4F74-82B8-4FD45BF75088}"/>
                    </a:ext>
                  </a:extLst>
                </p:cNvPr>
                <p:cNvPicPr/>
                <p:nvPr/>
              </p:nvPicPr>
              <p:blipFill>
                <a:blip r:embed="rId34"/>
                <a:stretch>
                  <a:fillRect/>
                </a:stretch>
              </p:blipFill>
              <p:spPr>
                <a:xfrm>
                  <a:off x="10526333" y="139747"/>
                  <a:ext cx="1220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6" name="Freihand 35">
                  <a:extLst>
                    <a:ext uri="{FF2B5EF4-FFF2-40B4-BE49-F238E27FC236}">
                      <a16:creationId xmlns:a16="http://schemas.microsoft.com/office/drawing/2014/main" id="{E9AACF45-0CE0-4A89-96F1-5A47EC3C0F88}"/>
                    </a:ext>
                  </a:extLst>
                </p14:cNvPr>
                <p14:cNvContentPartPr/>
                <p14:nvPr/>
              </p14:nvContentPartPr>
              <p14:xfrm>
                <a:off x="10657013" y="211387"/>
                <a:ext cx="23400" cy="108720"/>
              </p14:xfrm>
            </p:contentPart>
          </mc:Choice>
          <mc:Fallback xmlns="">
            <p:pic>
              <p:nvPicPr>
                <p:cNvPr id="36" name="Freihand 35">
                  <a:extLst>
                    <a:ext uri="{FF2B5EF4-FFF2-40B4-BE49-F238E27FC236}">
                      <a16:creationId xmlns:a16="http://schemas.microsoft.com/office/drawing/2014/main" id="{E9AACF45-0CE0-4A89-96F1-5A47EC3C0F88}"/>
                    </a:ext>
                  </a:extLst>
                </p:cNvPr>
                <p:cNvPicPr/>
                <p:nvPr/>
              </p:nvPicPr>
              <p:blipFill>
                <a:blip r:embed="rId36"/>
                <a:stretch>
                  <a:fillRect/>
                </a:stretch>
              </p:blipFill>
              <p:spPr>
                <a:xfrm>
                  <a:off x="10652693" y="207067"/>
                  <a:ext cx="320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7" name="Freihand 36">
                  <a:extLst>
                    <a:ext uri="{FF2B5EF4-FFF2-40B4-BE49-F238E27FC236}">
                      <a16:creationId xmlns:a16="http://schemas.microsoft.com/office/drawing/2014/main" id="{D0647209-5C23-4DA7-8C7D-28290FB437D3}"/>
                    </a:ext>
                  </a:extLst>
                </p14:cNvPr>
                <p14:cNvContentPartPr/>
                <p14:nvPr/>
              </p14:nvContentPartPr>
              <p14:xfrm>
                <a:off x="10745573" y="132547"/>
                <a:ext cx="94320" cy="146880"/>
              </p14:xfrm>
            </p:contentPart>
          </mc:Choice>
          <mc:Fallback xmlns="">
            <p:pic>
              <p:nvPicPr>
                <p:cNvPr id="37" name="Freihand 36">
                  <a:extLst>
                    <a:ext uri="{FF2B5EF4-FFF2-40B4-BE49-F238E27FC236}">
                      <a16:creationId xmlns:a16="http://schemas.microsoft.com/office/drawing/2014/main" id="{D0647209-5C23-4DA7-8C7D-28290FB437D3}"/>
                    </a:ext>
                  </a:extLst>
                </p:cNvPr>
                <p:cNvPicPr/>
                <p:nvPr/>
              </p:nvPicPr>
              <p:blipFill>
                <a:blip r:embed="rId38"/>
                <a:stretch>
                  <a:fillRect/>
                </a:stretch>
              </p:blipFill>
              <p:spPr>
                <a:xfrm>
                  <a:off x="10741253" y="128227"/>
                  <a:ext cx="102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8" name="Freihand 37">
                  <a:extLst>
                    <a:ext uri="{FF2B5EF4-FFF2-40B4-BE49-F238E27FC236}">
                      <a16:creationId xmlns:a16="http://schemas.microsoft.com/office/drawing/2014/main" id="{0272AEEB-8C9A-4590-8B01-9C5DCEBA6334}"/>
                    </a:ext>
                  </a:extLst>
                </p14:cNvPr>
                <p14:cNvContentPartPr/>
                <p14:nvPr/>
              </p14:nvContentPartPr>
              <p14:xfrm>
                <a:off x="10936013" y="222907"/>
                <a:ext cx="44280" cy="4320"/>
              </p14:xfrm>
            </p:contentPart>
          </mc:Choice>
          <mc:Fallback xmlns="">
            <p:pic>
              <p:nvPicPr>
                <p:cNvPr id="38" name="Freihand 37">
                  <a:extLst>
                    <a:ext uri="{FF2B5EF4-FFF2-40B4-BE49-F238E27FC236}">
                      <a16:creationId xmlns:a16="http://schemas.microsoft.com/office/drawing/2014/main" id="{0272AEEB-8C9A-4590-8B01-9C5DCEBA6334}"/>
                    </a:ext>
                  </a:extLst>
                </p:cNvPr>
                <p:cNvPicPr/>
                <p:nvPr/>
              </p:nvPicPr>
              <p:blipFill>
                <a:blip r:embed="rId40"/>
                <a:stretch>
                  <a:fillRect/>
                </a:stretch>
              </p:blipFill>
              <p:spPr>
                <a:xfrm>
                  <a:off x="10931693" y="218587"/>
                  <a:ext cx="52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9" name="Freihand 38">
                  <a:extLst>
                    <a:ext uri="{FF2B5EF4-FFF2-40B4-BE49-F238E27FC236}">
                      <a16:creationId xmlns:a16="http://schemas.microsoft.com/office/drawing/2014/main" id="{32444D38-8573-45B5-907B-A370D1A13D19}"/>
                    </a:ext>
                  </a:extLst>
                </p14:cNvPr>
                <p14:cNvContentPartPr/>
                <p14:nvPr/>
              </p14:nvContentPartPr>
              <p14:xfrm>
                <a:off x="11041133" y="193027"/>
                <a:ext cx="105480" cy="21960"/>
              </p14:xfrm>
            </p:contentPart>
          </mc:Choice>
          <mc:Fallback xmlns="">
            <p:pic>
              <p:nvPicPr>
                <p:cNvPr id="39" name="Freihand 38">
                  <a:extLst>
                    <a:ext uri="{FF2B5EF4-FFF2-40B4-BE49-F238E27FC236}">
                      <a16:creationId xmlns:a16="http://schemas.microsoft.com/office/drawing/2014/main" id="{32444D38-8573-45B5-907B-A370D1A13D19}"/>
                    </a:ext>
                  </a:extLst>
                </p:cNvPr>
                <p:cNvPicPr/>
                <p:nvPr/>
              </p:nvPicPr>
              <p:blipFill>
                <a:blip r:embed="rId42"/>
                <a:stretch>
                  <a:fillRect/>
                </a:stretch>
              </p:blipFill>
              <p:spPr>
                <a:xfrm>
                  <a:off x="11036813" y="188707"/>
                  <a:ext cx="11412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E4BB0956-560D-45A1-B2D1-A6F6158EC5F8}"/>
                    </a:ext>
                  </a:extLst>
                </p14:cNvPr>
                <p14:cNvContentPartPr/>
                <p14:nvPr/>
              </p14:nvContentPartPr>
              <p14:xfrm>
                <a:off x="11051933" y="178267"/>
                <a:ext cx="108000" cy="162360"/>
              </p14:xfrm>
            </p:contentPart>
          </mc:Choice>
          <mc:Fallback xmlns="">
            <p:pic>
              <p:nvPicPr>
                <p:cNvPr id="40" name="Freihand 39">
                  <a:extLst>
                    <a:ext uri="{FF2B5EF4-FFF2-40B4-BE49-F238E27FC236}">
                      <a16:creationId xmlns:a16="http://schemas.microsoft.com/office/drawing/2014/main" id="{E4BB0956-560D-45A1-B2D1-A6F6158EC5F8}"/>
                    </a:ext>
                  </a:extLst>
                </p:cNvPr>
                <p:cNvPicPr/>
                <p:nvPr/>
              </p:nvPicPr>
              <p:blipFill>
                <a:blip r:embed="rId44"/>
                <a:stretch>
                  <a:fillRect/>
                </a:stretch>
              </p:blipFill>
              <p:spPr>
                <a:xfrm>
                  <a:off x="11047613" y="173947"/>
                  <a:ext cx="116640" cy="171000"/>
                </a:xfrm>
                <a:prstGeom prst="rect">
                  <a:avLst/>
                </a:prstGeom>
              </p:spPr>
            </p:pic>
          </mc:Fallback>
        </mc:AlternateContent>
      </p:grpSp>
      <p:grpSp>
        <p:nvGrpSpPr>
          <p:cNvPr id="46" name="Gruppieren 45">
            <a:extLst>
              <a:ext uri="{FF2B5EF4-FFF2-40B4-BE49-F238E27FC236}">
                <a16:creationId xmlns:a16="http://schemas.microsoft.com/office/drawing/2014/main" id="{06D82E37-83CD-4761-B9E8-31A1CC15226F}"/>
              </a:ext>
            </a:extLst>
          </p:cNvPr>
          <p:cNvGrpSpPr/>
          <p:nvPr/>
        </p:nvGrpSpPr>
        <p:grpSpPr>
          <a:xfrm>
            <a:off x="9716333" y="419827"/>
            <a:ext cx="168480" cy="131040"/>
            <a:chOff x="9716333" y="419827"/>
            <a:chExt cx="168480" cy="131040"/>
          </a:xfrm>
        </p:grpSpPr>
        <mc:AlternateContent xmlns:mc="http://schemas.openxmlformats.org/markup-compatibility/2006" xmlns:p14="http://schemas.microsoft.com/office/powerpoint/2010/main">
          <mc:Choice Requires="p14">
            <p:contentPart p14:bwMode="auto" r:id="rId45">
              <p14:nvContentPartPr>
                <p14:cNvPr id="44" name="Freihand 43">
                  <a:extLst>
                    <a:ext uri="{FF2B5EF4-FFF2-40B4-BE49-F238E27FC236}">
                      <a16:creationId xmlns:a16="http://schemas.microsoft.com/office/drawing/2014/main" id="{ECC4E63F-5813-41AC-8497-2C9FF536237F}"/>
                    </a:ext>
                  </a:extLst>
                </p14:cNvPr>
                <p14:cNvContentPartPr/>
                <p14:nvPr/>
              </p14:nvContentPartPr>
              <p14:xfrm>
                <a:off x="9716333" y="419827"/>
                <a:ext cx="93240" cy="104760"/>
              </p14:xfrm>
            </p:contentPart>
          </mc:Choice>
          <mc:Fallback xmlns="">
            <p:pic>
              <p:nvPicPr>
                <p:cNvPr id="44" name="Freihand 43">
                  <a:extLst>
                    <a:ext uri="{FF2B5EF4-FFF2-40B4-BE49-F238E27FC236}">
                      <a16:creationId xmlns:a16="http://schemas.microsoft.com/office/drawing/2014/main" id="{ECC4E63F-5813-41AC-8497-2C9FF536237F}"/>
                    </a:ext>
                  </a:extLst>
                </p:cNvPr>
                <p:cNvPicPr/>
                <p:nvPr/>
              </p:nvPicPr>
              <p:blipFill>
                <a:blip r:embed="rId46"/>
                <a:stretch>
                  <a:fillRect/>
                </a:stretch>
              </p:blipFill>
              <p:spPr>
                <a:xfrm>
                  <a:off x="9712013" y="415507"/>
                  <a:ext cx="1018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5" name="Freihand 44">
                  <a:extLst>
                    <a:ext uri="{FF2B5EF4-FFF2-40B4-BE49-F238E27FC236}">
                      <a16:creationId xmlns:a16="http://schemas.microsoft.com/office/drawing/2014/main" id="{9CE97530-A778-4D97-B886-8E66AC7B1F20}"/>
                    </a:ext>
                  </a:extLst>
                </p14:cNvPr>
                <p14:cNvContentPartPr/>
                <p14:nvPr/>
              </p14:nvContentPartPr>
              <p14:xfrm>
                <a:off x="9832613" y="502267"/>
                <a:ext cx="52200" cy="48600"/>
              </p14:xfrm>
            </p:contentPart>
          </mc:Choice>
          <mc:Fallback xmlns="">
            <p:pic>
              <p:nvPicPr>
                <p:cNvPr id="45" name="Freihand 44">
                  <a:extLst>
                    <a:ext uri="{FF2B5EF4-FFF2-40B4-BE49-F238E27FC236}">
                      <a16:creationId xmlns:a16="http://schemas.microsoft.com/office/drawing/2014/main" id="{9CE97530-A778-4D97-B886-8E66AC7B1F20}"/>
                    </a:ext>
                  </a:extLst>
                </p:cNvPr>
                <p:cNvPicPr/>
                <p:nvPr/>
              </p:nvPicPr>
              <p:blipFill>
                <a:blip r:embed="rId48"/>
                <a:stretch>
                  <a:fillRect/>
                </a:stretch>
              </p:blipFill>
              <p:spPr>
                <a:xfrm>
                  <a:off x="9828293" y="497947"/>
                  <a:ext cx="60840" cy="57240"/>
                </a:xfrm>
                <a:prstGeom prst="rect">
                  <a:avLst/>
                </a:prstGeom>
              </p:spPr>
            </p:pic>
          </mc:Fallback>
        </mc:AlternateContent>
      </p:grpSp>
      <p:grpSp>
        <p:nvGrpSpPr>
          <p:cNvPr id="49" name="Gruppieren 48">
            <a:extLst>
              <a:ext uri="{FF2B5EF4-FFF2-40B4-BE49-F238E27FC236}">
                <a16:creationId xmlns:a16="http://schemas.microsoft.com/office/drawing/2014/main" id="{19E6F837-687B-411B-9F1C-0CFA80C7B53E}"/>
              </a:ext>
            </a:extLst>
          </p:cNvPr>
          <p:cNvGrpSpPr/>
          <p:nvPr/>
        </p:nvGrpSpPr>
        <p:grpSpPr>
          <a:xfrm>
            <a:off x="10546853" y="442867"/>
            <a:ext cx="193320" cy="172800"/>
            <a:chOff x="10546853" y="442867"/>
            <a:chExt cx="193320" cy="172800"/>
          </a:xfrm>
        </p:grpSpPr>
        <mc:AlternateContent xmlns:mc="http://schemas.openxmlformats.org/markup-compatibility/2006" xmlns:p14="http://schemas.microsoft.com/office/powerpoint/2010/main">
          <mc:Choice Requires="p14">
            <p:contentPart p14:bwMode="auto" r:id="rId49">
              <p14:nvContentPartPr>
                <p14:cNvPr id="47" name="Freihand 46">
                  <a:extLst>
                    <a:ext uri="{FF2B5EF4-FFF2-40B4-BE49-F238E27FC236}">
                      <a16:creationId xmlns:a16="http://schemas.microsoft.com/office/drawing/2014/main" id="{6AAB09FB-0FBB-47FE-AD7C-FD29EC5CC005}"/>
                    </a:ext>
                  </a:extLst>
                </p14:cNvPr>
                <p14:cNvContentPartPr/>
                <p14:nvPr/>
              </p14:nvContentPartPr>
              <p14:xfrm>
                <a:off x="10546853" y="442867"/>
                <a:ext cx="107280" cy="92520"/>
              </p14:xfrm>
            </p:contentPart>
          </mc:Choice>
          <mc:Fallback xmlns="">
            <p:pic>
              <p:nvPicPr>
                <p:cNvPr id="47" name="Freihand 46">
                  <a:extLst>
                    <a:ext uri="{FF2B5EF4-FFF2-40B4-BE49-F238E27FC236}">
                      <a16:creationId xmlns:a16="http://schemas.microsoft.com/office/drawing/2014/main" id="{6AAB09FB-0FBB-47FE-AD7C-FD29EC5CC005}"/>
                    </a:ext>
                  </a:extLst>
                </p:cNvPr>
                <p:cNvPicPr/>
                <p:nvPr/>
              </p:nvPicPr>
              <p:blipFill>
                <a:blip r:embed="rId50"/>
                <a:stretch>
                  <a:fillRect/>
                </a:stretch>
              </p:blipFill>
              <p:spPr>
                <a:xfrm>
                  <a:off x="10542533" y="438547"/>
                  <a:ext cx="1159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8" name="Freihand 47">
                  <a:extLst>
                    <a:ext uri="{FF2B5EF4-FFF2-40B4-BE49-F238E27FC236}">
                      <a16:creationId xmlns:a16="http://schemas.microsoft.com/office/drawing/2014/main" id="{83808B4A-A5CC-4BA5-B0D3-7FABB35637E7}"/>
                    </a:ext>
                  </a:extLst>
                </p14:cNvPr>
                <p14:cNvContentPartPr/>
                <p14:nvPr/>
              </p14:nvContentPartPr>
              <p14:xfrm>
                <a:off x="10668533" y="495067"/>
                <a:ext cx="71640" cy="120600"/>
              </p14:xfrm>
            </p:contentPart>
          </mc:Choice>
          <mc:Fallback xmlns="">
            <p:pic>
              <p:nvPicPr>
                <p:cNvPr id="48" name="Freihand 47">
                  <a:extLst>
                    <a:ext uri="{FF2B5EF4-FFF2-40B4-BE49-F238E27FC236}">
                      <a16:creationId xmlns:a16="http://schemas.microsoft.com/office/drawing/2014/main" id="{83808B4A-A5CC-4BA5-B0D3-7FABB35637E7}"/>
                    </a:ext>
                  </a:extLst>
                </p:cNvPr>
                <p:cNvPicPr/>
                <p:nvPr/>
              </p:nvPicPr>
              <p:blipFill>
                <a:blip r:embed="rId52"/>
                <a:stretch>
                  <a:fillRect/>
                </a:stretch>
              </p:blipFill>
              <p:spPr>
                <a:xfrm>
                  <a:off x="10664213" y="490747"/>
                  <a:ext cx="80280" cy="129240"/>
                </a:xfrm>
                <a:prstGeom prst="rect">
                  <a:avLst/>
                </a:prstGeom>
              </p:spPr>
            </p:pic>
          </mc:Fallback>
        </mc:AlternateContent>
      </p:grpSp>
      <p:grpSp>
        <p:nvGrpSpPr>
          <p:cNvPr id="70" name="Gruppieren 69">
            <a:extLst>
              <a:ext uri="{FF2B5EF4-FFF2-40B4-BE49-F238E27FC236}">
                <a16:creationId xmlns:a16="http://schemas.microsoft.com/office/drawing/2014/main" id="{F1EAE430-335B-4D48-A352-E7F615FB7984}"/>
              </a:ext>
            </a:extLst>
          </p:cNvPr>
          <p:cNvGrpSpPr/>
          <p:nvPr/>
        </p:nvGrpSpPr>
        <p:grpSpPr>
          <a:xfrm>
            <a:off x="11364053" y="116707"/>
            <a:ext cx="618120" cy="128880"/>
            <a:chOff x="11364053" y="116707"/>
            <a:chExt cx="618120" cy="128880"/>
          </a:xfrm>
        </p:grpSpPr>
        <mc:AlternateContent xmlns:mc="http://schemas.openxmlformats.org/markup-compatibility/2006" xmlns:p14="http://schemas.microsoft.com/office/powerpoint/2010/main">
          <mc:Choice Requires="p14">
            <p:contentPart p14:bwMode="auto" r:id="rId53">
              <p14:nvContentPartPr>
                <p14:cNvPr id="62" name="Freihand 61">
                  <a:extLst>
                    <a:ext uri="{FF2B5EF4-FFF2-40B4-BE49-F238E27FC236}">
                      <a16:creationId xmlns:a16="http://schemas.microsoft.com/office/drawing/2014/main" id="{3E1F68CA-ABB4-45D2-AB33-1D6892572327}"/>
                    </a:ext>
                  </a:extLst>
                </p14:cNvPr>
                <p14:cNvContentPartPr/>
                <p14:nvPr/>
              </p14:nvContentPartPr>
              <p14:xfrm>
                <a:off x="11429573" y="120667"/>
                <a:ext cx="12960" cy="112680"/>
              </p14:xfrm>
            </p:contentPart>
          </mc:Choice>
          <mc:Fallback xmlns="">
            <p:pic>
              <p:nvPicPr>
                <p:cNvPr id="62" name="Freihand 61">
                  <a:extLst>
                    <a:ext uri="{FF2B5EF4-FFF2-40B4-BE49-F238E27FC236}">
                      <a16:creationId xmlns:a16="http://schemas.microsoft.com/office/drawing/2014/main" id="{3E1F68CA-ABB4-45D2-AB33-1D6892572327}"/>
                    </a:ext>
                  </a:extLst>
                </p:cNvPr>
                <p:cNvPicPr/>
                <p:nvPr/>
              </p:nvPicPr>
              <p:blipFill>
                <a:blip r:embed="rId54"/>
                <a:stretch>
                  <a:fillRect/>
                </a:stretch>
              </p:blipFill>
              <p:spPr>
                <a:xfrm>
                  <a:off x="11425253" y="116347"/>
                  <a:ext cx="2160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3" name="Freihand 62">
                  <a:extLst>
                    <a:ext uri="{FF2B5EF4-FFF2-40B4-BE49-F238E27FC236}">
                      <a16:creationId xmlns:a16="http://schemas.microsoft.com/office/drawing/2014/main" id="{39EA6A2B-8F64-4944-B3EF-3688B4FE039E}"/>
                    </a:ext>
                  </a:extLst>
                </p14:cNvPr>
                <p14:cNvContentPartPr/>
                <p14:nvPr/>
              </p14:nvContentPartPr>
              <p14:xfrm>
                <a:off x="11366573" y="227587"/>
                <a:ext cx="107280" cy="18000"/>
              </p14:xfrm>
            </p:contentPart>
          </mc:Choice>
          <mc:Fallback xmlns="">
            <p:pic>
              <p:nvPicPr>
                <p:cNvPr id="63" name="Freihand 62">
                  <a:extLst>
                    <a:ext uri="{FF2B5EF4-FFF2-40B4-BE49-F238E27FC236}">
                      <a16:creationId xmlns:a16="http://schemas.microsoft.com/office/drawing/2014/main" id="{39EA6A2B-8F64-4944-B3EF-3688B4FE039E}"/>
                    </a:ext>
                  </a:extLst>
                </p:cNvPr>
                <p:cNvPicPr/>
                <p:nvPr/>
              </p:nvPicPr>
              <p:blipFill>
                <a:blip r:embed="rId56"/>
                <a:stretch>
                  <a:fillRect/>
                </a:stretch>
              </p:blipFill>
              <p:spPr>
                <a:xfrm>
                  <a:off x="11362253" y="223267"/>
                  <a:ext cx="11592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4" name="Freihand 63">
                  <a:extLst>
                    <a:ext uri="{FF2B5EF4-FFF2-40B4-BE49-F238E27FC236}">
                      <a16:creationId xmlns:a16="http://schemas.microsoft.com/office/drawing/2014/main" id="{0D586FAF-704C-4137-B4FF-F957D350EB5D}"/>
                    </a:ext>
                  </a:extLst>
                </p14:cNvPr>
                <p14:cNvContentPartPr/>
                <p14:nvPr/>
              </p14:nvContentPartPr>
              <p14:xfrm>
                <a:off x="11364053" y="118507"/>
                <a:ext cx="256320" cy="38160"/>
              </p14:xfrm>
            </p:contentPart>
          </mc:Choice>
          <mc:Fallback xmlns="">
            <p:pic>
              <p:nvPicPr>
                <p:cNvPr id="64" name="Freihand 63">
                  <a:extLst>
                    <a:ext uri="{FF2B5EF4-FFF2-40B4-BE49-F238E27FC236}">
                      <a16:creationId xmlns:a16="http://schemas.microsoft.com/office/drawing/2014/main" id="{0D586FAF-704C-4137-B4FF-F957D350EB5D}"/>
                    </a:ext>
                  </a:extLst>
                </p:cNvPr>
                <p:cNvPicPr/>
                <p:nvPr/>
              </p:nvPicPr>
              <p:blipFill>
                <a:blip r:embed="rId58"/>
                <a:stretch>
                  <a:fillRect/>
                </a:stretch>
              </p:blipFill>
              <p:spPr>
                <a:xfrm>
                  <a:off x="11359733" y="114187"/>
                  <a:ext cx="26496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5" name="Freihand 64">
                  <a:extLst>
                    <a:ext uri="{FF2B5EF4-FFF2-40B4-BE49-F238E27FC236}">
                      <a16:creationId xmlns:a16="http://schemas.microsoft.com/office/drawing/2014/main" id="{443A8F25-99C3-469B-8570-B3E84C782FC8}"/>
                    </a:ext>
                  </a:extLst>
                </p14:cNvPr>
                <p14:cNvContentPartPr/>
                <p14:nvPr/>
              </p14:nvContentPartPr>
              <p14:xfrm>
                <a:off x="11536853" y="202747"/>
                <a:ext cx="95760" cy="1800"/>
              </p14:xfrm>
            </p:contentPart>
          </mc:Choice>
          <mc:Fallback xmlns="">
            <p:pic>
              <p:nvPicPr>
                <p:cNvPr id="65" name="Freihand 64">
                  <a:extLst>
                    <a:ext uri="{FF2B5EF4-FFF2-40B4-BE49-F238E27FC236}">
                      <a16:creationId xmlns:a16="http://schemas.microsoft.com/office/drawing/2014/main" id="{443A8F25-99C3-469B-8570-B3E84C782FC8}"/>
                    </a:ext>
                  </a:extLst>
                </p:cNvPr>
                <p:cNvPicPr/>
                <p:nvPr/>
              </p:nvPicPr>
              <p:blipFill>
                <a:blip r:embed="rId60"/>
                <a:stretch>
                  <a:fillRect/>
                </a:stretch>
              </p:blipFill>
              <p:spPr>
                <a:xfrm>
                  <a:off x="11532533" y="198427"/>
                  <a:ext cx="1044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7" name="Freihand 66">
                  <a:extLst>
                    <a:ext uri="{FF2B5EF4-FFF2-40B4-BE49-F238E27FC236}">
                      <a16:creationId xmlns:a16="http://schemas.microsoft.com/office/drawing/2014/main" id="{39A0E64E-1A12-47AF-9E30-DE49FB0C2658}"/>
                    </a:ext>
                  </a:extLst>
                </p14:cNvPr>
                <p14:cNvContentPartPr/>
                <p14:nvPr/>
              </p14:nvContentPartPr>
              <p14:xfrm>
                <a:off x="11700293" y="116707"/>
                <a:ext cx="57240" cy="101880"/>
              </p14:xfrm>
            </p:contentPart>
          </mc:Choice>
          <mc:Fallback xmlns="">
            <p:pic>
              <p:nvPicPr>
                <p:cNvPr id="67" name="Freihand 66">
                  <a:extLst>
                    <a:ext uri="{FF2B5EF4-FFF2-40B4-BE49-F238E27FC236}">
                      <a16:creationId xmlns:a16="http://schemas.microsoft.com/office/drawing/2014/main" id="{39A0E64E-1A12-47AF-9E30-DE49FB0C2658}"/>
                    </a:ext>
                  </a:extLst>
                </p:cNvPr>
                <p:cNvPicPr/>
                <p:nvPr/>
              </p:nvPicPr>
              <p:blipFill>
                <a:blip r:embed="rId62"/>
                <a:stretch>
                  <a:fillRect/>
                </a:stretch>
              </p:blipFill>
              <p:spPr>
                <a:xfrm>
                  <a:off x="11695973" y="112387"/>
                  <a:ext cx="6588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68" name="Freihand 67">
                  <a:extLst>
                    <a:ext uri="{FF2B5EF4-FFF2-40B4-BE49-F238E27FC236}">
                      <a16:creationId xmlns:a16="http://schemas.microsoft.com/office/drawing/2014/main" id="{9412B925-CD2E-4522-812E-8ECCD36BB3F5}"/>
                    </a:ext>
                  </a:extLst>
                </p14:cNvPr>
                <p14:cNvContentPartPr/>
                <p14:nvPr/>
              </p14:nvContentPartPr>
              <p14:xfrm>
                <a:off x="11791013" y="132547"/>
                <a:ext cx="79560" cy="54720"/>
              </p14:xfrm>
            </p:contentPart>
          </mc:Choice>
          <mc:Fallback xmlns="">
            <p:pic>
              <p:nvPicPr>
                <p:cNvPr id="68" name="Freihand 67">
                  <a:extLst>
                    <a:ext uri="{FF2B5EF4-FFF2-40B4-BE49-F238E27FC236}">
                      <a16:creationId xmlns:a16="http://schemas.microsoft.com/office/drawing/2014/main" id="{9412B925-CD2E-4522-812E-8ECCD36BB3F5}"/>
                    </a:ext>
                  </a:extLst>
                </p:cNvPr>
                <p:cNvPicPr/>
                <p:nvPr/>
              </p:nvPicPr>
              <p:blipFill>
                <a:blip r:embed="rId64"/>
                <a:stretch>
                  <a:fillRect/>
                </a:stretch>
              </p:blipFill>
              <p:spPr>
                <a:xfrm>
                  <a:off x="11786693" y="128227"/>
                  <a:ext cx="8820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69" name="Freihand 68">
                  <a:extLst>
                    <a:ext uri="{FF2B5EF4-FFF2-40B4-BE49-F238E27FC236}">
                      <a16:creationId xmlns:a16="http://schemas.microsoft.com/office/drawing/2014/main" id="{164522EA-B34E-4C0D-9B53-A5021C61767A}"/>
                    </a:ext>
                  </a:extLst>
                </p14:cNvPr>
                <p14:cNvContentPartPr/>
                <p14:nvPr/>
              </p14:nvContentPartPr>
              <p14:xfrm>
                <a:off x="11885333" y="118867"/>
                <a:ext cx="96840" cy="82440"/>
              </p14:xfrm>
            </p:contentPart>
          </mc:Choice>
          <mc:Fallback xmlns="">
            <p:pic>
              <p:nvPicPr>
                <p:cNvPr id="69" name="Freihand 68">
                  <a:extLst>
                    <a:ext uri="{FF2B5EF4-FFF2-40B4-BE49-F238E27FC236}">
                      <a16:creationId xmlns:a16="http://schemas.microsoft.com/office/drawing/2014/main" id="{164522EA-B34E-4C0D-9B53-A5021C61767A}"/>
                    </a:ext>
                  </a:extLst>
                </p:cNvPr>
                <p:cNvPicPr/>
                <p:nvPr/>
              </p:nvPicPr>
              <p:blipFill>
                <a:blip r:embed="rId66"/>
                <a:stretch>
                  <a:fillRect/>
                </a:stretch>
              </p:blipFill>
              <p:spPr>
                <a:xfrm>
                  <a:off x="11881013" y="114547"/>
                  <a:ext cx="105480" cy="91080"/>
                </a:xfrm>
                <a:prstGeom prst="rect">
                  <a:avLst/>
                </a:prstGeom>
              </p:spPr>
            </p:pic>
          </mc:Fallback>
        </mc:AlternateContent>
      </p:grpSp>
      <p:grpSp>
        <p:nvGrpSpPr>
          <p:cNvPr id="77" name="Gruppieren 76">
            <a:extLst>
              <a:ext uri="{FF2B5EF4-FFF2-40B4-BE49-F238E27FC236}">
                <a16:creationId xmlns:a16="http://schemas.microsoft.com/office/drawing/2014/main" id="{77C3419C-82B8-40E3-9462-792A53E124A5}"/>
              </a:ext>
            </a:extLst>
          </p:cNvPr>
          <p:cNvGrpSpPr/>
          <p:nvPr/>
        </p:nvGrpSpPr>
        <p:grpSpPr>
          <a:xfrm>
            <a:off x="11333813" y="407227"/>
            <a:ext cx="618480" cy="167400"/>
            <a:chOff x="11333813" y="407227"/>
            <a:chExt cx="618480" cy="167400"/>
          </a:xfrm>
        </p:grpSpPr>
        <mc:AlternateContent xmlns:mc="http://schemas.openxmlformats.org/markup-compatibility/2006" xmlns:p14="http://schemas.microsoft.com/office/powerpoint/2010/main">
          <mc:Choice Requires="p14">
            <p:contentPart p14:bwMode="auto" r:id="rId67">
              <p14:nvContentPartPr>
                <p14:cNvPr id="71" name="Freihand 70">
                  <a:extLst>
                    <a:ext uri="{FF2B5EF4-FFF2-40B4-BE49-F238E27FC236}">
                      <a16:creationId xmlns:a16="http://schemas.microsoft.com/office/drawing/2014/main" id="{DA51DA31-DDEA-4F05-A099-3ACABCC20ABD}"/>
                    </a:ext>
                  </a:extLst>
                </p14:cNvPr>
                <p14:cNvContentPartPr/>
                <p14:nvPr/>
              </p14:nvContentPartPr>
              <p14:xfrm>
                <a:off x="11333813" y="424147"/>
                <a:ext cx="128520" cy="150480"/>
              </p14:xfrm>
            </p:contentPart>
          </mc:Choice>
          <mc:Fallback xmlns="">
            <p:pic>
              <p:nvPicPr>
                <p:cNvPr id="71" name="Freihand 70">
                  <a:extLst>
                    <a:ext uri="{FF2B5EF4-FFF2-40B4-BE49-F238E27FC236}">
                      <a16:creationId xmlns:a16="http://schemas.microsoft.com/office/drawing/2014/main" id="{DA51DA31-DDEA-4F05-A099-3ACABCC20ABD}"/>
                    </a:ext>
                  </a:extLst>
                </p:cNvPr>
                <p:cNvPicPr/>
                <p:nvPr/>
              </p:nvPicPr>
              <p:blipFill>
                <a:blip r:embed="rId68"/>
                <a:stretch>
                  <a:fillRect/>
                </a:stretch>
              </p:blipFill>
              <p:spPr>
                <a:xfrm>
                  <a:off x="11329493" y="419827"/>
                  <a:ext cx="1371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72" name="Freihand 71">
                  <a:extLst>
                    <a:ext uri="{FF2B5EF4-FFF2-40B4-BE49-F238E27FC236}">
                      <a16:creationId xmlns:a16="http://schemas.microsoft.com/office/drawing/2014/main" id="{775B940D-6008-4E4C-8C36-3ED0760BB42C}"/>
                    </a:ext>
                  </a:extLst>
                </p14:cNvPr>
                <p14:cNvContentPartPr/>
                <p14:nvPr/>
              </p14:nvContentPartPr>
              <p14:xfrm>
                <a:off x="11532893" y="467707"/>
                <a:ext cx="76680" cy="8280"/>
              </p14:xfrm>
            </p:contentPart>
          </mc:Choice>
          <mc:Fallback xmlns="">
            <p:pic>
              <p:nvPicPr>
                <p:cNvPr id="72" name="Freihand 71">
                  <a:extLst>
                    <a:ext uri="{FF2B5EF4-FFF2-40B4-BE49-F238E27FC236}">
                      <a16:creationId xmlns:a16="http://schemas.microsoft.com/office/drawing/2014/main" id="{775B940D-6008-4E4C-8C36-3ED0760BB42C}"/>
                    </a:ext>
                  </a:extLst>
                </p:cNvPr>
                <p:cNvPicPr/>
                <p:nvPr/>
              </p:nvPicPr>
              <p:blipFill>
                <a:blip r:embed="rId70"/>
                <a:stretch>
                  <a:fillRect/>
                </a:stretch>
              </p:blipFill>
              <p:spPr>
                <a:xfrm>
                  <a:off x="11528573" y="463387"/>
                  <a:ext cx="85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3" name="Freihand 72">
                  <a:extLst>
                    <a:ext uri="{FF2B5EF4-FFF2-40B4-BE49-F238E27FC236}">
                      <a16:creationId xmlns:a16="http://schemas.microsoft.com/office/drawing/2014/main" id="{841F2B15-D617-43BC-BB59-64CD9137CAF0}"/>
                    </a:ext>
                  </a:extLst>
                </p14:cNvPr>
                <p14:cNvContentPartPr/>
                <p14:nvPr/>
              </p14:nvContentPartPr>
              <p14:xfrm>
                <a:off x="11507693" y="517387"/>
                <a:ext cx="138600" cy="3960"/>
              </p14:xfrm>
            </p:contentPart>
          </mc:Choice>
          <mc:Fallback xmlns="">
            <p:pic>
              <p:nvPicPr>
                <p:cNvPr id="73" name="Freihand 72">
                  <a:extLst>
                    <a:ext uri="{FF2B5EF4-FFF2-40B4-BE49-F238E27FC236}">
                      <a16:creationId xmlns:a16="http://schemas.microsoft.com/office/drawing/2014/main" id="{841F2B15-D617-43BC-BB59-64CD9137CAF0}"/>
                    </a:ext>
                  </a:extLst>
                </p:cNvPr>
                <p:cNvPicPr/>
                <p:nvPr/>
              </p:nvPicPr>
              <p:blipFill>
                <a:blip r:embed="rId72"/>
                <a:stretch>
                  <a:fillRect/>
                </a:stretch>
              </p:blipFill>
              <p:spPr>
                <a:xfrm>
                  <a:off x="11503373" y="513067"/>
                  <a:ext cx="1472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4" name="Freihand 73">
                  <a:extLst>
                    <a:ext uri="{FF2B5EF4-FFF2-40B4-BE49-F238E27FC236}">
                      <a16:creationId xmlns:a16="http://schemas.microsoft.com/office/drawing/2014/main" id="{70D1FFA6-6213-4CCD-A266-643CDF5A1966}"/>
                    </a:ext>
                  </a:extLst>
                </p14:cNvPr>
                <p14:cNvContentPartPr/>
                <p14:nvPr/>
              </p14:nvContentPartPr>
              <p14:xfrm>
                <a:off x="11699573" y="427387"/>
                <a:ext cx="104760" cy="118800"/>
              </p14:xfrm>
            </p:contentPart>
          </mc:Choice>
          <mc:Fallback xmlns="">
            <p:pic>
              <p:nvPicPr>
                <p:cNvPr id="74" name="Freihand 73">
                  <a:extLst>
                    <a:ext uri="{FF2B5EF4-FFF2-40B4-BE49-F238E27FC236}">
                      <a16:creationId xmlns:a16="http://schemas.microsoft.com/office/drawing/2014/main" id="{70D1FFA6-6213-4CCD-A266-643CDF5A1966}"/>
                    </a:ext>
                  </a:extLst>
                </p:cNvPr>
                <p:cNvPicPr/>
                <p:nvPr/>
              </p:nvPicPr>
              <p:blipFill>
                <a:blip r:embed="rId74"/>
                <a:stretch>
                  <a:fillRect/>
                </a:stretch>
              </p:blipFill>
              <p:spPr>
                <a:xfrm>
                  <a:off x="11695253" y="423067"/>
                  <a:ext cx="113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75" name="Freihand 74">
                  <a:extLst>
                    <a:ext uri="{FF2B5EF4-FFF2-40B4-BE49-F238E27FC236}">
                      <a16:creationId xmlns:a16="http://schemas.microsoft.com/office/drawing/2014/main" id="{4BCE5F9C-BD9F-4DED-8B92-BEC23CE7DB65}"/>
                    </a:ext>
                  </a:extLst>
                </p14:cNvPr>
                <p14:cNvContentPartPr/>
                <p14:nvPr/>
              </p14:nvContentPartPr>
              <p14:xfrm>
                <a:off x="11731613" y="416947"/>
                <a:ext cx="136800" cy="5400"/>
              </p14:xfrm>
            </p:contentPart>
          </mc:Choice>
          <mc:Fallback xmlns="">
            <p:pic>
              <p:nvPicPr>
                <p:cNvPr id="75" name="Freihand 74">
                  <a:extLst>
                    <a:ext uri="{FF2B5EF4-FFF2-40B4-BE49-F238E27FC236}">
                      <a16:creationId xmlns:a16="http://schemas.microsoft.com/office/drawing/2014/main" id="{4BCE5F9C-BD9F-4DED-8B92-BEC23CE7DB65}"/>
                    </a:ext>
                  </a:extLst>
                </p:cNvPr>
                <p:cNvPicPr/>
                <p:nvPr/>
              </p:nvPicPr>
              <p:blipFill>
                <a:blip r:embed="rId76"/>
                <a:stretch>
                  <a:fillRect/>
                </a:stretch>
              </p:blipFill>
              <p:spPr>
                <a:xfrm>
                  <a:off x="11727293" y="412627"/>
                  <a:ext cx="145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6" name="Freihand 75">
                  <a:extLst>
                    <a:ext uri="{FF2B5EF4-FFF2-40B4-BE49-F238E27FC236}">
                      <a16:creationId xmlns:a16="http://schemas.microsoft.com/office/drawing/2014/main" id="{389003BF-E921-4C0A-8609-FC7C3F29E3FB}"/>
                    </a:ext>
                  </a:extLst>
                </p14:cNvPr>
                <p14:cNvContentPartPr/>
                <p14:nvPr/>
              </p14:nvContentPartPr>
              <p14:xfrm>
                <a:off x="11847893" y="407227"/>
                <a:ext cx="104400" cy="106560"/>
              </p14:xfrm>
            </p:contentPart>
          </mc:Choice>
          <mc:Fallback xmlns="">
            <p:pic>
              <p:nvPicPr>
                <p:cNvPr id="76" name="Freihand 75">
                  <a:extLst>
                    <a:ext uri="{FF2B5EF4-FFF2-40B4-BE49-F238E27FC236}">
                      <a16:creationId xmlns:a16="http://schemas.microsoft.com/office/drawing/2014/main" id="{389003BF-E921-4C0A-8609-FC7C3F29E3FB}"/>
                    </a:ext>
                  </a:extLst>
                </p:cNvPr>
                <p:cNvPicPr/>
                <p:nvPr/>
              </p:nvPicPr>
              <p:blipFill>
                <a:blip r:embed="rId78"/>
                <a:stretch>
                  <a:fillRect/>
                </a:stretch>
              </p:blipFill>
              <p:spPr>
                <a:xfrm>
                  <a:off x="11843573" y="402907"/>
                  <a:ext cx="113040" cy="115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
            <p14:nvContentPartPr>
              <p14:cNvPr id="199" name="Freihand 198">
                <a:extLst>
                  <a:ext uri="{FF2B5EF4-FFF2-40B4-BE49-F238E27FC236}">
                    <a16:creationId xmlns:a16="http://schemas.microsoft.com/office/drawing/2014/main" id="{CB870D86-85D9-46B4-8CFA-767675FBD437}"/>
                  </a:ext>
                </a:extLst>
              </p14:cNvPr>
              <p14:cNvContentPartPr/>
              <p14:nvPr/>
            </p14:nvContentPartPr>
            <p14:xfrm>
              <a:off x="10398893" y="2754427"/>
              <a:ext cx="1353600" cy="98280"/>
            </p14:xfrm>
          </p:contentPart>
        </mc:Choice>
        <mc:Fallback xmlns="">
          <p:pic>
            <p:nvPicPr>
              <p:cNvPr id="199" name="Freihand 198">
                <a:extLst>
                  <a:ext uri="{FF2B5EF4-FFF2-40B4-BE49-F238E27FC236}">
                    <a16:creationId xmlns:a16="http://schemas.microsoft.com/office/drawing/2014/main" id="{CB870D86-85D9-46B4-8CFA-767675FBD437}"/>
                  </a:ext>
                </a:extLst>
              </p:cNvPr>
              <p:cNvPicPr/>
              <p:nvPr/>
            </p:nvPicPr>
            <p:blipFill>
              <a:blip r:embed="rId80"/>
              <a:stretch>
                <a:fillRect/>
              </a:stretch>
            </p:blipFill>
            <p:spPr>
              <a:xfrm>
                <a:off x="10394573" y="2750107"/>
                <a:ext cx="136224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03" name="Freihand 202">
                <a:extLst>
                  <a:ext uri="{FF2B5EF4-FFF2-40B4-BE49-F238E27FC236}">
                    <a16:creationId xmlns:a16="http://schemas.microsoft.com/office/drawing/2014/main" id="{4268B07A-1FAD-495D-969D-011E64804571}"/>
                  </a:ext>
                </a:extLst>
              </p14:cNvPr>
              <p14:cNvContentPartPr/>
              <p14:nvPr/>
            </p14:nvContentPartPr>
            <p14:xfrm>
              <a:off x="6216773" y="2028307"/>
              <a:ext cx="235440" cy="63360"/>
            </p14:xfrm>
          </p:contentPart>
        </mc:Choice>
        <mc:Fallback xmlns="">
          <p:pic>
            <p:nvPicPr>
              <p:cNvPr id="203" name="Freihand 202">
                <a:extLst>
                  <a:ext uri="{FF2B5EF4-FFF2-40B4-BE49-F238E27FC236}">
                    <a16:creationId xmlns:a16="http://schemas.microsoft.com/office/drawing/2014/main" id="{4268B07A-1FAD-495D-969D-011E64804571}"/>
                  </a:ext>
                </a:extLst>
              </p:cNvPr>
              <p:cNvPicPr/>
              <p:nvPr/>
            </p:nvPicPr>
            <p:blipFill>
              <a:blip r:embed="rId82"/>
              <a:stretch>
                <a:fillRect/>
              </a:stretch>
            </p:blipFill>
            <p:spPr>
              <a:xfrm>
                <a:off x="6212453" y="2023987"/>
                <a:ext cx="2440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 name="Freihand 1">
                <a:extLst>
                  <a:ext uri="{FF2B5EF4-FFF2-40B4-BE49-F238E27FC236}">
                    <a16:creationId xmlns:a16="http://schemas.microsoft.com/office/drawing/2014/main" id="{98622454-8467-4CD2-943B-04AF1CE1D248}"/>
                  </a:ext>
                </a:extLst>
              </p14:cNvPr>
              <p14:cNvContentPartPr/>
              <p14:nvPr/>
            </p14:nvContentPartPr>
            <p14:xfrm>
              <a:off x="5271053" y="6030427"/>
              <a:ext cx="1776960" cy="73440"/>
            </p14:xfrm>
          </p:contentPart>
        </mc:Choice>
        <mc:Fallback xmlns="">
          <p:pic>
            <p:nvPicPr>
              <p:cNvPr id="2" name="Freihand 1">
                <a:extLst>
                  <a:ext uri="{FF2B5EF4-FFF2-40B4-BE49-F238E27FC236}">
                    <a16:creationId xmlns:a16="http://schemas.microsoft.com/office/drawing/2014/main" id="{98622454-8467-4CD2-943B-04AF1CE1D248}"/>
                  </a:ext>
                </a:extLst>
              </p:cNvPr>
              <p:cNvPicPr/>
              <p:nvPr/>
            </p:nvPicPr>
            <p:blipFill>
              <a:blip r:embed="rId84"/>
              <a:stretch>
                <a:fillRect/>
              </a:stretch>
            </p:blipFill>
            <p:spPr>
              <a:xfrm>
                <a:off x="5266733" y="6026107"/>
                <a:ext cx="17856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4" name="Freihand 13">
                <a:extLst>
                  <a:ext uri="{FF2B5EF4-FFF2-40B4-BE49-F238E27FC236}">
                    <a16:creationId xmlns:a16="http://schemas.microsoft.com/office/drawing/2014/main" id="{83C56B63-AFA3-40BB-8555-AF7A5BBBC578}"/>
                  </a:ext>
                </a:extLst>
              </p14:cNvPr>
              <p14:cNvContentPartPr/>
              <p14:nvPr/>
            </p14:nvContentPartPr>
            <p14:xfrm>
              <a:off x="6560933" y="5635147"/>
              <a:ext cx="284040" cy="391320"/>
            </p14:xfrm>
          </p:contentPart>
        </mc:Choice>
        <mc:Fallback xmlns="">
          <p:pic>
            <p:nvPicPr>
              <p:cNvPr id="14" name="Freihand 13">
                <a:extLst>
                  <a:ext uri="{FF2B5EF4-FFF2-40B4-BE49-F238E27FC236}">
                    <a16:creationId xmlns:a16="http://schemas.microsoft.com/office/drawing/2014/main" id="{83C56B63-AFA3-40BB-8555-AF7A5BBBC578}"/>
                  </a:ext>
                </a:extLst>
              </p:cNvPr>
              <p:cNvPicPr/>
              <p:nvPr/>
            </p:nvPicPr>
            <p:blipFill>
              <a:blip r:embed="rId86"/>
              <a:stretch>
                <a:fillRect/>
              </a:stretch>
            </p:blipFill>
            <p:spPr>
              <a:xfrm>
                <a:off x="6556613" y="5630827"/>
                <a:ext cx="292680" cy="3999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5" name="Freihand 14">
                <a:extLst>
                  <a:ext uri="{FF2B5EF4-FFF2-40B4-BE49-F238E27FC236}">
                    <a16:creationId xmlns:a16="http://schemas.microsoft.com/office/drawing/2014/main" id="{4C28F5F8-F77E-4AA2-9571-FED127B45E40}"/>
                  </a:ext>
                </a:extLst>
              </p14:cNvPr>
              <p14:cNvContentPartPr/>
              <p14:nvPr/>
            </p14:nvContentPartPr>
            <p14:xfrm>
              <a:off x="1651973" y="1620787"/>
              <a:ext cx="281160" cy="360360"/>
            </p14:xfrm>
          </p:contentPart>
        </mc:Choice>
        <mc:Fallback xmlns="">
          <p:pic>
            <p:nvPicPr>
              <p:cNvPr id="15" name="Freihand 14">
                <a:extLst>
                  <a:ext uri="{FF2B5EF4-FFF2-40B4-BE49-F238E27FC236}">
                    <a16:creationId xmlns:a16="http://schemas.microsoft.com/office/drawing/2014/main" id="{4C28F5F8-F77E-4AA2-9571-FED127B45E40}"/>
                  </a:ext>
                </a:extLst>
              </p:cNvPr>
              <p:cNvPicPr/>
              <p:nvPr/>
            </p:nvPicPr>
            <p:blipFill>
              <a:blip r:embed="rId88"/>
              <a:stretch>
                <a:fillRect/>
              </a:stretch>
            </p:blipFill>
            <p:spPr>
              <a:xfrm>
                <a:off x="1647653" y="1616467"/>
                <a:ext cx="289800" cy="3690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0" name="Freihand 49">
                <a:extLst>
                  <a:ext uri="{FF2B5EF4-FFF2-40B4-BE49-F238E27FC236}">
                    <a16:creationId xmlns:a16="http://schemas.microsoft.com/office/drawing/2014/main" id="{A9FB3572-CFC3-473D-857D-8849FE001BFD}"/>
                  </a:ext>
                </a:extLst>
              </p14:cNvPr>
              <p14:cNvContentPartPr/>
              <p14:nvPr/>
            </p14:nvContentPartPr>
            <p14:xfrm>
              <a:off x="8670173" y="926347"/>
              <a:ext cx="162720" cy="8640"/>
            </p14:xfrm>
          </p:contentPart>
        </mc:Choice>
        <mc:Fallback xmlns="">
          <p:pic>
            <p:nvPicPr>
              <p:cNvPr id="50" name="Freihand 49">
                <a:extLst>
                  <a:ext uri="{FF2B5EF4-FFF2-40B4-BE49-F238E27FC236}">
                    <a16:creationId xmlns:a16="http://schemas.microsoft.com/office/drawing/2014/main" id="{A9FB3572-CFC3-473D-857D-8849FE001BFD}"/>
                  </a:ext>
                </a:extLst>
              </p:cNvPr>
              <p:cNvPicPr/>
              <p:nvPr/>
            </p:nvPicPr>
            <p:blipFill>
              <a:blip r:embed="rId90"/>
              <a:stretch>
                <a:fillRect/>
              </a:stretch>
            </p:blipFill>
            <p:spPr>
              <a:xfrm>
                <a:off x="8665853" y="922027"/>
                <a:ext cx="1713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1" name="Freihand 50">
                <a:extLst>
                  <a:ext uri="{FF2B5EF4-FFF2-40B4-BE49-F238E27FC236}">
                    <a16:creationId xmlns:a16="http://schemas.microsoft.com/office/drawing/2014/main" id="{9037BBCB-F4CF-4F01-94B0-9ED6A5CB73E1}"/>
                  </a:ext>
                </a:extLst>
              </p14:cNvPr>
              <p14:cNvContentPartPr/>
              <p14:nvPr/>
            </p14:nvContentPartPr>
            <p14:xfrm>
              <a:off x="8662613" y="970987"/>
              <a:ext cx="150840" cy="9720"/>
            </p14:xfrm>
          </p:contentPart>
        </mc:Choice>
        <mc:Fallback xmlns="">
          <p:pic>
            <p:nvPicPr>
              <p:cNvPr id="51" name="Freihand 50">
                <a:extLst>
                  <a:ext uri="{FF2B5EF4-FFF2-40B4-BE49-F238E27FC236}">
                    <a16:creationId xmlns:a16="http://schemas.microsoft.com/office/drawing/2014/main" id="{9037BBCB-F4CF-4F01-94B0-9ED6A5CB73E1}"/>
                  </a:ext>
                </a:extLst>
              </p:cNvPr>
              <p:cNvPicPr/>
              <p:nvPr/>
            </p:nvPicPr>
            <p:blipFill>
              <a:blip r:embed="rId92"/>
              <a:stretch>
                <a:fillRect/>
              </a:stretch>
            </p:blipFill>
            <p:spPr>
              <a:xfrm>
                <a:off x="8658293" y="966667"/>
                <a:ext cx="159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2" name="Freihand 51">
                <a:extLst>
                  <a:ext uri="{FF2B5EF4-FFF2-40B4-BE49-F238E27FC236}">
                    <a16:creationId xmlns:a16="http://schemas.microsoft.com/office/drawing/2014/main" id="{F0A97DCC-F63A-4132-B976-396710B529A3}"/>
                  </a:ext>
                </a:extLst>
              </p14:cNvPr>
              <p14:cNvContentPartPr/>
              <p14:nvPr/>
            </p14:nvContentPartPr>
            <p14:xfrm>
              <a:off x="8827133" y="863707"/>
              <a:ext cx="96120" cy="225360"/>
            </p14:xfrm>
          </p:contentPart>
        </mc:Choice>
        <mc:Fallback xmlns="">
          <p:pic>
            <p:nvPicPr>
              <p:cNvPr id="52" name="Freihand 51">
                <a:extLst>
                  <a:ext uri="{FF2B5EF4-FFF2-40B4-BE49-F238E27FC236}">
                    <a16:creationId xmlns:a16="http://schemas.microsoft.com/office/drawing/2014/main" id="{F0A97DCC-F63A-4132-B976-396710B529A3}"/>
                  </a:ext>
                </a:extLst>
              </p:cNvPr>
              <p:cNvPicPr/>
              <p:nvPr/>
            </p:nvPicPr>
            <p:blipFill>
              <a:blip r:embed="rId94"/>
              <a:stretch>
                <a:fillRect/>
              </a:stretch>
            </p:blipFill>
            <p:spPr>
              <a:xfrm>
                <a:off x="8822813" y="859387"/>
                <a:ext cx="10476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4" name="Freihand 53">
                <a:extLst>
                  <a:ext uri="{FF2B5EF4-FFF2-40B4-BE49-F238E27FC236}">
                    <a16:creationId xmlns:a16="http://schemas.microsoft.com/office/drawing/2014/main" id="{4A18DB47-135D-4765-8CD8-3AEEBD7AAD4E}"/>
                  </a:ext>
                </a:extLst>
              </p14:cNvPr>
              <p14:cNvContentPartPr/>
              <p14:nvPr/>
            </p14:nvContentPartPr>
            <p14:xfrm>
              <a:off x="8993813" y="906907"/>
              <a:ext cx="114840" cy="74880"/>
            </p14:xfrm>
          </p:contentPart>
        </mc:Choice>
        <mc:Fallback xmlns="">
          <p:pic>
            <p:nvPicPr>
              <p:cNvPr id="54" name="Freihand 53">
                <a:extLst>
                  <a:ext uri="{FF2B5EF4-FFF2-40B4-BE49-F238E27FC236}">
                    <a16:creationId xmlns:a16="http://schemas.microsoft.com/office/drawing/2014/main" id="{4A18DB47-135D-4765-8CD8-3AEEBD7AAD4E}"/>
                  </a:ext>
                </a:extLst>
              </p:cNvPr>
              <p:cNvPicPr/>
              <p:nvPr/>
            </p:nvPicPr>
            <p:blipFill>
              <a:blip r:embed="rId96"/>
              <a:stretch>
                <a:fillRect/>
              </a:stretch>
            </p:blipFill>
            <p:spPr>
              <a:xfrm>
                <a:off x="8989493" y="902587"/>
                <a:ext cx="123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5" name="Freihand 54">
                <a:extLst>
                  <a:ext uri="{FF2B5EF4-FFF2-40B4-BE49-F238E27FC236}">
                    <a16:creationId xmlns:a16="http://schemas.microsoft.com/office/drawing/2014/main" id="{B30A1A31-547E-46C5-993B-F1593245FF97}"/>
                  </a:ext>
                </a:extLst>
              </p14:cNvPr>
              <p14:cNvContentPartPr/>
              <p14:nvPr/>
            </p14:nvContentPartPr>
            <p14:xfrm>
              <a:off x="9071573" y="914827"/>
              <a:ext cx="69840" cy="199080"/>
            </p14:xfrm>
          </p:contentPart>
        </mc:Choice>
        <mc:Fallback xmlns="">
          <p:pic>
            <p:nvPicPr>
              <p:cNvPr id="55" name="Freihand 54">
                <a:extLst>
                  <a:ext uri="{FF2B5EF4-FFF2-40B4-BE49-F238E27FC236}">
                    <a16:creationId xmlns:a16="http://schemas.microsoft.com/office/drawing/2014/main" id="{B30A1A31-547E-46C5-993B-F1593245FF97}"/>
                  </a:ext>
                </a:extLst>
              </p:cNvPr>
              <p:cNvPicPr/>
              <p:nvPr/>
            </p:nvPicPr>
            <p:blipFill>
              <a:blip r:embed="rId98"/>
              <a:stretch>
                <a:fillRect/>
              </a:stretch>
            </p:blipFill>
            <p:spPr>
              <a:xfrm>
                <a:off x="9067253" y="910507"/>
                <a:ext cx="784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6" name="Freihand 55">
                <a:extLst>
                  <a:ext uri="{FF2B5EF4-FFF2-40B4-BE49-F238E27FC236}">
                    <a16:creationId xmlns:a16="http://schemas.microsoft.com/office/drawing/2014/main" id="{4FAFA82E-AEAA-4BDB-A63B-5F252B89F3FB}"/>
                  </a:ext>
                </a:extLst>
              </p14:cNvPr>
              <p14:cNvContentPartPr/>
              <p14:nvPr/>
            </p14:nvContentPartPr>
            <p14:xfrm>
              <a:off x="9225653" y="811507"/>
              <a:ext cx="20520" cy="113040"/>
            </p14:xfrm>
          </p:contentPart>
        </mc:Choice>
        <mc:Fallback xmlns="">
          <p:pic>
            <p:nvPicPr>
              <p:cNvPr id="56" name="Freihand 55">
                <a:extLst>
                  <a:ext uri="{FF2B5EF4-FFF2-40B4-BE49-F238E27FC236}">
                    <a16:creationId xmlns:a16="http://schemas.microsoft.com/office/drawing/2014/main" id="{4FAFA82E-AEAA-4BDB-A63B-5F252B89F3FB}"/>
                  </a:ext>
                </a:extLst>
              </p:cNvPr>
              <p:cNvPicPr/>
              <p:nvPr/>
            </p:nvPicPr>
            <p:blipFill>
              <a:blip r:embed="rId100"/>
              <a:stretch>
                <a:fillRect/>
              </a:stretch>
            </p:blipFill>
            <p:spPr>
              <a:xfrm>
                <a:off x="9221333" y="807187"/>
                <a:ext cx="291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7" name="Freihand 56">
                <a:extLst>
                  <a:ext uri="{FF2B5EF4-FFF2-40B4-BE49-F238E27FC236}">
                    <a16:creationId xmlns:a16="http://schemas.microsoft.com/office/drawing/2014/main" id="{26F5FD0A-5254-45CC-AAD2-A9D9FFE6D428}"/>
                  </a:ext>
                </a:extLst>
              </p14:cNvPr>
              <p14:cNvContentPartPr/>
              <p14:nvPr/>
            </p14:nvContentPartPr>
            <p14:xfrm>
              <a:off x="9137093" y="802147"/>
              <a:ext cx="148320" cy="147240"/>
            </p14:xfrm>
          </p:contentPart>
        </mc:Choice>
        <mc:Fallback xmlns="">
          <p:pic>
            <p:nvPicPr>
              <p:cNvPr id="57" name="Freihand 56">
                <a:extLst>
                  <a:ext uri="{FF2B5EF4-FFF2-40B4-BE49-F238E27FC236}">
                    <a16:creationId xmlns:a16="http://schemas.microsoft.com/office/drawing/2014/main" id="{26F5FD0A-5254-45CC-AAD2-A9D9FFE6D428}"/>
                  </a:ext>
                </a:extLst>
              </p:cNvPr>
              <p:cNvPicPr/>
              <p:nvPr/>
            </p:nvPicPr>
            <p:blipFill>
              <a:blip r:embed="rId102"/>
              <a:stretch>
                <a:fillRect/>
              </a:stretch>
            </p:blipFill>
            <p:spPr>
              <a:xfrm>
                <a:off x="9132773" y="797827"/>
                <a:ext cx="15696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9" name="Freihand 58">
                <a:extLst>
                  <a:ext uri="{FF2B5EF4-FFF2-40B4-BE49-F238E27FC236}">
                    <a16:creationId xmlns:a16="http://schemas.microsoft.com/office/drawing/2014/main" id="{F587065B-01E2-49B5-ACAB-05AAA59253E5}"/>
                  </a:ext>
                </a:extLst>
              </p14:cNvPr>
              <p14:cNvContentPartPr/>
              <p14:nvPr/>
            </p14:nvContentPartPr>
            <p14:xfrm>
              <a:off x="9334373" y="981427"/>
              <a:ext cx="145440" cy="6840"/>
            </p14:xfrm>
          </p:contentPart>
        </mc:Choice>
        <mc:Fallback xmlns="">
          <p:pic>
            <p:nvPicPr>
              <p:cNvPr id="59" name="Freihand 58">
                <a:extLst>
                  <a:ext uri="{FF2B5EF4-FFF2-40B4-BE49-F238E27FC236}">
                    <a16:creationId xmlns:a16="http://schemas.microsoft.com/office/drawing/2014/main" id="{F587065B-01E2-49B5-ACAB-05AAA59253E5}"/>
                  </a:ext>
                </a:extLst>
              </p:cNvPr>
              <p:cNvPicPr/>
              <p:nvPr/>
            </p:nvPicPr>
            <p:blipFill>
              <a:blip r:embed="rId104"/>
              <a:stretch>
                <a:fillRect/>
              </a:stretch>
            </p:blipFill>
            <p:spPr>
              <a:xfrm>
                <a:off x="9330053" y="977107"/>
                <a:ext cx="1540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0" name="Freihand 59">
                <a:extLst>
                  <a:ext uri="{FF2B5EF4-FFF2-40B4-BE49-F238E27FC236}">
                    <a16:creationId xmlns:a16="http://schemas.microsoft.com/office/drawing/2014/main" id="{21918C5A-4065-4ACF-ABE4-484BF1D99EB6}"/>
                  </a:ext>
                </a:extLst>
              </p14:cNvPr>
              <p14:cNvContentPartPr/>
              <p14:nvPr/>
            </p14:nvContentPartPr>
            <p14:xfrm>
              <a:off x="9335453" y="1032187"/>
              <a:ext cx="145080" cy="8280"/>
            </p14:xfrm>
          </p:contentPart>
        </mc:Choice>
        <mc:Fallback xmlns="">
          <p:pic>
            <p:nvPicPr>
              <p:cNvPr id="60" name="Freihand 59">
                <a:extLst>
                  <a:ext uri="{FF2B5EF4-FFF2-40B4-BE49-F238E27FC236}">
                    <a16:creationId xmlns:a16="http://schemas.microsoft.com/office/drawing/2014/main" id="{21918C5A-4065-4ACF-ABE4-484BF1D99EB6}"/>
                  </a:ext>
                </a:extLst>
              </p:cNvPr>
              <p:cNvPicPr/>
              <p:nvPr/>
            </p:nvPicPr>
            <p:blipFill>
              <a:blip r:embed="rId106"/>
              <a:stretch>
                <a:fillRect/>
              </a:stretch>
            </p:blipFill>
            <p:spPr>
              <a:xfrm>
                <a:off x="9331133" y="1027867"/>
                <a:ext cx="153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78" name="Freihand 77">
                <a:extLst>
                  <a:ext uri="{FF2B5EF4-FFF2-40B4-BE49-F238E27FC236}">
                    <a16:creationId xmlns:a16="http://schemas.microsoft.com/office/drawing/2014/main" id="{F0E96607-0AF8-422C-85BB-19FE621A565B}"/>
                  </a:ext>
                </a:extLst>
              </p14:cNvPr>
              <p14:cNvContentPartPr/>
              <p14:nvPr/>
            </p14:nvContentPartPr>
            <p14:xfrm>
              <a:off x="9646133" y="901867"/>
              <a:ext cx="144000" cy="114840"/>
            </p14:xfrm>
          </p:contentPart>
        </mc:Choice>
        <mc:Fallback xmlns="">
          <p:pic>
            <p:nvPicPr>
              <p:cNvPr id="78" name="Freihand 77">
                <a:extLst>
                  <a:ext uri="{FF2B5EF4-FFF2-40B4-BE49-F238E27FC236}">
                    <a16:creationId xmlns:a16="http://schemas.microsoft.com/office/drawing/2014/main" id="{F0E96607-0AF8-422C-85BB-19FE621A565B}"/>
                  </a:ext>
                </a:extLst>
              </p:cNvPr>
              <p:cNvPicPr/>
              <p:nvPr/>
            </p:nvPicPr>
            <p:blipFill>
              <a:blip r:embed="rId108"/>
              <a:stretch>
                <a:fillRect/>
              </a:stretch>
            </p:blipFill>
            <p:spPr>
              <a:xfrm>
                <a:off x="9641813" y="897547"/>
                <a:ext cx="1526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79" name="Freihand 78">
                <a:extLst>
                  <a:ext uri="{FF2B5EF4-FFF2-40B4-BE49-F238E27FC236}">
                    <a16:creationId xmlns:a16="http://schemas.microsoft.com/office/drawing/2014/main" id="{82BCAD9A-CCA9-4270-9CDA-FF1234E4788C}"/>
                  </a:ext>
                </a:extLst>
              </p14:cNvPr>
              <p14:cNvContentPartPr/>
              <p14:nvPr/>
            </p14:nvContentPartPr>
            <p14:xfrm>
              <a:off x="9891653" y="916267"/>
              <a:ext cx="18720" cy="101520"/>
            </p14:xfrm>
          </p:contentPart>
        </mc:Choice>
        <mc:Fallback xmlns="">
          <p:pic>
            <p:nvPicPr>
              <p:cNvPr id="79" name="Freihand 78">
                <a:extLst>
                  <a:ext uri="{FF2B5EF4-FFF2-40B4-BE49-F238E27FC236}">
                    <a16:creationId xmlns:a16="http://schemas.microsoft.com/office/drawing/2014/main" id="{82BCAD9A-CCA9-4270-9CDA-FF1234E4788C}"/>
                  </a:ext>
                </a:extLst>
              </p:cNvPr>
              <p:cNvPicPr/>
              <p:nvPr/>
            </p:nvPicPr>
            <p:blipFill>
              <a:blip r:embed="rId110"/>
              <a:stretch>
                <a:fillRect/>
              </a:stretch>
            </p:blipFill>
            <p:spPr>
              <a:xfrm>
                <a:off x="9887333" y="911947"/>
                <a:ext cx="273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80" name="Freihand 79">
                <a:extLst>
                  <a:ext uri="{FF2B5EF4-FFF2-40B4-BE49-F238E27FC236}">
                    <a16:creationId xmlns:a16="http://schemas.microsoft.com/office/drawing/2014/main" id="{582B174A-3647-4C81-925C-525008E3C37A}"/>
                  </a:ext>
                </a:extLst>
              </p14:cNvPr>
              <p14:cNvContentPartPr/>
              <p14:nvPr/>
            </p14:nvContentPartPr>
            <p14:xfrm>
              <a:off x="9843053" y="909067"/>
              <a:ext cx="320760" cy="103320"/>
            </p14:xfrm>
          </p:contentPart>
        </mc:Choice>
        <mc:Fallback xmlns="">
          <p:pic>
            <p:nvPicPr>
              <p:cNvPr id="80" name="Freihand 79">
                <a:extLst>
                  <a:ext uri="{FF2B5EF4-FFF2-40B4-BE49-F238E27FC236}">
                    <a16:creationId xmlns:a16="http://schemas.microsoft.com/office/drawing/2014/main" id="{582B174A-3647-4C81-925C-525008E3C37A}"/>
                  </a:ext>
                </a:extLst>
              </p:cNvPr>
              <p:cNvPicPr/>
              <p:nvPr/>
            </p:nvPicPr>
            <p:blipFill>
              <a:blip r:embed="rId112"/>
              <a:stretch>
                <a:fillRect/>
              </a:stretch>
            </p:blipFill>
            <p:spPr>
              <a:xfrm>
                <a:off x="9838733" y="904747"/>
                <a:ext cx="3294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81" name="Freihand 80">
                <a:extLst>
                  <a:ext uri="{FF2B5EF4-FFF2-40B4-BE49-F238E27FC236}">
                    <a16:creationId xmlns:a16="http://schemas.microsoft.com/office/drawing/2014/main" id="{B04A18B2-EAD3-4DE1-B431-67B368999A35}"/>
                  </a:ext>
                </a:extLst>
              </p14:cNvPr>
              <p14:cNvContentPartPr/>
              <p14:nvPr/>
            </p14:nvContentPartPr>
            <p14:xfrm>
              <a:off x="10060133" y="991507"/>
              <a:ext cx="138960" cy="19800"/>
            </p14:xfrm>
          </p:contentPart>
        </mc:Choice>
        <mc:Fallback xmlns="">
          <p:pic>
            <p:nvPicPr>
              <p:cNvPr id="81" name="Freihand 80">
                <a:extLst>
                  <a:ext uri="{FF2B5EF4-FFF2-40B4-BE49-F238E27FC236}">
                    <a16:creationId xmlns:a16="http://schemas.microsoft.com/office/drawing/2014/main" id="{B04A18B2-EAD3-4DE1-B431-67B368999A35}"/>
                  </a:ext>
                </a:extLst>
              </p:cNvPr>
              <p:cNvPicPr/>
              <p:nvPr/>
            </p:nvPicPr>
            <p:blipFill>
              <a:blip r:embed="rId114"/>
              <a:stretch>
                <a:fillRect/>
              </a:stretch>
            </p:blipFill>
            <p:spPr>
              <a:xfrm>
                <a:off x="10055813" y="987187"/>
                <a:ext cx="1476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82" name="Freihand 81">
                <a:extLst>
                  <a:ext uri="{FF2B5EF4-FFF2-40B4-BE49-F238E27FC236}">
                    <a16:creationId xmlns:a16="http://schemas.microsoft.com/office/drawing/2014/main" id="{78A58A2D-2AF8-4F93-9A79-0C75A3597ED9}"/>
                  </a:ext>
                </a:extLst>
              </p14:cNvPr>
              <p14:cNvContentPartPr/>
              <p14:nvPr/>
            </p14:nvContentPartPr>
            <p14:xfrm>
              <a:off x="10059413" y="879547"/>
              <a:ext cx="371520" cy="124560"/>
            </p14:xfrm>
          </p:contentPart>
        </mc:Choice>
        <mc:Fallback xmlns="">
          <p:pic>
            <p:nvPicPr>
              <p:cNvPr id="82" name="Freihand 81">
                <a:extLst>
                  <a:ext uri="{FF2B5EF4-FFF2-40B4-BE49-F238E27FC236}">
                    <a16:creationId xmlns:a16="http://schemas.microsoft.com/office/drawing/2014/main" id="{78A58A2D-2AF8-4F93-9A79-0C75A3597ED9}"/>
                  </a:ext>
                </a:extLst>
              </p:cNvPr>
              <p:cNvPicPr/>
              <p:nvPr/>
            </p:nvPicPr>
            <p:blipFill>
              <a:blip r:embed="rId116"/>
              <a:stretch>
                <a:fillRect/>
              </a:stretch>
            </p:blipFill>
            <p:spPr>
              <a:xfrm>
                <a:off x="10055093" y="875227"/>
                <a:ext cx="3801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83" name="Freihand 82">
                <a:extLst>
                  <a:ext uri="{FF2B5EF4-FFF2-40B4-BE49-F238E27FC236}">
                    <a16:creationId xmlns:a16="http://schemas.microsoft.com/office/drawing/2014/main" id="{DA4FE5F9-EC9B-47DD-8D96-EC96DE1D4AB3}"/>
                  </a:ext>
                </a:extLst>
              </p14:cNvPr>
              <p14:cNvContentPartPr/>
              <p14:nvPr/>
            </p14:nvContentPartPr>
            <p14:xfrm>
              <a:off x="10338413" y="958747"/>
              <a:ext cx="113760" cy="10080"/>
            </p14:xfrm>
          </p:contentPart>
        </mc:Choice>
        <mc:Fallback xmlns="">
          <p:pic>
            <p:nvPicPr>
              <p:cNvPr id="83" name="Freihand 82">
                <a:extLst>
                  <a:ext uri="{FF2B5EF4-FFF2-40B4-BE49-F238E27FC236}">
                    <a16:creationId xmlns:a16="http://schemas.microsoft.com/office/drawing/2014/main" id="{DA4FE5F9-EC9B-47DD-8D96-EC96DE1D4AB3}"/>
                  </a:ext>
                </a:extLst>
              </p:cNvPr>
              <p:cNvPicPr/>
              <p:nvPr/>
            </p:nvPicPr>
            <p:blipFill>
              <a:blip r:embed="rId118"/>
              <a:stretch>
                <a:fillRect/>
              </a:stretch>
            </p:blipFill>
            <p:spPr>
              <a:xfrm>
                <a:off x="10334093" y="954427"/>
                <a:ext cx="1224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84" name="Freihand 83">
                <a:extLst>
                  <a:ext uri="{FF2B5EF4-FFF2-40B4-BE49-F238E27FC236}">
                    <a16:creationId xmlns:a16="http://schemas.microsoft.com/office/drawing/2014/main" id="{45C88D31-1F57-47CB-AD76-C8C06466CADD}"/>
                  </a:ext>
                </a:extLst>
              </p14:cNvPr>
              <p14:cNvContentPartPr/>
              <p14:nvPr/>
            </p14:nvContentPartPr>
            <p14:xfrm>
              <a:off x="10518413" y="885307"/>
              <a:ext cx="134280" cy="173160"/>
            </p14:xfrm>
          </p:contentPart>
        </mc:Choice>
        <mc:Fallback xmlns="">
          <p:pic>
            <p:nvPicPr>
              <p:cNvPr id="84" name="Freihand 83">
                <a:extLst>
                  <a:ext uri="{FF2B5EF4-FFF2-40B4-BE49-F238E27FC236}">
                    <a16:creationId xmlns:a16="http://schemas.microsoft.com/office/drawing/2014/main" id="{45C88D31-1F57-47CB-AD76-C8C06466CADD}"/>
                  </a:ext>
                </a:extLst>
              </p:cNvPr>
              <p:cNvPicPr/>
              <p:nvPr/>
            </p:nvPicPr>
            <p:blipFill>
              <a:blip r:embed="rId120"/>
              <a:stretch>
                <a:fillRect/>
              </a:stretch>
            </p:blipFill>
            <p:spPr>
              <a:xfrm>
                <a:off x="10514093" y="880987"/>
                <a:ext cx="1429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25" name="Freihand 124">
                <a:extLst>
                  <a:ext uri="{FF2B5EF4-FFF2-40B4-BE49-F238E27FC236}">
                    <a16:creationId xmlns:a16="http://schemas.microsoft.com/office/drawing/2014/main" id="{9EC3A811-FB1A-42FC-86C1-AB713C57816E}"/>
                  </a:ext>
                </a:extLst>
              </p14:cNvPr>
              <p14:cNvContentPartPr/>
              <p14:nvPr/>
            </p14:nvContentPartPr>
            <p14:xfrm>
              <a:off x="1629653" y="1632307"/>
              <a:ext cx="238680" cy="348120"/>
            </p14:xfrm>
          </p:contentPart>
        </mc:Choice>
        <mc:Fallback xmlns="">
          <p:pic>
            <p:nvPicPr>
              <p:cNvPr id="125" name="Freihand 124">
                <a:extLst>
                  <a:ext uri="{FF2B5EF4-FFF2-40B4-BE49-F238E27FC236}">
                    <a16:creationId xmlns:a16="http://schemas.microsoft.com/office/drawing/2014/main" id="{9EC3A811-FB1A-42FC-86C1-AB713C57816E}"/>
                  </a:ext>
                </a:extLst>
              </p:cNvPr>
              <p:cNvPicPr/>
              <p:nvPr/>
            </p:nvPicPr>
            <p:blipFill>
              <a:blip r:embed="rId122"/>
              <a:stretch>
                <a:fillRect/>
              </a:stretch>
            </p:blipFill>
            <p:spPr>
              <a:xfrm>
                <a:off x="1625333" y="1627987"/>
                <a:ext cx="247320" cy="3567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26" name="Freihand 125">
                <a:extLst>
                  <a:ext uri="{FF2B5EF4-FFF2-40B4-BE49-F238E27FC236}">
                    <a16:creationId xmlns:a16="http://schemas.microsoft.com/office/drawing/2014/main" id="{0C6FBF53-D980-4D2F-A817-2ADEF1F42E3D}"/>
                  </a:ext>
                </a:extLst>
              </p14:cNvPr>
              <p14:cNvContentPartPr/>
              <p14:nvPr/>
            </p14:nvContentPartPr>
            <p14:xfrm>
              <a:off x="6520613" y="5661067"/>
              <a:ext cx="267120" cy="410400"/>
            </p14:xfrm>
          </p:contentPart>
        </mc:Choice>
        <mc:Fallback xmlns="">
          <p:pic>
            <p:nvPicPr>
              <p:cNvPr id="126" name="Freihand 125">
                <a:extLst>
                  <a:ext uri="{FF2B5EF4-FFF2-40B4-BE49-F238E27FC236}">
                    <a16:creationId xmlns:a16="http://schemas.microsoft.com/office/drawing/2014/main" id="{0C6FBF53-D980-4D2F-A817-2ADEF1F42E3D}"/>
                  </a:ext>
                </a:extLst>
              </p:cNvPr>
              <p:cNvPicPr/>
              <p:nvPr/>
            </p:nvPicPr>
            <p:blipFill>
              <a:blip r:embed="rId124"/>
              <a:stretch>
                <a:fillRect/>
              </a:stretch>
            </p:blipFill>
            <p:spPr>
              <a:xfrm>
                <a:off x="6516293" y="5656747"/>
                <a:ext cx="275760" cy="4190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30" name="Freihand 129">
                <a:extLst>
                  <a:ext uri="{FF2B5EF4-FFF2-40B4-BE49-F238E27FC236}">
                    <a16:creationId xmlns:a16="http://schemas.microsoft.com/office/drawing/2014/main" id="{F9369D36-C18C-47B0-8707-48BE5D07D8D3}"/>
                  </a:ext>
                </a:extLst>
              </p14:cNvPr>
              <p14:cNvContentPartPr/>
              <p14:nvPr/>
            </p14:nvContentPartPr>
            <p14:xfrm>
              <a:off x="1610933" y="1914187"/>
              <a:ext cx="237960" cy="72360"/>
            </p14:xfrm>
          </p:contentPart>
        </mc:Choice>
        <mc:Fallback xmlns="">
          <p:pic>
            <p:nvPicPr>
              <p:cNvPr id="130" name="Freihand 129">
                <a:extLst>
                  <a:ext uri="{FF2B5EF4-FFF2-40B4-BE49-F238E27FC236}">
                    <a16:creationId xmlns:a16="http://schemas.microsoft.com/office/drawing/2014/main" id="{F9369D36-C18C-47B0-8707-48BE5D07D8D3}"/>
                  </a:ext>
                </a:extLst>
              </p:cNvPr>
              <p:cNvPicPr/>
              <p:nvPr/>
            </p:nvPicPr>
            <p:blipFill>
              <a:blip r:embed="rId126"/>
              <a:stretch>
                <a:fillRect/>
              </a:stretch>
            </p:blipFill>
            <p:spPr>
              <a:xfrm>
                <a:off x="1606613" y="1909867"/>
                <a:ext cx="2466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31" name="Freihand 130">
                <a:extLst>
                  <a:ext uri="{FF2B5EF4-FFF2-40B4-BE49-F238E27FC236}">
                    <a16:creationId xmlns:a16="http://schemas.microsoft.com/office/drawing/2014/main" id="{D038E697-12EB-427C-A8E3-6212FC3B4A5D}"/>
                  </a:ext>
                </a:extLst>
              </p14:cNvPr>
              <p14:cNvContentPartPr/>
              <p14:nvPr/>
            </p14:nvContentPartPr>
            <p14:xfrm>
              <a:off x="6520253" y="5957707"/>
              <a:ext cx="237240" cy="38880"/>
            </p14:xfrm>
          </p:contentPart>
        </mc:Choice>
        <mc:Fallback xmlns="">
          <p:pic>
            <p:nvPicPr>
              <p:cNvPr id="131" name="Freihand 130">
                <a:extLst>
                  <a:ext uri="{FF2B5EF4-FFF2-40B4-BE49-F238E27FC236}">
                    <a16:creationId xmlns:a16="http://schemas.microsoft.com/office/drawing/2014/main" id="{D038E697-12EB-427C-A8E3-6212FC3B4A5D}"/>
                  </a:ext>
                </a:extLst>
              </p:cNvPr>
              <p:cNvPicPr/>
              <p:nvPr/>
            </p:nvPicPr>
            <p:blipFill>
              <a:blip r:embed="rId128"/>
              <a:stretch>
                <a:fillRect/>
              </a:stretch>
            </p:blipFill>
            <p:spPr>
              <a:xfrm>
                <a:off x="6515933" y="5953387"/>
                <a:ext cx="2458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32" name="Freihand 131">
                <a:extLst>
                  <a:ext uri="{FF2B5EF4-FFF2-40B4-BE49-F238E27FC236}">
                    <a16:creationId xmlns:a16="http://schemas.microsoft.com/office/drawing/2014/main" id="{80A8CC04-D7FB-424F-8126-CC86D6B7C8EA}"/>
                  </a:ext>
                </a:extLst>
              </p14:cNvPr>
              <p14:cNvContentPartPr/>
              <p14:nvPr/>
            </p14:nvContentPartPr>
            <p14:xfrm>
              <a:off x="6518093" y="5982187"/>
              <a:ext cx="149400" cy="8280"/>
            </p14:xfrm>
          </p:contentPart>
        </mc:Choice>
        <mc:Fallback xmlns="">
          <p:pic>
            <p:nvPicPr>
              <p:cNvPr id="132" name="Freihand 131">
                <a:extLst>
                  <a:ext uri="{FF2B5EF4-FFF2-40B4-BE49-F238E27FC236}">
                    <a16:creationId xmlns:a16="http://schemas.microsoft.com/office/drawing/2014/main" id="{80A8CC04-D7FB-424F-8126-CC86D6B7C8EA}"/>
                  </a:ext>
                </a:extLst>
              </p:cNvPr>
              <p:cNvPicPr/>
              <p:nvPr/>
            </p:nvPicPr>
            <p:blipFill>
              <a:blip r:embed="rId130"/>
              <a:stretch>
                <a:fillRect/>
              </a:stretch>
            </p:blipFill>
            <p:spPr>
              <a:xfrm>
                <a:off x="6513773" y="5977867"/>
                <a:ext cx="1580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34" name="Freihand 133">
                <a:extLst>
                  <a:ext uri="{FF2B5EF4-FFF2-40B4-BE49-F238E27FC236}">
                    <a16:creationId xmlns:a16="http://schemas.microsoft.com/office/drawing/2014/main" id="{7BDC7B94-9868-41BC-816B-794F873D34F4}"/>
                  </a:ext>
                </a:extLst>
              </p14:cNvPr>
              <p14:cNvContentPartPr/>
              <p14:nvPr/>
            </p14:nvContentPartPr>
            <p14:xfrm>
              <a:off x="8886173" y="1174387"/>
              <a:ext cx="295920" cy="35280"/>
            </p14:xfrm>
          </p:contentPart>
        </mc:Choice>
        <mc:Fallback xmlns="">
          <p:pic>
            <p:nvPicPr>
              <p:cNvPr id="134" name="Freihand 133">
                <a:extLst>
                  <a:ext uri="{FF2B5EF4-FFF2-40B4-BE49-F238E27FC236}">
                    <a16:creationId xmlns:a16="http://schemas.microsoft.com/office/drawing/2014/main" id="{7BDC7B94-9868-41BC-816B-794F873D34F4}"/>
                  </a:ext>
                </a:extLst>
              </p:cNvPr>
              <p:cNvPicPr/>
              <p:nvPr/>
            </p:nvPicPr>
            <p:blipFill>
              <a:blip r:embed="rId132"/>
              <a:stretch>
                <a:fillRect/>
              </a:stretch>
            </p:blipFill>
            <p:spPr>
              <a:xfrm>
                <a:off x="8881853" y="1170067"/>
                <a:ext cx="3045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00" name="Freihand 199">
                <a:extLst>
                  <a:ext uri="{FF2B5EF4-FFF2-40B4-BE49-F238E27FC236}">
                    <a16:creationId xmlns:a16="http://schemas.microsoft.com/office/drawing/2014/main" id="{C816CF15-26DE-42C3-88A1-038FDC97E190}"/>
                  </a:ext>
                </a:extLst>
              </p14:cNvPr>
              <p14:cNvContentPartPr/>
              <p14:nvPr/>
            </p14:nvContentPartPr>
            <p14:xfrm>
              <a:off x="10315733" y="2297227"/>
              <a:ext cx="352440" cy="483120"/>
            </p14:xfrm>
          </p:contentPart>
        </mc:Choice>
        <mc:Fallback xmlns="">
          <p:pic>
            <p:nvPicPr>
              <p:cNvPr id="200" name="Freihand 199">
                <a:extLst>
                  <a:ext uri="{FF2B5EF4-FFF2-40B4-BE49-F238E27FC236}">
                    <a16:creationId xmlns:a16="http://schemas.microsoft.com/office/drawing/2014/main" id="{C816CF15-26DE-42C3-88A1-038FDC97E190}"/>
                  </a:ext>
                </a:extLst>
              </p:cNvPr>
              <p:cNvPicPr/>
              <p:nvPr/>
            </p:nvPicPr>
            <p:blipFill>
              <a:blip r:embed="rId134"/>
              <a:stretch>
                <a:fillRect/>
              </a:stretch>
            </p:blipFill>
            <p:spPr>
              <a:xfrm>
                <a:off x="10311413" y="2292907"/>
                <a:ext cx="361080" cy="4917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202" name="Freihand 201">
                <a:extLst>
                  <a:ext uri="{FF2B5EF4-FFF2-40B4-BE49-F238E27FC236}">
                    <a16:creationId xmlns:a16="http://schemas.microsoft.com/office/drawing/2014/main" id="{47E10E24-A5F0-499D-8189-28EBCA9FD1F2}"/>
                  </a:ext>
                </a:extLst>
              </p14:cNvPr>
              <p14:cNvContentPartPr/>
              <p14:nvPr/>
            </p14:nvContentPartPr>
            <p14:xfrm>
              <a:off x="2078573" y="5542267"/>
              <a:ext cx="91440" cy="106200"/>
            </p14:xfrm>
          </p:contentPart>
        </mc:Choice>
        <mc:Fallback xmlns="">
          <p:pic>
            <p:nvPicPr>
              <p:cNvPr id="202" name="Freihand 201">
                <a:extLst>
                  <a:ext uri="{FF2B5EF4-FFF2-40B4-BE49-F238E27FC236}">
                    <a16:creationId xmlns:a16="http://schemas.microsoft.com/office/drawing/2014/main" id="{47E10E24-A5F0-499D-8189-28EBCA9FD1F2}"/>
                  </a:ext>
                </a:extLst>
              </p:cNvPr>
              <p:cNvPicPr/>
              <p:nvPr/>
            </p:nvPicPr>
            <p:blipFill>
              <a:blip r:embed="rId136"/>
              <a:stretch>
                <a:fillRect/>
              </a:stretch>
            </p:blipFill>
            <p:spPr>
              <a:xfrm>
                <a:off x="2074253" y="5537947"/>
                <a:ext cx="1000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204" name="Freihand 203">
                <a:extLst>
                  <a:ext uri="{FF2B5EF4-FFF2-40B4-BE49-F238E27FC236}">
                    <a16:creationId xmlns:a16="http://schemas.microsoft.com/office/drawing/2014/main" id="{13672789-8699-4D5C-BBE1-04FD96B047D1}"/>
                  </a:ext>
                </a:extLst>
              </p14:cNvPr>
              <p14:cNvContentPartPr/>
              <p14:nvPr/>
            </p14:nvContentPartPr>
            <p14:xfrm>
              <a:off x="2149133" y="1087627"/>
              <a:ext cx="3946680" cy="4485960"/>
            </p14:xfrm>
          </p:contentPart>
        </mc:Choice>
        <mc:Fallback xmlns="">
          <p:pic>
            <p:nvPicPr>
              <p:cNvPr id="204" name="Freihand 203">
                <a:extLst>
                  <a:ext uri="{FF2B5EF4-FFF2-40B4-BE49-F238E27FC236}">
                    <a16:creationId xmlns:a16="http://schemas.microsoft.com/office/drawing/2014/main" id="{13672789-8699-4D5C-BBE1-04FD96B047D1}"/>
                  </a:ext>
                </a:extLst>
              </p:cNvPr>
              <p:cNvPicPr/>
              <p:nvPr/>
            </p:nvPicPr>
            <p:blipFill>
              <a:blip r:embed="rId138"/>
              <a:stretch>
                <a:fillRect/>
              </a:stretch>
            </p:blipFill>
            <p:spPr>
              <a:xfrm>
                <a:off x="2144813" y="1083307"/>
                <a:ext cx="3955320" cy="44946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209" name="Freihand 208">
                <a:extLst>
                  <a:ext uri="{FF2B5EF4-FFF2-40B4-BE49-F238E27FC236}">
                    <a16:creationId xmlns:a16="http://schemas.microsoft.com/office/drawing/2014/main" id="{5EEE8578-8AAF-4069-A351-876886B8E878}"/>
                  </a:ext>
                </a:extLst>
              </p14:cNvPr>
              <p14:cNvContentPartPr/>
              <p14:nvPr/>
            </p14:nvContentPartPr>
            <p14:xfrm>
              <a:off x="4682453" y="5277307"/>
              <a:ext cx="3960" cy="30600"/>
            </p14:xfrm>
          </p:contentPart>
        </mc:Choice>
        <mc:Fallback xmlns="">
          <p:pic>
            <p:nvPicPr>
              <p:cNvPr id="209" name="Freihand 208">
                <a:extLst>
                  <a:ext uri="{FF2B5EF4-FFF2-40B4-BE49-F238E27FC236}">
                    <a16:creationId xmlns:a16="http://schemas.microsoft.com/office/drawing/2014/main" id="{5EEE8578-8AAF-4069-A351-876886B8E878}"/>
                  </a:ext>
                </a:extLst>
              </p:cNvPr>
              <p:cNvPicPr/>
              <p:nvPr/>
            </p:nvPicPr>
            <p:blipFill>
              <a:blip r:embed="rId140"/>
              <a:stretch>
                <a:fillRect/>
              </a:stretch>
            </p:blipFill>
            <p:spPr>
              <a:xfrm>
                <a:off x="4678133" y="5272987"/>
                <a:ext cx="1260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17AC4DAA-55E4-419E-956E-2D6B59ADD7AE}"/>
                  </a:ext>
                </a:extLst>
              </p14:cNvPr>
              <p14:cNvContentPartPr/>
              <p14:nvPr/>
            </p14:nvContentPartPr>
            <p14:xfrm>
              <a:off x="9345533" y="1423867"/>
              <a:ext cx="150120" cy="15480"/>
            </p14:xfrm>
          </p:contentPart>
        </mc:Choice>
        <mc:Fallback xmlns="">
          <p:pic>
            <p:nvPicPr>
              <p:cNvPr id="86" name="Freihand 85">
                <a:extLst>
                  <a:ext uri="{FF2B5EF4-FFF2-40B4-BE49-F238E27FC236}">
                    <a16:creationId xmlns:a16="http://schemas.microsoft.com/office/drawing/2014/main" id="{17AC4DAA-55E4-419E-956E-2D6B59ADD7AE}"/>
                  </a:ext>
                </a:extLst>
              </p:cNvPr>
              <p:cNvPicPr/>
              <p:nvPr/>
            </p:nvPicPr>
            <p:blipFill>
              <a:blip r:embed="rId142"/>
              <a:stretch>
                <a:fillRect/>
              </a:stretch>
            </p:blipFill>
            <p:spPr>
              <a:xfrm>
                <a:off x="9341213" y="1419547"/>
                <a:ext cx="1587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F48B3768-3410-4901-ACF5-D427024BD168}"/>
                  </a:ext>
                </a:extLst>
              </p14:cNvPr>
              <p14:cNvContentPartPr/>
              <p14:nvPr/>
            </p14:nvContentPartPr>
            <p14:xfrm>
              <a:off x="9331133" y="1499467"/>
              <a:ext cx="155520" cy="6480"/>
            </p14:xfrm>
          </p:contentPart>
        </mc:Choice>
        <mc:Fallback xmlns="">
          <p:pic>
            <p:nvPicPr>
              <p:cNvPr id="87" name="Freihand 86">
                <a:extLst>
                  <a:ext uri="{FF2B5EF4-FFF2-40B4-BE49-F238E27FC236}">
                    <a16:creationId xmlns:a16="http://schemas.microsoft.com/office/drawing/2014/main" id="{F48B3768-3410-4901-ACF5-D427024BD168}"/>
                  </a:ext>
                </a:extLst>
              </p:cNvPr>
              <p:cNvPicPr/>
              <p:nvPr/>
            </p:nvPicPr>
            <p:blipFill>
              <a:blip r:embed="rId144"/>
              <a:stretch>
                <a:fillRect/>
              </a:stretch>
            </p:blipFill>
            <p:spPr>
              <a:xfrm>
                <a:off x="9326813" y="1495147"/>
                <a:ext cx="16416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9" name="Freihand 88">
                <a:extLst>
                  <a:ext uri="{FF2B5EF4-FFF2-40B4-BE49-F238E27FC236}">
                    <a16:creationId xmlns:a16="http://schemas.microsoft.com/office/drawing/2014/main" id="{13F35984-995F-46E4-A3A4-02DAECC406D6}"/>
                  </a:ext>
                </a:extLst>
              </p14:cNvPr>
              <p14:cNvContentPartPr/>
              <p14:nvPr/>
            </p14:nvContentPartPr>
            <p14:xfrm>
              <a:off x="9579533" y="1376347"/>
              <a:ext cx="127800" cy="146160"/>
            </p14:xfrm>
          </p:contentPart>
        </mc:Choice>
        <mc:Fallback xmlns="">
          <p:pic>
            <p:nvPicPr>
              <p:cNvPr id="89" name="Freihand 88">
                <a:extLst>
                  <a:ext uri="{FF2B5EF4-FFF2-40B4-BE49-F238E27FC236}">
                    <a16:creationId xmlns:a16="http://schemas.microsoft.com/office/drawing/2014/main" id="{13F35984-995F-46E4-A3A4-02DAECC406D6}"/>
                  </a:ext>
                </a:extLst>
              </p:cNvPr>
              <p:cNvPicPr/>
              <p:nvPr/>
            </p:nvPicPr>
            <p:blipFill>
              <a:blip r:embed="rId146"/>
              <a:stretch>
                <a:fillRect/>
              </a:stretch>
            </p:blipFill>
            <p:spPr>
              <a:xfrm>
                <a:off x="9575213" y="1372027"/>
                <a:ext cx="1364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0" name="Freihand 89">
                <a:extLst>
                  <a:ext uri="{FF2B5EF4-FFF2-40B4-BE49-F238E27FC236}">
                    <a16:creationId xmlns:a16="http://schemas.microsoft.com/office/drawing/2014/main" id="{F0C10476-D79C-41E6-AC58-4EFB2450C409}"/>
                  </a:ext>
                </a:extLst>
              </p14:cNvPr>
              <p14:cNvContentPartPr/>
              <p14:nvPr/>
            </p14:nvContentPartPr>
            <p14:xfrm>
              <a:off x="9739013" y="1368067"/>
              <a:ext cx="90720" cy="126720"/>
            </p14:xfrm>
          </p:contentPart>
        </mc:Choice>
        <mc:Fallback xmlns="">
          <p:pic>
            <p:nvPicPr>
              <p:cNvPr id="90" name="Freihand 89">
                <a:extLst>
                  <a:ext uri="{FF2B5EF4-FFF2-40B4-BE49-F238E27FC236}">
                    <a16:creationId xmlns:a16="http://schemas.microsoft.com/office/drawing/2014/main" id="{F0C10476-D79C-41E6-AC58-4EFB2450C409}"/>
                  </a:ext>
                </a:extLst>
              </p:cNvPr>
              <p:cNvPicPr/>
              <p:nvPr/>
            </p:nvPicPr>
            <p:blipFill>
              <a:blip r:embed="rId148"/>
              <a:stretch>
                <a:fillRect/>
              </a:stretch>
            </p:blipFill>
            <p:spPr>
              <a:xfrm>
                <a:off x="9734693" y="1363747"/>
                <a:ext cx="993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CC7EB135-9501-4370-935B-EB5974142E10}"/>
                  </a:ext>
                </a:extLst>
              </p14:cNvPr>
              <p14:cNvContentPartPr/>
              <p14:nvPr/>
            </p14:nvContentPartPr>
            <p14:xfrm>
              <a:off x="9870773" y="1375987"/>
              <a:ext cx="100080" cy="89280"/>
            </p14:xfrm>
          </p:contentPart>
        </mc:Choice>
        <mc:Fallback xmlns="">
          <p:pic>
            <p:nvPicPr>
              <p:cNvPr id="91" name="Freihand 90">
                <a:extLst>
                  <a:ext uri="{FF2B5EF4-FFF2-40B4-BE49-F238E27FC236}">
                    <a16:creationId xmlns:a16="http://schemas.microsoft.com/office/drawing/2014/main" id="{CC7EB135-9501-4370-935B-EB5974142E10}"/>
                  </a:ext>
                </a:extLst>
              </p:cNvPr>
              <p:cNvPicPr/>
              <p:nvPr/>
            </p:nvPicPr>
            <p:blipFill>
              <a:blip r:embed="rId150"/>
              <a:stretch>
                <a:fillRect/>
              </a:stretch>
            </p:blipFill>
            <p:spPr>
              <a:xfrm>
                <a:off x="9866453" y="1371667"/>
                <a:ext cx="1087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C9657501-73F8-4814-9BCF-54B2BE523199}"/>
                  </a:ext>
                </a:extLst>
              </p14:cNvPr>
              <p14:cNvContentPartPr/>
              <p14:nvPr/>
            </p14:nvContentPartPr>
            <p14:xfrm>
              <a:off x="10122773" y="1392187"/>
              <a:ext cx="7560" cy="104040"/>
            </p14:xfrm>
          </p:contentPart>
        </mc:Choice>
        <mc:Fallback xmlns="">
          <p:pic>
            <p:nvPicPr>
              <p:cNvPr id="92" name="Freihand 91">
                <a:extLst>
                  <a:ext uri="{FF2B5EF4-FFF2-40B4-BE49-F238E27FC236}">
                    <a16:creationId xmlns:a16="http://schemas.microsoft.com/office/drawing/2014/main" id="{C9657501-73F8-4814-9BCF-54B2BE523199}"/>
                  </a:ext>
                </a:extLst>
              </p:cNvPr>
              <p:cNvPicPr/>
              <p:nvPr/>
            </p:nvPicPr>
            <p:blipFill>
              <a:blip r:embed="rId152"/>
              <a:stretch>
                <a:fillRect/>
              </a:stretch>
            </p:blipFill>
            <p:spPr>
              <a:xfrm>
                <a:off x="10118453" y="1387867"/>
                <a:ext cx="162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D2840D08-9245-45F2-AB3B-3CE9560E4683}"/>
                  </a:ext>
                </a:extLst>
              </p14:cNvPr>
              <p14:cNvContentPartPr/>
              <p14:nvPr/>
            </p14:nvContentPartPr>
            <p14:xfrm>
              <a:off x="10086053" y="1406947"/>
              <a:ext cx="113760" cy="30960"/>
            </p14:xfrm>
          </p:contentPart>
        </mc:Choice>
        <mc:Fallback xmlns="">
          <p:pic>
            <p:nvPicPr>
              <p:cNvPr id="93" name="Freihand 92">
                <a:extLst>
                  <a:ext uri="{FF2B5EF4-FFF2-40B4-BE49-F238E27FC236}">
                    <a16:creationId xmlns:a16="http://schemas.microsoft.com/office/drawing/2014/main" id="{D2840D08-9245-45F2-AB3B-3CE9560E4683}"/>
                  </a:ext>
                </a:extLst>
              </p:cNvPr>
              <p:cNvPicPr/>
              <p:nvPr/>
            </p:nvPicPr>
            <p:blipFill>
              <a:blip r:embed="rId154"/>
              <a:stretch>
                <a:fillRect/>
              </a:stretch>
            </p:blipFill>
            <p:spPr>
              <a:xfrm>
                <a:off x="10081733" y="1402627"/>
                <a:ext cx="1224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5886039E-3ECB-4FD9-8BB1-41D5E130E103}"/>
                  </a:ext>
                </a:extLst>
              </p14:cNvPr>
              <p14:cNvContentPartPr/>
              <p14:nvPr/>
            </p14:nvContentPartPr>
            <p14:xfrm>
              <a:off x="10275773" y="1343587"/>
              <a:ext cx="79920" cy="105120"/>
            </p14:xfrm>
          </p:contentPart>
        </mc:Choice>
        <mc:Fallback xmlns="">
          <p:pic>
            <p:nvPicPr>
              <p:cNvPr id="94" name="Freihand 93">
                <a:extLst>
                  <a:ext uri="{FF2B5EF4-FFF2-40B4-BE49-F238E27FC236}">
                    <a16:creationId xmlns:a16="http://schemas.microsoft.com/office/drawing/2014/main" id="{5886039E-3ECB-4FD9-8BB1-41D5E130E103}"/>
                  </a:ext>
                </a:extLst>
              </p:cNvPr>
              <p:cNvPicPr/>
              <p:nvPr/>
            </p:nvPicPr>
            <p:blipFill>
              <a:blip r:embed="rId156"/>
              <a:stretch>
                <a:fillRect/>
              </a:stretch>
            </p:blipFill>
            <p:spPr>
              <a:xfrm>
                <a:off x="10271453" y="1339267"/>
                <a:ext cx="8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5" name="Freihand 94">
                <a:extLst>
                  <a:ext uri="{FF2B5EF4-FFF2-40B4-BE49-F238E27FC236}">
                    <a16:creationId xmlns:a16="http://schemas.microsoft.com/office/drawing/2014/main" id="{BD335C6D-FC86-4864-90B9-502F09A6F605}"/>
                  </a:ext>
                </a:extLst>
              </p14:cNvPr>
              <p14:cNvContentPartPr/>
              <p14:nvPr/>
            </p14:nvContentPartPr>
            <p14:xfrm>
              <a:off x="10357493" y="1421707"/>
              <a:ext cx="26280" cy="109800"/>
            </p14:xfrm>
          </p:contentPart>
        </mc:Choice>
        <mc:Fallback xmlns="">
          <p:pic>
            <p:nvPicPr>
              <p:cNvPr id="95" name="Freihand 94">
                <a:extLst>
                  <a:ext uri="{FF2B5EF4-FFF2-40B4-BE49-F238E27FC236}">
                    <a16:creationId xmlns:a16="http://schemas.microsoft.com/office/drawing/2014/main" id="{BD335C6D-FC86-4864-90B9-502F09A6F605}"/>
                  </a:ext>
                </a:extLst>
              </p:cNvPr>
              <p:cNvPicPr/>
              <p:nvPr/>
            </p:nvPicPr>
            <p:blipFill>
              <a:blip r:embed="rId158"/>
              <a:stretch>
                <a:fillRect/>
              </a:stretch>
            </p:blipFill>
            <p:spPr>
              <a:xfrm>
                <a:off x="10353173" y="1417387"/>
                <a:ext cx="349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6" name="Freihand 95">
                <a:extLst>
                  <a:ext uri="{FF2B5EF4-FFF2-40B4-BE49-F238E27FC236}">
                    <a16:creationId xmlns:a16="http://schemas.microsoft.com/office/drawing/2014/main" id="{DA713880-17EC-4BE9-BE51-4F903A264816}"/>
                  </a:ext>
                </a:extLst>
              </p14:cNvPr>
              <p14:cNvContentPartPr/>
              <p14:nvPr/>
            </p14:nvContentPartPr>
            <p14:xfrm>
              <a:off x="10437413" y="1327027"/>
              <a:ext cx="102240" cy="163080"/>
            </p14:xfrm>
          </p:contentPart>
        </mc:Choice>
        <mc:Fallback xmlns="">
          <p:pic>
            <p:nvPicPr>
              <p:cNvPr id="96" name="Freihand 95">
                <a:extLst>
                  <a:ext uri="{FF2B5EF4-FFF2-40B4-BE49-F238E27FC236}">
                    <a16:creationId xmlns:a16="http://schemas.microsoft.com/office/drawing/2014/main" id="{DA713880-17EC-4BE9-BE51-4F903A264816}"/>
                  </a:ext>
                </a:extLst>
              </p:cNvPr>
              <p:cNvPicPr/>
              <p:nvPr/>
            </p:nvPicPr>
            <p:blipFill>
              <a:blip r:embed="rId160"/>
              <a:stretch>
                <a:fillRect/>
              </a:stretch>
            </p:blipFill>
            <p:spPr>
              <a:xfrm>
                <a:off x="10433093" y="1322707"/>
                <a:ext cx="1108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7" name="Freihand 96">
                <a:extLst>
                  <a:ext uri="{FF2B5EF4-FFF2-40B4-BE49-F238E27FC236}">
                    <a16:creationId xmlns:a16="http://schemas.microsoft.com/office/drawing/2014/main" id="{DD047058-82EB-40B7-8C03-C3C3C00B269C}"/>
                  </a:ext>
                </a:extLst>
              </p14:cNvPr>
              <p14:cNvContentPartPr/>
              <p14:nvPr/>
            </p14:nvContentPartPr>
            <p14:xfrm>
              <a:off x="10606613" y="1405507"/>
              <a:ext cx="93600" cy="42840"/>
            </p14:xfrm>
          </p:contentPart>
        </mc:Choice>
        <mc:Fallback xmlns="">
          <p:pic>
            <p:nvPicPr>
              <p:cNvPr id="97" name="Freihand 96">
                <a:extLst>
                  <a:ext uri="{FF2B5EF4-FFF2-40B4-BE49-F238E27FC236}">
                    <a16:creationId xmlns:a16="http://schemas.microsoft.com/office/drawing/2014/main" id="{DD047058-82EB-40B7-8C03-C3C3C00B269C}"/>
                  </a:ext>
                </a:extLst>
              </p:cNvPr>
              <p:cNvPicPr/>
              <p:nvPr/>
            </p:nvPicPr>
            <p:blipFill>
              <a:blip r:embed="rId162"/>
              <a:stretch>
                <a:fillRect/>
              </a:stretch>
            </p:blipFill>
            <p:spPr>
              <a:xfrm>
                <a:off x="10602293" y="1401187"/>
                <a:ext cx="1022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8" name="Freihand 97">
                <a:extLst>
                  <a:ext uri="{FF2B5EF4-FFF2-40B4-BE49-F238E27FC236}">
                    <a16:creationId xmlns:a16="http://schemas.microsoft.com/office/drawing/2014/main" id="{B6B1A745-E297-4832-B3CF-62A5383842F2}"/>
                  </a:ext>
                </a:extLst>
              </p14:cNvPr>
              <p14:cNvContentPartPr/>
              <p14:nvPr/>
            </p14:nvContentPartPr>
            <p14:xfrm>
              <a:off x="10650173" y="1390387"/>
              <a:ext cx="66960" cy="158040"/>
            </p14:xfrm>
          </p:contentPart>
        </mc:Choice>
        <mc:Fallback xmlns="">
          <p:pic>
            <p:nvPicPr>
              <p:cNvPr id="98" name="Freihand 97">
                <a:extLst>
                  <a:ext uri="{FF2B5EF4-FFF2-40B4-BE49-F238E27FC236}">
                    <a16:creationId xmlns:a16="http://schemas.microsoft.com/office/drawing/2014/main" id="{B6B1A745-E297-4832-B3CF-62A5383842F2}"/>
                  </a:ext>
                </a:extLst>
              </p:cNvPr>
              <p:cNvPicPr/>
              <p:nvPr/>
            </p:nvPicPr>
            <p:blipFill>
              <a:blip r:embed="rId164"/>
              <a:stretch>
                <a:fillRect/>
              </a:stretch>
            </p:blipFill>
            <p:spPr>
              <a:xfrm>
                <a:off x="10645853" y="1386067"/>
                <a:ext cx="756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0" name="Freihand 99">
                <a:extLst>
                  <a:ext uri="{FF2B5EF4-FFF2-40B4-BE49-F238E27FC236}">
                    <a16:creationId xmlns:a16="http://schemas.microsoft.com/office/drawing/2014/main" id="{0A83471E-55F5-4636-AED9-12ACC6487304}"/>
                  </a:ext>
                </a:extLst>
              </p14:cNvPr>
              <p14:cNvContentPartPr/>
              <p14:nvPr/>
            </p14:nvContentPartPr>
            <p14:xfrm>
              <a:off x="10835933" y="1346107"/>
              <a:ext cx="7920" cy="129600"/>
            </p14:xfrm>
          </p:contentPart>
        </mc:Choice>
        <mc:Fallback xmlns="">
          <p:pic>
            <p:nvPicPr>
              <p:cNvPr id="100" name="Freihand 99">
                <a:extLst>
                  <a:ext uri="{FF2B5EF4-FFF2-40B4-BE49-F238E27FC236}">
                    <a16:creationId xmlns:a16="http://schemas.microsoft.com/office/drawing/2014/main" id="{0A83471E-55F5-4636-AED9-12ACC6487304}"/>
                  </a:ext>
                </a:extLst>
              </p:cNvPr>
              <p:cNvPicPr/>
              <p:nvPr/>
            </p:nvPicPr>
            <p:blipFill>
              <a:blip r:embed="rId166"/>
              <a:stretch>
                <a:fillRect/>
              </a:stretch>
            </p:blipFill>
            <p:spPr>
              <a:xfrm>
                <a:off x="10831613" y="1341787"/>
                <a:ext cx="165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1" name="Freihand 100">
                <a:extLst>
                  <a:ext uri="{FF2B5EF4-FFF2-40B4-BE49-F238E27FC236}">
                    <a16:creationId xmlns:a16="http://schemas.microsoft.com/office/drawing/2014/main" id="{07F256FC-199B-4FA5-9F17-1D1DADBB8B4C}"/>
                  </a:ext>
                </a:extLst>
              </p14:cNvPr>
              <p14:cNvContentPartPr/>
              <p14:nvPr/>
            </p14:nvContentPartPr>
            <p14:xfrm>
              <a:off x="10771853" y="1399027"/>
              <a:ext cx="120960" cy="19080"/>
            </p14:xfrm>
          </p:contentPart>
        </mc:Choice>
        <mc:Fallback xmlns="">
          <p:pic>
            <p:nvPicPr>
              <p:cNvPr id="101" name="Freihand 100">
                <a:extLst>
                  <a:ext uri="{FF2B5EF4-FFF2-40B4-BE49-F238E27FC236}">
                    <a16:creationId xmlns:a16="http://schemas.microsoft.com/office/drawing/2014/main" id="{07F256FC-199B-4FA5-9F17-1D1DADBB8B4C}"/>
                  </a:ext>
                </a:extLst>
              </p:cNvPr>
              <p:cNvPicPr/>
              <p:nvPr/>
            </p:nvPicPr>
            <p:blipFill>
              <a:blip r:embed="rId168"/>
              <a:stretch>
                <a:fillRect/>
              </a:stretch>
            </p:blipFill>
            <p:spPr>
              <a:xfrm>
                <a:off x="10767533" y="1394707"/>
                <a:ext cx="12960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3020B9B8-E8D9-42BF-AE0E-3B306486BE40}"/>
                  </a:ext>
                </a:extLst>
              </p14:cNvPr>
              <p14:cNvContentPartPr/>
              <p14:nvPr/>
            </p14:nvContentPartPr>
            <p14:xfrm>
              <a:off x="10966253" y="1305067"/>
              <a:ext cx="111600" cy="110520"/>
            </p14:xfrm>
          </p:contentPart>
        </mc:Choice>
        <mc:Fallback xmlns="">
          <p:pic>
            <p:nvPicPr>
              <p:cNvPr id="103" name="Freihand 102">
                <a:extLst>
                  <a:ext uri="{FF2B5EF4-FFF2-40B4-BE49-F238E27FC236}">
                    <a16:creationId xmlns:a16="http://schemas.microsoft.com/office/drawing/2014/main" id="{3020B9B8-E8D9-42BF-AE0E-3B306486BE40}"/>
                  </a:ext>
                </a:extLst>
              </p:cNvPr>
              <p:cNvPicPr/>
              <p:nvPr/>
            </p:nvPicPr>
            <p:blipFill>
              <a:blip r:embed="rId170"/>
              <a:stretch>
                <a:fillRect/>
              </a:stretch>
            </p:blipFill>
            <p:spPr>
              <a:xfrm>
                <a:off x="10961933" y="1300747"/>
                <a:ext cx="120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8F33D1AA-7720-441E-BD0F-3F8D136A5AA0}"/>
                  </a:ext>
                </a:extLst>
              </p14:cNvPr>
              <p14:cNvContentPartPr/>
              <p14:nvPr/>
            </p14:nvContentPartPr>
            <p14:xfrm>
              <a:off x="11085413" y="1316947"/>
              <a:ext cx="89280" cy="93240"/>
            </p14:xfrm>
          </p:contentPart>
        </mc:Choice>
        <mc:Fallback xmlns="">
          <p:pic>
            <p:nvPicPr>
              <p:cNvPr id="104" name="Freihand 103">
                <a:extLst>
                  <a:ext uri="{FF2B5EF4-FFF2-40B4-BE49-F238E27FC236}">
                    <a16:creationId xmlns:a16="http://schemas.microsoft.com/office/drawing/2014/main" id="{8F33D1AA-7720-441E-BD0F-3F8D136A5AA0}"/>
                  </a:ext>
                </a:extLst>
              </p:cNvPr>
              <p:cNvPicPr/>
              <p:nvPr/>
            </p:nvPicPr>
            <p:blipFill>
              <a:blip r:embed="rId172"/>
              <a:stretch>
                <a:fillRect/>
              </a:stretch>
            </p:blipFill>
            <p:spPr>
              <a:xfrm>
                <a:off x="11081093" y="1312627"/>
                <a:ext cx="9792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32E6809B-F1B5-4452-99D0-2A7287058779}"/>
                  </a:ext>
                </a:extLst>
              </p14:cNvPr>
              <p14:cNvContentPartPr/>
              <p14:nvPr/>
            </p14:nvContentPartPr>
            <p14:xfrm>
              <a:off x="11215373" y="1307947"/>
              <a:ext cx="92520" cy="79920"/>
            </p14:xfrm>
          </p:contentPart>
        </mc:Choice>
        <mc:Fallback xmlns="">
          <p:pic>
            <p:nvPicPr>
              <p:cNvPr id="105" name="Freihand 104">
                <a:extLst>
                  <a:ext uri="{FF2B5EF4-FFF2-40B4-BE49-F238E27FC236}">
                    <a16:creationId xmlns:a16="http://schemas.microsoft.com/office/drawing/2014/main" id="{32E6809B-F1B5-4452-99D0-2A7287058779}"/>
                  </a:ext>
                </a:extLst>
              </p:cNvPr>
              <p:cNvPicPr/>
              <p:nvPr/>
            </p:nvPicPr>
            <p:blipFill>
              <a:blip r:embed="rId174"/>
              <a:stretch>
                <a:fillRect/>
              </a:stretch>
            </p:blipFill>
            <p:spPr>
              <a:xfrm>
                <a:off x="11211053" y="1303627"/>
                <a:ext cx="10116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3FBFCA47-78FC-48BC-B73E-203A3D68E3DA}"/>
                  </a:ext>
                </a:extLst>
              </p14:cNvPr>
              <p14:cNvContentPartPr/>
              <p14:nvPr/>
            </p14:nvContentPartPr>
            <p14:xfrm>
              <a:off x="11417693" y="1289947"/>
              <a:ext cx="9720" cy="118080"/>
            </p14:xfrm>
          </p:contentPart>
        </mc:Choice>
        <mc:Fallback xmlns="">
          <p:pic>
            <p:nvPicPr>
              <p:cNvPr id="106" name="Freihand 105">
                <a:extLst>
                  <a:ext uri="{FF2B5EF4-FFF2-40B4-BE49-F238E27FC236}">
                    <a16:creationId xmlns:a16="http://schemas.microsoft.com/office/drawing/2014/main" id="{3FBFCA47-78FC-48BC-B73E-203A3D68E3DA}"/>
                  </a:ext>
                </a:extLst>
              </p:cNvPr>
              <p:cNvPicPr/>
              <p:nvPr/>
            </p:nvPicPr>
            <p:blipFill>
              <a:blip r:embed="rId176"/>
              <a:stretch>
                <a:fillRect/>
              </a:stretch>
            </p:blipFill>
            <p:spPr>
              <a:xfrm>
                <a:off x="11413373" y="1285627"/>
                <a:ext cx="183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67645E5D-DD1F-460A-BA34-BCA4E5998321}"/>
                  </a:ext>
                </a:extLst>
              </p14:cNvPr>
              <p14:cNvContentPartPr/>
              <p14:nvPr/>
            </p14:nvContentPartPr>
            <p14:xfrm>
              <a:off x="11359373" y="1330627"/>
              <a:ext cx="105480" cy="25920"/>
            </p14:xfrm>
          </p:contentPart>
        </mc:Choice>
        <mc:Fallback xmlns="">
          <p:pic>
            <p:nvPicPr>
              <p:cNvPr id="107" name="Freihand 106">
                <a:extLst>
                  <a:ext uri="{FF2B5EF4-FFF2-40B4-BE49-F238E27FC236}">
                    <a16:creationId xmlns:a16="http://schemas.microsoft.com/office/drawing/2014/main" id="{67645E5D-DD1F-460A-BA34-BCA4E5998321}"/>
                  </a:ext>
                </a:extLst>
              </p:cNvPr>
              <p:cNvPicPr/>
              <p:nvPr/>
            </p:nvPicPr>
            <p:blipFill>
              <a:blip r:embed="rId178"/>
              <a:stretch>
                <a:fillRect/>
              </a:stretch>
            </p:blipFill>
            <p:spPr>
              <a:xfrm>
                <a:off x="11355053" y="1326307"/>
                <a:ext cx="1141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08" name="Freihand 107">
                <a:extLst>
                  <a:ext uri="{FF2B5EF4-FFF2-40B4-BE49-F238E27FC236}">
                    <a16:creationId xmlns:a16="http://schemas.microsoft.com/office/drawing/2014/main" id="{58C8BBC7-D45B-41E5-9BBE-B90C6E32B3F0}"/>
                  </a:ext>
                </a:extLst>
              </p14:cNvPr>
              <p14:cNvContentPartPr/>
              <p14:nvPr/>
            </p14:nvContentPartPr>
            <p14:xfrm>
              <a:off x="11475293" y="1257907"/>
              <a:ext cx="114480" cy="145080"/>
            </p14:xfrm>
          </p:contentPart>
        </mc:Choice>
        <mc:Fallback xmlns="">
          <p:pic>
            <p:nvPicPr>
              <p:cNvPr id="108" name="Freihand 107">
                <a:extLst>
                  <a:ext uri="{FF2B5EF4-FFF2-40B4-BE49-F238E27FC236}">
                    <a16:creationId xmlns:a16="http://schemas.microsoft.com/office/drawing/2014/main" id="{58C8BBC7-D45B-41E5-9BBE-B90C6E32B3F0}"/>
                  </a:ext>
                </a:extLst>
              </p:cNvPr>
              <p:cNvPicPr/>
              <p:nvPr/>
            </p:nvPicPr>
            <p:blipFill>
              <a:blip r:embed="rId180"/>
              <a:stretch>
                <a:fillRect/>
              </a:stretch>
            </p:blipFill>
            <p:spPr>
              <a:xfrm>
                <a:off x="11470973" y="1253587"/>
                <a:ext cx="1231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9" name="Freihand 108">
                <a:extLst>
                  <a:ext uri="{FF2B5EF4-FFF2-40B4-BE49-F238E27FC236}">
                    <a16:creationId xmlns:a16="http://schemas.microsoft.com/office/drawing/2014/main" id="{63528E01-D183-4E19-AB17-89421A888269}"/>
                  </a:ext>
                </a:extLst>
              </p14:cNvPr>
              <p14:cNvContentPartPr/>
              <p14:nvPr/>
            </p14:nvContentPartPr>
            <p14:xfrm>
              <a:off x="11639813" y="1255747"/>
              <a:ext cx="119880" cy="119160"/>
            </p14:xfrm>
          </p:contentPart>
        </mc:Choice>
        <mc:Fallback xmlns="">
          <p:pic>
            <p:nvPicPr>
              <p:cNvPr id="109" name="Freihand 108">
                <a:extLst>
                  <a:ext uri="{FF2B5EF4-FFF2-40B4-BE49-F238E27FC236}">
                    <a16:creationId xmlns:a16="http://schemas.microsoft.com/office/drawing/2014/main" id="{63528E01-D183-4E19-AB17-89421A888269}"/>
                  </a:ext>
                </a:extLst>
              </p:cNvPr>
              <p:cNvPicPr/>
              <p:nvPr/>
            </p:nvPicPr>
            <p:blipFill>
              <a:blip r:embed="rId182"/>
              <a:stretch>
                <a:fillRect/>
              </a:stretch>
            </p:blipFill>
            <p:spPr>
              <a:xfrm>
                <a:off x="11635493" y="1251427"/>
                <a:ext cx="128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1" name="Freihand 110">
                <a:extLst>
                  <a:ext uri="{FF2B5EF4-FFF2-40B4-BE49-F238E27FC236}">
                    <a16:creationId xmlns:a16="http://schemas.microsoft.com/office/drawing/2014/main" id="{CEB7C022-29FB-4292-A7CF-B8C507D44801}"/>
                  </a:ext>
                </a:extLst>
              </p14:cNvPr>
              <p14:cNvContentPartPr/>
              <p14:nvPr/>
            </p14:nvContentPartPr>
            <p14:xfrm>
              <a:off x="9348413" y="1851187"/>
              <a:ext cx="140760" cy="22320"/>
            </p14:xfrm>
          </p:contentPart>
        </mc:Choice>
        <mc:Fallback xmlns="">
          <p:pic>
            <p:nvPicPr>
              <p:cNvPr id="111" name="Freihand 110">
                <a:extLst>
                  <a:ext uri="{FF2B5EF4-FFF2-40B4-BE49-F238E27FC236}">
                    <a16:creationId xmlns:a16="http://schemas.microsoft.com/office/drawing/2014/main" id="{CEB7C022-29FB-4292-A7CF-B8C507D44801}"/>
                  </a:ext>
                </a:extLst>
              </p:cNvPr>
              <p:cNvPicPr/>
              <p:nvPr/>
            </p:nvPicPr>
            <p:blipFill>
              <a:blip r:embed="rId184"/>
              <a:stretch>
                <a:fillRect/>
              </a:stretch>
            </p:blipFill>
            <p:spPr>
              <a:xfrm>
                <a:off x="9344093" y="1846867"/>
                <a:ext cx="1494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2" name="Freihand 111">
                <a:extLst>
                  <a:ext uri="{FF2B5EF4-FFF2-40B4-BE49-F238E27FC236}">
                    <a16:creationId xmlns:a16="http://schemas.microsoft.com/office/drawing/2014/main" id="{C0547B93-D7A9-4DC0-BF30-CBB65F0AEE5F}"/>
                  </a:ext>
                </a:extLst>
              </p14:cNvPr>
              <p14:cNvContentPartPr/>
              <p14:nvPr/>
            </p14:nvContentPartPr>
            <p14:xfrm>
              <a:off x="9346613" y="1925347"/>
              <a:ext cx="196200" cy="8640"/>
            </p14:xfrm>
          </p:contentPart>
        </mc:Choice>
        <mc:Fallback xmlns="">
          <p:pic>
            <p:nvPicPr>
              <p:cNvPr id="112" name="Freihand 111">
                <a:extLst>
                  <a:ext uri="{FF2B5EF4-FFF2-40B4-BE49-F238E27FC236}">
                    <a16:creationId xmlns:a16="http://schemas.microsoft.com/office/drawing/2014/main" id="{C0547B93-D7A9-4DC0-BF30-CBB65F0AEE5F}"/>
                  </a:ext>
                </a:extLst>
              </p:cNvPr>
              <p:cNvPicPr/>
              <p:nvPr/>
            </p:nvPicPr>
            <p:blipFill>
              <a:blip r:embed="rId186"/>
              <a:stretch>
                <a:fillRect/>
              </a:stretch>
            </p:blipFill>
            <p:spPr>
              <a:xfrm>
                <a:off x="9342293" y="1921027"/>
                <a:ext cx="20484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7492A6EC-54F6-4885-BAE4-E51FB63C3909}"/>
                  </a:ext>
                </a:extLst>
              </p14:cNvPr>
              <p14:cNvContentPartPr/>
              <p14:nvPr/>
            </p14:nvContentPartPr>
            <p14:xfrm>
              <a:off x="9644693" y="1804387"/>
              <a:ext cx="107280" cy="188280"/>
            </p14:xfrm>
          </p:contentPart>
        </mc:Choice>
        <mc:Fallback xmlns="">
          <p:pic>
            <p:nvPicPr>
              <p:cNvPr id="114" name="Freihand 113">
                <a:extLst>
                  <a:ext uri="{FF2B5EF4-FFF2-40B4-BE49-F238E27FC236}">
                    <a16:creationId xmlns:a16="http://schemas.microsoft.com/office/drawing/2014/main" id="{7492A6EC-54F6-4885-BAE4-E51FB63C3909}"/>
                  </a:ext>
                </a:extLst>
              </p:cNvPr>
              <p:cNvPicPr/>
              <p:nvPr/>
            </p:nvPicPr>
            <p:blipFill>
              <a:blip r:embed="rId188"/>
              <a:stretch>
                <a:fillRect/>
              </a:stretch>
            </p:blipFill>
            <p:spPr>
              <a:xfrm>
                <a:off x="9640373" y="1800067"/>
                <a:ext cx="1159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EB1A6120-770C-47AC-93EA-F953C1D98C1E}"/>
                  </a:ext>
                </a:extLst>
              </p14:cNvPr>
              <p14:cNvContentPartPr/>
              <p14:nvPr/>
            </p14:nvContentPartPr>
            <p14:xfrm>
              <a:off x="9790493" y="1814107"/>
              <a:ext cx="105480" cy="156240"/>
            </p14:xfrm>
          </p:contentPart>
        </mc:Choice>
        <mc:Fallback xmlns="">
          <p:pic>
            <p:nvPicPr>
              <p:cNvPr id="115" name="Freihand 114">
                <a:extLst>
                  <a:ext uri="{FF2B5EF4-FFF2-40B4-BE49-F238E27FC236}">
                    <a16:creationId xmlns:a16="http://schemas.microsoft.com/office/drawing/2014/main" id="{EB1A6120-770C-47AC-93EA-F953C1D98C1E}"/>
                  </a:ext>
                </a:extLst>
              </p:cNvPr>
              <p:cNvPicPr/>
              <p:nvPr/>
            </p:nvPicPr>
            <p:blipFill>
              <a:blip r:embed="rId190"/>
              <a:stretch>
                <a:fillRect/>
              </a:stretch>
            </p:blipFill>
            <p:spPr>
              <a:xfrm>
                <a:off x="9786173" y="1809787"/>
                <a:ext cx="114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51DE2D13-9414-4DBC-BB59-CF91718975EB}"/>
                  </a:ext>
                </a:extLst>
              </p14:cNvPr>
              <p14:cNvContentPartPr/>
              <p14:nvPr/>
            </p14:nvContentPartPr>
            <p14:xfrm>
              <a:off x="9818213" y="1823107"/>
              <a:ext cx="107640" cy="6480"/>
            </p14:xfrm>
          </p:contentPart>
        </mc:Choice>
        <mc:Fallback xmlns="">
          <p:pic>
            <p:nvPicPr>
              <p:cNvPr id="116" name="Freihand 115">
                <a:extLst>
                  <a:ext uri="{FF2B5EF4-FFF2-40B4-BE49-F238E27FC236}">
                    <a16:creationId xmlns:a16="http://schemas.microsoft.com/office/drawing/2014/main" id="{51DE2D13-9414-4DBC-BB59-CF91718975EB}"/>
                  </a:ext>
                </a:extLst>
              </p:cNvPr>
              <p:cNvPicPr/>
              <p:nvPr/>
            </p:nvPicPr>
            <p:blipFill>
              <a:blip r:embed="rId192"/>
              <a:stretch>
                <a:fillRect/>
              </a:stretch>
            </p:blipFill>
            <p:spPr>
              <a:xfrm>
                <a:off x="9813893" y="1818787"/>
                <a:ext cx="1162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12E740BB-92B8-41C5-ABE0-8365F594301E}"/>
                  </a:ext>
                </a:extLst>
              </p14:cNvPr>
              <p14:cNvContentPartPr/>
              <p14:nvPr/>
            </p14:nvContentPartPr>
            <p14:xfrm>
              <a:off x="9955733" y="1815547"/>
              <a:ext cx="261000" cy="124560"/>
            </p14:xfrm>
          </p:contentPart>
        </mc:Choice>
        <mc:Fallback xmlns="">
          <p:pic>
            <p:nvPicPr>
              <p:cNvPr id="117" name="Freihand 116">
                <a:extLst>
                  <a:ext uri="{FF2B5EF4-FFF2-40B4-BE49-F238E27FC236}">
                    <a16:creationId xmlns:a16="http://schemas.microsoft.com/office/drawing/2014/main" id="{12E740BB-92B8-41C5-ABE0-8365F594301E}"/>
                  </a:ext>
                </a:extLst>
              </p:cNvPr>
              <p:cNvPicPr/>
              <p:nvPr/>
            </p:nvPicPr>
            <p:blipFill>
              <a:blip r:embed="rId194"/>
              <a:stretch>
                <a:fillRect/>
              </a:stretch>
            </p:blipFill>
            <p:spPr>
              <a:xfrm>
                <a:off x="9951413" y="1811227"/>
                <a:ext cx="269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03ABD914-901A-46C9-BE32-BD00B8CAF282}"/>
                  </a:ext>
                </a:extLst>
              </p14:cNvPr>
              <p14:cNvContentPartPr/>
              <p14:nvPr/>
            </p14:nvContentPartPr>
            <p14:xfrm>
              <a:off x="10142213" y="1870987"/>
              <a:ext cx="114120" cy="14760"/>
            </p14:xfrm>
          </p:contentPart>
        </mc:Choice>
        <mc:Fallback xmlns="">
          <p:pic>
            <p:nvPicPr>
              <p:cNvPr id="118" name="Freihand 117">
                <a:extLst>
                  <a:ext uri="{FF2B5EF4-FFF2-40B4-BE49-F238E27FC236}">
                    <a16:creationId xmlns:a16="http://schemas.microsoft.com/office/drawing/2014/main" id="{03ABD914-901A-46C9-BE32-BD00B8CAF282}"/>
                  </a:ext>
                </a:extLst>
              </p:cNvPr>
              <p:cNvPicPr/>
              <p:nvPr/>
            </p:nvPicPr>
            <p:blipFill>
              <a:blip r:embed="rId196"/>
              <a:stretch>
                <a:fillRect/>
              </a:stretch>
            </p:blipFill>
            <p:spPr>
              <a:xfrm>
                <a:off x="10137893" y="1866667"/>
                <a:ext cx="1227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9" name="Freihand 118">
                <a:extLst>
                  <a:ext uri="{FF2B5EF4-FFF2-40B4-BE49-F238E27FC236}">
                    <a16:creationId xmlns:a16="http://schemas.microsoft.com/office/drawing/2014/main" id="{D146A924-B3D7-4B43-9CEB-9EEEFC40BBA2}"/>
                  </a:ext>
                </a:extLst>
              </p14:cNvPr>
              <p14:cNvContentPartPr/>
              <p14:nvPr/>
            </p14:nvContentPartPr>
            <p14:xfrm>
              <a:off x="10295213" y="1806907"/>
              <a:ext cx="110880" cy="101520"/>
            </p14:xfrm>
          </p:contentPart>
        </mc:Choice>
        <mc:Fallback xmlns="">
          <p:pic>
            <p:nvPicPr>
              <p:cNvPr id="119" name="Freihand 118">
                <a:extLst>
                  <a:ext uri="{FF2B5EF4-FFF2-40B4-BE49-F238E27FC236}">
                    <a16:creationId xmlns:a16="http://schemas.microsoft.com/office/drawing/2014/main" id="{D146A924-B3D7-4B43-9CEB-9EEEFC40BBA2}"/>
                  </a:ext>
                </a:extLst>
              </p:cNvPr>
              <p:cNvPicPr/>
              <p:nvPr/>
            </p:nvPicPr>
            <p:blipFill>
              <a:blip r:embed="rId198"/>
              <a:stretch>
                <a:fillRect/>
              </a:stretch>
            </p:blipFill>
            <p:spPr>
              <a:xfrm>
                <a:off x="10290893" y="1802587"/>
                <a:ext cx="1195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0" name="Freihand 119">
                <a:extLst>
                  <a:ext uri="{FF2B5EF4-FFF2-40B4-BE49-F238E27FC236}">
                    <a16:creationId xmlns:a16="http://schemas.microsoft.com/office/drawing/2014/main" id="{C2D3325D-0FA1-47E5-92A2-94FFB4B725E7}"/>
                  </a:ext>
                </a:extLst>
              </p14:cNvPr>
              <p14:cNvContentPartPr/>
              <p14:nvPr/>
            </p14:nvContentPartPr>
            <p14:xfrm>
              <a:off x="10452173" y="1876027"/>
              <a:ext cx="29160" cy="87120"/>
            </p14:xfrm>
          </p:contentPart>
        </mc:Choice>
        <mc:Fallback xmlns="">
          <p:pic>
            <p:nvPicPr>
              <p:cNvPr id="120" name="Freihand 119">
                <a:extLst>
                  <a:ext uri="{FF2B5EF4-FFF2-40B4-BE49-F238E27FC236}">
                    <a16:creationId xmlns:a16="http://schemas.microsoft.com/office/drawing/2014/main" id="{C2D3325D-0FA1-47E5-92A2-94FFB4B725E7}"/>
                  </a:ext>
                </a:extLst>
              </p:cNvPr>
              <p:cNvPicPr/>
              <p:nvPr/>
            </p:nvPicPr>
            <p:blipFill>
              <a:blip r:embed="rId200"/>
              <a:stretch>
                <a:fillRect/>
              </a:stretch>
            </p:blipFill>
            <p:spPr>
              <a:xfrm>
                <a:off x="10447853" y="1871707"/>
                <a:ext cx="378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1" name="Freihand 120">
                <a:extLst>
                  <a:ext uri="{FF2B5EF4-FFF2-40B4-BE49-F238E27FC236}">
                    <a16:creationId xmlns:a16="http://schemas.microsoft.com/office/drawing/2014/main" id="{BD7CAD88-CBB0-45E4-88D9-7CF49E477EA0}"/>
                  </a:ext>
                </a:extLst>
              </p14:cNvPr>
              <p14:cNvContentPartPr/>
              <p14:nvPr/>
            </p14:nvContentPartPr>
            <p14:xfrm>
              <a:off x="10519853" y="1762267"/>
              <a:ext cx="92880" cy="140400"/>
            </p14:xfrm>
          </p:contentPart>
        </mc:Choice>
        <mc:Fallback xmlns="">
          <p:pic>
            <p:nvPicPr>
              <p:cNvPr id="121" name="Freihand 120">
                <a:extLst>
                  <a:ext uri="{FF2B5EF4-FFF2-40B4-BE49-F238E27FC236}">
                    <a16:creationId xmlns:a16="http://schemas.microsoft.com/office/drawing/2014/main" id="{BD7CAD88-CBB0-45E4-88D9-7CF49E477EA0}"/>
                  </a:ext>
                </a:extLst>
              </p:cNvPr>
              <p:cNvPicPr/>
              <p:nvPr/>
            </p:nvPicPr>
            <p:blipFill>
              <a:blip r:embed="rId202"/>
              <a:stretch>
                <a:fillRect/>
              </a:stretch>
            </p:blipFill>
            <p:spPr>
              <a:xfrm>
                <a:off x="10515533" y="1757947"/>
                <a:ext cx="1015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2" name="Freihand 121">
                <a:extLst>
                  <a:ext uri="{FF2B5EF4-FFF2-40B4-BE49-F238E27FC236}">
                    <a16:creationId xmlns:a16="http://schemas.microsoft.com/office/drawing/2014/main" id="{7E9647E4-36F1-4046-B3EE-0ED48F1FB4DD}"/>
                  </a:ext>
                </a:extLst>
              </p14:cNvPr>
              <p14:cNvContentPartPr/>
              <p14:nvPr/>
            </p14:nvContentPartPr>
            <p14:xfrm>
              <a:off x="10687613" y="1804387"/>
              <a:ext cx="103680" cy="39240"/>
            </p14:xfrm>
          </p:contentPart>
        </mc:Choice>
        <mc:Fallback xmlns="">
          <p:pic>
            <p:nvPicPr>
              <p:cNvPr id="122" name="Freihand 121">
                <a:extLst>
                  <a:ext uri="{FF2B5EF4-FFF2-40B4-BE49-F238E27FC236}">
                    <a16:creationId xmlns:a16="http://schemas.microsoft.com/office/drawing/2014/main" id="{7E9647E4-36F1-4046-B3EE-0ED48F1FB4DD}"/>
                  </a:ext>
                </a:extLst>
              </p:cNvPr>
              <p:cNvPicPr/>
              <p:nvPr/>
            </p:nvPicPr>
            <p:blipFill>
              <a:blip r:embed="rId204"/>
              <a:stretch>
                <a:fillRect/>
              </a:stretch>
            </p:blipFill>
            <p:spPr>
              <a:xfrm>
                <a:off x="10683293" y="1800067"/>
                <a:ext cx="11232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3" name="Freihand 122">
                <a:extLst>
                  <a:ext uri="{FF2B5EF4-FFF2-40B4-BE49-F238E27FC236}">
                    <a16:creationId xmlns:a16="http://schemas.microsoft.com/office/drawing/2014/main" id="{C58E5A6C-E2CC-49B4-A048-0668DC8261D0}"/>
                  </a:ext>
                </a:extLst>
              </p14:cNvPr>
              <p14:cNvContentPartPr/>
              <p14:nvPr/>
            </p14:nvContentPartPr>
            <p14:xfrm>
              <a:off x="10748093" y="1805107"/>
              <a:ext cx="52920" cy="144000"/>
            </p14:xfrm>
          </p:contentPart>
        </mc:Choice>
        <mc:Fallback xmlns="">
          <p:pic>
            <p:nvPicPr>
              <p:cNvPr id="123" name="Freihand 122">
                <a:extLst>
                  <a:ext uri="{FF2B5EF4-FFF2-40B4-BE49-F238E27FC236}">
                    <a16:creationId xmlns:a16="http://schemas.microsoft.com/office/drawing/2014/main" id="{C58E5A6C-E2CC-49B4-A048-0668DC8261D0}"/>
                  </a:ext>
                </a:extLst>
              </p:cNvPr>
              <p:cNvPicPr/>
              <p:nvPr/>
            </p:nvPicPr>
            <p:blipFill>
              <a:blip r:embed="rId206"/>
              <a:stretch>
                <a:fillRect/>
              </a:stretch>
            </p:blipFill>
            <p:spPr>
              <a:xfrm>
                <a:off x="10743773" y="1800787"/>
                <a:ext cx="615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3" name="Freihand 2">
                <a:extLst>
                  <a:ext uri="{FF2B5EF4-FFF2-40B4-BE49-F238E27FC236}">
                    <a16:creationId xmlns:a16="http://schemas.microsoft.com/office/drawing/2014/main" id="{8234030E-0513-494B-A3EB-C682A7355C10}"/>
                  </a:ext>
                </a:extLst>
              </p14:cNvPr>
              <p14:cNvContentPartPr/>
              <p14:nvPr/>
            </p14:nvContentPartPr>
            <p14:xfrm>
              <a:off x="580613" y="1581907"/>
              <a:ext cx="1343880" cy="66960"/>
            </p14:xfrm>
          </p:contentPart>
        </mc:Choice>
        <mc:Fallback xmlns="">
          <p:pic>
            <p:nvPicPr>
              <p:cNvPr id="3" name="Freihand 2">
                <a:extLst>
                  <a:ext uri="{FF2B5EF4-FFF2-40B4-BE49-F238E27FC236}">
                    <a16:creationId xmlns:a16="http://schemas.microsoft.com/office/drawing/2014/main" id="{8234030E-0513-494B-A3EB-C682A7355C10}"/>
                  </a:ext>
                </a:extLst>
              </p:cNvPr>
              <p:cNvPicPr/>
              <p:nvPr/>
            </p:nvPicPr>
            <p:blipFill>
              <a:blip r:embed="rId208"/>
              <a:stretch>
                <a:fillRect/>
              </a:stretch>
            </p:blipFill>
            <p:spPr>
              <a:xfrm>
                <a:off x="576293" y="1577587"/>
                <a:ext cx="13525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4" name="Freihand 3">
                <a:extLst>
                  <a:ext uri="{FF2B5EF4-FFF2-40B4-BE49-F238E27FC236}">
                    <a16:creationId xmlns:a16="http://schemas.microsoft.com/office/drawing/2014/main" id="{FEE9A9B5-3E70-485B-B5EC-D000E0DB9629}"/>
                  </a:ext>
                </a:extLst>
              </p14:cNvPr>
              <p14:cNvContentPartPr/>
              <p14:nvPr/>
            </p14:nvContentPartPr>
            <p14:xfrm>
              <a:off x="540653" y="1600267"/>
              <a:ext cx="1407600" cy="85680"/>
            </p14:xfrm>
          </p:contentPart>
        </mc:Choice>
        <mc:Fallback xmlns="">
          <p:pic>
            <p:nvPicPr>
              <p:cNvPr id="4" name="Freihand 3">
                <a:extLst>
                  <a:ext uri="{FF2B5EF4-FFF2-40B4-BE49-F238E27FC236}">
                    <a16:creationId xmlns:a16="http://schemas.microsoft.com/office/drawing/2014/main" id="{FEE9A9B5-3E70-485B-B5EC-D000E0DB9629}"/>
                  </a:ext>
                </a:extLst>
              </p:cNvPr>
              <p:cNvPicPr/>
              <p:nvPr/>
            </p:nvPicPr>
            <p:blipFill>
              <a:blip r:embed="rId210"/>
              <a:stretch>
                <a:fillRect/>
              </a:stretch>
            </p:blipFill>
            <p:spPr>
              <a:xfrm>
                <a:off x="536333" y="1595947"/>
                <a:ext cx="14162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0" name="Freihand 9">
                <a:extLst>
                  <a:ext uri="{FF2B5EF4-FFF2-40B4-BE49-F238E27FC236}">
                    <a16:creationId xmlns:a16="http://schemas.microsoft.com/office/drawing/2014/main" id="{2F210FD9-1568-4B4C-8A20-8EF4842D9898}"/>
                  </a:ext>
                </a:extLst>
              </p14:cNvPr>
              <p14:cNvContentPartPr/>
              <p14:nvPr/>
            </p14:nvContentPartPr>
            <p14:xfrm>
              <a:off x="1771133" y="1377787"/>
              <a:ext cx="185400" cy="292320"/>
            </p14:xfrm>
          </p:contentPart>
        </mc:Choice>
        <mc:Fallback xmlns="">
          <p:pic>
            <p:nvPicPr>
              <p:cNvPr id="10" name="Freihand 9">
                <a:extLst>
                  <a:ext uri="{FF2B5EF4-FFF2-40B4-BE49-F238E27FC236}">
                    <a16:creationId xmlns:a16="http://schemas.microsoft.com/office/drawing/2014/main" id="{2F210FD9-1568-4B4C-8A20-8EF4842D9898}"/>
                  </a:ext>
                </a:extLst>
              </p:cNvPr>
              <p:cNvPicPr/>
              <p:nvPr/>
            </p:nvPicPr>
            <p:blipFill>
              <a:blip r:embed="rId212"/>
              <a:stretch>
                <a:fillRect/>
              </a:stretch>
            </p:blipFill>
            <p:spPr>
              <a:xfrm>
                <a:off x="1766813" y="1373467"/>
                <a:ext cx="19404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8" name="Freihand 127">
                <a:extLst>
                  <a:ext uri="{FF2B5EF4-FFF2-40B4-BE49-F238E27FC236}">
                    <a16:creationId xmlns:a16="http://schemas.microsoft.com/office/drawing/2014/main" id="{963BBFBA-5715-4DAB-BA61-41B68108BDA9}"/>
                  </a:ext>
                </a:extLst>
              </p14:cNvPr>
              <p14:cNvContentPartPr/>
              <p14:nvPr/>
            </p14:nvContentPartPr>
            <p14:xfrm>
              <a:off x="8882573" y="1160347"/>
              <a:ext cx="348840" cy="48960"/>
            </p14:xfrm>
          </p:contentPart>
        </mc:Choice>
        <mc:Fallback xmlns="">
          <p:pic>
            <p:nvPicPr>
              <p:cNvPr id="128" name="Freihand 127">
                <a:extLst>
                  <a:ext uri="{FF2B5EF4-FFF2-40B4-BE49-F238E27FC236}">
                    <a16:creationId xmlns:a16="http://schemas.microsoft.com/office/drawing/2014/main" id="{963BBFBA-5715-4DAB-BA61-41B68108BDA9}"/>
                  </a:ext>
                </a:extLst>
              </p:cNvPr>
              <p:cNvPicPr/>
              <p:nvPr/>
            </p:nvPicPr>
            <p:blipFill>
              <a:blip r:embed="rId214"/>
              <a:stretch>
                <a:fillRect/>
              </a:stretch>
            </p:blipFill>
            <p:spPr>
              <a:xfrm>
                <a:off x="8878253" y="1156027"/>
                <a:ext cx="3574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9" name="Freihand 128">
                <a:extLst>
                  <a:ext uri="{FF2B5EF4-FFF2-40B4-BE49-F238E27FC236}">
                    <a16:creationId xmlns:a16="http://schemas.microsoft.com/office/drawing/2014/main" id="{66AC498D-9205-4BC2-86AD-F3FFE069B280}"/>
                  </a:ext>
                </a:extLst>
              </p14:cNvPr>
              <p14:cNvContentPartPr/>
              <p14:nvPr/>
            </p14:nvContentPartPr>
            <p14:xfrm>
              <a:off x="9638573" y="2111107"/>
              <a:ext cx="1402560" cy="69840"/>
            </p14:xfrm>
          </p:contentPart>
        </mc:Choice>
        <mc:Fallback xmlns="">
          <p:pic>
            <p:nvPicPr>
              <p:cNvPr id="129" name="Freihand 128">
                <a:extLst>
                  <a:ext uri="{FF2B5EF4-FFF2-40B4-BE49-F238E27FC236}">
                    <a16:creationId xmlns:a16="http://schemas.microsoft.com/office/drawing/2014/main" id="{66AC498D-9205-4BC2-86AD-F3FFE069B280}"/>
                  </a:ext>
                </a:extLst>
              </p:cNvPr>
              <p:cNvPicPr/>
              <p:nvPr/>
            </p:nvPicPr>
            <p:blipFill>
              <a:blip r:embed="rId216"/>
              <a:stretch>
                <a:fillRect/>
              </a:stretch>
            </p:blipFill>
            <p:spPr>
              <a:xfrm>
                <a:off x="9634253" y="2106787"/>
                <a:ext cx="141120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41" name="Freihand 140">
                <a:extLst>
                  <a:ext uri="{FF2B5EF4-FFF2-40B4-BE49-F238E27FC236}">
                    <a16:creationId xmlns:a16="http://schemas.microsoft.com/office/drawing/2014/main" id="{36BBF36E-31E8-4EDA-896C-37A645641F96}"/>
                  </a:ext>
                </a:extLst>
              </p14:cNvPr>
              <p14:cNvContentPartPr/>
              <p14:nvPr/>
            </p14:nvContentPartPr>
            <p14:xfrm>
              <a:off x="2116013" y="1951627"/>
              <a:ext cx="3933360" cy="2438280"/>
            </p14:xfrm>
          </p:contentPart>
        </mc:Choice>
        <mc:Fallback xmlns="">
          <p:pic>
            <p:nvPicPr>
              <p:cNvPr id="141" name="Freihand 140">
                <a:extLst>
                  <a:ext uri="{FF2B5EF4-FFF2-40B4-BE49-F238E27FC236}">
                    <a16:creationId xmlns:a16="http://schemas.microsoft.com/office/drawing/2014/main" id="{36BBF36E-31E8-4EDA-896C-37A645641F96}"/>
                  </a:ext>
                </a:extLst>
              </p:cNvPr>
              <p:cNvPicPr/>
              <p:nvPr/>
            </p:nvPicPr>
            <p:blipFill>
              <a:blip r:embed="rId218"/>
              <a:stretch>
                <a:fillRect/>
              </a:stretch>
            </p:blipFill>
            <p:spPr>
              <a:xfrm>
                <a:off x="2111693" y="1947307"/>
                <a:ext cx="3942000" cy="24469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43" name="Freihand 142">
                <a:extLst>
                  <a:ext uri="{FF2B5EF4-FFF2-40B4-BE49-F238E27FC236}">
                    <a16:creationId xmlns:a16="http://schemas.microsoft.com/office/drawing/2014/main" id="{0D865CCC-762E-4727-BA12-7C0F634E8C47}"/>
                  </a:ext>
                </a:extLst>
              </p14:cNvPr>
              <p14:cNvContentPartPr/>
              <p14:nvPr/>
            </p14:nvContentPartPr>
            <p14:xfrm>
              <a:off x="6217493" y="1825627"/>
              <a:ext cx="123840" cy="68040"/>
            </p14:xfrm>
          </p:contentPart>
        </mc:Choice>
        <mc:Fallback xmlns="">
          <p:pic>
            <p:nvPicPr>
              <p:cNvPr id="143" name="Freihand 142">
                <a:extLst>
                  <a:ext uri="{FF2B5EF4-FFF2-40B4-BE49-F238E27FC236}">
                    <a16:creationId xmlns:a16="http://schemas.microsoft.com/office/drawing/2014/main" id="{0D865CCC-762E-4727-BA12-7C0F634E8C47}"/>
                  </a:ext>
                </a:extLst>
              </p:cNvPr>
              <p:cNvPicPr/>
              <p:nvPr/>
            </p:nvPicPr>
            <p:blipFill>
              <a:blip r:embed="rId220"/>
              <a:stretch>
                <a:fillRect/>
              </a:stretch>
            </p:blipFill>
            <p:spPr>
              <a:xfrm>
                <a:off x="6213173" y="1821307"/>
                <a:ext cx="1324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44" name="Freihand 143">
                <a:extLst>
                  <a:ext uri="{FF2B5EF4-FFF2-40B4-BE49-F238E27FC236}">
                    <a16:creationId xmlns:a16="http://schemas.microsoft.com/office/drawing/2014/main" id="{F6AD8C04-8BF7-4B84-BCEA-7214C82303CE}"/>
                  </a:ext>
                </a:extLst>
              </p14:cNvPr>
              <p14:cNvContentPartPr/>
              <p14:nvPr/>
            </p14:nvContentPartPr>
            <p14:xfrm>
              <a:off x="6296693" y="1822387"/>
              <a:ext cx="71280" cy="178560"/>
            </p14:xfrm>
          </p:contentPart>
        </mc:Choice>
        <mc:Fallback xmlns="">
          <p:pic>
            <p:nvPicPr>
              <p:cNvPr id="144" name="Freihand 143">
                <a:extLst>
                  <a:ext uri="{FF2B5EF4-FFF2-40B4-BE49-F238E27FC236}">
                    <a16:creationId xmlns:a16="http://schemas.microsoft.com/office/drawing/2014/main" id="{F6AD8C04-8BF7-4B84-BCEA-7214C82303CE}"/>
                  </a:ext>
                </a:extLst>
              </p:cNvPr>
              <p:cNvPicPr/>
              <p:nvPr/>
            </p:nvPicPr>
            <p:blipFill>
              <a:blip r:embed="rId222"/>
              <a:stretch>
                <a:fillRect/>
              </a:stretch>
            </p:blipFill>
            <p:spPr>
              <a:xfrm>
                <a:off x="6292373" y="1818067"/>
                <a:ext cx="799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45" name="Freihand 144">
                <a:extLst>
                  <a:ext uri="{FF2B5EF4-FFF2-40B4-BE49-F238E27FC236}">
                    <a16:creationId xmlns:a16="http://schemas.microsoft.com/office/drawing/2014/main" id="{E67F843A-D834-4453-8AAA-DAF50B92DCDB}"/>
                  </a:ext>
                </a:extLst>
              </p14:cNvPr>
              <p14:cNvContentPartPr/>
              <p14:nvPr/>
            </p14:nvContentPartPr>
            <p14:xfrm>
              <a:off x="6458333" y="1731307"/>
              <a:ext cx="5760" cy="107640"/>
            </p14:xfrm>
          </p:contentPart>
        </mc:Choice>
        <mc:Fallback xmlns="">
          <p:pic>
            <p:nvPicPr>
              <p:cNvPr id="145" name="Freihand 144">
                <a:extLst>
                  <a:ext uri="{FF2B5EF4-FFF2-40B4-BE49-F238E27FC236}">
                    <a16:creationId xmlns:a16="http://schemas.microsoft.com/office/drawing/2014/main" id="{E67F843A-D834-4453-8AAA-DAF50B92DCDB}"/>
                  </a:ext>
                </a:extLst>
              </p:cNvPr>
              <p:cNvPicPr/>
              <p:nvPr/>
            </p:nvPicPr>
            <p:blipFill>
              <a:blip r:embed="rId224"/>
              <a:stretch>
                <a:fillRect/>
              </a:stretch>
            </p:blipFill>
            <p:spPr>
              <a:xfrm>
                <a:off x="6454013" y="1726987"/>
                <a:ext cx="144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6" name="Freihand 145">
                <a:extLst>
                  <a:ext uri="{FF2B5EF4-FFF2-40B4-BE49-F238E27FC236}">
                    <a16:creationId xmlns:a16="http://schemas.microsoft.com/office/drawing/2014/main" id="{2082CA6B-E485-4810-9217-A44F2340ADDC}"/>
                  </a:ext>
                </a:extLst>
              </p14:cNvPr>
              <p14:cNvContentPartPr/>
              <p14:nvPr/>
            </p14:nvContentPartPr>
            <p14:xfrm>
              <a:off x="6383813" y="1695667"/>
              <a:ext cx="146520" cy="147600"/>
            </p14:xfrm>
          </p:contentPart>
        </mc:Choice>
        <mc:Fallback xmlns="">
          <p:pic>
            <p:nvPicPr>
              <p:cNvPr id="146" name="Freihand 145">
                <a:extLst>
                  <a:ext uri="{FF2B5EF4-FFF2-40B4-BE49-F238E27FC236}">
                    <a16:creationId xmlns:a16="http://schemas.microsoft.com/office/drawing/2014/main" id="{2082CA6B-E485-4810-9217-A44F2340ADDC}"/>
                  </a:ext>
                </a:extLst>
              </p:cNvPr>
              <p:cNvPicPr/>
              <p:nvPr/>
            </p:nvPicPr>
            <p:blipFill>
              <a:blip r:embed="rId226"/>
              <a:stretch>
                <a:fillRect/>
              </a:stretch>
            </p:blipFill>
            <p:spPr>
              <a:xfrm>
                <a:off x="6379493" y="1691347"/>
                <a:ext cx="1551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7" name="Freihand 146">
                <a:extLst>
                  <a:ext uri="{FF2B5EF4-FFF2-40B4-BE49-F238E27FC236}">
                    <a16:creationId xmlns:a16="http://schemas.microsoft.com/office/drawing/2014/main" id="{06957530-F37B-4C2C-8704-EE2498AD5907}"/>
                  </a:ext>
                </a:extLst>
              </p14:cNvPr>
              <p14:cNvContentPartPr/>
              <p14:nvPr/>
            </p14:nvContentPartPr>
            <p14:xfrm>
              <a:off x="6558053" y="1864507"/>
              <a:ext cx="162000" cy="11160"/>
            </p14:xfrm>
          </p:contentPart>
        </mc:Choice>
        <mc:Fallback xmlns="">
          <p:pic>
            <p:nvPicPr>
              <p:cNvPr id="147" name="Freihand 146">
                <a:extLst>
                  <a:ext uri="{FF2B5EF4-FFF2-40B4-BE49-F238E27FC236}">
                    <a16:creationId xmlns:a16="http://schemas.microsoft.com/office/drawing/2014/main" id="{06957530-F37B-4C2C-8704-EE2498AD5907}"/>
                  </a:ext>
                </a:extLst>
              </p:cNvPr>
              <p:cNvPicPr/>
              <p:nvPr/>
            </p:nvPicPr>
            <p:blipFill>
              <a:blip r:embed="rId228"/>
              <a:stretch>
                <a:fillRect/>
              </a:stretch>
            </p:blipFill>
            <p:spPr>
              <a:xfrm>
                <a:off x="6553733" y="1860187"/>
                <a:ext cx="1706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8" name="Freihand 147">
                <a:extLst>
                  <a:ext uri="{FF2B5EF4-FFF2-40B4-BE49-F238E27FC236}">
                    <a16:creationId xmlns:a16="http://schemas.microsoft.com/office/drawing/2014/main" id="{82480B1F-DE82-44BD-8D01-05DA0C0475D2}"/>
                  </a:ext>
                </a:extLst>
              </p14:cNvPr>
              <p14:cNvContentPartPr/>
              <p14:nvPr/>
            </p14:nvContentPartPr>
            <p14:xfrm>
              <a:off x="6580013" y="1908067"/>
              <a:ext cx="162720" cy="18720"/>
            </p14:xfrm>
          </p:contentPart>
        </mc:Choice>
        <mc:Fallback xmlns="">
          <p:pic>
            <p:nvPicPr>
              <p:cNvPr id="148" name="Freihand 147">
                <a:extLst>
                  <a:ext uri="{FF2B5EF4-FFF2-40B4-BE49-F238E27FC236}">
                    <a16:creationId xmlns:a16="http://schemas.microsoft.com/office/drawing/2014/main" id="{82480B1F-DE82-44BD-8D01-05DA0C0475D2}"/>
                  </a:ext>
                </a:extLst>
              </p:cNvPr>
              <p:cNvPicPr/>
              <p:nvPr/>
            </p:nvPicPr>
            <p:blipFill>
              <a:blip r:embed="rId230"/>
              <a:stretch>
                <a:fillRect/>
              </a:stretch>
            </p:blipFill>
            <p:spPr>
              <a:xfrm>
                <a:off x="6575693" y="1903747"/>
                <a:ext cx="1713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50" name="Freihand 149">
                <a:extLst>
                  <a:ext uri="{FF2B5EF4-FFF2-40B4-BE49-F238E27FC236}">
                    <a16:creationId xmlns:a16="http://schemas.microsoft.com/office/drawing/2014/main" id="{84122D43-D3F1-4A90-849E-81BEDCFFB136}"/>
                  </a:ext>
                </a:extLst>
              </p14:cNvPr>
              <p14:cNvContentPartPr/>
              <p14:nvPr/>
            </p14:nvContentPartPr>
            <p14:xfrm>
              <a:off x="6831653" y="1779547"/>
              <a:ext cx="136440" cy="97200"/>
            </p14:xfrm>
          </p:contentPart>
        </mc:Choice>
        <mc:Fallback xmlns="">
          <p:pic>
            <p:nvPicPr>
              <p:cNvPr id="150" name="Freihand 149">
                <a:extLst>
                  <a:ext uri="{FF2B5EF4-FFF2-40B4-BE49-F238E27FC236}">
                    <a16:creationId xmlns:a16="http://schemas.microsoft.com/office/drawing/2014/main" id="{84122D43-D3F1-4A90-849E-81BEDCFFB136}"/>
                  </a:ext>
                </a:extLst>
              </p:cNvPr>
              <p:cNvPicPr/>
              <p:nvPr/>
            </p:nvPicPr>
            <p:blipFill>
              <a:blip r:embed="rId232"/>
              <a:stretch>
                <a:fillRect/>
              </a:stretch>
            </p:blipFill>
            <p:spPr>
              <a:xfrm>
                <a:off x="6827333" y="1775227"/>
                <a:ext cx="145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51" name="Freihand 150">
                <a:extLst>
                  <a:ext uri="{FF2B5EF4-FFF2-40B4-BE49-F238E27FC236}">
                    <a16:creationId xmlns:a16="http://schemas.microsoft.com/office/drawing/2014/main" id="{F6A34DF5-2B94-4008-BB09-35A975E04326}"/>
                  </a:ext>
                </a:extLst>
              </p14:cNvPr>
              <p14:cNvContentPartPr/>
              <p14:nvPr/>
            </p14:nvContentPartPr>
            <p14:xfrm>
              <a:off x="6936413" y="1883947"/>
              <a:ext cx="81360" cy="45360"/>
            </p14:xfrm>
          </p:contentPart>
        </mc:Choice>
        <mc:Fallback xmlns="">
          <p:pic>
            <p:nvPicPr>
              <p:cNvPr id="151" name="Freihand 150">
                <a:extLst>
                  <a:ext uri="{FF2B5EF4-FFF2-40B4-BE49-F238E27FC236}">
                    <a16:creationId xmlns:a16="http://schemas.microsoft.com/office/drawing/2014/main" id="{F6A34DF5-2B94-4008-BB09-35A975E04326}"/>
                  </a:ext>
                </a:extLst>
              </p:cNvPr>
              <p:cNvPicPr/>
              <p:nvPr/>
            </p:nvPicPr>
            <p:blipFill>
              <a:blip r:embed="rId234"/>
              <a:stretch>
                <a:fillRect/>
              </a:stretch>
            </p:blipFill>
            <p:spPr>
              <a:xfrm>
                <a:off x="6932093" y="1879627"/>
                <a:ext cx="900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52" name="Freihand 151">
                <a:extLst>
                  <a:ext uri="{FF2B5EF4-FFF2-40B4-BE49-F238E27FC236}">
                    <a16:creationId xmlns:a16="http://schemas.microsoft.com/office/drawing/2014/main" id="{657F1102-B981-4A83-8DE3-254245064A0C}"/>
                  </a:ext>
                </a:extLst>
              </p14:cNvPr>
              <p14:cNvContentPartPr/>
              <p14:nvPr/>
            </p14:nvContentPartPr>
            <p14:xfrm>
              <a:off x="7086893" y="1797907"/>
              <a:ext cx="17280" cy="101520"/>
            </p14:xfrm>
          </p:contentPart>
        </mc:Choice>
        <mc:Fallback xmlns="">
          <p:pic>
            <p:nvPicPr>
              <p:cNvPr id="152" name="Freihand 151">
                <a:extLst>
                  <a:ext uri="{FF2B5EF4-FFF2-40B4-BE49-F238E27FC236}">
                    <a16:creationId xmlns:a16="http://schemas.microsoft.com/office/drawing/2014/main" id="{657F1102-B981-4A83-8DE3-254245064A0C}"/>
                  </a:ext>
                </a:extLst>
              </p:cNvPr>
              <p:cNvPicPr/>
              <p:nvPr/>
            </p:nvPicPr>
            <p:blipFill>
              <a:blip r:embed="rId236"/>
              <a:stretch>
                <a:fillRect/>
              </a:stretch>
            </p:blipFill>
            <p:spPr>
              <a:xfrm>
                <a:off x="7082573" y="1793587"/>
                <a:ext cx="259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53" name="Freihand 152">
                <a:extLst>
                  <a:ext uri="{FF2B5EF4-FFF2-40B4-BE49-F238E27FC236}">
                    <a16:creationId xmlns:a16="http://schemas.microsoft.com/office/drawing/2014/main" id="{88CF9CF1-2DAA-4C82-9FB4-A7777084AF19}"/>
                  </a:ext>
                </a:extLst>
              </p14:cNvPr>
              <p14:cNvContentPartPr/>
              <p14:nvPr/>
            </p14:nvContentPartPr>
            <p14:xfrm>
              <a:off x="7052333" y="1771987"/>
              <a:ext cx="202680" cy="102600"/>
            </p14:xfrm>
          </p:contentPart>
        </mc:Choice>
        <mc:Fallback xmlns="">
          <p:pic>
            <p:nvPicPr>
              <p:cNvPr id="153" name="Freihand 152">
                <a:extLst>
                  <a:ext uri="{FF2B5EF4-FFF2-40B4-BE49-F238E27FC236}">
                    <a16:creationId xmlns:a16="http://schemas.microsoft.com/office/drawing/2014/main" id="{88CF9CF1-2DAA-4C82-9FB4-A7777084AF19}"/>
                  </a:ext>
                </a:extLst>
              </p:cNvPr>
              <p:cNvPicPr/>
              <p:nvPr/>
            </p:nvPicPr>
            <p:blipFill>
              <a:blip r:embed="rId238"/>
              <a:stretch>
                <a:fillRect/>
              </a:stretch>
            </p:blipFill>
            <p:spPr>
              <a:xfrm>
                <a:off x="7048013" y="1767667"/>
                <a:ext cx="2113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54" name="Freihand 153">
                <a:extLst>
                  <a:ext uri="{FF2B5EF4-FFF2-40B4-BE49-F238E27FC236}">
                    <a16:creationId xmlns:a16="http://schemas.microsoft.com/office/drawing/2014/main" id="{3C3A26FB-C91C-440B-80EA-BBAF0C117FFA}"/>
                  </a:ext>
                </a:extLst>
              </p14:cNvPr>
              <p14:cNvContentPartPr/>
              <p14:nvPr/>
            </p14:nvContentPartPr>
            <p14:xfrm>
              <a:off x="7175453" y="1765507"/>
              <a:ext cx="126360" cy="125280"/>
            </p14:xfrm>
          </p:contentPart>
        </mc:Choice>
        <mc:Fallback xmlns="">
          <p:pic>
            <p:nvPicPr>
              <p:cNvPr id="154" name="Freihand 153">
                <a:extLst>
                  <a:ext uri="{FF2B5EF4-FFF2-40B4-BE49-F238E27FC236}">
                    <a16:creationId xmlns:a16="http://schemas.microsoft.com/office/drawing/2014/main" id="{3C3A26FB-C91C-440B-80EA-BBAF0C117FFA}"/>
                  </a:ext>
                </a:extLst>
              </p:cNvPr>
              <p:cNvPicPr/>
              <p:nvPr/>
            </p:nvPicPr>
            <p:blipFill>
              <a:blip r:embed="rId240"/>
              <a:stretch>
                <a:fillRect/>
              </a:stretch>
            </p:blipFill>
            <p:spPr>
              <a:xfrm>
                <a:off x="7171133" y="1761187"/>
                <a:ext cx="13500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55" name="Freihand 154">
                <a:extLst>
                  <a:ext uri="{FF2B5EF4-FFF2-40B4-BE49-F238E27FC236}">
                    <a16:creationId xmlns:a16="http://schemas.microsoft.com/office/drawing/2014/main" id="{E0101D6A-5B88-4699-87A1-78F3847C4AF3}"/>
                  </a:ext>
                </a:extLst>
              </p14:cNvPr>
              <p14:cNvContentPartPr/>
              <p14:nvPr/>
            </p14:nvContentPartPr>
            <p14:xfrm>
              <a:off x="7333493" y="1753627"/>
              <a:ext cx="108000" cy="144000"/>
            </p14:xfrm>
          </p:contentPart>
        </mc:Choice>
        <mc:Fallback xmlns="">
          <p:pic>
            <p:nvPicPr>
              <p:cNvPr id="155" name="Freihand 154">
                <a:extLst>
                  <a:ext uri="{FF2B5EF4-FFF2-40B4-BE49-F238E27FC236}">
                    <a16:creationId xmlns:a16="http://schemas.microsoft.com/office/drawing/2014/main" id="{E0101D6A-5B88-4699-87A1-78F3847C4AF3}"/>
                  </a:ext>
                </a:extLst>
              </p:cNvPr>
              <p:cNvPicPr/>
              <p:nvPr/>
            </p:nvPicPr>
            <p:blipFill>
              <a:blip r:embed="rId242"/>
              <a:stretch>
                <a:fillRect/>
              </a:stretch>
            </p:blipFill>
            <p:spPr>
              <a:xfrm>
                <a:off x="7329173" y="1749307"/>
                <a:ext cx="1166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56" name="Freihand 155">
                <a:extLst>
                  <a:ext uri="{FF2B5EF4-FFF2-40B4-BE49-F238E27FC236}">
                    <a16:creationId xmlns:a16="http://schemas.microsoft.com/office/drawing/2014/main" id="{C76A7388-8E3F-40ED-9C8F-684A8F52055D}"/>
                  </a:ext>
                </a:extLst>
              </p14:cNvPr>
              <p14:cNvContentPartPr/>
              <p14:nvPr/>
            </p14:nvContentPartPr>
            <p14:xfrm>
              <a:off x="7470293" y="1753987"/>
              <a:ext cx="132480" cy="128160"/>
            </p14:xfrm>
          </p:contentPart>
        </mc:Choice>
        <mc:Fallback xmlns="">
          <p:pic>
            <p:nvPicPr>
              <p:cNvPr id="156" name="Freihand 155">
                <a:extLst>
                  <a:ext uri="{FF2B5EF4-FFF2-40B4-BE49-F238E27FC236}">
                    <a16:creationId xmlns:a16="http://schemas.microsoft.com/office/drawing/2014/main" id="{C76A7388-8E3F-40ED-9C8F-684A8F52055D}"/>
                  </a:ext>
                </a:extLst>
              </p:cNvPr>
              <p:cNvPicPr/>
              <p:nvPr/>
            </p:nvPicPr>
            <p:blipFill>
              <a:blip r:embed="rId244"/>
              <a:stretch>
                <a:fillRect/>
              </a:stretch>
            </p:blipFill>
            <p:spPr>
              <a:xfrm>
                <a:off x="7465973" y="1749667"/>
                <a:ext cx="1411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57" name="Freihand 156">
                <a:extLst>
                  <a:ext uri="{FF2B5EF4-FFF2-40B4-BE49-F238E27FC236}">
                    <a16:creationId xmlns:a16="http://schemas.microsoft.com/office/drawing/2014/main" id="{160A3227-F00E-4424-8BD0-5257B0885E7C}"/>
                  </a:ext>
                </a:extLst>
              </p14:cNvPr>
              <p14:cNvContentPartPr/>
              <p14:nvPr/>
            </p14:nvContentPartPr>
            <p14:xfrm>
              <a:off x="7737053" y="1777747"/>
              <a:ext cx="9000" cy="83520"/>
            </p14:xfrm>
          </p:contentPart>
        </mc:Choice>
        <mc:Fallback xmlns="">
          <p:pic>
            <p:nvPicPr>
              <p:cNvPr id="157" name="Freihand 156">
                <a:extLst>
                  <a:ext uri="{FF2B5EF4-FFF2-40B4-BE49-F238E27FC236}">
                    <a16:creationId xmlns:a16="http://schemas.microsoft.com/office/drawing/2014/main" id="{160A3227-F00E-4424-8BD0-5257B0885E7C}"/>
                  </a:ext>
                </a:extLst>
              </p:cNvPr>
              <p:cNvPicPr/>
              <p:nvPr/>
            </p:nvPicPr>
            <p:blipFill>
              <a:blip r:embed="rId246"/>
              <a:stretch>
                <a:fillRect/>
              </a:stretch>
            </p:blipFill>
            <p:spPr>
              <a:xfrm>
                <a:off x="7732733" y="1773427"/>
                <a:ext cx="176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8" name="Freihand 157">
                <a:extLst>
                  <a:ext uri="{FF2B5EF4-FFF2-40B4-BE49-F238E27FC236}">
                    <a16:creationId xmlns:a16="http://schemas.microsoft.com/office/drawing/2014/main" id="{BE58B7D8-72CF-465F-BED2-84B9528D40C1}"/>
                  </a:ext>
                </a:extLst>
              </p14:cNvPr>
              <p14:cNvContentPartPr/>
              <p14:nvPr/>
            </p14:nvContentPartPr>
            <p14:xfrm>
              <a:off x="7678733" y="1820587"/>
              <a:ext cx="133560" cy="8640"/>
            </p14:xfrm>
          </p:contentPart>
        </mc:Choice>
        <mc:Fallback xmlns="">
          <p:pic>
            <p:nvPicPr>
              <p:cNvPr id="158" name="Freihand 157">
                <a:extLst>
                  <a:ext uri="{FF2B5EF4-FFF2-40B4-BE49-F238E27FC236}">
                    <a16:creationId xmlns:a16="http://schemas.microsoft.com/office/drawing/2014/main" id="{BE58B7D8-72CF-465F-BED2-84B9528D40C1}"/>
                  </a:ext>
                </a:extLst>
              </p:cNvPr>
              <p:cNvPicPr/>
              <p:nvPr/>
            </p:nvPicPr>
            <p:blipFill>
              <a:blip r:embed="rId248"/>
              <a:stretch>
                <a:fillRect/>
              </a:stretch>
            </p:blipFill>
            <p:spPr>
              <a:xfrm>
                <a:off x="7674413" y="1816267"/>
                <a:ext cx="1422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59" name="Freihand 158">
                <a:extLst>
                  <a:ext uri="{FF2B5EF4-FFF2-40B4-BE49-F238E27FC236}">
                    <a16:creationId xmlns:a16="http://schemas.microsoft.com/office/drawing/2014/main" id="{A482E249-1540-4860-A587-114032532649}"/>
                  </a:ext>
                </a:extLst>
              </p14:cNvPr>
              <p14:cNvContentPartPr/>
              <p14:nvPr/>
            </p14:nvContentPartPr>
            <p14:xfrm>
              <a:off x="7807253" y="1748227"/>
              <a:ext cx="98280" cy="95400"/>
            </p14:xfrm>
          </p:contentPart>
        </mc:Choice>
        <mc:Fallback xmlns="">
          <p:pic>
            <p:nvPicPr>
              <p:cNvPr id="159" name="Freihand 158">
                <a:extLst>
                  <a:ext uri="{FF2B5EF4-FFF2-40B4-BE49-F238E27FC236}">
                    <a16:creationId xmlns:a16="http://schemas.microsoft.com/office/drawing/2014/main" id="{A482E249-1540-4860-A587-114032532649}"/>
                  </a:ext>
                </a:extLst>
              </p:cNvPr>
              <p:cNvPicPr/>
              <p:nvPr/>
            </p:nvPicPr>
            <p:blipFill>
              <a:blip r:embed="rId250"/>
              <a:stretch>
                <a:fillRect/>
              </a:stretch>
            </p:blipFill>
            <p:spPr>
              <a:xfrm>
                <a:off x="7802933" y="1743907"/>
                <a:ext cx="1069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0" name="Freihand 159">
                <a:extLst>
                  <a:ext uri="{FF2B5EF4-FFF2-40B4-BE49-F238E27FC236}">
                    <a16:creationId xmlns:a16="http://schemas.microsoft.com/office/drawing/2014/main" id="{CD6E59BF-3812-4086-85F0-92927797A25E}"/>
                  </a:ext>
                </a:extLst>
              </p14:cNvPr>
              <p14:cNvContentPartPr/>
              <p14:nvPr/>
            </p14:nvContentPartPr>
            <p14:xfrm>
              <a:off x="7918493" y="1804027"/>
              <a:ext cx="93600" cy="96480"/>
            </p14:xfrm>
          </p:contentPart>
        </mc:Choice>
        <mc:Fallback xmlns="">
          <p:pic>
            <p:nvPicPr>
              <p:cNvPr id="160" name="Freihand 159">
                <a:extLst>
                  <a:ext uri="{FF2B5EF4-FFF2-40B4-BE49-F238E27FC236}">
                    <a16:creationId xmlns:a16="http://schemas.microsoft.com/office/drawing/2014/main" id="{CD6E59BF-3812-4086-85F0-92927797A25E}"/>
                  </a:ext>
                </a:extLst>
              </p:cNvPr>
              <p:cNvPicPr/>
              <p:nvPr/>
            </p:nvPicPr>
            <p:blipFill>
              <a:blip r:embed="rId252"/>
              <a:stretch>
                <a:fillRect/>
              </a:stretch>
            </p:blipFill>
            <p:spPr>
              <a:xfrm>
                <a:off x="7914173" y="1799707"/>
                <a:ext cx="1022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1" name="Freihand 160">
                <a:extLst>
                  <a:ext uri="{FF2B5EF4-FFF2-40B4-BE49-F238E27FC236}">
                    <a16:creationId xmlns:a16="http://schemas.microsoft.com/office/drawing/2014/main" id="{931EA961-2C22-4D67-9618-1748B28CC682}"/>
                  </a:ext>
                </a:extLst>
              </p14:cNvPr>
              <p14:cNvContentPartPr/>
              <p14:nvPr/>
            </p14:nvContentPartPr>
            <p14:xfrm>
              <a:off x="8061053" y="1789627"/>
              <a:ext cx="30240" cy="5040"/>
            </p14:xfrm>
          </p:contentPart>
        </mc:Choice>
        <mc:Fallback xmlns="">
          <p:pic>
            <p:nvPicPr>
              <p:cNvPr id="161" name="Freihand 160">
                <a:extLst>
                  <a:ext uri="{FF2B5EF4-FFF2-40B4-BE49-F238E27FC236}">
                    <a16:creationId xmlns:a16="http://schemas.microsoft.com/office/drawing/2014/main" id="{931EA961-2C22-4D67-9618-1748B28CC682}"/>
                  </a:ext>
                </a:extLst>
              </p:cNvPr>
              <p:cNvPicPr/>
              <p:nvPr/>
            </p:nvPicPr>
            <p:blipFill>
              <a:blip r:embed="rId254"/>
              <a:stretch>
                <a:fillRect/>
              </a:stretch>
            </p:blipFill>
            <p:spPr>
              <a:xfrm>
                <a:off x="8056733" y="1785307"/>
                <a:ext cx="388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2" name="Freihand 161">
                <a:extLst>
                  <a:ext uri="{FF2B5EF4-FFF2-40B4-BE49-F238E27FC236}">
                    <a16:creationId xmlns:a16="http://schemas.microsoft.com/office/drawing/2014/main" id="{591F2BBA-0718-45CB-8893-86871E313576}"/>
                  </a:ext>
                </a:extLst>
              </p14:cNvPr>
              <p14:cNvContentPartPr/>
              <p14:nvPr/>
            </p14:nvContentPartPr>
            <p14:xfrm>
              <a:off x="8139533" y="1737067"/>
              <a:ext cx="108720" cy="115560"/>
            </p14:xfrm>
          </p:contentPart>
        </mc:Choice>
        <mc:Fallback xmlns="">
          <p:pic>
            <p:nvPicPr>
              <p:cNvPr id="162" name="Freihand 161">
                <a:extLst>
                  <a:ext uri="{FF2B5EF4-FFF2-40B4-BE49-F238E27FC236}">
                    <a16:creationId xmlns:a16="http://schemas.microsoft.com/office/drawing/2014/main" id="{591F2BBA-0718-45CB-8893-86871E313576}"/>
                  </a:ext>
                </a:extLst>
              </p:cNvPr>
              <p:cNvPicPr/>
              <p:nvPr/>
            </p:nvPicPr>
            <p:blipFill>
              <a:blip r:embed="rId256"/>
              <a:stretch>
                <a:fillRect/>
              </a:stretch>
            </p:blipFill>
            <p:spPr>
              <a:xfrm>
                <a:off x="8135213" y="1732747"/>
                <a:ext cx="1173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3" name="Freihand 162">
                <a:extLst>
                  <a:ext uri="{FF2B5EF4-FFF2-40B4-BE49-F238E27FC236}">
                    <a16:creationId xmlns:a16="http://schemas.microsoft.com/office/drawing/2014/main" id="{5B4F9F19-6C77-4AE8-8D80-38456A07C76B}"/>
                  </a:ext>
                </a:extLst>
              </p14:cNvPr>
              <p14:cNvContentPartPr/>
              <p14:nvPr/>
            </p14:nvContentPartPr>
            <p14:xfrm>
              <a:off x="6613133" y="2128027"/>
              <a:ext cx="145440" cy="19080"/>
            </p14:xfrm>
          </p:contentPart>
        </mc:Choice>
        <mc:Fallback xmlns="">
          <p:pic>
            <p:nvPicPr>
              <p:cNvPr id="163" name="Freihand 162">
                <a:extLst>
                  <a:ext uri="{FF2B5EF4-FFF2-40B4-BE49-F238E27FC236}">
                    <a16:creationId xmlns:a16="http://schemas.microsoft.com/office/drawing/2014/main" id="{5B4F9F19-6C77-4AE8-8D80-38456A07C76B}"/>
                  </a:ext>
                </a:extLst>
              </p:cNvPr>
              <p:cNvPicPr/>
              <p:nvPr/>
            </p:nvPicPr>
            <p:blipFill>
              <a:blip r:embed="rId258"/>
              <a:stretch>
                <a:fillRect/>
              </a:stretch>
            </p:blipFill>
            <p:spPr>
              <a:xfrm>
                <a:off x="6608813" y="2123707"/>
                <a:ext cx="1540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4" name="Freihand 163">
                <a:extLst>
                  <a:ext uri="{FF2B5EF4-FFF2-40B4-BE49-F238E27FC236}">
                    <a16:creationId xmlns:a16="http://schemas.microsoft.com/office/drawing/2014/main" id="{BEF436EF-2249-4700-846A-61BE6DBE96A9}"/>
                  </a:ext>
                </a:extLst>
              </p14:cNvPr>
              <p14:cNvContentPartPr/>
              <p14:nvPr/>
            </p14:nvContentPartPr>
            <p14:xfrm>
              <a:off x="6644813" y="2171227"/>
              <a:ext cx="176400" cy="25200"/>
            </p14:xfrm>
          </p:contentPart>
        </mc:Choice>
        <mc:Fallback xmlns="">
          <p:pic>
            <p:nvPicPr>
              <p:cNvPr id="164" name="Freihand 163">
                <a:extLst>
                  <a:ext uri="{FF2B5EF4-FFF2-40B4-BE49-F238E27FC236}">
                    <a16:creationId xmlns:a16="http://schemas.microsoft.com/office/drawing/2014/main" id="{BEF436EF-2249-4700-846A-61BE6DBE96A9}"/>
                  </a:ext>
                </a:extLst>
              </p:cNvPr>
              <p:cNvPicPr/>
              <p:nvPr/>
            </p:nvPicPr>
            <p:blipFill>
              <a:blip r:embed="rId260"/>
              <a:stretch>
                <a:fillRect/>
              </a:stretch>
            </p:blipFill>
            <p:spPr>
              <a:xfrm>
                <a:off x="6640493" y="2166907"/>
                <a:ext cx="18504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5" name="Freihand 164">
                <a:extLst>
                  <a:ext uri="{FF2B5EF4-FFF2-40B4-BE49-F238E27FC236}">
                    <a16:creationId xmlns:a16="http://schemas.microsoft.com/office/drawing/2014/main" id="{4EFD8DC9-6344-4541-9E56-547DC1ADBDC7}"/>
                  </a:ext>
                </a:extLst>
              </p14:cNvPr>
              <p14:cNvContentPartPr/>
              <p14:nvPr/>
            </p14:nvContentPartPr>
            <p14:xfrm>
              <a:off x="6934973" y="2047387"/>
              <a:ext cx="109800" cy="123120"/>
            </p14:xfrm>
          </p:contentPart>
        </mc:Choice>
        <mc:Fallback xmlns="">
          <p:pic>
            <p:nvPicPr>
              <p:cNvPr id="165" name="Freihand 164">
                <a:extLst>
                  <a:ext uri="{FF2B5EF4-FFF2-40B4-BE49-F238E27FC236}">
                    <a16:creationId xmlns:a16="http://schemas.microsoft.com/office/drawing/2014/main" id="{4EFD8DC9-6344-4541-9E56-547DC1ADBDC7}"/>
                  </a:ext>
                </a:extLst>
              </p:cNvPr>
              <p:cNvPicPr/>
              <p:nvPr/>
            </p:nvPicPr>
            <p:blipFill>
              <a:blip r:embed="rId262"/>
              <a:stretch>
                <a:fillRect/>
              </a:stretch>
            </p:blipFill>
            <p:spPr>
              <a:xfrm>
                <a:off x="6930653" y="2043067"/>
                <a:ext cx="1184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6" name="Freihand 165">
                <a:extLst>
                  <a:ext uri="{FF2B5EF4-FFF2-40B4-BE49-F238E27FC236}">
                    <a16:creationId xmlns:a16="http://schemas.microsoft.com/office/drawing/2014/main" id="{89AC0D2B-E66E-4A26-8FFE-C45320CF957F}"/>
                  </a:ext>
                </a:extLst>
              </p14:cNvPr>
              <p14:cNvContentPartPr/>
              <p14:nvPr/>
            </p14:nvContentPartPr>
            <p14:xfrm>
              <a:off x="7076453" y="2060707"/>
              <a:ext cx="84240" cy="93960"/>
            </p14:xfrm>
          </p:contentPart>
        </mc:Choice>
        <mc:Fallback xmlns="">
          <p:pic>
            <p:nvPicPr>
              <p:cNvPr id="166" name="Freihand 165">
                <a:extLst>
                  <a:ext uri="{FF2B5EF4-FFF2-40B4-BE49-F238E27FC236}">
                    <a16:creationId xmlns:a16="http://schemas.microsoft.com/office/drawing/2014/main" id="{89AC0D2B-E66E-4A26-8FFE-C45320CF957F}"/>
                  </a:ext>
                </a:extLst>
              </p:cNvPr>
              <p:cNvPicPr/>
              <p:nvPr/>
            </p:nvPicPr>
            <p:blipFill>
              <a:blip r:embed="rId264"/>
              <a:stretch>
                <a:fillRect/>
              </a:stretch>
            </p:blipFill>
            <p:spPr>
              <a:xfrm>
                <a:off x="7072133" y="2056387"/>
                <a:ext cx="928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 name="Freihand 166">
                <a:extLst>
                  <a:ext uri="{FF2B5EF4-FFF2-40B4-BE49-F238E27FC236}">
                    <a16:creationId xmlns:a16="http://schemas.microsoft.com/office/drawing/2014/main" id="{CF414947-D31F-47B3-82BB-BB351E44FF62}"/>
                  </a:ext>
                </a:extLst>
              </p14:cNvPr>
              <p14:cNvContentPartPr/>
              <p14:nvPr/>
            </p14:nvContentPartPr>
            <p14:xfrm>
              <a:off x="7103093" y="2037667"/>
              <a:ext cx="98280" cy="6840"/>
            </p14:xfrm>
          </p:contentPart>
        </mc:Choice>
        <mc:Fallback xmlns="">
          <p:pic>
            <p:nvPicPr>
              <p:cNvPr id="167" name="Freihand 166">
                <a:extLst>
                  <a:ext uri="{FF2B5EF4-FFF2-40B4-BE49-F238E27FC236}">
                    <a16:creationId xmlns:a16="http://schemas.microsoft.com/office/drawing/2014/main" id="{CF414947-D31F-47B3-82BB-BB351E44FF62}"/>
                  </a:ext>
                </a:extLst>
              </p:cNvPr>
              <p:cNvPicPr/>
              <p:nvPr/>
            </p:nvPicPr>
            <p:blipFill>
              <a:blip r:embed="rId266"/>
              <a:stretch>
                <a:fillRect/>
              </a:stretch>
            </p:blipFill>
            <p:spPr>
              <a:xfrm>
                <a:off x="7098773" y="2033347"/>
                <a:ext cx="1069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8" name="Freihand 167">
                <a:extLst>
                  <a:ext uri="{FF2B5EF4-FFF2-40B4-BE49-F238E27FC236}">
                    <a16:creationId xmlns:a16="http://schemas.microsoft.com/office/drawing/2014/main" id="{D6D5F75D-D909-475C-8CDA-E76D78F83ACD}"/>
                  </a:ext>
                </a:extLst>
              </p14:cNvPr>
              <p14:cNvContentPartPr/>
              <p14:nvPr/>
            </p14:nvContentPartPr>
            <p14:xfrm>
              <a:off x="7218653" y="2044867"/>
              <a:ext cx="72360" cy="86040"/>
            </p14:xfrm>
          </p:contentPart>
        </mc:Choice>
        <mc:Fallback xmlns="">
          <p:pic>
            <p:nvPicPr>
              <p:cNvPr id="168" name="Freihand 167">
                <a:extLst>
                  <a:ext uri="{FF2B5EF4-FFF2-40B4-BE49-F238E27FC236}">
                    <a16:creationId xmlns:a16="http://schemas.microsoft.com/office/drawing/2014/main" id="{D6D5F75D-D909-475C-8CDA-E76D78F83ACD}"/>
                  </a:ext>
                </a:extLst>
              </p:cNvPr>
              <p:cNvPicPr/>
              <p:nvPr/>
            </p:nvPicPr>
            <p:blipFill>
              <a:blip r:embed="rId268"/>
              <a:stretch>
                <a:fillRect/>
              </a:stretch>
            </p:blipFill>
            <p:spPr>
              <a:xfrm>
                <a:off x="7214333" y="2040547"/>
                <a:ext cx="8100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 name="Freihand 168">
                <a:extLst>
                  <a:ext uri="{FF2B5EF4-FFF2-40B4-BE49-F238E27FC236}">
                    <a16:creationId xmlns:a16="http://schemas.microsoft.com/office/drawing/2014/main" id="{F1B4C494-9767-4125-A46F-5FD615CED4D2}"/>
                  </a:ext>
                </a:extLst>
              </p14:cNvPr>
              <p14:cNvContentPartPr/>
              <p14:nvPr/>
            </p14:nvContentPartPr>
            <p14:xfrm>
              <a:off x="7454813" y="2070787"/>
              <a:ext cx="100080" cy="77400"/>
            </p14:xfrm>
          </p:contentPart>
        </mc:Choice>
        <mc:Fallback xmlns="">
          <p:pic>
            <p:nvPicPr>
              <p:cNvPr id="169" name="Freihand 168">
                <a:extLst>
                  <a:ext uri="{FF2B5EF4-FFF2-40B4-BE49-F238E27FC236}">
                    <a16:creationId xmlns:a16="http://schemas.microsoft.com/office/drawing/2014/main" id="{F1B4C494-9767-4125-A46F-5FD615CED4D2}"/>
                  </a:ext>
                </a:extLst>
              </p:cNvPr>
              <p:cNvPicPr/>
              <p:nvPr/>
            </p:nvPicPr>
            <p:blipFill>
              <a:blip r:embed="rId270"/>
              <a:stretch>
                <a:fillRect/>
              </a:stretch>
            </p:blipFill>
            <p:spPr>
              <a:xfrm>
                <a:off x="7450493" y="2066467"/>
                <a:ext cx="1087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0" name="Freihand 169">
                <a:extLst>
                  <a:ext uri="{FF2B5EF4-FFF2-40B4-BE49-F238E27FC236}">
                    <a16:creationId xmlns:a16="http://schemas.microsoft.com/office/drawing/2014/main" id="{4F3E4DEB-8E18-497D-981A-64D920E1CD92}"/>
                  </a:ext>
                </a:extLst>
              </p14:cNvPr>
              <p14:cNvContentPartPr/>
              <p14:nvPr/>
            </p14:nvContentPartPr>
            <p14:xfrm>
              <a:off x="7666493" y="2021827"/>
              <a:ext cx="96120" cy="79920"/>
            </p14:xfrm>
          </p:contentPart>
        </mc:Choice>
        <mc:Fallback xmlns="">
          <p:pic>
            <p:nvPicPr>
              <p:cNvPr id="170" name="Freihand 169">
                <a:extLst>
                  <a:ext uri="{FF2B5EF4-FFF2-40B4-BE49-F238E27FC236}">
                    <a16:creationId xmlns:a16="http://schemas.microsoft.com/office/drawing/2014/main" id="{4F3E4DEB-8E18-497D-981A-64D920E1CD92}"/>
                  </a:ext>
                </a:extLst>
              </p:cNvPr>
              <p:cNvPicPr/>
              <p:nvPr/>
            </p:nvPicPr>
            <p:blipFill>
              <a:blip r:embed="rId272"/>
              <a:stretch>
                <a:fillRect/>
              </a:stretch>
            </p:blipFill>
            <p:spPr>
              <a:xfrm>
                <a:off x="7662173" y="2017507"/>
                <a:ext cx="10476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1" name="Freihand 170">
                <a:extLst>
                  <a:ext uri="{FF2B5EF4-FFF2-40B4-BE49-F238E27FC236}">
                    <a16:creationId xmlns:a16="http://schemas.microsoft.com/office/drawing/2014/main" id="{B35F013B-3B2E-4EC1-BB69-D289B0881789}"/>
                  </a:ext>
                </a:extLst>
              </p14:cNvPr>
              <p14:cNvContentPartPr/>
              <p14:nvPr/>
            </p14:nvContentPartPr>
            <p14:xfrm>
              <a:off x="7787813" y="2092387"/>
              <a:ext cx="24480" cy="82080"/>
            </p14:xfrm>
          </p:contentPart>
        </mc:Choice>
        <mc:Fallback xmlns="">
          <p:pic>
            <p:nvPicPr>
              <p:cNvPr id="171" name="Freihand 170">
                <a:extLst>
                  <a:ext uri="{FF2B5EF4-FFF2-40B4-BE49-F238E27FC236}">
                    <a16:creationId xmlns:a16="http://schemas.microsoft.com/office/drawing/2014/main" id="{B35F013B-3B2E-4EC1-BB69-D289B0881789}"/>
                  </a:ext>
                </a:extLst>
              </p:cNvPr>
              <p:cNvPicPr/>
              <p:nvPr/>
            </p:nvPicPr>
            <p:blipFill>
              <a:blip r:embed="rId274"/>
              <a:stretch>
                <a:fillRect/>
              </a:stretch>
            </p:blipFill>
            <p:spPr>
              <a:xfrm>
                <a:off x="7783493" y="208806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2" name="Freihand 171">
                <a:extLst>
                  <a:ext uri="{FF2B5EF4-FFF2-40B4-BE49-F238E27FC236}">
                    <a16:creationId xmlns:a16="http://schemas.microsoft.com/office/drawing/2014/main" id="{ACD3A50C-B0B5-42DE-8418-7F7D62BBD244}"/>
                  </a:ext>
                </a:extLst>
              </p14:cNvPr>
              <p14:cNvContentPartPr/>
              <p14:nvPr/>
            </p14:nvContentPartPr>
            <p14:xfrm>
              <a:off x="7858013" y="1998067"/>
              <a:ext cx="88920" cy="122040"/>
            </p14:xfrm>
          </p:contentPart>
        </mc:Choice>
        <mc:Fallback xmlns="">
          <p:pic>
            <p:nvPicPr>
              <p:cNvPr id="172" name="Freihand 171">
                <a:extLst>
                  <a:ext uri="{FF2B5EF4-FFF2-40B4-BE49-F238E27FC236}">
                    <a16:creationId xmlns:a16="http://schemas.microsoft.com/office/drawing/2014/main" id="{ACD3A50C-B0B5-42DE-8418-7F7D62BBD244}"/>
                  </a:ext>
                </a:extLst>
              </p:cNvPr>
              <p:cNvPicPr/>
              <p:nvPr/>
            </p:nvPicPr>
            <p:blipFill>
              <a:blip r:embed="rId276"/>
              <a:stretch>
                <a:fillRect/>
              </a:stretch>
            </p:blipFill>
            <p:spPr>
              <a:xfrm>
                <a:off x="7853693" y="1993747"/>
                <a:ext cx="975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3" name="Freihand 172">
                <a:extLst>
                  <a:ext uri="{FF2B5EF4-FFF2-40B4-BE49-F238E27FC236}">
                    <a16:creationId xmlns:a16="http://schemas.microsoft.com/office/drawing/2014/main" id="{532C6131-0237-4E7B-AEE0-686CB4530D16}"/>
                  </a:ext>
                </a:extLst>
              </p14:cNvPr>
              <p14:cNvContentPartPr/>
              <p14:nvPr/>
            </p14:nvContentPartPr>
            <p14:xfrm>
              <a:off x="8003093" y="2034067"/>
              <a:ext cx="110880" cy="34560"/>
            </p14:xfrm>
          </p:contentPart>
        </mc:Choice>
        <mc:Fallback xmlns="">
          <p:pic>
            <p:nvPicPr>
              <p:cNvPr id="173" name="Freihand 172">
                <a:extLst>
                  <a:ext uri="{FF2B5EF4-FFF2-40B4-BE49-F238E27FC236}">
                    <a16:creationId xmlns:a16="http://schemas.microsoft.com/office/drawing/2014/main" id="{532C6131-0237-4E7B-AEE0-686CB4530D16}"/>
                  </a:ext>
                </a:extLst>
              </p:cNvPr>
              <p:cNvPicPr/>
              <p:nvPr/>
            </p:nvPicPr>
            <p:blipFill>
              <a:blip r:embed="rId278"/>
              <a:stretch>
                <a:fillRect/>
              </a:stretch>
            </p:blipFill>
            <p:spPr>
              <a:xfrm>
                <a:off x="7998773" y="2029747"/>
                <a:ext cx="1195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4" name="Freihand 173">
                <a:extLst>
                  <a:ext uri="{FF2B5EF4-FFF2-40B4-BE49-F238E27FC236}">
                    <a16:creationId xmlns:a16="http://schemas.microsoft.com/office/drawing/2014/main" id="{635571C6-1FFD-4A32-B5D6-9F3B5FFDE5DE}"/>
                  </a:ext>
                </a:extLst>
              </p14:cNvPr>
              <p14:cNvContentPartPr/>
              <p14:nvPr/>
            </p14:nvContentPartPr>
            <p14:xfrm>
              <a:off x="8029733" y="2036587"/>
              <a:ext cx="88200" cy="168840"/>
            </p14:xfrm>
          </p:contentPart>
        </mc:Choice>
        <mc:Fallback xmlns="">
          <p:pic>
            <p:nvPicPr>
              <p:cNvPr id="174" name="Freihand 173">
                <a:extLst>
                  <a:ext uri="{FF2B5EF4-FFF2-40B4-BE49-F238E27FC236}">
                    <a16:creationId xmlns:a16="http://schemas.microsoft.com/office/drawing/2014/main" id="{635571C6-1FFD-4A32-B5D6-9F3B5FFDE5DE}"/>
                  </a:ext>
                </a:extLst>
              </p:cNvPr>
              <p:cNvPicPr/>
              <p:nvPr/>
            </p:nvPicPr>
            <p:blipFill>
              <a:blip r:embed="rId280"/>
              <a:stretch>
                <a:fillRect/>
              </a:stretch>
            </p:blipFill>
            <p:spPr>
              <a:xfrm>
                <a:off x="8025413" y="2032267"/>
                <a:ext cx="9684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6" name="Freihand 175">
                <a:extLst>
                  <a:ext uri="{FF2B5EF4-FFF2-40B4-BE49-F238E27FC236}">
                    <a16:creationId xmlns:a16="http://schemas.microsoft.com/office/drawing/2014/main" id="{818CE337-7781-44AE-B294-77B0D17AA529}"/>
                  </a:ext>
                </a:extLst>
              </p14:cNvPr>
              <p14:cNvContentPartPr/>
              <p14:nvPr/>
            </p14:nvContentPartPr>
            <p14:xfrm>
              <a:off x="7864133" y="1997347"/>
              <a:ext cx="55800" cy="22320"/>
            </p14:xfrm>
          </p:contentPart>
        </mc:Choice>
        <mc:Fallback xmlns="">
          <p:pic>
            <p:nvPicPr>
              <p:cNvPr id="176" name="Freihand 175">
                <a:extLst>
                  <a:ext uri="{FF2B5EF4-FFF2-40B4-BE49-F238E27FC236}">
                    <a16:creationId xmlns:a16="http://schemas.microsoft.com/office/drawing/2014/main" id="{818CE337-7781-44AE-B294-77B0D17AA529}"/>
                  </a:ext>
                </a:extLst>
              </p:cNvPr>
              <p:cNvPicPr/>
              <p:nvPr/>
            </p:nvPicPr>
            <p:blipFill>
              <a:blip r:embed="rId282"/>
              <a:stretch>
                <a:fillRect/>
              </a:stretch>
            </p:blipFill>
            <p:spPr>
              <a:xfrm>
                <a:off x="7859813" y="1993027"/>
                <a:ext cx="64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08" name="Freihand 207">
                <a:extLst>
                  <a:ext uri="{FF2B5EF4-FFF2-40B4-BE49-F238E27FC236}">
                    <a16:creationId xmlns:a16="http://schemas.microsoft.com/office/drawing/2014/main" id="{DA1B7BF4-3224-488A-B0E2-3B958FD33BDB}"/>
                  </a:ext>
                </a:extLst>
              </p14:cNvPr>
              <p14:cNvContentPartPr/>
              <p14:nvPr/>
            </p14:nvContentPartPr>
            <p14:xfrm>
              <a:off x="4699373" y="4442107"/>
              <a:ext cx="12240" cy="125280"/>
            </p14:xfrm>
          </p:contentPart>
        </mc:Choice>
        <mc:Fallback xmlns="">
          <p:pic>
            <p:nvPicPr>
              <p:cNvPr id="208" name="Freihand 207">
                <a:extLst>
                  <a:ext uri="{FF2B5EF4-FFF2-40B4-BE49-F238E27FC236}">
                    <a16:creationId xmlns:a16="http://schemas.microsoft.com/office/drawing/2014/main" id="{DA1B7BF4-3224-488A-B0E2-3B958FD33BDB}"/>
                  </a:ext>
                </a:extLst>
              </p:cNvPr>
              <p:cNvPicPr/>
              <p:nvPr/>
            </p:nvPicPr>
            <p:blipFill>
              <a:blip r:embed="rId284"/>
              <a:stretch>
                <a:fillRect/>
              </a:stretch>
            </p:blipFill>
            <p:spPr>
              <a:xfrm>
                <a:off x="4695053" y="4437787"/>
                <a:ext cx="208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57" name="Freihand 256">
                <a:extLst>
                  <a:ext uri="{FF2B5EF4-FFF2-40B4-BE49-F238E27FC236}">
                    <a16:creationId xmlns:a16="http://schemas.microsoft.com/office/drawing/2014/main" id="{4ACCF109-462A-44EA-A655-5587A38716D4}"/>
                  </a:ext>
                </a:extLst>
              </p14:cNvPr>
              <p14:cNvContentPartPr/>
              <p14:nvPr/>
            </p14:nvContentPartPr>
            <p14:xfrm>
              <a:off x="8255813" y="2119747"/>
              <a:ext cx="3631680" cy="871200"/>
            </p14:xfrm>
          </p:contentPart>
        </mc:Choice>
        <mc:Fallback xmlns="">
          <p:pic>
            <p:nvPicPr>
              <p:cNvPr id="257" name="Freihand 256">
                <a:extLst>
                  <a:ext uri="{FF2B5EF4-FFF2-40B4-BE49-F238E27FC236}">
                    <a16:creationId xmlns:a16="http://schemas.microsoft.com/office/drawing/2014/main" id="{4ACCF109-462A-44EA-A655-5587A38716D4}"/>
                  </a:ext>
                </a:extLst>
              </p:cNvPr>
              <p:cNvPicPr/>
              <p:nvPr/>
            </p:nvPicPr>
            <p:blipFill>
              <a:blip r:embed="rId286"/>
              <a:stretch>
                <a:fillRect/>
              </a:stretch>
            </p:blipFill>
            <p:spPr>
              <a:xfrm>
                <a:off x="8251493" y="2115427"/>
                <a:ext cx="3640320" cy="879840"/>
              </a:xfrm>
              <a:prstGeom prst="rect">
                <a:avLst/>
              </a:prstGeom>
            </p:spPr>
          </p:pic>
        </mc:Fallback>
      </mc:AlternateContent>
      <p:grpSp>
        <p:nvGrpSpPr>
          <p:cNvPr id="268" name="Gruppieren 267">
            <a:extLst>
              <a:ext uri="{FF2B5EF4-FFF2-40B4-BE49-F238E27FC236}">
                <a16:creationId xmlns:a16="http://schemas.microsoft.com/office/drawing/2014/main" id="{1423DC64-58E6-4B9C-B1DC-5AFB89089FAB}"/>
              </a:ext>
            </a:extLst>
          </p:cNvPr>
          <p:cNvGrpSpPr/>
          <p:nvPr/>
        </p:nvGrpSpPr>
        <p:grpSpPr>
          <a:xfrm>
            <a:off x="5556893" y="574627"/>
            <a:ext cx="1149840" cy="635760"/>
            <a:chOff x="5556893" y="574627"/>
            <a:chExt cx="1149840" cy="635760"/>
          </a:xfrm>
        </p:grpSpPr>
        <mc:AlternateContent xmlns:mc="http://schemas.openxmlformats.org/markup-compatibility/2006" xmlns:p14="http://schemas.microsoft.com/office/powerpoint/2010/main">
          <mc:Choice Requires="p14">
            <p:contentPart p14:bwMode="auto" r:id="rId287">
              <p14:nvContentPartPr>
                <p14:cNvPr id="259" name="Freihand 258">
                  <a:extLst>
                    <a:ext uri="{FF2B5EF4-FFF2-40B4-BE49-F238E27FC236}">
                      <a16:creationId xmlns:a16="http://schemas.microsoft.com/office/drawing/2014/main" id="{86104FC0-8341-4A77-92AF-B43FF154E769}"/>
                    </a:ext>
                  </a:extLst>
                </p14:cNvPr>
                <p14:cNvContentPartPr/>
                <p14:nvPr/>
              </p14:nvContentPartPr>
              <p14:xfrm>
                <a:off x="5784413" y="861547"/>
                <a:ext cx="114120" cy="63720"/>
              </p14:xfrm>
            </p:contentPart>
          </mc:Choice>
          <mc:Fallback xmlns="">
            <p:pic>
              <p:nvPicPr>
                <p:cNvPr id="259" name="Freihand 258">
                  <a:extLst>
                    <a:ext uri="{FF2B5EF4-FFF2-40B4-BE49-F238E27FC236}">
                      <a16:creationId xmlns:a16="http://schemas.microsoft.com/office/drawing/2014/main" id="{86104FC0-8341-4A77-92AF-B43FF154E769}"/>
                    </a:ext>
                  </a:extLst>
                </p:cNvPr>
                <p:cNvPicPr/>
                <p:nvPr/>
              </p:nvPicPr>
              <p:blipFill>
                <a:blip r:embed="rId288"/>
                <a:stretch>
                  <a:fillRect/>
                </a:stretch>
              </p:blipFill>
              <p:spPr>
                <a:xfrm>
                  <a:off x="5780093" y="857227"/>
                  <a:ext cx="122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60" name="Freihand 259">
                  <a:extLst>
                    <a:ext uri="{FF2B5EF4-FFF2-40B4-BE49-F238E27FC236}">
                      <a16:creationId xmlns:a16="http://schemas.microsoft.com/office/drawing/2014/main" id="{2E4DF320-1254-4477-8F54-AAA65C1972F3}"/>
                    </a:ext>
                  </a:extLst>
                </p14:cNvPr>
                <p14:cNvContentPartPr/>
                <p14:nvPr/>
              </p14:nvContentPartPr>
              <p14:xfrm>
                <a:off x="5823653" y="822667"/>
                <a:ext cx="96840" cy="254520"/>
              </p14:xfrm>
            </p:contentPart>
          </mc:Choice>
          <mc:Fallback xmlns="">
            <p:pic>
              <p:nvPicPr>
                <p:cNvPr id="260" name="Freihand 259">
                  <a:extLst>
                    <a:ext uri="{FF2B5EF4-FFF2-40B4-BE49-F238E27FC236}">
                      <a16:creationId xmlns:a16="http://schemas.microsoft.com/office/drawing/2014/main" id="{2E4DF320-1254-4477-8F54-AAA65C1972F3}"/>
                    </a:ext>
                  </a:extLst>
                </p:cNvPr>
                <p:cNvPicPr/>
                <p:nvPr/>
              </p:nvPicPr>
              <p:blipFill>
                <a:blip r:embed="rId290"/>
                <a:stretch>
                  <a:fillRect/>
                </a:stretch>
              </p:blipFill>
              <p:spPr>
                <a:xfrm>
                  <a:off x="5819333" y="818347"/>
                  <a:ext cx="10548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61" name="Freihand 260">
                  <a:extLst>
                    <a:ext uri="{FF2B5EF4-FFF2-40B4-BE49-F238E27FC236}">
                      <a16:creationId xmlns:a16="http://schemas.microsoft.com/office/drawing/2014/main" id="{01CEBDAF-D17B-43BF-A1F5-23D71CBA9C68}"/>
                    </a:ext>
                  </a:extLst>
                </p14:cNvPr>
                <p14:cNvContentPartPr/>
                <p14:nvPr/>
              </p14:nvContentPartPr>
              <p14:xfrm>
                <a:off x="5979533" y="733387"/>
                <a:ext cx="4320" cy="117720"/>
              </p14:xfrm>
            </p:contentPart>
          </mc:Choice>
          <mc:Fallback xmlns="">
            <p:pic>
              <p:nvPicPr>
                <p:cNvPr id="261" name="Freihand 260">
                  <a:extLst>
                    <a:ext uri="{FF2B5EF4-FFF2-40B4-BE49-F238E27FC236}">
                      <a16:creationId xmlns:a16="http://schemas.microsoft.com/office/drawing/2014/main" id="{01CEBDAF-D17B-43BF-A1F5-23D71CBA9C68}"/>
                    </a:ext>
                  </a:extLst>
                </p:cNvPr>
                <p:cNvPicPr/>
                <p:nvPr/>
              </p:nvPicPr>
              <p:blipFill>
                <a:blip r:embed="rId292"/>
                <a:stretch>
                  <a:fillRect/>
                </a:stretch>
              </p:blipFill>
              <p:spPr>
                <a:xfrm>
                  <a:off x="5975213" y="729067"/>
                  <a:ext cx="129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62" name="Freihand 261">
                  <a:extLst>
                    <a:ext uri="{FF2B5EF4-FFF2-40B4-BE49-F238E27FC236}">
                      <a16:creationId xmlns:a16="http://schemas.microsoft.com/office/drawing/2014/main" id="{B6386D44-3E62-4AC5-9949-7DE4E6EDE03B}"/>
                    </a:ext>
                  </a:extLst>
                </p14:cNvPr>
                <p14:cNvContentPartPr/>
                <p14:nvPr/>
              </p14:nvContentPartPr>
              <p14:xfrm>
                <a:off x="5891333" y="726907"/>
                <a:ext cx="173520" cy="142200"/>
              </p14:xfrm>
            </p:contentPart>
          </mc:Choice>
          <mc:Fallback xmlns="">
            <p:pic>
              <p:nvPicPr>
                <p:cNvPr id="262" name="Freihand 261">
                  <a:extLst>
                    <a:ext uri="{FF2B5EF4-FFF2-40B4-BE49-F238E27FC236}">
                      <a16:creationId xmlns:a16="http://schemas.microsoft.com/office/drawing/2014/main" id="{B6386D44-3E62-4AC5-9949-7DE4E6EDE03B}"/>
                    </a:ext>
                  </a:extLst>
                </p:cNvPr>
                <p:cNvPicPr/>
                <p:nvPr/>
              </p:nvPicPr>
              <p:blipFill>
                <a:blip r:embed="rId294"/>
                <a:stretch>
                  <a:fillRect/>
                </a:stretch>
              </p:blipFill>
              <p:spPr>
                <a:xfrm>
                  <a:off x="5887013" y="722587"/>
                  <a:ext cx="1821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63" name="Freihand 262">
                  <a:extLst>
                    <a:ext uri="{FF2B5EF4-FFF2-40B4-BE49-F238E27FC236}">
                      <a16:creationId xmlns:a16="http://schemas.microsoft.com/office/drawing/2014/main" id="{B42773A7-04FE-4F17-94B5-3FF7C8187F67}"/>
                    </a:ext>
                  </a:extLst>
                </p14:cNvPr>
                <p14:cNvContentPartPr/>
                <p14:nvPr/>
              </p14:nvContentPartPr>
              <p14:xfrm>
                <a:off x="6094013" y="863707"/>
                <a:ext cx="149400" cy="6480"/>
              </p14:xfrm>
            </p:contentPart>
          </mc:Choice>
          <mc:Fallback xmlns="">
            <p:pic>
              <p:nvPicPr>
                <p:cNvPr id="263" name="Freihand 262">
                  <a:extLst>
                    <a:ext uri="{FF2B5EF4-FFF2-40B4-BE49-F238E27FC236}">
                      <a16:creationId xmlns:a16="http://schemas.microsoft.com/office/drawing/2014/main" id="{B42773A7-04FE-4F17-94B5-3FF7C8187F67}"/>
                    </a:ext>
                  </a:extLst>
                </p:cNvPr>
                <p:cNvPicPr/>
                <p:nvPr/>
              </p:nvPicPr>
              <p:blipFill>
                <a:blip r:embed="rId106"/>
                <a:stretch>
                  <a:fillRect/>
                </a:stretch>
              </p:blipFill>
              <p:spPr>
                <a:xfrm>
                  <a:off x="6089693" y="859387"/>
                  <a:ext cx="1580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64" name="Freihand 263">
                  <a:extLst>
                    <a:ext uri="{FF2B5EF4-FFF2-40B4-BE49-F238E27FC236}">
                      <a16:creationId xmlns:a16="http://schemas.microsoft.com/office/drawing/2014/main" id="{934A7423-19C0-4A2C-902D-A0C3F9ACF70C}"/>
                    </a:ext>
                  </a:extLst>
                </p14:cNvPr>
                <p14:cNvContentPartPr/>
                <p14:nvPr/>
              </p14:nvContentPartPr>
              <p14:xfrm>
                <a:off x="6118493" y="891427"/>
                <a:ext cx="164520" cy="8280"/>
              </p14:xfrm>
            </p:contentPart>
          </mc:Choice>
          <mc:Fallback xmlns="">
            <p:pic>
              <p:nvPicPr>
                <p:cNvPr id="264" name="Freihand 263">
                  <a:extLst>
                    <a:ext uri="{FF2B5EF4-FFF2-40B4-BE49-F238E27FC236}">
                      <a16:creationId xmlns:a16="http://schemas.microsoft.com/office/drawing/2014/main" id="{934A7423-19C0-4A2C-902D-A0C3F9ACF70C}"/>
                    </a:ext>
                  </a:extLst>
                </p:cNvPr>
                <p:cNvPicPr/>
                <p:nvPr/>
              </p:nvPicPr>
              <p:blipFill>
                <a:blip r:embed="rId297"/>
                <a:stretch>
                  <a:fillRect/>
                </a:stretch>
              </p:blipFill>
              <p:spPr>
                <a:xfrm>
                  <a:off x="6114173" y="887107"/>
                  <a:ext cx="1731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65" name="Freihand 264">
                  <a:extLst>
                    <a:ext uri="{FF2B5EF4-FFF2-40B4-BE49-F238E27FC236}">
                      <a16:creationId xmlns:a16="http://schemas.microsoft.com/office/drawing/2014/main" id="{C4173E07-48EC-4BA7-A213-D2E5820218DA}"/>
                    </a:ext>
                  </a:extLst>
                </p14:cNvPr>
                <p14:cNvContentPartPr/>
                <p14:nvPr/>
              </p14:nvContentPartPr>
              <p14:xfrm>
                <a:off x="6328013" y="820867"/>
                <a:ext cx="128160" cy="204120"/>
              </p14:xfrm>
            </p:contentPart>
          </mc:Choice>
          <mc:Fallback xmlns="">
            <p:pic>
              <p:nvPicPr>
                <p:cNvPr id="265" name="Freihand 264">
                  <a:extLst>
                    <a:ext uri="{FF2B5EF4-FFF2-40B4-BE49-F238E27FC236}">
                      <a16:creationId xmlns:a16="http://schemas.microsoft.com/office/drawing/2014/main" id="{C4173E07-48EC-4BA7-A213-D2E5820218DA}"/>
                    </a:ext>
                  </a:extLst>
                </p:cNvPr>
                <p:cNvPicPr/>
                <p:nvPr/>
              </p:nvPicPr>
              <p:blipFill>
                <a:blip r:embed="rId299"/>
                <a:stretch>
                  <a:fillRect/>
                </a:stretch>
              </p:blipFill>
              <p:spPr>
                <a:xfrm>
                  <a:off x="6323693" y="816547"/>
                  <a:ext cx="1368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67" name="Freihand 266">
                  <a:extLst>
                    <a:ext uri="{FF2B5EF4-FFF2-40B4-BE49-F238E27FC236}">
                      <a16:creationId xmlns:a16="http://schemas.microsoft.com/office/drawing/2014/main" id="{FBE1BA79-D8B2-4951-B9E0-39F203A91AAA}"/>
                    </a:ext>
                  </a:extLst>
                </p14:cNvPr>
                <p14:cNvContentPartPr/>
                <p14:nvPr/>
              </p14:nvContentPartPr>
              <p14:xfrm>
                <a:off x="5556893" y="574627"/>
                <a:ext cx="1149840" cy="635760"/>
              </p14:xfrm>
            </p:contentPart>
          </mc:Choice>
          <mc:Fallback xmlns="">
            <p:pic>
              <p:nvPicPr>
                <p:cNvPr id="267" name="Freihand 266">
                  <a:extLst>
                    <a:ext uri="{FF2B5EF4-FFF2-40B4-BE49-F238E27FC236}">
                      <a16:creationId xmlns:a16="http://schemas.microsoft.com/office/drawing/2014/main" id="{FBE1BA79-D8B2-4951-B9E0-39F203A91AAA}"/>
                    </a:ext>
                  </a:extLst>
                </p:cNvPr>
                <p:cNvPicPr/>
                <p:nvPr/>
              </p:nvPicPr>
              <p:blipFill>
                <a:blip r:embed="rId301"/>
                <a:stretch>
                  <a:fillRect/>
                </a:stretch>
              </p:blipFill>
              <p:spPr>
                <a:xfrm>
                  <a:off x="5552573" y="570307"/>
                  <a:ext cx="1158480" cy="644400"/>
                </a:xfrm>
                <a:prstGeom prst="rect">
                  <a:avLst/>
                </a:prstGeom>
              </p:spPr>
            </p:pic>
          </mc:Fallback>
        </mc:AlternateContent>
      </p:grpSp>
      <p:grpSp>
        <p:nvGrpSpPr>
          <p:cNvPr id="287" name="Gruppieren 286">
            <a:extLst>
              <a:ext uri="{FF2B5EF4-FFF2-40B4-BE49-F238E27FC236}">
                <a16:creationId xmlns:a16="http://schemas.microsoft.com/office/drawing/2014/main" id="{BFBE2524-9FDC-4C7D-8C62-73B3EBAAB49E}"/>
              </a:ext>
            </a:extLst>
          </p:cNvPr>
          <p:cNvGrpSpPr/>
          <p:nvPr/>
        </p:nvGrpSpPr>
        <p:grpSpPr>
          <a:xfrm>
            <a:off x="3376373" y="659587"/>
            <a:ext cx="2028960" cy="654480"/>
            <a:chOff x="3376373" y="659587"/>
            <a:chExt cx="2028960" cy="654480"/>
          </a:xfrm>
        </p:grpSpPr>
        <mc:AlternateContent xmlns:mc="http://schemas.openxmlformats.org/markup-compatibility/2006" xmlns:p14="http://schemas.microsoft.com/office/powerpoint/2010/main">
          <mc:Choice Requires="p14">
            <p:contentPart p14:bwMode="auto" r:id="rId302">
              <p14:nvContentPartPr>
                <p14:cNvPr id="269" name="Freihand 268">
                  <a:extLst>
                    <a:ext uri="{FF2B5EF4-FFF2-40B4-BE49-F238E27FC236}">
                      <a16:creationId xmlns:a16="http://schemas.microsoft.com/office/drawing/2014/main" id="{485FA656-74B2-45D0-A10E-2CEFD758DBCF}"/>
                    </a:ext>
                  </a:extLst>
                </p14:cNvPr>
                <p14:cNvContentPartPr/>
                <p14:nvPr/>
              </p14:nvContentPartPr>
              <p14:xfrm>
                <a:off x="5064773" y="871267"/>
                <a:ext cx="221760" cy="24120"/>
              </p14:xfrm>
            </p:contentPart>
          </mc:Choice>
          <mc:Fallback xmlns="">
            <p:pic>
              <p:nvPicPr>
                <p:cNvPr id="269" name="Freihand 268">
                  <a:extLst>
                    <a:ext uri="{FF2B5EF4-FFF2-40B4-BE49-F238E27FC236}">
                      <a16:creationId xmlns:a16="http://schemas.microsoft.com/office/drawing/2014/main" id="{485FA656-74B2-45D0-A10E-2CEFD758DBCF}"/>
                    </a:ext>
                  </a:extLst>
                </p:cNvPr>
                <p:cNvPicPr/>
                <p:nvPr/>
              </p:nvPicPr>
              <p:blipFill>
                <a:blip r:embed="rId303"/>
                <a:stretch>
                  <a:fillRect/>
                </a:stretch>
              </p:blipFill>
              <p:spPr>
                <a:xfrm>
                  <a:off x="5060453" y="866947"/>
                  <a:ext cx="2304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70" name="Freihand 269">
                  <a:extLst>
                    <a:ext uri="{FF2B5EF4-FFF2-40B4-BE49-F238E27FC236}">
                      <a16:creationId xmlns:a16="http://schemas.microsoft.com/office/drawing/2014/main" id="{C735BC45-1CA6-4E08-B895-C80E7413FA3F}"/>
                    </a:ext>
                  </a:extLst>
                </p14:cNvPr>
                <p14:cNvContentPartPr/>
                <p14:nvPr/>
              </p14:nvContentPartPr>
              <p14:xfrm>
                <a:off x="5214173" y="797467"/>
                <a:ext cx="191160" cy="259560"/>
              </p14:xfrm>
            </p:contentPart>
          </mc:Choice>
          <mc:Fallback xmlns="">
            <p:pic>
              <p:nvPicPr>
                <p:cNvPr id="270" name="Freihand 269">
                  <a:extLst>
                    <a:ext uri="{FF2B5EF4-FFF2-40B4-BE49-F238E27FC236}">
                      <a16:creationId xmlns:a16="http://schemas.microsoft.com/office/drawing/2014/main" id="{C735BC45-1CA6-4E08-B895-C80E7413FA3F}"/>
                    </a:ext>
                  </a:extLst>
                </p:cNvPr>
                <p:cNvPicPr/>
                <p:nvPr/>
              </p:nvPicPr>
              <p:blipFill>
                <a:blip r:embed="rId305"/>
                <a:stretch>
                  <a:fillRect/>
                </a:stretch>
              </p:blipFill>
              <p:spPr>
                <a:xfrm>
                  <a:off x="5209853" y="793147"/>
                  <a:ext cx="19980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72" name="Freihand 271">
                  <a:extLst>
                    <a:ext uri="{FF2B5EF4-FFF2-40B4-BE49-F238E27FC236}">
                      <a16:creationId xmlns:a16="http://schemas.microsoft.com/office/drawing/2014/main" id="{540DB601-0401-4C0C-B019-FFBB0832513E}"/>
                    </a:ext>
                  </a:extLst>
                </p14:cNvPr>
                <p14:cNvContentPartPr/>
                <p14:nvPr/>
              </p14:nvContentPartPr>
              <p14:xfrm>
                <a:off x="3495533" y="762547"/>
                <a:ext cx="221400" cy="165960"/>
              </p14:xfrm>
            </p:contentPart>
          </mc:Choice>
          <mc:Fallback xmlns="">
            <p:pic>
              <p:nvPicPr>
                <p:cNvPr id="272" name="Freihand 271">
                  <a:extLst>
                    <a:ext uri="{FF2B5EF4-FFF2-40B4-BE49-F238E27FC236}">
                      <a16:creationId xmlns:a16="http://schemas.microsoft.com/office/drawing/2014/main" id="{540DB601-0401-4C0C-B019-FFBB0832513E}"/>
                    </a:ext>
                  </a:extLst>
                </p:cNvPr>
                <p:cNvPicPr/>
                <p:nvPr/>
              </p:nvPicPr>
              <p:blipFill>
                <a:blip r:embed="rId307"/>
                <a:stretch>
                  <a:fillRect/>
                </a:stretch>
              </p:blipFill>
              <p:spPr>
                <a:xfrm>
                  <a:off x="3491213" y="758227"/>
                  <a:ext cx="2300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73" name="Freihand 272">
                  <a:extLst>
                    <a:ext uri="{FF2B5EF4-FFF2-40B4-BE49-F238E27FC236}">
                      <a16:creationId xmlns:a16="http://schemas.microsoft.com/office/drawing/2014/main" id="{E0685F56-6A35-4641-9B0B-8CC7831926B2}"/>
                    </a:ext>
                  </a:extLst>
                </p14:cNvPr>
                <p14:cNvContentPartPr/>
                <p14:nvPr/>
              </p14:nvContentPartPr>
              <p14:xfrm>
                <a:off x="3714773" y="706387"/>
                <a:ext cx="310320" cy="321840"/>
              </p14:xfrm>
            </p:contentPart>
          </mc:Choice>
          <mc:Fallback xmlns="">
            <p:pic>
              <p:nvPicPr>
                <p:cNvPr id="273" name="Freihand 272">
                  <a:extLst>
                    <a:ext uri="{FF2B5EF4-FFF2-40B4-BE49-F238E27FC236}">
                      <a16:creationId xmlns:a16="http://schemas.microsoft.com/office/drawing/2014/main" id="{E0685F56-6A35-4641-9B0B-8CC7831926B2}"/>
                    </a:ext>
                  </a:extLst>
                </p:cNvPr>
                <p:cNvPicPr/>
                <p:nvPr/>
              </p:nvPicPr>
              <p:blipFill>
                <a:blip r:embed="rId309"/>
                <a:stretch>
                  <a:fillRect/>
                </a:stretch>
              </p:blipFill>
              <p:spPr>
                <a:xfrm>
                  <a:off x="3710453" y="702067"/>
                  <a:ext cx="318960" cy="3304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74" name="Freihand 273">
                  <a:extLst>
                    <a:ext uri="{FF2B5EF4-FFF2-40B4-BE49-F238E27FC236}">
                      <a16:creationId xmlns:a16="http://schemas.microsoft.com/office/drawing/2014/main" id="{98C5D6D6-8429-46A8-8810-4597EDC99708}"/>
                    </a:ext>
                  </a:extLst>
                </p14:cNvPr>
                <p14:cNvContentPartPr/>
                <p14:nvPr/>
              </p14:nvContentPartPr>
              <p14:xfrm>
                <a:off x="4021853" y="701347"/>
                <a:ext cx="15120" cy="29160"/>
              </p14:xfrm>
            </p:contentPart>
          </mc:Choice>
          <mc:Fallback xmlns="">
            <p:pic>
              <p:nvPicPr>
                <p:cNvPr id="274" name="Freihand 273">
                  <a:extLst>
                    <a:ext uri="{FF2B5EF4-FFF2-40B4-BE49-F238E27FC236}">
                      <a16:creationId xmlns:a16="http://schemas.microsoft.com/office/drawing/2014/main" id="{98C5D6D6-8429-46A8-8810-4597EDC99708}"/>
                    </a:ext>
                  </a:extLst>
                </p:cNvPr>
                <p:cNvPicPr/>
                <p:nvPr/>
              </p:nvPicPr>
              <p:blipFill>
                <a:blip r:embed="rId311"/>
                <a:stretch>
                  <a:fillRect/>
                </a:stretch>
              </p:blipFill>
              <p:spPr>
                <a:xfrm>
                  <a:off x="4017533" y="697027"/>
                  <a:ext cx="237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75" name="Freihand 274">
                  <a:extLst>
                    <a:ext uri="{FF2B5EF4-FFF2-40B4-BE49-F238E27FC236}">
                      <a16:creationId xmlns:a16="http://schemas.microsoft.com/office/drawing/2014/main" id="{40FD0617-1C48-4B88-A8E0-B3506EF137BE}"/>
                    </a:ext>
                  </a:extLst>
                </p14:cNvPr>
                <p14:cNvContentPartPr/>
                <p14:nvPr/>
              </p14:nvContentPartPr>
              <p14:xfrm>
                <a:off x="4077293" y="659587"/>
                <a:ext cx="140040" cy="178560"/>
              </p14:xfrm>
            </p:contentPart>
          </mc:Choice>
          <mc:Fallback xmlns="">
            <p:pic>
              <p:nvPicPr>
                <p:cNvPr id="275" name="Freihand 274">
                  <a:extLst>
                    <a:ext uri="{FF2B5EF4-FFF2-40B4-BE49-F238E27FC236}">
                      <a16:creationId xmlns:a16="http://schemas.microsoft.com/office/drawing/2014/main" id="{40FD0617-1C48-4B88-A8E0-B3506EF137BE}"/>
                    </a:ext>
                  </a:extLst>
                </p:cNvPr>
                <p:cNvPicPr/>
                <p:nvPr/>
              </p:nvPicPr>
              <p:blipFill>
                <a:blip r:embed="rId313"/>
                <a:stretch>
                  <a:fillRect/>
                </a:stretch>
              </p:blipFill>
              <p:spPr>
                <a:xfrm>
                  <a:off x="4072973" y="655267"/>
                  <a:ext cx="1486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76" name="Freihand 275">
                  <a:extLst>
                    <a:ext uri="{FF2B5EF4-FFF2-40B4-BE49-F238E27FC236}">
                      <a16:creationId xmlns:a16="http://schemas.microsoft.com/office/drawing/2014/main" id="{8CD58373-97A2-4798-ABD5-06A4BCD9E676}"/>
                    </a:ext>
                  </a:extLst>
                </p14:cNvPr>
                <p14:cNvContentPartPr/>
                <p14:nvPr/>
              </p14:nvContentPartPr>
              <p14:xfrm>
                <a:off x="4234973" y="727267"/>
                <a:ext cx="218880" cy="70920"/>
              </p14:xfrm>
            </p:contentPart>
          </mc:Choice>
          <mc:Fallback xmlns="">
            <p:pic>
              <p:nvPicPr>
                <p:cNvPr id="276" name="Freihand 275">
                  <a:extLst>
                    <a:ext uri="{FF2B5EF4-FFF2-40B4-BE49-F238E27FC236}">
                      <a16:creationId xmlns:a16="http://schemas.microsoft.com/office/drawing/2014/main" id="{8CD58373-97A2-4798-ABD5-06A4BCD9E676}"/>
                    </a:ext>
                  </a:extLst>
                </p:cNvPr>
                <p:cNvPicPr/>
                <p:nvPr/>
              </p:nvPicPr>
              <p:blipFill>
                <a:blip r:embed="rId315"/>
                <a:stretch>
                  <a:fillRect/>
                </a:stretch>
              </p:blipFill>
              <p:spPr>
                <a:xfrm>
                  <a:off x="4230653" y="722947"/>
                  <a:ext cx="2275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77" name="Freihand 276">
                  <a:extLst>
                    <a:ext uri="{FF2B5EF4-FFF2-40B4-BE49-F238E27FC236}">
                      <a16:creationId xmlns:a16="http://schemas.microsoft.com/office/drawing/2014/main" id="{81EC582D-2929-4434-86E6-193B8C5A5086}"/>
                    </a:ext>
                  </a:extLst>
                </p14:cNvPr>
                <p14:cNvContentPartPr/>
                <p14:nvPr/>
              </p14:nvContentPartPr>
              <p14:xfrm>
                <a:off x="3648893" y="674707"/>
                <a:ext cx="231840" cy="46080"/>
              </p14:xfrm>
            </p:contentPart>
          </mc:Choice>
          <mc:Fallback xmlns="">
            <p:pic>
              <p:nvPicPr>
                <p:cNvPr id="277" name="Freihand 276">
                  <a:extLst>
                    <a:ext uri="{FF2B5EF4-FFF2-40B4-BE49-F238E27FC236}">
                      <a16:creationId xmlns:a16="http://schemas.microsoft.com/office/drawing/2014/main" id="{81EC582D-2929-4434-86E6-193B8C5A5086}"/>
                    </a:ext>
                  </a:extLst>
                </p:cNvPr>
                <p:cNvPicPr/>
                <p:nvPr/>
              </p:nvPicPr>
              <p:blipFill>
                <a:blip r:embed="rId317"/>
                <a:stretch>
                  <a:fillRect/>
                </a:stretch>
              </p:blipFill>
              <p:spPr>
                <a:xfrm>
                  <a:off x="3644573" y="670387"/>
                  <a:ext cx="24048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78" name="Freihand 277">
                  <a:extLst>
                    <a:ext uri="{FF2B5EF4-FFF2-40B4-BE49-F238E27FC236}">
                      <a16:creationId xmlns:a16="http://schemas.microsoft.com/office/drawing/2014/main" id="{E84BB87B-8F2F-48E9-90CE-D8819F1D2798}"/>
                    </a:ext>
                  </a:extLst>
                </p14:cNvPr>
                <p14:cNvContentPartPr/>
                <p14:nvPr/>
              </p14:nvContentPartPr>
              <p14:xfrm>
                <a:off x="3376373" y="894307"/>
                <a:ext cx="1122120" cy="135000"/>
              </p14:xfrm>
            </p:contentPart>
          </mc:Choice>
          <mc:Fallback xmlns="">
            <p:pic>
              <p:nvPicPr>
                <p:cNvPr id="278" name="Freihand 277">
                  <a:extLst>
                    <a:ext uri="{FF2B5EF4-FFF2-40B4-BE49-F238E27FC236}">
                      <a16:creationId xmlns:a16="http://schemas.microsoft.com/office/drawing/2014/main" id="{E84BB87B-8F2F-48E9-90CE-D8819F1D2798}"/>
                    </a:ext>
                  </a:extLst>
                </p:cNvPr>
                <p:cNvPicPr/>
                <p:nvPr/>
              </p:nvPicPr>
              <p:blipFill>
                <a:blip r:embed="rId319"/>
                <a:stretch>
                  <a:fillRect/>
                </a:stretch>
              </p:blipFill>
              <p:spPr>
                <a:xfrm>
                  <a:off x="3372053" y="889987"/>
                  <a:ext cx="11307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79" name="Freihand 278">
                  <a:extLst>
                    <a:ext uri="{FF2B5EF4-FFF2-40B4-BE49-F238E27FC236}">
                      <a16:creationId xmlns:a16="http://schemas.microsoft.com/office/drawing/2014/main" id="{50982E90-4DE2-4DBE-AA98-95F76841E1D9}"/>
                    </a:ext>
                  </a:extLst>
                </p14:cNvPr>
                <p14:cNvContentPartPr/>
                <p14:nvPr/>
              </p14:nvContentPartPr>
              <p14:xfrm>
                <a:off x="3957773" y="1038307"/>
                <a:ext cx="208080" cy="184320"/>
              </p14:xfrm>
            </p:contentPart>
          </mc:Choice>
          <mc:Fallback xmlns="">
            <p:pic>
              <p:nvPicPr>
                <p:cNvPr id="279" name="Freihand 278">
                  <a:extLst>
                    <a:ext uri="{FF2B5EF4-FFF2-40B4-BE49-F238E27FC236}">
                      <a16:creationId xmlns:a16="http://schemas.microsoft.com/office/drawing/2014/main" id="{50982E90-4DE2-4DBE-AA98-95F76841E1D9}"/>
                    </a:ext>
                  </a:extLst>
                </p:cNvPr>
                <p:cNvPicPr/>
                <p:nvPr/>
              </p:nvPicPr>
              <p:blipFill>
                <a:blip r:embed="rId321"/>
                <a:stretch>
                  <a:fillRect/>
                </a:stretch>
              </p:blipFill>
              <p:spPr>
                <a:xfrm>
                  <a:off x="3953453" y="1033987"/>
                  <a:ext cx="21672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80" name="Freihand 279">
                  <a:extLst>
                    <a:ext uri="{FF2B5EF4-FFF2-40B4-BE49-F238E27FC236}">
                      <a16:creationId xmlns:a16="http://schemas.microsoft.com/office/drawing/2014/main" id="{288565BC-2F5B-4C5B-AF29-18365096888A}"/>
                    </a:ext>
                  </a:extLst>
                </p14:cNvPr>
                <p14:cNvContentPartPr/>
                <p14:nvPr/>
              </p14:nvContentPartPr>
              <p14:xfrm>
                <a:off x="4186733" y="1038307"/>
                <a:ext cx="36360" cy="168120"/>
              </p14:xfrm>
            </p:contentPart>
          </mc:Choice>
          <mc:Fallback xmlns="">
            <p:pic>
              <p:nvPicPr>
                <p:cNvPr id="280" name="Freihand 279">
                  <a:extLst>
                    <a:ext uri="{FF2B5EF4-FFF2-40B4-BE49-F238E27FC236}">
                      <a16:creationId xmlns:a16="http://schemas.microsoft.com/office/drawing/2014/main" id="{288565BC-2F5B-4C5B-AF29-18365096888A}"/>
                    </a:ext>
                  </a:extLst>
                </p:cNvPr>
                <p:cNvPicPr/>
                <p:nvPr/>
              </p:nvPicPr>
              <p:blipFill>
                <a:blip r:embed="rId323"/>
                <a:stretch>
                  <a:fillRect/>
                </a:stretch>
              </p:blipFill>
              <p:spPr>
                <a:xfrm>
                  <a:off x="4182413" y="1033987"/>
                  <a:ext cx="450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81" name="Freihand 280">
                  <a:extLst>
                    <a:ext uri="{FF2B5EF4-FFF2-40B4-BE49-F238E27FC236}">
                      <a16:creationId xmlns:a16="http://schemas.microsoft.com/office/drawing/2014/main" id="{4C18944B-39BB-498A-8164-E6FEA0D56787}"/>
                    </a:ext>
                  </a:extLst>
                </p14:cNvPr>
                <p14:cNvContentPartPr/>
                <p14:nvPr/>
              </p14:nvContentPartPr>
              <p14:xfrm>
                <a:off x="4236053" y="1096627"/>
                <a:ext cx="151920" cy="75960"/>
              </p14:xfrm>
            </p:contentPart>
          </mc:Choice>
          <mc:Fallback xmlns="">
            <p:pic>
              <p:nvPicPr>
                <p:cNvPr id="281" name="Freihand 280">
                  <a:extLst>
                    <a:ext uri="{FF2B5EF4-FFF2-40B4-BE49-F238E27FC236}">
                      <a16:creationId xmlns:a16="http://schemas.microsoft.com/office/drawing/2014/main" id="{4C18944B-39BB-498A-8164-E6FEA0D56787}"/>
                    </a:ext>
                  </a:extLst>
                </p:cNvPr>
                <p:cNvPicPr/>
                <p:nvPr/>
              </p:nvPicPr>
              <p:blipFill>
                <a:blip r:embed="rId325"/>
                <a:stretch>
                  <a:fillRect/>
                </a:stretch>
              </p:blipFill>
              <p:spPr>
                <a:xfrm>
                  <a:off x="4231733" y="1092307"/>
                  <a:ext cx="160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82" name="Freihand 281">
                  <a:extLst>
                    <a:ext uri="{FF2B5EF4-FFF2-40B4-BE49-F238E27FC236}">
                      <a16:creationId xmlns:a16="http://schemas.microsoft.com/office/drawing/2014/main" id="{0A0F92D1-D7A6-4732-9110-C7F0F3264F65}"/>
                    </a:ext>
                  </a:extLst>
                </p14:cNvPr>
                <p14:cNvContentPartPr/>
                <p14:nvPr/>
              </p14:nvContentPartPr>
              <p14:xfrm>
                <a:off x="4377533" y="1040467"/>
                <a:ext cx="5040" cy="48600"/>
              </p14:xfrm>
            </p:contentPart>
          </mc:Choice>
          <mc:Fallback xmlns="">
            <p:pic>
              <p:nvPicPr>
                <p:cNvPr id="282" name="Freihand 281">
                  <a:extLst>
                    <a:ext uri="{FF2B5EF4-FFF2-40B4-BE49-F238E27FC236}">
                      <a16:creationId xmlns:a16="http://schemas.microsoft.com/office/drawing/2014/main" id="{0A0F92D1-D7A6-4732-9110-C7F0F3264F65}"/>
                    </a:ext>
                  </a:extLst>
                </p:cNvPr>
                <p:cNvPicPr/>
                <p:nvPr/>
              </p:nvPicPr>
              <p:blipFill>
                <a:blip r:embed="rId327"/>
                <a:stretch>
                  <a:fillRect/>
                </a:stretch>
              </p:blipFill>
              <p:spPr>
                <a:xfrm>
                  <a:off x="4373213" y="1036147"/>
                  <a:ext cx="1368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83" name="Freihand 282">
                  <a:extLst>
                    <a:ext uri="{FF2B5EF4-FFF2-40B4-BE49-F238E27FC236}">
                      <a16:creationId xmlns:a16="http://schemas.microsoft.com/office/drawing/2014/main" id="{D96724D7-0C64-4D12-AD12-B0FE41FF345C}"/>
                    </a:ext>
                  </a:extLst>
                </p14:cNvPr>
                <p14:cNvContentPartPr/>
                <p14:nvPr/>
              </p14:nvContentPartPr>
              <p14:xfrm>
                <a:off x="4439813" y="983227"/>
                <a:ext cx="91080" cy="173520"/>
              </p14:xfrm>
            </p:contentPart>
          </mc:Choice>
          <mc:Fallback xmlns="">
            <p:pic>
              <p:nvPicPr>
                <p:cNvPr id="283" name="Freihand 282">
                  <a:extLst>
                    <a:ext uri="{FF2B5EF4-FFF2-40B4-BE49-F238E27FC236}">
                      <a16:creationId xmlns:a16="http://schemas.microsoft.com/office/drawing/2014/main" id="{D96724D7-0C64-4D12-AD12-B0FE41FF345C}"/>
                    </a:ext>
                  </a:extLst>
                </p:cNvPr>
                <p:cNvPicPr/>
                <p:nvPr/>
              </p:nvPicPr>
              <p:blipFill>
                <a:blip r:embed="rId329"/>
                <a:stretch>
                  <a:fillRect/>
                </a:stretch>
              </p:blipFill>
              <p:spPr>
                <a:xfrm>
                  <a:off x="4435493" y="978907"/>
                  <a:ext cx="997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84" name="Freihand 283">
                  <a:extLst>
                    <a:ext uri="{FF2B5EF4-FFF2-40B4-BE49-F238E27FC236}">
                      <a16:creationId xmlns:a16="http://schemas.microsoft.com/office/drawing/2014/main" id="{E30AC842-2790-4B2A-979D-936A753A3DE6}"/>
                    </a:ext>
                  </a:extLst>
                </p14:cNvPr>
                <p14:cNvContentPartPr/>
                <p14:nvPr/>
              </p14:nvContentPartPr>
              <p14:xfrm>
                <a:off x="4542053" y="1040107"/>
                <a:ext cx="375840" cy="273960"/>
              </p14:xfrm>
            </p:contentPart>
          </mc:Choice>
          <mc:Fallback xmlns="">
            <p:pic>
              <p:nvPicPr>
                <p:cNvPr id="284" name="Freihand 283">
                  <a:extLst>
                    <a:ext uri="{FF2B5EF4-FFF2-40B4-BE49-F238E27FC236}">
                      <a16:creationId xmlns:a16="http://schemas.microsoft.com/office/drawing/2014/main" id="{E30AC842-2790-4B2A-979D-936A753A3DE6}"/>
                    </a:ext>
                  </a:extLst>
                </p:cNvPr>
                <p:cNvPicPr/>
                <p:nvPr/>
              </p:nvPicPr>
              <p:blipFill>
                <a:blip r:embed="rId331"/>
                <a:stretch>
                  <a:fillRect/>
                </a:stretch>
              </p:blipFill>
              <p:spPr>
                <a:xfrm>
                  <a:off x="4537733" y="1035787"/>
                  <a:ext cx="38448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85" name="Freihand 284">
                  <a:extLst>
                    <a:ext uri="{FF2B5EF4-FFF2-40B4-BE49-F238E27FC236}">
                      <a16:creationId xmlns:a16="http://schemas.microsoft.com/office/drawing/2014/main" id="{374CE45B-C95B-4A26-A3BE-D499A0BCA26F}"/>
                    </a:ext>
                  </a:extLst>
                </p14:cNvPr>
                <p14:cNvContentPartPr/>
                <p14:nvPr/>
              </p14:nvContentPartPr>
              <p14:xfrm>
                <a:off x="4911053" y="1004827"/>
                <a:ext cx="12960" cy="42480"/>
              </p14:xfrm>
            </p:contentPart>
          </mc:Choice>
          <mc:Fallback xmlns="">
            <p:pic>
              <p:nvPicPr>
                <p:cNvPr id="285" name="Freihand 284">
                  <a:extLst>
                    <a:ext uri="{FF2B5EF4-FFF2-40B4-BE49-F238E27FC236}">
                      <a16:creationId xmlns:a16="http://schemas.microsoft.com/office/drawing/2014/main" id="{374CE45B-C95B-4A26-A3BE-D499A0BCA26F}"/>
                    </a:ext>
                  </a:extLst>
                </p:cNvPr>
                <p:cNvPicPr/>
                <p:nvPr/>
              </p:nvPicPr>
              <p:blipFill>
                <a:blip r:embed="rId333"/>
                <a:stretch>
                  <a:fillRect/>
                </a:stretch>
              </p:blipFill>
              <p:spPr>
                <a:xfrm>
                  <a:off x="4906733" y="1000507"/>
                  <a:ext cx="2160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86" name="Freihand 285">
                  <a:extLst>
                    <a:ext uri="{FF2B5EF4-FFF2-40B4-BE49-F238E27FC236}">
                      <a16:creationId xmlns:a16="http://schemas.microsoft.com/office/drawing/2014/main" id="{6CBC2970-F676-4143-8693-85FB589B7887}"/>
                    </a:ext>
                  </a:extLst>
                </p14:cNvPr>
                <p14:cNvContentPartPr/>
                <p14:nvPr/>
              </p14:nvContentPartPr>
              <p14:xfrm>
                <a:off x="4950653" y="958027"/>
                <a:ext cx="318960" cy="174960"/>
              </p14:xfrm>
            </p:contentPart>
          </mc:Choice>
          <mc:Fallback xmlns="">
            <p:pic>
              <p:nvPicPr>
                <p:cNvPr id="286" name="Freihand 285">
                  <a:extLst>
                    <a:ext uri="{FF2B5EF4-FFF2-40B4-BE49-F238E27FC236}">
                      <a16:creationId xmlns:a16="http://schemas.microsoft.com/office/drawing/2014/main" id="{6CBC2970-F676-4143-8693-85FB589B7887}"/>
                    </a:ext>
                  </a:extLst>
                </p:cNvPr>
                <p:cNvPicPr/>
                <p:nvPr/>
              </p:nvPicPr>
              <p:blipFill>
                <a:blip r:embed="rId335"/>
                <a:stretch>
                  <a:fillRect/>
                </a:stretch>
              </p:blipFill>
              <p:spPr>
                <a:xfrm>
                  <a:off x="4946333" y="953707"/>
                  <a:ext cx="327600" cy="183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6">
            <p14:nvContentPartPr>
              <p14:cNvPr id="288" name="Freihand 287">
                <a:extLst>
                  <a:ext uri="{FF2B5EF4-FFF2-40B4-BE49-F238E27FC236}">
                    <a16:creationId xmlns:a16="http://schemas.microsoft.com/office/drawing/2014/main" id="{3F7CFC7D-6F4A-49F9-B7BE-FCB06A5AE74E}"/>
                  </a:ext>
                </a:extLst>
              </p14:cNvPr>
              <p14:cNvContentPartPr/>
              <p14:nvPr/>
            </p14:nvContentPartPr>
            <p14:xfrm>
              <a:off x="6495413" y="2282467"/>
              <a:ext cx="1591200" cy="91080"/>
            </p14:xfrm>
          </p:contentPart>
        </mc:Choice>
        <mc:Fallback xmlns="">
          <p:pic>
            <p:nvPicPr>
              <p:cNvPr id="288" name="Freihand 287">
                <a:extLst>
                  <a:ext uri="{FF2B5EF4-FFF2-40B4-BE49-F238E27FC236}">
                    <a16:creationId xmlns:a16="http://schemas.microsoft.com/office/drawing/2014/main" id="{3F7CFC7D-6F4A-49F9-B7BE-FCB06A5AE74E}"/>
                  </a:ext>
                </a:extLst>
              </p:cNvPr>
              <p:cNvPicPr/>
              <p:nvPr/>
            </p:nvPicPr>
            <p:blipFill>
              <a:blip r:embed="rId337"/>
              <a:stretch>
                <a:fillRect/>
              </a:stretch>
            </p:blipFill>
            <p:spPr>
              <a:xfrm>
                <a:off x="6491093" y="2278147"/>
                <a:ext cx="1599840" cy="99720"/>
              </a:xfrm>
              <a:prstGeom prst="rect">
                <a:avLst/>
              </a:prstGeom>
            </p:spPr>
          </p:pic>
        </mc:Fallback>
      </mc:AlternateContent>
      <p:grpSp>
        <p:nvGrpSpPr>
          <p:cNvPr id="290" name="Gruppieren 289">
            <a:extLst>
              <a:ext uri="{FF2B5EF4-FFF2-40B4-BE49-F238E27FC236}">
                <a16:creationId xmlns:a16="http://schemas.microsoft.com/office/drawing/2014/main" id="{CDB53BE0-7487-476F-98EE-E511EC468649}"/>
              </a:ext>
            </a:extLst>
          </p:cNvPr>
          <p:cNvGrpSpPr/>
          <p:nvPr/>
        </p:nvGrpSpPr>
        <p:grpSpPr>
          <a:xfrm>
            <a:off x="2114213" y="2346907"/>
            <a:ext cx="9419760" cy="1475280"/>
            <a:chOff x="2114213" y="2346907"/>
            <a:chExt cx="9419760" cy="1475280"/>
          </a:xfrm>
        </p:grpSpPr>
        <mc:AlternateContent xmlns:mc="http://schemas.openxmlformats.org/markup-compatibility/2006" xmlns:p14="http://schemas.microsoft.com/office/powerpoint/2010/main">
          <mc:Choice Requires="p14">
            <p:contentPart p14:bwMode="auto" r:id="rId338">
              <p14:nvContentPartPr>
                <p14:cNvPr id="178" name="Freihand 177">
                  <a:extLst>
                    <a:ext uri="{FF2B5EF4-FFF2-40B4-BE49-F238E27FC236}">
                      <a16:creationId xmlns:a16="http://schemas.microsoft.com/office/drawing/2014/main" id="{C982C40F-D3C9-4F79-9A3D-11FE125D6EC7}"/>
                    </a:ext>
                  </a:extLst>
                </p14:cNvPr>
                <p14:cNvContentPartPr/>
                <p14:nvPr/>
              </p14:nvContentPartPr>
              <p14:xfrm>
                <a:off x="8831813" y="2442667"/>
                <a:ext cx="119880" cy="117360"/>
              </p14:xfrm>
            </p:contentPart>
          </mc:Choice>
          <mc:Fallback xmlns="">
            <p:pic>
              <p:nvPicPr>
                <p:cNvPr id="178" name="Freihand 177">
                  <a:extLst>
                    <a:ext uri="{FF2B5EF4-FFF2-40B4-BE49-F238E27FC236}">
                      <a16:creationId xmlns:a16="http://schemas.microsoft.com/office/drawing/2014/main" id="{C982C40F-D3C9-4F79-9A3D-11FE125D6EC7}"/>
                    </a:ext>
                  </a:extLst>
                </p:cNvPr>
                <p:cNvPicPr/>
                <p:nvPr/>
              </p:nvPicPr>
              <p:blipFill>
                <a:blip r:embed="rId339"/>
                <a:stretch>
                  <a:fillRect/>
                </a:stretch>
              </p:blipFill>
              <p:spPr>
                <a:xfrm>
                  <a:off x="8827493" y="2438347"/>
                  <a:ext cx="1285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79" name="Freihand 178">
                  <a:extLst>
                    <a:ext uri="{FF2B5EF4-FFF2-40B4-BE49-F238E27FC236}">
                      <a16:creationId xmlns:a16="http://schemas.microsoft.com/office/drawing/2014/main" id="{DAD79C62-C68B-4D58-9313-E610632961D3}"/>
                    </a:ext>
                  </a:extLst>
                </p14:cNvPr>
                <p14:cNvContentPartPr/>
                <p14:nvPr/>
              </p14:nvContentPartPr>
              <p14:xfrm>
                <a:off x="8898773" y="2443747"/>
                <a:ext cx="102240" cy="274320"/>
              </p14:xfrm>
            </p:contentPart>
          </mc:Choice>
          <mc:Fallback xmlns="">
            <p:pic>
              <p:nvPicPr>
                <p:cNvPr id="179" name="Freihand 178">
                  <a:extLst>
                    <a:ext uri="{FF2B5EF4-FFF2-40B4-BE49-F238E27FC236}">
                      <a16:creationId xmlns:a16="http://schemas.microsoft.com/office/drawing/2014/main" id="{DAD79C62-C68B-4D58-9313-E610632961D3}"/>
                    </a:ext>
                  </a:extLst>
                </p:cNvPr>
                <p:cNvPicPr/>
                <p:nvPr/>
              </p:nvPicPr>
              <p:blipFill>
                <a:blip r:embed="rId341"/>
                <a:stretch>
                  <a:fillRect/>
                </a:stretch>
              </p:blipFill>
              <p:spPr>
                <a:xfrm>
                  <a:off x="8894453" y="2439427"/>
                  <a:ext cx="11088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80" name="Freihand 179">
                  <a:extLst>
                    <a:ext uri="{FF2B5EF4-FFF2-40B4-BE49-F238E27FC236}">
                      <a16:creationId xmlns:a16="http://schemas.microsoft.com/office/drawing/2014/main" id="{C18F894F-754B-43B6-AF94-9C3A420715A5}"/>
                    </a:ext>
                  </a:extLst>
                </p14:cNvPr>
                <p14:cNvContentPartPr/>
                <p14:nvPr/>
              </p14:nvContentPartPr>
              <p14:xfrm>
                <a:off x="9123053" y="2380387"/>
                <a:ext cx="41400" cy="129960"/>
              </p14:xfrm>
            </p:contentPart>
          </mc:Choice>
          <mc:Fallback xmlns="">
            <p:pic>
              <p:nvPicPr>
                <p:cNvPr id="180" name="Freihand 179">
                  <a:extLst>
                    <a:ext uri="{FF2B5EF4-FFF2-40B4-BE49-F238E27FC236}">
                      <a16:creationId xmlns:a16="http://schemas.microsoft.com/office/drawing/2014/main" id="{C18F894F-754B-43B6-AF94-9C3A420715A5}"/>
                    </a:ext>
                  </a:extLst>
                </p:cNvPr>
                <p:cNvPicPr/>
                <p:nvPr/>
              </p:nvPicPr>
              <p:blipFill>
                <a:blip r:embed="rId343"/>
                <a:stretch>
                  <a:fillRect/>
                </a:stretch>
              </p:blipFill>
              <p:spPr>
                <a:xfrm>
                  <a:off x="9118733" y="2376067"/>
                  <a:ext cx="500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81" name="Freihand 180">
                  <a:extLst>
                    <a:ext uri="{FF2B5EF4-FFF2-40B4-BE49-F238E27FC236}">
                      <a16:creationId xmlns:a16="http://schemas.microsoft.com/office/drawing/2014/main" id="{D9C7DFCC-C4BD-4136-A904-9364A0F31C73}"/>
                    </a:ext>
                  </a:extLst>
                </p14:cNvPr>
                <p14:cNvContentPartPr/>
                <p14:nvPr/>
              </p14:nvContentPartPr>
              <p14:xfrm>
                <a:off x="9039173" y="2346907"/>
                <a:ext cx="171360" cy="166680"/>
              </p14:xfrm>
            </p:contentPart>
          </mc:Choice>
          <mc:Fallback xmlns="">
            <p:pic>
              <p:nvPicPr>
                <p:cNvPr id="181" name="Freihand 180">
                  <a:extLst>
                    <a:ext uri="{FF2B5EF4-FFF2-40B4-BE49-F238E27FC236}">
                      <a16:creationId xmlns:a16="http://schemas.microsoft.com/office/drawing/2014/main" id="{D9C7DFCC-C4BD-4136-A904-9364A0F31C73}"/>
                    </a:ext>
                  </a:extLst>
                </p:cNvPr>
                <p:cNvPicPr/>
                <p:nvPr/>
              </p:nvPicPr>
              <p:blipFill>
                <a:blip r:embed="rId345"/>
                <a:stretch>
                  <a:fillRect/>
                </a:stretch>
              </p:blipFill>
              <p:spPr>
                <a:xfrm>
                  <a:off x="9034853" y="2342587"/>
                  <a:ext cx="1800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82" name="Freihand 181">
                  <a:extLst>
                    <a:ext uri="{FF2B5EF4-FFF2-40B4-BE49-F238E27FC236}">
                      <a16:creationId xmlns:a16="http://schemas.microsoft.com/office/drawing/2014/main" id="{841B2931-2E26-4E19-ACCF-95D0ECE30534}"/>
                    </a:ext>
                  </a:extLst>
                </p14:cNvPr>
                <p14:cNvContentPartPr/>
                <p14:nvPr/>
              </p14:nvContentPartPr>
              <p14:xfrm>
                <a:off x="9337613" y="2495227"/>
                <a:ext cx="223200" cy="28080"/>
              </p14:xfrm>
            </p:contentPart>
          </mc:Choice>
          <mc:Fallback xmlns="">
            <p:pic>
              <p:nvPicPr>
                <p:cNvPr id="182" name="Freihand 181">
                  <a:extLst>
                    <a:ext uri="{FF2B5EF4-FFF2-40B4-BE49-F238E27FC236}">
                      <a16:creationId xmlns:a16="http://schemas.microsoft.com/office/drawing/2014/main" id="{841B2931-2E26-4E19-ACCF-95D0ECE30534}"/>
                    </a:ext>
                  </a:extLst>
                </p:cNvPr>
                <p:cNvPicPr/>
                <p:nvPr/>
              </p:nvPicPr>
              <p:blipFill>
                <a:blip r:embed="rId347"/>
                <a:stretch>
                  <a:fillRect/>
                </a:stretch>
              </p:blipFill>
              <p:spPr>
                <a:xfrm>
                  <a:off x="9333293" y="2490907"/>
                  <a:ext cx="2318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83" name="Freihand 182">
                  <a:extLst>
                    <a:ext uri="{FF2B5EF4-FFF2-40B4-BE49-F238E27FC236}">
                      <a16:creationId xmlns:a16="http://schemas.microsoft.com/office/drawing/2014/main" id="{3B3D6DEE-4AF6-4634-BC6B-888D804495A3}"/>
                    </a:ext>
                  </a:extLst>
                </p14:cNvPr>
                <p14:cNvContentPartPr/>
                <p14:nvPr/>
              </p14:nvContentPartPr>
              <p14:xfrm>
                <a:off x="9368213" y="2557147"/>
                <a:ext cx="203040" cy="12600"/>
              </p14:xfrm>
            </p:contentPart>
          </mc:Choice>
          <mc:Fallback xmlns="">
            <p:pic>
              <p:nvPicPr>
                <p:cNvPr id="183" name="Freihand 182">
                  <a:extLst>
                    <a:ext uri="{FF2B5EF4-FFF2-40B4-BE49-F238E27FC236}">
                      <a16:creationId xmlns:a16="http://schemas.microsoft.com/office/drawing/2014/main" id="{3B3D6DEE-4AF6-4634-BC6B-888D804495A3}"/>
                    </a:ext>
                  </a:extLst>
                </p:cNvPr>
                <p:cNvPicPr/>
                <p:nvPr/>
              </p:nvPicPr>
              <p:blipFill>
                <a:blip r:embed="rId349"/>
                <a:stretch>
                  <a:fillRect/>
                </a:stretch>
              </p:blipFill>
              <p:spPr>
                <a:xfrm>
                  <a:off x="9363893" y="2552827"/>
                  <a:ext cx="2116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84" name="Freihand 183">
                  <a:extLst>
                    <a:ext uri="{FF2B5EF4-FFF2-40B4-BE49-F238E27FC236}">
                      <a16:creationId xmlns:a16="http://schemas.microsoft.com/office/drawing/2014/main" id="{15E77F63-F47E-420D-B8D7-7211E67F33F8}"/>
                    </a:ext>
                  </a:extLst>
                </p14:cNvPr>
                <p14:cNvContentPartPr/>
                <p14:nvPr/>
              </p14:nvContentPartPr>
              <p14:xfrm>
                <a:off x="9742253" y="2455627"/>
                <a:ext cx="96480" cy="60480"/>
              </p14:xfrm>
            </p:contentPart>
          </mc:Choice>
          <mc:Fallback xmlns="">
            <p:pic>
              <p:nvPicPr>
                <p:cNvPr id="184" name="Freihand 183">
                  <a:extLst>
                    <a:ext uri="{FF2B5EF4-FFF2-40B4-BE49-F238E27FC236}">
                      <a16:creationId xmlns:a16="http://schemas.microsoft.com/office/drawing/2014/main" id="{15E77F63-F47E-420D-B8D7-7211E67F33F8}"/>
                    </a:ext>
                  </a:extLst>
                </p:cNvPr>
                <p:cNvPicPr/>
                <p:nvPr/>
              </p:nvPicPr>
              <p:blipFill>
                <a:blip r:embed="rId351"/>
                <a:stretch>
                  <a:fillRect/>
                </a:stretch>
              </p:blipFill>
              <p:spPr>
                <a:xfrm>
                  <a:off x="9737933" y="2451307"/>
                  <a:ext cx="1051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85" name="Freihand 184">
                  <a:extLst>
                    <a:ext uri="{FF2B5EF4-FFF2-40B4-BE49-F238E27FC236}">
                      <a16:creationId xmlns:a16="http://schemas.microsoft.com/office/drawing/2014/main" id="{F5164835-8C4A-4481-83BB-67B12D7AFC8B}"/>
                    </a:ext>
                  </a:extLst>
                </p14:cNvPr>
                <p14:cNvContentPartPr/>
                <p14:nvPr/>
              </p14:nvContentPartPr>
              <p14:xfrm>
                <a:off x="9756293" y="2431867"/>
                <a:ext cx="120240" cy="235440"/>
              </p14:xfrm>
            </p:contentPart>
          </mc:Choice>
          <mc:Fallback xmlns="">
            <p:pic>
              <p:nvPicPr>
                <p:cNvPr id="185" name="Freihand 184">
                  <a:extLst>
                    <a:ext uri="{FF2B5EF4-FFF2-40B4-BE49-F238E27FC236}">
                      <a16:creationId xmlns:a16="http://schemas.microsoft.com/office/drawing/2014/main" id="{F5164835-8C4A-4481-83BB-67B12D7AFC8B}"/>
                    </a:ext>
                  </a:extLst>
                </p:cNvPr>
                <p:cNvPicPr/>
                <p:nvPr/>
              </p:nvPicPr>
              <p:blipFill>
                <a:blip r:embed="rId353"/>
                <a:stretch>
                  <a:fillRect/>
                </a:stretch>
              </p:blipFill>
              <p:spPr>
                <a:xfrm>
                  <a:off x="9751973" y="2427547"/>
                  <a:ext cx="12888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88" name="Freihand 187">
                  <a:extLst>
                    <a:ext uri="{FF2B5EF4-FFF2-40B4-BE49-F238E27FC236}">
                      <a16:creationId xmlns:a16="http://schemas.microsoft.com/office/drawing/2014/main" id="{95215611-A410-4ACF-BEF0-FF21D0CDF054}"/>
                    </a:ext>
                  </a:extLst>
                </p14:cNvPr>
                <p14:cNvContentPartPr/>
                <p14:nvPr/>
              </p14:nvContentPartPr>
              <p14:xfrm>
                <a:off x="10029533" y="2517547"/>
                <a:ext cx="196200" cy="2520"/>
              </p14:xfrm>
            </p:contentPart>
          </mc:Choice>
          <mc:Fallback xmlns="">
            <p:pic>
              <p:nvPicPr>
                <p:cNvPr id="188" name="Freihand 187">
                  <a:extLst>
                    <a:ext uri="{FF2B5EF4-FFF2-40B4-BE49-F238E27FC236}">
                      <a16:creationId xmlns:a16="http://schemas.microsoft.com/office/drawing/2014/main" id="{95215611-A410-4ACF-BEF0-FF21D0CDF054}"/>
                    </a:ext>
                  </a:extLst>
                </p:cNvPr>
                <p:cNvPicPr/>
                <p:nvPr/>
              </p:nvPicPr>
              <p:blipFill>
                <a:blip r:embed="rId355"/>
                <a:stretch>
                  <a:fillRect/>
                </a:stretch>
              </p:blipFill>
              <p:spPr>
                <a:xfrm>
                  <a:off x="10025213" y="2513227"/>
                  <a:ext cx="2048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89" name="Freihand 188">
                  <a:extLst>
                    <a:ext uri="{FF2B5EF4-FFF2-40B4-BE49-F238E27FC236}">
                      <a16:creationId xmlns:a16="http://schemas.microsoft.com/office/drawing/2014/main" id="{21E7CA71-2DB3-45B0-929A-950225827E87}"/>
                    </a:ext>
                  </a:extLst>
                </p14:cNvPr>
                <p14:cNvContentPartPr/>
                <p14:nvPr/>
              </p14:nvContentPartPr>
              <p14:xfrm>
                <a:off x="10054373" y="2555707"/>
                <a:ext cx="152640" cy="16200"/>
              </p14:xfrm>
            </p:contentPart>
          </mc:Choice>
          <mc:Fallback xmlns="">
            <p:pic>
              <p:nvPicPr>
                <p:cNvPr id="189" name="Freihand 188">
                  <a:extLst>
                    <a:ext uri="{FF2B5EF4-FFF2-40B4-BE49-F238E27FC236}">
                      <a16:creationId xmlns:a16="http://schemas.microsoft.com/office/drawing/2014/main" id="{21E7CA71-2DB3-45B0-929A-950225827E87}"/>
                    </a:ext>
                  </a:extLst>
                </p:cNvPr>
                <p:cNvPicPr/>
                <p:nvPr/>
              </p:nvPicPr>
              <p:blipFill>
                <a:blip r:embed="rId357"/>
                <a:stretch>
                  <a:fillRect/>
                </a:stretch>
              </p:blipFill>
              <p:spPr>
                <a:xfrm>
                  <a:off x="10050053" y="2551387"/>
                  <a:ext cx="16128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90" name="Freihand 189">
                  <a:extLst>
                    <a:ext uri="{FF2B5EF4-FFF2-40B4-BE49-F238E27FC236}">
                      <a16:creationId xmlns:a16="http://schemas.microsoft.com/office/drawing/2014/main" id="{FF035762-3279-4BE4-B84A-1D0D5A89AB8E}"/>
                    </a:ext>
                  </a:extLst>
                </p14:cNvPr>
                <p14:cNvContentPartPr/>
                <p14:nvPr/>
              </p14:nvContentPartPr>
              <p14:xfrm>
                <a:off x="10446413" y="2472547"/>
                <a:ext cx="160920" cy="155520"/>
              </p14:xfrm>
            </p:contentPart>
          </mc:Choice>
          <mc:Fallback xmlns="">
            <p:pic>
              <p:nvPicPr>
                <p:cNvPr id="190" name="Freihand 189">
                  <a:extLst>
                    <a:ext uri="{FF2B5EF4-FFF2-40B4-BE49-F238E27FC236}">
                      <a16:creationId xmlns:a16="http://schemas.microsoft.com/office/drawing/2014/main" id="{FF035762-3279-4BE4-B84A-1D0D5A89AB8E}"/>
                    </a:ext>
                  </a:extLst>
                </p:cNvPr>
                <p:cNvPicPr/>
                <p:nvPr/>
              </p:nvPicPr>
              <p:blipFill>
                <a:blip r:embed="rId359"/>
                <a:stretch>
                  <a:fillRect/>
                </a:stretch>
              </p:blipFill>
              <p:spPr>
                <a:xfrm>
                  <a:off x="10442093" y="2468227"/>
                  <a:ext cx="1695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91" name="Freihand 190">
                  <a:extLst>
                    <a:ext uri="{FF2B5EF4-FFF2-40B4-BE49-F238E27FC236}">
                      <a16:creationId xmlns:a16="http://schemas.microsoft.com/office/drawing/2014/main" id="{CFF41419-EA48-4976-9F49-693864803688}"/>
                    </a:ext>
                  </a:extLst>
                </p14:cNvPr>
                <p14:cNvContentPartPr/>
                <p14:nvPr/>
              </p14:nvContentPartPr>
              <p14:xfrm>
                <a:off x="10756733" y="2468947"/>
                <a:ext cx="32400" cy="185760"/>
              </p14:xfrm>
            </p:contentPart>
          </mc:Choice>
          <mc:Fallback xmlns="">
            <p:pic>
              <p:nvPicPr>
                <p:cNvPr id="191" name="Freihand 190">
                  <a:extLst>
                    <a:ext uri="{FF2B5EF4-FFF2-40B4-BE49-F238E27FC236}">
                      <a16:creationId xmlns:a16="http://schemas.microsoft.com/office/drawing/2014/main" id="{CFF41419-EA48-4976-9F49-693864803688}"/>
                    </a:ext>
                  </a:extLst>
                </p:cNvPr>
                <p:cNvPicPr/>
                <p:nvPr/>
              </p:nvPicPr>
              <p:blipFill>
                <a:blip r:embed="rId361"/>
                <a:stretch>
                  <a:fillRect/>
                </a:stretch>
              </p:blipFill>
              <p:spPr>
                <a:xfrm>
                  <a:off x="10752413" y="2464627"/>
                  <a:ext cx="4104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92" name="Freihand 191">
                  <a:extLst>
                    <a:ext uri="{FF2B5EF4-FFF2-40B4-BE49-F238E27FC236}">
                      <a16:creationId xmlns:a16="http://schemas.microsoft.com/office/drawing/2014/main" id="{D36ED8D8-D61D-46F8-B101-DDEA69AA76CA}"/>
                    </a:ext>
                  </a:extLst>
                </p14:cNvPr>
                <p14:cNvContentPartPr/>
                <p14:nvPr/>
              </p14:nvContentPartPr>
              <p14:xfrm>
                <a:off x="10691213" y="2553907"/>
                <a:ext cx="151200" cy="2160"/>
              </p14:xfrm>
            </p:contentPart>
          </mc:Choice>
          <mc:Fallback xmlns="">
            <p:pic>
              <p:nvPicPr>
                <p:cNvPr id="192" name="Freihand 191">
                  <a:extLst>
                    <a:ext uri="{FF2B5EF4-FFF2-40B4-BE49-F238E27FC236}">
                      <a16:creationId xmlns:a16="http://schemas.microsoft.com/office/drawing/2014/main" id="{D36ED8D8-D61D-46F8-B101-DDEA69AA76CA}"/>
                    </a:ext>
                  </a:extLst>
                </p:cNvPr>
                <p:cNvPicPr/>
                <p:nvPr/>
              </p:nvPicPr>
              <p:blipFill>
                <a:blip r:embed="rId363"/>
                <a:stretch>
                  <a:fillRect/>
                </a:stretch>
              </p:blipFill>
              <p:spPr>
                <a:xfrm>
                  <a:off x="10686893" y="2549587"/>
                  <a:ext cx="15984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93" name="Freihand 192">
                  <a:extLst>
                    <a:ext uri="{FF2B5EF4-FFF2-40B4-BE49-F238E27FC236}">
                      <a16:creationId xmlns:a16="http://schemas.microsoft.com/office/drawing/2014/main" id="{62719056-3790-4056-B8D6-A176DEA2DE17}"/>
                    </a:ext>
                  </a:extLst>
                </p14:cNvPr>
                <p14:cNvContentPartPr/>
                <p14:nvPr/>
              </p14:nvContentPartPr>
              <p14:xfrm>
                <a:off x="10996493" y="2453827"/>
                <a:ext cx="159840" cy="127080"/>
              </p14:xfrm>
            </p:contentPart>
          </mc:Choice>
          <mc:Fallback xmlns="">
            <p:pic>
              <p:nvPicPr>
                <p:cNvPr id="193" name="Freihand 192">
                  <a:extLst>
                    <a:ext uri="{FF2B5EF4-FFF2-40B4-BE49-F238E27FC236}">
                      <a16:creationId xmlns:a16="http://schemas.microsoft.com/office/drawing/2014/main" id="{62719056-3790-4056-B8D6-A176DEA2DE17}"/>
                    </a:ext>
                  </a:extLst>
                </p:cNvPr>
                <p:cNvPicPr/>
                <p:nvPr/>
              </p:nvPicPr>
              <p:blipFill>
                <a:blip r:embed="rId365"/>
                <a:stretch>
                  <a:fillRect/>
                </a:stretch>
              </p:blipFill>
              <p:spPr>
                <a:xfrm>
                  <a:off x="10992173" y="2449507"/>
                  <a:ext cx="168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94" name="Freihand 193">
                  <a:extLst>
                    <a:ext uri="{FF2B5EF4-FFF2-40B4-BE49-F238E27FC236}">
                      <a16:creationId xmlns:a16="http://schemas.microsoft.com/office/drawing/2014/main" id="{34FD52B9-8113-47F8-BC07-8ACF3B741B10}"/>
                    </a:ext>
                  </a:extLst>
                </p14:cNvPr>
                <p14:cNvContentPartPr/>
                <p14:nvPr/>
              </p14:nvContentPartPr>
              <p14:xfrm>
                <a:off x="11264333" y="2526187"/>
                <a:ext cx="6480" cy="7560"/>
              </p14:xfrm>
            </p:contentPart>
          </mc:Choice>
          <mc:Fallback xmlns="">
            <p:pic>
              <p:nvPicPr>
                <p:cNvPr id="194" name="Freihand 193">
                  <a:extLst>
                    <a:ext uri="{FF2B5EF4-FFF2-40B4-BE49-F238E27FC236}">
                      <a16:creationId xmlns:a16="http://schemas.microsoft.com/office/drawing/2014/main" id="{34FD52B9-8113-47F8-BC07-8ACF3B741B10}"/>
                    </a:ext>
                  </a:extLst>
                </p:cNvPr>
                <p:cNvPicPr/>
                <p:nvPr/>
              </p:nvPicPr>
              <p:blipFill>
                <a:blip r:embed="rId367"/>
                <a:stretch>
                  <a:fillRect/>
                </a:stretch>
              </p:blipFill>
              <p:spPr>
                <a:xfrm>
                  <a:off x="11260013" y="2521867"/>
                  <a:ext cx="1512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95" name="Freihand 194">
                  <a:extLst>
                    <a:ext uri="{FF2B5EF4-FFF2-40B4-BE49-F238E27FC236}">
                      <a16:creationId xmlns:a16="http://schemas.microsoft.com/office/drawing/2014/main" id="{849A1612-366B-43FE-AA0F-2C44A4C6E064}"/>
                    </a:ext>
                  </a:extLst>
                </p14:cNvPr>
                <p14:cNvContentPartPr/>
                <p14:nvPr/>
              </p14:nvContentPartPr>
              <p14:xfrm>
                <a:off x="11384933" y="2497027"/>
                <a:ext cx="97200" cy="52560"/>
              </p14:xfrm>
            </p:contentPart>
          </mc:Choice>
          <mc:Fallback xmlns="">
            <p:pic>
              <p:nvPicPr>
                <p:cNvPr id="195" name="Freihand 194">
                  <a:extLst>
                    <a:ext uri="{FF2B5EF4-FFF2-40B4-BE49-F238E27FC236}">
                      <a16:creationId xmlns:a16="http://schemas.microsoft.com/office/drawing/2014/main" id="{849A1612-366B-43FE-AA0F-2C44A4C6E064}"/>
                    </a:ext>
                  </a:extLst>
                </p:cNvPr>
                <p:cNvPicPr/>
                <p:nvPr/>
              </p:nvPicPr>
              <p:blipFill>
                <a:blip r:embed="rId369"/>
                <a:stretch>
                  <a:fillRect/>
                </a:stretch>
              </p:blipFill>
              <p:spPr>
                <a:xfrm>
                  <a:off x="11380613" y="2492707"/>
                  <a:ext cx="1058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96" name="Freihand 195">
                  <a:extLst>
                    <a:ext uri="{FF2B5EF4-FFF2-40B4-BE49-F238E27FC236}">
                      <a16:creationId xmlns:a16="http://schemas.microsoft.com/office/drawing/2014/main" id="{4EF69107-F456-4090-8574-0388EC56C9E8}"/>
                    </a:ext>
                  </a:extLst>
                </p14:cNvPr>
                <p14:cNvContentPartPr/>
                <p14:nvPr/>
              </p14:nvContentPartPr>
              <p14:xfrm>
                <a:off x="11341013" y="2474347"/>
                <a:ext cx="192960" cy="253440"/>
              </p14:xfrm>
            </p:contentPart>
          </mc:Choice>
          <mc:Fallback xmlns="">
            <p:pic>
              <p:nvPicPr>
                <p:cNvPr id="196" name="Freihand 195">
                  <a:extLst>
                    <a:ext uri="{FF2B5EF4-FFF2-40B4-BE49-F238E27FC236}">
                      <a16:creationId xmlns:a16="http://schemas.microsoft.com/office/drawing/2014/main" id="{4EF69107-F456-4090-8574-0388EC56C9E8}"/>
                    </a:ext>
                  </a:extLst>
                </p:cNvPr>
                <p:cNvPicPr/>
                <p:nvPr/>
              </p:nvPicPr>
              <p:blipFill>
                <a:blip r:embed="rId371"/>
                <a:stretch>
                  <a:fillRect/>
                </a:stretch>
              </p:blipFill>
              <p:spPr>
                <a:xfrm>
                  <a:off x="11336693" y="2470027"/>
                  <a:ext cx="20160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07" name="Freihand 206">
                  <a:extLst>
                    <a:ext uri="{FF2B5EF4-FFF2-40B4-BE49-F238E27FC236}">
                      <a16:creationId xmlns:a16="http://schemas.microsoft.com/office/drawing/2014/main" id="{AC4D3477-8208-4D8D-B517-F7FBBC2C0790}"/>
                    </a:ext>
                  </a:extLst>
                </p14:cNvPr>
                <p14:cNvContentPartPr/>
                <p14:nvPr/>
              </p14:nvContentPartPr>
              <p14:xfrm>
                <a:off x="4732133" y="3481267"/>
                <a:ext cx="20160" cy="340920"/>
              </p14:xfrm>
            </p:contentPart>
          </mc:Choice>
          <mc:Fallback xmlns="">
            <p:pic>
              <p:nvPicPr>
                <p:cNvPr id="207" name="Freihand 206">
                  <a:extLst>
                    <a:ext uri="{FF2B5EF4-FFF2-40B4-BE49-F238E27FC236}">
                      <a16:creationId xmlns:a16="http://schemas.microsoft.com/office/drawing/2014/main" id="{AC4D3477-8208-4D8D-B517-F7FBBC2C0790}"/>
                    </a:ext>
                  </a:extLst>
                </p:cNvPr>
                <p:cNvPicPr/>
                <p:nvPr/>
              </p:nvPicPr>
              <p:blipFill>
                <a:blip r:embed="rId373"/>
                <a:stretch>
                  <a:fillRect/>
                </a:stretch>
              </p:blipFill>
              <p:spPr>
                <a:xfrm>
                  <a:off x="4727813" y="3476947"/>
                  <a:ext cx="28800" cy="34956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10" name="Freihand 209">
                  <a:extLst>
                    <a:ext uri="{FF2B5EF4-FFF2-40B4-BE49-F238E27FC236}">
                      <a16:creationId xmlns:a16="http://schemas.microsoft.com/office/drawing/2014/main" id="{6D999454-1062-4597-8BEF-9224D5185912}"/>
                    </a:ext>
                  </a:extLst>
                </p14:cNvPr>
                <p14:cNvContentPartPr/>
                <p14:nvPr/>
              </p14:nvContentPartPr>
              <p14:xfrm>
                <a:off x="2114213" y="2878987"/>
                <a:ext cx="764640" cy="54360"/>
              </p14:xfrm>
            </p:contentPart>
          </mc:Choice>
          <mc:Fallback xmlns="">
            <p:pic>
              <p:nvPicPr>
                <p:cNvPr id="210" name="Freihand 209">
                  <a:extLst>
                    <a:ext uri="{FF2B5EF4-FFF2-40B4-BE49-F238E27FC236}">
                      <a16:creationId xmlns:a16="http://schemas.microsoft.com/office/drawing/2014/main" id="{6D999454-1062-4597-8BEF-9224D5185912}"/>
                    </a:ext>
                  </a:extLst>
                </p:cNvPr>
                <p:cNvPicPr/>
                <p:nvPr/>
              </p:nvPicPr>
              <p:blipFill>
                <a:blip r:embed="rId375"/>
                <a:stretch>
                  <a:fillRect/>
                </a:stretch>
              </p:blipFill>
              <p:spPr>
                <a:xfrm>
                  <a:off x="2109893" y="2874667"/>
                  <a:ext cx="77328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06" name="Freihand 205">
                  <a:extLst>
                    <a:ext uri="{FF2B5EF4-FFF2-40B4-BE49-F238E27FC236}">
                      <a16:creationId xmlns:a16="http://schemas.microsoft.com/office/drawing/2014/main" id="{764364F1-8875-42EF-A6B5-B666098FC46D}"/>
                    </a:ext>
                  </a:extLst>
                </p14:cNvPr>
                <p14:cNvContentPartPr/>
                <p14:nvPr/>
              </p14:nvContentPartPr>
              <p14:xfrm>
                <a:off x="4756613" y="2759107"/>
                <a:ext cx="1440" cy="452880"/>
              </p14:xfrm>
            </p:contentPart>
          </mc:Choice>
          <mc:Fallback xmlns="">
            <p:pic>
              <p:nvPicPr>
                <p:cNvPr id="206" name="Freihand 205">
                  <a:extLst>
                    <a:ext uri="{FF2B5EF4-FFF2-40B4-BE49-F238E27FC236}">
                      <a16:creationId xmlns:a16="http://schemas.microsoft.com/office/drawing/2014/main" id="{764364F1-8875-42EF-A6B5-B666098FC46D}"/>
                    </a:ext>
                  </a:extLst>
                </p:cNvPr>
                <p:cNvPicPr/>
                <p:nvPr/>
              </p:nvPicPr>
              <p:blipFill>
                <a:blip r:embed="rId377"/>
                <a:stretch>
                  <a:fillRect/>
                </a:stretch>
              </p:blipFill>
              <p:spPr>
                <a:xfrm>
                  <a:off x="4752293" y="2754787"/>
                  <a:ext cx="10080" cy="4615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11" name="Freihand 210">
                  <a:extLst>
                    <a:ext uri="{FF2B5EF4-FFF2-40B4-BE49-F238E27FC236}">
                      <a16:creationId xmlns:a16="http://schemas.microsoft.com/office/drawing/2014/main" id="{C758C2C3-042D-48E7-8B66-32553D098CF2}"/>
                    </a:ext>
                  </a:extLst>
                </p14:cNvPr>
                <p14:cNvContentPartPr/>
                <p14:nvPr/>
              </p14:nvContentPartPr>
              <p14:xfrm>
                <a:off x="3097733" y="2816347"/>
                <a:ext cx="812520" cy="64080"/>
              </p14:xfrm>
            </p:contentPart>
          </mc:Choice>
          <mc:Fallback xmlns="">
            <p:pic>
              <p:nvPicPr>
                <p:cNvPr id="211" name="Freihand 210">
                  <a:extLst>
                    <a:ext uri="{FF2B5EF4-FFF2-40B4-BE49-F238E27FC236}">
                      <a16:creationId xmlns:a16="http://schemas.microsoft.com/office/drawing/2014/main" id="{C758C2C3-042D-48E7-8B66-32553D098CF2}"/>
                    </a:ext>
                  </a:extLst>
                </p:cNvPr>
                <p:cNvPicPr/>
                <p:nvPr/>
              </p:nvPicPr>
              <p:blipFill>
                <a:blip r:embed="rId379"/>
                <a:stretch>
                  <a:fillRect/>
                </a:stretch>
              </p:blipFill>
              <p:spPr>
                <a:xfrm>
                  <a:off x="3093413" y="2812027"/>
                  <a:ext cx="82116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12" name="Freihand 211">
                  <a:extLst>
                    <a:ext uri="{FF2B5EF4-FFF2-40B4-BE49-F238E27FC236}">
                      <a16:creationId xmlns:a16="http://schemas.microsoft.com/office/drawing/2014/main" id="{B2A10982-60B6-4532-9F8D-624666DB7890}"/>
                    </a:ext>
                  </a:extLst>
                </p14:cNvPr>
                <p14:cNvContentPartPr/>
                <p14:nvPr/>
              </p14:nvContentPartPr>
              <p14:xfrm>
                <a:off x="4004213" y="2769547"/>
                <a:ext cx="768960" cy="34560"/>
              </p14:xfrm>
            </p:contentPart>
          </mc:Choice>
          <mc:Fallback xmlns="">
            <p:pic>
              <p:nvPicPr>
                <p:cNvPr id="212" name="Freihand 211">
                  <a:extLst>
                    <a:ext uri="{FF2B5EF4-FFF2-40B4-BE49-F238E27FC236}">
                      <a16:creationId xmlns:a16="http://schemas.microsoft.com/office/drawing/2014/main" id="{B2A10982-60B6-4532-9F8D-624666DB7890}"/>
                    </a:ext>
                  </a:extLst>
                </p:cNvPr>
                <p:cNvPicPr/>
                <p:nvPr/>
              </p:nvPicPr>
              <p:blipFill>
                <a:blip r:embed="rId381"/>
                <a:stretch>
                  <a:fillRect/>
                </a:stretch>
              </p:blipFill>
              <p:spPr>
                <a:xfrm>
                  <a:off x="3999893" y="2765227"/>
                  <a:ext cx="7776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14" name="Freihand 213">
                  <a:extLst>
                    <a:ext uri="{FF2B5EF4-FFF2-40B4-BE49-F238E27FC236}">
                      <a16:creationId xmlns:a16="http://schemas.microsoft.com/office/drawing/2014/main" id="{2EC0D14C-C91A-4EF8-A00F-42DD6CADB268}"/>
                    </a:ext>
                  </a:extLst>
                </p14:cNvPr>
                <p14:cNvContentPartPr/>
                <p14:nvPr/>
              </p14:nvContentPartPr>
              <p14:xfrm>
                <a:off x="4904573" y="2848387"/>
                <a:ext cx="290520" cy="173520"/>
              </p14:xfrm>
            </p:contentPart>
          </mc:Choice>
          <mc:Fallback xmlns="">
            <p:pic>
              <p:nvPicPr>
                <p:cNvPr id="214" name="Freihand 213">
                  <a:extLst>
                    <a:ext uri="{FF2B5EF4-FFF2-40B4-BE49-F238E27FC236}">
                      <a16:creationId xmlns:a16="http://schemas.microsoft.com/office/drawing/2014/main" id="{2EC0D14C-C91A-4EF8-A00F-42DD6CADB268}"/>
                    </a:ext>
                  </a:extLst>
                </p:cNvPr>
                <p:cNvPicPr/>
                <p:nvPr/>
              </p:nvPicPr>
              <p:blipFill>
                <a:blip r:embed="rId383"/>
                <a:stretch>
                  <a:fillRect/>
                </a:stretch>
              </p:blipFill>
              <p:spPr>
                <a:xfrm>
                  <a:off x="4900253" y="2844067"/>
                  <a:ext cx="29916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15" name="Freihand 214">
                  <a:extLst>
                    <a:ext uri="{FF2B5EF4-FFF2-40B4-BE49-F238E27FC236}">
                      <a16:creationId xmlns:a16="http://schemas.microsoft.com/office/drawing/2014/main" id="{5A8563C1-04EF-47F6-A36F-B6578F8E0836}"/>
                    </a:ext>
                  </a:extLst>
                </p14:cNvPr>
                <p14:cNvContentPartPr/>
                <p14:nvPr/>
              </p14:nvContentPartPr>
              <p14:xfrm>
                <a:off x="4868213" y="2791147"/>
                <a:ext cx="175320" cy="162360"/>
              </p14:xfrm>
            </p:contentPart>
          </mc:Choice>
          <mc:Fallback xmlns="">
            <p:pic>
              <p:nvPicPr>
                <p:cNvPr id="215" name="Freihand 214">
                  <a:extLst>
                    <a:ext uri="{FF2B5EF4-FFF2-40B4-BE49-F238E27FC236}">
                      <a16:creationId xmlns:a16="http://schemas.microsoft.com/office/drawing/2014/main" id="{5A8563C1-04EF-47F6-A36F-B6578F8E0836}"/>
                    </a:ext>
                  </a:extLst>
                </p:cNvPr>
                <p:cNvPicPr/>
                <p:nvPr/>
              </p:nvPicPr>
              <p:blipFill>
                <a:blip r:embed="rId385"/>
                <a:stretch>
                  <a:fillRect/>
                </a:stretch>
              </p:blipFill>
              <p:spPr>
                <a:xfrm>
                  <a:off x="4863893" y="2786827"/>
                  <a:ext cx="1839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17" name="Freihand 216">
                  <a:extLst>
                    <a:ext uri="{FF2B5EF4-FFF2-40B4-BE49-F238E27FC236}">
                      <a16:creationId xmlns:a16="http://schemas.microsoft.com/office/drawing/2014/main" id="{712E928B-BD68-49C5-866E-2F6EBBC1DD84}"/>
                    </a:ext>
                  </a:extLst>
                </p14:cNvPr>
                <p14:cNvContentPartPr/>
                <p14:nvPr/>
              </p14:nvContentPartPr>
              <p14:xfrm>
                <a:off x="5286533" y="3062947"/>
                <a:ext cx="87480" cy="55800"/>
              </p14:xfrm>
            </p:contentPart>
          </mc:Choice>
          <mc:Fallback xmlns="">
            <p:pic>
              <p:nvPicPr>
                <p:cNvPr id="217" name="Freihand 216">
                  <a:extLst>
                    <a:ext uri="{FF2B5EF4-FFF2-40B4-BE49-F238E27FC236}">
                      <a16:creationId xmlns:a16="http://schemas.microsoft.com/office/drawing/2014/main" id="{712E928B-BD68-49C5-866E-2F6EBBC1DD84}"/>
                    </a:ext>
                  </a:extLst>
                </p:cNvPr>
                <p:cNvPicPr/>
                <p:nvPr/>
              </p:nvPicPr>
              <p:blipFill>
                <a:blip r:embed="rId387"/>
                <a:stretch>
                  <a:fillRect/>
                </a:stretch>
              </p:blipFill>
              <p:spPr>
                <a:xfrm>
                  <a:off x="5282213" y="3058627"/>
                  <a:ext cx="961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18" name="Freihand 217">
                  <a:extLst>
                    <a:ext uri="{FF2B5EF4-FFF2-40B4-BE49-F238E27FC236}">
                      <a16:creationId xmlns:a16="http://schemas.microsoft.com/office/drawing/2014/main" id="{9F251A42-2850-4308-BCAF-2FEC4DEEA90D}"/>
                    </a:ext>
                  </a:extLst>
                </p14:cNvPr>
                <p14:cNvContentPartPr/>
                <p14:nvPr/>
              </p14:nvContentPartPr>
              <p14:xfrm>
                <a:off x="5382293" y="3064027"/>
                <a:ext cx="24840" cy="158400"/>
              </p14:xfrm>
            </p:contentPart>
          </mc:Choice>
          <mc:Fallback xmlns="">
            <p:pic>
              <p:nvPicPr>
                <p:cNvPr id="218" name="Freihand 217">
                  <a:extLst>
                    <a:ext uri="{FF2B5EF4-FFF2-40B4-BE49-F238E27FC236}">
                      <a16:creationId xmlns:a16="http://schemas.microsoft.com/office/drawing/2014/main" id="{9F251A42-2850-4308-BCAF-2FEC4DEEA90D}"/>
                    </a:ext>
                  </a:extLst>
                </p:cNvPr>
                <p:cNvPicPr/>
                <p:nvPr/>
              </p:nvPicPr>
              <p:blipFill>
                <a:blip r:embed="rId389"/>
                <a:stretch>
                  <a:fillRect/>
                </a:stretch>
              </p:blipFill>
              <p:spPr>
                <a:xfrm>
                  <a:off x="5377973" y="3059707"/>
                  <a:ext cx="3348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19" name="Freihand 218">
                  <a:extLst>
                    <a:ext uri="{FF2B5EF4-FFF2-40B4-BE49-F238E27FC236}">
                      <a16:creationId xmlns:a16="http://schemas.microsoft.com/office/drawing/2014/main" id="{2C63A999-B7A3-4836-9092-E9BBAB55B032}"/>
                    </a:ext>
                  </a:extLst>
                </p14:cNvPr>
                <p14:cNvContentPartPr/>
                <p14:nvPr/>
              </p14:nvContentPartPr>
              <p14:xfrm>
                <a:off x="5546093" y="2972227"/>
                <a:ext cx="5760" cy="125280"/>
              </p14:xfrm>
            </p:contentPart>
          </mc:Choice>
          <mc:Fallback xmlns="">
            <p:pic>
              <p:nvPicPr>
                <p:cNvPr id="219" name="Freihand 218">
                  <a:extLst>
                    <a:ext uri="{FF2B5EF4-FFF2-40B4-BE49-F238E27FC236}">
                      <a16:creationId xmlns:a16="http://schemas.microsoft.com/office/drawing/2014/main" id="{2C63A999-B7A3-4836-9092-E9BBAB55B032}"/>
                    </a:ext>
                  </a:extLst>
                </p:cNvPr>
                <p:cNvPicPr/>
                <p:nvPr/>
              </p:nvPicPr>
              <p:blipFill>
                <a:blip r:embed="rId391"/>
                <a:stretch>
                  <a:fillRect/>
                </a:stretch>
              </p:blipFill>
              <p:spPr>
                <a:xfrm>
                  <a:off x="5541773" y="2967907"/>
                  <a:ext cx="1440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20" name="Freihand 219">
                  <a:extLst>
                    <a:ext uri="{FF2B5EF4-FFF2-40B4-BE49-F238E27FC236}">
                      <a16:creationId xmlns:a16="http://schemas.microsoft.com/office/drawing/2014/main" id="{7680EF9C-28CA-4F4C-A5FD-367E609DAC85}"/>
                    </a:ext>
                  </a:extLst>
                </p14:cNvPr>
                <p14:cNvContentPartPr/>
                <p14:nvPr/>
              </p14:nvContentPartPr>
              <p14:xfrm>
                <a:off x="5438813" y="2962147"/>
                <a:ext cx="167760" cy="135000"/>
              </p14:xfrm>
            </p:contentPart>
          </mc:Choice>
          <mc:Fallback xmlns="">
            <p:pic>
              <p:nvPicPr>
                <p:cNvPr id="220" name="Freihand 219">
                  <a:extLst>
                    <a:ext uri="{FF2B5EF4-FFF2-40B4-BE49-F238E27FC236}">
                      <a16:creationId xmlns:a16="http://schemas.microsoft.com/office/drawing/2014/main" id="{7680EF9C-28CA-4F4C-A5FD-367E609DAC85}"/>
                    </a:ext>
                  </a:extLst>
                </p:cNvPr>
                <p:cNvPicPr/>
                <p:nvPr/>
              </p:nvPicPr>
              <p:blipFill>
                <a:blip r:embed="rId393"/>
                <a:stretch>
                  <a:fillRect/>
                </a:stretch>
              </p:blipFill>
              <p:spPr>
                <a:xfrm>
                  <a:off x="5434493" y="2957827"/>
                  <a:ext cx="17640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21" name="Freihand 220">
                  <a:extLst>
                    <a:ext uri="{FF2B5EF4-FFF2-40B4-BE49-F238E27FC236}">
                      <a16:creationId xmlns:a16="http://schemas.microsoft.com/office/drawing/2014/main" id="{ED1F390A-E2B6-4813-8834-CC5277B474CD}"/>
                    </a:ext>
                  </a:extLst>
                </p14:cNvPr>
                <p14:cNvContentPartPr/>
                <p14:nvPr/>
              </p14:nvContentPartPr>
              <p14:xfrm>
                <a:off x="5715293" y="3103627"/>
                <a:ext cx="152640" cy="7920"/>
              </p14:xfrm>
            </p:contentPart>
          </mc:Choice>
          <mc:Fallback xmlns="">
            <p:pic>
              <p:nvPicPr>
                <p:cNvPr id="221" name="Freihand 220">
                  <a:extLst>
                    <a:ext uri="{FF2B5EF4-FFF2-40B4-BE49-F238E27FC236}">
                      <a16:creationId xmlns:a16="http://schemas.microsoft.com/office/drawing/2014/main" id="{ED1F390A-E2B6-4813-8834-CC5277B474CD}"/>
                    </a:ext>
                  </a:extLst>
                </p:cNvPr>
                <p:cNvPicPr/>
                <p:nvPr/>
              </p:nvPicPr>
              <p:blipFill>
                <a:blip r:embed="rId395"/>
                <a:stretch>
                  <a:fillRect/>
                </a:stretch>
              </p:blipFill>
              <p:spPr>
                <a:xfrm>
                  <a:off x="5710973" y="3099307"/>
                  <a:ext cx="1612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22" name="Freihand 221">
                  <a:extLst>
                    <a:ext uri="{FF2B5EF4-FFF2-40B4-BE49-F238E27FC236}">
                      <a16:creationId xmlns:a16="http://schemas.microsoft.com/office/drawing/2014/main" id="{B6437E36-E799-48A3-A153-69E151279DA8}"/>
                    </a:ext>
                  </a:extLst>
                </p14:cNvPr>
                <p14:cNvContentPartPr/>
                <p14:nvPr/>
              </p14:nvContentPartPr>
              <p14:xfrm>
                <a:off x="5735813" y="3138907"/>
                <a:ext cx="207720" cy="39240"/>
              </p14:xfrm>
            </p:contentPart>
          </mc:Choice>
          <mc:Fallback xmlns="">
            <p:pic>
              <p:nvPicPr>
                <p:cNvPr id="222" name="Freihand 221">
                  <a:extLst>
                    <a:ext uri="{FF2B5EF4-FFF2-40B4-BE49-F238E27FC236}">
                      <a16:creationId xmlns:a16="http://schemas.microsoft.com/office/drawing/2014/main" id="{B6437E36-E799-48A3-A153-69E151279DA8}"/>
                    </a:ext>
                  </a:extLst>
                </p:cNvPr>
                <p:cNvPicPr/>
                <p:nvPr/>
              </p:nvPicPr>
              <p:blipFill>
                <a:blip r:embed="rId397"/>
                <a:stretch>
                  <a:fillRect/>
                </a:stretch>
              </p:blipFill>
              <p:spPr>
                <a:xfrm>
                  <a:off x="5731493" y="3134587"/>
                  <a:ext cx="2163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3" name="Freihand 222">
                  <a:extLst>
                    <a:ext uri="{FF2B5EF4-FFF2-40B4-BE49-F238E27FC236}">
                      <a16:creationId xmlns:a16="http://schemas.microsoft.com/office/drawing/2014/main" id="{AEC08950-C3B5-4227-A73C-FB878C5C25D7}"/>
                    </a:ext>
                  </a:extLst>
                </p14:cNvPr>
                <p14:cNvContentPartPr/>
                <p14:nvPr/>
              </p14:nvContentPartPr>
              <p14:xfrm>
                <a:off x="6023453" y="3071227"/>
                <a:ext cx="143640" cy="162720"/>
              </p14:xfrm>
            </p:contentPart>
          </mc:Choice>
          <mc:Fallback xmlns="">
            <p:pic>
              <p:nvPicPr>
                <p:cNvPr id="223" name="Freihand 222">
                  <a:extLst>
                    <a:ext uri="{FF2B5EF4-FFF2-40B4-BE49-F238E27FC236}">
                      <a16:creationId xmlns:a16="http://schemas.microsoft.com/office/drawing/2014/main" id="{AEC08950-C3B5-4227-A73C-FB878C5C25D7}"/>
                    </a:ext>
                  </a:extLst>
                </p:cNvPr>
                <p:cNvPicPr/>
                <p:nvPr/>
              </p:nvPicPr>
              <p:blipFill>
                <a:blip r:embed="rId399"/>
                <a:stretch>
                  <a:fillRect/>
                </a:stretch>
              </p:blipFill>
              <p:spPr>
                <a:xfrm>
                  <a:off x="6019133" y="3066907"/>
                  <a:ext cx="15228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4" name="Freihand 223">
                  <a:extLst>
                    <a:ext uri="{FF2B5EF4-FFF2-40B4-BE49-F238E27FC236}">
                      <a16:creationId xmlns:a16="http://schemas.microsoft.com/office/drawing/2014/main" id="{EFC23C2D-059C-4DEC-A7CC-8E3BBED3C612}"/>
                    </a:ext>
                  </a:extLst>
                </p14:cNvPr>
                <p14:cNvContentPartPr/>
                <p14:nvPr/>
              </p14:nvContentPartPr>
              <p14:xfrm>
                <a:off x="6418373" y="3093907"/>
                <a:ext cx="197640" cy="7200"/>
              </p14:xfrm>
            </p:contentPart>
          </mc:Choice>
          <mc:Fallback xmlns="">
            <p:pic>
              <p:nvPicPr>
                <p:cNvPr id="224" name="Freihand 223">
                  <a:extLst>
                    <a:ext uri="{FF2B5EF4-FFF2-40B4-BE49-F238E27FC236}">
                      <a16:creationId xmlns:a16="http://schemas.microsoft.com/office/drawing/2014/main" id="{EFC23C2D-059C-4DEC-A7CC-8E3BBED3C612}"/>
                    </a:ext>
                  </a:extLst>
                </p:cNvPr>
                <p:cNvPicPr/>
                <p:nvPr/>
              </p:nvPicPr>
              <p:blipFill>
                <a:blip r:embed="rId401"/>
                <a:stretch>
                  <a:fillRect/>
                </a:stretch>
              </p:blipFill>
              <p:spPr>
                <a:xfrm>
                  <a:off x="6414053" y="3089587"/>
                  <a:ext cx="20628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25" name="Freihand 224">
                  <a:extLst>
                    <a:ext uri="{FF2B5EF4-FFF2-40B4-BE49-F238E27FC236}">
                      <a16:creationId xmlns:a16="http://schemas.microsoft.com/office/drawing/2014/main" id="{6B9A39ED-0A78-4B01-9D77-309911D77DE1}"/>
                    </a:ext>
                  </a:extLst>
                </p14:cNvPr>
                <p14:cNvContentPartPr/>
                <p14:nvPr/>
              </p14:nvContentPartPr>
              <p14:xfrm>
                <a:off x="6417293" y="3141787"/>
                <a:ext cx="214920" cy="26280"/>
              </p14:xfrm>
            </p:contentPart>
          </mc:Choice>
          <mc:Fallback xmlns="">
            <p:pic>
              <p:nvPicPr>
                <p:cNvPr id="225" name="Freihand 224">
                  <a:extLst>
                    <a:ext uri="{FF2B5EF4-FFF2-40B4-BE49-F238E27FC236}">
                      <a16:creationId xmlns:a16="http://schemas.microsoft.com/office/drawing/2014/main" id="{6B9A39ED-0A78-4B01-9D77-309911D77DE1}"/>
                    </a:ext>
                  </a:extLst>
                </p:cNvPr>
                <p:cNvPicPr/>
                <p:nvPr/>
              </p:nvPicPr>
              <p:blipFill>
                <a:blip r:embed="rId403"/>
                <a:stretch>
                  <a:fillRect/>
                </a:stretch>
              </p:blipFill>
              <p:spPr>
                <a:xfrm>
                  <a:off x="6412973" y="3137467"/>
                  <a:ext cx="2235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26" name="Freihand 225">
                  <a:extLst>
                    <a:ext uri="{FF2B5EF4-FFF2-40B4-BE49-F238E27FC236}">
                      <a16:creationId xmlns:a16="http://schemas.microsoft.com/office/drawing/2014/main" id="{19FE5988-05E5-4223-8A53-A0EDA804A6F8}"/>
                    </a:ext>
                  </a:extLst>
                </p14:cNvPr>
                <p14:cNvContentPartPr/>
                <p14:nvPr/>
              </p14:nvContentPartPr>
              <p14:xfrm>
                <a:off x="6569933" y="3048187"/>
                <a:ext cx="160560" cy="166680"/>
              </p14:xfrm>
            </p:contentPart>
          </mc:Choice>
          <mc:Fallback xmlns="">
            <p:pic>
              <p:nvPicPr>
                <p:cNvPr id="226" name="Freihand 225">
                  <a:extLst>
                    <a:ext uri="{FF2B5EF4-FFF2-40B4-BE49-F238E27FC236}">
                      <a16:creationId xmlns:a16="http://schemas.microsoft.com/office/drawing/2014/main" id="{19FE5988-05E5-4223-8A53-A0EDA804A6F8}"/>
                    </a:ext>
                  </a:extLst>
                </p:cNvPr>
                <p:cNvPicPr/>
                <p:nvPr/>
              </p:nvPicPr>
              <p:blipFill>
                <a:blip r:embed="rId405"/>
                <a:stretch>
                  <a:fillRect/>
                </a:stretch>
              </p:blipFill>
              <p:spPr>
                <a:xfrm>
                  <a:off x="6565613" y="3043867"/>
                  <a:ext cx="1692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27" name="Freihand 226">
                  <a:extLst>
                    <a:ext uri="{FF2B5EF4-FFF2-40B4-BE49-F238E27FC236}">
                      <a16:creationId xmlns:a16="http://schemas.microsoft.com/office/drawing/2014/main" id="{26902A56-AF79-444B-8456-7FD3675D6A86}"/>
                    </a:ext>
                  </a:extLst>
                </p14:cNvPr>
                <p14:cNvContentPartPr/>
                <p14:nvPr/>
              </p14:nvContentPartPr>
              <p14:xfrm>
                <a:off x="7006973" y="3040627"/>
                <a:ext cx="110880" cy="285120"/>
              </p14:xfrm>
            </p:contentPart>
          </mc:Choice>
          <mc:Fallback xmlns="">
            <p:pic>
              <p:nvPicPr>
                <p:cNvPr id="227" name="Freihand 226">
                  <a:extLst>
                    <a:ext uri="{FF2B5EF4-FFF2-40B4-BE49-F238E27FC236}">
                      <a16:creationId xmlns:a16="http://schemas.microsoft.com/office/drawing/2014/main" id="{26902A56-AF79-444B-8456-7FD3675D6A86}"/>
                    </a:ext>
                  </a:extLst>
                </p:cNvPr>
                <p:cNvPicPr/>
                <p:nvPr/>
              </p:nvPicPr>
              <p:blipFill>
                <a:blip r:embed="rId407"/>
                <a:stretch>
                  <a:fillRect/>
                </a:stretch>
              </p:blipFill>
              <p:spPr>
                <a:xfrm>
                  <a:off x="7002653" y="3036307"/>
                  <a:ext cx="1195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28" name="Freihand 227">
                  <a:extLst>
                    <a:ext uri="{FF2B5EF4-FFF2-40B4-BE49-F238E27FC236}">
                      <a16:creationId xmlns:a16="http://schemas.microsoft.com/office/drawing/2014/main" id="{61507A64-0727-48CF-B829-9F95B638A55F}"/>
                    </a:ext>
                  </a:extLst>
                </p14:cNvPr>
                <p14:cNvContentPartPr/>
                <p14:nvPr/>
              </p14:nvContentPartPr>
              <p14:xfrm>
                <a:off x="7195253" y="3020107"/>
                <a:ext cx="91800" cy="116280"/>
              </p14:xfrm>
            </p:contentPart>
          </mc:Choice>
          <mc:Fallback xmlns="">
            <p:pic>
              <p:nvPicPr>
                <p:cNvPr id="228" name="Freihand 227">
                  <a:extLst>
                    <a:ext uri="{FF2B5EF4-FFF2-40B4-BE49-F238E27FC236}">
                      <a16:creationId xmlns:a16="http://schemas.microsoft.com/office/drawing/2014/main" id="{61507A64-0727-48CF-B829-9F95B638A55F}"/>
                    </a:ext>
                  </a:extLst>
                </p:cNvPr>
                <p:cNvPicPr/>
                <p:nvPr/>
              </p:nvPicPr>
              <p:blipFill>
                <a:blip r:embed="rId409"/>
                <a:stretch>
                  <a:fillRect/>
                </a:stretch>
              </p:blipFill>
              <p:spPr>
                <a:xfrm>
                  <a:off x="7190933" y="3015787"/>
                  <a:ext cx="10044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29" name="Freihand 228">
                  <a:extLst>
                    <a:ext uri="{FF2B5EF4-FFF2-40B4-BE49-F238E27FC236}">
                      <a16:creationId xmlns:a16="http://schemas.microsoft.com/office/drawing/2014/main" id="{E6200152-3CE9-47B3-AFA2-F9087BEC24BF}"/>
                    </a:ext>
                  </a:extLst>
                </p14:cNvPr>
                <p14:cNvContentPartPr/>
                <p14:nvPr/>
              </p14:nvContentPartPr>
              <p14:xfrm>
                <a:off x="7318373" y="3012187"/>
                <a:ext cx="81360" cy="116280"/>
              </p14:xfrm>
            </p:contentPart>
          </mc:Choice>
          <mc:Fallback xmlns="">
            <p:pic>
              <p:nvPicPr>
                <p:cNvPr id="229" name="Freihand 228">
                  <a:extLst>
                    <a:ext uri="{FF2B5EF4-FFF2-40B4-BE49-F238E27FC236}">
                      <a16:creationId xmlns:a16="http://schemas.microsoft.com/office/drawing/2014/main" id="{E6200152-3CE9-47B3-AFA2-F9087BEC24BF}"/>
                    </a:ext>
                  </a:extLst>
                </p:cNvPr>
                <p:cNvPicPr/>
                <p:nvPr/>
              </p:nvPicPr>
              <p:blipFill>
                <a:blip r:embed="rId411"/>
                <a:stretch>
                  <a:fillRect/>
                </a:stretch>
              </p:blipFill>
              <p:spPr>
                <a:xfrm>
                  <a:off x="7314053" y="3007867"/>
                  <a:ext cx="900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30" name="Freihand 229">
                  <a:extLst>
                    <a:ext uri="{FF2B5EF4-FFF2-40B4-BE49-F238E27FC236}">
                      <a16:creationId xmlns:a16="http://schemas.microsoft.com/office/drawing/2014/main" id="{BB11A6C3-557C-419C-AD67-E0E4FFCB6713}"/>
                    </a:ext>
                  </a:extLst>
                </p14:cNvPr>
                <p14:cNvContentPartPr/>
                <p14:nvPr/>
              </p14:nvContentPartPr>
              <p14:xfrm>
                <a:off x="7412693" y="3014707"/>
                <a:ext cx="406800" cy="76320"/>
              </p14:xfrm>
            </p:contentPart>
          </mc:Choice>
          <mc:Fallback xmlns="">
            <p:pic>
              <p:nvPicPr>
                <p:cNvPr id="230" name="Freihand 229">
                  <a:extLst>
                    <a:ext uri="{FF2B5EF4-FFF2-40B4-BE49-F238E27FC236}">
                      <a16:creationId xmlns:a16="http://schemas.microsoft.com/office/drawing/2014/main" id="{BB11A6C3-557C-419C-AD67-E0E4FFCB6713}"/>
                    </a:ext>
                  </a:extLst>
                </p:cNvPr>
                <p:cNvPicPr/>
                <p:nvPr/>
              </p:nvPicPr>
              <p:blipFill>
                <a:blip r:embed="rId413"/>
                <a:stretch>
                  <a:fillRect/>
                </a:stretch>
              </p:blipFill>
              <p:spPr>
                <a:xfrm>
                  <a:off x="7408373" y="3010387"/>
                  <a:ext cx="4154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31" name="Freihand 230">
                  <a:extLst>
                    <a:ext uri="{FF2B5EF4-FFF2-40B4-BE49-F238E27FC236}">
                      <a16:creationId xmlns:a16="http://schemas.microsoft.com/office/drawing/2014/main" id="{093401F3-321E-497D-84AE-A0CE99549948}"/>
                    </a:ext>
                  </a:extLst>
                </p14:cNvPr>
                <p14:cNvContentPartPr/>
                <p14:nvPr/>
              </p14:nvContentPartPr>
              <p14:xfrm>
                <a:off x="7811213" y="2902747"/>
                <a:ext cx="151200" cy="191160"/>
              </p14:xfrm>
            </p:contentPart>
          </mc:Choice>
          <mc:Fallback xmlns="">
            <p:pic>
              <p:nvPicPr>
                <p:cNvPr id="231" name="Freihand 230">
                  <a:extLst>
                    <a:ext uri="{FF2B5EF4-FFF2-40B4-BE49-F238E27FC236}">
                      <a16:creationId xmlns:a16="http://schemas.microsoft.com/office/drawing/2014/main" id="{093401F3-321E-497D-84AE-A0CE99549948}"/>
                    </a:ext>
                  </a:extLst>
                </p:cNvPr>
                <p:cNvPicPr/>
                <p:nvPr/>
              </p:nvPicPr>
              <p:blipFill>
                <a:blip r:embed="rId415"/>
                <a:stretch>
                  <a:fillRect/>
                </a:stretch>
              </p:blipFill>
              <p:spPr>
                <a:xfrm>
                  <a:off x="7806893" y="2898427"/>
                  <a:ext cx="1598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35" name="Freihand 234">
                  <a:extLst>
                    <a:ext uri="{FF2B5EF4-FFF2-40B4-BE49-F238E27FC236}">
                      <a16:creationId xmlns:a16="http://schemas.microsoft.com/office/drawing/2014/main" id="{1D06C672-B2E6-4299-A5A0-5C2487AC8264}"/>
                    </a:ext>
                  </a:extLst>
                </p14:cNvPr>
                <p14:cNvContentPartPr/>
                <p14:nvPr/>
              </p14:nvContentPartPr>
              <p14:xfrm>
                <a:off x="8012453" y="2968987"/>
                <a:ext cx="298080" cy="124200"/>
              </p14:xfrm>
            </p:contentPart>
          </mc:Choice>
          <mc:Fallback xmlns="">
            <p:pic>
              <p:nvPicPr>
                <p:cNvPr id="235" name="Freihand 234">
                  <a:extLst>
                    <a:ext uri="{FF2B5EF4-FFF2-40B4-BE49-F238E27FC236}">
                      <a16:creationId xmlns:a16="http://schemas.microsoft.com/office/drawing/2014/main" id="{1D06C672-B2E6-4299-A5A0-5C2487AC8264}"/>
                    </a:ext>
                  </a:extLst>
                </p:cNvPr>
                <p:cNvPicPr/>
                <p:nvPr/>
              </p:nvPicPr>
              <p:blipFill>
                <a:blip r:embed="rId417"/>
                <a:stretch>
                  <a:fillRect/>
                </a:stretch>
              </p:blipFill>
              <p:spPr>
                <a:xfrm>
                  <a:off x="8008133" y="2964667"/>
                  <a:ext cx="3067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36" name="Freihand 235">
                  <a:extLst>
                    <a:ext uri="{FF2B5EF4-FFF2-40B4-BE49-F238E27FC236}">
                      <a16:creationId xmlns:a16="http://schemas.microsoft.com/office/drawing/2014/main" id="{C10496AF-5B9C-4028-AF7A-F6CBA1319856}"/>
                    </a:ext>
                  </a:extLst>
                </p14:cNvPr>
                <p14:cNvContentPartPr/>
                <p14:nvPr/>
              </p14:nvContentPartPr>
              <p14:xfrm>
                <a:off x="8274533" y="2971867"/>
                <a:ext cx="159120" cy="101520"/>
              </p14:xfrm>
            </p:contentPart>
          </mc:Choice>
          <mc:Fallback xmlns="">
            <p:pic>
              <p:nvPicPr>
                <p:cNvPr id="236" name="Freihand 235">
                  <a:extLst>
                    <a:ext uri="{FF2B5EF4-FFF2-40B4-BE49-F238E27FC236}">
                      <a16:creationId xmlns:a16="http://schemas.microsoft.com/office/drawing/2014/main" id="{C10496AF-5B9C-4028-AF7A-F6CBA1319856}"/>
                    </a:ext>
                  </a:extLst>
                </p:cNvPr>
                <p:cNvPicPr/>
                <p:nvPr/>
              </p:nvPicPr>
              <p:blipFill>
                <a:blip r:embed="rId419"/>
                <a:stretch>
                  <a:fillRect/>
                </a:stretch>
              </p:blipFill>
              <p:spPr>
                <a:xfrm>
                  <a:off x="8270213" y="2967547"/>
                  <a:ext cx="1677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37" name="Freihand 236">
                  <a:extLst>
                    <a:ext uri="{FF2B5EF4-FFF2-40B4-BE49-F238E27FC236}">
                      <a16:creationId xmlns:a16="http://schemas.microsoft.com/office/drawing/2014/main" id="{4FCAD9FD-C423-40D8-9E5A-8442C851755B}"/>
                    </a:ext>
                  </a:extLst>
                </p14:cNvPr>
                <p14:cNvContentPartPr/>
                <p14:nvPr/>
              </p14:nvContentPartPr>
              <p14:xfrm>
                <a:off x="8413853" y="2881147"/>
                <a:ext cx="53640" cy="2160"/>
              </p14:xfrm>
            </p:contentPart>
          </mc:Choice>
          <mc:Fallback xmlns="">
            <p:pic>
              <p:nvPicPr>
                <p:cNvPr id="237" name="Freihand 236">
                  <a:extLst>
                    <a:ext uri="{FF2B5EF4-FFF2-40B4-BE49-F238E27FC236}">
                      <a16:creationId xmlns:a16="http://schemas.microsoft.com/office/drawing/2014/main" id="{4FCAD9FD-C423-40D8-9E5A-8442C851755B}"/>
                    </a:ext>
                  </a:extLst>
                </p:cNvPr>
                <p:cNvPicPr/>
                <p:nvPr/>
              </p:nvPicPr>
              <p:blipFill>
                <a:blip r:embed="rId421"/>
                <a:stretch>
                  <a:fillRect/>
                </a:stretch>
              </p:blipFill>
              <p:spPr>
                <a:xfrm>
                  <a:off x="8409533" y="2876827"/>
                  <a:ext cx="6228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38" name="Freihand 237">
                  <a:extLst>
                    <a:ext uri="{FF2B5EF4-FFF2-40B4-BE49-F238E27FC236}">
                      <a16:creationId xmlns:a16="http://schemas.microsoft.com/office/drawing/2014/main" id="{336E560B-EC3D-40FC-9929-65BDAB270687}"/>
                    </a:ext>
                  </a:extLst>
                </p14:cNvPr>
                <p14:cNvContentPartPr/>
                <p14:nvPr/>
              </p14:nvContentPartPr>
              <p14:xfrm>
                <a:off x="8454173" y="2813107"/>
                <a:ext cx="87480" cy="284760"/>
              </p14:xfrm>
            </p:contentPart>
          </mc:Choice>
          <mc:Fallback xmlns="">
            <p:pic>
              <p:nvPicPr>
                <p:cNvPr id="238" name="Freihand 237">
                  <a:extLst>
                    <a:ext uri="{FF2B5EF4-FFF2-40B4-BE49-F238E27FC236}">
                      <a16:creationId xmlns:a16="http://schemas.microsoft.com/office/drawing/2014/main" id="{336E560B-EC3D-40FC-9929-65BDAB270687}"/>
                    </a:ext>
                  </a:extLst>
                </p:cNvPr>
                <p:cNvPicPr/>
                <p:nvPr/>
              </p:nvPicPr>
              <p:blipFill>
                <a:blip r:embed="rId423"/>
                <a:stretch>
                  <a:fillRect/>
                </a:stretch>
              </p:blipFill>
              <p:spPr>
                <a:xfrm>
                  <a:off x="8449853" y="2808787"/>
                  <a:ext cx="9612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39" name="Freihand 238">
                  <a:extLst>
                    <a:ext uri="{FF2B5EF4-FFF2-40B4-BE49-F238E27FC236}">
                      <a16:creationId xmlns:a16="http://schemas.microsoft.com/office/drawing/2014/main" id="{7451AD3B-6C1C-46C2-B09F-CD208FA8ED2E}"/>
                    </a:ext>
                  </a:extLst>
                </p14:cNvPr>
                <p14:cNvContentPartPr/>
                <p14:nvPr/>
              </p14:nvContentPartPr>
              <p14:xfrm>
                <a:off x="8545253" y="2962147"/>
                <a:ext cx="102960" cy="123840"/>
              </p14:xfrm>
            </p:contentPart>
          </mc:Choice>
          <mc:Fallback xmlns="">
            <p:pic>
              <p:nvPicPr>
                <p:cNvPr id="239" name="Freihand 238">
                  <a:extLst>
                    <a:ext uri="{FF2B5EF4-FFF2-40B4-BE49-F238E27FC236}">
                      <a16:creationId xmlns:a16="http://schemas.microsoft.com/office/drawing/2014/main" id="{7451AD3B-6C1C-46C2-B09F-CD208FA8ED2E}"/>
                    </a:ext>
                  </a:extLst>
                </p:cNvPr>
                <p:cNvPicPr/>
                <p:nvPr/>
              </p:nvPicPr>
              <p:blipFill>
                <a:blip r:embed="rId425"/>
                <a:stretch>
                  <a:fillRect/>
                </a:stretch>
              </p:blipFill>
              <p:spPr>
                <a:xfrm>
                  <a:off x="8540933" y="2957827"/>
                  <a:ext cx="1116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40" name="Freihand 239">
                  <a:extLst>
                    <a:ext uri="{FF2B5EF4-FFF2-40B4-BE49-F238E27FC236}">
                      <a16:creationId xmlns:a16="http://schemas.microsoft.com/office/drawing/2014/main" id="{866AF0A4-C74D-4D05-8208-C62EB39DEB9B}"/>
                    </a:ext>
                  </a:extLst>
                </p14:cNvPr>
                <p14:cNvContentPartPr/>
                <p14:nvPr/>
              </p14:nvContentPartPr>
              <p14:xfrm>
                <a:off x="8666573" y="2880067"/>
                <a:ext cx="105480" cy="207360"/>
              </p14:xfrm>
            </p:contentPart>
          </mc:Choice>
          <mc:Fallback xmlns="">
            <p:pic>
              <p:nvPicPr>
                <p:cNvPr id="240" name="Freihand 239">
                  <a:extLst>
                    <a:ext uri="{FF2B5EF4-FFF2-40B4-BE49-F238E27FC236}">
                      <a16:creationId xmlns:a16="http://schemas.microsoft.com/office/drawing/2014/main" id="{866AF0A4-C74D-4D05-8208-C62EB39DEB9B}"/>
                    </a:ext>
                  </a:extLst>
                </p:cNvPr>
                <p:cNvPicPr/>
                <p:nvPr/>
              </p:nvPicPr>
              <p:blipFill>
                <a:blip r:embed="rId427"/>
                <a:stretch>
                  <a:fillRect/>
                </a:stretch>
              </p:blipFill>
              <p:spPr>
                <a:xfrm>
                  <a:off x="8662253" y="2875747"/>
                  <a:ext cx="11412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41" name="Freihand 240">
                  <a:extLst>
                    <a:ext uri="{FF2B5EF4-FFF2-40B4-BE49-F238E27FC236}">
                      <a16:creationId xmlns:a16="http://schemas.microsoft.com/office/drawing/2014/main" id="{DEA392D0-A536-41CE-BFD8-ECD6DDB606AF}"/>
                    </a:ext>
                  </a:extLst>
                </p14:cNvPr>
                <p14:cNvContentPartPr/>
                <p14:nvPr/>
              </p14:nvContentPartPr>
              <p14:xfrm>
                <a:off x="8817413" y="2867467"/>
                <a:ext cx="313560" cy="196920"/>
              </p14:xfrm>
            </p:contentPart>
          </mc:Choice>
          <mc:Fallback xmlns="">
            <p:pic>
              <p:nvPicPr>
                <p:cNvPr id="241" name="Freihand 240">
                  <a:extLst>
                    <a:ext uri="{FF2B5EF4-FFF2-40B4-BE49-F238E27FC236}">
                      <a16:creationId xmlns:a16="http://schemas.microsoft.com/office/drawing/2014/main" id="{DEA392D0-A536-41CE-BFD8-ECD6DDB606AF}"/>
                    </a:ext>
                  </a:extLst>
                </p:cNvPr>
                <p:cNvPicPr/>
                <p:nvPr/>
              </p:nvPicPr>
              <p:blipFill>
                <a:blip r:embed="rId429"/>
                <a:stretch>
                  <a:fillRect/>
                </a:stretch>
              </p:blipFill>
              <p:spPr>
                <a:xfrm>
                  <a:off x="8813093" y="2863147"/>
                  <a:ext cx="32220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42" name="Freihand 241">
                  <a:extLst>
                    <a:ext uri="{FF2B5EF4-FFF2-40B4-BE49-F238E27FC236}">
                      <a16:creationId xmlns:a16="http://schemas.microsoft.com/office/drawing/2014/main" id="{4F7DED40-7891-41E9-B70E-20272BCDB0ED}"/>
                    </a:ext>
                  </a:extLst>
                </p14:cNvPr>
                <p14:cNvContentPartPr/>
                <p14:nvPr/>
              </p14:nvContentPartPr>
              <p14:xfrm>
                <a:off x="9155093" y="2872147"/>
                <a:ext cx="219240" cy="144720"/>
              </p14:xfrm>
            </p:contentPart>
          </mc:Choice>
          <mc:Fallback xmlns="">
            <p:pic>
              <p:nvPicPr>
                <p:cNvPr id="242" name="Freihand 241">
                  <a:extLst>
                    <a:ext uri="{FF2B5EF4-FFF2-40B4-BE49-F238E27FC236}">
                      <a16:creationId xmlns:a16="http://schemas.microsoft.com/office/drawing/2014/main" id="{4F7DED40-7891-41E9-B70E-20272BCDB0ED}"/>
                    </a:ext>
                  </a:extLst>
                </p:cNvPr>
                <p:cNvPicPr/>
                <p:nvPr/>
              </p:nvPicPr>
              <p:blipFill>
                <a:blip r:embed="rId431"/>
                <a:stretch>
                  <a:fillRect/>
                </a:stretch>
              </p:blipFill>
              <p:spPr>
                <a:xfrm>
                  <a:off x="9150773" y="2867827"/>
                  <a:ext cx="2278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43" name="Freihand 242">
                  <a:extLst>
                    <a:ext uri="{FF2B5EF4-FFF2-40B4-BE49-F238E27FC236}">
                      <a16:creationId xmlns:a16="http://schemas.microsoft.com/office/drawing/2014/main" id="{458CE246-015A-4F11-8798-78A6522ED0BA}"/>
                    </a:ext>
                  </a:extLst>
                </p14:cNvPr>
                <p14:cNvContentPartPr/>
                <p14:nvPr/>
              </p14:nvContentPartPr>
              <p14:xfrm>
                <a:off x="9322493" y="2850907"/>
                <a:ext cx="360" cy="360"/>
              </p14:xfrm>
            </p:contentPart>
          </mc:Choice>
          <mc:Fallback xmlns="">
            <p:pic>
              <p:nvPicPr>
                <p:cNvPr id="243" name="Freihand 242">
                  <a:extLst>
                    <a:ext uri="{FF2B5EF4-FFF2-40B4-BE49-F238E27FC236}">
                      <a16:creationId xmlns:a16="http://schemas.microsoft.com/office/drawing/2014/main" id="{458CE246-015A-4F11-8798-78A6522ED0BA}"/>
                    </a:ext>
                  </a:extLst>
                </p:cNvPr>
                <p:cNvPicPr/>
                <p:nvPr/>
              </p:nvPicPr>
              <p:blipFill>
                <a:blip r:embed="rId433"/>
                <a:stretch>
                  <a:fillRect/>
                </a:stretch>
              </p:blipFill>
              <p:spPr>
                <a:xfrm>
                  <a:off x="9318173" y="284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44" name="Freihand 243">
                  <a:extLst>
                    <a:ext uri="{FF2B5EF4-FFF2-40B4-BE49-F238E27FC236}">
                      <a16:creationId xmlns:a16="http://schemas.microsoft.com/office/drawing/2014/main" id="{F4C1BB0E-D43B-4017-A081-4CBFB0D0029B}"/>
                    </a:ext>
                  </a:extLst>
                </p14:cNvPr>
                <p14:cNvContentPartPr/>
                <p14:nvPr/>
              </p14:nvContentPartPr>
              <p14:xfrm>
                <a:off x="9341573" y="2832547"/>
                <a:ext cx="209160" cy="183600"/>
              </p14:xfrm>
            </p:contentPart>
          </mc:Choice>
          <mc:Fallback xmlns="">
            <p:pic>
              <p:nvPicPr>
                <p:cNvPr id="244" name="Freihand 243">
                  <a:extLst>
                    <a:ext uri="{FF2B5EF4-FFF2-40B4-BE49-F238E27FC236}">
                      <a16:creationId xmlns:a16="http://schemas.microsoft.com/office/drawing/2014/main" id="{F4C1BB0E-D43B-4017-A081-4CBFB0D0029B}"/>
                    </a:ext>
                  </a:extLst>
                </p:cNvPr>
                <p:cNvPicPr/>
                <p:nvPr/>
              </p:nvPicPr>
              <p:blipFill>
                <a:blip r:embed="rId435"/>
                <a:stretch>
                  <a:fillRect/>
                </a:stretch>
              </p:blipFill>
              <p:spPr>
                <a:xfrm>
                  <a:off x="9337253" y="2828227"/>
                  <a:ext cx="2178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45" name="Freihand 244">
                  <a:extLst>
                    <a:ext uri="{FF2B5EF4-FFF2-40B4-BE49-F238E27FC236}">
                      <a16:creationId xmlns:a16="http://schemas.microsoft.com/office/drawing/2014/main" id="{D7F54AEB-998C-439D-8C3A-AC9CB7C6B27D}"/>
                    </a:ext>
                  </a:extLst>
                </p14:cNvPr>
                <p14:cNvContentPartPr/>
                <p14:nvPr/>
              </p14:nvContentPartPr>
              <p14:xfrm>
                <a:off x="9572333" y="2916427"/>
                <a:ext cx="131040" cy="76320"/>
              </p14:xfrm>
            </p:contentPart>
          </mc:Choice>
          <mc:Fallback xmlns="">
            <p:pic>
              <p:nvPicPr>
                <p:cNvPr id="245" name="Freihand 244">
                  <a:extLst>
                    <a:ext uri="{FF2B5EF4-FFF2-40B4-BE49-F238E27FC236}">
                      <a16:creationId xmlns:a16="http://schemas.microsoft.com/office/drawing/2014/main" id="{D7F54AEB-998C-439D-8C3A-AC9CB7C6B27D}"/>
                    </a:ext>
                  </a:extLst>
                </p:cNvPr>
                <p:cNvPicPr/>
                <p:nvPr/>
              </p:nvPicPr>
              <p:blipFill>
                <a:blip r:embed="rId437"/>
                <a:stretch>
                  <a:fillRect/>
                </a:stretch>
              </p:blipFill>
              <p:spPr>
                <a:xfrm>
                  <a:off x="9568013" y="2912107"/>
                  <a:ext cx="1396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46" name="Freihand 245">
                  <a:extLst>
                    <a:ext uri="{FF2B5EF4-FFF2-40B4-BE49-F238E27FC236}">
                      <a16:creationId xmlns:a16="http://schemas.microsoft.com/office/drawing/2014/main" id="{43873F75-3C45-4871-80EE-0E6D2C5686C0}"/>
                    </a:ext>
                  </a:extLst>
                </p14:cNvPr>
                <p14:cNvContentPartPr/>
                <p14:nvPr/>
              </p14:nvContentPartPr>
              <p14:xfrm>
                <a:off x="9669893" y="2909947"/>
                <a:ext cx="124200" cy="106560"/>
              </p14:xfrm>
            </p:contentPart>
          </mc:Choice>
          <mc:Fallback xmlns="">
            <p:pic>
              <p:nvPicPr>
                <p:cNvPr id="246" name="Freihand 245">
                  <a:extLst>
                    <a:ext uri="{FF2B5EF4-FFF2-40B4-BE49-F238E27FC236}">
                      <a16:creationId xmlns:a16="http://schemas.microsoft.com/office/drawing/2014/main" id="{43873F75-3C45-4871-80EE-0E6D2C5686C0}"/>
                    </a:ext>
                  </a:extLst>
                </p:cNvPr>
                <p:cNvPicPr/>
                <p:nvPr/>
              </p:nvPicPr>
              <p:blipFill>
                <a:blip r:embed="rId439"/>
                <a:stretch>
                  <a:fillRect/>
                </a:stretch>
              </p:blipFill>
              <p:spPr>
                <a:xfrm>
                  <a:off x="9665573" y="2905627"/>
                  <a:ext cx="1328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47" name="Freihand 246">
                  <a:extLst>
                    <a:ext uri="{FF2B5EF4-FFF2-40B4-BE49-F238E27FC236}">
                      <a16:creationId xmlns:a16="http://schemas.microsoft.com/office/drawing/2014/main" id="{49670F7E-2104-4539-98D7-96980136D246}"/>
                    </a:ext>
                  </a:extLst>
                </p14:cNvPr>
                <p14:cNvContentPartPr/>
                <p14:nvPr/>
              </p14:nvContentPartPr>
              <p14:xfrm>
                <a:off x="8885813" y="3289027"/>
                <a:ext cx="247320" cy="242640"/>
              </p14:xfrm>
            </p:contentPart>
          </mc:Choice>
          <mc:Fallback xmlns="">
            <p:pic>
              <p:nvPicPr>
                <p:cNvPr id="247" name="Freihand 246">
                  <a:extLst>
                    <a:ext uri="{FF2B5EF4-FFF2-40B4-BE49-F238E27FC236}">
                      <a16:creationId xmlns:a16="http://schemas.microsoft.com/office/drawing/2014/main" id="{49670F7E-2104-4539-98D7-96980136D246}"/>
                    </a:ext>
                  </a:extLst>
                </p:cNvPr>
                <p:cNvPicPr/>
                <p:nvPr/>
              </p:nvPicPr>
              <p:blipFill>
                <a:blip r:embed="rId441"/>
                <a:stretch>
                  <a:fillRect/>
                </a:stretch>
              </p:blipFill>
              <p:spPr>
                <a:xfrm>
                  <a:off x="8881493" y="3284707"/>
                  <a:ext cx="2559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48" name="Freihand 247">
                  <a:extLst>
                    <a:ext uri="{FF2B5EF4-FFF2-40B4-BE49-F238E27FC236}">
                      <a16:creationId xmlns:a16="http://schemas.microsoft.com/office/drawing/2014/main" id="{3AA7B612-5CB7-4003-A8A0-5092068C2114}"/>
                    </a:ext>
                  </a:extLst>
                </p14:cNvPr>
                <p14:cNvContentPartPr/>
                <p14:nvPr/>
              </p14:nvContentPartPr>
              <p14:xfrm>
                <a:off x="9194333" y="3273547"/>
                <a:ext cx="23400" cy="216000"/>
              </p14:xfrm>
            </p:contentPart>
          </mc:Choice>
          <mc:Fallback xmlns="">
            <p:pic>
              <p:nvPicPr>
                <p:cNvPr id="248" name="Freihand 247">
                  <a:extLst>
                    <a:ext uri="{FF2B5EF4-FFF2-40B4-BE49-F238E27FC236}">
                      <a16:creationId xmlns:a16="http://schemas.microsoft.com/office/drawing/2014/main" id="{3AA7B612-5CB7-4003-A8A0-5092068C2114}"/>
                    </a:ext>
                  </a:extLst>
                </p:cNvPr>
                <p:cNvPicPr/>
                <p:nvPr/>
              </p:nvPicPr>
              <p:blipFill>
                <a:blip r:embed="rId443"/>
                <a:stretch>
                  <a:fillRect/>
                </a:stretch>
              </p:blipFill>
              <p:spPr>
                <a:xfrm>
                  <a:off x="9190013" y="3269227"/>
                  <a:ext cx="3204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49" name="Freihand 248">
                  <a:extLst>
                    <a:ext uri="{FF2B5EF4-FFF2-40B4-BE49-F238E27FC236}">
                      <a16:creationId xmlns:a16="http://schemas.microsoft.com/office/drawing/2014/main" id="{3D5E1F62-7540-498B-9F52-0540B5759125}"/>
                    </a:ext>
                  </a:extLst>
                </p14:cNvPr>
                <p14:cNvContentPartPr/>
                <p14:nvPr/>
              </p14:nvContentPartPr>
              <p14:xfrm>
                <a:off x="9259133" y="3368227"/>
                <a:ext cx="187560" cy="116640"/>
              </p14:xfrm>
            </p:contentPart>
          </mc:Choice>
          <mc:Fallback xmlns="">
            <p:pic>
              <p:nvPicPr>
                <p:cNvPr id="249" name="Freihand 248">
                  <a:extLst>
                    <a:ext uri="{FF2B5EF4-FFF2-40B4-BE49-F238E27FC236}">
                      <a16:creationId xmlns:a16="http://schemas.microsoft.com/office/drawing/2014/main" id="{3D5E1F62-7540-498B-9F52-0540B5759125}"/>
                    </a:ext>
                  </a:extLst>
                </p:cNvPr>
                <p:cNvPicPr/>
                <p:nvPr/>
              </p:nvPicPr>
              <p:blipFill>
                <a:blip r:embed="rId445"/>
                <a:stretch>
                  <a:fillRect/>
                </a:stretch>
              </p:blipFill>
              <p:spPr>
                <a:xfrm>
                  <a:off x="9254813" y="3363907"/>
                  <a:ext cx="1962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50" name="Freihand 249">
                  <a:extLst>
                    <a:ext uri="{FF2B5EF4-FFF2-40B4-BE49-F238E27FC236}">
                      <a16:creationId xmlns:a16="http://schemas.microsoft.com/office/drawing/2014/main" id="{6BA44738-4235-48F6-8682-4A322357323E}"/>
                    </a:ext>
                  </a:extLst>
                </p14:cNvPr>
                <p14:cNvContentPartPr/>
                <p14:nvPr/>
              </p14:nvContentPartPr>
              <p14:xfrm>
                <a:off x="9427613" y="3309187"/>
                <a:ext cx="32040" cy="49320"/>
              </p14:xfrm>
            </p:contentPart>
          </mc:Choice>
          <mc:Fallback xmlns="">
            <p:pic>
              <p:nvPicPr>
                <p:cNvPr id="250" name="Freihand 249">
                  <a:extLst>
                    <a:ext uri="{FF2B5EF4-FFF2-40B4-BE49-F238E27FC236}">
                      <a16:creationId xmlns:a16="http://schemas.microsoft.com/office/drawing/2014/main" id="{6BA44738-4235-48F6-8682-4A322357323E}"/>
                    </a:ext>
                  </a:extLst>
                </p:cNvPr>
                <p:cNvPicPr/>
                <p:nvPr/>
              </p:nvPicPr>
              <p:blipFill>
                <a:blip r:embed="rId447"/>
                <a:stretch>
                  <a:fillRect/>
                </a:stretch>
              </p:blipFill>
              <p:spPr>
                <a:xfrm>
                  <a:off x="9423293" y="3304867"/>
                  <a:ext cx="406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51" name="Freihand 250">
                  <a:extLst>
                    <a:ext uri="{FF2B5EF4-FFF2-40B4-BE49-F238E27FC236}">
                      <a16:creationId xmlns:a16="http://schemas.microsoft.com/office/drawing/2014/main" id="{800952B6-DC55-41D6-ABE9-93A9CE5CD600}"/>
                    </a:ext>
                  </a:extLst>
                </p14:cNvPr>
                <p14:cNvContentPartPr/>
                <p14:nvPr/>
              </p14:nvContentPartPr>
              <p14:xfrm>
                <a:off x="9515813" y="3238267"/>
                <a:ext cx="131760" cy="235080"/>
              </p14:xfrm>
            </p:contentPart>
          </mc:Choice>
          <mc:Fallback xmlns="">
            <p:pic>
              <p:nvPicPr>
                <p:cNvPr id="251" name="Freihand 250">
                  <a:extLst>
                    <a:ext uri="{FF2B5EF4-FFF2-40B4-BE49-F238E27FC236}">
                      <a16:creationId xmlns:a16="http://schemas.microsoft.com/office/drawing/2014/main" id="{800952B6-DC55-41D6-ABE9-93A9CE5CD600}"/>
                    </a:ext>
                  </a:extLst>
                </p:cNvPr>
                <p:cNvPicPr/>
                <p:nvPr/>
              </p:nvPicPr>
              <p:blipFill>
                <a:blip r:embed="rId449"/>
                <a:stretch>
                  <a:fillRect/>
                </a:stretch>
              </p:blipFill>
              <p:spPr>
                <a:xfrm>
                  <a:off x="9511493" y="3233947"/>
                  <a:ext cx="14040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52" name="Freihand 251">
                  <a:extLst>
                    <a:ext uri="{FF2B5EF4-FFF2-40B4-BE49-F238E27FC236}">
                      <a16:creationId xmlns:a16="http://schemas.microsoft.com/office/drawing/2014/main" id="{4E2A6022-1CB7-409B-B8A1-E9A96DB1C0E0}"/>
                    </a:ext>
                  </a:extLst>
                </p14:cNvPr>
                <p14:cNvContentPartPr/>
                <p14:nvPr/>
              </p14:nvContentPartPr>
              <p14:xfrm>
                <a:off x="9700493" y="3278947"/>
                <a:ext cx="482040" cy="333360"/>
              </p14:xfrm>
            </p:contentPart>
          </mc:Choice>
          <mc:Fallback xmlns="">
            <p:pic>
              <p:nvPicPr>
                <p:cNvPr id="252" name="Freihand 251">
                  <a:extLst>
                    <a:ext uri="{FF2B5EF4-FFF2-40B4-BE49-F238E27FC236}">
                      <a16:creationId xmlns:a16="http://schemas.microsoft.com/office/drawing/2014/main" id="{4E2A6022-1CB7-409B-B8A1-E9A96DB1C0E0}"/>
                    </a:ext>
                  </a:extLst>
                </p:cNvPr>
                <p:cNvPicPr/>
                <p:nvPr/>
              </p:nvPicPr>
              <p:blipFill>
                <a:blip r:embed="rId451"/>
                <a:stretch>
                  <a:fillRect/>
                </a:stretch>
              </p:blipFill>
              <p:spPr>
                <a:xfrm>
                  <a:off x="9696173" y="3274627"/>
                  <a:ext cx="490680" cy="3420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53" name="Freihand 252">
                  <a:extLst>
                    <a:ext uri="{FF2B5EF4-FFF2-40B4-BE49-F238E27FC236}">
                      <a16:creationId xmlns:a16="http://schemas.microsoft.com/office/drawing/2014/main" id="{17196F25-B1AE-4C14-A820-3CEB56A7DD92}"/>
                    </a:ext>
                  </a:extLst>
                </p14:cNvPr>
                <p14:cNvContentPartPr/>
                <p14:nvPr/>
              </p14:nvContentPartPr>
              <p14:xfrm>
                <a:off x="10142213" y="3194347"/>
                <a:ext cx="38160" cy="61200"/>
              </p14:xfrm>
            </p:contentPart>
          </mc:Choice>
          <mc:Fallback xmlns="">
            <p:pic>
              <p:nvPicPr>
                <p:cNvPr id="253" name="Freihand 252">
                  <a:extLst>
                    <a:ext uri="{FF2B5EF4-FFF2-40B4-BE49-F238E27FC236}">
                      <a16:creationId xmlns:a16="http://schemas.microsoft.com/office/drawing/2014/main" id="{17196F25-B1AE-4C14-A820-3CEB56A7DD92}"/>
                    </a:ext>
                  </a:extLst>
                </p:cNvPr>
                <p:cNvPicPr/>
                <p:nvPr/>
              </p:nvPicPr>
              <p:blipFill>
                <a:blip r:embed="rId453"/>
                <a:stretch>
                  <a:fillRect/>
                </a:stretch>
              </p:blipFill>
              <p:spPr>
                <a:xfrm>
                  <a:off x="10137893" y="3190027"/>
                  <a:ext cx="468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54" name="Freihand 253">
                  <a:extLst>
                    <a:ext uri="{FF2B5EF4-FFF2-40B4-BE49-F238E27FC236}">
                      <a16:creationId xmlns:a16="http://schemas.microsoft.com/office/drawing/2014/main" id="{16D4B9A1-6912-4AF3-B9CB-4E022A523A24}"/>
                    </a:ext>
                  </a:extLst>
                </p14:cNvPr>
                <p14:cNvContentPartPr/>
                <p14:nvPr/>
              </p14:nvContentPartPr>
              <p14:xfrm>
                <a:off x="10192253" y="3135667"/>
                <a:ext cx="432000" cy="206640"/>
              </p14:xfrm>
            </p:contentPart>
          </mc:Choice>
          <mc:Fallback xmlns="">
            <p:pic>
              <p:nvPicPr>
                <p:cNvPr id="254" name="Freihand 253">
                  <a:extLst>
                    <a:ext uri="{FF2B5EF4-FFF2-40B4-BE49-F238E27FC236}">
                      <a16:creationId xmlns:a16="http://schemas.microsoft.com/office/drawing/2014/main" id="{16D4B9A1-6912-4AF3-B9CB-4E022A523A24}"/>
                    </a:ext>
                  </a:extLst>
                </p:cNvPr>
                <p:cNvPicPr/>
                <p:nvPr/>
              </p:nvPicPr>
              <p:blipFill>
                <a:blip r:embed="rId455"/>
                <a:stretch>
                  <a:fillRect/>
                </a:stretch>
              </p:blipFill>
              <p:spPr>
                <a:xfrm>
                  <a:off x="10187933" y="3131347"/>
                  <a:ext cx="44064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55" name="Freihand 254">
                  <a:extLst>
                    <a:ext uri="{FF2B5EF4-FFF2-40B4-BE49-F238E27FC236}">
                      <a16:creationId xmlns:a16="http://schemas.microsoft.com/office/drawing/2014/main" id="{279964AA-6381-4D0C-ACC6-96123B271863}"/>
                    </a:ext>
                  </a:extLst>
                </p14:cNvPr>
                <p14:cNvContentPartPr/>
                <p14:nvPr/>
              </p14:nvContentPartPr>
              <p14:xfrm>
                <a:off x="10627493" y="3058627"/>
                <a:ext cx="34200" cy="311400"/>
              </p14:xfrm>
            </p:contentPart>
          </mc:Choice>
          <mc:Fallback xmlns="">
            <p:pic>
              <p:nvPicPr>
                <p:cNvPr id="255" name="Freihand 254">
                  <a:extLst>
                    <a:ext uri="{FF2B5EF4-FFF2-40B4-BE49-F238E27FC236}">
                      <a16:creationId xmlns:a16="http://schemas.microsoft.com/office/drawing/2014/main" id="{279964AA-6381-4D0C-ACC6-96123B271863}"/>
                    </a:ext>
                  </a:extLst>
                </p:cNvPr>
                <p:cNvPicPr/>
                <p:nvPr/>
              </p:nvPicPr>
              <p:blipFill>
                <a:blip r:embed="rId457"/>
                <a:stretch>
                  <a:fillRect/>
                </a:stretch>
              </p:blipFill>
              <p:spPr>
                <a:xfrm>
                  <a:off x="10623173" y="3054307"/>
                  <a:ext cx="4284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89" name="Freihand 288">
                  <a:extLst>
                    <a:ext uri="{FF2B5EF4-FFF2-40B4-BE49-F238E27FC236}">
                      <a16:creationId xmlns:a16="http://schemas.microsoft.com/office/drawing/2014/main" id="{098690F5-39AA-4BDD-B98C-472AA998E688}"/>
                    </a:ext>
                  </a:extLst>
                </p14:cNvPr>
                <p14:cNvContentPartPr/>
                <p14:nvPr/>
              </p14:nvContentPartPr>
              <p14:xfrm>
                <a:off x="4687853" y="2704387"/>
                <a:ext cx="111600" cy="141480"/>
              </p14:xfrm>
            </p:contentPart>
          </mc:Choice>
          <mc:Fallback xmlns="">
            <p:pic>
              <p:nvPicPr>
                <p:cNvPr id="289" name="Freihand 288">
                  <a:extLst>
                    <a:ext uri="{FF2B5EF4-FFF2-40B4-BE49-F238E27FC236}">
                      <a16:creationId xmlns:a16="http://schemas.microsoft.com/office/drawing/2014/main" id="{098690F5-39AA-4BDD-B98C-472AA998E688}"/>
                    </a:ext>
                  </a:extLst>
                </p:cNvPr>
                <p:cNvPicPr/>
                <p:nvPr/>
              </p:nvPicPr>
              <p:blipFill>
                <a:blip r:embed="rId459"/>
                <a:stretch>
                  <a:fillRect/>
                </a:stretch>
              </p:blipFill>
              <p:spPr>
                <a:xfrm>
                  <a:off x="4683533" y="2700067"/>
                  <a:ext cx="120240" cy="150120"/>
                </a:xfrm>
                <a:prstGeom prst="rect">
                  <a:avLst/>
                </a:prstGeom>
              </p:spPr>
            </p:pic>
          </mc:Fallback>
        </mc:AlternateContent>
      </p:grpSp>
      <p:grpSp>
        <p:nvGrpSpPr>
          <p:cNvPr id="301" name="Gruppieren 300">
            <a:extLst>
              <a:ext uri="{FF2B5EF4-FFF2-40B4-BE49-F238E27FC236}">
                <a16:creationId xmlns:a16="http://schemas.microsoft.com/office/drawing/2014/main" id="{66A359B4-9057-41BB-8FA4-5DB4E8F37577}"/>
              </a:ext>
            </a:extLst>
          </p:cNvPr>
          <p:cNvGrpSpPr/>
          <p:nvPr/>
        </p:nvGrpSpPr>
        <p:grpSpPr>
          <a:xfrm>
            <a:off x="118733" y="4282627"/>
            <a:ext cx="2175840" cy="1020240"/>
            <a:chOff x="118733" y="4282627"/>
            <a:chExt cx="2175840" cy="1020240"/>
          </a:xfrm>
        </p:grpSpPr>
        <mc:AlternateContent xmlns:mc="http://schemas.openxmlformats.org/markup-compatibility/2006" xmlns:p14="http://schemas.microsoft.com/office/powerpoint/2010/main">
          <mc:Choice Requires="p14">
            <p:contentPart p14:bwMode="auto" r:id="rId460">
              <p14:nvContentPartPr>
                <p14:cNvPr id="135" name="Freihand 134">
                  <a:extLst>
                    <a:ext uri="{FF2B5EF4-FFF2-40B4-BE49-F238E27FC236}">
                      <a16:creationId xmlns:a16="http://schemas.microsoft.com/office/drawing/2014/main" id="{4124B28A-1DB8-4CD6-A01B-0F2B44041AC8}"/>
                    </a:ext>
                  </a:extLst>
                </p14:cNvPr>
                <p14:cNvContentPartPr/>
                <p14:nvPr/>
              </p14:nvContentPartPr>
              <p14:xfrm>
                <a:off x="1885253" y="4405387"/>
                <a:ext cx="409320" cy="61200"/>
              </p14:xfrm>
            </p:contentPart>
          </mc:Choice>
          <mc:Fallback xmlns="">
            <p:pic>
              <p:nvPicPr>
                <p:cNvPr id="135" name="Freihand 134">
                  <a:extLst>
                    <a:ext uri="{FF2B5EF4-FFF2-40B4-BE49-F238E27FC236}">
                      <a16:creationId xmlns:a16="http://schemas.microsoft.com/office/drawing/2014/main" id="{4124B28A-1DB8-4CD6-A01B-0F2B44041AC8}"/>
                    </a:ext>
                  </a:extLst>
                </p:cNvPr>
                <p:cNvPicPr/>
                <p:nvPr/>
              </p:nvPicPr>
              <p:blipFill>
                <a:blip r:embed="rId461"/>
                <a:stretch>
                  <a:fillRect/>
                </a:stretch>
              </p:blipFill>
              <p:spPr>
                <a:xfrm>
                  <a:off x="1880933" y="4401067"/>
                  <a:ext cx="4179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136" name="Freihand 135">
                  <a:extLst>
                    <a:ext uri="{FF2B5EF4-FFF2-40B4-BE49-F238E27FC236}">
                      <a16:creationId xmlns:a16="http://schemas.microsoft.com/office/drawing/2014/main" id="{9794F566-2520-405F-9C81-F3C0A020D844}"/>
                    </a:ext>
                  </a:extLst>
                </p14:cNvPr>
                <p14:cNvContentPartPr/>
                <p14:nvPr/>
              </p14:nvContentPartPr>
              <p14:xfrm>
                <a:off x="1249853" y="4365427"/>
                <a:ext cx="156240" cy="315360"/>
              </p14:xfrm>
            </p:contentPart>
          </mc:Choice>
          <mc:Fallback xmlns="">
            <p:pic>
              <p:nvPicPr>
                <p:cNvPr id="136" name="Freihand 135">
                  <a:extLst>
                    <a:ext uri="{FF2B5EF4-FFF2-40B4-BE49-F238E27FC236}">
                      <a16:creationId xmlns:a16="http://schemas.microsoft.com/office/drawing/2014/main" id="{9794F566-2520-405F-9C81-F3C0A020D844}"/>
                    </a:ext>
                  </a:extLst>
                </p:cNvPr>
                <p:cNvPicPr/>
                <p:nvPr/>
              </p:nvPicPr>
              <p:blipFill>
                <a:blip r:embed="rId463"/>
                <a:stretch>
                  <a:fillRect/>
                </a:stretch>
              </p:blipFill>
              <p:spPr>
                <a:xfrm>
                  <a:off x="1245533" y="4361107"/>
                  <a:ext cx="16488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137" name="Freihand 136">
                  <a:extLst>
                    <a:ext uri="{FF2B5EF4-FFF2-40B4-BE49-F238E27FC236}">
                      <a16:creationId xmlns:a16="http://schemas.microsoft.com/office/drawing/2014/main" id="{F30518BB-4A3D-4995-B4EB-F5C0E3025AE0}"/>
                    </a:ext>
                  </a:extLst>
                </p14:cNvPr>
                <p14:cNvContentPartPr/>
                <p14:nvPr/>
              </p14:nvContentPartPr>
              <p14:xfrm>
                <a:off x="1447853" y="4341307"/>
                <a:ext cx="96120" cy="216000"/>
              </p14:xfrm>
            </p:contentPart>
          </mc:Choice>
          <mc:Fallback xmlns="">
            <p:pic>
              <p:nvPicPr>
                <p:cNvPr id="137" name="Freihand 136">
                  <a:extLst>
                    <a:ext uri="{FF2B5EF4-FFF2-40B4-BE49-F238E27FC236}">
                      <a16:creationId xmlns:a16="http://schemas.microsoft.com/office/drawing/2014/main" id="{F30518BB-4A3D-4995-B4EB-F5C0E3025AE0}"/>
                    </a:ext>
                  </a:extLst>
                </p:cNvPr>
                <p:cNvPicPr/>
                <p:nvPr/>
              </p:nvPicPr>
              <p:blipFill>
                <a:blip r:embed="rId465"/>
                <a:stretch>
                  <a:fillRect/>
                </a:stretch>
              </p:blipFill>
              <p:spPr>
                <a:xfrm>
                  <a:off x="1443533" y="4336987"/>
                  <a:ext cx="1047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138" name="Freihand 137">
                  <a:extLst>
                    <a:ext uri="{FF2B5EF4-FFF2-40B4-BE49-F238E27FC236}">
                      <a16:creationId xmlns:a16="http://schemas.microsoft.com/office/drawing/2014/main" id="{41292FA2-8A97-4512-996A-34DAA74932ED}"/>
                    </a:ext>
                  </a:extLst>
                </p14:cNvPr>
                <p14:cNvContentPartPr/>
                <p14:nvPr/>
              </p14:nvContentPartPr>
              <p14:xfrm>
                <a:off x="1446773" y="4323307"/>
                <a:ext cx="148320" cy="52200"/>
              </p14:xfrm>
            </p:contentPart>
          </mc:Choice>
          <mc:Fallback xmlns="">
            <p:pic>
              <p:nvPicPr>
                <p:cNvPr id="138" name="Freihand 137">
                  <a:extLst>
                    <a:ext uri="{FF2B5EF4-FFF2-40B4-BE49-F238E27FC236}">
                      <a16:creationId xmlns:a16="http://schemas.microsoft.com/office/drawing/2014/main" id="{41292FA2-8A97-4512-996A-34DAA74932ED}"/>
                    </a:ext>
                  </a:extLst>
                </p:cNvPr>
                <p:cNvPicPr/>
                <p:nvPr/>
              </p:nvPicPr>
              <p:blipFill>
                <a:blip r:embed="rId467"/>
                <a:stretch>
                  <a:fillRect/>
                </a:stretch>
              </p:blipFill>
              <p:spPr>
                <a:xfrm>
                  <a:off x="1442453" y="4318987"/>
                  <a:ext cx="1569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139" name="Freihand 138">
                  <a:extLst>
                    <a:ext uri="{FF2B5EF4-FFF2-40B4-BE49-F238E27FC236}">
                      <a16:creationId xmlns:a16="http://schemas.microsoft.com/office/drawing/2014/main" id="{2C0E61A2-85F0-4163-8E27-98C1A1D23139}"/>
                    </a:ext>
                  </a:extLst>
                </p14:cNvPr>
                <p14:cNvContentPartPr/>
                <p14:nvPr/>
              </p14:nvContentPartPr>
              <p14:xfrm>
                <a:off x="1648733" y="4282627"/>
                <a:ext cx="111240" cy="201960"/>
              </p14:xfrm>
            </p:contentPart>
          </mc:Choice>
          <mc:Fallback xmlns="">
            <p:pic>
              <p:nvPicPr>
                <p:cNvPr id="139" name="Freihand 138">
                  <a:extLst>
                    <a:ext uri="{FF2B5EF4-FFF2-40B4-BE49-F238E27FC236}">
                      <a16:creationId xmlns:a16="http://schemas.microsoft.com/office/drawing/2014/main" id="{2C0E61A2-85F0-4163-8E27-98C1A1D23139}"/>
                    </a:ext>
                  </a:extLst>
                </p:cNvPr>
                <p:cNvPicPr/>
                <p:nvPr/>
              </p:nvPicPr>
              <p:blipFill>
                <a:blip r:embed="rId469"/>
                <a:stretch>
                  <a:fillRect/>
                </a:stretch>
              </p:blipFill>
              <p:spPr>
                <a:xfrm>
                  <a:off x="1644413" y="4278307"/>
                  <a:ext cx="11988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91" name="Freihand 290">
                  <a:extLst>
                    <a:ext uri="{FF2B5EF4-FFF2-40B4-BE49-F238E27FC236}">
                      <a16:creationId xmlns:a16="http://schemas.microsoft.com/office/drawing/2014/main" id="{8E47CBBA-BDE9-47A4-A89E-97F11C554B40}"/>
                    </a:ext>
                  </a:extLst>
                </p14:cNvPr>
                <p14:cNvContentPartPr/>
                <p14:nvPr/>
              </p14:nvContentPartPr>
              <p14:xfrm>
                <a:off x="973013" y="4582507"/>
                <a:ext cx="262800" cy="720360"/>
              </p14:xfrm>
            </p:contentPart>
          </mc:Choice>
          <mc:Fallback xmlns="">
            <p:pic>
              <p:nvPicPr>
                <p:cNvPr id="291" name="Freihand 290">
                  <a:extLst>
                    <a:ext uri="{FF2B5EF4-FFF2-40B4-BE49-F238E27FC236}">
                      <a16:creationId xmlns:a16="http://schemas.microsoft.com/office/drawing/2014/main" id="{8E47CBBA-BDE9-47A4-A89E-97F11C554B40}"/>
                    </a:ext>
                  </a:extLst>
                </p:cNvPr>
                <p:cNvPicPr/>
                <p:nvPr/>
              </p:nvPicPr>
              <p:blipFill>
                <a:blip r:embed="rId471"/>
                <a:stretch>
                  <a:fillRect/>
                </a:stretch>
              </p:blipFill>
              <p:spPr>
                <a:xfrm>
                  <a:off x="968693" y="4578187"/>
                  <a:ext cx="271440" cy="729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93" name="Freihand 292">
                  <a:extLst>
                    <a:ext uri="{FF2B5EF4-FFF2-40B4-BE49-F238E27FC236}">
                      <a16:creationId xmlns:a16="http://schemas.microsoft.com/office/drawing/2014/main" id="{886B434A-43A7-474D-9405-D62063F571D3}"/>
                    </a:ext>
                  </a:extLst>
                </p14:cNvPr>
                <p14:cNvContentPartPr/>
                <p14:nvPr/>
              </p14:nvContentPartPr>
              <p14:xfrm>
                <a:off x="118733" y="4826227"/>
                <a:ext cx="129240" cy="213120"/>
              </p14:xfrm>
            </p:contentPart>
          </mc:Choice>
          <mc:Fallback xmlns="">
            <p:pic>
              <p:nvPicPr>
                <p:cNvPr id="293" name="Freihand 292">
                  <a:extLst>
                    <a:ext uri="{FF2B5EF4-FFF2-40B4-BE49-F238E27FC236}">
                      <a16:creationId xmlns:a16="http://schemas.microsoft.com/office/drawing/2014/main" id="{886B434A-43A7-474D-9405-D62063F571D3}"/>
                    </a:ext>
                  </a:extLst>
                </p:cNvPr>
                <p:cNvPicPr/>
                <p:nvPr/>
              </p:nvPicPr>
              <p:blipFill>
                <a:blip r:embed="rId473"/>
                <a:stretch>
                  <a:fillRect/>
                </a:stretch>
              </p:blipFill>
              <p:spPr>
                <a:xfrm>
                  <a:off x="114413" y="4821907"/>
                  <a:ext cx="13788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94" name="Freihand 293">
                  <a:extLst>
                    <a:ext uri="{FF2B5EF4-FFF2-40B4-BE49-F238E27FC236}">
                      <a16:creationId xmlns:a16="http://schemas.microsoft.com/office/drawing/2014/main" id="{2762EBF6-1C20-4139-A982-AB28824D9F4D}"/>
                    </a:ext>
                  </a:extLst>
                </p14:cNvPr>
                <p14:cNvContentPartPr/>
                <p14:nvPr/>
              </p14:nvContentPartPr>
              <p14:xfrm>
                <a:off x="246533" y="4987147"/>
                <a:ext cx="92160" cy="106920"/>
              </p14:xfrm>
            </p:contentPart>
          </mc:Choice>
          <mc:Fallback xmlns="">
            <p:pic>
              <p:nvPicPr>
                <p:cNvPr id="294" name="Freihand 293">
                  <a:extLst>
                    <a:ext uri="{FF2B5EF4-FFF2-40B4-BE49-F238E27FC236}">
                      <a16:creationId xmlns:a16="http://schemas.microsoft.com/office/drawing/2014/main" id="{2762EBF6-1C20-4139-A982-AB28824D9F4D}"/>
                    </a:ext>
                  </a:extLst>
                </p:cNvPr>
                <p:cNvPicPr/>
                <p:nvPr/>
              </p:nvPicPr>
              <p:blipFill>
                <a:blip r:embed="rId475"/>
                <a:stretch>
                  <a:fillRect/>
                </a:stretch>
              </p:blipFill>
              <p:spPr>
                <a:xfrm>
                  <a:off x="242213" y="4982827"/>
                  <a:ext cx="1008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95" name="Freihand 294">
                  <a:extLst>
                    <a:ext uri="{FF2B5EF4-FFF2-40B4-BE49-F238E27FC236}">
                      <a16:creationId xmlns:a16="http://schemas.microsoft.com/office/drawing/2014/main" id="{336723B9-79C0-4E9F-9594-CAB5ED34C95E}"/>
                    </a:ext>
                  </a:extLst>
                </p14:cNvPr>
                <p14:cNvContentPartPr/>
                <p14:nvPr/>
              </p14:nvContentPartPr>
              <p14:xfrm>
                <a:off x="419333" y="4885627"/>
                <a:ext cx="6120" cy="148680"/>
              </p14:xfrm>
            </p:contentPart>
          </mc:Choice>
          <mc:Fallback xmlns="">
            <p:pic>
              <p:nvPicPr>
                <p:cNvPr id="295" name="Freihand 294">
                  <a:extLst>
                    <a:ext uri="{FF2B5EF4-FFF2-40B4-BE49-F238E27FC236}">
                      <a16:creationId xmlns:a16="http://schemas.microsoft.com/office/drawing/2014/main" id="{336723B9-79C0-4E9F-9594-CAB5ED34C95E}"/>
                    </a:ext>
                  </a:extLst>
                </p:cNvPr>
                <p:cNvPicPr/>
                <p:nvPr/>
              </p:nvPicPr>
              <p:blipFill>
                <a:blip r:embed="rId477"/>
                <a:stretch>
                  <a:fillRect/>
                </a:stretch>
              </p:blipFill>
              <p:spPr>
                <a:xfrm>
                  <a:off x="415013" y="4881307"/>
                  <a:ext cx="147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96" name="Freihand 295">
                  <a:extLst>
                    <a:ext uri="{FF2B5EF4-FFF2-40B4-BE49-F238E27FC236}">
                      <a16:creationId xmlns:a16="http://schemas.microsoft.com/office/drawing/2014/main" id="{1DBC21C7-05C6-45B1-87E0-4DBCF558D8BA}"/>
                    </a:ext>
                  </a:extLst>
                </p14:cNvPr>
                <p14:cNvContentPartPr/>
                <p14:nvPr/>
              </p14:nvContentPartPr>
              <p14:xfrm>
                <a:off x="352373" y="4853947"/>
                <a:ext cx="195840" cy="186840"/>
              </p14:xfrm>
            </p:contentPart>
          </mc:Choice>
          <mc:Fallback xmlns="">
            <p:pic>
              <p:nvPicPr>
                <p:cNvPr id="296" name="Freihand 295">
                  <a:extLst>
                    <a:ext uri="{FF2B5EF4-FFF2-40B4-BE49-F238E27FC236}">
                      <a16:creationId xmlns:a16="http://schemas.microsoft.com/office/drawing/2014/main" id="{1DBC21C7-05C6-45B1-87E0-4DBCF558D8BA}"/>
                    </a:ext>
                  </a:extLst>
                </p:cNvPr>
                <p:cNvPicPr/>
                <p:nvPr/>
              </p:nvPicPr>
              <p:blipFill>
                <a:blip r:embed="rId479"/>
                <a:stretch>
                  <a:fillRect/>
                </a:stretch>
              </p:blipFill>
              <p:spPr>
                <a:xfrm>
                  <a:off x="348053" y="4849627"/>
                  <a:ext cx="2044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97" name="Freihand 296">
                  <a:extLst>
                    <a:ext uri="{FF2B5EF4-FFF2-40B4-BE49-F238E27FC236}">
                      <a16:creationId xmlns:a16="http://schemas.microsoft.com/office/drawing/2014/main" id="{23C96B2D-656D-40C0-BFFF-1AD2EC08D253}"/>
                    </a:ext>
                  </a:extLst>
                </p14:cNvPr>
                <p14:cNvContentPartPr/>
                <p14:nvPr/>
              </p14:nvContentPartPr>
              <p14:xfrm>
                <a:off x="453893" y="4846387"/>
                <a:ext cx="173160" cy="173160"/>
              </p14:xfrm>
            </p:contentPart>
          </mc:Choice>
          <mc:Fallback xmlns="">
            <p:pic>
              <p:nvPicPr>
                <p:cNvPr id="297" name="Freihand 296">
                  <a:extLst>
                    <a:ext uri="{FF2B5EF4-FFF2-40B4-BE49-F238E27FC236}">
                      <a16:creationId xmlns:a16="http://schemas.microsoft.com/office/drawing/2014/main" id="{23C96B2D-656D-40C0-BFFF-1AD2EC08D253}"/>
                    </a:ext>
                  </a:extLst>
                </p:cNvPr>
                <p:cNvPicPr/>
                <p:nvPr/>
              </p:nvPicPr>
              <p:blipFill>
                <a:blip r:embed="rId481"/>
                <a:stretch>
                  <a:fillRect/>
                </a:stretch>
              </p:blipFill>
              <p:spPr>
                <a:xfrm>
                  <a:off x="449573" y="4842067"/>
                  <a:ext cx="1818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98" name="Freihand 297">
                  <a:extLst>
                    <a:ext uri="{FF2B5EF4-FFF2-40B4-BE49-F238E27FC236}">
                      <a16:creationId xmlns:a16="http://schemas.microsoft.com/office/drawing/2014/main" id="{F706BF36-792D-4404-BF06-8BE2F38F2968}"/>
                    </a:ext>
                  </a:extLst>
                </p14:cNvPr>
                <p14:cNvContentPartPr/>
                <p14:nvPr/>
              </p14:nvContentPartPr>
              <p14:xfrm>
                <a:off x="668093" y="4870147"/>
                <a:ext cx="33840" cy="142200"/>
              </p14:xfrm>
            </p:contentPart>
          </mc:Choice>
          <mc:Fallback xmlns="">
            <p:pic>
              <p:nvPicPr>
                <p:cNvPr id="298" name="Freihand 297">
                  <a:extLst>
                    <a:ext uri="{FF2B5EF4-FFF2-40B4-BE49-F238E27FC236}">
                      <a16:creationId xmlns:a16="http://schemas.microsoft.com/office/drawing/2014/main" id="{F706BF36-792D-4404-BF06-8BE2F38F2968}"/>
                    </a:ext>
                  </a:extLst>
                </p:cNvPr>
                <p:cNvPicPr/>
                <p:nvPr/>
              </p:nvPicPr>
              <p:blipFill>
                <a:blip r:embed="rId483"/>
                <a:stretch>
                  <a:fillRect/>
                </a:stretch>
              </p:blipFill>
              <p:spPr>
                <a:xfrm>
                  <a:off x="663773" y="4865827"/>
                  <a:ext cx="424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99" name="Freihand 298">
                  <a:extLst>
                    <a:ext uri="{FF2B5EF4-FFF2-40B4-BE49-F238E27FC236}">
                      <a16:creationId xmlns:a16="http://schemas.microsoft.com/office/drawing/2014/main" id="{8C6533C7-CE34-4746-8424-C822AA94E0B4}"/>
                    </a:ext>
                  </a:extLst>
                </p14:cNvPr>
                <p14:cNvContentPartPr/>
                <p14:nvPr/>
              </p14:nvContentPartPr>
              <p14:xfrm>
                <a:off x="650453" y="4936027"/>
                <a:ext cx="87840" cy="8280"/>
              </p14:xfrm>
            </p:contentPart>
          </mc:Choice>
          <mc:Fallback xmlns="">
            <p:pic>
              <p:nvPicPr>
                <p:cNvPr id="299" name="Freihand 298">
                  <a:extLst>
                    <a:ext uri="{FF2B5EF4-FFF2-40B4-BE49-F238E27FC236}">
                      <a16:creationId xmlns:a16="http://schemas.microsoft.com/office/drawing/2014/main" id="{8C6533C7-CE34-4746-8424-C822AA94E0B4}"/>
                    </a:ext>
                  </a:extLst>
                </p:cNvPr>
                <p:cNvPicPr/>
                <p:nvPr/>
              </p:nvPicPr>
              <p:blipFill>
                <a:blip r:embed="rId485"/>
                <a:stretch>
                  <a:fillRect/>
                </a:stretch>
              </p:blipFill>
              <p:spPr>
                <a:xfrm>
                  <a:off x="646133" y="4931707"/>
                  <a:ext cx="96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00" name="Freihand 299">
                  <a:extLst>
                    <a:ext uri="{FF2B5EF4-FFF2-40B4-BE49-F238E27FC236}">
                      <a16:creationId xmlns:a16="http://schemas.microsoft.com/office/drawing/2014/main" id="{5685D6DD-5CE3-4F03-ACC2-57125F45A7DD}"/>
                    </a:ext>
                  </a:extLst>
                </p14:cNvPr>
                <p14:cNvContentPartPr/>
                <p14:nvPr/>
              </p14:nvContentPartPr>
              <p14:xfrm>
                <a:off x="745853" y="4830187"/>
                <a:ext cx="146880" cy="238320"/>
              </p14:xfrm>
            </p:contentPart>
          </mc:Choice>
          <mc:Fallback xmlns="">
            <p:pic>
              <p:nvPicPr>
                <p:cNvPr id="300" name="Freihand 299">
                  <a:extLst>
                    <a:ext uri="{FF2B5EF4-FFF2-40B4-BE49-F238E27FC236}">
                      <a16:creationId xmlns:a16="http://schemas.microsoft.com/office/drawing/2014/main" id="{5685D6DD-5CE3-4F03-ACC2-57125F45A7DD}"/>
                    </a:ext>
                  </a:extLst>
                </p:cNvPr>
                <p:cNvPicPr/>
                <p:nvPr/>
              </p:nvPicPr>
              <p:blipFill>
                <a:blip r:embed="rId487"/>
                <a:stretch>
                  <a:fillRect/>
                </a:stretch>
              </p:blipFill>
              <p:spPr>
                <a:xfrm>
                  <a:off x="741533" y="4825867"/>
                  <a:ext cx="155520" cy="246960"/>
                </a:xfrm>
                <a:prstGeom prst="rect">
                  <a:avLst/>
                </a:prstGeom>
              </p:spPr>
            </p:pic>
          </mc:Fallback>
        </mc:AlternateContent>
      </p:grpSp>
      <p:grpSp>
        <p:nvGrpSpPr>
          <p:cNvPr id="110" name="Gruppieren 109">
            <a:extLst>
              <a:ext uri="{FF2B5EF4-FFF2-40B4-BE49-F238E27FC236}">
                <a16:creationId xmlns:a16="http://schemas.microsoft.com/office/drawing/2014/main" id="{6C58D1AD-5827-47FC-B7D4-CD890D4E275D}"/>
              </a:ext>
            </a:extLst>
          </p:cNvPr>
          <p:cNvGrpSpPr/>
          <p:nvPr/>
        </p:nvGrpSpPr>
        <p:grpSpPr>
          <a:xfrm>
            <a:off x="6795653" y="1117507"/>
            <a:ext cx="1640520" cy="933480"/>
            <a:chOff x="6795653" y="1117507"/>
            <a:chExt cx="1640520" cy="933480"/>
          </a:xfrm>
        </p:grpSpPr>
        <mc:AlternateContent xmlns:mc="http://schemas.openxmlformats.org/markup-compatibility/2006" xmlns:p14="http://schemas.microsoft.com/office/powerpoint/2010/main">
          <mc:Choice Requires="p14">
            <p:contentPart p14:bwMode="auto" r:id="rId488">
              <p14:nvContentPartPr>
                <p14:cNvPr id="5" name="Freihand 4">
                  <a:extLst>
                    <a:ext uri="{FF2B5EF4-FFF2-40B4-BE49-F238E27FC236}">
                      <a16:creationId xmlns:a16="http://schemas.microsoft.com/office/drawing/2014/main" id="{8E9D980F-54AD-4423-8C67-1BD9FA6C50AC}"/>
                    </a:ext>
                  </a:extLst>
                </p14:cNvPr>
                <p14:cNvContentPartPr/>
                <p14:nvPr/>
              </p14:nvContentPartPr>
              <p14:xfrm>
                <a:off x="6795653" y="1516027"/>
                <a:ext cx="936000" cy="534960"/>
              </p14:xfrm>
            </p:contentPart>
          </mc:Choice>
          <mc:Fallback xmlns="">
            <p:pic>
              <p:nvPicPr>
                <p:cNvPr id="5" name="Freihand 4">
                  <a:extLst>
                    <a:ext uri="{FF2B5EF4-FFF2-40B4-BE49-F238E27FC236}">
                      <a16:creationId xmlns:a16="http://schemas.microsoft.com/office/drawing/2014/main" id="{8E9D980F-54AD-4423-8C67-1BD9FA6C50AC}"/>
                    </a:ext>
                  </a:extLst>
                </p:cNvPr>
                <p:cNvPicPr/>
                <p:nvPr/>
              </p:nvPicPr>
              <p:blipFill>
                <a:blip r:embed="rId489"/>
                <a:stretch>
                  <a:fillRect/>
                </a:stretch>
              </p:blipFill>
              <p:spPr>
                <a:xfrm>
                  <a:off x="6791333" y="1511707"/>
                  <a:ext cx="944640" cy="54360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13" name="Freihand 12">
                  <a:extLst>
                    <a:ext uri="{FF2B5EF4-FFF2-40B4-BE49-F238E27FC236}">
                      <a16:creationId xmlns:a16="http://schemas.microsoft.com/office/drawing/2014/main" id="{229162A0-460A-424F-9DC4-90787A31BD17}"/>
                    </a:ext>
                  </a:extLst>
                </p14:cNvPr>
                <p14:cNvContentPartPr/>
                <p14:nvPr/>
              </p14:nvContentPartPr>
              <p14:xfrm>
                <a:off x="7072853" y="1177987"/>
                <a:ext cx="328320" cy="276120"/>
              </p14:xfrm>
            </p:contentPart>
          </mc:Choice>
          <mc:Fallback xmlns="">
            <p:pic>
              <p:nvPicPr>
                <p:cNvPr id="13" name="Freihand 12">
                  <a:extLst>
                    <a:ext uri="{FF2B5EF4-FFF2-40B4-BE49-F238E27FC236}">
                      <a16:creationId xmlns:a16="http://schemas.microsoft.com/office/drawing/2014/main" id="{229162A0-460A-424F-9DC4-90787A31BD17}"/>
                    </a:ext>
                  </a:extLst>
                </p:cNvPr>
                <p:cNvPicPr/>
                <p:nvPr/>
              </p:nvPicPr>
              <p:blipFill>
                <a:blip r:embed="rId491"/>
                <a:stretch>
                  <a:fillRect/>
                </a:stretch>
              </p:blipFill>
              <p:spPr>
                <a:xfrm>
                  <a:off x="7068533" y="1173667"/>
                  <a:ext cx="33696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16" name="Freihand 15">
                  <a:extLst>
                    <a:ext uri="{FF2B5EF4-FFF2-40B4-BE49-F238E27FC236}">
                      <a16:creationId xmlns:a16="http://schemas.microsoft.com/office/drawing/2014/main" id="{D2017699-50B8-4FAD-8958-9559203D69DB}"/>
                    </a:ext>
                  </a:extLst>
                </p14:cNvPr>
                <p14:cNvContentPartPr/>
                <p14:nvPr/>
              </p14:nvContentPartPr>
              <p14:xfrm>
                <a:off x="7369493" y="1117507"/>
                <a:ext cx="130680" cy="222480"/>
              </p14:xfrm>
            </p:contentPart>
          </mc:Choice>
          <mc:Fallback xmlns="">
            <p:pic>
              <p:nvPicPr>
                <p:cNvPr id="16" name="Freihand 15">
                  <a:extLst>
                    <a:ext uri="{FF2B5EF4-FFF2-40B4-BE49-F238E27FC236}">
                      <a16:creationId xmlns:a16="http://schemas.microsoft.com/office/drawing/2014/main" id="{D2017699-50B8-4FAD-8958-9559203D69DB}"/>
                    </a:ext>
                  </a:extLst>
                </p:cNvPr>
                <p:cNvPicPr/>
                <p:nvPr/>
              </p:nvPicPr>
              <p:blipFill>
                <a:blip r:embed="rId493"/>
                <a:stretch>
                  <a:fillRect/>
                </a:stretch>
              </p:blipFill>
              <p:spPr>
                <a:xfrm>
                  <a:off x="7365173" y="1113187"/>
                  <a:ext cx="13932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3" name="Freihand 52">
                  <a:extLst>
                    <a:ext uri="{FF2B5EF4-FFF2-40B4-BE49-F238E27FC236}">
                      <a16:creationId xmlns:a16="http://schemas.microsoft.com/office/drawing/2014/main" id="{0D0CA563-44D4-40E7-9212-7FC33B5508D9}"/>
                    </a:ext>
                  </a:extLst>
                </p14:cNvPr>
                <p14:cNvContentPartPr/>
                <p14:nvPr/>
              </p14:nvContentPartPr>
              <p14:xfrm>
                <a:off x="7782413" y="1592707"/>
                <a:ext cx="288000" cy="435240"/>
              </p14:xfrm>
            </p:contentPart>
          </mc:Choice>
          <mc:Fallback xmlns="">
            <p:pic>
              <p:nvPicPr>
                <p:cNvPr id="53" name="Freihand 52">
                  <a:extLst>
                    <a:ext uri="{FF2B5EF4-FFF2-40B4-BE49-F238E27FC236}">
                      <a16:creationId xmlns:a16="http://schemas.microsoft.com/office/drawing/2014/main" id="{0D0CA563-44D4-40E7-9212-7FC33B5508D9}"/>
                    </a:ext>
                  </a:extLst>
                </p:cNvPr>
                <p:cNvPicPr/>
                <p:nvPr/>
              </p:nvPicPr>
              <p:blipFill>
                <a:blip r:embed="rId495"/>
                <a:stretch>
                  <a:fillRect/>
                </a:stretch>
              </p:blipFill>
              <p:spPr>
                <a:xfrm>
                  <a:off x="7778093" y="1588387"/>
                  <a:ext cx="29664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1" name="Freihand 60">
                  <a:extLst>
                    <a:ext uri="{FF2B5EF4-FFF2-40B4-BE49-F238E27FC236}">
                      <a16:creationId xmlns:a16="http://schemas.microsoft.com/office/drawing/2014/main" id="{28C495DE-949B-4C08-B23C-306037B0B7AA}"/>
                    </a:ext>
                  </a:extLst>
                </p14:cNvPr>
                <p14:cNvContentPartPr/>
                <p14:nvPr/>
              </p14:nvContentPartPr>
              <p14:xfrm>
                <a:off x="7675853" y="1329907"/>
                <a:ext cx="75960" cy="125640"/>
              </p14:xfrm>
            </p:contentPart>
          </mc:Choice>
          <mc:Fallback xmlns="">
            <p:pic>
              <p:nvPicPr>
                <p:cNvPr id="61" name="Freihand 60">
                  <a:extLst>
                    <a:ext uri="{FF2B5EF4-FFF2-40B4-BE49-F238E27FC236}">
                      <a16:creationId xmlns:a16="http://schemas.microsoft.com/office/drawing/2014/main" id="{28C495DE-949B-4C08-B23C-306037B0B7AA}"/>
                    </a:ext>
                  </a:extLst>
                </p:cNvPr>
                <p:cNvPicPr/>
                <p:nvPr/>
              </p:nvPicPr>
              <p:blipFill>
                <a:blip r:embed="rId497"/>
                <a:stretch>
                  <a:fillRect/>
                </a:stretch>
              </p:blipFill>
              <p:spPr>
                <a:xfrm>
                  <a:off x="7671533" y="1325587"/>
                  <a:ext cx="846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66" name="Freihand 65">
                  <a:extLst>
                    <a:ext uri="{FF2B5EF4-FFF2-40B4-BE49-F238E27FC236}">
                      <a16:creationId xmlns:a16="http://schemas.microsoft.com/office/drawing/2014/main" id="{C475ADFB-6448-4D49-AD93-23D9DC85A818}"/>
                    </a:ext>
                  </a:extLst>
                </p14:cNvPr>
                <p14:cNvContentPartPr/>
                <p14:nvPr/>
              </p14:nvContentPartPr>
              <p14:xfrm>
                <a:off x="7786733" y="1296787"/>
                <a:ext cx="152640" cy="130680"/>
              </p14:xfrm>
            </p:contentPart>
          </mc:Choice>
          <mc:Fallback xmlns="">
            <p:pic>
              <p:nvPicPr>
                <p:cNvPr id="66" name="Freihand 65">
                  <a:extLst>
                    <a:ext uri="{FF2B5EF4-FFF2-40B4-BE49-F238E27FC236}">
                      <a16:creationId xmlns:a16="http://schemas.microsoft.com/office/drawing/2014/main" id="{C475ADFB-6448-4D49-AD93-23D9DC85A818}"/>
                    </a:ext>
                  </a:extLst>
                </p:cNvPr>
                <p:cNvPicPr/>
                <p:nvPr/>
              </p:nvPicPr>
              <p:blipFill>
                <a:blip r:embed="rId499"/>
                <a:stretch>
                  <a:fillRect/>
                </a:stretch>
              </p:blipFill>
              <p:spPr>
                <a:xfrm>
                  <a:off x="7782413" y="1292467"/>
                  <a:ext cx="1612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5" name="Freihand 84">
                  <a:extLst>
                    <a:ext uri="{FF2B5EF4-FFF2-40B4-BE49-F238E27FC236}">
                      <a16:creationId xmlns:a16="http://schemas.microsoft.com/office/drawing/2014/main" id="{8C60BBDC-CD72-4A69-9638-D76C018A9521}"/>
                    </a:ext>
                  </a:extLst>
                </p14:cNvPr>
                <p14:cNvContentPartPr/>
                <p14:nvPr/>
              </p14:nvContentPartPr>
              <p14:xfrm>
                <a:off x="7938653" y="1254667"/>
                <a:ext cx="96480" cy="98640"/>
              </p14:xfrm>
            </p:contentPart>
          </mc:Choice>
          <mc:Fallback xmlns="">
            <p:pic>
              <p:nvPicPr>
                <p:cNvPr id="85" name="Freihand 84">
                  <a:extLst>
                    <a:ext uri="{FF2B5EF4-FFF2-40B4-BE49-F238E27FC236}">
                      <a16:creationId xmlns:a16="http://schemas.microsoft.com/office/drawing/2014/main" id="{8C60BBDC-CD72-4A69-9638-D76C018A9521}"/>
                    </a:ext>
                  </a:extLst>
                </p:cNvPr>
                <p:cNvPicPr/>
                <p:nvPr/>
              </p:nvPicPr>
              <p:blipFill>
                <a:blip r:embed="rId501"/>
                <a:stretch>
                  <a:fillRect/>
                </a:stretch>
              </p:blipFill>
              <p:spPr>
                <a:xfrm>
                  <a:off x="7934333" y="1250347"/>
                  <a:ext cx="1051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88" name="Freihand 87">
                  <a:extLst>
                    <a:ext uri="{FF2B5EF4-FFF2-40B4-BE49-F238E27FC236}">
                      <a16:creationId xmlns:a16="http://schemas.microsoft.com/office/drawing/2014/main" id="{ADB1F855-DEAE-4A41-BFCB-616EE143A803}"/>
                    </a:ext>
                  </a:extLst>
                </p14:cNvPr>
                <p14:cNvContentPartPr/>
                <p14:nvPr/>
              </p14:nvContentPartPr>
              <p14:xfrm>
                <a:off x="8046293" y="1287787"/>
                <a:ext cx="77400" cy="171000"/>
              </p14:xfrm>
            </p:contentPart>
          </mc:Choice>
          <mc:Fallback xmlns="">
            <p:pic>
              <p:nvPicPr>
                <p:cNvPr id="88" name="Freihand 87">
                  <a:extLst>
                    <a:ext uri="{FF2B5EF4-FFF2-40B4-BE49-F238E27FC236}">
                      <a16:creationId xmlns:a16="http://schemas.microsoft.com/office/drawing/2014/main" id="{ADB1F855-DEAE-4A41-BFCB-616EE143A803}"/>
                    </a:ext>
                  </a:extLst>
                </p:cNvPr>
                <p:cNvPicPr/>
                <p:nvPr/>
              </p:nvPicPr>
              <p:blipFill>
                <a:blip r:embed="rId503"/>
                <a:stretch>
                  <a:fillRect/>
                </a:stretch>
              </p:blipFill>
              <p:spPr>
                <a:xfrm>
                  <a:off x="8041973" y="1283467"/>
                  <a:ext cx="860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99" name="Freihand 98">
                  <a:extLst>
                    <a:ext uri="{FF2B5EF4-FFF2-40B4-BE49-F238E27FC236}">
                      <a16:creationId xmlns:a16="http://schemas.microsoft.com/office/drawing/2014/main" id="{CA82F61F-A6F3-4F1B-8582-D9DF9CCF92F2}"/>
                    </a:ext>
                  </a:extLst>
                </p14:cNvPr>
                <p14:cNvContentPartPr/>
                <p14:nvPr/>
              </p14:nvContentPartPr>
              <p14:xfrm>
                <a:off x="8134493" y="1197427"/>
                <a:ext cx="113400" cy="120240"/>
              </p14:xfrm>
            </p:contentPart>
          </mc:Choice>
          <mc:Fallback xmlns="">
            <p:pic>
              <p:nvPicPr>
                <p:cNvPr id="99" name="Freihand 98">
                  <a:extLst>
                    <a:ext uri="{FF2B5EF4-FFF2-40B4-BE49-F238E27FC236}">
                      <a16:creationId xmlns:a16="http://schemas.microsoft.com/office/drawing/2014/main" id="{CA82F61F-A6F3-4F1B-8582-D9DF9CCF92F2}"/>
                    </a:ext>
                  </a:extLst>
                </p:cNvPr>
                <p:cNvPicPr/>
                <p:nvPr/>
              </p:nvPicPr>
              <p:blipFill>
                <a:blip r:embed="rId505"/>
                <a:stretch>
                  <a:fillRect/>
                </a:stretch>
              </p:blipFill>
              <p:spPr>
                <a:xfrm>
                  <a:off x="8130173" y="1193107"/>
                  <a:ext cx="1220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02" name="Freihand 101">
                  <a:extLst>
                    <a:ext uri="{FF2B5EF4-FFF2-40B4-BE49-F238E27FC236}">
                      <a16:creationId xmlns:a16="http://schemas.microsoft.com/office/drawing/2014/main" id="{72633F78-E6CC-4902-AE27-6C957A2DC8A3}"/>
                    </a:ext>
                  </a:extLst>
                </p14:cNvPr>
                <p14:cNvContentPartPr/>
                <p14:nvPr/>
              </p14:nvContentPartPr>
              <p14:xfrm>
                <a:off x="8277413" y="1118587"/>
                <a:ext cx="158760" cy="168480"/>
              </p14:xfrm>
            </p:contentPart>
          </mc:Choice>
          <mc:Fallback xmlns="">
            <p:pic>
              <p:nvPicPr>
                <p:cNvPr id="102" name="Freihand 101">
                  <a:extLst>
                    <a:ext uri="{FF2B5EF4-FFF2-40B4-BE49-F238E27FC236}">
                      <a16:creationId xmlns:a16="http://schemas.microsoft.com/office/drawing/2014/main" id="{72633F78-E6CC-4902-AE27-6C957A2DC8A3}"/>
                    </a:ext>
                  </a:extLst>
                </p:cNvPr>
                <p:cNvPicPr/>
                <p:nvPr/>
              </p:nvPicPr>
              <p:blipFill>
                <a:blip r:embed="rId507"/>
                <a:stretch>
                  <a:fillRect/>
                </a:stretch>
              </p:blipFill>
              <p:spPr>
                <a:xfrm>
                  <a:off x="8273093" y="1114267"/>
                  <a:ext cx="167400" cy="177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08">
            <p14:nvContentPartPr>
              <p14:cNvPr id="113" name="Freihand 112">
                <a:extLst>
                  <a:ext uri="{FF2B5EF4-FFF2-40B4-BE49-F238E27FC236}">
                    <a16:creationId xmlns:a16="http://schemas.microsoft.com/office/drawing/2014/main" id="{B29ADEE4-820B-46CA-9F9F-DC32DD838917}"/>
                  </a:ext>
                </a:extLst>
              </p14:cNvPr>
              <p14:cNvContentPartPr/>
              <p14:nvPr/>
            </p14:nvContentPartPr>
            <p14:xfrm>
              <a:off x="8041253" y="1568947"/>
              <a:ext cx="348120" cy="407520"/>
            </p14:xfrm>
          </p:contentPart>
        </mc:Choice>
        <mc:Fallback xmlns="">
          <p:pic>
            <p:nvPicPr>
              <p:cNvPr id="113" name="Freihand 112">
                <a:extLst>
                  <a:ext uri="{FF2B5EF4-FFF2-40B4-BE49-F238E27FC236}">
                    <a16:creationId xmlns:a16="http://schemas.microsoft.com/office/drawing/2014/main" id="{B29ADEE4-820B-46CA-9F9F-DC32DD838917}"/>
                  </a:ext>
                </a:extLst>
              </p:cNvPr>
              <p:cNvPicPr/>
              <p:nvPr/>
            </p:nvPicPr>
            <p:blipFill>
              <a:blip r:embed="rId509"/>
              <a:stretch>
                <a:fillRect/>
              </a:stretch>
            </p:blipFill>
            <p:spPr>
              <a:xfrm>
                <a:off x="8036933" y="1564627"/>
                <a:ext cx="356760" cy="4161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24" name="Freihand 123">
                <a:extLst>
                  <a:ext uri="{FF2B5EF4-FFF2-40B4-BE49-F238E27FC236}">
                    <a16:creationId xmlns:a16="http://schemas.microsoft.com/office/drawing/2014/main" id="{5EC6B045-0B0F-458B-90D1-7EAB88403467}"/>
                  </a:ext>
                </a:extLst>
              </p14:cNvPr>
              <p14:cNvContentPartPr/>
              <p14:nvPr/>
            </p14:nvContentPartPr>
            <p14:xfrm>
              <a:off x="5951093" y="1549507"/>
              <a:ext cx="656280" cy="740520"/>
            </p14:xfrm>
          </p:contentPart>
        </mc:Choice>
        <mc:Fallback xmlns="">
          <p:pic>
            <p:nvPicPr>
              <p:cNvPr id="124" name="Freihand 123">
                <a:extLst>
                  <a:ext uri="{FF2B5EF4-FFF2-40B4-BE49-F238E27FC236}">
                    <a16:creationId xmlns:a16="http://schemas.microsoft.com/office/drawing/2014/main" id="{5EC6B045-0B0F-458B-90D1-7EAB88403467}"/>
                  </a:ext>
                </a:extLst>
              </p:cNvPr>
              <p:cNvPicPr/>
              <p:nvPr/>
            </p:nvPicPr>
            <p:blipFill>
              <a:blip r:embed="rId511"/>
              <a:stretch>
                <a:fillRect/>
              </a:stretch>
            </p:blipFill>
            <p:spPr>
              <a:xfrm>
                <a:off x="5946773" y="1545187"/>
                <a:ext cx="664920" cy="74916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27" name="Freihand 126">
                <a:extLst>
                  <a:ext uri="{FF2B5EF4-FFF2-40B4-BE49-F238E27FC236}">
                    <a16:creationId xmlns:a16="http://schemas.microsoft.com/office/drawing/2014/main" id="{9AC6CBDA-9D7B-43BE-B385-50CB02B8CAFC}"/>
                  </a:ext>
                </a:extLst>
              </p14:cNvPr>
              <p14:cNvContentPartPr/>
              <p14:nvPr/>
            </p14:nvContentPartPr>
            <p14:xfrm>
              <a:off x="1937453" y="4353907"/>
              <a:ext cx="408600" cy="146520"/>
            </p14:xfrm>
          </p:contentPart>
        </mc:Choice>
        <mc:Fallback xmlns="">
          <p:pic>
            <p:nvPicPr>
              <p:cNvPr id="127" name="Freihand 126">
                <a:extLst>
                  <a:ext uri="{FF2B5EF4-FFF2-40B4-BE49-F238E27FC236}">
                    <a16:creationId xmlns:a16="http://schemas.microsoft.com/office/drawing/2014/main" id="{9AC6CBDA-9D7B-43BE-B385-50CB02B8CAFC}"/>
                  </a:ext>
                </a:extLst>
              </p:cNvPr>
              <p:cNvPicPr/>
              <p:nvPr/>
            </p:nvPicPr>
            <p:blipFill>
              <a:blip r:embed="rId513"/>
              <a:stretch>
                <a:fillRect/>
              </a:stretch>
            </p:blipFill>
            <p:spPr>
              <a:xfrm>
                <a:off x="1933133" y="4349587"/>
                <a:ext cx="417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33" name="Freihand 132">
                <a:extLst>
                  <a:ext uri="{FF2B5EF4-FFF2-40B4-BE49-F238E27FC236}">
                    <a16:creationId xmlns:a16="http://schemas.microsoft.com/office/drawing/2014/main" id="{475958F8-1BB8-4E08-A5B5-0CB23B235E28}"/>
                  </a:ext>
                </a:extLst>
              </p14:cNvPr>
              <p14:cNvContentPartPr/>
              <p14:nvPr/>
            </p14:nvContentPartPr>
            <p14:xfrm>
              <a:off x="5577413" y="612427"/>
              <a:ext cx="996840" cy="638640"/>
            </p14:xfrm>
          </p:contentPart>
        </mc:Choice>
        <mc:Fallback xmlns="">
          <p:pic>
            <p:nvPicPr>
              <p:cNvPr id="133" name="Freihand 132">
                <a:extLst>
                  <a:ext uri="{FF2B5EF4-FFF2-40B4-BE49-F238E27FC236}">
                    <a16:creationId xmlns:a16="http://schemas.microsoft.com/office/drawing/2014/main" id="{475958F8-1BB8-4E08-A5B5-0CB23B235E28}"/>
                  </a:ext>
                </a:extLst>
              </p:cNvPr>
              <p:cNvPicPr/>
              <p:nvPr/>
            </p:nvPicPr>
            <p:blipFill>
              <a:blip r:embed="rId515"/>
              <a:stretch>
                <a:fillRect/>
              </a:stretch>
            </p:blipFill>
            <p:spPr>
              <a:xfrm>
                <a:off x="5573093" y="608107"/>
                <a:ext cx="1005480" cy="647280"/>
              </a:xfrm>
              <a:prstGeom prst="rect">
                <a:avLst/>
              </a:prstGeom>
            </p:spPr>
          </p:pic>
        </mc:Fallback>
      </mc:AlternateContent>
      <p:grpSp>
        <p:nvGrpSpPr>
          <p:cNvPr id="149" name="Gruppieren 148">
            <a:extLst>
              <a:ext uri="{FF2B5EF4-FFF2-40B4-BE49-F238E27FC236}">
                <a16:creationId xmlns:a16="http://schemas.microsoft.com/office/drawing/2014/main" id="{6AB4DCB9-4631-4364-802F-A5936AA46F93}"/>
              </a:ext>
            </a:extLst>
          </p:cNvPr>
          <p:cNvGrpSpPr/>
          <p:nvPr/>
        </p:nvGrpSpPr>
        <p:grpSpPr>
          <a:xfrm>
            <a:off x="10308533" y="2264467"/>
            <a:ext cx="968760" cy="577440"/>
            <a:chOff x="10308533" y="2264467"/>
            <a:chExt cx="968760" cy="577440"/>
          </a:xfrm>
        </p:grpSpPr>
        <mc:AlternateContent xmlns:mc="http://schemas.openxmlformats.org/markup-compatibility/2006" xmlns:p14="http://schemas.microsoft.com/office/powerpoint/2010/main">
          <mc:Choice Requires="p14">
            <p:contentPart p14:bwMode="auto" r:id="rId516">
              <p14:nvContentPartPr>
                <p14:cNvPr id="140" name="Freihand 139">
                  <a:extLst>
                    <a:ext uri="{FF2B5EF4-FFF2-40B4-BE49-F238E27FC236}">
                      <a16:creationId xmlns:a16="http://schemas.microsoft.com/office/drawing/2014/main" id="{674C0DB8-316B-4134-A35D-4E91634E75FC}"/>
                    </a:ext>
                  </a:extLst>
                </p14:cNvPr>
                <p14:cNvContentPartPr/>
                <p14:nvPr/>
              </p14:nvContentPartPr>
              <p14:xfrm>
                <a:off x="10308533" y="2290387"/>
                <a:ext cx="339480" cy="551520"/>
              </p14:xfrm>
            </p:contentPart>
          </mc:Choice>
          <mc:Fallback xmlns="">
            <p:pic>
              <p:nvPicPr>
                <p:cNvPr id="140" name="Freihand 139">
                  <a:extLst>
                    <a:ext uri="{FF2B5EF4-FFF2-40B4-BE49-F238E27FC236}">
                      <a16:creationId xmlns:a16="http://schemas.microsoft.com/office/drawing/2014/main" id="{674C0DB8-316B-4134-A35D-4E91634E75FC}"/>
                    </a:ext>
                  </a:extLst>
                </p:cNvPr>
                <p:cNvPicPr/>
                <p:nvPr/>
              </p:nvPicPr>
              <p:blipFill>
                <a:blip r:embed="rId517"/>
                <a:stretch>
                  <a:fillRect/>
                </a:stretch>
              </p:blipFill>
              <p:spPr>
                <a:xfrm>
                  <a:off x="10304213" y="2286067"/>
                  <a:ext cx="348120" cy="56016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42" name="Freihand 141">
                  <a:extLst>
                    <a:ext uri="{FF2B5EF4-FFF2-40B4-BE49-F238E27FC236}">
                      <a16:creationId xmlns:a16="http://schemas.microsoft.com/office/drawing/2014/main" id="{AEEF85D9-7460-4137-B885-86E18C40F662}"/>
                    </a:ext>
                  </a:extLst>
                </p14:cNvPr>
                <p14:cNvContentPartPr/>
                <p14:nvPr/>
              </p14:nvContentPartPr>
              <p14:xfrm>
                <a:off x="10876973" y="2264467"/>
                <a:ext cx="400320" cy="467640"/>
              </p14:xfrm>
            </p:contentPart>
          </mc:Choice>
          <mc:Fallback xmlns="">
            <p:pic>
              <p:nvPicPr>
                <p:cNvPr id="142" name="Freihand 141">
                  <a:extLst>
                    <a:ext uri="{FF2B5EF4-FFF2-40B4-BE49-F238E27FC236}">
                      <a16:creationId xmlns:a16="http://schemas.microsoft.com/office/drawing/2014/main" id="{AEEF85D9-7460-4137-B885-86E18C40F662}"/>
                    </a:ext>
                  </a:extLst>
                </p:cNvPr>
                <p:cNvPicPr/>
                <p:nvPr/>
              </p:nvPicPr>
              <p:blipFill>
                <a:blip r:embed="rId519"/>
                <a:stretch>
                  <a:fillRect/>
                </a:stretch>
              </p:blipFill>
              <p:spPr>
                <a:xfrm>
                  <a:off x="10872653" y="2260147"/>
                  <a:ext cx="408960" cy="476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0">
            <p14:nvContentPartPr>
              <p14:cNvPr id="175" name="Freihand 174">
                <a:extLst>
                  <a:ext uri="{FF2B5EF4-FFF2-40B4-BE49-F238E27FC236}">
                    <a16:creationId xmlns:a16="http://schemas.microsoft.com/office/drawing/2014/main" id="{4B53D511-616C-447C-90BF-72182487470B}"/>
                  </a:ext>
                </a:extLst>
              </p14:cNvPr>
              <p14:cNvContentPartPr/>
              <p14:nvPr/>
            </p14:nvContentPartPr>
            <p14:xfrm>
              <a:off x="2102333" y="5544067"/>
              <a:ext cx="66600" cy="98640"/>
            </p14:xfrm>
          </p:contentPart>
        </mc:Choice>
        <mc:Fallback xmlns="">
          <p:pic>
            <p:nvPicPr>
              <p:cNvPr id="175" name="Freihand 174">
                <a:extLst>
                  <a:ext uri="{FF2B5EF4-FFF2-40B4-BE49-F238E27FC236}">
                    <a16:creationId xmlns:a16="http://schemas.microsoft.com/office/drawing/2014/main" id="{4B53D511-616C-447C-90BF-72182487470B}"/>
                  </a:ext>
                </a:extLst>
              </p:cNvPr>
              <p:cNvPicPr/>
              <p:nvPr/>
            </p:nvPicPr>
            <p:blipFill>
              <a:blip r:embed="rId521"/>
              <a:stretch>
                <a:fillRect/>
              </a:stretch>
            </p:blipFill>
            <p:spPr>
              <a:xfrm>
                <a:off x="2098013" y="5539747"/>
                <a:ext cx="752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77" name="Freihand 176">
                <a:extLst>
                  <a:ext uri="{FF2B5EF4-FFF2-40B4-BE49-F238E27FC236}">
                    <a16:creationId xmlns:a16="http://schemas.microsoft.com/office/drawing/2014/main" id="{4AA62877-DCC8-4B73-A586-F235E5BC1A46}"/>
                  </a:ext>
                </a:extLst>
              </p14:cNvPr>
              <p14:cNvContentPartPr/>
              <p14:nvPr/>
            </p14:nvContentPartPr>
            <p14:xfrm>
              <a:off x="4745813" y="2719147"/>
              <a:ext cx="69840" cy="107280"/>
            </p14:xfrm>
          </p:contentPart>
        </mc:Choice>
        <mc:Fallback xmlns="">
          <p:pic>
            <p:nvPicPr>
              <p:cNvPr id="177" name="Freihand 176">
                <a:extLst>
                  <a:ext uri="{FF2B5EF4-FFF2-40B4-BE49-F238E27FC236}">
                    <a16:creationId xmlns:a16="http://schemas.microsoft.com/office/drawing/2014/main" id="{4AA62877-DCC8-4B73-A586-F235E5BC1A46}"/>
                  </a:ext>
                </a:extLst>
              </p:cNvPr>
              <p:cNvPicPr/>
              <p:nvPr/>
            </p:nvPicPr>
            <p:blipFill>
              <a:blip r:embed="rId523"/>
              <a:stretch>
                <a:fillRect/>
              </a:stretch>
            </p:blipFill>
            <p:spPr>
              <a:xfrm>
                <a:off x="4741493" y="2714827"/>
                <a:ext cx="78480" cy="115920"/>
              </a:xfrm>
              <a:prstGeom prst="rect">
                <a:avLst/>
              </a:prstGeom>
            </p:spPr>
          </p:pic>
        </mc:Fallback>
      </mc:AlternateContent>
    </p:spTree>
    <p:extLst>
      <p:ext uri="{BB962C8B-B14F-4D97-AF65-F5344CB8AC3E}">
        <p14:creationId xmlns:p14="http://schemas.microsoft.com/office/powerpoint/2010/main" val="183490652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455043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10"/>
          <p:cNvCxnSpPr/>
          <p:nvPr/>
        </p:nvCxnSpPr>
        <p:spPr>
          <a:xfrm flipV="1">
            <a:off x="4550439" y="1804240"/>
            <a:ext cx="5291272" cy="1959731"/>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sp>
        <p:nvSpPr>
          <p:cNvPr id="11" name="TextBox 13"/>
          <p:cNvSpPr txBox="1"/>
          <p:nvPr/>
        </p:nvSpPr>
        <p:spPr>
          <a:xfrm>
            <a:off x="7621818" y="5628340"/>
            <a:ext cx="1031051" cy="246221"/>
          </a:xfrm>
          <a:prstGeom prst="rect">
            <a:avLst/>
          </a:prstGeom>
          <a:noFill/>
        </p:spPr>
        <p:txBody>
          <a:bodyPr wrap="none" rtlCol="0">
            <a:spAutoFit/>
          </a:bodyPr>
          <a:lstStyle/>
          <a:p>
            <a:r>
              <a:rPr lang="en-US" sz="1000" dirty="0" err="1">
                <a:latin typeface="Arial" panose="020B0604020202020204" pitchFamily="34" charset="0"/>
                <a:cs typeface="Arial" panose="020B0604020202020204" pitchFamily="34" charset="0"/>
              </a:rPr>
              <a:t>Einkommen</a:t>
            </a:r>
            <a:r>
              <a:rPr lang="en-US" sz="1000" dirty="0">
                <a:latin typeface="Arial" panose="020B0604020202020204" pitchFamily="34" charset="0"/>
                <a:cs typeface="Arial" panose="020B0604020202020204" pitchFamily="34" charset="0"/>
              </a:rPr>
              <a:t>(</a:t>
            </a:r>
            <a:r>
              <a:rPr lang="en-US" sz="1000" i="1" dirty="0">
                <a:latin typeface="Arial" panose="020B0604020202020204" pitchFamily="34" charset="0"/>
                <a:cs typeface="Arial" panose="020B0604020202020204" pitchFamily="34" charset="0"/>
              </a:rPr>
              <a:t>Y</a:t>
            </a:r>
            <a:r>
              <a:rPr lang="en-US" sz="1000" dirty="0">
                <a:latin typeface="Arial" panose="020B0604020202020204" pitchFamily="34" charset="0"/>
                <a:cs typeface="Arial" panose="020B0604020202020204" pitchFamily="34" charset="0"/>
              </a:rPr>
              <a:t>)</a:t>
            </a:r>
          </a:p>
        </p:txBody>
      </p:sp>
      <p:sp>
        <p:nvSpPr>
          <p:cNvPr id="12" name="TextBox 14"/>
          <p:cNvSpPr txBox="1"/>
          <p:nvPr/>
        </p:nvSpPr>
        <p:spPr>
          <a:xfrm>
            <a:off x="2982655" y="1346970"/>
            <a:ext cx="1630575"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cxnSp>
        <p:nvCxnSpPr>
          <p:cNvPr id="13" name="Straight Connector 23"/>
          <p:cNvCxnSpPr/>
          <p:nvPr/>
        </p:nvCxnSpPr>
        <p:spPr>
          <a:xfrm flipV="1">
            <a:off x="4550439"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 name="Right Brace 27"/>
          <p:cNvSpPr/>
          <p:nvPr/>
        </p:nvSpPr>
        <p:spPr>
          <a:xfrm>
            <a:off x="7580785" y="2709583"/>
            <a:ext cx="522595" cy="1235582"/>
          </a:xfrm>
          <a:prstGeom prst="rightBrace">
            <a:avLst>
              <a:gd name="adj1" fmla="val 8333"/>
              <a:gd name="adj2" fmla="val 20842"/>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7" name="TextBox 31"/>
          <p:cNvSpPr txBox="1"/>
          <p:nvPr/>
        </p:nvSpPr>
        <p:spPr>
          <a:xfrm>
            <a:off x="8835946" y="3690297"/>
            <a:ext cx="2093843"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a:t>
            </a:r>
            <a:endParaRPr lang="en-US" sz="1633" dirty="0">
              <a:latin typeface="Arial" panose="020B0604020202020204" pitchFamily="34" charset="0"/>
              <a:cs typeface="Arial" panose="020B0604020202020204" pitchFamily="34" charset="0"/>
            </a:endParaRPr>
          </a:p>
        </p:txBody>
      </p:sp>
      <p:sp>
        <p:nvSpPr>
          <p:cNvPr id="18" name="TextBox 32"/>
          <p:cNvSpPr txBox="1"/>
          <p:nvPr/>
        </p:nvSpPr>
        <p:spPr>
          <a:xfrm>
            <a:off x="8150864" y="2549962"/>
            <a:ext cx="1922321"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Innvestitionen</a:t>
            </a:r>
            <a:r>
              <a:rPr lang="en-US" sz="1633" dirty="0">
                <a:latin typeface="Arial" panose="020B0604020202020204" pitchFamily="34" charset="0"/>
                <a:cs typeface="Arial" panose="020B0604020202020204" pitchFamily="34" charset="0"/>
              </a:rPr>
              <a:t> I +</a:t>
            </a:r>
          </a:p>
          <a:p>
            <a:r>
              <a:rPr lang="en-US" sz="1633" dirty="0" err="1">
                <a:latin typeface="Arial" panose="020B0604020202020204" pitchFamily="34" charset="0"/>
                <a:cs typeface="Arial" panose="020B0604020202020204" pitchFamily="34" charset="0"/>
              </a:rPr>
              <a:t>Staatsausgaben</a:t>
            </a:r>
            <a:r>
              <a:rPr lang="en-US" sz="1633" dirty="0">
                <a:latin typeface="Arial" panose="020B0604020202020204" pitchFamily="34" charset="0"/>
                <a:cs typeface="Arial" panose="020B0604020202020204" pitchFamily="34" charset="0"/>
              </a:rPr>
              <a:t> G</a:t>
            </a:r>
          </a:p>
        </p:txBody>
      </p:sp>
      <p:cxnSp>
        <p:nvCxnSpPr>
          <p:cNvPr id="19" name="Straight Arrow Connector 33"/>
          <p:cNvCxnSpPr/>
          <p:nvPr/>
        </p:nvCxnSpPr>
        <p:spPr>
          <a:xfrm flipH="1" flipV="1">
            <a:off x="9449765" y="3380454"/>
            <a:ext cx="653244" cy="2528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 name="TextBox 35"/>
          <p:cNvSpPr txBox="1"/>
          <p:nvPr/>
        </p:nvSpPr>
        <p:spPr>
          <a:xfrm>
            <a:off x="8450785" y="177459"/>
            <a:ext cx="2545890"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p>
          <a:p>
            <a:r>
              <a:rPr lang="en-US" sz="1633" dirty="0" err="1">
                <a:latin typeface="Arial" panose="020B0604020202020204" pitchFamily="34" charset="0"/>
                <a:cs typeface="Arial" panose="020B0604020202020204" pitchFamily="34" charset="0"/>
              </a:rPr>
              <a:t>Nachfrage</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r>
              <a:rPr lang="de-DE" dirty="0">
                <a:solidFill>
                  <a:srgbClr val="000000"/>
                </a:solidFill>
              </a:rPr>
              <a:t>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Y+I+G</a:t>
            </a:r>
            <a:endParaRPr lang="en-US" sz="2000" dirty="0">
              <a:latin typeface="Arial" panose="020B0604020202020204" pitchFamily="34" charset="0"/>
              <a:cs typeface="Arial" panose="020B0604020202020204" pitchFamily="34" charset="0"/>
            </a:endParaRPr>
          </a:p>
        </p:txBody>
      </p:sp>
      <p:cxnSp>
        <p:nvCxnSpPr>
          <p:cNvPr id="21" name="Straight Arrow Connector 37"/>
          <p:cNvCxnSpPr>
            <a:stCxn id="20" idx="2"/>
          </p:cNvCxnSpPr>
          <p:nvPr/>
        </p:nvCxnSpPr>
        <p:spPr>
          <a:xfrm flipH="1">
            <a:off x="9329543" y="798078"/>
            <a:ext cx="394187" cy="111338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feld 22"/>
          <p:cNvSpPr txBox="1"/>
          <p:nvPr/>
        </p:nvSpPr>
        <p:spPr>
          <a:xfrm>
            <a:off x="2266011" y="4033917"/>
            <a:ext cx="1694310" cy="846194"/>
          </a:xfrm>
          <a:prstGeom prst="rect">
            <a:avLst/>
          </a:prstGeom>
          <a:noFill/>
        </p:spPr>
        <p:txBody>
          <a:bodyPr wrap="none" rtlCol="0">
            <a:spAutoFit/>
          </a:bodyPr>
          <a:lstStyle/>
          <a:p>
            <a:pPr algn="r"/>
            <a:r>
              <a:rPr lang="de-DE" sz="1633" dirty="0"/>
              <a:t>Investitionen I</a:t>
            </a:r>
          </a:p>
          <a:p>
            <a:pPr algn="ctr"/>
            <a:r>
              <a:rPr lang="de-DE" sz="1633" dirty="0"/>
              <a:t>+</a:t>
            </a:r>
          </a:p>
          <a:p>
            <a:pPr algn="r"/>
            <a:r>
              <a:rPr lang="de-DE" sz="1633" dirty="0"/>
              <a:t>Staatsausgaben G</a:t>
            </a:r>
          </a:p>
        </p:txBody>
      </p:sp>
      <p:cxnSp>
        <p:nvCxnSpPr>
          <p:cNvPr id="24" name="Straight Connector 30"/>
          <p:cNvCxnSpPr/>
          <p:nvPr/>
        </p:nvCxnSpPr>
        <p:spPr>
          <a:xfrm flipV="1">
            <a:off x="4576695" y="3110727"/>
            <a:ext cx="5291272" cy="1959731"/>
          </a:xfrm>
          <a:prstGeom prst="line">
            <a:avLst/>
          </a:prstGeom>
          <a:ln w="381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25" name="Textfeld 24"/>
          <p:cNvSpPr txBox="1"/>
          <p:nvPr/>
        </p:nvSpPr>
        <p:spPr>
          <a:xfrm>
            <a:off x="-26766" y="6358804"/>
            <a:ext cx="8519512" cy="371512"/>
          </a:xfrm>
          <a:prstGeom prst="rect">
            <a:avLst/>
          </a:prstGeom>
          <a:noFill/>
          <a:ln>
            <a:solidFill>
              <a:schemeClr val="tx1"/>
            </a:solidFill>
          </a:ln>
        </p:spPr>
        <p:txBody>
          <a:bodyPr wrap="none" rtlCol="0">
            <a:spAutoFit/>
          </a:bodyPr>
          <a:lstStyle/>
          <a:p>
            <a:pPr marL="0" lvl="1"/>
            <a:r>
              <a:rPr lang="en-US" sz="1814"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a:t>
            </a:r>
            <a:r>
              <a:rPr lang="de-DE" sz="1700" dirty="0">
                <a:solidFill>
                  <a:srgbClr val="000000"/>
                </a:solidFill>
              </a:rPr>
              <a:t>Y</a:t>
            </a:r>
            <a:r>
              <a:rPr lang="de-DE" sz="1700" baseline="30000" dirty="0">
                <a:solidFill>
                  <a:srgbClr val="000000"/>
                </a:solidFill>
              </a:rPr>
              <a:t>D</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Einkommen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en-US" sz="1700" b="1" dirty="0" err="1">
                <a:solidFill>
                  <a:prstClr val="black"/>
                </a:solidFill>
                <a:latin typeface="Arial" panose="020B0604020202020204" pitchFamily="34" charset="0"/>
                <a:cs typeface="Arial" panose="020B0604020202020204" pitchFamily="34" charset="0"/>
                <a:sym typeface="Wingdings" panose="05000000000000000000" pitchFamily="2" charset="2"/>
              </a:rPr>
              <a:t>Produktion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de-DE" sz="1700" b="1" dirty="0">
                <a:solidFill>
                  <a:prstClr val="black"/>
                </a:solidFill>
                <a:latin typeface="Arial" panose="020B0604020202020204" pitchFamily="34" charset="0"/>
                <a:cs typeface="Arial" panose="020B0604020202020204" pitchFamily="34" charset="0"/>
              </a:rPr>
              <a:t>Y</a:t>
            </a:r>
            <a:r>
              <a:rPr lang="de-DE" sz="1700" b="1" baseline="30000" dirty="0">
                <a:solidFill>
                  <a:prstClr val="black"/>
                </a:solidFill>
                <a:latin typeface="Arial" panose="020B0604020202020204" pitchFamily="34" charset="0"/>
                <a:cs typeface="Arial" panose="020B0604020202020204" pitchFamily="34" charset="0"/>
              </a:rPr>
              <a:t>*</a:t>
            </a:r>
            <a:endParaRPr lang="en-US" sz="1700" b="1" baseline="300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27" name="Textfeld 26"/>
          <p:cNvSpPr txBox="1"/>
          <p:nvPr/>
        </p:nvSpPr>
        <p:spPr>
          <a:xfrm>
            <a:off x="8496156" y="119954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22" name="Right Brace 28"/>
          <p:cNvSpPr/>
          <p:nvPr/>
        </p:nvSpPr>
        <p:spPr>
          <a:xfrm flipH="1">
            <a:off x="3968866" y="5070458"/>
            <a:ext cx="539830" cy="419391"/>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8" name="Textfeld 27"/>
          <p:cNvSpPr txBox="1"/>
          <p:nvPr/>
        </p:nvSpPr>
        <p:spPr>
          <a:xfrm>
            <a:off x="1952807" y="5070458"/>
            <a:ext cx="2145716" cy="369332"/>
          </a:xfrm>
          <a:prstGeom prst="rect">
            <a:avLst/>
          </a:prstGeom>
          <a:noFill/>
        </p:spPr>
        <p:txBody>
          <a:bodyPr wrap="none" rtlCol="0">
            <a:spAutoFit/>
          </a:bodyPr>
          <a:lstStyle/>
          <a:p>
            <a:r>
              <a:rPr lang="de-DE" sz="1633" dirty="0"/>
              <a:t>Autonomer Konsum </a:t>
            </a:r>
            <a:r>
              <a:rPr lang="de-DE" dirty="0">
                <a:solidFill>
                  <a:srgbClr val="000000"/>
                </a:solidFill>
              </a:rPr>
              <a:t>C</a:t>
            </a:r>
            <a:r>
              <a:rPr lang="de-DE" baseline="-25000" dirty="0">
                <a:solidFill>
                  <a:srgbClr val="000000"/>
                </a:solidFill>
              </a:rPr>
              <a:t>0</a:t>
            </a:r>
            <a:endParaRPr lang="de-DE" sz="1633" dirty="0"/>
          </a:p>
        </p:txBody>
      </p:sp>
      <p:sp>
        <p:nvSpPr>
          <p:cNvPr id="29" name="Right Brace 28"/>
          <p:cNvSpPr/>
          <p:nvPr/>
        </p:nvSpPr>
        <p:spPr>
          <a:xfrm flipH="1">
            <a:off x="3968122" y="3763971"/>
            <a:ext cx="539830" cy="125840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0" name="Right Brace 28"/>
          <p:cNvSpPr/>
          <p:nvPr/>
        </p:nvSpPr>
        <p:spPr>
          <a:xfrm flipH="1">
            <a:off x="1736086" y="3885891"/>
            <a:ext cx="539830" cy="1745342"/>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1" name="Textfeld 30"/>
          <p:cNvSpPr txBox="1"/>
          <p:nvPr/>
        </p:nvSpPr>
        <p:spPr>
          <a:xfrm>
            <a:off x="7690" y="4184043"/>
            <a:ext cx="2065924" cy="1152232"/>
          </a:xfrm>
          <a:prstGeom prst="rect">
            <a:avLst/>
          </a:prstGeom>
          <a:noFill/>
        </p:spPr>
        <p:txBody>
          <a:bodyPr wrap="square" rtlCol="0">
            <a:noAutofit/>
          </a:bodyPr>
          <a:lstStyle/>
          <a:p>
            <a:r>
              <a:rPr lang="de-DE" sz="1633" dirty="0"/>
              <a:t>Vom Einkommen</a:t>
            </a:r>
          </a:p>
          <a:p>
            <a:r>
              <a:rPr lang="de-DE" sz="1633" dirty="0"/>
              <a:t>unabhängiger Teil der </a:t>
            </a:r>
            <a:r>
              <a:rPr lang="de-DE" sz="1633" dirty="0" err="1"/>
              <a:t>gesamtwirtschaft</a:t>
            </a:r>
            <a:r>
              <a:rPr lang="de-DE" sz="1633" dirty="0"/>
              <a:t>- </a:t>
            </a:r>
            <a:r>
              <a:rPr lang="de-DE" sz="1633" dirty="0" err="1"/>
              <a:t>lichen</a:t>
            </a:r>
            <a:r>
              <a:rPr lang="de-DE" sz="1633" dirty="0"/>
              <a:t> Nachfrage</a:t>
            </a:r>
          </a:p>
        </p:txBody>
      </p:sp>
      <p:cxnSp>
        <p:nvCxnSpPr>
          <p:cNvPr id="32" name="Straight Connector 30"/>
          <p:cNvCxnSpPr/>
          <p:nvPr/>
        </p:nvCxnSpPr>
        <p:spPr>
          <a:xfrm flipV="1">
            <a:off x="7516290" y="2693443"/>
            <a:ext cx="6643" cy="2899609"/>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0"/>
          <p:cNvCxnSpPr/>
          <p:nvPr/>
        </p:nvCxnSpPr>
        <p:spPr>
          <a:xfrm flipV="1">
            <a:off x="4576694" y="2659129"/>
            <a:ext cx="2939596" cy="34314"/>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7" name="Textfeld 36"/>
          <p:cNvSpPr txBox="1"/>
          <p:nvPr/>
        </p:nvSpPr>
        <p:spPr>
          <a:xfrm>
            <a:off x="3569335" y="2508777"/>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8" name="Textfeld 37"/>
          <p:cNvSpPr txBox="1"/>
          <p:nvPr/>
        </p:nvSpPr>
        <p:spPr>
          <a:xfrm>
            <a:off x="6827681" y="5625944"/>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9" name="TextBox 35"/>
          <p:cNvSpPr txBox="1"/>
          <p:nvPr/>
        </p:nvSpPr>
        <p:spPr>
          <a:xfrm>
            <a:off x="4639792" y="768461"/>
            <a:ext cx="3696653" cy="1574726"/>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45°-Linie: Ort aller Punkte bei denen</a:t>
            </a:r>
          </a:p>
          <a:p>
            <a:r>
              <a:rPr lang="de-DE" sz="2000" dirty="0">
                <a:solidFill>
                  <a:srgbClr val="000000"/>
                </a:solidFill>
              </a:rPr>
              <a:t>Y</a:t>
            </a:r>
            <a:r>
              <a:rPr lang="de-DE" sz="2000" baseline="30000" dirty="0">
                <a:solidFill>
                  <a:srgbClr val="000000"/>
                </a:solidFill>
              </a:rPr>
              <a:t>D</a:t>
            </a:r>
            <a:r>
              <a:rPr lang="de-DE" sz="2000" dirty="0"/>
              <a:t>=Y gilt → Alle möglichen</a:t>
            </a:r>
          </a:p>
          <a:p>
            <a:r>
              <a:rPr lang="de-DE" sz="2000" dirty="0"/>
              <a:t>	     Gleichgewichtspunkte</a:t>
            </a:r>
          </a:p>
          <a:p>
            <a:r>
              <a:rPr lang="de-DE" sz="2000" dirty="0"/>
              <a:t>Gerade durch den Ursprung</a:t>
            </a:r>
          </a:p>
          <a:p>
            <a:r>
              <a:rPr lang="de-DE" sz="2000" dirty="0"/>
              <a:t>Mit Steigung eins</a:t>
            </a:r>
          </a:p>
        </p:txBody>
      </p:sp>
      <p:cxnSp>
        <p:nvCxnSpPr>
          <p:cNvPr id="40" name="Straight Arrow Connector 37"/>
          <p:cNvCxnSpPr/>
          <p:nvPr/>
        </p:nvCxnSpPr>
        <p:spPr>
          <a:xfrm>
            <a:off x="7340463" y="1688024"/>
            <a:ext cx="855278" cy="24485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Freihandform 42"/>
          <p:cNvSpPr/>
          <p:nvPr/>
        </p:nvSpPr>
        <p:spPr>
          <a:xfrm>
            <a:off x="5089402" y="5090615"/>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 name="Rechteck 43"/>
          <p:cNvSpPr/>
          <p:nvPr/>
        </p:nvSpPr>
        <p:spPr>
          <a:xfrm>
            <a:off x="4783869" y="5211338"/>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sp>
        <p:nvSpPr>
          <p:cNvPr id="46" name="TextBox 14"/>
          <p:cNvSpPr txBox="1"/>
          <p:nvPr/>
        </p:nvSpPr>
        <p:spPr>
          <a:xfrm>
            <a:off x="-2258" y="2155093"/>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47" name="TextBox 14"/>
          <p:cNvSpPr txBox="1"/>
          <p:nvPr/>
        </p:nvSpPr>
        <p:spPr>
          <a:xfrm>
            <a:off x="3408277" y="5873938"/>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75BF7C2A-9F3D-432F-BEC3-7D2FD0374F39}"/>
                  </a:ext>
                </a:extLst>
              </p14:cNvPr>
              <p14:cNvContentPartPr/>
              <p14:nvPr/>
            </p14:nvContentPartPr>
            <p14:xfrm>
              <a:off x="4616213" y="5029267"/>
              <a:ext cx="919440" cy="721800"/>
            </p14:xfrm>
          </p:contentPart>
        </mc:Choice>
        <mc:Fallback xmlns="">
          <p:pic>
            <p:nvPicPr>
              <p:cNvPr id="2" name="Freihand 1">
                <a:extLst>
                  <a:ext uri="{FF2B5EF4-FFF2-40B4-BE49-F238E27FC236}">
                    <a16:creationId xmlns:a16="http://schemas.microsoft.com/office/drawing/2014/main" id="{75BF7C2A-9F3D-432F-BEC3-7D2FD0374F39}"/>
                  </a:ext>
                </a:extLst>
              </p:cNvPr>
              <p:cNvPicPr/>
              <p:nvPr/>
            </p:nvPicPr>
            <p:blipFill>
              <a:blip r:embed="rId4"/>
              <a:stretch>
                <a:fillRect/>
              </a:stretch>
            </p:blipFill>
            <p:spPr>
              <a:xfrm>
                <a:off x="4611893" y="5024947"/>
                <a:ext cx="928080" cy="7304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E9098EE1-5261-4352-B7EF-64137B7C6EBC}"/>
                  </a:ext>
                </a:extLst>
              </p14:cNvPr>
              <p14:cNvContentPartPr/>
              <p14:nvPr/>
            </p14:nvContentPartPr>
            <p14:xfrm>
              <a:off x="7731653" y="5630827"/>
              <a:ext cx="936000" cy="54000"/>
            </p14:xfrm>
          </p:contentPart>
        </mc:Choice>
        <mc:Fallback xmlns="">
          <p:pic>
            <p:nvPicPr>
              <p:cNvPr id="3" name="Freihand 2">
                <a:extLst>
                  <a:ext uri="{FF2B5EF4-FFF2-40B4-BE49-F238E27FC236}">
                    <a16:creationId xmlns:a16="http://schemas.microsoft.com/office/drawing/2014/main" id="{E9098EE1-5261-4352-B7EF-64137B7C6EBC}"/>
                  </a:ext>
                </a:extLst>
              </p:cNvPr>
              <p:cNvPicPr/>
              <p:nvPr/>
            </p:nvPicPr>
            <p:blipFill>
              <a:blip r:embed="rId6"/>
              <a:stretch>
                <a:fillRect/>
              </a:stretch>
            </p:blipFill>
            <p:spPr>
              <a:xfrm>
                <a:off x="7727333" y="5626507"/>
                <a:ext cx="9446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ABB9C3C6-4F3D-494E-AFBB-73C5E5054EB1}"/>
                  </a:ext>
                </a:extLst>
              </p14:cNvPr>
              <p14:cNvContentPartPr/>
              <p14:nvPr/>
            </p14:nvContentPartPr>
            <p14:xfrm>
              <a:off x="4470773" y="1356547"/>
              <a:ext cx="34560" cy="754920"/>
            </p14:xfrm>
          </p:contentPart>
        </mc:Choice>
        <mc:Fallback xmlns="">
          <p:pic>
            <p:nvPicPr>
              <p:cNvPr id="4" name="Freihand 3">
                <a:extLst>
                  <a:ext uri="{FF2B5EF4-FFF2-40B4-BE49-F238E27FC236}">
                    <a16:creationId xmlns:a16="http://schemas.microsoft.com/office/drawing/2014/main" id="{ABB9C3C6-4F3D-494E-AFBB-73C5E5054EB1}"/>
                  </a:ext>
                </a:extLst>
              </p:cNvPr>
              <p:cNvPicPr/>
              <p:nvPr/>
            </p:nvPicPr>
            <p:blipFill>
              <a:blip r:embed="rId8"/>
              <a:stretch>
                <a:fillRect/>
              </a:stretch>
            </p:blipFill>
            <p:spPr>
              <a:xfrm>
                <a:off x="4466453" y="1352227"/>
                <a:ext cx="43200" cy="763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4EF76B50-0D64-4214-AE59-6070F9300BCD}"/>
                  </a:ext>
                </a:extLst>
              </p14:cNvPr>
              <p14:cNvContentPartPr/>
              <p14:nvPr/>
            </p14:nvContentPartPr>
            <p14:xfrm>
              <a:off x="6985373" y="2215867"/>
              <a:ext cx="1021320" cy="950400"/>
            </p14:xfrm>
          </p:contentPart>
        </mc:Choice>
        <mc:Fallback xmlns="">
          <p:pic>
            <p:nvPicPr>
              <p:cNvPr id="5" name="Freihand 4">
                <a:extLst>
                  <a:ext uri="{FF2B5EF4-FFF2-40B4-BE49-F238E27FC236}">
                    <a16:creationId xmlns:a16="http://schemas.microsoft.com/office/drawing/2014/main" id="{4EF76B50-0D64-4214-AE59-6070F9300BCD}"/>
                  </a:ext>
                </a:extLst>
              </p:cNvPr>
              <p:cNvPicPr/>
              <p:nvPr/>
            </p:nvPicPr>
            <p:blipFill>
              <a:blip r:embed="rId10"/>
              <a:stretch>
                <a:fillRect/>
              </a:stretch>
            </p:blipFill>
            <p:spPr>
              <a:xfrm>
                <a:off x="6981053" y="2211547"/>
                <a:ext cx="1029960" cy="959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9C051DF7-6450-4A42-B512-65A4B0B23E02}"/>
                  </a:ext>
                </a:extLst>
              </p14:cNvPr>
              <p14:cNvContentPartPr/>
              <p14:nvPr/>
            </p14:nvContentPartPr>
            <p14:xfrm>
              <a:off x="3908453" y="1527907"/>
              <a:ext cx="675000" cy="545400"/>
            </p14:xfrm>
          </p:contentPart>
        </mc:Choice>
        <mc:Fallback xmlns="">
          <p:pic>
            <p:nvPicPr>
              <p:cNvPr id="14" name="Freihand 13">
                <a:extLst>
                  <a:ext uri="{FF2B5EF4-FFF2-40B4-BE49-F238E27FC236}">
                    <a16:creationId xmlns:a16="http://schemas.microsoft.com/office/drawing/2014/main" id="{9C051DF7-6450-4A42-B512-65A4B0B23E02}"/>
                  </a:ext>
                </a:extLst>
              </p:cNvPr>
              <p:cNvPicPr/>
              <p:nvPr/>
            </p:nvPicPr>
            <p:blipFill>
              <a:blip r:embed="rId12"/>
              <a:stretch>
                <a:fillRect/>
              </a:stretch>
            </p:blipFill>
            <p:spPr>
              <a:xfrm>
                <a:off x="3904133" y="1523587"/>
                <a:ext cx="683640" cy="554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 name="Freihand 15">
                <a:extLst>
                  <a:ext uri="{FF2B5EF4-FFF2-40B4-BE49-F238E27FC236}">
                    <a16:creationId xmlns:a16="http://schemas.microsoft.com/office/drawing/2014/main" id="{5026D34B-24F8-4BCC-BCD8-758D1B4DEA94}"/>
                  </a:ext>
                </a:extLst>
              </p14:cNvPr>
              <p14:cNvContentPartPr/>
              <p14:nvPr/>
            </p14:nvContentPartPr>
            <p14:xfrm>
              <a:off x="8200733" y="5268667"/>
              <a:ext cx="468720" cy="793800"/>
            </p14:xfrm>
          </p:contentPart>
        </mc:Choice>
        <mc:Fallback xmlns="">
          <p:pic>
            <p:nvPicPr>
              <p:cNvPr id="16" name="Freihand 15">
                <a:extLst>
                  <a:ext uri="{FF2B5EF4-FFF2-40B4-BE49-F238E27FC236}">
                    <a16:creationId xmlns:a16="http://schemas.microsoft.com/office/drawing/2014/main" id="{5026D34B-24F8-4BCC-BCD8-758D1B4DEA94}"/>
                  </a:ext>
                </a:extLst>
              </p:cNvPr>
              <p:cNvPicPr/>
              <p:nvPr/>
            </p:nvPicPr>
            <p:blipFill>
              <a:blip r:embed="rId14"/>
              <a:stretch>
                <a:fillRect/>
              </a:stretch>
            </p:blipFill>
            <p:spPr>
              <a:xfrm>
                <a:off x="8196413" y="5264347"/>
                <a:ext cx="477360" cy="802440"/>
              </a:xfrm>
              <a:prstGeom prst="rect">
                <a:avLst/>
              </a:prstGeom>
            </p:spPr>
          </p:pic>
        </mc:Fallback>
      </mc:AlternateContent>
    </p:spTree>
    <p:extLst>
      <p:ext uri="{BB962C8B-B14F-4D97-AF65-F5344CB8AC3E}">
        <p14:creationId xmlns:p14="http://schemas.microsoft.com/office/powerpoint/2010/main" val="3022143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4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7"/>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8"/>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p:bldP spid="18" grpId="0"/>
      <p:bldP spid="20" grpId="0"/>
      <p:bldP spid="23" grpId="0"/>
      <p:bldP spid="25" grpId="0" animBg="1"/>
      <p:bldP spid="27" grpId="0"/>
      <p:bldP spid="22" grpId="0" animBg="1"/>
      <p:bldP spid="28" grpId="0"/>
      <p:bldP spid="29" grpId="0" animBg="1"/>
      <p:bldP spid="30" grpId="0" animBg="1"/>
      <p:bldP spid="31" grpId="0"/>
      <p:bldP spid="37" grpId="0"/>
      <p:bldP spid="38" grpId="0"/>
      <p:bldP spid="39" grpId="0"/>
      <p:bldP spid="43" grpId="0" animBg="1"/>
      <p:bldP spid="44" grpId="0"/>
      <p:bldP spid="46" grpId="0"/>
      <p:bldP spid="4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471790" y="1483414"/>
            <a:ext cx="6999223" cy="4146761"/>
            <a:chOff x="1187624" y="908720"/>
            <a:chExt cx="4536504" cy="4608512"/>
          </a:xfrm>
        </p:grpSpPr>
        <p:cxnSp>
          <p:nvCxnSpPr>
            <p:cNvPr id="9"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p:nvPr/>
        </p:nvCxnSpPr>
        <p:spPr>
          <a:xfrm flipV="1">
            <a:off x="1471791" y="1875360"/>
            <a:ext cx="5291272" cy="1959731"/>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 name="TextBox 13"/>
          <p:cNvSpPr txBox="1"/>
          <p:nvPr/>
        </p:nvSpPr>
        <p:spPr>
          <a:xfrm>
            <a:off x="7233448" y="5712498"/>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3" name="TextBox 14"/>
          <p:cNvSpPr txBox="1"/>
          <p:nvPr/>
        </p:nvSpPr>
        <p:spPr>
          <a:xfrm>
            <a:off x="-31407" y="1136119"/>
            <a:ext cx="1697901"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cxnSp>
        <p:nvCxnSpPr>
          <p:cNvPr id="14" name="Straight Connector 23"/>
          <p:cNvCxnSpPr/>
          <p:nvPr/>
        </p:nvCxnSpPr>
        <p:spPr>
          <a:xfrm flipV="1">
            <a:off x="1471790" y="1156792"/>
            <a:ext cx="4572705" cy="4507380"/>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6" name="TextBox 31"/>
          <p:cNvSpPr txBox="1"/>
          <p:nvPr/>
        </p:nvSpPr>
        <p:spPr>
          <a:xfrm>
            <a:off x="2716756" y="886385"/>
            <a:ext cx="2682530" cy="369332"/>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Gleichgewicht</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i="1" dirty="0">
                <a:latin typeface="Arial" panose="020B0604020202020204" pitchFamily="34" charset="0"/>
                <a:cs typeface="Arial" panose="020B0604020202020204" pitchFamily="34" charset="0"/>
              </a:rPr>
              <a:t>=Y=</a:t>
            </a:r>
            <a:r>
              <a:rPr lang="de-DE" sz="1600" dirty="0">
                <a:solidFill>
                  <a:srgbClr val="000000"/>
                </a:solidFill>
              </a:rPr>
              <a:t>Y</a:t>
            </a:r>
            <a:r>
              <a:rPr lang="de-DE" sz="1600" baseline="30000" dirty="0">
                <a:solidFill>
                  <a:srgbClr val="000000"/>
                </a:solidFill>
              </a:rPr>
              <a:t>*</a:t>
            </a:r>
            <a:endParaRPr lang="de-DE" sz="1600" dirty="0"/>
          </a:p>
        </p:txBody>
      </p:sp>
      <p:sp>
        <p:nvSpPr>
          <p:cNvPr id="17" name="TextBox 35"/>
          <p:cNvSpPr txBox="1"/>
          <p:nvPr/>
        </p:nvSpPr>
        <p:spPr>
          <a:xfrm>
            <a:off x="7721564" y="2164443"/>
            <a:ext cx="268374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 = </a:t>
            </a:r>
            <a:r>
              <a:rPr lang="en-US" sz="1633" dirty="0" err="1">
                <a:latin typeface="Arial" panose="020B0604020202020204" pitchFamily="34" charset="0"/>
                <a:cs typeface="Arial" panose="020B0604020202020204" pitchFamily="34" charset="0"/>
              </a:rPr>
              <a:t>Nachfrage</a:t>
            </a:r>
            <a:endParaRPr lang="en-US" sz="1633" dirty="0">
              <a:latin typeface="Arial" panose="020B0604020202020204" pitchFamily="34" charset="0"/>
              <a:cs typeface="Arial" panose="020B0604020202020204" pitchFamily="34" charset="0"/>
            </a:endParaRPr>
          </a:p>
        </p:txBody>
      </p:sp>
      <p:cxnSp>
        <p:nvCxnSpPr>
          <p:cNvPr id="18" name="Straight Arrow Connector 37"/>
          <p:cNvCxnSpPr/>
          <p:nvPr/>
        </p:nvCxnSpPr>
        <p:spPr>
          <a:xfrm flipH="1" flipV="1">
            <a:off x="6561822" y="2050388"/>
            <a:ext cx="1173617" cy="27207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0" name="TextBox 11"/>
              <p:cNvSpPr txBox="1"/>
              <p:nvPr/>
            </p:nvSpPr>
            <p:spPr>
              <a:xfrm>
                <a:off x="2040455" y="5722139"/>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20" name="TextBox 11"/>
              <p:cNvSpPr txBox="1">
                <a:spLocks noRot="1" noChangeAspect="1" noMove="1" noResize="1" noEditPoints="1" noAdjustHandles="1" noChangeArrowheads="1" noChangeShapeType="1" noTextEdit="1"/>
              </p:cNvSpPr>
              <p:nvPr/>
            </p:nvSpPr>
            <p:spPr>
              <a:xfrm>
                <a:off x="2040455" y="5722139"/>
                <a:ext cx="421910" cy="343620"/>
              </a:xfrm>
              <a:prstGeom prst="rect">
                <a:avLst/>
              </a:prstGeom>
              <a:blipFill>
                <a:blip r:embed="rId3"/>
                <a:stretch>
                  <a:fillRect/>
                </a:stretch>
              </a:blipFill>
            </p:spPr>
            <p:txBody>
              <a:bodyPr/>
              <a:lstStyle/>
              <a:p>
                <a:r>
                  <a:rPr lang="de-DE">
                    <a:noFill/>
                  </a:rPr>
                  <a:t> </a:t>
                </a:r>
              </a:p>
            </p:txBody>
          </p:sp>
        </mc:Fallback>
      </mc:AlternateContent>
      <p:cxnSp>
        <p:nvCxnSpPr>
          <p:cNvPr id="21" name="Straight Connector 15"/>
          <p:cNvCxnSpPr/>
          <p:nvPr/>
        </p:nvCxnSpPr>
        <p:spPr>
          <a:xfrm flipV="1">
            <a:off x="2255683" y="4880280"/>
            <a:ext cx="0" cy="783892"/>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8"/>
          <p:cNvCxnSpPr/>
          <p:nvPr/>
        </p:nvCxnSpPr>
        <p:spPr>
          <a:xfrm flipV="1">
            <a:off x="2255683" y="3573793"/>
            <a:ext cx="0" cy="1306487"/>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3" name="Right Brace 29"/>
          <p:cNvSpPr/>
          <p:nvPr/>
        </p:nvSpPr>
        <p:spPr>
          <a:xfrm rot="10800000">
            <a:off x="968761" y="3594833"/>
            <a:ext cx="1270198" cy="1306487"/>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4" name="TextBox 34"/>
          <p:cNvSpPr txBox="1"/>
          <p:nvPr/>
        </p:nvSpPr>
        <p:spPr>
          <a:xfrm>
            <a:off x="-3883" y="4235210"/>
            <a:ext cx="1584233" cy="2031325"/>
          </a:xfrm>
          <a:prstGeom prst="rect">
            <a:avLst/>
          </a:prstGeom>
          <a:noFill/>
        </p:spPr>
        <p:txBody>
          <a:bodyPr wrap="square" rtlCol="0">
            <a:spAutoFit/>
          </a:bodyPr>
          <a:lstStyle/>
          <a:p>
            <a:r>
              <a:rPr lang="en-US" sz="1400" dirty="0">
                <a:latin typeface="Arial" panose="020B0604020202020204" pitchFamily="34" charset="0"/>
                <a:cs typeface="Arial" panose="020B0604020202020204" pitchFamily="34" charset="0"/>
              </a:rPr>
              <a:t>Um die </a:t>
            </a:r>
            <a:r>
              <a:rPr lang="en-US" sz="1400" dirty="0" err="1">
                <a:latin typeface="Arial" panose="020B0604020202020204" pitchFamily="34" charset="0"/>
                <a:cs typeface="Arial" panose="020B0604020202020204" pitchFamily="34" charset="0"/>
              </a:rPr>
              <a:t>Nachfrage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befriedigen</a:t>
            </a:r>
            <a:r>
              <a:rPr lang="en-US" sz="1400" dirty="0">
                <a:latin typeface="Arial" panose="020B0604020202020204" pitchFamily="34" charset="0"/>
                <a:cs typeface="Arial" panose="020B0604020202020204" pitchFamily="34" charset="0"/>
              </a:rPr>
              <a:t>,</a:t>
            </a:r>
          </a:p>
          <a:p>
            <a:r>
              <a:rPr lang="en-US" sz="1400" dirty="0" err="1">
                <a:latin typeface="Arial" panose="020B0604020202020204" pitchFamily="34" charset="0"/>
                <a:cs typeface="Arial" panose="020B0604020202020204" pitchFamily="34" charset="0"/>
              </a:rPr>
              <a:t>müssen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Lagerbestände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abgebaut</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werden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bzw</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Neueinstellungen</a:t>
            </a:r>
            <a:endParaRPr lang="en-US" sz="1400" dirty="0">
              <a:latin typeface="Arial" panose="020B0604020202020204" pitchFamily="34" charset="0"/>
              <a:cs typeface="Arial" panose="020B0604020202020204" pitchFamily="34" charset="0"/>
            </a:endParaRPr>
          </a:p>
        </p:txBody>
      </p:sp>
      <p:cxnSp>
        <p:nvCxnSpPr>
          <p:cNvPr id="30" name="Straight Arrow Connector 45"/>
          <p:cNvCxnSpPr>
            <a:stCxn id="16" idx="2"/>
          </p:cNvCxnSpPr>
          <p:nvPr/>
        </p:nvCxnSpPr>
        <p:spPr>
          <a:xfrm>
            <a:off x="4058021" y="1255717"/>
            <a:ext cx="366734" cy="13871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3" name="TextBox 2"/>
          <p:cNvSpPr txBox="1"/>
          <p:nvPr/>
        </p:nvSpPr>
        <p:spPr>
          <a:xfrm>
            <a:off x="4020177" y="3174145"/>
            <a:ext cx="493853" cy="343620"/>
          </a:xfrm>
          <a:prstGeom prst="rect">
            <a:avLst/>
          </a:prstGeom>
          <a:noFill/>
        </p:spPr>
        <p:txBody>
          <a:bodyPr wrap="none" rtlCol="0">
            <a:spAutoFit/>
          </a:bodyPr>
          <a:lstStyle/>
          <a:p>
            <a:r>
              <a:rPr lang="en-US" sz="1633" dirty="0"/>
              <a:t>Etc.</a:t>
            </a:r>
          </a:p>
        </p:txBody>
      </p:sp>
      <p:sp>
        <p:nvSpPr>
          <p:cNvPr id="34" name="Right Brace 32"/>
          <p:cNvSpPr/>
          <p:nvPr/>
        </p:nvSpPr>
        <p:spPr>
          <a:xfrm>
            <a:off x="5810788" y="1429678"/>
            <a:ext cx="233707" cy="772304"/>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67" name="Title 1"/>
          <p:cNvSpPr txBox="1">
            <a:spLocks/>
          </p:cNvSpPr>
          <p:nvPr/>
        </p:nvSpPr>
        <p:spPr>
          <a:xfrm>
            <a:off x="1784593" y="32134"/>
            <a:ext cx="7465744"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903" dirty="0" err="1">
                <a:solidFill>
                  <a:sysClr val="windowText" lastClr="000000"/>
                </a:solidFill>
              </a:rPr>
              <a:t>Anpassungsprozess</a:t>
            </a:r>
            <a:endParaRPr lang="en-US" sz="2903" dirty="0">
              <a:solidFill>
                <a:sysClr val="windowText" lastClr="000000"/>
              </a:solidFill>
            </a:endParaRPr>
          </a:p>
        </p:txBody>
      </p:sp>
      <p:sp>
        <p:nvSpPr>
          <p:cNvPr id="68" name="Textfeld 67"/>
          <p:cNvSpPr txBox="1"/>
          <p:nvPr/>
        </p:nvSpPr>
        <p:spPr>
          <a:xfrm>
            <a:off x="5801909" y="878716"/>
            <a:ext cx="598241" cy="369332"/>
          </a:xfrm>
          <a:prstGeom prst="rect">
            <a:avLst/>
          </a:prstGeom>
          <a:noFill/>
        </p:spPr>
        <p:txBody>
          <a:bodyPr wrap="none" rtlCol="0">
            <a:spAutoFit/>
          </a:bodyPr>
          <a:lstStyle/>
          <a:p>
            <a:r>
              <a:rPr lang="de-DE" sz="1633" dirty="0"/>
              <a:t>Y=</a:t>
            </a:r>
            <a:r>
              <a:rPr lang="de-DE" dirty="0">
                <a:solidFill>
                  <a:srgbClr val="000000"/>
                </a:solidFill>
              </a:rPr>
              <a:t>Y</a:t>
            </a:r>
            <a:r>
              <a:rPr lang="de-DE" baseline="30000" dirty="0">
                <a:solidFill>
                  <a:srgbClr val="000000"/>
                </a:solidFill>
              </a:rPr>
              <a:t>D</a:t>
            </a:r>
            <a:endParaRPr lang="de-DE" sz="1633" dirty="0"/>
          </a:p>
        </p:txBody>
      </p:sp>
      <p:sp>
        <p:nvSpPr>
          <p:cNvPr id="37" name="TextBox 14"/>
          <p:cNvSpPr txBox="1"/>
          <p:nvPr/>
        </p:nvSpPr>
        <p:spPr>
          <a:xfrm>
            <a:off x="17061" y="3572358"/>
            <a:ext cx="1650536" cy="738664"/>
          </a:xfrm>
          <a:prstGeom prst="rect">
            <a:avLst/>
          </a:prstGeom>
          <a:noFill/>
        </p:spPr>
        <p:txBody>
          <a:bodyPr wrap="square" rtlCol="0">
            <a:spAutoFit/>
          </a:bodyPr>
          <a:lstStyle/>
          <a:p>
            <a:r>
              <a:rPr lang="de-DE" sz="1400" dirty="0">
                <a:latin typeface="Arial" panose="020B0604020202020204" pitchFamily="34" charset="0"/>
                <a:cs typeface="Arial" panose="020B0604020202020204" pitchFamily="34" charset="0"/>
              </a:rPr>
              <a:t>Die Nachfrage</a:t>
            </a:r>
          </a:p>
          <a:p>
            <a:r>
              <a:rPr lang="de-DE" sz="1400" dirty="0">
                <a:latin typeface="Arial" panose="020B0604020202020204" pitchFamily="34" charset="0"/>
                <a:cs typeface="Arial" panose="020B0604020202020204" pitchFamily="34" charset="0"/>
              </a:rPr>
              <a:t>übersteigt die Produktion</a:t>
            </a:r>
            <a:endParaRPr lang="en-US" sz="1400" dirty="0">
              <a:latin typeface="Arial" panose="020B0604020202020204" pitchFamily="34" charset="0"/>
              <a:cs typeface="Arial" panose="020B0604020202020204" pitchFamily="34" charset="0"/>
            </a:endParaRPr>
          </a:p>
        </p:txBody>
      </p:sp>
      <p:cxnSp>
        <p:nvCxnSpPr>
          <p:cNvPr id="41" name="Straight Connector 42"/>
          <p:cNvCxnSpPr/>
          <p:nvPr/>
        </p:nvCxnSpPr>
        <p:spPr>
          <a:xfrm flipV="1">
            <a:off x="4422255" y="2762068"/>
            <a:ext cx="7685" cy="2822285"/>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2"/>
          <p:cNvCxnSpPr/>
          <p:nvPr/>
        </p:nvCxnSpPr>
        <p:spPr>
          <a:xfrm flipH="1">
            <a:off x="1471789" y="2725144"/>
            <a:ext cx="2932775" cy="26427"/>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49" name="Freihandform 48"/>
          <p:cNvSpPr/>
          <p:nvPr/>
        </p:nvSpPr>
        <p:spPr>
          <a:xfrm>
            <a:off x="1926907" y="5182207"/>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 name="Rechteck 49"/>
          <p:cNvSpPr/>
          <p:nvPr/>
        </p:nvSpPr>
        <p:spPr>
          <a:xfrm>
            <a:off x="1621374" y="5302930"/>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cxnSp>
        <p:nvCxnSpPr>
          <p:cNvPr id="55" name="Straight Connector 43"/>
          <p:cNvCxnSpPr/>
          <p:nvPr/>
        </p:nvCxnSpPr>
        <p:spPr>
          <a:xfrm>
            <a:off x="5746187" y="1492434"/>
            <a:ext cx="2098" cy="762328"/>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2" name="Rechteck 71"/>
          <p:cNvSpPr/>
          <p:nvPr/>
        </p:nvSpPr>
        <p:spPr>
          <a:xfrm>
            <a:off x="4267103" y="5705951"/>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p:sp>
        <p:nvSpPr>
          <p:cNvPr id="73" name="Rechteck 72"/>
          <p:cNvSpPr/>
          <p:nvPr/>
        </p:nvSpPr>
        <p:spPr>
          <a:xfrm>
            <a:off x="1110405" y="2556675"/>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mc:AlternateContent xmlns:mc="http://schemas.openxmlformats.org/markup-compatibility/2006" xmlns:a14="http://schemas.microsoft.com/office/drawing/2010/main">
        <mc:Choice Requires="a14">
          <p:sp>
            <p:nvSpPr>
              <p:cNvPr id="75" name="TextBox 11"/>
              <p:cNvSpPr txBox="1"/>
              <p:nvPr/>
            </p:nvSpPr>
            <p:spPr>
              <a:xfrm>
                <a:off x="5831581" y="5681856"/>
                <a:ext cx="476412"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smtClean="0">
                              <a:latin typeface="Cambria Math" panose="02040503050406030204" pitchFamily="18" charset="0"/>
                            </a:rPr>
                          </m:ctrlPr>
                        </m:sSubPr>
                        <m:e>
                          <m:r>
                            <a:rPr lang="de-DE" sz="1633" i="1">
                              <a:latin typeface="Cambria Math"/>
                            </a:rPr>
                            <m:t>𝑌</m:t>
                          </m:r>
                        </m:e>
                        <m:sub>
                          <m:r>
                            <a:rPr lang="de-DE" sz="1633" b="0" i="1" smtClean="0">
                              <a:latin typeface="Cambria Math" panose="02040503050406030204" pitchFamily="18" charset="0"/>
                            </a:rPr>
                            <m:t>0</m:t>
                          </m:r>
                        </m:sub>
                      </m:sSub>
                      <m:r>
                        <a:rPr lang="de-DE" sz="1633" b="0" i="1" smtClean="0">
                          <a:latin typeface="Cambria Math" panose="02040503050406030204" pitchFamily="18" charset="0"/>
                        </a:rPr>
                        <m:t>′</m:t>
                      </m:r>
                    </m:oMath>
                  </m:oMathPara>
                </a14:m>
                <a:endParaRPr lang="en-US" sz="1633" dirty="0"/>
              </a:p>
            </p:txBody>
          </p:sp>
        </mc:Choice>
        <mc:Fallback xmlns="">
          <p:sp>
            <p:nvSpPr>
              <p:cNvPr id="75" name="TextBox 11"/>
              <p:cNvSpPr txBox="1">
                <a:spLocks noRot="1" noChangeAspect="1" noMove="1" noResize="1" noEditPoints="1" noAdjustHandles="1" noChangeArrowheads="1" noChangeShapeType="1" noTextEdit="1"/>
              </p:cNvSpPr>
              <p:nvPr/>
            </p:nvSpPr>
            <p:spPr>
              <a:xfrm>
                <a:off x="5831581" y="5681856"/>
                <a:ext cx="476412" cy="343620"/>
              </a:xfrm>
              <a:prstGeom prst="rect">
                <a:avLst/>
              </a:prstGeom>
              <a:blipFill>
                <a:blip r:embed="rId4"/>
                <a:stretch>
                  <a:fillRect/>
                </a:stretch>
              </a:blipFill>
            </p:spPr>
            <p:txBody>
              <a:bodyPr/>
              <a:lstStyle/>
              <a:p>
                <a:r>
                  <a:rPr lang="de-DE">
                    <a:noFill/>
                  </a:rPr>
                  <a:t> </a:t>
                </a:r>
              </a:p>
            </p:txBody>
          </p:sp>
        </mc:Fallback>
      </mc:AlternateContent>
      <p:sp>
        <p:nvSpPr>
          <p:cNvPr id="81" name="TextBox 34"/>
          <p:cNvSpPr txBox="1"/>
          <p:nvPr/>
        </p:nvSpPr>
        <p:spPr>
          <a:xfrm>
            <a:off x="6161100" y="1160081"/>
            <a:ext cx="3134579"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Produktion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übersteigt</a:t>
            </a:r>
            <a:r>
              <a:rPr lang="en-US" sz="1400" dirty="0">
                <a:latin typeface="Arial" panose="020B0604020202020204" pitchFamily="34" charset="0"/>
                <a:cs typeface="Arial" panose="020B0604020202020204" pitchFamily="34" charset="0"/>
              </a:rPr>
              <a:t> die </a:t>
            </a:r>
            <a:r>
              <a:rPr lang="en-US" sz="1400" dirty="0" err="1">
                <a:latin typeface="Arial" panose="020B0604020202020204" pitchFamily="34" charset="0"/>
                <a:cs typeface="Arial" panose="020B0604020202020204" pitchFamily="34" charset="0"/>
              </a:rPr>
              <a:t>Nachfrage</a:t>
            </a:r>
            <a:endParaRPr lang="en-US" sz="1400" dirty="0">
              <a:latin typeface="Arial" panose="020B0604020202020204" pitchFamily="34" charset="0"/>
              <a:cs typeface="Arial" panose="020B0604020202020204" pitchFamily="34" charset="0"/>
            </a:endParaRPr>
          </a:p>
        </p:txBody>
      </p:sp>
      <p:sp>
        <p:nvSpPr>
          <p:cNvPr id="83" name="TextBox 34"/>
          <p:cNvSpPr txBox="1"/>
          <p:nvPr/>
        </p:nvSpPr>
        <p:spPr>
          <a:xfrm>
            <a:off x="6161100" y="1386136"/>
            <a:ext cx="2422458" cy="523220"/>
          </a:xfrm>
          <a:prstGeom prst="rect">
            <a:avLst/>
          </a:prstGeom>
          <a:noFill/>
        </p:spPr>
        <p:txBody>
          <a:bodyPr wrap="none" rtlCol="0">
            <a:spAutoFit/>
          </a:bodyPr>
          <a:lstStyle/>
          <a:p>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zum</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Lageraufbau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bzw.Entlassungen</a:t>
            </a:r>
            <a:endParaRPr lang="en-US" sz="1400" dirty="0">
              <a:latin typeface="Arial" panose="020B0604020202020204" pitchFamily="34" charset="0"/>
              <a:cs typeface="Arial" panose="020B0604020202020204" pitchFamily="34" charset="0"/>
            </a:endParaRPr>
          </a:p>
        </p:txBody>
      </p:sp>
      <p:sp>
        <p:nvSpPr>
          <p:cNvPr id="53" name="Rechteck 52">
            <a:extLst>
              <a:ext uri="{FF2B5EF4-FFF2-40B4-BE49-F238E27FC236}">
                <a16:creationId xmlns:a16="http://schemas.microsoft.com/office/drawing/2014/main" id="{7E0E3CB3-881E-4CFA-80D6-F70BA648874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36" name="Gruppieren 35">
            <a:extLst>
              <a:ext uri="{FF2B5EF4-FFF2-40B4-BE49-F238E27FC236}">
                <a16:creationId xmlns:a16="http://schemas.microsoft.com/office/drawing/2014/main" id="{0D1EDFE3-3760-45C7-BD47-2F7C8487318E}"/>
              </a:ext>
            </a:extLst>
          </p:cNvPr>
          <p:cNvGrpSpPr/>
          <p:nvPr/>
        </p:nvGrpSpPr>
        <p:grpSpPr>
          <a:xfrm>
            <a:off x="11329853" y="1559040"/>
            <a:ext cx="289440" cy="207000"/>
            <a:chOff x="11329853" y="1559040"/>
            <a:chExt cx="289440" cy="207000"/>
          </a:xfrm>
        </p:grpSpPr>
        <mc:AlternateContent xmlns:mc="http://schemas.openxmlformats.org/markup-compatibility/2006" xmlns:p14="http://schemas.microsoft.com/office/powerpoint/2010/main">
          <mc:Choice Requires="p14">
            <p:contentPart p14:bwMode="auto" r:id="rId5">
              <p14:nvContentPartPr>
                <p14:cNvPr id="15" name="Freihand 14">
                  <a:extLst>
                    <a:ext uri="{FF2B5EF4-FFF2-40B4-BE49-F238E27FC236}">
                      <a16:creationId xmlns:a16="http://schemas.microsoft.com/office/drawing/2014/main" id="{2EA9E067-6462-4377-BC86-70CE556C8DEA}"/>
                    </a:ext>
                  </a:extLst>
                </p14:cNvPr>
                <p14:cNvContentPartPr/>
                <p14:nvPr/>
              </p14:nvContentPartPr>
              <p14:xfrm>
                <a:off x="11329853" y="1735080"/>
                <a:ext cx="360" cy="360"/>
              </p14:xfrm>
            </p:contentPart>
          </mc:Choice>
          <mc:Fallback xmlns="">
            <p:pic>
              <p:nvPicPr>
                <p:cNvPr id="15" name="Freihand 14">
                  <a:extLst>
                    <a:ext uri="{FF2B5EF4-FFF2-40B4-BE49-F238E27FC236}">
                      <a16:creationId xmlns:a16="http://schemas.microsoft.com/office/drawing/2014/main" id="{2EA9E067-6462-4377-BC86-70CE556C8DEA}"/>
                    </a:ext>
                  </a:extLst>
                </p:cNvPr>
                <p:cNvPicPr/>
                <p:nvPr/>
              </p:nvPicPr>
              <p:blipFill>
                <a:blip r:embed="rId6"/>
                <a:stretch>
                  <a:fillRect/>
                </a:stretch>
              </p:blipFill>
              <p:spPr>
                <a:xfrm>
                  <a:off x="11325533" y="17307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 name="Freihand 18">
                  <a:extLst>
                    <a:ext uri="{FF2B5EF4-FFF2-40B4-BE49-F238E27FC236}">
                      <a16:creationId xmlns:a16="http://schemas.microsoft.com/office/drawing/2014/main" id="{B17F1562-FC1E-404F-9835-963A4A8C8E73}"/>
                    </a:ext>
                  </a:extLst>
                </p14:cNvPr>
                <p14:cNvContentPartPr/>
                <p14:nvPr/>
              </p14:nvContentPartPr>
              <p14:xfrm>
                <a:off x="11359373" y="1559040"/>
                <a:ext cx="259920" cy="207000"/>
              </p14:xfrm>
            </p:contentPart>
          </mc:Choice>
          <mc:Fallback xmlns="">
            <p:pic>
              <p:nvPicPr>
                <p:cNvPr id="19" name="Freihand 18">
                  <a:extLst>
                    <a:ext uri="{FF2B5EF4-FFF2-40B4-BE49-F238E27FC236}">
                      <a16:creationId xmlns:a16="http://schemas.microsoft.com/office/drawing/2014/main" id="{B17F1562-FC1E-404F-9835-963A4A8C8E73}"/>
                    </a:ext>
                  </a:extLst>
                </p:cNvPr>
                <p:cNvPicPr/>
                <p:nvPr/>
              </p:nvPicPr>
              <p:blipFill>
                <a:blip r:embed="rId8"/>
                <a:stretch>
                  <a:fillRect/>
                </a:stretch>
              </p:blipFill>
              <p:spPr>
                <a:xfrm>
                  <a:off x="11355053" y="1554720"/>
                  <a:ext cx="268560" cy="215640"/>
                </a:xfrm>
                <a:prstGeom prst="rect">
                  <a:avLst/>
                </a:prstGeom>
              </p:spPr>
            </p:pic>
          </mc:Fallback>
        </mc:AlternateContent>
      </p:grpSp>
      <p:grpSp>
        <p:nvGrpSpPr>
          <p:cNvPr id="46" name="Gruppieren 45">
            <a:extLst>
              <a:ext uri="{FF2B5EF4-FFF2-40B4-BE49-F238E27FC236}">
                <a16:creationId xmlns:a16="http://schemas.microsoft.com/office/drawing/2014/main" id="{CFF1A8BF-E07D-4AD5-97A6-C5FC546C1A14}"/>
              </a:ext>
            </a:extLst>
          </p:cNvPr>
          <p:cNvGrpSpPr/>
          <p:nvPr/>
        </p:nvGrpSpPr>
        <p:grpSpPr>
          <a:xfrm>
            <a:off x="9921173" y="134160"/>
            <a:ext cx="1845360" cy="1216800"/>
            <a:chOff x="9921173" y="134160"/>
            <a:chExt cx="1845360" cy="1216800"/>
          </a:xfrm>
        </p:grpSpPr>
        <mc:AlternateContent xmlns:mc="http://schemas.openxmlformats.org/markup-compatibility/2006" xmlns:p14="http://schemas.microsoft.com/office/powerpoint/2010/main">
          <mc:Choice Requires="p14">
            <p:contentPart p14:bwMode="auto" r:id="rId9">
              <p14:nvContentPartPr>
                <p14:cNvPr id="2" name="Freihand 1">
                  <a:extLst>
                    <a:ext uri="{FF2B5EF4-FFF2-40B4-BE49-F238E27FC236}">
                      <a16:creationId xmlns:a16="http://schemas.microsoft.com/office/drawing/2014/main" id="{D45AC22E-E87B-4B54-981F-7607E2E9BA2A}"/>
                    </a:ext>
                  </a:extLst>
                </p14:cNvPr>
                <p14:cNvContentPartPr/>
                <p14:nvPr/>
              </p14:nvContentPartPr>
              <p14:xfrm>
                <a:off x="10338413" y="264480"/>
                <a:ext cx="68040" cy="1067760"/>
              </p14:xfrm>
            </p:contentPart>
          </mc:Choice>
          <mc:Fallback xmlns="">
            <p:pic>
              <p:nvPicPr>
                <p:cNvPr id="2" name="Freihand 1">
                  <a:extLst>
                    <a:ext uri="{FF2B5EF4-FFF2-40B4-BE49-F238E27FC236}">
                      <a16:creationId xmlns:a16="http://schemas.microsoft.com/office/drawing/2014/main" id="{D45AC22E-E87B-4B54-981F-7607E2E9BA2A}"/>
                    </a:ext>
                  </a:extLst>
                </p:cNvPr>
                <p:cNvPicPr/>
                <p:nvPr/>
              </p:nvPicPr>
              <p:blipFill>
                <a:blip r:embed="rId10"/>
                <a:stretch>
                  <a:fillRect/>
                </a:stretch>
              </p:blipFill>
              <p:spPr>
                <a:xfrm>
                  <a:off x="10334093" y="260160"/>
                  <a:ext cx="76680" cy="1076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 name="Freihand 2">
                  <a:extLst>
                    <a:ext uri="{FF2B5EF4-FFF2-40B4-BE49-F238E27FC236}">
                      <a16:creationId xmlns:a16="http://schemas.microsoft.com/office/drawing/2014/main" id="{DE71A2F5-CF49-4B7B-937D-B750ED2F5113}"/>
                    </a:ext>
                  </a:extLst>
                </p14:cNvPr>
                <p14:cNvContentPartPr/>
                <p14:nvPr/>
              </p14:nvContentPartPr>
              <p14:xfrm>
                <a:off x="10155893" y="1200480"/>
                <a:ext cx="1425600" cy="102240"/>
              </p14:xfrm>
            </p:contentPart>
          </mc:Choice>
          <mc:Fallback xmlns="">
            <p:pic>
              <p:nvPicPr>
                <p:cNvPr id="3" name="Freihand 2">
                  <a:extLst>
                    <a:ext uri="{FF2B5EF4-FFF2-40B4-BE49-F238E27FC236}">
                      <a16:creationId xmlns:a16="http://schemas.microsoft.com/office/drawing/2014/main" id="{DE71A2F5-CF49-4B7B-937D-B750ED2F5113}"/>
                    </a:ext>
                  </a:extLst>
                </p:cNvPr>
                <p:cNvPicPr/>
                <p:nvPr/>
              </p:nvPicPr>
              <p:blipFill>
                <a:blip r:embed="rId12"/>
                <a:stretch>
                  <a:fillRect/>
                </a:stretch>
              </p:blipFill>
              <p:spPr>
                <a:xfrm>
                  <a:off x="10151573" y="1196160"/>
                  <a:ext cx="14342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 name="Freihand 3">
                  <a:extLst>
                    <a:ext uri="{FF2B5EF4-FFF2-40B4-BE49-F238E27FC236}">
                      <a16:creationId xmlns:a16="http://schemas.microsoft.com/office/drawing/2014/main" id="{C0B229F0-B8A6-4DB0-9733-9AF8329C5C0B}"/>
                    </a:ext>
                  </a:extLst>
                </p14:cNvPr>
                <p14:cNvContentPartPr/>
                <p14:nvPr/>
              </p14:nvContentPartPr>
              <p14:xfrm>
                <a:off x="11580773" y="1128120"/>
                <a:ext cx="185760" cy="222840"/>
              </p14:xfrm>
            </p:contentPart>
          </mc:Choice>
          <mc:Fallback xmlns="">
            <p:pic>
              <p:nvPicPr>
                <p:cNvPr id="4" name="Freihand 3">
                  <a:extLst>
                    <a:ext uri="{FF2B5EF4-FFF2-40B4-BE49-F238E27FC236}">
                      <a16:creationId xmlns:a16="http://schemas.microsoft.com/office/drawing/2014/main" id="{C0B229F0-B8A6-4DB0-9733-9AF8329C5C0B}"/>
                    </a:ext>
                  </a:extLst>
                </p:cNvPr>
                <p:cNvPicPr/>
                <p:nvPr/>
              </p:nvPicPr>
              <p:blipFill>
                <a:blip r:embed="rId14"/>
                <a:stretch>
                  <a:fillRect/>
                </a:stretch>
              </p:blipFill>
              <p:spPr>
                <a:xfrm>
                  <a:off x="11576453" y="1123800"/>
                  <a:ext cx="19440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 name="Freihand 4">
                  <a:extLst>
                    <a:ext uri="{FF2B5EF4-FFF2-40B4-BE49-F238E27FC236}">
                      <a16:creationId xmlns:a16="http://schemas.microsoft.com/office/drawing/2014/main" id="{D77E720A-77EE-49CA-9BF6-BFFA32BBBE58}"/>
                    </a:ext>
                  </a:extLst>
                </p14:cNvPr>
                <p14:cNvContentPartPr/>
                <p14:nvPr/>
              </p14:nvContentPartPr>
              <p14:xfrm>
                <a:off x="10182893" y="134160"/>
                <a:ext cx="307440" cy="226440"/>
              </p14:xfrm>
            </p:contentPart>
          </mc:Choice>
          <mc:Fallback xmlns="">
            <p:pic>
              <p:nvPicPr>
                <p:cNvPr id="5" name="Freihand 4">
                  <a:extLst>
                    <a:ext uri="{FF2B5EF4-FFF2-40B4-BE49-F238E27FC236}">
                      <a16:creationId xmlns:a16="http://schemas.microsoft.com/office/drawing/2014/main" id="{D77E720A-77EE-49CA-9BF6-BFFA32BBBE58}"/>
                    </a:ext>
                  </a:extLst>
                </p:cNvPr>
                <p:cNvPicPr/>
                <p:nvPr/>
              </p:nvPicPr>
              <p:blipFill>
                <a:blip r:embed="rId16"/>
                <a:stretch>
                  <a:fillRect/>
                </a:stretch>
              </p:blipFill>
              <p:spPr>
                <a:xfrm>
                  <a:off x="10178573" y="129840"/>
                  <a:ext cx="31608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6" name="Freihand 5">
                  <a:extLst>
                    <a:ext uri="{FF2B5EF4-FFF2-40B4-BE49-F238E27FC236}">
                      <a16:creationId xmlns:a16="http://schemas.microsoft.com/office/drawing/2014/main" id="{BC98670B-7319-44F0-881F-5E568DFC2D96}"/>
                    </a:ext>
                  </a:extLst>
                </p14:cNvPr>
                <p14:cNvContentPartPr/>
                <p14:nvPr/>
              </p14:nvContentPartPr>
              <p14:xfrm>
                <a:off x="9933773" y="216960"/>
                <a:ext cx="39600" cy="319320"/>
              </p14:xfrm>
            </p:contentPart>
          </mc:Choice>
          <mc:Fallback xmlns="">
            <p:pic>
              <p:nvPicPr>
                <p:cNvPr id="6" name="Freihand 5">
                  <a:extLst>
                    <a:ext uri="{FF2B5EF4-FFF2-40B4-BE49-F238E27FC236}">
                      <a16:creationId xmlns:a16="http://schemas.microsoft.com/office/drawing/2014/main" id="{BC98670B-7319-44F0-881F-5E568DFC2D96}"/>
                    </a:ext>
                  </a:extLst>
                </p:cNvPr>
                <p:cNvPicPr/>
                <p:nvPr/>
              </p:nvPicPr>
              <p:blipFill>
                <a:blip r:embed="rId18"/>
                <a:stretch>
                  <a:fillRect/>
                </a:stretch>
              </p:blipFill>
              <p:spPr>
                <a:xfrm>
                  <a:off x="9929453" y="212640"/>
                  <a:ext cx="48240" cy="327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 name="Freihand 6">
                  <a:extLst>
                    <a:ext uri="{FF2B5EF4-FFF2-40B4-BE49-F238E27FC236}">
                      <a16:creationId xmlns:a16="http://schemas.microsoft.com/office/drawing/2014/main" id="{593005CB-238F-45E5-8039-53F4ED2E4855}"/>
                    </a:ext>
                  </a:extLst>
                </p14:cNvPr>
                <p14:cNvContentPartPr/>
                <p14:nvPr/>
              </p14:nvContentPartPr>
              <p14:xfrm>
                <a:off x="9921173" y="210480"/>
                <a:ext cx="194040" cy="204840"/>
              </p14:xfrm>
            </p:contentPart>
          </mc:Choice>
          <mc:Fallback xmlns="">
            <p:pic>
              <p:nvPicPr>
                <p:cNvPr id="7" name="Freihand 6">
                  <a:extLst>
                    <a:ext uri="{FF2B5EF4-FFF2-40B4-BE49-F238E27FC236}">
                      <a16:creationId xmlns:a16="http://schemas.microsoft.com/office/drawing/2014/main" id="{593005CB-238F-45E5-8039-53F4ED2E4855}"/>
                    </a:ext>
                  </a:extLst>
                </p:cNvPr>
                <p:cNvPicPr/>
                <p:nvPr/>
              </p:nvPicPr>
              <p:blipFill>
                <a:blip r:embed="rId20"/>
                <a:stretch>
                  <a:fillRect/>
                </a:stretch>
              </p:blipFill>
              <p:spPr>
                <a:xfrm>
                  <a:off x="9916853" y="206160"/>
                  <a:ext cx="20268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183B1923-4C27-4562-B68C-5BC4FC0FFC50}"/>
                    </a:ext>
                  </a:extLst>
                </p14:cNvPr>
                <p14:cNvContentPartPr/>
                <p14:nvPr/>
              </p14:nvContentPartPr>
              <p14:xfrm>
                <a:off x="10550813" y="376440"/>
                <a:ext cx="812880" cy="686880"/>
              </p14:xfrm>
            </p:contentPart>
          </mc:Choice>
          <mc:Fallback xmlns="">
            <p:pic>
              <p:nvPicPr>
                <p:cNvPr id="25" name="Freihand 24">
                  <a:extLst>
                    <a:ext uri="{FF2B5EF4-FFF2-40B4-BE49-F238E27FC236}">
                      <a16:creationId xmlns:a16="http://schemas.microsoft.com/office/drawing/2014/main" id="{183B1923-4C27-4562-B68C-5BC4FC0FFC50}"/>
                    </a:ext>
                  </a:extLst>
                </p:cNvPr>
                <p:cNvPicPr/>
                <p:nvPr/>
              </p:nvPicPr>
              <p:blipFill>
                <a:blip r:embed="rId22"/>
                <a:stretch>
                  <a:fillRect/>
                </a:stretch>
              </p:blipFill>
              <p:spPr>
                <a:xfrm>
                  <a:off x="10546493" y="372120"/>
                  <a:ext cx="821520" cy="6955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3F319E17-3B20-4B1B-BBD0-8AF4FF23C3A8}"/>
                    </a:ext>
                  </a:extLst>
                </p14:cNvPr>
                <p14:cNvContentPartPr/>
                <p14:nvPr/>
              </p14:nvContentPartPr>
              <p14:xfrm>
                <a:off x="10686893" y="349800"/>
                <a:ext cx="720000" cy="675720"/>
              </p14:xfrm>
            </p:contentPart>
          </mc:Choice>
          <mc:Fallback xmlns="">
            <p:pic>
              <p:nvPicPr>
                <p:cNvPr id="26" name="Freihand 25">
                  <a:extLst>
                    <a:ext uri="{FF2B5EF4-FFF2-40B4-BE49-F238E27FC236}">
                      <a16:creationId xmlns:a16="http://schemas.microsoft.com/office/drawing/2014/main" id="{3F319E17-3B20-4B1B-BBD0-8AF4FF23C3A8}"/>
                    </a:ext>
                  </a:extLst>
                </p:cNvPr>
                <p:cNvPicPr/>
                <p:nvPr/>
              </p:nvPicPr>
              <p:blipFill>
                <a:blip r:embed="rId24"/>
                <a:stretch>
                  <a:fillRect/>
                </a:stretch>
              </p:blipFill>
              <p:spPr>
                <a:xfrm>
                  <a:off x="10682573" y="345480"/>
                  <a:ext cx="728640" cy="6843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7" name="Freihand 26">
                  <a:extLst>
                    <a:ext uri="{FF2B5EF4-FFF2-40B4-BE49-F238E27FC236}">
                      <a16:creationId xmlns:a16="http://schemas.microsoft.com/office/drawing/2014/main" id="{0321AF31-5BBD-44BC-A177-E961CCCEE1BC}"/>
                    </a:ext>
                  </a:extLst>
                </p14:cNvPr>
                <p14:cNvContentPartPr/>
                <p14:nvPr/>
              </p14:nvContentPartPr>
              <p14:xfrm>
                <a:off x="10345613" y="728160"/>
                <a:ext cx="207720" cy="34200"/>
              </p14:xfrm>
            </p:contentPart>
          </mc:Choice>
          <mc:Fallback xmlns="">
            <p:pic>
              <p:nvPicPr>
                <p:cNvPr id="27" name="Freihand 26">
                  <a:extLst>
                    <a:ext uri="{FF2B5EF4-FFF2-40B4-BE49-F238E27FC236}">
                      <a16:creationId xmlns:a16="http://schemas.microsoft.com/office/drawing/2014/main" id="{0321AF31-5BBD-44BC-A177-E961CCCEE1BC}"/>
                    </a:ext>
                  </a:extLst>
                </p:cNvPr>
                <p:cNvPicPr/>
                <p:nvPr/>
              </p:nvPicPr>
              <p:blipFill>
                <a:blip r:embed="rId26"/>
                <a:stretch>
                  <a:fillRect/>
                </a:stretch>
              </p:blipFill>
              <p:spPr>
                <a:xfrm>
                  <a:off x="10341293" y="723840"/>
                  <a:ext cx="21636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8" name="Freihand 27">
                  <a:extLst>
                    <a:ext uri="{FF2B5EF4-FFF2-40B4-BE49-F238E27FC236}">
                      <a16:creationId xmlns:a16="http://schemas.microsoft.com/office/drawing/2014/main" id="{989DA95F-E322-434E-9954-810235132E03}"/>
                    </a:ext>
                  </a:extLst>
                </p14:cNvPr>
                <p14:cNvContentPartPr/>
                <p14:nvPr/>
              </p14:nvContentPartPr>
              <p14:xfrm>
                <a:off x="10921973" y="691080"/>
                <a:ext cx="74160" cy="44280"/>
              </p14:xfrm>
            </p:contentPart>
          </mc:Choice>
          <mc:Fallback xmlns="">
            <p:pic>
              <p:nvPicPr>
                <p:cNvPr id="28" name="Freihand 27">
                  <a:extLst>
                    <a:ext uri="{FF2B5EF4-FFF2-40B4-BE49-F238E27FC236}">
                      <a16:creationId xmlns:a16="http://schemas.microsoft.com/office/drawing/2014/main" id="{989DA95F-E322-434E-9954-810235132E03}"/>
                    </a:ext>
                  </a:extLst>
                </p:cNvPr>
                <p:cNvPicPr/>
                <p:nvPr/>
              </p:nvPicPr>
              <p:blipFill>
                <a:blip r:embed="rId28"/>
                <a:stretch>
                  <a:fillRect/>
                </a:stretch>
              </p:blipFill>
              <p:spPr>
                <a:xfrm>
                  <a:off x="10917653" y="686760"/>
                  <a:ext cx="828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9" name="Freihand 28">
                  <a:extLst>
                    <a:ext uri="{FF2B5EF4-FFF2-40B4-BE49-F238E27FC236}">
                      <a16:creationId xmlns:a16="http://schemas.microsoft.com/office/drawing/2014/main" id="{C5156EC1-FC5B-45DD-96DB-B0D8D1C70DDD}"/>
                    </a:ext>
                  </a:extLst>
                </p14:cNvPr>
                <p14:cNvContentPartPr/>
                <p14:nvPr/>
              </p14:nvContentPartPr>
              <p14:xfrm>
                <a:off x="11027813" y="846600"/>
                <a:ext cx="38160" cy="464760"/>
              </p14:xfrm>
            </p:contentPart>
          </mc:Choice>
          <mc:Fallback xmlns="">
            <p:pic>
              <p:nvPicPr>
                <p:cNvPr id="29" name="Freihand 28">
                  <a:extLst>
                    <a:ext uri="{FF2B5EF4-FFF2-40B4-BE49-F238E27FC236}">
                      <a16:creationId xmlns:a16="http://schemas.microsoft.com/office/drawing/2014/main" id="{C5156EC1-FC5B-45DD-96DB-B0D8D1C70DDD}"/>
                    </a:ext>
                  </a:extLst>
                </p:cNvPr>
                <p:cNvPicPr/>
                <p:nvPr/>
              </p:nvPicPr>
              <p:blipFill>
                <a:blip r:embed="rId30"/>
                <a:stretch>
                  <a:fillRect/>
                </a:stretch>
              </p:blipFill>
              <p:spPr>
                <a:xfrm>
                  <a:off x="11023493" y="842280"/>
                  <a:ext cx="46800" cy="4734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1" name="Freihand 30">
                  <a:extLst>
                    <a:ext uri="{FF2B5EF4-FFF2-40B4-BE49-F238E27FC236}">
                      <a16:creationId xmlns:a16="http://schemas.microsoft.com/office/drawing/2014/main" id="{1CEE3C2D-52BE-48E1-942F-FA144AB89BA7}"/>
                    </a:ext>
                  </a:extLst>
                </p14:cNvPr>
                <p14:cNvContentPartPr/>
                <p14:nvPr/>
              </p14:nvContentPartPr>
              <p14:xfrm>
                <a:off x="10288013" y="549240"/>
                <a:ext cx="839160" cy="46080"/>
              </p14:xfrm>
            </p:contentPart>
          </mc:Choice>
          <mc:Fallback xmlns="">
            <p:pic>
              <p:nvPicPr>
                <p:cNvPr id="31" name="Freihand 30">
                  <a:extLst>
                    <a:ext uri="{FF2B5EF4-FFF2-40B4-BE49-F238E27FC236}">
                      <a16:creationId xmlns:a16="http://schemas.microsoft.com/office/drawing/2014/main" id="{1CEE3C2D-52BE-48E1-942F-FA144AB89BA7}"/>
                    </a:ext>
                  </a:extLst>
                </p:cNvPr>
                <p:cNvPicPr/>
                <p:nvPr/>
              </p:nvPicPr>
              <p:blipFill>
                <a:blip r:embed="rId32"/>
                <a:stretch>
                  <a:fillRect/>
                </a:stretch>
              </p:blipFill>
              <p:spPr>
                <a:xfrm>
                  <a:off x="10283693" y="544920"/>
                  <a:ext cx="8478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2" name="Freihand 31">
                  <a:extLst>
                    <a:ext uri="{FF2B5EF4-FFF2-40B4-BE49-F238E27FC236}">
                      <a16:creationId xmlns:a16="http://schemas.microsoft.com/office/drawing/2014/main" id="{AA7AC74D-4D68-4A75-85EA-C61F0D55A365}"/>
                    </a:ext>
                  </a:extLst>
                </p14:cNvPr>
                <p14:cNvContentPartPr/>
                <p14:nvPr/>
              </p14:nvContentPartPr>
              <p14:xfrm>
                <a:off x="10258853" y="888360"/>
                <a:ext cx="958680" cy="135360"/>
              </p14:xfrm>
            </p:contentPart>
          </mc:Choice>
          <mc:Fallback xmlns="">
            <p:pic>
              <p:nvPicPr>
                <p:cNvPr id="32" name="Freihand 31">
                  <a:extLst>
                    <a:ext uri="{FF2B5EF4-FFF2-40B4-BE49-F238E27FC236}">
                      <a16:creationId xmlns:a16="http://schemas.microsoft.com/office/drawing/2014/main" id="{AA7AC74D-4D68-4A75-85EA-C61F0D55A365}"/>
                    </a:ext>
                  </a:extLst>
                </p:cNvPr>
                <p:cNvPicPr/>
                <p:nvPr/>
              </p:nvPicPr>
              <p:blipFill>
                <a:blip r:embed="rId34"/>
                <a:stretch>
                  <a:fillRect/>
                </a:stretch>
              </p:blipFill>
              <p:spPr>
                <a:xfrm>
                  <a:off x="10254533" y="884040"/>
                  <a:ext cx="9673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8" name="Freihand 37">
                  <a:extLst>
                    <a:ext uri="{FF2B5EF4-FFF2-40B4-BE49-F238E27FC236}">
                      <a16:creationId xmlns:a16="http://schemas.microsoft.com/office/drawing/2014/main" id="{BF75D5CA-6387-4B94-B2C8-9F7B815D6BF5}"/>
                    </a:ext>
                  </a:extLst>
                </p14:cNvPr>
                <p14:cNvContentPartPr/>
                <p14:nvPr/>
              </p14:nvContentPartPr>
              <p14:xfrm>
                <a:off x="10017653" y="814200"/>
                <a:ext cx="131040" cy="143640"/>
              </p14:xfrm>
            </p:contentPart>
          </mc:Choice>
          <mc:Fallback xmlns="">
            <p:pic>
              <p:nvPicPr>
                <p:cNvPr id="38" name="Freihand 37">
                  <a:extLst>
                    <a:ext uri="{FF2B5EF4-FFF2-40B4-BE49-F238E27FC236}">
                      <a16:creationId xmlns:a16="http://schemas.microsoft.com/office/drawing/2014/main" id="{BF75D5CA-6387-4B94-B2C8-9F7B815D6BF5}"/>
                    </a:ext>
                  </a:extLst>
                </p:cNvPr>
                <p:cNvPicPr/>
                <p:nvPr/>
              </p:nvPicPr>
              <p:blipFill>
                <a:blip r:embed="rId36"/>
                <a:stretch>
                  <a:fillRect/>
                </a:stretch>
              </p:blipFill>
              <p:spPr>
                <a:xfrm>
                  <a:off x="10013333" y="809880"/>
                  <a:ext cx="1396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9" name="Freihand 38">
                  <a:extLst>
                    <a:ext uri="{FF2B5EF4-FFF2-40B4-BE49-F238E27FC236}">
                      <a16:creationId xmlns:a16="http://schemas.microsoft.com/office/drawing/2014/main" id="{1FA3194D-4EAC-4C69-AC9E-A7071C38B98D}"/>
                    </a:ext>
                  </a:extLst>
                </p14:cNvPr>
                <p14:cNvContentPartPr/>
                <p14:nvPr/>
              </p14:nvContentPartPr>
              <p14:xfrm>
                <a:off x="10135373" y="744360"/>
                <a:ext cx="111960" cy="111960"/>
              </p14:xfrm>
            </p:contentPart>
          </mc:Choice>
          <mc:Fallback xmlns="">
            <p:pic>
              <p:nvPicPr>
                <p:cNvPr id="39" name="Freihand 38">
                  <a:extLst>
                    <a:ext uri="{FF2B5EF4-FFF2-40B4-BE49-F238E27FC236}">
                      <a16:creationId xmlns:a16="http://schemas.microsoft.com/office/drawing/2014/main" id="{1FA3194D-4EAC-4C69-AC9E-A7071C38B98D}"/>
                    </a:ext>
                  </a:extLst>
                </p:cNvPr>
                <p:cNvPicPr/>
                <p:nvPr/>
              </p:nvPicPr>
              <p:blipFill>
                <a:blip r:embed="rId38"/>
                <a:stretch>
                  <a:fillRect/>
                </a:stretch>
              </p:blipFill>
              <p:spPr>
                <a:xfrm>
                  <a:off x="10131053" y="740040"/>
                  <a:ext cx="1206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0" name="Freihand 39">
                  <a:extLst>
                    <a:ext uri="{FF2B5EF4-FFF2-40B4-BE49-F238E27FC236}">
                      <a16:creationId xmlns:a16="http://schemas.microsoft.com/office/drawing/2014/main" id="{6F5EF419-A123-4C2F-B603-02DAFABD1BD2}"/>
                    </a:ext>
                  </a:extLst>
                </p14:cNvPr>
                <p14:cNvContentPartPr/>
                <p14:nvPr/>
              </p14:nvContentPartPr>
              <p14:xfrm>
                <a:off x="9992093" y="560040"/>
                <a:ext cx="84600" cy="149760"/>
              </p14:xfrm>
            </p:contentPart>
          </mc:Choice>
          <mc:Fallback xmlns="">
            <p:pic>
              <p:nvPicPr>
                <p:cNvPr id="40" name="Freihand 39">
                  <a:extLst>
                    <a:ext uri="{FF2B5EF4-FFF2-40B4-BE49-F238E27FC236}">
                      <a16:creationId xmlns:a16="http://schemas.microsoft.com/office/drawing/2014/main" id="{6F5EF419-A123-4C2F-B603-02DAFABD1BD2}"/>
                    </a:ext>
                  </a:extLst>
                </p:cNvPr>
                <p:cNvPicPr/>
                <p:nvPr/>
              </p:nvPicPr>
              <p:blipFill>
                <a:blip r:embed="rId40"/>
                <a:stretch>
                  <a:fillRect/>
                </a:stretch>
              </p:blipFill>
              <p:spPr>
                <a:xfrm>
                  <a:off x="9987773" y="555720"/>
                  <a:ext cx="932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3" name="Freihand 42">
                  <a:extLst>
                    <a:ext uri="{FF2B5EF4-FFF2-40B4-BE49-F238E27FC236}">
                      <a16:creationId xmlns:a16="http://schemas.microsoft.com/office/drawing/2014/main" id="{3A1D52B8-B1FB-4C6D-BE67-5BB17EF861B0}"/>
                    </a:ext>
                  </a:extLst>
                </p14:cNvPr>
                <p14:cNvContentPartPr/>
                <p14:nvPr/>
              </p14:nvContentPartPr>
              <p14:xfrm>
                <a:off x="9969413" y="488400"/>
                <a:ext cx="171720" cy="32760"/>
              </p14:xfrm>
            </p:contentPart>
          </mc:Choice>
          <mc:Fallback xmlns="">
            <p:pic>
              <p:nvPicPr>
                <p:cNvPr id="43" name="Freihand 42">
                  <a:extLst>
                    <a:ext uri="{FF2B5EF4-FFF2-40B4-BE49-F238E27FC236}">
                      <a16:creationId xmlns:a16="http://schemas.microsoft.com/office/drawing/2014/main" id="{3A1D52B8-B1FB-4C6D-BE67-5BB17EF861B0}"/>
                    </a:ext>
                  </a:extLst>
                </p:cNvPr>
                <p:cNvPicPr/>
                <p:nvPr/>
              </p:nvPicPr>
              <p:blipFill>
                <a:blip r:embed="rId42"/>
                <a:stretch>
                  <a:fillRect/>
                </a:stretch>
              </p:blipFill>
              <p:spPr>
                <a:xfrm>
                  <a:off x="9965093" y="484080"/>
                  <a:ext cx="1803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4" name="Freihand 43">
                  <a:extLst>
                    <a:ext uri="{FF2B5EF4-FFF2-40B4-BE49-F238E27FC236}">
                      <a16:creationId xmlns:a16="http://schemas.microsoft.com/office/drawing/2014/main" id="{7B9140E4-8A26-4B66-8160-E20FCA88739A}"/>
                    </a:ext>
                  </a:extLst>
                </p14:cNvPr>
                <p14:cNvContentPartPr/>
                <p14:nvPr/>
              </p14:nvContentPartPr>
              <p14:xfrm>
                <a:off x="10000013" y="995640"/>
                <a:ext cx="79560" cy="218160"/>
              </p14:xfrm>
            </p:contentPart>
          </mc:Choice>
          <mc:Fallback xmlns="">
            <p:pic>
              <p:nvPicPr>
                <p:cNvPr id="44" name="Freihand 43">
                  <a:extLst>
                    <a:ext uri="{FF2B5EF4-FFF2-40B4-BE49-F238E27FC236}">
                      <a16:creationId xmlns:a16="http://schemas.microsoft.com/office/drawing/2014/main" id="{7B9140E4-8A26-4B66-8160-E20FCA88739A}"/>
                    </a:ext>
                  </a:extLst>
                </p:cNvPr>
                <p:cNvPicPr/>
                <p:nvPr/>
              </p:nvPicPr>
              <p:blipFill>
                <a:blip r:embed="rId44"/>
                <a:stretch>
                  <a:fillRect/>
                </a:stretch>
              </p:blipFill>
              <p:spPr>
                <a:xfrm>
                  <a:off x="9995693" y="991320"/>
                  <a:ext cx="882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5" name="Freihand 44">
                  <a:extLst>
                    <a:ext uri="{FF2B5EF4-FFF2-40B4-BE49-F238E27FC236}">
                      <a16:creationId xmlns:a16="http://schemas.microsoft.com/office/drawing/2014/main" id="{E0F6EBA4-13FD-4EEE-B11B-6E867EE87EF7}"/>
                    </a:ext>
                  </a:extLst>
                </p14:cNvPr>
                <p14:cNvContentPartPr/>
                <p14:nvPr/>
              </p14:nvContentPartPr>
              <p14:xfrm>
                <a:off x="9928373" y="1124160"/>
                <a:ext cx="225360" cy="32040"/>
              </p14:xfrm>
            </p:contentPart>
          </mc:Choice>
          <mc:Fallback xmlns="">
            <p:pic>
              <p:nvPicPr>
                <p:cNvPr id="45" name="Freihand 44">
                  <a:extLst>
                    <a:ext uri="{FF2B5EF4-FFF2-40B4-BE49-F238E27FC236}">
                      <a16:creationId xmlns:a16="http://schemas.microsoft.com/office/drawing/2014/main" id="{E0F6EBA4-13FD-4EEE-B11B-6E867EE87EF7}"/>
                    </a:ext>
                  </a:extLst>
                </p:cNvPr>
                <p:cNvPicPr/>
                <p:nvPr/>
              </p:nvPicPr>
              <p:blipFill>
                <a:blip r:embed="rId46"/>
                <a:stretch>
                  <a:fillRect/>
                </a:stretch>
              </p:blipFill>
              <p:spPr>
                <a:xfrm>
                  <a:off x="9924053" y="1119840"/>
                  <a:ext cx="234000" cy="40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7">
            <p14:nvContentPartPr>
              <p14:cNvPr id="57" name="Freihand 56">
                <a:extLst>
                  <a:ext uri="{FF2B5EF4-FFF2-40B4-BE49-F238E27FC236}">
                    <a16:creationId xmlns:a16="http://schemas.microsoft.com/office/drawing/2014/main" id="{9A0C069A-3952-4CE1-BDF2-A752C625AB8A}"/>
                  </a:ext>
                </a:extLst>
              </p14:cNvPr>
              <p14:cNvContentPartPr/>
              <p14:nvPr/>
            </p14:nvContentPartPr>
            <p14:xfrm>
              <a:off x="2134013" y="3507000"/>
              <a:ext cx="218160" cy="66240"/>
            </p14:xfrm>
          </p:contentPart>
        </mc:Choice>
        <mc:Fallback xmlns="">
          <p:pic>
            <p:nvPicPr>
              <p:cNvPr id="57" name="Freihand 56">
                <a:extLst>
                  <a:ext uri="{FF2B5EF4-FFF2-40B4-BE49-F238E27FC236}">
                    <a16:creationId xmlns:a16="http://schemas.microsoft.com/office/drawing/2014/main" id="{9A0C069A-3952-4CE1-BDF2-A752C625AB8A}"/>
                  </a:ext>
                </a:extLst>
              </p:cNvPr>
              <p:cNvPicPr/>
              <p:nvPr/>
            </p:nvPicPr>
            <p:blipFill>
              <a:blip r:embed="rId48"/>
              <a:stretch>
                <a:fillRect/>
              </a:stretch>
            </p:blipFill>
            <p:spPr>
              <a:xfrm>
                <a:off x="2129693" y="3502680"/>
                <a:ext cx="2268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9" name="Freihand 58">
                <a:extLst>
                  <a:ext uri="{FF2B5EF4-FFF2-40B4-BE49-F238E27FC236}">
                    <a16:creationId xmlns:a16="http://schemas.microsoft.com/office/drawing/2014/main" id="{1B70F34E-0D5A-4535-B53E-FC0CC57A0596}"/>
                  </a:ext>
                </a:extLst>
              </p14:cNvPr>
              <p14:cNvContentPartPr/>
              <p14:nvPr/>
            </p14:nvContentPartPr>
            <p14:xfrm>
              <a:off x="40613" y="1453560"/>
              <a:ext cx="1040760" cy="56160"/>
            </p14:xfrm>
          </p:contentPart>
        </mc:Choice>
        <mc:Fallback xmlns="">
          <p:pic>
            <p:nvPicPr>
              <p:cNvPr id="59" name="Freihand 58">
                <a:extLst>
                  <a:ext uri="{FF2B5EF4-FFF2-40B4-BE49-F238E27FC236}">
                    <a16:creationId xmlns:a16="http://schemas.microsoft.com/office/drawing/2014/main" id="{1B70F34E-0D5A-4535-B53E-FC0CC57A0596}"/>
                  </a:ext>
                </a:extLst>
              </p:cNvPr>
              <p:cNvPicPr/>
              <p:nvPr/>
            </p:nvPicPr>
            <p:blipFill>
              <a:blip r:embed="rId50"/>
              <a:stretch>
                <a:fillRect/>
              </a:stretch>
            </p:blipFill>
            <p:spPr>
              <a:xfrm>
                <a:off x="36293" y="1449240"/>
                <a:ext cx="10494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0" name="Freihand 59">
                <a:extLst>
                  <a:ext uri="{FF2B5EF4-FFF2-40B4-BE49-F238E27FC236}">
                    <a16:creationId xmlns:a16="http://schemas.microsoft.com/office/drawing/2014/main" id="{24E2985D-B048-434D-8064-4952FC77A3CB}"/>
                  </a:ext>
                </a:extLst>
              </p14:cNvPr>
              <p14:cNvContentPartPr/>
              <p14:nvPr/>
            </p14:nvContentPartPr>
            <p14:xfrm>
              <a:off x="151853" y="1717800"/>
              <a:ext cx="1112760" cy="128520"/>
            </p14:xfrm>
          </p:contentPart>
        </mc:Choice>
        <mc:Fallback xmlns="">
          <p:pic>
            <p:nvPicPr>
              <p:cNvPr id="60" name="Freihand 59">
                <a:extLst>
                  <a:ext uri="{FF2B5EF4-FFF2-40B4-BE49-F238E27FC236}">
                    <a16:creationId xmlns:a16="http://schemas.microsoft.com/office/drawing/2014/main" id="{24E2985D-B048-434D-8064-4952FC77A3CB}"/>
                  </a:ext>
                </a:extLst>
              </p:cNvPr>
              <p:cNvPicPr/>
              <p:nvPr/>
            </p:nvPicPr>
            <p:blipFill>
              <a:blip r:embed="rId52"/>
              <a:stretch>
                <a:fillRect/>
              </a:stretch>
            </p:blipFill>
            <p:spPr>
              <a:xfrm>
                <a:off x="147533" y="1713480"/>
                <a:ext cx="11214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1" name="Freihand 60">
                <a:extLst>
                  <a:ext uri="{FF2B5EF4-FFF2-40B4-BE49-F238E27FC236}">
                    <a16:creationId xmlns:a16="http://schemas.microsoft.com/office/drawing/2014/main" id="{1D8A9179-5345-4F10-AF98-2E60D86BE293}"/>
                  </a:ext>
                </a:extLst>
              </p14:cNvPr>
              <p14:cNvContentPartPr/>
              <p14:nvPr/>
            </p14:nvContentPartPr>
            <p14:xfrm>
              <a:off x="7220453" y="6063720"/>
              <a:ext cx="1482120" cy="131400"/>
            </p14:xfrm>
          </p:contentPart>
        </mc:Choice>
        <mc:Fallback xmlns="">
          <p:pic>
            <p:nvPicPr>
              <p:cNvPr id="61" name="Freihand 60">
                <a:extLst>
                  <a:ext uri="{FF2B5EF4-FFF2-40B4-BE49-F238E27FC236}">
                    <a16:creationId xmlns:a16="http://schemas.microsoft.com/office/drawing/2014/main" id="{1D8A9179-5345-4F10-AF98-2E60D86BE293}"/>
                  </a:ext>
                </a:extLst>
              </p:cNvPr>
              <p:cNvPicPr/>
              <p:nvPr/>
            </p:nvPicPr>
            <p:blipFill>
              <a:blip r:embed="rId54"/>
              <a:stretch>
                <a:fillRect/>
              </a:stretch>
            </p:blipFill>
            <p:spPr>
              <a:xfrm>
                <a:off x="7216133" y="6059400"/>
                <a:ext cx="14907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9" name="Freihand 68">
                <a:extLst>
                  <a:ext uri="{FF2B5EF4-FFF2-40B4-BE49-F238E27FC236}">
                    <a16:creationId xmlns:a16="http://schemas.microsoft.com/office/drawing/2014/main" id="{25D50719-02A3-49C4-AF2A-3CAED9F60F49}"/>
                  </a:ext>
                </a:extLst>
              </p14:cNvPr>
              <p14:cNvContentPartPr/>
              <p14:nvPr/>
            </p14:nvContentPartPr>
            <p14:xfrm>
              <a:off x="5743733" y="789000"/>
              <a:ext cx="728640" cy="492120"/>
            </p14:xfrm>
          </p:contentPart>
        </mc:Choice>
        <mc:Fallback xmlns="">
          <p:pic>
            <p:nvPicPr>
              <p:cNvPr id="69" name="Freihand 68">
                <a:extLst>
                  <a:ext uri="{FF2B5EF4-FFF2-40B4-BE49-F238E27FC236}">
                    <a16:creationId xmlns:a16="http://schemas.microsoft.com/office/drawing/2014/main" id="{25D50719-02A3-49C4-AF2A-3CAED9F60F49}"/>
                  </a:ext>
                </a:extLst>
              </p:cNvPr>
              <p:cNvPicPr/>
              <p:nvPr/>
            </p:nvPicPr>
            <p:blipFill>
              <a:blip r:embed="rId56"/>
              <a:stretch>
                <a:fillRect/>
              </a:stretch>
            </p:blipFill>
            <p:spPr>
              <a:xfrm>
                <a:off x="5739413" y="784680"/>
                <a:ext cx="737280" cy="5007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0" name="Freihand 69">
                <a:extLst>
                  <a:ext uri="{FF2B5EF4-FFF2-40B4-BE49-F238E27FC236}">
                    <a16:creationId xmlns:a16="http://schemas.microsoft.com/office/drawing/2014/main" id="{43293B20-0BD0-4CB7-8B5D-3F67CD1A4FEC}"/>
                  </a:ext>
                </a:extLst>
              </p14:cNvPr>
              <p14:cNvContentPartPr/>
              <p14:nvPr/>
            </p14:nvContentPartPr>
            <p14:xfrm>
              <a:off x="3563213" y="3541560"/>
              <a:ext cx="39240" cy="111960"/>
            </p14:xfrm>
          </p:contentPart>
        </mc:Choice>
        <mc:Fallback xmlns="">
          <p:pic>
            <p:nvPicPr>
              <p:cNvPr id="70" name="Freihand 69">
                <a:extLst>
                  <a:ext uri="{FF2B5EF4-FFF2-40B4-BE49-F238E27FC236}">
                    <a16:creationId xmlns:a16="http://schemas.microsoft.com/office/drawing/2014/main" id="{43293B20-0BD0-4CB7-8B5D-3F67CD1A4FEC}"/>
                  </a:ext>
                </a:extLst>
              </p:cNvPr>
              <p:cNvPicPr/>
              <p:nvPr/>
            </p:nvPicPr>
            <p:blipFill>
              <a:blip r:embed="rId58"/>
              <a:stretch>
                <a:fillRect/>
              </a:stretch>
            </p:blipFill>
            <p:spPr>
              <a:xfrm>
                <a:off x="3558893" y="3537240"/>
                <a:ext cx="478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80" name="Freihand 79">
                <a:extLst>
                  <a:ext uri="{FF2B5EF4-FFF2-40B4-BE49-F238E27FC236}">
                    <a16:creationId xmlns:a16="http://schemas.microsoft.com/office/drawing/2014/main" id="{ED8766CA-6207-418C-9BA5-3B2F6AC03E4B}"/>
                  </a:ext>
                </a:extLst>
              </p14:cNvPr>
              <p14:cNvContentPartPr/>
              <p14:nvPr/>
            </p14:nvContentPartPr>
            <p14:xfrm>
              <a:off x="3246053" y="5703000"/>
              <a:ext cx="468000" cy="563040"/>
            </p14:xfrm>
          </p:contentPart>
        </mc:Choice>
        <mc:Fallback xmlns="">
          <p:pic>
            <p:nvPicPr>
              <p:cNvPr id="80" name="Freihand 79">
                <a:extLst>
                  <a:ext uri="{FF2B5EF4-FFF2-40B4-BE49-F238E27FC236}">
                    <a16:creationId xmlns:a16="http://schemas.microsoft.com/office/drawing/2014/main" id="{ED8766CA-6207-418C-9BA5-3B2F6AC03E4B}"/>
                  </a:ext>
                </a:extLst>
              </p:cNvPr>
              <p:cNvPicPr/>
              <p:nvPr/>
            </p:nvPicPr>
            <p:blipFill>
              <a:blip r:embed="rId60"/>
              <a:stretch>
                <a:fillRect/>
              </a:stretch>
            </p:blipFill>
            <p:spPr>
              <a:xfrm>
                <a:off x="3241733" y="5698680"/>
                <a:ext cx="476640" cy="5716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84" name="Freihand 83">
                <a:extLst>
                  <a:ext uri="{FF2B5EF4-FFF2-40B4-BE49-F238E27FC236}">
                    <a16:creationId xmlns:a16="http://schemas.microsoft.com/office/drawing/2014/main" id="{A42DC572-13E2-4F97-8EFA-1E11019C0CF3}"/>
                  </a:ext>
                </a:extLst>
              </p14:cNvPr>
              <p14:cNvContentPartPr/>
              <p14:nvPr/>
            </p14:nvContentPartPr>
            <p14:xfrm>
              <a:off x="3494813" y="6124560"/>
              <a:ext cx="1080" cy="10080"/>
            </p14:xfrm>
          </p:contentPart>
        </mc:Choice>
        <mc:Fallback xmlns="">
          <p:pic>
            <p:nvPicPr>
              <p:cNvPr id="84" name="Freihand 83">
                <a:extLst>
                  <a:ext uri="{FF2B5EF4-FFF2-40B4-BE49-F238E27FC236}">
                    <a16:creationId xmlns:a16="http://schemas.microsoft.com/office/drawing/2014/main" id="{A42DC572-13E2-4F97-8EFA-1E11019C0CF3}"/>
                  </a:ext>
                </a:extLst>
              </p:cNvPr>
              <p:cNvPicPr/>
              <p:nvPr/>
            </p:nvPicPr>
            <p:blipFill>
              <a:blip r:embed="rId62"/>
              <a:stretch>
                <a:fillRect/>
              </a:stretch>
            </p:blipFill>
            <p:spPr>
              <a:xfrm>
                <a:off x="3490493" y="6120240"/>
                <a:ext cx="97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86" name="Freihand 85">
                <a:extLst>
                  <a:ext uri="{FF2B5EF4-FFF2-40B4-BE49-F238E27FC236}">
                    <a16:creationId xmlns:a16="http://schemas.microsoft.com/office/drawing/2014/main" id="{8C111765-C787-4CBC-8469-1610F06409FE}"/>
                  </a:ext>
                </a:extLst>
              </p14:cNvPr>
              <p14:cNvContentPartPr/>
              <p14:nvPr/>
            </p14:nvContentPartPr>
            <p14:xfrm>
              <a:off x="3562853" y="3054480"/>
              <a:ext cx="129240" cy="546480"/>
            </p14:xfrm>
          </p:contentPart>
        </mc:Choice>
        <mc:Fallback xmlns="">
          <p:pic>
            <p:nvPicPr>
              <p:cNvPr id="86" name="Freihand 85">
                <a:extLst>
                  <a:ext uri="{FF2B5EF4-FFF2-40B4-BE49-F238E27FC236}">
                    <a16:creationId xmlns:a16="http://schemas.microsoft.com/office/drawing/2014/main" id="{8C111765-C787-4CBC-8469-1610F06409FE}"/>
                  </a:ext>
                </a:extLst>
              </p:cNvPr>
              <p:cNvPicPr/>
              <p:nvPr/>
            </p:nvPicPr>
            <p:blipFill>
              <a:blip r:embed="rId64"/>
              <a:stretch>
                <a:fillRect/>
              </a:stretch>
            </p:blipFill>
            <p:spPr>
              <a:xfrm>
                <a:off x="3558533" y="3050160"/>
                <a:ext cx="137880" cy="5551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87" name="Freihand 86">
                <a:extLst>
                  <a:ext uri="{FF2B5EF4-FFF2-40B4-BE49-F238E27FC236}">
                    <a16:creationId xmlns:a16="http://schemas.microsoft.com/office/drawing/2014/main" id="{F56E0769-723C-4B9F-ACE2-203BF111A3A2}"/>
                  </a:ext>
                </a:extLst>
              </p14:cNvPr>
              <p14:cNvContentPartPr/>
              <p14:nvPr/>
            </p14:nvContentPartPr>
            <p14:xfrm>
              <a:off x="3499133" y="3007680"/>
              <a:ext cx="289440" cy="68040"/>
            </p14:xfrm>
          </p:contentPart>
        </mc:Choice>
        <mc:Fallback xmlns="">
          <p:pic>
            <p:nvPicPr>
              <p:cNvPr id="87" name="Freihand 86">
                <a:extLst>
                  <a:ext uri="{FF2B5EF4-FFF2-40B4-BE49-F238E27FC236}">
                    <a16:creationId xmlns:a16="http://schemas.microsoft.com/office/drawing/2014/main" id="{F56E0769-723C-4B9F-ACE2-203BF111A3A2}"/>
                  </a:ext>
                </a:extLst>
              </p:cNvPr>
              <p:cNvPicPr/>
              <p:nvPr/>
            </p:nvPicPr>
            <p:blipFill>
              <a:blip r:embed="rId66"/>
              <a:stretch>
                <a:fillRect/>
              </a:stretch>
            </p:blipFill>
            <p:spPr>
              <a:xfrm>
                <a:off x="3494813" y="3003360"/>
                <a:ext cx="2980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88" name="Freihand 87">
                <a:extLst>
                  <a:ext uri="{FF2B5EF4-FFF2-40B4-BE49-F238E27FC236}">
                    <a16:creationId xmlns:a16="http://schemas.microsoft.com/office/drawing/2014/main" id="{D879E346-D5BB-46E4-8480-2C04BC82042F}"/>
                  </a:ext>
                </a:extLst>
              </p14:cNvPr>
              <p14:cNvContentPartPr/>
              <p14:nvPr/>
            </p14:nvContentPartPr>
            <p14:xfrm>
              <a:off x="3477533" y="3570000"/>
              <a:ext cx="221400" cy="95040"/>
            </p14:xfrm>
          </p:contentPart>
        </mc:Choice>
        <mc:Fallback xmlns="">
          <p:pic>
            <p:nvPicPr>
              <p:cNvPr id="88" name="Freihand 87">
                <a:extLst>
                  <a:ext uri="{FF2B5EF4-FFF2-40B4-BE49-F238E27FC236}">
                    <a16:creationId xmlns:a16="http://schemas.microsoft.com/office/drawing/2014/main" id="{D879E346-D5BB-46E4-8480-2C04BC82042F}"/>
                  </a:ext>
                </a:extLst>
              </p:cNvPr>
              <p:cNvPicPr/>
              <p:nvPr/>
            </p:nvPicPr>
            <p:blipFill>
              <a:blip r:embed="rId68"/>
              <a:stretch>
                <a:fillRect/>
              </a:stretch>
            </p:blipFill>
            <p:spPr>
              <a:xfrm>
                <a:off x="3473213" y="3565680"/>
                <a:ext cx="2300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49" name="Freihand 148">
                <a:extLst>
                  <a:ext uri="{FF2B5EF4-FFF2-40B4-BE49-F238E27FC236}">
                    <a16:creationId xmlns:a16="http://schemas.microsoft.com/office/drawing/2014/main" id="{F37EC3ED-A931-4843-988C-FCA1F032764E}"/>
                  </a:ext>
                </a:extLst>
              </p14:cNvPr>
              <p14:cNvContentPartPr/>
              <p14:nvPr/>
            </p14:nvContentPartPr>
            <p14:xfrm>
              <a:off x="5747333" y="2240520"/>
              <a:ext cx="27000" cy="194760"/>
            </p14:xfrm>
          </p:contentPart>
        </mc:Choice>
        <mc:Fallback xmlns="">
          <p:pic>
            <p:nvPicPr>
              <p:cNvPr id="149" name="Freihand 148">
                <a:extLst>
                  <a:ext uri="{FF2B5EF4-FFF2-40B4-BE49-F238E27FC236}">
                    <a16:creationId xmlns:a16="http://schemas.microsoft.com/office/drawing/2014/main" id="{F37EC3ED-A931-4843-988C-FCA1F032764E}"/>
                  </a:ext>
                </a:extLst>
              </p:cNvPr>
              <p:cNvPicPr/>
              <p:nvPr/>
            </p:nvPicPr>
            <p:blipFill>
              <a:blip r:embed="rId70"/>
              <a:stretch>
                <a:fillRect/>
              </a:stretch>
            </p:blipFill>
            <p:spPr>
              <a:xfrm>
                <a:off x="5743013" y="2236200"/>
                <a:ext cx="356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53" name="Freihand 152">
                <a:extLst>
                  <a:ext uri="{FF2B5EF4-FFF2-40B4-BE49-F238E27FC236}">
                    <a16:creationId xmlns:a16="http://schemas.microsoft.com/office/drawing/2014/main" id="{BDE37CB4-381C-43BE-B3E4-A1ADA6C1D8ED}"/>
                  </a:ext>
                </a:extLst>
              </p14:cNvPr>
              <p14:cNvContentPartPr/>
              <p14:nvPr/>
            </p14:nvContentPartPr>
            <p14:xfrm>
              <a:off x="5961533" y="5564760"/>
              <a:ext cx="24480" cy="232560"/>
            </p14:xfrm>
          </p:contentPart>
        </mc:Choice>
        <mc:Fallback xmlns="">
          <p:pic>
            <p:nvPicPr>
              <p:cNvPr id="153" name="Freihand 152">
                <a:extLst>
                  <a:ext uri="{FF2B5EF4-FFF2-40B4-BE49-F238E27FC236}">
                    <a16:creationId xmlns:a16="http://schemas.microsoft.com/office/drawing/2014/main" id="{BDE37CB4-381C-43BE-B3E4-A1ADA6C1D8ED}"/>
                  </a:ext>
                </a:extLst>
              </p:cNvPr>
              <p:cNvPicPr/>
              <p:nvPr/>
            </p:nvPicPr>
            <p:blipFill>
              <a:blip r:embed="rId72"/>
              <a:stretch>
                <a:fillRect/>
              </a:stretch>
            </p:blipFill>
            <p:spPr>
              <a:xfrm>
                <a:off x="5957213" y="5560440"/>
                <a:ext cx="3312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54" name="Freihand 153">
                <a:extLst>
                  <a:ext uri="{FF2B5EF4-FFF2-40B4-BE49-F238E27FC236}">
                    <a16:creationId xmlns:a16="http://schemas.microsoft.com/office/drawing/2014/main" id="{6130056E-081A-480B-BC71-B60A7E24FF08}"/>
                  </a:ext>
                </a:extLst>
              </p14:cNvPr>
              <p14:cNvContentPartPr/>
              <p14:nvPr/>
            </p14:nvContentPartPr>
            <p14:xfrm>
              <a:off x="5530973" y="2219280"/>
              <a:ext cx="382680" cy="83880"/>
            </p14:xfrm>
          </p:contentPart>
        </mc:Choice>
        <mc:Fallback xmlns="">
          <p:pic>
            <p:nvPicPr>
              <p:cNvPr id="154" name="Freihand 153">
                <a:extLst>
                  <a:ext uri="{FF2B5EF4-FFF2-40B4-BE49-F238E27FC236}">
                    <a16:creationId xmlns:a16="http://schemas.microsoft.com/office/drawing/2014/main" id="{6130056E-081A-480B-BC71-B60A7E24FF08}"/>
                  </a:ext>
                </a:extLst>
              </p:cNvPr>
              <p:cNvPicPr/>
              <p:nvPr/>
            </p:nvPicPr>
            <p:blipFill>
              <a:blip r:embed="rId74"/>
              <a:stretch>
                <a:fillRect/>
              </a:stretch>
            </p:blipFill>
            <p:spPr>
              <a:xfrm>
                <a:off x="5526653" y="2214960"/>
                <a:ext cx="3913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55" name="Freihand 154">
                <a:extLst>
                  <a:ext uri="{FF2B5EF4-FFF2-40B4-BE49-F238E27FC236}">
                    <a16:creationId xmlns:a16="http://schemas.microsoft.com/office/drawing/2014/main" id="{E83B9B58-8D09-4A10-945C-9BCFDE7C0003}"/>
                  </a:ext>
                </a:extLst>
              </p14:cNvPr>
              <p14:cNvContentPartPr/>
              <p14:nvPr/>
            </p14:nvContentPartPr>
            <p14:xfrm>
              <a:off x="5548973" y="1407480"/>
              <a:ext cx="329760" cy="122040"/>
            </p14:xfrm>
          </p:contentPart>
        </mc:Choice>
        <mc:Fallback xmlns="">
          <p:pic>
            <p:nvPicPr>
              <p:cNvPr id="155" name="Freihand 154">
                <a:extLst>
                  <a:ext uri="{FF2B5EF4-FFF2-40B4-BE49-F238E27FC236}">
                    <a16:creationId xmlns:a16="http://schemas.microsoft.com/office/drawing/2014/main" id="{E83B9B58-8D09-4A10-945C-9BCFDE7C0003}"/>
                  </a:ext>
                </a:extLst>
              </p:cNvPr>
              <p:cNvPicPr/>
              <p:nvPr/>
            </p:nvPicPr>
            <p:blipFill>
              <a:blip r:embed="rId76"/>
              <a:stretch>
                <a:fillRect/>
              </a:stretch>
            </p:blipFill>
            <p:spPr>
              <a:xfrm>
                <a:off x="5544653" y="1403160"/>
                <a:ext cx="3384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56" name="Freihand 155">
                <a:extLst>
                  <a:ext uri="{FF2B5EF4-FFF2-40B4-BE49-F238E27FC236}">
                    <a16:creationId xmlns:a16="http://schemas.microsoft.com/office/drawing/2014/main" id="{7927EA9B-A5C2-43F9-8D69-69496563879B}"/>
                  </a:ext>
                </a:extLst>
              </p14:cNvPr>
              <p14:cNvContentPartPr/>
              <p14:nvPr/>
            </p14:nvContentPartPr>
            <p14:xfrm>
              <a:off x="5609453" y="2198040"/>
              <a:ext cx="250560" cy="92160"/>
            </p14:xfrm>
          </p:contentPart>
        </mc:Choice>
        <mc:Fallback xmlns="">
          <p:pic>
            <p:nvPicPr>
              <p:cNvPr id="156" name="Freihand 155">
                <a:extLst>
                  <a:ext uri="{FF2B5EF4-FFF2-40B4-BE49-F238E27FC236}">
                    <a16:creationId xmlns:a16="http://schemas.microsoft.com/office/drawing/2014/main" id="{7927EA9B-A5C2-43F9-8D69-69496563879B}"/>
                  </a:ext>
                </a:extLst>
              </p:cNvPr>
              <p:cNvPicPr/>
              <p:nvPr/>
            </p:nvPicPr>
            <p:blipFill>
              <a:blip r:embed="rId78"/>
              <a:stretch>
                <a:fillRect/>
              </a:stretch>
            </p:blipFill>
            <p:spPr>
              <a:xfrm>
                <a:off x="5605133" y="2193720"/>
                <a:ext cx="259200" cy="100800"/>
              </a:xfrm>
              <a:prstGeom prst="rect">
                <a:avLst/>
              </a:prstGeom>
            </p:spPr>
          </p:pic>
        </mc:Fallback>
      </mc:AlternateContent>
      <p:grpSp>
        <p:nvGrpSpPr>
          <p:cNvPr id="160" name="Gruppieren 159">
            <a:extLst>
              <a:ext uri="{FF2B5EF4-FFF2-40B4-BE49-F238E27FC236}">
                <a16:creationId xmlns:a16="http://schemas.microsoft.com/office/drawing/2014/main" id="{0745EA4B-7A24-4A82-8629-C182A70719CA}"/>
              </a:ext>
            </a:extLst>
          </p:cNvPr>
          <p:cNvGrpSpPr/>
          <p:nvPr/>
        </p:nvGrpSpPr>
        <p:grpSpPr>
          <a:xfrm>
            <a:off x="4940933" y="2178960"/>
            <a:ext cx="756360" cy="357480"/>
            <a:chOff x="4940933" y="2178960"/>
            <a:chExt cx="756360" cy="357480"/>
          </a:xfrm>
        </p:grpSpPr>
        <mc:AlternateContent xmlns:mc="http://schemas.openxmlformats.org/markup-compatibility/2006" xmlns:p14="http://schemas.microsoft.com/office/powerpoint/2010/main">
          <mc:Choice Requires="p14">
            <p:contentPart p14:bwMode="auto" r:id="rId79">
              <p14:nvContentPartPr>
                <p14:cNvPr id="157" name="Freihand 156">
                  <a:extLst>
                    <a:ext uri="{FF2B5EF4-FFF2-40B4-BE49-F238E27FC236}">
                      <a16:creationId xmlns:a16="http://schemas.microsoft.com/office/drawing/2014/main" id="{82225A57-50EB-42F6-AA50-ABCA5C16CD87}"/>
                    </a:ext>
                  </a:extLst>
                </p14:cNvPr>
                <p14:cNvContentPartPr/>
                <p14:nvPr/>
              </p14:nvContentPartPr>
              <p14:xfrm>
                <a:off x="5015453" y="2178960"/>
                <a:ext cx="681840" cy="70920"/>
              </p14:xfrm>
            </p:contentPart>
          </mc:Choice>
          <mc:Fallback xmlns="">
            <p:pic>
              <p:nvPicPr>
                <p:cNvPr id="157" name="Freihand 156">
                  <a:extLst>
                    <a:ext uri="{FF2B5EF4-FFF2-40B4-BE49-F238E27FC236}">
                      <a16:creationId xmlns:a16="http://schemas.microsoft.com/office/drawing/2014/main" id="{82225A57-50EB-42F6-AA50-ABCA5C16CD87}"/>
                    </a:ext>
                  </a:extLst>
                </p:cNvPr>
                <p:cNvPicPr/>
                <p:nvPr/>
              </p:nvPicPr>
              <p:blipFill>
                <a:blip r:embed="rId80"/>
                <a:stretch>
                  <a:fillRect/>
                </a:stretch>
              </p:blipFill>
              <p:spPr>
                <a:xfrm>
                  <a:off x="5011133" y="2174640"/>
                  <a:ext cx="69048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58" name="Freihand 157">
                  <a:extLst>
                    <a:ext uri="{FF2B5EF4-FFF2-40B4-BE49-F238E27FC236}">
                      <a16:creationId xmlns:a16="http://schemas.microsoft.com/office/drawing/2014/main" id="{E8F577F9-D856-482A-9914-494F7798A61E}"/>
                    </a:ext>
                  </a:extLst>
                </p14:cNvPr>
                <p14:cNvContentPartPr/>
                <p14:nvPr/>
              </p14:nvContentPartPr>
              <p14:xfrm>
                <a:off x="4992773" y="2318280"/>
                <a:ext cx="360" cy="360"/>
              </p14:xfrm>
            </p:contentPart>
          </mc:Choice>
          <mc:Fallback xmlns="">
            <p:pic>
              <p:nvPicPr>
                <p:cNvPr id="158" name="Freihand 157">
                  <a:extLst>
                    <a:ext uri="{FF2B5EF4-FFF2-40B4-BE49-F238E27FC236}">
                      <a16:creationId xmlns:a16="http://schemas.microsoft.com/office/drawing/2014/main" id="{E8F577F9-D856-482A-9914-494F7798A61E}"/>
                    </a:ext>
                  </a:extLst>
                </p:cNvPr>
                <p:cNvPicPr/>
                <p:nvPr/>
              </p:nvPicPr>
              <p:blipFill>
                <a:blip r:embed="rId6"/>
                <a:stretch>
                  <a:fillRect/>
                </a:stretch>
              </p:blipFill>
              <p:spPr>
                <a:xfrm>
                  <a:off x="4988453" y="2313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59" name="Freihand 158">
                  <a:extLst>
                    <a:ext uri="{FF2B5EF4-FFF2-40B4-BE49-F238E27FC236}">
                      <a16:creationId xmlns:a16="http://schemas.microsoft.com/office/drawing/2014/main" id="{68B97DAE-CCE5-49AC-83B8-7445D9880E64}"/>
                    </a:ext>
                  </a:extLst>
                </p14:cNvPr>
                <p14:cNvContentPartPr/>
                <p14:nvPr/>
              </p14:nvContentPartPr>
              <p14:xfrm>
                <a:off x="4940933" y="2190480"/>
                <a:ext cx="103320" cy="345960"/>
              </p14:xfrm>
            </p:contentPart>
          </mc:Choice>
          <mc:Fallback xmlns="">
            <p:pic>
              <p:nvPicPr>
                <p:cNvPr id="159" name="Freihand 158">
                  <a:extLst>
                    <a:ext uri="{FF2B5EF4-FFF2-40B4-BE49-F238E27FC236}">
                      <a16:creationId xmlns:a16="http://schemas.microsoft.com/office/drawing/2014/main" id="{68B97DAE-CCE5-49AC-83B8-7445D9880E64}"/>
                    </a:ext>
                  </a:extLst>
                </p:cNvPr>
                <p:cNvPicPr/>
                <p:nvPr/>
              </p:nvPicPr>
              <p:blipFill>
                <a:blip r:embed="rId83"/>
                <a:stretch>
                  <a:fillRect/>
                </a:stretch>
              </p:blipFill>
              <p:spPr>
                <a:xfrm>
                  <a:off x="4936613" y="2186160"/>
                  <a:ext cx="111960" cy="354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4">
            <p14:nvContentPartPr>
              <p14:cNvPr id="161" name="Freihand 160">
                <a:extLst>
                  <a:ext uri="{FF2B5EF4-FFF2-40B4-BE49-F238E27FC236}">
                    <a16:creationId xmlns:a16="http://schemas.microsoft.com/office/drawing/2014/main" id="{7DCE4338-B30A-4C5A-9F0E-920A71FEF663}"/>
                  </a:ext>
                </a:extLst>
              </p14:cNvPr>
              <p14:cNvContentPartPr/>
              <p14:nvPr/>
            </p14:nvContentPartPr>
            <p14:xfrm>
              <a:off x="4587413" y="2470200"/>
              <a:ext cx="391680" cy="156960"/>
            </p14:xfrm>
          </p:contentPart>
        </mc:Choice>
        <mc:Fallback xmlns="">
          <p:pic>
            <p:nvPicPr>
              <p:cNvPr id="161" name="Freihand 160">
                <a:extLst>
                  <a:ext uri="{FF2B5EF4-FFF2-40B4-BE49-F238E27FC236}">
                    <a16:creationId xmlns:a16="http://schemas.microsoft.com/office/drawing/2014/main" id="{7DCE4338-B30A-4C5A-9F0E-920A71FEF663}"/>
                  </a:ext>
                </a:extLst>
              </p:cNvPr>
              <p:cNvPicPr/>
              <p:nvPr/>
            </p:nvPicPr>
            <p:blipFill>
              <a:blip r:embed="rId85"/>
              <a:stretch>
                <a:fillRect/>
              </a:stretch>
            </p:blipFill>
            <p:spPr>
              <a:xfrm>
                <a:off x="4583093" y="2465880"/>
                <a:ext cx="400320" cy="165600"/>
              </a:xfrm>
              <a:prstGeom prst="rect">
                <a:avLst/>
              </a:prstGeom>
            </p:spPr>
          </p:pic>
        </mc:Fallback>
      </mc:AlternateContent>
      <p:grpSp>
        <p:nvGrpSpPr>
          <p:cNvPr id="212" name="Gruppieren 211">
            <a:extLst>
              <a:ext uri="{FF2B5EF4-FFF2-40B4-BE49-F238E27FC236}">
                <a16:creationId xmlns:a16="http://schemas.microsoft.com/office/drawing/2014/main" id="{0A6E11A5-1A9B-4B6C-A613-C803787321CD}"/>
              </a:ext>
            </a:extLst>
          </p:cNvPr>
          <p:cNvGrpSpPr/>
          <p:nvPr/>
        </p:nvGrpSpPr>
        <p:grpSpPr>
          <a:xfrm>
            <a:off x="1959773" y="2666040"/>
            <a:ext cx="8967600" cy="4125600"/>
            <a:chOff x="1959773" y="2666040"/>
            <a:chExt cx="8967600" cy="4125600"/>
          </a:xfrm>
        </p:grpSpPr>
        <mc:AlternateContent xmlns:mc="http://schemas.openxmlformats.org/markup-compatibility/2006" xmlns:p14="http://schemas.microsoft.com/office/powerpoint/2010/main">
          <mc:Choice Requires="p14">
            <p:contentPart p14:bwMode="auto" r:id="rId86">
              <p14:nvContentPartPr>
                <p14:cNvPr id="47" name="Freihand 46">
                  <a:extLst>
                    <a:ext uri="{FF2B5EF4-FFF2-40B4-BE49-F238E27FC236}">
                      <a16:creationId xmlns:a16="http://schemas.microsoft.com/office/drawing/2014/main" id="{A74476B5-A128-4072-9C0E-F7C61202E623}"/>
                    </a:ext>
                  </a:extLst>
                </p14:cNvPr>
                <p14:cNvContentPartPr/>
                <p14:nvPr/>
              </p14:nvContentPartPr>
              <p14:xfrm>
                <a:off x="2017373" y="3555960"/>
                <a:ext cx="341640" cy="47520"/>
              </p14:xfrm>
            </p:contentPart>
          </mc:Choice>
          <mc:Fallback xmlns="">
            <p:pic>
              <p:nvPicPr>
                <p:cNvPr id="47" name="Freihand 46">
                  <a:extLst>
                    <a:ext uri="{FF2B5EF4-FFF2-40B4-BE49-F238E27FC236}">
                      <a16:creationId xmlns:a16="http://schemas.microsoft.com/office/drawing/2014/main" id="{A74476B5-A128-4072-9C0E-F7C61202E623}"/>
                    </a:ext>
                  </a:extLst>
                </p:cNvPr>
                <p:cNvPicPr/>
                <p:nvPr/>
              </p:nvPicPr>
              <p:blipFill>
                <a:blip r:embed="rId87"/>
                <a:stretch>
                  <a:fillRect/>
                </a:stretch>
              </p:blipFill>
              <p:spPr>
                <a:xfrm>
                  <a:off x="2013053" y="3551640"/>
                  <a:ext cx="3502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71" name="Freihand 70">
                  <a:extLst>
                    <a:ext uri="{FF2B5EF4-FFF2-40B4-BE49-F238E27FC236}">
                      <a16:creationId xmlns:a16="http://schemas.microsoft.com/office/drawing/2014/main" id="{673109F6-9300-4F2A-BB2B-5F34C4E475C2}"/>
                    </a:ext>
                  </a:extLst>
                </p14:cNvPr>
                <p14:cNvContentPartPr/>
                <p14:nvPr/>
              </p14:nvContentPartPr>
              <p14:xfrm>
                <a:off x="3566813" y="3670080"/>
                <a:ext cx="29880" cy="226800"/>
              </p14:xfrm>
            </p:contentPart>
          </mc:Choice>
          <mc:Fallback xmlns="">
            <p:pic>
              <p:nvPicPr>
                <p:cNvPr id="71" name="Freihand 70">
                  <a:extLst>
                    <a:ext uri="{FF2B5EF4-FFF2-40B4-BE49-F238E27FC236}">
                      <a16:creationId xmlns:a16="http://schemas.microsoft.com/office/drawing/2014/main" id="{673109F6-9300-4F2A-BB2B-5F34C4E475C2}"/>
                    </a:ext>
                  </a:extLst>
                </p:cNvPr>
                <p:cNvPicPr/>
                <p:nvPr/>
              </p:nvPicPr>
              <p:blipFill>
                <a:blip r:embed="rId89"/>
                <a:stretch>
                  <a:fillRect/>
                </a:stretch>
              </p:blipFill>
              <p:spPr>
                <a:xfrm>
                  <a:off x="3562493" y="3665760"/>
                  <a:ext cx="3852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74" name="Freihand 73">
                  <a:extLst>
                    <a:ext uri="{FF2B5EF4-FFF2-40B4-BE49-F238E27FC236}">
                      <a16:creationId xmlns:a16="http://schemas.microsoft.com/office/drawing/2014/main" id="{313DB643-5F0C-419A-AF9B-84037299B31A}"/>
                    </a:ext>
                  </a:extLst>
                </p14:cNvPr>
                <p14:cNvContentPartPr/>
                <p14:nvPr/>
              </p14:nvContentPartPr>
              <p14:xfrm>
                <a:off x="3543773" y="4131240"/>
                <a:ext cx="25200" cy="276840"/>
              </p14:xfrm>
            </p:contentPart>
          </mc:Choice>
          <mc:Fallback xmlns="">
            <p:pic>
              <p:nvPicPr>
                <p:cNvPr id="74" name="Freihand 73">
                  <a:extLst>
                    <a:ext uri="{FF2B5EF4-FFF2-40B4-BE49-F238E27FC236}">
                      <a16:creationId xmlns:a16="http://schemas.microsoft.com/office/drawing/2014/main" id="{313DB643-5F0C-419A-AF9B-84037299B31A}"/>
                    </a:ext>
                  </a:extLst>
                </p:cNvPr>
                <p:cNvPicPr/>
                <p:nvPr/>
              </p:nvPicPr>
              <p:blipFill>
                <a:blip r:embed="rId91"/>
                <a:stretch>
                  <a:fillRect/>
                </a:stretch>
              </p:blipFill>
              <p:spPr>
                <a:xfrm>
                  <a:off x="3539453" y="4126920"/>
                  <a:ext cx="3384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2" name="Freihand 61">
                  <a:extLst>
                    <a:ext uri="{FF2B5EF4-FFF2-40B4-BE49-F238E27FC236}">
                      <a16:creationId xmlns:a16="http://schemas.microsoft.com/office/drawing/2014/main" id="{25C5B401-5D27-461D-81D7-0D8004CBC190}"/>
                    </a:ext>
                  </a:extLst>
                </p14:cNvPr>
                <p14:cNvContentPartPr/>
                <p14:nvPr/>
              </p14:nvContentPartPr>
              <p14:xfrm>
                <a:off x="2190533" y="3596280"/>
                <a:ext cx="138600" cy="4680"/>
              </p14:xfrm>
            </p:contentPart>
          </mc:Choice>
          <mc:Fallback xmlns="">
            <p:pic>
              <p:nvPicPr>
                <p:cNvPr id="62" name="Freihand 61">
                  <a:extLst>
                    <a:ext uri="{FF2B5EF4-FFF2-40B4-BE49-F238E27FC236}">
                      <a16:creationId xmlns:a16="http://schemas.microsoft.com/office/drawing/2014/main" id="{25C5B401-5D27-461D-81D7-0D8004CBC190}"/>
                    </a:ext>
                  </a:extLst>
                </p:cNvPr>
                <p:cNvPicPr/>
                <p:nvPr/>
              </p:nvPicPr>
              <p:blipFill>
                <a:blip r:embed="rId93"/>
                <a:stretch>
                  <a:fillRect/>
                </a:stretch>
              </p:blipFill>
              <p:spPr>
                <a:xfrm>
                  <a:off x="2186213" y="3591960"/>
                  <a:ext cx="14724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3" name="Freihand 62">
                  <a:extLst>
                    <a:ext uri="{FF2B5EF4-FFF2-40B4-BE49-F238E27FC236}">
                      <a16:creationId xmlns:a16="http://schemas.microsoft.com/office/drawing/2014/main" id="{0183657F-E88D-4F08-87F1-8A69E2D3A7B7}"/>
                    </a:ext>
                  </a:extLst>
                </p14:cNvPr>
                <p14:cNvContentPartPr/>
                <p14:nvPr/>
              </p14:nvContentPartPr>
              <p14:xfrm>
                <a:off x="2458373" y="3575040"/>
                <a:ext cx="451800" cy="16920"/>
              </p14:xfrm>
            </p:contentPart>
          </mc:Choice>
          <mc:Fallback xmlns="">
            <p:pic>
              <p:nvPicPr>
                <p:cNvPr id="63" name="Freihand 62">
                  <a:extLst>
                    <a:ext uri="{FF2B5EF4-FFF2-40B4-BE49-F238E27FC236}">
                      <a16:creationId xmlns:a16="http://schemas.microsoft.com/office/drawing/2014/main" id="{0183657F-E88D-4F08-87F1-8A69E2D3A7B7}"/>
                    </a:ext>
                  </a:extLst>
                </p:cNvPr>
                <p:cNvPicPr/>
                <p:nvPr/>
              </p:nvPicPr>
              <p:blipFill>
                <a:blip r:embed="rId95"/>
                <a:stretch>
                  <a:fillRect/>
                </a:stretch>
              </p:blipFill>
              <p:spPr>
                <a:xfrm>
                  <a:off x="2454053" y="3570720"/>
                  <a:ext cx="4604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64" name="Freihand 63">
                  <a:extLst>
                    <a:ext uri="{FF2B5EF4-FFF2-40B4-BE49-F238E27FC236}">
                      <a16:creationId xmlns:a16="http://schemas.microsoft.com/office/drawing/2014/main" id="{39FC3310-75A1-4055-AD9D-999F2E04ADFB}"/>
                    </a:ext>
                  </a:extLst>
                </p14:cNvPr>
                <p14:cNvContentPartPr/>
                <p14:nvPr/>
              </p14:nvContentPartPr>
              <p14:xfrm>
                <a:off x="3021413" y="3596280"/>
                <a:ext cx="141480" cy="720"/>
              </p14:xfrm>
            </p:contentPart>
          </mc:Choice>
          <mc:Fallback xmlns="">
            <p:pic>
              <p:nvPicPr>
                <p:cNvPr id="64" name="Freihand 63">
                  <a:extLst>
                    <a:ext uri="{FF2B5EF4-FFF2-40B4-BE49-F238E27FC236}">
                      <a16:creationId xmlns:a16="http://schemas.microsoft.com/office/drawing/2014/main" id="{39FC3310-75A1-4055-AD9D-999F2E04ADFB}"/>
                    </a:ext>
                  </a:extLst>
                </p:cNvPr>
                <p:cNvPicPr/>
                <p:nvPr/>
              </p:nvPicPr>
              <p:blipFill>
                <a:blip r:embed="rId97"/>
                <a:stretch>
                  <a:fillRect/>
                </a:stretch>
              </p:blipFill>
              <p:spPr>
                <a:xfrm>
                  <a:off x="3017093" y="3591960"/>
                  <a:ext cx="15012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5" name="Freihand 64">
                  <a:extLst>
                    <a:ext uri="{FF2B5EF4-FFF2-40B4-BE49-F238E27FC236}">
                      <a16:creationId xmlns:a16="http://schemas.microsoft.com/office/drawing/2014/main" id="{C135D91E-EDCF-48F9-AA0C-850C37849932}"/>
                    </a:ext>
                  </a:extLst>
                </p14:cNvPr>
                <p14:cNvContentPartPr/>
                <p14:nvPr/>
              </p14:nvContentPartPr>
              <p14:xfrm>
                <a:off x="3348653" y="3579360"/>
                <a:ext cx="254520" cy="26640"/>
              </p14:xfrm>
            </p:contentPart>
          </mc:Choice>
          <mc:Fallback xmlns="">
            <p:pic>
              <p:nvPicPr>
                <p:cNvPr id="65" name="Freihand 64">
                  <a:extLst>
                    <a:ext uri="{FF2B5EF4-FFF2-40B4-BE49-F238E27FC236}">
                      <a16:creationId xmlns:a16="http://schemas.microsoft.com/office/drawing/2014/main" id="{C135D91E-EDCF-48F9-AA0C-850C37849932}"/>
                    </a:ext>
                  </a:extLst>
                </p:cNvPr>
                <p:cNvPicPr/>
                <p:nvPr/>
              </p:nvPicPr>
              <p:blipFill>
                <a:blip r:embed="rId99"/>
                <a:stretch>
                  <a:fillRect/>
                </a:stretch>
              </p:blipFill>
              <p:spPr>
                <a:xfrm>
                  <a:off x="3344333" y="3575040"/>
                  <a:ext cx="2631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0" name="Freihand 89">
                  <a:extLst>
                    <a:ext uri="{FF2B5EF4-FFF2-40B4-BE49-F238E27FC236}">
                      <a16:creationId xmlns:a16="http://schemas.microsoft.com/office/drawing/2014/main" id="{1F955C61-6844-488B-AAA0-5C8FFB9D60CB}"/>
                    </a:ext>
                  </a:extLst>
                </p14:cNvPr>
                <p14:cNvContentPartPr/>
                <p14:nvPr/>
              </p14:nvContentPartPr>
              <p14:xfrm>
                <a:off x="3659333" y="3026400"/>
                <a:ext cx="476640" cy="27360"/>
              </p14:xfrm>
            </p:contentPart>
          </mc:Choice>
          <mc:Fallback xmlns="">
            <p:pic>
              <p:nvPicPr>
                <p:cNvPr id="90" name="Freihand 89">
                  <a:extLst>
                    <a:ext uri="{FF2B5EF4-FFF2-40B4-BE49-F238E27FC236}">
                      <a16:creationId xmlns:a16="http://schemas.microsoft.com/office/drawing/2014/main" id="{1F955C61-6844-488B-AAA0-5C8FFB9D60CB}"/>
                    </a:ext>
                  </a:extLst>
                </p:cNvPr>
                <p:cNvPicPr/>
                <p:nvPr/>
              </p:nvPicPr>
              <p:blipFill>
                <a:blip r:embed="rId101"/>
                <a:stretch>
                  <a:fillRect/>
                </a:stretch>
              </p:blipFill>
              <p:spPr>
                <a:xfrm>
                  <a:off x="3655013" y="3022080"/>
                  <a:ext cx="48528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1" name="Freihand 90">
                  <a:extLst>
                    <a:ext uri="{FF2B5EF4-FFF2-40B4-BE49-F238E27FC236}">
                      <a16:creationId xmlns:a16="http://schemas.microsoft.com/office/drawing/2014/main" id="{6FD1ED7B-E1A8-4B25-8F0C-E48ACFFC9FF8}"/>
                    </a:ext>
                  </a:extLst>
                </p14:cNvPr>
                <p14:cNvContentPartPr/>
                <p14:nvPr/>
              </p14:nvContentPartPr>
              <p14:xfrm>
                <a:off x="4117973" y="2830200"/>
                <a:ext cx="32040" cy="263160"/>
              </p14:xfrm>
            </p:contentPart>
          </mc:Choice>
          <mc:Fallback xmlns="">
            <p:pic>
              <p:nvPicPr>
                <p:cNvPr id="91" name="Freihand 90">
                  <a:extLst>
                    <a:ext uri="{FF2B5EF4-FFF2-40B4-BE49-F238E27FC236}">
                      <a16:creationId xmlns:a16="http://schemas.microsoft.com/office/drawing/2014/main" id="{6FD1ED7B-E1A8-4B25-8F0C-E48ACFFC9FF8}"/>
                    </a:ext>
                  </a:extLst>
                </p:cNvPr>
                <p:cNvPicPr/>
                <p:nvPr/>
              </p:nvPicPr>
              <p:blipFill>
                <a:blip r:embed="rId103"/>
                <a:stretch>
                  <a:fillRect/>
                </a:stretch>
              </p:blipFill>
              <p:spPr>
                <a:xfrm>
                  <a:off x="4113653" y="2825880"/>
                  <a:ext cx="406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2" name="Freihand 91">
                  <a:extLst>
                    <a:ext uri="{FF2B5EF4-FFF2-40B4-BE49-F238E27FC236}">
                      <a16:creationId xmlns:a16="http://schemas.microsoft.com/office/drawing/2014/main" id="{79B82088-7FD6-42EE-8E54-FB907D31E127}"/>
                    </a:ext>
                  </a:extLst>
                </p14:cNvPr>
                <p14:cNvContentPartPr/>
                <p14:nvPr/>
              </p14:nvContentPartPr>
              <p14:xfrm>
                <a:off x="4116533" y="2842440"/>
                <a:ext cx="205920" cy="20880"/>
              </p14:xfrm>
            </p:contentPart>
          </mc:Choice>
          <mc:Fallback xmlns="">
            <p:pic>
              <p:nvPicPr>
                <p:cNvPr id="92" name="Freihand 91">
                  <a:extLst>
                    <a:ext uri="{FF2B5EF4-FFF2-40B4-BE49-F238E27FC236}">
                      <a16:creationId xmlns:a16="http://schemas.microsoft.com/office/drawing/2014/main" id="{79B82088-7FD6-42EE-8E54-FB907D31E127}"/>
                    </a:ext>
                  </a:extLst>
                </p:cNvPr>
                <p:cNvPicPr/>
                <p:nvPr/>
              </p:nvPicPr>
              <p:blipFill>
                <a:blip r:embed="rId105"/>
                <a:stretch>
                  <a:fillRect/>
                </a:stretch>
              </p:blipFill>
              <p:spPr>
                <a:xfrm>
                  <a:off x="4112213" y="2838120"/>
                  <a:ext cx="21456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3" name="Freihand 92">
                  <a:extLst>
                    <a:ext uri="{FF2B5EF4-FFF2-40B4-BE49-F238E27FC236}">
                      <a16:creationId xmlns:a16="http://schemas.microsoft.com/office/drawing/2014/main" id="{D12C34E4-9E2F-4E2F-B0FC-2CD167781602}"/>
                    </a:ext>
                  </a:extLst>
                </p14:cNvPr>
                <p14:cNvContentPartPr/>
                <p14:nvPr/>
              </p14:nvContentPartPr>
              <p14:xfrm>
                <a:off x="4291133" y="2784480"/>
                <a:ext cx="33840" cy="101160"/>
              </p14:xfrm>
            </p:contentPart>
          </mc:Choice>
          <mc:Fallback xmlns="">
            <p:pic>
              <p:nvPicPr>
                <p:cNvPr id="93" name="Freihand 92">
                  <a:extLst>
                    <a:ext uri="{FF2B5EF4-FFF2-40B4-BE49-F238E27FC236}">
                      <a16:creationId xmlns:a16="http://schemas.microsoft.com/office/drawing/2014/main" id="{D12C34E4-9E2F-4E2F-B0FC-2CD167781602}"/>
                    </a:ext>
                  </a:extLst>
                </p:cNvPr>
                <p:cNvPicPr/>
                <p:nvPr/>
              </p:nvPicPr>
              <p:blipFill>
                <a:blip r:embed="rId107"/>
                <a:stretch>
                  <a:fillRect/>
                </a:stretch>
              </p:blipFill>
              <p:spPr>
                <a:xfrm>
                  <a:off x="4286813" y="2780160"/>
                  <a:ext cx="42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4" name="Freihand 93">
                  <a:extLst>
                    <a:ext uri="{FF2B5EF4-FFF2-40B4-BE49-F238E27FC236}">
                      <a16:creationId xmlns:a16="http://schemas.microsoft.com/office/drawing/2014/main" id="{5647731E-5A87-43D2-8185-C1D0747F553A}"/>
                    </a:ext>
                  </a:extLst>
                </p14:cNvPr>
                <p14:cNvContentPartPr/>
                <p14:nvPr/>
              </p14:nvContentPartPr>
              <p14:xfrm>
                <a:off x="4307693" y="2766480"/>
                <a:ext cx="83520" cy="13680"/>
              </p14:xfrm>
            </p:contentPart>
          </mc:Choice>
          <mc:Fallback xmlns="">
            <p:pic>
              <p:nvPicPr>
                <p:cNvPr id="94" name="Freihand 93">
                  <a:extLst>
                    <a:ext uri="{FF2B5EF4-FFF2-40B4-BE49-F238E27FC236}">
                      <a16:creationId xmlns:a16="http://schemas.microsoft.com/office/drawing/2014/main" id="{5647731E-5A87-43D2-8185-C1D0747F553A}"/>
                    </a:ext>
                  </a:extLst>
                </p:cNvPr>
                <p:cNvPicPr/>
                <p:nvPr/>
              </p:nvPicPr>
              <p:blipFill>
                <a:blip r:embed="rId109"/>
                <a:stretch>
                  <a:fillRect/>
                </a:stretch>
              </p:blipFill>
              <p:spPr>
                <a:xfrm>
                  <a:off x="4303373" y="2762160"/>
                  <a:ext cx="921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5" name="Freihand 94">
                  <a:extLst>
                    <a:ext uri="{FF2B5EF4-FFF2-40B4-BE49-F238E27FC236}">
                      <a16:creationId xmlns:a16="http://schemas.microsoft.com/office/drawing/2014/main" id="{470470AD-A37F-4F7B-8F3D-E36F22EB9980}"/>
                    </a:ext>
                  </a:extLst>
                </p14:cNvPr>
                <p14:cNvContentPartPr/>
                <p14:nvPr/>
              </p14:nvContentPartPr>
              <p14:xfrm>
                <a:off x="4362773" y="2762160"/>
                <a:ext cx="69840" cy="27000"/>
              </p14:xfrm>
            </p:contentPart>
          </mc:Choice>
          <mc:Fallback xmlns="">
            <p:pic>
              <p:nvPicPr>
                <p:cNvPr id="95" name="Freihand 94">
                  <a:extLst>
                    <a:ext uri="{FF2B5EF4-FFF2-40B4-BE49-F238E27FC236}">
                      <a16:creationId xmlns:a16="http://schemas.microsoft.com/office/drawing/2014/main" id="{470470AD-A37F-4F7B-8F3D-E36F22EB9980}"/>
                    </a:ext>
                  </a:extLst>
                </p:cNvPr>
                <p:cNvPicPr/>
                <p:nvPr/>
              </p:nvPicPr>
              <p:blipFill>
                <a:blip r:embed="rId111"/>
                <a:stretch>
                  <a:fillRect/>
                </a:stretch>
              </p:blipFill>
              <p:spPr>
                <a:xfrm>
                  <a:off x="4358453" y="2757840"/>
                  <a:ext cx="784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50" name="Freihand 149">
                  <a:extLst>
                    <a:ext uri="{FF2B5EF4-FFF2-40B4-BE49-F238E27FC236}">
                      <a16:creationId xmlns:a16="http://schemas.microsoft.com/office/drawing/2014/main" id="{1E71903A-EF1E-4152-B864-465F77801A90}"/>
                    </a:ext>
                  </a:extLst>
                </p14:cNvPr>
                <p14:cNvContentPartPr/>
                <p14:nvPr/>
              </p14:nvContentPartPr>
              <p14:xfrm>
                <a:off x="5802773" y="2779080"/>
                <a:ext cx="22680" cy="593280"/>
              </p14:xfrm>
            </p:contentPart>
          </mc:Choice>
          <mc:Fallback xmlns="">
            <p:pic>
              <p:nvPicPr>
                <p:cNvPr id="150" name="Freihand 149">
                  <a:extLst>
                    <a:ext uri="{FF2B5EF4-FFF2-40B4-BE49-F238E27FC236}">
                      <a16:creationId xmlns:a16="http://schemas.microsoft.com/office/drawing/2014/main" id="{1E71903A-EF1E-4152-B864-465F77801A90}"/>
                    </a:ext>
                  </a:extLst>
                </p:cNvPr>
                <p:cNvPicPr/>
                <p:nvPr/>
              </p:nvPicPr>
              <p:blipFill>
                <a:blip r:embed="rId113"/>
                <a:stretch>
                  <a:fillRect/>
                </a:stretch>
              </p:blipFill>
              <p:spPr>
                <a:xfrm>
                  <a:off x="5798453" y="2774760"/>
                  <a:ext cx="31320" cy="6019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51" name="Freihand 150">
                  <a:extLst>
                    <a:ext uri="{FF2B5EF4-FFF2-40B4-BE49-F238E27FC236}">
                      <a16:creationId xmlns:a16="http://schemas.microsoft.com/office/drawing/2014/main" id="{A9132E50-CBB5-4A35-B9D1-86B11E57C5F3}"/>
                    </a:ext>
                  </a:extLst>
                </p14:cNvPr>
                <p14:cNvContentPartPr/>
                <p14:nvPr/>
              </p14:nvContentPartPr>
              <p14:xfrm>
                <a:off x="5847413" y="3833160"/>
                <a:ext cx="1800" cy="96120"/>
              </p14:xfrm>
            </p:contentPart>
          </mc:Choice>
          <mc:Fallback xmlns="">
            <p:pic>
              <p:nvPicPr>
                <p:cNvPr id="151" name="Freihand 150">
                  <a:extLst>
                    <a:ext uri="{FF2B5EF4-FFF2-40B4-BE49-F238E27FC236}">
                      <a16:creationId xmlns:a16="http://schemas.microsoft.com/office/drawing/2014/main" id="{A9132E50-CBB5-4A35-B9D1-86B11E57C5F3}"/>
                    </a:ext>
                  </a:extLst>
                </p:cNvPr>
                <p:cNvPicPr/>
                <p:nvPr/>
              </p:nvPicPr>
              <p:blipFill>
                <a:blip r:embed="rId115"/>
                <a:stretch>
                  <a:fillRect/>
                </a:stretch>
              </p:blipFill>
              <p:spPr>
                <a:xfrm>
                  <a:off x="5843093" y="3828840"/>
                  <a:ext cx="104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52" name="Freihand 151">
                  <a:extLst>
                    <a:ext uri="{FF2B5EF4-FFF2-40B4-BE49-F238E27FC236}">
                      <a16:creationId xmlns:a16="http://schemas.microsoft.com/office/drawing/2014/main" id="{E41C7B6E-EE6D-484F-8A51-F6F5253A0178}"/>
                    </a:ext>
                  </a:extLst>
                </p14:cNvPr>
                <p14:cNvContentPartPr/>
                <p14:nvPr/>
              </p14:nvContentPartPr>
              <p14:xfrm>
                <a:off x="5874773" y="4160400"/>
                <a:ext cx="119160" cy="1545480"/>
              </p14:xfrm>
            </p:contentPart>
          </mc:Choice>
          <mc:Fallback xmlns="">
            <p:pic>
              <p:nvPicPr>
                <p:cNvPr id="152" name="Freihand 151">
                  <a:extLst>
                    <a:ext uri="{FF2B5EF4-FFF2-40B4-BE49-F238E27FC236}">
                      <a16:creationId xmlns:a16="http://schemas.microsoft.com/office/drawing/2014/main" id="{E41C7B6E-EE6D-484F-8A51-F6F5253A0178}"/>
                    </a:ext>
                  </a:extLst>
                </p:cNvPr>
                <p:cNvPicPr/>
                <p:nvPr/>
              </p:nvPicPr>
              <p:blipFill>
                <a:blip r:embed="rId117"/>
                <a:stretch>
                  <a:fillRect/>
                </a:stretch>
              </p:blipFill>
              <p:spPr>
                <a:xfrm>
                  <a:off x="5870453" y="4156080"/>
                  <a:ext cx="127800" cy="15541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62" name="Freihand 161">
                  <a:extLst>
                    <a:ext uri="{FF2B5EF4-FFF2-40B4-BE49-F238E27FC236}">
                      <a16:creationId xmlns:a16="http://schemas.microsoft.com/office/drawing/2014/main" id="{7E7D908E-068C-46CA-AFF3-FE91D94FEC44}"/>
                    </a:ext>
                  </a:extLst>
                </p14:cNvPr>
                <p14:cNvContentPartPr/>
                <p14:nvPr/>
              </p14:nvContentPartPr>
              <p14:xfrm>
                <a:off x="4985933" y="2666040"/>
                <a:ext cx="12600" cy="117360"/>
              </p14:xfrm>
            </p:contentPart>
          </mc:Choice>
          <mc:Fallback xmlns="">
            <p:pic>
              <p:nvPicPr>
                <p:cNvPr id="162" name="Freihand 161">
                  <a:extLst>
                    <a:ext uri="{FF2B5EF4-FFF2-40B4-BE49-F238E27FC236}">
                      <a16:creationId xmlns:a16="http://schemas.microsoft.com/office/drawing/2014/main" id="{7E7D908E-068C-46CA-AFF3-FE91D94FEC44}"/>
                    </a:ext>
                  </a:extLst>
                </p:cNvPr>
                <p:cNvPicPr/>
                <p:nvPr/>
              </p:nvPicPr>
              <p:blipFill>
                <a:blip r:embed="rId119"/>
                <a:stretch>
                  <a:fillRect/>
                </a:stretch>
              </p:blipFill>
              <p:spPr>
                <a:xfrm>
                  <a:off x="4981613" y="2661720"/>
                  <a:ext cx="212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63" name="Freihand 162">
                  <a:extLst>
                    <a:ext uri="{FF2B5EF4-FFF2-40B4-BE49-F238E27FC236}">
                      <a16:creationId xmlns:a16="http://schemas.microsoft.com/office/drawing/2014/main" id="{A5F6BA3D-809D-46AF-A7D6-58BD1A3137A1}"/>
                    </a:ext>
                  </a:extLst>
                </p14:cNvPr>
                <p14:cNvContentPartPr/>
                <p14:nvPr/>
              </p14:nvContentPartPr>
              <p14:xfrm>
                <a:off x="5032373" y="2967000"/>
                <a:ext cx="31680" cy="1132560"/>
              </p14:xfrm>
            </p:contentPart>
          </mc:Choice>
          <mc:Fallback xmlns="">
            <p:pic>
              <p:nvPicPr>
                <p:cNvPr id="163" name="Freihand 162">
                  <a:extLst>
                    <a:ext uri="{FF2B5EF4-FFF2-40B4-BE49-F238E27FC236}">
                      <a16:creationId xmlns:a16="http://schemas.microsoft.com/office/drawing/2014/main" id="{A5F6BA3D-809D-46AF-A7D6-58BD1A3137A1}"/>
                    </a:ext>
                  </a:extLst>
                </p:cNvPr>
                <p:cNvPicPr/>
                <p:nvPr/>
              </p:nvPicPr>
              <p:blipFill>
                <a:blip r:embed="rId121"/>
                <a:stretch>
                  <a:fillRect/>
                </a:stretch>
              </p:blipFill>
              <p:spPr>
                <a:xfrm>
                  <a:off x="5028053" y="2962680"/>
                  <a:ext cx="40320" cy="11412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6" name="Freihand 75">
                  <a:extLst>
                    <a:ext uri="{FF2B5EF4-FFF2-40B4-BE49-F238E27FC236}">
                      <a16:creationId xmlns:a16="http://schemas.microsoft.com/office/drawing/2014/main" id="{737B2589-4DB0-4F0C-B0DD-23B6CFBD2120}"/>
                    </a:ext>
                  </a:extLst>
                </p14:cNvPr>
                <p14:cNvContentPartPr/>
                <p14:nvPr/>
              </p14:nvContentPartPr>
              <p14:xfrm>
                <a:off x="3558533" y="4700400"/>
                <a:ext cx="23400" cy="805680"/>
              </p14:xfrm>
            </p:contentPart>
          </mc:Choice>
          <mc:Fallback xmlns="">
            <p:pic>
              <p:nvPicPr>
                <p:cNvPr id="76" name="Freihand 75">
                  <a:extLst>
                    <a:ext uri="{FF2B5EF4-FFF2-40B4-BE49-F238E27FC236}">
                      <a16:creationId xmlns:a16="http://schemas.microsoft.com/office/drawing/2014/main" id="{737B2589-4DB0-4F0C-B0DD-23B6CFBD2120}"/>
                    </a:ext>
                  </a:extLst>
                </p:cNvPr>
                <p:cNvPicPr/>
                <p:nvPr/>
              </p:nvPicPr>
              <p:blipFill>
                <a:blip r:embed="rId123"/>
                <a:stretch>
                  <a:fillRect/>
                </a:stretch>
              </p:blipFill>
              <p:spPr>
                <a:xfrm>
                  <a:off x="3554213" y="4696080"/>
                  <a:ext cx="32040" cy="814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8" name="Freihand 47">
                  <a:extLst>
                    <a:ext uri="{FF2B5EF4-FFF2-40B4-BE49-F238E27FC236}">
                      <a16:creationId xmlns:a16="http://schemas.microsoft.com/office/drawing/2014/main" id="{36B7F2AC-3460-4833-8B51-8D5AAEE2758D}"/>
                    </a:ext>
                  </a:extLst>
                </p14:cNvPr>
                <p14:cNvContentPartPr/>
                <p14:nvPr/>
              </p14:nvContentPartPr>
              <p14:xfrm>
                <a:off x="2086133" y="5628840"/>
                <a:ext cx="325800" cy="77400"/>
              </p14:xfrm>
            </p:contentPart>
          </mc:Choice>
          <mc:Fallback xmlns="">
            <p:pic>
              <p:nvPicPr>
                <p:cNvPr id="48" name="Freihand 47">
                  <a:extLst>
                    <a:ext uri="{FF2B5EF4-FFF2-40B4-BE49-F238E27FC236}">
                      <a16:creationId xmlns:a16="http://schemas.microsoft.com/office/drawing/2014/main" id="{36B7F2AC-3460-4833-8B51-8D5AAEE2758D}"/>
                    </a:ext>
                  </a:extLst>
                </p:cNvPr>
                <p:cNvPicPr/>
                <p:nvPr/>
              </p:nvPicPr>
              <p:blipFill>
                <a:blip r:embed="rId125"/>
                <a:stretch>
                  <a:fillRect/>
                </a:stretch>
              </p:blipFill>
              <p:spPr>
                <a:xfrm>
                  <a:off x="2081813" y="5624520"/>
                  <a:ext cx="3344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51" name="Freihand 50">
                  <a:extLst>
                    <a:ext uri="{FF2B5EF4-FFF2-40B4-BE49-F238E27FC236}">
                      <a16:creationId xmlns:a16="http://schemas.microsoft.com/office/drawing/2014/main" id="{741655F0-8C2D-4D4D-9BCE-5126357A93B6}"/>
                    </a:ext>
                  </a:extLst>
                </p14:cNvPr>
                <p14:cNvContentPartPr/>
                <p14:nvPr/>
              </p14:nvContentPartPr>
              <p14:xfrm>
                <a:off x="1959773" y="5750520"/>
                <a:ext cx="471600" cy="355320"/>
              </p14:xfrm>
            </p:contentPart>
          </mc:Choice>
          <mc:Fallback xmlns="">
            <p:pic>
              <p:nvPicPr>
                <p:cNvPr id="51" name="Freihand 50">
                  <a:extLst>
                    <a:ext uri="{FF2B5EF4-FFF2-40B4-BE49-F238E27FC236}">
                      <a16:creationId xmlns:a16="http://schemas.microsoft.com/office/drawing/2014/main" id="{741655F0-8C2D-4D4D-9BCE-5126357A93B6}"/>
                    </a:ext>
                  </a:extLst>
                </p:cNvPr>
                <p:cNvPicPr/>
                <p:nvPr/>
              </p:nvPicPr>
              <p:blipFill>
                <a:blip r:embed="rId127"/>
                <a:stretch>
                  <a:fillRect/>
                </a:stretch>
              </p:blipFill>
              <p:spPr>
                <a:xfrm>
                  <a:off x="1955453" y="5746200"/>
                  <a:ext cx="480240" cy="363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54" name="Freihand 53">
                  <a:extLst>
                    <a:ext uri="{FF2B5EF4-FFF2-40B4-BE49-F238E27FC236}">
                      <a16:creationId xmlns:a16="http://schemas.microsoft.com/office/drawing/2014/main" id="{F393C52C-B55F-48DA-B507-D3765B458754}"/>
                    </a:ext>
                  </a:extLst>
                </p14:cNvPr>
                <p14:cNvContentPartPr/>
                <p14:nvPr/>
              </p14:nvContentPartPr>
              <p14:xfrm>
                <a:off x="2269013" y="5601480"/>
                <a:ext cx="6480" cy="22320"/>
              </p14:xfrm>
            </p:contentPart>
          </mc:Choice>
          <mc:Fallback xmlns="">
            <p:pic>
              <p:nvPicPr>
                <p:cNvPr id="54" name="Freihand 53">
                  <a:extLst>
                    <a:ext uri="{FF2B5EF4-FFF2-40B4-BE49-F238E27FC236}">
                      <a16:creationId xmlns:a16="http://schemas.microsoft.com/office/drawing/2014/main" id="{F393C52C-B55F-48DA-B507-D3765B458754}"/>
                    </a:ext>
                  </a:extLst>
                </p:cNvPr>
                <p:cNvPicPr/>
                <p:nvPr/>
              </p:nvPicPr>
              <p:blipFill>
                <a:blip r:embed="rId129"/>
                <a:stretch>
                  <a:fillRect/>
                </a:stretch>
              </p:blipFill>
              <p:spPr>
                <a:xfrm>
                  <a:off x="2264693" y="5597160"/>
                  <a:ext cx="1512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56" name="Freihand 55">
                  <a:extLst>
                    <a:ext uri="{FF2B5EF4-FFF2-40B4-BE49-F238E27FC236}">
                      <a16:creationId xmlns:a16="http://schemas.microsoft.com/office/drawing/2014/main" id="{EB4912A8-997D-47ED-8C27-EC3627225BD6}"/>
                    </a:ext>
                  </a:extLst>
                </p14:cNvPr>
                <p14:cNvContentPartPr/>
                <p14:nvPr/>
              </p14:nvContentPartPr>
              <p14:xfrm>
                <a:off x="2265773" y="5609400"/>
                <a:ext cx="7560" cy="8280"/>
              </p14:xfrm>
            </p:contentPart>
          </mc:Choice>
          <mc:Fallback xmlns="">
            <p:pic>
              <p:nvPicPr>
                <p:cNvPr id="56" name="Freihand 55">
                  <a:extLst>
                    <a:ext uri="{FF2B5EF4-FFF2-40B4-BE49-F238E27FC236}">
                      <a16:creationId xmlns:a16="http://schemas.microsoft.com/office/drawing/2014/main" id="{EB4912A8-997D-47ED-8C27-EC3627225BD6}"/>
                    </a:ext>
                  </a:extLst>
                </p:cNvPr>
                <p:cNvPicPr/>
                <p:nvPr/>
              </p:nvPicPr>
              <p:blipFill>
                <a:blip r:embed="rId131"/>
                <a:stretch>
                  <a:fillRect/>
                </a:stretch>
              </p:blipFill>
              <p:spPr>
                <a:xfrm>
                  <a:off x="2261453" y="5605080"/>
                  <a:ext cx="16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77" name="Freihand 76">
                  <a:extLst>
                    <a:ext uri="{FF2B5EF4-FFF2-40B4-BE49-F238E27FC236}">
                      <a16:creationId xmlns:a16="http://schemas.microsoft.com/office/drawing/2014/main" id="{553191DB-FE6C-45CD-AD88-70DB37CBF1FE}"/>
                    </a:ext>
                  </a:extLst>
                </p14:cNvPr>
                <p14:cNvContentPartPr/>
                <p14:nvPr/>
              </p14:nvContentPartPr>
              <p14:xfrm>
                <a:off x="3391853" y="5809560"/>
                <a:ext cx="119880" cy="227520"/>
              </p14:xfrm>
            </p:contentPart>
          </mc:Choice>
          <mc:Fallback xmlns="">
            <p:pic>
              <p:nvPicPr>
                <p:cNvPr id="77" name="Freihand 76">
                  <a:extLst>
                    <a:ext uri="{FF2B5EF4-FFF2-40B4-BE49-F238E27FC236}">
                      <a16:creationId xmlns:a16="http://schemas.microsoft.com/office/drawing/2014/main" id="{553191DB-FE6C-45CD-AD88-70DB37CBF1FE}"/>
                    </a:ext>
                  </a:extLst>
                </p:cNvPr>
                <p:cNvPicPr/>
                <p:nvPr/>
              </p:nvPicPr>
              <p:blipFill>
                <a:blip r:embed="rId133"/>
                <a:stretch>
                  <a:fillRect/>
                </a:stretch>
              </p:blipFill>
              <p:spPr>
                <a:xfrm>
                  <a:off x="3387533" y="5805240"/>
                  <a:ext cx="1285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78" name="Freihand 77">
                  <a:extLst>
                    <a:ext uri="{FF2B5EF4-FFF2-40B4-BE49-F238E27FC236}">
                      <a16:creationId xmlns:a16="http://schemas.microsoft.com/office/drawing/2014/main" id="{8A8B32F4-214C-45C3-A372-E3B80EB93C9E}"/>
                    </a:ext>
                  </a:extLst>
                </p14:cNvPr>
                <p14:cNvContentPartPr/>
                <p14:nvPr/>
              </p14:nvContentPartPr>
              <p14:xfrm>
                <a:off x="3460613" y="5954640"/>
                <a:ext cx="109080" cy="115200"/>
              </p14:xfrm>
            </p:contentPart>
          </mc:Choice>
          <mc:Fallback xmlns="">
            <p:pic>
              <p:nvPicPr>
                <p:cNvPr id="78" name="Freihand 77">
                  <a:extLst>
                    <a:ext uri="{FF2B5EF4-FFF2-40B4-BE49-F238E27FC236}">
                      <a16:creationId xmlns:a16="http://schemas.microsoft.com/office/drawing/2014/main" id="{8A8B32F4-214C-45C3-A372-E3B80EB93C9E}"/>
                    </a:ext>
                  </a:extLst>
                </p:cNvPr>
                <p:cNvPicPr/>
                <p:nvPr/>
              </p:nvPicPr>
              <p:blipFill>
                <a:blip r:embed="rId135"/>
                <a:stretch>
                  <a:fillRect/>
                </a:stretch>
              </p:blipFill>
              <p:spPr>
                <a:xfrm>
                  <a:off x="3456293" y="5950320"/>
                  <a:ext cx="1177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97" name="Freihand 96">
                  <a:extLst>
                    <a:ext uri="{FF2B5EF4-FFF2-40B4-BE49-F238E27FC236}">
                      <a16:creationId xmlns:a16="http://schemas.microsoft.com/office/drawing/2014/main" id="{7A9B4511-C6E7-4855-9A2D-D9617E0FEBC6}"/>
                    </a:ext>
                  </a:extLst>
                </p14:cNvPr>
                <p14:cNvContentPartPr/>
                <p14:nvPr/>
              </p14:nvContentPartPr>
              <p14:xfrm>
                <a:off x="2550893" y="5815320"/>
                <a:ext cx="1480320" cy="63720"/>
              </p14:xfrm>
            </p:contentPart>
          </mc:Choice>
          <mc:Fallback xmlns="">
            <p:pic>
              <p:nvPicPr>
                <p:cNvPr id="97" name="Freihand 96">
                  <a:extLst>
                    <a:ext uri="{FF2B5EF4-FFF2-40B4-BE49-F238E27FC236}">
                      <a16:creationId xmlns:a16="http://schemas.microsoft.com/office/drawing/2014/main" id="{7A9B4511-C6E7-4855-9A2D-D9617E0FEBC6}"/>
                    </a:ext>
                  </a:extLst>
                </p:cNvPr>
                <p:cNvPicPr/>
                <p:nvPr/>
              </p:nvPicPr>
              <p:blipFill>
                <a:blip r:embed="rId137"/>
                <a:stretch>
                  <a:fillRect/>
                </a:stretch>
              </p:blipFill>
              <p:spPr>
                <a:xfrm>
                  <a:off x="2546573" y="5811000"/>
                  <a:ext cx="14889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98" name="Freihand 97">
                  <a:extLst>
                    <a:ext uri="{FF2B5EF4-FFF2-40B4-BE49-F238E27FC236}">
                      <a16:creationId xmlns:a16="http://schemas.microsoft.com/office/drawing/2014/main" id="{2B66FE70-F6E4-4469-AA22-1DE00BAF2F88}"/>
                    </a:ext>
                  </a:extLst>
                </p14:cNvPr>
                <p14:cNvContentPartPr/>
                <p14:nvPr/>
              </p14:nvContentPartPr>
              <p14:xfrm>
                <a:off x="3854093" y="5746200"/>
                <a:ext cx="353160" cy="257760"/>
              </p14:xfrm>
            </p:contentPart>
          </mc:Choice>
          <mc:Fallback xmlns="">
            <p:pic>
              <p:nvPicPr>
                <p:cNvPr id="98" name="Freihand 97">
                  <a:extLst>
                    <a:ext uri="{FF2B5EF4-FFF2-40B4-BE49-F238E27FC236}">
                      <a16:creationId xmlns:a16="http://schemas.microsoft.com/office/drawing/2014/main" id="{2B66FE70-F6E4-4469-AA22-1DE00BAF2F88}"/>
                    </a:ext>
                  </a:extLst>
                </p:cNvPr>
                <p:cNvPicPr/>
                <p:nvPr/>
              </p:nvPicPr>
              <p:blipFill>
                <a:blip r:embed="rId139"/>
                <a:stretch>
                  <a:fillRect/>
                </a:stretch>
              </p:blipFill>
              <p:spPr>
                <a:xfrm>
                  <a:off x="3849773" y="5741880"/>
                  <a:ext cx="3618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0" name="Freihand 99">
                  <a:extLst>
                    <a:ext uri="{FF2B5EF4-FFF2-40B4-BE49-F238E27FC236}">
                      <a16:creationId xmlns:a16="http://schemas.microsoft.com/office/drawing/2014/main" id="{6B61619D-79DF-4D25-B2FF-441AEC51B5FA}"/>
                    </a:ext>
                  </a:extLst>
                </p14:cNvPr>
                <p14:cNvContentPartPr/>
                <p14:nvPr/>
              </p14:nvContentPartPr>
              <p14:xfrm>
                <a:off x="2431013" y="6102600"/>
                <a:ext cx="232200" cy="194760"/>
              </p14:xfrm>
            </p:contentPart>
          </mc:Choice>
          <mc:Fallback xmlns="">
            <p:pic>
              <p:nvPicPr>
                <p:cNvPr id="100" name="Freihand 99">
                  <a:extLst>
                    <a:ext uri="{FF2B5EF4-FFF2-40B4-BE49-F238E27FC236}">
                      <a16:creationId xmlns:a16="http://schemas.microsoft.com/office/drawing/2014/main" id="{6B61619D-79DF-4D25-B2FF-441AEC51B5FA}"/>
                    </a:ext>
                  </a:extLst>
                </p:cNvPr>
                <p:cNvPicPr/>
                <p:nvPr/>
              </p:nvPicPr>
              <p:blipFill>
                <a:blip r:embed="rId141"/>
                <a:stretch>
                  <a:fillRect/>
                </a:stretch>
              </p:blipFill>
              <p:spPr>
                <a:xfrm>
                  <a:off x="2426693" y="6098280"/>
                  <a:ext cx="2408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1" name="Freihand 100">
                  <a:extLst>
                    <a:ext uri="{FF2B5EF4-FFF2-40B4-BE49-F238E27FC236}">
                      <a16:creationId xmlns:a16="http://schemas.microsoft.com/office/drawing/2014/main" id="{C06C776D-60BA-4306-A516-FE1C3E397C3B}"/>
                    </a:ext>
                  </a:extLst>
                </p14:cNvPr>
                <p14:cNvContentPartPr/>
                <p14:nvPr/>
              </p14:nvContentPartPr>
              <p14:xfrm>
                <a:off x="2691653" y="6211680"/>
                <a:ext cx="178920" cy="96120"/>
              </p14:xfrm>
            </p:contentPart>
          </mc:Choice>
          <mc:Fallback xmlns="">
            <p:pic>
              <p:nvPicPr>
                <p:cNvPr id="101" name="Freihand 100">
                  <a:extLst>
                    <a:ext uri="{FF2B5EF4-FFF2-40B4-BE49-F238E27FC236}">
                      <a16:creationId xmlns:a16="http://schemas.microsoft.com/office/drawing/2014/main" id="{C06C776D-60BA-4306-A516-FE1C3E397C3B}"/>
                    </a:ext>
                  </a:extLst>
                </p:cNvPr>
                <p:cNvPicPr/>
                <p:nvPr/>
              </p:nvPicPr>
              <p:blipFill>
                <a:blip r:embed="rId143"/>
                <a:stretch>
                  <a:fillRect/>
                </a:stretch>
              </p:blipFill>
              <p:spPr>
                <a:xfrm>
                  <a:off x="2687333" y="6207360"/>
                  <a:ext cx="1875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2" name="Freihand 101">
                  <a:extLst>
                    <a:ext uri="{FF2B5EF4-FFF2-40B4-BE49-F238E27FC236}">
                      <a16:creationId xmlns:a16="http://schemas.microsoft.com/office/drawing/2014/main" id="{D82AD0C9-712F-456A-BCD8-AC21127D8499}"/>
                    </a:ext>
                  </a:extLst>
                </p14:cNvPr>
                <p14:cNvContentPartPr/>
                <p14:nvPr/>
              </p14:nvContentPartPr>
              <p14:xfrm>
                <a:off x="2857973" y="6133560"/>
                <a:ext cx="111240" cy="149760"/>
              </p14:xfrm>
            </p:contentPart>
          </mc:Choice>
          <mc:Fallback xmlns="">
            <p:pic>
              <p:nvPicPr>
                <p:cNvPr id="102" name="Freihand 101">
                  <a:extLst>
                    <a:ext uri="{FF2B5EF4-FFF2-40B4-BE49-F238E27FC236}">
                      <a16:creationId xmlns:a16="http://schemas.microsoft.com/office/drawing/2014/main" id="{D82AD0C9-712F-456A-BCD8-AC21127D8499}"/>
                    </a:ext>
                  </a:extLst>
                </p:cNvPr>
                <p:cNvPicPr/>
                <p:nvPr/>
              </p:nvPicPr>
              <p:blipFill>
                <a:blip r:embed="rId145"/>
                <a:stretch>
                  <a:fillRect/>
                </a:stretch>
              </p:blipFill>
              <p:spPr>
                <a:xfrm>
                  <a:off x="2853653" y="6129240"/>
                  <a:ext cx="1198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3" name="Freihand 102">
                  <a:extLst>
                    <a:ext uri="{FF2B5EF4-FFF2-40B4-BE49-F238E27FC236}">
                      <a16:creationId xmlns:a16="http://schemas.microsoft.com/office/drawing/2014/main" id="{9E360D5B-BAF0-445F-B9AB-DB62FF6D35B3}"/>
                    </a:ext>
                  </a:extLst>
                </p14:cNvPr>
                <p14:cNvContentPartPr/>
                <p14:nvPr/>
              </p14:nvContentPartPr>
              <p14:xfrm>
                <a:off x="2919173" y="6247320"/>
                <a:ext cx="260280" cy="209160"/>
              </p14:xfrm>
            </p:contentPart>
          </mc:Choice>
          <mc:Fallback xmlns="">
            <p:pic>
              <p:nvPicPr>
                <p:cNvPr id="103" name="Freihand 102">
                  <a:extLst>
                    <a:ext uri="{FF2B5EF4-FFF2-40B4-BE49-F238E27FC236}">
                      <a16:creationId xmlns:a16="http://schemas.microsoft.com/office/drawing/2014/main" id="{9E360D5B-BAF0-445F-B9AB-DB62FF6D35B3}"/>
                    </a:ext>
                  </a:extLst>
                </p:cNvPr>
                <p:cNvPicPr/>
                <p:nvPr/>
              </p:nvPicPr>
              <p:blipFill>
                <a:blip r:embed="rId147"/>
                <a:stretch>
                  <a:fillRect/>
                </a:stretch>
              </p:blipFill>
              <p:spPr>
                <a:xfrm>
                  <a:off x="2914853" y="6243000"/>
                  <a:ext cx="26892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4" name="Freihand 103">
                  <a:extLst>
                    <a:ext uri="{FF2B5EF4-FFF2-40B4-BE49-F238E27FC236}">
                      <a16:creationId xmlns:a16="http://schemas.microsoft.com/office/drawing/2014/main" id="{2A270620-35A1-48D5-8489-1B1968FF3FF0}"/>
                    </a:ext>
                  </a:extLst>
                </p14:cNvPr>
                <p14:cNvContentPartPr/>
                <p14:nvPr/>
              </p14:nvContentPartPr>
              <p14:xfrm>
                <a:off x="3360893" y="6231120"/>
                <a:ext cx="447840" cy="99360"/>
              </p14:xfrm>
            </p:contentPart>
          </mc:Choice>
          <mc:Fallback xmlns="">
            <p:pic>
              <p:nvPicPr>
                <p:cNvPr id="104" name="Freihand 103">
                  <a:extLst>
                    <a:ext uri="{FF2B5EF4-FFF2-40B4-BE49-F238E27FC236}">
                      <a16:creationId xmlns:a16="http://schemas.microsoft.com/office/drawing/2014/main" id="{2A270620-35A1-48D5-8489-1B1968FF3FF0}"/>
                    </a:ext>
                  </a:extLst>
                </p:cNvPr>
                <p:cNvPicPr/>
                <p:nvPr/>
              </p:nvPicPr>
              <p:blipFill>
                <a:blip r:embed="rId149"/>
                <a:stretch>
                  <a:fillRect/>
                </a:stretch>
              </p:blipFill>
              <p:spPr>
                <a:xfrm>
                  <a:off x="3356573" y="6226800"/>
                  <a:ext cx="4564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05" name="Freihand 104">
                  <a:extLst>
                    <a:ext uri="{FF2B5EF4-FFF2-40B4-BE49-F238E27FC236}">
                      <a16:creationId xmlns:a16="http://schemas.microsoft.com/office/drawing/2014/main" id="{7C8F13B6-2BC4-4102-AF60-E48ED3419D75}"/>
                    </a:ext>
                  </a:extLst>
                </p14:cNvPr>
                <p14:cNvContentPartPr/>
                <p14:nvPr/>
              </p14:nvContentPartPr>
              <p14:xfrm>
                <a:off x="3918893" y="6174960"/>
                <a:ext cx="151920" cy="173880"/>
              </p14:xfrm>
            </p:contentPart>
          </mc:Choice>
          <mc:Fallback xmlns="">
            <p:pic>
              <p:nvPicPr>
                <p:cNvPr id="105" name="Freihand 104">
                  <a:extLst>
                    <a:ext uri="{FF2B5EF4-FFF2-40B4-BE49-F238E27FC236}">
                      <a16:creationId xmlns:a16="http://schemas.microsoft.com/office/drawing/2014/main" id="{7C8F13B6-2BC4-4102-AF60-E48ED3419D75}"/>
                    </a:ext>
                  </a:extLst>
                </p:cNvPr>
                <p:cNvPicPr/>
                <p:nvPr/>
              </p:nvPicPr>
              <p:blipFill>
                <a:blip r:embed="rId151"/>
                <a:stretch>
                  <a:fillRect/>
                </a:stretch>
              </p:blipFill>
              <p:spPr>
                <a:xfrm>
                  <a:off x="3914573" y="6170640"/>
                  <a:ext cx="1605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06" name="Freihand 105">
                  <a:extLst>
                    <a:ext uri="{FF2B5EF4-FFF2-40B4-BE49-F238E27FC236}">
                      <a16:creationId xmlns:a16="http://schemas.microsoft.com/office/drawing/2014/main" id="{F87A95EE-5592-4AF1-BC97-A01EB0076900}"/>
                    </a:ext>
                  </a:extLst>
                </p14:cNvPr>
                <p14:cNvContentPartPr/>
                <p14:nvPr/>
              </p14:nvContentPartPr>
              <p14:xfrm>
                <a:off x="4135973" y="6188640"/>
                <a:ext cx="155520" cy="152640"/>
              </p14:xfrm>
            </p:contentPart>
          </mc:Choice>
          <mc:Fallback xmlns="">
            <p:pic>
              <p:nvPicPr>
                <p:cNvPr id="106" name="Freihand 105">
                  <a:extLst>
                    <a:ext uri="{FF2B5EF4-FFF2-40B4-BE49-F238E27FC236}">
                      <a16:creationId xmlns:a16="http://schemas.microsoft.com/office/drawing/2014/main" id="{F87A95EE-5592-4AF1-BC97-A01EB0076900}"/>
                    </a:ext>
                  </a:extLst>
                </p:cNvPr>
                <p:cNvPicPr/>
                <p:nvPr/>
              </p:nvPicPr>
              <p:blipFill>
                <a:blip r:embed="rId153"/>
                <a:stretch>
                  <a:fillRect/>
                </a:stretch>
              </p:blipFill>
              <p:spPr>
                <a:xfrm>
                  <a:off x="4131653" y="6184320"/>
                  <a:ext cx="1641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07" name="Freihand 106">
                  <a:extLst>
                    <a:ext uri="{FF2B5EF4-FFF2-40B4-BE49-F238E27FC236}">
                      <a16:creationId xmlns:a16="http://schemas.microsoft.com/office/drawing/2014/main" id="{23F358EC-F823-4FE4-996D-F3083819252A}"/>
                    </a:ext>
                  </a:extLst>
                </p14:cNvPr>
                <p14:cNvContentPartPr/>
                <p14:nvPr/>
              </p14:nvContentPartPr>
              <p14:xfrm>
                <a:off x="4428293" y="6177120"/>
                <a:ext cx="459360" cy="180720"/>
              </p14:xfrm>
            </p:contentPart>
          </mc:Choice>
          <mc:Fallback xmlns="">
            <p:pic>
              <p:nvPicPr>
                <p:cNvPr id="107" name="Freihand 106">
                  <a:extLst>
                    <a:ext uri="{FF2B5EF4-FFF2-40B4-BE49-F238E27FC236}">
                      <a16:creationId xmlns:a16="http://schemas.microsoft.com/office/drawing/2014/main" id="{23F358EC-F823-4FE4-996D-F3083819252A}"/>
                    </a:ext>
                  </a:extLst>
                </p:cNvPr>
                <p:cNvPicPr/>
                <p:nvPr/>
              </p:nvPicPr>
              <p:blipFill>
                <a:blip r:embed="rId155"/>
                <a:stretch>
                  <a:fillRect/>
                </a:stretch>
              </p:blipFill>
              <p:spPr>
                <a:xfrm>
                  <a:off x="4423973" y="6172800"/>
                  <a:ext cx="46800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08" name="Freihand 107">
                  <a:extLst>
                    <a:ext uri="{FF2B5EF4-FFF2-40B4-BE49-F238E27FC236}">
                      <a16:creationId xmlns:a16="http://schemas.microsoft.com/office/drawing/2014/main" id="{080EFD53-4C63-4A5F-B0D0-8A24E85FF412}"/>
                    </a:ext>
                  </a:extLst>
                </p14:cNvPr>
                <p14:cNvContentPartPr/>
                <p14:nvPr/>
              </p14:nvContentPartPr>
              <p14:xfrm>
                <a:off x="4785413" y="6144720"/>
                <a:ext cx="9360" cy="10800"/>
              </p14:xfrm>
            </p:contentPart>
          </mc:Choice>
          <mc:Fallback xmlns="">
            <p:pic>
              <p:nvPicPr>
                <p:cNvPr id="108" name="Freihand 107">
                  <a:extLst>
                    <a:ext uri="{FF2B5EF4-FFF2-40B4-BE49-F238E27FC236}">
                      <a16:creationId xmlns:a16="http://schemas.microsoft.com/office/drawing/2014/main" id="{080EFD53-4C63-4A5F-B0D0-8A24E85FF412}"/>
                    </a:ext>
                  </a:extLst>
                </p:cNvPr>
                <p:cNvPicPr/>
                <p:nvPr/>
              </p:nvPicPr>
              <p:blipFill>
                <a:blip r:embed="rId157"/>
                <a:stretch>
                  <a:fillRect/>
                </a:stretch>
              </p:blipFill>
              <p:spPr>
                <a:xfrm>
                  <a:off x="4781093" y="6140400"/>
                  <a:ext cx="180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10" name="Freihand 109">
                  <a:extLst>
                    <a:ext uri="{FF2B5EF4-FFF2-40B4-BE49-F238E27FC236}">
                      <a16:creationId xmlns:a16="http://schemas.microsoft.com/office/drawing/2014/main" id="{008AB872-ED5A-4768-ACDE-6C13330DC17C}"/>
                    </a:ext>
                  </a:extLst>
                </p14:cNvPr>
                <p14:cNvContentPartPr/>
                <p14:nvPr/>
              </p14:nvContentPartPr>
              <p14:xfrm>
                <a:off x="4975133" y="6218880"/>
                <a:ext cx="129240" cy="128160"/>
              </p14:xfrm>
            </p:contentPart>
          </mc:Choice>
          <mc:Fallback xmlns="">
            <p:pic>
              <p:nvPicPr>
                <p:cNvPr id="110" name="Freihand 109">
                  <a:extLst>
                    <a:ext uri="{FF2B5EF4-FFF2-40B4-BE49-F238E27FC236}">
                      <a16:creationId xmlns:a16="http://schemas.microsoft.com/office/drawing/2014/main" id="{008AB872-ED5A-4768-ACDE-6C13330DC17C}"/>
                    </a:ext>
                  </a:extLst>
                </p:cNvPr>
                <p:cNvPicPr/>
                <p:nvPr/>
              </p:nvPicPr>
              <p:blipFill>
                <a:blip r:embed="rId159"/>
                <a:stretch>
                  <a:fillRect/>
                </a:stretch>
              </p:blipFill>
              <p:spPr>
                <a:xfrm>
                  <a:off x="4970813" y="6214560"/>
                  <a:ext cx="1378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11" name="Freihand 110">
                  <a:extLst>
                    <a:ext uri="{FF2B5EF4-FFF2-40B4-BE49-F238E27FC236}">
                      <a16:creationId xmlns:a16="http://schemas.microsoft.com/office/drawing/2014/main" id="{F32DB79F-8970-484F-B935-DAB3424380B1}"/>
                    </a:ext>
                  </a:extLst>
                </p14:cNvPr>
                <p14:cNvContentPartPr/>
                <p14:nvPr/>
              </p14:nvContentPartPr>
              <p14:xfrm>
                <a:off x="5078813" y="6288720"/>
                <a:ext cx="135000" cy="64080"/>
              </p14:xfrm>
            </p:contentPart>
          </mc:Choice>
          <mc:Fallback xmlns="">
            <p:pic>
              <p:nvPicPr>
                <p:cNvPr id="111" name="Freihand 110">
                  <a:extLst>
                    <a:ext uri="{FF2B5EF4-FFF2-40B4-BE49-F238E27FC236}">
                      <a16:creationId xmlns:a16="http://schemas.microsoft.com/office/drawing/2014/main" id="{F32DB79F-8970-484F-B935-DAB3424380B1}"/>
                    </a:ext>
                  </a:extLst>
                </p:cNvPr>
                <p:cNvPicPr/>
                <p:nvPr/>
              </p:nvPicPr>
              <p:blipFill>
                <a:blip r:embed="rId161"/>
                <a:stretch>
                  <a:fillRect/>
                </a:stretch>
              </p:blipFill>
              <p:spPr>
                <a:xfrm>
                  <a:off x="5074493" y="6284400"/>
                  <a:ext cx="1436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12" name="Freihand 111">
                  <a:extLst>
                    <a:ext uri="{FF2B5EF4-FFF2-40B4-BE49-F238E27FC236}">
                      <a16:creationId xmlns:a16="http://schemas.microsoft.com/office/drawing/2014/main" id="{195F8CEF-983B-496E-91E1-654BE844A138}"/>
                    </a:ext>
                  </a:extLst>
                </p14:cNvPr>
                <p14:cNvContentPartPr/>
                <p14:nvPr/>
              </p14:nvContentPartPr>
              <p14:xfrm>
                <a:off x="5182853" y="6279720"/>
                <a:ext cx="78840" cy="117000"/>
              </p14:xfrm>
            </p:contentPart>
          </mc:Choice>
          <mc:Fallback xmlns="">
            <p:pic>
              <p:nvPicPr>
                <p:cNvPr id="112" name="Freihand 111">
                  <a:extLst>
                    <a:ext uri="{FF2B5EF4-FFF2-40B4-BE49-F238E27FC236}">
                      <a16:creationId xmlns:a16="http://schemas.microsoft.com/office/drawing/2014/main" id="{195F8CEF-983B-496E-91E1-654BE844A138}"/>
                    </a:ext>
                  </a:extLst>
                </p:cNvPr>
                <p:cNvPicPr/>
                <p:nvPr/>
              </p:nvPicPr>
              <p:blipFill>
                <a:blip r:embed="rId163"/>
                <a:stretch>
                  <a:fillRect/>
                </a:stretch>
              </p:blipFill>
              <p:spPr>
                <a:xfrm>
                  <a:off x="5178533" y="6275400"/>
                  <a:ext cx="874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13" name="Freihand 112">
                  <a:extLst>
                    <a:ext uri="{FF2B5EF4-FFF2-40B4-BE49-F238E27FC236}">
                      <a16:creationId xmlns:a16="http://schemas.microsoft.com/office/drawing/2014/main" id="{7D0F43ED-7C85-4519-A49C-4D8B1FF070E7}"/>
                    </a:ext>
                  </a:extLst>
                </p14:cNvPr>
                <p14:cNvContentPartPr/>
                <p14:nvPr/>
              </p14:nvContentPartPr>
              <p14:xfrm>
                <a:off x="3518213" y="6447480"/>
                <a:ext cx="354600" cy="219960"/>
              </p14:xfrm>
            </p:contentPart>
          </mc:Choice>
          <mc:Fallback xmlns="">
            <p:pic>
              <p:nvPicPr>
                <p:cNvPr id="113" name="Freihand 112">
                  <a:extLst>
                    <a:ext uri="{FF2B5EF4-FFF2-40B4-BE49-F238E27FC236}">
                      <a16:creationId xmlns:a16="http://schemas.microsoft.com/office/drawing/2014/main" id="{7D0F43ED-7C85-4519-A49C-4D8B1FF070E7}"/>
                    </a:ext>
                  </a:extLst>
                </p:cNvPr>
                <p:cNvPicPr/>
                <p:nvPr/>
              </p:nvPicPr>
              <p:blipFill>
                <a:blip r:embed="rId165"/>
                <a:stretch>
                  <a:fillRect/>
                </a:stretch>
              </p:blipFill>
              <p:spPr>
                <a:xfrm>
                  <a:off x="3513893" y="6443160"/>
                  <a:ext cx="36324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14" name="Freihand 113">
                  <a:extLst>
                    <a:ext uri="{FF2B5EF4-FFF2-40B4-BE49-F238E27FC236}">
                      <a16:creationId xmlns:a16="http://schemas.microsoft.com/office/drawing/2014/main" id="{F490924C-9CE0-41D3-8150-89B56553BC7B}"/>
                    </a:ext>
                  </a:extLst>
                </p14:cNvPr>
                <p14:cNvContentPartPr/>
                <p14:nvPr/>
              </p14:nvContentPartPr>
              <p14:xfrm>
                <a:off x="3881453" y="6436680"/>
                <a:ext cx="303840" cy="144720"/>
              </p14:xfrm>
            </p:contentPart>
          </mc:Choice>
          <mc:Fallback xmlns="">
            <p:pic>
              <p:nvPicPr>
                <p:cNvPr id="114" name="Freihand 113">
                  <a:extLst>
                    <a:ext uri="{FF2B5EF4-FFF2-40B4-BE49-F238E27FC236}">
                      <a16:creationId xmlns:a16="http://schemas.microsoft.com/office/drawing/2014/main" id="{F490924C-9CE0-41D3-8150-89B56553BC7B}"/>
                    </a:ext>
                  </a:extLst>
                </p:cNvPr>
                <p:cNvPicPr/>
                <p:nvPr/>
              </p:nvPicPr>
              <p:blipFill>
                <a:blip r:embed="rId167"/>
                <a:stretch>
                  <a:fillRect/>
                </a:stretch>
              </p:blipFill>
              <p:spPr>
                <a:xfrm>
                  <a:off x="3877133" y="6432360"/>
                  <a:ext cx="3124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15" name="Freihand 114">
                  <a:extLst>
                    <a:ext uri="{FF2B5EF4-FFF2-40B4-BE49-F238E27FC236}">
                      <a16:creationId xmlns:a16="http://schemas.microsoft.com/office/drawing/2014/main" id="{452A161F-2312-4E34-A1C0-E4121625F773}"/>
                    </a:ext>
                  </a:extLst>
                </p14:cNvPr>
                <p14:cNvContentPartPr/>
                <p14:nvPr/>
              </p14:nvContentPartPr>
              <p14:xfrm>
                <a:off x="4207973" y="6470160"/>
                <a:ext cx="277560" cy="105840"/>
              </p14:xfrm>
            </p:contentPart>
          </mc:Choice>
          <mc:Fallback xmlns="">
            <p:pic>
              <p:nvPicPr>
                <p:cNvPr id="115" name="Freihand 114">
                  <a:extLst>
                    <a:ext uri="{FF2B5EF4-FFF2-40B4-BE49-F238E27FC236}">
                      <a16:creationId xmlns:a16="http://schemas.microsoft.com/office/drawing/2014/main" id="{452A161F-2312-4E34-A1C0-E4121625F773}"/>
                    </a:ext>
                  </a:extLst>
                </p:cNvPr>
                <p:cNvPicPr/>
                <p:nvPr/>
              </p:nvPicPr>
              <p:blipFill>
                <a:blip r:embed="rId169"/>
                <a:stretch>
                  <a:fillRect/>
                </a:stretch>
              </p:blipFill>
              <p:spPr>
                <a:xfrm>
                  <a:off x="4203653" y="6465840"/>
                  <a:ext cx="2862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16" name="Freihand 115">
                  <a:extLst>
                    <a:ext uri="{FF2B5EF4-FFF2-40B4-BE49-F238E27FC236}">
                      <a16:creationId xmlns:a16="http://schemas.microsoft.com/office/drawing/2014/main" id="{76B28F29-8BC2-4112-BC31-B4B6D087B8D1}"/>
                    </a:ext>
                  </a:extLst>
                </p14:cNvPr>
                <p14:cNvContentPartPr/>
                <p14:nvPr/>
              </p14:nvContentPartPr>
              <p14:xfrm>
                <a:off x="4525493" y="6447480"/>
                <a:ext cx="127800" cy="150840"/>
              </p14:xfrm>
            </p:contentPart>
          </mc:Choice>
          <mc:Fallback xmlns="">
            <p:pic>
              <p:nvPicPr>
                <p:cNvPr id="116" name="Freihand 115">
                  <a:extLst>
                    <a:ext uri="{FF2B5EF4-FFF2-40B4-BE49-F238E27FC236}">
                      <a16:creationId xmlns:a16="http://schemas.microsoft.com/office/drawing/2014/main" id="{76B28F29-8BC2-4112-BC31-B4B6D087B8D1}"/>
                    </a:ext>
                  </a:extLst>
                </p:cNvPr>
                <p:cNvPicPr/>
                <p:nvPr/>
              </p:nvPicPr>
              <p:blipFill>
                <a:blip r:embed="rId171"/>
                <a:stretch>
                  <a:fillRect/>
                </a:stretch>
              </p:blipFill>
              <p:spPr>
                <a:xfrm>
                  <a:off x="4521173" y="6443160"/>
                  <a:ext cx="1364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17" name="Freihand 116">
                  <a:extLst>
                    <a:ext uri="{FF2B5EF4-FFF2-40B4-BE49-F238E27FC236}">
                      <a16:creationId xmlns:a16="http://schemas.microsoft.com/office/drawing/2014/main" id="{22D98655-2547-40DD-B416-32E529D1FAB7}"/>
                    </a:ext>
                  </a:extLst>
                </p14:cNvPr>
                <p14:cNvContentPartPr/>
                <p14:nvPr/>
              </p14:nvContentPartPr>
              <p14:xfrm>
                <a:off x="4651853" y="6522720"/>
                <a:ext cx="132480" cy="46440"/>
              </p14:xfrm>
            </p:contentPart>
          </mc:Choice>
          <mc:Fallback xmlns="">
            <p:pic>
              <p:nvPicPr>
                <p:cNvPr id="117" name="Freihand 116">
                  <a:extLst>
                    <a:ext uri="{FF2B5EF4-FFF2-40B4-BE49-F238E27FC236}">
                      <a16:creationId xmlns:a16="http://schemas.microsoft.com/office/drawing/2014/main" id="{22D98655-2547-40DD-B416-32E529D1FAB7}"/>
                    </a:ext>
                  </a:extLst>
                </p:cNvPr>
                <p:cNvPicPr/>
                <p:nvPr/>
              </p:nvPicPr>
              <p:blipFill>
                <a:blip r:embed="rId173"/>
                <a:stretch>
                  <a:fillRect/>
                </a:stretch>
              </p:blipFill>
              <p:spPr>
                <a:xfrm>
                  <a:off x="4647533" y="6518400"/>
                  <a:ext cx="1411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18" name="Freihand 117">
                  <a:extLst>
                    <a:ext uri="{FF2B5EF4-FFF2-40B4-BE49-F238E27FC236}">
                      <a16:creationId xmlns:a16="http://schemas.microsoft.com/office/drawing/2014/main" id="{37453C80-F242-4F96-BD85-83ED6EF39965}"/>
                    </a:ext>
                  </a:extLst>
                </p14:cNvPr>
                <p14:cNvContentPartPr/>
                <p14:nvPr/>
              </p14:nvContentPartPr>
              <p14:xfrm>
                <a:off x="4771013" y="6429840"/>
                <a:ext cx="99360" cy="163800"/>
              </p14:xfrm>
            </p:contentPart>
          </mc:Choice>
          <mc:Fallback xmlns="">
            <p:pic>
              <p:nvPicPr>
                <p:cNvPr id="118" name="Freihand 117">
                  <a:extLst>
                    <a:ext uri="{FF2B5EF4-FFF2-40B4-BE49-F238E27FC236}">
                      <a16:creationId xmlns:a16="http://schemas.microsoft.com/office/drawing/2014/main" id="{37453C80-F242-4F96-BD85-83ED6EF39965}"/>
                    </a:ext>
                  </a:extLst>
                </p:cNvPr>
                <p:cNvPicPr/>
                <p:nvPr/>
              </p:nvPicPr>
              <p:blipFill>
                <a:blip r:embed="rId175"/>
                <a:stretch>
                  <a:fillRect/>
                </a:stretch>
              </p:blipFill>
              <p:spPr>
                <a:xfrm>
                  <a:off x="4766693" y="6425520"/>
                  <a:ext cx="108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19" name="Freihand 118">
                  <a:extLst>
                    <a:ext uri="{FF2B5EF4-FFF2-40B4-BE49-F238E27FC236}">
                      <a16:creationId xmlns:a16="http://schemas.microsoft.com/office/drawing/2014/main" id="{B9D5C5DA-C91D-47CA-9391-245DE60EDFBE}"/>
                    </a:ext>
                  </a:extLst>
                </p14:cNvPr>
                <p14:cNvContentPartPr/>
                <p14:nvPr/>
              </p14:nvContentPartPr>
              <p14:xfrm>
                <a:off x="4893413" y="6439560"/>
                <a:ext cx="156960" cy="205560"/>
              </p14:xfrm>
            </p:contentPart>
          </mc:Choice>
          <mc:Fallback xmlns="">
            <p:pic>
              <p:nvPicPr>
                <p:cNvPr id="119" name="Freihand 118">
                  <a:extLst>
                    <a:ext uri="{FF2B5EF4-FFF2-40B4-BE49-F238E27FC236}">
                      <a16:creationId xmlns:a16="http://schemas.microsoft.com/office/drawing/2014/main" id="{B9D5C5DA-C91D-47CA-9391-245DE60EDFBE}"/>
                    </a:ext>
                  </a:extLst>
                </p:cNvPr>
                <p:cNvPicPr/>
                <p:nvPr/>
              </p:nvPicPr>
              <p:blipFill>
                <a:blip r:embed="rId177"/>
                <a:stretch>
                  <a:fillRect/>
                </a:stretch>
              </p:blipFill>
              <p:spPr>
                <a:xfrm>
                  <a:off x="4889093" y="6435240"/>
                  <a:ext cx="16560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20" name="Freihand 119">
                  <a:extLst>
                    <a:ext uri="{FF2B5EF4-FFF2-40B4-BE49-F238E27FC236}">
                      <a16:creationId xmlns:a16="http://schemas.microsoft.com/office/drawing/2014/main" id="{385DC5ED-D252-412A-AA54-585FC6132894}"/>
                    </a:ext>
                  </a:extLst>
                </p14:cNvPr>
                <p14:cNvContentPartPr/>
                <p14:nvPr/>
              </p14:nvContentPartPr>
              <p14:xfrm>
                <a:off x="5033093" y="6487440"/>
                <a:ext cx="213840" cy="169200"/>
              </p14:xfrm>
            </p:contentPart>
          </mc:Choice>
          <mc:Fallback xmlns="">
            <p:pic>
              <p:nvPicPr>
                <p:cNvPr id="120" name="Freihand 119">
                  <a:extLst>
                    <a:ext uri="{FF2B5EF4-FFF2-40B4-BE49-F238E27FC236}">
                      <a16:creationId xmlns:a16="http://schemas.microsoft.com/office/drawing/2014/main" id="{385DC5ED-D252-412A-AA54-585FC6132894}"/>
                    </a:ext>
                  </a:extLst>
                </p:cNvPr>
                <p:cNvPicPr/>
                <p:nvPr/>
              </p:nvPicPr>
              <p:blipFill>
                <a:blip r:embed="rId179"/>
                <a:stretch>
                  <a:fillRect/>
                </a:stretch>
              </p:blipFill>
              <p:spPr>
                <a:xfrm>
                  <a:off x="5028773" y="6483120"/>
                  <a:ext cx="2224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21" name="Freihand 120">
                  <a:extLst>
                    <a:ext uri="{FF2B5EF4-FFF2-40B4-BE49-F238E27FC236}">
                      <a16:creationId xmlns:a16="http://schemas.microsoft.com/office/drawing/2014/main" id="{AAC2D02B-C237-4E94-90AE-19BADCF9BE66}"/>
                    </a:ext>
                  </a:extLst>
                </p14:cNvPr>
                <p14:cNvContentPartPr/>
                <p14:nvPr/>
              </p14:nvContentPartPr>
              <p14:xfrm>
                <a:off x="5337653" y="6412920"/>
                <a:ext cx="90000" cy="254880"/>
              </p14:xfrm>
            </p:contentPart>
          </mc:Choice>
          <mc:Fallback xmlns="">
            <p:pic>
              <p:nvPicPr>
                <p:cNvPr id="121" name="Freihand 120">
                  <a:extLst>
                    <a:ext uri="{FF2B5EF4-FFF2-40B4-BE49-F238E27FC236}">
                      <a16:creationId xmlns:a16="http://schemas.microsoft.com/office/drawing/2014/main" id="{AAC2D02B-C237-4E94-90AE-19BADCF9BE66}"/>
                    </a:ext>
                  </a:extLst>
                </p:cNvPr>
                <p:cNvPicPr/>
                <p:nvPr/>
              </p:nvPicPr>
              <p:blipFill>
                <a:blip r:embed="rId181"/>
                <a:stretch>
                  <a:fillRect/>
                </a:stretch>
              </p:blipFill>
              <p:spPr>
                <a:xfrm>
                  <a:off x="5333333" y="6408600"/>
                  <a:ext cx="9864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22" name="Freihand 121">
                  <a:extLst>
                    <a:ext uri="{FF2B5EF4-FFF2-40B4-BE49-F238E27FC236}">
                      <a16:creationId xmlns:a16="http://schemas.microsoft.com/office/drawing/2014/main" id="{39963F92-1489-45A4-940B-D11CEA417B8D}"/>
                    </a:ext>
                  </a:extLst>
                </p14:cNvPr>
                <p14:cNvContentPartPr/>
                <p14:nvPr/>
              </p14:nvContentPartPr>
              <p14:xfrm>
                <a:off x="5406413" y="6430200"/>
                <a:ext cx="190800" cy="150120"/>
              </p14:xfrm>
            </p:contentPart>
          </mc:Choice>
          <mc:Fallback xmlns="">
            <p:pic>
              <p:nvPicPr>
                <p:cNvPr id="122" name="Freihand 121">
                  <a:extLst>
                    <a:ext uri="{FF2B5EF4-FFF2-40B4-BE49-F238E27FC236}">
                      <a16:creationId xmlns:a16="http://schemas.microsoft.com/office/drawing/2014/main" id="{39963F92-1489-45A4-940B-D11CEA417B8D}"/>
                    </a:ext>
                  </a:extLst>
                </p:cNvPr>
                <p:cNvPicPr/>
                <p:nvPr/>
              </p:nvPicPr>
              <p:blipFill>
                <a:blip r:embed="rId183"/>
                <a:stretch>
                  <a:fillRect/>
                </a:stretch>
              </p:blipFill>
              <p:spPr>
                <a:xfrm>
                  <a:off x="5402093" y="6425880"/>
                  <a:ext cx="1994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24" name="Freihand 123">
                  <a:extLst>
                    <a:ext uri="{FF2B5EF4-FFF2-40B4-BE49-F238E27FC236}">
                      <a16:creationId xmlns:a16="http://schemas.microsoft.com/office/drawing/2014/main" id="{0E009E62-F2B8-4317-9DA1-8BDD1BB51DC8}"/>
                    </a:ext>
                  </a:extLst>
                </p14:cNvPr>
                <p14:cNvContentPartPr/>
                <p14:nvPr/>
              </p14:nvContentPartPr>
              <p14:xfrm>
                <a:off x="5576693" y="6414360"/>
                <a:ext cx="217440" cy="248400"/>
              </p14:xfrm>
            </p:contentPart>
          </mc:Choice>
          <mc:Fallback xmlns="">
            <p:pic>
              <p:nvPicPr>
                <p:cNvPr id="124" name="Freihand 123">
                  <a:extLst>
                    <a:ext uri="{FF2B5EF4-FFF2-40B4-BE49-F238E27FC236}">
                      <a16:creationId xmlns:a16="http://schemas.microsoft.com/office/drawing/2014/main" id="{0E009E62-F2B8-4317-9DA1-8BDD1BB51DC8}"/>
                    </a:ext>
                  </a:extLst>
                </p:cNvPr>
                <p:cNvPicPr/>
                <p:nvPr/>
              </p:nvPicPr>
              <p:blipFill>
                <a:blip r:embed="rId185"/>
                <a:stretch>
                  <a:fillRect/>
                </a:stretch>
              </p:blipFill>
              <p:spPr>
                <a:xfrm>
                  <a:off x="5572373" y="6410040"/>
                  <a:ext cx="22608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26" name="Freihand 125">
                  <a:extLst>
                    <a:ext uri="{FF2B5EF4-FFF2-40B4-BE49-F238E27FC236}">
                      <a16:creationId xmlns:a16="http://schemas.microsoft.com/office/drawing/2014/main" id="{344F7661-8EEE-48A7-8884-350E3C995F43}"/>
                    </a:ext>
                  </a:extLst>
                </p14:cNvPr>
                <p14:cNvContentPartPr/>
                <p14:nvPr/>
              </p14:nvContentPartPr>
              <p14:xfrm>
                <a:off x="5835533" y="6541800"/>
                <a:ext cx="193680" cy="9000"/>
              </p14:xfrm>
            </p:contentPart>
          </mc:Choice>
          <mc:Fallback xmlns="">
            <p:pic>
              <p:nvPicPr>
                <p:cNvPr id="126" name="Freihand 125">
                  <a:extLst>
                    <a:ext uri="{FF2B5EF4-FFF2-40B4-BE49-F238E27FC236}">
                      <a16:creationId xmlns:a16="http://schemas.microsoft.com/office/drawing/2014/main" id="{344F7661-8EEE-48A7-8884-350E3C995F43}"/>
                    </a:ext>
                  </a:extLst>
                </p:cNvPr>
                <p:cNvPicPr/>
                <p:nvPr/>
              </p:nvPicPr>
              <p:blipFill>
                <a:blip r:embed="rId187"/>
                <a:stretch>
                  <a:fillRect/>
                </a:stretch>
              </p:blipFill>
              <p:spPr>
                <a:xfrm>
                  <a:off x="5831213" y="6537480"/>
                  <a:ext cx="20232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27" name="Freihand 126">
                  <a:extLst>
                    <a:ext uri="{FF2B5EF4-FFF2-40B4-BE49-F238E27FC236}">
                      <a16:creationId xmlns:a16="http://schemas.microsoft.com/office/drawing/2014/main" id="{3E23B679-313D-40ED-84FD-319E211B60F7}"/>
                    </a:ext>
                  </a:extLst>
                </p14:cNvPr>
                <p14:cNvContentPartPr/>
                <p14:nvPr/>
              </p14:nvContentPartPr>
              <p14:xfrm>
                <a:off x="6025253" y="6472680"/>
                <a:ext cx="66960" cy="14760"/>
              </p14:xfrm>
            </p:contentPart>
          </mc:Choice>
          <mc:Fallback xmlns="">
            <p:pic>
              <p:nvPicPr>
                <p:cNvPr id="127" name="Freihand 126">
                  <a:extLst>
                    <a:ext uri="{FF2B5EF4-FFF2-40B4-BE49-F238E27FC236}">
                      <a16:creationId xmlns:a16="http://schemas.microsoft.com/office/drawing/2014/main" id="{3E23B679-313D-40ED-84FD-319E211B60F7}"/>
                    </a:ext>
                  </a:extLst>
                </p:cNvPr>
                <p:cNvPicPr/>
                <p:nvPr/>
              </p:nvPicPr>
              <p:blipFill>
                <a:blip r:embed="rId189"/>
                <a:stretch>
                  <a:fillRect/>
                </a:stretch>
              </p:blipFill>
              <p:spPr>
                <a:xfrm>
                  <a:off x="6020933" y="6468360"/>
                  <a:ext cx="75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8" name="Freihand 127">
                  <a:extLst>
                    <a:ext uri="{FF2B5EF4-FFF2-40B4-BE49-F238E27FC236}">
                      <a16:creationId xmlns:a16="http://schemas.microsoft.com/office/drawing/2014/main" id="{6098E1AA-E601-4170-8219-C2334BD5D167}"/>
                    </a:ext>
                  </a:extLst>
                </p14:cNvPr>
                <p14:cNvContentPartPr/>
                <p14:nvPr/>
              </p14:nvContentPartPr>
              <p14:xfrm>
                <a:off x="6033173" y="6441720"/>
                <a:ext cx="154440" cy="210240"/>
              </p14:xfrm>
            </p:contentPart>
          </mc:Choice>
          <mc:Fallback xmlns="">
            <p:pic>
              <p:nvPicPr>
                <p:cNvPr id="128" name="Freihand 127">
                  <a:extLst>
                    <a:ext uri="{FF2B5EF4-FFF2-40B4-BE49-F238E27FC236}">
                      <a16:creationId xmlns:a16="http://schemas.microsoft.com/office/drawing/2014/main" id="{6098E1AA-E601-4170-8219-C2334BD5D167}"/>
                    </a:ext>
                  </a:extLst>
                </p:cNvPr>
                <p:cNvPicPr/>
                <p:nvPr/>
              </p:nvPicPr>
              <p:blipFill>
                <a:blip r:embed="rId191"/>
                <a:stretch>
                  <a:fillRect/>
                </a:stretch>
              </p:blipFill>
              <p:spPr>
                <a:xfrm>
                  <a:off x="6028853" y="6437400"/>
                  <a:ext cx="16308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29" name="Freihand 128">
                  <a:extLst>
                    <a:ext uri="{FF2B5EF4-FFF2-40B4-BE49-F238E27FC236}">
                      <a16:creationId xmlns:a16="http://schemas.microsoft.com/office/drawing/2014/main" id="{00394B1D-F8C3-4C5D-BCC0-51553EEC5202}"/>
                    </a:ext>
                  </a:extLst>
                </p14:cNvPr>
                <p14:cNvContentPartPr/>
                <p14:nvPr/>
              </p14:nvContentPartPr>
              <p14:xfrm>
                <a:off x="6324053" y="6398880"/>
                <a:ext cx="138960" cy="215640"/>
              </p14:xfrm>
            </p:contentPart>
          </mc:Choice>
          <mc:Fallback xmlns="">
            <p:pic>
              <p:nvPicPr>
                <p:cNvPr id="129" name="Freihand 128">
                  <a:extLst>
                    <a:ext uri="{FF2B5EF4-FFF2-40B4-BE49-F238E27FC236}">
                      <a16:creationId xmlns:a16="http://schemas.microsoft.com/office/drawing/2014/main" id="{00394B1D-F8C3-4C5D-BCC0-51553EEC5202}"/>
                    </a:ext>
                  </a:extLst>
                </p:cNvPr>
                <p:cNvPicPr/>
                <p:nvPr/>
              </p:nvPicPr>
              <p:blipFill>
                <a:blip r:embed="rId193"/>
                <a:stretch>
                  <a:fillRect/>
                </a:stretch>
              </p:blipFill>
              <p:spPr>
                <a:xfrm>
                  <a:off x="6319733" y="6394560"/>
                  <a:ext cx="14760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0" name="Freihand 129">
                  <a:extLst>
                    <a:ext uri="{FF2B5EF4-FFF2-40B4-BE49-F238E27FC236}">
                      <a16:creationId xmlns:a16="http://schemas.microsoft.com/office/drawing/2014/main" id="{B9F4195F-E2D0-4015-B8B1-B626007EDE5F}"/>
                    </a:ext>
                  </a:extLst>
                </p14:cNvPr>
                <p14:cNvContentPartPr/>
                <p14:nvPr/>
              </p14:nvContentPartPr>
              <p14:xfrm>
                <a:off x="6455453" y="6494280"/>
                <a:ext cx="183600" cy="209520"/>
              </p14:xfrm>
            </p:contentPart>
          </mc:Choice>
          <mc:Fallback xmlns="">
            <p:pic>
              <p:nvPicPr>
                <p:cNvPr id="130" name="Freihand 129">
                  <a:extLst>
                    <a:ext uri="{FF2B5EF4-FFF2-40B4-BE49-F238E27FC236}">
                      <a16:creationId xmlns:a16="http://schemas.microsoft.com/office/drawing/2014/main" id="{B9F4195F-E2D0-4015-B8B1-B626007EDE5F}"/>
                    </a:ext>
                  </a:extLst>
                </p:cNvPr>
                <p:cNvPicPr/>
                <p:nvPr/>
              </p:nvPicPr>
              <p:blipFill>
                <a:blip r:embed="rId195"/>
                <a:stretch>
                  <a:fillRect/>
                </a:stretch>
              </p:blipFill>
              <p:spPr>
                <a:xfrm>
                  <a:off x="6451133" y="6489960"/>
                  <a:ext cx="192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1" name="Freihand 130">
                  <a:extLst>
                    <a:ext uri="{FF2B5EF4-FFF2-40B4-BE49-F238E27FC236}">
                      <a16:creationId xmlns:a16="http://schemas.microsoft.com/office/drawing/2014/main" id="{45BE991E-15D1-4D5E-9330-AC0116AB2722}"/>
                    </a:ext>
                  </a:extLst>
                </p14:cNvPr>
                <p14:cNvContentPartPr/>
                <p14:nvPr/>
              </p14:nvContentPartPr>
              <p14:xfrm>
                <a:off x="6707093" y="6474840"/>
                <a:ext cx="24840" cy="38520"/>
              </p14:xfrm>
            </p:contentPart>
          </mc:Choice>
          <mc:Fallback xmlns="">
            <p:pic>
              <p:nvPicPr>
                <p:cNvPr id="131" name="Freihand 130">
                  <a:extLst>
                    <a:ext uri="{FF2B5EF4-FFF2-40B4-BE49-F238E27FC236}">
                      <a16:creationId xmlns:a16="http://schemas.microsoft.com/office/drawing/2014/main" id="{45BE991E-15D1-4D5E-9330-AC0116AB2722}"/>
                    </a:ext>
                  </a:extLst>
                </p:cNvPr>
                <p:cNvPicPr/>
                <p:nvPr/>
              </p:nvPicPr>
              <p:blipFill>
                <a:blip r:embed="rId197"/>
                <a:stretch>
                  <a:fillRect/>
                </a:stretch>
              </p:blipFill>
              <p:spPr>
                <a:xfrm>
                  <a:off x="6702773" y="6470520"/>
                  <a:ext cx="334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32" name="Freihand 131">
                  <a:extLst>
                    <a:ext uri="{FF2B5EF4-FFF2-40B4-BE49-F238E27FC236}">
                      <a16:creationId xmlns:a16="http://schemas.microsoft.com/office/drawing/2014/main" id="{6EDA3536-8716-42AE-8714-AB0E737C6BF1}"/>
                    </a:ext>
                  </a:extLst>
                </p14:cNvPr>
                <p14:cNvContentPartPr/>
                <p14:nvPr/>
              </p14:nvContentPartPr>
              <p14:xfrm>
                <a:off x="6616013" y="6492120"/>
                <a:ext cx="238320" cy="72720"/>
              </p14:xfrm>
            </p:contentPart>
          </mc:Choice>
          <mc:Fallback xmlns="">
            <p:pic>
              <p:nvPicPr>
                <p:cNvPr id="132" name="Freihand 131">
                  <a:extLst>
                    <a:ext uri="{FF2B5EF4-FFF2-40B4-BE49-F238E27FC236}">
                      <a16:creationId xmlns:a16="http://schemas.microsoft.com/office/drawing/2014/main" id="{6EDA3536-8716-42AE-8714-AB0E737C6BF1}"/>
                    </a:ext>
                  </a:extLst>
                </p:cNvPr>
                <p:cNvPicPr/>
                <p:nvPr/>
              </p:nvPicPr>
              <p:blipFill>
                <a:blip r:embed="rId199"/>
                <a:stretch>
                  <a:fillRect/>
                </a:stretch>
              </p:blipFill>
              <p:spPr>
                <a:xfrm>
                  <a:off x="6611693" y="6487800"/>
                  <a:ext cx="24696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33" name="Freihand 132">
                  <a:extLst>
                    <a:ext uri="{FF2B5EF4-FFF2-40B4-BE49-F238E27FC236}">
                      <a16:creationId xmlns:a16="http://schemas.microsoft.com/office/drawing/2014/main" id="{5BCBA243-9FC7-439F-B3FF-0DD529812484}"/>
                    </a:ext>
                  </a:extLst>
                </p14:cNvPr>
                <p14:cNvContentPartPr/>
                <p14:nvPr/>
              </p14:nvContentPartPr>
              <p14:xfrm>
                <a:off x="6842453" y="6489240"/>
                <a:ext cx="254160" cy="90720"/>
              </p14:xfrm>
            </p:contentPart>
          </mc:Choice>
          <mc:Fallback xmlns="">
            <p:pic>
              <p:nvPicPr>
                <p:cNvPr id="133" name="Freihand 132">
                  <a:extLst>
                    <a:ext uri="{FF2B5EF4-FFF2-40B4-BE49-F238E27FC236}">
                      <a16:creationId xmlns:a16="http://schemas.microsoft.com/office/drawing/2014/main" id="{5BCBA243-9FC7-439F-B3FF-0DD529812484}"/>
                    </a:ext>
                  </a:extLst>
                </p:cNvPr>
                <p:cNvPicPr/>
                <p:nvPr/>
              </p:nvPicPr>
              <p:blipFill>
                <a:blip r:embed="rId201"/>
                <a:stretch>
                  <a:fillRect/>
                </a:stretch>
              </p:blipFill>
              <p:spPr>
                <a:xfrm>
                  <a:off x="6838133" y="6484920"/>
                  <a:ext cx="2628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34" name="Freihand 133">
                  <a:extLst>
                    <a:ext uri="{FF2B5EF4-FFF2-40B4-BE49-F238E27FC236}">
                      <a16:creationId xmlns:a16="http://schemas.microsoft.com/office/drawing/2014/main" id="{1E040078-A2EE-4F2E-AAA1-4DDBACF7B40A}"/>
                    </a:ext>
                  </a:extLst>
                </p14:cNvPr>
                <p14:cNvContentPartPr/>
                <p14:nvPr/>
              </p14:nvContentPartPr>
              <p14:xfrm>
                <a:off x="7128293" y="6493920"/>
                <a:ext cx="122760" cy="184320"/>
              </p14:xfrm>
            </p:contentPart>
          </mc:Choice>
          <mc:Fallback xmlns="">
            <p:pic>
              <p:nvPicPr>
                <p:cNvPr id="134" name="Freihand 133">
                  <a:extLst>
                    <a:ext uri="{FF2B5EF4-FFF2-40B4-BE49-F238E27FC236}">
                      <a16:creationId xmlns:a16="http://schemas.microsoft.com/office/drawing/2014/main" id="{1E040078-A2EE-4F2E-AAA1-4DDBACF7B40A}"/>
                    </a:ext>
                  </a:extLst>
                </p:cNvPr>
                <p:cNvPicPr/>
                <p:nvPr/>
              </p:nvPicPr>
              <p:blipFill>
                <a:blip r:embed="rId203"/>
                <a:stretch>
                  <a:fillRect/>
                </a:stretch>
              </p:blipFill>
              <p:spPr>
                <a:xfrm>
                  <a:off x="7123973" y="6489600"/>
                  <a:ext cx="1314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5" name="Freihand 134">
                  <a:extLst>
                    <a:ext uri="{FF2B5EF4-FFF2-40B4-BE49-F238E27FC236}">
                      <a16:creationId xmlns:a16="http://schemas.microsoft.com/office/drawing/2014/main" id="{5F562B8C-ECB5-40A8-BED3-5AF7F3C0E783}"/>
                    </a:ext>
                  </a:extLst>
                </p14:cNvPr>
                <p14:cNvContentPartPr/>
                <p14:nvPr/>
              </p14:nvContentPartPr>
              <p14:xfrm>
                <a:off x="7261493" y="6494640"/>
                <a:ext cx="120960" cy="79560"/>
              </p14:xfrm>
            </p:contentPart>
          </mc:Choice>
          <mc:Fallback xmlns="">
            <p:pic>
              <p:nvPicPr>
                <p:cNvPr id="135" name="Freihand 134">
                  <a:extLst>
                    <a:ext uri="{FF2B5EF4-FFF2-40B4-BE49-F238E27FC236}">
                      <a16:creationId xmlns:a16="http://schemas.microsoft.com/office/drawing/2014/main" id="{5F562B8C-ECB5-40A8-BED3-5AF7F3C0E783}"/>
                    </a:ext>
                  </a:extLst>
                </p:cNvPr>
                <p:cNvPicPr/>
                <p:nvPr/>
              </p:nvPicPr>
              <p:blipFill>
                <a:blip r:embed="rId205"/>
                <a:stretch>
                  <a:fillRect/>
                </a:stretch>
              </p:blipFill>
              <p:spPr>
                <a:xfrm>
                  <a:off x="7257173" y="6490320"/>
                  <a:ext cx="1296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36" name="Freihand 135">
                  <a:extLst>
                    <a:ext uri="{FF2B5EF4-FFF2-40B4-BE49-F238E27FC236}">
                      <a16:creationId xmlns:a16="http://schemas.microsoft.com/office/drawing/2014/main" id="{D35B59AC-EAAB-4E99-B7B5-F08F2AD8259C}"/>
                    </a:ext>
                  </a:extLst>
                </p14:cNvPr>
                <p14:cNvContentPartPr/>
                <p14:nvPr/>
              </p14:nvContentPartPr>
              <p14:xfrm>
                <a:off x="7382093" y="6471960"/>
                <a:ext cx="88560" cy="80640"/>
              </p14:xfrm>
            </p:contentPart>
          </mc:Choice>
          <mc:Fallback xmlns="">
            <p:pic>
              <p:nvPicPr>
                <p:cNvPr id="136" name="Freihand 135">
                  <a:extLst>
                    <a:ext uri="{FF2B5EF4-FFF2-40B4-BE49-F238E27FC236}">
                      <a16:creationId xmlns:a16="http://schemas.microsoft.com/office/drawing/2014/main" id="{D35B59AC-EAAB-4E99-B7B5-F08F2AD8259C}"/>
                    </a:ext>
                  </a:extLst>
                </p:cNvPr>
                <p:cNvPicPr/>
                <p:nvPr/>
              </p:nvPicPr>
              <p:blipFill>
                <a:blip r:embed="rId207"/>
                <a:stretch>
                  <a:fillRect/>
                </a:stretch>
              </p:blipFill>
              <p:spPr>
                <a:xfrm>
                  <a:off x="7377773" y="6467640"/>
                  <a:ext cx="972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37" name="Freihand 136">
                  <a:extLst>
                    <a:ext uri="{FF2B5EF4-FFF2-40B4-BE49-F238E27FC236}">
                      <a16:creationId xmlns:a16="http://schemas.microsoft.com/office/drawing/2014/main" id="{40E3D656-B05D-4B4C-8190-92F0AEA101FD}"/>
                    </a:ext>
                  </a:extLst>
                </p14:cNvPr>
                <p14:cNvContentPartPr/>
                <p14:nvPr/>
              </p14:nvContentPartPr>
              <p14:xfrm>
                <a:off x="7460213" y="6456120"/>
                <a:ext cx="78840" cy="92160"/>
              </p14:xfrm>
            </p:contentPart>
          </mc:Choice>
          <mc:Fallback xmlns="">
            <p:pic>
              <p:nvPicPr>
                <p:cNvPr id="137" name="Freihand 136">
                  <a:extLst>
                    <a:ext uri="{FF2B5EF4-FFF2-40B4-BE49-F238E27FC236}">
                      <a16:creationId xmlns:a16="http://schemas.microsoft.com/office/drawing/2014/main" id="{40E3D656-B05D-4B4C-8190-92F0AEA101FD}"/>
                    </a:ext>
                  </a:extLst>
                </p:cNvPr>
                <p:cNvPicPr/>
                <p:nvPr/>
              </p:nvPicPr>
              <p:blipFill>
                <a:blip r:embed="rId209"/>
                <a:stretch>
                  <a:fillRect/>
                </a:stretch>
              </p:blipFill>
              <p:spPr>
                <a:xfrm>
                  <a:off x="7455893" y="6451800"/>
                  <a:ext cx="874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38" name="Freihand 137">
                  <a:extLst>
                    <a:ext uri="{FF2B5EF4-FFF2-40B4-BE49-F238E27FC236}">
                      <a16:creationId xmlns:a16="http://schemas.microsoft.com/office/drawing/2014/main" id="{A16DC8B3-4236-4442-BE63-A9F1D5E95A76}"/>
                    </a:ext>
                  </a:extLst>
                </p14:cNvPr>
                <p14:cNvContentPartPr/>
                <p14:nvPr/>
              </p14:nvContentPartPr>
              <p14:xfrm>
                <a:off x="7563173" y="6462960"/>
                <a:ext cx="291600" cy="158040"/>
              </p14:xfrm>
            </p:contentPart>
          </mc:Choice>
          <mc:Fallback xmlns="">
            <p:pic>
              <p:nvPicPr>
                <p:cNvPr id="138" name="Freihand 137">
                  <a:extLst>
                    <a:ext uri="{FF2B5EF4-FFF2-40B4-BE49-F238E27FC236}">
                      <a16:creationId xmlns:a16="http://schemas.microsoft.com/office/drawing/2014/main" id="{A16DC8B3-4236-4442-BE63-A9F1D5E95A76}"/>
                    </a:ext>
                  </a:extLst>
                </p:cNvPr>
                <p:cNvPicPr/>
                <p:nvPr/>
              </p:nvPicPr>
              <p:blipFill>
                <a:blip r:embed="rId211"/>
                <a:stretch>
                  <a:fillRect/>
                </a:stretch>
              </p:blipFill>
              <p:spPr>
                <a:xfrm>
                  <a:off x="7558853" y="6458640"/>
                  <a:ext cx="3002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39" name="Freihand 138">
                  <a:extLst>
                    <a:ext uri="{FF2B5EF4-FFF2-40B4-BE49-F238E27FC236}">
                      <a16:creationId xmlns:a16="http://schemas.microsoft.com/office/drawing/2014/main" id="{2C7ADAEE-A6E3-48F5-9192-F1B3AD4ABE60}"/>
                    </a:ext>
                  </a:extLst>
                </p14:cNvPr>
                <p14:cNvContentPartPr/>
                <p14:nvPr/>
              </p14:nvContentPartPr>
              <p14:xfrm>
                <a:off x="6347093" y="6581760"/>
                <a:ext cx="1536120" cy="78840"/>
              </p14:xfrm>
            </p:contentPart>
          </mc:Choice>
          <mc:Fallback xmlns="">
            <p:pic>
              <p:nvPicPr>
                <p:cNvPr id="139" name="Freihand 138">
                  <a:extLst>
                    <a:ext uri="{FF2B5EF4-FFF2-40B4-BE49-F238E27FC236}">
                      <a16:creationId xmlns:a16="http://schemas.microsoft.com/office/drawing/2014/main" id="{2C7ADAEE-A6E3-48F5-9192-F1B3AD4ABE60}"/>
                    </a:ext>
                  </a:extLst>
                </p:cNvPr>
                <p:cNvPicPr/>
                <p:nvPr/>
              </p:nvPicPr>
              <p:blipFill>
                <a:blip r:embed="rId213"/>
                <a:stretch>
                  <a:fillRect/>
                </a:stretch>
              </p:blipFill>
              <p:spPr>
                <a:xfrm>
                  <a:off x="6342773" y="6577440"/>
                  <a:ext cx="154476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40" name="Freihand 139">
                  <a:extLst>
                    <a:ext uri="{FF2B5EF4-FFF2-40B4-BE49-F238E27FC236}">
                      <a16:creationId xmlns:a16="http://schemas.microsoft.com/office/drawing/2014/main" id="{8C9BF46A-2318-416C-8528-6E8A1F84DB72}"/>
                    </a:ext>
                  </a:extLst>
                </p14:cNvPr>
                <p14:cNvContentPartPr/>
                <p14:nvPr/>
              </p14:nvContentPartPr>
              <p14:xfrm>
                <a:off x="7274453" y="6699120"/>
                <a:ext cx="118080" cy="92520"/>
              </p14:xfrm>
            </p:contentPart>
          </mc:Choice>
          <mc:Fallback xmlns="">
            <p:pic>
              <p:nvPicPr>
                <p:cNvPr id="140" name="Freihand 139">
                  <a:extLst>
                    <a:ext uri="{FF2B5EF4-FFF2-40B4-BE49-F238E27FC236}">
                      <a16:creationId xmlns:a16="http://schemas.microsoft.com/office/drawing/2014/main" id="{8C9BF46A-2318-416C-8528-6E8A1F84DB72}"/>
                    </a:ext>
                  </a:extLst>
                </p:cNvPr>
                <p:cNvPicPr/>
                <p:nvPr/>
              </p:nvPicPr>
              <p:blipFill>
                <a:blip r:embed="rId215"/>
                <a:stretch>
                  <a:fillRect/>
                </a:stretch>
              </p:blipFill>
              <p:spPr>
                <a:xfrm>
                  <a:off x="7270133" y="6694800"/>
                  <a:ext cx="1267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41" name="Freihand 140">
                  <a:extLst>
                    <a:ext uri="{FF2B5EF4-FFF2-40B4-BE49-F238E27FC236}">
                      <a16:creationId xmlns:a16="http://schemas.microsoft.com/office/drawing/2014/main" id="{E42B6937-DC66-4F8D-B464-C5C50AE63909}"/>
                    </a:ext>
                  </a:extLst>
                </p14:cNvPr>
                <p14:cNvContentPartPr/>
                <p14:nvPr/>
              </p14:nvContentPartPr>
              <p14:xfrm>
                <a:off x="7431773" y="6682560"/>
                <a:ext cx="40320" cy="83880"/>
              </p14:xfrm>
            </p:contentPart>
          </mc:Choice>
          <mc:Fallback xmlns="">
            <p:pic>
              <p:nvPicPr>
                <p:cNvPr id="141" name="Freihand 140">
                  <a:extLst>
                    <a:ext uri="{FF2B5EF4-FFF2-40B4-BE49-F238E27FC236}">
                      <a16:creationId xmlns:a16="http://schemas.microsoft.com/office/drawing/2014/main" id="{E42B6937-DC66-4F8D-B464-C5C50AE63909}"/>
                    </a:ext>
                  </a:extLst>
                </p:cNvPr>
                <p:cNvPicPr/>
                <p:nvPr/>
              </p:nvPicPr>
              <p:blipFill>
                <a:blip r:embed="rId217"/>
                <a:stretch>
                  <a:fillRect/>
                </a:stretch>
              </p:blipFill>
              <p:spPr>
                <a:xfrm>
                  <a:off x="7427453" y="6678240"/>
                  <a:ext cx="4896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2" name="Freihand 141">
                  <a:extLst>
                    <a:ext uri="{FF2B5EF4-FFF2-40B4-BE49-F238E27FC236}">
                      <a16:creationId xmlns:a16="http://schemas.microsoft.com/office/drawing/2014/main" id="{6507D776-A1A1-48D3-8E7A-5301E707D427}"/>
                    </a:ext>
                  </a:extLst>
                </p14:cNvPr>
                <p14:cNvContentPartPr/>
                <p14:nvPr/>
              </p14:nvContentPartPr>
              <p14:xfrm>
                <a:off x="7486853" y="6627120"/>
                <a:ext cx="172440" cy="139680"/>
              </p14:xfrm>
            </p:contentPart>
          </mc:Choice>
          <mc:Fallback xmlns="">
            <p:pic>
              <p:nvPicPr>
                <p:cNvPr id="142" name="Freihand 141">
                  <a:extLst>
                    <a:ext uri="{FF2B5EF4-FFF2-40B4-BE49-F238E27FC236}">
                      <a16:creationId xmlns:a16="http://schemas.microsoft.com/office/drawing/2014/main" id="{6507D776-A1A1-48D3-8E7A-5301E707D427}"/>
                    </a:ext>
                  </a:extLst>
                </p:cNvPr>
                <p:cNvPicPr/>
                <p:nvPr/>
              </p:nvPicPr>
              <p:blipFill>
                <a:blip r:embed="rId219"/>
                <a:stretch>
                  <a:fillRect/>
                </a:stretch>
              </p:blipFill>
              <p:spPr>
                <a:xfrm>
                  <a:off x="7482533" y="6622800"/>
                  <a:ext cx="1810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43" name="Freihand 142">
                  <a:extLst>
                    <a:ext uri="{FF2B5EF4-FFF2-40B4-BE49-F238E27FC236}">
                      <a16:creationId xmlns:a16="http://schemas.microsoft.com/office/drawing/2014/main" id="{2AE4F09C-D53C-4868-B2A7-09FBF9551F38}"/>
                    </a:ext>
                  </a:extLst>
                </p14:cNvPr>
                <p14:cNvContentPartPr/>
                <p14:nvPr/>
              </p14:nvContentPartPr>
              <p14:xfrm>
                <a:off x="7694213" y="6687960"/>
                <a:ext cx="63720" cy="62640"/>
              </p14:xfrm>
            </p:contentPart>
          </mc:Choice>
          <mc:Fallback xmlns="">
            <p:pic>
              <p:nvPicPr>
                <p:cNvPr id="143" name="Freihand 142">
                  <a:extLst>
                    <a:ext uri="{FF2B5EF4-FFF2-40B4-BE49-F238E27FC236}">
                      <a16:creationId xmlns:a16="http://schemas.microsoft.com/office/drawing/2014/main" id="{2AE4F09C-D53C-4868-B2A7-09FBF9551F38}"/>
                    </a:ext>
                  </a:extLst>
                </p:cNvPr>
                <p:cNvPicPr/>
                <p:nvPr/>
              </p:nvPicPr>
              <p:blipFill>
                <a:blip r:embed="rId221"/>
                <a:stretch>
                  <a:fillRect/>
                </a:stretch>
              </p:blipFill>
              <p:spPr>
                <a:xfrm>
                  <a:off x="7689893" y="6683640"/>
                  <a:ext cx="723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44" name="Freihand 143">
                  <a:extLst>
                    <a:ext uri="{FF2B5EF4-FFF2-40B4-BE49-F238E27FC236}">
                      <a16:creationId xmlns:a16="http://schemas.microsoft.com/office/drawing/2014/main" id="{8E1878D7-4564-45AA-A6C2-B82850B0B5F2}"/>
                    </a:ext>
                  </a:extLst>
                </p14:cNvPr>
                <p14:cNvContentPartPr/>
                <p14:nvPr/>
              </p14:nvContentPartPr>
              <p14:xfrm>
                <a:off x="7640213" y="6614520"/>
                <a:ext cx="256320" cy="136440"/>
              </p14:xfrm>
            </p:contentPart>
          </mc:Choice>
          <mc:Fallback xmlns="">
            <p:pic>
              <p:nvPicPr>
                <p:cNvPr id="144" name="Freihand 143">
                  <a:extLst>
                    <a:ext uri="{FF2B5EF4-FFF2-40B4-BE49-F238E27FC236}">
                      <a16:creationId xmlns:a16="http://schemas.microsoft.com/office/drawing/2014/main" id="{8E1878D7-4564-45AA-A6C2-B82850B0B5F2}"/>
                    </a:ext>
                  </a:extLst>
                </p:cNvPr>
                <p:cNvPicPr/>
                <p:nvPr/>
              </p:nvPicPr>
              <p:blipFill>
                <a:blip r:embed="rId223"/>
                <a:stretch>
                  <a:fillRect/>
                </a:stretch>
              </p:blipFill>
              <p:spPr>
                <a:xfrm>
                  <a:off x="7635893" y="6610200"/>
                  <a:ext cx="2649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45" name="Freihand 144">
                  <a:extLst>
                    <a:ext uri="{FF2B5EF4-FFF2-40B4-BE49-F238E27FC236}">
                      <a16:creationId xmlns:a16="http://schemas.microsoft.com/office/drawing/2014/main" id="{4DC52748-37A6-45DA-822C-697DFD70C0D2}"/>
                    </a:ext>
                  </a:extLst>
                </p14:cNvPr>
                <p14:cNvContentPartPr/>
                <p14:nvPr/>
              </p14:nvContentPartPr>
              <p14:xfrm>
                <a:off x="7798613" y="6619920"/>
                <a:ext cx="167400" cy="169920"/>
              </p14:xfrm>
            </p:contentPart>
          </mc:Choice>
          <mc:Fallback xmlns="">
            <p:pic>
              <p:nvPicPr>
                <p:cNvPr id="145" name="Freihand 144">
                  <a:extLst>
                    <a:ext uri="{FF2B5EF4-FFF2-40B4-BE49-F238E27FC236}">
                      <a16:creationId xmlns:a16="http://schemas.microsoft.com/office/drawing/2014/main" id="{4DC52748-37A6-45DA-822C-697DFD70C0D2}"/>
                    </a:ext>
                  </a:extLst>
                </p:cNvPr>
                <p:cNvPicPr/>
                <p:nvPr/>
              </p:nvPicPr>
              <p:blipFill>
                <a:blip r:embed="rId225"/>
                <a:stretch>
                  <a:fillRect/>
                </a:stretch>
              </p:blipFill>
              <p:spPr>
                <a:xfrm>
                  <a:off x="7794293" y="6615600"/>
                  <a:ext cx="17604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46" name="Freihand 145">
                  <a:extLst>
                    <a:ext uri="{FF2B5EF4-FFF2-40B4-BE49-F238E27FC236}">
                      <a16:creationId xmlns:a16="http://schemas.microsoft.com/office/drawing/2014/main" id="{CA5DDFA5-A5F3-4DAE-98D5-90891020B167}"/>
                    </a:ext>
                  </a:extLst>
                </p14:cNvPr>
                <p14:cNvContentPartPr/>
                <p14:nvPr/>
              </p14:nvContentPartPr>
              <p14:xfrm>
                <a:off x="7984733" y="6631440"/>
                <a:ext cx="30600" cy="128880"/>
              </p14:xfrm>
            </p:contentPart>
          </mc:Choice>
          <mc:Fallback xmlns="">
            <p:pic>
              <p:nvPicPr>
                <p:cNvPr id="146" name="Freihand 145">
                  <a:extLst>
                    <a:ext uri="{FF2B5EF4-FFF2-40B4-BE49-F238E27FC236}">
                      <a16:creationId xmlns:a16="http://schemas.microsoft.com/office/drawing/2014/main" id="{CA5DDFA5-A5F3-4DAE-98D5-90891020B167}"/>
                    </a:ext>
                  </a:extLst>
                </p:cNvPr>
                <p:cNvPicPr/>
                <p:nvPr/>
              </p:nvPicPr>
              <p:blipFill>
                <a:blip r:embed="rId227"/>
                <a:stretch>
                  <a:fillRect/>
                </a:stretch>
              </p:blipFill>
              <p:spPr>
                <a:xfrm>
                  <a:off x="7980413" y="6627120"/>
                  <a:ext cx="392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47" name="Freihand 146">
                  <a:extLst>
                    <a:ext uri="{FF2B5EF4-FFF2-40B4-BE49-F238E27FC236}">
                      <a16:creationId xmlns:a16="http://schemas.microsoft.com/office/drawing/2014/main" id="{9C1CDB83-D28C-4FF7-A40B-2326268D61F4}"/>
                    </a:ext>
                  </a:extLst>
                </p14:cNvPr>
                <p14:cNvContentPartPr/>
                <p14:nvPr/>
              </p14:nvContentPartPr>
              <p14:xfrm>
                <a:off x="7951973" y="6615240"/>
                <a:ext cx="227160" cy="152280"/>
              </p14:xfrm>
            </p:contentPart>
          </mc:Choice>
          <mc:Fallback xmlns="">
            <p:pic>
              <p:nvPicPr>
                <p:cNvPr id="147" name="Freihand 146">
                  <a:extLst>
                    <a:ext uri="{FF2B5EF4-FFF2-40B4-BE49-F238E27FC236}">
                      <a16:creationId xmlns:a16="http://schemas.microsoft.com/office/drawing/2014/main" id="{9C1CDB83-D28C-4FF7-A40B-2326268D61F4}"/>
                    </a:ext>
                  </a:extLst>
                </p:cNvPr>
                <p:cNvPicPr/>
                <p:nvPr/>
              </p:nvPicPr>
              <p:blipFill>
                <a:blip r:embed="rId229"/>
                <a:stretch>
                  <a:fillRect/>
                </a:stretch>
              </p:blipFill>
              <p:spPr>
                <a:xfrm>
                  <a:off x="7947653" y="6610920"/>
                  <a:ext cx="2358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4" name="Freihand 163">
                  <a:extLst>
                    <a:ext uri="{FF2B5EF4-FFF2-40B4-BE49-F238E27FC236}">
                      <a16:creationId xmlns:a16="http://schemas.microsoft.com/office/drawing/2014/main" id="{E55DCF51-A036-48D6-A2CA-810345B507FF}"/>
                    </a:ext>
                  </a:extLst>
                </p14:cNvPr>
                <p14:cNvContentPartPr/>
                <p14:nvPr/>
              </p14:nvContentPartPr>
              <p14:xfrm>
                <a:off x="5053613" y="4594920"/>
                <a:ext cx="1800" cy="294120"/>
              </p14:xfrm>
            </p:contentPart>
          </mc:Choice>
          <mc:Fallback xmlns="">
            <p:pic>
              <p:nvPicPr>
                <p:cNvPr id="164" name="Freihand 163">
                  <a:extLst>
                    <a:ext uri="{FF2B5EF4-FFF2-40B4-BE49-F238E27FC236}">
                      <a16:creationId xmlns:a16="http://schemas.microsoft.com/office/drawing/2014/main" id="{E55DCF51-A036-48D6-A2CA-810345B507FF}"/>
                    </a:ext>
                  </a:extLst>
                </p:cNvPr>
                <p:cNvPicPr/>
                <p:nvPr/>
              </p:nvPicPr>
              <p:blipFill>
                <a:blip r:embed="rId231"/>
                <a:stretch>
                  <a:fillRect/>
                </a:stretch>
              </p:blipFill>
              <p:spPr>
                <a:xfrm>
                  <a:off x="5048933" y="4590600"/>
                  <a:ext cx="1044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5" name="Freihand 164">
                  <a:extLst>
                    <a:ext uri="{FF2B5EF4-FFF2-40B4-BE49-F238E27FC236}">
                      <a16:creationId xmlns:a16="http://schemas.microsoft.com/office/drawing/2014/main" id="{BD6F0E6E-7361-4752-8A2C-44C48F75B224}"/>
                    </a:ext>
                  </a:extLst>
                </p14:cNvPr>
                <p14:cNvContentPartPr/>
                <p14:nvPr/>
              </p14:nvContentPartPr>
              <p14:xfrm>
                <a:off x="5052893" y="5074440"/>
                <a:ext cx="48240" cy="530640"/>
              </p14:xfrm>
            </p:contentPart>
          </mc:Choice>
          <mc:Fallback xmlns="">
            <p:pic>
              <p:nvPicPr>
                <p:cNvPr id="165" name="Freihand 164">
                  <a:extLst>
                    <a:ext uri="{FF2B5EF4-FFF2-40B4-BE49-F238E27FC236}">
                      <a16:creationId xmlns:a16="http://schemas.microsoft.com/office/drawing/2014/main" id="{BD6F0E6E-7361-4752-8A2C-44C48F75B224}"/>
                    </a:ext>
                  </a:extLst>
                </p:cNvPr>
                <p:cNvPicPr/>
                <p:nvPr/>
              </p:nvPicPr>
              <p:blipFill>
                <a:blip r:embed="rId233"/>
                <a:stretch>
                  <a:fillRect/>
                </a:stretch>
              </p:blipFill>
              <p:spPr>
                <a:xfrm>
                  <a:off x="5048573" y="5070120"/>
                  <a:ext cx="56880" cy="5392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6" name="Freihand 165">
                  <a:extLst>
                    <a:ext uri="{FF2B5EF4-FFF2-40B4-BE49-F238E27FC236}">
                      <a16:creationId xmlns:a16="http://schemas.microsoft.com/office/drawing/2014/main" id="{4137F6D6-1FA1-4114-B9DA-DC801CC1701E}"/>
                    </a:ext>
                  </a:extLst>
                </p14:cNvPr>
                <p14:cNvContentPartPr/>
                <p14:nvPr/>
              </p14:nvContentPartPr>
              <p14:xfrm>
                <a:off x="5058293" y="5834760"/>
                <a:ext cx="117360" cy="171720"/>
              </p14:xfrm>
            </p:contentPart>
          </mc:Choice>
          <mc:Fallback xmlns="">
            <p:pic>
              <p:nvPicPr>
                <p:cNvPr id="166" name="Freihand 165">
                  <a:extLst>
                    <a:ext uri="{FF2B5EF4-FFF2-40B4-BE49-F238E27FC236}">
                      <a16:creationId xmlns:a16="http://schemas.microsoft.com/office/drawing/2014/main" id="{4137F6D6-1FA1-4114-B9DA-DC801CC1701E}"/>
                    </a:ext>
                  </a:extLst>
                </p:cNvPr>
                <p:cNvPicPr/>
                <p:nvPr/>
              </p:nvPicPr>
              <p:blipFill>
                <a:blip r:embed="rId235"/>
                <a:stretch>
                  <a:fillRect/>
                </a:stretch>
              </p:blipFill>
              <p:spPr>
                <a:xfrm>
                  <a:off x="5053973" y="5830440"/>
                  <a:ext cx="12600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67" name="Freihand 166">
                  <a:extLst>
                    <a:ext uri="{FF2B5EF4-FFF2-40B4-BE49-F238E27FC236}">
                      <a16:creationId xmlns:a16="http://schemas.microsoft.com/office/drawing/2014/main" id="{1DD8CFF9-2120-47C3-B994-CEE2EA6BF0B9}"/>
                    </a:ext>
                  </a:extLst>
                </p14:cNvPr>
                <p14:cNvContentPartPr/>
                <p14:nvPr/>
              </p14:nvContentPartPr>
              <p14:xfrm>
                <a:off x="5165933" y="5952840"/>
                <a:ext cx="78840" cy="108360"/>
              </p14:xfrm>
            </p:contentPart>
          </mc:Choice>
          <mc:Fallback xmlns="">
            <p:pic>
              <p:nvPicPr>
                <p:cNvPr id="167" name="Freihand 166">
                  <a:extLst>
                    <a:ext uri="{FF2B5EF4-FFF2-40B4-BE49-F238E27FC236}">
                      <a16:creationId xmlns:a16="http://schemas.microsoft.com/office/drawing/2014/main" id="{1DD8CFF9-2120-47C3-B994-CEE2EA6BF0B9}"/>
                    </a:ext>
                  </a:extLst>
                </p:cNvPr>
                <p:cNvPicPr/>
                <p:nvPr/>
              </p:nvPicPr>
              <p:blipFill>
                <a:blip r:embed="rId237"/>
                <a:stretch>
                  <a:fillRect/>
                </a:stretch>
              </p:blipFill>
              <p:spPr>
                <a:xfrm>
                  <a:off x="5161613" y="5948520"/>
                  <a:ext cx="874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8" name="Freihand 167">
                  <a:extLst>
                    <a:ext uri="{FF2B5EF4-FFF2-40B4-BE49-F238E27FC236}">
                      <a16:creationId xmlns:a16="http://schemas.microsoft.com/office/drawing/2014/main" id="{38D735E2-4637-4F48-8A3D-B4617CA586A8}"/>
                    </a:ext>
                  </a:extLst>
                </p14:cNvPr>
                <p14:cNvContentPartPr/>
                <p14:nvPr/>
              </p14:nvContentPartPr>
              <p14:xfrm>
                <a:off x="5253773" y="5730000"/>
                <a:ext cx="3240" cy="106200"/>
              </p14:xfrm>
            </p:contentPart>
          </mc:Choice>
          <mc:Fallback xmlns="">
            <p:pic>
              <p:nvPicPr>
                <p:cNvPr id="168" name="Freihand 167">
                  <a:extLst>
                    <a:ext uri="{FF2B5EF4-FFF2-40B4-BE49-F238E27FC236}">
                      <a16:creationId xmlns:a16="http://schemas.microsoft.com/office/drawing/2014/main" id="{38D735E2-4637-4F48-8A3D-B4617CA586A8}"/>
                    </a:ext>
                  </a:extLst>
                </p:cNvPr>
                <p:cNvPicPr/>
                <p:nvPr/>
              </p:nvPicPr>
              <p:blipFill>
                <a:blip r:embed="rId239"/>
                <a:stretch>
                  <a:fillRect/>
                </a:stretch>
              </p:blipFill>
              <p:spPr>
                <a:xfrm>
                  <a:off x="5249453" y="5725680"/>
                  <a:ext cx="118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0" name="Freihand 169">
                  <a:extLst>
                    <a:ext uri="{FF2B5EF4-FFF2-40B4-BE49-F238E27FC236}">
                      <a16:creationId xmlns:a16="http://schemas.microsoft.com/office/drawing/2014/main" id="{CBF7D951-A2FA-4C57-9474-6052000FCF4A}"/>
                    </a:ext>
                  </a:extLst>
                </p14:cNvPr>
                <p14:cNvContentPartPr/>
                <p14:nvPr/>
              </p14:nvContentPartPr>
              <p14:xfrm>
                <a:off x="4792613" y="5870040"/>
                <a:ext cx="1060560" cy="65520"/>
              </p14:xfrm>
            </p:contentPart>
          </mc:Choice>
          <mc:Fallback xmlns="">
            <p:pic>
              <p:nvPicPr>
                <p:cNvPr id="170" name="Freihand 169">
                  <a:extLst>
                    <a:ext uri="{FF2B5EF4-FFF2-40B4-BE49-F238E27FC236}">
                      <a16:creationId xmlns:a16="http://schemas.microsoft.com/office/drawing/2014/main" id="{CBF7D951-A2FA-4C57-9474-6052000FCF4A}"/>
                    </a:ext>
                  </a:extLst>
                </p:cNvPr>
                <p:cNvPicPr/>
                <p:nvPr/>
              </p:nvPicPr>
              <p:blipFill>
                <a:blip r:embed="rId241"/>
                <a:stretch>
                  <a:fillRect/>
                </a:stretch>
              </p:blipFill>
              <p:spPr>
                <a:xfrm>
                  <a:off x="4788293" y="5865720"/>
                  <a:ext cx="106920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1" name="Freihand 170">
                  <a:extLst>
                    <a:ext uri="{FF2B5EF4-FFF2-40B4-BE49-F238E27FC236}">
                      <a16:creationId xmlns:a16="http://schemas.microsoft.com/office/drawing/2014/main" id="{DBD1449F-B23F-4D35-B787-CFA41CBE8971}"/>
                    </a:ext>
                  </a:extLst>
                </p14:cNvPr>
                <p14:cNvContentPartPr/>
                <p14:nvPr/>
              </p14:nvContentPartPr>
              <p14:xfrm>
                <a:off x="4548173" y="5794080"/>
                <a:ext cx="446040" cy="183600"/>
              </p14:xfrm>
            </p:contentPart>
          </mc:Choice>
          <mc:Fallback xmlns="">
            <p:pic>
              <p:nvPicPr>
                <p:cNvPr id="171" name="Freihand 170">
                  <a:extLst>
                    <a:ext uri="{FF2B5EF4-FFF2-40B4-BE49-F238E27FC236}">
                      <a16:creationId xmlns:a16="http://schemas.microsoft.com/office/drawing/2014/main" id="{DBD1449F-B23F-4D35-B787-CFA41CBE8971}"/>
                    </a:ext>
                  </a:extLst>
                </p:cNvPr>
                <p:cNvPicPr/>
                <p:nvPr/>
              </p:nvPicPr>
              <p:blipFill>
                <a:blip r:embed="rId243"/>
                <a:stretch>
                  <a:fillRect/>
                </a:stretch>
              </p:blipFill>
              <p:spPr>
                <a:xfrm>
                  <a:off x="4543853" y="5789760"/>
                  <a:ext cx="4546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0C093E07-9F7B-4C67-B739-00851B203514}"/>
                    </a:ext>
                  </a:extLst>
                </p14:cNvPr>
                <p14:cNvContentPartPr/>
                <p14:nvPr/>
              </p14:nvContentPartPr>
              <p14:xfrm>
                <a:off x="5559053" y="4921440"/>
                <a:ext cx="1625400" cy="1285560"/>
              </p14:xfrm>
            </p:contentPart>
          </mc:Choice>
          <mc:Fallback xmlns="">
            <p:pic>
              <p:nvPicPr>
                <p:cNvPr id="173" name="Freihand 172">
                  <a:extLst>
                    <a:ext uri="{FF2B5EF4-FFF2-40B4-BE49-F238E27FC236}">
                      <a16:creationId xmlns:a16="http://schemas.microsoft.com/office/drawing/2014/main" id="{0C093E07-9F7B-4C67-B739-00851B203514}"/>
                    </a:ext>
                  </a:extLst>
                </p:cNvPr>
                <p:cNvPicPr/>
                <p:nvPr/>
              </p:nvPicPr>
              <p:blipFill>
                <a:blip r:embed="rId245"/>
                <a:stretch>
                  <a:fillRect/>
                </a:stretch>
              </p:blipFill>
              <p:spPr>
                <a:xfrm>
                  <a:off x="5554733" y="4917120"/>
                  <a:ext cx="1634040" cy="12942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1A2BD7BD-FAE9-47A7-BA5E-C7781E91CC73}"/>
                    </a:ext>
                  </a:extLst>
                </p14:cNvPr>
                <p14:cNvContentPartPr/>
                <p14:nvPr/>
              </p14:nvContentPartPr>
              <p14:xfrm>
                <a:off x="6885293" y="4678080"/>
                <a:ext cx="486000" cy="319680"/>
              </p14:xfrm>
            </p:contentPart>
          </mc:Choice>
          <mc:Fallback xmlns="">
            <p:pic>
              <p:nvPicPr>
                <p:cNvPr id="174" name="Freihand 173">
                  <a:extLst>
                    <a:ext uri="{FF2B5EF4-FFF2-40B4-BE49-F238E27FC236}">
                      <a16:creationId xmlns:a16="http://schemas.microsoft.com/office/drawing/2014/main" id="{1A2BD7BD-FAE9-47A7-BA5E-C7781E91CC73}"/>
                    </a:ext>
                  </a:extLst>
                </p:cNvPr>
                <p:cNvPicPr/>
                <p:nvPr/>
              </p:nvPicPr>
              <p:blipFill>
                <a:blip r:embed="rId247"/>
                <a:stretch>
                  <a:fillRect/>
                </a:stretch>
              </p:blipFill>
              <p:spPr>
                <a:xfrm>
                  <a:off x="6880973" y="4673760"/>
                  <a:ext cx="494640" cy="3283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6A09011F-A3DE-48A9-BBC6-D0FAB5A4DF7A}"/>
                    </a:ext>
                  </a:extLst>
                </p14:cNvPr>
                <p14:cNvContentPartPr/>
                <p14:nvPr/>
              </p14:nvContentPartPr>
              <p14:xfrm>
                <a:off x="7417013" y="4347960"/>
                <a:ext cx="171360" cy="264600"/>
              </p14:xfrm>
            </p:contentPart>
          </mc:Choice>
          <mc:Fallback xmlns="">
            <p:pic>
              <p:nvPicPr>
                <p:cNvPr id="176" name="Freihand 175">
                  <a:extLst>
                    <a:ext uri="{FF2B5EF4-FFF2-40B4-BE49-F238E27FC236}">
                      <a16:creationId xmlns:a16="http://schemas.microsoft.com/office/drawing/2014/main" id="{6A09011F-A3DE-48A9-BBC6-D0FAB5A4DF7A}"/>
                    </a:ext>
                  </a:extLst>
                </p:cNvPr>
                <p:cNvPicPr/>
                <p:nvPr/>
              </p:nvPicPr>
              <p:blipFill>
                <a:blip r:embed="rId249"/>
                <a:stretch>
                  <a:fillRect/>
                </a:stretch>
              </p:blipFill>
              <p:spPr>
                <a:xfrm>
                  <a:off x="7412693" y="4343640"/>
                  <a:ext cx="18000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2632796E-3947-4AF8-AB38-D7F4FC1AC68C}"/>
                    </a:ext>
                  </a:extLst>
                </p14:cNvPr>
                <p14:cNvContentPartPr/>
                <p14:nvPr/>
              </p14:nvContentPartPr>
              <p14:xfrm>
                <a:off x="7556693" y="4396920"/>
                <a:ext cx="126360" cy="136440"/>
              </p14:xfrm>
            </p:contentPart>
          </mc:Choice>
          <mc:Fallback xmlns="">
            <p:pic>
              <p:nvPicPr>
                <p:cNvPr id="177" name="Freihand 176">
                  <a:extLst>
                    <a:ext uri="{FF2B5EF4-FFF2-40B4-BE49-F238E27FC236}">
                      <a16:creationId xmlns:a16="http://schemas.microsoft.com/office/drawing/2014/main" id="{2632796E-3947-4AF8-AB38-D7F4FC1AC68C}"/>
                    </a:ext>
                  </a:extLst>
                </p:cNvPr>
                <p:cNvPicPr/>
                <p:nvPr/>
              </p:nvPicPr>
              <p:blipFill>
                <a:blip r:embed="rId251"/>
                <a:stretch>
                  <a:fillRect/>
                </a:stretch>
              </p:blipFill>
              <p:spPr>
                <a:xfrm>
                  <a:off x="7552373" y="4392600"/>
                  <a:ext cx="135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6EC9DAD9-7AA4-423A-BD28-918F5ED10E31}"/>
                    </a:ext>
                  </a:extLst>
                </p14:cNvPr>
                <p14:cNvContentPartPr/>
                <p14:nvPr/>
              </p14:nvContentPartPr>
              <p14:xfrm>
                <a:off x="7685933" y="4221960"/>
                <a:ext cx="233640" cy="400320"/>
              </p14:xfrm>
            </p:contentPart>
          </mc:Choice>
          <mc:Fallback xmlns="">
            <p:pic>
              <p:nvPicPr>
                <p:cNvPr id="178" name="Freihand 177">
                  <a:extLst>
                    <a:ext uri="{FF2B5EF4-FFF2-40B4-BE49-F238E27FC236}">
                      <a16:creationId xmlns:a16="http://schemas.microsoft.com/office/drawing/2014/main" id="{6EC9DAD9-7AA4-423A-BD28-918F5ED10E31}"/>
                    </a:ext>
                  </a:extLst>
                </p:cNvPr>
                <p:cNvPicPr/>
                <p:nvPr/>
              </p:nvPicPr>
              <p:blipFill>
                <a:blip r:embed="rId253"/>
                <a:stretch>
                  <a:fillRect/>
                </a:stretch>
              </p:blipFill>
              <p:spPr>
                <a:xfrm>
                  <a:off x="7681613" y="4217640"/>
                  <a:ext cx="242280" cy="40896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C2DEB94D-961A-445D-9206-0B5C1180FE4C}"/>
                    </a:ext>
                  </a:extLst>
                </p14:cNvPr>
                <p14:cNvContentPartPr/>
                <p14:nvPr/>
              </p14:nvContentPartPr>
              <p14:xfrm>
                <a:off x="7954493" y="4044840"/>
                <a:ext cx="231120" cy="256680"/>
              </p14:xfrm>
            </p:contentPart>
          </mc:Choice>
          <mc:Fallback xmlns="">
            <p:pic>
              <p:nvPicPr>
                <p:cNvPr id="179" name="Freihand 178">
                  <a:extLst>
                    <a:ext uri="{FF2B5EF4-FFF2-40B4-BE49-F238E27FC236}">
                      <a16:creationId xmlns:a16="http://schemas.microsoft.com/office/drawing/2014/main" id="{C2DEB94D-961A-445D-9206-0B5C1180FE4C}"/>
                    </a:ext>
                  </a:extLst>
                </p:cNvPr>
                <p:cNvPicPr/>
                <p:nvPr/>
              </p:nvPicPr>
              <p:blipFill>
                <a:blip r:embed="rId255"/>
                <a:stretch>
                  <a:fillRect/>
                </a:stretch>
              </p:blipFill>
              <p:spPr>
                <a:xfrm>
                  <a:off x="7950173" y="4040520"/>
                  <a:ext cx="23976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30255D8E-7967-468C-8019-8F4E291A5CAD}"/>
                    </a:ext>
                  </a:extLst>
                </p14:cNvPr>
                <p14:cNvContentPartPr/>
                <p14:nvPr/>
              </p14:nvContentPartPr>
              <p14:xfrm>
                <a:off x="8166173" y="3948720"/>
                <a:ext cx="120240" cy="218880"/>
              </p14:xfrm>
            </p:contentPart>
          </mc:Choice>
          <mc:Fallback xmlns="">
            <p:pic>
              <p:nvPicPr>
                <p:cNvPr id="180" name="Freihand 179">
                  <a:extLst>
                    <a:ext uri="{FF2B5EF4-FFF2-40B4-BE49-F238E27FC236}">
                      <a16:creationId xmlns:a16="http://schemas.microsoft.com/office/drawing/2014/main" id="{30255D8E-7967-468C-8019-8F4E291A5CAD}"/>
                    </a:ext>
                  </a:extLst>
                </p:cNvPr>
                <p:cNvPicPr/>
                <p:nvPr/>
              </p:nvPicPr>
              <p:blipFill>
                <a:blip r:embed="rId257"/>
                <a:stretch>
                  <a:fillRect/>
                </a:stretch>
              </p:blipFill>
              <p:spPr>
                <a:xfrm>
                  <a:off x="8161853" y="3944400"/>
                  <a:ext cx="12888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2" name="Freihand 181">
                  <a:extLst>
                    <a:ext uri="{FF2B5EF4-FFF2-40B4-BE49-F238E27FC236}">
                      <a16:creationId xmlns:a16="http://schemas.microsoft.com/office/drawing/2014/main" id="{16314659-9C77-46C4-AA21-D2C877CDFAE4}"/>
                    </a:ext>
                  </a:extLst>
                </p14:cNvPr>
                <p14:cNvContentPartPr/>
                <p14:nvPr/>
              </p14:nvContentPartPr>
              <p14:xfrm>
                <a:off x="8300813" y="3947280"/>
                <a:ext cx="298080" cy="184680"/>
              </p14:xfrm>
            </p:contentPart>
          </mc:Choice>
          <mc:Fallback xmlns="">
            <p:pic>
              <p:nvPicPr>
                <p:cNvPr id="182" name="Freihand 181">
                  <a:extLst>
                    <a:ext uri="{FF2B5EF4-FFF2-40B4-BE49-F238E27FC236}">
                      <a16:creationId xmlns:a16="http://schemas.microsoft.com/office/drawing/2014/main" id="{16314659-9C77-46C4-AA21-D2C877CDFAE4}"/>
                    </a:ext>
                  </a:extLst>
                </p:cNvPr>
                <p:cNvPicPr/>
                <p:nvPr/>
              </p:nvPicPr>
              <p:blipFill>
                <a:blip r:embed="rId259"/>
                <a:stretch>
                  <a:fillRect/>
                </a:stretch>
              </p:blipFill>
              <p:spPr>
                <a:xfrm>
                  <a:off x="8296493" y="3942960"/>
                  <a:ext cx="30672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4" name="Freihand 183">
                  <a:extLst>
                    <a:ext uri="{FF2B5EF4-FFF2-40B4-BE49-F238E27FC236}">
                      <a16:creationId xmlns:a16="http://schemas.microsoft.com/office/drawing/2014/main" id="{1C698BDF-66C5-4F91-BAA3-E9C898B58304}"/>
                    </a:ext>
                  </a:extLst>
                </p14:cNvPr>
                <p14:cNvContentPartPr/>
                <p14:nvPr/>
              </p14:nvContentPartPr>
              <p14:xfrm>
                <a:off x="4606853" y="2848560"/>
                <a:ext cx="2326320" cy="434160"/>
              </p14:xfrm>
            </p:contentPart>
          </mc:Choice>
          <mc:Fallback xmlns="">
            <p:pic>
              <p:nvPicPr>
                <p:cNvPr id="184" name="Freihand 183">
                  <a:extLst>
                    <a:ext uri="{FF2B5EF4-FFF2-40B4-BE49-F238E27FC236}">
                      <a16:creationId xmlns:a16="http://schemas.microsoft.com/office/drawing/2014/main" id="{1C698BDF-66C5-4F91-BAA3-E9C898B58304}"/>
                    </a:ext>
                  </a:extLst>
                </p:cNvPr>
                <p:cNvPicPr/>
                <p:nvPr/>
              </p:nvPicPr>
              <p:blipFill>
                <a:blip r:embed="rId261"/>
                <a:stretch>
                  <a:fillRect/>
                </a:stretch>
              </p:blipFill>
              <p:spPr>
                <a:xfrm>
                  <a:off x="4602533" y="2844240"/>
                  <a:ext cx="2334960" cy="4428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5" name="Freihand 184">
                  <a:extLst>
                    <a:ext uri="{FF2B5EF4-FFF2-40B4-BE49-F238E27FC236}">
                      <a16:creationId xmlns:a16="http://schemas.microsoft.com/office/drawing/2014/main" id="{35DBF088-4E64-4DAB-92E8-59C1380A9C79}"/>
                    </a:ext>
                  </a:extLst>
                </p14:cNvPr>
                <p14:cNvContentPartPr/>
                <p14:nvPr/>
              </p14:nvContentPartPr>
              <p14:xfrm>
                <a:off x="4472933" y="2709960"/>
                <a:ext cx="549000" cy="409680"/>
              </p14:xfrm>
            </p:contentPart>
          </mc:Choice>
          <mc:Fallback xmlns="">
            <p:pic>
              <p:nvPicPr>
                <p:cNvPr id="185" name="Freihand 184">
                  <a:extLst>
                    <a:ext uri="{FF2B5EF4-FFF2-40B4-BE49-F238E27FC236}">
                      <a16:creationId xmlns:a16="http://schemas.microsoft.com/office/drawing/2014/main" id="{35DBF088-4E64-4DAB-92E8-59C1380A9C79}"/>
                    </a:ext>
                  </a:extLst>
                </p:cNvPr>
                <p:cNvPicPr/>
                <p:nvPr/>
              </p:nvPicPr>
              <p:blipFill>
                <a:blip r:embed="rId263"/>
                <a:stretch>
                  <a:fillRect/>
                </a:stretch>
              </p:blipFill>
              <p:spPr>
                <a:xfrm>
                  <a:off x="4468613" y="2705640"/>
                  <a:ext cx="557640" cy="41832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6" name="Freihand 185">
                  <a:extLst>
                    <a:ext uri="{FF2B5EF4-FFF2-40B4-BE49-F238E27FC236}">
                      <a16:creationId xmlns:a16="http://schemas.microsoft.com/office/drawing/2014/main" id="{C896D2C1-1F6D-4904-8423-8487E8D90948}"/>
                    </a:ext>
                  </a:extLst>
                </p14:cNvPr>
                <p14:cNvContentPartPr/>
                <p14:nvPr/>
              </p14:nvContentPartPr>
              <p14:xfrm>
                <a:off x="6973493" y="3058440"/>
                <a:ext cx="141120" cy="302760"/>
              </p14:xfrm>
            </p:contentPart>
          </mc:Choice>
          <mc:Fallback xmlns="">
            <p:pic>
              <p:nvPicPr>
                <p:cNvPr id="186" name="Freihand 185">
                  <a:extLst>
                    <a:ext uri="{FF2B5EF4-FFF2-40B4-BE49-F238E27FC236}">
                      <a16:creationId xmlns:a16="http://schemas.microsoft.com/office/drawing/2014/main" id="{C896D2C1-1F6D-4904-8423-8487E8D90948}"/>
                    </a:ext>
                  </a:extLst>
                </p:cNvPr>
                <p:cNvPicPr/>
                <p:nvPr/>
              </p:nvPicPr>
              <p:blipFill>
                <a:blip r:embed="rId265"/>
                <a:stretch>
                  <a:fillRect/>
                </a:stretch>
              </p:blipFill>
              <p:spPr>
                <a:xfrm>
                  <a:off x="6969173" y="3054120"/>
                  <a:ext cx="14976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7" name="Freihand 186">
                  <a:extLst>
                    <a:ext uri="{FF2B5EF4-FFF2-40B4-BE49-F238E27FC236}">
                      <a16:creationId xmlns:a16="http://schemas.microsoft.com/office/drawing/2014/main" id="{1A70EFE8-A5DD-4C64-A989-8044E62C8BEA}"/>
                    </a:ext>
                  </a:extLst>
                </p14:cNvPr>
                <p14:cNvContentPartPr/>
                <p14:nvPr/>
              </p14:nvContentPartPr>
              <p14:xfrm>
                <a:off x="7084013" y="2915160"/>
                <a:ext cx="312840" cy="313920"/>
              </p14:xfrm>
            </p:contentPart>
          </mc:Choice>
          <mc:Fallback xmlns="">
            <p:pic>
              <p:nvPicPr>
                <p:cNvPr id="187" name="Freihand 186">
                  <a:extLst>
                    <a:ext uri="{FF2B5EF4-FFF2-40B4-BE49-F238E27FC236}">
                      <a16:creationId xmlns:a16="http://schemas.microsoft.com/office/drawing/2014/main" id="{1A70EFE8-A5DD-4C64-A989-8044E62C8BEA}"/>
                    </a:ext>
                  </a:extLst>
                </p:cNvPr>
                <p:cNvPicPr/>
                <p:nvPr/>
              </p:nvPicPr>
              <p:blipFill>
                <a:blip r:embed="rId267"/>
                <a:stretch>
                  <a:fillRect/>
                </a:stretch>
              </p:blipFill>
              <p:spPr>
                <a:xfrm>
                  <a:off x="7079693" y="2910840"/>
                  <a:ext cx="321480" cy="3225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8" name="Freihand 187">
                  <a:extLst>
                    <a:ext uri="{FF2B5EF4-FFF2-40B4-BE49-F238E27FC236}">
                      <a16:creationId xmlns:a16="http://schemas.microsoft.com/office/drawing/2014/main" id="{DB05B754-C143-4FDC-BA9C-F340A7B3F452}"/>
                    </a:ext>
                  </a:extLst>
                </p14:cNvPr>
                <p14:cNvContentPartPr/>
                <p14:nvPr/>
              </p14:nvContentPartPr>
              <p14:xfrm>
                <a:off x="7378493" y="2926320"/>
                <a:ext cx="133920" cy="246960"/>
              </p14:xfrm>
            </p:contentPart>
          </mc:Choice>
          <mc:Fallback xmlns="">
            <p:pic>
              <p:nvPicPr>
                <p:cNvPr id="188" name="Freihand 187">
                  <a:extLst>
                    <a:ext uri="{FF2B5EF4-FFF2-40B4-BE49-F238E27FC236}">
                      <a16:creationId xmlns:a16="http://schemas.microsoft.com/office/drawing/2014/main" id="{DB05B754-C143-4FDC-BA9C-F340A7B3F452}"/>
                    </a:ext>
                  </a:extLst>
                </p:cNvPr>
                <p:cNvPicPr/>
                <p:nvPr/>
              </p:nvPicPr>
              <p:blipFill>
                <a:blip r:embed="rId269"/>
                <a:stretch>
                  <a:fillRect/>
                </a:stretch>
              </p:blipFill>
              <p:spPr>
                <a:xfrm>
                  <a:off x="7374173" y="2922000"/>
                  <a:ext cx="14256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89" name="Freihand 188">
                  <a:extLst>
                    <a:ext uri="{FF2B5EF4-FFF2-40B4-BE49-F238E27FC236}">
                      <a16:creationId xmlns:a16="http://schemas.microsoft.com/office/drawing/2014/main" id="{0E1B7F0E-6C04-4E32-9F07-08025D753D22}"/>
                    </a:ext>
                  </a:extLst>
                </p14:cNvPr>
                <p14:cNvContentPartPr/>
                <p14:nvPr/>
              </p14:nvContentPartPr>
              <p14:xfrm>
                <a:off x="7516733" y="3019920"/>
                <a:ext cx="83880" cy="136440"/>
              </p14:xfrm>
            </p:contentPart>
          </mc:Choice>
          <mc:Fallback xmlns="">
            <p:pic>
              <p:nvPicPr>
                <p:cNvPr id="189" name="Freihand 188">
                  <a:extLst>
                    <a:ext uri="{FF2B5EF4-FFF2-40B4-BE49-F238E27FC236}">
                      <a16:creationId xmlns:a16="http://schemas.microsoft.com/office/drawing/2014/main" id="{0E1B7F0E-6C04-4E32-9F07-08025D753D22}"/>
                    </a:ext>
                  </a:extLst>
                </p:cNvPr>
                <p:cNvPicPr/>
                <p:nvPr/>
              </p:nvPicPr>
              <p:blipFill>
                <a:blip r:embed="rId271"/>
                <a:stretch>
                  <a:fillRect/>
                </a:stretch>
              </p:blipFill>
              <p:spPr>
                <a:xfrm>
                  <a:off x="7512413" y="3015600"/>
                  <a:ext cx="9252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90" name="Freihand 189">
                  <a:extLst>
                    <a:ext uri="{FF2B5EF4-FFF2-40B4-BE49-F238E27FC236}">
                      <a16:creationId xmlns:a16="http://schemas.microsoft.com/office/drawing/2014/main" id="{05B0E7CA-DF3D-4B12-B560-C0F922CCF098}"/>
                    </a:ext>
                  </a:extLst>
                </p14:cNvPr>
                <p14:cNvContentPartPr/>
                <p14:nvPr/>
              </p14:nvContentPartPr>
              <p14:xfrm>
                <a:off x="7624373" y="2742360"/>
                <a:ext cx="114120" cy="400680"/>
              </p14:xfrm>
            </p:contentPart>
          </mc:Choice>
          <mc:Fallback xmlns="">
            <p:pic>
              <p:nvPicPr>
                <p:cNvPr id="190" name="Freihand 189">
                  <a:extLst>
                    <a:ext uri="{FF2B5EF4-FFF2-40B4-BE49-F238E27FC236}">
                      <a16:creationId xmlns:a16="http://schemas.microsoft.com/office/drawing/2014/main" id="{05B0E7CA-DF3D-4B12-B560-C0F922CCF098}"/>
                    </a:ext>
                  </a:extLst>
                </p:cNvPr>
                <p:cNvPicPr/>
                <p:nvPr/>
              </p:nvPicPr>
              <p:blipFill>
                <a:blip r:embed="rId273"/>
                <a:stretch>
                  <a:fillRect/>
                </a:stretch>
              </p:blipFill>
              <p:spPr>
                <a:xfrm>
                  <a:off x="7620053" y="2738040"/>
                  <a:ext cx="122760" cy="4093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91" name="Freihand 190">
                  <a:extLst>
                    <a:ext uri="{FF2B5EF4-FFF2-40B4-BE49-F238E27FC236}">
                      <a16:creationId xmlns:a16="http://schemas.microsoft.com/office/drawing/2014/main" id="{605A1667-439A-4EB7-8E00-81D82F017CCB}"/>
                    </a:ext>
                  </a:extLst>
                </p14:cNvPr>
                <p14:cNvContentPartPr/>
                <p14:nvPr/>
              </p14:nvContentPartPr>
              <p14:xfrm>
                <a:off x="7729853" y="3097680"/>
                <a:ext cx="360" cy="17640"/>
              </p14:xfrm>
            </p:contentPart>
          </mc:Choice>
          <mc:Fallback xmlns="">
            <p:pic>
              <p:nvPicPr>
                <p:cNvPr id="191" name="Freihand 190">
                  <a:extLst>
                    <a:ext uri="{FF2B5EF4-FFF2-40B4-BE49-F238E27FC236}">
                      <a16:creationId xmlns:a16="http://schemas.microsoft.com/office/drawing/2014/main" id="{605A1667-439A-4EB7-8E00-81D82F017CCB}"/>
                    </a:ext>
                  </a:extLst>
                </p:cNvPr>
                <p:cNvPicPr/>
                <p:nvPr/>
              </p:nvPicPr>
              <p:blipFill>
                <a:blip r:embed="rId275"/>
                <a:stretch>
                  <a:fillRect/>
                </a:stretch>
              </p:blipFill>
              <p:spPr>
                <a:xfrm>
                  <a:off x="7725533" y="3093360"/>
                  <a:ext cx="90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92" name="Freihand 191">
                  <a:extLst>
                    <a:ext uri="{FF2B5EF4-FFF2-40B4-BE49-F238E27FC236}">
                      <a16:creationId xmlns:a16="http://schemas.microsoft.com/office/drawing/2014/main" id="{B84DA879-1CD1-4436-AFA6-D0E34548AF6A}"/>
                    </a:ext>
                  </a:extLst>
                </p14:cNvPr>
                <p14:cNvContentPartPr/>
                <p14:nvPr/>
              </p14:nvContentPartPr>
              <p14:xfrm>
                <a:off x="7760093" y="2748840"/>
                <a:ext cx="28440" cy="145080"/>
              </p14:xfrm>
            </p:contentPart>
          </mc:Choice>
          <mc:Fallback xmlns="">
            <p:pic>
              <p:nvPicPr>
                <p:cNvPr id="192" name="Freihand 191">
                  <a:extLst>
                    <a:ext uri="{FF2B5EF4-FFF2-40B4-BE49-F238E27FC236}">
                      <a16:creationId xmlns:a16="http://schemas.microsoft.com/office/drawing/2014/main" id="{B84DA879-1CD1-4436-AFA6-D0E34548AF6A}"/>
                    </a:ext>
                  </a:extLst>
                </p:cNvPr>
                <p:cNvPicPr/>
                <p:nvPr/>
              </p:nvPicPr>
              <p:blipFill>
                <a:blip r:embed="rId277"/>
                <a:stretch>
                  <a:fillRect/>
                </a:stretch>
              </p:blipFill>
              <p:spPr>
                <a:xfrm>
                  <a:off x="7755773" y="2744520"/>
                  <a:ext cx="370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93" name="Freihand 192">
                  <a:extLst>
                    <a:ext uri="{FF2B5EF4-FFF2-40B4-BE49-F238E27FC236}">
                      <a16:creationId xmlns:a16="http://schemas.microsoft.com/office/drawing/2014/main" id="{60BCDA65-3CB4-4315-AEFD-7B9B09595671}"/>
                    </a:ext>
                  </a:extLst>
                </p14:cNvPr>
                <p14:cNvContentPartPr/>
                <p14:nvPr/>
              </p14:nvContentPartPr>
              <p14:xfrm>
                <a:off x="7801853" y="3075720"/>
                <a:ext cx="20880" cy="43920"/>
              </p14:xfrm>
            </p:contentPart>
          </mc:Choice>
          <mc:Fallback xmlns="">
            <p:pic>
              <p:nvPicPr>
                <p:cNvPr id="193" name="Freihand 192">
                  <a:extLst>
                    <a:ext uri="{FF2B5EF4-FFF2-40B4-BE49-F238E27FC236}">
                      <a16:creationId xmlns:a16="http://schemas.microsoft.com/office/drawing/2014/main" id="{60BCDA65-3CB4-4315-AEFD-7B9B09595671}"/>
                    </a:ext>
                  </a:extLst>
                </p:cNvPr>
                <p:cNvPicPr/>
                <p:nvPr/>
              </p:nvPicPr>
              <p:blipFill>
                <a:blip r:embed="rId279"/>
                <a:stretch>
                  <a:fillRect/>
                </a:stretch>
              </p:blipFill>
              <p:spPr>
                <a:xfrm>
                  <a:off x="7797533" y="3071400"/>
                  <a:ext cx="2952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94" name="Freihand 193">
                  <a:extLst>
                    <a:ext uri="{FF2B5EF4-FFF2-40B4-BE49-F238E27FC236}">
                      <a16:creationId xmlns:a16="http://schemas.microsoft.com/office/drawing/2014/main" id="{DA50354C-5AB4-43AB-BE81-C8EB24A7D6CD}"/>
                    </a:ext>
                  </a:extLst>
                </p14:cNvPr>
                <p14:cNvContentPartPr/>
                <p14:nvPr/>
              </p14:nvContentPartPr>
              <p14:xfrm>
                <a:off x="7855493" y="2722200"/>
                <a:ext cx="79560" cy="401040"/>
              </p14:xfrm>
            </p:contentPart>
          </mc:Choice>
          <mc:Fallback xmlns="">
            <p:pic>
              <p:nvPicPr>
                <p:cNvPr id="194" name="Freihand 193">
                  <a:extLst>
                    <a:ext uri="{FF2B5EF4-FFF2-40B4-BE49-F238E27FC236}">
                      <a16:creationId xmlns:a16="http://schemas.microsoft.com/office/drawing/2014/main" id="{DA50354C-5AB4-43AB-BE81-C8EB24A7D6CD}"/>
                    </a:ext>
                  </a:extLst>
                </p:cNvPr>
                <p:cNvPicPr/>
                <p:nvPr/>
              </p:nvPicPr>
              <p:blipFill>
                <a:blip r:embed="rId281"/>
                <a:stretch>
                  <a:fillRect/>
                </a:stretch>
              </p:blipFill>
              <p:spPr>
                <a:xfrm>
                  <a:off x="7851173" y="2717880"/>
                  <a:ext cx="88200" cy="4096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95" name="Freihand 194">
                  <a:extLst>
                    <a:ext uri="{FF2B5EF4-FFF2-40B4-BE49-F238E27FC236}">
                      <a16:creationId xmlns:a16="http://schemas.microsoft.com/office/drawing/2014/main" id="{3DBADE61-7111-40E0-8305-D90EA4A728D6}"/>
                    </a:ext>
                  </a:extLst>
                </p14:cNvPr>
                <p14:cNvContentPartPr/>
                <p14:nvPr/>
              </p14:nvContentPartPr>
              <p14:xfrm>
                <a:off x="8131253" y="2928480"/>
                <a:ext cx="310320" cy="144360"/>
              </p14:xfrm>
            </p:contentPart>
          </mc:Choice>
          <mc:Fallback xmlns="">
            <p:pic>
              <p:nvPicPr>
                <p:cNvPr id="195" name="Freihand 194">
                  <a:extLst>
                    <a:ext uri="{FF2B5EF4-FFF2-40B4-BE49-F238E27FC236}">
                      <a16:creationId xmlns:a16="http://schemas.microsoft.com/office/drawing/2014/main" id="{3DBADE61-7111-40E0-8305-D90EA4A728D6}"/>
                    </a:ext>
                  </a:extLst>
                </p:cNvPr>
                <p:cNvPicPr/>
                <p:nvPr/>
              </p:nvPicPr>
              <p:blipFill>
                <a:blip r:embed="rId283"/>
                <a:stretch>
                  <a:fillRect/>
                </a:stretch>
              </p:blipFill>
              <p:spPr>
                <a:xfrm>
                  <a:off x="8126933" y="2924160"/>
                  <a:ext cx="3189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96" name="Freihand 195">
                  <a:extLst>
                    <a:ext uri="{FF2B5EF4-FFF2-40B4-BE49-F238E27FC236}">
                      <a16:creationId xmlns:a16="http://schemas.microsoft.com/office/drawing/2014/main" id="{D9BB8BD1-FA3C-4D29-B89B-BCE23565460D}"/>
                    </a:ext>
                  </a:extLst>
                </p14:cNvPr>
                <p14:cNvContentPartPr/>
                <p14:nvPr/>
              </p14:nvContentPartPr>
              <p14:xfrm>
                <a:off x="8465333" y="2823000"/>
                <a:ext cx="269640" cy="220320"/>
              </p14:xfrm>
            </p:contentPart>
          </mc:Choice>
          <mc:Fallback xmlns="">
            <p:pic>
              <p:nvPicPr>
                <p:cNvPr id="196" name="Freihand 195">
                  <a:extLst>
                    <a:ext uri="{FF2B5EF4-FFF2-40B4-BE49-F238E27FC236}">
                      <a16:creationId xmlns:a16="http://schemas.microsoft.com/office/drawing/2014/main" id="{D9BB8BD1-FA3C-4D29-B89B-BCE23565460D}"/>
                    </a:ext>
                  </a:extLst>
                </p:cNvPr>
                <p:cNvPicPr/>
                <p:nvPr/>
              </p:nvPicPr>
              <p:blipFill>
                <a:blip r:embed="rId285"/>
                <a:stretch>
                  <a:fillRect/>
                </a:stretch>
              </p:blipFill>
              <p:spPr>
                <a:xfrm>
                  <a:off x="8461013" y="2818680"/>
                  <a:ext cx="2782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97" name="Freihand 196">
                  <a:extLst>
                    <a:ext uri="{FF2B5EF4-FFF2-40B4-BE49-F238E27FC236}">
                      <a16:creationId xmlns:a16="http://schemas.microsoft.com/office/drawing/2014/main" id="{457A0FDB-6771-4A0D-A774-B39E19B30D93}"/>
                    </a:ext>
                  </a:extLst>
                </p14:cNvPr>
                <p14:cNvContentPartPr/>
                <p14:nvPr/>
              </p14:nvContentPartPr>
              <p14:xfrm>
                <a:off x="8886893" y="2823360"/>
                <a:ext cx="441000" cy="210960"/>
              </p14:xfrm>
            </p:contentPart>
          </mc:Choice>
          <mc:Fallback xmlns="">
            <p:pic>
              <p:nvPicPr>
                <p:cNvPr id="197" name="Freihand 196">
                  <a:extLst>
                    <a:ext uri="{FF2B5EF4-FFF2-40B4-BE49-F238E27FC236}">
                      <a16:creationId xmlns:a16="http://schemas.microsoft.com/office/drawing/2014/main" id="{457A0FDB-6771-4A0D-A774-B39E19B30D93}"/>
                    </a:ext>
                  </a:extLst>
                </p:cNvPr>
                <p:cNvPicPr/>
                <p:nvPr/>
              </p:nvPicPr>
              <p:blipFill>
                <a:blip r:embed="rId287"/>
                <a:stretch>
                  <a:fillRect/>
                </a:stretch>
              </p:blipFill>
              <p:spPr>
                <a:xfrm>
                  <a:off x="8882573" y="2819040"/>
                  <a:ext cx="44964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9" name="Freihand 198">
                  <a:extLst>
                    <a:ext uri="{FF2B5EF4-FFF2-40B4-BE49-F238E27FC236}">
                      <a16:creationId xmlns:a16="http://schemas.microsoft.com/office/drawing/2014/main" id="{38353ADA-1097-45B8-B5D4-F719180DABD2}"/>
                    </a:ext>
                  </a:extLst>
                </p14:cNvPr>
                <p14:cNvContentPartPr/>
                <p14:nvPr/>
              </p14:nvContentPartPr>
              <p14:xfrm>
                <a:off x="9256253" y="2950440"/>
                <a:ext cx="51480" cy="147960"/>
              </p14:xfrm>
            </p:contentPart>
          </mc:Choice>
          <mc:Fallback xmlns="">
            <p:pic>
              <p:nvPicPr>
                <p:cNvPr id="199" name="Freihand 198">
                  <a:extLst>
                    <a:ext uri="{FF2B5EF4-FFF2-40B4-BE49-F238E27FC236}">
                      <a16:creationId xmlns:a16="http://schemas.microsoft.com/office/drawing/2014/main" id="{38353ADA-1097-45B8-B5D4-F719180DABD2}"/>
                    </a:ext>
                  </a:extLst>
                </p:cNvPr>
                <p:cNvPicPr/>
                <p:nvPr/>
              </p:nvPicPr>
              <p:blipFill>
                <a:blip r:embed="rId289"/>
                <a:stretch>
                  <a:fillRect/>
                </a:stretch>
              </p:blipFill>
              <p:spPr>
                <a:xfrm>
                  <a:off x="9251933" y="2946120"/>
                  <a:ext cx="601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00" name="Freihand 199">
                  <a:extLst>
                    <a:ext uri="{FF2B5EF4-FFF2-40B4-BE49-F238E27FC236}">
                      <a16:creationId xmlns:a16="http://schemas.microsoft.com/office/drawing/2014/main" id="{929C3B99-A824-4524-A1F2-7D1E345327EC}"/>
                    </a:ext>
                  </a:extLst>
                </p14:cNvPr>
                <p14:cNvContentPartPr/>
                <p14:nvPr/>
              </p14:nvContentPartPr>
              <p14:xfrm>
                <a:off x="8269853" y="3410880"/>
                <a:ext cx="441360" cy="307800"/>
              </p14:xfrm>
            </p:contentPart>
          </mc:Choice>
          <mc:Fallback xmlns="">
            <p:pic>
              <p:nvPicPr>
                <p:cNvPr id="200" name="Freihand 199">
                  <a:extLst>
                    <a:ext uri="{FF2B5EF4-FFF2-40B4-BE49-F238E27FC236}">
                      <a16:creationId xmlns:a16="http://schemas.microsoft.com/office/drawing/2014/main" id="{929C3B99-A824-4524-A1F2-7D1E345327EC}"/>
                    </a:ext>
                  </a:extLst>
                </p:cNvPr>
                <p:cNvPicPr/>
                <p:nvPr/>
              </p:nvPicPr>
              <p:blipFill>
                <a:blip r:embed="rId291"/>
                <a:stretch>
                  <a:fillRect/>
                </a:stretch>
              </p:blipFill>
              <p:spPr>
                <a:xfrm>
                  <a:off x="8265533" y="3406560"/>
                  <a:ext cx="45000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201" name="Freihand 200">
                  <a:extLst>
                    <a:ext uri="{FF2B5EF4-FFF2-40B4-BE49-F238E27FC236}">
                      <a16:creationId xmlns:a16="http://schemas.microsoft.com/office/drawing/2014/main" id="{7CB46668-03BB-4661-8E63-0208547B7FC6}"/>
                    </a:ext>
                  </a:extLst>
                </p14:cNvPr>
                <p14:cNvContentPartPr/>
                <p14:nvPr/>
              </p14:nvContentPartPr>
              <p14:xfrm>
                <a:off x="8714453" y="3426000"/>
                <a:ext cx="136800" cy="98280"/>
              </p14:xfrm>
            </p:contentPart>
          </mc:Choice>
          <mc:Fallback xmlns="">
            <p:pic>
              <p:nvPicPr>
                <p:cNvPr id="201" name="Freihand 200">
                  <a:extLst>
                    <a:ext uri="{FF2B5EF4-FFF2-40B4-BE49-F238E27FC236}">
                      <a16:creationId xmlns:a16="http://schemas.microsoft.com/office/drawing/2014/main" id="{7CB46668-03BB-4661-8E63-0208547B7FC6}"/>
                    </a:ext>
                  </a:extLst>
                </p:cNvPr>
                <p:cNvPicPr/>
                <p:nvPr/>
              </p:nvPicPr>
              <p:blipFill>
                <a:blip r:embed="rId293"/>
                <a:stretch>
                  <a:fillRect/>
                </a:stretch>
              </p:blipFill>
              <p:spPr>
                <a:xfrm>
                  <a:off x="8710133" y="3421680"/>
                  <a:ext cx="14544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204" name="Freihand 203">
                  <a:extLst>
                    <a:ext uri="{FF2B5EF4-FFF2-40B4-BE49-F238E27FC236}">
                      <a16:creationId xmlns:a16="http://schemas.microsoft.com/office/drawing/2014/main" id="{0436FF17-456F-4890-BF4C-ED735F741ADA}"/>
                    </a:ext>
                  </a:extLst>
                </p14:cNvPr>
                <p14:cNvContentPartPr/>
                <p14:nvPr/>
              </p14:nvContentPartPr>
              <p14:xfrm>
                <a:off x="8851973" y="3309000"/>
                <a:ext cx="435960" cy="185760"/>
              </p14:xfrm>
            </p:contentPart>
          </mc:Choice>
          <mc:Fallback xmlns="">
            <p:pic>
              <p:nvPicPr>
                <p:cNvPr id="204" name="Freihand 203">
                  <a:extLst>
                    <a:ext uri="{FF2B5EF4-FFF2-40B4-BE49-F238E27FC236}">
                      <a16:creationId xmlns:a16="http://schemas.microsoft.com/office/drawing/2014/main" id="{0436FF17-456F-4890-BF4C-ED735F741ADA}"/>
                    </a:ext>
                  </a:extLst>
                </p:cNvPr>
                <p:cNvPicPr/>
                <p:nvPr/>
              </p:nvPicPr>
              <p:blipFill>
                <a:blip r:embed="rId295"/>
                <a:stretch>
                  <a:fillRect/>
                </a:stretch>
              </p:blipFill>
              <p:spPr>
                <a:xfrm>
                  <a:off x="8847653" y="3304680"/>
                  <a:ext cx="4446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05" name="Freihand 204">
                  <a:extLst>
                    <a:ext uri="{FF2B5EF4-FFF2-40B4-BE49-F238E27FC236}">
                      <a16:creationId xmlns:a16="http://schemas.microsoft.com/office/drawing/2014/main" id="{F4AF7CEC-4107-427E-9B4C-EA6079BDA0DA}"/>
                    </a:ext>
                  </a:extLst>
                </p14:cNvPr>
                <p14:cNvContentPartPr/>
                <p14:nvPr/>
              </p14:nvContentPartPr>
              <p14:xfrm>
                <a:off x="9544973" y="3247440"/>
                <a:ext cx="254880" cy="269640"/>
              </p14:xfrm>
            </p:contentPart>
          </mc:Choice>
          <mc:Fallback xmlns="">
            <p:pic>
              <p:nvPicPr>
                <p:cNvPr id="205" name="Freihand 204">
                  <a:extLst>
                    <a:ext uri="{FF2B5EF4-FFF2-40B4-BE49-F238E27FC236}">
                      <a16:creationId xmlns:a16="http://schemas.microsoft.com/office/drawing/2014/main" id="{F4AF7CEC-4107-427E-9B4C-EA6079BDA0DA}"/>
                    </a:ext>
                  </a:extLst>
                </p:cNvPr>
                <p:cNvPicPr/>
                <p:nvPr/>
              </p:nvPicPr>
              <p:blipFill>
                <a:blip r:embed="rId297"/>
                <a:stretch>
                  <a:fillRect/>
                </a:stretch>
              </p:blipFill>
              <p:spPr>
                <a:xfrm>
                  <a:off x="9540653" y="3243120"/>
                  <a:ext cx="26352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06" name="Freihand 205">
                  <a:extLst>
                    <a:ext uri="{FF2B5EF4-FFF2-40B4-BE49-F238E27FC236}">
                      <a16:creationId xmlns:a16="http://schemas.microsoft.com/office/drawing/2014/main" id="{380BC31C-A421-4EE5-BA79-A896B6F324D0}"/>
                    </a:ext>
                  </a:extLst>
                </p14:cNvPr>
                <p14:cNvContentPartPr/>
                <p14:nvPr/>
              </p14:nvContentPartPr>
              <p14:xfrm>
                <a:off x="9826493" y="3369120"/>
                <a:ext cx="92880" cy="96840"/>
              </p14:xfrm>
            </p:contentPart>
          </mc:Choice>
          <mc:Fallback xmlns="">
            <p:pic>
              <p:nvPicPr>
                <p:cNvPr id="206" name="Freihand 205">
                  <a:extLst>
                    <a:ext uri="{FF2B5EF4-FFF2-40B4-BE49-F238E27FC236}">
                      <a16:creationId xmlns:a16="http://schemas.microsoft.com/office/drawing/2014/main" id="{380BC31C-A421-4EE5-BA79-A896B6F324D0}"/>
                    </a:ext>
                  </a:extLst>
                </p:cNvPr>
                <p:cNvPicPr/>
                <p:nvPr/>
              </p:nvPicPr>
              <p:blipFill>
                <a:blip r:embed="rId299"/>
                <a:stretch>
                  <a:fillRect/>
                </a:stretch>
              </p:blipFill>
              <p:spPr>
                <a:xfrm>
                  <a:off x="9822173" y="3364800"/>
                  <a:ext cx="1015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07" name="Freihand 206">
                  <a:extLst>
                    <a:ext uri="{FF2B5EF4-FFF2-40B4-BE49-F238E27FC236}">
                      <a16:creationId xmlns:a16="http://schemas.microsoft.com/office/drawing/2014/main" id="{8F602EB2-9CC9-4782-B278-15CEC56718AE}"/>
                    </a:ext>
                  </a:extLst>
                </p14:cNvPr>
                <p14:cNvContentPartPr/>
                <p14:nvPr/>
              </p14:nvContentPartPr>
              <p14:xfrm>
                <a:off x="9959333" y="3363720"/>
                <a:ext cx="106920" cy="95760"/>
              </p14:xfrm>
            </p:contentPart>
          </mc:Choice>
          <mc:Fallback xmlns="">
            <p:pic>
              <p:nvPicPr>
                <p:cNvPr id="207" name="Freihand 206">
                  <a:extLst>
                    <a:ext uri="{FF2B5EF4-FFF2-40B4-BE49-F238E27FC236}">
                      <a16:creationId xmlns:a16="http://schemas.microsoft.com/office/drawing/2014/main" id="{8F602EB2-9CC9-4782-B278-15CEC56718AE}"/>
                    </a:ext>
                  </a:extLst>
                </p:cNvPr>
                <p:cNvPicPr/>
                <p:nvPr/>
              </p:nvPicPr>
              <p:blipFill>
                <a:blip r:embed="rId301"/>
                <a:stretch>
                  <a:fillRect/>
                </a:stretch>
              </p:blipFill>
              <p:spPr>
                <a:xfrm>
                  <a:off x="9955013" y="3359400"/>
                  <a:ext cx="1155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08" name="Freihand 207">
                  <a:extLst>
                    <a:ext uri="{FF2B5EF4-FFF2-40B4-BE49-F238E27FC236}">
                      <a16:creationId xmlns:a16="http://schemas.microsoft.com/office/drawing/2014/main" id="{26B7EF56-CF5C-4B1B-B864-8895505D97C3}"/>
                    </a:ext>
                  </a:extLst>
                </p14:cNvPr>
                <p14:cNvContentPartPr/>
                <p14:nvPr/>
              </p14:nvContentPartPr>
              <p14:xfrm>
                <a:off x="10114133" y="3258240"/>
                <a:ext cx="286560" cy="167760"/>
              </p14:xfrm>
            </p:contentPart>
          </mc:Choice>
          <mc:Fallback xmlns="">
            <p:pic>
              <p:nvPicPr>
                <p:cNvPr id="208" name="Freihand 207">
                  <a:extLst>
                    <a:ext uri="{FF2B5EF4-FFF2-40B4-BE49-F238E27FC236}">
                      <a16:creationId xmlns:a16="http://schemas.microsoft.com/office/drawing/2014/main" id="{26B7EF56-CF5C-4B1B-B864-8895505D97C3}"/>
                    </a:ext>
                  </a:extLst>
                </p:cNvPr>
                <p:cNvPicPr/>
                <p:nvPr/>
              </p:nvPicPr>
              <p:blipFill>
                <a:blip r:embed="rId303"/>
                <a:stretch>
                  <a:fillRect/>
                </a:stretch>
              </p:blipFill>
              <p:spPr>
                <a:xfrm>
                  <a:off x="10109813" y="3253920"/>
                  <a:ext cx="29520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09" name="Freihand 208">
                  <a:extLst>
                    <a:ext uri="{FF2B5EF4-FFF2-40B4-BE49-F238E27FC236}">
                      <a16:creationId xmlns:a16="http://schemas.microsoft.com/office/drawing/2014/main" id="{5E9B44CF-DA98-4D04-9327-AAB0FBDD6026}"/>
                    </a:ext>
                  </a:extLst>
                </p14:cNvPr>
                <p14:cNvContentPartPr/>
                <p14:nvPr/>
              </p14:nvContentPartPr>
              <p14:xfrm>
                <a:off x="10437773" y="3305760"/>
                <a:ext cx="284400" cy="124920"/>
              </p14:xfrm>
            </p:contentPart>
          </mc:Choice>
          <mc:Fallback xmlns="">
            <p:pic>
              <p:nvPicPr>
                <p:cNvPr id="209" name="Freihand 208">
                  <a:extLst>
                    <a:ext uri="{FF2B5EF4-FFF2-40B4-BE49-F238E27FC236}">
                      <a16:creationId xmlns:a16="http://schemas.microsoft.com/office/drawing/2014/main" id="{5E9B44CF-DA98-4D04-9327-AAB0FBDD6026}"/>
                    </a:ext>
                  </a:extLst>
                </p:cNvPr>
                <p:cNvPicPr/>
                <p:nvPr/>
              </p:nvPicPr>
              <p:blipFill>
                <a:blip r:embed="rId305"/>
                <a:stretch>
                  <a:fillRect/>
                </a:stretch>
              </p:blipFill>
              <p:spPr>
                <a:xfrm>
                  <a:off x="10433453" y="3301440"/>
                  <a:ext cx="2930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10" name="Freihand 209">
                  <a:extLst>
                    <a:ext uri="{FF2B5EF4-FFF2-40B4-BE49-F238E27FC236}">
                      <a16:creationId xmlns:a16="http://schemas.microsoft.com/office/drawing/2014/main" id="{69FF6D5E-5917-472D-9B8E-84DBA2B64A18}"/>
                    </a:ext>
                  </a:extLst>
                </p14:cNvPr>
                <p14:cNvContentPartPr/>
                <p14:nvPr/>
              </p14:nvContentPartPr>
              <p14:xfrm>
                <a:off x="10908653" y="3035040"/>
                <a:ext cx="18720" cy="297360"/>
              </p14:xfrm>
            </p:contentPart>
          </mc:Choice>
          <mc:Fallback xmlns="">
            <p:pic>
              <p:nvPicPr>
                <p:cNvPr id="210" name="Freihand 209">
                  <a:extLst>
                    <a:ext uri="{FF2B5EF4-FFF2-40B4-BE49-F238E27FC236}">
                      <a16:creationId xmlns:a16="http://schemas.microsoft.com/office/drawing/2014/main" id="{69FF6D5E-5917-472D-9B8E-84DBA2B64A18}"/>
                    </a:ext>
                  </a:extLst>
                </p:cNvPr>
                <p:cNvPicPr/>
                <p:nvPr/>
              </p:nvPicPr>
              <p:blipFill>
                <a:blip r:embed="rId307"/>
                <a:stretch>
                  <a:fillRect/>
                </a:stretch>
              </p:blipFill>
              <p:spPr>
                <a:xfrm>
                  <a:off x="10904333" y="3030720"/>
                  <a:ext cx="2736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11" name="Freihand 210">
                  <a:extLst>
                    <a:ext uri="{FF2B5EF4-FFF2-40B4-BE49-F238E27FC236}">
                      <a16:creationId xmlns:a16="http://schemas.microsoft.com/office/drawing/2014/main" id="{26D94441-018D-4D8A-87C1-3C9B91700D85}"/>
                    </a:ext>
                  </a:extLst>
                </p14:cNvPr>
                <p14:cNvContentPartPr/>
                <p14:nvPr/>
              </p14:nvContentPartPr>
              <p14:xfrm>
                <a:off x="10874813" y="3446520"/>
                <a:ext cx="11520" cy="24120"/>
              </p14:xfrm>
            </p:contentPart>
          </mc:Choice>
          <mc:Fallback xmlns="">
            <p:pic>
              <p:nvPicPr>
                <p:cNvPr id="211" name="Freihand 210">
                  <a:extLst>
                    <a:ext uri="{FF2B5EF4-FFF2-40B4-BE49-F238E27FC236}">
                      <a16:creationId xmlns:a16="http://schemas.microsoft.com/office/drawing/2014/main" id="{26D94441-018D-4D8A-87C1-3C9B91700D85}"/>
                    </a:ext>
                  </a:extLst>
                </p:cNvPr>
                <p:cNvPicPr/>
                <p:nvPr/>
              </p:nvPicPr>
              <p:blipFill>
                <a:blip r:embed="rId309"/>
                <a:stretch>
                  <a:fillRect/>
                </a:stretch>
              </p:blipFill>
              <p:spPr>
                <a:xfrm>
                  <a:off x="10870493" y="3442200"/>
                  <a:ext cx="20160" cy="32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0">
            <p14:nvContentPartPr>
              <p14:cNvPr id="148" name="Freihand 147">
                <a:extLst>
                  <a:ext uri="{FF2B5EF4-FFF2-40B4-BE49-F238E27FC236}">
                    <a16:creationId xmlns:a16="http://schemas.microsoft.com/office/drawing/2014/main" id="{5409DB68-B915-4DB7-ADC0-C647D95C2118}"/>
                  </a:ext>
                </a:extLst>
              </p14:cNvPr>
              <p14:cNvContentPartPr/>
              <p14:nvPr/>
            </p14:nvContentPartPr>
            <p14:xfrm>
              <a:off x="2245973" y="5578440"/>
              <a:ext cx="1440" cy="15120"/>
            </p14:xfrm>
          </p:contentPart>
        </mc:Choice>
        <mc:Fallback xmlns="">
          <p:pic>
            <p:nvPicPr>
              <p:cNvPr id="148" name="Freihand 147">
                <a:extLst>
                  <a:ext uri="{FF2B5EF4-FFF2-40B4-BE49-F238E27FC236}">
                    <a16:creationId xmlns:a16="http://schemas.microsoft.com/office/drawing/2014/main" id="{5409DB68-B915-4DB7-ADC0-C647D95C2118}"/>
                  </a:ext>
                </a:extLst>
              </p:cNvPr>
              <p:cNvPicPr/>
              <p:nvPr/>
            </p:nvPicPr>
            <p:blipFill>
              <a:blip r:embed="rId311"/>
              <a:stretch>
                <a:fillRect/>
              </a:stretch>
            </p:blipFill>
            <p:spPr>
              <a:xfrm>
                <a:off x="2241653" y="5574120"/>
                <a:ext cx="10080" cy="23760"/>
              </a:xfrm>
              <a:prstGeom prst="rect">
                <a:avLst/>
              </a:prstGeom>
            </p:spPr>
          </p:pic>
        </mc:Fallback>
      </mc:AlternateContent>
      <p:grpSp>
        <p:nvGrpSpPr>
          <p:cNvPr id="203" name="Gruppieren 202">
            <a:extLst>
              <a:ext uri="{FF2B5EF4-FFF2-40B4-BE49-F238E27FC236}">
                <a16:creationId xmlns:a16="http://schemas.microsoft.com/office/drawing/2014/main" id="{13356DDA-0A3F-4164-A096-652D42CAFF7E}"/>
              </a:ext>
            </a:extLst>
          </p:cNvPr>
          <p:cNvGrpSpPr/>
          <p:nvPr/>
        </p:nvGrpSpPr>
        <p:grpSpPr>
          <a:xfrm>
            <a:off x="2302853" y="2766840"/>
            <a:ext cx="2102040" cy="861120"/>
            <a:chOff x="2302853" y="2766840"/>
            <a:chExt cx="2102040" cy="861120"/>
          </a:xfrm>
        </p:grpSpPr>
        <mc:AlternateContent xmlns:mc="http://schemas.openxmlformats.org/markup-compatibility/2006" xmlns:p14="http://schemas.microsoft.com/office/powerpoint/2010/main">
          <mc:Choice Requires="p14">
            <p:contentPart p14:bwMode="auto" r:id="rId312">
              <p14:nvContentPartPr>
                <p14:cNvPr id="82" name="Freihand 81">
                  <a:extLst>
                    <a:ext uri="{FF2B5EF4-FFF2-40B4-BE49-F238E27FC236}">
                      <a16:creationId xmlns:a16="http://schemas.microsoft.com/office/drawing/2014/main" id="{E2E17305-3C89-43E8-A9C4-6E5D92C82424}"/>
                    </a:ext>
                  </a:extLst>
                </p14:cNvPr>
                <p14:cNvContentPartPr/>
                <p14:nvPr/>
              </p14:nvContentPartPr>
              <p14:xfrm>
                <a:off x="2302853" y="3575040"/>
                <a:ext cx="1220760" cy="51120"/>
              </p14:xfrm>
            </p:contentPart>
          </mc:Choice>
          <mc:Fallback xmlns="">
            <p:pic>
              <p:nvPicPr>
                <p:cNvPr id="82" name="Freihand 81">
                  <a:extLst>
                    <a:ext uri="{FF2B5EF4-FFF2-40B4-BE49-F238E27FC236}">
                      <a16:creationId xmlns:a16="http://schemas.microsoft.com/office/drawing/2014/main" id="{E2E17305-3C89-43E8-A9C4-6E5D92C82424}"/>
                    </a:ext>
                  </a:extLst>
                </p:cNvPr>
                <p:cNvPicPr/>
                <p:nvPr/>
              </p:nvPicPr>
              <p:blipFill>
                <a:blip r:embed="rId313"/>
                <a:stretch>
                  <a:fillRect/>
                </a:stretch>
              </p:blipFill>
              <p:spPr>
                <a:xfrm>
                  <a:off x="2298533" y="3570720"/>
                  <a:ext cx="12294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85" name="Freihand 84">
                  <a:extLst>
                    <a:ext uri="{FF2B5EF4-FFF2-40B4-BE49-F238E27FC236}">
                      <a16:creationId xmlns:a16="http://schemas.microsoft.com/office/drawing/2014/main" id="{518F13B6-77C5-483D-BDD6-A9035C58C8F9}"/>
                    </a:ext>
                  </a:extLst>
                </p14:cNvPr>
                <p14:cNvContentPartPr/>
                <p14:nvPr/>
              </p14:nvContentPartPr>
              <p14:xfrm>
                <a:off x="3598853" y="3111000"/>
                <a:ext cx="68040" cy="428400"/>
              </p14:xfrm>
            </p:contentPart>
          </mc:Choice>
          <mc:Fallback xmlns="">
            <p:pic>
              <p:nvPicPr>
                <p:cNvPr id="85" name="Freihand 84">
                  <a:extLst>
                    <a:ext uri="{FF2B5EF4-FFF2-40B4-BE49-F238E27FC236}">
                      <a16:creationId xmlns:a16="http://schemas.microsoft.com/office/drawing/2014/main" id="{518F13B6-77C5-483D-BDD6-A9035C58C8F9}"/>
                    </a:ext>
                  </a:extLst>
                </p:cNvPr>
                <p:cNvPicPr/>
                <p:nvPr/>
              </p:nvPicPr>
              <p:blipFill>
                <a:blip r:embed="rId315"/>
                <a:stretch>
                  <a:fillRect/>
                </a:stretch>
              </p:blipFill>
              <p:spPr>
                <a:xfrm>
                  <a:off x="3594533" y="3106680"/>
                  <a:ext cx="76680" cy="4370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89" name="Freihand 88">
                  <a:extLst>
                    <a:ext uri="{FF2B5EF4-FFF2-40B4-BE49-F238E27FC236}">
                      <a16:creationId xmlns:a16="http://schemas.microsoft.com/office/drawing/2014/main" id="{5AA2D011-C154-4140-8268-A358FF6B9030}"/>
                    </a:ext>
                  </a:extLst>
                </p14:cNvPr>
                <p14:cNvContentPartPr/>
                <p14:nvPr/>
              </p14:nvContentPartPr>
              <p14:xfrm>
                <a:off x="3745733" y="3045840"/>
                <a:ext cx="382680" cy="25200"/>
              </p14:xfrm>
            </p:contentPart>
          </mc:Choice>
          <mc:Fallback xmlns="">
            <p:pic>
              <p:nvPicPr>
                <p:cNvPr id="89" name="Freihand 88">
                  <a:extLst>
                    <a:ext uri="{FF2B5EF4-FFF2-40B4-BE49-F238E27FC236}">
                      <a16:creationId xmlns:a16="http://schemas.microsoft.com/office/drawing/2014/main" id="{5AA2D011-C154-4140-8268-A358FF6B9030}"/>
                    </a:ext>
                  </a:extLst>
                </p:cNvPr>
                <p:cNvPicPr/>
                <p:nvPr/>
              </p:nvPicPr>
              <p:blipFill>
                <a:blip r:embed="rId317"/>
                <a:stretch>
                  <a:fillRect/>
                </a:stretch>
              </p:blipFill>
              <p:spPr>
                <a:xfrm>
                  <a:off x="3741413" y="3041520"/>
                  <a:ext cx="3913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96" name="Freihand 95">
                  <a:extLst>
                    <a:ext uri="{FF2B5EF4-FFF2-40B4-BE49-F238E27FC236}">
                      <a16:creationId xmlns:a16="http://schemas.microsoft.com/office/drawing/2014/main" id="{28F345D4-3D65-4B3D-85D0-77F0D7A06BAE}"/>
                    </a:ext>
                  </a:extLst>
                </p14:cNvPr>
                <p14:cNvContentPartPr/>
                <p14:nvPr/>
              </p14:nvContentPartPr>
              <p14:xfrm>
                <a:off x="4090973" y="2879520"/>
                <a:ext cx="47520" cy="199800"/>
              </p14:xfrm>
            </p:contentPart>
          </mc:Choice>
          <mc:Fallback xmlns="">
            <p:pic>
              <p:nvPicPr>
                <p:cNvPr id="96" name="Freihand 95">
                  <a:extLst>
                    <a:ext uri="{FF2B5EF4-FFF2-40B4-BE49-F238E27FC236}">
                      <a16:creationId xmlns:a16="http://schemas.microsoft.com/office/drawing/2014/main" id="{28F345D4-3D65-4B3D-85D0-77F0D7A06BAE}"/>
                    </a:ext>
                  </a:extLst>
                </p:cNvPr>
                <p:cNvPicPr/>
                <p:nvPr/>
              </p:nvPicPr>
              <p:blipFill>
                <a:blip r:embed="rId319"/>
                <a:stretch>
                  <a:fillRect/>
                </a:stretch>
              </p:blipFill>
              <p:spPr>
                <a:xfrm>
                  <a:off x="4086653" y="2875200"/>
                  <a:ext cx="561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09" name="Freihand 108">
                  <a:extLst>
                    <a:ext uri="{FF2B5EF4-FFF2-40B4-BE49-F238E27FC236}">
                      <a16:creationId xmlns:a16="http://schemas.microsoft.com/office/drawing/2014/main" id="{79FA796D-497A-4D43-8A99-3A4CC5BD6DEC}"/>
                    </a:ext>
                  </a:extLst>
                </p14:cNvPr>
                <p14:cNvContentPartPr/>
                <p14:nvPr/>
              </p14:nvContentPartPr>
              <p14:xfrm>
                <a:off x="4161893" y="2850720"/>
                <a:ext cx="164880" cy="20520"/>
              </p14:xfrm>
            </p:contentPart>
          </mc:Choice>
          <mc:Fallback xmlns="">
            <p:pic>
              <p:nvPicPr>
                <p:cNvPr id="109" name="Freihand 108">
                  <a:extLst>
                    <a:ext uri="{FF2B5EF4-FFF2-40B4-BE49-F238E27FC236}">
                      <a16:creationId xmlns:a16="http://schemas.microsoft.com/office/drawing/2014/main" id="{79FA796D-497A-4D43-8A99-3A4CC5BD6DEC}"/>
                    </a:ext>
                  </a:extLst>
                </p:cNvPr>
                <p:cNvPicPr/>
                <p:nvPr/>
              </p:nvPicPr>
              <p:blipFill>
                <a:blip r:embed="rId321"/>
                <a:stretch>
                  <a:fillRect/>
                </a:stretch>
              </p:blipFill>
              <p:spPr>
                <a:xfrm>
                  <a:off x="4157573" y="2846400"/>
                  <a:ext cx="1735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23" name="Freihand 122">
                  <a:extLst>
                    <a:ext uri="{FF2B5EF4-FFF2-40B4-BE49-F238E27FC236}">
                      <a16:creationId xmlns:a16="http://schemas.microsoft.com/office/drawing/2014/main" id="{A6CFB2EC-FE0B-4FA0-8A71-D9162BE5F64B}"/>
                    </a:ext>
                  </a:extLst>
                </p14:cNvPr>
                <p14:cNvContentPartPr/>
                <p14:nvPr/>
              </p14:nvContentPartPr>
              <p14:xfrm>
                <a:off x="4314173" y="2789880"/>
                <a:ext cx="14400" cy="126720"/>
              </p14:xfrm>
            </p:contentPart>
          </mc:Choice>
          <mc:Fallback xmlns="">
            <p:pic>
              <p:nvPicPr>
                <p:cNvPr id="123" name="Freihand 122">
                  <a:extLst>
                    <a:ext uri="{FF2B5EF4-FFF2-40B4-BE49-F238E27FC236}">
                      <a16:creationId xmlns:a16="http://schemas.microsoft.com/office/drawing/2014/main" id="{A6CFB2EC-FE0B-4FA0-8A71-D9162BE5F64B}"/>
                    </a:ext>
                  </a:extLst>
                </p:cNvPr>
                <p:cNvPicPr/>
                <p:nvPr/>
              </p:nvPicPr>
              <p:blipFill>
                <a:blip r:embed="rId323"/>
                <a:stretch>
                  <a:fillRect/>
                </a:stretch>
              </p:blipFill>
              <p:spPr>
                <a:xfrm>
                  <a:off x="4309853" y="2785560"/>
                  <a:ext cx="230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69" name="Freihand 168">
                  <a:extLst>
                    <a:ext uri="{FF2B5EF4-FFF2-40B4-BE49-F238E27FC236}">
                      <a16:creationId xmlns:a16="http://schemas.microsoft.com/office/drawing/2014/main" id="{9E27E367-208B-4154-BA7C-CC62A2287763}"/>
                    </a:ext>
                  </a:extLst>
                </p14:cNvPr>
                <p14:cNvContentPartPr/>
                <p14:nvPr/>
              </p14:nvContentPartPr>
              <p14:xfrm>
                <a:off x="3593453" y="3543000"/>
                <a:ext cx="78480" cy="84960"/>
              </p14:xfrm>
            </p:contentPart>
          </mc:Choice>
          <mc:Fallback xmlns="">
            <p:pic>
              <p:nvPicPr>
                <p:cNvPr id="169" name="Freihand 168">
                  <a:extLst>
                    <a:ext uri="{FF2B5EF4-FFF2-40B4-BE49-F238E27FC236}">
                      <a16:creationId xmlns:a16="http://schemas.microsoft.com/office/drawing/2014/main" id="{9E27E367-208B-4154-BA7C-CC62A2287763}"/>
                    </a:ext>
                  </a:extLst>
                </p:cNvPr>
                <p:cNvPicPr/>
                <p:nvPr/>
              </p:nvPicPr>
              <p:blipFill>
                <a:blip r:embed="rId325"/>
                <a:stretch>
                  <a:fillRect/>
                </a:stretch>
              </p:blipFill>
              <p:spPr>
                <a:xfrm>
                  <a:off x="3589133" y="3538680"/>
                  <a:ext cx="87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75" name="Freihand 174">
                  <a:extLst>
                    <a:ext uri="{FF2B5EF4-FFF2-40B4-BE49-F238E27FC236}">
                      <a16:creationId xmlns:a16="http://schemas.microsoft.com/office/drawing/2014/main" id="{D70238C0-48A7-4748-BB67-D2978065A25E}"/>
                    </a:ext>
                  </a:extLst>
                </p14:cNvPr>
                <p14:cNvContentPartPr/>
                <p14:nvPr/>
              </p14:nvContentPartPr>
              <p14:xfrm>
                <a:off x="3626573" y="3024960"/>
                <a:ext cx="45720" cy="29880"/>
              </p14:xfrm>
            </p:contentPart>
          </mc:Choice>
          <mc:Fallback xmlns="">
            <p:pic>
              <p:nvPicPr>
                <p:cNvPr id="175" name="Freihand 174">
                  <a:extLst>
                    <a:ext uri="{FF2B5EF4-FFF2-40B4-BE49-F238E27FC236}">
                      <a16:creationId xmlns:a16="http://schemas.microsoft.com/office/drawing/2014/main" id="{D70238C0-48A7-4748-BB67-D2978065A25E}"/>
                    </a:ext>
                  </a:extLst>
                </p:cNvPr>
                <p:cNvPicPr/>
                <p:nvPr/>
              </p:nvPicPr>
              <p:blipFill>
                <a:blip r:embed="rId327"/>
                <a:stretch>
                  <a:fillRect/>
                </a:stretch>
              </p:blipFill>
              <p:spPr>
                <a:xfrm>
                  <a:off x="3622253" y="3020640"/>
                  <a:ext cx="543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81" name="Freihand 180">
                  <a:extLst>
                    <a:ext uri="{FF2B5EF4-FFF2-40B4-BE49-F238E27FC236}">
                      <a16:creationId xmlns:a16="http://schemas.microsoft.com/office/drawing/2014/main" id="{3407495F-8297-4109-A5A5-DD0CA94085BF}"/>
                    </a:ext>
                  </a:extLst>
                </p14:cNvPr>
                <p14:cNvContentPartPr/>
                <p14:nvPr/>
              </p14:nvContentPartPr>
              <p14:xfrm>
                <a:off x="4110413" y="3005520"/>
                <a:ext cx="55440" cy="68760"/>
              </p14:xfrm>
            </p:contentPart>
          </mc:Choice>
          <mc:Fallback xmlns="">
            <p:pic>
              <p:nvPicPr>
                <p:cNvPr id="181" name="Freihand 180">
                  <a:extLst>
                    <a:ext uri="{FF2B5EF4-FFF2-40B4-BE49-F238E27FC236}">
                      <a16:creationId xmlns:a16="http://schemas.microsoft.com/office/drawing/2014/main" id="{3407495F-8297-4109-A5A5-DD0CA94085BF}"/>
                    </a:ext>
                  </a:extLst>
                </p:cNvPr>
                <p:cNvPicPr/>
                <p:nvPr/>
              </p:nvPicPr>
              <p:blipFill>
                <a:blip r:embed="rId329"/>
                <a:stretch>
                  <a:fillRect/>
                </a:stretch>
              </p:blipFill>
              <p:spPr>
                <a:xfrm>
                  <a:off x="4106093" y="3001200"/>
                  <a:ext cx="640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83" name="Freihand 182">
                  <a:extLst>
                    <a:ext uri="{FF2B5EF4-FFF2-40B4-BE49-F238E27FC236}">
                      <a16:creationId xmlns:a16="http://schemas.microsoft.com/office/drawing/2014/main" id="{6CA4E930-FDFB-4C07-A1CC-DB2A3CF8EC35}"/>
                    </a:ext>
                  </a:extLst>
                </p14:cNvPr>
                <p14:cNvContentPartPr/>
                <p14:nvPr/>
              </p14:nvContentPartPr>
              <p14:xfrm>
                <a:off x="4148213" y="2869800"/>
                <a:ext cx="58680" cy="7920"/>
              </p14:xfrm>
            </p:contentPart>
          </mc:Choice>
          <mc:Fallback xmlns="">
            <p:pic>
              <p:nvPicPr>
                <p:cNvPr id="183" name="Freihand 182">
                  <a:extLst>
                    <a:ext uri="{FF2B5EF4-FFF2-40B4-BE49-F238E27FC236}">
                      <a16:creationId xmlns:a16="http://schemas.microsoft.com/office/drawing/2014/main" id="{6CA4E930-FDFB-4C07-A1CC-DB2A3CF8EC35}"/>
                    </a:ext>
                  </a:extLst>
                </p:cNvPr>
                <p:cNvPicPr/>
                <p:nvPr/>
              </p:nvPicPr>
              <p:blipFill>
                <a:blip r:embed="rId331"/>
                <a:stretch>
                  <a:fillRect/>
                </a:stretch>
              </p:blipFill>
              <p:spPr>
                <a:xfrm>
                  <a:off x="4143893" y="2865480"/>
                  <a:ext cx="673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98" name="Freihand 197">
                  <a:extLst>
                    <a:ext uri="{FF2B5EF4-FFF2-40B4-BE49-F238E27FC236}">
                      <a16:creationId xmlns:a16="http://schemas.microsoft.com/office/drawing/2014/main" id="{CD5AA19E-99FE-478B-BF6C-1A1B33E28397}"/>
                    </a:ext>
                  </a:extLst>
                </p14:cNvPr>
                <p14:cNvContentPartPr/>
                <p14:nvPr/>
              </p14:nvContentPartPr>
              <p14:xfrm>
                <a:off x="4395533" y="2839200"/>
                <a:ext cx="9360" cy="8280"/>
              </p14:xfrm>
            </p:contentPart>
          </mc:Choice>
          <mc:Fallback xmlns="">
            <p:pic>
              <p:nvPicPr>
                <p:cNvPr id="198" name="Freihand 197">
                  <a:extLst>
                    <a:ext uri="{FF2B5EF4-FFF2-40B4-BE49-F238E27FC236}">
                      <a16:creationId xmlns:a16="http://schemas.microsoft.com/office/drawing/2014/main" id="{CD5AA19E-99FE-478B-BF6C-1A1B33E28397}"/>
                    </a:ext>
                  </a:extLst>
                </p:cNvPr>
                <p:cNvPicPr/>
                <p:nvPr/>
              </p:nvPicPr>
              <p:blipFill>
                <a:blip r:embed="rId333"/>
                <a:stretch>
                  <a:fillRect/>
                </a:stretch>
              </p:blipFill>
              <p:spPr>
                <a:xfrm>
                  <a:off x="4391213" y="2834880"/>
                  <a:ext cx="180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2" name="Freihand 201">
                  <a:extLst>
                    <a:ext uri="{FF2B5EF4-FFF2-40B4-BE49-F238E27FC236}">
                      <a16:creationId xmlns:a16="http://schemas.microsoft.com/office/drawing/2014/main" id="{BF190DFE-41AD-4CAB-A998-14379E1C22D7}"/>
                    </a:ext>
                  </a:extLst>
                </p14:cNvPr>
                <p14:cNvContentPartPr/>
                <p14:nvPr/>
              </p14:nvContentPartPr>
              <p14:xfrm>
                <a:off x="4355933" y="2766840"/>
                <a:ext cx="360" cy="360"/>
              </p14:xfrm>
            </p:contentPart>
          </mc:Choice>
          <mc:Fallback xmlns="">
            <p:pic>
              <p:nvPicPr>
                <p:cNvPr id="202" name="Freihand 201">
                  <a:extLst>
                    <a:ext uri="{FF2B5EF4-FFF2-40B4-BE49-F238E27FC236}">
                      <a16:creationId xmlns:a16="http://schemas.microsoft.com/office/drawing/2014/main" id="{BF190DFE-41AD-4CAB-A998-14379E1C22D7}"/>
                    </a:ext>
                  </a:extLst>
                </p:cNvPr>
                <p:cNvPicPr/>
                <p:nvPr/>
              </p:nvPicPr>
              <p:blipFill>
                <a:blip r:embed="rId335"/>
                <a:stretch>
                  <a:fillRect/>
                </a:stretch>
              </p:blipFill>
              <p:spPr>
                <a:xfrm>
                  <a:off x="4351613" y="2762520"/>
                  <a:ext cx="9000" cy="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6">
            <p14:nvContentPartPr>
              <p14:cNvPr id="213" name="Freihand 212">
                <a:extLst>
                  <a:ext uri="{FF2B5EF4-FFF2-40B4-BE49-F238E27FC236}">
                    <a16:creationId xmlns:a16="http://schemas.microsoft.com/office/drawing/2014/main" id="{D84B86E7-89CD-4262-B26A-C8A15D3EBE2E}"/>
                  </a:ext>
                </a:extLst>
              </p14:cNvPr>
              <p14:cNvContentPartPr/>
              <p14:nvPr/>
            </p14:nvContentPartPr>
            <p14:xfrm>
              <a:off x="9642533" y="-33600"/>
              <a:ext cx="2358720" cy="1704600"/>
            </p14:xfrm>
          </p:contentPart>
        </mc:Choice>
        <mc:Fallback xmlns="">
          <p:pic>
            <p:nvPicPr>
              <p:cNvPr id="213" name="Freihand 212">
                <a:extLst>
                  <a:ext uri="{FF2B5EF4-FFF2-40B4-BE49-F238E27FC236}">
                    <a16:creationId xmlns:a16="http://schemas.microsoft.com/office/drawing/2014/main" id="{D84B86E7-89CD-4262-B26A-C8A15D3EBE2E}"/>
                  </a:ext>
                </a:extLst>
              </p:cNvPr>
              <p:cNvPicPr/>
              <p:nvPr/>
            </p:nvPicPr>
            <p:blipFill>
              <a:blip r:embed="rId337"/>
              <a:stretch>
                <a:fillRect/>
              </a:stretch>
            </p:blipFill>
            <p:spPr>
              <a:xfrm>
                <a:off x="9638213" y="-37920"/>
                <a:ext cx="2367360" cy="1713240"/>
              </a:xfrm>
              <a:prstGeom prst="rect">
                <a:avLst/>
              </a:prstGeom>
            </p:spPr>
          </p:pic>
        </mc:Fallback>
      </mc:AlternateContent>
      <p:grpSp>
        <p:nvGrpSpPr>
          <p:cNvPr id="222" name="Gruppieren 221">
            <a:extLst>
              <a:ext uri="{FF2B5EF4-FFF2-40B4-BE49-F238E27FC236}">
                <a16:creationId xmlns:a16="http://schemas.microsoft.com/office/drawing/2014/main" id="{9BCDC295-590E-45D5-9727-A09FD2180EFB}"/>
              </a:ext>
            </a:extLst>
          </p:cNvPr>
          <p:cNvGrpSpPr/>
          <p:nvPr/>
        </p:nvGrpSpPr>
        <p:grpSpPr>
          <a:xfrm>
            <a:off x="9341933" y="-2640"/>
            <a:ext cx="2743200" cy="1734120"/>
            <a:chOff x="9341933" y="-2640"/>
            <a:chExt cx="2743200" cy="1734120"/>
          </a:xfrm>
        </p:grpSpPr>
        <mc:AlternateContent xmlns:mc="http://schemas.openxmlformats.org/markup-compatibility/2006" xmlns:p14="http://schemas.microsoft.com/office/powerpoint/2010/main">
          <mc:Choice Requires="p14">
            <p:contentPart p14:bwMode="auto" r:id="rId338">
              <p14:nvContentPartPr>
                <p14:cNvPr id="35" name="Freihand 34">
                  <a:extLst>
                    <a:ext uri="{FF2B5EF4-FFF2-40B4-BE49-F238E27FC236}">
                      <a16:creationId xmlns:a16="http://schemas.microsoft.com/office/drawing/2014/main" id="{D41D6B5A-DA89-477F-8081-CF16A07295FC}"/>
                    </a:ext>
                  </a:extLst>
                </p14:cNvPr>
                <p14:cNvContentPartPr/>
                <p14:nvPr/>
              </p14:nvContentPartPr>
              <p14:xfrm>
                <a:off x="9341933" y="-2640"/>
                <a:ext cx="2743200" cy="1734120"/>
              </p14:xfrm>
            </p:contentPart>
          </mc:Choice>
          <mc:Fallback xmlns="">
            <p:pic>
              <p:nvPicPr>
                <p:cNvPr id="35" name="Freihand 34">
                  <a:extLst>
                    <a:ext uri="{FF2B5EF4-FFF2-40B4-BE49-F238E27FC236}">
                      <a16:creationId xmlns:a16="http://schemas.microsoft.com/office/drawing/2014/main" id="{D41D6B5A-DA89-477F-8081-CF16A07295FC}"/>
                    </a:ext>
                  </a:extLst>
                </p:cNvPr>
                <p:cNvPicPr/>
                <p:nvPr/>
              </p:nvPicPr>
              <p:blipFill>
                <a:blip r:embed="rId339"/>
                <a:stretch>
                  <a:fillRect/>
                </a:stretch>
              </p:blipFill>
              <p:spPr>
                <a:xfrm>
                  <a:off x="9337613" y="-6960"/>
                  <a:ext cx="2751840" cy="17427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52" name="Freihand 51">
                  <a:extLst>
                    <a:ext uri="{FF2B5EF4-FFF2-40B4-BE49-F238E27FC236}">
                      <a16:creationId xmlns:a16="http://schemas.microsoft.com/office/drawing/2014/main" id="{1CE6B895-8486-4556-8167-E94C73EFC980}"/>
                    </a:ext>
                  </a:extLst>
                </p14:cNvPr>
                <p14:cNvContentPartPr/>
                <p14:nvPr/>
              </p14:nvContentPartPr>
              <p14:xfrm>
                <a:off x="10831613" y="167640"/>
                <a:ext cx="189360" cy="190800"/>
              </p14:xfrm>
            </p:contentPart>
          </mc:Choice>
          <mc:Fallback xmlns="">
            <p:pic>
              <p:nvPicPr>
                <p:cNvPr id="52" name="Freihand 51">
                  <a:extLst>
                    <a:ext uri="{FF2B5EF4-FFF2-40B4-BE49-F238E27FC236}">
                      <a16:creationId xmlns:a16="http://schemas.microsoft.com/office/drawing/2014/main" id="{1CE6B895-8486-4556-8167-E94C73EFC980}"/>
                    </a:ext>
                  </a:extLst>
                </p:cNvPr>
                <p:cNvPicPr/>
                <p:nvPr/>
              </p:nvPicPr>
              <p:blipFill>
                <a:blip r:embed="rId341"/>
                <a:stretch>
                  <a:fillRect/>
                </a:stretch>
              </p:blipFill>
              <p:spPr>
                <a:xfrm>
                  <a:off x="10827293" y="163320"/>
                  <a:ext cx="19800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58" name="Freihand 57">
                  <a:extLst>
                    <a:ext uri="{FF2B5EF4-FFF2-40B4-BE49-F238E27FC236}">
                      <a16:creationId xmlns:a16="http://schemas.microsoft.com/office/drawing/2014/main" id="{1DBD850B-1F9B-4873-868B-E0C466DA78A6}"/>
                    </a:ext>
                  </a:extLst>
                </p14:cNvPr>
                <p14:cNvContentPartPr/>
                <p14:nvPr/>
              </p14:nvContentPartPr>
              <p14:xfrm>
                <a:off x="11010533" y="156120"/>
                <a:ext cx="139680" cy="198360"/>
              </p14:xfrm>
            </p:contentPart>
          </mc:Choice>
          <mc:Fallback xmlns="">
            <p:pic>
              <p:nvPicPr>
                <p:cNvPr id="58" name="Freihand 57">
                  <a:extLst>
                    <a:ext uri="{FF2B5EF4-FFF2-40B4-BE49-F238E27FC236}">
                      <a16:creationId xmlns:a16="http://schemas.microsoft.com/office/drawing/2014/main" id="{1DBD850B-1F9B-4873-868B-E0C466DA78A6}"/>
                    </a:ext>
                  </a:extLst>
                </p:cNvPr>
                <p:cNvPicPr/>
                <p:nvPr/>
              </p:nvPicPr>
              <p:blipFill>
                <a:blip r:embed="rId343"/>
                <a:stretch>
                  <a:fillRect/>
                </a:stretch>
              </p:blipFill>
              <p:spPr>
                <a:xfrm>
                  <a:off x="11006213" y="151800"/>
                  <a:ext cx="1483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66" name="Freihand 65">
                  <a:extLst>
                    <a:ext uri="{FF2B5EF4-FFF2-40B4-BE49-F238E27FC236}">
                      <a16:creationId xmlns:a16="http://schemas.microsoft.com/office/drawing/2014/main" id="{4D242DD9-A108-41C1-9EB5-70C93B939D6E}"/>
                    </a:ext>
                  </a:extLst>
                </p14:cNvPr>
                <p14:cNvContentPartPr/>
                <p14:nvPr/>
              </p14:nvContentPartPr>
              <p14:xfrm>
                <a:off x="11153453" y="178440"/>
                <a:ext cx="159120" cy="158040"/>
              </p14:xfrm>
            </p:contentPart>
          </mc:Choice>
          <mc:Fallback xmlns="">
            <p:pic>
              <p:nvPicPr>
                <p:cNvPr id="66" name="Freihand 65">
                  <a:extLst>
                    <a:ext uri="{FF2B5EF4-FFF2-40B4-BE49-F238E27FC236}">
                      <a16:creationId xmlns:a16="http://schemas.microsoft.com/office/drawing/2014/main" id="{4D242DD9-A108-41C1-9EB5-70C93B939D6E}"/>
                    </a:ext>
                  </a:extLst>
                </p:cNvPr>
                <p:cNvPicPr/>
                <p:nvPr/>
              </p:nvPicPr>
              <p:blipFill>
                <a:blip r:embed="rId345"/>
                <a:stretch>
                  <a:fillRect/>
                </a:stretch>
              </p:blipFill>
              <p:spPr>
                <a:xfrm>
                  <a:off x="11149133" y="174120"/>
                  <a:ext cx="1677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15" name="Freihand 214">
                  <a:extLst>
                    <a:ext uri="{FF2B5EF4-FFF2-40B4-BE49-F238E27FC236}">
                      <a16:creationId xmlns:a16="http://schemas.microsoft.com/office/drawing/2014/main" id="{1F4AF32D-D692-41DD-A1BD-72ED90B0245A}"/>
                    </a:ext>
                  </a:extLst>
                </p14:cNvPr>
                <p14:cNvContentPartPr/>
                <p14:nvPr/>
              </p14:nvContentPartPr>
              <p14:xfrm>
                <a:off x="10856453" y="539880"/>
                <a:ext cx="250920" cy="69120"/>
              </p14:xfrm>
            </p:contentPart>
          </mc:Choice>
          <mc:Fallback xmlns="">
            <p:pic>
              <p:nvPicPr>
                <p:cNvPr id="215" name="Freihand 214">
                  <a:extLst>
                    <a:ext uri="{FF2B5EF4-FFF2-40B4-BE49-F238E27FC236}">
                      <a16:creationId xmlns:a16="http://schemas.microsoft.com/office/drawing/2014/main" id="{1F4AF32D-D692-41DD-A1BD-72ED90B0245A}"/>
                    </a:ext>
                  </a:extLst>
                </p:cNvPr>
                <p:cNvPicPr/>
                <p:nvPr/>
              </p:nvPicPr>
              <p:blipFill>
                <a:blip r:embed="rId347"/>
                <a:stretch>
                  <a:fillRect/>
                </a:stretch>
              </p:blipFill>
              <p:spPr>
                <a:xfrm>
                  <a:off x="10852133" y="535560"/>
                  <a:ext cx="259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6" name="Freihand 215">
                  <a:extLst>
                    <a:ext uri="{FF2B5EF4-FFF2-40B4-BE49-F238E27FC236}">
                      <a16:creationId xmlns:a16="http://schemas.microsoft.com/office/drawing/2014/main" id="{CD691407-E742-4C13-9037-30D44B7D54B7}"/>
                    </a:ext>
                  </a:extLst>
                </p14:cNvPr>
                <p14:cNvContentPartPr/>
                <p14:nvPr/>
              </p14:nvContentPartPr>
              <p14:xfrm>
                <a:off x="10723253" y="884040"/>
                <a:ext cx="446400" cy="93600"/>
              </p14:xfrm>
            </p:contentPart>
          </mc:Choice>
          <mc:Fallback xmlns="">
            <p:pic>
              <p:nvPicPr>
                <p:cNvPr id="216" name="Freihand 215">
                  <a:extLst>
                    <a:ext uri="{FF2B5EF4-FFF2-40B4-BE49-F238E27FC236}">
                      <a16:creationId xmlns:a16="http://schemas.microsoft.com/office/drawing/2014/main" id="{CD691407-E742-4C13-9037-30D44B7D54B7}"/>
                    </a:ext>
                  </a:extLst>
                </p:cNvPr>
                <p:cNvPicPr/>
                <p:nvPr/>
              </p:nvPicPr>
              <p:blipFill>
                <a:blip r:embed="rId349"/>
                <a:stretch>
                  <a:fillRect/>
                </a:stretch>
              </p:blipFill>
              <p:spPr>
                <a:xfrm>
                  <a:off x="10718933" y="879720"/>
                  <a:ext cx="4550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8" name="Freihand 217">
                  <a:extLst>
                    <a:ext uri="{FF2B5EF4-FFF2-40B4-BE49-F238E27FC236}">
                      <a16:creationId xmlns:a16="http://schemas.microsoft.com/office/drawing/2014/main" id="{5E064E17-E6F1-4255-84A5-306F353C6FE9}"/>
                    </a:ext>
                  </a:extLst>
                </p14:cNvPr>
                <p14:cNvContentPartPr/>
                <p14:nvPr/>
              </p14:nvContentPartPr>
              <p14:xfrm>
                <a:off x="10954373" y="796560"/>
                <a:ext cx="45360" cy="126000"/>
              </p14:xfrm>
            </p:contentPart>
          </mc:Choice>
          <mc:Fallback xmlns="">
            <p:pic>
              <p:nvPicPr>
                <p:cNvPr id="218" name="Freihand 217">
                  <a:extLst>
                    <a:ext uri="{FF2B5EF4-FFF2-40B4-BE49-F238E27FC236}">
                      <a16:creationId xmlns:a16="http://schemas.microsoft.com/office/drawing/2014/main" id="{5E064E17-E6F1-4255-84A5-306F353C6FE9}"/>
                    </a:ext>
                  </a:extLst>
                </p:cNvPr>
                <p:cNvPicPr/>
                <p:nvPr/>
              </p:nvPicPr>
              <p:blipFill>
                <a:blip r:embed="rId351"/>
                <a:stretch>
                  <a:fillRect/>
                </a:stretch>
              </p:blipFill>
              <p:spPr>
                <a:xfrm>
                  <a:off x="10950053" y="792240"/>
                  <a:ext cx="540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19" name="Freihand 218">
                  <a:extLst>
                    <a:ext uri="{FF2B5EF4-FFF2-40B4-BE49-F238E27FC236}">
                      <a16:creationId xmlns:a16="http://schemas.microsoft.com/office/drawing/2014/main" id="{5471F976-3D1C-4A85-B225-442B1D39248C}"/>
                    </a:ext>
                  </a:extLst>
                </p14:cNvPr>
                <p14:cNvContentPartPr/>
                <p14:nvPr/>
              </p14:nvContentPartPr>
              <p14:xfrm>
                <a:off x="10951493" y="785400"/>
                <a:ext cx="57960" cy="79200"/>
              </p14:xfrm>
            </p:contentPart>
          </mc:Choice>
          <mc:Fallback xmlns="">
            <p:pic>
              <p:nvPicPr>
                <p:cNvPr id="219" name="Freihand 218">
                  <a:extLst>
                    <a:ext uri="{FF2B5EF4-FFF2-40B4-BE49-F238E27FC236}">
                      <a16:creationId xmlns:a16="http://schemas.microsoft.com/office/drawing/2014/main" id="{5471F976-3D1C-4A85-B225-442B1D39248C}"/>
                    </a:ext>
                  </a:extLst>
                </p:cNvPr>
                <p:cNvPicPr/>
                <p:nvPr/>
              </p:nvPicPr>
              <p:blipFill>
                <a:blip r:embed="rId353"/>
                <a:stretch>
                  <a:fillRect/>
                </a:stretch>
              </p:blipFill>
              <p:spPr>
                <a:xfrm>
                  <a:off x="10947173" y="781080"/>
                  <a:ext cx="666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20" name="Freihand 219">
                  <a:extLst>
                    <a:ext uri="{FF2B5EF4-FFF2-40B4-BE49-F238E27FC236}">
                      <a16:creationId xmlns:a16="http://schemas.microsoft.com/office/drawing/2014/main" id="{D1248B58-26DA-409A-8930-E429E2389589}"/>
                    </a:ext>
                  </a:extLst>
                </p14:cNvPr>
                <p14:cNvContentPartPr/>
                <p14:nvPr/>
              </p14:nvContentPartPr>
              <p14:xfrm>
                <a:off x="10978493" y="545640"/>
                <a:ext cx="13320" cy="120240"/>
              </p14:xfrm>
            </p:contentPart>
          </mc:Choice>
          <mc:Fallback xmlns="">
            <p:pic>
              <p:nvPicPr>
                <p:cNvPr id="220" name="Freihand 219">
                  <a:extLst>
                    <a:ext uri="{FF2B5EF4-FFF2-40B4-BE49-F238E27FC236}">
                      <a16:creationId xmlns:a16="http://schemas.microsoft.com/office/drawing/2014/main" id="{D1248B58-26DA-409A-8930-E429E2389589}"/>
                    </a:ext>
                  </a:extLst>
                </p:cNvPr>
                <p:cNvPicPr/>
                <p:nvPr/>
              </p:nvPicPr>
              <p:blipFill>
                <a:blip r:embed="rId355"/>
                <a:stretch>
                  <a:fillRect/>
                </a:stretch>
              </p:blipFill>
              <p:spPr>
                <a:xfrm>
                  <a:off x="10974173" y="541320"/>
                  <a:ext cx="219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21" name="Freihand 220">
                  <a:extLst>
                    <a:ext uri="{FF2B5EF4-FFF2-40B4-BE49-F238E27FC236}">
                      <a16:creationId xmlns:a16="http://schemas.microsoft.com/office/drawing/2014/main" id="{6D92001B-3860-493C-80D9-707620D70D5A}"/>
                    </a:ext>
                  </a:extLst>
                </p14:cNvPr>
                <p14:cNvContentPartPr/>
                <p14:nvPr/>
              </p14:nvContentPartPr>
              <p14:xfrm>
                <a:off x="10950053" y="579480"/>
                <a:ext cx="152280" cy="121320"/>
              </p14:xfrm>
            </p:contentPart>
          </mc:Choice>
          <mc:Fallback xmlns="">
            <p:pic>
              <p:nvPicPr>
                <p:cNvPr id="221" name="Freihand 220">
                  <a:extLst>
                    <a:ext uri="{FF2B5EF4-FFF2-40B4-BE49-F238E27FC236}">
                      <a16:creationId xmlns:a16="http://schemas.microsoft.com/office/drawing/2014/main" id="{6D92001B-3860-493C-80D9-707620D70D5A}"/>
                    </a:ext>
                  </a:extLst>
                </p:cNvPr>
                <p:cNvPicPr/>
                <p:nvPr/>
              </p:nvPicPr>
              <p:blipFill>
                <a:blip r:embed="rId357"/>
                <a:stretch>
                  <a:fillRect/>
                </a:stretch>
              </p:blipFill>
              <p:spPr>
                <a:xfrm>
                  <a:off x="10945733" y="575160"/>
                  <a:ext cx="160920" cy="129960"/>
                </a:xfrm>
                <a:prstGeom prst="rect">
                  <a:avLst/>
                </a:prstGeom>
              </p:spPr>
            </p:pic>
          </mc:Fallback>
        </mc:AlternateContent>
      </p:grpSp>
    </p:spTree>
    <p:extLst>
      <p:ext uri="{BB962C8B-B14F-4D97-AF65-F5344CB8AC3E}">
        <p14:creationId xmlns:p14="http://schemas.microsoft.com/office/powerpoint/2010/main" val="4178772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3"/>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8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5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23" grpId="0" animBg="1"/>
      <p:bldP spid="24" grpId="0"/>
      <p:bldP spid="33" grpId="0"/>
      <p:bldP spid="34" grpId="0" animBg="1"/>
      <p:bldP spid="37" grpId="0"/>
      <p:bldP spid="72" grpId="0"/>
      <p:bldP spid="73" grpId="0"/>
      <p:bldP spid="75" grpId="0"/>
      <p:bldP spid="81" grpId="0"/>
      <p:bldP spid="8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hteck 52">
            <a:extLst>
              <a:ext uri="{FF2B5EF4-FFF2-40B4-BE49-F238E27FC236}">
                <a16:creationId xmlns:a16="http://schemas.microsoft.com/office/drawing/2014/main" id="{7E0E3CB3-881E-4CFA-80D6-F70BA648874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25" name="Gruppieren 224">
            <a:extLst>
              <a:ext uri="{FF2B5EF4-FFF2-40B4-BE49-F238E27FC236}">
                <a16:creationId xmlns:a16="http://schemas.microsoft.com/office/drawing/2014/main" id="{F33EE952-BD0C-4E1F-A333-DB52793F1909}"/>
              </a:ext>
            </a:extLst>
          </p:cNvPr>
          <p:cNvGrpSpPr/>
          <p:nvPr/>
        </p:nvGrpSpPr>
        <p:grpSpPr>
          <a:xfrm>
            <a:off x="10034933" y="140827"/>
            <a:ext cx="624240" cy="166320"/>
            <a:chOff x="10034933" y="140827"/>
            <a:chExt cx="624240" cy="166320"/>
          </a:xfrm>
        </p:grpSpPr>
        <mc:AlternateContent xmlns:mc="http://schemas.openxmlformats.org/markup-compatibility/2006" xmlns:p14="http://schemas.microsoft.com/office/powerpoint/2010/main">
          <mc:Choice Requires="p14">
            <p:contentPart p14:bwMode="auto" r:id="rId3">
              <p14:nvContentPartPr>
                <p14:cNvPr id="222" name="Freihand 221">
                  <a:extLst>
                    <a:ext uri="{FF2B5EF4-FFF2-40B4-BE49-F238E27FC236}">
                      <a16:creationId xmlns:a16="http://schemas.microsoft.com/office/drawing/2014/main" id="{C31F1315-A45B-4F31-9CA8-1E565673A699}"/>
                    </a:ext>
                  </a:extLst>
                </p14:cNvPr>
                <p14:cNvContentPartPr/>
                <p14:nvPr/>
              </p14:nvContentPartPr>
              <p14:xfrm>
                <a:off x="10034933" y="140827"/>
                <a:ext cx="160560" cy="149760"/>
              </p14:xfrm>
            </p:contentPart>
          </mc:Choice>
          <mc:Fallback xmlns="">
            <p:pic>
              <p:nvPicPr>
                <p:cNvPr id="222" name="Freihand 221">
                  <a:extLst>
                    <a:ext uri="{FF2B5EF4-FFF2-40B4-BE49-F238E27FC236}">
                      <a16:creationId xmlns:a16="http://schemas.microsoft.com/office/drawing/2014/main" id="{C31F1315-A45B-4F31-9CA8-1E565673A699}"/>
                    </a:ext>
                  </a:extLst>
                </p:cNvPr>
                <p:cNvPicPr/>
                <p:nvPr/>
              </p:nvPicPr>
              <p:blipFill>
                <a:blip r:embed="rId4"/>
                <a:stretch>
                  <a:fillRect/>
                </a:stretch>
              </p:blipFill>
              <p:spPr>
                <a:xfrm>
                  <a:off x="10030613" y="136507"/>
                  <a:ext cx="1692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23" name="Freihand 222">
                  <a:extLst>
                    <a:ext uri="{FF2B5EF4-FFF2-40B4-BE49-F238E27FC236}">
                      <a16:creationId xmlns:a16="http://schemas.microsoft.com/office/drawing/2014/main" id="{D8488B50-80A1-4039-AC25-82C049F39253}"/>
                    </a:ext>
                  </a:extLst>
                </p14:cNvPr>
                <p14:cNvContentPartPr/>
                <p14:nvPr/>
              </p14:nvContentPartPr>
              <p14:xfrm>
                <a:off x="10275053" y="171067"/>
                <a:ext cx="141120" cy="136080"/>
              </p14:xfrm>
            </p:contentPart>
          </mc:Choice>
          <mc:Fallback xmlns="">
            <p:pic>
              <p:nvPicPr>
                <p:cNvPr id="223" name="Freihand 222">
                  <a:extLst>
                    <a:ext uri="{FF2B5EF4-FFF2-40B4-BE49-F238E27FC236}">
                      <a16:creationId xmlns:a16="http://schemas.microsoft.com/office/drawing/2014/main" id="{D8488B50-80A1-4039-AC25-82C049F39253}"/>
                    </a:ext>
                  </a:extLst>
                </p:cNvPr>
                <p:cNvPicPr/>
                <p:nvPr/>
              </p:nvPicPr>
              <p:blipFill>
                <a:blip r:embed="rId6"/>
                <a:stretch>
                  <a:fillRect/>
                </a:stretch>
              </p:blipFill>
              <p:spPr>
                <a:xfrm>
                  <a:off x="10270733" y="166747"/>
                  <a:ext cx="1497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24" name="Freihand 223">
                  <a:extLst>
                    <a:ext uri="{FF2B5EF4-FFF2-40B4-BE49-F238E27FC236}">
                      <a16:creationId xmlns:a16="http://schemas.microsoft.com/office/drawing/2014/main" id="{D7D36347-1C0C-4F87-9EC4-C946E052AFD9}"/>
                    </a:ext>
                  </a:extLst>
                </p14:cNvPr>
                <p14:cNvContentPartPr/>
                <p14:nvPr/>
              </p14:nvContentPartPr>
              <p14:xfrm>
                <a:off x="10512653" y="189787"/>
                <a:ext cx="146520" cy="94680"/>
              </p14:xfrm>
            </p:contentPart>
          </mc:Choice>
          <mc:Fallback xmlns="">
            <p:pic>
              <p:nvPicPr>
                <p:cNvPr id="224" name="Freihand 223">
                  <a:extLst>
                    <a:ext uri="{FF2B5EF4-FFF2-40B4-BE49-F238E27FC236}">
                      <a16:creationId xmlns:a16="http://schemas.microsoft.com/office/drawing/2014/main" id="{D7D36347-1C0C-4F87-9EC4-C946E052AFD9}"/>
                    </a:ext>
                  </a:extLst>
                </p:cNvPr>
                <p:cNvPicPr/>
                <p:nvPr/>
              </p:nvPicPr>
              <p:blipFill>
                <a:blip r:embed="rId8"/>
                <a:stretch>
                  <a:fillRect/>
                </a:stretch>
              </p:blipFill>
              <p:spPr>
                <a:xfrm>
                  <a:off x="10508333" y="185467"/>
                  <a:ext cx="155160" cy="103320"/>
                </a:xfrm>
                <a:prstGeom prst="rect">
                  <a:avLst/>
                </a:prstGeom>
              </p:spPr>
            </p:pic>
          </mc:Fallback>
        </mc:AlternateContent>
      </p:grpSp>
      <p:grpSp>
        <p:nvGrpSpPr>
          <p:cNvPr id="234" name="Gruppieren 233">
            <a:extLst>
              <a:ext uri="{FF2B5EF4-FFF2-40B4-BE49-F238E27FC236}">
                <a16:creationId xmlns:a16="http://schemas.microsoft.com/office/drawing/2014/main" id="{0D660703-B088-4B74-8A7A-D2F58F1912D6}"/>
              </a:ext>
            </a:extLst>
          </p:cNvPr>
          <p:cNvGrpSpPr/>
          <p:nvPr/>
        </p:nvGrpSpPr>
        <p:grpSpPr>
          <a:xfrm>
            <a:off x="10002893" y="541507"/>
            <a:ext cx="600480" cy="218160"/>
            <a:chOff x="10002893" y="541507"/>
            <a:chExt cx="600480" cy="218160"/>
          </a:xfrm>
        </p:grpSpPr>
        <mc:AlternateContent xmlns:mc="http://schemas.openxmlformats.org/markup-compatibility/2006" xmlns:p14="http://schemas.microsoft.com/office/powerpoint/2010/main">
          <mc:Choice Requires="p14">
            <p:contentPart p14:bwMode="auto" r:id="rId9">
              <p14:nvContentPartPr>
                <p14:cNvPr id="230" name="Freihand 229">
                  <a:extLst>
                    <a:ext uri="{FF2B5EF4-FFF2-40B4-BE49-F238E27FC236}">
                      <a16:creationId xmlns:a16="http://schemas.microsoft.com/office/drawing/2014/main" id="{B921DB8B-0CB9-47D0-86EF-CAE272F508D4}"/>
                    </a:ext>
                  </a:extLst>
                </p14:cNvPr>
                <p14:cNvContentPartPr/>
                <p14:nvPr/>
              </p14:nvContentPartPr>
              <p14:xfrm>
                <a:off x="10032413" y="575707"/>
                <a:ext cx="360" cy="360"/>
              </p14:xfrm>
            </p:contentPart>
          </mc:Choice>
          <mc:Fallback xmlns="">
            <p:pic>
              <p:nvPicPr>
                <p:cNvPr id="230" name="Freihand 229">
                  <a:extLst>
                    <a:ext uri="{FF2B5EF4-FFF2-40B4-BE49-F238E27FC236}">
                      <a16:creationId xmlns:a16="http://schemas.microsoft.com/office/drawing/2014/main" id="{B921DB8B-0CB9-47D0-86EF-CAE272F508D4}"/>
                    </a:ext>
                  </a:extLst>
                </p:cNvPr>
                <p:cNvPicPr/>
                <p:nvPr/>
              </p:nvPicPr>
              <p:blipFill>
                <a:blip r:embed="rId10"/>
                <a:stretch>
                  <a:fillRect/>
                </a:stretch>
              </p:blipFill>
              <p:spPr>
                <a:xfrm>
                  <a:off x="10028093" y="5713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31" name="Freihand 230">
                  <a:extLst>
                    <a:ext uri="{FF2B5EF4-FFF2-40B4-BE49-F238E27FC236}">
                      <a16:creationId xmlns:a16="http://schemas.microsoft.com/office/drawing/2014/main" id="{AB1821C7-96CB-4274-A180-077CEBDBEA86}"/>
                    </a:ext>
                  </a:extLst>
                </p14:cNvPr>
                <p14:cNvContentPartPr/>
                <p14:nvPr/>
              </p14:nvContentPartPr>
              <p14:xfrm>
                <a:off x="10002893" y="541507"/>
                <a:ext cx="152280" cy="218160"/>
              </p14:xfrm>
            </p:contentPart>
          </mc:Choice>
          <mc:Fallback xmlns="">
            <p:pic>
              <p:nvPicPr>
                <p:cNvPr id="231" name="Freihand 230">
                  <a:extLst>
                    <a:ext uri="{FF2B5EF4-FFF2-40B4-BE49-F238E27FC236}">
                      <a16:creationId xmlns:a16="http://schemas.microsoft.com/office/drawing/2014/main" id="{AB1821C7-96CB-4274-A180-077CEBDBEA86}"/>
                    </a:ext>
                  </a:extLst>
                </p:cNvPr>
                <p:cNvPicPr/>
                <p:nvPr/>
              </p:nvPicPr>
              <p:blipFill>
                <a:blip r:embed="rId12"/>
                <a:stretch>
                  <a:fillRect/>
                </a:stretch>
              </p:blipFill>
              <p:spPr>
                <a:xfrm>
                  <a:off x="9998573" y="537187"/>
                  <a:ext cx="16092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32" name="Freihand 231">
                  <a:extLst>
                    <a:ext uri="{FF2B5EF4-FFF2-40B4-BE49-F238E27FC236}">
                      <a16:creationId xmlns:a16="http://schemas.microsoft.com/office/drawing/2014/main" id="{68A4653F-A83C-4EB7-8392-B6F8CAAF2EFB}"/>
                    </a:ext>
                  </a:extLst>
                </p14:cNvPr>
                <p14:cNvContentPartPr/>
                <p14:nvPr/>
              </p14:nvContentPartPr>
              <p14:xfrm>
                <a:off x="10226453" y="592627"/>
                <a:ext cx="113400" cy="142920"/>
              </p14:xfrm>
            </p:contentPart>
          </mc:Choice>
          <mc:Fallback xmlns="">
            <p:pic>
              <p:nvPicPr>
                <p:cNvPr id="232" name="Freihand 231">
                  <a:extLst>
                    <a:ext uri="{FF2B5EF4-FFF2-40B4-BE49-F238E27FC236}">
                      <a16:creationId xmlns:a16="http://schemas.microsoft.com/office/drawing/2014/main" id="{68A4653F-A83C-4EB7-8392-B6F8CAAF2EFB}"/>
                    </a:ext>
                  </a:extLst>
                </p:cNvPr>
                <p:cNvPicPr/>
                <p:nvPr/>
              </p:nvPicPr>
              <p:blipFill>
                <a:blip r:embed="rId14"/>
                <a:stretch>
                  <a:fillRect/>
                </a:stretch>
              </p:blipFill>
              <p:spPr>
                <a:xfrm>
                  <a:off x="10222133" y="588307"/>
                  <a:ext cx="1220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33" name="Freihand 232">
                  <a:extLst>
                    <a:ext uri="{FF2B5EF4-FFF2-40B4-BE49-F238E27FC236}">
                      <a16:creationId xmlns:a16="http://schemas.microsoft.com/office/drawing/2014/main" id="{9059FF02-91CB-4C8D-A0CB-EC4390EC2C6D}"/>
                    </a:ext>
                  </a:extLst>
                </p14:cNvPr>
                <p14:cNvContentPartPr/>
                <p14:nvPr/>
              </p14:nvContentPartPr>
              <p14:xfrm>
                <a:off x="10481333" y="598027"/>
                <a:ext cx="122040" cy="112320"/>
              </p14:xfrm>
            </p:contentPart>
          </mc:Choice>
          <mc:Fallback xmlns="">
            <p:pic>
              <p:nvPicPr>
                <p:cNvPr id="233" name="Freihand 232">
                  <a:extLst>
                    <a:ext uri="{FF2B5EF4-FFF2-40B4-BE49-F238E27FC236}">
                      <a16:creationId xmlns:a16="http://schemas.microsoft.com/office/drawing/2014/main" id="{9059FF02-91CB-4C8D-A0CB-EC4390EC2C6D}"/>
                    </a:ext>
                  </a:extLst>
                </p:cNvPr>
                <p:cNvPicPr/>
                <p:nvPr/>
              </p:nvPicPr>
              <p:blipFill>
                <a:blip r:embed="rId16"/>
                <a:stretch>
                  <a:fillRect/>
                </a:stretch>
              </p:blipFill>
              <p:spPr>
                <a:xfrm>
                  <a:off x="10477013" y="593707"/>
                  <a:ext cx="130680" cy="120960"/>
                </a:xfrm>
                <a:prstGeom prst="rect">
                  <a:avLst/>
                </a:prstGeom>
              </p:spPr>
            </p:pic>
          </mc:Fallback>
        </mc:AlternateContent>
      </p:grpSp>
      <p:grpSp>
        <p:nvGrpSpPr>
          <p:cNvPr id="257" name="Gruppieren 256">
            <a:extLst>
              <a:ext uri="{FF2B5EF4-FFF2-40B4-BE49-F238E27FC236}">
                <a16:creationId xmlns:a16="http://schemas.microsoft.com/office/drawing/2014/main" id="{F0E512C4-AA5D-46BF-BF7E-EA7297AFB502}"/>
              </a:ext>
            </a:extLst>
          </p:cNvPr>
          <p:cNvGrpSpPr/>
          <p:nvPr/>
        </p:nvGrpSpPr>
        <p:grpSpPr>
          <a:xfrm>
            <a:off x="10003973" y="1003027"/>
            <a:ext cx="638280" cy="167400"/>
            <a:chOff x="10003973" y="1003027"/>
            <a:chExt cx="638280" cy="167400"/>
          </a:xfrm>
        </p:grpSpPr>
        <mc:AlternateContent xmlns:mc="http://schemas.openxmlformats.org/markup-compatibility/2006" xmlns:p14="http://schemas.microsoft.com/office/powerpoint/2010/main">
          <mc:Choice Requires="p14">
            <p:contentPart p14:bwMode="auto" r:id="rId17">
              <p14:nvContentPartPr>
                <p14:cNvPr id="254" name="Freihand 253">
                  <a:extLst>
                    <a:ext uri="{FF2B5EF4-FFF2-40B4-BE49-F238E27FC236}">
                      <a16:creationId xmlns:a16="http://schemas.microsoft.com/office/drawing/2014/main" id="{488A923E-8687-478D-99C3-0099519D5C02}"/>
                    </a:ext>
                  </a:extLst>
                </p14:cNvPr>
                <p14:cNvContentPartPr/>
                <p14:nvPr/>
              </p14:nvContentPartPr>
              <p14:xfrm>
                <a:off x="10003973" y="1003027"/>
                <a:ext cx="171000" cy="167400"/>
              </p14:xfrm>
            </p:contentPart>
          </mc:Choice>
          <mc:Fallback xmlns="">
            <p:pic>
              <p:nvPicPr>
                <p:cNvPr id="254" name="Freihand 253">
                  <a:extLst>
                    <a:ext uri="{FF2B5EF4-FFF2-40B4-BE49-F238E27FC236}">
                      <a16:creationId xmlns:a16="http://schemas.microsoft.com/office/drawing/2014/main" id="{488A923E-8687-478D-99C3-0099519D5C02}"/>
                    </a:ext>
                  </a:extLst>
                </p:cNvPr>
                <p:cNvPicPr/>
                <p:nvPr/>
              </p:nvPicPr>
              <p:blipFill>
                <a:blip r:embed="rId18"/>
                <a:stretch>
                  <a:fillRect/>
                </a:stretch>
              </p:blipFill>
              <p:spPr>
                <a:xfrm>
                  <a:off x="9999653" y="998707"/>
                  <a:ext cx="17964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55" name="Freihand 254">
                  <a:extLst>
                    <a:ext uri="{FF2B5EF4-FFF2-40B4-BE49-F238E27FC236}">
                      <a16:creationId xmlns:a16="http://schemas.microsoft.com/office/drawing/2014/main" id="{23B59BC1-58B5-46CD-9786-08AEAA9B0F96}"/>
                    </a:ext>
                  </a:extLst>
                </p14:cNvPr>
                <p14:cNvContentPartPr/>
                <p14:nvPr/>
              </p14:nvContentPartPr>
              <p14:xfrm>
                <a:off x="10221773" y="1025347"/>
                <a:ext cx="176760" cy="140040"/>
              </p14:xfrm>
            </p:contentPart>
          </mc:Choice>
          <mc:Fallback xmlns="">
            <p:pic>
              <p:nvPicPr>
                <p:cNvPr id="255" name="Freihand 254">
                  <a:extLst>
                    <a:ext uri="{FF2B5EF4-FFF2-40B4-BE49-F238E27FC236}">
                      <a16:creationId xmlns:a16="http://schemas.microsoft.com/office/drawing/2014/main" id="{23B59BC1-58B5-46CD-9786-08AEAA9B0F96}"/>
                    </a:ext>
                  </a:extLst>
                </p:cNvPr>
                <p:cNvPicPr/>
                <p:nvPr/>
              </p:nvPicPr>
              <p:blipFill>
                <a:blip r:embed="rId20"/>
                <a:stretch>
                  <a:fillRect/>
                </a:stretch>
              </p:blipFill>
              <p:spPr>
                <a:xfrm>
                  <a:off x="10217453" y="1021027"/>
                  <a:ext cx="1854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6" name="Freihand 255">
                  <a:extLst>
                    <a:ext uri="{FF2B5EF4-FFF2-40B4-BE49-F238E27FC236}">
                      <a16:creationId xmlns:a16="http://schemas.microsoft.com/office/drawing/2014/main" id="{2769AD55-6F83-457A-873D-F11AB98E8D01}"/>
                    </a:ext>
                  </a:extLst>
                </p14:cNvPr>
                <p14:cNvContentPartPr/>
                <p14:nvPr/>
              </p14:nvContentPartPr>
              <p14:xfrm>
                <a:off x="10467293" y="1007707"/>
                <a:ext cx="174960" cy="144720"/>
              </p14:xfrm>
            </p:contentPart>
          </mc:Choice>
          <mc:Fallback xmlns="">
            <p:pic>
              <p:nvPicPr>
                <p:cNvPr id="256" name="Freihand 255">
                  <a:extLst>
                    <a:ext uri="{FF2B5EF4-FFF2-40B4-BE49-F238E27FC236}">
                      <a16:creationId xmlns:a16="http://schemas.microsoft.com/office/drawing/2014/main" id="{2769AD55-6F83-457A-873D-F11AB98E8D01}"/>
                    </a:ext>
                  </a:extLst>
                </p:cNvPr>
                <p:cNvPicPr/>
                <p:nvPr/>
              </p:nvPicPr>
              <p:blipFill>
                <a:blip r:embed="rId22"/>
                <a:stretch>
                  <a:fillRect/>
                </a:stretch>
              </p:blipFill>
              <p:spPr>
                <a:xfrm>
                  <a:off x="10462973" y="1003387"/>
                  <a:ext cx="183600" cy="153360"/>
                </a:xfrm>
                <a:prstGeom prst="rect">
                  <a:avLst/>
                </a:prstGeom>
              </p:spPr>
            </p:pic>
          </mc:Fallback>
        </mc:AlternateContent>
      </p:grpSp>
      <p:grpSp>
        <p:nvGrpSpPr>
          <p:cNvPr id="272" name="Gruppieren 271">
            <a:extLst>
              <a:ext uri="{FF2B5EF4-FFF2-40B4-BE49-F238E27FC236}">
                <a16:creationId xmlns:a16="http://schemas.microsoft.com/office/drawing/2014/main" id="{6ED8D975-1E20-46B9-9C71-A0911538C032}"/>
              </a:ext>
            </a:extLst>
          </p:cNvPr>
          <p:cNvGrpSpPr/>
          <p:nvPr/>
        </p:nvGrpSpPr>
        <p:grpSpPr>
          <a:xfrm>
            <a:off x="10016573" y="1443667"/>
            <a:ext cx="670680" cy="210240"/>
            <a:chOff x="10016573" y="1443667"/>
            <a:chExt cx="670680" cy="210240"/>
          </a:xfrm>
        </p:grpSpPr>
        <mc:AlternateContent xmlns:mc="http://schemas.openxmlformats.org/markup-compatibility/2006" xmlns:p14="http://schemas.microsoft.com/office/powerpoint/2010/main">
          <mc:Choice Requires="p14">
            <p:contentPart p14:bwMode="auto" r:id="rId23">
              <p14:nvContentPartPr>
                <p14:cNvPr id="269" name="Freihand 268">
                  <a:extLst>
                    <a:ext uri="{FF2B5EF4-FFF2-40B4-BE49-F238E27FC236}">
                      <a16:creationId xmlns:a16="http://schemas.microsoft.com/office/drawing/2014/main" id="{43CF8221-7829-4035-8CD1-B4B8538C244D}"/>
                    </a:ext>
                  </a:extLst>
                </p14:cNvPr>
                <p14:cNvContentPartPr/>
                <p14:nvPr/>
              </p14:nvContentPartPr>
              <p14:xfrm>
                <a:off x="10016573" y="1443667"/>
                <a:ext cx="181440" cy="210240"/>
              </p14:xfrm>
            </p:contentPart>
          </mc:Choice>
          <mc:Fallback xmlns="">
            <p:pic>
              <p:nvPicPr>
                <p:cNvPr id="269" name="Freihand 268">
                  <a:extLst>
                    <a:ext uri="{FF2B5EF4-FFF2-40B4-BE49-F238E27FC236}">
                      <a16:creationId xmlns:a16="http://schemas.microsoft.com/office/drawing/2014/main" id="{43CF8221-7829-4035-8CD1-B4B8538C244D}"/>
                    </a:ext>
                  </a:extLst>
                </p:cNvPr>
                <p:cNvPicPr/>
                <p:nvPr/>
              </p:nvPicPr>
              <p:blipFill>
                <a:blip r:embed="rId24"/>
                <a:stretch>
                  <a:fillRect/>
                </a:stretch>
              </p:blipFill>
              <p:spPr>
                <a:xfrm>
                  <a:off x="10012253" y="1439347"/>
                  <a:ext cx="19008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70" name="Freihand 269">
                  <a:extLst>
                    <a:ext uri="{FF2B5EF4-FFF2-40B4-BE49-F238E27FC236}">
                      <a16:creationId xmlns:a16="http://schemas.microsoft.com/office/drawing/2014/main" id="{F813F6AF-A694-4ABE-8DAE-090C4C77A064}"/>
                    </a:ext>
                  </a:extLst>
                </p14:cNvPr>
                <p14:cNvContentPartPr/>
                <p14:nvPr/>
              </p14:nvContentPartPr>
              <p14:xfrm>
                <a:off x="10244093" y="1494787"/>
                <a:ext cx="187200" cy="120600"/>
              </p14:xfrm>
            </p:contentPart>
          </mc:Choice>
          <mc:Fallback xmlns="">
            <p:pic>
              <p:nvPicPr>
                <p:cNvPr id="270" name="Freihand 269">
                  <a:extLst>
                    <a:ext uri="{FF2B5EF4-FFF2-40B4-BE49-F238E27FC236}">
                      <a16:creationId xmlns:a16="http://schemas.microsoft.com/office/drawing/2014/main" id="{F813F6AF-A694-4ABE-8DAE-090C4C77A064}"/>
                    </a:ext>
                  </a:extLst>
                </p:cNvPr>
                <p:cNvPicPr/>
                <p:nvPr/>
              </p:nvPicPr>
              <p:blipFill>
                <a:blip r:embed="rId26"/>
                <a:stretch>
                  <a:fillRect/>
                </a:stretch>
              </p:blipFill>
              <p:spPr>
                <a:xfrm>
                  <a:off x="10239773" y="1490467"/>
                  <a:ext cx="1958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71" name="Freihand 270">
                  <a:extLst>
                    <a:ext uri="{FF2B5EF4-FFF2-40B4-BE49-F238E27FC236}">
                      <a16:creationId xmlns:a16="http://schemas.microsoft.com/office/drawing/2014/main" id="{39F016FE-1D19-4B83-ADB9-8147844F5F0F}"/>
                    </a:ext>
                  </a:extLst>
                </p14:cNvPr>
                <p14:cNvContentPartPr/>
                <p14:nvPr/>
              </p14:nvContentPartPr>
              <p14:xfrm>
                <a:off x="10517693" y="1456267"/>
                <a:ext cx="169560" cy="181080"/>
              </p14:xfrm>
            </p:contentPart>
          </mc:Choice>
          <mc:Fallback xmlns="">
            <p:pic>
              <p:nvPicPr>
                <p:cNvPr id="271" name="Freihand 270">
                  <a:extLst>
                    <a:ext uri="{FF2B5EF4-FFF2-40B4-BE49-F238E27FC236}">
                      <a16:creationId xmlns:a16="http://schemas.microsoft.com/office/drawing/2014/main" id="{39F016FE-1D19-4B83-ADB9-8147844F5F0F}"/>
                    </a:ext>
                  </a:extLst>
                </p:cNvPr>
                <p:cNvPicPr/>
                <p:nvPr/>
              </p:nvPicPr>
              <p:blipFill>
                <a:blip r:embed="rId28"/>
                <a:stretch>
                  <a:fillRect/>
                </a:stretch>
              </p:blipFill>
              <p:spPr>
                <a:xfrm>
                  <a:off x="10513373" y="1451947"/>
                  <a:ext cx="178200" cy="189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
            <p14:nvContentPartPr>
              <p14:cNvPr id="310" name="Freihand 309">
                <a:extLst>
                  <a:ext uri="{FF2B5EF4-FFF2-40B4-BE49-F238E27FC236}">
                    <a16:creationId xmlns:a16="http://schemas.microsoft.com/office/drawing/2014/main" id="{58B71D2A-77E0-49F0-9D7D-81A2CA6DC5B2}"/>
                  </a:ext>
                </a:extLst>
              </p14:cNvPr>
              <p14:cNvContentPartPr/>
              <p14:nvPr/>
            </p14:nvContentPartPr>
            <p14:xfrm>
              <a:off x="3319853" y="4475947"/>
              <a:ext cx="292320" cy="18720"/>
            </p14:xfrm>
          </p:contentPart>
        </mc:Choice>
        <mc:Fallback xmlns="">
          <p:pic>
            <p:nvPicPr>
              <p:cNvPr id="310" name="Freihand 309">
                <a:extLst>
                  <a:ext uri="{FF2B5EF4-FFF2-40B4-BE49-F238E27FC236}">
                    <a16:creationId xmlns:a16="http://schemas.microsoft.com/office/drawing/2014/main" id="{58B71D2A-77E0-49F0-9D7D-81A2CA6DC5B2}"/>
                  </a:ext>
                </a:extLst>
              </p:cNvPr>
              <p:cNvPicPr/>
              <p:nvPr/>
            </p:nvPicPr>
            <p:blipFill>
              <a:blip r:embed="rId30"/>
              <a:stretch>
                <a:fillRect/>
              </a:stretch>
            </p:blipFill>
            <p:spPr>
              <a:xfrm>
                <a:off x="3315533" y="4471627"/>
                <a:ext cx="300960" cy="27360"/>
              </a:xfrm>
              <a:prstGeom prst="rect">
                <a:avLst/>
              </a:prstGeom>
            </p:spPr>
          </p:pic>
        </mc:Fallback>
      </mc:AlternateContent>
      <p:grpSp>
        <p:nvGrpSpPr>
          <p:cNvPr id="392" name="Gruppieren 391">
            <a:extLst>
              <a:ext uri="{FF2B5EF4-FFF2-40B4-BE49-F238E27FC236}">
                <a16:creationId xmlns:a16="http://schemas.microsoft.com/office/drawing/2014/main" id="{74323B04-A24E-48F6-A9C2-251869B35CA7}"/>
              </a:ext>
            </a:extLst>
          </p:cNvPr>
          <p:cNvGrpSpPr/>
          <p:nvPr/>
        </p:nvGrpSpPr>
        <p:grpSpPr>
          <a:xfrm>
            <a:off x="757733" y="37867"/>
            <a:ext cx="8893080" cy="5226480"/>
            <a:chOff x="757733" y="37867"/>
            <a:chExt cx="8893080" cy="5226480"/>
          </a:xfrm>
        </p:grpSpPr>
        <mc:AlternateContent xmlns:mc="http://schemas.openxmlformats.org/markup-compatibility/2006" xmlns:p14="http://schemas.microsoft.com/office/powerpoint/2010/main">
          <mc:Choice Requires="p14">
            <p:contentPart p14:bwMode="auto" r:id="rId31">
              <p14:nvContentPartPr>
                <p14:cNvPr id="219" name="Freihand 218">
                  <a:extLst>
                    <a:ext uri="{FF2B5EF4-FFF2-40B4-BE49-F238E27FC236}">
                      <a16:creationId xmlns:a16="http://schemas.microsoft.com/office/drawing/2014/main" id="{5F1AE221-AEB2-4198-B713-B08B9EA1A8A1}"/>
                    </a:ext>
                  </a:extLst>
                </p14:cNvPr>
                <p14:cNvContentPartPr/>
                <p14:nvPr/>
              </p14:nvContentPartPr>
              <p14:xfrm>
                <a:off x="8930813" y="187987"/>
                <a:ext cx="178560" cy="119160"/>
              </p14:xfrm>
            </p:contentPart>
          </mc:Choice>
          <mc:Fallback xmlns="">
            <p:pic>
              <p:nvPicPr>
                <p:cNvPr id="219" name="Freihand 218">
                  <a:extLst>
                    <a:ext uri="{FF2B5EF4-FFF2-40B4-BE49-F238E27FC236}">
                      <a16:creationId xmlns:a16="http://schemas.microsoft.com/office/drawing/2014/main" id="{5F1AE221-AEB2-4198-B713-B08B9EA1A8A1}"/>
                    </a:ext>
                  </a:extLst>
                </p:cNvPr>
                <p:cNvPicPr/>
                <p:nvPr/>
              </p:nvPicPr>
              <p:blipFill>
                <a:blip r:embed="rId32"/>
                <a:stretch>
                  <a:fillRect/>
                </a:stretch>
              </p:blipFill>
              <p:spPr>
                <a:xfrm>
                  <a:off x="8926493" y="183667"/>
                  <a:ext cx="187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20" name="Freihand 219">
                  <a:extLst>
                    <a:ext uri="{FF2B5EF4-FFF2-40B4-BE49-F238E27FC236}">
                      <a16:creationId xmlns:a16="http://schemas.microsoft.com/office/drawing/2014/main" id="{CAC50D31-C279-4065-87B6-CD6DBF891CF3}"/>
                    </a:ext>
                  </a:extLst>
                </p14:cNvPr>
                <p14:cNvContentPartPr/>
                <p14:nvPr/>
              </p14:nvContentPartPr>
              <p14:xfrm>
                <a:off x="9271013" y="213907"/>
                <a:ext cx="163080" cy="92880"/>
              </p14:xfrm>
            </p:contentPart>
          </mc:Choice>
          <mc:Fallback xmlns="">
            <p:pic>
              <p:nvPicPr>
                <p:cNvPr id="220" name="Freihand 219">
                  <a:extLst>
                    <a:ext uri="{FF2B5EF4-FFF2-40B4-BE49-F238E27FC236}">
                      <a16:creationId xmlns:a16="http://schemas.microsoft.com/office/drawing/2014/main" id="{CAC50D31-C279-4065-87B6-CD6DBF891CF3}"/>
                    </a:ext>
                  </a:extLst>
                </p:cNvPr>
                <p:cNvPicPr/>
                <p:nvPr/>
              </p:nvPicPr>
              <p:blipFill>
                <a:blip r:embed="rId34"/>
                <a:stretch>
                  <a:fillRect/>
                </a:stretch>
              </p:blipFill>
              <p:spPr>
                <a:xfrm>
                  <a:off x="9266693" y="209587"/>
                  <a:ext cx="1717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21" name="Freihand 220">
                  <a:extLst>
                    <a:ext uri="{FF2B5EF4-FFF2-40B4-BE49-F238E27FC236}">
                      <a16:creationId xmlns:a16="http://schemas.microsoft.com/office/drawing/2014/main" id="{E6D96532-CDD9-489E-BA89-9695ED15CA17}"/>
                    </a:ext>
                  </a:extLst>
                </p14:cNvPr>
                <p14:cNvContentPartPr/>
                <p14:nvPr/>
              </p14:nvContentPartPr>
              <p14:xfrm>
                <a:off x="9525173" y="202747"/>
                <a:ext cx="125640" cy="78480"/>
              </p14:xfrm>
            </p:contentPart>
          </mc:Choice>
          <mc:Fallback xmlns="">
            <p:pic>
              <p:nvPicPr>
                <p:cNvPr id="221" name="Freihand 220">
                  <a:extLst>
                    <a:ext uri="{FF2B5EF4-FFF2-40B4-BE49-F238E27FC236}">
                      <a16:creationId xmlns:a16="http://schemas.microsoft.com/office/drawing/2014/main" id="{E6D96532-CDD9-489E-BA89-9695ED15CA17}"/>
                    </a:ext>
                  </a:extLst>
                </p:cNvPr>
                <p:cNvPicPr/>
                <p:nvPr/>
              </p:nvPicPr>
              <p:blipFill>
                <a:blip r:embed="rId36"/>
                <a:stretch>
                  <a:fillRect/>
                </a:stretch>
              </p:blipFill>
              <p:spPr>
                <a:xfrm>
                  <a:off x="9520853" y="198427"/>
                  <a:ext cx="134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7" name="Freihand 226">
                  <a:extLst>
                    <a:ext uri="{FF2B5EF4-FFF2-40B4-BE49-F238E27FC236}">
                      <a16:creationId xmlns:a16="http://schemas.microsoft.com/office/drawing/2014/main" id="{10FED6B5-1E1D-4FF1-8624-DBF79F1FF816}"/>
                    </a:ext>
                  </a:extLst>
                </p14:cNvPr>
                <p14:cNvContentPartPr/>
                <p14:nvPr/>
              </p14:nvContentPartPr>
              <p14:xfrm>
                <a:off x="8871773" y="616387"/>
                <a:ext cx="187200" cy="146880"/>
              </p14:xfrm>
            </p:contentPart>
          </mc:Choice>
          <mc:Fallback xmlns="">
            <p:pic>
              <p:nvPicPr>
                <p:cNvPr id="227" name="Freihand 226">
                  <a:extLst>
                    <a:ext uri="{FF2B5EF4-FFF2-40B4-BE49-F238E27FC236}">
                      <a16:creationId xmlns:a16="http://schemas.microsoft.com/office/drawing/2014/main" id="{10FED6B5-1E1D-4FF1-8624-DBF79F1FF816}"/>
                    </a:ext>
                  </a:extLst>
                </p:cNvPr>
                <p:cNvPicPr/>
                <p:nvPr/>
              </p:nvPicPr>
              <p:blipFill>
                <a:blip r:embed="rId38"/>
                <a:stretch>
                  <a:fillRect/>
                </a:stretch>
              </p:blipFill>
              <p:spPr>
                <a:xfrm>
                  <a:off x="8867453" y="612067"/>
                  <a:ext cx="1958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28" name="Freihand 227">
                  <a:extLst>
                    <a:ext uri="{FF2B5EF4-FFF2-40B4-BE49-F238E27FC236}">
                      <a16:creationId xmlns:a16="http://schemas.microsoft.com/office/drawing/2014/main" id="{43A36673-533C-4232-B787-289AE3782421}"/>
                    </a:ext>
                  </a:extLst>
                </p14:cNvPr>
                <p14:cNvContentPartPr/>
                <p14:nvPr/>
              </p14:nvContentPartPr>
              <p14:xfrm>
                <a:off x="9178853" y="573907"/>
                <a:ext cx="186840" cy="151920"/>
              </p14:xfrm>
            </p:contentPart>
          </mc:Choice>
          <mc:Fallback xmlns="">
            <p:pic>
              <p:nvPicPr>
                <p:cNvPr id="228" name="Freihand 227">
                  <a:extLst>
                    <a:ext uri="{FF2B5EF4-FFF2-40B4-BE49-F238E27FC236}">
                      <a16:creationId xmlns:a16="http://schemas.microsoft.com/office/drawing/2014/main" id="{43A36673-533C-4232-B787-289AE3782421}"/>
                    </a:ext>
                  </a:extLst>
                </p:cNvPr>
                <p:cNvPicPr/>
                <p:nvPr/>
              </p:nvPicPr>
              <p:blipFill>
                <a:blip r:embed="rId40"/>
                <a:stretch>
                  <a:fillRect/>
                </a:stretch>
              </p:blipFill>
              <p:spPr>
                <a:xfrm>
                  <a:off x="9174533" y="569587"/>
                  <a:ext cx="1954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29" name="Freihand 228">
                  <a:extLst>
                    <a:ext uri="{FF2B5EF4-FFF2-40B4-BE49-F238E27FC236}">
                      <a16:creationId xmlns:a16="http://schemas.microsoft.com/office/drawing/2014/main" id="{1489DF78-4000-4F9E-A7E2-CB8C9987E17C}"/>
                    </a:ext>
                  </a:extLst>
                </p14:cNvPr>
                <p14:cNvContentPartPr/>
                <p14:nvPr/>
              </p14:nvContentPartPr>
              <p14:xfrm>
                <a:off x="9509333" y="607387"/>
                <a:ext cx="101880" cy="132480"/>
              </p14:xfrm>
            </p:contentPart>
          </mc:Choice>
          <mc:Fallback xmlns="">
            <p:pic>
              <p:nvPicPr>
                <p:cNvPr id="229" name="Freihand 228">
                  <a:extLst>
                    <a:ext uri="{FF2B5EF4-FFF2-40B4-BE49-F238E27FC236}">
                      <a16:creationId xmlns:a16="http://schemas.microsoft.com/office/drawing/2014/main" id="{1489DF78-4000-4F9E-A7E2-CB8C9987E17C}"/>
                    </a:ext>
                  </a:extLst>
                </p:cNvPr>
                <p:cNvPicPr/>
                <p:nvPr/>
              </p:nvPicPr>
              <p:blipFill>
                <a:blip r:embed="rId42"/>
                <a:stretch>
                  <a:fillRect/>
                </a:stretch>
              </p:blipFill>
              <p:spPr>
                <a:xfrm>
                  <a:off x="9505013" y="603067"/>
                  <a:ext cx="110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36" name="Freihand 235">
                  <a:extLst>
                    <a:ext uri="{FF2B5EF4-FFF2-40B4-BE49-F238E27FC236}">
                      <a16:creationId xmlns:a16="http://schemas.microsoft.com/office/drawing/2014/main" id="{DC8B3824-71C8-4F96-9C7C-1AC2A7527EBA}"/>
                    </a:ext>
                  </a:extLst>
                </p14:cNvPr>
                <p14:cNvContentPartPr/>
                <p14:nvPr/>
              </p14:nvContentPartPr>
              <p14:xfrm>
                <a:off x="8570093" y="175027"/>
                <a:ext cx="24840" cy="132120"/>
              </p14:xfrm>
            </p:contentPart>
          </mc:Choice>
          <mc:Fallback xmlns="">
            <p:pic>
              <p:nvPicPr>
                <p:cNvPr id="236" name="Freihand 235">
                  <a:extLst>
                    <a:ext uri="{FF2B5EF4-FFF2-40B4-BE49-F238E27FC236}">
                      <a16:creationId xmlns:a16="http://schemas.microsoft.com/office/drawing/2014/main" id="{DC8B3824-71C8-4F96-9C7C-1AC2A7527EBA}"/>
                    </a:ext>
                  </a:extLst>
                </p:cNvPr>
                <p:cNvPicPr/>
                <p:nvPr/>
              </p:nvPicPr>
              <p:blipFill>
                <a:blip r:embed="rId44"/>
                <a:stretch>
                  <a:fillRect/>
                </a:stretch>
              </p:blipFill>
              <p:spPr>
                <a:xfrm>
                  <a:off x="8565773" y="170707"/>
                  <a:ext cx="334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37" name="Freihand 236">
                  <a:extLst>
                    <a:ext uri="{FF2B5EF4-FFF2-40B4-BE49-F238E27FC236}">
                      <a16:creationId xmlns:a16="http://schemas.microsoft.com/office/drawing/2014/main" id="{E41BEC57-D874-44BD-AC22-7096ABD72FF4}"/>
                    </a:ext>
                  </a:extLst>
                </p14:cNvPr>
                <p14:cNvContentPartPr/>
                <p14:nvPr/>
              </p14:nvContentPartPr>
              <p14:xfrm>
                <a:off x="8477213" y="298147"/>
                <a:ext cx="211680" cy="42840"/>
              </p14:xfrm>
            </p:contentPart>
          </mc:Choice>
          <mc:Fallback xmlns="">
            <p:pic>
              <p:nvPicPr>
                <p:cNvPr id="237" name="Freihand 236">
                  <a:extLst>
                    <a:ext uri="{FF2B5EF4-FFF2-40B4-BE49-F238E27FC236}">
                      <a16:creationId xmlns:a16="http://schemas.microsoft.com/office/drawing/2014/main" id="{E41BEC57-D874-44BD-AC22-7096ABD72FF4}"/>
                    </a:ext>
                  </a:extLst>
                </p:cNvPr>
                <p:cNvPicPr/>
                <p:nvPr/>
              </p:nvPicPr>
              <p:blipFill>
                <a:blip r:embed="rId46"/>
                <a:stretch>
                  <a:fillRect/>
                </a:stretch>
              </p:blipFill>
              <p:spPr>
                <a:xfrm>
                  <a:off x="8472893" y="293827"/>
                  <a:ext cx="2203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38" name="Freihand 237">
                  <a:extLst>
                    <a:ext uri="{FF2B5EF4-FFF2-40B4-BE49-F238E27FC236}">
                      <a16:creationId xmlns:a16="http://schemas.microsoft.com/office/drawing/2014/main" id="{5FC66A86-EF3B-4536-9F6C-EB5A2CFE0C32}"/>
                    </a:ext>
                  </a:extLst>
                </p14:cNvPr>
                <p14:cNvContentPartPr/>
                <p14:nvPr/>
              </p14:nvContentPartPr>
              <p14:xfrm>
                <a:off x="8440133" y="136507"/>
                <a:ext cx="191520" cy="47520"/>
              </p14:xfrm>
            </p:contentPart>
          </mc:Choice>
          <mc:Fallback xmlns="">
            <p:pic>
              <p:nvPicPr>
                <p:cNvPr id="238" name="Freihand 237">
                  <a:extLst>
                    <a:ext uri="{FF2B5EF4-FFF2-40B4-BE49-F238E27FC236}">
                      <a16:creationId xmlns:a16="http://schemas.microsoft.com/office/drawing/2014/main" id="{5FC66A86-EF3B-4536-9F6C-EB5A2CFE0C32}"/>
                    </a:ext>
                  </a:extLst>
                </p:cNvPr>
                <p:cNvPicPr/>
                <p:nvPr/>
              </p:nvPicPr>
              <p:blipFill>
                <a:blip r:embed="rId48"/>
                <a:stretch>
                  <a:fillRect/>
                </a:stretch>
              </p:blipFill>
              <p:spPr>
                <a:xfrm>
                  <a:off x="8435813" y="132187"/>
                  <a:ext cx="20016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39" name="Freihand 238">
                  <a:extLst>
                    <a:ext uri="{FF2B5EF4-FFF2-40B4-BE49-F238E27FC236}">
                      <a16:creationId xmlns:a16="http://schemas.microsoft.com/office/drawing/2014/main" id="{FC452580-F501-4DCB-A2A8-BD5188F28184}"/>
                    </a:ext>
                  </a:extLst>
                </p14:cNvPr>
                <p14:cNvContentPartPr/>
                <p14:nvPr/>
              </p14:nvContentPartPr>
              <p14:xfrm>
                <a:off x="8357333" y="79627"/>
                <a:ext cx="408960" cy="276840"/>
              </p14:xfrm>
            </p:contentPart>
          </mc:Choice>
          <mc:Fallback xmlns="">
            <p:pic>
              <p:nvPicPr>
                <p:cNvPr id="239" name="Freihand 238">
                  <a:extLst>
                    <a:ext uri="{FF2B5EF4-FFF2-40B4-BE49-F238E27FC236}">
                      <a16:creationId xmlns:a16="http://schemas.microsoft.com/office/drawing/2014/main" id="{FC452580-F501-4DCB-A2A8-BD5188F28184}"/>
                    </a:ext>
                  </a:extLst>
                </p:cNvPr>
                <p:cNvPicPr/>
                <p:nvPr/>
              </p:nvPicPr>
              <p:blipFill>
                <a:blip r:embed="rId50"/>
                <a:stretch>
                  <a:fillRect/>
                </a:stretch>
              </p:blipFill>
              <p:spPr>
                <a:xfrm>
                  <a:off x="8353013" y="75307"/>
                  <a:ext cx="41760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40" name="Freihand 239">
                  <a:extLst>
                    <a:ext uri="{FF2B5EF4-FFF2-40B4-BE49-F238E27FC236}">
                      <a16:creationId xmlns:a16="http://schemas.microsoft.com/office/drawing/2014/main" id="{CF6D02B0-DAC0-4A7E-8790-40368780A9E7}"/>
                    </a:ext>
                  </a:extLst>
                </p14:cNvPr>
                <p14:cNvContentPartPr/>
                <p14:nvPr/>
              </p14:nvContentPartPr>
              <p14:xfrm>
                <a:off x="8533013" y="576427"/>
                <a:ext cx="110520" cy="147240"/>
              </p14:xfrm>
            </p:contentPart>
          </mc:Choice>
          <mc:Fallback xmlns="">
            <p:pic>
              <p:nvPicPr>
                <p:cNvPr id="240" name="Freihand 239">
                  <a:extLst>
                    <a:ext uri="{FF2B5EF4-FFF2-40B4-BE49-F238E27FC236}">
                      <a16:creationId xmlns:a16="http://schemas.microsoft.com/office/drawing/2014/main" id="{CF6D02B0-DAC0-4A7E-8790-40368780A9E7}"/>
                    </a:ext>
                  </a:extLst>
                </p:cNvPr>
                <p:cNvPicPr/>
                <p:nvPr/>
              </p:nvPicPr>
              <p:blipFill>
                <a:blip r:embed="rId52"/>
                <a:stretch>
                  <a:fillRect/>
                </a:stretch>
              </p:blipFill>
              <p:spPr>
                <a:xfrm>
                  <a:off x="8528693" y="572107"/>
                  <a:ext cx="11916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41" name="Freihand 240">
                  <a:extLst>
                    <a:ext uri="{FF2B5EF4-FFF2-40B4-BE49-F238E27FC236}">
                      <a16:creationId xmlns:a16="http://schemas.microsoft.com/office/drawing/2014/main" id="{D3E0148A-D6C9-4AD1-9D20-F8450F9FC5CD}"/>
                    </a:ext>
                  </a:extLst>
                </p14:cNvPr>
                <p14:cNvContentPartPr/>
                <p14:nvPr/>
              </p14:nvContentPartPr>
              <p14:xfrm>
                <a:off x="8410253" y="498667"/>
                <a:ext cx="279360" cy="59400"/>
              </p14:xfrm>
            </p:contentPart>
          </mc:Choice>
          <mc:Fallback xmlns="">
            <p:pic>
              <p:nvPicPr>
                <p:cNvPr id="241" name="Freihand 240">
                  <a:extLst>
                    <a:ext uri="{FF2B5EF4-FFF2-40B4-BE49-F238E27FC236}">
                      <a16:creationId xmlns:a16="http://schemas.microsoft.com/office/drawing/2014/main" id="{D3E0148A-D6C9-4AD1-9D20-F8450F9FC5CD}"/>
                    </a:ext>
                  </a:extLst>
                </p:cNvPr>
                <p:cNvPicPr/>
                <p:nvPr/>
              </p:nvPicPr>
              <p:blipFill>
                <a:blip r:embed="rId54"/>
                <a:stretch>
                  <a:fillRect/>
                </a:stretch>
              </p:blipFill>
              <p:spPr>
                <a:xfrm>
                  <a:off x="8405933" y="494347"/>
                  <a:ext cx="28800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42" name="Freihand 241">
                  <a:extLst>
                    <a:ext uri="{FF2B5EF4-FFF2-40B4-BE49-F238E27FC236}">
                      <a16:creationId xmlns:a16="http://schemas.microsoft.com/office/drawing/2014/main" id="{292651E3-4758-429A-962D-6781211D6511}"/>
                    </a:ext>
                  </a:extLst>
                </p14:cNvPr>
                <p14:cNvContentPartPr/>
                <p14:nvPr/>
              </p14:nvContentPartPr>
              <p14:xfrm>
                <a:off x="8450573" y="452587"/>
                <a:ext cx="172800" cy="57600"/>
              </p14:xfrm>
            </p:contentPart>
          </mc:Choice>
          <mc:Fallback xmlns="">
            <p:pic>
              <p:nvPicPr>
                <p:cNvPr id="242" name="Freihand 241">
                  <a:extLst>
                    <a:ext uri="{FF2B5EF4-FFF2-40B4-BE49-F238E27FC236}">
                      <a16:creationId xmlns:a16="http://schemas.microsoft.com/office/drawing/2014/main" id="{292651E3-4758-429A-962D-6781211D6511}"/>
                    </a:ext>
                  </a:extLst>
                </p:cNvPr>
                <p:cNvPicPr/>
                <p:nvPr/>
              </p:nvPicPr>
              <p:blipFill>
                <a:blip r:embed="rId56"/>
                <a:stretch>
                  <a:fillRect/>
                </a:stretch>
              </p:blipFill>
              <p:spPr>
                <a:xfrm>
                  <a:off x="8446253" y="448267"/>
                  <a:ext cx="18144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43" name="Freihand 242">
                  <a:extLst>
                    <a:ext uri="{FF2B5EF4-FFF2-40B4-BE49-F238E27FC236}">
                      <a16:creationId xmlns:a16="http://schemas.microsoft.com/office/drawing/2014/main" id="{6E3C1AC3-A575-4508-8844-39135920B194}"/>
                    </a:ext>
                  </a:extLst>
                </p14:cNvPr>
                <p14:cNvContentPartPr/>
                <p14:nvPr/>
              </p14:nvContentPartPr>
              <p14:xfrm>
                <a:off x="8402693" y="756067"/>
                <a:ext cx="244800" cy="65520"/>
              </p14:xfrm>
            </p:contentPart>
          </mc:Choice>
          <mc:Fallback xmlns="">
            <p:pic>
              <p:nvPicPr>
                <p:cNvPr id="243" name="Freihand 242">
                  <a:extLst>
                    <a:ext uri="{FF2B5EF4-FFF2-40B4-BE49-F238E27FC236}">
                      <a16:creationId xmlns:a16="http://schemas.microsoft.com/office/drawing/2014/main" id="{6E3C1AC3-A575-4508-8844-39135920B194}"/>
                    </a:ext>
                  </a:extLst>
                </p:cNvPr>
                <p:cNvPicPr/>
                <p:nvPr/>
              </p:nvPicPr>
              <p:blipFill>
                <a:blip r:embed="rId58"/>
                <a:stretch>
                  <a:fillRect/>
                </a:stretch>
              </p:blipFill>
              <p:spPr>
                <a:xfrm>
                  <a:off x="8398373" y="751747"/>
                  <a:ext cx="2534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44" name="Freihand 243">
                  <a:extLst>
                    <a:ext uri="{FF2B5EF4-FFF2-40B4-BE49-F238E27FC236}">
                      <a16:creationId xmlns:a16="http://schemas.microsoft.com/office/drawing/2014/main" id="{212CD240-2DDA-4283-B8CE-847B6008D183}"/>
                    </a:ext>
                  </a:extLst>
                </p14:cNvPr>
                <p14:cNvContentPartPr/>
                <p14:nvPr/>
              </p14:nvContentPartPr>
              <p14:xfrm>
                <a:off x="8296853" y="411187"/>
                <a:ext cx="535680" cy="451080"/>
              </p14:xfrm>
            </p:contentPart>
          </mc:Choice>
          <mc:Fallback xmlns="">
            <p:pic>
              <p:nvPicPr>
                <p:cNvPr id="244" name="Freihand 243">
                  <a:extLst>
                    <a:ext uri="{FF2B5EF4-FFF2-40B4-BE49-F238E27FC236}">
                      <a16:creationId xmlns:a16="http://schemas.microsoft.com/office/drawing/2014/main" id="{212CD240-2DDA-4283-B8CE-847B6008D183}"/>
                    </a:ext>
                  </a:extLst>
                </p:cNvPr>
                <p:cNvPicPr/>
                <p:nvPr/>
              </p:nvPicPr>
              <p:blipFill>
                <a:blip r:embed="rId60"/>
                <a:stretch>
                  <a:fillRect/>
                </a:stretch>
              </p:blipFill>
              <p:spPr>
                <a:xfrm>
                  <a:off x="8292533" y="406867"/>
                  <a:ext cx="544320" cy="459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45" name="Freihand 244">
                  <a:extLst>
                    <a:ext uri="{FF2B5EF4-FFF2-40B4-BE49-F238E27FC236}">
                      <a16:creationId xmlns:a16="http://schemas.microsoft.com/office/drawing/2014/main" id="{4C9613D4-5A8A-417B-AE8D-D04D4950377C}"/>
                    </a:ext>
                  </a:extLst>
                </p14:cNvPr>
                <p14:cNvContentPartPr/>
                <p14:nvPr/>
              </p14:nvContentPartPr>
              <p14:xfrm>
                <a:off x="8521133" y="1123267"/>
                <a:ext cx="52920" cy="150840"/>
              </p14:xfrm>
            </p:contentPart>
          </mc:Choice>
          <mc:Fallback xmlns="">
            <p:pic>
              <p:nvPicPr>
                <p:cNvPr id="245" name="Freihand 244">
                  <a:extLst>
                    <a:ext uri="{FF2B5EF4-FFF2-40B4-BE49-F238E27FC236}">
                      <a16:creationId xmlns:a16="http://schemas.microsoft.com/office/drawing/2014/main" id="{4C9613D4-5A8A-417B-AE8D-D04D4950377C}"/>
                    </a:ext>
                  </a:extLst>
                </p:cNvPr>
                <p:cNvPicPr/>
                <p:nvPr/>
              </p:nvPicPr>
              <p:blipFill>
                <a:blip r:embed="rId62"/>
                <a:stretch>
                  <a:fillRect/>
                </a:stretch>
              </p:blipFill>
              <p:spPr>
                <a:xfrm>
                  <a:off x="8516813" y="1118947"/>
                  <a:ext cx="615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46" name="Freihand 245">
                  <a:extLst>
                    <a:ext uri="{FF2B5EF4-FFF2-40B4-BE49-F238E27FC236}">
                      <a16:creationId xmlns:a16="http://schemas.microsoft.com/office/drawing/2014/main" id="{60B96C92-4C97-47FE-9EF2-45BE16B914C0}"/>
                    </a:ext>
                  </a:extLst>
                </p14:cNvPr>
                <p14:cNvContentPartPr/>
                <p14:nvPr/>
              </p14:nvContentPartPr>
              <p14:xfrm>
                <a:off x="8599973" y="1119307"/>
                <a:ext cx="84240" cy="134280"/>
              </p14:xfrm>
            </p:contentPart>
          </mc:Choice>
          <mc:Fallback xmlns="">
            <p:pic>
              <p:nvPicPr>
                <p:cNvPr id="246" name="Freihand 245">
                  <a:extLst>
                    <a:ext uri="{FF2B5EF4-FFF2-40B4-BE49-F238E27FC236}">
                      <a16:creationId xmlns:a16="http://schemas.microsoft.com/office/drawing/2014/main" id="{60B96C92-4C97-47FE-9EF2-45BE16B914C0}"/>
                    </a:ext>
                  </a:extLst>
                </p:cNvPr>
                <p:cNvPicPr/>
                <p:nvPr/>
              </p:nvPicPr>
              <p:blipFill>
                <a:blip r:embed="rId64"/>
                <a:stretch>
                  <a:fillRect/>
                </a:stretch>
              </p:blipFill>
              <p:spPr>
                <a:xfrm>
                  <a:off x="8595653" y="1114987"/>
                  <a:ext cx="928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47" name="Freihand 246">
                  <a:extLst>
                    <a:ext uri="{FF2B5EF4-FFF2-40B4-BE49-F238E27FC236}">
                      <a16:creationId xmlns:a16="http://schemas.microsoft.com/office/drawing/2014/main" id="{AFFD5E18-9456-4A45-9203-E4B4BE72B8D3}"/>
                    </a:ext>
                  </a:extLst>
                </p14:cNvPr>
                <p14:cNvContentPartPr/>
                <p14:nvPr/>
              </p14:nvContentPartPr>
              <p14:xfrm>
                <a:off x="8411693" y="1042987"/>
                <a:ext cx="318960" cy="33480"/>
              </p14:xfrm>
            </p:contentPart>
          </mc:Choice>
          <mc:Fallback xmlns="">
            <p:pic>
              <p:nvPicPr>
                <p:cNvPr id="247" name="Freihand 246">
                  <a:extLst>
                    <a:ext uri="{FF2B5EF4-FFF2-40B4-BE49-F238E27FC236}">
                      <a16:creationId xmlns:a16="http://schemas.microsoft.com/office/drawing/2014/main" id="{AFFD5E18-9456-4A45-9203-E4B4BE72B8D3}"/>
                    </a:ext>
                  </a:extLst>
                </p:cNvPr>
                <p:cNvPicPr/>
                <p:nvPr/>
              </p:nvPicPr>
              <p:blipFill>
                <a:blip r:embed="rId66"/>
                <a:stretch>
                  <a:fillRect/>
                </a:stretch>
              </p:blipFill>
              <p:spPr>
                <a:xfrm>
                  <a:off x="8407373" y="1038667"/>
                  <a:ext cx="32760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48" name="Freihand 247">
                  <a:extLst>
                    <a:ext uri="{FF2B5EF4-FFF2-40B4-BE49-F238E27FC236}">
                      <a16:creationId xmlns:a16="http://schemas.microsoft.com/office/drawing/2014/main" id="{400C73BB-2244-4B14-87B2-6125255D8549}"/>
                    </a:ext>
                  </a:extLst>
                </p14:cNvPr>
                <p14:cNvContentPartPr/>
                <p14:nvPr/>
              </p14:nvContentPartPr>
              <p14:xfrm>
                <a:off x="8434013" y="1282387"/>
                <a:ext cx="279000" cy="53640"/>
              </p14:xfrm>
            </p:contentPart>
          </mc:Choice>
          <mc:Fallback xmlns="">
            <p:pic>
              <p:nvPicPr>
                <p:cNvPr id="248" name="Freihand 247">
                  <a:extLst>
                    <a:ext uri="{FF2B5EF4-FFF2-40B4-BE49-F238E27FC236}">
                      <a16:creationId xmlns:a16="http://schemas.microsoft.com/office/drawing/2014/main" id="{400C73BB-2244-4B14-87B2-6125255D8549}"/>
                    </a:ext>
                  </a:extLst>
                </p:cNvPr>
                <p:cNvPicPr/>
                <p:nvPr/>
              </p:nvPicPr>
              <p:blipFill>
                <a:blip r:embed="rId68"/>
                <a:stretch>
                  <a:fillRect/>
                </a:stretch>
              </p:blipFill>
              <p:spPr>
                <a:xfrm>
                  <a:off x="8429693" y="1278067"/>
                  <a:ext cx="28764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49" name="Freihand 248">
                  <a:extLst>
                    <a:ext uri="{FF2B5EF4-FFF2-40B4-BE49-F238E27FC236}">
                      <a16:creationId xmlns:a16="http://schemas.microsoft.com/office/drawing/2014/main" id="{66CC4427-A01D-42A1-97F3-849E57FE541C}"/>
                    </a:ext>
                  </a:extLst>
                </p14:cNvPr>
                <p14:cNvContentPartPr/>
                <p14:nvPr/>
              </p14:nvContentPartPr>
              <p14:xfrm>
                <a:off x="8277773" y="916267"/>
                <a:ext cx="631440" cy="493920"/>
              </p14:xfrm>
            </p:contentPart>
          </mc:Choice>
          <mc:Fallback xmlns="">
            <p:pic>
              <p:nvPicPr>
                <p:cNvPr id="249" name="Freihand 248">
                  <a:extLst>
                    <a:ext uri="{FF2B5EF4-FFF2-40B4-BE49-F238E27FC236}">
                      <a16:creationId xmlns:a16="http://schemas.microsoft.com/office/drawing/2014/main" id="{66CC4427-A01D-42A1-97F3-849E57FE541C}"/>
                    </a:ext>
                  </a:extLst>
                </p:cNvPr>
                <p:cNvPicPr/>
                <p:nvPr/>
              </p:nvPicPr>
              <p:blipFill>
                <a:blip r:embed="rId70"/>
                <a:stretch>
                  <a:fillRect/>
                </a:stretch>
              </p:blipFill>
              <p:spPr>
                <a:xfrm>
                  <a:off x="8273453" y="911947"/>
                  <a:ext cx="640080" cy="5025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51" name="Freihand 250">
                  <a:extLst>
                    <a:ext uri="{FF2B5EF4-FFF2-40B4-BE49-F238E27FC236}">
                      <a16:creationId xmlns:a16="http://schemas.microsoft.com/office/drawing/2014/main" id="{F9D2E5D3-D954-4810-ABD1-71AAA8A2E6DF}"/>
                    </a:ext>
                  </a:extLst>
                </p14:cNvPr>
                <p14:cNvContentPartPr/>
                <p14:nvPr/>
              </p14:nvContentPartPr>
              <p14:xfrm>
                <a:off x="8992733" y="1090147"/>
                <a:ext cx="164160" cy="130680"/>
              </p14:xfrm>
            </p:contentPart>
          </mc:Choice>
          <mc:Fallback xmlns="">
            <p:pic>
              <p:nvPicPr>
                <p:cNvPr id="251" name="Freihand 250">
                  <a:extLst>
                    <a:ext uri="{FF2B5EF4-FFF2-40B4-BE49-F238E27FC236}">
                      <a16:creationId xmlns:a16="http://schemas.microsoft.com/office/drawing/2014/main" id="{F9D2E5D3-D954-4810-ABD1-71AAA8A2E6DF}"/>
                    </a:ext>
                  </a:extLst>
                </p:cNvPr>
                <p:cNvPicPr/>
                <p:nvPr/>
              </p:nvPicPr>
              <p:blipFill>
                <a:blip r:embed="rId72"/>
                <a:stretch>
                  <a:fillRect/>
                </a:stretch>
              </p:blipFill>
              <p:spPr>
                <a:xfrm>
                  <a:off x="8988413" y="1085827"/>
                  <a:ext cx="1728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52" name="Freihand 251">
                  <a:extLst>
                    <a:ext uri="{FF2B5EF4-FFF2-40B4-BE49-F238E27FC236}">
                      <a16:creationId xmlns:a16="http://schemas.microsoft.com/office/drawing/2014/main" id="{64AC163A-B410-434E-847C-5A494E43900C}"/>
                    </a:ext>
                  </a:extLst>
                </p14:cNvPr>
                <p14:cNvContentPartPr/>
                <p14:nvPr/>
              </p14:nvContentPartPr>
              <p14:xfrm>
                <a:off x="9241853" y="1056667"/>
                <a:ext cx="120960" cy="147960"/>
              </p14:xfrm>
            </p:contentPart>
          </mc:Choice>
          <mc:Fallback xmlns="">
            <p:pic>
              <p:nvPicPr>
                <p:cNvPr id="252" name="Freihand 251">
                  <a:extLst>
                    <a:ext uri="{FF2B5EF4-FFF2-40B4-BE49-F238E27FC236}">
                      <a16:creationId xmlns:a16="http://schemas.microsoft.com/office/drawing/2014/main" id="{64AC163A-B410-434E-847C-5A494E43900C}"/>
                    </a:ext>
                  </a:extLst>
                </p:cNvPr>
                <p:cNvPicPr/>
                <p:nvPr/>
              </p:nvPicPr>
              <p:blipFill>
                <a:blip r:embed="rId74"/>
                <a:stretch>
                  <a:fillRect/>
                </a:stretch>
              </p:blipFill>
              <p:spPr>
                <a:xfrm>
                  <a:off x="9237533" y="1052347"/>
                  <a:ext cx="1296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53" name="Freihand 252">
                  <a:extLst>
                    <a:ext uri="{FF2B5EF4-FFF2-40B4-BE49-F238E27FC236}">
                      <a16:creationId xmlns:a16="http://schemas.microsoft.com/office/drawing/2014/main" id="{D061DB09-7854-43E0-80E6-A690BE63AAF3}"/>
                    </a:ext>
                  </a:extLst>
                </p14:cNvPr>
                <p14:cNvContentPartPr/>
                <p14:nvPr/>
              </p14:nvContentPartPr>
              <p14:xfrm>
                <a:off x="9433013" y="1063147"/>
                <a:ext cx="154440" cy="110520"/>
              </p14:xfrm>
            </p:contentPart>
          </mc:Choice>
          <mc:Fallback xmlns="">
            <p:pic>
              <p:nvPicPr>
                <p:cNvPr id="253" name="Freihand 252">
                  <a:extLst>
                    <a:ext uri="{FF2B5EF4-FFF2-40B4-BE49-F238E27FC236}">
                      <a16:creationId xmlns:a16="http://schemas.microsoft.com/office/drawing/2014/main" id="{D061DB09-7854-43E0-80E6-A690BE63AAF3}"/>
                    </a:ext>
                  </a:extLst>
                </p:cNvPr>
                <p:cNvPicPr/>
                <p:nvPr/>
              </p:nvPicPr>
              <p:blipFill>
                <a:blip r:embed="rId76"/>
                <a:stretch>
                  <a:fillRect/>
                </a:stretch>
              </p:blipFill>
              <p:spPr>
                <a:xfrm>
                  <a:off x="9428693" y="1058827"/>
                  <a:ext cx="1630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59" name="Freihand 258">
                  <a:extLst>
                    <a:ext uri="{FF2B5EF4-FFF2-40B4-BE49-F238E27FC236}">
                      <a16:creationId xmlns:a16="http://schemas.microsoft.com/office/drawing/2014/main" id="{41B4ACBD-01B6-4041-96F7-9B7F34C7AC78}"/>
                    </a:ext>
                  </a:extLst>
                </p14:cNvPr>
                <p14:cNvContentPartPr/>
                <p14:nvPr/>
              </p14:nvContentPartPr>
              <p14:xfrm>
                <a:off x="8603573" y="1612507"/>
                <a:ext cx="12600" cy="113400"/>
              </p14:xfrm>
            </p:contentPart>
          </mc:Choice>
          <mc:Fallback xmlns="">
            <p:pic>
              <p:nvPicPr>
                <p:cNvPr id="259" name="Freihand 258">
                  <a:extLst>
                    <a:ext uri="{FF2B5EF4-FFF2-40B4-BE49-F238E27FC236}">
                      <a16:creationId xmlns:a16="http://schemas.microsoft.com/office/drawing/2014/main" id="{41B4ACBD-01B6-4041-96F7-9B7F34C7AC78}"/>
                    </a:ext>
                  </a:extLst>
                </p:cNvPr>
                <p:cNvPicPr/>
                <p:nvPr/>
              </p:nvPicPr>
              <p:blipFill>
                <a:blip r:embed="rId78"/>
                <a:stretch>
                  <a:fillRect/>
                </a:stretch>
              </p:blipFill>
              <p:spPr>
                <a:xfrm>
                  <a:off x="8599253" y="1608187"/>
                  <a:ext cx="212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60" name="Freihand 259">
                  <a:extLst>
                    <a:ext uri="{FF2B5EF4-FFF2-40B4-BE49-F238E27FC236}">
                      <a16:creationId xmlns:a16="http://schemas.microsoft.com/office/drawing/2014/main" id="{059D89D4-EE06-4B34-B75D-CA2B651C8804}"/>
                    </a:ext>
                  </a:extLst>
                </p14:cNvPr>
                <p14:cNvContentPartPr/>
                <p14:nvPr/>
              </p14:nvContentPartPr>
              <p14:xfrm>
                <a:off x="8657213" y="1582987"/>
                <a:ext cx="99000" cy="132840"/>
              </p14:xfrm>
            </p:contentPart>
          </mc:Choice>
          <mc:Fallback xmlns="">
            <p:pic>
              <p:nvPicPr>
                <p:cNvPr id="260" name="Freihand 259">
                  <a:extLst>
                    <a:ext uri="{FF2B5EF4-FFF2-40B4-BE49-F238E27FC236}">
                      <a16:creationId xmlns:a16="http://schemas.microsoft.com/office/drawing/2014/main" id="{059D89D4-EE06-4B34-B75D-CA2B651C8804}"/>
                    </a:ext>
                  </a:extLst>
                </p:cNvPr>
                <p:cNvPicPr/>
                <p:nvPr/>
              </p:nvPicPr>
              <p:blipFill>
                <a:blip r:embed="rId80"/>
                <a:stretch>
                  <a:fillRect/>
                </a:stretch>
              </p:blipFill>
              <p:spPr>
                <a:xfrm>
                  <a:off x="8652893" y="1578667"/>
                  <a:ext cx="10764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62" name="Freihand 261">
                  <a:extLst>
                    <a:ext uri="{FF2B5EF4-FFF2-40B4-BE49-F238E27FC236}">
                      <a16:creationId xmlns:a16="http://schemas.microsoft.com/office/drawing/2014/main" id="{5427B6CF-3ED9-4E4B-8EDD-CD8F856E25DA}"/>
                    </a:ext>
                  </a:extLst>
                </p14:cNvPr>
                <p14:cNvContentPartPr/>
                <p14:nvPr/>
              </p14:nvContentPartPr>
              <p14:xfrm>
                <a:off x="8499533" y="1525027"/>
                <a:ext cx="241920" cy="36360"/>
              </p14:xfrm>
            </p:contentPart>
          </mc:Choice>
          <mc:Fallback xmlns="">
            <p:pic>
              <p:nvPicPr>
                <p:cNvPr id="262" name="Freihand 261">
                  <a:extLst>
                    <a:ext uri="{FF2B5EF4-FFF2-40B4-BE49-F238E27FC236}">
                      <a16:creationId xmlns:a16="http://schemas.microsoft.com/office/drawing/2014/main" id="{5427B6CF-3ED9-4E4B-8EDD-CD8F856E25DA}"/>
                    </a:ext>
                  </a:extLst>
                </p:cNvPr>
                <p:cNvPicPr/>
                <p:nvPr/>
              </p:nvPicPr>
              <p:blipFill>
                <a:blip r:embed="rId82"/>
                <a:stretch>
                  <a:fillRect/>
                </a:stretch>
              </p:blipFill>
              <p:spPr>
                <a:xfrm>
                  <a:off x="8495213" y="1520707"/>
                  <a:ext cx="2505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63" name="Freihand 262">
                  <a:extLst>
                    <a:ext uri="{FF2B5EF4-FFF2-40B4-BE49-F238E27FC236}">
                      <a16:creationId xmlns:a16="http://schemas.microsoft.com/office/drawing/2014/main" id="{CCA26144-4B0E-4B2D-A446-024307090438}"/>
                    </a:ext>
                  </a:extLst>
                </p14:cNvPr>
                <p14:cNvContentPartPr/>
                <p14:nvPr/>
              </p14:nvContentPartPr>
              <p14:xfrm>
                <a:off x="8503133" y="1742827"/>
                <a:ext cx="232200" cy="33840"/>
              </p14:xfrm>
            </p:contentPart>
          </mc:Choice>
          <mc:Fallback xmlns="">
            <p:pic>
              <p:nvPicPr>
                <p:cNvPr id="263" name="Freihand 262">
                  <a:extLst>
                    <a:ext uri="{FF2B5EF4-FFF2-40B4-BE49-F238E27FC236}">
                      <a16:creationId xmlns:a16="http://schemas.microsoft.com/office/drawing/2014/main" id="{CCA26144-4B0E-4B2D-A446-024307090438}"/>
                    </a:ext>
                  </a:extLst>
                </p:cNvPr>
                <p:cNvPicPr/>
                <p:nvPr/>
              </p:nvPicPr>
              <p:blipFill>
                <a:blip r:embed="rId84"/>
                <a:stretch>
                  <a:fillRect/>
                </a:stretch>
              </p:blipFill>
              <p:spPr>
                <a:xfrm>
                  <a:off x="8498813" y="1738507"/>
                  <a:ext cx="24084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64" name="Freihand 263">
                  <a:extLst>
                    <a:ext uri="{FF2B5EF4-FFF2-40B4-BE49-F238E27FC236}">
                      <a16:creationId xmlns:a16="http://schemas.microsoft.com/office/drawing/2014/main" id="{51C4837B-1C2A-4CE2-B26B-C8B1F5579F01}"/>
                    </a:ext>
                  </a:extLst>
                </p14:cNvPr>
                <p14:cNvContentPartPr/>
                <p14:nvPr/>
              </p14:nvContentPartPr>
              <p14:xfrm>
                <a:off x="8344013" y="1398667"/>
                <a:ext cx="503640" cy="484200"/>
              </p14:xfrm>
            </p:contentPart>
          </mc:Choice>
          <mc:Fallback xmlns="">
            <p:pic>
              <p:nvPicPr>
                <p:cNvPr id="264" name="Freihand 263">
                  <a:extLst>
                    <a:ext uri="{FF2B5EF4-FFF2-40B4-BE49-F238E27FC236}">
                      <a16:creationId xmlns:a16="http://schemas.microsoft.com/office/drawing/2014/main" id="{51C4837B-1C2A-4CE2-B26B-C8B1F5579F01}"/>
                    </a:ext>
                  </a:extLst>
                </p:cNvPr>
                <p:cNvPicPr/>
                <p:nvPr/>
              </p:nvPicPr>
              <p:blipFill>
                <a:blip r:embed="rId86"/>
                <a:stretch>
                  <a:fillRect/>
                </a:stretch>
              </p:blipFill>
              <p:spPr>
                <a:xfrm>
                  <a:off x="8339693" y="1394347"/>
                  <a:ext cx="512280" cy="4928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66" name="Freihand 265">
                  <a:extLst>
                    <a:ext uri="{FF2B5EF4-FFF2-40B4-BE49-F238E27FC236}">
                      <a16:creationId xmlns:a16="http://schemas.microsoft.com/office/drawing/2014/main" id="{2DAC6D0A-F217-414E-BC9C-8D91E87FD16E}"/>
                    </a:ext>
                  </a:extLst>
                </p14:cNvPr>
                <p14:cNvContentPartPr/>
                <p14:nvPr/>
              </p14:nvContentPartPr>
              <p14:xfrm>
                <a:off x="8966093" y="1533667"/>
                <a:ext cx="194400" cy="116640"/>
              </p14:xfrm>
            </p:contentPart>
          </mc:Choice>
          <mc:Fallback xmlns="">
            <p:pic>
              <p:nvPicPr>
                <p:cNvPr id="266" name="Freihand 265">
                  <a:extLst>
                    <a:ext uri="{FF2B5EF4-FFF2-40B4-BE49-F238E27FC236}">
                      <a16:creationId xmlns:a16="http://schemas.microsoft.com/office/drawing/2014/main" id="{2DAC6D0A-F217-414E-BC9C-8D91E87FD16E}"/>
                    </a:ext>
                  </a:extLst>
                </p:cNvPr>
                <p:cNvPicPr/>
                <p:nvPr/>
              </p:nvPicPr>
              <p:blipFill>
                <a:blip r:embed="rId88"/>
                <a:stretch>
                  <a:fillRect/>
                </a:stretch>
              </p:blipFill>
              <p:spPr>
                <a:xfrm>
                  <a:off x="8961773" y="1529347"/>
                  <a:ext cx="2030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67" name="Freihand 266">
                  <a:extLst>
                    <a:ext uri="{FF2B5EF4-FFF2-40B4-BE49-F238E27FC236}">
                      <a16:creationId xmlns:a16="http://schemas.microsoft.com/office/drawing/2014/main" id="{D263230E-90B3-413C-936E-32ED08324ADF}"/>
                    </a:ext>
                  </a:extLst>
                </p14:cNvPr>
                <p14:cNvContentPartPr/>
                <p14:nvPr/>
              </p14:nvContentPartPr>
              <p14:xfrm>
                <a:off x="9214133" y="1497667"/>
                <a:ext cx="129600" cy="135000"/>
              </p14:xfrm>
            </p:contentPart>
          </mc:Choice>
          <mc:Fallback xmlns="">
            <p:pic>
              <p:nvPicPr>
                <p:cNvPr id="267" name="Freihand 266">
                  <a:extLst>
                    <a:ext uri="{FF2B5EF4-FFF2-40B4-BE49-F238E27FC236}">
                      <a16:creationId xmlns:a16="http://schemas.microsoft.com/office/drawing/2014/main" id="{D263230E-90B3-413C-936E-32ED08324ADF}"/>
                    </a:ext>
                  </a:extLst>
                </p:cNvPr>
                <p:cNvPicPr/>
                <p:nvPr/>
              </p:nvPicPr>
              <p:blipFill>
                <a:blip r:embed="rId90"/>
                <a:stretch>
                  <a:fillRect/>
                </a:stretch>
              </p:blipFill>
              <p:spPr>
                <a:xfrm>
                  <a:off x="9209813" y="1493347"/>
                  <a:ext cx="1382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68" name="Freihand 267">
                  <a:extLst>
                    <a:ext uri="{FF2B5EF4-FFF2-40B4-BE49-F238E27FC236}">
                      <a16:creationId xmlns:a16="http://schemas.microsoft.com/office/drawing/2014/main" id="{966078DA-98D2-47DF-91DE-131D745D9C33}"/>
                    </a:ext>
                  </a:extLst>
                </p14:cNvPr>
                <p14:cNvContentPartPr/>
                <p14:nvPr/>
              </p14:nvContentPartPr>
              <p14:xfrm>
                <a:off x="9445253" y="1512427"/>
                <a:ext cx="132120" cy="137520"/>
              </p14:xfrm>
            </p:contentPart>
          </mc:Choice>
          <mc:Fallback xmlns="">
            <p:pic>
              <p:nvPicPr>
                <p:cNvPr id="268" name="Freihand 267">
                  <a:extLst>
                    <a:ext uri="{FF2B5EF4-FFF2-40B4-BE49-F238E27FC236}">
                      <a16:creationId xmlns:a16="http://schemas.microsoft.com/office/drawing/2014/main" id="{966078DA-98D2-47DF-91DE-131D745D9C33}"/>
                    </a:ext>
                  </a:extLst>
                </p:cNvPr>
                <p:cNvPicPr/>
                <p:nvPr/>
              </p:nvPicPr>
              <p:blipFill>
                <a:blip r:embed="rId92"/>
                <a:stretch>
                  <a:fillRect/>
                </a:stretch>
              </p:blipFill>
              <p:spPr>
                <a:xfrm>
                  <a:off x="9440933" y="1508107"/>
                  <a:ext cx="14076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5" name="Freihand 34">
                  <a:extLst>
                    <a:ext uri="{FF2B5EF4-FFF2-40B4-BE49-F238E27FC236}">
                      <a16:creationId xmlns:a16="http://schemas.microsoft.com/office/drawing/2014/main" id="{323BE3E9-5B3B-4024-9F65-387148C490DC}"/>
                    </a:ext>
                  </a:extLst>
                </p14:cNvPr>
                <p14:cNvContentPartPr/>
                <p14:nvPr/>
              </p14:nvContentPartPr>
              <p14:xfrm>
                <a:off x="1498973" y="233347"/>
                <a:ext cx="135000" cy="284400"/>
              </p14:xfrm>
            </p:contentPart>
          </mc:Choice>
          <mc:Fallback xmlns="">
            <p:pic>
              <p:nvPicPr>
                <p:cNvPr id="35" name="Freihand 34">
                  <a:extLst>
                    <a:ext uri="{FF2B5EF4-FFF2-40B4-BE49-F238E27FC236}">
                      <a16:creationId xmlns:a16="http://schemas.microsoft.com/office/drawing/2014/main" id="{323BE3E9-5B3B-4024-9F65-387148C490DC}"/>
                    </a:ext>
                  </a:extLst>
                </p:cNvPr>
                <p:cNvPicPr/>
                <p:nvPr/>
              </p:nvPicPr>
              <p:blipFill>
                <a:blip r:embed="rId94"/>
                <a:stretch>
                  <a:fillRect/>
                </a:stretch>
              </p:blipFill>
              <p:spPr>
                <a:xfrm>
                  <a:off x="1494653" y="229027"/>
                  <a:ext cx="143640" cy="2930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2" name="Freihand 51">
                  <a:extLst>
                    <a:ext uri="{FF2B5EF4-FFF2-40B4-BE49-F238E27FC236}">
                      <a16:creationId xmlns:a16="http://schemas.microsoft.com/office/drawing/2014/main" id="{4AA78413-4C68-4153-91E1-6A91E77AD397}"/>
                    </a:ext>
                  </a:extLst>
                </p14:cNvPr>
                <p14:cNvContentPartPr/>
                <p14:nvPr/>
              </p14:nvContentPartPr>
              <p14:xfrm>
                <a:off x="1707413" y="235867"/>
                <a:ext cx="126360" cy="170280"/>
              </p14:xfrm>
            </p:contentPart>
          </mc:Choice>
          <mc:Fallback xmlns="">
            <p:pic>
              <p:nvPicPr>
                <p:cNvPr id="52" name="Freihand 51">
                  <a:extLst>
                    <a:ext uri="{FF2B5EF4-FFF2-40B4-BE49-F238E27FC236}">
                      <a16:creationId xmlns:a16="http://schemas.microsoft.com/office/drawing/2014/main" id="{4AA78413-4C68-4153-91E1-6A91E77AD397}"/>
                    </a:ext>
                  </a:extLst>
                </p:cNvPr>
                <p:cNvPicPr/>
                <p:nvPr/>
              </p:nvPicPr>
              <p:blipFill>
                <a:blip r:embed="rId96"/>
                <a:stretch>
                  <a:fillRect/>
                </a:stretch>
              </p:blipFill>
              <p:spPr>
                <a:xfrm>
                  <a:off x="1703093" y="231547"/>
                  <a:ext cx="1350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8" name="Freihand 57">
                  <a:extLst>
                    <a:ext uri="{FF2B5EF4-FFF2-40B4-BE49-F238E27FC236}">
                      <a16:creationId xmlns:a16="http://schemas.microsoft.com/office/drawing/2014/main" id="{47AAC841-C9CB-450B-96AB-9705EB77B415}"/>
                    </a:ext>
                  </a:extLst>
                </p14:cNvPr>
                <p14:cNvContentPartPr/>
                <p14:nvPr/>
              </p14:nvContentPartPr>
              <p14:xfrm>
                <a:off x="1843853" y="297067"/>
                <a:ext cx="123120" cy="125280"/>
              </p14:xfrm>
            </p:contentPart>
          </mc:Choice>
          <mc:Fallback xmlns="">
            <p:pic>
              <p:nvPicPr>
                <p:cNvPr id="58" name="Freihand 57">
                  <a:extLst>
                    <a:ext uri="{FF2B5EF4-FFF2-40B4-BE49-F238E27FC236}">
                      <a16:creationId xmlns:a16="http://schemas.microsoft.com/office/drawing/2014/main" id="{47AAC841-C9CB-450B-96AB-9705EB77B415}"/>
                    </a:ext>
                  </a:extLst>
                </p:cNvPr>
                <p:cNvPicPr/>
                <p:nvPr/>
              </p:nvPicPr>
              <p:blipFill>
                <a:blip r:embed="rId98"/>
                <a:stretch>
                  <a:fillRect/>
                </a:stretch>
              </p:blipFill>
              <p:spPr>
                <a:xfrm>
                  <a:off x="1839533" y="292747"/>
                  <a:ext cx="1317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6" name="Freihand 65">
                  <a:extLst>
                    <a:ext uri="{FF2B5EF4-FFF2-40B4-BE49-F238E27FC236}">
                      <a16:creationId xmlns:a16="http://schemas.microsoft.com/office/drawing/2014/main" id="{9EEBC5B9-4295-49F3-8E3F-FFBB9C3826D3}"/>
                    </a:ext>
                  </a:extLst>
                </p14:cNvPr>
                <p14:cNvContentPartPr/>
                <p14:nvPr/>
              </p14:nvContentPartPr>
              <p14:xfrm>
                <a:off x="1984973" y="258547"/>
                <a:ext cx="81000" cy="162360"/>
              </p14:xfrm>
            </p:contentPart>
          </mc:Choice>
          <mc:Fallback xmlns="">
            <p:pic>
              <p:nvPicPr>
                <p:cNvPr id="66" name="Freihand 65">
                  <a:extLst>
                    <a:ext uri="{FF2B5EF4-FFF2-40B4-BE49-F238E27FC236}">
                      <a16:creationId xmlns:a16="http://schemas.microsoft.com/office/drawing/2014/main" id="{9EEBC5B9-4295-49F3-8E3F-FFBB9C3826D3}"/>
                    </a:ext>
                  </a:extLst>
                </p:cNvPr>
                <p:cNvPicPr/>
                <p:nvPr/>
              </p:nvPicPr>
              <p:blipFill>
                <a:blip r:embed="rId100"/>
                <a:stretch>
                  <a:fillRect/>
                </a:stretch>
              </p:blipFill>
              <p:spPr>
                <a:xfrm>
                  <a:off x="1980653" y="254227"/>
                  <a:ext cx="8964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9" name="Freihand 78">
                  <a:extLst>
                    <a:ext uri="{FF2B5EF4-FFF2-40B4-BE49-F238E27FC236}">
                      <a16:creationId xmlns:a16="http://schemas.microsoft.com/office/drawing/2014/main" id="{6057785D-594D-47CA-9DC0-EAE76055613C}"/>
                    </a:ext>
                  </a:extLst>
                </p14:cNvPr>
                <p14:cNvContentPartPr/>
                <p14:nvPr/>
              </p14:nvContentPartPr>
              <p14:xfrm>
                <a:off x="2299973" y="336667"/>
                <a:ext cx="183600" cy="18360"/>
              </p14:xfrm>
            </p:contentPart>
          </mc:Choice>
          <mc:Fallback xmlns="">
            <p:pic>
              <p:nvPicPr>
                <p:cNvPr id="79" name="Freihand 78">
                  <a:extLst>
                    <a:ext uri="{FF2B5EF4-FFF2-40B4-BE49-F238E27FC236}">
                      <a16:creationId xmlns:a16="http://schemas.microsoft.com/office/drawing/2014/main" id="{6057785D-594D-47CA-9DC0-EAE76055613C}"/>
                    </a:ext>
                  </a:extLst>
                </p:cNvPr>
                <p:cNvPicPr/>
                <p:nvPr/>
              </p:nvPicPr>
              <p:blipFill>
                <a:blip r:embed="rId102"/>
                <a:stretch>
                  <a:fillRect/>
                </a:stretch>
              </p:blipFill>
              <p:spPr>
                <a:xfrm>
                  <a:off x="2295653" y="332347"/>
                  <a:ext cx="19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2" name="Freihand 81">
                  <a:extLst>
                    <a:ext uri="{FF2B5EF4-FFF2-40B4-BE49-F238E27FC236}">
                      <a16:creationId xmlns:a16="http://schemas.microsoft.com/office/drawing/2014/main" id="{C6CF55E9-C1DE-48FC-BE9C-07F90E24E4CE}"/>
                    </a:ext>
                  </a:extLst>
                </p14:cNvPr>
                <p14:cNvContentPartPr/>
                <p14:nvPr/>
              </p14:nvContentPartPr>
              <p14:xfrm>
                <a:off x="2336693" y="386347"/>
                <a:ext cx="150840" cy="13680"/>
              </p14:xfrm>
            </p:contentPart>
          </mc:Choice>
          <mc:Fallback xmlns="">
            <p:pic>
              <p:nvPicPr>
                <p:cNvPr id="82" name="Freihand 81">
                  <a:extLst>
                    <a:ext uri="{FF2B5EF4-FFF2-40B4-BE49-F238E27FC236}">
                      <a16:creationId xmlns:a16="http://schemas.microsoft.com/office/drawing/2014/main" id="{C6CF55E9-C1DE-48FC-BE9C-07F90E24E4CE}"/>
                    </a:ext>
                  </a:extLst>
                </p:cNvPr>
                <p:cNvPicPr/>
                <p:nvPr/>
              </p:nvPicPr>
              <p:blipFill>
                <a:blip r:embed="rId104"/>
                <a:stretch>
                  <a:fillRect/>
                </a:stretch>
              </p:blipFill>
              <p:spPr>
                <a:xfrm>
                  <a:off x="2332373" y="382027"/>
                  <a:ext cx="1594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6" name="Freihand 95">
                  <a:extLst>
                    <a:ext uri="{FF2B5EF4-FFF2-40B4-BE49-F238E27FC236}">
                      <a16:creationId xmlns:a16="http://schemas.microsoft.com/office/drawing/2014/main" id="{2D23148C-89F0-473C-A148-47F6EEF59941}"/>
                    </a:ext>
                  </a:extLst>
                </p14:cNvPr>
                <p14:cNvContentPartPr/>
                <p14:nvPr/>
              </p14:nvContentPartPr>
              <p14:xfrm>
                <a:off x="2807573" y="280147"/>
                <a:ext cx="203040" cy="132480"/>
              </p14:xfrm>
            </p:contentPart>
          </mc:Choice>
          <mc:Fallback xmlns="">
            <p:pic>
              <p:nvPicPr>
                <p:cNvPr id="96" name="Freihand 95">
                  <a:extLst>
                    <a:ext uri="{FF2B5EF4-FFF2-40B4-BE49-F238E27FC236}">
                      <a16:creationId xmlns:a16="http://schemas.microsoft.com/office/drawing/2014/main" id="{2D23148C-89F0-473C-A148-47F6EEF59941}"/>
                    </a:ext>
                  </a:extLst>
                </p:cNvPr>
                <p:cNvPicPr/>
                <p:nvPr/>
              </p:nvPicPr>
              <p:blipFill>
                <a:blip r:embed="rId106"/>
                <a:stretch>
                  <a:fillRect/>
                </a:stretch>
              </p:blipFill>
              <p:spPr>
                <a:xfrm>
                  <a:off x="2803253" y="275827"/>
                  <a:ext cx="2116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9" name="Freihand 98">
                  <a:extLst>
                    <a:ext uri="{FF2B5EF4-FFF2-40B4-BE49-F238E27FC236}">
                      <a16:creationId xmlns:a16="http://schemas.microsoft.com/office/drawing/2014/main" id="{7FFBF121-6E04-4CDB-A5B5-E9793785A704}"/>
                    </a:ext>
                  </a:extLst>
                </p14:cNvPr>
                <p14:cNvContentPartPr/>
                <p14:nvPr/>
              </p14:nvContentPartPr>
              <p14:xfrm>
                <a:off x="3160733" y="275827"/>
                <a:ext cx="14760" cy="164520"/>
              </p14:xfrm>
            </p:contentPart>
          </mc:Choice>
          <mc:Fallback xmlns="">
            <p:pic>
              <p:nvPicPr>
                <p:cNvPr id="99" name="Freihand 98">
                  <a:extLst>
                    <a:ext uri="{FF2B5EF4-FFF2-40B4-BE49-F238E27FC236}">
                      <a16:creationId xmlns:a16="http://schemas.microsoft.com/office/drawing/2014/main" id="{7FFBF121-6E04-4CDB-A5B5-E9793785A704}"/>
                    </a:ext>
                  </a:extLst>
                </p:cNvPr>
                <p:cNvPicPr/>
                <p:nvPr/>
              </p:nvPicPr>
              <p:blipFill>
                <a:blip r:embed="rId108"/>
                <a:stretch>
                  <a:fillRect/>
                </a:stretch>
              </p:blipFill>
              <p:spPr>
                <a:xfrm>
                  <a:off x="3156413" y="271507"/>
                  <a:ext cx="234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09" name="Freihand 108">
                  <a:extLst>
                    <a:ext uri="{FF2B5EF4-FFF2-40B4-BE49-F238E27FC236}">
                      <a16:creationId xmlns:a16="http://schemas.microsoft.com/office/drawing/2014/main" id="{75B3EA01-49DF-4303-B5EC-3C128E22B6F0}"/>
                    </a:ext>
                  </a:extLst>
                </p14:cNvPr>
                <p14:cNvContentPartPr/>
                <p14:nvPr/>
              </p14:nvContentPartPr>
              <p14:xfrm>
                <a:off x="3097013" y="344227"/>
                <a:ext cx="189000" cy="24120"/>
              </p14:xfrm>
            </p:contentPart>
          </mc:Choice>
          <mc:Fallback xmlns="">
            <p:pic>
              <p:nvPicPr>
                <p:cNvPr id="109" name="Freihand 108">
                  <a:extLst>
                    <a:ext uri="{FF2B5EF4-FFF2-40B4-BE49-F238E27FC236}">
                      <a16:creationId xmlns:a16="http://schemas.microsoft.com/office/drawing/2014/main" id="{75B3EA01-49DF-4303-B5EC-3C128E22B6F0}"/>
                    </a:ext>
                  </a:extLst>
                </p:cNvPr>
                <p:cNvPicPr/>
                <p:nvPr/>
              </p:nvPicPr>
              <p:blipFill>
                <a:blip r:embed="rId110"/>
                <a:stretch>
                  <a:fillRect/>
                </a:stretch>
              </p:blipFill>
              <p:spPr>
                <a:xfrm>
                  <a:off x="3092693" y="339907"/>
                  <a:ext cx="1976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23" name="Freihand 122">
                  <a:extLst>
                    <a:ext uri="{FF2B5EF4-FFF2-40B4-BE49-F238E27FC236}">
                      <a16:creationId xmlns:a16="http://schemas.microsoft.com/office/drawing/2014/main" id="{D7A0D758-9C38-49C8-AA49-858F4B3D2952}"/>
                    </a:ext>
                  </a:extLst>
                </p14:cNvPr>
                <p14:cNvContentPartPr/>
                <p14:nvPr/>
              </p14:nvContentPartPr>
              <p14:xfrm>
                <a:off x="3334613" y="227947"/>
                <a:ext cx="141480" cy="185400"/>
              </p14:xfrm>
            </p:contentPart>
          </mc:Choice>
          <mc:Fallback xmlns="">
            <p:pic>
              <p:nvPicPr>
                <p:cNvPr id="123" name="Freihand 122">
                  <a:extLst>
                    <a:ext uri="{FF2B5EF4-FFF2-40B4-BE49-F238E27FC236}">
                      <a16:creationId xmlns:a16="http://schemas.microsoft.com/office/drawing/2014/main" id="{D7A0D758-9C38-49C8-AA49-858F4B3D2952}"/>
                    </a:ext>
                  </a:extLst>
                </p:cNvPr>
                <p:cNvPicPr/>
                <p:nvPr/>
              </p:nvPicPr>
              <p:blipFill>
                <a:blip r:embed="rId112"/>
                <a:stretch>
                  <a:fillRect/>
                </a:stretch>
              </p:blipFill>
              <p:spPr>
                <a:xfrm>
                  <a:off x="3330293" y="223627"/>
                  <a:ext cx="1501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25" name="Freihand 124">
                  <a:extLst>
                    <a:ext uri="{FF2B5EF4-FFF2-40B4-BE49-F238E27FC236}">
                      <a16:creationId xmlns:a16="http://schemas.microsoft.com/office/drawing/2014/main" id="{B03E520E-0D0F-4752-B183-CF80EEBC333B}"/>
                    </a:ext>
                  </a:extLst>
                </p14:cNvPr>
                <p14:cNvContentPartPr/>
                <p14:nvPr/>
              </p14:nvContentPartPr>
              <p14:xfrm>
                <a:off x="3591653" y="297427"/>
                <a:ext cx="180000" cy="143280"/>
              </p14:xfrm>
            </p:contentPart>
          </mc:Choice>
          <mc:Fallback xmlns="">
            <p:pic>
              <p:nvPicPr>
                <p:cNvPr id="125" name="Freihand 124">
                  <a:extLst>
                    <a:ext uri="{FF2B5EF4-FFF2-40B4-BE49-F238E27FC236}">
                      <a16:creationId xmlns:a16="http://schemas.microsoft.com/office/drawing/2014/main" id="{B03E520E-0D0F-4752-B183-CF80EEBC333B}"/>
                    </a:ext>
                  </a:extLst>
                </p:cNvPr>
                <p:cNvPicPr/>
                <p:nvPr/>
              </p:nvPicPr>
              <p:blipFill>
                <a:blip r:embed="rId114"/>
                <a:stretch>
                  <a:fillRect/>
                </a:stretch>
              </p:blipFill>
              <p:spPr>
                <a:xfrm>
                  <a:off x="3587333" y="293107"/>
                  <a:ext cx="1886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02" name="Freihand 201">
                  <a:extLst>
                    <a:ext uri="{FF2B5EF4-FFF2-40B4-BE49-F238E27FC236}">
                      <a16:creationId xmlns:a16="http://schemas.microsoft.com/office/drawing/2014/main" id="{16F08E66-547D-41B2-9C55-34730893A047}"/>
                    </a:ext>
                  </a:extLst>
                </p14:cNvPr>
                <p14:cNvContentPartPr/>
                <p14:nvPr/>
              </p14:nvContentPartPr>
              <p14:xfrm>
                <a:off x="6220373" y="216787"/>
                <a:ext cx="203760" cy="113400"/>
              </p14:xfrm>
            </p:contentPart>
          </mc:Choice>
          <mc:Fallback xmlns="">
            <p:pic>
              <p:nvPicPr>
                <p:cNvPr id="202" name="Freihand 201">
                  <a:extLst>
                    <a:ext uri="{FF2B5EF4-FFF2-40B4-BE49-F238E27FC236}">
                      <a16:creationId xmlns:a16="http://schemas.microsoft.com/office/drawing/2014/main" id="{16F08E66-547D-41B2-9C55-34730893A047}"/>
                    </a:ext>
                  </a:extLst>
                </p:cNvPr>
                <p:cNvPicPr/>
                <p:nvPr/>
              </p:nvPicPr>
              <p:blipFill>
                <a:blip r:embed="rId116"/>
                <a:stretch>
                  <a:fillRect/>
                </a:stretch>
              </p:blipFill>
              <p:spPr>
                <a:xfrm>
                  <a:off x="6216053" y="212467"/>
                  <a:ext cx="212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03" name="Freihand 202">
                  <a:extLst>
                    <a:ext uri="{FF2B5EF4-FFF2-40B4-BE49-F238E27FC236}">
                      <a16:creationId xmlns:a16="http://schemas.microsoft.com/office/drawing/2014/main" id="{63D77D24-3145-4E80-950F-AC8FD00ADB6A}"/>
                    </a:ext>
                  </a:extLst>
                </p14:cNvPr>
                <p14:cNvContentPartPr/>
                <p14:nvPr/>
              </p14:nvContentPartPr>
              <p14:xfrm>
                <a:off x="6559493" y="325147"/>
                <a:ext cx="5760" cy="91440"/>
              </p14:xfrm>
            </p:contentPart>
          </mc:Choice>
          <mc:Fallback xmlns="">
            <p:pic>
              <p:nvPicPr>
                <p:cNvPr id="203" name="Freihand 202">
                  <a:extLst>
                    <a:ext uri="{FF2B5EF4-FFF2-40B4-BE49-F238E27FC236}">
                      <a16:creationId xmlns:a16="http://schemas.microsoft.com/office/drawing/2014/main" id="{63D77D24-3145-4E80-950F-AC8FD00ADB6A}"/>
                    </a:ext>
                  </a:extLst>
                </p:cNvPr>
                <p:cNvPicPr/>
                <p:nvPr/>
              </p:nvPicPr>
              <p:blipFill>
                <a:blip r:embed="rId118"/>
                <a:stretch>
                  <a:fillRect/>
                </a:stretch>
              </p:blipFill>
              <p:spPr>
                <a:xfrm>
                  <a:off x="6555173" y="320827"/>
                  <a:ext cx="144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213" name="Freihand 212">
                  <a:extLst>
                    <a:ext uri="{FF2B5EF4-FFF2-40B4-BE49-F238E27FC236}">
                      <a16:creationId xmlns:a16="http://schemas.microsoft.com/office/drawing/2014/main" id="{D557E6DE-E874-4F4B-B883-B892B69B8AC5}"/>
                    </a:ext>
                  </a:extLst>
                </p14:cNvPr>
                <p14:cNvContentPartPr/>
                <p14:nvPr/>
              </p14:nvContentPartPr>
              <p14:xfrm>
                <a:off x="6668573" y="180787"/>
                <a:ext cx="120960" cy="162360"/>
              </p14:xfrm>
            </p:contentPart>
          </mc:Choice>
          <mc:Fallback xmlns="">
            <p:pic>
              <p:nvPicPr>
                <p:cNvPr id="213" name="Freihand 212">
                  <a:extLst>
                    <a:ext uri="{FF2B5EF4-FFF2-40B4-BE49-F238E27FC236}">
                      <a16:creationId xmlns:a16="http://schemas.microsoft.com/office/drawing/2014/main" id="{D557E6DE-E874-4F4B-B883-B892B69B8AC5}"/>
                    </a:ext>
                  </a:extLst>
                </p:cNvPr>
                <p:cNvPicPr/>
                <p:nvPr/>
              </p:nvPicPr>
              <p:blipFill>
                <a:blip r:embed="rId120"/>
                <a:stretch>
                  <a:fillRect/>
                </a:stretch>
              </p:blipFill>
              <p:spPr>
                <a:xfrm>
                  <a:off x="6664253" y="176467"/>
                  <a:ext cx="1296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15" name="Freihand 214">
                  <a:extLst>
                    <a:ext uri="{FF2B5EF4-FFF2-40B4-BE49-F238E27FC236}">
                      <a16:creationId xmlns:a16="http://schemas.microsoft.com/office/drawing/2014/main" id="{2DB241BA-01E2-41A4-8318-851F87637E3B}"/>
                    </a:ext>
                  </a:extLst>
                </p14:cNvPr>
                <p14:cNvContentPartPr/>
                <p14:nvPr/>
              </p14:nvContentPartPr>
              <p14:xfrm>
                <a:off x="6978533" y="202747"/>
                <a:ext cx="171360" cy="95040"/>
              </p14:xfrm>
            </p:contentPart>
          </mc:Choice>
          <mc:Fallback xmlns="">
            <p:pic>
              <p:nvPicPr>
                <p:cNvPr id="215" name="Freihand 214">
                  <a:extLst>
                    <a:ext uri="{FF2B5EF4-FFF2-40B4-BE49-F238E27FC236}">
                      <a16:creationId xmlns:a16="http://schemas.microsoft.com/office/drawing/2014/main" id="{2DB241BA-01E2-41A4-8318-851F87637E3B}"/>
                    </a:ext>
                  </a:extLst>
                </p:cNvPr>
                <p:cNvPicPr/>
                <p:nvPr/>
              </p:nvPicPr>
              <p:blipFill>
                <a:blip r:embed="rId122"/>
                <a:stretch>
                  <a:fillRect/>
                </a:stretch>
              </p:blipFill>
              <p:spPr>
                <a:xfrm>
                  <a:off x="6974213" y="198427"/>
                  <a:ext cx="180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16" name="Freihand 215">
                  <a:extLst>
                    <a:ext uri="{FF2B5EF4-FFF2-40B4-BE49-F238E27FC236}">
                      <a16:creationId xmlns:a16="http://schemas.microsoft.com/office/drawing/2014/main" id="{89D9AAEE-ED76-4378-98DF-2723FED42289}"/>
                    </a:ext>
                  </a:extLst>
                </p14:cNvPr>
                <p14:cNvContentPartPr/>
                <p14:nvPr/>
              </p14:nvContentPartPr>
              <p14:xfrm>
                <a:off x="7001933" y="274747"/>
                <a:ext cx="198720" cy="126360"/>
              </p14:xfrm>
            </p:contentPart>
          </mc:Choice>
          <mc:Fallback xmlns="">
            <p:pic>
              <p:nvPicPr>
                <p:cNvPr id="216" name="Freihand 215">
                  <a:extLst>
                    <a:ext uri="{FF2B5EF4-FFF2-40B4-BE49-F238E27FC236}">
                      <a16:creationId xmlns:a16="http://schemas.microsoft.com/office/drawing/2014/main" id="{89D9AAEE-ED76-4378-98DF-2723FED42289}"/>
                    </a:ext>
                  </a:extLst>
                </p:cNvPr>
                <p:cNvPicPr/>
                <p:nvPr/>
              </p:nvPicPr>
              <p:blipFill>
                <a:blip r:embed="rId124"/>
                <a:stretch>
                  <a:fillRect/>
                </a:stretch>
              </p:blipFill>
              <p:spPr>
                <a:xfrm>
                  <a:off x="6997613" y="270427"/>
                  <a:ext cx="2073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17" name="Freihand 216">
                  <a:extLst>
                    <a:ext uri="{FF2B5EF4-FFF2-40B4-BE49-F238E27FC236}">
                      <a16:creationId xmlns:a16="http://schemas.microsoft.com/office/drawing/2014/main" id="{284572DC-C179-40AC-AC39-A046134A90E3}"/>
                    </a:ext>
                  </a:extLst>
                </p14:cNvPr>
                <p14:cNvContentPartPr/>
                <p14:nvPr/>
              </p14:nvContentPartPr>
              <p14:xfrm>
                <a:off x="7357973" y="165667"/>
                <a:ext cx="252000" cy="216360"/>
              </p14:xfrm>
            </p:contentPart>
          </mc:Choice>
          <mc:Fallback xmlns="">
            <p:pic>
              <p:nvPicPr>
                <p:cNvPr id="217" name="Freihand 216">
                  <a:extLst>
                    <a:ext uri="{FF2B5EF4-FFF2-40B4-BE49-F238E27FC236}">
                      <a16:creationId xmlns:a16="http://schemas.microsoft.com/office/drawing/2014/main" id="{284572DC-C179-40AC-AC39-A046134A90E3}"/>
                    </a:ext>
                  </a:extLst>
                </p:cNvPr>
                <p:cNvPicPr/>
                <p:nvPr/>
              </p:nvPicPr>
              <p:blipFill>
                <a:blip r:embed="rId126"/>
                <a:stretch>
                  <a:fillRect/>
                </a:stretch>
              </p:blipFill>
              <p:spPr>
                <a:xfrm>
                  <a:off x="7353653" y="161347"/>
                  <a:ext cx="26064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282" name="Freihand 281">
                  <a:extLst>
                    <a:ext uri="{FF2B5EF4-FFF2-40B4-BE49-F238E27FC236}">
                      <a16:creationId xmlns:a16="http://schemas.microsoft.com/office/drawing/2014/main" id="{80312758-5717-4F41-B3FA-F2788D4E730F}"/>
                    </a:ext>
                  </a:extLst>
                </p14:cNvPr>
                <p14:cNvContentPartPr/>
                <p14:nvPr/>
              </p14:nvContentPartPr>
              <p14:xfrm>
                <a:off x="4065773" y="106267"/>
                <a:ext cx="174240" cy="270720"/>
              </p14:xfrm>
            </p:contentPart>
          </mc:Choice>
          <mc:Fallback xmlns="">
            <p:pic>
              <p:nvPicPr>
                <p:cNvPr id="282" name="Freihand 281">
                  <a:extLst>
                    <a:ext uri="{FF2B5EF4-FFF2-40B4-BE49-F238E27FC236}">
                      <a16:creationId xmlns:a16="http://schemas.microsoft.com/office/drawing/2014/main" id="{80312758-5717-4F41-B3FA-F2788D4E730F}"/>
                    </a:ext>
                  </a:extLst>
                </p:cNvPr>
                <p:cNvPicPr/>
                <p:nvPr/>
              </p:nvPicPr>
              <p:blipFill>
                <a:blip r:embed="rId128"/>
                <a:stretch>
                  <a:fillRect/>
                </a:stretch>
              </p:blipFill>
              <p:spPr>
                <a:xfrm>
                  <a:off x="4061453" y="101947"/>
                  <a:ext cx="18288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283" name="Freihand 282">
                  <a:extLst>
                    <a:ext uri="{FF2B5EF4-FFF2-40B4-BE49-F238E27FC236}">
                      <a16:creationId xmlns:a16="http://schemas.microsoft.com/office/drawing/2014/main" id="{3C5C061C-0E74-41A0-8001-9E643E9AB498}"/>
                    </a:ext>
                  </a:extLst>
                </p14:cNvPr>
                <p14:cNvContentPartPr/>
                <p14:nvPr/>
              </p14:nvContentPartPr>
              <p14:xfrm>
                <a:off x="4261253" y="132187"/>
                <a:ext cx="146160" cy="228240"/>
              </p14:xfrm>
            </p:contentPart>
          </mc:Choice>
          <mc:Fallback xmlns="">
            <p:pic>
              <p:nvPicPr>
                <p:cNvPr id="283" name="Freihand 282">
                  <a:extLst>
                    <a:ext uri="{FF2B5EF4-FFF2-40B4-BE49-F238E27FC236}">
                      <a16:creationId xmlns:a16="http://schemas.microsoft.com/office/drawing/2014/main" id="{3C5C061C-0E74-41A0-8001-9E643E9AB498}"/>
                    </a:ext>
                  </a:extLst>
                </p:cNvPr>
                <p:cNvPicPr/>
                <p:nvPr/>
              </p:nvPicPr>
              <p:blipFill>
                <a:blip r:embed="rId130"/>
                <a:stretch>
                  <a:fillRect/>
                </a:stretch>
              </p:blipFill>
              <p:spPr>
                <a:xfrm>
                  <a:off x="4256933" y="127867"/>
                  <a:ext cx="15480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284" name="Freihand 283">
                  <a:extLst>
                    <a:ext uri="{FF2B5EF4-FFF2-40B4-BE49-F238E27FC236}">
                      <a16:creationId xmlns:a16="http://schemas.microsoft.com/office/drawing/2014/main" id="{BFEFF499-36EB-45C3-AD96-DA203E24D29D}"/>
                    </a:ext>
                  </a:extLst>
                </p14:cNvPr>
                <p14:cNvContentPartPr/>
                <p14:nvPr/>
              </p14:nvContentPartPr>
              <p14:xfrm>
                <a:off x="4433333" y="217507"/>
                <a:ext cx="198000" cy="69120"/>
              </p14:xfrm>
            </p:contentPart>
          </mc:Choice>
          <mc:Fallback xmlns="">
            <p:pic>
              <p:nvPicPr>
                <p:cNvPr id="284" name="Freihand 283">
                  <a:extLst>
                    <a:ext uri="{FF2B5EF4-FFF2-40B4-BE49-F238E27FC236}">
                      <a16:creationId xmlns:a16="http://schemas.microsoft.com/office/drawing/2014/main" id="{BFEFF499-36EB-45C3-AD96-DA203E24D29D}"/>
                    </a:ext>
                  </a:extLst>
                </p:cNvPr>
                <p:cNvPicPr/>
                <p:nvPr/>
              </p:nvPicPr>
              <p:blipFill>
                <a:blip r:embed="rId132"/>
                <a:stretch>
                  <a:fillRect/>
                </a:stretch>
              </p:blipFill>
              <p:spPr>
                <a:xfrm>
                  <a:off x="4429013" y="213187"/>
                  <a:ext cx="2066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85" name="Freihand 284">
                  <a:extLst>
                    <a:ext uri="{FF2B5EF4-FFF2-40B4-BE49-F238E27FC236}">
                      <a16:creationId xmlns:a16="http://schemas.microsoft.com/office/drawing/2014/main" id="{090FED31-4073-4FA3-BD72-9D06901651EB}"/>
                    </a:ext>
                  </a:extLst>
                </p14:cNvPr>
                <p14:cNvContentPartPr/>
                <p14:nvPr/>
              </p14:nvContentPartPr>
              <p14:xfrm>
                <a:off x="4654013" y="217507"/>
                <a:ext cx="144360" cy="57600"/>
              </p14:xfrm>
            </p:contentPart>
          </mc:Choice>
          <mc:Fallback xmlns="">
            <p:pic>
              <p:nvPicPr>
                <p:cNvPr id="285" name="Freihand 284">
                  <a:extLst>
                    <a:ext uri="{FF2B5EF4-FFF2-40B4-BE49-F238E27FC236}">
                      <a16:creationId xmlns:a16="http://schemas.microsoft.com/office/drawing/2014/main" id="{090FED31-4073-4FA3-BD72-9D06901651EB}"/>
                    </a:ext>
                  </a:extLst>
                </p:cNvPr>
                <p:cNvPicPr/>
                <p:nvPr/>
              </p:nvPicPr>
              <p:blipFill>
                <a:blip r:embed="rId134"/>
                <a:stretch>
                  <a:fillRect/>
                </a:stretch>
              </p:blipFill>
              <p:spPr>
                <a:xfrm>
                  <a:off x="4649693" y="213187"/>
                  <a:ext cx="15300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286" name="Freihand 285">
                  <a:extLst>
                    <a:ext uri="{FF2B5EF4-FFF2-40B4-BE49-F238E27FC236}">
                      <a16:creationId xmlns:a16="http://schemas.microsoft.com/office/drawing/2014/main" id="{E9C4E63C-8F99-4A29-B967-3C08C82559BF}"/>
                    </a:ext>
                  </a:extLst>
                </p14:cNvPr>
                <p14:cNvContentPartPr/>
                <p14:nvPr/>
              </p14:nvContentPartPr>
              <p14:xfrm>
                <a:off x="4791893" y="138667"/>
                <a:ext cx="110160" cy="122760"/>
              </p14:xfrm>
            </p:contentPart>
          </mc:Choice>
          <mc:Fallback xmlns="">
            <p:pic>
              <p:nvPicPr>
                <p:cNvPr id="286" name="Freihand 285">
                  <a:extLst>
                    <a:ext uri="{FF2B5EF4-FFF2-40B4-BE49-F238E27FC236}">
                      <a16:creationId xmlns:a16="http://schemas.microsoft.com/office/drawing/2014/main" id="{E9C4E63C-8F99-4A29-B967-3C08C82559BF}"/>
                    </a:ext>
                  </a:extLst>
                </p:cNvPr>
                <p:cNvPicPr/>
                <p:nvPr/>
              </p:nvPicPr>
              <p:blipFill>
                <a:blip r:embed="rId136"/>
                <a:stretch>
                  <a:fillRect/>
                </a:stretch>
              </p:blipFill>
              <p:spPr>
                <a:xfrm>
                  <a:off x="4787573" y="134347"/>
                  <a:ext cx="11880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287" name="Freihand 286">
                  <a:extLst>
                    <a:ext uri="{FF2B5EF4-FFF2-40B4-BE49-F238E27FC236}">
                      <a16:creationId xmlns:a16="http://schemas.microsoft.com/office/drawing/2014/main" id="{A2F1EDBF-CFE8-40CE-8FAB-81AA55CF33FE}"/>
                    </a:ext>
                  </a:extLst>
                </p14:cNvPr>
                <p14:cNvContentPartPr/>
                <p14:nvPr/>
              </p14:nvContentPartPr>
              <p14:xfrm>
                <a:off x="4904933" y="210307"/>
                <a:ext cx="166680" cy="40680"/>
              </p14:xfrm>
            </p:contentPart>
          </mc:Choice>
          <mc:Fallback xmlns="">
            <p:pic>
              <p:nvPicPr>
                <p:cNvPr id="287" name="Freihand 286">
                  <a:extLst>
                    <a:ext uri="{FF2B5EF4-FFF2-40B4-BE49-F238E27FC236}">
                      <a16:creationId xmlns:a16="http://schemas.microsoft.com/office/drawing/2014/main" id="{A2F1EDBF-CFE8-40CE-8FAB-81AA55CF33FE}"/>
                    </a:ext>
                  </a:extLst>
                </p:cNvPr>
                <p:cNvPicPr/>
                <p:nvPr/>
              </p:nvPicPr>
              <p:blipFill>
                <a:blip r:embed="rId138"/>
                <a:stretch>
                  <a:fillRect/>
                </a:stretch>
              </p:blipFill>
              <p:spPr>
                <a:xfrm>
                  <a:off x="4900613" y="205987"/>
                  <a:ext cx="1753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288" name="Freihand 287">
                  <a:extLst>
                    <a:ext uri="{FF2B5EF4-FFF2-40B4-BE49-F238E27FC236}">
                      <a16:creationId xmlns:a16="http://schemas.microsoft.com/office/drawing/2014/main" id="{EE701FF9-DD3B-4A1E-91F0-54C0AFADC5F2}"/>
                    </a:ext>
                  </a:extLst>
                </p14:cNvPr>
                <p14:cNvContentPartPr/>
                <p14:nvPr/>
              </p14:nvContentPartPr>
              <p14:xfrm>
                <a:off x="5062613" y="139027"/>
                <a:ext cx="303840" cy="295920"/>
              </p14:xfrm>
            </p:contentPart>
          </mc:Choice>
          <mc:Fallback xmlns="">
            <p:pic>
              <p:nvPicPr>
                <p:cNvPr id="288" name="Freihand 287">
                  <a:extLst>
                    <a:ext uri="{FF2B5EF4-FFF2-40B4-BE49-F238E27FC236}">
                      <a16:creationId xmlns:a16="http://schemas.microsoft.com/office/drawing/2014/main" id="{EE701FF9-DD3B-4A1E-91F0-54C0AFADC5F2}"/>
                    </a:ext>
                  </a:extLst>
                </p:cNvPr>
                <p:cNvPicPr/>
                <p:nvPr/>
              </p:nvPicPr>
              <p:blipFill>
                <a:blip r:embed="rId140"/>
                <a:stretch>
                  <a:fillRect/>
                </a:stretch>
              </p:blipFill>
              <p:spPr>
                <a:xfrm>
                  <a:off x="5058293" y="134707"/>
                  <a:ext cx="31248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289" name="Freihand 288">
                  <a:extLst>
                    <a:ext uri="{FF2B5EF4-FFF2-40B4-BE49-F238E27FC236}">
                      <a16:creationId xmlns:a16="http://schemas.microsoft.com/office/drawing/2014/main" id="{0F7511F7-E443-4AEB-981B-86586FF99695}"/>
                    </a:ext>
                  </a:extLst>
                </p14:cNvPr>
                <p14:cNvContentPartPr/>
                <p14:nvPr/>
              </p14:nvContentPartPr>
              <p14:xfrm>
                <a:off x="5344133" y="175027"/>
                <a:ext cx="29520" cy="7920"/>
              </p14:xfrm>
            </p:contentPart>
          </mc:Choice>
          <mc:Fallback xmlns="">
            <p:pic>
              <p:nvPicPr>
                <p:cNvPr id="289" name="Freihand 288">
                  <a:extLst>
                    <a:ext uri="{FF2B5EF4-FFF2-40B4-BE49-F238E27FC236}">
                      <a16:creationId xmlns:a16="http://schemas.microsoft.com/office/drawing/2014/main" id="{0F7511F7-E443-4AEB-981B-86586FF99695}"/>
                    </a:ext>
                  </a:extLst>
                </p:cNvPr>
                <p:cNvPicPr/>
                <p:nvPr/>
              </p:nvPicPr>
              <p:blipFill>
                <a:blip r:embed="rId142"/>
                <a:stretch>
                  <a:fillRect/>
                </a:stretch>
              </p:blipFill>
              <p:spPr>
                <a:xfrm>
                  <a:off x="5339813" y="170707"/>
                  <a:ext cx="381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290" name="Freihand 289">
                  <a:extLst>
                    <a:ext uri="{FF2B5EF4-FFF2-40B4-BE49-F238E27FC236}">
                      <a16:creationId xmlns:a16="http://schemas.microsoft.com/office/drawing/2014/main" id="{34DDDA24-DE0C-42B0-ADC0-7A19087BF00D}"/>
                    </a:ext>
                  </a:extLst>
                </p14:cNvPr>
                <p14:cNvContentPartPr/>
                <p14:nvPr/>
              </p14:nvContentPartPr>
              <p14:xfrm>
                <a:off x="5407493" y="102307"/>
                <a:ext cx="223920" cy="286920"/>
              </p14:xfrm>
            </p:contentPart>
          </mc:Choice>
          <mc:Fallback xmlns="">
            <p:pic>
              <p:nvPicPr>
                <p:cNvPr id="290" name="Freihand 289">
                  <a:extLst>
                    <a:ext uri="{FF2B5EF4-FFF2-40B4-BE49-F238E27FC236}">
                      <a16:creationId xmlns:a16="http://schemas.microsoft.com/office/drawing/2014/main" id="{34DDDA24-DE0C-42B0-ADC0-7A19087BF00D}"/>
                    </a:ext>
                  </a:extLst>
                </p:cNvPr>
                <p:cNvPicPr/>
                <p:nvPr/>
              </p:nvPicPr>
              <p:blipFill>
                <a:blip r:embed="rId144"/>
                <a:stretch>
                  <a:fillRect/>
                </a:stretch>
              </p:blipFill>
              <p:spPr>
                <a:xfrm>
                  <a:off x="5403173" y="97987"/>
                  <a:ext cx="23256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291" name="Freihand 290">
                  <a:extLst>
                    <a:ext uri="{FF2B5EF4-FFF2-40B4-BE49-F238E27FC236}">
                      <a16:creationId xmlns:a16="http://schemas.microsoft.com/office/drawing/2014/main" id="{655232C1-88B3-48DC-867B-107C28DC516A}"/>
                    </a:ext>
                  </a:extLst>
                </p14:cNvPr>
                <p14:cNvContentPartPr/>
                <p14:nvPr/>
              </p14:nvContentPartPr>
              <p14:xfrm>
                <a:off x="5708093" y="63787"/>
                <a:ext cx="47880" cy="183600"/>
              </p14:xfrm>
            </p:contentPart>
          </mc:Choice>
          <mc:Fallback xmlns="">
            <p:pic>
              <p:nvPicPr>
                <p:cNvPr id="291" name="Freihand 290">
                  <a:extLst>
                    <a:ext uri="{FF2B5EF4-FFF2-40B4-BE49-F238E27FC236}">
                      <a16:creationId xmlns:a16="http://schemas.microsoft.com/office/drawing/2014/main" id="{655232C1-88B3-48DC-867B-107C28DC516A}"/>
                    </a:ext>
                  </a:extLst>
                </p:cNvPr>
                <p:cNvPicPr/>
                <p:nvPr/>
              </p:nvPicPr>
              <p:blipFill>
                <a:blip r:embed="rId146"/>
                <a:stretch>
                  <a:fillRect/>
                </a:stretch>
              </p:blipFill>
              <p:spPr>
                <a:xfrm>
                  <a:off x="5703773" y="59467"/>
                  <a:ext cx="5652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292" name="Freihand 291">
                  <a:extLst>
                    <a:ext uri="{FF2B5EF4-FFF2-40B4-BE49-F238E27FC236}">
                      <a16:creationId xmlns:a16="http://schemas.microsoft.com/office/drawing/2014/main" id="{B16CB638-DA52-4086-8A41-C1A90075047A}"/>
                    </a:ext>
                  </a:extLst>
                </p14:cNvPr>
                <p14:cNvContentPartPr/>
                <p14:nvPr/>
              </p14:nvContentPartPr>
              <p14:xfrm>
                <a:off x="5742653" y="37867"/>
                <a:ext cx="99000" cy="356760"/>
              </p14:xfrm>
            </p:contentPart>
          </mc:Choice>
          <mc:Fallback xmlns="">
            <p:pic>
              <p:nvPicPr>
                <p:cNvPr id="292" name="Freihand 291">
                  <a:extLst>
                    <a:ext uri="{FF2B5EF4-FFF2-40B4-BE49-F238E27FC236}">
                      <a16:creationId xmlns:a16="http://schemas.microsoft.com/office/drawing/2014/main" id="{B16CB638-DA52-4086-8A41-C1A90075047A}"/>
                    </a:ext>
                  </a:extLst>
                </p:cNvPr>
                <p:cNvPicPr/>
                <p:nvPr/>
              </p:nvPicPr>
              <p:blipFill>
                <a:blip r:embed="rId148"/>
                <a:stretch>
                  <a:fillRect/>
                </a:stretch>
              </p:blipFill>
              <p:spPr>
                <a:xfrm>
                  <a:off x="5738333" y="33547"/>
                  <a:ext cx="107640" cy="3654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9" name="Freihand 168">
                  <a:extLst>
                    <a:ext uri="{FF2B5EF4-FFF2-40B4-BE49-F238E27FC236}">
                      <a16:creationId xmlns:a16="http://schemas.microsoft.com/office/drawing/2014/main" id="{6CA8FC99-3D4F-4EA1-93C9-08F7342CA143}"/>
                    </a:ext>
                  </a:extLst>
                </p14:cNvPr>
                <p14:cNvContentPartPr/>
                <p14:nvPr/>
              </p14:nvContentPartPr>
              <p14:xfrm>
                <a:off x="3460613" y="1144147"/>
                <a:ext cx="131040" cy="4120200"/>
              </p14:xfrm>
            </p:contentPart>
          </mc:Choice>
          <mc:Fallback xmlns="">
            <p:pic>
              <p:nvPicPr>
                <p:cNvPr id="169" name="Freihand 168">
                  <a:extLst>
                    <a:ext uri="{FF2B5EF4-FFF2-40B4-BE49-F238E27FC236}">
                      <a16:creationId xmlns:a16="http://schemas.microsoft.com/office/drawing/2014/main" id="{6CA8FC99-3D4F-4EA1-93C9-08F7342CA143}"/>
                    </a:ext>
                  </a:extLst>
                </p:cNvPr>
                <p:cNvPicPr/>
                <p:nvPr/>
              </p:nvPicPr>
              <p:blipFill>
                <a:blip r:embed="rId150"/>
                <a:stretch>
                  <a:fillRect/>
                </a:stretch>
              </p:blipFill>
              <p:spPr>
                <a:xfrm>
                  <a:off x="3456293" y="1139827"/>
                  <a:ext cx="139680" cy="41288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2" name="Freihand 171">
                  <a:extLst>
                    <a:ext uri="{FF2B5EF4-FFF2-40B4-BE49-F238E27FC236}">
                      <a16:creationId xmlns:a16="http://schemas.microsoft.com/office/drawing/2014/main" id="{6DEC2194-3138-4E83-A7DF-60F18BB167F4}"/>
                    </a:ext>
                  </a:extLst>
                </p14:cNvPr>
                <p14:cNvContentPartPr/>
                <p14:nvPr/>
              </p14:nvContentPartPr>
              <p14:xfrm>
                <a:off x="757733" y="3574147"/>
                <a:ext cx="6519960" cy="166680"/>
              </p14:xfrm>
            </p:contentPart>
          </mc:Choice>
          <mc:Fallback xmlns="">
            <p:pic>
              <p:nvPicPr>
                <p:cNvPr id="172" name="Freihand 171">
                  <a:extLst>
                    <a:ext uri="{FF2B5EF4-FFF2-40B4-BE49-F238E27FC236}">
                      <a16:creationId xmlns:a16="http://schemas.microsoft.com/office/drawing/2014/main" id="{6DEC2194-3138-4E83-A7DF-60F18BB167F4}"/>
                    </a:ext>
                  </a:extLst>
                </p:cNvPr>
                <p:cNvPicPr/>
                <p:nvPr/>
              </p:nvPicPr>
              <p:blipFill>
                <a:blip r:embed="rId152"/>
                <a:stretch>
                  <a:fillRect/>
                </a:stretch>
              </p:blipFill>
              <p:spPr>
                <a:xfrm>
                  <a:off x="753413" y="3569827"/>
                  <a:ext cx="65286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75" name="Freihand 174">
                  <a:extLst>
                    <a:ext uri="{FF2B5EF4-FFF2-40B4-BE49-F238E27FC236}">
                      <a16:creationId xmlns:a16="http://schemas.microsoft.com/office/drawing/2014/main" id="{BEA9065C-FCCE-4003-975B-56F62D750923}"/>
                    </a:ext>
                  </a:extLst>
                </p14:cNvPr>
                <p14:cNvContentPartPr/>
                <p14:nvPr/>
              </p14:nvContentPartPr>
              <p14:xfrm>
                <a:off x="7261133" y="3403507"/>
                <a:ext cx="240840" cy="289800"/>
              </p14:xfrm>
            </p:contentPart>
          </mc:Choice>
          <mc:Fallback xmlns="">
            <p:pic>
              <p:nvPicPr>
                <p:cNvPr id="175" name="Freihand 174">
                  <a:extLst>
                    <a:ext uri="{FF2B5EF4-FFF2-40B4-BE49-F238E27FC236}">
                      <a16:creationId xmlns:a16="http://schemas.microsoft.com/office/drawing/2014/main" id="{BEA9065C-FCCE-4003-975B-56F62D750923}"/>
                    </a:ext>
                  </a:extLst>
                </p:cNvPr>
                <p:cNvPicPr/>
                <p:nvPr/>
              </p:nvPicPr>
              <p:blipFill>
                <a:blip r:embed="rId154"/>
                <a:stretch>
                  <a:fillRect/>
                </a:stretch>
              </p:blipFill>
              <p:spPr>
                <a:xfrm>
                  <a:off x="7256813" y="3399187"/>
                  <a:ext cx="24948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83" name="Freihand 182">
                  <a:extLst>
                    <a:ext uri="{FF2B5EF4-FFF2-40B4-BE49-F238E27FC236}">
                      <a16:creationId xmlns:a16="http://schemas.microsoft.com/office/drawing/2014/main" id="{07DEC15F-9F93-4B26-B1FF-35E421DF4FB6}"/>
                    </a:ext>
                  </a:extLst>
                </p14:cNvPr>
                <p14:cNvContentPartPr/>
                <p14:nvPr/>
              </p14:nvContentPartPr>
              <p14:xfrm>
                <a:off x="3401213" y="929227"/>
                <a:ext cx="280800" cy="292680"/>
              </p14:xfrm>
            </p:contentPart>
          </mc:Choice>
          <mc:Fallback xmlns="">
            <p:pic>
              <p:nvPicPr>
                <p:cNvPr id="183" name="Freihand 182">
                  <a:extLst>
                    <a:ext uri="{FF2B5EF4-FFF2-40B4-BE49-F238E27FC236}">
                      <a16:creationId xmlns:a16="http://schemas.microsoft.com/office/drawing/2014/main" id="{07DEC15F-9F93-4B26-B1FF-35E421DF4FB6}"/>
                    </a:ext>
                  </a:extLst>
                </p:cNvPr>
                <p:cNvPicPr/>
                <p:nvPr/>
              </p:nvPicPr>
              <p:blipFill>
                <a:blip r:embed="rId156"/>
                <a:stretch>
                  <a:fillRect/>
                </a:stretch>
              </p:blipFill>
              <p:spPr>
                <a:xfrm>
                  <a:off x="3396893" y="924907"/>
                  <a:ext cx="28944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274" name="Freihand 273">
                  <a:extLst>
                    <a:ext uri="{FF2B5EF4-FFF2-40B4-BE49-F238E27FC236}">
                      <a16:creationId xmlns:a16="http://schemas.microsoft.com/office/drawing/2014/main" id="{86DF9F0F-D4C6-4DB1-A0CC-1419633BCF9E}"/>
                    </a:ext>
                  </a:extLst>
                </p14:cNvPr>
                <p14:cNvContentPartPr/>
                <p14:nvPr/>
              </p14:nvContentPartPr>
              <p14:xfrm>
                <a:off x="3013853" y="880987"/>
                <a:ext cx="129240" cy="298800"/>
              </p14:xfrm>
            </p:contentPart>
          </mc:Choice>
          <mc:Fallback xmlns="">
            <p:pic>
              <p:nvPicPr>
                <p:cNvPr id="274" name="Freihand 273">
                  <a:extLst>
                    <a:ext uri="{FF2B5EF4-FFF2-40B4-BE49-F238E27FC236}">
                      <a16:creationId xmlns:a16="http://schemas.microsoft.com/office/drawing/2014/main" id="{86DF9F0F-D4C6-4DB1-A0CC-1419633BCF9E}"/>
                    </a:ext>
                  </a:extLst>
                </p:cNvPr>
                <p:cNvPicPr/>
                <p:nvPr/>
              </p:nvPicPr>
              <p:blipFill>
                <a:blip r:embed="rId158"/>
                <a:stretch>
                  <a:fillRect/>
                </a:stretch>
              </p:blipFill>
              <p:spPr>
                <a:xfrm>
                  <a:off x="3009533" y="876667"/>
                  <a:ext cx="137880" cy="3074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75" name="Freihand 274">
                  <a:extLst>
                    <a:ext uri="{FF2B5EF4-FFF2-40B4-BE49-F238E27FC236}">
                      <a16:creationId xmlns:a16="http://schemas.microsoft.com/office/drawing/2014/main" id="{13A4900E-20BA-470E-92EE-C3A9BAD6EF19}"/>
                    </a:ext>
                  </a:extLst>
                </p14:cNvPr>
                <p14:cNvContentPartPr/>
                <p14:nvPr/>
              </p14:nvContentPartPr>
              <p14:xfrm>
                <a:off x="3190973" y="878827"/>
                <a:ext cx="163440" cy="172440"/>
              </p14:xfrm>
            </p:contentPart>
          </mc:Choice>
          <mc:Fallback xmlns="">
            <p:pic>
              <p:nvPicPr>
                <p:cNvPr id="275" name="Freihand 274">
                  <a:extLst>
                    <a:ext uri="{FF2B5EF4-FFF2-40B4-BE49-F238E27FC236}">
                      <a16:creationId xmlns:a16="http://schemas.microsoft.com/office/drawing/2014/main" id="{13A4900E-20BA-470E-92EE-C3A9BAD6EF19}"/>
                    </a:ext>
                  </a:extLst>
                </p:cNvPr>
                <p:cNvPicPr/>
                <p:nvPr/>
              </p:nvPicPr>
              <p:blipFill>
                <a:blip r:embed="rId160"/>
                <a:stretch>
                  <a:fillRect/>
                </a:stretch>
              </p:blipFill>
              <p:spPr>
                <a:xfrm>
                  <a:off x="3186653" y="874507"/>
                  <a:ext cx="1720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276" name="Freihand 275">
                  <a:extLst>
                    <a:ext uri="{FF2B5EF4-FFF2-40B4-BE49-F238E27FC236}">
                      <a16:creationId xmlns:a16="http://schemas.microsoft.com/office/drawing/2014/main" id="{58AD1702-0E54-4B69-B43A-42116D35D883}"/>
                    </a:ext>
                  </a:extLst>
                </p14:cNvPr>
                <p14:cNvContentPartPr/>
                <p14:nvPr/>
              </p14:nvContentPartPr>
              <p14:xfrm>
                <a:off x="3269453" y="969907"/>
                <a:ext cx="134280" cy="39960"/>
              </p14:xfrm>
            </p:contentPart>
          </mc:Choice>
          <mc:Fallback xmlns="">
            <p:pic>
              <p:nvPicPr>
                <p:cNvPr id="276" name="Freihand 275">
                  <a:extLst>
                    <a:ext uri="{FF2B5EF4-FFF2-40B4-BE49-F238E27FC236}">
                      <a16:creationId xmlns:a16="http://schemas.microsoft.com/office/drawing/2014/main" id="{58AD1702-0E54-4B69-B43A-42116D35D883}"/>
                    </a:ext>
                  </a:extLst>
                </p:cNvPr>
                <p:cNvPicPr/>
                <p:nvPr/>
              </p:nvPicPr>
              <p:blipFill>
                <a:blip r:embed="rId162"/>
                <a:stretch>
                  <a:fillRect/>
                </a:stretch>
              </p:blipFill>
              <p:spPr>
                <a:xfrm>
                  <a:off x="3265133" y="965587"/>
                  <a:ext cx="142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277" name="Freihand 276">
                  <a:extLst>
                    <a:ext uri="{FF2B5EF4-FFF2-40B4-BE49-F238E27FC236}">
                      <a16:creationId xmlns:a16="http://schemas.microsoft.com/office/drawing/2014/main" id="{5B3E8CCF-D7A7-4E0B-A2D1-3DE92EF7E132}"/>
                    </a:ext>
                  </a:extLst>
                </p14:cNvPr>
                <p14:cNvContentPartPr/>
                <p14:nvPr/>
              </p14:nvContentPartPr>
              <p14:xfrm>
                <a:off x="3376733" y="850387"/>
                <a:ext cx="63000" cy="227160"/>
              </p14:xfrm>
            </p:contentPart>
          </mc:Choice>
          <mc:Fallback xmlns="">
            <p:pic>
              <p:nvPicPr>
                <p:cNvPr id="277" name="Freihand 276">
                  <a:extLst>
                    <a:ext uri="{FF2B5EF4-FFF2-40B4-BE49-F238E27FC236}">
                      <a16:creationId xmlns:a16="http://schemas.microsoft.com/office/drawing/2014/main" id="{5B3E8CCF-D7A7-4E0B-A2D1-3DE92EF7E132}"/>
                    </a:ext>
                  </a:extLst>
                </p:cNvPr>
                <p:cNvPicPr/>
                <p:nvPr/>
              </p:nvPicPr>
              <p:blipFill>
                <a:blip r:embed="rId164"/>
                <a:stretch>
                  <a:fillRect/>
                </a:stretch>
              </p:blipFill>
              <p:spPr>
                <a:xfrm>
                  <a:off x="3372413" y="846067"/>
                  <a:ext cx="7164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278" name="Freihand 277">
                  <a:extLst>
                    <a:ext uri="{FF2B5EF4-FFF2-40B4-BE49-F238E27FC236}">
                      <a16:creationId xmlns:a16="http://schemas.microsoft.com/office/drawing/2014/main" id="{14E461C3-553F-4F69-A377-6478DDED4DDD}"/>
                    </a:ext>
                  </a:extLst>
                </p14:cNvPr>
                <p14:cNvContentPartPr/>
                <p14:nvPr/>
              </p14:nvContentPartPr>
              <p14:xfrm>
                <a:off x="7159613" y="3879787"/>
                <a:ext cx="191880" cy="239040"/>
              </p14:xfrm>
            </p:contentPart>
          </mc:Choice>
          <mc:Fallback xmlns="">
            <p:pic>
              <p:nvPicPr>
                <p:cNvPr id="278" name="Freihand 277">
                  <a:extLst>
                    <a:ext uri="{FF2B5EF4-FFF2-40B4-BE49-F238E27FC236}">
                      <a16:creationId xmlns:a16="http://schemas.microsoft.com/office/drawing/2014/main" id="{14E461C3-553F-4F69-A377-6478DDED4DDD}"/>
                    </a:ext>
                  </a:extLst>
                </p:cNvPr>
                <p:cNvPicPr/>
                <p:nvPr/>
              </p:nvPicPr>
              <p:blipFill>
                <a:blip r:embed="rId166"/>
                <a:stretch>
                  <a:fillRect/>
                </a:stretch>
              </p:blipFill>
              <p:spPr>
                <a:xfrm>
                  <a:off x="7155293" y="3875467"/>
                  <a:ext cx="20052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279" name="Freihand 278">
                  <a:extLst>
                    <a:ext uri="{FF2B5EF4-FFF2-40B4-BE49-F238E27FC236}">
                      <a16:creationId xmlns:a16="http://schemas.microsoft.com/office/drawing/2014/main" id="{4F4D8E67-0EB0-4D85-BEDD-E10805C53412}"/>
                    </a:ext>
                  </a:extLst>
                </p14:cNvPr>
                <p14:cNvContentPartPr/>
                <p14:nvPr/>
              </p14:nvContentPartPr>
              <p14:xfrm>
                <a:off x="7173293" y="3924427"/>
                <a:ext cx="185760" cy="145080"/>
              </p14:xfrm>
            </p:contentPart>
          </mc:Choice>
          <mc:Fallback xmlns="">
            <p:pic>
              <p:nvPicPr>
                <p:cNvPr id="279" name="Freihand 278">
                  <a:extLst>
                    <a:ext uri="{FF2B5EF4-FFF2-40B4-BE49-F238E27FC236}">
                      <a16:creationId xmlns:a16="http://schemas.microsoft.com/office/drawing/2014/main" id="{4F4D8E67-0EB0-4D85-BEDD-E10805C53412}"/>
                    </a:ext>
                  </a:extLst>
                </p:cNvPr>
                <p:cNvPicPr/>
                <p:nvPr/>
              </p:nvPicPr>
              <p:blipFill>
                <a:blip r:embed="rId168"/>
                <a:stretch>
                  <a:fillRect/>
                </a:stretch>
              </p:blipFill>
              <p:spPr>
                <a:xfrm>
                  <a:off x="7168973" y="3920107"/>
                  <a:ext cx="1944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294" name="Freihand 293">
                  <a:extLst>
                    <a:ext uri="{FF2B5EF4-FFF2-40B4-BE49-F238E27FC236}">
                      <a16:creationId xmlns:a16="http://schemas.microsoft.com/office/drawing/2014/main" id="{CD332923-00E5-40E0-BACF-B87010102BB5}"/>
                    </a:ext>
                  </a:extLst>
                </p14:cNvPr>
                <p14:cNvContentPartPr/>
                <p14:nvPr/>
              </p14:nvContentPartPr>
              <p14:xfrm>
                <a:off x="2558453" y="1017427"/>
                <a:ext cx="110160" cy="163440"/>
              </p14:xfrm>
            </p:contentPart>
          </mc:Choice>
          <mc:Fallback xmlns="">
            <p:pic>
              <p:nvPicPr>
                <p:cNvPr id="294" name="Freihand 293">
                  <a:extLst>
                    <a:ext uri="{FF2B5EF4-FFF2-40B4-BE49-F238E27FC236}">
                      <a16:creationId xmlns:a16="http://schemas.microsoft.com/office/drawing/2014/main" id="{CD332923-00E5-40E0-BACF-B87010102BB5}"/>
                    </a:ext>
                  </a:extLst>
                </p:cNvPr>
                <p:cNvPicPr/>
                <p:nvPr/>
              </p:nvPicPr>
              <p:blipFill>
                <a:blip r:embed="rId170"/>
                <a:stretch>
                  <a:fillRect/>
                </a:stretch>
              </p:blipFill>
              <p:spPr>
                <a:xfrm>
                  <a:off x="2554133" y="1013107"/>
                  <a:ext cx="118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295" name="Freihand 294">
                  <a:extLst>
                    <a:ext uri="{FF2B5EF4-FFF2-40B4-BE49-F238E27FC236}">
                      <a16:creationId xmlns:a16="http://schemas.microsoft.com/office/drawing/2014/main" id="{658E7ED1-C063-47D7-B17B-4C0484B5E198}"/>
                    </a:ext>
                  </a:extLst>
                </p14:cNvPr>
                <p14:cNvContentPartPr/>
                <p14:nvPr/>
              </p14:nvContentPartPr>
              <p14:xfrm>
                <a:off x="2743853" y="1012747"/>
                <a:ext cx="119160" cy="31320"/>
              </p14:xfrm>
            </p:contentPart>
          </mc:Choice>
          <mc:Fallback xmlns="">
            <p:pic>
              <p:nvPicPr>
                <p:cNvPr id="295" name="Freihand 294">
                  <a:extLst>
                    <a:ext uri="{FF2B5EF4-FFF2-40B4-BE49-F238E27FC236}">
                      <a16:creationId xmlns:a16="http://schemas.microsoft.com/office/drawing/2014/main" id="{658E7ED1-C063-47D7-B17B-4C0484B5E198}"/>
                    </a:ext>
                  </a:extLst>
                </p:cNvPr>
                <p:cNvPicPr/>
                <p:nvPr/>
              </p:nvPicPr>
              <p:blipFill>
                <a:blip r:embed="rId172"/>
                <a:stretch>
                  <a:fillRect/>
                </a:stretch>
              </p:blipFill>
              <p:spPr>
                <a:xfrm>
                  <a:off x="2739533" y="1008427"/>
                  <a:ext cx="1278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296" name="Freihand 295">
                  <a:extLst>
                    <a:ext uri="{FF2B5EF4-FFF2-40B4-BE49-F238E27FC236}">
                      <a16:creationId xmlns:a16="http://schemas.microsoft.com/office/drawing/2014/main" id="{720E673E-270D-4B5B-BA4E-A88A494D53CA}"/>
                    </a:ext>
                  </a:extLst>
                </p14:cNvPr>
                <p14:cNvContentPartPr/>
                <p14:nvPr/>
              </p14:nvContentPartPr>
              <p14:xfrm>
                <a:off x="2770493" y="1080787"/>
                <a:ext cx="129600" cy="16560"/>
              </p14:xfrm>
            </p:contentPart>
          </mc:Choice>
          <mc:Fallback xmlns="">
            <p:pic>
              <p:nvPicPr>
                <p:cNvPr id="296" name="Freihand 295">
                  <a:extLst>
                    <a:ext uri="{FF2B5EF4-FFF2-40B4-BE49-F238E27FC236}">
                      <a16:creationId xmlns:a16="http://schemas.microsoft.com/office/drawing/2014/main" id="{720E673E-270D-4B5B-BA4E-A88A494D53CA}"/>
                    </a:ext>
                  </a:extLst>
                </p:cNvPr>
                <p:cNvPicPr/>
                <p:nvPr/>
              </p:nvPicPr>
              <p:blipFill>
                <a:blip r:embed="rId174"/>
                <a:stretch>
                  <a:fillRect/>
                </a:stretch>
              </p:blipFill>
              <p:spPr>
                <a:xfrm>
                  <a:off x="2766173" y="1076467"/>
                  <a:ext cx="1382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298" name="Freihand 297">
                  <a:extLst>
                    <a:ext uri="{FF2B5EF4-FFF2-40B4-BE49-F238E27FC236}">
                      <a16:creationId xmlns:a16="http://schemas.microsoft.com/office/drawing/2014/main" id="{32BDBA42-2CDB-4674-AF7D-47B1C0A34872}"/>
                    </a:ext>
                  </a:extLst>
                </p14:cNvPr>
                <p14:cNvContentPartPr/>
                <p14:nvPr/>
              </p14:nvContentPartPr>
              <p14:xfrm>
                <a:off x="3541613" y="3754147"/>
                <a:ext cx="77040" cy="52560"/>
              </p14:xfrm>
            </p:contentPart>
          </mc:Choice>
          <mc:Fallback xmlns="">
            <p:pic>
              <p:nvPicPr>
                <p:cNvPr id="298" name="Freihand 297">
                  <a:extLst>
                    <a:ext uri="{FF2B5EF4-FFF2-40B4-BE49-F238E27FC236}">
                      <a16:creationId xmlns:a16="http://schemas.microsoft.com/office/drawing/2014/main" id="{32BDBA42-2CDB-4674-AF7D-47B1C0A34872}"/>
                    </a:ext>
                  </a:extLst>
                </p:cNvPr>
                <p:cNvPicPr/>
                <p:nvPr/>
              </p:nvPicPr>
              <p:blipFill>
                <a:blip r:embed="rId176"/>
                <a:stretch>
                  <a:fillRect/>
                </a:stretch>
              </p:blipFill>
              <p:spPr>
                <a:xfrm>
                  <a:off x="3537293" y="3749827"/>
                  <a:ext cx="8568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304" name="Freihand 303">
                  <a:extLst>
                    <a:ext uri="{FF2B5EF4-FFF2-40B4-BE49-F238E27FC236}">
                      <a16:creationId xmlns:a16="http://schemas.microsoft.com/office/drawing/2014/main" id="{80917195-E533-420D-85E3-D11A069EA255}"/>
                    </a:ext>
                  </a:extLst>
                </p14:cNvPr>
                <p14:cNvContentPartPr/>
                <p14:nvPr/>
              </p14:nvContentPartPr>
              <p14:xfrm>
                <a:off x="3523973" y="902947"/>
                <a:ext cx="2418120" cy="2010960"/>
              </p14:xfrm>
            </p:contentPart>
          </mc:Choice>
          <mc:Fallback xmlns="">
            <p:pic>
              <p:nvPicPr>
                <p:cNvPr id="304" name="Freihand 303">
                  <a:extLst>
                    <a:ext uri="{FF2B5EF4-FFF2-40B4-BE49-F238E27FC236}">
                      <a16:creationId xmlns:a16="http://schemas.microsoft.com/office/drawing/2014/main" id="{80917195-E533-420D-85E3-D11A069EA255}"/>
                    </a:ext>
                  </a:extLst>
                </p:cNvPr>
                <p:cNvPicPr/>
                <p:nvPr/>
              </p:nvPicPr>
              <p:blipFill>
                <a:blip r:embed="rId178"/>
                <a:stretch>
                  <a:fillRect/>
                </a:stretch>
              </p:blipFill>
              <p:spPr>
                <a:xfrm>
                  <a:off x="3519653" y="898627"/>
                  <a:ext cx="2426760" cy="20196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305" name="Freihand 304">
                  <a:extLst>
                    <a:ext uri="{FF2B5EF4-FFF2-40B4-BE49-F238E27FC236}">
                      <a16:creationId xmlns:a16="http://schemas.microsoft.com/office/drawing/2014/main" id="{C156356C-DEA7-4E7A-ABE8-C05701D37900}"/>
                    </a:ext>
                  </a:extLst>
                </p14:cNvPr>
                <p14:cNvContentPartPr/>
                <p14:nvPr/>
              </p14:nvContentPartPr>
              <p14:xfrm>
                <a:off x="6126413" y="778387"/>
                <a:ext cx="38520" cy="133560"/>
              </p14:xfrm>
            </p:contentPart>
          </mc:Choice>
          <mc:Fallback xmlns="">
            <p:pic>
              <p:nvPicPr>
                <p:cNvPr id="305" name="Freihand 304">
                  <a:extLst>
                    <a:ext uri="{FF2B5EF4-FFF2-40B4-BE49-F238E27FC236}">
                      <a16:creationId xmlns:a16="http://schemas.microsoft.com/office/drawing/2014/main" id="{C156356C-DEA7-4E7A-ABE8-C05701D37900}"/>
                    </a:ext>
                  </a:extLst>
                </p:cNvPr>
                <p:cNvPicPr/>
                <p:nvPr/>
              </p:nvPicPr>
              <p:blipFill>
                <a:blip r:embed="rId180"/>
                <a:stretch>
                  <a:fillRect/>
                </a:stretch>
              </p:blipFill>
              <p:spPr>
                <a:xfrm>
                  <a:off x="6122093" y="774067"/>
                  <a:ext cx="471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306" name="Freihand 305">
                  <a:extLst>
                    <a:ext uri="{FF2B5EF4-FFF2-40B4-BE49-F238E27FC236}">
                      <a16:creationId xmlns:a16="http://schemas.microsoft.com/office/drawing/2014/main" id="{9E124B17-3D4C-4254-A980-750F873D2047}"/>
                    </a:ext>
                  </a:extLst>
                </p14:cNvPr>
                <p14:cNvContentPartPr/>
                <p14:nvPr/>
              </p14:nvContentPartPr>
              <p14:xfrm>
                <a:off x="6034613" y="921667"/>
                <a:ext cx="179280" cy="41760"/>
              </p14:xfrm>
            </p:contentPart>
          </mc:Choice>
          <mc:Fallback xmlns="">
            <p:pic>
              <p:nvPicPr>
                <p:cNvPr id="306" name="Freihand 305">
                  <a:extLst>
                    <a:ext uri="{FF2B5EF4-FFF2-40B4-BE49-F238E27FC236}">
                      <a16:creationId xmlns:a16="http://schemas.microsoft.com/office/drawing/2014/main" id="{9E124B17-3D4C-4254-A980-750F873D2047}"/>
                    </a:ext>
                  </a:extLst>
                </p:cNvPr>
                <p:cNvPicPr/>
                <p:nvPr/>
              </p:nvPicPr>
              <p:blipFill>
                <a:blip r:embed="rId182"/>
                <a:stretch>
                  <a:fillRect/>
                </a:stretch>
              </p:blipFill>
              <p:spPr>
                <a:xfrm>
                  <a:off x="6030293" y="917347"/>
                  <a:ext cx="18792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307" name="Freihand 306">
                  <a:extLst>
                    <a:ext uri="{FF2B5EF4-FFF2-40B4-BE49-F238E27FC236}">
                      <a16:creationId xmlns:a16="http://schemas.microsoft.com/office/drawing/2014/main" id="{17872F06-4477-4547-8427-6B754C47CF74}"/>
                    </a:ext>
                  </a:extLst>
                </p14:cNvPr>
                <p14:cNvContentPartPr/>
                <p14:nvPr/>
              </p14:nvContentPartPr>
              <p14:xfrm>
                <a:off x="5942813" y="720067"/>
                <a:ext cx="239400" cy="73080"/>
              </p14:xfrm>
            </p:contentPart>
          </mc:Choice>
          <mc:Fallback xmlns="">
            <p:pic>
              <p:nvPicPr>
                <p:cNvPr id="307" name="Freihand 306">
                  <a:extLst>
                    <a:ext uri="{FF2B5EF4-FFF2-40B4-BE49-F238E27FC236}">
                      <a16:creationId xmlns:a16="http://schemas.microsoft.com/office/drawing/2014/main" id="{17872F06-4477-4547-8427-6B754C47CF74}"/>
                    </a:ext>
                  </a:extLst>
                </p:cNvPr>
                <p:cNvPicPr/>
                <p:nvPr/>
              </p:nvPicPr>
              <p:blipFill>
                <a:blip r:embed="rId184"/>
                <a:stretch>
                  <a:fillRect/>
                </a:stretch>
              </p:blipFill>
              <p:spPr>
                <a:xfrm>
                  <a:off x="5938493" y="715747"/>
                  <a:ext cx="2480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308" name="Freihand 307">
                  <a:extLst>
                    <a:ext uri="{FF2B5EF4-FFF2-40B4-BE49-F238E27FC236}">
                      <a16:creationId xmlns:a16="http://schemas.microsoft.com/office/drawing/2014/main" id="{C2BA4E13-0A52-4F8D-834D-1F293FDA6CE7}"/>
                    </a:ext>
                  </a:extLst>
                </p14:cNvPr>
                <p14:cNvContentPartPr/>
                <p14:nvPr/>
              </p14:nvContentPartPr>
              <p14:xfrm>
                <a:off x="5920493" y="632227"/>
                <a:ext cx="435240" cy="402120"/>
              </p14:xfrm>
            </p:contentPart>
          </mc:Choice>
          <mc:Fallback xmlns="">
            <p:pic>
              <p:nvPicPr>
                <p:cNvPr id="308" name="Freihand 307">
                  <a:extLst>
                    <a:ext uri="{FF2B5EF4-FFF2-40B4-BE49-F238E27FC236}">
                      <a16:creationId xmlns:a16="http://schemas.microsoft.com/office/drawing/2014/main" id="{C2BA4E13-0A52-4F8D-834D-1F293FDA6CE7}"/>
                    </a:ext>
                  </a:extLst>
                </p:cNvPr>
                <p:cNvPicPr/>
                <p:nvPr/>
              </p:nvPicPr>
              <p:blipFill>
                <a:blip r:embed="rId186"/>
                <a:stretch>
                  <a:fillRect/>
                </a:stretch>
              </p:blipFill>
              <p:spPr>
                <a:xfrm>
                  <a:off x="5916173" y="627907"/>
                  <a:ext cx="443880" cy="4107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311" name="Freihand 310">
                  <a:extLst>
                    <a:ext uri="{FF2B5EF4-FFF2-40B4-BE49-F238E27FC236}">
                      <a16:creationId xmlns:a16="http://schemas.microsoft.com/office/drawing/2014/main" id="{6D4CD9DB-E6EB-4C60-96A8-0FB2BD15A954}"/>
                    </a:ext>
                  </a:extLst>
                </p14:cNvPr>
                <p14:cNvContentPartPr/>
                <p14:nvPr/>
              </p14:nvContentPartPr>
              <p14:xfrm>
                <a:off x="5870093" y="619987"/>
                <a:ext cx="483480" cy="461880"/>
              </p14:xfrm>
            </p:contentPart>
          </mc:Choice>
          <mc:Fallback xmlns="">
            <p:pic>
              <p:nvPicPr>
                <p:cNvPr id="311" name="Freihand 310">
                  <a:extLst>
                    <a:ext uri="{FF2B5EF4-FFF2-40B4-BE49-F238E27FC236}">
                      <a16:creationId xmlns:a16="http://schemas.microsoft.com/office/drawing/2014/main" id="{6D4CD9DB-E6EB-4C60-96A8-0FB2BD15A954}"/>
                    </a:ext>
                  </a:extLst>
                </p:cNvPr>
                <p:cNvPicPr/>
                <p:nvPr/>
              </p:nvPicPr>
              <p:blipFill>
                <a:blip r:embed="rId188"/>
                <a:stretch>
                  <a:fillRect/>
                </a:stretch>
              </p:blipFill>
              <p:spPr>
                <a:xfrm>
                  <a:off x="5865773" y="615667"/>
                  <a:ext cx="492120" cy="4705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313" name="Freihand 312">
                  <a:extLst>
                    <a:ext uri="{FF2B5EF4-FFF2-40B4-BE49-F238E27FC236}">
                      <a16:creationId xmlns:a16="http://schemas.microsoft.com/office/drawing/2014/main" id="{D58ADD7B-3204-40A7-85EC-EE11B566BEE9}"/>
                    </a:ext>
                  </a:extLst>
                </p14:cNvPr>
                <p14:cNvContentPartPr/>
                <p14:nvPr/>
              </p14:nvContentPartPr>
              <p14:xfrm>
                <a:off x="6451493" y="606307"/>
                <a:ext cx="84960" cy="114480"/>
              </p14:xfrm>
            </p:contentPart>
          </mc:Choice>
          <mc:Fallback xmlns="">
            <p:pic>
              <p:nvPicPr>
                <p:cNvPr id="313" name="Freihand 312">
                  <a:extLst>
                    <a:ext uri="{FF2B5EF4-FFF2-40B4-BE49-F238E27FC236}">
                      <a16:creationId xmlns:a16="http://schemas.microsoft.com/office/drawing/2014/main" id="{D58ADD7B-3204-40A7-85EC-EE11B566BEE9}"/>
                    </a:ext>
                  </a:extLst>
                </p:cNvPr>
                <p:cNvPicPr/>
                <p:nvPr/>
              </p:nvPicPr>
              <p:blipFill>
                <a:blip r:embed="rId190"/>
                <a:stretch>
                  <a:fillRect/>
                </a:stretch>
              </p:blipFill>
              <p:spPr>
                <a:xfrm>
                  <a:off x="6447173" y="601987"/>
                  <a:ext cx="936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314" name="Freihand 313">
                  <a:extLst>
                    <a:ext uri="{FF2B5EF4-FFF2-40B4-BE49-F238E27FC236}">
                      <a16:creationId xmlns:a16="http://schemas.microsoft.com/office/drawing/2014/main" id="{F03F92AD-7152-4BDD-8BBB-A804780324D6}"/>
                    </a:ext>
                  </a:extLst>
                </p14:cNvPr>
                <p14:cNvContentPartPr/>
                <p14:nvPr/>
              </p14:nvContentPartPr>
              <p14:xfrm>
                <a:off x="6438533" y="660307"/>
                <a:ext cx="181800" cy="57240"/>
              </p14:xfrm>
            </p:contentPart>
          </mc:Choice>
          <mc:Fallback xmlns="">
            <p:pic>
              <p:nvPicPr>
                <p:cNvPr id="314" name="Freihand 313">
                  <a:extLst>
                    <a:ext uri="{FF2B5EF4-FFF2-40B4-BE49-F238E27FC236}">
                      <a16:creationId xmlns:a16="http://schemas.microsoft.com/office/drawing/2014/main" id="{F03F92AD-7152-4BDD-8BBB-A804780324D6}"/>
                    </a:ext>
                  </a:extLst>
                </p:cNvPr>
                <p:cNvPicPr/>
                <p:nvPr/>
              </p:nvPicPr>
              <p:blipFill>
                <a:blip r:embed="rId192"/>
                <a:stretch>
                  <a:fillRect/>
                </a:stretch>
              </p:blipFill>
              <p:spPr>
                <a:xfrm>
                  <a:off x="6434213" y="655987"/>
                  <a:ext cx="1904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315" name="Freihand 314">
                  <a:extLst>
                    <a:ext uri="{FF2B5EF4-FFF2-40B4-BE49-F238E27FC236}">
                      <a16:creationId xmlns:a16="http://schemas.microsoft.com/office/drawing/2014/main" id="{8A2A4907-7F46-4377-8B03-A147B1614BB4}"/>
                    </a:ext>
                  </a:extLst>
                </p14:cNvPr>
                <p14:cNvContentPartPr/>
                <p14:nvPr/>
              </p14:nvContentPartPr>
              <p14:xfrm>
                <a:off x="6691973" y="604147"/>
                <a:ext cx="1800" cy="72720"/>
              </p14:xfrm>
            </p:contentPart>
          </mc:Choice>
          <mc:Fallback xmlns="">
            <p:pic>
              <p:nvPicPr>
                <p:cNvPr id="315" name="Freihand 314">
                  <a:extLst>
                    <a:ext uri="{FF2B5EF4-FFF2-40B4-BE49-F238E27FC236}">
                      <a16:creationId xmlns:a16="http://schemas.microsoft.com/office/drawing/2014/main" id="{8A2A4907-7F46-4377-8B03-A147B1614BB4}"/>
                    </a:ext>
                  </a:extLst>
                </p:cNvPr>
                <p:cNvPicPr/>
                <p:nvPr/>
              </p:nvPicPr>
              <p:blipFill>
                <a:blip r:embed="rId194"/>
                <a:stretch>
                  <a:fillRect/>
                </a:stretch>
              </p:blipFill>
              <p:spPr>
                <a:xfrm>
                  <a:off x="6687653" y="599827"/>
                  <a:ext cx="10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316" name="Freihand 315">
                  <a:extLst>
                    <a:ext uri="{FF2B5EF4-FFF2-40B4-BE49-F238E27FC236}">
                      <a16:creationId xmlns:a16="http://schemas.microsoft.com/office/drawing/2014/main" id="{ACA978F7-2CA3-4807-AAE6-8F342469A07F}"/>
                    </a:ext>
                  </a:extLst>
                </p14:cNvPr>
                <p14:cNvContentPartPr/>
                <p14:nvPr/>
              </p14:nvContentPartPr>
              <p14:xfrm>
                <a:off x="6634733" y="569947"/>
                <a:ext cx="113760" cy="143640"/>
              </p14:xfrm>
            </p:contentPart>
          </mc:Choice>
          <mc:Fallback xmlns="">
            <p:pic>
              <p:nvPicPr>
                <p:cNvPr id="316" name="Freihand 315">
                  <a:extLst>
                    <a:ext uri="{FF2B5EF4-FFF2-40B4-BE49-F238E27FC236}">
                      <a16:creationId xmlns:a16="http://schemas.microsoft.com/office/drawing/2014/main" id="{ACA978F7-2CA3-4807-AAE6-8F342469A07F}"/>
                    </a:ext>
                  </a:extLst>
                </p:cNvPr>
                <p:cNvPicPr/>
                <p:nvPr/>
              </p:nvPicPr>
              <p:blipFill>
                <a:blip r:embed="rId196"/>
                <a:stretch>
                  <a:fillRect/>
                </a:stretch>
              </p:blipFill>
              <p:spPr>
                <a:xfrm>
                  <a:off x="6630413" y="565627"/>
                  <a:ext cx="1224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317" name="Freihand 316">
                  <a:extLst>
                    <a:ext uri="{FF2B5EF4-FFF2-40B4-BE49-F238E27FC236}">
                      <a16:creationId xmlns:a16="http://schemas.microsoft.com/office/drawing/2014/main" id="{0EAD7F29-F538-457A-AD2C-073A22AC5D1D}"/>
                    </a:ext>
                  </a:extLst>
                </p14:cNvPr>
                <p14:cNvContentPartPr/>
                <p14:nvPr/>
              </p14:nvContentPartPr>
              <p14:xfrm>
                <a:off x="6861893" y="635467"/>
                <a:ext cx="91440" cy="58320"/>
              </p14:xfrm>
            </p:contentPart>
          </mc:Choice>
          <mc:Fallback xmlns="">
            <p:pic>
              <p:nvPicPr>
                <p:cNvPr id="317" name="Freihand 316">
                  <a:extLst>
                    <a:ext uri="{FF2B5EF4-FFF2-40B4-BE49-F238E27FC236}">
                      <a16:creationId xmlns:a16="http://schemas.microsoft.com/office/drawing/2014/main" id="{0EAD7F29-F538-457A-AD2C-073A22AC5D1D}"/>
                    </a:ext>
                  </a:extLst>
                </p:cNvPr>
                <p:cNvPicPr/>
                <p:nvPr/>
              </p:nvPicPr>
              <p:blipFill>
                <a:blip r:embed="rId198"/>
                <a:stretch>
                  <a:fillRect/>
                </a:stretch>
              </p:blipFill>
              <p:spPr>
                <a:xfrm>
                  <a:off x="6857573" y="631147"/>
                  <a:ext cx="10008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318" name="Freihand 317">
                  <a:extLst>
                    <a:ext uri="{FF2B5EF4-FFF2-40B4-BE49-F238E27FC236}">
                      <a16:creationId xmlns:a16="http://schemas.microsoft.com/office/drawing/2014/main" id="{1A27D4E6-6786-4A1D-8306-9FBC023E6789}"/>
                    </a:ext>
                  </a:extLst>
                </p14:cNvPr>
                <p14:cNvContentPartPr/>
                <p14:nvPr/>
              </p14:nvContentPartPr>
              <p14:xfrm>
                <a:off x="7005173" y="640147"/>
                <a:ext cx="74520" cy="57240"/>
              </p14:xfrm>
            </p:contentPart>
          </mc:Choice>
          <mc:Fallback xmlns="">
            <p:pic>
              <p:nvPicPr>
                <p:cNvPr id="318" name="Freihand 317">
                  <a:extLst>
                    <a:ext uri="{FF2B5EF4-FFF2-40B4-BE49-F238E27FC236}">
                      <a16:creationId xmlns:a16="http://schemas.microsoft.com/office/drawing/2014/main" id="{1A27D4E6-6786-4A1D-8306-9FBC023E6789}"/>
                    </a:ext>
                  </a:extLst>
                </p:cNvPr>
                <p:cNvPicPr/>
                <p:nvPr/>
              </p:nvPicPr>
              <p:blipFill>
                <a:blip r:embed="rId200"/>
                <a:stretch>
                  <a:fillRect/>
                </a:stretch>
              </p:blipFill>
              <p:spPr>
                <a:xfrm>
                  <a:off x="7000853" y="635827"/>
                  <a:ext cx="8316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319" name="Freihand 318">
                  <a:extLst>
                    <a:ext uri="{FF2B5EF4-FFF2-40B4-BE49-F238E27FC236}">
                      <a16:creationId xmlns:a16="http://schemas.microsoft.com/office/drawing/2014/main" id="{56ECCFC3-BDB6-47BD-9E6A-F6940BF965BE}"/>
                    </a:ext>
                  </a:extLst>
                </p14:cNvPr>
                <p14:cNvContentPartPr/>
                <p14:nvPr/>
              </p14:nvContentPartPr>
              <p14:xfrm>
                <a:off x="6969533" y="647707"/>
                <a:ext cx="131760" cy="14040"/>
              </p14:xfrm>
            </p:contentPart>
          </mc:Choice>
          <mc:Fallback xmlns="">
            <p:pic>
              <p:nvPicPr>
                <p:cNvPr id="319" name="Freihand 318">
                  <a:extLst>
                    <a:ext uri="{FF2B5EF4-FFF2-40B4-BE49-F238E27FC236}">
                      <a16:creationId xmlns:a16="http://schemas.microsoft.com/office/drawing/2014/main" id="{56ECCFC3-BDB6-47BD-9E6A-F6940BF965BE}"/>
                    </a:ext>
                  </a:extLst>
                </p:cNvPr>
                <p:cNvPicPr/>
                <p:nvPr/>
              </p:nvPicPr>
              <p:blipFill>
                <a:blip r:embed="rId202"/>
                <a:stretch>
                  <a:fillRect/>
                </a:stretch>
              </p:blipFill>
              <p:spPr>
                <a:xfrm>
                  <a:off x="6965213" y="643387"/>
                  <a:ext cx="140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320" name="Freihand 319">
                  <a:extLst>
                    <a:ext uri="{FF2B5EF4-FFF2-40B4-BE49-F238E27FC236}">
                      <a16:creationId xmlns:a16="http://schemas.microsoft.com/office/drawing/2014/main" id="{441F3E6E-9855-4B65-942A-F91459E8DB6E}"/>
                    </a:ext>
                  </a:extLst>
                </p14:cNvPr>
                <p14:cNvContentPartPr/>
                <p14:nvPr/>
              </p14:nvContentPartPr>
              <p14:xfrm>
                <a:off x="6989693" y="686947"/>
                <a:ext cx="90000" cy="5040"/>
              </p14:xfrm>
            </p:contentPart>
          </mc:Choice>
          <mc:Fallback xmlns="">
            <p:pic>
              <p:nvPicPr>
                <p:cNvPr id="320" name="Freihand 319">
                  <a:extLst>
                    <a:ext uri="{FF2B5EF4-FFF2-40B4-BE49-F238E27FC236}">
                      <a16:creationId xmlns:a16="http://schemas.microsoft.com/office/drawing/2014/main" id="{441F3E6E-9855-4B65-942A-F91459E8DB6E}"/>
                    </a:ext>
                  </a:extLst>
                </p:cNvPr>
                <p:cNvPicPr/>
                <p:nvPr/>
              </p:nvPicPr>
              <p:blipFill>
                <a:blip r:embed="rId204"/>
                <a:stretch>
                  <a:fillRect/>
                </a:stretch>
              </p:blipFill>
              <p:spPr>
                <a:xfrm>
                  <a:off x="6985373" y="682627"/>
                  <a:ext cx="986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321" name="Freihand 320">
                  <a:extLst>
                    <a:ext uri="{FF2B5EF4-FFF2-40B4-BE49-F238E27FC236}">
                      <a16:creationId xmlns:a16="http://schemas.microsoft.com/office/drawing/2014/main" id="{59C3A569-20F8-4DAD-82A2-D0D7605E7F90}"/>
                    </a:ext>
                  </a:extLst>
                </p14:cNvPr>
                <p14:cNvContentPartPr/>
                <p14:nvPr/>
              </p14:nvContentPartPr>
              <p14:xfrm>
                <a:off x="7109213" y="694867"/>
                <a:ext cx="6480" cy="56880"/>
              </p14:xfrm>
            </p:contentPart>
          </mc:Choice>
          <mc:Fallback xmlns="">
            <p:pic>
              <p:nvPicPr>
                <p:cNvPr id="321" name="Freihand 320">
                  <a:extLst>
                    <a:ext uri="{FF2B5EF4-FFF2-40B4-BE49-F238E27FC236}">
                      <a16:creationId xmlns:a16="http://schemas.microsoft.com/office/drawing/2014/main" id="{59C3A569-20F8-4DAD-82A2-D0D7605E7F90}"/>
                    </a:ext>
                  </a:extLst>
                </p:cNvPr>
                <p:cNvPicPr/>
                <p:nvPr/>
              </p:nvPicPr>
              <p:blipFill>
                <a:blip r:embed="rId206"/>
                <a:stretch>
                  <a:fillRect/>
                </a:stretch>
              </p:blipFill>
              <p:spPr>
                <a:xfrm>
                  <a:off x="7104893" y="690547"/>
                  <a:ext cx="1512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322" name="Freihand 321">
                  <a:extLst>
                    <a:ext uri="{FF2B5EF4-FFF2-40B4-BE49-F238E27FC236}">
                      <a16:creationId xmlns:a16="http://schemas.microsoft.com/office/drawing/2014/main" id="{89E1C7E0-EBC0-4142-9F01-3B3E2A321706}"/>
                    </a:ext>
                  </a:extLst>
                </p14:cNvPr>
                <p14:cNvContentPartPr/>
                <p14:nvPr/>
              </p14:nvContentPartPr>
              <p14:xfrm>
                <a:off x="7179773" y="584347"/>
                <a:ext cx="19080" cy="110160"/>
              </p14:xfrm>
            </p:contentPart>
          </mc:Choice>
          <mc:Fallback xmlns="">
            <p:pic>
              <p:nvPicPr>
                <p:cNvPr id="322" name="Freihand 321">
                  <a:extLst>
                    <a:ext uri="{FF2B5EF4-FFF2-40B4-BE49-F238E27FC236}">
                      <a16:creationId xmlns:a16="http://schemas.microsoft.com/office/drawing/2014/main" id="{89E1C7E0-EBC0-4142-9F01-3B3E2A321706}"/>
                    </a:ext>
                  </a:extLst>
                </p:cNvPr>
                <p:cNvPicPr/>
                <p:nvPr/>
              </p:nvPicPr>
              <p:blipFill>
                <a:blip r:embed="rId208"/>
                <a:stretch>
                  <a:fillRect/>
                </a:stretch>
              </p:blipFill>
              <p:spPr>
                <a:xfrm>
                  <a:off x="7175453" y="580027"/>
                  <a:ext cx="2772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323" name="Freihand 322">
                  <a:extLst>
                    <a:ext uri="{FF2B5EF4-FFF2-40B4-BE49-F238E27FC236}">
                      <a16:creationId xmlns:a16="http://schemas.microsoft.com/office/drawing/2014/main" id="{730AD9D3-2087-41E4-8B52-5A56EFA388CE}"/>
                    </a:ext>
                  </a:extLst>
                </p14:cNvPr>
                <p14:cNvContentPartPr/>
                <p14:nvPr/>
              </p14:nvContentPartPr>
              <p14:xfrm>
                <a:off x="7239173" y="671827"/>
                <a:ext cx="2880" cy="58320"/>
              </p14:xfrm>
            </p:contentPart>
          </mc:Choice>
          <mc:Fallback xmlns="">
            <p:pic>
              <p:nvPicPr>
                <p:cNvPr id="323" name="Freihand 322">
                  <a:extLst>
                    <a:ext uri="{FF2B5EF4-FFF2-40B4-BE49-F238E27FC236}">
                      <a16:creationId xmlns:a16="http://schemas.microsoft.com/office/drawing/2014/main" id="{730AD9D3-2087-41E4-8B52-5A56EFA388CE}"/>
                    </a:ext>
                  </a:extLst>
                </p:cNvPr>
                <p:cNvPicPr/>
                <p:nvPr/>
              </p:nvPicPr>
              <p:blipFill>
                <a:blip r:embed="rId210"/>
                <a:stretch>
                  <a:fillRect/>
                </a:stretch>
              </p:blipFill>
              <p:spPr>
                <a:xfrm>
                  <a:off x="7234853" y="667507"/>
                  <a:ext cx="1152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324" name="Freihand 323">
                  <a:extLst>
                    <a:ext uri="{FF2B5EF4-FFF2-40B4-BE49-F238E27FC236}">
                      <a16:creationId xmlns:a16="http://schemas.microsoft.com/office/drawing/2014/main" id="{754030E0-6E7E-4ABA-87FD-524994DEEF38}"/>
                    </a:ext>
                  </a:extLst>
                </p14:cNvPr>
                <p14:cNvContentPartPr/>
                <p14:nvPr/>
              </p14:nvContentPartPr>
              <p14:xfrm>
                <a:off x="7285613" y="604147"/>
                <a:ext cx="78120" cy="109440"/>
              </p14:xfrm>
            </p:contentPart>
          </mc:Choice>
          <mc:Fallback xmlns="">
            <p:pic>
              <p:nvPicPr>
                <p:cNvPr id="324" name="Freihand 323">
                  <a:extLst>
                    <a:ext uri="{FF2B5EF4-FFF2-40B4-BE49-F238E27FC236}">
                      <a16:creationId xmlns:a16="http://schemas.microsoft.com/office/drawing/2014/main" id="{754030E0-6E7E-4ABA-87FD-524994DEEF38}"/>
                    </a:ext>
                  </a:extLst>
                </p:cNvPr>
                <p:cNvPicPr/>
                <p:nvPr/>
              </p:nvPicPr>
              <p:blipFill>
                <a:blip r:embed="rId212"/>
                <a:stretch>
                  <a:fillRect/>
                </a:stretch>
              </p:blipFill>
              <p:spPr>
                <a:xfrm>
                  <a:off x="7281293" y="599827"/>
                  <a:ext cx="867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325" name="Freihand 324">
                  <a:extLst>
                    <a:ext uri="{FF2B5EF4-FFF2-40B4-BE49-F238E27FC236}">
                      <a16:creationId xmlns:a16="http://schemas.microsoft.com/office/drawing/2014/main" id="{BB01FAB3-88B0-4FB7-90DA-020D5809767A}"/>
                    </a:ext>
                  </a:extLst>
                </p14:cNvPr>
                <p14:cNvContentPartPr/>
                <p14:nvPr/>
              </p14:nvContentPartPr>
              <p14:xfrm>
                <a:off x="7312973" y="563467"/>
                <a:ext cx="89640" cy="14400"/>
              </p14:xfrm>
            </p:contentPart>
          </mc:Choice>
          <mc:Fallback xmlns="">
            <p:pic>
              <p:nvPicPr>
                <p:cNvPr id="325" name="Freihand 324">
                  <a:extLst>
                    <a:ext uri="{FF2B5EF4-FFF2-40B4-BE49-F238E27FC236}">
                      <a16:creationId xmlns:a16="http://schemas.microsoft.com/office/drawing/2014/main" id="{BB01FAB3-88B0-4FB7-90DA-020D5809767A}"/>
                    </a:ext>
                  </a:extLst>
                </p:cNvPr>
                <p:cNvPicPr/>
                <p:nvPr/>
              </p:nvPicPr>
              <p:blipFill>
                <a:blip r:embed="rId214"/>
                <a:stretch>
                  <a:fillRect/>
                </a:stretch>
              </p:blipFill>
              <p:spPr>
                <a:xfrm>
                  <a:off x="7308653" y="559147"/>
                  <a:ext cx="982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327" name="Freihand 326">
                  <a:extLst>
                    <a:ext uri="{FF2B5EF4-FFF2-40B4-BE49-F238E27FC236}">
                      <a16:creationId xmlns:a16="http://schemas.microsoft.com/office/drawing/2014/main" id="{3549BE19-9BCD-4E08-955C-1D27037D76AB}"/>
                    </a:ext>
                  </a:extLst>
                </p14:cNvPr>
                <p14:cNvContentPartPr/>
                <p14:nvPr/>
              </p14:nvContentPartPr>
              <p14:xfrm>
                <a:off x="3434693" y="3245467"/>
                <a:ext cx="3963240" cy="1251000"/>
              </p14:xfrm>
            </p:contentPart>
          </mc:Choice>
          <mc:Fallback xmlns="">
            <p:pic>
              <p:nvPicPr>
                <p:cNvPr id="327" name="Freihand 326">
                  <a:extLst>
                    <a:ext uri="{FF2B5EF4-FFF2-40B4-BE49-F238E27FC236}">
                      <a16:creationId xmlns:a16="http://schemas.microsoft.com/office/drawing/2014/main" id="{3549BE19-9BCD-4E08-955C-1D27037D76AB}"/>
                    </a:ext>
                  </a:extLst>
                </p:cNvPr>
                <p:cNvPicPr/>
                <p:nvPr/>
              </p:nvPicPr>
              <p:blipFill>
                <a:blip r:embed="rId216"/>
                <a:stretch>
                  <a:fillRect/>
                </a:stretch>
              </p:blipFill>
              <p:spPr>
                <a:xfrm>
                  <a:off x="3430373" y="3241147"/>
                  <a:ext cx="3971880" cy="12596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329" name="Freihand 328">
                  <a:extLst>
                    <a:ext uri="{FF2B5EF4-FFF2-40B4-BE49-F238E27FC236}">
                      <a16:creationId xmlns:a16="http://schemas.microsoft.com/office/drawing/2014/main" id="{40619ADA-E33A-4F1D-89A8-32695592E0BD}"/>
                    </a:ext>
                  </a:extLst>
                </p14:cNvPr>
                <p14:cNvContentPartPr/>
                <p14:nvPr/>
              </p14:nvContentPartPr>
              <p14:xfrm>
                <a:off x="7754693" y="2995267"/>
                <a:ext cx="22320" cy="113760"/>
              </p14:xfrm>
            </p:contentPart>
          </mc:Choice>
          <mc:Fallback xmlns="">
            <p:pic>
              <p:nvPicPr>
                <p:cNvPr id="329" name="Freihand 328">
                  <a:extLst>
                    <a:ext uri="{FF2B5EF4-FFF2-40B4-BE49-F238E27FC236}">
                      <a16:creationId xmlns:a16="http://schemas.microsoft.com/office/drawing/2014/main" id="{40619ADA-E33A-4F1D-89A8-32695592E0BD}"/>
                    </a:ext>
                  </a:extLst>
                </p:cNvPr>
                <p:cNvPicPr/>
                <p:nvPr/>
              </p:nvPicPr>
              <p:blipFill>
                <a:blip r:embed="rId218"/>
                <a:stretch>
                  <a:fillRect/>
                </a:stretch>
              </p:blipFill>
              <p:spPr>
                <a:xfrm>
                  <a:off x="7750373" y="2990947"/>
                  <a:ext cx="309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330" name="Freihand 329">
                  <a:extLst>
                    <a:ext uri="{FF2B5EF4-FFF2-40B4-BE49-F238E27FC236}">
                      <a16:creationId xmlns:a16="http://schemas.microsoft.com/office/drawing/2014/main" id="{F15ABFD8-398D-4DF9-908C-6C7841BEBDA2}"/>
                    </a:ext>
                  </a:extLst>
                </p14:cNvPr>
                <p14:cNvContentPartPr/>
                <p14:nvPr/>
              </p14:nvContentPartPr>
              <p14:xfrm>
                <a:off x="7798253" y="2972227"/>
                <a:ext cx="21600" cy="107640"/>
              </p14:xfrm>
            </p:contentPart>
          </mc:Choice>
          <mc:Fallback xmlns="">
            <p:pic>
              <p:nvPicPr>
                <p:cNvPr id="330" name="Freihand 329">
                  <a:extLst>
                    <a:ext uri="{FF2B5EF4-FFF2-40B4-BE49-F238E27FC236}">
                      <a16:creationId xmlns:a16="http://schemas.microsoft.com/office/drawing/2014/main" id="{F15ABFD8-398D-4DF9-908C-6C7841BEBDA2}"/>
                    </a:ext>
                  </a:extLst>
                </p:cNvPr>
                <p:cNvPicPr/>
                <p:nvPr/>
              </p:nvPicPr>
              <p:blipFill>
                <a:blip r:embed="rId220"/>
                <a:stretch>
                  <a:fillRect/>
                </a:stretch>
              </p:blipFill>
              <p:spPr>
                <a:xfrm>
                  <a:off x="7793933" y="2967907"/>
                  <a:ext cx="302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331" name="Freihand 330">
                  <a:extLst>
                    <a:ext uri="{FF2B5EF4-FFF2-40B4-BE49-F238E27FC236}">
                      <a16:creationId xmlns:a16="http://schemas.microsoft.com/office/drawing/2014/main" id="{B0A5C10C-D301-4079-9485-188C6C62ED8C}"/>
                    </a:ext>
                  </a:extLst>
                </p14:cNvPr>
                <p14:cNvContentPartPr/>
                <p14:nvPr/>
              </p14:nvContentPartPr>
              <p14:xfrm>
                <a:off x="7690253" y="3085267"/>
                <a:ext cx="184320" cy="55800"/>
              </p14:xfrm>
            </p:contentPart>
          </mc:Choice>
          <mc:Fallback xmlns="">
            <p:pic>
              <p:nvPicPr>
                <p:cNvPr id="331" name="Freihand 330">
                  <a:extLst>
                    <a:ext uri="{FF2B5EF4-FFF2-40B4-BE49-F238E27FC236}">
                      <a16:creationId xmlns:a16="http://schemas.microsoft.com/office/drawing/2014/main" id="{B0A5C10C-D301-4079-9485-188C6C62ED8C}"/>
                    </a:ext>
                  </a:extLst>
                </p:cNvPr>
                <p:cNvPicPr/>
                <p:nvPr/>
              </p:nvPicPr>
              <p:blipFill>
                <a:blip r:embed="rId222"/>
                <a:stretch>
                  <a:fillRect/>
                </a:stretch>
              </p:blipFill>
              <p:spPr>
                <a:xfrm>
                  <a:off x="7685933" y="3080947"/>
                  <a:ext cx="1929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332" name="Freihand 331">
                  <a:extLst>
                    <a:ext uri="{FF2B5EF4-FFF2-40B4-BE49-F238E27FC236}">
                      <a16:creationId xmlns:a16="http://schemas.microsoft.com/office/drawing/2014/main" id="{49350CAC-3DC3-4A0C-A54A-B28DE9E8AE5C}"/>
                    </a:ext>
                  </a:extLst>
                </p14:cNvPr>
                <p14:cNvContentPartPr/>
                <p14:nvPr/>
              </p14:nvContentPartPr>
              <p14:xfrm>
                <a:off x="7577933" y="2872147"/>
                <a:ext cx="394920" cy="308520"/>
              </p14:xfrm>
            </p:contentPart>
          </mc:Choice>
          <mc:Fallback xmlns="">
            <p:pic>
              <p:nvPicPr>
                <p:cNvPr id="332" name="Freihand 331">
                  <a:extLst>
                    <a:ext uri="{FF2B5EF4-FFF2-40B4-BE49-F238E27FC236}">
                      <a16:creationId xmlns:a16="http://schemas.microsoft.com/office/drawing/2014/main" id="{49350CAC-3DC3-4A0C-A54A-B28DE9E8AE5C}"/>
                    </a:ext>
                  </a:extLst>
                </p:cNvPr>
                <p:cNvPicPr/>
                <p:nvPr/>
              </p:nvPicPr>
              <p:blipFill>
                <a:blip r:embed="rId224"/>
                <a:stretch>
                  <a:fillRect/>
                </a:stretch>
              </p:blipFill>
              <p:spPr>
                <a:xfrm>
                  <a:off x="7573613" y="2867827"/>
                  <a:ext cx="40356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333" name="Freihand 332">
                  <a:extLst>
                    <a:ext uri="{FF2B5EF4-FFF2-40B4-BE49-F238E27FC236}">
                      <a16:creationId xmlns:a16="http://schemas.microsoft.com/office/drawing/2014/main" id="{4FF7D213-9397-42C6-9BB4-D7771F3286D9}"/>
                    </a:ext>
                  </a:extLst>
                </p14:cNvPr>
                <p14:cNvContentPartPr/>
                <p14:nvPr/>
              </p14:nvContentPartPr>
              <p14:xfrm>
                <a:off x="8110733" y="2953147"/>
                <a:ext cx="135000" cy="95040"/>
              </p14:xfrm>
            </p:contentPart>
          </mc:Choice>
          <mc:Fallback xmlns="">
            <p:pic>
              <p:nvPicPr>
                <p:cNvPr id="333" name="Freihand 332">
                  <a:extLst>
                    <a:ext uri="{FF2B5EF4-FFF2-40B4-BE49-F238E27FC236}">
                      <a16:creationId xmlns:a16="http://schemas.microsoft.com/office/drawing/2014/main" id="{4FF7D213-9397-42C6-9BB4-D7771F3286D9}"/>
                    </a:ext>
                  </a:extLst>
                </p:cNvPr>
                <p:cNvPicPr/>
                <p:nvPr/>
              </p:nvPicPr>
              <p:blipFill>
                <a:blip r:embed="rId226"/>
                <a:stretch>
                  <a:fillRect/>
                </a:stretch>
              </p:blipFill>
              <p:spPr>
                <a:xfrm>
                  <a:off x="8106413" y="2948827"/>
                  <a:ext cx="1436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335" name="Freihand 334">
                  <a:extLst>
                    <a:ext uri="{FF2B5EF4-FFF2-40B4-BE49-F238E27FC236}">
                      <a16:creationId xmlns:a16="http://schemas.microsoft.com/office/drawing/2014/main" id="{6ADE4A62-0F2F-4DDD-BAE8-1A06F4D18A9D}"/>
                    </a:ext>
                  </a:extLst>
                </p14:cNvPr>
                <p14:cNvContentPartPr/>
                <p14:nvPr/>
              </p14:nvContentPartPr>
              <p14:xfrm>
                <a:off x="6847493" y="519547"/>
                <a:ext cx="102240" cy="224640"/>
              </p14:xfrm>
            </p:contentPart>
          </mc:Choice>
          <mc:Fallback xmlns="">
            <p:pic>
              <p:nvPicPr>
                <p:cNvPr id="335" name="Freihand 334">
                  <a:extLst>
                    <a:ext uri="{FF2B5EF4-FFF2-40B4-BE49-F238E27FC236}">
                      <a16:creationId xmlns:a16="http://schemas.microsoft.com/office/drawing/2014/main" id="{6ADE4A62-0F2F-4DDD-BAE8-1A06F4D18A9D}"/>
                    </a:ext>
                  </a:extLst>
                </p:cNvPr>
                <p:cNvPicPr/>
                <p:nvPr/>
              </p:nvPicPr>
              <p:blipFill>
                <a:blip r:embed="rId228"/>
                <a:stretch>
                  <a:fillRect/>
                </a:stretch>
              </p:blipFill>
              <p:spPr>
                <a:xfrm>
                  <a:off x="6843173" y="515227"/>
                  <a:ext cx="11088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337" name="Freihand 336">
                  <a:extLst>
                    <a:ext uri="{FF2B5EF4-FFF2-40B4-BE49-F238E27FC236}">
                      <a16:creationId xmlns:a16="http://schemas.microsoft.com/office/drawing/2014/main" id="{DA3CD2BA-11CF-4A3F-A6C6-4067C467177D}"/>
                    </a:ext>
                  </a:extLst>
                </p14:cNvPr>
                <p14:cNvContentPartPr/>
                <p14:nvPr/>
              </p14:nvContentPartPr>
              <p14:xfrm>
                <a:off x="8104253" y="2817427"/>
                <a:ext cx="137160" cy="248760"/>
              </p14:xfrm>
            </p:contentPart>
          </mc:Choice>
          <mc:Fallback xmlns="">
            <p:pic>
              <p:nvPicPr>
                <p:cNvPr id="337" name="Freihand 336">
                  <a:extLst>
                    <a:ext uri="{FF2B5EF4-FFF2-40B4-BE49-F238E27FC236}">
                      <a16:creationId xmlns:a16="http://schemas.microsoft.com/office/drawing/2014/main" id="{DA3CD2BA-11CF-4A3F-A6C6-4067C467177D}"/>
                    </a:ext>
                  </a:extLst>
                </p:cNvPr>
                <p:cNvPicPr/>
                <p:nvPr/>
              </p:nvPicPr>
              <p:blipFill>
                <a:blip r:embed="rId230"/>
                <a:stretch>
                  <a:fillRect/>
                </a:stretch>
              </p:blipFill>
              <p:spPr>
                <a:xfrm>
                  <a:off x="8099933" y="2813107"/>
                  <a:ext cx="14580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339" name="Freihand 338">
                  <a:extLst>
                    <a:ext uri="{FF2B5EF4-FFF2-40B4-BE49-F238E27FC236}">
                      <a16:creationId xmlns:a16="http://schemas.microsoft.com/office/drawing/2014/main" id="{C8CB8BD6-A204-4940-A896-5A0B53748B94}"/>
                    </a:ext>
                  </a:extLst>
                </p14:cNvPr>
                <p14:cNvContentPartPr/>
                <p14:nvPr/>
              </p14:nvContentPartPr>
              <p14:xfrm>
                <a:off x="8315933" y="2960347"/>
                <a:ext cx="144360" cy="21600"/>
              </p14:xfrm>
            </p:contentPart>
          </mc:Choice>
          <mc:Fallback xmlns="">
            <p:pic>
              <p:nvPicPr>
                <p:cNvPr id="339" name="Freihand 338">
                  <a:extLst>
                    <a:ext uri="{FF2B5EF4-FFF2-40B4-BE49-F238E27FC236}">
                      <a16:creationId xmlns:a16="http://schemas.microsoft.com/office/drawing/2014/main" id="{C8CB8BD6-A204-4940-A896-5A0B53748B94}"/>
                    </a:ext>
                  </a:extLst>
                </p:cNvPr>
                <p:cNvPicPr/>
                <p:nvPr/>
              </p:nvPicPr>
              <p:blipFill>
                <a:blip r:embed="rId232"/>
                <a:stretch>
                  <a:fillRect/>
                </a:stretch>
              </p:blipFill>
              <p:spPr>
                <a:xfrm>
                  <a:off x="8311613" y="2956027"/>
                  <a:ext cx="1530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340" name="Freihand 339">
                  <a:extLst>
                    <a:ext uri="{FF2B5EF4-FFF2-40B4-BE49-F238E27FC236}">
                      <a16:creationId xmlns:a16="http://schemas.microsoft.com/office/drawing/2014/main" id="{50EBD4F6-9829-4BF3-8534-AE5958A2D8CC}"/>
                    </a:ext>
                  </a:extLst>
                </p14:cNvPr>
                <p14:cNvContentPartPr/>
                <p14:nvPr/>
              </p14:nvContentPartPr>
              <p14:xfrm>
                <a:off x="8340773" y="3009307"/>
                <a:ext cx="109800" cy="10080"/>
              </p14:xfrm>
            </p:contentPart>
          </mc:Choice>
          <mc:Fallback xmlns="">
            <p:pic>
              <p:nvPicPr>
                <p:cNvPr id="340" name="Freihand 339">
                  <a:extLst>
                    <a:ext uri="{FF2B5EF4-FFF2-40B4-BE49-F238E27FC236}">
                      <a16:creationId xmlns:a16="http://schemas.microsoft.com/office/drawing/2014/main" id="{50EBD4F6-9829-4BF3-8534-AE5958A2D8CC}"/>
                    </a:ext>
                  </a:extLst>
                </p:cNvPr>
                <p:cNvPicPr/>
                <p:nvPr/>
              </p:nvPicPr>
              <p:blipFill>
                <a:blip r:embed="rId234"/>
                <a:stretch>
                  <a:fillRect/>
                </a:stretch>
              </p:blipFill>
              <p:spPr>
                <a:xfrm>
                  <a:off x="8336453" y="3004987"/>
                  <a:ext cx="1184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341" name="Freihand 340">
                  <a:extLst>
                    <a:ext uri="{FF2B5EF4-FFF2-40B4-BE49-F238E27FC236}">
                      <a16:creationId xmlns:a16="http://schemas.microsoft.com/office/drawing/2014/main" id="{85F36428-FD6B-4630-9721-FCCD843A09AA}"/>
                    </a:ext>
                  </a:extLst>
                </p14:cNvPr>
                <p14:cNvContentPartPr/>
                <p14:nvPr/>
              </p14:nvContentPartPr>
              <p14:xfrm>
                <a:off x="8529773" y="2896627"/>
                <a:ext cx="105120" cy="109800"/>
              </p14:xfrm>
            </p:contentPart>
          </mc:Choice>
          <mc:Fallback xmlns="">
            <p:pic>
              <p:nvPicPr>
                <p:cNvPr id="341" name="Freihand 340">
                  <a:extLst>
                    <a:ext uri="{FF2B5EF4-FFF2-40B4-BE49-F238E27FC236}">
                      <a16:creationId xmlns:a16="http://schemas.microsoft.com/office/drawing/2014/main" id="{85F36428-FD6B-4630-9721-FCCD843A09AA}"/>
                    </a:ext>
                  </a:extLst>
                </p:cNvPr>
                <p:cNvPicPr/>
                <p:nvPr/>
              </p:nvPicPr>
              <p:blipFill>
                <a:blip r:embed="rId236"/>
                <a:stretch>
                  <a:fillRect/>
                </a:stretch>
              </p:blipFill>
              <p:spPr>
                <a:xfrm>
                  <a:off x="8525453" y="2892307"/>
                  <a:ext cx="1137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342" name="Freihand 341">
                  <a:extLst>
                    <a:ext uri="{FF2B5EF4-FFF2-40B4-BE49-F238E27FC236}">
                      <a16:creationId xmlns:a16="http://schemas.microsoft.com/office/drawing/2014/main" id="{F779F354-DCA1-400F-B950-66A362153F8F}"/>
                    </a:ext>
                  </a:extLst>
                </p14:cNvPr>
                <p14:cNvContentPartPr/>
                <p14:nvPr/>
              </p14:nvContentPartPr>
              <p14:xfrm>
                <a:off x="8630573" y="2967547"/>
                <a:ext cx="33480" cy="102240"/>
              </p14:xfrm>
            </p:contentPart>
          </mc:Choice>
          <mc:Fallback xmlns="">
            <p:pic>
              <p:nvPicPr>
                <p:cNvPr id="342" name="Freihand 341">
                  <a:extLst>
                    <a:ext uri="{FF2B5EF4-FFF2-40B4-BE49-F238E27FC236}">
                      <a16:creationId xmlns:a16="http://schemas.microsoft.com/office/drawing/2014/main" id="{F779F354-DCA1-400F-B950-66A362153F8F}"/>
                    </a:ext>
                  </a:extLst>
                </p:cNvPr>
                <p:cNvPicPr/>
                <p:nvPr/>
              </p:nvPicPr>
              <p:blipFill>
                <a:blip r:embed="rId238"/>
                <a:stretch>
                  <a:fillRect/>
                </a:stretch>
              </p:blipFill>
              <p:spPr>
                <a:xfrm>
                  <a:off x="8626253" y="2963227"/>
                  <a:ext cx="421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343" name="Freihand 342">
                  <a:extLst>
                    <a:ext uri="{FF2B5EF4-FFF2-40B4-BE49-F238E27FC236}">
                      <a16:creationId xmlns:a16="http://schemas.microsoft.com/office/drawing/2014/main" id="{D4C38E4F-D3D1-40F2-B7A4-02A2BA8E0C74}"/>
                    </a:ext>
                  </a:extLst>
                </p14:cNvPr>
                <p14:cNvContentPartPr/>
                <p14:nvPr/>
              </p14:nvContentPartPr>
              <p14:xfrm>
                <a:off x="8725613" y="2872147"/>
                <a:ext cx="107640" cy="122040"/>
              </p14:xfrm>
            </p:contentPart>
          </mc:Choice>
          <mc:Fallback xmlns="">
            <p:pic>
              <p:nvPicPr>
                <p:cNvPr id="343" name="Freihand 342">
                  <a:extLst>
                    <a:ext uri="{FF2B5EF4-FFF2-40B4-BE49-F238E27FC236}">
                      <a16:creationId xmlns:a16="http://schemas.microsoft.com/office/drawing/2014/main" id="{D4C38E4F-D3D1-40F2-B7A4-02A2BA8E0C74}"/>
                    </a:ext>
                  </a:extLst>
                </p:cNvPr>
                <p:cNvPicPr/>
                <p:nvPr/>
              </p:nvPicPr>
              <p:blipFill>
                <a:blip r:embed="rId240"/>
                <a:stretch>
                  <a:fillRect/>
                </a:stretch>
              </p:blipFill>
              <p:spPr>
                <a:xfrm>
                  <a:off x="8721293" y="2867827"/>
                  <a:ext cx="116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345" name="Freihand 344">
                  <a:extLst>
                    <a:ext uri="{FF2B5EF4-FFF2-40B4-BE49-F238E27FC236}">
                      <a16:creationId xmlns:a16="http://schemas.microsoft.com/office/drawing/2014/main" id="{CB9B73B1-E140-43A3-95BA-86CA20B5FDC9}"/>
                    </a:ext>
                  </a:extLst>
                </p14:cNvPr>
                <p14:cNvContentPartPr/>
                <p14:nvPr/>
              </p14:nvContentPartPr>
              <p14:xfrm>
                <a:off x="7983653" y="2630947"/>
                <a:ext cx="90360" cy="150480"/>
              </p14:xfrm>
            </p:contentPart>
          </mc:Choice>
          <mc:Fallback xmlns="">
            <p:pic>
              <p:nvPicPr>
                <p:cNvPr id="345" name="Freihand 344">
                  <a:extLst>
                    <a:ext uri="{FF2B5EF4-FFF2-40B4-BE49-F238E27FC236}">
                      <a16:creationId xmlns:a16="http://schemas.microsoft.com/office/drawing/2014/main" id="{CB9B73B1-E140-43A3-95BA-86CA20B5FDC9}"/>
                    </a:ext>
                  </a:extLst>
                </p:cNvPr>
                <p:cNvPicPr/>
                <p:nvPr/>
              </p:nvPicPr>
              <p:blipFill>
                <a:blip r:embed="rId242"/>
                <a:stretch>
                  <a:fillRect/>
                </a:stretch>
              </p:blipFill>
              <p:spPr>
                <a:xfrm>
                  <a:off x="7979333" y="2626627"/>
                  <a:ext cx="990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346" name="Freihand 345">
                  <a:extLst>
                    <a:ext uri="{FF2B5EF4-FFF2-40B4-BE49-F238E27FC236}">
                      <a16:creationId xmlns:a16="http://schemas.microsoft.com/office/drawing/2014/main" id="{DCE10F06-8BA3-4645-A995-380CA11EBCB0}"/>
                    </a:ext>
                  </a:extLst>
                </p14:cNvPr>
                <p14:cNvContentPartPr/>
                <p14:nvPr/>
              </p14:nvContentPartPr>
              <p14:xfrm>
                <a:off x="8030453" y="2730667"/>
                <a:ext cx="178920" cy="30240"/>
              </p14:xfrm>
            </p:contentPart>
          </mc:Choice>
          <mc:Fallback xmlns="">
            <p:pic>
              <p:nvPicPr>
                <p:cNvPr id="346" name="Freihand 345">
                  <a:extLst>
                    <a:ext uri="{FF2B5EF4-FFF2-40B4-BE49-F238E27FC236}">
                      <a16:creationId xmlns:a16="http://schemas.microsoft.com/office/drawing/2014/main" id="{DCE10F06-8BA3-4645-A995-380CA11EBCB0}"/>
                    </a:ext>
                  </a:extLst>
                </p:cNvPr>
                <p:cNvPicPr/>
                <p:nvPr/>
              </p:nvPicPr>
              <p:blipFill>
                <a:blip r:embed="rId244"/>
                <a:stretch>
                  <a:fillRect/>
                </a:stretch>
              </p:blipFill>
              <p:spPr>
                <a:xfrm>
                  <a:off x="8026133" y="2726347"/>
                  <a:ext cx="1875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347" name="Freihand 346">
                  <a:extLst>
                    <a:ext uri="{FF2B5EF4-FFF2-40B4-BE49-F238E27FC236}">
                      <a16:creationId xmlns:a16="http://schemas.microsoft.com/office/drawing/2014/main" id="{741950A9-FDD1-4CAB-A837-CA8C95F7D49B}"/>
                    </a:ext>
                  </a:extLst>
                </p14:cNvPr>
                <p14:cNvContentPartPr/>
                <p14:nvPr/>
              </p14:nvContentPartPr>
              <p14:xfrm>
                <a:off x="8284973" y="2599267"/>
                <a:ext cx="13320" cy="114840"/>
              </p14:xfrm>
            </p:contentPart>
          </mc:Choice>
          <mc:Fallback xmlns="">
            <p:pic>
              <p:nvPicPr>
                <p:cNvPr id="347" name="Freihand 346">
                  <a:extLst>
                    <a:ext uri="{FF2B5EF4-FFF2-40B4-BE49-F238E27FC236}">
                      <a16:creationId xmlns:a16="http://schemas.microsoft.com/office/drawing/2014/main" id="{741950A9-FDD1-4CAB-A837-CA8C95F7D49B}"/>
                    </a:ext>
                  </a:extLst>
                </p:cNvPr>
                <p:cNvPicPr/>
                <p:nvPr/>
              </p:nvPicPr>
              <p:blipFill>
                <a:blip r:embed="rId246"/>
                <a:stretch>
                  <a:fillRect/>
                </a:stretch>
              </p:blipFill>
              <p:spPr>
                <a:xfrm>
                  <a:off x="8280653" y="2594947"/>
                  <a:ext cx="219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348" name="Freihand 347">
                  <a:extLst>
                    <a:ext uri="{FF2B5EF4-FFF2-40B4-BE49-F238E27FC236}">
                      <a16:creationId xmlns:a16="http://schemas.microsoft.com/office/drawing/2014/main" id="{6E91912E-9839-41F9-AE20-DA6B82C92C8B}"/>
                    </a:ext>
                  </a:extLst>
                </p14:cNvPr>
                <p14:cNvContentPartPr/>
                <p14:nvPr/>
              </p14:nvContentPartPr>
              <p14:xfrm>
                <a:off x="8217293" y="2580187"/>
                <a:ext cx="141120" cy="168840"/>
              </p14:xfrm>
            </p:contentPart>
          </mc:Choice>
          <mc:Fallback xmlns="">
            <p:pic>
              <p:nvPicPr>
                <p:cNvPr id="348" name="Freihand 347">
                  <a:extLst>
                    <a:ext uri="{FF2B5EF4-FFF2-40B4-BE49-F238E27FC236}">
                      <a16:creationId xmlns:a16="http://schemas.microsoft.com/office/drawing/2014/main" id="{6E91912E-9839-41F9-AE20-DA6B82C92C8B}"/>
                    </a:ext>
                  </a:extLst>
                </p:cNvPr>
                <p:cNvPicPr/>
                <p:nvPr/>
              </p:nvPicPr>
              <p:blipFill>
                <a:blip r:embed="rId248"/>
                <a:stretch>
                  <a:fillRect/>
                </a:stretch>
              </p:blipFill>
              <p:spPr>
                <a:xfrm>
                  <a:off x="8212973" y="2575867"/>
                  <a:ext cx="1497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349" name="Freihand 348">
                  <a:extLst>
                    <a:ext uri="{FF2B5EF4-FFF2-40B4-BE49-F238E27FC236}">
                      <a16:creationId xmlns:a16="http://schemas.microsoft.com/office/drawing/2014/main" id="{9433C39C-C8C8-449E-88E1-57143B3BD4E4}"/>
                    </a:ext>
                  </a:extLst>
                </p14:cNvPr>
                <p14:cNvContentPartPr/>
                <p14:nvPr/>
              </p14:nvContentPartPr>
              <p14:xfrm>
                <a:off x="8396213" y="2716267"/>
                <a:ext cx="360" cy="360"/>
              </p14:xfrm>
            </p:contentPart>
          </mc:Choice>
          <mc:Fallback xmlns="">
            <p:pic>
              <p:nvPicPr>
                <p:cNvPr id="349" name="Freihand 348">
                  <a:extLst>
                    <a:ext uri="{FF2B5EF4-FFF2-40B4-BE49-F238E27FC236}">
                      <a16:creationId xmlns:a16="http://schemas.microsoft.com/office/drawing/2014/main" id="{9433C39C-C8C8-449E-88E1-57143B3BD4E4}"/>
                    </a:ext>
                  </a:extLst>
                </p:cNvPr>
                <p:cNvPicPr/>
                <p:nvPr/>
              </p:nvPicPr>
              <p:blipFill>
                <a:blip r:embed="rId10"/>
                <a:stretch>
                  <a:fillRect/>
                </a:stretch>
              </p:blipFill>
              <p:spPr>
                <a:xfrm>
                  <a:off x="8391893" y="271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300" name="Freihand 299">
                  <a:extLst>
                    <a:ext uri="{FF2B5EF4-FFF2-40B4-BE49-F238E27FC236}">
                      <a16:creationId xmlns:a16="http://schemas.microsoft.com/office/drawing/2014/main" id="{80C979D8-2A2C-4318-AC06-F14777130BD6}"/>
                    </a:ext>
                  </a:extLst>
                </p14:cNvPr>
                <p14:cNvContentPartPr/>
                <p14:nvPr/>
              </p14:nvContentPartPr>
              <p14:xfrm>
                <a:off x="3416333" y="2895547"/>
                <a:ext cx="182160" cy="20160"/>
              </p14:xfrm>
            </p:contentPart>
          </mc:Choice>
          <mc:Fallback xmlns="">
            <p:pic>
              <p:nvPicPr>
                <p:cNvPr id="300" name="Freihand 299">
                  <a:extLst>
                    <a:ext uri="{FF2B5EF4-FFF2-40B4-BE49-F238E27FC236}">
                      <a16:creationId xmlns:a16="http://schemas.microsoft.com/office/drawing/2014/main" id="{80C979D8-2A2C-4318-AC06-F14777130BD6}"/>
                    </a:ext>
                  </a:extLst>
                </p:cNvPr>
                <p:cNvPicPr/>
                <p:nvPr/>
              </p:nvPicPr>
              <p:blipFill>
                <a:blip r:embed="rId251"/>
                <a:stretch>
                  <a:fillRect/>
                </a:stretch>
              </p:blipFill>
              <p:spPr>
                <a:xfrm>
                  <a:off x="3412013" y="2891227"/>
                  <a:ext cx="1908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301" name="Freihand 300">
                  <a:extLst>
                    <a:ext uri="{FF2B5EF4-FFF2-40B4-BE49-F238E27FC236}">
                      <a16:creationId xmlns:a16="http://schemas.microsoft.com/office/drawing/2014/main" id="{FB1EEFBA-3DFD-469C-890B-F5E4FE64B8FD}"/>
                    </a:ext>
                  </a:extLst>
                </p14:cNvPr>
                <p14:cNvContentPartPr/>
                <p14:nvPr/>
              </p14:nvContentPartPr>
              <p14:xfrm>
                <a:off x="3138053" y="2870707"/>
                <a:ext cx="142920" cy="106560"/>
              </p14:xfrm>
            </p:contentPart>
          </mc:Choice>
          <mc:Fallback xmlns="">
            <p:pic>
              <p:nvPicPr>
                <p:cNvPr id="301" name="Freihand 300">
                  <a:extLst>
                    <a:ext uri="{FF2B5EF4-FFF2-40B4-BE49-F238E27FC236}">
                      <a16:creationId xmlns:a16="http://schemas.microsoft.com/office/drawing/2014/main" id="{FB1EEFBA-3DFD-469C-890B-F5E4FE64B8FD}"/>
                    </a:ext>
                  </a:extLst>
                </p:cNvPr>
                <p:cNvPicPr/>
                <p:nvPr/>
              </p:nvPicPr>
              <p:blipFill>
                <a:blip r:embed="rId253"/>
                <a:stretch>
                  <a:fillRect/>
                </a:stretch>
              </p:blipFill>
              <p:spPr>
                <a:xfrm>
                  <a:off x="3133733" y="2866387"/>
                  <a:ext cx="1515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302" name="Freihand 301">
                  <a:extLst>
                    <a:ext uri="{FF2B5EF4-FFF2-40B4-BE49-F238E27FC236}">
                      <a16:creationId xmlns:a16="http://schemas.microsoft.com/office/drawing/2014/main" id="{C61F7DDF-5089-46E4-9EC7-8610430F0189}"/>
                    </a:ext>
                  </a:extLst>
                </p14:cNvPr>
                <p14:cNvContentPartPr/>
                <p14:nvPr/>
              </p14:nvContentPartPr>
              <p14:xfrm>
                <a:off x="3158213" y="2860267"/>
                <a:ext cx="83160" cy="34560"/>
              </p14:xfrm>
            </p:contentPart>
          </mc:Choice>
          <mc:Fallback xmlns="">
            <p:pic>
              <p:nvPicPr>
                <p:cNvPr id="302" name="Freihand 301">
                  <a:extLst>
                    <a:ext uri="{FF2B5EF4-FFF2-40B4-BE49-F238E27FC236}">
                      <a16:creationId xmlns:a16="http://schemas.microsoft.com/office/drawing/2014/main" id="{C61F7DDF-5089-46E4-9EC7-8610430F0189}"/>
                    </a:ext>
                  </a:extLst>
                </p:cNvPr>
                <p:cNvPicPr/>
                <p:nvPr/>
              </p:nvPicPr>
              <p:blipFill>
                <a:blip r:embed="rId255"/>
                <a:stretch>
                  <a:fillRect/>
                </a:stretch>
              </p:blipFill>
              <p:spPr>
                <a:xfrm>
                  <a:off x="3153893" y="2855947"/>
                  <a:ext cx="918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351" name="Freihand 350">
                  <a:extLst>
                    <a:ext uri="{FF2B5EF4-FFF2-40B4-BE49-F238E27FC236}">
                      <a16:creationId xmlns:a16="http://schemas.microsoft.com/office/drawing/2014/main" id="{F1BB8737-77BB-43EC-BF1A-EEE060203CD8}"/>
                    </a:ext>
                  </a:extLst>
                </p14:cNvPr>
                <p14:cNvContentPartPr/>
                <p14:nvPr/>
              </p14:nvContentPartPr>
              <p14:xfrm>
                <a:off x="3296453" y="2763427"/>
                <a:ext cx="5400" cy="69840"/>
              </p14:xfrm>
            </p:contentPart>
          </mc:Choice>
          <mc:Fallback xmlns="">
            <p:pic>
              <p:nvPicPr>
                <p:cNvPr id="351" name="Freihand 350">
                  <a:extLst>
                    <a:ext uri="{FF2B5EF4-FFF2-40B4-BE49-F238E27FC236}">
                      <a16:creationId xmlns:a16="http://schemas.microsoft.com/office/drawing/2014/main" id="{F1BB8737-77BB-43EC-BF1A-EEE060203CD8}"/>
                    </a:ext>
                  </a:extLst>
                </p:cNvPr>
                <p:cNvPicPr/>
                <p:nvPr/>
              </p:nvPicPr>
              <p:blipFill>
                <a:blip r:embed="rId257"/>
                <a:stretch>
                  <a:fillRect/>
                </a:stretch>
              </p:blipFill>
              <p:spPr>
                <a:xfrm>
                  <a:off x="3292133" y="2759107"/>
                  <a:ext cx="140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352" name="Freihand 351">
                  <a:extLst>
                    <a:ext uri="{FF2B5EF4-FFF2-40B4-BE49-F238E27FC236}">
                      <a16:creationId xmlns:a16="http://schemas.microsoft.com/office/drawing/2014/main" id="{2345336E-0720-4C6B-B89D-8157C9C681F5}"/>
                    </a:ext>
                  </a:extLst>
                </p14:cNvPr>
                <p14:cNvContentPartPr/>
                <p14:nvPr/>
              </p14:nvContentPartPr>
              <p14:xfrm>
                <a:off x="3271613" y="2849107"/>
                <a:ext cx="95400" cy="13320"/>
              </p14:xfrm>
            </p:contentPart>
          </mc:Choice>
          <mc:Fallback xmlns="">
            <p:pic>
              <p:nvPicPr>
                <p:cNvPr id="352" name="Freihand 351">
                  <a:extLst>
                    <a:ext uri="{FF2B5EF4-FFF2-40B4-BE49-F238E27FC236}">
                      <a16:creationId xmlns:a16="http://schemas.microsoft.com/office/drawing/2014/main" id="{2345336E-0720-4C6B-B89D-8157C9C681F5}"/>
                    </a:ext>
                  </a:extLst>
                </p:cNvPr>
                <p:cNvPicPr/>
                <p:nvPr/>
              </p:nvPicPr>
              <p:blipFill>
                <a:blip r:embed="rId259"/>
                <a:stretch>
                  <a:fillRect/>
                </a:stretch>
              </p:blipFill>
              <p:spPr>
                <a:xfrm>
                  <a:off x="3267293" y="2844787"/>
                  <a:ext cx="104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353" name="Freihand 352">
                  <a:extLst>
                    <a:ext uri="{FF2B5EF4-FFF2-40B4-BE49-F238E27FC236}">
                      <a16:creationId xmlns:a16="http://schemas.microsoft.com/office/drawing/2014/main" id="{DC655231-957C-4707-83EE-9EF5CA19AF41}"/>
                    </a:ext>
                  </a:extLst>
                </p14:cNvPr>
                <p14:cNvContentPartPr/>
                <p14:nvPr/>
              </p14:nvContentPartPr>
              <p14:xfrm>
                <a:off x="3246773" y="2739667"/>
                <a:ext cx="97920" cy="23760"/>
              </p14:xfrm>
            </p:contentPart>
          </mc:Choice>
          <mc:Fallback xmlns="">
            <p:pic>
              <p:nvPicPr>
                <p:cNvPr id="353" name="Freihand 352">
                  <a:extLst>
                    <a:ext uri="{FF2B5EF4-FFF2-40B4-BE49-F238E27FC236}">
                      <a16:creationId xmlns:a16="http://schemas.microsoft.com/office/drawing/2014/main" id="{DC655231-957C-4707-83EE-9EF5CA19AF41}"/>
                    </a:ext>
                  </a:extLst>
                </p:cNvPr>
                <p:cNvPicPr/>
                <p:nvPr/>
              </p:nvPicPr>
              <p:blipFill>
                <a:blip r:embed="rId261"/>
                <a:stretch>
                  <a:fillRect/>
                </a:stretch>
              </p:blipFill>
              <p:spPr>
                <a:xfrm>
                  <a:off x="3242453" y="2735347"/>
                  <a:ext cx="10656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354" name="Freihand 353">
                  <a:extLst>
                    <a:ext uri="{FF2B5EF4-FFF2-40B4-BE49-F238E27FC236}">
                      <a16:creationId xmlns:a16="http://schemas.microsoft.com/office/drawing/2014/main" id="{7A4AEDBE-17D1-4BA0-85AE-6B1DD01FB011}"/>
                    </a:ext>
                  </a:extLst>
                </p14:cNvPr>
                <p14:cNvContentPartPr/>
                <p14:nvPr/>
              </p14:nvContentPartPr>
              <p14:xfrm>
                <a:off x="3207173" y="2674147"/>
                <a:ext cx="191520" cy="240840"/>
              </p14:xfrm>
            </p:contentPart>
          </mc:Choice>
          <mc:Fallback xmlns="">
            <p:pic>
              <p:nvPicPr>
                <p:cNvPr id="354" name="Freihand 353">
                  <a:extLst>
                    <a:ext uri="{FF2B5EF4-FFF2-40B4-BE49-F238E27FC236}">
                      <a16:creationId xmlns:a16="http://schemas.microsoft.com/office/drawing/2014/main" id="{7A4AEDBE-17D1-4BA0-85AE-6B1DD01FB011}"/>
                    </a:ext>
                  </a:extLst>
                </p:cNvPr>
                <p:cNvPicPr/>
                <p:nvPr/>
              </p:nvPicPr>
              <p:blipFill>
                <a:blip r:embed="rId263"/>
                <a:stretch>
                  <a:fillRect/>
                </a:stretch>
              </p:blipFill>
              <p:spPr>
                <a:xfrm>
                  <a:off x="3202853" y="2669827"/>
                  <a:ext cx="20016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355" name="Freihand 354">
                  <a:extLst>
                    <a:ext uri="{FF2B5EF4-FFF2-40B4-BE49-F238E27FC236}">
                      <a16:creationId xmlns:a16="http://schemas.microsoft.com/office/drawing/2014/main" id="{9CD9738D-690D-4954-A72D-B9AC4905035E}"/>
                    </a:ext>
                  </a:extLst>
                </p14:cNvPr>
                <p14:cNvContentPartPr/>
                <p14:nvPr/>
              </p14:nvContentPartPr>
              <p14:xfrm>
                <a:off x="3106373" y="4435987"/>
                <a:ext cx="115560" cy="110160"/>
              </p14:xfrm>
            </p:contentPart>
          </mc:Choice>
          <mc:Fallback xmlns="">
            <p:pic>
              <p:nvPicPr>
                <p:cNvPr id="355" name="Freihand 354">
                  <a:extLst>
                    <a:ext uri="{FF2B5EF4-FFF2-40B4-BE49-F238E27FC236}">
                      <a16:creationId xmlns:a16="http://schemas.microsoft.com/office/drawing/2014/main" id="{9CD9738D-690D-4954-A72D-B9AC4905035E}"/>
                    </a:ext>
                  </a:extLst>
                </p:cNvPr>
                <p:cNvPicPr/>
                <p:nvPr/>
              </p:nvPicPr>
              <p:blipFill>
                <a:blip r:embed="rId265"/>
                <a:stretch>
                  <a:fillRect/>
                </a:stretch>
              </p:blipFill>
              <p:spPr>
                <a:xfrm>
                  <a:off x="3102053" y="44316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356" name="Freihand 355">
                  <a:extLst>
                    <a:ext uri="{FF2B5EF4-FFF2-40B4-BE49-F238E27FC236}">
                      <a16:creationId xmlns:a16="http://schemas.microsoft.com/office/drawing/2014/main" id="{592783BF-DE07-4203-9FD1-E78BF2BBF57C}"/>
                    </a:ext>
                  </a:extLst>
                </p14:cNvPr>
                <p14:cNvContentPartPr/>
                <p14:nvPr/>
              </p14:nvContentPartPr>
              <p14:xfrm>
                <a:off x="3254693" y="4344547"/>
                <a:ext cx="28800" cy="72720"/>
              </p14:xfrm>
            </p:contentPart>
          </mc:Choice>
          <mc:Fallback xmlns="">
            <p:pic>
              <p:nvPicPr>
                <p:cNvPr id="356" name="Freihand 355">
                  <a:extLst>
                    <a:ext uri="{FF2B5EF4-FFF2-40B4-BE49-F238E27FC236}">
                      <a16:creationId xmlns:a16="http://schemas.microsoft.com/office/drawing/2014/main" id="{592783BF-DE07-4203-9FD1-E78BF2BBF57C}"/>
                    </a:ext>
                  </a:extLst>
                </p:cNvPr>
                <p:cNvPicPr/>
                <p:nvPr/>
              </p:nvPicPr>
              <p:blipFill>
                <a:blip r:embed="rId267"/>
                <a:stretch>
                  <a:fillRect/>
                </a:stretch>
              </p:blipFill>
              <p:spPr>
                <a:xfrm>
                  <a:off x="3250373" y="4340227"/>
                  <a:ext cx="37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357" name="Freihand 356">
                  <a:extLst>
                    <a:ext uri="{FF2B5EF4-FFF2-40B4-BE49-F238E27FC236}">
                      <a16:creationId xmlns:a16="http://schemas.microsoft.com/office/drawing/2014/main" id="{58C0072A-E101-426F-AD18-638045C37621}"/>
                    </a:ext>
                  </a:extLst>
                </p14:cNvPr>
                <p14:cNvContentPartPr/>
                <p14:nvPr/>
              </p14:nvContentPartPr>
              <p14:xfrm>
                <a:off x="3275933" y="4361827"/>
                <a:ext cx="19080" cy="54360"/>
              </p14:xfrm>
            </p:contentPart>
          </mc:Choice>
          <mc:Fallback xmlns="">
            <p:pic>
              <p:nvPicPr>
                <p:cNvPr id="357" name="Freihand 356">
                  <a:extLst>
                    <a:ext uri="{FF2B5EF4-FFF2-40B4-BE49-F238E27FC236}">
                      <a16:creationId xmlns:a16="http://schemas.microsoft.com/office/drawing/2014/main" id="{58C0072A-E101-426F-AD18-638045C37621}"/>
                    </a:ext>
                  </a:extLst>
                </p:cNvPr>
                <p:cNvPicPr/>
                <p:nvPr/>
              </p:nvPicPr>
              <p:blipFill>
                <a:blip r:embed="rId269"/>
                <a:stretch>
                  <a:fillRect/>
                </a:stretch>
              </p:blipFill>
              <p:spPr>
                <a:xfrm>
                  <a:off x="3271613" y="4357507"/>
                  <a:ext cx="2772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358" name="Freihand 357">
                  <a:extLst>
                    <a:ext uri="{FF2B5EF4-FFF2-40B4-BE49-F238E27FC236}">
                      <a16:creationId xmlns:a16="http://schemas.microsoft.com/office/drawing/2014/main" id="{BD6F4187-0C51-4277-8281-A49B7AF26F53}"/>
                    </a:ext>
                  </a:extLst>
                </p14:cNvPr>
                <p14:cNvContentPartPr/>
                <p14:nvPr/>
              </p14:nvContentPartPr>
              <p14:xfrm>
                <a:off x="3204293" y="4305667"/>
                <a:ext cx="157680" cy="167400"/>
              </p14:xfrm>
            </p:contentPart>
          </mc:Choice>
          <mc:Fallback xmlns="">
            <p:pic>
              <p:nvPicPr>
                <p:cNvPr id="358" name="Freihand 357">
                  <a:extLst>
                    <a:ext uri="{FF2B5EF4-FFF2-40B4-BE49-F238E27FC236}">
                      <a16:creationId xmlns:a16="http://schemas.microsoft.com/office/drawing/2014/main" id="{BD6F4187-0C51-4277-8281-A49B7AF26F53}"/>
                    </a:ext>
                  </a:extLst>
                </p:cNvPr>
                <p:cNvPicPr/>
                <p:nvPr/>
              </p:nvPicPr>
              <p:blipFill>
                <a:blip r:embed="rId271"/>
                <a:stretch>
                  <a:fillRect/>
                </a:stretch>
              </p:blipFill>
              <p:spPr>
                <a:xfrm>
                  <a:off x="3199973" y="4301347"/>
                  <a:ext cx="1663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359" name="Freihand 358">
                  <a:extLst>
                    <a:ext uri="{FF2B5EF4-FFF2-40B4-BE49-F238E27FC236}">
                      <a16:creationId xmlns:a16="http://schemas.microsoft.com/office/drawing/2014/main" id="{E2E5EC7D-F77E-4F7D-BDE5-A96E2D58C280}"/>
                    </a:ext>
                  </a:extLst>
                </p14:cNvPr>
                <p14:cNvContentPartPr/>
                <p14:nvPr/>
              </p14:nvContentPartPr>
              <p14:xfrm>
                <a:off x="3173333" y="4260667"/>
                <a:ext cx="236160" cy="195120"/>
              </p14:xfrm>
            </p:contentPart>
          </mc:Choice>
          <mc:Fallback xmlns="">
            <p:pic>
              <p:nvPicPr>
                <p:cNvPr id="359" name="Freihand 358">
                  <a:extLst>
                    <a:ext uri="{FF2B5EF4-FFF2-40B4-BE49-F238E27FC236}">
                      <a16:creationId xmlns:a16="http://schemas.microsoft.com/office/drawing/2014/main" id="{E2E5EC7D-F77E-4F7D-BDE5-A96E2D58C280}"/>
                    </a:ext>
                  </a:extLst>
                </p:cNvPr>
                <p:cNvPicPr/>
                <p:nvPr/>
              </p:nvPicPr>
              <p:blipFill>
                <a:blip r:embed="rId273"/>
                <a:stretch>
                  <a:fillRect/>
                </a:stretch>
              </p:blipFill>
              <p:spPr>
                <a:xfrm>
                  <a:off x="3169013" y="4256347"/>
                  <a:ext cx="24480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362" name="Freihand 361">
                  <a:extLst>
                    <a:ext uri="{FF2B5EF4-FFF2-40B4-BE49-F238E27FC236}">
                      <a16:creationId xmlns:a16="http://schemas.microsoft.com/office/drawing/2014/main" id="{3D138BC0-1554-46BE-B974-833F15A8B32F}"/>
                    </a:ext>
                  </a:extLst>
                </p14:cNvPr>
                <p14:cNvContentPartPr/>
                <p14:nvPr/>
              </p14:nvContentPartPr>
              <p14:xfrm>
                <a:off x="3453413" y="2160787"/>
                <a:ext cx="162000" cy="18720"/>
              </p14:xfrm>
            </p:contentPart>
          </mc:Choice>
          <mc:Fallback xmlns="">
            <p:pic>
              <p:nvPicPr>
                <p:cNvPr id="362" name="Freihand 361">
                  <a:extLst>
                    <a:ext uri="{FF2B5EF4-FFF2-40B4-BE49-F238E27FC236}">
                      <a16:creationId xmlns:a16="http://schemas.microsoft.com/office/drawing/2014/main" id="{3D138BC0-1554-46BE-B974-833F15A8B32F}"/>
                    </a:ext>
                  </a:extLst>
                </p:cNvPr>
                <p:cNvPicPr/>
                <p:nvPr/>
              </p:nvPicPr>
              <p:blipFill>
                <a:blip r:embed="rId275"/>
                <a:stretch>
                  <a:fillRect/>
                </a:stretch>
              </p:blipFill>
              <p:spPr>
                <a:xfrm>
                  <a:off x="3449093" y="2156467"/>
                  <a:ext cx="1706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363" name="Freihand 362">
                  <a:extLst>
                    <a:ext uri="{FF2B5EF4-FFF2-40B4-BE49-F238E27FC236}">
                      <a16:creationId xmlns:a16="http://schemas.microsoft.com/office/drawing/2014/main" id="{800C44F6-EF93-420A-A539-FFC0C6E284D9}"/>
                    </a:ext>
                  </a:extLst>
                </p14:cNvPr>
                <p14:cNvContentPartPr/>
                <p14:nvPr/>
              </p14:nvContentPartPr>
              <p14:xfrm>
                <a:off x="3129413" y="2184547"/>
                <a:ext cx="126000" cy="106560"/>
              </p14:xfrm>
            </p:contentPart>
          </mc:Choice>
          <mc:Fallback xmlns="">
            <p:pic>
              <p:nvPicPr>
                <p:cNvPr id="363" name="Freihand 362">
                  <a:extLst>
                    <a:ext uri="{FF2B5EF4-FFF2-40B4-BE49-F238E27FC236}">
                      <a16:creationId xmlns:a16="http://schemas.microsoft.com/office/drawing/2014/main" id="{800C44F6-EF93-420A-A539-FFC0C6E284D9}"/>
                    </a:ext>
                  </a:extLst>
                </p:cNvPr>
                <p:cNvPicPr/>
                <p:nvPr/>
              </p:nvPicPr>
              <p:blipFill>
                <a:blip r:embed="rId277"/>
                <a:stretch>
                  <a:fillRect/>
                </a:stretch>
              </p:blipFill>
              <p:spPr>
                <a:xfrm>
                  <a:off x="3125093" y="2180227"/>
                  <a:ext cx="1346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364" name="Freihand 363">
                  <a:extLst>
                    <a:ext uri="{FF2B5EF4-FFF2-40B4-BE49-F238E27FC236}">
                      <a16:creationId xmlns:a16="http://schemas.microsoft.com/office/drawing/2014/main" id="{D2B367CD-5BB7-4617-8DB5-C149CB24BDE5}"/>
                    </a:ext>
                  </a:extLst>
                </p14:cNvPr>
                <p14:cNvContentPartPr/>
                <p14:nvPr/>
              </p14:nvContentPartPr>
              <p14:xfrm>
                <a:off x="3277013" y="2054587"/>
                <a:ext cx="31680" cy="86400"/>
              </p14:xfrm>
            </p:contentPart>
          </mc:Choice>
          <mc:Fallback xmlns="">
            <p:pic>
              <p:nvPicPr>
                <p:cNvPr id="364" name="Freihand 363">
                  <a:extLst>
                    <a:ext uri="{FF2B5EF4-FFF2-40B4-BE49-F238E27FC236}">
                      <a16:creationId xmlns:a16="http://schemas.microsoft.com/office/drawing/2014/main" id="{D2B367CD-5BB7-4617-8DB5-C149CB24BDE5}"/>
                    </a:ext>
                  </a:extLst>
                </p:cNvPr>
                <p:cNvPicPr/>
                <p:nvPr/>
              </p:nvPicPr>
              <p:blipFill>
                <a:blip r:embed="rId279"/>
                <a:stretch>
                  <a:fillRect/>
                </a:stretch>
              </p:blipFill>
              <p:spPr>
                <a:xfrm>
                  <a:off x="3272693" y="2050267"/>
                  <a:ext cx="4032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365" name="Freihand 364">
                  <a:extLst>
                    <a:ext uri="{FF2B5EF4-FFF2-40B4-BE49-F238E27FC236}">
                      <a16:creationId xmlns:a16="http://schemas.microsoft.com/office/drawing/2014/main" id="{8D214AA0-E30D-4233-9209-0AEEB8606546}"/>
                    </a:ext>
                  </a:extLst>
                </p14:cNvPr>
                <p14:cNvContentPartPr/>
                <p14:nvPr/>
              </p14:nvContentPartPr>
              <p14:xfrm>
                <a:off x="3302933" y="2075467"/>
                <a:ext cx="30240" cy="69840"/>
              </p14:xfrm>
            </p:contentPart>
          </mc:Choice>
          <mc:Fallback xmlns="">
            <p:pic>
              <p:nvPicPr>
                <p:cNvPr id="365" name="Freihand 364">
                  <a:extLst>
                    <a:ext uri="{FF2B5EF4-FFF2-40B4-BE49-F238E27FC236}">
                      <a16:creationId xmlns:a16="http://schemas.microsoft.com/office/drawing/2014/main" id="{8D214AA0-E30D-4233-9209-0AEEB8606546}"/>
                    </a:ext>
                  </a:extLst>
                </p:cNvPr>
                <p:cNvPicPr/>
                <p:nvPr/>
              </p:nvPicPr>
              <p:blipFill>
                <a:blip r:embed="rId281"/>
                <a:stretch>
                  <a:fillRect/>
                </a:stretch>
              </p:blipFill>
              <p:spPr>
                <a:xfrm>
                  <a:off x="3298613" y="2071147"/>
                  <a:ext cx="388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366" name="Freihand 365">
                  <a:extLst>
                    <a:ext uri="{FF2B5EF4-FFF2-40B4-BE49-F238E27FC236}">
                      <a16:creationId xmlns:a16="http://schemas.microsoft.com/office/drawing/2014/main" id="{09C6C2EA-07B1-4914-B858-31F8E58574A8}"/>
                    </a:ext>
                  </a:extLst>
                </p14:cNvPr>
                <p14:cNvContentPartPr/>
                <p14:nvPr/>
              </p14:nvContentPartPr>
              <p14:xfrm>
                <a:off x="3344693" y="2078347"/>
                <a:ext cx="13320" cy="47880"/>
              </p14:xfrm>
            </p:contentPart>
          </mc:Choice>
          <mc:Fallback xmlns="">
            <p:pic>
              <p:nvPicPr>
                <p:cNvPr id="366" name="Freihand 365">
                  <a:extLst>
                    <a:ext uri="{FF2B5EF4-FFF2-40B4-BE49-F238E27FC236}">
                      <a16:creationId xmlns:a16="http://schemas.microsoft.com/office/drawing/2014/main" id="{09C6C2EA-07B1-4914-B858-31F8E58574A8}"/>
                    </a:ext>
                  </a:extLst>
                </p:cNvPr>
                <p:cNvPicPr/>
                <p:nvPr/>
              </p:nvPicPr>
              <p:blipFill>
                <a:blip r:embed="rId283"/>
                <a:stretch>
                  <a:fillRect/>
                </a:stretch>
              </p:blipFill>
              <p:spPr>
                <a:xfrm>
                  <a:off x="3340373" y="2074027"/>
                  <a:ext cx="2196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367" name="Freihand 366">
                  <a:extLst>
                    <a:ext uri="{FF2B5EF4-FFF2-40B4-BE49-F238E27FC236}">
                      <a16:creationId xmlns:a16="http://schemas.microsoft.com/office/drawing/2014/main" id="{0D9F8704-D418-4234-B3FD-5B427E04035D}"/>
                    </a:ext>
                  </a:extLst>
                </p14:cNvPr>
                <p14:cNvContentPartPr/>
                <p14:nvPr/>
              </p14:nvContentPartPr>
              <p14:xfrm>
                <a:off x="3230213" y="2026507"/>
                <a:ext cx="162360" cy="158760"/>
              </p14:xfrm>
            </p:contentPart>
          </mc:Choice>
          <mc:Fallback xmlns="">
            <p:pic>
              <p:nvPicPr>
                <p:cNvPr id="367" name="Freihand 366">
                  <a:extLst>
                    <a:ext uri="{FF2B5EF4-FFF2-40B4-BE49-F238E27FC236}">
                      <a16:creationId xmlns:a16="http://schemas.microsoft.com/office/drawing/2014/main" id="{0D9F8704-D418-4234-B3FD-5B427E04035D}"/>
                    </a:ext>
                  </a:extLst>
                </p:cNvPr>
                <p:cNvPicPr/>
                <p:nvPr/>
              </p:nvPicPr>
              <p:blipFill>
                <a:blip r:embed="rId285"/>
                <a:stretch>
                  <a:fillRect/>
                </a:stretch>
              </p:blipFill>
              <p:spPr>
                <a:xfrm>
                  <a:off x="3225893" y="2022187"/>
                  <a:ext cx="1710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368" name="Freihand 367">
                  <a:extLst>
                    <a:ext uri="{FF2B5EF4-FFF2-40B4-BE49-F238E27FC236}">
                      <a16:creationId xmlns:a16="http://schemas.microsoft.com/office/drawing/2014/main" id="{0E46A82C-5D35-4988-BFF4-EB974A7D5C59}"/>
                    </a:ext>
                  </a:extLst>
                </p14:cNvPr>
                <p14:cNvContentPartPr/>
                <p14:nvPr/>
              </p14:nvContentPartPr>
              <p14:xfrm>
                <a:off x="3138413" y="1994107"/>
                <a:ext cx="314640" cy="217080"/>
              </p14:xfrm>
            </p:contentPart>
          </mc:Choice>
          <mc:Fallback xmlns="">
            <p:pic>
              <p:nvPicPr>
                <p:cNvPr id="368" name="Freihand 367">
                  <a:extLst>
                    <a:ext uri="{FF2B5EF4-FFF2-40B4-BE49-F238E27FC236}">
                      <a16:creationId xmlns:a16="http://schemas.microsoft.com/office/drawing/2014/main" id="{0E46A82C-5D35-4988-BFF4-EB974A7D5C59}"/>
                    </a:ext>
                  </a:extLst>
                </p:cNvPr>
                <p:cNvPicPr/>
                <p:nvPr/>
              </p:nvPicPr>
              <p:blipFill>
                <a:blip r:embed="rId287"/>
                <a:stretch>
                  <a:fillRect/>
                </a:stretch>
              </p:blipFill>
              <p:spPr>
                <a:xfrm>
                  <a:off x="3134093" y="1989787"/>
                  <a:ext cx="32328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370" name="Freihand 369">
                  <a:extLst>
                    <a:ext uri="{FF2B5EF4-FFF2-40B4-BE49-F238E27FC236}">
                      <a16:creationId xmlns:a16="http://schemas.microsoft.com/office/drawing/2014/main" id="{97C4D6F8-DEFF-485F-844B-2BCF8D7B5053}"/>
                    </a:ext>
                  </a:extLst>
                </p14:cNvPr>
                <p14:cNvContentPartPr/>
                <p14:nvPr/>
              </p14:nvContentPartPr>
              <p14:xfrm>
                <a:off x="3536573" y="2206507"/>
                <a:ext cx="3323880" cy="2157480"/>
              </p14:xfrm>
            </p:contentPart>
          </mc:Choice>
          <mc:Fallback xmlns="">
            <p:pic>
              <p:nvPicPr>
                <p:cNvPr id="370" name="Freihand 369">
                  <a:extLst>
                    <a:ext uri="{FF2B5EF4-FFF2-40B4-BE49-F238E27FC236}">
                      <a16:creationId xmlns:a16="http://schemas.microsoft.com/office/drawing/2014/main" id="{97C4D6F8-DEFF-485F-844B-2BCF8D7B5053}"/>
                    </a:ext>
                  </a:extLst>
                </p:cNvPr>
                <p:cNvPicPr/>
                <p:nvPr/>
              </p:nvPicPr>
              <p:blipFill>
                <a:blip r:embed="rId289"/>
                <a:stretch>
                  <a:fillRect/>
                </a:stretch>
              </p:blipFill>
              <p:spPr>
                <a:xfrm>
                  <a:off x="3532253" y="2202187"/>
                  <a:ext cx="3332520" cy="21661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372" name="Freihand 371">
                  <a:extLst>
                    <a:ext uri="{FF2B5EF4-FFF2-40B4-BE49-F238E27FC236}">
                      <a16:creationId xmlns:a16="http://schemas.microsoft.com/office/drawing/2014/main" id="{7129817A-F059-41E2-9E11-8FAB11F764CB}"/>
                    </a:ext>
                  </a:extLst>
                </p14:cNvPr>
                <p14:cNvContentPartPr/>
                <p14:nvPr/>
              </p14:nvContentPartPr>
              <p14:xfrm>
                <a:off x="6675053" y="4590787"/>
                <a:ext cx="79560" cy="103320"/>
              </p14:xfrm>
            </p:contentPart>
          </mc:Choice>
          <mc:Fallback xmlns="">
            <p:pic>
              <p:nvPicPr>
                <p:cNvPr id="372" name="Freihand 371">
                  <a:extLst>
                    <a:ext uri="{FF2B5EF4-FFF2-40B4-BE49-F238E27FC236}">
                      <a16:creationId xmlns:a16="http://schemas.microsoft.com/office/drawing/2014/main" id="{7129817A-F059-41E2-9E11-8FAB11F764CB}"/>
                    </a:ext>
                  </a:extLst>
                </p:cNvPr>
                <p:cNvPicPr/>
                <p:nvPr/>
              </p:nvPicPr>
              <p:blipFill>
                <a:blip r:embed="rId291"/>
                <a:stretch>
                  <a:fillRect/>
                </a:stretch>
              </p:blipFill>
              <p:spPr>
                <a:xfrm>
                  <a:off x="6670733" y="4586467"/>
                  <a:ext cx="882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373" name="Freihand 372">
                  <a:extLst>
                    <a:ext uri="{FF2B5EF4-FFF2-40B4-BE49-F238E27FC236}">
                      <a16:creationId xmlns:a16="http://schemas.microsoft.com/office/drawing/2014/main" id="{5C0C8F7F-3DF8-455D-9B19-6E37DFB6E467}"/>
                    </a:ext>
                  </a:extLst>
                </p14:cNvPr>
                <p14:cNvContentPartPr/>
                <p14:nvPr/>
              </p14:nvContentPartPr>
              <p14:xfrm>
                <a:off x="6767933" y="4562347"/>
                <a:ext cx="100440" cy="133920"/>
              </p14:xfrm>
            </p:contentPart>
          </mc:Choice>
          <mc:Fallback xmlns="">
            <p:pic>
              <p:nvPicPr>
                <p:cNvPr id="373" name="Freihand 372">
                  <a:extLst>
                    <a:ext uri="{FF2B5EF4-FFF2-40B4-BE49-F238E27FC236}">
                      <a16:creationId xmlns:a16="http://schemas.microsoft.com/office/drawing/2014/main" id="{5C0C8F7F-3DF8-455D-9B19-6E37DFB6E467}"/>
                    </a:ext>
                  </a:extLst>
                </p:cNvPr>
                <p:cNvPicPr/>
                <p:nvPr/>
              </p:nvPicPr>
              <p:blipFill>
                <a:blip r:embed="rId293"/>
                <a:stretch>
                  <a:fillRect/>
                </a:stretch>
              </p:blipFill>
              <p:spPr>
                <a:xfrm>
                  <a:off x="6763613" y="4558027"/>
                  <a:ext cx="1090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374" name="Freihand 373">
                  <a:extLst>
                    <a:ext uri="{FF2B5EF4-FFF2-40B4-BE49-F238E27FC236}">
                      <a16:creationId xmlns:a16="http://schemas.microsoft.com/office/drawing/2014/main" id="{D06474C5-6C15-4DA0-BD65-E4BA10DB7E15}"/>
                    </a:ext>
                  </a:extLst>
                </p14:cNvPr>
                <p14:cNvContentPartPr/>
                <p14:nvPr/>
              </p14:nvContentPartPr>
              <p14:xfrm>
                <a:off x="6574613" y="4483867"/>
                <a:ext cx="423360" cy="26280"/>
              </p14:xfrm>
            </p:contentPart>
          </mc:Choice>
          <mc:Fallback xmlns="">
            <p:pic>
              <p:nvPicPr>
                <p:cNvPr id="374" name="Freihand 373">
                  <a:extLst>
                    <a:ext uri="{FF2B5EF4-FFF2-40B4-BE49-F238E27FC236}">
                      <a16:creationId xmlns:a16="http://schemas.microsoft.com/office/drawing/2014/main" id="{D06474C5-6C15-4DA0-BD65-E4BA10DB7E15}"/>
                    </a:ext>
                  </a:extLst>
                </p:cNvPr>
                <p:cNvPicPr/>
                <p:nvPr/>
              </p:nvPicPr>
              <p:blipFill>
                <a:blip r:embed="rId295"/>
                <a:stretch>
                  <a:fillRect/>
                </a:stretch>
              </p:blipFill>
              <p:spPr>
                <a:xfrm>
                  <a:off x="6570293" y="4479547"/>
                  <a:ext cx="4320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375" name="Freihand 374">
                  <a:extLst>
                    <a:ext uri="{FF2B5EF4-FFF2-40B4-BE49-F238E27FC236}">
                      <a16:creationId xmlns:a16="http://schemas.microsoft.com/office/drawing/2014/main" id="{BA52AB13-75FD-450D-8F1A-DA44BB066424}"/>
                    </a:ext>
                  </a:extLst>
                </p14:cNvPr>
                <p14:cNvContentPartPr/>
                <p14:nvPr/>
              </p14:nvContentPartPr>
              <p14:xfrm>
                <a:off x="6566333" y="4690147"/>
                <a:ext cx="370440" cy="103320"/>
              </p14:xfrm>
            </p:contentPart>
          </mc:Choice>
          <mc:Fallback xmlns="">
            <p:pic>
              <p:nvPicPr>
                <p:cNvPr id="375" name="Freihand 374">
                  <a:extLst>
                    <a:ext uri="{FF2B5EF4-FFF2-40B4-BE49-F238E27FC236}">
                      <a16:creationId xmlns:a16="http://schemas.microsoft.com/office/drawing/2014/main" id="{BA52AB13-75FD-450D-8F1A-DA44BB066424}"/>
                    </a:ext>
                  </a:extLst>
                </p:cNvPr>
                <p:cNvPicPr/>
                <p:nvPr/>
              </p:nvPicPr>
              <p:blipFill>
                <a:blip r:embed="rId297"/>
                <a:stretch>
                  <a:fillRect/>
                </a:stretch>
              </p:blipFill>
              <p:spPr>
                <a:xfrm>
                  <a:off x="6562013" y="4685827"/>
                  <a:ext cx="3790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376" name="Freihand 375">
                  <a:extLst>
                    <a:ext uri="{FF2B5EF4-FFF2-40B4-BE49-F238E27FC236}">
                      <a16:creationId xmlns:a16="http://schemas.microsoft.com/office/drawing/2014/main" id="{B3FE5172-0188-4734-B65B-DAAB396B4AC7}"/>
                    </a:ext>
                  </a:extLst>
                </p14:cNvPr>
                <p14:cNvContentPartPr/>
                <p14:nvPr/>
              </p14:nvContentPartPr>
              <p14:xfrm>
                <a:off x="6398213" y="4366147"/>
                <a:ext cx="673200" cy="528840"/>
              </p14:xfrm>
            </p:contentPart>
          </mc:Choice>
          <mc:Fallback xmlns="">
            <p:pic>
              <p:nvPicPr>
                <p:cNvPr id="376" name="Freihand 375">
                  <a:extLst>
                    <a:ext uri="{FF2B5EF4-FFF2-40B4-BE49-F238E27FC236}">
                      <a16:creationId xmlns:a16="http://schemas.microsoft.com/office/drawing/2014/main" id="{B3FE5172-0188-4734-B65B-DAAB396B4AC7}"/>
                    </a:ext>
                  </a:extLst>
                </p:cNvPr>
                <p:cNvPicPr/>
                <p:nvPr/>
              </p:nvPicPr>
              <p:blipFill>
                <a:blip r:embed="rId299"/>
                <a:stretch>
                  <a:fillRect/>
                </a:stretch>
              </p:blipFill>
              <p:spPr>
                <a:xfrm>
                  <a:off x="6393893" y="4361827"/>
                  <a:ext cx="681840" cy="5374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378" name="Freihand 377">
                  <a:extLst>
                    <a:ext uri="{FF2B5EF4-FFF2-40B4-BE49-F238E27FC236}">
                      <a16:creationId xmlns:a16="http://schemas.microsoft.com/office/drawing/2014/main" id="{9B56AB52-4360-4E25-B390-6B6F2C54F1C3}"/>
                    </a:ext>
                  </a:extLst>
                </p14:cNvPr>
                <p14:cNvContentPartPr/>
                <p14:nvPr/>
              </p14:nvContentPartPr>
              <p14:xfrm>
                <a:off x="7180853" y="4436707"/>
                <a:ext cx="141480" cy="213480"/>
              </p14:xfrm>
            </p:contentPart>
          </mc:Choice>
          <mc:Fallback xmlns="">
            <p:pic>
              <p:nvPicPr>
                <p:cNvPr id="378" name="Freihand 377">
                  <a:extLst>
                    <a:ext uri="{FF2B5EF4-FFF2-40B4-BE49-F238E27FC236}">
                      <a16:creationId xmlns:a16="http://schemas.microsoft.com/office/drawing/2014/main" id="{9B56AB52-4360-4E25-B390-6B6F2C54F1C3}"/>
                    </a:ext>
                  </a:extLst>
                </p:cNvPr>
                <p:cNvPicPr/>
                <p:nvPr/>
              </p:nvPicPr>
              <p:blipFill>
                <a:blip r:embed="rId301"/>
                <a:stretch>
                  <a:fillRect/>
                </a:stretch>
              </p:blipFill>
              <p:spPr>
                <a:xfrm>
                  <a:off x="7176533" y="4432387"/>
                  <a:ext cx="15012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379" name="Freihand 378">
                  <a:extLst>
                    <a:ext uri="{FF2B5EF4-FFF2-40B4-BE49-F238E27FC236}">
                      <a16:creationId xmlns:a16="http://schemas.microsoft.com/office/drawing/2014/main" id="{A697E39E-A782-4324-AA0B-B39F763A2301}"/>
                    </a:ext>
                  </a:extLst>
                </p14:cNvPr>
                <p14:cNvContentPartPr/>
                <p14:nvPr/>
              </p14:nvContentPartPr>
              <p14:xfrm>
                <a:off x="7355093" y="4335547"/>
                <a:ext cx="93600" cy="60840"/>
              </p14:xfrm>
            </p:contentPart>
          </mc:Choice>
          <mc:Fallback xmlns="">
            <p:pic>
              <p:nvPicPr>
                <p:cNvPr id="379" name="Freihand 378">
                  <a:extLst>
                    <a:ext uri="{FF2B5EF4-FFF2-40B4-BE49-F238E27FC236}">
                      <a16:creationId xmlns:a16="http://schemas.microsoft.com/office/drawing/2014/main" id="{A697E39E-A782-4324-AA0B-B39F763A2301}"/>
                    </a:ext>
                  </a:extLst>
                </p:cNvPr>
                <p:cNvPicPr/>
                <p:nvPr/>
              </p:nvPicPr>
              <p:blipFill>
                <a:blip r:embed="rId303"/>
                <a:stretch>
                  <a:fillRect/>
                </a:stretch>
              </p:blipFill>
              <p:spPr>
                <a:xfrm>
                  <a:off x="7350773" y="4331227"/>
                  <a:ext cx="1022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380" name="Freihand 379">
                  <a:extLst>
                    <a:ext uri="{FF2B5EF4-FFF2-40B4-BE49-F238E27FC236}">
                      <a16:creationId xmlns:a16="http://schemas.microsoft.com/office/drawing/2014/main" id="{79F19DE3-C0E4-4C04-AA4C-DCCA495093DD}"/>
                    </a:ext>
                  </a:extLst>
                </p14:cNvPr>
                <p14:cNvContentPartPr/>
                <p14:nvPr/>
              </p14:nvContentPartPr>
              <p14:xfrm>
                <a:off x="7303253" y="4301707"/>
                <a:ext cx="195840" cy="18720"/>
              </p14:xfrm>
            </p:contentPart>
          </mc:Choice>
          <mc:Fallback xmlns="">
            <p:pic>
              <p:nvPicPr>
                <p:cNvPr id="380" name="Freihand 379">
                  <a:extLst>
                    <a:ext uri="{FF2B5EF4-FFF2-40B4-BE49-F238E27FC236}">
                      <a16:creationId xmlns:a16="http://schemas.microsoft.com/office/drawing/2014/main" id="{79F19DE3-C0E4-4C04-AA4C-DCCA495093DD}"/>
                    </a:ext>
                  </a:extLst>
                </p:cNvPr>
                <p:cNvPicPr/>
                <p:nvPr/>
              </p:nvPicPr>
              <p:blipFill>
                <a:blip r:embed="rId305"/>
                <a:stretch>
                  <a:fillRect/>
                </a:stretch>
              </p:blipFill>
              <p:spPr>
                <a:xfrm>
                  <a:off x="7298933" y="4297387"/>
                  <a:ext cx="2044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381" name="Freihand 380">
                  <a:extLst>
                    <a:ext uri="{FF2B5EF4-FFF2-40B4-BE49-F238E27FC236}">
                      <a16:creationId xmlns:a16="http://schemas.microsoft.com/office/drawing/2014/main" id="{389499C2-773E-4AF1-980B-9C77D5EE3F91}"/>
                    </a:ext>
                  </a:extLst>
                </p14:cNvPr>
                <p14:cNvContentPartPr/>
                <p14:nvPr/>
              </p14:nvContentPartPr>
              <p14:xfrm>
                <a:off x="7329173" y="4388467"/>
                <a:ext cx="160200" cy="37800"/>
              </p14:xfrm>
            </p:contentPart>
          </mc:Choice>
          <mc:Fallback xmlns="">
            <p:pic>
              <p:nvPicPr>
                <p:cNvPr id="381" name="Freihand 380">
                  <a:extLst>
                    <a:ext uri="{FF2B5EF4-FFF2-40B4-BE49-F238E27FC236}">
                      <a16:creationId xmlns:a16="http://schemas.microsoft.com/office/drawing/2014/main" id="{389499C2-773E-4AF1-980B-9C77D5EE3F91}"/>
                    </a:ext>
                  </a:extLst>
                </p:cNvPr>
                <p:cNvPicPr/>
                <p:nvPr/>
              </p:nvPicPr>
              <p:blipFill>
                <a:blip r:embed="rId307"/>
                <a:stretch>
                  <a:fillRect/>
                </a:stretch>
              </p:blipFill>
              <p:spPr>
                <a:xfrm>
                  <a:off x="7324853" y="4384147"/>
                  <a:ext cx="1688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382" name="Freihand 381">
                  <a:extLst>
                    <a:ext uri="{FF2B5EF4-FFF2-40B4-BE49-F238E27FC236}">
                      <a16:creationId xmlns:a16="http://schemas.microsoft.com/office/drawing/2014/main" id="{98D46FDD-F86B-47EE-9037-7CF20AE31200}"/>
                    </a:ext>
                  </a:extLst>
                </p14:cNvPr>
                <p14:cNvContentPartPr/>
                <p14:nvPr/>
              </p14:nvContentPartPr>
              <p14:xfrm>
                <a:off x="7206413" y="4227187"/>
                <a:ext cx="343080" cy="228240"/>
              </p14:xfrm>
            </p:contentPart>
          </mc:Choice>
          <mc:Fallback xmlns="">
            <p:pic>
              <p:nvPicPr>
                <p:cNvPr id="382" name="Freihand 381">
                  <a:extLst>
                    <a:ext uri="{FF2B5EF4-FFF2-40B4-BE49-F238E27FC236}">
                      <a16:creationId xmlns:a16="http://schemas.microsoft.com/office/drawing/2014/main" id="{98D46FDD-F86B-47EE-9037-7CF20AE31200}"/>
                    </a:ext>
                  </a:extLst>
                </p:cNvPr>
                <p:cNvPicPr/>
                <p:nvPr/>
              </p:nvPicPr>
              <p:blipFill>
                <a:blip r:embed="rId309"/>
                <a:stretch>
                  <a:fillRect/>
                </a:stretch>
              </p:blipFill>
              <p:spPr>
                <a:xfrm>
                  <a:off x="7202093" y="4222867"/>
                  <a:ext cx="3517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384" name="Freihand 383">
                  <a:extLst>
                    <a:ext uri="{FF2B5EF4-FFF2-40B4-BE49-F238E27FC236}">
                      <a16:creationId xmlns:a16="http://schemas.microsoft.com/office/drawing/2014/main" id="{A3FBFC54-D2E9-484D-B1E5-9A257DAAA1D6}"/>
                    </a:ext>
                  </a:extLst>
                </p14:cNvPr>
                <p14:cNvContentPartPr/>
                <p14:nvPr/>
              </p14:nvContentPartPr>
              <p14:xfrm>
                <a:off x="7608173" y="4225747"/>
                <a:ext cx="78840" cy="144360"/>
              </p14:xfrm>
            </p:contentPart>
          </mc:Choice>
          <mc:Fallback xmlns="">
            <p:pic>
              <p:nvPicPr>
                <p:cNvPr id="384" name="Freihand 383">
                  <a:extLst>
                    <a:ext uri="{FF2B5EF4-FFF2-40B4-BE49-F238E27FC236}">
                      <a16:creationId xmlns:a16="http://schemas.microsoft.com/office/drawing/2014/main" id="{A3FBFC54-D2E9-484D-B1E5-9A257DAAA1D6}"/>
                    </a:ext>
                  </a:extLst>
                </p:cNvPr>
                <p:cNvPicPr/>
                <p:nvPr/>
              </p:nvPicPr>
              <p:blipFill>
                <a:blip r:embed="rId311"/>
                <a:stretch>
                  <a:fillRect/>
                </a:stretch>
              </p:blipFill>
              <p:spPr>
                <a:xfrm>
                  <a:off x="7603853" y="4221427"/>
                  <a:ext cx="8748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385" name="Freihand 384">
                  <a:extLst>
                    <a:ext uri="{FF2B5EF4-FFF2-40B4-BE49-F238E27FC236}">
                      <a16:creationId xmlns:a16="http://schemas.microsoft.com/office/drawing/2014/main" id="{FDFB5305-2345-4AE1-86DA-9BD4816F24B3}"/>
                    </a:ext>
                  </a:extLst>
                </p14:cNvPr>
                <p14:cNvContentPartPr/>
                <p14:nvPr/>
              </p14:nvContentPartPr>
              <p14:xfrm>
                <a:off x="7592333" y="4305667"/>
                <a:ext cx="169200" cy="26640"/>
              </p14:xfrm>
            </p:contentPart>
          </mc:Choice>
          <mc:Fallback xmlns="">
            <p:pic>
              <p:nvPicPr>
                <p:cNvPr id="385" name="Freihand 384">
                  <a:extLst>
                    <a:ext uri="{FF2B5EF4-FFF2-40B4-BE49-F238E27FC236}">
                      <a16:creationId xmlns:a16="http://schemas.microsoft.com/office/drawing/2014/main" id="{FDFB5305-2345-4AE1-86DA-9BD4816F24B3}"/>
                    </a:ext>
                  </a:extLst>
                </p:cNvPr>
                <p:cNvPicPr/>
                <p:nvPr/>
              </p:nvPicPr>
              <p:blipFill>
                <a:blip r:embed="rId313"/>
                <a:stretch>
                  <a:fillRect/>
                </a:stretch>
              </p:blipFill>
              <p:spPr>
                <a:xfrm>
                  <a:off x="7588013" y="4301347"/>
                  <a:ext cx="1778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386" name="Freihand 385">
                  <a:extLst>
                    <a:ext uri="{FF2B5EF4-FFF2-40B4-BE49-F238E27FC236}">
                      <a16:creationId xmlns:a16="http://schemas.microsoft.com/office/drawing/2014/main" id="{2AB25D49-1D4A-4AE3-8B7D-1FB4C2AC7D75}"/>
                    </a:ext>
                  </a:extLst>
                </p14:cNvPr>
                <p14:cNvContentPartPr/>
                <p14:nvPr/>
              </p14:nvContentPartPr>
              <p14:xfrm>
                <a:off x="7795373" y="4224667"/>
                <a:ext cx="30600" cy="105840"/>
              </p14:xfrm>
            </p:contentPart>
          </mc:Choice>
          <mc:Fallback xmlns="">
            <p:pic>
              <p:nvPicPr>
                <p:cNvPr id="386" name="Freihand 385">
                  <a:extLst>
                    <a:ext uri="{FF2B5EF4-FFF2-40B4-BE49-F238E27FC236}">
                      <a16:creationId xmlns:a16="http://schemas.microsoft.com/office/drawing/2014/main" id="{2AB25D49-1D4A-4AE3-8B7D-1FB4C2AC7D75}"/>
                    </a:ext>
                  </a:extLst>
                </p:cNvPr>
                <p:cNvPicPr/>
                <p:nvPr/>
              </p:nvPicPr>
              <p:blipFill>
                <a:blip r:embed="rId315"/>
                <a:stretch>
                  <a:fillRect/>
                </a:stretch>
              </p:blipFill>
              <p:spPr>
                <a:xfrm>
                  <a:off x="7791053" y="4220347"/>
                  <a:ext cx="392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387" name="Freihand 386">
                  <a:extLst>
                    <a:ext uri="{FF2B5EF4-FFF2-40B4-BE49-F238E27FC236}">
                      <a16:creationId xmlns:a16="http://schemas.microsoft.com/office/drawing/2014/main" id="{40DB3AA3-3AE8-4DE1-85C4-34EF8F1C6F4E}"/>
                    </a:ext>
                  </a:extLst>
                </p14:cNvPr>
                <p14:cNvContentPartPr/>
                <p14:nvPr/>
              </p14:nvContentPartPr>
              <p14:xfrm>
                <a:off x="7759373" y="4222507"/>
                <a:ext cx="127800" cy="134280"/>
              </p14:xfrm>
            </p:contentPart>
          </mc:Choice>
          <mc:Fallback xmlns="">
            <p:pic>
              <p:nvPicPr>
                <p:cNvPr id="387" name="Freihand 386">
                  <a:extLst>
                    <a:ext uri="{FF2B5EF4-FFF2-40B4-BE49-F238E27FC236}">
                      <a16:creationId xmlns:a16="http://schemas.microsoft.com/office/drawing/2014/main" id="{40DB3AA3-3AE8-4DE1-85C4-34EF8F1C6F4E}"/>
                    </a:ext>
                  </a:extLst>
                </p:cNvPr>
                <p:cNvPicPr/>
                <p:nvPr/>
              </p:nvPicPr>
              <p:blipFill>
                <a:blip r:embed="rId317"/>
                <a:stretch>
                  <a:fillRect/>
                </a:stretch>
              </p:blipFill>
              <p:spPr>
                <a:xfrm>
                  <a:off x="7755053" y="4218187"/>
                  <a:ext cx="1364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388" name="Freihand 387">
                  <a:extLst>
                    <a:ext uri="{FF2B5EF4-FFF2-40B4-BE49-F238E27FC236}">
                      <a16:creationId xmlns:a16="http://schemas.microsoft.com/office/drawing/2014/main" id="{2422FAB3-7D47-46DC-B46E-0857984A10E0}"/>
                    </a:ext>
                  </a:extLst>
                </p14:cNvPr>
                <p14:cNvContentPartPr/>
                <p14:nvPr/>
              </p14:nvContentPartPr>
              <p14:xfrm>
                <a:off x="7467413" y="4579267"/>
                <a:ext cx="140760" cy="5040"/>
              </p14:xfrm>
            </p:contentPart>
          </mc:Choice>
          <mc:Fallback xmlns="">
            <p:pic>
              <p:nvPicPr>
                <p:cNvPr id="388" name="Freihand 387">
                  <a:extLst>
                    <a:ext uri="{FF2B5EF4-FFF2-40B4-BE49-F238E27FC236}">
                      <a16:creationId xmlns:a16="http://schemas.microsoft.com/office/drawing/2014/main" id="{2422FAB3-7D47-46DC-B46E-0857984A10E0}"/>
                    </a:ext>
                  </a:extLst>
                </p:cNvPr>
                <p:cNvPicPr/>
                <p:nvPr/>
              </p:nvPicPr>
              <p:blipFill>
                <a:blip r:embed="rId319"/>
                <a:stretch>
                  <a:fillRect/>
                </a:stretch>
              </p:blipFill>
              <p:spPr>
                <a:xfrm>
                  <a:off x="7463093" y="4574947"/>
                  <a:ext cx="1494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389" name="Freihand 388">
                  <a:extLst>
                    <a:ext uri="{FF2B5EF4-FFF2-40B4-BE49-F238E27FC236}">
                      <a16:creationId xmlns:a16="http://schemas.microsoft.com/office/drawing/2014/main" id="{86E39A15-4455-4F11-AB9F-E6CAAA71D3C5}"/>
                    </a:ext>
                  </a:extLst>
                </p14:cNvPr>
                <p14:cNvContentPartPr/>
                <p14:nvPr/>
              </p14:nvContentPartPr>
              <p14:xfrm>
                <a:off x="7493333" y="4608427"/>
                <a:ext cx="120960" cy="14760"/>
              </p14:xfrm>
            </p:contentPart>
          </mc:Choice>
          <mc:Fallback xmlns="">
            <p:pic>
              <p:nvPicPr>
                <p:cNvPr id="389" name="Freihand 388">
                  <a:extLst>
                    <a:ext uri="{FF2B5EF4-FFF2-40B4-BE49-F238E27FC236}">
                      <a16:creationId xmlns:a16="http://schemas.microsoft.com/office/drawing/2014/main" id="{86E39A15-4455-4F11-AB9F-E6CAAA71D3C5}"/>
                    </a:ext>
                  </a:extLst>
                </p:cNvPr>
                <p:cNvPicPr/>
                <p:nvPr/>
              </p:nvPicPr>
              <p:blipFill>
                <a:blip r:embed="rId321"/>
                <a:stretch>
                  <a:fillRect/>
                </a:stretch>
              </p:blipFill>
              <p:spPr>
                <a:xfrm>
                  <a:off x="7489013" y="4604107"/>
                  <a:ext cx="129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390" name="Freihand 389">
                  <a:extLst>
                    <a:ext uri="{FF2B5EF4-FFF2-40B4-BE49-F238E27FC236}">
                      <a16:creationId xmlns:a16="http://schemas.microsoft.com/office/drawing/2014/main" id="{F786885B-32B6-4A88-A29B-CE625C404242}"/>
                    </a:ext>
                  </a:extLst>
                </p14:cNvPr>
                <p14:cNvContentPartPr/>
                <p14:nvPr/>
              </p14:nvContentPartPr>
              <p14:xfrm>
                <a:off x="7709693" y="4592227"/>
                <a:ext cx="109800" cy="16200"/>
              </p14:xfrm>
            </p:contentPart>
          </mc:Choice>
          <mc:Fallback xmlns="">
            <p:pic>
              <p:nvPicPr>
                <p:cNvPr id="390" name="Freihand 389">
                  <a:extLst>
                    <a:ext uri="{FF2B5EF4-FFF2-40B4-BE49-F238E27FC236}">
                      <a16:creationId xmlns:a16="http://schemas.microsoft.com/office/drawing/2014/main" id="{F786885B-32B6-4A88-A29B-CE625C404242}"/>
                    </a:ext>
                  </a:extLst>
                </p:cNvPr>
                <p:cNvPicPr/>
                <p:nvPr/>
              </p:nvPicPr>
              <p:blipFill>
                <a:blip r:embed="rId323"/>
                <a:stretch>
                  <a:fillRect/>
                </a:stretch>
              </p:blipFill>
              <p:spPr>
                <a:xfrm>
                  <a:off x="7705373" y="4587907"/>
                  <a:ext cx="118440" cy="24840"/>
                </a:xfrm>
                <a:prstGeom prst="rect">
                  <a:avLst/>
                </a:prstGeom>
              </p:spPr>
            </p:pic>
          </mc:Fallback>
        </mc:AlternateContent>
      </p:grpSp>
      <p:grpSp>
        <p:nvGrpSpPr>
          <p:cNvPr id="396" name="Gruppieren 395">
            <a:extLst>
              <a:ext uri="{FF2B5EF4-FFF2-40B4-BE49-F238E27FC236}">
                <a16:creationId xmlns:a16="http://schemas.microsoft.com/office/drawing/2014/main" id="{3BD30B11-30EE-44EF-8F93-A322E96665A5}"/>
              </a:ext>
            </a:extLst>
          </p:cNvPr>
          <p:cNvGrpSpPr/>
          <p:nvPr/>
        </p:nvGrpSpPr>
        <p:grpSpPr>
          <a:xfrm>
            <a:off x="7842893" y="4511587"/>
            <a:ext cx="272880" cy="190080"/>
            <a:chOff x="7842893" y="4511587"/>
            <a:chExt cx="272880" cy="190080"/>
          </a:xfrm>
        </p:grpSpPr>
        <mc:AlternateContent xmlns:mc="http://schemas.openxmlformats.org/markup-compatibility/2006" xmlns:p14="http://schemas.microsoft.com/office/powerpoint/2010/main">
          <mc:Choice Requires="p14">
            <p:contentPart p14:bwMode="auto" r:id="rId324">
              <p14:nvContentPartPr>
                <p14:cNvPr id="393" name="Freihand 392">
                  <a:extLst>
                    <a:ext uri="{FF2B5EF4-FFF2-40B4-BE49-F238E27FC236}">
                      <a16:creationId xmlns:a16="http://schemas.microsoft.com/office/drawing/2014/main" id="{13244A4B-97AE-4998-A1B5-39947655F083}"/>
                    </a:ext>
                  </a:extLst>
                </p14:cNvPr>
                <p14:cNvContentPartPr/>
                <p14:nvPr/>
              </p14:nvContentPartPr>
              <p14:xfrm>
                <a:off x="7842893" y="4520947"/>
                <a:ext cx="101520" cy="124920"/>
              </p14:xfrm>
            </p:contentPart>
          </mc:Choice>
          <mc:Fallback xmlns="">
            <p:pic>
              <p:nvPicPr>
                <p:cNvPr id="393" name="Freihand 392">
                  <a:extLst>
                    <a:ext uri="{FF2B5EF4-FFF2-40B4-BE49-F238E27FC236}">
                      <a16:creationId xmlns:a16="http://schemas.microsoft.com/office/drawing/2014/main" id="{13244A4B-97AE-4998-A1B5-39947655F083}"/>
                    </a:ext>
                  </a:extLst>
                </p:cNvPr>
                <p:cNvPicPr/>
                <p:nvPr/>
              </p:nvPicPr>
              <p:blipFill>
                <a:blip r:embed="rId325"/>
                <a:stretch>
                  <a:fillRect/>
                </a:stretch>
              </p:blipFill>
              <p:spPr>
                <a:xfrm>
                  <a:off x="7838573" y="4516627"/>
                  <a:ext cx="1101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394" name="Freihand 393">
                  <a:extLst>
                    <a:ext uri="{FF2B5EF4-FFF2-40B4-BE49-F238E27FC236}">
                      <a16:creationId xmlns:a16="http://schemas.microsoft.com/office/drawing/2014/main" id="{EAE963FC-CB15-4395-AFBF-6BC0C0493EB1}"/>
                    </a:ext>
                  </a:extLst>
                </p14:cNvPr>
                <p14:cNvContentPartPr/>
                <p14:nvPr/>
              </p14:nvContentPartPr>
              <p14:xfrm>
                <a:off x="7968893" y="4607347"/>
                <a:ext cx="20880" cy="94320"/>
              </p14:xfrm>
            </p:contentPart>
          </mc:Choice>
          <mc:Fallback xmlns="">
            <p:pic>
              <p:nvPicPr>
                <p:cNvPr id="394" name="Freihand 393">
                  <a:extLst>
                    <a:ext uri="{FF2B5EF4-FFF2-40B4-BE49-F238E27FC236}">
                      <a16:creationId xmlns:a16="http://schemas.microsoft.com/office/drawing/2014/main" id="{EAE963FC-CB15-4395-AFBF-6BC0C0493EB1}"/>
                    </a:ext>
                  </a:extLst>
                </p:cNvPr>
                <p:cNvPicPr/>
                <p:nvPr/>
              </p:nvPicPr>
              <p:blipFill>
                <a:blip r:embed="rId327"/>
                <a:stretch>
                  <a:fillRect/>
                </a:stretch>
              </p:blipFill>
              <p:spPr>
                <a:xfrm>
                  <a:off x="7964573" y="4603027"/>
                  <a:ext cx="2952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395" name="Freihand 394">
                  <a:extLst>
                    <a:ext uri="{FF2B5EF4-FFF2-40B4-BE49-F238E27FC236}">
                      <a16:creationId xmlns:a16="http://schemas.microsoft.com/office/drawing/2014/main" id="{9870E757-6016-4E71-B965-E1270D8277AB}"/>
                    </a:ext>
                  </a:extLst>
                </p14:cNvPr>
                <p14:cNvContentPartPr/>
                <p14:nvPr/>
              </p14:nvContentPartPr>
              <p14:xfrm>
                <a:off x="8000573" y="4511587"/>
                <a:ext cx="115200" cy="172080"/>
              </p14:xfrm>
            </p:contentPart>
          </mc:Choice>
          <mc:Fallback xmlns="">
            <p:pic>
              <p:nvPicPr>
                <p:cNvPr id="395" name="Freihand 394">
                  <a:extLst>
                    <a:ext uri="{FF2B5EF4-FFF2-40B4-BE49-F238E27FC236}">
                      <a16:creationId xmlns:a16="http://schemas.microsoft.com/office/drawing/2014/main" id="{9870E757-6016-4E71-B965-E1270D8277AB}"/>
                    </a:ext>
                  </a:extLst>
                </p:cNvPr>
                <p:cNvPicPr/>
                <p:nvPr/>
              </p:nvPicPr>
              <p:blipFill>
                <a:blip r:embed="rId329"/>
                <a:stretch>
                  <a:fillRect/>
                </a:stretch>
              </p:blipFill>
              <p:spPr>
                <a:xfrm>
                  <a:off x="7996253" y="4507267"/>
                  <a:ext cx="123840" cy="180720"/>
                </a:xfrm>
                <a:prstGeom prst="rect">
                  <a:avLst/>
                </a:prstGeom>
              </p:spPr>
            </p:pic>
          </mc:Fallback>
        </mc:AlternateContent>
      </p:grpSp>
      <p:grpSp>
        <p:nvGrpSpPr>
          <p:cNvPr id="408" name="Gruppieren 407">
            <a:extLst>
              <a:ext uri="{FF2B5EF4-FFF2-40B4-BE49-F238E27FC236}">
                <a16:creationId xmlns:a16="http://schemas.microsoft.com/office/drawing/2014/main" id="{14F48801-1B26-4B98-96DC-AB8571A1653F}"/>
              </a:ext>
            </a:extLst>
          </p:cNvPr>
          <p:cNvGrpSpPr/>
          <p:nvPr/>
        </p:nvGrpSpPr>
        <p:grpSpPr>
          <a:xfrm>
            <a:off x="2941493" y="4858987"/>
            <a:ext cx="1370520" cy="1596600"/>
            <a:chOff x="2941493" y="4858987"/>
            <a:chExt cx="1370520" cy="1596600"/>
          </a:xfrm>
        </p:grpSpPr>
        <mc:AlternateContent xmlns:mc="http://schemas.openxmlformats.org/markup-compatibility/2006" xmlns:p14="http://schemas.microsoft.com/office/powerpoint/2010/main">
          <mc:Choice Requires="p14">
            <p:contentPart p14:bwMode="auto" r:id="rId330">
              <p14:nvContentPartPr>
                <p14:cNvPr id="397" name="Freihand 396">
                  <a:extLst>
                    <a:ext uri="{FF2B5EF4-FFF2-40B4-BE49-F238E27FC236}">
                      <a16:creationId xmlns:a16="http://schemas.microsoft.com/office/drawing/2014/main" id="{9777F9F3-4498-47D3-A427-1B051A940D61}"/>
                    </a:ext>
                  </a:extLst>
                </p14:cNvPr>
                <p14:cNvContentPartPr/>
                <p14:nvPr/>
              </p14:nvContentPartPr>
              <p14:xfrm>
                <a:off x="3332453" y="5061667"/>
                <a:ext cx="264960" cy="11880"/>
              </p14:xfrm>
            </p:contentPart>
          </mc:Choice>
          <mc:Fallback xmlns="">
            <p:pic>
              <p:nvPicPr>
                <p:cNvPr id="397" name="Freihand 396">
                  <a:extLst>
                    <a:ext uri="{FF2B5EF4-FFF2-40B4-BE49-F238E27FC236}">
                      <a16:creationId xmlns:a16="http://schemas.microsoft.com/office/drawing/2014/main" id="{9777F9F3-4498-47D3-A427-1B051A940D61}"/>
                    </a:ext>
                  </a:extLst>
                </p:cNvPr>
                <p:cNvPicPr/>
                <p:nvPr/>
              </p:nvPicPr>
              <p:blipFill>
                <a:blip r:embed="rId331"/>
                <a:stretch>
                  <a:fillRect/>
                </a:stretch>
              </p:blipFill>
              <p:spPr>
                <a:xfrm>
                  <a:off x="3328133" y="5057347"/>
                  <a:ext cx="2736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398" name="Freihand 397">
                  <a:extLst>
                    <a:ext uri="{FF2B5EF4-FFF2-40B4-BE49-F238E27FC236}">
                      <a16:creationId xmlns:a16="http://schemas.microsoft.com/office/drawing/2014/main" id="{65B25BEB-0319-4AB6-BB2D-ADEB9A8E6240}"/>
                    </a:ext>
                  </a:extLst>
                </p14:cNvPr>
                <p14:cNvContentPartPr/>
                <p14:nvPr/>
              </p14:nvContentPartPr>
              <p14:xfrm>
                <a:off x="2941493" y="5055187"/>
                <a:ext cx="148680" cy="76680"/>
              </p14:xfrm>
            </p:contentPart>
          </mc:Choice>
          <mc:Fallback xmlns="">
            <p:pic>
              <p:nvPicPr>
                <p:cNvPr id="398" name="Freihand 397">
                  <a:extLst>
                    <a:ext uri="{FF2B5EF4-FFF2-40B4-BE49-F238E27FC236}">
                      <a16:creationId xmlns:a16="http://schemas.microsoft.com/office/drawing/2014/main" id="{65B25BEB-0319-4AB6-BB2D-ADEB9A8E6240}"/>
                    </a:ext>
                  </a:extLst>
                </p:cNvPr>
                <p:cNvPicPr/>
                <p:nvPr/>
              </p:nvPicPr>
              <p:blipFill>
                <a:blip r:embed="rId333"/>
                <a:stretch>
                  <a:fillRect/>
                </a:stretch>
              </p:blipFill>
              <p:spPr>
                <a:xfrm>
                  <a:off x="2937173" y="5050867"/>
                  <a:ext cx="1573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399" name="Freihand 398">
                  <a:extLst>
                    <a:ext uri="{FF2B5EF4-FFF2-40B4-BE49-F238E27FC236}">
                      <a16:creationId xmlns:a16="http://schemas.microsoft.com/office/drawing/2014/main" id="{1EF9526D-ED44-4DD5-A4AE-0186203B361A}"/>
                    </a:ext>
                  </a:extLst>
                </p14:cNvPr>
                <p14:cNvContentPartPr/>
                <p14:nvPr/>
              </p14:nvContentPartPr>
              <p14:xfrm>
                <a:off x="3121853" y="4949707"/>
                <a:ext cx="9000" cy="68760"/>
              </p14:xfrm>
            </p:contentPart>
          </mc:Choice>
          <mc:Fallback xmlns="">
            <p:pic>
              <p:nvPicPr>
                <p:cNvPr id="399" name="Freihand 398">
                  <a:extLst>
                    <a:ext uri="{FF2B5EF4-FFF2-40B4-BE49-F238E27FC236}">
                      <a16:creationId xmlns:a16="http://schemas.microsoft.com/office/drawing/2014/main" id="{1EF9526D-ED44-4DD5-A4AE-0186203B361A}"/>
                    </a:ext>
                  </a:extLst>
                </p:cNvPr>
                <p:cNvPicPr/>
                <p:nvPr/>
              </p:nvPicPr>
              <p:blipFill>
                <a:blip r:embed="rId335"/>
                <a:stretch>
                  <a:fillRect/>
                </a:stretch>
              </p:blipFill>
              <p:spPr>
                <a:xfrm>
                  <a:off x="3117533" y="4945387"/>
                  <a:ext cx="1764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00" name="Freihand 399">
                  <a:extLst>
                    <a:ext uri="{FF2B5EF4-FFF2-40B4-BE49-F238E27FC236}">
                      <a16:creationId xmlns:a16="http://schemas.microsoft.com/office/drawing/2014/main" id="{58107740-B4AD-48E3-8629-947AD6FE6F33}"/>
                    </a:ext>
                  </a:extLst>
                </p14:cNvPr>
                <p14:cNvContentPartPr/>
                <p14:nvPr/>
              </p14:nvContentPartPr>
              <p14:xfrm>
                <a:off x="3150293" y="4931707"/>
                <a:ext cx="46080" cy="68040"/>
              </p14:xfrm>
            </p:contentPart>
          </mc:Choice>
          <mc:Fallback xmlns="">
            <p:pic>
              <p:nvPicPr>
                <p:cNvPr id="400" name="Freihand 399">
                  <a:extLst>
                    <a:ext uri="{FF2B5EF4-FFF2-40B4-BE49-F238E27FC236}">
                      <a16:creationId xmlns:a16="http://schemas.microsoft.com/office/drawing/2014/main" id="{58107740-B4AD-48E3-8629-947AD6FE6F33}"/>
                    </a:ext>
                  </a:extLst>
                </p:cNvPr>
                <p:cNvPicPr/>
                <p:nvPr/>
              </p:nvPicPr>
              <p:blipFill>
                <a:blip r:embed="rId337"/>
                <a:stretch>
                  <a:fillRect/>
                </a:stretch>
              </p:blipFill>
              <p:spPr>
                <a:xfrm>
                  <a:off x="3145973" y="4927387"/>
                  <a:ext cx="547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01" name="Freihand 400">
                  <a:extLst>
                    <a:ext uri="{FF2B5EF4-FFF2-40B4-BE49-F238E27FC236}">
                      <a16:creationId xmlns:a16="http://schemas.microsoft.com/office/drawing/2014/main" id="{395F543A-8ABC-49C1-93F4-EB7C8B236280}"/>
                    </a:ext>
                  </a:extLst>
                </p14:cNvPr>
                <p14:cNvContentPartPr/>
                <p14:nvPr/>
              </p14:nvContentPartPr>
              <p14:xfrm>
                <a:off x="3086213" y="4898587"/>
                <a:ext cx="112680" cy="14040"/>
              </p14:xfrm>
            </p:contentPart>
          </mc:Choice>
          <mc:Fallback xmlns="">
            <p:pic>
              <p:nvPicPr>
                <p:cNvPr id="401" name="Freihand 400">
                  <a:extLst>
                    <a:ext uri="{FF2B5EF4-FFF2-40B4-BE49-F238E27FC236}">
                      <a16:creationId xmlns:a16="http://schemas.microsoft.com/office/drawing/2014/main" id="{395F543A-8ABC-49C1-93F4-EB7C8B236280}"/>
                    </a:ext>
                  </a:extLst>
                </p:cNvPr>
                <p:cNvPicPr/>
                <p:nvPr/>
              </p:nvPicPr>
              <p:blipFill>
                <a:blip r:embed="rId339"/>
                <a:stretch>
                  <a:fillRect/>
                </a:stretch>
              </p:blipFill>
              <p:spPr>
                <a:xfrm>
                  <a:off x="3081893" y="4894267"/>
                  <a:ext cx="1213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02" name="Freihand 401">
                  <a:extLst>
                    <a:ext uri="{FF2B5EF4-FFF2-40B4-BE49-F238E27FC236}">
                      <a16:creationId xmlns:a16="http://schemas.microsoft.com/office/drawing/2014/main" id="{8FAFB288-7410-43E3-B885-9384E64AFBA6}"/>
                    </a:ext>
                  </a:extLst>
                </p14:cNvPr>
                <p14:cNvContentPartPr/>
                <p14:nvPr/>
              </p14:nvContentPartPr>
              <p14:xfrm>
                <a:off x="3079733" y="5018107"/>
                <a:ext cx="114480" cy="20880"/>
              </p14:xfrm>
            </p:contentPart>
          </mc:Choice>
          <mc:Fallback xmlns="">
            <p:pic>
              <p:nvPicPr>
                <p:cNvPr id="402" name="Freihand 401">
                  <a:extLst>
                    <a:ext uri="{FF2B5EF4-FFF2-40B4-BE49-F238E27FC236}">
                      <a16:creationId xmlns:a16="http://schemas.microsoft.com/office/drawing/2014/main" id="{8FAFB288-7410-43E3-B885-9384E64AFBA6}"/>
                    </a:ext>
                  </a:extLst>
                </p:cNvPr>
                <p:cNvPicPr/>
                <p:nvPr/>
              </p:nvPicPr>
              <p:blipFill>
                <a:blip r:embed="rId341"/>
                <a:stretch>
                  <a:fillRect/>
                </a:stretch>
              </p:blipFill>
              <p:spPr>
                <a:xfrm>
                  <a:off x="3075413" y="5013787"/>
                  <a:ext cx="1231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03" name="Freihand 402">
                  <a:extLst>
                    <a:ext uri="{FF2B5EF4-FFF2-40B4-BE49-F238E27FC236}">
                      <a16:creationId xmlns:a16="http://schemas.microsoft.com/office/drawing/2014/main" id="{913EB6F2-9C26-477D-91E5-837E7C8CAB8A}"/>
                    </a:ext>
                  </a:extLst>
                </p14:cNvPr>
                <p14:cNvContentPartPr/>
                <p14:nvPr/>
              </p14:nvContentPartPr>
              <p14:xfrm>
                <a:off x="3003773" y="4858987"/>
                <a:ext cx="272160" cy="221040"/>
              </p14:xfrm>
            </p:contentPart>
          </mc:Choice>
          <mc:Fallback xmlns="">
            <p:pic>
              <p:nvPicPr>
                <p:cNvPr id="403" name="Freihand 402">
                  <a:extLst>
                    <a:ext uri="{FF2B5EF4-FFF2-40B4-BE49-F238E27FC236}">
                      <a16:creationId xmlns:a16="http://schemas.microsoft.com/office/drawing/2014/main" id="{913EB6F2-9C26-477D-91E5-837E7C8CAB8A}"/>
                    </a:ext>
                  </a:extLst>
                </p:cNvPr>
                <p:cNvPicPr/>
                <p:nvPr/>
              </p:nvPicPr>
              <p:blipFill>
                <a:blip r:embed="rId343"/>
                <a:stretch>
                  <a:fillRect/>
                </a:stretch>
              </p:blipFill>
              <p:spPr>
                <a:xfrm>
                  <a:off x="2999453" y="4854667"/>
                  <a:ext cx="28080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05" name="Freihand 404">
                  <a:extLst>
                    <a:ext uri="{FF2B5EF4-FFF2-40B4-BE49-F238E27FC236}">
                      <a16:creationId xmlns:a16="http://schemas.microsoft.com/office/drawing/2014/main" id="{66FDD3E2-3A8F-4ECE-ABAC-29B9A78918FB}"/>
                    </a:ext>
                  </a:extLst>
                </p14:cNvPr>
                <p14:cNvContentPartPr/>
                <p14:nvPr/>
              </p14:nvContentPartPr>
              <p14:xfrm>
                <a:off x="3503453" y="5076427"/>
                <a:ext cx="808560" cy="1379160"/>
              </p14:xfrm>
            </p:contentPart>
          </mc:Choice>
          <mc:Fallback xmlns="">
            <p:pic>
              <p:nvPicPr>
                <p:cNvPr id="405" name="Freihand 404">
                  <a:extLst>
                    <a:ext uri="{FF2B5EF4-FFF2-40B4-BE49-F238E27FC236}">
                      <a16:creationId xmlns:a16="http://schemas.microsoft.com/office/drawing/2014/main" id="{66FDD3E2-3A8F-4ECE-ABAC-29B9A78918FB}"/>
                    </a:ext>
                  </a:extLst>
                </p:cNvPr>
                <p:cNvPicPr/>
                <p:nvPr/>
              </p:nvPicPr>
              <p:blipFill>
                <a:blip r:embed="rId345"/>
                <a:stretch>
                  <a:fillRect/>
                </a:stretch>
              </p:blipFill>
              <p:spPr>
                <a:xfrm>
                  <a:off x="3499133" y="5072107"/>
                  <a:ext cx="817200" cy="13878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07" name="Freihand 406">
                  <a:extLst>
                    <a:ext uri="{FF2B5EF4-FFF2-40B4-BE49-F238E27FC236}">
                      <a16:creationId xmlns:a16="http://schemas.microsoft.com/office/drawing/2014/main" id="{EE9566A8-5A63-4320-9157-7FB8EE3AD7B8}"/>
                    </a:ext>
                  </a:extLst>
                </p14:cNvPr>
                <p14:cNvContentPartPr/>
                <p14:nvPr/>
              </p14:nvContentPartPr>
              <p14:xfrm>
                <a:off x="3458453" y="5249227"/>
                <a:ext cx="23760" cy="1122480"/>
              </p14:xfrm>
            </p:contentPart>
          </mc:Choice>
          <mc:Fallback xmlns="">
            <p:pic>
              <p:nvPicPr>
                <p:cNvPr id="407" name="Freihand 406">
                  <a:extLst>
                    <a:ext uri="{FF2B5EF4-FFF2-40B4-BE49-F238E27FC236}">
                      <a16:creationId xmlns:a16="http://schemas.microsoft.com/office/drawing/2014/main" id="{EE9566A8-5A63-4320-9157-7FB8EE3AD7B8}"/>
                    </a:ext>
                  </a:extLst>
                </p:cNvPr>
                <p:cNvPicPr/>
                <p:nvPr/>
              </p:nvPicPr>
              <p:blipFill>
                <a:blip r:embed="rId347"/>
                <a:stretch>
                  <a:fillRect/>
                </a:stretch>
              </p:blipFill>
              <p:spPr>
                <a:xfrm>
                  <a:off x="3454133" y="5244907"/>
                  <a:ext cx="32400" cy="1131120"/>
                </a:xfrm>
                <a:prstGeom prst="rect">
                  <a:avLst/>
                </a:prstGeom>
              </p:spPr>
            </p:pic>
          </mc:Fallback>
        </mc:AlternateContent>
      </p:grpSp>
      <p:grpSp>
        <p:nvGrpSpPr>
          <p:cNvPr id="425" name="Gruppieren 424">
            <a:extLst>
              <a:ext uri="{FF2B5EF4-FFF2-40B4-BE49-F238E27FC236}">
                <a16:creationId xmlns:a16="http://schemas.microsoft.com/office/drawing/2014/main" id="{54C612F7-5ABA-40B8-9A2D-7C9B4D7A090E}"/>
              </a:ext>
            </a:extLst>
          </p:cNvPr>
          <p:cNvGrpSpPr/>
          <p:nvPr/>
        </p:nvGrpSpPr>
        <p:grpSpPr>
          <a:xfrm>
            <a:off x="4345133" y="5515267"/>
            <a:ext cx="1182600" cy="512280"/>
            <a:chOff x="4345133" y="5515267"/>
            <a:chExt cx="1182600" cy="512280"/>
          </a:xfrm>
        </p:grpSpPr>
        <mc:AlternateContent xmlns:mc="http://schemas.openxmlformats.org/markup-compatibility/2006" xmlns:p14="http://schemas.microsoft.com/office/powerpoint/2010/main">
          <mc:Choice Requires="p14">
            <p:contentPart p14:bwMode="auto" r:id="rId348">
              <p14:nvContentPartPr>
                <p14:cNvPr id="409" name="Freihand 408">
                  <a:extLst>
                    <a:ext uri="{FF2B5EF4-FFF2-40B4-BE49-F238E27FC236}">
                      <a16:creationId xmlns:a16="http://schemas.microsoft.com/office/drawing/2014/main" id="{25C88137-0DF2-481E-BACC-3D4B7A5E552B}"/>
                    </a:ext>
                  </a:extLst>
                </p14:cNvPr>
                <p14:cNvContentPartPr/>
                <p14:nvPr/>
              </p14:nvContentPartPr>
              <p14:xfrm>
                <a:off x="4542773" y="5676547"/>
                <a:ext cx="14400" cy="110520"/>
              </p14:xfrm>
            </p:contentPart>
          </mc:Choice>
          <mc:Fallback xmlns="">
            <p:pic>
              <p:nvPicPr>
                <p:cNvPr id="409" name="Freihand 408">
                  <a:extLst>
                    <a:ext uri="{FF2B5EF4-FFF2-40B4-BE49-F238E27FC236}">
                      <a16:creationId xmlns:a16="http://schemas.microsoft.com/office/drawing/2014/main" id="{25C88137-0DF2-481E-BACC-3D4B7A5E552B}"/>
                    </a:ext>
                  </a:extLst>
                </p:cNvPr>
                <p:cNvPicPr/>
                <p:nvPr/>
              </p:nvPicPr>
              <p:blipFill>
                <a:blip r:embed="rId349"/>
                <a:stretch>
                  <a:fillRect/>
                </a:stretch>
              </p:blipFill>
              <p:spPr>
                <a:xfrm>
                  <a:off x="4538453" y="5672227"/>
                  <a:ext cx="230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410" name="Freihand 409">
                  <a:extLst>
                    <a:ext uri="{FF2B5EF4-FFF2-40B4-BE49-F238E27FC236}">
                      <a16:creationId xmlns:a16="http://schemas.microsoft.com/office/drawing/2014/main" id="{E780103D-0326-425D-B5C9-E5E88D5F33BC}"/>
                    </a:ext>
                  </a:extLst>
                </p14:cNvPr>
                <p14:cNvContentPartPr/>
                <p14:nvPr/>
              </p14:nvContentPartPr>
              <p14:xfrm>
                <a:off x="4593533" y="5670067"/>
                <a:ext cx="83520" cy="93240"/>
              </p14:xfrm>
            </p:contentPart>
          </mc:Choice>
          <mc:Fallback xmlns="">
            <p:pic>
              <p:nvPicPr>
                <p:cNvPr id="410" name="Freihand 409">
                  <a:extLst>
                    <a:ext uri="{FF2B5EF4-FFF2-40B4-BE49-F238E27FC236}">
                      <a16:creationId xmlns:a16="http://schemas.microsoft.com/office/drawing/2014/main" id="{E780103D-0326-425D-B5C9-E5E88D5F33BC}"/>
                    </a:ext>
                  </a:extLst>
                </p:cNvPr>
                <p:cNvPicPr/>
                <p:nvPr/>
              </p:nvPicPr>
              <p:blipFill>
                <a:blip r:embed="rId351"/>
                <a:stretch>
                  <a:fillRect/>
                </a:stretch>
              </p:blipFill>
              <p:spPr>
                <a:xfrm>
                  <a:off x="4589213" y="5665747"/>
                  <a:ext cx="9216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411" name="Freihand 410">
                  <a:extLst>
                    <a:ext uri="{FF2B5EF4-FFF2-40B4-BE49-F238E27FC236}">
                      <a16:creationId xmlns:a16="http://schemas.microsoft.com/office/drawing/2014/main" id="{37D8D475-31BD-45A0-A184-98AC700A761C}"/>
                    </a:ext>
                  </a:extLst>
                </p14:cNvPr>
                <p14:cNvContentPartPr/>
                <p14:nvPr/>
              </p14:nvContentPartPr>
              <p14:xfrm>
                <a:off x="4497053" y="5589067"/>
                <a:ext cx="222480" cy="21240"/>
              </p14:xfrm>
            </p:contentPart>
          </mc:Choice>
          <mc:Fallback xmlns="">
            <p:pic>
              <p:nvPicPr>
                <p:cNvPr id="411" name="Freihand 410">
                  <a:extLst>
                    <a:ext uri="{FF2B5EF4-FFF2-40B4-BE49-F238E27FC236}">
                      <a16:creationId xmlns:a16="http://schemas.microsoft.com/office/drawing/2014/main" id="{37D8D475-31BD-45A0-A184-98AC700A761C}"/>
                    </a:ext>
                  </a:extLst>
                </p:cNvPr>
                <p:cNvPicPr/>
                <p:nvPr/>
              </p:nvPicPr>
              <p:blipFill>
                <a:blip r:embed="rId353"/>
                <a:stretch>
                  <a:fillRect/>
                </a:stretch>
              </p:blipFill>
              <p:spPr>
                <a:xfrm>
                  <a:off x="4492733" y="5584747"/>
                  <a:ext cx="2311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412" name="Freihand 411">
                  <a:extLst>
                    <a:ext uri="{FF2B5EF4-FFF2-40B4-BE49-F238E27FC236}">
                      <a16:creationId xmlns:a16="http://schemas.microsoft.com/office/drawing/2014/main" id="{AF887A4D-7E77-4457-B662-9B86EF3081EB}"/>
                    </a:ext>
                  </a:extLst>
                </p14:cNvPr>
                <p14:cNvContentPartPr/>
                <p14:nvPr/>
              </p14:nvContentPartPr>
              <p14:xfrm>
                <a:off x="4470413" y="5789947"/>
                <a:ext cx="218160" cy="10080"/>
              </p14:xfrm>
            </p:contentPart>
          </mc:Choice>
          <mc:Fallback xmlns="">
            <p:pic>
              <p:nvPicPr>
                <p:cNvPr id="412" name="Freihand 411">
                  <a:extLst>
                    <a:ext uri="{FF2B5EF4-FFF2-40B4-BE49-F238E27FC236}">
                      <a16:creationId xmlns:a16="http://schemas.microsoft.com/office/drawing/2014/main" id="{AF887A4D-7E77-4457-B662-9B86EF3081EB}"/>
                    </a:ext>
                  </a:extLst>
                </p:cNvPr>
                <p:cNvPicPr/>
                <p:nvPr/>
              </p:nvPicPr>
              <p:blipFill>
                <a:blip r:embed="rId355"/>
                <a:stretch>
                  <a:fillRect/>
                </a:stretch>
              </p:blipFill>
              <p:spPr>
                <a:xfrm>
                  <a:off x="4466093" y="5785627"/>
                  <a:ext cx="2268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413" name="Freihand 412">
                  <a:extLst>
                    <a:ext uri="{FF2B5EF4-FFF2-40B4-BE49-F238E27FC236}">
                      <a16:creationId xmlns:a16="http://schemas.microsoft.com/office/drawing/2014/main" id="{A108B498-2FE7-43FD-9E42-C5FEA8DF5C2B}"/>
                    </a:ext>
                  </a:extLst>
                </p14:cNvPr>
                <p14:cNvContentPartPr/>
                <p14:nvPr/>
              </p14:nvContentPartPr>
              <p14:xfrm>
                <a:off x="4345133" y="5515267"/>
                <a:ext cx="452880" cy="348480"/>
              </p14:xfrm>
            </p:contentPart>
          </mc:Choice>
          <mc:Fallback xmlns="">
            <p:pic>
              <p:nvPicPr>
                <p:cNvPr id="413" name="Freihand 412">
                  <a:extLst>
                    <a:ext uri="{FF2B5EF4-FFF2-40B4-BE49-F238E27FC236}">
                      <a16:creationId xmlns:a16="http://schemas.microsoft.com/office/drawing/2014/main" id="{A108B498-2FE7-43FD-9E42-C5FEA8DF5C2B}"/>
                    </a:ext>
                  </a:extLst>
                </p:cNvPr>
                <p:cNvPicPr/>
                <p:nvPr/>
              </p:nvPicPr>
              <p:blipFill>
                <a:blip r:embed="rId357"/>
                <a:stretch>
                  <a:fillRect/>
                </a:stretch>
              </p:blipFill>
              <p:spPr>
                <a:xfrm>
                  <a:off x="4340813" y="5510947"/>
                  <a:ext cx="461520" cy="3571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415" name="Freihand 414">
                  <a:extLst>
                    <a:ext uri="{FF2B5EF4-FFF2-40B4-BE49-F238E27FC236}">
                      <a16:creationId xmlns:a16="http://schemas.microsoft.com/office/drawing/2014/main" id="{A2019043-DDC7-40B7-B82F-71DEF829448A}"/>
                    </a:ext>
                  </a:extLst>
                </p14:cNvPr>
                <p14:cNvContentPartPr/>
                <p14:nvPr/>
              </p14:nvContentPartPr>
              <p14:xfrm>
                <a:off x="4769573" y="5850427"/>
                <a:ext cx="121320" cy="177120"/>
              </p14:xfrm>
            </p:contentPart>
          </mc:Choice>
          <mc:Fallback xmlns="">
            <p:pic>
              <p:nvPicPr>
                <p:cNvPr id="415" name="Freihand 414">
                  <a:extLst>
                    <a:ext uri="{FF2B5EF4-FFF2-40B4-BE49-F238E27FC236}">
                      <a16:creationId xmlns:a16="http://schemas.microsoft.com/office/drawing/2014/main" id="{A2019043-DDC7-40B7-B82F-71DEF829448A}"/>
                    </a:ext>
                  </a:extLst>
                </p:cNvPr>
                <p:cNvPicPr/>
                <p:nvPr/>
              </p:nvPicPr>
              <p:blipFill>
                <a:blip r:embed="rId359"/>
                <a:stretch>
                  <a:fillRect/>
                </a:stretch>
              </p:blipFill>
              <p:spPr>
                <a:xfrm>
                  <a:off x="4765253" y="5846107"/>
                  <a:ext cx="1299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416" name="Freihand 415">
                  <a:extLst>
                    <a:ext uri="{FF2B5EF4-FFF2-40B4-BE49-F238E27FC236}">
                      <a16:creationId xmlns:a16="http://schemas.microsoft.com/office/drawing/2014/main" id="{B957F0A4-8C1A-433B-84EA-B8201AFF37C0}"/>
                    </a:ext>
                  </a:extLst>
                </p14:cNvPr>
                <p14:cNvContentPartPr/>
                <p14:nvPr/>
              </p14:nvContentPartPr>
              <p14:xfrm>
                <a:off x="4967573" y="5667907"/>
                <a:ext cx="108360" cy="125640"/>
              </p14:xfrm>
            </p:contentPart>
          </mc:Choice>
          <mc:Fallback xmlns="">
            <p:pic>
              <p:nvPicPr>
                <p:cNvPr id="416" name="Freihand 415">
                  <a:extLst>
                    <a:ext uri="{FF2B5EF4-FFF2-40B4-BE49-F238E27FC236}">
                      <a16:creationId xmlns:a16="http://schemas.microsoft.com/office/drawing/2014/main" id="{B957F0A4-8C1A-433B-84EA-B8201AFF37C0}"/>
                    </a:ext>
                  </a:extLst>
                </p:cNvPr>
                <p:cNvPicPr/>
                <p:nvPr/>
              </p:nvPicPr>
              <p:blipFill>
                <a:blip r:embed="rId361"/>
                <a:stretch>
                  <a:fillRect/>
                </a:stretch>
              </p:blipFill>
              <p:spPr>
                <a:xfrm>
                  <a:off x="4963253" y="5663587"/>
                  <a:ext cx="1170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417" name="Freihand 416">
                  <a:extLst>
                    <a:ext uri="{FF2B5EF4-FFF2-40B4-BE49-F238E27FC236}">
                      <a16:creationId xmlns:a16="http://schemas.microsoft.com/office/drawing/2014/main" id="{C8CB12EA-FD3F-4275-8D07-339AC4289D9F}"/>
                    </a:ext>
                  </a:extLst>
                </p14:cNvPr>
                <p14:cNvContentPartPr/>
                <p14:nvPr/>
              </p14:nvContentPartPr>
              <p14:xfrm>
                <a:off x="4988813" y="5757547"/>
                <a:ext cx="159840" cy="19800"/>
              </p14:xfrm>
            </p:contentPart>
          </mc:Choice>
          <mc:Fallback xmlns="">
            <p:pic>
              <p:nvPicPr>
                <p:cNvPr id="417" name="Freihand 416">
                  <a:extLst>
                    <a:ext uri="{FF2B5EF4-FFF2-40B4-BE49-F238E27FC236}">
                      <a16:creationId xmlns:a16="http://schemas.microsoft.com/office/drawing/2014/main" id="{C8CB12EA-FD3F-4275-8D07-339AC4289D9F}"/>
                    </a:ext>
                  </a:extLst>
                </p:cNvPr>
                <p:cNvPicPr/>
                <p:nvPr/>
              </p:nvPicPr>
              <p:blipFill>
                <a:blip r:embed="rId363"/>
                <a:stretch>
                  <a:fillRect/>
                </a:stretch>
              </p:blipFill>
              <p:spPr>
                <a:xfrm>
                  <a:off x="4984493" y="5753227"/>
                  <a:ext cx="1684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418" name="Freihand 417">
                  <a:extLst>
                    <a:ext uri="{FF2B5EF4-FFF2-40B4-BE49-F238E27FC236}">
                      <a16:creationId xmlns:a16="http://schemas.microsoft.com/office/drawing/2014/main" id="{AF8A9C10-2D9C-4315-9299-420747E356C5}"/>
                    </a:ext>
                  </a:extLst>
                </p14:cNvPr>
                <p14:cNvContentPartPr/>
                <p14:nvPr/>
              </p14:nvContentPartPr>
              <p14:xfrm>
                <a:off x="5141813" y="5646667"/>
                <a:ext cx="126360" cy="136440"/>
              </p14:xfrm>
            </p:contentPart>
          </mc:Choice>
          <mc:Fallback xmlns="">
            <p:pic>
              <p:nvPicPr>
                <p:cNvPr id="418" name="Freihand 417">
                  <a:extLst>
                    <a:ext uri="{FF2B5EF4-FFF2-40B4-BE49-F238E27FC236}">
                      <a16:creationId xmlns:a16="http://schemas.microsoft.com/office/drawing/2014/main" id="{AF8A9C10-2D9C-4315-9299-420747E356C5}"/>
                    </a:ext>
                  </a:extLst>
                </p:cNvPr>
                <p:cNvPicPr/>
                <p:nvPr/>
              </p:nvPicPr>
              <p:blipFill>
                <a:blip r:embed="rId365"/>
                <a:stretch>
                  <a:fillRect/>
                </a:stretch>
              </p:blipFill>
              <p:spPr>
                <a:xfrm>
                  <a:off x="5137493" y="5642347"/>
                  <a:ext cx="135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420" name="Freihand 419">
                  <a:extLst>
                    <a:ext uri="{FF2B5EF4-FFF2-40B4-BE49-F238E27FC236}">
                      <a16:creationId xmlns:a16="http://schemas.microsoft.com/office/drawing/2014/main" id="{8EB4DAC8-CCB4-41B6-A8C6-72021E15D971}"/>
                    </a:ext>
                  </a:extLst>
                </p14:cNvPr>
                <p14:cNvContentPartPr/>
                <p14:nvPr/>
              </p14:nvContentPartPr>
              <p14:xfrm>
                <a:off x="4988813" y="5972827"/>
                <a:ext cx="131400" cy="720"/>
              </p14:xfrm>
            </p:contentPart>
          </mc:Choice>
          <mc:Fallback xmlns="">
            <p:pic>
              <p:nvPicPr>
                <p:cNvPr id="420" name="Freihand 419">
                  <a:extLst>
                    <a:ext uri="{FF2B5EF4-FFF2-40B4-BE49-F238E27FC236}">
                      <a16:creationId xmlns:a16="http://schemas.microsoft.com/office/drawing/2014/main" id="{8EB4DAC8-CCB4-41B6-A8C6-72021E15D971}"/>
                    </a:ext>
                  </a:extLst>
                </p:cNvPr>
                <p:cNvPicPr/>
                <p:nvPr/>
              </p:nvPicPr>
              <p:blipFill>
                <a:blip r:embed="rId367"/>
                <a:stretch>
                  <a:fillRect/>
                </a:stretch>
              </p:blipFill>
              <p:spPr>
                <a:xfrm>
                  <a:off x="4984493" y="5968507"/>
                  <a:ext cx="1400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421" name="Freihand 420">
                  <a:extLst>
                    <a:ext uri="{FF2B5EF4-FFF2-40B4-BE49-F238E27FC236}">
                      <a16:creationId xmlns:a16="http://schemas.microsoft.com/office/drawing/2014/main" id="{53E2A586-6E3B-499A-BE63-2054E52DEB96}"/>
                    </a:ext>
                  </a:extLst>
                </p14:cNvPr>
                <p14:cNvContentPartPr/>
                <p14:nvPr/>
              </p14:nvContentPartPr>
              <p14:xfrm>
                <a:off x="4965053" y="6000907"/>
                <a:ext cx="168120" cy="9720"/>
              </p14:xfrm>
            </p:contentPart>
          </mc:Choice>
          <mc:Fallback xmlns="">
            <p:pic>
              <p:nvPicPr>
                <p:cNvPr id="421" name="Freihand 420">
                  <a:extLst>
                    <a:ext uri="{FF2B5EF4-FFF2-40B4-BE49-F238E27FC236}">
                      <a16:creationId xmlns:a16="http://schemas.microsoft.com/office/drawing/2014/main" id="{53E2A586-6E3B-499A-BE63-2054E52DEB96}"/>
                    </a:ext>
                  </a:extLst>
                </p:cNvPr>
                <p:cNvPicPr/>
                <p:nvPr/>
              </p:nvPicPr>
              <p:blipFill>
                <a:blip r:embed="rId369"/>
                <a:stretch>
                  <a:fillRect/>
                </a:stretch>
              </p:blipFill>
              <p:spPr>
                <a:xfrm>
                  <a:off x="4960733" y="5996587"/>
                  <a:ext cx="1767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423" name="Freihand 422">
                  <a:extLst>
                    <a:ext uri="{FF2B5EF4-FFF2-40B4-BE49-F238E27FC236}">
                      <a16:creationId xmlns:a16="http://schemas.microsoft.com/office/drawing/2014/main" id="{2F88508C-BC58-40DB-82B9-2A0E5D7E8B2A}"/>
                    </a:ext>
                  </a:extLst>
                </p14:cNvPr>
                <p14:cNvContentPartPr/>
                <p14:nvPr/>
              </p14:nvContentPartPr>
              <p14:xfrm>
                <a:off x="5200493" y="5977507"/>
                <a:ext cx="112320" cy="13680"/>
              </p14:xfrm>
            </p:contentPart>
          </mc:Choice>
          <mc:Fallback xmlns="">
            <p:pic>
              <p:nvPicPr>
                <p:cNvPr id="423" name="Freihand 422">
                  <a:extLst>
                    <a:ext uri="{FF2B5EF4-FFF2-40B4-BE49-F238E27FC236}">
                      <a16:creationId xmlns:a16="http://schemas.microsoft.com/office/drawing/2014/main" id="{2F88508C-BC58-40DB-82B9-2A0E5D7E8B2A}"/>
                    </a:ext>
                  </a:extLst>
                </p:cNvPr>
                <p:cNvPicPr/>
                <p:nvPr/>
              </p:nvPicPr>
              <p:blipFill>
                <a:blip r:embed="rId371"/>
                <a:stretch>
                  <a:fillRect/>
                </a:stretch>
              </p:blipFill>
              <p:spPr>
                <a:xfrm>
                  <a:off x="5196173" y="5973187"/>
                  <a:ext cx="1209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424" name="Freihand 423">
                  <a:extLst>
                    <a:ext uri="{FF2B5EF4-FFF2-40B4-BE49-F238E27FC236}">
                      <a16:creationId xmlns:a16="http://schemas.microsoft.com/office/drawing/2014/main" id="{E37502B0-7FE3-4FF2-98FE-3B6F7DF772D4}"/>
                    </a:ext>
                  </a:extLst>
                </p14:cNvPr>
                <p14:cNvContentPartPr/>
                <p14:nvPr/>
              </p14:nvContentPartPr>
              <p14:xfrm>
                <a:off x="5371133" y="5896867"/>
                <a:ext cx="156600" cy="118080"/>
              </p14:xfrm>
            </p:contentPart>
          </mc:Choice>
          <mc:Fallback xmlns="">
            <p:pic>
              <p:nvPicPr>
                <p:cNvPr id="424" name="Freihand 423">
                  <a:extLst>
                    <a:ext uri="{FF2B5EF4-FFF2-40B4-BE49-F238E27FC236}">
                      <a16:creationId xmlns:a16="http://schemas.microsoft.com/office/drawing/2014/main" id="{E37502B0-7FE3-4FF2-98FE-3B6F7DF772D4}"/>
                    </a:ext>
                  </a:extLst>
                </p:cNvPr>
                <p:cNvPicPr/>
                <p:nvPr/>
              </p:nvPicPr>
              <p:blipFill>
                <a:blip r:embed="rId373"/>
                <a:stretch>
                  <a:fillRect/>
                </a:stretch>
              </p:blipFill>
              <p:spPr>
                <a:xfrm>
                  <a:off x="5366813" y="5892547"/>
                  <a:ext cx="165240" cy="126720"/>
                </a:xfrm>
                <a:prstGeom prst="rect">
                  <a:avLst/>
                </a:prstGeom>
              </p:spPr>
            </p:pic>
          </mc:Fallback>
        </mc:AlternateContent>
      </p:grpSp>
      <p:grpSp>
        <p:nvGrpSpPr>
          <p:cNvPr id="431" name="Gruppieren 430">
            <a:extLst>
              <a:ext uri="{FF2B5EF4-FFF2-40B4-BE49-F238E27FC236}">
                <a16:creationId xmlns:a16="http://schemas.microsoft.com/office/drawing/2014/main" id="{B359F5A9-545F-414C-BF04-48A13D7E7DBA}"/>
              </a:ext>
            </a:extLst>
          </p:cNvPr>
          <p:cNvGrpSpPr/>
          <p:nvPr/>
        </p:nvGrpSpPr>
        <p:grpSpPr>
          <a:xfrm>
            <a:off x="9241133" y="1968187"/>
            <a:ext cx="345240" cy="345240"/>
            <a:chOff x="9241133" y="1968187"/>
            <a:chExt cx="345240" cy="345240"/>
          </a:xfrm>
        </p:grpSpPr>
        <mc:AlternateContent xmlns:mc="http://schemas.openxmlformats.org/markup-compatibility/2006" xmlns:p14="http://schemas.microsoft.com/office/powerpoint/2010/main">
          <mc:Choice Requires="p14">
            <p:contentPart p14:bwMode="auto" r:id="rId374">
              <p14:nvContentPartPr>
                <p14:cNvPr id="426" name="Freihand 425">
                  <a:extLst>
                    <a:ext uri="{FF2B5EF4-FFF2-40B4-BE49-F238E27FC236}">
                      <a16:creationId xmlns:a16="http://schemas.microsoft.com/office/drawing/2014/main" id="{F05CE787-2016-42E5-879A-3148B896B16C}"/>
                    </a:ext>
                  </a:extLst>
                </p14:cNvPr>
                <p14:cNvContentPartPr/>
                <p14:nvPr/>
              </p14:nvContentPartPr>
              <p14:xfrm>
                <a:off x="9438413" y="2080147"/>
                <a:ext cx="17640" cy="99360"/>
              </p14:xfrm>
            </p:contentPart>
          </mc:Choice>
          <mc:Fallback xmlns="">
            <p:pic>
              <p:nvPicPr>
                <p:cNvPr id="426" name="Freihand 425">
                  <a:extLst>
                    <a:ext uri="{FF2B5EF4-FFF2-40B4-BE49-F238E27FC236}">
                      <a16:creationId xmlns:a16="http://schemas.microsoft.com/office/drawing/2014/main" id="{F05CE787-2016-42E5-879A-3148B896B16C}"/>
                    </a:ext>
                  </a:extLst>
                </p:cNvPr>
                <p:cNvPicPr/>
                <p:nvPr/>
              </p:nvPicPr>
              <p:blipFill>
                <a:blip r:embed="rId375"/>
                <a:stretch>
                  <a:fillRect/>
                </a:stretch>
              </p:blipFill>
              <p:spPr>
                <a:xfrm>
                  <a:off x="9434093" y="2075827"/>
                  <a:ext cx="262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427" name="Freihand 426">
                  <a:extLst>
                    <a:ext uri="{FF2B5EF4-FFF2-40B4-BE49-F238E27FC236}">
                      <a16:creationId xmlns:a16="http://schemas.microsoft.com/office/drawing/2014/main" id="{DAA9FBC2-B947-43F8-8E3E-1C8B3FD37AA9}"/>
                    </a:ext>
                  </a:extLst>
                </p14:cNvPr>
                <p14:cNvContentPartPr/>
                <p14:nvPr/>
              </p14:nvContentPartPr>
              <p14:xfrm>
                <a:off x="9340853" y="2189947"/>
                <a:ext cx="173880" cy="22680"/>
              </p14:xfrm>
            </p:contentPart>
          </mc:Choice>
          <mc:Fallback xmlns="">
            <p:pic>
              <p:nvPicPr>
                <p:cNvPr id="427" name="Freihand 426">
                  <a:extLst>
                    <a:ext uri="{FF2B5EF4-FFF2-40B4-BE49-F238E27FC236}">
                      <a16:creationId xmlns:a16="http://schemas.microsoft.com/office/drawing/2014/main" id="{DAA9FBC2-B947-43F8-8E3E-1C8B3FD37AA9}"/>
                    </a:ext>
                  </a:extLst>
                </p:cNvPr>
                <p:cNvPicPr/>
                <p:nvPr/>
              </p:nvPicPr>
              <p:blipFill>
                <a:blip r:embed="rId377"/>
                <a:stretch>
                  <a:fillRect/>
                </a:stretch>
              </p:blipFill>
              <p:spPr>
                <a:xfrm>
                  <a:off x="9336533" y="2185627"/>
                  <a:ext cx="1825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428" name="Freihand 427">
                  <a:extLst>
                    <a:ext uri="{FF2B5EF4-FFF2-40B4-BE49-F238E27FC236}">
                      <a16:creationId xmlns:a16="http://schemas.microsoft.com/office/drawing/2014/main" id="{EFB30E89-59A5-4873-80D1-7EFE84EF730C}"/>
                    </a:ext>
                  </a:extLst>
                </p14:cNvPr>
                <p14:cNvContentPartPr/>
                <p14:nvPr/>
              </p14:nvContentPartPr>
              <p14:xfrm>
                <a:off x="9241133" y="1968187"/>
                <a:ext cx="345240" cy="345240"/>
              </p14:xfrm>
            </p:contentPart>
          </mc:Choice>
          <mc:Fallback xmlns="">
            <p:pic>
              <p:nvPicPr>
                <p:cNvPr id="428" name="Freihand 427">
                  <a:extLst>
                    <a:ext uri="{FF2B5EF4-FFF2-40B4-BE49-F238E27FC236}">
                      <a16:creationId xmlns:a16="http://schemas.microsoft.com/office/drawing/2014/main" id="{EFB30E89-59A5-4873-80D1-7EFE84EF730C}"/>
                    </a:ext>
                  </a:extLst>
                </p:cNvPr>
                <p:cNvPicPr/>
                <p:nvPr/>
              </p:nvPicPr>
              <p:blipFill>
                <a:blip r:embed="rId379"/>
                <a:stretch>
                  <a:fillRect/>
                </a:stretch>
              </p:blipFill>
              <p:spPr>
                <a:xfrm>
                  <a:off x="9236813" y="1963867"/>
                  <a:ext cx="35388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430" name="Freihand 429">
                  <a:extLst>
                    <a:ext uri="{FF2B5EF4-FFF2-40B4-BE49-F238E27FC236}">
                      <a16:creationId xmlns:a16="http://schemas.microsoft.com/office/drawing/2014/main" id="{89077DF5-F817-4272-A911-B7FDDA83E3E8}"/>
                    </a:ext>
                  </a:extLst>
                </p14:cNvPr>
                <p14:cNvContentPartPr/>
                <p14:nvPr/>
              </p14:nvContentPartPr>
              <p14:xfrm>
                <a:off x="9330053" y="2075107"/>
                <a:ext cx="183960" cy="24120"/>
              </p14:xfrm>
            </p:contentPart>
          </mc:Choice>
          <mc:Fallback xmlns="">
            <p:pic>
              <p:nvPicPr>
                <p:cNvPr id="430" name="Freihand 429">
                  <a:extLst>
                    <a:ext uri="{FF2B5EF4-FFF2-40B4-BE49-F238E27FC236}">
                      <a16:creationId xmlns:a16="http://schemas.microsoft.com/office/drawing/2014/main" id="{89077DF5-F817-4272-A911-B7FDDA83E3E8}"/>
                    </a:ext>
                  </a:extLst>
                </p:cNvPr>
                <p:cNvPicPr/>
                <p:nvPr/>
              </p:nvPicPr>
              <p:blipFill>
                <a:blip r:embed="rId381"/>
                <a:stretch>
                  <a:fillRect/>
                </a:stretch>
              </p:blipFill>
              <p:spPr>
                <a:xfrm>
                  <a:off x="9325733" y="2070787"/>
                  <a:ext cx="192600" cy="32760"/>
                </a:xfrm>
                <a:prstGeom prst="rect">
                  <a:avLst/>
                </a:prstGeom>
              </p:spPr>
            </p:pic>
          </mc:Fallback>
        </mc:AlternateContent>
      </p:grpSp>
      <p:grpSp>
        <p:nvGrpSpPr>
          <p:cNvPr id="450" name="Gruppieren 449">
            <a:extLst>
              <a:ext uri="{FF2B5EF4-FFF2-40B4-BE49-F238E27FC236}">
                <a16:creationId xmlns:a16="http://schemas.microsoft.com/office/drawing/2014/main" id="{2D4602D3-D95D-4139-929B-6C6FE73AF78B}"/>
              </a:ext>
            </a:extLst>
          </p:cNvPr>
          <p:cNvGrpSpPr/>
          <p:nvPr/>
        </p:nvGrpSpPr>
        <p:grpSpPr>
          <a:xfrm>
            <a:off x="10345973" y="1918147"/>
            <a:ext cx="1177200" cy="313920"/>
            <a:chOff x="10345973" y="1918147"/>
            <a:chExt cx="1177200" cy="313920"/>
          </a:xfrm>
        </p:grpSpPr>
        <mc:AlternateContent xmlns:mc="http://schemas.openxmlformats.org/markup-compatibility/2006" xmlns:p14="http://schemas.microsoft.com/office/powerpoint/2010/main">
          <mc:Choice Requires="p14">
            <p:contentPart p14:bwMode="auto" r:id="rId382">
              <p14:nvContentPartPr>
                <p14:cNvPr id="440" name="Freihand 439">
                  <a:extLst>
                    <a:ext uri="{FF2B5EF4-FFF2-40B4-BE49-F238E27FC236}">
                      <a16:creationId xmlns:a16="http://schemas.microsoft.com/office/drawing/2014/main" id="{58D9EBF1-9EEA-4869-9430-D45823285747}"/>
                    </a:ext>
                  </a:extLst>
                </p14:cNvPr>
                <p14:cNvContentPartPr/>
                <p14:nvPr/>
              </p14:nvContentPartPr>
              <p14:xfrm>
                <a:off x="10345973" y="2076547"/>
                <a:ext cx="271440" cy="100080"/>
              </p14:xfrm>
            </p:contentPart>
          </mc:Choice>
          <mc:Fallback xmlns="">
            <p:pic>
              <p:nvPicPr>
                <p:cNvPr id="440" name="Freihand 439">
                  <a:extLst>
                    <a:ext uri="{FF2B5EF4-FFF2-40B4-BE49-F238E27FC236}">
                      <a16:creationId xmlns:a16="http://schemas.microsoft.com/office/drawing/2014/main" id="{58D9EBF1-9EEA-4869-9430-D45823285747}"/>
                    </a:ext>
                  </a:extLst>
                </p:cNvPr>
                <p:cNvPicPr/>
                <p:nvPr/>
              </p:nvPicPr>
              <p:blipFill>
                <a:blip r:embed="rId383"/>
                <a:stretch>
                  <a:fillRect/>
                </a:stretch>
              </p:blipFill>
              <p:spPr>
                <a:xfrm>
                  <a:off x="10341653" y="2072227"/>
                  <a:ext cx="2800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441" name="Freihand 440">
                  <a:extLst>
                    <a:ext uri="{FF2B5EF4-FFF2-40B4-BE49-F238E27FC236}">
                      <a16:creationId xmlns:a16="http://schemas.microsoft.com/office/drawing/2014/main" id="{A8B9317C-17B1-4580-B6C0-BBA99E132495}"/>
                    </a:ext>
                  </a:extLst>
                </p14:cNvPr>
                <p14:cNvContentPartPr/>
                <p14:nvPr/>
              </p14:nvContentPartPr>
              <p14:xfrm>
                <a:off x="10597973" y="2014627"/>
                <a:ext cx="27720" cy="15480"/>
              </p14:xfrm>
            </p:contentPart>
          </mc:Choice>
          <mc:Fallback xmlns="">
            <p:pic>
              <p:nvPicPr>
                <p:cNvPr id="441" name="Freihand 440">
                  <a:extLst>
                    <a:ext uri="{FF2B5EF4-FFF2-40B4-BE49-F238E27FC236}">
                      <a16:creationId xmlns:a16="http://schemas.microsoft.com/office/drawing/2014/main" id="{A8B9317C-17B1-4580-B6C0-BBA99E132495}"/>
                    </a:ext>
                  </a:extLst>
                </p:cNvPr>
                <p:cNvPicPr/>
                <p:nvPr/>
              </p:nvPicPr>
              <p:blipFill>
                <a:blip r:embed="rId385"/>
                <a:stretch>
                  <a:fillRect/>
                </a:stretch>
              </p:blipFill>
              <p:spPr>
                <a:xfrm>
                  <a:off x="10593653" y="2010307"/>
                  <a:ext cx="36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442" name="Freihand 441">
                  <a:extLst>
                    <a:ext uri="{FF2B5EF4-FFF2-40B4-BE49-F238E27FC236}">
                      <a16:creationId xmlns:a16="http://schemas.microsoft.com/office/drawing/2014/main" id="{1B024F7B-D154-4864-B109-FFCBCD3234C3}"/>
                    </a:ext>
                  </a:extLst>
                </p14:cNvPr>
                <p14:cNvContentPartPr/>
                <p14:nvPr/>
              </p14:nvContentPartPr>
              <p14:xfrm>
                <a:off x="10640813" y="1990507"/>
                <a:ext cx="97920" cy="128520"/>
              </p14:xfrm>
            </p:contentPart>
          </mc:Choice>
          <mc:Fallback xmlns="">
            <p:pic>
              <p:nvPicPr>
                <p:cNvPr id="442" name="Freihand 441">
                  <a:extLst>
                    <a:ext uri="{FF2B5EF4-FFF2-40B4-BE49-F238E27FC236}">
                      <a16:creationId xmlns:a16="http://schemas.microsoft.com/office/drawing/2014/main" id="{1B024F7B-D154-4864-B109-FFCBCD3234C3}"/>
                    </a:ext>
                  </a:extLst>
                </p:cNvPr>
                <p:cNvPicPr/>
                <p:nvPr/>
              </p:nvPicPr>
              <p:blipFill>
                <a:blip r:embed="rId387"/>
                <a:stretch>
                  <a:fillRect/>
                </a:stretch>
              </p:blipFill>
              <p:spPr>
                <a:xfrm>
                  <a:off x="10636493" y="1986187"/>
                  <a:ext cx="1065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443" name="Freihand 442">
                  <a:extLst>
                    <a:ext uri="{FF2B5EF4-FFF2-40B4-BE49-F238E27FC236}">
                      <a16:creationId xmlns:a16="http://schemas.microsoft.com/office/drawing/2014/main" id="{D606107B-684F-4B8B-8053-3066FF612527}"/>
                    </a:ext>
                  </a:extLst>
                </p14:cNvPr>
                <p14:cNvContentPartPr/>
                <p14:nvPr/>
              </p14:nvContentPartPr>
              <p14:xfrm>
                <a:off x="10902533" y="2044867"/>
                <a:ext cx="227520" cy="187200"/>
              </p14:xfrm>
            </p:contentPart>
          </mc:Choice>
          <mc:Fallback xmlns="">
            <p:pic>
              <p:nvPicPr>
                <p:cNvPr id="443" name="Freihand 442">
                  <a:extLst>
                    <a:ext uri="{FF2B5EF4-FFF2-40B4-BE49-F238E27FC236}">
                      <a16:creationId xmlns:a16="http://schemas.microsoft.com/office/drawing/2014/main" id="{D606107B-684F-4B8B-8053-3066FF612527}"/>
                    </a:ext>
                  </a:extLst>
                </p:cNvPr>
                <p:cNvPicPr/>
                <p:nvPr/>
              </p:nvPicPr>
              <p:blipFill>
                <a:blip r:embed="rId389"/>
                <a:stretch>
                  <a:fillRect/>
                </a:stretch>
              </p:blipFill>
              <p:spPr>
                <a:xfrm>
                  <a:off x="10898213" y="2040547"/>
                  <a:ext cx="23616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444" name="Freihand 443">
                  <a:extLst>
                    <a:ext uri="{FF2B5EF4-FFF2-40B4-BE49-F238E27FC236}">
                      <a16:creationId xmlns:a16="http://schemas.microsoft.com/office/drawing/2014/main" id="{99ECF87B-BE41-4593-90E9-CBB09970B142}"/>
                    </a:ext>
                  </a:extLst>
                </p14:cNvPr>
                <p14:cNvContentPartPr/>
                <p14:nvPr/>
              </p14:nvContentPartPr>
              <p14:xfrm>
                <a:off x="11131133" y="1981147"/>
                <a:ext cx="212040" cy="180000"/>
              </p14:xfrm>
            </p:contentPart>
          </mc:Choice>
          <mc:Fallback xmlns="">
            <p:pic>
              <p:nvPicPr>
                <p:cNvPr id="444" name="Freihand 443">
                  <a:extLst>
                    <a:ext uri="{FF2B5EF4-FFF2-40B4-BE49-F238E27FC236}">
                      <a16:creationId xmlns:a16="http://schemas.microsoft.com/office/drawing/2014/main" id="{99ECF87B-BE41-4593-90E9-CBB09970B142}"/>
                    </a:ext>
                  </a:extLst>
                </p:cNvPr>
                <p:cNvPicPr/>
                <p:nvPr/>
              </p:nvPicPr>
              <p:blipFill>
                <a:blip r:embed="rId391"/>
                <a:stretch>
                  <a:fillRect/>
                </a:stretch>
              </p:blipFill>
              <p:spPr>
                <a:xfrm>
                  <a:off x="11126813" y="1976827"/>
                  <a:ext cx="22068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445" name="Freihand 444">
                  <a:extLst>
                    <a:ext uri="{FF2B5EF4-FFF2-40B4-BE49-F238E27FC236}">
                      <a16:creationId xmlns:a16="http://schemas.microsoft.com/office/drawing/2014/main" id="{C2B82FDF-EB7A-4B1A-8BE6-B6939EBC81E3}"/>
                    </a:ext>
                  </a:extLst>
                </p14:cNvPr>
                <p14:cNvContentPartPr/>
                <p14:nvPr/>
              </p14:nvContentPartPr>
              <p14:xfrm>
                <a:off x="11383493" y="1989427"/>
                <a:ext cx="139680" cy="73800"/>
              </p14:xfrm>
            </p:contentPart>
          </mc:Choice>
          <mc:Fallback xmlns="">
            <p:pic>
              <p:nvPicPr>
                <p:cNvPr id="445" name="Freihand 444">
                  <a:extLst>
                    <a:ext uri="{FF2B5EF4-FFF2-40B4-BE49-F238E27FC236}">
                      <a16:creationId xmlns:a16="http://schemas.microsoft.com/office/drawing/2014/main" id="{C2B82FDF-EB7A-4B1A-8BE6-B6939EBC81E3}"/>
                    </a:ext>
                  </a:extLst>
                </p:cNvPr>
                <p:cNvPicPr/>
                <p:nvPr/>
              </p:nvPicPr>
              <p:blipFill>
                <a:blip r:embed="rId393"/>
                <a:stretch>
                  <a:fillRect/>
                </a:stretch>
              </p:blipFill>
              <p:spPr>
                <a:xfrm>
                  <a:off x="11379173" y="1985107"/>
                  <a:ext cx="14832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446" name="Freihand 445">
                  <a:extLst>
                    <a:ext uri="{FF2B5EF4-FFF2-40B4-BE49-F238E27FC236}">
                      <a16:creationId xmlns:a16="http://schemas.microsoft.com/office/drawing/2014/main" id="{DE862A5D-A6AD-4922-A46B-BB08DA021A86}"/>
                    </a:ext>
                  </a:extLst>
                </p14:cNvPr>
                <p14:cNvContentPartPr/>
                <p14:nvPr/>
              </p14:nvContentPartPr>
              <p14:xfrm>
                <a:off x="11131853" y="1918147"/>
                <a:ext cx="144360" cy="18000"/>
              </p14:xfrm>
            </p:contentPart>
          </mc:Choice>
          <mc:Fallback xmlns="">
            <p:pic>
              <p:nvPicPr>
                <p:cNvPr id="446" name="Freihand 445">
                  <a:extLst>
                    <a:ext uri="{FF2B5EF4-FFF2-40B4-BE49-F238E27FC236}">
                      <a16:creationId xmlns:a16="http://schemas.microsoft.com/office/drawing/2014/main" id="{DE862A5D-A6AD-4922-A46B-BB08DA021A86}"/>
                    </a:ext>
                  </a:extLst>
                </p:cNvPr>
                <p:cNvPicPr/>
                <p:nvPr/>
              </p:nvPicPr>
              <p:blipFill>
                <a:blip r:embed="rId395"/>
                <a:stretch>
                  <a:fillRect/>
                </a:stretch>
              </p:blipFill>
              <p:spPr>
                <a:xfrm>
                  <a:off x="11127533" y="1913827"/>
                  <a:ext cx="153000" cy="26640"/>
                </a:xfrm>
                <a:prstGeom prst="rect">
                  <a:avLst/>
                </a:prstGeom>
              </p:spPr>
            </p:pic>
          </mc:Fallback>
        </mc:AlternateContent>
      </p:grpSp>
      <p:grpSp>
        <p:nvGrpSpPr>
          <p:cNvPr id="464" name="Gruppieren 463">
            <a:extLst>
              <a:ext uri="{FF2B5EF4-FFF2-40B4-BE49-F238E27FC236}">
                <a16:creationId xmlns:a16="http://schemas.microsoft.com/office/drawing/2014/main" id="{B868FA9E-D99D-4695-A2F1-106DCBACC79E}"/>
              </a:ext>
            </a:extLst>
          </p:cNvPr>
          <p:cNvGrpSpPr/>
          <p:nvPr/>
        </p:nvGrpSpPr>
        <p:grpSpPr>
          <a:xfrm>
            <a:off x="9616253" y="2347987"/>
            <a:ext cx="1128600" cy="325080"/>
            <a:chOff x="9616253" y="2347987"/>
            <a:chExt cx="1128600" cy="325080"/>
          </a:xfrm>
        </p:grpSpPr>
        <mc:AlternateContent xmlns:mc="http://schemas.openxmlformats.org/markup-compatibility/2006" xmlns:p14="http://schemas.microsoft.com/office/powerpoint/2010/main">
          <mc:Choice Requires="p14">
            <p:contentPart p14:bwMode="auto" r:id="rId396">
              <p14:nvContentPartPr>
                <p14:cNvPr id="447" name="Freihand 446">
                  <a:extLst>
                    <a:ext uri="{FF2B5EF4-FFF2-40B4-BE49-F238E27FC236}">
                      <a16:creationId xmlns:a16="http://schemas.microsoft.com/office/drawing/2014/main" id="{B58010A7-6535-4875-AC60-E1EDAF3294BF}"/>
                    </a:ext>
                  </a:extLst>
                </p14:cNvPr>
                <p14:cNvContentPartPr/>
                <p14:nvPr/>
              </p14:nvContentPartPr>
              <p14:xfrm>
                <a:off x="9731453" y="2496307"/>
                <a:ext cx="94680" cy="84960"/>
              </p14:xfrm>
            </p:contentPart>
          </mc:Choice>
          <mc:Fallback xmlns="">
            <p:pic>
              <p:nvPicPr>
                <p:cNvPr id="447" name="Freihand 446">
                  <a:extLst>
                    <a:ext uri="{FF2B5EF4-FFF2-40B4-BE49-F238E27FC236}">
                      <a16:creationId xmlns:a16="http://schemas.microsoft.com/office/drawing/2014/main" id="{B58010A7-6535-4875-AC60-E1EDAF3294BF}"/>
                    </a:ext>
                  </a:extLst>
                </p:cNvPr>
                <p:cNvPicPr/>
                <p:nvPr/>
              </p:nvPicPr>
              <p:blipFill>
                <a:blip r:embed="rId397"/>
                <a:stretch>
                  <a:fillRect/>
                </a:stretch>
              </p:blipFill>
              <p:spPr>
                <a:xfrm>
                  <a:off x="9727133" y="2491987"/>
                  <a:ext cx="1033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448" name="Freihand 447">
                  <a:extLst>
                    <a:ext uri="{FF2B5EF4-FFF2-40B4-BE49-F238E27FC236}">
                      <a16:creationId xmlns:a16="http://schemas.microsoft.com/office/drawing/2014/main" id="{FC8802F5-8099-42BF-AFE3-7AB64D4D7B7B}"/>
                    </a:ext>
                  </a:extLst>
                </p14:cNvPr>
                <p14:cNvContentPartPr/>
                <p14:nvPr/>
              </p14:nvContentPartPr>
              <p14:xfrm>
                <a:off x="9616253" y="2409547"/>
                <a:ext cx="282960" cy="263520"/>
              </p14:xfrm>
            </p:contentPart>
          </mc:Choice>
          <mc:Fallback xmlns="">
            <p:pic>
              <p:nvPicPr>
                <p:cNvPr id="448" name="Freihand 447">
                  <a:extLst>
                    <a:ext uri="{FF2B5EF4-FFF2-40B4-BE49-F238E27FC236}">
                      <a16:creationId xmlns:a16="http://schemas.microsoft.com/office/drawing/2014/main" id="{FC8802F5-8099-42BF-AFE3-7AB64D4D7B7B}"/>
                    </a:ext>
                  </a:extLst>
                </p:cNvPr>
                <p:cNvPicPr/>
                <p:nvPr/>
              </p:nvPicPr>
              <p:blipFill>
                <a:blip r:embed="rId399"/>
                <a:stretch>
                  <a:fillRect/>
                </a:stretch>
              </p:blipFill>
              <p:spPr>
                <a:xfrm>
                  <a:off x="9611933" y="2405227"/>
                  <a:ext cx="29160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452" name="Freihand 451">
                  <a:extLst>
                    <a:ext uri="{FF2B5EF4-FFF2-40B4-BE49-F238E27FC236}">
                      <a16:creationId xmlns:a16="http://schemas.microsoft.com/office/drawing/2014/main" id="{0EA4497C-56E6-42D8-ADEA-54BBA92B38A3}"/>
                    </a:ext>
                  </a:extLst>
                </p14:cNvPr>
                <p14:cNvContentPartPr/>
                <p14:nvPr/>
              </p14:nvContentPartPr>
              <p14:xfrm>
                <a:off x="10066253" y="2417107"/>
                <a:ext cx="95040" cy="119160"/>
              </p14:xfrm>
            </p:contentPart>
          </mc:Choice>
          <mc:Fallback xmlns="">
            <p:pic>
              <p:nvPicPr>
                <p:cNvPr id="452" name="Freihand 451">
                  <a:extLst>
                    <a:ext uri="{FF2B5EF4-FFF2-40B4-BE49-F238E27FC236}">
                      <a16:creationId xmlns:a16="http://schemas.microsoft.com/office/drawing/2014/main" id="{0EA4497C-56E6-42D8-ADEA-54BBA92B38A3}"/>
                    </a:ext>
                  </a:extLst>
                </p:cNvPr>
                <p:cNvPicPr/>
                <p:nvPr/>
              </p:nvPicPr>
              <p:blipFill>
                <a:blip r:embed="rId401"/>
                <a:stretch>
                  <a:fillRect/>
                </a:stretch>
              </p:blipFill>
              <p:spPr>
                <a:xfrm>
                  <a:off x="10061933" y="2412787"/>
                  <a:ext cx="1036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454" name="Freihand 453">
                  <a:extLst>
                    <a:ext uri="{FF2B5EF4-FFF2-40B4-BE49-F238E27FC236}">
                      <a16:creationId xmlns:a16="http://schemas.microsoft.com/office/drawing/2014/main" id="{FC22C8B6-117F-45F6-83ED-2D9FFAF362A5}"/>
                    </a:ext>
                  </a:extLst>
                </p14:cNvPr>
                <p14:cNvContentPartPr/>
                <p14:nvPr/>
              </p14:nvContentPartPr>
              <p14:xfrm>
                <a:off x="10318253" y="2424667"/>
                <a:ext cx="291600" cy="98640"/>
              </p14:xfrm>
            </p:contentPart>
          </mc:Choice>
          <mc:Fallback xmlns="">
            <p:pic>
              <p:nvPicPr>
                <p:cNvPr id="454" name="Freihand 453">
                  <a:extLst>
                    <a:ext uri="{FF2B5EF4-FFF2-40B4-BE49-F238E27FC236}">
                      <a16:creationId xmlns:a16="http://schemas.microsoft.com/office/drawing/2014/main" id="{FC22C8B6-117F-45F6-83ED-2D9FFAF362A5}"/>
                    </a:ext>
                  </a:extLst>
                </p:cNvPr>
                <p:cNvPicPr/>
                <p:nvPr/>
              </p:nvPicPr>
              <p:blipFill>
                <a:blip r:embed="rId403"/>
                <a:stretch>
                  <a:fillRect/>
                </a:stretch>
              </p:blipFill>
              <p:spPr>
                <a:xfrm>
                  <a:off x="10313933" y="2420347"/>
                  <a:ext cx="3002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455" name="Freihand 454">
                  <a:extLst>
                    <a:ext uri="{FF2B5EF4-FFF2-40B4-BE49-F238E27FC236}">
                      <a16:creationId xmlns:a16="http://schemas.microsoft.com/office/drawing/2014/main" id="{4D90CB0D-CBD9-4F8B-A5CB-DBD124050C2A}"/>
                    </a:ext>
                  </a:extLst>
                </p14:cNvPr>
                <p14:cNvContentPartPr/>
                <p14:nvPr/>
              </p14:nvContentPartPr>
              <p14:xfrm>
                <a:off x="10567013" y="2347987"/>
                <a:ext cx="47520" cy="35640"/>
              </p14:xfrm>
            </p:contentPart>
          </mc:Choice>
          <mc:Fallback xmlns="">
            <p:pic>
              <p:nvPicPr>
                <p:cNvPr id="455" name="Freihand 454">
                  <a:extLst>
                    <a:ext uri="{FF2B5EF4-FFF2-40B4-BE49-F238E27FC236}">
                      <a16:creationId xmlns:a16="http://schemas.microsoft.com/office/drawing/2014/main" id="{4D90CB0D-CBD9-4F8B-A5CB-DBD124050C2A}"/>
                    </a:ext>
                  </a:extLst>
                </p:cNvPr>
                <p:cNvPicPr/>
                <p:nvPr/>
              </p:nvPicPr>
              <p:blipFill>
                <a:blip r:embed="rId405"/>
                <a:stretch>
                  <a:fillRect/>
                </a:stretch>
              </p:blipFill>
              <p:spPr>
                <a:xfrm>
                  <a:off x="10562693" y="2343667"/>
                  <a:ext cx="5616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456" name="Freihand 455">
                  <a:extLst>
                    <a:ext uri="{FF2B5EF4-FFF2-40B4-BE49-F238E27FC236}">
                      <a16:creationId xmlns:a16="http://schemas.microsoft.com/office/drawing/2014/main" id="{87F57C79-2F79-4BE5-BFBF-A1E183E78985}"/>
                    </a:ext>
                  </a:extLst>
                </p14:cNvPr>
                <p14:cNvContentPartPr/>
                <p14:nvPr/>
              </p14:nvContentPartPr>
              <p14:xfrm>
                <a:off x="10635413" y="2358427"/>
                <a:ext cx="109440" cy="106560"/>
              </p14:xfrm>
            </p:contentPart>
          </mc:Choice>
          <mc:Fallback xmlns="">
            <p:pic>
              <p:nvPicPr>
                <p:cNvPr id="456" name="Freihand 455">
                  <a:extLst>
                    <a:ext uri="{FF2B5EF4-FFF2-40B4-BE49-F238E27FC236}">
                      <a16:creationId xmlns:a16="http://schemas.microsoft.com/office/drawing/2014/main" id="{87F57C79-2F79-4BE5-BFBF-A1E183E78985}"/>
                    </a:ext>
                  </a:extLst>
                </p:cNvPr>
                <p:cNvPicPr/>
                <p:nvPr/>
              </p:nvPicPr>
              <p:blipFill>
                <a:blip r:embed="rId407"/>
                <a:stretch>
                  <a:fillRect/>
                </a:stretch>
              </p:blipFill>
              <p:spPr>
                <a:xfrm>
                  <a:off x="10631093" y="2354107"/>
                  <a:ext cx="118080" cy="115200"/>
                </a:xfrm>
                <a:prstGeom prst="rect">
                  <a:avLst/>
                </a:prstGeom>
              </p:spPr>
            </p:pic>
          </mc:Fallback>
        </mc:AlternateContent>
      </p:grpSp>
      <p:grpSp>
        <p:nvGrpSpPr>
          <p:cNvPr id="463" name="Gruppieren 462">
            <a:extLst>
              <a:ext uri="{FF2B5EF4-FFF2-40B4-BE49-F238E27FC236}">
                <a16:creationId xmlns:a16="http://schemas.microsoft.com/office/drawing/2014/main" id="{14AC1DCE-1D5E-459D-ADF7-2FD4E289A1F4}"/>
              </a:ext>
            </a:extLst>
          </p:cNvPr>
          <p:cNvGrpSpPr/>
          <p:nvPr/>
        </p:nvGrpSpPr>
        <p:grpSpPr>
          <a:xfrm>
            <a:off x="10937093" y="2298667"/>
            <a:ext cx="702000" cy="177480"/>
            <a:chOff x="10937093" y="2298667"/>
            <a:chExt cx="702000" cy="177480"/>
          </a:xfrm>
        </p:grpSpPr>
        <mc:AlternateContent xmlns:mc="http://schemas.openxmlformats.org/markup-compatibility/2006" xmlns:p14="http://schemas.microsoft.com/office/powerpoint/2010/main">
          <mc:Choice Requires="p14">
            <p:contentPart p14:bwMode="auto" r:id="rId408">
              <p14:nvContentPartPr>
                <p14:cNvPr id="457" name="Freihand 456">
                  <a:extLst>
                    <a:ext uri="{FF2B5EF4-FFF2-40B4-BE49-F238E27FC236}">
                      <a16:creationId xmlns:a16="http://schemas.microsoft.com/office/drawing/2014/main" id="{E2879A89-A3E7-4B83-8ED7-E6FE792EEF09}"/>
                    </a:ext>
                  </a:extLst>
                </p14:cNvPr>
                <p14:cNvContentPartPr/>
                <p14:nvPr/>
              </p14:nvContentPartPr>
              <p14:xfrm>
                <a:off x="10937093" y="2310187"/>
                <a:ext cx="128520" cy="151200"/>
              </p14:xfrm>
            </p:contentPart>
          </mc:Choice>
          <mc:Fallback xmlns="">
            <p:pic>
              <p:nvPicPr>
                <p:cNvPr id="457" name="Freihand 456">
                  <a:extLst>
                    <a:ext uri="{FF2B5EF4-FFF2-40B4-BE49-F238E27FC236}">
                      <a16:creationId xmlns:a16="http://schemas.microsoft.com/office/drawing/2014/main" id="{E2879A89-A3E7-4B83-8ED7-E6FE792EEF09}"/>
                    </a:ext>
                  </a:extLst>
                </p:cNvPr>
                <p:cNvPicPr/>
                <p:nvPr/>
              </p:nvPicPr>
              <p:blipFill>
                <a:blip r:embed="rId409"/>
                <a:stretch>
                  <a:fillRect/>
                </a:stretch>
              </p:blipFill>
              <p:spPr>
                <a:xfrm>
                  <a:off x="10932773" y="2305867"/>
                  <a:ext cx="1371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458" name="Freihand 457">
                  <a:extLst>
                    <a:ext uri="{FF2B5EF4-FFF2-40B4-BE49-F238E27FC236}">
                      <a16:creationId xmlns:a16="http://schemas.microsoft.com/office/drawing/2014/main" id="{655D88D5-720B-4318-B0DE-2FE9E2698506}"/>
                    </a:ext>
                  </a:extLst>
                </p14:cNvPr>
                <p14:cNvContentPartPr/>
                <p14:nvPr/>
              </p14:nvContentPartPr>
              <p14:xfrm>
                <a:off x="11004773" y="2411707"/>
                <a:ext cx="49320" cy="64440"/>
              </p14:xfrm>
            </p:contentPart>
          </mc:Choice>
          <mc:Fallback xmlns="">
            <p:pic>
              <p:nvPicPr>
                <p:cNvPr id="458" name="Freihand 457">
                  <a:extLst>
                    <a:ext uri="{FF2B5EF4-FFF2-40B4-BE49-F238E27FC236}">
                      <a16:creationId xmlns:a16="http://schemas.microsoft.com/office/drawing/2014/main" id="{655D88D5-720B-4318-B0DE-2FE9E2698506}"/>
                    </a:ext>
                  </a:extLst>
                </p:cNvPr>
                <p:cNvPicPr/>
                <p:nvPr/>
              </p:nvPicPr>
              <p:blipFill>
                <a:blip r:embed="rId411"/>
                <a:stretch>
                  <a:fillRect/>
                </a:stretch>
              </p:blipFill>
              <p:spPr>
                <a:xfrm>
                  <a:off x="11000453" y="2407387"/>
                  <a:ext cx="579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459" name="Freihand 458">
                  <a:extLst>
                    <a:ext uri="{FF2B5EF4-FFF2-40B4-BE49-F238E27FC236}">
                      <a16:creationId xmlns:a16="http://schemas.microsoft.com/office/drawing/2014/main" id="{105B0245-0C6B-4E28-8747-8463ACB7ED95}"/>
                    </a:ext>
                  </a:extLst>
                </p14:cNvPr>
                <p14:cNvContentPartPr/>
                <p14:nvPr/>
              </p14:nvContentPartPr>
              <p14:xfrm>
                <a:off x="11112773" y="2298667"/>
                <a:ext cx="17280" cy="161280"/>
              </p14:xfrm>
            </p:contentPart>
          </mc:Choice>
          <mc:Fallback xmlns="">
            <p:pic>
              <p:nvPicPr>
                <p:cNvPr id="459" name="Freihand 458">
                  <a:extLst>
                    <a:ext uri="{FF2B5EF4-FFF2-40B4-BE49-F238E27FC236}">
                      <a16:creationId xmlns:a16="http://schemas.microsoft.com/office/drawing/2014/main" id="{105B0245-0C6B-4E28-8747-8463ACB7ED95}"/>
                    </a:ext>
                  </a:extLst>
                </p:cNvPr>
                <p:cNvPicPr/>
                <p:nvPr/>
              </p:nvPicPr>
              <p:blipFill>
                <a:blip r:embed="rId413"/>
                <a:stretch>
                  <a:fillRect/>
                </a:stretch>
              </p:blipFill>
              <p:spPr>
                <a:xfrm>
                  <a:off x="11108453" y="2294347"/>
                  <a:ext cx="259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460" name="Freihand 459">
                  <a:extLst>
                    <a:ext uri="{FF2B5EF4-FFF2-40B4-BE49-F238E27FC236}">
                      <a16:creationId xmlns:a16="http://schemas.microsoft.com/office/drawing/2014/main" id="{D709DB0A-180B-4A77-9198-B11B97BC6E9E}"/>
                    </a:ext>
                  </a:extLst>
                </p14:cNvPr>
                <p14:cNvContentPartPr/>
                <p14:nvPr/>
              </p14:nvContentPartPr>
              <p14:xfrm>
                <a:off x="11151293" y="2389387"/>
                <a:ext cx="208800" cy="60840"/>
              </p14:xfrm>
            </p:contentPart>
          </mc:Choice>
          <mc:Fallback xmlns="">
            <p:pic>
              <p:nvPicPr>
                <p:cNvPr id="460" name="Freihand 459">
                  <a:extLst>
                    <a:ext uri="{FF2B5EF4-FFF2-40B4-BE49-F238E27FC236}">
                      <a16:creationId xmlns:a16="http://schemas.microsoft.com/office/drawing/2014/main" id="{D709DB0A-180B-4A77-9198-B11B97BC6E9E}"/>
                    </a:ext>
                  </a:extLst>
                </p:cNvPr>
                <p:cNvPicPr/>
                <p:nvPr/>
              </p:nvPicPr>
              <p:blipFill>
                <a:blip r:embed="rId415"/>
                <a:stretch>
                  <a:fillRect/>
                </a:stretch>
              </p:blipFill>
              <p:spPr>
                <a:xfrm>
                  <a:off x="11146973" y="2385067"/>
                  <a:ext cx="2174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461" name="Freihand 460">
                  <a:extLst>
                    <a:ext uri="{FF2B5EF4-FFF2-40B4-BE49-F238E27FC236}">
                      <a16:creationId xmlns:a16="http://schemas.microsoft.com/office/drawing/2014/main" id="{6303AF5F-EAF6-4AAA-BC57-5CE69AF42615}"/>
                    </a:ext>
                  </a:extLst>
                </p14:cNvPr>
                <p14:cNvContentPartPr/>
                <p14:nvPr/>
              </p14:nvContentPartPr>
              <p14:xfrm>
                <a:off x="11344613" y="2335747"/>
                <a:ext cx="38520" cy="32760"/>
              </p14:xfrm>
            </p:contentPart>
          </mc:Choice>
          <mc:Fallback xmlns="">
            <p:pic>
              <p:nvPicPr>
                <p:cNvPr id="461" name="Freihand 460">
                  <a:extLst>
                    <a:ext uri="{FF2B5EF4-FFF2-40B4-BE49-F238E27FC236}">
                      <a16:creationId xmlns:a16="http://schemas.microsoft.com/office/drawing/2014/main" id="{6303AF5F-EAF6-4AAA-BC57-5CE69AF42615}"/>
                    </a:ext>
                  </a:extLst>
                </p:cNvPr>
                <p:cNvPicPr/>
                <p:nvPr/>
              </p:nvPicPr>
              <p:blipFill>
                <a:blip r:embed="rId417"/>
                <a:stretch>
                  <a:fillRect/>
                </a:stretch>
              </p:blipFill>
              <p:spPr>
                <a:xfrm>
                  <a:off x="11340293" y="2331427"/>
                  <a:ext cx="471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462" name="Freihand 461">
                  <a:extLst>
                    <a:ext uri="{FF2B5EF4-FFF2-40B4-BE49-F238E27FC236}">
                      <a16:creationId xmlns:a16="http://schemas.microsoft.com/office/drawing/2014/main" id="{3079EDF8-595B-4A4C-A92A-F84DF7A3FE55}"/>
                    </a:ext>
                  </a:extLst>
                </p14:cNvPr>
                <p14:cNvContentPartPr/>
                <p14:nvPr/>
              </p14:nvContentPartPr>
              <p14:xfrm>
                <a:off x="11375213" y="2341867"/>
                <a:ext cx="263880" cy="94320"/>
              </p14:xfrm>
            </p:contentPart>
          </mc:Choice>
          <mc:Fallback xmlns="">
            <p:pic>
              <p:nvPicPr>
                <p:cNvPr id="462" name="Freihand 461">
                  <a:extLst>
                    <a:ext uri="{FF2B5EF4-FFF2-40B4-BE49-F238E27FC236}">
                      <a16:creationId xmlns:a16="http://schemas.microsoft.com/office/drawing/2014/main" id="{3079EDF8-595B-4A4C-A92A-F84DF7A3FE55}"/>
                    </a:ext>
                  </a:extLst>
                </p:cNvPr>
                <p:cNvPicPr/>
                <p:nvPr/>
              </p:nvPicPr>
              <p:blipFill>
                <a:blip r:embed="rId419"/>
                <a:stretch>
                  <a:fillRect/>
                </a:stretch>
              </p:blipFill>
              <p:spPr>
                <a:xfrm>
                  <a:off x="11370893" y="2337547"/>
                  <a:ext cx="272520" cy="102960"/>
                </a:xfrm>
                <a:prstGeom prst="rect">
                  <a:avLst/>
                </a:prstGeom>
              </p:spPr>
            </p:pic>
          </mc:Fallback>
        </mc:AlternateContent>
      </p:grpSp>
      <p:grpSp>
        <p:nvGrpSpPr>
          <p:cNvPr id="466" name="Gruppieren 465">
            <a:extLst>
              <a:ext uri="{FF2B5EF4-FFF2-40B4-BE49-F238E27FC236}">
                <a16:creationId xmlns:a16="http://schemas.microsoft.com/office/drawing/2014/main" id="{3F2EBD40-1153-4436-9511-2FC5F527AC18}"/>
              </a:ext>
            </a:extLst>
          </p:cNvPr>
          <p:cNvGrpSpPr/>
          <p:nvPr/>
        </p:nvGrpSpPr>
        <p:grpSpPr>
          <a:xfrm>
            <a:off x="9319973" y="2018587"/>
            <a:ext cx="840960" cy="294840"/>
            <a:chOff x="9319973" y="2018587"/>
            <a:chExt cx="840960" cy="294840"/>
          </a:xfrm>
        </p:grpSpPr>
        <mc:AlternateContent xmlns:mc="http://schemas.openxmlformats.org/markup-compatibility/2006" xmlns:p14="http://schemas.microsoft.com/office/powerpoint/2010/main">
          <mc:Choice Requires="p14">
            <p:contentPart p14:bwMode="auto" r:id="rId420">
              <p14:nvContentPartPr>
                <p14:cNvPr id="432" name="Freihand 431">
                  <a:extLst>
                    <a:ext uri="{FF2B5EF4-FFF2-40B4-BE49-F238E27FC236}">
                      <a16:creationId xmlns:a16="http://schemas.microsoft.com/office/drawing/2014/main" id="{C9744A07-40C1-4EB1-82AC-3E7328926CEA}"/>
                    </a:ext>
                  </a:extLst>
                </p14:cNvPr>
                <p14:cNvContentPartPr/>
                <p14:nvPr/>
              </p14:nvContentPartPr>
              <p14:xfrm>
                <a:off x="9429773" y="2063947"/>
                <a:ext cx="19800" cy="124560"/>
              </p14:xfrm>
            </p:contentPart>
          </mc:Choice>
          <mc:Fallback xmlns="">
            <p:pic>
              <p:nvPicPr>
                <p:cNvPr id="432" name="Freihand 431">
                  <a:extLst>
                    <a:ext uri="{FF2B5EF4-FFF2-40B4-BE49-F238E27FC236}">
                      <a16:creationId xmlns:a16="http://schemas.microsoft.com/office/drawing/2014/main" id="{C9744A07-40C1-4EB1-82AC-3E7328926CEA}"/>
                    </a:ext>
                  </a:extLst>
                </p:cNvPr>
                <p:cNvPicPr/>
                <p:nvPr/>
              </p:nvPicPr>
              <p:blipFill>
                <a:blip r:embed="rId421"/>
                <a:stretch>
                  <a:fillRect/>
                </a:stretch>
              </p:blipFill>
              <p:spPr>
                <a:xfrm>
                  <a:off x="9425453" y="2059627"/>
                  <a:ext cx="28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433" name="Freihand 432">
                  <a:extLst>
                    <a:ext uri="{FF2B5EF4-FFF2-40B4-BE49-F238E27FC236}">
                      <a16:creationId xmlns:a16="http://schemas.microsoft.com/office/drawing/2014/main" id="{1CFEF090-E95A-4C92-9EB1-BE0E7820A8F7}"/>
                    </a:ext>
                  </a:extLst>
                </p14:cNvPr>
                <p14:cNvContentPartPr/>
                <p14:nvPr/>
              </p14:nvContentPartPr>
              <p14:xfrm>
                <a:off x="9319973" y="2190307"/>
                <a:ext cx="200880" cy="44280"/>
              </p14:xfrm>
            </p:contentPart>
          </mc:Choice>
          <mc:Fallback xmlns="">
            <p:pic>
              <p:nvPicPr>
                <p:cNvPr id="433" name="Freihand 432">
                  <a:extLst>
                    <a:ext uri="{FF2B5EF4-FFF2-40B4-BE49-F238E27FC236}">
                      <a16:creationId xmlns:a16="http://schemas.microsoft.com/office/drawing/2014/main" id="{1CFEF090-E95A-4C92-9EB1-BE0E7820A8F7}"/>
                    </a:ext>
                  </a:extLst>
                </p:cNvPr>
                <p:cNvPicPr/>
                <p:nvPr/>
              </p:nvPicPr>
              <p:blipFill>
                <a:blip r:embed="rId423"/>
                <a:stretch>
                  <a:fillRect/>
                </a:stretch>
              </p:blipFill>
              <p:spPr>
                <a:xfrm>
                  <a:off x="9315653" y="2185987"/>
                  <a:ext cx="2095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434" name="Freihand 433">
                  <a:extLst>
                    <a:ext uri="{FF2B5EF4-FFF2-40B4-BE49-F238E27FC236}">
                      <a16:creationId xmlns:a16="http://schemas.microsoft.com/office/drawing/2014/main" id="{DD3D758C-B728-460B-9157-7578B422A41F}"/>
                    </a:ext>
                  </a:extLst>
                </p14:cNvPr>
                <p14:cNvContentPartPr/>
                <p14:nvPr/>
              </p14:nvContentPartPr>
              <p14:xfrm>
                <a:off x="9325013" y="2070427"/>
                <a:ext cx="197280" cy="40320"/>
              </p14:xfrm>
            </p:contentPart>
          </mc:Choice>
          <mc:Fallback xmlns="">
            <p:pic>
              <p:nvPicPr>
                <p:cNvPr id="434" name="Freihand 433">
                  <a:extLst>
                    <a:ext uri="{FF2B5EF4-FFF2-40B4-BE49-F238E27FC236}">
                      <a16:creationId xmlns:a16="http://schemas.microsoft.com/office/drawing/2014/main" id="{DD3D758C-B728-460B-9157-7578B422A41F}"/>
                    </a:ext>
                  </a:extLst>
                </p:cNvPr>
                <p:cNvPicPr/>
                <p:nvPr/>
              </p:nvPicPr>
              <p:blipFill>
                <a:blip r:embed="rId425"/>
                <a:stretch>
                  <a:fillRect/>
                </a:stretch>
              </p:blipFill>
              <p:spPr>
                <a:xfrm>
                  <a:off x="9320693" y="2066107"/>
                  <a:ext cx="2059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436" name="Freihand 435">
                  <a:extLst>
                    <a:ext uri="{FF2B5EF4-FFF2-40B4-BE49-F238E27FC236}">
                      <a16:creationId xmlns:a16="http://schemas.microsoft.com/office/drawing/2014/main" id="{E77ACA34-FCC6-423E-A086-88D37B134A67}"/>
                    </a:ext>
                  </a:extLst>
                </p14:cNvPr>
                <p14:cNvContentPartPr/>
                <p14:nvPr/>
              </p14:nvContentPartPr>
              <p14:xfrm>
                <a:off x="9836573" y="2103547"/>
                <a:ext cx="6480" cy="25560"/>
              </p14:xfrm>
            </p:contentPart>
          </mc:Choice>
          <mc:Fallback xmlns="">
            <p:pic>
              <p:nvPicPr>
                <p:cNvPr id="436" name="Freihand 435">
                  <a:extLst>
                    <a:ext uri="{FF2B5EF4-FFF2-40B4-BE49-F238E27FC236}">
                      <a16:creationId xmlns:a16="http://schemas.microsoft.com/office/drawing/2014/main" id="{E77ACA34-FCC6-423E-A086-88D37B134A67}"/>
                    </a:ext>
                  </a:extLst>
                </p:cNvPr>
                <p:cNvPicPr/>
                <p:nvPr/>
              </p:nvPicPr>
              <p:blipFill>
                <a:blip r:embed="rId427"/>
                <a:stretch>
                  <a:fillRect/>
                </a:stretch>
              </p:blipFill>
              <p:spPr>
                <a:xfrm>
                  <a:off x="9832253" y="2099227"/>
                  <a:ext cx="1512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437" name="Freihand 436">
                  <a:extLst>
                    <a:ext uri="{FF2B5EF4-FFF2-40B4-BE49-F238E27FC236}">
                      <a16:creationId xmlns:a16="http://schemas.microsoft.com/office/drawing/2014/main" id="{F784E319-340F-4C94-BAC3-5CA72847265D}"/>
                    </a:ext>
                  </a:extLst>
                </p14:cNvPr>
                <p14:cNvContentPartPr/>
                <p14:nvPr/>
              </p14:nvContentPartPr>
              <p14:xfrm>
                <a:off x="9765653" y="2076187"/>
                <a:ext cx="109080" cy="103680"/>
              </p14:xfrm>
            </p:contentPart>
          </mc:Choice>
          <mc:Fallback xmlns="">
            <p:pic>
              <p:nvPicPr>
                <p:cNvPr id="437" name="Freihand 436">
                  <a:extLst>
                    <a:ext uri="{FF2B5EF4-FFF2-40B4-BE49-F238E27FC236}">
                      <a16:creationId xmlns:a16="http://schemas.microsoft.com/office/drawing/2014/main" id="{F784E319-340F-4C94-BAC3-5CA72847265D}"/>
                    </a:ext>
                  </a:extLst>
                </p:cNvPr>
                <p:cNvPicPr/>
                <p:nvPr/>
              </p:nvPicPr>
              <p:blipFill>
                <a:blip r:embed="rId429"/>
                <a:stretch>
                  <a:fillRect/>
                </a:stretch>
              </p:blipFill>
              <p:spPr>
                <a:xfrm>
                  <a:off x="9761333" y="2071867"/>
                  <a:ext cx="1177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438" name="Freihand 437">
                  <a:extLst>
                    <a:ext uri="{FF2B5EF4-FFF2-40B4-BE49-F238E27FC236}">
                      <a16:creationId xmlns:a16="http://schemas.microsoft.com/office/drawing/2014/main" id="{169EE5B6-E894-4FDA-B01F-E736531828C2}"/>
                    </a:ext>
                  </a:extLst>
                </p14:cNvPr>
                <p14:cNvContentPartPr/>
                <p14:nvPr/>
              </p14:nvContentPartPr>
              <p14:xfrm>
                <a:off x="9677093" y="2018587"/>
                <a:ext cx="232200" cy="235440"/>
              </p14:xfrm>
            </p:contentPart>
          </mc:Choice>
          <mc:Fallback xmlns="">
            <p:pic>
              <p:nvPicPr>
                <p:cNvPr id="438" name="Freihand 437">
                  <a:extLst>
                    <a:ext uri="{FF2B5EF4-FFF2-40B4-BE49-F238E27FC236}">
                      <a16:creationId xmlns:a16="http://schemas.microsoft.com/office/drawing/2014/main" id="{169EE5B6-E894-4FDA-B01F-E736531828C2}"/>
                    </a:ext>
                  </a:extLst>
                </p:cNvPr>
                <p:cNvPicPr/>
                <p:nvPr/>
              </p:nvPicPr>
              <p:blipFill>
                <a:blip r:embed="rId431"/>
                <a:stretch>
                  <a:fillRect/>
                </a:stretch>
              </p:blipFill>
              <p:spPr>
                <a:xfrm>
                  <a:off x="9672773" y="2014267"/>
                  <a:ext cx="2408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439" name="Freihand 438">
                  <a:extLst>
                    <a:ext uri="{FF2B5EF4-FFF2-40B4-BE49-F238E27FC236}">
                      <a16:creationId xmlns:a16="http://schemas.microsoft.com/office/drawing/2014/main" id="{D072F065-5B02-4EC1-A364-7FB07918EDE5}"/>
                    </a:ext>
                  </a:extLst>
                </p14:cNvPr>
                <p14:cNvContentPartPr/>
                <p14:nvPr/>
              </p14:nvContentPartPr>
              <p14:xfrm>
                <a:off x="10052933" y="2086267"/>
                <a:ext cx="108000" cy="90720"/>
              </p14:xfrm>
            </p:contentPart>
          </mc:Choice>
          <mc:Fallback xmlns="">
            <p:pic>
              <p:nvPicPr>
                <p:cNvPr id="439" name="Freihand 438">
                  <a:extLst>
                    <a:ext uri="{FF2B5EF4-FFF2-40B4-BE49-F238E27FC236}">
                      <a16:creationId xmlns:a16="http://schemas.microsoft.com/office/drawing/2014/main" id="{D072F065-5B02-4EC1-A364-7FB07918EDE5}"/>
                    </a:ext>
                  </a:extLst>
                </p:cNvPr>
                <p:cNvPicPr/>
                <p:nvPr/>
              </p:nvPicPr>
              <p:blipFill>
                <a:blip r:embed="rId433"/>
                <a:stretch>
                  <a:fillRect/>
                </a:stretch>
              </p:blipFill>
              <p:spPr>
                <a:xfrm>
                  <a:off x="10048613" y="2081947"/>
                  <a:ext cx="1166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465" name="Freihand 464">
                  <a:extLst>
                    <a:ext uri="{FF2B5EF4-FFF2-40B4-BE49-F238E27FC236}">
                      <a16:creationId xmlns:a16="http://schemas.microsoft.com/office/drawing/2014/main" id="{3E2CF28F-F6AE-434E-A0D8-967522BECFA9}"/>
                    </a:ext>
                  </a:extLst>
                </p14:cNvPr>
                <p14:cNvContentPartPr/>
                <p14:nvPr/>
              </p14:nvContentPartPr>
              <p14:xfrm>
                <a:off x="9660893" y="2050267"/>
                <a:ext cx="230040" cy="263160"/>
              </p14:xfrm>
            </p:contentPart>
          </mc:Choice>
          <mc:Fallback xmlns="">
            <p:pic>
              <p:nvPicPr>
                <p:cNvPr id="465" name="Freihand 464">
                  <a:extLst>
                    <a:ext uri="{FF2B5EF4-FFF2-40B4-BE49-F238E27FC236}">
                      <a16:creationId xmlns:a16="http://schemas.microsoft.com/office/drawing/2014/main" id="{3E2CF28F-F6AE-434E-A0D8-967522BECFA9}"/>
                    </a:ext>
                  </a:extLst>
                </p:cNvPr>
                <p:cNvPicPr/>
                <p:nvPr/>
              </p:nvPicPr>
              <p:blipFill>
                <a:blip r:embed="rId435"/>
                <a:stretch>
                  <a:fillRect/>
                </a:stretch>
              </p:blipFill>
              <p:spPr>
                <a:xfrm>
                  <a:off x="9656573" y="2045947"/>
                  <a:ext cx="238680" cy="271800"/>
                </a:xfrm>
                <a:prstGeom prst="rect">
                  <a:avLst/>
                </a:prstGeom>
              </p:spPr>
            </p:pic>
          </mc:Fallback>
        </mc:AlternateContent>
      </p:grpSp>
      <p:grpSp>
        <p:nvGrpSpPr>
          <p:cNvPr id="473" name="Gruppieren 472">
            <a:extLst>
              <a:ext uri="{FF2B5EF4-FFF2-40B4-BE49-F238E27FC236}">
                <a16:creationId xmlns:a16="http://schemas.microsoft.com/office/drawing/2014/main" id="{760E3975-8DA7-4FC4-AC21-E59EA78228C0}"/>
              </a:ext>
            </a:extLst>
          </p:cNvPr>
          <p:cNvGrpSpPr/>
          <p:nvPr/>
        </p:nvGrpSpPr>
        <p:grpSpPr>
          <a:xfrm>
            <a:off x="3526493" y="312907"/>
            <a:ext cx="2309400" cy="2176200"/>
            <a:chOff x="3526493" y="312907"/>
            <a:chExt cx="2309400" cy="2176200"/>
          </a:xfrm>
        </p:grpSpPr>
        <mc:AlternateContent xmlns:mc="http://schemas.openxmlformats.org/markup-compatibility/2006" xmlns:p14="http://schemas.microsoft.com/office/powerpoint/2010/main">
          <mc:Choice Requires="p14">
            <p:contentPart p14:bwMode="auto" r:id="rId436">
              <p14:nvContentPartPr>
                <p14:cNvPr id="467" name="Freihand 466">
                  <a:extLst>
                    <a:ext uri="{FF2B5EF4-FFF2-40B4-BE49-F238E27FC236}">
                      <a16:creationId xmlns:a16="http://schemas.microsoft.com/office/drawing/2014/main" id="{B6592461-4744-4053-9A20-5B12199BAA06}"/>
                    </a:ext>
                  </a:extLst>
                </p14:cNvPr>
                <p14:cNvContentPartPr/>
                <p14:nvPr/>
              </p14:nvContentPartPr>
              <p14:xfrm>
                <a:off x="3526493" y="662107"/>
                <a:ext cx="2152080" cy="1827000"/>
              </p14:xfrm>
            </p:contentPart>
          </mc:Choice>
          <mc:Fallback xmlns="">
            <p:pic>
              <p:nvPicPr>
                <p:cNvPr id="467" name="Freihand 466">
                  <a:extLst>
                    <a:ext uri="{FF2B5EF4-FFF2-40B4-BE49-F238E27FC236}">
                      <a16:creationId xmlns:a16="http://schemas.microsoft.com/office/drawing/2014/main" id="{B6592461-4744-4053-9A20-5B12199BAA06}"/>
                    </a:ext>
                  </a:extLst>
                </p:cNvPr>
                <p:cNvPicPr/>
                <p:nvPr/>
              </p:nvPicPr>
              <p:blipFill>
                <a:blip r:embed="rId437"/>
                <a:stretch>
                  <a:fillRect/>
                </a:stretch>
              </p:blipFill>
              <p:spPr>
                <a:xfrm>
                  <a:off x="3522173" y="657787"/>
                  <a:ext cx="2160720" cy="183564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468" name="Freihand 467">
                  <a:extLst>
                    <a:ext uri="{FF2B5EF4-FFF2-40B4-BE49-F238E27FC236}">
                      <a16:creationId xmlns:a16="http://schemas.microsoft.com/office/drawing/2014/main" id="{1F3E5E36-ADEC-4AC5-99CA-FE24ADA61D17}"/>
                    </a:ext>
                  </a:extLst>
                </p14:cNvPr>
                <p14:cNvContentPartPr/>
                <p14:nvPr/>
              </p14:nvContentPartPr>
              <p14:xfrm>
                <a:off x="5576333" y="499387"/>
                <a:ext cx="34920" cy="119520"/>
              </p14:xfrm>
            </p:contentPart>
          </mc:Choice>
          <mc:Fallback xmlns="">
            <p:pic>
              <p:nvPicPr>
                <p:cNvPr id="468" name="Freihand 467">
                  <a:extLst>
                    <a:ext uri="{FF2B5EF4-FFF2-40B4-BE49-F238E27FC236}">
                      <a16:creationId xmlns:a16="http://schemas.microsoft.com/office/drawing/2014/main" id="{1F3E5E36-ADEC-4AC5-99CA-FE24ADA61D17}"/>
                    </a:ext>
                  </a:extLst>
                </p:cNvPr>
                <p:cNvPicPr/>
                <p:nvPr/>
              </p:nvPicPr>
              <p:blipFill>
                <a:blip r:embed="rId439"/>
                <a:stretch>
                  <a:fillRect/>
                </a:stretch>
              </p:blipFill>
              <p:spPr>
                <a:xfrm>
                  <a:off x="5572013" y="495067"/>
                  <a:ext cx="43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469" name="Freihand 468">
                  <a:extLst>
                    <a:ext uri="{FF2B5EF4-FFF2-40B4-BE49-F238E27FC236}">
                      <a16:creationId xmlns:a16="http://schemas.microsoft.com/office/drawing/2014/main" id="{E741CC76-BBC2-4F0F-9153-03781A0D389D}"/>
                    </a:ext>
                  </a:extLst>
                </p14:cNvPr>
                <p14:cNvContentPartPr/>
                <p14:nvPr/>
              </p14:nvContentPartPr>
              <p14:xfrm>
                <a:off x="5507573" y="608467"/>
                <a:ext cx="161280" cy="53280"/>
              </p14:xfrm>
            </p:contentPart>
          </mc:Choice>
          <mc:Fallback xmlns="">
            <p:pic>
              <p:nvPicPr>
                <p:cNvPr id="469" name="Freihand 468">
                  <a:extLst>
                    <a:ext uri="{FF2B5EF4-FFF2-40B4-BE49-F238E27FC236}">
                      <a16:creationId xmlns:a16="http://schemas.microsoft.com/office/drawing/2014/main" id="{E741CC76-BBC2-4F0F-9153-03781A0D389D}"/>
                    </a:ext>
                  </a:extLst>
                </p:cNvPr>
                <p:cNvPicPr/>
                <p:nvPr/>
              </p:nvPicPr>
              <p:blipFill>
                <a:blip r:embed="rId441"/>
                <a:stretch>
                  <a:fillRect/>
                </a:stretch>
              </p:blipFill>
              <p:spPr>
                <a:xfrm>
                  <a:off x="5503253" y="604147"/>
                  <a:ext cx="16992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470" name="Freihand 469">
                  <a:extLst>
                    <a:ext uri="{FF2B5EF4-FFF2-40B4-BE49-F238E27FC236}">
                      <a16:creationId xmlns:a16="http://schemas.microsoft.com/office/drawing/2014/main" id="{DC2ECAFC-3ACD-482F-BC5C-CA4EB623A5F6}"/>
                    </a:ext>
                  </a:extLst>
                </p14:cNvPr>
                <p14:cNvContentPartPr/>
                <p14:nvPr/>
              </p14:nvContentPartPr>
              <p14:xfrm>
                <a:off x="5460053" y="446107"/>
                <a:ext cx="173880" cy="96120"/>
              </p14:xfrm>
            </p:contentPart>
          </mc:Choice>
          <mc:Fallback xmlns="">
            <p:pic>
              <p:nvPicPr>
                <p:cNvPr id="470" name="Freihand 469">
                  <a:extLst>
                    <a:ext uri="{FF2B5EF4-FFF2-40B4-BE49-F238E27FC236}">
                      <a16:creationId xmlns:a16="http://schemas.microsoft.com/office/drawing/2014/main" id="{DC2ECAFC-3ACD-482F-BC5C-CA4EB623A5F6}"/>
                    </a:ext>
                  </a:extLst>
                </p:cNvPr>
                <p:cNvPicPr/>
                <p:nvPr/>
              </p:nvPicPr>
              <p:blipFill>
                <a:blip r:embed="rId443"/>
                <a:stretch>
                  <a:fillRect/>
                </a:stretch>
              </p:blipFill>
              <p:spPr>
                <a:xfrm>
                  <a:off x="5455733" y="441787"/>
                  <a:ext cx="1825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471" name="Freihand 470">
                  <a:extLst>
                    <a:ext uri="{FF2B5EF4-FFF2-40B4-BE49-F238E27FC236}">
                      <a16:creationId xmlns:a16="http://schemas.microsoft.com/office/drawing/2014/main" id="{49230DE9-21D2-43EA-899E-70FD42310811}"/>
                    </a:ext>
                  </a:extLst>
                </p14:cNvPr>
                <p14:cNvContentPartPr/>
                <p14:nvPr/>
              </p14:nvContentPartPr>
              <p14:xfrm>
                <a:off x="5690093" y="377707"/>
                <a:ext cx="64080" cy="92160"/>
              </p14:xfrm>
            </p:contentPart>
          </mc:Choice>
          <mc:Fallback xmlns="">
            <p:pic>
              <p:nvPicPr>
                <p:cNvPr id="471" name="Freihand 470">
                  <a:extLst>
                    <a:ext uri="{FF2B5EF4-FFF2-40B4-BE49-F238E27FC236}">
                      <a16:creationId xmlns:a16="http://schemas.microsoft.com/office/drawing/2014/main" id="{49230DE9-21D2-43EA-899E-70FD42310811}"/>
                    </a:ext>
                  </a:extLst>
                </p:cNvPr>
                <p:cNvPicPr/>
                <p:nvPr/>
              </p:nvPicPr>
              <p:blipFill>
                <a:blip r:embed="rId445"/>
                <a:stretch>
                  <a:fillRect/>
                </a:stretch>
              </p:blipFill>
              <p:spPr>
                <a:xfrm>
                  <a:off x="5685773" y="373387"/>
                  <a:ext cx="7272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472" name="Freihand 471">
                  <a:extLst>
                    <a:ext uri="{FF2B5EF4-FFF2-40B4-BE49-F238E27FC236}">
                      <a16:creationId xmlns:a16="http://schemas.microsoft.com/office/drawing/2014/main" id="{2DB65B2C-0501-4F7B-85F3-0F9978DC2CF1}"/>
                    </a:ext>
                  </a:extLst>
                </p14:cNvPr>
                <p14:cNvContentPartPr/>
                <p14:nvPr/>
              </p14:nvContentPartPr>
              <p14:xfrm>
                <a:off x="5640053" y="312907"/>
                <a:ext cx="195840" cy="191160"/>
              </p14:xfrm>
            </p:contentPart>
          </mc:Choice>
          <mc:Fallback xmlns="">
            <p:pic>
              <p:nvPicPr>
                <p:cNvPr id="472" name="Freihand 471">
                  <a:extLst>
                    <a:ext uri="{FF2B5EF4-FFF2-40B4-BE49-F238E27FC236}">
                      <a16:creationId xmlns:a16="http://schemas.microsoft.com/office/drawing/2014/main" id="{2DB65B2C-0501-4F7B-85F3-0F9978DC2CF1}"/>
                    </a:ext>
                  </a:extLst>
                </p:cNvPr>
                <p:cNvPicPr/>
                <p:nvPr/>
              </p:nvPicPr>
              <p:blipFill>
                <a:blip r:embed="rId447"/>
                <a:stretch>
                  <a:fillRect/>
                </a:stretch>
              </p:blipFill>
              <p:spPr>
                <a:xfrm>
                  <a:off x="5635733" y="308587"/>
                  <a:ext cx="204480" cy="19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48">
            <p14:nvContentPartPr>
              <p14:cNvPr id="474" name="Freihand 473">
                <a:extLst>
                  <a:ext uri="{FF2B5EF4-FFF2-40B4-BE49-F238E27FC236}">
                    <a16:creationId xmlns:a16="http://schemas.microsoft.com/office/drawing/2014/main" id="{8DBE5692-4838-4999-9E21-DFC1E2177943}"/>
                  </a:ext>
                </a:extLst>
              </p14:cNvPr>
              <p14:cNvContentPartPr/>
              <p14:nvPr/>
            </p14:nvContentPartPr>
            <p14:xfrm>
              <a:off x="3533693" y="2438347"/>
              <a:ext cx="43560" cy="84600"/>
            </p14:xfrm>
          </p:contentPart>
        </mc:Choice>
        <mc:Fallback xmlns="">
          <p:pic>
            <p:nvPicPr>
              <p:cNvPr id="474" name="Freihand 473">
                <a:extLst>
                  <a:ext uri="{FF2B5EF4-FFF2-40B4-BE49-F238E27FC236}">
                    <a16:creationId xmlns:a16="http://schemas.microsoft.com/office/drawing/2014/main" id="{8DBE5692-4838-4999-9E21-DFC1E2177943}"/>
                  </a:ext>
                </a:extLst>
              </p:cNvPr>
              <p:cNvPicPr/>
              <p:nvPr/>
            </p:nvPicPr>
            <p:blipFill>
              <a:blip r:embed="rId449"/>
              <a:stretch>
                <a:fillRect/>
              </a:stretch>
            </p:blipFill>
            <p:spPr>
              <a:xfrm>
                <a:off x="3529373" y="2434027"/>
                <a:ext cx="522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480" name="Freihand 479">
                <a:extLst>
                  <a:ext uri="{FF2B5EF4-FFF2-40B4-BE49-F238E27FC236}">
                    <a16:creationId xmlns:a16="http://schemas.microsoft.com/office/drawing/2014/main" id="{29CA3124-65BA-4132-863F-6317C2015059}"/>
                  </a:ext>
                </a:extLst>
              </p14:cNvPr>
              <p14:cNvContentPartPr/>
              <p14:nvPr/>
            </p14:nvContentPartPr>
            <p14:xfrm>
              <a:off x="5926253" y="668587"/>
              <a:ext cx="398160" cy="387720"/>
            </p14:xfrm>
          </p:contentPart>
        </mc:Choice>
        <mc:Fallback xmlns="">
          <p:pic>
            <p:nvPicPr>
              <p:cNvPr id="480" name="Freihand 479">
                <a:extLst>
                  <a:ext uri="{FF2B5EF4-FFF2-40B4-BE49-F238E27FC236}">
                    <a16:creationId xmlns:a16="http://schemas.microsoft.com/office/drawing/2014/main" id="{29CA3124-65BA-4132-863F-6317C2015059}"/>
                  </a:ext>
                </a:extLst>
              </p:cNvPr>
              <p:cNvPicPr/>
              <p:nvPr/>
            </p:nvPicPr>
            <p:blipFill>
              <a:blip r:embed="rId451"/>
              <a:stretch>
                <a:fillRect/>
              </a:stretch>
            </p:blipFill>
            <p:spPr>
              <a:xfrm>
                <a:off x="5921933" y="664267"/>
                <a:ext cx="406800" cy="396360"/>
              </a:xfrm>
              <a:prstGeom prst="rect">
                <a:avLst/>
              </a:prstGeom>
            </p:spPr>
          </p:pic>
        </mc:Fallback>
      </mc:AlternateContent>
      <p:grpSp>
        <p:nvGrpSpPr>
          <p:cNvPr id="492" name="Gruppieren 491">
            <a:extLst>
              <a:ext uri="{FF2B5EF4-FFF2-40B4-BE49-F238E27FC236}">
                <a16:creationId xmlns:a16="http://schemas.microsoft.com/office/drawing/2014/main" id="{99D992C8-ED46-43AE-8887-D72032508A63}"/>
              </a:ext>
            </a:extLst>
          </p:cNvPr>
          <p:cNvGrpSpPr/>
          <p:nvPr/>
        </p:nvGrpSpPr>
        <p:grpSpPr>
          <a:xfrm>
            <a:off x="3145973" y="1002667"/>
            <a:ext cx="3599640" cy="1965240"/>
            <a:chOff x="3145973" y="1002667"/>
            <a:chExt cx="3599640" cy="1965240"/>
          </a:xfrm>
        </p:grpSpPr>
        <mc:AlternateContent xmlns:mc="http://schemas.openxmlformats.org/markup-compatibility/2006" xmlns:p14="http://schemas.microsoft.com/office/powerpoint/2010/main">
          <mc:Choice Requires="p14">
            <p:contentPart p14:bwMode="auto" r:id="rId452">
              <p14:nvContentPartPr>
                <p14:cNvPr id="475" name="Freihand 474">
                  <a:extLst>
                    <a:ext uri="{FF2B5EF4-FFF2-40B4-BE49-F238E27FC236}">
                      <a16:creationId xmlns:a16="http://schemas.microsoft.com/office/drawing/2014/main" id="{337CDD1A-30A1-47A3-82CE-DE5155F0278D}"/>
                    </a:ext>
                  </a:extLst>
                </p14:cNvPr>
                <p14:cNvContentPartPr/>
                <p14:nvPr/>
              </p14:nvContentPartPr>
              <p14:xfrm>
                <a:off x="3145973" y="2442307"/>
                <a:ext cx="80640" cy="82080"/>
              </p14:xfrm>
            </p:contentPart>
          </mc:Choice>
          <mc:Fallback xmlns="">
            <p:pic>
              <p:nvPicPr>
                <p:cNvPr id="475" name="Freihand 474">
                  <a:extLst>
                    <a:ext uri="{FF2B5EF4-FFF2-40B4-BE49-F238E27FC236}">
                      <a16:creationId xmlns:a16="http://schemas.microsoft.com/office/drawing/2014/main" id="{337CDD1A-30A1-47A3-82CE-DE5155F0278D}"/>
                    </a:ext>
                  </a:extLst>
                </p:cNvPr>
                <p:cNvPicPr/>
                <p:nvPr/>
              </p:nvPicPr>
              <p:blipFill>
                <a:blip r:embed="rId453"/>
                <a:stretch>
                  <a:fillRect/>
                </a:stretch>
              </p:blipFill>
              <p:spPr>
                <a:xfrm>
                  <a:off x="3141653" y="2437987"/>
                  <a:ext cx="892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476" name="Freihand 475">
                  <a:extLst>
                    <a:ext uri="{FF2B5EF4-FFF2-40B4-BE49-F238E27FC236}">
                      <a16:creationId xmlns:a16="http://schemas.microsoft.com/office/drawing/2014/main" id="{F53B1F6A-F545-4AA8-A16F-49950816A11E}"/>
                    </a:ext>
                  </a:extLst>
                </p14:cNvPr>
                <p14:cNvContentPartPr/>
                <p14:nvPr/>
              </p14:nvContentPartPr>
              <p14:xfrm>
                <a:off x="3270893" y="2353747"/>
                <a:ext cx="15120" cy="65880"/>
              </p14:xfrm>
            </p:contentPart>
          </mc:Choice>
          <mc:Fallback xmlns="">
            <p:pic>
              <p:nvPicPr>
                <p:cNvPr id="476" name="Freihand 475">
                  <a:extLst>
                    <a:ext uri="{FF2B5EF4-FFF2-40B4-BE49-F238E27FC236}">
                      <a16:creationId xmlns:a16="http://schemas.microsoft.com/office/drawing/2014/main" id="{F53B1F6A-F545-4AA8-A16F-49950816A11E}"/>
                    </a:ext>
                  </a:extLst>
                </p:cNvPr>
                <p:cNvPicPr/>
                <p:nvPr/>
              </p:nvPicPr>
              <p:blipFill>
                <a:blip r:embed="rId455"/>
                <a:stretch>
                  <a:fillRect/>
                </a:stretch>
              </p:blipFill>
              <p:spPr>
                <a:xfrm>
                  <a:off x="3266573" y="2349427"/>
                  <a:ext cx="237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477" name="Freihand 476">
                  <a:extLst>
                    <a:ext uri="{FF2B5EF4-FFF2-40B4-BE49-F238E27FC236}">
                      <a16:creationId xmlns:a16="http://schemas.microsoft.com/office/drawing/2014/main" id="{98DE58F2-C225-423E-88D9-DA6D625D2C4B}"/>
                    </a:ext>
                  </a:extLst>
                </p14:cNvPr>
                <p14:cNvContentPartPr/>
                <p14:nvPr/>
              </p14:nvContentPartPr>
              <p14:xfrm>
                <a:off x="3211493" y="2351587"/>
                <a:ext cx="123120" cy="88560"/>
              </p14:xfrm>
            </p:contentPart>
          </mc:Choice>
          <mc:Fallback xmlns="">
            <p:pic>
              <p:nvPicPr>
                <p:cNvPr id="477" name="Freihand 476">
                  <a:extLst>
                    <a:ext uri="{FF2B5EF4-FFF2-40B4-BE49-F238E27FC236}">
                      <a16:creationId xmlns:a16="http://schemas.microsoft.com/office/drawing/2014/main" id="{98DE58F2-C225-423E-88D9-DA6D625D2C4B}"/>
                    </a:ext>
                  </a:extLst>
                </p:cNvPr>
                <p:cNvPicPr/>
                <p:nvPr/>
              </p:nvPicPr>
              <p:blipFill>
                <a:blip r:embed="rId457"/>
                <a:stretch>
                  <a:fillRect/>
                </a:stretch>
              </p:blipFill>
              <p:spPr>
                <a:xfrm>
                  <a:off x="3207173" y="2347267"/>
                  <a:ext cx="1317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478" name="Freihand 477">
                  <a:extLst>
                    <a:ext uri="{FF2B5EF4-FFF2-40B4-BE49-F238E27FC236}">
                      <a16:creationId xmlns:a16="http://schemas.microsoft.com/office/drawing/2014/main" id="{CD76EE2F-65C4-44ED-919A-8C58E545ABE0}"/>
                    </a:ext>
                  </a:extLst>
                </p14:cNvPr>
                <p14:cNvContentPartPr/>
                <p14:nvPr/>
              </p14:nvContentPartPr>
              <p14:xfrm>
                <a:off x="3335333" y="2353027"/>
                <a:ext cx="53280" cy="64800"/>
              </p14:xfrm>
            </p:contentPart>
          </mc:Choice>
          <mc:Fallback xmlns="">
            <p:pic>
              <p:nvPicPr>
                <p:cNvPr id="478" name="Freihand 477">
                  <a:extLst>
                    <a:ext uri="{FF2B5EF4-FFF2-40B4-BE49-F238E27FC236}">
                      <a16:creationId xmlns:a16="http://schemas.microsoft.com/office/drawing/2014/main" id="{CD76EE2F-65C4-44ED-919A-8C58E545ABE0}"/>
                    </a:ext>
                  </a:extLst>
                </p:cNvPr>
                <p:cNvPicPr/>
                <p:nvPr/>
              </p:nvPicPr>
              <p:blipFill>
                <a:blip r:embed="rId459"/>
                <a:stretch>
                  <a:fillRect/>
                </a:stretch>
              </p:blipFill>
              <p:spPr>
                <a:xfrm>
                  <a:off x="3331013" y="2348707"/>
                  <a:ext cx="619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481" name="Freihand 480">
                  <a:extLst>
                    <a:ext uri="{FF2B5EF4-FFF2-40B4-BE49-F238E27FC236}">
                      <a16:creationId xmlns:a16="http://schemas.microsoft.com/office/drawing/2014/main" id="{34BB2C48-7318-463E-A410-F505A48A29A0}"/>
                    </a:ext>
                  </a:extLst>
                </p14:cNvPr>
                <p14:cNvContentPartPr/>
                <p14:nvPr/>
              </p14:nvContentPartPr>
              <p14:xfrm>
                <a:off x="3513173" y="2886907"/>
                <a:ext cx="57600" cy="51840"/>
              </p14:xfrm>
            </p:contentPart>
          </mc:Choice>
          <mc:Fallback xmlns="">
            <p:pic>
              <p:nvPicPr>
                <p:cNvPr id="481" name="Freihand 480">
                  <a:extLst>
                    <a:ext uri="{FF2B5EF4-FFF2-40B4-BE49-F238E27FC236}">
                      <a16:creationId xmlns:a16="http://schemas.microsoft.com/office/drawing/2014/main" id="{34BB2C48-7318-463E-A410-F505A48A29A0}"/>
                    </a:ext>
                  </a:extLst>
                </p:cNvPr>
                <p:cNvPicPr/>
                <p:nvPr/>
              </p:nvPicPr>
              <p:blipFill>
                <a:blip r:embed="rId461"/>
                <a:stretch>
                  <a:fillRect/>
                </a:stretch>
              </p:blipFill>
              <p:spPr>
                <a:xfrm>
                  <a:off x="3508853" y="2882587"/>
                  <a:ext cx="662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482" name="Freihand 481">
                  <a:extLst>
                    <a:ext uri="{FF2B5EF4-FFF2-40B4-BE49-F238E27FC236}">
                      <a16:creationId xmlns:a16="http://schemas.microsoft.com/office/drawing/2014/main" id="{405072A3-6FBE-4577-A0A0-E48639FBACCA}"/>
                    </a:ext>
                  </a:extLst>
                </p14:cNvPr>
                <p14:cNvContentPartPr/>
                <p14:nvPr/>
              </p14:nvContentPartPr>
              <p14:xfrm>
                <a:off x="5647613" y="1239547"/>
                <a:ext cx="205560" cy="311760"/>
              </p14:xfrm>
            </p:contentPart>
          </mc:Choice>
          <mc:Fallback xmlns="">
            <p:pic>
              <p:nvPicPr>
                <p:cNvPr id="482" name="Freihand 481">
                  <a:extLst>
                    <a:ext uri="{FF2B5EF4-FFF2-40B4-BE49-F238E27FC236}">
                      <a16:creationId xmlns:a16="http://schemas.microsoft.com/office/drawing/2014/main" id="{405072A3-6FBE-4577-A0A0-E48639FBACCA}"/>
                    </a:ext>
                  </a:extLst>
                </p:cNvPr>
                <p:cNvPicPr/>
                <p:nvPr/>
              </p:nvPicPr>
              <p:blipFill>
                <a:blip r:embed="rId463"/>
                <a:stretch>
                  <a:fillRect/>
                </a:stretch>
              </p:blipFill>
              <p:spPr>
                <a:xfrm>
                  <a:off x="5643293" y="1235227"/>
                  <a:ext cx="21420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483" name="Freihand 482">
                  <a:extLst>
                    <a:ext uri="{FF2B5EF4-FFF2-40B4-BE49-F238E27FC236}">
                      <a16:creationId xmlns:a16="http://schemas.microsoft.com/office/drawing/2014/main" id="{1E2A82F3-768B-4F92-9C03-3674C477518D}"/>
                    </a:ext>
                  </a:extLst>
                </p14:cNvPr>
                <p14:cNvContentPartPr/>
                <p14:nvPr/>
              </p14:nvContentPartPr>
              <p14:xfrm>
                <a:off x="5714213" y="1455187"/>
                <a:ext cx="192600" cy="194040"/>
              </p14:xfrm>
            </p:contentPart>
          </mc:Choice>
          <mc:Fallback xmlns="">
            <p:pic>
              <p:nvPicPr>
                <p:cNvPr id="483" name="Freihand 482">
                  <a:extLst>
                    <a:ext uri="{FF2B5EF4-FFF2-40B4-BE49-F238E27FC236}">
                      <a16:creationId xmlns:a16="http://schemas.microsoft.com/office/drawing/2014/main" id="{1E2A82F3-768B-4F92-9C03-3674C477518D}"/>
                    </a:ext>
                  </a:extLst>
                </p:cNvPr>
                <p:cNvPicPr/>
                <p:nvPr/>
              </p:nvPicPr>
              <p:blipFill>
                <a:blip r:embed="rId465"/>
                <a:stretch>
                  <a:fillRect/>
                </a:stretch>
              </p:blipFill>
              <p:spPr>
                <a:xfrm>
                  <a:off x="5709893" y="1450867"/>
                  <a:ext cx="2012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485" name="Freihand 484">
                  <a:extLst>
                    <a:ext uri="{FF2B5EF4-FFF2-40B4-BE49-F238E27FC236}">
                      <a16:creationId xmlns:a16="http://schemas.microsoft.com/office/drawing/2014/main" id="{9B69C09D-2DAC-43A2-95AD-92228F0CCF05}"/>
                    </a:ext>
                  </a:extLst>
                </p14:cNvPr>
                <p14:cNvContentPartPr/>
                <p14:nvPr/>
              </p14:nvContentPartPr>
              <p14:xfrm>
                <a:off x="4831853" y="1505947"/>
                <a:ext cx="68040" cy="186840"/>
              </p14:xfrm>
            </p:contentPart>
          </mc:Choice>
          <mc:Fallback xmlns="">
            <p:pic>
              <p:nvPicPr>
                <p:cNvPr id="485" name="Freihand 484">
                  <a:extLst>
                    <a:ext uri="{FF2B5EF4-FFF2-40B4-BE49-F238E27FC236}">
                      <a16:creationId xmlns:a16="http://schemas.microsoft.com/office/drawing/2014/main" id="{9B69C09D-2DAC-43A2-95AD-92228F0CCF05}"/>
                    </a:ext>
                  </a:extLst>
                </p:cNvPr>
                <p:cNvPicPr/>
                <p:nvPr/>
              </p:nvPicPr>
              <p:blipFill>
                <a:blip r:embed="rId467"/>
                <a:stretch>
                  <a:fillRect/>
                </a:stretch>
              </p:blipFill>
              <p:spPr>
                <a:xfrm>
                  <a:off x="4827533" y="1501627"/>
                  <a:ext cx="766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486" name="Freihand 485">
                  <a:extLst>
                    <a:ext uri="{FF2B5EF4-FFF2-40B4-BE49-F238E27FC236}">
                      <a16:creationId xmlns:a16="http://schemas.microsoft.com/office/drawing/2014/main" id="{44540A93-13AA-4D59-B492-A9315D738A07}"/>
                    </a:ext>
                  </a:extLst>
                </p14:cNvPr>
                <p14:cNvContentPartPr/>
                <p14:nvPr/>
              </p14:nvContentPartPr>
              <p14:xfrm>
                <a:off x="4776773" y="1449787"/>
                <a:ext cx="116640" cy="167760"/>
              </p14:xfrm>
            </p:contentPart>
          </mc:Choice>
          <mc:Fallback xmlns="">
            <p:pic>
              <p:nvPicPr>
                <p:cNvPr id="486" name="Freihand 485">
                  <a:extLst>
                    <a:ext uri="{FF2B5EF4-FFF2-40B4-BE49-F238E27FC236}">
                      <a16:creationId xmlns:a16="http://schemas.microsoft.com/office/drawing/2014/main" id="{44540A93-13AA-4D59-B492-A9315D738A07}"/>
                    </a:ext>
                  </a:extLst>
                </p:cNvPr>
                <p:cNvPicPr/>
                <p:nvPr/>
              </p:nvPicPr>
              <p:blipFill>
                <a:blip r:embed="rId469"/>
                <a:stretch>
                  <a:fillRect/>
                </a:stretch>
              </p:blipFill>
              <p:spPr>
                <a:xfrm>
                  <a:off x="4772453" y="1445467"/>
                  <a:ext cx="12528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488" name="Freihand 487">
                  <a:extLst>
                    <a:ext uri="{FF2B5EF4-FFF2-40B4-BE49-F238E27FC236}">
                      <a16:creationId xmlns:a16="http://schemas.microsoft.com/office/drawing/2014/main" id="{E4923C35-8CA4-4123-8D4A-2528F68CD5C3}"/>
                    </a:ext>
                  </a:extLst>
                </p14:cNvPr>
                <p14:cNvContentPartPr/>
                <p14:nvPr/>
              </p14:nvContentPartPr>
              <p14:xfrm>
                <a:off x="5370053" y="1115707"/>
                <a:ext cx="72720" cy="107280"/>
              </p14:xfrm>
            </p:contentPart>
          </mc:Choice>
          <mc:Fallback xmlns="">
            <p:pic>
              <p:nvPicPr>
                <p:cNvPr id="488" name="Freihand 487">
                  <a:extLst>
                    <a:ext uri="{FF2B5EF4-FFF2-40B4-BE49-F238E27FC236}">
                      <a16:creationId xmlns:a16="http://schemas.microsoft.com/office/drawing/2014/main" id="{E4923C35-8CA4-4123-8D4A-2528F68CD5C3}"/>
                    </a:ext>
                  </a:extLst>
                </p:cNvPr>
                <p:cNvPicPr/>
                <p:nvPr/>
              </p:nvPicPr>
              <p:blipFill>
                <a:blip r:embed="rId471"/>
                <a:stretch>
                  <a:fillRect/>
                </a:stretch>
              </p:blipFill>
              <p:spPr>
                <a:xfrm>
                  <a:off x="5365733" y="1111387"/>
                  <a:ext cx="813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489" name="Freihand 488">
                  <a:extLst>
                    <a:ext uri="{FF2B5EF4-FFF2-40B4-BE49-F238E27FC236}">
                      <a16:creationId xmlns:a16="http://schemas.microsoft.com/office/drawing/2014/main" id="{EC0090CF-D58D-41AF-BDC4-C4DA4091D976}"/>
                    </a:ext>
                  </a:extLst>
                </p14:cNvPr>
                <p14:cNvContentPartPr/>
                <p14:nvPr/>
              </p14:nvContentPartPr>
              <p14:xfrm>
                <a:off x="5268533" y="1002667"/>
                <a:ext cx="149400" cy="137160"/>
              </p14:xfrm>
            </p:contentPart>
          </mc:Choice>
          <mc:Fallback xmlns="">
            <p:pic>
              <p:nvPicPr>
                <p:cNvPr id="489" name="Freihand 488">
                  <a:extLst>
                    <a:ext uri="{FF2B5EF4-FFF2-40B4-BE49-F238E27FC236}">
                      <a16:creationId xmlns:a16="http://schemas.microsoft.com/office/drawing/2014/main" id="{EC0090CF-D58D-41AF-BDC4-C4DA4091D976}"/>
                    </a:ext>
                  </a:extLst>
                </p:cNvPr>
                <p:cNvPicPr/>
                <p:nvPr/>
              </p:nvPicPr>
              <p:blipFill>
                <a:blip r:embed="rId473"/>
                <a:stretch>
                  <a:fillRect/>
                </a:stretch>
              </p:blipFill>
              <p:spPr>
                <a:xfrm>
                  <a:off x="5264213" y="998347"/>
                  <a:ext cx="1580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491" name="Freihand 490">
                  <a:extLst>
                    <a:ext uri="{FF2B5EF4-FFF2-40B4-BE49-F238E27FC236}">
                      <a16:creationId xmlns:a16="http://schemas.microsoft.com/office/drawing/2014/main" id="{3BBA76A0-D974-4AD0-9350-31954FD78C81}"/>
                    </a:ext>
                  </a:extLst>
                </p14:cNvPr>
                <p14:cNvContentPartPr/>
                <p14:nvPr/>
              </p14:nvContentPartPr>
              <p14:xfrm>
                <a:off x="3473573" y="1244947"/>
                <a:ext cx="3272040" cy="1722960"/>
              </p14:xfrm>
            </p:contentPart>
          </mc:Choice>
          <mc:Fallback xmlns="">
            <p:pic>
              <p:nvPicPr>
                <p:cNvPr id="491" name="Freihand 490">
                  <a:extLst>
                    <a:ext uri="{FF2B5EF4-FFF2-40B4-BE49-F238E27FC236}">
                      <a16:creationId xmlns:a16="http://schemas.microsoft.com/office/drawing/2014/main" id="{3BBA76A0-D974-4AD0-9350-31954FD78C81}"/>
                    </a:ext>
                  </a:extLst>
                </p:cNvPr>
                <p:cNvPicPr/>
                <p:nvPr/>
              </p:nvPicPr>
              <p:blipFill>
                <a:blip r:embed="rId475"/>
                <a:stretch>
                  <a:fillRect/>
                </a:stretch>
              </p:blipFill>
              <p:spPr>
                <a:xfrm>
                  <a:off x="3469253" y="1240627"/>
                  <a:ext cx="3280680" cy="1731600"/>
                </a:xfrm>
                <a:prstGeom prst="rect">
                  <a:avLst/>
                </a:prstGeom>
              </p:spPr>
            </p:pic>
          </mc:Fallback>
        </mc:AlternateContent>
      </p:grpSp>
      <p:grpSp>
        <p:nvGrpSpPr>
          <p:cNvPr id="498" name="Gruppieren 497">
            <a:extLst>
              <a:ext uri="{FF2B5EF4-FFF2-40B4-BE49-F238E27FC236}">
                <a16:creationId xmlns:a16="http://schemas.microsoft.com/office/drawing/2014/main" id="{5A07F18C-EE61-488E-879F-C108BCDAC4F0}"/>
              </a:ext>
            </a:extLst>
          </p:cNvPr>
          <p:cNvGrpSpPr/>
          <p:nvPr/>
        </p:nvGrpSpPr>
        <p:grpSpPr>
          <a:xfrm>
            <a:off x="6799253" y="1102747"/>
            <a:ext cx="343800" cy="309240"/>
            <a:chOff x="6799253" y="1102747"/>
            <a:chExt cx="343800" cy="309240"/>
          </a:xfrm>
        </p:grpSpPr>
        <mc:AlternateContent xmlns:mc="http://schemas.openxmlformats.org/markup-compatibility/2006" xmlns:p14="http://schemas.microsoft.com/office/powerpoint/2010/main">
          <mc:Choice Requires="p14">
            <p:contentPart p14:bwMode="auto" r:id="rId476">
              <p14:nvContentPartPr>
                <p14:cNvPr id="493" name="Freihand 492">
                  <a:extLst>
                    <a:ext uri="{FF2B5EF4-FFF2-40B4-BE49-F238E27FC236}">
                      <a16:creationId xmlns:a16="http://schemas.microsoft.com/office/drawing/2014/main" id="{C74E591B-BD54-480A-9C6B-C9BE2DDAD71A}"/>
                    </a:ext>
                  </a:extLst>
                </p14:cNvPr>
                <p14:cNvContentPartPr/>
                <p14:nvPr/>
              </p14:nvContentPartPr>
              <p14:xfrm>
                <a:off x="6891413" y="1280227"/>
                <a:ext cx="16200" cy="115200"/>
              </p14:xfrm>
            </p:contentPart>
          </mc:Choice>
          <mc:Fallback xmlns="">
            <p:pic>
              <p:nvPicPr>
                <p:cNvPr id="493" name="Freihand 492">
                  <a:extLst>
                    <a:ext uri="{FF2B5EF4-FFF2-40B4-BE49-F238E27FC236}">
                      <a16:creationId xmlns:a16="http://schemas.microsoft.com/office/drawing/2014/main" id="{C74E591B-BD54-480A-9C6B-C9BE2DDAD71A}"/>
                    </a:ext>
                  </a:extLst>
                </p:cNvPr>
                <p:cNvPicPr/>
                <p:nvPr/>
              </p:nvPicPr>
              <p:blipFill>
                <a:blip r:embed="rId477"/>
                <a:stretch>
                  <a:fillRect/>
                </a:stretch>
              </p:blipFill>
              <p:spPr>
                <a:xfrm>
                  <a:off x="6887093" y="1275907"/>
                  <a:ext cx="248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494" name="Freihand 493">
                  <a:extLst>
                    <a:ext uri="{FF2B5EF4-FFF2-40B4-BE49-F238E27FC236}">
                      <a16:creationId xmlns:a16="http://schemas.microsoft.com/office/drawing/2014/main" id="{117DB8DB-9ED6-4EA6-AC38-3BF72880AD51}"/>
                    </a:ext>
                  </a:extLst>
                </p14:cNvPr>
                <p14:cNvContentPartPr/>
                <p14:nvPr/>
              </p14:nvContentPartPr>
              <p14:xfrm>
                <a:off x="6806813" y="1356547"/>
                <a:ext cx="156600" cy="55440"/>
              </p14:xfrm>
            </p:contentPart>
          </mc:Choice>
          <mc:Fallback xmlns="">
            <p:pic>
              <p:nvPicPr>
                <p:cNvPr id="494" name="Freihand 493">
                  <a:extLst>
                    <a:ext uri="{FF2B5EF4-FFF2-40B4-BE49-F238E27FC236}">
                      <a16:creationId xmlns:a16="http://schemas.microsoft.com/office/drawing/2014/main" id="{117DB8DB-9ED6-4EA6-AC38-3BF72880AD51}"/>
                    </a:ext>
                  </a:extLst>
                </p:cNvPr>
                <p:cNvPicPr/>
                <p:nvPr/>
              </p:nvPicPr>
              <p:blipFill>
                <a:blip r:embed="rId479"/>
                <a:stretch>
                  <a:fillRect/>
                </a:stretch>
              </p:blipFill>
              <p:spPr>
                <a:xfrm>
                  <a:off x="6802493" y="1352227"/>
                  <a:ext cx="1652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495" name="Freihand 494">
                  <a:extLst>
                    <a:ext uri="{FF2B5EF4-FFF2-40B4-BE49-F238E27FC236}">
                      <a16:creationId xmlns:a16="http://schemas.microsoft.com/office/drawing/2014/main" id="{3BBBD8BF-CE59-44AE-9314-4C57E6D3D98E}"/>
                    </a:ext>
                  </a:extLst>
                </p14:cNvPr>
                <p14:cNvContentPartPr/>
                <p14:nvPr/>
              </p14:nvContentPartPr>
              <p14:xfrm>
                <a:off x="6799253" y="1231987"/>
                <a:ext cx="138600" cy="32040"/>
              </p14:xfrm>
            </p:contentPart>
          </mc:Choice>
          <mc:Fallback xmlns="">
            <p:pic>
              <p:nvPicPr>
                <p:cNvPr id="495" name="Freihand 494">
                  <a:extLst>
                    <a:ext uri="{FF2B5EF4-FFF2-40B4-BE49-F238E27FC236}">
                      <a16:creationId xmlns:a16="http://schemas.microsoft.com/office/drawing/2014/main" id="{3BBBD8BF-CE59-44AE-9314-4C57E6D3D98E}"/>
                    </a:ext>
                  </a:extLst>
                </p:cNvPr>
                <p:cNvPicPr/>
                <p:nvPr/>
              </p:nvPicPr>
              <p:blipFill>
                <a:blip r:embed="rId481"/>
                <a:stretch>
                  <a:fillRect/>
                </a:stretch>
              </p:blipFill>
              <p:spPr>
                <a:xfrm>
                  <a:off x="6794933" y="1227667"/>
                  <a:ext cx="1472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496" name="Freihand 495">
                  <a:extLst>
                    <a:ext uri="{FF2B5EF4-FFF2-40B4-BE49-F238E27FC236}">
                      <a16:creationId xmlns:a16="http://schemas.microsoft.com/office/drawing/2014/main" id="{8A3A2EC1-F1FD-4D99-A858-DFA8E495A945}"/>
                    </a:ext>
                  </a:extLst>
                </p14:cNvPr>
                <p14:cNvContentPartPr/>
                <p14:nvPr/>
              </p14:nvContentPartPr>
              <p14:xfrm>
                <a:off x="6968813" y="1159267"/>
                <a:ext cx="147600" cy="80640"/>
              </p14:xfrm>
            </p:contentPart>
          </mc:Choice>
          <mc:Fallback xmlns="">
            <p:pic>
              <p:nvPicPr>
                <p:cNvPr id="496" name="Freihand 495">
                  <a:extLst>
                    <a:ext uri="{FF2B5EF4-FFF2-40B4-BE49-F238E27FC236}">
                      <a16:creationId xmlns:a16="http://schemas.microsoft.com/office/drawing/2014/main" id="{8A3A2EC1-F1FD-4D99-A858-DFA8E495A945}"/>
                    </a:ext>
                  </a:extLst>
                </p:cNvPr>
                <p:cNvPicPr/>
                <p:nvPr/>
              </p:nvPicPr>
              <p:blipFill>
                <a:blip r:embed="rId483"/>
                <a:stretch>
                  <a:fillRect/>
                </a:stretch>
              </p:blipFill>
              <p:spPr>
                <a:xfrm>
                  <a:off x="6964493" y="1154947"/>
                  <a:ext cx="1562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497" name="Freihand 496">
                  <a:extLst>
                    <a:ext uri="{FF2B5EF4-FFF2-40B4-BE49-F238E27FC236}">
                      <a16:creationId xmlns:a16="http://schemas.microsoft.com/office/drawing/2014/main" id="{2D449121-E066-4C13-B003-2EFEB96F0900}"/>
                    </a:ext>
                  </a:extLst>
                </p14:cNvPr>
                <p14:cNvContentPartPr/>
                <p14:nvPr/>
              </p14:nvContentPartPr>
              <p14:xfrm>
                <a:off x="6897893" y="1102747"/>
                <a:ext cx="245160" cy="196920"/>
              </p14:xfrm>
            </p:contentPart>
          </mc:Choice>
          <mc:Fallback xmlns="">
            <p:pic>
              <p:nvPicPr>
                <p:cNvPr id="497" name="Freihand 496">
                  <a:extLst>
                    <a:ext uri="{FF2B5EF4-FFF2-40B4-BE49-F238E27FC236}">
                      <a16:creationId xmlns:a16="http://schemas.microsoft.com/office/drawing/2014/main" id="{2D449121-E066-4C13-B003-2EFEB96F0900}"/>
                    </a:ext>
                  </a:extLst>
                </p:cNvPr>
                <p:cNvPicPr/>
                <p:nvPr/>
              </p:nvPicPr>
              <p:blipFill>
                <a:blip r:embed="rId485"/>
                <a:stretch>
                  <a:fillRect/>
                </a:stretch>
              </p:blipFill>
              <p:spPr>
                <a:xfrm>
                  <a:off x="6893573" y="1098427"/>
                  <a:ext cx="253800" cy="205560"/>
                </a:xfrm>
                <a:prstGeom prst="rect">
                  <a:avLst/>
                </a:prstGeom>
              </p:spPr>
            </p:pic>
          </mc:Fallback>
        </mc:AlternateContent>
      </p:grpSp>
      <p:grpSp>
        <p:nvGrpSpPr>
          <p:cNvPr id="520" name="Gruppieren 519">
            <a:extLst>
              <a:ext uri="{FF2B5EF4-FFF2-40B4-BE49-F238E27FC236}">
                <a16:creationId xmlns:a16="http://schemas.microsoft.com/office/drawing/2014/main" id="{A2D07753-90F0-4893-ADEB-B2C102A46DE3}"/>
              </a:ext>
            </a:extLst>
          </p:cNvPr>
          <p:cNvGrpSpPr/>
          <p:nvPr/>
        </p:nvGrpSpPr>
        <p:grpSpPr>
          <a:xfrm>
            <a:off x="673853" y="107707"/>
            <a:ext cx="2869200" cy="2074680"/>
            <a:chOff x="673853" y="107707"/>
            <a:chExt cx="2869200" cy="2074680"/>
          </a:xfrm>
        </p:grpSpPr>
        <mc:AlternateContent xmlns:mc="http://schemas.openxmlformats.org/markup-compatibility/2006" xmlns:p14="http://schemas.microsoft.com/office/powerpoint/2010/main">
          <mc:Choice Requires="p14">
            <p:contentPart p14:bwMode="auto" r:id="rId486">
              <p14:nvContentPartPr>
                <p14:cNvPr id="499" name="Freihand 498">
                  <a:extLst>
                    <a:ext uri="{FF2B5EF4-FFF2-40B4-BE49-F238E27FC236}">
                      <a16:creationId xmlns:a16="http://schemas.microsoft.com/office/drawing/2014/main" id="{7615E856-713A-47C5-BA15-B879046606B1}"/>
                    </a:ext>
                  </a:extLst>
                </p14:cNvPr>
                <p14:cNvContentPartPr/>
                <p14:nvPr/>
              </p14:nvContentPartPr>
              <p14:xfrm>
                <a:off x="2674733" y="130387"/>
                <a:ext cx="353160" cy="439200"/>
              </p14:xfrm>
            </p:contentPart>
          </mc:Choice>
          <mc:Fallback xmlns="">
            <p:pic>
              <p:nvPicPr>
                <p:cNvPr id="499" name="Freihand 498">
                  <a:extLst>
                    <a:ext uri="{FF2B5EF4-FFF2-40B4-BE49-F238E27FC236}">
                      <a16:creationId xmlns:a16="http://schemas.microsoft.com/office/drawing/2014/main" id="{7615E856-713A-47C5-BA15-B879046606B1}"/>
                    </a:ext>
                  </a:extLst>
                </p:cNvPr>
                <p:cNvPicPr/>
                <p:nvPr/>
              </p:nvPicPr>
              <p:blipFill>
                <a:blip r:embed="rId487"/>
                <a:stretch>
                  <a:fillRect/>
                </a:stretch>
              </p:blipFill>
              <p:spPr>
                <a:xfrm>
                  <a:off x="2670413" y="126067"/>
                  <a:ext cx="361800" cy="4478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500" name="Freihand 499">
                  <a:extLst>
                    <a:ext uri="{FF2B5EF4-FFF2-40B4-BE49-F238E27FC236}">
                      <a16:creationId xmlns:a16="http://schemas.microsoft.com/office/drawing/2014/main" id="{BE231795-135E-4C86-87FA-19A5C6BAF2B9}"/>
                    </a:ext>
                  </a:extLst>
                </p14:cNvPr>
                <p14:cNvContentPartPr/>
                <p14:nvPr/>
              </p14:nvContentPartPr>
              <p14:xfrm>
                <a:off x="3214733" y="107707"/>
                <a:ext cx="328320" cy="446040"/>
              </p14:xfrm>
            </p:contentPart>
          </mc:Choice>
          <mc:Fallback xmlns="">
            <p:pic>
              <p:nvPicPr>
                <p:cNvPr id="500" name="Freihand 499">
                  <a:extLst>
                    <a:ext uri="{FF2B5EF4-FFF2-40B4-BE49-F238E27FC236}">
                      <a16:creationId xmlns:a16="http://schemas.microsoft.com/office/drawing/2014/main" id="{BE231795-135E-4C86-87FA-19A5C6BAF2B9}"/>
                    </a:ext>
                  </a:extLst>
                </p:cNvPr>
                <p:cNvPicPr/>
                <p:nvPr/>
              </p:nvPicPr>
              <p:blipFill>
                <a:blip r:embed="rId489"/>
                <a:stretch>
                  <a:fillRect/>
                </a:stretch>
              </p:blipFill>
              <p:spPr>
                <a:xfrm>
                  <a:off x="3210413" y="103387"/>
                  <a:ext cx="336960" cy="45468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501" name="Freihand 500">
                  <a:extLst>
                    <a:ext uri="{FF2B5EF4-FFF2-40B4-BE49-F238E27FC236}">
                      <a16:creationId xmlns:a16="http://schemas.microsoft.com/office/drawing/2014/main" id="{6C01249D-39C7-4CEF-9C75-58260545BFBA}"/>
                    </a:ext>
                  </a:extLst>
                </p14:cNvPr>
                <p14:cNvContentPartPr/>
                <p14:nvPr/>
              </p14:nvContentPartPr>
              <p14:xfrm>
                <a:off x="2893253" y="496507"/>
                <a:ext cx="435960" cy="218160"/>
              </p14:xfrm>
            </p:contentPart>
          </mc:Choice>
          <mc:Fallback xmlns="">
            <p:pic>
              <p:nvPicPr>
                <p:cNvPr id="501" name="Freihand 500">
                  <a:extLst>
                    <a:ext uri="{FF2B5EF4-FFF2-40B4-BE49-F238E27FC236}">
                      <a16:creationId xmlns:a16="http://schemas.microsoft.com/office/drawing/2014/main" id="{6C01249D-39C7-4CEF-9C75-58260545BFBA}"/>
                    </a:ext>
                  </a:extLst>
                </p:cNvPr>
                <p:cNvPicPr/>
                <p:nvPr/>
              </p:nvPicPr>
              <p:blipFill>
                <a:blip r:embed="rId491"/>
                <a:stretch>
                  <a:fillRect/>
                </a:stretch>
              </p:blipFill>
              <p:spPr>
                <a:xfrm>
                  <a:off x="2888933" y="492187"/>
                  <a:ext cx="4446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502" name="Freihand 501">
                  <a:extLst>
                    <a:ext uri="{FF2B5EF4-FFF2-40B4-BE49-F238E27FC236}">
                      <a16:creationId xmlns:a16="http://schemas.microsoft.com/office/drawing/2014/main" id="{9A3D98EE-6A57-4C9F-BED9-A22B2D066241}"/>
                    </a:ext>
                  </a:extLst>
                </p14:cNvPr>
                <p14:cNvContentPartPr/>
                <p14:nvPr/>
              </p14:nvContentPartPr>
              <p14:xfrm>
                <a:off x="1666013" y="688747"/>
                <a:ext cx="1303920" cy="601920"/>
              </p14:xfrm>
            </p:contentPart>
          </mc:Choice>
          <mc:Fallback xmlns="">
            <p:pic>
              <p:nvPicPr>
                <p:cNvPr id="502" name="Freihand 501">
                  <a:extLst>
                    <a:ext uri="{FF2B5EF4-FFF2-40B4-BE49-F238E27FC236}">
                      <a16:creationId xmlns:a16="http://schemas.microsoft.com/office/drawing/2014/main" id="{9A3D98EE-6A57-4C9F-BED9-A22B2D066241}"/>
                    </a:ext>
                  </a:extLst>
                </p:cNvPr>
                <p:cNvPicPr/>
                <p:nvPr/>
              </p:nvPicPr>
              <p:blipFill>
                <a:blip r:embed="rId493"/>
                <a:stretch>
                  <a:fillRect/>
                </a:stretch>
              </p:blipFill>
              <p:spPr>
                <a:xfrm>
                  <a:off x="1661693" y="684427"/>
                  <a:ext cx="1312560" cy="61056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03" name="Freihand 502">
                  <a:extLst>
                    <a:ext uri="{FF2B5EF4-FFF2-40B4-BE49-F238E27FC236}">
                      <a16:creationId xmlns:a16="http://schemas.microsoft.com/office/drawing/2014/main" id="{70445838-8C73-48C9-BD1F-513BF3BC586F}"/>
                    </a:ext>
                  </a:extLst>
                </p14:cNvPr>
                <p14:cNvContentPartPr/>
                <p14:nvPr/>
              </p14:nvContentPartPr>
              <p14:xfrm>
                <a:off x="1936013" y="798907"/>
                <a:ext cx="406800" cy="176760"/>
              </p14:xfrm>
            </p:contentPart>
          </mc:Choice>
          <mc:Fallback xmlns="">
            <p:pic>
              <p:nvPicPr>
                <p:cNvPr id="503" name="Freihand 502">
                  <a:extLst>
                    <a:ext uri="{FF2B5EF4-FFF2-40B4-BE49-F238E27FC236}">
                      <a16:creationId xmlns:a16="http://schemas.microsoft.com/office/drawing/2014/main" id="{70445838-8C73-48C9-BD1F-513BF3BC586F}"/>
                    </a:ext>
                  </a:extLst>
                </p:cNvPr>
                <p:cNvPicPr/>
                <p:nvPr/>
              </p:nvPicPr>
              <p:blipFill>
                <a:blip r:embed="rId495"/>
                <a:stretch>
                  <a:fillRect/>
                </a:stretch>
              </p:blipFill>
              <p:spPr>
                <a:xfrm>
                  <a:off x="1931693" y="794587"/>
                  <a:ext cx="4154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505" name="Freihand 504">
                  <a:extLst>
                    <a:ext uri="{FF2B5EF4-FFF2-40B4-BE49-F238E27FC236}">
                      <a16:creationId xmlns:a16="http://schemas.microsoft.com/office/drawing/2014/main" id="{35D48C3B-3742-43E0-ABA7-2606176648E6}"/>
                    </a:ext>
                  </a:extLst>
                </p14:cNvPr>
                <p14:cNvContentPartPr/>
                <p14:nvPr/>
              </p14:nvContentPartPr>
              <p14:xfrm>
                <a:off x="673853" y="1672987"/>
                <a:ext cx="201240" cy="163080"/>
              </p14:xfrm>
            </p:contentPart>
          </mc:Choice>
          <mc:Fallback xmlns="">
            <p:pic>
              <p:nvPicPr>
                <p:cNvPr id="505" name="Freihand 504">
                  <a:extLst>
                    <a:ext uri="{FF2B5EF4-FFF2-40B4-BE49-F238E27FC236}">
                      <a16:creationId xmlns:a16="http://schemas.microsoft.com/office/drawing/2014/main" id="{35D48C3B-3742-43E0-ABA7-2606176648E6}"/>
                    </a:ext>
                  </a:extLst>
                </p:cNvPr>
                <p:cNvPicPr/>
                <p:nvPr/>
              </p:nvPicPr>
              <p:blipFill>
                <a:blip r:embed="rId497"/>
                <a:stretch>
                  <a:fillRect/>
                </a:stretch>
              </p:blipFill>
              <p:spPr>
                <a:xfrm>
                  <a:off x="669533" y="1668667"/>
                  <a:ext cx="2098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506" name="Freihand 505">
                  <a:extLst>
                    <a:ext uri="{FF2B5EF4-FFF2-40B4-BE49-F238E27FC236}">
                      <a16:creationId xmlns:a16="http://schemas.microsoft.com/office/drawing/2014/main" id="{EC0E0ACD-30DE-4207-BA13-1683AEBF0694}"/>
                    </a:ext>
                  </a:extLst>
                </p14:cNvPr>
                <p14:cNvContentPartPr/>
                <p14:nvPr/>
              </p14:nvContentPartPr>
              <p14:xfrm>
                <a:off x="890573" y="1679467"/>
                <a:ext cx="61200" cy="134280"/>
              </p14:xfrm>
            </p:contentPart>
          </mc:Choice>
          <mc:Fallback xmlns="">
            <p:pic>
              <p:nvPicPr>
                <p:cNvPr id="506" name="Freihand 505">
                  <a:extLst>
                    <a:ext uri="{FF2B5EF4-FFF2-40B4-BE49-F238E27FC236}">
                      <a16:creationId xmlns:a16="http://schemas.microsoft.com/office/drawing/2014/main" id="{EC0E0ACD-30DE-4207-BA13-1683AEBF0694}"/>
                    </a:ext>
                  </a:extLst>
                </p:cNvPr>
                <p:cNvPicPr/>
                <p:nvPr/>
              </p:nvPicPr>
              <p:blipFill>
                <a:blip r:embed="rId499"/>
                <a:stretch>
                  <a:fillRect/>
                </a:stretch>
              </p:blipFill>
              <p:spPr>
                <a:xfrm>
                  <a:off x="886253" y="1675147"/>
                  <a:ext cx="698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507" name="Freihand 506">
                  <a:extLst>
                    <a:ext uri="{FF2B5EF4-FFF2-40B4-BE49-F238E27FC236}">
                      <a16:creationId xmlns:a16="http://schemas.microsoft.com/office/drawing/2014/main" id="{323A5F6C-4BA7-44E3-A65C-F805FED3AF06}"/>
                    </a:ext>
                  </a:extLst>
                </p14:cNvPr>
                <p14:cNvContentPartPr/>
                <p14:nvPr/>
              </p14:nvContentPartPr>
              <p14:xfrm>
                <a:off x="930533" y="1469587"/>
                <a:ext cx="106200" cy="207360"/>
              </p14:xfrm>
            </p:contentPart>
          </mc:Choice>
          <mc:Fallback xmlns="">
            <p:pic>
              <p:nvPicPr>
                <p:cNvPr id="507" name="Freihand 506">
                  <a:extLst>
                    <a:ext uri="{FF2B5EF4-FFF2-40B4-BE49-F238E27FC236}">
                      <a16:creationId xmlns:a16="http://schemas.microsoft.com/office/drawing/2014/main" id="{323A5F6C-4BA7-44E3-A65C-F805FED3AF06}"/>
                    </a:ext>
                  </a:extLst>
                </p:cNvPr>
                <p:cNvPicPr/>
                <p:nvPr/>
              </p:nvPicPr>
              <p:blipFill>
                <a:blip r:embed="rId501"/>
                <a:stretch>
                  <a:fillRect/>
                </a:stretch>
              </p:blipFill>
              <p:spPr>
                <a:xfrm>
                  <a:off x="926213" y="1465267"/>
                  <a:ext cx="11484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508" name="Freihand 507">
                  <a:extLst>
                    <a:ext uri="{FF2B5EF4-FFF2-40B4-BE49-F238E27FC236}">
                      <a16:creationId xmlns:a16="http://schemas.microsoft.com/office/drawing/2014/main" id="{226030C9-8536-4448-8118-077F7465C9FD}"/>
                    </a:ext>
                  </a:extLst>
                </p14:cNvPr>
                <p14:cNvContentPartPr/>
                <p14:nvPr/>
              </p14:nvContentPartPr>
              <p14:xfrm>
                <a:off x="1199813" y="1233427"/>
                <a:ext cx="315720" cy="327600"/>
              </p14:xfrm>
            </p:contentPart>
          </mc:Choice>
          <mc:Fallback xmlns="">
            <p:pic>
              <p:nvPicPr>
                <p:cNvPr id="508" name="Freihand 507">
                  <a:extLst>
                    <a:ext uri="{FF2B5EF4-FFF2-40B4-BE49-F238E27FC236}">
                      <a16:creationId xmlns:a16="http://schemas.microsoft.com/office/drawing/2014/main" id="{226030C9-8536-4448-8118-077F7465C9FD}"/>
                    </a:ext>
                  </a:extLst>
                </p:cNvPr>
                <p:cNvPicPr/>
                <p:nvPr/>
              </p:nvPicPr>
              <p:blipFill>
                <a:blip r:embed="rId503"/>
                <a:stretch>
                  <a:fillRect/>
                </a:stretch>
              </p:blipFill>
              <p:spPr>
                <a:xfrm>
                  <a:off x="1195493" y="1229107"/>
                  <a:ext cx="32436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509" name="Freihand 508">
                  <a:extLst>
                    <a:ext uri="{FF2B5EF4-FFF2-40B4-BE49-F238E27FC236}">
                      <a16:creationId xmlns:a16="http://schemas.microsoft.com/office/drawing/2014/main" id="{E7B92E8E-BF22-4998-AB0A-D52543DFB84C}"/>
                    </a:ext>
                  </a:extLst>
                </p14:cNvPr>
                <p14:cNvContentPartPr/>
                <p14:nvPr/>
              </p14:nvContentPartPr>
              <p14:xfrm>
                <a:off x="1464053" y="1141267"/>
                <a:ext cx="82800" cy="27360"/>
              </p14:xfrm>
            </p:contentPart>
          </mc:Choice>
          <mc:Fallback xmlns="">
            <p:pic>
              <p:nvPicPr>
                <p:cNvPr id="509" name="Freihand 508">
                  <a:extLst>
                    <a:ext uri="{FF2B5EF4-FFF2-40B4-BE49-F238E27FC236}">
                      <a16:creationId xmlns:a16="http://schemas.microsoft.com/office/drawing/2014/main" id="{E7B92E8E-BF22-4998-AB0A-D52543DFB84C}"/>
                    </a:ext>
                  </a:extLst>
                </p:cNvPr>
                <p:cNvPicPr/>
                <p:nvPr/>
              </p:nvPicPr>
              <p:blipFill>
                <a:blip r:embed="rId505"/>
                <a:stretch>
                  <a:fillRect/>
                </a:stretch>
              </p:blipFill>
              <p:spPr>
                <a:xfrm>
                  <a:off x="1459733" y="1136947"/>
                  <a:ext cx="9144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510" name="Freihand 509">
                  <a:extLst>
                    <a:ext uri="{FF2B5EF4-FFF2-40B4-BE49-F238E27FC236}">
                      <a16:creationId xmlns:a16="http://schemas.microsoft.com/office/drawing/2014/main" id="{5BA02FB3-C61D-417B-A353-6020CDCAD167}"/>
                    </a:ext>
                  </a:extLst>
                </p14:cNvPr>
                <p14:cNvContentPartPr/>
                <p14:nvPr/>
              </p14:nvContentPartPr>
              <p14:xfrm>
                <a:off x="1562333" y="990427"/>
                <a:ext cx="198000" cy="266400"/>
              </p14:xfrm>
            </p:contentPart>
          </mc:Choice>
          <mc:Fallback xmlns="">
            <p:pic>
              <p:nvPicPr>
                <p:cNvPr id="510" name="Freihand 509">
                  <a:extLst>
                    <a:ext uri="{FF2B5EF4-FFF2-40B4-BE49-F238E27FC236}">
                      <a16:creationId xmlns:a16="http://schemas.microsoft.com/office/drawing/2014/main" id="{5BA02FB3-C61D-417B-A353-6020CDCAD167}"/>
                    </a:ext>
                  </a:extLst>
                </p:cNvPr>
                <p:cNvPicPr/>
                <p:nvPr/>
              </p:nvPicPr>
              <p:blipFill>
                <a:blip r:embed="rId507"/>
                <a:stretch>
                  <a:fillRect/>
                </a:stretch>
              </p:blipFill>
              <p:spPr>
                <a:xfrm>
                  <a:off x="1558013" y="986107"/>
                  <a:ext cx="206640" cy="27504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511" name="Freihand 510">
                  <a:extLst>
                    <a:ext uri="{FF2B5EF4-FFF2-40B4-BE49-F238E27FC236}">
                      <a16:creationId xmlns:a16="http://schemas.microsoft.com/office/drawing/2014/main" id="{CAC5D2EE-28E1-44B6-BC05-4A4C8F1EA394}"/>
                    </a:ext>
                  </a:extLst>
                </p14:cNvPr>
                <p14:cNvContentPartPr/>
                <p14:nvPr/>
              </p14:nvContentPartPr>
              <p14:xfrm>
                <a:off x="956813" y="1891867"/>
                <a:ext cx="207000" cy="290520"/>
              </p14:xfrm>
            </p:contentPart>
          </mc:Choice>
          <mc:Fallback xmlns="">
            <p:pic>
              <p:nvPicPr>
                <p:cNvPr id="511" name="Freihand 510">
                  <a:extLst>
                    <a:ext uri="{FF2B5EF4-FFF2-40B4-BE49-F238E27FC236}">
                      <a16:creationId xmlns:a16="http://schemas.microsoft.com/office/drawing/2014/main" id="{CAC5D2EE-28E1-44B6-BC05-4A4C8F1EA394}"/>
                    </a:ext>
                  </a:extLst>
                </p:cNvPr>
                <p:cNvPicPr/>
                <p:nvPr/>
              </p:nvPicPr>
              <p:blipFill>
                <a:blip r:embed="rId509"/>
                <a:stretch>
                  <a:fillRect/>
                </a:stretch>
              </p:blipFill>
              <p:spPr>
                <a:xfrm>
                  <a:off x="952493" y="1887547"/>
                  <a:ext cx="21564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513" name="Freihand 512">
                  <a:extLst>
                    <a:ext uri="{FF2B5EF4-FFF2-40B4-BE49-F238E27FC236}">
                      <a16:creationId xmlns:a16="http://schemas.microsoft.com/office/drawing/2014/main" id="{C15D7E02-01C8-4C2B-9D4A-A22E447F5192}"/>
                    </a:ext>
                  </a:extLst>
                </p14:cNvPr>
                <p14:cNvContentPartPr/>
                <p14:nvPr/>
              </p14:nvContentPartPr>
              <p14:xfrm>
                <a:off x="1136093" y="1759387"/>
                <a:ext cx="315720" cy="242640"/>
              </p14:xfrm>
            </p:contentPart>
          </mc:Choice>
          <mc:Fallback xmlns="">
            <p:pic>
              <p:nvPicPr>
                <p:cNvPr id="513" name="Freihand 512">
                  <a:extLst>
                    <a:ext uri="{FF2B5EF4-FFF2-40B4-BE49-F238E27FC236}">
                      <a16:creationId xmlns:a16="http://schemas.microsoft.com/office/drawing/2014/main" id="{C15D7E02-01C8-4C2B-9D4A-A22E447F5192}"/>
                    </a:ext>
                  </a:extLst>
                </p:cNvPr>
                <p:cNvPicPr/>
                <p:nvPr/>
              </p:nvPicPr>
              <p:blipFill>
                <a:blip r:embed="rId511"/>
                <a:stretch>
                  <a:fillRect/>
                </a:stretch>
              </p:blipFill>
              <p:spPr>
                <a:xfrm>
                  <a:off x="1131773" y="1755067"/>
                  <a:ext cx="3243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514" name="Freihand 513">
                  <a:extLst>
                    <a:ext uri="{FF2B5EF4-FFF2-40B4-BE49-F238E27FC236}">
                      <a16:creationId xmlns:a16="http://schemas.microsoft.com/office/drawing/2014/main" id="{48F0F132-589C-433D-B312-3911AC3C7624}"/>
                    </a:ext>
                  </a:extLst>
                </p14:cNvPr>
                <p14:cNvContentPartPr/>
                <p14:nvPr/>
              </p14:nvContentPartPr>
              <p14:xfrm>
                <a:off x="1424453" y="1555987"/>
                <a:ext cx="231120" cy="151560"/>
              </p14:xfrm>
            </p:contentPart>
          </mc:Choice>
          <mc:Fallback xmlns="">
            <p:pic>
              <p:nvPicPr>
                <p:cNvPr id="514" name="Freihand 513">
                  <a:extLst>
                    <a:ext uri="{FF2B5EF4-FFF2-40B4-BE49-F238E27FC236}">
                      <a16:creationId xmlns:a16="http://schemas.microsoft.com/office/drawing/2014/main" id="{48F0F132-589C-433D-B312-3911AC3C7624}"/>
                    </a:ext>
                  </a:extLst>
                </p:cNvPr>
                <p:cNvPicPr/>
                <p:nvPr/>
              </p:nvPicPr>
              <p:blipFill>
                <a:blip r:embed="rId513"/>
                <a:stretch>
                  <a:fillRect/>
                </a:stretch>
              </p:blipFill>
              <p:spPr>
                <a:xfrm>
                  <a:off x="1420133" y="1551667"/>
                  <a:ext cx="2397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515" name="Freihand 514">
                  <a:extLst>
                    <a:ext uri="{FF2B5EF4-FFF2-40B4-BE49-F238E27FC236}">
                      <a16:creationId xmlns:a16="http://schemas.microsoft.com/office/drawing/2014/main" id="{898C15AA-A01A-4122-B5FE-2BC9B2B88331}"/>
                    </a:ext>
                  </a:extLst>
                </p14:cNvPr>
                <p14:cNvContentPartPr/>
                <p14:nvPr/>
              </p14:nvContentPartPr>
              <p14:xfrm>
                <a:off x="1497533" y="1588747"/>
                <a:ext cx="116640" cy="65520"/>
              </p14:xfrm>
            </p:contentPart>
          </mc:Choice>
          <mc:Fallback xmlns="">
            <p:pic>
              <p:nvPicPr>
                <p:cNvPr id="515" name="Freihand 514">
                  <a:extLst>
                    <a:ext uri="{FF2B5EF4-FFF2-40B4-BE49-F238E27FC236}">
                      <a16:creationId xmlns:a16="http://schemas.microsoft.com/office/drawing/2014/main" id="{898C15AA-A01A-4122-B5FE-2BC9B2B88331}"/>
                    </a:ext>
                  </a:extLst>
                </p:cNvPr>
                <p:cNvPicPr/>
                <p:nvPr/>
              </p:nvPicPr>
              <p:blipFill>
                <a:blip r:embed="rId515"/>
                <a:stretch>
                  <a:fillRect/>
                </a:stretch>
              </p:blipFill>
              <p:spPr>
                <a:xfrm>
                  <a:off x="1493213" y="1584427"/>
                  <a:ext cx="1252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516" name="Freihand 515">
                  <a:extLst>
                    <a:ext uri="{FF2B5EF4-FFF2-40B4-BE49-F238E27FC236}">
                      <a16:creationId xmlns:a16="http://schemas.microsoft.com/office/drawing/2014/main" id="{CD5DD662-9BF5-4449-83EA-02A3B0FD93EC}"/>
                    </a:ext>
                  </a:extLst>
                </p14:cNvPr>
                <p14:cNvContentPartPr/>
                <p14:nvPr/>
              </p14:nvContentPartPr>
              <p14:xfrm>
                <a:off x="1613453" y="1422787"/>
                <a:ext cx="247320" cy="212040"/>
              </p14:xfrm>
            </p:contentPart>
          </mc:Choice>
          <mc:Fallback xmlns="">
            <p:pic>
              <p:nvPicPr>
                <p:cNvPr id="516" name="Freihand 515">
                  <a:extLst>
                    <a:ext uri="{FF2B5EF4-FFF2-40B4-BE49-F238E27FC236}">
                      <a16:creationId xmlns:a16="http://schemas.microsoft.com/office/drawing/2014/main" id="{CD5DD662-9BF5-4449-83EA-02A3B0FD93EC}"/>
                    </a:ext>
                  </a:extLst>
                </p:cNvPr>
                <p:cNvPicPr/>
                <p:nvPr/>
              </p:nvPicPr>
              <p:blipFill>
                <a:blip r:embed="rId517"/>
                <a:stretch>
                  <a:fillRect/>
                </a:stretch>
              </p:blipFill>
              <p:spPr>
                <a:xfrm>
                  <a:off x="1609133" y="1418467"/>
                  <a:ext cx="25596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517" name="Freihand 516">
                  <a:extLst>
                    <a:ext uri="{FF2B5EF4-FFF2-40B4-BE49-F238E27FC236}">
                      <a16:creationId xmlns:a16="http://schemas.microsoft.com/office/drawing/2014/main" id="{FBEAA277-FC42-4EC0-ADFB-C6F4DC8C5561}"/>
                    </a:ext>
                  </a:extLst>
                </p14:cNvPr>
                <p14:cNvContentPartPr/>
                <p14:nvPr/>
              </p14:nvContentPartPr>
              <p14:xfrm>
                <a:off x="1854653" y="1341427"/>
                <a:ext cx="75600" cy="125640"/>
              </p14:xfrm>
            </p:contentPart>
          </mc:Choice>
          <mc:Fallback xmlns="">
            <p:pic>
              <p:nvPicPr>
                <p:cNvPr id="517" name="Freihand 516">
                  <a:extLst>
                    <a:ext uri="{FF2B5EF4-FFF2-40B4-BE49-F238E27FC236}">
                      <a16:creationId xmlns:a16="http://schemas.microsoft.com/office/drawing/2014/main" id="{FBEAA277-FC42-4EC0-ADFB-C6F4DC8C5561}"/>
                    </a:ext>
                  </a:extLst>
                </p:cNvPr>
                <p:cNvPicPr/>
                <p:nvPr/>
              </p:nvPicPr>
              <p:blipFill>
                <a:blip r:embed="rId519"/>
                <a:stretch>
                  <a:fillRect/>
                </a:stretch>
              </p:blipFill>
              <p:spPr>
                <a:xfrm>
                  <a:off x="1850333" y="1337107"/>
                  <a:ext cx="842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518" name="Freihand 517">
                  <a:extLst>
                    <a:ext uri="{FF2B5EF4-FFF2-40B4-BE49-F238E27FC236}">
                      <a16:creationId xmlns:a16="http://schemas.microsoft.com/office/drawing/2014/main" id="{B64F61E7-3856-49FC-B41C-AFB6064614B0}"/>
                    </a:ext>
                  </a:extLst>
                </p14:cNvPr>
                <p14:cNvContentPartPr/>
                <p14:nvPr/>
              </p14:nvContentPartPr>
              <p14:xfrm>
                <a:off x="1926653" y="1309747"/>
                <a:ext cx="171360" cy="125640"/>
              </p14:xfrm>
            </p:contentPart>
          </mc:Choice>
          <mc:Fallback xmlns="">
            <p:pic>
              <p:nvPicPr>
                <p:cNvPr id="518" name="Freihand 517">
                  <a:extLst>
                    <a:ext uri="{FF2B5EF4-FFF2-40B4-BE49-F238E27FC236}">
                      <a16:creationId xmlns:a16="http://schemas.microsoft.com/office/drawing/2014/main" id="{B64F61E7-3856-49FC-B41C-AFB6064614B0}"/>
                    </a:ext>
                  </a:extLst>
                </p:cNvPr>
                <p:cNvPicPr/>
                <p:nvPr/>
              </p:nvPicPr>
              <p:blipFill>
                <a:blip r:embed="rId521"/>
                <a:stretch>
                  <a:fillRect/>
                </a:stretch>
              </p:blipFill>
              <p:spPr>
                <a:xfrm>
                  <a:off x="1922333" y="1305427"/>
                  <a:ext cx="1800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519" name="Freihand 518">
                  <a:extLst>
                    <a:ext uri="{FF2B5EF4-FFF2-40B4-BE49-F238E27FC236}">
                      <a16:creationId xmlns:a16="http://schemas.microsoft.com/office/drawing/2014/main" id="{B4D60CC4-0024-4A01-A83B-821E6B5CD26E}"/>
                    </a:ext>
                  </a:extLst>
                </p14:cNvPr>
                <p14:cNvContentPartPr/>
                <p14:nvPr/>
              </p14:nvContentPartPr>
              <p14:xfrm>
                <a:off x="2090453" y="1130827"/>
                <a:ext cx="104400" cy="218520"/>
              </p14:xfrm>
            </p:contentPart>
          </mc:Choice>
          <mc:Fallback xmlns="">
            <p:pic>
              <p:nvPicPr>
                <p:cNvPr id="519" name="Freihand 518">
                  <a:extLst>
                    <a:ext uri="{FF2B5EF4-FFF2-40B4-BE49-F238E27FC236}">
                      <a16:creationId xmlns:a16="http://schemas.microsoft.com/office/drawing/2014/main" id="{B4D60CC4-0024-4A01-A83B-821E6B5CD26E}"/>
                    </a:ext>
                  </a:extLst>
                </p:cNvPr>
                <p:cNvPicPr/>
                <p:nvPr/>
              </p:nvPicPr>
              <p:blipFill>
                <a:blip r:embed="rId523"/>
                <a:stretch>
                  <a:fillRect/>
                </a:stretch>
              </p:blipFill>
              <p:spPr>
                <a:xfrm>
                  <a:off x="2086133" y="1126507"/>
                  <a:ext cx="113040" cy="227160"/>
                </a:xfrm>
                <a:prstGeom prst="rect">
                  <a:avLst/>
                </a:prstGeom>
              </p:spPr>
            </p:pic>
          </mc:Fallback>
        </mc:AlternateContent>
      </p:grpSp>
      <p:grpSp>
        <p:nvGrpSpPr>
          <p:cNvPr id="530" name="Gruppieren 529">
            <a:extLst>
              <a:ext uri="{FF2B5EF4-FFF2-40B4-BE49-F238E27FC236}">
                <a16:creationId xmlns:a16="http://schemas.microsoft.com/office/drawing/2014/main" id="{2FE66498-D66B-492B-AFC2-91CE5DFEE941}"/>
              </a:ext>
            </a:extLst>
          </p:cNvPr>
          <p:cNvGrpSpPr/>
          <p:nvPr/>
        </p:nvGrpSpPr>
        <p:grpSpPr>
          <a:xfrm>
            <a:off x="308813" y="474187"/>
            <a:ext cx="664200" cy="828000"/>
            <a:chOff x="308813" y="474187"/>
            <a:chExt cx="664200" cy="828000"/>
          </a:xfrm>
        </p:grpSpPr>
        <mc:AlternateContent xmlns:mc="http://schemas.openxmlformats.org/markup-compatibility/2006" xmlns:p14="http://schemas.microsoft.com/office/powerpoint/2010/main">
          <mc:Choice Requires="p14">
            <p:contentPart p14:bwMode="auto" r:id="rId524">
              <p14:nvContentPartPr>
                <p14:cNvPr id="521" name="Freihand 520">
                  <a:extLst>
                    <a:ext uri="{FF2B5EF4-FFF2-40B4-BE49-F238E27FC236}">
                      <a16:creationId xmlns:a16="http://schemas.microsoft.com/office/drawing/2014/main" id="{D86DC33E-8DC1-4C21-984D-CC425C66A9E6}"/>
                    </a:ext>
                  </a:extLst>
                </p14:cNvPr>
                <p14:cNvContentPartPr/>
                <p14:nvPr/>
              </p14:nvContentPartPr>
              <p14:xfrm>
                <a:off x="410333" y="618187"/>
                <a:ext cx="105480" cy="342360"/>
              </p14:xfrm>
            </p:contentPart>
          </mc:Choice>
          <mc:Fallback xmlns="">
            <p:pic>
              <p:nvPicPr>
                <p:cNvPr id="521" name="Freihand 520">
                  <a:extLst>
                    <a:ext uri="{FF2B5EF4-FFF2-40B4-BE49-F238E27FC236}">
                      <a16:creationId xmlns:a16="http://schemas.microsoft.com/office/drawing/2014/main" id="{D86DC33E-8DC1-4C21-984D-CC425C66A9E6}"/>
                    </a:ext>
                  </a:extLst>
                </p:cNvPr>
                <p:cNvPicPr/>
                <p:nvPr/>
              </p:nvPicPr>
              <p:blipFill>
                <a:blip r:embed="rId525"/>
                <a:stretch>
                  <a:fillRect/>
                </a:stretch>
              </p:blipFill>
              <p:spPr>
                <a:xfrm>
                  <a:off x="406013" y="613867"/>
                  <a:ext cx="114120" cy="35100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522" name="Freihand 521">
                  <a:extLst>
                    <a:ext uri="{FF2B5EF4-FFF2-40B4-BE49-F238E27FC236}">
                      <a16:creationId xmlns:a16="http://schemas.microsoft.com/office/drawing/2014/main" id="{D3937A92-EAEE-45E0-A737-A93E85CD0246}"/>
                    </a:ext>
                  </a:extLst>
                </p14:cNvPr>
                <p14:cNvContentPartPr/>
                <p14:nvPr/>
              </p14:nvContentPartPr>
              <p14:xfrm>
                <a:off x="488813" y="531067"/>
                <a:ext cx="106560" cy="140400"/>
              </p14:xfrm>
            </p:contentPart>
          </mc:Choice>
          <mc:Fallback xmlns="">
            <p:pic>
              <p:nvPicPr>
                <p:cNvPr id="522" name="Freihand 521">
                  <a:extLst>
                    <a:ext uri="{FF2B5EF4-FFF2-40B4-BE49-F238E27FC236}">
                      <a16:creationId xmlns:a16="http://schemas.microsoft.com/office/drawing/2014/main" id="{D3937A92-EAEE-45E0-A737-A93E85CD0246}"/>
                    </a:ext>
                  </a:extLst>
                </p:cNvPr>
                <p:cNvPicPr/>
                <p:nvPr/>
              </p:nvPicPr>
              <p:blipFill>
                <a:blip r:embed="rId527"/>
                <a:stretch>
                  <a:fillRect/>
                </a:stretch>
              </p:blipFill>
              <p:spPr>
                <a:xfrm>
                  <a:off x="484493" y="526747"/>
                  <a:ext cx="1152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523" name="Freihand 522">
                  <a:extLst>
                    <a:ext uri="{FF2B5EF4-FFF2-40B4-BE49-F238E27FC236}">
                      <a16:creationId xmlns:a16="http://schemas.microsoft.com/office/drawing/2014/main" id="{AF5DEB44-88A7-4E8E-8A71-85B3EFEADE68}"/>
                    </a:ext>
                  </a:extLst>
                </p14:cNvPr>
                <p14:cNvContentPartPr/>
                <p14:nvPr/>
              </p14:nvContentPartPr>
              <p14:xfrm>
                <a:off x="583133" y="478867"/>
                <a:ext cx="143280" cy="296640"/>
              </p14:xfrm>
            </p:contentPart>
          </mc:Choice>
          <mc:Fallback xmlns="">
            <p:pic>
              <p:nvPicPr>
                <p:cNvPr id="523" name="Freihand 522">
                  <a:extLst>
                    <a:ext uri="{FF2B5EF4-FFF2-40B4-BE49-F238E27FC236}">
                      <a16:creationId xmlns:a16="http://schemas.microsoft.com/office/drawing/2014/main" id="{AF5DEB44-88A7-4E8E-8A71-85B3EFEADE68}"/>
                    </a:ext>
                  </a:extLst>
                </p:cNvPr>
                <p:cNvPicPr/>
                <p:nvPr/>
              </p:nvPicPr>
              <p:blipFill>
                <a:blip r:embed="rId529"/>
                <a:stretch>
                  <a:fillRect/>
                </a:stretch>
              </p:blipFill>
              <p:spPr>
                <a:xfrm>
                  <a:off x="578813" y="474547"/>
                  <a:ext cx="15192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524" name="Freihand 523">
                  <a:extLst>
                    <a:ext uri="{FF2B5EF4-FFF2-40B4-BE49-F238E27FC236}">
                      <a16:creationId xmlns:a16="http://schemas.microsoft.com/office/drawing/2014/main" id="{DD94D5C3-D066-4B69-95D8-4533186B7433}"/>
                    </a:ext>
                  </a:extLst>
                </p14:cNvPr>
                <p14:cNvContentPartPr/>
                <p14:nvPr/>
              </p14:nvContentPartPr>
              <p14:xfrm>
                <a:off x="704813" y="555187"/>
                <a:ext cx="76320" cy="185040"/>
              </p14:xfrm>
            </p:contentPart>
          </mc:Choice>
          <mc:Fallback xmlns="">
            <p:pic>
              <p:nvPicPr>
                <p:cNvPr id="524" name="Freihand 523">
                  <a:extLst>
                    <a:ext uri="{FF2B5EF4-FFF2-40B4-BE49-F238E27FC236}">
                      <a16:creationId xmlns:a16="http://schemas.microsoft.com/office/drawing/2014/main" id="{DD94D5C3-D066-4B69-95D8-4533186B7433}"/>
                    </a:ext>
                  </a:extLst>
                </p:cNvPr>
                <p:cNvPicPr/>
                <p:nvPr/>
              </p:nvPicPr>
              <p:blipFill>
                <a:blip r:embed="rId531"/>
                <a:stretch>
                  <a:fillRect/>
                </a:stretch>
              </p:blipFill>
              <p:spPr>
                <a:xfrm>
                  <a:off x="700493" y="550867"/>
                  <a:ext cx="849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525" name="Freihand 524">
                  <a:extLst>
                    <a:ext uri="{FF2B5EF4-FFF2-40B4-BE49-F238E27FC236}">
                      <a16:creationId xmlns:a16="http://schemas.microsoft.com/office/drawing/2014/main" id="{3D871DD4-191B-4D10-8C0F-9BB32C0F9A0E}"/>
                    </a:ext>
                  </a:extLst>
                </p14:cNvPr>
                <p14:cNvContentPartPr/>
                <p14:nvPr/>
              </p14:nvContentPartPr>
              <p14:xfrm>
                <a:off x="689333" y="474187"/>
                <a:ext cx="259920" cy="326520"/>
              </p14:xfrm>
            </p:contentPart>
          </mc:Choice>
          <mc:Fallback xmlns="">
            <p:pic>
              <p:nvPicPr>
                <p:cNvPr id="525" name="Freihand 524">
                  <a:extLst>
                    <a:ext uri="{FF2B5EF4-FFF2-40B4-BE49-F238E27FC236}">
                      <a16:creationId xmlns:a16="http://schemas.microsoft.com/office/drawing/2014/main" id="{3D871DD4-191B-4D10-8C0F-9BB32C0F9A0E}"/>
                    </a:ext>
                  </a:extLst>
                </p:cNvPr>
                <p:cNvPicPr/>
                <p:nvPr/>
              </p:nvPicPr>
              <p:blipFill>
                <a:blip r:embed="rId533"/>
                <a:stretch>
                  <a:fillRect/>
                </a:stretch>
              </p:blipFill>
              <p:spPr>
                <a:xfrm>
                  <a:off x="685013" y="469867"/>
                  <a:ext cx="26856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526" name="Freihand 525">
                  <a:extLst>
                    <a:ext uri="{FF2B5EF4-FFF2-40B4-BE49-F238E27FC236}">
                      <a16:creationId xmlns:a16="http://schemas.microsoft.com/office/drawing/2014/main" id="{4FCF631B-ED7C-4445-A137-EC3329C95359}"/>
                    </a:ext>
                  </a:extLst>
                </p14:cNvPr>
                <p14:cNvContentPartPr/>
                <p14:nvPr/>
              </p14:nvContentPartPr>
              <p14:xfrm>
                <a:off x="308813" y="1081507"/>
                <a:ext cx="353160" cy="220680"/>
              </p14:xfrm>
            </p:contentPart>
          </mc:Choice>
          <mc:Fallback xmlns="">
            <p:pic>
              <p:nvPicPr>
                <p:cNvPr id="526" name="Freihand 525">
                  <a:extLst>
                    <a:ext uri="{FF2B5EF4-FFF2-40B4-BE49-F238E27FC236}">
                      <a16:creationId xmlns:a16="http://schemas.microsoft.com/office/drawing/2014/main" id="{4FCF631B-ED7C-4445-A137-EC3329C95359}"/>
                    </a:ext>
                  </a:extLst>
                </p:cNvPr>
                <p:cNvPicPr/>
                <p:nvPr/>
              </p:nvPicPr>
              <p:blipFill>
                <a:blip r:embed="rId535"/>
                <a:stretch>
                  <a:fillRect/>
                </a:stretch>
              </p:blipFill>
              <p:spPr>
                <a:xfrm>
                  <a:off x="304493" y="1077187"/>
                  <a:ext cx="36180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528" name="Freihand 527">
                  <a:extLst>
                    <a:ext uri="{FF2B5EF4-FFF2-40B4-BE49-F238E27FC236}">
                      <a16:creationId xmlns:a16="http://schemas.microsoft.com/office/drawing/2014/main" id="{42522F96-ECD4-43EB-9D3E-C29534EB0C31}"/>
                    </a:ext>
                  </a:extLst>
                </p14:cNvPr>
                <p14:cNvContentPartPr/>
                <p14:nvPr/>
              </p14:nvContentPartPr>
              <p14:xfrm>
                <a:off x="734333" y="863347"/>
                <a:ext cx="140040" cy="157680"/>
              </p14:xfrm>
            </p:contentPart>
          </mc:Choice>
          <mc:Fallback xmlns="">
            <p:pic>
              <p:nvPicPr>
                <p:cNvPr id="528" name="Freihand 527">
                  <a:extLst>
                    <a:ext uri="{FF2B5EF4-FFF2-40B4-BE49-F238E27FC236}">
                      <a16:creationId xmlns:a16="http://schemas.microsoft.com/office/drawing/2014/main" id="{42522F96-ECD4-43EB-9D3E-C29534EB0C31}"/>
                    </a:ext>
                  </a:extLst>
                </p:cNvPr>
                <p:cNvPicPr/>
                <p:nvPr/>
              </p:nvPicPr>
              <p:blipFill>
                <a:blip r:embed="rId537"/>
                <a:stretch>
                  <a:fillRect/>
                </a:stretch>
              </p:blipFill>
              <p:spPr>
                <a:xfrm>
                  <a:off x="730013" y="859027"/>
                  <a:ext cx="1486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529" name="Freihand 528">
                  <a:extLst>
                    <a:ext uri="{FF2B5EF4-FFF2-40B4-BE49-F238E27FC236}">
                      <a16:creationId xmlns:a16="http://schemas.microsoft.com/office/drawing/2014/main" id="{8D5447D6-5161-4587-BACE-8ABE36CDD965}"/>
                    </a:ext>
                  </a:extLst>
                </p14:cNvPr>
                <p14:cNvContentPartPr/>
                <p14:nvPr/>
              </p14:nvContentPartPr>
              <p14:xfrm>
                <a:off x="664853" y="715387"/>
                <a:ext cx="308160" cy="414360"/>
              </p14:xfrm>
            </p:contentPart>
          </mc:Choice>
          <mc:Fallback xmlns="">
            <p:pic>
              <p:nvPicPr>
                <p:cNvPr id="529" name="Freihand 528">
                  <a:extLst>
                    <a:ext uri="{FF2B5EF4-FFF2-40B4-BE49-F238E27FC236}">
                      <a16:creationId xmlns:a16="http://schemas.microsoft.com/office/drawing/2014/main" id="{8D5447D6-5161-4587-BACE-8ABE36CDD965}"/>
                    </a:ext>
                  </a:extLst>
                </p:cNvPr>
                <p:cNvPicPr/>
                <p:nvPr/>
              </p:nvPicPr>
              <p:blipFill>
                <a:blip r:embed="rId539"/>
                <a:stretch>
                  <a:fillRect/>
                </a:stretch>
              </p:blipFill>
              <p:spPr>
                <a:xfrm>
                  <a:off x="660533" y="711067"/>
                  <a:ext cx="316800" cy="423000"/>
                </a:xfrm>
                <a:prstGeom prst="rect">
                  <a:avLst/>
                </a:prstGeom>
              </p:spPr>
            </p:pic>
          </mc:Fallback>
        </mc:AlternateContent>
      </p:grpSp>
    </p:spTree>
    <p:extLst>
      <p:ext uri="{BB962C8B-B14F-4D97-AF65-F5344CB8AC3E}">
        <p14:creationId xmlns:p14="http://schemas.microsoft.com/office/powerpoint/2010/main" val="310011899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p:cNvPicPr>
            <a:picLocks noChangeAspect="1"/>
          </p:cNvPicPr>
          <p:nvPr/>
        </p:nvPicPr>
        <p:blipFill>
          <a:blip r:embed="rId3"/>
          <a:stretch>
            <a:fillRect/>
          </a:stretch>
        </p:blipFill>
        <p:spPr>
          <a:xfrm>
            <a:off x="6902935" y="912001"/>
            <a:ext cx="3327391" cy="2098816"/>
          </a:xfrm>
          <a:prstGeom prst="rect">
            <a:avLst/>
          </a:prstGeom>
        </p:spPr>
      </p:pic>
      <p:pic>
        <p:nvPicPr>
          <p:cNvPr id="2" name="Grafik 1"/>
          <p:cNvPicPr>
            <a:picLocks noChangeAspect="1"/>
          </p:cNvPicPr>
          <p:nvPr/>
        </p:nvPicPr>
        <p:blipFill>
          <a:blip r:embed="rId4"/>
          <a:stretch>
            <a:fillRect/>
          </a:stretch>
        </p:blipFill>
        <p:spPr>
          <a:xfrm>
            <a:off x="1345602" y="2879312"/>
            <a:ext cx="4426080" cy="2725148"/>
          </a:xfrm>
          <a:prstGeom prst="rect">
            <a:avLst/>
          </a:prstGeom>
        </p:spPr>
      </p:pic>
      <p:sp>
        <p:nvSpPr>
          <p:cNvPr id="7" name="Title 1"/>
          <p:cNvSpPr txBox="1">
            <a:spLocks/>
          </p:cNvSpPr>
          <p:nvPr/>
        </p:nvSpPr>
        <p:spPr>
          <a:xfrm>
            <a:off x="1523520" y="97458"/>
            <a:ext cx="9381041"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540" dirty="0" err="1">
                <a:latin typeface="Arial" panose="020B0604020202020204" pitchFamily="34" charset="0"/>
                <a:cs typeface="Arial" panose="020B0604020202020204" pitchFamily="34" charset="0"/>
              </a:rPr>
              <a:t>Abwrackprämie</a:t>
            </a:r>
            <a:r>
              <a:rPr lang="en-US" sz="2540" dirty="0">
                <a:latin typeface="Arial" panose="020B0604020202020204" pitchFamily="34" charset="0"/>
                <a:cs typeface="Arial" panose="020B0604020202020204" pitchFamily="34" charset="0"/>
              </a:rPr>
              <a:t> 2009: </a:t>
            </a:r>
            <a:r>
              <a:rPr lang="en-US" sz="2540" dirty="0" err="1">
                <a:latin typeface="Arial" panose="020B0604020202020204" pitchFamily="34" charset="0"/>
                <a:cs typeface="Arial" panose="020B0604020202020204" pitchFamily="34" charset="0"/>
              </a:rPr>
              <a:t>Staatsausgabenerhöhung</a:t>
            </a:r>
            <a:r>
              <a:rPr lang="en-US" sz="2540" dirty="0">
                <a:latin typeface="Arial" panose="020B0604020202020204" pitchFamily="34" charset="0"/>
                <a:cs typeface="Arial" panose="020B0604020202020204" pitchFamily="34" charset="0"/>
              </a:rPr>
              <a:t> um 5 </a:t>
            </a:r>
            <a:r>
              <a:rPr lang="en-US" sz="2540" dirty="0" err="1">
                <a:latin typeface="Arial" panose="020B0604020202020204" pitchFamily="34" charset="0"/>
                <a:cs typeface="Arial" panose="020B0604020202020204" pitchFamily="34" charset="0"/>
              </a:rPr>
              <a:t>Mrd</a:t>
            </a:r>
            <a:r>
              <a:rPr lang="en-US" sz="2540" dirty="0">
                <a:latin typeface="Arial" panose="020B0604020202020204" pitchFamily="34" charset="0"/>
                <a:cs typeface="Arial" panose="020B0604020202020204" pitchFamily="34" charset="0"/>
              </a:rPr>
              <a:t>. €</a:t>
            </a:r>
          </a:p>
        </p:txBody>
      </p:sp>
      <p:sp>
        <p:nvSpPr>
          <p:cNvPr id="15" name="Text Box 6"/>
          <p:cNvSpPr txBox="1">
            <a:spLocks noChangeArrowheads="1"/>
          </p:cNvSpPr>
          <p:nvPr/>
        </p:nvSpPr>
        <p:spPr bwMode="auto">
          <a:xfrm>
            <a:off x="6420011" y="3199062"/>
            <a:ext cx="1374415" cy="31579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52" dirty="0"/>
              <a:t>Quelle: </a:t>
            </a:r>
            <a:r>
              <a:rPr lang="de-DE" sz="1452" dirty="0" err="1"/>
              <a:t>Destatis</a:t>
            </a:r>
            <a:endParaRPr lang="de-DE" sz="1452" dirty="0"/>
          </a:p>
        </p:txBody>
      </p:sp>
      <p:sp>
        <p:nvSpPr>
          <p:cNvPr id="17" name="TextBox 9"/>
          <p:cNvSpPr txBox="1"/>
          <p:nvPr/>
        </p:nvSpPr>
        <p:spPr>
          <a:xfrm>
            <a:off x="7061537" y="566200"/>
            <a:ext cx="2871299" cy="343620"/>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Reales Wirtschaftswachstum</a:t>
            </a:r>
            <a:endParaRPr lang="en-US" sz="1633" dirty="0">
              <a:latin typeface="Arial" panose="020B0604020202020204" pitchFamily="34" charset="0"/>
              <a:cs typeface="Arial" panose="020B0604020202020204" pitchFamily="34" charset="0"/>
            </a:endParaRPr>
          </a:p>
        </p:txBody>
      </p:sp>
      <p:sp>
        <p:nvSpPr>
          <p:cNvPr id="57" name="TextBox 9"/>
          <p:cNvSpPr txBox="1"/>
          <p:nvPr/>
        </p:nvSpPr>
        <p:spPr>
          <a:xfrm>
            <a:off x="913896" y="2228338"/>
            <a:ext cx="6065571" cy="523220"/>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Bei Verschrottung eines mindestens 9 Jahre alten Autos und gleichzeitiger</a:t>
            </a:r>
          </a:p>
          <a:p>
            <a:r>
              <a:rPr lang="de-DE" sz="1400" dirty="0">
                <a:latin typeface="Arial" panose="020B0604020202020204" pitchFamily="34" charset="0"/>
                <a:cs typeface="Arial" panose="020B0604020202020204" pitchFamily="34" charset="0"/>
              </a:rPr>
              <a:t>Zulassung eines Neuwagens erhielt man eine Prämie von 2500 Euro</a:t>
            </a:r>
            <a:endParaRPr lang="en-US" sz="1400" dirty="0">
              <a:latin typeface="Arial" panose="020B0604020202020204" pitchFamily="34" charset="0"/>
              <a:cs typeface="Arial" panose="020B0604020202020204" pitchFamily="34" charset="0"/>
            </a:endParaRPr>
          </a:p>
        </p:txBody>
      </p:sp>
      <p:sp>
        <p:nvSpPr>
          <p:cNvPr id="22" name="Rechteck 21">
            <a:extLst>
              <a:ext uri="{FF2B5EF4-FFF2-40B4-BE49-F238E27FC236}">
                <a16:creationId xmlns:a16="http://schemas.microsoft.com/office/drawing/2014/main" id="{64B51B7E-C9AC-4C55-94E4-E4DCB6A250F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43" name="Freihand 42">
                <a:extLst>
                  <a:ext uri="{FF2B5EF4-FFF2-40B4-BE49-F238E27FC236}">
                    <a16:creationId xmlns:a16="http://schemas.microsoft.com/office/drawing/2014/main" id="{129AE775-B362-483B-BBB1-9EA7F8DEB503}"/>
                  </a:ext>
                </a:extLst>
              </p14:cNvPr>
              <p14:cNvContentPartPr/>
              <p14:nvPr/>
            </p14:nvContentPartPr>
            <p14:xfrm>
              <a:off x="2844653" y="1140547"/>
              <a:ext cx="528840" cy="529200"/>
            </p14:xfrm>
          </p:contentPart>
        </mc:Choice>
        <mc:Fallback xmlns="">
          <p:pic>
            <p:nvPicPr>
              <p:cNvPr id="43" name="Freihand 42">
                <a:extLst>
                  <a:ext uri="{FF2B5EF4-FFF2-40B4-BE49-F238E27FC236}">
                    <a16:creationId xmlns:a16="http://schemas.microsoft.com/office/drawing/2014/main" id="{129AE775-B362-483B-BBB1-9EA7F8DEB503}"/>
                  </a:ext>
                </a:extLst>
              </p:cNvPr>
              <p:cNvPicPr/>
              <p:nvPr/>
            </p:nvPicPr>
            <p:blipFill>
              <a:blip r:embed="rId6"/>
              <a:stretch>
                <a:fillRect/>
              </a:stretch>
            </p:blipFill>
            <p:spPr>
              <a:xfrm>
                <a:off x="2840333" y="1136227"/>
                <a:ext cx="537480" cy="5378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3" name="Freihand 52">
                <a:extLst>
                  <a:ext uri="{FF2B5EF4-FFF2-40B4-BE49-F238E27FC236}">
                    <a16:creationId xmlns:a16="http://schemas.microsoft.com/office/drawing/2014/main" id="{C917633A-9200-4C75-A818-666E053A6A63}"/>
                  </a:ext>
                </a:extLst>
              </p14:cNvPr>
              <p14:cNvContentPartPr/>
              <p14:nvPr/>
            </p14:nvContentPartPr>
            <p14:xfrm>
              <a:off x="9079493" y="65587"/>
              <a:ext cx="2116440" cy="673560"/>
            </p14:xfrm>
          </p:contentPart>
        </mc:Choice>
        <mc:Fallback xmlns="">
          <p:pic>
            <p:nvPicPr>
              <p:cNvPr id="53" name="Freihand 52">
                <a:extLst>
                  <a:ext uri="{FF2B5EF4-FFF2-40B4-BE49-F238E27FC236}">
                    <a16:creationId xmlns:a16="http://schemas.microsoft.com/office/drawing/2014/main" id="{C917633A-9200-4C75-A818-666E053A6A63}"/>
                  </a:ext>
                </a:extLst>
              </p:cNvPr>
              <p:cNvPicPr/>
              <p:nvPr/>
            </p:nvPicPr>
            <p:blipFill>
              <a:blip r:embed="rId8"/>
              <a:stretch>
                <a:fillRect/>
              </a:stretch>
            </p:blipFill>
            <p:spPr>
              <a:xfrm>
                <a:off x="9075173" y="61267"/>
                <a:ext cx="2125080" cy="6822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4" name="Freihand 53">
                <a:extLst>
                  <a:ext uri="{FF2B5EF4-FFF2-40B4-BE49-F238E27FC236}">
                    <a16:creationId xmlns:a16="http://schemas.microsoft.com/office/drawing/2014/main" id="{BB317C2E-2613-4093-B47F-A5F1F9D7080D}"/>
                  </a:ext>
                </a:extLst>
              </p14:cNvPr>
              <p14:cNvContentPartPr/>
              <p14:nvPr/>
            </p14:nvContentPartPr>
            <p14:xfrm>
              <a:off x="4969013" y="2751187"/>
              <a:ext cx="1589040" cy="34920"/>
            </p14:xfrm>
          </p:contentPart>
        </mc:Choice>
        <mc:Fallback xmlns="">
          <p:pic>
            <p:nvPicPr>
              <p:cNvPr id="54" name="Freihand 53">
                <a:extLst>
                  <a:ext uri="{FF2B5EF4-FFF2-40B4-BE49-F238E27FC236}">
                    <a16:creationId xmlns:a16="http://schemas.microsoft.com/office/drawing/2014/main" id="{BB317C2E-2613-4093-B47F-A5F1F9D7080D}"/>
                  </a:ext>
                </a:extLst>
              </p:cNvPr>
              <p:cNvPicPr/>
              <p:nvPr/>
            </p:nvPicPr>
            <p:blipFill>
              <a:blip r:embed="rId10"/>
              <a:stretch>
                <a:fillRect/>
              </a:stretch>
            </p:blipFill>
            <p:spPr>
              <a:xfrm>
                <a:off x="4964693" y="2746867"/>
                <a:ext cx="1597680" cy="43560"/>
              </a:xfrm>
              <a:prstGeom prst="rect">
                <a:avLst/>
              </a:prstGeom>
            </p:spPr>
          </p:pic>
        </mc:Fallback>
      </mc:AlternateContent>
      <p:grpSp>
        <p:nvGrpSpPr>
          <p:cNvPr id="74" name="Gruppieren 73">
            <a:extLst>
              <a:ext uri="{FF2B5EF4-FFF2-40B4-BE49-F238E27FC236}">
                <a16:creationId xmlns:a16="http://schemas.microsoft.com/office/drawing/2014/main" id="{B92F483A-D113-4498-B085-994251A2AAE1}"/>
              </a:ext>
            </a:extLst>
          </p:cNvPr>
          <p:cNvGrpSpPr/>
          <p:nvPr/>
        </p:nvGrpSpPr>
        <p:grpSpPr>
          <a:xfrm>
            <a:off x="1244813" y="709627"/>
            <a:ext cx="4794480" cy="1532880"/>
            <a:chOff x="1244813" y="709627"/>
            <a:chExt cx="4794480" cy="1532880"/>
          </a:xfrm>
        </p:grpSpPr>
        <mc:AlternateContent xmlns:mc="http://schemas.openxmlformats.org/markup-compatibility/2006" xmlns:p14="http://schemas.microsoft.com/office/powerpoint/2010/main">
          <mc:Choice Requires="p14">
            <p:contentPart p14:bwMode="auto" r:id="rId11">
              <p14:nvContentPartPr>
                <p14:cNvPr id="3" name="Freihand 2">
                  <a:extLst>
                    <a:ext uri="{FF2B5EF4-FFF2-40B4-BE49-F238E27FC236}">
                      <a16:creationId xmlns:a16="http://schemas.microsoft.com/office/drawing/2014/main" id="{6A168CB7-FD9F-416C-AECF-88809B0D833B}"/>
                    </a:ext>
                  </a:extLst>
                </p14:cNvPr>
                <p14:cNvContentPartPr/>
                <p14:nvPr/>
              </p14:nvContentPartPr>
              <p14:xfrm>
                <a:off x="1244813" y="913747"/>
                <a:ext cx="119520" cy="73440"/>
              </p14:xfrm>
            </p:contentPart>
          </mc:Choice>
          <mc:Fallback xmlns="">
            <p:pic>
              <p:nvPicPr>
                <p:cNvPr id="3" name="Freihand 2">
                  <a:extLst>
                    <a:ext uri="{FF2B5EF4-FFF2-40B4-BE49-F238E27FC236}">
                      <a16:creationId xmlns:a16="http://schemas.microsoft.com/office/drawing/2014/main" id="{6A168CB7-FD9F-416C-AECF-88809B0D833B}"/>
                    </a:ext>
                  </a:extLst>
                </p:cNvPr>
                <p:cNvPicPr/>
                <p:nvPr/>
              </p:nvPicPr>
              <p:blipFill>
                <a:blip r:embed="rId12"/>
                <a:stretch>
                  <a:fillRect/>
                </a:stretch>
              </p:blipFill>
              <p:spPr>
                <a:xfrm>
                  <a:off x="1240493" y="909427"/>
                  <a:ext cx="1281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 name="Freihand 3">
                  <a:extLst>
                    <a:ext uri="{FF2B5EF4-FFF2-40B4-BE49-F238E27FC236}">
                      <a16:creationId xmlns:a16="http://schemas.microsoft.com/office/drawing/2014/main" id="{36F345DC-0CE7-4F1C-84AF-7936BF8D2064}"/>
                    </a:ext>
                  </a:extLst>
                </p14:cNvPr>
                <p14:cNvContentPartPr/>
                <p14:nvPr/>
              </p14:nvContentPartPr>
              <p14:xfrm>
                <a:off x="1312853" y="923827"/>
                <a:ext cx="59040" cy="213840"/>
              </p14:xfrm>
            </p:contentPart>
          </mc:Choice>
          <mc:Fallback xmlns="">
            <p:pic>
              <p:nvPicPr>
                <p:cNvPr id="4" name="Freihand 3">
                  <a:extLst>
                    <a:ext uri="{FF2B5EF4-FFF2-40B4-BE49-F238E27FC236}">
                      <a16:creationId xmlns:a16="http://schemas.microsoft.com/office/drawing/2014/main" id="{36F345DC-0CE7-4F1C-84AF-7936BF8D2064}"/>
                    </a:ext>
                  </a:extLst>
                </p:cNvPr>
                <p:cNvPicPr/>
                <p:nvPr/>
              </p:nvPicPr>
              <p:blipFill>
                <a:blip r:embed="rId14"/>
                <a:stretch>
                  <a:fillRect/>
                </a:stretch>
              </p:blipFill>
              <p:spPr>
                <a:xfrm>
                  <a:off x="1308533" y="919507"/>
                  <a:ext cx="6768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6" name="Freihand 5">
                  <a:extLst>
                    <a:ext uri="{FF2B5EF4-FFF2-40B4-BE49-F238E27FC236}">
                      <a16:creationId xmlns:a16="http://schemas.microsoft.com/office/drawing/2014/main" id="{8F5BBB0E-03C0-4657-A6FA-30E629F99A87}"/>
                    </a:ext>
                  </a:extLst>
                </p14:cNvPr>
                <p14:cNvContentPartPr/>
                <p14:nvPr/>
              </p14:nvContentPartPr>
              <p14:xfrm>
                <a:off x="1519853" y="813307"/>
                <a:ext cx="7200" cy="121320"/>
              </p14:xfrm>
            </p:contentPart>
          </mc:Choice>
          <mc:Fallback xmlns="">
            <p:pic>
              <p:nvPicPr>
                <p:cNvPr id="6" name="Freihand 5">
                  <a:extLst>
                    <a:ext uri="{FF2B5EF4-FFF2-40B4-BE49-F238E27FC236}">
                      <a16:creationId xmlns:a16="http://schemas.microsoft.com/office/drawing/2014/main" id="{8F5BBB0E-03C0-4657-A6FA-30E629F99A87}"/>
                    </a:ext>
                  </a:extLst>
                </p:cNvPr>
                <p:cNvPicPr/>
                <p:nvPr/>
              </p:nvPicPr>
              <p:blipFill>
                <a:blip r:embed="rId16"/>
                <a:stretch>
                  <a:fillRect/>
                </a:stretch>
              </p:blipFill>
              <p:spPr>
                <a:xfrm>
                  <a:off x="1515533" y="808987"/>
                  <a:ext cx="1584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8" name="Freihand 7">
                  <a:extLst>
                    <a:ext uri="{FF2B5EF4-FFF2-40B4-BE49-F238E27FC236}">
                      <a16:creationId xmlns:a16="http://schemas.microsoft.com/office/drawing/2014/main" id="{FD92F7A2-B9A5-4E40-84F5-02FDAB5B88A8}"/>
                    </a:ext>
                  </a:extLst>
                </p14:cNvPr>
                <p14:cNvContentPartPr/>
                <p14:nvPr/>
              </p14:nvContentPartPr>
              <p14:xfrm>
                <a:off x="1440653" y="799627"/>
                <a:ext cx="163800" cy="149760"/>
              </p14:xfrm>
            </p:contentPart>
          </mc:Choice>
          <mc:Fallback xmlns="">
            <p:pic>
              <p:nvPicPr>
                <p:cNvPr id="8" name="Freihand 7">
                  <a:extLst>
                    <a:ext uri="{FF2B5EF4-FFF2-40B4-BE49-F238E27FC236}">
                      <a16:creationId xmlns:a16="http://schemas.microsoft.com/office/drawing/2014/main" id="{FD92F7A2-B9A5-4E40-84F5-02FDAB5B88A8}"/>
                    </a:ext>
                  </a:extLst>
                </p:cNvPr>
                <p:cNvPicPr/>
                <p:nvPr/>
              </p:nvPicPr>
              <p:blipFill>
                <a:blip r:embed="rId18"/>
                <a:stretch>
                  <a:fillRect/>
                </a:stretch>
              </p:blipFill>
              <p:spPr>
                <a:xfrm>
                  <a:off x="1436333" y="795307"/>
                  <a:ext cx="1724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9" name="Freihand 8">
                  <a:extLst>
                    <a:ext uri="{FF2B5EF4-FFF2-40B4-BE49-F238E27FC236}">
                      <a16:creationId xmlns:a16="http://schemas.microsoft.com/office/drawing/2014/main" id="{6D3354ED-C5CC-4B98-A62C-62E970B6DAB1}"/>
                    </a:ext>
                  </a:extLst>
                </p14:cNvPr>
                <p14:cNvContentPartPr/>
                <p14:nvPr/>
              </p14:nvContentPartPr>
              <p14:xfrm>
                <a:off x="1725773" y="944707"/>
                <a:ext cx="134280" cy="82800"/>
              </p14:xfrm>
            </p:contentPart>
          </mc:Choice>
          <mc:Fallback xmlns="">
            <p:pic>
              <p:nvPicPr>
                <p:cNvPr id="9" name="Freihand 8">
                  <a:extLst>
                    <a:ext uri="{FF2B5EF4-FFF2-40B4-BE49-F238E27FC236}">
                      <a16:creationId xmlns:a16="http://schemas.microsoft.com/office/drawing/2014/main" id="{6D3354ED-C5CC-4B98-A62C-62E970B6DAB1}"/>
                    </a:ext>
                  </a:extLst>
                </p:cNvPr>
                <p:cNvPicPr/>
                <p:nvPr/>
              </p:nvPicPr>
              <p:blipFill>
                <a:blip r:embed="rId20"/>
                <a:stretch>
                  <a:fillRect/>
                </a:stretch>
              </p:blipFill>
              <p:spPr>
                <a:xfrm>
                  <a:off x="1721453" y="940387"/>
                  <a:ext cx="1429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1" name="Freihand 20">
                  <a:extLst>
                    <a:ext uri="{FF2B5EF4-FFF2-40B4-BE49-F238E27FC236}">
                      <a16:creationId xmlns:a16="http://schemas.microsoft.com/office/drawing/2014/main" id="{9A221C55-5472-4382-B873-C84683D916DE}"/>
                    </a:ext>
                  </a:extLst>
                </p14:cNvPr>
                <p14:cNvContentPartPr/>
                <p14:nvPr/>
              </p14:nvContentPartPr>
              <p14:xfrm>
                <a:off x="1615253" y="1431067"/>
                <a:ext cx="227880" cy="28440"/>
              </p14:xfrm>
            </p:contentPart>
          </mc:Choice>
          <mc:Fallback xmlns="">
            <p:pic>
              <p:nvPicPr>
                <p:cNvPr id="21" name="Freihand 20">
                  <a:extLst>
                    <a:ext uri="{FF2B5EF4-FFF2-40B4-BE49-F238E27FC236}">
                      <a16:creationId xmlns:a16="http://schemas.microsoft.com/office/drawing/2014/main" id="{9A221C55-5472-4382-B873-C84683D916DE}"/>
                    </a:ext>
                  </a:extLst>
                </p:cNvPr>
                <p:cNvPicPr/>
                <p:nvPr/>
              </p:nvPicPr>
              <p:blipFill>
                <a:blip r:embed="rId22"/>
                <a:stretch>
                  <a:fillRect/>
                </a:stretch>
              </p:blipFill>
              <p:spPr>
                <a:xfrm>
                  <a:off x="1610933" y="1426747"/>
                  <a:ext cx="23652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3" name="Freihand 22">
                  <a:extLst>
                    <a:ext uri="{FF2B5EF4-FFF2-40B4-BE49-F238E27FC236}">
                      <a16:creationId xmlns:a16="http://schemas.microsoft.com/office/drawing/2014/main" id="{475FFB0F-F706-40D0-8320-E7516379F169}"/>
                    </a:ext>
                  </a:extLst>
                </p14:cNvPr>
                <p14:cNvContentPartPr/>
                <p14:nvPr/>
              </p14:nvContentPartPr>
              <p14:xfrm>
                <a:off x="1652693" y="1497667"/>
                <a:ext cx="206640" cy="11520"/>
              </p14:xfrm>
            </p:contentPart>
          </mc:Choice>
          <mc:Fallback xmlns="">
            <p:pic>
              <p:nvPicPr>
                <p:cNvPr id="23" name="Freihand 22">
                  <a:extLst>
                    <a:ext uri="{FF2B5EF4-FFF2-40B4-BE49-F238E27FC236}">
                      <a16:creationId xmlns:a16="http://schemas.microsoft.com/office/drawing/2014/main" id="{475FFB0F-F706-40D0-8320-E7516379F169}"/>
                    </a:ext>
                  </a:extLst>
                </p:cNvPr>
                <p:cNvPicPr/>
                <p:nvPr/>
              </p:nvPicPr>
              <p:blipFill>
                <a:blip r:embed="rId24"/>
                <a:stretch>
                  <a:fillRect/>
                </a:stretch>
              </p:blipFill>
              <p:spPr>
                <a:xfrm>
                  <a:off x="1648373" y="1493347"/>
                  <a:ext cx="2152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3" name="Freihand 32">
                  <a:extLst>
                    <a:ext uri="{FF2B5EF4-FFF2-40B4-BE49-F238E27FC236}">
                      <a16:creationId xmlns:a16="http://schemas.microsoft.com/office/drawing/2014/main" id="{4FC9492B-EFC1-4E31-8D9F-D2A75E088DBA}"/>
                    </a:ext>
                  </a:extLst>
                </p14:cNvPr>
                <p14:cNvContentPartPr/>
                <p14:nvPr/>
              </p14:nvContentPartPr>
              <p14:xfrm>
                <a:off x="3810173" y="1279507"/>
                <a:ext cx="132480" cy="115560"/>
              </p14:xfrm>
            </p:contentPart>
          </mc:Choice>
          <mc:Fallback xmlns="">
            <p:pic>
              <p:nvPicPr>
                <p:cNvPr id="33" name="Freihand 32">
                  <a:extLst>
                    <a:ext uri="{FF2B5EF4-FFF2-40B4-BE49-F238E27FC236}">
                      <a16:creationId xmlns:a16="http://schemas.microsoft.com/office/drawing/2014/main" id="{4FC9492B-EFC1-4E31-8D9F-D2A75E088DBA}"/>
                    </a:ext>
                  </a:extLst>
                </p:cNvPr>
                <p:cNvPicPr/>
                <p:nvPr/>
              </p:nvPicPr>
              <p:blipFill>
                <a:blip r:embed="rId26"/>
                <a:stretch>
                  <a:fillRect/>
                </a:stretch>
              </p:blipFill>
              <p:spPr>
                <a:xfrm>
                  <a:off x="3805853" y="1275187"/>
                  <a:ext cx="14112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4" name="Freihand 33">
                  <a:extLst>
                    <a:ext uri="{FF2B5EF4-FFF2-40B4-BE49-F238E27FC236}">
                      <a16:creationId xmlns:a16="http://schemas.microsoft.com/office/drawing/2014/main" id="{D4BC9327-7636-4B0E-A53E-E3EFA57A43AD}"/>
                    </a:ext>
                  </a:extLst>
                </p14:cNvPr>
                <p14:cNvContentPartPr/>
                <p14:nvPr/>
              </p14:nvContentPartPr>
              <p14:xfrm>
                <a:off x="3956693" y="1376347"/>
                <a:ext cx="68760" cy="113040"/>
              </p14:xfrm>
            </p:contentPart>
          </mc:Choice>
          <mc:Fallback xmlns="">
            <p:pic>
              <p:nvPicPr>
                <p:cNvPr id="34" name="Freihand 33">
                  <a:extLst>
                    <a:ext uri="{FF2B5EF4-FFF2-40B4-BE49-F238E27FC236}">
                      <a16:creationId xmlns:a16="http://schemas.microsoft.com/office/drawing/2014/main" id="{D4BC9327-7636-4B0E-A53E-E3EFA57A43AD}"/>
                    </a:ext>
                  </a:extLst>
                </p:cNvPr>
                <p:cNvPicPr/>
                <p:nvPr/>
              </p:nvPicPr>
              <p:blipFill>
                <a:blip r:embed="rId28"/>
                <a:stretch>
                  <a:fillRect/>
                </a:stretch>
              </p:blipFill>
              <p:spPr>
                <a:xfrm>
                  <a:off x="3952373" y="1372027"/>
                  <a:ext cx="774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5" name="Freihand 34">
                  <a:extLst>
                    <a:ext uri="{FF2B5EF4-FFF2-40B4-BE49-F238E27FC236}">
                      <a16:creationId xmlns:a16="http://schemas.microsoft.com/office/drawing/2014/main" id="{D84EC872-E492-4C4F-B675-AB88DB4C692E}"/>
                    </a:ext>
                  </a:extLst>
                </p14:cNvPr>
                <p14:cNvContentPartPr/>
                <p14:nvPr/>
              </p14:nvContentPartPr>
              <p14:xfrm>
                <a:off x="4099973" y="1350427"/>
                <a:ext cx="37800" cy="20520"/>
              </p14:xfrm>
            </p:contentPart>
          </mc:Choice>
          <mc:Fallback xmlns="">
            <p:pic>
              <p:nvPicPr>
                <p:cNvPr id="35" name="Freihand 34">
                  <a:extLst>
                    <a:ext uri="{FF2B5EF4-FFF2-40B4-BE49-F238E27FC236}">
                      <a16:creationId xmlns:a16="http://schemas.microsoft.com/office/drawing/2014/main" id="{D84EC872-E492-4C4F-B675-AB88DB4C692E}"/>
                    </a:ext>
                  </a:extLst>
                </p:cNvPr>
                <p:cNvPicPr/>
                <p:nvPr/>
              </p:nvPicPr>
              <p:blipFill>
                <a:blip r:embed="rId30"/>
                <a:stretch>
                  <a:fillRect/>
                </a:stretch>
              </p:blipFill>
              <p:spPr>
                <a:xfrm>
                  <a:off x="4095653" y="1346107"/>
                  <a:ext cx="464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0" name="Freihand 39">
                  <a:extLst>
                    <a:ext uri="{FF2B5EF4-FFF2-40B4-BE49-F238E27FC236}">
                      <a16:creationId xmlns:a16="http://schemas.microsoft.com/office/drawing/2014/main" id="{3342CC4C-EDEB-45D1-8490-BD5B2F4EFF7D}"/>
                    </a:ext>
                  </a:extLst>
                </p14:cNvPr>
                <p14:cNvContentPartPr/>
                <p14:nvPr/>
              </p14:nvContentPartPr>
              <p14:xfrm>
                <a:off x="4209053" y="1275187"/>
                <a:ext cx="124920" cy="99360"/>
              </p14:xfrm>
            </p:contentPart>
          </mc:Choice>
          <mc:Fallback xmlns="">
            <p:pic>
              <p:nvPicPr>
                <p:cNvPr id="40" name="Freihand 39">
                  <a:extLst>
                    <a:ext uri="{FF2B5EF4-FFF2-40B4-BE49-F238E27FC236}">
                      <a16:creationId xmlns:a16="http://schemas.microsoft.com/office/drawing/2014/main" id="{3342CC4C-EDEB-45D1-8490-BD5B2F4EFF7D}"/>
                    </a:ext>
                  </a:extLst>
                </p:cNvPr>
                <p:cNvPicPr/>
                <p:nvPr/>
              </p:nvPicPr>
              <p:blipFill>
                <a:blip r:embed="rId32"/>
                <a:stretch>
                  <a:fillRect/>
                </a:stretch>
              </p:blipFill>
              <p:spPr>
                <a:xfrm>
                  <a:off x="4204733" y="1270867"/>
                  <a:ext cx="1335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1" name="Freihand 40">
                  <a:extLst>
                    <a:ext uri="{FF2B5EF4-FFF2-40B4-BE49-F238E27FC236}">
                      <a16:creationId xmlns:a16="http://schemas.microsoft.com/office/drawing/2014/main" id="{5C659B0E-CB07-4B9A-9241-D14965ECDA25}"/>
                    </a:ext>
                  </a:extLst>
                </p14:cNvPr>
                <p14:cNvContentPartPr/>
                <p14:nvPr/>
              </p14:nvContentPartPr>
              <p14:xfrm>
                <a:off x="4241813" y="1288147"/>
                <a:ext cx="129240" cy="264600"/>
              </p14:xfrm>
            </p:contentPart>
          </mc:Choice>
          <mc:Fallback xmlns="">
            <p:pic>
              <p:nvPicPr>
                <p:cNvPr id="41" name="Freihand 40">
                  <a:extLst>
                    <a:ext uri="{FF2B5EF4-FFF2-40B4-BE49-F238E27FC236}">
                      <a16:creationId xmlns:a16="http://schemas.microsoft.com/office/drawing/2014/main" id="{5C659B0E-CB07-4B9A-9241-D14965ECDA25}"/>
                    </a:ext>
                  </a:extLst>
                </p:cNvPr>
                <p:cNvPicPr/>
                <p:nvPr/>
              </p:nvPicPr>
              <p:blipFill>
                <a:blip r:embed="rId34"/>
                <a:stretch>
                  <a:fillRect/>
                </a:stretch>
              </p:blipFill>
              <p:spPr>
                <a:xfrm>
                  <a:off x="4237493" y="1283827"/>
                  <a:ext cx="13788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 name="Freihand 9">
                  <a:extLst>
                    <a:ext uri="{FF2B5EF4-FFF2-40B4-BE49-F238E27FC236}">
                      <a16:creationId xmlns:a16="http://schemas.microsoft.com/office/drawing/2014/main" id="{D20C01B4-ED91-470A-82ED-344C74AB93CA}"/>
                    </a:ext>
                  </a:extLst>
                </p14:cNvPr>
                <p14:cNvContentPartPr/>
                <p14:nvPr/>
              </p14:nvContentPartPr>
              <p14:xfrm>
                <a:off x="2107013" y="906547"/>
                <a:ext cx="149040" cy="146880"/>
              </p14:xfrm>
            </p:contentPart>
          </mc:Choice>
          <mc:Fallback xmlns="">
            <p:pic>
              <p:nvPicPr>
                <p:cNvPr id="10" name="Freihand 9">
                  <a:extLst>
                    <a:ext uri="{FF2B5EF4-FFF2-40B4-BE49-F238E27FC236}">
                      <a16:creationId xmlns:a16="http://schemas.microsoft.com/office/drawing/2014/main" id="{D20C01B4-ED91-470A-82ED-344C74AB93CA}"/>
                    </a:ext>
                  </a:extLst>
                </p:cNvPr>
                <p:cNvPicPr/>
                <p:nvPr/>
              </p:nvPicPr>
              <p:blipFill>
                <a:blip r:embed="rId36"/>
                <a:stretch>
                  <a:fillRect/>
                </a:stretch>
              </p:blipFill>
              <p:spPr>
                <a:xfrm>
                  <a:off x="2102693" y="902227"/>
                  <a:ext cx="1576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 name="Freihand 10">
                  <a:extLst>
                    <a:ext uri="{FF2B5EF4-FFF2-40B4-BE49-F238E27FC236}">
                      <a16:creationId xmlns:a16="http://schemas.microsoft.com/office/drawing/2014/main" id="{471A1CED-11BC-4D7A-8C3C-D40CFC99CE17}"/>
                    </a:ext>
                  </a:extLst>
                </p14:cNvPr>
                <p14:cNvContentPartPr/>
                <p14:nvPr/>
              </p14:nvContentPartPr>
              <p14:xfrm>
                <a:off x="2323373" y="938947"/>
                <a:ext cx="120600" cy="114480"/>
              </p14:xfrm>
            </p:contentPart>
          </mc:Choice>
          <mc:Fallback xmlns="">
            <p:pic>
              <p:nvPicPr>
                <p:cNvPr id="11" name="Freihand 10">
                  <a:extLst>
                    <a:ext uri="{FF2B5EF4-FFF2-40B4-BE49-F238E27FC236}">
                      <a16:creationId xmlns:a16="http://schemas.microsoft.com/office/drawing/2014/main" id="{471A1CED-11BC-4D7A-8C3C-D40CFC99CE17}"/>
                    </a:ext>
                  </a:extLst>
                </p:cNvPr>
                <p:cNvPicPr/>
                <p:nvPr/>
              </p:nvPicPr>
              <p:blipFill>
                <a:blip r:embed="rId38"/>
                <a:stretch>
                  <a:fillRect/>
                </a:stretch>
              </p:blipFill>
              <p:spPr>
                <a:xfrm>
                  <a:off x="2319053" y="934627"/>
                  <a:ext cx="1292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2" name="Freihand 11">
                  <a:extLst>
                    <a:ext uri="{FF2B5EF4-FFF2-40B4-BE49-F238E27FC236}">
                      <a16:creationId xmlns:a16="http://schemas.microsoft.com/office/drawing/2014/main" id="{473A19F5-CAFD-4D33-BBA5-A6F98B40AACB}"/>
                    </a:ext>
                  </a:extLst>
                </p14:cNvPr>
                <p14:cNvContentPartPr/>
                <p14:nvPr/>
              </p14:nvContentPartPr>
              <p14:xfrm>
                <a:off x="2636573" y="942547"/>
                <a:ext cx="21960" cy="126720"/>
              </p14:xfrm>
            </p:contentPart>
          </mc:Choice>
          <mc:Fallback xmlns="">
            <p:pic>
              <p:nvPicPr>
                <p:cNvPr id="12" name="Freihand 11">
                  <a:extLst>
                    <a:ext uri="{FF2B5EF4-FFF2-40B4-BE49-F238E27FC236}">
                      <a16:creationId xmlns:a16="http://schemas.microsoft.com/office/drawing/2014/main" id="{473A19F5-CAFD-4D33-BBA5-A6F98B40AACB}"/>
                    </a:ext>
                  </a:extLst>
                </p:cNvPr>
                <p:cNvPicPr/>
                <p:nvPr/>
              </p:nvPicPr>
              <p:blipFill>
                <a:blip r:embed="rId40"/>
                <a:stretch>
                  <a:fillRect/>
                </a:stretch>
              </p:blipFill>
              <p:spPr>
                <a:xfrm>
                  <a:off x="2632253" y="938227"/>
                  <a:ext cx="306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 name="Freihand 12">
                  <a:extLst>
                    <a:ext uri="{FF2B5EF4-FFF2-40B4-BE49-F238E27FC236}">
                      <a16:creationId xmlns:a16="http://schemas.microsoft.com/office/drawing/2014/main" id="{ADA68DEC-7135-43D6-9729-51AF6C61B5A6}"/>
                    </a:ext>
                  </a:extLst>
                </p14:cNvPr>
                <p14:cNvContentPartPr/>
                <p14:nvPr/>
              </p14:nvContentPartPr>
              <p14:xfrm>
                <a:off x="2527493" y="910507"/>
                <a:ext cx="214560" cy="173880"/>
              </p14:xfrm>
            </p:contentPart>
          </mc:Choice>
          <mc:Fallback xmlns="">
            <p:pic>
              <p:nvPicPr>
                <p:cNvPr id="13" name="Freihand 12">
                  <a:extLst>
                    <a:ext uri="{FF2B5EF4-FFF2-40B4-BE49-F238E27FC236}">
                      <a16:creationId xmlns:a16="http://schemas.microsoft.com/office/drawing/2014/main" id="{ADA68DEC-7135-43D6-9729-51AF6C61B5A6}"/>
                    </a:ext>
                  </a:extLst>
                </p:cNvPr>
                <p:cNvPicPr/>
                <p:nvPr/>
              </p:nvPicPr>
              <p:blipFill>
                <a:blip r:embed="rId42"/>
                <a:stretch>
                  <a:fillRect/>
                </a:stretch>
              </p:blipFill>
              <p:spPr>
                <a:xfrm>
                  <a:off x="2523173" y="906187"/>
                  <a:ext cx="2232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4" name="Freihand 13">
                  <a:extLst>
                    <a:ext uri="{FF2B5EF4-FFF2-40B4-BE49-F238E27FC236}">
                      <a16:creationId xmlns:a16="http://schemas.microsoft.com/office/drawing/2014/main" id="{CC6F886F-B1C4-4FE5-8F0A-60E9666F8B84}"/>
                    </a:ext>
                  </a:extLst>
                </p14:cNvPr>
                <p14:cNvContentPartPr/>
                <p14:nvPr/>
              </p14:nvContentPartPr>
              <p14:xfrm>
                <a:off x="2859053" y="918787"/>
                <a:ext cx="19440" cy="138600"/>
              </p14:xfrm>
            </p:contentPart>
          </mc:Choice>
          <mc:Fallback xmlns="">
            <p:pic>
              <p:nvPicPr>
                <p:cNvPr id="14" name="Freihand 13">
                  <a:extLst>
                    <a:ext uri="{FF2B5EF4-FFF2-40B4-BE49-F238E27FC236}">
                      <a16:creationId xmlns:a16="http://schemas.microsoft.com/office/drawing/2014/main" id="{CC6F886F-B1C4-4FE5-8F0A-60E9666F8B84}"/>
                    </a:ext>
                  </a:extLst>
                </p:cNvPr>
                <p:cNvPicPr/>
                <p:nvPr/>
              </p:nvPicPr>
              <p:blipFill>
                <a:blip r:embed="rId44"/>
                <a:stretch>
                  <a:fillRect/>
                </a:stretch>
              </p:blipFill>
              <p:spPr>
                <a:xfrm>
                  <a:off x="2854733" y="914467"/>
                  <a:ext cx="280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6" name="Freihand 15">
                  <a:extLst>
                    <a:ext uri="{FF2B5EF4-FFF2-40B4-BE49-F238E27FC236}">
                      <a16:creationId xmlns:a16="http://schemas.microsoft.com/office/drawing/2014/main" id="{C18BEC46-3558-4F61-8241-0D61F54574AF}"/>
                    </a:ext>
                  </a:extLst>
                </p14:cNvPr>
                <p14:cNvContentPartPr/>
                <p14:nvPr/>
              </p14:nvContentPartPr>
              <p14:xfrm>
                <a:off x="2797133" y="982867"/>
                <a:ext cx="185040" cy="32040"/>
              </p14:xfrm>
            </p:contentPart>
          </mc:Choice>
          <mc:Fallback xmlns="">
            <p:pic>
              <p:nvPicPr>
                <p:cNvPr id="16" name="Freihand 15">
                  <a:extLst>
                    <a:ext uri="{FF2B5EF4-FFF2-40B4-BE49-F238E27FC236}">
                      <a16:creationId xmlns:a16="http://schemas.microsoft.com/office/drawing/2014/main" id="{C18BEC46-3558-4F61-8241-0D61F54574AF}"/>
                    </a:ext>
                  </a:extLst>
                </p:cNvPr>
                <p:cNvPicPr/>
                <p:nvPr/>
              </p:nvPicPr>
              <p:blipFill>
                <a:blip r:embed="rId46"/>
                <a:stretch>
                  <a:fillRect/>
                </a:stretch>
              </p:blipFill>
              <p:spPr>
                <a:xfrm>
                  <a:off x="2792813" y="978547"/>
                  <a:ext cx="1936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8" name="Freihand 17">
                  <a:extLst>
                    <a:ext uri="{FF2B5EF4-FFF2-40B4-BE49-F238E27FC236}">
                      <a16:creationId xmlns:a16="http://schemas.microsoft.com/office/drawing/2014/main" id="{FA4AB863-2E42-48E6-A766-AC5F7DA35BAF}"/>
                    </a:ext>
                  </a:extLst>
                </p14:cNvPr>
                <p14:cNvContentPartPr/>
                <p14:nvPr/>
              </p14:nvContentPartPr>
              <p14:xfrm>
                <a:off x="3067493" y="860467"/>
                <a:ext cx="166320" cy="173880"/>
              </p14:xfrm>
            </p:contentPart>
          </mc:Choice>
          <mc:Fallback xmlns="">
            <p:pic>
              <p:nvPicPr>
                <p:cNvPr id="18" name="Freihand 17">
                  <a:extLst>
                    <a:ext uri="{FF2B5EF4-FFF2-40B4-BE49-F238E27FC236}">
                      <a16:creationId xmlns:a16="http://schemas.microsoft.com/office/drawing/2014/main" id="{FA4AB863-2E42-48E6-A766-AC5F7DA35BAF}"/>
                    </a:ext>
                  </a:extLst>
                </p:cNvPr>
                <p:cNvPicPr/>
                <p:nvPr/>
              </p:nvPicPr>
              <p:blipFill>
                <a:blip r:embed="rId48"/>
                <a:stretch>
                  <a:fillRect/>
                </a:stretch>
              </p:blipFill>
              <p:spPr>
                <a:xfrm>
                  <a:off x="3063173" y="856147"/>
                  <a:ext cx="1749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4" name="Freihand 23">
                  <a:extLst>
                    <a:ext uri="{FF2B5EF4-FFF2-40B4-BE49-F238E27FC236}">
                      <a16:creationId xmlns:a16="http://schemas.microsoft.com/office/drawing/2014/main" id="{F5189380-1CA3-4863-8152-F4291D77410C}"/>
                    </a:ext>
                  </a:extLst>
                </p14:cNvPr>
                <p14:cNvContentPartPr/>
                <p14:nvPr/>
              </p14:nvContentPartPr>
              <p14:xfrm>
                <a:off x="2050133" y="1351867"/>
                <a:ext cx="150120" cy="110520"/>
              </p14:xfrm>
            </p:contentPart>
          </mc:Choice>
          <mc:Fallback xmlns="">
            <p:pic>
              <p:nvPicPr>
                <p:cNvPr id="24" name="Freihand 23">
                  <a:extLst>
                    <a:ext uri="{FF2B5EF4-FFF2-40B4-BE49-F238E27FC236}">
                      <a16:creationId xmlns:a16="http://schemas.microsoft.com/office/drawing/2014/main" id="{F5189380-1CA3-4863-8152-F4291D77410C}"/>
                    </a:ext>
                  </a:extLst>
                </p:cNvPr>
                <p:cNvPicPr/>
                <p:nvPr/>
              </p:nvPicPr>
              <p:blipFill>
                <a:blip r:embed="rId50"/>
                <a:stretch>
                  <a:fillRect/>
                </a:stretch>
              </p:blipFill>
              <p:spPr>
                <a:xfrm>
                  <a:off x="2045813" y="1347547"/>
                  <a:ext cx="1587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5" name="Freihand 24">
                  <a:extLst>
                    <a:ext uri="{FF2B5EF4-FFF2-40B4-BE49-F238E27FC236}">
                      <a16:creationId xmlns:a16="http://schemas.microsoft.com/office/drawing/2014/main" id="{60281137-61F0-4B5C-9E24-144F53CC363A}"/>
                    </a:ext>
                  </a:extLst>
                </p14:cNvPr>
                <p14:cNvContentPartPr/>
                <p14:nvPr/>
              </p14:nvContentPartPr>
              <p14:xfrm>
                <a:off x="2253173" y="1448707"/>
                <a:ext cx="83160" cy="87480"/>
              </p14:xfrm>
            </p:contentPart>
          </mc:Choice>
          <mc:Fallback xmlns="">
            <p:pic>
              <p:nvPicPr>
                <p:cNvPr id="25" name="Freihand 24">
                  <a:extLst>
                    <a:ext uri="{FF2B5EF4-FFF2-40B4-BE49-F238E27FC236}">
                      <a16:creationId xmlns:a16="http://schemas.microsoft.com/office/drawing/2014/main" id="{60281137-61F0-4B5C-9E24-144F53CC363A}"/>
                    </a:ext>
                  </a:extLst>
                </p:cNvPr>
                <p:cNvPicPr/>
                <p:nvPr/>
              </p:nvPicPr>
              <p:blipFill>
                <a:blip r:embed="rId52"/>
                <a:stretch>
                  <a:fillRect/>
                </a:stretch>
              </p:blipFill>
              <p:spPr>
                <a:xfrm>
                  <a:off x="2248853" y="1444387"/>
                  <a:ext cx="918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6" name="Freihand 25">
                  <a:extLst>
                    <a:ext uri="{FF2B5EF4-FFF2-40B4-BE49-F238E27FC236}">
                      <a16:creationId xmlns:a16="http://schemas.microsoft.com/office/drawing/2014/main" id="{CA211DA9-122A-4741-A34A-D2431B5BB2B6}"/>
                    </a:ext>
                  </a:extLst>
                </p14:cNvPr>
                <p14:cNvContentPartPr/>
                <p14:nvPr/>
              </p14:nvContentPartPr>
              <p14:xfrm>
                <a:off x="2461613" y="1342867"/>
                <a:ext cx="14400" cy="101880"/>
              </p14:xfrm>
            </p:contentPart>
          </mc:Choice>
          <mc:Fallback xmlns="">
            <p:pic>
              <p:nvPicPr>
                <p:cNvPr id="26" name="Freihand 25">
                  <a:extLst>
                    <a:ext uri="{FF2B5EF4-FFF2-40B4-BE49-F238E27FC236}">
                      <a16:creationId xmlns:a16="http://schemas.microsoft.com/office/drawing/2014/main" id="{CA211DA9-122A-4741-A34A-D2431B5BB2B6}"/>
                    </a:ext>
                  </a:extLst>
                </p:cNvPr>
                <p:cNvPicPr/>
                <p:nvPr/>
              </p:nvPicPr>
              <p:blipFill>
                <a:blip r:embed="rId54"/>
                <a:stretch>
                  <a:fillRect/>
                </a:stretch>
              </p:blipFill>
              <p:spPr>
                <a:xfrm>
                  <a:off x="2457293" y="1338547"/>
                  <a:ext cx="230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7" name="Freihand 26">
                  <a:extLst>
                    <a:ext uri="{FF2B5EF4-FFF2-40B4-BE49-F238E27FC236}">
                      <a16:creationId xmlns:a16="http://schemas.microsoft.com/office/drawing/2014/main" id="{E95491C3-1C15-497C-A357-60EAE0563DA1}"/>
                    </a:ext>
                  </a:extLst>
                </p14:cNvPr>
                <p14:cNvContentPartPr/>
                <p14:nvPr/>
              </p14:nvContentPartPr>
              <p14:xfrm>
                <a:off x="2399333" y="1317667"/>
                <a:ext cx="290160" cy="113760"/>
              </p14:xfrm>
            </p:contentPart>
          </mc:Choice>
          <mc:Fallback xmlns="">
            <p:pic>
              <p:nvPicPr>
                <p:cNvPr id="27" name="Freihand 26">
                  <a:extLst>
                    <a:ext uri="{FF2B5EF4-FFF2-40B4-BE49-F238E27FC236}">
                      <a16:creationId xmlns:a16="http://schemas.microsoft.com/office/drawing/2014/main" id="{E95491C3-1C15-497C-A357-60EAE0563DA1}"/>
                    </a:ext>
                  </a:extLst>
                </p:cNvPr>
                <p:cNvPicPr/>
                <p:nvPr/>
              </p:nvPicPr>
              <p:blipFill>
                <a:blip r:embed="rId56"/>
                <a:stretch>
                  <a:fillRect/>
                </a:stretch>
              </p:blipFill>
              <p:spPr>
                <a:xfrm>
                  <a:off x="2395013" y="1313347"/>
                  <a:ext cx="29880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8" name="Freihand 27">
                  <a:extLst>
                    <a:ext uri="{FF2B5EF4-FFF2-40B4-BE49-F238E27FC236}">
                      <a16:creationId xmlns:a16="http://schemas.microsoft.com/office/drawing/2014/main" id="{8886CD84-980D-4FDC-8E6E-43188ACF7E2D}"/>
                    </a:ext>
                  </a:extLst>
                </p14:cNvPr>
                <p14:cNvContentPartPr/>
                <p14:nvPr/>
              </p14:nvContentPartPr>
              <p14:xfrm>
                <a:off x="2573573" y="1288507"/>
                <a:ext cx="168480" cy="177480"/>
              </p14:xfrm>
            </p:contentPart>
          </mc:Choice>
          <mc:Fallback xmlns="">
            <p:pic>
              <p:nvPicPr>
                <p:cNvPr id="28" name="Freihand 27">
                  <a:extLst>
                    <a:ext uri="{FF2B5EF4-FFF2-40B4-BE49-F238E27FC236}">
                      <a16:creationId xmlns:a16="http://schemas.microsoft.com/office/drawing/2014/main" id="{8886CD84-980D-4FDC-8E6E-43188ACF7E2D}"/>
                    </a:ext>
                  </a:extLst>
                </p:cNvPr>
                <p:cNvPicPr/>
                <p:nvPr/>
              </p:nvPicPr>
              <p:blipFill>
                <a:blip r:embed="rId58"/>
                <a:stretch>
                  <a:fillRect/>
                </a:stretch>
              </p:blipFill>
              <p:spPr>
                <a:xfrm>
                  <a:off x="2569253" y="1284187"/>
                  <a:ext cx="17712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9" name="Freihand 28">
                  <a:extLst>
                    <a:ext uri="{FF2B5EF4-FFF2-40B4-BE49-F238E27FC236}">
                      <a16:creationId xmlns:a16="http://schemas.microsoft.com/office/drawing/2014/main" id="{2DE8693E-EF09-4F38-B076-4CDE9AAB80DE}"/>
                    </a:ext>
                  </a:extLst>
                </p14:cNvPr>
                <p14:cNvContentPartPr/>
                <p14:nvPr/>
              </p14:nvContentPartPr>
              <p14:xfrm>
                <a:off x="2783453" y="1319467"/>
                <a:ext cx="198720" cy="117000"/>
              </p14:xfrm>
            </p:contentPart>
          </mc:Choice>
          <mc:Fallback xmlns="">
            <p:pic>
              <p:nvPicPr>
                <p:cNvPr id="29" name="Freihand 28">
                  <a:extLst>
                    <a:ext uri="{FF2B5EF4-FFF2-40B4-BE49-F238E27FC236}">
                      <a16:creationId xmlns:a16="http://schemas.microsoft.com/office/drawing/2014/main" id="{2DE8693E-EF09-4F38-B076-4CDE9AAB80DE}"/>
                    </a:ext>
                  </a:extLst>
                </p:cNvPr>
                <p:cNvPicPr/>
                <p:nvPr/>
              </p:nvPicPr>
              <p:blipFill>
                <a:blip r:embed="rId60"/>
                <a:stretch>
                  <a:fillRect/>
                </a:stretch>
              </p:blipFill>
              <p:spPr>
                <a:xfrm>
                  <a:off x="2779133" y="1315147"/>
                  <a:ext cx="2073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0" name="Freihand 29">
                  <a:extLst>
                    <a:ext uri="{FF2B5EF4-FFF2-40B4-BE49-F238E27FC236}">
                      <a16:creationId xmlns:a16="http://schemas.microsoft.com/office/drawing/2014/main" id="{68E01F44-9B2D-42D1-AA29-12E9064D91DA}"/>
                    </a:ext>
                  </a:extLst>
                </p14:cNvPr>
                <p14:cNvContentPartPr/>
                <p14:nvPr/>
              </p14:nvContentPartPr>
              <p14:xfrm>
                <a:off x="3024653" y="1284547"/>
                <a:ext cx="130680" cy="152640"/>
              </p14:xfrm>
            </p:contentPart>
          </mc:Choice>
          <mc:Fallback xmlns="">
            <p:pic>
              <p:nvPicPr>
                <p:cNvPr id="30" name="Freihand 29">
                  <a:extLst>
                    <a:ext uri="{FF2B5EF4-FFF2-40B4-BE49-F238E27FC236}">
                      <a16:creationId xmlns:a16="http://schemas.microsoft.com/office/drawing/2014/main" id="{68E01F44-9B2D-42D1-AA29-12E9064D91DA}"/>
                    </a:ext>
                  </a:extLst>
                </p:cNvPr>
                <p:cNvPicPr/>
                <p:nvPr/>
              </p:nvPicPr>
              <p:blipFill>
                <a:blip r:embed="rId62"/>
                <a:stretch>
                  <a:fillRect/>
                </a:stretch>
              </p:blipFill>
              <p:spPr>
                <a:xfrm>
                  <a:off x="3020333" y="1280227"/>
                  <a:ext cx="1393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1" name="Freihand 30">
                  <a:extLst>
                    <a:ext uri="{FF2B5EF4-FFF2-40B4-BE49-F238E27FC236}">
                      <a16:creationId xmlns:a16="http://schemas.microsoft.com/office/drawing/2014/main" id="{77E036AD-AD30-4EF4-90A8-BBB96A3FC541}"/>
                    </a:ext>
                  </a:extLst>
                </p14:cNvPr>
                <p14:cNvContentPartPr/>
                <p14:nvPr/>
              </p14:nvContentPartPr>
              <p14:xfrm>
                <a:off x="3491933" y="1316227"/>
                <a:ext cx="29880" cy="99720"/>
              </p14:xfrm>
            </p:contentPart>
          </mc:Choice>
          <mc:Fallback xmlns="">
            <p:pic>
              <p:nvPicPr>
                <p:cNvPr id="31" name="Freihand 30">
                  <a:extLst>
                    <a:ext uri="{FF2B5EF4-FFF2-40B4-BE49-F238E27FC236}">
                      <a16:creationId xmlns:a16="http://schemas.microsoft.com/office/drawing/2014/main" id="{77E036AD-AD30-4EF4-90A8-BBB96A3FC541}"/>
                    </a:ext>
                  </a:extLst>
                </p:cNvPr>
                <p:cNvPicPr/>
                <p:nvPr/>
              </p:nvPicPr>
              <p:blipFill>
                <a:blip r:embed="rId64"/>
                <a:stretch>
                  <a:fillRect/>
                </a:stretch>
              </p:blipFill>
              <p:spPr>
                <a:xfrm>
                  <a:off x="3487613" y="1311907"/>
                  <a:ext cx="385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2" name="Freihand 31">
                  <a:extLst>
                    <a:ext uri="{FF2B5EF4-FFF2-40B4-BE49-F238E27FC236}">
                      <a16:creationId xmlns:a16="http://schemas.microsoft.com/office/drawing/2014/main" id="{F44A1077-E77E-44B1-A32D-38571E856451}"/>
                    </a:ext>
                  </a:extLst>
                </p14:cNvPr>
                <p14:cNvContentPartPr/>
                <p14:nvPr/>
              </p14:nvContentPartPr>
              <p14:xfrm>
                <a:off x="3433613" y="1351507"/>
                <a:ext cx="193680" cy="11160"/>
              </p14:xfrm>
            </p:contentPart>
          </mc:Choice>
          <mc:Fallback xmlns="">
            <p:pic>
              <p:nvPicPr>
                <p:cNvPr id="32" name="Freihand 31">
                  <a:extLst>
                    <a:ext uri="{FF2B5EF4-FFF2-40B4-BE49-F238E27FC236}">
                      <a16:creationId xmlns:a16="http://schemas.microsoft.com/office/drawing/2014/main" id="{F44A1077-E77E-44B1-A32D-38571E856451}"/>
                    </a:ext>
                  </a:extLst>
                </p:cNvPr>
                <p:cNvPicPr/>
                <p:nvPr/>
              </p:nvPicPr>
              <p:blipFill>
                <a:blip r:embed="rId66"/>
                <a:stretch>
                  <a:fillRect/>
                </a:stretch>
              </p:blipFill>
              <p:spPr>
                <a:xfrm>
                  <a:off x="3429293" y="1347187"/>
                  <a:ext cx="2023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5" name="Freihand 44">
                  <a:extLst>
                    <a:ext uri="{FF2B5EF4-FFF2-40B4-BE49-F238E27FC236}">
                      <a16:creationId xmlns:a16="http://schemas.microsoft.com/office/drawing/2014/main" id="{15B8F1BE-3D33-4BBB-B53D-F30F61AEE754}"/>
                    </a:ext>
                  </a:extLst>
                </p14:cNvPr>
                <p14:cNvContentPartPr/>
                <p14:nvPr/>
              </p14:nvContentPartPr>
              <p14:xfrm>
                <a:off x="2925293" y="1756507"/>
                <a:ext cx="277920" cy="271440"/>
              </p14:xfrm>
            </p:contentPart>
          </mc:Choice>
          <mc:Fallback xmlns="">
            <p:pic>
              <p:nvPicPr>
                <p:cNvPr id="45" name="Freihand 44">
                  <a:extLst>
                    <a:ext uri="{FF2B5EF4-FFF2-40B4-BE49-F238E27FC236}">
                      <a16:creationId xmlns:a16="http://schemas.microsoft.com/office/drawing/2014/main" id="{15B8F1BE-3D33-4BBB-B53D-F30F61AEE754}"/>
                    </a:ext>
                  </a:extLst>
                </p:cNvPr>
                <p:cNvPicPr/>
                <p:nvPr/>
              </p:nvPicPr>
              <p:blipFill>
                <a:blip r:embed="rId68"/>
                <a:stretch>
                  <a:fillRect/>
                </a:stretch>
              </p:blipFill>
              <p:spPr>
                <a:xfrm>
                  <a:off x="2920973" y="1752187"/>
                  <a:ext cx="28656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6" name="Freihand 45">
                  <a:extLst>
                    <a:ext uri="{FF2B5EF4-FFF2-40B4-BE49-F238E27FC236}">
                      <a16:creationId xmlns:a16="http://schemas.microsoft.com/office/drawing/2014/main" id="{0C7E661B-4067-483F-9385-4214B05F1395}"/>
                    </a:ext>
                  </a:extLst>
                </p14:cNvPr>
                <p14:cNvContentPartPr/>
                <p14:nvPr/>
              </p14:nvContentPartPr>
              <p14:xfrm>
                <a:off x="3229133" y="1760107"/>
                <a:ext cx="65520" cy="238320"/>
              </p14:xfrm>
            </p:contentPart>
          </mc:Choice>
          <mc:Fallback xmlns="">
            <p:pic>
              <p:nvPicPr>
                <p:cNvPr id="46" name="Freihand 45">
                  <a:extLst>
                    <a:ext uri="{FF2B5EF4-FFF2-40B4-BE49-F238E27FC236}">
                      <a16:creationId xmlns:a16="http://schemas.microsoft.com/office/drawing/2014/main" id="{0C7E661B-4067-483F-9385-4214B05F1395}"/>
                    </a:ext>
                  </a:extLst>
                </p:cNvPr>
                <p:cNvPicPr/>
                <p:nvPr/>
              </p:nvPicPr>
              <p:blipFill>
                <a:blip r:embed="rId70"/>
                <a:stretch>
                  <a:fillRect/>
                </a:stretch>
              </p:blipFill>
              <p:spPr>
                <a:xfrm>
                  <a:off x="3224813" y="1755787"/>
                  <a:ext cx="7416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7" name="Freihand 46">
                  <a:extLst>
                    <a:ext uri="{FF2B5EF4-FFF2-40B4-BE49-F238E27FC236}">
                      <a16:creationId xmlns:a16="http://schemas.microsoft.com/office/drawing/2014/main" id="{2F05DE48-F055-44DB-AA2C-2D6C1DC647F5}"/>
                    </a:ext>
                  </a:extLst>
                </p14:cNvPr>
                <p14:cNvContentPartPr/>
                <p14:nvPr/>
              </p14:nvContentPartPr>
              <p14:xfrm>
                <a:off x="3113213" y="1644187"/>
                <a:ext cx="215640" cy="243000"/>
              </p14:xfrm>
            </p:contentPart>
          </mc:Choice>
          <mc:Fallback xmlns="">
            <p:pic>
              <p:nvPicPr>
                <p:cNvPr id="47" name="Freihand 46">
                  <a:extLst>
                    <a:ext uri="{FF2B5EF4-FFF2-40B4-BE49-F238E27FC236}">
                      <a16:creationId xmlns:a16="http://schemas.microsoft.com/office/drawing/2014/main" id="{2F05DE48-F055-44DB-AA2C-2D6C1DC647F5}"/>
                    </a:ext>
                  </a:extLst>
                </p:cNvPr>
                <p:cNvPicPr/>
                <p:nvPr/>
              </p:nvPicPr>
              <p:blipFill>
                <a:blip r:embed="rId72"/>
                <a:stretch>
                  <a:fillRect/>
                </a:stretch>
              </p:blipFill>
              <p:spPr>
                <a:xfrm>
                  <a:off x="3108893" y="1639867"/>
                  <a:ext cx="22428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5" name="Freihand 54">
                  <a:extLst>
                    <a:ext uri="{FF2B5EF4-FFF2-40B4-BE49-F238E27FC236}">
                      <a16:creationId xmlns:a16="http://schemas.microsoft.com/office/drawing/2014/main" id="{E04F6F64-E2DF-4961-A943-2CC6AEB02506}"/>
                    </a:ext>
                  </a:extLst>
                </p14:cNvPr>
                <p14:cNvContentPartPr/>
                <p14:nvPr/>
              </p14:nvContentPartPr>
              <p14:xfrm>
                <a:off x="4612613" y="1845067"/>
                <a:ext cx="1215000" cy="397440"/>
              </p14:xfrm>
            </p:contentPart>
          </mc:Choice>
          <mc:Fallback xmlns="">
            <p:pic>
              <p:nvPicPr>
                <p:cNvPr id="55" name="Freihand 54">
                  <a:extLst>
                    <a:ext uri="{FF2B5EF4-FFF2-40B4-BE49-F238E27FC236}">
                      <a16:creationId xmlns:a16="http://schemas.microsoft.com/office/drawing/2014/main" id="{E04F6F64-E2DF-4961-A943-2CC6AEB02506}"/>
                    </a:ext>
                  </a:extLst>
                </p:cNvPr>
                <p:cNvPicPr/>
                <p:nvPr/>
              </p:nvPicPr>
              <p:blipFill>
                <a:blip r:embed="rId74"/>
                <a:stretch>
                  <a:fillRect/>
                </a:stretch>
              </p:blipFill>
              <p:spPr>
                <a:xfrm>
                  <a:off x="4608293" y="1840747"/>
                  <a:ext cx="1223640" cy="4060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6" name="Freihand 55">
                  <a:extLst>
                    <a:ext uri="{FF2B5EF4-FFF2-40B4-BE49-F238E27FC236}">
                      <a16:creationId xmlns:a16="http://schemas.microsoft.com/office/drawing/2014/main" id="{9E3030CF-8380-425C-B4FB-60BB7DFE6C2B}"/>
                    </a:ext>
                  </a:extLst>
                </p14:cNvPr>
                <p14:cNvContentPartPr/>
                <p14:nvPr/>
              </p14:nvContentPartPr>
              <p14:xfrm>
                <a:off x="4480853" y="1813027"/>
                <a:ext cx="340560" cy="275400"/>
              </p14:xfrm>
            </p:contentPart>
          </mc:Choice>
          <mc:Fallback xmlns="">
            <p:pic>
              <p:nvPicPr>
                <p:cNvPr id="56" name="Freihand 55">
                  <a:extLst>
                    <a:ext uri="{FF2B5EF4-FFF2-40B4-BE49-F238E27FC236}">
                      <a16:creationId xmlns:a16="http://schemas.microsoft.com/office/drawing/2014/main" id="{9E3030CF-8380-425C-B4FB-60BB7DFE6C2B}"/>
                    </a:ext>
                  </a:extLst>
                </p:cNvPr>
                <p:cNvPicPr/>
                <p:nvPr/>
              </p:nvPicPr>
              <p:blipFill>
                <a:blip r:embed="rId76"/>
                <a:stretch>
                  <a:fillRect/>
                </a:stretch>
              </p:blipFill>
              <p:spPr>
                <a:xfrm>
                  <a:off x="4476533" y="1808707"/>
                  <a:ext cx="34920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8" name="Freihand 57">
                  <a:extLst>
                    <a:ext uri="{FF2B5EF4-FFF2-40B4-BE49-F238E27FC236}">
                      <a16:creationId xmlns:a16="http://schemas.microsoft.com/office/drawing/2014/main" id="{C36E9F39-34B8-4F38-9987-74216FF3FE2D}"/>
                    </a:ext>
                  </a:extLst>
                </p14:cNvPr>
                <p14:cNvContentPartPr/>
                <p14:nvPr/>
              </p14:nvContentPartPr>
              <p14:xfrm>
                <a:off x="3772373" y="1732387"/>
                <a:ext cx="209520" cy="289080"/>
              </p14:xfrm>
            </p:contentPart>
          </mc:Choice>
          <mc:Fallback xmlns="">
            <p:pic>
              <p:nvPicPr>
                <p:cNvPr id="58" name="Freihand 57">
                  <a:extLst>
                    <a:ext uri="{FF2B5EF4-FFF2-40B4-BE49-F238E27FC236}">
                      <a16:creationId xmlns:a16="http://schemas.microsoft.com/office/drawing/2014/main" id="{C36E9F39-34B8-4F38-9987-74216FF3FE2D}"/>
                    </a:ext>
                  </a:extLst>
                </p:cNvPr>
                <p:cNvPicPr/>
                <p:nvPr/>
              </p:nvPicPr>
              <p:blipFill>
                <a:blip r:embed="rId78"/>
                <a:stretch>
                  <a:fillRect/>
                </a:stretch>
              </p:blipFill>
              <p:spPr>
                <a:xfrm>
                  <a:off x="3768053" y="1728067"/>
                  <a:ext cx="21816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12384D5-9EFC-468F-AC94-907D708E2C63}"/>
                    </a:ext>
                  </a:extLst>
                </p14:cNvPr>
                <p14:cNvContentPartPr/>
                <p14:nvPr/>
              </p14:nvContentPartPr>
              <p14:xfrm>
                <a:off x="3550253" y="1987267"/>
                <a:ext cx="360" cy="360"/>
              </p14:xfrm>
            </p:contentPart>
          </mc:Choice>
          <mc:Fallback xmlns="">
            <p:pic>
              <p:nvPicPr>
                <p:cNvPr id="60" name="Freihand 59">
                  <a:extLst>
                    <a:ext uri="{FF2B5EF4-FFF2-40B4-BE49-F238E27FC236}">
                      <a16:creationId xmlns:a16="http://schemas.microsoft.com/office/drawing/2014/main" id="{612384D5-9EFC-468F-AC94-907D708E2C63}"/>
                    </a:ext>
                  </a:extLst>
                </p:cNvPr>
                <p:cNvPicPr/>
                <p:nvPr/>
              </p:nvPicPr>
              <p:blipFill>
                <a:blip r:embed="rId80"/>
                <a:stretch>
                  <a:fillRect/>
                </a:stretch>
              </p:blipFill>
              <p:spPr>
                <a:xfrm>
                  <a:off x="3545933" y="1982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6DBAE073-B3F7-4863-B0AC-E7F2481211AA}"/>
                    </a:ext>
                  </a:extLst>
                </p14:cNvPr>
                <p14:cNvContentPartPr/>
                <p14:nvPr/>
              </p14:nvContentPartPr>
              <p14:xfrm>
                <a:off x="3518933" y="1802947"/>
                <a:ext cx="91440" cy="269640"/>
              </p14:xfrm>
            </p:contentPart>
          </mc:Choice>
          <mc:Fallback xmlns="">
            <p:pic>
              <p:nvPicPr>
                <p:cNvPr id="61" name="Freihand 60">
                  <a:extLst>
                    <a:ext uri="{FF2B5EF4-FFF2-40B4-BE49-F238E27FC236}">
                      <a16:creationId xmlns:a16="http://schemas.microsoft.com/office/drawing/2014/main" id="{6DBAE073-B3F7-4863-B0AC-E7F2481211AA}"/>
                    </a:ext>
                  </a:extLst>
                </p:cNvPr>
                <p:cNvPicPr/>
                <p:nvPr/>
              </p:nvPicPr>
              <p:blipFill>
                <a:blip r:embed="rId82"/>
                <a:stretch>
                  <a:fillRect/>
                </a:stretch>
              </p:blipFill>
              <p:spPr>
                <a:xfrm>
                  <a:off x="3514613" y="1798627"/>
                  <a:ext cx="10008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1BC8C024-4DA6-4379-A0F3-A759A3C927B2}"/>
                    </a:ext>
                  </a:extLst>
                </p14:cNvPr>
                <p14:cNvContentPartPr/>
                <p14:nvPr/>
              </p14:nvContentPartPr>
              <p14:xfrm>
                <a:off x="3519653" y="1834987"/>
                <a:ext cx="218160" cy="224280"/>
              </p14:xfrm>
            </p:contentPart>
          </mc:Choice>
          <mc:Fallback xmlns="">
            <p:pic>
              <p:nvPicPr>
                <p:cNvPr id="62" name="Freihand 61">
                  <a:extLst>
                    <a:ext uri="{FF2B5EF4-FFF2-40B4-BE49-F238E27FC236}">
                      <a16:creationId xmlns:a16="http://schemas.microsoft.com/office/drawing/2014/main" id="{1BC8C024-4DA6-4379-A0F3-A759A3C927B2}"/>
                    </a:ext>
                  </a:extLst>
                </p:cNvPr>
                <p:cNvPicPr/>
                <p:nvPr/>
              </p:nvPicPr>
              <p:blipFill>
                <a:blip r:embed="rId84"/>
                <a:stretch>
                  <a:fillRect/>
                </a:stretch>
              </p:blipFill>
              <p:spPr>
                <a:xfrm>
                  <a:off x="3515333" y="1830667"/>
                  <a:ext cx="22680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D773860C-8277-4D86-B23A-094777C8C32D}"/>
                    </a:ext>
                  </a:extLst>
                </p14:cNvPr>
                <p14:cNvContentPartPr/>
                <p14:nvPr/>
              </p14:nvContentPartPr>
              <p14:xfrm>
                <a:off x="4124813" y="1657507"/>
                <a:ext cx="201960" cy="81720"/>
              </p14:xfrm>
            </p:contentPart>
          </mc:Choice>
          <mc:Fallback xmlns="">
            <p:pic>
              <p:nvPicPr>
                <p:cNvPr id="63" name="Freihand 62">
                  <a:extLst>
                    <a:ext uri="{FF2B5EF4-FFF2-40B4-BE49-F238E27FC236}">
                      <a16:creationId xmlns:a16="http://schemas.microsoft.com/office/drawing/2014/main" id="{D773860C-8277-4D86-B23A-094777C8C32D}"/>
                    </a:ext>
                  </a:extLst>
                </p:cNvPr>
                <p:cNvPicPr/>
                <p:nvPr/>
              </p:nvPicPr>
              <p:blipFill>
                <a:blip r:embed="rId86"/>
                <a:stretch>
                  <a:fillRect/>
                </a:stretch>
              </p:blipFill>
              <p:spPr>
                <a:xfrm>
                  <a:off x="4120493" y="1653187"/>
                  <a:ext cx="2106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4" name="Freihand 63">
                  <a:extLst>
                    <a:ext uri="{FF2B5EF4-FFF2-40B4-BE49-F238E27FC236}">
                      <a16:creationId xmlns:a16="http://schemas.microsoft.com/office/drawing/2014/main" id="{F8EEF1AE-FF17-481E-8B6A-F0BA22199594}"/>
                    </a:ext>
                  </a:extLst>
                </p14:cNvPr>
                <p14:cNvContentPartPr/>
                <p14:nvPr/>
              </p14:nvContentPartPr>
              <p14:xfrm>
                <a:off x="4164413" y="1693507"/>
                <a:ext cx="219600" cy="112320"/>
              </p14:xfrm>
            </p:contentPart>
          </mc:Choice>
          <mc:Fallback xmlns="">
            <p:pic>
              <p:nvPicPr>
                <p:cNvPr id="64" name="Freihand 63">
                  <a:extLst>
                    <a:ext uri="{FF2B5EF4-FFF2-40B4-BE49-F238E27FC236}">
                      <a16:creationId xmlns:a16="http://schemas.microsoft.com/office/drawing/2014/main" id="{F8EEF1AE-FF17-481E-8B6A-F0BA22199594}"/>
                    </a:ext>
                  </a:extLst>
                </p:cNvPr>
                <p:cNvPicPr/>
                <p:nvPr/>
              </p:nvPicPr>
              <p:blipFill>
                <a:blip r:embed="rId88"/>
                <a:stretch>
                  <a:fillRect/>
                </a:stretch>
              </p:blipFill>
              <p:spPr>
                <a:xfrm>
                  <a:off x="4160093" y="1689187"/>
                  <a:ext cx="2282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5" name="Freihand 64">
                  <a:extLst>
                    <a:ext uri="{FF2B5EF4-FFF2-40B4-BE49-F238E27FC236}">
                      <a16:creationId xmlns:a16="http://schemas.microsoft.com/office/drawing/2014/main" id="{8BDFDA84-CB2F-4D08-B516-70106570593B}"/>
                    </a:ext>
                  </a:extLst>
                </p14:cNvPr>
                <p14:cNvContentPartPr/>
                <p14:nvPr/>
              </p14:nvContentPartPr>
              <p14:xfrm>
                <a:off x="4492373" y="1530427"/>
                <a:ext cx="91080" cy="131760"/>
              </p14:xfrm>
            </p:contentPart>
          </mc:Choice>
          <mc:Fallback xmlns="">
            <p:pic>
              <p:nvPicPr>
                <p:cNvPr id="65" name="Freihand 64">
                  <a:extLst>
                    <a:ext uri="{FF2B5EF4-FFF2-40B4-BE49-F238E27FC236}">
                      <a16:creationId xmlns:a16="http://schemas.microsoft.com/office/drawing/2014/main" id="{8BDFDA84-CB2F-4D08-B516-70106570593B}"/>
                    </a:ext>
                  </a:extLst>
                </p:cNvPr>
                <p:cNvPicPr/>
                <p:nvPr/>
              </p:nvPicPr>
              <p:blipFill>
                <a:blip r:embed="rId90"/>
                <a:stretch>
                  <a:fillRect/>
                </a:stretch>
              </p:blipFill>
              <p:spPr>
                <a:xfrm>
                  <a:off x="4488053" y="1526107"/>
                  <a:ext cx="997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6" name="Freihand 65">
                  <a:extLst>
                    <a:ext uri="{FF2B5EF4-FFF2-40B4-BE49-F238E27FC236}">
                      <a16:creationId xmlns:a16="http://schemas.microsoft.com/office/drawing/2014/main" id="{3DB451EA-3680-4DB7-B6BB-0103B90083AF}"/>
                    </a:ext>
                  </a:extLst>
                </p14:cNvPr>
                <p14:cNvContentPartPr/>
                <p14:nvPr/>
              </p14:nvContentPartPr>
              <p14:xfrm>
                <a:off x="4468253" y="1537627"/>
                <a:ext cx="178560" cy="87120"/>
              </p14:xfrm>
            </p:contentPart>
          </mc:Choice>
          <mc:Fallback xmlns="">
            <p:pic>
              <p:nvPicPr>
                <p:cNvPr id="66" name="Freihand 65">
                  <a:extLst>
                    <a:ext uri="{FF2B5EF4-FFF2-40B4-BE49-F238E27FC236}">
                      <a16:creationId xmlns:a16="http://schemas.microsoft.com/office/drawing/2014/main" id="{3DB451EA-3680-4DB7-B6BB-0103B90083AF}"/>
                    </a:ext>
                  </a:extLst>
                </p:cNvPr>
                <p:cNvPicPr/>
                <p:nvPr/>
              </p:nvPicPr>
              <p:blipFill>
                <a:blip r:embed="rId92"/>
                <a:stretch>
                  <a:fillRect/>
                </a:stretch>
              </p:blipFill>
              <p:spPr>
                <a:xfrm>
                  <a:off x="4463933" y="1533307"/>
                  <a:ext cx="1872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7" name="Freihand 66">
                  <a:extLst>
                    <a:ext uri="{FF2B5EF4-FFF2-40B4-BE49-F238E27FC236}">
                      <a16:creationId xmlns:a16="http://schemas.microsoft.com/office/drawing/2014/main" id="{E6E5EAA6-FCFF-42DE-B2CB-E33579E1D0CE}"/>
                    </a:ext>
                  </a:extLst>
                </p14:cNvPr>
                <p14:cNvContentPartPr/>
                <p14:nvPr/>
              </p14:nvContentPartPr>
              <p14:xfrm>
                <a:off x="4690733" y="1289947"/>
                <a:ext cx="190800" cy="268920"/>
              </p14:xfrm>
            </p:contentPart>
          </mc:Choice>
          <mc:Fallback xmlns="">
            <p:pic>
              <p:nvPicPr>
                <p:cNvPr id="67" name="Freihand 66">
                  <a:extLst>
                    <a:ext uri="{FF2B5EF4-FFF2-40B4-BE49-F238E27FC236}">
                      <a16:creationId xmlns:a16="http://schemas.microsoft.com/office/drawing/2014/main" id="{E6E5EAA6-FCFF-42DE-B2CB-E33579E1D0CE}"/>
                    </a:ext>
                  </a:extLst>
                </p:cNvPr>
                <p:cNvPicPr/>
                <p:nvPr/>
              </p:nvPicPr>
              <p:blipFill>
                <a:blip r:embed="rId94"/>
                <a:stretch>
                  <a:fillRect/>
                </a:stretch>
              </p:blipFill>
              <p:spPr>
                <a:xfrm>
                  <a:off x="4686413" y="1285627"/>
                  <a:ext cx="19944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8" name="Freihand 67">
                  <a:extLst>
                    <a:ext uri="{FF2B5EF4-FFF2-40B4-BE49-F238E27FC236}">
                      <a16:creationId xmlns:a16="http://schemas.microsoft.com/office/drawing/2014/main" id="{50027DD7-FB11-4511-A137-C8D0B78052C6}"/>
                    </a:ext>
                  </a:extLst>
                </p14:cNvPr>
                <p14:cNvContentPartPr/>
                <p14:nvPr/>
              </p14:nvContentPartPr>
              <p14:xfrm>
                <a:off x="4970453" y="1193107"/>
                <a:ext cx="348840" cy="236160"/>
              </p14:xfrm>
            </p:contentPart>
          </mc:Choice>
          <mc:Fallback xmlns="">
            <p:pic>
              <p:nvPicPr>
                <p:cNvPr id="68" name="Freihand 67">
                  <a:extLst>
                    <a:ext uri="{FF2B5EF4-FFF2-40B4-BE49-F238E27FC236}">
                      <a16:creationId xmlns:a16="http://schemas.microsoft.com/office/drawing/2014/main" id="{50027DD7-FB11-4511-A137-C8D0B78052C6}"/>
                    </a:ext>
                  </a:extLst>
                </p:cNvPr>
                <p:cNvPicPr/>
                <p:nvPr/>
              </p:nvPicPr>
              <p:blipFill>
                <a:blip r:embed="rId96"/>
                <a:stretch>
                  <a:fillRect/>
                </a:stretch>
              </p:blipFill>
              <p:spPr>
                <a:xfrm>
                  <a:off x="4966133" y="1188787"/>
                  <a:ext cx="35748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9" name="Freihand 68">
                  <a:extLst>
                    <a:ext uri="{FF2B5EF4-FFF2-40B4-BE49-F238E27FC236}">
                      <a16:creationId xmlns:a16="http://schemas.microsoft.com/office/drawing/2014/main" id="{0BB9D9F2-90F7-4171-BD9C-F365249C9B4B}"/>
                    </a:ext>
                  </a:extLst>
                </p14:cNvPr>
                <p14:cNvContentPartPr/>
                <p14:nvPr/>
              </p14:nvContentPartPr>
              <p14:xfrm>
                <a:off x="5305973" y="1016347"/>
                <a:ext cx="185400" cy="252360"/>
              </p14:xfrm>
            </p:contentPart>
          </mc:Choice>
          <mc:Fallback xmlns="">
            <p:pic>
              <p:nvPicPr>
                <p:cNvPr id="69" name="Freihand 68">
                  <a:extLst>
                    <a:ext uri="{FF2B5EF4-FFF2-40B4-BE49-F238E27FC236}">
                      <a16:creationId xmlns:a16="http://schemas.microsoft.com/office/drawing/2014/main" id="{0BB9D9F2-90F7-4171-BD9C-F365249C9B4B}"/>
                    </a:ext>
                  </a:extLst>
                </p:cNvPr>
                <p:cNvPicPr/>
                <p:nvPr/>
              </p:nvPicPr>
              <p:blipFill>
                <a:blip r:embed="rId98"/>
                <a:stretch>
                  <a:fillRect/>
                </a:stretch>
              </p:blipFill>
              <p:spPr>
                <a:xfrm>
                  <a:off x="5301653" y="1012027"/>
                  <a:ext cx="19404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70" name="Freihand 69">
                  <a:extLst>
                    <a:ext uri="{FF2B5EF4-FFF2-40B4-BE49-F238E27FC236}">
                      <a16:creationId xmlns:a16="http://schemas.microsoft.com/office/drawing/2014/main" id="{770EB643-5EF9-4512-A3B6-F16581FAB016}"/>
                    </a:ext>
                  </a:extLst>
                </p14:cNvPr>
                <p14:cNvContentPartPr/>
                <p14:nvPr/>
              </p14:nvContentPartPr>
              <p14:xfrm>
                <a:off x="5632133" y="919867"/>
                <a:ext cx="172080" cy="213840"/>
              </p14:xfrm>
            </p:contentPart>
          </mc:Choice>
          <mc:Fallback xmlns="">
            <p:pic>
              <p:nvPicPr>
                <p:cNvPr id="70" name="Freihand 69">
                  <a:extLst>
                    <a:ext uri="{FF2B5EF4-FFF2-40B4-BE49-F238E27FC236}">
                      <a16:creationId xmlns:a16="http://schemas.microsoft.com/office/drawing/2014/main" id="{770EB643-5EF9-4512-A3B6-F16581FAB016}"/>
                    </a:ext>
                  </a:extLst>
                </p:cNvPr>
                <p:cNvPicPr/>
                <p:nvPr/>
              </p:nvPicPr>
              <p:blipFill>
                <a:blip r:embed="rId100"/>
                <a:stretch>
                  <a:fillRect/>
                </a:stretch>
              </p:blipFill>
              <p:spPr>
                <a:xfrm>
                  <a:off x="5627813" y="915547"/>
                  <a:ext cx="18072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1" name="Freihand 70">
                  <a:extLst>
                    <a:ext uri="{FF2B5EF4-FFF2-40B4-BE49-F238E27FC236}">
                      <a16:creationId xmlns:a16="http://schemas.microsoft.com/office/drawing/2014/main" id="{A3DF0529-E463-4F87-A7B3-FA7C3611D600}"/>
                    </a:ext>
                  </a:extLst>
                </p14:cNvPr>
                <p14:cNvContentPartPr/>
                <p14:nvPr/>
              </p14:nvContentPartPr>
              <p14:xfrm>
                <a:off x="5563373" y="949387"/>
                <a:ext cx="245520" cy="131760"/>
              </p14:xfrm>
            </p:contentPart>
          </mc:Choice>
          <mc:Fallback xmlns="">
            <p:pic>
              <p:nvPicPr>
                <p:cNvPr id="71" name="Freihand 70">
                  <a:extLst>
                    <a:ext uri="{FF2B5EF4-FFF2-40B4-BE49-F238E27FC236}">
                      <a16:creationId xmlns:a16="http://schemas.microsoft.com/office/drawing/2014/main" id="{A3DF0529-E463-4F87-A7B3-FA7C3611D600}"/>
                    </a:ext>
                  </a:extLst>
                </p:cNvPr>
                <p:cNvPicPr/>
                <p:nvPr/>
              </p:nvPicPr>
              <p:blipFill>
                <a:blip r:embed="rId102"/>
                <a:stretch>
                  <a:fillRect/>
                </a:stretch>
              </p:blipFill>
              <p:spPr>
                <a:xfrm>
                  <a:off x="5559053" y="945067"/>
                  <a:ext cx="2541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72" name="Freihand 71">
                  <a:extLst>
                    <a:ext uri="{FF2B5EF4-FFF2-40B4-BE49-F238E27FC236}">
                      <a16:creationId xmlns:a16="http://schemas.microsoft.com/office/drawing/2014/main" id="{7ADC1D63-2832-487D-A469-AE9F87CE831D}"/>
                    </a:ext>
                  </a:extLst>
                </p14:cNvPr>
                <p14:cNvContentPartPr/>
                <p14:nvPr/>
              </p14:nvContentPartPr>
              <p14:xfrm>
                <a:off x="5583893" y="979627"/>
                <a:ext cx="323640" cy="159480"/>
              </p14:xfrm>
            </p:contentPart>
          </mc:Choice>
          <mc:Fallback xmlns="">
            <p:pic>
              <p:nvPicPr>
                <p:cNvPr id="72" name="Freihand 71">
                  <a:extLst>
                    <a:ext uri="{FF2B5EF4-FFF2-40B4-BE49-F238E27FC236}">
                      <a16:creationId xmlns:a16="http://schemas.microsoft.com/office/drawing/2014/main" id="{7ADC1D63-2832-487D-A469-AE9F87CE831D}"/>
                    </a:ext>
                  </a:extLst>
                </p:cNvPr>
                <p:cNvPicPr/>
                <p:nvPr/>
              </p:nvPicPr>
              <p:blipFill>
                <a:blip r:embed="rId104"/>
                <a:stretch>
                  <a:fillRect/>
                </a:stretch>
              </p:blipFill>
              <p:spPr>
                <a:xfrm>
                  <a:off x="5579573" y="975307"/>
                  <a:ext cx="3322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73" name="Freihand 72">
                  <a:extLst>
                    <a:ext uri="{FF2B5EF4-FFF2-40B4-BE49-F238E27FC236}">
                      <a16:creationId xmlns:a16="http://schemas.microsoft.com/office/drawing/2014/main" id="{03BAA2A5-3924-4139-B103-5FCA56C507C8}"/>
                    </a:ext>
                  </a:extLst>
                </p14:cNvPr>
                <p14:cNvContentPartPr/>
                <p14:nvPr/>
              </p14:nvContentPartPr>
              <p14:xfrm>
                <a:off x="4713773" y="709627"/>
                <a:ext cx="1325520" cy="992880"/>
              </p14:xfrm>
            </p:contentPart>
          </mc:Choice>
          <mc:Fallback xmlns="">
            <p:pic>
              <p:nvPicPr>
                <p:cNvPr id="73" name="Freihand 72">
                  <a:extLst>
                    <a:ext uri="{FF2B5EF4-FFF2-40B4-BE49-F238E27FC236}">
                      <a16:creationId xmlns:a16="http://schemas.microsoft.com/office/drawing/2014/main" id="{03BAA2A5-3924-4139-B103-5FCA56C507C8}"/>
                    </a:ext>
                  </a:extLst>
                </p:cNvPr>
                <p:cNvPicPr/>
                <p:nvPr/>
              </p:nvPicPr>
              <p:blipFill>
                <a:blip r:embed="rId106"/>
                <a:stretch>
                  <a:fillRect/>
                </a:stretch>
              </p:blipFill>
              <p:spPr>
                <a:xfrm>
                  <a:off x="4709453" y="705307"/>
                  <a:ext cx="1334160" cy="1001520"/>
                </a:xfrm>
                <a:prstGeom prst="rect">
                  <a:avLst/>
                </a:prstGeom>
              </p:spPr>
            </p:pic>
          </mc:Fallback>
        </mc:AlternateContent>
      </p:grpSp>
      <p:grpSp>
        <p:nvGrpSpPr>
          <p:cNvPr id="79" name="Gruppieren 78">
            <a:extLst>
              <a:ext uri="{FF2B5EF4-FFF2-40B4-BE49-F238E27FC236}">
                <a16:creationId xmlns:a16="http://schemas.microsoft.com/office/drawing/2014/main" id="{67983EFE-E11A-4A6C-B63F-4AB0CE013A45}"/>
              </a:ext>
            </a:extLst>
          </p:cNvPr>
          <p:cNvGrpSpPr/>
          <p:nvPr/>
        </p:nvGrpSpPr>
        <p:grpSpPr>
          <a:xfrm>
            <a:off x="2267213" y="3317827"/>
            <a:ext cx="1869840" cy="1809000"/>
            <a:chOff x="2267213" y="3317827"/>
            <a:chExt cx="1869840" cy="1809000"/>
          </a:xfrm>
        </p:grpSpPr>
        <mc:AlternateContent xmlns:mc="http://schemas.openxmlformats.org/markup-compatibility/2006" xmlns:p14="http://schemas.microsoft.com/office/powerpoint/2010/main">
          <mc:Choice Requires="p14">
            <p:contentPart p14:bwMode="auto" r:id="rId107">
              <p14:nvContentPartPr>
                <p14:cNvPr id="49" name="Freihand 48">
                  <a:extLst>
                    <a:ext uri="{FF2B5EF4-FFF2-40B4-BE49-F238E27FC236}">
                      <a16:creationId xmlns:a16="http://schemas.microsoft.com/office/drawing/2014/main" id="{2D1403EB-17DA-4750-9329-905064344E6A}"/>
                    </a:ext>
                  </a:extLst>
                </p14:cNvPr>
                <p14:cNvContentPartPr/>
                <p14:nvPr/>
              </p14:nvContentPartPr>
              <p14:xfrm>
                <a:off x="2747093" y="4684387"/>
                <a:ext cx="294120" cy="390240"/>
              </p14:xfrm>
            </p:contentPart>
          </mc:Choice>
          <mc:Fallback xmlns="">
            <p:pic>
              <p:nvPicPr>
                <p:cNvPr id="49" name="Freihand 48">
                  <a:extLst>
                    <a:ext uri="{FF2B5EF4-FFF2-40B4-BE49-F238E27FC236}">
                      <a16:creationId xmlns:a16="http://schemas.microsoft.com/office/drawing/2014/main" id="{2D1403EB-17DA-4750-9329-905064344E6A}"/>
                    </a:ext>
                  </a:extLst>
                </p:cNvPr>
                <p:cNvPicPr/>
                <p:nvPr/>
              </p:nvPicPr>
              <p:blipFill>
                <a:blip r:embed="rId108"/>
                <a:stretch>
                  <a:fillRect/>
                </a:stretch>
              </p:blipFill>
              <p:spPr>
                <a:xfrm>
                  <a:off x="2742773" y="4680067"/>
                  <a:ext cx="302760" cy="3988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0" name="Freihand 49">
                  <a:extLst>
                    <a:ext uri="{FF2B5EF4-FFF2-40B4-BE49-F238E27FC236}">
                      <a16:creationId xmlns:a16="http://schemas.microsoft.com/office/drawing/2014/main" id="{1E99331C-18B7-43E3-9AFB-455470490DA2}"/>
                    </a:ext>
                  </a:extLst>
                </p14:cNvPr>
                <p14:cNvContentPartPr/>
                <p14:nvPr/>
              </p14:nvContentPartPr>
              <p14:xfrm>
                <a:off x="2680493" y="3749467"/>
                <a:ext cx="105480" cy="930600"/>
              </p14:xfrm>
            </p:contentPart>
          </mc:Choice>
          <mc:Fallback xmlns="">
            <p:pic>
              <p:nvPicPr>
                <p:cNvPr id="50" name="Freihand 49">
                  <a:extLst>
                    <a:ext uri="{FF2B5EF4-FFF2-40B4-BE49-F238E27FC236}">
                      <a16:creationId xmlns:a16="http://schemas.microsoft.com/office/drawing/2014/main" id="{1E99331C-18B7-43E3-9AFB-455470490DA2}"/>
                    </a:ext>
                  </a:extLst>
                </p:cNvPr>
                <p:cNvPicPr/>
                <p:nvPr/>
              </p:nvPicPr>
              <p:blipFill>
                <a:blip r:embed="rId110"/>
                <a:stretch>
                  <a:fillRect/>
                </a:stretch>
              </p:blipFill>
              <p:spPr>
                <a:xfrm>
                  <a:off x="2676173" y="3745147"/>
                  <a:ext cx="114120" cy="9392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1" name="Freihand 50">
                  <a:extLst>
                    <a:ext uri="{FF2B5EF4-FFF2-40B4-BE49-F238E27FC236}">
                      <a16:creationId xmlns:a16="http://schemas.microsoft.com/office/drawing/2014/main" id="{495FDF22-9DB9-4B71-ACE6-F620E0E1768B}"/>
                    </a:ext>
                  </a:extLst>
                </p14:cNvPr>
                <p14:cNvContentPartPr/>
                <p14:nvPr/>
              </p14:nvContentPartPr>
              <p14:xfrm>
                <a:off x="2602373" y="4228987"/>
                <a:ext cx="302040" cy="614160"/>
              </p14:xfrm>
            </p:contentPart>
          </mc:Choice>
          <mc:Fallback xmlns="">
            <p:pic>
              <p:nvPicPr>
                <p:cNvPr id="51" name="Freihand 50">
                  <a:extLst>
                    <a:ext uri="{FF2B5EF4-FFF2-40B4-BE49-F238E27FC236}">
                      <a16:creationId xmlns:a16="http://schemas.microsoft.com/office/drawing/2014/main" id="{495FDF22-9DB9-4B71-ACE6-F620E0E1768B}"/>
                    </a:ext>
                  </a:extLst>
                </p:cNvPr>
                <p:cNvPicPr/>
                <p:nvPr/>
              </p:nvPicPr>
              <p:blipFill>
                <a:blip r:embed="rId112"/>
                <a:stretch>
                  <a:fillRect/>
                </a:stretch>
              </p:blipFill>
              <p:spPr>
                <a:xfrm>
                  <a:off x="2598053" y="4224667"/>
                  <a:ext cx="310680" cy="6228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75" name="Freihand 74">
                  <a:extLst>
                    <a:ext uri="{FF2B5EF4-FFF2-40B4-BE49-F238E27FC236}">
                      <a16:creationId xmlns:a16="http://schemas.microsoft.com/office/drawing/2014/main" id="{3335A7E9-5925-413C-801C-DCC8CB110528}"/>
                    </a:ext>
                  </a:extLst>
                </p14:cNvPr>
                <p14:cNvContentPartPr/>
                <p14:nvPr/>
              </p14:nvContentPartPr>
              <p14:xfrm>
                <a:off x="2810453" y="3804547"/>
                <a:ext cx="602280" cy="1035360"/>
              </p14:xfrm>
            </p:contentPart>
          </mc:Choice>
          <mc:Fallback xmlns="">
            <p:pic>
              <p:nvPicPr>
                <p:cNvPr id="75" name="Freihand 74">
                  <a:extLst>
                    <a:ext uri="{FF2B5EF4-FFF2-40B4-BE49-F238E27FC236}">
                      <a16:creationId xmlns:a16="http://schemas.microsoft.com/office/drawing/2014/main" id="{3335A7E9-5925-413C-801C-DCC8CB110528}"/>
                    </a:ext>
                  </a:extLst>
                </p:cNvPr>
                <p:cNvPicPr/>
                <p:nvPr/>
              </p:nvPicPr>
              <p:blipFill>
                <a:blip r:embed="rId114"/>
                <a:stretch>
                  <a:fillRect/>
                </a:stretch>
              </p:blipFill>
              <p:spPr>
                <a:xfrm>
                  <a:off x="2806133" y="3800227"/>
                  <a:ext cx="610920" cy="10440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6" name="Freihand 75">
                  <a:extLst>
                    <a:ext uri="{FF2B5EF4-FFF2-40B4-BE49-F238E27FC236}">
                      <a16:creationId xmlns:a16="http://schemas.microsoft.com/office/drawing/2014/main" id="{D3302291-43F0-40EC-8450-DEE933897B73}"/>
                    </a:ext>
                  </a:extLst>
                </p14:cNvPr>
                <p14:cNvContentPartPr/>
                <p14:nvPr/>
              </p14:nvContentPartPr>
              <p14:xfrm>
                <a:off x="3068933" y="3677467"/>
                <a:ext cx="355320" cy="468360"/>
              </p14:xfrm>
            </p:contentPart>
          </mc:Choice>
          <mc:Fallback xmlns="">
            <p:pic>
              <p:nvPicPr>
                <p:cNvPr id="76" name="Freihand 75">
                  <a:extLst>
                    <a:ext uri="{FF2B5EF4-FFF2-40B4-BE49-F238E27FC236}">
                      <a16:creationId xmlns:a16="http://schemas.microsoft.com/office/drawing/2014/main" id="{D3302291-43F0-40EC-8450-DEE933897B73}"/>
                    </a:ext>
                  </a:extLst>
                </p:cNvPr>
                <p:cNvPicPr/>
                <p:nvPr/>
              </p:nvPicPr>
              <p:blipFill>
                <a:blip r:embed="rId116"/>
                <a:stretch>
                  <a:fillRect/>
                </a:stretch>
              </p:blipFill>
              <p:spPr>
                <a:xfrm>
                  <a:off x="3064613" y="3673147"/>
                  <a:ext cx="363960" cy="4770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8" name="Freihand 77">
                  <a:extLst>
                    <a:ext uri="{FF2B5EF4-FFF2-40B4-BE49-F238E27FC236}">
                      <a16:creationId xmlns:a16="http://schemas.microsoft.com/office/drawing/2014/main" id="{B6BB1CE0-11CC-4A75-9EAF-0DD09752256D}"/>
                    </a:ext>
                  </a:extLst>
                </p14:cNvPr>
                <p14:cNvContentPartPr/>
                <p14:nvPr/>
              </p14:nvContentPartPr>
              <p14:xfrm>
                <a:off x="2267213" y="3317827"/>
                <a:ext cx="1869840" cy="1809000"/>
              </p14:xfrm>
            </p:contentPart>
          </mc:Choice>
          <mc:Fallback xmlns="">
            <p:pic>
              <p:nvPicPr>
                <p:cNvPr id="78" name="Freihand 77">
                  <a:extLst>
                    <a:ext uri="{FF2B5EF4-FFF2-40B4-BE49-F238E27FC236}">
                      <a16:creationId xmlns:a16="http://schemas.microsoft.com/office/drawing/2014/main" id="{B6BB1CE0-11CC-4A75-9EAF-0DD09752256D}"/>
                    </a:ext>
                  </a:extLst>
                </p:cNvPr>
                <p:cNvPicPr/>
                <p:nvPr/>
              </p:nvPicPr>
              <p:blipFill>
                <a:blip r:embed="rId118"/>
                <a:stretch>
                  <a:fillRect/>
                </a:stretch>
              </p:blipFill>
              <p:spPr>
                <a:xfrm>
                  <a:off x="2262893" y="3313507"/>
                  <a:ext cx="1878480" cy="1817640"/>
                </a:xfrm>
                <a:prstGeom prst="rect">
                  <a:avLst/>
                </a:prstGeom>
              </p:spPr>
            </p:pic>
          </mc:Fallback>
        </mc:AlternateContent>
      </p:grpSp>
      <p:grpSp>
        <p:nvGrpSpPr>
          <p:cNvPr id="97" name="Gruppieren 96">
            <a:extLst>
              <a:ext uri="{FF2B5EF4-FFF2-40B4-BE49-F238E27FC236}">
                <a16:creationId xmlns:a16="http://schemas.microsoft.com/office/drawing/2014/main" id="{6B6CBA59-36F5-4CAB-B37F-50C71816BFD7}"/>
              </a:ext>
            </a:extLst>
          </p:cNvPr>
          <p:cNvGrpSpPr/>
          <p:nvPr/>
        </p:nvGrpSpPr>
        <p:grpSpPr>
          <a:xfrm>
            <a:off x="3472493" y="4825147"/>
            <a:ext cx="3325320" cy="1336680"/>
            <a:chOff x="3472493" y="4825147"/>
            <a:chExt cx="3325320" cy="1336680"/>
          </a:xfrm>
        </p:grpSpPr>
        <mc:AlternateContent xmlns:mc="http://schemas.openxmlformats.org/markup-compatibility/2006" xmlns:p14="http://schemas.microsoft.com/office/powerpoint/2010/main">
          <mc:Choice Requires="p14">
            <p:contentPart p14:bwMode="auto" r:id="rId119">
              <p14:nvContentPartPr>
                <p14:cNvPr id="80" name="Freihand 79">
                  <a:extLst>
                    <a:ext uri="{FF2B5EF4-FFF2-40B4-BE49-F238E27FC236}">
                      <a16:creationId xmlns:a16="http://schemas.microsoft.com/office/drawing/2014/main" id="{03B84ED2-9539-4219-9984-F834C2190635}"/>
                    </a:ext>
                  </a:extLst>
                </p14:cNvPr>
                <p14:cNvContentPartPr/>
                <p14:nvPr/>
              </p14:nvContentPartPr>
              <p14:xfrm>
                <a:off x="3637733" y="5020987"/>
                <a:ext cx="508680" cy="888120"/>
              </p14:xfrm>
            </p:contentPart>
          </mc:Choice>
          <mc:Fallback xmlns="">
            <p:pic>
              <p:nvPicPr>
                <p:cNvPr id="80" name="Freihand 79">
                  <a:extLst>
                    <a:ext uri="{FF2B5EF4-FFF2-40B4-BE49-F238E27FC236}">
                      <a16:creationId xmlns:a16="http://schemas.microsoft.com/office/drawing/2014/main" id="{03B84ED2-9539-4219-9984-F834C2190635}"/>
                    </a:ext>
                  </a:extLst>
                </p:cNvPr>
                <p:cNvPicPr/>
                <p:nvPr/>
              </p:nvPicPr>
              <p:blipFill>
                <a:blip r:embed="rId120"/>
                <a:stretch>
                  <a:fillRect/>
                </a:stretch>
              </p:blipFill>
              <p:spPr>
                <a:xfrm>
                  <a:off x="3633413" y="5016667"/>
                  <a:ext cx="517320" cy="8967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81" name="Freihand 80">
                  <a:extLst>
                    <a:ext uri="{FF2B5EF4-FFF2-40B4-BE49-F238E27FC236}">
                      <a16:creationId xmlns:a16="http://schemas.microsoft.com/office/drawing/2014/main" id="{4C28E164-9C7E-4E4D-B7AD-B8926F186C3F}"/>
                    </a:ext>
                  </a:extLst>
                </p14:cNvPr>
                <p14:cNvContentPartPr/>
                <p14:nvPr/>
              </p14:nvContentPartPr>
              <p14:xfrm>
                <a:off x="3472493" y="4825147"/>
                <a:ext cx="364680" cy="336960"/>
              </p14:xfrm>
            </p:contentPart>
          </mc:Choice>
          <mc:Fallback xmlns="">
            <p:pic>
              <p:nvPicPr>
                <p:cNvPr id="81" name="Freihand 80">
                  <a:extLst>
                    <a:ext uri="{FF2B5EF4-FFF2-40B4-BE49-F238E27FC236}">
                      <a16:creationId xmlns:a16="http://schemas.microsoft.com/office/drawing/2014/main" id="{4C28E164-9C7E-4E4D-B7AD-B8926F186C3F}"/>
                    </a:ext>
                  </a:extLst>
                </p:cNvPr>
                <p:cNvPicPr/>
                <p:nvPr/>
              </p:nvPicPr>
              <p:blipFill>
                <a:blip r:embed="rId122"/>
                <a:stretch>
                  <a:fillRect/>
                </a:stretch>
              </p:blipFill>
              <p:spPr>
                <a:xfrm>
                  <a:off x="3468173" y="4820827"/>
                  <a:ext cx="373320" cy="3456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83" name="Freihand 82">
                  <a:extLst>
                    <a:ext uri="{FF2B5EF4-FFF2-40B4-BE49-F238E27FC236}">
                      <a16:creationId xmlns:a16="http://schemas.microsoft.com/office/drawing/2014/main" id="{FDB179C7-1103-49C9-8333-864B200D83E5}"/>
                    </a:ext>
                  </a:extLst>
                </p14:cNvPr>
                <p14:cNvContentPartPr/>
                <p14:nvPr/>
              </p14:nvContentPartPr>
              <p14:xfrm>
                <a:off x="4243973" y="5851507"/>
                <a:ext cx="90000" cy="310320"/>
              </p14:xfrm>
            </p:contentPart>
          </mc:Choice>
          <mc:Fallback xmlns="">
            <p:pic>
              <p:nvPicPr>
                <p:cNvPr id="83" name="Freihand 82">
                  <a:extLst>
                    <a:ext uri="{FF2B5EF4-FFF2-40B4-BE49-F238E27FC236}">
                      <a16:creationId xmlns:a16="http://schemas.microsoft.com/office/drawing/2014/main" id="{FDB179C7-1103-49C9-8333-864B200D83E5}"/>
                    </a:ext>
                  </a:extLst>
                </p:cNvPr>
                <p:cNvPicPr/>
                <p:nvPr/>
              </p:nvPicPr>
              <p:blipFill>
                <a:blip r:embed="rId124"/>
                <a:stretch>
                  <a:fillRect/>
                </a:stretch>
              </p:blipFill>
              <p:spPr>
                <a:xfrm>
                  <a:off x="4239653" y="5847187"/>
                  <a:ext cx="9864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84" name="Freihand 83">
                  <a:extLst>
                    <a:ext uri="{FF2B5EF4-FFF2-40B4-BE49-F238E27FC236}">
                      <a16:creationId xmlns:a16="http://schemas.microsoft.com/office/drawing/2014/main" id="{81231B31-7D4C-4072-8D86-C5C732FF5E9B}"/>
                    </a:ext>
                  </a:extLst>
                </p14:cNvPr>
                <p14:cNvContentPartPr/>
                <p14:nvPr/>
              </p14:nvContentPartPr>
              <p14:xfrm>
                <a:off x="4229933" y="5791387"/>
                <a:ext cx="142920" cy="278280"/>
              </p14:xfrm>
            </p:contentPart>
          </mc:Choice>
          <mc:Fallback xmlns="">
            <p:pic>
              <p:nvPicPr>
                <p:cNvPr id="84" name="Freihand 83">
                  <a:extLst>
                    <a:ext uri="{FF2B5EF4-FFF2-40B4-BE49-F238E27FC236}">
                      <a16:creationId xmlns:a16="http://schemas.microsoft.com/office/drawing/2014/main" id="{81231B31-7D4C-4072-8D86-C5C732FF5E9B}"/>
                    </a:ext>
                  </a:extLst>
                </p:cNvPr>
                <p:cNvPicPr/>
                <p:nvPr/>
              </p:nvPicPr>
              <p:blipFill>
                <a:blip r:embed="rId126"/>
                <a:stretch>
                  <a:fillRect/>
                </a:stretch>
              </p:blipFill>
              <p:spPr>
                <a:xfrm>
                  <a:off x="4225613" y="5787067"/>
                  <a:ext cx="15156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85" name="Freihand 84">
                  <a:extLst>
                    <a:ext uri="{FF2B5EF4-FFF2-40B4-BE49-F238E27FC236}">
                      <a16:creationId xmlns:a16="http://schemas.microsoft.com/office/drawing/2014/main" id="{8744B007-C865-49E8-8A28-525C7B384B22}"/>
                    </a:ext>
                  </a:extLst>
                </p14:cNvPr>
                <p14:cNvContentPartPr/>
                <p14:nvPr/>
              </p14:nvContentPartPr>
              <p14:xfrm>
                <a:off x="4389413" y="5793187"/>
                <a:ext cx="234360" cy="239040"/>
              </p14:xfrm>
            </p:contentPart>
          </mc:Choice>
          <mc:Fallback xmlns="">
            <p:pic>
              <p:nvPicPr>
                <p:cNvPr id="85" name="Freihand 84">
                  <a:extLst>
                    <a:ext uri="{FF2B5EF4-FFF2-40B4-BE49-F238E27FC236}">
                      <a16:creationId xmlns:a16="http://schemas.microsoft.com/office/drawing/2014/main" id="{8744B007-C865-49E8-8A28-525C7B384B22}"/>
                    </a:ext>
                  </a:extLst>
                </p:cNvPr>
                <p:cNvPicPr/>
                <p:nvPr/>
              </p:nvPicPr>
              <p:blipFill>
                <a:blip r:embed="rId128"/>
                <a:stretch>
                  <a:fillRect/>
                </a:stretch>
              </p:blipFill>
              <p:spPr>
                <a:xfrm>
                  <a:off x="4385093" y="5788867"/>
                  <a:ext cx="24300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86" name="Freihand 85">
                  <a:extLst>
                    <a:ext uri="{FF2B5EF4-FFF2-40B4-BE49-F238E27FC236}">
                      <a16:creationId xmlns:a16="http://schemas.microsoft.com/office/drawing/2014/main" id="{61905BF0-09D7-430E-89E4-9C98194B4CE0}"/>
                    </a:ext>
                  </a:extLst>
                </p14:cNvPr>
                <p14:cNvContentPartPr/>
                <p14:nvPr/>
              </p14:nvContentPartPr>
              <p14:xfrm>
                <a:off x="4828253" y="5728027"/>
                <a:ext cx="342000" cy="274680"/>
              </p14:xfrm>
            </p:contentPart>
          </mc:Choice>
          <mc:Fallback xmlns="">
            <p:pic>
              <p:nvPicPr>
                <p:cNvPr id="86" name="Freihand 85">
                  <a:extLst>
                    <a:ext uri="{FF2B5EF4-FFF2-40B4-BE49-F238E27FC236}">
                      <a16:creationId xmlns:a16="http://schemas.microsoft.com/office/drawing/2014/main" id="{61905BF0-09D7-430E-89E4-9C98194B4CE0}"/>
                    </a:ext>
                  </a:extLst>
                </p:cNvPr>
                <p:cNvPicPr/>
                <p:nvPr/>
              </p:nvPicPr>
              <p:blipFill>
                <a:blip r:embed="rId130"/>
                <a:stretch>
                  <a:fillRect/>
                </a:stretch>
              </p:blipFill>
              <p:spPr>
                <a:xfrm>
                  <a:off x="4823933" y="5723707"/>
                  <a:ext cx="350640" cy="2833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87" name="Freihand 86">
                  <a:extLst>
                    <a:ext uri="{FF2B5EF4-FFF2-40B4-BE49-F238E27FC236}">
                      <a16:creationId xmlns:a16="http://schemas.microsoft.com/office/drawing/2014/main" id="{A0ACFC9D-CC49-4FF0-8952-C17D0E71740F}"/>
                    </a:ext>
                  </a:extLst>
                </p14:cNvPr>
                <p14:cNvContentPartPr/>
                <p14:nvPr/>
              </p14:nvContentPartPr>
              <p14:xfrm>
                <a:off x="5226413" y="5759707"/>
                <a:ext cx="20520" cy="55080"/>
              </p14:xfrm>
            </p:contentPart>
          </mc:Choice>
          <mc:Fallback xmlns="">
            <p:pic>
              <p:nvPicPr>
                <p:cNvPr id="87" name="Freihand 86">
                  <a:extLst>
                    <a:ext uri="{FF2B5EF4-FFF2-40B4-BE49-F238E27FC236}">
                      <a16:creationId xmlns:a16="http://schemas.microsoft.com/office/drawing/2014/main" id="{A0ACFC9D-CC49-4FF0-8952-C17D0E71740F}"/>
                    </a:ext>
                  </a:extLst>
                </p:cNvPr>
                <p:cNvPicPr/>
                <p:nvPr/>
              </p:nvPicPr>
              <p:blipFill>
                <a:blip r:embed="rId132"/>
                <a:stretch>
                  <a:fillRect/>
                </a:stretch>
              </p:blipFill>
              <p:spPr>
                <a:xfrm>
                  <a:off x="5222093" y="5755387"/>
                  <a:ext cx="291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8" name="Freihand 87">
                  <a:extLst>
                    <a:ext uri="{FF2B5EF4-FFF2-40B4-BE49-F238E27FC236}">
                      <a16:creationId xmlns:a16="http://schemas.microsoft.com/office/drawing/2014/main" id="{B789BE2B-7865-4433-93FB-B627ED1C586B}"/>
                    </a:ext>
                  </a:extLst>
                </p14:cNvPr>
                <p14:cNvContentPartPr/>
                <p14:nvPr/>
              </p14:nvContentPartPr>
              <p14:xfrm>
                <a:off x="5229293" y="5720107"/>
                <a:ext cx="70200" cy="163440"/>
              </p14:xfrm>
            </p:contentPart>
          </mc:Choice>
          <mc:Fallback xmlns="">
            <p:pic>
              <p:nvPicPr>
                <p:cNvPr id="88" name="Freihand 87">
                  <a:extLst>
                    <a:ext uri="{FF2B5EF4-FFF2-40B4-BE49-F238E27FC236}">
                      <a16:creationId xmlns:a16="http://schemas.microsoft.com/office/drawing/2014/main" id="{B789BE2B-7865-4433-93FB-B627ED1C586B}"/>
                    </a:ext>
                  </a:extLst>
                </p:cNvPr>
                <p:cNvPicPr/>
                <p:nvPr/>
              </p:nvPicPr>
              <p:blipFill>
                <a:blip r:embed="rId134"/>
                <a:stretch>
                  <a:fillRect/>
                </a:stretch>
              </p:blipFill>
              <p:spPr>
                <a:xfrm>
                  <a:off x="5224973" y="5715787"/>
                  <a:ext cx="788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9" name="Freihand 88">
                  <a:extLst>
                    <a:ext uri="{FF2B5EF4-FFF2-40B4-BE49-F238E27FC236}">
                      <a16:creationId xmlns:a16="http://schemas.microsoft.com/office/drawing/2014/main" id="{6085ABD1-EE3B-441B-9E00-CCEE272904C3}"/>
                    </a:ext>
                  </a:extLst>
                </p14:cNvPr>
                <p14:cNvContentPartPr/>
                <p14:nvPr/>
              </p14:nvContentPartPr>
              <p14:xfrm>
                <a:off x="5263133" y="5784187"/>
                <a:ext cx="74160" cy="77040"/>
              </p14:xfrm>
            </p:contentPart>
          </mc:Choice>
          <mc:Fallback xmlns="">
            <p:pic>
              <p:nvPicPr>
                <p:cNvPr id="89" name="Freihand 88">
                  <a:extLst>
                    <a:ext uri="{FF2B5EF4-FFF2-40B4-BE49-F238E27FC236}">
                      <a16:creationId xmlns:a16="http://schemas.microsoft.com/office/drawing/2014/main" id="{6085ABD1-EE3B-441B-9E00-CCEE272904C3}"/>
                    </a:ext>
                  </a:extLst>
                </p:cNvPr>
                <p:cNvPicPr/>
                <p:nvPr/>
              </p:nvPicPr>
              <p:blipFill>
                <a:blip r:embed="rId136"/>
                <a:stretch>
                  <a:fillRect/>
                </a:stretch>
              </p:blipFill>
              <p:spPr>
                <a:xfrm>
                  <a:off x="5258813" y="5779867"/>
                  <a:ext cx="828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90" name="Freihand 89">
                  <a:extLst>
                    <a:ext uri="{FF2B5EF4-FFF2-40B4-BE49-F238E27FC236}">
                      <a16:creationId xmlns:a16="http://schemas.microsoft.com/office/drawing/2014/main" id="{368E6316-E2D3-4B6B-8CCF-451CDDE29C4E}"/>
                    </a:ext>
                  </a:extLst>
                </p14:cNvPr>
                <p14:cNvContentPartPr/>
                <p14:nvPr/>
              </p14:nvContentPartPr>
              <p14:xfrm>
                <a:off x="5347013" y="5698507"/>
                <a:ext cx="143640" cy="166320"/>
              </p14:xfrm>
            </p:contentPart>
          </mc:Choice>
          <mc:Fallback xmlns="">
            <p:pic>
              <p:nvPicPr>
                <p:cNvPr id="90" name="Freihand 89">
                  <a:extLst>
                    <a:ext uri="{FF2B5EF4-FFF2-40B4-BE49-F238E27FC236}">
                      <a16:creationId xmlns:a16="http://schemas.microsoft.com/office/drawing/2014/main" id="{368E6316-E2D3-4B6B-8CCF-451CDDE29C4E}"/>
                    </a:ext>
                  </a:extLst>
                </p:cNvPr>
                <p:cNvPicPr/>
                <p:nvPr/>
              </p:nvPicPr>
              <p:blipFill>
                <a:blip r:embed="rId138"/>
                <a:stretch>
                  <a:fillRect/>
                </a:stretch>
              </p:blipFill>
              <p:spPr>
                <a:xfrm>
                  <a:off x="5342693" y="5694187"/>
                  <a:ext cx="152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91" name="Freihand 90">
                  <a:extLst>
                    <a:ext uri="{FF2B5EF4-FFF2-40B4-BE49-F238E27FC236}">
                      <a16:creationId xmlns:a16="http://schemas.microsoft.com/office/drawing/2014/main" id="{D5502269-742B-4694-8F39-A3665BBE97E0}"/>
                    </a:ext>
                  </a:extLst>
                </p14:cNvPr>
                <p14:cNvContentPartPr/>
                <p14:nvPr/>
              </p14:nvContentPartPr>
              <p14:xfrm>
                <a:off x="5505053" y="5633707"/>
                <a:ext cx="351720" cy="209520"/>
              </p14:xfrm>
            </p:contentPart>
          </mc:Choice>
          <mc:Fallback xmlns="">
            <p:pic>
              <p:nvPicPr>
                <p:cNvPr id="91" name="Freihand 90">
                  <a:extLst>
                    <a:ext uri="{FF2B5EF4-FFF2-40B4-BE49-F238E27FC236}">
                      <a16:creationId xmlns:a16="http://schemas.microsoft.com/office/drawing/2014/main" id="{D5502269-742B-4694-8F39-A3665BBE97E0}"/>
                    </a:ext>
                  </a:extLst>
                </p:cNvPr>
                <p:cNvPicPr/>
                <p:nvPr/>
              </p:nvPicPr>
              <p:blipFill>
                <a:blip r:embed="rId140"/>
                <a:stretch>
                  <a:fillRect/>
                </a:stretch>
              </p:blipFill>
              <p:spPr>
                <a:xfrm>
                  <a:off x="5500733" y="5629387"/>
                  <a:ext cx="36036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92" name="Freihand 91">
                  <a:extLst>
                    <a:ext uri="{FF2B5EF4-FFF2-40B4-BE49-F238E27FC236}">
                      <a16:creationId xmlns:a16="http://schemas.microsoft.com/office/drawing/2014/main" id="{450C06C5-E87C-4B41-AE95-9D0B94EFEA9D}"/>
                    </a:ext>
                  </a:extLst>
                </p14:cNvPr>
                <p14:cNvContentPartPr/>
                <p14:nvPr/>
              </p14:nvContentPartPr>
              <p14:xfrm>
                <a:off x="5934893" y="5437867"/>
                <a:ext cx="14400" cy="185400"/>
              </p14:xfrm>
            </p:contentPart>
          </mc:Choice>
          <mc:Fallback xmlns="">
            <p:pic>
              <p:nvPicPr>
                <p:cNvPr id="92" name="Freihand 91">
                  <a:extLst>
                    <a:ext uri="{FF2B5EF4-FFF2-40B4-BE49-F238E27FC236}">
                      <a16:creationId xmlns:a16="http://schemas.microsoft.com/office/drawing/2014/main" id="{450C06C5-E87C-4B41-AE95-9D0B94EFEA9D}"/>
                    </a:ext>
                  </a:extLst>
                </p:cNvPr>
                <p:cNvPicPr/>
                <p:nvPr/>
              </p:nvPicPr>
              <p:blipFill>
                <a:blip r:embed="rId142"/>
                <a:stretch>
                  <a:fillRect/>
                </a:stretch>
              </p:blipFill>
              <p:spPr>
                <a:xfrm>
                  <a:off x="5930573" y="5433547"/>
                  <a:ext cx="2304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93" name="Freihand 92">
                  <a:extLst>
                    <a:ext uri="{FF2B5EF4-FFF2-40B4-BE49-F238E27FC236}">
                      <a16:creationId xmlns:a16="http://schemas.microsoft.com/office/drawing/2014/main" id="{C85638D3-A68A-4149-AFBB-815022242CDF}"/>
                    </a:ext>
                  </a:extLst>
                </p14:cNvPr>
                <p14:cNvContentPartPr/>
                <p14:nvPr/>
              </p14:nvContentPartPr>
              <p14:xfrm>
                <a:off x="5935613" y="5724067"/>
                <a:ext cx="38520" cy="52920"/>
              </p14:xfrm>
            </p:contentPart>
          </mc:Choice>
          <mc:Fallback xmlns="">
            <p:pic>
              <p:nvPicPr>
                <p:cNvPr id="93" name="Freihand 92">
                  <a:extLst>
                    <a:ext uri="{FF2B5EF4-FFF2-40B4-BE49-F238E27FC236}">
                      <a16:creationId xmlns:a16="http://schemas.microsoft.com/office/drawing/2014/main" id="{C85638D3-A68A-4149-AFBB-815022242CDF}"/>
                    </a:ext>
                  </a:extLst>
                </p:cNvPr>
                <p:cNvPicPr/>
                <p:nvPr/>
              </p:nvPicPr>
              <p:blipFill>
                <a:blip r:embed="rId144"/>
                <a:stretch>
                  <a:fillRect/>
                </a:stretch>
              </p:blipFill>
              <p:spPr>
                <a:xfrm>
                  <a:off x="5931293" y="5719747"/>
                  <a:ext cx="4716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94" name="Freihand 93">
                  <a:extLst>
                    <a:ext uri="{FF2B5EF4-FFF2-40B4-BE49-F238E27FC236}">
                      <a16:creationId xmlns:a16="http://schemas.microsoft.com/office/drawing/2014/main" id="{BAF94A83-1EAA-441F-B24D-20EAEDBD7A71}"/>
                    </a:ext>
                  </a:extLst>
                </p14:cNvPr>
                <p14:cNvContentPartPr/>
                <p14:nvPr/>
              </p14:nvContentPartPr>
              <p14:xfrm>
                <a:off x="6019853" y="5400427"/>
                <a:ext cx="83520" cy="360720"/>
              </p14:xfrm>
            </p:contentPart>
          </mc:Choice>
          <mc:Fallback xmlns="">
            <p:pic>
              <p:nvPicPr>
                <p:cNvPr id="94" name="Freihand 93">
                  <a:extLst>
                    <a:ext uri="{FF2B5EF4-FFF2-40B4-BE49-F238E27FC236}">
                      <a16:creationId xmlns:a16="http://schemas.microsoft.com/office/drawing/2014/main" id="{BAF94A83-1EAA-441F-B24D-20EAEDBD7A71}"/>
                    </a:ext>
                  </a:extLst>
                </p:cNvPr>
                <p:cNvPicPr/>
                <p:nvPr/>
              </p:nvPicPr>
              <p:blipFill>
                <a:blip r:embed="rId146"/>
                <a:stretch>
                  <a:fillRect/>
                </a:stretch>
              </p:blipFill>
              <p:spPr>
                <a:xfrm>
                  <a:off x="6015533" y="5396107"/>
                  <a:ext cx="92160" cy="3693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5" name="Freihand 94">
                  <a:extLst>
                    <a:ext uri="{FF2B5EF4-FFF2-40B4-BE49-F238E27FC236}">
                      <a16:creationId xmlns:a16="http://schemas.microsoft.com/office/drawing/2014/main" id="{45632764-11C5-4FBA-96A4-AE70BEFFA549}"/>
                    </a:ext>
                  </a:extLst>
                </p14:cNvPr>
                <p14:cNvContentPartPr/>
                <p14:nvPr/>
              </p14:nvContentPartPr>
              <p14:xfrm>
                <a:off x="6155573" y="5346787"/>
                <a:ext cx="62640" cy="371160"/>
              </p14:xfrm>
            </p:contentPart>
          </mc:Choice>
          <mc:Fallback xmlns="">
            <p:pic>
              <p:nvPicPr>
                <p:cNvPr id="95" name="Freihand 94">
                  <a:extLst>
                    <a:ext uri="{FF2B5EF4-FFF2-40B4-BE49-F238E27FC236}">
                      <a16:creationId xmlns:a16="http://schemas.microsoft.com/office/drawing/2014/main" id="{45632764-11C5-4FBA-96A4-AE70BEFFA549}"/>
                    </a:ext>
                  </a:extLst>
                </p:cNvPr>
                <p:cNvPicPr/>
                <p:nvPr/>
              </p:nvPicPr>
              <p:blipFill>
                <a:blip r:embed="rId148"/>
                <a:stretch>
                  <a:fillRect/>
                </a:stretch>
              </p:blipFill>
              <p:spPr>
                <a:xfrm>
                  <a:off x="6151253" y="5342467"/>
                  <a:ext cx="71280" cy="3798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6" name="Freihand 95">
                  <a:extLst>
                    <a:ext uri="{FF2B5EF4-FFF2-40B4-BE49-F238E27FC236}">
                      <a16:creationId xmlns:a16="http://schemas.microsoft.com/office/drawing/2014/main" id="{407BBBDE-444A-44A8-A57A-D418AE221596}"/>
                    </a:ext>
                  </a:extLst>
                </p14:cNvPr>
                <p14:cNvContentPartPr/>
                <p14:nvPr/>
              </p14:nvContentPartPr>
              <p14:xfrm>
                <a:off x="5463653" y="5794267"/>
                <a:ext cx="1334160" cy="284760"/>
              </p14:xfrm>
            </p:contentPart>
          </mc:Choice>
          <mc:Fallback xmlns="">
            <p:pic>
              <p:nvPicPr>
                <p:cNvPr id="96" name="Freihand 95">
                  <a:extLst>
                    <a:ext uri="{FF2B5EF4-FFF2-40B4-BE49-F238E27FC236}">
                      <a16:creationId xmlns:a16="http://schemas.microsoft.com/office/drawing/2014/main" id="{407BBBDE-444A-44A8-A57A-D418AE221596}"/>
                    </a:ext>
                  </a:extLst>
                </p:cNvPr>
                <p:cNvPicPr/>
                <p:nvPr/>
              </p:nvPicPr>
              <p:blipFill>
                <a:blip r:embed="rId150"/>
                <a:stretch>
                  <a:fillRect/>
                </a:stretch>
              </p:blipFill>
              <p:spPr>
                <a:xfrm>
                  <a:off x="5459333" y="5789947"/>
                  <a:ext cx="1342800" cy="293400"/>
                </a:xfrm>
                <a:prstGeom prst="rect">
                  <a:avLst/>
                </a:prstGeom>
              </p:spPr>
            </p:pic>
          </mc:Fallback>
        </mc:AlternateContent>
      </p:grpSp>
    </p:spTree>
    <p:extLst>
      <p:ext uri="{BB962C8B-B14F-4D97-AF65-F5344CB8AC3E}">
        <p14:creationId xmlns:p14="http://schemas.microsoft.com/office/powerpoint/2010/main" val="1449113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996287" y="249147"/>
            <a:ext cx="10365473"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177" dirty="0">
                <a:solidFill>
                  <a:sysClr val="windowText" lastClr="000000"/>
                </a:solidFill>
              </a:rPr>
              <a:t>Der </a:t>
            </a:r>
            <a:r>
              <a:rPr lang="en-US" sz="2177" dirty="0" err="1">
                <a:solidFill>
                  <a:sysClr val="windowText" lastClr="000000"/>
                </a:solidFill>
              </a:rPr>
              <a:t>Multiplikatoreffekt</a:t>
            </a:r>
            <a:r>
              <a:rPr lang="en-US" sz="2177" dirty="0">
                <a:solidFill>
                  <a:sysClr val="windowText" lastClr="000000"/>
                </a:solidFill>
              </a:rPr>
              <a:t>: Die </a:t>
            </a:r>
            <a:r>
              <a:rPr lang="en-US" sz="2177" dirty="0" err="1">
                <a:solidFill>
                  <a:sysClr val="windowText" lastClr="000000"/>
                </a:solidFill>
              </a:rPr>
              <a:t>Abwrackprämie</a:t>
            </a:r>
            <a:r>
              <a:rPr lang="en-US" sz="2177" dirty="0">
                <a:solidFill>
                  <a:sysClr val="windowText" lastClr="000000"/>
                </a:solidFill>
              </a:rPr>
              <a:t> </a:t>
            </a:r>
            <a:r>
              <a:rPr lang="en-US" sz="2177" dirty="0" err="1">
                <a:solidFill>
                  <a:sysClr val="windowText" lastClr="000000"/>
                </a:solidFill>
              </a:rPr>
              <a:t>im</a:t>
            </a:r>
            <a:r>
              <a:rPr lang="en-US" sz="2177" dirty="0">
                <a:solidFill>
                  <a:sysClr val="windowText" lastClr="000000"/>
                </a:solidFill>
              </a:rPr>
              <a:t> </a:t>
            </a:r>
            <a:r>
              <a:rPr lang="en-US" sz="2177" dirty="0" err="1">
                <a:solidFill>
                  <a:sysClr val="windowText" lastClr="000000"/>
                </a:solidFill>
              </a:rPr>
              <a:t>Keynesianischen</a:t>
            </a:r>
            <a:r>
              <a:rPr lang="en-US" sz="2177" dirty="0">
                <a:solidFill>
                  <a:sysClr val="windowText" lastClr="000000"/>
                </a:solidFill>
              </a:rPr>
              <a:t> </a:t>
            </a:r>
            <a:r>
              <a:rPr lang="en-US" sz="2177" dirty="0" err="1">
                <a:solidFill>
                  <a:sysClr val="windowText" lastClr="000000"/>
                </a:solidFill>
              </a:rPr>
              <a:t>Gütermarktmodell</a:t>
            </a:r>
            <a:endParaRPr lang="en-US" sz="2177" dirty="0">
              <a:solidFill>
                <a:sysClr val="windowText" lastClr="000000"/>
              </a:solidFill>
            </a:endParaRPr>
          </a:p>
        </p:txBody>
      </p:sp>
      <p:grpSp>
        <p:nvGrpSpPr>
          <p:cNvPr id="8" name="Group 7"/>
          <p:cNvGrpSpPr/>
          <p:nvPr/>
        </p:nvGrpSpPr>
        <p:grpSpPr>
          <a:xfrm>
            <a:off x="3188831" y="1412294"/>
            <a:ext cx="4703353" cy="4180758"/>
            <a:chOff x="1187624" y="908720"/>
            <a:chExt cx="5184576" cy="4608512"/>
          </a:xfrm>
        </p:grpSpPr>
        <p:cxnSp>
          <p:nvCxnSpPr>
            <p:cNvPr id="9"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2" name="TextBox 13"/>
          <p:cNvSpPr txBox="1"/>
          <p:nvPr/>
        </p:nvSpPr>
        <p:spPr>
          <a:xfrm>
            <a:off x="7206514" y="5641598"/>
            <a:ext cx="1572866"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sp>
        <p:nvSpPr>
          <p:cNvPr id="13" name="TextBox 14"/>
          <p:cNvSpPr txBox="1"/>
          <p:nvPr/>
        </p:nvSpPr>
        <p:spPr>
          <a:xfrm>
            <a:off x="1546285" y="1358561"/>
            <a:ext cx="1688283" cy="846194"/>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 (</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cxnSp>
        <p:nvCxnSpPr>
          <p:cNvPr id="14" name="Straight Connector 23"/>
          <p:cNvCxnSpPr/>
          <p:nvPr/>
        </p:nvCxnSpPr>
        <p:spPr>
          <a:xfrm flipV="1">
            <a:off x="3188831"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5" name="TextBox 26"/>
              <p:cNvSpPr txBox="1"/>
              <p:nvPr/>
            </p:nvSpPr>
            <p:spPr>
              <a:xfrm>
                <a:off x="7369589" y="2261510"/>
                <a:ext cx="1769843"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cs typeface="Arial" panose="020B0604020202020204" pitchFamily="34" charset="0"/>
                            </a:rPr>
                          </m:ctrlPr>
                        </m:sSubPr>
                        <m:e>
                          <m:r>
                            <a:rPr lang="de-DE" sz="1633" i="1">
                              <a:latin typeface="Cambria Math"/>
                              <a:cs typeface="Arial" panose="020B0604020202020204" pitchFamily="34" charset="0"/>
                            </a:rPr>
                            <m:t>𝐴𝑢𝑠𝑔𝑎𝑏𝑒𝑛</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 (</m:t>
                      </m:r>
                      <m:sSub>
                        <m:sSubPr>
                          <m:ctrlPr>
                            <a:rPr lang="de-DE" sz="1633" i="1">
                              <a:latin typeface="Cambria Math" panose="02040503050406030204" pitchFamily="18" charset="0"/>
                              <a:cs typeface="Arial" panose="020B0604020202020204" pitchFamily="34" charset="0"/>
                            </a:rPr>
                          </m:ctrlPr>
                        </m:sSubPr>
                        <m:e>
                          <m:r>
                            <m:rPr>
                              <m:nor/>
                            </m:rPr>
                            <a:rPr lang="de-DE" sz="1600" dirty="0">
                              <a:solidFill>
                                <a:srgbClr val="000000"/>
                              </a:solidFill>
                            </a:rPr>
                            <m:t>Y</m:t>
                          </m:r>
                          <m:r>
                            <m:rPr>
                              <m:nor/>
                            </m:rPr>
                            <a:rPr lang="de-DE" sz="1600" baseline="30000" dirty="0">
                              <a:solidFill>
                                <a:srgbClr val="000000"/>
                              </a:solidFill>
                            </a:rPr>
                            <m:t>D</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m:t>
                      </m:r>
                    </m:oMath>
                  </m:oMathPara>
                </a14:m>
                <a:endParaRPr lang="en-US" sz="1633" dirty="0">
                  <a:latin typeface="Arial" panose="020B0604020202020204" pitchFamily="34" charset="0"/>
                  <a:cs typeface="Arial" panose="020B0604020202020204" pitchFamily="34" charset="0"/>
                </a:endParaRPr>
              </a:p>
            </p:txBody>
          </p:sp>
        </mc:Choice>
        <mc:Fallback xmlns="">
          <p:sp>
            <p:nvSpPr>
              <p:cNvPr id="15" name="TextBox 26"/>
              <p:cNvSpPr txBox="1">
                <a:spLocks noRot="1" noChangeAspect="1" noMove="1" noResize="1" noEditPoints="1" noAdjustHandles="1" noChangeArrowheads="1" noChangeShapeType="1" noTextEdit="1"/>
              </p:cNvSpPr>
              <p:nvPr/>
            </p:nvSpPr>
            <p:spPr>
              <a:xfrm>
                <a:off x="7369589" y="2261510"/>
                <a:ext cx="1769843" cy="343620"/>
              </a:xfrm>
              <a:prstGeom prst="rect">
                <a:avLst/>
              </a:prstGeom>
              <a:blipFill>
                <a:blip r:embed="rId3"/>
                <a:stretch>
                  <a:fillRect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35"/>
              <p:cNvSpPr txBox="1"/>
              <p:nvPr/>
            </p:nvSpPr>
            <p:spPr>
              <a:xfrm>
                <a:off x="3745035" y="821685"/>
                <a:ext cx="2873480"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de-DE" sz="1633" b="0" i="0" smtClean="0">
                          <a:latin typeface="Cambria Math" panose="02040503050406030204" pitchFamily="18" charset="0"/>
                          <a:ea typeface="Cambria Math"/>
                          <a:cs typeface="Arial" panose="020B0604020202020204" pitchFamily="34" charset="0"/>
                        </a:rPr>
                        <m:t>A</m:t>
                      </m:r>
                      <m:r>
                        <m:rPr>
                          <m:sty m:val="p"/>
                        </m:rPr>
                        <a:rPr lang="de-DE" sz="1633">
                          <a:latin typeface="Cambria Math"/>
                          <a:ea typeface="Cambria Math"/>
                          <a:cs typeface="Arial" panose="020B0604020202020204" pitchFamily="34" charset="0"/>
                        </a:rPr>
                        <m:t>nstieg</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der</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Staatsausgaben</m:t>
                      </m:r>
                      <m:r>
                        <a:rPr lang="de-DE" sz="1633" b="0" i="1" smtClean="0">
                          <a:latin typeface="Cambria Math" panose="02040503050406030204" pitchFamily="18" charset="0"/>
                          <a:ea typeface="Cambria Math"/>
                          <a:cs typeface="Arial" panose="020B0604020202020204" pitchFamily="34" charset="0"/>
                        </a:rPr>
                        <m:t> </m:t>
                      </m:r>
                      <m:r>
                        <a:rPr lang="de-DE" sz="1633" b="0" i="1" smtClean="0">
                          <a:latin typeface="Cambria Math" panose="02040503050406030204" pitchFamily="18" charset="0"/>
                          <a:ea typeface="Cambria Math"/>
                          <a:cs typeface="Arial" panose="020B0604020202020204" pitchFamily="34" charset="0"/>
                        </a:rPr>
                        <m:t>𝑢𝑚</m:t>
                      </m:r>
                      <m:r>
                        <a:rPr lang="de-DE" sz="1633" b="0" i="1" smtClean="0">
                          <a:latin typeface="Cambria Math" panose="02040503050406030204" pitchFamily="18" charset="0"/>
                          <a:ea typeface="Cambria Math"/>
                          <a:cs typeface="Arial" panose="020B0604020202020204" pitchFamily="34" charset="0"/>
                        </a:rPr>
                        <m:t> ∆</m:t>
                      </m:r>
                      <m:r>
                        <a:rPr lang="de-DE" sz="1633" i="1">
                          <a:latin typeface="Cambria Math"/>
                          <a:ea typeface="Cambria Math"/>
                          <a:cs typeface="Arial" panose="020B0604020202020204" pitchFamily="34" charset="0"/>
                        </a:rPr>
                        <m:t>𝐺</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35"/>
              <p:cNvSpPr txBox="1">
                <a:spLocks noRot="1" noChangeAspect="1" noMove="1" noResize="1" noEditPoints="1" noAdjustHandles="1" noChangeArrowheads="1" noChangeShapeType="1" noTextEdit="1"/>
              </p:cNvSpPr>
              <p:nvPr/>
            </p:nvSpPr>
            <p:spPr>
              <a:xfrm>
                <a:off x="3745035" y="821685"/>
                <a:ext cx="2873480" cy="343620"/>
              </a:xfrm>
              <a:prstGeom prst="rect">
                <a:avLst/>
              </a:prstGeom>
              <a:blipFill>
                <a:blip r:embed="rId4"/>
                <a:stretch>
                  <a:fillRect r="-14195" b="-125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Box 11"/>
              <p:cNvSpPr txBox="1"/>
              <p:nvPr/>
            </p:nvSpPr>
            <p:spPr>
              <a:xfrm>
                <a:off x="4808857" y="5649947"/>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19" name="TextBox 11"/>
              <p:cNvSpPr txBox="1">
                <a:spLocks noRot="1" noChangeAspect="1" noMove="1" noResize="1" noEditPoints="1" noAdjustHandles="1" noChangeArrowheads="1" noChangeShapeType="1" noTextEdit="1"/>
              </p:cNvSpPr>
              <p:nvPr/>
            </p:nvSpPr>
            <p:spPr>
              <a:xfrm>
                <a:off x="4808857" y="5649947"/>
                <a:ext cx="421910" cy="343620"/>
              </a:xfrm>
              <a:prstGeom prst="rect">
                <a:avLst/>
              </a:prstGeom>
              <a:blipFill>
                <a:blip r:embed="rId5"/>
                <a:stretch>
                  <a:fillRect/>
                </a:stretch>
              </a:blipFill>
            </p:spPr>
            <p:txBody>
              <a:bodyPr/>
              <a:lstStyle/>
              <a:p>
                <a:r>
                  <a:rPr lang="de-DE">
                    <a:noFill/>
                  </a:rPr>
                  <a:t> </a:t>
                </a:r>
              </a:p>
            </p:txBody>
          </p:sp>
        </mc:Fallback>
      </mc:AlternateContent>
      <p:cxnSp>
        <p:nvCxnSpPr>
          <p:cNvPr id="22" name="Straight Connector 41"/>
          <p:cNvCxnSpPr/>
          <p:nvPr/>
        </p:nvCxnSpPr>
        <p:spPr>
          <a:xfrm flipV="1">
            <a:off x="5017912" y="3759758"/>
            <a:ext cx="0" cy="1767970"/>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32"/>
          <p:cNvCxnSpPr/>
          <p:nvPr/>
        </p:nvCxnSpPr>
        <p:spPr>
          <a:xfrm flipV="1">
            <a:off x="3188831" y="1804240"/>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8" name="TextBox 25"/>
              <p:cNvSpPr txBox="1"/>
              <p:nvPr/>
            </p:nvSpPr>
            <p:spPr>
              <a:xfrm>
                <a:off x="7369589" y="2948443"/>
                <a:ext cx="1733551" cy="455638"/>
              </a:xfrm>
              <a:prstGeom prst="rect">
                <a:avLst/>
              </a:prstGeom>
              <a:noFill/>
              <a:ln w="38100">
                <a:solidFill>
                  <a:srgbClr val="C00000"/>
                </a:solidFill>
              </a:ln>
            </p:spPr>
            <p:txBody>
              <a:bodyPr wrap="none" rtlCol="0">
                <a:spAutoFit/>
              </a:bodyPr>
              <a:lstStyle/>
              <a:p>
                <a:r>
                  <a:rPr lang="de-DE" sz="1633" b="1" dirty="0"/>
                  <a:t>Multiplikator</a:t>
                </a:r>
                <a14:m>
                  <m:oMath xmlns:m="http://schemas.openxmlformats.org/officeDocument/2006/math">
                    <m:r>
                      <a:rPr lang="de-DE" sz="1633" b="1" i="1">
                        <a:latin typeface="Cambria Math"/>
                      </a:rPr>
                      <m:t>=</m:t>
                    </m:r>
                    <m:f>
                      <m:fPr>
                        <m:ctrlPr>
                          <a:rPr lang="de-DE" sz="1633" b="1" i="1">
                            <a:latin typeface="Cambria Math" panose="02040503050406030204" pitchFamily="18" charset="0"/>
                          </a:rPr>
                        </m:ctrlPr>
                      </m:fPr>
                      <m:num>
                        <m:r>
                          <a:rPr lang="de-DE" sz="1633" b="1" i="1">
                            <a:latin typeface="Cambria Math"/>
                            <a:ea typeface="Cambria Math"/>
                          </a:rPr>
                          <m:t>∆</m:t>
                        </m:r>
                        <m:r>
                          <a:rPr lang="de-DE" sz="1633" b="1" i="1">
                            <a:latin typeface="Cambria Math"/>
                            <a:ea typeface="Cambria Math"/>
                          </a:rPr>
                          <m:t>𝒀</m:t>
                        </m:r>
                      </m:num>
                      <m:den>
                        <m:r>
                          <a:rPr lang="de-DE" sz="1633" b="1" i="1">
                            <a:latin typeface="Cambria Math"/>
                            <a:ea typeface="Cambria Math"/>
                          </a:rPr>
                          <m:t>∆</m:t>
                        </m:r>
                        <m:r>
                          <a:rPr lang="de-DE" sz="1633" b="1" i="1">
                            <a:latin typeface="Cambria Math"/>
                            <a:ea typeface="Cambria Math"/>
                          </a:rPr>
                          <m:t>𝑮</m:t>
                        </m:r>
                      </m:den>
                    </m:f>
                  </m:oMath>
                </a14:m>
                <a:endParaRPr lang="en-US" sz="1633" b="1" dirty="0"/>
              </a:p>
            </p:txBody>
          </p:sp>
        </mc:Choice>
        <mc:Fallback xmlns="">
          <p:sp>
            <p:nvSpPr>
              <p:cNvPr id="28" name="TextBox 25"/>
              <p:cNvSpPr txBox="1">
                <a:spLocks noRot="1" noChangeAspect="1" noMove="1" noResize="1" noEditPoints="1" noAdjustHandles="1" noChangeArrowheads="1" noChangeShapeType="1" noTextEdit="1"/>
              </p:cNvSpPr>
              <p:nvPr/>
            </p:nvSpPr>
            <p:spPr>
              <a:xfrm>
                <a:off x="7369589" y="2948443"/>
                <a:ext cx="1733551" cy="455638"/>
              </a:xfrm>
              <a:prstGeom prst="rect">
                <a:avLst/>
              </a:prstGeom>
              <a:blipFill>
                <a:blip r:embed="rId9"/>
                <a:stretch>
                  <a:fillRect l="-1034" b="-2500"/>
                </a:stretch>
              </a:blipFill>
              <a:ln w="38100">
                <a:solidFill>
                  <a:srgbClr val="C00000"/>
                </a:solidFill>
              </a:ln>
            </p:spPr>
            <p:txBody>
              <a:bodyPr/>
              <a:lstStyle/>
              <a:p>
                <a:r>
                  <a:rPr lang="de-DE">
                    <a:noFill/>
                  </a:rPr>
                  <a:t> </a:t>
                </a:r>
              </a:p>
            </p:txBody>
          </p:sp>
        </mc:Fallback>
      </mc:AlternateContent>
      <p:sp>
        <p:nvSpPr>
          <p:cNvPr id="37" name="Textfeld 36"/>
          <p:cNvSpPr txBox="1"/>
          <p:nvPr/>
        </p:nvSpPr>
        <p:spPr>
          <a:xfrm>
            <a:off x="7127003" y="1134218"/>
            <a:ext cx="574196" cy="343620"/>
          </a:xfrm>
          <a:prstGeom prst="rect">
            <a:avLst/>
          </a:prstGeom>
          <a:noFill/>
        </p:spPr>
        <p:txBody>
          <a:bodyPr wrap="none" rtlCol="0">
            <a:spAutoFit/>
          </a:bodyPr>
          <a:lstStyle/>
          <a:p>
            <a:r>
              <a:rPr lang="de-DE" sz="1600" dirty="0">
                <a:solidFill>
                  <a:srgbClr val="000000"/>
                </a:solidFill>
              </a:rPr>
              <a:t>Y</a:t>
            </a:r>
            <a:r>
              <a:rPr lang="de-DE" sz="1600" baseline="30000" dirty="0">
                <a:solidFill>
                  <a:srgbClr val="000000"/>
                </a:solidFill>
              </a:rPr>
              <a:t>D</a:t>
            </a:r>
            <a:r>
              <a:rPr lang="de-DE" sz="1633" dirty="0"/>
              <a:t>=Y</a:t>
            </a:r>
          </a:p>
        </p:txBody>
      </p:sp>
      <p:sp>
        <p:nvSpPr>
          <p:cNvPr id="42" name="TextBox 35"/>
          <p:cNvSpPr txBox="1"/>
          <p:nvPr/>
        </p:nvSpPr>
        <p:spPr>
          <a:xfrm>
            <a:off x="4190539" y="6150667"/>
            <a:ext cx="3001992" cy="594906"/>
          </a:xfrm>
          <a:prstGeom prst="rect">
            <a:avLst/>
          </a:prstGeom>
          <a:solidFill>
            <a:schemeClr val="bg1"/>
          </a:solidFill>
        </p:spPr>
        <p:txBody>
          <a:bodyPr wrap="square" rtlCol="0">
            <a:spAutoFit/>
          </a:bodyPr>
          <a:lstStyle/>
          <a:p>
            <a:pPr algn="ctr"/>
            <a:r>
              <a:rPr lang="de-DE" sz="1633" dirty="0">
                <a:latin typeface="Arial" panose="020B0604020202020204" pitchFamily="34" charset="0"/>
                <a:cs typeface="Arial" panose="020B0604020202020204" pitchFamily="34" charset="0"/>
              </a:rPr>
              <a:t>Vergleiche: Geldmengenmultiplikator</a:t>
            </a:r>
            <a:endParaRPr lang="en-US" sz="1633" dirty="0">
              <a:latin typeface="Arial" panose="020B0604020202020204" pitchFamily="34" charset="0"/>
              <a:cs typeface="Arial" panose="020B0604020202020204" pitchFamily="34" charset="0"/>
            </a:endParaRPr>
          </a:p>
        </p:txBody>
      </p:sp>
      <p:sp>
        <p:nvSpPr>
          <p:cNvPr id="43" name="Rechteck 42">
            <a:extLst>
              <a:ext uri="{FF2B5EF4-FFF2-40B4-BE49-F238E27FC236}">
                <a16:creationId xmlns:a16="http://schemas.microsoft.com/office/drawing/2014/main" id="{9EA81AA2-B4C4-43F6-9316-D4D951C82E4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1" name="Gruppieren 20">
            <a:extLst>
              <a:ext uri="{FF2B5EF4-FFF2-40B4-BE49-F238E27FC236}">
                <a16:creationId xmlns:a16="http://schemas.microsoft.com/office/drawing/2014/main" id="{717AE773-6602-452F-84B1-F8481A6B5D3B}"/>
              </a:ext>
            </a:extLst>
          </p:cNvPr>
          <p:cNvGrpSpPr/>
          <p:nvPr/>
        </p:nvGrpSpPr>
        <p:grpSpPr>
          <a:xfrm>
            <a:off x="10666373" y="811147"/>
            <a:ext cx="470160" cy="159840"/>
            <a:chOff x="10666373" y="811147"/>
            <a:chExt cx="470160" cy="159840"/>
          </a:xfrm>
        </p:grpSpPr>
        <mc:AlternateContent xmlns:mc="http://schemas.openxmlformats.org/markup-compatibility/2006" xmlns:p14="http://schemas.microsoft.com/office/powerpoint/2010/main">
          <mc:Choice Requires="p14">
            <p:contentPart p14:bwMode="auto" r:id="rId10">
              <p14:nvContentPartPr>
                <p14:cNvPr id="18" name="Freihand 17">
                  <a:extLst>
                    <a:ext uri="{FF2B5EF4-FFF2-40B4-BE49-F238E27FC236}">
                      <a16:creationId xmlns:a16="http://schemas.microsoft.com/office/drawing/2014/main" id="{57A6197B-12B8-4EF8-BA66-2C3F97108659}"/>
                    </a:ext>
                  </a:extLst>
                </p14:cNvPr>
                <p14:cNvContentPartPr/>
                <p14:nvPr/>
              </p14:nvContentPartPr>
              <p14:xfrm>
                <a:off x="10666373" y="811147"/>
                <a:ext cx="159120" cy="153360"/>
              </p14:xfrm>
            </p:contentPart>
          </mc:Choice>
          <mc:Fallback xmlns="">
            <p:pic>
              <p:nvPicPr>
                <p:cNvPr id="18" name="Freihand 17">
                  <a:extLst>
                    <a:ext uri="{FF2B5EF4-FFF2-40B4-BE49-F238E27FC236}">
                      <a16:creationId xmlns:a16="http://schemas.microsoft.com/office/drawing/2014/main" id="{57A6197B-12B8-4EF8-BA66-2C3F97108659}"/>
                    </a:ext>
                  </a:extLst>
                </p:cNvPr>
                <p:cNvPicPr/>
                <p:nvPr/>
              </p:nvPicPr>
              <p:blipFill>
                <a:blip r:embed="rId11"/>
                <a:stretch>
                  <a:fillRect/>
                </a:stretch>
              </p:blipFill>
              <p:spPr>
                <a:xfrm>
                  <a:off x="10662053" y="806827"/>
                  <a:ext cx="16776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0" name="Freihand 19">
                  <a:extLst>
                    <a:ext uri="{FF2B5EF4-FFF2-40B4-BE49-F238E27FC236}">
                      <a16:creationId xmlns:a16="http://schemas.microsoft.com/office/drawing/2014/main" id="{190583A9-52E7-4C0B-B562-768D58A842A0}"/>
                    </a:ext>
                  </a:extLst>
                </p14:cNvPr>
                <p14:cNvContentPartPr/>
                <p14:nvPr/>
              </p14:nvContentPartPr>
              <p14:xfrm>
                <a:off x="10939613" y="817267"/>
                <a:ext cx="196920" cy="153720"/>
              </p14:xfrm>
            </p:contentPart>
          </mc:Choice>
          <mc:Fallback xmlns="">
            <p:pic>
              <p:nvPicPr>
                <p:cNvPr id="20" name="Freihand 19">
                  <a:extLst>
                    <a:ext uri="{FF2B5EF4-FFF2-40B4-BE49-F238E27FC236}">
                      <a16:creationId xmlns:a16="http://schemas.microsoft.com/office/drawing/2014/main" id="{190583A9-52E7-4C0B-B562-768D58A842A0}"/>
                    </a:ext>
                  </a:extLst>
                </p:cNvPr>
                <p:cNvPicPr/>
                <p:nvPr/>
              </p:nvPicPr>
              <p:blipFill>
                <a:blip r:embed="rId13"/>
                <a:stretch>
                  <a:fillRect/>
                </a:stretch>
              </p:blipFill>
              <p:spPr>
                <a:xfrm>
                  <a:off x="10935293" y="812947"/>
                  <a:ext cx="205560" cy="162360"/>
                </a:xfrm>
                <a:prstGeom prst="rect">
                  <a:avLst/>
                </a:prstGeom>
              </p:spPr>
            </p:pic>
          </mc:Fallback>
        </mc:AlternateContent>
      </p:grpSp>
      <p:cxnSp>
        <p:nvCxnSpPr>
          <p:cNvPr id="45" name="Straight Connector 32">
            <a:extLst>
              <a:ext uri="{FF2B5EF4-FFF2-40B4-BE49-F238E27FC236}">
                <a16:creationId xmlns:a16="http://schemas.microsoft.com/office/drawing/2014/main" id="{849747C6-DE02-4C6E-ADC5-6ED4DC985195}"/>
              </a:ext>
            </a:extLst>
          </p:cNvPr>
          <p:cNvCxnSpPr/>
          <p:nvPr/>
        </p:nvCxnSpPr>
        <p:spPr>
          <a:xfrm flipV="1">
            <a:off x="3180360" y="1186170"/>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grpSp>
        <p:nvGrpSpPr>
          <p:cNvPr id="64" name="Gruppieren 63">
            <a:extLst>
              <a:ext uri="{FF2B5EF4-FFF2-40B4-BE49-F238E27FC236}">
                <a16:creationId xmlns:a16="http://schemas.microsoft.com/office/drawing/2014/main" id="{96B62575-BDE2-4A52-AC21-D5650DC10C57}"/>
              </a:ext>
            </a:extLst>
          </p:cNvPr>
          <p:cNvGrpSpPr/>
          <p:nvPr/>
        </p:nvGrpSpPr>
        <p:grpSpPr>
          <a:xfrm>
            <a:off x="89213" y="4305667"/>
            <a:ext cx="3081600" cy="1871640"/>
            <a:chOff x="89213" y="4305667"/>
            <a:chExt cx="3081600" cy="1871640"/>
          </a:xfrm>
        </p:grpSpPr>
        <mc:AlternateContent xmlns:mc="http://schemas.openxmlformats.org/markup-compatibility/2006" xmlns:p14="http://schemas.microsoft.com/office/powerpoint/2010/main">
          <mc:Choice Requires="p14">
            <p:contentPart p14:bwMode="auto" r:id="rId14">
              <p14:nvContentPartPr>
                <p14:cNvPr id="23" name="Freihand 22">
                  <a:extLst>
                    <a:ext uri="{FF2B5EF4-FFF2-40B4-BE49-F238E27FC236}">
                      <a16:creationId xmlns:a16="http://schemas.microsoft.com/office/drawing/2014/main" id="{ECBFB217-B9DE-47DD-9565-69A6FCBAC7F8}"/>
                    </a:ext>
                  </a:extLst>
                </p14:cNvPr>
                <p14:cNvContentPartPr/>
                <p14:nvPr/>
              </p14:nvContentPartPr>
              <p14:xfrm>
                <a:off x="2843213" y="4998667"/>
                <a:ext cx="249840" cy="483840"/>
              </p14:xfrm>
            </p:contentPart>
          </mc:Choice>
          <mc:Fallback xmlns="">
            <p:pic>
              <p:nvPicPr>
                <p:cNvPr id="23" name="Freihand 22">
                  <a:extLst>
                    <a:ext uri="{FF2B5EF4-FFF2-40B4-BE49-F238E27FC236}">
                      <a16:creationId xmlns:a16="http://schemas.microsoft.com/office/drawing/2014/main" id="{ECBFB217-B9DE-47DD-9565-69A6FCBAC7F8}"/>
                    </a:ext>
                  </a:extLst>
                </p:cNvPr>
                <p:cNvPicPr/>
                <p:nvPr/>
              </p:nvPicPr>
              <p:blipFill>
                <a:blip r:embed="rId15"/>
                <a:stretch>
                  <a:fillRect/>
                </a:stretch>
              </p:blipFill>
              <p:spPr>
                <a:xfrm>
                  <a:off x="2838893" y="4994347"/>
                  <a:ext cx="258480" cy="4924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5" name="Freihand 24">
                  <a:extLst>
                    <a:ext uri="{FF2B5EF4-FFF2-40B4-BE49-F238E27FC236}">
                      <a16:creationId xmlns:a16="http://schemas.microsoft.com/office/drawing/2014/main" id="{91EB7B3C-2907-448D-B9B8-9217D7E55F4E}"/>
                    </a:ext>
                  </a:extLst>
                </p14:cNvPr>
                <p14:cNvContentPartPr/>
                <p14:nvPr/>
              </p14:nvContentPartPr>
              <p14:xfrm>
                <a:off x="1552253" y="5202787"/>
                <a:ext cx="182160" cy="183960"/>
              </p14:xfrm>
            </p:contentPart>
          </mc:Choice>
          <mc:Fallback xmlns="">
            <p:pic>
              <p:nvPicPr>
                <p:cNvPr id="25" name="Freihand 24">
                  <a:extLst>
                    <a:ext uri="{FF2B5EF4-FFF2-40B4-BE49-F238E27FC236}">
                      <a16:creationId xmlns:a16="http://schemas.microsoft.com/office/drawing/2014/main" id="{91EB7B3C-2907-448D-B9B8-9217D7E55F4E}"/>
                    </a:ext>
                  </a:extLst>
                </p:cNvPr>
                <p:cNvPicPr/>
                <p:nvPr/>
              </p:nvPicPr>
              <p:blipFill>
                <a:blip r:embed="rId17"/>
                <a:stretch>
                  <a:fillRect/>
                </a:stretch>
              </p:blipFill>
              <p:spPr>
                <a:xfrm>
                  <a:off x="1547933" y="5198467"/>
                  <a:ext cx="19080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6" name="Freihand 25">
                  <a:extLst>
                    <a:ext uri="{FF2B5EF4-FFF2-40B4-BE49-F238E27FC236}">
                      <a16:creationId xmlns:a16="http://schemas.microsoft.com/office/drawing/2014/main" id="{27951022-52F1-41D2-9E8C-CE3CCE9154F3}"/>
                    </a:ext>
                  </a:extLst>
                </p14:cNvPr>
                <p14:cNvContentPartPr/>
                <p14:nvPr/>
              </p14:nvContentPartPr>
              <p14:xfrm>
                <a:off x="1712093" y="5338507"/>
                <a:ext cx="102960" cy="105120"/>
              </p14:xfrm>
            </p:contentPart>
          </mc:Choice>
          <mc:Fallback xmlns="">
            <p:pic>
              <p:nvPicPr>
                <p:cNvPr id="26" name="Freihand 25">
                  <a:extLst>
                    <a:ext uri="{FF2B5EF4-FFF2-40B4-BE49-F238E27FC236}">
                      <a16:creationId xmlns:a16="http://schemas.microsoft.com/office/drawing/2014/main" id="{27951022-52F1-41D2-9E8C-CE3CCE9154F3}"/>
                    </a:ext>
                  </a:extLst>
                </p:cNvPr>
                <p:cNvPicPr/>
                <p:nvPr/>
              </p:nvPicPr>
              <p:blipFill>
                <a:blip r:embed="rId19"/>
                <a:stretch>
                  <a:fillRect/>
                </a:stretch>
              </p:blipFill>
              <p:spPr>
                <a:xfrm>
                  <a:off x="1707773" y="5334187"/>
                  <a:ext cx="111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7" name="Freihand 26">
                  <a:extLst>
                    <a:ext uri="{FF2B5EF4-FFF2-40B4-BE49-F238E27FC236}">
                      <a16:creationId xmlns:a16="http://schemas.microsoft.com/office/drawing/2014/main" id="{50CBAE08-6FE2-4D9C-B17F-9876DCC5F311}"/>
                    </a:ext>
                  </a:extLst>
                </p14:cNvPr>
                <p14:cNvContentPartPr/>
                <p14:nvPr/>
              </p14:nvContentPartPr>
              <p14:xfrm>
                <a:off x="1919813" y="5255347"/>
                <a:ext cx="21240" cy="121320"/>
              </p14:xfrm>
            </p:contentPart>
          </mc:Choice>
          <mc:Fallback xmlns="">
            <p:pic>
              <p:nvPicPr>
                <p:cNvPr id="27" name="Freihand 26">
                  <a:extLst>
                    <a:ext uri="{FF2B5EF4-FFF2-40B4-BE49-F238E27FC236}">
                      <a16:creationId xmlns:a16="http://schemas.microsoft.com/office/drawing/2014/main" id="{50CBAE08-6FE2-4D9C-B17F-9876DCC5F311}"/>
                    </a:ext>
                  </a:extLst>
                </p:cNvPr>
                <p:cNvPicPr/>
                <p:nvPr/>
              </p:nvPicPr>
              <p:blipFill>
                <a:blip r:embed="rId21"/>
                <a:stretch>
                  <a:fillRect/>
                </a:stretch>
              </p:blipFill>
              <p:spPr>
                <a:xfrm>
                  <a:off x="1915493" y="5251027"/>
                  <a:ext cx="2988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9" name="Freihand 28">
                  <a:extLst>
                    <a:ext uri="{FF2B5EF4-FFF2-40B4-BE49-F238E27FC236}">
                      <a16:creationId xmlns:a16="http://schemas.microsoft.com/office/drawing/2014/main" id="{78AE1EAF-BB16-443B-A2D4-BE9174E47425}"/>
                    </a:ext>
                  </a:extLst>
                </p14:cNvPr>
                <p14:cNvContentPartPr/>
                <p14:nvPr/>
              </p14:nvContentPartPr>
              <p14:xfrm>
                <a:off x="1868693" y="5225107"/>
                <a:ext cx="291960" cy="157680"/>
              </p14:xfrm>
            </p:contentPart>
          </mc:Choice>
          <mc:Fallback xmlns="">
            <p:pic>
              <p:nvPicPr>
                <p:cNvPr id="29" name="Freihand 28">
                  <a:extLst>
                    <a:ext uri="{FF2B5EF4-FFF2-40B4-BE49-F238E27FC236}">
                      <a16:creationId xmlns:a16="http://schemas.microsoft.com/office/drawing/2014/main" id="{78AE1EAF-BB16-443B-A2D4-BE9174E47425}"/>
                    </a:ext>
                  </a:extLst>
                </p:cNvPr>
                <p:cNvPicPr/>
                <p:nvPr/>
              </p:nvPicPr>
              <p:blipFill>
                <a:blip r:embed="rId23"/>
                <a:stretch>
                  <a:fillRect/>
                </a:stretch>
              </p:blipFill>
              <p:spPr>
                <a:xfrm>
                  <a:off x="1864373" y="5220787"/>
                  <a:ext cx="3006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0" name="Freihand 29">
                  <a:extLst>
                    <a:ext uri="{FF2B5EF4-FFF2-40B4-BE49-F238E27FC236}">
                      <a16:creationId xmlns:a16="http://schemas.microsoft.com/office/drawing/2014/main" id="{F4EE52E9-59E7-47BC-A617-0901D6D1964A}"/>
                    </a:ext>
                  </a:extLst>
                </p14:cNvPr>
                <p14:cNvContentPartPr/>
                <p14:nvPr/>
              </p14:nvContentPartPr>
              <p14:xfrm>
                <a:off x="2025653" y="5223307"/>
                <a:ext cx="217440" cy="165600"/>
              </p14:xfrm>
            </p:contentPart>
          </mc:Choice>
          <mc:Fallback xmlns="">
            <p:pic>
              <p:nvPicPr>
                <p:cNvPr id="30" name="Freihand 29">
                  <a:extLst>
                    <a:ext uri="{FF2B5EF4-FFF2-40B4-BE49-F238E27FC236}">
                      <a16:creationId xmlns:a16="http://schemas.microsoft.com/office/drawing/2014/main" id="{F4EE52E9-59E7-47BC-A617-0901D6D1964A}"/>
                    </a:ext>
                  </a:extLst>
                </p:cNvPr>
                <p:cNvPicPr/>
                <p:nvPr/>
              </p:nvPicPr>
              <p:blipFill>
                <a:blip r:embed="rId25"/>
                <a:stretch>
                  <a:fillRect/>
                </a:stretch>
              </p:blipFill>
              <p:spPr>
                <a:xfrm>
                  <a:off x="2021333" y="5218987"/>
                  <a:ext cx="2260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1" name="Freihand 30">
                  <a:extLst>
                    <a:ext uri="{FF2B5EF4-FFF2-40B4-BE49-F238E27FC236}">
                      <a16:creationId xmlns:a16="http://schemas.microsoft.com/office/drawing/2014/main" id="{1E9022C3-1A4E-4DA6-B740-FE26B7D28002}"/>
                    </a:ext>
                  </a:extLst>
                </p14:cNvPr>
                <p14:cNvContentPartPr/>
                <p14:nvPr/>
              </p14:nvContentPartPr>
              <p14:xfrm>
                <a:off x="2245253" y="5218987"/>
                <a:ext cx="150120" cy="139320"/>
              </p14:xfrm>
            </p:contentPart>
          </mc:Choice>
          <mc:Fallback xmlns="">
            <p:pic>
              <p:nvPicPr>
                <p:cNvPr id="31" name="Freihand 30">
                  <a:extLst>
                    <a:ext uri="{FF2B5EF4-FFF2-40B4-BE49-F238E27FC236}">
                      <a16:creationId xmlns:a16="http://schemas.microsoft.com/office/drawing/2014/main" id="{1E9022C3-1A4E-4DA6-B740-FE26B7D28002}"/>
                    </a:ext>
                  </a:extLst>
                </p:cNvPr>
                <p:cNvPicPr/>
                <p:nvPr/>
              </p:nvPicPr>
              <p:blipFill>
                <a:blip r:embed="rId27"/>
                <a:stretch>
                  <a:fillRect/>
                </a:stretch>
              </p:blipFill>
              <p:spPr>
                <a:xfrm>
                  <a:off x="2240933" y="5214667"/>
                  <a:ext cx="1587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2" name="Freihand 31">
                  <a:extLst>
                    <a:ext uri="{FF2B5EF4-FFF2-40B4-BE49-F238E27FC236}">
                      <a16:creationId xmlns:a16="http://schemas.microsoft.com/office/drawing/2014/main" id="{256078D3-7F39-4A9B-860D-422B3784196E}"/>
                    </a:ext>
                  </a:extLst>
                </p14:cNvPr>
                <p14:cNvContentPartPr/>
                <p14:nvPr/>
              </p14:nvContentPartPr>
              <p14:xfrm>
                <a:off x="2428493" y="5184787"/>
                <a:ext cx="123840" cy="176760"/>
              </p14:xfrm>
            </p:contentPart>
          </mc:Choice>
          <mc:Fallback xmlns="">
            <p:pic>
              <p:nvPicPr>
                <p:cNvPr id="32" name="Freihand 31">
                  <a:extLst>
                    <a:ext uri="{FF2B5EF4-FFF2-40B4-BE49-F238E27FC236}">
                      <a16:creationId xmlns:a16="http://schemas.microsoft.com/office/drawing/2014/main" id="{256078D3-7F39-4A9B-860D-422B3784196E}"/>
                    </a:ext>
                  </a:extLst>
                </p:cNvPr>
                <p:cNvPicPr/>
                <p:nvPr/>
              </p:nvPicPr>
              <p:blipFill>
                <a:blip r:embed="rId29"/>
                <a:stretch>
                  <a:fillRect/>
                </a:stretch>
              </p:blipFill>
              <p:spPr>
                <a:xfrm>
                  <a:off x="2424173" y="5180467"/>
                  <a:ext cx="1324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4" name="Freihand 33">
                  <a:extLst>
                    <a:ext uri="{FF2B5EF4-FFF2-40B4-BE49-F238E27FC236}">
                      <a16:creationId xmlns:a16="http://schemas.microsoft.com/office/drawing/2014/main" id="{B51C6A9F-B985-44F8-9174-7B3D22222FAE}"/>
                    </a:ext>
                  </a:extLst>
                </p14:cNvPr>
                <p14:cNvContentPartPr/>
                <p14:nvPr/>
              </p14:nvContentPartPr>
              <p14:xfrm>
                <a:off x="2424173" y="5542267"/>
                <a:ext cx="3960" cy="105120"/>
              </p14:xfrm>
            </p:contentPart>
          </mc:Choice>
          <mc:Fallback xmlns="">
            <p:pic>
              <p:nvPicPr>
                <p:cNvPr id="34" name="Freihand 33">
                  <a:extLst>
                    <a:ext uri="{FF2B5EF4-FFF2-40B4-BE49-F238E27FC236}">
                      <a16:creationId xmlns:a16="http://schemas.microsoft.com/office/drawing/2014/main" id="{B51C6A9F-B985-44F8-9174-7B3D22222FAE}"/>
                    </a:ext>
                  </a:extLst>
                </p:cNvPr>
                <p:cNvPicPr/>
                <p:nvPr/>
              </p:nvPicPr>
              <p:blipFill>
                <a:blip r:embed="rId31"/>
                <a:stretch>
                  <a:fillRect/>
                </a:stretch>
              </p:blipFill>
              <p:spPr>
                <a:xfrm>
                  <a:off x="2419853" y="5537947"/>
                  <a:ext cx="12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5" name="Freihand 34">
                  <a:extLst>
                    <a:ext uri="{FF2B5EF4-FFF2-40B4-BE49-F238E27FC236}">
                      <a16:creationId xmlns:a16="http://schemas.microsoft.com/office/drawing/2014/main" id="{39304F5F-1349-4153-932F-815A384522C6}"/>
                    </a:ext>
                  </a:extLst>
                </p14:cNvPr>
                <p14:cNvContentPartPr/>
                <p14:nvPr/>
              </p14:nvContentPartPr>
              <p14:xfrm>
                <a:off x="2336333" y="5636947"/>
                <a:ext cx="134280" cy="121680"/>
              </p14:xfrm>
            </p:contentPart>
          </mc:Choice>
          <mc:Fallback xmlns="">
            <p:pic>
              <p:nvPicPr>
                <p:cNvPr id="35" name="Freihand 34">
                  <a:extLst>
                    <a:ext uri="{FF2B5EF4-FFF2-40B4-BE49-F238E27FC236}">
                      <a16:creationId xmlns:a16="http://schemas.microsoft.com/office/drawing/2014/main" id="{39304F5F-1349-4153-932F-815A384522C6}"/>
                    </a:ext>
                  </a:extLst>
                </p:cNvPr>
                <p:cNvPicPr/>
                <p:nvPr/>
              </p:nvPicPr>
              <p:blipFill>
                <a:blip r:embed="rId33"/>
                <a:stretch>
                  <a:fillRect/>
                </a:stretch>
              </p:blipFill>
              <p:spPr>
                <a:xfrm>
                  <a:off x="2332013" y="5632627"/>
                  <a:ext cx="1429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6" name="Freihand 35">
                  <a:extLst>
                    <a:ext uri="{FF2B5EF4-FFF2-40B4-BE49-F238E27FC236}">
                      <a16:creationId xmlns:a16="http://schemas.microsoft.com/office/drawing/2014/main" id="{D56672A3-6268-48E9-8C0B-51CAD16D2DC8}"/>
                    </a:ext>
                  </a:extLst>
                </p14:cNvPr>
                <p14:cNvContentPartPr/>
                <p14:nvPr/>
              </p14:nvContentPartPr>
              <p14:xfrm>
                <a:off x="2243453" y="5816587"/>
                <a:ext cx="56160" cy="180000"/>
              </p14:xfrm>
            </p:contentPart>
          </mc:Choice>
          <mc:Fallback xmlns="">
            <p:pic>
              <p:nvPicPr>
                <p:cNvPr id="36" name="Freihand 35">
                  <a:extLst>
                    <a:ext uri="{FF2B5EF4-FFF2-40B4-BE49-F238E27FC236}">
                      <a16:creationId xmlns:a16="http://schemas.microsoft.com/office/drawing/2014/main" id="{D56672A3-6268-48E9-8C0B-51CAD16D2DC8}"/>
                    </a:ext>
                  </a:extLst>
                </p:cNvPr>
                <p:cNvPicPr/>
                <p:nvPr/>
              </p:nvPicPr>
              <p:blipFill>
                <a:blip r:embed="rId35"/>
                <a:stretch>
                  <a:fillRect/>
                </a:stretch>
              </p:blipFill>
              <p:spPr>
                <a:xfrm>
                  <a:off x="2239133" y="5812267"/>
                  <a:ext cx="6480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8" name="Freihand 37">
                  <a:extLst>
                    <a:ext uri="{FF2B5EF4-FFF2-40B4-BE49-F238E27FC236}">
                      <a16:creationId xmlns:a16="http://schemas.microsoft.com/office/drawing/2014/main" id="{A08E9882-32E9-4315-9ADF-A5626E0D7DDD}"/>
                    </a:ext>
                  </a:extLst>
                </p14:cNvPr>
                <p14:cNvContentPartPr/>
                <p14:nvPr/>
              </p14:nvContentPartPr>
              <p14:xfrm>
                <a:off x="2188373" y="5869507"/>
                <a:ext cx="174960" cy="57240"/>
              </p14:xfrm>
            </p:contentPart>
          </mc:Choice>
          <mc:Fallback xmlns="">
            <p:pic>
              <p:nvPicPr>
                <p:cNvPr id="38" name="Freihand 37">
                  <a:extLst>
                    <a:ext uri="{FF2B5EF4-FFF2-40B4-BE49-F238E27FC236}">
                      <a16:creationId xmlns:a16="http://schemas.microsoft.com/office/drawing/2014/main" id="{A08E9882-32E9-4315-9ADF-A5626E0D7DDD}"/>
                    </a:ext>
                  </a:extLst>
                </p:cNvPr>
                <p:cNvPicPr/>
                <p:nvPr/>
              </p:nvPicPr>
              <p:blipFill>
                <a:blip r:embed="rId37"/>
                <a:stretch>
                  <a:fillRect/>
                </a:stretch>
              </p:blipFill>
              <p:spPr>
                <a:xfrm>
                  <a:off x="2184053" y="5865187"/>
                  <a:ext cx="1836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9" name="Freihand 38">
                  <a:extLst>
                    <a:ext uri="{FF2B5EF4-FFF2-40B4-BE49-F238E27FC236}">
                      <a16:creationId xmlns:a16="http://schemas.microsoft.com/office/drawing/2014/main" id="{CC0738A5-59D5-4A55-A2FB-946A1A535F38}"/>
                    </a:ext>
                  </a:extLst>
                </p14:cNvPr>
                <p14:cNvContentPartPr/>
                <p14:nvPr/>
              </p14:nvContentPartPr>
              <p14:xfrm>
                <a:off x="2354333" y="5786707"/>
                <a:ext cx="108000" cy="159480"/>
              </p14:xfrm>
            </p:contentPart>
          </mc:Choice>
          <mc:Fallback xmlns="">
            <p:pic>
              <p:nvPicPr>
                <p:cNvPr id="39" name="Freihand 38">
                  <a:extLst>
                    <a:ext uri="{FF2B5EF4-FFF2-40B4-BE49-F238E27FC236}">
                      <a16:creationId xmlns:a16="http://schemas.microsoft.com/office/drawing/2014/main" id="{CC0738A5-59D5-4A55-A2FB-946A1A535F38}"/>
                    </a:ext>
                  </a:extLst>
                </p:cNvPr>
                <p:cNvPicPr/>
                <p:nvPr/>
              </p:nvPicPr>
              <p:blipFill>
                <a:blip r:embed="rId39"/>
                <a:stretch>
                  <a:fillRect/>
                </a:stretch>
              </p:blipFill>
              <p:spPr>
                <a:xfrm>
                  <a:off x="2350013" y="5782387"/>
                  <a:ext cx="1166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40" name="Freihand 39">
                  <a:extLst>
                    <a:ext uri="{FF2B5EF4-FFF2-40B4-BE49-F238E27FC236}">
                      <a16:creationId xmlns:a16="http://schemas.microsoft.com/office/drawing/2014/main" id="{4687EF9D-33DB-4280-AA2E-B9826EFB5A0B}"/>
                    </a:ext>
                  </a:extLst>
                </p14:cNvPr>
                <p14:cNvContentPartPr/>
                <p14:nvPr/>
              </p14:nvContentPartPr>
              <p14:xfrm>
                <a:off x="2368013" y="5797147"/>
                <a:ext cx="288000" cy="163800"/>
              </p14:xfrm>
            </p:contentPart>
          </mc:Choice>
          <mc:Fallback xmlns="">
            <p:pic>
              <p:nvPicPr>
                <p:cNvPr id="40" name="Freihand 39">
                  <a:extLst>
                    <a:ext uri="{FF2B5EF4-FFF2-40B4-BE49-F238E27FC236}">
                      <a16:creationId xmlns:a16="http://schemas.microsoft.com/office/drawing/2014/main" id="{4687EF9D-33DB-4280-AA2E-B9826EFB5A0B}"/>
                    </a:ext>
                  </a:extLst>
                </p:cNvPr>
                <p:cNvPicPr/>
                <p:nvPr/>
              </p:nvPicPr>
              <p:blipFill>
                <a:blip r:embed="rId41"/>
                <a:stretch>
                  <a:fillRect/>
                </a:stretch>
              </p:blipFill>
              <p:spPr>
                <a:xfrm>
                  <a:off x="2363693" y="5792827"/>
                  <a:ext cx="2966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1" name="Freihand 40">
                  <a:extLst>
                    <a:ext uri="{FF2B5EF4-FFF2-40B4-BE49-F238E27FC236}">
                      <a16:creationId xmlns:a16="http://schemas.microsoft.com/office/drawing/2014/main" id="{04DBB951-4BDD-488D-98AA-42CC417191F3}"/>
                    </a:ext>
                  </a:extLst>
                </p14:cNvPr>
                <p14:cNvContentPartPr/>
                <p14:nvPr/>
              </p14:nvContentPartPr>
              <p14:xfrm>
                <a:off x="2062373" y="5582947"/>
                <a:ext cx="753480" cy="594360"/>
              </p14:xfrm>
            </p:contentPart>
          </mc:Choice>
          <mc:Fallback xmlns="">
            <p:pic>
              <p:nvPicPr>
                <p:cNvPr id="41" name="Freihand 40">
                  <a:extLst>
                    <a:ext uri="{FF2B5EF4-FFF2-40B4-BE49-F238E27FC236}">
                      <a16:creationId xmlns:a16="http://schemas.microsoft.com/office/drawing/2014/main" id="{04DBB951-4BDD-488D-98AA-42CC417191F3}"/>
                    </a:ext>
                  </a:extLst>
                </p:cNvPr>
                <p:cNvPicPr/>
                <p:nvPr/>
              </p:nvPicPr>
              <p:blipFill>
                <a:blip r:embed="rId43"/>
                <a:stretch>
                  <a:fillRect/>
                </a:stretch>
              </p:blipFill>
              <p:spPr>
                <a:xfrm>
                  <a:off x="2058053" y="5578627"/>
                  <a:ext cx="762120" cy="6030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6" name="Freihand 45">
                  <a:extLst>
                    <a:ext uri="{FF2B5EF4-FFF2-40B4-BE49-F238E27FC236}">
                      <a16:creationId xmlns:a16="http://schemas.microsoft.com/office/drawing/2014/main" id="{040AB1D0-D9A6-44CB-A6CB-E885BC75B90D}"/>
                    </a:ext>
                  </a:extLst>
                </p14:cNvPr>
                <p14:cNvContentPartPr/>
                <p14:nvPr/>
              </p14:nvContentPartPr>
              <p14:xfrm>
                <a:off x="1274333" y="4305667"/>
                <a:ext cx="416160" cy="1043280"/>
              </p14:xfrm>
            </p:contentPart>
          </mc:Choice>
          <mc:Fallback xmlns="">
            <p:pic>
              <p:nvPicPr>
                <p:cNvPr id="46" name="Freihand 45">
                  <a:extLst>
                    <a:ext uri="{FF2B5EF4-FFF2-40B4-BE49-F238E27FC236}">
                      <a16:creationId xmlns:a16="http://schemas.microsoft.com/office/drawing/2014/main" id="{040AB1D0-D9A6-44CB-A6CB-E885BC75B90D}"/>
                    </a:ext>
                  </a:extLst>
                </p:cNvPr>
                <p:cNvPicPr/>
                <p:nvPr/>
              </p:nvPicPr>
              <p:blipFill>
                <a:blip r:embed="rId45"/>
                <a:stretch>
                  <a:fillRect/>
                </a:stretch>
              </p:blipFill>
              <p:spPr>
                <a:xfrm>
                  <a:off x="1270013" y="4301347"/>
                  <a:ext cx="424800" cy="10519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8" name="Freihand 47">
                  <a:extLst>
                    <a:ext uri="{FF2B5EF4-FFF2-40B4-BE49-F238E27FC236}">
                      <a16:creationId xmlns:a16="http://schemas.microsoft.com/office/drawing/2014/main" id="{73B9EB93-B15B-4FD8-908B-0F8F5544EDC3}"/>
                    </a:ext>
                  </a:extLst>
                </p14:cNvPr>
                <p14:cNvContentPartPr/>
                <p14:nvPr/>
              </p14:nvContentPartPr>
              <p14:xfrm>
                <a:off x="89213" y="4750267"/>
                <a:ext cx="150840" cy="197280"/>
              </p14:xfrm>
            </p:contentPart>
          </mc:Choice>
          <mc:Fallback xmlns="">
            <p:pic>
              <p:nvPicPr>
                <p:cNvPr id="48" name="Freihand 47">
                  <a:extLst>
                    <a:ext uri="{FF2B5EF4-FFF2-40B4-BE49-F238E27FC236}">
                      <a16:creationId xmlns:a16="http://schemas.microsoft.com/office/drawing/2014/main" id="{73B9EB93-B15B-4FD8-908B-0F8F5544EDC3}"/>
                    </a:ext>
                  </a:extLst>
                </p:cNvPr>
                <p:cNvPicPr/>
                <p:nvPr/>
              </p:nvPicPr>
              <p:blipFill>
                <a:blip r:embed="rId47"/>
                <a:stretch>
                  <a:fillRect/>
                </a:stretch>
              </p:blipFill>
              <p:spPr>
                <a:xfrm>
                  <a:off x="84893" y="4745947"/>
                  <a:ext cx="15948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9" name="Freihand 48">
                  <a:extLst>
                    <a:ext uri="{FF2B5EF4-FFF2-40B4-BE49-F238E27FC236}">
                      <a16:creationId xmlns:a16="http://schemas.microsoft.com/office/drawing/2014/main" id="{4D90129B-22B5-4716-928D-8C6BB8E69B19}"/>
                    </a:ext>
                  </a:extLst>
                </p14:cNvPr>
                <p14:cNvContentPartPr/>
                <p14:nvPr/>
              </p14:nvContentPartPr>
              <p14:xfrm>
                <a:off x="209093" y="4915507"/>
                <a:ext cx="68760" cy="99720"/>
              </p14:xfrm>
            </p:contentPart>
          </mc:Choice>
          <mc:Fallback xmlns="">
            <p:pic>
              <p:nvPicPr>
                <p:cNvPr id="49" name="Freihand 48">
                  <a:extLst>
                    <a:ext uri="{FF2B5EF4-FFF2-40B4-BE49-F238E27FC236}">
                      <a16:creationId xmlns:a16="http://schemas.microsoft.com/office/drawing/2014/main" id="{4D90129B-22B5-4716-928D-8C6BB8E69B19}"/>
                    </a:ext>
                  </a:extLst>
                </p:cNvPr>
                <p:cNvPicPr/>
                <p:nvPr/>
              </p:nvPicPr>
              <p:blipFill>
                <a:blip r:embed="rId49"/>
                <a:stretch>
                  <a:fillRect/>
                </a:stretch>
              </p:blipFill>
              <p:spPr>
                <a:xfrm>
                  <a:off x="204773" y="4911187"/>
                  <a:ext cx="774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50" name="Freihand 49">
                  <a:extLst>
                    <a:ext uri="{FF2B5EF4-FFF2-40B4-BE49-F238E27FC236}">
                      <a16:creationId xmlns:a16="http://schemas.microsoft.com/office/drawing/2014/main" id="{3CBA0055-1F10-4BC0-8389-6CF48E5A81DE}"/>
                    </a:ext>
                  </a:extLst>
                </p14:cNvPr>
                <p14:cNvContentPartPr/>
                <p14:nvPr/>
              </p14:nvContentPartPr>
              <p14:xfrm>
                <a:off x="304133" y="4798147"/>
                <a:ext cx="160200" cy="145080"/>
              </p14:xfrm>
            </p:contentPart>
          </mc:Choice>
          <mc:Fallback xmlns="">
            <p:pic>
              <p:nvPicPr>
                <p:cNvPr id="50" name="Freihand 49">
                  <a:extLst>
                    <a:ext uri="{FF2B5EF4-FFF2-40B4-BE49-F238E27FC236}">
                      <a16:creationId xmlns:a16="http://schemas.microsoft.com/office/drawing/2014/main" id="{3CBA0055-1F10-4BC0-8389-6CF48E5A81DE}"/>
                    </a:ext>
                  </a:extLst>
                </p:cNvPr>
                <p:cNvPicPr/>
                <p:nvPr/>
              </p:nvPicPr>
              <p:blipFill>
                <a:blip r:embed="rId51"/>
                <a:stretch>
                  <a:fillRect/>
                </a:stretch>
              </p:blipFill>
              <p:spPr>
                <a:xfrm>
                  <a:off x="299813" y="4793827"/>
                  <a:ext cx="16884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51" name="Freihand 50">
                  <a:extLst>
                    <a:ext uri="{FF2B5EF4-FFF2-40B4-BE49-F238E27FC236}">
                      <a16:creationId xmlns:a16="http://schemas.microsoft.com/office/drawing/2014/main" id="{C61C3D02-0A98-4467-B4FC-073A23570338}"/>
                    </a:ext>
                  </a:extLst>
                </p14:cNvPr>
                <p14:cNvContentPartPr/>
                <p14:nvPr/>
              </p14:nvContentPartPr>
              <p14:xfrm>
                <a:off x="439493" y="4756387"/>
                <a:ext cx="156240" cy="176400"/>
              </p14:xfrm>
            </p:contentPart>
          </mc:Choice>
          <mc:Fallback xmlns="">
            <p:pic>
              <p:nvPicPr>
                <p:cNvPr id="51" name="Freihand 50">
                  <a:extLst>
                    <a:ext uri="{FF2B5EF4-FFF2-40B4-BE49-F238E27FC236}">
                      <a16:creationId xmlns:a16="http://schemas.microsoft.com/office/drawing/2014/main" id="{C61C3D02-0A98-4467-B4FC-073A23570338}"/>
                    </a:ext>
                  </a:extLst>
                </p:cNvPr>
                <p:cNvPicPr/>
                <p:nvPr/>
              </p:nvPicPr>
              <p:blipFill>
                <a:blip r:embed="rId53"/>
                <a:stretch>
                  <a:fillRect/>
                </a:stretch>
              </p:blipFill>
              <p:spPr>
                <a:xfrm>
                  <a:off x="435173" y="4752067"/>
                  <a:ext cx="1648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52" name="Freihand 51">
                  <a:extLst>
                    <a:ext uri="{FF2B5EF4-FFF2-40B4-BE49-F238E27FC236}">
                      <a16:creationId xmlns:a16="http://schemas.microsoft.com/office/drawing/2014/main" id="{633AAE3B-0123-4E0D-BFD9-B60B592B0AEF}"/>
                    </a:ext>
                  </a:extLst>
                </p14:cNvPr>
                <p14:cNvContentPartPr/>
                <p14:nvPr/>
              </p14:nvContentPartPr>
              <p14:xfrm>
                <a:off x="439493" y="4725787"/>
                <a:ext cx="165240" cy="7920"/>
              </p14:xfrm>
            </p:contentPart>
          </mc:Choice>
          <mc:Fallback xmlns="">
            <p:pic>
              <p:nvPicPr>
                <p:cNvPr id="52" name="Freihand 51">
                  <a:extLst>
                    <a:ext uri="{FF2B5EF4-FFF2-40B4-BE49-F238E27FC236}">
                      <a16:creationId xmlns:a16="http://schemas.microsoft.com/office/drawing/2014/main" id="{633AAE3B-0123-4E0D-BFD9-B60B592B0AEF}"/>
                    </a:ext>
                  </a:extLst>
                </p:cNvPr>
                <p:cNvPicPr/>
                <p:nvPr/>
              </p:nvPicPr>
              <p:blipFill>
                <a:blip r:embed="rId55"/>
                <a:stretch>
                  <a:fillRect/>
                </a:stretch>
              </p:blipFill>
              <p:spPr>
                <a:xfrm>
                  <a:off x="435173" y="4721467"/>
                  <a:ext cx="1738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53" name="Freihand 52">
                  <a:extLst>
                    <a:ext uri="{FF2B5EF4-FFF2-40B4-BE49-F238E27FC236}">
                      <a16:creationId xmlns:a16="http://schemas.microsoft.com/office/drawing/2014/main" id="{7963D450-5E0D-4F93-9BB5-E84A8DFC5E8F}"/>
                    </a:ext>
                  </a:extLst>
                </p14:cNvPr>
                <p14:cNvContentPartPr/>
                <p14:nvPr/>
              </p14:nvContentPartPr>
              <p14:xfrm>
                <a:off x="613733" y="4764307"/>
                <a:ext cx="109080" cy="152640"/>
              </p14:xfrm>
            </p:contentPart>
          </mc:Choice>
          <mc:Fallback xmlns="">
            <p:pic>
              <p:nvPicPr>
                <p:cNvPr id="53" name="Freihand 52">
                  <a:extLst>
                    <a:ext uri="{FF2B5EF4-FFF2-40B4-BE49-F238E27FC236}">
                      <a16:creationId xmlns:a16="http://schemas.microsoft.com/office/drawing/2014/main" id="{7963D450-5E0D-4F93-9BB5-E84A8DFC5E8F}"/>
                    </a:ext>
                  </a:extLst>
                </p:cNvPr>
                <p:cNvPicPr/>
                <p:nvPr/>
              </p:nvPicPr>
              <p:blipFill>
                <a:blip r:embed="rId57"/>
                <a:stretch>
                  <a:fillRect/>
                </a:stretch>
              </p:blipFill>
              <p:spPr>
                <a:xfrm>
                  <a:off x="609413" y="4759987"/>
                  <a:ext cx="1177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54" name="Freihand 53">
                  <a:extLst>
                    <a:ext uri="{FF2B5EF4-FFF2-40B4-BE49-F238E27FC236}">
                      <a16:creationId xmlns:a16="http://schemas.microsoft.com/office/drawing/2014/main" id="{BF0C1B7E-CA08-4F87-8831-C31264D0BEBB}"/>
                    </a:ext>
                  </a:extLst>
                </p14:cNvPr>
                <p14:cNvContentPartPr/>
                <p14:nvPr/>
              </p14:nvContentPartPr>
              <p14:xfrm>
                <a:off x="691853" y="4746307"/>
                <a:ext cx="145080" cy="178560"/>
              </p14:xfrm>
            </p:contentPart>
          </mc:Choice>
          <mc:Fallback xmlns="">
            <p:pic>
              <p:nvPicPr>
                <p:cNvPr id="54" name="Freihand 53">
                  <a:extLst>
                    <a:ext uri="{FF2B5EF4-FFF2-40B4-BE49-F238E27FC236}">
                      <a16:creationId xmlns:a16="http://schemas.microsoft.com/office/drawing/2014/main" id="{BF0C1B7E-CA08-4F87-8831-C31264D0BEBB}"/>
                    </a:ext>
                  </a:extLst>
                </p:cNvPr>
                <p:cNvPicPr/>
                <p:nvPr/>
              </p:nvPicPr>
              <p:blipFill>
                <a:blip r:embed="rId59"/>
                <a:stretch>
                  <a:fillRect/>
                </a:stretch>
              </p:blipFill>
              <p:spPr>
                <a:xfrm>
                  <a:off x="687533" y="4741987"/>
                  <a:ext cx="1537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5" name="Freihand 54">
                  <a:extLst>
                    <a:ext uri="{FF2B5EF4-FFF2-40B4-BE49-F238E27FC236}">
                      <a16:creationId xmlns:a16="http://schemas.microsoft.com/office/drawing/2014/main" id="{28B7746C-5E3F-4118-A696-A56D8ADF5DBB}"/>
                    </a:ext>
                  </a:extLst>
                </p14:cNvPr>
                <p14:cNvContentPartPr/>
                <p14:nvPr/>
              </p14:nvContentPartPr>
              <p14:xfrm>
                <a:off x="892013" y="4816507"/>
                <a:ext cx="17280" cy="99360"/>
              </p14:xfrm>
            </p:contentPart>
          </mc:Choice>
          <mc:Fallback xmlns="">
            <p:pic>
              <p:nvPicPr>
                <p:cNvPr id="55" name="Freihand 54">
                  <a:extLst>
                    <a:ext uri="{FF2B5EF4-FFF2-40B4-BE49-F238E27FC236}">
                      <a16:creationId xmlns:a16="http://schemas.microsoft.com/office/drawing/2014/main" id="{28B7746C-5E3F-4118-A696-A56D8ADF5DBB}"/>
                    </a:ext>
                  </a:extLst>
                </p:cNvPr>
                <p:cNvPicPr/>
                <p:nvPr/>
              </p:nvPicPr>
              <p:blipFill>
                <a:blip r:embed="rId61"/>
                <a:stretch>
                  <a:fillRect/>
                </a:stretch>
              </p:blipFill>
              <p:spPr>
                <a:xfrm>
                  <a:off x="887693" y="4812187"/>
                  <a:ext cx="259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6" name="Freihand 55">
                  <a:extLst>
                    <a:ext uri="{FF2B5EF4-FFF2-40B4-BE49-F238E27FC236}">
                      <a16:creationId xmlns:a16="http://schemas.microsoft.com/office/drawing/2014/main" id="{49698136-CBDF-4762-A56A-F7A3C8451100}"/>
                    </a:ext>
                  </a:extLst>
                </p14:cNvPr>
                <p14:cNvContentPartPr/>
                <p14:nvPr/>
              </p14:nvContentPartPr>
              <p14:xfrm>
                <a:off x="854573" y="4835227"/>
                <a:ext cx="121680" cy="4320"/>
              </p14:xfrm>
            </p:contentPart>
          </mc:Choice>
          <mc:Fallback xmlns="">
            <p:pic>
              <p:nvPicPr>
                <p:cNvPr id="56" name="Freihand 55">
                  <a:extLst>
                    <a:ext uri="{FF2B5EF4-FFF2-40B4-BE49-F238E27FC236}">
                      <a16:creationId xmlns:a16="http://schemas.microsoft.com/office/drawing/2014/main" id="{49698136-CBDF-4762-A56A-F7A3C8451100}"/>
                    </a:ext>
                  </a:extLst>
                </p:cNvPr>
                <p:cNvPicPr/>
                <p:nvPr/>
              </p:nvPicPr>
              <p:blipFill>
                <a:blip r:embed="rId63"/>
                <a:stretch>
                  <a:fillRect/>
                </a:stretch>
              </p:blipFill>
              <p:spPr>
                <a:xfrm>
                  <a:off x="850253" y="4830907"/>
                  <a:ext cx="1303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7" name="Freihand 56">
                  <a:extLst>
                    <a:ext uri="{FF2B5EF4-FFF2-40B4-BE49-F238E27FC236}">
                      <a16:creationId xmlns:a16="http://schemas.microsoft.com/office/drawing/2014/main" id="{EBE5F54E-2445-4011-9536-BBDD1BD7DB10}"/>
                    </a:ext>
                  </a:extLst>
                </p14:cNvPr>
                <p14:cNvContentPartPr/>
                <p14:nvPr/>
              </p14:nvContentPartPr>
              <p14:xfrm>
                <a:off x="970493" y="4747027"/>
                <a:ext cx="114480" cy="165240"/>
              </p14:xfrm>
            </p:contentPart>
          </mc:Choice>
          <mc:Fallback xmlns="">
            <p:pic>
              <p:nvPicPr>
                <p:cNvPr id="57" name="Freihand 56">
                  <a:extLst>
                    <a:ext uri="{FF2B5EF4-FFF2-40B4-BE49-F238E27FC236}">
                      <a16:creationId xmlns:a16="http://schemas.microsoft.com/office/drawing/2014/main" id="{EBE5F54E-2445-4011-9536-BBDD1BD7DB10}"/>
                    </a:ext>
                  </a:extLst>
                </p:cNvPr>
                <p:cNvPicPr/>
                <p:nvPr/>
              </p:nvPicPr>
              <p:blipFill>
                <a:blip r:embed="rId65"/>
                <a:stretch>
                  <a:fillRect/>
                </a:stretch>
              </p:blipFill>
              <p:spPr>
                <a:xfrm>
                  <a:off x="966173" y="4742707"/>
                  <a:ext cx="12312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8" name="Freihand 57">
                  <a:extLst>
                    <a:ext uri="{FF2B5EF4-FFF2-40B4-BE49-F238E27FC236}">
                      <a16:creationId xmlns:a16="http://schemas.microsoft.com/office/drawing/2014/main" id="{8B020AD1-3A68-41E5-864D-DD94DE41CBC9}"/>
                    </a:ext>
                  </a:extLst>
                </p14:cNvPr>
                <p14:cNvContentPartPr/>
                <p14:nvPr/>
              </p14:nvContentPartPr>
              <p14:xfrm>
                <a:off x="1099373" y="4744867"/>
                <a:ext cx="124200" cy="173520"/>
              </p14:xfrm>
            </p:contentPart>
          </mc:Choice>
          <mc:Fallback xmlns="">
            <p:pic>
              <p:nvPicPr>
                <p:cNvPr id="58" name="Freihand 57">
                  <a:extLst>
                    <a:ext uri="{FF2B5EF4-FFF2-40B4-BE49-F238E27FC236}">
                      <a16:creationId xmlns:a16="http://schemas.microsoft.com/office/drawing/2014/main" id="{8B020AD1-3A68-41E5-864D-DD94DE41CBC9}"/>
                    </a:ext>
                  </a:extLst>
                </p:cNvPr>
                <p:cNvPicPr/>
                <p:nvPr/>
              </p:nvPicPr>
              <p:blipFill>
                <a:blip r:embed="rId67"/>
                <a:stretch>
                  <a:fillRect/>
                </a:stretch>
              </p:blipFill>
              <p:spPr>
                <a:xfrm>
                  <a:off x="1095053" y="4740547"/>
                  <a:ext cx="1328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9" name="Freihand 58">
                  <a:extLst>
                    <a:ext uri="{FF2B5EF4-FFF2-40B4-BE49-F238E27FC236}">
                      <a16:creationId xmlns:a16="http://schemas.microsoft.com/office/drawing/2014/main" id="{869C6322-31DF-4AF7-BAFD-AE7D53425FC2}"/>
                    </a:ext>
                  </a:extLst>
                </p14:cNvPr>
                <p14:cNvContentPartPr/>
                <p14:nvPr/>
              </p14:nvContentPartPr>
              <p14:xfrm>
                <a:off x="2995493" y="4341667"/>
                <a:ext cx="175320" cy="482400"/>
              </p14:xfrm>
            </p:contentPart>
          </mc:Choice>
          <mc:Fallback xmlns="">
            <p:pic>
              <p:nvPicPr>
                <p:cNvPr id="59" name="Freihand 58">
                  <a:extLst>
                    <a:ext uri="{FF2B5EF4-FFF2-40B4-BE49-F238E27FC236}">
                      <a16:creationId xmlns:a16="http://schemas.microsoft.com/office/drawing/2014/main" id="{869C6322-31DF-4AF7-BAFD-AE7D53425FC2}"/>
                    </a:ext>
                  </a:extLst>
                </p:cNvPr>
                <p:cNvPicPr/>
                <p:nvPr/>
              </p:nvPicPr>
              <p:blipFill>
                <a:blip r:embed="rId69"/>
                <a:stretch>
                  <a:fillRect/>
                </a:stretch>
              </p:blipFill>
              <p:spPr>
                <a:xfrm>
                  <a:off x="2991173" y="4337347"/>
                  <a:ext cx="183960" cy="491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60" name="Freihand 59">
                  <a:extLst>
                    <a:ext uri="{FF2B5EF4-FFF2-40B4-BE49-F238E27FC236}">
                      <a16:creationId xmlns:a16="http://schemas.microsoft.com/office/drawing/2014/main" id="{5E57424E-64BD-4A63-AA03-0D296BE604B8}"/>
                    </a:ext>
                  </a:extLst>
                </p14:cNvPr>
                <p14:cNvContentPartPr/>
                <p14:nvPr/>
              </p14:nvContentPartPr>
              <p14:xfrm>
                <a:off x="2569973" y="4523827"/>
                <a:ext cx="121680" cy="201600"/>
              </p14:xfrm>
            </p:contentPart>
          </mc:Choice>
          <mc:Fallback xmlns="">
            <p:pic>
              <p:nvPicPr>
                <p:cNvPr id="60" name="Freihand 59">
                  <a:extLst>
                    <a:ext uri="{FF2B5EF4-FFF2-40B4-BE49-F238E27FC236}">
                      <a16:creationId xmlns:a16="http://schemas.microsoft.com/office/drawing/2014/main" id="{5E57424E-64BD-4A63-AA03-0D296BE604B8}"/>
                    </a:ext>
                  </a:extLst>
                </p:cNvPr>
                <p:cNvPicPr/>
                <p:nvPr/>
              </p:nvPicPr>
              <p:blipFill>
                <a:blip r:embed="rId71"/>
                <a:stretch>
                  <a:fillRect/>
                </a:stretch>
              </p:blipFill>
              <p:spPr>
                <a:xfrm>
                  <a:off x="2565653" y="4519507"/>
                  <a:ext cx="1303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1" name="Freihand 60">
                  <a:extLst>
                    <a:ext uri="{FF2B5EF4-FFF2-40B4-BE49-F238E27FC236}">
                      <a16:creationId xmlns:a16="http://schemas.microsoft.com/office/drawing/2014/main" id="{B02DE3AA-73A2-4F11-B663-E6FD7A7DA563}"/>
                    </a:ext>
                  </a:extLst>
                </p14:cNvPr>
                <p14:cNvContentPartPr/>
                <p14:nvPr/>
              </p14:nvContentPartPr>
              <p14:xfrm>
                <a:off x="2550893" y="4649467"/>
                <a:ext cx="171720" cy="20160"/>
              </p14:xfrm>
            </p:contentPart>
          </mc:Choice>
          <mc:Fallback xmlns="">
            <p:pic>
              <p:nvPicPr>
                <p:cNvPr id="61" name="Freihand 60">
                  <a:extLst>
                    <a:ext uri="{FF2B5EF4-FFF2-40B4-BE49-F238E27FC236}">
                      <a16:creationId xmlns:a16="http://schemas.microsoft.com/office/drawing/2014/main" id="{B02DE3AA-73A2-4F11-B663-E6FD7A7DA563}"/>
                    </a:ext>
                  </a:extLst>
                </p:cNvPr>
                <p:cNvPicPr/>
                <p:nvPr/>
              </p:nvPicPr>
              <p:blipFill>
                <a:blip r:embed="rId73"/>
                <a:stretch>
                  <a:fillRect/>
                </a:stretch>
              </p:blipFill>
              <p:spPr>
                <a:xfrm>
                  <a:off x="2546573" y="4645147"/>
                  <a:ext cx="1803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2" name="Freihand 61">
                  <a:extLst>
                    <a:ext uri="{FF2B5EF4-FFF2-40B4-BE49-F238E27FC236}">
                      <a16:creationId xmlns:a16="http://schemas.microsoft.com/office/drawing/2014/main" id="{89A06C55-9EF5-4886-882E-950CA5E6BEFB}"/>
                    </a:ext>
                  </a:extLst>
                </p14:cNvPr>
                <p14:cNvContentPartPr/>
                <p14:nvPr/>
              </p14:nvContentPartPr>
              <p14:xfrm>
                <a:off x="2694533" y="4553707"/>
                <a:ext cx="199080" cy="197640"/>
              </p14:xfrm>
            </p:contentPart>
          </mc:Choice>
          <mc:Fallback xmlns="">
            <p:pic>
              <p:nvPicPr>
                <p:cNvPr id="62" name="Freihand 61">
                  <a:extLst>
                    <a:ext uri="{FF2B5EF4-FFF2-40B4-BE49-F238E27FC236}">
                      <a16:creationId xmlns:a16="http://schemas.microsoft.com/office/drawing/2014/main" id="{89A06C55-9EF5-4886-882E-950CA5E6BEFB}"/>
                    </a:ext>
                  </a:extLst>
                </p:cNvPr>
                <p:cNvPicPr/>
                <p:nvPr/>
              </p:nvPicPr>
              <p:blipFill>
                <a:blip r:embed="rId75"/>
                <a:stretch>
                  <a:fillRect/>
                </a:stretch>
              </p:blipFill>
              <p:spPr>
                <a:xfrm>
                  <a:off x="2690213" y="4549387"/>
                  <a:ext cx="207720" cy="206280"/>
                </a:xfrm>
                <a:prstGeom prst="rect">
                  <a:avLst/>
                </a:prstGeom>
              </p:spPr>
            </p:pic>
          </mc:Fallback>
        </mc:AlternateContent>
      </p:grpSp>
      <p:grpSp>
        <p:nvGrpSpPr>
          <p:cNvPr id="67" name="Gruppieren 66">
            <a:extLst>
              <a:ext uri="{FF2B5EF4-FFF2-40B4-BE49-F238E27FC236}">
                <a16:creationId xmlns:a16="http://schemas.microsoft.com/office/drawing/2014/main" id="{A995BC72-E753-43CB-BE9B-40B4D50AE433}"/>
              </a:ext>
            </a:extLst>
          </p:cNvPr>
          <p:cNvGrpSpPr/>
          <p:nvPr/>
        </p:nvGrpSpPr>
        <p:grpSpPr>
          <a:xfrm>
            <a:off x="7946933" y="1354747"/>
            <a:ext cx="197280" cy="455040"/>
            <a:chOff x="7946933" y="1354747"/>
            <a:chExt cx="197280" cy="455040"/>
          </a:xfrm>
        </p:grpSpPr>
        <mc:AlternateContent xmlns:mc="http://schemas.openxmlformats.org/markup-compatibility/2006" xmlns:p14="http://schemas.microsoft.com/office/powerpoint/2010/main">
          <mc:Choice Requires="p14">
            <p:contentPart p14:bwMode="auto" r:id="rId76">
              <p14:nvContentPartPr>
                <p14:cNvPr id="65" name="Freihand 64">
                  <a:extLst>
                    <a:ext uri="{FF2B5EF4-FFF2-40B4-BE49-F238E27FC236}">
                      <a16:creationId xmlns:a16="http://schemas.microsoft.com/office/drawing/2014/main" id="{981380DC-A311-4143-89ED-C6AB163589AC}"/>
                    </a:ext>
                  </a:extLst>
                </p14:cNvPr>
                <p14:cNvContentPartPr/>
                <p14:nvPr/>
              </p14:nvContentPartPr>
              <p14:xfrm>
                <a:off x="8098133" y="1489027"/>
                <a:ext cx="720" cy="320760"/>
              </p14:xfrm>
            </p:contentPart>
          </mc:Choice>
          <mc:Fallback xmlns="">
            <p:pic>
              <p:nvPicPr>
                <p:cNvPr id="65" name="Freihand 64">
                  <a:extLst>
                    <a:ext uri="{FF2B5EF4-FFF2-40B4-BE49-F238E27FC236}">
                      <a16:creationId xmlns:a16="http://schemas.microsoft.com/office/drawing/2014/main" id="{981380DC-A311-4143-89ED-C6AB163589AC}"/>
                    </a:ext>
                  </a:extLst>
                </p:cNvPr>
                <p:cNvPicPr/>
                <p:nvPr/>
              </p:nvPicPr>
              <p:blipFill>
                <a:blip r:embed="rId77"/>
                <a:stretch>
                  <a:fillRect/>
                </a:stretch>
              </p:blipFill>
              <p:spPr>
                <a:xfrm>
                  <a:off x="8093813" y="1484707"/>
                  <a:ext cx="936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66" name="Freihand 65">
                  <a:extLst>
                    <a:ext uri="{FF2B5EF4-FFF2-40B4-BE49-F238E27FC236}">
                      <a16:creationId xmlns:a16="http://schemas.microsoft.com/office/drawing/2014/main" id="{7F70B11D-F76A-4D58-B250-0CB7F31E0379}"/>
                    </a:ext>
                  </a:extLst>
                </p14:cNvPr>
                <p14:cNvContentPartPr/>
                <p14:nvPr/>
              </p14:nvContentPartPr>
              <p14:xfrm>
                <a:off x="7946933" y="1354747"/>
                <a:ext cx="197280" cy="302040"/>
              </p14:xfrm>
            </p:contentPart>
          </mc:Choice>
          <mc:Fallback xmlns="">
            <p:pic>
              <p:nvPicPr>
                <p:cNvPr id="66" name="Freihand 65">
                  <a:extLst>
                    <a:ext uri="{FF2B5EF4-FFF2-40B4-BE49-F238E27FC236}">
                      <a16:creationId xmlns:a16="http://schemas.microsoft.com/office/drawing/2014/main" id="{7F70B11D-F76A-4D58-B250-0CB7F31E0379}"/>
                    </a:ext>
                  </a:extLst>
                </p:cNvPr>
                <p:cNvPicPr/>
                <p:nvPr/>
              </p:nvPicPr>
              <p:blipFill>
                <a:blip r:embed="rId79"/>
                <a:stretch>
                  <a:fillRect/>
                </a:stretch>
              </p:blipFill>
              <p:spPr>
                <a:xfrm>
                  <a:off x="7942613" y="1350427"/>
                  <a:ext cx="205920" cy="310680"/>
                </a:xfrm>
                <a:prstGeom prst="rect">
                  <a:avLst/>
                </a:prstGeom>
              </p:spPr>
            </p:pic>
          </mc:Fallback>
        </mc:AlternateContent>
      </p:grpSp>
      <p:grpSp>
        <p:nvGrpSpPr>
          <p:cNvPr id="70" name="Gruppieren 69">
            <a:extLst>
              <a:ext uri="{FF2B5EF4-FFF2-40B4-BE49-F238E27FC236}">
                <a16:creationId xmlns:a16="http://schemas.microsoft.com/office/drawing/2014/main" id="{6790CFC6-46C8-4C1A-897E-B7395670BF2D}"/>
              </a:ext>
            </a:extLst>
          </p:cNvPr>
          <p:cNvGrpSpPr/>
          <p:nvPr/>
        </p:nvGrpSpPr>
        <p:grpSpPr>
          <a:xfrm>
            <a:off x="3981173" y="3706627"/>
            <a:ext cx="237240" cy="506880"/>
            <a:chOff x="3981173" y="3706627"/>
            <a:chExt cx="237240" cy="506880"/>
          </a:xfrm>
        </p:grpSpPr>
        <mc:AlternateContent xmlns:mc="http://schemas.openxmlformats.org/markup-compatibility/2006" xmlns:p14="http://schemas.microsoft.com/office/powerpoint/2010/main">
          <mc:Choice Requires="p14">
            <p:contentPart p14:bwMode="auto" r:id="rId80">
              <p14:nvContentPartPr>
                <p14:cNvPr id="68" name="Freihand 67">
                  <a:extLst>
                    <a:ext uri="{FF2B5EF4-FFF2-40B4-BE49-F238E27FC236}">
                      <a16:creationId xmlns:a16="http://schemas.microsoft.com/office/drawing/2014/main" id="{837B0EA8-7F2A-4684-87A2-A7EE9F035B64}"/>
                    </a:ext>
                  </a:extLst>
                </p14:cNvPr>
                <p14:cNvContentPartPr/>
                <p14:nvPr/>
              </p14:nvContentPartPr>
              <p14:xfrm>
                <a:off x="4078013" y="3859267"/>
                <a:ext cx="74880" cy="354240"/>
              </p14:xfrm>
            </p:contentPart>
          </mc:Choice>
          <mc:Fallback xmlns="">
            <p:pic>
              <p:nvPicPr>
                <p:cNvPr id="68" name="Freihand 67">
                  <a:extLst>
                    <a:ext uri="{FF2B5EF4-FFF2-40B4-BE49-F238E27FC236}">
                      <a16:creationId xmlns:a16="http://schemas.microsoft.com/office/drawing/2014/main" id="{837B0EA8-7F2A-4684-87A2-A7EE9F035B64}"/>
                    </a:ext>
                  </a:extLst>
                </p:cNvPr>
                <p:cNvPicPr/>
                <p:nvPr/>
              </p:nvPicPr>
              <p:blipFill>
                <a:blip r:embed="rId81"/>
                <a:stretch>
                  <a:fillRect/>
                </a:stretch>
              </p:blipFill>
              <p:spPr>
                <a:xfrm>
                  <a:off x="4073693" y="3854947"/>
                  <a:ext cx="83520" cy="362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9" name="Freihand 68">
                  <a:extLst>
                    <a:ext uri="{FF2B5EF4-FFF2-40B4-BE49-F238E27FC236}">
                      <a16:creationId xmlns:a16="http://schemas.microsoft.com/office/drawing/2014/main" id="{0AE234CD-723B-435E-AF13-736E5F5F5BE5}"/>
                    </a:ext>
                  </a:extLst>
                </p14:cNvPr>
                <p14:cNvContentPartPr/>
                <p14:nvPr/>
              </p14:nvContentPartPr>
              <p14:xfrm>
                <a:off x="3981173" y="3706627"/>
                <a:ext cx="237240" cy="285480"/>
              </p14:xfrm>
            </p:contentPart>
          </mc:Choice>
          <mc:Fallback xmlns="">
            <p:pic>
              <p:nvPicPr>
                <p:cNvPr id="69" name="Freihand 68">
                  <a:extLst>
                    <a:ext uri="{FF2B5EF4-FFF2-40B4-BE49-F238E27FC236}">
                      <a16:creationId xmlns:a16="http://schemas.microsoft.com/office/drawing/2014/main" id="{0AE234CD-723B-435E-AF13-736E5F5F5BE5}"/>
                    </a:ext>
                  </a:extLst>
                </p:cNvPr>
                <p:cNvPicPr/>
                <p:nvPr/>
              </p:nvPicPr>
              <p:blipFill>
                <a:blip r:embed="rId83"/>
                <a:stretch>
                  <a:fillRect/>
                </a:stretch>
              </p:blipFill>
              <p:spPr>
                <a:xfrm>
                  <a:off x="3976853" y="3702307"/>
                  <a:ext cx="245880" cy="294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4">
            <p14:nvContentPartPr>
              <p14:cNvPr id="73" name="Freihand 72">
                <a:extLst>
                  <a:ext uri="{FF2B5EF4-FFF2-40B4-BE49-F238E27FC236}">
                    <a16:creationId xmlns:a16="http://schemas.microsoft.com/office/drawing/2014/main" id="{9AFF0235-7566-4174-BC9F-21861E61FE66}"/>
                  </a:ext>
                </a:extLst>
              </p14:cNvPr>
              <p14:cNvContentPartPr/>
              <p14:nvPr/>
            </p14:nvContentPartPr>
            <p14:xfrm>
              <a:off x="6653813" y="4006147"/>
              <a:ext cx="60120" cy="500400"/>
            </p14:xfrm>
          </p:contentPart>
        </mc:Choice>
        <mc:Fallback xmlns="">
          <p:pic>
            <p:nvPicPr>
              <p:cNvPr id="73" name="Freihand 72">
                <a:extLst>
                  <a:ext uri="{FF2B5EF4-FFF2-40B4-BE49-F238E27FC236}">
                    <a16:creationId xmlns:a16="http://schemas.microsoft.com/office/drawing/2014/main" id="{9AFF0235-7566-4174-BC9F-21861E61FE66}"/>
                  </a:ext>
                </a:extLst>
              </p:cNvPr>
              <p:cNvPicPr/>
              <p:nvPr/>
            </p:nvPicPr>
            <p:blipFill>
              <a:blip r:embed="rId85"/>
              <a:stretch>
                <a:fillRect/>
              </a:stretch>
            </p:blipFill>
            <p:spPr>
              <a:xfrm>
                <a:off x="6649493" y="4001827"/>
                <a:ext cx="68760" cy="5090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74" name="Freihand 73">
                <a:extLst>
                  <a:ext uri="{FF2B5EF4-FFF2-40B4-BE49-F238E27FC236}">
                    <a16:creationId xmlns:a16="http://schemas.microsoft.com/office/drawing/2014/main" id="{45DB9D7F-DA0B-484A-8BF6-D5C434414EA4}"/>
                  </a:ext>
                </a:extLst>
              </p14:cNvPr>
              <p14:cNvContentPartPr/>
              <p14:nvPr/>
            </p14:nvContentPartPr>
            <p14:xfrm>
              <a:off x="6662093" y="4849267"/>
              <a:ext cx="26640" cy="336960"/>
            </p14:xfrm>
          </p:contentPart>
        </mc:Choice>
        <mc:Fallback xmlns="">
          <p:pic>
            <p:nvPicPr>
              <p:cNvPr id="74" name="Freihand 73">
                <a:extLst>
                  <a:ext uri="{FF2B5EF4-FFF2-40B4-BE49-F238E27FC236}">
                    <a16:creationId xmlns:a16="http://schemas.microsoft.com/office/drawing/2014/main" id="{45DB9D7F-DA0B-484A-8BF6-D5C434414EA4}"/>
                  </a:ext>
                </a:extLst>
              </p:cNvPr>
              <p:cNvPicPr/>
              <p:nvPr/>
            </p:nvPicPr>
            <p:blipFill>
              <a:blip r:embed="rId87"/>
              <a:stretch>
                <a:fillRect/>
              </a:stretch>
            </p:blipFill>
            <p:spPr>
              <a:xfrm>
                <a:off x="6657773" y="4844947"/>
                <a:ext cx="35280" cy="345600"/>
              </a:xfrm>
              <a:prstGeom prst="rect">
                <a:avLst/>
              </a:prstGeom>
            </p:spPr>
          </p:pic>
        </mc:Fallback>
      </mc:AlternateContent>
      <p:grpSp>
        <p:nvGrpSpPr>
          <p:cNvPr id="87" name="Gruppieren 86">
            <a:extLst>
              <a:ext uri="{FF2B5EF4-FFF2-40B4-BE49-F238E27FC236}">
                <a16:creationId xmlns:a16="http://schemas.microsoft.com/office/drawing/2014/main" id="{C6C7CEEA-90C1-4987-81E2-BC1E9D4D3F0B}"/>
              </a:ext>
            </a:extLst>
          </p:cNvPr>
          <p:cNvGrpSpPr/>
          <p:nvPr/>
        </p:nvGrpSpPr>
        <p:grpSpPr>
          <a:xfrm>
            <a:off x="5018333" y="3098227"/>
            <a:ext cx="796680" cy="766800"/>
            <a:chOff x="5018333" y="3098227"/>
            <a:chExt cx="796680" cy="766800"/>
          </a:xfrm>
        </p:grpSpPr>
        <mc:AlternateContent xmlns:mc="http://schemas.openxmlformats.org/markup-compatibility/2006" xmlns:p14="http://schemas.microsoft.com/office/powerpoint/2010/main">
          <mc:Choice Requires="p14">
            <p:contentPart p14:bwMode="auto" r:id="rId88">
              <p14:nvContentPartPr>
                <p14:cNvPr id="80" name="Freihand 79">
                  <a:extLst>
                    <a:ext uri="{FF2B5EF4-FFF2-40B4-BE49-F238E27FC236}">
                      <a16:creationId xmlns:a16="http://schemas.microsoft.com/office/drawing/2014/main" id="{9EA95821-2D45-49D6-A656-6D787038AC2B}"/>
                    </a:ext>
                  </a:extLst>
                </p14:cNvPr>
                <p14:cNvContentPartPr/>
                <p14:nvPr/>
              </p14:nvContentPartPr>
              <p14:xfrm>
                <a:off x="5040653" y="3210907"/>
                <a:ext cx="15120" cy="6120"/>
              </p14:xfrm>
            </p:contentPart>
          </mc:Choice>
          <mc:Fallback xmlns="">
            <p:pic>
              <p:nvPicPr>
                <p:cNvPr id="80" name="Freihand 79">
                  <a:extLst>
                    <a:ext uri="{FF2B5EF4-FFF2-40B4-BE49-F238E27FC236}">
                      <a16:creationId xmlns:a16="http://schemas.microsoft.com/office/drawing/2014/main" id="{9EA95821-2D45-49D6-A656-6D787038AC2B}"/>
                    </a:ext>
                  </a:extLst>
                </p:cNvPr>
                <p:cNvPicPr/>
                <p:nvPr/>
              </p:nvPicPr>
              <p:blipFill>
                <a:blip r:embed="rId89"/>
                <a:stretch>
                  <a:fillRect/>
                </a:stretch>
              </p:blipFill>
              <p:spPr>
                <a:xfrm>
                  <a:off x="5036333" y="3206587"/>
                  <a:ext cx="237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1" name="Freihand 80">
                  <a:extLst>
                    <a:ext uri="{FF2B5EF4-FFF2-40B4-BE49-F238E27FC236}">
                      <a16:creationId xmlns:a16="http://schemas.microsoft.com/office/drawing/2014/main" id="{5506158A-F771-4ECA-8FE3-B56D80ED4D6C}"/>
                    </a:ext>
                  </a:extLst>
                </p14:cNvPr>
                <p14:cNvContentPartPr/>
                <p14:nvPr/>
              </p14:nvContentPartPr>
              <p14:xfrm>
                <a:off x="5040653" y="3210907"/>
                <a:ext cx="15840" cy="83880"/>
              </p14:xfrm>
            </p:contentPart>
          </mc:Choice>
          <mc:Fallback xmlns="">
            <p:pic>
              <p:nvPicPr>
                <p:cNvPr id="81" name="Freihand 80">
                  <a:extLst>
                    <a:ext uri="{FF2B5EF4-FFF2-40B4-BE49-F238E27FC236}">
                      <a16:creationId xmlns:a16="http://schemas.microsoft.com/office/drawing/2014/main" id="{5506158A-F771-4ECA-8FE3-B56D80ED4D6C}"/>
                    </a:ext>
                  </a:extLst>
                </p:cNvPr>
                <p:cNvPicPr/>
                <p:nvPr/>
              </p:nvPicPr>
              <p:blipFill>
                <a:blip r:embed="rId91"/>
                <a:stretch>
                  <a:fillRect/>
                </a:stretch>
              </p:blipFill>
              <p:spPr>
                <a:xfrm>
                  <a:off x="5036333" y="3206587"/>
                  <a:ext cx="244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2" name="Freihand 81">
                  <a:extLst>
                    <a:ext uri="{FF2B5EF4-FFF2-40B4-BE49-F238E27FC236}">
                      <a16:creationId xmlns:a16="http://schemas.microsoft.com/office/drawing/2014/main" id="{074E460B-AA22-4CE2-B666-F510DC795D34}"/>
                    </a:ext>
                  </a:extLst>
                </p14:cNvPr>
                <p14:cNvContentPartPr/>
                <p14:nvPr/>
              </p14:nvContentPartPr>
              <p14:xfrm>
                <a:off x="5021573" y="3416467"/>
                <a:ext cx="47880" cy="398880"/>
              </p14:xfrm>
            </p:contentPart>
          </mc:Choice>
          <mc:Fallback xmlns="">
            <p:pic>
              <p:nvPicPr>
                <p:cNvPr id="82" name="Freihand 81">
                  <a:extLst>
                    <a:ext uri="{FF2B5EF4-FFF2-40B4-BE49-F238E27FC236}">
                      <a16:creationId xmlns:a16="http://schemas.microsoft.com/office/drawing/2014/main" id="{074E460B-AA22-4CE2-B666-F510DC795D34}"/>
                    </a:ext>
                  </a:extLst>
                </p:cNvPr>
                <p:cNvPicPr/>
                <p:nvPr/>
              </p:nvPicPr>
              <p:blipFill>
                <a:blip r:embed="rId93"/>
                <a:stretch>
                  <a:fillRect/>
                </a:stretch>
              </p:blipFill>
              <p:spPr>
                <a:xfrm>
                  <a:off x="5017253" y="3412147"/>
                  <a:ext cx="56520" cy="4075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83" name="Freihand 82">
                  <a:extLst>
                    <a:ext uri="{FF2B5EF4-FFF2-40B4-BE49-F238E27FC236}">
                      <a16:creationId xmlns:a16="http://schemas.microsoft.com/office/drawing/2014/main" id="{0F774025-ECCB-4BC4-8165-FE5A3844994A}"/>
                    </a:ext>
                  </a:extLst>
                </p14:cNvPr>
                <p14:cNvContentPartPr/>
                <p14:nvPr/>
              </p14:nvContentPartPr>
              <p14:xfrm>
                <a:off x="5030213" y="3450667"/>
                <a:ext cx="360" cy="106560"/>
              </p14:xfrm>
            </p:contentPart>
          </mc:Choice>
          <mc:Fallback xmlns="">
            <p:pic>
              <p:nvPicPr>
                <p:cNvPr id="83" name="Freihand 82">
                  <a:extLst>
                    <a:ext uri="{FF2B5EF4-FFF2-40B4-BE49-F238E27FC236}">
                      <a16:creationId xmlns:a16="http://schemas.microsoft.com/office/drawing/2014/main" id="{0F774025-ECCB-4BC4-8165-FE5A3844994A}"/>
                    </a:ext>
                  </a:extLst>
                </p:cNvPr>
                <p:cNvPicPr/>
                <p:nvPr/>
              </p:nvPicPr>
              <p:blipFill>
                <a:blip r:embed="rId95"/>
                <a:stretch>
                  <a:fillRect/>
                </a:stretch>
              </p:blipFill>
              <p:spPr>
                <a:xfrm>
                  <a:off x="5025893" y="3446347"/>
                  <a:ext cx="90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84" name="Freihand 83">
                  <a:extLst>
                    <a:ext uri="{FF2B5EF4-FFF2-40B4-BE49-F238E27FC236}">
                      <a16:creationId xmlns:a16="http://schemas.microsoft.com/office/drawing/2014/main" id="{B2194092-55B0-4DCC-975C-097F7684BE2B}"/>
                    </a:ext>
                  </a:extLst>
                </p14:cNvPr>
                <p14:cNvContentPartPr/>
                <p14:nvPr/>
              </p14:nvContentPartPr>
              <p14:xfrm>
                <a:off x="5028413" y="3182827"/>
                <a:ext cx="43200" cy="682200"/>
              </p14:xfrm>
            </p:contentPart>
          </mc:Choice>
          <mc:Fallback xmlns="">
            <p:pic>
              <p:nvPicPr>
                <p:cNvPr id="84" name="Freihand 83">
                  <a:extLst>
                    <a:ext uri="{FF2B5EF4-FFF2-40B4-BE49-F238E27FC236}">
                      <a16:creationId xmlns:a16="http://schemas.microsoft.com/office/drawing/2014/main" id="{B2194092-55B0-4DCC-975C-097F7684BE2B}"/>
                    </a:ext>
                  </a:extLst>
                </p:cNvPr>
                <p:cNvPicPr/>
                <p:nvPr/>
              </p:nvPicPr>
              <p:blipFill>
                <a:blip r:embed="rId97"/>
                <a:stretch>
                  <a:fillRect/>
                </a:stretch>
              </p:blipFill>
              <p:spPr>
                <a:xfrm>
                  <a:off x="5024093" y="3178507"/>
                  <a:ext cx="51840" cy="6908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86" name="Freihand 85">
                  <a:extLst>
                    <a:ext uri="{FF2B5EF4-FFF2-40B4-BE49-F238E27FC236}">
                      <a16:creationId xmlns:a16="http://schemas.microsoft.com/office/drawing/2014/main" id="{1CFF28B3-85FC-42C4-960B-3B6EE471E3DF}"/>
                    </a:ext>
                  </a:extLst>
                </p14:cNvPr>
                <p14:cNvContentPartPr/>
                <p14:nvPr/>
              </p14:nvContentPartPr>
              <p14:xfrm>
                <a:off x="5018333" y="3098227"/>
                <a:ext cx="796680" cy="66960"/>
              </p14:xfrm>
            </p:contentPart>
          </mc:Choice>
          <mc:Fallback xmlns="">
            <p:pic>
              <p:nvPicPr>
                <p:cNvPr id="86" name="Freihand 85">
                  <a:extLst>
                    <a:ext uri="{FF2B5EF4-FFF2-40B4-BE49-F238E27FC236}">
                      <a16:creationId xmlns:a16="http://schemas.microsoft.com/office/drawing/2014/main" id="{1CFF28B3-85FC-42C4-960B-3B6EE471E3DF}"/>
                    </a:ext>
                  </a:extLst>
                </p:cNvPr>
                <p:cNvPicPr/>
                <p:nvPr/>
              </p:nvPicPr>
              <p:blipFill>
                <a:blip r:embed="rId99"/>
                <a:stretch>
                  <a:fillRect/>
                </a:stretch>
              </p:blipFill>
              <p:spPr>
                <a:xfrm>
                  <a:off x="5014013" y="3093907"/>
                  <a:ext cx="805320" cy="75600"/>
                </a:xfrm>
                <a:prstGeom prst="rect">
                  <a:avLst/>
                </a:prstGeom>
              </p:spPr>
            </p:pic>
          </mc:Fallback>
        </mc:AlternateContent>
      </p:grpSp>
      <p:grpSp>
        <p:nvGrpSpPr>
          <p:cNvPr id="89" name="Gruppieren 88">
            <a:extLst>
              <a:ext uri="{FF2B5EF4-FFF2-40B4-BE49-F238E27FC236}">
                <a16:creationId xmlns:a16="http://schemas.microsoft.com/office/drawing/2014/main" id="{61030DC4-F59E-4B5B-AD81-F072E1081621}"/>
              </a:ext>
            </a:extLst>
          </p:cNvPr>
          <p:cNvGrpSpPr/>
          <p:nvPr/>
        </p:nvGrpSpPr>
        <p:grpSpPr>
          <a:xfrm>
            <a:off x="5809253" y="2187067"/>
            <a:ext cx="894600" cy="1599840"/>
            <a:chOff x="5809253" y="2187067"/>
            <a:chExt cx="894600" cy="1599840"/>
          </a:xfrm>
        </p:grpSpPr>
        <mc:AlternateContent xmlns:mc="http://schemas.openxmlformats.org/markup-compatibility/2006" xmlns:p14="http://schemas.microsoft.com/office/powerpoint/2010/main">
          <mc:Choice Requires="p14">
            <p:contentPart p14:bwMode="auto" r:id="rId100">
              <p14:nvContentPartPr>
                <p14:cNvPr id="71" name="Freihand 70">
                  <a:extLst>
                    <a:ext uri="{FF2B5EF4-FFF2-40B4-BE49-F238E27FC236}">
                      <a16:creationId xmlns:a16="http://schemas.microsoft.com/office/drawing/2014/main" id="{1A9935AC-0506-4B0E-810B-2113C34C7745}"/>
                    </a:ext>
                  </a:extLst>
                </p14:cNvPr>
                <p14:cNvContentPartPr/>
                <p14:nvPr/>
              </p14:nvContentPartPr>
              <p14:xfrm>
                <a:off x="6673253" y="2221267"/>
                <a:ext cx="30600" cy="286920"/>
              </p14:xfrm>
            </p:contentPart>
          </mc:Choice>
          <mc:Fallback xmlns="">
            <p:pic>
              <p:nvPicPr>
                <p:cNvPr id="71" name="Freihand 70">
                  <a:extLst>
                    <a:ext uri="{FF2B5EF4-FFF2-40B4-BE49-F238E27FC236}">
                      <a16:creationId xmlns:a16="http://schemas.microsoft.com/office/drawing/2014/main" id="{1A9935AC-0506-4B0E-810B-2113C34C7745}"/>
                    </a:ext>
                  </a:extLst>
                </p:cNvPr>
                <p:cNvPicPr/>
                <p:nvPr/>
              </p:nvPicPr>
              <p:blipFill>
                <a:blip r:embed="rId101"/>
                <a:stretch>
                  <a:fillRect/>
                </a:stretch>
              </p:blipFill>
              <p:spPr>
                <a:xfrm>
                  <a:off x="6668933" y="2216947"/>
                  <a:ext cx="3924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72" name="Freihand 71">
                  <a:extLst>
                    <a:ext uri="{FF2B5EF4-FFF2-40B4-BE49-F238E27FC236}">
                      <a16:creationId xmlns:a16="http://schemas.microsoft.com/office/drawing/2014/main" id="{E0328F4E-D479-434B-8915-88397831F219}"/>
                    </a:ext>
                  </a:extLst>
                </p14:cNvPr>
                <p14:cNvContentPartPr/>
                <p14:nvPr/>
              </p14:nvContentPartPr>
              <p14:xfrm>
                <a:off x="6669653" y="2791867"/>
                <a:ext cx="23400" cy="995040"/>
              </p14:xfrm>
            </p:contentPart>
          </mc:Choice>
          <mc:Fallback xmlns="">
            <p:pic>
              <p:nvPicPr>
                <p:cNvPr id="72" name="Freihand 71">
                  <a:extLst>
                    <a:ext uri="{FF2B5EF4-FFF2-40B4-BE49-F238E27FC236}">
                      <a16:creationId xmlns:a16="http://schemas.microsoft.com/office/drawing/2014/main" id="{E0328F4E-D479-434B-8915-88397831F219}"/>
                    </a:ext>
                  </a:extLst>
                </p:cNvPr>
                <p:cNvPicPr/>
                <p:nvPr/>
              </p:nvPicPr>
              <p:blipFill>
                <a:blip r:embed="rId103"/>
                <a:stretch>
                  <a:fillRect/>
                </a:stretch>
              </p:blipFill>
              <p:spPr>
                <a:xfrm>
                  <a:off x="6665333" y="2787547"/>
                  <a:ext cx="32040" cy="100368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88" name="Freihand 87">
                  <a:extLst>
                    <a:ext uri="{FF2B5EF4-FFF2-40B4-BE49-F238E27FC236}">
                      <a16:creationId xmlns:a16="http://schemas.microsoft.com/office/drawing/2014/main" id="{012268D8-5EBD-4461-8E13-371139CD9667}"/>
                    </a:ext>
                  </a:extLst>
                </p14:cNvPr>
                <p14:cNvContentPartPr/>
                <p14:nvPr/>
              </p14:nvContentPartPr>
              <p14:xfrm>
                <a:off x="5809253" y="2187067"/>
                <a:ext cx="827280" cy="906840"/>
              </p14:xfrm>
            </p:contentPart>
          </mc:Choice>
          <mc:Fallback xmlns="">
            <p:pic>
              <p:nvPicPr>
                <p:cNvPr id="88" name="Freihand 87">
                  <a:extLst>
                    <a:ext uri="{FF2B5EF4-FFF2-40B4-BE49-F238E27FC236}">
                      <a16:creationId xmlns:a16="http://schemas.microsoft.com/office/drawing/2014/main" id="{012268D8-5EBD-4461-8E13-371139CD9667}"/>
                    </a:ext>
                  </a:extLst>
                </p:cNvPr>
                <p:cNvPicPr/>
                <p:nvPr/>
              </p:nvPicPr>
              <p:blipFill>
                <a:blip r:embed="rId105"/>
                <a:stretch>
                  <a:fillRect/>
                </a:stretch>
              </p:blipFill>
              <p:spPr>
                <a:xfrm>
                  <a:off x="5804933" y="2182747"/>
                  <a:ext cx="835920" cy="915480"/>
                </a:xfrm>
                <a:prstGeom prst="rect">
                  <a:avLst/>
                </a:prstGeom>
              </p:spPr>
            </p:pic>
          </mc:Fallback>
        </mc:AlternateContent>
      </p:grpSp>
      <p:grpSp>
        <p:nvGrpSpPr>
          <p:cNvPr id="92" name="Gruppieren 91">
            <a:extLst>
              <a:ext uri="{FF2B5EF4-FFF2-40B4-BE49-F238E27FC236}">
                <a16:creationId xmlns:a16="http://schemas.microsoft.com/office/drawing/2014/main" id="{9745DCAC-5729-4F8C-96C8-0A72018AD103}"/>
              </a:ext>
            </a:extLst>
          </p:cNvPr>
          <p:cNvGrpSpPr/>
          <p:nvPr/>
        </p:nvGrpSpPr>
        <p:grpSpPr>
          <a:xfrm>
            <a:off x="5289773" y="5467387"/>
            <a:ext cx="1420560" cy="584640"/>
            <a:chOff x="5289773" y="5467387"/>
            <a:chExt cx="1420560" cy="584640"/>
          </a:xfrm>
        </p:grpSpPr>
        <mc:AlternateContent xmlns:mc="http://schemas.openxmlformats.org/markup-compatibility/2006" xmlns:p14="http://schemas.microsoft.com/office/powerpoint/2010/main">
          <mc:Choice Requires="p14">
            <p:contentPart p14:bwMode="auto" r:id="rId106">
              <p14:nvContentPartPr>
                <p14:cNvPr id="75" name="Freihand 74">
                  <a:extLst>
                    <a:ext uri="{FF2B5EF4-FFF2-40B4-BE49-F238E27FC236}">
                      <a16:creationId xmlns:a16="http://schemas.microsoft.com/office/drawing/2014/main" id="{9BA9B6E3-8DBC-445C-A37C-5C6163B04D6F}"/>
                    </a:ext>
                  </a:extLst>
                </p14:cNvPr>
                <p14:cNvContentPartPr/>
                <p14:nvPr/>
              </p14:nvContentPartPr>
              <p14:xfrm>
                <a:off x="6648773" y="5467387"/>
                <a:ext cx="28440" cy="194040"/>
              </p14:xfrm>
            </p:contentPart>
          </mc:Choice>
          <mc:Fallback xmlns="">
            <p:pic>
              <p:nvPicPr>
                <p:cNvPr id="75" name="Freihand 74">
                  <a:extLst>
                    <a:ext uri="{FF2B5EF4-FFF2-40B4-BE49-F238E27FC236}">
                      <a16:creationId xmlns:a16="http://schemas.microsoft.com/office/drawing/2014/main" id="{9BA9B6E3-8DBC-445C-A37C-5C6163B04D6F}"/>
                    </a:ext>
                  </a:extLst>
                </p:cNvPr>
                <p:cNvPicPr/>
                <p:nvPr/>
              </p:nvPicPr>
              <p:blipFill>
                <a:blip r:embed="rId107"/>
                <a:stretch>
                  <a:fillRect/>
                </a:stretch>
              </p:blipFill>
              <p:spPr>
                <a:xfrm>
                  <a:off x="6644453" y="5463067"/>
                  <a:ext cx="370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76" name="Freihand 75">
                  <a:extLst>
                    <a:ext uri="{FF2B5EF4-FFF2-40B4-BE49-F238E27FC236}">
                      <a16:creationId xmlns:a16="http://schemas.microsoft.com/office/drawing/2014/main" id="{7804C8DF-2DD5-4C9D-AEFB-B71387FEF1E8}"/>
                    </a:ext>
                  </a:extLst>
                </p14:cNvPr>
                <p14:cNvContentPartPr/>
                <p14:nvPr/>
              </p14:nvContentPartPr>
              <p14:xfrm>
                <a:off x="6457973" y="5852587"/>
                <a:ext cx="140760" cy="58680"/>
              </p14:xfrm>
            </p:contentPart>
          </mc:Choice>
          <mc:Fallback xmlns="">
            <p:pic>
              <p:nvPicPr>
                <p:cNvPr id="76" name="Freihand 75">
                  <a:extLst>
                    <a:ext uri="{FF2B5EF4-FFF2-40B4-BE49-F238E27FC236}">
                      <a16:creationId xmlns:a16="http://schemas.microsoft.com/office/drawing/2014/main" id="{7804C8DF-2DD5-4C9D-AEFB-B71387FEF1E8}"/>
                    </a:ext>
                  </a:extLst>
                </p:cNvPr>
                <p:cNvPicPr/>
                <p:nvPr/>
              </p:nvPicPr>
              <p:blipFill>
                <a:blip r:embed="rId109"/>
                <a:stretch>
                  <a:fillRect/>
                </a:stretch>
              </p:blipFill>
              <p:spPr>
                <a:xfrm>
                  <a:off x="6453653" y="5848267"/>
                  <a:ext cx="1494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77" name="Freihand 76">
                  <a:extLst>
                    <a:ext uri="{FF2B5EF4-FFF2-40B4-BE49-F238E27FC236}">
                      <a16:creationId xmlns:a16="http://schemas.microsoft.com/office/drawing/2014/main" id="{DEAC7DEF-8797-4C9B-ACCC-9FB20967D744}"/>
                    </a:ext>
                  </a:extLst>
                </p14:cNvPr>
                <p14:cNvContentPartPr/>
                <p14:nvPr/>
              </p14:nvContentPartPr>
              <p14:xfrm>
                <a:off x="6515213" y="5824147"/>
                <a:ext cx="118800" cy="227880"/>
              </p14:xfrm>
            </p:contentPart>
          </mc:Choice>
          <mc:Fallback xmlns="">
            <p:pic>
              <p:nvPicPr>
                <p:cNvPr id="77" name="Freihand 76">
                  <a:extLst>
                    <a:ext uri="{FF2B5EF4-FFF2-40B4-BE49-F238E27FC236}">
                      <a16:creationId xmlns:a16="http://schemas.microsoft.com/office/drawing/2014/main" id="{DEAC7DEF-8797-4C9B-ACCC-9FB20967D744}"/>
                    </a:ext>
                  </a:extLst>
                </p:cNvPr>
                <p:cNvPicPr/>
                <p:nvPr/>
              </p:nvPicPr>
              <p:blipFill>
                <a:blip r:embed="rId111"/>
                <a:stretch>
                  <a:fillRect/>
                </a:stretch>
              </p:blipFill>
              <p:spPr>
                <a:xfrm>
                  <a:off x="6510893" y="5819827"/>
                  <a:ext cx="1274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78" name="Freihand 77">
                  <a:extLst>
                    <a:ext uri="{FF2B5EF4-FFF2-40B4-BE49-F238E27FC236}">
                      <a16:creationId xmlns:a16="http://schemas.microsoft.com/office/drawing/2014/main" id="{D1212FDF-65C9-4CA5-B788-D68F73A0DFB1}"/>
                    </a:ext>
                  </a:extLst>
                </p14:cNvPr>
                <p14:cNvContentPartPr/>
                <p14:nvPr/>
              </p14:nvContentPartPr>
              <p14:xfrm>
                <a:off x="6687653" y="5742067"/>
                <a:ext cx="22680" cy="116640"/>
              </p14:xfrm>
            </p:contentPart>
          </mc:Choice>
          <mc:Fallback xmlns="">
            <p:pic>
              <p:nvPicPr>
                <p:cNvPr id="78" name="Freihand 77">
                  <a:extLst>
                    <a:ext uri="{FF2B5EF4-FFF2-40B4-BE49-F238E27FC236}">
                      <a16:creationId xmlns:a16="http://schemas.microsoft.com/office/drawing/2014/main" id="{D1212FDF-65C9-4CA5-B788-D68F73A0DFB1}"/>
                    </a:ext>
                  </a:extLst>
                </p:cNvPr>
                <p:cNvPicPr/>
                <p:nvPr/>
              </p:nvPicPr>
              <p:blipFill>
                <a:blip r:embed="rId113"/>
                <a:stretch>
                  <a:fillRect/>
                </a:stretch>
              </p:blipFill>
              <p:spPr>
                <a:xfrm>
                  <a:off x="6683333" y="5737747"/>
                  <a:ext cx="313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0" name="Freihand 89">
                  <a:extLst>
                    <a:ext uri="{FF2B5EF4-FFF2-40B4-BE49-F238E27FC236}">
                      <a16:creationId xmlns:a16="http://schemas.microsoft.com/office/drawing/2014/main" id="{48B6BE6D-29B4-4FF9-A31C-A968C9571427}"/>
                    </a:ext>
                  </a:extLst>
                </p14:cNvPr>
                <p14:cNvContentPartPr/>
                <p14:nvPr/>
              </p14:nvContentPartPr>
              <p14:xfrm>
                <a:off x="5289773" y="5880667"/>
                <a:ext cx="985320" cy="36000"/>
              </p14:xfrm>
            </p:contentPart>
          </mc:Choice>
          <mc:Fallback xmlns="">
            <p:pic>
              <p:nvPicPr>
                <p:cNvPr id="90" name="Freihand 89">
                  <a:extLst>
                    <a:ext uri="{FF2B5EF4-FFF2-40B4-BE49-F238E27FC236}">
                      <a16:creationId xmlns:a16="http://schemas.microsoft.com/office/drawing/2014/main" id="{48B6BE6D-29B4-4FF9-A31C-A968C9571427}"/>
                    </a:ext>
                  </a:extLst>
                </p:cNvPr>
                <p:cNvPicPr/>
                <p:nvPr/>
              </p:nvPicPr>
              <p:blipFill>
                <a:blip r:embed="rId115"/>
                <a:stretch>
                  <a:fillRect/>
                </a:stretch>
              </p:blipFill>
              <p:spPr>
                <a:xfrm>
                  <a:off x="5285453" y="5876347"/>
                  <a:ext cx="9939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91" name="Freihand 90">
                  <a:extLst>
                    <a:ext uri="{FF2B5EF4-FFF2-40B4-BE49-F238E27FC236}">
                      <a16:creationId xmlns:a16="http://schemas.microsoft.com/office/drawing/2014/main" id="{51360927-25B3-4935-B023-0494D14EF82C}"/>
                    </a:ext>
                  </a:extLst>
                </p14:cNvPr>
                <p14:cNvContentPartPr/>
                <p14:nvPr/>
              </p14:nvContentPartPr>
              <p14:xfrm>
                <a:off x="6063053" y="5778787"/>
                <a:ext cx="348480" cy="271080"/>
              </p14:xfrm>
            </p:contentPart>
          </mc:Choice>
          <mc:Fallback xmlns="">
            <p:pic>
              <p:nvPicPr>
                <p:cNvPr id="91" name="Freihand 90">
                  <a:extLst>
                    <a:ext uri="{FF2B5EF4-FFF2-40B4-BE49-F238E27FC236}">
                      <a16:creationId xmlns:a16="http://schemas.microsoft.com/office/drawing/2014/main" id="{51360927-25B3-4935-B023-0494D14EF82C}"/>
                    </a:ext>
                  </a:extLst>
                </p:cNvPr>
                <p:cNvPicPr/>
                <p:nvPr/>
              </p:nvPicPr>
              <p:blipFill>
                <a:blip r:embed="rId117"/>
                <a:stretch>
                  <a:fillRect/>
                </a:stretch>
              </p:blipFill>
              <p:spPr>
                <a:xfrm>
                  <a:off x="6058733" y="5774467"/>
                  <a:ext cx="357120" cy="279720"/>
                </a:xfrm>
                <a:prstGeom prst="rect">
                  <a:avLst/>
                </a:prstGeom>
              </p:spPr>
            </p:pic>
          </mc:Fallback>
        </mc:AlternateContent>
      </p:grpSp>
      <p:grpSp>
        <p:nvGrpSpPr>
          <p:cNvPr id="96" name="Gruppieren 95">
            <a:extLst>
              <a:ext uri="{FF2B5EF4-FFF2-40B4-BE49-F238E27FC236}">
                <a16:creationId xmlns:a16="http://schemas.microsoft.com/office/drawing/2014/main" id="{BB210752-F98E-4B49-A6D7-961782876592}"/>
              </a:ext>
            </a:extLst>
          </p:cNvPr>
          <p:cNvGrpSpPr/>
          <p:nvPr/>
        </p:nvGrpSpPr>
        <p:grpSpPr>
          <a:xfrm>
            <a:off x="9385493" y="1522147"/>
            <a:ext cx="399960" cy="209160"/>
            <a:chOff x="9385493" y="1522147"/>
            <a:chExt cx="399960" cy="209160"/>
          </a:xfrm>
        </p:grpSpPr>
        <mc:AlternateContent xmlns:mc="http://schemas.openxmlformats.org/markup-compatibility/2006" xmlns:p14="http://schemas.microsoft.com/office/powerpoint/2010/main">
          <mc:Choice Requires="p14">
            <p:contentPart p14:bwMode="auto" r:id="rId118">
              <p14:nvContentPartPr>
                <p14:cNvPr id="93" name="Freihand 92">
                  <a:extLst>
                    <a:ext uri="{FF2B5EF4-FFF2-40B4-BE49-F238E27FC236}">
                      <a16:creationId xmlns:a16="http://schemas.microsoft.com/office/drawing/2014/main" id="{475C7D82-1ABE-4691-B947-C207D673DC1D}"/>
                    </a:ext>
                  </a:extLst>
                </p14:cNvPr>
                <p14:cNvContentPartPr/>
                <p14:nvPr/>
              </p14:nvContentPartPr>
              <p14:xfrm>
                <a:off x="9394493" y="1539787"/>
                <a:ext cx="233640" cy="42480"/>
              </p14:xfrm>
            </p:contentPart>
          </mc:Choice>
          <mc:Fallback xmlns="">
            <p:pic>
              <p:nvPicPr>
                <p:cNvPr id="93" name="Freihand 92">
                  <a:extLst>
                    <a:ext uri="{FF2B5EF4-FFF2-40B4-BE49-F238E27FC236}">
                      <a16:creationId xmlns:a16="http://schemas.microsoft.com/office/drawing/2014/main" id="{475C7D82-1ABE-4691-B947-C207D673DC1D}"/>
                    </a:ext>
                  </a:extLst>
                </p:cNvPr>
                <p:cNvPicPr/>
                <p:nvPr/>
              </p:nvPicPr>
              <p:blipFill>
                <a:blip r:embed="rId119"/>
                <a:stretch>
                  <a:fillRect/>
                </a:stretch>
              </p:blipFill>
              <p:spPr>
                <a:xfrm>
                  <a:off x="9390173" y="1535467"/>
                  <a:ext cx="24228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94" name="Freihand 93">
                  <a:extLst>
                    <a:ext uri="{FF2B5EF4-FFF2-40B4-BE49-F238E27FC236}">
                      <a16:creationId xmlns:a16="http://schemas.microsoft.com/office/drawing/2014/main" id="{FB3A8797-5ED7-4743-8B9A-BC978F8A6704}"/>
                    </a:ext>
                  </a:extLst>
                </p14:cNvPr>
                <p14:cNvContentPartPr/>
                <p14:nvPr/>
              </p14:nvContentPartPr>
              <p14:xfrm>
                <a:off x="9385493" y="1588747"/>
                <a:ext cx="209880" cy="42120"/>
              </p14:xfrm>
            </p:contentPart>
          </mc:Choice>
          <mc:Fallback xmlns="">
            <p:pic>
              <p:nvPicPr>
                <p:cNvPr id="94" name="Freihand 93">
                  <a:extLst>
                    <a:ext uri="{FF2B5EF4-FFF2-40B4-BE49-F238E27FC236}">
                      <a16:creationId xmlns:a16="http://schemas.microsoft.com/office/drawing/2014/main" id="{FB3A8797-5ED7-4743-8B9A-BC978F8A6704}"/>
                    </a:ext>
                  </a:extLst>
                </p:cNvPr>
                <p:cNvPicPr/>
                <p:nvPr/>
              </p:nvPicPr>
              <p:blipFill>
                <a:blip r:embed="rId121"/>
                <a:stretch>
                  <a:fillRect/>
                </a:stretch>
              </p:blipFill>
              <p:spPr>
                <a:xfrm>
                  <a:off x="9381173" y="1584427"/>
                  <a:ext cx="21852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95" name="Freihand 94">
                  <a:extLst>
                    <a:ext uri="{FF2B5EF4-FFF2-40B4-BE49-F238E27FC236}">
                      <a16:creationId xmlns:a16="http://schemas.microsoft.com/office/drawing/2014/main" id="{3551E9FF-555C-4CDA-81D0-865E4DFA8B8C}"/>
                    </a:ext>
                  </a:extLst>
                </p14:cNvPr>
                <p14:cNvContentPartPr/>
                <p14:nvPr/>
              </p14:nvContentPartPr>
              <p14:xfrm>
                <a:off x="9619853" y="1522147"/>
                <a:ext cx="165600" cy="209160"/>
              </p14:xfrm>
            </p:contentPart>
          </mc:Choice>
          <mc:Fallback xmlns="">
            <p:pic>
              <p:nvPicPr>
                <p:cNvPr id="95" name="Freihand 94">
                  <a:extLst>
                    <a:ext uri="{FF2B5EF4-FFF2-40B4-BE49-F238E27FC236}">
                      <a16:creationId xmlns:a16="http://schemas.microsoft.com/office/drawing/2014/main" id="{3551E9FF-555C-4CDA-81D0-865E4DFA8B8C}"/>
                    </a:ext>
                  </a:extLst>
                </p:cNvPr>
                <p:cNvPicPr/>
                <p:nvPr/>
              </p:nvPicPr>
              <p:blipFill>
                <a:blip r:embed="rId123"/>
                <a:stretch>
                  <a:fillRect/>
                </a:stretch>
              </p:blipFill>
              <p:spPr>
                <a:xfrm>
                  <a:off x="9615533" y="1517827"/>
                  <a:ext cx="174240" cy="217800"/>
                </a:xfrm>
                <a:prstGeom prst="rect">
                  <a:avLst/>
                </a:prstGeom>
              </p:spPr>
            </p:pic>
          </mc:Fallback>
        </mc:AlternateContent>
      </p:grpSp>
      <p:grpSp>
        <p:nvGrpSpPr>
          <p:cNvPr id="104" name="Gruppieren 103">
            <a:extLst>
              <a:ext uri="{FF2B5EF4-FFF2-40B4-BE49-F238E27FC236}">
                <a16:creationId xmlns:a16="http://schemas.microsoft.com/office/drawing/2014/main" id="{9C4B76FB-C0E8-48E4-83A0-FF451AC99A2B}"/>
              </a:ext>
            </a:extLst>
          </p:cNvPr>
          <p:cNvGrpSpPr/>
          <p:nvPr/>
        </p:nvGrpSpPr>
        <p:grpSpPr>
          <a:xfrm>
            <a:off x="9957533" y="1408027"/>
            <a:ext cx="286560" cy="352800"/>
            <a:chOff x="9957533" y="1408027"/>
            <a:chExt cx="286560" cy="352800"/>
          </a:xfrm>
        </p:grpSpPr>
        <mc:AlternateContent xmlns:mc="http://schemas.openxmlformats.org/markup-compatibility/2006" xmlns:p14="http://schemas.microsoft.com/office/powerpoint/2010/main">
          <mc:Choice Requires="p14">
            <p:contentPart p14:bwMode="auto" r:id="rId124">
              <p14:nvContentPartPr>
                <p14:cNvPr id="97" name="Freihand 96">
                  <a:extLst>
                    <a:ext uri="{FF2B5EF4-FFF2-40B4-BE49-F238E27FC236}">
                      <a16:creationId xmlns:a16="http://schemas.microsoft.com/office/drawing/2014/main" id="{D16090B9-AB65-4ACD-995E-729FDB4050E7}"/>
                    </a:ext>
                  </a:extLst>
                </p14:cNvPr>
                <p14:cNvContentPartPr/>
                <p14:nvPr/>
              </p14:nvContentPartPr>
              <p14:xfrm>
                <a:off x="9957533" y="1536907"/>
                <a:ext cx="145800" cy="79920"/>
              </p14:xfrm>
            </p:contentPart>
          </mc:Choice>
          <mc:Fallback xmlns="">
            <p:pic>
              <p:nvPicPr>
                <p:cNvPr id="97" name="Freihand 96">
                  <a:extLst>
                    <a:ext uri="{FF2B5EF4-FFF2-40B4-BE49-F238E27FC236}">
                      <a16:creationId xmlns:a16="http://schemas.microsoft.com/office/drawing/2014/main" id="{D16090B9-AB65-4ACD-995E-729FDB4050E7}"/>
                    </a:ext>
                  </a:extLst>
                </p:cNvPr>
                <p:cNvPicPr/>
                <p:nvPr/>
              </p:nvPicPr>
              <p:blipFill>
                <a:blip r:embed="rId125"/>
                <a:stretch>
                  <a:fillRect/>
                </a:stretch>
              </p:blipFill>
              <p:spPr>
                <a:xfrm>
                  <a:off x="9953213" y="1532587"/>
                  <a:ext cx="15444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98" name="Freihand 97">
                  <a:extLst>
                    <a:ext uri="{FF2B5EF4-FFF2-40B4-BE49-F238E27FC236}">
                      <a16:creationId xmlns:a16="http://schemas.microsoft.com/office/drawing/2014/main" id="{7C6902B6-8BED-4107-A226-3F561D539BFD}"/>
                    </a:ext>
                  </a:extLst>
                </p14:cNvPr>
                <p14:cNvContentPartPr/>
                <p14:nvPr/>
              </p14:nvContentPartPr>
              <p14:xfrm>
                <a:off x="10033133" y="1527547"/>
                <a:ext cx="100440" cy="233280"/>
              </p14:xfrm>
            </p:contentPart>
          </mc:Choice>
          <mc:Fallback xmlns="">
            <p:pic>
              <p:nvPicPr>
                <p:cNvPr id="98" name="Freihand 97">
                  <a:extLst>
                    <a:ext uri="{FF2B5EF4-FFF2-40B4-BE49-F238E27FC236}">
                      <a16:creationId xmlns:a16="http://schemas.microsoft.com/office/drawing/2014/main" id="{7C6902B6-8BED-4107-A226-3F561D539BFD}"/>
                    </a:ext>
                  </a:extLst>
                </p:cNvPr>
                <p:cNvPicPr/>
                <p:nvPr/>
              </p:nvPicPr>
              <p:blipFill>
                <a:blip r:embed="rId127"/>
                <a:stretch>
                  <a:fillRect/>
                </a:stretch>
              </p:blipFill>
              <p:spPr>
                <a:xfrm>
                  <a:off x="10028813" y="1523227"/>
                  <a:ext cx="10908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99" name="Freihand 98">
                  <a:extLst>
                    <a:ext uri="{FF2B5EF4-FFF2-40B4-BE49-F238E27FC236}">
                      <a16:creationId xmlns:a16="http://schemas.microsoft.com/office/drawing/2014/main" id="{74C2CBC5-FA31-443F-AB3C-737707589FE7}"/>
                    </a:ext>
                  </a:extLst>
                </p14:cNvPr>
                <p14:cNvContentPartPr/>
                <p14:nvPr/>
              </p14:nvContentPartPr>
              <p14:xfrm>
                <a:off x="10219613" y="1408027"/>
                <a:ext cx="24480" cy="118800"/>
              </p14:xfrm>
            </p:contentPart>
          </mc:Choice>
          <mc:Fallback xmlns="">
            <p:pic>
              <p:nvPicPr>
                <p:cNvPr id="99" name="Freihand 98">
                  <a:extLst>
                    <a:ext uri="{FF2B5EF4-FFF2-40B4-BE49-F238E27FC236}">
                      <a16:creationId xmlns:a16="http://schemas.microsoft.com/office/drawing/2014/main" id="{74C2CBC5-FA31-443F-AB3C-737707589FE7}"/>
                    </a:ext>
                  </a:extLst>
                </p:cNvPr>
                <p:cNvPicPr/>
                <p:nvPr/>
              </p:nvPicPr>
              <p:blipFill>
                <a:blip r:embed="rId129"/>
                <a:stretch>
                  <a:fillRect/>
                </a:stretch>
              </p:blipFill>
              <p:spPr>
                <a:xfrm>
                  <a:off x="10215293" y="1403707"/>
                  <a:ext cx="33120" cy="127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0">
            <p14:nvContentPartPr>
              <p14:cNvPr id="100" name="Freihand 99">
                <a:extLst>
                  <a:ext uri="{FF2B5EF4-FFF2-40B4-BE49-F238E27FC236}">
                    <a16:creationId xmlns:a16="http://schemas.microsoft.com/office/drawing/2014/main" id="{CF72677B-01A9-4941-8A15-0E3E7D386373}"/>
                  </a:ext>
                </a:extLst>
              </p14:cNvPr>
              <p14:cNvContentPartPr/>
              <p14:nvPr/>
            </p14:nvContentPartPr>
            <p14:xfrm>
              <a:off x="10432013" y="1507387"/>
              <a:ext cx="182520" cy="155160"/>
            </p14:xfrm>
          </p:contentPart>
        </mc:Choice>
        <mc:Fallback xmlns="">
          <p:pic>
            <p:nvPicPr>
              <p:cNvPr id="100" name="Freihand 99">
                <a:extLst>
                  <a:ext uri="{FF2B5EF4-FFF2-40B4-BE49-F238E27FC236}">
                    <a16:creationId xmlns:a16="http://schemas.microsoft.com/office/drawing/2014/main" id="{CF72677B-01A9-4941-8A15-0E3E7D386373}"/>
                  </a:ext>
                </a:extLst>
              </p:cNvPr>
              <p:cNvPicPr/>
              <p:nvPr/>
            </p:nvPicPr>
            <p:blipFill>
              <a:blip r:embed="rId131"/>
              <a:stretch>
                <a:fillRect/>
              </a:stretch>
            </p:blipFill>
            <p:spPr>
              <a:xfrm>
                <a:off x="10427693" y="1503067"/>
                <a:ext cx="191160" cy="163800"/>
              </a:xfrm>
              <a:prstGeom prst="rect">
                <a:avLst/>
              </a:prstGeom>
            </p:spPr>
          </p:pic>
        </mc:Fallback>
      </mc:AlternateContent>
      <p:grpSp>
        <p:nvGrpSpPr>
          <p:cNvPr id="103" name="Gruppieren 102">
            <a:extLst>
              <a:ext uri="{FF2B5EF4-FFF2-40B4-BE49-F238E27FC236}">
                <a16:creationId xmlns:a16="http://schemas.microsoft.com/office/drawing/2014/main" id="{1C245A57-FB30-4C08-A9F9-029EAD856C1D}"/>
              </a:ext>
            </a:extLst>
          </p:cNvPr>
          <p:cNvGrpSpPr/>
          <p:nvPr/>
        </p:nvGrpSpPr>
        <p:grpSpPr>
          <a:xfrm>
            <a:off x="10862573" y="1467067"/>
            <a:ext cx="214920" cy="228600"/>
            <a:chOff x="10862573" y="1467067"/>
            <a:chExt cx="214920" cy="228600"/>
          </a:xfrm>
        </p:grpSpPr>
        <mc:AlternateContent xmlns:mc="http://schemas.openxmlformats.org/markup-compatibility/2006" xmlns:p14="http://schemas.microsoft.com/office/powerpoint/2010/main">
          <mc:Choice Requires="p14">
            <p:contentPart p14:bwMode="auto" r:id="rId132">
              <p14:nvContentPartPr>
                <p14:cNvPr id="101" name="Freihand 100">
                  <a:extLst>
                    <a:ext uri="{FF2B5EF4-FFF2-40B4-BE49-F238E27FC236}">
                      <a16:creationId xmlns:a16="http://schemas.microsoft.com/office/drawing/2014/main" id="{A8FFA7BD-4C21-4C58-9DE8-95FA1BAED315}"/>
                    </a:ext>
                  </a:extLst>
                </p14:cNvPr>
                <p14:cNvContentPartPr/>
                <p14:nvPr/>
              </p14:nvContentPartPr>
              <p14:xfrm>
                <a:off x="10862573" y="1467067"/>
                <a:ext cx="164880" cy="75960"/>
              </p14:xfrm>
            </p:contentPart>
          </mc:Choice>
          <mc:Fallback xmlns="">
            <p:pic>
              <p:nvPicPr>
                <p:cNvPr id="101" name="Freihand 100">
                  <a:extLst>
                    <a:ext uri="{FF2B5EF4-FFF2-40B4-BE49-F238E27FC236}">
                      <a16:creationId xmlns:a16="http://schemas.microsoft.com/office/drawing/2014/main" id="{A8FFA7BD-4C21-4C58-9DE8-95FA1BAED315}"/>
                    </a:ext>
                  </a:extLst>
                </p:cNvPr>
                <p:cNvPicPr/>
                <p:nvPr/>
              </p:nvPicPr>
              <p:blipFill>
                <a:blip r:embed="rId133"/>
                <a:stretch>
                  <a:fillRect/>
                </a:stretch>
              </p:blipFill>
              <p:spPr>
                <a:xfrm>
                  <a:off x="10858253" y="1462747"/>
                  <a:ext cx="1735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02" name="Freihand 101">
                  <a:extLst>
                    <a:ext uri="{FF2B5EF4-FFF2-40B4-BE49-F238E27FC236}">
                      <a16:creationId xmlns:a16="http://schemas.microsoft.com/office/drawing/2014/main" id="{8A3A63CA-D1A2-4DD8-B516-A3B2693F4C28}"/>
                    </a:ext>
                  </a:extLst>
                </p14:cNvPr>
                <p14:cNvContentPartPr/>
                <p14:nvPr/>
              </p14:nvContentPartPr>
              <p14:xfrm>
                <a:off x="10929533" y="1491907"/>
                <a:ext cx="147960" cy="203760"/>
              </p14:xfrm>
            </p:contentPart>
          </mc:Choice>
          <mc:Fallback xmlns="">
            <p:pic>
              <p:nvPicPr>
                <p:cNvPr id="102" name="Freihand 101">
                  <a:extLst>
                    <a:ext uri="{FF2B5EF4-FFF2-40B4-BE49-F238E27FC236}">
                      <a16:creationId xmlns:a16="http://schemas.microsoft.com/office/drawing/2014/main" id="{8A3A63CA-D1A2-4DD8-B516-A3B2693F4C28}"/>
                    </a:ext>
                  </a:extLst>
                </p:cNvPr>
                <p:cNvPicPr/>
                <p:nvPr/>
              </p:nvPicPr>
              <p:blipFill>
                <a:blip r:embed="rId135"/>
                <a:stretch>
                  <a:fillRect/>
                </a:stretch>
              </p:blipFill>
              <p:spPr>
                <a:xfrm>
                  <a:off x="10925213" y="1487587"/>
                  <a:ext cx="156600" cy="212400"/>
                </a:xfrm>
                <a:prstGeom prst="rect">
                  <a:avLst/>
                </a:prstGeom>
              </p:spPr>
            </p:pic>
          </mc:Fallback>
        </mc:AlternateContent>
      </p:grpSp>
      <p:grpSp>
        <p:nvGrpSpPr>
          <p:cNvPr id="117" name="Gruppieren 116">
            <a:extLst>
              <a:ext uri="{FF2B5EF4-FFF2-40B4-BE49-F238E27FC236}">
                <a16:creationId xmlns:a16="http://schemas.microsoft.com/office/drawing/2014/main" id="{688C47E1-09F9-4B1B-A75E-FD1F3263FDF5}"/>
              </a:ext>
            </a:extLst>
          </p:cNvPr>
          <p:cNvGrpSpPr/>
          <p:nvPr/>
        </p:nvGrpSpPr>
        <p:grpSpPr>
          <a:xfrm>
            <a:off x="9567293" y="2095627"/>
            <a:ext cx="1523160" cy="331200"/>
            <a:chOff x="9567293" y="2095627"/>
            <a:chExt cx="1523160" cy="331200"/>
          </a:xfrm>
        </p:grpSpPr>
        <mc:AlternateContent xmlns:mc="http://schemas.openxmlformats.org/markup-compatibility/2006" xmlns:p14="http://schemas.microsoft.com/office/powerpoint/2010/main">
          <mc:Choice Requires="p14">
            <p:contentPart p14:bwMode="auto" r:id="rId136">
              <p14:nvContentPartPr>
                <p14:cNvPr id="105" name="Freihand 104">
                  <a:extLst>
                    <a:ext uri="{FF2B5EF4-FFF2-40B4-BE49-F238E27FC236}">
                      <a16:creationId xmlns:a16="http://schemas.microsoft.com/office/drawing/2014/main" id="{88AC2A71-B957-499C-A365-17C4BC580DA3}"/>
                    </a:ext>
                  </a:extLst>
                </p14:cNvPr>
                <p14:cNvContentPartPr/>
                <p14:nvPr/>
              </p14:nvContentPartPr>
              <p14:xfrm>
                <a:off x="9594653" y="2109307"/>
                <a:ext cx="170280" cy="208440"/>
              </p14:xfrm>
            </p:contentPart>
          </mc:Choice>
          <mc:Fallback xmlns="">
            <p:pic>
              <p:nvPicPr>
                <p:cNvPr id="105" name="Freihand 104">
                  <a:extLst>
                    <a:ext uri="{FF2B5EF4-FFF2-40B4-BE49-F238E27FC236}">
                      <a16:creationId xmlns:a16="http://schemas.microsoft.com/office/drawing/2014/main" id="{88AC2A71-B957-499C-A365-17C4BC580DA3}"/>
                    </a:ext>
                  </a:extLst>
                </p:cNvPr>
                <p:cNvPicPr/>
                <p:nvPr/>
              </p:nvPicPr>
              <p:blipFill>
                <a:blip r:embed="rId137"/>
                <a:stretch>
                  <a:fillRect/>
                </a:stretch>
              </p:blipFill>
              <p:spPr>
                <a:xfrm>
                  <a:off x="9590333" y="2104987"/>
                  <a:ext cx="17892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6" name="Freihand 105">
                  <a:extLst>
                    <a:ext uri="{FF2B5EF4-FFF2-40B4-BE49-F238E27FC236}">
                      <a16:creationId xmlns:a16="http://schemas.microsoft.com/office/drawing/2014/main" id="{5D4B4840-FA27-42B0-B7E2-0A368775FE2B}"/>
                    </a:ext>
                  </a:extLst>
                </p14:cNvPr>
                <p14:cNvContentPartPr/>
                <p14:nvPr/>
              </p14:nvContentPartPr>
              <p14:xfrm>
                <a:off x="9718493" y="2131987"/>
                <a:ext cx="31320" cy="245520"/>
              </p14:xfrm>
            </p:contentPart>
          </mc:Choice>
          <mc:Fallback xmlns="">
            <p:pic>
              <p:nvPicPr>
                <p:cNvPr id="106" name="Freihand 105">
                  <a:extLst>
                    <a:ext uri="{FF2B5EF4-FFF2-40B4-BE49-F238E27FC236}">
                      <a16:creationId xmlns:a16="http://schemas.microsoft.com/office/drawing/2014/main" id="{5D4B4840-FA27-42B0-B7E2-0A368775FE2B}"/>
                    </a:ext>
                  </a:extLst>
                </p:cNvPr>
                <p:cNvPicPr/>
                <p:nvPr/>
              </p:nvPicPr>
              <p:blipFill>
                <a:blip r:embed="rId139"/>
                <a:stretch>
                  <a:fillRect/>
                </a:stretch>
              </p:blipFill>
              <p:spPr>
                <a:xfrm>
                  <a:off x="9714173" y="2127667"/>
                  <a:ext cx="3996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7" name="Freihand 106">
                  <a:extLst>
                    <a:ext uri="{FF2B5EF4-FFF2-40B4-BE49-F238E27FC236}">
                      <a16:creationId xmlns:a16="http://schemas.microsoft.com/office/drawing/2014/main" id="{5DE0844B-8BB2-4A16-B60D-B9955E8BAAD9}"/>
                    </a:ext>
                  </a:extLst>
                </p14:cNvPr>
                <p14:cNvContentPartPr/>
                <p14:nvPr/>
              </p14:nvContentPartPr>
              <p14:xfrm>
                <a:off x="9567293" y="2330707"/>
                <a:ext cx="221040" cy="10800"/>
              </p14:xfrm>
            </p:contentPart>
          </mc:Choice>
          <mc:Fallback xmlns="">
            <p:pic>
              <p:nvPicPr>
                <p:cNvPr id="107" name="Freihand 106">
                  <a:extLst>
                    <a:ext uri="{FF2B5EF4-FFF2-40B4-BE49-F238E27FC236}">
                      <a16:creationId xmlns:a16="http://schemas.microsoft.com/office/drawing/2014/main" id="{5DE0844B-8BB2-4A16-B60D-B9955E8BAAD9}"/>
                    </a:ext>
                  </a:extLst>
                </p:cNvPr>
                <p:cNvPicPr/>
                <p:nvPr/>
              </p:nvPicPr>
              <p:blipFill>
                <a:blip r:embed="rId141"/>
                <a:stretch>
                  <a:fillRect/>
                </a:stretch>
              </p:blipFill>
              <p:spPr>
                <a:xfrm>
                  <a:off x="9562973" y="2326387"/>
                  <a:ext cx="2296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9" name="Freihand 108">
                  <a:extLst>
                    <a:ext uri="{FF2B5EF4-FFF2-40B4-BE49-F238E27FC236}">
                      <a16:creationId xmlns:a16="http://schemas.microsoft.com/office/drawing/2014/main" id="{70F56376-72A3-438B-8363-D7FCB5B9A442}"/>
                    </a:ext>
                  </a:extLst>
                </p14:cNvPr>
                <p14:cNvContentPartPr/>
                <p14:nvPr/>
              </p14:nvContentPartPr>
              <p14:xfrm>
                <a:off x="9796253" y="2228467"/>
                <a:ext cx="134640" cy="68040"/>
              </p14:xfrm>
            </p:contentPart>
          </mc:Choice>
          <mc:Fallback xmlns="">
            <p:pic>
              <p:nvPicPr>
                <p:cNvPr id="109" name="Freihand 108">
                  <a:extLst>
                    <a:ext uri="{FF2B5EF4-FFF2-40B4-BE49-F238E27FC236}">
                      <a16:creationId xmlns:a16="http://schemas.microsoft.com/office/drawing/2014/main" id="{70F56376-72A3-438B-8363-D7FCB5B9A442}"/>
                    </a:ext>
                  </a:extLst>
                </p:cNvPr>
                <p:cNvPicPr/>
                <p:nvPr/>
              </p:nvPicPr>
              <p:blipFill>
                <a:blip r:embed="rId143"/>
                <a:stretch>
                  <a:fillRect/>
                </a:stretch>
              </p:blipFill>
              <p:spPr>
                <a:xfrm>
                  <a:off x="9791933" y="2224147"/>
                  <a:ext cx="1432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0" name="Freihand 109">
                  <a:extLst>
                    <a:ext uri="{FF2B5EF4-FFF2-40B4-BE49-F238E27FC236}">
                      <a16:creationId xmlns:a16="http://schemas.microsoft.com/office/drawing/2014/main" id="{13CA2C8C-40A0-42DB-B825-82639C111A48}"/>
                    </a:ext>
                  </a:extLst>
                </p14:cNvPr>
                <p14:cNvContentPartPr/>
                <p14:nvPr/>
              </p14:nvContentPartPr>
              <p14:xfrm>
                <a:off x="9882293" y="2232427"/>
                <a:ext cx="60480" cy="194400"/>
              </p14:xfrm>
            </p:contentPart>
          </mc:Choice>
          <mc:Fallback xmlns="">
            <p:pic>
              <p:nvPicPr>
                <p:cNvPr id="110" name="Freihand 109">
                  <a:extLst>
                    <a:ext uri="{FF2B5EF4-FFF2-40B4-BE49-F238E27FC236}">
                      <a16:creationId xmlns:a16="http://schemas.microsoft.com/office/drawing/2014/main" id="{13CA2C8C-40A0-42DB-B825-82639C111A48}"/>
                    </a:ext>
                  </a:extLst>
                </p:cNvPr>
                <p:cNvPicPr/>
                <p:nvPr/>
              </p:nvPicPr>
              <p:blipFill>
                <a:blip r:embed="rId145"/>
                <a:stretch>
                  <a:fillRect/>
                </a:stretch>
              </p:blipFill>
              <p:spPr>
                <a:xfrm>
                  <a:off x="9877973" y="2228107"/>
                  <a:ext cx="6912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11" name="Freihand 110">
                  <a:extLst>
                    <a:ext uri="{FF2B5EF4-FFF2-40B4-BE49-F238E27FC236}">
                      <a16:creationId xmlns:a16="http://schemas.microsoft.com/office/drawing/2014/main" id="{DCABC7EC-C014-4648-B80B-B813BE532B7B}"/>
                    </a:ext>
                  </a:extLst>
                </p14:cNvPr>
                <p14:cNvContentPartPr/>
                <p14:nvPr/>
              </p14:nvContentPartPr>
              <p14:xfrm>
                <a:off x="10062653" y="2220547"/>
                <a:ext cx="163440" cy="75240"/>
              </p14:xfrm>
            </p:contentPart>
          </mc:Choice>
          <mc:Fallback xmlns="">
            <p:pic>
              <p:nvPicPr>
                <p:cNvPr id="111" name="Freihand 110">
                  <a:extLst>
                    <a:ext uri="{FF2B5EF4-FFF2-40B4-BE49-F238E27FC236}">
                      <a16:creationId xmlns:a16="http://schemas.microsoft.com/office/drawing/2014/main" id="{DCABC7EC-C014-4648-B80B-B813BE532B7B}"/>
                    </a:ext>
                  </a:extLst>
                </p:cNvPr>
                <p:cNvPicPr/>
                <p:nvPr/>
              </p:nvPicPr>
              <p:blipFill>
                <a:blip r:embed="rId147"/>
                <a:stretch>
                  <a:fillRect/>
                </a:stretch>
              </p:blipFill>
              <p:spPr>
                <a:xfrm>
                  <a:off x="10058333" y="2216227"/>
                  <a:ext cx="172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2" name="Freihand 111">
                  <a:extLst>
                    <a:ext uri="{FF2B5EF4-FFF2-40B4-BE49-F238E27FC236}">
                      <a16:creationId xmlns:a16="http://schemas.microsoft.com/office/drawing/2014/main" id="{A9F3767D-9186-4740-A4EC-96460D785F4D}"/>
                    </a:ext>
                  </a:extLst>
                </p14:cNvPr>
                <p14:cNvContentPartPr/>
                <p14:nvPr/>
              </p14:nvContentPartPr>
              <p14:xfrm>
                <a:off x="10374413" y="2177347"/>
                <a:ext cx="125280" cy="202320"/>
              </p14:xfrm>
            </p:contentPart>
          </mc:Choice>
          <mc:Fallback xmlns="">
            <p:pic>
              <p:nvPicPr>
                <p:cNvPr id="112" name="Freihand 111">
                  <a:extLst>
                    <a:ext uri="{FF2B5EF4-FFF2-40B4-BE49-F238E27FC236}">
                      <a16:creationId xmlns:a16="http://schemas.microsoft.com/office/drawing/2014/main" id="{A9F3767D-9186-4740-A4EC-96460D785F4D}"/>
                    </a:ext>
                  </a:extLst>
                </p:cNvPr>
                <p:cNvPicPr/>
                <p:nvPr/>
              </p:nvPicPr>
              <p:blipFill>
                <a:blip r:embed="rId149"/>
                <a:stretch>
                  <a:fillRect/>
                </a:stretch>
              </p:blipFill>
              <p:spPr>
                <a:xfrm>
                  <a:off x="10370093" y="2173027"/>
                  <a:ext cx="1339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3" name="Freihand 112">
                  <a:extLst>
                    <a:ext uri="{FF2B5EF4-FFF2-40B4-BE49-F238E27FC236}">
                      <a16:creationId xmlns:a16="http://schemas.microsoft.com/office/drawing/2014/main" id="{1B7EFEF3-4F4E-4859-AE4B-FE974920D84C}"/>
                    </a:ext>
                  </a:extLst>
                </p14:cNvPr>
                <p14:cNvContentPartPr/>
                <p14:nvPr/>
              </p14:nvContentPartPr>
              <p14:xfrm>
                <a:off x="10579613" y="2095627"/>
                <a:ext cx="9000" cy="108000"/>
              </p14:xfrm>
            </p:contentPart>
          </mc:Choice>
          <mc:Fallback xmlns="">
            <p:pic>
              <p:nvPicPr>
                <p:cNvPr id="113" name="Freihand 112">
                  <a:extLst>
                    <a:ext uri="{FF2B5EF4-FFF2-40B4-BE49-F238E27FC236}">
                      <a16:creationId xmlns:a16="http://schemas.microsoft.com/office/drawing/2014/main" id="{1B7EFEF3-4F4E-4859-AE4B-FE974920D84C}"/>
                    </a:ext>
                  </a:extLst>
                </p:cNvPr>
                <p:cNvPicPr/>
                <p:nvPr/>
              </p:nvPicPr>
              <p:blipFill>
                <a:blip r:embed="rId151"/>
                <a:stretch>
                  <a:fillRect/>
                </a:stretch>
              </p:blipFill>
              <p:spPr>
                <a:xfrm>
                  <a:off x="10575293" y="2091307"/>
                  <a:ext cx="176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14" name="Freihand 113">
                  <a:extLst>
                    <a:ext uri="{FF2B5EF4-FFF2-40B4-BE49-F238E27FC236}">
                      <a16:creationId xmlns:a16="http://schemas.microsoft.com/office/drawing/2014/main" id="{9B3350E4-35E4-4570-B28D-389190FA1A78}"/>
                    </a:ext>
                  </a:extLst>
                </p14:cNvPr>
                <p14:cNvContentPartPr/>
                <p14:nvPr/>
              </p14:nvContentPartPr>
              <p14:xfrm>
                <a:off x="10682933" y="2198587"/>
                <a:ext cx="132480" cy="2160"/>
              </p14:xfrm>
            </p:contentPart>
          </mc:Choice>
          <mc:Fallback xmlns="">
            <p:pic>
              <p:nvPicPr>
                <p:cNvPr id="114" name="Freihand 113">
                  <a:extLst>
                    <a:ext uri="{FF2B5EF4-FFF2-40B4-BE49-F238E27FC236}">
                      <a16:creationId xmlns:a16="http://schemas.microsoft.com/office/drawing/2014/main" id="{9B3350E4-35E4-4570-B28D-389190FA1A78}"/>
                    </a:ext>
                  </a:extLst>
                </p:cNvPr>
                <p:cNvPicPr/>
                <p:nvPr/>
              </p:nvPicPr>
              <p:blipFill>
                <a:blip r:embed="rId153"/>
                <a:stretch>
                  <a:fillRect/>
                </a:stretch>
              </p:blipFill>
              <p:spPr>
                <a:xfrm>
                  <a:off x="10678613" y="2194267"/>
                  <a:ext cx="14112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15" name="Freihand 114">
                  <a:extLst>
                    <a:ext uri="{FF2B5EF4-FFF2-40B4-BE49-F238E27FC236}">
                      <a16:creationId xmlns:a16="http://schemas.microsoft.com/office/drawing/2014/main" id="{879C2686-DE2C-48F9-89D7-D76A5C243477}"/>
                    </a:ext>
                  </a:extLst>
                </p14:cNvPr>
                <p14:cNvContentPartPr/>
                <p14:nvPr/>
              </p14:nvContentPartPr>
              <p14:xfrm>
                <a:off x="10912613" y="2169067"/>
                <a:ext cx="166680" cy="32400"/>
              </p14:xfrm>
            </p:contentPart>
          </mc:Choice>
          <mc:Fallback xmlns="">
            <p:pic>
              <p:nvPicPr>
                <p:cNvPr id="115" name="Freihand 114">
                  <a:extLst>
                    <a:ext uri="{FF2B5EF4-FFF2-40B4-BE49-F238E27FC236}">
                      <a16:creationId xmlns:a16="http://schemas.microsoft.com/office/drawing/2014/main" id="{879C2686-DE2C-48F9-89D7-D76A5C243477}"/>
                    </a:ext>
                  </a:extLst>
                </p:cNvPr>
                <p:cNvPicPr/>
                <p:nvPr/>
              </p:nvPicPr>
              <p:blipFill>
                <a:blip r:embed="rId155"/>
                <a:stretch>
                  <a:fillRect/>
                </a:stretch>
              </p:blipFill>
              <p:spPr>
                <a:xfrm>
                  <a:off x="10908293" y="2164747"/>
                  <a:ext cx="1753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16" name="Freihand 115">
                  <a:extLst>
                    <a:ext uri="{FF2B5EF4-FFF2-40B4-BE49-F238E27FC236}">
                      <a16:creationId xmlns:a16="http://schemas.microsoft.com/office/drawing/2014/main" id="{5E47BAA1-34DA-4800-A47B-81A633115893}"/>
                    </a:ext>
                  </a:extLst>
                </p14:cNvPr>
                <p14:cNvContentPartPr/>
                <p14:nvPr/>
              </p14:nvContentPartPr>
              <p14:xfrm>
                <a:off x="11002253" y="2182387"/>
                <a:ext cx="88200" cy="161640"/>
              </p14:xfrm>
            </p:contentPart>
          </mc:Choice>
          <mc:Fallback xmlns="">
            <p:pic>
              <p:nvPicPr>
                <p:cNvPr id="116" name="Freihand 115">
                  <a:extLst>
                    <a:ext uri="{FF2B5EF4-FFF2-40B4-BE49-F238E27FC236}">
                      <a16:creationId xmlns:a16="http://schemas.microsoft.com/office/drawing/2014/main" id="{5E47BAA1-34DA-4800-A47B-81A633115893}"/>
                    </a:ext>
                  </a:extLst>
                </p:cNvPr>
                <p:cNvPicPr/>
                <p:nvPr/>
              </p:nvPicPr>
              <p:blipFill>
                <a:blip r:embed="rId157"/>
                <a:stretch>
                  <a:fillRect/>
                </a:stretch>
              </p:blipFill>
              <p:spPr>
                <a:xfrm>
                  <a:off x="10997933" y="2178067"/>
                  <a:ext cx="96840" cy="170280"/>
                </a:xfrm>
                <a:prstGeom prst="rect">
                  <a:avLst/>
                </a:prstGeom>
              </p:spPr>
            </p:pic>
          </mc:Fallback>
        </mc:AlternateContent>
      </p:grpSp>
      <p:grpSp>
        <p:nvGrpSpPr>
          <p:cNvPr id="121" name="Gruppieren 120">
            <a:extLst>
              <a:ext uri="{FF2B5EF4-FFF2-40B4-BE49-F238E27FC236}">
                <a16:creationId xmlns:a16="http://schemas.microsoft.com/office/drawing/2014/main" id="{E11B7438-4540-4321-9495-54F889F9D653}"/>
              </a:ext>
            </a:extLst>
          </p:cNvPr>
          <p:cNvGrpSpPr/>
          <p:nvPr/>
        </p:nvGrpSpPr>
        <p:grpSpPr>
          <a:xfrm>
            <a:off x="9570173" y="527827"/>
            <a:ext cx="1101960" cy="868320"/>
            <a:chOff x="9570173" y="527827"/>
            <a:chExt cx="1101960" cy="868320"/>
          </a:xfrm>
        </p:grpSpPr>
        <mc:AlternateContent xmlns:mc="http://schemas.openxmlformats.org/markup-compatibility/2006" xmlns:p14="http://schemas.microsoft.com/office/powerpoint/2010/main">
          <mc:Choice Requires="p14">
            <p:contentPart p14:bwMode="auto" r:id="rId158">
              <p14:nvContentPartPr>
                <p14:cNvPr id="2" name="Freihand 1">
                  <a:extLst>
                    <a:ext uri="{FF2B5EF4-FFF2-40B4-BE49-F238E27FC236}">
                      <a16:creationId xmlns:a16="http://schemas.microsoft.com/office/drawing/2014/main" id="{A465570C-66E9-4898-B301-BF846CEE98D6}"/>
                    </a:ext>
                  </a:extLst>
                </p14:cNvPr>
                <p14:cNvContentPartPr/>
                <p14:nvPr/>
              </p14:nvContentPartPr>
              <p14:xfrm>
                <a:off x="9811733" y="879907"/>
                <a:ext cx="14040" cy="181440"/>
              </p14:xfrm>
            </p:contentPart>
          </mc:Choice>
          <mc:Fallback xmlns="">
            <p:pic>
              <p:nvPicPr>
                <p:cNvPr id="2" name="Freihand 1">
                  <a:extLst>
                    <a:ext uri="{FF2B5EF4-FFF2-40B4-BE49-F238E27FC236}">
                      <a16:creationId xmlns:a16="http://schemas.microsoft.com/office/drawing/2014/main" id="{A465570C-66E9-4898-B301-BF846CEE98D6}"/>
                    </a:ext>
                  </a:extLst>
                </p:cNvPr>
                <p:cNvPicPr/>
                <p:nvPr/>
              </p:nvPicPr>
              <p:blipFill>
                <a:blip r:embed="rId159"/>
                <a:stretch>
                  <a:fillRect/>
                </a:stretch>
              </p:blipFill>
              <p:spPr>
                <a:xfrm>
                  <a:off x="9807413" y="875587"/>
                  <a:ext cx="226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3" name="Freihand 2">
                  <a:extLst>
                    <a:ext uri="{FF2B5EF4-FFF2-40B4-BE49-F238E27FC236}">
                      <a16:creationId xmlns:a16="http://schemas.microsoft.com/office/drawing/2014/main" id="{6F9D1C90-2DF1-425D-8E16-4EB5C5CA4805}"/>
                    </a:ext>
                  </a:extLst>
                </p14:cNvPr>
                <p14:cNvContentPartPr/>
                <p14:nvPr/>
              </p14:nvContentPartPr>
              <p14:xfrm>
                <a:off x="9736493" y="937867"/>
                <a:ext cx="192600" cy="35640"/>
              </p14:xfrm>
            </p:contentPart>
          </mc:Choice>
          <mc:Fallback xmlns="">
            <p:pic>
              <p:nvPicPr>
                <p:cNvPr id="3" name="Freihand 2">
                  <a:extLst>
                    <a:ext uri="{FF2B5EF4-FFF2-40B4-BE49-F238E27FC236}">
                      <a16:creationId xmlns:a16="http://schemas.microsoft.com/office/drawing/2014/main" id="{6F9D1C90-2DF1-425D-8E16-4EB5C5CA4805}"/>
                    </a:ext>
                  </a:extLst>
                </p:cNvPr>
                <p:cNvPicPr/>
                <p:nvPr/>
              </p:nvPicPr>
              <p:blipFill>
                <a:blip r:embed="rId161"/>
                <a:stretch>
                  <a:fillRect/>
                </a:stretch>
              </p:blipFill>
              <p:spPr>
                <a:xfrm>
                  <a:off x="9732173" y="933547"/>
                  <a:ext cx="2012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4" name="Freihand 3">
                  <a:extLst>
                    <a:ext uri="{FF2B5EF4-FFF2-40B4-BE49-F238E27FC236}">
                      <a16:creationId xmlns:a16="http://schemas.microsoft.com/office/drawing/2014/main" id="{F48EA0E8-15A4-4DD3-8087-9D7E2718E56A}"/>
                    </a:ext>
                  </a:extLst>
                </p14:cNvPr>
                <p14:cNvContentPartPr/>
                <p14:nvPr/>
              </p14:nvContentPartPr>
              <p14:xfrm>
                <a:off x="10025573" y="806827"/>
                <a:ext cx="148680" cy="209880"/>
              </p14:xfrm>
            </p:contentPart>
          </mc:Choice>
          <mc:Fallback xmlns="">
            <p:pic>
              <p:nvPicPr>
                <p:cNvPr id="4" name="Freihand 3">
                  <a:extLst>
                    <a:ext uri="{FF2B5EF4-FFF2-40B4-BE49-F238E27FC236}">
                      <a16:creationId xmlns:a16="http://schemas.microsoft.com/office/drawing/2014/main" id="{F48EA0E8-15A4-4DD3-8087-9D7E2718E56A}"/>
                    </a:ext>
                  </a:extLst>
                </p:cNvPr>
                <p:cNvPicPr/>
                <p:nvPr/>
              </p:nvPicPr>
              <p:blipFill>
                <a:blip r:embed="rId163"/>
                <a:stretch>
                  <a:fillRect/>
                </a:stretch>
              </p:blipFill>
              <p:spPr>
                <a:xfrm>
                  <a:off x="10021253" y="802507"/>
                  <a:ext cx="15732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5" name="Freihand 4">
                  <a:extLst>
                    <a:ext uri="{FF2B5EF4-FFF2-40B4-BE49-F238E27FC236}">
                      <a16:creationId xmlns:a16="http://schemas.microsoft.com/office/drawing/2014/main" id="{8E444EE3-603A-44EF-9854-B01C01070470}"/>
                    </a:ext>
                  </a:extLst>
                </p14:cNvPr>
                <p14:cNvContentPartPr/>
                <p14:nvPr/>
              </p14:nvContentPartPr>
              <p14:xfrm>
                <a:off x="10028453" y="824107"/>
                <a:ext cx="187920" cy="189360"/>
              </p14:xfrm>
            </p:contentPart>
          </mc:Choice>
          <mc:Fallback xmlns="">
            <p:pic>
              <p:nvPicPr>
                <p:cNvPr id="5" name="Freihand 4">
                  <a:extLst>
                    <a:ext uri="{FF2B5EF4-FFF2-40B4-BE49-F238E27FC236}">
                      <a16:creationId xmlns:a16="http://schemas.microsoft.com/office/drawing/2014/main" id="{8E444EE3-603A-44EF-9854-B01C01070470}"/>
                    </a:ext>
                  </a:extLst>
                </p:cNvPr>
                <p:cNvPicPr/>
                <p:nvPr/>
              </p:nvPicPr>
              <p:blipFill>
                <a:blip r:embed="rId165"/>
                <a:stretch>
                  <a:fillRect/>
                </a:stretch>
              </p:blipFill>
              <p:spPr>
                <a:xfrm>
                  <a:off x="10024133" y="819787"/>
                  <a:ext cx="1965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1" name="Freihand 10">
                  <a:extLst>
                    <a:ext uri="{FF2B5EF4-FFF2-40B4-BE49-F238E27FC236}">
                      <a16:creationId xmlns:a16="http://schemas.microsoft.com/office/drawing/2014/main" id="{DDE5C72F-B3F1-4C1E-B9BC-60C6F44BF090}"/>
                    </a:ext>
                  </a:extLst>
                </p14:cNvPr>
                <p14:cNvContentPartPr/>
                <p14:nvPr/>
              </p14:nvContentPartPr>
              <p14:xfrm>
                <a:off x="10284413" y="801067"/>
                <a:ext cx="230040" cy="255600"/>
              </p14:xfrm>
            </p:contentPart>
          </mc:Choice>
          <mc:Fallback xmlns="">
            <p:pic>
              <p:nvPicPr>
                <p:cNvPr id="11" name="Freihand 10">
                  <a:extLst>
                    <a:ext uri="{FF2B5EF4-FFF2-40B4-BE49-F238E27FC236}">
                      <a16:creationId xmlns:a16="http://schemas.microsoft.com/office/drawing/2014/main" id="{DDE5C72F-B3F1-4C1E-B9BC-60C6F44BF090}"/>
                    </a:ext>
                  </a:extLst>
                </p:cNvPr>
                <p:cNvPicPr/>
                <p:nvPr/>
              </p:nvPicPr>
              <p:blipFill>
                <a:blip r:embed="rId167"/>
                <a:stretch>
                  <a:fillRect/>
                </a:stretch>
              </p:blipFill>
              <p:spPr>
                <a:xfrm>
                  <a:off x="10280093" y="796747"/>
                  <a:ext cx="23868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0" name="Freihand 119">
                  <a:extLst>
                    <a:ext uri="{FF2B5EF4-FFF2-40B4-BE49-F238E27FC236}">
                      <a16:creationId xmlns:a16="http://schemas.microsoft.com/office/drawing/2014/main" id="{889D25B5-8161-466F-A6FA-33C8C02452ED}"/>
                    </a:ext>
                  </a:extLst>
                </p14:cNvPr>
                <p14:cNvContentPartPr/>
                <p14:nvPr/>
              </p14:nvContentPartPr>
              <p14:xfrm>
                <a:off x="9570173" y="527827"/>
                <a:ext cx="1101960" cy="868320"/>
              </p14:xfrm>
            </p:contentPart>
          </mc:Choice>
          <mc:Fallback xmlns="">
            <p:pic>
              <p:nvPicPr>
                <p:cNvPr id="120" name="Freihand 119">
                  <a:extLst>
                    <a:ext uri="{FF2B5EF4-FFF2-40B4-BE49-F238E27FC236}">
                      <a16:creationId xmlns:a16="http://schemas.microsoft.com/office/drawing/2014/main" id="{889D25B5-8161-466F-A6FA-33C8C02452ED}"/>
                    </a:ext>
                  </a:extLst>
                </p:cNvPr>
                <p:cNvPicPr/>
                <p:nvPr/>
              </p:nvPicPr>
              <p:blipFill>
                <a:blip r:embed="rId169"/>
                <a:stretch>
                  <a:fillRect/>
                </a:stretch>
              </p:blipFill>
              <p:spPr>
                <a:xfrm>
                  <a:off x="9565853" y="523507"/>
                  <a:ext cx="1110600" cy="876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0">
            <p14:nvContentPartPr>
              <p14:cNvPr id="144" name="Freihand 143">
                <a:extLst>
                  <a:ext uri="{FF2B5EF4-FFF2-40B4-BE49-F238E27FC236}">
                    <a16:creationId xmlns:a16="http://schemas.microsoft.com/office/drawing/2014/main" id="{BBFC269A-7474-4D38-89DF-099B4FB85C87}"/>
                  </a:ext>
                </a:extLst>
              </p14:cNvPr>
              <p14:cNvContentPartPr/>
              <p14:nvPr/>
            </p14:nvContentPartPr>
            <p14:xfrm>
              <a:off x="8571893" y="2710147"/>
              <a:ext cx="647640" cy="881640"/>
            </p14:xfrm>
          </p:contentPart>
        </mc:Choice>
        <mc:Fallback xmlns="">
          <p:pic>
            <p:nvPicPr>
              <p:cNvPr id="144" name="Freihand 143">
                <a:extLst>
                  <a:ext uri="{FF2B5EF4-FFF2-40B4-BE49-F238E27FC236}">
                    <a16:creationId xmlns:a16="http://schemas.microsoft.com/office/drawing/2014/main" id="{BBFC269A-7474-4D38-89DF-099B4FB85C87}"/>
                  </a:ext>
                </a:extLst>
              </p:cNvPr>
              <p:cNvPicPr/>
              <p:nvPr/>
            </p:nvPicPr>
            <p:blipFill>
              <a:blip r:embed="rId171"/>
              <a:stretch>
                <a:fillRect/>
              </a:stretch>
            </p:blipFill>
            <p:spPr>
              <a:xfrm>
                <a:off x="8567573" y="2705827"/>
                <a:ext cx="656280" cy="8902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45" name="Freihand 144">
                <a:extLst>
                  <a:ext uri="{FF2B5EF4-FFF2-40B4-BE49-F238E27FC236}">
                    <a16:creationId xmlns:a16="http://schemas.microsoft.com/office/drawing/2014/main" id="{6BC0ADAB-3ED3-40C4-AB54-F917B70955CB}"/>
                  </a:ext>
                </a:extLst>
              </p14:cNvPr>
              <p14:cNvContentPartPr/>
              <p14:nvPr/>
            </p14:nvContentPartPr>
            <p14:xfrm>
              <a:off x="7260773" y="2726347"/>
              <a:ext cx="1343520" cy="912600"/>
            </p14:xfrm>
          </p:contentPart>
        </mc:Choice>
        <mc:Fallback xmlns="">
          <p:pic>
            <p:nvPicPr>
              <p:cNvPr id="145" name="Freihand 144">
                <a:extLst>
                  <a:ext uri="{FF2B5EF4-FFF2-40B4-BE49-F238E27FC236}">
                    <a16:creationId xmlns:a16="http://schemas.microsoft.com/office/drawing/2014/main" id="{6BC0ADAB-3ED3-40C4-AB54-F917B70955CB}"/>
                  </a:ext>
                </a:extLst>
              </p:cNvPr>
              <p:cNvPicPr/>
              <p:nvPr/>
            </p:nvPicPr>
            <p:blipFill>
              <a:blip r:embed="rId173"/>
              <a:stretch>
                <a:fillRect/>
              </a:stretch>
            </p:blipFill>
            <p:spPr>
              <a:xfrm>
                <a:off x="7256453" y="2722027"/>
                <a:ext cx="1352160" cy="921240"/>
              </a:xfrm>
              <a:prstGeom prst="rect">
                <a:avLst/>
              </a:prstGeom>
            </p:spPr>
          </p:pic>
        </mc:Fallback>
      </mc:AlternateContent>
      <p:grpSp>
        <p:nvGrpSpPr>
          <p:cNvPr id="153" name="Gruppieren 152">
            <a:extLst>
              <a:ext uri="{FF2B5EF4-FFF2-40B4-BE49-F238E27FC236}">
                <a16:creationId xmlns:a16="http://schemas.microsoft.com/office/drawing/2014/main" id="{05D0C61B-3C90-4694-BE52-A2F42458E98E}"/>
              </a:ext>
            </a:extLst>
          </p:cNvPr>
          <p:cNvGrpSpPr/>
          <p:nvPr/>
        </p:nvGrpSpPr>
        <p:grpSpPr>
          <a:xfrm>
            <a:off x="8317373" y="2604667"/>
            <a:ext cx="3644280" cy="1040400"/>
            <a:chOff x="8317373" y="2604667"/>
            <a:chExt cx="3644280" cy="1040400"/>
          </a:xfrm>
        </p:grpSpPr>
        <mc:AlternateContent xmlns:mc="http://schemas.openxmlformats.org/markup-compatibility/2006" xmlns:p14="http://schemas.microsoft.com/office/powerpoint/2010/main">
          <mc:Choice Requires="p14">
            <p:contentPart p14:bwMode="auto" r:id="rId174">
              <p14:nvContentPartPr>
                <p14:cNvPr id="118" name="Freihand 117">
                  <a:extLst>
                    <a:ext uri="{FF2B5EF4-FFF2-40B4-BE49-F238E27FC236}">
                      <a16:creationId xmlns:a16="http://schemas.microsoft.com/office/drawing/2014/main" id="{912052A0-0F4E-462D-BBBF-A5D475D916DA}"/>
                    </a:ext>
                  </a:extLst>
                </p14:cNvPr>
                <p14:cNvContentPartPr/>
                <p14:nvPr/>
              </p14:nvContentPartPr>
              <p14:xfrm>
                <a:off x="10214213" y="2604667"/>
                <a:ext cx="401400" cy="228600"/>
              </p14:xfrm>
            </p:contentPart>
          </mc:Choice>
          <mc:Fallback xmlns="">
            <p:pic>
              <p:nvPicPr>
                <p:cNvPr id="118" name="Freihand 117">
                  <a:extLst>
                    <a:ext uri="{FF2B5EF4-FFF2-40B4-BE49-F238E27FC236}">
                      <a16:creationId xmlns:a16="http://schemas.microsoft.com/office/drawing/2014/main" id="{912052A0-0F4E-462D-BBBF-A5D475D916DA}"/>
                    </a:ext>
                  </a:extLst>
                </p:cNvPr>
                <p:cNvPicPr/>
                <p:nvPr/>
              </p:nvPicPr>
              <p:blipFill>
                <a:blip r:embed="rId175"/>
                <a:stretch>
                  <a:fillRect/>
                </a:stretch>
              </p:blipFill>
              <p:spPr>
                <a:xfrm>
                  <a:off x="10209893" y="2600347"/>
                  <a:ext cx="41004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19" name="Freihand 118">
                  <a:extLst>
                    <a:ext uri="{FF2B5EF4-FFF2-40B4-BE49-F238E27FC236}">
                      <a16:creationId xmlns:a16="http://schemas.microsoft.com/office/drawing/2014/main" id="{742F9741-846D-40C2-A107-D160883EB91D}"/>
                    </a:ext>
                  </a:extLst>
                </p14:cNvPr>
                <p14:cNvContentPartPr/>
                <p14:nvPr/>
              </p14:nvContentPartPr>
              <p14:xfrm>
                <a:off x="10452173" y="2999947"/>
                <a:ext cx="42840" cy="29160"/>
              </p14:xfrm>
            </p:contentPart>
          </mc:Choice>
          <mc:Fallback xmlns="">
            <p:pic>
              <p:nvPicPr>
                <p:cNvPr id="119" name="Freihand 118">
                  <a:extLst>
                    <a:ext uri="{FF2B5EF4-FFF2-40B4-BE49-F238E27FC236}">
                      <a16:creationId xmlns:a16="http://schemas.microsoft.com/office/drawing/2014/main" id="{742F9741-846D-40C2-A107-D160883EB91D}"/>
                    </a:ext>
                  </a:extLst>
                </p:cNvPr>
                <p:cNvPicPr/>
                <p:nvPr/>
              </p:nvPicPr>
              <p:blipFill>
                <a:blip r:embed="rId177"/>
                <a:stretch>
                  <a:fillRect/>
                </a:stretch>
              </p:blipFill>
              <p:spPr>
                <a:xfrm>
                  <a:off x="10447853" y="2995627"/>
                  <a:ext cx="514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22" name="Freihand 121">
                  <a:extLst>
                    <a:ext uri="{FF2B5EF4-FFF2-40B4-BE49-F238E27FC236}">
                      <a16:creationId xmlns:a16="http://schemas.microsoft.com/office/drawing/2014/main" id="{ADDC8952-4B01-4D93-9D46-A349763C35C1}"/>
                    </a:ext>
                  </a:extLst>
                </p14:cNvPr>
                <p14:cNvContentPartPr/>
                <p14:nvPr/>
              </p14:nvContentPartPr>
              <p14:xfrm>
                <a:off x="9713813" y="3155467"/>
                <a:ext cx="22680" cy="177480"/>
              </p14:xfrm>
            </p:contentPart>
          </mc:Choice>
          <mc:Fallback xmlns="">
            <p:pic>
              <p:nvPicPr>
                <p:cNvPr id="122" name="Freihand 121">
                  <a:extLst>
                    <a:ext uri="{FF2B5EF4-FFF2-40B4-BE49-F238E27FC236}">
                      <a16:creationId xmlns:a16="http://schemas.microsoft.com/office/drawing/2014/main" id="{ADDC8952-4B01-4D93-9D46-A349763C35C1}"/>
                    </a:ext>
                  </a:extLst>
                </p:cNvPr>
                <p:cNvPicPr/>
                <p:nvPr/>
              </p:nvPicPr>
              <p:blipFill>
                <a:blip r:embed="rId179"/>
                <a:stretch>
                  <a:fillRect/>
                </a:stretch>
              </p:blipFill>
              <p:spPr>
                <a:xfrm>
                  <a:off x="9709493" y="3151147"/>
                  <a:ext cx="3132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23" name="Freihand 122">
                  <a:extLst>
                    <a:ext uri="{FF2B5EF4-FFF2-40B4-BE49-F238E27FC236}">
                      <a16:creationId xmlns:a16="http://schemas.microsoft.com/office/drawing/2014/main" id="{56BBF07F-0394-43DA-A920-1A52DD8E2D68}"/>
                    </a:ext>
                  </a:extLst>
                </p14:cNvPr>
                <p14:cNvContentPartPr/>
                <p14:nvPr/>
              </p14:nvContentPartPr>
              <p14:xfrm>
                <a:off x="9794093" y="3219187"/>
                <a:ext cx="122400" cy="144000"/>
              </p14:xfrm>
            </p:contentPart>
          </mc:Choice>
          <mc:Fallback xmlns="">
            <p:pic>
              <p:nvPicPr>
                <p:cNvPr id="123" name="Freihand 122">
                  <a:extLst>
                    <a:ext uri="{FF2B5EF4-FFF2-40B4-BE49-F238E27FC236}">
                      <a16:creationId xmlns:a16="http://schemas.microsoft.com/office/drawing/2014/main" id="{56BBF07F-0394-43DA-A920-1A52DD8E2D68}"/>
                    </a:ext>
                  </a:extLst>
                </p:cNvPr>
                <p:cNvPicPr/>
                <p:nvPr/>
              </p:nvPicPr>
              <p:blipFill>
                <a:blip r:embed="rId181"/>
                <a:stretch>
                  <a:fillRect/>
                </a:stretch>
              </p:blipFill>
              <p:spPr>
                <a:xfrm>
                  <a:off x="9789773" y="3214867"/>
                  <a:ext cx="1310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24" name="Freihand 123">
                  <a:extLst>
                    <a:ext uri="{FF2B5EF4-FFF2-40B4-BE49-F238E27FC236}">
                      <a16:creationId xmlns:a16="http://schemas.microsoft.com/office/drawing/2014/main" id="{46A514EF-E0BD-4E6D-A60F-8CC2AEE25FD3}"/>
                    </a:ext>
                  </a:extLst>
                </p14:cNvPr>
                <p14:cNvContentPartPr/>
                <p14:nvPr/>
              </p14:nvContentPartPr>
              <p14:xfrm>
                <a:off x="9906053" y="3098587"/>
                <a:ext cx="144360" cy="199440"/>
              </p14:xfrm>
            </p:contentPart>
          </mc:Choice>
          <mc:Fallback xmlns="">
            <p:pic>
              <p:nvPicPr>
                <p:cNvPr id="124" name="Freihand 123">
                  <a:extLst>
                    <a:ext uri="{FF2B5EF4-FFF2-40B4-BE49-F238E27FC236}">
                      <a16:creationId xmlns:a16="http://schemas.microsoft.com/office/drawing/2014/main" id="{46A514EF-E0BD-4E6D-A60F-8CC2AEE25FD3}"/>
                    </a:ext>
                  </a:extLst>
                </p:cNvPr>
                <p:cNvPicPr/>
                <p:nvPr/>
              </p:nvPicPr>
              <p:blipFill>
                <a:blip r:embed="rId183"/>
                <a:stretch>
                  <a:fillRect/>
                </a:stretch>
              </p:blipFill>
              <p:spPr>
                <a:xfrm>
                  <a:off x="9901733" y="3094267"/>
                  <a:ext cx="1530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26" name="Freihand 125">
                  <a:extLst>
                    <a:ext uri="{FF2B5EF4-FFF2-40B4-BE49-F238E27FC236}">
                      <a16:creationId xmlns:a16="http://schemas.microsoft.com/office/drawing/2014/main" id="{0B29645B-A640-417D-B11B-2D76C76A22BF}"/>
                    </a:ext>
                  </a:extLst>
                </p14:cNvPr>
                <p14:cNvContentPartPr/>
                <p14:nvPr/>
              </p14:nvContentPartPr>
              <p14:xfrm>
                <a:off x="10284413" y="3093547"/>
                <a:ext cx="132480" cy="194760"/>
              </p14:xfrm>
            </p:contentPart>
          </mc:Choice>
          <mc:Fallback xmlns="">
            <p:pic>
              <p:nvPicPr>
                <p:cNvPr id="126" name="Freihand 125">
                  <a:extLst>
                    <a:ext uri="{FF2B5EF4-FFF2-40B4-BE49-F238E27FC236}">
                      <a16:creationId xmlns:a16="http://schemas.microsoft.com/office/drawing/2014/main" id="{0B29645B-A640-417D-B11B-2D76C76A22BF}"/>
                    </a:ext>
                  </a:extLst>
                </p:cNvPr>
                <p:cNvPicPr/>
                <p:nvPr/>
              </p:nvPicPr>
              <p:blipFill>
                <a:blip r:embed="rId185"/>
                <a:stretch>
                  <a:fillRect/>
                </a:stretch>
              </p:blipFill>
              <p:spPr>
                <a:xfrm>
                  <a:off x="10280093" y="3089227"/>
                  <a:ext cx="1411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27" name="Freihand 126">
                  <a:extLst>
                    <a:ext uri="{FF2B5EF4-FFF2-40B4-BE49-F238E27FC236}">
                      <a16:creationId xmlns:a16="http://schemas.microsoft.com/office/drawing/2014/main" id="{F71374EA-CDC7-4B50-9F53-D90B32BF2642}"/>
                    </a:ext>
                  </a:extLst>
                </p14:cNvPr>
                <p14:cNvContentPartPr/>
                <p14:nvPr/>
              </p14:nvContentPartPr>
              <p14:xfrm>
                <a:off x="10387733" y="3113347"/>
                <a:ext cx="83160" cy="176760"/>
              </p14:xfrm>
            </p:contentPart>
          </mc:Choice>
          <mc:Fallback xmlns="">
            <p:pic>
              <p:nvPicPr>
                <p:cNvPr id="127" name="Freihand 126">
                  <a:extLst>
                    <a:ext uri="{FF2B5EF4-FFF2-40B4-BE49-F238E27FC236}">
                      <a16:creationId xmlns:a16="http://schemas.microsoft.com/office/drawing/2014/main" id="{F71374EA-CDC7-4B50-9F53-D90B32BF2642}"/>
                    </a:ext>
                  </a:extLst>
                </p:cNvPr>
                <p:cNvPicPr/>
                <p:nvPr/>
              </p:nvPicPr>
              <p:blipFill>
                <a:blip r:embed="rId187"/>
                <a:stretch>
                  <a:fillRect/>
                </a:stretch>
              </p:blipFill>
              <p:spPr>
                <a:xfrm>
                  <a:off x="10383413" y="3109027"/>
                  <a:ext cx="9180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28" name="Freihand 127">
                  <a:extLst>
                    <a:ext uri="{FF2B5EF4-FFF2-40B4-BE49-F238E27FC236}">
                      <a16:creationId xmlns:a16="http://schemas.microsoft.com/office/drawing/2014/main" id="{A8F228A6-0D50-47A3-A1B9-78EB116CF8DB}"/>
                    </a:ext>
                  </a:extLst>
                </p14:cNvPr>
                <p14:cNvContentPartPr/>
                <p14:nvPr/>
              </p14:nvContentPartPr>
              <p14:xfrm>
                <a:off x="10262093" y="3254827"/>
                <a:ext cx="237600" cy="33840"/>
              </p14:xfrm>
            </p:contentPart>
          </mc:Choice>
          <mc:Fallback xmlns="">
            <p:pic>
              <p:nvPicPr>
                <p:cNvPr id="128" name="Freihand 127">
                  <a:extLst>
                    <a:ext uri="{FF2B5EF4-FFF2-40B4-BE49-F238E27FC236}">
                      <a16:creationId xmlns:a16="http://schemas.microsoft.com/office/drawing/2014/main" id="{A8F228A6-0D50-47A3-A1B9-78EB116CF8DB}"/>
                    </a:ext>
                  </a:extLst>
                </p:cNvPr>
                <p:cNvPicPr/>
                <p:nvPr/>
              </p:nvPicPr>
              <p:blipFill>
                <a:blip r:embed="rId189"/>
                <a:stretch>
                  <a:fillRect/>
                </a:stretch>
              </p:blipFill>
              <p:spPr>
                <a:xfrm>
                  <a:off x="10257773" y="3250507"/>
                  <a:ext cx="24624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9" name="Freihand 128">
                  <a:extLst>
                    <a:ext uri="{FF2B5EF4-FFF2-40B4-BE49-F238E27FC236}">
                      <a16:creationId xmlns:a16="http://schemas.microsoft.com/office/drawing/2014/main" id="{8CDE9FCE-8930-40D2-A31B-D994E0350F9C}"/>
                    </a:ext>
                  </a:extLst>
                </p14:cNvPr>
                <p14:cNvContentPartPr/>
                <p14:nvPr/>
              </p14:nvContentPartPr>
              <p14:xfrm>
                <a:off x="10558013" y="3092827"/>
                <a:ext cx="186480" cy="241200"/>
              </p14:xfrm>
            </p:contentPart>
          </mc:Choice>
          <mc:Fallback xmlns="">
            <p:pic>
              <p:nvPicPr>
                <p:cNvPr id="129" name="Freihand 128">
                  <a:extLst>
                    <a:ext uri="{FF2B5EF4-FFF2-40B4-BE49-F238E27FC236}">
                      <a16:creationId xmlns:a16="http://schemas.microsoft.com/office/drawing/2014/main" id="{8CDE9FCE-8930-40D2-A31B-D994E0350F9C}"/>
                    </a:ext>
                  </a:extLst>
                </p:cNvPr>
                <p:cNvPicPr/>
                <p:nvPr/>
              </p:nvPicPr>
              <p:blipFill>
                <a:blip r:embed="rId191"/>
                <a:stretch>
                  <a:fillRect/>
                </a:stretch>
              </p:blipFill>
              <p:spPr>
                <a:xfrm>
                  <a:off x="10553693" y="3088507"/>
                  <a:ext cx="1951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1" name="Freihand 130">
                  <a:extLst>
                    <a:ext uri="{FF2B5EF4-FFF2-40B4-BE49-F238E27FC236}">
                      <a16:creationId xmlns:a16="http://schemas.microsoft.com/office/drawing/2014/main" id="{8AFA1E2C-5E55-4742-A80A-57EBC6385D3F}"/>
                    </a:ext>
                  </a:extLst>
                </p14:cNvPr>
                <p14:cNvContentPartPr/>
                <p14:nvPr/>
              </p14:nvContentPartPr>
              <p14:xfrm>
                <a:off x="10844573" y="3092107"/>
                <a:ext cx="181800" cy="159480"/>
              </p14:xfrm>
            </p:contentPart>
          </mc:Choice>
          <mc:Fallback xmlns="">
            <p:pic>
              <p:nvPicPr>
                <p:cNvPr id="131" name="Freihand 130">
                  <a:extLst>
                    <a:ext uri="{FF2B5EF4-FFF2-40B4-BE49-F238E27FC236}">
                      <a16:creationId xmlns:a16="http://schemas.microsoft.com/office/drawing/2014/main" id="{8AFA1E2C-5E55-4742-A80A-57EBC6385D3F}"/>
                    </a:ext>
                  </a:extLst>
                </p:cNvPr>
                <p:cNvPicPr/>
                <p:nvPr/>
              </p:nvPicPr>
              <p:blipFill>
                <a:blip r:embed="rId193"/>
                <a:stretch>
                  <a:fillRect/>
                </a:stretch>
              </p:blipFill>
              <p:spPr>
                <a:xfrm>
                  <a:off x="10840253" y="3087787"/>
                  <a:ext cx="1904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2" name="Freihand 131">
                  <a:extLst>
                    <a:ext uri="{FF2B5EF4-FFF2-40B4-BE49-F238E27FC236}">
                      <a16:creationId xmlns:a16="http://schemas.microsoft.com/office/drawing/2014/main" id="{B3E3C7DF-F74E-423B-841C-C8E686DE8065}"/>
                    </a:ext>
                  </a:extLst>
                </p14:cNvPr>
                <p14:cNvContentPartPr/>
                <p14:nvPr/>
              </p14:nvContentPartPr>
              <p14:xfrm>
                <a:off x="11113853" y="3064387"/>
                <a:ext cx="183600" cy="140400"/>
              </p14:xfrm>
            </p:contentPart>
          </mc:Choice>
          <mc:Fallback xmlns="">
            <p:pic>
              <p:nvPicPr>
                <p:cNvPr id="132" name="Freihand 131">
                  <a:extLst>
                    <a:ext uri="{FF2B5EF4-FFF2-40B4-BE49-F238E27FC236}">
                      <a16:creationId xmlns:a16="http://schemas.microsoft.com/office/drawing/2014/main" id="{B3E3C7DF-F74E-423B-841C-C8E686DE8065}"/>
                    </a:ext>
                  </a:extLst>
                </p:cNvPr>
                <p:cNvPicPr/>
                <p:nvPr/>
              </p:nvPicPr>
              <p:blipFill>
                <a:blip r:embed="rId195"/>
                <a:stretch>
                  <a:fillRect/>
                </a:stretch>
              </p:blipFill>
              <p:spPr>
                <a:xfrm>
                  <a:off x="11109533" y="3060067"/>
                  <a:ext cx="1922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3" name="Freihand 132">
                  <a:extLst>
                    <a:ext uri="{FF2B5EF4-FFF2-40B4-BE49-F238E27FC236}">
                      <a16:creationId xmlns:a16="http://schemas.microsoft.com/office/drawing/2014/main" id="{7739E15C-9193-4C6E-93A7-70D60420726D}"/>
                    </a:ext>
                  </a:extLst>
                </p14:cNvPr>
                <p14:cNvContentPartPr/>
                <p14:nvPr/>
              </p14:nvContentPartPr>
              <p14:xfrm>
                <a:off x="11237333" y="3076267"/>
                <a:ext cx="20160" cy="185760"/>
              </p14:xfrm>
            </p:contentPart>
          </mc:Choice>
          <mc:Fallback xmlns="">
            <p:pic>
              <p:nvPicPr>
                <p:cNvPr id="133" name="Freihand 132">
                  <a:extLst>
                    <a:ext uri="{FF2B5EF4-FFF2-40B4-BE49-F238E27FC236}">
                      <a16:creationId xmlns:a16="http://schemas.microsoft.com/office/drawing/2014/main" id="{7739E15C-9193-4C6E-93A7-70D60420726D}"/>
                    </a:ext>
                  </a:extLst>
                </p:cNvPr>
                <p:cNvPicPr/>
                <p:nvPr/>
              </p:nvPicPr>
              <p:blipFill>
                <a:blip r:embed="rId197"/>
                <a:stretch>
                  <a:fillRect/>
                </a:stretch>
              </p:blipFill>
              <p:spPr>
                <a:xfrm>
                  <a:off x="11233013" y="3071947"/>
                  <a:ext cx="288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34" name="Freihand 133">
                  <a:extLst>
                    <a:ext uri="{FF2B5EF4-FFF2-40B4-BE49-F238E27FC236}">
                      <a16:creationId xmlns:a16="http://schemas.microsoft.com/office/drawing/2014/main" id="{83ACCEA1-C1B3-4415-91B1-D0878D9D1804}"/>
                    </a:ext>
                  </a:extLst>
                </p14:cNvPr>
                <p14:cNvContentPartPr/>
                <p14:nvPr/>
              </p14:nvContentPartPr>
              <p14:xfrm>
                <a:off x="11087213" y="3103627"/>
                <a:ext cx="369360" cy="134280"/>
              </p14:xfrm>
            </p:contentPart>
          </mc:Choice>
          <mc:Fallback xmlns="">
            <p:pic>
              <p:nvPicPr>
                <p:cNvPr id="134" name="Freihand 133">
                  <a:extLst>
                    <a:ext uri="{FF2B5EF4-FFF2-40B4-BE49-F238E27FC236}">
                      <a16:creationId xmlns:a16="http://schemas.microsoft.com/office/drawing/2014/main" id="{83ACCEA1-C1B3-4415-91B1-D0878D9D1804}"/>
                    </a:ext>
                  </a:extLst>
                </p:cNvPr>
                <p:cNvPicPr/>
                <p:nvPr/>
              </p:nvPicPr>
              <p:blipFill>
                <a:blip r:embed="rId199"/>
                <a:stretch>
                  <a:fillRect/>
                </a:stretch>
              </p:blipFill>
              <p:spPr>
                <a:xfrm>
                  <a:off x="11082893" y="3099307"/>
                  <a:ext cx="3780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35" name="Freihand 134">
                  <a:extLst>
                    <a:ext uri="{FF2B5EF4-FFF2-40B4-BE49-F238E27FC236}">
                      <a16:creationId xmlns:a16="http://schemas.microsoft.com/office/drawing/2014/main" id="{1BF4F1C6-2ABA-43E4-8A0A-C37B202C4624}"/>
                    </a:ext>
                  </a:extLst>
                </p14:cNvPr>
                <p14:cNvContentPartPr/>
                <p14:nvPr/>
              </p14:nvContentPartPr>
              <p14:xfrm>
                <a:off x="11409053" y="3119107"/>
                <a:ext cx="55080" cy="206640"/>
              </p14:xfrm>
            </p:contentPart>
          </mc:Choice>
          <mc:Fallback xmlns="">
            <p:pic>
              <p:nvPicPr>
                <p:cNvPr id="135" name="Freihand 134">
                  <a:extLst>
                    <a:ext uri="{FF2B5EF4-FFF2-40B4-BE49-F238E27FC236}">
                      <a16:creationId xmlns:a16="http://schemas.microsoft.com/office/drawing/2014/main" id="{1BF4F1C6-2ABA-43E4-8A0A-C37B202C4624}"/>
                    </a:ext>
                  </a:extLst>
                </p:cNvPr>
                <p:cNvPicPr/>
                <p:nvPr/>
              </p:nvPicPr>
              <p:blipFill>
                <a:blip r:embed="rId201"/>
                <a:stretch>
                  <a:fillRect/>
                </a:stretch>
              </p:blipFill>
              <p:spPr>
                <a:xfrm>
                  <a:off x="11404733" y="3114787"/>
                  <a:ext cx="6372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37" name="Freihand 136">
                  <a:extLst>
                    <a:ext uri="{FF2B5EF4-FFF2-40B4-BE49-F238E27FC236}">
                      <a16:creationId xmlns:a16="http://schemas.microsoft.com/office/drawing/2014/main" id="{7F03C5A8-4994-4275-97FB-79C0F1E64E47}"/>
                    </a:ext>
                  </a:extLst>
                </p14:cNvPr>
                <p14:cNvContentPartPr/>
                <p14:nvPr/>
              </p14:nvContentPartPr>
              <p14:xfrm>
                <a:off x="11595533" y="2811667"/>
                <a:ext cx="196920" cy="235800"/>
              </p14:xfrm>
            </p:contentPart>
          </mc:Choice>
          <mc:Fallback xmlns="">
            <p:pic>
              <p:nvPicPr>
                <p:cNvPr id="137" name="Freihand 136">
                  <a:extLst>
                    <a:ext uri="{FF2B5EF4-FFF2-40B4-BE49-F238E27FC236}">
                      <a16:creationId xmlns:a16="http://schemas.microsoft.com/office/drawing/2014/main" id="{7F03C5A8-4994-4275-97FB-79C0F1E64E47}"/>
                    </a:ext>
                  </a:extLst>
                </p:cNvPr>
                <p:cNvPicPr/>
                <p:nvPr/>
              </p:nvPicPr>
              <p:blipFill>
                <a:blip r:embed="rId203"/>
                <a:stretch>
                  <a:fillRect/>
                </a:stretch>
              </p:blipFill>
              <p:spPr>
                <a:xfrm>
                  <a:off x="11591213" y="2807347"/>
                  <a:ext cx="20556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8" name="Freihand 137">
                  <a:extLst>
                    <a:ext uri="{FF2B5EF4-FFF2-40B4-BE49-F238E27FC236}">
                      <a16:creationId xmlns:a16="http://schemas.microsoft.com/office/drawing/2014/main" id="{A48E3A15-DF24-42F5-89FA-E518066DD1FE}"/>
                    </a:ext>
                  </a:extLst>
                </p14:cNvPr>
                <p14:cNvContentPartPr/>
                <p14:nvPr/>
              </p14:nvContentPartPr>
              <p14:xfrm>
                <a:off x="11665733" y="3129547"/>
                <a:ext cx="360" cy="360"/>
              </p14:xfrm>
            </p:contentPart>
          </mc:Choice>
          <mc:Fallback xmlns="">
            <p:pic>
              <p:nvPicPr>
                <p:cNvPr id="138" name="Freihand 137">
                  <a:extLst>
                    <a:ext uri="{FF2B5EF4-FFF2-40B4-BE49-F238E27FC236}">
                      <a16:creationId xmlns:a16="http://schemas.microsoft.com/office/drawing/2014/main" id="{A48E3A15-DF24-42F5-89FA-E518066DD1FE}"/>
                    </a:ext>
                  </a:extLst>
                </p:cNvPr>
                <p:cNvPicPr/>
                <p:nvPr/>
              </p:nvPicPr>
              <p:blipFill>
                <a:blip r:embed="rId205"/>
                <a:stretch>
                  <a:fillRect/>
                </a:stretch>
              </p:blipFill>
              <p:spPr>
                <a:xfrm>
                  <a:off x="11661413" y="31252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40" name="Freihand 139">
                  <a:extLst>
                    <a:ext uri="{FF2B5EF4-FFF2-40B4-BE49-F238E27FC236}">
                      <a16:creationId xmlns:a16="http://schemas.microsoft.com/office/drawing/2014/main" id="{46450647-237F-455B-A88F-E8B7D86AFAB5}"/>
                    </a:ext>
                  </a:extLst>
                </p14:cNvPr>
                <p14:cNvContentPartPr/>
                <p14:nvPr/>
              </p14:nvContentPartPr>
              <p14:xfrm>
                <a:off x="11618933" y="3184987"/>
                <a:ext cx="29520" cy="11880"/>
              </p14:xfrm>
            </p:contentPart>
          </mc:Choice>
          <mc:Fallback xmlns="">
            <p:pic>
              <p:nvPicPr>
                <p:cNvPr id="140" name="Freihand 139">
                  <a:extLst>
                    <a:ext uri="{FF2B5EF4-FFF2-40B4-BE49-F238E27FC236}">
                      <a16:creationId xmlns:a16="http://schemas.microsoft.com/office/drawing/2014/main" id="{46450647-237F-455B-A88F-E8B7D86AFAB5}"/>
                    </a:ext>
                  </a:extLst>
                </p:cNvPr>
                <p:cNvPicPr/>
                <p:nvPr/>
              </p:nvPicPr>
              <p:blipFill>
                <a:blip r:embed="rId207"/>
                <a:stretch>
                  <a:fillRect/>
                </a:stretch>
              </p:blipFill>
              <p:spPr>
                <a:xfrm>
                  <a:off x="11614613" y="3180667"/>
                  <a:ext cx="381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41" name="Freihand 140">
                  <a:extLst>
                    <a:ext uri="{FF2B5EF4-FFF2-40B4-BE49-F238E27FC236}">
                      <a16:creationId xmlns:a16="http://schemas.microsoft.com/office/drawing/2014/main" id="{1EB1F937-2091-41FB-BD32-40F22FF3FB4B}"/>
                    </a:ext>
                  </a:extLst>
                </p14:cNvPr>
                <p14:cNvContentPartPr/>
                <p14:nvPr/>
              </p14:nvContentPartPr>
              <p14:xfrm>
                <a:off x="11793893" y="2791147"/>
                <a:ext cx="167760" cy="250920"/>
              </p14:xfrm>
            </p:contentPart>
          </mc:Choice>
          <mc:Fallback xmlns="">
            <p:pic>
              <p:nvPicPr>
                <p:cNvPr id="141" name="Freihand 140">
                  <a:extLst>
                    <a:ext uri="{FF2B5EF4-FFF2-40B4-BE49-F238E27FC236}">
                      <a16:creationId xmlns:a16="http://schemas.microsoft.com/office/drawing/2014/main" id="{1EB1F937-2091-41FB-BD32-40F22FF3FB4B}"/>
                    </a:ext>
                  </a:extLst>
                </p:cNvPr>
                <p:cNvPicPr/>
                <p:nvPr/>
              </p:nvPicPr>
              <p:blipFill>
                <a:blip r:embed="rId209"/>
                <a:stretch>
                  <a:fillRect/>
                </a:stretch>
              </p:blipFill>
              <p:spPr>
                <a:xfrm>
                  <a:off x="11789573" y="2786827"/>
                  <a:ext cx="17640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42" name="Freihand 141">
                  <a:extLst>
                    <a:ext uri="{FF2B5EF4-FFF2-40B4-BE49-F238E27FC236}">
                      <a16:creationId xmlns:a16="http://schemas.microsoft.com/office/drawing/2014/main" id="{5561A535-1CAB-4889-B85A-251201A6F0D1}"/>
                    </a:ext>
                  </a:extLst>
                </p14:cNvPr>
                <p14:cNvContentPartPr/>
                <p14:nvPr/>
              </p14:nvContentPartPr>
              <p14:xfrm>
                <a:off x="11798573" y="3202267"/>
                <a:ext cx="17280" cy="6120"/>
              </p14:xfrm>
            </p:contentPart>
          </mc:Choice>
          <mc:Fallback xmlns="">
            <p:pic>
              <p:nvPicPr>
                <p:cNvPr id="142" name="Freihand 141">
                  <a:extLst>
                    <a:ext uri="{FF2B5EF4-FFF2-40B4-BE49-F238E27FC236}">
                      <a16:creationId xmlns:a16="http://schemas.microsoft.com/office/drawing/2014/main" id="{5561A535-1CAB-4889-B85A-251201A6F0D1}"/>
                    </a:ext>
                  </a:extLst>
                </p:cNvPr>
                <p:cNvPicPr/>
                <p:nvPr/>
              </p:nvPicPr>
              <p:blipFill>
                <a:blip r:embed="rId211"/>
                <a:stretch>
                  <a:fillRect/>
                </a:stretch>
              </p:blipFill>
              <p:spPr>
                <a:xfrm>
                  <a:off x="11794253" y="3197947"/>
                  <a:ext cx="25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46" name="Freihand 145">
                  <a:extLst>
                    <a:ext uri="{FF2B5EF4-FFF2-40B4-BE49-F238E27FC236}">
                      <a16:creationId xmlns:a16="http://schemas.microsoft.com/office/drawing/2014/main" id="{0784BA0F-A585-43B3-B6B3-82FC8DCB6168}"/>
                    </a:ext>
                  </a:extLst>
                </p14:cNvPr>
                <p14:cNvContentPartPr/>
                <p14:nvPr/>
              </p14:nvContentPartPr>
              <p14:xfrm>
                <a:off x="9187133" y="3103987"/>
                <a:ext cx="279720" cy="185040"/>
              </p14:xfrm>
            </p:contentPart>
          </mc:Choice>
          <mc:Fallback xmlns="">
            <p:pic>
              <p:nvPicPr>
                <p:cNvPr id="146" name="Freihand 145">
                  <a:extLst>
                    <a:ext uri="{FF2B5EF4-FFF2-40B4-BE49-F238E27FC236}">
                      <a16:creationId xmlns:a16="http://schemas.microsoft.com/office/drawing/2014/main" id="{0784BA0F-A585-43B3-B6B3-82FC8DCB6168}"/>
                    </a:ext>
                  </a:extLst>
                </p:cNvPr>
                <p:cNvPicPr/>
                <p:nvPr/>
              </p:nvPicPr>
              <p:blipFill>
                <a:blip r:embed="rId213"/>
                <a:stretch>
                  <a:fillRect/>
                </a:stretch>
              </p:blipFill>
              <p:spPr>
                <a:xfrm>
                  <a:off x="9182813" y="3099667"/>
                  <a:ext cx="2883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47" name="Freihand 146">
                  <a:extLst>
                    <a:ext uri="{FF2B5EF4-FFF2-40B4-BE49-F238E27FC236}">
                      <a16:creationId xmlns:a16="http://schemas.microsoft.com/office/drawing/2014/main" id="{CCF85FF8-20FB-4116-A09E-777B6D8FEADE}"/>
                    </a:ext>
                  </a:extLst>
                </p14:cNvPr>
                <p14:cNvContentPartPr/>
                <p14:nvPr/>
              </p14:nvContentPartPr>
              <p14:xfrm>
                <a:off x="9457853" y="2995627"/>
                <a:ext cx="147240" cy="275040"/>
              </p14:xfrm>
            </p:contentPart>
          </mc:Choice>
          <mc:Fallback xmlns="">
            <p:pic>
              <p:nvPicPr>
                <p:cNvPr id="147" name="Freihand 146">
                  <a:extLst>
                    <a:ext uri="{FF2B5EF4-FFF2-40B4-BE49-F238E27FC236}">
                      <a16:creationId xmlns:a16="http://schemas.microsoft.com/office/drawing/2014/main" id="{CCF85FF8-20FB-4116-A09E-777B6D8FEADE}"/>
                    </a:ext>
                  </a:extLst>
                </p:cNvPr>
                <p:cNvPicPr/>
                <p:nvPr/>
              </p:nvPicPr>
              <p:blipFill>
                <a:blip r:embed="rId215"/>
                <a:stretch>
                  <a:fillRect/>
                </a:stretch>
              </p:blipFill>
              <p:spPr>
                <a:xfrm>
                  <a:off x="9453533" y="2991307"/>
                  <a:ext cx="15588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48" name="Freihand 147">
                  <a:extLst>
                    <a:ext uri="{FF2B5EF4-FFF2-40B4-BE49-F238E27FC236}">
                      <a16:creationId xmlns:a16="http://schemas.microsoft.com/office/drawing/2014/main" id="{8E70A52C-F9A9-454C-B23A-D5FA67DB1A39}"/>
                    </a:ext>
                  </a:extLst>
                </p14:cNvPr>
                <p14:cNvContentPartPr/>
                <p14:nvPr/>
              </p14:nvContentPartPr>
              <p14:xfrm>
                <a:off x="9628853" y="2840827"/>
                <a:ext cx="132480" cy="256680"/>
              </p14:xfrm>
            </p:contentPart>
          </mc:Choice>
          <mc:Fallback xmlns="">
            <p:pic>
              <p:nvPicPr>
                <p:cNvPr id="148" name="Freihand 147">
                  <a:extLst>
                    <a:ext uri="{FF2B5EF4-FFF2-40B4-BE49-F238E27FC236}">
                      <a16:creationId xmlns:a16="http://schemas.microsoft.com/office/drawing/2014/main" id="{8E70A52C-F9A9-454C-B23A-D5FA67DB1A39}"/>
                    </a:ext>
                  </a:extLst>
                </p:cNvPr>
                <p:cNvPicPr/>
                <p:nvPr/>
              </p:nvPicPr>
              <p:blipFill>
                <a:blip r:embed="rId217"/>
                <a:stretch>
                  <a:fillRect/>
                </a:stretch>
              </p:blipFill>
              <p:spPr>
                <a:xfrm>
                  <a:off x="9624533" y="2836507"/>
                  <a:ext cx="14112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9" name="Freihand 148">
                  <a:extLst>
                    <a:ext uri="{FF2B5EF4-FFF2-40B4-BE49-F238E27FC236}">
                      <a16:creationId xmlns:a16="http://schemas.microsoft.com/office/drawing/2014/main" id="{9C07E803-76D5-4B61-8CB4-2089259230E6}"/>
                    </a:ext>
                  </a:extLst>
                </p14:cNvPr>
                <p14:cNvContentPartPr/>
                <p14:nvPr/>
              </p14:nvContentPartPr>
              <p14:xfrm>
                <a:off x="9618053" y="3228547"/>
                <a:ext cx="18720" cy="9000"/>
              </p14:xfrm>
            </p:contentPart>
          </mc:Choice>
          <mc:Fallback xmlns="">
            <p:pic>
              <p:nvPicPr>
                <p:cNvPr id="149" name="Freihand 148">
                  <a:extLst>
                    <a:ext uri="{FF2B5EF4-FFF2-40B4-BE49-F238E27FC236}">
                      <a16:creationId xmlns:a16="http://schemas.microsoft.com/office/drawing/2014/main" id="{9C07E803-76D5-4B61-8CB4-2089259230E6}"/>
                    </a:ext>
                  </a:extLst>
                </p:cNvPr>
                <p:cNvPicPr/>
                <p:nvPr/>
              </p:nvPicPr>
              <p:blipFill>
                <a:blip r:embed="rId219"/>
                <a:stretch>
                  <a:fillRect/>
                </a:stretch>
              </p:blipFill>
              <p:spPr>
                <a:xfrm>
                  <a:off x="9613733" y="3224227"/>
                  <a:ext cx="273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50" name="Freihand 149">
                  <a:extLst>
                    <a:ext uri="{FF2B5EF4-FFF2-40B4-BE49-F238E27FC236}">
                      <a16:creationId xmlns:a16="http://schemas.microsoft.com/office/drawing/2014/main" id="{C0B64566-95AA-4C6F-BBF8-C45E88E549CF}"/>
                    </a:ext>
                  </a:extLst>
                </p14:cNvPr>
                <p14:cNvContentPartPr/>
                <p14:nvPr/>
              </p14:nvContentPartPr>
              <p14:xfrm>
                <a:off x="9680693" y="2817787"/>
                <a:ext cx="185400" cy="278640"/>
              </p14:xfrm>
            </p:contentPart>
          </mc:Choice>
          <mc:Fallback xmlns="">
            <p:pic>
              <p:nvPicPr>
                <p:cNvPr id="150" name="Freihand 149">
                  <a:extLst>
                    <a:ext uri="{FF2B5EF4-FFF2-40B4-BE49-F238E27FC236}">
                      <a16:creationId xmlns:a16="http://schemas.microsoft.com/office/drawing/2014/main" id="{C0B64566-95AA-4C6F-BBF8-C45E88E549CF}"/>
                    </a:ext>
                  </a:extLst>
                </p:cNvPr>
                <p:cNvPicPr/>
                <p:nvPr/>
              </p:nvPicPr>
              <p:blipFill>
                <a:blip r:embed="rId221"/>
                <a:stretch>
                  <a:fillRect/>
                </a:stretch>
              </p:blipFill>
              <p:spPr>
                <a:xfrm>
                  <a:off x="9676373" y="2813467"/>
                  <a:ext cx="19404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51" name="Freihand 150">
                  <a:extLst>
                    <a:ext uri="{FF2B5EF4-FFF2-40B4-BE49-F238E27FC236}">
                      <a16:creationId xmlns:a16="http://schemas.microsoft.com/office/drawing/2014/main" id="{271469C5-4643-41A2-A42E-0F532D15560A}"/>
                    </a:ext>
                  </a:extLst>
                </p14:cNvPr>
                <p14:cNvContentPartPr/>
                <p14:nvPr/>
              </p14:nvContentPartPr>
              <p14:xfrm>
                <a:off x="9686093" y="3189667"/>
                <a:ext cx="45360" cy="27720"/>
              </p14:xfrm>
            </p:contentPart>
          </mc:Choice>
          <mc:Fallback xmlns="">
            <p:pic>
              <p:nvPicPr>
                <p:cNvPr id="151" name="Freihand 150">
                  <a:extLst>
                    <a:ext uri="{FF2B5EF4-FFF2-40B4-BE49-F238E27FC236}">
                      <a16:creationId xmlns:a16="http://schemas.microsoft.com/office/drawing/2014/main" id="{271469C5-4643-41A2-A42E-0F532D15560A}"/>
                    </a:ext>
                  </a:extLst>
                </p:cNvPr>
                <p:cNvPicPr/>
                <p:nvPr/>
              </p:nvPicPr>
              <p:blipFill>
                <a:blip r:embed="rId223"/>
                <a:stretch>
                  <a:fillRect/>
                </a:stretch>
              </p:blipFill>
              <p:spPr>
                <a:xfrm>
                  <a:off x="9681773" y="3185347"/>
                  <a:ext cx="540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52" name="Freihand 151">
                  <a:extLst>
                    <a:ext uri="{FF2B5EF4-FFF2-40B4-BE49-F238E27FC236}">
                      <a16:creationId xmlns:a16="http://schemas.microsoft.com/office/drawing/2014/main" id="{8918E5A0-6D38-49D2-A893-49EBED757E10}"/>
                    </a:ext>
                  </a:extLst>
                </p14:cNvPr>
                <p14:cNvContentPartPr/>
                <p14:nvPr/>
              </p14:nvContentPartPr>
              <p14:xfrm>
                <a:off x="8317373" y="2727787"/>
                <a:ext cx="1541880" cy="917280"/>
              </p14:xfrm>
            </p:contentPart>
          </mc:Choice>
          <mc:Fallback xmlns="">
            <p:pic>
              <p:nvPicPr>
                <p:cNvPr id="152" name="Freihand 151">
                  <a:extLst>
                    <a:ext uri="{FF2B5EF4-FFF2-40B4-BE49-F238E27FC236}">
                      <a16:creationId xmlns:a16="http://schemas.microsoft.com/office/drawing/2014/main" id="{8918E5A0-6D38-49D2-A893-49EBED757E10}"/>
                    </a:ext>
                  </a:extLst>
                </p:cNvPr>
                <p:cNvPicPr/>
                <p:nvPr/>
              </p:nvPicPr>
              <p:blipFill>
                <a:blip r:embed="rId225"/>
                <a:stretch>
                  <a:fillRect/>
                </a:stretch>
              </p:blipFill>
              <p:spPr>
                <a:xfrm>
                  <a:off x="8313053" y="2723467"/>
                  <a:ext cx="1550520" cy="925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6">
            <p14:nvContentPartPr>
              <p14:cNvPr id="6" name="Freihand 5">
                <a:extLst>
                  <a:ext uri="{FF2B5EF4-FFF2-40B4-BE49-F238E27FC236}">
                    <a16:creationId xmlns:a16="http://schemas.microsoft.com/office/drawing/2014/main" id="{6CF75316-90B5-44F8-9111-3C86737842CE}"/>
                  </a:ext>
                </a:extLst>
              </p14:cNvPr>
              <p14:cNvContentPartPr/>
              <p14:nvPr/>
            </p14:nvContentPartPr>
            <p14:xfrm>
              <a:off x="6451853" y="1940827"/>
              <a:ext cx="420120" cy="521280"/>
            </p14:xfrm>
          </p:contentPart>
        </mc:Choice>
        <mc:Fallback xmlns="">
          <p:pic>
            <p:nvPicPr>
              <p:cNvPr id="6" name="Freihand 5">
                <a:extLst>
                  <a:ext uri="{FF2B5EF4-FFF2-40B4-BE49-F238E27FC236}">
                    <a16:creationId xmlns:a16="http://schemas.microsoft.com/office/drawing/2014/main" id="{6CF75316-90B5-44F8-9111-3C86737842CE}"/>
                  </a:ext>
                </a:extLst>
              </p:cNvPr>
              <p:cNvPicPr/>
              <p:nvPr/>
            </p:nvPicPr>
            <p:blipFill>
              <a:blip r:embed="rId227"/>
              <a:stretch>
                <a:fillRect/>
              </a:stretch>
            </p:blipFill>
            <p:spPr>
              <a:xfrm>
                <a:off x="6447533" y="1936507"/>
                <a:ext cx="428760" cy="529920"/>
              </a:xfrm>
              <a:prstGeom prst="rect">
                <a:avLst/>
              </a:prstGeom>
            </p:spPr>
          </p:pic>
        </mc:Fallback>
      </mc:AlternateContent>
      <p:grpSp>
        <p:nvGrpSpPr>
          <p:cNvPr id="85" name="Gruppieren 84">
            <a:extLst>
              <a:ext uri="{FF2B5EF4-FFF2-40B4-BE49-F238E27FC236}">
                <a16:creationId xmlns:a16="http://schemas.microsoft.com/office/drawing/2014/main" id="{FEE9FB77-5BB6-4541-A0B4-6F045FDF7549}"/>
              </a:ext>
            </a:extLst>
          </p:cNvPr>
          <p:cNvGrpSpPr/>
          <p:nvPr/>
        </p:nvGrpSpPr>
        <p:grpSpPr>
          <a:xfrm>
            <a:off x="5060813" y="3133867"/>
            <a:ext cx="492120" cy="620280"/>
            <a:chOff x="5060813" y="3133867"/>
            <a:chExt cx="492120" cy="620280"/>
          </a:xfrm>
        </p:grpSpPr>
        <mc:AlternateContent xmlns:mc="http://schemas.openxmlformats.org/markup-compatibility/2006" xmlns:p14="http://schemas.microsoft.com/office/powerpoint/2010/main">
          <mc:Choice Requires="p14">
            <p:contentPart p14:bwMode="auto" r:id="rId228">
              <p14:nvContentPartPr>
                <p14:cNvPr id="17" name="Freihand 16">
                  <a:extLst>
                    <a:ext uri="{FF2B5EF4-FFF2-40B4-BE49-F238E27FC236}">
                      <a16:creationId xmlns:a16="http://schemas.microsoft.com/office/drawing/2014/main" id="{548EFDAB-F292-4834-B01B-56A918FAEE51}"/>
                    </a:ext>
                  </a:extLst>
                </p14:cNvPr>
                <p14:cNvContentPartPr/>
                <p14:nvPr/>
              </p14:nvContentPartPr>
              <p14:xfrm>
                <a:off x="5060813" y="3150067"/>
                <a:ext cx="46800" cy="604080"/>
              </p14:xfrm>
            </p:contentPart>
          </mc:Choice>
          <mc:Fallback xmlns="">
            <p:pic>
              <p:nvPicPr>
                <p:cNvPr id="17" name="Freihand 16">
                  <a:extLst>
                    <a:ext uri="{FF2B5EF4-FFF2-40B4-BE49-F238E27FC236}">
                      <a16:creationId xmlns:a16="http://schemas.microsoft.com/office/drawing/2014/main" id="{548EFDAB-F292-4834-B01B-56A918FAEE51}"/>
                    </a:ext>
                  </a:extLst>
                </p:cNvPr>
                <p:cNvPicPr/>
                <p:nvPr/>
              </p:nvPicPr>
              <p:blipFill>
                <a:blip r:embed="rId229"/>
                <a:stretch>
                  <a:fillRect/>
                </a:stretch>
              </p:blipFill>
              <p:spPr>
                <a:xfrm>
                  <a:off x="5056493" y="3145747"/>
                  <a:ext cx="55440" cy="6127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33" name="Freihand 32">
                  <a:extLst>
                    <a:ext uri="{FF2B5EF4-FFF2-40B4-BE49-F238E27FC236}">
                      <a16:creationId xmlns:a16="http://schemas.microsoft.com/office/drawing/2014/main" id="{FAA6FED3-2CFB-4B50-9119-CD58E054E1C9}"/>
                    </a:ext>
                  </a:extLst>
                </p14:cNvPr>
                <p14:cNvContentPartPr/>
                <p14:nvPr/>
              </p14:nvContentPartPr>
              <p14:xfrm>
                <a:off x="5127413" y="3133867"/>
                <a:ext cx="425520" cy="20160"/>
              </p14:xfrm>
            </p:contentPart>
          </mc:Choice>
          <mc:Fallback xmlns="">
            <p:pic>
              <p:nvPicPr>
                <p:cNvPr id="33" name="Freihand 32">
                  <a:extLst>
                    <a:ext uri="{FF2B5EF4-FFF2-40B4-BE49-F238E27FC236}">
                      <a16:creationId xmlns:a16="http://schemas.microsoft.com/office/drawing/2014/main" id="{FAA6FED3-2CFB-4B50-9119-CD58E054E1C9}"/>
                    </a:ext>
                  </a:extLst>
                </p:cNvPr>
                <p:cNvPicPr/>
                <p:nvPr/>
              </p:nvPicPr>
              <p:blipFill>
                <a:blip r:embed="rId231"/>
                <a:stretch>
                  <a:fillRect/>
                </a:stretch>
              </p:blipFill>
              <p:spPr>
                <a:xfrm>
                  <a:off x="5123093" y="3129547"/>
                  <a:ext cx="434160" cy="28800"/>
                </a:xfrm>
                <a:prstGeom prst="rect">
                  <a:avLst/>
                </a:prstGeom>
              </p:spPr>
            </p:pic>
          </mc:Fallback>
        </mc:AlternateContent>
      </p:grpSp>
      <p:grpSp>
        <p:nvGrpSpPr>
          <p:cNvPr id="79" name="Gruppieren 78">
            <a:extLst>
              <a:ext uri="{FF2B5EF4-FFF2-40B4-BE49-F238E27FC236}">
                <a16:creationId xmlns:a16="http://schemas.microsoft.com/office/drawing/2014/main" id="{DA410A14-D5AD-474E-B3EB-346B35A9521F}"/>
              </a:ext>
            </a:extLst>
          </p:cNvPr>
          <p:cNvGrpSpPr/>
          <p:nvPr/>
        </p:nvGrpSpPr>
        <p:grpSpPr>
          <a:xfrm>
            <a:off x="5827613" y="2292187"/>
            <a:ext cx="833400" cy="469440"/>
            <a:chOff x="5827613" y="2292187"/>
            <a:chExt cx="833400" cy="469440"/>
          </a:xfrm>
        </p:grpSpPr>
        <mc:AlternateContent xmlns:mc="http://schemas.openxmlformats.org/markup-compatibility/2006" xmlns:p14="http://schemas.microsoft.com/office/powerpoint/2010/main">
          <mc:Choice Requires="p14">
            <p:contentPart p14:bwMode="auto" r:id="rId232">
              <p14:nvContentPartPr>
                <p14:cNvPr id="44" name="Freihand 43">
                  <a:extLst>
                    <a:ext uri="{FF2B5EF4-FFF2-40B4-BE49-F238E27FC236}">
                      <a16:creationId xmlns:a16="http://schemas.microsoft.com/office/drawing/2014/main" id="{B15A913B-9311-42AA-AFDD-BAD4468369D9}"/>
                    </a:ext>
                  </a:extLst>
                </p14:cNvPr>
                <p14:cNvContentPartPr/>
                <p14:nvPr/>
              </p14:nvContentPartPr>
              <p14:xfrm>
                <a:off x="5827613" y="2583787"/>
                <a:ext cx="416160" cy="177840"/>
              </p14:xfrm>
            </p:contentPart>
          </mc:Choice>
          <mc:Fallback xmlns="">
            <p:pic>
              <p:nvPicPr>
                <p:cNvPr id="44" name="Freihand 43">
                  <a:extLst>
                    <a:ext uri="{FF2B5EF4-FFF2-40B4-BE49-F238E27FC236}">
                      <a16:creationId xmlns:a16="http://schemas.microsoft.com/office/drawing/2014/main" id="{B15A913B-9311-42AA-AFDD-BAD4468369D9}"/>
                    </a:ext>
                  </a:extLst>
                </p:cNvPr>
                <p:cNvPicPr/>
                <p:nvPr/>
              </p:nvPicPr>
              <p:blipFill>
                <a:blip r:embed="rId233"/>
                <a:stretch>
                  <a:fillRect/>
                </a:stretch>
              </p:blipFill>
              <p:spPr>
                <a:xfrm>
                  <a:off x="5823293" y="2579467"/>
                  <a:ext cx="4248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47" name="Freihand 46">
                  <a:extLst>
                    <a:ext uri="{FF2B5EF4-FFF2-40B4-BE49-F238E27FC236}">
                      <a16:creationId xmlns:a16="http://schemas.microsoft.com/office/drawing/2014/main" id="{1649929A-41AE-4FD7-9537-59F41F06BB62}"/>
                    </a:ext>
                  </a:extLst>
                </p14:cNvPr>
                <p14:cNvContentPartPr/>
                <p14:nvPr/>
              </p14:nvContentPartPr>
              <p14:xfrm>
                <a:off x="6086453" y="2559667"/>
                <a:ext cx="61200" cy="44640"/>
              </p14:xfrm>
            </p:contentPart>
          </mc:Choice>
          <mc:Fallback xmlns="">
            <p:pic>
              <p:nvPicPr>
                <p:cNvPr id="47" name="Freihand 46">
                  <a:extLst>
                    <a:ext uri="{FF2B5EF4-FFF2-40B4-BE49-F238E27FC236}">
                      <a16:creationId xmlns:a16="http://schemas.microsoft.com/office/drawing/2014/main" id="{1649929A-41AE-4FD7-9537-59F41F06BB62}"/>
                    </a:ext>
                  </a:extLst>
                </p:cNvPr>
                <p:cNvPicPr/>
                <p:nvPr/>
              </p:nvPicPr>
              <p:blipFill>
                <a:blip r:embed="rId235"/>
                <a:stretch>
                  <a:fillRect/>
                </a:stretch>
              </p:blipFill>
              <p:spPr>
                <a:xfrm>
                  <a:off x="6082133" y="2555347"/>
                  <a:ext cx="698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63" name="Freihand 62">
                  <a:extLst>
                    <a:ext uri="{FF2B5EF4-FFF2-40B4-BE49-F238E27FC236}">
                      <a16:creationId xmlns:a16="http://schemas.microsoft.com/office/drawing/2014/main" id="{AC261C23-B758-4DAD-9700-2653553222E8}"/>
                    </a:ext>
                  </a:extLst>
                </p14:cNvPr>
                <p14:cNvContentPartPr/>
                <p14:nvPr/>
              </p14:nvContentPartPr>
              <p14:xfrm>
                <a:off x="6275093" y="2292187"/>
                <a:ext cx="385920" cy="220680"/>
              </p14:xfrm>
            </p:contentPart>
          </mc:Choice>
          <mc:Fallback xmlns="">
            <p:pic>
              <p:nvPicPr>
                <p:cNvPr id="63" name="Freihand 62">
                  <a:extLst>
                    <a:ext uri="{FF2B5EF4-FFF2-40B4-BE49-F238E27FC236}">
                      <a16:creationId xmlns:a16="http://schemas.microsoft.com/office/drawing/2014/main" id="{AC261C23-B758-4DAD-9700-2653553222E8}"/>
                    </a:ext>
                  </a:extLst>
                </p:cNvPr>
                <p:cNvPicPr/>
                <p:nvPr/>
              </p:nvPicPr>
              <p:blipFill>
                <a:blip r:embed="rId237"/>
                <a:stretch>
                  <a:fillRect/>
                </a:stretch>
              </p:blipFill>
              <p:spPr>
                <a:xfrm>
                  <a:off x="6270773" y="2287867"/>
                  <a:ext cx="394560" cy="229320"/>
                </a:xfrm>
                <a:prstGeom prst="rect">
                  <a:avLst/>
                </a:prstGeom>
              </p:spPr>
            </p:pic>
          </mc:Fallback>
        </mc:AlternateContent>
      </p:grpSp>
    </p:spTree>
    <p:extLst>
      <p:ext uri="{BB962C8B-B14F-4D97-AF65-F5344CB8AC3E}">
        <p14:creationId xmlns:p14="http://schemas.microsoft.com/office/powerpoint/2010/main" val="1418369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28" grpId="0" animBg="1"/>
      <p:bldP spid="4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a:t>
            </a:r>
          </a:p>
        </p:txBody>
      </p:sp>
      <p:sp>
        <p:nvSpPr>
          <p:cNvPr id="168964" name="Text Box 4"/>
          <p:cNvSpPr txBox="1">
            <a:spLocks noChangeArrowheads="1"/>
          </p:cNvSpPr>
          <p:nvPr/>
        </p:nvSpPr>
        <p:spPr bwMode="auto">
          <a:xfrm>
            <a:off x="150613" y="566809"/>
            <a:ext cx="6876196" cy="1404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2000" dirty="0">
                <a:solidFill>
                  <a:srgbClr val="000000"/>
                </a:solidFill>
              </a:rPr>
              <a:t>Externer Eingriff auf der Nachfrageseite, Erhöhung der Staatsausgaben um ∆G = 5 bei einer </a:t>
            </a:r>
          </a:p>
          <a:p>
            <a:pPr eaLnBrk="1" hangingPunct="1">
              <a:buClrTx/>
              <a:buFontTx/>
              <a:buNone/>
            </a:pPr>
            <a:r>
              <a:rPr lang="de-DE" sz="2000" dirty="0">
                <a:solidFill>
                  <a:srgbClr val="000000"/>
                </a:solidFill>
              </a:rPr>
              <a:t>                                                                                                                   marginalen Konsumquote von </a:t>
            </a:r>
            <a:r>
              <a:rPr lang="de-DE" sz="2000" dirty="0" err="1">
                <a:solidFill>
                  <a:srgbClr val="000000"/>
                </a:solidFill>
              </a:rPr>
              <a:t>c</a:t>
            </a:r>
            <a:r>
              <a:rPr lang="de-DE" sz="2000" baseline="-25000" dirty="0" err="1">
                <a:solidFill>
                  <a:srgbClr val="000000"/>
                </a:solidFill>
              </a:rPr>
              <a:t>y</a:t>
            </a:r>
            <a:r>
              <a:rPr lang="de-DE" sz="2000" dirty="0">
                <a:solidFill>
                  <a:srgbClr val="000000"/>
                </a:solidFill>
              </a:rPr>
              <a:t>=0,9:</a:t>
            </a:r>
          </a:p>
          <a:p>
            <a:pPr eaLnBrk="1" hangingPunct="1">
              <a:buClrTx/>
              <a:buFontTx/>
              <a:buNone/>
            </a:pPr>
            <a:r>
              <a:rPr lang="de-DE" sz="2000" dirty="0">
                <a:solidFill>
                  <a:srgbClr val="000000"/>
                </a:solidFill>
              </a:rPr>
              <a:t>→ zusätzliche Staatsausgaben erhöhen einmalig das Einkommen</a:t>
            </a:r>
          </a:p>
          <a:p>
            <a:pPr eaLnBrk="1" hangingPunct="1">
              <a:buClrTx/>
              <a:buFontTx/>
              <a:buNone/>
            </a:pPr>
            <a:r>
              <a:rPr lang="de-DE" sz="2000" dirty="0">
                <a:solidFill>
                  <a:srgbClr val="000000"/>
                </a:solidFill>
              </a:rPr>
              <a:t>→</a:t>
            </a:r>
          </a:p>
          <a:p>
            <a:pPr eaLnBrk="1" hangingPunct="1">
              <a:buClrTx/>
              <a:buFontTx/>
              <a:buNone/>
            </a:pPr>
            <a:endParaRPr lang="de-DE" sz="2000" dirty="0">
              <a:solidFill>
                <a:srgbClr val="000000"/>
              </a:solidFill>
            </a:endParaRPr>
          </a:p>
          <a:p>
            <a:pPr eaLnBrk="1" hangingPunct="1">
              <a:buClrTx/>
              <a:buFontTx/>
              <a:buNone/>
            </a:pPr>
            <a:endParaRPr lang="de-DE" sz="2400" dirty="0">
              <a:solidFill>
                <a:srgbClr val="000000"/>
              </a:solidFill>
            </a:endParaRPr>
          </a:p>
        </p:txBody>
      </p:sp>
      <p:sp>
        <p:nvSpPr>
          <p:cNvPr id="19" name="Rechteck 18">
            <a:extLst>
              <a:ext uri="{FF2B5EF4-FFF2-40B4-BE49-F238E27FC236}">
                <a16:creationId xmlns:a16="http://schemas.microsoft.com/office/drawing/2014/main" id="{3ED438B8-106A-4BB9-ADA4-9201A166A7F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8E966C58-D9F9-4830-9911-226E7D9F827C}"/>
                  </a:ext>
                </a:extLst>
              </p14:cNvPr>
              <p14:cNvContentPartPr/>
              <p14:nvPr/>
            </p14:nvContentPartPr>
            <p14:xfrm>
              <a:off x="7744613" y="902227"/>
              <a:ext cx="1022760" cy="51840"/>
            </p14:xfrm>
          </p:contentPart>
        </mc:Choice>
        <mc:Fallback xmlns="">
          <p:pic>
            <p:nvPicPr>
              <p:cNvPr id="2" name="Freihand 1">
                <a:extLst>
                  <a:ext uri="{FF2B5EF4-FFF2-40B4-BE49-F238E27FC236}">
                    <a16:creationId xmlns:a16="http://schemas.microsoft.com/office/drawing/2014/main" id="{8E966C58-D9F9-4830-9911-226E7D9F827C}"/>
                  </a:ext>
                </a:extLst>
              </p:cNvPr>
              <p:cNvPicPr/>
              <p:nvPr/>
            </p:nvPicPr>
            <p:blipFill>
              <a:blip r:embed="rId4"/>
              <a:stretch>
                <a:fillRect/>
              </a:stretch>
            </p:blipFill>
            <p:spPr>
              <a:xfrm>
                <a:off x="7740293" y="897907"/>
                <a:ext cx="103140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6291937A-3EC2-4009-B7D7-1518F563ECE0}"/>
                  </a:ext>
                </a:extLst>
              </p14:cNvPr>
              <p14:cNvContentPartPr/>
              <p14:nvPr/>
            </p14:nvContentPartPr>
            <p14:xfrm>
              <a:off x="10462253" y="1279507"/>
              <a:ext cx="931680" cy="103320"/>
            </p14:xfrm>
          </p:contentPart>
        </mc:Choice>
        <mc:Fallback xmlns="">
          <p:pic>
            <p:nvPicPr>
              <p:cNvPr id="3" name="Freihand 2">
                <a:extLst>
                  <a:ext uri="{FF2B5EF4-FFF2-40B4-BE49-F238E27FC236}">
                    <a16:creationId xmlns:a16="http://schemas.microsoft.com/office/drawing/2014/main" id="{6291937A-3EC2-4009-B7D7-1518F563ECE0}"/>
                  </a:ext>
                </a:extLst>
              </p:cNvPr>
              <p:cNvPicPr/>
              <p:nvPr/>
            </p:nvPicPr>
            <p:blipFill>
              <a:blip r:embed="rId6"/>
              <a:stretch>
                <a:fillRect/>
              </a:stretch>
            </p:blipFill>
            <p:spPr>
              <a:xfrm>
                <a:off x="10457933" y="1275187"/>
                <a:ext cx="9403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9" name="Freihand 38">
                <a:extLst>
                  <a:ext uri="{FF2B5EF4-FFF2-40B4-BE49-F238E27FC236}">
                    <a16:creationId xmlns:a16="http://schemas.microsoft.com/office/drawing/2014/main" id="{7339CFE2-2342-483C-B214-59B94898DF04}"/>
                  </a:ext>
                </a:extLst>
              </p14:cNvPr>
              <p14:cNvContentPartPr/>
              <p14:nvPr/>
            </p14:nvContentPartPr>
            <p14:xfrm>
              <a:off x="4227773" y="1520707"/>
              <a:ext cx="327240" cy="353880"/>
            </p14:xfrm>
          </p:contentPart>
        </mc:Choice>
        <mc:Fallback xmlns="">
          <p:pic>
            <p:nvPicPr>
              <p:cNvPr id="39" name="Freihand 38">
                <a:extLst>
                  <a:ext uri="{FF2B5EF4-FFF2-40B4-BE49-F238E27FC236}">
                    <a16:creationId xmlns:a16="http://schemas.microsoft.com/office/drawing/2014/main" id="{7339CFE2-2342-483C-B214-59B94898DF04}"/>
                  </a:ext>
                </a:extLst>
              </p:cNvPr>
              <p:cNvPicPr/>
              <p:nvPr/>
            </p:nvPicPr>
            <p:blipFill>
              <a:blip r:embed="rId8"/>
              <a:stretch>
                <a:fillRect/>
              </a:stretch>
            </p:blipFill>
            <p:spPr>
              <a:xfrm>
                <a:off x="4223453" y="1516387"/>
                <a:ext cx="335880" cy="3625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8993" name="Freihand 168992">
                <a:extLst>
                  <a:ext uri="{FF2B5EF4-FFF2-40B4-BE49-F238E27FC236}">
                    <a16:creationId xmlns:a16="http://schemas.microsoft.com/office/drawing/2014/main" id="{F5756635-AA84-4848-95DE-13E32D994014}"/>
                  </a:ext>
                </a:extLst>
              </p14:cNvPr>
              <p14:cNvContentPartPr/>
              <p14:nvPr/>
            </p14:nvContentPartPr>
            <p14:xfrm>
              <a:off x="5448173" y="1821307"/>
              <a:ext cx="437760" cy="504360"/>
            </p14:xfrm>
          </p:contentPart>
        </mc:Choice>
        <mc:Fallback xmlns="">
          <p:pic>
            <p:nvPicPr>
              <p:cNvPr id="168993" name="Freihand 168992">
                <a:extLst>
                  <a:ext uri="{FF2B5EF4-FFF2-40B4-BE49-F238E27FC236}">
                    <a16:creationId xmlns:a16="http://schemas.microsoft.com/office/drawing/2014/main" id="{F5756635-AA84-4848-95DE-13E32D994014}"/>
                  </a:ext>
                </a:extLst>
              </p:cNvPr>
              <p:cNvPicPr/>
              <p:nvPr/>
            </p:nvPicPr>
            <p:blipFill>
              <a:blip r:embed="rId10"/>
              <a:stretch>
                <a:fillRect/>
              </a:stretch>
            </p:blipFill>
            <p:spPr>
              <a:xfrm>
                <a:off x="5443853" y="1816987"/>
                <a:ext cx="446400" cy="513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9006" name="Freihand 169005">
                <a:extLst>
                  <a:ext uri="{FF2B5EF4-FFF2-40B4-BE49-F238E27FC236}">
                    <a16:creationId xmlns:a16="http://schemas.microsoft.com/office/drawing/2014/main" id="{3FCBEEC4-9EA7-48FB-BD41-96001E8F2467}"/>
                  </a:ext>
                </a:extLst>
              </p14:cNvPr>
              <p14:cNvContentPartPr/>
              <p14:nvPr/>
            </p14:nvContentPartPr>
            <p14:xfrm>
              <a:off x="940613" y="2566867"/>
              <a:ext cx="111960" cy="134280"/>
            </p14:xfrm>
          </p:contentPart>
        </mc:Choice>
        <mc:Fallback xmlns="">
          <p:pic>
            <p:nvPicPr>
              <p:cNvPr id="169006" name="Freihand 169005">
                <a:extLst>
                  <a:ext uri="{FF2B5EF4-FFF2-40B4-BE49-F238E27FC236}">
                    <a16:creationId xmlns:a16="http://schemas.microsoft.com/office/drawing/2014/main" id="{3FCBEEC4-9EA7-48FB-BD41-96001E8F2467}"/>
                  </a:ext>
                </a:extLst>
              </p:cNvPr>
              <p:cNvPicPr/>
              <p:nvPr/>
            </p:nvPicPr>
            <p:blipFill>
              <a:blip r:embed="rId12"/>
              <a:stretch>
                <a:fillRect/>
              </a:stretch>
            </p:blipFill>
            <p:spPr>
              <a:xfrm>
                <a:off x="936293" y="2562547"/>
                <a:ext cx="1206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9042" name="Freihand 169041">
                <a:extLst>
                  <a:ext uri="{FF2B5EF4-FFF2-40B4-BE49-F238E27FC236}">
                    <a16:creationId xmlns:a16="http://schemas.microsoft.com/office/drawing/2014/main" id="{F69A63F9-7D5F-4425-BD1B-6CF93F09B8C2}"/>
                  </a:ext>
                </a:extLst>
              </p14:cNvPr>
              <p14:cNvContentPartPr/>
              <p14:nvPr/>
            </p14:nvContentPartPr>
            <p14:xfrm>
              <a:off x="535973" y="2321347"/>
              <a:ext cx="597240" cy="498240"/>
            </p14:xfrm>
          </p:contentPart>
        </mc:Choice>
        <mc:Fallback xmlns="">
          <p:pic>
            <p:nvPicPr>
              <p:cNvPr id="169042" name="Freihand 169041">
                <a:extLst>
                  <a:ext uri="{FF2B5EF4-FFF2-40B4-BE49-F238E27FC236}">
                    <a16:creationId xmlns:a16="http://schemas.microsoft.com/office/drawing/2014/main" id="{F69A63F9-7D5F-4425-BD1B-6CF93F09B8C2}"/>
                  </a:ext>
                </a:extLst>
              </p:cNvPr>
              <p:cNvPicPr/>
              <p:nvPr/>
            </p:nvPicPr>
            <p:blipFill>
              <a:blip r:embed="rId14"/>
              <a:stretch>
                <a:fillRect/>
              </a:stretch>
            </p:blipFill>
            <p:spPr>
              <a:xfrm>
                <a:off x="531653" y="2317027"/>
                <a:ext cx="605880" cy="506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9044" name="Freihand 169043">
                <a:extLst>
                  <a:ext uri="{FF2B5EF4-FFF2-40B4-BE49-F238E27FC236}">
                    <a16:creationId xmlns:a16="http://schemas.microsoft.com/office/drawing/2014/main" id="{B76C4C55-EA43-4098-9D28-1F3B935BF995}"/>
                  </a:ext>
                </a:extLst>
              </p14:cNvPr>
              <p14:cNvContentPartPr/>
              <p14:nvPr/>
            </p14:nvContentPartPr>
            <p14:xfrm>
              <a:off x="4836533" y="1468507"/>
              <a:ext cx="390600" cy="425520"/>
            </p14:xfrm>
          </p:contentPart>
        </mc:Choice>
        <mc:Fallback xmlns="">
          <p:pic>
            <p:nvPicPr>
              <p:cNvPr id="169044" name="Freihand 169043">
                <a:extLst>
                  <a:ext uri="{FF2B5EF4-FFF2-40B4-BE49-F238E27FC236}">
                    <a16:creationId xmlns:a16="http://schemas.microsoft.com/office/drawing/2014/main" id="{B76C4C55-EA43-4098-9D28-1F3B935BF995}"/>
                  </a:ext>
                </a:extLst>
              </p:cNvPr>
              <p:cNvPicPr/>
              <p:nvPr/>
            </p:nvPicPr>
            <p:blipFill>
              <a:blip r:embed="rId16"/>
              <a:stretch>
                <a:fillRect/>
              </a:stretch>
            </p:blipFill>
            <p:spPr>
              <a:xfrm>
                <a:off x="4832213" y="1464187"/>
                <a:ext cx="399240" cy="4341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9089" name="Freihand 169088">
                <a:extLst>
                  <a:ext uri="{FF2B5EF4-FFF2-40B4-BE49-F238E27FC236}">
                    <a16:creationId xmlns:a16="http://schemas.microsoft.com/office/drawing/2014/main" id="{3C51805E-28C8-442E-B475-C42CD66B542C}"/>
                  </a:ext>
                </a:extLst>
              </p14:cNvPr>
              <p14:cNvContentPartPr/>
              <p14:nvPr/>
            </p14:nvContentPartPr>
            <p14:xfrm>
              <a:off x="3909893" y="1801507"/>
              <a:ext cx="3405240" cy="703800"/>
            </p14:xfrm>
          </p:contentPart>
        </mc:Choice>
        <mc:Fallback xmlns="">
          <p:pic>
            <p:nvPicPr>
              <p:cNvPr id="169089" name="Freihand 169088">
                <a:extLst>
                  <a:ext uri="{FF2B5EF4-FFF2-40B4-BE49-F238E27FC236}">
                    <a16:creationId xmlns:a16="http://schemas.microsoft.com/office/drawing/2014/main" id="{3C51805E-28C8-442E-B475-C42CD66B542C}"/>
                  </a:ext>
                </a:extLst>
              </p:cNvPr>
              <p:cNvPicPr/>
              <p:nvPr/>
            </p:nvPicPr>
            <p:blipFill>
              <a:blip r:embed="rId18"/>
              <a:stretch>
                <a:fillRect/>
              </a:stretch>
            </p:blipFill>
            <p:spPr>
              <a:xfrm>
                <a:off x="3905573" y="1797187"/>
                <a:ext cx="3413880" cy="712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9091" name="Freihand 169090">
                <a:extLst>
                  <a:ext uri="{FF2B5EF4-FFF2-40B4-BE49-F238E27FC236}">
                    <a16:creationId xmlns:a16="http://schemas.microsoft.com/office/drawing/2014/main" id="{808C75ED-6194-4C22-9CBC-73EEAD50C816}"/>
                  </a:ext>
                </a:extLst>
              </p14:cNvPr>
              <p14:cNvContentPartPr/>
              <p14:nvPr/>
            </p14:nvContentPartPr>
            <p14:xfrm>
              <a:off x="6368333" y="1801147"/>
              <a:ext cx="461160" cy="649440"/>
            </p14:xfrm>
          </p:contentPart>
        </mc:Choice>
        <mc:Fallback xmlns="">
          <p:pic>
            <p:nvPicPr>
              <p:cNvPr id="169091" name="Freihand 169090">
                <a:extLst>
                  <a:ext uri="{FF2B5EF4-FFF2-40B4-BE49-F238E27FC236}">
                    <a16:creationId xmlns:a16="http://schemas.microsoft.com/office/drawing/2014/main" id="{808C75ED-6194-4C22-9CBC-73EEAD50C816}"/>
                  </a:ext>
                </a:extLst>
              </p:cNvPr>
              <p:cNvPicPr/>
              <p:nvPr/>
            </p:nvPicPr>
            <p:blipFill>
              <a:blip r:embed="rId20"/>
              <a:stretch>
                <a:fillRect/>
              </a:stretch>
            </p:blipFill>
            <p:spPr>
              <a:xfrm>
                <a:off x="6364013" y="1796827"/>
                <a:ext cx="469800" cy="658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9435" name="Freihand 169434">
                <a:extLst>
                  <a:ext uri="{FF2B5EF4-FFF2-40B4-BE49-F238E27FC236}">
                    <a16:creationId xmlns:a16="http://schemas.microsoft.com/office/drawing/2014/main" id="{DEE3E0EB-9748-473E-A1D6-2803AA301F82}"/>
                  </a:ext>
                </a:extLst>
              </p14:cNvPr>
              <p14:cNvContentPartPr/>
              <p14:nvPr/>
            </p14:nvContentPartPr>
            <p14:xfrm>
              <a:off x="6738053" y="5723173"/>
              <a:ext cx="1217160" cy="1091520"/>
            </p14:xfrm>
          </p:contentPart>
        </mc:Choice>
        <mc:Fallback xmlns="">
          <p:pic>
            <p:nvPicPr>
              <p:cNvPr id="169435" name="Freihand 169434">
                <a:extLst>
                  <a:ext uri="{FF2B5EF4-FFF2-40B4-BE49-F238E27FC236}">
                    <a16:creationId xmlns:a16="http://schemas.microsoft.com/office/drawing/2014/main" id="{DEE3E0EB-9748-473E-A1D6-2803AA301F82}"/>
                  </a:ext>
                </a:extLst>
              </p:cNvPr>
              <p:cNvPicPr/>
              <p:nvPr/>
            </p:nvPicPr>
            <p:blipFill>
              <a:blip r:embed="rId22"/>
              <a:stretch>
                <a:fillRect/>
              </a:stretch>
            </p:blipFill>
            <p:spPr>
              <a:xfrm>
                <a:off x="6733733" y="5718853"/>
                <a:ext cx="1225800" cy="1100160"/>
              </a:xfrm>
              <a:prstGeom prst="rect">
                <a:avLst/>
              </a:prstGeom>
            </p:spPr>
          </p:pic>
        </mc:Fallback>
      </mc:AlternateContent>
      <p:grpSp>
        <p:nvGrpSpPr>
          <p:cNvPr id="169438" name="Gruppieren 169437">
            <a:extLst>
              <a:ext uri="{FF2B5EF4-FFF2-40B4-BE49-F238E27FC236}">
                <a16:creationId xmlns:a16="http://schemas.microsoft.com/office/drawing/2014/main" id="{20436475-8C61-444F-935A-C2B98E07E6CF}"/>
              </a:ext>
            </a:extLst>
          </p:cNvPr>
          <p:cNvGrpSpPr/>
          <p:nvPr/>
        </p:nvGrpSpPr>
        <p:grpSpPr>
          <a:xfrm>
            <a:off x="167333" y="1024093"/>
            <a:ext cx="11575080" cy="5823174"/>
            <a:chOff x="167333" y="1024093"/>
            <a:chExt cx="11575080" cy="5823174"/>
          </a:xfrm>
        </p:grpSpPr>
        <mc:AlternateContent xmlns:mc="http://schemas.openxmlformats.org/markup-compatibility/2006" xmlns:p14="http://schemas.microsoft.com/office/powerpoint/2010/main">
          <mc:Choice Requires="p14">
            <p:contentPart p14:bwMode="auto" r:id="rId23">
              <p14:nvContentPartPr>
                <p14:cNvPr id="168995" name="Freihand 168994">
                  <a:extLst>
                    <a:ext uri="{FF2B5EF4-FFF2-40B4-BE49-F238E27FC236}">
                      <a16:creationId xmlns:a16="http://schemas.microsoft.com/office/drawing/2014/main" id="{9C82EDCC-672F-48F9-B16F-3243C5CBF700}"/>
                    </a:ext>
                  </a:extLst>
                </p14:cNvPr>
                <p14:cNvContentPartPr/>
                <p14:nvPr/>
              </p14:nvContentPartPr>
              <p14:xfrm>
                <a:off x="10617413" y="1242787"/>
                <a:ext cx="723240" cy="78480"/>
              </p14:xfrm>
            </p:contentPart>
          </mc:Choice>
          <mc:Fallback xmlns="">
            <p:pic>
              <p:nvPicPr>
                <p:cNvPr id="168995" name="Freihand 168994">
                  <a:extLst>
                    <a:ext uri="{FF2B5EF4-FFF2-40B4-BE49-F238E27FC236}">
                      <a16:creationId xmlns:a16="http://schemas.microsoft.com/office/drawing/2014/main" id="{9C82EDCC-672F-48F9-B16F-3243C5CBF700}"/>
                    </a:ext>
                  </a:extLst>
                </p:cNvPr>
                <p:cNvPicPr/>
                <p:nvPr/>
              </p:nvPicPr>
              <p:blipFill>
                <a:blip r:embed="rId24"/>
                <a:stretch>
                  <a:fillRect/>
                </a:stretch>
              </p:blipFill>
              <p:spPr>
                <a:xfrm>
                  <a:off x="10613093" y="1238467"/>
                  <a:ext cx="7318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68996" name="Freihand 168995">
                  <a:extLst>
                    <a:ext uri="{FF2B5EF4-FFF2-40B4-BE49-F238E27FC236}">
                      <a16:creationId xmlns:a16="http://schemas.microsoft.com/office/drawing/2014/main" id="{77F3DB78-5F5D-4321-82B6-5555CE11950E}"/>
                    </a:ext>
                  </a:extLst>
                </p14:cNvPr>
                <p14:cNvContentPartPr/>
                <p14:nvPr/>
              </p14:nvContentPartPr>
              <p14:xfrm>
                <a:off x="6380933" y="2283907"/>
                <a:ext cx="354960" cy="69120"/>
              </p14:xfrm>
            </p:contentPart>
          </mc:Choice>
          <mc:Fallback xmlns="">
            <p:pic>
              <p:nvPicPr>
                <p:cNvPr id="168996" name="Freihand 168995">
                  <a:extLst>
                    <a:ext uri="{FF2B5EF4-FFF2-40B4-BE49-F238E27FC236}">
                      <a16:creationId xmlns:a16="http://schemas.microsoft.com/office/drawing/2014/main" id="{77F3DB78-5F5D-4321-82B6-5555CE11950E}"/>
                    </a:ext>
                  </a:extLst>
                </p:cNvPr>
                <p:cNvPicPr/>
                <p:nvPr/>
              </p:nvPicPr>
              <p:blipFill>
                <a:blip r:embed="rId26"/>
                <a:stretch>
                  <a:fillRect/>
                </a:stretch>
              </p:blipFill>
              <p:spPr>
                <a:xfrm>
                  <a:off x="6376613" y="2279587"/>
                  <a:ext cx="363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5" name="Freihand 14">
                  <a:extLst>
                    <a:ext uri="{FF2B5EF4-FFF2-40B4-BE49-F238E27FC236}">
                      <a16:creationId xmlns:a16="http://schemas.microsoft.com/office/drawing/2014/main" id="{FDD47AF0-4C40-41D5-8DB6-5780D93FD365}"/>
                    </a:ext>
                  </a:extLst>
                </p14:cNvPr>
                <p14:cNvContentPartPr/>
                <p14:nvPr/>
              </p14:nvContentPartPr>
              <p14:xfrm>
                <a:off x="1700573" y="1617547"/>
                <a:ext cx="149760" cy="159480"/>
              </p14:xfrm>
            </p:contentPart>
          </mc:Choice>
          <mc:Fallback xmlns="">
            <p:pic>
              <p:nvPicPr>
                <p:cNvPr id="15" name="Freihand 14">
                  <a:extLst>
                    <a:ext uri="{FF2B5EF4-FFF2-40B4-BE49-F238E27FC236}">
                      <a16:creationId xmlns:a16="http://schemas.microsoft.com/office/drawing/2014/main" id="{FDD47AF0-4C40-41D5-8DB6-5780D93FD365}"/>
                    </a:ext>
                  </a:extLst>
                </p:cNvPr>
                <p:cNvPicPr/>
                <p:nvPr/>
              </p:nvPicPr>
              <p:blipFill>
                <a:blip r:embed="rId28"/>
                <a:stretch>
                  <a:fillRect/>
                </a:stretch>
              </p:blipFill>
              <p:spPr>
                <a:xfrm>
                  <a:off x="1696253" y="1613227"/>
                  <a:ext cx="1584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6" name="Freihand 15">
                  <a:extLst>
                    <a:ext uri="{FF2B5EF4-FFF2-40B4-BE49-F238E27FC236}">
                      <a16:creationId xmlns:a16="http://schemas.microsoft.com/office/drawing/2014/main" id="{8FF0B9E9-280A-4D66-914F-4ADD52825BA4}"/>
                    </a:ext>
                  </a:extLst>
                </p14:cNvPr>
                <p14:cNvContentPartPr/>
                <p14:nvPr/>
              </p14:nvContentPartPr>
              <p14:xfrm>
                <a:off x="1809653" y="1629427"/>
                <a:ext cx="43200" cy="154440"/>
              </p14:xfrm>
            </p:contentPart>
          </mc:Choice>
          <mc:Fallback xmlns="">
            <p:pic>
              <p:nvPicPr>
                <p:cNvPr id="16" name="Freihand 15">
                  <a:extLst>
                    <a:ext uri="{FF2B5EF4-FFF2-40B4-BE49-F238E27FC236}">
                      <a16:creationId xmlns:a16="http://schemas.microsoft.com/office/drawing/2014/main" id="{8FF0B9E9-280A-4D66-914F-4ADD52825BA4}"/>
                    </a:ext>
                  </a:extLst>
                </p:cNvPr>
                <p:cNvPicPr/>
                <p:nvPr/>
              </p:nvPicPr>
              <p:blipFill>
                <a:blip r:embed="rId30"/>
                <a:stretch>
                  <a:fillRect/>
                </a:stretch>
              </p:blipFill>
              <p:spPr>
                <a:xfrm>
                  <a:off x="1805333" y="1625107"/>
                  <a:ext cx="518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7" name="Freihand 16">
                  <a:extLst>
                    <a:ext uri="{FF2B5EF4-FFF2-40B4-BE49-F238E27FC236}">
                      <a16:creationId xmlns:a16="http://schemas.microsoft.com/office/drawing/2014/main" id="{5041A658-95CA-496C-AFC3-03C5E522B7C1}"/>
                    </a:ext>
                  </a:extLst>
                </p14:cNvPr>
                <p14:cNvContentPartPr/>
                <p14:nvPr/>
              </p14:nvContentPartPr>
              <p14:xfrm>
                <a:off x="1678613" y="1755427"/>
                <a:ext cx="229320" cy="63360"/>
              </p14:xfrm>
            </p:contentPart>
          </mc:Choice>
          <mc:Fallback xmlns="">
            <p:pic>
              <p:nvPicPr>
                <p:cNvPr id="17" name="Freihand 16">
                  <a:extLst>
                    <a:ext uri="{FF2B5EF4-FFF2-40B4-BE49-F238E27FC236}">
                      <a16:creationId xmlns:a16="http://schemas.microsoft.com/office/drawing/2014/main" id="{5041A658-95CA-496C-AFC3-03C5E522B7C1}"/>
                    </a:ext>
                  </a:extLst>
                </p:cNvPr>
                <p:cNvPicPr/>
                <p:nvPr/>
              </p:nvPicPr>
              <p:blipFill>
                <a:blip r:embed="rId32"/>
                <a:stretch>
                  <a:fillRect/>
                </a:stretch>
              </p:blipFill>
              <p:spPr>
                <a:xfrm>
                  <a:off x="1674293" y="1751107"/>
                  <a:ext cx="2379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8" name="Freihand 17">
                  <a:extLst>
                    <a:ext uri="{FF2B5EF4-FFF2-40B4-BE49-F238E27FC236}">
                      <a16:creationId xmlns:a16="http://schemas.microsoft.com/office/drawing/2014/main" id="{6D3C6A29-1187-444C-B303-36CC0160E66A}"/>
                    </a:ext>
                  </a:extLst>
                </p14:cNvPr>
                <p14:cNvContentPartPr/>
                <p14:nvPr/>
              </p14:nvContentPartPr>
              <p14:xfrm>
                <a:off x="1899653" y="1657867"/>
                <a:ext cx="132840" cy="187200"/>
              </p14:xfrm>
            </p:contentPart>
          </mc:Choice>
          <mc:Fallback xmlns="">
            <p:pic>
              <p:nvPicPr>
                <p:cNvPr id="18" name="Freihand 17">
                  <a:extLst>
                    <a:ext uri="{FF2B5EF4-FFF2-40B4-BE49-F238E27FC236}">
                      <a16:creationId xmlns:a16="http://schemas.microsoft.com/office/drawing/2014/main" id="{6D3C6A29-1187-444C-B303-36CC0160E66A}"/>
                    </a:ext>
                  </a:extLst>
                </p:cNvPr>
                <p:cNvPicPr/>
                <p:nvPr/>
              </p:nvPicPr>
              <p:blipFill>
                <a:blip r:embed="rId34"/>
                <a:stretch>
                  <a:fillRect/>
                </a:stretch>
              </p:blipFill>
              <p:spPr>
                <a:xfrm>
                  <a:off x="1895333" y="1653547"/>
                  <a:ext cx="1414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41" name="Freihand 40">
                  <a:extLst>
                    <a:ext uri="{FF2B5EF4-FFF2-40B4-BE49-F238E27FC236}">
                      <a16:creationId xmlns:a16="http://schemas.microsoft.com/office/drawing/2014/main" id="{416DDB2C-35A6-4B5C-8847-C083A01CC5CA}"/>
                    </a:ext>
                  </a:extLst>
                </p14:cNvPr>
                <p14:cNvContentPartPr/>
                <p14:nvPr/>
              </p14:nvContentPartPr>
              <p14:xfrm>
                <a:off x="219893" y="2189947"/>
                <a:ext cx="158760" cy="15480"/>
              </p14:xfrm>
            </p:contentPart>
          </mc:Choice>
          <mc:Fallback xmlns="">
            <p:pic>
              <p:nvPicPr>
                <p:cNvPr id="41" name="Freihand 40">
                  <a:extLst>
                    <a:ext uri="{FF2B5EF4-FFF2-40B4-BE49-F238E27FC236}">
                      <a16:creationId xmlns:a16="http://schemas.microsoft.com/office/drawing/2014/main" id="{416DDB2C-35A6-4B5C-8847-C083A01CC5CA}"/>
                    </a:ext>
                  </a:extLst>
                </p:cNvPr>
                <p:cNvPicPr/>
                <p:nvPr/>
              </p:nvPicPr>
              <p:blipFill>
                <a:blip r:embed="rId36"/>
                <a:stretch>
                  <a:fillRect/>
                </a:stretch>
              </p:blipFill>
              <p:spPr>
                <a:xfrm>
                  <a:off x="215573" y="2185627"/>
                  <a:ext cx="1674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2" name="Freihand 41">
                  <a:extLst>
                    <a:ext uri="{FF2B5EF4-FFF2-40B4-BE49-F238E27FC236}">
                      <a16:creationId xmlns:a16="http://schemas.microsoft.com/office/drawing/2014/main" id="{0C6FD564-4C7B-4E0D-B02F-3FF8C901FE7F}"/>
                    </a:ext>
                  </a:extLst>
                </p14:cNvPr>
                <p14:cNvContentPartPr/>
                <p14:nvPr/>
              </p14:nvContentPartPr>
              <p14:xfrm>
                <a:off x="342293" y="2130187"/>
                <a:ext cx="150840" cy="185400"/>
              </p14:xfrm>
            </p:contentPart>
          </mc:Choice>
          <mc:Fallback xmlns="">
            <p:pic>
              <p:nvPicPr>
                <p:cNvPr id="42" name="Freihand 41">
                  <a:extLst>
                    <a:ext uri="{FF2B5EF4-FFF2-40B4-BE49-F238E27FC236}">
                      <a16:creationId xmlns:a16="http://schemas.microsoft.com/office/drawing/2014/main" id="{0C6FD564-4C7B-4E0D-B02F-3FF8C901FE7F}"/>
                    </a:ext>
                  </a:extLst>
                </p:cNvPr>
                <p:cNvPicPr/>
                <p:nvPr/>
              </p:nvPicPr>
              <p:blipFill>
                <a:blip r:embed="rId38"/>
                <a:stretch>
                  <a:fillRect/>
                </a:stretch>
              </p:blipFill>
              <p:spPr>
                <a:xfrm>
                  <a:off x="337973" y="2125867"/>
                  <a:ext cx="15948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4" name="Freihand 43">
                  <a:extLst>
                    <a:ext uri="{FF2B5EF4-FFF2-40B4-BE49-F238E27FC236}">
                      <a16:creationId xmlns:a16="http://schemas.microsoft.com/office/drawing/2014/main" id="{EC7E19D4-1088-4EBD-823A-C4BAE8139E1C}"/>
                    </a:ext>
                  </a:extLst>
                </p14:cNvPr>
                <p14:cNvContentPartPr/>
                <p14:nvPr/>
              </p14:nvContentPartPr>
              <p14:xfrm>
                <a:off x="688253" y="2105347"/>
                <a:ext cx="142200" cy="117720"/>
              </p14:xfrm>
            </p:contentPart>
          </mc:Choice>
          <mc:Fallback xmlns="">
            <p:pic>
              <p:nvPicPr>
                <p:cNvPr id="44" name="Freihand 43">
                  <a:extLst>
                    <a:ext uri="{FF2B5EF4-FFF2-40B4-BE49-F238E27FC236}">
                      <a16:creationId xmlns:a16="http://schemas.microsoft.com/office/drawing/2014/main" id="{EC7E19D4-1088-4EBD-823A-C4BAE8139E1C}"/>
                    </a:ext>
                  </a:extLst>
                </p:cNvPr>
                <p:cNvPicPr/>
                <p:nvPr/>
              </p:nvPicPr>
              <p:blipFill>
                <a:blip r:embed="rId40"/>
                <a:stretch>
                  <a:fillRect/>
                </a:stretch>
              </p:blipFill>
              <p:spPr>
                <a:xfrm>
                  <a:off x="683933" y="2101027"/>
                  <a:ext cx="1508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5" name="Freihand 44">
                  <a:extLst>
                    <a:ext uri="{FF2B5EF4-FFF2-40B4-BE49-F238E27FC236}">
                      <a16:creationId xmlns:a16="http://schemas.microsoft.com/office/drawing/2014/main" id="{C870F72E-ACCD-45AA-8B1D-5FF2F6793BE0}"/>
                    </a:ext>
                  </a:extLst>
                </p14:cNvPr>
                <p14:cNvContentPartPr/>
                <p14:nvPr/>
              </p14:nvContentPartPr>
              <p14:xfrm>
                <a:off x="754853" y="2171947"/>
                <a:ext cx="91440" cy="68400"/>
              </p14:xfrm>
            </p:contentPart>
          </mc:Choice>
          <mc:Fallback xmlns="">
            <p:pic>
              <p:nvPicPr>
                <p:cNvPr id="45" name="Freihand 44">
                  <a:extLst>
                    <a:ext uri="{FF2B5EF4-FFF2-40B4-BE49-F238E27FC236}">
                      <a16:creationId xmlns:a16="http://schemas.microsoft.com/office/drawing/2014/main" id="{C870F72E-ACCD-45AA-8B1D-5FF2F6793BE0}"/>
                    </a:ext>
                  </a:extLst>
                </p:cNvPr>
                <p:cNvPicPr/>
                <p:nvPr/>
              </p:nvPicPr>
              <p:blipFill>
                <a:blip r:embed="rId42"/>
                <a:stretch>
                  <a:fillRect/>
                </a:stretch>
              </p:blipFill>
              <p:spPr>
                <a:xfrm>
                  <a:off x="750533" y="2167627"/>
                  <a:ext cx="10008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6" name="Freihand 45">
                  <a:extLst>
                    <a:ext uri="{FF2B5EF4-FFF2-40B4-BE49-F238E27FC236}">
                      <a16:creationId xmlns:a16="http://schemas.microsoft.com/office/drawing/2014/main" id="{86AA92E4-8240-46B8-941D-F7A90D56BDC1}"/>
                    </a:ext>
                  </a:extLst>
                </p14:cNvPr>
                <p14:cNvContentPartPr/>
                <p14:nvPr/>
              </p14:nvContentPartPr>
              <p14:xfrm>
                <a:off x="855653" y="2153227"/>
                <a:ext cx="314280" cy="165600"/>
              </p14:xfrm>
            </p:contentPart>
          </mc:Choice>
          <mc:Fallback xmlns="">
            <p:pic>
              <p:nvPicPr>
                <p:cNvPr id="46" name="Freihand 45">
                  <a:extLst>
                    <a:ext uri="{FF2B5EF4-FFF2-40B4-BE49-F238E27FC236}">
                      <a16:creationId xmlns:a16="http://schemas.microsoft.com/office/drawing/2014/main" id="{86AA92E4-8240-46B8-941D-F7A90D56BDC1}"/>
                    </a:ext>
                  </a:extLst>
                </p:cNvPr>
                <p:cNvPicPr/>
                <p:nvPr/>
              </p:nvPicPr>
              <p:blipFill>
                <a:blip r:embed="rId44"/>
                <a:stretch>
                  <a:fillRect/>
                </a:stretch>
              </p:blipFill>
              <p:spPr>
                <a:xfrm>
                  <a:off x="851333" y="2148907"/>
                  <a:ext cx="32292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7" name="Freihand 46">
                  <a:extLst>
                    <a:ext uri="{FF2B5EF4-FFF2-40B4-BE49-F238E27FC236}">
                      <a16:creationId xmlns:a16="http://schemas.microsoft.com/office/drawing/2014/main" id="{0396E2AF-767E-41DE-A03C-92C68ED61419}"/>
                    </a:ext>
                  </a:extLst>
                </p14:cNvPr>
                <p14:cNvContentPartPr/>
                <p14:nvPr/>
              </p14:nvContentPartPr>
              <p14:xfrm>
                <a:off x="1191893" y="2162227"/>
                <a:ext cx="64440" cy="63720"/>
              </p14:xfrm>
            </p:contentPart>
          </mc:Choice>
          <mc:Fallback xmlns="">
            <p:pic>
              <p:nvPicPr>
                <p:cNvPr id="47" name="Freihand 46">
                  <a:extLst>
                    <a:ext uri="{FF2B5EF4-FFF2-40B4-BE49-F238E27FC236}">
                      <a16:creationId xmlns:a16="http://schemas.microsoft.com/office/drawing/2014/main" id="{0396E2AF-767E-41DE-A03C-92C68ED61419}"/>
                    </a:ext>
                  </a:extLst>
                </p:cNvPr>
                <p:cNvPicPr/>
                <p:nvPr/>
              </p:nvPicPr>
              <p:blipFill>
                <a:blip r:embed="rId46"/>
                <a:stretch>
                  <a:fillRect/>
                </a:stretch>
              </p:blipFill>
              <p:spPr>
                <a:xfrm>
                  <a:off x="1187573" y="2157907"/>
                  <a:ext cx="730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8" name="Freihand 47">
                  <a:extLst>
                    <a:ext uri="{FF2B5EF4-FFF2-40B4-BE49-F238E27FC236}">
                      <a16:creationId xmlns:a16="http://schemas.microsoft.com/office/drawing/2014/main" id="{3970D32C-D3B8-483E-9DD9-4024B8170A26}"/>
                    </a:ext>
                  </a:extLst>
                </p14:cNvPr>
                <p14:cNvContentPartPr/>
                <p14:nvPr/>
              </p14:nvContentPartPr>
              <p14:xfrm>
                <a:off x="1282613" y="2111827"/>
                <a:ext cx="42480" cy="122400"/>
              </p14:xfrm>
            </p:contentPart>
          </mc:Choice>
          <mc:Fallback xmlns="">
            <p:pic>
              <p:nvPicPr>
                <p:cNvPr id="48" name="Freihand 47">
                  <a:extLst>
                    <a:ext uri="{FF2B5EF4-FFF2-40B4-BE49-F238E27FC236}">
                      <a16:creationId xmlns:a16="http://schemas.microsoft.com/office/drawing/2014/main" id="{3970D32C-D3B8-483E-9DD9-4024B8170A26}"/>
                    </a:ext>
                  </a:extLst>
                </p:cNvPr>
                <p:cNvPicPr/>
                <p:nvPr/>
              </p:nvPicPr>
              <p:blipFill>
                <a:blip r:embed="rId48"/>
                <a:stretch>
                  <a:fillRect/>
                </a:stretch>
              </p:blipFill>
              <p:spPr>
                <a:xfrm>
                  <a:off x="1278293" y="2107507"/>
                  <a:ext cx="5112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9" name="Freihand 48">
                  <a:extLst>
                    <a:ext uri="{FF2B5EF4-FFF2-40B4-BE49-F238E27FC236}">
                      <a16:creationId xmlns:a16="http://schemas.microsoft.com/office/drawing/2014/main" id="{31ADB767-AD61-4ABF-B23B-92EA3AD58250}"/>
                    </a:ext>
                  </a:extLst>
                </p14:cNvPr>
                <p14:cNvContentPartPr/>
                <p14:nvPr/>
              </p14:nvContentPartPr>
              <p14:xfrm>
                <a:off x="1319693" y="2161147"/>
                <a:ext cx="199440" cy="71280"/>
              </p14:xfrm>
            </p:contentPart>
          </mc:Choice>
          <mc:Fallback xmlns="">
            <p:pic>
              <p:nvPicPr>
                <p:cNvPr id="49" name="Freihand 48">
                  <a:extLst>
                    <a:ext uri="{FF2B5EF4-FFF2-40B4-BE49-F238E27FC236}">
                      <a16:creationId xmlns:a16="http://schemas.microsoft.com/office/drawing/2014/main" id="{31ADB767-AD61-4ABF-B23B-92EA3AD58250}"/>
                    </a:ext>
                  </a:extLst>
                </p:cNvPr>
                <p:cNvPicPr/>
                <p:nvPr/>
              </p:nvPicPr>
              <p:blipFill>
                <a:blip r:embed="rId50"/>
                <a:stretch>
                  <a:fillRect/>
                </a:stretch>
              </p:blipFill>
              <p:spPr>
                <a:xfrm>
                  <a:off x="1315373" y="2156827"/>
                  <a:ext cx="2080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50" name="Freihand 49">
                  <a:extLst>
                    <a:ext uri="{FF2B5EF4-FFF2-40B4-BE49-F238E27FC236}">
                      <a16:creationId xmlns:a16="http://schemas.microsoft.com/office/drawing/2014/main" id="{F0AB0D42-C9CB-41EB-AD6F-FCD58B428DB1}"/>
                    </a:ext>
                  </a:extLst>
                </p14:cNvPr>
                <p14:cNvContentPartPr/>
                <p14:nvPr/>
              </p14:nvContentPartPr>
              <p14:xfrm>
                <a:off x="1606613" y="2144587"/>
                <a:ext cx="16200" cy="54360"/>
              </p14:xfrm>
            </p:contentPart>
          </mc:Choice>
          <mc:Fallback xmlns="">
            <p:pic>
              <p:nvPicPr>
                <p:cNvPr id="50" name="Freihand 49">
                  <a:extLst>
                    <a:ext uri="{FF2B5EF4-FFF2-40B4-BE49-F238E27FC236}">
                      <a16:creationId xmlns:a16="http://schemas.microsoft.com/office/drawing/2014/main" id="{F0AB0D42-C9CB-41EB-AD6F-FCD58B428DB1}"/>
                    </a:ext>
                  </a:extLst>
                </p:cNvPr>
                <p:cNvPicPr/>
                <p:nvPr/>
              </p:nvPicPr>
              <p:blipFill>
                <a:blip r:embed="rId52"/>
                <a:stretch>
                  <a:fillRect/>
                </a:stretch>
              </p:blipFill>
              <p:spPr>
                <a:xfrm>
                  <a:off x="1602293" y="2140267"/>
                  <a:ext cx="248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51" name="Freihand 50">
                  <a:extLst>
                    <a:ext uri="{FF2B5EF4-FFF2-40B4-BE49-F238E27FC236}">
                      <a16:creationId xmlns:a16="http://schemas.microsoft.com/office/drawing/2014/main" id="{6A0F1E79-F990-452D-8D0D-EE80B6013D6E}"/>
                    </a:ext>
                  </a:extLst>
                </p14:cNvPr>
                <p14:cNvContentPartPr/>
                <p14:nvPr/>
              </p14:nvContentPartPr>
              <p14:xfrm>
                <a:off x="1625333" y="2092747"/>
                <a:ext cx="42840" cy="21600"/>
              </p14:xfrm>
            </p:contentPart>
          </mc:Choice>
          <mc:Fallback xmlns="">
            <p:pic>
              <p:nvPicPr>
                <p:cNvPr id="51" name="Freihand 50">
                  <a:extLst>
                    <a:ext uri="{FF2B5EF4-FFF2-40B4-BE49-F238E27FC236}">
                      <a16:creationId xmlns:a16="http://schemas.microsoft.com/office/drawing/2014/main" id="{6A0F1E79-F990-452D-8D0D-EE80B6013D6E}"/>
                    </a:ext>
                  </a:extLst>
                </p:cNvPr>
                <p:cNvPicPr/>
                <p:nvPr/>
              </p:nvPicPr>
              <p:blipFill>
                <a:blip r:embed="rId54"/>
                <a:stretch>
                  <a:fillRect/>
                </a:stretch>
              </p:blipFill>
              <p:spPr>
                <a:xfrm>
                  <a:off x="1621013" y="2088427"/>
                  <a:ext cx="514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52" name="Freihand 51">
                  <a:extLst>
                    <a:ext uri="{FF2B5EF4-FFF2-40B4-BE49-F238E27FC236}">
                      <a16:creationId xmlns:a16="http://schemas.microsoft.com/office/drawing/2014/main" id="{6717CC16-C535-4F9C-A8AC-DB21C98ACF6F}"/>
                    </a:ext>
                  </a:extLst>
                </p14:cNvPr>
                <p14:cNvContentPartPr/>
                <p14:nvPr/>
              </p14:nvContentPartPr>
              <p14:xfrm>
                <a:off x="1640813" y="2115427"/>
                <a:ext cx="99360" cy="94320"/>
              </p14:xfrm>
            </p:contentPart>
          </mc:Choice>
          <mc:Fallback xmlns="">
            <p:pic>
              <p:nvPicPr>
                <p:cNvPr id="52" name="Freihand 51">
                  <a:extLst>
                    <a:ext uri="{FF2B5EF4-FFF2-40B4-BE49-F238E27FC236}">
                      <a16:creationId xmlns:a16="http://schemas.microsoft.com/office/drawing/2014/main" id="{6717CC16-C535-4F9C-A8AC-DB21C98ACF6F}"/>
                    </a:ext>
                  </a:extLst>
                </p:cNvPr>
                <p:cNvPicPr/>
                <p:nvPr/>
              </p:nvPicPr>
              <p:blipFill>
                <a:blip r:embed="rId56"/>
                <a:stretch>
                  <a:fillRect/>
                </a:stretch>
              </p:blipFill>
              <p:spPr>
                <a:xfrm>
                  <a:off x="1636493" y="2111107"/>
                  <a:ext cx="1080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53" name="Freihand 52">
                  <a:extLst>
                    <a:ext uri="{FF2B5EF4-FFF2-40B4-BE49-F238E27FC236}">
                      <a16:creationId xmlns:a16="http://schemas.microsoft.com/office/drawing/2014/main" id="{2B71FD4C-0CB0-4E08-9A64-FF805258DDCD}"/>
                    </a:ext>
                  </a:extLst>
                </p14:cNvPr>
                <p14:cNvContentPartPr/>
                <p14:nvPr/>
              </p14:nvContentPartPr>
              <p14:xfrm>
                <a:off x="1759973" y="2028667"/>
                <a:ext cx="174600" cy="168120"/>
              </p14:xfrm>
            </p:contentPart>
          </mc:Choice>
          <mc:Fallback xmlns="">
            <p:pic>
              <p:nvPicPr>
                <p:cNvPr id="53" name="Freihand 52">
                  <a:extLst>
                    <a:ext uri="{FF2B5EF4-FFF2-40B4-BE49-F238E27FC236}">
                      <a16:creationId xmlns:a16="http://schemas.microsoft.com/office/drawing/2014/main" id="{2B71FD4C-0CB0-4E08-9A64-FF805258DDCD}"/>
                    </a:ext>
                  </a:extLst>
                </p:cNvPr>
                <p:cNvPicPr/>
                <p:nvPr/>
              </p:nvPicPr>
              <p:blipFill>
                <a:blip r:embed="rId58"/>
                <a:stretch>
                  <a:fillRect/>
                </a:stretch>
              </p:blipFill>
              <p:spPr>
                <a:xfrm>
                  <a:off x="1755653" y="2024347"/>
                  <a:ext cx="1832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54" name="Freihand 53">
                  <a:extLst>
                    <a:ext uri="{FF2B5EF4-FFF2-40B4-BE49-F238E27FC236}">
                      <a16:creationId xmlns:a16="http://schemas.microsoft.com/office/drawing/2014/main" id="{511242E3-1B9F-4751-B405-BD7CFE94269F}"/>
                    </a:ext>
                  </a:extLst>
                </p14:cNvPr>
                <p14:cNvContentPartPr/>
                <p14:nvPr/>
              </p14:nvContentPartPr>
              <p14:xfrm>
                <a:off x="1965893" y="2104267"/>
                <a:ext cx="99000" cy="71640"/>
              </p14:xfrm>
            </p:contentPart>
          </mc:Choice>
          <mc:Fallback xmlns="">
            <p:pic>
              <p:nvPicPr>
                <p:cNvPr id="54" name="Freihand 53">
                  <a:extLst>
                    <a:ext uri="{FF2B5EF4-FFF2-40B4-BE49-F238E27FC236}">
                      <a16:creationId xmlns:a16="http://schemas.microsoft.com/office/drawing/2014/main" id="{511242E3-1B9F-4751-B405-BD7CFE94269F}"/>
                    </a:ext>
                  </a:extLst>
                </p:cNvPr>
                <p:cNvPicPr/>
                <p:nvPr/>
              </p:nvPicPr>
              <p:blipFill>
                <a:blip r:embed="rId60"/>
                <a:stretch>
                  <a:fillRect/>
                </a:stretch>
              </p:blipFill>
              <p:spPr>
                <a:xfrm>
                  <a:off x="1961573" y="2099947"/>
                  <a:ext cx="1076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68988" name="Freihand 168987">
                  <a:extLst>
                    <a:ext uri="{FF2B5EF4-FFF2-40B4-BE49-F238E27FC236}">
                      <a16:creationId xmlns:a16="http://schemas.microsoft.com/office/drawing/2014/main" id="{412D00BA-A5D9-41D0-84AD-5B8F3323F805}"/>
                    </a:ext>
                  </a:extLst>
                </p14:cNvPr>
                <p14:cNvContentPartPr/>
                <p14:nvPr/>
              </p14:nvContentPartPr>
              <p14:xfrm>
                <a:off x="174533" y="2513587"/>
                <a:ext cx="226800" cy="28800"/>
              </p14:xfrm>
            </p:contentPart>
          </mc:Choice>
          <mc:Fallback xmlns="">
            <p:pic>
              <p:nvPicPr>
                <p:cNvPr id="168988" name="Freihand 168987">
                  <a:extLst>
                    <a:ext uri="{FF2B5EF4-FFF2-40B4-BE49-F238E27FC236}">
                      <a16:creationId xmlns:a16="http://schemas.microsoft.com/office/drawing/2014/main" id="{412D00BA-A5D9-41D0-84AD-5B8F3323F805}"/>
                    </a:ext>
                  </a:extLst>
                </p:cNvPr>
                <p:cNvPicPr/>
                <p:nvPr/>
              </p:nvPicPr>
              <p:blipFill>
                <a:blip r:embed="rId62"/>
                <a:stretch>
                  <a:fillRect/>
                </a:stretch>
              </p:blipFill>
              <p:spPr>
                <a:xfrm>
                  <a:off x="170213" y="2509267"/>
                  <a:ext cx="2354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68989" name="Freihand 168988">
                  <a:extLst>
                    <a:ext uri="{FF2B5EF4-FFF2-40B4-BE49-F238E27FC236}">
                      <a16:creationId xmlns:a16="http://schemas.microsoft.com/office/drawing/2014/main" id="{C9D8F494-EDCC-4952-9FAD-3D074A5D753B}"/>
                    </a:ext>
                  </a:extLst>
                </p14:cNvPr>
                <p14:cNvContentPartPr/>
                <p14:nvPr/>
              </p14:nvContentPartPr>
              <p14:xfrm>
                <a:off x="331493" y="2434027"/>
                <a:ext cx="196920" cy="208440"/>
              </p14:xfrm>
            </p:contentPart>
          </mc:Choice>
          <mc:Fallback xmlns="">
            <p:pic>
              <p:nvPicPr>
                <p:cNvPr id="168989" name="Freihand 168988">
                  <a:extLst>
                    <a:ext uri="{FF2B5EF4-FFF2-40B4-BE49-F238E27FC236}">
                      <a16:creationId xmlns:a16="http://schemas.microsoft.com/office/drawing/2014/main" id="{C9D8F494-EDCC-4952-9FAD-3D074A5D753B}"/>
                    </a:ext>
                  </a:extLst>
                </p:cNvPr>
                <p:cNvPicPr/>
                <p:nvPr/>
              </p:nvPicPr>
              <p:blipFill>
                <a:blip r:embed="rId64"/>
                <a:stretch>
                  <a:fillRect/>
                </a:stretch>
              </p:blipFill>
              <p:spPr>
                <a:xfrm>
                  <a:off x="327173" y="2429707"/>
                  <a:ext cx="20556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 name="Freihand 3">
                  <a:extLst>
                    <a:ext uri="{FF2B5EF4-FFF2-40B4-BE49-F238E27FC236}">
                      <a16:creationId xmlns:a16="http://schemas.microsoft.com/office/drawing/2014/main" id="{5092671A-FD0F-4EE8-892B-E3B5AEB410D2}"/>
                    </a:ext>
                  </a:extLst>
                </p14:cNvPr>
                <p14:cNvContentPartPr/>
                <p14:nvPr/>
              </p14:nvContentPartPr>
              <p14:xfrm>
                <a:off x="788693" y="1600627"/>
                <a:ext cx="152280" cy="143280"/>
              </p14:xfrm>
            </p:contentPart>
          </mc:Choice>
          <mc:Fallback xmlns="">
            <p:pic>
              <p:nvPicPr>
                <p:cNvPr id="4" name="Freihand 3">
                  <a:extLst>
                    <a:ext uri="{FF2B5EF4-FFF2-40B4-BE49-F238E27FC236}">
                      <a16:creationId xmlns:a16="http://schemas.microsoft.com/office/drawing/2014/main" id="{5092671A-FD0F-4EE8-892B-E3B5AEB410D2}"/>
                    </a:ext>
                  </a:extLst>
                </p:cNvPr>
                <p:cNvPicPr/>
                <p:nvPr/>
              </p:nvPicPr>
              <p:blipFill>
                <a:blip r:embed="rId66"/>
                <a:stretch>
                  <a:fillRect/>
                </a:stretch>
              </p:blipFill>
              <p:spPr>
                <a:xfrm>
                  <a:off x="784373" y="1596307"/>
                  <a:ext cx="1609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 name="Freihand 4">
                  <a:extLst>
                    <a:ext uri="{FF2B5EF4-FFF2-40B4-BE49-F238E27FC236}">
                      <a16:creationId xmlns:a16="http://schemas.microsoft.com/office/drawing/2014/main" id="{7289D04D-682D-4DB8-8F24-4864AF3B3DA7}"/>
                    </a:ext>
                  </a:extLst>
                </p14:cNvPr>
                <p14:cNvContentPartPr/>
                <p14:nvPr/>
              </p14:nvContentPartPr>
              <p14:xfrm>
                <a:off x="898853" y="1599907"/>
                <a:ext cx="22680" cy="183240"/>
              </p14:xfrm>
            </p:contentPart>
          </mc:Choice>
          <mc:Fallback xmlns="">
            <p:pic>
              <p:nvPicPr>
                <p:cNvPr id="5" name="Freihand 4">
                  <a:extLst>
                    <a:ext uri="{FF2B5EF4-FFF2-40B4-BE49-F238E27FC236}">
                      <a16:creationId xmlns:a16="http://schemas.microsoft.com/office/drawing/2014/main" id="{7289D04D-682D-4DB8-8F24-4864AF3B3DA7}"/>
                    </a:ext>
                  </a:extLst>
                </p:cNvPr>
                <p:cNvPicPr/>
                <p:nvPr/>
              </p:nvPicPr>
              <p:blipFill>
                <a:blip r:embed="rId68"/>
                <a:stretch>
                  <a:fillRect/>
                </a:stretch>
              </p:blipFill>
              <p:spPr>
                <a:xfrm>
                  <a:off x="894533" y="1595587"/>
                  <a:ext cx="3132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6" name="Freihand 5">
                  <a:extLst>
                    <a:ext uri="{FF2B5EF4-FFF2-40B4-BE49-F238E27FC236}">
                      <a16:creationId xmlns:a16="http://schemas.microsoft.com/office/drawing/2014/main" id="{D75C6562-A610-4F41-BC92-A761DC568D7A}"/>
                    </a:ext>
                  </a:extLst>
                </p14:cNvPr>
                <p14:cNvContentPartPr/>
                <p14:nvPr/>
              </p14:nvContentPartPr>
              <p14:xfrm>
                <a:off x="795533" y="1768747"/>
                <a:ext cx="178560" cy="5400"/>
              </p14:xfrm>
            </p:contentPart>
          </mc:Choice>
          <mc:Fallback xmlns="">
            <p:pic>
              <p:nvPicPr>
                <p:cNvPr id="6" name="Freihand 5">
                  <a:extLst>
                    <a:ext uri="{FF2B5EF4-FFF2-40B4-BE49-F238E27FC236}">
                      <a16:creationId xmlns:a16="http://schemas.microsoft.com/office/drawing/2014/main" id="{D75C6562-A610-4F41-BC92-A761DC568D7A}"/>
                    </a:ext>
                  </a:extLst>
                </p:cNvPr>
                <p:cNvPicPr/>
                <p:nvPr/>
              </p:nvPicPr>
              <p:blipFill>
                <a:blip r:embed="rId70"/>
                <a:stretch>
                  <a:fillRect/>
                </a:stretch>
              </p:blipFill>
              <p:spPr>
                <a:xfrm>
                  <a:off x="791213" y="1764427"/>
                  <a:ext cx="18720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 name="Freihand 6">
                  <a:extLst>
                    <a:ext uri="{FF2B5EF4-FFF2-40B4-BE49-F238E27FC236}">
                      <a16:creationId xmlns:a16="http://schemas.microsoft.com/office/drawing/2014/main" id="{520B8121-60D1-4579-97A4-44BE217DB78D}"/>
                    </a:ext>
                  </a:extLst>
                </p14:cNvPr>
                <p14:cNvContentPartPr/>
                <p14:nvPr/>
              </p14:nvContentPartPr>
              <p14:xfrm>
                <a:off x="1001453" y="1657507"/>
                <a:ext cx="169920" cy="230760"/>
              </p14:xfrm>
            </p:contentPart>
          </mc:Choice>
          <mc:Fallback xmlns="">
            <p:pic>
              <p:nvPicPr>
                <p:cNvPr id="7" name="Freihand 6">
                  <a:extLst>
                    <a:ext uri="{FF2B5EF4-FFF2-40B4-BE49-F238E27FC236}">
                      <a16:creationId xmlns:a16="http://schemas.microsoft.com/office/drawing/2014/main" id="{520B8121-60D1-4579-97A4-44BE217DB78D}"/>
                    </a:ext>
                  </a:extLst>
                </p:cNvPr>
                <p:cNvPicPr/>
                <p:nvPr/>
              </p:nvPicPr>
              <p:blipFill>
                <a:blip r:embed="rId72"/>
                <a:stretch>
                  <a:fillRect/>
                </a:stretch>
              </p:blipFill>
              <p:spPr>
                <a:xfrm>
                  <a:off x="997133" y="1653187"/>
                  <a:ext cx="17856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9" name="Freihand 8">
                  <a:extLst>
                    <a:ext uri="{FF2B5EF4-FFF2-40B4-BE49-F238E27FC236}">
                      <a16:creationId xmlns:a16="http://schemas.microsoft.com/office/drawing/2014/main" id="{E3FD17AD-B215-4FBD-A816-6C581BE77932}"/>
                    </a:ext>
                  </a:extLst>
                </p14:cNvPr>
                <p14:cNvContentPartPr/>
                <p14:nvPr/>
              </p14:nvContentPartPr>
              <p14:xfrm>
                <a:off x="496373" y="1640947"/>
                <a:ext cx="77760" cy="102960"/>
              </p14:xfrm>
            </p:contentPart>
          </mc:Choice>
          <mc:Fallback xmlns="">
            <p:pic>
              <p:nvPicPr>
                <p:cNvPr id="9" name="Freihand 8">
                  <a:extLst>
                    <a:ext uri="{FF2B5EF4-FFF2-40B4-BE49-F238E27FC236}">
                      <a16:creationId xmlns:a16="http://schemas.microsoft.com/office/drawing/2014/main" id="{E3FD17AD-B215-4FBD-A816-6C581BE77932}"/>
                    </a:ext>
                  </a:extLst>
                </p:cNvPr>
                <p:cNvPicPr/>
                <p:nvPr/>
              </p:nvPicPr>
              <p:blipFill>
                <a:blip r:embed="rId74"/>
                <a:stretch>
                  <a:fillRect/>
                </a:stretch>
              </p:blipFill>
              <p:spPr>
                <a:xfrm>
                  <a:off x="492053" y="1636627"/>
                  <a:ext cx="864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0" name="Freihand 9">
                  <a:extLst>
                    <a:ext uri="{FF2B5EF4-FFF2-40B4-BE49-F238E27FC236}">
                      <a16:creationId xmlns:a16="http://schemas.microsoft.com/office/drawing/2014/main" id="{16485BF0-B880-4949-A5B2-B9DC3DA1DCFF}"/>
                    </a:ext>
                  </a:extLst>
                </p14:cNvPr>
                <p14:cNvContentPartPr/>
                <p14:nvPr/>
              </p14:nvContentPartPr>
              <p14:xfrm>
                <a:off x="383333" y="1557427"/>
                <a:ext cx="241200" cy="281160"/>
              </p14:xfrm>
            </p:contentPart>
          </mc:Choice>
          <mc:Fallback xmlns="">
            <p:pic>
              <p:nvPicPr>
                <p:cNvPr id="10" name="Freihand 9">
                  <a:extLst>
                    <a:ext uri="{FF2B5EF4-FFF2-40B4-BE49-F238E27FC236}">
                      <a16:creationId xmlns:a16="http://schemas.microsoft.com/office/drawing/2014/main" id="{16485BF0-B880-4949-A5B2-B9DC3DA1DCFF}"/>
                    </a:ext>
                  </a:extLst>
                </p:cNvPr>
                <p:cNvPicPr/>
                <p:nvPr/>
              </p:nvPicPr>
              <p:blipFill>
                <a:blip r:embed="rId76"/>
                <a:stretch>
                  <a:fillRect/>
                </a:stretch>
              </p:blipFill>
              <p:spPr>
                <a:xfrm>
                  <a:off x="379013" y="1553107"/>
                  <a:ext cx="24984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2" name="Freihand 11">
                  <a:extLst>
                    <a:ext uri="{FF2B5EF4-FFF2-40B4-BE49-F238E27FC236}">
                      <a16:creationId xmlns:a16="http://schemas.microsoft.com/office/drawing/2014/main" id="{4D6163F4-B8F8-48D0-845D-C9225105854F}"/>
                    </a:ext>
                  </a:extLst>
                </p14:cNvPr>
                <p14:cNvContentPartPr/>
                <p14:nvPr/>
              </p14:nvContentPartPr>
              <p14:xfrm>
                <a:off x="1141493" y="1793587"/>
                <a:ext cx="67680" cy="92520"/>
              </p14:xfrm>
            </p:contentPart>
          </mc:Choice>
          <mc:Fallback xmlns="">
            <p:pic>
              <p:nvPicPr>
                <p:cNvPr id="12" name="Freihand 11">
                  <a:extLst>
                    <a:ext uri="{FF2B5EF4-FFF2-40B4-BE49-F238E27FC236}">
                      <a16:creationId xmlns:a16="http://schemas.microsoft.com/office/drawing/2014/main" id="{4D6163F4-B8F8-48D0-845D-C9225105854F}"/>
                    </a:ext>
                  </a:extLst>
                </p:cNvPr>
                <p:cNvPicPr/>
                <p:nvPr/>
              </p:nvPicPr>
              <p:blipFill>
                <a:blip r:embed="rId78"/>
                <a:stretch>
                  <a:fillRect/>
                </a:stretch>
              </p:blipFill>
              <p:spPr>
                <a:xfrm>
                  <a:off x="1137173" y="1789267"/>
                  <a:ext cx="763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3" name="Freihand 12">
                  <a:extLst>
                    <a:ext uri="{FF2B5EF4-FFF2-40B4-BE49-F238E27FC236}">
                      <a16:creationId xmlns:a16="http://schemas.microsoft.com/office/drawing/2014/main" id="{9E4A6ABC-8EDD-445E-96E6-3FE19CA8999B}"/>
                    </a:ext>
                  </a:extLst>
                </p14:cNvPr>
                <p14:cNvContentPartPr/>
                <p14:nvPr/>
              </p14:nvContentPartPr>
              <p14:xfrm>
                <a:off x="1357853" y="1698187"/>
                <a:ext cx="126000" cy="21960"/>
              </p14:xfrm>
            </p:contentPart>
          </mc:Choice>
          <mc:Fallback xmlns="">
            <p:pic>
              <p:nvPicPr>
                <p:cNvPr id="13" name="Freihand 12">
                  <a:extLst>
                    <a:ext uri="{FF2B5EF4-FFF2-40B4-BE49-F238E27FC236}">
                      <a16:creationId xmlns:a16="http://schemas.microsoft.com/office/drawing/2014/main" id="{9E4A6ABC-8EDD-445E-96E6-3FE19CA8999B}"/>
                    </a:ext>
                  </a:extLst>
                </p:cNvPr>
                <p:cNvPicPr/>
                <p:nvPr/>
              </p:nvPicPr>
              <p:blipFill>
                <a:blip r:embed="rId80"/>
                <a:stretch>
                  <a:fillRect/>
                </a:stretch>
              </p:blipFill>
              <p:spPr>
                <a:xfrm>
                  <a:off x="1353533" y="1693867"/>
                  <a:ext cx="1346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4" name="Freihand 13">
                  <a:extLst>
                    <a:ext uri="{FF2B5EF4-FFF2-40B4-BE49-F238E27FC236}">
                      <a16:creationId xmlns:a16="http://schemas.microsoft.com/office/drawing/2014/main" id="{F5B032F6-AA8A-4D5B-8511-72EFC5EF589A}"/>
                    </a:ext>
                  </a:extLst>
                </p14:cNvPr>
                <p14:cNvContentPartPr/>
                <p14:nvPr/>
              </p14:nvContentPartPr>
              <p14:xfrm>
                <a:off x="1361453" y="1747507"/>
                <a:ext cx="138600" cy="18360"/>
              </p14:xfrm>
            </p:contentPart>
          </mc:Choice>
          <mc:Fallback xmlns="">
            <p:pic>
              <p:nvPicPr>
                <p:cNvPr id="14" name="Freihand 13">
                  <a:extLst>
                    <a:ext uri="{FF2B5EF4-FFF2-40B4-BE49-F238E27FC236}">
                      <a16:creationId xmlns:a16="http://schemas.microsoft.com/office/drawing/2014/main" id="{F5B032F6-AA8A-4D5B-8511-72EFC5EF589A}"/>
                    </a:ext>
                  </a:extLst>
                </p:cNvPr>
                <p:cNvPicPr/>
                <p:nvPr/>
              </p:nvPicPr>
              <p:blipFill>
                <a:blip r:embed="rId82"/>
                <a:stretch>
                  <a:fillRect/>
                </a:stretch>
              </p:blipFill>
              <p:spPr>
                <a:xfrm>
                  <a:off x="1357133" y="1743187"/>
                  <a:ext cx="147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68990" name="Freihand 168989">
                  <a:extLst>
                    <a:ext uri="{FF2B5EF4-FFF2-40B4-BE49-F238E27FC236}">
                      <a16:creationId xmlns:a16="http://schemas.microsoft.com/office/drawing/2014/main" id="{7E3CB797-80FE-476C-A5D9-4C5EC6B14AC4}"/>
                    </a:ext>
                  </a:extLst>
                </p14:cNvPr>
                <p14:cNvContentPartPr/>
                <p14:nvPr/>
              </p14:nvContentPartPr>
              <p14:xfrm>
                <a:off x="619853" y="1458067"/>
                <a:ext cx="679320" cy="536760"/>
              </p14:xfrm>
            </p:contentPart>
          </mc:Choice>
          <mc:Fallback xmlns="">
            <p:pic>
              <p:nvPicPr>
                <p:cNvPr id="168990" name="Freihand 168989">
                  <a:extLst>
                    <a:ext uri="{FF2B5EF4-FFF2-40B4-BE49-F238E27FC236}">
                      <a16:creationId xmlns:a16="http://schemas.microsoft.com/office/drawing/2014/main" id="{7E3CB797-80FE-476C-A5D9-4C5EC6B14AC4}"/>
                    </a:ext>
                  </a:extLst>
                </p:cNvPr>
                <p:cNvPicPr/>
                <p:nvPr/>
              </p:nvPicPr>
              <p:blipFill>
                <a:blip r:embed="rId84"/>
                <a:stretch>
                  <a:fillRect/>
                </a:stretch>
              </p:blipFill>
              <p:spPr>
                <a:xfrm>
                  <a:off x="615533" y="1453747"/>
                  <a:ext cx="687960" cy="5454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2" name="Freihand 21">
                  <a:extLst>
                    <a:ext uri="{FF2B5EF4-FFF2-40B4-BE49-F238E27FC236}">
                      <a16:creationId xmlns:a16="http://schemas.microsoft.com/office/drawing/2014/main" id="{625A7CA1-4FDF-42F4-A5F9-64D1708432AD}"/>
                    </a:ext>
                  </a:extLst>
                </p14:cNvPr>
                <p14:cNvContentPartPr/>
                <p14:nvPr/>
              </p14:nvContentPartPr>
              <p14:xfrm>
                <a:off x="3086933" y="1585507"/>
                <a:ext cx="103320" cy="180720"/>
              </p14:xfrm>
            </p:contentPart>
          </mc:Choice>
          <mc:Fallback xmlns="">
            <p:pic>
              <p:nvPicPr>
                <p:cNvPr id="22" name="Freihand 21">
                  <a:extLst>
                    <a:ext uri="{FF2B5EF4-FFF2-40B4-BE49-F238E27FC236}">
                      <a16:creationId xmlns:a16="http://schemas.microsoft.com/office/drawing/2014/main" id="{625A7CA1-4FDF-42F4-A5F9-64D1708432AD}"/>
                    </a:ext>
                  </a:extLst>
                </p:cNvPr>
                <p:cNvPicPr/>
                <p:nvPr/>
              </p:nvPicPr>
              <p:blipFill>
                <a:blip r:embed="rId86"/>
                <a:stretch>
                  <a:fillRect/>
                </a:stretch>
              </p:blipFill>
              <p:spPr>
                <a:xfrm>
                  <a:off x="3082613" y="1581187"/>
                  <a:ext cx="1119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3" name="Freihand 22">
                  <a:extLst>
                    <a:ext uri="{FF2B5EF4-FFF2-40B4-BE49-F238E27FC236}">
                      <a16:creationId xmlns:a16="http://schemas.microsoft.com/office/drawing/2014/main" id="{B0D0A48B-52AD-411A-9ADD-DC44CEC2B54E}"/>
                    </a:ext>
                  </a:extLst>
                </p14:cNvPr>
                <p14:cNvContentPartPr/>
                <p14:nvPr/>
              </p14:nvContentPartPr>
              <p14:xfrm>
                <a:off x="3330653" y="1642027"/>
                <a:ext cx="15840" cy="97920"/>
              </p14:xfrm>
            </p:contentPart>
          </mc:Choice>
          <mc:Fallback xmlns="">
            <p:pic>
              <p:nvPicPr>
                <p:cNvPr id="23" name="Freihand 22">
                  <a:extLst>
                    <a:ext uri="{FF2B5EF4-FFF2-40B4-BE49-F238E27FC236}">
                      <a16:creationId xmlns:a16="http://schemas.microsoft.com/office/drawing/2014/main" id="{B0D0A48B-52AD-411A-9ADD-DC44CEC2B54E}"/>
                    </a:ext>
                  </a:extLst>
                </p:cNvPr>
                <p:cNvPicPr/>
                <p:nvPr/>
              </p:nvPicPr>
              <p:blipFill>
                <a:blip r:embed="rId88"/>
                <a:stretch>
                  <a:fillRect/>
                </a:stretch>
              </p:blipFill>
              <p:spPr>
                <a:xfrm>
                  <a:off x="3326333" y="1637707"/>
                  <a:ext cx="244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4" name="Freihand 23">
                  <a:extLst>
                    <a:ext uri="{FF2B5EF4-FFF2-40B4-BE49-F238E27FC236}">
                      <a16:creationId xmlns:a16="http://schemas.microsoft.com/office/drawing/2014/main" id="{83D65606-D6ED-47D5-935F-B263847A8118}"/>
                    </a:ext>
                  </a:extLst>
                </p14:cNvPr>
                <p14:cNvContentPartPr/>
                <p14:nvPr/>
              </p14:nvContentPartPr>
              <p14:xfrm>
                <a:off x="3248573" y="1632667"/>
                <a:ext cx="133920" cy="140760"/>
              </p14:xfrm>
            </p:contentPart>
          </mc:Choice>
          <mc:Fallback xmlns="">
            <p:pic>
              <p:nvPicPr>
                <p:cNvPr id="24" name="Freihand 23">
                  <a:extLst>
                    <a:ext uri="{FF2B5EF4-FFF2-40B4-BE49-F238E27FC236}">
                      <a16:creationId xmlns:a16="http://schemas.microsoft.com/office/drawing/2014/main" id="{83D65606-D6ED-47D5-935F-B263847A8118}"/>
                    </a:ext>
                  </a:extLst>
                </p:cNvPr>
                <p:cNvPicPr/>
                <p:nvPr/>
              </p:nvPicPr>
              <p:blipFill>
                <a:blip r:embed="rId90"/>
                <a:stretch>
                  <a:fillRect/>
                </a:stretch>
              </p:blipFill>
              <p:spPr>
                <a:xfrm>
                  <a:off x="3244253" y="1628347"/>
                  <a:ext cx="1425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5" name="Freihand 24">
                  <a:extLst>
                    <a:ext uri="{FF2B5EF4-FFF2-40B4-BE49-F238E27FC236}">
                      <a16:creationId xmlns:a16="http://schemas.microsoft.com/office/drawing/2014/main" id="{C74BBC1C-61A2-4CA9-AD2E-6EB5C19AF552}"/>
                    </a:ext>
                  </a:extLst>
                </p14:cNvPr>
                <p14:cNvContentPartPr/>
                <p14:nvPr/>
              </p14:nvContentPartPr>
              <p14:xfrm>
                <a:off x="3422813" y="1676587"/>
                <a:ext cx="323640" cy="52920"/>
              </p14:xfrm>
            </p:contentPart>
          </mc:Choice>
          <mc:Fallback xmlns="">
            <p:pic>
              <p:nvPicPr>
                <p:cNvPr id="25" name="Freihand 24">
                  <a:extLst>
                    <a:ext uri="{FF2B5EF4-FFF2-40B4-BE49-F238E27FC236}">
                      <a16:creationId xmlns:a16="http://schemas.microsoft.com/office/drawing/2014/main" id="{C74BBC1C-61A2-4CA9-AD2E-6EB5C19AF552}"/>
                    </a:ext>
                  </a:extLst>
                </p:cNvPr>
                <p:cNvPicPr/>
                <p:nvPr/>
              </p:nvPicPr>
              <p:blipFill>
                <a:blip r:embed="rId92"/>
                <a:stretch>
                  <a:fillRect/>
                </a:stretch>
              </p:blipFill>
              <p:spPr>
                <a:xfrm>
                  <a:off x="3418493" y="1672267"/>
                  <a:ext cx="3322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26" name="Freihand 25">
                  <a:extLst>
                    <a:ext uri="{FF2B5EF4-FFF2-40B4-BE49-F238E27FC236}">
                      <a16:creationId xmlns:a16="http://schemas.microsoft.com/office/drawing/2014/main" id="{C3D65941-3CD7-4450-BD65-9F08E913CAA4}"/>
                    </a:ext>
                  </a:extLst>
                </p14:cNvPr>
                <p14:cNvContentPartPr/>
                <p14:nvPr/>
              </p14:nvContentPartPr>
              <p14:xfrm>
                <a:off x="3810173" y="1711867"/>
                <a:ext cx="176400" cy="50760"/>
              </p14:xfrm>
            </p:contentPart>
          </mc:Choice>
          <mc:Fallback xmlns="">
            <p:pic>
              <p:nvPicPr>
                <p:cNvPr id="26" name="Freihand 25">
                  <a:extLst>
                    <a:ext uri="{FF2B5EF4-FFF2-40B4-BE49-F238E27FC236}">
                      <a16:creationId xmlns:a16="http://schemas.microsoft.com/office/drawing/2014/main" id="{C3D65941-3CD7-4450-BD65-9F08E913CAA4}"/>
                    </a:ext>
                  </a:extLst>
                </p:cNvPr>
                <p:cNvPicPr/>
                <p:nvPr/>
              </p:nvPicPr>
              <p:blipFill>
                <a:blip r:embed="rId94"/>
                <a:stretch>
                  <a:fillRect/>
                </a:stretch>
              </p:blipFill>
              <p:spPr>
                <a:xfrm>
                  <a:off x="3805853" y="1707547"/>
                  <a:ext cx="1850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5" name="Freihand 54">
                  <a:extLst>
                    <a:ext uri="{FF2B5EF4-FFF2-40B4-BE49-F238E27FC236}">
                      <a16:creationId xmlns:a16="http://schemas.microsoft.com/office/drawing/2014/main" id="{6523B461-8DB5-48BF-91B6-1F18D948A2E9}"/>
                    </a:ext>
                  </a:extLst>
                </p14:cNvPr>
                <p14:cNvContentPartPr/>
                <p14:nvPr/>
              </p14:nvContentPartPr>
              <p14:xfrm>
                <a:off x="2307173" y="2034787"/>
                <a:ext cx="136080" cy="147960"/>
              </p14:xfrm>
            </p:contentPart>
          </mc:Choice>
          <mc:Fallback xmlns="">
            <p:pic>
              <p:nvPicPr>
                <p:cNvPr id="55" name="Freihand 54">
                  <a:extLst>
                    <a:ext uri="{FF2B5EF4-FFF2-40B4-BE49-F238E27FC236}">
                      <a16:creationId xmlns:a16="http://schemas.microsoft.com/office/drawing/2014/main" id="{6523B461-8DB5-48BF-91B6-1F18D948A2E9}"/>
                    </a:ext>
                  </a:extLst>
                </p:cNvPr>
                <p:cNvPicPr/>
                <p:nvPr/>
              </p:nvPicPr>
              <p:blipFill>
                <a:blip r:embed="rId96"/>
                <a:stretch>
                  <a:fillRect/>
                </a:stretch>
              </p:blipFill>
              <p:spPr>
                <a:xfrm>
                  <a:off x="2302853" y="2030467"/>
                  <a:ext cx="144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6" name="Freihand 55">
                  <a:extLst>
                    <a:ext uri="{FF2B5EF4-FFF2-40B4-BE49-F238E27FC236}">
                      <a16:creationId xmlns:a16="http://schemas.microsoft.com/office/drawing/2014/main" id="{8A5EB3AE-6367-47AC-B76C-D5C20CD77C24}"/>
                    </a:ext>
                  </a:extLst>
                </p14:cNvPr>
                <p14:cNvContentPartPr/>
                <p14:nvPr/>
              </p14:nvContentPartPr>
              <p14:xfrm>
                <a:off x="2368733" y="2143147"/>
                <a:ext cx="84600" cy="36000"/>
              </p14:xfrm>
            </p:contentPart>
          </mc:Choice>
          <mc:Fallback xmlns="">
            <p:pic>
              <p:nvPicPr>
                <p:cNvPr id="56" name="Freihand 55">
                  <a:extLst>
                    <a:ext uri="{FF2B5EF4-FFF2-40B4-BE49-F238E27FC236}">
                      <a16:creationId xmlns:a16="http://schemas.microsoft.com/office/drawing/2014/main" id="{8A5EB3AE-6367-47AC-B76C-D5C20CD77C24}"/>
                    </a:ext>
                  </a:extLst>
                </p:cNvPr>
                <p:cNvPicPr/>
                <p:nvPr/>
              </p:nvPicPr>
              <p:blipFill>
                <a:blip r:embed="rId98"/>
                <a:stretch>
                  <a:fillRect/>
                </a:stretch>
              </p:blipFill>
              <p:spPr>
                <a:xfrm>
                  <a:off x="2364413" y="2138827"/>
                  <a:ext cx="9324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7" name="Freihand 56">
                  <a:extLst>
                    <a:ext uri="{FF2B5EF4-FFF2-40B4-BE49-F238E27FC236}">
                      <a16:creationId xmlns:a16="http://schemas.microsoft.com/office/drawing/2014/main" id="{974EB42B-99CA-416C-B35C-67350804A121}"/>
                    </a:ext>
                  </a:extLst>
                </p14:cNvPr>
                <p14:cNvContentPartPr/>
                <p14:nvPr/>
              </p14:nvContentPartPr>
              <p14:xfrm>
                <a:off x="2448653" y="2134867"/>
                <a:ext cx="175680" cy="46440"/>
              </p14:xfrm>
            </p:contentPart>
          </mc:Choice>
          <mc:Fallback xmlns="">
            <p:pic>
              <p:nvPicPr>
                <p:cNvPr id="57" name="Freihand 56">
                  <a:extLst>
                    <a:ext uri="{FF2B5EF4-FFF2-40B4-BE49-F238E27FC236}">
                      <a16:creationId xmlns:a16="http://schemas.microsoft.com/office/drawing/2014/main" id="{974EB42B-99CA-416C-B35C-67350804A121}"/>
                    </a:ext>
                  </a:extLst>
                </p:cNvPr>
                <p:cNvPicPr/>
                <p:nvPr/>
              </p:nvPicPr>
              <p:blipFill>
                <a:blip r:embed="rId100"/>
                <a:stretch>
                  <a:fillRect/>
                </a:stretch>
              </p:blipFill>
              <p:spPr>
                <a:xfrm>
                  <a:off x="2444333" y="2130547"/>
                  <a:ext cx="1843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8" name="Freihand 57">
                  <a:extLst>
                    <a:ext uri="{FF2B5EF4-FFF2-40B4-BE49-F238E27FC236}">
                      <a16:creationId xmlns:a16="http://schemas.microsoft.com/office/drawing/2014/main" id="{65749E86-3602-40AD-981E-B2EA8C8BD72F}"/>
                    </a:ext>
                  </a:extLst>
                </p14:cNvPr>
                <p14:cNvContentPartPr/>
                <p14:nvPr/>
              </p14:nvContentPartPr>
              <p14:xfrm>
                <a:off x="2648453" y="2099227"/>
                <a:ext cx="87120" cy="99000"/>
              </p14:xfrm>
            </p:contentPart>
          </mc:Choice>
          <mc:Fallback xmlns="">
            <p:pic>
              <p:nvPicPr>
                <p:cNvPr id="58" name="Freihand 57">
                  <a:extLst>
                    <a:ext uri="{FF2B5EF4-FFF2-40B4-BE49-F238E27FC236}">
                      <a16:creationId xmlns:a16="http://schemas.microsoft.com/office/drawing/2014/main" id="{65749E86-3602-40AD-981E-B2EA8C8BD72F}"/>
                    </a:ext>
                  </a:extLst>
                </p:cNvPr>
                <p:cNvPicPr/>
                <p:nvPr/>
              </p:nvPicPr>
              <p:blipFill>
                <a:blip r:embed="rId102"/>
                <a:stretch>
                  <a:fillRect/>
                </a:stretch>
              </p:blipFill>
              <p:spPr>
                <a:xfrm>
                  <a:off x="2644133" y="2094907"/>
                  <a:ext cx="957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9" name="Freihand 58">
                  <a:extLst>
                    <a:ext uri="{FF2B5EF4-FFF2-40B4-BE49-F238E27FC236}">
                      <a16:creationId xmlns:a16="http://schemas.microsoft.com/office/drawing/2014/main" id="{930281B8-9E51-4946-8A95-5CFE919735C2}"/>
                    </a:ext>
                  </a:extLst>
                </p14:cNvPr>
                <p14:cNvContentPartPr/>
                <p14:nvPr/>
              </p14:nvContentPartPr>
              <p14:xfrm>
                <a:off x="2741693" y="2102827"/>
                <a:ext cx="306360" cy="61920"/>
              </p14:xfrm>
            </p:contentPart>
          </mc:Choice>
          <mc:Fallback xmlns="">
            <p:pic>
              <p:nvPicPr>
                <p:cNvPr id="59" name="Freihand 58">
                  <a:extLst>
                    <a:ext uri="{FF2B5EF4-FFF2-40B4-BE49-F238E27FC236}">
                      <a16:creationId xmlns:a16="http://schemas.microsoft.com/office/drawing/2014/main" id="{930281B8-9E51-4946-8A95-5CFE919735C2}"/>
                    </a:ext>
                  </a:extLst>
                </p:cNvPr>
                <p:cNvPicPr/>
                <p:nvPr/>
              </p:nvPicPr>
              <p:blipFill>
                <a:blip r:embed="rId104"/>
                <a:stretch>
                  <a:fillRect/>
                </a:stretch>
              </p:blipFill>
              <p:spPr>
                <a:xfrm>
                  <a:off x="2737373" y="2098507"/>
                  <a:ext cx="3150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0" name="Freihand 59">
                  <a:extLst>
                    <a:ext uri="{FF2B5EF4-FFF2-40B4-BE49-F238E27FC236}">
                      <a16:creationId xmlns:a16="http://schemas.microsoft.com/office/drawing/2014/main" id="{A08253FC-4435-41FF-95E8-125CF682EDA5}"/>
                    </a:ext>
                  </a:extLst>
                </p14:cNvPr>
                <p14:cNvContentPartPr/>
                <p14:nvPr/>
              </p14:nvContentPartPr>
              <p14:xfrm>
                <a:off x="3121853" y="2035507"/>
                <a:ext cx="133200" cy="135720"/>
              </p14:xfrm>
            </p:contentPart>
          </mc:Choice>
          <mc:Fallback xmlns="">
            <p:pic>
              <p:nvPicPr>
                <p:cNvPr id="60" name="Freihand 59">
                  <a:extLst>
                    <a:ext uri="{FF2B5EF4-FFF2-40B4-BE49-F238E27FC236}">
                      <a16:creationId xmlns:a16="http://schemas.microsoft.com/office/drawing/2014/main" id="{A08253FC-4435-41FF-95E8-125CF682EDA5}"/>
                    </a:ext>
                  </a:extLst>
                </p:cNvPr>
                <p:cNvPicPr/>
                <p:nvPr/>
              </p:nvPicPr>
              <p:blipFill>
                <a:blip r:embed="rId106"/>
                <a:stretch>
                  <a:fillRect/>
                </a:stretch>
              </p:blipFill>
              <p:spPr>
                <a:xfrm>
                  <a:off x="3117533" y="2031187"/>
                  <a:ext cx="1418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1" name="Freihand 60">
                  <a:extLst>
                    <a:ext uri="{FF2B5EF4-FFF2-40B4-BE49-F238E27FC236}">
                      <a16:creationId xmlns:a16="http://schemas.microsoft.com/office/drawing/2014/main" id="{5856A7C2-DBF5-4838-9028-F6E63E34758C}"/>
                    </a:ext>
                  </a:extLst>
                </p14:cNvPr>
                <p14:cNvContentPartPr/>
                <p14:nvPr/>
              </p14:nvContentPartPr>
              <p14:xfrm>
                <a:off x="3243173" y="2122267"/>
                <a:ext cx="93960" cy="166680"/>
              </p14:xfrm>
            </p:contentPart>
          </mc:Choice>
          <mc:Fallback xmlns="">
            <p:pic>
              <p:nvPicPr>
                <p:cNvPr id="61" name="Freihand 60">
                  <a:extLst>
                    <a:ext uri="{FF2B5EF4-FFF2-40B4-BE49-F238E27FC236}">
                      <a16:creationId xmlns:a16="http://schemas.microsoft.com/office/drawing/2014/main" id="{5856A7C2-DBF5-4838-9028-F6E63E34758C}"/>
                    </a:ext>
                  </a:extLst>
                </p:cNvPr>
                <p:cNvPicPr/>
                <p:nvPr/>
              </p:nvPicPr>
              <p:blipFill>
                <a:blip r:embed="rId108"/>
                <a:stretch>
                  <a:fillRect/>
                </a:stretch>
              </p:blipFill>
              <p:spPr>
                <a:xfrm>
                  <a:off x="3238853" y="2117947"/>
                  <a:ext cx="1026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2" name="Freihand 61">
                  <a:extLst>
                    <a:ext uri="{FF2B5EF4-FFF2-40B4-BE49-F238E27FC236}">
                      <a16:creationId xmlns:a16="http://schemas.microsoft.com/office/drawing/2014/main" id="{DEEFF44F-AD41-45D8-A749-913499C3C68B}"/>
                    </a:ext>
                  </a:extLst>
                </p14:cNvPr>
                <p14:cNvContentPartPr/>
                <p14:nvPr/>
              </p14:nvContentPartPr>
              <p14:xfrm>
                <a:off x="3331013" y="2112547"/>
                <a:ext cx="114840" cy="194760"/>
              </p14:xfrm>
            </p:contentPart>
          </mc:Choice>
          <mc:Fallback xmlns="">
            <p:pic>
              <p:nvPicPr>
                <p:cNvPr id="62" name="Freihand 61">
                  <a:extLst>
                    <a:ext uri="{FF2B5EF4-FFF2-40B4-BE49-F238E27FC236}">
                      <a16:creationId xmlns:a16="http://schemas.microsoft.com/office/drawing/2014/main" id="{DEEFF44F-AD41-45D8-A749-913499C3C68B}"/>
                    </a:ext>
                  </a:extLst>
                </p:cNvPr>
                <p:cNvPicPr/>
                <p:nvPr/>
              </p:nvPicPr>
              <p:blipFill>
                <a:blip r:embed="rId110"/>
                <a:stretch>
                  <a:fillRect/>
                </a:stretch>
              </p:blipFill>
              <p:spPr>
                <a:xfrm>
                  <a:off x="3326693" y="2108227"/>
                  <a:ext cx="12348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3" name="Freihand 62">
                  <a:extLst>
                    <a:ext uri="{FF2B5EF4-FFF2-40B4-BE49-F238E27FC236}">
                      <a16:creationId xmlns:a16="http://schemas.microsoft.com/office/drawing/2014/main" id="{F43F8AA2-EEA7-4B7E-923F-68C6440BEDBB}"/>
                    </a:ext>
                  </a:extLst>
                </p14:cNvPr>
                <p14:cNvContentPartPr/>
                <p14:nvPr/>
              </p14:nvContentPartPr>
              <p14:xfrm>
                <a:off x="3454853" y="2098867"/>
                <a:ext cx="71280" cy="76320"/>
              </p14:xfrm>
            </p:contentPart>
          </mc:Choice>
          <mc:Fallback xmlns="">
            <p:pic>
              <p:nvPicPr>
                <p:cNvPr id="63" name="Freihand 62">
                  <a:extLst>
                    <a:ext uri="{FF2B5EF4-FFF2-40B4-BE49-F238E27FC236}">
                      <a16:creationId xmlns:a16="http://schemas.microsoft.com/office/drawing/2014/main" id="{F43F8AA2-EEA7-4B7E-923F-68C6440BEDBB}"/>
                    </a:ext>
                  </a:extLst>
                </p:cNvPr>
                <p:cNvPicPr/>
                <p:nvPr/>
              </p:nvPicPr>
              <p:blipFill>
                <a:blip r:embed="rId112"/>
                <a:stretch>
                  <a:fillRect/>
                </a:stretch>
              </p:blipFill>
              <p:spPr>
                <a:xfrm>
                  <a:off x="3450533" y="2094547"/>
                  <a:ext cx="799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68960" name="Freihand 168959">
                  <a:extLst>
                    <a:ext uri="{FF2B5EF4-FFF2-40B4-BE49-F238E27FC236}">
                      <a16:creationId xmlns:a16="http://schemas.microsoft.com/office/drawing/2014/main" id="{D28C0EEA-BE90-4D48-99B7-882AE8FFE4E9}"/>
                    </a:ext>
                  </a:extLst>
                </p14:cNvPr>
                <p14:cNvContentPartPr/>
                <p14:nvPr/>
              </p14:nvContentPartPr>
              <p14:xfrm>
                <a:off x="3619733" y="2029027"/>
                <a:ext cx="148680" cy="147600"/>
              </p14:xfrm>
            </p:contentPart>
          </mc:Choice>
          <mc:Fallback xmlns="">
            <p:pic>
              <p:nvPicPr>
                <p:cNvPr id="168960" name="Freihand 168959">
                  <a:extLst>
                    <a:ext uri="{FF2B5EF4-FFF2-40B4-BE49-F238E27FC236}">
                      <a16:creationId xmlns:a16="http://schemas.microsoft.com/office/drawing/2014/main" id="{D28C0EEA-BE90-4D48-99B7-882AE8FFE4E9}"/>
                    </a:ext>
                  </a:extLst>
                </p:cNvPr>
                <p:cNvPicPr/>
                <p:nvPr/>
              </p:nvPicPr>
              <p:blipFill>
                <a:blip r:embed="rId114"/>
                <a:stretch>
                  <a:fillRect/>
                </a:stretch>
              </p:blipFill>
              <p:spPr>
                <a:xfrm>
                  <a:off x="3615413" y="2024707"/>
                  <a:ext cx="15732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68961" name="Freihand 168960">
                  <a:extLst>
                    <a:ext uri="{FF2B5EF4-FFF2-40B4-BE49-F238E27FC236}">
                      <a16:creationId xmlns:a16="http://schemas.microsoft.com/office/drawing/2014/main" id="{B97AE142-0578-46B4-8361-AAAD4B22DBD8}"/>
                    </a:ext>
                  </a:extLst>
                </p14:cNvPr>
                <p14:cNvContentPartPr/>
                <p14:nvPr/>
              </p14:nvContentPartPr>
              <p14:xfrm>
                <a:off x="3797213" y="2099587"/>
                <a:ext cx="83160" cy="70560"/>
              </p14:xfrm>
            </p:contentPart>
          </mc:Choice>
          <mc:Fallback xmlns="">
            <p:pic>
              <p:nvPicPr>
                <p:cNvPr id="168961" name="Freihand 168960">
                  <a:extLst>
                    <a:ext uri="{FF2B5EF4-FFF2-40B4-BE49-F238E27FC236}">
                      <a16:creationId xmlns:a16="http://schemas.microsoft.com/office/drawing/2014/main" id="{B97AE142-0578-46B4-8361-AAAD4B22DBD8}"/>
                    </a:ext>
                  </a:extLst>
                </p:cNvPr>
                <p:cNvPicPr/>
                <p:nvPr/>
              </p:nvPicPr>
              <p:blipFill>
                <a:blip r:embed="rId116"/>
                <a:stretch>
                  <a:fillRect/>
                </a:stretch>
              </p:blipFill>
              <p:spPr>
                <a:xfrm>
                  <a:off x="3792893" y="2095267"/>
                  <a:ext cx="918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68962" name="Freihand 168961">
                  <a:extLst>
                    <a:ext uri="{FF2B5EF4-FFF2-40B4-BE49-F238E27FC236}">
                      <a16:creationId xmlns:a16="http://schemas.microsoft.com/office/drawing/2014/main" id="{7B7B8D2A-A264-47B9-B6C1-E24CDF371E8F}"/>
                    </a:ext>
                  </a:extLst>
                </p14:cNvPr>
                <p14:cNvContentPartPr/>
                <p14:nvPr/>
              </p14:nvContentPartPr>
              <p14:xfrm>
                <a:off x="3906653" y="2069707"/>
                <a:ext cx="97920" cy="93600"/>
              </p14:xfrm>
            </p:contentPart>
          </mc:Choice>
          <mc:Fallback xmlns="">
            <p:pic>
              <p:nvPicPr>
                <p:cNvPr id="168962" name="Freihand 168961">
                  <a:extLst>
                    <a:ext uri="{FF2B5EF4-FFF2-40B4-BE49-F238E27FC236}">
                      <a16:creationId xmlns:a16="http://schemas.microsoft.com/office/drawing/2014/main" id="{7B7B8D2A-A264-47B9-B6C1-E24CDF371E8F}"/>
                    </a:ext>
                  </a:extLst>
                </p:cNvPr>
                <p:cNvPicPr/>
                <p:nvPr/>
              </p:nvPicPr>
              <p:blipFill>
                <a:blip r:embed="rId118"/>
                <a:stretch>
                  <a:fillRect/>
                </a:stretch>
              </p:blipFill>
              <p:spPr>
                <a:xfrm>
                  <a:off x="3902333" y="2065387"/>
                  <a:ext cx="1065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68965" name="Freihand 168964">
                  <a:extLst>
                    <a:ext uri="{FF2B5EF4-FFF2-40B4-BE49-F238E27FC236}">
                      <a16:creationId xmlns:a16="http://schemas.microsoft.com/office/drawing/2014/main" id="{93E2488B-3515-4376-BB7F-9C92562057E1}"/>
                    </a:ext>
                  </a:extLst>
                </p14:cNvPr>
                <p14:cNvContentPartPr/>
                <p14:nvPr/>
              </p14:nvContentPartPr>
              <p14:xfrm>
                <a:off x="4026533" y="2071507"/>
                <a:ext cx="98640" cy="91800"/>
              </p14:xfrm>
            </p:contentPart>
          </mc:Choice>
          <mc:Fallback xmlns="">
            <p:pic>
              <p:nvPicPr>
                <p:cNvPr id="168965" name="Freihand 168964">
                  <a:extLst>
                    <a:ext uri="{FF2B5EF4-FFF2-40B4-BE49-F238E27FC236}">
                      <a16:creationId xmlns:a16="http://schemas.microsoft.com/office/drawing/2014/main" id="{93E2488B-3515-4376-BB7F-9C92562057E1}"/>
                    </a:ext>
                  </a:extLst>
                </p:cNvPr>
                <p:cNvPicPr/>
                <p:nvPr/>
              </p:nvPicPr>
              <p:blipFill>
                <a:blip r:embed="rId120"/>
                <a:stretch>
                  <a:fillRect/>
                </a:stretch>
              </p:blipFill>
              <p:spPr>
                <a:xfrm>
                  <a:off x="4022213" y="2067187"/>
                  <a:ext cx="10728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68966" name="Freihand 168965">
                  <a:extLst>
                    <a:ext uri="{FF2B5EF4-FFF2-40B4-BE49-F238E27FC236}">
                      <a16:creationId xmlns:a16="http://schemas.microsoft.com/office/drawing/2014/main" id="{02BAAB18-A06C-4488-98AA-E7A9AD244293}"/>
                    </a:ext>
                  </a:extLst>
                </p14:cNvPr>
                <p14:cNvContentPartPr/>
                <p14:nvPr/>
              </p14:nvContentPartPr>
              <p14:xfrm>
                <a:off x="4213013" y="1971427"/>
                <a:ext cx="25920" cy="218520"/>
              </p14:xfrm>
            </p:contentPart>
          </mc:Choice>
          <mc:Fallback xmlns="">
            <p:pic>
              <p:nvPicPr>
                <p:cNvPr id="168966" name="Freihand 168965">
                  <a:extLst>
                    <a:ext uri="{FF2B5EF4-FFF2-40B4-BE49-F238E27FC236}">
                      <a16:creationId xmlns:a16="http://schemas.microsoft.com/office/drawing/2014/main" id="{02BAAB18-A06C-4488-98AA-E7A9AD244293}"/>
                    </a:ext>
                  </a:extLst>
                </p:cNvPr>
                <p:cNvPicPr/>
                <p:nvPr/>
              </p:nvPicPr>
              <p:blipFill>
                <a:blip r:embed="rId122"/>
                <a:stretch>
                  <a:fillRect/>
                </a:stretch>
              </p:blipFill>
              <p:spPr>
                <a:xfrm>
                  <a:off x="4208693" y="1967107"/>
                  <a:ext cx="3456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8969" name="Freihand 168968">
                  <a:extLst>
                    <a:ext uri="{FF2B5EF4-FFF2-40B4-BE49-F238E27FC236}">
                      <a16:creationId xmlns:a16="http://schemas.microsoft.com/office/drawing/2014/main" id="{0A36EDA5-4D86-4BD7-B585-DE22AAEE5932}"/>
                    </a:ext>
                  </a:extLst>
                </p14:cNvPr>
                <p14:cNvContentPartPr/>
                <p14:nvPr/>
              </p14:nvContentPartPr>
              <p14:xfrm>
                <a:off x="4479773" y="2085187"/>
                <a:ext cx="28080" cy="16560"/>
              </p14:xfrm>
            </p:contentPart>
          </mc:Choice>
          <mc:Fallback xmlns="">
            <p:pic>
              <p:nvPicPr>
                <p:cNvPr id="168969" name="Freihand 168968">
                  <a:extLst>
                    <a:ext uri="{FF2B5EF4-FFF2-40B4-BE49-F238E27FC236}">
                      <a16:creationId xmlns:a16="http://schemas.microsoft.com/office/drawing/2014/main" id="{0A36EDA5-4D86-4BD7-B585-DE22AAEE5932}"/>
                    </a:ext>
                  </a:extLst>
                </p:cNvPr>
                <p:cNvPicPr/>
                <p:nvPr/>
              </p:nvPicPr>
              <p:blipFill>
                <a:blip r:embed="rId124"/>
                <a:stretch>
                  <a:fillRect/>
                </a:stretch>
              </p:blipFill>
              <p:spPr>
                <a:xfrm>
                  <a:off x="4475453" y="2080867"/>
                  <a:ext cx="367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8970" name="Freihand 168969">
                  <a:extLst>
                    <a:ext uri="{FF2B5EF4-FFF2-40B4-BE49-F238E27FC236}">
                      <a16:creationId xmlns:a16="http://schemas.microsoft.com/office/drawing/2014/main" id="{311AF521-B125-4699-ACC2-E90855AFFA14}"/>
                    </a:ext>
                  </a:extLst>
                </p14:cNvPr>
                <p14:cNvContentPartPr/>
                <p14:nvPr/>
              </p14:nvContentPartPr>
              <p14:xfrm>
                <a:off x="4468253" y="2033347"/>
                <a:ext cx="118080" cy="136080"/>
              </p14:xfrm>
            </p:contentPart>
          </mc:Choice>
          <mc:Fallback xmlns="">
            <p:pic>
              <p:nvPicPr>
                <p:cNvPr id="168970" name="Freihand 168969">
                  <a:extLst>
                    <a:ext uri="{FF2B5EF4-FFF2-40B4-BE49-F238E27FC236}">
                      <a16:creationId xmlns:a16="http://schemas.microsoft.com/office/drawing/2014/main" id="{311AF521-B125-4699-ACC2-E90855AFFA14}"/>
                    </a:ext>
                  </a:extLst>
                </p:cNvPr>
                <p:cNvPicPr/>
                <p:nvPr/>
              </p:nvPicPr>
              <p:blipFill>
                <a:blip r:embed="rId126"/>
                <a:stretch>
                  <a:fillRect/>
                </a:stretch>
              </p:blipFill>
              <p:spPr>
                <a:xfrm>
                  <a:off x="4463933" y="2029027"/>
                  <a:ext cx="1267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8971" name="Freihand 168970">
                  <a:extLst>
                    <a:ext uri="{FF2B5EF4-FFF2-40B4-BE49-F238E27FC236}">
                      <a16:creationId xmlns:a16="http://schemas.microsoft.com/office/drawing/2014/main" id="{C98D11CD-FAEA-4027-92C3-6580303BD18C}"/>
                    </a:ext>
                  </a:extLst>
                </p14:cNvPr>
                <p14:cNvContentPartPr/>
                <p14:nvPr/>
              </p14:nvContentPartPr>
              <p14:xfrm>
                <a:off x="4657973" y="1990507"/>
                <a:ext cx="94320" cy="146160"/>
              </p14:xfrm>
            </p:contentPart>
          </mc:Choice>
          <mc:Fallback xmlns="">
            <p:pic>
              <p:nvPicPr>
                <p:cNvPr id="168971" name="Freihand 168970">
                  <a:extLst>
                    <a:ext uri="{FF2B5EF4-FFF2-40B4-BE49-F238E27FC236}">
                      <a16:creationId xmlns:a16="http://schemas.microsoft.com/office/drawing/2014/main" id="{C98D11CD-FAEA-4027-92C3-6580303BD18C}"/>
                    </a:ext>
                  </a:extLst>
                </p:cNvPr>
                <p:cNvPicPr/>
                <p:nvPr/>
              </p:nvPicPr>
              <p:blipFill>
                <a:blip r:embed="rId128"/>
                <a:stretch>
                  <a:fillRect/>
                </a:stretch>
              </p:blipFill>
              <p:spPr>
                <a:xfrm>
                  <a:off x="4653653" y="1986187"/>
                  <a:ext cx="1029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8972" name="Freihand 168971">
                  <a:extLst>
                    <a:ext uri="{FF2B5EF4-FFF2-40B4-BE49-F238E27FC236}">
                      <a16:creationId xmlns:a16="http://schemas.microsoft.com/office/drawing/2014/main" id="{09E6536F-E479-41D5-ACC7-8B8BCF14080C}"/>
                    </a:ext>
                  </a:extLst>
                </p14:cNvPr>
                <p14:cNvContentPartPr/>
                <p14:nvPr/>
              </p14:nvContentPartPr>
              <p14:xfrm>
                <a:off x="4810613" y="2036587"/>
                <a:ext cx="106560" cy="162000"/>
              </p14:xfrm>
            </p:contentPart>
          </mc:Choice>
          <mc:Fallback xmlns="">
            <p:pic>
              <p:nvPicPr>
                <p:cNvPr id="168972" name="Freihand 168971">
                  <a:extLst>
                    <a:ext uri="{FF2B5EF4-FFF2-40B4-BE49-F238E27FC236}">
                      <a16:creationId xmlns:a16="http://schemas.microsoft.com/office/drawing/2014/main" id="{09E6536F-E479-41D5-ACC7-8B8BCF14080C}"/>
                    </a:ext>
                  </a:extLst>
                </p:cNvPr>
                <p:cNvPicPr/>
                <p:nvPr/>
              </p:nvPicPr>
              <p:blipFill>
                <a:blip r:embed="rId130"/>
                <a:stretch>
                  <a:fillRect/>
                </a:stretch>
              </p:blipFill>
              <p:spPr>
                <a:xfrm>
                  <a:off x="4806293" y="2032267"/>
                  <a:ext cx="11520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8973" name="Freihand 168972">
                  <a:extLst>
                    <a:ext uri="{FF2B5EF4-FFF2-40B4-BE49-F238E27FC236}">
                      <a16:creationId xmlns:a16="http://schemas.microsoft.com/office/drawing/2014/main" id="{5F422ED8-37FC-45F3-AD5B-890796352548}"/>
                    </a:ext>
                  </a:extLst>
                </p14:cNvPr>
                <p14:cNvContentPartPr/>
                <p14:nvPr/>
              </p14:nvContentPartPr>
              <p14:xfrm>
                <a:off x="4886573" y="1979707"/>
                <a:ext cx="92520" cy="285840"/>
              </p14:xfrm>
            </p:contentPart>
          </mc:Choice>
          <mc:Fallback xmlns="">
            <p:pic>
              <p:nvPicPr>
                <p:cNvPr id="168973" name="Freihand 168972">
                  <a:extLst>
                    <a:ext uri="{FF2B5EF4-FFF2-40B4-BE49-F238E27FC236}">
                      <a16:creationId xmlns:a16="http://schemas.microsoft.com/office/drawing/2014/main" id="{5F422ED8-37FC-45F3-AD5B-890796352548}"/>
                    </a:ext>
                  </a:extLst>
                </p:cNvPr>
                <p:cNvPicPr/>
                <p:nvPr/>
              </p:nvPicPr>
              <p:blipFill>
                <a:blip r:embed="rId132"/>
                <a:stretch>
                  <a:fillRect/>
                </a:stretch>
              </p:blipFill>
              <p:spPr>
                <a:xfrm>
                  <a:off x="4882253" y="1975387"/>
                  <a:ext cx="10116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8975" name="Freihand 168974">
                  <a:extLst>
                    <a:ext uri="{FF2B5EF4-FFF2-40B4-BE49-F238E27FC236}">
                      <a16:creationId xmlns:a16="http://schemas.microsoft.com/office/drawing/2014/main" id="{2C048E7C-B5DE-49DD-A901-660895A92AF1}"/>
                    </a:ext>
                  </a:extLst>
                </p14:cNvPr>
                <p14:cNvContentPartPr/>
                <p14:nvPr/>
              </p14:nvContentPartPr>
              <p14:xfrm>
                <a:off x="5172413" y="2057467"/>
                <a:ext cx="189720" cy="360"/>
              </p14:xfrm>
            </p:contentPart>
          </mc:Choice>
          <mc:Fallback xmlns="">
            <p:pic>
              <p:nvPicPr>
                <p:cNvPr id="168975" name="Freihand 168974">
                  <a:extLst>
                    <a:ext uri="{FF2B5EF4-FFF2-40B4-BE49-F238E27FC236}">
                      <a16:creationId xmlns:a16="http://schemas.microsoft.com/office/drawing/2014/main" id="{2C048E7C-B5DE-49DD-A901-660895A92AF1}"/>
                    </a:ext>
                  </a:extLst>
                </p:cNvPr>
                <p:cNvPicPr/>
                <p:nvPr/>
              </p:nvPicPr>
              <p:blipFill>
                <a:blip r:embed="rId134"/>
                <a:stretch>
                  <a:fillRect/>
                </a:stretch>
              </p:blipFill>
              <p:spPr>
                <a:xfrm>
                  <a:off x="5168093" y="2053147"/>
                  <a:ext cx="19836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8976" name="Freihand 168975">
                  <a:extLst>
                    <a:ext uri="{FF2B5EF4-FFF2-40B4-BE49-F238E27FC236}">
                      <a16:creationId xmlns:a16="http://schemas.microsoft.com/office/drawing/2014/main" id="{F1F4EBA1-B77D-400E-9952-A778C7CFE0F9}"/>
                    </a:ext>
                  </a:extLst>
                </p14:cNvPr>
                <p14:cNvContentPartPr/>
                <p14:nvPr/>
              </p14:nvContentPartPr>
              <p14:xfrm>
                <a:off x="5187893" y="2107147"/>
                <a:ext cx="169560" cy="39240"/>
              </p14:xfrm>
            </p:contentPart>
          </mc:Choice>
          <mc:Fallback xmlns="">
            <p:pic>
              <p:nvPicPr>
                <p:cNvPr id="168976" name="Freihand 168975">
                  <a:extLst>
                    <a:ext uri="{FF2B5EF4-FFF2-40B4-BE49-F238E27FC236}">
                      <a16:creationId xmlns:a16="http://schemas.microsoft.com/office/drawing/2014/main" id="{F1F4EBA1-B77D-400E-9952-A778C7CFE0F9}"/>
                    </a:ext>
                  </a:extLst>
                </p:cNvPr>
                <p:cNvPicPr/>
                <p:nvPr/>
              </p:nvPicPr>
              <p:blipFill>
                <a:blip r:embed="rId136"/>
                <a:stretch>
                  <a:fillRect/>
                </a:stretch>
              </p:blipFill>
              <p:spPr>
                <a:xfrm>
                  <a:off x="5183573" y="2102827"/>
                  <a:ext cx="1782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8977" name="Freihand 168976">
                  <a:extLst>
                    <a:ext uri="{FF2B5EF4-FFF2-40B4-BE49-F238E27FC236}">
                      <a16:creationId xmlns:a16="http://schemas.microsoft.com/office/drawing/2014/main" id="{9E54229B-3687-4CCC-8560-C98D3BED044A}"/>
                    </a:ext>
                  </a:extLst>
                </p14:cNvPr>
                <p14:cNvContentPartPr/>
                <p14:nvPr/>
              </p14:nvContentPartPr>
              <p14:xfrm>
                <a:off x="5552573" y="1998067"/>
                <a:ext cx="174600" cy="156960"/>
              </p14:xfrm>
            </p:contentPart>
          </mc:Choice>
          <mc:Fallback xmlns="">
            <p:pic>
              <p:nvPicPr>
                <p:cNvPr id="168977" name="Freihand 168976">
                  <a:extLst>
                    <a:ext uri="{FF2B5EF4-FFF2-40B4-BE49-F238E27FC236}">
                      <a16:creationId xmlns:a16="http://schemas.microsoft.com/office/drawing/2014/main" id="{9E54229B-3687-4CCC-8560-C98D3BED044A}"/>
                    </a:ext>
                  </a:extLst>
                </p:cNvPr>
                <p:cNvPicPr/>
                <p:nvPr/>
              </p:nvPicPr>
              <p:blipFill>
                <a:blip r:embed="rId138"/>
                <a:stretch>
                  <a:fillRect/>
                </a:stretch>
              </p:blipFill>
              <p:spPr>
                <a:xfrm>
                  <a:off x="5548253" y="1993747"/>
                  <a:ext cx="18324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8978" name="Freihand 168977">
                  <a:extLst>
                    <a:ext uri="{FF2B5EF4-FFF2-40B4-BE49-F238E27FC236}">
                      <a16:creationId xmlns:a16="http://schemas.microsoft.com/office/drawing/2014/main" id="{07753E57-60DE-4E75-9F03-1107CFFFDC7D}"/>
                    </a:ext>
                  </a:extLst>
                </p14:cNvPr>
                <p14:cNvContentPartPr/>
                <p14:nvPr/>
              </p14:nvContentPartPr>
              <p14:xfrm>
                <a:off x="5692253" y="2137027"/>
                <a:ext cx="74880" cy="82080"/>
              </p14:xfrm>
            </p:contentPart>
          </mc:Choice>
          <mc:Fallback xmlns="">
            <p:pic>
              <p:nvPicPr>
                <p:cNvPr id="168978" name="Freihand 168977">
                  <a:extLst>
                    <a:ext uri="{FF2B5EF4-FFF2-40B4-BE49-F238E27FC236}">
                      <a16:creationId xmlns:a16="http://schemas.microsoft.com/office/drawing/2014/main" id="{07753E57-60DE-4E75-9F03-1107CFFFDC7D}"/>
                    </a:ext>
                  </a:extLst>
                </p:cNvPr>
                <p:cNvPicPr/>
                <p:nvPr/>
              </p:nvPicPr>
              <p:blipFill>
                <a:blip r:embed="rId140"/>
                <a:stretch>
                  <a:fillRect/>
                </a:stretch>
              </p:blipFill>
              <p:spPr>
                <a:xfrm>
                  <a:off x="5687933" y="2132707"/>
                  <a:ext cx="835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8979" name="Freihand 168978">
                  <a:extLst>
                    <a:ext uri="{FF2B5EF4-FFF2-40B4-BE49-F238E27FC236}">
                      <a16:creationId xmlns:a16="http://schemas.microsoft.com/office/drawing/2014/main" id="{A10D58FF-BFD6-4428-8B38-B731B6F9BA65}"/>
                    </a:ext>
                  </a:extLst>
                </p14:cNvPr>
                <p14:cNvContentPartPr/>
                <p14:nvPr/>
              </p14:nvContentPartPr>
              <p14:xfrm>
                <a:off x="5946773" y="2055307"/>
                <a:ext cx="12240" cy="114480"/>
              </p14:xfrm>
            </p:contentPart>
          </mc:Choice>
          <mc:Fallback xmlns="">
            <p:pic>
              <p:nvPicPr>
                <p:cNvPr id="168979" name="Freihand 168978">
                  <a:extLst>
                    <a:ext uri="{FF2B5EF4-FFF2-40B4-BE49-F238E27FC236}">
                      <a16:creationId xmlns:a16="http://schemas.microsoft.com/office/drawing/2014/main" id="{A10D58FF-BFD6-4428-8B38-B731B6F9BA65}"/>
                    </a:ext>
                  </a:extLst>
                </p:cNvPr>
                <p:cNvPicPr/>
                <p:nvPr/>
              </p:nvPicPr>
              <p:blipFill>
                <a:blip r:embed="rId142"/>
                <a:stretch>
                  <a:fillRect/>
                </a:stretch>
              </p:blipFill>
              <p:spPr>
                <a:xfrm>
                  <a:off x="5942453" y="2050987"/>
                  <a:ext cx="208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8980" name="Freihand 168979">
                  <a:extLst>
                    <a:ext uri="{FF2B5EF4-FFF2-40B4-BE49-F238E27FC236}">
                      <a16:creationId xmlns:a16="http://schemas.microsoft.com/office/drawing/2014/main" id="{D2A5E2C3-82DF-49E4-A3F9-E9447D49771C}"/>
                    </a:ext>
                  </a:extLst>
                </p14:cNvPr>
                <p14:cNvContentPartPr/>
                <p14:nvPr/>
              </p14:nvContentPartPr>
              <p14:xfrm>
                <a:off x="5876573" y="2086627"/>
                <a:ext cx="150120" cy="13680"/>
              </p14:xfrm>
            </p:contentPart>
          </mc:Choice>
          <mc:Fallback xmlns="">
            <p:pic>
              <p:nvPicPr>
                <p:cNvPr id="168980" name="Freihand 168979">
                  <a:extLst>
                    <a:ext uri="{FF2B5EF4-FFF2-40B4-BE49-F238E27FC236}">
                      <a16:creationId xmlns:a16="http://schemas.microsoft.com/office/drawing/2014/main" id="{D2A5E2C3-82DF-49E4-A3F9-E9447D49771C}"/>
                    </a:ext>
                  </a:extLst>
                </p:cNvPr>
                <p:cNvPicPr/>
                <p:nvPr/>
              </p:nvPicPr>
              <p:blipFill>
                <a:blip r:embed="rId144"/>
                <a:stretch>
                  <a:fillRect/>
                </a:stretch>
              </p:blipFill>
              <p:spPr>
                <a:xfrm>
                  <a:off x="5872253" y="2082307"/>
                  <a:ext cx="1587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68981" name="Freihand 168980">
                  <a:extLst>
                    <a:ext uri="{FF2B5EF4-FFF2-40B4-BE49-F238E27FC236}">
                      <a16:creationId xmlns:a16="http://schemas.microsoft.com/office/drawing/2014/main" id="{183AADA3-2028-4D20-B7B9-777192488665}"/>
                    </a:ext>
                  </a:extLst>
                </p14:cNvPr>
                <p14:cNvContentPartPr/>
                <p14:nvPr/>
              </p14:nvContentPartPr>
              <p14:xfrm>
                <a:off x="6088973" y="2035147"/>
                <a:ext cx="130680" cy="123120"/>
              </p14:xfrm>
            </p:contentPart>
          </mc:Choice>
          <mc:Fallback xmlns="">
            <p:pic>
              <p:nvPicPr>
                <p:cNvPr id="168981" name="Freihand 168980">
                  <a:extLst>
                    <a:ext uri="{FF2B5EF4-FFF2-40B4-BE49-F238E27FC236}">
                      <a16:creationId xmlns:a16="http://schemas.microsoft.com/office/drawing/2014/main" id="{183AADA3-2028-4D20-B7B9-777192488665}"/>
                    </a:ext>
                  </a:extLst>
                </p:cNvPr>
                <p:cNvPicPr/>
                <p:nvPr/>
              </p:nvPicPr>
              <p:blipFill>
                <a:blip r:embed="rId146"/>
                <a:stretch>
                  <a:fillRect/>
                </a:stretch>
              </p:blipFill>
              <p:spPr>
                <a:xfrm>
                  <a:off x="6084653" y="2030827"/>
                  <a:ext cx="1393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8982" name="Freihand 168981">
                  <a:extLst>
                    <a:ext uri="{FF2B5EF4-FFF2-40B4-BE49-F238E27FC236}">
                      <a16:creationId xmlns:a16="http://schemas.microsoft.com/office/drawing/2014/main" id="{9F2E689E-DC80-474C-9CDF-E4F26C432AEA}"/>
                    </a:ext>
                  </a:extLst>
                </p14:cNvPr>
                <p14:cNvContentPartPr/>
                <p14:nvPr/>
              </p14:nvContentPartPr>
              <p14:xfrm>
                <a:off x="6217493" y="2124787"/>
                <a:ext cx="104400" cy="120600"/>
              </p14:xfrm>
            </p:contentPart>
          </mc:Choice>
          <mc:Fallback xmlns="">
            <p:pic>
              <p:nvPicPr>
                <p:cNvPr id="168982" name="Freihand 168981">
                  <a:extLst>
                    <a:ext uri="{FF2B5EF4-FFF2-40B4-BE49-F238E27FC236}">
                      <a16:creationId xmlns:a16="http://schemas.microsoft.com/office/drawing/2014/main" id="{9F2E689E-DC80-474C-9CDF-E4F26C432AEA}"/>
                    </a:ext>
                  </a:extLst>
                </p:cNvPr>
                <p:cNvPicPr/>
                <p:nvPr/>
              </p:nvPicPr>
              <p:blipFill>
                <a:blip r:embed="rId148"/>
                <a:stretch>
                  <a:fillRect/>
                </a:stretch>
              </p:blipFill>
              <p:spPr>
                <a:xfrm>
                  <a:off x="6213173" y="2120467"/>
                  <a:ext cx="1130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8983" name="Freihand 168982">
                  <a:extLst>
                    <a:ext uri="{FF2B5EF4-FFF2-40B4-BE49-F238E27FC236}">
                      <a16:creationId xmlns:a16="http://schemas.microsoft.com/office/drawing/2014/main" id="{FD03B9AE-86E0-4001-A997-A57104F43270}"/>
                    </a:ext>
                  </a:extLst>
                </p14:cNvPr>
                <p14:cNvContentPartPr/>
                <p14:nvPr/>
              </p14:nvContentPartPr>
              <p14:xfrm>
                <a:off x="6424493" y="2081947"/>
                <a:ext cx="32040" cy="10080"/>
              </p14:xfrm>
            </p:contentPart>
          </mc:Choice>
          <mc:Fallback xmlns="">
            <p:pic>
              <p:nvPicPr>
                <p:cNvPr id="168983" name="Freihand 168982">
                  <a:extLst>
                    <a:ext uri="{FF2B5EF4-FFF2-40B4-BE49-F238E27FC236}">
                      <a16:creationId xmlns:a16="http://schemas.microsoft.com/office/drawing/2014/main" id="{FD03B9AE-86E0-4001-A997-A57104F43270}"/>
                    </a:ext>
                  </a:extLst>
                </p:cNvPr>
                <p:cNvPicPr/>
                <p:nvPr/>
              </p:nvPicPr>
              <p:blipFill>
                <a:blip r:embed="rId150"/>
                <a:stretch>
                  <a:fillRect/>
                </a:stretch>
              </p:blipFill>
              <p:spPr>
                <a:xfrm>
                  <a:off x="6420173" y="2077627"/>
                  <a:ext cx="406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8984" name="Freihand 168983">
                  <a:extLst>
                    <a:ext uri="{FF2B5EF4-FFF2-40B4-BE49-F238E27FC236}">
                      <a16:creationId xmlns:a16="http://schemas.microsoft.com/office/drawing/2014/main" id="{89960E99-86B1-4097-ACB1-0B31975E821F}"/>
                    </a:ext>
                  </a:extLst>
                </p14:cNvPr>
                <p14:cNvContentPartPr/>
                <p14:nvPr/>
              </p14:nvContentPartPr>
              <p14:xfrm>
                <a:off x="6554093" y="2032987"/>
                <a:ext cx="99000" cy="76320"/>
              </p14:xfrm>
            </p:contentPart>
          </mc:Choice>
          <mc:Fallback xmlns="">
            <p:pic>
              <p:nvPicPr>
                <p:cNvPr id="168984" name="Freihand 168983">
                  <a:extLst>
                    <a:ext uri="{FF2B5EF4-FFF2-40B4-BE49-F238E27FC236}">
                      <a16:creationId xmlns:a16="http://schemas.microsoft.com/office/drawing/2014/main" id="{89960E99-86B1-4097-ACB1-0B31975E821F}"/>
                    </a:ext>
                  </a:extLst>
                </p:cNvPr>
                <p:cNvPicPr/>
                <p:nvPr/>
              </p:nvPicPr>
              <p:blipFill>
                <a:blip r:embed="rId152"/>
                <a:stretch>
                  <a:fillRect/>
                </a:stretch>
              </p:blipFill>
              <p:spPr>
                <a:xfrm>
                  <a:off x="6549773" y="2028667"/>
                  <a:ext cx="1076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8985" name="Freihand 168984">
                  <a:extLst>
                    <a:ext uri="{FF2B5EF4-FFF2-40B4-BE49-F238E27FC236}">
                      <a16:creationId xmlns:a16="http://schemas.microsoft.com/office/drawing/2014/main" id="{0F320214-5358-4BB2-81B3-9DB506721CD2}"/>
                    </a:ext>
                  </a:extLst>
                </p14:cNvPr>
                <p14:cNvContentPartPr/>
                <p14:nvPr/>
              </p14:nvContentPartPr>
              <p14:xfrm>
                <a:off x="6592973" y="2057467"/>
                <a:ext cx="84600" cy="187200"/>
              </p14:xfrm>
            </p:contentPart>
          </mc:Choice>
          <mc:Fallback xmlns="">
            <p:pic>
              <p:nvPicPr>
                <p:cNvPr id="168985" name="Freihand 168984">
                  <a:extLst>
                    <a:ext uri="{FF2B5EF4-FFF2-40B4-BE49-F238E27FC236}">
                      <a16:creationId xmlns:a16="http://schemas.microsoft.com/office/drawing/2014/main" id="{0F320214-5358-4BB2-81B3-9DB506721CD2}"/>
                    </a:ext>
                  </a:extLst>
                </p:cNvPr>
                <p:cNvPicPr/>
                <p:nvPr/>
              </p:nvPicPr>
              <p:blipFill>
                <a:blip r:embed="rId154"/>
                <a:stretch>
                  <a:fillRect/>
                </a:stretch>
              </p:blipFill>
              <p:spPr>
                <a:xfrm>
                  <a:off x="6588653" y="2053147"/>
                  <a:ext cx="932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8998" name="Freihand 168997">
                  <a:extLst>
                    <a:ext uri="{FF2B5EF4-FFF2-40B4-BE49-F238E27FC236}">
                      <a16:creationId xmlns:a16="http://schemas.microsoft.com/office/drawing/2014/main" id="{AB48581A-E845-4179-91B6-95F6C1B6ABB8}"/>
                    </a:ext>
                  </a:extLst>
                </p14:cNvPr>
                <p14:cNvContentPartPr/>
                <p14:nvPr/>
              </p14:nvContentPartPr>
              <p14:xfrm>
                <a:off x="6426653" y="2286067"/>
                <a:ext cx="263520" cy="46800"/>
              </p14:xfrm>
            </p:contentPart>
          </mc:Choice>
          <mc:Fallback xmlns="">
            <p:pic>
              <p:nvPicPr>
                <p:cNvPr id="168998" name="Freihand 168997">
                  <a:extLst>
                    <a:ext uri="{FF2B5EF4-FFF2-40B4-BE49-F238E27FC236}">
                      <a16:creationId xmlns:a16="http://schemas.microsoft.com/office/drawing/2014/main" id="{AB48581A-E845-4179-91B6-95F6C1B6ABB8}"/>
                    </a:ext>
                  </a:extLst>
                </p:cNvPr>
                <p:cNvPicPr/>
                <p:nvPr/>
              </p:nvPicPr>
              <p:blipFill>
                <a:blip r:embed="rId156"/>
                <a:stretch>
                  <a:fillRect/>
                </a:stretch>
              </p:blipFill>
              <p:spPr>
                <a:xfrm>
                  <a:off x="6422333" y="2281747"/>
                  <a:ext cx="2721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9000" name="Freihand 168999">
                  <a:extLst>
                    <a:ext uri="{FF2B5EF4-FFF2-40B4-BE49-F238E27FC236}">
                      <a16:creationId xmlns:a16="http://schemas.microsoft.com/office/drawing/2014/main" id="{CFC65FE9-939C-4601-8938-BC1E8A37F7DA}"/>
                    </a:ext>
                  </a:extLst>
                </p14:cNvPr>
                <p14:cNvContentPartPr/>
                <p14:nvPr/>
              </p14:nvContentPartPr>
              <p14:xfrm>
                <a:off x="5485253" y="2271307"/>
                <a:ext cx="319320" cy="76320"/>
              </p14:xfrm>
            </p:contentPart>
          </mc:Choice>
          <mc:Fallback xmlns="">
            <p:pic>
              <p:nvPicPr>
                <p:cNvPr id="169000" name="Freihand 168999">
                  <a:extLst>
                    <a:ext uri="{FF2B5EF4-FFF2-40B4-BE49-F238E27FC236}">
                      <a16:creationId xmlns:a16="http://schemas.microsoft.com/office/drawing/2014/main" id="{CFC65FE9-939C-4601-8938-BC1E8A37F7DA}"/>
                    </a:ext>
                  </a:extLst>
                </p:cNvPr>
                <p:cNvPicPr/>
                <p:nvPr/>
              </p:nvPicPr>
              <p:blipFill>
                <a:blip r:embed="rId158"/>
                <a:stretch>
                  <a:fillRect/>
                </a:stretch>
              </p:blipFill>
              <p:spPr>
                <a:xfrm>
                  <a:off x="5480933" y="2266987"/>
                  <a:ext cx="327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9001" name="Freihand 169000">
                  <a:extLst>
                    <a:ext uri="{FF2B5EF4-FFF2-40B4-BE49-F238E27FC236}">
                      <a16:creationId xmlns:a16="http://schemas.microsoft.com/office/drawing/2014/main" id="{6B1180EE-8A8F-479F-9769-AF09A8C6B38C}"/>
                    </a:ext>
                  </a:extLst>
                </p14:cNvPr>
                <p14:cNvContentPartPr/>
                <p14:nvPr/>
              </p14:nvContentPartPr>
              <p14:xfrm>
                <a:off x="630293" y="2430427"/>
                <a:ext cx="157320" cy="167040"/>
              </p14:xfrm>
            </p:contentPart>
          </mc:Choice>
          <mc:Fallback xmlns="">
            <p:pic>
              <p:nvPicPr>
                <p:cNvPr id="169001" name="Freihand 169000">
                  <a:extLst>
                    <a:ext uri="{FF2B5EF4-FFF2-40B4-BE49-F238E27FC236}">
                      <a16:creationId xmlns:a16="http://schemas.microsoft.com/office/drawing/2014/main" id="{6B1180EE-8A8F-479F-9769-AF09A8C6B38C}"/>
                    </a:ext>
                  </a:extLst>
                </p:cNvPr>
                <p:cNvPicPr/>
                <p:nvPr/>
              </p:nvPicPr>
              <p:blipFill>
                <a:blip r:embed="rId160"/>
                <a:stretch>
                  <a:fillRect/>
                </a:stretch>
              </p:blipFill>
              <p:spPr>
                <a:xfrm>
                  <a:off x="625973" y="2426107"/>
                  <a:ext cx="16596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69002" name="Freihand 169001">
                  <a:extLst>
                    <a:ext uri="{FF2B5EF4-FFF2-40B4-BE49-F238E27FC236}">
                      <a16:creationId xmlns:a16="http://schemas.microsoft.com/office/drawing/2014/main" id="{487D9CBD-8E2A-4B5C-8F41-5C718FCF1EAA}"/>
                    </a:ext>
                  </a:extLst>
                </p14:cNvPr>
                <p14:cNvContentPartPr/>
                <p14:nvPr/>
              </p14:nvContentPartPr>
              <p14:xfrm>
                <a:off x="750173" y="2472907"/>
                <a:ext cx="38160" cy="124920"/>
              </p14:xfrm>
            </p:contentPart>
          </mc:Choice>
          <mc:Fallback xmlns="">
            <p:pic>
              <p:nvPicPr>
                <p:cNvPr id="169002" name="Freihand 169001">
                  <a:extLst>
                    <a:ext uri="{FF2B5EF4-FFF2-40B4-BE49-F238E27FC236}">
                      <a16:creationId xmlns:a16="http://schemas.microsoft.com/office/drawing/2014/main" id="{487D9CBD-8E2A-4B5C-8F41-5C718FCF1EAA}"/>
                    </a:ext>
                  </a:extLst>
                </p:cNvPr>
                <p:cNvPicPr/>
                <p:nvPr/>
              </p:nvPicPr>
              <p:blipFill>
                <a:blip r:embed="rId162"/>
                <a:stretch>
                  <a:fillRect/>
                </a:stretch>
              </p:blipFill>
              <p:spPr>
                <a:xfrm>
                  <a:off x="745853" y="2468587"/>
                  <a:ext cx="468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9003" name="Freihand 169002">
                  <a:extLst>
                    <a:ext uri="{FF2B5EF4-FFF2-40B4-BE49-F238E27FC236}">
                      <a16:creationId xmlns:a16="http://schemas.microsoft.com/office/drawing/2014/main" id="{A8B94E18-1E97-461E-A3CD-A1F6AB05AE32}"/>
                    </a:ext>
                  </a:extLst>
                </p14:cNvPr>
                <p14:cNvContentPartPr/>
                <p14:nvPr/>
              </p14:nvContentPartPr>
              <p14:xfrm>
                <a:off x="614453" y="2597467"/>
                <a:ext cx="203040" cy="11880"/>
              </p14:xfrm>
            </p:contentPart>
          </mc:Choice>
          <mc:Fallback xmlns="">
            <p:pic>
              <p:nvPicPr>
                <p:cNvPr id="169003" name="Freihand 169002">
                  <a:extLst>
                    <a:ext uri="{FF2B5EF4-FFF2-40B4-BE49-F238E27FC236}">
                      <a16:creationId xmlns:a16="http://schemas.microsoft.com/office/drawing/2014/main" id="{A8B94E18-1E97-461E-A3CD-A1F6AB05AE32}"/>
                    </a:ext>
                  </a:extLst>
                </p:cNvPr>
                <p:cNvPicPr/>
                <p:nvPr/>
              </p:nvPicPr>
              <p:blipFill>
                <a:blip r:embed="rId164"/>
                <a:stretch>
                  <a:fillRect/>
                </a:stretch>
              </p:blipFill>
              <p:spPr>
                <a:xfrm>
                  <a:off x="610133" y="2593147"/>
                  <a:ext cx="2116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9004" name="Freihand 169003">
                  <a:extLst>
                    <a:ext uri="{FF2B5EF4-FFF2-40B4-BE49-F238E27FC236}">
                      <a16:creationId xmlns:a16="http://schemas.microsoft.com/office/drawing/2014/main" id="{605537FA-8258-4558-BB8F-E04B09007552}"/>
                    </a:ext>
                  </a:extLst>
                </p14:cNvPr>
                <p14:cNvContentPartPr/>
                <p14:nvPr/>
              </p14:nvContentPartPr>
              <p14:xfrm>
                <a:off x="844493" y="2506027"/>
                <a:ext cx="133920" cy="101880"/>
              </p14:xfrm>
            </p:contentPart>
          </mc:Choice>
          <mc:Fallback xmlns="">
            <p:pic>
              <p:nvPicPr>
                <p:cNvPr id="169004" name="Freihand 169003">
                  <a:extLst>
                    <a:ext uri="{FF2B5EF4-FFF2-40B4-BE49-F238E27FC236}">
                      <a16:creationId xmlns:a16="http://schemas.microsoft.com/office/drawing/2014/main" id="{605537FA-8258-4558-BB8F-E04B09007552}"/>
                    </a:ext>
                  </a:extLst>
                </p:cNvPr>
                <p:cNvPicPr/>
                <p:nvPr/>
              </p:nvPicPr>
              <p:blipFill>
                <a:blip r:embed="rId166"/>
                <a:stretch>
                  <a:fillRect/>
                </a:stretch>
              </p:blipFill>
              <p:spPr>
                <a:xfrm>
                  <a:off x="840173" y="2501707"/>
                  <a:ext cx="142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69008" name="Freihand 169007">
                  <a:extLst>
                    <a:ext uri="{FF2B5EF4-FFF2-40B4-BE49-F238E27FC236}">
                      <a16:creationId xmlns:a16="http://schemas.microsoft.com/office/drawing/2014/main" id="{30B572F9-23FB-4DA1-AD00-2353355C8A12}"/>
                    </a:ext>
                  </a:extLst>
                </p14:cNvPr>
                <p14:cNvContentPartPr/>
                <p14:nvPr/>
              </p14:nvContentPartPr>
              <p14:xfrm>
                <a:off x="1144373" y="2500987"/>
                <a:ext cx="160560" cy="16560"/>
              </p14:xfrm>
            </p:contentPart>
          </mc:Choice>
          <mc:Fallback xmlns="">
            <p:pic>
              <p:nvPicPr>
                <p:cNvPr id="169008" name="Freihand 169007">
                  <a:extLst>
                    <a:ext uri="{FF2B5EF4-FFF2-40B4-BE49-F238E27FC236}">
                      <a16:creationId xmlns:a16="http://schemas.microsoft.com/office/drawing/2014/main" id="{30B572F9-23FB-4DA1-AD00-2353355C8A12}"/>
                    </a:ext>
                  </a:extLst>
                </p:cNvPr>
                <p:cNvPicPr/>
                <p:nvPr/>
              </p:nvPicPr>
              <p:blipFill>
                <a:blip r:embed="rId168"/>
                <a:stretch>
                  <a:fillRect/>
                </a:stretch>
              </p:blipFill>
              <p:spPr>
                <a:xfrm>
                  <a:off x="1140053" y="2496667"/>
                  <a:ext cx="1692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69009" name="Freihand 169008">
                  <a:extLst>
                    <a:ext uri="{FF2B5EF4-FFF2-40B4-BE49-F238E27FC236}">
                      <a16:creationId xmlns:a16="http://schemas.microsoft.com/office/drawing/2014/main" id="{D0CCD935-4A70-4408-877E-18EF124CC3FC}"/>
                    </a:ext>
                  </a:extLst>
                </p14:cNvPr>
                <p14:cNvContentPartPr/>
                <p14:nvPr/>
              </p14:nvContentPartPr>
              <p14:xfrm>
                <a:off x="1185413" y="2557147"/>
                <a:ext cx="150120" cy="13320"/>
              </p14:xfrm>
            </p:contentPart>
          </mc:Choice>
          <mc:Fallback xmlns="">
            <p:pic>
              <p:nvPicPr>
                <p:cNvPr id="169009" name="Freihand 169008">
                  <a:extLst>
                    <a:ext uri="{FF2B5EF4-FFF2-40B4-BE49-F238E27FC236}">
                      <a16:creationId xmlns:a16="http://schemas.microsoft.com/office/drawing/2014/main" id="{D0CCD935-4A70-4408-877E-18EF124CC3FC}"/>
                    </a:ext>
                  </a:extLst>
                </p:cNvPr>
                <p:cNvPicPr/>
                <p:nvPr/>
              </p:nvPicPr>
              <p:blipFill>
                <a:blip r:embed="rId170"/>
                <a:stretch>
                  <a:fillRect/>
                </a:stretch>
              </p:blipFill>
              <p:spPr>
                <a:xfrm>
                  <a:off x="1181093" y="2552827"/>
                  <a:ext cx="1587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69011" name="Freihand 169010">
                  <a:extLst>
                    <a:ext uri="{FF2B5EF4-FFF2-40B4-BE49-F238E27FC236}">
                      <a16:creationId xmlns:a16="http://schemas.microsoft.com/office/drawing/2014/main" id="{D805F968-33F7-4AA7-B1EA-C22259F0A6AA}"/>
                    </a:ext>
                  </a:extLst>
                </p14:cNvPr>
                <p14:cNvContentPartPr/>
                <p14:nvPr/>
              </p14:nvContentPartPr>
              <p14:xfrm>
                <a:off x="1504013" y="2450587"/>
                <a:ext cx="92520" cy="125640"/>
              </p14:xfrm>
            </p:contentPart>
          </mc:Choice>
          <mc:Fallback xmlns="">
            <p:pic>
              <p:nvPicPr>
                <p:cNvPr id="169011" name="Freihand 169010">
                  <a:extLst>
                    <a:ext uri="{FF2B5EF4-FFF2-40B4-BE49-F238E27FC236}">
                      <a16:creationId xmlns:a16="http://schemas.microsoft.com/office/drawing/2014/main" id="{D805F968-33F7-4AA7-B1EA-C22259F0A6AA}"/>
                    </a:ext>
                  </a:extLst>
                </p:cNvPr>
                <p:cNvPicPr/>
                <p:nvPr/>
              </p:nvPicPr>
              <p:blipFill>
                <a:blip r:embed="rId172"/>
                <a:stretch>
                  <a:fillRect/>
                </a:stretch>
              </p:blipFill>
              <p:spPr>
                <a:xfrm>
                  <a:off x="1499693" y="2446267"/>
                  <a:ext cx="1011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9012" name="Freihand 169011">
                  <a:extLst>
                    <a:ext uri="{FF2B5EF4-FFF2-40B4-BE49-F238E27FC236}">
                      <a16:creationId xmlns:a16="http://schemas.microsoft.com/office/drawing/2014/main" id="{2F43D100-9364-41B2-B64B-6CD0C6E98BD3}"/>
                    </a:ext>
                  </a:extLst>
                </p14:cNvPr>
                <p14:cNvContentPartPr/>
                <p14:nvPr/>
              </p14:nvContentPartPr>
              <p14:xfrm>
                <a:off x="1592573" y="2543827"/>
                <a:ext cx="93960" cy="114120"/>
              </p14:xfrm>
            </p:contentPart>
          </mc:Choice>
          <mc:Fallback xmlns="">
            <p:pic>
              <p:nvPicPr>
                <p:cNvPr id="169012" name="Freihand 169011">
                  <a:extLst>
                    <a:ext uri="{FF2B5EF4-FFF2-40B4-BE49-F238E27FC236}">
                      <a16:creationId xmlns:a16="http://schemas.microsoft.com/office/drawing/2014/main" id="{2F43D100-9364-41B2-B64B-6CD0C6E98BD3}"/>
                    </a:ext>
                  </a:extLst>
                </p:cNvPr>
                <p:cNvPicPr/>
                <p:nvPr/>
              </p:nvPicPr>
              <p:blipFill>
                <a:blip r:embed="rId174"/>
                <a:stretch>
                  <a:fillRect/>
                </a:stretch>
              </p:blipFill>
              <p:spPr>
                <a:xfrm>
                  <a:off x="1588253" y="2539507"/>
                  <a:ext cx="1026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69013" name="Freihand 169012">
                  <a:extLst>
                    <a:ext uri="{FF2B5EF4-FFF2-40B4-BE49-F238E27FC236}">
                      <a16:creationId xmlns:a16="http://schemas.microsoft.com/office/drawing/2014/main" id="{B361F62B-1ADC-4985-85D1-B4AD12A9F4C5}"/>
                    </a:ext>
                  </a:extLst>
                </p14:cNvPr>
                <p14:cNvContentPartPr/>
                <p14:nvPr/>
              </p14:nvContentPartPr>
              <p14:xfrm>
                <a:off x="1758893" y="2520787"/>
                <a:ext cx="37080" cy="29160"/>
              </p14:xfrm>
            </p:contentPart>
          </mc:Choice>
          <mc:Fallback xmlns="">
            <p:pic>
              <p:nvPicPr>
                <p:cNvPr id="169013" name="Freihand 169012">
                  <a:extLst>
                    <a:ext uri="{FF2B5EF4-FFF2-40B4-BE49-F238E27FC236}">
                      <a16:creationId xmlns:a16="http://schemas.microsoft.com/office/drawing/2014/main" id="{B361F62B-1ADC-4985-85D1-B4AD12A9F4C5}"/>
                    </a:ext>
                  </a:extLst>
                </p:cNvPr>
                <p:cNvPicPr/>
                <p:nvPr/>
              </p:nvPicPr>
              <p:blipFill>
                <a:blip r:embed="rId176"/>
                <a:stretch>
                  <a:fillRect/>
                </a:stretch>
              </p:blipFill>
              <p:spPr>
                <a:xfrm>
                  <a:off x="1754573" y="2516467"/>
                  <a:ext cx="457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69014" name="Freihand 169013">
                  <a:extLst>
                    <a:ext uri="{FF2B5EF4-FFF2-40B4-BE49-F238E27FC236}">
                      <a16:creationId xmlns:a16="http://schemas.microsoft.com/office/drawing/2014/main" id="{05270CF3-63FA-4A0B-9C17-C837D393516F}"/>
                    </a:ext>
                  </a:extLst>
                </p14:cNvPr>
                <p14:cNvContentPartPr/>
                <p14:nvPr/>
              </p14:nvContentPartPr>
              <p14:xfrm>
                <a:off x="1892813" y="2436907"/>
                <a:ext cx="92520" cy="115560"/>
              </p14:xfrm>
            </p:contentPart>
          </mc:Choice>
          <mc:Fallback xmlns="">
            <p:pic>
              <p:nvPicPr>
                <p:cNvPr id="169014" name="Freihand 169013">
                  <a:extLst>
                    <a:ext uri="{FF2B5EF4-FFF2-40B4-BE49-F238E27FC236}">
                      <a16:creationId xmlns:a16="http://schemas.microsoft.com/office/drawing/2014/main" id="{05270CF3-63FA-4A0B-9C17-C837D393516F}"/>
                    </a:ext>
                  </a:extLst>
                </p:cNvPr>
                <p:cNvPicPr/>
                <p:nvPr/>
              </p:nvPicPr>
              <p:blipFill>
                <a:blip r:embed="rId178"/>
                <a:stretch>
                  <a:fillRect/>
                </a:stretch>
              </p:blipFill>
              <p:spPr>
                <a:xfrm>
                  <a:off x="1888493" y="2432587"/>
                  <a:ext cx="1011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69015" name="Freihand 169014">
                  <a:extLst>
                    <a:ext uri="{FF2B5EF4-FFF2-40B4-BE49-F238E27FC236}">
                      <a16:creationId xmlns:a16="http://schemas.microsoft.com/office/drawing/2014/main" id="{2AA040C8-709D-41A4-86AD-4D63118422FD}"/>
                    </a:ext>
                  </a:extLst>
                </p14:cNvPr>
                <p14:cNvContentPartPr/>
                <p14:nvPr/>
              </p14:nvContentPartPr>
              <p14:xfrm>
                <a:off x="1880573" y="2441947"/>
                <a:ext cx="129960" cy="133200"/>
              </p14:xfrm>
            </p:contentPart>
          </mc:Choice>
          <mc:Fallback xmlns="">
            <p:pic>
              <p:nvPicPr>
                <p:cNvPr id="169015" name="Freihand 169014">
                  <a:extLst>
                    <a:ext uri="{FF2B5EF4-FFF2-40B4-BE49-F238E27FC236}">
                      <a16:creationId xmlns:a16="http://schemas.microsoft.com/office/drawing/2014/main" id="{2AA040C8-709D-41A4-86AD-4D63118422FD}"/>
                    </a:ext>
                  </a:extLst>
                </p:cNvPr>
                <p:cNvPicPr/>
                <p:nvPr/>
              </p:nvPicPr>
              <p:blipFill>
                <a:blip r:embed="rId180"/>
                <a:stretch>
                  <a:fillRect/>
                </a:stretch>
              </p:blipFill>
              <p:spPr>
                <a:xfrm>
                  <a:off x="1876253" y="2437627"/>
                  <a:ext cx="1386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69016" name="Freihand 169015">
                  <a:extLst>
                    <a:ext uri="{FF2B5EF4-FFF2-40B4-BE49-F238E27FC236}">
                      <a16:creationId xmlns:a16="http://schemas.microsoft.com/office/drawing/2014/main" id="{B3881A59-F9C2-4397-9182-7415E64A9DCA}"/>
                    </a:ext>
                  </a:extLst>
                </p14:cNvPr>
                <p14:cNvContentPartPr/>
                <p14:nvPr/>
              </p14:nvContentPartPr>
              <p14:xfrm>
                <a:off x="2029253" y="2510347"/>
                <a:ext cx="100440" cy="29520"/>
              </p14:xfrm>
            </p:contentPart>
          </mc:Choice>
          <mc:Fallback xmlns="">
            <p:pic>
              <p:nvPicPr>
                <p:cNvPr id="169016" name="Freihand 169015">
                  <a:extLst>
                    <a:ext uri="{FF2B5EF4-FFF2-40B4-BE49-F238E27FC236}">
                      <a16:creationId xmlns:a16="http://schemas.microsoft.com/office/drawing/2014/main" id="{B3881A59-F9C2-4397-9182-7415E64A9DCA}"/>
                    </a:ext>
                  </a:extLst>
                </p:cNvPr>
                <p:cNvPicPr/>
                <p:nvPr/>
              </p:nvPicPr>
              <p:blipFill>
                <a:blip r:embed="rId182"/>
                <a:stretch>
                  <a:fillRect/>
                </a:stretch>
              </p:blipFill>
              <p:spPr>
                <a:xfrm>
                  <a:off x="2024933" y="2506027"/>
                  <a:ext cx="1090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69017" name="Freihand 169016">
                  <a:extLst>
                    <a:ext uri="{FF2B5EF4-FFF2-40B4-BE49-F238E27FC236}">
                      <a16:creationId xmlns:a16="http://schemas.microsoft.com/office/drawing/2014/main" id="{EBDE1F21-BC0B-462D-ADFF-93B0AD4A6673}"/>
                    </a:ext>
                  </a:extLst>
                </p14:cNvPr>
                <p14:cNvContentPartPr/>
                <p14:nvPr/>
              </p14:nvContentPartPr>
              <p14:xfrm>
                <a:off x="2067053" y="2522227"/>
                <a:ext cx="64080" cy="106560"/>
              </p14:xfrm>
            </p:contentPart>
          </mc:Choice>
          <mc:Fallback xmlns="">
            <p:pic>
              <p:nvPicPr>
                <p:cNvPr id="169017" name="Freihand 169016">
                  <a:extLst>
                    <a:ext uri="{FF2B5EF4-FFF2-40B4-BE49-F238E27FC236}">
                      <a16:creationId xmlns:a16="http://schemas.microsoft.com/office/drawing/2014/main" id="{EBDE1F21-BC0B-462D-ADFF-93B0AD4A6673}"/>
                    </a:ext>
                  </a:extLst>
                </p:cNvPr>
                <p:cNvPicPr/>
                <p:nvPr/>
              </p:nvPicPr>
              <p:blipFill>
                <a:blip r:embed="rId184"/>
                <a:stretch>
                  <a:fillRect/>
                </a:stretch>
              </p:blipFill>
              <p:spPr>
                <a:xfrm>
                  <a:off x="2062733" y="2517907"/>
                  <a:ext cx="727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69018" name="Freihand 169017">
                  <a:extLst>
                    <a:ext uri="{FF2B5EF4-FFF2-40B4-BE49-F238E27FC236}">
                      <a16:creationId xmlns:a16="http://schemas.microsoft.com/office/drawing/2014/main" id="{473AD07C-EDFA-4BB0-AB98-2533B4E97C09}"/>
                    </a:ext>
                  </a:extLst>
                </p14:cNvPr>
                <p14:cNvContentPartPr/>
                <p14:nvPr/>
              </p14:nvContentPartPr>
              <p14:xfrm>
                <a:off x="2105933" y="2568307"/>
                <a:ext cx="80640" cy="75240"/>
              </p14:xfrm>
            </p:contentPart>
          </mc:Choice>
          <mc:Fallback xmlns="">
            <p:pic>
              <p:nvPicPr>
                <p:cNvPr id="169018" name="Freihand 169017">
                  <a:extLst>
                    <a:ext uri="{FF2B5EF4-FFF2-40B4-BE49-F238E27FC236}">
                      <a16:creationId xmlns:a16="http://schemas.microsoft.com/office/drawing/2014/main" id="{473AD07C-EDFA-4BB0-AB98-2533B4E97C09}"/>
                    </a:ext>
                  </a:extLst>
                </p:cNvPr>
                <p:cNvPicPr/>
                <p:nvPr/>
              </p:nvPicPr>
              <p:blipFill>
                <a:blip r:embed="rId186"/>
                <a:stretch>
                  <a:fillRect/>
                </a:stretch>
              </p:blipFill>
              <p:spPr>
                <a:xfrm>
                  <a:off x="2101613" y="2563987"/>
                  <a:ext cx="892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69019" name="Freihand 169018">
                  <a:extLst>
                    <a:ext uri="{FF2B5EF4-FFF2-40B4-BE49-F238E27FC236}">
                      <a16:creationId xmlns:a16="http://schemas.microsoft.com/office/drawing/2014/main" id="{208A9F8E-6D4E-49A8-B8BD-8850C0219F3B}"/>
                    </a:ext>
                  </a:extLst>
                </p14:cNvPr>
                <p14:cNvContentPartPr/>
                <p14:nvPr/>
              </p14:nvContentPartPr>
              <p14:xfrm>
                <a:off x="2338493" y="2496307"/>
                <a:ext cx="120600" cy="16560"/>
              </p14:xfrm>
            </p:contentPart>
          </mc:Choice>
          <mc:Fallback xmlns="">
            <p:pic>
              <p:nvPicPr>
                <p:cNvPr id="169019" name="Freihand 169018">
                  <a:extLst>
                    <a:ext uri="{FF2B5EF4-FFF2-40B4-BE49-F238E27FC236}">
                      <a16:creationId xmlns:a16="http://schemas.microsoft.com/office/drawing/2014/main" id="{208A9F8E-6D4E-49A8-B8BD-8850C0219F3B}"/>
                    </a:ext>
                  </a:extLst>
                </p:cNvPr>
                <p:cNvPicPr/>
                <p:nvPr/>
              </p:nvPicPr>
              <p:blipFill>
                <a:blip r:embed="rId188"/>
                <a:stretch>
                  <a:fillRect/>
                </a:stretch>
              </p:blipFill>
              <p:spPr>
                <a:xfrm>
                  <a:off x="2334173" y="2491987"/>
                  <a:ext cx="1292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69020" name="Freihand 169019">
                  <a:extLst>
                    <a:ext uri="{FF2B5EF4-FFF2-40B4-BE49-F238E27FC236}">
                      <a16:creationId xmlns:a16="http://schemas.microsoft.com/office/drawing/2014/main" id="{C6BCA928-C278-41FC-A27E-C161E2EF66DD}"/>
                    </a:ext>
                  </a:extLst>
                </p14:cNvPr>
                <p14:cNvContentPartPr/>
                <p14:nvPr/>
              </p14:nvContentPartPr>
              <p14:xfrm>
                <a:off x="2373413" y="2553187"/>
                <a:ext cx="120960" cy="2880"/>
              </p14:xfrm>
            </p:contentPart>
          </mc:Choice>
          <mc:Fallback xmlns="">
            <p:pic>
              <p:nvPicPr>
                <p:cNvPr id="169020" name="Freihand 169019">
                  <a:extLst>
                    <a:ext uri="{FF2B5EF4-FFF2-40B4-BE49-F238E27FC236}">
                      <a16:creationId xmlns:a16="http://schemas.microsoft.com/office/drawing/2014/main" id="{C6BCA928-C278-41FC-A27E-C161E2EF66DD}"/>
                    </a:ext>
                  </a:extLst>
                </p:cNvPr>
                <p:cNvPicPr/>
                <p:nvPr/>
              </p:nvPicPr>
              <p:blipFill>
                <a:blip r:embed="rId190"/>
                <a:stretch>
                  <a:fillRect/>
                </a:stretch>
              </p:blipFill>
              <p:spPr>
                <a:xfrm>
                  <a:off x="2369093" y="2548867"/>
                  <a:ext cx="1296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9021" name="Freihand 169020">
                  <a:extLst>
                    <a:ext uri="{FF2B5EF4-FFF2-40B4-BE49-F238E27FC236}">
                      <a16:creationId xmlns:a16="http://schemas.microsoft.com/office/drawing/2014/main" id="{199B75FF-12CE-44B0-92A0-82C555797574}"/>
                    </a:ext>
                  </a:extLst>
                </p14:cNvPr>
                <p14:cNvContentPartPr/>
                <p14:nvPr/>
              </p14:nvContentPartPr>
              <p14:xfrm>
                <a:off x="2564933" y="2472907"/>
                <a:ext cx="123480" cy="89280"/>
              </p14:xfrm>
            </p:contentPart>
          </mc:Choice>
          <mc:Fallback xmlns="">
            <p:pic>
              <p:nvPicPr>
                <p:cNvPr id="169021" name="Freihand 169020">
                  <a:extLst>
                    <a:ext uri="{FF2B5EF4-FFF2-40B4-BE49-F238E27FC236}">
                      <a16:creationId xmlns:a16="http://schemas.microsoft.com/office/drawing/2014/main" id="{199B75FF-12CE-44B0-92A0-82C555797574}"/>
                    </a:ext>
                  </a:extLst>
                </p:cNvPr>
                <p:cNvPicPr/>
                <p:nvPr/>
              </p:nvPicPr>
              <p:blipFill>
                <a:blip r:embed="rId192"/>
                <a:stretch>
                  <a:fillRect/>
                </a:stretch>
              </p:blipFill>
              <p:spPr>
                <a:xfrm>
                  <a:off x="2560613" y="2468587"/>
                  <a:ext cx="1321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9022" name="Freihand 169021">
                  <a:extLst>
                    <a:ext uri="{FF2B5EF4-FFF2-40B4-BE49-F238E27FC236}">
                      <a16:creationId xmlns:a16="http://schemas.microsoft.com/office/drawing/2014/main" id="{8A52ECD8-269E-4BC8-A3EE-4EA40DD152FC}"/>
                    </a:ext>
                  </a:extLst>
                </p14:cNvPr>
                <p14:cNvContentPartPr/>
                <p14:nvPr/>
              </p14:nvContentPartPr>
              <p14:xfrm>
                <a:off x="2681573" y="2544187"/>
                <a:ext cx="69120" cy="98640"/>
              </p14:xfrm>
            </p:contentPart>
          </mc:Choice>
          <mc:Fallback xmlns="">
            <p:pic>
              <p:nvPicPr>
                <p:cNvPr id="169022" name="Freihand 169021">
                  <a:extLst>
                    <a:ext uri="{FF2B5EF4-FFF2-40B4-BE49-F238E27FC236}">
                      <a16:creationId xmlns:a16="http://schemas.microsoft.com/office/drawing/2014/main" id="{8A52ECD8-269E-4BC8-A3EE-4EA40DD152FC}"/>
                    </a:ext>
                  </a:extLst>
                </p:cNvPr>
                <p:cNvPicPr/>
                <p:nvPr/>
              </p:nvPicPr>
              <p:blipFill>
                <a:blip r:embed="rId194"/>
                <a:stretch>
                  <a:fillRect/>
                </a:stretch>
              </p:blipFill>
              <p:spPr>
                <a:xfrm>
                  <a:off x="2677253" y="2539867"/>
                  <a:ext cx="777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9023" name="Freihand 169022">
                  <a:extLst>
                    <a:ext uri="{FF2B5EF4-FFF2-40B4-BE49-F238E27FC236}">
                      <a16:creationId xmlns:a16="http://schemas.microsoft.com/office/drawing/2014/main" id="{F5B2D067-6CCD-404C-ADE8-6F3FF185CB05}"/>
                    </a:ext>
                  </a:extLst>
                </p14:cNvPr>
                <p14:cNvContentPartPr/>
                <p14:nvPr/>
              </p14:nvContentPartPr>
              <p14:xfrm>
                <a:off x="2837453" y="2499547"/>
                <a:ext cx="39240" cy="13680"/>
              </p14:xfrm>
            </p:contentPart>
          </mc:Choice>
          <mc:Fallback xmlns="">
            <p:pic>
              <p:nvPicPr>
                <p:cNvPr id="169023" name="Freihand 169022">
                  <a:extLst>
                    <a:ext uri="{FF2B5EF4-FFF2-40B4-BE49-F238E27FC236}">
                      <a16:creationId xmlns:a16="http://schemas.microsoft.com/office/drawing/2014/main" id="{F5B2D067-6CCD-404C-ADE8-6F3FF185CB05}"/>
                    </a:ext>
                  </a:extLst>
                </p:cNvPr>
                <p:cNvPicPr/>
                <p:nvPr/>
              </p:nvPicPr>
              <p:blipFill>
                <a:blip r:embed="rId196"/>
                <a:stretch>
                  <a:fillRect/>
                </a:stretch>
              </p:blipFill>
              <p:spPr>
                <a:xfrm>
                  <a:off x="2833133" y="2495227"/>
                  <a:ext cx="478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9025" name="Freihand 169024">
                  <a:extLst>
                    <a:ext uri="{FF2B5EF4-FFF2-40B4-BE49-F238E27FC236}">
                      <a16:creationId xmlns:a16="http://schemas.microsoft.com/office/drawing/2014/main" id="{D3832278-594D-461D-9DA6-8907F9F30EC7}"/>
                    </a:ext>
                  </a:extLst>
                </p14:cNvPr>
                <p14:cNvContentPartPr/>
                <p14:nvPr/>
              </p14:nvContentPartPr>
              <p14:xfrm>
                <a:off x="2939693" y="2453107"/>
                <a:ext cx="86760" cy="106920"/>
              </p14:xfrm>
            </p:contentPart>
          </mc:Choice>
          <mc:Fallback xmlns="">
            <p:pic>
              <p:nvPicPr>
                <p:cNvPr id="169025" name="Freihand 169024">
                  <a:extLst>
                    <a:ext uri="{FF2B5EF4-FFF2-40B4-BE49-F238E27FC236}">
                      <a16:creationId xmlns:a16="http://schemas.microsoft.com/office/drawing/2014/main" id="{D3832278-594D-461D-9DA6-8907F9F30EC7}"/>
                    </a:ext>
                  </a:extLst>
                </p:cNvPr>
                <p:cNvPicPr/>
                <p:nvPr/>
              </p:nvPicPr>
              <p:blipFill>
                <a:blip r:embed="rId198"/>
                <a:stretch>
                  <a:fillRect/>
                </a:stretch>
              </p:blipFill>
              <p:spPr>
                <a:xfrm>
                  <a:off x="2935373" y="2448787"/>
                  <a:ext cx="954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9026" name="Freihand 169025">
                  <a:extLst>
                    <a:ext uri="{FF2B5EF4-FFF2-40B4-BE49-F238E27FC236}">
                      <a16:creationId xmlns:a16="http://schemas.microsoft.com/office/drawing/2014/main" id="{38477C92-8BC7-4FB5-9115-B4F6CD735859}"/>
                    </a:ext>
                  </a:extLst>
                </p14:cNvPr>
                <p14:cNvContentPartPr/>
                <p14:nvPr/>
              </p14:nvContentPartPr>
              <p14:xfrm>
                <a:off x="2949413" y="2441947"/>
                <a:ext cx="126720" cy="122760"/>
              </p14:xfrm>
            </p:contentPart>
          </mc:Choice>
          <mc:Fallback xmlns="">
            <p:pic>
              <p:nvPicPr>
                <p:cNvPr id="169026" name="Freihand 169025">
                  <a:extLst>
                    <a:ext uri="{FF2B5EF4-FFF2-40B4-BE49-F238E27FC236}">
                      <a16:creationId xmlns:a16="http://schemas.microsoft.com/office/drawing/2014/main" id="{38477C92-8BC7-4FB5-9115-B4F6CD735859}"/>
                    </a:ext>
                  </a:extLst>
                </p:cNvPr>
                <p:cNvPicPr/>
                <p:nvPr/>
              </p:nvPicPr>
              <p:blipFill>
                <a:blip r:embed="rId200"/>
                <a:stretch>
                  <a:fillRect/>
                </a:stretch>
              </p:blipFill>
              <p:spPr>
                <a:xfrm>
                  <a:off x="2945093" y="2437627"/>
                  <a:ext cx="13536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69027" name="Freihand 169026">
                  <a:extLst>
                    <a:ext uri="{FF2B5EF4-FFF2-40B4-BE49-F238E27FC236}">
                      <a16:creationId xmlns:a16="http://schemas.microsoft.com/office/drawing/2014/main" id="{E1461820-3862-4254-BB5C-E8D1FE6927AB}"/>
                    </a:ext>
                  </a:extLst>
                </p14:cNvPr>
                <p14:cNvContentPartPr/>
                <p14:nvPr/>
              </p14:nvContentPartPr>
              <p14:xfrm>
                <a:off x="3083333" y="2449507"/>
                <a:ext cx="127080" cy="137520"/>
              </p14:xfrm>
            </p:contentPart>
          </mc:Choice>
          <mc:Fallback xmlns="">
            <p:pic>
              <p:nvPicPr>
                <p:cNvPr id="169027" name="Freihand 169026">
                  <a:extLst>
                    <a:ext uri="{FF2B5EF4-FFF2-40B4-BE49-F238E27FC236}">
                      <a16:creationId xmlns:a16="http://schemas.microsoft.com/office/drawing/2014/main" id="{E1461820-3862-4254-BB5C-E8D1FE6927AB}"/>
                    </a:ext>
                  </a:extLst>
                </p:cNvPr>
                <p:cNvPicPr/>
                <p:nvPr/>
              </p:nvPicPr>
              <p:blipFill>
                <a:blip r:embed="rId202"/>
                <a:stretch>
                  <a:fillRect/>
                </a:stretch>
              </p:blipFill>
              <p:spPr>
                <a:xfrm>
                  <a:off x="3079013" y="2445187"/>
                  <a:ext cx="135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69028" name="Freihand 169027">
                  <a:extLst>
                    <a:ext uri="{FF2B5EF4-FFF2-40B4-BE49-F238E27FC236}">
                      <a16:creationId xmlns:a16="http://schemas.microsoft.com/office/drawing/2014/main" id="{82FBC061-61C1-40A8-ABA6-358CB54F9164}"/>
                    </a:ext>
                  </a:extLst>
                </p14:cNvPr>
                <p14:cNvContentPartPr/>
                <p14:nvPr/>
              </p14:nvContentPartPr>
              <p14:xfrm>
                <a:off x="3347933" y="2496307"/>
                <a:ext cx="129960" cy="7200"/>
              </p14:xfrm>
            </p:contentPart>
          </mc:Choice>
          <mc:Fallback xmlns="">
            <p:pic>
              <p:nvPicPr>
                <p:cNvPr id="169028" name="Freihand 169027">
                  <a:extLst>
                    <a:ext uri="{FF2B5EF4-FFF2-40B4-BE49-F238E27FC236}">
                      <a16:creationId xmlns:a16="http://schemas.microsoft.com/office/drawing/2014/main" id="{82FBC061-61C1-40A8-ABA6-358CB54F9164}"/>
                    </a:ext>
                  </a:extLst>
                </p:cNvPr>
                <p:cNvPicPr/>
                <p:nvPr/>
              </p:nvPicPr>
              <p:blipFill>
                <a:blip r:embed="rId204"/>
                <a:stretch>
                  <a:fillRect/>
                </a:stretch>
              </p:blipFill>
              <p:spPr>
                <a:xfrm>
                  <a:off x="3343613" y="2491987"/>
                  <a:ext cx="13860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69029" name="Freihand 169028">
                  <a:extLst>
                    <a:ext uri="{FF2B5EF4-FFF2-40B4-BE49-F238E27FC236}">
                      <a16:creationId xmlns:a16="http://schemas.microsoft.com/office/drawing/2014/main" id="{9E83E5E2-F6A1-4782-91BC-3B76F3041538}"/>
                    </a:ext>
                  </a:extLst>
                </p14:cNvPr>
                <p14:cNvContentPartPr/>
                <p14:nvPr/>
              </p14:nvContentPartPr>
              <p14:xfrm>
                <a:off x="3350813" y="2543107"/>
                <a:ext cx="147240" cy="15840"/>
              </p14:xfrm>
            </p:contentPart>
          </mc:Choice>
          <mc:Fallback xmlns="">
            <p:pic>
              <p:nvPicPr>
                <p:cNvPr id="169029" name="Freihand 169028">
                  <a:extLst>
                    <a:ext uri="{FF2B5EF4-FFF2-40B4-BE49-F238E27FC236}">
                      <a16:creationId xmlns:a16="http://schemas.microsoft.com/office/drawing/2014/main" id="{9E83E5E2-F6A1-4782-91BC-3B76F3041538}"/>
                    </a:ext>
                  </a:extLst>
                </p:cNvPr>
                <p:cNvPicPr/>
                <p:nvPr/>
              </p:nvPicPr>
              <p:blipFill>
                <a:blip r:embed="rId206"/>
                <a:stretch>
                  <a:fillRect/>
                </a:stretch>
              </p:blipFill>
              <p:spPr>
                <a:xfrm>
                  <a:off x="3346493" y="2538787"/>
                  <a:ext cx="1558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9030" name="Freihand 169029">
                  <a:extLst>
                    <a:ext uri="{FF2B5EF4-FFF2-40B4-BE49-F238E27FC236}">
                      <a16:creationId xmlns:a16="http://schemas.microsoft.com/office/drawing/2014/main" id="{D0905F18-8EBE-4B1F-B693-D5052512316A}"/>
                    </a:ext>
                  </a:extLst>
                </p14:cNvPr>
                <p14:cNvContentPartPr/>
                <p14:nvPr/>
              </p14:nvContentPartPr>
              <p14:xfrm>
                <a:off x="3602453" y="2464627"/>
                <a:ext cx="110160" cy="69120"/>
              </p14:xfrm>
            </p:contentPart>
          </mc:Choice>
          <mc:Fallback xmlns="">
            <p:pic>
              <p:nvPicPr>
                <p:cNvPr id="169030" name="Freihand 169029">
                  <a:extLst>
                    <a:ext uri="{FF2B5EF4-FFF2-40B4-BE49-F238E27FC236}">
                      <a16:creationId xmlns:a16="http://schemas.microsoft.com/office/drawing/2014/main" id="{D0905F18-8EBE-4B1F-B693-D5052512316A}"/>
                    </a:ext>
                  </a:extLst>
                </p:cNvPr>
                <p:cNvPicPr/>
                <p:nvPr/>
              </p:nvPicPr>
              <p:blipFill>
                <a:blip r:embed="rId208"/>
                <a:stretch>
                  <a:fillRect/>
                </a:stretch>
              </p:blipFill>
              <p:spPr>
                <a:xfrm>
                  <a:off x="3598133" y="2460307"/>
                  <a:ext cx="1188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9031" name="Freihand 169030">
                  <a:extLst>
                    <a:ext uri="{FF2B5EF4-FFF2-40B4-BE49-F238E27FC236}">
                      <a16:creationId xmlns:a16="http://schemas.microsoft.com/office/drawing/2014/main" id="{6BD8D109-84DE-434C-A076-B94E33F9AA2A}"/>
                    </a:ext>
                  </a:extLst>
                </p14:cNvPr>
                <p14:cNvContentPartPr/>
                <p14:nvPr/>
              </p14:nvContentPartPr>
              <p14:xfrm>
                <a:off x="3723413" y="2554987"/>
                <a:ext cx="32760" cy="63360"/>
              </p14:xfrm>
            </p:contentPart>
          </mc:Choice>
          <mc:Fallback xmlns="">
            <p:pic>
              <p:nvPicPr>
                <p:cNvPr id="169031" name="Freihand 169030">
                  <a:extLst>
                    <a:ext uri="{FF2B5EF4-FFF2-40B4-BE49-F238E27FC236}">
                      <a16:creationId xmlns:a16="http://schemas.microsoft.com/office/drawing/2014/main" id="{6BD8D109-84DE-434C-A076-B94E33F9AA2A}"/>
                    </a:ext>
                  </a:extLst>
                </p:cNvPr>
                <p:cNvPicPr/>
                <p:nvPr/>
              </p:nvPicPr>
              <p:blipFill>
                <a:blip r:embed="rId210"/>
                <a:stretch>
                  <a:fillRect/>
                </a:stretch>
              </p:blipFill>
              <p:spPr>
                <a:xfrm>
                  <a:off x="3719093" y="2550667"/>
                  <a:ext cx="414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69032" name="Freihand 169031">
                  <a:extLst>
                    <a:ext uri="{FF2B5EF4-FFF2-40B4-BE49-F238E27FC236}">
                      <a16:creationId xmlns:a16="http://schemas.microsoft.com/office/drawing/2014/main" id="{5E12EFAE-D0A0-4A6D-8045-058B8165AD23}"/>
                    </a:ext>
                  </a:extLst>
                </p14:cNvPr>
                <p14:cNvContentPartPr/>
                <p14:nvPr/>
              </p14:nvContentPartPr>
              <p14:xfrm>
                <a:off x="3808733" y="2447347"/>
                <a:ext cx="76320" cy="115560"/>
              </p14:xfrm>
            </p:contentPart>
          </mc:Choice>
          <mc:Fallback xmlns="">
            <p:pic>
              <p:nvPicPr>
                <p:cNvPr id="169032" name="Freihand 169031">
                  <a:extLst>
                    <a:ext uri="{FF2B5EF4-FFF2-40B4-BE49-F238E27FC236}">
                      <a16:creationId xmlns:a16="http://schemas.microsoft.com/office/drawing/2014/main" id="{5E12EFAE-D0A0-4A6D-8045-058B8165AD23}"/>
                    </a:ext>
                  </a:extLst>
                </p:cNvPr>
                <p:cNvPicPr/>
                <p:nvPr/>
              </p:nvPicPr>
              <p:blipFill>
                <a:blip r:embed="rId212"/>
                <a:stretch>
                  <a:fillRect/>
                </a:stretch>
              </p:blipFill>
              <p:spPr>
                <a:xfrm>
                  <a:off x="3804413" y="2443027"/>
                  <a:ext cx="849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69033" name="Freihand 169032">
                  <a:extLst>
                    <a:ext uri="{FF2B5EF4-FFF2-40B4-BE49-F238E27FC236}">
                      <a16:creationId xmlns:a16="http://schemas.microsoft.com/office/drawing/2014/main" id="{DAD8F58D-3215-41E8-8C86-AA69EED77169}"/>
                    </a:ext>
                  </a:extLst>
                </p14:cNvPr>
                <p14:cNvContentPartPr/>
                <p14:nvPr/>
              </p14:nvContentPartPr>
              <p14:xfrm>
                <a:off x="3945533" y="2499547"/>
                <a:ext cx="18360" cy="9000"/>
              </p14:xfrm>
            </p:contentPart>
          </mc:Choice>
          <mc:Fallback xmlns="">
            <p:pic>
              <p:nvPicPr>
                <p:cNvPr id="169033" name="Freihand 169032">
                  <a:extLst>
                    <a:ext uri="{FF2B5EF4-FFF2-40B4-BE49-F238E27FC236}">
                      <a16:creationId xmlns:a16="http://schemas.microsoft.com/office/drawing/2014/main" id="{DAD8F58D-3215-41E8-8C86-AA69EED77169}"/>
                    </a:ext>
                  </a:extLst>
                </p:cNvPr>
                <p:cNvPicPr/>
                <p:nvPr/>
              </p:nvPicPr>
              <p:blipFill>
                <a:blip r:embed="rId214"/>
                <a:stretch>
                  <a:fillRect/>
                </a:stretch>
              </p:blipFill>
              <p:spPr>
                <a:xfrm>
                  <a:off x="3941213" y="2495227"/>
                  <a:ext cx="27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69034" name="Freihand 169033">
                  <a:extLst>
                    <a:ext uri="{FF2B5EF4-FFF2-40B4-BE49-F238E27FC236}">
                      <a16:creationId xmlns:a16="http://schemas.microsoft.com/office/drawing/2014/main" id="{2EFD6371-E642-49F3-890B-AA9FEFA6A27F}"/>
                    </a:ext>
                  </a:extLst>
                </p14:cNvPr>
                <p14:cNvContentPartPr/>
                <p14:nvPr/>
              </p14:nvContentPartPr>
              <p14:xfrm>
                <a:off x="4026173" y="2419267"/>
                <a:ext cx="144720" cy="126720"/>
              </p14:xfrm>
            </p:contentPart>
          </mc:Choice>
          <mc:Fallback xmlns="">
            <p:pic>
              <p:nvPicPr>
                <p:cNvPr id="169034" name="Freihand 169033">
                  <a:extLst>
                    <a:ext uri="{FF2B5EF4-FFF2-40B4-BE49-F238E27FC236}">
                      <a16:creationId xmlns:a16="http://schemas.microsoft.com/office/drawing/2014/main" id="{2EFD6371-E642-49F3-890B-AA9FEFA6A27F}"/>
                    </a:ext>
                  </a:extLst>
                </p:cNvPr>
                <p:cNvPicPr/>
                <p:nvPr/>
              </p:nvPicPr>
              <p:blipFill>
                <a:blip r:embed="rId216"/>
                <a:stretch>
                  <a:fillRect/>
                </a:stretch>
              </p:blipFill>
              <p:spPr>
                <a:xfrm>
                  <a:off x="4021853" y="2414947"/>
                  <a:ext cx="1533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69035" name="Freihand 169034">
                  <a:extLst>
                    <a:ext uri="{FF2B5EF4-FFF2-40B4-BE49-F238E27FC236}">
                      <a16:creationId xmlns:a16="http://schemas.microsoft.com/office/drawing/2014/main" id="{19628E7F-22F0-4DE4-A09E-94116750860F}"/>
                    </a:ext>
                  </a:extLst>
                </p14:cNvPr>
                <p14:cNvContentPartPr/>
                <p14:nvPr/>
              </p14:nvContentPartPr>
              <p14:xfrm>
                <a:off x="4243253" y="2445187"/>
                <a:ext cx="118440" cy="63360"/>
              </p14:xfrm>
            </p:contentPart>
          </mc:Choice>
          <mc:Fallback xmlns="">
            <p:pic>
              <p:nvPicPr>
                <p:cNvPr id="169035" name="Freihand 169034">
                  <a:extLst>
                    <a:ext uri="{FF2B5EF4-FFF2-40B4-BE49-F238E27FC236}">
                      <a16:creationId xmlns:a16="http://schemas.microsoft.com/office/drawing/2014/main" id="{19628E7F-22F0-4DE4-A09E-94116750860F}"/>
                    </a:ext>
                  </a:extLst>
                </p:cNvPr>
                <p:cNvPicPr/>
                <p:nvPr/>
              </p:nvPicPr>
              <p:blipFill>
                <a:blip r:embed="rId218"/>
                <a:stretch>
                  <a:fillRect/>
                </a:stretch>
              </p:blipFill>
              <p:spPr>
                <a:xfrm>
                  <a:off x="4238933" y="2440867"/>
                  <a:ext cx="1270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69036" name="Freihand 169035">
                  <a:extLst>
                    <a:ext uri="{FF2B5EF4-FFF2-40B4-BE49-F238E27FC236}">
                      <a16:creationId xmlns:a16="http://schemas.microsoft.com/office/drawing/2014/main" id="{C6EDFD5F-F8A9-4967-9A11-BBF560C8019F}"/>
                    </a:ext>
                  </a:extLst>
                </p14:cNvPr>
                <p14:cNvContentPartPr/>
                <p14:nvPr/>
              </p14:nvContentPartPr>
              <p14:xfrm>
                <a:off x="4450613" y="2397307"/>
                <a:ext cx="92880" cy="104760"/>
              </p14:xfrm>
            </p:contentPart>
          </mc:Choice>
          <mc:Fallback xmlns="">
            <p:pic>
              <p:nvPicPr>
                <p:cNvPr id="169036" name="Freihand 169035">
                  <a:extLst>
                    <a:ext uri="{FF2B5EF4-FFF2-40B4-BE49-F238E27FC236}">
                      <a16:creationId xmlns:a16="http://schemas.microsoft.com/office/drawing/2014/main" id="{C6EDFD5F-F8A9-4967-9A11-BBF560C8019F}"/>
                    </a:ext>
                  </a:extLst>
                </p:cNvPr>
                <p:cNvPicPr/>
                <p:nvPr/>
              </p:nvPicPr>
              <p:blipFill>
                <a:blip r:embed="rId220"/>
                <a:stretch>
                  <a:fillRect/>
                </a:stretch>
              </p:blipFill>
              <p:spPr>
                <a:xfrm>
                  <a:off x="4446293" y="2392987"/>
                  <a:ext cx="1015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69037" name="Freihand 169036">
                  <a:extLst>
                    <a:ext uri="{FF2B5EF4-FFF2-40B4-BE49-F238E27FC236}">
                      <a16:creationId xmlns:a16="http://schemas.microsoft.com/office/drawing/2014/main" id="{783AF005-E21E-4248-9BCE-50AE6E1C2779}"/>
                    </a:ext>
                  </a:extLst>
                </p14:cNvPr>
                <p14:cNvContentPartPr/>
                <p14:nvPr/>
              </p14:nvContentPartPr>
              <p14:xfrm>
                <a:off x="4511813" y="2461387"/>
                <a:ext cx="33480" cy="69480"/>
              </p14:xfrm>
            </p:contentPart>
          </mc:Choice>
          <mc:Fallback xmlns="">
            <p:pic>
              <p:nvPicPr>
                <p:cNvPr id="169037" name="Freihand 169036">
                  <a:extLst>
                    <a:ext uri="{FF2B5EF4-FFF2-40B4-BE49-F238E27FC236}">
                      <a16:creationId xmlns:a16="http://schemas.microsoft.com/office/drawing/2014/main" id="{783AF005-E21E-4248-9BCE-50AE6E1C2779}"/>
                    </a:ext>
                  </a:extLst>
                </p:cNvPr>
                <p:cNvPicPr/>
                <p:nvPr/>
              </p:nvPicPr>
              <p:blipFill>
                <a:blip r:embed="rId222"/>
                <a:stretch>
                  <a:fillRect/>
                </a:stretch>
              </p:blipFill>
              <p:spPr>
                <a:xfrm>
                  <a:off x="4507493" y="2457067"/>
                  <a:ext cx="421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69038" name="Freihand 169037">
                  <a:extLst>
                    <a:ext uri="{FF2B5EF4-FFF2-40B4-BE49-F238E27FC236}">
                      <a16:creationId xmlns:a16="http://schemas.microsoft.com/office/drawing/2014/main" id="{99DD243B-D516-490B-8343-C2B58FE35F7F}"/>
                    </a:ext>
                  </a:extLst>
                </p14:cNvPr>
                <p14:cNvContentPartPr/>
                <p14:nvPr/>
              </p14:nvContentPartPr>
              <p14:xfrm>
                <a:off x="4561493" y="2399107"/>
                <a:ext cx="132120" cy="150120"/>
              </p14:xfrm>
            </p:contentPart>
          </mc:Choice>
          <mc:Fallback xmlns="">
            <p:pic>
              <p:nvPicPr>
                <p:cNvPr id="169038" name="Freihand 169037">
                  <a:extLst>
                    <a:ext uri="{FF2B5EF4-FFF2-40B4-BE49-F238E27FC236}">
                      <a16:creationId xmlns:a16="http://schemas.microsoft.com/office/drawing/2014/main" id="{99DD243B-D516-490B-8343-C2B58FE35F7F}"/>
                    </a:ext>
                  </a:extLst>
                </p:cNvPr>
                <p:cNvPicPr/>
                <p:nvPr/>
              </p:nvPicPr>
              <p:blipFill>
                <a:blip r:embed="rId224"/>
                <a:stretch>
                  <a:fillRect/>
                </a:stretch>
              </p:blipFill>
              <p:spPr>
                <a:xfrm>
                  <a:off x="4557173" y="2394787"/>
                  <a:ext cx="1407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69039" name="Freihand 169038">
                  <a:extLst>
                    <a:ext uri="{FF2B5EF4-FFF2-40B4-BE49-F238E27FC236}">
                      <a16:creationId xmlns:a16="http://schemas.microsoft.com/office/drawing/2014/main" id="{5920C96F-0157-43B0-A4F8-B7545447FCE7}"/>
                    </a:ext>
                  </a:extLst>
                </p14:cNvPr>
                <p14:cNvContentPartPr/>
                <p14:nvPr/>
              </p14:nvContentPartPr>
              <p14:xfrm>
                <a:off x="4584893" y="2394787"/>
                <a:ext cx="116280" cy="5400"/>
              </p14:xfrm>
            </p:contentPart>
          </mc:Choice>
          <mc:Fallback xmlns="">
            <p:pic>
              <p:nvPicPr>
                <p:cNvPr id="169039" name="Freihand 169038">
                  <a:extLst>
                    <a:ext uri="{FF2B5EF4-FFF2-40B4-BE49-F238E27FC236}">
                      <a16:creationId xmlns:a16="http://schemas.microsoft.com/office/drawing/2014/main" id="{5920C96F-0157-43B0-A4F8-B7545447FCE7}"/>
                    </a:ext>
                  </a:extLst>
                </p:cNvPr>
                <p:cNvPicPr/>
                <p:nvPr/>
              </p:nvPicPr>
              <p:blipFill>
                <a:blip r:embed="rId226"/>
                <a:stretch>
                  <a:fillRect/>
                </a:stretch>
              </p:blipFill>
              <p:spPr>
                <a:xfrm>
                  <a:off x="4580573" y="2390467"/>
                  <a:ext cx="124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69040" name="Freihand 169039">
                  <a:extLst>
                    <a:ext uri="{FF2B5EF4-FFF2-40B4-BE49-F238E27FC236}">
                      <a16:creationId xmlns:a16="http://schemas.microsoft.com/office/drawing/2014/main" id="{288AC247-26D8-4566-8D4D-599927D728DF}"/>
                    </a:ext>
                  </a:extLst>
                </p14:cNvPr>
                <p14:cNvContentPartPr/>
                <p14:nvPr/>
              </p14:nvContentPartPr>
              <p14:xfrm>
                <a:off x="4531253" y="2542027"/>
                <a:ext cx="15120" cy="143640"/>
              </p14:xfrm>
            </p:contentPart>
          </mc:Choice>
          <mc:Fallback xmlns="">
            <p:pic>
              <p:nvPicPr>
                <p:cNvPr id="169040" name="Freihand 169039">
                  <a:extLst>
                    <a:ext uri="{FF2B5EF4-FFF2-40B4-BE49-F238E27FC236}">
                      <a16:creationId xmlns:a16="http://schemas.microsoft.com/office/drawing/2014/main" id="{288AC247-26D8-4566-8D4D-599927D728DF}"/>
                    </a:ext>
                  </a:extLst>
                </p:cNvPr>
                <p:cNvPicPr/>
                <p:nvPr/>
              </p:nvPicPr>
              <p:blipFill>
                <a:blip r:embed="rId228"/>
                <a:stretch>
                  <a:fillRect/>
                </a:stretch>
              </p:blipFill>
              <p:spPr>
                <a:xfrm>
                  <a:off x="4526933" y="2537707"/>
                  <a:ext cx="237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27" name="Freihand 26">
                  <a:extLst>
                    <a:ext uri="{FF2B5EF4-FFF2-40B4-BE49-F238E27FC236}">
                      <a16:creationId xmlns:a16="http://schemas.microsoft.com/office/drawing/2014/main" id="{1B73C9BC-1A4B-40B4-BBB3-B0799426644F}"/>
                    </a:ext>
                  </a:extLst>
                </p14:cNvPr>
                <p14:cNvContentPartPr/>
                <p14:nvPr/>
              </p14:nvContentPartPr>
              <p14:xfrm>
                <a:off x="4348373" y="1679827"/>
                <a:ext cx="139680" cy="55440"/>
              </p14:xfrm>
            </p:contentPart>
          </mc:Choice>
          <mc:Fallback xmlns="">
            <p:pic>
              <p:nvPicPr>
                <p:cNvPr id="27" name="Freihand 26">
                  <a:extLst>
                    <a:ext uri="{FF2B5EF4-FFF2-40B4-BE49-F238E27FC236}">
                      <a16:creationId xmlns:a16="http://schemas.microsoft.com/office/drawing/2014/main" id="{1B73C9BC-1A4B-40B4-BBB3-B0799426644F}"/>
                    </a:ext>
                  </a:extLst>
                </p:cNvPr>
                <p:cNvPicPr/>
                <p:nvPr/>
              </p:nvPicPr>
              <p:blipFill>
                <a:blip r:embed="rId230"/>
                <a:stretch>
                  <a:fillRect/>
                </a:stretch>
              </p:blipFill>
              <p:spPr>
                <a:xfrm>
                  <a:off x="4344053" y="1675507"/>
                  <a:ext cx="1483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28" name="Freihand 27">
                  <a:extLst>
                    <a:ext uri="{FF2B5EF4-FFF2-40B4-BE49-F238E27FC236}">
                      <a16:creationId xmlns:a16="http://schemas.microsoft.com/office/drawing/2014/main" id="{4DEC4918-5AD6-49B5-ADD4-11ED0B3171A0}"/>
                    </a:ext>
                  </a:extLst>
                </p14:cNvPr>
                <p14:cNvContentPartPr/>
                <p14:nvPr/>
              </p14:nvContentPartPr>
              <p14:xfrm>
                <a:off x="4412093" y="1693867"/>
                <a:ext cx="87480" cy="149400"/>
              </p14:xfrm>
            </p:contentPart>
          </mc:Choice>
          <mc:Fallback xmlns="">
            <p:pic>
              <p:nvPicPr>
                <p:cNvPr id="28" name="Freihand 27">
                  <a:extLst>
                    <a:ext uri="{FF2B5EF4-FFF2-40B4-BE49-F238E27FC236}">
                      <a16:creationId xmlns:a16="http://schemas.microsoft.com/office/drawing/2014/main" id="{4DEC4918-5AD6-49B5-ADD4-11ED0B3171A0}"/>
                    </a:ext>
                  </a:extLst>
                </p:cNvPr>
                <p:cNvPicPr/>
                <p:nvPr/>
              </p:nvPicPr>
              <p:blipFill>
                <a:blip r:embed="rId232"/>
                <a:stretch>
                  <a:fillRect/>
                </a:stretch>
              </p:blipFill>
              <p:spPr>
                <a:xfrm>
                  <a:off x="4407773" y="1689547"/>
                  <a:ext cx="9612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29" name="Freihand 28">
                  <a:extLst>
                    <a:ext uri="{FF2B5EF4-FFF2-40B4-BE49-F238E27FC236}">
                      <a16:creationId xmlns:a16="http://schemas.microsoft.com/office/drawing/2014/main" id="{E70C12C6-B2F5-46E0-8565-EAE8ACF83A68}"/>
                    </a:ext>
                  </a:extLst>
                </p14:cNvPr>
                <p14:cNvContentPartPr/>
                <p14:nvPr/>
              </p14:nvContentPartPr>
              <p14:xfrm>
                <a:off x="4598933" y="1690987"/>
                <a:ext cx="180000" cy="50400"/>
              </p14:xfrm>
            </p:contentPart>
          </mc:Choice>
          <mc:Fallback xmlns="">
            <p:pic>
              <p:nvPicPr>
                <p:cNvPr id="29" name="Freihand 28">
                  <a:extLst>
                    <a:ext uri="{FF2B5EF4-FFF2-40B4-BE49-F238E27FC236}">
                      <a16:creationId xmlns:a16="http://schemas.microsoft.com/office/drawing/2014/main" id="{E70C12C6-B2F5-46E0-8565-EAE8ACF83A68}"/>
                    </a:ext>
                  </a:extLst>
                </p:cNvPr>
                <p:cNvPicPr/>
                <p:nvPr/>
              </p:nvPicPr>
              <p:blipFill>
                <a:blip r:embed="rId234"/>
                <a:stretch>
                  <a:fillRect/>
                </a:stretch>
              </p:blipFill>
              <p:spPr>
                <a:xfrm>
                  <a:off x="4594613" y="1686667"/>
                  <a:ext cx="1886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30" name="Freihand 29">
                  <a:extLst>
                    <a:ext uri="{FF2B5EF4-FFF2-40B4-BE49-F238E27FC236}">
                      <a16:creationId xmlns:a16="http://schemas.microsoft.com/office/drawing/2014/main" id="{657A2472-F76B-4F73-9256-5A1C6B3929BC}"/>
                    </a:ext>
                  </a:extLst>
                </p14:cNvPr>
                <p14:cNvContentPartPr/>
                <p14:nvPr/>
              </p14:nvContentPartPr>
              <p14:xfrm>
                <a:off x="4919693" y="1633747"/>
                <a:ext cx="158040" cy="95760"/>
              </p14:xfrm>
            </p:contentPart>
          </mc:Choice>
          <mc:Fallback xmlns="">
            <p:pic>
              <p:nvPicPr>
                <p:cNvPr id="30" name="Freihand 29">
                  <a:extLst>
                    <a:ext uri="{FF2B5EF4-FFF2-40B4-BE49-F238E27FC236}">
                      <a16:creationId xmlns:a16="http://schemas.microsoft.com/office/drawing/2014/main" id="{657A2472-F76B-4F73-9256-5A1C6B3929BC}"/>
                    </a:ext>
                  </a:extLst>
                </p:cNvPr>
                <p:cNvPicPr/>
                <p:nvPr/>
              </p:nvPicPr>
              <p:blipFill>
                <a:blip r:embed="rId236"/>
                <a:stretch>
                  <a:fillRect/>
                </a:stretch>
              </p:blipFill>
              <p:spPr>
                <a:xfrm>
                  <a:off x="4915373" y="1629427"/>
                  <a:ext cx="1666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31" name="Freihand 30">
                  <a:extLst>
                    <a:ext uri="{FF2B5EF4-FFF2-40B4-BE49-F238E27FC236}">
                      <a16:creationId xmlns:a16="http://schemas.microsoft.com/office/drawing/2014/main" id="{3CD1CB3E-62D5-458F-BF76-61079C2B98B1}"/>
                    </a:ext>
                  </a:extLst>
                </p14:cNvPr>
                <p14:cNvContentPartPr/>
                <p14:nvPr/>
              </p14:nvContentPartPr>
              <p14:xfrm>
                <a:off x="5118053" y="1656067"/>
                <a:ext cx="123480" cy="97560"/>
              </p14:xfrm>
            </p:contentPart>
          </mc:Choice>
          <mc:Fallback xmlns="">
            <p:pic>
              <p:nvPicPr>
                <p:cNvPr id="31" name="Freihand 30">
                  <a:extLst>
                    <a:ext uri="{FF2B5EF4-FFF2-40B4-BE49-F238E27FC236}">
                      <a16:creationId xmlns:a16="http://schemas.microsoft.com/office/drawing/2014/main" id="{3CD1CB3E-62D5-458F-BF76-61079C2B98B1}"/>
                    </a:ext>
                  </a:extLst>
                </p:cNvPr>
                <p:cNvPicPr/>
                <p:nvPr/>
              </p:nvPicPr>
              <p:blipFill>
                <a:blip r:embed="rId238"/>
                <a:stretch>
                  <a:fillRect/>
                </a:stretch>
              </p:blipFill>
              <p:spPr>
                <a:xfrm>
                  <a:off x="5113733" y="1651747"/>
                  <a:ext cx="1321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32" name="Freihand 31">
                  <a:extLst>
                    <a:ext uri="{FF2B5EF4-FFF2-40B4-BE49-F238E27FC236}">
                      <a16:creationId xmlns:a16="http://schemas.microsoft.com/office/drawing/2014/main" id="{7DDDACCF-6F48-4606-B188-AFF436848199}"/>
                    </a:ext>
                  </a:extLst>
                </p14:cNvPr>
                <p14:cNvContentPartPr/>
                <p14:nvPr/>
              </p14:nvContentPartPr>
              <p14:xfrm>
                <a:off x="5312093" y="1636627"/>
                <a:ext cx="162360" cy="160920"/>
              </p14:xfrm>
            </p:contentPart>
          </mc:Choice>
          <mc:Fallback xmlns="">
            <p:pic>
              <p:nvPicPr>
                <p:cNvPr id="32" name="Freihand 31">
                  <a:extLst>
                    <a:ext uri="{FF2B5EF4-FFF2-40B4-BE49-F238E27FC236}">
                      <a16:creationId xmlns:a16="http://schemas.microsoft.com/office/drawing/2014/main" id="{7DDDACCF-6F48-4606-B188-AFF436848199}"/>
                    </a:ext>
                  </a:extLst>
                </p:cNvPr>
                <p:cNvPicPr/>
                <p:nvPr/>
              </p:nvPicPr>
              <p:blipFill>
                <a:blip r:embed="rId240"/>
                <a:stretch>
                  <a:fillRect/>
                </a:stretch>
              </p:blipFill>
              <p:spPr>
                <a:xfrm>
                  <a:off x="5307773" y="1632307"/>
                  <a:ext cx="1710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33" name="Freihand 32">
                  <a:extLst>
                    <a:ext uri="{FF2B5EF4-FFF2-40B4-BE49-F238E27FC236}">
                      <a16:creationId xmlns:a16="http://schemas.microsoft.com/office/drawing/2014/main" id="{52E1DC8E-6ADC-4980-AFEA-22F4B557B46A}"/>
                    </a:ext>
                  </a:extLst>
                </p14:cNvPr>
                <p14:cNvContentPartPr/>
                <p14:nvPr/>
              </p14:nvContentPartPr>
              <p14:xfrm>
                <a:off x="5306333" y="1630507"/>
                <a:ext cx="312120" cy="131040"/>
              </p14:xfrm>
            </p:contentPart>
          </mc:Choice>
          <mc:Fallback xmlns="">
            <p:pic>
              <p:nvPicPr>
                <p:cNvPr id="33" name="Freihand 32">
                  <a:extLst>
                    <a:ext uri="{FF2B5EF4-FFF2-40B4-BE49-F238E27FC236}">
                      <a16:creationId xmlns:a16="http://schemas.microsoft.com/office/drawing/2014/main" id="{52E1DC8E-6ADC-4980-AFEA-22F4B557B46A}"/>
                    </a:ext>
                  </a:extLst>
                </p:cNvPr>
                <p:cNvPicPr/>
                <p:nvPr/>
              </p:nvPicPr>
              <p:blipFill>
                <a:blip r:embed="rId242"/>
                <a:stretch>
                  <a:fillRect/>
                </a:stretch>
              </p:blipFill>
              <p:spPr>
                <a:xfrm>
                  <a:off x="5302013" y="1626187"/>
                  <a:ext cx="3207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34" name="Freihand 33">
                  <a:extLst>
                    <a:ext uri="{FF2B5EF4-FFF2-40B4-BE49-F238E27FC236}">
                      <a16:creationId xmlns:a16="http://schemas.microsoft.com/office/drawing/2014/main" id="{7D827646-893A-44F1-AE04-9B20493F1074}"/>
                    </a:ext>
                  </a:extLst>
                </p14:cNvPr>
                <p14:cNvContentPartPr/>
                <p14:nvPr/>
              </p14:nvContentPartPr>
              <p14:xfrm>
                <a:off x="5576333" y="1687027"/>
                <a:ext cx="104400" cy="18720"/>
              </p14:xfrm>
            </p:contentPart>
          </mc:Choice>
          <mc:Fallback xmlns="">
            <p:pic>
              <p:nvPicPr>
                <p:cNvPr id="34" name="Freihand 33">
                  <a:extLst>
                    <a:ext uri="{FF2B5EF4-FFF2-40B4-BE49-F238E27FC236}">
                      <a16:creationId xmlns:a16="http://schemas.microsoft.com/office/drawing/2014/main" id="{7D827646-893A-44F1-AE04-9B20493F1074}"/>
                    </a:ext>
                  </a:extLst>
                </p:cNvPr>
                <p:cNvPicPr/>
                <p:nvPr/>
              </p:nvPicPr>
              <p:blipFill>
                <a:blip r:embed="rId244"/>
                <a:stretch>
                  <a:fillRect/>
                </a:stretch>
              </p:blipFill>
              <p:spPr>
                <a:xfrm>
                  <a:off x="5572013" y="1682707"/>
                  <a:ext cx="1130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35" name="Freihand 34">
                  <a:extLst>
                    <a:ext uri="{FF2B5EF4-FFF2-40B4-BE49-F238E27FC236}">
                      <a16:creationId xmlns:a16="http://schemas.microsoft.com/office/drawing/2014/main" id="{D99F1726-8B97-499E-BAAB-B7E94F4DDB03}"/>
                    </a:ext>
                  </a:extLst>
                </p14:cNvPr>
                <p14:cNvContentPartPr/>
                <p14:nvPr/>
              </p14:nvContentPartPr>
              <p14:xfrm>
                <a:off x="5840213" y="1599547"/>
                <a:ext cx="141480" cy="169200"/>
              </p14:xfrm>
            </p:contentPart>
          </mc:Choice>
          <mc:Fallback xmlns="">
            <p:pic>
              <p:nvPicPr>
                <p:cNvPr id="35" name="Freihand 34">
                  <a:extLst>
                    <a:ext uri="{FF2B5EF4-FFF2-40B4-BE49-F238E27FC236}">
                      <a16:creationId xmlns:a16="http://schemas.microsoft.com/office/drawing/2014/main" id="{D99F1726-8B97-499E-BAAB-B7E94F4DDB03}"/>
                    </a:ext>
                  </a:extLst>
                </p:cNvPr>
                <p:cNvPicPr/>
                <p:nvPr/>
              </p:nvPicPr>
              <p:blipFill>
                <a:blip r:embed="rId246"/>
                <a:stretch>
                  <a:fillRect/>
                </a:stretch>
              </p:blipFill>
              <p:spPr>
                <a:xfrm>
                  <a:off x="5835893" y="1595227"/>
                  <a:ext cx="1501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36" name="Freihand 35">
                  <a:extLst>
                    <a:ext uri="{FF2B5EF4-FFF2-40B4-BE49-F238E27FC236}">
                      <a16:creationId xmlns:a16="http://schemas.microsoft.com/office/drawing/2014/main" id="{9D68176A-58CA-499A-B909-B3FF3F049391}"/>
                    </a:ext>
                  </a:extLst>
                </p14:cNvPr>
                <p14:cNvContentPartPr/>
                <p14:nvPr/>
              </p14:nvContentPartPr>
              <p14:xfrm>
                <a:off x="5642213" y="1469587"/>
                <a:ext cx="537120" cy="347040"/>
              </p14:xfrm>
            </p:contentPart>
          </mc:Choice>
          <mc:Fallback xmlns="">
            <p:pic>
              <p:nvPicPr>
                <p:cNvPr id="36" name="Freihand 35">
                  <a:extLst>
                    <a:ext uri="{FF2B5EF4-FFF2-40B4-BE49-F238E27FC236}">
                      <a16:creationId xmlns:a16="http://schemas.microsoft.com/office/drawing/2014/main" id="{9D68176A-58CA-499A-B909-B3FF3F049391}"/>
                    </a:ext>
                  </a:extLst>
                </p:cNvPr>
                <p:cNvPicPr/>
                <p:nvPr/>
              </p:nvPicPr>
              <p:blipFill>
                <a:blip r:embed="rId248"/>
                <a:stretch>
                  <a:fillRect/>
                </a:stretch>
              </p:blipFill>
              <p:spPr>
                <a:xfrm>
                  <a:off x="5637893" y="1465267"/>
                  <a:ext cx="545760" cy="3556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9045" name="Freihand 169044">
                  <a:extLst>
                    <a:ext uri="{FF2B5EF4-FFF2-40B4-BE49-F238E27FC236}">
                      <a16:creationId xmlns:a16="http://schemas.microsoft.com/office/drawing/2014/main" id="{6E75FBF2-FAEA-407C-9024-FC6654206B8B}"/>
                    </a:ext>
                  </a:extLst>
                </p14:cNvPr>
                <p14:cNvContentPartPr/>
                <p14:nvPr/>
              </p14:nvContentPartPr>
              <p14:xfrm>
                <a:off x="4475813" y="1590907"/>
                <a:ext cx="6480" cy="74160"/>
              </p14:xfrm>
            </p:contentPart>
          </mc:Choice>
          <mc:Fallback xmlns="">
            <p:pic>
              <p:nvPicPr>
                <p:cNvPr id="169045" name="Freihand 169044">
                  <a:extLst>
                    <a:ext uri="{FF2B5EF4-FFF2-40B4-BE49-F238E27FC236}">
                      <a16:creationId xmlns:a16="http://schemas.microsoft.com/office/drawing/2014/main" id="{6E75FBF2-FAEA-407C-9024-FC6654206B8B}"/>
                    </a:ext>
                  </a:extLst>
                </p:cNvPr>
                <p:cNvPicPr/>
                <p:nvPr/>
              </p:nvPicPr>
              <p:blipFill>
                <a:blip r:embed="rId250"/>
                <a:stretch>
                  <a:fillRect/>
                </a:stretch>
              </p:blipFill>
              <p:spPr>
                <a:xfrm>
                  <a:off x="4471493" y="1586587"/>
                  <a:ext cx="151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9046" name="Freihand 169045">
                  <a:extLst>
                    <a:ext uri="{FF2B5EF4-FFF2-40B4-BE49-F238E27FC236}">
                      <a16:creationId xmlns:a16="http://schemas.microsoft.com/office/drawing/2014/main" id="{7AA7545A-711C-4D46-9BFB-0841EA5E7923}"/>
                    </a:ext>
                  </a:extLst>
                </p14:cNvPr>
                <p14:cNvContentPartPr/>
                <p14:nvPr/>
              </p14:nvContentPartPr>
              <p14:xfrm>
                <a:off x="4403813" y="1573267"/>
                <a:ext cx="148680" cy="104760"/>
              </p14:xfrm>
            </p:contentPart>
          </mc:Choice>
          <mc:Fallback xmlns="">
            <p:pic>
              <p:nvPicPr>
                <p:cNvPr id="169046" name="Freihand 169045">
                  <a:extLst>
                    <a:ext uri="{FF2B5EF4-FFF2-40B4-BE49-F238E27FC236}">
                      <a16:creationId xmlns:a16="http://schemas.microsoft.com/office/drawing/2014/main" id="{7AA7545A-711C-4D46-9BFB-0841EA5E7923}"/>
                    </a:ext>
                  </a:extLst>
                </p:cNvPr>
                <p:cNvPicPr/>
                <p:nvPr/>
              </p:nvPicPr>
              <p:blipFill>
                <a:blip r:embed="rId252"/>
                <a:stretch>
                  <a:fillRect/>
                </a:stretch>
              </p:blipFill>
              <p:spPr>
                <a:xfrm>
                  <a:off x="4399493" y="1568947"/>
                  <a:ext cx="1573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9048" name="Freihand 169047">
                  <a:extLst>
                    <a:ext uri="{FF2B5EF4-FFF2-40B4-BE49-F238E27FC236}">
                      <a16:creationId xmlns:a16="http://schemas.microsoft.com/office/drawing/2014/main" id="{572A76B1-CE46-449F-A02F-F6337917EE5E}"/>
                    </a:ext>
                  </a:extLst>
                </p14:cNvPr>
                <p14:cNvContentPartPr/>
                <p14:nvPr/>
              </p14:nvContentPartPr>
              <p14:xfrm>
                <a:off x="5090333" y="1487947"/>
                <a:ext cx="47520" cy="359640"/>
              </p14:xfrm>
            </p:contentPart>
          </mc:Choice>
          <mc:Fallback xmlns="">
            <p:pic>
              <p:nvPicPr>
                <p:cNvPr id="169048" name="Freihand 169047">
                  <a:extLst>
                    <a:ext uri="{FF2B5EF4-FFF2-40B4-BE49-F238E27FC236}">
                      <a16:creationId xmlns:a16="http://schemas.microsoft.com/office/drawing/2014/main" id="{572A76B1-CE46-449F-A02F-F6337917EE5E}"/>
                    </a:ext>
                  </a:extLst>
                </p:cNvPr>
                <p:cNvPicPr/>
                <p:nvPr/>
              </p:nvPicPr>
              <p:blipFill>
                <a:blip r:embed="rId254"/>
                <a:stretch>
                  <a:fillRect/>
                </a:stretch>
              </p:blipFill>
              <p:spPr>
                <a:xfrm>
                  <a:off x="5086013" y="1483627"/>
                  <a:ext cx="56160" cy="3682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9049" name="Freihand 169048">
                  <a:extLst>
                    <a:ext uri="{FF2B5EF4-FFF2-40B4-BE49-F238E27FC236}">
                      <a16:creationId xmlns:a16="http://schemas.microsoft.com/office/drawing/2014/main" id="{FA241EC0-1CBD-48CC-AB07-2E0B76EAADB0}"/>
                    </a:ext>
                  </a:extLst>
                </p14:cNvPr>
                <p14:cNvContentPartPr/>
                <p14:nvPr/>
              </p14:nvContentPartPr>
              <p14:xfrm>
                <a:off x="5019053" y="1362307"/>
                <a:ext cx="200880" cy="273600"/>
              </p14:xfrm>
            </p:contentPart>
          </mc:Choice>
          <mc:Fallback xmlns="">
            <p:pic>
              <p:nvPicPr>
                <p:cNvPr id="169049" name="Freihand 169048">
                  <a:extLst>
                    <a:ext uri="{FF2B5EF4-FFF2-40B4-BE49-F238E27FC236}">
                      <a16:creationId xmlns:a16="http://schemas.microsoft.com/office/drawing/2014/main" id="{FA241EC0-1CBD-48CC-AB07-2E0B76EAADB0}"/>
                    </a:ext>
                  </a:extLst>
                </p:cNvPr>
                <p:cNvPicPr/>
                <p:nvPr/>
              </p:nvPicPr>
              <p:blipFill>
                <a:blip r:embed="rId256"/>
                <a:stretch>
                  <a:fillRect/>
                </a:stretch>
              </p:blipFill>
              <p:spPr>
                <a:xfrm>
                  <a:off x="5014733" y="1357987"/>
                  <a:ext cx="20952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9082" name="Freihand 169081">
                  <a:extLst>
                    <a:ext uri="{FF2B5EF4-FFF2-40B4-BE49-F238E27FC236}">
                      <a16:creationId xmlns:a16="http://schemas.microsoft.com/office/drawing/2014/main" id="{8FC6C246-8F94-4B07-95E0-838B0AAC0B10}"/>
                    </a:ext>
                  </a:extLst>
                </p14:cNvPr>
                <p14:cNvContentPartPr/>
                <p14:nvPr/>
              </p14:nvContentPartPr>
              <p14:xfrm>
                <a:off x="2123573" y="1677667"/>
                <a:ext cx="118440" cy="15120"/>
              </p14:xfrm>
            </p:contentPart>
          </mc:Choice>
          <mc:Fallback xmlns="">
            <p:pic>
              <p:nvPicPr>
                <p:cNvPr id="169082" name="Freihand 169081">
                  <a:extLst>
                    <a:ext uri="{FF2B5EF4-FFF2-40B4-BE49-F238E27FC236}">
                      <a16:creationId xmlns:a16="http://schemas.microsoft.com/office/drawing/2014/main" id="{8FC6C246-8F94-4B07-95E0-838B0AAC0B10}"/>
                    </a:ext>
                  </a:extLst>
                </p:cNvPr>
                <p:cNvPicPr/>
                <p:nvPr/>
              </p:nvPicPr>
              <p:blipFill>
                <a:blip r:embed="rId258"/>
                <a:stretch>
                  <a:fillRect/>
                </a:stretch>
              </p:blipFill>
              <p:spPr>
                <a:xfrm>
                  <a:off x="2119253" y="1673347"/>
                  <a:ext cx="1270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9083" name="Freihand 169082">
                  <a:extLst>
                    <a:ext uri="{FF2B5EF4-FFF2-40B4-BE49-F238E27FC236}">
                      <a16:creationId xmlns:a16="http://schemas.microsoft.com/office/drawing/2014/main" id="{AC8E0585-35B0-444B-B38F-47605CB60419}"/>
                    </a:ext>
                  </a:extLst>
                </p14:cNvPr>
                <p14:cNvContentPartPr/>
                <p14:nvPr/>
              </p14:nvContentPartPr>
              <p14:xfrm>
                <a:off x="2157413" y="1732387"/>
                <a:ext cx="126720" cy="10080"/>
              </p14:xfrm>
            </p:contentPart>
          </mc:Choice>
          <mc:Fallback xmlns="">
            <p:pic>
              <p:nvPicPr>
                <p:cNvPr id="169083" name="Freihand 169082">
                  <a:extLst>
                    <a:ext uri="{FF2B5EF4-FFF2-40B4-BE49-F238E27FC236}">
                      <a16:creationId xmlns:a16="http://schemas.microsoft.com/office/drawing/2014/main" id="{AC8E0585-35B0-444B-B38F-47605CB60419}"/>
                    </a:ext>
                  </a:extLst>
                </p:cNvPr>
                <p:cNvPicPr/>
                <p:nvPr/>
              </p:nvPicPr>
              <p:blipFill>
                <a:blip r:embed="rId260"/>
                <a:stretch>
                  <a:fillRect/>
                </a:stretch>
              </p:blipFill>
              <p:spPr>
                <a:xfrm>
                  <a:off x="2153093" y="1728067"/>
                  <a:ext cx="1353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9084" name="Freihand 169083">
                  <a:extLst>
                    <a:ext uri="{FF2B5EF4-FFF2-40B4-BE49-F238E27FC236}">
                      <a16:creationId xmlns:a16="http://schemas.microsoft.com/office/drawing/2014/main" id="{484AE00B-3677-4C6B-8C1D-27AD9D97B2C9}"/>
                    </a:ext>
                  </a:extLst>
                </p14:cNvPr>
                <p14:cNvContentPartPr/>
                <p14:nvPr/>
              </p14:nvContentPartPr>
              <p14:xfrm>
                <a:off x="2301053" y="1635187"/>
                <a:ext cx="154080" cy="153720"/>
              </p14:xfrm>
            </p:contentPart>
          </mc:Choice>
          <mc:Fallback xmlns="">
            <p:pic>
              <p:nvPicPr>
                <p:cNvPr id="169084" name="Freihand 169083">
                  <a:extLst>
                    <a:ext uri="{FF2B5EF4-FFF2-40B4-BE49-F238E27FC236}">
                      <a16:creationId xmlns:a16="http://schemas.microsoft.com/office/drawing/2014/main" id="{484AE00B-3677-4C6B-8C1D-27AD9D97B2C9}"/>
                    </a:ext>
                  </a:extLst>
                </p:cNvPr>
                <p:cNvPicPr/>
                <p:nvPr/>
              </p:nvPicPr>
              <p:blipFill>
                <a:blip r:embed="rId262"/>
                <a:stretch>
                  <a:fillRect/>
                </a:stretch>
              </p:blipFill>
              <p:spPr>
                <a:xfrm>
                  <a:off x="2296733" y="1630867"/>
                  <a:ext cx="16272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9093" name="Freihand 169092">
                  <a:extLst>
                    <a:ext uri="{FF2B5EF4-FFF2-40B4-BE49-F238E27FC236}">
                      <a16:creationId xmlns:a16="http://schemas.microsoft.com/office/drawing/2014/main" id="{4D0AFF8F-F9D4-4613-9113-F4DEDB3142DD}"/>
                    </a:ext>
                  </a:extLst>
                </p14:cNvPr>
                <p14:cNvContentPartPr/>
                <p14:nvPr/>
              </p14:nvContentPartPr>
              <p14:xfrm>
                <a:off x="4669493" y="2882227"/>
                <a:ext cx="411840" cy="96480"/>
              </p14:xfrm>
            </p:contentPart>
          </mc:Choice>
          <mc:Fallback xmlns="">
            <p:pic>
              <p:nvPicPr>
                <p:cNvPr id="169093" name="Freihand 169092">
                  <a:extLst>
                    <a:ext uri="{FF2B5EF4-FFF2-40B4-BE49-F238E27FC236}">
                      <a16:creationId xmlns:a16="http://schemas.microsoft.com/office/drawing/2014/main" id="{4D0AFF8F-F9D4-4613-9113-F4DEDB3142DD}"/>
                    </a:ext>
                  </a:extLst>
                </p:cNvPr>
                <p:cNvPicPr/>
                <p:nvPr/>
              </p:nvPicPr>
              <p:blipFill>
                <a:blip r:embed="rId264"/>
                <a:stretch>
                  <a:fillRect/>
                </a:stretch>
              </p:blipFill>
              <p:spPr>
                <a:xfrm>
                  <a:off x="4665173" y="2877907"/>
                  <a:ext cx="4204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9094" name="Freihand 169093">
                  <a:extLst>
                    <a:ext uri="{FF2B5EF4-FFF2-40B4-BE49-F238E27FC236}">
                      <a16:creationId xmlns:a16="http://schemas.microsoft.com/office/drawing/2014/main" id="{3685CFF1-64C7-4887-9503-CC4A6EA4E93B}"/>
                    </a:ext>
                  </a:extLst>
                </p14:cNvPr>
                <p14:cNvContentPartPr/>
                <p14:nvPr/>
              </p14:nvContentPartPr>
              <p14:xfrm>
                <a:off x="5024093" y="2785747"/>
                <a:ext cx="50400" cy="14040"/>
              </p14:xfrm>
            </p:contentPart>
          </mc:Choice>
          <mc:Fallback xmlns="">
            <p:pic>
              <p:nvPicPr>
                <p:cNvPr id="169094" name="Freihand 169093">
                  <a:extLst>
                    <a:ext uri="{FF2B5EF4-FFF2-40B4-BE49-F238E27FC236}">
                      <a16:creationId xmlns:a16="http://schemas.microsoft.com/office/drawing/2014/main" id="{3685CFF1-64C7-4887-9503-CC4A6EA4E93B}"/>
                    </a:ext>
                  </a:extLst>
                </p:cNvPr>
                <p:cNvPicPr/>
                <p:nvPr/>
              </p:nvPicPr>
              <p:blipFill>
                <a:blip r:embed="rId266"/>
                <a:stretch>
                  <a:fillRect/>
                </a:stretch>
              </p:blipFill>
              <p:spPr>
                <a:xfrm>
                  <a:off x="5019773" y="2781427"/>
                  <a:ext cx="5904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9095" name="Freihand 169094">
                  <a:extLst>
                    <a:ext uri="{FF2B5EF4-FFF2-40B4-BE49-F238E27FC236}">
                      <a16:creationId xmlns:a16="http://schemas.microsoft.com/office/drawing/2014/main" id="{C0670C76-F4E5-4F58-BFCF-AC7E8BE8CF06}"/>
                    </a:ext>
                  </a:extLst>
                </p14:cNvPr>
                <p14:cNvContentPartPr/>
                <p14:nvPr/>
              </p14:nvContentPartPr>
              <p14:xfrm>
                <a:off x="5143613" y="2785027"/>
                <a:ext cx="308880" cy="139320"/>
              </p14:xfrm>
            </p:contentPart>
          </mc:Choice>
          <mc:Fallback xmlns="">
            <p:pic>
              <p:nvPicPr>
                <p:cNvPr id="169095" name="Freihand 169094">
                  <a:extLst>
                    <a:ext uri="{FF2B5EF4-FFF2-40B4-BE49-F238E27FC236}">
                      <a16:creationId xmlns:a16="http://schemas.microsoft.com/office/drawing/2014/main" id="{C0670C76-F4E5-4F58-BFCF-AC7E8BE8CF06}"/>
                    </a:ext>
                  </a:extLst>
                </p:cNvPr>
                <p:cNvPicPr/>
                <p:nvPr/>
              </p:nvPicPr>
              <p:blipFill>
                <a:blip r:embed="rId268"/>
                <a:stretch>
                  <a:fillRect/>
                </a:stretch>
              </p:blipFill>
              <p:spPr>
                <a:xfrm>
                  <a:off x="5139293" y="2780707"/>
                  <a:ext cx="3175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097" name="Freihand 169096">
                  <a:extLst>
                    <a:ext uri="{FF2B5EF4-FFF2-40B4-BE49-F238E27FC236}">
                      <a16:creationId xmlns:a16="http://schemas.microsoft.com/office/drawing/2014/main" id="{3367CF31-C915-47DD-A49E-CE9D62AC5B42}"/>
                    </a:ext>
                  </a:extLst>
                </p14:cNvPr>
                <p14:cNvContentPartPr/>
                <p14:nvPr/>
              </p14:nvContentPartPr>
              <p14:xfrm>
                <a:off x="5606933" y="2673787"/>
                <a:ext cx="192600" cy="212040"/>
              </p14:xfrm>
            </p:contentPart>
          </mc:Choice>
          <mc:Fallback xmlns="">
            <p:pic>
              <p:nvPicPr>
                <p:cNvPr id="169097" name="Freihand 169096">
                  <a:extLst>
                    <a:ext uri="{FF2B5EF4-FFF2-40B4-BE49-F238E27FC236}">
                      <a16:creationId xmlns:a16="http://schemas.microsoft.com/office/drawing/2014/main" id="{3367CF31-C915-47DD-A49E-CE9D62AC5B42}"/>
                    </a:ext>
                  </a:extLst>
                </p:cNvPr>
                <p:cNvPicPr/>
                <p:nvPr/>
              </p:nvPicPr>
              <p:blipFill>
                <a:blip r:embed="rId270"/>
                <a:stretch>
                  <a:fillRect/>
                </a:stretch>
              </p:blipFill>
              <p:spPr>
                <a:xfrm>
                  <a:off x="5602613" y="2669467"/>
                  <a:ext cx="20124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9098" name="Freihand 169097">
                  <a:extLst>
                    <a:ext uri="{FF2B5EF4-FFF2-40B4-BE49-F238E27FC236}">
                      <a16:creationId xmlns:a16="http://schemas.microsoft.com/office/drawing/2014/main" id="{1A7CE218-FD89-499C-857B-DD74A8D9F858}"/>
                    </a:ext>
                  </a:extLst>
                </p14:cNvPr>
                <p14:cNvContentPartPr/>
                <p14:nvPr/>
              </p14:nvContentPartPr>
              <p14:xfrm>
                <a:off x="5786213" y="2699707"/>
                <a:ext cx="272160" cy="190440"/>
              </p14:xfrm>
            </p:contentPart>
          </mc:Choice>
          <mc:Fallback xmlns="">
            <p:pic>
              <p:nvPicPr>
                <p:cNvPr id="169098" name="Freihand 169097">
                  <a:extLst>
                    <a:ext uri="{FF2B5EF4-FFF2-40B4-BE49-F238E27FC236}">
                      <a16:creationId xmlns:a16="http://schemas.microsoft.com/office/drawing/2014/main" id="{1A7CE218-FD89-499C-857B-DD74A8D9F858}"/>
                    </a:ext>
                  </a:extLst>
                </p:cNvPr>
                <p:cNvPicPr/>
                <p:nvPr/>
              </p:nvPicPr>
              <p:blipFill>
                <a:blip r:embed="rId272"/>
                <a:stretch>
                  <a:fillRect/>
                </a:stretch>
              </p:blipFill>
              <p:spPr>
                <a:xfrm>
                  <a:off x="5781893" y="2695387"/>
                  <a:ext cx="2808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9099" name="Freihand 169098">
                  <a:extLst>
                    <a:ext uri="{FF2B5EF4-FFF2-40B4-BE49-F238E27FC236}">
                      <a16:creationId xmlns:a16="http://schemas.microsoft.com/office/drawing/2014/main" id="{307E20C7-F897-4F2A-B680-FC8CF9C7C4F3}"/>
                    </a:ext>
                  </a:extLst>
                </p14:cNvPr>
                <p14:cNvContentPartPr/>
                <p14:nvPr/>
              </p14:nvContentPartPr>
              <p14:xfrm>
                <a:off x="6078533" y="2758387"/>
                <a:ext cx="150840" cy="104760"/>
              </p14:xfrm>
            </p:contentPart>
          </mc:Choice>
          <mc:Fallback xmlns="">
            <p:pic>
              <p:nvPicPr>
                <p:cNvPr id="169099" name="Freihand 169098">
                  <a:extLst>
                    <a:ext uri="{FF2B5EF4-FFF2-40B4-BE49-F238E27FC236}">
                      <a16:creationId xmlns:a16="http://schemas.microsoft.com/office/drawing/2014/main" id="{307E20C7-F897-4F2A-B680-FC8CF9C7C4F3}"/>
                    </a:ext>
                  </a:extLst>
                </p:cNvPr>
                <p:cNvPicPr/>
                <p:nvPr/>
              </p:nvPicPr>
              <p:blipFill>
                <a:blip r:embed="rId274"/>
                <a:stretch>
                  <a:fillRect/>
                </a:stretch>
              </p:blipFill>
              <p:spPr>
                <a:xfrm>
                  <a:off x="6074213" y="2754067"/>
                  <a:ext cx="1594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9100" name="Freihand 169099">
                  <a:extLst>
                    <a:ext uri="{FF2B5EF4-FFF2-40B4-BE49-F238E27FC236}">
                      <a16:creationId xmlns:a16="http://schemas.microsoft.com/office/drawing/2014/main" id="{4E760563-95E3-4555-830A-8F6E9768E499}"/>
                    </a:ext>
                  </a:extLst>
                </p14:cNvPr>
                <p14:cNvContentPartPr/>
                <p14:nvPr/>
              </p14:nvContentPartPr>
              <p14:xfrm>
                <a:off x="6290213" y="2690707"/>
                <a:ext cx="64080" cy="162360"/>
              </p14:xfrm>
            </p:contentPart>
          </mc:Choice>
          <mc:Fallback xmlns="">
            <p:pic>
              <p:nvPicPr>
                <p:cNvPr id="169100" name="Freihand 169099">
                  <a:extLst>
                    <a:ext uri="{FF2B5EF4-FFF2-40B4-BE49-F238E27FC236}">
                      <a16:creationId xmlns:a16="http://schemas.microsoft.com/office/drawing/2014/main" id="{4E760563-95E3-4555-830A-8F6E9768E499}"/>
                    </a:ext>
                  </a:extLst>
                </p:cNvPr>
                <p:cNvPicPr/>
                <p:nvPr/>
              </p:nvPicPr>
              <p:blipFill>
                <a:blip r:embed="rId276"/>
                <a:stretch>
                  <a:fillRect/>
                </a:stretch>
              </p:blipFill>
              <p:spPr>
                <a:xfrm>
                  <a:off x="6285893" y="2686387"/>
                  <a:ext cx="727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9101" name="Freihand 169100">
                  <a:extLst>
                    <a:ext uri="{FF2B5EF4-FFF2-40B4-BE49-F238E27FC236}">
                      <a16:creationId xmlns:a16="http://schemas.microsoft.com/office/drawing/2014/main" id="{8F4272CA-19D1-4967-8514-AB97C0BD8F35}"/>
                    </a:ext>
                  </a:extLst>
                </p14:cNvPr>
                <p14:cNvContentPartPr/>
                <p14:nvPr/>
              </p14:nvContentPartPr>
              <p14:xfrm>
                <a:off x="6405413" y="2600347"/>
                <a:ext cx="199080" cy="240480"/>
              </p14:xfrm>
            </p:contentPart>
          </mc:Choice>
          <mc:Fallback xmlns="">
            <p:pic>
              <p:nvPicPr>
                <p:cNvPr id="169101" name="Freihand 169100">
                  <a:extLst>
                    <a:ext uri="{FF2B5EF4-FFF2-40B4-BE49-F238E27FC236}">
                      <a16:creationId xmlns:a16="http://schemas.microsoft.com/office/drawing/2014/main" id="{8F4272CA-19D1-4967-8514-AB97C0BD8F35}"/>
                    </a:ext>
                  </a:extLst>
                </p:cNvPr>
                <p:cNvPicPr/>
                <p:nvPr/>
              </p:nvPicPr>
              <p:blipFill>
                <a:blip r:embed="rId278"/>
                <a:stretch>
                  <a:fillRect/>
                </a:stretch>
              </p:blipFill>
              <p:spPr>
                <a:xfrm>
                  <a:off x="6401093" y="2596027"/>
                  <a:ext cx="20772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9102" name="Freihand 169101">
                  <a:extLst>
                    <a:ext uri="{FF2B5EF4-FFF2-40B4-BE49-F238E27FC236}">
                      <a16:creationId xmlns:a16="http://schemas.microsoft.com/office/drawing/2014/main" id="{E9F64D02-F4A7-4D01-8414-71AD20F0AC87}"/>
                    </a:ext>
                  </a:extLst>
                </p14:cNvPr>
                <p14:cNvContentPartPr/>
                <p14:nvPr/>
              </p14:nvContentPartPr>
              <p14:xfrm>
                <a:off x="6850373" y="2667307"/>
                <a:ext cx="165960" cy="127800"/>
              </p14:xfrm>
            </p:contentPart>
          </mc:Choice>
          <mc:Fallback xmlns="">
            <p:pic>
              <p:nvPicPr>
                <p:cNvPr id="169102" name="Freihand 169101">
                  <a:extLst>
                    <a:ext uri="{FF2B5EF4-FFF2-40B4-BE49-F238E27FC236}">
                      <a16:creationId xmlns:a16="http://schemas.microsoft.com/office/drawing/2014/main" id="{E9F64D02-F4A7-4D01-8414-71AD20F0AC87}"/>
                    </a:ext>
                  </a:extLst>
                </p:cNvPr>
                <p:cNvPicPr/>
                <p:nvPr/>
              </p:nvPicPr>
              <p:blipFill>
                <a:blip r:embed="rId280"/>
                <a:stretch>
                  <a:fillRect/>
                </a:stretch>
              </p:blipFill>
              <p:spPr>
                <a:xfrm>
                  <a:off x="6846053" y="2662987"/>
                  <a:ext cx="1746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9103" name="Freihand 169102">
                  <a:extLst>
                    <a:ext uri="{FF2B5EF4-FFF2-40B4-BE49-F238E27FC236}">
                      <a16:creationId xmlns:a16="http://schemas.microsoft.com/office/drawing/2014/main" id="{CDD45C5C-E7D1-4C9E-842D-7FBD5F44D3DA}"/>
                    </a:ext>
                  </a:extLst>
                </p14:cNvPr>
                <p14:cNvContentPartPr/>
                <p14:nvPr/>
              </p14:nvContentPartPr>
              <p14:xfrm>
                <a:off x="7005173" y="2711227"/>
                <a:ext cx="167040" cy="66600"/>
              </p14:xfrm>
            </p:contentPart>
          </mc:Choice>
          <mc:Fallback xmlns="">
            <p:pic>
              <p:nvPicPr>
                <p:cNvPr id="169103" name="Freihand 169102">
                  <a:extLst>
                    <a:ext uri="{FF2B5EF4-FFF2-40B4-BE49-F238E27FC236}">
                      <a16:creationId xmlns:a16="http://schemas.microsoft.com/office/drawing/2014/main" id="{CDD45C5C-E7D1-4C9E-842D-7FBD5F44D3DA}"/>
                    </a:ext>
                  </a:extLst>
                </p:cNvPr>
                <p:cNvPicPr/>
                <p:nvPr/>
              </p:nvPicPr>
              <p:blipFill>
                <a:blip r:embed="rId282"/>
                <a:stretch>
                  <a:fillRect/>
                </a:stretch>
              </p:blipFill>
              <p:spPr>
                <a:xfrm>
                  <a:off x="7000853" y="2706907"/>
                  <a:ext cx="1756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9104" name="Freihand 169103">
                  <a:extLst>
                    <a:ext uri="{FF2B5EF4-FFF2-40B4-BE49-F238E27FC236}">
                      <a16:creationId xmlns:a16="http://schemas.microsoft.com/office/drawing/2014/main" id="{DF5EB0A5-9EAC-4B92-94AF-37EFD727E448}"/>
                    </a:ext>
                  </a:extLst>
                </p14:cNvPr>
                <p14:cNvContentPartPr/>
                <p14:nvPr/>
              </p14:nvContentPartPr>
              <p14:xfrm>
                <a:off x="7168253" y="2686747"/>
                <a:ext cx="125640" cy="99360"/>
              </p14:xfrm>
            </p:contentPart>
          </mc:Choice>
          <mc:Fallback xmlns="">
            <p:pic>
              <p:nvPicPr>
                <p:cNvPr id="169104" name="Freihand 169103">
                  <a:extLst>
                    <a:ext uri="{FF2B5EF4-FFF2-40B4-BE49-F238E27FC236}">
                      <a16:creationId xmlns:a16="http://schemas.microsoft.com/office/drawing/2014/main" id="{DF5EB0A5-9EAC-4B92-94AF-37EFD727E448}"/>
                    </a:ext>
                  </a:extLst>
                </p:cNvPr>
                <p:cNvPicPr/>
                <p:nvPr/>
              </p:nvPicPr>
              <p:blipFill>
                <a:blip r:embed="rId284"/>
                <a:stretch>
                  <a:fillRect/>
                </a:stretch>
              </p:blipFill>
              <p:spPr>
                <a:xfrm>
                  <a:off x="7163933" y="2682427"/>
                  <a:ext cx="1342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9105" name="Freihand 169104">
                  <a:extLst>
                    <a:ext uri="{FF2B5EF4-FFF2-40B4-BE49-F238E27FC236}">
                      <a16:creationId xmlns:a16="http://schemas.microsoft.com/office/drawing/2014/main" id="{E34CF8CD-28F6-42B4-9B0F-219021628A64}"/>
                    </a:ext>
                  </a:extLst>
                </p14:cNvPr>
                <p14:cNvContentPartPr/>
                <p14:nvPr/>
              </p14:nvContentPartPr>
              <p14:xfrm>
                <a:off x="7462013" y="2587027"/>
                <a:ext cx="118800" cy="159480"/>
              </p14:xfrm>
            </p:contentPart>
          </mc:Choice>
          <mc:Fallback xmlns="">
            <p:pic>
              <p:nvPicPr>
                <p:cNvPr id="169105" name="Freihand 169104">
                  <a:extLst>
                    <a:ext uri="{FF2B5EF4-FFF2-40B4-BE49-F238E27FC236}">
                      <a16:creationId xmlns:a16="http://schemas.microsoft.com/office/drawing/2014/main" id="{E34CF8CD-28F6-42B4-9B0F-219021628A64}"/>
                    </a:ext>
                  </a:extLst>
                </p:cNvPr>
                <p:cNvPicPr/>
                <p:nvPr/>
              </p:nvPicPr>
              <p:blipFill>
                <a:blip r:embed="rId286"/>
                <a:stretch>
                  <a:fillRect/>
                </a:stretch>
              </p:blipFill>
              <p:spPr>
                <a:xfrm>
                  <a:off x="7457693" y="2582707"/>
                  <a:ext cx="1274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9106" name="Freihand 169105">
                  <a:extLst>
                    <a:ext uri="{FF2B5EF4-FFF2-40B4-BE49-F238E27FC236}">
                      <a16:creationId xmlns:a16="http://schemas.microsoft.com/office/drawing/2014/main" id="{1DF6B437-298D-4EB1-912B-C5877E59030B}"/>
                    </a:ext>
                  </a:extLst>
                </p14:cNvPr>
                <p14:cNvContentPartPr/>
                <p14:nvPr/>
              </p14:nvContentPartPr>
              <p14:xfrm>
                <a:off x="7471373" y="2677387"/>
                <a:ext cx="150840" cy="14040"/>
              </p14:xfrm>
            </p:contentPart>
          </mc:Choice>
          <mc:Fallback xmlns="">
            <p:pic>
              <p:nvPicPr>
                <p:cNvPr id="169106" name="Freihand 169105">
                  <a:extLst>
                    <a:ext uri="{FF2B5EF4-FFF2-40B4-BE49-F238E27FC236}">
                      <a16:creationId xmlns:a16="http://schemas.microsoft.com/office/drawing/2014/main" id="{1DF6B437-298D-4EB1-912B-C5877E59030B}"/>
                    </a:ext>
                  </a:extLst>
                </p:cNvPr>
                <p:cNvPicPr/>
                <p:nvPr/>
              </p:nvPicPr>
              <p:blipFill>
                <a:blip r:embed="rId288"/>
                <a:stretch>
                  <a:fillRect/>
                </a:stretch>
              </p:blipFill>
              <p:spPr>
                <a:xfrm>
                  <a:off x="7467053" y="2673067"/>
                  <a:ext cx="1594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9107" name="Freihand 169106">
                  <a:extLst>
                    <a:ext uri="{FF2B5EF4-FFF2-40B4-BE49-F238E27FC236}">
                      <a16:creationId xmlns:a16="http://schemas.microsoft.com/office/drawing/2014/main" id="{A39AACF0-08CC-4101-9569-C8481A607E6F}"/>
                    </a:ext>
                  </a:extLst>
                </p14:cNvPr>
                <p14:cNvContentPartPr/>
                <p14:nvPr/>
              </p14:nvContentPartPr>
              <p14:xfrm>
                <a:off x="7612493" y="2674507"/>
                <a:ext cx="212760" cy="61200"/>
              </p14:xfrm>
            </p:contentPart>
          </mc:Choice>
          <mc:Fallback xmlns="">
            <p:pic>
              <p:nvPicPr>
                <p:cNvPr id="169107" name="Freihand 169106">
                  <a:extLst>
                    <a:ext uri="{FF2B5EF4-FFF2-40B4-BE49-F238E27FC236}">
                      <a16:creationId xmlns:a16="http://schemas.microsoft.com/office/drawing/2014/main" id="{A39AACF0-08CC-4101-9569-C8481A607E6F}"/>
                    </a:ext>
                  </a:extLst>
                </p:cNvPr>
                <p:cNvPicPr/>
                <p:nvPr/>
              </p:nvPicPr>
              <p:blipFill>
                <a:blip r:embed="rId290"/>
                <a:stretch>
                  <a:fillRect/>
                </a:stretch>
              </p:blipFill>
              <p:spPr>
                <a:xfrm>
                  <a:off x="7608173" y="2670187"/>
                  <a:ext cx="2214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9108" name="Freihand 169107">
                  <a:extLst>
                    <a:ext uri="{FF2B5EF4-FFF2-40B4-BE49-F238E27FC236}">
                      <a16:creationId xmlns:a16="http://schemas.microsoft.com/office/drawing/2014/main" id="{4C458408-888E-414F-B99B-95396375665D}"/>
                    </a:ext>
                  </a:extLst>
                </p14:cNvPr>
                <p14:cNvContentPartPr/>
                <p14:nvPr/>
              </p14:nvContentPartPr>
              <p14:xfrm>
                <a:off x="7848293" y="2589547"/>
                <a:ext cx="7920" cy="38880"/>
              </p14:xfrm>
            </p:contentPart>
          </mc:Choice>
          <mc:Fallback xmlns="">
            <p:pic>
              <p:nvPicPr>
                <p:cNvPr id="169108" name="Freihand 169107">
                  <a:extLst>
                    <a:ext uri="{FF2B5EF4-FFF2-40B4-BE49-F238E27FC236}">
                      <a16:creationId xmlns:a16="http://schemas.microsoft.com/office/drawing/2014/main" id="{4C458408-888E-414F-B99B-95396375665D}"/>
                    </a:ext>
                  </a:extLst>
                </p:cNvPr>
                <p:cNvPicPr/>
                <p:nvPr/>
              </p:nvPicPr>
              <p:blipFill>
                <a:blip r:embed="rId292"/>
                <a:stretch>
                  <a:fillRect/>
                </a:stretch>
              </p:blipFill>
              <p:spPr>
                <a:xfrm>
                  <a:off x="7843973" y="2585227"/>
                  <a:ext cx="1656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69109" name="Freihand 169108">
                  <a:extLst>
                    <a:ext uri="{FF2B5EF4-FFF2-40B4-BE49-F238E27FC236}">
                      <a16:creationId xmlns:a16="http://schemas.microsoft.com/office/drawing/2014/main" id="{55AAD02E-CA67-49E0-9F06-C657769C8903}"/>
                    </a:ext>
                  </a:extLst>
                </p14:cNvPr>
                <p14:cNvContentPartPr/>
                <p14:nvPr/>
              </p14:nvContentPartPr>
              <p14:xfrm>
                <a:off x="7868813" y="2589907"/>
                <a:ext cx="142560" cy="132120"/>
              </p14:xfrm>
            </p:contentPart>
          </mc:Choice>
          <mc:Fallback xmlns="">
            <p:pic>
              <p:nvPicPr>
                <p:cNvPr id="169109" name="Freihand 169108">
                  <a:extLst>
                    <a:ext uri="{FF2B5EF4-FFF2-40B4-BE49-F238E27FC236}">
                      <a16:creationId xmlns:a16="http://schemas.microsoft.com/office/drawing/2014/main" id="{55AAD02E-CA67-49E0-9F06-C657769C8903}"/>
                    </a:ext>
                  </a:extLst>
                </p:cNvPr>
                <p:cNvPicPr/>
                <p:nvPr/>
              </p:nvPicPr>
              <p:blipFill>
                <a:blip r:embed="rId294"/>
                <a:stretch>
                  <a:fillRect/>
                </a:stretch>
              </p:blipFill>
              <p:spPr>
                <a:xfrm>
                  <a:off x="7864493" y="2585587"/>
                  <a:ext cx="1512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9110" name="Freihand 169109">
                  <a:extLst>
                    <a:ext uri="{FF2B5EF4-FFF2-40B4-BE49-F238E27FC236}">
                      <a16:creationId xmlns:a16="http://schemas.microsoft.com/office/drawing/2014/main" id="{E0D965E9-4C5B-4EC5-A253-44FF0D373E45}"/>
                    </a:ext>
                  </a:extLst>
                </p14:cNvPr>
                <p14:cNvContentPartPr/>
                <p14:nvPr/>
              </p14:nvContentPartPr>
              <p14:xfrm>
                <a:off x="8036213" y="2678827"/>
                <a:ext cx="626040" cy="48960"/>
              </p14:xfrm>
            </p:contentPart>
          </mc:Choice>
          <mc:Fallback xmlns="">
            <p:pic>
              <p:nvPicPr>
                <p:cNvPr id="169110" name="Freihand 169109">
                  <a:extLst>
                    <a:ext uri="{FF2B5EF4-FFF2-40B4-BE49-F238E27FC236}">
                      <a16:creationId xmlns:a16="http://schemas.microsoft.com/office/drawing/2014/main" id="{E0D965E9-4C5B-4EC5-A253-44FF0D373E45}"/>
                    </a:ext>
                  </a:extLst>
                </p:cNvPr>
                <p:cNvPicPr/>
                <p:nvPr/>
              </p:nvPicPr>
              <p:blipFill>
                <a:blip r:embed="rId296"/>
                <a:stretch>
                  <a:fillRect/>
                </a:stretch>
              </p:blipFill>
              <p:spPr>
                <a:xfrm>
                  <a:off x="8031893" y="2674507"/>
                  <a:ext cx="6346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69111" name="Freihand 169110">
                  <a:extLst>
                    <a:ext uri="{FF2B5EF4-FFF2-40B4-BE49-F238E27FC236}">
                      <a16:creationId xmlns:a16="http://schemas.microsoft.com/office/drawing/2014/main" id="{55D39A69-5FCD-4BA7-A3C6-A0DC57D63A2C}"/>
                    </a:ext>
                  </a:extLst>
                </p14:cNvPr>
                <p14:cNvContentPartPr/>
                <p14:nvPr/>
              </p14:nvContentPartPr>
              <p14:xfrm>
                <a:off x="8849093" y="2639227"/>
                <a:ext cx="221760" cy="113400"/>
              </p14:xfrm>
            </p:contentPart>
          </mc:Choice>
          <mc:Fallback xmlns="">
            <p:pic>
              <p:nvPicPr>
                <p:cNvPr id="169111" name="Freihand 169110">
                  <a:extLst>
                    <a:ext uri="{FF2B5EF4-FFF2-40B4-BE49-F238E27FC236}">
                      <a16:creationId xmlns:a16="http://schemas.microsoft.com/office/drawing/2014/main" id="{55D39A69-5FCD-4BA7-A3C6-A0DC57D63A2C}"/>
                    </a:ext>
                  </a:extLst>
                </p:cNvPr>
                <p:cNvPicPr/>
                <p:nvPr/>
              </p:nvPicPr>
              <p:blipFill>
                <a:blip r:embed="rId298"/>
                <a:stretch>
                  <a:fillRect/>
                </a:stretch>
              </p:blipFill>
              <p:spPr>
                <a:xfrm>
                  <a:off x="8844773" y="2634907"/>
                  <a:ext cx="230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69112" name="Freihand 169111">
                  <a:extLst>
                    <a:ext uri="{FF2B5EF4-FFF2-40B4-BE49-F238E27FC236}">
                      <a16:creationId xmlns:a16="http://schemas.microsoft.com/office/drawing/2014/main" id="{F4FC0282-703B-404F-A300-FE4DCAD7F20D}"/>
                    </a:ext>
                  </a:extLst>
                </p14:cNvPr>
                <p14:cNvContentPartPr/>
                <p14:nvPr/>
              </p14:nvContentPartPr>
              <p14:xfrm>
                <a:off x="9092813" y="2535907"/>
                <a:ext cx="153000" cy="179280"/>
              </p14:xfrm>
            </p:contentPart>
          </mc:Choice>
          <mc:Fallback xmlns="">
            <p:pic>
              <p:nvPicPr>
                <p:cNvPr id="169112" name="Freihand 169111">
                  <a:extLst>
                    <a:ext uri="{FF2B5EF4-FFF2-40B4-BE49-F238E27FC236}">
                      <a16:creationId xmlns:a16="http://schemas.microsoft.com/office/drawing/2014/main" id="{F4FC0282-703B-404F-A300-FE4DCAD7F20D}"/>
                    </a:ext>
                  </a:extLst>
                </p:cNvPr>
                <p:cNvPicPr/>
                <p:nvPr/>
              </p:nvPicPr>
              <p:blipFill>
                <a:blip r:embed="rId300"/>
                <a:stretch>
                  <a:fillRect/>
                </a:stretch>
              </p:blipFill>
              <p:spPr>
                <a:xfrm>
                  <a:off x="9088493" y="2531587"/>
                  <a:ext cx="1616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69113" name="Freihand 169112">
                  <a:extLst>
                    <a:ext uri="{FF2B5EF4-FFF2-40B4-BE49-F238E27FC236}">
                      <a16:creationId xmlns:a16="http://schemas.microsoft.com/office/drawing/2014/main" id="{0FB69753-3746-437D-A2B7-02E8441DD0E2}"/>
                    </a:ext>
                  </a:extLst>
                </p14:cNvPr>
                <p14:cNvContentPartPr/>
                <p14:nvPr/>
              </p14:nvContentPartPr>
              <p14:xfrm>
                <a:off x="9239693" y="2512867"/>
                <a:ext cx="280800" cy="194400"/>
              </p14:xfrm>
            </p:contentPart>
          </mc:Choice>
          <mc:Fallback xmlns="">
            <p:pic>
              <p:nvPicPr>
                <p:cNvPr id="169113" name="Freihand 169112">
                  <a:extLst>
                    <a:ext uri="{FF2B5EF4-FFF2-40B4-BE49-F238E27FC236}">
                      <a16:creationId xmlns:a16="http://schemas.microsoft.com/office/drawing/2014/main" id="{0FB69753-3746-437D-A2B7-02E8441DD0E2}"/>
                    </a:ext>
                  </a:extLst>
                </p:cNvPr>
                <p:cNvPicPr/>
                <p:nvPr/>
              </p:nvPicPr>
              <p:blipFill>
                <a:blip r:embed="rId302"/>
                <a:stretch>
                  <a:fillRect/>
                </a:stretch>
              </p:blipFill>
              <p:spPr>
                <a:xfrm>
                  <a:off x="9235373" y="2508547"/>
                  <a:ext cx="28944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69114" name="Freihand 169113">
                  <a:extLst>
                    <a:ext uri="{FF2B5EF4-FFF2-40B4-BE49-F238E27FC236}">
                      <a16:creationId xmlns:a16="http://schemas.microsoft.com/office/drawing/2014/main" id="{E10FF4AD-3BB1-49F9-B85A-EFAD596CBCC8}"/>
                    </a:ext>
                  </a:extLst>
                </p14:cNvPr>
                <p14:cNvContentPartPr/>
                <p14:nvPr/>
              </p14:nvContentPartPr>
              <p14:xfrm>
                <a:off x="9496373" y="2487307"/>
                <a:ext cx="213480" cy="183960"/>
              </p14:xfrm>
            </p:contentPart>
          </mc:Choice>
          <mc:Fallback xmlns="">
            <p:pic>
              <p:nvPicPr>
                <p:cNvPr id="169114" name="Freihand 169113">
                  <a:extLst>
                    <a:ext uri="{FF2B5EF4-FFF2-40B4-BE49-F238E27FC236}">
                      <a16:creationId xmlns:a16="http://schemas.microsoft.com/office/drawing/2014/main" id="{E10FF4AD-3BB1-49F9-B85A-EFAD596CBCC8}"/>
                    </a:ext>
                  </a:extLst>
                </p:cNvPr>
                <p:cNvPicPr/>
                <p:nvPr/>
              </p:nvPicPr>
              <p:blipFill>
                <a:blip r:embed="rId304"/>
                <a:stretch>
                  <a:fillRect/>
                </a:stretch>
              </p:blipFill>
              <p:spPr>
                <a:xfrm>
                  <a:off x="9492053" y="2482987"/>
                  <a:ext cx="2221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69116" name="Freihand 169115">
                  <a:extLst>
                    <a:ext uri="{FF2B5EF4-FFF2-40B4-BE49-F238E27FC236}">
                      <a16:creationId xmlns:a16="http://schemas.microsoft.com/office/drawing/2014/main" id="{D6A6FA5D-2368-41B6-A43E-9C10EE0F28CC}"/>
                    </a:ext>
                  </a:extLst>
                </p14:cNvPr>
                <p14:cNvContentPartPr/>
                <p14:nvPr/>
              </p14:nvContentPartPr>
              <p14:xfrm>
                <a:off x="9813533" y="2599267"/>
                <a:ext cx="141120" cy="10080"/>
              </p14:xfrm>
            </p:contentPart>
          </mc:Choice>
          <mc:Fallback xmlns="">
            <p:pic>
              <p:nvPicPr>
                <p:cNvPr id="169116" name="Freihand 169115">
                  <a:extLst>
                    <a:ext uri="{FF2B5EF4-FFF2-40B4-BE49-F238E27FC236}">
                      <a16:creationId xmlns:a16="http://schemas.microsoft.com/office/drawing/2014/main" id="{D6A6FA5D-2368-41B6-A43E-9C10EE0F28CC}"/>
                    </a:ext>
                  </a:extLst>
                </p:cNvPr>
                <p:cNvPicPr/>
                <p:nvPr/>
              </p:nvPicPr>
              <p:blipFill>
                <a:blip r:embed="rId306"/>
                <a:stretch>
                  <a:fillRect/>
                </a:stretch>
              </p:blipFill>
              <p:spPr>
                <a:xfrm>
                  <a:off x="9809213" y="2594947"/>
                  <a:ext cx="1497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69117" name="Freihand 169116">
                  <a:extLst>
                    <a:ext uri="{FF2B5EF4-FFF2-40B4-BE49-F238E27FC236}">
                      <a16:creationId xmlns:a16="http://schemas.microsoft.com/office/drawing/2014/main" id="{6ED876D0-4F44-4F7F-905C-FF6CD874E8C9}"/>
                    </a:ext>
                  </a:extLst>
                </p14:cNvPr>
                <p14:cNvContentPartPr/>
                <p14:nvPr/>
              </p14:nvContentPartPr>
              <p14:xfrm>
                <a:off x="9926213" y="2526907"/>
                <a:ext cx="109440" cy="163440"/>
              </p14:xfrm>
            </p:contentPart>
          </mc:Choice>
          <mc:Fallback xmlns="">
            <p:pic>
              <p:nvPicPr>
                <p:cNvPr id="169117" name="Freihand 169116">
                  <a:extLst>
                    <a:ext uri="{FF2B5EF4-FFF2-40B4-BE49-F238E27FC236}">
                      <a16:creationId xmlns:a16="http://schemas.microsoft.com/office/drawing/2014/main" id="{6ED876D0-4F44-4F7F-905C-FF6CD874E8C9}"/>
                    </a:ext>
                  </a:extLst>
                </p:cNvPr>
                <p:cNvPicPr/>
                <p:nvPr/>
              </p:nvPicPr>
              <p:blipFill>
                <a:blip r:embed="rId308"/>
                <a:stretch>
                  <a:fillRect/>
                </a:stretch>
              </p:blipFill>
              <p:spPr>
                <a:xfrm>
                  <a:off x="9921893" y="2522587"/>
                  <a:ext cx="1180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69086" name="Freihand 169085">
                  <a:extLst>
                    <a:ext uri="{FF2B5EF4-FFF2-40B4-BE49-F238E27FC236}">
                      <a16:creationId xmlns:a16="http://schemas.microsoft.com/office/drawing/2014/main" id="{2234A643-3285-4620-808E-7494CF911559}"/>
                    </a:ext>
                  </a:extLst>
                </p14:cNvPr>
                <p14:cNvContentPartPr/>
                <p14:nvPr/>
              </p14:nvContentPartPr>
              <p14:xfrm>
                <a:off x="167333" y="3406387"/>
                <a:ext cx="160920" cy="20520"/>
              </p14:xfrm>
            </p:contentPart>
          </mc:Choice>
          <mc:Fallback xmlns="">
            <p:pic>
              <p:nvPicPr>
                <p:cNvPr id="169086" name="Freihand 169085">
                  <a:extLst>
                    <a:ext uri="{FF2B5EF4-FFF2-40B4-BE49-F238E27FC236}">
                      <a16:creationId xmlns:a16="http://schemas.microsoft.com/office/drawing/2014/main" id="{2234A643-3285-4620-808E-7494CF911559}"/>
                    </a:ext>
                  </a:extLst>
                </p:cNvPr>
                <p:cNvPicPr/>
                <p:nvPr/>
              </p:nvPicPr>
              <p:blipFill>
                <a:blip r:embed="rId310"/>
                <a:stretch>
                  <a:fillRect/>
                </a:stretch>
              </p:blipFill>
              <p:spPr>
                <a:xfrm>
                  <a:off x="163013" y="3402067"/>
                  <a:ext cx="1695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69087" name="Freihand 169086">
                  <a:extLst>
                    <a:ext uri="{FF2B5EF4-FFF2-40B4-BE49-F238E27FC236}">
                      <a16:creationId xmlns:a16="http://schemas.microsoft.com/office/drawing/2014/main" id="{26063B46-734C-46F9-B4A8-2E76E0EC5405}"/>
                    </a:ext>
                  </a:extLst>
                </p14:cNvPr>
                <p14:cNvContentPartPr/>
                <p14:nvPr/>
              </p14:nvContentPartPr>
              <p14:xfrm>
                <a:off x="260213" y="3333307"/>
                <a:ext cx="211680" cy="271440"/>
              </p14:xfrm>
            </p:contentPart>
          </mc:Choice>
          <mc:Fallback xmlns="">
            <p:pic>
              <p:nvPicPr>
                <p:cNvPr id="169087" name="Freihand 169086">
                  <a:extLst>
                    <a:ext uri="{FF2B5EF4-FFF2-40B4-BE49-F238E27FC236}">
                      <a16:creationId xmlns:a16="http://schemas.microsoft.com/office/drawing/2014/main" id="{26063B46-734C-46F9-B4A8-2E76E0EC5405}"/>
                    </a:ext>
                  </a:extLst>
                </p:cNvPr>
                <p:cNvPicPr/>
                <p:nvPr/>
              </p:nvPicPr>
              <p:blipFill>
                <a:blip r:embed="rId312"/>
                <a:stretch>
                  <a:fillRect/>
                </a:stretch>
              </p:blipFill>
              <p:spPr>
                <a:xfrm>
                  <a:off x="255893" y="3328987"/>
                  <a:ext cx="22032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69051" name="Freihand 169050">
                  <a:extLst>
                    <a:ext uri="{FF2B5EF4-FFF2-40B4-BE49-F238E27FC236}">
                      <a16:creationId xmlns:a16="http://schemas.microsoft.com/office/drawing/2014/main" id="{7BA3AFF6-D125-4BAB-8DC0-72443A724F07}"/>
                    </a:ext>
                  </a:extLst>
                </p14:cNvPr>
                <p14:cNvContentPartPr/>
                <p14:nvPr/>
              </p14:nvContentPartPr>
              <p14:xfrm>
                <a:off x="185693" y="2952427"/>
                <a:ext cx="162000" cy="47880"/>
              </p14:xfrm>
            </p:contentPart>
          </mc:Choice>
          <mc:Fallback xmlns="">
            <p:pic>
              <p:nvPicPr>
                <p:cNvPr id="169051" name="Freihand 169050">
                  <a:extLst>
                    <a:ext uri="{FF2B5EF4-FFF2-40B4-BE49-F238E27FC236}">
                      <a16:creationId xmlns:a16="http://schemas.microsoft.com/office/drawing/2014/main" id="{7BA3AFF6-D125-4BAB-8DC0-72443A724F07}"/>
                    </a:ext>
                  </a:extLst>
                </p:cNvPr>
                <p:cNvPicPr/>
                <p:nvPr/>
              </p:nvPicPr>
              <p:blipFill>
                <a:blip r:embed="rId314"/>
                <a:stretch>
                  <a:fillRect/>
                </a:stretch>
              </p:blipFill>
              <p:spPr>
                <a:xfrm>
                  <a:off x="181373" y="2948107"/>
                  <a:ext cx="170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69052" name="Freihand 169051">
                  <a:extLst>
                    <a:ext uri="{FF2B5EF4-FFF2-40B4-BE49-F238E27FC236}">
                      <a16:creationId xmlns:a16="http://schemas.microsoft.com/office/drawing/2014/main" id="{7F1D5070-97B9-4D8C-89DF-10C50D65F9E9}"/>
                    </a:ext>
                  </a:extLst>
                </p14:cNvPr>
                <p14:cNvContentPartPr/>
                <p14:nvPr/>
              </p14:nvContentPartPr>
              <p14:xfrm>
                <a:off x="306293" y="2909227"/>
                <a:ext cx="148680" cy="171360"/>
              </p14:xfrm>
            </p:contentPart>
          </mc:Choice>
          <mc:Fallback xmlns="">
            <p:pic>
              <p:nvPicPr>
                <p:cNvPr id="169052" name="Freihand 169051">
                  <a:extLst>
                    <a:ext uri="{FF2B5EF4-FFF2-40B4-BE49-F238E27FC236}">
                      <a16:creationId xmlns:a16="http://schemas.microsoft.com/office/drawing/2014/main" id="{7F1D5070-97B9-4D8C-89DF-10C50D65F9E9}"/>
                    </a:ext>
                  </a:extLst>
                </p:cNvPr>
                <p:cNvPicPr/>
                <p:nvPr/>
              </p:nvPicPr>
              <p:blipFill>
                <a:blip r:embed="rId316"/>
                <a:stretch>
                  <a:fillRect/>
                </a:stretch>
              </p:blipFill>
              <p:spPr>
                <a:xfrm>
                  <a:off x="301973" y="2904907"/>
                  <a:ext cx="1573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69053" name="Freihand 169052">
                  <a:extLst>
                    <a:ext uri="{FF2B5EF4-FFF2-40B4-BE49-F238E27FC236}">
                      <a16:creationId xmlns:a16="http://schemas.microsoft.com/office/drawing/2014/main" id="{51A59204-CBEF-4ABF-8ED7-5D14B0DE5EB1}"/>
                    </a:ext>
                  </a:extLst>
                </p14:cNvPr>
                <p14:cNvContentPartPr/>
                <p14:nvPr/>
              </p14:nvContentPartPr>
              <p14:xfrm>
                <a:off x="650093" y="2905267"/>
                <a:ext cx="96120" cy="144000"/>
              </p14:xfrm>
            </p:contentPart>
          </mc:Choice>
          <mc:Fallback xmlns="">
            <p:pic>
              <p:nvPicPr>
                <p:cNvPr id="169053" name="Freihand 169052">
                  <a:extLst>
                    <a:ext uri="{FF2B5EF4-FFF2-40B4-BE49-F238E27FC236}">
                      <a16:creationId xmlns:a16="http://schemas.microsoft.com/office/drawing/2014/main" id="{51A59204-CBEF-4ABF-8ED7-5D14B0DE5EB1}"/>
                    </a:ext>
                  </a:extLst>
                </p:cNvPr>
                <p:cNvPicPr/>
                <p:nvPr/>
              </p:nvPicPr>
              <p:blipFill>
                <a:blip r:embed="rId318"/>
                <a:stretch>
                  <a:fillRect/>
                </a:stretch>
              </p:blipFill>
              <p:spPr>
                <a:xfrm>
                  <a:off x="645773" y="2900947"/>
                  <a:ext cx="1047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69054" name="Freihand 169053">
                  <a:extLst>
                    <a:ext uri="{FF2B5EF4-FFF2-40B4-BE49-F238E27FC236}">
                      <a16:creationId xmlns:a16="http://schemas.microsoft.com/office/drawing/2014/main" id="{D2CD5F29-5F11-47BF-BEF6-2CECA4FE10DC}"/>
                    </a:ext>
                  </a:extLst>
                </p14:cNvPr>
                <p14:cNvContentPartPr/>
                <p14:nvPr/>
              </p14:nvContentPartPr>
              <p14:xfrm>
                <a:off x="709493" y="2926147"/>
                <a:ext cx="47520" cy="125280"/>
              </p14:xfrm>
            </p:contentPart>
          </mc:Choice>
          <mc:Fallback xmlns="">
            <p:pic>
              <p:nvPicPr>
                <p:cNvPr id="169054" name="Freihand 169053">
                  <a:extLst>
                    <a:ext uri="{FF2B5EF4-FFF2-40B4-BE49-F238E27FC236}">
                      <a16:creationId xmlns:a16="http://schemas.microsoft.com/office/drawing/2014/main" id="{D2CD5F29-5F11-47BF-BEF6-2CECA4FE10DC}"/>
                    </a:ext>
                  </a:extLst>
                </p:cNvPr>
                <p:cNvPicPr/>
                <p:nvPr/>
              </p:nvPicPr>
              <p:blipFill>
                <a:blip r:embed="rId320"/>
                <a:stretch>
                  <a:fillRect/>
                </a:stretch>
              </p:blipFill>
              <p:spPr>
                <a:xfrm>
                  <a:off x="705173" y="2921827"/>
                  <a:ext cx="561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69055" name="Freihand 169054">
                  <a:extLst>
                    <a:ext uri="{FF2B5EF4-FFF2-40B4-BE49-F238E27FC236}">
                      <a16:creationId xmlns:a16="http://schemas.microsoft.com/office/drawing/2014/main" id="{3A28626C-A009-4D67-B064-F63A976F2DA3}"/>
                    </a:ext>
                  </a:extLst>
                </p14:cNvPr>
                <p14:cNvContentPartPr/>
                <p14:nvPr/>
              </p14:nvContentPartPr>
              <p14:xfrm>
                <a:off x="639293" y="2972227"/>
                <a:ext cx="281880" cy="153720"/>
              </p14:xfrm>
            </p:contentPart>
          </mc:Choice>
          <mc:Fallback xmlns="">
            <p:pic>
              <p:nvPicPr>
                <p:cNvPr id="169055" name="Freihand 169054">
                  <a:extLst>
                    <a:ext uri="{FF2B5EF4-FFF2-40B4-BE49-F238E27FC236}">
                      <a16:creationId xmlns:a16="http://schemas.microsoft.com/office/drawing/2014/main" id="{3A28626C-A009-4D67-B064-F63A976F2DA3}"/>
                    </a:ext>
                  </a:extLst>
                </p:cNvPr>
                <p:cNvPicPr/>
                <p:nvPr/>
              </p:nvPicPr>
              <p:blipFill>
                <a:blip r:embed="rId322"/>
                <a:stretch>
                  <a:fillRect/>
                </a:stretch>
              </p:blipFill>
              <p:spPr>
                <a:xfrm>
                  <a:off x="634973" y="2967907"/>
                  <a:ext cx="29052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69056" name="Freihand 169055">
                  <a:extLst>
                    <a:ext uri="{FF2B5EF4-FFF2-40B4-BE49-F238E27FC236}">
                      <a16:creationId xmlns:a16="http://schemas.microsoft.com/office/drawing/2014/main" id="{41680B74-0833-46D8-9BFB-83E68A98E09C}"/>
                    </a:ext>
                  </a:extLst>
                </p14:cNvPr>
                <p14:cNvContentPartPr/>
                <p14:nvPr/>
              </p14:nvContentPartPr>
              <p14:xfrm>
                <a:off x="967973" y="3028747"/>
                <a:ext cx="138240" cy="107640"/>
              </p14:xfrm>
            </p:contentPart>
          </mc:Choice>
          <mc:Fallback xmlns="">
            <p:pic>
              <p:nvPicPr>
                <p:cNvPr id="169056" name="Freihand 169055">
                  <a:extLst>
                    <a:ext uri="{FF2B5EF4-FFF2-40B4-BE49-F238E27FC236}">
                      <a16:creationId xmlns:a16="http://schemas.microsoft.com/office/drawing/2014/main" id="{41680B74-0833-46D8-9BFB-83E68A98E09C}"/>
                    </a:ext>
                  </a:extLst>
                </p:cNvPr>
                <p:cNvPicPr/>
                <p:nvPr/>
              </p:nvPicPr>
              <p:blipFill>
                <a:blip r:embed="rId324"/>
                <a:stretch>
                  <a:fillRect/>
                </a:stretch>
              </p:blipFill>
              <p:spPr>
                <a:xfrm>
                  <a:off x="963653" y="3024427"/>
                  <a:ext cx="1468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69057" name="Freihand 169056">
                  <a:extLst>
                    <a:ext uri="{FF2B5EF4-FFF2-40B4-BE49-F238E27FC236}">
                      <a16:creationId xmlns:a16="http://schemas.microsoft.com/office/drawing/2014/main" id="{967843B1-C37E-4899-AA4F-50456BE52D80}"/>
                    </a:ext>
                  </a:extLst>
                </p14:cNvPr>
                <p14:cNvContentPartPr/>
                <p14:nvPr/>
              </p14:nvContentPartPr>
              <p14:xfrm>
                <a:off x="1210613" y="2946667"/>
                <a:ext cx="169200" cy="3960"/>
              </p14:xfrm>
            </p:contentPart>
          </mc:Choice>
          <mc:Fallback xmlns="">
            <p:pic>
              <p:nvPicPr>
                <p:cNvPr id="169057" name="Freihand 169056">
                  <a:extLst>
                    <a:ext uri="{FF2B5EF4-FFF2-40B4-BE49-F238E27FC236}">
                      <a16:creationId xmlns:a16="http://schemas.microsoft.com/office/drawing/2014/main" id="{967843B1-C37E-4899-AA4F-50456BE52D80}"/>
                    </a:ext>
                  </a:extLst>
                </p:cNvPr>
                <p:cNvPicPr/>
                <p:nvPr/>
              </p:nvPicPr>
              <p:blipFill>
                <a:blip r:embed="rId326"/>
                <a:stretch>
                  <a:fillRect/>
                </a:stretch>
              </p:blipFill>
              <p:spPr>
                <a:xfrm>
                  <a:off x="1206293" y="2942347"/>
                  <a:ext cx="1778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69058" name="Freihand 169057">
                  <a:extLst>
                    <a:ext uri="{FF2B5EF4-FFF2-40B4-BE49-F238E27FC236}">
                      <a16:creationId xmlns:a16="http://schemas.microsoft.com/office/drawing/2014/main" id="{4962F8FD-406E-4547-80EE-510321ADF390}"/>
                    </a:ext>
                  </a:extLst>
                </p14:cNvPr>
                <p14:cNvContentPartPr/>
                <p14:nvPr/>
              </p14:nvContentPartPr>
              <p14:xfrm>
                <a:off x="1244093" y="2990227"/>
                <a:ext cx="153720" cy="12600"/>
              </p14:xfrm>
            </p:contentPart>
          </mc:Choice>
          <mc:Fallback xmlns="">
            <p:pic>
              <p:nvPicPr>
                <p:cNvPr id="169058" name="Freihand 169057">
                  <a:extLst>
                    <a:ext uri="{FF2B5EF4-FFF2-40B4-BE49-F238E27FC236}">
                      <a16:creationId xmlns:a16="http://schemas.microsoft.com/office/drawing/2014/main" id="{4962F8FD-406E-4547-80EE-510321ADF390}"/>
                    </a:ext>
                  </a:extLst>
                </p:cNvPr>
                <p:cNvPicPr/>
                <p:nvPr/>
              </p:nvPicPr>
              <p:blipFill>
                <a:blip r:embed="rId328"/>
                <a:stretch>
                  <a:fillRect/>
                </a:stretch>
              </p:blipFill>
              <p:spPr>
                <a:xfrm>
                  <a:off x="1239773" y="2985907"/>
                  <a:ext cx="1623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69059" name="Freihand 169058">
                  <a:extLst>
                    <a:ext uri="{FF2B5EF4-FFF2-40B4-BE49-F238E27FC236}">
                      <a16:creationId xmlns:a16="http://schemas.microsoft.com/office/drawing/2014/main" id="{3ECC25DB-BDA2-45FC-B36E-345B66CC19CC}"/>
                    </a:ext>
                  </a:extLst>
                </p14:cNvPr>
                <p14:cNvContentPartPr/>
                <p14:nvPr/>
              </p14:nvContentPartPr>
              <p14:xfrm>
                <a:off x="1537133" y="2860267"/>
                <a:ext cx="111600" cy="167400"/>
              </p14:xfrm>
            </p:contentPart>
          </mc:Choice>
          <mc:Fallback xmlns="">
            <p:pic>
              <p:nvPicPr>
                <p:cNvPr id="169059" name="Freihand 169058">
                  <a:extLst>
                    <a:ext uri="{FF2B5EF4-FFF2-40B4-BE49-F238E27FC236}">
                      <a16:creationId xmlns:a16="http://schemas.microsoft.com/office/drawing/2014/main" id="{3ECC25DB-BDA2-45FC-B36E-345B66CC19CC}"/>
                    </a:ext>
                  </a:extLst>
                </p:cNvPr>
                <p:cNvPicPr/>
                <p:nvPr/>
              </p:nvPicPr>
              <p:blipFill>
                <a:blip r:embed="rId330"/>
                <a:stretch>
                  <a:fillRect/>
                </a:stretch>
              </p:blipFill>
              <p:spPr>
                <a:xfrm>
                  <a:off x="1532813" y="2855947"/>
                  <a:ext cx="12024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69060" name="Freihand 169059">
                  <a:extLst>
                    <a:ext uri="{FF2B5EF4-FFF2-40B4-BE49-F238E27FC236}">
                      <a16:creationId xmlns:a16="http://schemas.microsoft.com/office/drawing/2014/main" id="{E723212F-39D8-4A37-9651-B68D7FE48273}"/>
                    </a:ext>
                  </a:extLst>
                </p14:cNvPr>
                <p14:cNvContentPartPr/>
                <p14:nvPr/>
              </p14:nvContentPartPr>
              <p14:xfrm>
                <a:off x="1516613" y="2985187"/>
                <a:ext cx="169920" cy="12960"/>
              </p14:xfrm>
            </p:contentPart>
          </mc:Choice>
          <mc:Fallback xmlns="">
            <p:pic>
              <p:nvPicPr>
                <p:cNvPr id="169060" name="Freihand 169059">
                  <a:extLst>
                    <a:ext uri="{FF2B5EF4-FFF2-40B4-BE49-F238E27FC236}">
                      <a16:creationId xmlns:a16="http://schemas.microsoft.com/office/drawing/2014/main" id="{E723212F-39D8-4A37-9651-B68D7FE48273}"/>
                    </a:ext>
                  </a:extLst>
                </p:cNvPr>
                <p:cNvPicPr/>
                <p:nvPr/>
              </p:nvPicPr>
              <p:blipFill>
                <a:blip r:embed="rId332"/>
                <a:stretch>
                  <a:fillRect/>
                </a:stretch>
              </p:blipFill>
              <p:spPr>
                <a:xfrm>
                  <a:off x="1512293" y="2980867"/>
                  <a:ext cx="1785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69061" name="Freihand 169060">
                  <a:extLst>
                    <a:ext uri="{FF2B5EF4-FFF2-40B4-BE49-F238E27FC236}">
                      <a16:creationId xmlns:a16="http://schemas.microsoft.com/office/drawing/2014/main" id="{411752B9-9D0C-4F68-9F3F-4E514A6325E4}"/>
                    </a:ext>
                  </a:extLst>
                </p14:cNvPr>
                <p14:cNvContentPartPr/>
                <p14:nvPr/>
              </p14:nvContentPartPr>
              <p14:xfrm>
                <a:off x="1750973" y="2872147"/>
                <a:ext cx="122040" cy="123120"/>
              </p14:xfrm>
            </p:contentPart>
          </mc:Choice>
          <mc:Fallback xmlns="">
            <p:pic>
              <p:nvPicPr>
                <p:cNvPr id="169061" name="Freihand 169060">
                  <a:extLst>
                    <a:ext uri="{FF2B5EF4-FFF2-40B4-BE49-F238E27FC236}">
                      <a16:creationId xmlns:a16="http://schemas.microsoft.com/office/drawing/2014/main" id="{411752B9-9D0C-4F68-9F3F-4E514A6325E4}"/>
                    </a:ext>
                  </a:extLst>
                </p:cNvPr>
                <p:cNvPicPr/>
                <p:nvPr/>
              </p:nvPicPr>
              <p:blipFill>
                <a:blip r:embed="rId334"/>
                <a:stretch>
                  <a:fillRect/>
                </a:stretch>
              </p:blipFill>
              <p:spPr>
                <a:xfrm>
                  <a:off x="1746653" y="2867827"/>
                  <a:ext cx="1306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69062" name="Freihand 169061">
                  <a:extLst>
                    <a:ext uri="{FF2B5EF4-FFF2-40B4-BE49-F238E27FC236}">
                      <a16:creationId xmlns:a16="http://schemas.microsoft.com/office/drawing/2014/main" id="{934059C4-3CFB-45E1-A03A-778799269FFC}"/>
                    </a:ext>
                  </a:extLst>
                </p14:cNvPr>
                <p14:cNvContentPartPr/>
                <p14:nvPr/>
              </p14:nvContentPartPr>
              <p14:xfrm>
                <a:off x="1833773" y="2983747"/>
                <a:ext cx="131400" cy="96840"/>
              </p14:xfrm>
            </p:contentPart>
          </mc:Choice>
          <mc:Fallback xmlns="">
            <p:pic>
              <p:nvPicPr>
                <p:cNvPr id="169062" name="Freihand 169061">
                  <a:extLst>
                    <a:ext uri="{FF2B5EF4-FFF2-40B4-BE49-F238E27FC236}">
                      <a16:creationId xmlns:a16="http://schemas.microsoft.com/office/drawing/2014/main" id="{934059C4-3CFB-45E1-A03A-778799269FFC}"/>
                    </a:ext>
                  </a:extLst>
                </p:cNvPr>
                <p:cNvPicPr/>
                <p:nvPr/>
              </p:nvPicPr>
              <p:blipFill>
                <a:blip r:embed="rId336"/>
                <a:stretch>
                  <a:fillRect/>
                </a:stretch>
              </p:blipFill>
              <p:spPr>
                <a:xfrm>
                  <a:off x="1829453" y="2979427"/>
                  <a:ext cx="14004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69063" name="Freihand 169062">
                  <a:extLst>
                    <a:ext uri="{FF2B5EF4-FFF2-40B4-BE49-F238E27FC236}">
                      <a16:creationId xmlns:a16="http://schemas.microsoft.com/office/drawing/2014/main" id="{1D7B06F0-8772-4C4A-8C51-55D5F3B9BFAC}"/>
                    </a:ext>
                  </a:extLst>
                </p14:cNvPr>
                <p14:cNvContentPartPr/>
                <p14:nvPr/>
              </p14:nvContentPartPr>
              <p14:xfrm>
                <a:off x="2067773" y="2932627"/>
                <a:ext cx="151560" cy="12240"/>
              </p14:xfrm>
            </p:contentPart>
          </mc:Choice>
          <mc:Fallback xmlns="">
            <p:pic>
              <p:nvPicPr>
                <p:cNvPr id="169063" name="Freihand 169062">
                  <a:extLst>
                    <a:ext uri="{FF2B5EF4-FFF2-40B4-BE49-F238E27FC236}">
                      <a16:creationId xmlns:a16="http://schemas.microsoft.com/office/drawing/2014/main" id="{1D7B06F0-8772-4C4A-8C51-55D5F3B9BFAC}"/>
                    </a:ext>
                  </a:extLst>
                </p:cNvPr>
                <p:cNvPicPr/>
                <p:nvPr/>
              </p:nvPicPr>
              <p:blipFill>
                <a:blip r:embed="rId338"/>
                <a:stretch>
                  <a:fillRect/>
                </a:stretch>
              </p:blipFill>
              <p:spPr>
                <a:xfrm>
                  <a:off x="2063453" y="2928307"/>
                  <a:ext cx="16020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69064" name="Freihand 169063">
                  <a:extLst>
                    <a:ext uri="{FF2B5EF4-FFF2-40B4-BE49-F238E27FC236}">
                      <a16:creationId xmlns:a16="http://schemas.microsoft.com/office/drawing/2014/main" id="{C5193EB8-C905-4E4E-A7E3-27169B84900A}"/>
                    </a:ext>
                  </a:extLst>
                </p14:cNvPr>
                <p14:cNvContentPartPr/>
                <p14:nvPr/>
              </p14:nvContentPartPr>
              <p14:xfrm>
                <a:off x="2048693" y="2981587"/>
                <a:ext cx="164880" cy="18720"/>
              </p14:xfrm>
            </p:contentPart>
          </mc:Choice>
          <mc:Fallback xmlns="">
            <p:pic>
              <p:nvPicPr>
                <p:cNvPr id="169064" name="Freihand 169063">
                  <a:extLst>
                    <a:ext uri="{FF2B5EF4-FFF2-40B4-BE49-F238E27FC236}">
                      <a16:creationId xmlns:a16="http://schemas.microsoft.com/office/drawing/2014/main" id="{C5193EB8-C905-4E4E-A7E3-27169B84900A}"/>
                    </a:ext>
                  </a:extLst>
                </p:cNvPr>
                <p:cNvPicPr/>
                <p:nvPr/>
              </p:nvPicPr>
              <p:blipFill>
                <a:blip r:embed="rId340"/>
                <a:stretch>
                  <a:fillRect/>
                </a:stretch>
              </p:blipFill>
              <p:spPr>
                <a:xfrm>
                  <a:off x="2044373" y="2977267"/>
                  <a:ext cx="1735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69065" name="Freihand 169064">
                  <a:extLst>
                    <a:ext uri="{FF2B5EF4-FFF2-40B4-BE49-F238E27FC236}">
                      <a16:creationId xmlns:a16="http://schemas.microsoft.com/office/drawing/2014/main" id="{F90F99F4-8D84-42CB-A09F-290929613B79}"/>
                    </a:ext>
                  </a:extLst>
                </p14:cNvPr>
                <p14:cNvContentPartPr/>
                <p14:nvPr/>
              </p14:nvContentPartPr>
              <p14:xfrm>
                <a:off x="2402213" y="2857387"/>
                <a:ext cx="81360" cy="113760"/>
              </p14:xfrm>
            </p:contentPart>
          </mc:Choice>
          <mc:Fallback xmlns="">
            <p:pic>
              <p:nvPicPr>
                <p:cNvPr id="169065" name="Freihand 169064">
                  <a:extLst>
                    <a:ext uri="{FF2B5EF4-FFF2-40B4-BE49-F238E27FC236}">
                      <a16:creationId xmlns:a16="http://schemas.microsoft.com/office/drawing/2014/main" id="{F90F99F4-8D84-42CB-A09F-290929613B79}"/>
                    </a:ext>
                  </a:extLst>
                </p:cNvPr>
                <p:cNvPicPr/>
                <p:nvPr/>
              </p:nvPicPr>
              <p:blipFill>
                <a:blip r:embed="rId342"/>
                <a:stretch>
                  <a:fillRect/>
                </a:stretch>
              </p:blipFill>
              <p:spPr>
                <a:xfrm>
                  <a:off x="2397893" y="2853067"/>
                  <a:ext cx="9000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69066" name="Freihand 169065">
                  <a:extLst>
                    <a:ext uri="{FF2B5EF4-FFF2-40B4-BE49-F238E27FC236}">
                      <a16:creationId xmlns:a16="http://schemas.microsoft.com/office/drawing/2014/main" id="{44AE36D1-859B-4553-89A8-E0C370B83E1C}"/>
                    </a:ext>
                  </a:extLst>
                </p14:cNvPr>
                <p14:cNvContentPartPr/>
                <p14:nvPr/>
              </p14:nvContentPartPr>
              <p14:xfrm>
                <a:off x="2449373" y="2926147"/>
                <a:ext cx="97920" cy="178920"/>
              </p14:xfrm>
            </p:contentPart>
          </mc:Choice>
          <mc:Fallback xmlns="">
            <p:pic>
              <p:nvPicPr>
                <p:cNvPr id="169066" name="Freihand 169065">
                  <a:extLst>
                    <a:ext uri="{FF2B5EF4-FFF2-40B4-BE49-F238E27FC236}">
                      <a16:creationId xmlns:a16="http://schemas.microsoft.com/office/drawing/2014/main" id="{44AE36D1-859B-4553-89A8-E0C370B83E1C}"/>
                    </a:ext>
                  </a:extLst>
                </p:cNvPr>
                <p:cNvPicPr/>
                <p:nvPr/>
              </p:nvPicPr>
              <p:blipFill>
                <a:blip r:embed="rId344"/>
                <a:stretch>
                  <a:fillRect/>
                </a:stretch>
              </p:blipFill>
              <p:spPr>
                <a:xfrm>
                  <a:off x="2445053" y="2921827"/>
                  <a:ext cx="1065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69067" name="Freihand 169066">
                  <a:extLst>
                    <a:ext uri="{FF2B5EF4-FFF2-40B4-BE49-F238E27FC236}">
                      <a16:creationId xmlns:a16="http://schemas.microsoft.com/office/drawing/2014/main" id="{192E913F-A94C-4CB3-8389-9F01E67BF6CE}"/>
                    </a:ext>
                  </a:extLst>
                </p14:cNvPr>
                <p14:cNvContentPartPr/>
                <p14:nvPr/>
              </p14:nvContentPartPr>
              <p14:xfrm>
                <a:off x="2618573" y="2834347"/>
                <a:ext cx="141480" cy="144360"/>
              </p14:xfrm>
            </p:contentPart>
          </mc:Choice>
          <mc:Fallback xmlns="">
            <p:pic>
              <p:nvPicPr>
                <p:cNvPr id="169067" name="Freihand 169066">
                  <a:extLst>
                    <a:ext uri="{FF2B5EF4-FFF2-40B4-BE49-F238E27FC236}">
                      <a16:creationId xmlns:a16="http://schemas.microsoft.com/office/drawing/2014/main" id="{192E913F-A94C-4CB3-8389-9F01E67BF6CE}"/>
                    </a:ext>
                  </a:extLst>
                </p:cNvPr>
                <p:cNvPicPr/>
                <p:nvPr/>
              </p:nvPicPr>
              <p:blipFill>
                <a:blip r:embed="rId346"/>
                <a:stretch>
                  <a:fillRect/>
                </a:stretch>
              </p:blipFill>
              <p:spPr>
                <a:xfrm>
                  <a:off x="2614253" y="2830027"/>
                  <a:ext cx="1501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69068" name="Freihand 169067">
                  <a:extLst>
                    <a:ext uri="{FF2B5EF4-FFF2-40B4-BE49-F238E27FC236}">
                      <a16:creationId xmlns:a16="http://schemas.microsoft.com/office/drawing/2014/main" id="{28D4B164-330B-41F2-AD91-951681F13D28}"/>
                    </a:ext>
                  </a:extLst>
                </p14:cNvPr>
                <p14:cNvContentPartPr/>
                <p14:nvPr/>
              </p14:nvContentPartPr>
              <p14:xfrm>
                <a:off x="2684813" y="2797267"/>
                <a:ext cx="135360" cy="16200"/>
              </p14:xfrm>
            </p:contentPart>
          </mc:Choice>
          <mc:Fallback xmlns="">
            <p:pic>
              <p:nvPicPr>
                <p:cNvPr id="169068" name="Freihand 169067">
                  <a:extLst>
                    <a:ext uri="{FF2B5EF4-FFF2-40B4-BE49-F238E27FC236}">
                      <a16:creationId xmlns:a16="http://schemas.microsoft.com/office/drawing/2014/main" id="{28D4B164-330B-41F2-AD91-951681F13D28}"/>
                    </a:ext>
                  </a:extLst>
                </p:cNvPr>
                <p:cNvPicPr/>
                <p:nvPr/>
              </p:nvPicPr>
              <p:blipFill>
                <a:blip r:embed="rId348"/>
                <a:stretch>
                  <a:fillRect/>
                </a:stretch>
              </p:blipFill>
              <p:spPr>
                <a:xfrm>
                  <a:off x="2680493" y="2792947"/>
                  <a:ext cx="1440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69072" name="Freihand 169071">
                  <a:extLst>
                    <a:ext uri="{FF2B5EF4-FFF2-40B4-BE49-F238E27FC236}">
                      <a16:creationId xmlns:a16="http://schemas.microsoft.com/office/drawing/2014/main" id="{0469341A-2F79-4E8C-9791-CC052320B8B0}"/>
                    </a:ext>
                  </a:extLst>
                </p14:cNvPr>
                <p14:cNvContentPartPr/>
                <p14:nvPr/>
              </p14:nvContentPartPr>
              <p14:xfrm>
                <a:off x="2922773" y="2915707"/>
                <a:ext cx="172440" cy="9720"/>
              </p14:xfrm>
            </p:contentPart>
          </mc:Choice>
          <mc:Fallback xmlns="">
            <p:pic>
              <p:nvPicPr>
                <p:cNvPr id="169072" name="Freihand 169071">
                  <a:extLst>
                    <a:ext uri="{FF2B5EF4-FFF2-40B4-BE49-F238E27FC236}">
                      <a16:creationId xmlns:a16="http://schemas.microsoft.com/office/drawing/2014/main" id="{0469341A-2F79-4E8C-9791-CC052320B8B0}"/>
                    </a:ext>
                  </a:extLst>
                </p:cNvPr>
                <p:cNvPicPr/>
                <p:nvPr/>
              </p:nvPicPr>
              <p:blipFill>
                <a:blip r:embed="rId350"/>
                <a:stretch>
                  <a:fillRect/>
                </a:stretch>
              </p:blipFill>
              <p:spPr>
                <a:xfrm>
                  <a:off x="2918453" y="2911387"/>
                  <a:ext cx="1810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69073" name="Freihand 169072">
                  <a:extLst>
                    <a:ext uri="{FF2B5EF4-FFF2-40B4-BE49-F238E27FC236}">
                      <a16:creationId xmlns:a16="http://schemas.microsoft.com/office/drawing/2014/main" id="{7C781FBB-0C2B-48C5-A36F-E5E9920993F7}"/>
                    </a:ext>
                  </a:extLst>
                </p14:cNvPr>
                <p14:cNvContentPartPr/>
                <p14:nvPr/>
              </p14:nvContentPartPr>
              <p14:xfrm>
                <a:off x="2929253" y="2962147"/>
                <a:ext cx="162000" cy="18720"/>
              </p14:xfrm>
            </p:contentPart>
          </mc:Choice>
          <mc:Fallback xmlns="">
            <p:pic>
              <p:nvPicPr>
                <p:cNvPr id="169073" name="Freihand 169072">
                  <a:extLst>
                    <a:ext uri="{FF2B5EF4-FFF2-40B4-BE49-F238E27FC236}">
                      <a16:creationId xmlns:a16="http://schemas.microsoft.com/office/drawing/2014/main" id="{7C781FBB-0C2B-48C5-A36F-E5E9920993F7}"/>
                    </a:ext>
                  </a:extLst>
                </p:cNvPr>
                <p:cNvPicPr/>
                <p:nvPr/>
              </p:nvPicPr>
              <p:blipFill>
                <a:blip r:embed="rId352"/>
                <a:stretch>
                  <a:fillRect/>
                </a:stretch>
              </p:blipFill>
              <p:spPr>
                <a:xfrm>
                  <a:off x="2924933" y="2957827"/>
                  <a:ext cx="1706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69074" name="Freihand 169073">
                  <a:extLst>
                    <a:ext uri="{FF2B5EF4-FFF2-40B4-BE49-F238E27FC236}">
                      <a16:creationId xmlns:a16="http://schemas.microsoft.com/office/drawing/2014/main" id="{48CE203A-C9A1-495A-AE56-C0C3A3CB7937}"/>
                    </a:ext>
                  </a:extLst>
                </p14:cNvPr>
                <p14:cNvContentPartPr/>
                <p14:nvPr/>
              </p14:nvContentPartPr>
              <p14:xfrm>
                <a:off x="3283133" y="2861707"/>
                <a:ext cx="156600" cy="144360"/>
              </p14:xfrm>
            </p:contentPart>
          </mc:Choice>
          <mc:Fallback xmlns="">
            <p:pic>
              <p:nvPicPr>
                <p:cNvPr id="169074" name="Freihand 169073">
                  <a:extLst>
                    <a:ext uri="{FF2B5EF4-FFF2-40B4-BE49-F238E27FC236}">
                      <a16:creationId xmlns:a16="http://schemas.microsoft.com/office/drawing/2014/main" id="{48CE203A-C9A1-495A-AE56-C0C3A3CB7937}"/>
                    </a:ext>
                  </a:extLst>
                </p:cNvPr>
                <p:cNvPicPr/>
                <p:nvPr/>
              </p:nvPicPr>
              <p:blipFill>
                <a:blip r:embed="rId354"/>
                <a:stretch>
                  <a:fillRect/>
                </a:stretch>
              </p:blipFill>
              <p:spPr>
                <a:xfrm>
                  <a:off x="3278813" y="2857387"/>
                  <a:ext cx="16524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69075" name="Freihand 169074">
                  <a:extLst>
                    <a:ext uri="{FF2B5EF4-FFF2-40B4-BE49-F238E27FC236}">
                      <a16:creationId xmlns:a16="http://schemas.microsoft.com/office/drawing/2014/main" id="{1B5EDD3A-64FA-462F-95F8-0FF964BB3A84}"/>
                    </a:ext>
                  </a:extLst>
                </p14:cNvPr>
                <p14:cNvContentPartPr/>
                <p14:nvPr/>
              </p14:nvContentPartPr>
              <p14:xfrm>
                <a:off x="3437573" y="2955307"/>
                <a:ext cx="81360" cy="119520"/>
              </p14:xfrm>
            </p:contentPart>
          </mc:Choice>
          <mc:Fallback xmlns="">
            <p:pic>
              <p:nvPicPr>
                <p:cNvPr id="169075" name="Freihand 169074">
                  <a:extLst>
                    <a:ext uri="{FF2B5EF4-FFF2-40B4-BE49-F238E27FC236}">
                      <a16:creationId xmlns:a16="http://schemas.microsoft.com/office/drawing/2014/main" id="{1B5EDD3A-64FA-462F-95F8-0FF964BB3A84}"/>
                    </a:ext>
                  </a:extLst>
                </p:cNvPr>
                <p:cNvPicPr/>
                <p:nvPr/>
              </p:nvPicPr>
              <p:blipFill>
                <a:blip r:embed="rId356"/>
                <a:stretch>
                  <a:fillRect/>
                </a:stretch>
              </p:blipFill>
              <p:spPr>
                <a:xfrm>
                  <a:off x="3433253" y="2950987"/>
                  <a:ext cx="900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69076" name="Freihand 169075">
                  <a:extLst>
                    <a:ext uri="{FF2B5EF4-FFF2-40B4-BE49-F238E27FC236}">
                      <a16:creationId xmlns:a16="http://schemas.microsoft.com/office/drawing/2014/main" id="{152DEBEF-EEF5-418C-9EF2-DDEF35CBB03B}"/>
                    </a:ext>
                  </a:extLst>
                </p14:cNvPr>
                <p14:cNvContentPartPr/>
                <p14:nvPr/>
              </p14:nvContentPartPr>
              <p14:xfrm>
                <a:off x="3630173" y="2920027"/>
                <a:ext cx="44280" cy="5760"/>
              </p14:xfrm>
            </p:contentPart>
          </mc:Choice>
          <mc:Fallback xmlns="">
            <p:pic>
              <p:nvPicPr>
                <p:cNvPr id="169076" name="Freihand 169075">
                  <a:extLst>
                    <a:ext uri="{FF2B5EF4-FFF2-40B4-BE49-F238E27FC236}">
                      <a16:creationId xmlns:a16="http://schemas.microsoft.com/office/drawing/2014/main" id="{152DEBEF-EEF5-418C-9EF2-DDEF35CBB03B}"/>
                    </a:ext>
                  </a:extLst>
                </p:cNvPr>
                <p:cNvPicPr/>
                <p:nvPr/>
              </p:nvPicPr>
              <p:blipFill>
                <a:blip r:embed="rId358"/>
                <a:stretch>
                  <a:fillRect/>
                </a:stretch>
              </p:blipFill>
              <p:spPr>
                <a:xfrm>
                  <a:off x="3625853" y="2915707"/>
                  <a:ext cx="529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69077" name="Freihand 169076">
                  <a:extLst>
                    <a:ext uri="{FF2B5EF4-FFF2-40B4-BE49-F238E27FC236}">
                      <a16:creationId xmlns:a16="http://schemas.microsoft.com/office/drawing/2014/main" id="{1CCCE935-360D-4860-ABE7-2F0664E0A05A}"/>
                    </a:ext>
                  </a:extLst>
                </p14:cNvPr>
                <p14:cNvContentPartPr/>
                <p14:nvPr/>
              </p14:nvContentPartPr>
              <p14:xfrm>
                <a:off x="3779213" y="2837587"/>
                <a:ext cx="139680" cy="142200"/>
              </p14:xfrm>
            </p:contentPart>
          </mc:Choice>
          <mc:Fallback xmlns="">
            <p:pic>
              <p:nvPicPr>
                <p:cNvPr id="169077" name="Freihand 169076">
                  <a:extLst>
                    <a:ext uri="{FF2B5EF4-FFF2-40B4-BE49-F238E27FC236}">
                      <a16:creationId xmlns:a16="http://schemas.microsoft.com/office/drawing/2014/main" id="{1CCCE935-360D-4860-ABE7-2F0664E0A05A}"/>
                    </a:ext>
                  </a:extLst>
                </p:cNvPr>
                <p:cNvPicPr/>
                <p:nvPr/>
              </p:nvPicPr>
              <p:blipFill>
                <a:blip r:embed="rId360"/>
                <a:stretch>
                  <a:fillRect/>
                </a:stretch>
              </p:blipFill>
              <p:spPr>
                <a:xfrm>
                  <a:off x="3774893" y="2833267"/>
                  <a:ext cx="1483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69078" name="Freihand 169077">
                  <a:extLst>
                    <a:ext uri="{FF2B5EF4-FFF2-40B4-BE49-F238E27FC236}">
                      <a16:creationId xmlns:a16="http://schemas.microsoft.com/office/drawing/2014/main" id="{A50B2A72-6FFF-4B0A-8319-85DA8C99E707}"/>
                    </a:ext>
                  </a:extLst>
                </p14:cNvPr>
                <p14:cNvContentPartPr/>
                <p14:nvPr/>
              </p14:nvContentPartPr>
              <p14:xfrm>
                <a:off x="3750413" y="2848747"/>
                <a:ext cx="167400" cy="161640"/>
              </p14:xfrm>
            </p:contentPart>
          </mc:Choice>
          <mc:Fallback xmlns="">
            <p:pic>
              <p:nvPicPr>
                <p:cNvPr id="169078" name="Freihand 169077">
                  <a:extLst>
                    <a:ext uri="{FF2B5EF4-FFF2-40B4-BE49-F238E27FC236}">
                      <a16:creationId xmlns:a16="http://schemas.microsoft.com/office/drawing/2014/main" id="{A50B2A72-6FFF-4B0A-8319-85DA8C99E707}"/>
                    </a:ext>
                  </a:extLst>
                </p:cNvPr>
                <p:cNvPicPr/>
                <p:nvPr/>
              </p:nvPicPr>
              <p:blipFill>
                <a:blip r:embed="rId362"/>
                <a:stretch>
                  <a:fillRect/>
                </a:stretch>
              </p:blipFill>
              <p:spPr>
                <a:xfrm>
                  <a:off x="3746093" y="2844427"/>
                  <a:ext cx="1760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69079" name="Freihand 169078">
                  <a:extLst>
                    <a:ext uri="{FF2B5EF4-FFF2-40B4-BE49-F238E27FC236}">
                      <a16:creationId xmlns:a16="http://schemas.microsoft.com/office/drawing/2014/main" id="{45C6DDF9-A067-4190-ACCF-BEE5E60D0407}"/>
                    </a:ext>
                  </a:extLst>
                </p14:cNvPr>
                <p14:cNvContentPartPr/>
                <p14:nvPr/>
              </p14:nvContentPartPr>
              <p14:xfrm>
                <a:off x="3939773" y="2866747"/>
                <a:ext cx="216720" cy="212400"/>
              </p14:xfrm>
            </p:contentPart>
          </mc:Choice>
          <mc:Fallback xmlns="">
            <p:pic>
              <p:nvPicPr>
                <p:cNvPr id="169079" name="Freihand 169078">
                  <a:extLst>
                    <a:ext uri="{FF2B5EF4-FFF2-40B4-BE49-F238E27FC236}">
                      <a16:creationId xmlns:a16="http://schemas.microsoft.com/office/drawing/2014/main" id="{45C6DDF9-A067-4190-ACCF-BEE5E60D0407}"/>
                    </a:ext>
                  </a:extLst>
                </p:cNvPr>
                <p:cNvPicPr/>
                <p:nvPr/>
              </p:nvPicPr>
              <p:blipFill>
                <a:blip r:embed="rId364"/>
                <a:stretch>
                  <a:fillRect/>
                </a:stretch>
              </p:blipFill>
              <p:spPr>
                <a:xfrm>
                  <a:off x="3935453" y="2862427"/>
                  <a:ext cx="2253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169119" name="Freihand 169118">
                  <a:extLst>
                    <a:ext uri="{FF2B5EF4-FFF2-40B4-BE49-F238E27FC236}">
                      <a16:creationId xmlns:a16="http://schemas.microsoft.com/office/drawing/2014/main" id="{64DF0DAF-A508-4BC5-BB75-4E00BF4432BF}"/>
                    </a:ext>
                  </a:extLst>
                </p14:cNvPr>
                <p14:cNvContentPartPr/>
                <p14:nvPr/>
              </p14:nvContentPartPr>
              <p14:xfrm>
                <a:off x="595733" y="3314947"/>
                <a:ext cx="200880" cy="163440"/>
              </p14:xfrm>
            </p:contentPart>
          </mc:Choice>
          <mc:Fallback xmlns="">
            <p:pic>
              <p:nvPicPr>
                <p:cNvPr id="169119" name="Freihand 169118">
                  <a:extLst>
                    <a:ext uri="{FF2B5EF4-FFF2-40B4-BE49-F238E27FC236}">
                      <a16:creationId xmlns:a16="http://schemas.microsoft.com/office/drawing/2014/main" id="{64DF0DAF-A508-4BC5-BB75-4E00BF4432BF}"/>
                    </a:ext>
                  </a:extLst>
                </p:cNvPr>
                <p:cNvPicPr/>
                <p:nvPr/>
              </p:nvPicPr>
              <p:blipFill>
                <a:blip r:embed="rId366"/>
                <a:stretch>
                  <a:fillRect/>
                </a:stretch>
              </p:blipFill>
              <p:spPr>
                <a:xfrm>
                  <a:off x="591413" y="3310627"/>
                  <a:ext cx="20952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69120" name="Freihand 169119">
                  <a:extLst>
                    <a:ext uri="{FF2B5EF4-FFF2-40B4-BE49-F238E27FC236}">
                      <a16:creationId xmlns:a16="http://schemas.microsoft.com/office/drawing/2014/main" id="{55974F75-AA47-475B-A49A-5AB20A85741C}"/>
                    </a:ext>
                  </a:extLst>
                </p14:cNvPr>
                <p14:cNvContentPartPr/>
                <p14:nvPr/>
              </p14:nvContentPartPr>
              <p14:xfrm>
                <a:off x="762773" y="3305947"/>
                <a:ext cx="426600" cy="142200"/>
              </p14:xfrm>
            </p:contentPart>
          </mc:Choice>
          <mc:Fallback xmlns="">
            <p:pic>
              <p:nvPicPr>
                <p:cNvPr id="169120" name="Freihand 169119">
                  <a:extLst>
                    <a:ext uri="{FF2B5EF4-FFF2-40B4-BE49-F238E27FC236}">
                      <a16:creationId xmlns:a16="http://schemas.microsoft.com/office/drawing/2014/main" id="{55974F75-AA47-475B-A49A-5AB20A85741C}"/>
                    </a:ext>
                  </a:extLst>
                </p:cNvPr>
                <p:cNvPicPr/>
                <p:nvPr/>
              </p:nvPicPr>
              <p:blipFill>
                <a:blip r:embed="rId368"/>
                <a:stretch>
                  <a:fillRect/>
                </a:stretch>
              </p:blipFill>
              <p:spPr>
                <a:xfrm>
                  <a:off x="758453" y="3301627"/>
                  <a:ext cx="4352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69121" name="Freihand 169120">
                  <a:extLst>
                    <a:ext uri="{FF2B5EF4-FFF2-40B4-BE49-F238E27FC236}">
                      <a16:creationId xmlns:a16="http://schemas.microsoft.com/office/drawing/2014/main" id="{17559B28-A877-43FE-9463-4262D8B00675}"/>
                    </a:ext>
                  </a:extLst>
                </p14:cNvPr>
                <p14:cNvContentPartPr/>
                <p14:nvPr/>
              </p14:nvContentPartPr>
              <p14:xfrm>
                <a:off x="1318613" y="3321067"/>
                <a:ext cx="267120" cy="104760"/>
              </p14:xfrm>
            </p:contentPart>
          </mc:Choice>
          <mc:Fallback xmlns="">
            <p:pic>
              <p:nvPicPr>
                <p:cNvPr id="169121" name="Freihand 169120">
                  <a:extLst>
                    <a:ext uri="{FF2B5EF4-FFF2-40B4-BE49-F238E27FC236}">
                      <a16:creationId xmlns:a16="http://schemas.microsoft.com/office/drawing/2014/main" id="{17559B28-A877-43FE-9463-4262D8B00675}"/>
                    </a:ext>
                  </a:extLst>
                </p:cNvPr>
                <p:cNvPicPr/>
                <p:nvPr/>
              </p:nvPicPr>
              <p:blipFill>
                <a:blip r:embed="rId370"/>
                <a:stretch>
                  <a:fillRect/>
                </a:stretch>
              </p:blipFill>
              <p:spPr>
                <a:xfrm>
                  <a:off x="1314293" y="3316747"/>
                  <a:ext cx="2757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169122" name="Freihand 169121">
                  <a:extLst>
                    <a:ext uri="{FF2B5EF4-FFF2-40B4-BE49-F238E27FC236}">
                      <a16:creationId xmlns:a16="http://schemas.microsoft.com/office/drawing/2014/main" id="{33CBCCCB-2E28-4407-899B-33B6EE9CBF38}"/>
                    </a:ext>
                  </a:extLst>
                </p14:cNvPr>
                <p14:cNvContentPartPr/>
                <p14:nvPr/>
              </p14:nvContentPartPr>
              <p14:xfrm>
                <a:off x="1613813" y="3245467"/>
                <a:ext cx="88920" cy="159480"/>
              </p14:xfrm>
            </p:contentPart>
          </mc:Choice>
          <mc:Fallback xmlns="">
            <p:pic>
              <p:nvPicPr>
                <p:cNvPr id="169122" name="Freihand 169121">
                  <a:extLst>
                    <a:ext uri="{FF2B5EF4-FFF2-40B4-BE49-F238E27FC236}">
                      <a16:creationId xmlns:a16="http://schemas.microsoft.com/office/drawing/2014/main" id="{33CBCCCB-2E28-4407-899B-33B6EE9CBF38}"/>
                    </a:ext>
                  </a:extLst>
                </p:cNvPr>
                <p:cNvPicPr/>
                <p:nvPr/>
              </p:nvPicPr>
              <p:blipFill>
                <a:blip r:embed="rId372"/>
                <a:stretch>
                  <a:fillRect/>
                </a:stretch>
              </p:blipFill>
              <p:spPr>
                <a:xfrm>
                  <a:off x="1609493" y="3241147"/>
                  <a:ext cx="975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69123" name="Freihand 169122">
                  <a:extLst>
                    <a:ext uri="{FF2B5EF4-FFF2-40B4-BE49-F238E27FC236}">
                      <a16:creationId xmlns:a16="http://schemas.microsoft.com/office/drawing/2014/main" id="{C4A31397-AC2A-4FB5-95FC-FB5E39978AE4}"/>
                    </a:ext>
                  </a:extLst>
                </p14:cNvPr>
                <p14:cNvContentPartPr/>
                <p14:nvPr/>
              </p14:nvContentPartPr>
              <p14:xfrm>
                <a:off x="1721453" y="3246547"/>
                <a:ext cx="281880" cy="172440"/>
              </p14:xfrm>
            </p:contentPart>
          </mc:Choice>
          <mc:Fallback xmlns="">
            <p:pic>
              <p:nvPicPr>
                <p:cNvPr id="169123" name="Freihand 169122">
                  <a:extLst>
                    <a:ext uri="{FF2B5EF4-FFF2-40B4-BE49-F238E27FC236}">
                      <a16:creationId xmlns:a16="http://schemas.microsoft.com/office/drawing/2014/main" id="{C4A31397-AC2A-4FB5-95FC-FB5E39978AE4}"/>
                    </a:ext>
                  </a:extLst>
                </p:cNvPr>
                <p:cNvPicPr/>
                <p:nvPr/>
              </p:nvPicPr>
              <p:blipFill>
                <a:blip r:embed="rId374"/>
                <a:stretch>
                  <a:fillRect/>
                </a:stretch>
              </p:blipFill>
              <p:spPr>
                <a:xfrm>
                  <a:off x="1717133" y="3242227"/>
                  <a:ext cx="2905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169124" name="Freihand 169123">
                  <a:extLst>
                    <a:ext uri="{FF2B5EF4-FFF2-40B4-BE49-F238E27FC236}">
                      <a16:creationId xmlns:a16="http://schemas.microsoft.com/office/drawing/2014/main" id="{FDA8DEFC-5D25-4613-87F0-9E24AC8430FA}"/>
                    </a:ext>
                  </a:extLst>
                </p14:cNvPr>
                <p14:cNvContentPartPr/>
                <p14:nvPr/>
              </p14:nvContentPartPr>
              <p14:xfrm>
                <a:off x="1713893" y="3221347"/>
                <a:ext cx="87120" cy="29520"/>
              </p14:xfrm>
            </p:contentPart>
          </mc:Choice>
          <mc:Fallback xmlns="">
            <p:pic>
              <p:nvPicPr>
                <p:cNvPr id="169124" name="Freihand 169123">
                  <a:extLst>
                    <a:ext uri="{FF2B5EF4-FFF2-40B4-BE49-F238E27FC236}">
                      <a16:creationId xmlns:a16="http://schemas.microsoft.com/office/drawing/2014/main" id="{FDA8DEFC-5D25-4613-87F0-9E24AC8430FA}"/>
                    </a:ext>
                  </a:extLst>
                </p:cNvPr>
                <p:cNvPicPr/>
                <p:nvPr/>
              </p:nvPicPr>
              <p:blipFill>
                <a:blip r:embed="rId376"/>
                <a:stretch>
                  <a:fillRect/>
                </a:stretch>
              </p:blipFill>
              <p:spPr>
                <a:xfrm>
                  <a:off x="1709573" y="3217027"/>
                  <a:ext cx="957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169126" name="Freihand 169125">
                  <a:extLst>
                    <a:ext uri="{FF2B5EF4-FFF2-40B4-BE49-F238E27FC236}">
                      <a16:creationId xmlns:a16="http://schemas.microsoft.com/office/drawing/2014/main" id="{B8F8BDFA-2324-415A-89B5-C4620DB95E63}"/>
                    </a:ext>
                  </a:extLst>
                </p14:cNvPr>
                <p14:cNvContentPartPr/>
                <p14:nvPr/>
              </p14:nvContentPartPr>
              <p14:xfrm>
                <a:off x="2130413" y="3250147"/>
                <a:ext cx="172440" cy="159480"/>
              </p14:xfrm>
            </p:contentPart>
          </mc:Choice>
          <mc:Fallback xmlns="">
            <p:pic>
              <p:nvPicPr>
                <p:cNvPr id="169126" name="Freihand 169125">
                  <a:extLst>
                    <a:ext uri="{FF2B5EF4-FFF2-40B4-BE49-F238E27FC236}">
                      <a16:creationId xmlns:a16="http://schemas.microsoft.com/office/drawing/2014/main" id="{B8F8BDFA-2324-415A-89B5-C4620DB95E63}"/>
                    </a:ext>
                  </a:extLst>
                </p:cNvPr>
                <p:cNvPicPr/>
                <p:nvPr/>
              </p:nvPicPr>
              <p:blipFill>
                <a:blip r:embed="rId378"/>
                <a:stretch>
                  <a:fillRect/>
                </a:stretch>
              </p:blipFill>
              <p:spPr>
                <a:xfrm>
                  <a:off x="2126093" y="3245827"/>
                  <a:ext cx="1810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169127" name="Freihand 169126">
                  <a:extLst>
                    <a:ext uri="{FF2B5EF4-FFF2-40B4-BE49-F238E27FC236}">
                      <a16:creationId xmlns:a16="http://schemas.microsoft.com/office/drawing/2014/main" id="{E931C841-12CE-478C-8F25-90DC844DE43F}"/>
                    </a:ext>
                  </a:extLst>
                </p14:cNvPr>
                <p14:cNvContentPartPr/>
                <p14:nvPr/>
              </p14:nvContentPartPr>
              <p14:xfrm>
                <a:off x="2283053" y="3219547"/>
                <a:ext cx="43920" cy="45000"/>
              </p14:xfrm>
            </p:contentPart>
          </mc:Choice>
          <mc:Fallback xmlns="">
            <p:pic>
              <p:nvPicPr>
                <p:cNvPr id="169127" name="Freihand 169126">
                  <a:extLst>
                    <a:ext uri="{FF2B5EF4-FFF2-40B4-BE49-F238E27FC236}">
                      <a16:creationId xmlns:a16="http://schemas.microsoft.com/office/drawing/2014/main" id="{E931C841-12CE-478C-8F25-90DC844DE43F}"/>
                    </a:ext>
                  </a:extLst>
                </p:cNvPr>
                <p:cNvPicPr/>
                <p:nvPr/>
              </p:nvPicPr>
              <p:blipFill>
                <a:blip r:embed="rId380"/>
                <a:stretch>
                  <a:fillRect/>
                </a:stretch>
              </p:blipFill>
              <p:spPr>
                <a:xfrm>
                  <a:off x="2278733" y="3215227"/>
                  <a:ext cx="525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169128" name="Freihand 169127">
                  <a:extLst>
                    <a:ext uri="{FF2B5EF4-FFF2-40B4-BE49-F238E27FC236}">
                      <a16:creationId xmlns:a16="http://schemas.microsoft.com/office/drawing/2014/main" id="{551220FB-3253-47C0-B26A-E3F8B8A2C907}"/>
                    </a:ext>
                  </a:extLst>
                </p14:cNvPr>
                <p14:cNvContentPartPr/>
                <p14:nvPr/>
              </p14:nvContentPartPr>
              <p14:xfrm>
                <a:off x="2362973" y="3157267"/>
                <a:ext cx="137880" cy="196200"/>
              </p14:xfrm>
            </p:contentPart>
          </mc:Choice>
          <mc:Fallback xmlns="">
            <p:pic>
              <p:nvPicPr>
                <p:cNvPr id="169128" name="Freihand 169127">
                  <a:extLst>
                    <a:ext uri="{FF2B5EF4-FFF2-40B4-BE49-F238E27FC236}">
                      <a16:creationId xmlns:a16="http://schemas.microsoft.com/office/drawing/2014/main" id="{551220FB-3253-47C0-B26A-E3F8B8A2C907}"/>
                    </a:ext>
                  </a:extLst>
                </p:cNvPr>
                <p:cNvPicPr/>
                <p:nvPr/>
              </p:nvPicPr>
              <p:blipFill>
                <a:blip r:embed="rId382"/>
                <a:stretch>
                  <a:fillRect/>
                </a:stretch>
              </p:blipFill>
              <p:spPr>
                <a:xfrm>
                  <a:off x="2358653" y="3152947"/>
                  <a:ext cx="1465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169129" name="Freihand 169128">
                  <a:extLst>
                    <a:ext uri="{FF2B5EF4-FFF2-40B4-BE49-F238E27FC236}">
                      <a16:creationId xmlns:a16="http://schemas.microsoft.com/office/drawing/2014/main" id="{B3D03C95-1787-495B-825A-48BCCED14F71}"/>
                    </a:ext>
                  </a:extLst>
                </p14:cNvPr>
                <p14:cNvContentPartPr/>
                <p14:nvPr/>
              </p14:nvContentPartPr>
              <p14:xfrm>
                <a:off x="2733053" y="3246187"/>
                <a:ext cx="413280" cy="96840"/>
              </p14:xfrm>
            </p:contentPart>
          </mc:Choice>
          <mc:Fallback xmlns="">
            <p:pic>
              <p:nvPicPr>
                <p:cNvPr id="169129" name="Freihand 169128">
                  <a:extLst>
                    <a:ext uri="{FF2B5EF4-FFF2-40B4-BE49-F238E27FC236}">
                      <a16:creationId xmlns:a16="http://schemas.microsoft.com/office/drawing/2014/main" id="{B3D03C95-1787-495B-825A-48BCCED14F71}"/>
                    </a:ext>
                  </a:extLst>
                </p:cNvPr>
                <p:cNvPicPr/>
                <p:nvPr/>
              </p:nvPicPr>
              <p:blipFill>
                <a:blip r:embed="rId384"/>
                <a:stretch>
                  <a:fillRect/>
                </a:stretch>
              </p:blipFill>
              <p:spPr>
                <a:xfrm>
                  <a:off x="2728733" y="3241867"/>
                  <a:ext cx="4219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169130" name="Freihand 169129">
                  <a:extLst>
                    <a:ext uri="{FF2B5EF4-FFF2-40B4-BE49-F238E27FC236}">
                      <a16:creationId xmlns:a16="http://schemas.microsoft.com/office/drawing/2014/main" id="{9DE979AA-BD42-483E-A161-97D63E86CDB6}"/>
                    </a:ext>
                  </a:extLst>
                </p14:cNvPr>
                <p14:cNvContentPartPr/>
                <p14:nvPr/>
              </p14:nvContentPartPr>
              <p14:xfrm>
                <a:off x="3104213" y="3179227"/>
                <a:ext cx="12600" cy="34920"/>
              </p14:xfrm>
            </p:contentPart>
          </mc:Choice>
          <mc:Fallback xmlns="">
            <p:pic>
              <p:nvPicPr>
                <p:cNvPr id="169130" name="Freihand 169129">
                  <a:extLst>
                    <a:ext uri="{FF2B5EF4-FFF2-40B4-BE49-F238E27FC236}">
                      <a16:creationId xmlns:a16="http://schemas.microsoft.com/office/drawing/2014/main" id="{9DE979AA-BD42-483E-A161-97D63E86CDB6}"/>
                    </a:ext>
                  </a:extLst>
                </p:cNvPr>
                <p:cNvPicPr/>
                <p:nvPr/>
              </p:nvPicPr>
              <p:blipFill>
                <a:blip r:embed="rId386"/>
                <a:stretch>
                  <a:fillRect/>
                </a:stretch>
              </p:blipFill>
              <p:spPr>
                <a:xfrm>
                  <a:off x="3099893" y="3174907"/>
                  <a:ext cx="212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169131" name="Freihand 169130">
                  <a:extLst>
                    <a:ext uri="{FF2B5EF4-FFF2-40B4-BE49-F238E27FC236}">
                      <a16:creationId xmlns:a16="http://schemas.microsoft.com/office/drawing/2014/main" id="{E5737FAD-EB1F-40D0-B040-5A4FB3439217}"/>
                    </a:ext>
                  </a:extLst>
                </p14:cNvPr>
                <p14:cNvContentPartPr/>
                <p14:nvPr/>
              </p14:nvContentPartPr>
              <p14:xfrm>
                <a:off x="3202853" y="3205507"/>
                <a:ext cx="504360" cy="111960"/>
              </p14:xfrm>
            </p:contentPart>
          </mc:Choice>
          <mc:Fallback xmlns="">
            <p:pic>
              <p:nvPicPr>
                <p:cNvPr id="169131" name="Freihand 169130">
                  <a:extLst>
                    <a:ext uri="{FF2B5EF4-FFF2-40B4-BE49-F238E27FC236}">
                      <a16:creationId xmlns:a16="http://schemas.microsoft.com/office/drawing/2014/main" id="{E5737FAD-EB1F-40D0-B040-5A4FB3439217}"/>
                    </a:ext>
                  </a:extLst>
                </p:cNvPr>
                <p:cNvPicPr/>
                <p:nvPr/>
              </p:nvPicPr>
              <p:blipFill>
                <a:blip r:embed="rId388"/>
                <a:stretch>
                  <a:fillRect/>
                </a:stretch>
              </p:blipFill>
              <p:spPr>
                <a:xfrm>
                  <a:off x="3198533" y="3201187"/>
                  <a:ext cx="5130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169132" name="Freihand 169131">
                  <a:extLst>
                    <a:ext uri="{FF2B5EF4-FFF2-40B4-BE49-F238E27FC236}">
                      <a16:creationId xmlns:a16="http://schemas.microsoft.com/office/drawing/2014/main" id="{9027C761-944A-4E82-8607-31C0A509E8DE}"/>
                    </a:ext>
                  </a:extLst>
                </p14:cNvPr>
                <p14:cNvContentPartPr/>
                <p14:nvPr/>
              </p14:nvContentPartPr>
              <p14:xfrm>
                <a:off x="3910613" y="3201907"/>
                <a:ext cx="319680" cy="120240"/>
              </p14:xfrm>
            </p:contentPart>
          </mc:Choice>
          <mc:Fallback xmlns="">
            <p:pic>
              <p:nvPicPr>
                <p:cNvPr id="169132" name="Freihand 169131">
                  <a:extLst>
                    <a:ext uri="{FF2B5EF4-FFF2-40B4-BE49-F238E27FC236}">
                      <a16:creationId xmlns:a16="http://schemas.microsoft.com/office/drawing/2014/main" id="{9027C761-944A-4E82-8607-31C0A509E8DE}"/>
                    </a:ext>
                  </a:extLst>
                </p:cNvPr>
                <p:cNvPicPr/>
                <p:nvPr/>
              </p:nvPicPr>
              <p:blipFill>
                <a:blip r:embed="rId390"/>
                <a:stretch>
                  <a:fillRect/>
                </a:stretch>
              </p:blipFill>
              <p:spPr>
                <a:xfrm>
                  <a:off x="3906293" y="3197587"/>
                  <a:ext cx="3283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169133" name="Freihand 169132">
                  <a:extLst>
                    <a:ext uri="{FF2B5EF4-FFF2-40B4-BE49-F238E27FC236}">
                      <a16:creationId xmlns:a16="http://schemas.microsoft.com/office/drawing/2014/main" id="{F22F2398-6819-4C87-BE45-D53723BDEC8B}"/>
                    </a:ext>
                  </a:extLst>
                </p14:cNvPr>
                <p14:cNvContentPartPr/>
                <p14:nvPr/>
              </p14:nvContentPartPr>
              <p14:xfrm>
                <a:off x="4445933" y="3163747"/>
                <a:ext cx="143280" cy="153000"/>
              </p14:xfrm>
            </p:contentPart>
          </mc:Choice>
          <mc:Fallback xmlns="">
            <p:pic>
              <p:nvPicPr>
                <p:cNvPr id="169133" name="Freihand 169132">
                  <a:extLst>
                    <a:ext uri="{FF2B5EF4-FFF2-40B4-BE49-F238E27FC236}">
                      <a16:creationId xmlns:a16="http://schemas.microsoft.com/office/drawing/2014/main" id="{F22F2398-6819-4C87-BE45-D53723BDEC8B}"/>
                    </a:ext>
                  </a:extLst>
                </p:cNvPr>
                <p:cNvPicPr/>
                <p:nvPr/>
              </p:nvPicPr>
              <p:blipFill>
                <a:blip r:embed="rId392"/>
                <a:stretch>
                  <a:fillRect/>
                </a:stretch>
              </p:blipFill>
              <p:spPr>
                <a:xfrm>
                  <a:off x="4441613" y="3159427"/>
                  <a:ext cx="1519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169134" name="Freihand 169133">
                  <a:extLst>
                    <a:ext uri="{FF2B5EF4-FFF2-40B4-BE49-F238E27FC236}">
                      <a16:creationId xmlns:a16="http://schemas.microsoft.com/office/drawing/2014/main" id="{BDE71A68-35E4-47BC-82C5-FD57C3DB7968}"/>
                    </a:ext>
                  </a:extLst>
                </p14:cNvPr>
                <p14:cNvContentPartPr/>
                <p14:nvPr/>
              </p14:nvContentPartPr>
              <p14:xfrm>
                <a:off x="4519013" y="3277147"/>
                <a:ext cx="113040" cy="19440"/>
              </p14:xfrm>
            </p:contentPart>
          </mc:Choice>
          <mc:Fallback xmlns="">
            <p:pic>
              <p:nvPicPr>
                <p:cNvPr id="169134" name="Freihand 169133">
                  <a:extLst>
                    <a:ext uri="{FF2B5EF4-FFF2-40B4-BE49-F238E27FC236}">
                      <a16:creationId xmlns:a16="http://schemas.microsoft.com/office/drawing/2014/main" id="{BDE71A68-35E4-47BC-82C5-FD57C3DB7968}"/>
                    </a:ext>
                  </a:extLst>
                </p:cNvPr>
                <p:cNvPicPr/>
                <p:nvPr/>
              </p:nvPicPr>
              <p:blipFill>
                <a:blip r:embed="rId394"/>
                <a:stretch>
                  <a:fillRect/>
                </a:stretch>
              </p:blipFill>
              <p:spPr>
                <a:xfrm>
                  <a:off x="4514693" y="3272827"/>
                  <a:ext cx="1216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169135" name="Freihand 169134">
                  <a:extLst>
                    <a:ext uri="{FF2B5EF4-FFF2-40B4-BE49-F238E27FC236}">
                      <a16:creationId xmlns:a16="http://schemas.microsoft.com/office/drawing/2014/main" id="{FBF3E8B0-62A5-4517-8109-5B44A4512A64}"/>
                    </a:ext>
                  </a:extLst>
                </p14:cNvPr>
                <p14:cNvContentPartPr/>
                <p14:nvPr/>
              </p14:nvContentPartPr>
              <p14:xfrm>
                <a:off x="4624493" y="3259507"/>
                <a:ext cx="191160" cy="46800"/>
              </p14:xfrm>
            </p:contentPart>
          </mc:Choice>
          <mc:Fallback xmlns="">
            <p:pic>
              <p:nvPicPr>
                <p:cNvPr id="169135" name="Freihand 169134">
                  <a:extLst>
                    <a:ext uri="{FF2B5EF4-FFF2-40B4-BE49-F238E27FC236}">
                      <a16:creationId xmlns:a16="http://schemas.microsoft.com/office/drawing/2014/main" id="{FBF3E8B0-62A5-4517-8109-5B44A4512A64}"/>
                    </a:ext>
                  </a:extLst>
                </p:cNvPr>
                <p:cNvPicPr/>
                <p:nvPr/>
              </p:nvPicPr>
              <p:blipFill>
                <a:blip r:embed="rId396"/>
                <a:stretch>
                  <a:fillRect/>
                </a:stretch>
              </p:blipFill>
              <p:spPr>
                <a:xfrm>
                  <a:off x="4620173" y="3255187"/>
                  <a:ext cx="1998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169136" name="Freihand 169135">
                  <a:extLst>
                    <a:ext uri="{FF2B5EF4-FFF2-40B4-BE49-F238E27FC236}">
                      <a16:creationId xmlns:a16="http://schemas.microsoft.com/office/drawing/2014/main" id="{F4469150-4738-4115-B84A-62BE34EBB9C4}"/>
                    </a:ext>
                  </a:extLst>
                </p14:cNvPr>
                <p14:cNvContentPartPr/>
                <p14:nvPr/>
              </p14:nvContentPartPr>
              <p14:xfrm>
                <a:off x="4823933" y="3217747"/>
                <a:ext cx="125280" cy="89640"/>
              </p14:xfrm>
            </p:contentPart>
          </mc:Choice>
          <mc:Fallback xmlns="">
            <p:pic>
              <p:nvPicPr>
                <p:cNvPr id="169136" name="Freihand 169135">
                  <a:extLst>
                    <a:ext uri="{FF2B5EF4-FFF2-40B4-BE49-F238E27FC236}">
                      <a16:creationId xmlns:a16="http://schemas.microsoft.com/office/drawing/2014/main" id="{F4469150-4738-4115-B84A-62BE34EBB9C4}"/>
                    </a:ext>
                  </a:extLst>
                </p:cNvPr>
                <p:cNvPicPr/>
                <p:nvPr/>
              </p:nvPicPr>
              <p:blipFill>
                <a:blip r:embed="rId398"/>
                <a:stretch>
                  <a:fillRect/>
                </a:stretch>
              </p:blipFill>
              <p:spPr>
                <a:xfrm>
                  <a:off x="4819613" y="3213427"/>
                  <a:ext cx="1339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69137" name="Freihand 169136">
                  <a:extLst>
                    <a:ext uri="{FF2B5EF4-FFF2-40B4-BE49-F238E27FC236}">
                      <a16:creationId xmlns:a16="http://schemas.microsoft.com/office/drawing/2014/main" id="{97FC990C-BCD8-4768-82A0-CB773F874A07}"/>
                    </a:ext>
                  </a:extLst>
                </p14:cNvPr>
                <p14:cNvContentPartPr/>
                <p14:nvPr/>
              </p14:nvContentPartPr>
              <p14:xfrm>
                <a:off x="5007893" y="3227107"/>
                <a:ext cx="322920" cy="83160"/>
              </p14:xfrm>
            </p:contentPart>
          </mc:Choice>
          <mc:Fallback xmlns="">
            <p:pic>
              <p:nvPicPr>
                <p:cNvPr id="169137" name="Freihand 169136">
                  <a:extLst>
                    <a:ext uri="{FF2B5EF4-FFF2-40B4-BE49-F238E27FC236}">
                      <a16:creationId xmlns:a16="http://schemas.microsoft.com/office/drawing/2014/main" id="{97FC990C-BCD8-4768-82A0-CB773F874A07}"/>
                    </a:ext>
                  </a:extLst>
                </p:cNvPr>
                <p:cNvPicPr/>
                <p:nvPr/>
              </p:nvPicPr>
              <p:blipFill>
                <a:blip r:embed="rId400"/>
                <a:stretch>
                  <a:fillRect/>
                </a:stretch>
              </p:blipFill>
              <p:spPr>
                <a:xfrm>
                  <a:off x="5003573" y="3222787"/>
                  <a:ext cx="3315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69141" name="Freihand 169140">
                  <a:extLst>
                    <a:ext uri="{FF2B5EF4-FFF2-40B4-BE49-F238E27FC236}">
                      <a16:creationId xmlns:a16="http://schemas.microsoft.com/office/drawing/2014/main" id="{9F4DCE8B-D5E2-4C72-B4A1-29AF43C31143}"/>
                    </a:ext>
                  </a:extLst>
                </p14:cNvPr>
                <p14:cNvContentPartPr/>
                <p14:nvPr/>
              </p14:nvContentPartPr>
              <p14:xfrm>
                <a:off x="209093" y="3847747"/>
                <a:ext cx="163440" cy="31680"/>
              </p14:xfrm>
            </p:contentPart>
          </mc:Choice>
          <mc:Fallback xmlns="">
            <p:pic>
              <p:nvPicPr>
                <p:cNvPr id="169141" name="Freihand 169140">
                  <a:extLst>
                    <a:ext uri="{FF2B5EF4-FFF2-40B4-BE49-F238E27FC236}">
                      <a16:creationId xmlns:a16="http://schemas.microsoft.com/office/drawing/2014/main" id="{9F4DCE8B-D5E2-4C72-B4A1-29AF43C31143}"/>
                    </a:ext>
                  </a:extLst>
                </p:cNvPr>
                <p:cNvPicPr/>
                <p:nvPr/>
              </p:nvPicPr>
              <p:blipFill>
                <a:blip r:embed="rId402"/>
                <a:stretch>
                  <a:fillRect/>
                </a:stretch>
              </p:blipFill>
              <p:spPr>
                <a:xfrm>
                  <a:off x="204773" y="3843427"/>
                  <a:ext cx="17208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69142" name="Freihand 169141">
                  <a:extLst>
                    <a:ext uri="{FF2B5EF4-FFF2-40B4-BE49-F238E27FC236}">
                      <a16:creationId xmlns:a16="http://schemas.microsoft.com/office/drawing/2014/main" id="{6A6A9373-7233-4E69-8C9E-809988450A6E}"/>
                    </a:ext>
                  </a:extLst>
                </p14:cNvPr>
                <p14:cNvContentPartPr/>
                <p14:nvPr/>
              </p14:nvContentPartPr>
              <p14:xfrm>
                <a:off x="331493" y="3797707"/>
                <a:ext cx="88920" cy="201600"/>
              </p14:xfrm>
            </p:contentPart>
          </mc:Choice>
          <mc:Fallback xmlns="">
            <p:pic>
              <p:nvPicPr>
                <p:cNvPr id="169142" name="Freihand 169141">
                  <a:extLst>
                    <a:ext uri="{FF2B5EF4-FFF2-40B4-BE49-F238E27FC236}">
                      <a16:creationId xmlns:a16="http://schemas.microsoft.com/office/drawing/2014/main" id="{6A6A9373-7233-4E69-8C9E-809988450A6E}"/>
                    </a:ext>
                  </a:extLst>
                </p:cNvPr>
                <p:cNvPicPr/>
                <p:nvPr/>
              </p:nvPicPr>
              <p:blipFill>
                <a:blip r:embed="rId404"/>
                <a:stretch>
                  <a:fillRect/>
                </a:stretch>
              </p:blipFill>
              <p:spPr>
                <a:xfrm>
                  <a:off x="327173" y="3793387"/>
                  <a:ext cx="975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69164" name="Freihand 169163">
                  <a:extLst>
                    <a:ext uri="{FF2B5EF4-FFF2-40B4-BE49-F238E27FC236}">
                      <a16:creationId xmlns:a16="http://schemas.microsoft.com/office/drawing/2014/main" id="{0E382529-B699-4F7C-B26B-8A053CB2A8CC}"/>
                    </a:ext>
                  </a:extLst>
                </p14:cNvPr>
                <p14:cNvContentPartPr/>
                <p14:nvPr/>
              </p14:nvContentPartPr>
              <p14:xfrm>
                <a:off x="3236333" y="3047467"/>
                <a:ext cx="960120" cy="63000"/>
              </p14:xfrm>
            </p:contentPart>
          </mc:Choice>
          <mc:Fallback xmlns="">
            <p:pic>
              <p:nvPicPr>
                <p:cNvPr id="169164" name="Freihand 169163">
                  <a:extLst>
                    <a:ext uri="{FF2B5EF4-FFF2-40B4-BE49-F238E27FC236}">
                      <a16:creationId xmlns:a16="http://schemas.microsoft.com/office/drawing/2014/main" id="{0E382529-B699-4F7C-B26B-8A053CB2A8CC}"/>
                    </a:ext>
                  </a:extLst>
                </p:cNvPr>
                <p:cNvPicPr/>
                <p:nvPr/>
              </p:nvPicPr>
              <p:blipFill>
                <a:blip r:embed="rId406"/>
                <a:stretch>
                  <a:fillRect/>
                </a:stretch>
              </p:blipFill>
              <p:spPr>
                <a:xfrm>
                  <a:off x="3232013" y="3043147"/>
                  <a:ext cx="9687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169143" name="Freihand 169142">
                  <a:extLst>
                    <a:ext uri="{FF2B5EF4-FFF2-40B4-BE49-F238E27FC236}">
                      <a16:creationId xmlns:a16="http://schemas.microsoft.com/office/drawing/2014/main" id="{F27F4ED2-B71C-419E-B070-B8D4F465E324}"/>
                    </a:ext>
                  </a:extLst>
                </p14:cNvPr>
                <p14:cNvContentPartPr/>
                <p14:nvPr/>
              </p14:nvContentPartPr>
              <p14:xfrm>
                <a:off x="637853" y="3732907"/>
                <a:ext cx="109080" cy="124560"/>
              </p14:xfrm>
            </p:contentPart>
          </mc:Choice>
          <mc:Fallback xmlns="">
            <p:pic>
              <p:nvPicPr>
                <p:cNvPr id="169143" name="Freihand 169142">
                  <a:extLst>
                    <a:ext uri="{FF2B5EF4-FFF2-40B4-BE49-F238E27FC236}">
                      <a16:creationId xmlns:a16="http://schemas.microsoft.com/office/drawing/2014/main" id="{F27F4ED2-B71C-419E-B070-B8D4F465E324}"/>
                    </a:ext>
                  </a:extLst>
                </p:cNvPr>
                <p:cNvPicPr/>
                <p:nvPr/>
              </p:nvPicPr>
              <p:blipFill>
                <a:blip r:embed="rId408"/>
                <a:stretch>
                  <a:fillRect/>
                </a:stretch>
              </p:blipFill>
              <p:spPr>
                <a:xfrm>
                  <a:off x="633533" y="3728587"/>
                  <a:ext cx="1177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69144" name="Freihand 169143">
                  <a:extLst>
                    <a:ext uri="{FF2B5EF4-FFF2-40B4-BE49-F238E27FC236}">
                      <a16:creationId xmlns:a16="http://schemas.microsoft.com/office/drawing/2014/main" id="{AFEA8BFD-5E4A-4B2F-AB31-06CD3B39E046}"/>
                    </a:ext>
                  </a:extLst>
                </p14:cNvPr>
                <p14:cNvContentPartPr/>
                <p14:nvPr/>
              </p14:nvContentPartPr>
              <p14:xfrm>
                <a:off x="689333" y="3736147"/>
                <a:ext cx="55080" cy="146160"/>
              </p14:xfrm>
            </p:contentPart>
          </mc:Choice>
          <mc:Fallback xmlns="">
            <p:pic>
              <p:nvPicPr>
                <p:cNvPr id="169144" name="Freihand 169143">
                  <a:extLst>
                    <a:ext uri="{FF2B5EF4-FFF2-40B4-BE49-F238E27FC236}">
                      <a16:creationId xmlns:a16="http://schemas.microsoft.com/office/drawing/2014/main" id="{AFEA8BFD-5E4A-4B2F-AB31-06CD3B39E046}"/>
                    </a:ext>
                  </a:extLst>
                </p:cNvPr>
                <p:cNvPicPr/>
                <p:nvPr/>
              </p:nvPicPr>
              <p:blipFill>
                <a:blip r:embed="rId410"/>
                <a:stretch>
                  <a:fillRect/>
                </a:stretch>
              </p:blipFill>
              <p:spPr>
                <a:xfrm>
                  <a:off x="685013" y="3731827"/>
                  <a:ext cx="637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169145" name="Freihand 169144">
                  <a:extLst>
                    <a:ext uri="{FF2B5EF4-FFF2-40B4-BE49-F238E27FC236}">
                      <a16:creationId xmlns:a16="http://schemas.microsoft.com/office/drawing/2014/main" id="{9036E1E9-DE7B-4C90-A6EA-70B01DB8C7F2}"/>
                    </a:ext>
                  </a:extLst>
                </p14:cNvPr>
                <p14:cNvContentPartPr/>
                <p14:nvPr/>
              </p14:nvContentPartPr>
              <p14:xfrm>
                <a:off x="658013" y="3783307"/>
                <a:ext cx="273600" cy="92880"/>
              </p14:xfrm>
            </p:contentPart>
          </mc:Choice>
          <mc:Fallback xmlns="">
            <p:pic>
              <p:nvPicPr>
                <p:cNvPr id="169145" name="Freihand 169144">
                  <a:extLst>
                    <a:ext uri="{FF2B5EF4-FFF2-40B4-BE49-F238E27FC236}">
                      <a16:creationId xmlns:a16="http://schemas.microsoft.com/office/drawing/2014/main" id="{9036E1E9-DE7B-4C90-A6EA-70B01DB8C7F2}"/>
                    </a:ext>
                  </a:extLst>
                </p:cNvPr>
                <p:cNvPicPr/>
                <p:nvPr/>
              </p:nvPicPr>
              <p:blipFill>
                <a:blip r:embed="rId412"/>
                <a:stretch>
                  <a:fillRect/>
                </a:stretch>
              </p:blipFill>
              <p:spPr>
                <a:xfrm>
                  <a:off x="653693" y="3778987"/>
                  <a:ext cx="282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169146" name="Freihand 169145">
                  <a:extLst>
                    <a:ext uri="{FF2B5EF4-FFF2-40B4-BE49-F238E27FC236}">
                      <a16:creationId xmlns:a16="http://schemas.microsoft.com/office/drawing/2014/main" id="{15F10EEC-60CE-4ED5-8AF0-943C8806F868}"/>
                    </a:ext>
                  </a:extLst>
                </p14:cNvPr>
                <p14:cNvContentPartPr/>
                <p14:nvPr/>
              </p14:nvContentPartPr>
              <p14:xfrm>
                <a:off x="911453" y="3836947"/>
                <a:ext cx="123120" cy="120960"/>
              </p14:xfrm>
            </p:contentPart>
          </mc:Choice>
          <mc:Fallback xmlns="">
            <p:pic>
              <p:nvPicPr>
                <p:cNvPr id="169146" name="Freihand 169145">
                  <a:extLst>
                    <a:ext uri="{FF2B5EF4-FFF2-40B4-BE49-F238E27FC236}">
                      <a16:creationId xmlns:a16="http://schemas.microsoft.com/office/drawing/2014/main" id="{15F10EEC-60CE-4ED5-8AF0-943C8806F868}"/>
                    </a:ext>
                  </a:extLst>
                </p:cNvPr>
                <p:cNvPicPr/>
                <p:nvPr/>
              </p:nvPicPr>
              <p:blipFill>
                <a:blip r:embed="rId414"/>
                <a:stretch>
                  <a:fillRect/>
                </a:stretch>
              </p:blipFill>
              <p:spPr>
                <a:xfrm>
                  <a:off x="907133" y="3832627"/>
                  <a:ext cx="1317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169147" name="Freihand 169146">
                  <a:extLst>
                    <a:ext uri="{FF2B5EF4-FFF2-40B4-BE49-F238E27FC236}">
                      <a16:creationId xmlns:a16="http://schemas.microsoft.com/office/drawing/2014/main" id="{3576DAFC-C646-4A3C-A79F-78F7B6B33EF9}"/>
                    </a:ext>
                  </a:extLst>
                </p14:cNvPr>
                <p14:cNvContentPartPr/>
                <p14:nvPr/>
              </p14:nvContentPartPr>
              <p14:xfrm>
                <a:off x="1134653" y="3765667"/>
                <a:ext cx="129240" cy="23760"/>
              </p14:xfrm>
            </p:contentPart>
          </mc:Choice>
          <mc:Fallback xmlns="">
            <p:pic>
              <p:nvPicPr>
                <p:cNvPr id="169147" name="Freihand 169146">
                  <a:extLst>
                    <a:ext uri="{FF2B5EF4-FFF2-40B4-BE49-F238E27FC236}">
                      <a16:creationId xmlns:a16="http://schemas.microsoft.com/office/drawing/2014/main" id="{3576DAFC-C646-4A3C-A79F-78F7B6B33EF9}"/>
                    </a:ext>
                  </a:extLst>
                </p:cNvPr>
                <p:cNvPicPr/>
                <p:nvPr/>
              </p:nvPicPr>
              <p:blipFill>
                <a:blip r:embed="rId416"/>
                <a:stretch>
                  <a:fillRect/>
                </a:stretch>
              </p:blipFill>
              <p:spPr>
                <a:xfrm>
                  <a:off x="1130333" y="3761347"/>
                  <a:ext cx="1378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169148" name="Freihand 169147">
                  <a:extLst>
                    <a:ext uri="{FF2B5EF4-FFF2-40B4-BE49-F238E27FC236}">
                      <a16:creationId xmlns:a16="http://schemas.microsoft.com/office/drawing/2014/main" id="{625FBB0F-1106-44E1-9BE2-5022431749E5}"/>
                    </a:ext>
                  </a:extLst>
                </p14:cNvPr>
                <p14:cNvContentPartPr/>
                <p14:nvPr/>
              </p14:nvContentPartPr>
              <p14:xfrm>
                <a:off x="1136813" y="3826147"/>
                <a:ext cx="143280" cy="4680"/>
              </p14:xfrm>
            </p:contentPart>
          </mc:Choice>
          <mc:Fallback xmlns="">
            <p:pic>
              <p:nvPicPr>
                <p:cNvPr id="169148" name="Freihand 169147">
                  <a:extLst>
                    <a:ext uri="{FF2B5EF4-FFF2-40B4-BE49-F238E27FC236}">
                      <a16:creationId xmlns:a16="http://schemas.microsoft.com/office/drawing/2014/main" id="{625FBB0F-1106-44E1-9BE2-5022431749E5}"/>
                    </a:ext>
                  </a:extLst>
                </p:cNvPr>
                <p:cNvPicPr/>
                <p:nvPr/>
              </p:nvPicPr>
              <p:blipFill>
                <a:blip r:embed="rId418"/>
                <a:stretch>
                  <a:fillRect/>
                </a:stretch>
              </p:blipFill>
              <p:spPr>
                <a:xfrm>
                  <a:off x="1132493" y="3821827"/>
                  <a:ext cx="151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69149" name="Freihand 169148">
                  <a:extLst>
                    <a:ext uri="{FF2B5EF4-FFF2-40B4-BE49-F238E27FC236}">
                      <a16:creationId xmlns:a16="http://schemas.microsoft.com/office/drawing/2014/main" id="{CF8D747B-669E-4537-8B19-B0A7D3551B75}"/>
                    </a:ext>
                  </a:extLst>
                </p14:cNvPr>
                <p14:cNvContentPartPr/>
                <p14:nvPr/>
              </p14:nvContentPartPr>
              <p14:xfrm>
                <a:off x="1392413" y="3672427"/>
                <a:ext cx="109080" cy="130680"/>
              </p14:xfrm>
            </p:contentPart>
          </mc:Choice>
          <mc:Fallback xmlns="">
            <p:pic>
              <p:nvPicPr>
                <p:cNvPr id="169149" name="Freihand 169148">
                  <a:extLst>
                    <a:ext uri="{FF2B5EF4-FFF2-40B4-BE49-F238E27FC236}">
                      <a16:creationId xmlns:a16="http://schemas.microsoft.com/office/drawing/2014/main" id="{CF8D747B-669E-4537-8B19-B0A7D3551B75}"/>
                    </a:ext>
                  </a:extLst>
                </p:cNvPr>
                <p:cNvPicPr/>
                <p:nvPr/>
              </p:nvPicPr>
              <p:blipFill>
                <a:blip r:embed="rId420"/>
                <a:stretch>
                  <a:fillRect/>
                </a:stretch>
              </p:blipFill>
              <p:spPr>
                <a:xfrm>
                  <a:off x="1388093" y="3668107"/>
                  <a:ext cx="1177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169150" name="Freihand 169149">
                  <a:extLst>
                    <a:ext uri="{FF2B5EF4-FFF2-40B4-BE49-F238E27FC236}">
                      <a16:creationId xmlns:a16="http://schemas.microsoft.com/office/drawing/2014/main" id="{56F94116-A269-4174-84F4-C57DA4605418}"/>
                    </a:ext>
                  </a:extLst>
                </p14:cNvPr>
                <p14:cNvContentPartPr/>
                <p14:nvPr/>
              </p14:nvContentPartPr>
              <p14:xfrm>
                <a:off x="1506533" y="3771787"/>
                <a:ext cx="104040" cy="126000"/>
              </p14:xfrm>
            </p:contentPart>
          </mc:Choice>
          <mc:Fallback xmlns="">
            <p:pic>
              <p:nvPicPr>
                <p:cNvPr id="169150" name="Freihand 169149">
                  <a:extLst>
                    <a:ext uri="{FF2B5EF4-FFF2-40B4-BE49-F238E27FC236}">
                      <a16:creationId xmlns:a16="http://schemas.microsoft.com/office/drawing/2014/main" id="{56F94116-A269-4174-84F4-C57DA4605418}"/>
                    </a:ext>
                  </a:extLst>
                </p:cNvPr>
                <p:cNvPicPr/>
                <p:nvPr/>
              </p:nvPicPr>
              <p:blipFill>
                <a:blip r:embed="rId422"/>
                <a:stretch>
                  <a:fillRect/>
                </a:stretch>
              </p:blipFill>
              <p:spPr>
                <a:xfrm>
                  <a:off x="1502213" y="3767467"/>
                  <a:ext cx="11268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169151" name="Freihand 169150">
                  <a:extLst>
                    <a:ext uri="{FF2B5EF4-FFF2-40B4-BE49-F238E27FC236}">
                      <a16:creationId xmlns:a16="http://schemas.microsoft.com/office/drawing/2014/main" id="{6B0CCBE6-028E-4C55-BED5-BE2B85F5A0CB}"/>
                    </a:ext>
                  </a:extLst>
                </p14:cNvPr>
                <p14:cNvContentPartPr/>
                <p14:nvPr/>
              </p14:nvContentPartPr>
              <p14:xfrm>
                <a:off x="1684373" y="3676027"/>
                <a:ext cx="120240" cy="146520"/>
              </p14:xfrm>
            </p:contentPart>
          </mc:Choice>
          <mc:Fallback xmlns="">
            <p:pic>
              <p:nvPicPr>
                <p:cNvPr id="169151" name="Freihand 169150">
                  <a:extLst>
                    <a:ext uri="{FF2B5EF4-FFF2-40B4-BE49-F238E27FC236}">
                      <a16:creationId xmlns:a16="http://schemas.microsoft.com/office/drawing/2014/main" id="{6B0CCBE6-028E-4C55-BED5-BE2B85F5A0CB}"/>
                    </a:ext>
                  </a:extLst>
                </p:cNvPr>
                <p:cNvPicPr/>
                <p:nvPr/>
              </p:nvPicPr>
              <p:blipFill>
                <a:blip r:embed="rId424"/>
                <a:stretch>
                  <a:fillRect/>
                </a:stretch>
              </p:blipFill>
              <p:spPr>
                <a:xfrm>
                  <a:off x="1680053" y="3671707"/>
                  <a:ext cx="1288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169152" name="Freihand 169151">
                  <a:extLst>
                    <a:ext uri="{FF2B5EF4-FFF2-40B4-BE49-F238E27FC236}">
                      <a16:creationId xmlns:a16="http://schemas.microsoft.com/office/drawing/2014/main" id="{E8DF9113-33E2-4684-9382-8EB2DDB9ABF2}"/>
                    </a:ext>
                  </a:extLst>
                </p14:cNvPr>
                <p14:cNvContentPartPr/>
                <p14:nvPr/>
              </p14:nvContentPartPr>
              <p14:xfrm>
                <a:off x="1786613" y="3678547"/>
                <a:ext cx="38880" cy="147240"/>
              </p14:xfrm>
            </p:contentPart>
          </mc:Choice>
          <mc:Fallback xmlns="">
            <p:pic>
              <p:nvPicPr>
                <p:cNvPr id="169152" name="Freihand 169151">
                  <a:extLst>
                    <a:ext uri="{FF2B5EF4-FFF2-40B4-BE49-F238E27FC236}">
                      <a16:creationId xmlns:a16="http://schemas.microsoft.com/office/drawing/2014/main" id="{E8DF9113-33E2-4684-9382-8EB2DDB9ABF2}"/>
                    </a:ext>
                  </a:extLst>
                </p:cNvPr>
                <p:cNvPicPr/>
                <p:nvPr/>
              </p:nvPicPr>
              <p:blipFill>
                <a:blip r:embed="rId426"/>
                <a:stretch>
                  <a:fillRect/>
                </a:stretch>
              </p:blipFill>
              <p:spPr>
                <a:xfrm>
                  <a:off x="1782293" y="3674227"/>
                  <a:ext cx="47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169153" name="Freihand 169152">
                  <a:extLst>
                    <a:ext uri="{FF2B5EF4-FFF2-40B4-BE49-F238E27FC236}">
                      <a16:creationId xmlns:a16="http://schemas.microsoft.com/office/drawing/2014/main" id="{78FD58C3-1BDF-4949-B097-D13754788BCE}"/>
                    </a:ext>
                  </a:extLst>
                </p14:cNvPr>
                <p14:cNvContentPartPr/>
                <p14:nvPr/>
              </p14:nvContentPartPr>
              <p14:xfrm>
                <a:off x="1712093" y="3809227"/>
                <a:ext cx="156240" cy="1440"/>
              </p14:xfrm>
            </p:contentPart>
          </mc:Choice>
          <mc:Fallback xmlns="">
            <p:pic>
              <p:nvPicPr>
                <p:cNvPr id="169153" name="Freihand 169152">
                  <a:extLst>
                    <a:ext uri="{FF2B5EF4-FFF2-40B4-BE49-F238E27FC236}">
                      <a16:creationId xmlns:a16="http://schemas.microsoft.com/office/drawing/2014/main" id="{78FD58C3-1BDF-4949-B097-D13754788BCE}"/>
                    </a:ext>
                  </a:extLst>
                </p:cNvPr>
                <p:cNvPicPr/>
                <p:nvPr/>
              </p:nvPicPr>
              <p:blipFill>
                <a:blip r:embed="rId428"/>
                <a:stretch>
                  <a:fillRect/>
                </a:stretch>
              </p:blipFill>
              <p:spPr>
                <a:xfrm>
                  <a:off x="1707773" y="3804907"/>
                  <a:ext cx="164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169154" name="Freihand 169153">
                  <a:extLst>
                    <a:ext uri="{FF2B5EF4-FFF2-40B4-BE49-F238E27FC236}">
                      <a16:creationId xmlns:a16="http://schemas.microsoft.com/office/drawing/2014/main" id="{0B8957B4-199D-4F78-BE91-52BC3315C876}"/>
                    </a:ext>
                  </a:extLst>
                </p14:cNvPr>
                <p14:cNvContentPartPr/>
                <p14:nvPr/>
              </p14:nvContentPartPr>
              <p14:xfrm>
                <a:off x="1892093" y="3714547"/>
                <a:ext cx="137880" cy="156960"/>
              </p14:xfrm>
            </p:contentPart>
          </mc:Choice>
          <mc:Fallback xmlns="">
            <p:pic>
              <p:nvPicPr>
                <p:cNvPr id="169154" name="Freihand 169153">
                  <a:extLst>
                    <a:ext uri="{FF2B5EF4-FFF2-40B4-BE49-F238E27FC236}">
                      <a16:creationId xmlns:a16="http://schemas.microsoft.com/office/drawing/2014/main" id="{0B8957B4-199D-4F78-BE91-52BC3315C876}"/>
                    </a:ext>
                  </a:extLst>
                </p:cNvPr>
                <p:cNvPicPr/>
                <p:nvPr/>
              </p:nvPicPr>
              <p:blipFill>
                <a:blip r:embed="rId430"/>
                <a:stretch>
                  <a:fillRect/>
                </a:stretch>
              </p:blipFill>
              <p:spPr>
                <a:xfrm>
                  <a:off x="1887773" y="3710227"/>
                  <a:ext cx="1465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169155" name="Freihand 169154">
                  <a:extLst>
                    <a:ext uri="{FF2B5EF4-FFF2-40B4-BE49-F238E27FC236}">
                      <a16:creationId xmlns:a16="http://schemas.microsoft.com/office/drawing/2014/main" id="{B0AAC387-1F1C-4737-A3D7-C1A1EE6BD7C5}"/>
                    </a:ext>
                  </a:extLst>
                </p14:cNvPr>
                <p14:cNvContentPartPr/>
                <p14:nvPr/>
              </p14:nvContentPartPr>
              <p14:xfrm>
                <a:off x="2056613" y="3778987"/>
                <a:ext cx="93240" cy="122760"/>
              </p14:xfrm>
            </p:contentPart>
          </mc:Choice>
          <mc:Fallback xmlns="">
            <p:pic>
              <p:nvPicPr>
                <p:cNvPr id="169155" name="Freihand 169154">
                  <a:extLst>
                    <a:ext uri="{FF2B5EF4-FFF2-40B4-BE49-F238E27FC236}">
                      <a16:creationId xmlns:a16="http://schemas.microsoft.com/office/drawing/2014/main" id="{B0AAC387-1F1C-4737-A3D7-C1A1EE6BD7C5}"/>
                    </a:ext>
                  </a:extLst>
                </p:cNvPr>
                <p:cNvPicPr/>
                <p:nvPr/>
              </p:nvPicPr>
              <p:blipFill>
                <a:blip r:embed="rId432"/>
                <a:stretch>
                  <a:fillRect/>
                </a:stretch>
              </p:blipFill>
              <p:spPr>
                <a:xfrm>
                  <a:off x="2052293" y="3774667"/>
                  <a:ext cx="1018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169156" name="Freihand 169155">
                  <a:extLst>
                    <a:ext uri="{FF2B5EF4-FFF2-40B4-BE49-F238E27FC236}">
                      <a16:creationId xmlns:a16="http://schemas.microsoft.com/office/drawing/2014/main" id="{84971999-5B09-4A2C-A652-BF5C2004B736}"/>
                    </a:ext>
                  </a:extLst>
                </p14:cNvPr>
                <p14:cNvContentPartPr/>
                <p14:nvPr/>
              </p14:nvContentPartPr>
              <p14:xfrm>
                <a:off x="2279093" y="3736867"/>
                <a:ext cx="193320" cy="6480"/>
              </p14:xfrm>
            </p:contentPart>
          </mc:Choice>
          <mc:Fallback xmlns="">
            <p:pic>
              <p:nvPicPr>
                <p:cNvPr id="169156" name="Freihand 169155">
                  <a:extLst>
                    <a:ext uri="{FF2B5EF4-FFF2-40B4-BE49-F238E27FC236}">
                      <a16:creationId xmlns:a16="http://schemas.microsoft.com/office/drawing/2014/main" id="{84971999-5B09-4A2C-A652-BF5C2004B736}"/>
                    </a:ext>
                  </a:extLst>
                </p:cNvPr>
                <p:cNvPicPr/>
                <p:nvPr/>
              </p:nvPicPr>
              <p:blipFill>
                <a:blip r:embed="rId434"/>
                <a:stretch>
                  <a:fillRect/>
                </a:stretch>
              </p:blipFill>
              <p:spPr>
                <a:xfrm>
                  <a:off x="2274773" y="3732547"/>
                  <a:ext cx="20196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169157" name="Freihand 169156">
                  <a:extLst>
                    <a:ext uri="{FF2B5EF4-FFF2-40B4-BE49-F238E27FC236}">
                      <a16:creationId xmlns:a16="http://schemas.microsoft.com/office/drawing/2014/main" id="{527F7942-D7A5-4CF1-9F56-14E1C5E01E57}"/>
                    </a:ext>
                  </a:extLst>
                </p14:cNvPr>
                <p14:cNvContentPartPr/>
                <p14:nvPr/>
              </p14:nvContentPartPr>
              <p14:xfrm>
                <a:off x="2293493" y="3771067"/>
                <a:ext cx="172800" cy="9360"/>
              </p14:xfrm>
            </p:contentPart>
          </mc:Choice>
          <mc:Fallback xmlns="">
            <p:pic>
              <p:nvPicPr>
                <p:cNvPr id="169157" name="Freihand 169156">
                  <a:extLst>
                    <a:ext uri="{FF2B5EF4-FFF2-40B4-BE49-F238E27FC236}">
                      <a16:creationId xmlns:a16="http://schemas.microsoft.com/office/drawing/2014/main" id="{527F7942-D7A5-4CF1-9F56-14E1C5E01E57}"/>
                    </a:ext>
                  </a:extLst>
                </p:cNvPr>
                <p:cNvPicPr/>
                <p:nvPr/>
              </p:nvPicPr>
              <p:blipFill>
                <a:blip r:embed="rId436"/>
                <a:stretch>
                  <a:fillRect/>
                </a:stretch>
              </p:blipFill>
              <p:spPr>
                <a:xfrm>
                  <a:off x="2289173" y="3766747"/>
                  <a:ext cx="181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169160" name="Freihand 169159">
                  <a:extLst>
                    <a:ext uri="{FF2B5EF4-FFF2-40B4-BE49-F238E27FC236}">
                      <a16:creationId xmlns:a16="http://schemas.microsoft.com/office/drawing/2014/main" id="{44DE924B-270D-47B6-9774-45533FDBCB55}"/>
                    </a:ext>
                  </a:extLst>
                </p14:cNvPr>
                <p14:cNvContentPartPr/>
                <p14:nvPr/>
              </p14:nvContentPartPr>
              <p14:xfrm>
                <a:off x="2590493" y="3642547"/>
                <a:ext cx="144720" cy="150840"/>
              </p14:xfrm>
            </p:contentPart>
          </mc:Choice>
          <mc:Fallback xmlns="">
            <p:pic>
              <p:nvPicPr>
                <p:cNvPr id="169160" name="Freihand 169159">
                  <a:extLst>
                    <a:ext uri="{FF2B5EF4-FFF2-40B4-BE49-F238E27FC236}">
                      <a16:creationId xmlns:a16="http://schemas.microsoft.com/office/drawing/2014/main" id="{44DE924B-270D-47B6-9774-45533FDBCB55}"/>
                    </a:ext>
                  </a:extLst>
                </p:cNvPr>
                <p:cNvPicPr/>
                <p:nvPr/>
              </p:nvPicPr>
              <p:blipFill>
                <a:blip r:embed="rId438"/>
                <a:stretch>
                  <a:fillRect/>
                </a:stretch>
              </p:blipFill>
              <p:spPr>
                <a:xfrm>
                  <a:off x="2586173" y="3638227"/>
                  <a:ext cx="1533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169161" name="Freihand 169160">
                  <a:extLst>
                    <a:ext uri="{FF2B5EF4-FFF2-40B4-BE49-F238E27FC236}">
                      <a16:creationId xmlns:a16="http://schemas.microsoft.com/office/drawing/2014/main" id="{099C0AD5-2CBB-4FF5-A60D-01CB8F261AB8}"/>
                    </a:ext>
                  </a:extLst>
                </p14:cNvPr>
                <p14:cNvContentPartPr/>
                <p14:nvPr/>
              </p14:nvContentPartPr>
              <p14:xfrm>
                <a:off x="2748173" y="3768907"/>
                <a:ext cx="100080" cy="55800"/>
              </p14:xfrm>
            </p:contentPart>
          </mc:Choice>
          <mc:Fallback xmlns="">
            <p:pic>
              <p:nvPicPr>
                <p:cNvPr id="169161" name="Freihand 169160">
                  <a:extLst>
                    <a:ext uri="{FF2B5EF4-FFF2-40B4-BE49-F238E27FC236}">
                      <a16:creationId xmlns:a16="http://schemas.microsoft.com/office/drawing/2014/main" id="{099C0AD5-2CBB-4FF5-A60D-01CB8F261AB8}"/>
                    </a:ext>
                  </a:extLst>
                </p:cNvPr>
                <p:cNvPicPr/>
                <p:nvPr/>
              </p:nvPicPr>
              <p:blipFill>
                <a:blip r:embed="rId440"/>
                <a:stretch>
                  <a:fillRect/>
                </a:stretch>
              </p:blipFill>
              <p:spPr>
                <a:xfrm>
                  <a:off x="2743853" y="3764587"/>
                  <a:ext cx="1087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169162" name="Freihand 169161">
                  <a:extLst>
                    <a:ext uri="{FF2B5EF4-FFF2-40B4-BE49-F238E27FC236}">
                      <a16:creationId xmlns:a16="http://schemas.microsoft.com/office/drawing/2014/main" id="{9ECAF432-BA11-451B-9D60-76A5B64DEB25}"/>
                    </a:ext>
                  </a:extLst>
                </p14:cNvPr>
                <p14:cNvContentPartPr/>
                <p14:nvPr/>
              </p14:nvContentPartPr>
              <p14:xfrm>
                <a:off x="2807213" y="3803107"/>
                <a:ext cx="43200" cy="122760"/>
              </p14:xfrm>
            </p:contentPart>
          </mc:Choice>
          <mc:Fallback xmlns="">
            <p:pic>
              <p:nvPicPr>
                <p:cNvPr id="169162" name="Freihand 169161">
                  <a:extLst>
                    <a:ext uri="{FF2B5EF4-FFF2-40B4-BE49-F238E27FC236}">
                      <a16:creationId xmlns:a16="http://schemas.microsoft.com/office/drawing/2014/main" id="{9ECAF432-BA11-451B-9D60-76A5B64DEB25}"/>
                    </a:ext>
                  </a:extLst>
                </p:cNvPr>
                <p:cNvPicPr/>
                <p:nvPr/>
              </p:nvPicPr>
              <p:blipFill>
                <a:blip r:embed="rId442"/>
                <a:stretch>
                  <a:fillRect/>
                </a:stretch>
              </p:blipFill>
              <p:spPr>
                <a:xfrm>
                  <a:off x="2802893" y="3798787"/>
                  <a:ext cx="518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69165" name="Freihand 169164">
                  <a:extLst>
                    <a:ext uri="{FF2B5EF4-FFF2-40B4-BE49-F238E27FC236}">
                      <a16:creationId xmlns:a16="http://schemas.microsoft.com/office/drawing/2014/main" id="{75E6440E-5F7D-4946-B35C-026DD5066260}"/>
                    </a:ext>
                  </a:extLst>
                </p14:cNvPr>
                <p14:cNvContentPartPr/>
                <p14:nvPr/>
              </p14:nvContentPartPr>
              <p14:xfrm>
                <a:off x="2959133" y="3565507"/>
                <a:ext cx="98280" cy="270000"/>
              </p14:xfrm>
            </p:contentPart>
          </mc:Choice>
          <mc:Fallback xmlns="">
            <p:pic>
              <p:nvPicPr>
                <p:cNvPr id="169165" name="Freihand 169164">
                  <a:extLst>
                    <a:ext uri="{FF2B5EF4-FFF2-40B4-BE49-F238E27FC236}">
                      <a16:creationId xmlns:a16="http://schemas.microsoft.com/office/drawing/2014/main" id="{75E6440E-5F7D-4946-B35C-026DD5066260}"/>
                    </a:ext>
                  </a:extLst>
                </p:cNvPr>
                <p:cNvPicPr/>
                <p:nvPr/>
              </p:nvPicPr>
              <p:blipFill>
                <a:blip r:embed="rId444"/>
                <a:stretch>
                  <a:fillRect/>
                </a:stretch>
              </p:blipFill>
              <p:spPr>
                <a:xfrm>
                  <a:off x="2954813" y="3561187"/>
                  <a:ext cx="106920" cy="2786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69166" name="Freihand 169165">
                  <a:extLst>
                    <a:ext uri="{FF2B5EF4-FFF2-40B4-BE49-F238E27FC236}">
                      <a16:creationId xmlns:a16="http://schemas.microsoft.com/office/drawing/2014/main" id="{949B2C7B-FD7C-4EDD-9A0A-9E92AF25AF84}"/>
                    </a:ext>
                  </a:extLst>
                </p14:cNvPr>
                <p14:cNvContentPartPr/>
                <p14:nvPr/>
              </p14:nvContentPartPr>
              <p14:xfrm>
                <a:off x="3140573" y="3657307"/>
                <a:ext cx="101880" cy="129600"/>
              </p14:xfrm>
            </p:contentPart>
          </mc:Choice>
          <mc:Fallback xmlns="">
            <p:pic>
              <p:nvPicPr>
                <p:cNvPr id="169166" name="Freihand 169165">
                  <a:extLst>
                    <a:ext uri="{FF2B5EF4-FFF2-40B4-BE49-F238E27FC236}">
                      <a16:creationId xmlns:a16="http://schemas.microsoft.com/office/drawing/2014/main" id="{949B2C7B-FD7C-4EDD-9A0A-9E92AF25AF84}"/>
                    </a:ext>
                  </a:extLst>
                </p:cNvPr>
                <p:cNvPicPr/>
                <p:nvPr/>
              </p:nvPicPr>
              <p:blipFill>
                <a:blip r:embed="rId446"/>
                <a:stretch>
                  <a:fillRect/>
                </a:stretch>
              </p:blipFill>
              <p:spPr>
                <a:xfrm>
                  <a:off x="3136253" y="3652987"/>
                  <a:ext cx="1105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69167" name="Freihand 169166">
                  <a:extLst>
                    <a:ext uri="{FF2B5EF4-FFF2-40B4-BE49-F238E27FC236}">
                      <a16:creationId xmlns:a16="http://schemas.microsoft.com/office/drawing/2014/main" id="{A030170D-A1F1-4200-850C-4DE93ABC896C}"/>
                    </a:ext>
                  </a:extLst>
                </p14:cNvPr>
                <p14:cNvContentPartPr/>
                <p14:nvPr/>
              </p14:nvContentPartPr>
              <p14:xfrm>
                <a:off x="3253613" y="3751987"/>
                <a:ext cx="71640" cy="76320"/>
              </p14:xfrm>
            </p:contentPart>
          </mc:Choice>
          <mc:Fallback xmlns="">
            <p:pic>
              <p:nvPicPr>
                <p:cNvPr id="169167" name="Freihand 169166">
                  <a:extLst>
                    <a:ext uri="{FF2B5EF4-FFF2-40B4-BE49-F238E27FC236}">
                      <a16:creationId xmlns:a16="http://schemas.microsoft.com/office/drawing/2014/main" id="{A030170D-A1F1-4200-850C-4DE93ABC896C}"/>
                    </a:ext>
                  </a:extLst>
                </p:cNvPr>
                <p:cNvPicPr/>
                <p:nvPr/>
              </p:nvPicPr>
              <p:blipFill>
                <a:blip r:embed="rId448"/>
                <a:stretch>
                  <a:fillRect/>
                </a:stretch>
              </p:blipFill>
              <p:spPr>
                <a:xfrm>
                  <a:off x="3249293" y="3747667"/>
                  <a:ext cx="802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69168" name="Freihand 169167">
                  <a:extLst>
                    <a:ext uri="{FF2B5EF4-FFF2-40B4-BE49-F238E27FC236}">
                      <a16:creationId xmlns:a16="http://schemas.microsoft.com/office/drawing/2014/main" id="{71E05C24-63C4-4AAD-8369-2A004747CE4D}"/>
                    </a:ext>
                  </a:extLst>
                </p14:cNvPr>
                <p14:cNvContentPartPr/>
                <p14:nvPr/>
              </p14:nvContentPartPr>
              <p14:xfrm>
                <a:off x="3394013" y="3698707"/>
                <a:ext cx="15480" cy="26640"/>
              </p14:xfrm>
            </p:contentPart>
          </mc:Choice>
          <mc:Fallback xmlns="">
            <p:pic>
              <p:nvPicPr>
                <p:cNvPr id="169168" name="Freihand 169167">
                  <a:extLst>
                    <a:ext uri="{FF2B5EF4-FFF2-40B4-BE49-F238E27FC236}">
                      <a16:creationId xmlns:a16="http://schemas.microsoft.com/office/drawing/2014/main" id="{71E05C24-63C4-4AAD-8369-2A004747CE4D}"/>
                    </a:ext>
                  </a:extLst>
                </p:cNvPr>
                <p:cNvPicPr/>
                <p:nvPr/>
              </p:nvPicPr>
              <p:blipFill>
                <a:blip r:embed="rId450"/>
                <a:stretch>
                  <a:fillRect/>
                </a:stretch>
              </p:blipFill>
              <p:spPr>
                <a:xfrm>
                  <a:off x="3389693" y="3694387"/>
                  <a:ext cx="2412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169169" name="Freihand 169168">
                  <a:extLst>
                    <a:ext uri="{FF2B5EF4-FFF2-40B4-BE49-F238E27FC236}">
                      <a16:creationId xmlns:a16="http://schemas.microsoft.com/office/drawing/2014/main" id="{CAB27D20-758A-4BB6-9575-BF6F99B7878F}"/>
                    </a:ext>
                  </a:extLst>
                </p14:cNvPr>
                <p14:cNvContentPartPr/>
                <p14:nvPr/>
              </p14:nvContentPartPr>
              <p14:xfrm>
                <a:off x="3511013" y="3613387"/>
                <a:ext cx="104400" cy="149760"/>
              </p14:xfrm>
            </p:contentPart>
          </mc:Choice>
          <mc:Fallback xmlns="">
            <p:pic>
              <p:nvPicPr>
                <p:cNvPr id="169169" name="Freihand 169168">
                  <a:extLst>
                    <a:ext uri="{FF2B5EF4-FFF2-40B4-BE49-F238E27FC236}">
                      <a16:creationId xmlns:a16="http://schemas.microsoft.com/office/drawing/2014/main" id="{CAB27D20-758A-4BB6-9575-BF6F99B7878F}"/>
                    </a:ext>
                  </a:extLst>
                </p:cNvPr>
                <p:cNvPicPr/>
                <p:nvPr/>
              </p:nvPicPr>
              <p:blipFill>
                <a:blip r:embed="rId452"/>
                <a:stretch>
                  <a:fillRect/>
                </a:stretch>
              </p:blipFill>
              <p:spPr>
                <a:xfrm>
                  <a:off x="3506693" y="3609067"/>
                  <a:ext cx="1130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169170" name="Freihand 169169">
                  <a:extLst>
                    <a:ext uri="{FF2B5EF4-FFF2-40B4-BE49-F238E27FC236}">
                      <a16:creationId xmlns:a16="http://schemas.microsoft.com/office/drawing/2014/main" id="{81145749-E986-4A3F-9339-53B514E59306}"/>
                    </a:ext>
                  </a:extLst>
                </p14:cNvPr>
                <p14:cNvContentPartPr/>
                <p14:nvPr/>
              </p14:nvContentPartPr>
              <p14:xfrm>
                <a:off x="3514253" y="3632467"/>
                <a:ext cx="146880" cy="161280"/>
              </p14:xfrm>
            </p:contentPart>
          </mc:Choice>
          <mc:Fallback xmlns="">
            <p:pic>
              <p:nvPicPr>
                <p:cNvPr id="169170" name="Freihand 169169">
                  <a:extLst>
                    <a:ext uri="{FF2B5EF4-FFF2-40B4-BE49-F238E27FC236}">
                      <a16:creationId xmlns:a16="http://schemas.microsoft.com/office/drawing/2014/main" id="{81145749-E986-4A3F-9339-53B514E59306}"/>
                    </a:ext>
                  </a:extLst>
                </p:cNvPr>
                <p:cNvPicPr/>
                <p:nvPr/>
              </p:nvPicPr>
              <p:blipFill>
                <a:blip r:embed="rId454"/>
                <a:stretch>
                  <a:fillRect/>
                </a:stretch>
              </p:blipFill>
              <p:spPr>
                <a:xfrm>
                  <a:off x="3509933" y="3628147"/>
                  <a:ext cx="1555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69171" name="Freihand 169170">
                  <a:extLst>
                    <a:ext uri="{FF2B5EF4-FFF2-40B4-BE49-F238E27FC236}">
                      <a16:creationId xmlns:a16="http://schemas.microsoft.com/office/drawing/2014/main" id="{78A54A93-BBD8-40C3-AA0B-A82D368CF761}"/>
                    </a:ext>
                  </a:extLst>
                </p14:cNvPr>
                <p14:cNvContentPartPr/>
                <p14:nvPr/>
              </p14:nvContentPartPr>
              <p14:xfrm>
                <a:off x="3669773" y="3614827"/>
                <a:ext cx="147960" cy="204480"/>
              </p14:xfrm>
            </p:contentPart>
          </mc:Choice>
          <mc:Fallback xmlns="">
            <p:pic>
              <p:nvPicPr>
                <p:cNvPr id="169171" name="Freihand 169170">
                  <a:extLst>
                    <a:ext uri="{FF2B5EF4-FFF2-40B4-BE49-F238E27FC236}">
                      <a16:creationId xmlns:a16="http://schemas.microsoft.com/office/drawing/2014/main" id="{78A54A93-BBD8-40C3-AA0B-A82D368CF761}"/>
                    </a:ext>
                  </a:extLst>
                </p:cNvPr>
                <p:cNvPicPr/>
                <p:nvPr/>
              </p:nvPicPr>
              <p:blipFill>
                <a:blip r:embed="rId456"/>
                <a:stretch>
                  <a:fillRect/>
                </a:stretch>
              </p:blipFill>
              <p:spPr>
                <a:xfrm>
                  <a:off x="3665453" y="3610507"/>
                  <a:ext cx="15660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69172" name="Freihand 169171">
                  <a:extLst>
                    <a:ext uri="{FF2B5EF4-FFF2-40B4-BE49-F238E27FC236}">
                      <a16:creationId xmlns:a16="http://schemas.microsoft.com/office/drawing/2014/main" id="{DC5B044D-8A22-4CEE-BC62-710E6F897FFA}"/>
                    </a:ext>
                  </a:extLst>
                </p14:cNvPr>
                <p14:cNvContentPartPr/>
                <p14:nvPr/>
              </p14:nvContentPartPr>
              <p14:xfrm>
                <a:off x="3806933" y="3577387"/>
                <a:ext cx="100800" cy="278640"/>
              </p14:xfrm>
            </p:contentPart>
          </mc:Choice>
          <mc:Fallback xmlns="">
            <p:pic>
              <p:nvPicPr>
                <p:cNvPr id="169172" name="Freihand 169171">
                  <a:extLst>
                    <a:ext uri="{FF2B5EF4-FFF2-40B4-BE49-F238E27FC236}">
                      <a16:creationId xmlns:a16="http://schemas.microsoft.com/office/drawing/2014/main" id="{DC5B044D-8A22-4CEE-BC62-710E6F897FFA}"/>
                    </a:ext>
                  </a:extLst>
                </p:cNvPr>
                <p:cNvPicPr/>
                <p:nvPr/>
              </p:nvPicPr>
              <p:blipFill>
                <a:blip r:embed="rId458"/>
                <a:stretch>
                  <a:fillRect/>
                </a:stretch>
              </p:blipFill>
              <p:spPr>
                <a:xfrm>
                  <a:off x="3802613" y="3573067"/>
                  <a:ext cx="10944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69173" name="Freihand 169172">
                  <a:extLst>
                    <a:ext uri="{FF2B5EF4-FFF2-40B4-BE49-F238E27FC236}">
                      <a16:creationId xmlns:a16="http://schemas.microsoft.com/office/drawing/2014/main" id="{2905C823-1676-4062-AF59-1C01F4AF0D99}"/>
                    </a:ext>
                  </a:extLst>
                </p14:cNvPr>
                <p14:cNvContentPartPr/>
                <p14:nvPr/>
              </p14:nvContentPartPr>
              <p14:xfrm>
                <a:off x="4202933" y="3708787"/>
                <a:ext cx="174960" cy="10800"/>
              </p14:xfrm>
            </p:contentPart>
          </mc:Choice>
          <mc:Fallback xmlns="">
            <p:pic>
              <p:nvPicPr>
                <p:cNvPr id="169173" name="Freihand 169172">
                  <a:extLst>
                    <a:ext uri="{FF2B5EF4-FFF2-40B4-BE49-F238E27FC236}">
                      <a16:creationId xmlns:a16="http://schemas.microsoft.com/office/drawing/2014/main" id="{2905C823-1676-4062-AF59-1C01F4AF0D99}"/>
                    </a:ext>
                  </a:extLst>
                </p:cNvPr>
                <p:cNvPicPr/>
                <p:nvPr/>
              </p:nvPicPr>
              <p:blipFill>
                <a:blip r:embed="rId460"/>
                <a:stretch>
                  <a:fillRect/>
                </a:stretch>
              </p:blipFill>
              <p:spPr>
                <a:xfrm>
                  <a:off x="4198613" y="3704467"/>
                  <a:ext cx="1836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9174" name="Freihand 169173">
                  <a:extLst>
                    <a:ext uri="{FF2B5EF4-FFF2-40B4-BE49-F238E27FC236}">
                      <a16:creationId xmlns:a16="http://schemas.microsoft.com/office/drawing/2014/main" id="{FA19BC3E-0789-4FF7-926C-7023336C2E9C}"/>
                    </a:ext>
                  </a:extLst>
                </p14:cNvPr>
                <p14:cNvContentPartPr/>
                <p14:nvPr/>
              </p14:nvContentPartPr>
              <p14:xfrm>
                <a:off x="4201493" y="3776827"/>
                <a:ext cx="208080" cy="28080"/>
              </p14:xfrm>
            </p:contentPart>
          </mc:Choice>
          <mc:Fallback xmlns="">
            <p:pic>
              <p:nvPicPr>
                <p:cNvPr id="169174" name="Freihand 169173">
                  <a:extLst>
                    <a:ext uri="{FF2B5EF4-FFF2-40B4-BE49-F238E27FC236}">
                      <a16:creationId xmlns:a16="http://schemas.microsoft.com/office/drawing/2014/main" id="{FA19BC3E-0789-4FF7-926C-7023336C2E9C}"/>
                    </a:ext>
                  </a:extLst>
                </p:cNvPr>
                <p:cNvPicPr/>
                <p:nvPr/>
              </p:nvPicPr>
              <p:blipFill>
                <a:blip r:embed="rId462"/>
                <a:stretch>
                  <a:fillRect/>
                </a:stretch>
              </p:blipFill>
              <p:spPr>
                <a:xfrm>
                  <a:off x="4197173" y="3772507"/>
                  <a:ext cx="2167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69175" name="Freihand 169174">
                  <a:extLst>
                    <a:ext uri="{FF2B5EF4-FFF2-40B4-BE49-F238E27FC236}">
                      <a16:creationId xmlns:a16="http://schemas.microsoft.com/office/drawing/2014/main" id="{AA7C0553-41FB-4528-91AD-B0DB058938A8}"/>
                    </a:ext>
                  </a:extLst>
                </p14:cNvPr>
                <p14:cNvContentPartPr/>
                <p14:nvPr/>
              </p14:nvContentPartPr>
              <p14:xfrm>
                <a:off x="4585253" y="3639307"/>
                <a:ext cx="159480" cy="151920"/>
              </p14:xfrm>
            </p:contentPart>
          </mc:Choice>
          <mc:Fallback xmlns="">
            <p:pic>
              <p:nvPicPr>
                <p:cNvPr id="169175" name="Freihand 169174">
                  <a:extLst>
                    <a:ext uri="{FF2B5EF4-FFF2-40B4-BE49-F238E27FC236}">
                      <a16:creationId xmlns:a16="http://schemas.microsoft.com/office/drawing/2014/main" id="{AA7C0553-41FB-4528-91AD-B0DB058938A8}"/>
                    </a:ext>
                  </a:extLst>
                </p:cNvPr>
                <p:cNvPicPr/>
                <p:nvPr/>
              </p:nvPicPr>
              <p:blipFill>
                <a:blip r:embed="rId464"/>
                <a:stretch>
                  <a:fillRect/>
                </a:stretch>
              </p:blipFill>
              <p:spPr>
                <a:xfrm>
                  <a:off x="4580933" y="3634987"/>
                  <a:ext cx="1681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69176" name="Freihand 169175">
                  <a:extLst>
                    <a:ext uri="{FF2B5EF4-FFF2-40B4-BE49-F238E27FC236}">
                      <a16:creationId xmlns:a16="http://schemas.microsoft.com/office/drawing/2014/main" id="{17D9C01D-563D-4A8B-BA87-5B5257E60456}"/>
                    </a:ext>
                  </a:extLst>
                </p14:cNvPr>
                <p14:cNvContentPartPr/>
                <p14:nvPr/>
              </p14:nvContentPartPr>
              <p14:xfrm>
                <a:off x="4738973" y="3742987"/>
                <a:ext cx="92160" cy="121320"/>
              </p14:xfrm>
            </p:contentPart>
          </mc:Choice>
          <mc:Fallback xmlns="">
            <p:pic>
              <p:nvPicPr>
                <p:cNvPr id="169176" name="Freihand 169175">
                  <a:extLst>
                    <a:ext uri="{FF2B5EF4-FFF2-40B4-BE49-F238E27FC236}">
                      <a16:creationId xmlns:a16="http://schemas.microsoft.com/office/drawing/2014/main" id="{17D9C01D-563D-4A8B-BA87-5B5257E60456}"/>
                    </a:ext>
                  </a:extLst>
                </p:cNvPr>
                <p:cNvPicPr/>
                <p:nvPr/>
              </p:nvPicPr>
              <p:blipFill>
                <a:blip r:embed="rId466"/>
                <a:stretch>
                  <a:fillRect/>
                </a:stretch>
              </p:blipFill>
              <p:spPr>
                <a:xfrm>
                  <a:off x="4734653" y="3738667"/>
                  <a:ext cx="1008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69177" name="Freihand 169176">
                  <a:extLst>
                    <a:ext uri="{FF2B5EF4-FFF2-40B4-BE49-F238E27FC236}">
                      <a16:creationId xmlns:a16="http://schemas.microsoft.com/office/drawing/2014/main" id="{6708F766-DE0F-4EB0-A450-6575877C4667}"/>
                    </a:ext>
                  </a:extLst>
                </p14:cNvPr>
                <p14:cNvContentPartPr/>
                <p14:nvPr/>
              </p14:nvContentPartPr>
              <p14:xfrm>
                <a:off x="4888733" y="3546067"/>
                <a:ext cx="117000" cy="100800"/>
              </p14:xfrm>
            </p:contentPart>
          </mc:Choice>
          <mc:Fallback xmlns="">
            <p:pic>
              <p:nvPicPr>
                <p:cNvPr id="169177" name="Freihand 169176">
                  <a:extLst>
                    <a:ext uri="{FF2B5EF4-FFF2-40B4-BE49-F238E27FC236}">
                      <a16:creationId xmlns:a16="http://schemas.microsoft.com/office/drawing/2014/main" id="{6708F766-DE0F-4EB0-A450-6575877C4667}"/>
                    </a:ext>
                  </a:extLst>
                </p:cNvPr>
                <p:cNvPicPr/>
                <p:nvPr/>
              </p:nvPicPr>
              <p:blipFill>
                <a:blip r:embed="rId468"/>
                <a:stretch>
                  <a:fillRect/>
                </a:stretch>
              </p:blipFill>
              <p:spPr>
                <a:xfrm>
                  <a:off x="4884413" y="3541747"/>
                  <a:ext cx="1256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69181" name="Freihand 169180">
                  <a:extLst>
                    <a:ext uri="{FF2B5EF4-FFF2-40B4-BE49-F238E27FC236}">
                      <a16:creationId xmlns:a16="http://schemas.microsoft.com/office/drawing/2014/main" id="{E94472E4-8C55-48F8-AC71-DA13B6BD4C56}"/>
                    </a:ext>
                  </a:extLst>
                </p14:cNvPr>
                <p14:cNvContentPartPr/>
                <p14:nvPr/>
              </p14:nvContentPartPr>
              <p14:xfrm>
                <a:off x="5120933" y="3713827"/>
                <a:ext cx="33480" cy="8280"/>
              </p14:xfrm>
            </p:contentPart>
          </mc:Choice>
          <mc:Fallback xmlns="">
            <p:pic>
              <p:nvPicPr>
                <p:cNvPr id="169181" name="Freihand 169180">
                  <a:extLst>
                    <a:ext uri="{FF2B5EF4-FFF2-40B4-BE49-F238E27FC236}">
                      <a16:creationId xmlns:a16="http://schemas.microsoft.com/office/drawing/2014/main" id="{E94472E4-8C55-48F8-AC71-DA13B6BD4C56}"/>
                    </a:ext>
                  </a:extLst>
                </p:cNvPr>
                <p:cNvPicPr/>
                <p:nvPr/>
              </p:nvPicPr>
              <p:blipFill>
                <a:blip r:embed="rId470"/>
                <a:stretch>
                  <a:fillRect/>
                </a:stretch>
              </p:blipFill>
              <p:spPr>
                <a:xfrm>
                  <a:off x="5116613" y="3709507"/>
                  <a:ext cx="421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69183" name="Freihand 169182">
                  <a:extLst>
                    <a:ext uri="{FF2B5EF4-FFF2-40B4-BE49-F238E27FC236}">
                      <a16:creationId xmlns:a16="http://schemas.microsoft.com/office/drawing/2014/main" id="{9159E5C0-B78F-4B21-BDB6-3C90E2BB16D5}"/>
                    </a:ext>
                  </a:extLst>
                </p14:cNvPr>
                <p14:cNvContentPartPr/>
                <p14:nvPr/>
              </p14:nvContentPartPr>
              <p14:xfrm>
                <a:off x="5264933" y="3619147"/>
                <a:ext cx="126000" cy="148680"/>
              </p14:xfrm>
            </p:contentPart>
          </mc:Choice>
          <mc:Fallback xmlns="">
            <p:pic>
              <p:nvPicPr>
                <p:cNvPr id="169183" name="Freihand 169182">
                  <a:extLst>
                    <a:ext uri="{FF2B5EF4-FFF2-40B4-BE49-F238E27FC236}">
                      <a16:creationId xmlns:a16="http://schemas.microsoft.com/office/drawing/2014/main" id="{9159E5C0-B78F-4B21-BDB6-3C90E2BB16D5}"/>
                    </a:ext>
                  </a:extLst>
                </p:cNvPr>
                <p:cNvPicPr/>
                <p:nvPr/>
              </p:nvPicPr>
              <p:blipFill>
                <a:blip r:embed="rId472"/>
                <a:stretch>
                  <a:fillRect/>
                </a:stretch>
              </p:blipFill>
              <p:spPr>
                <a:xfrm>
                  <a:off x="5260613" y="3614827"/>
                  <a:ext cx="1346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69184" name="Freihand 169183">
                  <a:extLst>
                    <a:ext uri="{FF2B5EF4-FFF2-40B4-BE49-F238E27FC236}">
                      <a16:creationId xmlns:a16="http://schemas.microsoft.com/office/drawing/2014/main" id="{BB3CEEB6-1783-41C3-8634-AB7E9FAE30D5}"/>
                    </a:ext>
                  </a:extLst>
                </p14:cNvPr>
                <p14:cNvContentPartPr/>
                <p14:nvPr/>
              </p14:nvContentPartPr>
              <p14:xfrm>
                <a:off x="5358893" y="3619507"/>
                <a:ext cx="26280" cy="160200"/>
              </p14:xfrm>
            </p:contentPart>
          </mc:Choice>
          <mc:Fallback xmlns="">
            <p:pic>
              <p:nvPicPr>
                <p:cNvPr id="169184" name="Freihand 169183">
                  <a:extLst>
                    <a:ext uri="{FF2B5EF4-FFF2-40B4-BE49-F238E27FC236}">
                      <a16:creationId xmlns:a16="http://schemas.microsoft.com/office/drawing/2014/main" id="{BB3CEEB6-1783-41C3-8634-AB7E9FAE30D5}"/>
                    </a:ext>
                  </a:extLst>
                </p:cNvPr>
                <p:cNvPicPr/>
                <p:nvPr/>
              </p:nvPicPr>
              <p:blipFill>
                <a:blip r:embed="rId474"/>
                <a:stretch>
                  <a:fillRect/>
                </a:stretch>
              </p:blipFill>
              <p:spPr>
                <a:xfrm>
                  <a:off x="5354573" y="3615187"/>
                  <a:ext cx="3492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69185" name="Freihand 169184">
                  <a:extLst>
                    <a:ext uri="{FF2B5EF4-FFF2-40B4-BE49-F238E27FC236}">
                      <a16:creationId xmlns:a16="http://schemas.microsoft.com/office/drawing/2014/main" id="{812060EA-8C8E-48F3-9833-463FE8EAB595}"/>
                    </a:ext>
                  </a:extLst>
                </p14:cNvPr>
                <p14:cNvContentPartPr/>
                <p14:nvPr/>
              </p14:nvContentPartPr>
              <p14:xfrm>
                <a:off x="5245493" y="3762067"/>
                <a:ext cx="155520" cy="19440"/>
              </p14:xfrm>
            </p:contentPart>
          </mc:Choice>
          <mc:Fallback xmlns="">
            <p:pic>
              <p:nvPicPr>
                <p:cNvPr id="169185" name="Freihand 169184">
                  <a:extLst>
                    <a:ext uri="{FF2B5EF4-FFF2-40B4-BE49-F238E27FC236}">
                      <a16:creationId xmlns:a16="http://schemas.microsoft.com/office/drawing/2014/main" id="{812060EA-8C8E-48F3-9833-463FE8EAB595}"/>
                    </a:ext>
                  </a:extLst>
                </p:cNvPr>
                <p:cNvPicPr/>
                <p:nvPr/>
              </p:nvPicPr>
              <p:blipFill>
                <a:blip r:embed="rId476"/>
                <a:stretch>
                  <a:fillRect/>
                </a:stretch>
              </p:blipFill>
              <p:spPr>
                <a:xfrm>
                  <a:off x="5241173" y="3757747"/>
                  <a:ext cx="1641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169186" name="Freihand 169185">
                  <a:extLst>
                    <a:ext uri="{FF2B5EF4-FFF2-40B4-BE49-F238E27FC236}">
                      <a16:creationId xmlns:a16="http://schemas.microsoft.com/office/drawing/2014/main" id="{C964EF10-4A95-43AA-9ABE-5BB3B7372A7A}"/>
                    </a:ext>
                  </a:extLst>
                </p14:cNvPr>
                <p14:cNvContentPartPr/>
                <p14:nvPr/>
              </p14:nvContentPartPr>
              <p14:xfrm>
                <a:off x="5448533" y="3610147"/>
                <a:ext cx="122040" cy="205920"/>
              </p14:xfrm>
            </p:contentPart>
          </mc:Choice>
          <mc:Fallback xmlns="">
            <p:pic>
              <p:nvPicPr>
                <p:cNvPr id="169186" name="Freihand 169185">
                  <a:extLst>
                    <a:ext uri="{FF2B5EF4-FFF2-40B4-BE49-F238E27FC236}">
                      <a16:creationId xmlns:a16="http://schemas.microsoft.com/office/drawing/2014/main" id="{C964EF10-4A95-43AA-9ABE-5BB3B7372A7A}"/>
                    </a:ext>
                  </a:extLst>
                </p:cNvPr>
                <p:cNvPicPr/>
                <p:nvPr/>
              </p:nvPicPr>
              <p:blipFill>
                <a:blip r:embed="rId478"/>
                <a:stretch>
                  <a:fillRect/>
                </a:stretch>
              </p:blipFill>
              <p:spPr>
                <a:xfrm>
                  <a:off x="5444213" y="3605827"/>
                  <a:ext cx="13068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69197" name="Freihand 169196">
                  <a:extLst>
                    <a:ext uri="{FF2B5EF4-FFF2-40B4-BE49-F238E27FC236}">
                      <a16:creationId xmlns:a16="http://schemas.microsoft.com/office/drawing/2014/main" id="{42FF0DCA-FFBA-4FB6-9673-65B6D3C01BB9}"/>
                    </a:ext>
                  </a:extLst>
                </p14:cNvPr>
                <p14:cNvContentPartPr/>
                <p14:nvPr/>
              </p14:nvContentPartPr>
              <p14:xfrm>
                <a:off x="2666813" y="3943867"/>
                <a:ext cx="33840" cy="66240"/>
              </p14:xfrm>
            </p:contentPart>
          </mc:Choice>
          <mc:Fallback xmlns="">
            <p:pic>
              <p:nvPicPr>
                <p:cNvPr id="169197" name="Freihand 169196">
                  <a:extLst>
                    <a:ext uri="{FF2B5EF4-FFF2-40B4-BE49-F238E27FC236}">
                      <a16:creationId xmlns:a16="http://schemas.microsoft.com/office/drawing/2014/main" id="{42FF0DCA-FFBA-4FB6-9673-65B6D3C01BB9}"/>
                    </a:ext>
                  </a:extLst>
                </p:cNvPr>
                <p:cNvPicPr/>
                <p:nvPr/>
              </p:nvPicPr>
              <p:blipFill>
                <a:blip r:embed="rId480"/>
                <a:stretch>
                  <a:fillRect/>
                </a:stretch>
              </p:blipFill>
              <p:spPr>
                <a:xfrm>
                  <a:off x="2662493" y="3939547"/>
                  <a:ext cx="424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69198" name="Freihand 169197">
                  <a:extLst>
                    <a:ext uri="{FF2B5EF4-FFF2-40B4-BE49-F238E27FC236}">
                      <a16:creationId xmlns:a16="http://schemas.microsoft.com/office/drawing/2014/main" id="{B6F463B1-1F5A-4A3B-AFE3-287657A3BB4D}"/>
                    </a:ext>
                  </a:extLst>
                </p14:cNvPr>
                <p14:cNvContentPartPr/>
                <p14:nvPr/>
              </p14:nvContentPartPr>
              <p14:xfrm>
                <a:off x="2666813" y="4128187"/>
                <a:ext cx="48600" cy="177840"/>
              </p14:xfrm>
            </p:contentPart>
          </mc:Choice>
          <mc:Fallback xmlns="">
            <p:pic>
              <p:nvPicPr>
                <p:cNvPr id="169198" name="Freihand 169197">
                  <a:extLst>
                    <a:ext uri="{FF2B5EF4-FFF2-40B4-BE49-F238E27FC236}">
                      <a16:creationId xmlns:a16="http://schemas.microsoft.com/office/drawing/2014/main" id="{B6F463B1-1F5A-4A3B-AFE3-287657A3BB4D}"/>
                    </a:ext>
                  </a:extLst>
                </p:cNvPr>
                <p:cNvPicPr/>
                <p:nvPr/>
              </p:nvPicPr>
              <p:blipFill>
                <a:blip r:embed="rId482"/>
                <a:stretch>
                  <a:fillRect/>
                </a:stretch>
              </p:blipFill>
              <p:spPr>
                <a:xfrm>
                  <a:off x="2662493" y="4123867"/>
                  <a:ext cx="572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69188" name="Freihand 169187">
                  <a:extLst>
                    <a:ext uri="{FF2B5EF4-FFF2-40B4-BE49-F238E27FC236}">
                      <a16:creationId xmlns:a16="http://schemas.microsoft.com/office/drawing/2014/main" id="{C71BF554-415B-4557-8753-A6EF7FA554E2}"/>
                    </a:ext>
                  </a:extLst>
                </p14:cNvPr>
                <p14:cNvContentPartPr/>
                <p14:nvPr/>
              </p14:nvContentPartPr>
              <p14:xfrm>
                <a:off x="5716733" y="3665227"/>
                <a:ext cx="230040" cy="33840"/>
              </p14:xfrm>
            </p:contentPart>
          </mc:Choice>
          <mc:Fallback xmlns="">
            <p:pic>
              <p:nvPicPr>
                <p:cNvPr id="169188" name="Freihand 169187">
                  <a:extLst>
                    <a:ext uri="{FF2B5EF4-FFF2-40B4-BE49-F238E27FC236}">
                      <a16:creationId xmlns:a16="http://schemas.microsoft.com/office/drawing/2014/main" id="{C71BF554-415B-4557-8753-A6EF7FA554E2}"/>
                    </a:ext>
                  </a:extLst>
                </p:cNvPr>
                <p:cNvPicPr/>
                <p:nvPr/>
              </p:nvPicPr>
              <p:blipFill>
                <a:blip r:embed="rId484"/>
                <a:stretch>
                  <a:fillRect/>
                </a:stretch>
              </p:blipFill>
              <p:spPr>
                <a:xfrm>
                  <a:off x="5712413" y="3660907"/>
                  <a:ext cx="23868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69189" name="Freihand 169188">
                  <a:extLst>
                    <a:ext uri="{FF2B5EF4-FFF2-40B4-BE49-F238E27FC236}">
                      <a16:creationId xmlns:a16="http://schemas.microsoft.com/office/drawing/2014/main" id="{88C20CA6-A4BF-46B3-9261-9B04C3F00433}"/>
                    </a:ext>
                  </a:extLst>
                </p14:cNvPr>
                <p14:cNvContentPartPr/>
                <p14:nvPr/>
              </p14:nvContentPartPr>
              <p14:xfrm>
                <a:off x="5736173" y="3721747"/>
                <a:ext cx="228240" cy="26280"/>
              </p14:xfrm>
            </p:contentPart>
          </mc:Choice>
          <mc:Fallback xmlns="">
            <p:pic>
              <p:nvPicPr>
                <p:cNvPr id="169189" name="Freihand 169188">
                  <a:extLst>
                    <a:ext uri="{FF2B5EF4-FFF2-40B4-BE49-F238E27FC236}">
                      <a16:creationId xmlns:a16="http://schemas.microsoft.com/office/drawing/2014/main" id="{88C20CA6-A4BF-46B3-9261-9B04C3F00433}"/>
                    </a:ext>
                  </a:extLst>
                </p:cNvPr>
                <p:cNvPicPr/>
                <p:nvPr/>
              </p:nvPicPr>
              <p:blipFill>
                <a:blip r:embed="rId486"/>
                <a:stretch>
                  <a:fillRect/>
                </a:stretch>
              </p:blipFill>
              <p:spPr>
                <a:xfrm>
                  <a:off x="5731853" y="3717427"/>
                  <a:ext cx="2368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69191" name="Freihand 169190">
                  <a:extLst>
                    <a:ext uri="{FF2B5EF4-FFF2-40B4-BE49-F238E27FC236}">
                      <a16:creationId xmlns:a16="http://schemas.microsoft.com/office/drawing/2014/main" id="{CFF01782-3C60-49C0-A8F6-DCE7794216C6}"/>
                    </a:ext>
                  </a:extLst>
                </p14:cNvPr>
                <p14:cNvContentPartPr/>
                <p14:nvPr/>
              </p14:nvContentPartPr>
              <p14:xfrm>
                <a:off x="6026333" y="3523387"/>
                <a:ext cx="114840" cy="161640"/>
              </p14:xfrm>
            </p:contentPart>
          </mc:Choice>
          <mc:Fallback xmlns="">
            <p:pic>
              <p:nvPicPr>
                <p:cNvPr id="169191" name="Freihand 169190">
                  <a:extLst>
                    <a:ext uri="{FF2B5EF4-FFF2-40B4-BE49-F238E27FC236}">
                      <a16:creationId xmlns:a16="http://schemas.microsoft.com/office/drawing/2014/main" id="{CFF01782-3C60-49C0-A8F6-DCE7794216C6}"/>
                    </a:ext>
                  </a:extLst>
                </p:cNvPr>
                <p:cNvPicPr/>
                <p:nvPr/>
              </p:nvPicPr>
              <p:blipFill>
                <a:blip r:embed="rId488"/>
                <a:stretch>
                  <a:fillRect/>
                </a:stretch>
              </p:blipFill>
              <p:spPr>
                <a:xfrm>
                  <a:off x="6022013" y="3519067"/>
                  <a:ext cx="123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69192" name="Freihand 169191">
                  <a:extLst>
                    <a:ext uri="{FF2B5EF4-FFF2-40B4-BE49-F238E27FC236}">
                      <a16:creationId xmlns:a16="http://schemas.microsoft.com/office/drawing/2014/main" id="{E040250F-0C7D-4D40-9AAF-F76038CE60E2}"/>
                    </a:ext>
                  </a:extLst>
                </p14:cNvPr>
                <p14:cNvContentPartPr/>
                <p14:nvPr/>
              </p14:nvContentPartPr>
              <p14:xfrm>
                <a:off x="6098333" y="3630667"/>
                <a:ext cx="113040" cy="172080"/>
              </p14:xfrm>
            </p:contentPart>
          </mc:Choice>
          <mc:Fallback xmlns="">
            <p:pic>
              <p:nvPicPr>
                <p:cNvPr id="169192" name="Freihand 169191">
                  <a:extLst>
                    <a:ext uri="{FF2B5EF4-FFF2-40B4-BE49-F238E27FC236}">
                      <a16:creationId xmlns:a16="http://schemas.microsoft.com/office/drawing/2014/main" id="{E040250F-0C7D-4D40-9AAF-F76038CE60E2}"/>
                    </a:ext>
                  </a:extLst>
                </p:cNvPr>
                <p:cNvPicPr/>
                <p:nvPr/>
              </p:nvPicPr>
              <p:blipFill>
                <a:blip r:embed="rId490"/>
                <a:stretch>
                  <a:fillRect/>
                </a:stretch>
              </p:blipFill>
              <p:spPr>
                <a:xfrm>
                  <a:off x="6094013" y="3626347"/>
                  <a:ext cx="12168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69193" name="Freihand 169192">
                  <a:extLst>
                    <a:ext uri="{FF2B5EF4-FFF2-40B4-BE49-F238E27FC236}">
                      <a16:creationId xmlns:a16="http://schemas.microsoft.com/office/drawing/2014/main" id="{AEEA9E05-8AF9-4734-8B57-1DB461C96876}"/>
                    </a:ext>
                  </a:extLst>
                </p14:cNvPr>
                <p14:cNvContentPartPr/>
                <p14:nvPr/>
              </p14:nvContentPartPr>
              <p14:xfrm>
                <a:off x="6257813" y="3587107"/>
                <a:ext cx="142560" cy="159120"/>
              </p14:xfrm>
            </p:contentPart>
          </mc:Choice>
          <mc:Fallback xmlns="">
            <p:pic>
              <p:nvPicPr>
                <p:cNvPr id="169193" name="Freihand 169192">
                  <a:extLst>
                    <a:ext uri="{FF2B5EF4-FFF2-40B4-BE49-F238E27FC236}">
                      <a16:creationId xmlns:a16="http://schemas.microsoft.com/office/drawing/2014/main" id="{AEEA9E05-8AF9-4734-8B57-1DB461C96876}"/>
                    </a:ext>
                  </a:extLst>
                </p:cNvPr>
                <p:cNvPicPr/>
                <p:nvPr/>
              </p:nvPicPr>
              <p:blipFill>
                <a:blip r:embed="rId492"/>
                <a:stretch>
                  <a:fillRect/>
                </a:stretch>
              </p:blipFill>
              <p:spPr>
                <a:xfrm>
                  <a:off x="6253493" y="3582787"/>
                  <a:ext cx="1512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9194" name="Freihand 169193">
                  <a:extLst>
                    <a:ext uri="{FF2B5EF4-FFF2-40B4-BE49-F238E27FC236}">
                      <a16:creationId xmlns:a16="http://schemas.microsoft.com/office/drawing/2014/main" id="{71D83313-9D8A-4D10-A086-8F858D478457}"/>
                    </a:ext>
                  </a:extLst>
                </p14:cNvPr>
                <p14:cNvContentPartPr/>
                <p14:nvPr/>
              </p14:nvContentPartPr>
              <p14:xfrm>
                <a:off x="6462653" y="3564067"/>
                <a:ext cx="128520" cy="170640"/>
              </p14:xfrm>
            </p:contentPart>
          </mc:Choice>
          <mc:Fallback xmlns="">
            <p:pic>
              <p:nvPicPr>
                <p:cNvPr id="169194" name="Freihand 169193">
                  <a:extLst>
                    <a:ext uri="{FF2B5EF4-FFF2-40B4-BE49-F238E27FC236}">
                      <a16:creationId xmlns:a16="http://schemas.microsoft.com/office/drawing/2014/main" id="{71D83313-9D8A-4D10-A086-8F858D478457}"/>
                    </a:ext>
                  </a:extLst>
                </p:cNvPr>
                <p:cNvPicPr/>
                <p:nvPr/>
              </p:nvPicPr>
              <p:blipFill>
                <a:blip r:embed="rId494"/>
                <a:stretch>
                  <a:fillRect/>
                </a:stretch>
              </p:blipFill>
              <p:spPr>
                <a:xfrm>
                  <a:off x="6458333" y="3559747"/>
                  <a:ext cx="13716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69195" name="Freihand 169194">
                  <a:extLst>
                    <a:ext uri="{FF2B5EF4-FFF2-40B4-BE49-F238E27FC236}">
                      <a16:creationId xmlns:a16="http://schemas.microsoft.com/office/drawing/2014/main" id="{92170CB2-6E7D-4C49-9C14-228DF2758576}"/>
                    </a:ext>
                  </a:extLst>
                </p14:cNvPr>
                <p14:cNvContentPartPr/>
                <p14:nvPr/>
              </p14:nvContentPartPr>
              <p14:xfrm>
                <a:off x="6494333" y="3482347"/>
                <a:ext cx="197640" cy="38520"/>
              </p14:xfrm>
            </p:contentPart>
          </mc:Choice>
          <mc:Fallback xmlns="">
            <p:pic>
              <p:nvPicPr>
                <p:cNvPr id="169195" name="Freihand 169194">
                  <a:extLst>
                    <a:ext uri="{FF2B5EF4-FFF2-40B4-BE49-F238E27FC236}">
                      <a16:creationId xmlns:a16="http://schemas.microsoft.com/office/drawing/2014/main" id="{92170CB2-6E7D-4C49-9C14-228DF2758576}"/>
                    </a:ext>
                  </a:extLst>
                </p:cNvPr>
                <p:cNvPicPr/>
                <p:nvPr/>
              </p:nvPicPr>
              <p:blipFill>
                <a:blip r:embed="rId496"/>
                <a:stretch>
                  <a:fillRect/>
                </a:stretch>
              </p:blipFill>
              <p:spPr>
                <a:xfrm>
                  <a:off x="6490013" y="3478027"/>
                  <a:ext cx="2062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9199" name="Freihand 169198">
                  <a:extLst>
                    <a:ext uri="{FF2B5EF4-FFF2-40B4-BE49-F238E27FC236}">
                      <a16:creationId xmlns:a16="http://schemas.microsoft.com/office/drawing/2014/main" id="{DF8C55FD-459B-4C74-B3A7-9F1A719AE29A}"/>
                    </a:ext>
                  </a:extLst>
                </p14:cNvPr>
                <p14:cNvContentPartPr/>
                <p14:nvPr/>
              </p14:nvContentPartPr>
              <p14:xfrm>
                <a:off x="6710333" y="3624547"/>
                <a:ext cx="234360" cy="23040"/>
              </p14:xfrm>
            </p:contentPart>
          </mc:Choice>
          <mc:Fallback xmlns="">
            <p:pic>
              <p:nvPicPr>
                <p:cNvPr id="169199" name="Freihand 169198">
                  <a:extLst>
                    <a:ext uri="{FF2B5EF4-FFF2-40B4-BE49-F238E27FC236}">
                      <a16:creationId xmlns:a16="http://schemas.microsoft.com/office/drawing/2014/main" id="{DF8C55FD-459B-4C74-B3A7-9F1A719AE29A}"/>
                    </a:ext>
                  </a:extLst>
                </p:cNvPr>
                <p:cNvPicPr/>
                <p:nvPr/>
              </p:nvPicPr>
              <p:blipFill>
                <a:blip r:embed="rId498"/>
                <a:stretch>
                  <a:fillRect/>
                </a:stretch>
              </p:blipFill>
              <p:spPr>
                <a:xfrm>
                  <a:off x="6706013" y="3620227"/>
                  <a:ext cx="2430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9200" name="Freihand 169199">
                  <a:extLst>
                    <a:ext uri="{FF2B5EF4-FFF2-40B4-BE49-F238E27FC236}">
                      <a16:creationId xmlns:a16="http://schemas.microsoft.com/office/drawing/2014/main" id="{7FB0BACB-C22F-47BC-BF49-217FA5E4048C}"/>
                    </a:ext>
                  </a:extLst>
                </p14:cNvPr>
                <p14:cNvContentPartPr/>
                <p14:nvPr/>
              </p14:nvContentPartPr>
              <p14:xfrm>
                <a:off x="6746333" y="3668107"/>
                <a:ext cx="227880" cy="28800"/>
              </p14:xfrm>
            </p:contentPart>
          </mc:Choice>
          <mc:Fallback xmlns="">
            <p:pic>
              <p:nvPicPr>
                <p:cNvPr id="169200" name="Freihand 169199">
                  <a:extLst>
                    <a:ext uri="{FF2B5EF4-FFF2-40B4-BE49-F238E27FC236}">
                      <a16:creationId xmlns:a16="http://schemas.microsoft.com/office/drawing/2014/main" id="{7FB0BACB-C22F-47BC-BF49-217FA5E4048C}"/>
                    </a:ext>
                  </a:extLst>
                </p:cNvPr>
                <p:cNvPicPr/>
                <p:nvPr/>
              </p:nvPicPr>
              <p:blipFill>
                <a:blip r:embed="rId500"/>
                <a:stretch>
                  <a:fillRect/>
                </a:stretch>
              </p:blipFill>
              <p:spPr>
                <a:xfrm>
                  <a:off x="6742013" y="3663787"/>
                  <a:ext cx="23652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9201" name="Freihand 169200">
                  <a:extLst>
                    <a:ext uri="{FF2B5EF4-FFF2-40B4-BE49-F238E27FC236}">
                      <a16:creationId xmlns:a16="http://schemas.microsoft.com/office/drawing/2014/main" id="{1C53449F-833F-4FE2-826F-D90B84B16148}"/>
                    </a:ext>
                  </a:extLst>
                </p14:cNvPr>
                <p14:cNvContentPartPr/>
                <p14:nvPr/>
              </p14:nvContentPartPr>
              <p14:xfrm>
                <a:off x="7186613" y="3517627"/>
                <a:ext cx="160920" cy="170280"/>
              </p14:xfrm>
            </p:contentPart>
          </mc:Choice>
          <mc:Fallback xmlns="">
            <p:pic>
              <p:nvPicPr>
                <p:cNvPr id="169201" name="Freihand 169200">
                  <a:extLst>
                    <a:ext uri="{FF2B5EF4-FFF2-40B4-BE49-F238E27FC236}">
                      <a16:creationId xmlns:a16="http://schemas.microsoft.com/office/drawing/2014/main" id="{1C53449F-833F-4FE2-826F-D90B84B16148}"/>
                    </a:ext>
                  </a:extLst>
                </p:cNvPr>
                <p:cNvPicPr/>
                <p:nvPr/>
              </p:nvPicPr>
              <p:blipFill>
                <a:blip r:embed="rId502"/>
                <a:stretch>
                  <a:fillRect/>
                </a:stretch>
              </p:blipFill>
              <p:spPr>
                <a:xfrm>
                  <a:off x="7182293" y="3513307"/>
                  <a:ext cx="1695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69202" name="Freihand 169201">
                  <a:extLst>
                    <a:ext uri="{FF2B5EF4-FFF2-40B4-BE49-F238E27FC236}">
                      <a16:creationId xmlns:a16="http://schemas.microsoft.com/office/drawing/2014/main" id="{5704DEC6-D9F0-4239-960B-CB00C0884724}"/>
                    </a:ext>
                  </a:extLst>
                </p14:cNvPr>
                <p14:cNvContentPartPr/>
                <p14:nvPr/>
              </p14:nvContentPartPr>
              <p14:xfrm>
                <a:off x="7159613" y="3523387"/>
                <a:ext cx="209520" cy="200160"/>
              </p14:xfrm>
            </p:contentPart>
          </mc:Choice>
          <mc:Fallback xmlns="">
            <p:pic>
              <p:nvPicPr>
                <p:cNvPr id="169202" name="Freihand 169201">
                  <a:extLst>
                    <a:ext uri="{FF2B5EF4-FFF2-40B4-BE49-F238E27FC236}">
                      <a16:creationId xmlns:a16="http://schemas.microsoft.com/office/drawing/2014/main" id="{5704DEC6-D9F0-4239-960B-CB00C0884724}"/>
                    </a:ext>
                  </a:extLst>
                </p:cNvPr>
                <p:cNvPicPr/>
                <p:nvPr/>
              </p:nvPicPr>
              <p:blipFill>
                <a:blip r:embed="rId504"/>
                <a:stretch>
                  <a:fillRect/>
                </a:stretch>
              </p:blipFill>
              <p:spPr>
                <a:xfrm>
                  <a:off x="7155293" y="3519067"/>
                  <a:ext cx="2181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9203" name="Freihand 169202">
                  <a:extLst>
                    <a:ext uri="{FF2B5EF4-FFF2-40B4-BE49-F238E27FC236}">
                      <a16:creationId xmlns:a16="http://schemas.microsoft.com/office/drawing/2014/main" id="{9D279D70-EB60-4382-8110-3C31FD3DD727}"/>
                    </a:ext>
                  </a:extLst>
                </p14:cNvPr>
                <p14:cNvContentPartPr/>
                <p14:nvPr/>
              </p14:nvContentPartPr>
              <p14:xfrm>
                <a:off x="7385693" y="3602947"/>
                <a:ext cx="153720" cy="163080"/>
              </p14:xfrm>
            </p:contentPart>
          </mc:Choice>
          <mc:Fallback xmlns="">
            <p:pic>
              <p:nvPicPr>
                <p:cNvPr id="169203" name="Freihand 169202">
                  <a:extLst>
                    <a:ext uri="{FF2B5EF4-FFF2-40B4-BE49-F238E27FC236}">
                      <a16:creationId xmlns:a16="http://schemas.microsoft.com/office/drawing/2014/main" id="{9D279D70-EB60-4382-8110-3C31FD3DD727}"/>
                    </a:ext>
                  </a:extLst>
                </p:cNvPr>
                <p:cNvPicPr/>
                <p:nvPr/>
              </p:nvPicPr>
              <p:blipFill>
                <a:blip r:embed="rId506"/>
                <a:stretch>
                  <a:fillRect/>
                </a:stretch>
              </p:blipFill>
              <p:spPr>
                <a:xfrm>
                  <a:off x="7381373" y="3598627"/>
                  <a:ext cx="1623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69204" name="Freihand 169203">
                  <a:extLst>
                    <a:ext uri="{FF2B5EF4-FFF2-40B4-BE49-F238E27FC236}">
                      <a16:creationId xmlns:a16="http://schemas.microsoft.com/office/drawing/2014/main" id="{0DFF151C-043D-4E88-8443-35166447FAEB}"/>
                    </a:ext>
                  </a:extLst>
                </p14:cNvPr>
                <p14:cNvContentPartPr/>
                <p14:nvPr/>
              </p14:nvContentPartPr>
              <p14:xfrm>
                <a:off x="7533293" y="3670267"/>
                <a:ext cx="146160" cy="140760"/>
              </p14:xfrm>
            </p:contentPart>
          </mc:Choice>
          <mc:Fallback xmlns="">
            <p:pic>
              <p:nvPicPr>
                <p:cNvPr id="169204" name="Freihand 169203">
                  <a:extLst>
                    <a:ext uri="{FF2B5EF4-FFF2-40B4-BE49-F238E27FC236}">
                      <a16:creationId xmlns:a16="http://schemas.microsoft.com/office/drawing/2014/main" id="{0DFF151C-043D-4E88-8443-35166447FAEB}"/>
                    </a:ext>
                  </a:extLst>
                </p:cNvPr>
                <p:cNvPicPr/>
                <p:nvPr/>
              </p:nvPicPr>
              <p:blipFill>
                <a:blip r:embed="rId508"/>
                <a:stretch>
                  <a:fillRect/>
                </a:stretch>
              </p:blipFill>
              <p:spPr>
                <a:xfrm>
                  <a:off x="7528973" y="3665947"/>
                  <a:ext cx="15480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9206" name="Freihand 169205">
                  <a:extLst>
                    <a:ext uri="{FF2B5EF4-FFF2-40B4-BE49-F238E27FC236}">
                      <a16:creationId xmlns:a16="http://schemas.microsoft.com/office/drawing/2014/main" id="{2636A155-7378-444E-8F2C-A2AEFF062FCF}"/>
                    </a:ext>
                  </a:extLst>
                </p14:cNvPr>
                <p14:cNvContentPartPr/>
                <p14:nvPr/>
              </p14:nvContentPartPr>
              <p14:xfrm>
                <a:off x="7388213" y="3955387"/>
                <a:ext cx="48240" cy="32400"/>
              </p14:xfrm>
            </p:contentPart>
          </mc:Choice>
          <mc:Fallback xmlns="">
            <p:pic>
              <p:nvPicPr>
                <p:cNvPr id="169206" name="Freihand 169205">
                  <a:extLst>
                    <a:ext uri="{FF2B5EF4-FFF2-40B4-BE49-F238E27FC236}">
                      <a16:creationId xmlns:a16="http://schemas.microsoft.com/office/drawing/2014/main" id="{2636A155-7378-444E-8F2C-A2AEFF062FCF}"/>
                    </a:ext>
                  </a:extLst>
                </p:cNvPr>
                <p:cNvPicPr/>
                <p:nvPr/>
              </p:nvPicPr>
              <p:blipFill>
                <a:blip r:embed="rId510"/>
                <a:stretch>
                  <a:fillRect/>
                </a:stretch>
              </p:blipFill>
              <p:spPr>
                <a:xfrm>
                  <a:off x="7383893" y="3951067"/>
                  <a:ext cx="568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69207" name="Freihand 169206">
                  <a:extLst>
                    <a:ext uri="{FF2B5EF4-FFF2-40B4-BE49-F238E27FC236}">
                      <a16:creationId xmlns:a16="http://schemas.microsoft.com/office/drawing/2014/main" id="{FEBD7DE3-979D-499C-BFFA-3D57D229A7C7}"/>
                    </a:ext>
                  </a:extLst>
                </p14:cNvPr>
                <p14:cNvContentPartPr/>
                <p14:nvPr/>
              </p14:nvContentPartPr>
              <p14:xfrm>
                <a:off x="7392533" y="4025227"/>
                <a:ext cx="75600" cy="243720"/>
              </p14:xfrm>
            </p:contentPart>
          </mc:Choice>
          <mc:Fallback xmlns="">
            <p:pic>
              <p:nvPicPr>
                <p:cNvPr id="169207" name="Freihand 169206">
                  <a:extLst>
                    <a:ext uri="{FF2B5EF4-FFF2-40B4-BE49-F238E27FC236}">
                      <a16:creationId xmlns:a16="http://schemas.microsoft.com/office/drawing/2014/main" id="{FEBD7DE3-979D-499C-BFFA-3D57D229A7C7}"/>
                    </a:ext>
                  </a:extLst>
                </p:cNvPr>
                <p:cNvPicPr/>
                <p:nvPr/>
              </p:nvPicPr>
              <p:blipFill>
                <a:blip r:embed="rId512"/>
                <a:stretch>
                  <a:fillRect/>
                </a:stretch>
              </p:blipFill>
              <p:spPr>
                <a:xfrm>
                  <a:off x="7388213" y="4020907"/>
                  <a:ext cx="8424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9209" name="Freihand 169208">
                  <a:extLst>
                    <a:ext uri="{FF2B5EF4-FFF2-40B4-BE49-F238E27FC236}">
                      <a16:creationId xmlns:a16="http://schemas.microsoft.com/office/drawing/2014/main" id="{5E39A13E-4254-42DD-8BE2-7A223CD0AFAA}"/>
                    </a:ext>
                  </a:extLst>
                </p14:cNvPr>
                <p14:cNvContentPartPr/>
                <p14:nvPr/>
              </p14:nvContentPartPr>
              <p14:xfrm>
                <a:off x="256253" y="4670707"/>
                <a:ext cx="174240" cy="197640"/>
              </p14:xfrm>
            </p:contentPart>
          </mc:Choice>
          <mc:Fallback xmlns="">
            <p:pic>
              <p:nvPicPr>
                <p:cNvPr id="169209" name="Freihand 169208">
                  <a:extLst>
                    <a:ext uri="{FF2B5EF4-FFF2-40B4-BE49-F238E27FC236}">
                      <a16:creationId xmlns:a16="http://schemas.microsoft.com/office/drawing/2014/main" id="{5E39A13E-4254-42DD-8BE2-7A223CD0AFAA}"/>
                    </a:ext>
                  </a:extLst>
                </p:cNvPr>
                <p:cNvPicPr/>
                <p:nvPr/>
              </p:nvPicPr>
              <p:blipFill>
                <a:blip r:embed="rId514"/>
                <a:stretch>
                  <a:fillRect/>
                </a:stretch>
              </p:blipFill>
              <p:spPr>
                <a:xfrm>
                  <a:off x="251933" y="4666387"/>
                  <a:ext cx="18288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69210" name="Freihand 169209">
                  <a:extLst>
                    <a:ext uri="{FF2B5EF4-FFF2-40B4-BE49-F238E27FC236}">
                      <a16:creationId xmlns:a16="http://schemas.microsoft.com/office/drawing/2014/main" id="{0A83C7DF-22BE-46F7-94B8-AFB5A89831F8}"/>
                    </a:ext>
                  </a:extLst>
                </p14:cNvPr>
                <p14:cNvContentPartPr/>
                <p14:nvPr/>
              </p14:nvContentPartPr>
              <p14:xfrm>
                <a:off x="373973" y="4700587"/>
                <a:ext cx="17640" cy="190080"/>
              </p14:xfrm>
            </p:contentPart>
          </mc:Choice>
          <mc:Fallback xmlns="">
            <p:pic>
              <p:nvPicPr>
                <p:cNvPr id="169210" name="Freihand 169209">
                  <a:extLst>
                    <a:ext uri="{FF2B5EF4-FFF2-40B4-BE49-F238E27FC236}">
                      <a16:creationId xmlns:a16="http://schemas.microsoft.com/office/drawing/2014/main" id="{0A83C7DF-22BE-46F7-94B8-AFB5A89831F8}"/>
                    </a:ext>
                  </a:extLst>
                </p:cNvPr>
                <p:cNvPicPr/>
                <p:nvPr/>
              </p:nvPicPr>
              <p:blipFill>
                <a:blip r:embed="rId516"/>
                <a:stretch>
                  <a:fillRect/>
                </a:stretch>
              </p:blipFill>
              <p:spPr>
                <a:xfrm>
                  <a:off x="369653" y="4696267"/>
                  <a:ext cx="262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9211" name="Freihand 169210">
                  <a:extLst>
                    <a:ext uri="{FF2B5EF4-FFF2-40B4-BE49-F238E27FC236}">
                      <a16:creationId xmlns:a16="http://schemas.microsoft.com/office/drawing/2014/main" id="{8C62D76C-54B2-4AAB-911E-B8DC9A2FEE9B}"/>
                    </a:ext>
                  </a:extLst>
                </p14:cNvPr>
                <p14:cNvContentPartPr/>
                <p14:nvPr/>
              </p14:nvContentPartPr>
              <p14:xfrm>
                <a:off x="261653" y="4871227"/>
                <a:ext cx="166320" cy="15480"/>
              </p14:xfrm>
            </p:contentPart>
          </mc:Choice>
          <mc:Fallback xmlns="">
            <p:pic>
              <p:nvPicPr>
                <p:cNvPr id="169211" name="Freihand 169210">
                  <a:extLst>
                    <a:ext uri="{FF2B5EF4-FFF2-40B4-BE49-F238E27FC236}">
                      <a16:creationId xmlns:a16="http://schemas.microsoft.com/office/drawing/2014/main" id="{8C62D76C-54B2-4AAB-911E-B8DC9A2FEE9B}"/>
                    </a:ext>
                  </a:extLst>
                </p:cNvPr>
                <p:cNvPicPr/>
                <p:nvPr/>
              </p:nvPicPr>
              <p:blipFill>
                <a:blip r:embed="rId518"/>
                <a:stretch>
                  <a:fillRect/>
                </a:stretch>
              </p:blipFill>
              <p:spPr>
                <a:xfrm>
                  <a:off x="257333" y="4866907"/>
                  <a:ext cx="1749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69212" name="Freihand 169211">
                  <a:extLst>
                    <a:ext uri="{FF2B5EF4-FFF2-40B4-BE49-F238E27FC236}">
                      <a16:creationId xmlns:a16="http://schemas.microsoft.com/office/drawing/2014/main" id="{EF514459-274A-4BD5-A38A-F964765EB656}"/>
                    </a:ext>
                  </a:extLst>
                </p14:cNvPr>
                <p14:cNvContentPartPr/>
                <p14:nvPr/>
              </p14:nvContentPartPr>
              <p14:xfrm>
                <a:off x="474413" y="4759987"/>
                <a:ext cx="159480" cy="180000"/>
              </p14:xfrm>
            </p:contentPart>
          </mc:Choice>
          <mc:Fallback xmlns="">
            <p:pic>
              <p:nvPicPr>
                <p:cNvPr id="169212" name="Freihand 169211">
                  <a:extLst>
                    <a:ext uri="{FF2B5EF4-FFF2-40B4-BE49-F238E27FC236}">
                      <a16:creationId xmlns:a16="http://schemas.microsoft.com/office/drawing/2014/main" id="{EF514459-274A-4BD5-A38A-F964765EB656}"/>
                    </a:ext>
                  </a:extLst>
                </p:cNvPr>
                <p:cNvPicPr/>
                <p:nvPr/>
              </p:nvPicPr>
              <p:blipFill>
                <a:blip r:embed="rId520"/>
                <a:stretch>
                  <a:fillRect/>
                </a:stretch>
              </p:blipFill>
              <p:spPr>
                <a:xfrm>
                  <a:off x="470093" y="4755667"/>
                  <a:ext cx="1681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9213" name="Freihand 169212">
                  <a:extLst>
                    <a:ext uri="{FF2B5EF4-FFF2-40B4-BE49-F238E27FC236}">
                      <a16:creationId xmlns:a16="http://schemas.microsoft.com/office/drawing/2014/main" id="{079E768E-938B-4988-A9B4-24B53769498B}"/>
                    </a:ext>
                  </a:extLst>
                </p14:cNvPr>
                <p14:cNvContentPartPr/>
                <p14:nvPr/>
              </p14:nvContentPartPr>
              <p14:xfrm>
                <a:off x="774293" y="4809667"/>
                <a:ext cx="169560" cy="10440"/>
              </p14:xfrm>
            </p:contentPart>
          </mc:Choice>
          <mc:Fallback xmlns="">
            <p:pic>
              <p:nvPicPr>
                <p:cNvPr id="169213" name="Freihand 169212">
                  <a:extLst>
                    <a:ext uri="{FF2B5EF4-FFF2-40B4-BE49-F238E27FC236}">
                      <a16:creationId xmlns:a16="http://schemas.microsoft.com/office/drawing/2014/main" id="{079E768E-938B-4988-A9B4-24B53769498B}"/>
                    </a:ext>
                  </a:extLst>
                </p:cNvPr>
                <p:cNvPicPr/>
                <p:nvPr/>
              </p:nvPicPr>
              <p:blipFill>
                <a:blip r:embed="rId522"/>
                <a:stretch>
                  <a:fillRect/>
                </a:stretch>
              </p:blipFill>
              <p:spPr>
                <a:xfrm>
                  <a:off x="769973" y="4805347"/>
                  <a:ext cx="1782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69214" name="Freihand 169213">
                  <a:extLst>
                    <a:ext uri="{FF2B5EF4-FFF2-40B4-BE49-F238E27FC236}">
                      <a16:creationId xmlns:a16="http://schemas.microsoft.com/office/drawing/2014/main" id="{80A55124-115B-4B76-BA12-819ECBC2F3EF}"/>
                    </a:ext>
                  </a:extLst>
                </p14:cNvPr>
                <p14:cNvContentPartPr/>
                <p14:nvPr/>
              </p14:nvContentPartPr>
              <p14:xfrm>
                <a:off x="823973" y="4844227"/>
                <a:ext cx="160200" cy="16200"/>
              </p14:xfrm>
            </p:contentPart>
          </mc:Choice>
          <mc:Fallback xmlns="">
            <p:pic>
              <p:nvPicPr>
                <p:cNvPr id="169214" name="Freihand 169213">
                  <a:extLst>
                    <a:ext uri="{FF2B5EF4-FFF2-40B4-BE49-F238E27FC236}">
                      <a16:creationId xmlns:a16="http://schemas.microsoft.com/office/drawing/2014/main" id="{80A55124-115B-4B76-BA12-819ECBC2F3EF}"/>
                    </a:ext>
                  </a:extLst>
                </p:cNvPr>
                <p:cNvPicPr/>
                <p:nvPr/>
              </p:nvPicPr>
              <p:blipFill>
                <a:blip r:embed="rId524"/>
                <a:stretch>
                  <a:fillRect/>
                </a:stretch>
              </p:blipFill>
              <p:spPr>
                <a:xfrm>
                  <a:off x="819653" y="4839907"/>
                  <a:ext cx="16884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9215" name="Freihand 169214">
                  <a:extLst>
                    <a:ext uri="{FF2B5EF4-FFF2-40B4-BE49-F238E27FC236}">
                      <a16:creationId xmlns:a16="http://schemas.microsoft.com/office/drawing/2014/main" id="{CA84EEF2-F031-422C-842A-5D38DD27C53E}"/>
                    </a:ext>
                  </a:extLst>
                </p14:cNvPr>
                <p14:cNvContentPartPr/>
                <p14:nvPr/>
              </p14:nvContentPartPr>
              <p14:xfrm>
                <a:off x="1183613" y="4687987"/>
                <a:ext cx="127440" cy="137520"/>
              </p14:xfrm>
            </p:contentPart>
          </mc:Choice>
          <mc:Fallback xmlns="">
            <p:pic>
              <p:nvPicPr>
                <p:cNvPr id="169215" name="Freihand 169214">
                  <a:extLst>
                    <a:ext uri="{FF2B5EF4-FFF2-40B4-BE49-F238E27FC236}">
                      <a16:creationId xmlns:a16="http://schemas.microsoft.com/office/drawing/2014/main" id="{CA84EEF2-F031-422C-842A-5D38DD27C53E}"/>
                    </a:ext>
                  </a:extLst>
                </p:cNvPr>
                <p:cNvPicPr/>
                <p:nvPr/>
              </p:nvPicPr>
              <p:blipFill>
                <a:blip r:embed="rId526"/>
                <a:stretch>
                  <a:fillRect/>
                </a:stretch>
              </p:blipFill>
              <p:spPr>
                <a:xfrm>
                  <a:off x="1179293" y="4683667"/>
                  <a:ext cx="1360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9216" name="Freihand 169215">
                  <a:extLst>
                    <a:ext uri="{FF2B5EF4-FFF2-40B4-BE49-F238E27FC236}">
                      <a16:creationId xmlns:a16="http://schemas.microsoft.com/office/drawing/2014/main" id="{29326FB6-813C-4A32-ADC4-43B166B7C5DD}"/>
                    </a:ext>
                  </a:extLst>
                </p14:cNvPr>
                <p14:cNvContentPartPr/>
                <p14:nvPr/>
              </p14:nvContentPartPr>
              <p14:xfrm>
                <a:off x="1184333" y="4706707"/>
                <a:ext cx="160920" cy="139320"/>
              </p14:xfrm>
            </p:contentPart>
          </mc:Choice>
          <mc:Fallback xmlns="">
            <p:pic>
              <p:nvPicPr>
                <p:cNvPr id="169216" name="Freihand 169215">
                  <a:extLst>
                    <a:ext uri="{FF2B5EF4-FFF2-40B4-BE49-F238E27FC236}">
                      <a16:creationId xmlns:a16="http://schemas.microsoft.com/office/drawing/2014/main" id="{29326FB6-813C-4A32-ADC4-43B166B7C5DD}"/>
                    </a:ext>
                  </a:extLst>
                </p:cNvPr>
                <p:cNvPicPr/>
                <p:nvPr/>
              </p:nvPicPr>
              <p:blipFill>
                <a:blip r:embed="rId528"/>
                <a:stretch>
                  <a:fillRect/>
                </a:stretch>
              </p:blipFill>
              <p:spPr>
                <a:xfrm>
                  <a:off x="1180013" y="4702387"/>
                  <a:ext cx="1695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69217" name="Freihand 169216">
                  <a:extLst>
                    <a:ext uri="{FF2B5EF4-FFF2-40B4-BE49-F238E27FC236}">
                      <a16:creationId xmlns:a16="http://schemas.microsoft.com/office/drawing/2014/main" id="{C95A21D2-D87C-40C9-A275-30091F1F9FD0}"/>
                    </a:ext>
                  </a:extLst>
                </p14:cNvPr>
                <p14:cNvContentPartPr/>
                <p14:nvPr/>
              </p14:nvContentPartPr>
              <p14:xfrm>
                <a:off x="1372973" y="4769707"/>
                <a:ext cx="117720" cy="124200"/>
              </p14:xfrm>
            </p:contentPart>
          </mc:Choice>
          <mc:Fallback xmlns="">
            <p:pic>
              <p:nvPicPr>
                <p:cNvPr id="169217" name="Freihand 169216">
                  <a:extLst>
                    <a:ext uri="{FF2B5EF4-FFF2-40B4-BE49-F238E27FC236}">
                      <a16:creationId xmlns:a16="http://schemas.microsoft.com/office/drawing/2014/main" id="{C95A21D2-D87C-40C9-A275-30091F1F9FD0}"/>
                    </a:ext>
                  </a:extLst>
                </p:cNvPr>
                <p:cNvPicPr/>
                <p:nvPr/>
              </p:nvPicPr>
              <p:blipFill>
                <a:blip r:embed="rId530"/>
                <a:stretch>
                  <a:fillRect/>
                </a:stretch>
              </p:blipFill>
              <p:spPr>
                <a:xfrm>
                  <a:off x="1368653" y="4765387"/>
                  <a:ext cx="12636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9218" name="Freihand 169217">
                  <a:extLst>
                    <a:ext uri="{FF2B5EF4-FFF2-40B4-BE49-F238E27FC236}">
                      <a16:creationId xmlns:a16="http://schemas.microsoft.com/office/drawing/2014/main" id="{E94AC2FB-8AE5-49A1-B47E-54159157AE79}"/>
                    </a:ext>
                  </a:extLst>
                </p14:cNvPr>
                <p14:cNvContentPartPr/>
                <p14:nvPr/>
              </p14:nvContentPartPr>
              <p14:xfrm>
                <a:off x="1501853" y="4832707"/>
                <a:ext cx="111960" cy="88920"/>
              </p14:xfrm>
            </p:contentPart>
          </mc:Choice>
          <mc:Fallback xmlns="">
            <p:pic>
              <p:nvPicPr>
                <p:cNvPr id="169218" name="Freihand 169217">
                  <a:extLst>
                    <a:ext uri="{FF2B5EF4-FFF2-40B4-BE49-F238E27FC236}">
                      <a16:creationId xmlns:a16="http://schemas.microsoft.com/office/drawing/2014/main" id="{E94AC2FB-8AE5-49A1-B47E-54159157AE79}"/>
                    </a:ext>
                  </a:extLst>
                </p:cNvPr>
                <p:cNvPicPr/>
                <p:nvPr/>
              </p:nvPicPr>
              <p:blipFill>
                <a:blip r:embed="rId532"/>
                <a:stretch>
                  <a:fillRect/>
                </a:stretch>
              </p:blipFill>
              <p:spPr>
                <a:xfrm>
                  <a:off x="1497533" y="4828387"/>
                  <a:ext cx="1206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9219" name="Freihand 169218">
                  <a:extLst>
                    <a:ext uri="{FF2B5EF4-FFF2-40B4-BE49-F238E27FC236}">
                      <a16:creationId xmlns:a16="http://schemas.microsoft.com/office/drawing/2014/main" id="{36435BE7-5D87-41B6-AA94-B7CC1DB38AAD}"/>
                    </a:ext>
                  </a:extLst>
                </p14:cNvPr>
                <p14:cNvContentPartPr/>
                <p14:nvPr/>
              </p14:nvContentPartPr>
              <p14:xfrm>
                <a:off x="1840253" y="4759987"/>
                <a:ext cx="21240" cy="109800"/>
              </p14:xfrm>
            </p:contentPart>
          </mc:Choice>
          <mc:Fallback xmlns="">
            <p:pic>
              <p:nvPicPr>
                <p:cNvPr id="169219" name="Freihand 169218">
                  <a:extLst>
                    <a:ext uri="{FF2B5EF4-FFF2-40B4-BE49-F238E27FC236}">
                      <a16:creationId xmlns:a16="http://schemas.microsoft.com/office/drawing/2014/main" id="{36435BE7-5D87-41B6-AA94-B7CC1DB38AAD}"/>
                    </a:ext>
                  </a:extLst>
                </p:cNvPr>
                <p:cNvPicPr/>
                <p:nvPr/>
              </p:nvPicPr>
              <p:blipFill>
                <a:blip r:embed="rId534"/>
                <a:stretch>
                  <a:fillRect/>
                </a:stretch>
              </p:blipFill>
              <p:spPr>
                <a:xfrm>
                  <a:off x="1835933" y="4755667"/>
                  <a:ext cx="29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9220" name="Freihand 169219">
                  <a:extLst>
                    <a:ext uri="{FF2B5EF4-FFF2-40B4-BE49-F238E27FC236}">
                      <a16:creationId xmlns:a16="http://schemas.microsoft.com/office/drawing/2014/main" id="{097C1A4D-A333-4142-9443-6F2021FC02DF}"/>
                    </a:ext>
                  </a:extLst>
                </p14:cNvPr>
                <p14:cNvContentPartPr/>
                <p14:nvPr/>
              </p14:nvContentPartPr>
              <p14:xfrm>
                <a:off x="1810373" y="4818307"/>
                <a:ext cx="105840" cy="5400"/>
              </p14:xfrm>
            </p:contentPart>
          </mc:Choice>
          <mc:Fallback xmlns="">
            <p:pic>
              <p:nvPicPr>
                <p:cNvPr id="169220" name="Freihand 169219">
                  <a:extLst>
                    <a:ext uri="{FF2B5EF4-FFF2-40B4-BE49-F238E27FC236}">
                      <a16:creationId xmlns:a16="http://schemas.microsoft.com/office/drawing/2014/main" id="{097C1A4D-A333-4142-9443-6F2021FC02DF}"/>
                    </a:ext>
                  </a:extLst>
                </p:cNvPr>
                <p:cNvPicPr/>
                <p:nvPr/>
              </p:nvPicPr>
              <p:blipFill>
                <a:blip r:embed="rId536"/>
                <a:stretch>
                  <a:fillRect/>
                </a:stretch>
              </p:blipFill>
              <p:spPr>
                <a:xfrm>
                  <a:off x="1806053" y="4813987"/>
                  <a:ext cx="114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9221" name="Freihand 169220">
                  <a:extLst>
                    <a:ext uri="{FF2B5EF4-FFF2-40B4-BE49-F238E27FC236}">
                      <a16:creationId xmlns:a16="http://schemas.microsoft.com/office/drawing/2014/main" id="{881998F6-0820-4B2B-BC95-BAD727425459}"/>
                    </a:ext>
                  </a:extLst>
                </p14:cNvPr>
                <p14:cNvContentPartPr/>
                <p14:nvPr/>
              </p14:nvContentPartPr>
              <p14:xfrm>
                <a:off x="2006213" y="4699867"/>
                <a:ext cx="162000" cy="151200"/>
              </p14:xfrm>
            </p:contentPart>
          </mc:Choice>
          <mc:Fallback xmlns="">
            <p:pic>
              <p:nvPicPr>
                <p:cNvPr id="169221" name="Freihand 169220">
                  <a:extLst>
                    <a:ext uri="{FF2B5EF4-FFF2-40B4-BE49-F238E27FC236}">
                      <a16:creationId xmlns:a16="http://schemas.microsoft.com/office/drawing/2014/main" id="{881998F6-0820-4B2B-BC95-BAD727425459}"/>
                    </a:ext>
                  </a:extLst>
                </p:cNvPr>
                <p:cNvPicPr/>
                <p:nvPr/>
              </p:nvPicPr>
              <p:blipFill>
                <a:blip r:embed="rId538"/>
                <a:stretch>
                  <a:fillRect/>
                </a:stretch>
              </p:blipFill>
              <p:spPr>
                <a:xfrm>
                  <a:off x="2001893" y="4695547"/>
                  <a:ext cx="17064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9222" name="Freihand 169221">
                  <a:extLst>
                    <a:ext uri="{FF2B5EF4-FFF2-40B4-BE49-F238E27FC236}">
                      <a16:creationId xmlns:a16="http://schemas.microsoft.com/office/drawing/2014/main" id="{C9EE62AC-E786-4F52-AED0-E17B3883F3BB}"/>
                    </a:ext>
                  </a:extLst>
                </p14:cNvPr>
                <p14:cNvContentPartPr/>
                <p14:nvPr/>
              </p14:nvContentPartPr>
              <p14:xfrm>
                <a:off x="2189453" y="4772227"/>
                <a:ext cx="121320" cy="26640"/>
              </p14:xfrm>
            </p:contentPart>
          </mc:Choice>
          <mc:Fallback xmlns="">
            <p:pic>
              <p:nvPicPr>
                <p:cNvPr id="169222" name="Freihand 169221">
                  <a:extLst>
                    <a:ext uri="{FF2B5EF4-FFF2-40B4-BE49-F238E27FC236}">
                      <a16:creationId xmlns:a16="http://schemas.microsoft.com/office/drawing/2014/main" id="{C9EE62AC-E786-4F52-AED0-E17B3883F3BB}"/>
                    </a:ext>
                  </a:extLst>
                </p:cNvPr>
                <p:cNvPicPr/>
                <p:nvPr/>
              </p:nvPicPr>
              <p:blipFill>
                <a:blip r:embed="rId540"/>
                <a:stretch>
                  <a:fillRect/>
                </a:stretch>
              </p:blipFill>
              <p:spPr>
                <a:xfrm>
                  <a:off x="2185133" y="4767907"/>
                  <a:ext cx="1299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9223" name="Freihand 169222">
                  <a:extLst>
                    <a:ext uri="{FF2B5EF4-FFF2-40B4-BE49-F238E27FC236}">
                      <a16:creationId xmlns:a16="http://schemas.microsoft.com/office/drawing/2014/main" id="{D71B584B-6651-4B8C-8334-58A5A06CFDBF}"/>
                    </a:ext>
                  </a:extLst>
                </p14:cNvPr>
                <p14:cNvContentPartPr/>
                <p14:nvPr/>
              </p14:nvContentPartPr>
              <p14:xfrm>
                <a:off x="2260373" y="4767907"/>
                <a:ext cx="62280" cy="126000"/>
              </p14:xfrm>
            </p:contentPart>
          </mc:Choice>
          <mc:Fallback xmlns="">
            <p:pic>
              <p:nvPicPr>
                <p:cNvPr id="169223" name="Freihand 169222">
                  <a:extLst>
                    <a:ext uri="{FF2B5EF4-FFF2-40B4-BE49-F238E27FC236}">
                      <a16:creationId xmlns:a16="http://schemas.microsoft.com/office/drawing/2014/main" id="{D71B584B-6651-4B8C-8334-58A5A06CFDBF}"/>
                    </a:ext>
                  </a:extLst>
                </p:cNvPr>
                <p:cNvPicPr/>
                <p:nvPr/>
              </p:nvPicPr>
              <p:blipFill>
                <a:blip r:embed="rId542"/>
                <a:stretch>
                  <a:fillRect/>
                </a:stretch>
              </p:blipFill>
              <p:spPr>
                <a:xfrm>
                  <a:off x="2256053" y="4763587"/>
                  <a:ext cx="7092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69224" name="Freihand 169223">
                  <a:extLst>
                    <a:ext uri="{FF2B5EF4-FFF2-40B4-BE49-F238E27FC236}">
                      <a16:creationId xmlns:a16="http://schemas.microsoft.com/office/drawing/2014/main" id="{3BFA9679-7BDA-4ED3-90E3-54FBC0BE588B}"/>
                    </a:ext>
                  </a:extLst>
                </p14:cNvPr>
                <p14:cNvContentPartPr/>
                <p14:nvPr/>
              </p14:nvContentPartPr>
              <p14:xfrm>
                <a:off x="2357933" y="4740187"/>
                <a:ext cx="302040" cy="163440"/>
              </p14:xfrm>
            </p:contentPart>
          </mc:Choice>
          <mc:Fallback xmlns="">
            <p:pic>
              <p:nvPicPr>
                <p:cNvPr id="169224" name="Freihand 169223">
                  <a:extLst>
                    <a:ext uri="{FF2B5EF4-FFF2-40B4-BE49-F238E27FC236}">
                      <a16:creationId xmlns:a16="http://schemas.microsoft.com/office/drawing/2014/main" id="{3BFA9679-7BDA-4ED3-90E3-54FBC0BE588B}"/>
                    </a:ext>
                  </a:extLst>
                </p:cNvPr>
                <p:cNvPicPr/>
                <p:nvPr/>
              </p:nvPicPr>
              <p:blipFill>
                <a:blip r:embed="rId544"/>
                <a:stretch>
                  <a:fillRect/>
                </a:stretch>
              </p:blipFill>
              <p:spPr>
                <a:xfrm>
                  <a:off x="2353613" y="4735867"/>
                  <a:ext cx="3106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9225" name="Freihand 169224">
                  <a:extLst>
                    <a:ext uri="{FF2B5EF4-FFF2-40B4-BE49-F238E27FC236}">
                      <a16:creationId xmlns:a16="http://schemas.microsoft.com/office/drawing/2014/main" id="{DCFDCB27-E22C-4F47-8DA0-30E0B5C22E02}"/>
                    </a:ext>
                  </a:extLst>
                </p14:cNvPr>
                <p14:cNvContentPartPr/>
                <p14:nvPr/>
              </p14:nvContentPartPr>
              <p14:xfrm>
                <a:off x="2585813" y="4772947"/>
                <a:ext cx="150480" cy="9360"/>
              </p14:xfrm>
            </p:contentPart>
          </mc:Choice>
          <mc:Fallback xmlns="">
            <p:pic>
              <p:nvPicPr>
                <p:cNvPr id="169225" name="Freihand 169224">
                  <a:extLst>
                    <a:ext uri="{FF2B5EF4-FFF2-40B4-BE49-F238E27FC236}">
                      <a16:creationId xmlns:a16="http://schemas.microsoft.com/office/drawing/2014/main" id="{DCFDCB27-E22C-4F47-8DA0-30E0B5C22E02}"/>
                    </a:ext>
                  </a:extLst>
                </p:cNvPr>
                <p:cNvPicPr/>
                <p:nvPr/>
              </p:nvPicPr>
              <p:blipFill>
                <a:blip r:embed="rId546"/>
                <a:stretch>
                  <a:fillRect/>
                </a:stretch>
              </p:blipFill>
              <p:spPr>
                <a:xfrm>
                  <a:off x="2581493" y="4768627"/>
                  <a:ext cx="15912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69226" name="Freihand 169225">
                  <a:extLst>
                    <a:ext uri="{FF2B5EF4-FFF2-40B4-BE49-F238E27FC236}">
                      <a16:creationId xmlns:a16="http://schemas.microsoft.com/office/drawing/2014/main" id="{09968639-3B3F-4DCC-8367-D7261FEE408E}"/>
                    </a:ext>
                  </a:extLst>
                </p14:cNvPr>
                <p14:cNvContentPartPr/>
                <p14:nvPr/>
              </p14:nvContentPartPr>
              <p14:xfrm>
                <a:off x="2943653" y="4669267"/>
                <a:ext cx="124920" cy="115200"/>
              </p14:xfrm>
            </p:contentPart>
          </mc:Choice>
          <mc:Fallback xmlns="">
            <p:pic>
              <p:nvPicPr>
                <p:cNvPr id="169226" name="Freihand 169225">
                  <a:extLst>
                    <a:ext uri="{FF2B5EF4-FFF2-40B4-BE49-F238E27FC236}">
                      <a16:creationId xmlns:a16="http://schemas.microsoft.com/office/drawing/2014/main" id="{09968639-3B3F-4DCC-8367-D7261FEE408E}"/>
                    </a:ext>
                  </a:extLst>
                </p:cNvPr>
                <p:cNvPicPr/>
                <p:nvPr/>
              </p:nvPicPr>
              <p:blipFill>
                <a:blip r:embed="rId548"/>
                <a:stretch>
                  <a:fillRect/>
                </a:stretch>
              </p:blipFill>
              <p:spPr>
                <a:xfrm>
                  <a:off x="2939333" y="4664947"/>
                  <a:ext cx="13356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9227" name="Freihand 169226">
                  <a:extLst>
                    <a:ext uri="{FF2B5EF4-FFF2-40B4-BE49-F238E27FC236}">
                      <a16:creationId xmlns:a16="http://schemas.microsoft.com/office/drawing/2014/main" id="{1AE039C7-F67D-432E-B248-0A68D52956C3}"/>
                    </a:ext>
                  </a:extLst>
                </p14:cNvPr>
                <p14:cNvContentPartPr/>
                <p14:nvPr/>
              </p14:nvContentPartPr>
              <p14:xfrm>
                <a:off x="2914133" y="4689427"/>
                <a:ext cx="178560" cy="161280"/>
              </p14:xfrm>
            </p:contentPart>
          </mc:Choice>
          <mc:Fallback xmlns="">
            <p:pic>
              <p:nvPicPr>
                <p:cNvPr id="169227" name="Freihand 169226">
                  <a:extLst>
                    <a:ext uri="{FF2B5EF4-FFF2-40B4-BE49-F238E27FC236}">
                      <a16:creationId xmlns:a16="http://schemas.microsoft.com/office/drawing/2014/main" id="{1AE039C7-F67D-432E-B248-0A68D52956C3}"/>
                    </a:ext>
                  </a:extLst>
                </p:cNvPr>
                <p:cNvPicPr/>
                <p:nvPr/>
              </p:nvPicPr>
              <p:blipFill>
                <a:blip r:embed="rId550"/>
                <a:stretch>
                  <a:fillRect/>
                </a:stretch>
              </p:blipFill>
              <p:spPr>
                <a:xfrm>
                  <a:off x="2909813" y="4685107"/>
                  <a:ext cx="18720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69228" name="Freihand 169227">
                  <a:extLst>
                    <a:ext uri="{FF2B5EF4-FFF2-40B4-BE49-F238E27FC236}">
                      <a16:creationId xmlns:a16="http://schemas.microsoft.com/office/drawing/2014/main" id="{B7A05671-D77E-4FC9-A23B-F7A8A6AE3394}"/>
                    </a:ext>
                  </a:extLst>
                </p14:cNvPr>
                <p14:cNvContentPartPr/>
                <p14:nvPr/>
              </p14:nvContentPartPr>
              <p14:xfrm>
                <a:off x="3133733" y="4741987"/>
                <a:ext cx="81000" cy="152280"/>
              </p14:xfrm>
            </p:contentPart>
          </mc:Choice>
          <mc:Fallback xmlns="">
            <p:pic>
              <p:nvPicPr>
                <p:cNvPr id="169228" name="Freihand 169227">
                  <a:extLst>
                    <a:ext uri="{FF2B5EF4-FFF2-40B4-BE49-F238E27FC236}">
                      <a16:creationId xmlns:a16="http://schemas.microsoft.com/office/drawing/2014/main" id="{B7A05671-D77E-4FC9-A23B-F7A8A6AE3394}"/>
                    </a:ext>
                  </a:extLst>
                </p:cNvPr>
                <p:cNvPicPr/>
                <p:nvPr/>
              </p:nvPicPr>
              <p:blipFill>
                <a:blip r:embed="rId552"/>
                <a:stretch>
                  <a:fillRect/>
                </a:stretch>
              </p:blipFill>
              <p:spPr>
                <a:xfrm>
                  <a:off x="3129413" y="4737667"/>
                  <a:ext cx="896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9229" name="Freihand 169228">
                  <a:extLst>
                    <a:ext uri="{FF2B5EF4-FFF2-40B4-BE49-F238E27FC236}">
                      <a16:creationId xmlns:a16="http://schemas.microsoft.com/office/drawing/2014/main" id="{32630EF8-D578-4824-8F5B-94E5AF92F789}"/>
                    </a:ext>
                  </a:extLst>
                </p14:cNvPr>
                <p14:cNvContentPartPr/>
                <p14:nvPr/>
              </p14:nvContentPartPr>
              <p14:xfrm>
                <a:off x="3220133" y="4797787"/>
                <a:ext cx="145800" cy="137520"/>
              </p14:xfrm>
            </p:contentPart>
          </mc:Choice>
          <mc:Fallback xmlns="">
            <p:pic>
              <p:nvPicPr>
                <p:cNvPr id="169229" name="Freihand 169228">
                  <a:extLst>
                    <a:ext uri="{FF2B5EF4-FFF2-40B4-BE49-F238E27FC236}">
                      <a16:creationId xmlns:a16="http://schemas.microsoft.com/office/drawing/2014/main" id="{32630EF8-D578-4824-8F5B-94E5AF92F789}"/>
                    </a:ext>
                  </a:extLst>
                </p:cNvPr>
                <p:cNvPicPr/>
                <p:nvPr/>
              </p:nvPicPr>
              <p:blipFill>
                <a:blip r:embed="rId554"/>
                <a:stretch>
                  <a:fillRect/>
                </a:stretch>
              </p:blipFill>
              <p:spPr>
                <a:xfrm>
                  <a:off x="3215813" y="4793467"/>
                  <a:ext cx="1544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69230" name="Freihand 169229">
                  <a:extLst>
                    <a:ext uri="{FF2B5EF4-FFF2-40B4-BE49-F238E27FC236}">
                      <a16:creationId xmlns:a16="http://schemas.microsoft.com/office/drawing/2014/main" id="{03A0C31C-4956-419E-ACDE-E78FF232C3EA}"/>
                    </a:ext>
                  </a:extLst>
                </p14:cNvPr>
                <p14:cNvContentPartPr/>
                <p14:nvPr/>
              </p14:nvContentPartPr>
              <p14:xfrm>
                <a:off x="3543773" y="4693387"/>
                <a:ext cx="12600" cy="107280"/>
              </p14:xfrm>
            </p:contentPart>
          </mc:Choice>
          <mc:Fallback xmlns="">
            <p:pic>
              <p:nvPicPr>
                <p:cNvPr id="169230" name="Freihand 169229">
                  <a:extLst>
                    <a:ext uri="{FF2B5EF4-FFF2-40B4-BE49-F238E27FC236}">
                      <a16:creationId xmlns:a16="http://schemas.microsoft.com/office/drawing/2014/main" id="{03A0C31C-4956-419E-ACDE-E78FF232C3EA}"/>
                    </a:ext>
                  </a:extLst>
                </p:cNvPr>
                <p:cNvPicPr/>
                <p:nvPr/>
              </p:nvPicPr>
              <p:blipFill>
                <a:blip r:embed="rId556"/>
                <a:stretch>
                  <a:fillRect/>
                </a:stretch>
              </p:blipFill>
              <p:spPr>
                <a:xfrm>
                  <a:off x="3539453" y="4689067"/>
                  <a:ext cx="212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9231" name="Freihand 169230">
                  <a:extLst>
                    <a:ext uri="{FF2B5EF4-FFF2-40B4-BE49-F238E27FC236}">
                      <a16:creationId xmlns:a16="http://schemas.microsoft.com/office/drawing/2014/main" id="{DB510818-1B28-43AC-968E-CC1D97603661}"/>
                    </a:ext>
                  </a:extLst>
                </p14:cNvPr>
                <p14:cNvContentPartPr/>
                <p14:nvPr/>
              </p14:nvContentPartPr>
              <p14:xfrm>
                <a:off x="3489773" y="4774747"/>
                <a:ext cx="590760" cy="48240"/>
              </p14:xfrm>
            </p:contentPart>
          </mc:Choice>
          <mc:Fallback xmlns="">
            <p:pic>
              <p:nvPicPr>
                <p:cNvPr id="169231" name="Freihand 169230">
                  <a:extLst>
                    <a:ext uri="{FF2B5EF4-FFF2-40B4-BE49-F238E27FC236}">
                      <a16:creationId xmlns:a16="http://schemas.microsoft.com/office/drawing/2014/main" id="{DB510818-1B28-43AC-968E-CC1D97603661}"/>
                    </a:ext>
                  </a:extLst>
                </p:cNvPr>
                <p:cNvPicPr/>
                <p:nvPr/>
              </p:nvPicPr>
              <p:blipFill>
                <a:blip r:embed="rId558"/>
                <a:stretch>
                  <a:fillRect/>
                </a:stretch>
              </p:blipFill>
              <p:spPr>
                <a:xfrm>
                  <a:off x="3485453" y="4770427"/>
                  <a:ext cx="59940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69232" name="Freihand 169231">
                  <a:extLst>
                    <a:ext uri="{FF2B5EF4-FFF2-40B4-BE49-F238E27FC236}">
                      <a16:creationId xmlns:a16="http://schemas.microsoft.com/office/drawing/2014/main" id="{BA3EDCC9-1791-4C8C-BA95-37601924F655}"/>
                    </a:ext>
                  </a:extLst>
                </p14:cNvPr>
                <p14:cNvContentPartPr/>
                <p14:nvPr/>
              </p14:nvContentPartPr>
              <p14:xfrm>
                <a:off x="4111493" y="4811827"/>
                <a:ext cx="338040" cy="18000"/>
              </p14:xfrm>
            </p:contentPart>
          </mc:Choice>
          <mc:Fallback xmlns="">
            <p:pic>
              <p:nvPicPr>
                <p:cNvPr id="169232" name="Freihand 169231">
                  <a:extLst>
                    <a:ext uri="{FF2B5EF4-FFF2-40B4-BE49-F238E27FC236}">
                      <a16:creationId xmlns:a16="http://schemas.microsoft.com/office/drawing/2014/main" id="{BA3EDCC9-1791-4C8C-BA95-37601924F655}"/>
                    </a:ext>
                  </a:extLst>
                </p:cNvPr>
                <p:cNvPicPr/>
                <p:nvPr/>
              </p:nvPicPr>
              <p:blipFill>
                <a:blip r:embed="rId560"/>
                <a:stretch>
                  <a:fillRect/>
                </a:stretch>
              </p:blipFill>
              <p:spPr>
                <a:xfrm>
                  <a:off x="4107173" y="4807507"/>
                  <a:ext cx="3466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9237" name="Freihand 169236">
                  <a:extLst>
                    <a:ext uri="{FF2B5EF4-FFF2-40B4-BE49-F238E27FC236}">
                      <a16:creationId xmlns:a16="http://schemas.microsoft.com/office/drawing/2014/main" id="{44657C3C-C607-4F3D-A6BB-5451F8E73A3A}"/>
                    </a:ext>
                  </a:extLst>
                </p14:cNvPr>
                <p14:cNvContentPartPr/>
                <p14:nvPr/>
              </p14:nvContentPartPr>
              <p14:xfrm>
                <a:off x="780413" y="5260747"/>
                <a:ext cx="193680" cy="41400"/>
              </p14:xfrm>
            </p:contentPart>
          </mc:Choice>
          <mc:Fallback xmlns="">
            <p:pic>
              <p:nvPicPr>
                <p:cNvPr id="169237" name="Freihand 169236">
                  <a:extLst>
                    <a:ext uri="{FF2B5EF4-FFF2-40B4-BE49-F238E27FC236}">
                      <a16:creationId xmlns:a16="http://schemas.microsoft.com/office/drawing/2014/main" id="{44657C3C-C607-4F3D-A6BB-5451F8E73A3A}"/>
                    </a:ext>
                  </a:extLst>
                </p:cNvPr>
                <p:cNvPicPr/>
                <p:nvPr/>
              </p:nvPicPr>
              <p:blipFill>
                <a:blip r:embed="rId562"/>
                <a:stretch>
                  <a:fillRect/>
                </a:stretch>
              </p:blipFill>
              <p:spPr>
                <a:xfrm>
                  <a:off x="776093" y="5256427"/>
                  <a:ext cx="2023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9238" name="Freihand 169237">
                  <a:extLst>
                    <a:ext uri="{FF2B5EF4-FFF2-40B4-BE49-F238E27FC236}">
                      <a16:creationId xmlns:a16="http://schemas.microsoft.com/office/drawing/2014/main" id="{C195A75B-552A-46C7-9B71-1FD6BA909BE0}"/>
                    </a:ext>
                  </a:extLst>
                </p14:cNvPr>
                <p14:cNvContentPartPr/>
                <p14:nvPr/>
              </p14:nvContentPartPr>
              <p14:xfrm>
                <a:off x="781493" y="5324107"/>
                <a:ext cx="200880" cy="12240"/>
              </p14:xfrm>
            </p:contentPart>
          </mc:Choice>
          <mc:Fallback xmlns="">
            <p:pic>
              <p:nvPicPr>
                <p:cNvPr id="169238" name="Freihand 169237">
                  <a:extLst>
                    <a:ext uri="{FF2B5EF4-FFF2-40B4-BE49-F238E27FC236}">
                      <a16:creationId xmlns:a16="http://schemas.microsoft.com/office/drawing/2014/main" id="{C195A75B-552A-46C7-9B71-1FD6BA909BE0}"/>
                    </a:ext>
                  </a:extLst>
                </p:cNvPr>
                <p:cNvPicPr/>
                <p:nvPr/>
              </p:nvPicPr>
              <p:blipFill>
                <a:blip r:embed="rId564"/>
                <a:stretch>
                  <a:fillRect/>
                </a:stretch>
              </p:blipFill>
              <p:spPr>
                <a:xfrm>
                  <a:off x="777173" y="5319787"/>
                  <a:ext cx="2095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9240" name="Freihand 169239">
                  <a:extLst>
                    <a:ext uri="{FF2B5EF4-FFF2-40B4-BE49-F238E27FC236}">
                      <a16:creationId xmlns:a16="http://schemas.microsoft.com/office/drawing/2014/main" id="{3B22536C-A938-4284-A149-78D9FE897AB8}"/>
                    </a:ext>
                  </a:extLst>
                </p14:cNvPr>
                <p14:cNvContentPartPr/>
                <p14:nvPr/>
              </p14:nvContentPartPr>
              <p14:xfrm>
                <a:off x="1179653" y="5184427"/>
                <a:ext cx="94680" cy="168120"/>
              </p14:xfrm>
            </p:contentPart>
          </mc:Choice>
          <mc:Fallback xmlns="">
            <p:pic>
              <p:nvPicPr>
                <p:cNvPr id="169240" name="Freihand 169239">
                  <a:extLst>
                    <a:ext uri="{FF2B5EF4-FFF2-40B4-BE49-F238E27FC236}">
                      <a16:creationId xmlns:a16="http://schemas.microsoft.com/office/drawing/2014/main" id="{3B22536C-A938-4284-A149-78D9FE897AB8}"/>
                    </a:ext>
                  </a:extLst>
                </p:cNvPr>
                <p:cNvPicPr/>
                <p:nvPr/>
              </p:nvPicPr>
              <p:blipFill>
                <a:blip r:embed="rId566"/>
                <a:stretch>
                  <a:fillRect/>
                </a:stretch>
              </p:blipFill>
              <p:spPr>
                <a:xfrm>
                  <a:off x="1175333" y="5180107"/>
                  <a:ext cx="103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9241" name="Freihand 169240">
                  <a:extLst>
                    <a:ext uri="{FF2B5EF4-FFF2-40B4-BE49-F238E27FC236}">
                      <a16:creationId xmlns:a16="http://schemas.microsoft.com/office/drawing/2014/main" id="{C49A9F37-F419-4442-8497-F111688E90BF}"/>
                    </a:ext>
                  </a:extLst>
                </p14:cNvPr>
                <p14:cNvContentPartPr/>
                <p14:nvPr/>
              </p14:nvContentPartPr>
              <p14:xfrm>
                <a:off x="1206293" y="5167867"/>
                <a:ext cx="138600" cy="10440"/>
              </p14:xfrm>
            </p:contentPart>
          </mc:Choice>
          <mc:Fallback xmlns="">
            <p:pic>
              <p:nvPicPr>
                <p:cNvPr id="169241" name="Freihand 169240">
                  <a:extLst>
                    <a:ext uri="{FF2B5EF4-FFF2-40B4-BE49-F238E27FC236}">
                      <a16:creationId xmlns:a16="http://schemas.microsoft.com/office/drawing/2014/main" id="{C49A9F37-F419-4442-8497-F111688E90BF}"/>
                    </a:ext>
                  </a:extLst>
                </p:cNvPr>
                <p:cNvPicPr/>
                <p:nvPr/>
              </p:nvPicPr>
              <p:blipFill>
                <a:blip r:embed="rId568"/>
                <a:stretch>
                  <a:fillRect/>
                </a:stretch>
              </p:blipFill>
              <p:spPr>
                <a:xfrm>
                  <a:off x="1201973" y="5163547"/>
                  <a:ext cx="1472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9242" name="Freihand 169241">
                  <a:extLst>
                    <a:ext uri="{FF2B5EF4-FFF2-40B4-BE49-F238E27FC236}">
                      <a16:creationId xmlns:a16="http://schemas.microsoft.com/office/drawing/2014/main" id="{12B9E8FB-3200-4A2F-B776-3C04BF5964A2}"/>
                    </a:ext>
                  </a:extLst>
                </p14:cNvPr>
                <p14:cNvContentPartPr/>
                <p14:nvPr/>
              </p14:nvContentPartPr>
              <p14:xfrm>
                <a:off x="1447133" y="5187667"/>
                <a:ext cx="174600" cy="136080"/>
              </p14:xfrm>
            </p:contentPart>
          </mc:Choice>
          <mc:Fallback xmlns="">
            <p:pic>
              <p:nvPicPr>
                <p:cNvPr id="169242" name="Freihand 169241">
                  <a:extLst>
                    <a:ext uri="{FF2B5EF4-FFF2-40B4-BE49-F238E27FC236}">
                      <a16:creationId xmlns:a16="http://schemas.microsoft.com/office/drawing/2014/main" id="{12B9E8FB-3200-4A2F-B776-3C04BF5964A2}"/>
                    </a:ext>
                  </a:extLst>
                </p:cNvPr>
                <p:cNvPicPr/>
                <p:nvPr/>
              </p:nvPicPr>
              <p:blipFill>
                <a:blip r:embed="rId570"/>
                <a:stretch>
                  <a:fillRect/>
                </a:stretch>
              </p:blipFill>
              <p:spPr>
                <a:xfrm>
                  <a:off x="1442813" y="5183347"/>
                  <a:ext cx="1832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9243" name="Freihand 169242">
                  <a:extLst>
                    <a:ext uri="{FF2B5EF4-FFF2-40B4-BE49-F238E27FC236}">
                      <a16:creationId xmlns:a16="http://schemas.microsoft.com/office/drawing/2014/main" id="{B52EFB2B-1A1E-47FE-B3CA-AE40F628A0BD}"/>
                    </a:ext>
                  </a:extLst>
                </p14:cNvPr>
                <p14:cNvContentPartPr/>
                <p14:nvPr/>
              </p14:nvContentPartPr>
              <p14:xfrm>
                <a:off x="1852493" y="5159587"/>
                <a:ext cx="123480" cy="134640"/>
              </p14:xfrm>
            </p:contentPart>
          </mc:Choice>
          <mc:Fallback xmlns="">
            <p:pic>
              <p:nvPicPr>
                <p:cNvPr id="169243" name="Freihand 169242">
                  <a:extLst>
                    <a:ext uri="{FF2B5EF4-FFF2-40B4-BE49-F238E27FC236}">
                      <a16:creationId xmlns:a16="http://schemas.microsoft.com/office/drawing/2014/main" id="{B52EFB2B-1A1E-47FE-B3CA-AE40F628A0BD}"/>
                    </a:ext>
                  </a:extLst>
                </p:cNvPr>
                <p:cNvPicPr/>
                <p:nvPr/>
              </p:nvPicPr>
              <p:blipFill>
                <a:blip r:embed="rId572"/>
                <a:stretch>
                  <a:fillRect/>
                </a:stretch>
              </p:blipFill>
              <p:spPr>
                <a:xfrm>
                  <a:off x="1848173" y="5155267"/>
                  <a:ext cx="1321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9244" name="Freihand 169243">
                  <a:extLst>
                    <a:ext uri="{FF2B5EF4-FFF2-40B4-BE49-F238E27FC236}">
                      <a16:creationId xmlns:a16="http://schemas.microsoft.com/office/drawing/2014/main" id="{D223E731-25B1-4C44-8E21-2A30B56CF378}"/>
                    </a:ext>
                  </a:extLst>
                </p14:cNvPr>
                <p14:cNvContentPartPr/>
                <p14:nvPr/>
              </p14:nvContentPartPr>
              <p14:xfrm>
                <a:off x="1990733" y="5296027"/>
                <a:ext cx="19800" cy="57960"/>
              </p14:xfrm>
            </p:contentPart>
          </mc:Choice>
          <mc:Fallback xmlns="">
            <p:pic>
              <p:nvPicPr>
                <p:cNvPr id="169244" name="Freihand 169243">
                  <a:extLst>
                    <a:ext uri="{FF2B5EF4-FFF2-40B4-BE49-F238E27FC236}">
                      <a16:creationId xmlns:a16="http://schemas.microsoft.com/office/drawing/2014/main" id="{D223E731-25B1-4C44-8E21-2A30B56CF378}"/>
                    </a:ext>
                  </a:extLst>
                </p:cNvPr>
                <p:cNvPicPr/>
                <p:nvPr/>
              </p:nvPicPr>
              <p:blipFill>
                <a:blip r:embed="rId574"/>
                <a:stretch>
                  <a:fillRect/>
                </a:stretch>
              </p:blipFill>
              <p:spPr>
                <a:xfrm>
                  <a:off x="1986413" y="5291707"/>
                  <a:ext cx="284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9245" name="Freihand 169244">
                  <a:extLst>
                    <a:ext uri="{FF2B5EF4-FFF2-40B4-BE49-F238E27FC236}">
                      <a16:creationId xmlns:a16="http://schemas.microsoft.com/office/drawing/2014/main" id="{60468F18-2FDF-4EDC-B9A1-20A5FD85D971}"/>
                    </a:ext>
                  </a:extLst>
                </p14:cNvPr>
                <p14:cNvContentPartPr/>
                <p14:nvPr/>
              </p14:nvContentPartPr>
              <p14:xfrm>
                <a:off x="2085413" y="5165347"/>
                <a:ext cx="143640" cy="130320"/>
              </p14:xfrm>
            </p:contentPart>
          </mc:Choice>
          <mc:Fallback xmlns="">
            <p:pic>
              <p:nvPicPr>
                <p:cNvPr id="169245" name="Freihand 169244">
                  <a:extLst>
                    <a:ext uri="{FF2B5EF4-FFF2-40B4-BE49-F238E27FC236}">
                      <a16:creationId xmlns:a16="http://schemas.microsoft.com/office/drawing/2014/main" id="{60468F18-2FDF-4EDC-B9A1-20A5FD85D971}"/>
                    </a:ext>
                  </a:extLst>
                </p:cNvPr>
                <p:cNvPicPr/>
                <p:nvPr/>
              </p:nvPicPr>
              <p:blipFill>
                <a:blip r:embed="rId576"/>
                <a:stretch>
                  <a:fillRect/>
                </a:stretch>
              </p:blipFill>
              <p:spPr>
                <a:xfrm>
                  <a:off x="2081093" y="5161027"/>
                  <a:ext cx="15228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9246" name="Freihand 169245">
                  <a:extLst>
                    <a:ext uri="{FF2B5EF4-FFF2-40B4-BE49-F238E27FC236}">
                      <a16:creationId xmlns:a16="http://schemas.microsoft.com/office/drawing/2014/main" id="{A2F94855-A50A-4CCB-AA86-3A764C2A1C48}"/>
                    </a:ext>
                  </a:extLst>
                </p14:cNvPr>
                <p14:cNvContentPartPr/>
                <p14:nvPr/>
              </p14:nvContentPartPr>
              <p14:xfrm>
                <a:off x="2335253" y="5180827"/>
                <a:ext cx="111600" cy="117720"/>
              </p14:xfrm>
            </p:contentPart>
          </mc:Choice>
          <mc:Fallback xmlns="">
            <p:pic>
              <p:nvPicPr>
                <p:cNvPr id="169246" name="Freihand 169245">
                  <a:extLst>
                    <a:ext uri="{FF2B5EF4-FFF2-40B4-BE49-F238E27FC236}">
                      <a16:creationId xmlns:a16="http://schemas.microsoft.com/office/drawing/2014/main" id="{A2F94855-A50A-4CCB-AA86-3A764C2A1C48}"/>
                    </a:ext>
                  </a:extLst>
                </p:cNvPr>
                <p:cNvPicPr/>
                <p:nvPr/>
              </p:nvPicPr>
              <p:blipFill>
                <a:blip r:embed="rId578"/>
                <a:stretch>
                  <a:fillRect/>
                </a:stretch>
              </p:blipFill>
              <p:spPr>
                <a:xfrm>
                  <a:off x="2330933" y="5176507"/>
                  <a:ext cx="1202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9247" name="Freihand 169246">
                  <a:extLst>
                    <a:ext uri="{FF2B5EF4-FFF2-40B4-BE49-F238E27FC236}">
                      <a16:creationId xmlns:a16="http://schemas.microsoft.com/office/drawing/2014/main" id="{43F4F105-A083-4A57-B478-A664F94F65F0}"/>
                    </a:ext>
                  </a:extLst>
                </p14:cNvPr>
                <p14:cNvContentPartPr/>
                <p14:nvPr/>
              </p14:nvContentPartPr>
              <p14:xfrm>
                <a:off x="2645213" y="5136187"/>
                <a:ext cx="113040" cy="114120"/>
              </p14:xfrm>
            </p:contentPart>
          </mc:Choice>
          <mc:Fallback xmlns="">
            <p:pic>
              <p:nvPicPr>
                <p:cNvPr id="169247" name="Freihand 169246">
                  <a:extLst>
                    <a:ext uri="{FF2B5EF4-FFF2-40B4-BE49-F238E27FC236}">
                      <a16:creationId xmlns:a16="http://schemas.microsoft.com/office/drawing/2014/main" id="{43F4F105-A083-4A57-B478-A664F94F65F0}"/>
                    </a:ext>
                  </a:extLst>
                </p:cNvPr>
                <p:cNvPicPr/>
                <p:nvPr/>
              </p:nvPicPr>
              <p:blipFill>
                <a:blip r:embed="rId580"/>
                <a:stretch>
                  <a:fillRect/>
                </a:stretch>
              </p:blipFill>
              <p:spPr>
                <a:xfrm>
                  <a:off x="2640893" y="5131867"/>
                  <a:ext cx="12168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9248" name="Freihand 169247">
                  <a:extLst>
                    <a:ext uri="{FF2B5EF4-FFF2-40B4-BE49-F238E27FC236}">
                      <a16:creationId xmlns:a16="http://schemas.microsoft.com/office/drawing/2014/main" id="{471477C1-4C4A-43C8-848B-12116760F4FE}"/>
                    </a:ext>
                  </a:extLst>
                </p14:cNvPr>
                <p14:cNvContentPartPr/>
                <p14:nvPr/>
              </p14:nvContentPartPr>
              <p14:xfrm>
                <a:off x="2781653" y="5251027"/>
                <a:ext cx="9360" cy="70560"/>
              </p14:xfrm>
            </p:contentPart>
          </mc:Choice>
          <mc:Fallback xmlns="">
            <p:pic>
              <p:nvPicPr>
                <p:cNvPr id="169248" name="Freihand 169247">
                  <a:extLst>
                    <a:ext uri="{FF2B5EF4-FFF2-40B4-BE49-F238E27FC236}">
                      <a16:creationId xmlns:a16="http://schemas.microsoft.com/office/drawing/2014/main" id="{471477C1-4C4A-43C8-848B-12116760F4FE}"/>
                    </a:ext>
                  </a:extLst>
                </p:cNvPr>
                <p:cNvPicPr/>
                <p:nvPr/>
              </p:nvPicPr>
              <p:blipFill>
                <a:blip r:embed="rId582"/>
                <a:stretch>
                  <a:fillRect/>
                </a:stretch>
              </p:blipFill>
              <p:spPr>
                <a:xfrm>
                  <a:off x="2777333" y="5246707"/>
                  <a:ext cx="18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9249" name="Freihand 169248">
                  <a:extLst>
                    <a:ext uri="{FF2B5EF4-FFF2-40B4-BE49-F238E27FC236}">
                      <a16:creationId xmlns:a16="http://schemas.microsoft.com/office/drawing/2014/main" id="{B1413F6E-5E3E-4989-AFD6-3E8CC5DFFE59}"/>
                    </a:ext>
                  </a:extLst>
                </p14:cNvPr>
                <p14:cNvContentPartPr/>
                <p14:nvPr/>
              </p14:nvContentPartPr>
              <p14:xfrm>
                <a:off x="2865533" y="5141587"/>
                <a:ext cx="113760" cy="119520"/>
              </p14:xfrm>
            </p:contentPart>
          </mc:Choice>
          <mc:Fallback xmlns="">
            <p:pic>
              <p:nvPicPr>
                <p:cNvPr id="169249" name="Freihand 169248">
                  <a:extLst>
                    <a:ext uri="{FF2B5EF4-FFF2-40B4-BE49-F238E27FC236}">
                      <a16:creationId xmlns:a16="http://schemas.microsoft.com/office/drawing/2014/main" id="{B1413F6E-5E3E-4989-AFD6-3E8CC5DFFE59}"/>
                    </a:ext>
                  </a:extLst>
                </p:cNvPr>
                <p:cNvPicPr/>
                <p:nvPr/>
              </p:nvPicPr>
              <p:blipFill>
                <a:blip r:embed="rId584"/>
                <a:stretch>
                  <a:fillRect/>
                </a:stretch>
              </p:blipFill>
              <p:spPr>
                <a:xfrm>
                  <a:off x="2861213" y="5137267"/>
                  <a:ext cx="1224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9250" name="Freihand 169249">
                  <a:extLst>
                    <a:ext uri="{FF2B5EF4-FFF2-40B4-BE49-F238E27FC236}">
                      <a16:creationId xmlns:a16="http://schemas.microsoft.com/office/drawing/2014/main" id="{CAD6F26C-02BF-4E83-864F-5DBF4F686BE9}"/>
                    </a:ext>
                  </a:extLst>
                </p14:cNvPr>
                <p14:cNvContentPartPr/>
                <p14:nvPr/>
              </p14:nvContentPartPr>
              <p14:xfrm>
                <a:off x="3018893" y="5152387"/>
                <a:ext cx="110160" cy="108720"/>
              </p14:xfrm>
            </p:contentPart>
          </mc:Choice>
          <mc:Fallback xmlns="">
            <p:pic>
              <p:nvPicPr>
                <p:cNvPr id="169250" name="Freihand 169249">
                  <a:extLst>
                    <a:ext uri="{FF2B5EF4-FFF2-40B4-BE49-F238E27FC236}">
                      <a16:creationId xmlns:a16="http://schemas.microsoft.com/office/drawing/2014/main" id="{CAD6F26C-02BF-4E83-864F-5DBF4F686BE9}"/>
                    </a:ext>
                  </a:extLst>
                </p:cNvPr>
                <p:cNvPicPr/>
                <p:nvPr/>
              </p:nvPicPr>
              <p:blipFill>
                <a:blip r:embed="rId586"/>
                <a:stretch>
                  <a:fillRect/>
                </a:stretch>
              </p:blipFill>
              <p:spPr>
                <a:xfrm>
                  <a:off x="3014573" y="5148067"/>
                  <a:ext cx="1188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9251" name="Freihand 169250">
                  <a:extLst>
                    <a:ext uri="{FF2B5EF4-FFF2-40B4-BE49-F238E27FC236}">
                      <a16:creationId xmlns:a16="http://schemas.microsoft.com/office/drawing/2014/main" id="{AE63AF09-FF81-4B62-BC1F-6956ACB1F155}"/>
                    </a:ext>
                  </a:extLst>
                </p14:cNvPr>
                <p14:cNvContentPartPr/>
                <p14:nvPr/>
              </p14:nvContentPartPr>
              <p14:xfrm>
                <a:off x="3062453" y="5108827"/>
                <a:ext cx="155160" cy="18000"/>
              </p14:xfrm>
            </p:contentPart>
          </mc:Choice>
          <mc:Fallback xmlns="">
            <p:pic>
              <p:nvPicPr>
                <p:cNvPr id="169251" name="Freihand 169250">
                  <a:extLst>
                    <a:ext uri="{FF2B5EF4-FFF2-40B4-BE49-F238E27FC236}">
                      <a16:creationId xmlns:a16="http://schemas.microsoft.com/office/drawing/2014/main" id="{AE63AF09-FF81-4B62-BC1F-6956ACB1F155}"/>
                    </a:ext>
                  </a:extLst>
                </p:cNvPr>
                <p:cNvPicPr/>
                <p:nvPr/>
              </p:nvPicPr>
              <p:blipFill>
                <a:blip r:embed="rId588"/>
                <a:stretch>
                  <a:fillRect/>
                </a:stretch>
              </p:blipFill>
              <p:spPr>
                <a:xfrm>
                  <a:off x="3058133" y="5104507"/>
                  <a:ext cx="1638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9252" name="Freihand 169251">
                  <a:extLst>
                    <a:ext uri="{FF2B5EF4-FFF2-40B4-BE49-F238E27FC236}">
                      <a16:creationId xmlns:a16="http://schemas.microsoft.com/office/drawing/2014/main" id="{404DA17D-175A-41B0-A2D5-52B748F49245}"/>
                    </a:ext>
                  </a:extLst>
                </p14:cNvPr>
                <p14:cNvContentPartPr/>
                <p14:nvPr/>
              </p14:nvContentPartPr>
              <p14:xfrm>
                <a:off x="3629813" y="5137267"/>
                <a:ext cx="26280" cy="104760"/>
              </p14:xfrm>
            </p:contentPart>
          </mc:Choice>
          <mc:Fallback xmlns="">
            <p:pic>
              <p:nvPicPr>
                <p:cNvPr id="169252" name="Freihand 169251">
                  <a:extLst>
                    <a:ext uri="{FF2B5EF4-FFF2-40B4-BE49-F238E27FC236}">
                      <a16:creationId xmlns:a16="http://schemas.microsoft.com/office/drawing/2014/main" id="{404DA17D-175A-41B0-A2D5-52B748F49245}"/>
                    </a:ext>
                  </a:extLst>
                </p:cNvPr>
                <p:cNvPicPr/>
                <p:nvPr/>
              </p:nvPicPr>
              <p:blipFill>
                <a:blip r:embed="rId590"/>
                <a:stretch>
                  <a:fillRect/>
                </a:stretch>
              </p:blipFill>
              <p:spPr>
                <a:xfrm>
                  <a:off x="3625493" y="5132947"/>
                  <a:ext cx="349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9253" name="Freihand 169252">
                  <a:extLst>
                    <a:ext uri="{FF2B5EF4-FFF2-40B4-BE49-F238E27FC236}">
                      <a16:creationId xmlns:a16="http://schemas.microsoft.com/office/drawing/2014/main" id="{9139FCAB-71DF-4DCA-850B-64FEB8452BB1}"/>
                    </a:ext>
                  </a:extLst>
                </p14:cNvPr>
                <p14:cNvContentPartPr/>
                <p14:nvPr/>
              </p14:nvContentPartPr>
              <p14:xfrm>
                <a:off x="3557453" y="5186587"/>
                <a:ext cx="167760" cy="18720"/>
              </p14:xfrm>
            </p:contentPart>
          </mc:Choice>
          <mc:Fallback xmlns="">
            <p:pic>
              <p:nvPicPr>
                <p:cNvPr id="169253" name="Freihand 169252">
                  <a:extLst>
                    <a:ext uri="{FF2B5EF4-FFF2-40B4-BE49-F238E27FC236}">
                      <a16:creationId xmlns:a16="http://schemas.microsoft.com/office/drawing/2014/main" id="{9139FCAB-71DF-4DCA-850B-64FEB8452BB1}"/>
                    </a:ext>
                  </a:extLst>
                </p:cNvPr>
                <p:cNvPicPr/>
                <p:nvPr/>
              </p:nvPicPr>
              <p:blipFill>
                <a:blip r:embed="rId592"/>
                <a:stretch>
                  <a:fillRect/>
                </a:stretch>
              </p:blipFill>
              <p:spPr>
                <a:xfrm>
                  <a:off x="3553133" y="5182267"/>
                  <a:ext cx="1764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9294" name="Freihand 169293">
                  <a:extLst>
                    <a:ext uri="{FF2B5EF4-FFF2-40B4-BE49-F238E27FC236}">
                      <a16:creationId xmlns:a16="http://schemas.microsoft.com/office/drawing/2014/main" id="{4E1B9112-75EC-42AD-95A5-2CEA38557DBF}"/>
                    </a:ext>
                  </a:extLst>
                </p14:cNvPr>
                <p14:cNvContentPartPr/>
                <p14:nvPr/>
              </p14:nvContentPartPr>
              <p14:xfrm>
                <a:off x="4539533" y="4729027"/>
                <a:ext cx="58680" cy="80640"/>
              </p14:xfrm>
            </p:contentPart>
          </mc:Choice>
          <mc:Fallback xmlns="">
            <p:pic>
              <p:nvPicPr>
                <p:cNvPr id="169294" name="Freihand 169293">
                  <a:extLst>
                    <a:ext uri="{FF2B5EF4-FFF2-40B4-BE49-F238E27FC236}">
                      <a16:creationId xmlns:a16="http://schemas.microsoft.com/office/drawing/2014/main" id="{4E1B9112-75EC-42AD-95A5-2CEA38557DBF}"/>
                    </a:ext>
                  </a:extLst>
                </p:cNvPr>
                <p:cNvPicPr/>
                <p:nvPr/>
              </p:nvPicPr>
              <p:blipFill>
                <a:blip r:embed="rId594"/>
                <a:stretch>
                  <a:fillRect/>
                </a:stretch>
              </p:blipFill>
              <p:spPr>
                <a:xfrm>
                  <a:off x="4535213" y="4724707"/>
                  <a:ext cx="673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9295" name="Freihand 169294">
                  <a:extLst>
                    <a:ext uri="{FF2B5EF4-FFF2-40B4-BE49-F238E27FC236}">
                      <a16:creationId xmlns:a16="http://schemas.microsoft.com/office/drawing/2014/main" id="{2FE6A361-A573-4F56-A837-186492967A67}"/>
                    </a:ext>
                  </a:extLst>
                </p14:cNvPr>
                <p14:cNvContentPartPr/>
                <p14:nvPr/>
              </p14:nvContentPartPr>
              <p14:xfrm>
                <a:off x="4568693" y="4487107"/>
                <a:ext cx="136440" cy="95040"/>
              </p14:xfrm>
            </p:contentPart>
          </mc:Choice>
          <mc:Fallback xmlns="">
            <p:pic>
              <p:nvPicPr>
                <p:cNvPr id="169295" name="Freihand 169294">
                  <a:extLst>
                    <a:ext uri="{FF2B5EF4-FFF2-40B4-BE49-F238E27FC236}">
                      <a16:creationId xmlns:a16="http://schemas.microsoft.com/office/drawing/2014/main" id="{2FE6A361-A573-4F56-A837-186492967A67}"/>
                    </a:ext>
                  </a:extLst>
                </p:cNvPr>
                <p:cNvPicPr/>
                <p:nvPr/>
              </p:nvPicPr>
              <p:blipFill>
                <a:blip r:embed="rId596"/>
                <a:stretch>
                  <a:fillRect/>
                </a:stretch>
              </p:blipFill>
              <p:spPr>
                <a:xfrm>
                  <a:off x="4564373" y="4482787"/>
                  <a:ext cx="1450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9375" name="Freihand 169374">
                  <a:extLst>
                    <a:ext uri="{FF2B5EF4-FFF2-40B4-BE49-F238E27FC236}">
                      <a16:creationId xmlns:a16="http://schemas.microsoft.com/office/drawing/2014/main" id="{B798FF73-A3CE-4988-B548-9A2DA95ADDC1}"/>
                    </a:ext>
                  </a:extLst>
                </p14:cNvPr>
                <p14:cNvContentPartPr/>
                <p14:nvPr/>
              </p14:nvContentPartPr>
              <p14:xfrm>
                <a:off x="8084453" y="3281653"/>
                <a:ext cx="912960" cy="2660760"/>
              </p14:xfrm>
            </p:contentPart>
          </mc:Choice>
          <mc:Fallback xmlns="">
            <p:pic>
              <p:nvPicPr>
                <p:cNvPr id="169375" name="Freihand 169374">
                  <a:extLst>
                    <a:ext uri="{FF2B5EF4-FFF2-40B4-BE49-F238E27FC236}">
                      <a16:creationId xmlns:a16="http://schemas.microsoft.com/office/drawing/2014/main" id="{B798FF73-A3CE-4988-B548-9A2DA95ADDC1}"/>
                    </a:ext>
                  </a:extLst>
                </p:cNvPr>
                <p:cNvPicPr/>
                <p:nvPr/>
              </p:nvPicPr>
              <p:blipFill>
                <a:blip r:embed="rId598"/>
                <a:stretch>
                  <a:fillRect/>
                </a:stretch>
              </p:blipFill>
              <p:spPr>
                <a:xfrm>
                  <a:off x="8080133" y="3277333"/>
                  <a:ext cx="921600" cy="266940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9376" name="Freihand 169375">
                  <a:extLst>
                    <a:ext uri="{FF2B5EF4-FFF2-40B4-BE49-F238E27FC236}">
                      <a16:creationId xmlns:a16="http://schemas.microsoft.com/office/drawing/2014/main" id="{30C7CD2B-4676-4107-B4E0-91C0A882A54F}"/>
                    </a:ext>
                  </a:extLst>
                </p14:cNvPr>
                <p14:cNvContentPartPr/>
                <p14:nvPr/>
              </p14:nvContentPartPr>
              <p14:xfrm>
                <a:off x="8886893" y="3146293"/>
                <a:ext cx="243000" cy="369360"/>
              </p14:xfrm>
            </p:contentPart>
          </mc:Choice>
          <mc:Fallback xmlns="">
            <p:pic>
              <p:nvPicPr>
                <p:cNvPr id="169376" name="Freihand 169375">
                  <a:extLst>
                    <a:ext uri="{FF2B5EF4-FFF2-40B4-BE49-F238E27FC236}">
                      <a16:creationId xmlns:a16="http://schemas.microsoft.com/office/drawing/2014/main" id="{30C7CD2B-4676-4107-B4E0-91C0A882A54F}"/>
                    </a:ext>
                  </a:extLst>
                </p:cNvPr>
                <p:cNvPicPr/>
                <p:nvPr/>
              </p:nvPicPr>
              <p:blipFill>
                <a:blip r:embed="rId600"/>
                <a:stretch>
                  <a:fillRect/>
                </a:stretch>
              </p:blipFill>
              <p:spPr>
                <a:xfrm>
                  <a:off x="8882573" y="3141973"/>
                  <a:ext cx="251640" cy="37800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9378" name="Freihand 169377">
                  <a:extLst>
                    <a:ext uri="{FF2B5EF4-FFF2-40B4-BE49-F238E27FC236}">
                      <a16:creationId xmlns:a16="http://schemas.microsoft.com/office/drawing/2014/main" id="{583D812C-C3BB-4539-B479-615664F747EE}"/>
                    </a:ext>
                  </a:extLst>
                </p14:cNvPr>
                <p14:cNvContentPartPr/>
                <p14:nvPr/>
              </p14:nvContentPartPr>
              <p14:xfrm>
                <a:off x="9472253" y="2921293"/>
                <a:ext cx="91080" cy="180000"/>
              </p14:xfrm>
            </p:contentPart>
          </mc:Choice>
          <mc:Fallback xmlns="">
            <p:pic>
              <p:nvPicPr>
                <p:cNvPr id="169378" name="Freihand 169377">
                  <a:extLst>
                    <a:ext uri="{FF2B5EF4-FFF2-40B4-BE49-F238E27FC236}">
                      <a16:creationId xmlns:a16="http://schemas.microsoft.com/office/drawing/2014/main" id="{583D812C-C3BB-4539-B479-615664F747EE}"/>
                    </a:ext>
                  </a:extLst>
                </p:cNvPr>
                <p:cNvPicPr/>
                <p:nvPr/>
              </p:nvPicPr>
              <p:blipFill>
                <a:blip r:embed="rId602"/>
                <a:stretch>
                  <a:fillRect/>
                </a:stretch>
              </p:blipFill>
              <p:spPr>
                <a:xfrm>
                  <a:off x="9467933" y="2916973"/>
                  <a:ext cx="997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69379" name="Freihand 169378">
                  <a:extLst>
                    <a:ext uri="{FF2B5EF4-FFF2-40B4-BE49-F238E27FC236}">
                      <a16:creationId xmlns:a16="http://schemas.microsoft.com/office/drawing/2014/main" id="{60C76D89-3756-4F88-99B4-C1EFD7A97C8D}"/>
                    </a:ext>
                  </a:extLst>
                </p14:cNvPr>
                <p14:cNvContentPartPr/>
                <p14:nvPr/>
              </p14:nvContentPartPr>
              <p14:xfrm>
                <a:off x="9538493" y="2949373"/>
                <a:ext cx="63000" cy="167760"/>
              </p14:xfrm>
            </p:contentPart>
          </mc:Choice>
          <mc:Fallback xmlns="">
            <p:pic>
              <p:nvPicPr>
                <p:cNvPr id="169379" name="Freihand 169378">
                  <a:extLst>
                    <a:ext uri="{FF2B5EF4-FFF2-40B4-BE49-F238E27FC236}">
                      <a16:creationId xmlns:a16="http://schemas.microsoft.com/office/drawing/2014/main" id="{60C76D89-3756-4F88-99B4-C1EFD7A97C8D}"/>
                    </a:ext>
                  </a:extLst>
                </p:cNvPr>
                <p:cNvPicPr/>
                <p:nvPr/>
              </p:nvPicPr>
              <p:blipFill>
                <a:blip r:embed="rId604"/>
                <a:stretch>
                  <a:fillRect/>
                </a:stretch>
              </p:blipFill>
              <p:spPr>
                <a:xfrm>
                  <a:off x="9534173" y="2945053"/>
                  <a:ext cx="716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69380" name="Freihand 169379">
                  <a:extLst>
                    <a:ext uri="{FF2B5EF4-FFF2-40B4-BE49-F238E27FC236}">
                      <a16:creationId xmlns:a16="http://schemas.microsoft.com/office/drawing/2014/main" id="{67ADB909-1993-4F7E-8ED5-24C204AA1E89}"/>
                    </a:ext>
                  </a:extLst>
                </p14:cNvPr>
                <p14:cNvContentPartPr/>
                <p14:nvPr/>
              </p14:nvContentPartPr>
              <p14:xfrm>
                <a:off x="9461093" y="2963053"/>
                <a:ext cx="371520" cy="176760"/>
              </p14:xfrm>
            </p:contentPart>
          </mc:Choice>
          <mc:Fallback xmlns="">
            <p:pic>
              <p:nvPicPr>
                <p:cNvPr id="169380" name="Freihand 169379">
                  <a:extLst>
                    <a:ext uri="{FF2B5EF4-FFF2-40B4-BE49-F238E27FC236}">
                      <a16:creationId xmlns:a16="http://schemas.microsoft.com/office/drawing/2014/main" id="{67ADB909-1993-4F7E-8ED5-24C204AA1E89}"/>
                    </a:ext>
                  </a:extLst>
                </p:cNvPr>
                <p:cNvPicPr/>
                <p:nvPr/>
              </p:nvPicPr>
              <p:blipFill>
                <a:blip r:embed="rId606"/>
                <a:stretch>
                  <a:fillRect/>
                </a:stretch>
              </p:blipFill>
              <p:spPr>
                <a:xfrm>
                  <a:off x="9456773" y="2958733"/>
                  <a:ext cx="3801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69381" name="Freihand 169380">
                  <a:extLst>
                    <a:ext uri="{FF2B5EF4-FFF2-40B4-BE49-F238E27FC236}">
                      <a16:creationId xmlns:a16="http://schemas.microsoft.com/office/drawing/2014/main" id="{204829AA-4782-4D56-A663-E986E5C7403E}"/>
                    </a:ext>
                  </a:extLst>
                </p14:cNvPr>
                <p14:cNvContentPartPr/>
                <p14:nvPr/>
              </p14:nvContentPartPr>
              <p14:xfrm>
                <a:off x="9796613" y="2938573"/>
                <a:ext cx="45360" cy="145800"/>
              </p14:xfrm>
            </p:contentPart>
          </mc:Choice>
          <mc:Fallback xmlns="">
            <p:pic>
              <p:nvPicPr>
                <p:cNvPr id="169381" name="Freihand 169380">
                  <a:extLst>
                    <a:ext uri="{FF2B5EF4-FFF2-40B4-BE49-F238E27FC236}">
                      <a16:creationId xmlns:a16="http://schemas.microsoft.com/office/drawing/2014/main" id="{204829AA-4782-4D56-A663-E986E5C7403E}"/>
                    </a:ext>
                  </a:extLst>
                </p:cNvPr>
                <p:cNvPicPr/>
                <p:nvPr/>
              </p:nvPicPr>
              <p:blipFill>
                <a:blip r:embed="rId608"/>
                <a:stretch>
                  <a:fillRect/>
                </a:stretch>
              </p:blipFill>
              <p:spPr>
                <a:xfrm>
                  <a:off x="9792293" y="2934253"/>
                  <a:ext cx="540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69382" name="Freihand 169381">
                  <a:extLst>
                    <a:ext uri="{FF2B5EF4-FFF2-40B4-BE49-F238E27FC236}">
                      <a16:creationId xmlns:a16="http://schemas.microsoft.com/office/drawing/2014/main" id="{578A05EE-4049-4F74-A58D-91A1B92496C5}"/>
                    </a:ext>
                  </a:extLst>
                </p14:cNvPr>
                <p14:cNvContentPartPr/>
                <p14:nvPr/>
              </p14:nvContentPartPr>
              <p14:xfrm>
                <a:off x="9329693" y="3063493"/>
                <a:ext cx="744480" cy="216000"/>
              </p14:xfrm>
            </p:contentPart>
          </mc:Choice>
          <mc:Fallback xmlns="">
            <p:pic>
              <p:nvPicPr>
                <p:cNvPr id="169382" name="Freihand 169381">
                  <a:extLst>
                    <a:ext uri="{FF2B5EF4-FFF2-40B4-BE49-F238E27FC236}">
                      <a16:creationId xmlns:a16="http://schemas.microsoft.com/office/drawing/2014/main" id="{578A05EE-4049-4F74-A58D-91A1B92496C5}"/>
                    </a:ext>
                  </a:extLst>
                </p:cNvPr>
                <p:cNvPicPr/>
                <p:nvPr/>
              </p:nvPicPr>
              <p:blipFill>
                <a:blip r:embed="rId610"/>
                <a:stretch>
                  <a:fillRect/>
                </a:stretch>
              </p:blipFill>
              <p:spPr>
                <a:xfrm>
                  <a:off x="9325373" y="3059173"/>
                  <a:ext cx="75312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69384" name="Freihand 169383">
                  <a:extLst>
                    <a:ext uri="{FF2B5EF4-FFF2-40B4-BE49-F238E27FC236}">
                      <a16:creationId xmlns:a16="http://schemas.microsoft.com/office/drawing/2014/main" id="{03BEBAF6-E821-45CD-BFAC-30626004571C}"/>
                    </a:ext>
                  </a:extLst>
                </p14:cNvPr>
                <p14:cNvContentPartPr/>
                <p14:nvPr/>
              </p14:nvContentPartPr>
              <p14:xfrm>
                <a:off x="9556133" y="3284533"/>
                <a:ext cx="62640" cy="168120"/>
              </p14:xfrm>
            </p:contentPart>
          </mc:Choice>
          <mc:Fallback xmlns="">
            <p:pic>
              <p:nvPicPr>
                <p:cNvPr id="169384" name="Freihand 169383">
                  <a:extLst>
                    <a:ext uri="{FF2B5EF4-FFF2-40B4-BE49-F238E27FC236}">
                      <a16:creationId xmlns:a16="http://schemas.microsoft.com/office/drawing/2014/main" id="{03BEBAF6-E821-45CD-BFAC-30626004571C}"/>
                    </a:ext>
                  </a:extLst>
                </p:cNvPr>
                <p:cNvPicPr/>
                <p:nvPr/>
              </p:nvPicPr>
              <p:blipFill>
                <a:blip r:embed="rId612"/>
                <a:stretch>
                  <a:fillRect/>
                </a:stretch>
              </p:blipFill>
              <p:spPr>
                <a:xfrm>
                  <a:off x="9551813" y="3280213"/>
                  <a:ext cx="712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69385" name="Freihand 169384">
                  <a:extLst>
                    <a:ext uri="{FF2B5EF4-FFF2-40B4-BE49-F238E27FC236}">
                      <a16:creationId xmlns:a16="http://schemas.microsoft.com/office/drawing/2014/main" id="{14A57D43-C53C-415D-AECA-F87F95BB1574}"/>
                    </a:ext>
                  </a:extLst>
                </p14:cNvPr>
                <p14:cNvContentPartPr/>
                <p14:nvPr/>
              </p14:nvContentPartPr>
              <p14:xfrm>
                <a:off x="9572693" y="3244213"/>
                <a:ext cx="192960" cy="200160"/>
              </p14:xfrm>
            </p:contentPart>
          </mc:Choice>
          <mc:Fallback xmlns="">
            <p:pic>
              <p:nvPicPr>
                <p:cNvPr id="169385" name="Freihand 169384">
                  <a:extLst>
                    <a:ext uri="{FF2B5EF4-FFF2-40B4-BE49-F238E27FC236}">
                      <a16:creationId xmlns:a16="http://schemas.microsoft.com/office/drawing/2014/main" id="{14A57D43-C53C-415D-AECA-F87F95BB1574}"/>
                    </a:ext>
                  </a:extLst>
                </p:cNvPr>
                <p:cNvPicPr/>
                <p:nvPr/>
              </p:nvPicPr>
              <p:blipFill>
                <a:blip r:embed="rId614"/>
                <a:stretch>
                  <a:fillRect/>
                </a:stretch>
              </p:blipFill>
              <p:spPr>
                <a:xfrm>
                  <a:off x="9568373" y="3239893"/>
                  <a:ext cx="20160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69386" name="Freihand 169385">
                  <a:extLst>
                    <a:ext uri="{FF2B5EF4-FFF2-40B4-BE49-F238E27FC236}">
                      <a16:creationId xmlns:a16="http://schemas.microsoft.com/office/drawing/2014/main" id="{D3769832-3453-4DFA-8918-8043D95F85AA}"/>
                    </a:ext>
                  </a:extLst>
                </p14:cNvPr>
                <p14:cNvContentPartPr/>
                <p14:nvPr/>
              </p14:nvContentPartPr>
              <p14:xfrm>
                <a:off x="9758453" y="3245293"/>
                <a:ext cx="161280" cy="163440"/>
              </p14:xfrm>
            </p:contentPart>
          </mc:Choice>
          <mc:Fallback xmlns="">
            <p:pic>
              <p:nvPicPr>
                <p:cNvPr id="169386" name="Freihand 169385">
                  <a:extLst>
                    <a:ext uri="{FF2B5EF4-FFF2-40B4-BE49-F238E27FC236}">
                      <a16:creationId xmlns:a16="http://schemas.microsoft.com/office/drawing/2014/main" id="{D3769832-3453-4DFA-8918-8043D95F85AA}"/>
                    </a:ext>
                  </a:extLst>
                </p:cNvPr>
                <p:cNvPicPr/>
                <p:nvPr/>
              </p:nvPicPr>
              <p:blipFill>
                <a:blip r:embed="rId616"/>
                <a:stretch>
                  <a:fillRect/>
                </a:stretch>
              </p:blipFill>
              <p:spPr>
                <a:xfrm>
                  <a:off x="9754133" y="3240973"/>
                  <a:ext cx="16992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169387" name="Freihand 169386">
                  <a:extLst>
                    <a:ext uri="{FF2B5EF4-FFF2-40B4-BE49-F238E27FC236}">
                      <a16:creationId xmlns:a16="http://schemas.microsoft.com/office/drawing/2014/main" id="{F786CE5F-241B-4F62-A892-B493C40ACDA5}"/>
                    </a:ext>
                  </a:extLst>
                </p14:cNvPr>
                <p14:cNvContentPartPr/>
                <p14:nvPr/>
              </p14:nvContentPartPr>
              <p14:xfrm>
                <a:off x="10179293" y="2983933"/>
                <a:ext cx="155520" cy="43920"/>
              </p14:xfrm>
            </p:contentPart>
          </mc:Choice>
          <mc:Fallback xmlns="">
            <p:pic>
              <p:nvPicPr>
                <p:cNvPr id="169387" name="Freihand 169386">
                  <a:extLst>
                    <a:ext uri="{FF2B5EF4-FFF2-40B4-BE49-F238E27FC236}">
                      <a16:creationId xmlns:a16="http://schemas.microsoft.com/office/drawing/2014/main" id="{F786CE5F-241B-4F62-A892-B493C40ACDA5}"/>
                    </a:ext>
                  </a:extLst>
                </p:cNvPr>
                <p:cNvPicPr/>
                <p:nvPr/>
              </p:nvPicPr>
              <p:blipFill>
                <a:blip r:embed="rId618"/>
                <a:stretch>
                  <a:fillRect/>
                </a:stretch>
              </p:blipFill>
              <p:spPr>
                <a:xfrm>
                  <a:off x="10174973" y="2979613"/>
                  <a:ext cx="16416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69388" name="Freihand 169387">
                  <a:extLst>
                    <a:ext uri="{FF2B5EF4-FFF2-40B4-BE49-F238E27FC236}">
                      <a16:creationId xmlns:a16="http://schemas.microsoft.com/office/drawing/2014/main" id="{0D48A4FD-105E-4784-A45A-7DD2DF1B5058}"/>
                    </a:ext>
                  </a:extLst>
                </p14:cNvPr>
                <p14:cNvContentPartPr/>
                <p14:nvPr/>
              </p14:nvContentPartPr>
              <p14:xfrm>
                <a:off x="10198373" y="3036133"/>
                <a:ext cx="148680" cy="58320"/>
              </p14:xfrm>
            </p:contentPart>
          </mc:Choice>
          <mc:Fallback xmlns="">
            <p:pic>
              <p:nvPicPr>
                <p:cNvPr id="169388" name="Freihand 169387">
                  <a:extLst>
                    <a:ext uri="{FF2B5EF4-FFF2-40B4-BE49-F238E27FC236}">
                      <a16:creationId xmlns:a16="http://schemas.microsoft.com/office/drawing/2014/main" id="{0D48A4FD-105E-4784-A45A-7DD2DF1B5058}"/>
                    </a:ext>
                  </a:extLst>
                </p:cNvPr>
                <p:cNvPicPr/>
                <p:nvPr/>
              </p:nvPicPr>
              <p:blipFill>
                <a:blip r:embed="rId620"/>
                <a:stretch>
                  <a:fillRect/>
                </a:stretch>
              </p:blipFill>
              <p:spPr>
                <a:xfrm>
                  <a:off x="10194053" y="3031813"/>
                  <a:ext cx="15732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69389" name="Freihand 169388">
                  <a:extLst>
                    <a:ext uri="{FF2B5EF4-FFF2-40B4-BE49-F238E27FC236}">
                      <a16:creationId xmlns:a16="http://schemas.microsoft.com/office/drawing/2014/main" id="{5594025C-C43C-4CD7-8576-DE34C9BCC827}"/>
                    </a:ext>
                  </a:extLst>
                </p14:cNvPr>
                <p14:cNvContentPartPr/>
                <p14:nvPr/>
              </p14:nvContentPartPr>
              <p14:xfrm>
                <a:off x="10416893" y="2750293"/>
                <a:ext cx="126000" cy="173520"/>
              </p14:xfrm>
            </p:contentPart>
          </mc:Choice>
          <mc:Fallback xmlns="">
            <p:pic>
              <p:nvPicPr>
                <p:cNvPr id="169389" name="Freihand 169388">
                  <a:extLst>
                    <a:ext uri="{FF2B5EF4-FFF2-40B4-BE49-F238E27FC236}">
                      <a16:creationId xmlns:a16="http://schemas.microsoft.com/office/drawing/2014/main" id="{5594025C-C43C-4CD7-8576-DE34C9BCC827}"/>
                    </a:ext>
                  </a:extLst>
                </p:cNvPr>
                <p:cNvPicPr/>
                <p:nvPr/>
              </p:nvPicPr>
              <p:blipFill>
                <a:blip r:embed="rId622"/>
                <a:stretch>
                  <a:fillRect/>
                </a:stretch>
              </p:blipFill>
              <p:spPr>
                <a:xfrm>
                  <a:off x="10412573" y="2745973"/>
                  <a:ext cx="1346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69390" name="Freihand 169389">
                  <a:extLst>
                    <a:ext uri="{FF2B5EF4-FFF2-40B4-BE49-F238E27FC236}">
                      <a16:creationId xmlns:a16="http://schemas.microsoft.com/office/drawing/2014/main" id="{BC111393-57BE-458B-916C-102DD9A4D7EF}"/>
                    </a:ext>
                  </a:extLst>
                </p14:cNvPr>
                <p14:cNvContentPartPr/>
                <p14:nvPr/>
              </p14:nvContentPartPr>
              <p14:xfrm>
                <a:off x="10607333" y="2682253"/>
                <a:ext cx="105480" cy="142560"/>
              </p14:xfrm>
            </p:contentPart>
          </mc:Choice>
          <mc:Fallback xmlns="">
            <p:pic>
              <p:nvPicPr>
                <p:cNvPr id="169390" name="Freihand 169389">
                  <a:extLst>
                    <a:ext uri="{FF2B5EF4-FFF2-40B4-BE49-F238E27FC236}">
                      <a16:creationId xmlns:a16="http://schemas.microsoft.com/office/drawing/2014/main" id="{BC111393-57BE-458B-916C-102DD9A4D7EF}"/>
                    </a:ext>
                  </a:extLst>
                </p:cNvPr>
                <p:cNvPicPr/>
                <p:nvPr/>
              </p:nvPicPr>
              <p:blipFill>
                <a:blip r:embed="rId624"/>
                <a:stretch>
                  <a:fillRect/>
                </a:stretch>
              </p:blipFill>
              <p:spPr>
                <a:xfrm>
                  <a:off x="10603013" y="2677933"/>
                  <a:ext cx="1141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69391" name="Freihand 169390">
                  <a:extLst>
                    <a:ext uri="{FF2B5EF4-FFF2-40B4-BE49-F238E27FC236}">
                      <a16:creationId xmlns:a16="http://schemas.microsoft.com/office/drawing/2014/main" id="{EA5547EF-04C3-443A-89C8-52C858B64C6D}"/>
                    </a:ext>
                  </a:extLst>
                </p14:cNvPr>
                <p14:cNvContentPartPr/>
                <p14:nvPr/>
              </p14:nvContentPartPr>
              <p14:xfrm>
                <a:off x="10382333" y="2836333"/>
                <a:ext cx="451080" cy="174960"/>
              </p14:xfrm>
            </p:contentPart>
          </mc:Choice>
          <mc:Fallback xmlns="">
            <p:pic>
              <p:nvPicPr>
                <p:cNvPr id="169391" name="Freihand 169390">
                  <a:extLst>
                    <a:ext uri="{FF2B5EF4-FFF2-40B4-BE49-F238E27FC236}">
                      <a16:creationId xmlns:a16="http://schemas.microsoft.com/office/drawing/2014/main" id="{EA5547EF-04C3-443A-89C8-52C858B64C6D}"/>
                    </a:ext>
                  </a:extLst>
                </p:cNvPr>
                <p:cNvPicPr/>
                <p:nvPr/>
              </p:nvPicPr>
              <p:blipFill>
                <a:blip r:embed="rId626"/>
                <a:stretch>
                  <a:fillRect/>
                </a:stretch>
              </p:blipFill>
              <p:spPr>
                <a:xfrm>
                  <a:off x="10378013" y="2832013"/>
                  <a:ext cx="4597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69393" name="Freihand 169392">
                  <a:extLst>
                    <a:ext uri="{FF2B5EF4-FFF2-40B4-BE49-F238E27FC236}">
                      <a16:creationId xmlns:a16="http://schemas.microsoft.com/office/drawing/2014/main" id="{D1E53F74-B8A6-4FFC-8275-C8AE917F3998}"/>
                    </a:ext>
                  </a:extLst>
                </p14:cNvPr>
                <p14:cNvContentPartPr/>
                <p14:nvPr/>
              </p14:nvContentPartPr>
              <p14:xfrm>
                <a:off x="10582853" y="3005173"/>
                <a:ext cx="138960" cy="150840"/>
              </p14:xfrm>
            </p:contentPart>
          </mc:Choice>
          <mc:Fallback xmlns="">
            <p:pic>
              <p:nvPicPr>
                <p:cNvPr id="169393" name="Freihand 169392">
                  <a:extLst>
                    <a:ext uri="{FF2B5EF4-FFF2-40B4-BE49-F238E27FC236}">
                      <a16:creationId xmlns:a16="http://schemas.microsoft.com/office/drawing/2014/main" id="{D1E53F74-B8A6-4FFC-8275-C8AE917F3998}"/>
                    </a:ext>
                  </a:extLst>
                </p:cNvPr>
                <p:cNvPicPr/>
                <p:nvPr/>
              </p:nvPicPr>
              <p:blipFill>
                <a:blip r:embed="rId628"/>
                <a:stretch>
                  <a:fillRect/>
                </a:stretch>
              </p:blipFill>
              <p:spPr>
                <a:xfrm>
                  <a:off x="10578533" y="3000853"/>
                  <a:ext cx="1476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69394" name="Freihand 169393">
                  <a:extLst>
                    <a:ext uri="{FF2B5EF4-FFF2-40B4-BE49-F238E27FC236}">
                      <a16:creationId xmlns:a16="http://schemas.microsoft.com/office/drawing/2014/main" id="{44C4C9C4-ABDE-4C65-B5ED-31470E5A385F}"/>
                    </a:ext>
                  </a:extLst>
                </p14:cNvPr>
                <p14:cNvContentPartPr/>
                <p14:nvPr/>
              </p14:nvContentPartPr>
              <p14:xfrm>
                <a:off x="10640453" y="2918773"/>
                <a:ext cx="117720" cy="65520"/>
              </p14:xfrm>
            </p:contentPart>
          </mc:Choice>
          <mc:Fallback xmlns="">
            <p:pic>
              <p:nvPicPr>
                <p:cNvPr id="169394" name="Freihand 169393">
                  <a:extLst>
                    <a:ext uri="{FF2B5EF4-FFF2-40B4-BE49-F238E27FC236}">
                      <a16:creationId xmlns:a16="http://schemas.microsoft.com/office/drawing/2014/main" id="{44C4C9C4-ABDE-4C65-B5ED-31470E5A385F}"/>
                    </a:ext>
                  </a:extLst>
                </p:cNvPr>
                <p:cNvPicPr/>
                <p:nvPr/>
              </p:nvPicPr>
              <p:blipFill>
                <a:blip r:embed="rId630"/>
                <a:stretch>
                  <a:fillRect/>
                </a:stretch>
              </p:blipFill>
              <p:spPr>
                <a:xfrm>
                  <a:off x="10636133" y="2914453"/>
                  <a:ext cx="1263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69395" name="Freihand 169394">
                  <a:extLst>
                    <a:ext uri="{FF2B5EF4-FFF2-40B4-BE49-F238E27FC236}">
                      <a16:creationId xmlns:a16="http://schemas.microsoft.com/office/drawing/2014/main" id="{AB349E70-FB59-4C33-A2A7-1CCA7D6541B3}"/>
                    </a:ext>
                  </a:extLst>
                </p14:cNvPr>
                <p14:cNvContentPartPr/>
                <p14:nvPr/>
              </p14:nvContentPartPr>
              <p14:xfrm>
                <a:off x="10965533" y="2719333"/>
                <a:ext cx="155520" cy="126360"/>
              </p14:xfrm>
            </p:contentPart>
          </mc:Choice>
          <mc:Fallback xmlns="">
            <p:pic>
              <p:nvPicPr>
                <p:cNvPr id="169395" name="Freihand 169394">
                  <a:extLst>
                    <a:ext uri="{FF2B5EF4-FFF2-40B4-BE49-F238E27FC236}">
                      <a16:creationId xmlns:a16="http://schemas.microsoft.com/office/drawing/2014/main" id="{AB349E70-FB59-4C33-A2A7-1CCA7D6541B3}"/>
                    </a:ext>
                  </a:extLst>
                </p:cNvPr>
                <p:cNvPicPr/>
                <p:nvPr/>
              </p:nvPicPr>
              <p:blipFill>
                <a:blip r:embed="rId632"/>
                <a:stretch>
                  <a:fillRect/>
                </a:stretch>
              </p:blipFill>
              <p:spPr>
                <a:xfrm>
                  <a:off x="10961213" y="2715013"/>
                  <a:ext cx="1641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69396" name="Freihand 169395">
                  <a:extLst>
                    <a:ext uri="{FF2B5EF4-FFF2-40B4-BE49-F238E27FC236}">
                      <a16:creationId xmlns:a16="http://schemas.microsoft.com/office/drawing/2014/main" id="{5758AD3D-43E2-4B51-972F-F9C560BFE2BE}"/>
                    </a:ext>
                  </a:extLst>
                </p14:cNvPr>
                <p14:cNvContentPartPr/>
                <p14:nvPr/>
              </p14:nvContentPartPr>
              <p14:xfrm>
                <a:off x="11221853" y="2577133"/>
                <a:ext cx="173880" cy="145800"/>
              </p14:xfrm>
            </p:contentPart>
          </mc:Choice>
          <mc:Fallback xmlns="">
            <p:pic>
              <p:nvPicPr>
                <p:cNvPr id="169396" name="Freihand 169395">
                  <a:extLst>
                    <a:ext uri="{FF2B5EF4-FFF2-40B4-BE49-F238E27FC236}">
                      <a16:creationId xmlns:a16="http://schemas.microsoft.com/office/drawing/2014/main" id="{5758AD3D-43E2-4B51-972F-F9C560BFE2BE}"/>
                    </a:ext>
                  </a:extLst>
                </p:cNvPr>
                <p:cNvPicPr/>
                <p:nvPr/>
              </p:nvPicPr>
              <p:blipFill>
                <a:blip r:embed="rId634"/>
                <a:stretch>
                  <a:fillRect/>
                </a:stretch>
              </p:blipFill>
              <p:spPr>
                <a:xfrm>
                  <a:off x="11217533" y="2572813"/>
                  <a:ext cx="1825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69397" name="Freihand 169396">
                  <a:extLst>
                    <a:ext uri="{FF2B5EF4-FFF2-40B4-BE49-F238E27FC236}">
                      <a16:creationId xmlns:a16="http://schemas.microsoft.com/office/drawing/2014/main" id="{F185D4A5-EE90-478C-B129-6526FBFC31D1}"/>
                    </a:ext>
                  </a:extLst>
                </p14:cNvPr>
                <p14:cNvContentPartPr/>
                <p14:nvPr/>
              </p14:nvContentPartPr>
              <p14:xfrm>
                <a:off x="11404733" y="2537893"/>
                <a:ext cx="94680" cy="119880"/>
              </p14:xfrm>
            </p:contentPart>
          </mc:Choice>
          <mc:Fallback xmlns="">
            <p:pic>
              <p:nvPicPr>
                <p:cNvPr id="169397" name="Freihand 169396">
                  <a:extLst>
                    <a:ext uri="{FF2B5EF4-FFF2-40B4-BE49-F238E27FC236}">
                      <a16:creationId xmlns:a16="http://schemas.microsoft.com/office/drawing/2014/main" id="{F185D4A5-EE90-478C-B129-6526FBFC31D1}"/>
                    </a:ext>
                  </a:extLst>
                </p:cNvPr>
                <p:cNvPicPr/>
                <p:nvPr/>
              </p:nvPicPr>
              <p:blipFill>
                <a:blip r:embed="rId636"/>
                <a:stretch>
                  <a:fillRect/>
                </a:stretch>
              </p:blipFill>
              <p:spPr>
                <a:xfrm>
                  <a:off x="11400413" y="2533573"/>
                  <a:ext cx="1033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69398" name="Freihand 169397">
                  <a:extLst>
                    <a:ext uri="{FF2B5EF4-FFF2-40B4-BE49-F238E27FC236}">
                      <a16:creationId xmlns:a16="http://schemas.microsoft.com/office/drawing/2014/main" id="{AA8C01E4-0A90-4B54-B659-ACC16D9791D0}"/>
                    </a:ext>
                  </a:extLst>
                </p14:cNvPr>
                <p14:cNvContentPartPr/>
                <p14:nvPr/>
              </p14:nvContentPartPr>
              <p14:xfrm>
                <a:off x="10151573" y="3532573"/>
                <a:ext cx="291240" cy="92880"/>
              </p14:xfrm>
            </p:contentPart>
          </mc:Choice>
          <mc:Fallback xmlns="">
            <p:pic>
              <p:nvPicPr>
                <p:cNvPr id="169398" name="Freihand 169397">
                  <a:extLst>
                    <a:ext uri="{FF2B5EF4-FFF2-40B4-BE49-F238E27FC236}">
                      <a16:creationId xmlns:a16="http://schemas.microsoft.com/office/drawing/2014/main" id="{AA8C01E4-0A90-4B54-B659-ACC16D9791D0}"/>
                    </a:ext>
                  </a:extLst>
                </p:cNvPr>
                <p:cNvPicPr/>
                <p:nvPr/>
              </p:nvPicPr>
              <p:blipFill>
                <a:blip r:embed="rId638"/>
                <a:stretch>
                  <a:fillRect/>
                </a:stretch>
              </p:blipFill>
              <p:spPr>
                <a:xfrm>
                  <a:off x="10147253" y="3528253"/>
                  <a:ext cx="2998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69399" name="Freihand 169398">
                  <a:extLst>
                    <a:ext uri="{FF2B5EF4-FFF2-40B4-BE49-F238E27FC236}">
                      <a16:creationId xmlns:a16="http://schemas.microsoft.com/office/drawing/2014/main" id="{9BAD559D-90CD-4317-8CDA-735BC4B28CA4}"/>
                    </a:ext>
                  </a:extLst>
                </p14:cNvPr>
                <p14:cNvContentPartPr/>
                <p14:nvPr/>
              </p14:nvContentPartPr>
              <p14:xfrm>
                <a:off x="10173533" y="3604573"/>
                <a:ext cx="282960" cy="93600"/>
              </p14:xfrm>
            </p:contentPart>
          </mc:Choice>
          <mc:Fallback xmlns="">
            <p:pic>
              <p:nvPicPr>
                <p:cNvPr id="169399" name="Freihand 169398">
                  <a:extLst>
                    <a:ext uri="{FF2B5EF4-FFF2-40B4-BE49-F238E27FC236}">
                      <a16:creationId xmlns:a16="http://schemas.microsoft.com/office/drawing/2014/main" id="{9BAD559D-90CD-4317-8CDA-735BC4B28CA4}"/>
                    </a:ext>
                  </a:extLst>
                </p:cNvPr>
                <p:cNvPicPr/>
                <p:nvPr/>
              </p:nvPicPr>
              <p:blipFill>
                <a:blip r:embed="rId640"/>
                <a:stretch>
                  <a:fillRect/>
                </a:stretch>
              </p:blipFill>
              <p:spPr>
                <a:xfrm>
                  <a:off x="10169213" y="3600253"/>
                  <a:ext cx="2916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69400" name="Freihand 169399">
                  <a:extLst>
                    <a:ext uri="{FF2B5EF4-FFF2-40B4-BE49-F238E27FC236}">
                      <a16:creationId xmlns:a16="http://schemas.microsoft.com/office/drawing/2014/main" id="{BDD3BDE4-325E-4835-8DEA-79E8DCF44476}"/>
                    </a:ext>
                  </a:extLst>
                </p14:cNvPr>
                <p14:cNvContentPartPr/>
                <p14:nvPr/>
              </p14:nvContentPartPr>
              <p14:xfrm>
                <a:off x="10679333" y="3196693"/>
                <a:ext cx="244080" cy="235080"/>
              </p14:xfrm>
            </p:contentPart>
          </mc:Choice>
          <mc:Fallback xmlns="">
            <p:pic>
              <p:nvPicPr>
                <p:cNvPr id="169400" name="Freihand 169399">
                  <a:extLst>
                    <a:ext uri="{FF2B5EF4-FFF2-40B4-BE49-F238E27FC236}">
                      <a16:creationId xmlns:a16="http://schemas.microsoft.com/office/drawing/2014/main" id="{BDD3BDE4-325E-4835-8DEA-79E8DCF44476}"/>
                    </a:ext>
                  </a:extLst>
                </p:cNvPr>
                <p:cNvPicPr/>
                <p:nvPr/>
              </p:nvPicPr>
              <p:blipFill>
                <a:blip r:embed="rId642"/>
                <a:stretch>
                  <a:fillRect/>
                </a:stretch>
              </p:blipFill>
              <p:spPr>
                <a:xfrm>
                  <a:off x="10675013" y="3192373"/>
                  <a:ext cx="25272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69401" name="Freihand 169400">
                  <a:extLst>
                    <a:ext uri="{FF2B5EF4-FFF2-40B4-BE49-F238E27FC236}">
                      <a16:creationId xmlns:a16="http://schemas.microsoft.com/office/drawing/2014/main" id="{8EECC3A7-40B3-468A-8A39-6C8C3821B901}"/>
                    </a:ext>
                  </a:extLst>
                </p14:cNvPr>
                <p14:cNvContentPartPr/>
                <p14:nvPr/>
              </p14:nvContentPartPr>
              <p14:xfrm>
                <a:off x="10635053" y="3262573"/>
                <a:ext cx="687600" cy="236160"/>
              </p14:xfrm>
            </p:contentPart>
          </mc:Choice>
          <mc:Fallback xmlns="">
            <p:pic>
              <p:nvPicPr>
                <p:cNvPr id="169401" name="Freihand 169400">
                  <a:extLst>
                    <a:ext uri="{FF2B5EF4-FFF2-40B4-BE49-F238E27FC236}">
                      <a16:creationId xmlns:a16="http://schemas.microsoft.com/office/drawing/2014/main" id="{8EECC3A7-40B3-468A-8A39-6C8C3821B901}"/>
                    </a:ext>
                  </a:extLst>
                </p:cNvPr>
                <p:cNvPicPr/>
                <p:nvPr/>
              </p:nvPicPr>
              <p:blipFill>
                <a:blip r:embed="rId644"/>
                <a:stretch>
                  <a:fillRect/>
                </a:stretch>
              </p:blipFill>
              <p:spPr>
                <a:xfrm>
                  <a:off x="10630733" y="3258253"/>
                  <a:ext cx="69624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69402" name="Freihand 169401">
                  <a:extLst>
                    <a:ext uri="{FF2B5EF4-FFF2-40B4-BE49-F238E27FC236}">
                      <a16:creationId xmlns:a16="http://schemas.microsoft.com/office/drawing/2014/main" id="{1458B41D-1013-4107-9C62-FA1A315AF3F0}"/>
                    </a:ext>
                  </a:extLst>
                </p14:cNvPr>
                <p14:cNvContentPartPr/>
                <p14:nvPr/>
              </p14:nvContentPartPr>
              <p14:xfrm>
                <a:off x="10659173" y="3531853"/>
                <a:ext cx="202320" cy="173880"/>
              </p14:xfrm>
            </p:contentPart>
          </mc:Choice>
          <mc:Fallback xmlns="">
            <p:pic>
              <p:nvPicPr>
                <p:cNvPr id="169402" name="Freihand 169401">
                  <a:extLst>
                    <a:ext uri="{FF2B5EF4-FFF2-40B4-BE49-F238E27FC236}">
                      <a16:creationId xmlns:a16="http://schemas.microsoft.com/office/drawing/2014/main" id="{1458B41D-1013-4107-9C62-FA1A315AF3F0}"/>
                    </a:ext>
                  </a:extLst>
                </p:cNvPr>
                <p:cNvPicPr/>
                <p:nvPr/>
              </p:nvPicPr>
              <p:blipFill>
                <a:blip r:embed="rId646"/>
                <a:stretch>
                  <a:fillRect/>
                </a:stretch>
              </p:blipFill>
              <p:spPr>
                <a:xfrm>
                  <a:off x="10654853" y="3527533"/>
                  <a:ext cx="2109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69403" name="Freihand 169402">
                  <a:extLst>
                    <a:ext uri="{FF2B5EF4-FFF2-40B4-BE49-F238E27FC236}">
                      <a16:creationId xmlns:a16="http://schemas.microsoft.com/office/drawing/2014/main" id="{63C38159-4281-411C-8B83-2223F8CACD72}"/>
                    </a:ext>
                  </a:extLst>
                </p14:cNvPr>
                <p14:cNvContentPartPr/>
                <p14:nvPr/>
              </p14:nvContentPartPr>
              <p14:xfrm>
                <a:off x="10960493" y="3516013"/>
                <a:ext cx="122400" cy="45720"/>
              </p14:xfrm>
            </p:contentPart>
          </mc:Choice>
          <mc:Fallback xmlns="">
            <p:pic>
              <p:nvPicPr>
                <p:cNvPr id="169403" name="Freihand 169402">
                  <a:extLst>
                    <a:ext uri="{FF2B5EF4-FFF2-40B4-BE49-F238E27FC236}">
                      <a16:creationId xmlns:a16="http://schemas.microsoft.com/office/drawing/2014/main" id="{63C38159-4281-411C-8B83-2223F8CACD72}"/>
                    </a:ext>
                  </a:extLst>
                </p:cNvPr>
                <p:cNvPicPr/>
                <p:nvPr/>
              </p:nvPicPr>
              <p:blipFill>
                <a:blip r:embed="rId648"/>
                <a:stretch>
                  <a:fillRect/>
                </a:stretch>
              </p:blipFill>
              <p:spPr>
                <a:xfrm>
                  <a:off x="10956173" y="3511693"/>
                  <a:ext cx="13104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69404" name="Freihand 169403">
                  <a:extLst>
                    <a:ext uri="{FF2B5EF4-FFF2-40B4-BE49-F238E27FC236}">
                      <a16:creationId xmlns:a16="http://schemas.microsoft.com/office/drawing/2014/main" id="{D52F2272-417B-4CD0-BAD7-45DA29376669}"/>
                    </a:ext>
                  </a:extLst>
                </p14:cNvPr>
                <p14:cNvContentPartPr/>
                <p14:nvPr/>
              </p14:nvContentPartPr>
              <p14:xfrm>
                <a:off x="11121773" y="3450133"/>
                <a:ext cx="125640" cy="90720"/>
              </p14:xfrm>
            </p:contentPart>
          </mc:Choice>
          <mc:Fallback xmlns="">
            <p:pic>
              <p:nvPicPr>
                <p:cNvPr id="169404" name="Freihand 169403">
                  <a:extLst>
                    <a:ext uri="{FF2B5EF4-FFF2-40B4-BE49-F238E27FC236}">
                      <a16:creationId xmlns:a16="http://schemas.microsoft.com/office/drawing/2014/main" id="{D52F2272-417B-4CD0-BAD7-45DA29376669}"/>
                    </a:ext>
                  </a:extLst>
                </p:cNvPr>
                <p:cNvPicPr/>
                <p:nvPr/>
              </p:nvPicPr>
              <p:blipFill>
                <a:blip r:embed="rId650"/>
                <a:stretch>
                  <a:fillRect/>
                </a:stretch>
              </p:blipFill>
              <p:spPr>
                <a:xfrm>
                  <a:off x="11117453" y="3445813"/>
                  <a:ext cx="13428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69405" name="Freihand 169404">
                  <a:extLst>
                    <a:ext uri="{FF2B5EF4-FFF2-40B4-BE49-F238E27FC236}">
                      <a16:creationId xmlns:a16="http://schemas.microsoft.com/office/drawing/2014/main" id="{5A0644AA-7A9C-4172-B99A-20E095625FD7}"/>
                    </a:ext>
                  </a:extLst>
                </p14:cNvPr>
                <p14:cNvContentPartPr/>
                <p14:nvPr/>
              </p14:nvContentPartPr>
              <p14:xfrm>
                <a:off x="11270453" y="3476053"/>
                <a:ext cx="67320" cy="137160"/>
              </p14:xfrm>
            </p:contentPart>
          </mc:Choice>
          <mc:Fallback xmlns="">
            <p:pic>
              <p:nvPicPr>
                <p:cNvPr id="169405" name="Freihand 169404">
                  <a:extLst>
                    <a:ext uri="{FF2B5EF4-FFF2-40B4-BE49-F238E27FC236}">
                      <a16:creationId xmlns:a16="http://schemas.microsoft.com/office/drawing/2014/main" id="{5A0644AA-7A9C-4172-B99A-20E095625FD7}"/>
                    </a:ext>
                  </a:extLst>
                </p:cNvPr>
                <p:cNvPicPr/>
                <p:nvPr/>
              </p:nvPicPr>
              <p:blipFill>
                <a:blip r:embed="rId652"/>
                <a:stretch>
                  <a:fillRect/>
                </a:stretch>
              </p:blipFill>
              <p:spPr>
                <a:xfrm>
                  <a:off x="11266133" y="3471733"/>
                  <a:ext cx="759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69406" name="Freihand 169405">
                  <a:extLst>
                    <a:ext uri="{FF2B5EF4-FFF2-40B4-BE49-F238E27FC236}">
                      <a16:creationId xmlns:a16="http://schemas.microsoft.com/office/drawing/2014/main" id="{93E1D66C-4C1C-44CC-A1CE-079E708EFEF7}"/>
                    </a:ext>
                  </a:extLst>
                </p14:cNvPr>
                <p14:cNvContentPartPr/>
                <p14:nvPr/>
              </p14:nvContentPartPr>
              <p14:xfrm>
                <a:off x="10512293" y="3244573"/>
                <a:ext cx="75240" cy="561600"/>
              </p14:xfrm>
            </p:contentPart>
          </mc:Choice>
          <mc:Fallback xmlns="">
            <p:pic>
              <p:nvPicPr>
                <p:cNvPr id="169406" name="Freihand 169405">
                  <a:extLst>
                    <a:ext uri="{FF2B5EF4-FFF2-40B4-BE49-F238E27FC236}">
                      <a16:creationId xmlns:a16="http://schemas.microsoft.com/office/drawing/2014/main" id="{93E1D66C-4C1C-44CC-A1CE-079E708EFEF7}"/>
                    </a:ext>
                  </a:extLst>
                </p:cNvPr>
                <p:cNvPicPr/>
                <p:nvPr/>
              </p:nvPicPr>
              <p:blipFill>
                <a:blip r:embed="rId654"/>
                <a:stretch>
                  <a:fillRect/>
                </a:stretch>
              </p:blipFill>
              <p:spPr>
                <a:xfrm>
                  <a:off x="10507973" y="3240253"/>
                  <a:ext cx="83880" cy="57024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69407" name="Freihand 169406">
                  <a:extLst>
                    <a:ext uri="{FF2B5EF4-FFF2-40B4-BE49-F238E27FC236}">
                      <a16:creationId xmlns:a16="http://schemas.microsoft.com/office/drawing/2014/main" id="{89B6E705-83D4-4238-915F-6660520E7CDF}"/>
                    </a:ext>
                  </a:extLst>
                </p14:cNvPr>
                <p14:cNvContentPartPr/>
                <p14:nvPr/>
              </p14:nvContentPartPr>
              <p14:xfrm>
                <a:off x="10549373" y="2947213"/>
                <a:ext cx="948600" cy="718200"/>
              </p14:xfrm>
            </p:contentPart>
          </mc:Choice>
          <mc:Fallback xmlns="">
            <p:pic>
              <p:nvPicPr>
                <p:cNvPr id="169407" name="Freihand 169406">
                  <a:extLst>
                    <a:ext uri="{FF2B5EF4-FFF2-40B4-BE49-F238E27FC236}">
                      <a16:creationId xmlns:a16="http://schemas.microsoft.com/office/drawing/2014/main" id="{89B6E705-83D4-4238-915F-6660520E7CDF}"/>
                    </a:ext>
                  </a:extLst>
                </p:cNvPr>
                <p:cNvPicPr/>
                <p:nvPr/>
              </p:nvPicPr>
              <p:blipFill>
                <a:blip r:embed="rId656"/>
                <a:stretch>
                  <a:fillRect/>
                </a:stretch>
              </p:blipFill>
              <p:spPr>
                <a:xfrm>
                  <a:off x="10545053" y="2942893"/>
                  <a:ext cx="957240" cy="72684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69408" name="Freihand 169407">
                  <a:extLst>
                    <a:ext uri="{FF2B5EF4-FFF2-40B4-BE49-F238E27FC236}">
                      <a16:creationId xmlns:a16="http://schemas.microsoft.com/office/drawing/2014/main" id="{FF504FCE-4695-4FA6-98B9-AD06423DDC12}"/>
                    </a:ext>
                  </a:extLst>
                </p14:cNvPr>
                <p14:cNvContentPartPr/>
                <p14:nvPr/>
              </p14:nvContentPartPr>
              <p14:xfrm>
                <a:off x="10553693" y="3609613"/>
                <a:ext cx="907560" cy="233640"/>
              </p14:xfrm>
            </p:contentPart>
          </mc:Choice>
          <mc:Fallback xmlns="">
            <p:pic>
              <p:nvPicPr>
                <p:cNvPr id="169408" name="Freihand 169407">
                  <a:extLst>
                    <a:ext uri="{FF2B5EF4-FFF2-40B4-BE49-F238E27FC236}">
                      <a16:creationId xmlns:a16="http://schemas.microsoft.com/office/drawing/2014/main" id="{FF504FCE-4695-4FA6-98B9-AD06423DDC12}"/>
                    </a:ext>
                  </a:extLst>
                </p:cNvPr>
                <p:cNvPicPr/>
                <p:nvPr/>
              </p:nvPicPr>
              <p:blipFill>
                <a:blip r:embed="rId658"/>
                <a:stretch>
                  <a:fillRect/>
                </a:stretch>
              </p:blipFill>
              <p:spPr>
                <a:xfrm>
                  <a:off x="10549373" y="3605293"/>
                  <a:ext cx="91620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69409" name="Freihand 169408">
                  <a:extLst>
                    <a:ext uri="{FF2B5EF4-FFF2-40B4-BE49-F238E27FC236}">
                      <a16:creationId xmlns:a16="http://schemas.microsoft.com/office/drawing/2014/main" id="{7B1236AA-9EDB-469C-9841-18496EE75155}"/>
                    </a:ext>
                  </a:extLst>
                </p14:cNvPr>
                <p14:cNvContentPartPr/>
                <p14:nvPr/>
              </p14:nvContentPartPr>
              <p14:xfrm>
                <a:off x="9539933" y="1713133"/>
                <a:ext cx="2202480" cy="1372680"/>
              </p14:xfrm>
            </p:contentPart>
          </mc:Choice>
          <mc:Fallback xmlns="">
            <p:pic>
              <p:nvPicPr>
                <p:cNvPr id="169409" name="Freihand 169408">
                  <a:extLst>
                    <a:ext uri="{FF2B5EF4-FFF2-40B4-BE49-F238E27FC236}">
                      <a16:creationId xmlns:a16="http://schemas.microsoft.com/office/drawing/2014/main" id="{7B1236AA-9EDB-469C-9841-18496EE75155}"/>
                    </a:ext>
                  </a:extLst>
                </p:cNvPr>
                <p:cNvPicPr/>
                <p:nvPr/>
              </p:nvPicPr>
              <p:blipFill>
                <a:blip r:embed="rId660"/>
                <a:stretch>
                  <a:fillRect/>
                </a:stretch>
              </p:blipFill>
              <p:spPr>
                <a:xfrm>
                  <a:off x="9535613" y="1708813"/>
                  <a:ext cx="2211120" cy="138132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69410" name="Freihand 169409">
                  <a:extLst>
                    <a:ext uri="{FF2B5EF4-FFF2-40B4-BE49-F238E27FC236}">
                      <a16:creationId xmlns:a16="http://schemas.microsoft.com/office/drawing/2014/main" id="{511D61A0-D81C-4B43-90AF-506E6F734D3F}"/>
                    </a:ext>
                  </a:extLst>
                </p14:cNvPr>
                <p14:cNvContentPartPr/>
                <p14:nvPr/>
              </p14:nvContentPartPr>
              <p14:xfrm>
                <a:off x="9313853" y="1555093"/>
                <a:ext cx="429480" cy="243000"/>
              </p14:xfrm>
            </p:contentPart>
          </mc:Choice>
          <mc:Fallback xmlns="">
            <p:pic>
              <p:nvPicPr>
                <p:cNvPr id="169410" name="Freihand 169409">
                  <a:extLst>
                    <a:ext uri="{FF2B5EF4-FFF2-40B4-BE49-F238E27FC236}">
                      <a16:creationId xmlns:a16="http://schemas.microsoft.com/office/drawing/2014/main" id="{511D61A0-D81C-4B43-90AF-506E6F734D3F}"/>
                    </a:ext>
                  </a:extLst>
                </p:cNvPr>
                <p:cNvPicPr/>
                <p:nvPr/>
              </p:nvPicPr>
              <p:blipFill>
                <a:blip r:embed="rId662"/>
                <a:stretch>
                  <a:fillRect/>
                </a:stretch>
              </p:blipFill>
              <p:spPr>
                <a:xfrm>
                  <a:off x="9309533" y="1550773"/>
                  <a:ext cx="43812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69412" name="Freihand 169411">
                  <a:extLst>
                    <a:ext uri="{FF2B5EF4-FFF2-40B4-BE49-F238E27FC236}">
                      <a16:creationId xmlns:a16="http://schemas.microsoft.com/office/drawing/2014/main" id="{422875C2-DAF6-4DFF-BD88-69F0C1BF7919}"/>
                    </a:ext>
                  </a:extLst>
                </p14:cNvPr>
                <p14:cNvContentPartPr/>
                <p14:nvPr/>
              </p14:nvContentPartPr>
              <p14:xfrm>
                <a:off x="7745693" y="1439173"/>
                <a:ext cx="178200" cy="282960"/>
              </p14:xfrm>
            </p:contentPart>
          </mc:Choice>
          <mc:Fallback xmlns="">
            <p:pic>
              <p:nvPicPr>
                <p:cNvPr id="169412" name="Freihand 169411">
                  <a:extLst>
                    <a:ext uri="{FF2B5EF4-FFF2-40B4-BE49-F238E27FC236}">
                      <a16:creationId xmlns:a16="http://schemas.microsoft.com/office/drawing/2014/main" id="{422875C2-DAF6-4DFF-BD88-69F0C1BF7919}"/>
                    </a:ext>
                  </a:extLst>
                </p:cNvPr>
                <p:cNvPicPr/>
                <p:nvPr/>
              </p:nvPicPr>
              <p:blipFill>
                <a:blip r:embed="rId664"/>
                <a:stretch>
                  <a:fillRect/>
                </a:stretch>
              </p:blipFill>
              <p:spPr>
                <a:xfrm>
                  <a:off x="7741373" y="1434853"/>
                  <a:ext cx="18684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69413" name="Freihand 169412">
                  <a:extLst>
                    <a:ext uri="{FF2B5EF4-FFF2-40B4-BE49-F238E27FC236}">
                      <a16:creationId xmlns:a16="http://schemas.microsoft.com/office/drawing/2014/main" id="{C60323C3-260A-42E8-8640-130798009DB1}"/>
                    </a:ext>
                  </a:extLst>
                </p14:cNvPr>
                <p14:cNvContentPartPr/>
                <p14:nvPr/>
              </p14:nvContentPartPr>
              <p14:xfrm>
                <a:off x="7902293" y="1400653"/>
                <a:ext cx="166680" cy="294120"/>
              </p14:xfrm>
            </p:contentPart>
          </mc:Choice>
          <mc:Fallback xmlns="">
            <p:pic>
              <p:nvPicPr>
                <p:cNvPr id="169413" name="Freihand 169412">
                  <a:extLst>
                    <a:ext uri="{FF2B5EF4-FFF2-40B4-BE49-F238E27FC236}">
                      <a16:creationId xmlns:a16="http://schemas.microsoft.com/office/drawing/2014/main" id="{C60323C3-260A-42E8-8640-130798009DB1}"/>
                    </a:ext>
                  </a:extLst>
                </p:cNvPr>
                <p:cNvPicPr/>
                <p:nvPr/>
              </p:nvPicPr>
              <p:blipFill>
                <a:blip r:embed="rId666"/>
                <a:stretch>
                  <a:fillRect/>
                </a:stretch>
              </p:blipFill>
              <p:spPr>
                <a:xfrm>
                  <a:off x="7897973" y="1396333"/>
                  <a:ext cx="17532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69414" name="Freihand 169413">
                  <a:extLst>
                    <a:ext uri="{FF2B5EF4-FFF2-40B4-BE49-F238E27FC236}">
                      <a16:creationId xmlns:a16="http://schemas.microsoft.com/office/drawing/2014/main" id="{30682D00-6BBA-469B-85D3-39B54FC6912C}"/>
                    </a:ext>
                  </a:extLst>
                </p14:cNvPr>
                <p14:cNvContentPartPr/>
                <p14:nvPr/>
              </p14:nvContentPartPr>
              <p14:xfrm>
                <a:off x="8038013" y="1532053"/>
                <a:ext cx="99720" cy="110160"/>
              </p14:xfrm>
            </p:contentPart>
          </mc:Choice>
          <mc:Fallback xmlns="">
            <p:pic>
              <p:nvPicPr>
                <p:cNvPr id="169414" name="Freihand 169413">
                  <a:extLst>
                    <a:ext uri="{FF2B5EF4-FFF2-40B4-BE49-F238E27FC236}">
                      <a16:creationId xmlns:a16="http://schemas.microsoft.com/office/drawing/2014/main" id="{30682D00-6BBA-469B-85D3-39B54FC6912C}"/>
                    </a:ext>
                  </a:extLst>
                </p:cNvPr>
                <p:cNvPicPr/>
                <p:nvPr/>
              </p:nvPicPr>
              <p:blipFill>
                <a:blip r:embed="rId668"/>
                <a:stretch>
                  <a:fillRect/>
                </a:stretch>
              </p:blipFill>
              <p:spPr>
                <a:xfrm>
                  <a:off x="8033693" y="1527733"/>
                  <a:ext cx="10836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69415" name="Freihand 169414">
                  <a:extLst>
                    <a:ext uri="{FF2B5EF4-FFF2-40B4-BE49-F238E27FC236}">
                      <a16:creationId xmlns:a16="http://schemas.microsoft.com/office/drawing/2014/main" id="{88787A4E-EF01-42FD-A70D-2B895F680616}"/>
                    </a:ext>
                  </a:extLst>
                </p14:cNvPr>
                <p14:cNvContentPartPr/>
                <p14:nvPr/>
              </p14:nvContentPartPr>
              <p14:xfrm>
                <a:off x="8152853" y="1372213"/>
                <a:ext cx="216720" cy="249480"/>
              </p14:xfrm>
            </p:contentPart>
          </mc:Choice>
          <mc:Fallback xmlns="">
            <p:pic>
              <p:nvPicPr>
                <p:cNvPr id="169415" name="Freihand 169414">
                  <a:extLst>
                    <a:ext uri="{FF2B5EF4-FFF2-40B4-BE49-F238E27FC236}">
                      <a16:creationId xmlns:a16="http://schemas.microsoft.com/office/drawing/2014/main" id="{88787A4E-EF01-42FD-A70D-2B895F680616}"/>
                    </a:ext>
                  </a:extLst>
                </p:cNvPr>
                <p:cNvPicPr/>
                <p:nvPr/>
              </p:nvPicPr>
              <p:blipFill>
                <a:blip r:embed="rId670"/>
                <a:stretch>
                  <a:fillRect/>
                </a:stretch>
              </p:blipFill>
              <p:spPr>
                <a:xfrm>
                  <a:off x="8148533" y="1367893"/>
                  <a:ext cx="22536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69416" name="Freihand 169415">
                  <a:extLst>
                    <a:ext uri="{FF2B5EF4-FFF2-40B4-BE49-F238E27FC236}">
                      <a16:creationId xmlns:a16="http://schemas.microsoft.com/office/drawing/2014/main" id="{E5286A7F-42C1-4A47-94E9-3DA65A300F9A}"/>
                    </a:ext>
                  </a:extLst>
                </p14:cNvPr>
                <p14:cNvContentPartPr/>
                <p14:nvPr/>
              </p14:nvContentPartPr>
              <p14:xfrm>
                <a:off x="8391893" y="1480573"/>
                <a:ext cx="73080" cy="100080"/>
              </p14:xfrm>
            </p:contentPart>
          </mc:Choice>
          <mc:Fallback xmlns="">
            <p:pic>
              <p:nvPicPr>
                <p:cNvPr id="169416" name="Freihand 169415">
                  <a:extLst>
                    <a:ext uri="{FF2B5EF4-FFF2-40B4-BE49-F238E27FC236}">
                      <a16:creationId xmlns:a16="http://schemas.microsoft.com/office/drawing/2014/main" id="{E5286A7F-42C1-4A47-94E9-3DA65A300F9A}"/>
                    </a:ext>
                  </a:extLst>
                </p:cNvPr>
                <p:cNvPicPr/>
                <p:nvPr/>
              </p:nvPicPr>
              <p:blipFill>
                <a:blip r:embed="rId672"/>
                <a:stretch>
                  <a:fillRect/>
                </a:stretch>
              </p:blipFill>
              <p:spPr>
                <a:xfrm>
                  <a:off x="8387573" y="1476253"/>
                  <a:ext cx="817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69417" name="Freihand 169416">
                  <a:extLst>
                    <a:ext uri="{FF2B5EF4-FFF2-40B4-BE49-F238E27FC236}">
                      <a16:creationId xmlns:a16="http://schemas.microsoft.com/office/drawing/2014/main" id="{8FB0D9D2-F98A-4640-9922-1F74F7E9416C}"/>
                    </a:ext>
                  </a:extLst>
                </p14:cNvPr>
                <p14:cNvContentPartPr/>
                <p14:nvPr/>
              </p14:nvContentPartPr>
              <p14:xfrm>
                <a:off x="8488373" y="1460053"/>
                <a:ext cx="271080" cy="77760"/>
              </p14:xfrm>
            </p:contentPart>
          </mc:Choice>
          <mc:Fallback xmlns="">
            <p:pic>
              <p:nvPicPr>
                <p:cNvPr id="169417" name="Freihand 169416">
                  <a:extLst>
                    <a:ext uri="{FF2B5EF4-FFF2-40B4-BE49-F238E27FC236}">
                      <a16:creationId xmlns:a16="http://schemas.microsoft.com/office/drawing/2014/main" id="{8FB0D9D2-F98A-4640-9922-1F74F7E9416C}"/>
                    </a:ext>
                  </a:extLst>
                </p:cNvPr>
                <p:cNvPicPr/>
                <p:nvPr/>
              </p:nvPicPr>
              <p:blipFill>
                <a:blip r:embed="rId674"/>
                <a:stretch>
                  <a:fillRect/>
                </a:stretch>
              </p:blipFill>
              <p:spPr>
                <a:xfrm>
                  <a:off x="8484053" y="1455733"/>
                  <a:ext cx="2797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69418" name="Freihand 169417">
                  <a:extLst>
                    <a:ext uri="{FF2B5EF4-FFF2-40B4-BE49-F238E27FC236}">
                      <a16:creationId xmlns:a16="http://schemas.microsoft.com/office/drawing/2014/main" id="{06A1B7E3-C1E7-421A-98B2-01B57EA25A73}"/>
                    </a:ext>
                  </a:extLst>
                </p14:cNvPr>
                <p14:cNvContentPartPr/>
                <p14:nvPr/>
              </p14:nvContentPartPr>
              <p14:xfrm>
                <a:off x="8780333" y="1424773"/>
                <a:ext cx="61200" cy="81000"/>
              </p14:xfrm>
            </p:contentPart>
          </mc:Choice>
          <mc:Fallback xmlns="">
            <p:pic>
              <p:nvPicPr>
                <p:cNvPr id="169418" name="Freihand 169417">
                  <a:extLst>
                    <a:ext uri="{FF2B5EF4-FFF2-40B4-BE49-F238E27FC236}">
                      <a16:creationId xmlns:a16="http://schemas.microsoft.com/office/drawing/2014/main" id="{06A1B7E3-C1E7-421A-98B2-01B57EA25A73}"/>
                    </a:ext>
                  </a:extLst>
                </p:cNvPr>
                <p:cNvPicPr/>
                <p:nvPr/>
              </p:nvPicPr>
              <p:blipFill>
                <a:blip r:embed="rId676"/>
                <a:stretch>
                  <a:fillRect/>
                </a:stretch>
              </p:blipFill>
              <p:spPr>
                <a:xfrm>
                  <a:off x="8776013" y="1420453"/>
                  <a:ext cx="6984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69419" name="Freihand 169418">
                  <a:extLst>
                    <a:ext uri="{FF2B5EF4-FFF2-40B4-BE49-F238E27FC236}">
                      <a16:creationId xmlns:a16="http://schemas.microsoft.com/office/drawing/2014/main" id="{1BD43673-EF54-4DEE-BCB0-7AC338A3B8DC}"/>
                    </a:ext>
                  </a:extLst>
                </p14:cNvPr>
                <p14:cNvContentPartPr/>
                <p14:nvPr/>
              </p14:nvContentPartPr>
              <p14:xfrm>
                <a:off x="8835053" y="1426213"/>
                <a:ext cx="107640" cy="298440"/>
              </p14:xfrm>
            </p:contentPart>
          </mc:Choice>
          <mc:Fallback xmlns="">
            <p:pic>
              <p:nvPicPr>
                <p:cNvPr id="169419" name="Freihand 169418">
                  <a:extLst>
                    <a:ext uri="{FF2B5EF4-FFF2-40B4-BE49-F238E27FC236}">
                      <a16:creationId xmlns:a16="http://schemas.microsoft.com/office/drawing/2014/main" id="{1BD43673-EF54-4DEE-BCB0-7AC338A3B8DC}"/>
                    </a:ext>
                  </a:extLst>
                </p:cNvPr>
                <p:cNvPicPr/>
                <p:nvPr/>
              </p:nvPicPr>
              <p:blipFill>
                <a:blip r:embed="rId678"/>
                <a:stretch>
                  <a:fillRect/>
                </a:stretch>
              </p:blipFill>
              <p:spPr>
                <a:xfrm>
                  <a:off x="8830733" y="1421893"/>
                  <a:ext cx="11628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69420" name="Freihand 169419">
                  <a:extLst>
                    <a:ext uri="{FF2B5EF4-FFF2-40B4-BE49-F238E27FC236}">
                      <a16:creationId xmlns:a16="http://schemas.microsoft.com/office/drawing/2014/main" id="{74D78754-4E03-4FE5-B898-11C60DA0D111}"/>
                    </a:ext>
                  </a:extLst>
                </p14:cNvPr>
                <p14:cNvContentPartPr/>
                <p14:nvPr/>
              </p14:nvContentPartPr>
              <p14:xfrm>
                <a:off x="8981573" y="1424773"/>
                <a:ext cx="134280" cy="119160"/>
              </p14:xfrm>
            </p:contentPart>
          </mc:Choice>
          <mc:Fallback xmlns="">
            <p:pic>
              <p:nvPicPr>
                <p:cNvPr id="169420" name="Freihand 169419">
                  <a:extLst>
                    <a:ext uri="{FF2B5EF4-FFF2-40B4-BE49-F238E27FC236}">
                      <a16:creationId xmlns:a16="http://schemas.microsoft.com/office/drawing/2014/main" id="{74D78754-4E03-4FE5-B898-11C60DA0D111}"/>
                    </a:ext>
                  </a:extLst>
                </p:cNvPr>
                <p:cNvPicPr/>
                <p:nvPr/>
              </p:nvPicPr>
              <p:blipFill>
                <a:blip r:embed="rId680"/>
                <a:stretch>
                  <a:fillRect/>
                </a:stretch>
              </p:blipFill>
              <p:spPr>
                <a:xfrm>
                  <a:off x="8977253" y="1420453"/>
                  <a:ext cx="1429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69421" name="Freihand 169420">
                  <a:extLst>
                    <a:ext uri="{FF2B5EF4-FFF2-40B4-BE49-F238E27FC236}">
                      <a16:creationId xmlns:a16="http://schemas.microsoft.com/office/drawing/2014/main" id="{94D41B82-F195-4413-84FA-7FDA359E91FD}"/>
                    </a:ext>
                  </a:extLst>
                </p14:cNvPr>
                <p14:cNvContentPartPr/>
                <p14:nvPr/>
              </p14:nvContentPartPr>
              <p14:xfrm>
                <a:off x="9128813" y="1341613"/>
                <a:ext cx="59760" cy="171720"/>
              </p14:xfrm>
            </p:contentPart>
          </mc:Choice>
          <mc:Fallback xmlns="">
            <p:pic>
              <p:nvPicPr>
                <p:cNvPr id="169421" name="Freihand 169420">
                  <a:extLst>
                    <a:ext uri="{FF2B5EF4-FFF2-40B4-BE49-F238E27FC236}">
                      <a16:creationId xmlns:a16="http://schemas.microsoft.com/office/drawing/2014/main" id="{94D41B82-F195-4413-84FA-7FDA359E91FD}"/>
                    </a:ext>
                  </a:extLst>
                </p:cNvPr>
                <p:cNvPicPr/>
                <p:nvPr/>
              </p:nvPicPr>
              <p:blipFill>
                <a:blip r:embed="rId682"/>
                <a:stretch>
                  <a:fillRect/>
                </a:stretch>
              </p:blipFill>
              <p:spPr>
                <a:xfrm>
                  <a:off x="9124493" y="1337293"/>
                  <a:ext cx="6840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69422" name="Freihand 169421">
                  <a:extLst>
                    <a:ext uri="{FF2B5EF4-FFF2-40B4-BE49-F238E27FC236}">
                      <a16:creationId xmlns:a16="http://schemas.microsoft.com/office/drawing/2014/main" id="{61DD8A65-5F9C-4B94-8838-EC2B8CEEF0C2}"/>
                    </a:ext>
                  </a:extLst>
                </p14:cNvPr>
                <p14:cNvContentPartPr/>
                <p14:nvPr/>
              </p14:nvContentPartPr>
              <p14:xfrm>
                <a:off x="9215573" y="1415773"/>
                <a:ext cx="245520" cy="69120"/>
              </p14:xfrm>
            </p:contentPart>
          </mc:Choice>
          <mc:Fallback xmlns="">
            <p:pic>
              <p:nvPicPr>
                <p:cNvPr id="169422" name="Freihand 169421">
                  <a:extLst>
                    <a:ext uri="{FF2B5EF4-FFF2-40B4-BE49-F238E27FC236}">
                      <a16:creationId xmlns:a16="http://schemas.microsoft.com/office/drawing/2014/main" id="{61DD8A65-5F9C-4B94-8838-EC2B8CEEF0C2}"/>
                    </a:ext>
                  </a:extLst>
                </p:cNvPr>
                <p:cNvPicPr/>
                <p:nvPr/>
              </p:nvPicPr>
              <p:blipFill>
                <a:blip r:embed="rId684"/>
                <a:stretch>
                  <a:fillRect/>
                </a:stretch>
              </p:blipFill>
              <p:spPr>
                <a:xfrm>
                  <a:off x="9211253" y="1411453"/>
                  <a:ext cx="2541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69423" name="Freihand 169422">
                  <a:extLst>
                    <a:ext uri="{FF2B5EF4-FFF2-40B4-BE49-F238E27FC236}">
                      <a16:creationId xmlns:a16="http://schemas.microsoft.com/office/drawing/2014/main" id="{42782C30-7984-42C1-90B0-DBA69EC02C47}"/>
                    </a:ext>
                  </a:extLst>
                </p14:cNvPr>
                <p14:cNvContentPartPr/>
                <p14:nvPr/>
              </p14:nvContentPartPr>
              <p14:xfrm>
                <a:off x="9532373" y="1432333"/>
                <a:ext cx="58680" cy="10800"/>
              </p14:xfrm>
            </p:contentPart>
          </mc:Choice>
          <mc:Fallback xmlns="">
            <p:pic>
              <p:nvPicPr>
                <p:cNvPr id="169423" name="Freihand 169422">
                  <a:extLst>
                    <a:ext uri="{FF2B5EF4-FFF2-40B4-BE49-F238E27FC236}">
                      <a16:creationId xmlns:a16="http://schemas.microsoft.com/office/drawing/2014/main" id="{42782C30-7984-42C1-90B0-DBA69EC02C47}"/>
                    </a:ext>
                  </a:extLst>
                </p:cNvPr>
                <p:cNvPicPr/>
                <p:nvPr/>
              </p:nvPicPr>
              <p:blipFill>
                <a:blip r:embed="rId686"/>
                <a:stretch>
                  <a:fillRect/>
                </a:stretch>
              </p:blipFill>
              <p:spPr>
                <a:xfrm>
                  <a:off x="9528053" y="1428013"/>
                  <a:ext cx="673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69425" name="Freihand 169424">
                  <a:extLst>
                    <a:ext uri="{FF2B5EF4-FFF2-40B4-BE49-F238E27FC236}">
                      <a16:creationId xmlns:a16="http://schemas.microsoft.com/office/drawing/2014/main" id="{3D3774EB-6F34-41C8-A6CA-E4DD3A6F5E7A}"/>
                    </a:ext>
                  </a:extLst>
                </p14:cNvPr>
                <p14:cNvContentPartPr/>
                <p14:nvPr/>
              </p14:nvContentPartPr>
              <p14:xfrm>
                <a:off x="8002373" y="1691173"/>
                <a:ext cx="572040" cy="277200"/>
              </p14:xfrm>
            </p:contentPart>
          </mc:Choice>
          <mc:Fallback xmlns="">
            <p:pic>
              <p:nvPicPr>
                <p:cNvPr id="169425" name="Freihand 169424">
                  <a:extLst>
                    <a:ext uri="{FF2B5EF4-FFF2-40B4-BE49-F238E27FC236}">
                      <a16:creationId xmlns:a16="http://schemas.microsoft.com/office/drawing/2014/main" id="{3D3774EB-6F34-41C8-A6CA-E4DD3A6F5E7A}"/>
                    </a:ext>
                  </a:extLst>
                </p:cNvPr>
                <p:cNvPicPr/>
                <p:nvPr/>
              </p:nvPicPr>
              <p:blipFill>
                <a:blip r:embed="rId688"/>
                <a:stretch>
                  <a:fillRect/>
                </a:stretch>
              </p:blipFill>
              <p:spPr>
                <a:xfrm>
                  <a:off x="7998053" y="1686853"/>
                  <a:ext cx="58068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69426" name="Freihand 169425">
                  <a:extLst>
                    <a:ext uri="{FF2B5EF4-FFF2-40B4-BE49-F238E27FC236}">
                      <a16:creationId xmlns:a16="http://schemas.microsoft.com/office/drawing/2014/main" id="{65005C7E-421C-444E-B2B9-3EA248BDA7E2}"/>
                    </a:ext>
                  </a:extLst>
                </p14:cNvPr>
                <p14:cNvContentPartPr/>
                <p14:nvPr/>
              </p14:nvContentPartPr>
              <p14:xfrm>
                <a:off x="8555333" y="1720333"/>
                <a:ext cx="12960" cy="11880"/>
              </p14:xfrm>
            </p:contentPart>
          </mc:Choice>
          <mc:Fallback xmlns="">
            <p:pic>
              <p:nvPicPr>
                <p:cNvPr id="169426" name="Freihand 169425">
                  <a:extLst>
                    <a:ext uri="{FF2B5EF4-FFF2-40B4-BE49-F238E27FC236}">
                      <a16:creationId xmlns:a16="http://schemas.microsoft.com/office/drawing/2014/main" id="{65005C7E-421C-444E-B2B9-3EA248BDA7E2}"/>
                    </a:ext>
                  </a:extLst>
                </p:cNvPr>
                <p:cNvPicPr/>
                <p:nvPr/>
              </p:nvPicPr>
              <p:blipFill>
                <a:blip r:embed="rId690"/>
                <a:stretch>
                  <a:fillRect/>
                </a:stretch>
              </p:blipFill>
              <p:spPr>
                <a:xfrm>
                  <a:off x="8551013" y="1716013"/>
                  <a:ext cx="216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69427" name="Freihand 169426">
                  <a:extLst>
                    <a:ext uri="{FF2B5EF4-FFF2-40B4-BE49-F238E27FC236}">
                      <a16:creationId xmlns:a16="http://schemas.microsoft.com/office/drawing/2014/main" id="{B6F05230-3605-45B2-A51C-69755C91E6B1}"/>
                    </a:ext>
                  </a:extLst>
                </p14:cNvPr>
                <p14:cNvContentPartPr/>
                <p14:nvPr/>
              </p14:nvContentPartPr>
              <p14:xfrm>
                <a:off x="8598893" y="1729693"/>
                <a:ext cx="95400" cy="213840"/>
              </p14:xfrm>
            </p:contentPart>
          </mc:Choice>
          <mc:Fallback xmlns="">
            <p:pic>
              <p:nvPicPr>
                <p:cNvPr id="169427" name="Freihand 169426">
                  <a:extLst>
                    <a:ext uri="{FF2B5EF4-FFF2-40B4-BE49-F238E27FC236}">
                      <a16:creationId xmlns:a16="http://schemas.microsoft.com/office/drawing/2014/main" id="{B6F05230-3605-45B2-A51C-69755C91E6B1}"/>
                    </a:ext>
                  </a:extLst>
                </p:cNvPr>
                <p:cNvPicPr/>
                <p:nvPr/>
              </p:nvPicPr>
              <p:blipFill>
                <a:blip r:embed="rId692"/>
                <a:stretch>
                  <a:fillRect/>
                </a:stretch>
              </p:blipFill>
              <p:spPr>
                <a:xfrm>
                  <a:off x="8594573" y="1725373"/>
                  <a:ext cx="10404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69428" name="Freihand 169427">
                  <a:extLst>
                    <a:ext uri="{FF2B5EF4-FFF2-40B4-BE49-F238E27FC236}">
                      <a16:creationId xmlns:a16="http://schemas.microsoft.com/office/drawing/2014/main" id="{CA1A78A5-3D05-4B36-9A7D-C3951AF2660D}"/>
                    </a:ext>
                  </a:extLst>
                </p14:cNvPr>
                <p14:cNvContentPartPr/>
                <p14:nvPr/>
              </p14:nvContentPartPr>
              <p14:xfrm>
                <a:off x="8714093" y="1635733"/>
                <a:ext cx="88920" cy="177120"/>
              </p14:xfrm>
            </p:contentPart>
          </mc:Choice>
          <mc:Fallback xmlns="">
            <p:pic>
              <p:nvPicPr>
                <p:cNvPr id="169428" name="Freihand 169427">
                  <a:extLst>
                    <a:ext uri="{FF2B5EF4-FFF2-40B4-BE49-F238E27FC236}">
                      <a16:creationId xmlns:a16="http://schemas.microsoft.com/office/drawing/2014/main" id="{CA1A78A5-3D05-4B36-9A7D-C3951AF2660D}"/>
                    </a:ext>
                  </a:extLst>
                </p:cNvPr>
                <p:cNvPicPr/>
                <p:nvPr/>
              </p:nvPicPr>
              <p:blipFill>
                <a:blip r:embed="rId694"/>
                <a:stretch>
                  <a:fillRect/>
                </a:stretch>
              </p:blipFill>
              <p:spPr>
                <a:xfrm>
                  <a:off x="8709773" y="1631413"/>
                  <a:ext cx="975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69429" name="Freihand 169428">
                  <a:extLst>
                    <a:ext uri="{FF2B5EF4-FFF2-40B4-BE49-F238E27FC236}">
                      <a16:creationId xmlns:a16="http://schemas.microsoft.com/office/drawing/2014/main" id="{0FCCED5E-2DA3-458A-AFE1-4F20E3F839CB}"/>
                    </a:ext>
                  </a:extLst>
                </p14:cNvPr>
                <p14:cNvContentPartPr/>
                <p14:nvPr/>
              </p14:nvContentPartPr>
              <p14:xfrm>
                <a:off x="8870693" y="1627093"/>
                <a:ext cx="111240" cy="175320"/>
              </p14:xfrm>
            </p:contentPart>
          </mc:Choice>
          <mc:Fallback xmlns="">
            <p:pic>
              <p:nvPicPr>
                <p:cNvPr id="169429" name="Freihand 169428">
                  <a:extLst>
                    <a:ext uri="{FF2B5EF4-FFF2-40B4-BE49-F238E27FC236}">
                      <a16:creationId xmlns:a16="http://schemas.microsoft.com/office/drawing/2014/main" id="{0FCCED5E-2DA3-458A-AFE1-4F20E3F839CB}"/>
                    </a:ext>
                  </a:extLst>
                </p:cNvPr>
                <p:cNvPicPr/>
                <p:nvPr/>
              </p:nvPicPr>
              <p:blipFill>
                <a:blip r:embed="rId696"/>
                <a:stretch>
                  <a:fillRect/>
                </a:stretch>
              </p:blipFill>
              <p:spPr>
                <a:xfrm>
                  <a:off x="8866373" y="1622773"/>
                  <a:ext cx="1198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69430" name="Freihand 169429">
                  <a:extLst>
                    <a:ext uri="{FF2B5EF4-FFF2-40B4-BE49-F238E27FC236}">
                      <a16:creationId xmlns:a16="http://schemas.microsoft.com/office/drawing/2014/main" id="{CF5F8D2A-60E1-4638-B5C7-8CC71C1DD24F}"/>
                    </a:ext>
                  </a:extLst>
                </p14:cNvPr>
                <p14:cNvContentPartPr/>
                <p14:nvPr/>
              </p14:nvContentPartPr>
              <p14:xfrm>
                <a:off x="8925773" y="1738333"/>
                <a:ext cx="91080" cy="50400"/>
              </p14:xfrm>
            </p:contentPart>
          </mc:Choice>
          <mc:Fallback xmlns="">
            <p:pic>
              <p:nvPicPr>
                <p:cNvPr id="169430" name="Freihand 169429">
                  <a:extLst>
                    <a:ext uri="{FF2B5EF4-FFF2-40B4-BE49-F238E27FC236}">
                      <a16:creationId xmlns:a16="http://schemas.microsoft.com/office/drawing/2014/main" id="{CF5F8D2A-60E1-4638-B5C7-8CC71C1DD24F}"/>
                    </a:ext>
                  </a:extLst>
                </p:cNvPr>
                <p:cNvPicPr/>
                <p:nvPr/>
              </p:nvPicPr>
              <p:blipFill>
                <a:blip r:embed="rId698"/>
                <a:stretch>
                  <a:fillRect/>
                </a:stretch>
              </p:blipFill>
              <p:spPr>
                <a:xfrm>
                  <a:off x="8921453" y="1734013"/>
                  <a:ext cx="997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69431" name="Freihand 169430">
                  <a:extLst>
                    <a:ext uri="{FF2B5EF4-FFF2-40B4-BE49-F238E27FC236}">
                      <a16:creationId xmlns:a16="http://schemas.microsoft.com/office/drawing/2014/main" id="{FB74BBA1-793C-43FC-A303-D5363A29C818}"/>
                    </a:ext>
                  </a:extLst>
                </p14:cNvPr>
                <p14:cNvContentPartPr/>
                <p14:nvPr/>
              </p14:nvContentPartPr>
              <p14:xfrm>
                <a:off x="9013973" y="1596493"/>
                <a:ext cx="340560" cy="182880"/>
              </p14:xfrm>
            </p:contentPart>
          </mc:Choice>
          <mc:Fallback xmlns="">
            <p:pic>
              <p:nvPicPr>
                <p:cNvPr id="169431" name="Freihand 169430">
                  <a:extLst>
                    <a:ext uri="{FF2B5EF4-FFF2-40B4-BE49-F238E27FC236}">
                      <a16:creationId xmlns:a16="http://schemas.microsoft.com/office/drawing/2014/main" id="{FB74BBA1-793C-43FC-A303-D5363A29C818}"/>
                    </a:ext>
                  </a:extLst>
                </p:cNvPr>
                <p:cNvPicPr/>
                <p:nvPr/>
              </p:nvPicPr>
              <p:blipFill>
                <a:blip r:embed="rId700"/>
                <a:stretch>
                  <a:fillRect/>
                </a:stretch>
              </p:blipFill>
              <p:spPr>
                <a:xfrm>
                  <a:off x="9009653" y="1592173"/>
                  <a:ext cx="34920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69433" name="Freihand 169432">
                  <a:extLst>
                    <a:ext uri="{FF2B5EF4-FFF2-40B4-BE49-F238E27FC236}">
                      <a16:creationId xmlns:a16="http://schemas.microsoft.com/office/drawing/2014/main" id="{95E975C5-40A6-43F2-8621-2031B62A47A5}"/>
                    </a:ext>
                  </a:extLst>
                </p14:cNvPr>
                <p14:cNvContentPartPr/>
                <p14:nvPr/>
              </p14:nvContentPartPr>
              <p14:xfrm>
                <a:off x="7391453" y="1024093"/>
                <a:ext cx="2712240" cy="1292040"/>
              </p14:xfrm>
            </p:contentPart>
          </mc:Choice>
          <mc:Fallback xmlns="">
            <p:pic>
              <p:nvPicPr>
                <p:cNvPr id="169433" name="Freihand 169432">
                  <a:extLst>
                    <a:ext uri="{FF2B5EF4-FFF2-40B4-BE49-F238E27FC236}">
                      <a16:creationId xmlns:a16="http://schemas.microsoft.com/office/drawing/2014/main" id="{95E975C5-40A6-43F2-8621-2031B62A47A5}"/>
                    </a:ext>
                  </a:extLst>
                </p:cNvPr>
                <p:cNvPicPr/>
                <p:nvPr/>
              </p:nvPicPr>
              <p:blipFill>
                <a:blip r:embed="rId702"/>
                <a:stretch>
                  <a:fillRect/>
                </a:stretch>
              </p:blipFill>
              <p:spPr>
                <a:xfrm>
                  <a:off x="7387133" y="1019773"/>
                  <a:ext cx="2720880" cy="130068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69275" name="Freihand 169274">
                  <a:extLst>
                    <a:ext uri="{FF2B5EF4-FFF2-40B4-BE49-F238E27FC236}">
                      <a16:creationId xmlns:a16="http://schemas.microsoft.com/office/drawing/2014/main" id="{D9721968-D177-4986-AE88-45160D42C224}"/>
                    </a:ext>
                  </a:extLst>
                </p14:cNvPr>
                <p14:cNvContentPartPr/>
                <p14:nvPr/>
              </p14:nvContentPartPr>
              <p14:xfrm>
                <a:off x="6195173" y="5083267"/>
                <a:ext cx="29160" cy="104760"/>
              </p14:xfrm>
            </p:contentPart>
          </mc:Choice>
          <mc:Fallback xmlns="">
            <p:pic>
              <p:nvPicPr>
                <p:cNvPr id="169275" name="Freihand 169274">
                  <a:extLst>
                    <a:ext uri="{FF2B5EF4-FFF2-40B4-BE49-F238E27FC236}">
                      <a16:creationId xmlns:a16="http://schemas.microsoft.com/office/drawing/2014/main" id="{D9721968-D177-4986-AE88-45160D42C224}"/>
                    </a:ext>
                  </a:extLst>
                </p:cNvPr>
                <p:cNvPicPr/>
                <p:nvPr/>
              </p:nvPicPr>
              <p:blipFill>
                <a:blip r:embed="rId704"/>
                <a:stretch>
                  <a:fillRect/>
                </a:stretch>
              </p:blipFill>
              <p:spPr>
                <a:xfrm>
                  <a:off x="6190853" y="5078947"/>
                  <a:ext cx="378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69276" name="Freihand 169275">
                  <a:extLst>
                    <a:ext uri="{FF2B5EF4-FFF2-40B4-BE49-F238E27FC236}">
                      <a16:creationId xmlns:a16="http://schemas.microsoft.com/office/drawing/2014/main" id="{16306BCE-EFD6-49E4-B114-A54FA5880C02}"/>
                    </a:ext>
                  </a:extLst>
                </p14:cNvPr>
                <p14:cNvContentPartPr/>
                <p14:nvPr/>
              </p14:nvContentPartPr>
              <p14:xfrm>
                <a:off x="6141533" y="5132227"/>
                <a:ext cx="121320" cy="18720"/>
              </p14:xfrm>
            </p:contentPart>
          </mc:Choice>
          <mc:Fallback xmlns="">
            <p:pic>
              <p:nvPicPr>
                <p:cNvPr id="169276" name="Freihand 169275">
                  <a:extLst>
                    <a:ext uri="{FF2B5EF4-FFF2-40B4-BE49-F238E27FC236}">
                      <a16:creationId xmlns:a16="http://schemas.microsoft.com/office/drawing/2014/main" id="{16306BCE-EFD6-49E4-B114-A54FA5880C02}"/>
                    </a:ext>
                  </a:extLst>
                </p:cNvPr>
                <p:cNvPicPr/>
                <p:nvPr/>
              </p:nvPicPr>
              <p:blipFill>
                <a:blip r:embed="rId706"/>
                <a:stretch>
                  <a:fillRect/>
                </a:stretch>
              </p:blipFill>
              <p:spPr>
                <a:xfrm>
                  <a:off x="6137213" y="5127907"/>
                  <a:ext cx="1299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69277" name="Freihand 169276">
                  <a:extLst>
                    <a:ext uri="{FF2B5EF4-FFF2-40B4-BE49-F238E27FC236}">
                      <a16:creationId xmlns:a16="http://schemas.microsoft.com/office/drawing/2014/main" id="{B91BF4EC-B496-48B6-9AB7-D9C2F1DE83D2}"/>
                    </a:ext>
                  </a:extLst>
                </p14:cNvPr>
                <p14:cNvContentPartPr/>
                <p14:nvPr/>
              </p14:nvContentPartPr>
              <p14:xfrm>
                <a:off x="6415853" y="5048347"/>
                <a:ext cx="124920" cy="133560"/>
              </p14:xfrm>
            </p:contentPart>
          </mc:Choice>
          <mc:Fallback xmlns="">
            <p:pic>
              <p:nvPicPr>
                <p:cNvPr id="169277" name="Freihand 169276">
                  <a:extLst>
                    <a:ext uri="{FF2B5EF4-FFF2-40B4-BE49-F238E27FC236}">
                      <a16:creationId xmlns:a16="http://schemas.microsoft.com/office/drawing/2014/main" id="{B91BF4EC-B496-48B6-9AB7-D9C2F1DE83D2}"/>
                    </a:ext>
                  </a:extLst>
                </p:cNvPr>
                <p:cNvPicPr/>
                <p:nvPr/>
              </p:nvPicPr>
              <p:blipFill>
                <a:blip r:embed="rId708"/>
                <a:stretch>
                  <a:fillRect/>
                </a:stretch>
              </p:blipFill>
              <p:spPr>
                <a:xfrm>
                  <a:off x="6411533" y="5044027"/>
                  <a:ext cx="1335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69278" name="Freihand 169277">
                  <a:extLst>
                    <a:ext uri="{FF2B5EF4-FFF2-40B4-BE49-F238E27FC236}">
                      <a16:creationId xmlns:a16="http://schemas.microsoft.com/office/drawing/2014/main" id="{3D7C8BAB-9931-443F-8365-E0EAFBD74EB6}"/>
                    </a:ext>
                  </a:extLst>
                </p14:cNvPr>
                <p14:cNvContentPartPr/>
                <p14:nvPr/>
              </p14:nvContentPartPr>
              <p14:xfrm>
                <a:off x="6552293" y="5140867"/>
                <a:ext cx="33840" cy="106920"/>
              </p14:xfrm>
            </p:contentPart>
          </mc:Choice>
          <mc:Fallback xmlns="">
            <p:pic>
              <p:nvPicPr>
                <p:cNvPr id="169278" name="Freihand 169277">
                  <a:extLst>
                    <a:ext uri="{FF2B5EF4-FFF2-40B4-BE49-F238E27FC236}">
                      <a16:creationId xmlns:a16="http://schemas.microsoft.com/office/drawing/2014/main" id="{3D7C8BAB-9931-443F-8365-E0EAFBD74EB6}"/>
                    </a:ext>
                  </a:extLst>
                </p:cNvPr>
                <p:cNvPicPr/>
                <p:nvPr/>
              </p:nvPicPr>
              <p:blipFill>
                <a:blip r:embed="rId710"/>
                <a:stretch>
                  <a:fillRect/>
                </a:stretch>
              </p:blipFill>
              <p:spPr>
                <a:xfrm>
                  <a:off x="6547973" y="5136547"/>
                  <a:ext cx="424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69280" name="Freihand 169279">
                  <a:extLst>
                    <a:ext uri="{FF2B5EF4-FFF2-40B4-BE49-F238E27FC236}">
                      <a16:creationId xmlns:a16="http://schemas.microsoft.com/office/drawing/2014/main" id="{D0EBC609-3CF8-4446-83B3-EAD74D043475}"/>
                    </a:ext>
                  </a:extLst>
                </p14:cNvPr>
                <p14:cNvContentPartPr/>
                <p14:nvPr/>
              </p14:nvContentPartPr>
              <p14:xfrm>
                <a:off x="6586493" y="4909387"/>
                <a:ext cx="169920" cy="119880"/>
              </p14:xfrm>
            </p:contentPart>
          </mc:Choice>
          <mc:Fallback xmlns="">
            <p:pic>
              <p:nvPicPr>
                <p:cNvPr id="169280" name="Freihand 169279">
                  <a:extLst>
                    <a:ext uri="{FF2B5EF4-FFF2-40B4-BE49-F238E27FC236}">
                      <a16:creationId xmlns:a16="http://schemas.microsoft.com/office/drawing/2014/main" id="{D0EBC609-3CF8-4446-83B3-EAD74D043475}"/>
                    </a:ext>
                  </a:extLst>
                </p:cNvPr>
                <p:cNvPicPr/>
                <p:nvPr/>
              </p:nvPicPr>
              <p:blipFill>
                <a:blip r:embed="rId712"/>
                <a:stretch>
                  <a:fillRect/>
                </a:stretch>
              </p:blipFill>
              <p:spPr>
                <a:xfrm>
                  <a:off x="6582173" y="4905067"/>
                  <a:ext cx="1785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69281" name="Freihand 169280">
                  <a:extLst>
                    <a:ext uri="{FF2B5EF4-FFF2-40B4-BE49-F238E27FC236}">
                      <a16:creationId xmlns:a16="http://schemas.microsoft.com/office/drawing/2014/main" id="{BFBD1F55-0A8C-457C-B1C6-F699DE89DD4B}"/>
                    </a:ext>
                  </a:extLst>
                </p14:cNvPr>
                <p14:cNvContentPartPr/>
                <p14:nvPr/>
              </p14:nvContentPartPr>
              <p14:xfrm>
                <a:off x="6840653" y="5020627"/>
                <a:ext cx="83520" cy="104760"/>
              </p14:xfrm>
            </p:contentPart>
          </mc:Choice>
          <mc:Fallback xmlns="">
            <p:pic>
              <p:nvPicPr>
                <p:cNvPr id="169281" name="Freihand 169280">
                  <a:extLst>
                    <a:ext uri="{FF2B5EF4-FFF2-40B4-BE49-F238E27FC236}">
                      <a16:creationId xmlns:a16="http://schemas.microsoft.com/office/drawing/2014/main" id="{BFBD1F55-0A8C-457C-B1C6-F699DE89DD4B}"/>
                    </a:ext>
                  </a:extLst>
                </p:cNvPr>
                <p:cNvPicPr/>
                <p:nvPr/>
              </p:nvPicPr>
              <p:blipFill>
                <a:blip r:embed="rId714"/>
                <a:stretch>
                  <a:fillRect/>
                </a:stretch>
              </p:blipFill>
              <p:spPr>
                <a:xfrm>
                  <a:off x="6836333" y="5016307"/>
                  <a:ext cx="921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69282" name="Freihand 169281">
                  <a:extLst>
                    <a:ext uri="{FF2B5EF4-FFF2-40B4-BE49-F238E27FC236}">
                      <a16:creationId xmlns:a16="http://schemas.microsoft.com/office/drawing/2014/main" id="{317AB6DD-D51D-4D48-8173-70C7433BAA76}"/>
                    </a:ext>
                  </a:extLst>
                </p14:cNvPr>
                <p14:cNvContentPartPr/>
                <p14:nvPr/>
              </p14:nvContentPartPr>
              <p14:xfrm>
                <a:off x="6902933" y="5009467"/>
                <a:ext cx="38520" cy="153000"/>
              </p14:xfrm>
            </p:contentPart>
          </mc:Choice>
          <mc:Fallback xmlns="">
            <p:pic>
              <p:nvPicPr>
                <p:cNvPr id="169282" name="Freihand 169281">
                  <a:extLst>
                    <a:ext uri="{FF2B5EF4-FFF2-40B4-BE49-F238E27FC236}">
                      <a16:creationId xmlns:a16="http://schemas.microsoft.com/office/drawing/2014/main" id="{317AB6DD-D51D-4D48-8173-70C7433BAA76}"/>
                    </a:ext>
                  </a:extLst>
                </p:cNvPr>
                <p:cNvPicPr/>
                <p:nvPr/>
              </p:nvPicPr>
              <p:blipFill>
                <a:blip r:embed="rId716"/>
                <a:stretch>
                  <a:fillRect/>
                </a:stretch>
              </p:blipFill>
              <p:spPr>
                <a:xfrm>
                  <a:off x="6898613" y="5005147"/>
                  <a:ext cx="471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69283" name="Freihand 169282">
                  <a:extLst>
                    <a:ext uri="{FF2B5EF4-FFF2-40B4-BE49-F238E27FC236}">
                      <a16:creationId xmlns:a16="http://schemas.microsoft.com/office/drawing/2014/main" id="{635AF548-A5E3-4EC8-A0A6-43EC2A4BA1C7}"/>
                    </a:ext>
                  </a:extLst>
                </p14:cNvPr>
                <p14:cNvContentPartPr/>
                <p14:nvPr/>
              </p14:nvContentPartPr>
              <p14:xfrm>
                <a:off x="6817973" y="5114947"/>
                <a:ext cx="128520" cy="13320"/>
              </p14:xfrm>
            </p:contentPart>
          </mc:Choice>
          <mc:Fallback xmlns="">
            <p:pic>
              <p:nvPicPr>
                <p:cNvPr id="169283" name="Freihand 169282">
                  <a:extLst>
                    <a:ext uri="{FF2B5EF4-FFF2-40B4-BE49-F238E27FC236}">
                      <a16:creationId xmlns:a16="http://schemas.microsoft.com/office/drawing/2014/main" id="{635AF548-A5E3-4EC8-A0A6-43EC2A4BA1C7}"/>
                    </a:ext>
                  </a:extLst>
                </p:cNvPr>
                <p:cNvPicPr/>
                <p:nvPr/>
              </p:nvPicPr>
              <p:blipFill>
                <a:blip r:embed="rId718"/>
                <a:stretch>
                  <a:fillRect/>
                </a:stretch>
              </p:blipFill>
              <p:spPr>
                <a:xfrm>
                  <a:off x="6813653" y="5110627"/>
                  <a:ext cx="1371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69285" name="Freihand 169284">
                  <a:extLst>
                    <a:ext uri="{FF2B5EF4-FFF2-40B4-BE49-F238E27FC236}">
                      <a16:creationId xmlns:a16="http://schemas.microsoft.com/office/drawing/2014/main" id="{31A42B6B-38E8-4983-A4F8-316A7E3D3004}"/>
                    </a:ext>
                  </a:extLst>
                </p14:cNvPr>
                <p14:cNvContentPartPr/>
                <p14:nvPr/>
              </p14:nvContentPartPr>
              <p14:xfrm>
                <a:off x="7062413" y="5006587"/>
                <a:ext cx="73800" cy="88920"/>
              </p14:xfrm>
            </p:contentPart>
          </mc:Choice>
          <mc:Fallback xmlns="">
            <p:pic>
              <p:nvPicPr>
                <p:cNvPr id="169285" name="Freihand 169284">
                  <a:extLst>
                    <a:ext uri="{FF2B5EF4-FFF2-40B4-BE49-F238E27FC236}">
                      <a16:creationId xmlns:a16="http://schemas.microsoft.com/office/drawing/2014/main" id="{31A42B6B-38E8-4983-A4F8-316A7E3D3004}"/>
                    </a:ext>
                  </a:extLst>
                </p:cNvPr>
                <p:cNvPicPr/>
                <p:nvPr/>
              </p:nvPicPr>
              <p:blipFill>
                <a:blip r:embed="rId720"/>
                <a:stretch>
                  <a:fillRect/>
                </a:stretch>
              </p:blipFill>
              <p:spPr>
                <a:xfrm>
                  <a:off x="7058093" y="5002267"/>
                  <a:ext cx="824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169286" name="Freihand 169285">
                  <a:extLst>
                    <a:ext uri="{FF2B5EF4-FFF2-40B4-BE49-F238E27FC236}">
                      <a16:creationId xmlns:a16="http://schemas.microsoft.com/office/drawing/2014/main" id="{AEE1E764-50F5-4D9D-998F-B91C8BA01038}"/>
                    </a:ext>
                  </a:extLst>
                </p14:cNvPr>
                <p14:cNvContentPartPr/>
                <p14:nvPr/>
              </p14:nvContentPartPr>
              <p14:xfrm>
                <a:off x="7048013" y="5011267"/>
                <a:ext cx="205920" cy="150480"/>
              </p14:xfrm>
            </p:contentPart>
          </mc:Choice>
          <mc:Fallback xmlns="">
            <p:pic>
              <p:nvPicPr>
                <p:cNvPr id="169286" name="Freihand 169285">
                  <a:extLst>
                    <a:ext uri="{FF2B5EF4-FFF2-40B4-BE49-F238E27FC236}">
                      <a16:creationId xmlns:a16="http://schemas.microsoft.com/office/drawing/2014/main" id="{AEE1E764-50F5-4D9D-998F-B91C8BA01038}"/>
                    </a:ext>
                  </a:extLst>
                </p:cNvPr>
                <p:cNvPicPr/>
                <p:nvPr/>
              </p:nvPicPr>
              <p:blipFill>
                <a:blip r:embed="rId722"/>
                <a:stretch>
                  <a:fillRect/>
                </a:stretch>
              </p:blipFill>
              <p:spPr>
                <a:xfrm>
                  <a:off x="7043693" y="5006947"/>
                  <a:ext cx="2145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169287" name="Freihand 169286">
                  <a:extLst>
                    <a:ext uri="{FF2B5EF4-FFF2-40B4-BE49-F238E27FC236}">
                      <a16:creationId xmlns:a16="http://schemas.microsoft.com/office/drawing/2014/main" id="{049B2897-B621-48EE-BB2A-0385A8542842}"/>
                    </a:ext>
                  </a:extLst>
                </p14:cNvPr>
                <p14:cNvContentPartPr/>
                <p14:nvPr/>
              </p14:nvContentPartPr>
              <p14:xfrm>
                <a:off x="7285253" y="5051227"/>
                <a:ext cx="110880" cy="68400"/>
              </p14:xfrm>
            </p:contentPart>
          </mc:Choice>
          <mc:Fallback xmlns="">
            <p:pic>
              <p:nvPicPr>
                <p:cNvPr id="169287" name="Freihand 169286">
                  <a:extLst>
                    <a:ext uri="{FF2B5EF4-FFF2-40B4-BE49-F238E27FC236}">
                      <a16:creationId xmlns:a16="http://schemas.microsoft.com/office/drawing/2014/main" id="{049B2897-B621-48EE-BB2A-0385A8542842}"/>
                    </a:ext>
                  </a:extLst>
                </p:cNvPr>
                <p:cNvPicPr/>
                <p:nvPr/>
              </p:nvPicPr>
              <p:blipFill>
                <a:blip r:embed="rId724"/>
                <a:stretch>
                  <a:fillRect/>
                </a:stretch>
              </p:blipFill>
              <p:spPr>
                <a:xfrm>
                  <a:off x="7280933" y="5046907"/>
                  <a:ext cx="1195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69288" name="Freihand 169287">
                  <a:extLst>
                    <a:ext uri="{FF2B5EF4-FFF2-40B4-BE49-F238E27FC236}">
                      <a16:creationId xmlns:a16="http://schemas.microsoft.com/office/drawing/2014/main" id="{B51139DC-5CC8-4FAD-9F48-0BB2EBEDCDA0}"/>
                    </a:ext>
                  </a:extLst>
                </p14:cNvPr>
                <p14:cNvContentPartPr/>
                <p14:nvPr/>
              </p14:nvContentPartPr>
              <p14:xfrm>
                <a:off x="7551653" y="5074267"/>
                <a:ext cx="229320" cy="24840"/>
              </p14:xfrm>
            </p:contentPart>
          </mc:Choice>
          <mc:Fallback xmlns="">
            <p:pic>
              <p:nvPicPr>
                <p:cNvPr id="169288" name="Freihand 169287">
                  <a:extLst>
                    <a:ext uri="{FF2B5EF4-FFF2-40B4-BE49-F238E27FC236}">
                      <a16:creationId xmlns:a16="http://schemas.microsoft.com/office/drawing/2014/main" id="{B51139DC-5CC8-4FAD-9F48-0BB2EBEDCDA0}"/>
                    </a:ext>
                  </a:extLst>
                </p:cNvPr>
                <p:cNvPicPr/>
                <p:nvPr/>
              </p:nvPicPr>
              <p:blipFill>
                <a:blip r:embed="rId726"/>
                <a:stretch>
                  <a:fillRect/>
                </a:stretch>
              </p:blipFill>
              <p:spPr>
                <a:xfrm>
                  <a:off x="7547333" y="5069947"/>
                  <a:ext cx="23796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69258" name="Freihand 169257">
                  <a:extLst>
                    <a:ext uri="{FF2B5EF4-FFF2-40B4-BE49-F238E27FC236}">
                      <a16:creationId xmlns:a16="http://schemas.microsoft.com/office/drawing/2014/main" id="{71D6AB14-D96F-4C01-8E9C-4DBCE894EB79}"/>
                    </a:ext>
                  </a:extLst>
                </p14:cNvPr>
                <p14:cNvContentPartPr/>
                <p14:nvPr/>
              </p14:nvContentPartPr>
              <p14:xfrm>
                <a:off x="3956333" y="5221867"/>
                <a:ext cx="61200" cy="16560"/>
              </p14:xfrm>
            </p:contentPart>
          </mc:Choice>
          <mc:Fallback xmlns="">
            <p:pic>
              <p:nvPicPr>
                <p:cNvPr id="169258" name="Freihand 169257">
                  <a:extLst>
                    <a:ext uri="{FF2B5EF4-FFF2-40B4-BE49-F238E27FC236}">
                      <a16:creationId xmlns:a16="http://schemas.microsoft.com/office/drawing/2014/main" id="{71D6AB14-D96F-4C01-8E9C-4DBCE894EB79}"/>
                    </a:ext>
                  </a:extLst>
                </p:cNvPr>
                <p:cNvPicPr/>
                <p:nvPr/>
              </p:nvPicPr>
              <p:blipFill>
                <a:blip r:embed="rId728"/>
                <a:stretch>
                  <a:fillRect/>
                </a:stretch>
              </p:blipFill>
              <p:spPr>
                <a:xfrm>
                  <a:off x="3952013" y="5217547"/>
                  <a:ext cx="698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69259" name="Freihand 169258">
                  <a:extLst>
                    <a:ext uri="{FF2B5EF4-FFF2-40B4-BE49-F238E27FC236}">
                      <a16:creationId xmlns:a16="http://schemas.microsoft.com/office/drawing/2014/main" id="{622DAF94-2E26-467E-8477-F8FE9BFBC7BA}"/>
                    </a:ext>
                  </a:extLst>
                </p14:cNvPr>
                <p14:cNvContentPartPr/>
                <p14:nvPr/>
              </p14:nvContentPartPr>
              <p14:xfrm>
                <a:off x="4080533" y="5215747"/>
                <a:ext cx="48600" cy="18720"/>
              </p14:xfrm>
            </p:contentPart>
          </mc:Choice>
          <mc:Fallback xmlns="">
            <p:pic>
              <p:nvPicPr>
                <p:cNvPr id="169259" name="Freihand 169258">
                  <a:extLst>
                    <a:ext uri="{FF2B5EF4-FFF2-40B4-BE49-F238E27FC236}">
                      <a16:creationId xmlns:a16="http://schemas.microsoft.com/office/drawing/2014/main" id="{622DAF94-2E26-467E-8477-F8FE9BFBC7BA}"/>
                    </a:ext>
                  </a:extLst>
                </p:cNvPr>
                <p:cNvPicPr/>
                <p:nvPr/>
              </p:nvPicPr>
              <p:blipFill>
                <a:blip r:embed="rId730"/>
                <a:stretch>
                  <a:fillRect/>
                </a:stretch>
              </p:blipFill>
              <p:spPr>
                <a:xfrm>
                  <a:off x="4076213" y="5211427"/>
                  <a:ext cx="57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69260" name="Freihand 169259">
                  <a:extLst>
                    <a:ext uri="{FF2B5EF4-FFF2-40B4-BE49-F238E27FC236}">
                      <a16:creationId xmlns:a16="http://schemas.microsoft.com/office/drawing/2014/main" id="{F8F0B865-44E5-480B-84FE-4F7923D49329}"/>
                    </a:ext>
                  </a:extLst>
                </p14:cNvPr>
                <p14:cNvContentPartPr/>
                <p14:nvPr/>
              </p14:nvContentPartPr>
              <p14:xfrm>
                <a:off x="4240733" y="5127187"/>
                <a:ext cx="145800" cy="10080"/>
              </p14:xfrm>
            </p:contentPart>
          </mc:Choice>
          <mc:Fallback xmlns="">
            <p:pic>
              <p:nvPicPr>
                <p:cNvPr id="169260" name="Freihand 169259">
                  <a:extLst>
                    <a:ext uri="{FF2B5EF4-FFF2-40B4-BE49-F238E27FC236}">
                      <a16:creationId xmlns:a16="http://schemas.microsoft.com/office/drawing/2014/main" id="{F8F0B865-44E5-480B-84FE-4F7923D49329}"/>
                    </a:ext>
                  </a:extLst>
                </p:cNvPr>
                <p:cNvPicPr/>
                <p:nvPr/>
              </p:nvPicPr>
              <p:blipFill>
                <a:blip r:embed="rId732"/>
                <a:stretch>
                  <a:fillRect/>
                </a:stretch>
              </p:blipFill>
              <p:spPr>
                <a:xfrm>
                  <a:off x="4236413" y="5122867"/>
                  <a:ext cx="1544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69261" name="Freihand 169260">
                  <a:extLst>
                    <a:ext uri="{FF2B5EF4-FFF2-40B4-BE49-F238E27FC236}">
                      <a16:creationId xmlns:a16="http://schemas.microsoft.com/office/drawing/2014/main" id="{AEC5A0AE-0FF1-4915-93DF-D2626263559E}"/>
                    </a:ext>
                  </a:extLst>
                </p14:cNvPr>
                <p14:cNvContentPartPr/>
                <p14:nvPr/>
              </p14:nvContentPartPr>
              <p14:xfrm>
                <a:off x="4278893" y="5158507"/>
                <a:ext cx="123840" cy="20160"/>
              </p14:xfrm>
            </p:contentPart>
          </mc:Choice>
          <mc:Fallback xmlns="">
            <p:pic>
              <p:nvPicPr>
                <p:cNvPr id="169261" name="Freihand 169260">
                  <a:extLst>
                    <a:ext uri="{FF2B5EF4-FFF2-40B4-BE49-F238E27FC236}">
                      <a16:creationId xmlns:a16="http://schemas.microsoft.com/office/drawing/2014/main" id="{AEC5A0AE-0FF1-4915-93DF-D2626263559E}"/>
                    </a:ext>
                  </a:extLst>
                </p:cNvPr>
                <p:cNvPicPr/>
                <p:nvPr/>
              </p:nvPicPr>
              <p:blipFill>
                <a:blip r:embed="rId734"/>
                <a:stretch>
                  <a:fillRect/>
                </a:stretch>
              </p:blipFill>
              <p:spPr>
                <a:xfrm>
                  <a:off x="4274573" y="5154187"/>
                  <a:ext cx="13248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69262" name="Freihand 169261">
                  <a:extLst>
                    <a:ext uri="{FF2B5EF4-FFF2-40B4-BE49-F238E27FC236}">
                      <a16:creationId xmlns:a16="http://schemas.microsoft.com/office/drawing/2014/main" id="{699F06DB-CC06-42B2-8298-F885030D0EA8}"/>
                    </a:ext>
                  </a:extLst>
                </p14:cNvPr>
                <p14:cNvContentPartPr/>
                <p14:nvPr/>
              </p14:nvContentPartPr>
              <p14:xfrm>
                <a:off x="4598213" y="5059507"/>
                <a:ext cx="98640" cy="117000"/>
              </p14:xfrm>
            </p:contentPart>
          </mc:Choice>
          <mc:Fallback xmlns="">
            <p:pic>
              <p:nvPicPr>
                <p:cNvPr id="169262" name="Freihand 169261">
                  <a:extLst>
                    <a:ext uri="{FF2B5EF4-FFF2-40B4-BE49-F238E27FC236}">
                      <a16:creationId xmlns:a16="http://schemas.microsoft.com/office/drawing/2014/main" id="{699F06DB-CC06-42B2-8298-F885030D0EA8}"/>
                    </a:ext>
                  </a:extLst>
                </p:cNvPr>
                <p:cNvPicPr/>
                <p:nvPr/>
              </p:nvPicPr>
              <p:blipFill>
                <a:blip r:embed="rId736"/>
                <a:stretch>
                  <a:fillRect/>
                </a:stretch>
              </p:blipFill>
              <p:spPr>
                <a:xfrm>
                  <a:off x="4593893" y="5055187"/>
                  <a:ext cx="1072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69263" name="Freihand 169262">
                  <a:extLst>
                    <a:ext uri="{FF2B5EF4-FFF2-40B4-BE49-F238E27FC236}">
                      <a16:creationId xmlns:a16="http://schemas.microsoft.com/office/drawing/2014/main" id="{7A42D571-A063-4FB6-B70A-ED84D9127182}"/>
                    </a:ext>
                  </a:extLst>
                </p14:cNvPr>
                <p14:cNvContentPartPr/>
                <p14:nvPr/>
              </p14:nvContentPartPr>
              <p14:xfrm>
                <a:off x="4593173" y="5078947"/>
                <a:ext cx="128160" cy="135360"/>
              </p14:xfrm>
            </p:contentPart>
          </mc:Choice>
          <mc:Fallback xmlns="">
            <p:pic>
              <p:nvPicPr>
                <p:cNvPr id="169263" name="Freihand 169262">
                  <a:extLst>
                    <a:ext uri="{FF2B5EF4-FFF2-40B4-BE49-F238E27FC236}">
                      <a16:creationId xmlns:a16="http://schemas.microsoft.com/office/drawing/2014/main" id="{7A42D571-A063-4FB6-B70A-ED84D9127182}"/>
                    </a:ext>
                  </a:extLst>
                </p:cNvPr>
                <p:cNvPicPr/>
                <p:nvPr/>
              </p:nvPicPr>
              <p:blipFill>
                <a:blip r:embed="rId738"/>
                <a:stretch>
                  <a:fillRect/>
                </a:stretch>
              </p:blipFill>
              <p:spPr>
                <a:xfrm>
                  <a:off x="4588853" y="5074627"/>
                  <a:ext cx="13680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69264" name="Freihand 169263">
                  <a:extLst>
                    <a:ext uri="{FF2B5EF4-FFF2-40B4-BE49-F238E27FC236}">
                      <a16:creationId xmlns:a16="http://schemas.microsoft.com/office/drawing/2014/main" id="{8E411734-68E2-470C-AFC9-67CBE0B4AC81}"/>
                    </a:ext>
                  </a:extLst>
                </p14:cNvPr>
                <p14:cNvContentPartPr/>
                <p14:nvPr/>
              </p14:nvContentPartPr>
              <p14:xfrm>
                <a:off x="4749053" y="5095507"/>
                <a:ext cx="142560" cy="135720"/>
              </p14:xfrm>
            </p:contentPart>
          </mc:Choice>
          <mc:Fallback xmlns="">
            <p:pic>
              <p:nvPicPr>
                <p:cNvPr id="169264" name="Freihand 169263">
                  <a:extLst>
                    <a:ext uri="{FF2B5EF4-FFF2-40B4-BE49-F238E27FC236}">
                      <a16:creationId xmlns:a16="http://schemas.microsoft.com/office/drawing/2014/main" id="{8E411734-68E2-470C-AFC9-67CBE0B4AC81}"/>
                    </a:ext>
                  </a:extLst>
                </p:cNvPr>
                <p:cNvPicPr/>
                <p:nvPr/>
              </p:nvPicPr>
              <p:blipFill>
                <a:blip r:embed="rId740"/>
                <a:stretch>
                  <a:fillRect/>
                </a:stretch>
              </p:blipFill>
              <p:spPr>
                <a:xfrm>
                  <a:off x="4744733" y="5091187"/>
                  <a:ext cx="1512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69267" name="Freihand 169266">
                  <a:extLst>
                    <a:ext uri="{FF2B5EF4-FFF2-40B4-BE49-F238E27FC236}">
                      <a16:creationId xmlns:a16="http://schemas.microsoft.com/office/drawing/2014/main" id="{691D07F4-46DE-4995-BD30-0E502CADA8FF}"/>
                    </a:ext>
                  </a:extLst>
                </p14:cNvPr>
                <p14:cNvContentPartPr/>
                <p14:nvPr/>
              </p14:nvContentPartPr>
              <p14:xfrm>
                <a:off x="5102213" y="5091547"/>
                <a:ext cx="23760" cy="106200"/>
              </p14:xfrm>
            </p:contentPart>
          </mc:Choice>
          <mc:Fallback xmlns="">
            <p:pic>
              <p:nvPicPr>
                <p:cNvPr id="169267" name="Freihand 169266">
                  <a:extLst>
                    <a:ext uri="{FF2B5EF4-FFF2-40B4-BE49-F238E27FC236}">
                      <a16:creationId xmlns:a16="http://schemas.microsoft.com/office/drawing/2014/main" id="{691D07F4-46DE-4995-BD30-0E502CADA8FF}"/>
                    </a:ext>
                  </a:extLst>
                </p:cNvPr>
                <p:cNvPicPr/>
                <p:nvPr/>
              </p:nvPicPr>
              <p:blipFill>
                <a:blip r:embed="rId742"/>
                <a:stretch>
                  <a:fillRect/>
                </a:stretch>
              </p:blipFill>
              <p:spPr>
                <a:xfrm>
                  <a:off x="5097893" y="5087227"/>
                  <a:ext cx="324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69268" name="Freihand 169267">
                  <a:extLst>
                    <a:ext uri="{FF2B5EF4-FFF2-40B4-BE49-F238E27FC236}">
                      <a16:creationId xmlns:a16="http://schemas.microsoft.com/office/drawing/2014/main" id="{2FE5CB4E-7BF4-4A1E-800D-D414D241CC55}"/>
                    </a:ext>
                  </a:extLst>
                </p14:cNvPr>
                <p14:cNvContentPartPr/>
                <p14:nvPr/>
              </p14:nvContentPartPr>
              <p14:xfrm>
                <a:off x="5034173" y="5140867"/>
                <a:ext cx="147960" cy="11880"/>
              </p14:xfrm>
            </p:contentPart>
          </mc:Choice>
          <mc:Fallback xmlns="">
            <p:pic>
              <p:nvPicPr>
                <p:cNvPr id="169268" name="Freihand 169267">
                  <a:extLst>
                    <a:ext uri="{FF2B5EF4-FFF2-40B4-BE49-F238E27FC236}">
                      <a16:creationId xmlns:a16="http://schemas.microsoft.com/office/drawing/2014/main" id="{2FE5CB4E-7BF4-4A1E-800D-D414D241CC55}"/>
                    </a:ext>
                  </a:extLst>
                </p:cNvPr>
                <p:cNvPicPr/>
                <p:nvPr/>
              </p:nvPicPr>
              <p:blipFill>
                <a:blip r:embed="rId744"/>
                <a:stretch>
                  <a:fillRect/>
                </a:stretch>
              </p:blipFill>
              <p:spPr>
                <a:xfrm>
                  <a:off x="5029853" y="5136547"/>
                  <a:ext cx="1566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169269" name="Freihand 169268">
                  <a:extLst>
                    <a:ext uri="{FF2B5EF4-FFF2-40B4-BE49-F238E27FC236}">
                      <a16:creationId xmlns:a16="http://schemas.microsoft.com/office/drawing/2014/main" id="{01D181A6-2EC1-4005-A57D-A7B95D937533}"/>
                    </a:ext>
                  </a:extLst>
                </p14:cNvPr>
                <p14:cNvContentPartPr/>
                <p14:nvPr/>
              </p14:nvContentPartPr>
              <p14:xfrm>
                <a:off x="5323973" y="5063467"/>
                <a:ext cx="112680" cy="119880"/>
              </p14:xfrm>
            </p:contentPart>
          </mc:Choice>
          <mc:Fallback xmlns="">
            <p:pic>
              <p:nvPicPr>
                <p:cNvPr id="169269" name="Freihand 169268">
                  <a:extLst>
                    <a:ext uri="{FF2B5EF4-FFF2-40B4-BE49-F238E27FC236}">
                      <a16:creationId xmlns:a16="http://schemas.microsoft.com/office/drawing/2014/main" id="{01D181A6-2EC1-4005-A57D-A7B95D937533}"/>
                    </a:ext>
                  </a:extLst>
                </p:cNvPr>
                <p:cNvPicPr/>
                <p:nvPr/>
              </p:nvPicPr>
              <p:blipFill>
                <a:blip r:embed="rId746"/>
                <a:stretch>
                  <a:fillRect/>
                </a:stretch>
              </p:blipFill>
              <p:spPr>
                <a:xfrm>
                  <a:off x="5319653" y="5059147"/>
                  <a:ext cx="1213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169270" name="Freihand 169269">
                  <a:extLst>
                    <a:ext uri="{FF2B5EF4-FFF2-40B4-BE49-F238E27FC236}">
                      <a16:creationId xmlns:a16="http://schemas.microsoft.com/office/drawing/2014/main" id="{CE64BBC3-1D28-4491-8C9D-A52EDB50FEE4}"/>
                    </a:ext>
                  </a:extLst>
                </p14:cNvPr>
                <p14:cNvContentPartPr/>
                <p14:nvPr/>
              </p14:nvContentPartPr>
              <p14:xfrm>
                <a:off x="5424413" y="5145187"/>
                <a:ext cx="77400" cy="112680"/>
              </p14:xfrm>
            </p:contentPart>
          </mc:Choice>
          <mc:Fallback xmlns="">
            <p:pic>
              <p:nvPicPr>
                <p:cNvPr id="169270" name="Freihand 169269">
                  <a:extLst>
                    <a:ext uri="{FF2B5EF4-FFF2-40B4-BE49-F238E27FC236}">
                      <a16:creationId xmlns:a16="http://schemas.microsoft.com/office/drawing/2014/main" id="{CE64BBC3-1D28-4491-8C9D-A52EDB50FEE4}"/>
                    </a:ext>
                  </a:extLst>
                </p:cNvPr>
                <p:cNvPicPr/>
                <p:nvPr/>
              </p:nvPicPr>
              <p:blipFill>
                <a:blip r:embed="rId748"/>
                <a:stretch>
                  <a:fillRect/>
                </a:stretch>
              </p:blipFill>
              <p:spPr>
                <a:xfrm>
                  <a:off x="5420093" y="5140867"/>
                  <a:ext cx="860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169271" name="Freihand 169270">
                  <a:extLst>
                    <a:ext uri="{FF2B5EF4-FFF2-40B4-BE49-F238E27FC236}">
                      <a16:creationId xmlns:a16="http://schemas.microsoft.com/office/drawing/2014/main" id="{AE040925-75B7-4FBA-8F0A-89492484BD55}"/>
                    </a:ext>
                  </a:extLst>
                </p14:cNvPr>
                <p14:cNvContentPartPr/>
                <p14:nvPr/>
              </p14:nvContentPartPr>
              <p14:xfrm>
                <a:off x="5622773" y="5035387"/>
                <a:ext cx="111240" cy="137520"/>
              </p14:xfrm>
            </p:contentPart>
          </mc:Choice>
          <mc:Fallback xmlns="">
            <p:pic>
              <p:nvPicPr>
                <p:cNvPr id="169271" name="Freihand 169270">
                  <a:extLst>
                    <a:ext uri="{FF2B5EF4-FFF2-40B4-BE49-F238E27FC236}">
                      <a16:creationId xmlns:a16="http://schemas.microsoft.com/office/drawing/2014/main" id="{AE040925-75B7-4FBA-8F0A-89492484BD55}"/>
                    </a:ext>
                  </a:extLst>
                </p:cNvPr>
                <p:cNvPicPr/>
                <p:nvPr/>
              </p:nvPicPr>
              <p:blipFill>
                <a:blip r:embed="rId750"/>
                <a:stretch>
                  <a:fillRect/>
                </a:stretch>
              </p:blipFill>
              <p:spPr>
                <a:xfrm>
                  <a:off x="5618453" y="5031067"/>
                  <a:ext cx="1198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169272" name="Freihand 169271">
                  <a:extLst>
                    <a:ext uri="{FF2B5EF4-FFF2-40B4-BE49-F238E27FC236}">
                      <a16:creationId xmlns:a16="http://schemas.microsoft.com/office/drawing/2014/main" id="{E8872522-EFD1-420D-A6A1-FC96B28294E1}"/>
                    </a:ext>
                  </a:extLst>
                </p14:cNvPr>
                <p14:cNvContentPartPr/>
                <p14:nvPr/>
              </p14:nvContentPartPr>
              <p14:xfrm>
                <a:off x="5613413" y="5046547"/>
                <a:ext cx="194400" cy="136080"/>
              </p14:xfrm>
            </p:contentPart>
          </mc:Choice>
          <mc:Fallback xmlns="">
            <p:pic>
              <p:nvPicPr>
                <p:cNvPr id="169272" name="Freihand 169271">
                  <a:extLst>
                    <a:ext uri="{FF2B5EF4-FFF2-40B4-BE49-F238E27FC236}">
                      <a16:creationId xmlns:a16="http://schemas.microsoft.com/office/drawing/2014/main" id="{E8872522-EFD1-420D-A6A1-FC96B28294E1}"/>
                    </a:ext>
                  </a:extLst>
                </p:cNvPr>
                <p:cNvPicPr/>
                <p:nvPr/>
              </p:nvPicPr>
              <p:blipFill>
                <a:blip r:embed="rId752"/>
                <a:stretch>
                  <a:fillRect/>
                </a:stretch>
              </p:blipFill>
              <p:spPr>
                <a:xfrm>
                  <a:off x="5609093" y="5042227"/>
                  <a:ext cx="2030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169273" name="Freihand 169272">
                  <a:extLst>
                    <a:ext uri="{FF2B5EF4-FFF2-40B4-BE49-F238E27FC236}">
                      <a16:creationId xmlns:a16="http://schemas.microsoft.com/office/drawing/2014/main" id="{9C646CCB-3F77-4565-8B3F-60C849DF9E49}"/>
                    </a:ext>
                  </a:extLst>
                </p14:cNvPr>
                <p14:cNvContentPartPr/>
                <p14:nvPr/>
              </p14:nvContentPartPr>
              <p14:xfrm>
                <a:off x="5793773" y="5045107"/>
                <a:ext cx="137520" cy="151920"/>
              </p14:xfrm>
            </p:contentPart>
          </mc:Choice>
          <mc:Fallback xmlns="">
            <p:pic>
              <p:nvPicPr>
                <p:cNvPr id="169273" name="Freihand 169272">
                  <a:extLst>
                    <a:ext uri="{FF2B5EF4-FFF2-40B4-BE49-F238E27FC236}">
                      <a16:creationId xmlns:a16="http://schemas.microsoft.com/office/drawing/2014/main" id="{9C646CCB-3F77-4565-8B3F-60C849DF9E49}"/>
                    </a:ext>
                  </a:extLst>
                </p:cNvPr>
                <p:cNvPicPr/>
                <p:nvPr/>
              </p:nvPicPr>
              <p:blipFill>
                <a:blip r:embed="rId754"/>
                <a:stretch>
                  <a:fillRect/>
                </a:stretch>
              </p:blipFill>
              <p:spPr>
                <a:xfrm>
                  <a:off x="5789453" y="5040787"/>
                  <a:ext cx="1461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169289" name="Freihand 169288">
                  <a:extLst>
                    <a:ext uri="{FF2B5EF4-FFF2-40B4-BE49-F238E27FC236}">
                      <a16:creationId xmlns:a16="http://schemas.microsoft.com/office/drawing/2014/main" id="{96436240-EFD6-42A3-AF80-2F008C25F0E8}"/>
                    </a:ext>
                  </a:extLst>
                </p14:cNvPr>
                <p14:cNvContentPartPr/>
                <p14:nvPr/>
              </p14:nvContentPartPr>
              <p14:xfrm>
                <a:off x="4427933" y="5054107"/>
                <a:ext cx="119880" cy="135360"/>
              </p14:xfrm>
            </p:contentPart>
          </mc:Choice>
          <mc:Fallback xmlns="">
            <p:pic>
              <p:nvPicPr>
                <p:cNvPr id="169289" name="Freihand 169288">
                  <a:extLst>
                    <a:ext uri="{FF2B5EF4-FFF2-40B4-BE49-F238E27FC236}">
                      <a16:creationId xmlns:a16="http://schemas.microsoft.com/office/drawing/2014/main" id="{96436240-EFD6-42A3-AF80-2F008C25F0E8}"/>
                    </a:ext>
                  </a:extLst>
                </p:cNvPr>
                <p:cNvPicPr/>
                <p:nvPr/>
              </p:nvPicPr>
              <p:blipFill>
                <a:blip r:embed="rId756"/>
                <a:stretch>
                  <a:fillRect/>
                </a:stretch>
              </p:blipFill>
              <p:spPr>
                <a:xfrm>
                  <a:off x="4423613" y="5049787"/>
                  <a:ext cx="1285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69290" name="Freihand 169289">
                  <a:extLst>
                    <a:ext uri="{FF2B5EF4-FFF2-40B4-BE49-F238E27FC236}">
                      <a16:creationId xmlns:a16="http://schemas.microsoft.com/office/drawing/2014/main" id="{FC057016-5C5F-4B30-A2C4-B0B04031A454}"/>
                    </a:ext>
                  </a:extLst>
                </p14:cNvPr>
                <p14:cNvContentPartPr/>
                <p14:nvPr/>
              </p14:nvContentPartPr>
              <p14:xfrm>
                <a:off x="4495973" y="5170387"/>
                <a:ext cx="51120" cy="115920"/>
              </p14:xfrm>
            </p:contentPart>
          </mc:Choice>
          <mc:Fallback xmlns="">
            <p:pic>
              <p:nvPicPr>
                <p:cNvPr id="169290" name="Freihand 169289">
                  <a:extLst>
                    <a:ext uri="{FF2B5EF4-FFF2-40B4-BE49-F238E27FC236}">
                      <a16:creationId xmlns:a16="http://schemas.microsoft.com/office/drawing/2014/main" id="{FC057016-5C5F-4B30-A2C4-B0B04031A454}"/>
                    </a:ext>
                  </a:extLst>
                </p:cNvPr>
                <p:cNvPicPr/>
                <p:nvPr/>
              </p:nvPicPr>
              <p:blipFill>
                <a:blip r:embed="rId758"/>
                <a:stretch>
                  <a:fillRect/>
                </a:stretch>
              </p:blipFill>
              <p:spPr>
                <a:xfrm>
                  <a:off x="4491653" y="5166067"/>
                  <a:ext cx="597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69291" name="Freihand 169290">
                  <a:extLst>
                    <a:ext uri="{FF2B5EF4-FFF2-40B4-BE49-F238E27FC236}">
                      <a16:creationId xmlns:a16="http://schemas.microsoft.com/office/drawing/2014/main" id="{B5500556-C34A-4777-A412-8051E30C80F3}"/>
                    </a:ext>
                  </a:extLst>
                </p14:cNvPr>
                <p14:cNvContentPartPr/>
                <p14:nvPr/>
              </p14:nvContentPartPr>
              <p14:xfrm>
                <a:off x="4573373" y="4909027"/>
                <a:ext cx="94680" cy="70200"/>
              </p14:xfrm>
            </p:contentPart>
          </mc:Choice>
          <mc:Fallback xmlns="">
            <p:pic>
              <p:nvPicPr>
                <p:cNvPr id="169291" name="Freihand 169290">
                  <a:extLst>
                    <a:ext uri="{FF2B5EF4-FFF2-40B4-BE49-F238E27FC236}">
                      <a16:creationId xmlns:a16="http://schemas.microsoft.com/office/drawing/2014/main" id="{B5500556-C34A-4777-A412-8051E30C80F3}"/>
                    </a:ext>
                  </a:extLst>
                </p:cNvPr>
                <p:cNvPicPr/>
                <p:nvPr/>
              </p:nvPicPr>
              <p:blipFill>
                <a:blip r:embed="rId760"/>
                <a:stretch>
                  <a:fillRect/>
                </a:stretch>
              </p:blipFill>
              <p:spPr>
                <a:xfrm>
                  <a:off x="4569053" y="4904707"/>
                  <a:ext cx="1033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69296" name="Freihand 169295">
                  <a:extLst>
                    <a:ext uri="{FF2B5EF4-FFF2-40B4-BE49-F238E27FC236}">
                      <a16:creationId xmlns:a16="http://schemas.microsoft.com/office/drawing/2014/main" id="{A449A731-AA90-4F77-BC59-2B20A264AAA7}"/>
                    </a:ext>
                  </a:extLst>
                </p14:cNvPr>
                <p14:cNvContentPartPr/>
                <p14:nvPr/>
              </p14:nvContentPartPr>
              <p14:xfrm>
                <a:off x="4236413" y="5508787"/>
                <a:ext cx="206640" cy="12600"/>
              </p14:xfrm>
            </p:contentPart>
          </mc:Choice>
          <mc:Fallback xmlns="">
            <p:pic>
              <p:nvPicPr>
                <p:cNvPr id="169296" name="Freihand 169295">
                  <a:extLst>
                    <a:ext uri="{FF2B5EF4-FFF2-40B4-BE49-F238E27FC236}">
                      <a16:creationId xmlns:a16="http://schemas.microsoft.com/office/drawing/2014/main" id="{A449A731-AA90-4F77-BC59-2B20A264AAA7}"/>
                    </a:ext>
                  </a:extLst>
                </p:cNvPr>
                <p:cNvPicPr/>
                <p:nvPr/>
              </p:nvPicPr>
              <p:blipFill>
                <a:blip r:embed="rId762"/>
                <a:stretch>
                  <a:fillRect/>
                </a:stretch>
              </p:blipFill>
              <p:spPr>
                <a:xfrm>
                  <a:off x="4232093" y="5504467"/>
                  <a:ext cx="2152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69297" name="Freihand 169296">
                  <a:extLst>
                    <a:ext uri="{FF2B5EF4-FFF2-40B4-BE49-F238E27FC236}">
                      <a16:creationId xmlns:a16="http://schemas.microsoft.com/office/drawing/2014/main" id="{D67DF84B-6CF1-4CCE-B6BB-2E1AD834E4FB}"/>
                    </a:ext>
                  </a:extLst>
                </p14:cNvPr>
                <p14:cNvContentPartPr/>
                <p14:nvPr/>
              </p14:nvContentPartPr>
              <p14:xfrm>
                <a:off x="4262693" y="5543347"/>
                <a:ext cx="203400" cy="22320"/>
              </p14:xfrm>
            </p:contentPart>
          </mc:Choice>
          <mc:Fallback xmlns="">
            <p:pic>
              <p:nvPicPr>
                <p:cNvPr id="169297" name="Freihand 169296">
                  <a:extLst>
                    <a:ext uri="{FF2B5EF4-FFF2-40B4-BE49-F238E27FC236}">
                      <a16:creationId xmlns:a16="http://schemas.microsoft.com/office/drawing/2014/main" id="{D67DF84B-6CF1-4CCE-B6BB-2E1AD834E4FB}"/>
                    </a:ext>
                  </a:extLst>
                </p:cNvPr>
                <p:cNvPicPr/>
                <p:nvPr/>
              </p:nvPicPr>
              <p:blipFill>
                <a:blip r:embed="rId764"/>
                <a:stretch>
                  <a:fillRect/>
                </a:stretch>
              </p:blipFill>
              <p:spPr>
                <a:xfrm>
                  <a:off x="4258373" y="5539027"/>
                  <a:ext cx="2120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69299" name="Freihand 169298">
                  <a:extLst>
                    <a:ext uri="{FF2B5EF4-FFF2-40B4-BE49-F238E27FC236}">
                      <a16:creationId xmlns:a16="http://schemas.microsoft.com/office/drawing/2014/main" id="{CDFF2198-1CB5-4EA1-8312-6ACBDAAC241B}"/>
                    </a:ext>
                  </a:extLst>
                </p14:cNvPr>
                <p14:cNvContentPartPr/>
                <p14:nvPr/>
              </p14:nvContentPartPr>
              <p14:xfrm>
                <a:off x="4613693" y="5441467"/>
                <a:ext cx="117000" cy="133200"/>
              </p14:xfrm>
            </p:contentPart>
          </mc:Choice>
          <mc:Fallback xmlns="">
            <p:pic>
              <p:nvPicPr>
                <p:cNvPr id="169299" name="Freihand 169298">
                  <a:extLst>
                    <a:ext uri="{FF2B5EF4-FFF2-40B4-BE49-F238E27FC236}">
                      <a16:creationId xmlns:a16="http://schemas.microsoft.com/office/drawing/2014/main" id="{CDFF2198-1CB5-4EA1-8312-6ACBDAAC241B}"/>
                    </a:ext>
                  </a:extLst>
                </p:cNvPr>
                <p:cNvPicPr/>
                <p:nvPr/>
              </p:nvPicPr>
              <p:blipFill>
                <a:blip r:embed="rId766"/>
                <a:stretch>
                  <a:fillRect/>
                </a:stretch>
              </p:blipFill>
              <p:spPr>
                <a:xfrm>
                  <a:off x="4609373" y="5437147"/>
                  <a:ext cx="1256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169300" name="Freihand 169299">
                  <a:extLst>
                    <a:ext uri="{FF2B5EF4-FFF2-40B4-BE49-F238E27FC236}">
                      <a16:creationId xmlns:a16="http://schemas.microsoft.com/office/drawing/2014/main" id="{307325FD-7176-40CB-B078-12F5E0D9DF90}"/>
                    </a:ext>
                  </a:extLst>
                </p14:cNvPr>
                <p14:cNvContentPartPr/>
                <p14:nvPr/>
              </p14:nvContentPartPr>
              <p14:xfrm>
                <a:off x="4712333" y="5462347"/>
                <a:ext cx="44280" cy="112320"/>
              </p14:xfrm>
            </p:contentPart>
          </mc:Choice>
          <mc:Fallback xmlns="">
            <p:pic>
              <p:nvPicPr>
                <p:cNvPr id="169300" name="Freihand 169299">
                  <a:extLst>
                    <a:ext uri="{FF2B5EF4-FFF2-40B4-BE49-F238E27FC236}">
                      <a16:creationId xmlns:a16="http://schemas.microsoft.com/office/drawing/2014/main" id="{307325FD-7176-40CB-B078-12F5E0D9DF90}"/>
                    </a:ext>
                  </a:extLst>
                </p:cNvPr>
                <p:cNvPicPr/>
                <p:nvPr/>
              </p:nvPicPr>
              <p:blipFill>
                <a:blip r:embed="rId768"/>
                <a:stretch>
                  <a:fillRect/>
                </a:stretch>
              </p:blipFill>
              <p:spPr>
                <a:xfrm>
                  <a:off x="4708013" y="5458027"/>
                  <a:ext cx="5292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169301" name="Freihand 169300">
                  <a:extLst>
                    <a:ext uri="{FF2B5EF4-FFF2-40B4-BE49-F238E27FC236}">
                      <a16:creationId xmlns:a16="http://schemas.microsoft.com/office/drawing/2014/main" id="{7E942AFD-C1A1-48E0-9A8B-9B748FE89073}"/>
                    </a:ext>
                  </a:extLst>
                </p14:cNvPr>
                <p14:cNvContentPartPr/>
                <p14:nvPr/>
              </p14:nvContentPartPr>
              <p14:xfrm>
                <a:off x="4633493" y="5561347"/>
                <a:ext cx="152640" cy="28080"/>
              </p14:xfrm>
            </p:contentPart>
          </mc:Choice>
          <mc:Fallback xmlns="">
            <p:pic>
              <p:nvPicPr>
                <p:cNvPr id="169301" name="Freihand 169300">
                  <a:extLst>
                    <a:ext uri="{FF2B5EF4-FFF2-40B4-BE49-F238E27FC236}">
                      <a16:creationId xmlns:a16="http://schemas.microsoft.com/office/drawing/2014/main" id="{7E942AFD-C1A1-48E0-9A8B-9B748FE89073}"/>
                    </a:ext>
                  </a:extLst>
                </p:cNvPr>
                <p:cNvPicPr/>
                <p:nvPr/>
              </p:nvPicPr>
              <p:blipFill>
                <a:blip r:embed="rId770"/>
                <a:stretch>
                  <a:fillRect/>
                </a:stretch>
              </p:blipFill>
              <p:spPr>
                <a:xfrm>
                  <a:off x="4629173" y="5557027"/>
                  <a:ext cx="1612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169302" name="Freihand 169301">
                  <a:extLst>
                    <a:ext uri="{FF2B5EF4-FFF2-40B4-BE49-F238E27FC236}">
                      <a16:creationId xmlns:a16="http://schemas.microsoft.com/office/drawing/2014/main" id="{2B3930A6-9B76-4D78-91F3-83F4F802D361}"/>
                    </a:ext>
                  </a:extLst>
                </p14:cNvPr>
                <p14:cNvContentPartPr/>
                <p14:nvPr/>
              </p14:nvContentPartPr>
              <p14:xfrm>
                <a:off x="4788653" y="5474587"/>
                <a:ext cx="130320" cy="146160"/>
              </p14:xfrm>
            </p:contentPart>
          </mc:Choice>
          <mc:Fallback xmlns="">
            <p:pic>
              <p:nvPicPr>
                <p:cNvPr id="169302" name="Freihand 169301">
                  <a:extLst>
                    <a:ext uri="{FF2B5EF4-FFF2-40B4-BE49-F238E27FC236}">
                      <a16:creationId xmlns:a16="http://schemas.microsoft.com/office/drawing/2014/main" id="{2B3930A6-9B76-4D78-91F3-83F4F802D361}"/>
                    </a:ext>
                  </a:extLst>
                </p:cNvPr>
                <p:cNvPicPr/>
                <p:nvPr/>
              </p:nvPicPr>
              <p:blipFill>
                <a:blip r:embed="rId772"/>
                <a:stretch>
                  <a:fillRect/>
                </a:stretch>
              </p:blipFill>
              <p:spPr>
                <a:xfrm>
                  <a:off x="4784333" y="5470267"/>
                  <a:ext cx="1389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169303" name="Freihand 169302">
                  <a:extLst>
                    <a:ext uri="{FF2B5EF4-FFF2-40B4-BE49-F238E27FC236}">
                      <a16:creationId xmlns:a16="http://schemas.microsoft.com/office/drawing/2014/main" id="{65FC19C8-0640-4011-B699-4BB0078423E4}"/>
                    </a:ext>
                  </a:extLst>
                </p14:cNvPr>
                <p14:cNvContentPartPr/>
                <p14:nvPr/>
              </p14:nvContentPartPr>
              <p14:xfrm>
                <a:off x="4980533" y="5343187"/>
                <a:ext cx="127080" cy="291960"/>
              </p14:xfrm>
            </p:contentPart>
          </mc:Choice>
          <mc:Fallback xmlns="">
            <p:pic>
              <p:nvPicPr>
                <p:cNvPr id="169303" name="Freihand 169302">
                  <a:extLst>
                    <a:ext uri="{FF2B5EF4-FFF2-40B4-BE49-F238E27FC236}">
                      <a16:creationId xmlns:a16="http://schemas.microsoft.com/office/drawing/2014/main" id="{65FC19C8-0640-4011-B699-4BB0078423E4}"/>
                    </a:ext>
                  </a:extLst>
                </p:cNvPr>
                <p:cNvPicPr/>
                <p:nvPr/>
              </p:nvPicPr>
              <p:blipFill>
                <a:blip r:embed="rId774"/>
                <a:stretch>
                  <a:fillRect/>
                </a:stretch>
              </p:blipFill>
              <p:spPr>
                <a:xfrm>
                  <a:off x="4976213" y="5338867"/>
                  <a:ext cx="13572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169305" name="Freihand 169304">
                  <a:extLst>
                    <a:ext uri="{FF2B5EF4-FFF2-40B4-BE49-F238E27FC236}">
                      <a16:creationId xmlns:a16="http://schemas.microsoft.com/office/drawing/2014/main" id="{FD800A57-D98B-4431-840C-858A01A1E4D0}"/>
                    </a:ext>
                  </a:extLst>
                </p14:cNvPr>
                <p14:cNvContentPartPr/>
                <p14:nvPr/>
              </p14:nvContentPartPr>
              <p14:xfrm>
                <a:off x="5167733" y="5436427"/>
                <a:ext cx="81720" cy="108720"/>
              </p14:xfrm>
            </p:contentPart>
          </mc:Choice>
          <mc:Fallback xmlns="">
            <p:pic>
              <p:nvPicPr>
                <p:cNvPr id="169305" name="Freihand 169304">
                  <a:extLst>
                    <a:ext uri="{FF2B5EF4-FFF2-40B4-BE49-F238E27FC236}">
                      <a16:creationId xmlns:a16="http://schemas.microsoft.com/office/drawing/2014/main" id="{FD800A57-D98B-4431-840C-858A01A1E4D0}"/>
                    </a:ext>
                  </a:extLst>
                </p:cNvPr>
                <p:cNvPicPr/>
                <p:nvPr/>
              </p:nvPicPr>
              <p:blipFill>
                <a:blip r:embed="rId776"/>
                <a:stretch>
                  <a:fillRect/>
                </a:stretch>
              </p:blipFill>
              <p:spPr>
                <a:xfrm>
                  <a:off x="5163413" y="5432107"/>
                  <a:ext cx="903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169306" name="Freihand 169305">
                  <a:extLst>
                    <a:ext uri="{FF2B5EF4-FFF2-40B4-BE49-F238E27FC236}">
                      <a16:creationId xmlns:a16="http://schemas.microsoft.com/office/drawing/2014/main" id="{D76E2A2B-5302-4C1E-B396-A8B8AF8F80FE}"/>
                    </a:ext>
                  </a:extLst>
                </p14:cNvPr>
                <p14:cNvContentPartPr/>
                <p14:nvPr/>
              </p14:nvContentPartPr>
              <p14:xfrm>
                <a:off x="5282573" y="5528947"/>
                <a:ext cx="76680" cy="81360"/>
              </p14:xfrm>
            </p:contentPart>
          </mc:Choice>
          <mc:Fallback xmlns="">
            <p:pic>
              <p:nvPicPr>
                <p:cNvPr id="169306" name="Freihand 169305">
                  <a:extLst>
                    <a:ext uri="{FF2B5EF4-FFF2-40B4-BE49-F238E27FC236}">
                      <a16:creationId xmlns:a16="http://schemas.microsoft.com/office/drawing/2014/main" id="{D76E2A2B-5302-4C1E-B396-A8B8AF8F80FE}"/>
                    </a:ext>
                  </a:extLst>
                </p:cNvPr>
                <p:cNvPicPr/>
                <p:nvPr/>
              </p:nvPicPr>
              <p:blipFill>
                <a:blip r:embed="rId778"/>
                <a:stretch>
                  <a:fillRect/>
                </a:stretch>
              </p:blipFill>
              <p:spPr>
                <a:xfrm>
                  <a:off x="5278253" y="5524627"/>
                  <a:ext cx="853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169307" name="Freihand 169306">
                  <a:extLst>
                    <a:ext uri="{FF2B5EF4-FFF2-40B4-BE49-F238E27FC236}">
                      <a16:creationId xmlns:a16="http://schemas.microsoft.com/office/drawing/2014/main" id="{8E01C231-5FA8-426F-8996-64EA503B228D}"/>
                    </a:ext>
                  </a:extLst>
                </p14:cNvPr>
                <p14:cNvContentPartPr/>
                <p14:nvPr/>
              </p14:nvContentPartPr>
              <p14:xfrm>
                <a:off x="5302373" y="5344627"/>
                <a:ext cx="75600" cy="72360"/>
              </p14:xfrm>
            </p:contentPart>
          </mc:Choice>
          <mc:Fallback xmlns="">
            <p:pic>
              <p:nvPicPr>
                <p:cNvPr id="169307" name="Freihand 169306">
                  <a:extLst>
                    <a:ext uri="{FF2B5EF4-FFF2-40B4-BE49-F238E27FC236}">
                      <a16:creationId xmlns:a16="http://schemas.microsoft.com/office/drawing/2014/main" id="{8E01C231-5FA8-426F-8996-64EA503B228D}"/>
                    </a:ext>
                  </a:extLst>
                </p:cNvPr>
                <p:cNvPicPr/>
                <p:nvPr/>
              </p:nvPicPr>
              <p:blipFill>
                <a:blip r:embed="rId780"/>
                <a:stretch>
                  <a:fillRect/>
                </a:stretch>
              </p:blipFill>
              <p:spPr>
                <a:xfrm>
                  <a:off x="5298053" y="5340307"/>
                  <a:ext cx="842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169308" name="Freihand 169307">
                  <a:extLst>
                    <a:ext uri="{FF2B5EF4-FFF2-40B4-BE49-F238E27FC236}">
                      <a16:creationId xmlns:a16="http://schemas.microsoft.com/office/drawing/2014/main" id="{B8E0EDC0-30C9-4845-B73F-10488B9BE734}"/>
                    </a:ext>
                  </a:extLst>
                </p14:cNvPr>
                <p14:cNvContentPartPr/>
                <p14:nvPr/>
              </p14:nvContentPartPr>
              <p14:xfrm>
                <a:off x="5564453" y="5446867"/>
                <a:ext cx="9720" cy="91440"/>
              </p14:xfrm>
            </p:contentPart>
          </mc:Choice>
          <mc:Fallback xmlns="">
            <p:pic>
              <p:nvPicPr>
                <p:cNvPr id="169308" name="Freihand 169307">
                  <a:extLst>
                    <a:ext uri="{FF2B5EF4-FFF2-40B4-BE49-F238E27FC236}">
                      <a16:creationId xmlns:a16="http://schemas.microsoft.com/office/drawing/2014/main" id="{B8E0EDC0-30C9-4845-B73F-10488B9BE734}"/>
                    </a:ext>
                  </a:extLst>
                </p:cNvPr>
                <p:cNvPicPr/>
                <p:nvPr/>
              </p:nvPicPr>
              <p:blipFill>
                <a:blip r:embed="rId782"/>
                <a:stretch>
                  <a:fillRect/>
                </a:stretch>
              </p:blipFill>
              <p:spPr>
                <a:xfrm>
                  <a:off x="5560133" y="5442547"/>
                  <a:ext cx="183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169309" name="Freihand 169308">
                  <a:extLst>
                    <a:ext uri="{FF2B5EF4-FFF2-40B4-BE49-F238E27FC236}">
                      <a16:creationId xmlns:a16="http://schemas.microsoft.com/office/drawing/2014/main" id="{638905CE-D688-41E3-9FD3-522140C6B25F}"/>
                    </a:ext>
                  </a:extLst>
                </p14:cNvPr>
                <p14:cNvContentPartPr/>
                <p14:nvPr/>
              </p14:nvContentPartPr>
              <p14:xfrm>
                <a:off x="5506493" y="5475307"/>
                <a:ext cx="159840" cy="16560"/>
              </p14:xfrm>
            </p:contentPart>
          </mc:Choice>
          <mc:Fallback xmlns="">
            <p:pic>
              <p:nvPicPr>
                <p:cNvPr id="169309" name="Freihand 169308">
                  <a:extLst>
                    <a:ext uri="{FF2B5EF4-FFF2-40B4-BE49-F238E27FC236}">
                      <a16:creationId xmlns:a16="http://schemas.microsoft.com/office/drawing/2014/main" id="{638905CE-D688-41E3-9FD3-522140C6B25F}"/>
                    </a:ext>
                  </a:extLst>
                </p:cNvPr>
                <p:cNvPicPr/>
                <p:nvPr/>
              </p:nvPicPr>
              <p:blipFill>
                <a:blip r:embed="rId784"/>
                <a:stretch>
                  <a:fillRect/>
                </a:stretch>
              </p:blipFill>
              <p:spPr>
                <a:xfrm>
                  <a:off x="5502173" y="5470987"/>
                  <a:ext cx="1684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169310" name="Freihand 169309">
                  <a:extLst>
                    <a:ext uri="{FF2B5EF4-FFF2-40B4-BE49-F238E27FC236}">
                      <a16:creationId xmlns:a16="http://schemas.microsoft.com/office/drawing/2014/main" id="{3B494305-6B1C-4BBC-8F29-EF64C973BD7B}"/>
                    </a:ext>
                  </a:extLst>
                </p14:cNvPr>
                <p14:cNvContentPartPr/>
                <p14:nvPr/>
              </p14:nvContentPartPr>
              <p14:xfrm>
                <a:off x="5760653" y="5393587"/>
                <a:ext cx="120960" cy="126000"/>
              </p14:xfrm>
            </p:contentPart>
          </mc:Choice>
          <mc:Fallback xmlns="">
            <p:pic>
              <p:nvPicPr>
                <p:cNvPr id="169310" name="Freihand 169309">
                  <a:extLst>
                    <a:ext uri="{FF2B5EF4-FFF2-40B4-BE49-F238E27FC236}">
                      <a16:creationId xmlns:a16="http://schemas.microsoft.com/office/drawing/2014/main" id="{3B494305-6B1C-4BBC-8F29-EF64C973BD7B}"/>
                    </a:ext>
                  </a:extLst>
                </p:cNvPr>
                <p:cNvPicPr/>
                <p:nvPr/>
              </p:nvPicPr>
              <p:blipFill>
                <a:blip r:embed="rId786"/>
                <a:stretch>
                  <a:fillRect/>
                </a:stretch>
              </p:blipFill>
              <p:spPr>
                <a:xfrm>
                  <a:off x="5756333" y="5389267"/>
                  <a:ext cx="1296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169311" name="Freihand 169310">
                  <a:extLst>
                    <a:ext uri="{FF2B5EF4-FFF2-40B4-BE49-F238E27FC236}">
                      <a16:creationId xmlns:a16="http://schemas.microsoft.com/office/drawing/2014/main" id="{EF38634E-FFE6-48DE-9903-99F652F734D4}"/>
                    </a:ext>
                  </a:extLst>
                </p14:cNvPr>
                <p14:cNvContentPartPr/>
                <p14:nvPr/>
              </p14:nvContentPartPr>
              <p14:xfrm>
                <a:off x="5866853" y="5485027"/>
                <a:ext cx="75960" cy="91800"/>
              </p14:xfrm>
            </p:contentPart>
          </mc:Choice>
          <mc:Fallback xmlns="">
            <p:pic>
              <p:nvPicPr>
                <p:cNvPr id="169311" name="Freihand 169310">
                  <a:extLst>
                    <a:ext uri="{FF2B5EF4-FFF2-40B4-BE49-F238E27FC236}">
                      <a16:creationId xmlns:a16="http://schemas.microsoft.com/office/drawing/2014/main" id="{EF38634E-FFE6-48DE-9903-99F652F734D4}"/>
                    </a:ext>
                  </a:extLst>
                </p:cNvPr>
                <p:cNvPicPr/>
                <p:nvPr/>
              </p:nvPicPr>
              <p:blipFill>
                <a:blip r:embed="rId788"/>
                <a:stretch>
                  <a:fillRect/>
                </a:stretch>
              </p:blipFill>
              <p:spPr>
                <a:xfrm>
                  <a:off x="5862533" y="5480707"/>
                  <a:ext cx="846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169312" name="Freihand 169311">
                  <a:extLst>
                    <a:ext uri="{FF2B5EF4-FFF2-40B4-BE49-F238E27FC236}">
                      <a16:creationId xmlns:a16="http://schemas.microsoft.com/office/drawing/2014/main" id="{EB791794-1F13-4A9A-9AD4-D93BF1C0B6A6}"/>
                    </a:ext>
                  </a:extLst>
                </p14:cNvPr>
                <p14:cNvContentPartPr/>
                <p14:nvPr/>
              </p14:nvContentPartPr>
              <p14:xfrm>
                <a:off x="5946773" y="5279467"/>
                <a:ext cx="114840" cy="96120"/>
              </p14:xfrm>
            </p:contentPart>
          </mc:Choice>
          <mc:Fallback xmlns="">
            <p:pic>
              <p:nvPicPr>
                <p:cNvPr id="169312" name="Freihand 169311">
                  <a:extLst>
                    <a:ext uri="{FF2B5EF4-FFF2-40B4-BE49-F238E27FC236}">
                      <a16:creationId xmlns:a16="http://schemas.microsoft.com/office/drawing/2014/main" id="{EB791794-1F13-4A9A-9AD4-D93BF1C0B6A6}"/>
                    </a:ext>
                  </a:extLst>
                </p:cNvPr>
                <p:cNvPicPr/>
                <p:nvPr/>
              </p:nvPicPr>
              <p:blipFill>
                <a:blip r:embed="rId790"/>
                <a:stretch>
                  <a:fillRect/>
                </a:stretch>
              </p:blipFill>
              <p:spPr>
                <a:xfrm>
                  <a:off x="5942453" y="5275147"/>
                  <a:ext cx="1234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169313" name="Freihand 169312">
                  <a:extLst>
                    <a:ext uri="{FF2B5EF4-FFF2-40B4-BE49-F238E27FC236}">
                      <a16:creationId xmlns:a16="http://schemas.microsoft.com/office/drawing/2014/main" id="{4C6B6998-FC09-4D56-AC84-4DE09375F330}"/>
                    </a:ext>
                  </a:extLst>
                </p14:cNvPr>
                <p14:cNvContentPartPr/>
                <p14:nvPr/>
              </p14:nvContentPartPr>
              <p14:xfrm>
                <a:off x="5439173" y="4921987"/>
                <a:ext cx="129600" cy="136080"/>
              </p14:xfrm>
            </p:contentPart>
          </mc:Choice>
          <mc:Fallback xmlns="">
            <p:pic>
              <p:nvPicPr>
                <p:cNvPr id="169313" name="Freihand 169312">
                  <a:extLst>
                    <a:ext uri="{FF2B5EF4-FFF2-40B4-BE49-F238E27FC236}">
                      <a16:creationId xmlns:a16="http://schemas.microsoft.com/office/drawing/2014/main" id="{4C6B6998-FC09-4D56-AC84-4DE09375F330}"/>
                    </a:ext>
                  </a:extLst>
                </p:cNvPr>
                <p:cNvPicPr/>
                <p:nvPr/>
              </p:nvPicPr>
              <p:blipFill>
                <a:blip r:embed="rId792"/>
                <a:stretch>
                  <a:fillRect/>
                </a:stretch>
              </p:blipFill>
              <p:spPr>
                <a:xfrm>
                  <a:off x="5434853" y="4917667"/>
                  <a:ext cx="1382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169314" name="Freihand 169313">
                  <a:extLst>
                    <a:ext uri="{FF2B5EF4-FFF2-40B4-BE49-F238E27FC236}">
                      <a16:creationId xmlns:a16="http://schemas.microsoft.com/office/drawing/2014/main" id="{CA9ECCC6-34F8-4591-966D-30C93D7D39D7}"/>
                    </a:ext>
                  </a:extLst>
                </p14:cNvPr>
                <p14:cNvContentPartPr/>
                <p14:nvPr/>
              </p14:nvContentPartPr>
              <p14:xfrm>
                <a:off x="6282653" y="5417707"/>
                <a:ext cx="20880" cy="102600"/>
              </p14:xfrm>
            </p:contentPart>
          </mc:Choice>
          <mc:Fallback xmlns="">
            <p:pic>
              <p:nvPicPr>
                <p:cNvPr id="169314" name="Freihand 169313">
                  <a:extLst>
                    <a:ext uri="{FF2B5EF4-FFF2-40B4-BE49-F238E27FC236}">
                      <a16:creationId xmlns:a16="http://schemas.microsoft.com/office/drawing/2014/main" id="{CA9ECCC6-34F8-4591-966D-30C93D7D39D7}"/>
                    </a:ext>
                  </a:extLst>
                </p:cNvPr>
                <p:cNvPicPr/>
                <p:nvPr/>
              </p:nvPicPr>
              <p:blipFill>
                <a:blip r:embed="rId794"/>
                <a:stretch>
                  <a:fillRect/>
                </a:stretch>
              </p:blipFill>
              <p:spPr>
                <a:xfrm>
                  <a:off x="6278333" y="5413387"/>
                  <a:ext cx="295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169315" name="Freihand 169314">
                  <a:extLst>
                    <a:ext uri="{FF2B5EF4-FFF2-40B4-BE49-F238E27FC236}">
                      <a16:creationId xmlns:a16="http://schemas.microsoft.com/office/drawing/2014/main" id="{FC693E68-C190-48BE-BD14-BC4E6D99BBFF}"/>
                    </a:ext>
                  </a:extLst>
                </p14:cNvPr>
                <p14:cNvContentPartPr/>
                <p14:nvPr/>
              </p14:nvContentPartPr>
              <p14:xfrm>
                <a:off x="6238373" y="5468467"/>
                <a:ext cx="157680" cy="15480"/>
              </p14:xfrm>
            </p:contentPart>
          </mc:Choice>
          <mc:Fallback xmlns="">
            <p:pic>
              <p:nvPicPr>
                <p:cNvPr id="169315" name="Freihand 169314">
                  <a:extLst>
                    <a:ext uri="{FF2B5EF4-FFF2-40B4-BE49-F238E27FC236}">
                      <a16:creationId xmlns:a16="http://schemas.microsoft.com/office/drawing/2014/main" id="{FC693E68-C190-48BE-BD14-BC4E6D99BBFF}"/>
                    </a:ext>
                  </a:extLst>
                </p:cNvPr>
                <p:cNvPicPr/>
                <p:nvPr/>
              </p:nvPicPr>
              <p:blipFill>
                <a:blip r:embed="rId796"/>
                <a:stretch>
                  <a:fillRect/>
                </a:stretch>
              </p:blipFill>
              <p:spPr>
                <a:xfrm>
                  <a:off x="6234053" y="5464147"/>
                  <a:ext cx="1663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169316" name="Freihand 169315">
                  <a:extLst>
                    <a:ext uri="{FF2B5EF4-FFF2-40B4-BE49-F238E27FC236}">
                      <a16:creationId xmlns:a16="http://schemas.microsoft.com/office/drawing/2014/main" id="{751461B8-9A3A-4E5E-A775-43228A6C157B}"/>
                    </a:ext>
                  </a:extLst>
                </p14:cNvPr>
                <p14:cNvContentPartPr/>
                <p14:nvPr/>
              </p14:nvContentPartPr>
              <p14:xfrm>
                <a:off x="6487133" y="5412307"/>
                <a:ext cx="118440" cy="97200"/>
              </p14:xfrm>
            </p:contentPart>
          </mc:Choice>
          <mc:Fallback xmlns="">
            <p:pic>
              <p:nvPicPr>
                <p:cNvPr id="169316" name="Freihand 169315">
                  <a:extLst>
                    <a:ext uri="{FF2B5EF4-FFF2-40B4-BE49-F238E27FC236}">
                      <a16:creationId xmlns:a16="http://schemas.microsoft.com/office/drawing/2014/main" id="{751461B8-9A3A-4E5E-A775-43228A6C157B}"/>
                    </a:ext>
                  </a:extLst>
                </p:cNvPr>
                <p:cNvPicPr/>
                <p:nvPr/>
              </p:nvPicPr>
              <p:blipFill>
                <a:blip r:embed="rId798"/>
                <a:stretch>
                  <a:fillRect/>
                </a:stretch>
              </p:blipFill>
              <p:spPr>
                <a:xfrm>
                  <a:off x="6482813" y="5407987"/>
                  <a:ext cx="127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169317" name="Freihand 169316">
                  <a:extLst>
                    <a:ext uri="{FF2B5EF4-FFF2-40B4-BE49-F238E27FC236}">
                      <a16:creationId xmlns:a16="http://schemas.microsoft.com/office/drawing/2014/main" id="{9AFF6C25-3203-40C5-A9E7-6B286C21E14F}"/>
                    </a:ext>
                  </a:extLst>
                </p14:cNvPr>
                <p14:cNvContentPartPr/>
                <p14:nvPr/>
              </p14:nvContentPartPr>
              <p14:xfrm>
                <a:off x="6593693" y="5314747"/>
                <a:ext cx="238680" cy="268200"/>
              </p14:xfrm>
            </p:contentPart>
          </mc:Choice>
          <mc:Fallback xmlns="">
            <p:pic>
              <p:nvPicPr>
                <p:cNvPr id="169317" name="Freihand 169316">
                  <a:extLst>
                    <a:ext uri="{FF2B5EF4-FFF2-40B4-BE49-F238E27FC236}">
                      <a16:creationId xmlns:a16="http://schemas.microsoft.com/office/drawing/2014/main" id="{9AFF6C25-3203-40C5-A9E7-6B286C21E14F}"/>
                    </a:ext>
                  </a:extLst>
                </p:cNvPr>
                <p:cNvPicPr/>
                <p:nvPr/>
              </p:nvPicPr>
              <p:blipFill>
                <a:blip r:embed="rId800"/>
                <a:stretch>
                  <a:fillRect/>
                </a:stretch>
              </p:blipFill>
              <p:spPr>
                <a:xfrm>
                  <a:off x="6589373" y="5310427"/>
                  <a:ext cx="247320" cy="27684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169318" name="Freihand 169317">
                  <a:extLst>
                    <a:ext uri="{FF2B5EF4-FFF2-40B4-BE49-F238E27FC236}">
                      <a16:creationId xmlns:a16="http://schemas.microsoft.com/office/drawing/2014/main" id="{0FB25D70-5E1D-49C7-9291-918497007D50}"/>
                    </a:ext>
                  </a:extLst>
                </p14:cNvPr>
                <p14:cNvContentPartPr/>
                <p14:nvPr/>
              </p14:nvContentPartPr>
              <p14:xfrm>
                <a:off x="6942533" y="5410147"/>
                <a:ext cx="27360" cy="95760"/>
              </p14:xfrm>
            </p:contentPart>
          </mc:Choice>
          <mc:Fallback xmlns="">
            <p:pic>
              <p:nvPicPr>
                <p:cNvPr id="169318" name="Freihand 169317">
                  <a:extLst>
                    <a:ext uri="{FF2B5EF4-FFF2-40B4-BE49-F238E27FC236}">
                      <a16:creationId xmlns:a16="http://schemas.microsoft.com/office/drawing/2014/main" id="{0FB25D70-5E1D-49C7-9291-918497007D50}"/>
                    </a:ext>
                  </a:extLst>
                </p:cNvPr>
                <p:cNvPicPr/>
                <p:nvPr/>
              </p:nvPicPr>
              <p:blipFill>
                <a:blip r:embed="rId802"/>
                <a:stretch>
                  <a:fillRect/>
                </a:stretch>
              </p:blipFill>
              <p:spPr>
                <a:xfrm>
                  <a:off x="6938213" y="5405827"/>
                  <a:ext cx="360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169319" name="Freihand 169318">
                  <a:extLst>
                    <a:ext uri="{FF2B5EF4-FFF2-40B4-BE49-F238E27FC236}">
                      <a16:creationId xmlns:a16="http://schemas.microsoft.com/office/drawing/2014/main" id="{49C6EEE9-0498-4A6B-95C4-BAC7EEAFC2BF}"/>
                    </a:ext>
                  </a:extLst>
                </p14:cNvPr>
                <p14:cNvContentPartPr/>
                <p14:nvPr/>
              </p14:nvContentPartPr>
              <p14:xfrm>
                <a:off x="6916973" y="5445427"/>
                <a:ext cx="109800" cy="14760"/>
              </p14:xfrm>
            </p:contentPart>
          </mc:Choice>
          <mc:Fallback xmlns="">
            <p:pic>
              <p:nvPicPr>
                <p:cNvPr id="169319" name="Freihand 169318">
                  <a:extLst>
                    <a:ext uri="{FF2B5EF4-FFF2-40B4-BE49-F238E27FC236}">
                      <a16:creationId xmlns:a16="http://schemas.microsoft.com/office/drawing/2014/main" id="{49C6EEE9-0498-4A6B-95C4-BAC7EEAFC2BF}"/>
                    </a:ext>
                  </a:extLst>
                </p:cNvPr>
                <p:cNvPicPr/>
                <p:nvPr/>
              </p:nvPicPr>
              <p:blipFill>
                <a:blip r:embed="rId804"/>
                <a:stretch>
                  <a:fillRect/>
                </a:stretch>
              </p:blipFill>
              <p:spPr>
                <a:xfrm>
                  <a:off x="6912653" y="5441107"/>
                  <a:ext cx="1184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169320" name="Freihand 169319">
                  <a:extLst>
                    <a:ext uri="{FF2B5EF4-FFF2-40B4-BE49-F238E27FC236}">
                      <a16:creationId xmlns:a16="http://schemas.microsoft.com/office/drawing/2014/main" id="{B84C6D94-FFE5-4532-B1A9-A55DB0E566E5}"/>
                    </a:ext>
                  </a:extLst>
                </p14:cNvPr>
                <p14:cNvContentPartPr/>
                <p14:nvPr/>
              </p14:nvContentPartPr>
              <p14:xfrm>
                <a:off x="7222253" y="5512387"/>
                <a:ext cx="135000" cy="11520"/>
              </p14:xfrm>
            </p:contentPart>
          </mc:Choice>
          <mc:Fallback xmlns="">
            <p:pic>
              <p:nvPicPr>
                <p:cNvPr id="169320" name="Freihand 169319">
                  <a:extLst>
                    <a:ext uri="{FF2B5EF4-FFF2-40B4-BE49-F238E27FC236}">
                      <a16:creationId xmlns:a16="http://schemas.microsoft.com/office/drawing/2014/main" id="{B84C6D94-FFE5-4532-B1A9-A55DB0E566E5}"/>
                    </a:ext>
                  </a:extLst>
                </p:cNvPr>
                <p:cNvPicPr/>
                <p:nvPr/>
              </p:nvPicPr>
              <p:blipFill>
                <a:blip r:embed="rId806"/>
                <a:stretch>
                  <a:fillRect/>
                </a:stretch>
              </p:blipFill>
              <p:spPr>
                <a:xfrm>
                  <a:off x="7217933" y="5508067"/>
                  <a:ext cx="1436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169321" name="Freihand 169320">
                  <a:extLst>
                    <a:ext uri="{FF2B5EF4-FFF2-40B4-BE49-F238E27FC236}">
                      <a16:creationId xmlns:a16="http://schemas.microsoft.com/office/drawing/2014/main" id="{10595E59-502A-489F-8A2A-3F0E3B92B551}"/>
                    </a:ext>
                  </a:extLst>
                </p14:cNvPr>
                <p14:cNvContentPartPr/>
                <p14:nvPr/>
              </p14:nvContentPartPr>
              <p14:xfrm>
                <a:off x="7491893" y="5489707"/>
                <a:ext cx="241200" cy="29520"/>
              </p14:xfrm>
            </p:contentPart>
          </mc:Choice>
          <mc:Fallback xmlns="">
            <p:pic>
              <p:nvPicPr>
                <p:cNvPr id="169321" name="Freihand 169320">
                  <a:extLst>
                    <a:ext uri="{FF2B5EF4-FFF2-40B4-BE49-F238E27FC236}">
                      <a16:creationId xmlns:a16="http://schemas.microsoft.com/office/drawing/2014/main" id="{10595E59-502A-489F-8A2A-3F0E3B92B551}"/>
                    </a:ext>
                  </a:extLst>
                </p:cNvPr>
                <p:cNvPicPr/>
                <p:nvPr/>
              </p:nvPicPr>
              <p:blipFill>
                <a:blip r:embed="rId808"/>
                <a:stretch>
                  <a:fillRect/>
                </a:stretch>
              </p:blipFill>
              <p:spPr>
                <a:xfrm>
                  <a:off x="7487573" y="5485387"/>
                  <a:ext cx="2498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169322" name="Freihand 169321">
                  <a:extLst>
                    <a:ext uri="{FF2B5EF4-FFF2-40B4-BE49-F238E27FC236}">
                      <a16:creationId xmlns:a16="http://schemas.microsoft.com/office/drawing/2014/main" id="{0B4C2FCB-C600-4B69-995E-49893026E447}"/>
                    </a:ext>
                  </a:extLst>
                </p14:cNvPr>
                <p14:cNvContentPartPr/>
                <p14:nvPr/>
              </p14:nvContentPartPr>
              <p14:xfrm>
                <a:off x="7773773" y="5248867"/>
                <a:ext cx="239040" cy="309600"/>
              </p14:xfrm>
            </p:contentPart>
          </mc:Choice>
          <mc:Fallback xmlns="">
            <p:pic>
              <p:nvPicPr>
                <p:cNvPr id="169322" name="Freihand 169321">
                  <a:extLst>
                    <a:ext uri="{FF2B5EF4-FFF2-40B4-BE49-F238E27FC236}">
                      <a16:creationId xmlns:a16="http://schemas.microsoft.com/office/drawing/2014/main" id="{0B4C2FCB-C600-4B69-995E-49893026E447}"/>
                    </a:ext>
                  </a:extLst>
                </p:cNvPr>
                <p:cNvPicPr/>
                <p:nvPr/>
              </p:nvPicPr>
              <p:blipFill>
                <a:blip r:embed="rId810"/>
                <a:stretch>
                  <a:fillRect/>
                </a:stretch>
              </p:blipFill>
              <p:spPr>
                <a:xfrm>
                  <a:off x="7769453" y="5244547"/>
                  <a:ext cx="247680" cy="31824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169325" name="Freihand 169324">
                  <a:extLst>
                    <a:ext uri="{FF2B5EF4-FFF2-40B4-BE49-F238E27FC236}">
                      <a16:creationId xmlns:a16="http://schemas.microsoft.com/office/drawing/2014/main" id="{D51B27EC-F93F-450C-BE2E-8692D1C65C81}"/>
                    </a:ext>
                  </a:extLst>
                </p14:cNvPr>
                <p14:cNvContentPartPr/>
                <p14:nvPr/>
              </p14:nvContentPartPr>
              <p14:xfrm>
                <a:off x="5063333" y="5654587"/>
                <a:ext cx="1375920" cy="133560"/>
              </p14:xfrm>
            </p:contentPart>
          </mc:Choice>
          <mc:Fallback xmlns="">
            <p:pic>
              <p:nvPicPr>
                <p:cNvPr id="169325" name="Freihand 169324">
                  <a:extLst>
                    <a:ext uri="{FF2B5EF4-FFF2-40B4-BE49-F238E27FC236}">
                      <a16:creationId xmlns:a16="http://schemas.microsoft.com/office/drawing/2014/main" id="{D51B27EC-F93F-450C-BE2E-8692D1C65C81}"/>
                    </a:ext>
                  </a:extLst>
                </p:cNvPr>
                <p:cNvPicPr/>
                <p:nvPr/>
              </p:nvPicPr>
              <p:blipFill>
                <a:blip r:embed="rId812"/>
                <a:stretch>
                  <a:fillRect/>
                </a:stretch>
              </p:blipFill>
              <p:spPr>
                <a:xfrm>
                  <a:off x="5059013" y="5650267"/>
                  <a:ext cx="13845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169326" name="Freihand 169325">
                  <a:extLst>
                    <a:ext uri="{FF2B5EF4-FFF2-40B4-BE49-F238E27FC236}">
                      <a16:creationId xmlns:a16="http://schemas.microsoft.com/office/drawing/2014/main" id="{6D4F4E01-7D46-40D0-B1A8-82D59584957C}"/>
                    </a:ext>
                  </a:extLst>
                </p14:cNvPr>
                <p14:cNvContentPartPr/>
                <p14:nvPr/>
              </p14:nvContentPartPr>
              <p14:xfrm>
                <a:off x="6483893" y="5630107"/>
                <a:ext cx="1451160" cy="169560"/>
              </p14:xfrm>
            </p:contentPart>
          </mc:Choice>
          <mc:Fallback xmlns="">
            <p:pic>
              <p:nvPicPr>
                <p:cNvPr id="169326" name="Freihand 169325">
                  <a:extLst>
                    <a:ext uri="{FF2B5EF4-FFF2-40B4-BE49-F238E27FC236}">
                      <a16:creationId xmlns:a16="http://schemas.microsoft.com/office/drawing/2014/main" id="{6D4F4E01-7D46-40D0-B1A8-82D59584957C}"/>
                    </a:ext>
                  </a:extLst>
                </p:cNvPr>
                <p:cNvPicPr/>
                <p:nvPr/>
              </p:nvPicPr>
              <p:blipFill>
                <a:blip r:embed="rId814"/>
                <a:stretch>
                  <a:fillRect/>
                </a:stretch>
              </p:blipFill>
              <p:spPr>
                <a:xfrm>
                  <a:off x="6479573" y="5625787"/>
                  <a:ext cx="1459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169328" name="Freihand 169327">
                  <a:extLst>
                    <a:ext uri="{FF2B5EF4-FFF2-40B4-BE49-F238E27FC236}">
                      <a16:creationId xmlns:a16="http://schemas.microsoft.com/office/drawing/2014/main" id="{3D52BFCD-B02C-457D-9672-3025FE6C63E5}"/>
                    </a:ext>
                  </a:extLst>
                </p14:cNvPr>
                <p14:cNvContentPartPr/>
                <p14:nvPr/>
              </p14:nvContentPartPr>
              <p14:xfrm>
                <a:off x="6028493" y="5874187"/>
                <a:ext cx="124560" cy="212040"/>
              </p14:xfrm>
            </p:contentPart>
          </mc:Choice>
          <mc:Fallback xmlns="">
            <p:pic>
              <p:nvPicPr>
                <p:cNvPr id="169328" name="Freihand 169327">
                  <a:extLst>
                    <a:ext uri="{FF2B5EF4-FFF2-40B4-BE49-F238E27FC236}">
                      <a16:creationId xmlns:a16="http://schemas.microsoft.com/office/drawing/2014/main" id="{3D52BFCD-B02C-457D-9672-3025FE6C63E5}"/>
                    </a:ext>
                  </a:extLst>
                </p:cNvPr>
                <p:cNvPicPr/>
                <p:nvPr/>
              </p:nvPicPr>
              <p:blipFill>
                <a:blip r:embed="rId816"/>
                <a:stretch>
                  <a:fillRect/>
                </a:stretch>
              </p:blipFill>
              <p:spPr>
                <a:xfrm>
                  <a:off x="6024173" y="5869867"/>
                  <a:ext cx="1332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169329" name="Freihand 169328">
                  <a:extLst>
                    <a:ext uri="{FF2B5EF4-FFF2-40B4-BE49-F238E27FC236}">
                      <a16:creationId xmlns:a16="http://schemas.microsoft.com/office/drawing/2014/main" id="{D60676A2-F1F0-4DE9-93D8-2EE954612EAE}"/>
                    </a:ext>
                  </a:extLst>
                </p14:cNvPr>
                <p14:cNvContentPartPr/>
                <p14:nvPr/>
              </p14:nvContentPartPr>
              <p14:xfrm>
                <a:off x="6189413" y="5888587"/>
                <a:ext cx="106920" cy="99360"/>
              </p14:xfrm>
            </p:contentPart>
          </mc:Choice>
          <mc:Fallback xmlns="">
            <p:pic>
              <p:nvPicPr>
                <p:cNvPr id="169329" name="Freihand 169328">
                  <a:extLst>
                    <a:ext uri="{FF2B5EF4-FFF2-40B4-BE49-F238E27FC236}">
                      <a16:creationId xmlns:a16="http://schemas.microsoft.com/office/drawing/2014/main" id="{D60676A2-F1F0-4DE9-93D8-2EE954612EAE}"/>
                    </a:ext>
                  </a:extLst>
                </p:cNvPr>
                <p:cNvPicPr/>
                <p:nvPr/>
              </p:nvPicPr>
              <p:blipFill>
                <a:blip r:embed="rId818"/>
                <a:stretch>
                  <a:fillRect/>
                </a:stretch>
              </p:blipFill>
              <p:spPr>
                <a:xfrm>
                  <a:off x="6185093" y="5884267"/>
                  <a:ext cx="1155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169331" name="Freihand 169330">
                  <a:extLst>
                    <a:ext uri="{FF2B5EF4-FFF2-40B4-BE49-F238E27FC236}">
                      <a16:creationId xmlns:a16="http://schemas.microsoft.com/office/drawing/2014/main" id="{5F492361-BB03-4867-87C4-DB77AFA9936C}"/>
                    </a:ext>
                  </a:extLst>
                </p14:cNvPr>
                <p14:cNvContentPartPr/>
                <p14:nvPr/>
              </p14:nvContentPartPr>
              <p14:xfrm>
                <a:off x="6311093" y="5929627"/>
                <a:ext cx="342360" cy="36720"/>
              </p14:xfrm>
            </p:contentPart>
          </mc:Choice>
          <mc:Fallback xmlns="">
            <p:pic>
              <p:nvPicPr>
                <p:cNvPr id="169331" name="Freihand 169330">
                  <a:extLst>
                    <a:ext uri="{FF2B5EF4-FFF2-40B4-BE49-F238E27FC236}">
                      <a16:creationId xmlns:a16="http://schemas.microsoft.com/office/drawing/2014/main" id="{5F492361-BB03-4867-87C4-DB77AFA9936C}"/>
                    </a:ext>
                  </a:extLst>
                </p:cNvPr>
                <p:cNvPicPr/>
                <p:nvPr/>
              </p:nvPicPr>
              <p:blipFill>
                <a:blip r:embed="rId820"/>
                <a:stretch>
                  <a:fillRect/>
                </a:stretch>
              </p:blipFill>
              <p:spPr>
                <a:xfrm>
                  <a:off x="6306773" y="5925307"/>
                  <a:ext cx="3510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169332" name="Freihand 169331">
                  <a:extLst>
                    <a:ext uri="{FF2B5EF4-FFF2-40B4-BE49-F238E27FC236}">
                      <a16:creationId xmlns:a16="http://schemas.microsoft.com/office/drawing/2014/main" id="{C8DA309E-FC44-42B5-9EFF-34F2A587CE41}"/>
                    </a:ext>
                  </a:extLst>
                </p14:cNvPr>
                <p14:cNvContentPartPr/>
                <p14:nvPr/>
              </p14:nvContentPartPr>
              <p14:xfrm>
                <a:off x="6659213" y="5887507"/>
                <a:ext cx="128520" cy="102600"/>
              </p14:xfrm>
            </p:contentPart>
          </mc:Choice>
          <mc:Fallback xmlns="">
            <p:pic>
              <p:nvPicPr>
                <p:cNvPr id="169332" name="Freihand 169331">
                  <a:extLst>
                    <a:ext uri="{FF2B5EF4-FFF2-40B4-BE49-F238E27FC236}">
                      <a16:creationId xmlns:a16="http://schemas.microsoft.com/office/drawing/2014/main" id="{C8DA309E-FC44-42B5-9EFF-34F2A587CE41}"/>
                    </a:ext>
                  </a:extLst>
                </p:cNvPr>
                <p:cNvPicPr/>
                <p:nvPr/>
              </p:nvPicPr>
              <p:blipFill>
                <a:blip r:embed="rId822"/>
                <a:stretch>
                  <a:fillRect/>
                </a:stretch>
              </p:blipFill>
              <p:spPr>
                <a:xfrm>
                  <a:off x="6654893" y="5883187"/>
                  <a:ext cx="1371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169333" name="Freihand 169332">
                  <a:extLst>
                    <a:ext uri="{FF2B5EF4-FFF2-40B4-BE49-F238E27FC236}">
                      <a16:creationId xmlns:a16="http://schemas.microsoft.com/office/drawing/2014/main" id="{A1FC4EE2-F699-4FBB-BF3C-F50114A4CD58}"/>
                    </a:ext>
                  </a:extLst>
                </p14:cNvPr>
                <p14:cNvContentPartPr/>
                <p14:nvPr/>
              </p14:nvContentPartPr>
              <p14:xfrm>
                <a:off x="6758213" y="5825587"/>
                <a:ext cx="247320" cy="134640"/>
              </p14:xfrm>
            </p:contentPart>
          </mc:Choice>
          <mc:Fallback xmlns="">
            <p:pic>
              <p:nvPicPr>
                <p:cNvPr id="169333" name="Freihand 169332">
                  <a:extLst>
                    <a:ext uri="{FF2B5EF4-FFF2-40B4-BE49-F238E27FC236}">
                      <a16:creationId xmlns:a16="http://schemas.microsoft.com/office/drawing/2014/main" id="{A1FC4EE2-F699-4FBB-BF3C-F50114A4CD58}"/>
                    </a:ext>
                  </a:extLst>
                </p:cNvPr>
                <p:cNvPicPr/>
                <p:nvPr/>
              </p:nvPicPr>
              <p:blipFill>
                <a:blip r:embed="rId824"/>
                <a:stretch>
                  <a:fillRect/>
                </a:stretch>
              </p:blipFill>
              <p:spPr>
                <a:xfrm>
                  <a:off x="6753893" y="5821267"/>
                  <a:ext cx="2559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169334" name="Freihand 169333">
                  <a:extLst>
                    <a:ext uri="{FF2B5EF4-FFF2-40B4-BE49-F238E27FC236}">
                      <a16:creationId xmlns:a16="http://schemas.microsoft.com/office/drawing/2014/main" id="{A9B14556-0BF4-4727-90F4-C6D66C057CE4}"/>
                    </a:ext>
                  </a:extLst>
                </p14:cNvPr>
                <p14:cNvContentPartPr/>
                <p14:nvPr/>
              </p14:nvContentPartPr>
              <p14:xfrm>
                <a:off x="6992573" y="5833507"/>
                <a:ext cx="45360" cy="28080"/>
              </p14:xfrm>
            </p:contentPart>
          </mc:Choice>
          <mc:Fallback xmlns="">
            <p:pic>
              <p:nvPicPr>
                <p:cNvPr id="169334" name="Freihand 169333">
                  <a:extLst>
                    <a:ext uri="{FF2B5EF4-FFF2-40B4-BE49-F238E27FC236}">
                      <a16:creationId xmlns:a16="http://schemas.microsoft.com/office/drawing/2014/main" id="{A9B14556-0BF4-4727-90F4-C6D66C057CE4}"/>
                    </a:ext>
                  </a:extLst>
                </p:cNvPr>
                <p:cNvPicPr/>
                <p:nvPr/>
              </p:nvPicPr>
              <p:blipFill>
                <a:blip r:embed="rId826"/>
                <a:stretch>
                  <a:fillRect/>
                </a:stretch>
              </p:blipFill>
              <p:spPr>
                <a:xfrm>
                  <a:off x="6988253" y="5829187"/>
                  <a:ext cx="540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169335" name="Freihand 169334">
                  <a:extLst>
                    <a:ext uri="{FF2B5EF4-FFF2-40B4-BE49-F238E27FC236}">
                      <a16:creationId xmlns:a16="http://schemas.microsoft.com/office/drawing/2014/main" id="{9DE77A6D-B7F6-49CD-B436-7243C59A63E2}"/>
                    </a:ext>
                  </a:extLst>
                </p14:cNvPr>
                <p14:cNvContentPartPr/>
                <p14:nvPr/>
              </p14:nvContentPartPr>
              <p14:xfrm>
                <a:off x="7015613" y="5870947"/>
                <a:ext cx="109800" cy="92880"/>
              </p14:xfrm>
            </p:contentPart>
          </mc:Choice>
          <mc:Fallback xmlns="">
            <p:pic>
              <p:nvPicPr>
                <p:cNvPr id="169335" name="Freihand 169334">
                  <a:extLst>
                    <a:ext uri="{FF2B5EF4-FFF2-40B4-BE49-F238E27FC236}">
                      <a16:creationId xmlns:a16="http://schemas.microsoft.com/office/drawing/2014/main" id="{9DE77A6D-B7F6-49CD-B436-7243C59A63E2}"/>
                    </a:ext>
                  </a:extLst>
                </p:cNvPr>
                <p:cNvPicPr/>
                <p:nvPr/>
              </p:nvPicPr>
              <p:blipFill>
                <a:blip r:embed="rId828"/>
                <a:stretch>
                  <a:fillRect/>
                </a:stretch>
              </p:blipFill>
              <p:spPr>
                <a:xfrm>
                  <a:off x="7011293" y="5866627"/>
                  <a:ext cx="1184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169336" name="Freihand 169335">
                  <a:extLst>
                    <a:ext uri="{FF2B5EF4-FFF2-40B4-BE49-F238E27FC236}">
                      <a16:creationId xmlns:a16="http://schemas.microsoft.com/office/drawing/2014/main" id="{CDBD09F8-040F-4EC6-AC17-47E01888ADC5}"/>
                    </a:ext>
                  </a:extLst>
                </p14:cNvPr>
                <p14:cNvContentPartPr/>
                <p14:nvPr/>
              </p14:nvContentPartPr>
              <p14:xfrm>
                <a:off x="7140533" y="5821627"/>
                <a:ext cx="374760" cy="123840"/>
              </p14:xfrm>
            </p:contentPart>
          </mc:Choice>
          <mc:Fallback xmlns="">
            <p:pic>
              <p:nvPicPr>
                <p:cNvPr id="169336" name="Freihand 169335">
                  <a:extLst>
                    <a:ext uri="{FF2B5EF4-FFF2-40B4-BE49-F238E27FC236}">
                      <a16:creationId xmlns:a16="http://schemas.microsoft.com/office/drawing/2014/main" id="{CDBD09F8-040F-4EC6-AC17-47E01888ADC5}"/>
                    </a:ext>
                  </a:extLst>
                </p:cNvPr>
                <p:cNvPicPr/>
                <p:nvPr/>
              </p:nvPicPr>
              <p:blipFill>
                <a:blip r:embed="rId830"/>
                <a:stretch>
                  <a:fillRect/>
                </a:stretch>
              </p:blipFill>
              <p:spPr>
                <a:xfrm>
                  <a:off x="7136213" y="5817307"/>
                  <a:ext cx="3834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169338" name="Freihand 169337">
                  <a:extLst>
                    <a:ext uri="{FF2B5EF4-FFF2-40B4-BE49-F238E27FC236}">
                      <a16:creationId xmlns:a16="http://schemas.microsoft.com/office/drawing/2014/main" id="{D38157A0-AC1F-4EEE-8157-7987ECFF3E05}"/>
                    </a:ext>
                  </a:extLst>
                </p14:cNvPr>
                <p14:cNvContentPartPr/>
                <p14:nvPr/>
              </p14:nvContentPartPr>
              <p14:xfrm>
                <a:off x="4277453" y="6223387"/>
                <a:ext cx="231840" cy="22320"/>
              </p14:xfrm>
            </p:contentPart>
          </mc:Choice>
          <mc:Fallback xmlns="">
            <p:pic>
              <p:nvPicPr>
                <p:cNvPr id="169338" name="Freihand 169337">
                  <a:extLst>
                    <a:ext uri="{FF2B5EF4-FFF2-40B4-BE49-F238E27FC236}">
                      <a16:creationId xmlns:a16="http://schemas.microsoft.com/office/drawing/2014/main" id="{D38157A0-AC1F-4EEE-8157-7987ECFF3E05}"/>
                    </a:ext>
                  </a:extLst>
                </p:cNvPr>
                <p:cNvPicPr/>
                <p:nvPr/>
              </p:nvPicPr>
              <p:blipFill>
                <a:blip r:embed="rId832"/>
                <a:stretch>
                  <a:fillRect/>
                </a:stretch>
              </p:blipFill>
              <p:spPr>
                <a:xfrm>
                  <a:off x="4273133" y="6219067"/>
                  <a:ext cx="2404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169339" name="Freihand 169338">
                  <a:extLst>
                    <a:ext uri="{FF2B5EF4-FFF2-40B4-BE49-F238E27FC236}">
                      <a16:creationId xmlns:a16="http://schemas.microsoft.com/office/drawing/2014/main" id="{F4613B0D-7490-4C07-99EE-9598A88A14F8}"/>
                    </a:ext>
                  </a:extLst>
                </p14:cNvPr>
                <p14:cNvContentPartPr/>
                <p14:nvPr/>
              </p14:nvContentPartPr>
              <p14:xfrm>
                <a:off x="4282493" y="6282067"/>
                <a:ext cx="289800" cy="13320"/>
              </p14:xfrm>
            </p:contentPart>
          </mc:Choice>
          <mc:Fallback xmlns="">
            <p:pic>
              <p:nvPicPr>
                <p:cNvPr id="169339" name="Freihand 169338">
                  <a:extLst>
                    <a:ext uri="{FF2B5EF4-FFF2-40B4-BE49-F238E27FC236}">
                      <a16:creationId xmlns:a16="http://schemas.microsoft.com/office/drawing/2014/main" id="{F4613B0D-7490-4C07-99EE-9598A88A14F8}"/>
                    </a:ext>
                  </a:extLst>
                </p:cNvPr>
                <p:cNvPicPr/>
                <p:nvPr/>
              </p:nvPicPr>
              <p:blipFill>
                <a:blip r:embed="rId834"/>
                <a:stretch>
                  <a:fillRect/>
                </a:stretch>
              </p:blipFill>
              <p:spPr>
                <a:xfrm>
                  <a:off x="4278173" y="6277747"/>
                  <a:ext cx="2984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169340" name="Freihand 169339">
                  <a:extLst>
                    <a:ext uri="{FF2B5EF4-FFF2-40B4-BE49-F238E27FC236}">
                      <a16:creationId xmlns:a16="http://schemas.microsoft.com/office/drawing/2014/main" id="{FBB937DE-5AE2-49D3-B42C-BC7A20F58EBF}"/>
                    </a:ext>
                  </a:extLst>
                </p14:cNvPr>
                <p14:cNvContentPartPr/>
                <p14:nvPr/>
              </p14:nvContentPartPr>
              <p14:xfrm>
                <a:off x="4706933" y="6197107"/>
                <a:ext cx="101520" cy="126000"/>
              </p14:xfrm>
            </p:contentPart>
          </mc:Choice>
          <mc:Fallback xmlns="">
            <p:pic>
              <p:nvPicPr>
                <p:cNvPr id="169340" name="Freihand 169339">
                  <a:extLst>
                    <a:ext uri="{FF2B5EF4-FFF2-40B4-BE49-F238E27FC236}">
                      <a16:creationId xmlns:a16="http://schemas.microsoft.com/office/drawing/2014/main" id="{FBB937DE-5AE2-49D3-B42C-BC7A20F58EBF}"/>
                    </a:ext>
                  </a:extLst>
                </p:cNvPr>
                <p:cNvPicPr/>
                <p:nvPr/>
              </p:nvPicPr>
              <p:blipFill>
                <a:blip r:embed="rId836"/>
                <a:stretch>
                  <a:fillRect/>
                </a:stretch>
              </p:blipFill>
              <p:spPr>
                <a:xfrm>
                  <a:off x="4702613" y="6192787"/>
                  <a:ext cx="1101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169341" name="Freihand 169340">
                  <a:extLst>
                    <a:ext uri="{FF2B5EF4-FFF2-40B4-BE49-F238E27FC236}">
                      <a16:creationId xmlns:a16="http://schemas.microsoft.com/office/drawing/2014/main" id="{908B7E4F-D2CF-4192-9CEC-2E1B40A9B58D}"/>
                    </a:ext>
                  </a:extLst>
                </p14:cNvPr>
                <p14:cNvContentPartPr/>
                <p14:nvPr/>
              </p14:nvContentPartPr>
              <p14:xfrm>
                <a:off x="4699733" y="6190627"/>
                <a:ext cx="175320" cy="147960"/>
              </p14:xfrm>
            </p:contentPart>
          </mc:Choice>
          <mc:Fallback xmlns="">
            <p:pic>
              <p:nvPicPr>
                <p:cNvPr id="169341" name="Freihand 169340">
                  <a:extLst>
                    <a:ext uri="{FF2B5EF4-FFF2-40B4-BE49-F238E27FC236}">
                      <a16:creationId xmlns:a16="http://schemas.microsoft.com/office/drawing/2014/main" id="{908B7E4F-D2CF-4192-9CEC-2E1B40A9B58D}"/>
                    </a:ext>
                  </a:extLst>
                </p:cNvPr>
                <p:cNvPicPr/>
                <p:nvPr/>
              </p:nvPicPr>
              <p:blipFill>
                <a:blip r:embed="rId838"/>
                <a:stretch>
                  <a:fillRect/>
                </a:stretch>
              </p:blipFill>
              <p:spPr>
                <a:xfrm>
                  <a:off x="4695413" y="6186307"/>
                  <a:ext cx="1839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169342" name="Freihand 169341">
                  <a:extLst>
                    <a:ext uri="{FF2B5EF4-FFF2-40B4-BE49-F238E27FC236}">
                      <a16:creationId xmlns:a16="http://schemas.microsoft.com/office/drawing/2014/main" id="{41CD6C8A-924F-4C2C-9B12-F9D81764AED8}"/>
                    </a:ext>
                  </a:extLst>
                </p14:cNvPr>
                <p14:cNvContentPartPr/>
                <p14:nvPr/>
              </p14:nvContentPartPr>
              <p14:xfrm>
                <a:off x="4912133" y="6219427"/>
                <a:ext cx="120240" cy="149760"/>
              </p14:xfrm>
            </p:contentPart>
          </mc:Choice>
          <mc:Fallback xmlns="">
            <p:pic>
              <p:nvPicPr>
                <p:cNvPr id="169342" name="Freihand 169341">
                  <a:extLst>
                    <a:ext uri="{FF2B5EF4-FFF2-40B4-BE49-F238E27FC236}">
                      <a16:creationId xmlns:a16="http://schemas.microsoft.com/office/drawing/2014/main" id="{41CD6C8A-924F-4C2C-9B12-F9D81764AED8}"/>
                    </a:ext>
                  </a:extLst>
                </p:cNvPr>
                <p:cNvPicPr/>
                <p:nvPr/>
              </p:nvPicPr>
              <p:blipFill>
                <a:blip r:embed="rId840"/>
                <a:stretch>
                  <a:fillRect/>
                </a:stretch>
              </p:blipFill>
              <p:spPr>
                <a:xfrm>
                  <a:off x="4907813" y="6215107"/>
                  <a:ext cx="1288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169343" name="Freihand 169342">
                  <a:extLst>
                    <a:ext uri="{FF2B5EF4-FFF2-40B4-BE49-F238E27FC236}">
                      <a16:creationId xmlns:a16="http://schemas.microsoft.com/office/drawing/2014/main" id="{55377DF8-8F40-4442-8508-C81949C60220}"/>
                    </a:ext>
                  </a:extLst>
                </p14:cNvPr>
                <p14:cNvContentPartPr/>
                <p14:nvPr/>
              </p14:nvContentPartPr>
              <p14:xfrm>
                <a:off x="5223173" y="6284587"/>
                <a:ext cx="44280" cy="24480"/>
              </p14:xfrm>
            </p:contentPart>
          </mc:Choice>
          <mc:Fallback xmlns="">
            <p:pic>
              <p:nvPicPr>
                <p:cNvPr id="169343" name="Freihand 169342">
                  <a:extLst>
                    <a:ext uri="{FF2B5EF4-FFF2-40B4-BE49-F238E27FC236}">
                      <a16:creationId xmlns:a16="http://schemas.microsoft.com/office/drawing/2014/main" id="{55377DF8-8F40-4442-8508-C81949C60220}"/>
                    </a:ext>
                  </a:extLst>
                </p:cNvPr>
                <p:cNvPicPr/>
                <p:nvPr/>
              </p:nvPicPr>
              <p:blipFill>
                <a:blip r:embed="rId842"/>
                <a:stretch>
                  <a:fillRect/>
                </a:stretch>
              </p:blipFill>
              <p:spPr>
                <a:xfrm>
                  <a:off x="5218853" y="6280267"/>
                  <a:ext cx="529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169344" name="Freihand 169343">
                  <a:extLst>
                    <a:ext uri="{FF2B5EF4-FFF2-40B4-BE49-F238E27FC236}">
                      <a16:creationId xmlns:a16="http://schemas.microsoft.com/office/drawing/2014/main" id="{5AC38DBF-D6BB-4363-BE24-C71FA4CBCFFD}"/>
                    </a:ext>
                  </a:extLst>
                </p14:cNvPr>
                <p14:cNvContentPartPr/>
                <p14:nvPr/>
              </p14:nvContentPartPr>
              <p14:xfrm>
                <a:off x="5536373" y="6041587"/>
                <a:ext cx="197280" cy="177120"/>
              </p14:xfrm>
            </p:contentPart>
          </mc:Choice>
          <mc:Fallback xmlns="">
            <p:pic>
              <p:nvPicPr>
                <p:cNvPr id="169344" name="Freihand 169343">
                  <a:extLst>
                    <a:ext uri="{FF2B5EF4-FFF2-40B4-BE49-F238E27FC236}">
                      <a16:creationId xmlns:a16="http://schemas.microsoft.com/office/drawing/2014/main" id="{5AC38DBF-D6BB-4363-BE24-C71FA4CBCFFD}"/>
                    </a:ext>
                  </a:extLst>
                </p:cNvPr>
                <p:cNvPicPr/>
                <p:nvPr/>
              </p:nvPicPr>
              <p:blipFill>
                <a:blip r:embed="rId844"/>
                <a:stretch>
                  <a:fillRect/>
                </a:stretch>
              </p:blipFill>
              <p:spPr>
                <a:xfrm>
                  <a:off x="5532053" y="6037267"/>
                  <a:ext cx="2059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169345" name="Freihand 169344">
                  <a:extLst>
                    <a:ext uri="{FF2B5EF4-FFF2-40B4-BE49-F238E27FC236}">
                      <a16:creationId xmlns:a16="http://schemas.microsoft.com/office/drawing/2014/main" id="{B7591644-112A-4BC2-AFE4-209C46145D1A}"/>
                    </a:ext>
                  </a:extLst>
                </p14:cNvPr>
                <p14:cNvContentPartPr/>
                <p14:nvPr/>
              </p14:nvContentPartPr>
              <p14:xfrm>
                <a:off x="5402093" y="6211507"/>
                <a:ext cx="860040" cy="80640"/>
              </p14:xfrm>
            </p:contentPart>
          </mc:Choice>
          <mc:Fallback xmlns="">
            <p:pic>
              <p:nvPicPr>
                <p:cNvPr id="169345" name="Freihand 169344">
                  <a:extLst>
                    <a:ext uri="{FF2B5EF4-FFF2-40B4-BE49-F238E27FC236}">
                      <a16:creationId xmlns:a16="http://schemas.microsoft.com/office/drawing/2014/main" id="{B7591644-112A-4BC2-AFE4-209C46145D1A}"/>
                    </a:ext>
                  </a:extLst>
                </p:cNvPr>
                <p:cNvPicPr/>
                <p:nvPr/>
              </p:nvPicPr>
              <p:blipFill>
                <a:blip r:embed="rId846"/>
                <a:stretch>
                  <a:fillRect/>
                </a:stretch>
              </p:blipFill>
              <p:spPr>
                <a:xfrm>
                  <a:off x="5397773" y="6207187"/>
                  <a:ext cx="86868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169346" name="Freihand 169345">
                  <a:extLst>
                    <a:ext uri="{FF2B5EF4-FFF2-40B4-BE49-F238E27FC236}">
                      <a16:creationId xmlns:a16="http://schemas.microsoft.com/office/drawing/2014/main" id="{D7CCE1C2-D8A2-4CD8-88C3-300104D13600}"/>
                    </a:ext>
                  </a:extLst>
                </p14:cNvPr>
                <p14:cNvContentPartPr/>
                <p14:nvPr/>
              </p14:nvContentPartPr>
              <p14:xfrm>
                <a:off x="5380853" y="6358027"/>
                <a:ext cx="184320" cy="177120"/>
              </p14:xfrm>
            </p:contentPart>
          </mc:Choice>
          <mc:Fallback xmlns="">
            <p:pic>
              <p:nvPicPr>
                <p:cNvPr id="169346" name="Freihand 169345">
                  <a:extLst>
                    <a:ext uri="{FF2B5EF4-FFF2-40B4-BE49-F238E27FC236}">
                      <a16:creationId xmlns:a16="http://schemas.microsoft.com/office/drawing/2014/main" id="{D7CCE1C2-D8A2-4CD8-88C3-300104D13600}"/>
                    </a:ext>
                  </a:extLst>
                </p:cNvPr>
                <p:cNvPicPr/>
                <p:nvPr/>
              </p:nvPicPr>
              <p:blipFill>
                <a:blip r:embed="rId848"/>
                <a:stretch>
                  <a:fillRect/>
                </a:stretch>
              </p:blipFill>
              <p:spPr>
                <a:xfrm>
                  <a:off x="5376533" y="6353707"/>
                  <a:ext cx="1929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169347" name="Freihand 169346">
                  <a:extLst>
                    <a:ext uri="{FF2B5EF4-FFF2-40B4-BE49-F238E27FC236}">
                      <a16:creationId xmlns:a16="http://schemas.microsoft.com/office/drawing/2014/main" id="{D3356D89-9CDF-43E4-9E02-D794072CDE28}"/>
                    </a:ext>
                  </a:extLst>
                </p14:cNvPr>
                <p14:cNvContentPartPr/>
                <p14:nvPr/>
              </p14:nvContentPartPr>
              <p14:xfrm>
                <a:off x="5635733" y="6409507"/>
                <a:ext cx="105480" cy="11520"/>
              </p14:xfrm>
            </p:contentPart>
          </mc:Choice>
          <mc:Fallback xmlns="">
            <p:pic>
              <p:nvPicPr>
                <p:cNvPr id="169347" name="Freihand 169346">
                  <a:extLst>
                    <a:ext uri="{FF2B5EF4-FFF2-40B4-BE49-F238E27FC236}">
                      <a16:creationId xmlns:a16="http://schemas.microsoft.com/office/drawing/2014/main" id="{D3356D89-9CDF-43E4-9E02-D794072CDE28}"/>
                    </a:ext>
                  </a:extLst>
                </p:cNvPr>
                <p:cNvPicPr/>
                <p:nvPr/>
              </p:nvPicPr>
              <p:blipFill>
                <a:blip r:embed="rId850"/>
                <a:stretch>
                  <a:fillRect/>
                </a:stretch>
              </p:blipFill>
              <p:spPr>
                <a:xfrm>
                  <a:off x="5631413" y="6405187"/>
                  <a:ext cx="1141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169348" name="Freihand 169347">
                  <a:extLst>
                    <a:ext uri="{FF2B5EF4-FFF2-40B4-BE49-F238E27FC236}">
                      <a16:creationId xmlns:a16="http://schemas.microsoft.com/office/drawing/2014/main" id="{9658A761-AE4A-4FFE-80EA-BA27186E21E5}"/>
                    </a:ext>
                  </a:extLst>
                </p14:cNvPr>
                <p14:cNvContentPartPr/>
                <p14:nvPr/>
              </p14:nvContentPartPr>
              <p14:xfrm>
                <a:off x="5797373" y="6358027"/>
                <a:ext cx="118080" cy="113760"/>
              </p14:xfrm>
            </p:contentPart>
          </mc:Choice>
          <mc:Fallback xmlns="">
            <p:pic>
              <p:nvPicPr>
                <p:cNvPr id="169348" name="Freihand 169347">
                  <a:extLst>
                    <a:ext uri="{FF2B5EF4-FFF2-40B4-BE49-F238E27FC236}">
                      <a16:creationId xmlns:a16="http://schemas.microsoft.com/office/drawing/2014/main" id="{9658A761-AE4A-4FFE-80EA-BA27186E21E5}"/>
                    </a:ext>
                  </a:extLst>
                </p:cNvPr>
                <p:cNvPicPr/>
                <p:nvPr/>
              </p:nvPicPr>
              <p:blipFill>
                <a:blip r:embed="rId852"/>
                <a:stretch>
                  <a:fillRect/>
                </a:stretch>
              </p:blipFill>
              <p:spPr>
                <a:xfrm>
                  <a:off x="5793053" y="6353707"/>
                  <a:ext cx="1267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169349" name="Freihand 169348">
                  <a:extLst>
                    <a:ext uri="{FF2B5EF4-FFF2-40B4-BE49-F238E27FC236}">
                      <a16:creationId xmlns:a16="http://schemas.microsoft.com/office/drawing/2014/main" id="{2C8AA0F7-B521-4E8C-B0CE-631904AF309B}"/>
                    </a:ext>
                  </a:extLst>
                </p14:cNvPr>
                <p14:cNvContentPartPr/>
                <p14:nvPr/>
              </p14:nvContentPartPr>
              <p14:xfrm>
                <a:off x="5918333" y="6439027"/>
                <a:ext cx="68760" cy="70200"/>
              </p14:xfrm>
            </p:contentPart>
          </mc:Choice>
          <mc:Fallback xmlns="">
            <p:pic>
              <p:nvPicPr>
                <p:cNvPr id="169349" name="Freihand 169348">
                  <a:extLst>
                    <a:ext uri="{FF2B5EF4-FFF2-40B4-BE49-F238E27FC236}">
                      <a16:creationId xmlns:a16="http://schemas.microsoft.com/office/drawing/2014/main" id="{2C8AA0F7-B521-4E8C-B0CE-631904AF309B}"/>
                    </a:ext>
                  </a:extLst>
                </p:cNvPr>
                <p:cNvPicPr/>
                <p:nvPr/>
              </p:nvPicPr>
              <p:blipFill>
                <a:blip r:embed="rId854"/>
                <a:stretch>
                  <a:fillRect/>
                </a:stretch>
              </p:blipFill>
              <p:spPr>
                <a:xfrm>
                  <a:off x="5914013" y="6434707"/>
                  <a:ext cx="774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169350" name="Freihand 169349">
                  <a:extLst>
                    <a:ext uri="{FF2B5EF4-FFF2-40B4-BE49-F238E27FC236}">
                      <a16:creationId xmlns:a16="http://schemas.microsoft.com/office/drawing/2014/main" id="{F635AA1C-3880-4F8D-8722-30F56553EB81}"/>
                    </a:ext>
                  </a:extLst>
                </p14:cNvPr>
                <p14:cNvContentPartPr/>
                <p14:nvPr/>
              </p14:nvContentPartPr>
              <p14:xfrm>
                <a:off x="6365453" y="6299347"/>
                <a:ext cx="189720" cy="51480"/>
              </p14:xfrm>
            </p:contentPart>
          </mc:Choice>
          <mc:Fallback xmlns="">
            <p:pic>
              <p:nvPicPr>
                <p:cNvPr id="169350" name="Freihand 169349">
                  <a:extLst>
                    <a:ext uri="{FF2B5EF4-FFF2-40B4-BE49-F238E27FC236}">
                      <a16:creationId xmlns:a16="http://schemas.microsoft.com/office/drawing/2014/main" id="{F635AA1C-3880-4F8D-8722-30F56553EB81}"/>
                    </a:ext>
                  </a:extLst>
                </p:cNvPr>
                <p:cNvPicPr/>
                <p:nvPr/>
              </p:nvPicPr>
              <p:blipFill>
                <a:blip r:embed="rId856"/>
                <a:stretch>
                  <a:fillRect/>
                </a:stretch>
              </p:blipFill>
              <p:spPr>
                <a:xfrm>
                  <a:off x="6361133" y="6295027"/>
                  <a:ext cx="1983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169352" name="Freihand 169351">
                  <a:extLst>
                    <a:ext uri="{FF2B5EF4-FFF2-40B4-BE49-F238E27FC236}">
                      <a16:creationId xmlns:a16="http://schemas.microsoft.com/office/drawing/2014/main" id="{427AA8CD-BA3B-4BB1-A208-F7CEE35C8BF8}"/>
                    </a:ext>
                  </a:extLst>
                </p14:cNvPr>
                <p14:cNvContentPartPr/>
                <p14:nvPr/>
              </p14:nvContentPartPr>
              <p14:xfrm>
                <a:off x="6580373" y="6196387"/>
                <a:ext cx="160200" cy="185760"/>
              </p14:xfrm>
            </p:contentPart>
          </mc:Choice>
          <mc:Fallback xmlns="">
            <p:pic>
              <p:nvPicPr>
                <p:cNvPr id="169352" name="Freihand 169351">
                  <a:extLst>
                    <a:ext uri="{FF2B5EF4-FFF2-40B4-BE49-F238E27FC236}">
                      <a16:creationId xmlns:a16="http://schemas.microsoft.com/office/drawing/2014/main" id="{427AA8CD-BA3B-4BB1-A208-F7CEE35C8BF8}"/>
                    </a:ext>
                  </a:extLst>
                </p:cNvPr>
                <p:cNvPicPr/>
                <p:nvPr/>
              </p:nvPicPr>
              <p:blipFill>
                <a:blip r:embed="rId858"/>
                <a:stretch>
                  <a:fillRect/>
                </a:stretch>
              </p:blipFill>
              <p:spPr>
                <a:xfrm>
                  <a:off x="6576053" y="6192067"/>
                  <a:ext cx="16884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169353" name="Freihand 169352">
                  <a:extLst>
                    <a:ext uri="{FF2B5EF4-FFF2-40B4-BE49-F238E27FC236}">
                      <a16:creationId xmlns:a16="http://schemas.microsoft.com/office/drawing/2014/main" id="{D384B9A1-78BA-4AC4-9944-638C5E40AC60}"/>
                    </a:ext>
                  </a:extLst>
                </p14:cNvPr>
                <p14:cNvContentPartPr/>
                <p14:nvPr/>
              </p14:nvContentPartPr>
              <p14:xfrm>
                <a:off x="6649133" y="6183067"/>
                <a:ext cx="288720" cy="109440"/>
              </p14:xfrm>
            </p:contentPart>
          </mc:Choice>
          <mc:Fallback xmlns="">
            <p:pic>
              <p:nvPicPr>
                <p:cNvPr id="169353" name="Freihand 169352">
                  <a:extLst>
                    <a:ext uri="{FF2B5EF4-FFF2-40B4-BE49-F238E27FC236}">
                      <a16:creationId xmlns:a16="http://schemas.microsoft.com/office/drawing/2014/main" id="{D384B9A1-78BA-4AC4-9944-638C5E40AC60}"/>
                    </a:ext>
                  </a:extLst>
                </p:cNvPr>
                <p:cNvPicPr/>
                <p:nvPr/>
              </p:nvPicPr>
              <p:blipFill>
                <a:blip r:embed="rId860"/>
                <a:stretch>
                  <a:fillRect/>
                </a:stretch>
              </p:blipFill>
              <p:spPr>
                <a:xfrm>
                  <a:off x="6644813" y="6178747"/>
                  <a:ext cx="2973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169354" name="Freihand 169353">
                  <a:extLst>
                    <a:ext uri="{FF2B5EF4-FFF2-40B4-BE49-F238E27FC236}">
                      <a16:creationId xmlns:a16="http://schemas.microsoft.com/office/drawing/2014/main" id="{869F4BBF-2657-4F38-B1B8-23F6A555FC3A}"/>
                    </a:ext>
                  </a:extLst>
                </p14:cNvPr>
                <p14:cNvContentPartPr/>
                <p14:nvPr/>
              </p14:nvContentPartPr>
              <p14:xfrm>
                <a:off x="7197053" y="6023587"/>
                <a:ext cx="195840" cy="165240"/>
              </p14:xfrm>
            </p:contentPart>
          </mc:Choice>
          <mc:Fallback xmlns="">
            <p:pic>
              <p:nvPicPr>
                <p:cNvPr id="169354" name="Freihand 169353">
                  <a:extLst>
                    <a:ext uri="{FF2B5EF4-FFF2-40B4-BE49-F238E27FC236}">
                      <a16:creationId xmlns:a16="http://schemas.microsoft.com/office/drawing/2014/main" id="{869F4BBF-2657-4F38-B1B8-23F6A555FC3A}"/>
                    </a:ext>
                  </a:extLst>
                </p:cNvPr>
                <p:cNvPicPr/>
                <p:nvPr/>
              </p:nvPicPr>
              <p:blipFill>
                <a:blip r:embed="rId862"/>
                <a:stretch>
                  <a:fillRect/>
                </a:stretch>
              </p:blipFill>
              <p:spPr>
                <a:xfrm>
                  <a:off x="7192733" y="6019267"/>
                  <a:ext cx="2044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169355" name="Freihand 169354">
                  <a:extLst>
                    <a:ext uri="{FF2B5EF4-FFF2-40B4-BE49-F238E27FC236}">
                      <a16:creationId xmlns:a16="http://schemas.microsoft.com/office/drawing/2014/main" id="{E63D8BFE-17E8-44E7-9A97-171AE5A24AF2}"/>
                    </a:ext>
                  </a:extLst>
                </p14:cNvPr>
                <p14:cNvContentPartPr/>
                <p14:nvPr/>
              </p14:nvContentPartPr>
              <p14:xfrm>
                <a:off x="7049093" y="6144907"/>
                <a:ext cx="795600" cy="102600"/>
              </p14:xfrm>
            </p:contentPart>
          </mc:Choice>
          <mc:Fallback xmlns="">
            <p:pic>
              <p:nvPicPr>
                <p:cNvPr id="169355" name="Freihand 169354">
                  <a:extLst>
                    <a:ext uri="{FF2B5EF4-FFF2-40B4-BE49-F238E27FC236}">
                      <a16:creationId xmlns:a16="http://schemas.microsoft.com/office/drawing/2014/main" id="{E63D8BFE-17E8-44E7-9A97-171AE5A24AF2}"/>
                    </a:ext>
                  </a:extLst>
                </p:cNvPr>
                <p:cNvPicPr/>
                <p:nvPr/>
              </p:nvPicPr>
              <p:blipFill>
                <a:blip r:embed="rId864"/>
                <a:stretch>
                  <a:fillRect/>
                </a:stretch>
              </p:blipFill>
              <p:spPr>
                <a:xfrm>
                  <a:off x="7044773" y="6140587"/>
                  <a:ext cx="804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169357" name="Freihand 169356">
                  <a:extLst>
                    <a:ext uri="{FF2B5EF4-FFF2-40B4-BE49-F238E27FC236}">
                      <a16:creationId xmlns:a16="http://schemas.microsoft.com/office/drawing/2014/main" id="{F07FA33F-7ED8-4EA6-8D5A-D9F50640F8BB}"/>
                    </a:ext>
                  </a:extLst>
                </p14:cNvPr>
                <p14:cNvContentPartPr/>
                <p14:nvPr/>
              </p14:nvContentPartPr>
              <p14:xfrm>
                <a:off x="7077893" y="6339667"/>
                <a:ext cx="152280" cy="133560"/>
              </p14:xfrm>
            </p:contentPart>
          </mc:Choice>
          <mc:Fallback xmlns="">
            <p:pic>
              <p:nvPicPr>
                <p:cNvPr id="169357" name="Freihand 169356">
                  <a:extLst>
                    <a:ext uri="{FF2B5EF4-FFF2-40B4-BE49-F238E27FC236}">
                      <a16:creationId xmlns:a16="http://schemas.microsoft.com/office/drawing/2014/main" id="{F07FA33F-7ED8-4EA6-8D5A-D9F50640F8BB}"/>
                    </a:ext>
                  </a:extLst>
                </p:cNvPr>
                <p:cNvPicPr/>
                <p:nvPr/>
              </p:nvPicPr>
              <p:blipFill>
                <a:blip r:embed="rId866"/>
                <a:stretch>
                  <a:fillRect/>
                </a:stretch>
              </p:blipFill>
              <p:spPr>
                <a:xfrm>
                  <a:off x="7073573" y="6335347"/>
                  <a:ext cx="1609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169358" name="Freihand 169357">
                  <a:extLst>
                    <a:ext uri="{FF2B5EF4-FFF2-40B4-BE49-F238E27FC236}">
                      <a16:creationId xmlns:a16="http://schemas.microsoft.com/office/drawing/2014/main" id="{CFEE11CC-0725-405A-BC16-EC24B920DA6A}"/>
                    </a:ext>
                  </a:extLst>
                </p14:cNvPr>
                <p14:cNvContentPartPr/>
                <p14:nvPr/>
              </p14:nvContentPartPr>
              <p14:xfrm>
                <a:off x="7281293" y="6382507"/>
                <a:ext cx="121320" cy="7200"/>
              </p14:xfrm>
            </p:contentPart>
          </mc:Choice>
          <mc:Fallback xmlns="">
            <p:pic>
              <p:nvPicPr>
                <p:cNvPr id="169358" name="Freihand 169357">
                  <a:extLst>
                    <a:ext uri="{FF2B5EF4-FFF2-40B4-BE49-F238E27FC236}">
                      <a16:creationId xmlns:a16="http://schemas.microsoft.com/office/drawing/2014/main" id="{CFEE11CC-0725-405A-BC16-EC24B920DA6A}"/>
                    </a:ext>
                  </a:extLst>
                </p:cNvPr>
                <p:cNvPicPr/>
                <p:nvPr/>
              </p:nvPicPr>
              <p:blipFill>
                <a:blip r:embed="rId868"/>
                <a:stretch>
                  <a:fillRect/>
                </a:stretch>
              </p:blipFill>
              <p:spPr>
                <a:xfrm>
                  <a:off x="7276973" y="6378187"/>
                  <a:ext cx="1299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169359" name="Freihand 169358">
                  <a:extLst>
                    <a:ext uri="{FF2B5EF4-FFF2-40B4-BE49-F238E27FC236}">
                      <a16:creationId xmlns:a16="http://schemas.microsoft.com/office/drawing/2014/main" id="{FD7B1969-5DC6-41BA-B316-9E8C8FAC65A1}"/>
                    </a:ext>
                  </a:extLst>
                </p14:cNvPr>
                <p14:cNvContentPartPr/>
                <p14:nvPr/>
              </p14:nvContentPartPr>
              <p14:xfrm>
                <a:off x="7449053" y="6333547"/>
                <a:ext cx="112320" cy="101160"/>
              </p14:xfrm>
            </p:contentPart>
          </mc:Choice>
          <mc:Fallback xmlns="">
            <p:pic>
              <p:nvPicPr>
                <p:cNvPr id="169359" name="Freihand 169358">
                  <a:extLst>
                    <a:ext uri="{FF2B5EF4-FFF2-40B4-BE49-F238E27FC236}">
                      <a16:creationId xmlns:a16="http://schemas.microsoft.com/office/drawing/2014/main" id="{FD7B1969-5DC6-41BA-B316-9E8C8FAC65A1}"/>
                    </a:ext>
                  </a:extLst>
                </p:cNvPr>
                <p:cNvPicPr/>
                <p:nvPr/>
              </p:nvPicPr>
              <p:blipFill>
                <a:blip r:embed="rId870"/>
                <a:stretch>
                  <a:fillRect/>
                </a:stretch>
              </p:blipFill>
              <p:spPr>
                <a:xfrm>
                  <a:off x="7444733" y="6329227"/>
                  <a:ext cx="1209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169360" name="Freihand 169359">
                  <a:extLst>
                    <a:ext uri="{FF2B5EF4-FFF2-40B4-BE49-F238E27FC236}">
                      <a16:creationId xmlns:a16="http://schemas.microsoft.com/office/drawing/2014/main" id="{9C894F05-CBC1-4A24-8801-2F4EE9F2F4D4}"/>
                    </a:ext>
                  </a:extLst>
                </p14:cNvPr>
                <p14:cNvContentPartPr/>
                <p14:nvPr/>
              </p14:nvContentPartPr>
              <p14:xfrm>
                <a:off x="7567133" y="6395107"/>
                <a:ext cx="39240" cy="94320"/>
              </p14:xfrm>
            </p:contentPart>
          </mc:Choice>
          <mc:Fallback xmlns="">
            <p:pic>
              <p:nvPicPr>
                <p:cNvPr id="169360" name="Freihand 169359">
                  <a:extLst>
                    <a:ext uri="{FF2B5EF4-FFF2-40B4-BE49-F238E27FC236}">
                      <a16:creationId xmlns:a16="http://schemas.microsoft.com/office/drawing/2014/main" id="{9C894F05-CBC1-4A24-8801-2F4EE9F2F4D4}"/>
                    </a:ext>
                  </a:extLst>
                </p:cNvPr>
                <p:cNvPicPr/>
                <p:nvPr/>
              </p:nvPicPr>
              <p:blipFill>
                <a:blip r:embed="rId872"/>
                <a:stretch>
                  <a:fillRect/>
                </a:stretch>
              </p:blipFill>
              <p:spPr>
                <a:xfrm>
                  <a:off x="7562813" y="6390787"/>
                  <a:ext cx="478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169361" name="Freihand 169360">
                  <a:extLst>
                    <a:ext uri="{FF2B5EF4-FFF2-40B4-BE49-F238E27FC236}">
                      <a16:creationId xmlns:a16="http://schemas.microsoft.com/office/drawing/2014/main" id="{29C55115-1064-4F3F-B001-980CCF5136F3}"/>
                    </a:ext>
                  </a:extLst>
                </p14:cNvPr>
                <p14:cNvContentPartPr/>
                <p14:nvPr/>
              </p14:nvContentPartPr>
              <p14:xfrm>
                <a:off x="7617893" y="6311947"/>
                <a:ext cx="114840" cy="127800"/>
              </p14:xfrm>
            </p:contentPart>
          </mc:Choice>
          <mc:Fallback xmlns="">
            <p:pic>
              <p:nvPicPr>
                <p:cNvPr id="169361" name="Freihand 169360">
                  <a:extLst>
                    <a:ext uri="{FF2B5EF4-FFF2-40B4-BE49-F238E27FC236}">
                      <a16:creationId xmlns:a16="http://schemas.microsoft.com/office/drawing/2014/main" id="{29C55115-1064-4F3F-B001-980CCF5136F3}"/>
                    </a:ext>
                  </a:extLst>
                </p:cNvPr>
                <p:cNvPicPr/>
                <p:nvPr/>
              </p:nvPicPr>
              <p:blipFill>
                <a:blip r:embed="rId874"/>
                <a:stretch>
                  <a:fillRect/>
                </a:stretch>
              </p:blipFill>
              <p:spPr>
                <a:xfrm>
                  <a:off x="7613573" y="6307627"/>
                  <a:ext cx="1234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69362" name="Freihand 169361">
                  <a:extLst>
                    <a:ext uri="{FF2B5EF4-FFF2-40B4-BE49-F238E27FC236}">
                      <a16:creationId xmlns:a16="http://schemas.microsoft.com/office/drawing/2014/main" id="{DFF694FD-A2A8-4E44-ABD1-8C4198F0537A}"/>
                    </a:ext>
                  </a:extLst>
                </p14:cNvPr>
                <p14:cNvContentPartPr/>
                <p14:nvPr/>
              </p14:nvContentPartPr>
              <p14:xfrm>
                <a:off x="7863413" y="6226987"/>
                <a:ext cx="120600" cy="11160"/>
              </p14:xfrm>
            </p:contentPart>
          </mc:Choice>
          <mc:Fallback xmlns="">
            <p:pic>
              <p:nvPicPr>
                <p:cNvPr id="169362" name="Freihand 169361">
                  <a:extLst>
                    <a:ext uri="{FF2B5EF4-FFF2-40B4-BE49-F238E27FC236}">
                      <a16:creationId xmlns:a16="http://schemas.microsoft.com/office/drawing/2014/main" id="{DFF694FD-A2A8-4E44-ABD1-8C4198F0537A}"/>
                    </a:ext>
                  </a:extLst>
                </p:cNvPr>
                <p:cNvPicPr/>
                <p:nvPr/>
              </p:nvPicPr>
              <p:blipFill>
                <a:blip r:embed="rId876"/>
                <a:stretch>
                  <a:fillRect/>
                </a:stretch>
              </p:blipFill>
              <p:spPr>
                <a:xfrm>
                  <a:off x="7859093" y="6222667"/>
                  <a:ext cx="1292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169363" name="Freihand 169362">
                  <a:extLst>
                    <a:ext uri="{FF2B5EF4-FFF2-40B4-BE49-F238E27FC236}">
                      <a16:creationId xmlns:a16="http://schemas.microsoft.com/office/drawing/2014/main" id="{A619092A-9637-4E2F-A785-43BFBA9ACF84}"/>
                    </a:ext>
                  </a:extLst>
                </p14:cNvPr>
                <p14:cNvContentPartPr/>
                <p14:nvPr/>
              </p14:nvContentPartPr>
              <p14:xfrm>
                <a:off x="7869173" y="6265507"/>
                <a:ext cx="151920" cy="22680"/>
              </p14:xfrm>
            </p:contentPart>
          </mc:Choice>
          <mc:Fallback xmlns="">
            <p:pic>
              <p:nvPicPr>
                <p:cNvPr id="169363" name="Freihand 169362">
                  <a:extLst>
                    <a:ext uri="{FF2B5EF4-FFF2-40B4-BE49-F238E27FC236}">
                      <a16:creationId xmlns:a16="http://schemas.microsoft.com/office/drawing/2014/main" id="{A619092A-9637-4E2F-A785-43BFBA9ACF84}"/>
                    </a:ext>
                  </a:extLst>
                </p:cNvPr>
                <p:cNvPicPr/>
                <p:nvPr/>
              </p:nvPicPr>
              <p:blipFill>
                <a:blip r:embed="rId878"/>
                <a:stretch>
                  <a:fillRect/>
                </a:stretch>
              </p:blipFill>
              <p:spPr>
                <a:xfrm>
                  <a:off x="7864853" y="6261187"/>
                  <a:ext cx="16056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169364" name="Freihand 169363">
                  <a:extLst>
                    <a:ext uri="{FF2B5EF4-FFF2-40B4-BE49-F238E27FC236}">
                      <a16:creationId xmlns:a16="http://schemas.microsoft.com/office/drawing/2014/main" id="{DBD700AA-83BD-42C3-9954-539C7408C52E}"/>
                    </a:ext>
                  </a:extLst>
                </p14:cNvPr>
                <p14:cNvContentPartPr/>
                <p14:nvPr/>
              </p14:nvContentPartPr>
              <p14:xfrm>
                <a:off x="8088773" y="6138427"/>
                <a:ext cx="153720" cy="164520"/>
              </p14:xfrm>
            </p:contentPart>
          </mc:Choice>
          <mc:Fallback xmlns="">
            <p:pic>
              <p:nvPicPr>
                <p:cNvPr id="169364" name="Freihand 169363">
                  <a:extLst>
                    <a:ext uri="{FF2B5EF4-FFF2-40B4-BE49-F238E27FC236}">
                      <a16:creationId xmlns:a16="http://schemas.microsoft.com/office/drawing/2014/main" id="{DBD700AA-83BD-42C3-9954-539C7408C52E}"/>
                    </a:ext>
                  </a:extLst>
                </p:cNvPr>
                <p:cNvPicPr/>
                <p:nvPr/>
              </p:nvPicPr>
              <p:blipFill>
                <a:blip r:embed="rId880"/>
                <a:stretch>
                  <a:fillRect/>
                </a:stretch>
              </p:blipFill>
              <p:spPr>
                <a:xfrm>
                  <a:off x="8084453" y="6134107"/>
                  <a:ext cx="16236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169365" name="Freihand 169364">
                  <a:extLst>
                    <a:ext uri="{FF2B5EF4-FFF2-40B4-BE49-F238E27FC236}">
                      <a16:creationId xmlns:a16="http://schemas.microsoft.com/office/drawing/2014/main" id="{CADFBA3A-8C75-4C44-821E-16DB21D1A613}"/>
                    </a:ext>
                  </a:extLst>
                </p14:cNvPr>
                <p14:cNvContentPartPr/>
                <p14:nvPr/>
              </p14:nvContentPartPr>
              <p14:xfrm>
                <a:off x="8307653" y="6135187"/>
                <a:ext cx="154800" cy="168840"/>
              </p14:xfrm>
            </p:contentPart>
          </mc:Choice>
          <mc:Fallback xmlns="">
            <p:pic>
              <p:nvPicPr>
                <p:cNvPr id="169365" name="Freihand 169364">
                  <a:extLst>
                    <a:ext uri="{FF2B5EF4-FFF2-40B4-BE49-F238E27FC236}">
                      <a16:creationId xmlns:a16="http://schemas.microsoft.com/office/drawing/2014/main" id="{CADFBA3A-8C75-4C44-821E-16DB21D1A613}"/>
                    </a:ext>
                  </a:extLst>
                </p:cNvPr>
                <p:cNvPicPr/>
                <p:nvPr/>
              </p:nvPicPr>
              <p:blipFill>
                <a:blip r:embed="rId882"/>
                <a:stretch>
                  <a:fillRect/>
                </a:stretch>
              </p:blipFill>
              <p:spPr>
                <a:xfrm>
                  <a:off x="8303333" y="6130867"/>
                  <a:ext cx="16344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169367" name="Freihand 169366">
                  <a:extLst>
                    <a:ext uri="{FF2B5EF4-FFF2-40B4-BE49-F238E27FC236}">
                      <a16:creationId xmlns:a16="http://schemas.microsoft.com/office/drawing/2014/main" id="{F4CB9B9F-9308-4715-807D-2C324CD75163}"/>
                    </a:ext>
                  </a:extLst>
                </p14:cNvPr>
                <p14:cNvContentPartPr/>
                <p14:nvPr/>
              </p14:nvContentPartPr>
              <p14:xfrm>
                <a:off x="8082653" y="6108187"/>
                <a:ext cx="177840" cy="293400"/>
              </p14:xfrm>
            </p:contentPart>
          </mc:Choice>
          <mc:Fallback xmlns="">
            <p:pic>
              <p:nvPicPr>
                <p:cNvPr id="169367" name="Freihand 169366">
                  <a:extLst>
                    <a:ext uri="{FF2B5EF4-FFF2-40B4-BE49-F238E27FC236}">
                      <a16:creationId xmlns:a16="http://schemas.microsoft.com/office/drawing/2014/main" id="{F4CB9B9F-9308-4715-807D-2C324CD75163}"/>
                    </a:ext>
                  </a:extLst>
                </p:cNvPr>
                <p:cNvPicPr/>
                <p:nvPr/>
              </p:nvPicPr>
              <p:blipFill>
                <a:blip r:embed="rId884"/>
                <a:stretch>
                  <a:fillRect/>
                </a:stretch>
              </p:blipFill>
              <p:spPr>
                <a:xfrm>
                  <a:off x="8078333" y="6103867"/>
                  <a:ext cx="18648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169368" name="Freihand 169367">
                  <a:extLst>
                    <a:ext uri="{FF2B5EF4-FFF2-40B4-BE49-F238E27FC236}">
                      <a16:creationId xmlns:a16="http://schemas.microsoft.com/office/drawing/2014/main" id="{47893FBA-4810-4A3F-8778-367ECD9714E2}"/>
                    </a:ext>
                  </a:extLst>
                </p14:cNvPr>
                <p14:cNvContentPartPr/>
                <p14:nvPr/>
              </p14:nvContentPartPr>
              <p14:xfrm>
                <a:off x="8164373" y="6107827"/>
                <a:ext cx="132480" cy="33480"/>
              </p14:xfrm>
            </p:contentPart>
          </mc:Choice>
          <mc:Fallback xmlns="">
            <p:pic>
              <p:nvPicPr>
                <p:cNvPr id="169368" name="Freihand 169367">
                  <a:extLst>
                    <a:ext uri="{FF2B5EF4-FFF2-40B4-BE49-F238E27FC236}">
                      <a16:creationId xmlns:a16="http://schemas.microsoft.com/office/drawing/2014/main" id="{47893FBA-4810-4A3F-8778-367ECD9714E2}"/>
                    </a:ext>
                  </a:extLst>
                </p:cNvPr>
                <p:cNvPicPr/>
                <p:nvPr/>
              </p:nvPicPr>
              <p:blipFill>
                <a:blip r:embed="rId886"/>
                <a:stretch>
                  <a:fillRect/>
                </a:stretch>
              </p:blipFill>
              <p:spPr>
                <a:xfrm>
                  <a:off x="8160053" y="6103507"/>
                  <a:ext cx="14112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169369" name="Freihand 169368">
                  <a:extLst>
                    <a:ext uri="{FF2B5EF4-FFF2-40B4-BE49-F238E27FC236}">
                      <a16:creationId xmlns:a16="http://schemas.microsoft.com/office/drawing/2014/main" id="{A953A04C-3A9C-48CF-A1D6-656A7916EF4F}"/>
                    </a:ext>
                  </a:extLst>
                </p14:cNvPr>
                <p14:cNvContentPartPr/>
                <p14:nvPr/>
              </p14:nvContentPartPr>
              <p14:xfrm>
                <a:off x="6865853" y="5901907"/>
                <a:ext cx="946080" cy="784080"/>
              </p14:xfrm>
            </p:contentPart>
          </mc:Choice>
          <mc:Fallback xmlns="">
            <p:pic>
              <p:nvPicPr>
                <p:cNvPr id="169369" name="Freihand 169368">
                  <a:extLst>
                    <a:ext uri="{FF2B5EF4-FFF2-40B4-BE49-F238E27FC236}">
                      <a16:creationId xmlns:a16="http://schemas.microsoft.com/office/drawing/2014/main" id="{A953A04C-3A9C-48CF-A1D6-656A7916EF4F}"/>
                    </a:ext>
                  </a:extLst>
                </p:cNvPr>
                <p:cNvPicPr/>
                <p:nvPr/>
              </p:nvPicPr>
              <p:blipFill>
                <a:blip r:embed="rId888"/>
                <a:stretch>
                  <a:fillRect/>
                </a:stretch>
              </p:blipFill>
              <p:spPr>
                <a:xfrm>
                  <a:off x="6861533" y="5897587"/>
                  <a:ext cx="954720" cy="79272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169370" name="Freihand 169369">
                  <a:extLst>
                    <a:ext uri="{FF2B5EF4-FFF2-40B4-BE49-F238E27FC236}">
                      <a16:creationId xmlns:a16="http://schemas.microsoft.com/office/drawing/2014/main" id="{3DA2A797-5AF2-4E7B-9914-510032ABFB37}"/>
                    </a:ext>
                  </a:extLst>
                </p14:cNvPr>
                <p14:cNvContentPartPr/>
                <p14:nvPr/>
              </p14:nvContentPartPr>
              <p14:xfrm>
                <a:off x="6744533" y="6620467"/>
                <a:ext cx="160560" cy="69480"/>
              </p14:xfrm>
            </p:contentPart>
          </mc:Choice>
          <mc:Fallback xmlns="">
            <p:pic>
              <p:nvPicPr>
                <p:cNvPr id="169370" name="Freihand 169369">
                  <a:extLst>
                    <a:ext uri="{FF2B5EF4-FFF2-40B4-BE49-F238E27FC236}">
                      <a16:creationId xmlns:a16="http://schemas.microsoft.com/office/drawing/2014/main" id="{3DA2A797-5AF2-4E7B-9914-510032ABFB37}"/>
                    </a:ext>
                  </a:extLst>
                </p:cNvPr>
                <p:cNvPicPr/>
                <p:nvPr/>
              </p:nvPicPr>
              <p:blipFill>
                <a:blip r:embed="rId890"/>
                <a:stretch>
                  <a:fillRect/>
                </a:stretch>
              </p:blipFill>
              <p:spPr>
                <a:xfrm>
                  <a:off x="6740213" y="6616147"/>
                  <a:ext cx="1692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169371" name="Freihand 169370">
                  <a:extLst>
                    <a:ext uri="{FF2B5EF4-FFF2-40B4-BE49-F238E27FC236}">
                      <a16:creationId xmlns:a16="http://schemas.microsoft.com/office/drawing/2014/main" id="{E6E269A2-34A0-4356-9A5E-933BEC5A044B}"/>
                    </a:ext>
                  </a:extLst>
                </p14:cNvPr>
                <p14:cNvContentPartPr/>
                <p14:nvPr/>
              </p14:nvContentPartPr>
              <p14:xfrm>
                <a:off x="6735893" y="6672667"/>
                <a:ext cx="162000" cy="43200"/>
              </p14:xfrm>
            </p:contentPart>
          </mc:Choice>
          <mc:Fallback xmlns="">
            <p:pic>
              <p:nvPicPr>
                <p:cNvPr id="169371" name="Freihand 169370">
                  <a:extLst>
                    <a:ext uri="{FF2B5EF4-FFF2-40B4-BE49-F238E27FC236}">
                      <a16:creationId xmlns:a16="http://schemas.microsoft.com/office/drawing/2014/main" id="{E6E269A2-34A0-4356-9A5E-933BEC5A044B}"/>
                    </a:ext>
                  </a:extLst>
                </p:cNvPr>
                <p:cNvPicPr/>
                <p:nvPr/>
              </p:nvPicPr>
              <p:blipFill>
                <a:blip r:embed="rId892"/>
                <a:stretch>
                  <a:fillRect/>
                </a:stretch>
              </p:blipFill>
              <p:spPr>
                <a:xfrm>
                  <a:off x="6731573" y="6668347"/>
                  <a:ext cx="1706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169372" name="Freihand 169371">
                  <a:extLst>
                    <a:ext uri="{FF2B5EF4-FFF2-40B4-BE49-F238E27FC236}">
                      <a16:creationId xmlns:a16="http://schemas.microsoft.com/office/drawing/2014/main" id="{99367DC5-9CD0-468E-B9F9-4FE8133908C2}"/>
                    </a:ext>
                  </a:extLst>
                </p14:cNvPr>
                <p14:cNvContentPartPr/>
                <p14:nvPr/>
              </p14:nvContentPartPr>
              <p14:xfrm>
                <a:off x="6296693" y="6687787"/>
                <a:ext cx="184680" cy="159480"/>
              </p14:xfrm>
            </p:contentPart>
          </mc:Choice>
          <mc:Fallback xmlns="">
            <p:pic>
              <p:nvPicPr>
                <p:cNvPr id="169372" name="Freihand 169371">
                  <a:extLst>
                    <a:ext uri="{FF2B5EF4-FFF2-40B4-BE49-F238E27FC236}">
                      <a16:creationId xmlns:a16="http://schemas.microsoft.com/office/drawing/2014/main" id="{99367DC5-9CD0-468E-B9F9-4FE8133908C2}"/>
                    </a:ext>
                  </a:extLst>
                </p:cNvPr>
                <p:cNvPicPr/>
                <p:nvPr/>
              </p:nvPicPr>
              <p:blipFill>
                <a:blip r:embed="rId894"/>
                <a:stretch>
                  <a:fillRect/>
                </a:stretch>
              </p:blipFill>
              <p:spPr>
                <a:xfrm>
                  <a:off x="6292373" y="6683467"/>
                  <a:ext cx="1933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169373" name="Freihand 169372">
                  <a:extLst>
                    <a:ext uri="{FF2B5EF4-FFF2-40B4-BE49-F238E27FC236}">
                      <a16:creationId xmlns:a16="http://schemas.microsoft.com/office/drawing/2014/main" id="{07193DAC-82F0-42EF-BA15-CDB2A9ED022E}"/>
                    </a:ext>
                  </a:extLst>
                </p14:cNvPr>
                <p14:cNvContentPartPr/>
                <p14:nvPr/>
              </p14:nvContentPartPr>
              <p14:xfrm>
                <a:off x="6484253" y="6691213"/>
                <a:ext cx="146160" cy="127800"/>
              </p14:xfrm>
            </p:contentPart>
          </mc:Choice>
          <mc:Fallback xmlns="">
            <p:pic>
              <p:nvPicPr>
                <p:cNvPr id="169373" name="Freihand 169372">
                  <a:extLst>
                    <a:ext uri="{FF2B5EF4-FFF2-40B4-BE49-F238E27FC236}">
                      <a16:creationId xmlns:a16="http://schemas.microsoft.com/office/drawing/2014/main" id="{07193DAC-82F0-42EF-BA15-CDB2A9ED022E}"/>
                    </a:ext>
                  </a:extLst>
                </p:cNvPr>
                <p:cNvPicPr/>
                <p:nvPr/>
              </p:nvPicPr>
              <p:blipFill>
                <a:blip r:embed="rId896"/>
                <a:stretch>
                  <a:fillRect/>
                </a:stretch>
              </p:blipFill>
              <p:spPr>
                <a:xfrm>
                  <a:off x="6479933" y="6686893"/>
                  <a:ext cx="1548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169437" name="Freihand 169436">
                  <a:extLst>
                    <a:ext uri="{FF2B5EF4-FFF2-40B4-BE49-F238E27FC236}">
                      <a16:creationId xmlns:a16="http://schemas.microsoft.com/office/drawing/2014/main" id="{1B9B0748-134C-4F48-9E70-8ADA9E5A15DB}"/>
                    </a:ext>
                  </a:extLst>
                </p14:cNvPr>
                <p14:cNvContentPartPr/>
                <p14:nvPr/>
              </p14:nvContentPartPr>
              <p14:xfrm>
                <a:off x="10415453" y="2832373"/>
                <a:ext cx="1313280" cy="1125360"/>
              </p14:xfrm>
            </p:contentPart>
          </mc:Choice>
          <mc:Fallback xmlns="">
            <p:pic>
              <p:nvPicPr>
                <p:cNvPr id="169437" name="Freihand 169436">
                  <a:extLst>
                    <a:ext uri="{FF2B5EF4-FFF2-40B4-BE49-F238E27FC236}">
                      <a16:creationId xmlns:a16="http://schemas.microsoft.com/office/drawing/2014/main" id="{1B9B0748-134C-4F48-9E70-8ADA9E5A15DB}"/>
                    </a:ext>
                  </a:extLst>
                </p:cNvPr>
                <p:cNvPicPr/>
                <p:nvPr/>
              </p:nvPicPr>
              <p:blipFill>
                <a:blip r:embed="rId898"/>
                <a:stretch>
                  <a:fillRect/>
                </a:stretch>
              </p:blipFill>
              <p:spPr>
                <a:xfrm>
                  <a:off x="10411133" y="2828053"/>
                  <a:ext cx="1321920" cy="1134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99">
            <p14:nvContentPartPr>
              <p14:cNvPr id="8" name="Freihand 7">
                <a:extLst>
                  <a:ext uri="{FF2B5EF4-FFF2-40B4-BE49-F238E27FC236}">
                    <a16:creationId xmlns:a16="http://schemas.microsoft.com/office/drawing/2014/main" id="{4331EDF0-2A15-4B96-9A5A-9EA74BE58690}"/>
                  </a:ext>
                </a:extLst>
              </p14:cNvPr>
              <p14:cNvContentPartPr/>
              <p14:nvPr/>
            </p14:nvContentPartPr>
            <p14:xfrm>
              <a:off x="1590773" y="1350973"/>
              <a:ext cx="629280" cy="644760"/>
            </p14:xfrm>
          </p:contentPart>
        </mc:Choice>
        <mc:Fallback xmlns="">
          <p:pic>
            <p:nvPicPr>
              <p:cNvPr id="8" name="Freihand 7">
                <a:extLst>
                  <a:ext uri="{FF2B5EF4-FFF2-40B4-BE49-F238E27FC236}">
                    <a16:creationId xmlns:a16="http://schemas.microsoft.com/office/drawing/2014/main" id="{4331EDF0-2A15-4B96-9A5A-9EA74BE58690}"/>
                  </a:ext>
                </a:extLst>
              </p:cNvPr>
              <p:cNvPicPr/>
              <p:nvPr/>
            </p:nvPicPr>
            <p:blipFill>
              <a:blip r:embed="rId900"/>
              <a:stretch>
                <a:fillRect/>
              </a:stretch>
            </p:blipFill>
            <p:spPr>
              <a:xfrm>
                <a:off x="1586453" y="1346653"/>
                <a:ext cx="637920" cy="65340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11" name="Freihand 10">
                <a:extLst>
                  <a:ext uri="{FF2B5EF4-FFF2-40B4-BE49-F238E27FC236}">
                    <a16:creationId xmlns:a16="http://schemas.microsoft.com/office/drawing/2014/main" id="{6493CCF6-EBF7-46D7-976D-3E1DCC2F97D1}"/>
                  </a:ext>
                </a:extLst>
              </p14:cNvPr>
              <p14:cNvContentPartPr/>
              <p14:nvPr/>
            </p14:nvContentPartPr>
            <p14:xfrm>
              <a:off x="3424253" y="2298493"/>
              <a:ext cx="936000" cy="517320"/>
            </p14:xfrm>
          </p:contentPart>
        </mc:Choice>
        <mc:Fallback xmlns="">
          <p:pic>
            <p:nvPicPr>
              <p:cNvPr id="11" name="Freihand 10">
                <a:extLst>
                  <a:ext uri="{FF2B5EF4-FFF2-40B4-BE49-F238E27FC236}">
                    <a16:creationId xmlns:a16="http://schemas.microsoft.com/office/drawing/2014/main" id="{6493CCF6-EBF7-46D7-976D-3E1DCC2F97D1}"/>
                  </a:ext>
                </a:extLst>
              </p:cNvPr>
              <p:cNvPicPr/>
              <p:nvPr/>
            </p:nvPicPr>
            <p:blipFill>
              <a:blip r:embed="rId902"/>
              <a:stretch>
                <a:fillRect/>
              </a:stretch>
            </p:blipFill>
            <p:spPr>
              <a:xfrm>
                <a:off x="3419933" y="2294173"/>
                <a:ext cx="944640" cy="52596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20" name="Freihand 19">
                <a:extLst>
                  <a:ext uri="{FF2B5EF4-FFF2-40B4-BE49-F238E27FC236}">
                    <a16:creationId xmlns:a16="http://schemas.microsoft.com/office/drawing/2014/main" id="{25935703-9C18-4B5C-99B4-01F1942E9373}"/>
                  </a:ext>
                </a:extLst>
              </p14:cNvPr>
              <p14:cNvContentPartPr/>
              <p14:nvPr/>
            </p14:nvContentPartPr>
            <p14:xfrm>
              <a:off x="4351253" y="5128813"/>
              <a:ext cx="3883680" cy="554760"/>
            </p14:xfrm>
          </p:contentPart>
        </mc:Choice>
        <mc:Fallback xmlns="">
          <p:pic>
            <p:nvPicPr>
              <p:cNvPr id="20" name="Freihand 19">
                <a:extLst>
                  <a:ext uri="{FF2B5EF4-FFF2-40B4-BE49-F238E27FC236}">
                    <a16:creationId xmlns:a16="http://schemas.microsoft.com/office/drawing/2014/main" id="{25935703-9C18-4B5C-99B4-01F1942E9373}"/>
                  </a:ext>
                </a:extLst>
              </p:cNvPr>
              <p:cNvPicPr/>
              <p:nvPr/>
            </p:nvPicPr>
            <p:blipFill>
              <a:blip r:embed="rId904"/>
              <a:stretch>
                <a:fillRect/>
              </a:stretch>
            </p:blipFill>
            <p:spPr>
              <a:xfrm>
                <a:off x="4346933" y="5124493"/>
                <a:ext cx="3892320" cy="56340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21" name="Freihand 20">
                <a:extLst>
                  <a:ext uri="{FF2B5EF4-FFF2-40B4-BE49-F238E27FC236}">
                    <a16:creationId xmlns:a16="http://schemas.microsoft.com/office/drawing/2014/main" id="{21816D67-1EA0-4B2D-92CC-F70A61B0231C}"/>
                  </a:ext>
                </a:extLst>
              </p14:cNvPr>
              <p14:cNvContentPartPr/>
              <p14:nvPr/>
            </p14:nvContentPartPr>
            <p14:xfrm>
              <a:off x="6674693" y="5755573"/>
              <a:ext cx="1180080" cy="968400"/>
            </p14:xfrm>
          </p:contentPart>
        </mc:Choice>
        <mc:Fallback xmlns="">
          <p:pic>
            <p:nvPicPr>
              <p:cNvPr id="21" name="Freihand 20">
                <a:extLst>
                  <a:ext uri="{FF2B5EF4-FFF2-40B4-BE49-F238E27FC236}">
                    <a16:creationId xmlns:a16="http://schemas.microsoft.com/office/drawing/2014/main" id="{21816D67-1EA0-4B2D-92CC-F70A61B0231C}"/>
                  </a:ext>
                </a:extLst>
              </p:cNvPr>
              <p:cNvPicPr/>
              <p:nvPr/>
            </p:nvPicPr>
            <p:blipFill>
              <a:blip r:embed="rId906"/>
              <a:stretch>
                <a:fillRect/>
              </a:stretch>
            </p:blipFill>
            <p:spPr>
              <a:xfrm>
                <a:off x="6670373" y="5751253"/>
                <a:ext cx="1188720" cy="977040"/>
              </a:xfrm>
              <a:prstGeom prst="rect">
                <a:avLst/>
              </a:prstGeom>
            </p:spPr>
          </p:pic>
        </mc:Fallback>
      </mc:AlternateContent>
    </p:spTree>
    <p:extLst>
      <p:ext uri="{BB962C8B-B14F-4D97-AF65-F5344CB8AC3E}">
        <p14:creationId xmlns:p14="http://schemas.microsoft.com/office/powerpoint/2010/main" val="379819946"/>
      </p:ext>
    </p:extLst>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(Staatsausgaben-)Multiplikator</a:t>
            </a:r>
          </a:p>
        </p:txBody>
      </p:sp>
      <p:sp>
        <p:nvSpPr>
          <p:cNvPr id="169988" name="Text Box 4"/>
          <p:cNvSpPr txBox="1">
            <a:spLocks noChangeArrowheads="1"/>
          </p:cNvSpPr>
          <p:nvPr/>
        </p:nvSpPr>
        <p:spPr bwMode="auto">
          <a:xfrm>
            <a:off x="1524000" y="79819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Ein Multiplikator in der VWL gibt an, um wie viel sich eine </a:t>
            </a:r>
          </a:p>
          <a:p>
            <a:pPr eaLnBrk="1" hangingPunct="1">
              <a:buClrTx/>
              <a:buFontTx/>
              <a:buNone/>
            </a:pPr>
            <a:r>
              <a:rPr lang="de-DE" sz="2400" dirty="0">
                <a:solidFill>
                  <a:srgbClr val="000000"/>
                </a:solidFill>
              </a:rPr>
              <a:t>abhängige Größe ändert, wenn eine unabhängige Größe um eine</a:t>
            </a:r>
          </a:p>
          <a:p>
            <a:pPr eaLnBrk="1" hangingPunct="1">
              <a:buClrTx/>
              <a:buFontTx/>
              <a:buNone/>
            </a:pPr>
            <a:r>
              <a:rPr lang="de-DE" sz="2400" dirty="0">
                <a:solidFill>
                  <a:srgbClr val="000000"/>
                </a:solidFill>
              </a:rPr>
              <a:t>Einheit zunimmt. </a:t>
            </a:r>
          </a:p>
          <a:p>
            <a:pPr eaLnBrk="1" hangingPunct="1">
              <a:buClrTx/>
              <a:buFontTx/>
              <a:buNone/>
            </a:pPr>
            <a:endParaRPr lang="de-DE" sz="2400" dirty="0">
              <a:solidFill>
                <a:srgbClr val="000000"/>
              </a:solidFill>
            </a:endParaRPr>
          </a:p>
          <a:p>
            <a:pPr eaLnBrk="1" hangingPunct="1">
              <a:buClrTx/>
              <a:buFontTx/>
              <a:buNone/>
            </a:pPr>
            <a:endParaRPr lang="de-DE" sz="2400" dirty="0">
              <a:solidFill>
                <a:srgbClr val="000000"/>
              </a:solidFill>
            </a:endParaRPr>
          </a:p>
          <a:p>
            <a:pPr eaLnBrk="1" hangingPunct="1">
              <a:buClrTx/>
              <a:buFontTx/>
              <a:buNone/>
            </a:pPr>
            <a:r>
              <a:rPr lang="de-DE" sz="2400" u="sng" dirty="0">
                <a:solidFill>
                  <a:srgbClr val="000000"/>
                </a:solidFill>
              </a:rPr>
              <a:t>Staatsausgabenmultiplikator:</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ändert sich das gleichgewichtige Einkommen, wenn die</a:t>
            </a:r>
          </a:p>
          <a:p>
            <a:pPr eaLnBrk="1" hangingPunct="1">
              <a:buClrTx/>
              <a:buFontTx/>
              <a:buNone/>
            </a:pPr>
            <a:r>
              <a:rPr lang="de-DE" sz="2400" dirty="0">
                <a:solidFill>
                  <a:srgbClr val="000000"/>
                </a:solidFill>
              </a:rPr>
              <a:t>Staatsausgaben um eine Einheit erhöht werden.</a:t>
            </a:r>
          </a:p>
        </p:txBody>
      </p:sp>
      <p:sp>
        <p:nvSpPr>
          <p:cNvPr id="5" name="Rechteck 4">
            <a:extLst>
              <a:ext uri="{FF2B5EF4-FFF2-40B4-BE49-F238E27FC236}">
                <a16:creationId xmlns:a16="http://schemas.microsoft.com/office/drawing/2014/main" id="{0B724838-27D2-41A1-920E-3ECDE2DF2AF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402969057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Jade Hochschule – Wikipedia">
            <a:extLst>
              <a:ext uri="{FF2B5EF4-FFF2-40B4-BE49-F238E27FC236}">
                <a16:creationId xmlns:a16="http://schemas.microsoft.com/office/drawing/2014/main" id="{958D230B-DC3F-4C23-9015-ADBC1FBD27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94503" y="30704"/>
            <a:ext cx="1407087" cy="963474"/>
          </a:xfrm>
          <a:prstGeom prst="rect">
            <a:avLst/>
          </a:prstGeom>
          <a:noFill/>
          <a:extLst>
            <a:ext uri="{909E8E84-426E-40DD-AFC4-6F175D3DCCD1}">
              <a14:hiddenFill xmlns:a14="http://schemas.microsoft.com/office/drawing/2010/main">
                <a:solidFill>
                  <a:srgbClr val="FFFFFF"/>
                </a:solidFill>
              </a14:hiddenFill>
            </a:ext>
          </a:extLst>
        </p:spPr>
      </p:pic>
      <p:sp>
        <p:nvSpPr>
          <p:cNvPr id="3" name="Untertitel 2">
            <a:extLst>
              <a:ext uri="{FF2B5EF4-FFF2-40B4-BE49-F238E27FC236}">
                <a16:creationId xmlns:a16="http://schemas.microsoft.com/office/drawing/2014/main" id="{93DD285B-D578-D2EE-15B3-B26F91AA507A}"/>
              </a:ext>
            </a:extLst>
          </p:cNvPr>
          <p:cNvSpPr>
            <a:spLocks noGrp="1"/>
          </p:cNvSpPr>
          <p:nvPr>
            <p:ph type="subTitle" idx="1"/>
          </p:nvPr>
        </p:nvSpPr>
        <p:spPr>
          <a:xfrm>
            <a:off x="-3795" y="0"/>
            <a:ext cx="12195795" cy="6827297"/>
          </a:xfrm>
        </p:spPr>
        <p:txBody>
          <a:bodyPr>
            <a:noAutofit/>
          </a:bodyPr>
          <a:lstStyle/>
          <a:p>
            <a:r>
              <a:rPr lang="en-US" sz="3200" b="1" dirty="0"/>
              <a:t>Excursion</a:t>
            </a:r>
          </a:p>
          <a:p>
            <a:r>
              <a:rPr lang="en-US" sz="3200" b="1" dirty="0"/>
              <a:t>Jade Weser Port</a:t>
            </a:r>
          </a:p>
          <a:p>
            <a:endParaRPr lang="en-US" sz="3200" b="1" dirty="0"/>
          </a:p>
        </p:txBody>
      </p:sp>
      <p:pic>
        <p:nvPicPr>
          <p:cNvPr id="4" name="Grafik 3">
            <a:extLst>
              <a:ext uri="{FF2B5EF4-FFF2-40B4-BE49-F238E27FC236}">
                <a16:creationId xmlns:a16="http://schemas.microsoft.com/office/drawing/2014/main" id="{C24FA4E6-4253-C4D1-CA96-59FDD2C9533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0"/>
            <a:ext cx="2307569" cy="1800000"/>
          </a:xfrm>
          <a:prstGeom prst="rect">
            <a:avLst/>
          </a:prstGeom>
        </p:spPr>
      </p:pic>
      <p:sp>
        <p:nvSpPr>
          <p:cNvPr id="5" name="Textfeld 4">
            <a:extLst>
              <a:ext uri="{FF2B5EF4-FFF2-40B4-BE49-F238E27FC236}">
                <a16:creationId xmlns:a16="http://schemas.microsoft.com/office/drawing/2014/main" id="{8B99F0C1-CD04-85A9-277B-5F1656B7138A}"/>
              </a:ext>
            </a:extLst>
          </p:cNvPr>
          <p:cNvSpPr txBox="1"/>
          <p:nvPr/>
        </p:nvSpPr>
        <p:spPr>
          <a:xfrm>
            <a:off x="226113" y="520"/>
            <a:ext cx="1847239" cy="399596"/>
          </a:xfrm>
          <a:prstGeom prst="rect">
            <a:avLst/>
          </a:prstGeom>
          <a:noFill/>
        </p:spPr>
        <p:txBody>
          <a:bodyPr wrap="square" rtlCol="0">
            <a:spAutoFit/>
          </a:bodyPr>
          <a:lstStyle/>
          <a:p>
            <a:r>
              <a:rPr lang="de-DE" sz="2000" b="1" dirty="0"/>
              <a:t>Wilhelmshaven</a:t>
            </a:r>
          </a:p>
        </p:txBody>
      </p:sp>
      <p:sp>
        <p:nvSpPr>
          <p:cNvPr id="9" name="Textfeld 8">
            <a:extLst>
              <a:ext uri="{FF2B5EF4-FFF2-40B4-BE49-F238E27FC236}">
                <a16:creationId xmlns:a16="http://schemas.microsoft.com/office/drawing/2014/main" id="{8173F241-6D2C-343B-7B74-5E6B223C44E9}"/>
              </a:ext>
            </a:extLst>
          </p:cNvPr>
          <p:cNvSpPr txBox="1"/>
          <p:nvPr/>
        </p:nvSpPr>
        <p:spPr>
          <a:xfrm>
            <a:off x="0" y="5661760"/>
            <a:ext cx="3159760" cy="1200329"/>
          </a:xfrm>
          <a:prstGeom prst="rect">
            <a:avLst/>
          </a:prstGeom>
          <a:noFill/>
        </p:spPr>
        <p:txBody>
          <a:bodyPr wrap="square">
            <a:spAutoFit/>
          </a:bodyPr>
          <a:lstStyle/>
          <a:p>
            <a:pPr algn="ctr"/>
            <a:r>
              <a:rPr lang="de-DE" sz="1800" dirty="0"/>
              <a:t>Kontakt:</a:t>
            </a:r>
          </a:p>
          <a:p>
            <a:endParaRPr lang="de-DE" sz="1800" dirty="0"/>
          </a:p>
          <a:p>
            <a:pPr algn="ctr"/>
            <a:r>
              <a:rPr lang="de-DE" sz="1800" dirty="0"/>
              <a:t>Prof. Dr. Bernhard Köster</a:t>
            </a:r>
          </a:p>
          <a:p>
            <a:pPr algn="ctr"/>
            <a:r>
              <a:rPr lang="de-DE" sz="1800" dirty="0"/>
              <a:t>bernhard.koester@jade-hs.de</a:t>
            </a:r>
          </a:p>
        </p:txBody>
      </p:sp>
      <p:pic>
        <p:nvPicPr>
          <p:cNvPr id="2" name="Picture 2" descr="Jade-Weser-Port">
            <a:extLst>
              <a:ext uri="{FF2B5EF4-FFF2-40B4-BE49-F238E27FC236}">
                <a16:creationId xmlns:a16="http://schemas.microsoft.com/office/drawing/2014/main" id="{A65CC02D-941F-15D6-2848-F4F28C481B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5767" y="1022833"/>
            <a:ext cx="5104264" cy="2871149"/>
          </a:xfrm>
          <a:prstGeom prst="rect">
            <a:avLst/>
          </a:prstGeom>
          <a:noFill/>
          <a:extLst>
            <a:ext uri="{909E8E84-426E-40DD-AFC4-6F175D3DCCD1}">
              <a14:hiddenFill xmlns:a14="http://schemas.microsoft.com/office/drawing/2010/main">
                <a:solidFill>
                  <a:srgbClr val="FFFFFF"/>
                </a:solidFill>
              </a14:hiddenFill>
            </a:ext>
          </a:extLst>
        </p:spPr>
      </p:pic>
      <p:sp>
        <p:nvSpPr>
          <p:cNvPr id="13" name="Textfeld 12">
            <a:extLst>
              <a:ext uri="{FF2B5EF4-FFF2-40B4-BE49-F238E27FC236}">
                <a16:creationId xmlns:a16="http://schemas.microsoft.com/office/drawing/2014/main" id="{DD3DBAE2-B185-6447-8FFA-989AA38A3E55}"/>
              </a:ext>
            </a:extLst>
          </p:cNvPr>
          <p:cNvSpPr txBox="1"/>
          <p:nvPr/>
        </p:nvSpPr>
        <p:spPr>
          <a:xfrm>
            <a:off x="141400" y="3872641"/>
            <a:ext cx="8321814" cy="1754326"/>
          </a:xfrm>
          <a:prstGeom prst="rect">
            <a:avLst/>
          </a:prstGeom>
          <a:noFill/>
        </p:spPr>
        <p:txBody>
          <a:bodyPr wrap="square">
            <a:spAutoFit/>
          </a:bodyPr>
          <a:lstStyle/>
          <a:p>
            <a:r>
              <a:rPr lang="de-DE" sz="1800" b="1" dirty="0" err="1"/>
              <a:t>Thursday</a:t>
            </a:r>
            <a:r>
              <a:rPr lang="de-DE" sz="1800" b="1" dirty="0"/>
              <a:t> 22.05.2025 </a:t>
            </a:r>
            <a:r>
              <a:rPr lang="en-US" sz="1800" b="1" dirty="0" err="1"/>
              <a:t>JadeWeserPort</a:t>
            </a:r>
            <a:r>
              <a:rPr lang="en-US" sz="1800" b="1" dirty="0"/>
              <a:t> </a:t>
            </a:r>
            <a:r>
              <a:rPr lang="en-US" sz="1800" b="1" dirty="0" err="1"/>
              <a:t>InfoCenter</a:t>
            </a:r>
            <a:endParaRPr lang="en-US" sz="1800" b="1" dirty="0"/>
          </a:p>
          <a:p>
            <a:endParaRPr lang="de-DE" sz="1800" b="1" dirty="0"/>
          </a:p>
          <a:p>
            <a:r>
              <a:rPr lang="de-DE" sz="1800" dirty="0"/>
              <a:t>	10:30 Uhr – 11:30 Uhr Harbour Tour</a:t>
            </a:r>
          </a:p>
          <a:p>
            <a:r>
              <a:rPr lang="de-DE" sz="1800" dirty="0"/>
              <a:t>	11:30 Uhr – 12:00 Uhr Short </a:t>
            </a:r>
            <a:r>
              <a:rPr lang="de-DE" sz="1800" dirty="0" err="1"/>
              <a:t>Presentation</a:t>
            </a:r>
            <a:endParaRPr lang="de-DE" dirty="0"/>
          </a:p>
          <a:p>
            <a:r>
              <a:rPr lang="de-DE" sz="1800" dirty="0"/>
              <a:t>	12:00 Uhr – 12:30 Uhr </a:t>
            </a:r>
            <a:r>
              <a:rPr lang="en-US" sz="1800" dirty="0"/>
              <a:t>Film about the construction of the </a:t>
            </a:r>
            <a:r>
              <a:rPr lang="en-US" sz="1800" dirty="0" err="1"/>
              <a:t>JadeWeserPort</a:t>
            </a:r>
            <a:endParaRPr lang="de-DE" dirty="0"/>
          </a:p>
          <a:p>
            <a:r>
              <a:rPr lang="de-DE" sz="1800" dirty="0"/>
              <a:t>	12:30 Uhr – 13:00 Uhr </a:t>
            </a:r>
            <a:r>
              <a:rPr lang="en-US" sz="1800" dirty="0"/>
              <a:t>Visit to the exhibition in the </a:t>
            </a:r>
            <a:r>
              <a:rPr lang="en-US" sz="1800" dirty="0" err="1"/>
              <a:t>JadeWeserPort</a:t>
            </a:r>
            <a:r>
              <a:rPr lang="en-US" sz="1800" dirty="0"/>
              <a:t> </a:t>
            </a:r>
            <a:r>
              <a:rPr lang="en-US" sz="1800" dirty="0" err="1"/>
              <a:t>InfoCenter</a:t>
            </a:r>
            <a:endParaRPr lang="en-US" sz="2400" b="1" dirty="0"/>
          </a:p>
        </p:txBody>
      </p:sp>
      <p:pic>
        <p:nvPicPr>
          <p:cNvPr id="15" name="Grafik 14">
            <a:extLst>
              <a:ext uri="{FF2B5EF4-FFF2-40B4-BE49-F238E27FC236}">
                <a16:creationId xmlns:a16="http://schemas.microsoft.com/office/drawing/2014/main" id="{4E596117-21D3-179E-56F5-BAE87E37DF2E}"/>
              </a:ext>
            </a:extLst>
          </p:cNvPr>
          <p:cNvPicPr>
            <a:picLocks noChangeAspect="1"/>
          </p:cNvPicPr>
          <p:nvPr/>
        </p:nvPicPr>
        <p:blipFill>
          <a:blip r:embed="rId5"/>
          <a:stretch>
            <a:fillRect/>
          </a:stretch>
        </p:blipFill>
        <p:spPr>
          <a:xfrm>
            <a:off x="8646234" y="2458409"/>
            <a:ext cx="3545764" cy="4368887"/>
          </a:xfrm>
          <a:prstGeom prst="rect">
            <a:avLst/>
          </a:prstGeom>
        </p:spPr>
      </p:pic>
      <p:sp>
        <p:nvSpPr>
          <p:cNvPr id="16" name="Textfeld 15">
            <a:extLst>
              <a:ext uri="{FF2B5EF4-FFF2-40B4-BE49-F238E27FC236}">
                <a16:creationId xmlns:a16="http://schemas.microsoft.com/office/drawing/2014/main" id="{CB9957CF-90BF-DB05-F961-3A563C5B7DD7}"/>
              </a:ext>
            </a:extLst>
          </p:cNvPr>
          <p:cNvSpPr txBox="1"/>
          <p:nvPr/>
        </p:nvSpPr>
        <p:spPr>
          <a:xfrm>
            <a:off x="10491673" y="3488575"/>
            <a:ext cx="1194558" cy="646331"/>
          </a:xfrm>
          <a:prstGeom prst="rect">
            <a:avLst/>
          </a:prstGeom>
          <a:noFill/>
        </p:spPr>
        <p:txBody>
          <a:bodyPr wrap="none" rtlCol="0">
            <a:spAutoFit/>
          </a:bodyPr>
          <a:lstStyle/>
          <a:p>
            <a:r>
              <a:rPr lang="de-DE" b="1" dirty="0">
                <a:solidFill>
                  <a:srgbClr val="FF0000"/>
                </a:solidFill>
              </a:rPr>
              <a:t>InfoCenter</a:t>
            </a:r>
          </a:p>
          <a:p>
            <a:r>
              <a:rPr lang="de-DE" b="1" dirty="0">
                <a:solidFill>
                  <a:srgbClr val="FF0000"/>
                </a:solidFill>
              </a:rPr>
              <a:t>         x</a:t>
            </a:r>
          </a:p>
        </p:txBody>
      </p:sp>
      <p:sp>
        <p:nvSpPr>
          <p:cNvPr id="17" name="Textfeld 16">
            <a:extLst>
              <a:ext uri="{FF2B5EF4-FFF2-40B4-BE49-F238E27FC236}">
                <a16:creationId xmlns:a16="http://schemas.microsoft.com/office/drawing/2014/main" id="{DDEC227E-5FCA-F4FC-FA57-37D1E1697B4A}"/>
              </a:ext>
            </a:extLst>
          </p:cNvPr>
          <p:cNvSpPr txBox="1"/>
          <p:nvPr/>
        </p:nvSpPr>
        <p:spPr>
          <a:xfrm>
            <a:off x="8899667" y="6153669"/>
            <a:ext cx="516488" cy="646331"/>
          </a:xfrm>
          <a:prstGeom prst="rect">
            <a:avLst/>
          </a:prstGeom>
          <a:noFill/>
        </p:spPr>
        <p:txBody>
          <a:bodyPr wrap="none" rtlCol="0">
            <a:spAutoFit/>
          </a:bodyPr>
          <a:lstStyle/>
          <a:p>
            <a:r>
              <a:rPr lang="de-DE" b="1" dirty="0">
                <a:solidFill>
                  <a:srgbClr val="FF0000"/>
                </a:solidFill>
              </a:rPr>
              <a:t>JHS</a:t>
            </a:r>
          </a:p>
          <a:p>
            <a:r>
              <a:rPr lang="de-DE" b="1" dirty="0">
                <a:solidFill>
                  <a:srgbClr val="FF0000"/>
                </a:solidFill>
              </a:rPr>
              <a:t>  x</a:t>
            </a:r>
          </a:p>
        </p:txBody>
      </p:sp>
    </p:spTree>
    <p:extLst>
      <p:ext uri="{BB962C8B-B14F-4D97-AF65-F5344CB8AC3E}">
        <p14:creationId xmlns:p14="http://schemas.microsoft.com/office/powerpoint/2010/main" val="392834716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(Beispiel)</a:t>
            </a:r>
          </a:p>
        </p:txBody>
      </p:sp>
      <p:sp>
        <p:nvSpPr>
          <p:cNvPr id="5" name="Text Box 4"/>
          <p:cNvSpPr txBox="1">
            <a:spLocks noChangeArrowheads="1"/>
          </p:cNvSpPr>
          <p:nvPr/>
        </p:nvSpPr>
        <p:spPr bwMode="auto">
          <a:xfrm>
            <a:off x="762001" y="1009782"/>
            <a:ext cx="9144000" cy="36018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r>
              <a:rPr lang="de-DE" sz="2400" dirty="0">
                <a:solidFill>
                  <a:srgbClr val="000000"/>
                </a:solidFill>
              </a:rPr>
              <a:t>C(Y)= 100+0,8Y;	I=400; G=200</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das gleichgewichtige Einkommen?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steigt das gleichgewichtige Einkommen, wenn die</a:t>
            </a:r>
          </a:p>
          <a:p>
            <a:pPr eaLnBrk="1" hangingPunct="1">
              <a:buClrTx/>
              <a:buFontTx/>
              <a:buNone/>
            </a:pPr>
            <a:r>
              <a:rPr lang="de-DE" sz="2400" dirty="0">
                <a:solidFill>
                  <a:srgbClr val="000000"/>
                </a:solidFill>
              </a:rPr>
              <a:t>Staatsausgaben um 100 steigen?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der Staatsausgabenmultiplikator?</a:t>
            </a:r>
          </a:p>
          <a:p>
            <a:pPr eaLnBrk="1" hangingPunct="1">
              <a:buClrTx/>
              <a:buFontTx/>
              <a:buNone/>
            </a:pPr>
            <a:endParaRPr lang="de-DE" sz="2400" dirty="0">
              <a:solidFill>
                <a:srgbClr val="000000"/>
              </a:solidFill>
            </a:endParaRPr>
          </a:p>
        </p:txBody>
      </p:sp>
      <p:sp>
        <p:nvSpPr>
          <p:cNvPr id="6" name="Rechteck 5">
            <a:extLst>
              <a:ext uri="{FF2B5EF4-FFF2-40B4-BE49-F238E27FC236}">
                <a16:creationId xmlns:a16="http://schemas.microsoft.com/office/drawing/2014/main" id="{21CBD8A8-9743-4FD4-BC6B-0E9E4B7F96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41363064"/>
      </p:ext>
    </p:extLst>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2" name="Text Box 4"/>
          <p:cNvSpPr txBox="1">
            <a:spLocks noChangeArrowheads="1"/>
          </p:cNvSpPr>
          <p:nvPr/>
        </p:nvSpPr>
        <p:spPr bwMode="auto">
          <a:xfrm>
            <a:off x="0" y="59873"/>
            <a:ext cx="12192000" cy="5170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200" dirty="0">
                <a:solidFill>
                  <a:srgbClr val="000000"/>
                </a:solidFill>
              </a:rPr>
              <a:t>C(Y)= 100+0,8Y;	I=400; G=200; Wie hoch ist das gleichgewichtige Einkommen? Um wie viel steigt das gleichgewichtige Einkommen, wenn die Staatsausgaben um 100 steigen?</a:t>
            </a:r>
          </a:p>
          <a:p>
            <a:pPr eaLnBrk="1" hangingPunct="1">
              <a:buClrTx/>
              <a:buFontTx/>
              <a:buNone/>
            </a:pPr>
            <a:r>
              <a:rPr lang="de-DE" sz="1200" dirty="0">
                <a:solidFill>
                  <a:srgbClr val="000000"/>
                </a:solidFill>
              </a:rPr>
              <a:t>                                                                Wie hoch ist der Staatsausgabenmultiplikator?</a:t>
            </a:r>
          </a:p>
        </p:txBody>
      </p:sp>
      <p:grpSp>
        <p:nvGrpSpPr>
          <p:cNvPr id="12" name="Gruppieren 11"/>
          <p:cNvGrpSpPr/>
          <p:nvPr/>
        </p:nvGrpSpPr>
        <p:grpSpPr>
          <a:xfrm>
            <a:off x="462015" y="987731"/>
            <a:ext cx="3300077" cy="3454221"/>
            <a:chOff x="462015" y="987731"/>
            <a:chExt cx="3300077" cy="3454221"/>
          </a:xfrm>
        </p:grpSpPr>
        <p:grpSp>
          <p:nvGrpSpPr>
            <p:cNvPr id="39" name="Group 7"/>
            <p:cNvGrpSpPr/>
            <p:nvPr/>
          </p:nvGrpSpPr>
          <p:grpSpPr>
            <a:xfrm>
              <a:off x="963382" y="1042140"/>
              <a:ext cx="2798710" cy="2904421"/>
              <a:chOff x="1187624" y="908720"/>
              <a:chExt cx="5184576" cy="4608512"/>
            </a:xfrm>
          </p:grpSpPr>
          <p:cxnSp>
            <p:nvCxnSpPr>
              <p:cNvPr id="40"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43" name="TextBox 13"/>
            <p:cNvSpPr txBox="1"/>
            <p:nvPr/>
          </p:nvSpPr>
          <p:spPr>
            <a:xfrm>
              <a:off x="3354086" y="3980287"/>
              <a:ext cx="287258" cy="461665"/>
            </a:xfrm>
            <a:prstGeom prst="rect">
              <a:avLst/>
            </a:prstGeom>
            <a:noFill/>
          </p:spPr>
          <p:txBody>
            <a:bodyPr wrap="none" rtlCol="0">
              <a:spAutoFit/>
            </a:bodyPr>
            <a:lstStyle/>
            <a:p>
              <a:r>
                <a:rPr lang="en-US" sz="1200" i="1" dirty="0">
                  <a:latin typeface="Arial" panose="020B0604020202020204" pitchFamily="34" charset="0"/>
                  <a:cs typeface="Arial" panose="020B0604020202020204" pitchFamily="34" charset="0"/>
                </a:rPr>
                <a:t>Y</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sp>
          <p:nvSpPr>
            <p:cNvPr id="44" name="TextBox 14"/>
            <p:cNvSpPr txBox="1"/>
            <p:nvPr/>
          </p:nvSpPr>
          <p:spPr>
            <a:xfrm>
              <a:off x="462015" y="987731"/>
              <a:ext cx="511679" cy="461665"/>
            </a:xfrm>
            <a:prstGeom prst="rect">
              <a:avLst/>
            </a:prstGeom>
            <a:noFill/>
          </p:spPr>
          <p:txBody>
            <a:bodyPr wrap="none" rtlCol="0">
              <a:spAutoFit/>
            </a:bodyPr>
            <a:lstStyle/>
            <a:p>
              <a:r>
                <a:rPr lang="en-US" sz="1200" i="1" dirty="0">
                  <a:latin typeface="Arial" panose="020B0604020202020204" pitchFamily="34" charset="0"/>
                  <a:cs typeface="Arial" panose="020B0604020202020204" pitchFamily="34" charset="0"/>
                </a:rPr>
                <a:t>Y</a:t>
              </a:r>
              <a:r>
                <a:rPr lang="en-US" sz="1200" dirty="0">
                  <a:latin typeface="Arial" panose="020B0604020202020204" pitchFamily="34" charset="0"/>
                  <a:cs typeface="Arial" panose="020B0604020202020204" pitchFamily="34" charset="0"/>
                </a:rPr>
                <a:t>, </a:t>
              </a:r>
              <a:r>
                <a:rPr lang="de-DE" sz="1200" dirty="0">
                  <a:solidFill>
                    <a:srgbClr val="000000"/>
                  </a:solidFill>
                </a:rPr>
                <a:t>Y</a:t>
              </a:r>
              <a:r>
                <a:rPr lang="de-DE" sz="1200" baseline="30000" dirty="0">
                  <a:solidFill>
                    <a:srgbClr val="000000"/>
                  </a:solidFill>
                </a:rPr>
                <a:t>D</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grpSp>
      <p:grpSp>
        <p:nvGrpSpPr>
          <p:cNvPr id="8" name="Gruppieren 7">
            <a:extLst>
              <a:ext uri="{FF2B5EF4-FFF2-40B4-BE49-F238E27FC236}">
                <a16:creationId xmlns:a16="http://schemas.microsoft.com/office/drawing/2014/main" id="{E2DFE1F9-CE8B-4617-985A-777FBB73DDD6}"/>
              </a:ext>
            </a:extLst>
          </p:cNvPr>
          <p:cNvGrpSpPr/>
          <p:nvPr/>
        </p:nvGrpSpPr>
        <p:grpSpPr>
          <a:xfrm>
            <a:off x="5999693" y="448267"/>
            <a:ext cx="613080" cy="309960"/>
            <a:chOff x="5999693" y="448267"/>
            <a:chExt cx="613080" cy="30996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F9CC20D3-2C45-420E-9A6D-3824069A658B}"/>
                    </a:ext>
                  </a:extLst>
                </p14:cNvPr>
                <p14:cNvContentPartPr/>
                <p14:nvPr/>
              </p14:nvContentPartPr>
              <p14:xfrm>
                <a:off x="5999693" y="513067"/>
                <a:ext cx="91440" cy="87840"/>
              </p14:xfrm>
            </p:contentPart>
          </mc:Choice>
          <mc:Fallback xmlns="">
            <p:pic>
              <p:nvPicPr>
                <p:cNvPr id="2" name="Freihand 1">
                  <a:extLst>
                    <a:ext uri="{FF2B5EF4-FFF2-40B4-BE49-F238E27FC236}">
                      <a16:creationId xmlns:a16="http://schemas.microsoft.com/office/drawing/2014/main" id="{F9CC20D3-2C45-420E-9A6D-3824069A658B}"/>
                    </a:ext>
                  </a:extLst>
                </p:cNvPr>
                <p:cNvPicPr/>
                <p:nvPr/>
              </p:nvPicPr>
              <p:blipFill>
                <a:blip r:embed="rId4"/>
                <a:stretch>
                  <a:fillRect/>
                </a:stretch>
              </p:blipFill>
              <p:spPr>
                <a:xfrm>
                  <a:off x="5995373" y="508747"/>
                  <a:ext cx="1000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06E6841C-5AC5-4EE0-A2AC-43BA1B201AE6}"/>
                    </a:ext>
                  </a:extLst>
                </p14:cNvPr>
                <p14:cNvContentPartPr/>
                <p14:nvPr/>
              </p14:nvContentPartPr>
              <p14:xfrm>
                <a:off x="6001853" y="539707"/>
                <a:ext cx="134280" cy="218520"/>
              </p14:xfrm>
            </p:contentPart>
          </mc:Choice>
          <mc:Fallback xmlns="">
            <p:pic>
              <p:nvPicPr>
                <p:cNvPr id="3" name="Freihand 2">
                  <a:extLst>
                    <a:ext uri="{FF2B5EF4-FFF2-40B4-BE49-F238E27FC236}">
                      <a16:creationId xmlns:a16="http://schemas.microsoft.com/office/drawing/2014/main" id="{06E6841C-5AC5-4EE0-A2AC-43BA1B201AE6}"/>
                    </a:ext>
                  </a:extLst>
                </p:cNvPr>
                <p:cNvPicPr/>
                <p:nvPr/>
              </p:nvPicPr>
              <p:blipFill>
                <a:blip r:embed="rId6"/>
                <a:stretch>
                  <a:fillRect/>
                </a:stretch>
              </p:blipFill>
              <p:spPr>
                <a:xfrm>
                  <a:off x="5997533" y="535387"/>
                  <a:ext cx="14292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15448E58-77BF-43A2-A664-6F4A816CA8D9}"/>
                    </a:ext>
                  </a:extLst>
                </p14:cNvPr>
                <p14:cNvContentPartPr/>
                <p14:nvPr/>
              </p14:nvContentPartPr>
              <p14:xfrm>
                <a:off x="6234053" y="452947"/>
                <a:ext cx="36360" cy="86400"/>
              </p14:xfrm>
            </p:contentPart>
          </mc:Choice>
          <mc:Fallback xmlns="">
            <p:pic>
              <p:nvPicPr>
                <p:cNvPr id="4" name="Freihand 3">
                  <a:extLst>
                    <a:ext uri="{FF2B5EF4-FFF2-40B4-BE49-F238E27FC236}">
                      <a16:creationId xmlns:a16="http://schemas.microsoft.com/office/drawing/2014/main" id="{15448E58-77BF-43A2-A664-6F4A816CA8D9}"/>
                    </a:ext>
                  </a:extLst>
                </p:cNvPr>
                <p:cNvPicPr/>
                <p:nvPr/>
              </p:nvPicPr>
              <p:blipFill>
                <a:blip r:embed="rId8"/>
                <a:stretch>
                  <a:fillRect/>
                </a:stretch>
              </p:blipFill>
              <p:spPr>
                <a:xfrm>
                  <a:off x="6229733" y="448627"/>
                  <a:ext cx="4500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1433D75D-6802-4B16-A1CF-B01C1B25412A}"/>
                    </a:ext>
                  </a:extLst>
                </p14:cNvPr>
                <p14:cNvContentPartPr/>
                <p14:nvPr/>
              </p14:nvContentPartPr>
              <p14:xfrm>
                <a:off x="6142973" y="448267"/>
                <a:ext cx="164160" cy="117360"/>
              </p14:xfrm>
            </p:contentPart>
          </mc:Choice>
          <mc:Fallback xmlns="">
            <p:pic>
              <p:nvPicPr>
                <p:cNvPr id="5" name="Freihand 4">
                  <a:extLst>
                    <a:ext uri="{FF2B5EF4-FFF2-40B4-BE49-F238E27FC236}">
                      <a16:creationId xmlns:a16="http://schemas.microsoft.com/office/drawing/2014/main" id="{1433D75D-6802-4B16-A1CF-B01C1B25412A}"/>
                    </a:ext>
                  </a:extLst>
                </p:cNvPr>
                <p:cNvPicPr/>
                <p:nvPr/>
              </p:nvPicPr>
              <p:blipFill>
                <a:blip r:embed="rId10"/>
                <a:stretch>
                  <a:fillRect/>
                </a:stretch>
              </p:blipFill>
              <p:spPr>
                <a:xfrm>
                  <a:off x="6138653" y="443947"/>
                  <a:ext cx="1728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 name="Freihand 5">
                  <a:extLst>
                    <a:ext uri="{FF2B5EF4-FFF2-40B4-BE49-F238E27FC236}">
                      <a16:creationId xmlns:a16="http://schemas.microsoft.com/office/drawing/2014/main" id="{2F81E053-7FBF-4AAA-B3CA-36768333E14A}"/>
                    </a:ext>
                  </a:extLst>
                </p14:cNvPr>
                <p14:cNvContentPartPr/>
                <p14:nvPr/>
              </p14:nvContentPartPr>
              <p14:xfrm>
                <a:off x="6388853" y="595507"/>
                <a:ext cx="166320" cy="10080"/>
              </p14:xfrm>
            </p:contentPart>
          </mc:Choice>
          <mc:Fallback xmlns="">
            <p:pic>
              <p:nvPicPr>
                <p:cNvPr id="6" name="Freihand 5">
                  <a:extLst>
                    <a:ext uri="{FF2B5EF4-FFF2-40B4-BE49-F238E27FC236}">
                      <a16:creationId xmlns:a16="http://schemas.microsoft.com/office/drawing/2014/main" id="{2F81E053-7FBF-4AAA-B3CA-36768333E14A}"/>
                    </a:ext>
                  </a:extLst>
                </p:cNvPr>
                <p:cNvPicPr/>
                <p:nvPr/>
              </p:nvPicPr>
              <p:blipFill>
                <a:blip r:embed="rId12"/>
                <a:stretch>
                  <a:fillRect/>
                </a:stretch>
              </p:blipFill>
              <p:spPr>
                <a:xfrm>
                  <a:off x="6384533" y="591187"/>
                  <a:ext cx="1749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 name="Freihand 6">
                  <a:extLst>
                    <a:ext uri="{FF2B5EF4-FFF2-40B4-BE49-F238E27FC236}">
                      <a16:creationId xmlns:a16="http://schemas.microsoft.com/office/drawing/2014/main" id="{3A882293-E409-4E4E-A989-1EDC7356547C}"/>
                    </a:ext>
                  </a:extLst>
                </p14:cNvPr>
                <p14:cNvContentPartPr/>
                <p14:nvPr/>
              </p14:nvContentPartPr>
              <p14:xfrm>
                <a:off x="6397853" y="665347"/>
                <a:ext cx="214920" cy="23400"/>
              </p14:xfrm>
            </p:contentPart>
          </mc:Choice>
          <mc:Fallback xmlns="">
            <p:pic>
              <p:nvPicPr>
                <p:cNvPr id="7" name="Freihand 6">
                  <a:extLst>
                    <a:ext uri="{FF2B5EF4-FFF2-40B4-BE49-F238E27FC236}">
                      <a16:creationId xmlns:a16="http://schemas.microsoft.com/office/drawing/2014/main" id="{3A882293-E409-4E4E-A989-1EDC7356547C}"/>
                    </a:ext>
                  </a:extLst>
                </p:cNvPr>
                <p:cNvPicPr/>
                <p:nvPr/>
              </p:nvPicPr>
              <p:blipFill>
                <a:blip r:embed="rId14"/>
                <a:stretch>
                  <a:fillRect/>
                </a:stretch>
              </p:blipFill>
              <p:spPr>
                <a:xfrm>
                  <a:off x="6393533" y="661027"/>
                  <a:ext cx="223560" cy="32040"/>
                </a:xfrm>
                <a:prstGeom prst="rect">
                  <a:avLst/>
                </a:prstGeom>
              </p:spPr>
            </p:pic>
          </mc:Fallback>
        </mc:AlternateContent>
      </p:grpSp>
      <p:grpSp>
        <p:nvGrpSpPr>
          <p:cNvPr id="22" name="Gruppieren 21">
            <a:extLst>
              <a:ext uri="{FF2B5EF4-FFF2-40B4-BE49-F238E27FC236}">
                <a16:creationId xmlns:a16="http://schemas.microsoft.com/office/drawing/2014/main" id="{A280D650-51C5-4813-8326-498C7D427F0A}"/>
              </a:ext>
            </a:extLst>
          </p:cNvPr>
          <p:cNvGrpSpPr/>
          <p:nvPr/>
        </p:nvGrpSpPr>
        <p:grpSpPr>
          <a:xfrm>
            <a:off x="6784853" y="549067"/>
            <a:ext cx="425160" cy="117360"/>
            <a:chOff x="6784853" y="549067"/>
            <a:chExt cx="425160" cy="117360"/>
          </a:xfrm>
        </p:grpSpPr>
        <mc:AlternateContent xmlns:mc="http://schemas.openxmlformats.org/markup-compatibility/2006" xmlns:p14="http://schemas.microsoft.com/office/powerpoint/2010/main">
          <mc:Choice Requires="p14">
            <p:contentPart p14:bwMode="auto" r:id="rId15">
              <p14:nvContentPartPr>
                <p14:cNvPr id="9" name="Freihand 8">
                  <a:extLst>
                    <a:ext uri="{FF2B5EF4-FFF2-40B4-BE49-F238E27FC236}">
                      <a16:creationId xmlns:a16="http://schemas.microsoft.com/office/drawing/2014/main" id="{C8842652-EA3D-4B35-BAF2-FFEC892FCB8E}"/>
                    </a:ext>
                  </a:extLst>
                </p14:cNvPr>
                <p14:cNvContentPartPr/>
                <p14:nvPr/>
              </p14:nvContentPartPr>
              <p14:xfrm>
                <a:off x="6784853" y="549067"/>
                <a:ext cx="165960" cy="117360"/>
              </p14:xfrm>
            </p:contentPart>
          </mc:Choice>
          <mc:Fallback xmlns="">
            <p:pic>
              <p:nvPicPr>
                <p:cNvPr id="9" name="Freihand 8">
                  <a:extLst>
                    <a:ext uri="{FF2B5EF4-FFF2-40B4-BE49-F238E27FC236}">
                      <a16:creationId xmlns:a16="http://schemas.microsoft.com/office/drawing/2014/main" id="{C8842652-EA3D-4B35-BAF2-FFEC892FCB8E}"/>
                    </a:ext>
                  </a:extLst>
                </p:cNvPr>
                <p:cNvPicPr/>
                <p:nvPr/>
              </p:nvPicPr>
              <p:blipFill>
                <a:blip r:embed="rId16"/>
                <a:stretch>
                  <a:fillRect/>
                </a:stretch>
              </p:blipFill>
              <p:spPr>
                <a:xfrm>
                  <a:off x="6780533" y="544747"/>
                  <a:ext cx="1746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 name="Freihand 9">
                  <a:extLst>
                    <a:ext uri="{FF2B5EF4-FFF2-40B4-BE49-F238E27FC236}">
                      <a16:creationId xmlns:a16="http://schemas.microsoft.com/office/drawing/2014/main" id="{5232A5EE-9D3B-4F5C-8389-E0FADCACF665}"/>
                    </a:ext>
                  </a:extLst>
                </p14:cNvPr>
                <p14:cNvContentPartPr/>
                <p14:nvPr/>
              </p14:nvContentPartPr>
              <p14:xfrm>
                <a:off x="7123253" y="552307"/>
                <a:ext cx="27720" cy="102240"/>
              </p14:xfrm>
            </p:contentPart>
          </mc:Choice>
          <mc:Fallback xmlns="">
            <p:pic>
              <p:nvPicPr>
                <p:cNvPr id="10" name="Freihand 9">
                  <a:extLst>
                    <a:ext uri="{FF2B5EF4-FFF2-40B4-BE49-F238E27FC236}">
                      <a16:creationId xmlns:a16="http://schemas.microsoft.com/office/drawing/2014/main" id="{5232A5EE-9D3B-4F5C-8389-E0FADCACF665}"/>
                    </a:ext>
                  </a:extLst>
                </p:cNvPr>
                <p:cNvPicPr/>
                <p:nvPr/>
              </p:nvPicPr>
              <p:blipFill>
                <a:blip r:embed="rId18"/>
                <a:stretch>
                  <a:fillRect/>
                </a:stretch>
              </p:blipFill>
              <p:spPr>
                <a:xfrm>
                  <a:off x="7118933" y="547987"/>
                  <a:ext cx="363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 name="Freihand 10">
                  <a:extLst>
                    <a:ext uri="{FF2B5EF4-FFF2-40B4-BE49-F238E27FC236}">
                      <a16:creationId xmlns:a16="http://schemas.microsoft.com/office/drawing/2014/main" id="{93865EC2-EFBD-4716-91E3-16DAAB8750F3}"/>
                    </a:ext>
                  </a:extLst>
                </p14:cNvPr>
                <p14:cNvContentPartPr/>
                <p14:nvPr/>
              </p14:nvContentPartPr>
              <p14:xfrm>
                <a:off x="7069613" y="601627"/>
                <a:ext cx="140400" cy="4320"/>
              </p14:xfrm>
            </p:contentPart>
          </mc:Choice>
          <mc:Fallback xmlns="">
            <p:pic>
              <p:nvPicPr>
                <p:cNvPr id="11" name="Freihand 10">
                  <a:extLst>
                    <a:ext uri="{FF2B5EF4-FFF2-40B4-BE49-F238E27FC236}">
                      <a16:creationId xmlns:a16="http://schemas.microsoft.com/office/drawing/2014/main" id="{93865EC2-EFBD-4716-91E3-16DAAB8750F3}"/>
                    </a:ext>
                  </a:extLst>
                </p:cNvPr>
                <p:cNvPicPr/>
                <p:nvPr/>
              </p:nvPicPr>
              <p:blipFill>
                <a:blip r:embed="rId20"/>
                <a:stretch>
                  <a:fillRect/>
                </a:stretch>
              </p:blipFill>
              <p:spPr>
                <a:xfrm>
                  <a:off x="7065293" y="597307"/>
                  <a:ext cx="149040" cy="12960"/>
                </a:xfrm>
                <a:prstGeom prst="rect">
                  <a:avLst/>
                </a:prstGeom>
              </p:spPr>
            </p:pic>
          </mc:Fallback>
        </mc:AlternateContent>
      </p:grpSp>
      <p:grpSp>
        <p:nvGrpSpPr>
          <p:cNvPr id="21" name="Gruppieren 20">
            <a:extLst>
              <a:ext uri="{FF2B5EF4-FFF2-40B4-BE49-F238E27FC236}">
                <a16:creationId xmlns:a16="http://schemas.microsoft.com/office/drawing/2014/main" id="{D0C6FA69-77A9-4C4E-906D-B08F943DA148}"/>
              </a:ext>
            </a:extLst>
          </p:cNvPr>
          <p:cNvGrpSpPr/>
          <p:nvPr/>
        </p:nvGrpSpPr>
        <p:grpSpPr>
          <a:xfrm>
            <a:off x="7392173" y="525667"/>
            <a:ext cx="246240" cy="159120"/>
            <a:chOff x="7392173" y="525667"/>
            <a:chExt cx="246240" cy="159120"/>
          </a:xfrm>
        </p:grpSpPr>
        <mc:AlternateContent xmlns:mc="http://schemas.openxmlformats.org/markup-compatibility/2006" xmlns:p14="http://schemas.microsoft.com/office/powerpoint/2010/main">
          <mc:Choice Requires="p14">
            <p:contentPart p14:bwMode="auto" r:id="rId21">
              <p14:nvContentPartPr>
                <p14:cNvPr id="13" name="Freihand 12">
                  <a:extLst>
                    <a:ext uri="{FF2B5EF4-FFF2-40B4-BE49-F238E27FC236}">
                      <a16:creationId xmlns:a16="http://schemas.microsoft.com/office/drawing/2014/main" id="{2800B2AF-090D-4BDE-85DB-C52DD4157FCD}"/>
                    </a:ext>
                  </a:extLst>
                </p14:cNvPr>
                <p14:cNvContentPartPr/>
                <p14:nvPr/>
              </p14:nvContentPartPr>
              <p14:xfrm>
                <a:off x="7392173" y="574987"/>
                <a:ext cx="190440" cy="109800"/>
              </p14:xfrm>
            </p:contentPart>
          </mc:Choice>
          <mc:Fallback xmlns="">
            <p:pic>
              <p:nvPicPr>
                <p:cNvPr id="13" name="Freihand 12">
                  <a:extLst>
                    <a:ext uri="{FF2B5EF4-FFF2-40B4-BE49-F238E27FC236}">
                      <a16:creationId xmlns:a16="http://schemas.microsoft.com/office/drawing/2014/main" id="{2800B2AF-090D-4BDE-85DB-C52DD4157FCD}"/>
                    </a:ext>
                  </a:extLst>
                </p:cNvPr>
                <p:cNvPicPr/>
                <p:nvPr/>
              </p:nvPicPr>
              <p:blipFill>
                <a:blip r:embed="rId22"/>
                <a:stretch>
                  <a:fillRect/>
                </a:stretch>
              </p:blipFill>
              <p:spPr>
                <a:xfrm>
                  <a:off x="7387853" y="570667"/>
                  <a:ext cx="1990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 name="Freihand 13">
                  <a:extLst>
                    <a:ext uri="{FF2B5EF4-FFF2-40B4-BE49-F238E27FC236}">
                      <a16:creationId xmlns:a16="http://schemas.microsoft.com/office/drawing/2014/main" id="{1E00DEDB-8ED9-4E9F-A1F9-9E07050F1377}"/>
                    </a:ext>
                  </a:extLst>
                </p14:cNvPr>
                <p14:cNvContentPartPr/>
                <p14:nvPr/>
              </p14:nvContentPartPr>
              <p14:xfrm>
                <a:off x="7394693" y="525667"/>
                <a:ext cx="243720" cy="45720"/>
              </p14:xfrm>
            </p:contentPart>
          </mc:Choice>
          <mc:Fallback xmlns="">
            <p:pic>
              <p:nvPicPr>
                <p:cNvPr id="14" name="Freihand 13">
                  <a:extLst>
                    <a:ext uri="{FF2B5EF4-FFF2-40B4-BE49-F238E27FC236}">
                      <a16:creationId xmlns:a16="http://schemas.microsoft.com/office/drawing/2014/main" id="{1E00DEDB-8ED9-4E9F-A1F9-9E07050F1377}"/>
                    </a:ext>
                  </a:extLst>
                </p:cNvPr>
                <p:cNvPicPr/>
                <p:nvPr/>
              </p:nvPicPr>
              <p:blipFill>
                <a:blip r:embed="rId24"/>
                <a:stretch>
                  <a:fillRect/>
                </a:stretch>
              </p:blipFill>
              <p:spPr>
                <a:xfrm>
                  <a:off x="7390373" y="521347"/>
                  <a:ext cx="252360" cy="54360"/>
                </a:xfrm>
                <a:prstGeom prst="rect">
                  <a:avLst/>
                </a:prstGeom>
              </p:spPr>
            </p:pic>
          </mc:Fallback>
        </mc:AlternateContent>
      </p:grpSp>
      <p:grpSp>
        <p:nvGrpSpPr>
          <p:cNvPr id="20" name="Gruppieren 19">
            <a:extLst>
              <a:ext uri="{FF2B5EF4-FFF2-40B4-BE49-F238E27FC236}">
                <a16:creationId xmlns:a16="http://schemas.microsoft.com/office/drawing/2014/main" id="{0753C9E4-1AC1-48E0-93D6-E5B486BC5D7C}"/>
              </a:ext>
            </a:extLst>
          </p:cNvPr>
          <p:cNvGrpSpPr/>
          <p:nvPr/>
        </p:nvGrpSpPr>
        <p:grpSpPr>
          <a:xfrm>
            <a:off x="7835693" y="498307"/>
            <a:ext cx="363600" cy="159840"/>
            <a:chOff x="7835693" y="498307"/>
            <a:chExt cx="363600" cy="159840"/>
          </a:xfrm>
        </p:grpSpPr>
        <mc:AlternateContent xmlns:mc="http://schemas.openxmlformats.org/markup-compatibility/2006" xmlns:p14="http://schemas.microsoft.com/office/powerpoint/2010/main">
          <mc:Choice Requires="p14">
            <p:contentPart p14:bwMode="auto" r:id="rId25">
              <p14:nvContentPartPr>
                <p14:cNvPr id="15" name="Freihand 14">
                  <a:extLst>
                    <a:ext uri="{FF2B5EF4-FFF2-40B4-BE49-F238E27FC236}">
                      <a16:creationId xmlns:a16="http://schemas.microsoft.com/office/drawing/2014/main" id="{D5BADDA6-BE59-4953-ABE5-C7629ECE96B6}"/>
                    </a:ext>
                  </a:extLst>
                </p14:cNvPr>
                <p14:cNvContentPartPr/>
                <p14:nvPr/>
              </p14:nvContentPartPr>
              <p14:xfrm>
                <a:off x="7835693" y="528187"/>
                <a:ext cx="179280" cy="128160"/>
              </p14:xfrm>
            </p:contentPart>
          </mc:Choice>
          <mc:Fallback xmlns="">
            <p:pic>
              <p:nvPicPr>
                <p:cNvPr id="15" name="Freihand 14">
                  <a:extLst>
                    <a:ext uri="{FF2B5EF4-FFF2-40B4-BE49-F238E27FC236}">
                      <a16:creationId xmlns:a16="http://schemas.microsoft.com/office/drawing/2014/main" id="{D5BADDA6-BE59-4953-ABE5-C7629ECE96B6}"/>
                    </a:ext>
                  </a:extLst>
                </p:cNvPr>
                <p:cNvPicPr/>
                <p:nvPr/>
              </p:nvPicPr>
              <p:blipFill>
                <a:blip r:embed="rId26"/>
                <a:stretch>
                  <a:fillRect/>
                </a:stretch>
              </p:blipFill>
              <p:spPr>
                <a:xfrm>
                  <a:off x="7831373" y="523867"/>
                  <a:ext cx="1879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02137FC4-52E2-4CB4-9BF5-A148DCA127B7}"/>
                    </a:ext>
                  </a:extLst>
                </p14:cNvPr>
                <p14:cNvContentPartPr/>
                <p14:nvPr/>
              </p14:nvContentPartPr>
              <p14:xfrm>
                <a:off x="8039093" y="498307"/>
                <a:ext cx="160200" cy="159840"/>
              </p14:xfrm>
            </p:contentPart>
          </mc:Choice>
          <mc:Fallback xmlns="">
            <p:pic>
              <p:nvPicPr>
                <p:cNvPr id="16" name="Freihand 15">
                  <a:extLst>
                    <a:ext uri="{FF2B5EF4-FFF2-40B4-BE49-F238E27FC236}">
                      <a16:creationId xmlns:a16="http://schemas.microsoft.com/office/drawing/2014/main" id="{02137FC4-52E2-4CB4-9BF5-A148DCA127B7}"/>
                    </a:ext>
                  </a:extLst>
                </p:cNvPr>
                <p:cNvPicPr/>
                <p:nvPr/>
              </p:nvPicPr>
              <p:blipFill>
                <a:blip r:embed="rId28"/>
                <a:stretch>
                  <a:fillRect/>
                </a:stretch>
              </p:blipFill>
              <p:spPr>
                <a:xfrm>
                  <a:off x="8034773" y="493987"/>
                  <a:ext cx="168840" cy="168480"/>
                </a:xfrm>
                <a:prstGeom prst="rect">
                  <a:avLst/>
                </a:prstGeom>
              </p:spPr>
            </p:pic>
          </mc:Fallback>
        </mc:AlternateContent>
      </p:grpSp>
      <p:grpSp>
        <p:nvGrpSpPr>
          <p:cNvPr id="19" name="Gruppieren 18">
            <a:extLst>
              <a:ext uri="{FF2B5EF4-FFF2-40B4-BE49-F238E27FC236}">
                <a16:creationId xmlns:a16="http://schemas.microsoft.com/office/drawing/2014/main" id="{2EA251CF-D811-4F45-AC97-B2E91B26B916}"/>
              </a:ext>
            </a:extLst>
          </p:cNvPr>
          <p:cNvGrpSpPr/>
          <p:nvPr/>
        </p:nvGrpSpPr>
        <p:grpSpPr>
          <a:xfrm>
            <a:off x="8371733" y="566347"/>
            <a:ext cx="243360" cy="52560"/>
            <a:chOff x="8371733" y="566347"/>
            <a:chExt cx="243360" cy="52560"/>
          </a:xfrm>
        </p:grpSpPr>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F1285347-DABD-4FD3-9C9C-BEF29EAD9BD4}"/>
                    </a:ext>
                  </a:extLst>
                </p14:cNvPr>
                <p14:cNvContentPartPr/>
                <p14:nvPr/>
              </p14:nvContentPartPr>
              <p14:xfrm>
                <a:off x="8371733" y="566347"/>
                <a:ext cx="240840" cy="8280"/>
              </p14:xfrm>
            </p:contentPart>
          </mc:Choice>
          <mc:Fallback xmlns="">
            <p:pic>
              <p:nvPicPr>
                <p:cNvPr id="17" name="Freihand 16">
                  <a:extLst>
                    <a:ext uri="{FF2B5EF4-FFF2-40B4-BE49-F238E27FC236}">
                      <a16:creationId xmlns:a16="http://schemas.microsoft.com/office/drawing/2014/main" id="{F1285347-DABD-4FD3-9C9C-BEF29EAD9BD4}"/>
                    </a:ext>
                  </a:extLst>
                </p:cNvPr>
                <p:cNvPicPr/>
                <p:nvPr/>
              </p:nvPicPr>
              <p:blipFill>
                <a:blip r:embed="rId30"/>
                <a:stretch>
                  <a:fillRect/>
                </a:stretch>
              </p:blipFill>
              <p:spPr>
                <a:xfrm>
                  <a:off x="8367413" y="562027"/>
                  <a:ext cx="249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8" name="Freihand 17">
                  <a:extLst>
                    <a:ext uri="{FF2B5EF4-FFF2-40B4-BE49-F238E27FC236}">
                      <a16:creationId xmlns:a16="http://schemas.microsoft.com/office/drawing/2014/main" id="{3CD044E4-4379-49AD-90E5-F944ED200148}"/>
                    </a:ext>
                  </a:extLst>
                </p14:cNvPr>
                <p14:cNvContentPartPr/>
                <p14:nvPr/>
              </p14:nvContentPartPr>
              <p14:xfrm>
                <a:off x="8413853" y="608827"/>
                <a:ext cx="201240" cy="10080"/>
              </p14:xfrm>
            </p:contentPart>
          </mc:Choice>
          <mc:Fallback xmlns="">
            <p:pic>
              <p:nvPicPr>
                <p:cNvPr id="18" name="Freihand 17">
                  <a:extLst>
                    <a:ext uri="{FF2B5EF4-FFF2-40B4-BE49-F238E27FC236}">
                      <a16:creationId xmlns:a16="http://schemas.microsoft.com/office/drawing/2014/main" id="{3CD044E4-4379-49AD-90E5-F944ED200148}"/>
                    </a:ext>
                  </a:extLst>
                </p:cNvPr>
                <p:cNvPicPr/>
                <p:nvPr/>
              </p:nvPicPr>
              <p:blipFill>
                <a:blip r:embed="rId32"/>
                <a:stretch>
                  <a:fillRect/>
                </a:stretch>
              </p:blipFill>
              <p:spPr>
                <a:xfrm>
                  <a:off x="8409533" y="604507"/>
                  <a:ext cx="209880" cy="18720"/>
                </a:xfrm>
                <a:prstGeom prst="rect">
                  <a:avLst/>
                </a:prstGeom>
              </p:spPr>
            </p:pic>
          </mc:Fallback>
        </mc:AlternateContent>
      </p:grpSp>
      <p:grpSp>
        <p:nvGrpSpPr>
          <p:cNvPr id="33" name="Gruppieren 32">
            <a:extLst>
              <a:ext uri="{FF2B5EF4-FFF2-40B4-BE49-F238E27FC236}">
                <a16:creationId xmlns:a16="http://schemas.microsoft.com/office/drawing/2014/main" id="{96BCD2F4-6BA1-4DB4-934A-E9422D632DD0}"/>
              </a:ext>
            </a:extLst>
          </p:cNvPr>
          <p:cNvGrpSpPr/>
          <p:nvPr/>
        </p:nvGrpSpPr>
        <p:grpSpPr>
          <a:xfrm>
            <a:off x="8809493" y="457987"/>
            <a:ext cx="861480" cy="145800"/>
            <a:chOff x="8809493" y="457987"/>
            <a:chExt cx="861480" cy="145800"/>
          </a:xfrm>
        </p:grpSpPr>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F19AFBC1-0A3A-4078-ADF0-F338F402FED6}"/>
                    </a:ext>
                  </a:extLst>
                </p14:cNvPr>
                <p14:cNvContentPartPr/>
                <p14:nvPr/>
              </p14:nvContentPartPr>
              <p14:xfrm>
                <a:off x="8809493" y="457987"/>
                <a:ext cx="166320" cy="145800"/>
              </p14:xfrm>
            </p:contentPart>
          </mc:Choice>
          <mc:Fallback xmlns="">
            <p:pic>
              <p:nvPicPr>
                <p:cNvPr id="23" name="Freihand 22">
                  <a:extLst>
                    <a:ext uri="{FF2B5EF4-FFF2-40B4-BE49-F238E27FC236}">
                      <a16:creationId xmlns:a16="http://schemas.microsoft.com/office/drawing/2014/main" id="{F19AFBC1-0A3A-4078-ADF0-F338F402FED6}"/>
                    </a:ext>
                  </a:extLst>
                </p:cNvPr>
                <p:cNvPicPr/>
                <p:nvPr/>
              </p:nvPicPr>
              <p:blipFill>
                <a:blip r:embed="rId34"/>
                <a:stretch>
                  <a:fillRect/>
                </a:stretch>
              </p:blipFill>
              <p:spPr>
                <a:xfrm>
                  <a:off x="8805173" y="453667"/>
                  <a:ext cx="1749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B1BA1F2E-1FF5-4D94-89DE-47E328B31761}"/>
                    </a:ext>
                  </a:extLst>
                </p14:cNvPr>
                <p14:cNvContentPartPr/>
                <p14:nvPr/>
              </p14:nvContentPartPr>
              <p14:xfrm>
                <a:off x="8857373" y="544027"/>
                <a:ext cx="160920" cy="7920"/>
              </p14:xfrm>
            </p:contentPart>
          </mc:Choice>
          <mc:Fallback xmlns="">
            <p:pic>
              <p:nvPicPr>
                <p:cNvPr id="24" name="Freihand 23">
                  <a:extLst>
                    <a:ext uri="{FF2B5EF4-FFF2-40B4-BE49-F238E27FC236}">
                      <a16:creationId xmlns:a16="http://schemas.microsoft.com/office/drawing/2014/main" id="{B1BA1F2E-1FF5-4D94-89DE-47E328B31761}"/>
                    </a:ext>
                  </a:extLst>
                </p:cNvPr>
                <p:cNvPicPr/>
                <p:nvPr/>
              </p:nvPicPr>
              <p:blipFill>
                <a:blip r:embed="rId36"/>
                <a:stretch>
                  <a:fillRect/>
                </a:stretch>
              </p:blipFill>
              <p:spPr>
                <a:xfrm>
                  <a:off x="8853053" y="539707"/>
                  <a:ext cx="1695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7F28B88D-455F-4970-8951-C65A7B2984D5}"/>
                    </a:ext>
                  </a:extLst>
                </p14:cNvPr>
                <p14:cNvContentPartPr/>
                <p14:nvPr/>
              </p14:nvContentPartPr>
              <p14:xfrm>
                <a:off x="9085613" y="474187"/>
                <a:ext cx="147960" cy="118080"/>
              </p14:xfrm>
            </p:contentPart>
          </mc:Choice>
          <mc:Fallback xmlns="">
            <p:pic>
              <p:nvPicPr>
                <p:cNvPr id="25" name="Freihand 24">
                  <a:extLst>
                    <a:ext uri="{FF2B5EF4-FFF2-40B4-BE49-F238E27FC236}">
                      <a16:creationId xmlns:a16="http://schemas.microsoft.com/office/drawing/2014/main" id="{7F28B88D-455F-4970-8951-C65A7B2984D5}"/>
                    </a:ext>
                  </a:extLst>
                </p:cNvPr>
                <p:cNvPicPr/>
                <p:nvPr/>
              </p:nvPicPr>
              <p:blipFill>
                <a:blip r:embed="rId38"/>
                <a:stretch>
                  <a:fillRect/>
                </a:stretch>
              </p:blipFill>
              <p:spPr>
                <a:xfrm>
                  <a:off x="9081293" y="469867"/>
                  <a:ext cx="156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51979933-E05E-488A-938F-5E7419C91BE3}"/>
                    </a:ext>
                  </a:extLst>
                </p14:cNvPr>
                <p14:cNvContentPartPr/>
                <p14:nvPr/>
              </p14:nvContentPartPr>
              <p14:xfrm>
                <a:off x="9308453" y="498667"/>
                <a:ext cx="319680" cy="97560"/>
              </p14:xfrm>
            </p:contentPart>
          </mc:Choice>
          <mc:Fallback xmlns="">
            <p:pic>
              <p:nvPicPr>
                <p:cNvPr id="26" name="Freihand 25">
                  <a:extLst>
                    <a:ext uri="{FF2B5EF4-FFF2-40B4-BE49-F238E27FC236}">
                      <a16:creationId xmlns:a16="http://schemas.microsoft.com/office/drawing/2014/main" id="{51979933-E05E-488A-938F-5E7419C91BE3}"/>
                    </a:ext>
                  </a:extLst>
                </p:cNvPr>
                <p:cNvPicPr/>
                <p:nvPr/>
              </p:nvPicPr>
              <p:blipFill>
                <a:blip r:embed="rId40"/>
                <a:stretch>
                  <a:fillRect/>
                </a:stretch>
              </p:blipFill>
              <p:spPr>
                <a:xfrm>
                  <a:off x="9304133" y="494347"/>
                  <a:ext cx="3283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66D614B5-6DCD-4D0F-8C51-E0C4199D0163}"/>
                    </a:ext>
                  </a:extLst>
                </p14:cNvPr>
                <p14:cNvContentPartPr/>
                <p14:nvPr/>
              </p14:nvContentPartPr>
              <p14:xfrm>
                <a:off x="9549653" y="553747"/>
                <a:ext cx="121320" cy="14400"/>
              </p14:xfrm>
            </p:contentPart>
          </mc:Choice>
          <mc:Fallback xmlns="">
            <p:pic>
              <p:nvPicPr>
                <p:cNvPr id="27" name="Freihand 26">
                  <a:extLst>
                    <a:ext uri="{FF2B5EF4-FFF2-40B4-BE49-F238E27FC236}">
                      <a16:creationId xmlns:a16="http://schemas.microsoft.com/office/drawing/2014/main" id="{66D614B5-6DCD-4D0F-8C51-E0C4199D0163}"/>
                    </a:ext>
                  </a:extLst>
                </p:cNvPr>
                <p:cNvPicPr/>
                <p:nvPr/>
              </p:nvPicPr>
              <p:blipFill>
                <a:blip r:embed="rId42"/>
                <a:stretch>
                  <a:fillRect/>
                </a:stretch>
              </p:blipFill>
              <p:spPr>
                <a:xfrm>
                  <a:off x="9545333" y="549427"/>
                  <a:ext cx="129960" cy="23040"/>
                </a:xfrm>
                <a:prstGeom prst="rect">
                  <a:avLst/>
                </a:prstGeom>
              </p:spPr>
            </p:pic>
          </mc:Fallback>
        </mc:AlternateContent>
      </p:grpSp>
      <p:grpSp>
        <p:nvGrpSpPr>
          <p:cNvPr id="32" name="Gruppieren 31">
            <a:extLst>
              <a:ext uri="{FF2B5EF4-FFF2-40B4-BE49-F238E27FC236}">
                <a16:creationId xmlns:a16="http://schemas.microsoft.com/office/drawing/2014/main" id="{0867420F-EEE1-4BC1-8F60-A55A8B08F863}"/>
              </a:ext>
            </a:extLst>
          </p:cNvPr>
          <p:cNvGrpSpPr/>
          <p:nvPr/>
        </p:nvGrpSpPr>
        <p:grpSpPr>
          <a:xfrm>
            <a:off x="9846653" y="483187"/>
            <a:ext cx="636840" cy="202320"/>
            <a:chOff x="9846653" y="483187"/>
            <a:chExt cx="636840" cy="202320"/>
          </a:xfrm>
        </p:grpSpPr>
        <mc:AlternateContent xmlns:mc="http://schemas.openxmlformats.org/markup-compatibility/2006" xmlns:p14="http://schemas.microsoft.com/office/powerpoint/2010/main">
          <mc:Choice Requires="p14">
            <p:contentPart p14:bwMode="auto" r:id="rId43">
              <p14:nvContentPartPr>
                <p14:cNvPr id="28" name="Freihand 27">
                  <a:extLst>
                    <a:ext uri="{FF2B5EF4-FFF2-40B4-BE49-F238E27FC236}">
                      <a16:creationId xmlns:a16="http://schemas.microsoft.com/office/drawing/2014/main" id="{568D79C6-FFB2-44DF-BA4C-7D4AEF445E94}"/>
                    </a:ext>
                  </a:extLst>
                </p14:cNvPr>
                <p14:cNvContentPartPr/>
                <p14:nvPr/>
              </p14:nvContentPartPr>
              <p14:xfrm>
                <a:off x="9846653" y="494707"/>
                <a:ext cx="182160" cy="171360"/>
              </p14:xfrm>
            </p:contentPart>
          </mc:Choice>
          <mc:Fallback xmlns="">
            <p:pic>
              <p:nvPicPr>
                <p:cNvPr id="28" name="Freihand 27">
                  <a:extLst>
                    <a:ext uri="{FF2B5EF4-FFF2-40B4-BE49-F238E27FC236}">
                      <a16:creationId xmlns:a16="http://schemas.microsoft.com/office/drawing/2014/main" id="{568D79C6-FFB2-44DF-BA4C-7D4AEF445E94}"/>
                    </a:ext>
                  </a:extLst>
                </p:cNvPr>
                <p:cNvPicPr/>
                <p:nvPr/>
              </p:nvPicPr>
              <p:blipFill>
                <a:blip r:embed="rId44"/>
                <a:stretch>
                  <a:fillRect/>
                </a:stretch>
              </p:blipFill>
              <p:spPr>
                <a:xfrm>
                  <a:off x="9842333" y="490387"/>
                  <a:ext cx="19080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9" name="Freihand 28">
                  <a:extLst>
                    <a:ext uri="{FF2B5EF4-FFF2-40B4-BE49-F238E27FC236}">
                      <a16:creationId xmlns:a16="http://schemas.microsoft.com/office/drawing/2014/main" id="{87EA7B77-D0F5-4C03-ACE9-C404D4C144DC}"/>
                    </a:ext>
                  </a:extLst>
                </p14:cNvPr>
                <p14:cNvContentPartPr/>
                <p14:nvPr/>
              </p14:nvContentPartPr>
              <p14:xfrm>
                <a:off x="10101173" y="483187"/>
                <a:ext cx="124560" cy="137160"/>
              </p14:xfrm>
            </p:contentPart>
          </mc:Choice>
          <mc:Fallback xmlns="">
            <p:pic>
              <p:nvPicPr>
                <p:cNvPr id="29" name="Freihand 28">
                  <a:extLst>
                    <a:ext uri="{FF2B5EF4-FFF2-40B4-BE49-F238E27FC236}">
                      <a16:creationId xmlns:a16="http://schemas.microsoft.com/office/drawing/2014/main" id="{87EA7B77-D0F5-4C03-ACE9-C404D4C144DC}"/>
                    </a:ext>
                  </a:extLst>
                </p:cNvPr>
                <p:cNvPicPr/>
                <p:nvPr/>
              </p:nvPicPr>
              <p:blipFill>
                <a:blip r:embed="rId46"/>
                <a:stretch>
                  <a:fillRect/>
                </a:stretch>
              </p:blipFill>
              <p:spPr>
                <a:xfrm>
                  <a:off x="10096853" y="478867"/>
                  <a:ext cx="1332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0" name="Freihand 29">
                  <a:extLst>
                    <a:ext uri="{FF2B5EF4-FFF2-40B4-BE49-F238E27FC236}">
                      <a16:creationId xmlns:a16="http://schemas.microsoft.com/office/drawing/2014/main" id="{7C320E9A-787C-4E45-A970-872AF0C7DFAF}"/>
                    </a:ext>
                  </a:extLst>
                </p14:cNvPr>
                <p14:cNvContentPartPr/>
                <p14:nvPr/>
              </p14:nvContentPartPr>
              <p14:xfrm>
                <a:off x="10336973" y="522427"/>
                <a:ext cx="131400" cy="50040"/>
              </p14:xfrm>
            </p:contentPart>
          </mc:Choice>
          <mc:Fallback xmlns="">
            <p:pic>
              <p:nvPicPr>
                <p:cNvPr id="30" name="Freihand 29">
                  <a:extLst>
                    <a:ext uri="{FF2B5EF4-FFF2-40B4-BE49-F238E27FC236}">
                      <a16:creationId xmlns:a16="http://schemas.microsoft.com/office/drawing/2014/main" id="{7C320E9A-787C-4E45-A970-872AF0C7DFAF}"/>
                    </a:ext>
                  </a:extLst>
                </p:cNvPr>
                <p:cNvPicPr/>
                <p:nvPr/>
              </p:nvPicPr>
              <p:blipFill>
                <a:blip r:embed="rId48"/>
                <a:stretch>
                  <a:fillRect/>
                </a:stretch>
              </p:blipFill>
              <p:spPr>
                <a:xfrm>
                  <a:off x="10332653" y="518107"/>
                  <a:ext cx="1400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1" name="Freihand 30">
                  <a:extLst>
                    <a:ext uri="{FF2B5EF4-FFF2-40B4-BE49-F238E27FC236}">
                      <a16:creationId xmlns:a16="http://schemas.microsoft.com/office/drawing/2014/main" id="{131C0F7C-D670-4072-AD02-73E0FCF5ED50}"/>
                    </a:ext>
                  </a:extLst>
                </p14:cNvPr>
                <p14:cNvContentPartPr/>
                <p14:nvPr/>
              </p14:nvContentPartPr>
              <p14:xfrm>
                <a:off x="10365053" y="508027"/>
                <a:ext cx="118440" cy="177480"/>
              </p14:xfrm>
            </p:contentPart>
          </mc:Choice>
          <mc:Fallback xmlns="">
            <p:pic>
              <p:nvPicPr>
                <p:cNvPr id="31" name="Freihand 30">
                  <a:extLst>
                    <a:ext uri="{FF2B5EF4-FFF2-40B4-BE49-F238E27FC236}">
                      <a16:creationId xmlns:a16="http://schemas.microsoft.com/office/drawing/2014/main" id="{131C0F7C-D670-4072-AD02-73E0FCF5ED50}"/>
                    </a:ext>
                  </a:extLst>
                </p:cNvPr>
                <p:cNvPicPr/>
                <p:nvPr/>
              </p:nvPicPr>
              <p:blipFill>
                <a:blip r:embed="rId50"/>
                <a:stretch>
                  <a:fillRect/>
                </a:stretch>
              </p:blipFill>
              <p:spPr>
                <a:xfrm>
                  <a:off x="10360733" y="503707"/>
                  <a:ext cx="127080" cy="186120"/>
                </a:xfrm>
                <a:prstGeom prst="rect">
                  <a:avLst/>
                </a:prstGeom>
              </p:spPr>
            </p:pic>
          </mc:Fallback>
        </mc:AlternateContent>
      </p:grpSp>
      <p:grpSp>
        <p:nvGrpSpPr>
          <p:cNvPr id="171056" name="Gruppieren 171055">
            <a:extLst>
              <a:ext uri="{FF2B5EF4-FFF2-40B4-BE49-F238E27FC236}">
                <a16:creationId xmlns:a16="http://schemas.microsoft.com/office/drawing/2014/main" id="{5E2018CA-9250-4BB6-A7FB-844D6132F19D}"/>
              </a:ext>
            </a:extLst>
          </p:cNvPr>
          <p:cNvGrpSpPr/>
          <p:nvPr/>
        </p:nvGrpSpPr>
        <p:grpSpPr>
          <a:xfrm>
            <a:off x="191813" y="856867"/>
            <a:ext cx="9623160" cy="3538080"/>
            <a:chOff x="191813" y="856867"/>
            <a:chExt cx="9623160" cy="3538080"/>
          </a:xfrm>
        </p:grpSpPr>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A3CC1506-83BD-4B4A-BF91-C47B4E96DC07}"/>
                    </a:ext>
                  </a:extLst>
                </p14:cNvPr>
                <p14:cNvContentPartPr/>
                <p14:nvPr/>
              </p14:nvContentPartPr>
              <p14:xfrm>
                <a:off x="5705213" y="893587"/>
                <a:ext cx="164520" cy="185040"/>
              </p14:xfrm>
            </p:contentPart>
          </mc:Choice>
          <mc:Fallback xmlns="">
            <p:pic>
              <p:nvPicPr>
                <p:cNvPr id="34" name="Freihand 33">
                  <a:extLst>
                    <a:ext uri="{FF2B5EF4-FFF2-40B4-BE49-F238E27FC236}">
                      <a16:creationId xmlns:a16="http://schemas.microsoft.com/office/drawing/2014/main" id="{A3CC1506-83BD-4B4A-BF91-C47B4E96DC07}"/>
                    </a:ext>
                  </a:extLst>
                </p:cNvPr>
                <p:cNvPicPr/>
                <p:nvPr/>
              </p:nvPicPr>
              <p:blipFill>
                <a:blip r:embed="rId52"/>
                <a:stretch>
                  <a:fillRect/>
                </a:stretch>
              </p:blipFill>
              <p:spPr>
                <a:xfrm>
                  <a:off x="5700893" y="889267"/>
                  <a:ext cx="1731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47DEE5EF-75D4-46A1-81F0-40295D5D0678}"/>
                    </a:ext>
                  </a:extLst>
                </p14:cNvPr>
                <p14:cNvContentPartPr/>
                <p14:nvPr/>
              </p14:nvContentPartPr>
              <p14:xfrm>
                <a:off x="5927333" y="890347"/>
                <a:ext cx="139320" cy="189000"/>
              </p14:xfrm>
            </p:contentPart>
          </mc:Choice>
          <mc:Fallback xmlns="">
            <p:pic>
              <p:nvPicPr>
                <p:cNvPr id="35" name="Freihand 34">
                  <a:extLst>
                    <a:ext uri="{FF2B5EF4-FFF2-40B4-BE49-F238E27FC236}">
                      <a16:creationId xmlns:a16="http://schemas.microsoft.com/office/drawing/2014/main" id="{47DEE5EF-75D4-46A1-81F0-40295D5D0678}"/>
                    </a:ext>
                  </a:extLst>
                </p:cNvPr>
                <p:cNvPicPr/>
                <p:nvPr/>
              </p:nvPicPr>
              <p:blipFill>
                <a:blip r:embed="rId54"/>
                <a:stretch>
                  <a:fillRect/>
                </a:stretch>
              </p:blipFill>
              <p:spPr>
                <a:xfrm>
                  <a:off x="5923013" y="886027"/>
                  <a:ext cx="14796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6" name="Freihand 35">
                  <a:extLst>
                    <a:ext uri="{FF2B5EF4-FFF2-40B4-BE49-F238E27FC236}">
                      <a16:creationId xmlns:a16="http://schemas.microsoft.com/office/drawing/2014/main" id="{32484B71-CFED-4394-8D00-AC1967DD96E1}"/>
                    </a:ext>
                  </a:extLst>
                </p14:cNvPr>
                <p14:cNvContentPartPr/>
                <p14:nvPr/>
              </p14:nvContentPartPr>
              <p14:xfrm>
                <a:off x="6100493" y="981787"/>
                <a:ext cx="92520" cy="16200"/>
              </p14:xfrm>
            </p:contentPart>
          </mc:Choice>
          <mc:Fallback xmlns="">
            <p:pic>
              <p:nvPicPr>
                <p:cNvPr id="36" name="Freihand 35">
                  <a:extLst>
                    <a:ext uri="{FF2B5EF4-FFF2-40B4-BE49-F238E27FC236}">
                      <a16:creationId xmlns:a16="http://schemas.microsoft.com/office/drawing/2014/main" id="{32484B71-CFED-4394-8D00-AC1967DD96E1}"/>
                    </a:ext>
                  </a:extLst>
                </p:cNvPr>
                <p:cNvPicPr/>
                <p:nvPr/>
              </p:nvPicPr>
              <p:blipFill>
                <a:blip r:embed="rId56"/>
                <a:stretch>
                  <a:fillRect/>
                </a:stretch>
              </p:blipFill>
              <p:spPr>
                <a:xfrm>
                  <a:off x="6096173" y="977467"/>
                  <a:ext cx="1011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7" name="Freihand 36">
                  <a:extLst>
                    <a:ext uri="{FF2B5EF4-FFF2-40B4-BE49-F238E27FC236}">
                      <a16:creationId xmlns:a16="http://schemas.microsoft.com/office/drawing/2014/main" id="{79354C89-1C51-4B59-8C77-E8FF898BF99C}"/>
                    </a:ext>
                  </a:extLst>
                </p14:cNvPr>
                <p14:cNvContentPartPr/>
                <p14:nvPr/>
              </p14:nvContentPartPr>
              <p14:xfrm>
                <a:off x="6318653" y="942907"/>
                <a:ext cx="20520" cy="81000"/>
              </p14:xfrm>
            </p:contentPart>
          </mc:Choice>
          <mc:Fallback xmlns="">
            <p:pic>
              <p:nvPicPr>
                <p:cNvPr id="37" name="Freihand 36">
                  <a:extLst>
                    <a:ext uri="{FF2B5EF4-FFF2-40B4-BE49-F238E27FC236}">
                      <a16:creationId xmlns:a16="http://schemas.microsoft.com/office/drawing/2014/main" id="{79354C89-1C51-4B59-8C77-E8FF898BF99C}"/>
                    </a:ext>
                  </a:extLst>
                </p:cNvPr>
                <p:cNvPicPr/>
                <p:nvPr/>
              </p:nvPicPr>
              <p:blipFill>
                <a:blip r:embed="rId58"/>
                <a:stretch>
                  <a:fillRect/>
                </a:stretch>
              </p:blipFill>
              <p:spPr>
                <a:xfrm>
                  <a:off x="6314333" y="938587"/>
                  <a:ext cx="291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8" name="Freihand 37">
                  <a:extLst>
                    <a:ext uri="{FF2B5EF4-FFF2-40B4-BE49-F238E27FC236}">
                      <a16:creationId xmlns:a16="http://schemas.microsoft.com/office/drawing/2014/main" id="{F263FDC4-6A40-4484-B4BE-B1A7C2FA8661}"/>
                    </a:ext>
                  </a:extLst>
                </p14:cNvPr>
                <p14:cNvContentPartPr/>
                <p14:nvPr/>
              </p14:nvContentPartPr>
              <p14:xfrm>
                <a:off x="6276533" y="910507"/>
                <a:ext cx="109440" cy="140760"/>
              </p14:xfrm>
            </p:contentPart>
          </mc:Choice>
          <mc:Fallback xmlns="">
            <p:pic>
              <p:nvPicPr>
                <p:cNvPr id="38" name="Freihand 37">
                  <a:extLst>
                    <a:ext uri="{FF2B5EF4-FFF2-40B4-BE49-F238E27FC236}">
                      <a16:creationId xmlns:a16="http://schemas.microsoft.com/office/drawing/2014/main" id="{F263FDC4-6A40-4484-B4BE-B1A7C2FA8661}"/>
                    </a:ext>
                  </a:extLst>
                </p:cNvPr>
                <p:cNvPicPr/>
                <p:nvPr/>
              </p:nvPicPr>
              <p:blipFill>
                <a:blip r:embed="rId60"/>
                <a:stretch>
                  <a:fillRect/>
                </a:stretch>
              </p:blipFill>
              <p:spPr>
                <a:xfrm>
                  <a:off x="6272213" y="906187"/>
                  <a:ext cx="1180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2" name="Freihand 41">
                  <a:extLst>
                    <a:ext uri="{FF2B5EF4-FFF2-40B4-BE49-F238E27FC236}">
                      <a16:creationId xmlns:a16="http://schemas.microsoft.com/office/drawing/2014/main" id="{2486E841-CF4D-4997-8C74-5E359984139D}"/>
                    </a:ext>
                  </a:extLst>
                </p14:cNvPr>
                <p14:cNvContentPartPr/>
                <p14:nvPr/>
              </p14:nvContentPartPr>
              <p14:xfrm>
                <a:off x="6418733" y="956947"/>
                <a:ext cx="96480" cy="61920"/>
              </p14:xfrm>
            </p:contentPart>
          </mc:Choice>
          <mc:Fallback xmlns="">
            <p:pic>
              <p:nvPicPr>
                <p:cNvPr id="42" name="Freihand 41">
                  <a:extLst>
                    <a:ext uri="{FF2B5EF4-FFF2-40B4-BE49-F238E27FC236}">
                      <a16:creationId xmlns:a16="http://schemas.microsoft.com/office/drawing/2014/main" id="{2486E841-CF4D-4997-8C74-5E359984139D}"/>
                    </a:ext>
                  </a:extLst>
                </p:cNvPr>
                <p:cNvPicPr/>
                <p:nvPr/>
              </p:nvPicPr>
              <p:blipFill>
                <a:blip r:embed="rId62"/>
                <a:stretch>
                  <a:fillRect/>
                </a:stretch>
              </p:blipFill>
              <p:spPr>
                <a:xfrm>
                  <a:off x="6414413" y="952627"/>
                  <a:ext cx="1051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5" name="Freihand 44">
                  <a:extLst>
                    <a:ext uri="{FF2B5EF4-FFF2-40B4-BE49-F238E27FC236}">
                      <a16:creationId xmlns:a16="http://schemas.microsoft.com/office/drawing/2014/main" id="{3ABDDCD0-B741-4167-A011-3A58A258CC58}"/>
                    </a:ext>
                  </a:extLst>
                </p14:cNvPr>
                <p14:cNvContentPartPr/>
                <p14:nvPr/>
              </p14:nvContentPartPr>
              <p14:xfrm>
                <a:off x="6550493" y="929947"/>
                <a:ext cx="115920" cy="100800"/>
              </p14:xfrm>
            </p:contentPart>
          </mc:Choice>
          <mc:Fallback xmlns="">
            <p:pic>
              <p:nvPicPr>
                <p:cNvPr id="45" name="Freihand 44">
                  <a:extLst>
                    <a:ext uri="{FF2B5EF4-FFF2-40B4-BE49-F238E27FC236}">
                      <a16:creationId xmlns:a16="http://schemas.microsoft.com/office/drawing/2014/main" id="{3ABDDCD0-B741-4167-A011-3A58A258CC58}"/>
                    </a:ext>
                  </a:extLst>
                </p:cNvPr>
                <p:cNvPicPr/>
                <p:nvPr/>
              </p:nvPicPr>
              <p:blipFill>
                <a:blip r:embed="rId64"/>
                <a:stretch>
                  <a:fillRect/>
                </a:stretch>
              </p:blipFill>
              <p:spPr>
                <a:xfrm>
                  <a:off x="6546173" y="925627"/>
                  <a:ext cx="1245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6" name="Freihand 45">
                  <a:extLst>
                    <a:ext uri="{FF2B5EF4-FFF2-40B4-BE49-F238E27FC236}">
                      <a16:creationId xmlns:a16="http://schemas.microsoft.com/office/drawing/2014/main" id="{F9226CA5-0042-4A24-9FA9-90383C80B889}"/>
                    </a:ext>
                  </a:extLst>
                </p14:cNvPr>
                <p14:cNvContentPartPr/>
                <p14:nvPr/>
              </p14:nvContentPartPr>
              <p14:xfrm>
                <a:off x="6736973" y="1025707"/>
                <a:ext cx="56160" cy="19800"/>
              </p14:xfrm>
            </p:contentPart>
          </mc:Choice>
          <mc:Fallback xmlns="">
            <p:pic>
              <p:nvPicPr>
                <p:cNvPr id="46" name="Freihand 45">
                  <a:extLst>
                    <a:ext uri="{FF2B5EF4-FFF2-40B4-BE49-F238E27FC236}">
                      <a16:creationId xmlns:a16="http://schemas.microsoft.com/office/drawing/2014/main" id="{F9226CA5-0042-4A24-9FA9-90383C80B889}"/>
                    </a:ext>
                  </a:extLst>
                </p:cNvPr>
                <p:cNvPicPr/>
                <p:nvPr/>
              </p:nvPicPr>
              <p:blipFill>
                <a:blip r:embed="rId66"/>
                <a:stretch>
                  <a:fillRect/>
                </a:stretch>
              </p:blipFill>
              <p:spPr>
                <a:xfrm>
                  <a:off x="6732653" y="1021387"/>
                  <a:ext cx="648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7" name="Freihand 46">
                  <a:extLst>
                    <a:ext uri="{FF2B5EF4-FFF2-40B4-BE49-F238E27FC236}">
                      <a16:creationId xmlns:a16="http://schemas.microsoft.com/office/drawing/2014/main" id="{BDCADB96-D23C-4771-8382-EED027DA115A}"/>
                    </a:ext>
                  </a:extLst>
                </p14:cNvPr>
                <p14:cNvContentPartPr/>
                <p14:nvPr/>
              </p14:nvContentPartPr>
              <p14:xfrm>
                <a:off x="7322693" y="951187"/>
                <a:ext cx="111960" cy="59040"/>
              </p14:xfrm>
            </p:contentPart>
          </mc:Choice>
          <mc:Fallback xmlns="">
            <p:pic>
              <p:nvPicPr>
                <p:cNvPr id="47" name="Freihand 46">
                  <a:extLst>
                    <a:ext uri="{FF2B5EF4-FFF2-40B4-BE49-F238E27FC236}">
                      <a16:creationId xmlns:a16="http://schemas.microsoft.com/office/drawing/2014/main" id="{BDCADB96-D23C-4771-8382-EED027DA115A}"/>
                    </a:ext>
                  </a:extLst>
                </p:cNvPr>
                <p:cNvPicPr/>
                <p:nvPr/>
              </p:nvPicPr>
              <p:blipFill>
                <a:blip r:embed="rId68"/>
                <a:stretch>
                  <a:fillRect/>
                </a:stretch>
              </p:blipFill>
              <p:spPr>
                <a:xfrm>
                  <a:off x="7318373" y="946867"/>
                  <a:ext cx="1206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8" name="Freihand 47">
                  <a:extLst>
                    <a:ext uri="{FF2B5EF4-FFF2-40B4-BE49-F238E27FC236}">
                      <a16:creationId xmlns:a16="http://schemas.microsoft.com/office/drawing/2014/main" id="{79A78FD1-AC12-4888-8C15-E7C2B1FA1165}"/>
                    </a:ext>
                  </a:extLst>
                </p14:cNvPr>
                <p14:cNvContentPartPr/>
                <p14:nvPr/>
              </p14:nvContentPartPr>
              <p14:xfrm>
                <a:off x="7375253" y="966667"/>
                <a:ext cx="71280" cy="143280"/>
              </p14:xfrm>
            </p:contentPart>
          </mc:Choice>
          <mc:Fallback xmlns="">
            <p:pic>
              <p:nvPicPr>
                <p:cNvPr id="48" name="Freihand 47">
                  <a:extLst>
                    <a:ext uri="{FF2B5EF4-FFF2-40B4-BE49-F238E27FC236}">
                      <a16:creationId xmlns:a16="http://schemas.microsoft.com/office/drawing/2014/main" id="{79A78FD1-AC12-4888-8C15-E7C2B1FA1165}"/>
                    </a:ext>
                  </a:extLst>
                </p:cNvPr>
                <p:cNvPicPr/>
                <p:nvPr/>
              </p:nvPicPr>
              <p:blipFill>
                <a:blip r:embed="rId70"/>
                <a:stretch>
                  <a:fillRect/>
                </a:stretch>
              </p:blipFill>
              <p:spPr>
                <a:xfrm>
                  <a:off x="7370933" y="962347"/>
                  <a:ext cx="799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1" name="Freihand 50">
                  <a:extLst>
                    <a:ext uri="{FF2B5EF4-FFF2-40B4-BE49-F238E27FC236}">
                      <a16:creationId xmlns:a16="http://schemas.microsoft.com/office/drawing/2014/main" id="{4F892940-9342-40D1-96BF-9ED2A833E783}"/>
                    </a:ext>
                  </a:extLst>
                </p14:cNvPr>
                <p14:cNvContentPartPr/>
                <p14:nvPr/>
              </p14:nvContentPartPr>
              <p14:xfrm>
                <a:off x="7559933" y="862987"/>
                <a:ext cx="16920" cy="82440"/>
              </p14:xfrm>
            </p:contentPart>
          </mc:Choice>
          <mc:Fallback xmlns="">
            <p:pic>
              <p:nvPicPr>
                <p:cNvPr id="51" name="Freihand 50">
                  <a:extLst>
                    <a:ext uri="{FF2B5EF4-FFF2-40B4-BE49-F238E27FC236}">
                      <a16:creationId xmlns:a16="http://schemas.microsoft.com/office/drawing/2014/main" id="{4F892940-9342-40D1-96BF-9ED2A833E783}"/>
                    </a:ext>
                  </a:extLst>
                </p:cNvPr>
                <p:cNvPicPr/>
                <p:nvPr/>
              </p:nvPicPr>
              <p:blipFill>
                <a:blip r:embed="rId72"/>
                <a:stretch>
                  <a:fillRect/>
                </a:stretch>
              </p:blipFill>
              <p:spPr>
                <a:xfrm>
                  <a:off x="7555613" y="858667"/>
                  <a:ext cx="2556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2" name="Freihand 51">
                  <a:extLst>
                    <a:ext uri="{FF2B5EF4-FFF2-40B4-BE49-F238E27FC236}">
                      <a16:creationId xmlns:a16="http://schemas.microsoft.com/office/drawing/2014/main" id="{1092593A-909E-45F8-9328-8EEBE60E6147}"/>
                    </a:ext>
                  </a:extLst>
                </p14:cNvPr>
                <p14:cNvContentPartPr/>
                <p14:nvPr/>
              </p14:nvContentPartPr>
              <p14:xfrm>
                <a:off x="7498733" y="856867"/>
                <a:ext cx="145800" cy="87840"/>
              </p14:xfrm>
            </p:contentPart>
          </mc:Choice>
          <mc:Fallback xmlns="">
            <p:pic>
              <p:nvPicPr>
                <p:cNvPr id="52" name="Freihand 51">
                  <a:extLst>
                    <a:ext uri="{FF2B5EF4-FFF2-40B4-BE49-F238E27FC236}">
                      <a16:creationId xmlns:a16="http://schemas.microsoft.com/office/drawing/2014/main" id="{1092593A-909E-45F8-9328-8EEBE60E6147}"/>
                    </a:ext>
                  </a:extLst>
                </p:cNvPr>
                <p:cNvPicPr/>
                <p:nvPr/>
              </p:nvPicPr>
              <p:blipFill>
                <a:blip r:embed="rId74"/>
                <a:stretch>
                  <a:fillRect/>
                </a:stretch>
              </p:blipFill>
              <p:spPr>
                <a:xfrm>
                  <a:off x="7494413" y="852547"/>
                  <a:ext cx="15444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3" name="Freihand 52">
                  <a:extLst>
                    <a:ext uri="{FF2B5EF4-FFF2-40B4-BE49-F238E27FC236}">
                      <a16:creationId xmlns:a16="http://schemas.microsoft.com/office/drawing/2014/main" id="{565CC766-B148-4BBA-BB29-C401CD1622CC}"/>
                    </a:ext>
                  </a:extLst>
                </p14:cNvPr>
                <p14:cNvContentPartPr/>
                <p14:nvPr/>
              </p14:nvContentPartPr>
              <p14:xfrm>
                <a:off x="7784213" y="965587"/>
                <a:ext cx="174960" cy="8640"/>
              </p14:xfrm>
            </p:contentPart>
          </mc:Choice>
          <mc:Fallback xmlns="">
            <p:pic>
              <p:nvPicPr>
                <p:cNvPr id="53" name="Freihand 52">
                  <a:extLst>
                    <a:ext uri="{FF2B5EF4-FFF2-40B4-BE49-F238E27FC236}">
                      <a16:creationId xmlns:a16="http://schemas.microsoft.com/office/drawing/2014/main" id="{565CC766-B148-4BBA-BB29-C401CD1622CC}"/>
                    </a:ext>
                  </a:extLst>
                </p:cNvPr>
                <p:cNvPicPr/>
                <p:nvPr/>
              </p:nvPicPr>
              <p:blipFill>
                <a:blip r:embed="rId76"/>
                <a:stretch>
                  <a:fillRect/>
                </a:stretch>
              </p:blipFill>
              <p:spPr>
                <a:xfrm>
                  <a:off x="7779893" y="961267"/>
                  <a:ext cx="1836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4" name="Freihand 53">
                  <a:extLst>
                    <a:ext uri="{FF2B5EF4-FFF2-40B4-BE49-F238E27FC236}">
                      <a16:creationId xmlns:a16="http://schemas.microsoft.com/office/drawing/2014/main" id="{75511EF0-5675-4D3C-8C77-0C431095C592}"/>
                    </a:ext>
                  </a:extLst>
                </p14:cNvPr>
                <p14:cNvContentPartPr/>
                <p14:nvPr/>
              </p14:nvContentPartPr>
              <p14:xfrm>
                <a:off x="7803653" y="1018507"/>
                <a:ext cx="234000" cy="9000"/>
              </p14:xfrm>
            </p:contentPart>
          </mc:Choice>
          <mc:Fallback xmlns="">
            <p:pic>
              <p:nvPicPr>
                <p:cNvPr id="54" name="Freihand 53">
                  <a:extLst>
                    <a:ext uri="{FF2B5EF4-FFF2-40B4-BE49-F238E27FC236}">
                      <a16:creationId xmlns:a16="http://schemas.microsoft.com/office/drawing/2014/main" id="{75511EF0-5675-4D3C-8C77-0C431095C592}"/>
                    </a:ext>
                  </a:extLst>
                </p:cNvPr>
                <p:cNvPicPr/>
                <p:nvPr/>
              </p:nvPicPr>
              <p:blipFill>
                <a:blip r:embed="rId78"/>
                <a:stretch>
                  <a:fillRect/>
                </a:stretch>
              </p:blipFill>
              <p:spPr>
                <a:xfrm>
                  <a:off x="7799333" y="1014187"/>
                  <a:ext cx="2426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5" name="Freihand 54">
                  <a:extLst>
                    <a:ext uri="{FF2B5EF4-FFF2-40B4-BE49-F238E27FC236}">
                      <a16:creationId xmlns:a16="http://schemas.microsoft.com/office/drawing/2014/main" id="{977D1991-93BE-4F22-BE71-64E1B6DCEADF}"/>
                    </a:ext>
                  </a:extLst>
                </p14:cNvPr>
                <p14:cNvContentPartPr/>
                <p14:nvPr/>
              </p14:nvContentPartPr>
              <p14:xfrm>
                <a:off x="8133053" y="960907"/>
                <a:ext cx="115200" cy="120240"/>
              </p14:xfrm>
            </p:contentPart>
          </mc:Choice>
          <mc:Fallback xmlns="">
            <p:pic>
              <p:nvPicPr>
                <p:cNvPr id="55" name="Freihand 54">
                  <a:extLst>
                    <a:ext uri="{FF2B5EF4-FFF2-40B4-BE49-F238E27FC236}">
                      <a16:creationId xmlns:a16="http://schemas.microsoft.com/office/drawing/2014/main" id="{977D1991-93BE-4F22-BE71-64E1B6DCEADF}"/>
                    </a:ext>
                  </a:extLst>
                </p:cNvPr>
                <p:cNvPicPr/>
                <p:nvPr/>
              </p:nvPicPr>
              <p:blipFill>
                <a:blip r:embed="rId80"/>
                <a:stretch>
                  <a:fillRect/>
                </a:stretch>
              </p:blipFill>
              <p:spPr>
                <a:xfrm>
                  <a:off x="8128733" y="956587"/>
                  <a:ext cx="1238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7" name="Freihand 56">
                  <a:extLst>
                    <a:ext uri="{FF2B5EF4-FFF2-40B4-BE49-F238E27FC236}">
                      <a16:creationId xmlns:a16="http://schemas.microsoft.com/office/drawing/2014/main" id="{DD50C6BD-94CA-4CE7-88DB-2B97A2C33E2D}"/>
                    </a:ext>
                  </a:extLst>
                </p14:cNvPr>
                <p14:cNvContentPartPr/>
                <p14:nvPr/>
              </p14:nvContentPartPr>
              <p14:xfrm>
                <a:off x="6937133" y="1284547"/>
                <a:ext cx="144360" cy="18720"/>
              </p14:xfrm>
            </p:contentPart>
          </mc:Choice>
          <mc:Fallback xmlns="">
            <p:pic>
              <p:nvPicPr>
                <p:cNvPr id="57" name="Freihand 56">
                  <a:extLst>
                    <a:ext uri="{FF2B5EF4-FFF2-40B4-BE49-F238E27FC236}">
                      <a16:creationId xmlns:a16="http://schemas.microsoft.com/office/drawing/2014/main" id="{DD50C6BD-94CA-4CE7-88DB-2B97A2C33E2D}"/>
                    </a:ext>
                  </a:extLst>
                </p:cNvPr>
                <p:cNvPicPr/>
                <p:nvPr/>
              </p:nvPicPr>
              <p:blipFill>
                <a:blip r:embed="rId82"/>
                <a:stretch>
                  <a:fillRect/>
                </a:stretch>
              </p:blipFill>
              <p:spPr>
                <a:xfrm>
                  <a:off x="6932813" y="1280227"/>
                  <a:ext cx="153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8" name="Freihand 57">
                  <a:extLst>
                    <a:ext uri="{FF2B5EF4-FFF2-40B4-BE49-F238E27FC236}">
                      <a16:creationId xmlns:a16="http://schemas.microsoft.com/office/drawing/2014/main" id="{ED33414F-D3C9-4D4C-8A3B-E18A4C7D887E}"/>
                    </a:ext>
                  </a:extLst>
                </p14:cNvPr>
                <p14:cNvContentPartPr/>
                <p14:nvPr/>
              </p14:nvContentPartPr>
              <p14:xfrm>
                <a:off x="6917693" y="1367707"/>
                <a:ext cx="159840" cy="29520"/>
              </p14:xfrm>
            </p:contentPart>
          </mc:Choice>
          <mc:Fallback xmlns="">
            <p:pic>
              <p:nvPicPr>
                <p:cNvPr id="58" name="Freihand 57">
                  <a:extLst>
                    <a:ext uri="{FF2B5EF4-FFF2-40B4-BE49-F238E27FC236}">
                      <a16:creationId xmlns:a16="http://schemas.microsoft.com/office/drawing/2014/main" id="{ED33414F-D3C9-4D4C-8A3B-E18A4C7D887E}"/>
                    </a:ext>
                  </a:extLst>
                </p:cNvPr>
                <p:cNvPicPr/>
                <p:nvPr/>
              </p:nvPicPr>
              <p:blipFill>
                <a:blip r:embed="rId84"/>
                <a:stretch>
                  <a:fillRect/>
                </a:stretch>
              </p:blipFill>
              <p:spPr>
                <a:xfrm>
                  <a:off x="6913373" y="1363387"/>
                  <a:ext cx="1684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9" name="Freihand 58">
                  <a:extLst>
                    <a:ext uri="{FF2B5EF4-FFF2-40B4-BE49-F238E27FC236}">
                      <a16:creationId xmlns:a16="http://schemas.microsoft.com/office/drawing/2014/main" id="{C4FBBC0D-B584-49AE-9D18-54EC6808DE52}"/>
                    </a:ext>
                  </a:extLst>
                </p14:cNvPr>
                <p14:cNvContentPartPr/>
                <p14:nvPr/>
              </p14:nvContentPartPr>
              <p14:xfrm>
                <a:off x="7125773" y="1290667"/>
                <a:ext cx="60120" cy="150840"/>
              </p14:xfrm>
            </p:contentPart>
          </mc:Choice>
          <mc:Fallback xmlns="">
            <p:pic>
              <p:nvPicPr>
                <p:cNvPr id="59" name="Freihand 58">
                  <a:extLst>
                    <a:ext uri="{FF2B5EF4-FFF2-40B4-BE49-F238E27FC236}">
                      <a16:creationId xmlns:a16="http://schemas.microsoft.com/office/drawing/2014/main" id="{C4FBBC0D-B584-49AE-9D18-54EC6808DE52}"/>
                    </a:ext>
                  </a:extLst>
                </p:cNvPr>
                <p:cNvPicPr/>
                <p:nvPr/>
              </p:nvPicPr>
              <p:blipFill>
                <a:blip r:embed="rId86"/>
                <a:stretch>
                  <a:fillRect/>
                </a:stretch>
              </p:blipFill>
              <p:spPr>
                <a:xfrm>
                  <a:off x="7121453" y="1286347"/>
                  <a:ext cx="687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0" name="Freihand 59">
                  <a:extLst>
                    <a:ext uri="{FF2B5EF4-FFF2-40B4-BE49-F238E27FC236}">
                      <a16:creationId xmlns:a16="http://schemas.microsoft.com/office/drawing/2014/main" id="{9F5869C1-8055-44E8-A83D-8CB0D7907CE5}"/>
                    </a:ext>
                  </a:extLst>
                </p14:cNvPr>
                <p14:cNvContentPartPr/>
                <p14:nvPr/>
              </p14:nvContentPartPr>
              <p14:xfrm>
                <a:off x="7519253" y="1301107"/>
                <a:ext cx="115920" cy="154080"/>
              </p14:xfrm>
            </p:contentPart>
          </mc:Choice>
          <mc:Fallback xmlns="">
            <p:pic>
              <p:nvPicPr>
                <p:cNvPr id="60" name="Freihand 59">
                  <a:extLst>
                    <a:ext uri="{FF2B5EF4-FFF2-40B4-BE49-F238E27FC236}">
                      <a16:creationId xmlns:a16="http://schemas.microsoft.com/office/drawing/2014/main" id="{9F5869C1-8055-44E8-A83D-8CB0D7907CE5}"/>
                    </a:ext>
                  </a:extLst>
                </p:cNvPr>
                <p:cNvPicPr/>
                <p:nvPr/>
              </p:nvPicPr>
              <p:blipFill>
                <a:blip r:embed="rId88"/>
                <a:stretch>
                  <a:fillRect/>
                </a:stretch>
              </p:blipFill>
              <p:spPr>
                <a:xfrm>
                  <a:off x="7514933" y="1296787"/>
                  <a:ext cx="1245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1" name="Freihand 60">
                  <a:extLst>
                    <a:ext uri="{FF2B5EF4-FFF2-40B4-BE49-F238E27FC236}">
                      <a16:creationId xmlns:a16="http://schemas.microsoft.com/office/drawing/2014/main" id="{6846FC84-3C9D-404D-829F-2A4B8081445D}"/>
                    </a:ext>
                  </a:extLst>
                </p14:cNvPr>
                <p14:cNvContentPartPr/>
                <p14:nvPr/>
              </p14:nvContentPartPr>
              <p14:xfrm>
                <a:off x="7559933" y="1381747"/>
                <a:ext cx="126720" cy="15840"/>
              </p14:xfrm>
            </p:contentPart>
          </mc:Choice>
          <mc:Fallback xmlns="">
            <p:pic>
              <p:nvPicPr>
                <p:cNvPr id="61" name="Freihand 60">
                  <a:extLst>
                    <a:ext uri="{FF2B5EF4-FFF2-40B4-BE49-F238E27FC236}">
                      <a16:creationId xmlns:a16="http://schemas.microsoft.com/office/drawing/2014/main" id="{6846FC84-3C9D-404D-829F-2A4B8081445D}"/>
                    </a:ext>
                  </a:extLst>
                </p:cNvPr>
                <p:cNvPicPr/>
                <p:nvPr/>
              </p:nvPicPr>
              <p:blipFill>
                <a:blip r:embed="rId90"/>
                <a:stretch>
                  <a:fillRect/>
                </a:stretch>
              </p:blipFill>
              <p:spPr>
                <a:xfrm>
                  <a:off x="7555613" y="1377427"/>
                  <a:ext cx="1353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2" name="Freihand 61">
                  <a:extLst>
                    <a:ext uri="{FF2B5EF4-FFF2-40B4-BE49-F238E27FC236}">
                      <a16:creationId xmlns:a16="http://schemas.microsoft.com/office/drawing/2014/main" id="{F90A296B-EACB-475C-908E-83DEFA3BFD83}"/>
                    </a:ext>
                  </a:extLst>
                </p14:cNvPr>
                <p14:cNvContentPartPr/>
                <p14:nvPr/>
              </p14:nvContentPartPr>
              <p14:xfrm>
                <a:off x="7719413" y="1329187"/>
                <a:ext cx="295920" cy="105840"/>
              </p14:xfrm>
            </p:contentPart>
          </mc:Choice>
          <mc:Fallback xmlns="">
            <p:pic>
              <p:nvPicPr>
                <p:cNvPr id="62" name="Freihand 61">
                  <a:extLst>
                    <a:ext uri="{FF2B5EF4-FFF2-40B4-BE49-F238E27FC236}">
                      <a16:creationId xmlns:a16="http://schemas.microsoft.com/office/drawing/2014/main" id="{F90A296B-EACB-475C-908E-83DEFA3BFD83}"/>
                    </a:ext>
                  </a:extLst>
                </p:cNvPr>
                <p:cNvPicPr/>
                <p:nvPr/>
              </p:nvPicPr>
              <p:blipFill>
                <a:blip r:embed="rId92"/>
                <a:stretch>
                  <a:fillRect/>
                </a:stretch>
              </p:blipFill>
              <p:spPr>
                <a:xfrm>
                  <a:off x="7715093" y="1324867"/>
                  <a:ext cx="30456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3" name="Freihand 62">
                  <a:extLst>
                    <a:ext uri="{FF2B5EF4-FFF2-40B4-BE49-F238E27FC236}">
                      <a16:creationId xmlns:a16="http://schemas.microsoft.com/office/drawing/2014/main" id="{0F387C88-E65B-40C1-A65C-E671501B9A87}"/>
                    </a:ext>
                  </a:extLst>
                </p14:cNvPr>
                <p14:cNvContentPartPr/>
                <p14:nvPr/>
              </p14:nvContentPartPr>
              <p14:xfrm>
                <a:off x="8259413" y="1383547"/>
                <a:ext cx="38880" cy="106560"/>
              </p14:xfrm>
            </p:contentPart>
          </mc:Choice>
          <mc:Fallback xmlns="">
            <p:pic>
              <p:nvPicPr>
                <p:cNvPr id="63" name="Freihand 62">
                  <a:extLst>
                    <a:ext uri="{FF2B5EF4-FFF2-40B4-BE49-F238E27FC236}">
                      <a16:creationId xmlns:a16="http://schemas.microsoft.com/office/drawing/2014/main" id="{0F387C88-E65B-40C1-A65C-E671501B9A87}"/>
                    </a:ext>
                  </a:extLst>
                </p:cNvPr>
                <p:cNvPicPr/>
                <p:nvPr/>
              </p:nvPicPr>
              <p:blipFill>
                <a:blip r:embed="rId94"/>
                <a:stretch>
                  <a:fillRect/>
                </a:stretch>
              </p:blipFill>
              <p:spPr>
                <a:xfrm>
                  <a:off x="8255093" y="1379227"/>
                  <a:ext cx="475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71008" name="Freihand 171007">
                  <a:extLst>
                    <a:ext uri="{FF2B5EF4-FFF2-40B4-BE49-F238E27FC236}">
                      <a16:creationId xmlns:a16="http://schemas.microsoft.com/office/drawing/2014/main" id="{776F8334-87B5-40D3-8BC6-66B5901F1E29}"/>
                    </a:ext>
                  </a:extLst>
                </p14:cNvPr>
                <p14:cNvContentPartPr/>
                <p14:nvPr/>
              </p14:nvContentPartPr>
              <p14:xfrm>
                <a:off x="8214413" y="1426027"/>
                <a:ext cx="183960" cy="21960"/>
              </p14:xfrm>
            </p:contentPart>
          </mc:Choice>
          <mc:Fallback xmlns="">
            <p:pic>
              <p:nvPicPr>
                <p:cNvPr id="171008" name="Freihand 171007">
                  <a:extLst>
                    <a:ext uri="{FF2B5EF4-FFF2-40B4-BE49-F238E27FC236}">
                      <a16:creationId xmlns:a16="http://schemas.microsoft.com/office/drawing/2014/main" id="{776F8334-87B5-40D3-8BC6-66B5901F1E29}"/>
                    </a:ext>
                  </a:extLst>
                </p:cNvPr>
                <p:cNvPicPr/>
                <p:nvPr/>
              </p:nvPicPr>
              <p:blipFill>
                <a:blip r:embed="rId96"/>
                <a:stretch>
                  <a:fillRect/>
                </a:stretch>
              </p:blipFill>
              <p:spPr>
                <a:xfrm>
                  <a:off x="8210093" y="1421707"/>
                  <a:ext cx="19260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71009" name="Freihand 171008">
                  <a:extLst>
                    <a:ext uri="{FF2B5EF4-FFF2-40B4-BE49-F238E27FC236}">
                      <a16:creationId xmlns:a16="http://schemas.microsoft.com/office/drawing/2014/main" id="{15734F56-1D0B-4FD4-A457-7B60E3C78A4B}"/>
                    </a:ext>
                  </a:extLst>
                </p14:cNvPr>
                <p14:cNvContentPartPr/>
                <p14:nvPr/>
              </p14:nvContentPartPr>
              <p14:xfrm>
                <a:off x="8520773" y="1343227"/>
                <a:ext cx="140760" cy="81000"/>
              </p14:xfrm>
            </p:contentPart>
          </mc:Choice>
          <mc:Fallback xmlns="">
            <p:pic>
              <p:nvPicPr>
                <p:cNvPr id="171009" name="Freihand 171008">
                  <a:extLst>
                    <a:ext uri="{FF2B5EF4-FFF2-40B4-BE49-F238E27FC236}">
                      <a16:creationId xmlns:a16="http://schemas.microsoft.com/office/drawing/2014/main" id="{15734F56-1D0B-4FD4-A457-7B60E3C78A4B}"/>
                    </a:ext>
                  </a:extLst>
                </p:cNvPr>
                <p:cNvPicPr/>
                <p:nvPr/>
              </p:nvPicPr>
              <p:blipFill>
                <a:blip r:embed="rId98"/>
                <a:stretch>
                  <a:fillRect/>
                </a:stretch>
              </p:blipFill>
              <p:spPr>
                <a:xfrm>
                  <a:off x="8516453" y="1338907"/>
                  <a:ext cx="1494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71010" name="Freihand 171009">
                  <a:extLst>
                    <a:ext uri="{FF2B5EF4-FFF2-40B4-BE49-F238E27FC236}">
                      <a16:creationId xmlns:a16="http://schemas.microsoft.com/office/drawing/2014/main" id="{D945ECE2-4B4C-4D83-B318-59CB1150E75E}"/>
                    </a:ext>
                  </a:extLst>
                </p14:cNvPr>
                <p14:cNvContentPartPr/>
                <p14:nvPr/>
              </p14:nvContentPartPr>
              <p14:xfrm>
                <a:off x="8686013" y="1411267"/>
                <a:ext cx="36360" cy="79920"/>
              </p14:xfrm>
            </p:contentPart>
          </mc:Choice>
          <mc:Fallback xmlns="">
            <p:pic>
              <p:nvPicPr>
                <p:cNvPr id="171010" name="Freihand 171009">
                  <a:extLst>
                    <a:ext uri="{FF2B5EF4-FFF2-40B4-BE49-F238E27FC236}">
                      <a16:creationId xmlns:a16="http://schemas.microsoft.com/office/drawing/2014/main" id="{D945ECE2-4B4C-4D83-B318-59CB1150E75E}"/>
                    </a:ext>
                  </a:extLst>
                </p:cNvPr>
                <p:cNvPicPr/>
                <p:nvPr/>
              </p:nvPicPr>
              <p:blipFill>
                <a:blip r:embed="rId100"/>
                <a:stretch>
                  <a:fillRect/>
                </a:stretch>
              </p:blipFill>
              <p:spPr>
                <a:xfrm>
                  <a:off x="8681693" y="1406947"/>
                  <a:ext cx="450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71011" name="Freihand 171010">
                  <a:extLst>
                    <a:ext uri="{FF2B5EF4-FFF2-40B4-BE49-F238E27FC236}">
                      <a16:creationId xmlns:a16="http://schemas.microsoft.com/office/drawing/2014/main" id="{E6D908BD-526B-4FEC-9B6D-184BEB0CB37F}"/>
                    </a:ext>
                  </a:extLst>
                </p14:cNvPr>
                <p14:cNvContentPartPr/>
                <p14:nvPr/>
              </p14:nvContentPartPr>
              <p14:xfrm>
                <a:off x="8787533" y="1301467"/>
                <a:ext cx="132840" cy="166320"/>
              </p14:xfrm>
            </p:contentPart>
          </mc:Choice>
          <mc:Fallback xmlns="">
            <p:pic>
              <p:nvPicPr>
                <p:cNvPr id="171011" name="Freihand 171010">
                  <a:extLst>
                    <a:ext uri="{FF2B5EF4-FFF2-40B4-BE49-F238E27FC236}">
                      <a16:creationId xmlns:a16="http://schemas.microsoft.com/office/drawing/2014/main" id="{E6D908BD-526B-4FEC-9B6D-184BEB0CB37F}"/>
                    </a:ext>
                  </a:extLst>
                </p:cNvPr>
                <p:cNvPicPr/>
                <p:nvPr/>
              </p:nvPicPr>
              <p:blipFill>
                <a:blip r:embed="rId102"/>
                <a:stretch>
                  <a:fillRect/>
                </a:stretch>
              </p:blipFill>
              <p:spPr>
                <a:xfrm>
                  <a:off x="8783213" y="1297147"/>
                  <a:ext cx="1414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71013" name="Freihand 171012">
                  <a:extLst>
                    <a:ext uri="{FF2B5EF4-FFF2-40B4-BE49-F238E27FC236}">
                      <a16:creationId xmlns:a16="http://schemas.microsoft.com/office/drawing/2014/main" id="{EEECF59C-3CE0-49EF-9648-E6175350063A}"/>
                    </a:ext>
                  </a:extLst>
                </p14:cNvPr>
                <p14:cNvContentPartPr/>
                <p14:nvPr/>
              </p14:nvContentPartPr>
              <p14:xfrm>
                <a:off x="9008933" y="1363387"/>
                <a:ext cx="152640" cy="133920"/>
              </p14:xfrm>
            </p:contentPart>
          </mc:Choice>
          <mc:Fallback xmlns="">
            <p:pic>
              <p:nvPicPr>
                <p:cNvPr id="171013" name="Freihand 171012">
                  <a:extLst>
                    <a:ext uri="{FF2B5EF4-FFF2-40B4-BE49-F238E27FC236}">
                      <a16:creationId xmlns:a16="http://schemas.microsoft.com/office/drawing/2014/main" id="{EEECF59C-3CE0-49EF-9648-E6175350063A}"/>
                    </a:ext>
                  </a:extLst>
                </p:cNvPr>
                <p:cNvPicPr/>
                <p:nvPr/>
              </p:nvPicPr>
              <p:blipFill>
                <a:blip r:embed="rId104"/>
                <a:stretch>
                  <a:fillRect/>
                </a:stretch>
              </p:blipFill>
              <p:spPr>
                <a:xfrm>
                  <a:off x="9004613" y="1359067"/>
                  <a:ext cx="1612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71014" name="Freihand 171013">
                  <a:extLst>
                    <a:ext uri="{FF2B5EF4-FFF2-40B4-BE49-F238E27FC236}">
                      <a16:creationId xmlns:a16="http://schemas.microsoft.com/office/drawing/2014/main" id="{084A0B84-6C41-4625-8C73-A228697BE7DC}"/>
                    </a:ext>
                  </a:extLst>
                </p14:cNvPr>
                <p14:cNvContentPartPr/>
                <p14:nvPr/>
              </p14:nvContentPartPr>
              <p14:xfrm>
                <a:off x="9350573" y="1341427"/>
                <a:ext cx="159120" cy="21600"/>
              </p14:xfrm>
            </p:contentPart>
          </mc:Choice>
          <mc:Fallback xmlns="">
            <p:pic>
              <p:nvPicPr>
                <p:cNvPr id="171014" name="Freihand 171013">
                  <a:extLst>
                    <a:ext uri="{FF2B5EF4-FFF2-40B4-BE49-F238E27FC236}">
                      <a16:creationId xmlns:a16="http://schemas.microsoft.com/office/drawing/2014/main" id="{084A0B84-6C41-4625-8C73-A228697BE7DC}"/>
                    </a:ext>
                  </a:extLst>
                </p:cNvPr>
                <p:cNvPicPr/>
                <p:nvPr/>
              </p:nvPicPr>
              <p:blipFill>
                <a:blip r:embed="rId106"/>
                <a:stretch>
                  <a:fillRect/>
                </a:stretch>
              </p:blipFill>
              <p:spPr>
                <a:xfrm>
                  <a:off x="9346253" y="1337107"/>
                  <a:ext cx="167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71015" name="Freihand 171014">
                  <a:extLst>
                    <a:ext uri="{FF2B5EF4-FFF2-40B4-BE49-F238E27FC236}">
                      <a16:creationId xmlns:a16="http://schemas.microsoft.com/office/drawing/2014/main" id="{D63C348D-7FBF-4272-A0CF-9C785503948D}"/>
                    </a:ext>
                  </a:extLst>
                </p14:cNvPr>
                <p14:cNvContentPartPr/>
                <p14:nvPr/>
              </p14:nvContentPartPr>
              <p14:xfrm>
                <a:off x="9321413" y="1381027"/>
                <a:ext cx="274680" cy="20520"/>
              </p14:xfrm>
            </p:contentPart>
          </mc:Choice>
          <mc:Fallback xmlns="">
            <p:pic>
              <p:nvPicPr>
                <p:cNvPr id="171015" name="Freihand 171014">
                  <a:extLst>
                    <a:ext uri="{FF2B5EF4-FFF2-40B4-BE49-F238E27FC236}">
                      <a16:creationId xmlns:a16="http://schemas.microsoft.com/office/drawing/2014/main" id="{D63C348D-7FBF-4272-A0CF-9C785503948D}"/>
                    </a:ext>
                  </a:extLst>
                </p:cNvPr>
                <p:cNvPicPr/>
                <p:nvPr/>
              </p:nvPicPr>
              <p:blipFill>
                <a:blip r:embed="rId108"/>
                <a:stretch>
                  <a:fillRect/>
                </a:stretch>
              </p:blipFill>
              <p:spPr>
                <a:xfrm>
                  <a:off x="9317093" y="1376707"/>
                  <a:ext cx="2833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71016" name="Freihand 171015">
                  <a:extLst>
                    <a:ext uri="{FF2B5EF4-FFF2-40B4-BE49-F238E27FC236}">
                      <a16:creationId xmlns:a16="http://schemas.microsoft.com/office/drawing/2014/main" id="{50E7603A-1231-4698-AFFF-250E21A1970D}"/>
                    </a:ext>
                  </a:extLst>
                </p14:cNvPr>
                <p14:cNvContentPartPr/>
                <p14:nvPr/>
              </p14:nvContentPartPr>
              <p14:xfrm>
                <a:off x="9633893" y="1316587"/>
                <a:ext cx="181080" cy="181800"/>
              </p14:xfrm>
            </p:contentPart>
          </mc:Choice>
          <mc:Fallback xmlns="">
            <p:pic>
              <p:nvPicPr>
                <p:cNvPr id="171016" name="Freihand 171015">
                  <a:extLst>
                    <a:ext uri="{FF2B5EF4-FFF2-40B4-BE49-F238E27FC236}">
                      <a16:creationId xmlns:a16="http://schemas.microsoft.com/office/drawing/2014/main" id="{50E7603A-1231-4698-AFFF-250E21A1970D}"/>
                    </a:ext>
                  </a:extLst>
                </p:cNvPr>
                <p:cNvPicPr/>
                <p:nvPr/>
              </p:nvPicPr>
              <p:blipFill>
                <a:blip r:embed="rId110"/>
                <a:stretch>
                  <a:fillRect/>
                </a:stretch>
              </p:blipFill>
              <p:spPr>
                <a:xfrm>
                  <a:off x="9629573" y="1312267"/>
                  <a:ext cx="18972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1021" name="Freihand 171020">
                  <a:extLst>
                    <a:ext uri="{FF2B5EF4-FFF2-40B4-BE49-F238E27FC236}">
                      <a16:creationId xmlns:a16="http://schemas.microsoft.com/office/drawing/2014/main" id="{6D6BF98E-400D-4614-ADE3-3B369E40918B}"/>
                    </a:ext>
                  </a:extLst>
                </p14:cNvPr>
                <p14:cNvContentPartPr/>
                <p14:nvPr/>
              </p14:nvContentPartPr>
              <p14:xfrm>
                <a:off x="951413" y="1487227"/>
                <a:ext cx="3133440" cy="2439000"/>
              </p14:xfrm>
            </p:contentPart>
          </mc:Choice>
          <mc:Fallback xmlns="">
            <p:pic>
              <p:nvPicPr>
                <p:cNvPr id="171021" name="Freihand 171020">
                  <a:extLst>
                    <a:ext uri="{FF2B5EF4-FFF2-40B4-BE49-F238E27FC236}">
                      <a16:creationId xmlns:a16="http://schemas.microsoft.com/office/drawing/2014/main" id="{6D6BF98E-400D-4614-ADE3-3B369E40918B}"/>
                    </a:ext>
                  </a:extLst>
                </p:cNvPr>
                <p:cNvPicPr/>
                <p:nvPr/>
              </p:nvPicPr>
              <p:blipFill>
                <a:blip r:embed="rId112"/>
                <a:stretch>
                  <a:fillRect/>
                </a:stretch>
              </p:blipFill>
              <p:spPr>
                <a:xfrm>
                  <a:off x="947093" y="1482907"/>
                  <a:ext cx="3142080" cy="24476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1022" name="Freihand 171021">
                  <a:extLst>
                    <a:ext uri="{FF2B5EF4-FFF2-40B4-BE49-F238E27FC236}">
                      <a16:creationId xmlns:a16="http://schemas.microsoft.com/office/drawing/2014/main" id="{BC99F01D-F112-4A85-A562-3327F4ECBABB}"/>
                    </a:ext>
                  </a:extLst>
                </p14:cNvPr>
                <p14:cNvContentPartPr/>
                <p14:nvPr/>
              </p14:nvContentPartPr>
              <p14:xfrm>
                <a:off x="3829973" y="1226227"/>
                <a:ext cx="106560" cy="66600"/>
              </p14:xfrm>
            </p:contentPart>
          </mc:Choice>
          <mc:Fallback xmlns="">
            <p:pic>
              <p:nvPicPr>
                <p:cNvPr id="171022" name="Freihand 171021">
                  <a:extLst>
                    <a:ext uri="{FF2B5EF4-FFF2-40B4-BE49-F238E27FC236}">
                      <a16:creationId xmlns:a16="http://schemas.microsoft.com/office/drawing/2014/main" id="{BC99F01D-F112-4A85-A562-3327F4ECBABB}"/>
                    </a:ext>
                  </a:extLst>
                </p:cNvPr>
                <p:cNvPicPr/>
                <p:nvPr/>
              </p:nvPicPr>
              <p:blipFill>
                <a:blip r:embed="rId114"/>
                <a:stretch>
                  <a:fillRect/>
                </a:stretch>
              </p:blipFill>
              <p:spPr>
                <a:xfrm>
                  <a:off x="3825653" y="1221907"/>
                  <a:ext cx="1152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71023" name="Freihand 171022">
                  <a:extLst>
                    <a:ext uri="{FF2B5EF4-FFF2-40B4-BE49-F238E27FC236}">
                      <a16:creationId xmlns:a16="http://schemas.microsoft.com/office/drawing/2014/main" id="{1F263749-EA8A-45E6-A037-C47670B8B7BE}"/>
                    </a:ext>
                  </a:extLst>
                </p14:cNvPr>
                <p14:cNvContentPartPr/>
                <p14:nvPr/>
              </p14:nvContentPartPr>
              <p14:xfrm>
                <a:off x="3887933" y="1226587"/>
                <a:ext cx="75960" cy="155880"/>
              </p14:xfrm>
            </p:contentPart>
          </mc:Choice>
          <mc:Fallback xmlns="">
            <p:pic>
              <p:nvPicPr>
                <p:cNvPr id="171023" name="Freihand 171022">
                  <a:extLst>
                    <a:ext uri="{FF2B5EF4-FFF2-40B4-BE49-F238E27FC236}">
                      <a16:creationId xmlns:a16="http://schemas.microsoft.com/office/drawing/2014/main" id="{1F263749-EA8A-45E6-A037-C47670B8B7BE}"/>
                    </a:ext>
                  </a:extLst>
                </p:cNvPr>
                <p:cNvPicPr/>
                <p:nvPr/>
              </p:nvPicPr>
              <p:blipFill>
                <a:blip r:embed="rId116"/>
                <a:stretch>
                  <a:fillRect/>
                </a:stretch>
              </p:blipFill>
              <p:spPr>
                <a:xfrm>
                  <a:off x="3883613" y="1222267"/>
                  <a:ext cx="8460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71024" name="Freihand 171023">
                  <a:extLst>
                    <a:ext uri="{FF2B5EF4-FFF2-40B4-BE49-F238E27FC236}">
                      <a16:creationId xmlns:a16="http://schemas.microsoft.com/office/drawing/2014/main" id="{6D3B1F96-42E2-445C-B4B0-F930A6D9141D}"/>
                    </a:ext>
                  </a:extLst>
                </p14:cNvPr>
                <p14:cNvContentPartPr/>
                <p14:nvPr/>
              </p14:nvContentPartPr>
              <p14:xfrm>
                <a:off x="4004213" y="1085827"/>
                <a:ext cx="18720" cy="91080"/>
              </p14:xfrm>
            </p:contentPart>
          </mc:Choice>
          <mc:Fallback xmlns="">
            <p:pic>
              <p:nvPicPr>
                <p:cNvPr id="171024" name="Freihand 171023">
                  <a:extLst>
                    <a:ext uri="{FF2B5EF4-FFF2-40B4-BE49-F238E27FC236}">
                      <a16:creationId xmlns:a16="http://schemas.microsoft.com/office/drawing/2014/main" id="{6D3B1F96-42E2-445C-B4B0-F930A6D9141D}"/>
                    </a:ext>
                  </a:extLst>
                </p:cNvPr>
                <p:cNvPicPr/>
                <p:nvPr/>
              </p:nvPicPr>
              <p:blipFill>
                <a:blip r:embed="rId118"/>
                <a:stretch>
                  <a:fillRect/>
                </a:stretch>
              </p:blipFill>
              <p:spPr>
                <a:xfrm>
                  <a:off x="3999893" y="1081507"/>
                  <a:ext cx="273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1025" name="Freihand 171024">
                  <a:extLst>
                    <a:ext uri="{FF2B5EF4-FFF2-40B4-BE49-F238E27FC236}">
                      <a16:creationId xmlns:a16="http://schemas.microsoft.com/office/drawing/2014/main" id="{0D0B3B9D-94EE-488A-A2DC-A792C202A32C}"/>
                    </a:ext>
                  </a:extLst>
                </p14:cNvPr>
                <p14:cNvContentPartPr/>
                <p14:nvPr/>
              </p14:nvContentPartPr>
              <p14:xfrm>
                <a:off x="3922853" y="1084387"/>
                <a:ext cx="179640" cy="116280"/>
              </p14:xfrm>
            </p:contentPart>
          </mc:Choice>
          <mc:Fallback xmlns="">
            <p:pic>
              <p:nvPicPr>
                <p:cNvPr id="171025" name="Freihand 171024">
                  <a:extLst>
                    <a:ext uri="{FF2B5EF4-FFF2-40B4-BE49-F238E27FC236}">
                      <a16:creationId xmlns:a16="http://schemas.microsoft.com/office/drawing/2014/main" id="{0D0B3B9D-94EE-488A-A2DC-A792C202A32C}"/>
                    </a:ext>
                  </a:extLst>
                </p:cNvPr>
                <p:cNvPicPr/>
                <p:nvPr/>
              </p:nvPicPr>
              <p:blipFill>
                <a:blip r:embed="rId120"/>
                <a:stretch>
                  <a:fillRect/>
                </a:stretch>
              </p:blipFill>
              <p:spPr>
                <a:xfrm>
                  <a:off x="3918533" y="1080067"/>
                  <a:ext cx="1882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71026" name="Freihand 171025">
                  <a:extLst>
                    <a:ext uri="{FF2B5EF4-FFF2-40B4-BE49-F238E27FC236}">
                      <a16:creationId xmlns:a16="http://schemas.microsoft.com/office/drawing/2014/main" id="{D93E4233-37C8-4CA0-AEC9-11642D27ACA3}"/>
                    </a:ext>
                  </a:extLst>
                </p14:cNvPr>
                <p14:cNvContentPartPr/>
                <p14:nvPr/>
              </p14:nvContentPartPr>
              <p14:xfrm>
                <a:off x="4117253" y="1118947"/>
                <a:ext cx="160560" cy="76320"/>
              </p14:xfrm>
            </p:contentPart>
          </mc:Choice>
          <mc:Fallback xmlns="">
            <p:pic>
              <p:nvPicPr>
                <p:cNvPr id="171026" name="Freihand 171025">
                  <a:extLst>
                    <a:ext uri="{FF2B5EF4-FFF2-40B4-BE49-F238E27FC236}">
                      <a16:creationId xmlns:a16="http://schemas.microsoft.com/office/drawing/2014/main" id="{D93E4233-37C8-4CA0-AEC9-11642D27ACA3}"/>
                    </a:ext>
                  </a:extLst>
                </p:cNvPr>
                <p:cNvPicPr/>
                <p:nvPr/>
              </p:nvPicPr>
              <p:blipFill>
                <a:blip r:embed="rId122"/>
                <a:stretch>
                  <a:fillRect/>
                </a:stretch>
              </p:blipFill>
              <p:spPr>
                <a:xfrm>
                  <a:off x="4112933" y="1114627"/>
                  <a:ext cx="1692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71027" name="Freihand 171026">
                  <a:extLst>
                    <a:ext uri="{FF2B5EF4-FFF2-40B4-BE49-F238E27FC236}">
                      <a16:creationId xmlns:a16="http://schemas.microsoft.com/office/drawing/2014/main" id="{67017E23-F103-4F28-8699-2D9DB8BDAF84}"/>
                    </a:ext>
                  </a:extLst>
                </p14:cNvPr>
                <p14:cNvContentPartPr/>
                <p14:nvPr/>
              </p14:nvContentPartPr>
              <p14:xfrm>
                <a:off x="4287533" y="1083667"/>
                <a:ext cx="122760" cy="52920"/>
              </p14:xfrm>
            </p:contentPart>
          </mc:Choice>
          <mc:Fallback xmlns="">
            <p:pic>
              <p:nvPicPr>
                <p:cNvPr id="171027" name="Freihand 171026">
                  <a:extLst>
                    <a:ext uri="{FF2B5EF4-FFF2-40B4-BE49-F238E27FC236}">
                      <a16:creationId xmlns:a16="http://schemas.microsoft.com/office/drawing/2014/main" id="{67017E23-F103-4F28-8699-2D9DB8BDAF84}"/>
                    </a:ext>
                  </a:extLst>
                </p:cNvPr>
                <p:cNvPicPr/>
                <p:nvPr/>
              </p:nvPicPr>
              <p:blipFill>
                <a:blip r:embed="rId124"/>
                <a:stretch>
                  <a:fillRect/>
                </a:stretch>
              </p:blipFill>
              <p:spPr>
                <a:xfrm>
                  <a:off x="4283213" y="1079347"/>
                  <a:ext cx="1314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71028" name="Freihand 171027">
                  <a:extLst>
                    <a:ext uri="{FF2B5EF4-FFF2-40B4-BE49-F238E27FC236}">
                      <a16:creationId xmlns:a16="http://schemas.microsoft.com/office/drawing/2014/main" id="{60D414A1-A1C5-4480-913C-C78D1A95EB9B}"/>
                    </a:ext>
                  </a:extLst>
                </p14:cNvPr>
                <p14:cNvContentPartPr/>
                <p14:nvPr/>
              </p14:nvContentPartPr>
              <p14:xfrm>
                <a:off x="4366733" y="1073587"/>
                <a:ext cx="50040" cy="156600"/>
              </p14:xfrm>
            </p:contentPart>
          </mc:Choice>
          <mc:Fallback xmlns="">
            <p:pic>
              <p:nvPicPr>
                <p:cNvPr id="171028" name="Freihand 171027">
                  <a:extLst>
                    <a:ext uri="{FF2B5EF4-FFF2-40B4-BE49-F238E27FC236}">
                      <a16:creationId xmlns:a16="http://schemas.microsoft.com/office/drawing/2014/main" id="{60D414A1-A1C5-4480-913C-C78D1A95EB9B}"/>
                    </a:ext>
                  </a:extLst>
                </p:cNvPr>
                <p:cNvPicPr/>
                <p:nvPr/>
              </p:nvPicPr>
              <p:blipFill>
                <a:blip r:embed="rId126"/>
                <a:stretch>
                  <a:fillRect/>
                </a:stretch>
              </p:blipFill>
              <p:spPr>
                <a:xfrm>
                  <a:off x="4362413" y="1069267"/>
                  <a:ext cx="5868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71031" name="Freihand 171030">
                  <a:extLst>
                    <a:ext uri="{FF2B5EF4-FFF2-40B4-BE49-F238E27FC236}">
                      <a16:creationId xmlns:a16="http://schemas.microsoft.com/office/drawing/2014/main" id="{5D5140F4-778A-467C-9473-951BE442D9A7}"/>
                    </a:ext>
                  </a:extLst>
                </p14:cNvPr>
                <p14:cNvContentPartPr/>
                <p14:nvPr/>
              </p14:nvContentPartPr>
              <p14:xfrm>
                <a:off x="995693" y="1709347"/>
                <a:ext cx="3518280" cy="1433520"/>
              </p14:xfrm>
            </p:contentPart>
          </mc:Choice>
          <mc:Fallback xmlns="">
            <p:pic>
              <p:nvPicPr>
                <p:cNvPr id="171031" name="Freihand 171030">
                  <a:extLst>
                    <a:ext uri="{FF2B5EF4-FFF2-40B4-BE49-F238E27FC236}">
                      <a16:creationId xmlns:a16="http://schemas.microsoft.com/office/drawing/2014/main" id="{5D5140F4-778A-467C-9473-951BE442D9A7}"/>
                    </a:ext>
                  </a:extLst>
                </p:cNvPr>
                <p:cNvPicPr/>
                <p:nvPr/>
              </p:nvPicPr>
              <p:blipFill>
                <a:blip r:embed="rId128"/>
                <a:stretch>
                  <a:fillRect/>
                </a:stretch>
              </p:blipFill>
              <p:spPr>
                <a:xfrm>
                  <a:off x="991373" y="1705027"/>
                  <a:ext cx="3526920" cy="14421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71032" name="Freihand 171031">
                  <a:extLst>
                    <a:ext uri="{FF2B5EF4-FFF2-40B4-BE49-F238E27FC236}">
                      <a16:creationId xmlns:a16="http://schemas.microsoft.com/office/drawing/2014/main" id="{147154EA-FCE3-4F74-92E7-A5FC4F0E1BB7}"/>
                    </a:ext>
                  </a:extLst>
                </p14:cNvPr>
                <p14:cNvContentPartPr/>
                <p14:nvPr/>
              </p14:nvContentPartPr>
              <p14:xfrm>
                <a:off x="321773" y="3393067"/>
                <a:ext cx="154080" cy="273960"/>
              </p14:xfrm>
            </p:contentPart>
          </mc:Choice>
          <mc:Fallback xmlns="">
            <p:pic>
              <p:nvPicPr>
                <p:cNvPr id="171032" name="Freihand 171031">
                  <a:extLst>
                    <a:ext uri="{FF2B5EF4-FFF2-40B4-BE49-F238E27FC236}">
                      <a16:creationId xmlns:a16="http://schemas.microsoft.com/office/drawing/2014/main" id="{147154EA-FCE3-4F74-92E7-A5FC4F0E1BB7}"/>
                    </a:ext>
                  </a:extLst>
                </p:cNvPr>
                <p:cNvPicPr/>
                <p:nvPr/>
              </p:nvPicPr>
              <p:blipFill>
                <a:blip r:embed="rId130"/>
                <a:stretch>
                  <a:fillRect/>
                </a:stretch>
              </p:blipFill>
              <p:spPr>
                <a:xfrm>
                  <a:off x="317453" y="3388747"/>
                  <a:ext cx="16272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71033" name="Freihand 171032">
                  <a:extLst>
                    <a:ext uri="{FF2B5EF4-FFF2-40B4-BE49-F238E27FC236}">
                      <a16:creationId xmlns:a16="http://schemas.microsoft.com/office/drawing/2014/main" id="{3E11A039-7CB6-44E9-AC5C-3822742B11E9}"/>
                    </a:ext>
                  </a:extLst>
                </p14:cNvPr>
                <p14:cNvContentPartPr/>
                <p14:nvPr/>
              </p14:nvContentPartPr>
              <p14:xfrm>
                <a:off x="191813" y="3335467"/>
                <a:ext cx="231480" cy="337680"/>
              </p14:xfrm>
            </p:contentPart>
          </mc:Choice>
          <mc:Fallback xmlns="">
            <p:pic>
              <p:nvPicPr>
                <p:cNvPr id="171033" name="Freihand 171032">
                  <a:extLst>
                    <a:ext uri="{FF2B5EF4-FFF2-40B4-BE49-F238E27FC236}">
                      <a16:creationId xmlns:a16="http://schemas.microsoft.com/office/drawing/2014/main" id="{3E11A039-7CB6-44E9-AC5C-3822742B11E9}"/>
                    </a:ext>
                  </a:extLst>
                </p:cNvPr>
                <p:cNvPicPr/>
                <p:nvPr/>
              </p:nvPicPr>
              <p:blipFill>
                <a:blip r:embed="rId132"/>
                <a:stretch>
                  <a:fillRect/>
                </a:stretch>
              </p:blipFill>
              <p:spPr>
                <a:xfrm>
                  <a:off x="187493" y="3331147"/>
                  <a:ext cx="240120" cy="346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71034" name="Freihand 171033">
                  <a:extLst>
                    <a:ext uri="{FF2B5EF4-FFF2-40B4-BE49-F238E27FC236}">
                      <a16:creationId xmlns:a16="http://schemas.microsoft.com/office/drawing/2014/main" id="{3E876C0F-2C27-47A0-9C91-ABFB0E83615D}"/>
                    </a:ext>
                  </a:extLst>
                </p14:cNvPr>
                <p14:cNvContentPartPr/>
                <p14:nvPr/>
              </p14:nvContentPartPr>
              <p14:xfrm>
                <a:off x="286853" y="3343387"/>
                <a:ext cx="284400" cy="189720"/>
              </p14:xfrm>
            </p:contentPart>
          </mc:Choice>
          <mc:Fallback xmlns="">
            <p:pic>
              <p:nvPicPr>
                <p:cNvPr id="171034" name="Freihand 171033">
                  <a:extLst>
                    <a:ext uri="{FF2B5EF4-FFF2-40B4-BE49-F238E27FC236}">
                      <a16:creationId xmlns:a16="http://schemas.microsoft.com/office/drawing/2014/main" id="{3E876C0F-2C27-47A0-9C91-ABFB0E83615D}"/>
                    </a:ext>
                  </a:extLst>
                </p:cNvPr>
                <p:cNvPicPr/>
                <p:nvPr/>
              </p:nvPicPr>
              <p:blipFill>
                <a:blip r:embed="rId134"/>
                <a:stretch>
                  <a:fillRect/>
                </a:stretch>
              </p:blipFill>
              <p:spPr>
                <a:xfrm>
                  <a:off x="282533" y="3339067"/>
                  <a:ext cx="29304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71035" name="Freihand 171034">
                  <a:extLst>
                    <a:ext uri="{FF2B5EF4-FFF2-40B4-BE49-F238E27FC236}">
                      <a16:creationId xmlns:a16="http://schemas.microsoft.com/office/drawing/2014/main" id="{14D6CEC0-2724-40F9-8005-2D179BBF877D}"/>
                    </a:ext>
                  </a:extLst>
                </p14:cNvPr>
                <p14:cNvContentPartPr/>
                <p14:nvPr/>
              </p14:nvContentPartPr>
              <p14:xfrm>
                <a:off x="573413" y="3303787"/>
                <a:ext cx="168840" cy="198000"/>
              </p14:xfrm>
            </p:contentPart>
          </mc:Choice>
          <mc:Fallback xmlns="">
            <p:pic>
              <p:nvPicPr>
                <p:cNvPr id="171035" name="Freihand 171034">
                  <a:extLst>
                    <a:ext uri="{FF2B5EF4-FFF2-40B4-BE49-F238E27FC236}">
                      <a16:creationId xmlns:a16="http://schemas.microsoft.com/office/drawing/2014/main" id="{14D6CEC0-2724-40F9-8005-2D179BBF877D}"/>
                    </a:ext>
                  </a:extLst>
                </p:cNvPr>
                <p:cNvPicPr/>
                <p:nvPr/>
              </p:nvPicPr>
              <p:blipFill>
                <a:blip r:embed="rId136"/>
                <a:stretch>
                  <a:fillRect/>
                </a:stretch>
              </p:blipFill>
              <p:spPr>
                <a:xfrm>
                  <a:off x="569093" y="3299467"/>
                  <a:ext cx="17748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71036" name="Freihand 171035">
                  <a:extLst>
                    <a:ext uri="{FF2B5EF4-FFF2-40B4-BE49-F238E27FC236}">
                      <a16:creationId xmlns:a16="http://schemas.microsoft.com/office/drawing/2014/main" id="{6E983F9A-E602-4F16-9C6A-E0E8EB3B635B}"/>
                    </a:ext>
                  </a:extLst>
                </p14:cNvPr>
                <p14:cNvContentPartPr/>
                <p14:nvPr/>
              </p14:nvContentPartPr>
              <p14:xfrm>
                <a:off x="4574453" y="1635547"/>
                <a:ext cx="110520" cy="42840"/>
              </p14:xfrm>
            </p:contentPart>
          </mc:Choice>
          <mc:Fallback xmlns="">
            <p:pic>
              <p:nvPicPr>
                <p:cNvPr id="171036" name="Freihand 171035">
                  <a:extLst>
                    <a:ext uri="{FF2B5EF4-FFF2-40B4-BE49-F238E27FC236}">
                      <a16:creationId xmlns:a16="http://schemas.microsoft.com/office/drawing/2014/main" id="{6E983F9A-E602-4F16-9C6A-E0E8EB3B635B}"/>
                    </a:ext>
                  </a:extLst>
                </p:cNvPr>
                <p:cNvPicPr/>
                <p:nvPr/>
              </p:nvPicPr>
              <p:blipFill>
                <a:blip r:embed="rId138"/>
                <a:stretch>
                  <a:fillRect/>
                </a:stretch>
              </p:blipFill>
              <p:spPr>
                <a:xfrm>
                  <a:off x="4570133" y="1631227"/>
                  <a:ext cx="11916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71037" name="Freihand 171036">
                  <a:extLst>
                    <a:ext uri="{FF2B5EF4-FFF2-40B4-BE49-F238E27FC236}">
                      <a16:creationId xmlns:a16="http://schemas.microsoft.com/office/drawing/2014/main" id="{9003024F-56E6-4249-8573-2C553F506225}"/>
                    </a:ext>
                  </a:extLst>
                </p14:cNvPr>
                <p14:cNvContentPartPr/>
                <p14:nvPr/>
              </p14:nvContentPartPr>
              <p14:xfrm>
                <a:off x="4600373" y="1632307"/>
                <a:ext cx="92880" cy="206640"/>
              </p14:xfrm>
            </p:contentPart>
          </mc:Choice>
          <mc:Fallback xmlns="">
            <p:pic>
              <p:nvPicPr>
                <p:cNvPr id="171037" name="Freihand 171036">
                  <a:extLst>
                    <a:ext uri="{FF2B5EF4-FFF2-40B4-BE49-F238E27FC236}">
                      <a16:creationId xmlns:a16="http://schemas.microsoft.com/office/drawing/2014/main" id="{9003024F-56E6-4249-8573-2C553F506225}"/>
                    </a:ext>
                  </a:extLst>
                </p:cNvPr>
                <p:cNvPicPr/>
                <p:nvPr/>
              </p:nvPicPr>
              <p:blipFill>
                <a:blip r:embed="rId140"/>
                <a:stretch>
                  <a:fillRect/>
                </a:stretch>
              </p:blipFill>
              <p:spPr>
                <a:xfrm>
                  <a:off x="4596053" y="1627987"/>
                  <a:ext cx="10152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71038" name="Freihand 171037">
                  <a:extLst>
                    <a:ext uri="{FF2B5EF4-FFF2-40B4-BE49-F238E27FC236}">
                      <a16:creationId xmlns:a16="http://schemas.microsoft.com/office/drawing/2014/main" id="{D988B04B-D2BE-4DC1-B8D4-BEF1D8E40D41}"/>
                    </a:ext>
                  </a:extLst>
                </p14:cNvPr>
                <p14:cNvContentPartPr/>
                <p14:nvPr/>
              </p14:nvContentPartPr>
              <p14:xfrm>
                <a:off x="4700813" y="1547347"/>
                <a:ext cx="10440" cy="113760"/>
              </p14:xfrm>
            </p:contentPart>
          </mc:Choice>
          <mc:Fallback xmlns="">
            <p:pic>
              <p:nvPicPr>
                <p:cNvPr id="171038" name="Freihand 171037">
                  <a:extLst>
                    <a:ext uri="{FF2B5EF4-FFF2-40B4-BE49-F238E27FC236}">
                      <a16:creationId xmlns:a16="http://schemas.microsoft.com/office/drawing/2014/main" id="{D988B04B-D2BE-4DC1-B8D4-BEF1D8E40D41}"/>
                    </a:ext>
                  </a:extLst>
                </p:cNvPr>
                <p:cNvPicPr/>
                <p:nvPr/>
              </p:nvPicPr>
              <p:blipFill>
                <a:blip r:embed="rId142"/>
                <a:stretch>
                  <a:fillRect/>
                </a:stretch>
              </p:blipFill>
              <p:spPr>
                <a:xfrm>
                  <a:off x="4696493" y="1543027"/>
                  <a:ext cx="190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71039" name="Freihand 171038">
                  <a:extLst>
                    <a:ext uri="{FF2B5EF4-FFF2-40B4-BE49-F238E27FC236}">
                      <a16:creationId xmlns:a16="http://schemas.microsoft.com/office/drawing/2014/main" id="{3FEF1511-8D7F-448F-A4ED-34D82AF4F1BF}"/>
                    </a:ext>
                  </a:extLst>
                </p14:cNvPr>
                <p14:cNvContentPartPr/>
                <p14:nvPr/>
              </p14:nvContentPartPr>
              <p14:xfrm>
                <a:off x="4628813" y="1535107"/>
                <a:ext cx="247680" cy="168120"/>
              </p14:xfrm>
            </p:contentPart>
          </mc:Choice>
          <mc:Fallback xmlns="">
            <p:pic>
              <p:nvPicPr>
                <p:cNvPr id="171039" name="Freihand 171038">
                  <a:extLst>
                    <a:ext uri="{FF2B5EF4-FFF2-40B4-BE49-F238E27FC236}">
                      <a16:creationId xmlns:a16="http://schemas.microsoft.com/office/drawing/2014/main" id="{3FEF1511-8D7F-448F-A4ED-34D82AF4F1BF}"/>
                    </a:ext>
                  </a:extLst>
                </p:cNvPr>
                <p:cNvPicPr/>
                <p:nvPr/>
              </p:nvPicPr>
              <p:blipFill>
                <a:blip r:embed="rId144"/>
                <a:stretch>
                  <a:fillRect/>
                </a:stretch>
              </p:blipFill>
              <p:spPr>
                <a:xfrm>
                  <a:off x="4624493" y="1530787"/>
                  <a:ext cx="256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71040" name="Freihand 171039">
                  <a:extLst>
                    <a:ext uri="{FF2B5EF4-FFF2-40B4-BE49-F238E27FC236}">
                      <a16:creationId xmlns:a16="http://schemas.microsoft.com/office/drawing/2014/main" id="{B49AA9B3-37B0-417A-809B-8CDACDB85B5E}"/>
                    </a:ext>
                  </a:extLst>
                </p14:cNvPr>
                <p14:cNvContentPartPr/>
                <p14:nvPr/>
              </p14:nvContentPartPr>
              <p14:xfrm>
                <a:off x="4712693" y="1729867"/>
                <a:ext cx="149040" cy="32760"/>
              </p14:xfrm>
            </p:contentPart>
          </mc:Choice>
          <mc:Fallback xmlns="">
            <p:pic>
              <p:nvPicPr>
                <p:cNvPr id="171040" name="Freihand 171039">
                  <a:extLst>
                    <a:ext uri="{FF2B5EF4-FFF2-40B4-BE49-F238E27FC236}">
                      <a16:creationId xmlns:a16="http://schemas.microsoft.com/office/drawing/2014/main" id="{B49AA9B3-37B0-417A-809B-8CDACDB85B5E}"/>
                    </a:ext>
                  </a:extLst>
                </p:cNvPr>
                <p:cNvPicPr/>
                <p:nvPr/>
              </p:nvPicPr>
              <p:blipFill>
                <a:blip r:embed="rId146"/>
                <a:stretch>
                  <a:fillRect/>
                </a:stretch>
              </p:blipFill>
              <p:spPr>
                <a:xfrm>
                  <a:off x="4708373" y="1725547"/>
                  <a:ext cx="1576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71041" name="Freihand 171040">
                  <a:extLst>
                    <a:ext uri="{FF2B5EF4-FFF2-40B4-BE49-F238E27FC236}">
                      <a16:creationId xmlns:a16="http://schemas.microsoft.com/office/drawing/2014/main" id="{804BBA1D-6C3F-4EAB-9176-2DEDBFA8980B}"/>
                    </a:ext>
                  </a:extLst>
                </p14:cNvPr>
                <p14:cNvContentPartPr/>
                <p14:nvPr/>
              </p14:nvContentPartPr>
              <p14:xfrm>
                <a:off x="4917173" y="1619707"/>
                <a:ext cx="87480" cy="145080"/>
              </p14:xfrm>
            </p:contentPart>
          </mc:Choice>
          <mc:Fallback xmlns="">
            <p:pic>
              <p:nvPicPr>
                <p:cNvPr id="171041" name="Freihand 171040">
                  <a:extLst>
                    <a:ext uri="{FF2B5EF4-FFF2-40B4-BE49-F238E27FC236}">
                      <a16:creationId xmlns:a16="http://schemas.microsoft.com/office/drawing/2014/main" id="{804BBA1D-6C3F-4EAB-9176-2DEDBFA8980B}"/>
                    </a:ext>
                  </a:extLst>
                </p:cNvPr>
                <p:cNvPicPr/>
                <p:nvPr/>
              </p:nvPicPr>
              <p:blipFill>
                <a:blip r:embed="rId148"/>
                <a:stretch>
                  <a:fillRect/>
                </a:stretch>
              </p:blipFill>
              <p:spPr>
                <a:xfrm>
                  <a:off x="4912853" y="1615387"/>
                  <a:ext cx="961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71042" name="Freihand 171041">
                  <a:extLst>
                    <a:ext uri="{FF2B5EF4-FFF2-40B4-BE49-F238E27FC236}">
                      <a16:creationId xmlns:a16="http://schemas.microsoft.com/office/drawing/2014/main" id="{6D1A866B-C65B-4DD1-A358-0E4B34DFEAF3}"/>
                    </a:ext>
                  </a:extLst>
                </p14:cNvPr>
                <p14:cNvContentPartPr/>
                <p14:nvPr/>
              </p14:nvContentPartPr>
              <p14:xfrm>
                <a:off x="5031293" y="1621147"/>
                <a:ext cx="87480" cy="91440"/>
              </p14:xfrm>
            </p:contentPart>
          </mc:Choice>
          <mc:Fallback xmlns="">
            <p:pic>
              <p:nvPicPr>
                <p:cNvPr id="171042" name="Freihand 171041">
                  <a:extLst>
                    <a:ext uri="{FF2B5EF4-FFF2-40B4-BE49-F238E27FC236}">
                      <a16:creationId xmlns:a16="http://schemas.microsoft.com/office/drawing/2014/main" id="{6D1A866B-C65B-4DD1-A358-0E4B34DFEAF3}"/>
                    </a:ext>
                  </a:extLst>
                </p:cNvPr>
                <p:cNvPicPr/>
                <p:nvPr/>
              </p:nvPicPr>
              <p:blipFill>
                <a:blip r:embed="rId150"/>
                <a:stretch>
                  <a:fillRect/>
                </a:stretch>
              </p:blipFill>
              <p:spPr>
                <a:xfrm>
                  <a:off x="5026973" y="1616827"/>
                  <a:ext cx="961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1043" name="Freihand 171042">
                  <a:extLst>
                    <a:ext uri="{FF2B5EF4-FFF2-40B4-BE49-F238E27FC236}">
                      <a16:creationId xmlns:a16="http://schemas.microsoft.com/office/drawing/2014/main" id="{922F08B2-2D25-401B-9DF9-B64ED9DE8263}"/>
                    </a:ext>
                  </a:extLst>
                </p14:cNvPr>
                <p14:cNvContentPartPr/>
                <p14:nvPr/>
              </p14:nvContentPartPr>
              <p14:xfrm>
                <a:off x="5124533" y="1620427"/>
                <a:ext cx="113040" cy="101520"/>
              </p14:xfrm>
            </p:contentPart>
          </mc:Choice>
          <mc:Fallback xmlns="">
            <p:pic>
              <p:nvPicPr>
                <p:cNvPr id="171043" name="Freihand 171042">
                  <a:extLst>
                    <a:ext uri="{FF2B5EF4-FFF2-40B4-BE49-F238E27FC236}">
                      <a16:creationId xmlns:a16="http://schemas.microsoft.com/office/drawing/2014/main" id="{922F08B2-2D25-401B-9DF9-B64ED9DE8263}"/>
                    </a:ext>
                  </a:extLst>
                </p:cNvPr>
                <p:cNvPicPr/>
                <p:nvPr/>
              </p:nvPicPr>
              <p:blipFill>
                <a:blip r:embed="rId152"/>
                <a:stretch>
                  <a:fillRect/>
                </a:stretch>
              </p:blipFill>
              <p:spPr>
                <a:xfrm>
                  <a:off x="5120213" y="1616107"/>
                  <a:ext cx="1216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71044" name="Freihand 171043">
                  <a:extLst>
                    <a:ext uri="{FF2B5EF4-FFF2-40B4-BE49-F238E27FC236}">
                      <a16:creationId xmlns:a16="http://schemas.microsoft.com/office/drawing/2014/main" id="{8F084325-8803-476E-8405-40875076A388}"/>
                    </a:ext>
                  </a:extLst>
                </p14:cNvPr>
                <p14:cNvContentPartPr/>
                <p14:nvPr/>
              </p14:nvContentPartPr>
              <p14:xfrm>
                <a:off x="5284013" y="1616467"/>
                <a:ext cx="149040" cy="83880"/>
              </p14:xfrm>
            </p:contentPart>
          </mc:Choice>
          <mc:Fallback xmlns="">
            <p:pic>
              <p:nvPicPr>
                <p:cNvPr id="171044" name="Freihand 171043">
                  <a:extLst>
                    <a:ext uri="{FF2B5EF4-FFF2-40B4-BE49-F238E27FC236}">
                      <a16:creationId xmlns:a16="http://schemas.microsoft.com/office/drawing/2014/main" id="{8F084325-8803-476E-8405-40875076A388}"/>
                    </a:ext>
                  </a:extLst>
                </p:cNvPr>
                <p:cNvPicPr/>
                <p:nvPr/>
              </p:nvPicPr>
              <p:blipFill>
                <a:blip r:embed="rId154"/>
                <a:stretch>
                  <a:fillRect/>
                </a:stretch>
              </p:blipFill>
              <p:spPr>
                <a:xfrm>
                  <a:off x="5279693" y="1612147"/>
                  <a:ext cx="1576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1045" name="Freihand 171044">
                  <a:extLst>
                    <a:ext uri="{FF2B5EF4-FFF2-40B4-BE49-F238E27FC236}">
                      <a16:creationId xmlns:a16="http://schemas.microsoft.com/office/drawing/2014/main" id="{FF99E9CF-BE93-4937-B955-9EDB15834D75}"/>
                    </a:ext>
                  </a:extLst>
                </p14:cNvPr>
                <p14:cNvContentPartPr/>
                <p14:nvPr/>
              </p14:nvContentPartPr>
              <p14:xfrm>
                <a:off x="5444933" y="1585507"/>
                <a:ext cx="101160" cy="167040"/>
              </p14:xfrm>
            </p:contentPart>
          </mc:Choice>
          <mc:Fallback xmlns="">
            <p:pic>
              <p:nvPicPr>
                <p:cNvPr id="171045" name="Freihand 171044">
                  <a:extLst>
                    <a:ext uri="{FF2B5EF4-FFF2-40B4-BE49-F238E27FC236}">
                      <a16:creationId xmlns:a16="http://schemas.microsoft.com/office/drawing/2014/main" id="{FF99E9CF-BE93-4937-B955-9EDB15834D75}"/>
                    </a:ext>
                  </a:extLst>
                </p:cNvPr>
                <p:cNvPicPr/>
                <p:nvPr/>
              </p:nvPicPr>
              <p:blipFill>
                <a:blip r:embed="rId156"/>
                <a:stretch>
                  <a:fillRect/>
                </a:stretch>
              </p:blipFill>
              <p:spPr>
                <a:xfrm>
                  <a:off x="5440613" y="1581187"/>
                  <a:ext cx="1098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71046" name="Freihand 171045">
                  <a:extLst>
                    <a:ext uri="{FF2B5EF4-FFF2-40B4-BE49-F238E27FC236}">
                      <a16:creationId xmlns:a16="http://schemas.microsoft.com/office/drawing/2014/main" id="{06F16167-452C-4CF8-9116-4DBA65B2137F}"/>
                    </a:ext>
                  </a:extLst>
                </p14:cNvPr>
                <p14:cNvContentPartPr/>
                <p14:nvPr/>
              </p14:nvContentPartPr>
              <p14:xfrm>
                <a:off x="5564813" y="1575067"/>
                <a:ext cx="136080" cy="137520"/>
              </p14:xfrm>
            </p:contentPart>
          </mc:Choice>
          <mc:Fallback xmlns="">
            <p:pic>
              <p:nvPicPr>
                <p:cNvPr id="171046" name="Freihand 171045">
                  <a:extLst>
                    <a:ext uri="{FF2B5EF4-FFF2-40B4-BE49-F238E27FC236}">
                      <a16:creationId xmlns:a16="http://schemas.microsoft.com/office/drawing/2014/main" id="{06F16167-452C-4CF8-9116-4DBA65B2137F}"/>
                    </a:ext>
                  </a:extLst>
                </p:cNvPr>
                <p:cNvPicPr/>
                <p:nvPr/>
              </p:nvPicPr>
              <p:blipFill>
                <a:blip r:embed="rId158"/>
                <a:stretch>
                  <a:fillRect/>
                </a:stretch>
              </p:blipFill>
              <p:spPr>
                <a:xfrm>
                  <a:off x="5560493" y="1570747"/>
                  <a:ext cx="144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71047" name="Freihand 171046">
                  <a:extLst>
                    <a:ext uri="{FF2B5EF4-FFF2-40B4-BE49-F238E27FC236}">
                      <a16:creationId xmlns:a16="http://schemas.microsoft.com/office/drawing/2014/main" id="{6F921506-A0EE-45D8-AC36-C489070D14A7}"/>
                    </a:ext>
                  </a:extLst>
                </p14:cNvPr>
                <p14:cNvContentPartPr/>
                <p14:nvPr/>
              </p14:nvContentPartPr>
              <p14:xfrm>
                <a:off x="5722853" y="1593067"/>
                <a:ext cx="97200" cy="171000"/>
              </p14:xfrm>
            </p:contentPart>
          </mc:Choice>
          <mc:Fallback xmlns="">
            <p:pic>
              <p:nvPicPr>
                <p:cNvPr id="171047" name="Freihand 171046">
                  <a:extLst>
                    <a:ext uri="{FF2B5EF4-FFF2-40B4-BE49-F238E27FC236}">
                      <a16:creationId xmlns:a16="http://schemas.microsoft.com/office/drawing/2014/main" id="{6F921506-A0EE-45D8-AC36-C489070D14A7}"/>
                    </a:ext>
                  </a:extLst>
                </p:cNvPr>
                <p:cNvPicPr/>
                <p:nvPr/>
              </p:nvPicPr>
              <p:blipFill>
                <a:blip r:embed="rId160"/>
                <a:stretch>
                  <a:fillRect/>
                </a:stretch>
              </p:blipFill>
              <p:spPr>
                <a:xfrm>
                  <a:off x="5718533" y="1588747"/>
                  <a:ext cx="1058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71048" name="Freihand 171047">
                  <a:extLst>
                    <a:ext uri="{FF2B5EF4-FFF2-40B4-BE49-F238E27FC236}">
                      <a16:creationId xmlns:a16="http://schemas.microsoft.com/office/drawing/2014/main" id="{B0250B53-FDBC-47A2-81FD-96AD5997DEF1}"/>
                    </a:ext>
                  </a:extLst>
                </p14:cNvPr>
                <p14:cNvContentPartPr/>
                <p14:nvPr/>
              </p14:nvContentPartPr>
              <p14:xfrm>
                <a:off x="2796053" y="2344747"/>
                <a:ext cx="37080" cy="345240"/>
              </p14:xfrm>
            </p:contentPart>
          </mc:Choice>
          <mc:Fallback xmlns="">
            <p:pic>
              <p:nvPicPr>
                <p:cNvPr id="171048" name="Freihand 171047">
                  <a:extLst>
                    <a:ext uri="{FF2B5EF4-FFF2-40B4-BE49-F238E27FC236}">
                      <a16:creationId xmlns:a16="http://schemas.microsoft.com/office/drawing/2014/main" id="{B0250B53-FDBC-47A2-81FD-96AD5997DEF1}"/>
                    </a:ext>
                  </a:extLst>
                </p:cNvPr>
                <p:cNvPicPr/>
                <p:nvPr/>
              </p:nvPicPr>
              <p:blipFill>
                <a:blip r:embed="rId162"/>
                <a:stretch>
                  <a:fillRect/>
                </a:stretch>
              </p:blipFill>
              <p:spPr>
                <a:xfrm>
                  <a:off x="2791733" y="2340427"/>
                  <a:ext cx="4572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71049" name="Freihand 171048">
                  <a:extLst>
                    <a:ext uri="{FF2B5EF4-FFF2-40B4-BE49-F238E27FC236}">
                      <a16:creationId xmlns:a16="http://schemas.microsoft.com/office/drawing/2014/main" id="{3B051492-7217-4E08-9162-837D5CDB0C7B}"/>
                    </a:ext>
                  </a:extLst>
                </p14:cNvPr>
                <p14:cNvContentPartPr/>
                <p14:nvPr/>
              </p14:nvContentPartPr>
              <p14:xfrm>
                <a:off x="2737373" y="2994907"/>
                <a:ext cx="27360" cy="145800"/>
              </p14:xfrm>
            </p:contentPart>
          </mc:Choice>
          <mc:Fallback xmlns="">
            <p:pic>
              <p:nvPicPr>
                <p:cNvPr id="171049" name="Freihand 171048">
                  <a:extLst>
                    <a:ext uri="{FF2B5EF4-FFF2-40B4-BE49-F238E27FC236}">
                      <a16:creationId xmlns:a16="http://schemas.microsoft.com/office/drawing/2014/main" id="{3B051492-7217-4E08-9162-837D5CDB0C7B}"/>
                    </a:ext>
                  </a:extLst>
                </p:cNvPr>
                <p:cNvPicPr/>
                <p:nvPr/>
              </p:nvPicPr>
              <p:blipFill>
                <a:blip r:embed="rId164"/>
                <a:stretch>
                  <a:fillRect/>
                </a:stretch>
              </p:blipFill>
              <p:spPr>
                <a:xfrm>
                  <a:off x="2733053" y="2990587"/>
                  <a:ext cx="360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71050" name="Freihand 171049">
                  <a:extLst>
                    <a:ext uri="{FF2B5EF4-FFF2-40B4-BE49-F238E27FC236}">
                      <a16:creationId xmlns:a16="http://schemas.microsoft.com/office/drawing/2014/main" id="{DBCBC02C-182F-40BF-9A62-556C9E318D02}"/>
                    </a:ext>
                  </a:extLst>
                </p14:cNvPr>
                <p14:cNvContentPartPr/>
                <p14:nvPr/>
              </p14:nvContentPartPr>
              <p14:xfrm>
                <a:off x="2682653" y="3375787"/>
                <a:ext cx="68040" cy="478440"/>
              </p14:xfrm>
            </p:contentPart>
          </mc:Choice>
          <mc:Fallback xmlns="">
            <p:pic>
              <p:nvPicPr>
                <p:cNvPr id="171050" name="Freihand 171049">
                  <a:extLst>
                    <a:ext uri="{FF2B5EF4-FFF2-40B4-BE49-F238E27FC236}">
                      <a16:creationId xmlns:a16="http://schemas.microsoft.com/office/drawing/2014/main" id="{DBCBC02C-182F-40BF-9A62-556C9E318D02}"/>
                    </a:ext>
                  </a:extLst>
                </p:cNvPr>
                <p:cNvPicPr/>
                <p:nvPr/>
              </p:nvPicPr>
              <p:blipFill>
                <a:blip r:embed="rId166"/>
                <a:stretch>
                  <a:fillRect/>
                </a:stretch>
              </p:blipFill>
              <p:spPr>
                <a:xfrm>
                  <a:off x="2678333" y="3371467"/>
                  <a:ext cx="76680" cy="4870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1051" name="Freihand 171050">
                  <a:extLst>
                    <a:ext uri="{FF2B5EF4-FFF2-40B4-BE49-F238E27FC236}">
                      <a16:creationId xmlns:a16="http://schemas.microsoft.com/office/drawing/2014/main" id="{928961D2-741D-4FAA-8A79-11E43792A388}"/>
                    </a:ext>
                  </a:extLst>
                </p14:cNvPr>
                <p14:cNvContentPartPr/>
                <p14:nvPr/>
              </p14:nvContentPartPr>
              <p14:xfrm>
                <a:off x="2489693" y="4167067"/>
                <a:ext cx="169560" cy="91800"/>
              </p14:xfrm>
            </p:contentPart>
          </mc:Choice>
          <mc:Fallback xmlns="">
            <p:pic>
              <p:nvPicPr>
                <p:cNvPr id="171051" name="Freihand 171050">
                  <a:extLst>
                    <a:ext uri="{FF2B5EF4-FFF2-40B4-BE49-F238E27FC236}">
                      <a16:creationId xmlns:a16="http://schemas.microsoft.com/office/drawing/2014/main" id="{928961D2-741D-4FAA-8A79-11E43792A388}"/>
                    </a:ext>
                  </a:extLst>
                </p:cNvPr>
                <p:cNvPicPr/>
                <p:nvPr/>
              </p:nvPicPr>
              <p:blipFill>
                <a:blip r:embed="rId168"/>
                <a:stretch>
                  <a:fillRect/>
                </a:stretch>
              </p:blipFill>
              <p:spPr>
                <a:xfrm>
                  <a:off x="2485373" y="4162747"/>
                  <a:ext cx="1782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1052" name="Freihand 171051">
                  <a:extLst>
                    <a:ext uri="{FF2B5EF4-FFF2-40B4-BE49-F238E27FC236}">
                      <a16:creationId xmlns:a16="http://schemas.microsoft.com/office/drawing/2014/main" id="{4AAB3C9E-CEAF-41EC-A485-D38E0AC96B4C}"/>
                    </a:ext>
                  </a:extLst>
                </p14:cNvPr>
                <p14:cNvContentPartPr/>
                <p14:nvPr/>
              </p14:nvContentPartPr>
              <p14:xfrm>
                <a:off x="2575733" y="4196587"/>
                <a:ext cx="116640" cy="198360"/>
              </p14:xfrm>
            </p:contentPart>
          </mc:Choice>
          <mc:Fallback xmlns="">
            <p:pic>
              <p:nvPicPr>
                <p:cNvPr id="171052" name="Freihand 171051">
                  <a:extLst>
                    <a:ext uri="{FF2B5EF4-FFF2-40B4-BE49-F238E27FC236}">
                      <a16:creationId xmlns:a16="http://schemas.microsoft.com/office/drawing/2014/main" id="{4AAB3C9E-CEAF-41EC-A485-D38E0AC96B4C}"/>
                    </a:ext>
                  </a:extLst>
                </p:cNvPr>
                <p:cNvPicPr/>
                <p:nvPr/>
              </p:nvPicPr>
              <p:blipFill>
                <a:blip r:embed="rId170"/>
                <a:stretch>
                  <a:fillRect/>
                </a:stretch>
              </p:blipFill>
              <p:spPr>
                <a:xfrm>
                  <a:off x="2571413" y="4192267"/>
                  <a:ext cx="1252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71053" name="Freihand 171052">
                  <a:extLst>
                    <a:ext uri="{FF2B5EF4-FFF2-40B4-BE49-F238E27FC236}">
                      <a16:creationId xmlns:a16="http://schemas.microsoft.com/office/drawing/2014/main" id="{C1BB0664-4BFA-4288-8ACA-60E1116F787F}"/>
                    </a:ext>
                  </a:extLst>
                </p14:cNvPr>
                <p14:cNvContentPartPr/>
                <p14:nvPr/>
              </p14:nvContentPartPr>
              <p14:xfrm>
                <a:off x="2711093" y="4020907"/>
                <a:ext cx="258840" cy="169920"/>
              </p14:xfrm>
            </p:contentPart>
          </mc:Choice>
          <mc:Fallback xmlns="">
            <p:pic>
              <p:nvPicPr>
                <p:cNvPr id="171053" name="Freihand 171052">
                  <a:extLst>
                    <a:ext uri="{FF2B5EF4-FFF2-40B4-BE49-F238E27FC236}">
                      <a16:creationId xmlns:a16="http://schemas.microsoft.com/office/drawing/2014/main" id="{C1BB0664-4BFA-4288-8ACA-60E1116F787F}"/>
                    </a:ext>
                  </a:extLst>
                </p:cNvPr>
                <p:cNvPicPr/>
                <p:nvPr/>
              </p:nvPicPr>
              <p:blipFill>
                <a:blip r:embed="rId172"/>
                <a:stretch>
                  <a:fillRect/>
                </a:stretch>
              </p:blipFill>
              <p:spPr>
                <a:xfrm>
                  <a:off x="2706773" y="4016587"/>
                  <a:ext cx="267480" cy="178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3">
            <p14:nvContentPartPr>
              <p14:cNvPr id="171057" name="Freihand 171056">
                <a:extLst>
                  <a:ext uri="{FF2B5EF4-FFF2-40B4-BE49-F238E27FC236}">
                    <a16:creationId xmlns:a16="http://schemas.microsoft.com/office/drawing/2014/main" id="{FB2ACA1F-727F-4E3D-B21B-C815FB153396}"/>
                  </a:ext>
                </a:extLst>
              </p14:cNvPr>
              <p14:cNvContentPartPr/>
              <p14:nvPr/>
            </p14:nvContentPartPr>
            <p14:xfrm>
              <a:off x="10124933" y="1124347"/>
              <a:ext cx="21960" cy="495360"/>
            </p14:xfrm>
          </p:contentPart>
        </mc:Choice>
        <mc:Fallback xmlns="">
          <p:pic>
            <p:nvPicPr>
              <p:cNvPr id="171057" name="Freihand 171056">
                <a:extLst>
                  <a:ext uri="{FF2B5EF4-FFF2-40B4-BE49-F238E27FC236}">
                    <a16:creationId xmlns:a16="http://schemas.microsoft.com/office/drawing/2014/main" id="{FB2ACA1F-727F-4E3D-B21B-C815FB153396}"/>
                  </a:ext>
                </a:extLst>
              </p:cNvPr>
              <p:cNvPicPr/>
              <p:nvPr/>
            </p:nvPicPr>
            <p:blipFill>
              <a:blip r:embed="rId174"/>
              <a:stretch>
                <a:fillRect/>
              </a:stretch>
            </p:blipFill>
            <p:spPr>
              <a:xfrm>
                <a:off x="10120613" y="1120027"/>
                <a:ext cx="30600" cy="504000"/>
              </a:xfrm>
              <a:prstGeom prst="rect">
                <a:avLst/>
              </a:prstGeom>
            </p:spPr>
          </p:pic>
        </mc:Fallback>
      </mc:AlternateContent>
      <p:grpSp>
        <p:nvGrpSpPr>
          <p:cNvPr id="171063" name="Gruppieren 171062">
            <a:extLst>
              <a:ext uri="{FF2B5EF4-FFF2-40B4-BE49-F238E27FC236}">
                <a16:creationId xmlns:a16="http://schemas.microsoft.com/office/drawing/2014/main" id="{92A53801-3FC7-4B5A-9613-F5AE7AF0C299}"/>
              </a:ext>
            </a:extLst>
          </p:cNvPr>
          <p:cNvGrpSpPr/>
          <p:nvPr/>
        </p:nvGrpSpPr>
        <p:grpSpPr>
          <a:xfrm>
            <a:off x="10244813" y="1238467"/>
            <a:ext cx="716040" cy="209160"/>
            <a:chOff x="10244813" y="1238467"/>
            <a:chExt cx="716040" cy="209160"/>
          </a:xfrm>
        </p:grpSpPr>
        <mc:AlternateContent xmlns:mc="http://schemas.openxmlformats.org/markup-compatibility/2006" xmlns:p14="http://schemas.microsoft.com/office/powerpoint/2010/main">
          <mc:Choice Requires="p14">
            <p:contentPart p14:bwMode="auto" r:id="rId175">
              <p14:nvContentPartPr>
                <p14:cNvPr id="171058" name="Freihand 171057">
                  <a:extLst>
                    <a:ext uri="{FF2B5EF4-FFF2-40B4-BE49-F238E27FC236}">
                      <a16:creationId xmlns:a16="http://schemas.microsoft.com/office/drawing/2014/main" id="{B749184E-6DEA-4904-8903-EF147EB700D2}"/>
                    </a:ext>
                  </a:extLst>
                </p14:cNvPr>
                <p14:cNvContentPartPr/>
                <p14:nvPr/>
              </p14:nvContentPartPr>
              <p14:xfrm>
                <a:off x="10244813" y="1346467"/>
                <a:ext cx="128160" cy="24480"/>
              </p14:xfrm>
            </p:contentPart>
          </mc:Choice>
          <mc:Fallback xmlns="">
            <p:pic>
              <p:nvPicPr>
                <p:cNvPr id="171058" name="Freihand 171057">
                  <a:extLst>
                    <a:ext uri="{FF2B5EF4-FFF2-40B4-BE49-F238E27FC236}">
                      <a16:creationId xmlns:a16="http://schemas.microsoft.com/office/drawing/2014/main" id="{B749184E-6DEA-4904-8903-EF147EB700D2}"/>
                    </a:ext>
                  </a:extLst>
                </p:cNvPr>
                <p:cNvPicPr/>
                <p:nvPr/>
              </p:nvPicPr>
              <p:blipFill>
                <a:blip r:embed="rId176"/>
                <a:stretch>
                  <a:fillRect/>
                </a:stretch>
              </p:blipFill>
              <p:spPr>
                <a:xfrm>
                  <a:off x="10240493" y="1342147"/>
                  <a:ext cx="1368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71059" name="Freihand 171058">
                  <a:extLst>
                    <a:ext uri="{FF2B5EF4-FFF2-40B4-BE49-F238E27FC236}">
                      <a16:creationId xmlns:a16="http://schemas.microsoft.com/office/drawing/2014/main" id="{0658ED98-9240-4895-A57F-A3CDDB591D77}"/>
                    </a:ext>
                  </a:extLst>
                </p14:cNvPr>
                <p14:cNvContentPartPr/>
                <p14:nvPr/>
              </p14:nvContentPartPr>
              <p14:xfrm>
                <a:off x="10447853" y="1271227"/>
                <a:ext cx="122760" cy="102960"/>
              </p14:xfrm>
            </p:contentPart>
          </mc:Choice>
          <mc:Fallback xmlns="">
            <p:pic>
              <p:nvPicPr>
                <p:cNvPr id="171059" name="Freihand 171058">
                  <a:extLst>
                    <a:ext uri="{FF2B5EF4-FFF2-40B4-BE49-F238E27FC236}">
                      <a16:creationId xmlns:a16="http://schemas.microsoft.com/office/drawing/2014/main" id="{0658ED98-9240-4895-A57F-A3CDDB591D77}"/>
                    </a:ext>
                  </a:extLst>
                </p:cNvPr>
                <p:cNvPicPr/>
                <p:nvPr/>
              </p:nvPicPr>
              <p:blipFill>
                <a:blip r:embed="rId178"/>
                <a:stretch>
                  <a:fillRect/>
                </a:stretch>
              </p:blipFill>
              <p:spPr>
                <a:xfrm>
                  <a:off x="10443173" y="1266907"/>
                  <a:ext cx="1314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71060" name="Freihand 171059">
                  <a:extLst>
                    <a:ext uri="{FF2B5EF4-FFF2-40B4-BE49-F238E27FC236}">
                      <a16:creationId xmlns:a16="http://schemas.microsoft.com/office/drawing/2014/main" id="{0831EB43-940A-49F2-B112-471EC0B391F1}"/>
                    </a:ext>
                  </a:extLst>
                </p14:cNvPr>
                <p14:cNvContentPartPr/>
                <p14:nvPr/>
              </p14:nvContentPartPr>
              <p14:xfrm>
                <a:off x="10607693" y="1345027"/>
                <a:ext cx="25200" cy="80280"/>
              </p14:xfrm>
            </p:contentPart>
          </mc:Choice>
          <mc:Fallback xmlns="">
            <p:pic>
              <p:nvPicPr>
                <p:cNvPr id="171060" name="Freihand 171059">
                  <a:extLst>
                    <a:ext uri="{FF2B5EF4-FFF2-40B4-BE49-F238E27FC236}">
                      <a16:creationId xmlns:a16="http://schemas.microsoft.com/office/drawing/2014/main" id="{0831EB43-940A-49F2-B112-471EC0B391F1}"/>
                    </a:ext>
                  </a:extLst>
                </p:cNvPr>
                <p:cNvPicPr/>
                <p:nvPr/>
              </p:nvPicPr>
              <p:blipFill>
                <a:blip r:embed="rId180"/>
                <a:stretch>
                  <a:fillRect/>
                </a:stretch>
              </p:blipFill>
              <p:spPr>
                <a:xfrm>
                  <a:off x="10603373" y="1340707"/>
                  <a:ext cx="3384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71061" name="Freihand 171060">
                  <a:extLst>
                    <a:ext uri="{FF2B5EF4-FFF2-40B4-BE49-F238E27FC236}">
                      <a16:creationId xmlns:a16="http://schemas.microsoft.com/office/drawing/2014/main" id="{1A907A9C-AF3F-453C-805D-0D900754B091}"/>
                    </a:ext>
                  </a:extLst>
                </p14:cNvPr>
                <p14:cNvContentPartPr/>
                <p14:nvPr/>
              </p14:nvContentPartPr>
              <p14:xfrm>
                <a:off x="10662053" y="1238467"/>
                <a:ext cx="127800" cy="162720"/>
              </p14:xfrm>
            </p:contentPart>
          </mc:Choice>
          <mc:Fallback xmlns="">
            <p:pic>
              <p:nvPicPr>
                <p:cNvPr id="171061" name="Freihand 171060">
                  <a:extLst>
                    <a:ext uri="{FF2B5EF4-FFF2-40B4-BE49-F238E27FC236}">
                      <a16:creationId xmlns:a16="http://schemas.microsoft.com/office/drawing/2014/main" id="{1A907A9C-AF3F-453C-805D-0D900754B091}"/>
                    </a:ext>
                  </a:extLst>
                </p:cNvPr>
                <p:cNvPicPr/>
                <p:nvPr/>
              </p:nvPicPr>
              <p:blipFill>
                <a:blip r:embed="rId182"/>
                <a:stretch>
                  <a:fillRect/>
                </a:stretch>
              </p:blipFill>
              <p:spPr>
                <a:xfrm>
                  <a:off x="10657733" y="1234147"/>
                  <a:ext cx="13644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71062" name="Freihand 171061">
                  <a:extLst>
                    <a:ext uri="{FF2B5EF4-FFF2-40B4-BE49-F238E27FC236}">
                      <a16:creationId xmlns:a16="http://schemas.microsoft.com/office/drawing/2014/main" id="{042A2F62-CC91-45A0-ADC5-33A9D394ACBA}"/>
                    </a:ext>
                  </a:extLst>
                </p14:cNvPr>
                <p14:cNvContentPartPr/>
                <p14:nvPr/>
              </p14:nvContentPartPr>
              <p14:xfrm>
                <a:off x="10852853" y="1279507"/>
                <a:ext cx="108000" cy="168120"/>
              </p14:xfrm>
            </p:contentPart>
          </mc:Choice>
          <mc:Fallback xmlns="">
            <p:pic>
              <p:nvPicPr>
                <p:cNvPr id="171062" name="Freihand 171061">
                  <a:extLst>
                    <a:ext uri="{FF2B5EF4-FFF2-40B4-BE49-F238E27FC236}">
                      <a16:creationId xmlns:a16="http://schemas.microsoft.com/office/drawing/2014/main" id="{042A2F62-CC91-45A0-ADC5-33A9D394ACBA}"/>
                    </a:ext>
                  </a:extLst>
                </p:cNvPr>
                <p:cNvPicPr/>
                <p:nvPr/>
              </p:nvPicPr>
              <p:blipFill>
                <a:blip r:embed="rId184"/>
                <a:stretch>
                  <a:fillRect/>
                </a:stretch>
              </p:blipFill>
              <p:spPr>
                <a:xfrm>
                  <a:off x="10848533" y="1275187"/>
                  <a:ext cx="116640" cy="176760"/>
                </a:xfrm>
                <a:prstGeom prst="rect">
                  <a:avLst/>
                </a:prstGeom>
              </p:spPr>
            </p:pic>
          </mc:Fallback>
        </mc:AlternateContent>
      </p:grpSp>
      <p:grpSp>
        <p:nvGrpSpPr>
          <p:cNvPr id="171069" name="Gruppieren 171068">
            <a:extLst>
              <a:ext uri="{FF2B5EF4-FFF2-40B4-BE49-F238E27FC236}">
                <a16:creationId xmlns:a16="http://schemas.microsoft.com/office/drawing/2014/main" id="{B03A003F-A9D7-4C68-8561-208EEB5E8FFE}"/>
              </a:ext>
            </a:extLst>
          </p:cNvPr>
          <p:cNvGrpSpPr/>
          <p:nvPr/>
        </p:nvGrpSpPr>
        <p:grpSpPr>
          <a:xfrm>
            <a:off x="7413053" y="1831747"/>
            <a:ext cx="527400" cy="166680"/>
            <a:chOff x="7413053" y="1831747"/>
            <a:chExt cx="527400" cy="166680"/>
          </a:xfrm>
        </p:grpSpPr>
        <mc:AlternateContent xmlns:mc="http://schemas.openxmlformats.org/markup-compatibility/2006" xmlns:p14="http://schemas.microsoft.com/office/powerpoint/2010/main">
          <mc:Choice Requires="p14">
            <p:contentPart p14:bwMode="auto" r:id="rId185">
              <p14:nvContentPartPr>
                <p14:cNvPr id="171064" name="Freihand 171063">
                  <a:extLst>
                    <a:ext uri="{FF2B5EF4-FFF2-40B4-BE49-F238E27FC236}">
                      <a16:creationId xmlns:a16="http://schemas.microsoft.com/office/drawing/2014/main" id="{D37C8B63-9D91-4A10-A4A0-449E1EE944B6}"/>
                    </a:ext>
                  </a:extLst>
                </p14:cNvPr>
                <p14:cNvContentPartPr/>
                <p14:nvPr/>
              </p14:nvContentPartPr>
              <p14:xfrm>
                <a:off x="7413053" y="1837867"/>
                <a:ext cx="150840" cy="160560"/>
              </p14:xfrm>
            </p:contentPart>
          </mc:Choice>
          <mc:Fallback xmlns="">
            <p:pic>
              <p:nvPicPr>
                <p:cNvPr id="171064" name="Freihand 171063">
                  <a:extLst>
                    <a:ext uri="{FF2B5EF4-FFF2-40B4-BE49-F238E27FC236}">
                      <a16:creationId xmlns:a16="http://schemas.microsoft.com/office/drawing/2014/main" id="{D37C8B63-9D91-4A10-A4A0-449E1EE944B6}"/>
                    </a:ext>
                  </a:extLst>
                </p:cNvPr>
                <p:cNvPicPr/>
                <p:nvPr/>
              </p:nvPicPr>
              <p:blipFill>
                <a:blip r:embed="rId186"/>
                <a:stretch>
                  <a:fillRect/>
                </a:stretch>
              </p:blipFill>
              <p:spPr>
                <a:xfrm>
                  <a:off x="7408733" y="1833547"/>
                  <a:ext cx="15948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71065" name="Freihand 171064">
                  <a:extLst>
                    <a:ext uri="{FF2B5EF4-FFF2-40B4-BE49-F238E27FC236}">
                      <a16:creationId xmlns:a16="http://schemas.microsoft.com/office/drawing/2014/main" id="{02FCF8E1-68D6-4C12-B2C7-F91174690A17}"/>
                    </a:ext>
                  </a:extLst>
                </p14:cNvPr>
                <p14:cNvContentPartPr/>
                <p14:nvPr/>
              </p14:nvContentPartPr>
              <p14:xfrm>
                <a:off x="7492613" y="1909867"/>
                <a:ext cx="107280" cy="8280"/>
              </p14:xfrm>
            </p:contentPart>
          </mc:Choice>
          <mc:Fallback xmlns="">
            <p:pic>
              <p:nvPicPr>
                <p:cNvPr id="171065" name="Freihand 171064">
                  <a:extLst>
                    <a:ext uri="{FF2B5EF4-FFF2-40B4-BE49-F238E27FC236}">
                      <a16:creationId xmlns:a16="http://schemas.microsoft.com/office/drawing/2014/main" id="{02FCF8E1-68D6-4C12-B2C7-F91174690A17}"/>
                    </a:ext>
                  </a:extLst>
                </p:cNvPr>
                <p:cNvPicPr/>
                <p:nvPr/>
              </p:nvPicPr>
              <p:blipFill>
                <a:blip r:embed="rId188"/>
                <a:stretch>
                  <a:fillRect/>
                </a:stretch>
              </p:blipFill>
              <p:spPr>
                <a:xfrm>
                  <a:off x="7488293" y="1905547"/>
                  <a:ext cx="115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71066" name="Freihand 171065">
                  <a:extLst>
                    <a:ext uri="{FF2B5EF4-FFF2-40B4-BE49-F238E27FC236}">
                      <a16:creationId xmlns:a16="http://schemas.microsoft.com/office/drawing/2014/main" id="{3BE970CE-2833-4902-B226-2E56BD5A65BA}"/>
                    </a:ext>
                  </a:extLst>
                </p14:cNvPr>
                <p14:cNvContentPartPr/>
                <p14:nvPr/>
              </p14:nvContentPartPr>
              <p14:xfrm>
                <a:off x="7651373" y="1831747"/>
                <a:ext cx="103680" cy="129960"/>
              </p14:xfrm>
            </p:contentPart>
          </mc:Choice>
          <mc:Fallback xmlns="">
            <p:pic>
              <p:nvPicPr>
                <p:cNvPr id="171066" name="Freihand 171065">
                  <a:extLst>
                    <a:ext uri="{FF2B5EF4-FFF2-40B4-BE49-F238E27FC236}">
                      <a16:creationId xmlns:a16="http://schemas.microsoft.com/office/drawing/2014/main" id="{3BE970CE-2833-4902-B226-2E56BD5A65BA}"/>
                    </a:ext>
                  </a:extLst>
                </p:cNvPr>
                <p:cNvPicPr/>
                <p:nvPr/>
              </p:nvPicPr>
              <p:blipFill>
                <a:blip r:embed="rId190"/>
                <a:stretch>
                  <a:fillRect/>
                </a:stretch>
              </p:blipFill>
              <p:spPr>
                <a:xfrm>
                  <a:off x="7647053" y="1827427"/>
                  <a:ext cx="1123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71067" name="Freihand 171066">
                  <a:extLst>
                    <a:ext uri="{FF2B5EF4-FFF2-40B4-BE49-F238E27FC236}">
                      <a16:creationId xmlns:a16="http://schemas.microsoft.com/office/drawing/2014/main" id="{A5C5BD1D-B279-4467-A29B-8D7D00EE10A2}"/>
                    </a:ext>
                  </a:extLst>
                </p14:cNvPr>
                <p14:cNvContentPartPr/>
                <p14:nvPr/>
              </p14:nvContentPartPr>
              <p14:xfrm>
                <a:off x="7786373" y="1849027"/>
                <a:ext cx="154080" cy="101160"/>
              </p14:xfrm>
            </p:contentPart>
          </mc:Choice>
          <mc:Fallback xmlns="">
            <p:pic>
              <p:nvPicPr>
                <p:cNvPr id="171067" name="Freihand 171066">
                  <a:extLst>
                    <a:ext uri="{FF2B5EF4-FFF2-40B4-BE49-F238E27FC236}">
                      <a16:creationId xmlns:a16="http://schemas.microsoft.com/office/drawing/2014/main" id="{A5C5BD1D-B279-4467-A29B-8D7D00EE10A2}"/>
                    </a:ext>
                  </a:extLst>
                </p:cNvPr>
                <p:cNvPicPr/>
                <p:nvPr/>
              </p:nvPicPr>
              <p:blipFill>
                <a:blip r:embed="rId192"/>
                <a:stretch>
                  <a:fillRect/>
                </a:stretch>
              </p:blipFill>
              <p:spPr>
                <a:xfrm>
                  <a:off x="7782053" y="1844707"/>
                  <a:ext cx="16272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3">
            <p14:nvContentPartPr>
              <p14:cNvPr id="171068" name="Freihand 171067">
                <a:extLst>
                  <a:ext uri="{FF2B5EF4-FFF2-40B4-BE49-F238E27FC236}">
                    <a16:creationId xmlns:a16="http://schemas.microsoft.com/office/drawing/2014/main" id="{D32CBBE7-9FD4-4679-955B-9DF6344E73D1}"/>
                  </a:ext>
                </a:extLst>
              </p14:cNvPr>
              <p14:cNvContentPartPr/>
              <p14:nvPr/>
            </p14:nvContentPartPr>
            <p14:xfrm>
              <a:off x="8128013" y="1866667"/>
              <a:ext cx="289080" cy="78120"/>
            </p14:xfrm>
          </p:contentPart>
        </mc:Choice>
        <mc:Fallback xmlns="">
          <p:pic>
            <p:nvPicPr>
              <p:cNvPr id="171068" name="Freihand 171067">
                <a:extLst>
                  <a:ext uri="{FF2B5EF4-FFF2-40B4-BE49-F238E27FC236}">
                    <a16:creationId xmlns:a16="http://schemas.microsoft.com/office/drawing/2014/main" id="{D32CBBE7-9FD4-4679-955B-9DF6344E73D1}"/>
                  </a:ext>
                </a:extLst>
              </p:cNvPr>
              <p:cNvPicPr/>
              <p:nvPr/>
            </p:nvPicPr>
            <p:blipFill>
              <a:blip r:embed="rId194"/>
              <a:stretch>
                <a:fillRect/>
              </a:stretch>
            </p:blipFill>
            <p:spPr>
              <a:xfrm>
                <a:off x="8123693" y="1862347"/>
                <a:ext cx="297720" cy="86760"/>
              </a:xfrm>
              <a:prstGeom prst="rect">
                <a:avLst/>
              </a:prstGeom>
            </p:spPr>
          </p:pic>
        </mc:Fallback>
      </mc:AlternateContent>
      <p:grpSp>
        <p:nvGrpSpPr>
          <p:cNvPr id="171092" name="Gruppieren 171091">
            <a:extLst>
              <a:ext uri="{FF2B5EF4-FFF2-40B4-BE49-F238E27FC236}">
                <a16:creationId xmlns:a16="http://schemas.microsoft.com/office/drawing/2014/main" id="{80F52FC4-6490-4D4A-ADCD-3FD735B8B885}"/>
              </a:ext>
            </a:extLst>
          </p:cNvPr>
          <p:cNvGrpSpPr/>
          <p:nvPr/>
        </p:nvGrpSpPr>
        <p:grpSpPr>
          <a:xfrm>
            <a:off x="8634893" y="1789987"/>
            <a:ext cx="1004760" cy="198000"/>
            <a:chOff x="8634893" y="1789987"/>
            <a:chExt cx="1004760" cy="198000"/>
          </a:xfrm>
        </p:grpSpPr>
        <mc:AlternateContent xmlns:mc="http://schemas.openxmlformats.org/markup-compatibility/2006" xmlns:p14="http://schemas.microsoft.com/office/powerpoint/2010/main">
          <mc:Choice Requires="p14">
            <p:contentPart p14:bwMode="auto" r:id="rId195">
              <p14:nvContentPartPr>
                <p14:cNvPr id="171070" name="Freihand 171069">
                  <a:extLst>
                    <a:ext uri="{FF2B5EF4-FFF2-40B4-BE49-F238E27FC236}">
                      <a16:creationId xmlns:a16="http://schemas.microsoft.com/office/drawing/2014/main" id="{A85B69EC-D69F-4FD8-8FF6-9DB947466FE2}"/>
                    </a:ext>
                  </a:extLst>
                </p14:cNvPr>
                <p14:cNvContentPartPr/>
                <p14:nvPr/>
              </p14:nvContentPartPr>
              <p14:xfrm>
                <a:off x="8634893" y="1832107"/>
                <a:ext cx="144720" cy="48240"/>
              </p14:xfrm>
            </p:contentPart>
          </mc:Choice>
          <mc:Fallback xmlns="">
            <p:pic>
              <p:nvPicPr>
                <p:cNvPr id="171070" name="Freihand 171069">
                  <a:extLst>
                    <a:ext uri="{FF2B5EF4-FFF2-40B4-BE49-F238E27FC236}">
                      <a16:creationId xmlns:a16="http://schemas.microsoft.com/office/drawing/2014/main" id="{A85B69EC-D69F-4FD8-8FF6-9DB947466FE2}"/>
                    </a:ext>
                  </a:extLst>
                </p:cNvPr>
                <p:cNvPicPr/>
                <p:nvPr/>
              </p:nvPicPr>
              <p:blipFill>
                <a:blip r:embed="rId196"/>
                <a:stretch>
                  <a:fillRect/>
                </a:stretch>
              </p:blipFill>
              <p:spPr>
                <a:xfrm>
                  <a:off x="8630573" y="1827787"/>
                  <a:ext cx="15336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71071" name="Freihand 171070">
                  <a:extLst>
                    <a:ext uri="{FF2B5EF4-FFF2-40B4-BE49-F238E27FC236}">
                      <a16:creationId xmlns:a16="http://schemas.microsoft.com/office/drawing/2014/main" id="{3A8210FC-0278-48A1-9645-97CCB25EBD50}"/>
                    </a:ext>
                  </a:extLst>
                </p14:cNvPr>
                <p14:cNvContentPartPr/>
                <p14:nvPr/>
              </p14:nvContentPartPr>
              <p14:xfrm>
                <a:off x="8711933" y="1837867"/>
                <a:ext cx="71280" cy="150120"/>
              </p14:xfrm>
            </p:contentPart>
          </mc:Choice>
          <mc:Fallback xmlns="">
            <p:pic>
              <p:nvPicPr>
                <p:cNvPr id="171071" name="Freihand 171070">
                  <a:extLst>
                    <a:ext uri="{FF2B5EF4-FFF2-40B4-BE49-F238E27FC236}">
                      <a16:creationId xmlns:a16="http://schemas.microsoft.com/office/drawing/2014/main" id="{3A8210FC-0278-48A1-9645-97CCB25EBD50}"/>
                    </a:ext>
                  </a:extLst>
                </p:cNvPr>
                <p:cNvPicPr/>
                <p:nvPr/>
              </p:nvPicPr>
              <p:blipFill>
                <a:blip r:embed="rId198"/>
                <a:stretch>
                  <a:fillRect/>
                </a:stretch>
              </p:blipFill>
              <p:spPr>
                <a:xfrm>
                  <a:off x="8707613" y="1833547"/>
                  <a:ext cx="799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71072" name="Freihand 171071">
                  <a:extLst>
                    <a:ext uri="{FF2B5EF4-FFF2-40B4-BE49-F238E27FC236}">
                      <a16:creationId xmlns:a16="http://schemas.microsoft.com/office/drawing/2014/main" id="{3738B693-D2B4-4600-A7BD-F69D08C4F15D}"/>
                    </a:ext>
                  </a:extLst>
                </p14:cNvPr>
                <p14:cNvContentPartPr/>
                <p14:nvPr/>
              </p14:nvContentPartPr>
              <p14:xfrm>
                <a:off x="8885453" y="1846507"/>
                <a:ext cx="188280" cy="6840"/>
              </p14:xfrm>
            </p:contentPart>
          </mc:Choice>
          <mc:Fallback xmlns="">
            <p:pic>
              <p:nvPicPr>
                <p:cNvPr id="171072" name="Freihand 171071">
                  <a:extLst>
                    <a:ext uri="{FF2B5EF4-FFF2-40B4-BE49-F238E27FC236}">
                      <a16:creationId xmlns:a16="http://schemas.microsoft.com/office/drawing/2014/main" id="{3738B693-D2B4-4600-A7BD-F69D08C4F15D}"/>
                    </a:ext>
                  </a:extLst>
                </p:cNvPr>
                <p:cNvPicPr/>
                <p:nvPr/>
              </p:nvPicPr>
              <p:blipFill>
                <a:blip r:embed="rId200"/>
                <a:stretch>
                  <a:fillRect/>
                </a:stretch>
              </p:blipFill>
              <p:spPr>
                <a:xfrm>
                  <a:off x="8881133" y="1842187"/>
                  <a:ext cx="1969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71073" name="Freihand 171072">
                  <a:extLst>
                    <a:ext uri="{FF2B5EF4-FFF2-40B4-BE49-F238E27FC236}">
                      <a16:creationId xmlns:a16="http://schemas.microsoft.com/office/drawing/2014/main" id="{4C535193-0AFC-4E3D-AFE5-AAC7710D969E}"/>
                    </a:ext>
                  </a:extLst>
                </p14:cNvPr>
                <p14:cNvContentPartPr/>
                <p14:nvPr/>
              </p14:nvContentPartPr>
              <p14:xfrm>
                <a:off x="8920373" y="1902667"/>
                <a:ext cx="88200" cy="10800"/>
              </p14:xfrm>
            </p:contentPart>
          </mc:Choice>
          <mc:Fallback xmlns="">
            <p:pic>
              <p:nvPicPr>
                <p:cNvPr id="171073" name="Freihand 171072">
                  <a:extLst>
                    <a:ext uri="{FF2B5EF4-FFF2-40B4-BE49-F238E27FC236}">
                      <a16:creationId xmlns:a16="http://schemas.microsoft.com/office/drawing/2014/main" id="{4C535193-0AFC-4E3D-AFE5-AAC7710D969E}"/>
                    </a:ext>
                  </a:extLst>
                </p:cNvPr>
                <p:cNvPicPr/>
                <p:nvPr/>
              </p:nvPicPr>
              <p:blipFill>
                <a:blip r:embed="rId202"/>
                <a:stretch>
                  <a:fillRect/>
                </a:stretch>
              </p:blipFill>
              <p:spPr>
                <a:xfrm>
                  <a:off x="8916053" y="1898347"/>
                  <a:ext cx="968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71074" name="Freihand 171073">
                  <a:extLst>
                    <a:ext uri="{FF2B5EF4-FFF2-40B4-BE49-F238E27FC236}">
                      <a16:creationId xmlns:a16="http://schemas.microsoft.com/office/drawing/2014/main" id="{583C4835-3223-4D45-B59B-AE27FADAA6C0}"/>
                    </a:ext>
                  </a:extLst>
                </p14:cNvPr>
                <p14:cNvContentPartPr/>
                <p14:nvPr/>
              </p14:nvContentPartPr>
              <p14:xfrm>
                <a:off x="8848733" y="1860547"/>
                <a:ext cx="226440" cy="66960"/>
              </p14:xfrm>
            </p:contentPart>
          </mc:Choice>
          <mc:Fallback xmlns="">
            <p:pic>
              <p:nvPicPr>
                <p:cNvPr id="171074" name="Freihand 171073">
                  <a:extLst>
                    <a:ext uri="{FF2B5EF4-FFF2-40B4-BE49-F238E27FC236}">
                      <a16:creationId xmlns:a16="http://schemas.microsoft.com/office/drawing/2014/main" id="{583C4835-3223-4D45-B59B-AE27FADAA6C0}"/>
                    </a:ext>
                  </a:extLst>
                </p:cNvPr>
                <p:cNvPicPr/>
                <p:nvPr/>
              </p:nvPicPr>
              <p:blipFill>
                <a:blip r:embed="rId204"/>
                <a:stretch>
                  <a:fillRect/>
                </a:stretch>
              </p:blipFill>
              <p:spPr>
                <a:xfrm>
                  <a:off x="8844413" y="1856227"/>
                  <a:ext cx="2350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71075" name="Freihand 171074">
                  <a:extLst>
                    <a:ext uri="{FF2B5EF4-FFF2-40B4-BE49-F238E27FC236}">
                      <a16:creationId xmlns:a16="http://schemas.microsoft.com/office/drawing/2014/main" id="{4220A444-B642-4E27-8F1D-72C46A9AA068}"/>
                    </a:ext>
                  </a:extLst>
                </p14:cNvPr>
                <p14:cNvContentPartPr/>
                <p14:nvPr/>
              </p14:nvContentPartPr>
              <p14:xfrm>
                <a:off x="9168053" y="1804027"/>
                <a:ext cx="128880" cy="85680"/>
              </p14:xfrm>
            </p:contentPart>
          </mc:Choice>
          <mc:Fallback xmlns="">
            <p:pic>
              <p:nvPicPr>
                <p:cNvPr id="171075" name="Freihand 171074">
                  <a:extLst>
                    <a:ext uri="{FF2B5EF4-FFF2-40B4-BE49-F238E27FC236}">
                      <a16:creationId xmlns:a16="http://schemas.microsoft.com/office/drawing/2014/main" id="{4220A444-B642-4E27-8F1D-72C46A9AA068}"/>
                    </a:ext>
                  </a:extLst>
                </p:cNvPr>
                <p:cNvPicPr/>
                <p:nvPr/>
              </p:nvPicPr>
              <p:blipFill>
                <a:blip r:embed="rId206"/>
                <a:stretch>
                  <a:fillRect/>
                </a:stretch>
              </p:blipFill>
              <p:spPr>
                <a:xfrm>
                  <a:off x="9163733" y="1799707"/>
                  <a:ext cx="13752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71076" name="Freihand 171075">
                  <a:extLst>
                    <a:ext uri="{FF2B5EF4-FFF2-40B4-BE49-F238E27FC236}">
                      <a16:creationId xmlns:a16="http://schemas.microsoft.com/office/drawing/2014/main" id="{774B3568-42CF-4F36-8845-9F265BECFDC8}"/>
                    </a:ext>
                  </a:extLst>
                </p14:cNvPr>
                <p14:cNvContentPartPr/>
                <p14:nvPr/>
              </p14:nvContentPartPr>
              <p14:xfrm>
                <a:off x="9286493" y="1903027"/>
                <a:ext cx="29880" cy="61920"/>
              </p14:xfrm>
            </p:contentPart>
          </mc:Choice>
          <mc:Fallback xmlns="">
            <p:pic>
              <p:nvPicPr>
                <p:cNvPr id="171076" name="Freihand 171075">
                  <a:extLst>
                    <a:ext uri="{FF2B5EF4-FFF2-40B4-BE49-F238E27FC236}">
                      <a16:creationId xmlns:a16="http://schemas.microsoft.com/office/drawing/2014/main" id="{774B3568-42CF-4F36-8845-9F265BECFDC8}"/>
                    </a:ext>
                  </a:extLst>
                </p:cNvPr>
                <p:cNvPicPr/>
                <p:nvPr/>
              </p:nvPicPr>
              <p:blipFill>
                <a:blip r:embed="rId208"/>
                <a:stretch>
                  <a:fillRect/>
                </a:stretch>
              </p:blipFill>
              <p:spPr>
                <a:xfrm>
                  <a:off x="9282173" y="1898707"/>
                  <a:ext cx="385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71077" name="Freihand 171076">
                  <a:extLst>
                    <a:ext uri="{FF2B5EF4-FFF2-40B4-BE49-F238E27FC236}">
                      <a16:creationId xmlns:a16="http://schemas.microsoft.com/office/drawing/2014/main" id="{0F212A06-A594-4680-A78B-1AACA77E42B2}"/>
                    </a:ext>
                  </a:extLst>
                </p14:cNvPr>
                <p14:cNvContentPartPr/>
                <p14:nvPr/>
              </p14:nvContentPartPr>
              <p14:xfrm>
                <a:off x="9362813" y="1789987"/>
                <a:ext cx="113760" cy="158040"/>
              </p14:xfrm>
            </p:contentPart>
          </mc:Choice>
          <mc:Fallback xmlns="">
            <p:pic>
              <p:nvPicPr>
                <p:cNvPr id="171077" name="Freihand 171076">
                  <a:extLst>
                    <a:ext uri="{FF2B5EF4-FFF2-40B4-BE49-F238E27FC236}">
                      <a16:creationId xmlns:a16="http://schemas.microsoft.com/office/drawing/2014/main" id="{0F212A06-A594-4680-A78B-1AACA77E42B2}"/>
                    </a:ext>
                  </a:extLst>
                </p:cNvPr>
                <p:cNvPicPr/>
                <p:nvPr/>
              </p:nvPicPr>
              <p:blipFill>
                <a:blip r:embed="rId210"/>
                <a:stretch>
                  <a:fillRect/>
                </a:stretch>
              </p:blipFill>
              <p:spPr>
                <a:xfrm>
                  <a:off x="9358493" y="1785667"/>
                  <a:ext cx="1224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71078" name="Freihand 171077">
                  <a:extLst>
                    <a:ext uri="{FF2B5EF4-FFF2-40B4-BE49-F238E27FC236}">
                      <a16:creationId xmlns:a16="http://schemas.microsoft.com/office/drawing/2014/main" id="{58C163ED-076D-49EE-8258-011950F966B7}"/>
                    </a:ext>
                  </a:extLst>
                </p14:cNvPr>
                <p14:cNvContentPartPr/>
                <p14:nvPr/>
              </p14:nvContentPartPr>
              <p14:xfrm>
                <a:off x="9545333" y="1817707"/>
                <a:ext cx="94320" cy="155880"/>
              </p14:xfrm>
            </p:contentPart>
          </mc:Choice>
          <mc:Fallback xmlns="">
            <p:pic>
              <p:nvPicPr>
                <p:cNvPr id="171078" name="Freihand 171077">
                  <a:extLst>
                    <a:ext uri="{FF2B5EF4-FFF2-40B4-BE49-F238E27FC236}">
                      <a16:creationId xmlns:a16="http://schemas.microsoft.com/office/drawing/2014/main" id="{58C163ED-076D-49EE-8258-011950F966B7}"/>
                    </a:ext>
                  </a:extLst>
                </p:cNvPr>
                <p:cNvPicPr/>
                <p:nvPr/>
              </p:nvPicPr>
              <p:blipFill>
                <a:blip r:embed="rId212"/>
                <a:stretch>
                  <a:fillRect/>
                </a:stretch>
              </p:blipFill>
              <p:spPr>
                <a:xfrm>
                  <a:off x="9541013" y="1813387"/>
                  <a:ext cx="102960" cy="164520"/>
                </a:xfrm>
                <a:prstGeom prst="rect">
                  <a:avLst/>
                </a:prstGeom>
              </p:spPr>
            </p:pic>
          </mc:Fallback>
        </mc:AlternateContent>
      </p:grpSp>
      <p:grpSp>
        <p:nvGrpSpPr>
          <p:cNvPr id="171091" name="Gruppieren 171090">
            <a:extLst>
              <a:ext uri="{FF2B5EF4-FFF2-40B4-BE49-F238E27FC236}">
                <a16:creationId xmlns:a16="http://schemas.microsoft.com/office/drawing/2014/main" id="{B1A9E288-876D-4898-AE48-37D6E253DC1A}"/>
              </a:ext>
            </a:extLst>
          </p:cNvPr>
          <p:cNvGrpSpPr/>
          <p:nvPr/>
        </p:nvGrpSpPr>
        <p:grpSpPr>
          <a:xfrm>
            <a:off x="8117213" y="2269867"/>
            <a:ext cx="195120" cy="102960"/>
            <a:chOff x="8117213" y="2269867"/>
            <a:chExt cx="195120" cy="102960"/>
          </a:xfrm>
        </p:grpSpPr>
        <mc:AlternateContent xmlns:mc="http://schemas.openxmlformats.org/markup-compatibility/2006" xmlns:p14="http://schemas.microsoft.com/office/powerpoint/2010/main">
          <mc:Choice Requires="p14">
            <p:contentPart p14:bwMode="auto" r:id="rId213">
              <p14:nvContentPartPr>
                <p14:cNvPr id="171079" name="Freihand 171078">
                  <a:extLst>
                    <a:ext uri="{FF2B5EF4-FFF2-40B4-BE49-F238E27FC236}">
                      <a16:creationId xmlns:a16="http://schemas.microsoft.com/office/drawing/2014/main" id="{DFF4A7F3-A922-4386-82E4-3307BB0DC6A4}"/>
                    </a:ext>
                  </a:extLst>
                </p14:cNvPr>
                <p14:cNvContentPartPr/>
                <p14:nvPr/>
              </p14:nvContentPartPr>
              <p14:xfrm>
                <a:off x="8117213" y="2269867"/>
                <a:ext cx="194040" cy="28800"/>
              </p14:xfrm>
            </p:contentPart>
          </mc:Choice>
          <mc:Fallback xmlns="">
            <p:pic>
              <p:nvPicPr>
                <p:cNvPr id="171079" name="Freihand 171078">
                  <a:extLst>
                    <a:ext uri="{FF2B5EF4-FFF2-40B4-BE49-F238E27FC236}">
                      <a16:creationId xmlns:a16="http://schemas.microsoft.com/office/drawing/2014/main" id="{DFF4A7F3-A922-4386-82E4-3307BB0DC6A4}"/>
                    </a:ext>
                  </a:extLst>
                </p:cNvPr>
                <p:cNvPicPr/>
                <p:nvPr/>
              </p:nvPicPr>
              <p:blipFill>
                <a:blip r:embed="rId214"/>
                <a:stretch>
                  <a:fillRect/>
                </a:stretch>
              </p:blipFill>
              <p:spPr>
                <a:xfrm>
                  <a:off x="8112893" y="2265547"/>
                  <a:ext cx="2026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71080" name="Freihand 171079">
                  <a:extLst>
                    <a:ext uri="{FF2B5EF4-FFF2-40B4-BE49-F238E27FC236}">
                      <a16:creationId xmlns:a16="http://schemas.microsoft.com/office/drawing/2014/main" id="{8325601B-4928-4A95-80D2-6E64306CEBF5}"/>
                    </a:ext>
                  </a:extLst>
                </p14:cNvPr>
                <p14:cNvContentPartPr/>
                <p14:nvPr/>
              </p14:nvContentPartPr>
              <p14:xfrm>
                <a:off x="8145293" y="2345467"/>
                <a:ext cx="167040" cy="27360"/>
              </p14:xfrm>
            </p:contentPart>
          </mc:Choice>
          <mc:Fallback xmlns="">
            <p:pic>
              <p:nvPicPr>
                <p:cNvPr id="171080" name="Freihand 171079">
                  <a:extLst>
                    <a:ext uri="{FF2B5EF4-FFF2-40B4-BE49-F238E27FC236}">
                      <a16:creationId xmlns:a16="http://schemas.microsoft.com/office/drawing/2014/main" id="{8325601B-4928-4A95-80D2-6E64306CEBF5}"/>
                    </a:ext>
                  </a:extLst>
                </p:cNvPr>
                <p:cNvPicPr/>
                <p:nvPr/>
              </p:nvPicPr>
              <p:blipFill>
                <a:blip r:embed="rId216"/>
                <a:stretch>
                  <a:fillRect/>
                </a:stretch>
              </p:blipFill>
              <p:spPr>
                <a:xfrm>
                  <a:off x="8140973" y="2341147"/>
                  <a:ext cx="175680" cy="36000"/>
                </a:xfrm>
                <a:prstGeom prst="rect">
                  <a:avLst/>
                </a:prstGeom>
              </p:spPr>
            </p:pic>
          </mc:Fallback>
        </mc:AlternateContent>
      </p:grpSp>
      <p:grpSp>
        <p:nvGrpSpPr>
          <p:cNvPr id="171090" name="Gruppieren 171089">
            <a:extLst>
              <a:ext uri="{FF2B5EF4-FFF2-40B4-BE49-F238E27FC236}">
                <a16:creationId xmlns:a16="http://schemas.microsoft.com/office/drawing/2014/main" id="{0D883900-6AA5-4B88-98D5-D5F5294C2C31}"/>
              </a:ext>
            </a:extLst>
          </p:cNvPr>
          <p:cNvGrpSpPr/>
          <p:nvPr/>
        </p:nvGrpSpPr>
        <p:grpSpPr>
          <a:xfrm>
            <a:off x="8503133" y="2101027"/>
            <a:ext cx="1329840" cy="320400"/>
            <a:chOff x="8503133" y="2101027"/>
            <a:chExt cx="1329840" cy="320400"/>
          </a:xfrm>
        </p:grpSpPr>
        <mc:AlternateContent xmlns:mc="http://schemas.openxmlformats.org/markup-compatibility/2006" xmlns:p14="http://schemas.microsoft.com/office/powerpoint/2010/main">
          <mc:Choice Requires="p14">
            <p:contentPart p14:bwMode="auto" r:id="rId217">
              <p14:nvContentPartPr>
                <p14:cNvPr id="171081" name="Freihand 171080">
                  <a:extLst>
                    <a:ext uri="{FF2B5EF4-FFF2-40B4-BE49-F238E27FC236}">
                      <a16:creationId xmlns:a16="http://schemas.microsoft.com/office/drawing/2014/main" id="{77D40A5F-E77A-4C44-AED8-BAC220CB1C82}"/>
                    </a:ext>
                  </a:extLst>
                </p14:cNvPr>
                <p14:cNvContentPartPr/>
                <p14:nvPr/>
              </p14:nvContentPartPr>
              <p14:xfrm>
                <a:off x="8503133" y="2242147"/>
                <a:ext cx="121320" cy="91440"/>
              </p14:xfrm>
            </p:contentPart>
          </mc:Choice>
          <mc:Fallback xmlns="">
            <p:pic>
              <p:nvPicPr>
                <p:cNvPr id="171081" name="Freihand 171080">
                  <a:extLst>
                    <a:ext uri="{FF2B5EF4-FFF2-40B4-BE49-F238E27FC236}">
                      <a16:creationId xmlns:a16="http://schemas.microsoft.com/office/drawing/2014/main" id="{77D40A5F-E77A-4C44-AED8-BAC220CB1C82}"/>
                    </a:ext>
                  </a:extLst>
                </p:cNvPr>
                <p:cNvPicPr/>
                <p:nvPr/>
              </p:nvPicPr>
              <p:blipFill>
                <a:blip r:embed="rId218"/>
                <a:stretch>
                  <a:fillRect/>
                </a:stretch>
              </p:blipFill>
              <p:spPr>
                <a:xfrm>
                  <a:off x="8498813" y="2237827"/>
                  <a:ext cx="1299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71082" name="Freihand 171081">
                  <a:extLst>
                    <a:ext uri="{FF2B5EF4-FFF2-40B4-BE49-F238E27FC236}">
                      <a16:creationId xmlns:a16="http://schemas.microsoft.com/office/drawing/2014/main" id="{D1B72F50-0676-46AB-A5F2-0440623A6C9E}"/>
                    </a:ext>
                  </a:extLst>
                </p14:cNvPr>
                <p14:cNvContentPartPr/>
                <p14:nvPr/>
              </p14:nvContentPartPr>
              <p14:xfrm>
                <a:off x="8583413" y="2261947"/>
                <a:ext cx="64800" cy="159480"/>
              </p14:xfrm>
            </p:contentPart>
          </mc:Choice>
          <mc:Fallback xmlns="">
            <p:pic>
              <p:nvPicPr>
                <p:cNvPr id="171082" name="Freihand 171081">
                  <a:extLst>
                    <a:ext uri="{FF2B5EF4-FFF2-40B4-BE49-F238E27FC236}">
                      <a16:creationId xmlns:a16="http://schemas.microsoft.com/office/drawing/2014/main" id="{D1B72F50-0676-46AB-A5F2-0440623A6C9E}"/>
                    </a:ext>
                  </a:extLst>
                </p:cNvPr>
                <p:cNvPicPr/>
                <p:nvPr/>
              </p:nvPicPr>
              <p:blipFill>
                <a:blip r:embed="rId220"/>
                <a:stretch>
                  <a:fillRect/>
                </a:stretch>
              </p:blipFill>
              <p:spPr>
                <a:xfrm>
                  <a:off x="8579093" y="2257627"/>
                  <a:ext cx="734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71083" name="Freihand 171082">
                  <a:extLst>
                    <a:ext uri="{FF2B5EF4-FFF2-40B4-BE49-F238E27FC236}">
                      <a16:creationId xmlns:a16="http://schemas.microsoft.com/office/drawing/2014/main" id="{0805F0A1-D463-4D1A-8613-419B4E062E8E}"/>
                    </a:ext>
                  </a:extLst>
                </p14:cNvPr>
                <p14:cNvContentPartPr/>
                <p14:nvPr/>
              </p14:nvContentPartPr>
              <p14:xfrm>
                <a:off x="8714453" y="2158987"/>
                <a:ext cx="81720" cy="198720"/>
              </p14:xfrm>
            </p:contentPart>
          </mc:Choice>
          <mc:Fallback xmlns="">
            <p:pic>
              <p:nvPicPr>
                <p:cNvPr id="171083" name="Freihand 171082">
                  <a:extLst>
                    <a:ext uri="{FF2B5EF4-FFF2-40B4-BE49-F238E27FC236}">
                      <a16:creationId xmlns:a16="http://schemas.microsoft.com/office/drawing/2014/main" id="{0805F0A1-D463-4D1A-8613-419B4E062E8E}"/>
                    </a:ext>
                  </a:extLst>
                </p:cNvPr>
                <p:cNvPicPr/>
                <p:nvPr/>
              </p:nvPicPr>
              <p:blipFill>
                <a:blip r:embed="rId222"/>
                <a:stretch>
                  <a:fillRect/>
                </a:stretch>
              </p:blipFill>
              <p:spPr>
                <a:xfrm>
                  <a:off x="8710133" y="2154667"/>
                  <a:ext cx="903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1084" name="Freihand 171083">
                  <a:extLst>
                    <a:ext uri="{FF2B5EF4-FFF2-40B4-BE49-F238E27FC236}">
                      <a16:creationId xmlns:a16="http://schemas.microsoft.com/office/drawing/2014/main" id="{92E37B42-8FA0-4E55-95AE-13EB450B4228}"/>
                    </a:ext>
                  </a:extLst>
                </p14:cNvPr>
                <p14:cNvContentPartPr/>
                <p14:nvPr/>
              </p14:nvContentPartPr>
              <p14:xfrm>
                <a:off x="8913893" y="2185267"/>
                <a:ext cx="168840" cy="126720"/>
              </p14:xfrm>
            </p:contentPart>
          </mc:Choice>
          <mc:Fallback xmlns="">
            <p:pic>
              <p:nvPicPr>
                <p:cNvPr id="171084" name="Freihand 171083">
                  <a:extLst>
                    <a:ext uri="{FF2B5EF4-FFF2-40B4-BE49-F238E27FC236}">
                      <a16:creationId xmlns:a16="http://schemas.microsoft.com/office/drawing/2014/main" id="{92E37B42-8FA0-4E55-95AE-13EB450B4228}"/>
                    </a:ext>
                  </a:extLst>
                </p:cNvPr>
                <p:cNvPicPr/>
                <p:nvPr/>
              </p:nvPicPr>
              <p:blipFill>
                <a:blip r:embed="rId224"/>
                <a:stretch>
                  <a:fillRect/>
                </a:stretch>
              </p:blipFill>
              <p:spPr>
                <a:xfrm>
                  <a:off x="8909573" y="2180947"/>
                  <a:ext cx="1774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71085" name="Freihand 171084">
                  <a:extLst>
                    <a:ext uri="{FF2B5EF4-FFF2-40B4-BE49-F238E27FC236}">
                      <a16:creationId xmlns:a16="http://schemas.microsoft.com/office/drawing/2014/main" id="{3283CB1B-12E1-4286-AFB8-2206DD881E86}"/>
                    </a:ext>
                  </a:extLst>
                </p14:cNvPr>
                <p14:cNvContentPartPr/>
                <p14:nvPr/>
              </p14:nvContentPartPr>
              <p14:xfrm>
                <a:off x="9199013" y="2250067"/>
                <a:ext cx="116280" cy="20160"/>
              </p14:xfrm>
            </p:contentPart>
          </mc:Choice>
          <mc:Fallback xmlns="">
            <p:pic>
              <p:nvPicPr>
                <p:cNvPr id="171085" name="Freihand 171084">
                  <a:extLst>
                    <a:ext uri="{FF2B5EF4-FFF2-40B4-BE49-F238E27FC236}">
                      <a16:creationId xmlns:a16="http://schemas.microsoft.com/office/drawing/2014/main" id="{3283CB1B-12E1-4286-AFB8-2206DD881E86}"/>
                    </a:ext>
                  </a:extLst>
                </p:cNvPr>
                <p:cNvPicPr/>
                <p:nvPr/>
              </p:nvPicPr>
              <p:blipFill>
                <a:blip r:embed="rId226"/>
                <a:stretch>
                  <a:fillRect/>
                </a:stretch>
              </p:blipFill>
              <p:spPr>
                <a:xfrm>
                  <a:off x="9194693" y="2245747"/>
                  <a:ext cx="1249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71086" name="Freihand 171085">
                  <a:extLst>
                    <a:ext uri="{FF2B5EF4-FFF2-40B4-BE49-F238E27FC236}">
                      <a16:creationId xmlns:a16="http://schemas.microsoft.com/office/drawing/2014/main" id="{C1C58157-7383-4A32-A1F5-169C92552A97}"/>
                    </a:ext>
                  </a:extLst>
                </p14:cNvPr>
                <p14:cNvContentPartPr/>
                <p14:nvPr/>
              </p14:nvContentPartPr>
              <p14:xfrm>
                <a:off x="9438773" y="2199307"/>
                <a:ext cx="104040" cy="86760"/>
              </p14:xfrm>
            </p:contentPart>
          </mc:Choice>
          <mc:Fallback xmlns="">
            <p:pic>
              <p:nvPicPr>
                <p:cNvPr id="171086" name="Freihand 171085">
                  <a:extLst>
                    <a:ext uri="{FF2B5EF4-FFF2-40B4-BE49-F238E27FC236}">
                      <a16:creationId xmlns:a16="http://schemas.microsoft.com/office/drawing/2014/main" id="{C1C58157-7383-4A32-A1F5-169C92552A97}"/>
                    </a:ext>
                  </a:extLst>
                </p:cNvPr>
                <p:cNvPicPr/>
                <p:nvPr/>
              </p:nvPicPr>
              <p:blipFill>
                <a:blip r:embed="rId228"/>
                <a:stretch>
                  <a:fillRect/>
                </a:stretch>
              </p:blipFill>
              <p:spPr>
                <a:xfrm>
                  <a:off x="9434453" y="2194987"/>
                  <a:ext cx="1126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71087" name="Freihand 171086">
                  <a:extLst>
                    <a:ext uri="{FF2B5EF4-FFF2-40B4-BE49-F238E27FC236}">
                      <a16:creationId xmlns:a16="http://schemas.microsoft.com/office/drawing/2014/main" id="{4A7479F6-1B94-454A-882E-2EDD3B36909D}"/>
                    </a:ext>
                  </a:extLst>
                </p14:cNvPr>
                <p14:cNvContentPartPr/>
                <p14:nvPr/>
              </p14:nvContentPartPr>
              <p14:xfrm>
                <a:off x="9555053" y="2301547"/>
                <a:ext cx="38520" cy="64440"/>
              </p14:xfrm>
            </p:contentPart>
          </mc:Choice>
          <mc:Fallback xmlns="">
            <p:pic>
              <p:nvPicPr>
                <p:cNvPr id="171087" name="Freihand 171086">
                  <a:extLst>
                    <a:ext uri="{FF2B5EF4-FFF2-40B4-BE49-F238E27FC236}">
                      <a16:creationId xmlns:a16="http://schemas.microsoft.com/office/drawing/2014/main" id="{4A7479F6-1B94-454A-882E-2EDD3B36909D}"/>
                    </a:ext>
                  </a:extLst>
                </p:cNvPr>
                <p:cNvPicPr/>
                <p:nvPr/>
              </p:nvPicPr>
              <p:blipFill>
                <a:blip r:embed="rId230"/>
                <a:stretch>
                  <a:fillRect/>
                </a:stretch>
              </p:blipFill>
              <p:spPr>
                <a:xfrm>
                  <a:off x="9550733" y="2297227"/>
                  <a:ext cx="471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71088" name="Freihand 171087">
                  <a:extLst>
                    <a:ext uri="{FF2B5EF4-FFF2-40B4-BE49-F238E27FC236}">
                      <a16:creationId xmlns:a16="http://schemas.microsoft.com/office/drawing/2014/main" id="{EA5FF688-55FB-4C8C-8A80-A2A45FA50369}"/>
                    </a:ext>
                  </a:extLst>
                </p14:cNvPr>
                <p14:cNvContentPartPr/>
                <p14:nvPr/>
              </p14:nvContentPartPr>
              <p14:xfrm>
                <a:off x="9610853" y="2147467"/>
                <a:ext cx="117360" cy="173160"/>
              </p14:xfrm>
            </p:contentPart>
          </mc:Choice>
          <mc:Fallback xmlns="">
            <p:pic>
              <p:nvPicPr>
                <p:cNvPr id="171088" name="Freihand 171087">
                  <a:extLst>
                    <a:ext uri="{FF2B5EF4-FFF2-40B4-BE49-F238E27FC236}">
                      <a16:creationId xmlns:a16="http://schemas.microsoft.com/office/drawing/2014/main" id="{EA5FF688-55FB-4C8C-8A80-A2A45FA50369}"/>
                    </a:ext>
                  </a:extLst>
                </p:cNvPr>
                <p:cNvPicPr/>
                <p:nvPr/>
              </p:nvPicPr>
              <p:blipFill>
                <a:blip r:embed="rId232"/>
                <a:stretch>
                  <a:fillRect/>
                </a:stretch>
              </p:blipFill>
              <p:spPr>
                <a:xfrm>
                  <a:off x="9606533" y="2143147"/>
                  <a:ext cx="1260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71089" name="Freihand 171088">
                  <a:extLst>
                    <a:ext uri="{FF2B5EF4-FFF2-40B4-BE49-F238E27FC236}">
                      <a16:creationId xmlns:a16="http://schemas.microsoft.com/office/drawing/2014/main" id="{D5808FFB-7AC7-4EF2-9A00-A3CFB98BE94F}"/>
                    </a:ext>
                  </a:extLst>
                </p14:cNvPr>
                <p14:cNvContentPartPr/>
                <p14:nvPr/>
              </p14:nvContentPartPr>
              <p14:xfrm>
                <a:off x="9690053" y="2101027"/>
                <a:ext cx="142920" cy="264960"/>
              </p14:xfrm>
            </p:contentPart>
          </mc:Choice>
          <mc:Fallback xmlns="">
            <p:pic>
              <p:nvPicPr>
                <p:cNvPr id="171089" name="Freihand 171088">
                  <a:extLst>
                    <a:ext uri="{FF2B5EF4-FFF2-40B4-BE49-F238E27FC236}">
                      <a16:creationId xmlns:a16="http://schemas.microsoft.com/office/drawing/2014/main" id="{D5808FFB-7AC7-4EF2-9A00-A3CFB98BE94F}"/>
                    </a:ext>
                  </a:extLst>
                </p:cNvPr>
                <p:cNvPicPr/>
                <p:nvPr/>
              </p:nvPicPr>
              <p:blipFill>
                <a:blip r:embed="rId234"/>
                <a:stretch>
                  <a:fillRect/>
                </a:stretch>
              </p:blipFill>
              <p:spPr>
                <a:xfrm>
                  <a:off x="9685733" y="2096707"/>
                  <a:ext cx="151560" cy="273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5">
            <p14:nvContentPartPr>
              <p14:cNvPr id="171103" name="Freihand 171102">
                <a:extLst>
                  <a:ext uri="{FF2B5EF4-FFF2-40B4-BE49-F238E27FC236}">
                    <a16:creationId xmlns:a16="http://schemas.microsoft.com/office/drawing/2014/main" id="{F89EBA39-68B3-4D87-B2A9-355825344EE8}"/>
                  </a:ext>
                </a:extLst>
              </p14:cNvPr>
              <p14:cNvContentPartPr/>
              <p14:nvPr/>
            </p14:nvContentPartPr>
            <p14:xfrm>
              <a:off x="10373693" y="2483347"/>
              <a:ext cx="1440" cy="356760"/>
            </p14:xfrm>
          </p:contentPart>
        </mc:Choice>
        <mc:Fallback xmlns="">
          <p:pic>
            <p:nvPicPr>
              <p:cNvPr id="171103" name="Freihand 171102">
                <a:extLst>
                  <a:ext uri="{FF2B5EF4-FFF2-40B4-BE49-F238E27FC236}">
                    <a16:creationId xmlns:a16="http://schemas.microsoft.com/office/drawing/2014/main" id="{F89EBA39-68B3-4D87-B2A9-355825344EE8}"/>
                  </a:ext>
                </a:extLst>
              </p:cNvPr>
              <p:cNvPicPr/>
              <p:nvPr/>
            </p:nvPicPr>
            <p:blipFill>
              <a:blip r:embed="rId236"/>
              <a:stretch>
                <a:fillRect/>
              </a:stretch>
            </p:blipFill>
            <p:spPr>
              <a:xfrm>
                <a:off x="10369373" y="2479027"/>
                <a:ext cx="10080" cy="365400"/>
              </a:xfrm>
              <a:prstGeom prst="rect">
                <a:avLst/>
              </a:prstGeom>
            </p:spPr>
          </p:pic>
        </mc:Fallback>
      </mc:AlternateContent>
      <p:grpSp>
        <p:nvGrpSpPr>
          <p:cNvPr id="171110" name="Gruppieren 171109">
            <a:extLst>
              <a:ext uri="{FF2B5EF4-FFF2-40B4-BE49-F238E27FC236}">
                <a16:creationId xmlns:a16="http://schemas.microsoft.com/office/drawing/2014/main" id="{F069AC1E-7759-4747-B304-A96F1342E13C}"/>
              </a:ext>
            </a:extLst>
          </p:cNvPr>
          <p:cNvGrpSpPr/>
          <p:nvPr/>
        </p:nvGrpSpPr>
        <p:grpSpPr>
          <a:xfrm>
            <a:off x="10513373" y="2539507"/>
            <a:ext cx="470160" cy="236520"/>
            <a:chOff x="10513373" y="2539507"/>
            <a:chExt cx="470160" cy="236520"/>
          </a:xfrm>
        </p:grpSpPr>
        <mc:AlternateContent xmlns:mc="http://schemas.openxmlformats.org/markup-compatibility/2006" xmlns:p14="http://schemas.microsoft.com/office/powerpoint/2010/main">
          <mc:Choice Requires="p14">
            <p:contentPart p14:bwMode="auto" r:id="rId237">
              <p14:nvContentPartPr>
                <p14:cNvPr id="171105" name="Freihand 171104">
                  <a:extLst>
                    <a:ext uri="{FF2B5EF4-FFF2-40B4-BE49-F238E27FC236}">
                      <a16:creationId xmlns:a16="http://schemas.microsoft.com/office/drawing/2014/main" id="{5C47BB18-D021-40EB-9329-4D15481DD75D}"/>
                    </a:ext>
                  </a:extLst>
                </p14:cNvPr>
                <p14:cNvContentPartPr/>
                <p14:nvPr/>
              </p14:nvContentPartPr>
              <p14:xfrm>
                <a:off x="10513373" y="2594227"/>
                <a:ext cx="20880" cy="8280"/>
              </p14:xfrm>
            </p:contentPart>
          </mc:Choice>
          <mc:Fallback xmlns="">
            <p:pic>
              <p:nvPicPr>
                <p:cNvPr id="171105" name="Freihand 171104">
                  <a:extLst>
                    <a:ext uri="{FF2B5EF4-FFF2-40B4-BE49-F238E27FC236}">
                      <a16:creationId xmlns:a16="http://schemas.microsoft.com/office/drawing/2014/main" id="{5C47BB18-D021-40EB-9329-4D15481DD75D}"/>
                    </a:ext>
                  </a:extLst>
                </p:cNvPr>
                <p:cNvPicPr/>
                <p:nvPr/>
              </p:nvPicPr>
              <p:blipFill>
                <a:blip r:embed="rId238"/>
                <a:stretch>
                  <a:fillRect/>
                </a:stretch>
              </p:blipFill>
              <p:spPr>
                <a:xfrm>
                  <a:off x="10509053" y="2589907"/>
                  <a:ext cx="295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71106" name="Freihand 171105">
                  <a:extLst>
                    <a:ext uri="{FF2B5EF4-FFF2-40B4-BE49-F238E27FC236}">
                      <a16:creationId xmlns:a16="http://schemas.microsoft.com/office/drawing/2014/main" id="{445E3250-98E5-4DD6-A17E-903BC5CB5E0E}"/>
                    </a:ext>
                  </a:extLst>
                </p14:cNvPr>
                <p14:cNvContentPartPr/>
                <p14:nvPr/>
              </p14:nvContentPartPr>
              <p14:xfrm>
                <a:off x="10525973" y="2684587"/>
                <a:ext cx="10440" cy="14040"/>
              </p14:xfrm>
            </p:contentPart>
          </mc:Choice>
          <mc:Fallback xmlns="">
            <p:pic>
              <p:nvPicPr>
                <p:cNvPr id="171106" name="Freihand 171105">
                  <a:extLst>
                    <a:ext uri="{FF2B5EF4-FFF2-40B4-BE49-F238E27FC236}">
                      <a16:creationId xmlns:a16="http://schemas.microsoft.com/office/drawing/2014/main" id="{445E3250-98E5-4DD6-A17E-903BC5CB5E0E}"/>
                    </a:ext>
                  </a:extLst>
                </p:cNvPr>
                <p:cNvPicPr/>
                <p:nvPr/>
              </p:nvPicPr>
              <p:blipFill>
                <a:blip r:embed="rId240"/>
                <a:stretch>
                  <a:fillRect/>
                </a:stretch>
              </p:blipFill>
              <p:spPr>
                <a:xfrm>
                  <a:off x="10521653" y="2680267"/>
                  <a:ext cx="190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71107" name="Freihand 171106">
                  <a:extLst>
                    <a:ext uri="{FF2B5EF4-FFF2-40B4-BE49-F238E27FC236}">
                      <a16:creationId xmlns:a16="http://schemas.microsoft.com/office/drawing/2014/main" id="{D55A132E-A9E5-4D37-B020-99DC73B9468B}"/>
                    </a:ext>
                  </a:extLst>
                </p14:cNvPr>
                <p14:cNvContentPartPr/>
                <p14:nvPr/>
              </p14:nvContentPartPr>
              <p14:xfrm>
                <a:off x="10636853" y="2557867"/>
                <a:ext cx="133560" cy="142200"/>
              </p14:xfrm>
            </p:contentPart>
          </mc:Choice>
          <mc:Fallback xmlns="">
            <p:pic>
              <p:nvPicPr>
                <p:cNvPr id="171107" name="Freihand 171106">
                  <a:extLst>
                    <a:ext uri="{FF2B5EF4-FFF2-40B4-BE49-F238E27FC236}">
                      <a16:creationId xmlns:a16="http://schemas.microsoft.com/office/drawing/2014/main" id="{D55A132E-A9E5-4D37-B020-99DC73B9468B}"/>
                    </a:ext>
                  </a:extLst>
                </p:cNvPr>
                <p:cNvPicPr/>
                <p:nvPr/>
              </p:nvPicPr>
              <p:blipFill>
                <a:blip r:embed="rId242"/>
                <a:stretch>
                  <a:fillRect/>
                </a:stretch>
              </p:blipFill>
              <p:spPr>
                <a:xfrm>
                  <a:off x="10632533" y="2553547"/>
                  <a:ext cx="1422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71108" name="Freihand 171107">
                  <a:extLst>
                    <a:ext uri="{FF2B5EF4-FFF2-40B4-BE49-F238E27FC236}">
                      <a16:creationId xmlns:a16="http://schemas.microsoft.com/office/drawing/2014/main" id="{3EEB80D8-FA03-48C2-8590-A516D9D1A76D}"/>
                    </a:ext>
                  </a:extLst>
                </p14:cNvPr>
                <p14:cNvContentPartPr/>
                <p14:nvPr/>
              </p14:nvContentPartPr>
              <p14:xfrm>
                <a:off x="10779773" y="2650747"/>
                <a:ext cx="24480" cy="125280"/>
              </p14:xfrm>
            </p:contentPart>
          </mc:Choice>
          <mc:Fallback xmlns="">
            <p:pic>
              <p:nvPicPr>
                <p:cNvPr id="171108" name="Freihand 171107">
                  <a:extLst>
                    <a:ext uri="{FF2B5EF4-FFF2-40B4-BE49-F238E27FC236}">
                      <a16:creationId xmlns:a16="http://schemas.microsoft.com/office/drawing/2014/main" id="{3EEB80D8-FA03-48C2-8590-A516D9D1A76D}"/>
                    </a:ext>
                  </a:extLst>
                </p:cNvPr>
                <p:cNvPicPr/>
                <p:nvPr/>
              </p:nvPicPr>
              <p:blipFill>
                <a:blip r:embed="rId244"/>
                <a:stretch>
                  <a:fillRect/>
                </a:stretch>
              </p:blipFill>
              <p:spPr>
                <a:xfrm>
                  <a:off x="10775453" y="2646427"/>
                  <a:ext cx="331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71109" name="Freihand 171108">
                  <a:extLst>
                    <a:ext uri="{FF2B5EF4-FFF2-40B4-BE49-F238E27FC236}">
                      <a16:creationId xmlns:a16="http://schemas.microsoft.com/office/drawing/2014/main" id="{B89BD3FC-0609-402D-AC56-C511E07DB7C5}"/>
                    </a:ext>
                  </a:extLst>
                </p14:cNvPr>
                <p14:cNvContentPartPr/>
                <p14:nvPr/>
              </p14:nvContentPartPr>
              <p14:xfrm>
                <a:off x="10874813" y="2539507"/>
                <a:ext cx="108720" cy="164160"/>
              </p14:xfrm>
            </p:contentPart>
          </mc:Choice>
          <mc:Fallback xmlns="">
            <p:pic>
              <p:nvPicPr>
                <p:cNvPr id="171109" name="Freihand 171108">
                  <a:extLst>
                    <a:ext uri="{FF2B5EF4-FFF2-40B4-BE49-F238E27FC236}">
                      <a16:creationId xmlns:a16="http://schemas.microsoft.com/office/drawing/2014/main" id="{B89BD3FC-0609-402D-AC56-C511E07DB7C5}"/>
                    </a:ext>
                  </a:extLst>
                </p:cNvPr>
                <p:cNvPicPr/>
                <p:nvPr/>
              </p:nvPicPr>
              <p:blipFill>
                <a:blip r:embed="rId246"/>
                <a:stretch>
                  <a:fillRect/>
                </a:stretch>
              </p:blipFill>
              <p:spPr>
                <a:xfrm>
                  <a:off x="10870493" y="2535187"/>
                  <a:ext cx="117360" cy="172800"/>
                </a:xfrm>
                <a:prstGeom prst="rect">
                  <a:avLst/>
                </a:prstGeom>
              </p:spPr>
            </p:pic>
          </mc:Fallback>
        </mc:AlternateContent>
      </p:grpSp>
      <p:grpSp>
        <p:nvGrpSpPr>
          <p:cNvPr id="171133" name="Gruppieren 171132">
            <a:extLst>
              <a:ext uri="{FF2B5EF4-FFF2-40B4-BE49-F238E27FC236}">
                <a16:creationId xmlns:a16="http://schemas.microsoft.com/office/drawing/2014/main" id="{B33C348B-4F0C-4ED6-84CF-6F362FBBC955}"/>
              </a:ext>
            </a:extLst>
          </p:cNvPr>
          <p:cNvGrpSpPr/>
          <p:nvPr/>
        </p:nvGrpSpPr>
        <p:grpSpPr>
          <a:xfrm>
            <a:off x="7081133" y="2677387"/>
            <a:ext cx="2175120" cy="1304640"/>
            <a:chOff x="7081133" y="2677387"/>
            <a:chExt cx="2175120" cy="1304640"/>
          </a:xfrm>
        </p:grpSpPr>
        <mc:AlternateContent xmlns:mc="http://schemas.openxmlformats.org/markup-compatibility/2006" xmlns:p14="http://schemas.microsoft.com/office/powerpoint/2010/main">
          <mc:Choice Requires="p14">
            <p:contentPart p14:bwMode="auto" r:id="rId247">
              <p14:nvContentPartPr>
                <p14:cNvPr id="171093" name="Freihand 171092">
                  <a:extLst>
                    <a:ext uri="{FF2B5EF4-FFF2-40B4-BE49-F238E27FC236}">
                      <a16:creationId xmlns:a16="http://schemas.microsoft.com/office/drawing/2014/main" id="{C30104C0-5E70-4F98-8F28-5CD774D2129A}"/>
                    </a:ext>
                  </a:extLst>
                </p14:cNvPr>
                <p14:cNvContentPartPr/>
                <p14:nvPr/>
              </p14:nvContentPartPr>
              <p14:xfrm>
                <a:off x="8107853" y="2747947"/>
                <a:ext cx="145440" cy="18720"/>
              </p14:xfrm>
            </p:contentPart>
          </mc:Choice>
          <mc:Fallback xmlns="">
            <p:pic>
              <p:nvPicPr>
                <p:cNvPr id="171093" name="Freihand 171092">
                  <a:extLst>
                    <a:ext uri="{FF2B5EF4-FFF2-40B4-BE49-F238E27FC236}">
                      <a16:creationId xmlns:a16="http://schemas.microsoft.com/office/drawing/2014/main" id="{C30104C0-5E70-4F98-8F28-5CD774D2129A}"/>
                    </a:ext>
                  </a:extLst>
                </p:cNvPr>
                <p:cNvPicPr/>
                <p:nvPr/>
              </p:nvPicPr>
              <p:blipFill>
                <a:blip r:embed="rId248"/>
                <a:stretch>
                  <a:fillRect/>
                </a:stretch>
              </p:blipFill>
              <p:spPr>
                <a:xfrm>
                  <a:off x="8103533" y="2743627"/>
                  <a:ext cx="1540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71094" name="Freihand 171093">
                  <a:extLst>
                    <a:ext uri="{FF2B5EF4-FFF2-40B4-BE49-F238E27FC236}">
                      <a16:creationId xmlns:a16="http://schemas.microsoft.com/office/drawing/2014/main" id="{0AFD046D-1414-47EB-B737-BFFF022F5FE0}"/>
                    </a:ext>
                  </a:extLst>
                </p14:cNvPr>
                <p14:cNvContentPartPr/>
                <p14:nvPr/>
              </p14:nvContentPartPr>
              <p14:xfrm>
                <a:off x="8118293" y="2801947"/>
                <a:ext cx="179640" cy="50400"/>
              </p14:xfrm>
            </p:contentPart>
          </mc:Choice>
          <mc:Fallback xmlns="">
            <p:pic>
              <p:nvPicPr>
                <p:cNvPr id="171094" name="Freihand 171093">
                  <a:extLst>
                    <a:ext uri="{FF2B5EF4-FFF2-40B4-BE49-F238E27FC236}">
                      <a16:creationId xmlns:a16="http://schemas.microsoft.com/office/drawing/2014/main" id="{0AFD046D-1414-47EB-B737-BFFF022F5FE0}"/>
                    </a:ext>
                  </a:extLst>
                </p:cNvPr>
                <p:cNvPicPr/>
                <p:nvPr/>
              </p:nvPicPr>
              <p:blipFill>
                <a:blip r:embed="rId250"/>
                <a:stretch>
                  <a:fillRect/>
                </a:stretch>
              </p:blipFill>
              <p:spPr>
                <a:xfrm>
                  <a:off x="8113973" y="2797627"/>
                  <a:ext cx="188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71095" name="Freihand 171094">
                  <a:extLst>
                    <a:ext uri="{FF2B5EF4-FFF2-40B4-BE49-F238E27FC236}">
                      <a16:creationId xmlns:a16="http://schemas.microsoft.com/office/drawing/2014/main" id="{95E432B0-D685-4217-A7E1-7FA580B8434F}"/>
                    </a:ext>
                  </a:extLst>
                </p14:cNvPr>
                <p14:cNvContentPartPr/>
                <p14:nvPr/>
              </p14:nvContentPartPr>
              <p14:xfrm>
                <a:off x="8466053" y="2699707"/>
                <a:ext cx="130680" cy="94680"/>
              </p14:xfrm>
            </p:contentPart>
          </mc:Choice>
          <mc:Fallback xmlns="">
            <p:pic>
              <p:nvPicPr>
                <p:cNvPr id="171095" name="Freihand 171094">
                  <a:extLst>
                    <a:ext uri="{FF2B5EF4-FFF2-40B4-BE49-F238E27FC236}">
                      <a16:creationId xmlns:a16="http://schemas.microsoft.com/office/drawing/2014/main" id="{95E432B0-D685-4217-A7E1-7FA580B8434F}"/>
                    </a:ext>
                  </a:extLst>
                </p:cNvPr>
                <p:cNvPicPr/>
                <p:nvPr/>
              </p:nvPicPr>
              <p:blipFill>
                <a:blip r:embed="rId252"/>
                <a:stretch>
                  <a:fillRect/>
                </a:stretch>
              </p:blipFill>
              <p:spPr>
                <a:xfrm>
                  <a:off x="8461733" y="2695387"/>
                  <a:ext cx="1393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71096" name="Freihand 171095">
                  <a:extLst>
                    <a:ext uri="{FF2B5EF4-FFF2-40B4-BE49-F238E27FC236}">
                      <a16:creationId xmlns:a16="http://schemas.microsoft.com/office/drawing/2014/main" id="{44D72407-4E5D-4727-9316-8C3F6242E941}"/>
                    </a:ext>
                  </a:extLst>
                </p14:cNvPr>
                <p14:cNvContentPartPr/>
                <p14:nvPr/>
              </p14:nvContentPartPr>
              <p14:xfrm>
                <a:off x="8536253" y="2728867"/>
                <a:ext cx="69840" cy="163440"/>
              </p14:xfrm>
            </p:contentPart>
          </mc:Choice>
          <mc:Fallback xmlns="">
            <p:pic>
              <p:nvPicPr>
                <p:cNvPr id="171096" name="Freihand 171095">
                  <a:extLst>
                    <a:ext uri="{FF2B5EF4-FFF2-40B4-BE49-F238E27FC236}">
                      <a16:creationId xmlns:a16="http://schemas.microsoft.com/office/drawing/2014/main" id="{44D72407-4E5D-4727-9316-8C3F6242E941}"/>
                    </a:ext>
                  </a:extLst>
                </p:cNvPr>
                <p:cNvPicPr/>
                <p:nvPr/>
              </p:nvPicPr>
              <p:blipFill>
                <a:blip r:embed="rId254"/>
                <a:stretch>
                  <a:fillRect/>
                </a:stretch>
              </p:blipFill>
              <p:spPr>
                <a:xfrm>
                  <a:off x="8531933" y="2724547"/>
                  <a:ext cx="784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71099" name="Freihand 171098">
                  <a:extLst>
                    <a:ext uri="{FF2B5EF4-FFF2-40B4-BE49-F238E27FC236}">
                      <a16:creationId xmlns:a16="http://schemas.microsoft.com/office/drawing/2014/main" id="{91865F69-E40A-406A-BCA9-1AA802F9AABA}"/>
                    </a:ext>
                  </a:extLst>
                </p14:cNvPr>
                <p14:cNvContentPartPr/>
                <p14:nvPr/>
              </p14:nvContentPartPr>
              <p14:xfrm>
                <a:off x="8738573" y="2768107"/>
                <a:ext cx="24480" cy="10800"/>
              </p14:xfrm>
            </p:contentPart>
          </mc:Choice>
          <mc:Fallback xmlns="">
            <p:pic>
              <p:nvPicPr>
                <p:cNvPr id="171099" name="Freihand 171098">
                  <a:extLst>
                    <a:ext uri="{FF2B5EF4-FFF2-40B4-BE49-F238E27FC236}">
                      <a16:creationId xmlns:a16="http://schemas.microsoft.com/office/drawing/2014/main" id="{91865F69-E40A-406A-BCA9-1AA802F9AABA}"/>
                    </a:ext>
                  </a:extLst>
                </p:cNvPr>
                <p:cNvPicPr/>
                <p:nvPr/>
              </p:nvPicPr>
              <p:blipFill>
                <a:blip r:embed="rId256"/>
                <a:stretch>
                  <a:fillRect/>
                </a:stretch>
              </p:blipFill>
              <p:spPr>
                <a:xfrm>
                  <a:off x="8734253" y="2763787"/>
                  <a:ext cx="331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71100" name="Freihand 171099">
                  <a:extLst>
                    <a:ext uri="{FF2B5EF4-FFF2-40B4-BE49-F238E27FC236}">
                      <a16:creationId xmlns:a16="http://schemas.microsoft.com/office/drawing/2014/main" id="{50900F03-1B5F-4857-A590-E2C065EBF020}"/>
                    </a:ext>
                  </a:extLst>
                </p14:cNvPr>
                <p14:cNvContentPartPr/>
                <p14:nvPr/>
              </p14:nvContentPartPr>
              <p14:xfrm>
                <a:off x="8903093" y="2693587"/>
                <a:ext cx="107280" cy="100080"/>
              </p14:xfrm>
            </p:contentPart>
          </mc:Choice>
          <mc:Fallback xmlns="">
            <p:pic>
              <p:nvPicPr>
                <p:cNvPr id="171100" name="Freihand 171099">
                  <a:extLst>
                    <a:ext uri="{FF2B5EF4-FFF2-40B4-BE49-F238E27FC236}">
                      <a16:creationId xmlns:a16="http://schemas.microsoft.com/office/drawing/2014/main" id="{50900F03-1B5F-4857-A590-E2C065EBF020}"/>
                    </a:ext>
                  </a:extLst>
                </p:cNvPr>
                <p:cNvPicPr/>
                <p:nvPr/>
              </p:nvPicPr>
              <p:blipFill>
                <a:blip r:embed="rId258"/>
                <a:stretch>
                  <a:fillRect/>
                </a:stretch>
              </p:blipFill>
              <p:spPr>
                <a:xfrm>
                  <a:off x="8898773" y="2689267"/>
                  <a:ext cx="1159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71101" name="Freihand 171100">
                  <a:extLst>
                    <a:ext uri="{FF2B5EF4-FFF2-40B4-BE49-F238E27FC236}">
                      <a16:creationId xmlns:a16="http://schemas.microsoft.com/office/drawing/2014/main" id="{B079BC57-83D0-45EF-8739-375ACF5051CC}"/>
                    </a:ext>
                  </a:extLst>
                </p14:cNvPr>
                <p14:cNvContentPartPr/>
                <p14:nvPr/>
              </p14:nvContentPartPr>
              <p14:xfrm>
                <a:off x="9032693" y="2762347"/>
                <a:ext cx="14400" cy="118080"/>
              </p14:xfrm>
            </p:contentPart>
          </mc:Choice>
          <mc:Fallback xmlns="">
            <p:pic>
              <p:nvPicPr>
                <p:cNvPr id="171101" name="Freihand 171100">
                  <a:extLst>
                    <a:ext uri="{FF2B5EF4-FFF2-40B4-BE49-F238E27FC236}">
                      <a16:creationId xmlns:a16="http://schemas.microsoft.com/office/drawing/2014/main" id="{B079BC57-83D0-45EF-8739-375ACF5051CC}"/>
                    </a:ext>
                  </a:extLst>
                </p:cNvPr>
                <p:cNvPicPr/>
                <p:nvPr/>
              </p:nvPicPr>
              <p:blipFill>
                <a:blip r:embed="rId260"/>
                <a:stretch>
                  <a:fillRect/>
                </a:stretch>
              </p:blipFill>
              <p:spPr>
                <a:xfrm>
                  <a:off x="9028373" y="2758027"/>
                  <a:ext cx="230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71102" name="Freihand 171101">
                  <a:extLst>
                    <a:ext uri="{FF2B5EF4-FFF2-40B4-BE49-F238E27FC236}">
                      <a16:creationId xmlns:a16="http://schemas.microsoft.com/office/drawing/2014/main" id="{A6CDC98D-C8DC-4FD1-9EAF-6D16570BE08F}"/>
                    </a:ext>
                  </a:extLst>
                </p14:cNvPr>
                <p14:cNvContentPartPr/>
                <p14:nvPr/>
              </p14:nvContentPartPr>
              <p14:xfrm>
                <a:off x="9127733" y="2677387"/>
                <a:ext cx="128520" cy="114840"/>
              </p14:xfrm>
            </p:contentPart>
          </mc:Choice>
          <mc:Fallback xmlns="">
            <p:pic>
              <p:nvPicPr>
                <p:cNvPr id="171102" name="Freihand 171101">
                  <a:extLst>
                    <a:ext uri="{FF2B5EF4-FFF2-40B4-BE49-F238E27FC236}">
                      <a16:creationId xmlns:a16="http://schemas.microsoft.com/office/drawing/2014/main" id="{A6CDC98D-C8DC-4FD1-9EAF-6D16570BE08F}"/>
                    </a:ext>
                  </a:extLst>
                </p:cNvPr>
                <p:cNvPicPr/>
                <p:nvPr/>
              </p:nvPicPr>
              <p:blipFill>
                <a:blip r:embed="rId262"/>
                <a:stretch>
                  <a:fillRect/>
                </a:stretch>
              </p:blipFill>
              <p:spPr>
                <a:xfrm>
                  <a:off x="9123413" y="2673067"/>
                  <a:ext cx="1371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71111" name="Freihand 171110">
                  <a:extLst>
                    <a:ext uri="{FF2B5EF4-FFF2-40B4-BE49-F238E27FC236}">
                      <a16:creationId xmlns:a16="http://schemas.microsoft.com/office/drawing/2014/main" id="{401FD5C8-F742-4295-A986-FD0EB232EB82}"/>
                    </a:ext>
                  </a:extLst>
                </p14:cNvPr>
                <p14:cNvContentPartPr/>
                <p14:nvPr/>
              </p14:nvContentPartPr>
              <p14:xfrm>
                <a:off x="7428173" y="2944507"/>
                <a:ext cx="126720" cy="204840"/>
              </p14:xfrm>
            </p:contentPart>
          </mc:Choice>
          <mc:Fallback xmlns="">
            <p:pic>
              <p:nvPicPr>
                <p:cNvPr id="171111" name="Freihand 171110">
                  <a:extLst>
                    <a:ext uri="{FF2B5EF4-FFF2-40B4-BE49-F238E27FC236}">
                      <a16:creationId xmlns:a16="http://schemas.microsoft.com/office/drawing/2014/main" id="{401FD5C8-F742-4295-A986-FD0EB232EB82}"/>
                    </a:ext>
                  </a:extLst>
                </p:cNvPr>
                <p:cNvPicPr/>
                <p:nvPr/>
              </p:nvPicPr>
              <p:blipFill>
                <a:blip r:embed="rId264"/>
                <a:stretch>
                  <a:fillRect/>
                </a:stretch>
              </p:blipFill>
              <p:spPr>
                <a:xfrm>
                  <a:off x="7423853" y="2940187"/>
                  <a:ext cx="1353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71112" name="Freihand 171111">
                  <a:extLst>
                    <a:ext uri="{FF2B5EF4-FFF2-40B4-BE49-F238E27FC236}">
                      <a16:creationId xmlns:a16="http://schemas.microsoft.com/office/drawing/2014/main" id="{D9575322-E591-47B4-ACC5-79B830E546C6}"/>
                    </a:ext>
                  </a:extLst>
                </p14:cNvPr>
                <p14:cNvContentPartPr/>
                <p14:nvPr/>
              </p14:nvContentPartPr>
              <p14:xfrm>
                <a:off x="7446173" y="3044947"/>
                <a:ext cx="129600" cy="18720"/>
              </p14:xfrm>
            </p:contentPart>
          </mc:Choice>
          <mc:Fallback xmlns="">
            <p:pic>
              <p:nvPicPr>
                <p:cNvPr id="171112" name="Freihand 171111">
                  <a:extLst>
                    <a:ext uri="{FF2B5EF4-FFF2-40B4-BE49-F238E27FC236}">
                      <a16:creationId xmlns:a16="http://schemas.microsoft.com/office/drawing/2014/main" id="{D9575322-E591-47B4-ACC5-79B830E546C6}"/>
                    </a:ext>
                  </a:extLst>
                </p:cNvPr>
                <p:cNvPicPr/>
                <p:nvPr/>
              </p:nvPicPr>
              <p:blipFill>
                <a:blip r:embed="rId266"/>
                <a:stretch>
                  <a:fillRect/>
                </a:stretch>
              </p:blipFill>
              <p:spPr>
                <a:xfrm>
                  <a:off x="7441853" y="3040627"/>
                  <a:ext cx="138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71113" name="Freihand 171112">
                  <a:extLst>
                    <a:ext uri="{FF2B5EF4-FFF2-40B4-BE49-F238E27FC236}">
                      <a16:creationId xmlns:a16="http://schemas.microsoft.com/office/drawing/2014/main" id="{4924D536-2BBB-420A-8AD1-2CD974DE636F}"/>
                    </a:ext>
                  </a:extLst>
                </p14:cNvPr>
                <p14:cNvContentPartPr/>
                <p14:nvPr/>
              </p14:nvContentPartPr>
              <p14:xfrm>
                <a:off x="7559213" y="3016867"/>
                <a:ext cx="211680" cy="124920"/>
              </p14:xfrm>
            </p:contentPart>
          </mc:Choice>
          <mc:Fallback xmlns="">
            <p:pic>
              <p:nvPicPr>
                <p:cNvPr id="171113" name="Freihand 171112">
                  <a:extLst>
                    <a:ext uri="{FF2B5EF4-FFF2-40B4-BE49-F238E27FC236}">
                      <a16:creationId xmlns:a16="http://schemas.microsoft.com/office/drawing/2014/main" id="{4924D536-2BBB-420A-8AD1-2CD974DE636F}"/>
                    </a:ext>
                  </a:extLst>
                </p:cNvPr>
                <p:cNvPicPr/>
                <p:nvPr/>
              </p:nvPicPr>
              <p:blipFill>
                <a:blip r:embed="rId268"/>
                <a:stretch>
                  <a:fillRect/>
                </a:stretch>
              </p:blipFill>
              <p:spPr>
                <a:xfrm>
                  <a:off x="7554893" y="3012547"/>
                  <a:ext cx="2203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71114" name="Freihand 171113">
                  <a:extLst>
                    <a:ext uri="{FF2B5EF4-FFF2-40B4-BE49-F238E27FC236}">
                      <a16:creationId xmlns:a16="http://schemas.microsoft.com/office/drawing/2014/main" id="{D387682E-3F89-4AC2-852A-BEF9E1CD9326}"/>
                    </a:ext>
                  </a:extLst>
                </p14:cNvPr>
                <p14:cNvContentPartPr/>
                <p14:nvPr/>
              </p14:nvContentPartPr>
              <p14:xfrm>
                <a:off x="7441853" y="3178507"/>
                <a:ext cx="358920" cy="29160"/>
              </p14:xfrm>
            </p:contentPart>
          </mc:Choice>
          <mc:Fallback xmlns="">
            <p:pic>
              <p:nvPicPr>
                <p:cNvPr id="171114" name="Freihand 171113">
                  <a:extLst>
                    <a:ext uri="{FF2B5EF4-FFF2-40B4-BE49-F238E27FC236}">
                      <a16:creationId xmlns:a16="http://schemas.microsoft.com/office/drawing/2014/main" id="{D387682E-3F89-4AC2-852A-BEF9E1CD9326}"/>
                    </a:ext>
                  </a:extLst>
                </p:cNvPr>
                <p:cNvPicPr/>
                <p:nvPr/>
              </p:nvPicPr>
              <p:blipFill>
                <a:blip r:embed="rId270"/>
                <a:stretch>
                  <a:fillRect/>
                </a:stretch>
              </p:blipFill>
              <p:spPr>
                <a:xfrm>
                  <a:off x="7437533" y="3174187"/>
                  <a:ext cx="3675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1115" name="Freihand 171114">
                  <a:extLst>
                    <a:ext uri="{FF2B5EF4-FFF2-40B4-BE49-F238E27FC236}">
                      <a16:creationId xmlns:a16="http://schemas.microsoft.com/office/drawing/2014/main" id="{1AED3355-3B13-49A0-A8B0-3DFC9C1F205C}"/>
                    </a:ext>
                  </a:extLst>
                </p14:cNvPr>
                <p14:cNvContentPartPr/>
                <p14:nvPr/>
              </p14:nvContentPartPr>
              <p14:xfrm>
                <a:off x="7454813" y="3275347"/>
                <a:ext cx="123480" cy="117000"/>
              </p14:xfrm>
            </p:contentPart>
          </mc:Choice>
          <mc:Fallback xmlns="">
            <p:pic>
              <p:nvPicPr>
                <p:cNvPr id="171115" name="Freihand 171114">
                  <a:extLst>
                    <a:ext uri="{FF2B5EF4-FFF2-40B4-BE49-F238E27FC236}">
                      <a16:creationId xmlns:a16="http://schemas.microsoft.com/office/drawing/2014/main" id="{1AED3355-3B13-49A0-A8B0-3DFC9C1F205C}"/>
                    </a:ext>
                  </a:extLst>
                </p:cNvPr>
                <p:cNvPicPr/>
                <p:nvPr/>
              </p:nvPicPr>
              <p:blipFill>
                <a:blip r:embed="rId272"/>
                <a:stretch>
                  <a:fillRect/>
                </a:stretch>
              </p:blipFill>
              <p:spPr>
                <a:xfrm>
                  <a:off x="7450493" y="3271027"/>
                  <a:ext cx="1321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1116" name="Freihand 171115">
                  <a:extLst>
                    <a:ext uri="{FF2B5EF4-FFF2-40B4-BE49-F238E27FC236}">
                      <a16:creationId xmlns:a16="http://schemas.microsoft.com/office/drawing/2014/main" id="{113598AF-3338-42E5-BF90-B195A42E3A4B}"/>
                    </a:ext>
                  </a:extLst>
                </p14:cNvPr>
                <p14:cNvContentPartPr/>
                <p14:nvPr/>
              </p14:nvContentPartPr>
              <p14:xfrm>
                <a:off x="7610693" y="3309907"/>
                <a:ext cx="25200" cy="107280"/>
              </p14:xfrm>
            </p:contentPart>
          </mc:Choice>
          <mc:Fallback xmlns="">
            <p:pic>
              <p:nvPicPr>
                <p:cNvPr id="171116" name="Freihand 171115">
                  <a:extLst>
                    <a:ext uri="{FF2B5EF4-FFF2-40B4-BE49-F238E27FC236}">
                      <a16:creationId xmlns:a16="http://schemas.microsoft.com/office/drawing/2014/main" id="{113598AF-3338-42E5-BF90-B195A42E3A4B}"/>
                    </a:ext>
                  </a:extLst>
                </p:cNvPr>
                <p:cNvPicPr/>
                <p:nvPr/>
              </p:nvPicPr>
              <p:blipFill>
                <a:blip r:embed="rId274"/>
                <a:stretch>
                  <a:fillRect/>
                </a:stretch>
              </p:blipFill>
              <p:spPr>
                <a:xfrm>
                  <a:off x="7606373" y="3305587"/>
                  <a:ext cx="33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1117" name="Freihand 171116">
                  <a:extLst>
                    <a:ext uri="{FF2B5EF4-FFF2-40B4-BE49-F238E27FC236}">
                      <a16:creationId xmlns:a16="http://schemas.microsoft.com/office/drawing/2014/main" id="{7C98CAA5-758E-4EC1-BB96-609B0FC7A574}"/>
                    </a:ext>
                  </a:extLst>
                </p14:cNvPr>
                <p14:cNvContentPartPr/>
                <p14:nvPr/>
              </p14:nvContentPartPr>
              <p14:xfrm>
                <a:off x="7672253" y="3249427"/>
                <a:ext cx="131400" cy="101160"/>
              </p14:xfrm>
            </p:contentPart>
          </mc:Choice>
          <mc:Fallback xmlns="">
            <p:pic>
              <p:nvPicPr>
                <p:cNvPr id="171117" name="Freihand 171116">
                  <a:extLst>
                    <a:ext uri="{FF2B5EF4-FFF2-40B4-BE49-F238E27FC236}">
                      <a16:creationId xmlns:a16="http://schemas.microsoft.com/office/drawing/2014/main" id="{7C98CAA5-758E-4EC1-BB96-609B0FC7A574}"/>
                    </a:ext>
                  </a:extLst>
                </p:cNvPr>
                <p:cNvPicPr/>
                <p:nvPr/>
              </p:nvPicPr>
              <p:blipFill>
                <a:blip r:embed="rId276"/>
                <a:stretch>
                  <a:fillRect/>
                </a:stretch>
              </p:blipFill>
              <p:spPr>
                <a:xfrm>
                  <a:off x="7667933" y="3245107"/>
                  <a:ext cx="1400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1118" name="Freihand 171117">
                  <a:extLst>
                    <a:ext uri="{FF2B5EF4-FFF2-40B4-BE49-F238E27FC236}">
                      <a16:creationId xmlns:a16="http://schemas.microsoft.com/office/drawing/2014/main" id="{4BCFA08A-0AD8-478F-9EDC-795009A94695}"/>
                    </a:ext>
                  </a:extLst>
                </p14:cNvPr>
                <p14:cNvContentPartPr/>
                <p14:nvPr/>
              </p14:nvContentPartPr>
              <p14:xfrm>
                <a:off x="8193893" y="3158707"/>
                <a:ext cx="184680" cy="19440"/>
              </p14:xfrm>
            </p:contentPart>
          </mc:Choice>
          <mc:Fallback xmlns="">
            <p:pic>
              <p:nvPicPr>
                <p:cNvPr id="171118" name="Freihand 171117">
                  <a:extLst>
                    <a:ext uri="{FF2B5EF4-FFF2-40B4-BE49-F238E27FC236}">
                      <a16:creationId xmlns:a16="http://schemas.microsoft.com/office/drawing/2014/main" id="{4BCFA08A-0AD8-478F-9EDC-795009A94695}"/>
                    </a:ext>
                  </a:extLst>
                </p:cNvPr>
                <p:cNvPicPr/>
                <p:nvPr/>
              </p:nvPicPr>
              <p:blipFill>
                <a:blip r:embed="rId278"/>
                <a:stretch>
                  <a:fillRect/>
                </a:stretch>
              </p:blipFill>
              <p:spPr>
                <a:xfrm>
                  <a:off x="8189573" y="3154387"/>
                  <a:ext cx="1933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1119" name="Freihand 171118">
                  <a:extLst>
                    <a:ext uri="{FF2B5EF4-FFF2-40B4-BE49-F238E27FC236}">
                      <a16:creationId xmlns:a16="http://schemas.microsoft.com/office/drawing/2014/main" id="{8E067A61-BD9F-407F-A51A-DD058D165314}"/>
                    </a:ext>
                  </a:extLst>
                </p14:cNvPr>
                <p14:cNvContentPartPr/>
                <p14:nvPr/>
              </p14:nvContentPartPr>
              <p14:xfrm>
                <a:off x="8245373" y="3133147"/>
                <a:ext cx="388080" cy="79560"/>
              </p14:xfrm>
            </p:contentPart>
          </mc:Choice>
          <mc:Fallback xmlns="">
            <p:pic>
              <p:nvPicPr>
                <p:cNvPr id="171119" name="Freihand 171118">
                  <a:extLst>
                    <a:ext uri="{FF2B5EF4-FFF2-40B4-BE49-F238E27FC236}">
                      <a16:creationId xmlns:a16="http://schemas.microsoft.com/office/drawing/2014/main" id="{8E067A61-BD9F-407F-A51A-DD058D165314}"/>
                    </a:ext>
                  </a:extLst>
                </p:cNvPr>
                <p:cNvPicPr/>
                <p:nvPr/>
              </p:nvPicPr>
              <p:blipFill>
                <a:blip r:embed="rId280"/>
                <a:stretch>
                  <a:fillRect/>
                </a:stretch>
              </p:blipFill>
              <p:spPr>
                <a:xfrm>
                  <a:off x="8241053" y="3128827"/>
                  <a:ext cx="3967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1120" name="Freihand 171119">
                  <a:extLst>
                    <a:ext uri="{FF2B5EF4-FFF2-40B4-BE49-F238E27FC236}">
                      <a16:creationId xmlns:a16="http://schemas.microsoft.com/office/drawing/2014/main" id="{C193444A-F224-4548-8E09-10A61997F0E6}"/>
                    </a:ext>
                  </a:extLst>
                </p14:cNvPr>
                <p14:cNvContentPartPr/>
                <p14:nvPr/>
              </p14:nvContentPartPr>
              <p14:xfrm>
                <a:off x="8550293" y="3116947"/>
                <a:ext cx="98640" cy="182880"/>
              </p14:xfrm>
            </p:contentPart>
          </mc:Choice>
          <mc:Fallback xmlns="">
            <p:pic>
              <p:nvPicPr>
                <p:cNvPr id="171120" name="Freihand 171119">
                  <a:extLst>
                    <a:ext uri="{FF2B5EF4-FFF2-40B4-BE49-F238E27FC236}">
                      <a16:creationId xmlns:a16="http://schemas.microsoft.com/office/drawing/2014/main" id="{C193444A-F224-4548-8E09-10A61997F0E6}"/>
                    </a:ext>
                  </a:extLst>
                </p:cNvPr>
                <p:cNvPicPr/>
                <p:nvPr/>
              </p:nvPicPr>
              <p:blipFill>
                <a:blip r:embed="rId282"/>
                <a:stretch>
                  <a:fillRect/>
                </a:stretch>
              </p:blipFill>
              <p:spPr>
                <a:xfrm>
                  <a:off x="8545973" y="3112627"/>
                  <a:ext cx="1072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71123" name="Freihand 171122">
                  <a:extLst>
                    <a:ext uri="{FF2B5EF4-FFF2-40B4-BE49-F238E27FC236}">
                      <a16:creationId xmlns:a16="http://schemas.microsoft.com/office/drawing/2014/main" id="{7F0CFD3B-CB90-4D58-8937-2F4EF24D26B0}"/>
                    </a:ext>
                  </a:extLst>
                </p14:cNvPr>
                <p14:cNvContentPartPr/>
                <p14:nvPr/>
              </p14:nvContentPartPr>
              <p14:xfrm>
                <a:off x="7287773" y="3607267"/>
                <a:ext cx="133920" cy="211320"/>
              </p14:xfrm>
            </p:contentPart>
          </mc:Choice>
          <mc:Fallback xmlns="">
            <p:pic>
              <p:nvPicPr>
                <p:cNvPr id="171123" name="Freihand 171122">
                  <a:extLst>
                    <a:ext uri="{FF2B5EF4-FFF2-40B4-BE49-F238E27FC236}">
                      <a16:creationId xmlns:a16="http://schemas.microsoft.com/office/drawing/2014/main" id="{7F0CFD3B-CB90-4D58-8937-2F4EF24D26B0}"/>
                    </a:ext>
                  </a:extLst>
                </p:cNvPr>
                <p:cNvPicPr/>
                <p:nvPr/>
              </p:nvPicPr>
              <p:blipFill>
                <a:blip r:embed="rId284"/>
                <a:stretch>
                  <a:fillRect/>
                </a:stretch>
              </p:blipFill>
              <p:spPr>
                <a:xfrm>
                  <a:off x="7283453" y="3602947"/>
                  <a:ext cx="14256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71124" name="Freihand 171123">
                  <a:extLst>
                    <a:ext uri="{FF2B5EF4-FFF2-40B4-BE49-F238E27FC236}">
                      <a16:creationId xmlns:a16="http://schemas.microsoft.com/office/drawing/2014/main" id="{45AB47DC-7886-4D7C-AF85-BAC330BFF08A}"/>
                    </a:ext>
                  </a:extLst>
                </p14:cNvPr>
                <p14:cNvContentPartPr/>
                <p14:nvPr/>
              </p14:nvContentPartPr>
              <p14:xfrm>
                <a:off x="7477133" y="3620227"/>
                <a:ext cx="96120" cy="178560"/>
              </p14:xfrm>
            </p:contentPart>
          </mc:Choice>
          <mc:Fallback xmlns="">
            <p:pic>
              <p:nvPicPr>
                <p:cNvPr id="171124" name="Freihand 171123">
                  <a:extLst>
                    <a:ext uri="{FF2B5EF4-FFF2-40B4-BE49-F238E27FC236}">
                      <a16:creationId xmlns:a16="http://schemas.microsoft.com/office/drawing/2014/main" id="{45AB47DC-7886-4D7C-AF85-BAC330BFF08A}"/>
                    </a:ext>
                  </a:extLst>
                </p:cNvPr>
                <p:cNvPicPr/>
                <p:nvPr/>
              </p:nvPicPr>
              <p:blipFill>
                <a:blip r:embed="rId286"/>
                <a:stretch>
                  <a:fillRect/>
                </a:stretch>
              </p:blipFill>
              <p:spPr>
                <a:xfrm>
                  <a:off x="7472813" y="3615907"/>
                  <a:ext cx="10476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71125" name="Freihand 171124">
                  <a:extLst>
                    <a:ext uri="{FF2B5EF4-FFF2-40B4-BE49-F238E27FC236}">
                      <a16:creationId xmlns:a16="http://schemas.microsoft.com/office/drawing/2014/main" id="{F1E6B76A-A797-420D-9C77-0270A10D4035}"/>
                    </a:ext>
                  </a:extLst>
                </p14:cNvPr>
                <p14:cNvContentPartPr/>
                <p14:nvPr/>
              </p14:nvContentPartPr>
              <p14:xfrm>
                <a:off x="7555253" y="3630307"/>
                <a:ext cx="63720" cy="12960"/>
              </p14:xfrm>
            </p:contentPart>
          </mc:Choice>
          <mc:Fallback xmlns="">
            <p:pic>
              <p:nvPicPr>
                <p:cNvPr id="171125" name="Freihand 171124">
                  <a:extLst>
                    <a:ext uri="{FF2B5EF4-FFF2-40B4-BE49-F238E27FC236}">
                      <a16:creationId xmlns:a16="http://schemas.microsoft.com/office/drawing/2014/main" id="{F1E6B76A-A797-420D-9C77-0270A10D4035}"/>
                    </a:ext>
                  </a:extLst>
                </p:cNvPr>
                <p:cNvPicPr/>
                <p:nvPr/>
              </p:nvPicPr>
              <p:blipFill>
                <a:blip r:embed="rId288"/>
                <a:stretch>
                  <a:fillRect/>
                </a:stretch>
              </p:blipFill>
              <p:spPr>
                <a:xfrm>
                  <a:off x="7550933" y="3625987"/>
                  <a:ext cx="72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71126" name="Freihand 171125">
                  <a:extLst>
                    <a:ext uri="{FF2B5EF4-FFF2-40B4-BE49-F238E27FC236}">
                      <a16:creationId xmlns:a16="http://schemas.microsoft.com/office/drawing/2014/main" id="{96CD2E1B-399D-4CD2-A838-C6C52D6D4A17}"/>
                    </a:ext>
                  </a:extLst>
                </p14:cNvPr>
                <p14:cNvContentPartPr/>
                <p14:nvPr/>
              </p14:nvContentPartPr>
              <p14:xfrm>
                <a:off x="7660733" y="3622027"/>
                <a:ext cx="219960" cy="117000"/>
              </p14:xfrm>
            </p:contentPart>
          </mc:Choice>
          <mc:Fallback xmlns="">
            <p:pic>
              <p:nvPicPr>
                <p:cNvPr id="171126" name="Freihand 171125">
                  <a:extLst>
                    <a:ext uri="{FF2B5EF4-FFF2-40B4-BE49-F238E27FC236}">
                      <a16:creationId xmlns:a16="http://schemas.microsoft.com/office/drawing/2014/main" id="{96CD2E1B-399D-4CD2-A838-C6C52D6D4A17}"/>
                    </a:ext>
                  </a:extLst>
                </p:cNvPr>
                <p:cNvPicPr/>
                <p:nvPr/>
              </p:nvPicPr>
              <p:blipFill>
                <a:blip r:embed="rId290"/>
                <a:stretch>
                  <a:fillRect/>
                </a:stretch>
              </p:blipFill>
              <p:spPr>
                <a:xfrm>
                  <a:off x="7656413" y="3617707"/>
                  <a:ext cx="22860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71127" name="Freihand 171126">
                  <a:extLst>
                    <a:ext uri="{FF2B5EF4-FFF2-40B4-BE49-F238E27FC236}">
                      <a16:creationId xmlns:a16="http://schemas.microsoft.com/office/drawing/2014/main" id="{A582BC42-4590-49BB-A88A-B1A515408E64}"/>
                    </a:ext>
                  </a:extLst>
                </p14:cNvPr>
                <p14:cNvContentPartPr/>
                <p14:nvPr/>
              </p14:nvContentPartPr>
              <p14:xfrm>
                <a:off x="8124773" y="3581347"/>
                <a:ext cx="164880" cy="19080"/>
              </p14:xfrm>
            </p:contentPart>
          </mc:Choice>
          <mc:Fallback xmlns="">
            <p:pic>
              <p:nvPicPr>
                <p:cNvPr id="171127" name="Freihand 171126">
                  <a:extLst>
                    <a:ext uri="{FF2B5EF4-FFF2-40B4-BE49-F238E27FC236}">
                      <a16:creationId xmlns:a16="http://schemas.microsoft.com/office/drawing/2014/main" id="{A582BC42-4590-49BB-A88A-B1A515408E64}"/>
                    </a:ext>
                  </a:extLst>
                </p:cNvPr>
                <p:cNvPicPr/>
                <p:nvPr/>
              </p:nvPicPr>
              <p:blipFill>
                <a:blip r:embed="rId292"/>
                <a:stretch>
                  <a:fillRect/>
                </a:stretch>
              </p:blipFill>
              <p:spPr>
                <a:xfrm>
                  <a:off x="8120453" y="3577027"/>
                  <a:ext cx="1735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1128" name="Freihand 171127">
                  <a:extLst>
                    <a:ext uri="{FF2B5EF4-FFF2-40B4-BE49-F238E27FC236}">
                      <a16:creationId xmlns:a16="http://schemas.microsoft.com/office/drawing/2014/main" id="{5768E5F5-7EA0-4BAD-95E2-BFD3685339DF}"/>
                    </a:ext>
                  </a:extLst>
                </p14:cNvPr>
                <p14:cNvContentPartPr/>
                <p14:nvPr/>
              </p14:nvContentPartPr>
              <p14:xfrm>
                <a:off x="8148893" y="3617347"/>
                <a:ext cx="182520" cy="23760"/>
              </p14:xfrm>
            </p:contentPart>
          </mc:Choice>
          <mc:Fallback xmlns="">
            <p:pic>
              <p:nvPicPr>
                <p:cNvPr id="171128" name="Freihand 171127">
                  <a:extLst>
                    <a:ext uri="{FF2B5EF4-FFF2-40B4-BE49-F238E27FC236}">
                      <a16:creationId xmlns:a16="http://schemas.microsoft.com/office/drawing/2014/main" id="{5768E5F5-7EA0-4BAD-95E2-BFD3685339DF}"/>
                    </a:ext>
                  </a:extLst>
                </p:cNvPr>
                <p:cNvPicPr/>
                <p:nvPr/>
              </p:nvPicPr>
              <p:blipFill>
                <a:blip r:embed="rId294"/>
                <a:stretch>
                  <a:fillRect/>
                </a:stretch>
              </p:blipFill>
              <p:spPr>
                <a:xfrm>
                  <a:off x="8144573" y="3613027"/>
                  <a:ext cx="19116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1129" name="Freihand 171128">
                  <a:extLst>
                    <a:ext uri="{FF2B5EF4-FFF2-40B4-BE49-F238E27FC236}">
                      <a16:creationId xmlns:a16="http://schemas.microsoft.com/office/drawing/2014/main" id="{3A4F2E0D-597A-44B2-AAB5-1326096D2AA5}"/>
                    </a:ext>
                  </a:extLst>
                </p14:cNvPr>
                <p14:cNvContentPartPr/>
                <p14:nvPr/>
              </p14:nvContentPartPr>
              <p14:xfrm>
                <a:off x="8479013" y="3565147"/>
                <a:ext cx="138600" cy="49680"/>
              </p14:xfrm>
            </p:contentPart>
          </mc:Choice>
          <mc:Fallback xmlns="">
            <p:pic>
              <p:nvPicPr>
                <p:cNvPr id="171129" name="Freihand 171128">
                  <a:extLst>
                    <a:ext uri="{FF2B5EF4-FFF2-40B4-BE49-F238E27FC236}">
                      <a16:creationId xmlns:a16="http://schemas.microsoft.com/office/drawing/2014/main" id="{3A4F2E0D-597A-44B2-AAB5-1326096D2AA5}"/>
                    </a:ext>
                  </a:extLst>
                </p:cNvPr>
                <p:cNvPicPr/>
                <p:nvPr/>
              </p:nvPicPr>
              <p:blipFill>
                <a:blip r:embed="rId296"/>
                <a:stretch>
                  <a:fillRect/>
                </a:stretch>
              </p:blipFill>
              <p:spPr>
                <a:xfrm>
                  <a:off x="8474693" y="3560827"/>
                  <a:ext cx="1472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1130" name="Freihand 171129">
                  <a:extLst>
                    <a:ext uri="{FF2B5EF4-FFF2-40B4-BE49-F238E27FC236}">
                      <a16:creationId xmlns:a16="http://schemas.microsoft.com/office/drawing/2014/main" id="{49400584-05B5-4191-8755-BC7529395622}"/>
                    </a:ext>
                  </a:extLst>
                </p14:cNvPr>
                <p14:cNvContentPartPr/>
                <p14:nvPr/>
              </p14:nvContentPartPr>
              <p14:xfrm>
                <a:off x="8561453" y="3565507"/>
                <a:ext cx="73440" cy="165600"/>
              </p14:xfrm>
            </p:contentPart>
          </mc:Choice>
          <mc:Fallback xmlns="">
            <p:pic>
              <p:nvPicPr>
                <p:cNvPr id="171130" name="Freihand 171129">
                  <a:extLst>
                    <a:ext uri="{FF2B5EF4-FFF2-40B4-BE49-F238E27FC236}">
                      <a16:creationId xmlns:a16="http://schemas.microsoft.com/office/drawing/2014/main" id="{49400584-05B5-4191-8755-BC7529395622}"/>
                    </a:ext>
                  </a:extLst>
                </p:cNvPr>
                <p:cNvPicPr/>
                <p:nvPr/>
              </p:nvPicPr>
              <p:blipFill>
                <a:blip r:embed="rId298"/>
                <a:stretch>
                  <a:fillRect/>
                </a:stretch>
              </p:blipFill>
              <p:spPr>
                <a:xfrm>
                  <a:off x="8557133" y="3561187"/>
                  <a:ext cx="820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1131" name="Freihand 171130">
                  <a:extLst>
                    <a:ext uri="{FF2B5EF4-FFF2-40B4-BE49-F238E27FC236}">
                      <a16:creationId xmlns:a16="http://schemas.microsoft.com/office/drawing/2014/main" id="{7AC5D6A0-F0A6-4506-A4F7-A2F95983B0D0}"/>
                    </a:ext>
                  </a:extLst>
                </p14:cNvPr>
                <p14:cNvContentPartPr/>
                <p14:nvPr/>
              </p14:nvContentPartPr>
              <p14:xfrm>
                <a:off x="8637773" y="3444547"/>
                <a:ext cx="203400" cy="147600"/>
              </p14:xfrm>
            </p:contentPart>
          </mc:Choice>
          <mc:Fallback xmlns="">
            <p:pic>
              <p:nvPicPr>
                <p:cNvPr id="171131" name="Freihand 171130">
                  <a:extLst>
                    <a:ext uri="{FF2B5EF4-FFF2-40B4-BE49-F238E27FC236}">
                      <a16:creationId xmlns:a16="http://schemas.microsoft.com/office/drawing/2014/main" id="{7AC5D6A0-F0A6-4506-A4F7-A2F95983B0D0}"/>
                    </a:ext>
                  </a:extLst>
                </p:cNvPr>
                <p:cNvPicPr/>
                <p:nvPr/>
              </p:nvPicPr>
              <p:blipFill>
                <a:blip r:embed="rId300"/>
                <a:stretch>
                  <a:fillRect/>
                </a:stretch>
              </p:blipFill>
              <p:spPr>
                <a:xfrm>
                  <a:off x="8633453" y="3440227"/>
                  <a:ext cx="2120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1132" name="Freihand 171131">
                  <a:extLst>
                    <a:ext uri="{FF2B5EF4-FFF2-40B4-BE49-F238E27FC236}">
                      <a16:creationId xmlns:a16="http://schemas.microsoft.com/office/drawing/2014/main" id="{779252D1-23D2-46BD-A60A-E2B620C61790}"/>
                    </a:ext>
                  </a:extLst>
                </p14:cNvPr>
                <p14:cNvContentPartPr/>
                <p14:nvPr/>
              </p14:nvContentPartPr>
              <p14:xfrm>
                <a:off x="7081133" y="3385147"/>
                <a:ext cx="1935360" cy="596880"/>
              </p14:xfrm>
            </p:contentPart>
          </mc:Choice>
          <mc:Fallback xmlns="">
            <p:pic>
              <p:nvPicPr>
                <p:cNvPr id="171132" name="Freihand 171131">
                  <a:extLst>
                    <a:ext uri="{FF2B5EF4-FFF2-40B4-BE49-F238E27FC236}">
                      <a16:creationId xmlns:a16="http://schemas.microsoft.com/office/drawing/2014/main" id="{779252D1-23D2-46BD-A60A-E2B620C61790}"/>
                    </a:ext>
                  </a:extLst>
                </p:cNvPr>
                <p:cNvPicPr/>
                <p:nvPr/>
              </p:nvPicPr>
              <p:blipFill>
                <a:blip r:embed="rId302"/>
                <a:stretch>
                  <a:fillRect/>
                </a:stretch>
              </p:blipFill>
              <p:spPr>
                <a:xfrm>
                  <a:off x="7076813" y="3380827"/>
                  <a:ext cx="1944000" cy="605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03">
            <p14:nvContentPartPr>
              <p14:cNvPr id="171134" name="Freihand 171133">
                <a:extLst>
                  <a:ext uri="{FF2B5EF4-FFF2-40B4-BE49-F238E27FC236}">
                    <a16:creationId xmlns:a16="http://schemas.microsoft.com/office/drawing/2014/main" id="{4ADE87C1-9246-480B-871B-C828B97AC251}"/>
                  </a:ext>
                </a:extLst>
              </p14:cNvPr>
              <p14:cNvContentPartPr/>
              <p14:nvPr/>
            </p14:nvContentPartPr>
            <p14:xfrm>
              <a:off x="10486733" y="294547"/>
              <a:ext cx="1059480" cy="81360"/>
            </p14:xfrm>
          </p:contentPart>
        </mc:Choice>
        <mc:Fallback xmlns="">
          <p:pic>
            <p:nvPicPr>
              <p:cNvPr id="171134" name="Freihand 171133">
                <a:extLst>
                  <a:ext uri="{FF2B5EF4-FFF2-40B4-BE49-F238E27FC236}">
                    <a16:creationId xmlns:a16="http://schemas.microsoft.com/office/drawing/2014/main" id="{4ADE87C1-9246-480B-871B-C828B97AC251}"/>
                  </a:ext>
                </a:extLst>
              </p:cNvPr>
              <p:cNvPicPr/>
              <p:nvPr/>
            </p:nvPicPr>
            <p:blipFill>
              <a:blip r:embed="rId304"/>
              <a:stretch>
                <a:fillRect/>
              </a:stretch>
            </p:blipFill>
            <p:spPr>
              <a:xfrm>
                <a:off x="10482413" y="290227"/>
                <a:ext cx="10681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71135" name="Freihand 171134">
                <a:extLst>
                  <a:ext uri="{FF2B5EF4-FFF2-40B4-BE49-F238E27FC236}">
                    <a16:creationId xmlns:a16="http://schemas.microsoft.com/office/drawing/2014/main" id="{5ED6FE8E-3908-4347-B6C3-3C0B3BB445E0}"/>
                  </a:ext>
                </a:extLst>
              </p14:cNvPr>
              <p14:cNvContentPartPr/>
              <p14:nvPr/>
            </p14:nvContentPartPr>
            <p14:xfrm>
              <a:off x="10524173" y="-59333"/>
              <a:ext cx="1192680" cy="576360"/>
            </p14:xfrm>
          </p:contentPart>
        </mc:Choice>
        <mc:Fallback xmlns="">
          <p:pic>
            <p:nvPicPr>
              <p:cNvPr id="171135" name="Freihand 171134">
                <a:extLst>
                  <a:ext uri="{FF2B5EF4-FFF2-40B4-BE49-F238E27FC236}">
                    <a16:creationId xmlns:a16="http://schemas.microsoft.com/office/drawing/2014/main" id="{5ED6FE8E-3908-4347-B6C3-3C0B3BB445E0}"/>
                  </a:ext>
                </a:extLst>
              </p:cNvPr>
              <p:cNvPicPr/>
              <p:nvPr/>
            </p:nvPicPr>
            <p:blipFill>
              <a:blip r:embed="rId306"/>
              <a:stretch>
                <a:fillRect/>
              </a:stretch>
            </p:blipFill>
            <p:spPr>
              <a:xfrm>
                <a:off x="10519853" y="-63653"/>
                <a:ext cx="1201320" cy="5850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1136" name="Freihand 171135">
                <a:extLst>
                  <a:ext uri="{FF2B5EF4-FFF2-40B4-BE49-F238E27FC236}">
                    <a16:creationId xmlns:a16="http://schemas.microsoft.com/office/drawing/2014/main" id="{7439323A-DA34-42F8-94F8-2B475F9C5A8F}"/>
                  </a:ext>
                </a:extLst>
              </p14:cNvPr>
              <p14:cNvContentPartPr/>
              <p14:nvPr/>
            </p14:nvContentPartPr>
            <p14:xfrm>
              <a:off x="1009373" y="1412693"/>
              <a:ext cx="3569400" cy="1275480"/>
            </p14:xfrm>
          </p:contentPart>
        </mc:Choice>
        <mc:Fallback xmlns="">
          <p:pic>
            <p:nvPicPr>
              <p:cNvPr id="171136" name="Freihand 171135">
                <a:extLst>
                  <a:ext uri="{FF2B5EF4-FFF2-40B4-BE49-F238E27FC236}">
                    <a16:creationId xmlns:a16="http://schemas.microsoft.com/office/drawing/2014/main" id="{7439323A-DA34-42F8-94F8-2B475F9C5A8F}"/>
                  </a:ext>
                </a:extLst>
              </p:cNvPr>
              <p:cNvPicPr/>
              <p:nvPr/>
            </p:nvPicPr>
            <p:blipFill>
              <a:blip r:embed="rId308"/>
              <a:stretch>
                <a:fillRect/>
              </a:stretch>
            </p:blipFill>
            <p:spPr>
              <a:xfrm>
                <a:off x="1005053" y="1408373"/>
                <a:ext cx="3578040" cy="1284120"/>
              </a:xfrm>
              <a:prstGeom prst="rect">
                <a:avLst/>
              </a:prstGeom>
            </p:spPr>
          </p:pic>
        </mc:Fallback>
      </mc:AlternateContent>
      <p:grpSp>
        <p:nvGrpSpPr>
          <p:cNvPr id="171148" name="Gruppieren 171147">
            <a:extLst>
              <a:ext uri="{FF2B5EF4-FFF2-40B4-BE49-F238E27FC236}">
                <a16:creationId xmlns:a16="http://schemas.microsoft.com/office/drawing/2014/main" id="{9A99D4D7-B5C2-401D-976F-24A43417373F}"/>
              </a:ext>
            </a:extLst>
          </p:cNvPr>
          <p:cNvGrpSpPr/>
          <p:nvPr/>
        </p:nvGrpSpPr>
        <p:grpSpPr>
          <a:xfrm>
            <a:off x="-7627" y="2710853"/>
            <a:ext cx="816840" cy="1124640"/>
            <a:chOff x="-7627" y="2710853"/>
            <a:chExt cx="816840" cy="1124640"/>
          </a:xfrm>
        </p:grpSpPr>
        <mc:AlternateContent xmlns:mc="http://schemas.openxmlformats.org/markup-compatibility/2006" xmlns:p14="http://schemas.microsoft.com/office/powerpoint/2010/main">
          <mc:Choice Requires="p14">
            <p:contentPart p14:bwMode="auto" r:id="rId309">
              <p14:nvContentPartPr>
                <p14:cNvPr id="171137" name="Freihand 171136">
                  <a:extLst>
                    <a:ext uri="{FF2B5EF4-FFF2-40B4-BE49-F238E27FC236}">
                      <a16:creationId xmlns:a16="http://schemas.microsoft.com/office/drawing/2014/main" id="{40DCEB47-B069-4060-A2CF-F52A1E72D1F9}"/>
                    </a:ext>
                  </a:extLst>
                </p14:cNvPr>
                <p14:cNvContentPartPr/>
                <p14:nvPr/>
              </p14:nvContentPartPr>
              <p14:xfrm>
                <a:off x="55013" y="2801933"/>
                <a:ext cx="158400" cy="194040"/>
              </p14:xfrm>
            </p:contentPart>
          </mc:Choice>
          <mc:Fallback xmlns="">
            <p:pic>
              <p:nvPicPr>
                <p:cNvPr id="171137" name="Freihand 171136">
                  <a:extLst>
                    <a:ext uri="{FF2B5EF4-FFF2-40B4-BE49-F238E27FC236}">
                      <a16:creationId xmlns:a16="http://schemas.microsoft.com/office/drawing/2014/main" id="{40DCEB47-B069-4060-A2CF-F52A1E72D1F9}"/>
                    </a:ext>
                  </a:extLst>
                </p:cNvPr>
                <p:cNvPicPr/>
                <p:nvPr/>
              </p:nvPicPr>
              <p:blipFill>
                <a:blip r:embed="rId310"/>
                <a:stretch>
                  <a:fillRect/>
                </a:stretch>
              </p:blipFill>
              <p:spPr>
                <a:xfrm>
                  <a:off x="50693" y="2797613"/>
                  <a:ext cx="1670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71138" name="Freihand 171137">
                  <a:extLst>
                    <a:ext uri="{FF2B5EF4-FFF2-40B4-BE49-F238E27FC236}">
                      <a16:creationId xmlns:a16="http://schemas.microsoft.com/office/drawing/2014/main" id="{229F05B9-A03C-4817-8158-DD950EE1421A}"/>
                    </a:ext>
                  </a:extLst>
                </p14:cNvPr>
                <p14:cNvContentPartPr/>
                <p14:nvPr/>
              </p14:nvContentPartPr>
              <p14:xfrm>
                <a:off x="145733" y="2823533"/>
                <a:ext cx="52920" cy="166320"/>
              </p14:xfrm>
            </p:contentPart>
          </mc:Choice>
          <mc:Fallback xmlns="">
            <p:pic>
              <p:nvPicPr>
                <p:cNvPr id="171138" name="Freihand 171137">
                  <a:extLst>
                    <a:ext uri="{FF2B5EF4-FFF2-40B4-BE49-F238E27FC236}">
                      <a16:creationId xmlns:a16="http://schemas.microsoft.com/office/drawing/2014/main" id="{229F05B9-A03C-4817-8158-DD950EE1421A}"/>
                    </a:ext>
                  </a:extLst>
                </p:cNvPr>
                <p:cNvPicPr/>
                <p:nvPr/>
              </p:nvPicPr>
              <p:blipFill>
                <a:blip r:embed="rId312"/>
                <a:stretch>
                  <a:fillRect/>
                </a:stretch>
              </p:blipFill>
              <p:spPr>
                <a:xfrm>
                  <a:off x="141413" y="2819213"/>
                  <a:ext cx="615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71139" name="Freihand 171138">
                  <a:extLst>
                    <a:ext uri="{FF2B5EF4-FFF2-40B4-BE49-F238E27FC236}">
                      <a16:creationId xmlns:a16="http://schemas.microsoft.com/office/drawing/2014/main" id="{2935B16D-C28C-40B1-A0CA-3E73C6A1A164}"/>
                    </a:ext>
                  </a:extLst>
                </p14:cNvPr>
                <p14:cNvContentPartPr/>
                <p14:nvPr/>
              </p14:nvContentPartPr>
              <p14:xfrm>
                <a:off x="102893" y="2947373"/>
                <a:ext cx="122760" cy="57240"/>
              </p14:xfrm>
            </p:contentPart>
          </mc:Choice>
          <mc:Fallback xmlns="">
            <p:pic>
              <p:nvPicPr>
                <p:cNvPr id="171139" name="Freihand 171138">
                  <a:extLst>
                    <a:ext uri="{FF2B5EF4-FFF2-40B4-BE49-F238E27FC236}">
                      <a16:creationId xmlns:a16="http://schemas.microsoft.com/office/drawing/2014/main" id="{2935B16D-C28C-40B1-A0CA-3E73C6A1A164}"/>
                    </a:ext>
                  </a:extLst>
                </p:cNvPr>
                <p:cNvPicPr/>
                <p:nvPr/>
              </p:nvPicPr>
              <p:blipFill>
                <a:blip r:embed="rId314"/>
                <a:stretch>
                  <a:fillRect/>
                </a:stretch>
              </p:blipFill>
              <p:spPr>
                <a:xfrm>
                  <a:off x="98573" y="2943053"/>
                  <a:ext cx="1314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71140" name="Freihand 171139">
                  <a:extLst>
                    <a:ext uri="{FF2B5EF4-FFF2-40B4-BE49-F238E27FC236}">
                      <a16:creationId xmlns:a16="http://schemas.microsoft.com/office/drawing/2014/main" id="{1885554C-0716-47BB-A86C-86EACA97FAC1}"/>
                    </a:ext>
                  </a:extLst>
                </p14:cNvPr>
                <p14:cNvContentPartPr/>
                <p14:nvPr/>
              </p14:nvContentPartPr>
              <p14:xfrm>
                <a:off x="191813" y="2832173"/>
                <a:ext cx="139320" cy="199440"/>
              </p14:xfrm>
            </p:contentPart>
          </mc:Choice>
          <mc:Fallback xmlns="">
            <p:pic>
              <p:nvPicPr>
                <p:cNvPr id="171140" name="Freihand 171139">
                  <a:extLst>
                    <a:ext uri="{FF2B5EF4-FFF2-40B4-BE49-F238E27FC236}">
                      <a16:creationId xmlns:a16="http://schemas.microsoft.com/office/drawing/2014/main" id="{1885554C-0716-47BB-A86C-86EACA97FAC1}"/>
                    </a:ext>
                  </a:extLst>
                </p:cNvPr>
                <p:cNvPicPr/>
                <p:nvPr/>
              </p:nvPicPr>
              <p:blipFill>
                <a:blip r:embed="rId316"/>
                <a:stretch>
                  <a:fillRect/>
                </a:stretch>
              </p:blipFill>
              <p:spPr>
                <a:xfrm>
                  <a:off x="187493" y="2827853"/>
                  <a:ext cx="1479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71141" name="Freihand 171140">
                  <a:extLst>
                    <a:ext uri="{FF2B5EF4-FFF2-40B4-BE49-F238E27FC236}">
                      <a16:creationId xmlns:a16="http://schemas.microsoft.com/office/drawing/2014/main" id="{A78F7AD8-7D47-4A9D-A0DC-8CAFB0C9150E}"/>
                    </a:ext>
                  </a:extLst>
                </p14:cNvPr>
                <p14:cNvContentPartPr/>
                <p14:nvPr/>
              </p14:nvContentPartPr>
              <p14:xfrm>
                <a:off x="363533" y="2889053"/>
                <a:ext cx="133920" cy="55800"/>
              </p14:xfrm>
            </p:contentPart>
          </mc:Choice>
          <mc:Fallback xmlns="">
            <p:pic>
              <p:nvPicPr>
                <p:cNvPr id="171141" name="Freihand 171140">
                  <a:extLst>
                    <a:ext uri="{FF2B5EF4-FFF2-40B4-BE49-F238E27FC236}">
                      <a16:creationId xmlns:a16="http://schemas.microsoft.com/office/drawing/2014/main" id="{A78F7AD8-7D47-4A9D-A0DC-8CAFB0C9150E}"/>
                    </a:ext>
                  </a:extLst>
                </p:cNvPr>
                <p:cNvPicPr/>
                <p:nvPr/>
              </p:nvPicPr>
              <p:blipFill>
                <a:blip r:embed="rId318"/>
                <a:stretch>
                  <a:fillRect/>
                </a:stretch>
              </p:blipFill>
              <p:spPr>
                <a:xfrm>
                  <a:off x="359213" y="2884733"/>
                  <a:ext cx="1425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71143" name="Freihand 171142">
                  <a:extLst>
                    <a:ext uri="{FF2B5EF4-FFF2-40B4-BE49-F238E27FC236}">
                      <a16:creationId xmlns:a16="http://schemas.microsoft.com/office/drawing/2014/main" id="{B471214E-7B70-4233-AE8F-8FA17FBAF79D}"/>
                    </a:ext>
                  </a:extLst>
                </p14:cNvPr>
                <p14:cNvContentPartPr/>
                <p14:nvPr/>
              </p14:nvContentPartPr>
              <p14:xfrm>
                <a:off x="516533" y="2855573"/>
                <a:ext cx="91800" cy="91800"/>
              </p14:xfrm>
            </p:contentPart>
          </mc:Choice>
          <mc:Fallback xmlns="">
            <p:pic>
              <p:nvPicPr>
                <p:cNvPr id="171143" name="Freihand 171142">
                  <a:extLst>
                    <a:ext uri="{FF2B5EF4-FFF2-40B4-BE49-F238E27FC236}">
                      <a16:creationId xmlns:a16="http://schemas.microsoft.com/office/drawing/2014/main" id="{B471214E-7B70-4233-AE8F-8FA17FBAF79D}"/>
                    </a:ext>
                  </a:extLst>
                </p:cNvPr>
                <p:cNvPicPr/>
                <p:nvPr/>
              </p:nvPicPr>
              <p:blipFill>
                <a:blip r:embed="rId320"/>
                <a:stretch>
                  <a:fillRect/>
                </a:stretch>
              </p:blipFill>
              <p:spPr>
                <a:xfrm>
                  <a:off x="512213" y="2851253"/>
                  <a:ext cx="1004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71144" name="Freihand 171143">
                  <a:extLst>
                    <a:ext uri="{FF2B5EF4-FFF2-40B4-BE49-F238E27FC236}">
                      <a16:creationId xmlns:a16="http://schemas.microsoft.com/office/drawing/2014/main" id="{B7D93084-1E4A-409A-A04E-C17D46331A8F}"/>
                    </a:ext>
                  </a:extLst>
                </p14:cNvPr>
                <p14:cNvContentPartPr/>
                <p14:nvPr/>
              </p14:nvContentPartPr>
              <p14:xfrm>
                <a:off x="635693" y="2854853"/>
                <a:ext cx="79560" cy="91440"/>
              </p14:xfrm>
            </p:contentPart>
          </mc:Choice>
          <mc:Fallback xmlns="">
            <p:pic>
              <p:nvPicPr>
                <p:cNvPr id="171144" name="Freihand 171143">
                  <a:extLst>
                    <a:ext uri="{FF2B5EF4-FFF2-40B4-BE49-F238E27FC236}">
                      <a16:creationId xmlns:a16="http://schemas.microsoft.com/office/drawing/2014/main" id="{B7D93084-1E4A-409A-A04E-C17D46331A8F}"/>
                    </a:ext>
                  </a:extLst>
                </p:cNvPr>
                <p:cNvPicPr/>
                <p:nvPr/>
              </p:nvPicPr>
              <p:blipFill>
                <a:blip r:embed="rId322"/>
                <a:stretch>
                  <a:fillRect/>
                </a:stretch>
              </p:blipFill>
              <p:spPr>
                <a:xfrm>
                  <a:off x="631373" y="2850533"/>
                  <a:ext cx="882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71145" name="Freihand 171144">
                  <a:extLst>
                    <a:ext uri="{FF2B5EF4-FFF2-40B4-BE49-F238E27FC236}">
                      <a16:creationId xmlns:a16="http://schemas.microsoft.com/office/drawing/2014/main" id="{35D96F1C-B71D-4042-88A7-FF6FCB0A0375}"/>
                    </a:ext>
                  </a:extLst>
                </p14:cNvPr>
                <p14:cNvContentPartPr/>
                <p14:nvPr/>
              </p14:nvContentPartPr>
              <p14:xfrm>
                <a:off x="736853" y="2826773"/>
                <a:ext cx="72360" cy="113400"/>
              </p14:xfrm>
            </p:contentPart>
          </mc:Choice>
          <mc:Fallback xmlns="">
            <p:pic>
              <p:nvPicPr>
                <p:cNvPr id="171145" name="Freihand 171144">
                  <a:extLst>
                    <a:ext uri="{FF2B5EF4-FFF2-40B4-BE49-F238E27FC236}">
                      <a16:creationId xmlns:a16="http://schemas.microsoft.com/office/drawing/2014/main" id="{35D96F1C-B71D-4042-88A7-FF6FCB0A0375}"/>
                    </a:ext>
                  </a:extLst>
                </p:cNvPr>
                <p:cNvPicPr/>
                <p:nvPr/>
              </p:nvPicPr>
              <p:blipFill>
                <a:blip r:embed="rId324"/>
                <a:stretch>
                  <a:fillRect/>
                </a:stretch>
              </p:blipFill>
              <p:spPr>
                <a:xfrm>
                  <a:off x="732533" y="2822453"/>
                  <a:ext cx="810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71147" name="Freihand 171146">
                  <a:extLst>
                    <a:ext uri="{FF2B5EF4-FFF2-40B4-BE49-F238E27FC236}">
                      <a16:creationId xmlns:a16="http://schemas.microsoft.com/office/drawing/2014/main" id="{82FA4067-FD50-4AF9-88A0-E409D7B7CDCB}"/>
                    </a:ext>
                  </a:extLst>
                </p14:cNvPr>
                <p14:cNvContentPartPr/>
                <p14:nvPr/>
              </p14:nvContentPartPr>
              <p14:xfrm>
                <a:off x="-7627" y="2710853"/>
                <a:ext cx="255240" cy="1124640"/>
              </p14:xfrm>
            </p:contentPart>
          </mc:Choice>
          <mc:Fallback xmlns="">
            <p:pic>
              <p:nvPicPr>
                <p:cNvPr id="171147" name="Freihand 171146">
                  <a:extLst>
                    <a:ext uri="{FF2B5EF4-FFF2-40B4-BE49-F238E27FC236}">
                      <a16:creationId xmlns:a16="http://schemas.microsoft.com/office/drawing/2014/main" id="{82FA4067-FD50-4AF9-88A0-E409D7B7CDCB}"/>
                    </a:ext>
                  </a:extLst>
                </p:cNvPr>
                <p:cNvPicPr/>
                <p:nvPr/>
              </p:nvPicPr>
              <p:blipFill>
                <a:blip r:embed="rId326"/>
                <a:stretch>
                  <a:fillRect/>
                </a:stretch>
              </p:blipFill>
              <p:spPr>
                <a:xfrm>
                  <a:off x="-11947" y="2706533"/>
                  <a:ext cx="263880" cy="1133280"/>
                </a:xfrm>
                <a:prstGeom prst="rect">
                  <a:avLst/>
                </a:prstGeom>
              </p:spPr>
            </p:pic>
          </mc:Fallback>
        </mc:AlternateContent>
      </p:grpSp>
      <p:grpSp>
        <p:nvGrpSpPr>
          <p:cNvPr id="171154" name="Gruppieren 171153">
            <a:extLst>
              <a:ext uri="{FF2B5EF4-FFF2-40B4-BE49-F238E27FC236}">
                <a16:creationId xmlns:a16="http://schemas.microsoft.com/office/drawing/2014/main" id="{43027181-D90F-4BA2-8899-61D82723B757}"/>
              </a:ext>
            </a:extLst>
          </p:cNvPr>
          <p:cNvGrpSpPr/>
          <p:nvPr/>
        </p:nvGrpSpPr>
        <p:grpSpPr>
          <a:xfrm>
            <a:off x="28373" y="3659453"/>
            <a:ext cx="397080" cy="818280"/>
            <a:chOff x="28373" y="3659453"/>
            <a:chExt cx="397080" cy="818280"/>
          </a:xfrm>
        </p:grpSpPr>
        <mc:AlternateContent xmlns:mc="http://schemas.openxmlformats.org/markup-compatibility/2006" xmlns:p14="http://schemas.microsoft.com/office/powerpoint/2010/main">
          <mc:Choice Requires="p14">
            <p:contentPart p14:bwMode="auto" r:id="rId327">
              <p14:nvContentPartPr>
                <p14:cNvPr id="171149" name="Freihand 171148">
                  <a:extLst>
                    <a:ext uri="{FF2B5EF4-FFF2-40B4-BE49-F238E27FC236}">
                      <a16:creationId xmlns:a16="http://schemas.microsoft.com/office/drawing/2014/main" id="{E4F9D953-0E12-425E-A09C-F4FC91A5C9C1}"/>
                    </a:ext>
                  </a:extLst>
                </p14:cNvPr>
                <p14:cNvContentPartPr/>
                <p14:nvPr/>
              </p14:nvContentPartPr>
              <p14:xfrm>
                <a:off x="92093" y="3729293"/>
                <a:ext cx="138600" cy="415080"/>
              </p14:xfrm>
            </p:contentPart>
          </mc:Choice>
          <mc:Fallback xmlns="">
            <p:pic>
              <p:nvPicPr>
                <p:cNvPr id="171149" name="Freihand 171148">
                  <a:extLst>
                    <a:ext uri="{FF2B5EF4-FFF2-40B4-BE49-F238E27FC236}">
                      <a16:creationId xmlns:a16="http://schemas.microsoft.com/office/drawing/2014/main" id="{E4F9D953-0E12-425E-A09C-F4FC91A5C9C1}"/>
                    </a:ext>
                  </a:extLst>
                </p:cNvPr>
                <p:cNvPicPr/>
                <p:nvPr/>
              </p:nvPicPr>
              <p:blipFill>
                <a:blip r:embed="rId328"/>
                <a:stretch>
                  <a:fillRect/>
                </a:stretch>
              </p:blipFill>
              <p:spPr>
                <a:xfrm>
                  <a:off x="87773" y="3724973"/>
                  <a:ext cx="147240" cy="423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71150" name="Freihand 171149">
                  <a:extLst>
                    <a:ext uri="{FF2B5EF4-FFF2-40B4-BE49-F238E27FC236}">
                      <a16:creationId xmlns:a16="http://schemas.microsoft.com/office/drawing/2014/main" id="{19F010C0-2EB4-4153-8335-4BA81F3961B9}"/>
                    </a:ext>
                  </a:extLst>
                </p14:cNvPr>
                <p14:cNvContentPartPr/>
                <p14:nvPr/>
              </p14:nvContentPartPr>
              <p14:xfrm>
                <a:off x="28373" y="3659453"/>
                <a:ext cx="160560" cy="152280"/>
              </p14:xfrm>
            </p:contentPart>
          </mc:Choice>
          <mc:Fallback xmlns="">
            <p:pic>
              <p:nvPicPr>
                <p:cNvPr id="171150" name="Freihand 171149">
                  <a:extLst>
                    <a:ext uri="{FF2B5EF4-FFF2-40B4-BE49-F238E27FC236}">
                      <a16:creationId xmlns:a16="http://schemas.microsoft.com/office/drawing/2014/main" id="{19F010C0-2EB4-4153-8335-4BA81F3961B9}"/>
                    </a:ext>
                  </a:extLst>
                </p:cNvPr>
                <p:cNvPicPr/>
                <p:nvPr/>
              </p:nvPicPr>
              <p:blipFill>
                <a:blip r:embed="rId330"/>
                <a:stretch>
                  <a:fillRect/>
                </a:stretch>
              </p:blipFill>
              <p:spPr>
                <a:xfrm>
                  <a:off x="24053" y="3655133"/>
                  <a:ext cx="1692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71151" name="Freihand 171150">
                  <a:extLst>
                    <a:ext uri="{FF2B5EF4-FFF2-40B4-BE49-F238E27FC236}">
                      <a16:creationId xmlns:a16="http://schemas.microsoft.com/office/drawing/2014/main" id="{F63632D9-467D-485F-BE71-867DB7E2DF80}"/>
                    </a:ext>
                  </a:extLst>
                </p14:cNvPr>
                <p14:cNvContentPartPr/>
                <p14:nvPr/>
              </p14:nvContentPartPr>
              <p14:xfrm>
                <a:off x="135653" y="4254893"/>
                <a:ext cx="102960" cy="222840"/>
              </p14:xfrm>
            </p:contentPart>
          </mc:Choice>
          <mc:Fallback xmlns="">
            <p:pic>
              <p:nvPicPr>
                <p:cNvPr id="171151" name="Freihand 171150">
                  <a:extLst>
                    <a:ext uri="{FF2B5EF4-FFF2-40B4-BE49-F238E27FC236}">
                      <a16:creationId xmlns:a16="http://schemas.microsoft.com/office/drawing/2014/main" id="{F63632D9-467D-485F-BE71-867DB7E2DF80}"/>
                    </a:ext>
                  </a:extLst>
                </p:cNvPr>
                <p:cNvPicPr/>
                <p:nvPr/>
              </p:nvPicPr>
              <p:blipFill>
                <a:blip r:embed="rId332"/>
                <a:stretch>
                  <a:fillRect/>
                </a:stretch>
              </p:blipFill>
              <p:spPr>
                <a:xfrm>
                  <a:off x="131333" y="4250573"/>
                  <a:ext cx="11160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71152" name="Freihand 171151">
                  <a:extLst>
                    <a:ext uri="{FF2B5EF4-FFF2-40B4-BE49-F238E27FC236}">
                      <a16:creationId xmlns:a16="http://schemas.microsoft.com/office/drawing/2014/main" id="{14281F00-9E71-4165-B0CE-2F6B3779D8C2}"/>
                    </a:ext>
                  </a:extLst>
                </p14:cNvPr>
                <p14:cNvContentPartPr/>
                <p14:nvPr/>
              </p14:nvContentPartPr>
              <p14:xfrm>
                <a:off x="232493" y="4200173"/>
                <a:ext cx="100080" cy="137520"/>
              </p14:xfrm>
            </p:contentPart>
          </mc:Choice>
          <mc:Fallback xmlns="">
            <p:pic>
              <p:nvPicPr>
                <p:cNvPr id="171152" name="Freihand 171151">
                  <a:extLst>
                    <a:ext uri="{FF2B5EF4-FFF2-40B4-BE49-F238E27FC236}">
                      <a16:creationId xmlns:a16="http://schemas.microsoft.com/office/drawing/2014/main" id="{14281F00-9E71-4165-B0CE-2F6B3779D8C2}"/>
                    </a:ext>
                  </a:extLst>
                </p:cNvPr>
                <p:cNvPicPr/>
                <p:nvPr/>
              </p:nvPicPr>
              <p:blipFill>
                <a:blip r:embed="rId334"/>
                <a:stretch>
                  <a:fillRect/>
                </a:stretch>
              </p:blipFill>
              <p:spPr>
                <a:xfrm>
                  <a:off x="228173" y="4195853"/>
                  <a:ext cx="108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71153" name="Freihand 171152">
                  <a:extLst>
                    <a:ext uri="{FF2B5EF4-FFF2-40B4-BE49-F238E27FC236}">
                      <a16:creationId xmlns:a16="http://schemas.microsoft.com/office/drawing/2014/main" id="{999997BF-52D8-493A-9042-417D6CF5146A}"/>
                    </a:ext>
                  </a:extLst>
                </p14:cNvPr>
                <p14:cNvContentPartPr/>
                <p14:nvPr/>
              </p14:nvContentPartPr>
              <p14:xfrm>
                <a:off x="304133" y="4154093"/>
                <a:ext cx="121320" cy="121320"/>
              </p14:xfrm>
            </p:contentPart>
          </mc:Choice>
          <mc:Fallback xmlns="">
            <p:pic>
              <p:nvPicPr>
                <p:cNvPr id="171153" name="Freihand 171152">
                  <a:extLst>
                    <a:ext uri="{FF2B5EF4-FFF2-40B4-BE49-F238E27FC236}">
                      <a16:creationId xmlns:a16="http://schemas.microsoft.com/office/drawing/2014/main" id="{999997BF-52D8-493A-9042-417D6CF5146A}"/>
                    </a:ext>
                  </a:extLst>
                </p:cNvPr>
                <p:cNvPicPr/>
                <p:nvPr/>
              </p:nvPicPr>
              <p:blipFill>
                <a:blip r:embed="rId336"/>
                <a:stretch>
                  <a:fillRect/>
                </a:stretch>
              </p:blipFill>
              <p:spPr>
                <a:xfrm>
                  <a:off x="299813" y="4149773"/>
                  <a:ext cx="129960" cy="129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7">
            <p14:nvContentPartPr>
              <p14:cNvPr id="171155" name="Freihand 171154">
                <a:extLst>
                  <a:ext uri="{FF2B5EF4-FFF2-40B4-BE49-F238E27FC236}">
                    <a16:creationId xmlns:a16="http://schemas.microsoft.com/office/drawing/2014/main" id="{EEC9CE27-F5B7-435C-80A1-280AA03325B5}"/>
                  </a:ext>
                </a:extLst>
              </p14:cNvPr>
              <p14:cNvContentPartPr/>
              <p14:nvPr/>
            </p14:nvContentPartPr>
            <p14:xfrm>
              <a:off x="3676253" y="1642373"/>
              <a:ext cx="35640" cy="285120"/>
            </p14:xfrm>
          </p:contentPart>
        </mc:Choice>
        <mc:Fallback xmlns="">
          <p:pic>
            <p:nvPicPr>
              <p:cNvPr id="171155" name="Freihand 171154">
                <a:extLst>
                  <a:ext uri="{FF2B5EF4-FFF2-40B4-BE49-F238E27FC236}">
                    <a16:creationId xmlns:a16="http://schemas.microsoft.com/office/drawing/2014/main" id="{EEC9CE27-F5B7-435C-80A1-280AA03325B5}"/>
                  </a:ext>
                </a:extLst>
              </p:cNvPr>
              <p:cNvPicPr/>
              <p:nvPr/>
            </p:nvPicPr>
            <p:blipFill>
              <a:blip r:embed="rId338"/>
              <a:stretch>
                <a:fillRect/>
              </a:stretch>
            </p:blipFill>
            <p:spPr>
              <a:xfrm>
                <a:off x="3671933" y="1638053"/>
                <a:ext cx="44280" cy="293760"/>
              </a:xfrm>
              <a:prstGeom prst="rect">
                <a:avLst/>
              </a:prstGeom>
            </p:spPr>
          </p:pic>
        </mc:Fallback>
      </mc:AlternateContent>
      <p:grpSp>
        <p:nvGrpSpPr>
          <p:cNvPr id="171158" name="Gruppieren 171157">
            <a:extLst>
              <a:ext uri="{FF2B5EF4-FFF2-40B4-BE49-F238E27FC236}">
                <a16:creationId xmlns:a16="http://schemas.microsoft.com/office/drawing/2014/main" id="{ACFE0A51-E8B2-49E1-B840-B9398C292980}"/>
              </a:ext>
            </a:extLst>
          </p:cNvPr>
          <p:cNvGrpSpPr/>
          <p:nvPr/>
        </p:nvGrpSpPr>
        <p:grpSpPr>
          <a:xfrm>
            <a:off x="3505613" y="2436893"/>
            <a:ext cx="109800" cy="1310400"/>
            <a:chOff x="3505613" y="2436893"/>
            <a:chExt cx="109800" cy="1310400"/>
          </a:xfrm>
        </p:grpSpPr>
        <mc:AlternateContent xmlns:mc="http://schemas.openxmlformats.org/markup-compatibility/2006" xmlns:p14="http://schemas.microsoft.com/office/powerpoint/2010/main">
          <mc:Choice Requires="p14">
            <p:contentPart p14:bwMode="auto" r:id="rId339">
              <p14:nvContentPartPr>
                <p14:cNvPr id="171156" name="Freihand 171155">
                  <a:extLst>
                    <a:ext uri="{FF2B5EF4-FFF2-40B4-BE49-F238E27FC236}">
                      <a16:creationId xmlns:a16="http://schemas.microsoft.com/office/drawing/2014/main" id="{54A90EA4-8846-4A0D-BA04-FCDF0C58C965}"/>
                    </a:ext>
                  </a:extLst>
                </p14:cNvPr>
                <p14:cNvContentPartPr/>
                <p14:nvPr/>
              </p14:nvContentPartPr>
              <p14:xfrm>
                <a:off x="3594893" y="2436893"/>
                <a:ext cx="20520" cy="663480"/>
              </p14:xfrm>
            </p:contentPart>
          </mc:Choice>
          <mc:Fallback xmlns="">
            <p:pic>
              <p:nvPicPr>
                <p:cNvPr id="171156" name="Freihand 171155">
                  <a:extLst>
                    <a:ext uri="{FF2B5EF4-FFF2-40B4-BE49-F238E27FC236}">
                      <a16:creationId xmlns:a16="http://schemas.microsoft.com/office/drawing/2014/main" id="{54A90EA4-8846-4A0D-BA04-FCDF0C58C965}"/>
                    </a:ext>
                  </a:extLst>
                </p:cNvPr>
                <p:cNvPicPr/>
                <p:nvPr/>
              </p:nvPicPr>
              <p:blipFill>
                <a:blip r:embed="rId340"/>
                <a:stretch>
                  <a:fillRect/>
                </a:stretch>
              </p:blipFill>
              <p:spPr>
                <a:xfrm>
                  <a:off x="3590573" y="2432573"/>
                  <a:ext cx="29160" cy="672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71157" name="Freihand 171156">
                  <a:extLst>
                    <a:ext uri="{FF2B5EF4-FFF2-40B4-BE49-F238E27FC236}">
                      <a16:creationId xmlns:a16="http://schemas.microsoft.com/office/drawing/2014/main" id="{2E9B06EF-0B4A-4A03-9367-CFB40986FD84}"/>
                    </a:ext>
                  </a:extLst>
                </p14:cNvPr>
                <p14:cNvContentPartPr/>
                <p14:nvPr/>
              </p14:nvContentPartPr>
              <p14:xfrm>
                <a:off x="3505613" y="3146093"/>
                <a:ext cx="88200" cy="601200"/>
              </p14:xfrm>
            </p:contentPart>
          </mc:Choice>
          <mc:Fallback xmlns="">
            <p:pic>
              <p:nvPicPr>
                <p:cNvPr id="171157" name="Freihand 171156">
                  <a:extLst>
                    <a:ext uri="{FF2B5EF4-FFF2-40B4-BE49-F238E27FC236}">
                      <a16:creationId xmlns:a16="http://schemas.microsoft.com/office/drawing/2014/main" id="{2E9B06EF-0B4A-4A03-9367-CFB40986FD84}"/>
                    </a:ext>
                  </a:extLst>
                </p:cNvPr>
                <p:cNvPicPr/>
                <p:nvPr/>
              </p:nvPicPr>
              <p:blipFill>
                <a:blip r:embed="rId342"/>
                <a:stretch>
                  <a:fillRect/>
                </a:stretch>
              </p:blipFill>
              <p:spPr>
                <a:xfrm>
                  <a:off x="3501293" y="3141773"/>
                  <a:ext cx="96840" cy="609840"/>
                </a:xfrm>
                <a:prstGeom prst="rect">
                  <a:avLst/>
                </a:prstGeom>
              </p:spPr>
            </p:pic>
          </mc:Fallback>
        </mc:AlternateContent>
      </p:grpSp>
      <p:grpSp>
        <p:nvGrpSpPr>
          <p:cNvPr id="171165" name="Gruppieren 171164">
            <a:extLst>
              <a:ext uri="{FF2B5EF4-FFF2-40B4-BE49-F238E27FC236}">
                <a16:creationId xmlns:a16="http://schemas.microsoft.com/office/drawing/2014/main" id="{5D0E3BD8-BE1F-40E1-9B2C-373357F882EA}"/>
              </a:ext>
            </a:extLst>
          </p:cNvPr>
          <p:cNvGrpSpPr/>
          <p:nvPr/>
        </p:nvGrpSpPr>
        <p:grpSpPr>
          <a:xfrm>
            <a:off x="2259293" y="4468013"/>
            <a:ext cx="559080" cy="404640"/>
            <a:chOff x="2259293" y="4468013"/>
            <a:chExt cx="559080" cy="404640"/>
          </a:xfrm>
        </p:grpSpPr>
        <mc:AlternateContent xmlns:mc="http://schemas.openxmlformats.org/markup-compatibility/2006" xmlns:p14="http://schemas.microsoft.com/office/powerpoint/2010/main">
          <mc:Choice Requires="p14">
            <p:contentPart p14:bwMode="auto" r:id="rId343">
              <p14:nvContentPartPr>
                <p14:cNvPr id="171159" name="Freihand 171158">
                  <a:extLst>
                    <a:ext uri="{FF2B5EF4-FFF2-40B4-BE49-F238E27FC236}">
                      <a16:creationId xmlns:a16="http://schemas.microsoft.com/office/drawing/2014/main" id="{375E2D44-0EC6-4796-BF8C-9F6929D8A847}"/>
                    </a:ext>
                  </a:extLst>
                </p14:cNvPr>
                <p14:cNvContentPartPr/>
                <p14:nvPr/>
              </p14:nvContentPartPr>
              <p14:xfrm>
                <a:off x="2259293" y="4575653"/>
                <a:ext cx="99720" cy="297000"/>
              </p14:xfrm>
            </p:contentPart>
          </mc:Choice>
          <mc:Fallback xmlns="">
            <p:pic>
              <p:nvPicPr>
                <p:cNvPr id="171159" name="Freihand 171158">
                  <a:extLst>
                    <a:ext uri="{FF2B5EF4-FFF2-40B4-BE49-F238E27FC236}">
                      <a16:creationId xmlns:a16="http://schemas.microsoft.com/office/drawing/2014/main" id="{375E2D44-0EC6-4796-BF8C-9F6929D8A847}"/>
                    </a:ext>
                  </a:extLst>
                </p:cNvPr>
                <p:cNvPicPr/>
                <p:nvPr/>
              </p:nvPicPr>
              <p:blipFill>
                <a:blip r:embed="rId344"/>
                <a:stretch>
                  <a:fillRect/>
                </a:stretch>
              </p:blipFill>
              <p:spPr>
                <a:xfrm>
                  <a:off x="2254973" y="4571333"/>
                  <a:ext cx="10836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71160" name="Freihand 171159">
                  <a:extLst>
                    <a:ext uri="{FF2B5EF4-FFF2-40B4-BE49-F238E27FC236}">
                      <a16:creationId xmlns:a16="http://schemas.microsoft.com/office/drawing/2014/main" id="{9749662F-FCE0-45F3-8B24-5430F36B7C81}"/>
                    </a:ext>
                  </a:extLst>
                </p14:cNvPr>
                <p14:cNvContentPartPr/>
                <p14:nvPr/>
              </p14:nvContentPartPr>
              <p14:xfrm>
                <a:off x="2386013" y="4578173"/>
                <a:ext cx="108720" cy="211680"/>
              </p14:xfrm>
            </p:contentPart>
          </mc:Choice>
          <mc:Fallback xmlns="">
            <p:pic>
              <p:nvPicPr>
                <p:cNvPr id="171160" name="Freihand 171159">
                  <a:extLst>
                    <a:ext uri="{FF2B5EF4-FFF2-40B4-BE49-F238E27FC236}">
                      <a16:creationId xmlns:a16="http://schemas.microsoft.com/office/drawing/2014/main" id="{9749662F-FCE0-45F3-8B24-5430F36B7C81}"/>
                    </a:ext>
                  </a:extLst>
                </p:cNvPr>
                <p:cNvPicPr/>
                <p:nvPr/>
              </p:nvPicPr>
              <p:blipFill>
                <a:blip r:embed="rId346"/>
                <a:stretch>
                  <a:fillRect/>
                </a:stretch>
              </p:blipFill>
              <p:spPr>
                <a:xfrm>
                  <a:off x="2381693" y="4573853"/>
                  <a:ext cx="1173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71161" name="Freihand 171160">
                  <a:extLst>
                    <a:ext uri="{FF2B5EF4-FFF2-40B4-BE49-F238E27FC236}">
                      <a16:creationId xmlns:a16="http://schemas.microsoft.com/office/drawing/2014/main" id="{32400B8F-B1C4-4DF1-A219-7ACD35606BA9}"/>
                    </a:ext>
                  </a:extLst>
                </p14:cNvPr>
                <p14:cNvContentPartPr/>
                <p14:nvPr/>
              </p14:nvContentPartPr>
              <p14:xfrm>
                <a:off x="2438933" y="4556573"/>
                <a:ext cx="48600" cy="10080"/>
              </p14:xfrm>
            </p:contentPart>
          </mc:Choice>
          <mc:Fallback xmlns="">
            <p:pic>
              <p:nvPicPr>
                <p:cNvPr id="171161" name="Freihand 171160">
                  <a:extLst>
                    <a:ext uri="{FF2B5EF4-FFF2-40B4-BE49-F238E27FC236}">
                      <a16:creationId xmlns:a16="http://schemas.microsoft.com/office/drawing/2014/main" id="{32400B8F-B1C4-4DF1-A219-7ACD35606BA9}"/>
                    </a:ext>
                  </a:extLst>
                </p:cNvPr>
                <p:cNvPicPr/>
                <p:nvPr/>
              </p:nvPicPr>
              <p:blipFill>
                <a:blip r:embed="rId348"/>
                <a:stretch>
                  <a:fillRect/>
                </a:stretch>
              </p:blipFill>
              <p:spPr>
                <a:xfrm>
                  <a:off x="2434613" y="4552253"/>
                  <a:ext cx="57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71162" name="Freihand 171161">
                  <a:extLst>
                    <a:ext uri="{FF2B5EF4-FFF2-40B4-BE49-F238E27FC236}">
                      <a16:creationId xmlns:a16="http://schemas.microsoft.com/office/drawing/2014/main" id="{7B540CC6-837A-4944-8D09-2298E9DCDA59}"/>
                    </a:ext>
                  </a:extLst>
                </p14:cNvPr>
                <p14:cNvContentPartPr/>
                <p14:nvPr/>
              </p14:nvContentPartPr>
              <p14:xfrm>
                <a:off x="2569253" y="4527413"/>
                <a:ext cx="74160" cy="151200"/>
              </p14:xfrm>
            </p:contentPart>
          </mc:Choice>
          <mc:Fallback xmlns="">
            <p:pic>
              <p:nvPicPr>
                <p:cNvPr id="171162" name="Freihand 171161">
                  <a:extLst>
                    <a:ext uri="{FF2B5EF4-FFF2-40B4-BE49-F238E27FC236}">
                      <a16:creationId xmlns:a16="http://schemas.microsoft.com/office/drawing/2014/main" id="{7B540CC6-837A-4944-8D09-2298E9DCDA59}"/>
                    </a:ext>
                  </a:extLst>
                </p:cNvPr>
                <p:cNvPicPr/>
                <p:nvPr/>
              </p:nvPicPr>
              <p:blipFill>
                <a:blip r:embed="rId350"/>
                <a:stretch>
                  <a:fillRect/>
                </a:stretch>
              </p:blipFill>
              <p:spPr>
                <a:xfrm>
                  <a:off x="2564933" y="4523093"/>
                  <a:ext cx="828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71164" name="Freihand 171163">
                  <a:extLst>
                    <a:ext uri="{FF2B5EF4-FFF2-40B4-BE49-F238E27FC236}">
                      <a16:creationId xmlns:a16="http://schemas.microsoft.com/office/drawing/2014/main" id="{82C2BEA5-E4EE-49BE-ABEB-4F975600FF11}"/>
                    </a:ext>
                  </a:extLst>
                </p14:cNvPr>
                <p14:cNvContentPartPr/>
                <p14:nvPr/>
              </p14:nvContentPartPr>
              <p14:xfrm>
                <a:off x="2716853" y="4468013"/>
                <a:ext cx="101520" cy="195480"/>
              </p14:xfrm>
            </p:contentPart>
          </mc:Choice>
          <mc:Fallback xmlns="">
            <p:pic>
              <p:nvPicPr>
                <p:cNvPr id="171164" name="Freihand 171163">
                  <a:extLst>
                    <a:ext uri="{FF2B5EF4-FFF2-40B4-BE49-F238E27FC236}">
                      <a16:creationId xmlns:a16="http://schemas.microsoft.com/office/drawing/2014/main" id="{82C2BEA5-E4EE-49BE-ABEB-4F975600FF11}"/>
                    </a:ext>
                  </a:extLst>
                </p:cNvPr>
                <p:cNvPicPr/>
                <p:nvPr/>
              </p:nvPicPr>
              <p:blipFill>
                <a:blip r:embed="rId352"/>
                <a:stretch>
                  <a:fillRect/>
                </a:stretch>
              </p:blipFill>
              <p:spPr>
                <a:xfrm>
                  <a:off x="2712533" y="4463693"/>
                  <a:ext cx="110160" cy="204120"/>
                </a:xfrm>
                <a:prstGeom prst="rect">
                  <a:avLst/>
                </a:prstGeom>
              </p:spPr>
            </p:pic>
          </mc:Fallback>
        </mc:AlternateContent>
      </p:grpSp>
      <p:grpSp>
        <p:nvGrpSpPr>
          <p:cNvPr id="171178" name="Gruppieren 171177">
            <a:extLst>
              <a:ext uri="{FF2B5EF4-FFF2-40B4-BE49-F238E27FC236}">
                <a16:creationId xmlns:a16="http://schemas.microsoft.com/office/drawing/2014/main" id="{32F5D37E-F389-4A69-87B9-9A1BC543E067}"/>
              </a:ext>
            </a:extLst>
          </p:cNvPr>
          <p:cNvGrpSpPr/>
          <p:nvPr/>
        </p:nvGrpSpPr>
        <p:grpSpPr>
          <a:xfrm>
            <a:off x="8940533" y="269693"/>
            <a:ext cx="450720" cy="165960"/>
            <a:chOff x="8940533" y="269693"/>
            <a:chExt cx="450720" cy="165960"/>
          </a:xfrm>
        </p:grpSpPr>
        <mc:AlternateContent xmlns:mc="http://schemas.openxmlformats.org/markup-compatibility/2006" xmlns:p14="http://schemas.microsoft.com/office/powerpoint/2010/main">
          <mc:Choice Requires="p14">
            <p:contentPart p14:bwMode="auto" r:id="rId353">
              <p14:nvContentPartPr>
                <p14:cNvPr id="171171" name="Freihand 171170">
                  <a:extLst>
                    <a:ext uri="{FF2B5EF4-FFF2-40B4-BE49-F238E27FC236}">
                      <a16:creationId xmlns:a16="http://schemas.microsoft.com/office/drawing/2014/main" id="{E83686A0-D252-4873-82F0-EB12F8FF39D4}"/>
                    </a:ext>
                  </a:extLst>
                </p14:cNvPr>
                <p14:cNvContentPartPr/>
                <p14:nvPr/>
              </p14:nvContentPartPr>
              <p14:xfrm>
                <a:off x="8940533" y="270413"/>
                <a:ext cx="142200" cy="165240"/>
              </p14:xfrm>
            </p:contentPart>
          </mc:Choice>
          <mc:Fallback xmlns="">
            <p:pic>
              <p:nvPicPr>
                <p:cNvPr id="171171" name="Freihand 171170">
                  <a:extLst>
                    <a:ext uri="{FF2B5EF4-FFF2-40B4-BE49-F238E27FC236}">
                      <a16:creationId xmlns:a16="http://schemas.microsoft.com/office/drawing/2014/main" id="{E83686A0-D252-4873-82F0-EB12F8FF39D4}"/>
                    </a:ext>
                  </a:extLst>
                </p:cNvPr>
                <p:cNvPicPr/>
                <p:nvPr/>
              </p:nvPicPr>
              <p:blipFill>
                <a:blip r:embed="rId354"/>
                <a:stretch>
                  <a:fillRect/>
                </a:stretch>
              </p:blipFill>
              <p:spPr>
                <a:xfrm>
                  <a:off x="8936213" y="266093"/>
                  <a:ext cx="1508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71172" name="Freihand 171171">
                  <a:extLst>
                    <a:ext uri="{FF2B5EF4-FFF2-40B4-BE49-F238E27FC236}">
                      <a16:creationId xmlns:a16="http://schemas.microsoft.com/office/drawing/2014/main" id="{7EABCCEF-E82D-4FB9-A5DE-36C30E7A844C}"/>
                    </a:ext>
                  </a:extLst>
                </p14:cNvPr>
                <p14:cNvContentPartPr/>
                <p14:nvPr/>
              </p14:nvContentPartPr>
              <p14:xfrm>
                <a:off x="9106133" y="283733"/>
                <a:ext cx="128520" cy="110160"/>
              </p14:xfrm>
            </p:contentPart>
          </mc:Choice>
          <mc:Fallback xmlns="">
            <p:pic>
              <p:nvPicPr>
                <p:cNvPr id="171172" name="Freihand 171171">
                  <a:extLst>
                    <a:ext uri="{FF2B5EF4-FFF2-40B4-BE49-F238E27FC236}">
                      <a16:creationId xmlns:a16="http://schemas.microsoft.com/office/drawing/2014/main" id="{7EABCCEF-E82D-4FB9-A5DE-36C30E7A844C}"/>
                    </a:ext>
                  </a:extLst>
                </p:cNvPr>
                <p:cNvPicPr/>
                <p:nvPr/>
              </p:nvPicPr>
              <p:blipFill>
                <a:blip r:embed="rId356"/>
                <a:stretch>
                  <a:fillRect/>
                </a:stretch>
              </p:blipFill>
              <p:spPr>
                <a:xfrm>
                  <a:off x="9101813" y="279413"/>
                  <a:ext cx="13716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71173" name="Freihand 171172">
                  <a:extLst>
                    <a:ext uri="{FF2B5EF4-FFF2-40B4-BE49-F238E27FC236}">
                      <a16:creationId xmlns:a16="http://schemas.microsoft.com/office/drawing/2014/main" id="{7CAD53E9-E5F2-44C3-BF8E-47CBBFE80222}"/>
                    </a:ext>
                  </a:extLst>
                </p14:cNvPr>
                <p14:cNvContentPartPr/>
                <p14:nvPr/>
              </p14:nvContentPartPr>
              <p14:xfrm>
                <a:off x="9228893" y="269693"/>
                <a:ext cx="162360" cy="123840"/>
              </p14:xfrm>
            </p:contentPart>
          </mc:Choice>
          <mc:Fallback xmlns="">
            <p:pic>
              <p:nvPicPr>
                <p:cNvPr id="171173" name="Freihand 171172">
                  <a:extLst>
                    <a:ext uri="{FF2B5EF4-FFF2-40B4-BE49-F238E27FC236}">
                      <a16:creationId xmlns:a16="http://schemas.microsoft.com/office/drawing/2014/main" id="{7CAD53E9-E5F2-44C3-BF8E-47CBBFE80222}"/>
                    </a:ext>
                  </a:extLst>
                </p:cNvPr>
                <p:cNvPicPr/>
                <p:nvPr/>
              </p:nvPicPr>
              <p:blipFill>
                <a:blip r:embed="rId358"/>
                <a:stretch>
                  <a:fillRect/>
                </a:stretch>
              </p:blipFill>
              <p:spPr>
                <a:xfrm>
                  <a:off x="9224573" y="265373"/>
                  <a:ext cx="171000" cy="132480"/>
                </a:xfrm>
                <a:prstGeom prst="rect">
                  <a:avLst/>
                </a:prstGeom>
              </p:spPr>
            </p:pic>
          </mc:Fallback>
        </mc:AlternateContent>
      </p:grpSp>
      <p:grpSp>
        <p:nvGrpSpPr>
          <p:cNvPr id="171177" name="Gruppieren 171176">
            <a:extLst>
              <a:ext uri="{FF2B5EF4-FFF2-40B4-BE49-F238E27FC236}">
                <a16:creationId xmlns:a16="http://schemas.microsoft.com/office/drawing/2014/main" id="{71433C92-CB59-4D98-93C2-41BCCE6E1E10}"/>
              </a:ext>
            </a:extLst>
          </p:cNvPr>
          <p:cNvGrpSpPr/>
          <p:nvPr/>
        </p:nvGrpSpPr>
        <p:grpSpPr>
          <a:xfrm>
            <a:off x="7567853" y="1121813"/>
            <a:ext cx="468720" cy="171720"/>
            <a:chOff x="7567853" y="1121813"/>
            <a:chExt cx="468720" cy="171720"/>
          </a:xfrm>
        </p:grpSpPr>
        <mc:AlternateContent xmlns:mc="http://schemas.openxmlformats.org/markup-compatibility/2006" xmlns:p14="http://schemas.microsoft.com/office/powerpoint/2010/main">
          <mc:Choice Requires="p14">
            <p:contentPart p14:bwMode="auto" r:id="rId359">
              <p14:nvContentPartPr>
                <p14:cNvPr id="171174" name="Freihand 171173">
                  <a:extLst>
                    <a:ext uri="{FF2B5EF4-FFF2-40B4-BE49-F238E27FC236}">
                      <a16:creationId xmlns:a16="http://schemas.microsoft.com/office/drawing/2014/main" id="{E4CA29A2-585C-4934-87AA-ED2C7C8B7905}"/>
                    </a:ext>
                  </a:extLst>
                </p14:cNvPr>
                <p14:cNvContentPartPr/>
                <p14:nvPr/>
              </p14:nvContentPartPr>
              <p14:xfrm>
                <a:off x="7567853" y="1121813"/>
                <a:ext cx="118080" cy="171720"/>
              </p14:xfrm>
            </p:contentPart>
          </mc:Choice>
          <mc:Fallback xmlns="">
            <p:pic>
              <p:nvPicPr>
                <p:cNvPr id="171174" name="Freihand 171173">
                  <a:extLst>
                    <a:ext uri="{FF2B5EF4-FFF2-40B4-BE49-F238E27FC236}">
                      <a16:creationId xmlns:a16="http://schemas.microsoft.com/office/drawing/2014/main" id="{E4CA29A2-585C-4934-87AA-ED2C7C8B7905}"/>
                    </a:ext>
                  </a:extLst>
                </p:cNvPr>
                <p:cNvPicPr/>
                <p:nvPr/>
              </p:nvPicPr>
              <p:blipFill>
                <a:blip r:embed="rId360"/>
                <a:stretch>
                  <a:fillRect/>
                </a:stretch>
              </p:blipFill>
              <p:spPr>
                <a:xfrm>
                  <a:off x="7563533" y="1117493"/>
                  <a:ext cx="12672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71175" name="Freihand 171174">
                  <a:extLst>
                    <a:ext uri="{FF2B5EF4-FFF2-40B4-BE49-F238E27FC236}">
                      <a16:creationId xmlns:a16="http://schemas.microsoft.com/office/drawing/2014/main" id="{89BDFA1C-A62F-47C6-A440-B886CDCFA7BA}"/>
                    </a:ext>
                  </a:extLst>
                </p14:cNvPr>
                <p14:cNvContentPartPr/>
                <p14:nvPr/>
              </p14:nvContentPartPr>
              <p14:xfrm>
                <a:off x="7725533" y="1147733"/>
                <a:ext cx="130320" cy="102240"/>
              </p14:xfrm>
            </p:contentPart>
          </mc:Choice>
          <mc:Fallback xmlns="">
            <p:pic>
              <p:nvPicPr>
                <p:cNvPr id="171175" name="Freihand 171174">
                  <a:extLst>
                    <a:ext uri="{FF2B5EF4-FFF2-40B4-BE49-F238E27FC236}">
                      <a16:creationId xmlns:a16="http://schemas.microsoft.com/office/drawing/2014/main" id="{89BDFA1C-A62F-47C6-A440-B886CDCFA7BA}"/>
                    </a:ext>
                  </a:extLst>
                </p:cNvPr>
                <p:cNvPicPr/>
                <p:nvPr/>
              </p:nvPicPr>
              <p:blipFill>
                <a:blip r:embed="rId362"/>
                <a:stretch>
                  <a:fillRect/>
                </a:stretch>
              </p:blipFill>
              <p:spPr>
                <a:xfrm>
                  <a:off x="7721213" y="1143413"/>
                  <a:ext cx="1389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71176" name="Freihand 171175">
                  <a:extLst>
                    <a:ext uri="{FF2B5EF4-FFF2-40B4-BE49-F238E27FC236}">
                      <a16:creationId xmlns:a16="http://schemas.microsoft.com/office/drawing/2014/main" id="{8BAD1187-ADCB-44E7-9C82-F7812A26A675}"/>
                    </a:ext>
                  </a:extLst>
                </p14:cNvPr>
                <p14:cNvContentPartPr/>
                <p14:nvPr/>
              </p14:nvContentPartPr>
              <p14:xfrm>
                <a:off x="7916693" y="1166453"/>
                <a:ext cx="119880" cy="81720"/>
              </p14:xfrm>
            </p:contentPart>
          </mc:Choice>
          <mc:Fallback xmlns="">
            <p:pic>
              <p:nvPicPr>
                <p:cNvPr id="171176" name="Freihand 171175">
                  <a:extLst>
                    <a:ext uri="{FF2B5EF4-FFF2-40B4-BE49-F238E27FC236}">
                      <a16:creationId xmlns:a16="http://schemas.microsoft.com/office/drawing/2014/main" id="{8BAD1187-ADCB-44E7-9C82-F7812A26A675}"/>
                    </a:ext>
                  </a:extLst>
                </p:cNvPr>
                <p:cNvPicPr/>
                <p:nvPr/>
              </p:nvPicPr>
              <p:blipFill>
                <a:blip r:embed="rId364"/>
                <a:stretch>
                  <a:fillRect/>
                </a:stretch>
              </p:blipFill>
              <p:spPr>
                <a:xfrm>
                  <a:off x="7912373" y="1162133"/>
                  <a:ext cx="128520" cy="90360"/>
                </a:xfrm>
                <a:prstGeom prst="rect">
                  <a:avLst/>
                </a:prstGeom>
              </p:spPr>
            </p:pic>
          </mc:Fallback>
        </mc:AlternateContent>
      </p:grpSp>
      <p:grpSp>
        <p:nvGrpSpPr>
          <p:cNvPr id="171186" name="Gruppieren 171185">
            <a:extLst>
              <a:ext uri="{FF2B5EF4-FFF2-40B4-BE49-F238E27FC236}">
                <a16:creationId xmlns:a16="http://schemas.microsoft.com/office/drawing/2014/main" id="{CEDAA457-46E0-4149-888D-2966A313B147}"/>
              </a:ext>
            </a:extLst>
          </p:cNvPr>
          <p:cNvGrpSpPr/>
          <p:nvPr/>
        </p:nvGrpSpPr>
        <p:grpSpPr>
          <a:xfrm>
            <a:off x="7499453" y="1597373"/>
            <a:ext cx="433440" cy="182880"/>
            <a:chOff x="7499453" y="1597373"/>
            <a:chExt cx="433440" cy="182880"/>
          </a:xfrm>
        </p:grpSpPr>
        <mc:AlternateContent xmlns:mc="http://schemas.openxmlformats.org/markup-compatibility/2006" xmlns:p14="http://schemas.microsoft.com/office/powerpoint/2010/main">
          <mc:Choice Requires="p14">
            <p:contentPart p14:bwMode="auto" r:id="rId365">
              <p14:nvContentPartPr>
                <p14:cNvPr id="171179" name="Freihand 171178">
                  <a:extLst>
                    <a:ext uri="{FF2B5EF4-FFF2-40B4-BE49-F238E27FC236}">
                      <a16:creationId xmlns:a16="http://schemas.microsoft.com/office/drawing/2014/main" id="{4225F46D-CE45-4C31-A1EC-EDE1A34BCFB8}"/>
                    </a:ext>
                  </a:extLst>
                </p14:cNvPr>
                <p14:cNvContentPartPr/>
                <p14:nvPr/>
              </p14:nvContentPartPr>
              <p14:xfrm>
                <a:off x="7499453" y="1597373"/>
                <a:ext cx="121680" cy="182880"/>
              </p14:xfrm>
            </p:contentPart>
          </mc:Choice>
          <mc:Fallback xmlns="">
            <p:pic>
              <p:nvPicPr>
                <p:cNvPr id="171179" name="Freihand 171178">
                  <a:extLst>
                    <a:ext uri="{FF2B5EF4-FFF2-40B4-BE49-F238E27FC236}">
                      <a16:creationId xmlns:a16="http://schemas.microsoft.com/office/drawing/2014/main" id="{4225F46D-CE45-4C31-A1EC-EDE1A34BCFB8}"/>
                    </a:ext>
                  </a:extLst>
                </p:cNvPr>
                <p:cNvPicPr/>
                <p:nvPr/>
              </p:nvPicPr>
              <p:blipFill>
                <a:blip r:embed="rId366"/>
                <a:stretch>
                  <a:fillRect/>
                </a:stretch>
              </p:blipFill>
              <p:spPr>
                <a:xfrm>
                  <a:off x="7495133" y="1593053"/>
                  <a:ext cx="13032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71180" name="Freihand 171179">
                  <a:extLst>
                    <a:ext uri="{FF2B5EF4-FFF2-40B4-BE49-F238E27FC236}">
                      <a16:creationId xmlns:a16="http://schemas.microsoft.com/office/drawing/2014/main" id="{B0C27C10-1AF0-4AFF-8792-C812EAA0D3F9}"/>
                    </a:ext>
                  </a:extLst>
                </p14:cNvPr>
                <p14:cNvContentPartPr/>
                <p14:nvPr/>
              </p14:nvContentPartPr>
              <p14:xfrm>
                <a:off x="7662893" y="1634813"/>
                <a:ext cx="76680" cy="124200"/>
              </p14:xfrm>
            </p:contentPart>
          </mc:Choice>
          <mc:Fallback xmlns="">
            <p:pic>
              <p:nvPicPr>
                <p:cNvPr id="171180" name="Freihand 171179">
                  <a:extLst>
                    <a:ext uri="{FF2B5EF4-FFF2-40B4-BE49-F238E27FC236}">
                      <a16:creationId xmlns:a16="http://schemas.microsoft.com/office/drawing/2014/main" id="{B0C27C10-1AF0-4AFF-8792-C812EAA0D3F9}"/>
                    </a:ext>
                  </a:extLst>
                </p:cNvPr>
                <p:cNvPicPr/>
                <p:nvPr/>
              </p:nvPicPr>
              <p:blipFill>
                <a:blip r:embed="rId368"/>
                <a:stretch>
                  <a:fillRect/>
                </a:stretch>
              </p:blipFill>
              <p:spPr>
                <a:xfrm>
                  <a:off x="7658573" y="1630493"/>
                  <a:ext cx="853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71181" name="Freihand 171180">
                  <a:extLst>
                    <a:ext uri="{FF2B5EF4-FFF2-40B4-BE49-F238E27FC236}">
                      <a16:creationId xmlns:a16="http://schemas.microsoft.com/office/drawing/2014/main" id="{A8D8A9DD-DC87-41E3-8E63-7D30A031FAD9}"/>
                    </a:ext>
                  </a:extLst>
                </p14:cNvPr>
                <p14:cNvContentPartPr/>
                <p14:nvPr/>
              </p14:nvContentPartPr>
              <p14:xfrm>
                <a:off x="7790333" y="1633373"/>
                <a:ext cx="142560" cy="119880"/>
              </p14:xfrm>
            </p:contentPart>
          </mc:Choice>
          <mc:Fallback xmlns="">
            <p:pic>
              <p:nvPicPr>
                <p:cNvPr id="171181" name="Freihand 171180">
                  <a:extLst>
                    <a:ext uri="{FF2B5EF4-FFF2-40B4-BE49-F238E27FC236}">
                      <a16:creationId xmlns:a16="http://schemas.microsoft.com/office/drawing/2014/main" id="{A8D8A9DD-DC87-41E3-8E63-7D30A031FAD9}"/>
                    </a:ext>
                  </a:extLst>
                </p:cNvPr>
                <p:cNvPicPr/>
                <p:nvPr/>
              </p:nvPicPr>
              <p:blipFill>
                <a:blip r:embed="rId370"/>
                <a:stretch>
                  <a:fillRect/>
                </a:stretch>
              </p:blipFill>
              <p:spPr>
                <a:xfrm>
                  <a:off x="7786013" y="1629053"/>
                  <a:ext cx="151200" cy="128520"/>
                </a:xfrm>
                <a:prstGeom prst="rect">
                  <a:avLst/>
                </a:prstGeom>
              </p:spPr>
            </p:pic>
          </mc:Fallback>
        </mc:AlternateContent>
      </p:grpSp>
      <p:grpSp>
        <p:nvGrpSpPr>
          <p:cNvPr id="171185" name="Gruppieren 171184">
            <a:extLst>
              <a:ext uri="{FF2B5EF4-FFF2-40B4-BE49-F238E27FC236}">
                <a16:creationId xmlns:a16="http://schemas.microsoft.com/office/drawing/2014/main" id="{DC937905-4193-4DD5-9CB8-DC376F2F7F30}"/>
              </a:ext>
            </a:extLst>
          </p:cNvPr>
          <p:cNvGrpSpPr/>
          <p:nvPr/>
        </p:nvGrpSpPr>
        <p:grpSpPr>
          <a:xfrm>
            <a:off x="7456253" y="2726693"/>
            <a:ext cx="409680" cy="237960"/>
            <a:chOff x="7456253" y="2726693"/>
            <a:chExt cx="409680" cy="237960"/>
          </a:xfrm>
        </p:grpSpPr>
        <mc:AlternateContent xmlns:mc="http://schemas.openxmlformats.org/markup-compatibility/2006" xmlns:p14="http://schemas.microsoft.com/office/powerpoint/2010/main">
          <mc:Choice Requires="p14">
            <p:contentPart p14:bwMode="auto" r:id="rId371">
              <p14:nvContentPartPr>
                <p14:cNvPr id="171182" name="Freihand 171181">
                  <a:extLst>
                    <a:ext uri="{FF2B5EF4-FFF2-40B4-BE49-F238E27FC236}">
                      <a16:creationId xmlns:a16="http://schemas.microsoft.com/office/drawing/2014/main" id="{DC89E658-31CC-4199-B139-5671A0185075}"/>
                    </a:ext>
                  </a:extLst>
                </p14:cNvPr>
                <p14:cNvContentPartPr/>
                <p14:nvPr/>
              </p14:nvContentPartPr>
              <p14:xfrm>
                <a:off x="7456253" y="2726693"/>
                <a:ext cx="143280" cy="237960"/>
              </p14:xfrm>
            </p:contentPart>
          </mc:Choice>
          <mc:Fallback xmlns="">
            <p:pic>
              <p:nvPicPr>
                <p:cNvPr id="171182" name="Freihand 171181">
                  <a:extLst>
                    <a:ext uri="{FF2B5EF4-FFF2-40B4-BE49-F238E27FC236}">
                      <a16:creationId xmlns:a16="http://schemas.microsoft.com/office/drawing/2014/main" id="{DC89E658-31CC-4199-B139-5671A0185075}"/>
                    </a:ext>
                  </a:extLst>
                </p:cNvPr>
                <p:cNvPicPr/>
                <p:nvPr/>
              </p:nvPicPr>
              <p:blipFill>
                <a:blip r:embed="rId372"/>
                <a:stretch>
                  <a:fillRect/>
                </a:stretch>
              </p:blipFill>
              <p:spPr>
                <a:xfrm>
                  <a:off x="7451933" y="2722373"/>
                  <a:ext cx="15192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71183" name="Freihand 171182">
                  <a:extLst>
                    <a:ext uri="{FF2B5EF4-FFF2-40B4-BE49-F238E27FC236}">
                      <a16:creationId xmlns:a16="http://schemas.microsoft.com/office/drawing/2014/main" id="{2D84F857-1445-405E-9A0A-AE3E20A40E8B}"/>
                    </a:ext>
                  </a:extLst>
                </p14:cNvPr>
                <p14:cNvContentPartPr/>
                <p14:nvPr/>
              </p14:nvContentPartPr>
              <p14:xfrm>
                <a:off x="7599533" y="2755493"/>
                <a:ext cx="123480" cy="156600"/>
              </p14:xfrm>
            </p:contentPart>
          </mc:Choice>
          <mc:Fallback xmlns="">
            <p:pic>
              <p:nvPicPr>
                <p:cNvPr id="171183" name="Freihand 171182">
                  <a:extLst>
                    <a:ext uri="{FF2B5EF4-FFF2-40B4-BE49-F238E27FC236}">
                      <a16:creationId xmlns:a16="http://schemas.microsoft.com/office/drawing/2014/main" id="{2D84F857-1445-405E-9A0A-AE3E20A40E8B}"/>
                    </a:ext>
                  </a:extLst>
                </p:cNvPr>
                <p:cNvPicPr/>
                <p:nvPr/>
              </p:nvPicPr>
              <p:blipFill>
                <a:blip r:embed="rId374"/>
                <a:stretch>
                  <a:fillRect/>
                </a:stretch>
              </p:blipFill>
              <p:spPr>
                <a:xfrm>
                  <a:off x="7595213" y="2751173"/>
                  <a:ext cx="13212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171184" name="Freihand 171183">
                  <a:extLst>
                    <a:ext uri="{FF2B5EF4-FFF2-40B4-BE49-F238E27FC236}">
                      <a16:creationId xmlns:a16="http://schemas.microsoft.com/office/drawing/2014/main" id="{EBD0A4AD-FCA5-40A7-BB83-A5B81794D6F6}"/>
                    </a:ext>
                  </a:extLst>
                </p14:cNvPr>
                <p14:cNvContentPartPr/>
                <p14:nvPr/>
              </p14:nvContentPartPr>
              <p14:xfrm>
                <a:off x="7752533" y="2798333"/>
                <a:ext cx="113400" cy="125280"/>
              </p14:xfrm>
            </p:contentPart>
          </mc:Choice>
          <mc:Fallback xmlns="">
            <p:pic>
              <p:nvPicPr>
                <p:cNvPr id="171184" name="Freihand 171183">
                  <a:extLst>
                    <a:ext uri="{FF2B5EF4-FFF2-40B4-BE49-F238E27FC236}">
                      <a16:creationId xmlns:a16="http://schemas.microsoft.com/office/drawing/2014/main" id="{EBD0A4AD-FCA5-40A7-BB83-A5B81794D6F6}"/>
                    </a:ext>
                  </a:extLst>
                </p:cNvPr>
                <p:cNvPicPr/>
                <p:nvPr/>
              </p:nvPicPr>
              <p:blipFill>
                <a:blip r:embed="rId376"/>
                <a:stretch>
                  <a:fillRect/>
                </a:stretch>
              </p:blipFill>
              <p:spPr>
                <a:xfrm>
                  <a:off x="7748213" y="2794013"/>
                  <a:ext cx="122040" cy="133920"/>
                </a:xfrm>
                <a:prstGeom prst="rect">
                  <a:avLst/>
                </a:prstGeom>
              </p:spPr>
            </p:pic>
          </mc:Fallback>
        </mc:AlternateContent>
      </p:grpSp>
      <p:grpSp>
        <p:nvGrpSpPr>
          <p:cNvPr id="171208" name="Gruppieren 171207">
            <a:extLst>
              <a:ext uri="{FF2B5EF4-FFF2-40B4-BE49-F238E27FC236}">
                <a16:creationId xmlns:a16="http://schemas.microsoft.com/office/drawing/2014/main" id="{56CDF33A-5CCD-491C-9EAE-8AE58DCD8D92}"/>
              </a:ext>
            </a:extLst>
          </p:cNvPr>
          <p:cNvGrpSpPr/>
          <p:nvPr/>
        </p:nvGrpSpPr>
        <p:grpSpPr>
          <a:xfrm>
            <a:off x="9793013" y="3203333"/>
            <a:ext cx="2120400" cy="538560"/>
            <a:chOff x="9793013" y="3203333"/>
            <a:chExt cx="2120400" cy="538560"/>
          </a:xfrm>
        </p:grpSpPr>
        <mc:AlternateContent xmlns:mc="http://schemas.openxmlformats.org/markup-compatibility/2006" xmlns:p14="http://schemas.microsoft.com/office/powerpoint/2010/main">
          <mc:Choice Requires="p14">
            <p:contentPart p14:bwMode="auto" r:id="rId377">
              <p14:nvContentPartPr>
                <p14:cNvPr id="171190" name="Freihand 171189">
                  <a:extLst>
                    <a:ext uri="{FF2B5EF4-FFF2-40B4-BE49-F238E27FC236}">
                      <a16:creationId xmlns:a16="http://schemas.microsoft.com/office/drawing/2014/main" id="{6B1C618A-2CC5-423D-A7EF-F46375A775D3}"/>
                    </a:ext>
                  </a:extLst>
                </p14:cNvPr>
                <p14:cNvContentPartPr/>
                <p14:nvPr/>
              </p14:nvContentPartPr>
              <p14:xfrm>
                <a:off x="9793013" y="3459293"/>
                <a:ext cx="138240" cy="214920"/>
              </p14:xfrm>
            </p:contentPart>
          </mc:Choice>
          <mc:Fallback xmlns="">
            <p:pic>
              <p:nvPicPr>
                <p:cNvPr id="171190" name="Freihand 171189">
                  <a:extLst>
                    <a:ext uri="{FF2B5EF4-FFF2-40B4-BE49-F238E27FC236}">
                      <a16:creationId xmlns:a16="http://schemas.microsoft.com/office/drawing/2014/main" id="{6B1C618A-2CC5-423D-A7EF-F46375A775D3}"/>
                    </a:ext>
                  </a:extLst>
                </p:cNvPr>
                <p:cNvPicPr/>
                <p:nvPr/>
              </p:nvPicPr>
              <p:blipFill>
                <a:blip r:embed="rId378"/>
                <a:stretch>
                  <a:fillRect/>
                </a:stretch>
              </p:blipFill>
              <p:spPr>
                <a:xfrm>
                  <a:off x="9788693" y="3454973"/>
                  <a:ext cx="14688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171191" name="Freihand 171190">
                  <a:extLst>
                    <a:ext uri="{FF2B5EF4-FFF2-40B4-BE49-F238E27FC236}">
                      <a16:creationId xmlns:a16="http://schemas.microsoft.com/office/drawing/2014/main" id="{32B3BB47-EB2D-40EF-9B3B-118E3BAC34CB}"/>
                    </a:ext>
                  </a:extLst>
                </p14:cNvPr>
                <p14:cNvContentPartPr/>
                <p14:nvPr/>
              </p14:nvContentPartPr>
              <p14:xfrm>
                <a:off x="9983093" y="3399533"/>
                <a:ext cx="115200" cy="145800"/>
              </p14:xfrm>
            </p:contentPart>
          </mc:Choice>
          <mc:Fallback xmlns="">
            <p:pic>
              <p:nvPicPr>
                <p:cNvPr id="171191" name="Freihand 171190">
                  <a:extLst>
                    <a:ext uri="{FF2B5EF4-FFF2-40B4-BE49-F238E27FC236}">
                      <a16:creationId xmlns:a16="http://schemas.microsoft.com/office/drawing/2014/main" id="{32B3BB47-EB2D-40EF-9B3B-118E3BAC34CB}"/>
                    </a:ext>
                  </a:extLst>
                </p:cNvPr>
                <p:cNvPicPr/>
                <p:nvPr/>
              </p:nvPicPr>
              <p:blipFill>
                <a:blip r:embed="rId380"/>
                <a:stretch>
                  <a:fillRect/>
                </a:stretch>
              </p:blipFill>
              <p:spPr>
                <a:xfrm>
                  <a:off x="9978773" y="3395213"/>
                  <a:ext cx="1238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171192" name="Freihand 171191">
                  <a:extLst>
                    <a:ext uri="{FF2B5EF4-FFF2-40B4-BE49-F238E27FC236}">
                      <a16:creationId xmlns:a16="http://schemas.microsoft.com/office/drawing/2014/main" id="{EDDCABF7-EEC8-4056-9FC4-7773C7EA2B71}"/>
                    </a:ext>
                  </a:extLst>
                </p14:cNvPr>
                <p14:cNvContentPartPr/>
                <p14:nvPr/>
              </p14:nvContentPartPr>
              <p14:xfrm>
                <a:off x="10188293" y="3244013"/>
                <a:ext cx="13320" cy="124920"/>
              </p14:xfrm>
            </p:contentPart>
          </mc:Choice>
          <mc:Fallback xmlns="">
            <p:pic>
              <p:nvPicPr>
                <p:cNvPr id="171192" name="Freihand 171191">
                  <a:extLst>
                    <a:ext uri="{FF2B5EF4-FFF2-40B4-BE49-F238E27FC236}">
                      <a16:creationId xmlns:a16="http://schemas.microsoft.com/office/drawing/2014/main" id="{EDDCABF7-EEC8-4056-9FC4-7773C7EA2B71}"/>
                    </a:ext>
                  </a:extLst>
                </p:cNvPr>
                <p:cNvPicPr/>
                <p:nvPr/>
              </p:nvPicPr>
              <p:blipFill>
                <a:blip r:embed="rId382"/>
                <a:stretch>
                  <a:fillRect/>
                </a:stretch>
              </p:blipFill>
              <p:spPr>
                <a:xfrm>
                  <a:off x="10183973" y="3239693"/>
                  <a:ext cx="219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171193" name="Freihand 171192">
                  <a:extLst>
                    <a:ext uri="{FF2B5EF4-FFF2-40B4-BE49-F238E27FC236}">
                      <a16:creationId xmlns:a16="http://schemas.microsoft.com/office/drawing/2014/main" id="{11EDD98F-6D18-47DF-85E6-3B0A2749E8BE}"/>
                    </a:ext>
                  </a:extLst>
                </p14:cNvPr>
                <p14:cNvContentPartPr/>
                <p14:nvPr/>
              </p14:nvContentPartPr>
              <p14:xfrm>
                <a:off x="10257413" y="3504293"/>
                <a:ext cx="192960" cy="19800"/>
              </p14:xfrm>
            </p:contentPart>
          </mc:Choice>
          <mc:Fallback xmlns="">
            <p:pic>
              <p:nvPicPr>
                <p:cNvPr id="171193" name="Freihand 171192">
                  <a:extLst>
                    <a:ext uri="{FF2B5EF4-FFF2-40B4-BE49-F238E27FC236}">
                      <a16:creationId xmlns:a16="http://schemas.microsoft.com/office/drawing/2014/main" id="{11EDD98F-6D18-47DF-85E6-3B0A2749E8BE}"/>
                    </a:ext>
                  </a:extLst>
                </p:cNvPr>
                <p:cNvPicPr/>
                <p:nvPr/>
              </p:nvPicPr>
              <p:blipFill>
                <a:blip r:embed="rId384"/>
                <a:stretch>
                  <a:fillRect/>
                </a:stretch>
              </p:blipFill>
              <p:spPr>
                <a:xfrm>
                  <a:off x="10253093" y="3499973"/>
                  <a:ext cx="2016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171194" name="Freihand 171193">
                  <a:extLst>
                    <a:ext uri="{FF2B5EF4-FFF2-40B4-BE49-F238E27FC236}">
                      <a16:creationId xmlns:a16="http://schemas.microsoft.com/office/drawing/2014/main" id="{6B892B79-E655-417C-A51E-D7A8FF14E0AB}"/>
                    </a:ext>
                  </a:extLst>
                </p14:cNvPr>
                <p14:cNvContentPartPr/>
                <p14:nvPr/>
              </p14:nvContentPartPr>
              <p14:xfrm>
                <a:off x="10279373" y="3542453"/>
                <a:ext cx="204120" cy="38160"/>
              </p14:xfrm>
            </p:contentPart>
          </mc:Choice>
          <mc:Fallback xmlns="">
            <p:pic>
              <p:nvPicPr>
                <p:cNvPr id="171194" name="Freihand 171193">
                  <a:extLst>
                    <a:ext uri="{FF2B5EF4-FFF2-40B4-BE49-F238E27FC236}">
                      <a16:creationId xmlns:a16="http://schemas.microsoft.com/office/drawing/2014/main" id="{6B892B79-E655-417C-A51E-D7A8FF14E0AB}"/>
                    </a:ext>
                  </a:extLst>
                </p:cNvPr>
                <p:cNvPicPr/>
                <p:nvPr/>
              </p:nvPicPr>
              <p:blipFill>
                <a:blip r:embed="rId386"/>
                <a:stretch>
                  <a:fillRect/>
                </a:stretch>
              </p:blipFill>
              <p:spPr>
                <a:xfrm>
                  <a:off x="10275053" y="3538133"/>
                  <a:ext cx="21276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171196" name="Freihand 171195">
                  <a:extLst>
                    <a:ext uri="{FF2B5EF4-FFF2-40B4-BE49-F238E27FC236}">
                      <a16:creationId xmlns:a16="http://schemas.microsoft.com/office/drawing/2014/main" id="{84CEA007-E212-45B4-8A03-D4EFAF4EA859}"/>
                    </a:ext>
                  </a:extLst>
                </p14:cNvPr>
                <p14:cNvContentPartPr/>
                <p14:nvPr/>
              </p14:nvContentPartPr>
              <p14:xfrm>
                <a:off x="10592573" y="3243293"/>
                <a:ext cx="167040" cy="216720"/>
              </p14:xfrm>
            </p:contentPart>
          </mc:Choice>
          <mc:Fallback xmlns="">
            <p:pic>
              <p:nvPicPr>
                <p:cNvPr id="171196" name="Freihand 171195">
                  <a:extLst>
                    <a:ext uri="{FF2B5EF4-FFF2-40B4-BE49-F238E27FC236}">
                      <a16:creationId xmlns:a16="http://schemas.microsoft.com/office/drawing/2014/main" id="{84CEA007-E212-45B4-8A03-D4EFAF4EA859}"/>
                    </a:ext>
                  </a:extLst>
                </p:cNvPr>
                <p:cNvPicPr/>
                <p:nvPr/>
              </p:nvPicPr>
              <p:blipFill>
                <a:blip r:embed="rId388"/>
                <a:stretch>
                  <a:fillRect/>
                </a:stretch>
              </p:blipFill>
              <p:spPr>
                <a:xfrm>
                  <a:off x="10588253" y="3238973"/>
                  <a:ext cx="1756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171197" name="Freihand 171196">
                  <a:extLst>
                    <a:ext uri="{FF2B5EF4-FFF2-40B4-BE49-F238E27FC236}">
                      <a16:creationId xmlns:a16="http://schemas.microsoft.com/office/drawing/2014/main" id="{A9F22C42-7745-406B-BCB7-729889E49B4D}"/>
                    </a:ext>
                  </a:extLst>
                </p14:cNvPr>
                <p14:cNvContentPartPr/>
                <p14:nvPr/>
              </p14:nvContentPartPr>
              <p14:xfrm>
                <a:off x="10769693" y="3248693"/>
                <a:ext cx="130320" cy="141840"/>
              </p14:xfrm>
            </p:contentPart>
          </mc:Choice>
          <mc:Fallback xmlns="">
            <p:pic>
              <p:nvPicPr>
                <p:cNvPr id="171197" name="Freihand 171196">
                  <a:extLst>
                    <a:ext uri="{FF2B5EF4-FFF2-40B4-BE49-F238E27FC236}">
                      <a16:creationId xmlns:a16="http://schemas.microsoft.com/office/drawing/2014/main" id="{A9F22C42-7745-406B-BCB7-729889E49B4D}"/>
                    </a:ext>
                  </a:extLst>
                </p:cNvPr>
                <p:cNvPicPr/>
                <p:nvPr/>
              </p:nvPicPr>
              <p:blipFill>
                <a:blip r:embed="rId390"/>
                <a:stretch>
                  <a:fillRect/>
                </a:stretch>
              </p:blipFill>
              <p:spPr>
                <a:xfrm>
                  <a:off x="10765373" y="3244373"/>
                  <a:ext cx="1389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171198" name="Freihand 171197">
                  <a:extLst>
                    <a:ext uri="{FF2B5EF4-FFF2-40B4-BE49-F238E27FC236}">
                      <a16:creationId xmlns:a16="http://schemas.microsoft.com/office/drawing/2014/main" id="{453DFD68-9B99-4914-A24E-4CFF597860E7}"/>
                    </a:ext>
                  </a:extLst>
                </p14:cNvPr>
                <p14:cNvContentPartPr/>
                <p14:nvPr/>
              </p14:nvContentPartPr>
              <p14:xfrm>
                <a:off x="10841693" y="3260213"/>
                <a:ext cx="181440" cy="109440"/>
              </p14:xfrm>
            </p:contentPart>
          </mc:Choice>
          <mc:Fallback xmlns="">
            <p:pic>
              <p:nvPicPr>
                <p:cNvPr id="171198" name="Freihand 171197">
                  <a:extLst>
                    <a:ext uri="{FF2B5EF4-FFF2-40B4-BE49-F238E27FC236}">
                      <a16:creationId xmlns:a16="http://schemas.microsoft.com/office/drawing/2014/main" id="{453DFD68-9B99-4914-A24E-4CFF597860E7}"/>
                    </a:ext>
                  </a:extLst>
                </p:cNvPr>
                <p:cNvPicPr/>
                <p:nvPr/>
              </p:nvPicPr>
              <p:blipFill>
                <a:blip r:embed="rId392"/>
                <a:stretch>
                  <a:fillRect/>
                </a:stretch>
              </p:blipFill>
              <p:spPr>
                <a:xfrm>
                  <a:off x="10837373" y="3255893"/>
                  <a:ext cx="1900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171199" name="Freihand 171198">
                  <a:extLst>
                    <a:ext uri="{FF2B5EF4-FFF2-40B4-BE49-F238E27FC236}">
                      <a16:creationId xmlns:a16="http://schemas.microsoft.com/office/drawing/2014/main" id="{3350C3C9-D088-4AD3-BBE3-77D80A0F2603}"/>
                    </a:ext>
                  </a:extLst>
                </p14:cNvPr>
                <p14:cNvContentPartPr/>
                <p14:nvPr/>
              </p14:nvContentPartPr>
              <p14:xfrm>
                <a:off x="10562693" y="3432653"/>
                <a:ext cx="481320" cy="87480"/>
              </p14:xfrm>
            </p:contentPart>
          </mc:Choice>
          <mc:Fallback xmlns="">
            <p:pic>
              <p:nvPicPr>
                <p:cNvPr id="171199" name="Freihand 171198">
                  <a:extLst>
                    <a:ext uri="{FF2B5EF4-FFF2-40B4-BE49-F238E27FC236}">
                      <a16:creationId xmlns:a16="http://schemas.microsoft.com/office/drawing/2014/main" id="{3350C3C9-D088-4AD3-BBE3-77D80A0F2603}"/>
                    </a:ext>
                  </a:extLst>
                </p:cNvPr>
                <p:cNvPicPr/>
                <p:nvPr/>
              </p:nvPicPr>
              <p:blipFill>
                <a:blip r:embed="rId394"/>
                <a:stretch>
                  <a:fillRect/>
                </a:stretch>
              </p:blipFill>
              <p:spPr>
                <a:xfrm>
                  <a:off x="10558373" y="3428333"/>
                  <a:ext cx="4899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171200" name="Freihand 171199">
                  <a:extLst>
                    <a:ext uri="{FF2B5EF4-FFF2-40B4-BE49-F238E27FC236}">
                      <a16:creationId xmlns:a16="http://schemas.microsoft.com/office/drawing/2014/main" id="{0DE84A72-90A8-42E9-BE6F-6356E40A8BD7}"/>
                    </a:ext>
                  </a:extLst>
                </p14:cNvPr>
                <p14:cNvContentPartPr/>
                <p14:nvPr/>
              </p14:nvContentPartPr>
              <p14:xfrm>
                <a:off x="10667093" y="3608333"/>
                <a:ext cx="127080" cy="60120"/>
              </p14:xfrm>
            </p:contentPart>
          </mc:Choice>
          <mc:Fallback xmlns="">
            <p:pic>
              <p:nvPicPr>
                <p:cNvPr id="171200" name="Freihand 171199">
                  <a:extLst>
                    <a:ext uri="{FF2B5EF4-FFF2-40B4-BE49-F238E27FC236}">
                      <a16:creationId xmlns:a16="http://schemas.microsoft.com/office/drawing/2014/main" id="{0DE84A72-90A8-42E9-BE6F-6356E40A8BD7}"/>
                    </a:ext>
                  </a:extLst>
                </p:cNvPr>
                <p:cNvPicPr/>
                <p:nvPr/>
              </p:nvPicPr>
              <p:blipFill>
                <a:blip r:embed="rId396"/>
                <a:stretch>
                  <a:fillRect/>
                </a:stretch>
              </p:blipFill>
              <p:spPr>
                <a:xfrm>
                  <a:off x="10662773" y="3604013"/>
                  <a:ext cx="13572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171201" name="Freihand 171200">
                  <a:extLst>
                    <a:ext uri="{FF2B5EF4-FFF2-40B4-BE49-F238E27FC236}">
                      <a16:creationId xmlns:a16="http://schemas.microsoft.com/office/drawing/2014/main" id="{B3C52D56-A648-454A-B409-B96B2A711D56}"/>
                    </a:ext>
                  </a:extLst>
                </p14:cNvPr>
                <p14:cNvContentPartPr/>
                <p14:nvPr/>
              </p14:nvContentPartPr>
              <p14:xfrm>
                <a:off x="10782653" y="3647213"/>
                <a:ext cx="37440" cy="94680"/>
              </p14:xfrm>
            </p:contentPart>
          </mc:Choice>
          <mc:Fallback xmlns="">
            <p:pic>
              <p:nvPicPr>
                <p:cNvPr id="171201" name="Freihand 171200">
                  <a:extLst>
                    <a:ext uri="{FF2B5EF4-FFF2-40B4-BE49-F238E27FC236}">
                      <a16:creationId xmlns:a16="http://schemas.microsoft.com/office/drawing/2014/main" id="{B3C52D56-A648-454A-B409-B96B2A711D56}"/>
                    </a:ext>
                  </a:extLst>
                </p:cNvPr>
                <p:cNvPicPr/>
                <p:nvPr/>
              </p:nvPicPr>
              <p:blipFill>
                <a:blip r:embed="rId398"/>
                <a:stretch>
                  <a:fillRect/>
                </a:stretch>
              </p:blipFill>
              <p:spPr>
                <a:xfrm>
                  <a:off x="10778333" y="3642893"/>
                  <a:ext cx="460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71202" name="Freihand 171201">
                  <a:extLst>
                    <a:ext uri="{FF2B5EF4-FFF2-40B4-BE49-F238E27FC236}">
                      <a16:creationId xmlns:a16="http://schemas.microsoft.com/office/drawing/2014/main" id="{418C8499-1BD0-4AEE-AEEE-DF21E2B2C134}"/>
                    </a:ext>
                  </a:extLst>
                </p14:cNvPr>
                <p14:cNvContentPartPr/>
                <p14:nvPr/>
              </p14:nvContentPartPr>
              <p14:xfrm>
                <a:off x="10867253" y="3430133"/>
                <a:ext cx="422640" cy="203040"/>
              </p14:xfrm>
            </p:contentPart>
          </mc:Choice>
          <mc:Fallback xmlns="">
            <p:pic>
              <p:nvPicPr>
                <p:cNvPr id="171202" name="Freihand 171201">
                  <a:extLst>
                    <a:ext uri="{FF2B5EF4-FFF2-40B4-BE49-F238E27FC236}">
                      <a16:creationId xmlns:a16="http://schemas.microsoft.com/office/drawing/2014/main" id="{418C8499-1BD0-4AEE-AEEE-DF21E2B2C134}"/>
                    </a:ext>
                  </a:extLst>
                </p:cNvPr>
                <p:cNvPicPr/>
                <p:nvPr/>
              </p:nvPicPr>
              <p:blipFill>
                <a:blip r:embed="rId400"/>
                <a:stretch>
                  <a:fillRect/>
                </a:stretch>
              </p:blipFill>
              <p:spPr>
                <a:xfrm>
                  <a:off x="10862933" y="3425813"/>
                  <a:ext cx="4312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71203" name="Freihand 171202">
                  <a:extLst>
                    <a:ext uri="{FF2B5EF4-FFF2-40B4-BE49-F238E27FC236}">
                      <a16:creationId xmlns:a16="http://schemas.microsoft.com/office/drawing/2014/main" id="{A2192DAC-AE32-4D23-ABFB-42F3585FE9D8}"/>
                    </a:ext>
                  </a:extLst>
                </p14:cNvPr>
                <p14:cNvContentPartPr/>
                <p14:nvPr/>
              </p14:nvContentPartPr>
              <p14:xfrm>
                <a:off x="11141933" y="3469013"/>
                <a:ext cx="140400" cy="49680"/>
              </p14:xfrm>
            </p:contentPart>
          </mc:Choice>
          <mc:Fallback xmlns="">
            <p:pic>
              <p:nvPicPr>
                <p:cNvPr id="171203" name="Freihand 171202">
                  <a:extLst>
                    <a:ext uri="{FF2B5EF4-FFF2-40B4-BE49-F238E27FC236}">
                      <a16:creationId xmlns:a16="http://schemas.microsoft.com/office/drawing/2014/main" id="{A2192DAC-AE32-4D23-ABFB-42F3585FE9D8}"/>
                    </a:ext>
                  </a:extLst>
                </p:cNvPr>
                <p:cNvPicPr/>
                <p:nvPr/>
              </p:nvPicPr>
              <p:blipFill>
                <a:blip r:embed="rId402"/>
                <a:stretch>
                  <a:fillRect/>
                </a:stretch>
              </p:blipFill>
              <p:spPr>
                <a:xfrm>
                  <a:off x="11137613" y="3464693"/>
                  <a:ext cx="1490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71204" name="Freihand 171203">
                  <a:extLst>
                    <a:ext uri="{FF2B5EF4-FFF2-40B4-BE49-F238E27FC236}">
                      <a16:creationId xmlns:a16="http://schemas.microsoft.com/office/drawing/2014/main" id="{C3128ABC-E0A0-412D-B16A-21146C7E4E27}"/>
                    </a:ext>
                  </a:extLst>
                </p14:cNvPr>
                <p14:cNvContentPartPr/>
                <p14:nvPr/>
              </p14:nvContentPartPr>
              <p14:xfrm>
                <a:off x="11362973" y="3287213"/>
                <a:ext cx="134640" cy="153720"/>
              </p14:xfrm>
            </p:contentPart>
          </mc:Choice>
          <mc:Fallback xmlns="">
            <p:pic>
              <p:nvPicPr>
                <p:cNvPr id="171204" name="Freihand 171203">
                  <a:extLst>
                    <a:ext uri="{FF2B5EF4-FFF2-40B4-BE49-F238E27FC236}">
                      <a16:creationId xmlns:a16="http://schemas.microsoft.com/office/drawing/2014/main" id="{C3128ABC-E0A0-412D-B16A-21146C7E4E27}"/>
                    </a:ext>
                  </a:extLst>
                </p:cNvPr>
                <p:cNvPicPr/>
                <p:nvPr/>
              </p:nvPicPr>
              <p:blipFill>
                <a:blip r:embed="rId404"/>
                <a:stretch>
                  <a:fillRect/>
                </a:stretch>
              </p:blipFill>
              <p:spPr>
                <a:xfrm>
                  <a:off x="11358653" y="3282893"/>
                  <a:ext cx="1432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71205" name="Freihand 171204">
                  <a:extLst>
                    <a:ext uri="{FF2B5EF4-FFF2-40B4-BE49-F238E27FC236}">
                      <a16:creationId xmlns:a16="http://schemas.microsoft.com/office/drawing/2014/main" id="{A35102ED-612A-4A5E-8588-414CCE0DE22A}"/>
                    </a:ext>
                  </a:extLst>
                </p14:cNvPr>
                <p14:cNvContentPartPr/>
                <p14:nvPr/>
              </p14:nvContentPartPr>
              <p14:xfrm>
                <a:off x="11489693" y="3268493"/>
                <a:ext cx="106920" cy="124560"/>
              </p14:xfrm>
            </p:contentPart>
          </mc:Choice>
          <mc:Fallback xmlns="">
            <p:pic>
              <p:nvPicPr>
                <p:cNvPr id="171205" name="Freihand 171204">
                  <a:extLst>
                    <a:ext uri="{FF2B5EF4-FFF2-40B4-BE49-F238E27FC236}">
                      <a16:creationId xmlns:a16="http://schemas.microsoft.com/office/drawing/2014/main" id="{A35102ED-612A-4A5E-8588-414CCE0DE22A}"/>
                    </a:ext>
                  </a:extLst>
                </p:cNvPr>
                <p:cNvPicPr/>
                <p:nvPr/>
              </p:nvPicPr>
              <p:blipFill>
                <a:blip r:embed="rId406"/>
                <a:stretch>
                  <a:fillRect/>
                </a:stretch>
              </p:blipFill>
              <p:spPr>
                <a:xfrm>
                  <a:off x="11485373" y="3264173"/>
                  <a:ext cx="1155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171206" name="Freihand 171205">
                  <a:extLst>
                    <a:ext uri="{FF2B5EF4-FFF2-40B4-BE49-F238E27FC236}">
                      <a16:creationId xmlns:a16="http://schemas.microsoft.com/office/drawing/2014/main" id="{1ADE4D92-C7F7-4AD9-86BD-FDF0A05AE619}"/>
                    </a:ext>
                  </a:extLst>
                </p14:cNvPr>
                <p14:cNvContentPartPr/>
                <p14:nvPr/>
              </p14:nvContentPartPr>
              <p14:xfrm>
                <a:off x="11589773" y="3217013"/>
                <a:ext cx="162000" cy="142560"/>
              </p14:xfrm>
            </p:contentPart>
          </mc:Choice>
          <mc:Fallback xmlns="">
            <p:pic>
              <p:nvPicPr>
                <p:cNvPr id="171206" name="Freihand 171205">
                  <a:extLst>
                    <a:ext uri="{FF2B5EF4-FFF2-40B4-BE49-F238E27FC236}">
                      <a16:creationId xmlns:a16="http://schemas.microsoft.com/office/drawing/2014/main" id="{1ADE4D92-C7F7-4AD9-86BD-FDF0A05AE619}"/>
                    </a:ext>
                  </a:extLst>
                </p:cNvPr>
                <p:cNvPicPr/>
                <p:nvPr/>
              </p:nvPicPr>
              <p:blipFill>
                <a:blip r:embed="rId408"/>
                <a:stretch>
                  <a:fillRect/>
                </a:stretch>
              </p:blipFill>
              <p:spPr>
                <a:xfrm>
                  <a:off x="11585453" y="3212693"/>
                  <a:ext cx="17064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71207" name="Freihand 171206">
                  <a:extLst>
                    <a:ext uri="{FF2B5EF4-FFF2-40B4-BE49-F238E27FC236}">
                      <a16:creationId xmlns:a16="http://schemas.microsoft.com/office/drawing/2014/main" id="{CA8DCFCC-E023-40C4-B231-0CA38612C76F}"/>
                    </a:ext>
                  </a:extLst>
                </p14:cNvPr>
                <p14:cNvContentPartPr/>
                <p14:nvPr/>
              </p14:nvContentPartPr>
              <p14:xfrm>
                <a:off x="11741333" y="3203333"/>
                <a:ext cx="172080" cy="137520"/>
              </p14:xfrm>
            </p:contentPart>
          </mc:Choice>
          <mc:Fallback xmlns="">
            <p:pic>
              <p:nvPicPr>
                <p:cNvPr id="171207" name="Freihand 171206">
                  <a:extLst>
                    <a:ext uri="{FF2B5EF4-FFF2-40B4-BE49-F238E27FC236}">
                      <a16:creationId xmlns:a16="http://schemas.microsoft.com/office/drawing/2014/main" id="{CA8DCFCC-E023-40C4-B231-0CA38612C76F}"/>
                    </a:ext>
                  </a:extLst>
                </p:cNvPr>
                <p:cNvPicPr/>
                <p:nvPr/>
              </p:nvPicPr>
              <p:blipFill>
                <a:blip r:embed="rId410"/>
                <a:stretch>
                  <a:fillRect/>
                </a:stretch>
              </p:blipFill>
              <p:spPr>
                <a:xfrm>
                  <a:off x="11737013" y="3199013"/>
                  <a:ext cx="180720" cy="146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1">
            <p14:nvContentPartPr>
              <p14:cNvPr id="171271" name="Freihand 171270">
                <a:extLst>
                  <a:ext uri="{FF2B5EF4-FFF2-40B4-BE49-F238E27FC236}">
                    <a16:creationId xmlns:a16="http://schemas.microsoft.com/office/drawing/2014/main" id="{F0E23F37-AA52-47ED-8E8C-4A578E1DFC70}"/>
                  </a:ext>
                </a:extLst>
              </p14:cNvPr>
              <p14:cNvContentPartPr/>
              <p14:nvPr/>
            </p14:nvContentPartPr>
            <p14:xfrm>
              <a:off x="2377373" y="499373"/>
              <a:ext cx="3187440" cy="230760"/>
            </p14:xfrm>
          </p:contentPart>
        </mc:Choice>
        <mc:Fallback xmlns="">
          <p:pic>
            <p:nvPicPr>
              <p:cNvPr id="171271" name="Freihand 171270">
                <a:extLst>
                  <a:ext uri="{FF2B5EF4-FFF2-40B4-BE49-F238E27FC236}">
                    <a16:creationId xmlns:a16="http://schemas.microsoft.com/office/drawing/2014/main" id="{F0E23F37-AA52-47ED-8E8C-4A578E1DFC70}"/>
                  </a:ext>
                </a:extLst>
              </p:cNvPr>
              <p:cNvPicPr/>
              <p:nvPr/>
            </p:nvPicPr>
            <p:blipFill>
              <a:blip r:embed="rId412"/>
              <a:stretch>
                <a:fillRect/>
              </a:stretch>
            </p:blipFill>
            <p:spPr>
              <a:xfrm>
                <a:off x="2373053" y="495053"/>
                <a:ext cx="3196080" cy="239400"/>
              </a:xfrm>
              <a:prstGeom prst="rect">
                <a:avLst/>
              </a:prstGeom>
            </p:spPr>
          </p:pic>
        </mc:Fallback>
      </mc:AlternateContent>
      <p:grpSp>
        <p:nvGrpSpPr>
          <p:cNvPr id="171309" name="Gruppieren 171308">
            <a:extLst>
              <a:ext uri="{FF2B5EF4-FFF2-40B4-BE49-F238E27FC236}">
                <a16:creationId xmlns:a16="http://schemas.microsoft.com/office/drawing/2014/main" id="{D54F4ACE-B3BD-481F-9DC5-6A14338F7500}"/>
              </a:ext>
            </a:extLst>
          </p:cNvPr>
          <p:cNvGrpSpPr/>
          <p:nvPr/>
        </p:nvGrpSpPr>
        <p:grpSpPr>
          <a:xfrm>
            <a:off x="2997653" y="3499253"/>
            <a:ext cx="6750720" cy="3181320"/>
            <a:chOff x="2997653" y="3499253"/>
            <a:chExt cx="6750720" cy="3181320"/>
          </a:xfrm>
        </p:grpSpPr>
        <mc:AlternateContent xmlns:mc="http://schemas.openxmlformats.org/markup-compatibility/2006" xmlns:p14="http://schemas.microsoft.com/office/powerpoint/2010/main">
          <mc:Choice Requires="p14">
            <p:contentPart p14:bwMode="auto" r:id="rId413">
              <p14:nvContentPartPr>
                <p14:cNvPr id="171187" name="Freihand 171186">
                  <a:extLst>
                    <a:ext uri="{FF2B5EF4-FFF2-40B4-BE49-F238E27FC236}">
                      <a16:creationId xmlns:a16="http://schemas.microsoft.com/office/drawing/2014/main" id="{3ECA19EB-C052-4071-86E8-62CB6589F1D2}"/>
                    </a:ext>
                  </a:extLst>
                </p14:cNvPr>
                <p14:cNvContentPartPr/>
                <p14:nvPr/>
              </p14:nvContentPartPr>
              <p14:xfrm>
                <a:off x="9187133" y="3604013"/>
                <a:ext cx="353160" cy="40680"/>
              </p14:xfrm>
            </p:contentPart>
          </mc:Choice>
          <mc:Fallback xmlns="">
            <p:pic>
              <p:nvPicPr>
                <p:cNvPr id="171187" name="Freihand 171186">
                  <a:extLst>
                    <a:ext uri="{FF2B5EF4-FFF2-40B4-BE49-F238E27FC236}">
                      <a16:creationId xmlns:a16="http://schemas.microsoft.com/office/drawing/2014/main" id="{3ECA19EB-C052-4071-86E8-62CB6589F1D2}"/>
                    </a:ext>
                  </a:extLst>
                </p:cNvPr>
                <p:cNvPicPr/>
                <p:nvPr/>
              </p:nvPicPr>
              <p:blipFill>
                <a:blip r:embed="rId414"/>
                <a:stretch>
                  <a:fillRect/>
                </a:stretch>
              </p:blipFill>
              <p:spPr>
                <a:xfrm>
                  <a:off x="9182813" y="3599693"/>
                  <a:ext cx="3618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171188" name="Freihand 171187">
                  <a:extLst>
                    <a:ext uri="{FF2B5EF4-FFF2-40B4-BE49-F238E27FC236}">
                      <a16:creationId xmlns:a16="http://schemas.microsoft.com/office/drawing/2014/main" id="{9FD9CA2C-58D6-4E33-8464-A6F3FDB4C934}"/>
                    </a:ext>
                  </a:extLst>
                </p14:cNvPr>
                <p14:cNvContentPartPr/>
                <p14:nvPr/>
              </p14:nvContentPartPr>
              <p14:xfrm>
                <a:off x="9501413" y="3499253"/>
                <a:ext cx="123840" cy="216720"/>
              </p14:xfrm>
            </p:contentPart>
          </mc:Choice>
          <mc:Fallback xmlns="">
            <p:pic>
              <p:nvPicPr>
                <p:cNvPr id="171188" name="Freihand 171187">
                  <a:extLst>
                    <a:ext uri="{FF2B5EF4-FFF2-40B4-BE49-F238E27FC236}">
                      <a16:creationId xmlns:a16="http://schemas.microsoft.com/office/drawing/2014/main" id="{9FD9CA2C-58D6-4E33-8464-A6F3FDB4C934}"/>
                    </a:ext>
                  </a:extLst>
                </p:cNvPr>
                <p:cNvPicPr/>
                <p:nvPr/>
              </p:nvPicPr>
              <p:blipFill>
                <a:blip r:embed="rId416"/>
                <a:stretch>
                  <a:fillRect/>
                </a:stretch>
              </p:blipFill>
              <p:spPr>
                <a:xfrm>
                  <a:off x="9497093" y="3494933"/>
                  <a:ext cx="1324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171166" name="Freihand 171165">
                  <a:extLst>
                    <a:ext uri="{FF2B5EF4-FFF2-40B4-BE49-F238E27FC236}">
                      <a16:creationId xmlns:a16="http://schemas.microsoft.com/office/drawing/2014/main" id="{BFC0E48C-1B10-45C8-9F8B-3F0871162CE2}"/>
                    </a:ext>
                  </a:extLst>
                </p14:cNvPr>
                <p14:cNvContentPartPr/>
                <p14:nvPr/>
              </p14:nvContentPartPr>
              <p14:xfrm>
                <a:off x="3374213" y="3829013"/>
                <a:ext cx="78120" cy="222840"/>
              </p14:xfrm>
            </p:contentPart>
          </mc:Choice>
          <mc:Fallback xmlns="">
            <p:pic>
              <p:nvPicPr>
                <p:cNvPr id="171166" name="Freihand 171165">
                  <a:extLst>
                    <a:ext uri="{FF2B5EF4-FFF2-40B4-BE49-F238E27FC236}">
                      <a16:creationId xmlns:a16="http://schemas.microsoft.com/office/drawing/2014/main" id="{BFC0E48C-1B10-45C8-9F8B-3F0871162CE2}"/>
                    </a:ext>
                  </a:extLst>
                </p:cNvPr>
                <p:cNvPicPr/>
                <p:nvPr/>
              </p:nvPicPr>
              <p:blipFill>
                <a:blip r:embed="rId418"/>
                <a:stretch>
                  <a:fillRect/>
                </a:stretch>
              </p:blipFill>
              <p:spPr>
                <a:xfrm>
                  <a:off x="3369893" y="3824693"/>
                  <a:ext cx="8676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71167" name="Freihand 171166">
                  <a:extLst>
                    <a:ext uri="{FF2B5EF4-FFF2-40B4-BE49-F238E27FC236}">
                      <a16:creationId xmlns:a16="http://schemas.microsoft.com/office/drawing/2014/main" id="{B46FC4D6-B971-4B63-9604-BA435C44DC4E}"/>
                    </a:ext>
                  </a:extLst>
                </p14:cNvPr>
                <p14:cNvContentPartPr/>
                <p14:nvPr/>
              </p14:nvContentPartPr>
              <p14:xfrm>
                <a:off x="3243533" y="4188293"/>
                <a:ext cx="74880" cy="175320"/>
              </p14:xfrm>
            </p:contentPart>
          </mc:Choice>
          <mc:Fallback xmlns="">
            <p:pic>
              <p:nvPicPr>
                <p:cNvPr id="171167" name="Freihand 171166">
                  <a:extLst>
                    <a:ext uri="{FF2B5EF4-FFF2-40B4-BE49-F238E27FC236}">
                      <a16:creationId xmlns:a16="http://schemas.microsoft.com/office/drawing/2014/main" id="{B46FC4D6-B971-4B63-9604-BA435C44DC4E}"/>
                    </a:ext>
                  </a:extLst>
                </p:cNvPr>
                <p:cNvPicPr/>
                <p:nvPr/>
              </p:nvPicPr>
              <p:blipFill>
                <a:blip r:embed="rId420"/>
                <a:stretch>
                  <a:fillRect/>
                </a:stretch>
              </p:blipFill>
              <p:spPr>
                <a:xfrm>
                  <a:off x="3239213" y="4183973"/>
                  <a:ext cx="835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171168" name="Freihand 171167">
                  <a:extLst>
                    <a:ext uri="{FF2B5EF4-FFF2-40B4-BE49-F238E27FC236}">
                      <a16:creationId xmlns:a16="http://schemas.microsoft.com/office/drawing/2014/main" id="{35B36345-F4D0-4AA9-8218-4841BC12D190}"/>
                    </a:ext>
                  </a:extLst>
                </p14:cNvPr>
                <p14:cNvContentPartPr/>
                <p14:nvPr/>
              </p14:nvContentPartPr>
              <p14:xfrm>
                <a:off x="3320213" y="4104053"/>
                <a:ext cx="96480" cy="116280"/>
              </p14:xfrm>
            </p:contentPart>
          </mc:Choice>
          <mc:Fallback xmlns="">
            <p:pic>
              <p:nvPicPr>
                <p:cNvPr id="171168" name="Freihand 171167">
                  <a:extLst>
                    <a:ext uri="{FF2B5EF4-FFF2-40B4-BE49-F238E27FC236}">
                      <a16:creationId xmlns:a16="http://schemas.microsoft.com/office/drawing/2014/main" id="{35B36345-F4D0-4AA9-8218-4841BC12D190}"/>
                    </a:ext>
                  </a:extLst>
                </p:cNvPr>
                <p:cNvPicPr/>
                <p:nvPr/>
              </p:nvPicPr>
              <p:blipFill>
                <a:blip r:embed="rId422"/>
                <a:stretch>
                  <a:fillRect/>
                </a:stretch>
              </p:blipFill>
              <p:spPr>
                <a:xfrm>
                  <a:off x="3315893" y="4099733"/>
                  <a:ext cx="1051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171169" name="Freihand 171168">
                  <a:extLst>
                    <a:ext uri="{FF2B5EF4-FFF2-40B4-BE49-F238E27FC236}">
                      <a16:creationId xmlns:a16="http://schemas.microsoft.com/office/drawing/2014/main" id="{7F63B200-5367-4514-8A10-10BA7151BE37}"/>
                    </a:ext>
                  </a:extLst>
                </p14:cNvPr>
                <p14:cNvContentPartPr/>
                <p14:nvPr/>
              </p14:nvContentPartPr>
              <p14:xfrm>
                <a:off x="3407333" y="4015493"/>
                <a:ext cx="24480" cy="106560"/>
              </p14:xfrm>
            </p:contentPart>
          </mc:Choice>
          <mc:Fallback xmlns="">
            <p:pic>
              <p:nvPicPr>
                <p:cNvPr id="171169" name="Freihand 171168">
                  <a:extLst>
                    <a:ext uri="{FF2B5EF4-FFF2-40B4-BE49-F238E27FC236}">
                      <a16:creationId xmlns:a16="http://schemas.microsoft.com/office/drawing/2014/main" id="{7F63B200-5367-4514-8A10-10BA7151BE37}"/>
                    </a:ext>
                  </a:extLst>
                </p:cNvPr>
                <p:cNvPicPr/>
                <p:nvPr/>
              </p:nvPicPr>
              <p:blipFill>
                <a:blip r:embed="rId424"/>
                <a:stretch>
                  <a:fillRect/>
                </a:stretch>
              </p:blipFill>
              <p:spPr>
                <a:xfrm>
                  <a:off x="3403013" y="4011173"/>
                  <a:ext cx="331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171209" name="Freihand 171208">
                  <a:extLst>
                    <a:ext uri="{FF2B5EF4-FFF2-40B4-BE49-F238E27FC236}">
                      <a16:creationId xmlns:a16="http://schemas.microsoft.com/office/drawing/2014/main" id="{4788C353-46D5-401B-80DC-F5D3C70330E8}"/>
                    </a:ext>
                  </a:extLst>
                </p14:cNvPr>
                <p14:cNvContentPartPr/>
                <p14:nvPr/>
              </p14:nvContentPartPr>
              <p14:xfrm>
                <a:off x="3219773" y="4431293"/>
                <a:ext cx="85680" cy="153000"/>
              </p14:xfrm>
            </p:contentPart>
          </mc:Choice>
          <mc:Fallback xmlns="">
            <p:pic>
              <p:nvPicPr>
                <p:cNvPr id="171209" name="Freihand 171208">
                  <a:extLst>
                    <a:ext uri="{FF2B5EF4-FFF2-40B4-BE49-F238E27FC236}">
                      <a16:creationId xmlns:a16="http://schemas.microsoft.com/office/drawing/2014/main" id="{4788C353-46D5-401B-80DC-F5D3C70330E8}"/>
                    </a:ext>
                  </a:extLst>
                </p:cNvPr>
                <p:cNvPicPr/>
                <p:nvPr/>
              </p:nvPicPr>
              <p:blipFill>
                <a:blip r:embed="rId426"/>
                <a:stretch>
                  <a:fillRect/>
                </a:stretch>
              </p:blipFill>
              <p:spPr>
                <a:xfrm>
                  <a:off x="3215453" y="4426973"/>
                  <a:ext cx="943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171210" name="Freihand 171209">
                  <a:extLst>
                    <a:ext uri="{FF2B5EF4-FFF2-40B4-BE49-F238E27FC236}">
                      <a16:creationId xmlns:a16="http://schemas.microsoft.com/office/drawing/2014/main" id="{9B7E196C-2F20-471E-8C9B-6D662E4BDE2D}"/>
                    </a:ext>
                  </a:extLst>
                </p14:cNvPr>
                <p14:cNvContentPartPr/>
                <p14:nvPr/>
              </p14:nvContentPartPr>
              <p14:xfrm>
                <a:off x="3297173" y="4486733"/>
                <a:ext cx="47520" cy="100080"/>
              </p14:xfrm>
            </p:contentPart>
          </mc:Choice>
          <mc:Fallback xmlns="">
            <p:pic>
              <p:nvPicPr>
                <p:cNvPr id="171210" name="Freihand 171209">
                  <a:extLst>
                    <a:ext uri="{FF2B5EF4-FFF2-40B4-BE49-F238E27FC236}">
                      <a16:creationId xmlns:a16="http://schemas.microsoft.com/office/drawing/2014/main" id="{9B7E196C-2F20-471E-8C9B-6D662E4BDE2D}"/>
                    </a:ext>
                  </a:extLst>
                </p:cNvPr>
                <p:cNvPicPr/>
                <p:nvPr/>
              </p:nvPicPr>
              <p:blipFill>
                <a:blip r:embed="rId428"/>
                <a:stretch>
                  <a:fillRect/>
                </a:stretch>
              </p:blipFill>
              <p:spPr>
                <a:xfrm>
                  <a:off x="3292853" y="4482413"/>
                  <a:ext cx="561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171211" name="Freihand 171210">
                  <a:extLst>
                    <a:ext uri="{FF2B5EF4-FFF2-40B4-BE49-F238E27FC236}">
                      <a16:creationId xmlns:a16="http://schemas.microsoft.com/office/drawing/2014/main" id="{43B0FFE9-0A72-4B78-B9ED-7A7AF070BAB5}"/>
                    </a:ext>
                  </a:extLst>
                </p14:cNvPr>
                <p14:cNvContentPartPr/>
                <p14:nvPr/>
              </p14:nvContentPartPr>
              <p14:xfrm>
                <a:off x="3347573" y="4422653"/>
                <a:ext cx="70920" cy="108000"/>
              </p14:xfrm>
            </p:contentPart>
          </mc:Choice>
          <mc:Fallback xmlns="">
            <p:pic>
              <p:nvPicPr>
                <p:cNvPr id="171211" name="Freihand 171210">
                  <a:extLst>
                    <a:ext uri="{FF2B5EF4-FFF2-40B4-BE49-F238E27FC236}">
                      <a16:creationId xmlns:a16="http://schemas.microsoft.com/office/drawing/2014/main" id="{43B0FFE9-0A72-4B78-B9ED-7A7AF070BAB5}"/>
                    </a:ext>
                  </a:extLst>
                </p:cNvPr>
                <p:cNvPicPr/>
                <p:nvPr/>
              </p:nvPicPr>
              <p:blipFill>
                <a:blip r:embed="rId430"/>
                <a:stretch>
                  <a:fillRect/>
                </a:stretch>
              </p:blipFill>
              <p:spPr>
                <a:xfrm>
                  <a:off x="3343253" y="4418333"/>
                  <a:ext cx="795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171212" name="Freihand 171211">
                  <a:extLst>
                    <a:ext uri="{FF2B5EF4-FFF2-40B4-BE49-F238E27FC236}">
                      <a16:creationId xmlns:a16="http://schemas.microsoft.com/office/drawing/2014/main" id="{4F125930-1C9E-4EE0-A485-3857637E1C79}"/>
                    </a:ext>
                  </a:extLst>
                </p14:cNvPr>
                <p14:cNvContentPartPr/>
                <p14:nvPr/>
              </p14:nvContentPartPr>
              <p14:xfrm>
                <a:off x="3444413" y="4335173"/>
                <a:ext cx="206640" cy="159840"/>
              </p14:xfrm>
            </p:contentPart>
          </mc:Choice>
          <mc:Fallback xmlns="">
            <p:pic>
              <p:nvPicPr>
                <p:cNvPr id="171212" name="Freihand 171211">
                  <a:extLst>
                    <a:ext uri="{FF2B5EF4-FFF2-40B4-BE49-F238E27FC236}">
                      <a16:creationId xmlns:a16="http://schemas.microsoft.com/office/drawing/2014/main" id="{4F125930-1C9E-4EE0-A485-3857637E1C79}"/>
                    </a:ext>
                  </a:extLst>
                </p:cNvPr>
                <p:cNvPicPr/>
                <p:nvPr/>
              </p:nvPicPr>
              <p:blipFill>
                <a:blip r:embed="rId432"/>
                <a:stretch>
                  <a:fillRect/>
                </a:stretch>
              </p:blipFill>
              <p:spPr>
                <a:xfrm>
                  <a:off x="3440093" y="4330853"/>
                  <a:ext cx="21528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171214" name="Freihand 171213">
                  <a:extLst>
                    <a:ext uri="{FF2B5EF4-FFF2-40B4-BE49-F238E27FC236}">
                      <a16:creationId xmlns:a16="http://schemas.microsoft.com/office/drawing/2014/main" id="{29DB80E7-7918-4E8B-B5A0-DF575D86CDAE}"/>
                    </a:ext>
                  </a:extLst>
                </p14:cNvPr>
                <p14:cNvContentPartPr/>
                <p14:nvPr/>
              </p14:nvContentPartPr>
              <p14:xfrm>
                <a:off x="7881773" y="3921893"/>
                <a:ext cx="1866600" cy="823320"/>
              </p14:xfrm>
            </p:contentPart>
          </mc:Choice>
          <mc:Fallback xmlns="">
            <p:pic>
              <p:nvPicPr>
                <p:cNvPr id="171214" name="Freihand 171213">
                  <a:extLst>
                    <a:ext uri="{FF2B5EF4-FFF2-40B4-BE49-F238E27FC236}">
                      <a16:creationId xmlns:a16="http://schemas.microsoft.com/office/drawing/2014/main" id="{29DB80E7-7918-4E8B-B5A0-DF575D86CDAE}"/>
                    </a:ext>
                  </a:extLst>
                </p:cNvPr>
                <p:cNvPicPr/>
                <p:nvPr/>
              </p:nvPicPr>
              <p:blipFill>
                <a:blip r:embed="rId434"/>
                <a:stretch>
                  <a:fillRect/>
                </a:stretch>
              </p:blipFill>
              <p:spPr>
                <a:xfrm>
                  <a:off x="7877453" y="3917573"/>
                  <a:ext cx="1875240" cy="8319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171215" name="Freihand 171214">
                  <a:extLst>
                    <a:ext uri="{FF2B5EF4-FFF2-40B4-BE49-F238E27FC236}">
                      <a16:creationId xmlns:a16="http://schemas.microsoft.com/office/drawing/2014/main" id="{BA2CEED8-2F23-4780-AA90-AC246BE8E58D}"/>
                    </a:ext>
                  </a:extLst>
                </p14:cNvPr>
                <p14:cNvContentPartPr/>
                <p14:nvPr/>
              </p14:nvContentPartPr>
              <p14:xfrm>
                <a:off x="7657493" y="4477013"/>
                <a:ext cx="390960" cy="443520"/>
              </p14:xfrm>
            </p:contentPart>
          </mc:Choice>
          <mc:Fallback xmlns="">
            <p:pic>
              <p:nvPicPr>
                <p:cNvPr id="171215" name="Freihand 171214">
                  <a:extLst>
                    <a:ext uri="{FF2B5EF4-FFF2-40B4-BE49-F238E27FC236}">
                      <a16:creationId xmlns:a16="http://schemas.microsoft.com/office/drawing/2014/main" id="{BA2CEED8-2F23-4780-AA90-AC246BE8E58D}"/>
                    </a:ext>
                  </a:extLst>
                </p:cNvPr>
                <p:cNvPicPr/>
                <p:nvPr/>
              </p:nvPicPr>
              <p:blipFill>
                <a:blip r:embed="rId436"/>
                <a:stretch>
                  <a:fillRect/>
                </a:stretch>
              </p:blipFill>
              <p:spPr>
                <a:xfrm>
                  <a:off x="7653173" y="4472693"/>
                  <a:ext cx="399600" cy="4521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171217" name="Freihand 171216">
                  <a:extLst>
                    <a:ext uri="{FF2B5EF4-FFF2-40B4-BE49-F238E27FC236}">
                      <a16:creationId xmlns:a16="http://schemas.microsoft.com/office/drawing/2014/main" id="{929836D6-14C2-4A30-8BC5-F3398CC906F9}"/>
                    </a:ext>
                  </a:extLst>
                </p14:cNvPr>
                <p14:cNvContentPartPr/>
                <p14:nvPr/>
              </p14:nvContentPartPr>
              <p14:xfrm>
                <a:off x="5776493" y="4935293"/>
                <a:ext cx="118800" cy="250920"/>
              </p14:xfrm>
            </p:contentPart>
          </mc:Choice>
          <mc:Fallback xmlns="">
            <p:pic>
              <p:nvPicPr>
                <p:cNvPr id="171217" name="Freihand 171216">
                  <a:extLst>
                    <a:ext uri="{FF2B5EF4-FFF2-40B4-BE49-F238E27FC236}">
                      <a16:creationId xmlns:a16="http://schemas.microsoft.com/office/drawing/2014/main" id="{929836D6-14C2-4A30-8BC5-F3398CC906F9}"/>
                    </a:ext>
                  </a:extLst>
                </p:cNvPr>
                <p:cNvPicPr/>
                <p:nvPr/>
              </p:nvPicPr>
              <p:blipFill>
                <a:blip r:embed="rId438"/>
                <a:stretch>
                  <a:fillRect/>
                </a:stretch>
              </p:blipFill>
              <p:spPr>
                <a:xfrm>
                  <a:off x="5772173" y="4930973"/>
                  <a:ext cx="12744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171218" name="Freihand 171217">
                  <a:extLst>
                    <a:ext uri="{FF2B5EF4-FFF2-40B4-BE49-F238E27FC236}">
                      <a16:creationId xmlns:a16="http://schemas.microsoft.com/office/drawing/2014/main" id="{3EEDEDC9-7CAA-4C79-A8CC-2022E5467A56}"/>
                    </a:ext>
                  </a:extLst>
                </p14:cNvPr>
                <p14:cNvContentPartPr/>
                <p14:nvPr/>
              </p14:nvContentPartPr>
              <p14:xfrm>
                <a:off x="5789813" y="4967693"/>
                <a:ext cx="146160" cy="267840"/>
              </p14:xfrm>
            </p:contentPart>
          </mc:Choice>
          <mc:Fallback xmlns="">
            <p:pic>
              <p:nvPicPr>
                <p:cNvPr id="171218" name="Freihand 171217">
                  <a:extLst>
                    <a:ext uri="{FF2B5EF4-FFF2-40B4-BE49-F238E27FC236}">
                      <a16:creationId xmlns:a16="http://schemas.microsoft.com/office/drawing/2014/main" id="{3EEDEDC9-7CAA-4C79-A8CC-2022E5467A56}"/>
                    </a:ext>
                  </a:extLst>
                </p:cNvPr>
                <p:cNvPicPr/>
                <p:nvPr/>
              </p:nvPicPr>
              <p:blipFill>
                <a:blip r:embed="rId440"/>
                <a:stretch>
                  <a:fillRect/>
                </a:stretch>
              </p:blipFill>
              <p:spPr>
                <a:xfrm>
                  <a:off x="5785493" y="4963373"/>
                  <a:ext cx="15480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171219" name="Freihand 171218">
                  <a:extLst>
                    <a:ext uri="{FF2B5EF4-FFF2-40B4-BE49-F238E27FC236}">
                      <a16:creationId xmlns:a16="http://schemas.microsoft.com/office/drawing/2014/main" id="{75654354-58C3-4A80-8A0D-0D4FB40E7722}"/>
                    </a:ext>
                  </a:extLst>
                </p14:cNvPr>
                <p14:cNvContentPartPr/>
                <p14:nvPr/>
              </p14:nvContentPartPr>
              <p14:xfrm>
                <a:off x="5971973" y="5034653"/>
                <a:ext cx="99720" cy="221040"/>
              </p14:xfrm>
            </p:contentPart>
          </mc:Choice>
          <mc:Fallback xmlns="">
            <p:pic>
              <p:nvPicPr>
                <p:cNvPr id="171219" name="Freihand 171218">
                  <a:extLst>
                    <a:ext uri="{FF2B5EF4-FFF2-40B4-BE49-F238E27FC236}">
                      <a16:creationId xmlns:a16="http://schemas.microsoft.com/office/drawing/2014/main" id="{75654354-58C3-4A80-8A0D-0D4FB40E7722}"/>
                    </a:ext>
                  </a:extLst>
                </p:cNvPr>
                <p:cNvPicPr/>
                <p:nvPr/>
              </p:nvPicPr>
              <p:blipFill>
                <a:blip r:embed="rId442"/>
                <a:stretch>
                  <a:fillRect/>
                </a:stretch>
              </p:blipFill>
              <p:spPr>
                <a:xfrm>
                  <a:off x="5967653" y="5030333"/>
                  <a:ext cx="1083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71220" name="Freihand 171219">
                  <a:extLst>
                    <a:ext uri="{FF2B5EF4-FFF2-40B4-BE49-F238E27FC236}">
                      <a16:creationId xmlns:a16="http://schemas.microsoft.com/office/drawing/2014/main" id="{C90B2522-B40E-4827-ACFB-31B47302915B}"/>
                    </a:ext>
                  </a:extLst>
                </p14:cNvPr>
                <p14:cNvContentPartPr/>
                <p14:nvPr/>
              </p14:nvContentPartPr>
              <p14:xfrm>
                <a:off x="6140453" y="5018453"/>
                <a:ext cx="149400" cy="77040"/>
              </p14:xfrm>
            </p:contentPart>
          </mc:Choice>
          <mc:Fallback xmlns="">
            <p:pic>
              <p:nvPicPr>
                <p:cNvPr id="171220" name="Freihand 171219">
                  <a:extLst>
                    <a:ext uri="{FF2B5EF4-FFF2-40B4-BE49-F238E27FC236}">
                      <a16:creationId xmlns:a16="http://schemas.microsoft.com/office/drawing/2014/main" id="{C90B2522-B40E-4827-ACFB-31B47302915B}"/>
                    </a:ext>
                  </a:extLst>
                </p:cNvPr>
                <p:cNvPicPr/>
                <p:nvPr/>
              </p:nvPicPr>
              <p:blipFill>
                <a:blip r:embed="rId444"/>
                <a:stretch>
                  <a:fillRect/>
                </a:stretch>
              </p:blipFill>
              <p:spPr>
                <a:xfrm>
                  <a:off x="6136133" y="5014133"/>
                  <a:ext cx="1580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71221" name="Freihand 171220">
                  <a:extLst>
                    <a:ext uri="{FF2B5EF4-FFF2-40B4-BE49-F238E27FC236}">
                      <a16:creationId xmlns:a16="http://schemas.microsoft.com/office/drawing/2014/main" id="{2F6CF57D-4DE6-4E34-8FDE-E97A21254B64}"/>
                    </a:ext>
                  </a:extLst>
                </p14:cNvPr>
                <p14:cNvContentPartPr/>
                <p14:nvPr/>
              </p14:nvContentPartPr>
              <p14:xfrm>
                <a:off x="6405413" y="4923053"/>
                <a:ext cx="123480" cy="194040"/>
              </p14:xfrm>
            </p:contentPart>
          </mc:Choice>
          <mc:Fallback xmlns="">
            <p:pic>
              <p:nvPicPr>
                <p:cNvPr id="171221" name="Freihand 171220">
                  <a:extLst>
                    <a:ext uri="{FF2B5EF4-FFF2-40B4-BE49-F238E27FC236}">
                      <a16:creationId xmlns:a16="http://schemas.microsoft.com/office/drawing/2014/main" id="{2F6CF57D-4DE6-4E34-8FDE-E97A21254B64}"/>
                    </a:ext>
                  </a:extLst>
                </p:cNvPr>
                <p:cNvPicPr/>
                <p:nvPr/>
              </p:nvPicPr>
              <p:blipFill>
                <a:blip r:embed="rId446"/>
                <a:stretch>
                  <a:fillRect/>
                </a:stretch>
              </p:blipFill>
              <p:spPr>
                <a:xfrm>
                  <a:off x="6401093" y="4918733"/>
                  <a:ext cx="1321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71222" name="Freihand 171221">
                  <a:extLst>
                    <a:ext uri="{FF2B5EF4-FFF2-40B4-BE49-F238E27FC236}">
                      <a16:creationId xmlns:a16="http://schemas.microsoft.com/office/drawing/2014/main" id="{8094DAEE-AC92-45AA-BBC7-3E3BDD60B570}"/>
                    </a:ext>
                  </a:extLst>
                </p14:cNvPr>
                <p14:cNvContentPartPr/>
                <p14:nvPr/>
              </p14:nvContentPartPr>
              <p14:xfrm>
                <a:off x="6545453" y="4785893"/>
                <a:ext cx="132840" cy="161280"/>
              </p14:xfrm>
            </p:contentPart>
          </mc:Choice>
          <mc:Fallback xmlns="">
            <p:pic>
              <p:nvPicPr>
                <p:cNvPr id="171222" name="Freihand 171221">
                  <a:extLst>
                    <a:ext uri="{FF2B5EF4-FFF2-40B4-BE49-F238E27FC236}">
                      <a16:creationId xmlns:a16="http://schemas.microsoft.com/office/drawing/2014/main" id="{8094DAEE-AC92-45AA-BBC7-3E3BDD60B570}"/>
                    </a:ext>
                  </a:extLst>
                </p:cNvPr>
                <p:cNvPicPr/>
                <p:nvPr/>
              </p:nvPicPr>
              <p:blipFill>
                <a:blip r:embed="rId448"/>
                <a:stretch>
                  <a:fillRect/>
                </a:stretch>
              </p:blipFill>
              <p:spPr>
                <a:xfrm>
                  <a:off x="6541133" y="4781573"/>
                  <a:ext cx="1414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71223" name="Freihand 171222">
                  <a:extLst>
                    <a:ext uri="{FF2B5EF4-FFF2-40B4-BE49-F238E27FC236}">
                      <a16:creationId xmlns:a16="http://schemas.microsoft.com/office/drawing/2014/main" id="{9FBA9649-6940-4ED5-B5D0-BCA48F088361}"/>
                    </a:ext>
                  </a:extLst>
                </p14:cNvPr>
                <p14:cNvContentPartPr/>
                <p14:nvPr/>
              </p14:nvContentPartPr>
              <p14:xfrm>
                <a:off x="6687653" y="4648733"/>
                <a:ext cx="34560" cy="103320"/>
              </p14:xfrm>
            </p:contentPart>
          </mc:Choice>
          <mc:Fallback xmlns="">
            <p:pic>
              <p:nvPicPr>
                <p:cNvPr id="171223" name="Freihand 171222">
                  <a:extLst>
                    <a:ext uri="{FF2B5EF4-FFF2-40B4-BE49-F238E27FC236}">
                      <a16:creationId xmlns:a16="http://schemas.microsoft.com/office/drawing/2014/main" id="{9FBA9649-6940-4ED5-B5D0-BCA48F088361}"/>
                    </a:ext>
                  </a:extLst>
                </p:cNvPr>
                <p:cNvPicPr/>
                <p:nvPr/>
              </p:nvPicPr>
              <p:blipFill>
                <a:blip r:embed="rId450"/>
                <a:stretch>
                  <a:fillRect/>
                </a:stretch>
              </p:blipFill>
              <p:spPr>
                <a:xfrm>
                  <a:off x="6683333" y="4644413"/>
                  <a:ext cx="432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171224" name="Freihand 171223">
                  <a:extLst>
                    <a:ext uri="{FF2B5EF4-FFF2-40B4-BE49-F238E27FC236}">
                      <a16:creationId xmlns:a16="http://schemas.microsoft.com/office/drawing/2014/main" id="{CB490287-19C4-4567-A456-DB5C44044974}"/>
                    </a:ext>
                  </a:extLst>
                </p14:cNvPr>
                <p14:cNvContentPartPr/>
                <p14:nvPr/>
              </p14:nvContentPartPr>
              <p14:xfrm>
                <a:off x="6774413" y="4890653"/>
                <a:ext cx="76680" cy="24120"/>
              </p14:xfrm>
            </p:contentPart>
          </mc:Choice>
          <mc:Fallback xmlns="">
            <p:pic>
              <p:nvPicPr>
                <p:cNvPr id="171224" name="Freihand 171223">
                  <a:extLst>
                    <a:ext uri="{FF2B5EF4-FFF2-40B4-BE49-F238E27FC236}">
                      <a16:creationId xmlns:a16="http://schemas.microsoft.com/office/drawing/2014/main" id="{CB490287-19C4-4567-A456-DB5C44044974}"/>
                    </a:ext>
                  </a:extLst>
                </p:cNvPr>
                <p:cNvPicPr/>
                <p:nvPr/>
              </p:nvPicPr>
              <p:blipFill>
                <a:blip r:embed="rId452"/>
                <a:stretch>
                  <a:fillRect/>
                </a:stretch>
              </p:blipFill>
              <p:spPr>
                <a:xfrm>
                  <a:off x="6770093" y="4886333"/>
                  <a:ext cx="853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171225" name="Freihand 171224">
                  <a:extLst>
                    <a:ext uri="{FF2B5EF4-FFF2-40B4-BE49-F238E27FC236}">
                      <a16:creationId xmlns:a16="http://schemas.microsoft.com/office/drawing/2014/main" id="{48BEE71F-9B44-474E-86D8-CDD59FB73956}"/>
                    </a:ext>
                  </a:extLst>
                </p14:cNvPr>
                <p14:cNvContentPartPr/>
                <p14:nvPr/>
              </p14:nvContentPartPr>
              <p14:xfrm>
                <a:off x="6957293" y="4809653"/>
                <a:ext cx="134640" cy="169200"/>
              </p14:xfrm>
            </p:contentPart>
          </mc:Choice>
          <mc:Fallback xmlns="">
            <p:pic>
              <p:nvPicPr>
                <p:cNvPr id="171225" name="Freihand 171224">
                  <a:extLst>
                    <a:ext uri="{FF2B5EF4-FFF2-40B4-BE49-F238E27FC236}">
                      <a16:creationId xmlns:a16="http://schemas.microsoft.com/office/drawing/2014/main" id="{48BEE71F-9B44-474E-86D8-CDD59FB73956}"/>
                    </a:ext>
                  </a:extLst>
                </p:cNvPr>
                <p:cNvPicPr/>
                <p:nvPr/>
              </p:nvPicPr>
              <p:blipFill>
                <a:blip r:embed="rId454"/>
                <a:stretch>
                  <a:fillRect/>
                </a:stretch>
              </p:blipFill>
              <p:spPr>
                <a:xfrm>
                  <a:off x="6952973" y="4805333"/>
                  <a:ext cx="1432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71226" name="Freihand 171225">
                  <a:extLst>
                    <a:ext uri="{FF2B5EF4-FFF2-40B4-BE49-F238E27FC236}">
                      <a16:creationId xmlns:a16="http://schemas.microsoft.com/office/drawing/2014/main" id="{F4FA3E36-7A03-4F41-B471-CF9604480AF9}"/>
                    </a:ext>
                  </a:extLst>
                </p14:cNvPr>
                <p14:cNvContentPartPr/>
                <p14:nvPr/>
              </p14:nvContentPartPr>
              <p14:xfrm>
                <a:off x="7100933" y="4677893"/>
                <a:ext cx="163800" cy="140400"/>
              </p14:xfrm>
            </p:contentPart>
          </mc:Choice>
          <mc:Fallback xmlns="">
            <p:pic>
              <p:nvPicPr>
                <p:cNvPr id="171226" name="Freihand 171225">
                  <a:extLst>
                    <a:ext uri="{FF2B5EF4-FFF2-40B4-BE49-F238E27FC236}">
                      <a16:creationId xmlns:a16="http://schemas.microsoft.com/office/drawing/2014/main" id="{F4FA3E36-7A03-4F41-B471-CF9604480AF9}"/>
                    </a:ext>
                  </a:extLst>
                </p:cNvPr>
                <p:cNvPicPr/>
                <p:nvPr/>
              </p:nvPicPr>
              <p:blipFill>
                <a:blip r:embed="rId456"/>
                <a:stretch>
                  <a:fillRect/>
                </a:stretch>
              </p:blipFill>
              <p:spPr>
                <a:xfrm>
                  <a:off x="7096613" y="4673573"/>
                  <a:ext cx="172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71227" name="Freihand 171226">
                  <a:extLst>
                    <a:ext uri="{FF2B5EF4-FFF2-40B4-BE49-F238E27FC236}">
                      <a16:creationId xmlns:a16="http://schemas.microsoft.com/office/drawing/2014/main" id="{B388310B-CEE6-40D0-A7DA-5B33317F5BFE}"/>
                    </a:ext>
                  </a:extLst>
                </p14:cNvPr>
                <p14:cNvContentPartPr/>
                <p14:nvPr/>
              </p14:nvContentPartPr>
              <p14:xfrm>
                <a:off x="6217853" y="5456213"/>
                <a:ext cx="154440" cy="40320"/>
              </p14:xfrm>
            </p:contentPart>
          </mc:Choice>
          <mc:Fallback xmlns="">
            <p:pic>
              <p:nvPicPr>
                <p:cNvPr id="171227" name="Freihand 171226">
                  <a:extLst>
                    <a:ext uri="{FF2B5EF4-FFF2-40B4-BE49-F238E27FC236}">
                      <a16:creationId xmlns:a16="http://schemas.microsoft.com/office/drawing/2014/main" id="{B388310B-CEE6-40D0-A7DA-5B33317F5BFE}"/>
                    </a:ext>
                  </a:extLst>
                </p:cNvPr>
                <p:cNvPicPr/>
                <p:nvPr/>
              </p:nvPicPr>
              <p:blipFill>
                <a:blip r:embed="rId458"/>
                <a:stretch>
                  <a:fillRect/>
                </a:stretch>
              </p:blipFill>
              <p:spPr>
                <a:xfrm>
                  <a:off x="6213533" y="5451893"/>
                  <a:ext cx="1630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71228" name="Freihand 171227">
                  <a:extLst>
                    <a:ext uri="{FF2B5EF4-FFF2-40B4-BE49-F238E27FC236}">
                      <a16:creationId xmlns:a16="http://schemas.microsoft.com/office/drawing/2014/main" id="{4CAE9B0F-80CC-4504-AEDA-BA0FADD46031}"/>
                    </a:ext>
                  </a:extLst>
                </p14:cNvPr>
                <p14:cNvContentPartPr/>
                <p14:nvPr/>
              </p14:nvContentPartPr>
              <p14:xfrm>
                <a:off x="6222173" y="5532893"/>
                <a:ext cx="134280" cy="52200"/>
              </p14:xfrm>
            </p:contentPart>
          </mc:Choice>
          <mc:Fallback xmlns="">
            <p:pic>
              <p:nvPicPr>
                <p:cNvPr id="171228" name="Freihand 171227">
                  <a:extLst>
                    <a:ext uri="{FF2B5EF4-FFF2-40B4-BE49-F238E27FC236}">
                      <a16:creationId xmlns:a16="http://schemas.microsoft.com/office/drawing/2014/main" id="{4CAE9B0F-80CC-4504-AEDA-BA0FADD46031}"/>
                    </a:ext>
                  </a:extLst>
                </p:cNvPr>
                <p:cNvPicPr/>
                <p:nvPr/>
              </p:nvPicPr>
              <p:blipFill>
                <a:blip r:embed="rId460"/>
                <a:stretch>
                  <a:fillRect/>
                </a:stretch>
              </p:blipFill>
              <p:spPr>
                <a:xfrm>
                  <a:off x="6217853" y="5528573"/>
                  <a:ext cx="1429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71229" name="Freihand 171228">
                  <a:extLst>
                    <a:ext uri="{FF2B5EF4-FFF2-40B4-BE49-F238E27FC236}">
                      <a16:creationId xmlns:a16="http://schemas.microsoft.com/office/drawing/2014/main" id="{61246253-8FEC-46E4-A7BE-0F583D8C4205}"/>
                    </a:ext>
                  </a:extLst>
                </p14:cNvPr>
                <p14:cNvContentPartPr/>
                <p14:nvPr/>
              </p14:nvContentPartPr>
              <p14:xfrm>
                <a:off x="6416573" y="5279813"/>
                <a:ext cx="101160" cy="169560"/>
              </p14:xfrm>
            </p:contentPart>
          </mc:Choice>
          <mc:Fallback xmlns="">
            <p:pic>
              <p:nvPicPr>
                <p:cNvPr id="171229" name="Freihand 171228">
                  <a:extLst>
                    <a:ext uri="{FF2B5EF4-FFF2-40B4-BE49-F238E27FC236}">
                      <a16:creationId xmlns:a16="http://schemas.microsoft.com/office/drawing/2014/main" id="{61246253-8FEC-46E4-A7BE-0F583D8C4205}"/>
                    </a:ext>
                  </a:extLst>
                </p:cNvPr>
                <p:cNvPicPr/>
                <p:nvPr/>
              </p:nvPicPr>
              <p:blipFill>
                <a:blip r:embed="rId462"/>
                <a:stretch>
                  <a:fillRect/>
                </a:stretch>
              </p:blipFill>
              <p:spPr>
                <a:xfrm>
                  <a:off x="6412253" y="5275493"/>
                  <a:ext cx="109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71230" name="Freihand 171229">
                  <a:extLst>
                    <a:ext uri="{FF2B5EF4-FFF2-40B4-BE49-F238E27FC236}">
                      <a16:creationId xmlns:a16="http://schemas.microsoft.com/office/drawing/2014/main" id="{DB50B21E-DCA7-41B7-8FD7-F26CE98391AD}"/>
                    </a:ext>
                  </a:extLst>
                </p14:cNvPr>
                <p14:cNvContentPartPr/>
                <p14:nvPr/>
              </p14:nvContentPartPr>
              <p14:xfrm>
                <a:off x="6501533" y="5418413"/>
                <a:ext cx="51120" cy="69120"/>
              </p14:xfrm>
            </p:contentPart>
          </mc:Choice>
          <mc:Fallback xmlns="">
            <p:pic>
              <p:nvPicPr>
                <p:cNvPr id="171230" name="Freihand 171229">
                  <a:extLst>
                    <a:ext uri="{FF2B5EF4-FFF2-40B4-BE49-F238E27FC236}">
                      <a16:creationId xmlns:a16="http://schemas.microsoft.com/office/drawing/2014/main" id="{DB50B21E-DCA7-41B7-8FD7-F26CE98391AD}"/>
                    </a:ext>
                  </a:extLst>
                </p:cNvPr>
                <p:cNvPicPr/>
                <p:nvPr/>
              </p:nvPicPr>
              <p:blipFill>
                <a:blip r:embed="rId464"/>
                <a:stretch>
                  <a:fillRect/>
                </a:stretch>
              </p:blipFill>
              <p:spPr>
                <a:xfrm>
                  <a:off x="6497213" y="5414093"/>
                  <a:ext cx="597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71231" name="Freihand 171230">
                  <a:extLst>
                    <a:ext uri="{FF2B5EF4-FFF2-40B4-BE49-F238E27FC236}">
                      <a16:creationId xmlns:a16="http://schemas.microsoft.com/office/drawing/2014/main" id="{12027E3B-5774-4FB1-B47D-9F9B8ED39B0E}"/>
                    </a:ext>
                  </a:extLst>
                </p14:cNvPr>
                <p14:cNvContentPartPr/>
                <p14:nvPr/>
              </p14:nvContentPartPr>
              <p14:xfrm>
                <a:off x="6533573" y="5348213"/>
                <a:ext cx="79560" cy="113040"/>
              </p14:xfrm>
            </p:contentPart>
          </mc:Choice>
          <mc:Fallback xmlns="">
            <p:pic>
              <p:nvPicPr>
                <p:cNvPr id="171231" name="Freihand 171230">
                  <a:extLst>
                    <a:ext uri="{FF2B5EF4-FFF2-40B4-BE49-F238E27FC236}">
                      <a16:creationId xmlns:a16="http://schemas.microsoft.com/office/drawing/2014/main" id="{12027E3B-5774-4FB1-B47D-9F9B8ED39B0E}"/>
                    </a:ext>
                  </a:extLst>
                </p:cNvPr>
                <p:cNvPicPr/>
                <p:nvPr/>
              </p:nvPicPr>
              <p:blipFill>
                <a:blip r:embed="rId466"/>
                <a:stretch>
                  <a:fillRect/>
                </a:stretch>
              </p:blipFill>
              <p:spPr>
                <a:xfrm>
                  <a:off x="6529253" y="5343893"/>
                  <a:ext cx="882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71232" name="Freihand 171231">
                  <a:extLst>
                    <a:ext uri="{FF2B5EF4-FFF2-40B4-BE49-F238E27FC236}">
                      <a16:creationId xmlns:a16="http://schemas.microsoft.com/office/drawing/2014/main" id="{7E7961D8-337D-41C7-BDFE-3AA97D4D3066}"/>
                    </a:ext>
                  </a:extLst>
                </p14:cNvPr>
                <p14:cNvContentPartPr/>
                <p14:nvPr/>
              </p14:nvContentPartPr>
              <p14:xfrm>
                <a:off x="6596933" y="5333453"/>
                <a:ext cx="276480" cy="108720"/>
              </p14:xfrm>
            </p:contentPart>
          </mc:Choice>
          <mc:Fallback xmlns="">
            <p:pic>
              <p:nvPicPr>
                <p:cNvPr id="171232" name="Freihand 171231">
                  <a:extLst>
                    <a:ext uri="{FF2B5EF4-FFF2-40B4-BE49-F238E27FC236}">
                      <a16:creationId xmlns:a16="http://schemas.microsoft.com/office/drawing/2014/main" id="{7E7961D8-337D-41C7-BDFE-3AA97D4D3066}"/>
                    </a:ext>
                  </a:extLst>
                </p:cNvPr>
                <p:cNvPicPr/>
                <p:nvPr/>
              </p:nvPicPr>
              <p:blipFill>
                <a:blip r:embed="rId468"/>
                <a:stretch>
                  <a:fillRect/>
                </a:stretch>
              </p:blipFill>
              <p:spPr>
                <a:xfrm>
                  <a:off x="6592613" y="5329133"/>
                  <a:ext cx="2851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71233" name="Freihand 171232">
                  <a:extLst>
                    <a:ext uri="{FF2B5EF4-FFF2-40B4-BE49-F238E27FC236}">
                      <a16:creationId xmlns:a16="http://schemas.microsoft.com/office/drawing/2014/main" id="{0F9CDDC2-D2ED-4F4B-ADD1-DCDA1A975206}"/>
                    </a:ext>
                  </a:extLst>
                </p14:cNvPr>
                <p14:cNvContentPartPr/>
                <p14:nvPr/>
              </p14:nvContentPartPr>
              <p14:xfrm>
                <a:off x="6920213" y="5260373"/>
                <a:ext cx="40680" cy="101160"/>
              </p14:xfrm>
            </p:contentPart>
          </mc:Choice>
          <mc:Fallback xmlns="">
            <p:pic>
              <p:nvPicPr>
                <p:cNvPr id="171233" name="Freihand 171232">
                  <a:extLst>
                    <a:ext uri="{FF2B5EF4-FFF2-40B4-BE49-F238E27FC236}">
                      <a16:creationId xmlns:a16="http://schemas.microsoft.com/office/drawing/2014/main" id="{0F9CDDC2-D2ED-4F4B-ADD1-DCDA1A975206}"/>
                    </a:ext>
                  </a:extLst>
                </p:cNvPr>
                <p:cNvPicPr/>
                <p:nvPr/>
              </p:nvPicPr>
              <p:blipFill>
                <a:blip r:embed="rId470"/>
                <a:stretch>
                  <a:fillRect/>
                </a:stretch>
              </p:blipFill>
              <p:spPr>
                <a:xfrm>
                  <a:off x="6915893" y="5256053"/>
                  <a:ext cx="493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71234" name="Freihand 171233">
                  <a:extLst>
                    <a:ext uri="{FF2B5EF4-FFF2-40B4-BE49-F238E27FC236}">
                      <a16:creationId xmlns:a16="http://schemas.microsoft.com/office/drawing/2014/main" id="{F751090B-E742-4299-8E62-1868869BF706}"/>
                    </a:ext>
                  </a:extLst>
                </p14:cNvPr>
                <p14:cNvContentPartPr/>
                <p14:nvPr/>
              </p14:nvContentPartPr>
              <p14:xfrm>
                <a:off x="6904373" y="5238413"/>
                <a:ext cx="106560" cy="225720"/>
              </p14:xfrm>
            </p:contentPart>
          </mc:Choice>
          <mc:Fallback xmlns="">
            <p:pic>
              <p:nvPicPr>
                <p:cNvPr id="171234" name="Freihand 171233">
                  <a:extLst>
                    <a:ext uri="{FF2B5EF4-FFF2-40B4-BE49-F238E27FC236}">
                      <a16:creationId xmlns:a16="http://schemas.microsoft.com/office/drawing/2014/main" id="{F751090B-E742-4299-8E62-1868869BF706}"/>
                    </a:ext>
                  </a:extLst>
                </p:cNvPr>
                <p:cNvPicPr/>
                <p:nvPr/>
              </p:nvPicPr>
              <p:blipFill>
                <a:blip r:embed="rId472"/>
                <a:stretch>
                  <a:fillRect/>
                </a:stretch>
              </p:blipFill>
              <p:spPr>
                <a:xfrm>
                  <a:off x="6900053" y="5234093"/>
                  <a:ext cx="11520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71235" name="Freihand 171234">
                  <a:extLst>
                    <a:ext uri="{FF2B5EF4-FFF2-40B4-BE49-F238E27FC236}">
                      <a16:creationId xmlns:a16="http://schemas.microsoft.com/office/drawing/2014/main" id="{CD11BDE0-6E1B-42B4-8B6F-EAC4B5ECFE8F}"/>
                    </a:ext>
                  </a:extLst>
                </p14:cNvPr>
                <p14:cNvContentPartPr/>
                <p14:nvPr/>
              </p14:nvContentPartPr>
              <p14:xfrm>
                <a:off x="7005173" y="5227253"/>
                <a:ext cx="90000" cy="150840"/>
              </p14:xfrm>
            </p:contentPart>
          </mc:Choice>
          <mc:Fallback xmlns="">
            <p:pic>
              <p:nvPicPr>
                <p:cNvPr id="171235" name="Freihand 171234">
                  <a:extLst>
                    <a:ext uri="{FF2B5EF4-FFF2-40B4-BE49-F238E27FC236}">
                      <a16:creationId xmlns:a16="http://schemas.microsoft.com/office/drawing/2014/main" id="{CD11BDE0-6E1B-42B4-8B6F-EAC4B5ECFE8F}"/>
                    </a:ext>
                  </a:extLst>
                </p:cNvPr>
                <p:cNvPicPr/>
                <p:nvPr/>
              </p:nvPicPr>
              <p:blipFill>
                <a:blip r:embed="rId474"/>
                <a:stretch>
                  <a:fillRect/>
                </a:stretch>
              </p:blipFill>
              <p:spPr>
                <a:xfrm>
                  <a:off x="7000853" y="5222933"/>
                  <a:ext cx="986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71236" name="Freihand 171235">
                  <a:extLst>
                    <a:ext uri="{FF2B5EF4-FFF2-40B4-BE49-F238E27FC236}">
                      <a16:creationId xmlns:a16="http://schemas.microsoft.com/office/drawing/2014/main" id="{D2E48291-00D2-4064-9E8E-FCD828EFDC03}"/>
                    </a:ext>
                  </a:extLst>
                </p14:cNvPr>
                <p14:cNvContentPartPr/>
                <p14:nvPr/>
              </p14:nvContentPartPr>
              <p14:xfrm>
                <a:off x="7031093" y="5193773"/>
                <a:ext cx="103320" cy="36720"/>
              </p14:xfrm>
            </p:contentPart>
          </mc:Choice>
          <mc:Fallback xmlns="">
            <p:pic>
              <p:nvPicPr>
                <p:cNvPr id="171236" name="Freihand 171235">
                  <a:extLst>
                    <a:ext uri="{FF2B5EF4-FFF2-40B4-BE49-F238E27FC236}">
                      <a16:creationId xmlns:a16="http://schemas.microsoft.com/office/drawing/2014/main" id="{D2E48291-00D2-4064-9E8E-FCD828EFDC03}"/>
                    </a:ext>
                  </a:extLst>
                </p:cNvPr>
                <p:cNvPicPr/>
                <p:nvPr/>
              </p:nvPicPr>
              <p:blipFill>
                <a:blip r:embed="rId476"/>
                <a:stretch>
                  <a:fillRect/>
                </a:stretch>
              </p:blipFill>
              <p:spPr>
                <a:xfrm>
                  <a:off x="7026773" y="5189453"/>
                  <a:ext cx="11196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171237" name="Freihand 171236">
                  <a:extLst>
                    <a:ext uri="{FF2B5EF4-FFF2-40B4-BE49-F238E27FC236}">
                      <a16:creationId xmlns:a16="http://schemas.microsoft.com/office/drawing/2014/main" id="{1402909A-989A-4C89-AEB4-8FC89EEC05BC}"/>
                    </a:ext>
                  </a:extLst>
                </p14:cNvPr>
                <p14:cNvContentPartPr/>
                <p14:nvPr/>
              </p14:nvContentPartPr>
              <p14:xfrm>
                <a:off x="7119653" y="5162813"/>
                <a:ext cx="219960" cy="149400"/>
              </p14:xfrm>
            </p:contentPart>
          </mc:Choice>
          <mc:Fallback xmlns="">
            <p:pic>
              <p:nvPicPr>
                <p:cNvPr id="171237" name="Freihand 171236">
                  <a:extLst>
                    <a:ext uri="{FF2B5EF4-FFF2-40B4-BE49-F238E27FC236}">
                      <a16:creationId xmlns:a16="http://schemas.microsoft.com/office/drawing/2014/main" id="{1402909A-989A-4C89-AEB4-8FC89EEC05BC}"/>
                    </a:ext>
                  </a:extLst>
                </p:cNvPr>
                <p:cNvPicPr/>
                <p:nvPr/>
              </p:nvPicPr>
              <p:blipFill>
                <a:blip r:embed="rId478"/>
                <a:stretch>
                  <a:fillRect/>
                </a:stretch>
              </p:blipFill>
              <p:spPr>
                <a:xfrm>
                  <a:off x="7115333" y="5158493"/>
                  <a:ext cx="2286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71239" name="Freihand 171238">
                  <a:extLst>
                    <a:ext uri="{FF2B5EF4-FFF2-40B4-BE49-F238E27FC236}">
                      <a16:creationId xmlns:a16="http://schemas.microsoft.com/office/drawing/2014/main" id="{30FD216C-33FD-41A1-9AB2-FD59C69C0A63}"/>
                    </a:ext>
                  </a:extLst>
                </p14:cNvPr>
                <p14:cNvContentPartPr/>
                <p14:nvPr/>
              </p14:nvContentPartPr>
              <p14:xfrm>
                <a:off x="7432853" y="5126453"/>
                <a:ext cx="215280" cy="46440"/>
              </p14:xfrm>
            </p:contentPart>
          </mc:Choice>
          <mc:Fallback xmlns="">
            <p:pic>
              <p:nvPicPr>
                <p:cNvPr id="171239" name="Freihand 171238">
                  <a:extLst>
                    <a:ext uri="{FF2B5EF4-FFF2-40B4-BE49-F238E27FC236}">
                      <a16:creationId xmlns:a16="http://schemas.microsoft.com/office/drawing/2014/main" id="{30FD216C-33FD-41A1-9AB2-FD59C69C0A63}"/>
                    </a:ext>
                  </a:extLst>
                </p:cNvPr>
                <p:cNvPicPr/>
                <p:nvPr/>
              </p:nvPicPr>
              <p:blipFill>
                <a:blip r:embed="rId480"/>
                <a:stretch>
                  <a:fillRect/>
                </a:stretch>
              </p:blipFill>
              <p:spPr>
                <a:xfrm>
                  <a:off x="7428533" y="5122133"/>
                  <a:ext cx="2239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71240" name="Freihand 171239">
                  <a:extLst>
                    <a:ext uri="{FF2B5EF4-FFF2-40B4-BE49-F238E27FC236}">
                      <a16:creationId xmlns:a16="http://schemas.microsoft.com/office/drawing/2014/main" id="{354BD416-ACE3-494B-BC0C-7EEC369B9FC6}"/>
                    </a:ext>
                  </a:extLst>
                </p14:cNvPr>
                <p14:cNvContentPartPr/>
                <p14:nvPr/>
              </p14:nvContentPartPr>
              <p14:xfrm>
                <a:off x="7437173" y="5182253"/>
                <a:ext cx="195840" cy="56880"/>
              </p14:xfrm>
            </p:contentPart>
          </mc:Choice>
          <mc:Fallback xmlns="">
            <p:pic>
              <p:nvPicPr>
                <p:cNvPr id="171240" name="Freihand 171239">
                  <a:extLst>
                    <a:ext uri="{FF2B5EF4-FFF2-40B4-BE49-F238E27FC236}">
                      <a16:creationId xmlns:a16="http://schemas.microsoft.com/office/drawing/2014/main" id="{354BD416-ACE3-494B-BC0C-7EEC369B9FC6}"/>
                    </a:ext>
                  </a:extLst>
                </p:cNvPr>
                <p:cNvPicPr/>
                <p:nvPr/>
              </p:nvPicPr>
              <p:blipFill>
                <a:blip r:embed="rId482"/>
                <a:stretch>
                  <a:fillRect/>
                </a:stretch>
              </p:blipFill>
              <p:spPr>
                <a:xfrm>
                  <a:off x="7432853" y="5177933"/>
                  <a:ext cx="20448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71241" name="Freihand 171240">
                  <a:extLst>
                    <a:ext uri="{FF2B5EF4-FFF2-40B4-BE49-F238E27FC236}">
                      <a16:creationId xmlns:a16="http://schemas.microsoft.com/office/drawing/2014/main" id="{9FCE99E0-8722-4152-AFE6-EDEDF48CC825}"/>
                    </a:ext>
                  </a:extLst>
                </p14:cNvPr>
                <p14:cNvContentPartPr/>
                <p14:nvPr/>
              </p14:nvContentPartPr>
              <p14:xfrm>
                <a:off x="7669373" y="5037533"/>
                <a:ext cx="160200" cy="179280"/>
              </p14:xfrm>
            </p:contentPart>
          </mc:Choice>
          <mc:Fallback xmlns="">
            <p:pic>
              <p:nvPicPr>
                <p:cNvPr id="171241" name="Freihand 171240">
                  <a:extLst>
                    <a:ext uri="{FF2B5EF4-FFF2-40B4-BE49-F238E27FC236}">
                      <a16:creationId xmlns:a16="http://schemas.microsoft.com/office/drawing/2014/main" id="{9FCE99E0-8722-4152-AFE6-EDEDF48CC825}"/>
                    </a:ext>
                  </a:extLst>
                </p:cNvPr>
                <p:cNvPicPr/>
                <p:nvPr/>
              </p:nvPicPr>
              <p:blipFill>
                <a:blip r:embed="rId484"/>
                <a:stretch>
                  <a:fillRect/>
                </a:stretch>
              </p:blipFill>
              <p:spPr>
                <a:xfrm>
                  <a:off x="7665053" y="5033213"/>
                  <a:ext cx="1688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71242" name="Freihand 171241">
                  <a:extLst>
                    <a:ext uri="{FF2B5EF4-FFF2-40B4-BE49-F238E27FC236}">
                      <a16:creationId xmlns:a16="http://schemas.microsoft.com/office/drawing/2014/main" id="{BD6DFD96-2A0F-4174-8851-0E044FDF5B73}"/>
                    </a:ext>
                  </a:extLst>
                </p14:cNvPr>
                <p14:cNvContentPartPr/>
                <p14:nvPr/>
              </p14:nvContentPartPr>
              <p14:xfrm>
                <a:off x="7846493" y="4986413"/>
                <a:ext cx="205560" cy="178560"/>
              </p14:xfrm>
            </p:contentPart>
          </mc:Choice>
          <mc:Fallback xmlns="">
            <p:pic>
              <p:nvPicPr>
                <p:cNvPr id="171242" name="Freihand 171241">
                  <a:extLst>
                    <a:ext uri="{FF2B5EF4-FFF2-40B4-BE49-F238E27FC236}">
                      <a16:creationId xmlns:a16="http://schemas.microsoft.com/office/drawing/2014/main" id="{BD6DFD96-2A0F-4174-8851-0E044FDF5B73}"/>
                    </a:ext>
                  </a:extLst>
                </p:cNvPr>
                <p:cNvPicPr/>
                <p:nvPr/>
              </p:nvPicPr>
              <p:blipFill>
                <a:blip r:embed="rId486"/>
                <a:stretch>
                  <a:fillRect/>
                </a:stretch>
              </p:blipFill>
              <p:spPr>
                <a:xfrm>
                  <a:off x="7842173" y="4982093"/>
                  <a:ext cx="21420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71243" name="Freihand 171242">
                  <a:extLst>
                    <a:ext uri="{FF2B5EF4-FFF2-40B4-BE49-F238E27FC236}">
                      <a16:creationId xmlns:a16="http://schemas.microsoft.com/office/drawing/2014/main" id="{42913BCD-CDDB-4F19-8D4C-CE50C0D8A1FD}"/>
                    </a:ext>
                  </a:extLst>
                </p14:cNvPr>
                <p14:cNvContentPartPr/>
                <p14:nvPr/>
              </p14:nvContentPartPr>
              <p14:xfrm>
                <a:off x="8030813" y="4976333"/>
                <a:ext cx="180000" cy="169920"/>
              </p14:xfrm>
            </p:contentPart>
          </mc:Choice>
          <mc:Fallback xmlns="">
            <p:pic>
              <p:nvPicPr>
                <p:cNvPr id="171243" name="Freihand 171242">
                  <a:extLst>
                    <a:ext uri="{FF2B5EF4-FFF2-40B4-BE49-F238E27FC236}">
                      <a16:creationId xmlns:a16="http://schemas.microsoft.com/office/drawing/2014/main" id="{42913BCD-CDDB-4F19-8D4C-CE50C0D8A1FD}"/>
                    </a:ext>
                  </a:extLst>
                </p:cNvPr>
                <p:cNvPicPr/>
                <p:nvPr/>
              </p:nvPicPr>
              <p:blipFill>
                <a:blip r:embed="rId488"/>
                <a:stretch>
                  <a:fillRect/>
                </a:stretch>
              </p:blipFill>
              <p:spPr>
                <a:xfrm>
                  <a:off x="8026493" y="4972013"/>
                  <a:ext cx="18864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71245" name="Freihand 171244">
                  <a:extLst>
                    <a:ext uri="{FF2B5EF4-FFF2-40B4-BE49-F238E27FC236}">
                      <a16:creationId xmlns:a16="http://schemas.microsoft.com/office/drawing/2014/main" id="{2EBC0401-C950-4F42-A405-59ED86126D4A}"/>
                    </a:ext>
                  </a:extLst>
                </p14:cNvPr>
                <p14:cNvContentPartPr/>
                <p14:nvPr/>
              </p14:nvContentPartPr>
              <p14:xfrm>
                <a:off x="7450853" y="5234453"/>
                <a:ext cx="553320" cy="453240"/>
              </p14:xfrm>
            </p:contentPart>
          </mc:Choice>
          <mc:Fallback xmlns="">
            <p:pic>
              <p:nvPicPr>
                <p:cNvPr id="171245" name="Freihand 171244">
                  <a:extLst>
                    <a:ext uri="{FF2B5EF4-FFF2-40B4-BE49-F238E27FC236}">
                      <a16:creationId xmlns:a16="http://schemas.microsoft.com/office/drawing/2014/main" id="{2EBC0401-C950-4F42-A405-59ED86126D4A}"/>
                    </a:ext>
                  </a:extLst>
                </p:cNvPr>
                <p:cNvPicPr/>
                <p:nvPr/>
              </p:nvPicPr>
              <p:blipFill>
                <a:blip r:embed="rId490"/>
                <a:stretch>
                  <a:fillRect/>
                </a:stretch>
              </p:blipFill>
              <p:spPr>
                <a:xfrm>
                  <a:off x="7446533" y="5230133"/>
                  <a:ext cx="561960" cy="46188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71246" name="Freihand 171245">
                  <a:extLst>
                    <a:ext uri="{FF2B5EF4-FFF2-40B4-BE49-F238E27FC236}">
                      <a16:creationId xmlns:a16="http://schemas.microsoft.com/office/drawing/2014/main" id="{436A2A02-BF08-4796-ACE6-713A6AFDB49F}"/>
                    </a:ext>
                  </a:extLst>
                </p14:cNvPr>
                <p14:cNvContentPartPr/>
                <p14:nvPr/>
              </p14:nvContentPartPr>
              <p14:xfrm>
                <a:off x="7232693" y="5457293"/>
                <a:ext cx="424800" cy="378720"/>
              </p14:xfrm>
            </p:contentPart>
          </mc:Choice>
          <mc:Fallback xmlns="">
            <p:pic>
              <p:nvPicPr>
                <p:cNvPr id="171246" name="Freihand 171245">
                  <a:extLst>
                    <a:ext uri="{FF2B5EF4-FFF2-40B4-BE49-F238E27FC236}">
                      <a16:creationId xmlns:a16="http://schemas.microsoft.com/office/drawing/2014/main" id="{436A2A02-BF08-4796-ACE6-713A6AFDB49F}"/>
                    </a:ext>
                  </a:extLst>
                </p:cNvPr>
                <p:cNvPicPr/>
                <p:nvPr/>
              </p:nvPicPr>
              <p:blipFill>
                <a:blip r:embed="rId492"/>
                <a:stretch>
                  <a:fillRect/>
                </a:stretch>
              </p:blipFill>
              <p:spPr>
                <a:xfrm>
                  <a:off x="7228373" y="5452973"/>
                  <a:ext cx="433440" cy="3873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71248" name="Freihand 171247">
                  <a:extLst>
                    <a:ext uri="{FF2B5EF4-FFF2-40B4-BE49-F238E27FC236}">
                      <a16:creationId xmlns:a16="http://schemas.microsoft.com/office/drawing/2014/main" id="{4E6541C0-757D-4019-A67B-FC9BBED7F5A9}"/>
                    </a:ext>
                  </a:extLst>
                </p14:cNvPr>
                <p14:cNvContentPartPr/>
                <p14:nvPr/>
              </p14:nvContentPartPr>
              <p14:xfrm>
                <a:off x="5563733" y="5969933"/>
                <a:ext cx="185040" cy="216000"/>
              </p14:xfrm>
            </p:contentPart>
          </mc:Choice>
          <mc:Fallback xmlns="">
            <p:pic>
              <p:nvPicPr>
                <p:cNvPr id="171248" name="Freihand 171247">
                  <a:extLst>
                    <a:ext uri="{FF2B5EF4-FFF2-40B4-BE49-F238E27FC236}">
                      <a16:creationId xmlns:a16="http://schemas.microsoft.com/office/drawing/2014/main" id="{4E6541C0-757D-4019-A67B-FC9BBED7F5A9}"/>
                    </a:ext>
                  </a:extLst>
                </p:cNvPr>
                <p:cNvPicPr/>
                <p:nvPr/>
              </p:nvPicPr>
              <p:blipFill>
                <a:blip r:embed="rId494"/>
                <a:stretch>
                  <a:fillRect/>
                </a:stretch>
              </p:blipFill>
              <p:spPr>
                <a:xfrm>
                  <a:off x="5559413" y="5965613"/>
                  <a:ext cx="1936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71249" name="Freihand 171248">
                  <a:extLst>
                    <a:ext uri="{FF2B5EF4-FFF2-40B4-BE49-F238E27FC236}">
                      <a16:creationId xmlns:a16="http://schemas.microsoft.com/office/drawing/2014/main" id="{B11BF2D9-BEA9-4CBA-BF9D-E7CEE80E2998}"/>
                    </a:ext>
                  </a:extLst>
                </p14:cNvPr>
                <p14:cNvContentPartPr/>
                <p14:nvPr/>
              </p14:nvContentPartPr>
              <p14:xfrm>
                <a:off x="5807813" y="6005933"/>
                <a:ext cx="137880" cy="162360"/>
              </p14:xfrm>
            </p:contentPart>
          </mc:Choice>
          <mc:Fallback xmlns="">
            <p:pic>
              <p:nvPicPr>
                <p:cNvPr id="171249" name="Freihand 171248">
                  <a:extLst>
                    <a:ext uri="{FF2B5EF4-FFF2-40B4-BE49-F238E27FC236}">
                      <a16:creationId xmlns:a16="http://schemas.microsoft.com/office/drawing/2014/main" id="{B11BF2D9-BEA9-4CBA-BF9D-E7CEE80E2998}"/>
                    </a:ext>
                  </a:extLst>
                </p:cNvPr>
                <p:cNvPicPr/>
                <p:nvPr/>
              </p:nvPicPr>
              <p:blipFill>
                <a:blip r:embed="rId496"/>
                <a:stretch>
                  <a:fillRect/>
                </a:stretch>
              </p:blipFill>
              <p:spPr>
                <a:xfrm>
                  <a:off x="5803493" y="6001613"/>
                  <a:ext cx="1465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71250" name="Freihand 171249">
                  <a:extLst>
                    <a:ext uri="{FF2B5EF4-FFF2-40B4-BE49-F238E27FC236}">
                      <a16:creationId xmlns:a16="http://schemas.microsoft.com/office/drawing/2014/main" id="{951BFBAB-A8D8-410A-96E1-D76D54866188}"/>
                    </a:ext>
                  </a:extLst>
                </p14:cNvPr>
                <p14:cNvContentPartPr/>
                <p14:nvPr/>
              </p14:nvContentPartPr>
              <p14:xfrm>
                <a:off x="5974853" y="6013493"/>
                <a:ext cx="116640" cy="126720"/>
              </p14:xfrm>
            </p:contentPart>
          </mc:Choice>
          <mc:Fallback xmlns="">
            <p:pic>
              <p:nvPicPr>
                <p:cNvPr id="171250" name="Freihand 171249">
                  <a:extLst>
                    <a:ext uri="{FF2B5EF4-FFF2-40B4-BE49-F238E27FC236}">
                      <a16:creationId xmlns:a16="http://schemas.microsoft.com/office/drawing/2014/main" id="{951BFBAB-A8D8-410A-96E1-D76D54866188}"/>
                    </a:ext>
                  </a:extLst>
                </p:cNvPr>
                <p:cNvPicPr/>
                <p:nvPr/>
              </p:nvPicPr>
              <p:blipFill>
                <a:blip r:embed="rId498"/>
                <a:stretch>
                  <a:fillRect/>
                </a:stretch>
              </p:blipFill>
              <p:spPr>
                <a:xfrm>
                  <a:off x="5970533" y="6009173"/>
                  <a:ext cx="1252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71251" name="Freihand 171250">
                  <a:extLst>
                    <a:ext uri="{FF2B5EF4-FFF2-40B4-BE49-F238E27FC236}">
                      <a16:creationId xmlns:a16="http://schemas.microsoft.com/office/drawing/2014/main" id="{A85A401F-870C-4568-9F82-F3A34DDBD697}"/>
                    </a:ext>
                  </a:extLst>
                </p14:cNvPr>
                <p14:cNvContentPartPr/>
                <p14:nvPr/>
              </p14:nvContentPartPr>
              <p14:xfrm>
                <a:off x="6193733" y="6024293"/>
                <a:ext cx="30600" cy="15120"/>
              </p14:xfrm>
            </p:contentPart>
          </mc:Choice>
          <mc:Fallback xmlns="">
            <p:pic>
              <p:nvPicPr>
                <p:cNvPr id="171251" name="Freihand 171250">
                  <a:extLst>
                    <a:ext uri="{FF2B5EF4-FFF2-40B4-BE49-F238E27FC236}">
                      <a16:creationId xmlns:a16="http://schemas.microsoft.com/office/drawing/2014/main" id="{A85A401F-870C-4568-9F82-F3A34DDBD697}"/>
                    </a:ext>
                  </a:extLst>
                </p:cNvPr>
                <p:cNvPicPr/>
                <p:nvPr/>
              </p:nvPicPr>
              <p:blipFill>
                <a:blip r:embed="rId500"/>
                <a:stretch>
                  <a:fillRect/>
                </a:stretch>
              </p:blipFill>
              <p:spPr>
                <a:xfrm>
                  <a:off x="6189413" y="6019973"/>
                  <a:ext cx="392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71252" name="Freihand 171251">
                  <a:extLst>
                    <a:ext uri="{FF2B5EF4-FFF2-40B4-BE49-F238E27FC236}">
                      <a16:creationId xmlns:a16="http://schemas.microsoft.com/office/drawing/2014/main" id="{78F2225A-7FDF-4094-A1EE-804786BC1F12}"/>
                    </a:ext>
                  </a:extLst>
                </p14:cNvPr>
                <p14:cNvContentPartPr/>
                <p14:nvPr/>
              </p14:nvContentPartPr>
              <p14:xfrm>
                <a:off x="6364373" y="5717213"/>
                <a:ext cx="271080" cy="226440"/>
              </p14:xfrm>
            </p:contentPart>
          </mc:Choice>
          <mc:Fallback xmlns="">
            <p:pic>
              <p:nvPicPr>
                <p:cNvPr id="171252" name="Freihand 171251">
                  <a:extLst>
                    <a:ext uri="{FF2B5EF4-FFF2-40B4-BE49-F238E27FC236}">
                      <a16:creationId xmlns:a16="http://schemas.microsoft.com/office/drawing/2014/main" id="{78F2225A-7FDF-4094-A1EE-804786BC1F12}"/>
                    </a:ext>
                  </a:extLst>
                </p:cNvPr>
                <p:cNvPicPr/>
                <p:nvPr/>
              </p:nvPicPr>
              <p:blipFill>
                <a:blip r:embed="rId502"/>
                <a:stretch>
                  <a:fillRect/>
                </a:stretch>
              </p:blipFill>
              <p:spPr>
                <a:xfrm>
                  <a:off x="6360053" y="5712893"/>
                  <a:ext cx="27972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71253" name="Freihand 171252">
                  <a:extLst>
                    <a:ext uri="{FF2B5EF4-FFF2-40B4-BE49-F238E27FC236}">
                      <a16:creationId xmlns:a16="http://schemas.microsoft.com/office/drawing/2014/main" id="{22B053E3-5578-4E23-B9E7-65E1EF3A2103}"/>
                    </a:ext>
                  </a:extLst>
                </p14:cNvPr>
                <p14:cNvContentPartPr/>
                <p14:nvPr/>
              </p14:nvContentPartPr>
              <p14:xfrm>
                <a:off x="6341693" y="5915573"/>
                <a:ext cx="476640" cy="59040"/>
              </p14:xfrm>
            </p:contentPart>
          </mc:Choice>
          <mc:Fallback xmlns="">
            <p:pic>
              <p:nvPicPr>
                <p:cNvPr id="171253" name="Freihand 171252">
                  <a:extLst>
                    <a:ext uri="{FF2B5EF4-FFF2-40B4-BE49-F238E27FC236}">
                      <a16:creationId xmlns:a16="http://schemas.microsoft.com/office/drawing/2014/main" id="{22B053E3-5578-4E23-B9E7-65E1EF3A2103}"/>
                    </a:ext>
                  </a:extLst>
                </p:cNvPr>
                <p:cNvPicPr/>
                <p:nvPr/>
              </p:nvPicPr>
              <p:blipFill>
                <a:blip r:embed="rId504"/>
                <a:stretch>
                  <a:fillRect/>
                </a:stretch>
              </p:blipFill>
              <p:spPr>
                <a:xfrm>
                  <a:off x="6337373" y="5911253"/>
                  <a:ext cx="4852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71254" name="Freihand 171253">
                  <a:extLst>
                    <a:ext uri="{FF2B5EF4-FFF2-40B4-BE49-F238E27FC236}">
                      <a16:creationId xmlns:a16="http://schemas.microsoft.com/office/drawing/2014/main" id="{E7208D53-9D2B-4B38-AB43-279062D7EC2B}"/>
                    </a:ext>
                  </a:extLst>
                </p14:cNvPr>
                <p14:cNvContentPartPr/>
                <p14:nvPr/>
              </p14:nvContentPartPr>
              <p14:xfrm>
                <a:off x="6239093" y="6044813"/>
                <a:ext cx="192960" cy="207720"/>
              </p14:xfrm>
            </p:contentPart>
          </mc:Choice>
          <mc:Fallback xmlns="">
            <p:pic>
              <p:nvPicPr>
                <p:cNvPr id="171254" name="Freihand 171253">
                  <a:extLst>
                    <a:ext uri="{FF2B5EF4-FFF2-40B4-BE49-F238E27FC236}">
                      <a16:creationId xmlns:a16="http://schemas.microsoft.com/office/drawing/2014/main" id="{E7208D53-9D2B-4B38-AB43-279062D7EC2B}"/>
                    </a:ext>
                  </a:extLst>
                </p:cNvPr>
                <p:cNvPicPr/>
                <p:nvPr/>
              </p:nvPicPr>
              <p:blipFill>
                <a:blip r:embed="rId506"/>
                <a:stretch>
                  <a:fillRect/>
                </a:stretch>
              </p:blipFill>
              <p:spPr>
                <a:xfrm>
                  <a:off x="6234773" y="6040493"/>
                  <a:ext cx="20160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71255" name="Freihand 171254">
                  <a:extLst>
                    <a:ext uri="{FF2B5EF4-FFF2-40B4-BE49-F238E27FC236}">
                      <a16:creationId xmlns:a16="http://schemas.microsoft.com/office/drawing/2014/main" id="{D97A8E93-0DF5-48F0-8FC1-36B04F029FD1}"/>
                    </a:ext>
                  </a:extLst>
                </p14:cNvPr>
                <p14:cNvContentPartPr/>
                <p14:nvPr/>
              </p14:nvContentPartPr>
              <p14:xfrm>
                <a:off x="6472013" y="6124013"/>
                <a:ext cx="113760" cy="27360"/>
              </p14:xfrm>
            </p:contentPart>
          </mc:Choice>
          <mc:Fallback xmlns="">
            <p:pic>
              <p:nvPicPr>
                <p:cNvPr id="171255" name="Freihand 171254">
                  <a:extLst>
                    <a:ext uri="{FF2B5EF4-FFF2-40B4-BE49-F238E27FC236}">
                      <a16:creationId xmlns:a16="http://schemas.microsoft.com/office/drawing/2014/main" id="{D97A8E93-0DF5-48F0-8FC1-36B04F029FD1}"/>
                    </a:ext>
                  </a:extLst>
                </p:cNvPr>
                <p:cNvPicPr/>
                <p:nvPr/>
              </p:nvPicPr>
              <p:blipFill>
                <a:blip r:embed="rId508"/>
                <a:stretch>
                  <a:fillRect/>
                </a:stretch>
              </p:blipFill>
              <p:spPr>
                <a:xfrm>
                  <a:off x="6467693" y="6119693"/>
                  <a:ext cx="1224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71256" name="Freihand 171255">
                  <a:extLst>
                    <a:ext uri="{FF2B5EF4-FFF2-40B4-BE49-F238E27FC236}">
                      <a16:creationId xmlns:a16="http://schemas.microsoft.com/office/drawing/2014/main" id="{8A28EBE9-B937-4FF4-9D01-14EC73799D5B}"/>
                    </a:ext>
                  </a:extLst>
                </p14:cNvPr>
                <p14:cNvContentPartPr/>
                <p14:nvPr/>
              </p14:nvContentPartPr>
              <p14:xfrm>
                <a:off x="6623933" y="6055253"/>
                <a:ext cx="78480" cy="115560"/>
              </p14:xfrm>
            </p:contentPart>
          </mc:Choice>
          <mc:Fallback xmlns="">
            <p:pic>
              <p:nvPicPr>
                <p:cNvPr id="171256" name="Freihand 171255">
                  <a:extLst>
                    <a:ext uri="{FF2B5EF4-FFF2-40B4-BE49-F238E27FC236}">
                      <a16:creationId xmlns:a16="http://schemas.microsoft.com/office/drawing/2014/main" id="{8A28EBE9-B937-4FF4-9D01-14EC73799D5B}"/>
                    </a:ext>
                  </a:extLst>
                </p:cNvPr>
                <p:cNvPicPr/>
                <p:nvPr/>
              </p:nvPicPr>
              <p:blipFill>
                <a:blip r:embed="rId510"/>
                <a:stretch>
                  <a:fillRect/>
                </a:stretch>
              </p:blipFill>
              <p:spPr>
                <a:xfrm>
                  <a:off x="6619613" y="6050933"/>
                  <a:ext cx="8712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71257" name="Freihand 171256">
                  <a:extLst>
                    <a:ext uri="{FF2B5EF4-FFF2-40B4-BE49-F238E27FC236}">
                      <a16:creationId xmlns:a16="http://schemas.microsoft.com/office/drawing/2014/main" id="{B88E919A-B368-40CD-AD69-BF9DC519CC64}"/>
                    </a:ext>
                  </a:extLst>
                </p14:cNvPr>
                <p14:cNvContentPartPr/>
                <p14:nvPr/>
              </p14:nvContentPartPr>
              <p14:xfrm>
                <a:off x="6695213" y="6164693"/>
                <a:ext cx="22680" cy="96120"/>
              </p14:xfrm>
            </p:contentPart>
          </mc:Choice>
          <mc:Fallback xmlns="">
            <p:pic>
              <p:nvPicPr>
                <p:cNvPr id="171257" name="Freihand 171256">
                  <a:extLst>
                    <a:ext uri="{FF2B5EF4-FFF2-40B4-BE49-F238E27FC236}">
                      <a16:creationId xmlns:a16="http://schemas.microsoft.com/office/drawing/2014/main" id="{B88E919A-B368-40CD-AD69-BF9DC519CC64}"/>
                    </a:ext>
                  </a:extLst>
                </p:cNvPr>
                <p:cNvPicPr/>
                <p:nvPr/>
              </p:nvPicPr>
              <p:blipFill>
                <a:blip r:embed="rId512"/>
                <a:stretch>
                  <a:fillRect/>
                </a:stretch>
              </p:blipFill>
              <p:spPr>
                <a:xfrm>
                  <a:off x="6690893" y="6160373"/>
                  <a:ext cx="313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71258" name="Freihand 171257">
                  <a:extLst>
                    <a:ext uri="{FF2B5EF4-FFF2-40B4-BE49-F238E27FC236}">
                      <a16:creationId xmlns:a16="http://schemas.microsoft.com/office/drawing/2014/main" id="{5BFC7A61-6B7C-4862-A296-5DCB4011772D}"/>
                    </a:ext>
                  </a:extLst>
                </p14:cNvPr>
                <p14:cNvContentPartPr/>
                <p14:nvPr/>
              </p14:nvContentPartPr>
              <p14:xfrm>
                <a:off x="6735893" y="5993693"/>
                <a:ext cx="165600" cy="207720"/>
              </p14:xfrm>
            </p:contentPart>
          </mc:Choice>
          <mc:Fallback xmlns="">
            <p:pic>
              <p:nvPicPr>
                <p:cNvPr id="171258" name="Freihand 171257">
                  <a:extLst>
                    <a:ext uri="{FF2B5EF4-FFF2-40B4-BE49-F238E27FC236}">
                      <a16:creationId xmlns:a16="http://schemas.microsoft.com/office/drawing/2014/main" id="{5BFC7A61-6B7C-4862-A296-5DCB4011772D}"/>
                    </a:ext>
                  </a:extLst>
                </p:cNvPr>
                <p:cNvPicPr/>
                <p:nvPr/>
              </p:nvPicPr>
              <p:blipFill>
                <a:blip r:embed="rId514"/>
                <a:stretch>
                  <a:fillRect/>
                </a:stretch>
              </p:blipFill>
              <p:spPr>
                <a:xfrm>
                  <a:off x="6731573" y="5989373"/>
                  <a:ext cx="17424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71260" name="Freihand 171259">
                  <a:extLst>
                    <a:ext uri="{FF2B5EF4-FFF2-40B4-BE49-F238E27FC236}">
                      <a16:creationId xmlns:a16="http://schemas.microsoft.com/office/drawing/2014/main" id="{5C606C6D-5299-4453-8681-6DEF88D1BE7C}"/>
                    </a:ext>
                  </a:extLst>
                </p14:cNvPr>
                <p14:cNvContentPartPr/>
                <p14:nvPr/>
              </p14:nvContentPartPr>
              <p14:xfrm>
                <a:off x="6112373" y="5491493"/>
                <a:ext cx="857520" cy="941760"/>
              </p14:xfrm>
            </p:contentPart>
          </mc:Choice>
          <mc:Fallback xmlns="">
            <p:pic>
              <p:nvPicPr>
                <p:cNvPr id="171260" name="Freihand 171259">
                  <a:extLst>
                    <a:ext uri="{FF2B5EF4-FFF2-40B4-BE49-F238E27FC236}">
                      <a16:creationId xmlns:a16="http://schemas.microsoft.com/office/drawing/2014/main" id="{5C606C6D-5299-4453-8681-6DEF88D1BE7C}"/>
                    </a:ext>
                  </a:extLst>
                </p:cNvPr>
                <p:cNvPicPr/>
                <p:nvPr/>
              </p:nvPicPr>
              <p:blipFill>
                <a:blip r:embed="rId516"/>
                <a:stretch>
                  <a:fillRect/>
                </a:stretch>
              </p:blipFill>
              <p:spPr>
                <a:xfrm>
                  <a:off x="6108053" y="5487173"/>
                  <a:ext cx="866160" cy="950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71261" name="Freihand 171260">
                  <a:extLst>
                    <a:ext uri="{FF2B5EF4-FFF2-40B4-BE49-F238E27FC236}">
                      <a16:creationId xmlns:a16="http://schemas.microsoft.com/office/drawing/2014/main" id="{B0D8AD29-B28B-4373-8946-4061B49EBAE8}"/>
                    </a:ext>
                  </a:extLst>
                </p14:cNvPr>
                <p14:cNvContentPartPr/>
                <p14:nvPr/>
              </p14:nvContentPartPr>
              <p14:xfrm>
                <a:off x="7072853" y="6098813"/>
                <a:ext cx="171000" cy="188280"/>
              </p14:xfrm>
            </p:contentPart>
          </mc:Choice>
          <mc:Fallback xmlns="">
            <p:pic>
              <p:nvPicPr>
                <p:cNvPr id="171261" name="Freihand 171260">
                  <a:extLst>
                    <a:ext uri="{FF2B5EF4-FFF2-40B4-BE49-F238E27FC236}">
                      <a16:creationId xmlns:a16="http://schemas.microsoft.com/office/drawing/2014/main" id="{B0D8AD29-B28B-4373-8946-4061B49EBAE8}"/>
                    </a:ext>
                  </a:extLst>
                </p:cNvPr>
                <p:cNvPicPr/>
                <p:nvPr/>
              </p:nvPicPr>
              <p:blipFill>
                <a:blip r:embed="rId518"/>
                <a:stretch>
                  <a:fillRect/>
                </a:stretch>
              </p:blipFill>
              <p:spPr>
                <a:xfrm>
                  <a:off x="7068533" y="6094493"/>
                  <a:ext cx="1796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71262" name="Freihand 171261">
                  <a:extLst>
                    <a:ext uri="{FF2B5EF4-FFF2-40B4-BE49-F238E27FC236}">
                      <a16:creationId xmlns:a16="http://schemas.microsoft.com/office/drawing/2014/main" id="{949D159E-C4DB-46ED-A854-C3B3E578F66C}"/>
                    </a:ext>
                  </a:extLst>
                </p14:cNvPr>
                <p14:cNvContentPartPr/>
                <p14:nvPr/>
              </p14:nvContentPartPr>
              <p14:xfrm>
                <a:off x="6997613" y="6214373"/>
                <a:ext cx="522000" cy="142200"/>
              </p14:xfrm>
            </p:contentPart>
          </mc:Choice>
          <mc:Fallback xmlns="">
            <p:pic>
              <p:nvPicPr>
                <p:cNvPr id="171262" name="Freihand 171261">
                  <a:extLst>
                    <a:ext uri="{FF2B5EF4-FFF2-40B4-BE49-F238E27FC236}">
                      <a16:creationId xmlns:a16="http://schemas.microsoft.com/office/drawing/2014/main" id="{949D159E-C4DB-46ED-A854-C3B3E578F66C}"/>
                    </a:ext>
                  </a:extLst>
                </p:cNvPr>
                <p:cNvPicPr/>
                <p:nvPr/>
              </p:nvPicPr>
              <p:blipFill>
                <a:blip r:embed="rId520"/>
                <a:stretch>
                  <a:fillRect/>
                </a:stretch>
              </p:blipFill>
              <p:spPr>
                <a:xfrm>
                  <a:off x="6993293" y="6210053"/>
                  <a:ext cx="5306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71263" name="Freihand 171262">
                  <a:extLst>
                    <a:ext uri="{FF2B5EF4-FFF2-40B4-BE49-F238E27FC236}">
                      <a16:creationId xmlns:a16="http://schemas.microsoft.com/office/drawing/2014/main" id="{CCD6DD26-E316-4FA8-A701-8A7DCA6DFB52}"/>
                    </a:ext>
                  </a:extLst>
                </p14:cNvPr>
                <p14:cNvContentPartPr/>
                <p14:nvPr/>
              </p14:nvContentPartPr>
              <p14:xfrm>
                <a:off x="6894653" y="6377813"/>
                <a:ext cx="240120" cy="208440"/>
              </p14:xfrm>
            </p:contentPart>
          </mc:Choice>
          <mc:Fallback xmlns="">
            <p:pic>
              <p:nvPicPr>
                <p:cNvPr id="171263" name="Freihand 171262">
                  <a:extLst>
                    <a:ext uri="{FF2B5EF4-FFF2-40B4-BE49-F238E27FC236}">
                      <a16:creationId xmlns:a16="http://schemas.microsoft.com/office/drawing/2014/main" id="{CCD6DD26-E316-4FA8-A701-8A7DCA6DFB52}"/>
                    </a:ext>
                  </a:extLst>
                </p:cNvPr>
                <p:cNvPicPr/>
                <p:nvPr/>
              </p:nvPicPr>
              <p:blipFill>
                <a:blip r:embed="rId522"/>
                <a:stretch>
                  <a:fillRect/>
                </a:stretch>
              </p:blipFill>
              <p:spPr>
                <a:xfrm>
                  <a:off x="6890333" y="6373493"/>
                  <a:ext cx="24876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71264" name="Freihand 171263">
                  <a:extLst>
                    <a:ext uri="{FF2B5EF4-FFF2-40B4-BE49-F238E27FC236}">
                      <a16:creationId xmlns:a16="http://schemas.microsoft.com/office/drawing/2014/main" id="{D1139D99-335D-463B-B141-4101D1FFAE94}"/>
                    </a:ext>
                  </a:extLst>
                </p14:cNvPr>
                <p14:cNvContentPartPr/>
                <p14:nvPr/>
              </p14:nvContentPartPr>
              <p14:xfrm>
                <a:off x="7175813" y="6435413"/>
                <a:ext cx="112680" cy="34560"/>
              </p14:xfrm>
            </p:contentPart>
          </mc:Choice>
          <mc:Fallback xmlns="">
            <p:pic>
              <p:nvPicPr>
                <p:cNvPr id="171264" name="Freihand 171263">
                  <a:extLst>
                    <a:ext uri="{FF2B5EF4-FFF2-40B4-BE49-F238E27FC236}">
                      <a16:creationId xmlns:a16="http://schemas.microsoft.com/office/drawing/2014/main" id="{D1139D99-335D-463B-B141-4101D1FFAE94}"/>
                    </a:ext>
                  </a:extLst>
                </p:cNvPr>
                <p:cNvPicPr/>
                <p:nvPr/>
              </p:nvPicPr>
              <p:blipFill>
                <a:blip r:embed="rId524"/>
                <a:stretch>
                  <a:fillRect/>
                </a:stretch>
              </p:blipFill>
              <p:spPr>
                <a:xfrm>
                  <a:off x="7171493" y="6431093"/>
                  <a:ext cx="1213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71265" name="Freihand 171264">
                  <a:extLst>
                    <a:ext uri="{FF2B5EF4-FFF2-40B4-BE49-F238E27FC236}">
                      <a16:creationId xmlns:a16="http://schemas.microsoft.com/office/drawing/2014/main" id="{98602A20-4E3C-4300-9485-DF6FDB04A2DC}"/>
                    </a:ext>
                  </a:extLst>
                </p14:cNvPr>
                <p14:cNvContentPartPr/>
                <p14:nvPr/>
              </p14:nvContentPartPr>
              <p14:xfrm>
                <a:off x="7326293" y="6326693"/>
                <a:ext cx="113040" cy="144720"/>
              </p14:xfrm>
            </p:contentPart>
          </mc:Choice>
          <mc:Fallback xmlns="">
            <p:pic>
              <p:nvPicPr>
                <p:cNvPr id="171265" name="Freihand 171264">
                  <a:extLst>
                    <a:ext uri="{FF2B5EF4-FFF2-40B4-BE49-F238E27FC236}">
                      <a16:creationId xmlns:a16="http://schemas.microsoft.com/office/drawing/2014/main" id="{98602A20-4E3C-4300-9485-DF6FDB04A2DC}"/>
                    </a:ext>
                  </a:extLst>
                </p:cNvPr>
                <p:cNvPicPr/>
                <p:nvPr/>
              </p:nvPicPr>
              <p:blipFill>
                <a:blip r:embed="rId526"/>
                <a:stretch>
                  <a:fillRect/>
                </a:stretch>
              </p:blipFill>
              <p:spPr>
                <a:xfrm>
                  <a:off x="7321973" y="6322373"/>
                  <a:ext cx="1216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71266" name="Freihand 171265">
                  <a:extLst>
                    <a:ext uri="{FF2B5EF4-FFF2-40B4-BE49-F238E27FC236}">
                      <a16:creationId xmlns:a16="http://schemas.microsoft.com/office/drawing/2014/main" id="{B61B751C-E805-4275-ACAC-8CAF70C61FA7}"/>
                    </a:ext>
                  </a:extLst>
                </p14:cNvPr>
                <p14:cNvContentPartPr/>
                <p14:nvPr/>
              </p14:nvContentPartPr>
              <p14:xfrm>
                <a:off x="7447973" y="6413453"/>
                <a:ext cx="55440" cy="97560"/>
              </p14:xfrm>
            </p:contentPart>
          </mc:Choice>
          <mc:Fallback xmlns="">
            <p:pic>
              <p:nvPicPr>
                <p:cNvPr id="171266" name="Freihand 171265">
                  <a:extLst>
                    <a:ext uri="{FF2B5EF4-FFF2-40B4-BE49-F238E27FC236}">
                      <a16:creationId xmlns:a16="http://schemas.microsoft.com/office/drawing/2014/main" id="{B61B751C-E805-4275-ACAC-8CAF70C61FA7}"/>
                    </a:ext>
                  </a:extLst>
                </p:cNvPr>
                <p:cNvPicPr/>
                <p:nvPr/>
              </p:nvPicPr>
              <p:blipFill>
                <a:blip r:embed="rId528"/>
                <a:stretch>
                  <a:fillRect/>
                </a:stretch>
              </p:blipFill>
              <p:spPr>
                <a:xfrm>
                  <a:off x="7443653" y="6409133"/>
                  <a:ext cx="640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71268" name="Freihand 171267">
                  <a:extLst>
                    <a:ext uri="{FF2B5EF4-FFF2-40B4-BE49-F238E27FC236}">
                      <a16:creationId xmlns:a16="http://schemas.microsoft.com/office/drawing/2014/main" id="{8E97B170-2483-42BE-A9B3-3D287CEDE4C3}"/>
                    </a:ext>
                  </a:extLst>
                </p14:cNvPr>
                <p14:cNvContentPartPr/>
                <p14:nvPr/>
              </p14:nvContentPartPr>
              <p14:xfrm>
                <a:off x="6920573" y="6207533"/>
                <a:ext cx="61560" cy="59040"/>
              </p14:xfrm>
            </p:contentPart>
          </mc:Choice>
          <mc:Fallback xmlns="">
            <p:pic>
              <p:nvPicPr>
                <p:cNvPr id="171268" name="Freihand 171267">
                  <a:extLst>
                    <a:ext uri="{FF2B5EF4-FFF2-40B4-BE49-F238E27FC236}">
                      <a16:creationId xmlns:a16="http://schemas.microsoft.com/office/drawing/2014/main" id="{8E97B170-2483-42BE-A9B3-3D287CEDE4C3}"/>
                    </a:ext>
                  </a:extLst>
                </p:cNvPr>
                <p:cNvPicPr/>
                <p:nvPr/>
              </p:nvPicPr>
              <p:blipFill>
                <a:blip r:embed="rId530"/>
                <a:stretch>
                  <a:fillRect/>
                </a:stretch>
              </p:blipFill>
              <p:spPr>
                <a:xfrm>
                  <a:off x="6916253" y="6203213"/>
                  <a:ext cx="702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71269" name="Freihand 171268">
                  <a:extLst>
                    <a:ext uri="{FF2B5EF4-FFF2-40B4-BE49-F238E27FC236}">
                      <a16:creationId xmlns:a16="http://schemas.microsoft.com/office/drawing/2014/main" id="{104CB6B0-9FB6-428F-B9F5-78430AD4131A}"/>
                    </a:ext>
                  </a:extLst>
                </p14:cNvPr>
                <p14:cNvContentPartPr/>
                <p14:nvPr/>
              </p14:nvContentPartPr>
              <p14:xfrm>
                <a:off x="6860093" y="6283853"/>
                <a:ext cx="95760" cy="34560"/>
              </p14:xfrm>
            </p:contentPart>
          </mc:Choice>
          <mc:Fallback xmlns="">
            <p:pic>
              <p:nvPicPr>
                <p:cNvPr id="171269" name="Freihand 171268">
                  <a:extLst>
                    <a:ext uri="{FF2B5EF4-FFF2-40B4-BE49-F238E27FC236}">
                      <a16:creationId xmlns:a16="http://schemas.microsoft.com/office/drawing/2014/main" id="{104CB6B0-9FB6-428F-B9F5-78430AD4131A}"/>
                    </a:ext>
                  </a:extLst>
                </p:cNvPr>
                <p:cNvPicPr/>
                <p:nvPr/>
              </p:nvPicPr>
              <p:blipFill>
                <a:blip r:embed="rId532"/>
                <a:stretch>
                  <a:fillRect/>
                </a:stretch>
              </p:blipFill>
              <p:spPr>
                <a:xfrm>
                  <a:off x="6855773" y="6279533"/>
                  <a:ext cx="1044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71272" name="Freihand 171271">
                  <a:extLst>
                    <a:ext uri="{FF2B5EF4-FFF2-40B4-BE49-F238E27FC236}">
                      <a16:creationId xmlns:a16="http://schemas.microsoft.com/office/drawing/2014/main" id="{F3014250-D8EC-4637-B6D6-53EB3C303FD7}"/>
                    </a:ext>
                  </a:extLst>
                </p14:cNvPr>
                <p14:cNvContentPartPr/>
                <p14:nvPr/>
              </p14:nvContentPartPr>
              <p14:xfrm>
                <a:off x="6748493" y="5821973"/>
                <a:ext cx="994680" cy="858600"/>
              </p14:xfrm>
            </p:contentPart>
          </mc:Choice>
          <mc:Fallback xmlns="">
            <p:pic>
              <p:nvPicPr>
                <p:cNvPr id="171272" name="Freihand 171271">
                  <a:extLst>
                    <a:ext uri="{FF2B5EF4-FFF2-40B4-BE49-F238E27FC236}">
                      <a16:creationId xmlns:a16="http://schemas.microsoft.com/office/drawing/2014/main" id="{F3014250-D8EC-4637-B6D6-53EB3C303FD7}"/>
                    </a:ext>
                  </a:extLst>
                </p:cNvPr>
                <p:cNvPicPr/>
                <p:nvPr/>
              </p:nvPicPr>
              <p:blipFill>
                <a:blip r:embed="rId534"/>
                <a:stretch>
                  <a:fillRect/>
                </a:stretch>
              </p:blipFill>
              <p:spPr>
                <a:xfrm>
                  <a:off x="6744173" y="5817653"/>
                  <a:ext cx="1003320" cy="8672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71273" name="Freihand 171272">
                  <a:extLst>
                    <a:ext uri="{FF2B5EF4-FFF2-40B4-BE49-F238E27FC236}">
                      <a16:creationId xmlns:a16="http://schemas.microsoft.com/office/drawing/2014/main" id="{1FF92243-7DE1-483E-9748-A0E143F4F545}"/>
                    </a:ext>
                  </a:extLst>
                </p14:cNvPr>
                <p14:cNvContentPartPr/>
                <p14:nvPr/>
              </p14:nvContentPartPr>
              <p14:xfrm>
                <a:off x="4560053" y="5133653"/>
                <a:ext cx="2353320" cy="1488240"/>
              </p14:xfrm>
            </p:contentPart>
          </mc:Choice>
          <mc:Fallback xmlns="">
            <p:pic>
              <p:nvPicPr>
                <p:cNvPr id="171273" name="Freihand 171272">
                  <a:extLst>
                    <a:ext uri="{FF2B5EF4-FFF2-40B4-BE49-F238E27FC236}">
                      <a16:creationId xmlns:a16="http://schemas.microsoft.com/office/drawing/2014/main" id="{1FF92243-7DE1-483E-9748-A0E143F4F545}"/>
                    </a:ext>
                  </a:extLst>
                </p:cNvPr>
                <p:cNvPicPr/>
                <p:nvPr/>
              </p:nvPicPr>
              <p:blipFill>
                <a:blip r:embed="rId536"/>
                <a:stretch>
                  <a:fillRect/>
                </a:stretch>
              </p:blipFill>
              <p:spPr>
                <a:xfrm>
                  <a:off x="4555733" y="5129333"/>
                  <a:ext cx="2361960" cy="149688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71274" name="Freihand 171273">
                  <a:extLst>
                    <a:ext uri="{FF2B5EF4-FFF2-40B4-BE49-F238E27FC236}">
                      <a16:creationId xmlns:a16="http://schemas.microsoft.com/office/drawing/2014/main" id="{3E4958A8-394C-4719-A6FB-EAD5BA5DFDB7}"/>
                    </a:ext>
                  </a:extLst>
                </p14:cNvPr>
                <p14:cNvContentPartPr/>
                <p14:nvPr/>
              </p14:nvContentPartPr>
              <p14:xfrm>
                <a:off x="4204013" y="4965533"/>
                <a:ext cx="595440" cy="455760"/>
              </p14:xfrm>
            </p:contentPart>
          </mc:Choice>
          <mc:Fallback xmlns="">
            <p:pic>
              <p:nvPicPr>
                <p:cNvPr id="171274" name="Freihand 171273">
                  <a:extLst>
                    <a:ext uri="{FF2B5EF4-FFF2-40B4-BE49-F238E27FC236}">
                      <a16:creationId xmlns:a16="http://schemas.microsoft.com/office/drawing/2014/main" id="{3E4958A8-394C-4719-A6FB-EAD5BA5DFDB7}"/>
                    </a:ext>
                  </a:extLst>
                </p:cNvPr>
                <p:cNvPicPr/>
                <p:nvPr/>
              </p:nvPicPr>
              <p:blipFill>
                <a:blip r:embed="rId538"/>
                <a:stretch>
                  <a:fillRect/>
                </a:stretch>
              </p:blipFill>
              <p:spPr>
                <a:xfrm>
                  <a:off x="4199693" y="4961213"/>
                  <a:ext cx="604080" cy="46440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71275" name="Freihand 171274">
                  <a:extLst>
                    <a:ext uri="{FF2B5EF4-FFF2-40B4-BE49-F238E27FC236}">
                      <a16:creationId xmlns:a16="http://schemas.microsoft.com/office/drawing/2014/main" id="{FAD074E9-315D-4B53-AE74-7CF393B7AFFC}"/>
                    </a:ext>
                  </a:extLst>
                </p14:cNvPr>
                <p14:cNvContentPartPr/>
                <p14:nvPr/>
              </p14:nvContentPartPr>
              <p14:xfrm>
                <a:off x="2997653" y="5157413"/>
                <a:ext cx="159480" cy="225000"/>
              </p14:xfrm>
            </p:contentPart>
          </mc:Choice>
          <mc:Fallback xmlns="">
            <p:pic>
              <p:nvPicPr>
                <p:cNvPr id="171275" name="Freihand 171274">
                  <a:extLst>
                    <a:ext uri="{FF2B5EF4-FFF2-40B4-BE49-F238E27FC236}">
                      <a16:creationId xmlns:a16="http://schemas.microsoft.com/office/drawing/2014/main" id="{FAD074E9-315D-4B53-AE74-7CF393B7AFFC}"/>
                    </a:ext>
                  </a:extLst>
                </p:cNvPr>
                <p:cNvPicPr/>
                <p:nvPr/>
              </p:nvPicPr>
              <p:blipFill>
                <a:blip r:embed="rId540"/>
                <a:stretch>
                  <a:fillRect/>
                </a:stretch>
              </p:blipFill>
              <p:spPr>
                <a:xfrm>
                  <a:off x="2993333" y="5153093"/>
                  <a:ext cx="16812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71276" name="Freihand 171275">
                  <a:extLst>
                    <a:ext uri="{FF2B5EF4-FFF2-40B4-BE49-F238E27FC236}">
                      <a16:creationId xmlns:a16="http://schemas.microsoft.com/office/drawing/2014/main" id="{703C28EE-FDCE-4295-AFB8-42B77F7019EB}"/>
                    </a:ext>
                  </a:extLst>
                </p14:cNvPr>
                <p14:cNvContentPartPr/>
                <p14:nvPr/>
              </p14:nvContentPartPr>
              <p14:xfrm>
                <a:off x="3120053" y="5136533"/>
                <a:ext cx="118800" cy="142560"/>
              </p14:xfrm>
            </p:contentPart>
          </mc:Choice>
          <mc:Fallback xmlns="">
            <p:pic>
              <p:nvPicPr>
                <p:cNvPr id="171276" name="Freihand 171275">
                  <a:extLst>
                    <a:ext uri="{FF2B5EF4-FFF2-40B4-BE49-F238E27FC236}">
                      <a16:creationId xmlns:a16="http://schemas.microsoft.com/office/drawing/2014/main" id="{703C28EE-FDCE-4295-AFB8-42B77F7019EB}"/>
                    </a:ext>
                  </a:extLst>
                </p:cNvPr>
                <p:cNvPicPr/>
                <p:nvPr/>
              </p:nvPicPr>
              <p:blipFill>
                <a:blip r:embed="rId542"/>
                <a:stretch>
                  <a:fillRect/>
                </a:stretch>
              </p:blipFill>
              <p:spPr>
                <a:xfrm>
                  <a:off x="3115733" y="5132213"/>
                  <a:ext cx="12744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71277" name="Freihand 171276">
                  <a:extLst>
                    <a:ext uri="{FF2B5EF4-FFF2-40B4-BE49-F238E27FC236}">
                      <a16:creationId xmlns:a16="http://schemas.microsoft.com/office/drawing/2014/main" id="{07D041C4-5C93-44DA-B3CC-8A3C0D76FA32}"/>
                    </a:ext>
                  </a:extLst>
                </p14:cNvPr>
                <p14:cNvContentPartPr/>
                <p14:nvPr/>
              </p14:nvContentPartPr>
              <p14:xfrm>
                <a:off x="3228773" y="5156333"/>
                <a:ext cx="145440" cy="82080"/>
              </p14:xfrm>
            </p:contentPart>
          </mc:Choice>
          <mc:Fallback xmlns="">
            <p:pic>
              <p:nvPicPr>
                <p:cNvPr id="171277" name="Freihand 171276">
                  <a:extLst>
                    <a:ext uri="{FF2B5EF4-FFF2-40B4-BE49-F238E27FC236}">
                      <a16:creationId xmlns:a16="http://schemas.microsoft.com/office/drawing/2014/main" id="{07D041C4-5C93-44DA-B3CC-8A3C0D76FA32}"/>
                    </a:ext>
                  </a:extLst>
                </p:cNvPr>
                <p:cNvPicPr/>
                <p:nvPr/>
              </p:nvPicPr>
              <p:blipFill>
                <a:blip r:embed="rId544"/>
                <a:stretch>
                  <a:fillRect/>
                </a:stretch>
              </p:blipFill>
              <p:spPr>
                <a:xfrm>
                  <a:off x="3224453" y="5152013"/>
                  <a:ext cx="1540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71280" name="Freihand 171279">
                  <a:extLst>
                    <a:ext uri="{FF2B5EF4-FFF2-40B4-BE49-F238E27FC236}">
                      <a16:creationId xmlns:a16="http://schemas.microsoft.com/office/drawing/2014/main" id="{2F22376D-AC5C-498D-837B-D1A6FDA059E6}"/>
                    </a:ext>
                  </a:extLst>
                </p14:cNvPr>
                <p14:cNvContentPartPr/>
                <p14:nvPr/>
              </p14:nvContentPartPr>
              <p14:xfrm>
                <a:off x="3347213" y="4987133"/>
                <a:ext cx="289440" cy="225360"/>
              </p14:xfrm>
            </p:contentPart>
          </mc:Choice>
          <mc:Fallback xmlns="">
            <p:pic>
              <p:nvPicPr>
                <p:cNvPr id="171280" name="Freihand 171279">
                  <a:extLst>
                    <a:ext uri="{FF2B5EF4-FFF2-40B4-BE49-F238E27FC236}">
                      <a16:creationId xmlns:a16="http://schemas.microsoft.com/office/drawing/2014/main" id="{2F22376D-AC5C-498D-837B-D1A6FDA059E6}"/>
                    </a:ext>
                  </a:extLst>
                </p:cNvPr>
                <p:cNvPicPr/>
                <p:nvPr/>
              </p:nvPicPr>
              <p:blipFill>
                <a:blip r:embed="rId546"/>
                <a:stretch>
                  <a:fillRect/>
                </a:stretch>
              </p:blipFill>
              <p:spPr>
                <a:xfrm>
                  <a:off x="3342893" y="4982813"/>
                  <a:ext cx="2980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71281" name="Freihand 171280">
                  <a:extLst>
                    <a:ext uri="{FF2B5EF4-FFF2-40B4-BE49-F238E27FC236}">
                      <a16:creationId xmlns:a16="http://schemas.microsoft.com/office/drawing/2014/main" id="{8C2FB0A2-39E5-45F4-8F71-CF5A0F70C0A5}"/>
                    </a:ext>
                  </a:extLst>
                </p14:cNvPr>
                <p14:cNvContentPartPr/>
                <p14:nvPr/>
              </p14:nvContentPartPr>
              <p14:xfrm>
                <a:off x="3692093" y="4872653"/>
                <a:ext cx="246960" cy="158040"/>
              </p14:xfrm>
            </p:contentPart>
          </mc:Choice>
          <mc:Fallback xmlns="">
            <p:pic>
              <p:nvPicPr>
                <p:cNvPr id="171281" name="Freihand 171280">
                  <a:extLst>
                    <a:ext uri="{FF2B5EF4-FFF2-40B4-BE49-F238E27FC236}">
                      <a16:creationId xmlns:a16="http://schemas.microsoft.com/office/drawing/2014/main" id="{8C2FB0A2-39E5-45F4-8F71-CF5A0F70C0A5}"/>
                    </a:ext>
                  </a:extLst>
                </p:cNvPr>
                <p:cNvPicPr/>
                <p:nvPr/>
              </p:nvPicPr>
              <p:blipFill>
                <a:blip r:embed="rId548"/>
                <a:stretch>
                  <a:fillRect/>
                </a:stretch>
              </p:blipFill>
              <p:spPr>
                <a:xfrm>
                  <a:off x="3687773" y="4868333"/>
                  <a:ext cx="2556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71282" name="Freihand 171281">
                  <a:extLst>
                    <a:ext uri="{FF2B5EF4-FFF2-40B4-BE49-F238E27FC236}">
                      <a16:creationId xmlns:a16="http://schemas.microsoft.com/office/drawing/2014/main" id="{F8C26A10-F711-4EAD-933C-C6400BDC9167}"/>
                    </a:ext>
                  </a:extLst>
                </p14:cNvPr>
                <p14:cNvContentPartPr/>
                <p14:nvPr/>
              </p14:nvContentPartPr>
              <p14:xfrm>
                <a:off x="3900173" y="4843493"/>
                <a:ext cx="104400" cy="82800"/>
              </p14:xfrm>
            </p:contentPart>
          </mc:Choice>
          <mc:Fallback xmlns="">
            <p:pic>
              <p:nvPicPr>
                <p:cNvPr id="171282" name="Freihand 171281">
                  <a:extLst>
                    <a:ext uri="{FF2B5EF4-FFF2-40B4-BE49-F238E27FC236}">
                      <a16:creationId xmlns:a16="http://schemas.microsoft.com/office/drawing/2014/main" id="{F8C26A10-F711-4EAD-933C-C6400BDC9167}"/>
                    </a:ext>
                  </a:extLst>
                </p:cNvPr>
                <p:cNvPicPr/>
                <p:nvPr/>
              </p:nvPicPr>
              <p:blipFill>
                <a:blip r:embed="rId550"/>
                <a:stretch>
                  <a:fillRect/>
                </a:stretch>
              </p:blipFill>
              <p:spPr>
                <a:xfrm>
                  <a:off x="3895853" y="4839173"/>
                  <a:ext cx="11304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71283" name="Freihand 171282">
                  <a:extLst>
                    <a:ext uri="{FF2B5EF4-FFF2-40B4-BE49-F238E27FC236}">
                      <a16:creationId xmlns:a16="http://schemas.microsoft.com/office/drawing/2014/main" id="{1DEE3124-CF6B-46AA-B2BC-36E35C7205B6}"/>
                    </a:ext>
                  </a:extLst>
                </p14:cNvPr>
                <p14:cNvContentPartPr/>
                <p14:nvPr/>
              </p14:nvContentPartPr>
              <p14:xfrm>
                <a:off x="3997013" y="4803533"/>
                <a:ext cx="148320" cy="228600"/>
              </p14:xfrm>
            </p:contentPart>
          </mc:Choice>
          <mc:Fallback xmlns="">
            <p:pic>
              <p:nvPicPr>
                <p:cNvPr id="171283" name="Freihand 171282">
                  <a:extLst>
                    <a:ext uri="{FF2B5EF4-FFF2-40B4-BE49-F238E27FC236}">
                      <a16:creationId xmlns:a16="http://schemas.microsoft.com/office/drawing/2014/main" id="{1DEE3124-CF6B-46AA-B2BC-36E35C7205B6}"/>
                    </a:ext>
                  </a:extLst>
                </p:cNvPr>
                <p:cNvPicPr/>
                <p:nvPr/>
              </p:nvPicPr>
              <p:blipFill>
                <a:blip r:embed="rId552"/>
                <a:stretch>
                  <a:fillRect/>
                </a:stretch>
              </p:blipFill>
              <p:spPr>
                <a:xfrm>
                  <a:off x="3992693" y="4799213"/>
                  <a:ext cx="15696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71284" name="Freihand 171283">
                  <a:extLst>
                    <a:ext uri="{FF2B5EF4-FFF2-40B4-BE49-F238E27FC236}">
                      <a16:creationId xmlns:a16="http://schemas.microsoft.com/office/drawing/2014/main" id="{72FCA7D3-2235-4A77-BEFF-C5CD6F37DE1D}"/>
                    </a:ext>
                  </a:extLst>
                </p14:cNvPr>
                <p14:cNvContentPartPr/>
                <p14:nvPr/>
              </p14:nvContentPartPr>
              <p14:xfrm>
                <a:off x="4091693" y="4608053"/>
                <a:ext cx="225720" cy="205560"/>
              </p14:xfrm>
            </p:contentPart>
          </mc:Choice>
          <mc:Fallback xmlns="">
            <p:pic>
              <p:nvPicPr>
                <p:cNvPr id="171284" name="Freihand 171283">
                  <a:extLst>
                    <a:ext uri="{FF2B5EF4-FFF2-40B4-BE49-F238E27FC236}">
                      <a16:creationId xmlns:a16="http://schemas.microsoft.com/office/drawing/2014/main" id="{72FCA7D3-2235-4A77-BEFF-C5CD6F37DE1D}"/>
                    </a:ext>
                  </a:extLst>
                </p:cNvPr>
                <p:cNvPicPr/>
                <p:nvPr/>
              </p:nvPicPr>
              <p:blipFill>
                <a:blip r:embed="rId554"/>
                <a:stretch>
                  <a:fillRect/>
                </a:stretch>
              </p:blipFill>
              <p:spPr>
                <a:xfrm>
                  <a:off x="4087373" y="4603733"/>
                  <a:ext cx="23436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71285" name="Freihand 171284">
                  <a:extLst>
                    <a:ext uri="{FF2B5EF4-FFF2-40B4-BE49-F238E27FC236}">
                      <a16:creationId xmlns:a16="http://schemas.microsoft.com/office/drawing/2014/main" id="{78E0B8E1-0398-47F1-8431-4B8B026DFDFD}"/>
                    </a:ext>
                  </a:extLst>
                </p14:cNvPr>
                <p14:cNvContentPartPr/>
                <p14:nvPr/>
              </p14:nvContentPartPr>
              <p14:xfrm>
                <a:off x="4308053" y="4600493"/>
                <a:ext cx="218160" cy="89280"/>
              </p14:xfrm>
            </p:contentPart>
          </mc:Choice>
          <mc:Fallback xmlns="">
            <p:pic>
              <p:nvPicPr>
                <p:cNvPr id="171285" name="Freihand 171284">
                  <a:extLst>
                    <a:ext uri="{FF2B5EF4-FFF2-40B4-BE49-F238E27FC236}">
                      <a16:creationId xmlns:a16="http://schemas.microsoft.com/office/drawing/2014/main" id="{78E0B8E1-0398-47F1-8431-4B8B026DFDFD}"/>
                    </a:ext>
                  </a:extLst>
                </p:cNvPr>
                <p:cNvPicPr/>
                <p:nvPr/>
              </p:nvPicPr>
              <p:blipFill>
                <a:blip r:embed="rId556"/>
                <a:stretch>
                  <a:fillRect/>
                </a:stretch>
              </p:blipFill>
              <p:spPr>
                <a:xfrm>
                  <a:off x="4303733" y="4596173"/>
                  <a:ext cx="2268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71287" name="Freihand 171286">
                  <a:extLst>
                    <a:ext uri="{FF2B5EF4-FFF2-40B4-BE49-F238E27FC236}">
                      <a16:creationId xmlns:a16="http://schemas.microsoft.com/office/drawing/2014/main" id="{3B866EEA-38B5-4F84-B3D3-E06C4AA7EDEE}"/>
                    </a:ext>
                  </a:extLst>
                </p14:cNvPr>
                <p14:cNvContentPartPr/>
                <p14:nvPr/>
              </p14:nvContentPartPr>
              <p14:xfrm>
                <a:off x="4602173" y="4457213"/>
                <a:ext cx="138600" cy="92880"/>
              </p14:xfrm>
            </p:contentPart>
          </mc:Choice>
          <mc:Fallback xmlns="">
            <p:pic>
              <p:nvPicPr>
                <p:cNvPr id="171287" name="Freihand 171286">
                  <a:extLst>
                    <a:ext uri="{FF2B5EF4-FFF2-40B4-BE49-F238E27FC236}">
                      <a16:creationId xmlns:a16="http://schemas.microsoft.com/office/drawing/2014/main" id="{3B866EEA-38B5-4F84-B3D3-E06C4AA7EDEE}"/>
                    </a:ext>
                  </a:extLst>
                </p:cNvPr>
                <p:cNvPicPr/>
                <p:nvPr/>
              </p:nvPicPr>
              <p:blipFill>
                <a:blip r:embed="rId558"/>
                <a:stretch>
                  <a:fillRect/>
                </a:stretch>
              </p:blipFill>
              <p:spPr>
                <a:xfrm>
                  <a:off x="4597853" y="4452893"/>
                  <a:ext cx="147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71288" name="Freihand 171287">
                  <a:extLst>
                    <a:ext uri="{FF2B5EF4-FFF2-40B4-BE49-F238E27FC236}">
                      <a16:creationId xmlns:a16="http://schemas.microsoft.com/office/drawing/2014/main" id="{F4D9E2CE-99B0-4915-86BE-DC2E92A37A21}"/>
                    </a:ext>
                  </a:extLst>
                </p14:cNvPr>
                <p14:cNvContentPartPr/>
                <p14:nvPr/>
              </p14:nvContentPartPr>
              <p14:xfrm>
                <a:off x="3323453" y="5172533"/>
                <a:ext cx="529920" cy="352440"/>
              </p14:xfrm>
            </p:contentPart>
          </mc:Choice>
          <mc:Fallback xmlns="">
            <p:pic>
              <p:nvPicPr>
                <p:cNvPr id="171288" name="Freihand 171287">
                  <a:extLst>
                    <a:ext uri="{FF2B5EF4-FFF2-40B4-BE49-F238E27FC236}">
                      <a16:creationId xmlns:a16="http://schemas.microsoft.com/office/drawing/2014/main" id="{F4D9E2CE-99B0-4915-86BE-DC2E92A37A21}"/>
                    </a:ext>
                  </a:extLst>
                </p:cNvPr>
                <p:cNvPicPr/>
                <p:nvPr/>
              </p:nvPicPr>
              <p:blipFill>
                <a:blip r:embed="rId560"/>
                <a:stretch>
                  <a:fillRect/>
                </a:stretch>
              </p:blipFill>
              <p:spPr>
                <a:xfrm>
                  <a:off x="3319133" y="5168213"/>
                  <a:ext cx="53856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71289" name="Freihand 171288">
                  <a:extLst>
                    <a:ext uri="{FF2B5EF4-FFF2-40B4-BE49-F238E27FC236}">
                      <a16:creationId xmlns:a16="http://schemas.microsoft.com/office/drawing/2014/main" id="{88F3A852-C4C9-400B-B2CE-383CCF1D097C}"/>
                    </a:ext>
                  </a:extLst>
                </p14:cNvPr>
                <p14:cNvContentPartPr/>
                <p14:nvPr/>
              </p14:nvContentPartPr>
              <p14:xfrm>
                <a:off x="3867053" y="5128973"/>
                <a:ext cx="68400" cy="189000"/>
              </p14:xfrm>
            </p:contentPart>
          </mc:Choice>
          <mc:Fallback xmlns="">
            <p:pic>
              <p:nvPicPr>
                <p:cNvPr id="171289" name="Freihand 171288">
                  <a:extLst>
                    <a:ext uri="{FF2B5EF4-FFF2-40B4-BE49-F238E27FC236}">
                      <a16:creationId xmlns:a16="http://schemas.microsoft.com/office/drawing/2014/main" id="{88F3A852-C4C9-400B-B2CE-383CCF1D097C}"/>
                    </a:ext>
                  </a:extLst>
                </p:cNvPr>
                <p:cNvPicPr/>
                <p:nvPr/>
              </p:nvPicPr>
              <p:blipFill>
                <a:blip r:embed="rId562"/>
                <a:stretch>
                  <a:fillRect/>
                </a:stretch>
              </p:blipFill>
              <p:spPr>
                <a:xfrm>
                  <a:off x="3862733" y="5124653"/>
                  <a:ext cx="770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71290" name="Freihand 171289">
                  <a:extLst>
                    <a:ext uri="{FF2B5EF4-FFF2-40B4-BE49-F238E27FC236}">
                      <a16:creationId xmlns:a16="http://schemas.microsoft.com/office/drawing/2014/main" id="{00E7F0B0-9B75-43FF-984F-B2FC083ACE26}"/>
                    </a:ext>
                  </a:extLst>
                </p14:cNvPr>
                <p14:cNvContentPartPr/>
                <p14:nvPr/>
              </p14:nvContentPartPr>
              <p14:xfrm>
                <a:off x="3911333" y="5054093"/>
                <a:ext cx="149760" cy="95400"/>
              </p14:xfrm>
            </p:contentPart>
          </mc:Choice>
          <mc:Fallback xmlns="">
            <p:pic>
              <p:nvPicPr>
                <p:cNvPr id="171290" name="Freihand 171289">
                  <a:extLst>
                    <a:ext uri="{FF2B5EF4-FFF2-40B4-BE49-F238E27FC236}">
                      <a16:creationId xmlns:a16="http://schemas.microsoft.com/office/drawing/2014/main" id="{00E7F0B0-9B75-43FF-984F-B2FC083ACE26}"/>
                    </a:ext>
                  </a:extLst>
                </p:cNvPr>
                <p:cNvPicPr/>
                <p:nvPr/>
              </p:nvPicPr>
              <p:blipFill>
                <a:blip r:embed="rId564"/>
                <a:stretch>
                  <a:fillRect/>
                </a:stretch>
              </p:blipFill>
              <p:spPr>
                <a:xfrm>
                  <a:off x="3907013" y="5049773"/>
                  <a:ext cx="1584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71291" name="Freihand 171290">
                  <a:extLst>
                    <a:ext uri="{FF2B5EF4-FFF2-40B4-BE49-F238E27FC236}">
                      <a16:creationId xmlns:a16="http://schemas.microsoft.com/office/drawing/2014/main" id="{005B3859-D8D4-4286-96F9-6F6670777D2D}"/>
                    </a:ext>
                  </a:extLst>
                </p14:cNvPr>
                <p14:cNvContentPartPr/>
                <p14:nvPr/>
              </p14:nvContentPartPr>
              <p14:xfrm>
                <a:off x="3996653" y="5011253"/>
                <a:ext cx="34920" cy="18360"/>
              </p14:xfrm>
            </p:contentPart>
          </mc:Choice>
          <mc:Fallback xmlns="">
            <p:pic>
              <p:nvPicPr>
                <p:cNvPr id="171291" name="Freihand 171290">
                  <a:extLst>
                    <a:ext uri="{FF2B5EF4-FFF2-40B4-BE49-F238E27FC236}">
                      <a16:creationId xmlns:a16="http://schemas.microsoft.com/office/drawing/2014/main" id="{005B3859-D8D4-4286-96F9-6F6670777D2D}"/>
                    </a:ext>
                  </a:extLst>
                </p:cNvPr>
                <p:cNvPicPr/>
                <p:nvPr/>
              </p:nvPicPr>
              <p:blipFill>
                <a:blip r:embed="rId566"/>
                <a:stretch>
                  <a:fillRect/>
                </a:stretch>
              </p:blipFill>
              <p:spPr>
                <a:xfrm>
                  <a:off x="3992333" y="5006933"/>
                  <a:ext cx="435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71292" name="Freihand 171291">
                  <a:extLst>
                    <a:ext uri="{FF2B5EF4-FFF2-40B4-BE49-F238E27FC236}">
                      <a16:creationId xmlns:a16="http://schemas.microsoft.com/office/drawing/2014/main" id="{26E79D1E-566A-48C4-907D-107718245FF3}"/>
                    </a:ext>
                  </a:extLst>
                </p14:cNvPr>
                <p14:cNvContentPartPr/>
                <p14:nvPr/>
              </p14:nvContentPartPr>
              <p14:xfrm>
                <a:off x="4042373" y="4971653"/>
                <a:ext cx="136800" cy="131400"/>
              </p14:xfrm>
            </p:contentPart>
          </mc:Choice>
          <mc:Fallback xmlns="">
            <p:pic>
              <p:nvPicPr>
                <p:cNvPr id="171292" name="Freihand 171291">
                  <a:extLst>
                    <a:ext uri="{FF2B5EF4-FFF2-40B4-BE49-F238E27FC236}">
                      <a16:creationId xmlns:a16="http://schemas.microsoft.com/office/drawing/2014/main" id="{26E79D1E-566A-48C4-907D-107718245FF3}"/>
                    </a:ext>
                  </a:extLst>
                </p:cNvPr>
                <p:cNvPicPr/>
                <p:nvPr/>
              </p:nvPicPr>
              <p:blipFill>
                <a:blip r:embed="rId568"/>
                <a:stretch>
                  <a:fillRect/>
                </a:stretch>
              </p:blipFill>
              <p:spPr>
                <a:xfrm>
                  <a:off x="4038053" y="4967333"/>
                  <a:ext cx="14544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71293" name="Freihand 171292">
                  <a:extLst>
                    <a:ext uri="{FF2B5EF4-FFF2-40B4-BE49-F238E27FC236}">
                      <a16:creationId xmlns:a16="http://schemas.microsoft.com/office/drawing/2014/main" id="{4FA5AD5D-29A0-41E5-9759-D93C80CB51EF}"/>
                    </a:ext>
                  </a:extLst>
                </p14:cNvPr>
                <p14:cNvContentPartPr/>
                <p14:nvPr/>
              </p14:nvContentPartPr>
              <p14:xfrm>
                <a:off x="4217333" y="4970213"/>
                <a:ext cx="56520" cy="56160"/>
              </p14:xfrm>
            </p:contentPart>
          </mc:Choice>
          <mc:Fallback xmlns="">
            <p:pic>
              <p:nvPicPr>
                <p:cNvPr id="171293" name="Freihand 171292">
                  <a:extLst>
                    <a:ext uri="{FF2B5EF4-FFF2-40B4-BE49-F238E27FC236}">
                      <a16:creationId xmlns:a16="http://schemas.microsoft.com/office/drawing/2014/main" id="{4FA5AD5D-29A0-41E5-9759-D93C80CB51EF}"/>
                    </a:ext>
                  </a:extLst>
                </p:cNvPr>
                <p:cNvPicPr/>
                <p:nvPr/>
              </p:nvPicPr>
              <p:blipFill>
                <a:blip r:embed="rId570"/>
                <a:stretch>
                  <a:fillRect/>
                </a:stretch>
              </p:blipFill>
              <p:spPr>
                <a:xfrm>
                  <a:off x="4213013" y="4965893"/>
                  <a:ext cx="6516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71294" name="Freihand 171293">
                  <a:extLst>
                    <a:ext uri="{FF2B5EF4-FFF2-40B4-BE49-F238E27FC236}">
                      <a16:creationId xmlns:a16="http://schemas.microsoft.com/office/drawing/2014/main" id="{73F22E4C-B28F-4858-B5EC-055617045ADB}"/>
                    </a:ext>
                  </a:extLst>
                </p14:cNvPr>
                <p14:cNvContentPartPr/>
                <p14:nvPr/>
              </p14:nvContentPartPr>
              <p14:xfrm>
                <a:off x="4247933" y="4968053"/>
                <a:ext cx="51120" cy="73440"/>
              </p14:xfrm>
            </p:contentPart>
          </mc:Choice>
          <mc:Fallback xmlns="">
            <p:pic>
              <p:nvPicPr>
                <p:cNvPr id="171294" name="Freihand 171293">
                  <a:extLst>
                    <a:ext uri="{FF2B5EF4-FFF2-40B4-BE49-F238E27FC236}">
                      <a16:creationId xmlns:a16="http://schemas.microsoft.com/office/drawing/2014/main" id="{73F22E4C-B28F-4858-B5EC-055617045ADB}"/>
                    </a:ext>
                  </a:extLst>
                </p:cNvPr>
                <p:cNvPicPr/>
                <p:nvPr/>
              </p:nvPicPr>
              <p:blipFill>
                <a:blip r:embed="rId572"/>
                <a:stretch>
                  <a:fillRect/>
                </a:stretch>
              </p:blipFill>
              <p:spPr>
                <a:xfrm>
                  <a:off x="4243613" y="4963733"/>
                  <a:ext cx="597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71295" name="Freihand 171294">
                  <a:extLst>
                    <a:ext uri="{FF2B5EF4-FFF2-40B4-BE49-F238E27FC236}">
                      <a16:creationId xmlns:a16="http://schemas.microsoft.com/office/drawing/2014/main" id="{D391CE45-F097-49EE-B75A-7F261B099AF9}"/>
                    </a:ext>
                  </a:extLst>
                </p14:cNvPr>
                <p14:cNvContentPartPr/>
                <p14:nvPr/>
              </p14:nvContentPartPr>
              <p14:xfrm>
                <a:off x="4284293" y="4816133"/>
                <a:ext cx="210600" cy="164880"/>
              </p14:xfrm>
            </p:contentPart>
          </mc:Choice>
          <mc:Fallback xmlns="">
            <p:pic>
              <p:nvPicPr>
                <p:cNvPr id="171295" name="Freihand 171294">
                  <a:extLst>
                    <a:ext uri="{FF2B5EF4-FFF2-40B4-BE49-F238E27FC236}">
                      <a16:creationId xmlns:a16="http://schemas.microsoft.com/office/drawing/2014/main" id="{D391CE45-F097-49EE-B75A-7F261B099AF9}"/>
                    </a:ext>
                  </a:extLst>
                </p:cNvPr>
                <p:cNvPicPr/>
                <p:nvPr/>
              </p:nvPicPr>
              <p:blipFill>
                <a:blip r:embed="rId574"/>
                <a:stretch>
                  <a:fillRect/>
                </a:stretch>
              </p:blipFill>
              <p:spPr>
                <a:xfrm>
                  <a:off x="4279973" y="4811813"/>
                  <a:ext cx="2192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71296" name="Freihand 171295">
                  <a:extLst>
                    <a:ext uri="{FF2B5EF4-FFF2-40B4-BE49-F238E27FC236}">
                      <a16:creationId xmlns:a16="http://schemas.microsoft.com/office/drawing/2014/main" id="{A584AC9B-3DCA-4FF9-9F7A-400CA2E644C9}"/>
                    </a:ext>
                  </a:extLst>
                </p14:cNvPr>
                <p14:cNvContentPartPr/>
                <p14:nvPr/>
              </p14:nvContentPartPr>
              <p14:xfrm>
                <a:off x="4600733" y="4663493"/>
                <a:ext cx="168480" cy="100800"/>
              </p14:xfrm>
            </p:contentPart>
          </mc:Choice>
          <mc:Fallback xmlns="">
            <p:pic>
              <p:nvPicPr>
                <p:cNvPr id="171296" name="Freihand 171295">
                  <a:extLst>
                    <a:ext uri="{FF2B5EF4-FFF2-40B4-BE49-F238E27FC236}">
                      <a16:creationId xmlns:a16="http://schemas.microsoft.com/office/drawing/2014/main" id="{A584AC9B-3DCA-4FF9-9F7A-400CA2E644C9}"/>
                    </a:ext>
                  </a:extLst>
                </p:cNvPr>
                <p:cNvPicPr/>
                <p:nvPr/>
              </p:nvPicPr>
              <p:blipFill>
                <a:blip r:embed="rId576"/>
                <a:stretch>
                  <a:fillRect/>
                </a:stretch>
              </p:blipFill>
              <p:spPr>
                <a:xfrm>
                  <a:off x="4596413" y="4659173"/>
                  <a:ext cx="177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71297" name="Freihand 171296">
                  <a:extLst>
                    <a:ext uri="{FF2B5EF4-FFF2-40B4-BE49-F238E27FC236}">
                      <a16:creationId xmlns:a16="http://schemas.microsoft.com/office/drawing/2014/main" id="{047DEAA2-9426-4B03-AEC3-1214681B4711}"/>
                    </a:ext>
                  </a:extLst>
                </p14:cNvPr>
                <p14:cNvContentPartPr/>
                <p14:nvPr/>
              </p14:nvContentPartPr>
              <p14:xfrm>
                <a:off x="4639973" y="4694453"/>
                <a:ext cx="173880" cy="87120"/>
              </p14:xfrm>
            </p:contentPart>
          </mc:Choice>
          <mc:Fallback xmlns="">
            <p:pic>
              <p:nvPicPr>
                <p:cNvPr id="171297" name="Freihand 171296">
                  <a:extLst>
                    <a:ext uri="{FF2B5EF4-FFF2-40B4-BE49-F238E27FC236}">
                      <a16:creationId xmlns:a16="http://schemas.microsoft.com/office/drawing/2014/main" id="{047DEAA2-9426-4B03-AEC3-1214681B4711}"/>
                    </a:ext>
                  </a:extLst>
                </p:cNvPr>
                <p:cNvPicPr/>
                <p:nvPr/>
              </p:nvPicPr>
              <p:blipFill>
                <a:blip r:embed="rId578"/>
                <a:stretch>
                  <a:fillRect/>
                </a:stretch>
              </p:blipFill>
              <p:spPr>
                <a:xfrm>
                  <a:off x="4635653" y="4690133"/>
                  <a:ext cx="1825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71298" name="Freihand 171297">
                  <a:extLst>
                    <a:ext uri="{FF2B5EF4-FFF2-40B4-BE49-F238E27FC236}">
                      <a16:creationId xmlns:a16="http://schemas.microsoft.com/office/drawing/2014/main" id="{22ECB51B-5ABC-48A1-B5BF-1ED3967BADA3}"/>
                    </a:ext>
                  </a:extLst>
                </p14:cNvPr>
                <p14:cNvContentPartPr/>
                <p14:nvPr/>
              </p14:nvContentPartPr>
              <p14:xfrm>
                <a:off x="4947773" y="4280093"/>
                <a:ext cx="154440" cy="207000"/>
              </p14:xfrm>
            </p:contentPart>
          </mc:Choice>
          <mc:Fallback xmlns="">
            <p:pic>
              <p:nvPicPr>
                <p:cNvPr id="171298" name="Freihand 171297">
                  <a:extLst>
                    <a:ext uri="{FF2B5EF4-FFF2-40B4-BE49-F238E27FC236}">
                      <a16:creationId xmlns:a16="http://schemas.microsoft.com/office/drawing/2014/main" id="{22ECB51B-5ABC-48A1-B5BF-1ED3967BADA3}"/>
                    </a:ext>
                  </a:extLst>
                </p:cNvPr>
                <p:cNvPicPr/>
                <p:nvPr/>
              </p:nvPicPr>
              <p:blipFill>
                <a:blip r:embed="rId580"/>
                <a:stretch>
                  <a:fillRect/>
                </a:stretch>
              </p:blipFill>
              <p:spPr>
                <a:xfrm>
                  <a:off x="4943453" y="4275773"/>
                  <a:ext cx="16308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71299" name="Freihand 171298">
                  <a:extLst>
                    <a:ext uri="{FF2B5EF4-FFF2-40B4-BE49-F238E27FC236}">
                      <a16:creationId xmlns:a16="http://schemas.microsoft.com/office/drawing/2014/main" id="{9E487DE8-002D-46D0-AF4F-8048ADB5A054}"/>
                    </a:ext>
                  </a:extLst>
                </p14:cNvPr>
                <p14:cNvContentPartPr/>
                <p14:nvPr/>
              </p14:nvContentPartPr>
              <p14:xfrm>
                <a:off x="4913933" y="4310333"/>
                <a:ext cx="433080" cy="264960"/>
              </p14:xfrm>
            </p:contentPart>
          </mc:Choice>
          <mc:Fallback xmlns="">
            <p:pic>
              <p:nvPicPr>
                <p:cNvPr id="171299" name="Freihand 171298">
                  <a:extLst>
                    <a:ext uri="{FF2B5EF4-FFF2-40B4-BE49-F238E27FC236}">
                      <a16:creationId xmlns:a16="http://schemas.microsoft.com/office/drawing/2014/main" id="{9E487DE8-002D-46D0-AF4F-8048ADB5A054}"/>
                    </a:ext>
                  </a:extLst>
                </p:cNvPr>
                <p:cNvPicPr/>
                <p:nvPr/>
              </p:nvPicPr>
              <p:blipFill>
                <a:blip r:embed="rId582"/>
                <a:stretch>
                  <a:fillRect/>
                </a:stretch>
              </p:blipFill>
              <p:spPr>
                <a:xfrm>
                  <a:off x="4909613" y="4306013"/>
                  <a:ext cx="44172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71300" name="Freihand 171299">
                  <a:extLst>
                    <a:ext uri="{FF2B5EF4-FFF2-40B4-BE49-F238E27FC236}">
                      <a16:creationId xmlns:a16="http://schemas.microsoft.com/office/drawing/2014/main" id="{EAB98AF5-FFDB-4430-B668-F0902E7C73E9}"/>
                    </a:ext>
                  </a:extLst>
                </p14:cNvPr>
                <p14:cNvContentPartPr/>
                <p14:nvPr/>
              </p14:nvContentPartPr>
              <p14:xfrm>
                <a:off x="4979453" y="4564133"/>
                <a:ext cx="161280" cy="201600"/>
              </p14:xfrm>
            </p:contentPart>
          </mc:Choice>
          <mc:Fallback xmlns="">
            <p:pic>
              <p:nvPicPr>
                <p:cNvPr id="171300" name="Freihand 171299">
                  <a:extLst>
                    <a:ext uri="{FF2B5EF4-FFF2-40B4-BE49-F238E27FC236}">
                      <a16:creationId xmlns:a16="http://schemas.microsoft.com/office/drawing/2014/main" id="{EAB98AF5-FFDB-4430-B668-F0902E7C73E9}"/>
                    </a:ext>
                  </a:extLst>
                </p:cNvPr>
                <p:cNvPicPr/>
                <p:nvPr/>
              </p:nvPicPr>
              <p:blipFill>
                <a:blip r:embed="rId584"/>
                <a:stretch>
                  <a:fillRect/>
                </a:stretch>
              </p:blipFill>
              <p:spPr>
                <a:xfrm>
                  <a:off x="4975133" y="4559813"/>
                  <a:ext cx="1699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71301" name="Freihand 171300">
                  <a:extLst>
                    <a:ext uri="{FF2B5EF4-FFF2-40B4-BE49-F238E27FC236}">
                      <a16:creationId xmlns:a16="http://schemas.microsoft.com/office/drawing/2014/main" id="{783F0DCC-6EAB-43FA-8BB9-2F4D8EEC591B}"/>
                    </a:ext>
                  </a:extLst>
                </p14:cNvPr>
                <p14:cNvContentPartPr/>
                <p14:nvPr/>
              </p14:nvContentPartPr>
              <p14:xfrm>
                <a:off x="5156933" y="4537853"/>
                <a:ext cx="99000" cy="72000"/>
              </p14:xfrm>
            </p:contentPart>
          </mc:Choice>
          <mc:Fallback xmlns="">
            <p:pic>
              <p:nvPicPr>
                <p:cNvPr id="171301" name="Freihand 171300">
                  <a:extLst>
                    <a:ext uri="{FF2B5EF4-FFF2-40B4-BE49-F238E27FC236}">
                      <a16:creationId xmlns:a16="http://schemas.microsoft.com/office/drawing/2014/main" id="{783F0DCC-6EAB-43FA-8BB9-2F4D8EEC591B}"/>
                    </a:ext>
                  </a:extLst>
                </p:cNvPr>
                <p:cNvPicPr/>
                <p:nvPr/>
              </p:nvPicPr>
              <p:blipFill>
                <a:blip r:embed="rId586"/>
                <a:stretch>
                  <a:fillRect/>
                </a:stretch>
              </p:blipFill>
              <p:spPr>
                <a:xfrm>
                  <a:off x="5152613" y="4533533"/>
                  <a:ext cx="1076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71302" name="Freihand 171301">
                  <a:extLst>
                    <a:ext uri="{FF2B5EF4-FFF2-40B4-BE49-F238E27FC236}">
                      <a16:creationId xmlns:a16="http://schemas.microsoft.com/office/drawing/2014/main" id="{7AF7346D-2C7A-4AA2-8D52-04324DD31AD6}"/>
                    </a:ext>
                  </a:extLst>
                </p14:cNvPr>
                <p14:cNvContentPartPr/>
                <p14:nvPr/>
              </p14:nvContentPartPr>
              <p14:xfrm>
                <a:off x="5288693" y="4452173"/>
                <a:ext cx="113760" cy="105480"/>
              </p14:xfrm>
            </p:contentPart>
          </mc:Choice>
          <mc:Fallback xmlns="">
            <p:pic>
              <p:nvPicPr>
                <p:cNvPr id="171302" name="Freihand 171301">
                  <a:extLst>
                    <a:ext uri="{FF2B5EF4-FFF2-40B4-BE49-F238E27FC236}">
                      <a16:creationId xmlns:a16="http://schemas.microsoft.com/office/drawing/2014/main" id="{7AF7346D-2C7A-4AA2-8D52-04324DD31AD6}"/>
                    </a:ext>
                  </a:extLst>
                </p:cNvPr>
                <p:cNvPicPr/>
                <p:nvPr/>
              </p:nvPicPr>
              <p:blipFill>
                <a:blip r:embed="rId588"/>
                <a:stretch>
                  <a:fillRect/>
                </a:stretch>
              </p:blipFill>
              <p:spPr>
                <a:xfrm>
                  <a:off x="5284373" y="4447853"/>
                  <a:ext cx="1224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71303" name="Freihand 171302">
                  <a:extLst>
                    <a:ext uri="{FF2B5EF4-FFF2-40B4-BE49-F238E27FC236}">
                      <a16:creationId xmlns:a16="http://schemas.microsoft.com/office/drawing/2014/main" id="{0977E593-5E70-4B66-AC67-DE103D39AB0A}"/>
                    </a:ext>
                  </a:extLst>
                </p14:cNvPr>
                <p14:cNvContentPartPr/>
                <p14:nvPr/>
              </p14:nvContentPartPr>
              <p14:xfrm>
                <a:off x="5404253" y="4455773"/>
                <a:ext cx="91440" cy="100080"/>
              </p14:xfrm>
            </p:contentPart>
          </mc:Choice>
          <mc:Fallback xmlns="">
            <p:pic>
              <p:nvPicPr>
                <p:cNvPr id="171303" name="Freihand 171302">
                  <a:extLst>
                    <a:ext uri="{FF2B5EF4-FFF2-40B4-BE49-F238E27FC236}">
                      <a16:creationId xmlns:a16="http://schemas.microsoft.com/office/drawing/2014/main" id="{0977E593-5E70-4B66-AC67-DE103D39AB0A}"/>
                    </a:ext>
                  </a:extLst>
                </p:cNvPr>
                <p:cNvPicPr/>
                <p:nvPr/>
              </p:nvPicPr>
              <p:blipFill>
                <a:blip r:embed="rId590"/>
                <a:stretch>
                  <a:fillRect/>
                </a:stretch>
              </p:blipFill>
              <p:spPr>
                <a:xfrm>
                  <a:off x="5399933" y="4451453"/>
                  <a:ext cx="1000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71304" name="Freihand 171303">
                  <a:extLst>
                    <a:ext uri="{FF2B5EF4-FFF2-40B4-BE49-F238E27FC236}">
                      <a16:creationId xmlns:a16="http://schemas.microsoft.com/office/drawing/2014/main" id="{18A880E4-7495-4FD1-921B-6CA7256B446E}"/>
                    </a:ext>
                  </a:extLst>
                </p14:cNvPr>
                <p14:cNvContentPartPr/>
                <p14:nvPr/>
              </p14:nvContentPartPr>
              <p14:xfrm>
                <a:off x="5497853" y="4163813"/>
                <a:ext cx="144720" cy="100080"/>
              </p14:xfrm>
            </p:contentPart>
          </mc:Choice>
          <mc:Fallback xmlns="">
            <p:pic>
              <p:nvPicPr>
                <p:cNvPr id="171304" name="Freihand 171303">
                  <a:extLst>
                    <a:ext uri="{FF2B5EF4-FFF2-40B4-BE49-F238E27FC236}">
                      <a16:creationId xmlns:a16="http://schemas.microsoft.com/office/drawing/2014/main" id="{18A880E4-7495-4FD1-921B-6CA7256B446E}"/>
                    </a:ext>
                  </a:extLst>
                </p:cNvPr>
                <p:cNvPicPr/>
                <p:nvPr/>
              </p:nvPicPr>
              <p:blipFill>
                <a:blip r:embed="rId592"/>
                <a:stretch>
                  <a:fillRect/>
                </a:stretch>
              </p:blipFill>
              <p:spPr>
                <a:xfrm>
                  <a:off x="5493533" y="4159493"/>
                  <a:ext cx="153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71305" name="Freihand 171304">
                  <a:extLst>
                    <a:ext uri="{FF2B5EF4-FFF2-40B4-BE49-F238E27FC236}">
                      <a16:creationId xmlns:a16="http://schemas.microsoft.com/office/drawing/2014/main" id="{A7FE1993-43EB-44B4-A848-72826F470690}"/>
                    </a:ext>
                  </a:extLst>
                </p14:cNvPr>
                <p14:cNvContentPartPr/>
                <p14:nvPr/>
              </p14:nvContentPartPr>
              <p14:xfrm>
                <a:off x="5504333" y="4175333"/>
                <a:ext cx="203040" cy="127440"/>
              </p14:xfrm>
            </p:contentPart>
          </mc:Choice>
          <mc:Fallback xmlns="">
            <p:pic>
              <p:nvPicPr>
                <p:cNvPr id="171305" name="Freihand 171304">
                  <a:extLst>
                    <a:ext uri="{FF2B5EF4-FFF2-40B4-BE49-F238E27FC236}">
                      <a16:creationId xmlns:a16="http://schemas.microsoft.com/office/drawing/2014/main" id="{A7FE1993-43EB-44B4-A848-72826F470690}"/>
                    </a:ext>
                  </a:extLst>
                </p:cNvPr>
                <p:cNvPicPr/>
                <p:nvPr/>
              </p:nvPicPr>
              <p:blipFill>
                <a:blip r:embed="rId594"/>
                <a:stretch>
                  <a:fillRect/>
                </a:stretch>
              </p:blipFill>
              <p:spPr>
                <a:xfrm>
                  <a:off x="5500013" y="4171013"/>
                  <a:ext cx="21168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71306" name="Freihand 171305">
                  <a:extLst>
                    <a:ext uri="{FF2B5EF4-FFF2-40B4-BE49-F238E27FC236}">
                      <a16:creationId xmlns:a16="http://schemas.microsoft.com/office/drawing/2014/main" id="{A0AE3B62-4A8C-4FC8-B5EB-F7754F27E65C}"/>
                    </a:ext>
                  </a:extLst>
                </p14:cNvPr>
                <p14:cNvContentPartPr/>
                <p14:nvPr/>
              </p14:nvContentPartPr>
              <p14:xfrm>
                <a:off x="5794493" y="3982373"/>
                <a:ext cx="169200" cy="170640"/>
              </p14:xfrm>
            </p:contentPart>
          </mc:Choice>
          <mc:Fallback xmlns="">
            <p:pic>
              <p:nvPicPr>
                <p:cNvPr id="171306" name="Freihand 171305">
                  <a:extLst>
                    <a:ext uri="{FF2B5EF4-FFF2-40B4-BE49-F238E27FC236}">
                      <a16:creationId xmlns:a16="http://schemas.microsoft.com/office/drawing/2014/main" id="{A0AE3B62-4A8C-4FC8-B5EB-F7754F27E65C}"/>
                    </a:ext>
                  </a:extLst>
                </p:cNvPr>
                <p:cNvPicPr/>
                <p:nvPr/>
              </p:nvPicPr>
              <p:blipFill>
                <a:blip r:embed="rId596"/>
                <a:stretch>
                  <a:fillRect/>
                </a:stretch>
              </p:blipFill>
              <p:spPr>
                <a:xfrm>
                  <a:off x="5790173" y="3978053"/>
                  <a:ext cx="1778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71307" name="Freihand 171306">
                  <a:extLst>
                    <a:ext uri="{FF2B5EF4-FFF2-40B4-BE49-F238E27FC236}">
                      <a16:creationId xmlns:a16="http://schemas.microsoft.com/office/drawing/2014/main" id="{15209DE1-805E-429C-8886-A864713F4E31}"/>
                    </a:ext>
                  </a:extLst>
                </p14:cNvPr>
                <p14:cNvContentPartPr/>
                <p14:nvPr/>
              </p14:nvContentPartPr>
              <p14:xfrm>
                <a:off x="5768933" y="3839453"/>
                <a:ext cx="226080" cy="143280"/>
              </p14:xfrm>
            </p:contentPart>
          </mc:Choice>
          <mc:Fallback xmlns="">
            <p:pic>
              <p:nvPicPr>
                <p:cNvPr id="171307" name="Freihand 171306">
                  <a:extLst>
                    <a:ext uri="{FF2B5EF4-FFF2-40B4-BE49-F238E27FC236}">
                      <a16:creationId xmlns:a16="http://schemas.microsoft.com/office/drawing/2014/main" id="{15209DE1-805E-429C-8886-A864713F4E31}"/>
                    </a:ext>
                  </a:extLst>
                </p:cNvPr>
                <p:cNvPicPr/>
                <p:nvPr/>
              </p:nvPicPr>
              <p:blipFill>
                <a:blip r:embed="rId598"/>
                <a:stretch>
                  <a:fillRect/>
                </a:stretch>
              </p:blipFill>
              <p:spPr>
                <a:xfrm>
                  <a:off x="5764613" y="3835133"/>
                  <a:ext cx="2347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71308" name="Freihand 171307">
                  <a:extLst>
                    <a:ext uri="{FF2B5EF4-FFF2-40B4-BE49-F238E27FC236}">
                      <a16:creationId xmlns:a16="http://schemas.microsoft.com/office/drawing/2014/main" id="{78EDF7F8-38A1-4F3E-8CFE-EF6E17764CF1}"/>
                    </a:ext>
                  </a:extLst>
                </p14:cNvPr>
                <p14:cNvContentPartPr/>
                <p14:nvPr/>
              </p14:nvContentPartPr>
              <p14:xfrm>
                <a:off x="5621333" y="3662333"/>
                <a:ext cx="605880" cy="608040"/>
              </p14:xfrm>
            </p:contentPart>
          </mc:Choice>
          <mc:Fallback xmlns="">
            <p:pic>
              <p:nvPicPr>
                <p:cNvPr id="171308" name="Freihand 171307">
                  <a:extLst>
                    <a:ext uri="{FF2B5EF4-FFF2-40B4-BE49-F238E27FC236}">
                      <a16:creationId xmlns:a16="http://schemas.microsoft.com/office/drawing/2014/main" id="{78EDF7F8-38A1-4F3E-8CFE-EF6E17764CF1}"/>
                    </a:ext>
                  </a:extLst>
                </p:cNvPr>
                <p:cNvPicPr/>
                <p:nvPr/>
              </p:nvPicPr>
              <p:blipFill>
                <a:blip r:embed="rId600"/>
                <a:stretch>
                  <a:fillRect/>
                </a:stretch>
              </p:blipFill>
              <p:spPr>
                <a:xfrm>
                  <a:off x="5617013" y="3658013"/>
                  <a:ext cx="614520" cy="616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01">
            <p14:nvContentPartPr>
              <p14:cNvPr id="171354" name="Freihand 171353">
                <a:extLst>
                  <a:ext uri="{FF2B5EF4-FFF2-40B4-BE49-F238E27FC236}">
                    <a16:creationId xmlns:a16="http://schemas.microsoft.com/office/drawing/2014/main" id="{B6216494-4D50-4887-B5F7-EE5B4C881A3E}"/>
                  </a:ext>
                </a:extLst>
              </p14:cNvPr>
              <p14:cNvContentPartPr/>
              <p14:nvPr/>
            </p14:nvContentPartPr>
            <p14:xfrm>
              <a:off x="2212493" y="5545493"/>
              <a:ext cx="308160" cy="421920"/>
            </p14:xfrm>
          </p:contentPart>
        </mc:Choice>
        <mc:Fallback xmlns="">
          <p:pic>
            <p:nvPicPr>
              <p:cNvPr id="171354" name="Freihand 171353">
                <a:extLst>
                  <a:ext uri="{FF2B5EF4-FFF2-40B4-BE49-F238E27FC236}">
                    <a16:creationId xmlns:a16="http://schemas.microsoft.com/office/drawing/2014/main" id="{B6216494-4D50-4887-B5F7-EE5B4C881A3E}"/>
                  </a:ext>
                </a:extLst>
              </p:cNvPr>
              <p:cNvPicPr/>
              <p:nvPr/>
            </p:nvPicPr>
            <p:blipFill>
              <a:blip r:embed="rId602"/>
              <a:stretch>
                <a:fillRect/>
              </a:stretch>
            </p:blipFill>
            <p:spPr>
              <a:xfrm>
                <a:off x="2208173" y="5541173"/>
                <a:ext cx="316800" cy="43056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71423" name="Freihand 171422">
                <a:extLst>
                  <a:ext uri="{FF2B5EF4-FFF2-40B4-BE49-F238E27FC236}">
                    <a16:creationId xmlns:a16="http://schemas.microsoft.com/office/drawing/2014/main" id="{A9E8D683-9E16-4A6F-B123-8351CF377E22}"/>
                  </a:ext>
                </a:extLst>
              </p14:cNvPr>
              <p14:cNvContentPartPr/>
              <p14:nvPr/>
            </p14:nvContentPartPr>
            <p14:xfrm>
              <a:off x="376493" y="312533"/>
              <a:ext cx="2257200" cy="600840"/>
            </p14:xfrm>
          </p:contentPart>
        </mc:Choice>
        <mc:Fallback xmlns="">
          <p:pic>
            <p:nvPicPr>
              <p:cNvPr id="171423" name="Freihand 171422">
                <a:extLst>
                  <a:ext uri="{FF2B5EF4-FFF2-40B4-BE49-F238E27FC236}">
                    <a16:creationId xmlns:a16="http://schemas.microsoft.com/office/drawing/2014/main" id="{A9E8D683-9E16-4A6F-B123-8351CF377E22}"/>
                  </a:ext>
                </a:extLst>
              </p:cNvPr>
              <p:cNvPicPr/>
              <p:nvPr/>
            </p:nvPicPr>
            <p:blipFill>
              <a:blip r:embed="rId604"/>
              <a:stretch>
                <a:fillRect/>
              </a:stretch>
            </p:blipFill>
            <p:spPr>
              <a:xfrm>
                <a:off x="372173" y="308213"/>
                <a:ext cx="2265840" cy="60948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71425" name="Freihand 171424">
                <a:extLst>
                  <a:ext uri="{FF2B5EF4-FFF2-40B4-BE49-F238E27FC236}">
                    <a16:creationId xmlns:a16="http://schemas.microsoft.com/office/drawing/2014/main" id="{FF09998C-6A63-4BDE-9652-F0FBD9115C6D}"/>
                  </a:ext>
                </a:extLst>
              </p14:cNvPr>
              <p14:cNvContentPartPr/>
              <p14:nvPr/>
            </p14:nvContentPartPr>
            <p14:xfrm>
              <a:off x="982013" y="5403653"/>
              <a:ext cx="1683000" cy="994320"/>
            </p14:xfrm>
          </p:contentPart>
        </mc:Choice>
        <mc:Fallback xmlns="">
          <p:pic>
            <p:nvPicPr>
              <p:cNvPr id="171425" name="Freihand 171424">
                <a:extLst>
                  <a:ext uri="{FF2B5EF4-FFF2-40B4-BE49-F238E27FC236}">
                    <a16:creationId xmlns:a16="http://schemas.microsoft.com/office/drawing/2014/main" id="{FF09998C-6A63-4BDE-9652-F0FBD9115C6D}"/>
                  </a:ext>
                </a:extLst>
              </p:cNvPr>
              <p:cNvPicPr/>
              <p:nvPr/>
            </p:nvPicPr>
            <p:blipFill>
              <a:blip r:embed="rId606"/>
              <a:stretch>
                <a:fillRect/>
              </a:stretch>
            </p:blipFill>
            <p:spPr>
              <a:xfrm>
                <a:off x="977693" y="5399333"/>
                <a:ext cx="1691640" cy="100296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71427" name="Freihand 171426">
                <a:extLst>
                  <a:ext uri="{FF2B5EF4-FFF2-40B4-BE49-F238E27FC236}">
                    <a16:creationId xmlns:a16="http://schemas.microsoft.com/office/drawing/2014/main" id="{AB21AC38-73A0-4A3C-8BFF-C867DC53C30E}"/>
                  </a:ext>
                </a:extLst>
              </p14:cNvPr>
              <p14:cNvContentPartPr/>
              <p14:nvPr/>
            </p14:nvContentPartPr>
            <p14:xfrm>
              <a:off x="1017653" y="5312213"/>
              <a:ext cx="1566000" cy="1047960"/>
            </p14:xfrm>
          </p:contentPart>
        </mc:Choice>
        <mc:Fallback xmlns="">
          <p:pic>
            <p:nvPicPr>
              <p:cNvPr id="171427" name="Freihand 171426">
                <a:extLst>
                  <a:ext uri="{FF2B5EF4-FFF2-40B4-BE49-F238E27FC236}">
                    <a16:creationId xmlns:a16="http://schemas.microsoft.com/office/drawing/2014/main" id="{AB21AC38-73A0-4A3C-8BFF-C867DC53C30E}"/>
                  </a:ext>
                </a:extLst>
              </p:cNvPr>
              <p:cNvPicPr/>
              <p:nvPr/>
            </p:nvPicPr>
            <p:blipFill>
              <a:blip r:embed="rId608"/>
              <a:stretch>
                <a:fillRect/>
              </a:stretch>
            </p:blipFill>
            <p:spPr>
              <a:xfrm>
                <a:off x="1013333" y="5307893"/>
                <a:ext cx="1574640" cy="10566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71487" name="Freihand 171486">
                <a:extLst>
                  <a:ext uri="{FF2B5EF4-FFF2-40B4-BE49-F238E27FC236}">
                    <a16:creationId xmlns:a16="http://schemas.microsoft.com/office/drawing/2014/main" id="{62CDC1C2-392D-4D7F-ABB6-D8A2825CEC35}"/>
                  </a:ext>
                </a:extLst>
              </p14:cNvPr>
              <p14:cNvContentPartPr/>
              <p14:nvPr/>
            </p14:nvContentPartPr>
            <p14:xfrm>
              <a:off x="4472933" y="1378493"/>
              <a:ext cx="2648520" cy="1280880"/>
            </p14:xfrm>
          </p:contentPart>
        </mc:Choice>
        <mc:Fallback xmlns="">
          <p:pic>
            <p:nvPicPr>
              <p:cNvPr id="171487" name="Freihand 171486">
                <a:extLst>
                  <a:ext uri="{FF2B5EF4-FFF2-40B4-BE49-F238E27FC236}">
                    <a16:creationId xmlns:a16="http://schemas.microsoft.com/office/drawing/2014/main" id="{62CDC1C2-392D-4D7F-ABB6-D8A2825CEC35}"/>
                  </a:ext>
                </a:extLst>
              </p:cNvPr>
              <p:cNvPicPr/>
              <p:nvPr/>
            </p:nvPicPr>
            <p:blipFill>
              <a:blip r:embed="rId610"/>
              <a:stretch>
                <a:fillRect/>
              </a:stretch>
            </p:blipFill>
            <p:spPr>
              <a:xfrm>
                <a:off x="4468613" y="1374173"/>
                <a:ext cx="2657160" cy="128952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71489" name="Freihand 171488">
                <a:extLst>
                  <a:ext uri="{FF2B5EF4-FFF2-40B4-BE49-F238E27FC236}">
                    <a16:creationId xmlns:a16="http://schemas.microsoft.com/office/drawing/2014/main" id="{87840901-8EB5-47B2-82E8-E9CA6A45C61A}"/>
                  </a:ext>
                </a:extLst>
              </p14:cNvPr>
              <p14:cNvContentPartPr/>
              <p14:nvPr/>
            </p14:nvContentPartPr>
            <p14:xfrm>
              <a:off x="6272573" y="2015693"/>
              <a:ext cx="198000" cy="295920"/>
            </p14:xfrm>
          </p:contentPart>
        </mc:Choice>
        <mc:Fallback xmlns="">
          <p:pic>
            <p:nvPicPr>
              <p:cNvPr id="171489" name="Freihand 171488">
                <a:extLst>
                  <a:ext uri="{FF2B5EF4-FFF2-40B4-BE49-F238E27FC236}">
                    <a16:creationId xmlns:a16="http://schemas.microsoft.com/office/drawing/2014/main" id="{87840901-8EB5-47B2-82E8-E9CA6A45C61A}"/>
                  </a:ext>
                </a:extLst>
              </p:cNvPr>
              <p:cNvPicPr/>
              <p:nvPr/>
            </p:nvPicPr>
            <p:blipFill>
              <a:blip r:embed="rId612"/>
              <a:stretch>
                <a:fillRect/>
              </a:stretch>
            </p:blipFill>
            <p:spPr>
              <a:xfrm>
                <a:off x="6268253" y="2011373"/>
                <a:ext cx="20664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71499" name="Freihand 171498">
                <a:extLst>
                  <a:ext uri="{FF2B5EF4-FFF2-40B4-BE49-F238E27FC236}">
                    <a16:creationId xmlns:a16="http://schemas.microsoft.com/office/drawing/2014/main" id="{91036248-5AFA-4A34-82E5-CE5C518A8E7D}"/>
                  </a:ext>
                </a:extLst>
              </p14:cNvPr>
              <p14:cNvContentPartPr/>
              <p14:nvPr/>
            </p14:nvContentPartPr>
            <p14:xfrm>
              <a:off x="3565013" y="5320493"/>
              <a:ext cx="911160" cy="1299600"/>
            </p14:xfrm>
          </p:contentPart>
        </mc:Choice>
        <mc:Fallback xmlns="">
          <p:pic>
            <p:nvPicPr>
              <p:cNvPr id="171499" name="Freihand 171498">
                <a:extLst>
                  <a:ext uri="{FF2B5EF4-FFF2-40B4-BE49-F238E27FC236}">
                    <a16:creationId xmlns:a16="http://schemas.microsoft.com/office/drawing/2014/main" id="{91036248-5AFA-4A34-82E5-CE5C518A8E7D}"/>
                  </a:ext>
                </a:extLst>
              </p:cNvPr>
              <p:cNvPicPr/>
              <p:nvPr/>
            </p:nvPicPr>
            <p:blipFill>
              <a:blip r:embed="rId614"/>
              <a:stretch>
                <a:fillRect/>
              </a:stretch>
            </p:blipFill>
            <p:spPr>
              <a:xfrm>
                <a:off x="3560693" y="5316173"/>
                <a:ext cx="919800" cy="13082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71501" name="Freihand 171500">
                <a:extLst>
                  <a:ext uri="{FF2B5EF4-FFF2-40B4-BE49-F238E27FC236}">
                    <a16:creationId xmlns:a16="http://schemas.microsoft.com/office/drawing/2014/main" id="{BBE16E96-7EDD-4AEF-8120-DAADCD185A9F}"/>
                  </a:ext>
                </a:extLst>
              </p14:cNvPr>
              <p14:cNvContentPartPr/>
              <p14:nvPr/>
            </p14:nvContentPartPr>
            <p14:xfrm>
              <a:off x="2678693" y="5616053"/>
              <a:ext cx="601560" cy="916200"/>
            </p14:xfrm>
          </p:contentPart>
        </mc:Choice>
        <mc:Fallback xmlns="">
          <p:pic>
            <p:nvPicPr>
              <p:cNvPr id="171501" name="Freihand 171500">
                <a:extLst>
                  <a:ext uri="{FF2B5EF4-FFF2-40B4-BE49-F238E27FC236}">
                    <a16:creationId xmlns:a16="http://schemas.microsoft.com/office/drawing/2014/main" id="{BBE16E96-7EDD-4AEF-8120-DAADCD185A9F}"/>
                  </a:ext>
                </a:extLst>
              </p:cNvPr>
              <p:cNvPicPr/>
              <p:nvPr/>
            </p:nvPicPr>
            <p:blipFill>
              <a:blip r:embed="rId616"/>
              <a:stretch>
                <a:fillRect/>
              </a:stretch>
            </p:blipFill>
            <p:spPr>
              <a:xfrm>
                <a:off x="2674373" y="5611733"/>
                <a:ext cx="610200" cy="924840"/>
              </a:xfrm>
              <a:prstGeom prst="rect">
                <a:avLst/>
              </a:prstGeom>
            </p:spPr>
          </p:pic>
        </mc:Fallback>
      </mc:AlternateContent>
      <p:grpSp>
        <p:nvGrpSpPr>
          <p:cNvPr id="171507" name="Gruppieren 171506">
            <a:extLst>
              <a:ext uri="{FF2B5EF4-FFF2-40B4-BE49-F238E27FC236}">
                <a16:creationId xmlns:a16="http://schemas.microsoft.com/office/drawing/2014/main" id="{7A5C6C6F-B1E4-4419-9760-233874C6AB5C}"/>
              </a:ext>
            </a:extLst>
          </p:cNvPr>
          <p:cNvGrpSpPr/>
          <p:nvPr/>
        </p:nvGrpSpPr>
        <p:grpSpPr>
          <a:xfrm>
            <a:off x="66893" y="408653"/>
            <a:ext cx="8852400" cy="5987880"/>
            <a:chOff x="66893" y="408653"/>
            <a:chExt cx="8852400" cy="5987880"/>
          </a:xfrm>
        </p:grpSpPr>
        <mc:AlternateContent xmlns:mc="http://schemas.openxmlformats.org/markup-compatibility/2006" xmlns:p14="http://schemas.microsoft.com/office/powerpoint/2010/main">
          <mc:Choice Requires="p14">
            <p:contentPart p14:bwMode="auto" r:id="rId617">
              <p14:nvContentPartPr>
                <p14:cNvPr id="171367" name="Freihand 171366">
                  <a:extLst>
                    <a:ext uri="{FF2B5EF4-FFF2-40B4-BE49-F238E27FC236}">
                      <a16:creationId xmlns:a16="http://schemas.microsoft.com/office/drawing/2014/main" id="{7F54860D-10CE-402C-9934-8A447C98D9C0}"/>
                    </a:ext>
                  </a:extLst>
                </p14:cNvPr>
                <p14:cNvContentPartPr/>
                <p14:nvPr/>
              </p14:nvContentPartPr>
              <p14:xfrm>
                <a:off x="233573" y="575333"/>
                <a:ext cx="478080" cy="5163840"/>
              </p14:xfrm>
            </p:contentPart>
          </mc:Choice>
          <mc:Fallback xmlns="">
            <p:pic>
              <p:nvPicPr>
                <p:cNvPr id="171367" name="Freihand 171366">
                  <a:extLst>
                    <a:ext uri="{FF2B5EF4-FFF2-40B4-BE49-F238E27FC236}">
                      <a16:creationId xmlns:a16="http://schemas.microsoft.com/office/drawing/2014/main" id="{7F54860D-10CE-402C-9934-8A447C98D9C0}"/>
                    </a:ext>
                  </a:extLst>
                </p:cNvPr>
                <p:cNvPicPr/>
                <p:nvPr/>
              </p:nvPicPr>
              <p:blipFill>
                <a:blip r:embed="rId618"/>
                <a:stretch>
                  <a:fillRect/>
                </a:stretch>
              </p:blipFill>
              <p:spPr>
                <a:xfrm>
                  <a:off x="229253" y="571013"/>
                  <a:ext cx="486720" cy="51724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71368" name="Freihand 171367">
                  <a:extLst>
                    <a:ext uri="{FF2B5EF4-FFF2-40B4-BE49-F238E27FC236}">
                      <a16:creationId xmlns:a16="http://schemas.microsoft.com/office/drawing/2014/main" id="{EF889719-AC13-4C62-AD21-1620308C0C2E}"/>
                    </a:ext>
                  </a:extLst>
                </p14:cNvPr>
                <p14:cNvContentPartPr/>
                <p14:nvPr/>
              </p14:nvContentPartPr>
              <p14:xfrm>
                <a:off x="574493" y="448613"/>
                <a:ext cx="81720" cy="295920"/>
              </p14:xfrm>
            </p:contentPart>
          </mc:Choice>
          <mc:Fallback xmlns="">
            <p:pic>
              <p:nvPicPr>
                <p:cNvPr id="171368" name="Freihand 171367">
                  <a:extLst>
                    <a:ext uri="{FF2B5EF4-FFF2-40B4-BE49-F238E27FC236}">
                      <a16:creationId xmlns:a16="http://schemas.microsoft.com/office/drawing/2014/main" id="{EF889719-AC13-4C62-AD21-1620308C0C2E}"/>
                    </a:ext>
                  </a:extLst>
                </p:cNvPr>
                <p:cNvPicPr/>
                <p:nvPr/>
              </p:nvPicPr>
              <p:blipFill>
                <a:blip r:embed="rId620"/>
                <a:stretch>
                  <a:fillRect/>
                </a:stretch>
              </p:blipFill>
              <p:spPr>
                <a:xfrm>
                  <a:off x="570173" y="444293"/>
                  <a:ext cx="9036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71369" name="Freihand 171368">
                  <a:extLst>
                    <a:ext uri="{FF2B5EF4-FFF2-40B4-BE49-F238E27FC236}">
                      <a16:creationId xmlns:a16="http://schemas.microsoft.com/office/drawing/2014/main" id="{959B0F22-2D49-49DD-88AF-04CA3603314B}"/>
                    </a:ext>
                  </a:extLst>
                </p14:cNvPr>
                <p14:cNvContentPartPr/>
                <p14:nvPr/>
              </p14:nvContentPartPr>
              <p14:xfrm>
                <a:off x="797693" y="577133"/>
                <a:ext cx="149760" cy="60120"/>
              </p14:xfrm>
            </p:contentPart>
          </mc:Choice>
          <mc:Fallback xmlns="">
            <p:pic>
              <p:nvPicPr>
                <p:cNvPr id="171369" name="Freihand 171368">
                  <a:extLst>
                    <a:ext uri="{FF2B5EF4-FFF2-40B4-BE49-F238E27FC236}">
                      <a16:creationId xmlns:a16="http://schemas.microsoft.com/office/drawing/2014/main" id="{959B0F22-2D49-49DD-88AF-04CA3603314B}"/>
                    </a:ext>
                  </a:extLst>
                </p:cNvPr>
                <p:cNvPicPr/>
                <p:nvPr/>
              </p:nvPicPr>
              <p:blipFill>
                <a:blip r:embed="rId622"/>
                <a:stretch>
                  <a:fillRect/>
                </a:stretch>
              </p:blipFill>
              <p:spPr>
                <a:xfrm>
                  <a:off x="793373" y="572813"/>
                  <a:ext cx="1584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71370" name="Freihand 171369">
                  <a:extLst>
                    <a:ext uri="{FF2B5EF4-FFF2-40B4-BE49-F238E27FC236}">
                      <a16:creationId xmlns:a16="http://schemas.microsoft.com/office/drawing/2014/main" id="{CB5E8235-7587-4AB3-BDE7-5DAEB8C9C5E4}"/>
                    </a:ext>
                  </a:extLst>
                </p14:cNvPr>
                <p14:cNvContentPartPr/>
                <p14:nvPr/>
              </p14:nvContentPartPr>
              <p14:xfrm>
                <a:off x="861053" y="567413"/>
                <a:ext cx="110880" cy="171720"/>
              </p14:xfrm>
            </p:contentPart>
          </mc:Choice>
          <mc:Fallback xmlns="">
            <p:pic>
              <p:nvPicPr>
                <p:cNvPr id="171370" name="Freihand 171369">
                  <a:extLst>
                    <a:ext uri="{FF2B5EF4-FFF2-40B4-BE49-F238E27FC236}">
                      <a16:creationId xmlns:a16="http://schemas.microsoft.com/office/drawing/2014/main" id="{CB5E8235-7587-4AB3-BDE7-5DAEB8C9C5E4}"/>
                    </a:ext>
                  </a:extLst>
                </p:cNvPr>
                <p:cNvPicPr/>
                <p:nvPr/>
              </p:nvPicPr>
              <p:blipFill>
                <a:blip r:embed="rId624"/>
                <a:stretch>
                  <a:fillRect/>
                </a:stretch>
              </p:blipFill>
              <p:spPr>
                <a:xfrm>
                  <a:off x="856733" y="563093"/>
                  <a:ext cx="11952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71371" name="Freihand 171370">
                  <a:extLst>
                    <a:ext uri="{FF2B5EF4-FFF2-40B4-BE49-F238E27FC236}">
                      <a16:creationId xmlns:a16="http://schemas.microsoft.com/office/drawing/2014/main" id="{ACD4ED64-A027-4D02-8F9F-8A799184BFD7}"/>
                    </a:ext>
                  </a:extLst>
                </p14:cNvPr>
                <p14:cNvContentPartPr/>
                <p14:nvPr/>
              </p14:nvContentPartPr>
              <p14:xfrm>
                <a:off x="940973" y="451853"/>
                <a:ext cx="165240" cy="147240"/>
              </p14:xfrm>
            </p:contentPart>
          </mc:Choice>
          <mc:Fallback xmlns="">
            <p:pic>
              <p:nvPicPr>
                <p:cNvPr id="171371" name="Freihand 171370">
                  <a:extLst>
                    <a:ext uri="{FF2B5EF4-FFF2-40B4-BE49-F238E27FC236}">
                      <a16:creationId xmlns:a16="http://schemas.microsoft.com/office/drawing/2014/main" id="{ACD4ED64-A027-4D02-8F9F-8A799184BFD7}"/>
                    </a:ext>
                  </a:extLst>
                </p:cNvPr>
                <p:cNvPicPr/>
                <p:nvPr/>
              </p:nvPicPr>
              <p:blipFill>
                <a:blip r:embed="rId626"/>
                <a:stretch>
                  <a:fillRect/>
                </a:stretch>
              </p:blipFill>
              <p:spPr>
                <a:xfrm>
                  <a:off x="936653" y="447533"/>
                  <a:ext cx="1738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71372" name="Freihand 171371">
                  <a:extLst>
                    <a:ext uri="{FF2B5EF4-FFF2-40B4-BE49-F238E27FC236}">
                      <a16:creationId xmlns:a16="http://schemas.microsoft.com/office/drawing/2014/main" id="{45874DC7-D8C7-4A9A-AF74-DCCE62ED0766}"/>
                    </a:ext>
                  </a:extLst>
                </p14:cNvPr>
                <p14:cNvContentPartPr/>
                <p14:nvPr/>
              </p14:nvContentPartPr>
              <p14:xfrm>
                <a:off x="1098653" y="418373"/>
                <a:ext cx="167040" cy="329760"/>
              </p14:xfrm>
            </p:contentPart>
          </mc:Choice>
          <mc:Fallback xmlns="">
            <p:pic>
              <p:nvPicPr>
                <p:cNvPr id="171372" name="Freihand 171371">
                  <a:extLst>
                    <a:ext uri="{FF2B5EF4-FFF2-40B4-BE49-F238E27FC236}">
                      <a16:creationId xmlns:a16="http://schemas.microsoft.com/office/drawing/2014/main" id="{45874DC7-D8C7-4A9A-AF74-DCCE62ED0766}"/>
                    </a:ext>
                  </a:extLst>
                </p:cNvPr>
                <p:cNvPicPr/>
                <p:nvPr/>
              </p:nvPicPr>
              <p:blipFill>
                <a:blip r:embed="rId628"/>
                <a:stretch>
                  <a:fillRect/>
                </a:stretch>
              </p:blipFill>
              <p:spPr>
                <a:xfrm>
                  <a:off x="1094333" y="414053"/>
                  <a:ext cx="17568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71374" name="Freihand 171373">
                  <a:extLst>
                    <a:ext uri="{FF2B5EF4-FFF2-40B4-BE49-F238E27FC236}">
                      <a16:creationId xmlns:a16="http://schemas.microsoft.com/office/drawing/2014/main" id="{3FE255BD-5505-479D-8641-50A96C904156}"/>
                    </a:ext>
                  </a:extLst>
                </p14:cNvPr>
                <p14:cNvContentPartPr/>
                <p14:nvPr/>
              </p14:nvContentPartPr>
              <p14:xfrm>
                <a:off x="1261373" y="491093"/>
                <a:ext cx="124920" cy="150120"/>
              </p14:xfrm>
            </p:contentPart>
          </mc:Choice>
          <mc:Fallback xmlns="">
            <p:pic>
              <p:nvPicPr>
                <p:cNvPr id="171374" name="Freihand 171373">
                  <a:extLst>
                    <a:ext uri="{FF2B5EF4-FFF2-40B4-BE49-F238E27FC236}">
                      <a16:creationId xmlns:a16="http://schemas.microsoft.com/office/drawing/2014/main" id="{3FE255BD-5505-479D-8641-50A96C904156}"/>
                    </a:ext>
                  </a:extLst>
                </p:cNvPr>
                <p:cNvPicPr/>
                <p:nvPr/>
              </p:nvPicPr>
              <p:blipFill>
                <a:blip r:embed="rId630"/>
                <a:stretch>
                  <a:fillRect/>
                </a:stretch>
              </p:blipFill>
              <p:spPr>
                <a:xfrm>
                  <a:off x="1257053" y="486773"/>
                  <a:ext cx="1335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71376" name="Freihand 171375">
                  <a:extLst>
                    <a:ext uri="{FF2B5EF4-FFF2-40B4-BE49-F238E27FC236}">
                      <a16:creationId xmlns:a16="http://schemas.microsoft.com/office/drawing/2014/main" id="{FAA8FF76-02DF-4A7C-AB1F-803976532984}"/>
                    </a:ext>
                  </a:extLst>
                </p14:cNvPr>
                <p14:cNvContentPartPr/>
                <p14:nvPr/>
              </p14:nvContentPartPr>
              <p14:xfrm>
                <a:off x="1352453" y="603053"/>
                <a:ext cx="72000" cy="94680"/>
              </p14:xfrm>
            </p:contentPart>
          </mc:Choice>
          <mc:Fallback xmlns="">
            <p:pic>
              <p:nvPicPr>
                <p:cNvPr id="171376" name="Freihand 171375">
                  <a:extLst>
                    <a:ext uri="{FF2B5EF4-FFF2-40B4-BE49-F238E27FC236}">
                      <a16:creationId xmlns:a16="http://schemas.microsoft.com/office/drawing/2014/main" id="{FAA8FF76-02DF-4A7C-AB1F-803976532984}"/>
                    </a:ext>
                  </a:extLst>
                </p:cNvPr>
                <p:cNvPicPr/>
                <p:nvPr/>
              </p:nvPicPr>
              <p:blipFill>
                <a:blip r:embed="rId632"/>
                <a:stretch>
                  <a:fillRect/>
                </a:stretch>
              </p:blipFill>
              <p:spPr>
                <a:xfrm>
                  <a:off x="1348133" y="598733"/>
                  <a:ext cx="80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71377" name="Freihand 171376">
                  <a:extLst>
                    <a:ext uri="{FF2B5EF4-FFF2-40B4-BE49-F238E27FC236}">
                      <a16:creationId xmlns:a16="http://schemas.microsoft.com/office/drawing/2014/main" id="{204CE2BC-C7FC-466E-81A5-49F9EF1019E2}"/>
                    </a:ext>
                  </a:extLst>
                </p14:cNvPr>
                <p14:cNvContentPartPr/>
                <p14:nvPr/>
              </p14:nvContentPartPr>
              <p14:xfrm>
                <a:off x="1495373" y="588653"/>
                <a:ext cx="30240" cy="89640"/>
              </p14:xfrm>
            </p:contentPart>
          </mc:Choice>
          <mc:Fallback xmlns="">
            <p:pic>
              <p:nvPicPr>
                <p:cNvPr id="171377" name="Freihand 171376">
                  <a:extLst>
                    <a:ext uri="{FF2B5EF4-FFF2-40B4-BE49-F238E27FC236}">
                      <a16:creationId xmlns:a16="http://schemas.microsoft.com/office/drawing/2014/main" id="{204CE2BC-C7FC-466E-81A5-49F9EF1019E2}"/>
                    </a:ext>
                  </a:extLst>
                </p:cNvPr>
                <p:cNvPicPr/>
                <p:nvPr/>
              </p:nvPicPr>
              <p:blipFill>
                <a:blip r:embed="rId634"/>
                <a:stretch>
                  <a:fillRect/>
                </a:stretch>
              </p:blipFill>
              <p:spPr>
                <a:xfrm>
                  <a:off x="1491053" y="584333"/>
                  <a:ext cx="388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71378" name="Freihand 171377">
                  <a:extLst>
                    <a:ext uri="{FF2B5EF4-FFF2-40B4-BE49-F238E27FC236}">
                      <a16:creationId xmlns:a16="http://schemas.microsoft.com/office/drawing/2014/main" id="{01CCE5CA-EB01-41AA-ACF7-03E0D2BC321B}"/>
                    </a:ext>
                  </a:extLst>
                </p14:cNvPr>
                <p14:cNvContentPartPr/>
                <p14:nvPr/>
              </p14:nvContentPartPr>
              <p14:xfrm>
                <a:off x="1603373" y="463373"/>
                <a:ext cx="31680" cy="155880"/>
              </p14:xfrm>
            </p:contentPart>
          </mc:Choice>
          <mc:Fallback xmlns="">
            <p:pic>
              <p:nvPicPr>
                <p:cNvPr id="171378" name="Freihand 171377">
                  <a:extLst>
                    <a:ext uri="{FF2B5EF4-FFF2-40B4-BE49-F238E27FC236}">
                      <a16:creationId xmlns:a16="http://schemas.microsoft.com/office/drawing/2014/main" id="{01CCE5CA-EB01-41AA-ACF7-03E0D2BC321B}"/>
                    </a:ext>
                  </a:extLst>
                </p:cNvPr>
                <p:cNvPicPr/>
                <p:nvPr/>
              </p:nvPicPr>
              <p:blipFill>
                <a:blip r:embed="rId636"/>
                <a:stretch>
                  <a:fillRect/>
                </a:stretch>
              </p:blipFill>
              <p:spPr>
                <a:xfrm>
                  <a:off x="1599053" y="459053"/>
                  <a:ext cx="403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71379" name="Freihand 171378">
                  <a:extLst>
                    <a:ext uri="{FF2B5EF4-FFF2-40B4-BE49-F238E27FC236}">
                      <a16:creationId xmlns:a16="http://schemas.microsoft.com/office/drawing/2014/main" id="{46D53E62-B604-407B-B2BF-B58E37EC4F7A}"/>
                    </a:ext>
                  </a:extLst>
                </p14:cNvPr>
                <p14:cNvContentPartPr/>
                <p14:nvPr/>
              </p14:nvContentPartPr>
              <p14:xfrm>
                <a:off x="1522733" y="462293"/>
                <a:ext cx="150480" cy="162000"/>
              </p14:xfrm>
            </p:contentPart>
          </mc:Choice>
          <mc:Fallback xmlns="">
            <p:pic>
              <p:nvPicPr>
                <p:cNvPr id="171379" name="Freihand 171378">
                  <a:extLst>
                    <a:ext uri="{FF2B5EF4-FFF2-40B4-BE49-F238E27FC236}">
                      <a16:creationId xmlns:a16="http://schemas.microsoft.com/office/drawing/2014/main" id="{46D53E62-B604-407B-B2BF-B58E37EC4F7A}"/>
                    </a:ext>
                  </a:extLst>
                </p:cNvPr>
                <p:cNvPicPr/>
                <p:nvPr/>
              </p:nvPicPr>
              <p:blipFill>
                <a:blip r:embed="rId638"/>
                <a:stretch>
                  <a:fillRect/>
                </a:stretch>
              </p:blipFill>
              <p:spPr>
                <a:xfrm>
                  <a:off x="1518413" y="457973"/>
                  <a:ext cx="15912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71380" name="Freihand 171379">
                  <a:extLst>
                    <a:ext uri="{FF2B5EF4-FFF2-40B4-BE49-F238E27FC236}">
                      <a16:creationId xmlns:a16="http://schemas.microsoft.com/office/drawing/2014/main" id="{140D8E3B-F8F8-48DE-BCE3-10E43D0E1372}"/>
                    </a:ext>
                  </a:extLst>
                </p14:cNvPr>
                <p14:cNvContentPartPr/>
                <p14:nvPr/>
              </p14:nvContentPartPr>
              <p14:xfrm>
                <a:off x="1727933" y="543653"/>
                <a:ext cx="13320" cy="135000"/>
              </p14:xfrm>
            </p:contentPart>
          </mc:Choice>
          <mc:Fallback xmlns="">
            <p:pic>
              <p:nvPicPr>
                <p:cNvPr id="171380" name="Freihand 171379">
                  <a:extLst>
                    <a:ext uri="{FF2B5EF4-FFF2-40B4-BE49-F238E27FC236}">
                      <a16:creationId xmlns:a16="http://schemas.microsoft.com/office/drawing/2014/main" id="{140D8E3B-F8F8-48DE-BCE3-10E43D0E1372}"/>
                    </a:ext>
                  </a:extLst>
                </p:cNvPr>
                <p:cNvPicPr/>
                <p:nvPr/>
              </p:nvPicPr>
              <p:blipFill>
                <a:blip r:embed="rId640"/>
                <a:stretch>
                  <a:fillRect/>
                </a:stretch>
              </p:blipFill>
              <p:spPr>
                <a:xfrm>
                  <a:off x="1723613" y="539333"/>
                  <a:ext cx="219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71381" name="Freihand 171380">
                  <a:extLst>
                    <a:ext uri="{FF2B5EF4-FFF2-40B4-BE49-F238E27FC236}">
                      <a16:creationId xmlns:a16="http://schemas.microsoft.com/office/drawing/2014/main" id="{9D6B856E-19A6-4C8A-A40F-847F7BD27C92}"/>
                    </a:ext>
                  </a:extLst>
                </p14:cNvPr>
                <p14:cNvContentPartPr/>
                <p14:nvPr/>
              </p14:nvContentPartPr>
              <p14:xfrm>
                <a:off x="1778693" y="466973"/>
                <a:ext cx="138600" cy="208440"/>
              </p14:xfrm>
            </p:contentPart>
          </mc:Choice>
          <mc:Fallback xmlns="">
            <p:pic>
              <p:nvPicPr>
                <p:cNvPr id="171381" name="Freihand 171380">
                  <a:extLst>
                    <a:ext uri="{FF2B5EF4-FFF2-40B4-BE49-F238E27FC236}">
                      <a16:creationId xmlns:a16="http://schemas.microsoft.com/office/drawing/2014/main" id="{9D6B856E-19A6-4C8A-A40F-847F7BD27C92}"/>
                    </a:ext>
                  </a:extLst>
                </p:cNvPr>
                <p:cNvPicPr/>
                <p:nvPr/>
              </p:nvPicPr>
              <p:blipFill>
                <a:blip r:embed="rId642"/>
                <a:stretch>
                  <a:fillRect/>
                </a:stretch>
              </p:blipFill>
              <p:spPr>
                <a:xfrm>
                  <a:off x="1774373" y="462653"/>
                  <a:ext cx="14724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71382" name="Freihand 171381">
                  <a:extLst>
                    <a:ext uri="{FF2B5EF4-FFF2-40B4-BE49-F238E27FC236}">
                      <a16:creationId xmlns:a16="http://schemas.microsoft.com/office/drawing/2014/main" id="{F144A594-B48D-45D7-9D25-1AA9A5B2EAD4}"/>
                    </a:ext>
                  </a:extLst>
                </p14:cNvPr>
                <p14:cNvContentPartPr/>
                <p14:nvPr/>
              </p14:nvContentPartPr>
              <p14:xfrm>
                <a:off x="1927373" y="605933"/>
                <a:ext cx="42120" cy="121320"/>
              </p14:xfrm>
            </p:contentPart>
          </mc:Choice>
          <mc:Fallback xmlns="">
            <p:pic>
              <p:nvPicPr>
                <p:cNvPr id="171382" name="Freihand 171381">
                  <a:extLst>
                    <a:ext uri="{FF2B5EF4-FFF2-40B4-BE49-F238E27FC236}">
                      <a16:creationId xmlns:a16="http://schemas.microsoft.com/office/drawing/2014/main" id="{F144A594-B48D-45D7-9D25-1AA9A5B2EAD4}"/>
                    </a:ext>
                  </a:extLst>
                </p:cNvPr>
                <p:cNvPicPr/>
                <p:nvPr/>
              </p:nvPicPr>
              <p:blipFill>
                <a:blip r:embed="rId644"/>
                <a:stretch>
                  <a:fillRect/>
                </a:stretch>
              </p:blipFill>
              <p:spPr>
                <a:xfrm>
                  <a:off x="1923053" y="601613"/>
                  <a:ext cx="507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71383" name="Freihand 171382">
                  <a:extLst>
                    <a:ext uri="{FF2B5EF4-FFF2-40B4-BE49-F238E27FC236}">
                      <a16:creationId xmlns:a16="http://schemas.microsoft.com/office/drawing/2014/main" id="{E31D3C96-FBA8-4F3E-8FB7-81D200E40F4A}"/>
                    </a:ext>
                  </a:extLst>
                </p14:cNvPr>
                <p14:cNvContentPartPr/>
                <p14:nvPr/>
              </p14:nvContentPartPr>
              <p14:xfrm>
                <a:off x="2000093" y="503693"/>
                <a:ext cx="103320" cy="114480"/>
              </p14:xfrm>
            </p:contentPart>
          </mc:Choice>
          <mc:Fallback xmlns="">
            <p:pic>
              <p:nvPicPr>
                <p:cNvPr id="171383" name="Freihand 171382">
                  <a:extLst>
                    <a:ext uri="{FF2B5EF4-FFF2-40B4-BE49-F238E27FC236}">
                      <a16:creationId xmlns:a16="http://schemas.microsoft.com/office/drawing/2014/main" id="{E31D3C96-FBA8-4F3E-8FB7-81D200E40F4A}"/>
                    </a:ext>
                  </a:extLst>
                </p:cNvPr>
                <p:cNvPicPr/>
                <p:nvPr/>
              </p:nvPicPr>
              <p:blipFill>
                <a:blip r:embed="rId646"/>
                <a:stretch>
                  <a:fillRect/>
                </a:stretch>
              </p:blipFill>
              <p:spPr>
                <a:xfrm>
                  <a:off x="1995773" y="499373"/>
                  <a:ext cx="111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71384" name="Freihand 171383">
                  <a:extLst>
                    <a:ext uri="{FF2B5EF4-FFF2-40B4-BE49-F238E27FC236}">
                      <a16:creationId xmlns:a16="http://schemas.microsoft.com/office/drawing/2014/main" id="{DD166079-AB4B-4DAD-9A3A-2072E8AD8DA0}"/>
                    </a:ext>
                  </a:extLst>
                </p14:cNvPr>
                <p14:cNvContentPartPr/>
                <p14:nvPr/>
              </p14:nvContentPartPr>
              <p14:xfrm>
                <a:off x="2114573" y="583973"/>
                <a:ext cx="59040" cy="84240"/>
              </p14:xfrm>
            </p:contentPart>
          </mc:Choice>
          <mc:Fallback xmlns="">
            <p:pic>
              <p:nvPicPr>
                <p:cNvPr id="171384" name="Freihand 171383">
                  <a:extLst>
                    <a:ext uri="{FF2B5EF4-FFF2-40B4-BE49-F238E27FC236}">
                      <a16:creationId xmlns:a16="http://schemas.microsoft.com/office/drawing/2014/main" id="{DD166079-AB4B-4DAD-9A3A-2072E8AD8DA0}"/>
                    </a:ext>
                  </a:extLst>
                </p:cNvPr>
                <p:cNvPicPr/>
                <p:nvPr/>
              </p:nvPicPr>
              <p:blipFill>
                <a:blip r:embed="rId648"/>
                <a:stretch>
                  <a:fillRect/>
                </a:stretch>
              </p:blipFill>
              <p:spPr>
                <a:xfrm>
                  <a:off x="2110253" y="579653"/>
                  <a:ext cx="676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71385" name="Freihand 171384">
                  <a:extLst>
                    <a:ext uri="{FF2B5EF4-FFF2-40B4-BE49-F238E27FC236}">
                      <a16:creationId xmlns:a16="http://schemas.microsoft.com/office/drawing/2014/main" id="{3FA423F7-680A-44CD-9D85-2C36AA167529}"/>
                    </a:ext>
                  </a:extLst>
                </p14:cNvPr>
                <p14:cNvContentPartPr/>
                <p14:nvPr/>
              </p14:nvContentPartPr>
              <p14:xfrm>
                <a:off x="2072813" y="408653"/>
                <a:ext cx="175320" cy="418680"/>
              </p14:xfrm>
            </p:contentPart>
          </mc:Choice>
          <mc:Fallback xmlns="">
            <p:pic>
              <p:nvPicPr>
                <p:cNvPr id="171385" name="Freihand 171384">
                  <a:extLst>
                    <a:ext uri="{FF2B5EF4-FFF2-40B4-BE49-F238E27FC236}">
                      <a16:creationId xmlns:a16="http://schemas.microsoft.com/office/drawing/2014/main" id="{3FA423F7-680A-44CD-9D85-2C36AA167529}"/>
                    </a:ext>
                  </a:extLst>
                </p:cNvPr>
                <p:cNvPicPr/>
                <p:nvPr/>
              </p:nvPicPr>
              <p:blipFill>
                <a:blip r:embed="rId650"/>
                <a:stretch>
                  <a:fillRect/>
                </a:stretch>
              </p:blipFill>
              <p:spPr>
                <a:xfrm>
                  <a:off x="2068493" y="404333"/>
                  <a:ext cx="183960" cy="42732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71387" name="Freihand 171386">
                  <a:extLst>
                    <a:ext uri="{FF2B5EF4-FFF2-40B4-BE49-F238E27FC236}">
                      <a16:creationId xmlns:a16="http://schemas.microsoft.com/office/drawing/2014/main" id="{DA0BDD71-37BF-4D98-94E6-9D6B59991B01}"/>
                    </a:ext>
                  </a:extLst>
                </p14:cNvPr>
                <p14:cNvContentPartPr/>
                <p14:nvPr/>
              </p14:nvContentPartPr>
              <p14:xfrm>
                <a:off x="1270733" y="707093"/>
                <a:ext cx="501840" cy="99360"/>
              </p14:xfrm>
            </p:contentPart>
          </mc:Choice>
          <mc:Fallback xmlns="">
            <p:pic>
              <p:nvPicPr>
                <p:cNvPr id="171387" name="Freihand 171386">
                  <a:extLst>
                    <a:ext uri="{FF2B5EF4-FFF2-40B4-BE49-F238E27FC236}">
                      <a16:creationId xmlns:a16="http://schemas.microsoft.com/office/drawing/2014/main" id="{DA0BDD71-37BF-4D98-94E6-9D6B59991B01}"/>
                    </a:ext>
                  </a:extLst>
                </p:cNvPr>
                <p:cNvPicPr/>
                <p:nvPr/>
              </p:nvPicPr>
              <p:blipFill>
                <a:blip r:embed="rId652"/>
                <a:stretch>
                  <a:fillRect/>
                </a:stretch>
              </p:blipFill>
              <p:spPr>
                <a:xfrm>
                  <a:off x="1266413" y="702773"/>
                  <a:ext cx="5104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71388" name="Freihand 171387">
                  <a:extLst>
                    <a:ext uri="{FF2B5EF4-FFF2-40B4-BE49-F238E27FC236}">
                      <a16:creationId xmlns:a16="http://schemas.microsoft.com/office/drawing/2014/main" id="{61E59396-6687-4D1E-B53E-4C7E08118B4E}"/>
                    </a:ext>
                  </a:extLst>
                </p14:cNvPr>
                <p14:cNvContentPartPr/>
                <p14:nvPr/>
              </p14:nvContentPartPr>
              <p14:xfrm>
                <a:off x="1763213" y="749573"/>
                <a:ext cx="272160" cy="62640"/>
              </p14:xfrm>
            </p:contentPart>
          </mc:Choice>
          <mc:Fallback xmlns="">
            <p:pic>
              <p:nvPicPr>
                <p:cNvPr id="171388" name="Freihand 171387">
                  <a:extLst>
                    <a:ext uri="{FF2B5EF4-FFF2-40B4-BE49-F238E27FC236}">
                      <a16:creationId xmlns:a16="http://schemas.microsoft.com/office/drawing/2014/main" id="{61E59396-6687-4D1E-B53E-4C7E08118B4E}"/>
                    </a:ext>
                  </a:extLst>
                </p:cNvPr>
                <p:cNvPicPr/>
                <p:nvPr/>
              </p:nvPicPr>
              <p:blipFill>
                <a:blip r:embed="rId654"/>
                <a:stretch>
                  <a:fillRect/>
                </a:stretch>
              </p:blipFill>
              <p:spPr>
                <a:xfrm>
                  <a:off x="1758893" y="745253"/>
                  <a:ext cx="2808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71389" name="Freihand 171388">
                  <a:extLst>
                    <a:ext uri="{FF2B5EF4-FFF2-40B4-BE49-F238E27FC236}">
                      <a16:creationId xmlns:a16="http://schemas.microsoft.com/office/drawing/2014/main" id="{9D4E8C4B-1F43-404F-B256-F19DED1D016E}"/>
                    </a:ext>
                  </a:extLst>
                </p14:cNvPr>
                <p14:cNvContentPartPr/>
                <p14:nvPr/>
              </p14:nvContentPartPr>
              <p14:xfrm>
                <a:off x="1761053" y="895373"/>
                <a:ext cx="183960" cy="225000"/>
              </p14:xfrm>
            </p:contentPart>
          </mc:Choice>
          <mc:Fallback xmlns="">
            <p:pic>
              <p:nvPicPr>
                <p:cNvPr id="171389" name="Freihand 171388">
                  <a:extLst>
                    <a:ext uri="{FF2B5EF4-FFF2-40B4-BE49-F238E27FC236}">
                      <a16:creationId xmlns:a16="http://schemas.microsoft.com/office/drawing/2014/main" id="{9D4E8C4B-1F43-404F-B256-F19DED1D016E}"/>
                    </a:ext>
                  </a:extLst>
                </p:cNvPr>
                <p:cNvPicPr/>
                <p:nvPr/>
              </p:nvPicPr>
              <p:blipFill>
                <a:blip r:embed="rId656"/>
                <a:stretch>
                  <a:fillRect/>
                </a:stretch>
              </p:blipFill>
              <p:spPr>
                <a:xfrm>
                  <a:off x="1756733" y="891053"/>
                  <a:ext cx="19260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71390" name="Freihand 171389">
                  <a:extLst>
                    <a:ext uri="{FF2B5EF4-FFF2-40B4-BE49-F238E27FC236}">
                      <a16:creationId xmlns:a16="http://schemas.microsoft.com/office/drawing/2014/main" id="{E73361AB-C281-4064-B517-D8569C66F00C}"/>
                    </a:ext>
                  </a:extLst>
                </p14:cNvPr>
                <p14:cNvContentPartPr/>
                <p14:nvPr/>
              </p14:nvContentPartPr>
              <p14:xfrm>
                <a:off x="1682573" y="823733"/>
                <a:ext cx="218880" cy="182160"/>
              </p14:xfrm>
            </p:contentPart>
          </mc:Choice>
          <mc:Fallback xmlns="">
            <p:pic>
              <p:nvPicPr>
                <p:cNvPr id="171390" name="Freihand 171389">
                  <a:extLst>
                    <a:ext uri="{FF2B5EF4-FFF2-40B4-BE49-F238E27FC236}">
                      <a16:creationId xmlns:a16="http://schemas.microsoft.com/office/drawing/2014/main" id="{E73361AB-C281-4064-B517-D8569C66F00C}"/>
                    </a:ext>
                  </a:extLst>
                </p:cNvPr>
                <p:cNvPicPr/>
                <p:nvPr/>
              </p:nvPicPr>
              <p:blipFill>
                <a:blip r:embed="rId658"/>
                <a:stretch>
                  <a:fillRect/>
                </a:stretch>
              </p:blipFill>
              <p:spPr>
                <a:xfrm>
                  <a:off x="1678253" y="819413"/>
                  <a:ext cx="2275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71391" name="Freihand 171390">
                  <a:extLst>
                    <a:ext uri="{FF2B5EF4-FFF2-40B4-BE49-F238E27FC236}">
                      <a16:creationId xmlns:a16="http://schemas.microsoft.com/office/drawing/2014/main" id="{EB8F7A37-882B-43EB-876C-C1710C8E4566}"/>
                    </a:ext>
                  </a:extLst>
                </p14:cNvPr>
                <p14:cNvContentPartPr/>
                <p14:nvPr/>
              </p14:nvContentPartPr>
              <p14:xfrm>
                <a:off x="1932413" y="1038653"/>
                <a:ext cx="214560" cy="145080"/>
              </p14:xfrm>
            </p:contentPart>
          </mc:Choice>
          <mc:Fallback xmlns="">
            <p:pic>
              <p:nvPicPr>
                <p:cNvPr id="171391" name="Freihand 171390">
                  <a:extLst>
                    <a:ext uri="{FF2B5EF4-FFF2-40B4-BE49-F238E27FC236}">
                      <a16:creationId xmlns:a16="http://schemas.microsoft.com/office/drawing/2014/main" id="{EB8F7A37-882B-43EB-876C-C1710C8E4566}"/>
                    </a:ext>
                  </a:extLst>
                </p:cNvPr>
                <p:cNvPicPr/>
                <p:nvPr/>
              </p:nvPicPr>
              <p:blipFill>
                <a:blip r:embed="rId660"/>
                <a:stretch>
                  <a:fillRect/>
                </a:stretch>
              </p:blipFill>
              <p:spPr>
                <a:xfrm>
                  <a:off x="1928093" y="1034333"/>
                  <a:ext cx="2232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71392" name="Freihand 171391">
                  <a:extLst>
                    <a:ext uri="{FF2B5EF4-FFF2-40B4-BE49-F238E27FC236}">
                      <a16:creationId xmlns:a16="http://schemas.microsoft.com/office/drawing/2014/main" id="{733BAEC7-00F6-4091-9419-327810E79188}"/>
                    </a:ext>
                  </a:extLst>
                </p14:cNvPr>
                <p14:cNvContentPartPr/>
                <p14:nvPr/>
              </p14:nvContentPartPr>
              <p14:xfrm>
                <a:off x="2101613" y="1000493"/>
                <a:ext cx="148680" cy="178200"/>
              </p14:xfrm>
            </p:contentPart>
          </mc:Choice>
          <mc:Fallback xmlns="">
            <p:pic>
              <p:nvPicPr>
                <p:cNvPr id="171392" name="Freihand 171391">
                  <a:extLst>
                    <a:ext uri="{FF2B5EF4-FFF2-40B4-BE49-F238E27FC236}">
                      <a16:creationId xmlns:a16="http://schemas.microsoft.com/office/drawing/2014/main" id="{733BAEC7-00F6-4091-9419-327810E79188}"/>
                    </a:ext>
                  </a:extLst>
                </p:cNvPr>
                <p:cNvPicPr/>
                <p:nvPr/>
              </p:nvPicPr>
              <p:blipFill>
                <a:blip r:embed="rId662"/>
                <a:stretch>
                  <a:fillRect/>
                </a:stretch>
              </p:blipFill>
              <p:spPr>
                <a:xfrm>
                  <a:off x="2097293" y="996173"/>
                  <a:ext cx="1573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71393" name="Freihand 171392">
                  <a:extLst>
                    <a:ext uri="{FF2B5EF4-FFF2-40B4-BE49-F238E27FC236}">
                      <a16:creationId xmlns:a16="http://schemas.microsoft.com/office/drawing/2014/main" id="{667E6E4D-8467-476D-9359-5790F96155C7}"/>
                    </a:ext>
                  </a:extLst>
                </p14:cNvPr>
                <p14:cNvContentPartPr/>
                <p14:nvPr/>
              </p14:nvContentPartPr>
              <p14:xfrm>
                <a:off x="2251013" y="1005893"/>
                <a:ext cx="110160" cy="92880"/>
              </p14:xfrm>
            </p:contentPart>
          </mc:Choice>
          <mc:Fallback xmlns="">
            <p:pic>
              <p:nvPicPr>
                <p:cNvPr id="171393" name="Freihand 171392">
                  <a:extLst>
                    <a:ext uri="{FF2B5EF4-FFF2-40B4-BE49-F238E27FC236}">
                      <a16:creationId xmlns:a16="http://schemas.microsoft.com/office/drawing/2014/main" id="{667E6E4D-8467-476D-9359-5790F96155C7}"/>
                    </a:ext>
                  </a:extLst>
                </p:cNvPr>
                <p:cNvPicPr/>
                <p:nvPr/>
              </p:nvPicPr>
              <p:blipFill>
                <a:blip r:embed="rId664"/>
                <a:stretch>
                  <a:fillRect/>
                </a:stretch>
              </p:blipFill>
              <p:spPr>
                <a:xfrm>
                  <a:off x="2246693" y="1001573"/>
                  <a:ext cx="118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71394" name="Freihand 171393">
                  <a:extLst>
                    <a:ext uri="{FF2B5EF4-FFF2-40B4-BE49-F238E27FC236}">
                      <a16:creationId xmlns:a16="http://schemas.microsoft.com/office/drawing/2014/main" id="{642DFD37-7C6C-4DCD-9B0C-67D9D70B8362}"/>
                    </a:ext>
                  </a:extLst>
                </p14:cNvPr>
                <p14:cNvContentPartPr/>
                <p14:nvPr/>
              </p14:nvContentPartPr>
              <p14:xfrm>
                <a:off x="2368373" y="959813"/>
                <a:ext cx="333000" cy="205200"/>
              </p14:xfrm>
            </p:contentPart>
          </mc:Choice>
          <mc:Fallback xmlns="">
            <p:pic>
              <p:nvPicPr>
                <p:cNvPr id="171394" name="Freihand 171393">
                  <a:extLst>
                    <a:ext uri="{FF2B5EF4-FFF2-40B4-BE49-F238E27FC236}">
                      <a16:creationId xmlns:a16="http://schemas.microsoft.com/office/drawing/2014/main" id="{642DFD37-7C6C-4DCD-9B0C-67D9D70B8362}"/>
                    </a:ext>
                  </a:extLst>
                </p:cNvPr>
                <p:cNvPicPr/>
                <p:nvPr/>
              </p:nvPicPr>
              <p:blipFill>
                <a:blip r:embed="rId666"/>
                <a:stretch>
                  <a:fillRect/>
                </a:stretch>
              </p:blipFill>
              <p:spPr>
                <a:xfrm>
                  <a:off x="2364053" y="955493"/>
                  <a:ext cx="3416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71395" name="Freihand 171394">
                  <a:extLst>
                    <a:ext uri="{FF2B5EF4-FFF2-40B4-BE49-F238E27FC236}">
                      <a16:creationId xmlns:a16="http://schemas.microsoft.com/office/drawing/2014/main" id="{7945FB93-E0EF-4899-A2EF-B32BAE7C46F8}"/>
                    </a:ext>
                  </a:extLst>
                </p14:cNvPr>
                <p14:cNvContentPartPr/>
                <p14:nvPr/>
              </p14:nvContentPartPr>
              <p14:xfrm>
                <a:off x="2720813" y="863693"/>
                <a:ext cx="100800" cy="114120"/>
              </p14:xfrm>
            </p:contentPart>
          </mc:Choice>
          <mc:Fallback xmlns="">
            <p:pic>
              <p:nvPicPr>
                <p:cNvPr id="171395" name="Freihand 171394">
                  <a:extLst>
                    <a:ext uri="{FF2B5EF4-FFF2-40B4-BE49-F238E27FC236}">
                      <a16:creationId xmlns:a16="http://schemas.microsoft.com/office/drawing/2014/main" id="{7945FB93-E0EF-4899-A2EF-B32BAE7C46F8}"/>
                    </a:ext>
                  </a:extLst>
                </p:cNvPr>
                <p:cNvPicPr/>
                <p:nvPr/>
              </p:nvPicPr>
              <p:blipFill>
                <a:blip r:embed="rId668"/>
                <a:stretch>
                  <a:fillRect/>
                </a:stretch>
              </p:blipFill>
              <p:spPr>
                <a:xfrm>
                  <a:off x="2716493" y="859373"/>
                  <a:ext cx="10944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71396" name="Freihand 171395">
                  <a:extLst>
                    <a:ext uri="{FF2B5EF4-FFF2-40B4-BE49-F238E27FC236}">
                      <a16:creationId xmlns:a16="http://schemas.microsoft.com/office/drawing/2014/main" id="{C29DBD63-0C3E-4553-A428-75AFADF6D3DA}"/>
                    </a:ext>
                  </a:extLst>
                </p14:cNvPr>
                <p14:cNvContentPartPr/>
                <p14:nvPr/>
              </p14:nvContentPartPr>
              <p14:xfrm>
                <a:off x="2107013" y="1239893"/>
                <a:ext cx="150120" cy="192960"/>
              </p14:xfrm>
            </p:contentPart>
          </mc:Choice>
          <mc:Fallback xmlns="">
            <p:pic>
              <p:nvPicPr>
                <p:cNvPr id="171396" name="Freihand 171395">
                  <a:extLst>
                    <a:ext uri="{FF2B5EF4-FFF2-40B4-BE49-F238E27FC236}">
                      <a16:creationId xmlns:a16="http://schemas.microsoft.com/office/drawing/2014/main" id="{C29DBD63-0C3E-4553-A428-75AFADF6D3DA}"/>
                    </a:ext>
                  </a:extLst>
                </p:cNvPr>
                <p:cNvPicPr/>
                <p:nvPr/>
              </p:nvPicPr>
              <p:blipFill>
                <a:blip r:embed="rId670"/>
                <a:stretch>
                  <a:fillRect/>
                </a:stretch>
              </p:blipFill>
              <p:spPr>
                <a:xfrm>
                  <a:off x="2102693" y="1235573"/>
                  <a:ext cx="1587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71397" name="Freihand 171396">
                  <a:extLst>
                    <a:ext uri="{FF2B5EF4-FFF2-40B4-BE49-F238E27FC236}">
                      <a16:creationId xmlns:a16="http://schemas.microsoft.com/office/drawing/2014/main" id="{2A976972-A155-436E-9FFC-3B0E3F1D2C6A}"/>
                    </a:ext>
                  </a:extLst>
                </p14:cNvPr>
                <p14:cNvContentPartPr/>
                <p14:nvPr/>
              </p14:nvContentPartPr>
              <p14:xfrm>
                <a:off x="2286293" y="1244933"/>
                <a:ext cx="186480" cy="132840"/>
              </p14:xfrm>
            </p:contentPart>
          </mc:Choice>
          <mc:Fallback xmlns="">
            <p:pic>
              <p:nvPicPr>
                <p:cNvPr id="171397" name="Freihand 171396">
                  <a:extLst>
                    <a:ext uri="{FF2B5EF4-FFF2-40B4-BE49-F238E27FC236}">
                      <a16:creationId xmlns:a16="http://schemas.microsoft.com/office/drawing/2014/main" id="{2A976972-A155-436E-9FFC-3B0E3F1D2C6A}"/>
                    </a:ext>
                  </a:extLst>
                </p:cNvPr>
                <p:cNvPicPr/>
                <p:nvPr/>
              </p:nvPicPr>
              <p:blipFill>
                <a:blip r:embed="rId672"/>
                <a:stretch>
                  <a:fillRect/>
                </a:stretch>
              </p:blipFill>
              <p:spPr>
                <a:xfrm>
                  <a:off x="2281973" y="1240613"/>
                  <a:ext cx="1951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71398" name="Freihand 171397">
                  <a:extLst>
                    <a:ext uri="{FF2B5EF4-FFF2-40B4-BE49-F238E27FC236}">
                      <a16:creationId xmlns:a16="http://schemas.microsoft.com/office/drawing/2014/main" id="{1C03952A-0589-4231-8514-329E7E12C3B7}"/>
                    </a:ext>
                  </a:extLst>
                </p14:cNvPr>
                <p14:cNvContentPartPr/>
                <p14:nvPr/>
              </p14:nvContentPartPr>
              <p14:xfrm>
                <a:off x="2465213" y="1191293"/>
                <a:ext cx="27720" cy="39960"/>
              </p14:xfrm>
            </p:contentPart>
          </mc:Choice>
          <mc:Fallback xmlns="">
            <p:pic>
              <p:nvPicPr>
                <p:cNvPr id="171398" name="Freihand 171397">
                  <a:extLst>
                    <a:ext uri="{FF2B5EF4-FFF2-40B4-BE49-F238E27FC236}">
                      <a16:creationId xmlns:a16="http://schemas.microsoft.com/office/drawing/2014/main" id="{1C03952A-0589-4231-8514-329E7E12C3B7}"/>
                    </a:ext>
                  </a:extLst>
                </p:cNvPr>
                <p:cNvPicPr/>
                <p:nvPr/>
              </p:nvPicPr>
              <p:blipFill>
                <a:blip r:embed="rId674"/>
                <a:stretch>
                  <a:fillRect/>
                </a:stretch>
              </p:blipFill>
              <p:spPr>
                <a:xfrm>
                  <a:off x="2460893" y="1186973"/>
                  <a:ext cx="363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71399" name="Freihand 171398">
                  <a:extLst>
                    <a:ext uri="{FF2B5EF4-FFF2-40B4-BE49-F238E27FC236}">
                      <a16:creationId xmlns:a16="http://schemas.microsoft.com/office/drawing/2014/main" id="{07658DAA-C5DF-434C-951A-852693627F3F}"/>
                    </a:ext>
                  </a:extLst>
                </p14:cNvPr>
                <p14:cNvContentPartPr/>
                <p14:nvPr/>
              </p14:nvContentPartPr>
              <p14:xfrm>
                <a:off x="2502293" y="1212173"/>
                <a:ext cx="108720" cy="89280"/>
              </p14:xfrm>
            </p:contentPart>
          </mc:Choice>
          <mc:Fallback xmlns="">
            <p:pic>
              <p:nvPicPr>
                <p:cNvPr id="171399" name="Freihand 171398">
                  <a:extLst>
                    <a:ext uri="{FF2B5EF4-FFF2-40B4-BE49-F238E27FC236}">
                      <a16:creationId xmlns:a16="http://schemas.microsoft.com/office/drawing/2014/main" id="{07658DAA-C5DF-434C-951A-852693627F3F}"/>
                    </a:ext>
                  </a:extLst>
                </p:cNvPr>
                <p:cNvPicPr/>
                <p:nvPr/>
              </p:nvPicPr>
              <p:blipFill>
                <a:blip r:embed="rId676"/>
                <a:stretch>
                  <a:fillRect/>
                </a:stretch>
              </p:blipFill>
              <p:spPr>
                <a:xfrm>
                  <a:off x="2497973" y="1207853"/>
                  <a:ext cx="1173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71400" name="Freihand 171399">
                  <a:extLst>
                    <a:ext uri="{FF2B5EF4-FFF2-40B4-BE49-F238E27FC236}">
                      <a16:creationId xmlns:a16="http://schemas.microsoft.com/office/drawing/2014/main" id="{BF93EB65-819B-4A96-B680-6E9E95F1D9FA}"/>
                    </a:ext>
                  </a:extLst>
                </p14:cNvPr>
                <p14:cNvContentPartPr/>
                <p14:nvPr/>
              </p14:nvContentPartPr>
              <p14:xfrm>
                <a:off x="2605613" y="1096613"/>
                <a:ext cx="142920" cy="172080"/>
              </p14:xfrm>
            </p:contentPart>
          </mc:Choice>
          <mc:Fallback xmlns="">
            <p:pic>
              <p:nvPicPr>
                <p:cNvPr id="171400" name="Freihand 171399">
                  <a:extLst>
                    <a:ext uri="{FF2B5EF4-FFF2-40B4-BE49-F238E27FC236}">
                      <a16:creationId xmlns:a16="http://schemas.microsoft.com/office/drawing/2014/main" id="{BF93EB65-819B-4A96-B680-6E9E95F1D9FA}"/>
                    </a:ext>
                  </a:extLst>
                </p:cNvPr>
                <p:cNvPicPr/>
                <p:nvPr/>
              </p:nvPicPr>
              <p:blipFill>
                <a:blip r:embed="rId678"/>
                <a:stretch>
                  <a:fillRect/>
                </a:stretch>
              </p:blipFill>
              <p:spPr>
                <a:xfrm>
                  <a:off x="2601293" y="1092293"/>
                  <a:ext cx="15156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71401" name="Freihand 171400">
                  <a:extLst>
                    <a:ext uri="{FF2B5EF4-FFF2-40B4-BE49-F238E27FC236}">
                      <a16:creationId xmlns:a16="http://schemas.microsoft.com/office/drawing/2014/main" id="{F3E854FE-65BE-4707-97C0-04118054EEB5}"/>
                    </a:ext>
                  </a:extLst>
                </p14:cNvPr>
                <p14:cNvContentPartPr/>
                <p14:nvPr/>
              </p14:nvContentPartPr>
              <p14:xfrm>
                <a:off x="2762933" y="1111013"/>
                <a:ext cx="131400" cy="112320"/>
              </p14:xfrm>
            </p:contentPart>
          </mc:Choice>
          <mc:Fallback xmlns="">
            <p:pic>
              <p:nvPicPr>
                <p:cNvPr id="171401" name="Freihand 171400">
                  <a:extLst>
                    <a:ext uri="{FF2B5EF4-FFF2-40B4-BE49-F238E27FC236}">
                      <a16:creationId xmlns:a16="http://schemas.microsoft.com/office/drawing/2014/main" id="{F3E854FE-65BE-4707-97C0-04118054EEB5}"/>
                    </a:ext>
                  </a:extLst>
                </p:cNvPr>
                <p:cNvPicPr/>
                <p:nvPr/>
              </p:nvPicPr>
              <p:blipFill>
                <a:blip r:embed="rId680"/>
                <a:stretch>
                  <a:fillRect/>
                </a:stretch>
              </p:blipFill>
              <p:spPr>
                <a:xfrm>
                  <a:off x="2758613" y="1106693"/>
                  <a:ext cx="1400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71403" name="Freihand 171402">
                  <a:extLst>
                    <a:ext uri="{FF2B5EF4-FFF2-40B4-BE49-F238E27FC236}">
                      <a16:creationId xmlns:a16="http://schemas.microsoft.com/office/drawing/2014/main" id="{49FBC085-2C76-4B74-A8FC-B69B8AE6B3C5}"/>
                    </a:ext>
                  </a:extLst>
                </p14:cNvPr>
                <p14:cNvContentPartPr/>
                <p14:nvPr/>
              </p14:nvContentPartPr>
              <p14:xfrm>
                <a:off x="2875973" y="1088333"/>
                <a:ext cx="97560" cy="106560"/>
              </p14:xfrm>
            </p:contentPart>
          </mc:Choice>
          <mc:Fallback xmlns="">
            <p:pic>
              <p:nvPicPr>
                <p:cNvPr id="171403" name="Freihand 171402">
                  <a:extLst>
                    <a:ext uri="{FF2B5EF4-FFF2-40B4-BE49-F238E27FC236}">
                      <a16:creationId xmlns:a16="http://schemas.microsoft.com/office/drawing/2014/main" id="{49FBC085-2C76-4B74-A8FC-B69B8AE6B3C5}"/>
                    </a:ext>
                  </a:extLst>
                </p:cNvPr>
                <p:cNvPicPr/>
                <p:nvPr/>
              </p:nvPicPr>
              <p:blipFill>
                <a:blip r:embed="rId682"/>
                <a:stretch>
                  <a:fillRect/>
                </a:stretch>
              </p:blipFill>
              <p:spPr>
                <a:xfrm>
                  <a:off x="2871653" y="1084013"/>
                  <a:ext cx="106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71405" name="Freihand 171404">
                  <a:extLst>
                    <a:ext uri="{FF2B5EF4-FFF2-40B4-BE49-F238E27FC236}">
                      <a16:creationId xmlns:a16="http://schemas.microsoft.com/office/drawing/2014/main" id="{940255DD-FE57-4F76-8B66-631633C63C9A}"/>
                    </a:ext>
                  </a:extLst>
                </p14:cNvPr>
                <p14:cNvContentPartPr/>
                <p14:nvPr/>
              </p14:nvContentPartPr>
              <p14:xfrm>
                <a:off x="1604093" y="1744613"/>
                <a:ext cx="136080" cy="158400"/>
              </p14:xfrm>
            </p:contentPart>
          </mc:Choice>
          <mc:Fallback xmlns="">
            <p:pic>
              <p:nvPicPr>
                <p:cNvPr id="171405" name="Freihand 171404">
                  <a:extLst>
                    <a:ext uri="{FF2B5EF4-FFF2-40B4-BE49-F238E27FC236}">
                      <a16:creationId xmlns:a16="http://schemas.microsoft.com/office/drawing/2014/main" id="{940255DD-FE57-4F76-8B66-631633C63C9A}"/>
                    </a:ext>
                  </a:extLst>
                </p:cNvPr>
                <p:cNvPicPr/>
                <p:nvPr/>
              </p:nvPicPr>
              <p:blipFill>
                <a:blip r:embed="rId684"/>
                <a:stretch>
                  <a:fillRect/>
                </a:stretch>
              </p:blipFill>
              <p:spPr>
                <a:xfrm>
                  <a:off x="1599773" y="1740293"/>
                  <a:ext cx="144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71406" name="Freihand 171405">
                  <a:extLst>
                    <a:ext uri="{FF2B5EF4-FFF2-40B4-BE49-F238E27FC236}">
                      <a16:creationId xmlns:a16="http://schemas.microsoft.com/office/drawing/2014/main" id="{63434380-19BE-4546-B3DA-4D2DE50D9E8D}"/>
                    </a:ext>
                  </a:extLst>
                </p14:cNvPr>
                <p14:cNvContentPartPr/>
                <p14:nvPr/>
              </p14:nvContentPartPr>
              <p14:xfrm>
                <a:off x="1831973" y="1679813"/>
                <a:ext cx="27000" cy="10800"/>
              </p14:xfrm>
            </p:contentPart>
          </mc:Choice>
          <mc:Fallback xmlns="">
            <p:pic>
              <p:nvPicPr>
                <p:cNvPr id="171406" name="Freihand 171405">
                  <a:extLst>
                    <a:ext uri="{FF2B5EF4-FFF2-40B4-BE49-F238E27FC236}">
                      <a16:creationId xmlns:a16="http://schemas.microsoft.com/office/drawing/2014/main" id="{63434380-19BE-4546-B3DA-4D2DE50D9E8D}"/>
                    </a:ext>
                  </a:extLst>
                </p:cNvPr>
                <p:cNvPicPr/>
                <p:nvPr/>
              </p:nvPicPr>
              <p:blipFill>
                <a:blip r:embed="rId686"/>
                <a:stretch>
                  <a:fillRect/>
                </a:stretch>
              </p:blipFill>
              <p:spPr>
                <a:xfrm>
                  <a:off x="1827653" y="1675493"/>
                  <a:ext cx="356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71407" name="Freihand 171406">
                  <a:extLst>
                    <a:ext uri="{FF2B5EF4-FFF2-40B4-BE49-F238E27FC236}">
                      <a16:creationId xmlns:a16="http://schemas.microsoft.com/office/drawing/2014/main" id="{B32C3BF0-0E9D-4D62-85CE-F344EEB5BEFA}"/>
                    </a:ext>
                  </a:extLst>
                </p14:cNvPr>
                <p14:cNvContentPartPr/>
                <p14:nvPr/>
              </p14:nvContentPartPr>
              <p14:xfrm>
                <a:off x="1855013" y="1756493"/>
                <a:ext cx="18000" cy="19800"/>
              </p14:xfrm>
            </p:contentPart>
          </mc:Choice>
          <mc:Fallback xmlns="">
            <p:pic>
              <p:nvPicPr>
                <p:cNvPr id="171407" name="Freihand 171406">
                  <a:extLst>
                    <a:ext uri="{FF2B5EF4-FFF2-40B4-BE49-F238E27FC236}">
                      <a16:creationId xmlns:a16="http://schemas.microsoft.com/office/drawing/2014/main" id="{B32C3BF0-0E9D-4D62-85CE-F344EEB5BEFA}"/>
                    </a:ext>
                  </a:extLst>
                </p:cNvPr>
                <p:cNvPicPr/>
                <p:nvPr/>
              </p:nvPicPr>
              <p:blipFill>
                <a:blip r:embed="rId688"/>
                <a:stretch>
                  <a:fillRect/>
                </a:stretch>
              </p:blipFill>
              <p:spPr>
                <a:xfrm>
                  <a:off x="1850693" y="1752173"/>
                  <a:ext cx="266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71408" name="Freihand 171407">
                  <a:extLst>
                    <a:ext uri="{FF2B5EF4-FFF2-40B4-BE49-F238E27FC236}">
                      <a16:creationId xmlns:a16="http://schemas.microsoft.com/office/drawing/2014/main" id="{BA87DD9B-F09C-426D-9EC6-17A3FAE2F8F9}"/>
                    </a:ext>
                  </a:extLst>
                </p14:cNvPr>
                <p14:cNvContentPartPr/>
                <p14:nvPr/>
              </p14:nvContentPartPr>
              <p14:xfrm>
                <a:off x="1903613" y="1093733"/>
                <a:ext cx="20880" cy="1440"/>
              </p14:xfrm>
            </p:contentPart>
          </mc:Choice>
          <mc:Fallback xmlns="">
            <p:pic>
              <p:nvPicPr>
                <p:cNvPr id="171408" name="Freihand 171407">
                  <a:extLst>
                    <a:ext uri="{FF2B5EF4-FFF2-40B4-BE49-F238E27FC236}">
                      <a16:creationId xmlns:a16="http://schemas.microsoft.com/office/drawing/2014/main" id="{BA87DD9B-F09C-426D-9EC6-17A3FAE2F8F9}"/>
                    </a:ext>
                  </a:extLst>
                </p:cNvPr>
                <p:cNvPicPr/>
                <p:nvPr/>
              </p:nvPicPr>
              <p:blipFill>
                <a:blip r:embed="rId690"/>
                <a:stretch>
                  <a:fillRect/>
                </a:stretch>
              </p:blipFill>
              <p:spPr>
                <a:xfrm>
                  <a:off x="1899293" y="1089413"/>
                  <a:ext cx="29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71409" name="Freihand 171408">
                  <a:extLst>
                    <a:ext uri="{FF2B5EF4-FFF2-40B4-BE49-F238E27FC236}">
                      <a16:creationId xmlns:a16="http://schemas.microsoft.com/office/drawing/2014/main" id="{31ED30DC-AC0D-4F5D-974B-4E8F3A950DE2}"/>
                    </a:ext>
                  </a:extLst>
                </p14:cNvPr>
                <p14:cNvContentPartPr/>
                <p14:nvPr/>
              </p14:nvContentPartPr>
              <p14:xfrm>
                <a:off x="1937093" y="1141973"/>
                <a:ext cx="27360" cy="23040"/>
              </p14:xfrm>
            </p:contentPart>
          </mc:Choice>
          <mc:Fallback xmlns="">
            <p:pic>
              <p:nvPicPr>
                <p:cNvPr id="171409" name="Freihand 171408">
                  <a:extLst>
                    <a:ext uri="{FF2B5EF4-FFF2-40B4-BE49-F238E27FC236}">
                      <a16:creationId xmlns:a16="http://schemas.microsoft.com/office/drawing/2014/main" id="{31ED30DC-AC0D-4F5D-974B-4E8F3A950DE2}"/>
                    </a:ext>
                  </a:extLst>
                </p:cNvPr>
                <p:cNvPicPr/>
                <p:nvPr/>
              </p:nvPicPr>
              <p:blipFill>
                <a:blip r:embed="rId692"/>
                <a:stretch>
                  <a:fillRect/>
                </a:stretch>
              </p:blipFill>
              <p:spPr>
                <a:xfrm>
                  <a:off x="1932773" y="1137653"/>
                  <a:ext cx="360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71410" name="Freihand 171409">
                  <a:extLst>
                    <a:ext uri="{FF2B5EF4-FFF2-40B4-BE49-F238E27FC236}">
                      <a16:creationId xmlns:a16="http://schemas.microsoft.com/office/drawing/2014/main" id="{C7E8AAD9-3852-4909-BD4A-007C8FBCA824}"/>
                    </a:ext>
                  </a:extLst>
                </p14:cNvPr>
                <p14:cNvContentPartPr/>
                <p14:nvPr/>
              </p14:nvContentPartPr>
              <p14:xfrm>
                <a:off x="1964813" y="1589093"/>
                <a:ext cx="210960" cy="110160"/>
              </p14:xfrm>
            </p:contentPart>
          </mc:Choice>
          <mc:Fallback xmlns="">
            <p:pic>
              <p:nvPicPr>
                <p:cNvPr id="171410" name="Freihand 171409">
                  <a:extLst>
                    <a:ext uri="{FF2B5EF4-FFF2-40B4-BE49-F238E27FC236}">
                      <a16:creationId xmlns:a16="http://schemas.microsoft.com/office/drawing/2014/main" id="{C7E8AAD9-3852-4909-BD4A-007C8FBCA824}"/>
                    </a:ext>
                  </a:extLst>
                </p:cNvPr>
                <p:cNvPicPr/>
                <p:nvPr/>
              </p:nvPicPr>
              <p:blipFill>
                <a:blip r:embed="rId694"/>
                <a:stretch>
                  <a:fillRect/>
                </a:stretch>
              </p:blipFill>
              <p:spPr>
                <a:xfrm>
                  <a:off x="1960493" y="1584773"/>
                  <a:ext cx="2196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71411" name="Freihand 171410">
                  <a:extLst>
                    <a:ext uri="{FF2B5EF4-FFF2-40B4-BE49-F238E27FC236}">
                      <a16:creationId xmlns:a16="http://schemas.microsoft.com/office/drawing/2014/main" id="{1BC73E8C-3E53-4341-BFAF-4D5CF47A1FFE}"/>
                    </a:ext>
                  </a:extLst>
                </p14:cNvPr>
                <p14:cNvContentPartPr/>
                <p14:nvPr/>
              </p14:nvContentPartPr>
              <p14:xfrm>
                <a:off x="2175053" y="1546973"/>
                <a:ext cx="122760" cy="94320"/>
              </p14:xfrm>
            </p:contentPart>
          </mc:Choice>
          <mc:Fallback xmlns="">
            <p:pic>
              <p:nvPicPr>
                <p:cNvPr id="171411" name="Freihand 171410">
                  <a:extLst>
                    <a:ext uri="{FF2B5EF4-FFF2-40B4-BE49-F238E27FC236}">
                      <a16:creationId xmlns:a16="http://schemas.microsoft.com/office/drawing/2014/main" id="{1BC73E8C-3E53-4341-BFAF-4D5CF47A1FFE}"/>
                    </a:ext>
                  </a:extLst>
                </p:cNvPr>
                <p:cNvPicPr/>
                <p:nvPr/>
              </p:nvPicPr>
              <p:blipFill>
                <a:blip r:embed="rId696"/>
                <a:stretch>
                  <a:fillRect/>
                </a:stretch>
              </p:blipFill>
              <p:spPr>
                <a:xfrm>
                  <a:off x="2170733" y="1542653"/>
                  <a:ext cx="1314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71412" name="Freihand 171411">
                  <a:extLst>
                    <a:ext uri="{FF2B5EF4-FFF2-40B4-BE49-F238E27FC236}">
                      <a16:creationId xmlns:a16="http://schemas.microsoft.com/office/drawing/2014/main" id="{1093575A-7994-42D1-944B-009FDD365592}"/>
                    </a:ext>
                  </a:extLst>
                </p14:cNvPr>
                <p14:cNvContentPartPr/>
                <p14:nvPr/>
              </p14:nvContentPartPr>
              <p14:xfrm>
                <a:off x="2289533" y="1562093"/>
                <a:ext cx="66600" cy="56880"/>
              </p14:xfrm>
            </p:contentPart>
          </mc:Choice>
          <mc:Fallback xmlns="">
            <p:pic>
              <p:nvPicPr>
                <p:cNvPr id="171412" name="Freihand 171411">
                  <a:extLst>
                    <a:ext uri="{FF2B5EF4-FFF2-40B4-BE49-F238E27FC236}">
                      <a16:creationId xmlns:a16="http://schemas.microsoft.com/office/drawing/2014/main" id="{1093575A-7994-42D1-944B-009FDD365592}"/>
                    </a:ext>
                  </a:extLst>
                </p:cNvPr>
                <p:cNvPicPr/>
                <p:nvPr/>
              </p:nvPicPr>
              <p:blipFill>
                <a:blip r:embed="rId698"/>
                <a:stretch>
                  <a:fillRect/>
                </a:stretch>
              </p:blipFill>
              <p:spPr>
                <a:xfrm>
                  <a:off x="2285213" y="1557773"/>
                  <a:ext cx="7524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71413" name="Freihand 171412">
                  <a:extLst>
                    <a:ext uri="{FF2B5EF4-FFF2-40B4-BE49-F238E27FC236}">
                      <a16:creationId xmlns:a16="http://schemas.microsoft.com/office/drawing/2014/main" id="{E536BBF1-2E4E-40C1-BE24-EDDB80E06F87}"/>
                    </a:ext>
                  </a:extLst>
                </p14:cNvPr>
                <p14:cNvContentPartPr/>
                <p14:nvPr/>
              </p14:nvContentPartPr>
              <p14:xfrm>
                <a:off x="2369453" y="1488653"/>
                <a:ext cx="226080" cy="201240"/>
              </p14:xfrm>
            </p:contentPart>
          </mc:Choice>
          <mc:Fallback xmlns="">
            <p:pic>
              <p:nvPicPr>
                <p:cNvPr id="171413" name="Freihand 171412">
                  <a:extLst>
                    <a:ext uri="{FF2B5EF4-FFF2-40B4-BE49-F238E27FC236}">
                      <a16:creationId xmlns:a16="http://schemas.microsoft.com/office/drawing/2014/main" id="{E536BBF1-2E4E-40C1-BE24-EDDB80E06F87}"/>
                    </a:ext>
                  </a:extLst>
                </p:cNvPr>
                <p:cNvPicPr/>
                <p:nvPr/>
              </p:nvPicPr>
              <p:blipFill>
                <a:blip r:embed="rId700"/>
                <a:stretch>
                  <a:fillRect/>
                </a:stretch>
              </p:blipFill>
              <p:spPr>
                <a:xfrm>
                  <a:off x="2365133" y="1484333"/>
                  <a:ext cx="23472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71414" name="Freihand 171413">
                  <a:extLst>
                    <a:ext uri="{FF2B5EF4-FFF2-40B4-BE49-F238E27FC236}">
                      <a16:creationId xmlns:a16="http://schemas.microsoft.com/office/drawing/2014/main" id="{F2CF4BEA-0C85-4699-A786-42DEC3C73D0F}"/>
                    </a:ext>
                  </a:extLst>
                </p14:cNvPr>
                <p14:cNvContentPartPr/>
                <p14:nvPr/>
              </p14:nvContentPartPr>
              <p14:xfrm>
                <a:off x="2623253" y="1430333"/>
                <a:ext cx="66600" cy="68400"/>
              </p14:xfrm>
            </p:contentPart>
          </mc:Choice>
          <mc:Fallback xmlns="">
            <p:pic>
              <p:nvPicPr>
                <p:cNvPr id="171414" name="Freihand 171413">
                  <a:extLst>
                    <a:ext uri="{FF2B5EF4-FFF2-40B4-BE49-F238E27FC236}">
                      <a16:creationId xmlns:a16="http://schemas.microsoft.com/office/drawing/2014/main" id="{F2CF4BEA-0C85-4699-A786-42DEC3C73D0F}"/>
                    </a:ext>
                  </a:extLst>
                </p:cNvPr>
                <p:cNvPicPr/>
                <p:nvPr/>
              </p:nvPicPr>
              <p:blipFill>
                <a:blip r:embed="rId702"/>
                <a:stretch>
                  <a:fillRect/>
                </a:stretch>
              </p:blipFill>
              <p:spPr>
                <a:xfrm>
                  <a:off x="2618933" y="1426013"/>
                  <a:ext cx="752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71415" name="Freihand 171414">
                  <a:extLst>
                    <a:ext uri="{FF2B5EF4-FFF2-40B4-BE49-F238E27FC236}">
                      <a16:creationId xmlns:a16="http://schemas.microsoft.com/office/drawing/2014/main" id="{D17C96F1-B290-4197-86EC-9522907EC729}"/>
                    </a:ext>
                  </a:extLst>
                </p14:cNvPr>
                <p14:cNvContentPartPr/>
                <p14:nvPr/>
              </p14:nvContentPartPr>
              <p14:xfrm>
                <a:off x="2782733" y="1303973"/>
                <a:ext cx="140400" cy="120240"/>
              </p14:xfrm>
            </p:contentPart>
          </mc:Choice>
          <mc:Fallback xmlns="">
            <p:pic>
              <p:nvPicPr>
                <p:cNvPr id="171415" name="Freihand 171414">
                  <a:extLst>
                    <a:ext uri="{FF2B5EF4-FFF2-40B4-BE49-F238E27FC236}">
                      <a16:creationId xmlns:a16="http://schemas.microsoft.com/office/drawing/2014/main" id="{D17C96F1-B290-4197-86EC-9522907EC729}"/>
                    </a:ext>
                  </a:extLst>
                </p:cNvPr>
                <p:cNvPicPr/>
                <p:nvPr/>
              </p:nvPicPr>
              <p:blipFill>
                <a:blip r:embed="rId704"/>
                <a:stretch>
                  <a:fillRect/>
                </a:stretch>
              </p:blipFill>
              <p:spPr>
                <a:xfrm>
                  <a:off x="2778413" y="1299653"/>
                  <a:ext cx="1490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71417" name="Freihand 171416">
                  <a:extLst>
                    <a:ext uri="{FF2B5EF4-FFF2-40B4-BE49-F238E27FC236}">
                      <a16:creationId xmlns:a16="http://schemas.microsoft.com/office/drawing/2014/main" id="{DBB6C178-7BD2-4C8A-AD2F-5FB499D8D8E3}"/>
                    </a:ext>
                  </a:extLst>
                </p14:cNvPr>
                <p14:cNvContentPartPr/>
                <p14:nvPr/>
              </p14:nvContentPartPr>
              <p14:xfrm>
                <a:off x="2915933" y="1268333"/>
                <a:ext cx="225360" cy="123840"/>
              </p14:xfrm>
            </p:contentPart>
          </mc:Choice>
          <mc:Fallback xmlns="">
            <p:pic>
              <p:nvPicPr>
                <p:cNvPr id="171417" name="Freihand 171416">
                  <a:extLst>
                    <a:ext uri="{FF2B5EF4-FFF2-40B4-BE49-F238E27FC236}">
                      <a16:creationId xmlns:a16="http://schemas.microsoft.com/office/drawing/2014/main" id="{DBB6C178-7BD2-4C8A-AD2F-5FB499D8D8E3}"/>
                    </a:ext>
                  </a:extLst>
                </p:cNvPr>
                <p:cNvPicPr/>
                <p:nvPr/>
              </p:nvPicPr>
              <p:blipFill>
                <a:blip r:embed="rId706"/>
                <a:stretch>
                  <a:fillRect/>
                </a:stretch>
              </p:blipFill>
              <p:spPr>
                <a:xfrm>
                  <a:off x="2911613" y="1264013"/>
                  <a:ext cx="2340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71418" name="Freihand 171417">
                  <a:extLst>
                    <a:ext uri="{FF2B5EF4-FFF2-40B4-BE49-F238E27FC236}">
                      <a16:creationId xmlns:a16="http://schemas.microsoft.com/office/drawing/2014/main" id="{85E70177-D9BE-4B04-BCA4-84DA3BB7406A}"/>
                    </a:ext>
                  </a:extLst>
                </p14:cNvPr>
                <p14:cNvContentPartPr/>
                <p14:nvPr/>
              </p14:nvContentPartPr>
              <p14:xfrm>
                <a:off x="3128333" y="1192013"/>
                <a:ext cx="10440" cy="41040"/>
              </p14:xfrm>
            </p:contentPart>
          </mc:Choice>
          <mc:Fallback xmlns="">
            <p:pic>
              <p:nvPicPr>
                <p:cNvPr id="171418" name="Freihand 171417">
                  <a:extLst>
                    <a:ext uri="{FF2B5EF4-FFF2-40B4-BE49-F238E27FC236}">
                      <a16:creationId xmlns:a16="http://schemas.microsoft.com/office/drawing/2014/main" id="{85E70177-D9BE-4B04-BCA4-84DA3BB7406A}"/>
                    </a:ext>
                  </a:extLst>
                </p:cNvPr>
                <p:cNvPicPr/>
                <p:nvPr/>
              </p:nvPicPr>
              <p:blipFill>
                <a:blip r:embed="rId708"/>
                <a:stretch>
                  <a:fillRect/>
                </a:stretch>
              </p:blipFill>
              <p:spPr>
                <a:xfrm>
                  <a:off x="3124013" y="1187693"/>
                  <a:ext cx="1908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71419" name="Freihand 171418">
                  <a:extLst>
                    <a:ext uri="{FF2B5EF4-FFF2-40B4-BE49-F238E27FC236}">
                      <a16:creationId xmlns:a16="http://schemas.microsoft.com/office/drawing/2014/main" id="{86622D0F-AB7D-4151-A7E1-03E3787AA569}"/>
                    </a:ext>
                  </a:extLst>
                </p14:cNvPr>
                <p14:cNvContentPartPr/>
                <p14:nvPr/>
              </p14:nvContentPartPr>
              <p14:xfrm>
                <a:off x="3162893" y="1224413"/>
                <a:ext cx="123840" cy="79920"/>
              </p14:xfrm>
            </p:contentPart>
          </mc:Choice>
          <mc:Fallback xmlns="">
            <p:pic>
              <p:nvPicPr>
                <p:cNvPr id="171419" name="Freihand 171418">
                  <a:extLst>
                    <a:ext uri="{FF2B5EF4-FFF2-40B4-BE49-F238E27FC236}">
                      <a16:creationId xmlns:a16="http://schemas.microsoft.com/office/drawing/2014/main" id="{86622D0F-AB7D-4151-A7E1-03E3787AA569}"/>
                    </a:ext>
                  </a:extLst>
                </p:cNvPr>
                <p:cNvPicPr/>
                <p:nvPr/>
              </p:nvPicPr>
              <p:blipFill>
                <a:blip r:embed="rId710"/>
                <a:stretch>
                  <a:fillRect/>
                </a:stretch>
              </p:blipFill>
              <p:spPr>
                <a:xfrm>
                  <a:off x="3158573" y="1220093"/>
                  <a:ext cx="1324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71420" name="Freihand 171419">
                  <a:extLst>
                    <a:ext uri="{FF2B5EF4-FFF2-40B4-BE49-F238E27FC236}">
                      <a16:creationId xmlns:a16="http://schemas.microsoft.com/office/drawing/2014/main" id="{25F89DF2-C8A2-4967-A9E2-247AFFAB0849}"/>
                    </a:ext>
                  </a:extLst>
                </p14:cNvPr>
                <p14:cNvContentPartPr/>
                <p14:nvPr/>
              </p14:nvContentPartPr>
              <p14:xfrm>
                <a:off x="3279533" y="1109213"/>
                <a:ext cx="93240" cy="176040"/>
              </p14:xfrm>
            </p:contentPart>
          </mc:Choice>
          <mc:Fallback xmlns="">
            <p:pic>
              <p:nvPicPr>
                <p:cNvPr id="171420" name="Freihand 171419">
                  <a:extLst>
                    <a:ext uri="{FF2B5EF4-FFF2-40B4-BE49-F238E27FC236}">
                      <a16:creationId xmlns:a16="http://schemas.microsoft.com/office/drawing/2014/main" id="{25F89DF2-C8A2-4967-A9E2-247AFFAB0849}"/>
                    </a:ext>
                  </a:extLst>
                </p:cNvPr>
                <p:cNvPicPr/>
                <p:nvPr/>
              </p:nvPicPr>
              <p:blipFill>
                <a:blip r:embed="rId712"/>
                <a:stretch>
                  <a:fillRect/>
                </a:stretch>
              </p:blipFill>
              <p:spPr>
                <a:xfrm>
                  <a:off x="3275213" y="1104893"/>
                  <a:ext cx="1018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71421" name="Freihand 171420">
                  <a:extLst>
                    <a:ext uri="{FF2B5EF4-FFF2-40B4-BE49-F238E27FC236}">
                      <a16:creationId xmlns:a16="http://schemas.microsoft.com/office/drawing/2014/main" id="{0956DAAD-3D9C-48B6-A23F-91572EC24850}"/>
                    </a:ext>
                  </a:extLst>
                </p14:cNvPr>
                <p14:cNvContentPartPr/>
                <p14:nvPr/>
              </p14:nvContentPartPr>
              <p14:xfrm>
                <a:off x="3407693" y="1153133"/>
                <a:ext cx="102600" cy="117360"/>
              </p14:xfrm>
            </p:contentPart>
          </mc:Choice>
          <mc:Fallback xmlns="">
            <p:pic>
              <p:nvPicPr>
                <p:cNvPr id="171421" name="Freihand 171420">
                  <a:extLst>
                    <a:ext uri="{FF2B5EF4-FFF2-40B4-BE49-F238E27FC236}">
                      <a16:creationId xmlns:a16="http://schemas.microsoft.com/office/drawing/2014/main" id="{0956DAAD-3D9C-48B6-A23F-91572EC24850}"/>
                    </a:ext>
                  </a:extLst>
                </p:cNvPr>
                <p:cNvPicPr/>
                <p:nvPr/>
              </p:nvPicPr>
              <p:blipFill>
                <a:blip r:embed="rId714"/>
                <a:stretch>
                  <a:fillRect/>
                </a:stretch>
              </p:blipFill>
              <p:spPr>
                <a:xfrm>
                  <a:off x="3403373" y="1148813"/>
                  <a:ext cx="1112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71310" name="Freihand 171309">
                  <a:extLst>
                    <a:ext uri="{FF2B5EF4-FFF2-40B4-BE49-F238E27FC236}">
                      <a16:creationId xmlns:a16="http://schemas.microsoft.com/office/drawing/2014/main" id="{53B63728-3995-4A47-939E-BDB33DEC1357}"/>
                    </a:ext>
                  </a:extLst>
                </p14:cNvPr>
                <p14:cNvContentPartPr/>
                <p14:nvPr/>
              </p14:nvContentPartPr>
              <p14:xfrm>
                <a:off x="7279493" y="2926133"/>
                <a:ext cx="583200" cy="308520"/>
              </p14:xfrm>
            </p:contentPart>
          </mc:Choice>
          <mc:Fallback xmlns="">
            <p:pic>
              <p:nvPicPr>
                <p:cNvPr id="171310" name="Freihand 171309">
                  <a:extLst>
                    <a:ext uri="{FF2B5EF4-FFF2-40B4-BE49-F238E27FC236}">
                      <a16:creationId xmlns:a16="http://schemas.microsoft.com/office/drawing/2014/main" id="{53B63728-3995-4A47-939E-BDB33DEC1357}"/>
                    </a:ext>
                  </a:extLst>
                </p:cNvPr>
                <p:cNvPicPr/>
                <p:nvPr/>
              </p:nvPicPr>
              <p:blipFill>
                <a:blip r:embed="rId716"/>
                <a:stretch>
                  <a:fillRect/>
                </a:stretch>
              </p:blipFill>
              <p:spPr>
                <a:xfrm>
                  <a:off x="7275173" y="2921813"/>
                  <a:ext cx="59184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71311" name="Freihand 171310">
                  <a:extLst>
                    <a:ext uri="{FF2B5EF4-FFF2-40B4-BE49-F238E27FC236}">
                      <a16:creationId xmlns:a16="http://schemas.microsoft.com/office/drawing/2014/main" id="{E170C5B9-D4AB-4A4F-8FC7-50A1F60F0016}"/>
                    </a:ext>
                  </a:extLst>
                </p14:cNvPr>
                <p14:cNvContentPartPr/>
                <p14:nvPr/>
              </p14:nvContentPartPr>
              <p14:xfrm>
                <a:off x="6873413" y="3078773"/>
                <a:ext cx="229320" cy="8280"/>
              </p14:xfrm>
            </p:contentPart>
          </mc:Choice>
          <mc:Fallback xmlns="">
            <p:pic>
              <p:nvPicPr>
                <p:cNvPr id="171311" name="Freihand 171310">
                  <a:extLst>
                    <a:ext uri="{FF2B5EF4-FFF2-40B4-BE49-F238E27FC236}">
                      <a16:creationId xmlns:a16="http://schemas.microsoft.com/office/drawing/2014/main" id="{E170C5B9-D4AB-4A4F-8FC7-50A1F60F0016}"/>
                    </a:ext>
                  </a:extLst>
                </p:cNvPr>
                <p:cNvPicPr/>
                <p:nvPr/>
              </p:nvPicPr>
              <p:blipFill>
                <a:blip r:embed="rId718"/>
                <a:stretch>
                  <a:fillRect/>
                </a:stretch>
              </p:blipFill>
              <p:spPr>
                <a:xfrm>
                  <a:off x="6869093" y="3074453"/>
                  <a:ext cx="23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71312" name="Freihand 171311">
                  <a:extLst>
                    <a:ext uri="{FF2B5EF4-FFF2-40B4-BE49-F238E27FC236}">
                      <a16:creationId xmlns:a16="http://schemas.microsoft.com/office/drawing/2014/main" id="{1C908EA5-4C23-4832-9F7A-BC03AD45D27B}"/>
                    </a:ext>
                  </a:extLst>
                </p14:cNvPr>
                <p14:cNvContentPartPr/>
                <p14:nvPr/>
              </p14:nvContentPartPr>
              <p14:xfrm>
                <a:off x="7031093" y="3018653"/>
                <a:ext cx="145440" cy="146160"/>
              </p14:xfrm>
            </p:contentPart>
          </mc:Choice>
          <mc:Fallback xmlns="">
            <p:pic>
              <p:nvPicPr>
                <p:cNvPr id="171312" name="Freihand 171311">
                  <a:extLst>
                    <a:ext uri="{FF2B5EF4-FFF2-40B4-BE49-F238E27FC236}">
                      <a16:creationId xmlns:a16="http://schemas.microsoft.com/office/drawing/2014/main" id="{1C908EA5-4C23-4832-9F7A-BC03AD45D27B}"/>
                    </a:ext>
                  </a:extLst>
                </p:cNvPr>
                <p:cNvPicPr/>
                <p:nvPr/>
              </p:nvPicPr>
              <p:blipFill>
                <a:blip r:embed="rId720"/>
                <a:stretch>
                  <a:fillRect/>
                </a:stretch>
              </p:blipFill>
              <p:spPr>
                <a:xfrm>
                  <a:off x="7026773" y="3014333"/>
                  <a:ext cx="1540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171314" name="Freihand 171313">
                  <a:extLst>
                    <a:ext uri="{FF2B5EF4-FFF2-40B4-BE49-F238E27FC236}">
                      <a16:creationId xmlns:a16="http://schemas.microsoft.com/office/drawing/2014/main" id="{05010A46-B163-4D60-96FE-4AAF054B3C56}"/>
                    </a:ext>
                  </a:extLst>
                </p14:cNvPr>
                <p14:cNvContentPartPr/>
                <p14:nvPr/>
              </p14:nvContentPartPr>
              <p14:xfrm>
                <a:off x="5208053" y="2825333"/>
                <a:ext cx="245880" cy="196560"/>
              </p14:xfrm>
            </p:contentPart>
          </mc:Choice>
          <mc:Fallback xmlns="">
            <p:pic>
              <p:nvPicPr>
                <p:cNvPr id="171314" name="Freihand 171313">
                  <a:extLst>
                    <a:ext uri="{FF2B5EF4-FFF2-40B4-BE49-F238E27FC236}">
                      <a16:creationId xmlns:a16="http://schemas.microsoft.com/office/drawing/2014/main" id="{05010A46-B163-4D60-96FE-4AAF054B3C56}"/>
                    </a:ext>
                  </a:extLst>
                </p:cNvPr>
                <p:cNvPicPr/>
                <p:nvPr/>
              </p:nvPicPr>
              <p:blipFill>
                <a:blip r:embed="rId722"/>
                <a:stretch>
                  <a:fillRect/>
                </a:stretch>
              </p:blipFill>
              <p:spPr>
                <a:xfrm>
                  <a:off x="5203733" y="2821013"/>
                  <a:ext cx="2545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171315" name="Freihand 171314">
                  <a:extLst>
                    <a:ext uri="{FF2B5EF4-FFF2-40B4-BE49-F238E27FC236}">
                      <a16:creationId xmlns:a16="http://schemas.microsoft.com/office/drawing/2014/main" id="{75752AC6-567B-417A-B7FC-273FEA6BE399}"/>
                    </a:ext>
                  </a:extLst>
                </p14:cNvPr>
                <p14:cNvContentPartPr/>
                <p14:nvPr/>
              </p14:nvContentPartPr>
              <p14:xfrm>
                <a:off x="5438093" y="2984093"/>
                <a:ext cx="84600" cy="65160"/>
              </p14:xfrm>
            </p:contentPart>
          </mc:Choice>
          <mc:Fallback xmlns="">
            <p:pic>
              <p:nvPicPr>
                <p:cNvPr id="171315" name="Freihand 171314">
                  <a:extLst>
                    <a:ext uri="{FF2B5EF4-FFF2-40B4-BE49-F238E27FC236}">
                      <a16:creationId xmlns:a16="http://schemas.microsoft.com/office/drawing/2014/main" id="{75752AC6-567B-417A-B7FC-273FEA6BE399}"/>
                    </a:ext>
                  </a:extLst>
                </p:cNvPr>
                <p:cNvPicPr/>
                <p:nvPr/>
              </p:nvPicPr>
              <p:blipFill>
                <a:blip r:embed="rId724"/>
                <a:stretch>
                  <a:fillRect/>
                </a:stretch>
              </p:blipFill>
              <p:spPr>
                <a:xfrm>
                  <a:off x="5433773" y="2979773"/>
                  <a:ext cx="9324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71316" name="Freihand 171315">
                  <a:extLst>
                    <a:ext uri="{FF2B5EF4-FFF2-40B4-BE49-F238E27FC236}">
                      <a16:creationId xmlns:a16="http://schemas.microsoft.com/office/drawing/2014/main" id="{C79D1548-A0A2-4D10-876E-E364A1D62745}"/>
                    </a:ext>
                  </a:extLst>
                </p14:cNvPr>
                <p14:cNvContentPartPr/>
                <p14:nvPr/>
              </p14:nvContentPartPr>
              <p14:xfrm>
                <a:off x="5581733" y="2891213"/>
                <a:ext cx="20160" cy="145440"/>
              </p14:xfrm>
            </p:contentPart>
          </mc:Choice>
          <mc:Fallback xmlns="">
            <p:pic>
              <p:nvPicPr>
                <p:cNvPr id="171316" name="Freihand 171315">
                  <a:extLst>
                    <a:ext uri="{FF2B5EF4-FFF2-40B4-BE49-F238E27FC236}">
                      <a16:creationId xmlns:a16="http://schemas.microsoft.com/office/drawing/2014/main" id="{C79D1548-A0A2-4D10-876E-E364A1D62745}"/>
                    </a:ext>
                  </a:extLst>
                </p:cNvPr>
                <p:cNvPicPr/>
                <p:nvPr/>
              </p:nvPicPr>
              <p:blipFill>
                <a:blip r:embed="rId726"/>
                <a:stretch>
                  <a:fillRect/>
                </a:stretch>
              </p:blipFill>
              <p:spPr>
                <a:xfrm>
                  <a:off x="5577413" y="2886893"/>
                  <a:ext cx="2880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71317" name="Freihand 171316">
                  <a:extLst>
                    <a:ext uri="{FF2B5EF4-FFF2-40B4-BE49-F238E27FC236}">
                      <a16:creationId xmlns:a16="http://schemas.microsoft.com/office/drawing/2014/main" id="{078C12F9-0C84-4ED5-AF8B-C111FC96040F}"/>
                    </a:ext>
                  </a:extLst>
                </p14:cNvPr>
                <p14:cNvContentPartPr/>
                <p14:nvPr/>
              </p14:nvContentPartPr>
              <p14:xfrm>
                <a:off x="5528093" y="2857373"/>
                <a:ext cx="253440" cy="164880"/>
              </p14:xfrm>
            </p:contentPart>
          </mc:Choice>
          <mc:Fallback xmlns="">
            <p:pic>
              <p:nvPicPr>
                <p:cNvPr id="171317" name="Freihand 171316">
                  <a:extLst>
                    <a:ext uri="{FF2B5EF4-FFF2-40B4-BE49-F238E27FC236}">
                      <a16:creationId xmlns:a16="http://schemas.microsoft.com/office/drawing/2014/main" id="{078C12F9-0C84-4ED5-AF8B-C111FC96040F}"/>
                    </a:ext>
                  </a:extLst>
                </p:cNvPr>
                <p:cNvPicPr/>
                <p:nvPr/>
              </p:nvPicPr>
              <p:blipFill>
                <a:blip r:embed="rId728"/>
                <a:stretch>
                  <a:fillRect/>
                </a:stretch>
              </p:blipFill>
              <p:spPr>
                <a:xfrm>
                  <a:off x="5523773" y="2853053"/>
                  <a:ext cx="2620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71318" name="Freihand 171317">
                  <a:extLst>
                    <a:ext uri="{FF2B5EF4-FFF2-40B4-BE49-F238E27FC236}">
                      <a16:creationId xmlns:a16="http://schemas.microsoft.com/office/drawing/2014/main" id="{D63526A3-C9C5-4667-82DF-22CA1F178959}"/>
                    </a:ext>
                  </a:extLst>
                </p14:cNvPr>
                <p14:cNvContentPartPr/>
                <p14:nvPr/>
              </p14:nvContentPartPr>
              <p14:xfrm>
                <a:off x="5668493" y="2843333"/>
                <a:ext cx="191520" cy="167400"/>
              </p14:xfrm>
            </p:contentPart>
          </mc:Choice>
          <mc:Fallback xmlns="">
            <p:pic>
              <p:nvPicPr>
                <p:cNvPr id="171318" name="Freihand 171317">
                  <a:extLst>
                    <a:ext uri="{FF2B5EF4-FFF2-40B4-BE49-F238E27FC236}">
                      <a16:creationId xmlns:a16="http://schemas.microsoft.com/office/drawing/2014/main" id="{D63526A3-C9C5-4667-82DF-22CA1F178959}"/>
                    </a:ext>
                  </a:extLst>
                </p:cNvPr>
                <p:cNvPicPr/>
                <p:nvPr/>
              </p:nvPicPr>
              <p:blipFill>
                <a:blip r:embed="rId730"/>
                <a:stretch>
                  <a:fillRect/>
                </a:stretch>
              </p:blipFill>
              <p:spPr>
                <a:xfrm>
                  <a:off x="5664173" y="2839013"/>
                  <a:ext cx="2001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71319" name="Freihand 171318">
                  <a:extLst>
                    <a:ext uri="{FF2B5EF4-FFF2-40B4-BE49-F238E27FC236}">
                      <a16:creationId xmlns:a16="http://schemas.microsoft.com/office/drawing/2014/main" id="{C16C5FBB-AC97-4D3E-976C-E0701BE103D8}"/>
                    </a:ext>
                  </a:extLst>
                </p14:cNvPr>
                <p14:cNvContentPartPr/>
                <p14:nvPr/>
              </p14:nvContentPartPr>
              <p14:xfrm>
                <a:off x="5890613" y="2868533"/>
                <a:ext cx="140400" cy="139320"/>
              </p14:xfrm>
            </p:contentPart>
          </mc:Choice>
          <mc:Fallback xmlns="">
            <p:pic>
              <p:nvPicPr>
                <p:cNvPr id="171319" name="Freihand 171318">
                  <a:extLst>
                    <a:ext uri="{FF2B5EF4-FFF2-40B4-BE49-F238E27FC236}">
                      <a16:creationId xmlns:a16="http://schemas.microsoft.com/office/drawing/2014/main" id="{C16C5FBB-AC97-4D3E-976C-E0701BE103D8}"/>
                    </a:ext>
                  </a:extLst>
                </p:cNvPr>
                <p:cNvPicPr/>
                <p:nvPr/>
              </p:nvPicPr>
              <p:blipFill>
                <a:blip r:embed="rId732"/>
                <a:stretch>
                  <a:fillRect/>
                </a:stretch>
              </p:blipFill>
              <p:spPr>
                <a:xfrm>
                  <a:off x="5886293" y="2864213"/>
                  <a:ext cx="1490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71320" name="Freihand 171319">
                  <a:extLst>
                    <a:ext uri="{FF2B5EF4-FFF2-40B4-BE49-F238E27FC236}">
                      <a16:creationId xmlns:a16="http://schemas.microsoft.com/office/drawing/2014/main" id="{460BEB5D-3E8F-494B-8AF4-5B1AFD13ADB0}"/>
                    </a:ext>
                  </a:extLst>
                </p14:cNvPr>
                <p14:cNvContentPartPr/>
                <p14:nvPr/>
              </p14:nvContentPartPr>
              <p14:xfrm>
                <a:off x="6019133" y="2845493"/>
                <a:ext cx="169200" cy="195840"/>
              </p14:xfrm>
            </p:contentPart>
          </mc:Choice>
          <mc:Fallback xmlns="">
            <p:pic>
              <p:nvPicPr>
                <p:cNvPr id="171320" name="Freihand 171319">
                  <a:extLst>
                    <a:ext uri="{FF2B5EF4-FFF2-40B4-BE49-F238E27FC236}">
                      <a16:creationId xmlns:a16="http://schemas.microsoft.com/office/drawing/2014/main" id="{460BEB5D-3E8F-494B-8AF4-5B1AFD13ADB0}"/>
                    </a:ext>
                  </a:extLst>
                </p:cNvPr>
                <p:cNvPicPr/>
                <p:nvPr/>
              </p:nvPicPr>
              <p:blipFill>
                <a:blip r:embed="rId734"/>
                <a:stretch>
                  <a:fillRect/>
                </a:stretch>
              </p:blipFill>
              <p:spPr>
                <a:xfrm>
                  <a:off x="6014813" y="2841173"/>
                  <a:ext cx="1778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71322" name="Freihand 171321">
                  <a:extLst>
                    <a:ext uri="{FF2B5EF4-FFF2-40B4-BE49-F238E27FC236}">
                      <a16:creationId xmlns:a16="http://schemas.microsoft.com/office/drawing/2014/main" id="{D76D3753-DFE1-41A2-BB29-C848E5C18209}"/>
                    </a:ext>
                  </a:extLst>
                </p14:cNvPr>
                <p14:cNvContentPartPr/>
                <p14:nvPr/>
              </p14:nvContentPartPr>
              <p14:xfrm>
                <a:off x="6799973" y="3388733"/>
                <a:ext cx="505080" cy="27720"/>
              </p14:xfrm>
            </p:contentPart>
          </mc:Choice>
          <mc:Fallback xmlns="">
            <p:pic>
              <p:nvPicPr>
                <p:cNvPr id="171322" name="Freihand 171321">
                  <a:extLst>
                    <a:ext uri="{FF2B5EF4-FFF2-40B4-BE49-F238E27FC236}">
                      <a16:creationId xmlns:a16="http://schemas.microsoft.com/office/drawing/2014/main" id="{D76D3753-DFE1-41A2-BB29-C848E5C18209}"/>
                    </a:ext>
                  </a:extLst>
                </p:cNvPr>
                <p:cNvPicPr/>
                <p:nvPr/>
              </p:nvPicPr>
              <p:blipFill>
                <a:blip r:embed="rId736"/>
                <a:stretch>
                  <a:fillRect/>
                </a:stretch>
              </p:blipFill>
              <p:spPr>
                <a:xfrm>
                  <a:off x="6795653" y="3384413"/>
                  <a:ext cx="51372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71323" name="Freihand 171322">
                  <a:extLst>
                    <a:ext uri="{FF2B5EF4-FFF2-40B4-BE49-F238E27FC236}">
                      <a16:creationId xmlns:a16="http://schemas.microsoft.com/office/drawing/2014/main" id="{79BBB243-A5F0-4C8A-88FA-EF71ED4A762D}"/>
                    </a:ext>
                  </a:extLst>
                </p14:cNvPr>
                <p14:cNvContentPartPr/>
                <p14:nvPr/>
              </p14:nvContentPartPr>
              <p14:xfrm>
                <a:off x="7115693" y="3314933"/>
                <a:ext cx="262440" cy="211320"/>
              </p14:xfrm>
            </p:contentPart>
          </mc:Choice>
          <mc:Fallback xmlns="">
            <p:pic>
              <p:nvPicPr>
                <p:cNvPr id="171323" name="Freihand 171322">
                  <a:extLst>
                    <a:ext uri="{FF2B5EF4-FFF2-40B4-BE49-F238E27FC236}">
                      <a16:creationId xmlns:a16="http://schemas.microsoft.com/office/drawing/2014/main" id="{79BBB243-A5F0-4C8A-88FA-EF71ED4A762D}"/>
                    </a:ext>
                  </a:extLst>
                </p:cNvPr>
                <p:cNvPicPr/>
                <p:nvPr/>
              </p:nvPicPr>
              <p:blipFill>
                <a:blip r:embed="rId738"/>
                <a:stretch>
                  <a:fillRect/>
                </a:stretch>
              </p:blipFill>
              <p:spPr>
                <a:xfrm>
                  <a:off x="7111373" y="3310613"/>
                  <a:ext cx="27108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71324" name="Freihand 171323">
                  <a:extLst>
                    <a:ext uri="{FF2B5EF4-FFF2-40B4-BE49-F238E27FC236}">
                      <a16:creationId xmlns:a16="http://schemas.microsoft.com/office/drawing/2014/main" id="{B62DD1F2-3CB0-426F-9590-F0B52F9410DE}"/>
                    </a:ext>
                  </a:extLst>
                </p14:cNvPr>
                <p14:cNvContentPartPr/>
                <p14:nvPr/>
              </p14:nvContentPartPr>
              <p14:xfrm>
                <a:off x="5529533" y="3171653"/>
                <a:ext cx="252720" cy="232920"/>
              </p14:xfrm>
            </p:contentPart>
          </mc:Choice>
          <mc:Fallback xmlns="">
            <p:pic>
              <p:nvPicPr>
                <p:cNvPr id="171324" name="Freihand 171323">
                  <a:extLst>
                    <a:ext uri="{FF2B5EF4-FFF2-40B4-BE49-F238E27FC236}">
                      <a16:creationId xmlns:a16="http://schemas.microsoft.com/office/drawing/2014/main" id="{B62DD1F2-3CB0-426F-9590-F0B52F9410DE}"/>
                    </a:ext>
                  </a:extLst>
                </p:cNvPr>
                <p:cNvPicPr/>
                <p:nvPr/>
              </p:nvPicPr>
              <p:blipFill>
                <a:blip r:embed="rId740"/>
                <a:stretch>
                  <a:fillRect/>
                </a:stretch>
              </p:blipFill>
              <p:spPr>
                <a:xfrm>
                  <a:off x="5525213" y="3167333"/>
                  <a:ext cx="26136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71326" name="Freihand 171325">
                  <a:extLst>
                    <a:ext uri="{FF2B5EF4-FFF2-40B4-BE49-F238E27FC236}">
                      <a16:creationId xmlns:a16="http://schemas.microsoft.com/office/drawing/2014/main" id="{B4DF9D83-DC3B-4943-82EC-9C76FFFC88F3}"/>
                    </a:ext>
                  </a:extLst>
                </p14:cNvPr>
                <p14:cNvContentPartPr/>
                <p14:nvPr/>
              </p14:nvContentPartPr>
              <p14:xfrm>
                <a:off x="5344493" y="3359213"/>
                <a:ext cx="224640" cy="162360"/>
              </p14:xfrm>
            </p:contentPart>
          </mc:Choice>
          <mc:Fallback xmlns="">
            <p:pic>
              <p:nvPicPr>
                <p:cNvPr id="171326" name="Freihand 171325">
                  <a:extLst>
                    <a:ext uri="{FF2B5EF4-FFF2-40B4-BE49-F238E27FC236}">
                      <a16:creationId xmlns:a16="http://schemas.microsoft.com/office/drawing/2014/main" id="{B4DF9D83-DC3B-4943-82EC-9C76FFFC88F3}"/>
                    </a:ext>
                  </a:extLst>
                </p:cNvPr>
                <p:cNvPicPr/>
                <p:nvPr/>
              </p:nvPicPr>
              <p:blipFill>
                <a:blip r:embed="rId742"/>
                <a:stretch>
                  <a:fillRect/>
                </a:stretch>
              </p:blipFill>
              <p:spPr>
                <a:xfrm>
                  <a:off x="5340173" y="3354893"/>
                  <a:ext cx="2332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71327" name="Freihand 171326">
                  <a:extLst>
                    <a:ext uri="{FF2B5EF4-FFF2-40B4-BE49-F238E27FC236}">
                      <a16:creationId xmlns:a16="http://schemas.microsoft.com/office/drawing/2014/main" id="{1A248956-08C4-4A0A-8E5A-4589B3D29DE8}"/>
                    </a:ext>
                  </a:extLst>
                </p14:cNvPr>
                <p14:cNvContentPartPr/>
                <p14:nvPr/>
              </p14:nvContentPartPr>
              <p14:xfrm>
                <a:off x="5638613" y="3417173"/>
                <a:ext cx="135000" cy="18720"/>
              </p14:xfrm>
            </p:contentPart>
          </mc:Choice>
          <mc:Fallback xmlns="">
            <p:pic>
              <p:nvPicPr>
                <p:cNvPr id="171327" name="Freihand 171326">
                  <a:extLst>
                    <a:ext uri="{FF2B5EF4-FFF2-40B4-BE49-F238E27FC236}">
                      <a16:creationId xmlns:a16="http://schemas.microsoft.com/office/drawing/2014/main" id="{1A248956-08C4-4A0A-8E5A-4589B3D29DE8}"/>
                    </a:ext>
                  </a:extLst>
                </p:cNvPr>
                <p:cNvPicPr/>
                <p:nvPr/>
              </p:nvPicPr>
              <p:blipFill>
                <a:blip r:embed="rId744"/>
                <a:stretch>
                  <a:fillRect/>
                </a:stretch>
              </p:blipFill>
              <p:spPr>
                <a:xfrm>
                  <a:off x="5634293" y="3412853"/>
                  <a:ext cx="1436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171328" name="Freihand 171327">
                  <a:extLst>
                    <a:ext uri="{FF2B5EF4-FFF2-40B4-BE49-F238E27FC236}">
                      <a16:creationId xmlns:a16="http://schemas.microsoft.com/office/drawing/2014/main" id="{C49163BF-0F34-4348-B0F7-CA7BF7DD7DD7}"/>
                    </a:ext>
                  </a:extLst>
                </p14:cNvPr>
                <p14:cNvContentPartPr/>
                <p14:nvPr/>
              </p14:nvContentPartPr>
              <p14:xfrm>
                <a:off x="5784773" y="3367133"/>
                <a:ext cx="158400" cy="125640"/>
              </p14:xfrm>
            </p:contentPart>
          </mc:Choice>
          <mc:Fallback xmlns="">
            <p:pic>
              <p:nvPicPr>
                <p:cNvPr id="171328" name="Freihand 171327">
                  <a:extLst>
                    <a:ext uri="{FF2B5EF4-FFF2-40B4-BE49-F238E27FC236}">
                      <a16:creationId xmlns:a16="http://schemas.microsoft.com/office/drawing/2014/main" id="{C49163BF-0F34-4348-B0F7-CA7BF7DD7DD7}"/>
                    </a:ext>
                  </a:extLst>
                </p:cNvPr>
                <p:cNvPicPr/>
                <p:nvPr/>
              </p:nvPicPr>
              <p:blipFill>
                <a:blip r:embed="rId746"/>
                <a:stretch>
                  <a:fillRect/>
                </a:stretch>
              </p:blipFill>
              <p:spPr>
                <a:xfrm>
                  <a:off x="5780453" y="3362813"/>
                  <a:ext cx="1670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171329" name="Freihand 171328">
                  <a:extLst>
                    <a:ext uri="{FF2B5EF4-FFF2-40B4-BE49-F238E27FC236}">
                      <a16:creationId xmlns:a16="http://schemas.microsoft.com/office/drawing/2014/main" id="{374BCE48-1342-4F10-A021-241343DAC774}"/>
                    </a:ext>
                  </a:extLst>
                </p14:cNvPr>
                <p14:cNvContentPartPr/>
                <p14:nvPr/>
              </p14:nvContentPartPr>
              <p14:xfrm>
                <a:off x="5940653" y="3422933"/>
                <a:ext cx="70560" cy="113400"/>
              </p14:xfrm>
            </p:contentPart>
          </mc:Choice>
          <mc:Fallback xmlns="">
            <p:pic>
              <p:nvPicPr>
                <p:cNvPr id="171329" name="Freihand 171328">
                  <a:extLst>
                    <a:ext uri="{FF2B5EF4-FFF2-40B4-BE49-F238E27FC236}">
                      <a16:creationId xmlns:a16="http://schemas.microsoft.com/office/drawing/2014/main" id="{374BCE48-1342-4F10-A021-241343DAC774}"/>
                    </a:ext>
                  </a:extLst>
                </p:cNvPr>
                <p:cNvPicPr/>
                <p:nvPr/>
              </p:nvPicPr>
              <p:blipFill>
                <a:blip r:embed="rId748"/>
                <a:stretch>
                  <a:fillRect/>
                </a:stretch>
              </p:blipFill>
              <p:spPr>
                <a:xfrm>
                  <a:off x="5936333" y="3418613"/>
                  <a:ext cx="792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171331" name="Freihand 171330">
                  <a:extLst>
                    <a:ext uri="{FF2B5EF4-FFF2-40B4-BE49-F238E27FC236}">
                      <a16:creationId xmlns:a16="http://schemas.microsoft.com/office/drawing/2014/main" id="{94FB8B12-7BB5-4F77-BA18-9F6F93860ECD}"/>
                    </a:ext>
                  </a:extLst>
                </p14:cNvPr>
                <p14:cNvContentPartPr/>
                <p14:nvPr/>
              </p14:nvContentPartPr>
              <p14:xfrm>
                <a:off x="4630253" y="2374613"/>
                <a:ext cx="4289040" cy="1551240"/>
              </p14:xfrm>
            </p:contentPart>
          </mc:Choice>
          <mc:Fallback xmlns="">
            <p:pic>
              <p:nvPicPr>
                <p:cNvPr id="171331" name="Freihand 171330">
                  <a:extLst>
                    <a:ext uri="{FF2B5EF4-FFF2-40B4-BE49-F238E27FC236}">
                      <a16:creationId xmlns:a16="http://schemas.microsoft.com/office/drawing/2014/main" id="{94FB8B12-7BB5-4F77-BA18-9F6F93860ECD}"/>
                    </a:ext>
                  </a:extLst>
                </p:cNvPr>
                <p:cNvPicPr/>
                <p:nvPr/>
              </p:nvPicPr>
              <p:blipFill>
                <a:blip r:embed="rId750"/>
                <a:stretch>
                  <a:fillRect/>
                </a:stretch>
              </p:blipFill>
              <p:spPr>
                <a:xfrm>
                  <a:off x="4625933" y="2370293"/>
                  <a:ext cx="4297680" cy="155988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171332" name="Freihand 171331">
                  <a:extLst>
                    <a:ext uri="{FF2B5EF4-FFF2-40B4-BE49-F238E27FC236}">
                      <a16:creationId xmlns:a16="http://schemas.microsoft.com/office/drawing/2014/main" id="{2A25D124-E475-4836-A187-0DD1F180F044}"/>
                    </a:ext>
                  </a:extLst>
                </p14:cNvPr>
                <p14:cNvContentPartPr/>
                <p14:nvPr/>
              </p14:nvContentPartPr>
              <p14:xfrm>
                <a:off x="66893" y="3527693"/>
                <a:ext cx="4442040" cy="2221560"/>
              </p14:xfrm>
            </p:contentPart>
          </mc:Choice>
          <mc:Fallback xmlns="">
            <p:pic>
              <p:nvPicPr>
                <p:cNvPr id="171332" name="Freihand 171331">
                  <a:extLst>
                    <a:ext uri="{FF2B5EF4-FFF2-40B4-BE49-F238E27FC236}">
                      <a16:creationId xmlns:a16="http://schemas.microsoft.com/office/drawing/2014/main" id="{2A25D124-E475-4836-A187-0DD1F180F044}"/>
                    </a:ext>
                  </a:extLst>
                </p:cNvPr>
                <p:cNvPicPr/>
                <p:nvPr/>
              </p:nvPicPr>
              <p:blipFill>
                <a:blip r:embed="rId752"/>
                <a:stretch>
                  <a:fillRect/>
                </a:stretch>
              </p:blipFill>
              <p:spPr>
                <a:xfrm>
                  <a:off x="62573" y="3523373"/>
                  <a:ext cx="4450680" cy="223020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171333" name="Freihand 171332">
                  <a:extLst>
                    <a:ext uri="{FF2B5EF4-FFF2-40B4-BE49-F238E27FC236}">
                      <a16:creationId xmlns:a16="http://schemas.microsoft.com/office/drawing/2014/main" id="{AD6B261E-F18D-4AF5-9C69-E1D24AD90F49}"/>
                    </a:ext>
                  </a:extLst>
                </p14:cNvPr>
                <p14:cNvContentPartPr/>
                <p14:nvPr/>
              </p14:nvContentPartPr>
              <p14:xfrm>
                <a:off x="186413" y="5644853"/>
                <a:ext cx="205920" cy="293400"/>
              </p14:xfrm>
            </p:contentPart>
          </mc:Choice>
          <mc:Fallback xmlns="">
            <p:pic>
              <p:nvPicPr>
                <p:cNvPr id="171333" name="Freihand 171332">
                  <a:extLst>
                    <a:ext uri="{FF2B5EF4-FFF2-40B4-BE49-F238E27FC236}">
                      <a16:creationId xmlns:a16="http://schemas.microsoft.com/office/drawing/2014/main" id="{AD6B261E-F18D-4AF5-9C69-E1D24AD90F49}"/>
                    </a:ext>
                  </a:extLst>
                </p:cNvPr>
                <p:cNvPicPr/>
                <p:nvPr/>
              </p:nvPicPr>
              <p:blipFill>
                <a:blip r:embed="rId754"/>
                <a:stretch>
                  <a:fillRect/>
                </a:stretch>
              </p:blipFill>
              <p:spPr>
                <a:xfrm>
                  <a:off x="182093" y="5640533"/>
                  <a:ext cx="21456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171335" name="Freihand 171334">
                  <a:extLst>
                    <a:ext uri="{FF2B5EF4-FFF2-40B4-BE49-F238E27FC236}">
                      <a16:creationId xmlns:a16="http://schemas.microsoft.com/office/drawing/2014/main" id="{A8276108-8E88-4C20-8E22-CF9D8D9FC927}"/>
                    </a:ext>
                  </a:extLst>
                </p14:cNvPr>
                <p14:cNvContentPartPr/>
                <p14:nvPr/>
              </p14:nvContentPartPr>
              <p14:xfrm>
                <a:off x="492053" y="5892533"/>
                <a:ext cx="136800" cy="81360"/>
              </p14:xfrm>
            </p:contentPart>
          </mc:Choice>
          <mc:Fallback xmlns="">
            <p:pic>
              <p:nvPicPr>
                <p:cNvPr id="171335" name="Freihand 171334">
                  <a:extLst>
                    <a:ext uri="{FF2B5EF4-FFF2-40B4-BE49-F238E27FC236}">
                      <a16:creationId xmlns:a16="http://schemas.microsoft.com/office/drawing/2014/main" id="{A8276108-8E88-4C20-8E22-CF9D8D9FC927}"/>
                    </a:ext>
                  </a:extLst>
                </p:cNvPr>
                <p:cNvPicPr/>
                <p:nvPr/>
              </p:nvPicPr>
              <p:blipFill>
                <a:blip r:embed="rId756"/>
                <a:stretch>
                  <a:fillRect/>
                </a:stretch>
              </p:blipFill>
              <p:spPr>
                <a:xfrm>
                  <a:off x="487733" y="5888213"/>
                  <a:ext cx="1454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71336" name="Freihand 171335">
                  <a:extLst>
                    <a:ext uri="{FF2B5EF4-FFF2-40B4-BE49-F238E27FC236}">
                      <a16:creationId xmlns:a16="http://schemas.microsoft.com/office/drawing/2014/main" id="{DA72A241-4C68-4CB7-A5FF-4FCF7E4C7791}"/>
                    </a:ext>
                  </a:extLst>
                </p14:cNvPr>
                <p14:cNvContentPartPr/>
                <p14:nvPr/>
              </p14:nvContentPartPr>
              <p14:xfrm>
                <a:off x="538853" y="5905493"/>
                <a:ext cx="118800" cy="214200"/>
              </p14:xfrm>
            </p:contentPart>
          </mc:Choice>
          <mc:Fallback xmlns="">
            <p:pic>
              <p:nvPicPr>
                <p:cNvPr id="171336" name="Freihand 171335">
                  <a:extLst>
                    <a:ext uri="{FF2B5EF4-FFF2-40B4-BE49-F238E27FC236}">
                      <a16:creationId xmlns:a16="http://schemas.microsoft.com/office/drawing/2014/main" id="{DA72A241-4C68-4CB7-A5FF-4FCF7E4C7791}"/>
                    </a:ext>
                  </a:extLst>
                </p:cNvPr>
                <p:cNvPicPr/>
                <p:nvPr/>
              </p:nvPicPr>
              <p:blipFill>
                <a:blip r:embed="rId758"/>
                <a:stretch>
                  <a:fillRect/>
                </a:stretch>
              </p:blipFill>
              <p:spPr>
                <a:xfrm>
                  <a:off x="534533" y="5901173"/>
                  <a:ext cx="12744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71337" name="Freihand 171336">
                  <a:extLst>
                    <a:ext uri="{FF2B5EF4-FFF2-40B4-BE49-F238E27FC236}">
                      <a16:creationId xmlns:a16="http://schemas.microsoft.com/office/drawing/2014/main" id="{3CCE7B61-C130-45A0-A36F-7AE32D605BD1}"/>
                    </a:ext>
                  </a:extLst>
                </p14:cNvPr>
                <p14:cNvContentPartPr/>
                <p14:nvPr/>
              </p14:nvContentPartPr>
              <p14:xfrm>
                <a:off x="683213" y="5808653"/>
                <a:ext cx="114120" cy="149400"/>
              </p14:xfrm>
            </p:contentPart>
          </mc:Choice>
          <mc:Fallback xmlns="">
            <p:pic>
              <p:nvPicPr>
                <p:cNvPr id="171337" name="Freihand 171336">
                  <a:extLst>
                    <a:ext uri="{FF2B5EF4-FFF2-40B4-BE49-F238E27FC236}">
                      <a16:creationId xmlns:a16="http://schemas.microsoft.com/office/drawing/2014/main" id="{3CCE7B61-C130-45A0-A36F-7AE32D605BD1}"/>
                    </a:ext>
                  </a:extLst>
                </p:cNvPr>
                <p:cNvPicPr/>
                <p:nvPr/>
              </p:nvPicPr>
              <p:blipFill>
                <a:blip r:embed="rId760"/>
                <a:stretch>
                  <a:fillRect/>
                </a:stretch>
              </p:blipFill>
              <p:spPr>
                <a:xfrm>
                  <a:off x="678893" y="5804333"/>
                  <a:ext cx="1227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71338" name="Freihand 171337">
                  <a:extLst>
                    <a:ext uri="{FF2B5EF4-FFF2-40B4-BE49-F238E27FC236}">
                      <a16:creationId xmlns:a16="http://schemas.microsoft.com/office/drawing/2014/main" id="{ADC162BF-C840-4496-99EF-B6AD7A891A7F}"/>
                    </a:ext>
                  </a:extLst>
                </p14:cNvPr>
                <p14:cNvContentPartPr/>
                <p14:nvPr/>
              </p14:nvContentPartPr>
              <p14:xfrm>
                <a:off x="908213" y="5916653"/>
                <a:ext cx="113400" cy="28440"/>
              </p14:xfrm>
            </p:contentPart>
          </mc:Choice>
          <mc:Fallback xmlns="">
            <p:pic>
              <p:nvPicPr>
                <p:cNvPr id="171338" name="Freihand 171337">
                  <a:extLst>
                    <a:ext uri="{FF2B5EF4-FFF2-40B4-BE49-F238E27FC236}">
                      <a16:creationId xmlns:a16="http://schemas.microsoft.com/office/drawing/2014/main" id="{ADC162BF-C840-4496-99EF-B6AD7A891A7F}"/>
                    </a:ext>
                  </a:extLst>
                </p:cNvPr>
                <p:cNvPicPr/>
                <p:nvPr/>
              </p:nvPicPr>
              <p:blipFill>
                <a:blip r:embed="rId762"/>
                <a:stretch>
                  <a:fillRect/>
                </a:stretch>
              </p:blipFill>
              <p:spPr>
                <a:xfrm>
                  <a:off x="903893" y="5912333"/>
                  <a:ext cx="1220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71339" name="Freihand 171338">
                  <a:extLst>
                    <a:ext uri="{FF2B5EF4-FFF2-40B4-BE49-F238E27FC236}">
                      <a16:creationId xmlns:a16="http://schemas.microsoft.com/office/drawing/2014/main" id="{1766AAD2-9841-4D75-92C5-3108FD12E42E}"/>
                    </a:ext>
                  </a:extLst>
                </p14:cNvPr>
                <p14:cNvContentPartPr/>
                <p14:nvPr/>
              </p14:nvContentPartPr>
              <p14:xfrm>
                <a:off x="852413" y="5975693"/>
                <a:ext cx="181440" cy="13680"/>
              </p14:xfrm>
            </p:contentPart>
          </mc:Choice>
          <mc:Fallback xmlns="">
            <p:pic>
              <p:nvPicPr>
                <p:cNvPr id="171339" name="Freihand 171338">
                  <a:extLst>
                    <a:ext uri="{FF2B5EF4-FFF2-40B4-BE49-F238E27FC236}">
                      <a16:creationId xmlns:a16="http://schemas.microsoft.com/office/drawing/2014/main" id="{1766AAD2-9841-4D75-92C5-3108FD12E42E}"/>
                    </a:ext>
                  </a:extLst>
                </p:cNvPr>
                <p:cNvPicPr/>
                <p:nvPr/>
              </p:nvPicPr>
              <p:blipFill>
                <a:blip r:embed="rId764"/>
                <a:stretch>
                  <a:fillRect/>
                </a:stretch>
              </p:blipFill>
              <p:spPr>
                <a:xfrm>
                  <a:off x="848093" y="5971373"/>
                  <a:ext cx="190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71340" name="Freihand 171339">
                  <a:extLst>
                    <a:ext uri="{FF2B5EF4-FFF2-40B4-BE49-F238E27FC236}">
                      <a16:creationId xmlns:a16="http://schemas.microsoft.com/office/drawing/2014/main" id="{72195A96-596F-4DC9-8F8F-5824FB11E63E}"/>
                    </a:ext>
                  </a:extLst>
                </p14:cNvPr>
                <p14:cNvContentPartPr/>
                <p14:nvPr/>
              </p14:nvContentPartPr>
              <p14:xfrm>
                <a:off x="1282973" y="5755373"/>
                <a:ext cx="154800" cy="99720"/>
              </p14:xfrm>
            </p:contentPart>
          </mc:Choice>
          <mc:Fallback xmlns="">
            <p:pic>
              <p:nvPicPr>
                <p:cNvPr id="171340" name="Freihand 171339">
                  <a:extLst>
                    <a:ext uri="{FF2B5EF4-FFF2-40B4-BE49-F238E27FC236}">
                      <a16:creationId xmlns:a16="http://schemas.microsoft.com/office/drawing/2014/main" id="{72195A96-596F-4DC9-8F8F-5824FB11E63E}"/>
                    </a:ext>
                  </a:extLst>
                </p:cNvPr>
                <p:cNvPicPr/>
                <p:nvPr/>
              </p:nvPicPr>
              <p:blipFill>
                <a:blip r:embed="rId766"/>
                <a:stretch>
                  <a:fillRect/>
                </a:stretch>
              </p:blipFill>
              <p:spPr>
                <a:xfrm>
                  <a:off x="1278653" y="5751053"/>
                  <a:ext cx="1634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171341" name="Freihand 171340">
                  <a:extLst>
                    <a:ext uri="{FF2B5EF4-FFF2-40B4-BE49-F238E27FC236}">
                      <a16:creationId xmlns:a16="http://schemas.microsoft.com/office/drawing/2014/main" id="{8E392ED7-5651-4D93-BC38-1D51426C0859}"/>
                    </a:ext>
                  </a:extLst>
                </p14:cNvPr>
                <p14:cNvContentPartPr/>
                <p14:nvPr/>
              </p14:nvContentPartPr>
              <p14:xfrm>
                <a:off x="1444253" y="5849333"/>
                <a:ext cx="77760" cy="40680"/>
              </p14:xfrm>
            </p:contentPart>
          </mc:Choice>
          <mc:Fallback xmlns="">
            <p:pic>
              <p:nvPicPr>
                <p:cNvPr id="171341" name="Freihand 171340">
                  <a:extLst>
                    <a:ext uri="{FF2B5EF4-FFF2-40B4-BE49-F238E27FC236}">
                      <a16:creationId xmlns:a16="http://schemas.microsoft.com/office/drawing/2014/main" id="{8E392ED7-5651-4D93-BC38-1D51426C0859}"/>
                    </a:ext>
                  </a:extLst>
                </p:cNvPr>
                <p:cNvPicPr/>
                <p:nvPr/>
              </p:nvPicPr>
              <p:blipFill>
                <a:blip r:embed="rId768"/>
                <a:stretch>
                  <a:fillRect/>
                </a:stretch>
              </p:blipFill>
              <p:spPr>
                <a:xfrm>
                  <a:off x="1439933" y="5845013"/>
                  <a:ext cx="864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171342" name="Freihand 171341">
                  <a:extLst>
                    <a:ext uri="{FF2B5EF4-FFF2-40B4-BE49-F238E27FC236}">
                      <a16:creationId xmlns:a16="http://schemas.microsoft.com/office/drawing/2014/main" id="{E9E9C2E4-6C92-4562-AFC4-573B777072F9}"/>
                    </a:ext>
                  </a:extLst>
                </p14:cNvPr>
                <p14:cNvContentPartPr/>
                <p14:nvPr/>
              </p14:nvContentPartPr>
              <p14:xfrm>
                <a:off x="1687973" y="5788493"/>
                <a:ext cx="18000" cy="93600"/>
              </p14:xfrm>
            </p:contentPart>
          </mc:Choice>
          <mc:Fallback xmlns="">
            <p:pic>
              <p:nvPicPr>
                <p:cNvPr id="171342" name="Freihand 171341">
                  <a:extLst>
                    <a:ext uri="{FF2B5EF4-FFF2-40B4-BE49-F238E27FC236}">
                      <a16:creationId xmlns:a16="http://schemas.microsoft.com/office/drawing/2014/main" id="{E9E9C2E4-6C92-4562-AFC4-573B777072F9}"/>
                    </a:ext>
                  </a:extLst>
                </p:cNvPr>
                <p:cNvPicPr/>
                <p:nvPr/>
              </p:nvPicPr>
              <p:blipFill>
                <a:blip r:embed="rId770"/>
                <a:stretch>
                  <a:fillRect/>
                </a:stretch>
              </p:blipFill>
              <p:spPr>
                <a:xfrm>
                  <a:off x="1683653" y="5784173"/>
                  <a:ext cx="266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171343" name="Freihand 171342">
                  <a:extLst>
                    <a:ext uri="{FF2B5EF4-FFF2-40B4-BE49-F238E27FC236}">
                      <a16:creationId xmlns:a16="http://schemas.microsoft.com/office/drawing/2014/main" id="{F9D2FBB0-1D81-4F22-875B-7C032E1C0080}"/>
                    </a:ext>
                  </a:extLst>
                </p14:cNvPr>
                <p14:cNvContentPartPr/>
                <p14:nvPr/>
              </p14:nvContentPartPr>
              <p14:xfrm>
                <a:off x="1615613" y="5740613"/>
                <a:ext cx="265320" cy="119520"/>
              </p14:xfrm>
            </p:contentPart>
          </mc:Choice>
          <mc:Fallback xmlns="">
            <p:pic>
              <p:nvPicPr>
                <p:cNvPr id="171343" name="Freihand 171342">
                  <a:extLst>
                    <a:ext uri="{FF2B5EF4-FFF2-40B4-BE49-F238E27FC236}">
                      <a16:creationId xmlns:a16="http://schemas.microsoft.com/office/drawing/2014/main" id="{F9D2FBB0-1D81-4F22-875B-7C032E1C0080}"/>
                    </a:ext>
                  </a:extLst>
                </p:cNvPr>
                <p:cNvPicPr/>
                <p:nvPr/>
              </p:nvPicPr>
              <p:blipFill>
                <a:blip r:embed="rId772"/>
                <a:stretch>
                  <a:fillRect/>
                </a:stretch>
              </p:blipFill>
              <p:spPr>
                <a:xfrm>
                  <a:off x="1611293" y="5736293"/>
                  <a:ext cx="2739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171344" name="Freihand 171343">
                  <a:extLst>
                    <a:ext uri="{FF2B5EF4-FFF2-40B4-BE49-F238E27FC236}">
                      <a16:creationId xmlns:a16="http://schemas.microsoft.com/office/drawing/2014/main" id="{4DB091CE-16FF-4CEB-AB0C-2316856B3081}"/>
                    </a:ext>
                  </a:extLst>
                </p14:cNvPr>
                <p14:cNvContentPartPr/>
                <p14:nvPr/>
              </p14:nvContentPartPr>
              <p14:xfrm>
                <a:off x="1775453" y="5827733"/>
                <a:ext cx="172080" cy="36000"/>
              </p14:xfrm>
            </p:contentPart>
          </mc:Choice>
          <mc:Fallback xmlns="">
            <p:pic>
              <p:nvPicPr>
                <p:cNvPr id="171344" name="Freihand 171343">
                  <a:extLst>
                    <a:ext uri="{FF2B5EF4-FFF2-40B4-BE49-F238E27FC236}">
                      <a16:creationId xmlns:a16="http://schemas.microsoft.com/office/drawing/2014/main" id="{4DB091CE-16FF-4CEB-AB0C-2316856B3081}"/>
                    </a:ext>
                  </a:extLst>
                </p:cNvPr>
                <p:cNvPicPr/>
                <p:nvPr/>
              </p:nvPicPr>
              <p:blipFill>
                <a:blip r:embed="rId774"/>
                <a:stretch>
                  <a:fillRect/>
                </a:stretch>
              </p:blipFill>
              <p:spPr>
                <a:xfrm>
                  <a:off x="1771133" y="5823413"/>
                  <a:ext cx="1807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171345" name="Freihand 171344">
                  <a:extLst>
                    <a:ext uri="{FF2B5EF4-FFF2-40B4-BE49-F238E27FC236}">
                      <a16:creationId xmlns:a16="http://schemas.microsoft.com/office/drawing/2014/main" id="{F71E7151-688E-4D46-B6D3-B7857B7AC60B}"/>
                    </a:ext>
                  </a:extLst>
                </p14:cNvPr>
                <p14:cNvContentPartPr/>
                <p14:nvPr/>
              </p14:nvContentPartPr>
              <p14:xfrm>
                <a:off x="1794533" y="5705693"/>
                <a:ext cx="315360" cy="148680"/>
              </p14:xfrm>
            </p:contentPart>
          </mc:Choice>
          <mc:Fallback xmlns="">
            <p:pic>
              <p:nvPicPr>
                <p:cNvPr id="171345" name="Freihand 171344">
                  <a:extLst>
                    <a:ext uri="{FF2B5EF4-FFF2-40B4-BE49-F238E27FC236}">
                      <a16:creationId xmlns:a16="http://schemas.microsoft.com/office/drawing/2014/main" id="{F71E7151-688E-4D46-B6D3-B7857B7AC60B}"/>
                    </a:ext>
                  </a:extLst>
                </p:cNvPr>
                <p:cNvPicPr/>
                <p:nvPr/>
              </p:nvPicPr>
              <p:blipFill>
                <a:blip r:embed="rId776"/>
                <a:stretch>
                  <a:fillRect/>
                </a:stretch>
              </p:blipFill>
              <p:spPr>
                <a:xfrm>
                  <a:off x="1790213" y="5701373"/>
                  <a:ext cx="3240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171346" name="Freihand 171345">
                  <a:extLst>
                    <a:ext uri="{FF2B5EF4-FFF2-40B4-BE49-F238E27FC236}">
                      <a16:creationId xmlns:a16="http://schemas.microsoft.com/office/drawing/2014/main" id="{C50A8A8A-4B0F-4318-9A22-94357CA76963}"/>
                    </a:ext>
                  </a:extLst>
                </p14:cNvPr>
                <p14:cNvContentPartPr/>
                <p14:nvPr/>
              </p14:nvContentPartPr>
              <p14:xfrm>
                <a:off x="2014493" y="5785253"/>
                <a:ext cx="162720" cy="12600"/>
              </p14:xfrm>
            </p:contentPart>
          </mc:Choice>
          <mc:Fallback xmlns="">
            <p:pic>
              <p:nvPicPr>
                <p:cNvPr id="171346" name="Freihand 171345">
                  <a:extLst>
                    <a:ext uri="{FF2B5EF4-FFF2-40B4-BE49-F238E27FC236}">
                      <a16:creationId xmlns:a16="http://schemas.microsoft.com/office/drawing/2014/main" id="{C50A8A8A-4B0F-4318-9A22-94357CA76963}"/>
                    </a:ext>
                  </a:extLst>
                </p:cNvPr>
                <p:cNvPicPr/>
                <p:nvPr/>
              </p:nvPicPr>
              <p:blipFill>
                <a:blip r:embed="rId778"/>
                <a:stretch>
                  <a:fillRect/>
                </a:stretch>
              </p:blipFill>
              <p:spPr>
                <a:xfrm>
                  <a:off x="2010173" y="5780933"/>
                  <a:ext cx="1713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171347" name="Freihand 171346">
                  <a:extLst>
                    <a:ext uri="{FF2B5EF4-FFF2-40B4-BE49-F238E27FC236}">
                      <a16:creationId xmlns:a16="http://schemas.microsoft.com/office/drawing/2014/main" id="{342DCC08-6A8A-4976-BC71-B88F529E26BF}"/>
                    </a:ext>
                  </a:extLst>
                </p14:cNvPr>
                <p14:cNvContentPartPr/>
                <p14:nvPr/>
              </p14:nvContentPartPr>
              <p14:xfrm>
                <a:off x="2261453" y="5690573"/>
                <a:ext cx="185400" cy="174960"/>
              </p14:xfrm>
            </p:contentPart>
          </mc:Choice>
          <mc:Fallback xmlns="">
            <p:pic>
              <p:nvPicPr>
                <p:cNvPr id="171347" name="Freihand 171346">
                  <a:extLst>
                    <a:ext uri="{FF2B5EF4-FFF2-40B4-BE49-F238E27FC236}">
                      <a16:creationId xmlns:a16="http://schemas.microsoft.com/office/drawing/2014/main" id="{342DCC08-6A8A-4976-BC71-B88F529E26BF}"/>
                    </a:ext>
                  </a:extLst>
                </p:cNvPr>
                <p:cNvPicPr/>
                <p:nvPr/>
              </p:nvPicPr>
              <p:blipFill>
                <a:blip r:embed="rId780"/>
                <a:stretch>
                  <a:fillRect/>
                </a:stretch>
              </p:blipFill>
              <p:spPr>
                <a:xfrm>
                  <a:off x="2257133" y="5686253"/>
                  <a:ext cx="1940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171348" name="Freihand 171347">
                  <a:extLst>
                    <a:ext uri="{FF2B5EF4-FFF2-40B4-BE49-F238E27FC236}">
                      <a16:creationId xmlns:a16="http://schemas.microsoft.com/office/drawing/2014/main" id="{EA142FEC-6330-44CD-8BB2-FF102AFEE355}"/>
                    </a:ext>
                  </a:extLst>
                </p14:cNvPr>
                <p14:cNvContentPartPr/>
                <p14:nvPr/>
              </p14:nvContentPartPr>
              <p14:xfrm>
                <a:off x="1251293" y="5870213"/>
                <a:ext cx="1189080" cy="89640"/>
              </p14:xfrm>
            </p:contentPart>
          </mc:Choice>
          <mc:Fallback xmlns="">
            <p:pic>
              <p:nvPicPr>
                <p:cNvPr id="171348" name="Freihand 171347">
                  <a:extLst>
                    <a:ext uri="{FF2B5EF4-FFF2-40B4-BE49-F238E27FC236}">
                      <a16:creationId xmlns:a16="http://schemas.microsoft.com/office/drawing/2014/main" id="{EA142FEC-6330-44CD-8BB2-FF102AFEE355}"/>
                    </a:ext>
                  </a:extLst>
                </p:cNvPr>
                <p:cNvPicPr/>
                <p:nvPr/>
              </p:nvPicPr>
              <p:blipFill>
                <a:blip r:embed="rId782"/>
                <a:stretch>
                  <a:fillRect/>
                </a:stretch>
              </p:blipFill>
              <p:spPr>
                <a:xfrm>
                  <a:off x="1246973" y="5865893"/>
                  <a:ext cx="11977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171349" name="Freihand 171348">
                  <a:extLst>
                    <a:ext uri="{FF2B5EF4-FFF2-40B4-BE49-F238E27FC236}">
                      <a16:creationId xmlns:a16="http://schemas.microsoft.com/office/drawing/2014/main" id="{B94AC105-3C69-49F4-BA89-2FFCDF4B249F}"/>
                    </a:ext>
                  </a:extLst>
                </p14:cNvPr>
                <p14:cNvContentPartPr/>
                <p14:nvPr/>
              </p14:nvContentPartPr>
              <p14:xfrm>
                <a:off x="1446773" y="6037613"/>
                <a:ext cx="178560" cy="125280"/>
              </p14:xfrm>
            </p:contentPart>
          </mc:Choice>
          <mc:Fallback xmlns="">
            <p:pic>
              <p:nvPicPr>
                <p:cNvPr id="171349" name="Freihand 171348">
                  <a:extLst>
                    <a:ext uri="{FF2B5EF4-FFF2-40B4-BE49-F238E27FC236}">
                      <a16:creationId xmlns:a16="http://schemas.microsoft.com/office/drawing/2014/main" id="{B94AC105-3C69-49F4-BA89-2FFCDF4B249F}"/>
                    </a:ext>
                  </a:extLst>
                </p:cNvPr>
                <p:cNvPicPr/>
                <p:nvPr/>
              </p:nvPicPr>
              <p:blipFill>
                <a:blip r:embed="rId784"/>
                <a:stretch>
                  <a:fillRect/>
                </a:stretch>
              </p:blipFill>
              <p:spPr>
                <a:xfrm>
                  <a:off x="1442453" y="6033293"/>
                  <a:ext cx="18720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171350" name="Freihand 171349">
                  <a:extLst>
                    <a:ext uri="{FF2B5EF4-FFF2-40B4-BE49-F238E27FC236}">
                      <a16:creationId xmlns:a16="http://schemas.microsoft.com/office/drawing/2014/main" id="{09354AD4-46F5-4592-9801-C9FFCFC7BE1D}"/>
                    </a:ext>
                  </a:extLst>
                </p14:cNvPr>
                <p14:cNvContentPartPr/>
                <p14:nvPr/>
              </p14:nvContentPartPr>
              <p14:xfrm>
                <a:off x="1664933" y="6092693"/>
                <a:ext cx="103320" cy="4680"/>
              </p14:xfrm>
            </p:contentPart>
          </mc:Choice>
          <mc:Fallback xmlns="">
            <p:pic>
              <p:nvPicPr>
                <p:cNvPr id="171350" name="Freihand 171349">
                  <a:extLst>
                    <a:ext uri="{FF2B5EF4-FFF2-40B4-BE49-F238E27FC236}">
                      <a16:creationId xmlns:a16="http://schemas.microsoft.com/office/drawing/2014/main" id="{09354AD4-46F5-4592-9801-C9FFCFC7BE1D}"/>
                    </a:ext>
                  </a:extLst>
                </p:cNvPr>
                <p:cNvPicPr/>
                <p:nvPr/>
              </p:nvPicPr>
              <p:blipFill>
                <a:blip r:embed="rId786"/>
                <a:stretch>
                  <a:fillRect/>
                </a:stretch>
              </p:blipFill>
              <p:spPr>
                <a:xfrm>
                  <a:off x="1660613" y="6088373"/>
                  <a:ext cx="11196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171351" name="Freihand 171350">
                  <a:extLst>
                    <a:ext uri="{FF2B5EF4-FFF2-40B4-BE49-F238E27FC236}">
                      <a16:creationId xmlns:a16="http://schemas.microsoft.com/office/drawing/2014/main" id="{166BBF7C-C1B0-41BC-BC01-DBC90A0751D0}"/>
                    </a:ext>
                  </a:extLst>
                </p14:cNvPr>
                <p14:cNvContentPartPr/>
                <p14:nvPr/>
              </p14:nvContentPartPr>
              <p14:xfrm>
                <a:off x="1844573" y="6010973"/>
                <a:ext cx="120600" cy="125280"/>
              </p14:xfrm>
            </p:contentPart>
          </mc:Choice>
          <mc:Fallback xmlns="">
            <p:pic>
              <p:nvPicPr>
                <p:cNvPr id="171351" name="Freihand 171350">
                  <a:extLst>
                    <a:ext uri="{FF2B5EF4-FFF2-40B4-BE49-F238E27FC236}">
                      <a16:creationId xmlns:a16="http://schemas.microsoft.com/office/drawing/2014/main" id="{166BBF7C-C1B0-41BC-BC01-DBC90A0751D0}"/>
                    </a:ext>
                  </a:extLst>
                </p:cNvPr>
                <p:cNvPicPr/>
                <p:nvPr/>
              </p:nvPicPr>
              <p:blipFill>
                <a:blip r:embed="rId788"/>
                <a:stretch>
                  <a:fillRect/>
                </a:stretch>
              </p:blipFill>
              <p:spPr>
                <a:xfrm>
                  <a:off x="1840253" y="6006653"/>
                  <a:ext cx="1292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171352" name="Freihand 171351">
                  <a:extLst>
                    <a:ext uri="{FF2B5EF4-FFF2-40B4-BE49-F238E27FC236}">
                      <a16:creationId xmlns:a16="http://schemas.microsoft.com/office/drawing/2014/main" id="{D65FBFB2-56C6-4216-A574-F39A4DCB4A68}"/>
                    </a:ext>
                  </a:extLst>
                </p14:cNvPr>
                <p14:cNvContentPartPr/>
                <p14:nvPr/>
              </p14:nvContentPartPr>
              <p14:xfrm>
                <a:off x="1992173" y="6097373"/>
                <a:ext cx="88920" cy="120240"/>
              </p14:xfrm>
            </p:contentPart>
          </mc:Choice>
          <mc:Fallback xmlns="">
            <p:pic>
              <p:nvPicPr>
                <p:cNvPr id="171352" name="Freihand 171351">
                  <a:extLst>
                    <a:ext uri="{FF2B5EF4-FFF2-40B4-BE49-F238E27FC236}">
                      <a16:creationId xmlns:a16="http://schemas.microsoft.com/office/drawing/2014/main" id="{D65FBFB2-56C6-4216-A574-F39A4DCB4A68}"/>
                    </a:ext>
                  </a:extLst>
                </p:cNvPr>
                <p:cNvPicPr/>
                <p:nvPr/>
              </p:nvPicPr>
              <p:blipFill>
                <a:blip r:embed="rId790"/>
                <a:stretch>
                  <a:fillRect/>
                </a:stretch>
              </p:blipFill>
              <p:spPr>
                <a:xfrm>
                  <a:off x="1987853" y="6093053"/>
                  <a:ext cx="97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171355" name="Freihand 171354">
                  <a:extLst>
                    <a:ext uri="{FF2B5EF4-FFF2-40B4-BE49-F238E27FC236}">
                      <a16:creationId xmlns:a16="http://schemas.microsoft.com/office/drawing/2014/main" id="{71F77421-D9D5-4B08-94EF-86C061941054}"/>
                    </a:ext>
                  </a:extLst>
                </p14:cNvPr>
                <p14:cNvContentPartPr/>
                <p14:nvPr/>
              </p14:nvContentPartPr>
              <p14:xfrm>
                <a:off x="2541533" y="6122213"/>
                <a:ext cx="161280" cy="17640"/>
              </p14:xfrm>
            </p:contentPart>
          </mc:Choice>
          <mc:Fallback xmlns="">
            <p:pic>
              <p:nvPicPr>
                <p:cNvPr id="171355" name="Freihand 171354">
                  <a:extLst>
                    <a:ext uri="{FF2B5EF4-FFF2-40B4-BE49-F238E27FC236}">
                      <a16:creationId xmlns:a16="http://schemas.microsoft.com/office/drawing/2014/main" id="{71F77421-D9D5-4B08-94EF-86C061941054}"/>
                    </a:ext>
                  </a:extLst>
                </p:cNvPr>
                <p:cNvPicPr/>
                <p:nvPr/>
              </p:nvPicPr>
              <p:blipFill>
                <a:blip r:embed="rId792"/>
                <a:stretch>
                  <a:fillRect/>
                </a:stretch>
              </p:blipFill>
              <p:spPr>
                <a:xfrm>
                  <a:off x="2537213" y="6117893"/>
                  <a:ext cx="1699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171356" name="Freihand 171355">
                  <a:extLst>
                    <a:ext uri="{FF2B5EF4-FFF2-40B4-BE49-F238E27FC236}">
                      <a16:creationId xmlns:a16="http://schemas.microsoft.com/office/drawing/2014/main" id="{F473CBFE-2ADB-4FF7-A55D-B5E3486E239A}"/>
                    </a:ext>
                  </a:extLst>
                </p14:cNvPr>
                <p14:cNvContentPartPr/>
                <p14:nvPr/>
              </p14:nvContentPartPr>
              <p14:xfrm>
                <a:off x="2673293" y="6043013"/>
                <a:ext cx="97920" cy="165960"/>
              </p14:xfrm>
            </p:contentPart>
          </mc:Choice>
          <mc:Fallback xmlns="">
            <p:pic>
              <p:nvPicPr>
                <p:cNvPr id="171356" name="Freihand 171355">
                  <a:extLst>
                    <a:ext uri="{FF2B5EF4-FFF2-40B4-BE49-F238E27FC236}">
                      <a16:creationId xmlns:a16="http://schemas.microsoft.com/office/drawing/2014/main" id="{F473CBFE-2ADB-4FF7-A55D-B5E3486E239A}"/>
                    </a:ext>
                  </a:extLst>
                </p:cNvPr>
                <p:cNvPicPr/>
                <p:nvPr/>
              </p:nvPicPr>
              <p:blipFill>
                <a:blip r:embed="rId794"/>
                <a:stretch>
                  <a:fillRect/>
                </a:stretch>
              </p:blipFill>
              <p:spPr>
                <a:xfrm>
                  <a:off x="2668973" y="6038693"/>
                  <a:ext cx="1065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171357" name="Freihand 171356">
                  <a:extLst>
                    <a:ext uri="{FF2B5EF4-FFF2-40B4-BE49-F238E27FC236}">
                      <a16:creationId xmlns:a16="http://schemas.microsoft.com/office/drawing/2014/main" id="{18C81A06-DAC9-4160-B4D9-6E5E958CA504}"/>
                    </a:ext>
                  </a:extLst>
                </p14:cNvPr>
                <p14:cNvContentPartPr/>
                <p14:nvPr/>
              </p14:nvContentPartPr>
              <p14:xfrm>
                <a:off x="2822333" y="5905493"/>
                <a:ext cx="176400" cy="155160"/>
              </p14:xfrm>
            </p:contentPart>
          </mc:Choice>
          <mc:Fallback xmlns="">
            <p:pic>
              <p:nvPicPr>
                <p:cNvPr id="171357" name="Freihand 171356">
                  <a:extLst>
                    <a:ext uri="{FF2B5EF4-FFF2-40B4-BE49-F238E27FC236}">
                      <a16:creationId xmlns:a16="http://schemas.microsoft.com/office/drawing/2014/main" id="{18C81A06-DAC9-4160-B4D9-6E5E958CA504}"/>
                    </a:ext>
                  </a:extLst>
                </p:cNvPr>
                <p:cNvPicPr/>
                <p:nvPr/>
              </p:nvPicPr>
              <p:blipFill>
                <a:blip r:embed="rId796"/>
                <a:stretch>
                  <a:fillRect/>
                </a:stretch>
              </p:blipFill>
              <p:spPr>
                <a:xfrm>
                  <a:off x="2818013" y="5901173"/>
                  <a:ext cx="1850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171358" name="Freihand 171357">
                  <a:extLst>
                    <a:ext uri="{FF2B5EF4-FFF2-40B4-BE49-F238E27FC236}">
                      <a16:creationId xmlns:a16="http://schemas.microsoft.com/office/drawing/2014/main" id="{42DE627F-0A9E-4966-BBFF-62C7983322FF}"/>
                    </a:ext>
                  </a:extLst>
                </p14:cNvPr>
                <p14:cNvContentPartPr/>
                <p14:nvPr/>
              </p14:nvContentPartPr>
              <p14:xfrm>
                <a:off x="3045173" y="5943293"/>
                <a:ext cx="93960" cy="132120"/>
              </p14:xfrm>
            </p:contentPart>
          </mc:Choice>
          <mc:Fallback xmlns="">
            <p:pic>
              <p:nvPicPr>
                <p:cNvPr id="171358" name="Freihand 171357">
                  <a:extLst>
                    <a:ext uri="{FF2B5EF4-FFF2-40B4-BE49-F238E27FC236}">
                      <a16:creationId xmlns:a16="http://schemas.microsoft.com/office/drawing/2014/main" id="{42DE627F-0A9E-4966-BBFF-62C7983322FF}"/>
                    </a:ext>
                  </a:extLst>
                </p:cNvPr>
                <p:cNvPicPr/>
                <p:nvPr/>
              </p:nvPicPr>
              <p:blipFill>
                <a:blip r:embed="rId798"/>
                <a:stretch>
                  <a:fillRect/>
                </a:stretch>
              </p:blipFill>
              <p:spPr>
                <a:xfrm>
                  <a:off x="3040853" y="5938973"/>
                  <a:ext cx="1026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171359" name="Freihand 171358">
                  <a:extLst>
                    <a:ext uri="{FF2B5EF4-FFF2-40B4-BE49-F238E27FC236}">
                      <a16:creationId xmlns:a16="http://schemas.microsoft.com/office/drawing/2014/main" id="{E71BC857-A31C-4C6F-9AC6-31ECA6D9C878}"/>
                    </a:ext>
                  </a:extLst>
                </p14:cNvPr>
                <p14:cNvContentPartPr/>
                <p14:nvPr/>
              </p14:nvContentPartPr>
              <p14:xfrm>
                <a:off x="3123293" y="5843213"/>
                <a:ext cx="150120" cy="133200"/>
              </p14:xfrm>
            </p:contentPart>
          </mc:Choice>
          <mc:Fallback xmlns="">
            <p:pic>
              <p:nvPicPr>
                <p:cNvPr id="171359" name="Freihand 171358">
                  <a:extLst>
                    <a:ext uri="{FF2B5EF4-FFF2-40B4-BE49-F238E27FC236}">
                      <a16:creationId xmlns:a16="http://schemas.microsoft.com/office/drawing/2014/main" id="{E71BC857-A31C-4C6F-9AC6-31ECA6D9C878}"/>
                    </a:ext>
                  </a:extLst>
                </p:cNvPr>
                <p:cNvPicPr/>
                <p:nvPr/>
              </p:nvPicPr>
              <p:blipFill>
                <a:blip r:embed="rId800"/>
                <a:stretch>
                  <a:fillRect/>
                </a:stretch>
              </p:blipFill>
              <p:spPr>
                <a:xfrm>
                  <a:off x="3118973" y="5838893"/>
                  <a:ext cx="1587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171360" name="Freihand 171359">
                  <a:extLst>
                    <a:ext uri="{FF2B5EF4-FFF2-40B4-BE49-F238E27FC236}">
                      <a16:creationId xmlns:a16="http://schemas.microsoft.com/office/drawing/2014/main" id="{4DD93470-F52B-48B2-A7C2-E5DB9177A108}"/>
                    </a:ext>
                  </a:extLst>
                </p14:cNvPr>
                <p14:cNvContentPartPr/>
                <p14:nvPr/>
              </p14:nvContentPartPr>
              <p14:xfrm>
                <a:off x="2746373" y="6061013"/>
                <a:ext cx="514800" cy="62640"/>
              </p14:xfrm>
            </p:contentPart>
          </mc:Choice>
          <mc:Fallback xmlns="">
            <p:pic>
              <p:nvPicPr>
                <p:cNvPr id="171360" name="Freihand 171359">
                  <a:extLst>
                    <a:ext uri="{FF2B5EF4-FFF2-40B4-BE49-F238E27FC236}">
                      <a16:creationId xmlns:a16="http://schemas.microsoft.com/office/drawing/2014/main" id="{4DD93470-F52B-48B2-A7C2-E5DB9177A108}"/>
                    </a:ext>
                  </a:extLst>
                </p:cNvPr>
                <p:cNvPicPr/>
                <p:nvPr/>
              </p:nvPicPr>
              <p:blipFill>
                <a:blip r:embed="rId802"/>
                <a:stretch>
                  <a:fillRect/>
                </a:stretch>
              </p:blipFill>
              <p:spPr>
                <a:xfrm>
                  <a:off x="2742053" y="6056693"/>
                  <a:ext cx="5234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171361" name="Freihand 171360">
                  <a:extLst>
                    <a:ext uri="{FF2B5EF4-FFF2-40B4-BE49-F238E27FC236}">
                      <a16:creationId xmlns:a16="http://schemas.microsoft.com/office/drawing/2014/main" id="{5B958884-A31D-4FA6-9672-A8E40330FF98}"/>
                    </a:ext>
                  </a:extLst>
                </p14:cNvPr>
                <p14:cNvContentPartPr/>
                <p14:nvPr/>
              </p14:nvContentPartPr>
              <p14:xfrm>
                <a:off x="2779493" y="6131573"/>
                <a:ext cx="161280" cy="199440"/>
              </p14:xfrm>
            </p:contentPart>
          </mc:Choice>
          <mc:Fallback xmlns="">
            <p:pic>
              <p:nvPicPr>
                <p:cNvPr id="171361" name="Freihand 171360">
                  <a:extLst>
                    <a:ext uri="{FF2B5EF4-FFF2-40B4-BE49-F238E27FC236}">
                      <a16:creationId xmlns:a16="http://schemas.microsoft.com/office/drawing/2014/main" id="{5B958884-A31D-4FA6-9672-A8E40330FF98}"/>
                    </a:ext>
                  </a:extLst>
                </p:cNvPr>
                <p:cNvPicPr/>
                <p:nvPr/>
              </p:nvPicPr>
              <p:blipFill>
                <a:blip r:embed="rId804"/>
                <a:stretch>
                  <a:fillRect/>
                </a:stretch>
              </p:blipFill>
              <p:spPr>
                <a:xfrm>
                  <a:off x="2775173" y="6127253"/>
                  <a:ext cx="1699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171362" name="Freihand 171361">
                  <a:extLst>
                    <a:ext uri="{FF2B5EF4-FFF2-40B4-BE49-F238E27FC236}">
                      <a16:creationId xmlns:a16="http://schemas.microsoft.com/office/drawing/2014/main" id="{9745B401-38A4-4894-A48D-31FBBB3F46DD}"/>
                    </a:ext>
                  </a:extLst>
                </p14:cNvPr>
                <p14:cNvContentPartPr/>
                <p14:nvPr/>
              </p14:nvContentPartPr>
              <p14:xfrm>
                <a:off x="2982173" y="6122933"/>
                <a:ext cx="165960" cy="202320"/>
              </p14:xfrm>
            </p:contentPart>
          </mc:Choice>
          <mc:Fallback xmlns="">
            <p:pic>
              <p:nvPicPr>
                <p:cNvPr id="171362" name="Freihand 171361">
                  <a:extLst>
                    <a:ext uri="{FF2B5EF4-FFF2-40B4-BE49-F238E27FC236}">
                      <a16:creationId xmlns:a16="http://schemas.microsoft.com/office/drawing/2014/main" id="{9745B401-38A4-4894-A48D-31FBBB3F46DD}"/>
                    </a:ext>
                  </a:extLst>
                </p:cNvPr>
                <p:cNvPicPr/>
                <p:nvPr/>
              </p:nvPicPr>
              <p:blipFill>
                <a:blip r:embed="rId806"/>
                <a:stretch>
                  <a:fillRect/>
                </a:stretch>
              </p:blipFill>
              <p:spPr>
                <a:xfrm>
                  <a:off x="2977853" y="6118613"/>
                  <a:ext cx="17460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171363" name="Freihand 171362">
                  <a:extLst>
                    <a:ext uri="{FF2B5EF4-FFF2-40B4-BE49-F238E27FC236}">
                      <a16:creationId xmlns:a16="http://schemas.microsoft.com/office/drawing/2014/main" id="{32ECF7D3-7BCC-4B99-A2D2-6977061764D7}"/>
                    </a:ext>
                  </a:extLst>
                </p14:cNvPr>
                <p14:cNvContentPartPr/>
                <p14:nvPr/>
              </p14:nvContentPartPr>
              <p14:xfrm>
                <a:off x="3393293" y="6052733"/>
                <a:ext cx="120960" cy="14040"/>
              </p14:xfrm>
            </p:contentPart>
          </mc:Choice>
          <mc:Fallback xmlns="">
            <p:pic>
              <p:nvPicPr>
                <p:cNvPr id="171363" name="Freihand 171362">
                  <a:extLst>
                    <a:ext uri="{FF2B5EF4-FFF2-40B4-BE49-F238E27FC236}">
                      <a16:creationId xmlns:a16="http://schemas.microsoft.com/office/drawing/2014/main" id="{32ECF7D3-7BCC-4B99-A2D2-6977061764D7}"/>
                    </a:ext>
                  </a:extLst>
                </p:cNvPr>
                <p:cNvPicPr/>
                <p:nvPr/>
              </p:nvPicPr>
              <p:blipFill>
                <a:blip r:embed="rId808"/>
                <a:stretch>
                  <a:fillRect/>
                </a:stretch>
              </p:blipFill>
              <p:spPr>
                <a:xfrm>
                  <a:off x="3388973" y="6048413"/>
                  <a:ext cx="1296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171364" name="Freihand 171363">
                  <a:extLst>
                    <a:ext uri="{FF2B5EF4-FFF2-40B4-BE49-F238E27FC236}">
                      <a16:creationId xmlns:a16="http://schemas.microsoft.com/office/drawing/2014/main" id="{0EB54439-C9A1-4BE1-BF16-1AAFD7549EA6}"/>
                    </a:ext>
                  </a:extLst>
                </p14:cNvPr>
                <p14:cNvContentPartPr/>
                <p14:nvPr/>
              </p14:nvContentPartPr>
              <p14:xfrm>
                <a:off x="3315533" y="6092693"/>
                <a:ext cx="274680" cy="24120"/>
              </p14:xfrm>
            </p:contentPart>
          </mc:Choice>
          <mc:Fallback xmlns="">
            <p:pic>
              <p:nvPicPr>
                <p:cNvPr id="171364" name="Freihand 171363">
                  <a:extLst>
                    <a:ext uri="{FF2B5EF4-FFF2-40B4-BE49-F238E27FC236}">
                      <a16:creationId xmlns:a16="http://schemas.microsoft.com/office/drawing/2014/main" id="{0EB54439-C9A1-4BE1-BF16-1AAFD7549EA6}"/>
                    </a:ext>
                  </a:extLst>
                </p:cNvPr>
                <p:cNvPicPr/>
                <p:nvPr/>
              </p:nvPicPr>
              <p:blipFill>
                <a:blip r:embed="rId810"/>
                <a:stretch>
                  <a:fillRect/>
                </a:stretch>
              </p:blipFill>
              <p:spPr>
                <a:xfrm>
                  <a:off x="3311213" y="6088373"/>
                  <a:ext cx="2833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171365" name="Freihand 171364">
                  <a:extLst>
                    <a:ext uri="{FF2B5EF4-FFF2-40B4-BE49-F238E27FC236}">
                      <a16:creationId xmlns:a16="http://schemas.microsoft.com/office/drawing/2014/main" id="{D0E5CB4E-D559-4873-A224-EC1A81A6CA19}"/>
                    </a:ext>
                  </a:extLst>
                </p14:cNvPr>
                <p14:cNvContentPartPr/>
                <p14:nvPr/>
              </p14:nvContentPartPr>
              <p14:xfrm>
                <a:off x="1080653" y="5360093"/>
                <a:ext cx="1462680" cy="1008360"/>
              </p14:xfrm>
            </p:contentPart>
          </mc:Choice>
          <mc:Fallback xmlns="">
            <p:pic>
              <p:nvPicPr>
                <p:cNvPr id="171365" name="Freihand 171364">
                  <a:extLst>
                    <a:ext uri="{FF2B5EF4-FFF2-40B4-BE49-F238E27FC236}">
                      <a16:creationId xmlns:a16="http://schemas.microsoft.com/office/drawing/2014/main" id="{D0E5CB4E-D559-4873-A224-EC1A81A6CA19}"/>
                    </a:ext>
                  </a:extLst>
                </p:cNvPr>
                <p:cNvPicPr/>
                <p:nvPr/>
              </p:nvPicPr>
              <p:blipFill>
                <a:blip r:embed="rId812"/>
                <a:stretch>
                  <a:fillRect/>
                </a:stretch>
              </p:blipFill>
              <p:spPr>
                <a:xfrm>
                  <a:off x="1076333" y="5355773"/>
                  <a:ext cx="1471320" cy="10170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171429" name="Freihand 171428">
                  <a:extLst>
                    <a:ext uri="{FF2B5EF4-FFF2-40B4-BE49-F238E27FC236}">
                      <a16:creationId xmlns:a16="http://schemas.microsoft.com/office/drawing/2014/main" id="{34D4F3D0-D0B7-4ADC-9569-EE19CF5043B9}"/>
                    </a:ext>
                  </a:extLst>
                </p14:cNvPr>
                <p14:cNvContentPartPr/>
                <p14:nvPr/>
              </p14:nvContentPartPr>
              <p14:xfrm>
                <a:off x="2364413" y="2205053"/>
                <a:ext cx="2153160" cy="3484080"/>
              </p14:xfrm>
            </p:contentPart>
          </mc:Choice>
          <mc:Fallback xmlns="">
            <p:pic>
              <p:nvPicPr>
                <p:cNvPr id="171429" name="Freihand 171428">
                  <a:extLst>
                    <a:ext uri="{FF2B5EF4-FFF2-40B4-BE49-F238E27FC236}">
                      <a16:creationId xmlns:a16="http://schemas.microsoft.com/office/drawing/2014/main" id="{34D4F3D0-D0B7-4ADC-9569-EE19CF5043B9}"/>
                    </a:ext>
                  </a:extLst>
                </p:cNvPr>
                <p:cNvPicPr/>
                <p:nvPr/>
              </p:nvPicPr>
              <p:blipFill>
                <a:blip r:embed="rId814"/>
                <a:stretch>
                  <a:fillRect/>
                </a:stretch>
              </p:blipFill>
              <p:spPr>
                <a:xfrm>
                  <a:off x="2360093" y="2200733"/>
                  <a:ext cx="2161800" cy="349272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171430" name="Freihand 171429">
                  <a:extLst>
                    <a:ext uri="{FF2B5EF4-FFF2-40B4-BE49-F238E27FC236}">
                      <a16:creationId xmlns:a16="http://schemas.microsoft.com/office/drawing/2014/main" id="{600D5EAF-27EB-477B-B57A-B9C9CC203BFF}"/>
                    </a:ext>
                  </a:extLst>
                </p14:cNvPr>
                <p14:cNvContentPartPr/>
                <p14:nvPr/>
              </p14:nvContentPartPr>
              <p14:xfrm>
                <a:off x="4472573" y="2056373"/>
                <a:ext cx="37440" cy="227160"/>
              </p14:xfrm>
            </p:contentPart>
          </mc:Choice>
          <mc:Fallback xmlns="">
            <p:pic>
              <p:nvPicPr>
                <p:cNvPr id="171430" name="Freihand 171429">
                  <a:extLst>
                    <a:ext uri="{FF2B5EF4-FFF2-40B4-BE49-F238E27FC236}">
                      <a16:creationId xmlns:a16="http://schemas.microsoft.com/office/drawing/2014/main" id="{600D5EAF-27EB-477B-B57A-B9C9CC203BFF}"/>
                    </a:ext>
                  </a:extLst>
                </p:cNvPr>
                <p:cNvPicPr/>
                <p:nvPr/>
              </p:nvPicPr>
              <p:blipFill>
                <a:blip r:embed="rId816"/>
                <a:stretch>
                  <a:fillRect/>
                </a:stretch>
              </p:blipFill>
              <p:spPr>
                <a:xfrm>
                  <a:off x="4468253" y="2052053"/>
                  <a:ext cx="4608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171431" name="Freihand 171430">
                  <a:extLst>
                    <a:ext uri="{FF2B5EF4-FFF2-40B4-BE49-F238E27FC236}">
                      <a16:creationId xmlns:a16="http://schemas.microsoft.com/office/drawing/2014/main" id="{092A0A76-DED5-4977-B1B0-E7CA49BAEC21}"/>
                    </a:ext>
                  </a:extLst>
                </p14:cNvPr>
                <p14:cNvContentPartPr/>
                <p14:nvPr/>
              </p14:nvContentPartPr>
              <p14:xfrm>
                <a:off x="4717013" y="1818413"/>
                <a:ext cx="115200" cy="952560"/>
              </p14:xfrm>
            </p:contentPart>
          </mc:Choice>
          <mc:Fallback xmlns="">
            <p:pic>
              <p:nvPicPr>
                <p:cNvPr id="171431" name="Freihand 171430">
                  <a:extLst>
                    <a:ext uri="{FF2B5EF4-FFF2-40B4-BE49-F238E27FC236}">
                      <a16:creationId xmlns:a16="http://schemas.microsoft.com/office/drawing/2014/main" id="{092A0A76-DED5-4977-B1B0-E7CA49BAEC21}"/>
                    </a:ext>
                  </a:extLst>
                </p:cNvPr>
                <p:cNvPicPr/>
                <p:nvPr/>
              </p:nvPicPr>
              <p:blipFill>
                <a:blip r:embed="rId818"/>
                <a:stretch>
                  <a:fillRect/>
                </a:stretch>
              </p:blipFill>
              <p:spPr>
                <a:xfrm>
                  <a:off x="4712693" y="1814093"/>
                  <a:ext cx="123840" cy="96120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171432" name="Freihand 171431">
                  <a:extLst>
                    <a:ext uri="{FF2B5EF4-FFF2-40B4-BE49-F238E27FC236}">
                      <a16:creationId xmlns:a16="http://schemas.microsoft.com/office/drawing/2014/main" id="{E5B2EB65-0CC2-4E78-9B29-5A3310120529}"/>
                    </a:ext>
                  </a:extLst>
                </p14:cNvPr>
                <p14:cNvContentPartPr/>
                <p14:nvPr/>
              </p14:nvContentPartPr>
              <p14:xfrm>
                <a:off x="4745453" y="2368133"/>
                <a:ext cx="2699280" cy="370800"/>
              </p14:xfrm>
            </p:contentPart>
          </mc:Choice>
          <mc:Fallback xmlns="">
            <p:pic>
              <p:nvPicPr>
                <p:cNvPr id="171432" name="Freihand 171431">
                  <a:extLst>
                    <a:ext uri="{FF2B5EF4-FFF2-40B4-BE49-F238E27FC236}">
                      <a16:creationId xmlns:a16="http://schemas.microsoft.com/office/drawing/2014/main" id="{E5B2EB65-0CC2-4E78-9B29-5A3310120529}"/>
                    </a:ext>
                  </a:extLst>
                </p:cNvPr>
                <p:cNvPicPr/>
                <p:nvPr/>
              </p:nvPicPr>
              <p:blipFill>
                <a:blip r:embed="rId820"/>
                <a:stretch>
                  <a:fillRect/>
                </a:stretch>
              </p:blipFill>
              <p:spPr>
                <a:xfrm>
                  <a:off x="4741133" y="2363813"/>
                  <a:ext cx="2707920" cy="37944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171433" name="Freihand 171432">
                  <a:extLst>
                    <a:ext uri="{FF2B5EF4-FFF2-40B4-BE49-F238E27FC236}">
                      <a16:creationId xmlns:a16="http://schemas.microsoft.com/office/drawing/2014/main" id="{1A0CDCE9-B07F-4FF8-943C-5983854FF44E}"/>
                    </a:ext>
                  </a:extLst>
                </p14:cNvPr>
                <p14:cNvContentPartPr/>
                <p14:nvPr/>
              </p14:nvContentPartPr>
              <p14:xfrm>
                <a:off x="4881173" y="1524653"/>
                <a:ext cx="2219400" cy="921960"/>
              </p14:xfrm>
            </p:contentPart>
          </mc:Choice>
          <mc:Fallback xmlns="">
            <p:pic>
              <p:nvPicPr>
                <p:cNvPr id="171433" name="Freihand 171432">
                  <a:extLst>
                    <a:ext uri="{FF2B5EF4-FFF2-40B4-BE49-F238E27FC236}">
                      <a16:creationId xmlns:a16="http://schemas.microsoft.com/office/drawing/2014/main" id="{1A0CDCE9-B07F-4FF8-943C-5983854FF44E}"/>
                    </a:ext>
                  </a:extLst>
                </p:cNvPr>
                <p:cNvPicPr/>
                <p:nvPr/>
              </p:nvPicPr>
              <p:blipFill>
                <a:blip r:embed="rId822"/>
                <a:stretch>
                  <a:fillRect/>
                </a:stretch>
              </p:blipFill>
              <p:spPr>
                <a:xfrm>
                  <a:off x="4876853" y="1520333"/>
                  <a:ext cx="2228040" cy="93060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171435" name="Freihand 171434">
                  <a:extLst>
                    <a:ext uri="{FF2B5EF4-FFF2-40B4-BE49-F238E27FC236}">
                      <a16:creationId xmlns:a16="http://schemas.microsoft.com/office/drawing/2014/main" id="{DF0669C6-E717-4CDB-825F-FDE10BD224DA}"/>
                    </a:ext>
                  </a:extLst>
                </p14:cNvPr>
                <p14:cNvContentPartPr/>
                <p14:nvPr/>
              </p14:nvContentPartPr>
              <p14:xfrm>
                <a:off x="4905653" y="2118293"/>
                <a:ext cx="78840" cy="53280"/>
              </p14:xfrm>
            </p:contentPart>
          </mc:Choice>
          <mc:Fallback xmlns="">
            <p:pic>
              <p:nvPicPr>
                <p:cNvPr id="171435" name="Freihand 171434">
                  <a:extLst>
                    <a:ext uri="{FF2B5EF4-FFF2-40B4-BE49-F238E27FC236}">
                      <a16:creationId xmlns:a16="http://schemas.microsoft.com/office/drawing/2014/main" id="{DF0669C6-E717-4CDB-825F-FDE10BD224DA}"/>
                    </a:ext>
                  </a:extLst>
                </p:cNvPr>
                <p:cNvPicPr/>
                <p:nvPr/>
              </p:nvPicPr>
              <p:blipFill>
                <a:blip r:embed="rId824"/>
                <a:stretch>
                  <a:fillRect/>
                </a:stretch>
              </p:blipFill>
              <p:spPr>
                <a:xfrm>
                  <a:off x="4901333" y="2113973"/>
                  <a:ext cx="8748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171436" name="Freihand 171435">
                  <a:extLst>
                    <a:ext uri="{FF2B5EF4-FFF2-40B4-BE49-F238E27FC236}">
                      <a16:creationId xmlns:a16="http://schemas.microsoft.com/office/drawing/2014/main" id="{A2C71403-C2D9-409B-A541-F6FFD701C69D}"/>
                    </a:ext>
                  </a:extLst>
                </p14:cNvPr>
                <p14:cNvContentPartPr/>
                <p14:nvPr/>
              </p14:nvContentPartPr>
              <p14:xfrm>
                <a:off x="4961453" y="2147093"/>
                <a:ext cx="61920" cy="141480"/>
              </p14:xfrm>
            </p:contentPart>
          </mc:Choice>
          <mc:Fallback xmlns="">
            <p:pic>
              <p:nvPicPr>
                <p:cNvPr id="171436" name="Freihand 171435">
                  <a:extLst>
                    <a:ext uri="{FF2B5EF4-FFF2-40B4-BE49-F238E27FC236}">
                      <a16:creationId xmlns:a16="http://schemas.microsoft.com/office/drawing/2014/main" id="{A2C71403-C2D9-409B-A541-F6FFD701C69D}"/>
                    </a:ext>
                  </a:extLst>
                </p:cNvPr>
                <p:cNvPicPr/>
                <p:nvPr/>
              </p:nvPicPr>
              <p:blipFill>
                <a:blip r:embed="rId826"/>
                <a:stretch>
                  <a:fillRect/>
                </a:stretch>
              </p:blipFill>
              <p:spPr>
                <a:xfrm>
                  <a:off x="4957133" y="2142773"/>
                  <a:ext cx="705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171437" name="Freihand 171436">
                  <a:extLst>
                    <a:ext uri="{FF2B5EF4-FFF2-40B4-BE49-F238E27FC236}">
                      <a16:creationId xmlns:a16="http://schemas.microsoft.com/office/drawing/2014/main" id="{EFDD13E5-6D28-499A-B2EB-1FC8199C3342}"/>
                    </a:ext>
                  </a:extLst>
                </p14:cNvPr>
                <p14:cNvContentPartPr/>
                <p14:nvPr/>
              </p14:nvContentPartPr>
              <p14:xfrm>
                <a:off x="5049293" y="1963493"/>
                <a:ext cx="149400" cy="171720"/>
              </p14:xfrm>
            </p:contentPart>
          </mc:Choice>
          <mc:Fallback xmlns="">
            <p:pic>
              <p:nvPicPr>
                <p:cNvPr id="171437" name="Freihand 171436">
                  <a:extLst>
                    <a:ext uri="{FF2B5EF4-FFF2-40B4-BE49-F238E27FC236}">
                      <a16:creationId xmlns:a16="http://schemas.microsoft.com/office/drawing/2014/main" id="{EFDD13E5-6D28-499A-B2EB-1FC8199C3342}"/>
                    </a:ext>
                  </a:extLst>
                </p:cNvPr>
                <p:cNvPicPr/>
                <p:nvPr/>
              </p:nvPicPr>
              <p:blipFill>
                <a:blip r:embed="rId828"/>
                <a:stretch>
                  <a:fillRect/>
                </a:stretch>
              </p:blipFill>
              <p:spPr>
                <a:xfrm>
                  <a:off x="5044973" y="1959173"/>
                  <a:ext cx="1580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171438" name="Freihand 171437">
                  <a:extLst>
                    <a:ext uri="{FF2B5EF4-FFF2-40B4-BE49-F238E27FC236}">
                      <a16:creationId xmlns:a16="http://schemas.microsoft.com/office/drawing/2014/main" id="{FCC4CB26-DB52-4F0B-98FE-6E789B3B5E7A}"/>
                    </a:ext>
                  </a:extLst>
                </p14:cNvPr>
                <p14:cNvContentPartPr/>
                <p14:nvPr/>
              </p14:nvContentPartPr>
              <p14:xfrm>
                <a:off x="5227853" y="2098853"/>
                <a:ext cx="66960" cy="29520"/>
              </p14:xfrm>
            </p:contentPart>
          </mc:Choice>
          <mc:Fallback xmlns="">
            <p:pic>
              <p:nvPicPr>
                <p:cNvPr id="171438" name="Freihand 171437">
                  <a:extLst>
                    <a:ext uri="{FF2B5EF4-FFF2-40B4-BE49-F238E27FC236}">
                      <a16:creationId xmlns:a16="http://schemas.microsoft.com/office/drawing/2014/main" id="{FCC4CB26-DB52-4F0B-98FE-6E789B3B5E7A}"/>
                    </a:ext>
                  </a:extLst>
                </p:cNvPr>
                <p:cNvPicPr/>
                <p:nvPr/>
              </p:nvPicPr>
              <p:blipFill>
                <a:blip r:embed="rId830"/>
                <a:stretch>
                  <a:fillRect/>
                </a:stretch>
              </p:blipFill>
              <p:spPr>
                <a:xfrm>
                  <a:off x="5223533" y="2094533"/>
                  <a:ext cx="756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171439" name="Freihand 171438">
                  <a:extLst>
                    <a:ext uri="{FF2B5EF4-FFF2-40B4-BE49-F238E27FC236}">
                      <a16:creationId xmlns:a16="http://schemas.microsoft.com/office/drawing/2014/main" id="{C69FC69B-9E48-4BDF-9DC8-4669E617281B}"/>
                    </a:ext>
                  </a:extLst>
                </p14:cNvPr>
                <p14:cNvContentPartPr/>
                <p14:nvPr/>
              </p14:nvContentPartPr>
              <p14:xfrm>
                <a:off x="5248013" y="2152493"/>
                <a:ext cx="70560" cy="9720"/>
              </p14:xfrm>
            </p:contentPart>
          </mc:Choice>
          <mc:Fallback xmlns="">
            <p:pic>
              <p:nvPicPr>
                <p:cNvPr id="171439" name="Freihand 171438">
                  <a:extLst>
                    <a:ext uri="{FF2B5EF4-FFF2-40B4-BE49-F238E27FC236}">
                      <a16:creationId xmlns:a16="http://schemas.microsoft.com/office/drawing/2014/main" id="{C69FC69B-9E48-4BDF-9DC8-4669E617281B}"/>
                    </a:ext>
                  </a:extLst>
                </p:cNvPr>
                <p:cNvPicPr/>
                <p:nvPr/>
              </p:nvPicPr>
              <p:blipFill>
                <a:blip r:embed="rId832"/>
                <a:stretch>
                  <a:fillRect/>
                </a:stretch>
              </p:blipFill>
              <p:spPr>
                <a:xfrm>
                  <a:off x="5243693" y="2148173"/>
                  <a:ext cx="792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171441" name="Freihand 171440">
                  <a:extLst>
                    <a:ext uri="{FF2B5EF4-FFF2-40B4-BE49-F238E27FC236}">
                      <a16:creationId xmlns:a16="http://schemas.microsoft.com/office/drawing/2014/main" id="{B3BE1F1C-5CEB-43DD-BB6F-BC845A26504B}"/>
                    </a:ext>
                  </a:extLst>
                </p14:cNvPr>
                <p14:cNvContentPartPr/>
                <p14:nvPr/>
              </p14:nvContentPartPr>
              <p14:xfrm>
                <a:off x="5375093" y="1953053"/>
                <a:ext cx="67680" cy="82080"/>
              </p14:xfrm>
            </p:contentPart>
          </mc:Choice>
          <mc:Fallback xmlns="">
            <p:pic>
              <p:nvPicPr>
                <p:cNvPr id="171441" name="Freihand 171440">
                  <a:extLst>
                    <a:ext uri="{FF2B5EF4-FFF2-40B4-BE49-F238E27FC236}">
                      <a16:creationId xmlns:a16="http://schemas.microsoft.com/office/drawing/2014/main" id="{B3BE1F1C-5CEB-43DD-BB6F-BC845A26504B}"/>
                    </a:ext>
                  </a:extLst>
                </p:cNvPr>
                <p:cNvPicPr/>
                <p:nvPr/>
              </p:nvPicPr>
              <p:blipFill>
                <a:blip r:embed="rId834"/>
                <a:stretch>
                  <a:fillRect/>
                </a:stretch>
              </p:blipFill>
              <p:spPr>
                <a:xfrm>
                  <a:off x="5370773" y="1948733"/>
                  <a:ext cx="763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171442" name="Freihand 171441">
                  <a:extLst>
                    <a:ext uri="{FF2B5EF4-FFF2-40B4-BE49-F238E27FC236}">
                      <a16:creationId xmlns:a16="http://schemas.microsoft.com/office/drawing/2014/main" id="{46C332A9-CDAC-4F68-BC23-E4F5CAB29172}"/>
                    </a:ext>
                  </a:extLst>
                </p14:cNvPr>
                <p14:cNvContentPartPr/>
                <p14:nvPr/>
              </p14:nvContentPartPr>
              <p14:xfrm>
                <a:off x="5446373" y="2012453"/>
                <a:ext cx="65160" cy="61920"/>
              </p14:xfrm>
            </p:contentPart>
          </mc:Choice>
          <mc:Fallback xmlns="">
            <p:pic>
              <p:nvPicPr>
                <p:cNvPr id="171442" name="Freihand 171441">
                  <a:extLst>
                    <a:ext uri="{FF2B5EF4-FFF2-40B4-BE49-F238E27FC236}">
                      <a16:creationId xmlns:a16="http://schemas.microsoft.com/office/drawing/2014/main" id="{46C332A9-CDAC-4F68-BC23-E4F5CAB29172}"/>
                    </a:ext>
                  </a:extLst>
                </p:cNvPr>
                <p:cNvPicPr/>
                <p:nvPr/>
              </p:nvPicPr>
              <p:blipFill>
                <a:blip r:embed="rId836"/>
                <a:stretch>
                  <a:fillRect/>
                </a:stretch>
              </p:blipFill>
              <p:spPr>
                <a:xfrm>
                  <a:off x="5442053" y="2008133"/>
                  <a:ext cx="738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171443" name="Freihand 171442">
                  <a:extLst>
                    <a:ext uri="{FF2B5EF4-FFF2-40B4-BE49-F238E27FC236}">
                      <a16:creationId xmlns:a16="http://schemas.microsoft.com/office/drawing/2014/main" id="{8B7E4B31-D51A-4D6A-9D4F-13129A5B0CA5}"/>
                    </a:ext>
                  </a:extLst>
                </p14:cNvPr>
                <p14:cNvContentPartPr/>
                <p14:nvPr/>
              </p14:nvContentPartPr>
              <p14:xfrm>
                <a:off x="5583893" y="1914893"/>
                <a:ext cx="18000" cy="105120"/>
              </p14:xfrm>
            </p:contentPart>
          </mc:Choice>
          <mc:Fallback xmlns="">
            <p:pic>
              <p:nvPicPr>
                <p:cNvPr id="171443" name="Freihand 171442">
                  <a:extLst>
                    <a:ext uri="{FF2B5EF4-FFF2-40B4-BE49-F238E27FC236}">
                      <a16:creationId xmlns:a16="http://schemas.microsoft.com/office/drawing/2014/main" id="{8B7E4B31-D51A-4D6A-9D4F-13129A5B0CA5}"/>
                    </a:ext>
                  </a:extLst>
                </p:cNvPr>
                <p:cNvPicPr/>
                <p:nvPr/>
              </p:nvPicPr>
              <p:blipFill>
                <a:blip r:embed="rId838"/>
                <a:stretch>
                  <a:fillRect/>
                </a:stretch>
              </p:blipFill>
              <p:spPr>
                <a:xfrm>
                  <a:off x="5579573" y="1910573"/>
                  <a:ext cx="2664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171444" name="Freihand 171443">
                  <a:extLst>
                    <a:ext uri="{FF2B5EF4-FFF2-40B4-BE49-F238E27FC236}">
                      <a16:creationId xmlns:a16="http://schemas.microsoft.com/office/drawing/2014/main" id="{9142ECC8-B959-4D20-B34D-A353601D9C6A}"/>
                    </a:ext>
                  </a:extLst>
                </p14:cNvPr>
                <p14:cNvContentPartPr/>
                <p14:nvPr/>
              </p14:nvContentPartPr>
              <p14:xfrm>
                <a:off x="5541413" y="1896893"/>
                <a:ext cx="150480" cy="107640"/>
              </p14:xfrm>
            </p:contentPart>
          </mc:Choice>
          <mc:Fallback xmlns="">
            <p:pic>
              <p:nvPicPr>
                <p:cNvPr id="171444" name="Freihand 171443">
                  <a:extLst>
                    <a:ext uri="{FF2B5EF4-FFF2-40B4-BE49-F238E27FC236}">
                      <a16:creationId xmlns:a16="http://schemas.microsoft.com/office/drawing/2014/main" id="{9142ECC8-B959-4D20-B34D-A353601D9C6A}"/>
                    </a:ext>
                  </a:extLst>
                </p:cNvPr>
                <p:cNvPicPr/>
                <p:nvPr/>
              </p:nvPicPr>
              <p:blipFill>
                <a:blip r:embed="rId840"/>
                <a:stretch>
                  <a:fillRect/>
                </a:stretch>
              </p:blipFill>
              <p:spPr>
                <a:xfrm>
                  <a:off x="5537093" y="1892573"/>
                  <a:ext cx="1591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171445" name="Freihand 171444">
                  <a:extLst>
                    <a:ext uri="{FF2B5EF4-FFF2-40B4-BE49-F238E27FC236}">
                      <a16:creationId xmlns:a16="http://schemas.microsoft.com/office/drawing/2014/main" id="{C2B5FF1B-6D96-4473-AAA4-B7F726C7BB2F}"/>
                    </a:ext>
                  </a:extLst>
                </p14:cNvPr>
                <p14:cNvContentPartPr/>
                <p14:nvPr/>
              </p14:nvContentPartPr>
              <p14:xfrm>
                <a:off x="5635733" y="1952693"/>
                <a:ext cx="114840" cy="52200"/>
              </p14:xfrm>
            </p:contentPart>
          </mc:Choice>
          <mc:Fallback xmlns="">
            <p:pic>
              <p:nvPicPr>
                <p:cNvPr id="171445" name="Freihand 171444">
                  <a:extLst>
                    <a:ext uri="{FF2B5EF4-FFF2-40B4-BE49-F238E27FC236}">
                      <a16:creationId xmlns:a16="http://schemas.microsoft.com/office/drawing/2014/main" id="{C2B5FF1B-6D96-4473-AAA4-B7F726C7BB2F}"/>
                    </a:ext>
                  </a:extLst>
                </p:cNvPr>
                <p:cNvPicPr/>
                <p:nvPr/>
              </p:nvPicPr>
              <p:blipFill>
                <a:blip r:embed="rId842"/>
                <a:stretch>
                  <a:fillRect/>
                </a:stretch>
              </p:blipFill>
              <p:spPr>
                <a:xfrm>
                  <a:off x="5631413" y="1948373"/>
                  <a:ext cx="12348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171446" name="Freihand 171445">
                  <a:extLst>
                    <a:ext uri="{FF2B5EF4-FFF2-40B4-BE49-F238E27FC236}">
                      <a16:creationId xmlns:a16="http://schemas.microsoft.com/office/drawing/2014/main" id="{6EF015C1-93B2-42B3-9709-CEE447C3AFBF}"/>
                    </a:ext>
                  </a:extLst>
                </p14:cNvPr>
                <p14:cNvContentPartPr/>
                <p14:nvPr/>
              </p14:nvContentPartPr>
              <p14:xfrm>
                <a:off x="5608013" y="1864133"/>
                <a:ext cx="154800" cy="24120"/>
              </p14:xfrm>
            </p:contentPart>
          </mc:Choice>
          <mc:Fallback xmlns="">
            <p:pic>
              <p:nvPicPr>
                <p:cNvPr id="171446" name="Freihand 171445">
                  <a:extLst>
                    <a:ext uri="{FF2B5EF4-FFF2-40B4-BE49-F238E27FC236}">
                      <a16:creationId xmlns:a16="http://schemas.microsoft.com/office/drawing/2014/main" id="{6EF015C1-93B2-42B3-9709-CEE447C3AFBF}"/>
                    </a:ext>
                  </a:extLst>
                </p:cNvPr>
                <p:cNvPicPr/>
                <p:nvPr/>
              </p:nvPicPr>
              <p:blipFill>
                <a:blip r:embed="rId844"/>
                <a:stretch>
                  <a:fillRect/>
                </a:stretch>
              </p:blipFill>
              <p:spPr>
                <a:xfrm>
                  <a:off x="5603693" y="1859813"/>
                  <a:ext cx="1634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171447" name="Freihand 171446">
                  <a:extLst>
                    <a:ext uri="{FF2B5EF4-FFF2-40B4-BE49-F238E27FC236}">
                      <a16:creationId xmlns:a16="http://schemas.microsoft.com/office/drawing/2014/main" id="{6B40007B-9BCC-4BA4-BB75-B05DCE84E859}"/>
                    </a:ext>
                  </a:extLst>
                </p14:cNvPr>
                <p14:cNvContentPartPr/>
                <p14:nvPr/>
              </p14:nvContentPartPr>
              <p14:xfrm>
                <a:off x="5343053" y="2035133"/>
                <a:ext cx="474480" cy="99360"/>
              </p14:xfrm>
            </p:contentPart>
          </mc:Choice>
          <mc:Fallback xmlns="">
            <p:pic>
              <p:nvPicPr>
                <p:cNvPr id="171447" name="Freihand 171446">
                  <a:extLst>
                    <a:ext uri="{FF2B5EF4-FFF2-40B4-BE49-F238E27FC236}">
                      <a16:creationId xmlns:a16="http://schemas.microsoft.com/office/drawing/2014/main" id="{6B40007B-9BCC-4BA4-BB75-B05DCE84E859}"/>
                    </a:ext>
                  </a:extLst>
                </p:cNvPr>
                <p:cNvPicPr/>
                <p:nvPr/>
              </p:nvPicPr>
              <p:blipFill>
                <a:blip r:embed="rId846"/>
                <a:stretch>
                  <a:fillRect/>
                </a:stretch>
              </p:blipFill>
              <p:spPr>
                <a:xfrm>
                  <a:off x="5338733" y="2030813"/>
                  <a:ext cx="4831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171448" name="Freihand 171447">
                  <a:extLst>
                    <a:ext uri="{FF2B5EF4-FFF2-40B4-BE49-F238E27FC236}">
                      <a16:creationId xmlns:a16="http://schemas.microsoft.com/office/drawing/2014/main" id="{25C542C5-B39E-471B-A884-BA2DAB05C002}"/>
                    </a:ext>
                  </a:extLst>
                </p14:cNvPr>
                <p14:cNvContentPartPr/>
                <p14:nvPr/>
              </p14:nvContentPartPr>
              <p14:xfrm>
                <a:off x="5345213" y="2205773"/>
                <a:ext cx="123120" cy="128160"/>
              </p14:xfrm>
            </p:contentPart>
          </mc:Choice>
          <mc:Fallback xmlns="">
            <p:pic>
              <p:nvPicPr>
                <p:cNvPr id="171448" name="Freihand 171447">
                  <a:extLst>
                    <a:ext uri="{FF2B5EF4-FFF2-40B4-BE49-F238E27FC236}">
                      <a16:creationId xmlns:a16="http://schemas.microsoft.com/office/drawing/2014/main" id="{25C542C5-B39E-471B-A884-BA2DAB05C002}"/>
                    </a:ext>
                  </a:extLst>
                </p:cNvPr>
                <p:cNvPicPr/>
                <p:nvPr/>
              </p:nvPicPr>
              <p:blipFill>
                <a:blip r:embed="rId848"/>
                <a:stretch>
                  <a:fillRect/>
                </a:stretch>
              </p:blipFill>
              <p:spPr>
                <a:xfrm>
                  <a:off x="5340893" y="2201453"/>
                  <a:ext cx="1317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171449" name="Freihand 171448">
                  <a:extLst>
                    <a:ext uri="{FF2B5EF4-FFF2-40B4-BE49-F238E27FC236}">
                      <a16:creationId xmlns:a16="http://schemas.microsoft.com/office/drawing/2014/main" id="{8323AE8E-AA80-4A15-80E3-622EBEC6861C}"/>
                    </a:ext>
                  </a:extLst>
                </p14:cNvPr>
                <p14:cNvContentPartPr/>
                <p14:nvPr/>
              </p14:nvContentPartPr>
              <p14:xfrm>
                <a:off x="5489213" y="2251133"/>
                <a:ext cx="113760" cy="13680"/>
              </p14:xfrm>
            </p:contentPart>
          </mc:Choice>
          <mc:Fallback xmlns="">
            <p:pic>
              <p:nvPicPr>
                <p:cNvPr id="171449" name="Freihand 171448">
                  <a:extLst>
                    <a:ext uri="{FF2B5EF4-FFF2-40B4-BE49-F238E27FC236}">
                      <a16:creationId xmlns:a16="http://schemas.microsoft.com/office/drawing/2014/main" id="{8323AE8E-AA80-4A15-80E3-622EBEC6861C}"/>
                    </a:ext>
                  </a:extLst>
                </p:cNvPr>
                <p:cNvPicPr/>
                <p:nvPr/>
              </p:nvPicPr>
              <p:blipFill>
                <a:blip r:embed="rId850"/>
                <a:stretch>
                  <a:fillRect/>
                </a:stretch>
              </p:blipFill>
              <p:spPr>
                <a:xfrm>
                  <a:off x="5484893" y="2246813"/>
                  <a:ext cx="1224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171450" name="Freihand 171449">
                  <a:extLst>
                    <a:ext uri="{FF2B5EF4-FFF2-40B4-BE49-F238E27FC236}">
                      <a16:creationId xmlns:a16="http://schemas.microsoft.com/office/drawing/2014/main" id="{F0EFC246-E5F7-471E-B690-B7F9675AEBD5}"/>
                    </a:ext>
                  </a:extLst>
                </p14:cNvPr>
                <p14:cNvContentPartPr/>
                <p14:nvPr/>
              </p14:nvContentPartPr>
              <p14:xfrm>
                <a:off x="5606933" y="2180573"/>
                <a:ext cx="95040" cy="102240"/>
              </p14:xfrm>
            </p:contentPart>
          </mc:Choice>
          <mc:Fallback xmlns="">
            <p:pic>
              <p:nvPicPr>
                <p:cNvPr id="171450" name="Freihand 171449">
                  <a:extLst>
                    <a:ext uri="{FF2B5EF4-FFF2-40B4-BE49-F238E27FC236}">
                      <a16:creationId xmlns:a16="http://schemas.microsoft.com/office/drawing/2014/main" id="{F0EFC246-E5F7-471E-B690-B7F9675AEBD5}"/>
                    </a:ext>
                  </a:extLst>
                </p:cNvPr>
                <p:cNvPicPr/>
                <p:nvPr/>
              </p:nvPicPr>
              <p:blipFill>
                <a:blip r:embed="rId852"/>
                <a:stretch>
                  <a:fillRect/>
                </a:stretch>
              </p:blipFill>
              <p:spPr>
                <a:xfrm>
                  <a:off x="5602613" y="2176253"/>
                  <a:ext cx="10368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171451" name="Freihand 171450">
                  <a:extLst>
                    <a:ext uri="{FF2B5EF4-FFF2-40B4-BE49-F238E27FC236}">
                      <a16:creationId xmlns:a16="http://schemas.microsoft.com/office/drawing/2014/main" id="{EFFD4F67-E969-4130-8315-689A5F1FEF87}"/>
                    </a:ext>
                  </a:extLst>
                </p14:cNvPr>
                <p14:cNvContentPartPr/>
                <p14:nvPr/>
              </p14:nvContentPartPr>
              <p14:xfrm>
                <a:off x="5701973" y="2220173"/>
                <a:ext cx="56880" cy="147600"/>
              </p14:xfrm>
            </p:contentPart>
          </mc:Choice>
          <mc:Fallback xmlns="">
            <p:pic>
              <p:nvPicPr>
                <p:cNvPr id="171451" name="Freihand 171450">
                  <a:extLst>
                    <a:ext uri="{FF2B5EF4-FFF2-40B4-BE49-F238E27FC236}">
                      <a16:creationId xmlns:a16="http://schemas.microsoft.com/office/drawing/2014/main" id="{EFFD4F67-E969-4130-8315-689A5F1FEF87}"/>
                    </a:ext>
                  </a:extLst>
                </p:cNvPr>
                <p:cNvPicPr/>
                <p:nvPr/>
              </p:nvPicPr>
              <p:blipFill>
                <a:blip r:embed="rId854"/>
                <a:stretch>
                  <a:fillRect/>
                </a:stretch>
              </p:blipFill>
              <p:spPr>
                <a:xfrm>
                  <a:off x="5697653" y="2215853"/>
                  <a:ext cx="6552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171453" name="Freihand 171452">
                  <a:extLst>
                    <a:ext uri="{FF2B5EF4-FFF2-40B4-BE49-F238E27FC236}">
                      <a16:creationId xmlns:a16="http://schemas.microsoft.com/office/drawing/2014/main" id="{73D85BA4-2F84-4ECA-8C6F-CFF30161B9EC}"/>
                    </a:ext>
                  </a:extLst>
                </p14:cNvPr>
                <p14:cNvContentPartPr/>
                <p14:nvPr/>
              </p14:nvContentPartPr>
              <p14:xfrm>
                <a:off x="5990333" y="2014253"/>
                <a:ext cx="31680" cy="112680"/>
              </p14:xfrm>
            </p:contentPart>
          </mc:Choice>
          <mc:Fallback xmlns="">
            <p:pic>
              <p:nvPicPr>
                <p:cNvPr id="171453" name="Freihand 171452">
                  <a:extLst>
                    <a:ext uri="{FF2B5EF4-FFF2-40B4-BE49-F238E27FC236}">
                      <a16:creationId xmlns:a16="http://schemas.microsoft.com/office/drawing/2014/main" id="{73D85BA4-2F84-4ECA-8C6F-CFF30161B9EC}"/>
                    </a:ext>
                  </a:extLst>
                </p:cNvPr>
                <p:cNvPicPr/>
                <p:nvPr/>
              </p:nvPicPr>
              <p:blipFill>
                <a:blip r:embed="rId856"/>
                <a:stretch>
                  <a:fillRect/>
                </a:stretch>
              </p:blipFill>
              <p:spPr>
                <a:xfrm>
                  <a:off x="5986013" y="2009933"/>
                  <a:ext cx="403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171454" name="Freihand 171453">
                  <a:extLst>
                    <a:ext uri="{FF2B5EF4-FFF2-40B4-BE49-F238E27FC236}">
                      <a16:creationId xmlns:a16="http://schemas.microsoft.com/office/drawing/2014/main" id="{3848EE47-6EA1-4FE8-B8CC-DA5B0CF80862}"/>
                    </a:ext>
                  </a:extLst>
                </p14:cNvPr>
                <p14:cNvContentPartPr/>
                <p14:nvPr/>
              </p14:nvContentPartPr>
              <p14:xfrm>
                <a:off x="5944253" y="2054933"/>
                <a:ext cx="133920" cy="10080"/>
              </p14:xfrm>
            </p:contentPart>
          </mc:Choice>
          <mc:Fallback xmlns="">
            <p:pic>
              <p:nvPicPr>
                <p:cNvPr id="171454" name="Freihand 171453">
                  <a:extLst>
                    <a:ext uri="{FF2B5EF4-FFF2-40B4-BE49-F238E27FC236}">
                      <a16:creationId xmlns:a16="http://schemas.microsoft.com/office/drawing/2014/main" id="{3848EE47-6EA1-4FE8-B8CC-DA5B0CF80862}"/>
                    </a:ext>
                  </a:extLst>
                </p:cNvPr>
                <p:cNvPicPr/>
                <p:nvPr/>
              </p:nvPicPr>
              <p:blipFill>
                <a:blip r:embed="rId858"/>
                <a:stretch>
                  <a:fillRect/>
                </a:stretch>
              </p:blipFill>
              <p:spPr>
                <a:xfrm>
                  <a:off x="5939933" y="2050613"/>
                  <a:ext cx="1425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171456" name="Freihand 171455">
                  <a:extLst>
                    <a:ext uri="{FF2B5EF4-FFF2-40B4-BE49-F238E27FC236}">
                      <a16:creationId xmlns:a16="http://schemas.microsoft.com/office/drawing/2014/main" id="{3AA28F6A-912F-4DC0-A8D6-088231B3CD68}"/>
                    </a:ext>
                  </a:extLst>
                </p14:cNvPr>
                <p14:cNvContentPartPr/>
                <p14:nvPr/>
              </p14:nvContentPartPr>
              <p14:xfrm>
                <a:off x="6130373" y="1747133"/>
                <a:ext cx="187560" cy="196560"/>
              </p14:xfrm>
            </p:contentPart>
          </mc:Choice>
          <mc:Fallback xmlns="">
            <p:pic>
              <p:nvPicPr>
                <p:cNvPr id="171456" name="Freihand 171455">
                  <a:extLst>
                    <a:ext uri="{FF2B5EF4-FFF2-40B4-BE49-F238E27FC236}">
                      <a16:creationId xmlns:a16="http://schemas.microsoft.com/office/drawing/2014/main" id="{3AA28F6A-912F-4DC0-A8D6-088231B3CD68}"/>
                    </a:ext>
                  </a:extLst>
                </p:cNvPr>
                <p:cNvPicPr/>
                <p:nvPr/>
              </p:nvPicPr>
              <p:blipFill>
                <a:blip r:embed="rId860"/>
                <a:stretch>
                  <a:fillRect/>
                </a:stretch>
              </p:blipFill>
              <p:spPr>
                <a:xfrm>
                  <a:off x="6126053" y="1742813"/>
                  <a:ext cx="19620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171457" name="Freihand 171456">
                  <a:extLst>
                    <a:ext uri="{FF2B5EF4-FFF2-40B4-BE49-F238E27FC236}">
                      <a16:creationId xmlns:a16="http://schemas.microsoft.com/office/drawing/2014/main" id="{3C177517-E2DC-42A8-B608-0FCA9B52D3E7}"/>
                    </a:ext>
                  </a:extLst>
                </p14:cNvPr>
                <p14:cNvContentPartPr/>
                <p14:nvPr/>
              </p14:nvContentPartPr>
              <p14:xfrm>
                <a:off x="6126413" y="1958813"/>
                <a:ext cx="314640" cy="31680"/>
              </p14:xfrm>
            </p:contentPart>
          </mc:Choice>
          <mc:Fallback xmlns="">
            <p:pic>
              <p:nvPicPr>
                <p:cNvPr id="171457" name="Freihand 171456">
                  <a:extLst>
                    <a:ext uri="{FF2B5EF4-FFF2-40B4-BE49-F238E27FC236}">
                      <a16:creationId xmlns:a16="http://schemas.microsoft.com/office/drawing/2014/main" id="{3C177517-E2DC-42A8-B608-0FCA9B52D3E7}"/>
                    </a:ext>
                  </a:extLst>
                </p:cNvPr>
                <p:cNvPicPr/>
                <p:nvPr/>
              </p:nvPicPr>
              <p:blipFill>
                <a:blip r:embed="rId862"/>
                <a:stretch>
                  <a:fillRect/>
                </a:stretch>
              </p:blipFill>
              <p:spPr>
                <a:xfrm>
                  <a:off x="6122093" y="1954493"/>
                  <a:ext cx="32328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171458" name="Freihand 171457">
                  <a:extLst>
                    <a:ext uri="{FF2B5EF4-FFF2-40B4-BE49-F238E27FC236}">
                      <a16:creationId xmlns:a16="http://schemas.microsoft.com/office/drawing/2014/main" id="{0FCAA5F2-1154-4B1C-BD14-A73D24905380}"/>
                    </a:ext>
                  </a:extLst>
                </p14:cNvPr>
                <p14:cNvContentPartPr/>
                <p14:nvPr/>
              </p14:nvContentPartPr>
              <p14:xfrm>
                <a:off x="6090053" y="2112173"/>
                <a:ext cx="128160" cy="138960"/>
              </p14:xfrm>
            </p:contentPart>
          </mc:Choice>
          <mc:Fallback xmlns="">
            <p:pic>
              <p:nvPicPr>
                <p:cNvPr id="171458" name="Freihand 171457">
                  <a:extLst>
                    <a:ext uri="{FF2B5EF4-FFF2-40B4-BE49-F238E27FC236}">
                      <a16:creationId xmlns:a16="http://schemas.microsoft.com/office/drawing/2014/main" id="{0FCAA5F2-1154-4B1C-BD14-A73D24905380}"/>
                    </a:ext>
                  </a:extLst>
                </p:cNvPr>
                <p:cNvPicPr/>
                <p:nvPr/>
              </p:nvPicPr>
              <p:blipFill>
                <a:blip r:embed="rId864"/>
                <a:stretch>
                  <a:fillRect/>
                </a:stretch>
              </p:blipFill>
              <p:spPr>
                <a:xfrm>
                  <a:off x="6085733" y="2107853"/>
                  <a:ext cx="1368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171459" name="Freihand 171458">
                  <a:extLst>
                    <a:ext uri="{FF2B5EF4-FFF2-40B4-BE49-F238E27FC236}">
                      <a16:creationId xmlns:a16="http://schemas.microsoft.com/office/drawing/2014/main" id="{249BBC0B-224B-451E-B27C-BB75D7185EE2}"/>
                    </a:ext>
                  </a:extLst>
                </p14:cNvPr>
                <p14:cNvContentPartPr/>
                <p14:nvPr/>
              </p14:nvContentPartPr>
              <p14:xfrm>
                <a:off x="6248453" y="2145653"/>
                <a:ext cx="87120" cy="15840"/>
              </p14:xfrm>
            </p:contentPart>
          </mc:Choice>
          <mc:Fallback xmlns="">
            <p:pic>
              <p:nvPicPr>
                <p:cNvPr id="171459" name="Freihand 171458">
                  <a:extLst>
                    <a:ext uri="{FF2B5EF4-FFF2-40B4-BE49-F238E27FC236}">
                      <a16:creationId xmlns:a16="http://schemas.microsoft.com/office/drawing/2014/main" id="{249BBC0B-224B-451E-B27C-BB75D7185EE2}"/>
                    </a:ext>
                  </a:extLst>
                </p:cNvPr>
                <p:cNvPicPr/>
                <p:nvPr/>
              </p:nvPicPr>
              <p:blipFill>
                <a:blip r:embed="rId866"/>
                <a:stretch>
                  <a:fillRect/>
                </a:stretch>
              </p:blipFill>
              <p:spPr>
                <a:xfrm>
                  <a:off x="6244133" y="2141333"/>
                  <a:ext cx="957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171460" name="Freihand 171459">
                  <a:extLst>
                    <a:ext uri="{FF2B5EF4-FFF2-40B4-BE49-F238E27FC236}">
                      <a16:creationId xmlns:a16="http://schemas.microsoft.com/office/drawing/2014/main" id="{C72BDB6E-CC77-4CAA-98AE-DA1CE7A6A9BA}"/>
                    </a:ext>
                  </a:extLst>
                </p14:cNvPr>
                <p14:cNvContentPartPr/>
                <p14:nvPr/>
              </p14:nvContentPartPr>
              <p14:xfrm>
                <a:off x="6337013" y="2086613"/>
                <a:ext cx="87120" cy="111960"/>
              </p14:xfrm>
            </p:contentPart>
          </mc:Choice>
          <mc:Fallback xmlns="">
            <p:pic>
              <p:nvPicPr>
                <p:cNvPr id="171460" name="Freihand 171459">
                  <a:extLst>
                    <a:ext uri="{FF2B5EF4-FFF2-40B4-BE49-F238E27FC236}">
                      <a16:creationId xmlns:a16="http://schemas.microsoft.com/office/drawing/2014/main" id="{C72BDB6E-CC77-4CAA-98AE-DA1CE7A6A9BA}"/>
                    </a:ext>
                  </a:extLst>
                </p:cNvPr>
                <p:cNvPicPr/>
                <p:nvPr/>
              </p:nvPicPr>
              <p:blipFill>
                <a:blip r:embed="rId868"/>
                <a:stretch>
                  <a:fillRect/>
                </a:stretch>
              </p:blipFill>
              <p:spPr>
                <a:xfrm>
                  <a:off x="6332693" y="2082293"/>
                  <a:ext cx="957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171461" name="Freihand 171460">
                  <a:extLst>
                    <a:ext uri="{FF2B5EF4-FFF2-40B4-BE49-F238E27FC236}">
                      <a16:creationId xmlns:a16="http://schemas.microsoft.com/office/drawing/2014/main" id="{392E9EB6-5E6E-4F17-AED6-9F5E9BE51780}"/>
                    </a:ext>
                  </a:extLst>
                </p14:cNvPr>
                <p14:cNvContentPartPr/>
                <p14:nvPr/>
              </p14:nvContentPartPr>
              <p14:xfrm>
                <a:off x="6426653" y="2137373"/>
                <a:ext cx="54360" cy="118080"/>
              </p14:xfrm>
            </p:contentPart>
          </mc:Choice>
          <mc:Fallback xmlns="">
            <p:pic>
              <p:nvPicPr>
                <p:cNvPr id="171461" name="Freihand 171460">
                  <a:extLst>
                    <a:ext uri="{FF2B5EF4-FFF2-40B4-BE49-F238E27FC236}">
                      <a16:creationId xmlns:a16="http://schemas.microsoft.com/office/drawing/2014/main" id="{392E9EB6-5E6E-4F17-AED6-9F5E9BE51780}"/>
                    </a:ext>
                  </a:extLst>
                </p:cNvPr>
                <p:cNvPicPr/>
                <p:nvPr/>
              </p:nvPicPr>
              <p:blipFill>
                <a:blip r:embed="rId870"/>
                <a:stretch>
                  <a:fillRect/>
                </a:stretch>
              </p:blipFill>
              <p:spPr>
                <a:xfrm>
                  <a:off x="6422333" y="2133053"/>
                  <a:ext cx="630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171462" name="Freihand 171461">
                  <a:extLst>
                    <a:ext uri="{FF2B5EF4-FFF2-40B4-BE49-F238E27FC236}">
                      <a16:creationId xmlns:a16="http://schemas.microsoft.com/office/drawing/2014/main" id="{8C4118B0-6E0F-462D-BC37-65A90FD01F6E}"/>
                    </a:ext>
                  </a:extLst>
                </p14:cNvPr>
                <p14:cNvContentPartPr/>
                <p14:nvPr/>
              </p14:nvContentPartPr>
              <p14:xfrm>
                <a:off x="6617813" y="1908773"/>
                <a:ext cx="38160" cy="42480"/>
              </p14:xfrm>
            </p:contentPart>
          </mc:Choice>
          <mc:Fallback xmlns="">
            <p:pic>
              <p:nvPicPr>
                <p:cNvPr id="171462" name="Freihand 171461">
                  <a:extLst>
                    <a:ext uri="{FF2B5EF4-FFF2-40B4-BE49-F238E27FC236}">
                      <a16:creationId xmlns:a16="http://schemas.microsoft.com/office/drawing/2014/main" id="{8C4118B0-6E0F-462D-BC37-65A90FD01F6E}"/>
                    </a:ext>
                  </a:extLst>
                </p:cNvPr>
                <p:cNvPicPr/>
                <p:nvPr/>
              </p:nvPicPr>
              <p:blipFill>
                <a:blip r:embed="rId872"/>
                <a:stretch>
                  <a:fillRect/>
                </a:stretch>
              </p:blipFill>
              <p:spPr>
                <a:xfrm>
                  <a:off x="6613493" y="1904453"/>
                  <a:ext cx="4680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171463" name="Freihand 171462">
                  <a:extLst>
                    <a:ext uri="{FF2B5EF4-FFF2-40B4-BE49-F238E27FC236}">
                      <a16:creationId xmlns:a16="http://schemas.microsoft.com/office/drawing/2014/main" id="{E1CE0F7E-536F-484E-9C3C-B50B07B4623D}"/>
                    </a:ext>
                  </a:extLst>
                </p14:cNvPr>
                <p14:cNvContentPartPr/>
                <p14:nvPr/>
              </p14:nvContentPartPr>
              <p14:xfrm>
                <a:off x="6726533" y="1759013"/>
                <a:ext cx="168840" cy="257400"/>
              </p14:xfrm>
            </p:contentPart>
          </mc:Choice>
          <mc:Fallback xmlns="">
            <p:pic>
              <p:nvPicPr>
                <p:cNvPr id="171463" name="Freihand 171462">
                  <a:extLst>
                    <a:ext uri="{FF2B5EF4-FFF2-40B4-BE49-F238E27FC236}">
                      <a16:creationId xmlns:a16="http://schemas.microsoft.com/office/drawing/2014/main" id="{E1CE0F7E-536F-484E-9C3C-B50B07B4623D}"/>
                    </a:ext>
                  </a:extLst>
                </p:cNvPr>
                <p:cNvPicPr/>
                <p:nvPr/>
              </p:nvPicPr>
              <p:blipFill>
                <a:blip r:embed="rId874"/>
                <a:stretch>
                  <a:fillRect/>
                </a:stretch>
              </p:blipFill>
              <p:spPr>
                <a:xfrm>
                  <a:off x="6722213" y="1754693"/>
                  <a:ext cx="17748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71465" name="Freihand 171464">
                  <a:extLst>
                    <a:ext uri="{FF2B5EF4-FFF2-40B4-BE49-F238E27FC236}">
                      <a16:creationId xmlns:a16="http://schemas.microsoft.com/office/drawing/2014/main" id="{8491AB01-3BCC-4FED-9DED-602F744AFD7D}"/>
                    </a:ext>
                  </a:extLst>
                </p14:cNvPr>
                <p14:cNvContentPartPr/>
                <p14:nvPr/>
              </p14:nvContentPartPr>
              <p14:xfrm>
                <a:off x="5328653" y="1833533"/>
                <a:ext cx="195840" cy="259560"/>
              </p14:xfrm>
            </p:contentPart>
          </mc:Choice>
          <mc:Fallback xmlns="">
            <p:pic>
              <p:nvPicPr>
                <p:cNvPr id="171465" name="Freihand 171464">
                  <a:extLst>
                    <a:ext uri="{FF2B5EF4-FFF2-40B4-BE49-F238E27FC236}">
                      <a16:creationId xmlns:a16="http://schemas.microsoft.com/office/drawing/2014/main" id="{8491AB01-3BCC-4FED-9DED-602F744AFD7D}"/>
                    </a:ext>
                  </a:extLst>
                </p:cNvPr>
                <p:cNvPicPr/>
                <p:nvPr/>
              </p:nvPicPr>
              <p:blipFill>
                <a:blip r:embed="rId876"/>
                <a:stretch>
                  <a:fillRect/>
                </a:stretch>
              </p:blipFill>
              <p:spPr>
                <a:xfrm>
                  <a:off x="5324333" y="1829213"/>
                  <a:ext cx="20448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171466" name="Freihand 171465">
                  <a:extLst>
                    <a:ext uri="{FF2B5EF4-FFF2-40B4-BE49-F238E27FC236}">
                      <a16:creationId xmlns:a16="http://schemas.microsoft.com/office/drawing/2014/main" id="{498A8ACB-7941-4ACE-AC93-505DB7B9F5FC}"/>
                    </a:ext>
                  </a:extLst>
                </p14:cNvPr>
                <p14:cNvContentPartPr/>
                <p14:nvPr/>
              </p14:nvContentPartPr>
              <p14:xfrm>
                <a:off x="5582093" y="1773413"/>
                <a:ext cx="173880" cy="252360"/>
              </p14:xfrm>
            </p:contentPart>
          </mc:Choice>
          <mc:Fallback xmlns="">
            <p:pic>
              <p:nvPicPr>
                <p:cNvPr id="171466" name="Freihand 171465">
                  <a:extLst>
                    <a:ext uri="{FF2B5EF4-FFF2-40B4-BE49-F238E27FC236}">
                      <a16:creationId xmlns:a16="http://schemas.microsoft.com/office/drawing/2014/main" id="{498A8ACB-7941-4ACE-AC93-505DB7B9F5FC}"/>
                    </a:ext>
                  </a:extLst>
                </p:cNvPr>
                <p:cNvPicPr/>
                <p:nvPr/>
              </p:nvPicPr>
              <p:blipFill>
                <a:blip r:embed="rId878"/>
                <a:stretch>
                  <a:fillRect/>
                </a:stretch>
              </p:blipFill>
              <p:spPr>
                <a:xfrm>
                  <a:off x="5577773" y="1769093"/>
                  <a:ext cx="18252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171467" name="Freihand 171466">
                  <a:extLst>
                    <a:ext uri="{FF2B5EF4-FFF2-40B4-BE49-F238E27FC236}">
                      <a16:creationId xmlns:a16="http://schemas.microsoft.com/office/drawing/2014/main" id="{ADF230EF-3B99-46C8-B468-4E05F5084FCF}"/>
                    </a:ext>
                  </a:extLst>
                </p14:cNvPr>
                <p14:cNvContentPartPr/>
                <p14:nvPr/>
              </p14:nvContentPartPr>
              <p14:xfrm>
                <a:off x="5548973" y="2089133"/>
                <a:ext cx="235800" cy="366480"/>
              </p14:xfrm>
            </p:contentPart>
          </mc:Choice>
          <mc:Fallback xmlns="">
            <p:pic>
              <p:nvPicPr>
                <p:cNvPr id="171467" name="Freihand 171466">
                  <a:extLst>
                    <a:ext uri="{FF2B5EF4-FFF2-40B4-BE49-F238E27FC236}">
                      <a16:creationId xmlns:a16="http://schemas.microsoft.com/office/drawing/2014/main" id="{ADF230EF-3B99-46C8-B468-4E05F5084FCF}"/>
                    </a:ext>
                  </a:extLst>
                </p:cNvPr>
                <p:cNvPicPr/>
                <p:nvPr/>
              </p:nvPicPr>
              <p:blipFill>
                <a:blip r:embed="rId880"/>
                <a:stretch>
                  <a:fillRect/>
                </a:stretch>
              </p:blipFill>
              <p:spPr>
                <a:xfrm>
                  <a:off x="5544653" y="2084813"/>
                  <a:ext cx="244440" cy="37512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171468" name="Freihand 171467">
                  <a:extLst>
                    <a:ext uri="{FF2B5EF4-FFF2-40B4-BE49-F238E27FC236}">
                      <a16:creationId xmlns:a16="http://schemas.microsoft.com/office/drawing/2014/main" id="{3D67D028-0FC8-464B-868E-B1F98DC15F38}"/>
                    </a:ext>
                  </a:extLst>
                </p14:cNvPr>
                <p14:cNvContentPartPr/>
                <p14:nvPr/>
              </p14:nvContentPartPr>
              <p14:xfrm>
                <a:off x="6314333" y="2046653"/>
                <a:ext cx="198360" cy="281520"/>
              </p14:xfrm>
            </p:contentPart>
          </mc:Choice>
          <mc:Fallback xmlns="">
            <p:pic>
              <p:nvPicPr>
                <p:cNvPr id="171468" name="Freihand 171467">
                  <a:extLst>
                    <a:ext uri="{FF2B5EF4-FFF2-40B4-BE49-F238E27FC236}">
                      <a16:creationId xmlns:a16="http://schemas.microsoft.com/office/drawing/2014/main" id="{3D67D028-0FC8-464B-868E-B1F98DC15F38}"/>
                    </a:ext>
                  </a:extLst>
                </p:cNvPr>
                <p:cNvPicPr/>
                <p:nvPr/>
              </p:nvPicPr>
              <p:blipFill>
                <a:blip r:embed="rId882"/>
                <a:stretch>
                  <a:fillRect/>
                </a:stretch>
              </p:blipFill>
              <p:spPr>
                <a:xfrm>
                  <a:off x="6310013" y="2042333"/>
                  <a:ext cx="20700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171470" name="Freihand 171469">
                  <a:extLst>
                    <a:ext uri="{FF2B5EF4-FFF2-40B4-BE49-F238E27FC236}">
                      <a16:creationId xmlns:a16="http://schemas.microsoft.com/office/drawing/2014/main" id="{4F20E69C-0E09-45F6-A2D7-739F8E557E59}"/>
                    </a:ext>
                  </a:extLst>
                </p14:cNvPr>
                <p14:cNvContentPartPr/>
                <p14:nvPr/>
              </p14:nvContentPartPr>
              <p14:xfrm>
                <a:off x="5204813" y="1614293"/>
                <a:ext cx="627120" cy="982440"/>
              </p14:xfrm>
            </p:contentPart>
          </mc:Choice>
          <mc:Fallback xmlns="">
            <p:pic>
              <p:nvPicPr>
                <p:cNvPr id="171470" name="Freihand 171469">
                  <a:extLst>
                    <a:ext uri="{FF2B5EF4-FFF2-40B4-BE49-F238E27FC236}">
                      <a16:creationId xmlns:a16="http://schemas.microsoft.com/office/drawing/2014/main" id="{4F20E69C-0E09-45F6-A2D7-739F8E557E59}"/>
                    </a:ext>
                  </a:extLst>
                </p:cNvPr>
                <p:cNvPicPr/>
                <p:nvPr/>
              </p:nvPicPr>
              <p:blipFill>
                <a:blip r:embed="rId884"/>
                <a:stretch>
                  <a:fillRect/>
                </a:stretch>
              </p:blipFill>
              <p:spPr>
                <a:xfrm>
                  <a:off x="5200493" y="1609973"/>
                  <a:ext cx="635760" cy="99108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171471" name="Freihand 171470">
                  <a:extLst>
                    <a:ext uri="{FF2B5EF4-FFF2-40B4-BE49-F238E27FC236}">
                      <a16:creationId xmlns:a16="http://schemas.microsoft.com/office/drawing/2014/main" id="{618AD657-6873-4EA6-A390-D9286A8823D0}"/>
                    </a:ext>
                  </a:extLst>
                </p14:cNvPr>
                <p14:cNvContentPartPr/>
                <p14:nvPr/>
              </p14:nvContentPartPr>
              <p14:xfrm>
                <a:off x="5680013" y="1199933"/>
                <a:ext cx="283320" cy="260640"/>
              </p14:xfrm>
            </p:contentPart>
          </mc:Choice>
          <mc:Fallback xmlns="">
            <p:pic>
              <p:nvPicPr>
                <p:cNvPr id="171471" name="Freihand 171470">
                  <a:extLst>
                    <a:ext uri="{FF2B5EF4-FFF2-40B4-BE49-F238E27FC236}">
                      <a16:creationId xmlns:a16="http://schemas.microsoft.com/office/drawing/2014/main" id="{618AD657-6873-4EA6-A390-D9286A8823D0}"/>
                    </a:ext>
                  </a:extLst>
                </p:cNvPr>
                <p:cNvPicPr/>
                <p:nvPr/>
              </p:nvPicPr>
              <p:blipFill>
                <a:blip r:embed="rId886"/>
                <a:stretch>
                  <a:fillRect/>
                </a:stretch>
              </p:blipFill>
              <p:spPr>
                <a:xfrm>
                  <a:off x="5675693" y="1195613"/>
                  <a:ext cx="291960" cy="26928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171472" name="Freihand 171471">
                  <a:extLst>
                    <a:ext uri="{FF2B5EF4-FFF2-40B4-BE49-F238E27FC236}">
                      <a16:creationId xmlns:a16="http://schemas.microsoft.com/office/drawing/2014/main" id="{5F6BAD9A-20DC-4892-BA0C-C619F6614536}"/>
                    </a:ext>
                  </a:extLst>
                </p14:cNvPr>
                <p14:cNvContentPartPr/>
                <p14:nvPr/>
              </p14:nvContentPartPr>
              <p14:xfrm>
                <a:off x="5961533" y="1192373"/>
                <a:ext cx="185760" cy="154440"/>
              </p14:xfrm>
            </p:contentPart>
          </mc:Choice>
          <mc:Fallback xmlns="">
            <p:pic>
              <p:nvPicPr>
                <p:cNvPr id="171472" name="Freihand 171471">
                  <a:extLst>
                    <a:ext uri="{FF2B5EF4-FFF2-40B4-BE49-F238E27FC236}">
                      <a16:creationId xmlns:a16="http://schemas.microsoft.com/office/drawing/2014/main" id="{5F6BAD9A-20DC-4892-BA0C-C619F6614536}"/>
                    </a:ext>
                  </a:extLst>
                </p:cNvPr>
                <p:cNvPicPr/>
                <p:nvPr/>
              </p:nvPicPr>
              <p:blipFill>
                <a:blip r:embed="rId888"/>
                <a:stretch>
                  <a:fillRect/>
                </a:stretch>
              </p:blipFill>
              <p:spPr>
                <a:xfrm>
                  <a:off x="5957213" y="1188053"/>
                  <a:ext cx="1944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171473" name="Freihand 171472">
                  <a:extLst>
                    <a:ext uri="{FF2B5EF4-FFF2-40B4-BE49-F238E27FC236}">
                      <a16:creationId xmlns:a16="http://schemas.microsoft.com/office/drawing/2014/main" id="{B9A4B791-CCD5-4CAB-9172-8908C759FCF5}"/>
                    </a:ext>
                  </a:extLst>
                </p14:cNvPr>
                <p14:cNvContentPartPr/>
                <p14:nvPr/>
              </p14:nvContentPartPr>
              <p14:xfrm>
                <a:off x="6159893" y="1109933"/>
                <a:ext cx="137880" cy="190800"/>
              </p14:xfrm>
            </p:contentPart>
          </mc:Choice>
          <mc:Fallback xmlns="">
            <p:pic>
              <p:nvPicPr>
                <p:cNvPr id="171473" name="Freihand 171472">
                  <a:extLst>
                    <a:ext uri="{FF2B5EF4-FFF2-40B4-BE49-F238E27FC236}">
                      <a16:creationId xmlns:a16="http://schemas.microsoft.com/office/drawing/2014/main" id="{B9A4B791-CCD5-4CAB-9172-8908C759FCF5}"/>
                    </a:ext>
                  </a:extLst>
                </p:cNvPr>
                <p:cNvPicPr/>
                <p:nvPr/>
              </p:nvPicPr>
              <p:blipFill>
                <a:blip r:embed="rId890"/>
                <a:stretch>
                  <a:fillRect/>
                </a:stretch>
              </p:blipFill>
              <p:spPr>
                <a:xfrm>
                  <a:off x="6155573" y="1105613"/>
                  <a:ext cx="14652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171474" name="Freihand 171473">
                  <a:extLst>
                    <a:ext uri="{FF2B5EF4-FFF2-40B4-BE49-F238E27FC236}">
                      <a16:creationId xmlns:a16="http://schemas.microsoft.com/office/drawing/2014/main" id="{511ACA9E-12D5-4BB1-91BA-C6ABFE137658}"/>
                    </a:ext>
                  </a:extLst>
                </p14:cNvPr>
                <p14:cNvContentPartPr/>
                <p14:nvPr/>
              </p14:nvContentPartPr>
              <p14:xfrm>
                <a:off x="6177893" y="1199573"/>
                <a:ext cx="105120" cy="51120"/>
              </p14:xfrm>
            </p:contentPart>
          </mc:Choice>
          <mc:Fallback xmlns="">
            <p:pic>
              <p:nvPicPr>
                <p:cNvPr id="171474" name="Freihand 171473">
                  <a:extLst>
                    <a:ext uri="{FF2B5EF4-FFF2-40B4-BE49-F238E27FC236}">
                      <a16:creationId xmlns:a16="http://schemas.microsoft.com/office/drawing/2014/main" id="{511ACA9E-12D5-4BB1-91BA-C6ABFE137658}"/>
                    </a:ext>
                  </a:extLst>
                </p:cNvPr>
                <p:cNvPicPr/>
                <p:nvPr/>
              </p:nvPicPr>
              <p:blipFill>
                <a:blip r:embed="rId892"/>
                <a:stretch>
                  <a:fillRect/>
                </a:stretch>
              </p:blipFill>
              <p:spPr>
                <a:xfrm>
                  <a:off x="6173573" y="1195253"/>
                  <a:ext cx="1137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171475" name="Freihand 171474">
                  <a:extLst>
                    <a:ext uri="{FF2B5EF4-FFF2-40B4-BE49-F238E27FC236}">
                      <a16:creationId xmlns:a16="http://schemas.microsoft.com/office/drawing/2014/main" id="{07116C07-8CA5-492B-BF1B-A243C50099D9}"/>
                    </a:ext>
                  </a:extLst>
                </p14:cNvPr>
                <p14:cNvContentPartPr/>
                <p14:nvPr/>
              </p14:nvContentPartPr>
              <p14:xfrm>
                <a:off x="6247733" y="1102013"/>
                <a:ext cx="232560" cy="177840"/>
              </p14:xfrm>
            </p:contentPart>
          </mc:Choice>
          <mc:Fallback xmlns="">
            <p:pic>
              <p:nvPicPr>
                <p:cNvPr id="171475" name="Freihand 171474">
                  <a:extLst>
                    <a:ext uri="{FF2B5EF4-FFF2-40B4-BE49-F238E27FC236}">
                      <a16:creationId xmlns:a16="http://schemas.microsoft.com/office/drawing/2014/main" id="{07116C07-8CA5-492B-BF1B-A243C50099D9}"/>
                    </a:ext>
                  </a:extLst>
                </p:cNvPr>
                <p:cNvPicPr/>
                <p:nvPr/>
              </p:nvPicPr>
              <p:blipFill>
                <a:blip r:embed="rId894"/>
                <a:stretch>
                  <a:fillRect/>
                </a:stretch>
              </p:blipFill>
              <p:spPr>
                <a:xfrm>
                  <a:off x="6243413" y="1097693"/>
                  <a:ext cx="2412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171476" name="Freihand 171475">
                  <a:extLst>
                    <a:ext uri="{FF2B5EF4-FFF2-40B4-BE49-F238E27FC236}">
                      <a16:creationId xmlns:a16="http://schemas.microsoft.com/office/drawing/2014/main" id="{A9E45E56-A205-43D7-8708-B5FF10079EC3}"/>
                    </a:ext>
                  </a:extLst>
                </p14:cNvPr>
                <p14:cNvContentPartPr/>
                <p14:nvPr/>
              </p14:nvContentPartPr>
              <p14:xfrm>
                <a:off x="6535373" y="1051613"/>
                <a:ext cx="24840" cy="210600"/>
              </p14:xfrm>
            </p:contentPart>
          </mc:Choice>
          <mc:Fallback xmlns="">
            <p:pic>
              <p:nvPicPr>
                <p:cNvPr id="171476" name="Freihand 171475">
                  <a:extLst>
                    <a:ext uri="{FF2B5EF4-FFF2-40B4-BE49-F238E27FC236}">
                      <a16:creationId xmlns:a16="http://schemas.microsoft.com/office/drawing/2014/main" id="{A9E45E56-A205-43D7-8708-B5FF10079EC3}"/>
                    </a:ext>
                  </a:extLst>
                </p:cNvPr>
                <p:cNvPicPr/>
                <p:nvPr/>
              </p:nvPicPr>
              <p:blipFill>
                <a:blip r:embed="rId896"/>
                <a:stretch>
                  <a:fillRect/>
                </a:stretch>
              </p:blipFill>
              <p:spPr>
                <a:xfrm>
                  <a:off x="6531053" y="1047293"/>
                  <a:ext cx="334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171477" name="Freihand 171476">
                  <a:extLst>
                    <a:ext uri="{FF2B5EF4-FFF2-40B4-BE49-F238E27FC236}">
                      <a16:creationId xmlns:a16="http://schemas.microsoft.com/office/drawing/2014/main" id="{3AD04944-50C3-4A2A-BE4C-618FA06D8DC8}"/>
                    </a:ext>
                  </a:extLst>
                </p14:cNvPr>
                <p14:cNvContentPartPr/>
                <p14:nvPr/>
              </p14:nvContentPartPr>
              <p14:xfrm>
                <a:off x="6072413" y="1535453"/>
                <a:ext cx="449280" cy="953640"/>
              </p14:xfrm>
            </p:contentPart>
          </mc:Choice>
          <mc:Fallback xmlns="">
            <p:pic>
              <p:nvPicPr>
                <p:cNvPr id="171477" name="Freihand 171476">
                  <a:extLst>
                    <a:ext uri="{FF2B5EF4-FFF2-40B4-BE49-F238E27FC236}">
                      <a16:creationId xmlns:a16="http://schemas.microsoft.com/office/drawing/2014/main" id="{3AD04944-50C3-4A2A-BE4C-618FA06D8DC8}"/>
                    </a:ext>
                  </a:extLst>
                </p:cNvPr>
                <p:cNvPicPr/>
                <p:nvPr/>
              </p:nvPicPr>
              <p:blipFill>
                <a:blip r:embed="rId898"/>
                <a:stretch>
                  <a:fillRect/>
                </a:stretch>
              </p:blipFill>
              <p:spPr>
                <a:xfrm>
                  <a:off x="6068093" y="1531133"/>
                  <a:ext cx="457920" cy="96228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171478" name="Freihand 171477">
                  <a:extLst>
                    <a:ext uri="{FF2B5EF4-FFF2-40B4-BE49-F238E27FC236}">
                      <a16:creationId xmlns:a16="http://schemas.microsoft.com/office/drawing/2014/main" id="{15205237-C9A6-48AE-BC32-044F97905019}"/>
                    </a:ext>
                  </a:extLst>
                </p14:cNvPr>
                <p14:cNvContentPartPr/>
                <p14:nvPr/>
              </p14:nvContentPartPr>
              <p14:xfrm>
                <a:off x="6481733" y="1391093"/>
                <a:ext cx="88200" cy="135000"/>
              </p14:xfrm>
            </p:contentPart>
          </mc:Choice>
          <mc:Fallback xmlns="">
            <p:pic>
              <p:nvPicPr>
                <p:cNvPr id="171478" name="Freihand 171477">
                  <a:extLst>
                    <a:ext uri="{FF2B5EF4-FFF2-40B4-BE49-F238E27FC236}">
                      <a16:creationId xmlns:a16="http://schemas.microsoft.com/office/drawing/2014/main" id="{15205237-C9A6-48AE-BC32-044F97905019}"/>
                    </a:ext>
                  </a:extLst>
                </p:cNvPr>
                <p:cNvPicPr/>
                <p:nvPr/>
              </p:nvPicPr>
              <p:blipFill>
                <a:blip r:embed="rId900"/>
                <a:stretch>
                  <a:fillRect/>
                </a:stretch>
              </p:blipFill>
              <p:spPr>
                <a:xfrm>
                  <a:off x="6477413" y="1386773"/>
                  <a:ext cx="968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171479" name="Freihand 171478">
                  <a:extLst>
                    <a:ext uri="{FF2B5EF4-FFF2-40B4-BE49-F238E27FC236}">
                      <a16:creationId xmlns:a16="http://schemas.microsoft.com/office/drawing/2014/main" id="{8CA8B334-EF58-44A3-A89B-5614EA5B3ADB}"/>
                    </a:ext>
                  </a:extLst>
                </p14:cNvPr>
                <p14:cNvContentPartPr/>
                <p14:nvPr/>
              </p14:nvContentPartPr>
              <p14:xfrm>
                <a:off x="6598733" y="1281293"/>
                <a:ext cx="221760" cy="186120"/>
              </p14:xfrm>
            </p:contentPart>
          </mc:Choice>
          <mc:Fallback xmlns="">
            <p:pic>
              <p:nvPicPr>
                <p:cNvPr id="171479" name="Freihand 171478">
                  <a:extLst>
                    <a:ext uri="{FF2B5EF4-FFF2-40B4-BE49-F238E27FC236}">
                      <a16:creationId xmlns:a16="http://schemas.microsoft.com/office/drawing/2014/main" id="{8CA8B334-EF58-44A3-A89B-5614EA5B3ADB}"/>
                    </a:ext>
                  </a:extLst>
                </p:cNvPr>
                <p:cNvPicPr/>
                <p:nvPr/>
              </p:nvPicPr>
              <p:blipFill>
                <a:blip r:embed="rId902"/>
                <a:stretch>
                  <a:fillRect/>
                </a:stretch>
              </p:blipFill>
              <p:spPr>
                <a:xfrm>
                  <a:off x="6594413" y="1276973"/>
                  <a:ext cx="2304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171480" name="Freihand 171479">
                  <a:extLst>
                    <a:ext uri="{FF2B5EF4-FFF2-40B4-BE49-F238E27FC236}">
                      <a16:creationId xmlns:a16="http://schemas.microsoft.com/office/drawing/2014/main" id="{7D16C98A-DD84-418C-934F-CB2F47CD5F3D}"/>
                    </a:ext>
                  </a:extLst>
                </p14:cNvPr>
                <p14:cNvContentPartPr/>
                <p14:nvPr/>
              </p14:nvContentPartPr>
              <p14:xfrm>
                <a:off x="6776933" y="1208573"/>
                <a:ext cx="154800" cy="155160"/>
              </p14:xfrm>
            </p:contentPart>
          </mc:Choice>
          <mc:Fallback xmlns="">
            <p:pic>
              <p:nvPicPr>
                <p:cNvPr id="171480" name="Freihand 171479">
                  <a:extLst>
                    <a:ext uri="{FF2B5EF4-FFF2-40B4-BE49-F238E27FC236}">
                      <a16:creationId xmlns:a16="http://schemas.microsoft.com/office/drawing/2014/main" id="{7D16C98A-DD84-418C-934F-CB2F47CD5F3D}"/>
                    </a:ext>
                  </a:extLst>
                </p:cNvPr>
                <p:cNvPicPr/>
                <p:nvPr/>
              </p:nvPicPr>
              <p:blipFill>
                <a:blip r:embed="rId904"/>
                <a:stretch>
                  <a:fillRect/>
                </a:stretch>
              </p:blipFill>
              <p:spPr>
                <a:xfrm>
                  <a:off x="6772613" y="1204253"/>
                  <a:ext cx="163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171481" name="Freihand 171480">
                  <a:extLst>
                    <a:ext uri="{FF2B5EF4-FFF2-40B4-BE49-F238E27FC236}">
                      <a16:creationId xmlns:a16="http://schemas.microsoft.com/office/drawing/2014/main" id="{62BA0902-FC15-40EB-AEA6-802FE2288924}"/>
                    </a:ext>
                  </a:extLst>
                </p14:cNvPr>
                <p14:cNvContentPartPr/>
                <p14:nvPr/>
              </p14:nvContentPartPr>
              <p14:xfrm>
                <a:off x="6887813" y="1037213"/>
                <a:ext cx="123120" cy="160200"/>
              </p14:xfrm>
            </p:contentPart>
          </mc:Choice>
          <mc:Fallback xmlns="">
            <p:pic>
              <p:nvPicPr>
                <p:cNvPr id="171481" name="Freihand 171480">
                  <a:extLst>
                    <a:ext uri="{FF2B5EF4-FFF2-40B4-BE49-F238E27FC236}">
                      <a16:creationId xmlns:a16="http://schemas.microsoft.com/office/drawing/2014/main" id="{62BA0902-FC15-40EB-AEA6-802FE2288924}"/>
                    </a:ext>
                  </a:extLst>
                </p:cNvPr>
                <p:cNvPicPr/>
                <p:nvPr/>
              </p:nvPicPr>
              <p:blipFill>
                <a:blip r:embed="rId906"/>
                <a:stretch>
                  <a:fillRect/>
                </a:stretch>
              </p:blipFill>
              <p:spPr>
                <a:xfrm>
                  <a:off x="6883493" y="1032893"/>
                  <a:ext cx="1317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171482" name="Freihand 171481">
                  <a:extLst>
                    <a:ext uri="{FF2B5EF4-FFF2-40B4-BE49-F238E27FC236}">
                      <a16:creationId xmlns:a16="http://schemas.microsoft.com/office/drawing/2014/main" id="{85EDDF1C-9ED4-4DA6-8945-628ED6500631}"/>
                    </a:ext>
                  </a:extLst>
                </p14:cNvPr>
                <p14:cNvContentPartPr/>
                <p14:nvPr/>
              </p14:nvContentPartPr>
              <p14:xfrm>
                <a:off x="6911933" y="1077893"/>
                <a:ext cx="106560" cy="68400"/>
              </p14:xfrm>
            </p:contentPart>
          </mc:Choice>
          <mc:Fallback xmlns="">
            <p:pic>
              <p:nvPicPr>
                <p:cNvPr id="171482" name="Freihand 171481">
                  <a:extLst>
                    <a:ext uri="{FF2B5EF4-FFF2-40B4-BE49-F238E27FC236}">
                      <a16:creationId xmlns:a16="http://schemas.microsoft.com/office/drawing/2014/main" id="{85EDDF1C-9ED4-4DA6-8945-628ED6500631}"/>
                    </a:ext>
                  </a:extLst>
                </p:cNvPr>
                <p:cNvPicPr/>
                <p:nvPr/>
              </p:nvPicPr>
              <p:blipFill>
                <a:blip r:embed="rId908"/>
                <a:stretch>
                  <a:fillRect/>
                </a:stretch>
              </p:blipFill>
              <p:spPr>
                <a:xfrm>
                  <a:off x="6907613" y="1073573"/>
                  <a:ext cx="1152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171483" name="Freihand 171482">
                  <a:extLst>
                    <a:ext uri="{FF2B5EF4-FFF2-40B4-BE49-F238E27FC236}">
                      <a16:creationId xmlns:a16="http://schemas.microsoft.com/office/drawing/2014/main" id="{5B9D3D61-5878-4112-90F2-2A58BC01A9DC}"/>
                    </a:ext>
                  </a:extLst>
                </p14:cNvPr>
                <p14:cNvContentPartPr/>
                <p14:nvPr/>
              </p14:nvContentPartPr>
              <p14:xfrm>
                <a:off x="6976013" y="999053"/>
                <a:ext cx="138600" cy="133560"/>
              </p14:xfrm>
            </p:contentPart>
          </mc:Choice>
          <mc:Fallback xmlns="">
            <p:pic>
              <p:nvPicPr>
                <p:cNvPr id="171483" name="Freihand 171482">
                  <a:extLst>
                    <a:ext uri="{FF2B5EF4-FFF2-40B4-BE49-F238E27FC236}">
                      <a16:creationId xmlns:a16="http://schemas.microsoft.com/office/drawing/2014/main" id="{5B9D3D61-5878-4112-90F2-2A58BC01A9DC}"/>
                    </a:ext>
                  </a:extLst>
                </p:cNvPr>
                <p:cNvPicPr/>
                <p:nvPr/>
              </p:nvPicPr>
              <p:blipFill>
                <a:blip r:embed="rId910"/>
                <a:stretch>
                  <a:fillRect/>
                </a:stretch>
              </p:blipFill>
              <p:spPr>
                <a:xfrm>
                  <a:off x="6971693" y="994733"/>
                  <a:ext cx="1472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171484" name="Freihand 171483">
                  <a:extLst>
                    <a:ext uri="{FF2B5EF4-FFF2-40B4-BE49-F238E27FC236}">
                      <a16:creationId xmlns:a16="http://schemas.microsoft.com/office/drawing/2014/main" id="{59A0B57C-E65D-4FBF-97AC-B44D3521C52A}"/>
                    </a:ext>
                  </a:extLst>
                </p14:cNvPr>
                <p14:cNvContentPartPr/>
                <p14:nvPr/>
              </p14:nvContentPartPr>
              <p14:xfrm>
                <a:off x="7109573" y="905813"/>
                <a:ext cx="51120" cy="129600"/>
              </p14:xfrm>
            </p:contentPart>
          </mc:Choice>
          <mc:Fallback xmlns="">
            <p:pic>
              <p:nvPicPr>
                <p:cNvPr id="171484" name="Freihand 171483">
                  <a:extLst>
                    <a:ext uri="{FF2B5EF4-FFF2-40B4-BE49-F238E27FC236}">
                      <a16:creationId xmlns:a16="http://schemas.microsoft.com/office/drawing/2014/main" id="{59A0B57C-E65D-4FBF-97AC-B44D3521C52A}"/>
                    </a:ext>
                  </a:extLst>
                </p:cNvPr>
                <p:cNvPicPr/>
                <p:nvPr/>
              </p:nvPicPr>
              <p:blipFill>
                <a:blip r:embed="rId912"/>
                <a:stretch>
                  <a:fillRect/>
                </a:stretch>
              </p:blipFill>
              <p:spPr>
                <a:xfrm>
                  <a:off x="7105253" y="901493"/>
                  <a:ext cx="59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171485" name="Freihand 171484">
                  <a:extLst>
                    <a:ext uri="{FF2B5EF4-FFF2-40B4-BE49-F238E27FC236}">
                      <a16:creationId xmlns:a16="http://schemas.microsoft.com/office/drawing/2014/main" id="{9FC23F2E-4AEE-4635-8869-991B24104B3E}"/>
                    </a:ext>
                  </a:extLst>
                </p14:cNvPr>
                <p14:cNvContentPartPr/>
                <p14:nvPr/>
              </p14:nvContentPartPr>
              <p14:xfrm>
                <a:off x="6831293" y="798893"/>
                <a:ext cx="396720" cy="460080"/>
              </p14:xfrm>
            </p:contentPart>
          </mc:Choice>
          <mc:Fallback xmlns="">
            <p:pic>
              <p:nvPicPr>
                <p:cNvPr id="171485" name="Freihand 171484">
                  <a:extLst>
                    <a:ext uri="{FF2B5EF4-FFF2-40B4-BE49-F238E27FC236}">
                      <a16:creationId xmlns:a16="http://schemas.microsoft.com/office/drawing/2014/main" id="{9FC23F2E-4AEE-4635-8869-991B24104B3E}"/>
                    </a:ext>
                  </a:extLst>
                </p:cNvPr>
                <p:cNvPicPr/>
                <p:nvPr/>
              </p:nvPicPr>
              <p:blipFill>
                <a:blip r:embed="rId914"/>
                <a:stretch>
                  <a:fillRect/>
                </a:stretch>
              </p:blipFill>
              <p:spPr>
                <a:xfrm>
                  <a:off x="6826973" y="794573"/>
                  <a:ext cx="405360" cy="46872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171491" name="Freihand 171490">
                  <a:extLst>
                    <a:ext uri="{FF2B5EF4-FFF2-40B4-BE49-F238E27FC236}">
                      <a16:creationId xmlns:a16="http://schemas.microsoft.com/office/drawing/2014/main" id="{49024F68-7A9A-4601-B6A4-76074F1D3EED}"/>
                    </a:ext>
                  </a:extLst>
                </p14:cNvPr>
                <p14:cNvContentPartPr/>
                <p14:nvPr/>
              </p14:nvContentPartPr>
              <p14:xfrm>
                <a:off x="3797213" y="5641253"/>
                <a:ext cx="195840" cy="214200"/>
              </p14:xfrm>
            </p:contentPart>
          </mc:Choice>
          <mc:Fallback xmlns="">
            <p:pic>
              <p:nvPicPr>
                <p:cNvPr id="171491" name="Freihand 171490">
                  <a:extLst>
                    <a:ext uri="{FF2B5EF4-FFF2-40B4-BE49-F238E27FC236}">
                      <a16:creationId xmlns:a16="http://schemas.microsoft.com/office/drawing/2014/main" id="{49024F68-7A9A-4601-B6A4-76074F1D3EED}"/>
                    </a:ext>
                  </a:extLst>
                </p:cNvPr>
                <p:cNvPicPr/>
                <p:nvPr/>
              </p:nvPicPr>
              <p:blipFill>
                <a:blip r:embed="rId916"/>
                <a:stretch>
                  <a:fillRect/>
                </a:stretch>
              </p:blipFill>
              <p:spPr>
                <a:xfrm>
                  <a:off x="3792893" y="5636933"/>
                  <a:ext cx="20448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171492" name="Freihand 171491">
                  <a:extLst>
                    <a:ext uri="{FF2B5EF4-FFF2-40B4-BE49-F238E27FC236}">
                      <a16:creationId xmlns:a16="http://schemas.microsoft.com/office/drawing/2014/main" id="{C3E4B0E4-22CD-4C20-8C57-93C4B00E95A7}"/>
                    </a:ext>
                  </a:extLst>
                </p14:cNvPr>
                <p14:cNvContentPartPr/>
                <p14:nvPr/>
              </p14:nvContentPartPr>
              <p14:xfrm>
                <a:off x="3726293" y="5852573"/>
                <a:ext cx="503280" cy="178920"/>
              </p14:xfrm>
            </p:contentPart>
          </mc:Choice>
          <mc:Fallback xmlns="">
            <p:pic>
              <p:nvPicPr>
                <p:cNvPr id="171492" name="Freihand 171491">
                  <a:extLst>
                    <a:ext uri="{FF2B5EF4-FFF2-40B4-BE49-F238E27FC236}">
                      <a16:creationId xmlns:a16="http://schemas.microsoft.com/office/drawing/2014/main" id="{C3E4B0E4-22CD-4C20-8C57-93C4B00E95A7}"/>
                    </a:ext>
                  </a:extLst>
                </p:cNvPr>
                <p:cNvPicPr/>
                <p:nvPr/>
              </p:nvPicPr>
              <p:blipFill>
                <a:blip r:embed="rId918"/>
                <a:stretch>
                  <a:fillRect/>
                </a:stretch>
              </p:blipFill>
              <p:spPr>
                <a:xfrm>
                  <a:off x="3721973" y="5848253"/>
                  <a:ext cx="5119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171493" name="Freihand 171492">
                  <a:extLst>
                    <a:ext uri="{FF2B5EF4-FFF2-40B4-BE49-F238E27FC236}">
                      <a16:creationId xmlns:a16="http://schemas.microsoft.com/office/drawing/2014/main" id="{87EF4A18-F2ED-4812-B3F1-EAF033CEAAC3}"/>
                    </a:ext>
                  </a:extLst>
                </p14:cNvPr>
                <p14:cNvContentPartPr/>
                <p14:nvPr/>
              </p14:nvContentPartPr>
              <p14:xfrm>
                <a:off x="3683093" y="6187733"/>
                <a:ext cx="185040" cy="208800"/>
              </p14:xfrm>
            </p:contentPart>
          </mc:Choice>
          <mc:Fallback xmlns="">
            <p:pic>
              <p:nvPicPr>
                <p:cNvPr id="171493" name="Freihand 171492">
                  <a:extLst>
                    <a:ext uri="{FF2B5EF4-FFF2-40B4-BE49-F238E27FC236}">
                      <a16:creationId xmlns:a16="http://schemas.microsoft.com/office/drawing/2014/main" id="{87EF4A18-F2ED-4812-B3F1-EAF033CEAAC3}"/>
                    </a:ext>
                  </a:extLst>
                </p:cNvPr>
                <p:cNvPicPr/>
                <p:nvPr/>
              </p:nvPicPr>
              <p:blipFill>
                <a:blip r:embed="rId920"/>
                <a:stretch>
                  <a:fillRect/>
                </a:stretch>
              </p:blipFill>
              <p:spPr>
                <a:xfrm>
                  <a:off x="3678773" y="6183413"/>
                  <a:ext cx="19368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921">
              <p14:nvContentPartPr>
                <p14:cNvPr id="171494" name="Freihand 171493">
                  <a:extLst>
                    <a:ext uri="{FF2B5EF4-FFF2-40B4-BE49-F238E27FC236}">
                      <a16:creationId xmlns:a16="http://schemas.microsoft.com/office/drawing/2014/main" id="{4B6F46D6-5BEC-4270-B147-685C63552270}"/>
                    </a:ext>
                  </a:extLst>
                </p14:cNvPr>
                <p14:cNvContentPartPr/>
                <p14:nvPr/>
              </p14:nvContentPartPr>
              <p14:xfrm>
                <a:off x="3939053" y="6169733"/>
                <a:ext cx="112680" cy="69480"/>
              </p14:xfrm>
            </p:contentPart>
          </mc:Choice>
          <mc:Fallback xmlns="">
            <p:pic>
              <p:nvPicPr>
                <p:cNvPr id="171494" name="Freihand 171493">
                  <a:extLst>
                    <a:ext uri="{FF2B5EF4-FFF2-40B4-BE49-F238E27FC236}">
                      <a16:creationId xmlns:a16="http://schemas.microsoft.com/office/drawing/2014/main" id="{4B6F46D6-5BEC-4270-B147-685C63552270}"/>
                    </a:ext>
                  </a:extLst>
                </p:cNvPr>
                <p:cNvPicPr/>
                <p:nvPr/>
              </p:nvPicPr>
              <p:blipFill>
                <a:blip r:embed="rId922"/>
                <a:stretch>
                  <a:fillRect/>
                </a:stretch>
              </p:blipFill>
              <p:spPr>
                <a:xfrm>
                  <a:off x="3934733" y="6165413"/>
                  <a:ext cx="1213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923">
              <p14:nvContentPartPr>
                <p14:cNvPr id="171495" name="Freihand 171494">
                  <a:extLst>
                    <a:ext uri="{FF2B5EF4-FFF2-40B4-BE49-F238E27FC236}">
                      <a16:creationId xmlns:a16="http://schemas.microsoft.com/office/drawing/2014/main" id="{E20FBC19-FD8F-4FAF-8E6B-727487033667}"/>
                    </a:ext>
                  </a:extLst>
                </p14:cNvPr>
                <p14:cNvContentPartPr/>
                <p14:nvPr/>
              </p14:nvContentPartPr>
              <p14:xfrm>
                <a:off x="4106813" y="6032213"/>
                <a:ext cx="118440" cy="235800"/>
              </p14:xfrm>
            </p:contentPart>
          </mc:Choice>
          <mc:Fallback xmlns="">
            <p:pic>
              <p:nvPicPr>
                <p:cNvPr id="171495" name="Freihand 171494">
                  <a:extLst>
                    <a:ext uri="{FF2B5EF4-FFF2-40B4-BE49-F238E27FC236}">
                      <a16:creationId xmlns:a16="http://schemas.microsoft.com/office/drawing/2014/main" id="{E20FBC19-FD8F-4FAF-8E6B-727487033667}"/>
                    </a:ext>
                  </a:extLst>
                </p:cNvPr>
                <p:cNvPicPr/>
                <p:nvPr/>
              </p:nvPicPr>
              <p:blipFill>
                <a:blip r:embed="rId924"/>
                <a:stretch>
                  <a:fillRect/>
                </a:stretch>
              </p:blipFill>
              <p:spPr>
                <a:xfrm>
                  <a:off x="4102493" y="6027893"/>
                  <a:ext cx="12708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171496" name="Freihand 171495">
                  <a:extLst>
                    <a:ext uri="{FF2B5EF4-FFF2-40B4-BE49-F238E27FC236}">
                      <a16:creationId xmlns:a16="http://schemas.microsoft.com/office/drawing/2014/main" id="{88D10E98-1B63-4642-8436-351B6A92648E}"/>
                    </a:ext>
                  </a:extLst>
                </p14:cNvPr>
                <p14:cNvContentPartPr/>
                <p14:nvPr/>
              </p14:nvContentPartPr>
              <p14:xfrm>
                <a:off x="4252973" y="6127613"/>
                <a:ext cx="77760" cy="74160"/>
              </p14:xfrm>
            </p:contentPart>
          </mc:Choice>
          <mc:Fallback xmlns="">
            <p:pic>
              <p:nvPicPr>
                <p:cNvPr id="171496" name="Freihand 171495">
                  <a:extLst>
                    <a:ext uri="{FF2B5EF4-FFF2-40B4-BE49-F238E27FC236}">
                      <a16:creationId xmlns:a16="http://schemas.microsoft.com/office/drawing/2014/main" id="{88D10E98-1B63-4642-8436-351B6A92648E}"/>
                    </a:ext>
                  </a:extLst>
                </p:cNvPr>
                <p:cNvPicPr/>
                <p:nvPr/>
              </p:nvPicPr>
              <p:blipFill>
                <a:blip r:embed="rId926"/>
                <a:stretch>
                  <a:fillRect/>
                </a:stretch>
              </p:blipFill>
              <p:spPr>
                <a:xfrm>
                  <a:off x="4248653" y="6123293"/>
                  <a:ext cx="864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171497" name="Freihand 171496">
                  <a:extLst>
                    <a:ext uri="{FF2B5EF4-FFF2-40B4-BE49-F238E27FC236}">
                      <a16:creationId xmlns:a16="http://schemas.microsoft.com/office/drawing/2014/main" id="{022290FB-2088-4752-BFF7-C8886D30FF0E}"/>
                    </a:ext>
                  </a:extLst>
                </p14:cNvPr>
                <p14:cNvContentPartPr/>
                <p14:nvPr/>
              </p14:nvContentPartPr>
              <p14:xfrm>
                <a:off x="4324253" y="6108893"/>
                <a:ext cx="14760" cy="225000"/>
              </p14:xfrm>
            </p:contentPart>
          </mc:Choice>
          <mc:Fallback xmlns="">
            <p:pic>
              <p:nvPicPr>
                <p:cNvPr id="171497" name="Freihand 171496">
                  <a:extLst>
                    <a:ext uri="{FF2B5EF4-FFF2-40B4-BE49-F238E27FC236}">
                      <a16:creationId xmlns:a16="http://schemas.microsoft.com/office/drawing/2014/main" id="{022290FB-2088-4752-BFF7-C8886D30FF0E}"/>
                    </a:ext>
                  </a:extLst>
                </p:cNvPr>
                <p:cNvPicPr/>
                <p:nvPr/>
              </p:nvPicPr>
              <p:blipFill>
                <a:blip r:embed="rId928"/>
                <a:stretch>
                  <a:fillRect/>
                </a:stretch>
              </p:blipFill>
              <p:spPr>
                <a:xfrm>
                  <a:off x="4319933" y="6104573"/>
                  <a:ext cx="2340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171503" name="Freihand 171502">
                  <a:extLst>
                    <a:ext uri="{FF2B5EF4-FFF2-40B4-BE49-F238E27FC236}">
                      <a16:creationId xmlns:a16="http://schemas.microsoft.com/office/drawing/2014/main" id="{DD135F91-1296-4518-8CB3-92E4B9960D6E}"/>
                    </a:ext>
                  </a:extLst>
                </p14:cNvPr>
                <p14:cNvContentPartPr/>
                <p14:nvPr/>
              </p14:nvContentPartPr>
              <p14:xfrm>
                <a:off x="4608653" y="6135533"/>
                <a:ext cx="296640" cy="47520"/>
              </p14:xfrm>
            </p:contentPart>
          </mc:Choice>
          <mc:Fallback xmlns="">
            <p:pic>
              <p:nvPicPr>
                <p:cNvPr id="171503" name="Freihand 171502">
                  <a:extLst>
                    <a:ext uri="{FF2B5EF4-FFF2-40B4-BE49-F238E27FC236}">
                      <a16:creationId xmlns:a16="http://schemas.microsoft.com/office/drawing/2014/main" id="{DD135F91-1296-4518-8CB3-92E4B9960D6E}"/>
                    </a:ext>
                  </a:extLst>
                </p:cNvPr>
                <p:cNvPicPr/>
                <p:nvPr/>
              </p:nvPicPr>
              <p:blipFill>
                <a:blip r:embed="rId930"/>
                <a:stretch>
                  <a:fillRect/>
                </a:stretch>
              </p:blipFill>
              <p:spPr>
                <a:xfrm>
                  <a:off x="4604333" y="6131213"/>
                  <a:ext cx="3052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171504" name="Freihand 171503">
                  <a:extLst>
                    <a:ext uri="{FF2B5EF4-FFF2-40B4-BE49-F238E27FC236}">
                      <a16:creationId xmlns:a16="http://schemas.microsoft.com/office/drawing/2014/main" id="{0E67B793-7FF1-468F-A8A4-73861EDCEAEC}"/>
                    </a:ext>
                  </a:extLst>
                </p14:cNvPr>
                <p14:cNvContentPartPr/>
                <p14:nvPr/>
              </p14:nvContentPartPr>
              <p14:xfrm>
                <a:off x="4488413" y="6023213"/>
                <a:ext cx="247320" cy="231480"/>
              </p14:xfrm>
            </p:contentPart>
          </mc:Choice>
          <mc:Fallback xmlns="">
            <p:pic>
              <p:nvPicPr>
                <p:cNvPr id="171504" name="Freihand 171503">
                  <a:extLst>
                    <a:ext uri="{FF2B5EF4-FFF2-40B4-BE49-F238E27FC236}">
                      <a16:creationId xmlns:a16="http://schemas.microsoft.com/office/drawing/2014/main" id="{0E67B793-7FF1-468F-A8A4-73861EDCEAEC}"/>
                    </a:ext>
                  </a:extLst>
                </p:cNvPr>
                <p:cNvPicPr/>
                <p:nvPr/>
              </p:nvPicPr>
              <p:blipFill>
                <a:blip r:embed="rId932"/>
                <a:stretch>
                  <a:fillRect/>
                </a:stretch>
              </p:blipFill>
              <p:spPr>
                <a:xfrm>
                  <a:off x="4484093" y="6018893"/>
                  <a:ext cx="25596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933">
              <p14:nvContentPartPr>
                <p14:cNvPr id="171505" name="Freihand 171504">
                  <a:extLst>
                    <a:ext uri="{FF2B5EF4-FFF2-40B4-BE49-F238E27FC236}">
                      <a16:creationId xmlns:a16="http://schemas.microsoft.com/office/drawing/2014/main" id="{8946E702-035A-43A8-8036-2B8DB5F64503}"/>
                    </a:ext>
                  </a:extLst>
                </p14:cNvPr>
                <p14:cNvContentPartPr/>
                <p14:nvPr/>
              </p14:nvContentPartPr>
              <p14:xfrm>
                <a:off x="4501013" y="4867973"/>
                <a:ext cx="886320" cy="1339920"/>
              </p14:xfrm>
            </p:contentPart>
          </mc:Choice>
          <mc:Fallback xmlns="">
            <p:pic>
              <p:nvPicPr>
                <p:cNvPr id="171505" name="Freihand 171504">
                  <a:extLst>
                    <a:ext uri="{FF2B5EF4-FFF2-40B4-BE49-F238E27FC236}">
                      <a16:creationId xmlns:a16="http://schemas.microsoft.com/office/drawing/2014/main" id="{8946E702-035A-43A8-8036-2B8DB5F64503}"/>
                    </a:ext>
                  </a:extLst>
                </p:cNvPr>
                <p:cNvPicPr/>
                <p:nvPr/>
              </p:nvPicPr>
              <p:blipFill>
                <a:blip r:embed="rId934"/>
                <a:stretch>
                  <a:fillRect/>
                </a:stretch>
              </p:blipFill>
              <p:spPr>
                <a:xfrm>
                  <a:off x="4496693" y="4863653"/>
                  <a:ext cx="894960" cy="1348560"/>
                </a:xfrm>
                <a:prstGeom prst="rect">
                  <a:avLst/>
                </a:prstGeom>
              </p:spPr>
            </p:pic>
          </mc:Fallback>
        </mc:AlternateContent>
        <mc:AlternateContent xmlns:mc="http://schemas.openxmlformats.org/markup-compatibility/2006" xmlns:p14="http://schemas.microsoft.com/office/powerpoint/2010/main">
          <mc:Choice Requires="p14">
            <p:contentPart p14:bwMode="auto" r:id="rId935">
              <p14:nvContentPartPr>
                <p14:cNvPr id="171506" name="Freihand 171505">
                  <a:extLst>
                    <a:ext uri="{FF2B5EF4-FFF2-40B4-BE49-F238E27FC236}">
                      <a16:creationId xmlns:a16="http://schemas.microsoft.com/office/drawing/2014/main" id="{5C84C524-F558-4AD5-8EDF-2284D5E2A356}"/>
                    </a:ext>
                  </a:extLst>
                </p14:cNvPr>
                <p14:cNvContentPartPr/>
                <p14:nvPr/>
              </p14:nvContentPartPr>
              <p14:xfrm>
                <a:off x="2833853" y="4458293"/>
                <a:ext cx="1886040" cy="1156680"/>
              </p14:xfrm>
            </p:contentPart>
          </mc:Choice>
          <mc:Fallback xmlns="">
            <p:pic>
              <p:nvPicPr>
                <p:cNvPr id="171506" name="Freihand 171505">
                  <a:extLst>
                    <a:ext uri="{FF2B5EF4-FFF2-40B4-BE49-F238E27FC236}">
                      <a16:creationId xmlns:a16="http://schemas.microsoft.com/office/drawing/2014/main" id="{5C84C524-F558-4AD5-8EDF-2284D5E2A356}"/>
                    </a:ext>
                  </a:extLst>
                </p:cNvPr>
                <p:cNvPicPr/>
                <p:nvPr/>
              </p:nvPicPr>
              <p:blipFill>
                <a:blip r:embed="rId936"/>
                <a:stretch>
                  <a:fillRect/>
                </a:stretch>
              </p:blipFill>
              <p:spPr>
                <a:xfrm>
                  <a:off x="2829533" y="4453973"/>
                  <a:ext cx="1894680" cy="1165320"/>
                </a:xfrm>
                <a:prstGeom prst="rect">
                  <a:avLst/>
                </a:prstGeom>
              </p:spPr>
            </p:pic>
          </mc:Fallback>
        </mc:AlternateContent>
      </p:grpSp>
    </p:spTree>
    <p:extLst>
      <p:ext uri="{BB962C8B-B14F-4D97-AF65-F5344CB8AC3E}">
        <p14:creationId xmlns:p14="http://schemas.microsoft.com/office/powerpoint/2010/main" val="819537680"/>
      </p:ext>
    </p:extLst>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5" name="Rectangle 3"/>
          <p:cNvSpPr>
            <a:spLocks noChangeArrowheads="1"/>
          </p:cNvSpPr>
          <p:nvPr/>
        </p:nvSpPr>
        <p:spPr bwMode="auto">
          <a:xfrm>
            <a:off x="4224338" y="18559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Konsequenzen aus dem Keynesianismus </a:t>
            </a:r>
          </a:p>
        </p:txBody>
      </p:sp>
      <p:sp>
        <p:nvSpPr>
          <p:cNvPr id="172036" name="Text Box 4"/>
          <p:cNvSpPr txBox="1">
            <a:spLocks noChangeArrowheads="1"/>
          </p:cNvSpPr>
          <p:nvPr/>
        </p:nvSpPr>
        <p:spPr bwMode="auto">
          <a:xfrm>
            <a:off x="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Dauerhafte ungewollte Unterbeschäftigung ist möglich</a:t>
            </a:r>
          </a:p>
          <a:p>
            <a:pPr eaLnBrk="1" hangingPunct="1">
              <a:buClrTx/>
              <a:buFontTx/>
              <a:buNone/>
            </a:pPr>
            <a:r>
              <a:rPr lang="de-DE" sz="2400">
                <a:solidFill>
                  <a:srgbClr val="000000"/>
                </a:solidFill>
              </a:rPr>
              <a:t>→ deflatorische Lücke: Die Nachfrage ist zu gering, um das vorhandene</a:t>
            </a:r>
          </a:p>
          <a:p>
            <a:pPr eaLnBrk="1" hangingPunct="1">
              <a:buClrTx/>
              <a:buFontTx/>
              <a:buNone/>
            </a:pPr>
            <a:r>
              <a:rPr lang="de-DE" sz="2400">
                <a:solidFill>
                  <a:srgbClr val="000000"/>
                </a:solidFill>
              </a:rPr>
              <a:t>					 	 Arbeitsangebot voll auszulasten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Überhitzung der Wirtschaft</a:t>
            </a:r>
          </a:p>
          <a:p>
            <a:pPr eaLnBrk="1" hangingPunct="1">
              <a:buClrTx/>
              <a:buFontTx/>
              <a:buNone/>
            </a:pPr>
            <a:r>
              <a:rPr lang="de-DE" sz="2400">
                <a:solidFill>
                  <a:srgbClr val="000000"/>
                </a:solidFill>
              </a:rPr>
              <a:t>→ inflatorische Lücke: Die Nachfrage übersteigt die vorhandenen</a:t>
            </a:r>
          </a:p>
          <a:p>
            <a:pPr eaLnBrk="1" hangingPunct="1">
              <a:buClrTx/>
              <a:buFontTx/>
              <a:buNone/>
            </a:pPr>
            <a:r>
              <a:rPr lang="de-DE" sz="2400">
                <a:solidFill>
                  <a:srgbClr val="000000"/>
                </a:solidFill>
              </a:rPr>
              <a:t>						 Produktionskapazitäten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Ein Vollbeschäftigungsgleichgewicht liegt nur bei spezieller </a:t>
            </a:r>
          </a:p>
          <a:p>
            <a:pPr eaLnBrk="1" hangingPunct="1">
              <a:buClrTx/>
              <a:buFontTx/>
              <a:buNone/>
            </a:pPr>
            <a:r>
              <a:rPr lang="de-DE" sz="2400">
                <a:solidFill>
                  <a:srgbClr val="000000"/>
                </a:solidFill>
              </a:rPr>
              <a:t>Parameterkonstellation vor. Es muss sich nicht automatisch einstellen, </a:t>
            </a:r>
          </a:p>
          <a:p>
            <a:pPr eaLnBrk="1" hangingPunct="1">
              <a:buClrTx/>
              <a:buFontTx/>
              <a:buNone/>
            </a:pPr>
            <a:r>
              <a:rPr lang="de-DE" sz="2400">
                <a:solidFill>
                  <a:srgbClr val="000000"/>
                </a:solidFill>
              </a:rPr>
              <a:t>sondern bedarf externer Eingriffe.</a:t>
            </a: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5" name="Rechteck 4">
            <a:extLst>
              <a:ext uri="{FF2B5EF4-FFF2-40B4-BE49-F238E27FC236}">
                <a16:creationId xmlns:a16="http://schemas.microsoft.com/office/drawing/2014/main" id="{4ABC7385-D6AE-4A00-AE87-5E73AF386EB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16" name="Freihand 15">
                <a:extLst>
                  <a:ext uri="{FF2B5EF4-FFF2-40B4-BE49-F238E27FC236}">
                    <a16:creationId xmlns:a16="http://schemas.microsoft.com/office/drawing/2014/main" id="{4FE38726-90DB-486E-B02A-AD09734641C5}"/>
                  </a:ext>
                </a:extLst>
              </p14:cNvPr>
              <p14:cNvContentPartPr/>
              <p14:nvPr/>
            </p14:nvContentPartPr>
            <p14:xfrm>
              <a:off x="10834493" y="271147"/>
              <a:ext cx="196920" cy="250920"/>
            </p14:xfrm>
          </p:contentPart>
        </mc:Choice>
        <mc:Fallback xmlns="">
          <p:pic>
            <p:nvPicPr>
              <p:cNvPr id="16" name="Freihand 15">
                <a:extLst>
                  <a:ext uri="{FF2B5EF4-FFF2-40B4-BE49-F238E27FC236}">
                    <a16:creationId xmlns:a16="http://schemas.microsoft.com/office/drawing/2014/main" id="{4FE38726-90DB-486E-B02A-AD09734641C5}"/>
                  </a:ext>
                </a:extLst>
              </p:cNvPr>
              <p:cNvPicPr/>
              <p:nvPr/>
            </p:nvPicPr>
            <p:blipFill>
              <a:blip r:embed="rId4"/>
              <a:stretch>
                <a:fillRect/>
              </a:stretch>
            </p:blipFill>
            <p:spPr>
              <a:xfrm>
                <a:off x="10830173" y="266827"/>
                <a:ext cx="20556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7" name="Freihand 16">
                <a:extLst>
                  <a:ext uri="{FF2B5EF4-FFF2-40B4-BE49-F238E27FC236}">
                    <a16:creationId xmlns:a16="http://schemas.microsoft.com/office/drawing/2014/main" id="{200CD020-43A8-4108-A8CD-B5A3729F212A}"/>
                  </a:ext>
                </a:extLst>
              </p14:cNvPr>
              <p14:cNvContentPartPr/>
              <p14:nvPr/>
            </p14:nvContentPartPr>
            <p14:xfrm>
              <a:off x="11079653" y="302107"/>
              <a:ext cx="119520" cy="247680"/>
            </p14:xfrm>
          </p:contentPart>
        </mc:Choice>
        <mc:Fallback xmlns="">
          <p:pic>
            <p:nvPicPr>
              <p:cNvPr id="17" name="Freihand 16">
                <a:extLst>
                  <a:ext uri="{FF2B5EF4-FFF2-40B4-BE49-F238E27FC236}">
                    <a16:creationId xmlns:a16="http://schemas.microsoft.com/office/drawing/2014/main" id="{200CD020-43A8-4108-A8CD-B5A3729F212A}"/>
                  </a:ext>
                </a:extLst>
              </p:cNvPr>
              <p:cNvPicPr/>
              <p:nvPr/>
            </p:nvPicPr>
            <p:blipFill>
              <a:blip r:embed="rId6"/>
              <a:stretch>
                <a:fillRect/>
              </a:stretch>
            </p:blipFill>
            <p:spPr>
              <a:xfrm>
                <a:off x="11075333" y="297787"/>
                <a:ext cx="12816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8" name="Freihand 17">
                <a:extLst>
                  <a:ext uri="{FF2B5EF4-FFF2-40B4-BE49-F238E27FC236}">
                    <a16:creationId xmlns:a16="http://schemas.microsoft.com/office/drawing/2014/main" id="{BF8E3E3A-4CD6-4A9B-94CA-65F2F525C999}"/>
                  </a:ext>
                </a:extLst>
              </p14:cNvPr>
              <p14:cNvContentPartPr/>
              <p14:nvPr/>
            </p14:nvContentPartPr>
            <p14:xfrm>
              <a:off x="11269733" y="265747"/>
              <a:ext cx="204840" cy="285120"/>
            </p14:xfrm>
          </p:contentPart>
        </mc:Choice>
        <mc:Fallback xmlns="">
          <p:pic>
            <p:nvPicPr>
              <p:cNvPr id="18" name="Freihand 17">
                <a:extLst>
                  <a:ext uri="{FF2B5EF4-FFF2-40B4-BE49-F238E27FC236}">
                    <a16:creationId xmlns:a16="http://schemas.microsoft.com/office/drawing/2014/main" id="{BF8E3E3A-4CD6-4A9B-94CA-65F2F525C999}"/>
                  </a:ext>
                </a:extLst>
              </p:cNvPr>
              <p:cNvPicPr/>
              <p:nvPr/>
            </p:nvPicPr>
            <p:blipFill>
              <a:blip r:embed="rId8"/>
              <a:stretch>
                <a:fillRect/>
              </a:stretch>
            </p:blipFill>
            <p:spPr>
              <a:xfrm>
                <a:off x="11265413" y="261427"/>
                <a:ext cx="213480" cy="293760"/>
              </a:xfrm>
              <a:prstGeom prst="rect">
                <a:avLst/>
              </a:prstGeom>
            </p:spPr>
          </p:pic>
        </mc:Fallback>
      </mc:AlternateContent>
      <p:grpSp>
        <p:nvGrpSpPr>
          <p:cNvPr id="32" name="Gruppieren 31">
            <a:extLst>
              <a:ext uri="{FF2B5EF4-FFF2-40B4-BE49-F238E27FC236}">
                <a16:creationId xmlns:a16="http://schemas.microsoft.com/office/drawing/2014/main" id="{B38641AD-EBFE-4219-905E-A85E17643880}"/>
              </a:ext>
            </a:extLst>
          </p:cNvPr>
          <p:cNvGrpSpPr/>
          <p:nvPr/>
        </p:nvGrpSpPr>
        <p:grpSpPr>
          <a:xfrm>
            <a:off x="9758453" y="705307"/>
            <a:ext cx="2040480" cy="2061360"/>
            <a:chOff x="9758453" y="705307"/>
            <a:chExt cx="2040480" cy="2061360"/>
          </a:xfrm>
        </p:grpSpPr>
        <mc:AlternateContent xmlns:mc="http://schemas.openxmlformats.org/markup-compatibility/2006" xmlns:p14="http://schemas.microsoft.com/office/powerpoint/2010/main">
          <mc:Choice Requires="p14">
            <p:contentPart p14:bwMode="auto" r:id="rId9">
              <p14:nvContentPartPr>
                <p14:cNvPr id="2" name="Freihand 1">
                  <a:extLst>
                    <a:ext uri="{FF2B5EF4-FFF2-40B4-BE49-F238E27FC236}">
                      <a16:creationId xmlns:a16="http://schemas.microsoft.com/office/drawing/2014/main" id="{067B3345-C1E2-4348-85B3-A44BD9C41ED2}"/>
                    </a:ext>
                  </a:extLst>
                </p14:cNvPr>
                <p14:cNvContentPartPr/>
                <p14:nvPr/>
              </p14:nvContentPartPr>
              <p14:xfrm>
                <a:off x="10046093" y="989347"/>
                <a:ext cx="146880" cy="1306800"/>
              </p14:xfrm>
            </p:contentPart>
          </mc:Choice>
          <mc:Fallback xmlns="">
            <p:pic>
              <p:nvPicPr>
                <p:cNvPr id="2" name="Freihand 1">
                  <a:extLst>
                    <a:ext uri="{FF2B5EF4-FFF2-40B4-BE49-F238E27FC236}">
                      <a16:creationId xmlns:a16="http://schemas.microsoft.com/office/drawing/2014/main" id="{067B3345-C1E2-4348-85B3-A44BD9C41ED2}"/>
                    </a:ext>
                  </a:extLst>
                </p:cNvPr>
                <p:cNvPicPr/>
                <p:nvPr/>
              </p:nvPicPr>
              <p:blipFill>
                <a:blip r:embed="rId10"/>
                <a:stretch>
                  <a:fillRect/>
                </a:stretch>
              </p:blipFill>
              <p:spPr>
                <a:xfrm>
                  <a:off x="10041773" y="985027"/>
                  <a:ext cx="155520" cy="13154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 name="Freihand 2">
                  <a:extLst>
                    <a:ext uri="{FF2B5EF4-FFF2-40B4-BE49-F238E27FC236}">
                      <a16:creationId xmlns:a16="http://schemas.microsoft.com/office/drawing/2014/main" id="{B7BA3D71-78EE-42F1-9727-AA6A07BE77C2}"/>
                    </a:ext>
                  </a:extLst>
                </p14:cNvPr>
                <p14:cNvContentPartPr/>
                <p14:nvPr/>
              </p14:nvContentPartPr>
              <p14:xfrm>
                <a:off x="9836573" y="2219827"/>
                <a:ext cx="1733400" cy="55440"/>
              </p14:xfrm>
            </p:contentPart>
          </mc:Choice>
          <mc:Fallback xmlns="">
            <p:pic>
              <p:nvPicPr>
                <p:cNvPr id="3" name="Freihand 2">
                  <a:extLst>
                    <a:ext uri="{FF2B5EF4-FFF2-40B4-BE49-F238E27FC236}">
                      <a16:creationId xmlns:a16="http://schemas.microsoft.com/office/drawing/2014/main" id="{B7BA3D71-78EE-42F1-9727-AA6A07BE77C2}"/>
                    </a:ext>
                  </a:extLst>
                </p:cNvPr>
                <p:cNvPicPr/>
                <p:nvPr/>
              </p:nvPicPr>
              <p:blipFill>
                <a:blip r:embed="rId12"/>
                <a:stretch>
                  <a:fillRect/>
                </a:stretch>
              </p:blipFill>
              <p:spPr>
                <a:xfrm>
                  <a:off x="9832253" y="2215507"/>
                  <a:ext cx="17420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 name="Freihand 3">
                  <a:extLst>
                    <a:ext uri="{FF2B5EF4-FFF2-40B4-BE49-F238E27FC236}">
                      <a16:creationId xmlns:a16="http://schemas.microsoft.com/office/drawing/2014/main" id="{48B4901E-5BAE-4D55-9EB7-2F5C5AE1A3E0}"/>
                    </a:ext>
                  </a:extLst>
                </p14:cNvPr>
                <p14:cNvContentPartPr/>
                <p14:nvPr/>
              </p14:nvContentPartPr>
              <p14:xfrm>
                <a:off x="11584013" y="2131987"/>
                <a:ext cx="214920" cy="230040"/>
              </p14:xfrm>
            </p:contentPart>
          </mc:Choice>
          <mc:Fallback xmlns="">
            <p:pic>
              <p:nvPicPr>
                <p:cNvPr id="4" name="Freihand 3">
                  <a:extLst>
                    <a:ext uri="{FF2B5EF4-FFF2-40B4-BE49-F238E27FC236}">
                      <a16:creationId xmlns:a16="http://schemas.microsoft.com/office/drawing/2014/main" id="{48B4901E-5BAE-4D55-9EB7-2F5C5AE1A3E0}"/>
                    </a:ext>
                  </a:extLst>
                </p:cNvPr>
                <p:cNvPicPr/>
                <p:nvPr/>
              </p:nvPicPr>
              <p:blipFill>
                <a:blip r:embed="rId14"/>
                <a:stretch>
                  <a:fillRect/>
                </a:stretch>
              </p:blipFill>
              <p:spPr>
                <a:xfrm>
                  <a:off x="11579693" y="2127667"/>
                  <a:ext cx="22356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6" name="Freihand 5">
                  <a:extLst>
                    <a:ext uri="{FF2B5EF4-FFF2-40B4-BE49-F238E27FC236}">
                      <a16:creationId xmlns:a16="http://schemas.microsoft.com/office/drawing/2014/main" id="{3D02F814-8FDA-4430-B043-61E1674EE15D}"/>
                    </a:ext>
                  </a:extLst>
                </p14:cNvPr>
                <p14:cNvContentPartPr/>
                <p14:nvPr/>
              </p14:nvContentPartPr>
              <p14:xfrm>
                <a:off x="9997133" y="724387"/>
                <a:ext cx="288720" cy="397440"/>
              </p14:xfrm>
            </p:contentPart>
          </mc:Choice>
          <mc:Fallback xmlns="">
            <p:pic>
              <p:nvPicPr>
                <p:cNvPr id="6" name="Freihand 5">
                  <a:extLst>
                    <a:ext uri="{FF2B5EF4-FFF2-40B4-BE49-F238E27FC236}">
                      <a16:creationId xmlns:a16="http://schemas.microsoft.com/office/drawing/2014/main" id="{3D02F814-8FDA-4430-B043-61E1674EE15D}"/>
                    </a:ext>
                  </a:extLst>
                </p:cNvPr>
                <p:cNvPicPr/>
                <p:nvPr/>
              </p:nvPicPr>
              <p:blipFill>
                <a:blip r:embed="rId16"/>
                <a:stretch>
                  <a:fillRect/>
                </a:stretch>
              </p:blipFill>
              <p:spPr>
                <a:xfrm>
                  <a:off x="9992813" y="720067"/>
                  <a:ext cx="297360" cy="4060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7" name="Freihand 6">
                  <a:extLst>
                    <a:ext uri="{FF2B5EF4-FFF2-40B4-BE49-F238E27FC236}">
                      <a16:creationId xmlns:a16="http://schemas.microsoft.com/office/drawing/2014/main" id="{2227C240-7507-4839-8A59-F5CBFA0101A3}"/>
                    </a:ext>
                  </a:extLst>
                </p14:cNvPr>
                <p14:cNvContentPartPr/>
                <p14:nvPr/>
              </p14:nvContentPartPr>
              <p14:xfrm>
                <a:off x="9758453" y="705307"/>
                <a:ext cx="151920" cy="328320"/>
              </p14:xfrm>
            </p:contentPart>
          </mc:Choice>
          <mc:Fallback xmlns="">
            <p:pic>
              <p:nvPicPr>
                <p:cNvPr id="7" name="Freihand 6">
                  <a:extLst>
                    <a:ext uri="{FF2B5EF4-FFF2-40B4-BE49-F238E27FC236}">
                      <a16:creationId xmlns:a16="http://schemas.microsoft.com/office/drawing/2014/main" id="{2227C240-7507-4839-8A59-F5CBFA0101A3}"/>
                    </a:ext>
                  </a:extLst>
                </p:cNvPr>
                <p:cNvPicPr/>
                <p:nvPr/>
              </p:nvPicPr>
              <p:blipFill>
                <a:blip r:embed="rId18"/>
                <a:stretch>
                  <a:fillRect/>
                </a:stretch>
              </p:blipFill>
              <p:spPr>
                <a:xfrm>
                  <a:off x="9754133" y="700987"/>
                  <a:ext cx="160560" cy="336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8" name="Freihand 7">
                  <a:extLst>
                    <a:ext uri="{FF2B5EF4-FFF2-40B4-BE49-F238E27FC236}">
                      <a16:creationId xmlns:a16="http://schemas.microsoft.com/office/drawing/2014/main" id="{2114C608-57F7-4EBD-B384-D18A2F0FA3F1}"/>
                    </a:ext>
                  </a:extLst>
                </p14:cNvPr>
                <p14:cNvContentPartPr/>
                <p14:nvPr/>
              </p14:nvContentPartPr>
              <p14:xfrm>
                <a:off x="11465573" y="2491627"/>
                <a:ext cx="185400" cy="275040"/>
              </p14:xfrm>
            </p:contentPart>
          </mc:Choice>
          <mc:Fallback xmlns="">
            <p:pic>
              <p:nvPicPr>
                <p:cNvPr id="8" name="Freihand 7">
                  <a:extLst>
                    <a:ext uri="{FF2B5EF4-FFF2-40B4-BE49-F238E27FC236}">
                      <a16:creationId xmlns:a16="http://schemas.microsoft.com/office/drawing/2014/main" id="{2114C608-57F7-4EBD-B384-D18A2F0FA3F1}"/>
                    </a:ext>
                  </a:extLst>
                </p:cNvPr>
                <p:cNvPicPr/>
                <p:nvPr/>
              </p:nvPicPr>
              <p:blipFill>
                <a:blip r:embed="rId20"/>
                <a:stretch>
                  <a:fillRect/>
                </a:stretch>
              </p:blipFill>
              <p:spPr>
                <a:xfrm>
                  <a:off x="11461253" y="2487307"/>
                  <a:ext cx="19404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9" name="Freihand 8">
                  <a:extLst>
                    <a:ext uri="{FF2B5EF4-FFF2-40B4-BE49-F238E27FC236}">
                      <a16:creationId xmlns:a16="http://schemas.microsoft.com/office/drawing/2014/main" id="{9E9F9B45-FBDC-4E45-B9BD-1E7B1198AEEE}"/>
                    </a:ext>
                  </a:extLst>
                </p14:cNvPr>
                <p14:cNvContentPartPr/>
                <p14:nvPr/>
              </p14:nvContentPartPr>
              <p14:xfrm>
                <a:off x="11507693" y="2539507"/>
                <a:ext cx="176760" cy="118440"/>
              </p14:xfrm>
            </p:contentPart>
          </mc:Choice>
          <mc:Fallback xmlns="">
            <p:pic>
              <p:nvPicPr>
                <p:cNvPr id="9" name="Freihand 8">
                  <a:extLst>
                    <a:ext uri="{FF2B5EF4-FFF2-40B4-BE49-F238E27FC236}">
                      <a16:creationId xmlns:a16="http://schemas.microsoft.com/office/drawing/2014/main" id="{9E9F9B45-FBDC-4E45-B9BD-1E7B1198AEEE}"/>
                    </a:ext>
                  </a:extLst>
                </p:cNvPr>
                <p:cNvPicPr/>
                <p:nvPr/>
              </p:nvPicPr>
              <p:blipFill>
                <a:blip r:embed="rId22"/>
                <a:stretch>
                  <a:fillRect/>
                </a:stretch>
              </p:blipFill>
              <p:spPr>
                <a:xfrm>
                  <a:off x="11503373" y="2535187"/>
                  <a:ext cx="1854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 name="Freihand 9">
                  <a:extLst>
                    <a:ext uri="{FF2B5EF4-FFF2-40B4-BE49-F238E27FC236}">
                      <a16:creationId xmlns:a16="http://schemas.microsoft.com/office/drawing/2014/main" id="{2F10CDAC-C129-486C-B565-DD830AEFEB5E}"/>
                    </a:ext>
                  </a:extLst>
                </p14:cNvPr>
                <p14:cNvContentPartPr/>
                <p14:nvPr/>
              </p14:nvContentPartPr>
              <p14:xfrm>
                <a:off x="10317893" y="947227"/>
                <a:ext cx="1169640" cy="1073160"/>
              </p14:xfrm>
            </p:contentPart>
          </mc:Choice>
          <mc:Fallback xmlns="">
            <p:pic>
              <p:nvPicPr>
                <p:cNvPr id="10" name="Freihand 9">
                  <a:extLst>
                    <a:ext uri="{FF2B5EF4-FFF2-40B4-BE49-F238E27FC236}">
                      <a16:creationId xmlns:a16="http://schemas.microsoft.com/office/drawing/2014/main" id="{2F10CDAC-C129-486C-B565-DD830AEFEB5E}"/>
                    </a:ext>
                  </a:extLst>
                </p:cNvPr>
                <p:cNvPicPr/>
                <p:nvPr/>
              </p:nvPicPr>
              <p:blipFill>
                <a:blip r:embed="rId24"/>
                <a:stretch>
                  <a:fillRect/>
                </a:stretch>
              </p:blipFill>
              <p:spPr>
                <a:xfrm>
                  <a:off x="10313573" y="942907"/>
                  <a:ext cx="1178280" cy="1081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 name="Freihand 10">
                  <a:extLst>
                    <a:ext uri="{FF2B5EF4-FFF2-40B4-BE49-F238E27FC236}">
                      <a16:creationId xmlns:a16="http://schemas.microsoft.com/office/drawing/2014/main" id="{046225EA-F97C-4CE9-9488-2DC0BD859817}"/>
                    </a:ext>
                  </a:extLst>
                </p14:cNvPr>
                <p14:cNvContentPartPr/>
                <p14:nvPr/>
              </p14:nvContentPartPr>
              <p14:xfrm>
                <a:off x="10598693" y="1012747"/>
                <a:ext cx="699840" cy="838080"/>
              </p14:xfrm>
            </p:contentPart>
          </mc:Choice>
          <mc:Fallback xmlns="">
            <p:pic>
              <p:nvPicPr>
                <p:cNvPr id="11" name="Freihand 10">
                  <a:extLst>
                    <a:ext uri="{FF2B5EF4-FFF2-40B4-BE49-F238E27FC236}">
                      <a16:creationId xmlns:a16="http://schemas.microsoft.com/office/drawing/2014/main" id="{046225EA-F97C-4CE9-9488-2DC0BD859817}"/>
                    </a:ext>
                  </a:extLst>
                </p:cNvPr>
                <p:cNvPicPr/>
                <p:nvPr/>
              </p:nvPicPr>
              <p:blipFill>
                <a:blip r:embed="rId26"/>
                <a:stretch>
                  <a:fillRect/>
                </a:stretch>
              </p:blipFill>
              <p:spPr>
                <a:xfrm>
                  <a:off x="10594373" y="1008427"/>
                  <a:ext cx="708480" cy="846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2" name="Freihand 11">
                  <a:extLst>
                    <a:ext uri="{FF2B5EF4-FFF2-40B4-BE49-F238E27FC236}">
                      <a16:creationId xmlns:a16="http://schemas.microsoft.com/office/drawing/2014/main" id="{D80B4AA2-9172-435D-9A8D-AB16C5DE5F58}"/>
                    </a:ext>
                  </a:extLst>
                </p14:cNvPr>
                <p14:cNvContentPartPr/>
                <p14:nvPr/>
              </p14:nvContentPartPr>
              <p14:xfrm>
                <a:off x="11589053" y="808627"/>
                <a:ext cx="105480" cy="181080"/>
              </p14:xfrm>
            </p:contentPart>
          </mc:Choice>
          <mc:Fallback xmlns="">
            <p:pic>
              <p:nvPicPr>
                <p:cNvPr id="12" name="Freihand 11">
                  <a:extLst>
                    <a:ext uri="{FF2B5EF4-FFF2-40B4-BE49-F238E27FC236}">
                      <a16:creationId xmlns:a16="http://schemas.microsoft.com/office/drawing/2014/main" id="{D80B4AA2-9172-435D-9A8D-AB16C5DE5F58}"/>
                    </a:ext>
                  </a:extLst>
                </p:cNvPr>
                <p:cNvPicPr/>
                <p:nvPr/>
              </p:nvPicPr>
              <p:blipFill>
                <a:blip r:embed="rId28"/>
                <a:stretch>
                  <a:fillRect/>
                </a:stretch>
              </p:blipFill>
              <p:spPr>
                <a:xfrm>
                  <a:off x="11584733" y="804307"/>
                  <a:ext cx="11412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 name="Freihand 12">
                  <a:extLst>
                    <a:ext uri="{FF2B5EF4-FFF2-40B4-BE49-F238E27FC236}">
                      <a16:creationId xmlns:a16="http://schemas.microsoft.com/office/drawing/2014/main" id="{695B3F00-ADE2-482E-A26B-ED910BE72AC2}"/>
                    </a:ext>
                  </a:extLst>
                </p14:cNvPr>
                <p14:cNvContentPartPr/>
                <p14:nvPr/>
              </p14:nvContentPartPr>
              <p14:xfrm>
                <a:off x="11635493" y="812587"/>
                <a:ext cx="80640" cy="143280"/>
              </p14:xfrm>
            </p:contentPart>
          </mc:Choice>
          <mc:Fallback xmlns="">
            <p:pic>
              <p:nvPicPr>
                <p:cNvPr id="13" name="Freihand 12">
                  <a:extLst>
                    <a:ext uri="{FF2B5EF4-FFF2-40B4-BE49-F238E27FC236}">
                      <a16:creationId xmlns:a16="http://schemas.microsoft.com/office/drawing/2014/main" id="{695B3F00-ADE2-482E-A26B-ED910BE72AC2}"/>
                    </a:ext>
                  </a:extLst>
                </p:cNvPr>
                <p:cNvPicPr/>
                <p:nvPr/>
              </p:nvPicPr>
              <p:blipFill>
                <a:blip r:embed="rId30"/>
                <a:stretch>
                  <a:fillRect/>
                </a:stretch>
              </p:blipFill>
              <p:spPr>
                <a:xfrm>
                  <a:off x="11631173" y="808267"/>
                  <a:ext cx="8928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4" name="Freihand 13">
                  <a:extLst>
                    <a:ext uri="{FF2B5EF4-FFF2-40B4-BE49-F238E27FC236}">
                      <a16:creationId xmlns:a16="http://schemas.microsoft.com/office/drawing/2014/main" id="{EB472F03-0489-4308-B5DC-6A86F0554916}"/>
                    </a:ext>
                  </a:extLst>
                </p14:cNvPr>
                <p14:cNvContentPartPr/>
                <p14:nvPr/>
              </p14:nvContentPartPr>
              <p14:xfrm>
                <a:off x="11455133" y="1807627"/>
                <a:ext cx="39960" cy="192960"/>
              </p14:xfrm>
            </p:contentPart>
          </mc:Choice>
          <mc:Fallback xmlns="">
            <p:pic>
              <p:nvPicPr>
                <p:cNvPr id="14" name="Freihand 13">
                  <a:extLst>
                    <a:ext uri="{FF2B5EF4-FFF2-40B4-BE49-F238E27FC236}">
                      <a16:creationId xmlns:a16="http://schemas.microsoft.com/office/drawing/2014/main" id="{EB472F03-0489-4308-B5DC-6A86F0554916}"/>
                    </a:ext>
                  </a:extLst>
                </p:cNvPr>
                <p:cNvPicPr/>
                <p:nvPr/>
              </p:nvPicPr>
              <p:blipFill>
                <a:blip r:embed="rId32"/>
                <a:stretch>
                  <a:fillRect/>
                </a:stretch>
              </p:blipFill>
              <p:spPr>
                <a:xfrm>
                  <a:off x="11450813" y="1803307"/>
                  <a:ext cx="4860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5" name="Freihand 14">
                  <a:extLst>
                    <a:ext uri="{FF2B5EF4-FFF2-40B4-BE49-F238E27FC236}">
                      <a16:creationId xmlns:a16="http://schemas.microsoft.com/office/drawing/2014/main" id="{9D539FAC-1D13-448C-8C8B-B1482932E154}"/>
                    </a:ext>
                  </a:extLst>
                </p14:cNvPr>
                <p14:cNvContentPartPr/>
                <p14:nvPr/>
              </p14:nvContentPartPr>
              <p14:xfrm>
                <a:off x="11498693" y="1746787"/>
                <a:ext cx="126000" cy="200520"/>
              </p14:xfrm>
            </p:contentPart>
          </mc:Choice>
          <mc:Fallback xmlns="">
            <p:pic>
              <p:nvPicPr>
                <p:cNvPr id="15" name="Freihand 14">
                  <a:extLst>
                    <a:ext uri="{FF2B5EF4-FFF2-40B4-BE49-F238E27FC236}">
                      <a16:creationId xmlns:a16="http://schemas.microsoft.com/office/drawing/2014/main" id="{9D539FAC-1D13-448C-8C8B-B1482932E154}"/>
                    </a:ext>
                  </a:extLst>
                </p:cNvPr>
                <p:cNvPicPr/>
                <p:nvPr/>
              </p:nvPicPr>
              <p:blipFill>
                <a:blip r:embed="rId34"/>
                <a:stretch>
                  <a:fillRect/>
                </a:stretch>
              </p:blipFill>
              <p:spPr>
                <a:xfrm>
                  <a:off x="11494373" y="1742467"/>
                  <a:ext cx="1346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1" name="Freihand 20">
                  <a:extLst>
                    <a:ext uri="{FF2B5EF4-FFF2-40B4-BE49-F238E27FC236}">
                      <a16:creationId xmlns:a16="http://schemas.microsoft.com/office/drawing/2014/main" id="{8D8E1F88-614E-4502-AC9A-A06C6F6E829F}"/>
                    </a:ext>
                  </a:extLst>
                </p14:cNvPr>
                <p14:cNvContentPartPr/>
                <p14:nvPr/>
              </p14:nvContentPartPr>
              <p14:xfrm>
                <a:off x="10160213" y="1427827"/>
                <a:ext cx="198000" cy="13680"/>
              </p14:xfrm>
            </p:contentPart>
          </mc:Choice>
          <mc:Fallback xmlns="">
            <p:pic>
              <p:nvPicPr>
                <p:cNvPr id="21" name="Freihand 20">
                  <a:extLst>
                    <a:ext uri="{FF2B5EF4-FFF2-40B4-BE49-F238E27FC236}">
                      <a16:creationId xmlns:a16="http://schemas.microsoft.com/office/drawing/2014/main" id="{8D8E1F88-614E-4502-AC9A-A06C6F6E829F}"/>
                    </a:ext>
                  </a:extLst>
                </p:cNvPr>
                <p:cNvPicPr/>
                <p:nvPr/>
              </p:nvPicPr>
              <p:blipFill>
                <a:blip r:embed="rId36"/>
                <a:stretch>
                  <a:fillRect/>
                </a:stretch>
              </p:blipFill>
              <p:spPr>
                <a:xfrm>
                  <a:off x="10155893" y="1423507"/>
                  <a:ext cx="2066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 name="Freihand 21">
                  <a:extLst>
                    <a:ext uri="{FF2B5EF4-FFF2-40B4-BE49-F238E27FC236}">
                      <a16:creationId xmlns:a16="http://schemas.microsoft.com/office/drawing/2014/main" id="{5CFDD881-F62F-4C67-A723-5DAEF8D25875}"/>
                    </a:ext>
                  </a:extLst>
                </p14:cNvPr>
                <p14:cNvContentPartPr/>
                <p14:nvPr/>
              </p14:nvContentPartPr>
              <p14:xfrm>
                <a:off x="10583213" y="1409467"/>
                <a:ext cx="273600" cy="25920"/>
              </p14:xfrm>
            </p:contentPart>
          </mc:Choice>
          <mc:Fallback xmlns="">
            <p:pic>
              <p:nvPicPr>
                <p:cNvPr id="22" name="Freihand 21">
                  <a:extLst>
                    <a:ext uri="{FF2B5EF4-FFF2-40B4-BE49-F238E27FC236}">
                      <a16:creationId xmlns:a16="http://schemas.microsoft.com/office/drawing/2014/main" id="{5CFDD881-F62F-4C67-A723-5DAEF8D25875}"/>
                    </a:ext>
                  </a:extLst>
                </p:cNvPr>
                <p:cNvPicPr/>
                <p:nvPr/>
              </p:nvPicPr>
              <p:blipFill>
                <a:blip r:embed="rId38"/>
                <a:stretch>
                  <a:fillRect/>
                </a:stretch>
              </p:blipFill>
              <p:spPr>
                <a:xfrm>
                  <a:off x="10578893" y="1405147"/>
                  <a:ext cx="2822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3" name="Freihand 22">
                  <a:extLst>
                    <a:ext uri="{FF2B5EF4-FFF2-40B4-BE49-F238E27FC236}">
                      <a16:creationId xmlns:a16="http://schemas.microsoft.com/office/drawing/2014/main" id="{67227059-C30C-4CA0-A230-75CB58770779}"/>
                    </a:ext>
                  </a:extLst>
                </p14:cNvPr>
                <p14:cNvContentPartPr/>
                <p14:nvPr/>
              </p14:nvContentPartPr>
              <p14:xfrm>
                <a:off x="10892453" y="1579027"/>
                <a:ext cx="38520" cy="203760"/>
              </p14:xfrm>
            </p:contentPart>
          </mc:Choice>
          <mc:Fallback xmlns="">
            <p:pic>
              <p:nvPicPr>
                <p:cNvPr id="23" name="Freihand 22">
                  <a:extLst>
                    <a:ext uri="{FF2B5EF4-FFF2-40B4-BE49-F238E27FC236}">
                      <a16:creationId xmlns:a16="http://schemas.microsoft.com/office/drawing/2014/main" id="{67227059-C30C-4CA0-A230-75CB58770779}"/>
                    </a:ext>
                  </a:extLst>
                </p:cNvPr>
                <p:cNvPicPr/>
                <p:nvPr/>
              </p:nvPicPr>
              <p:blipFill>
                <a:blip r:embed="rId40"/>
                <a:stretch>
                  <a:fillRect/>
                </a:stretch>
              </p:blipFill>
              <p:spPr>
                <a:xfrm>
                  <a:off x="10888133" y="1574707"/>
                  <a:ext cx="4716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4" name="Freihand 23">
                  <a:extLst>
                    <a:ext uri="{FF2B5EF4-FFF2-40B4-BE49-F238E27FC236}">
                      <a16:creationId xmlns:a16="http://schemas.microsoft.com/office/drawing/2014/main" id="{0AA12E23-C4D9-41A0-BC88-4C6658DA4E2B}"/>
                    </a:ext>
                  </a:extLst>
                </p14:cNvPr>
                <p14:cNvContentPartPr/>
                <p14:nvPr/>
              </p14:nvContentPartPr>
              <p14:xfrm>
                <a:off x="10888493" y="1896907"/>
                <a:ext cx="36360" cy="279360"/>
              </p14:xfrm>
            </p:contentPart>
          </mc:Choice>
          <mc:Fallback xmlns="">
            <p:pic>
              <p:nvPicPr>
                <p:cNvPr id="24" name="Freihand 23">
                  <a:extLst>
                    <a:ext uri="{FF2B5EF4-FFF2-40B4-BE49-F238E27FC236}">
                      <a16:creationId xmlns:a16="http://schemas.microsoft.com/office/drawing/2014/main" id="{0AA12E23-C4D9-41A0-BC88-4C6658DA4E2B}"/>
                    </a:ext>
                  </a:extLst>
                </p:cNvPr>
                <p:cNvPicPr/>
                <p:nvPr/>
              </p:nvPicPr>
              <p:blipFill>
                <a:blip r:embed="rId42"/>
                <a:stretch>
                  <a:fillRect/>
                </a:stretch>
              </p:blipFill>
              <p:spPr>
                <a:xfrm>
                  <a:off x="10884173" y="1892587"/>
                  <a:ext cx="4500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6" name="Freihand 25">
                  <a:extLst>
                    <a:ext uri="{FF2B5EF4-FFF2-40B4-BE49-F238E27FC236}">
                      <a16:creationId xmlns:a16="http://schemas.microsoft.com/office/drawing/2014/main" id="{0EED68B5-C521-443F-9216-EBA08945474F}"/>
                    </a:ext>
                  </a:extLst>
                </p14:cNvPr>
                <p14:cNvContentPartPr/>
                <p14:nvPr/>
              </p14:nvContentPartPr>
              <p14:xfrm>
                <a:off x="9955013" y="1212187"/>
                <a:ext cx="1253160" cy="71280"/>
              </p14:xfrm>
            </p:contentPart>
          </mc:Choice>
          <mc:Fallback xmlns="">
            <p:pic>
              <p:nvPicPr>
                <p:cNvPr id="26" name="Freihand 25">
                  <a:extLst>
                    <a:ext uri="{FF2B5EF4-FFF2-40B4-BE49-F238E27FC236}">
                      <a16:creationId xmlns:a16="http://schemas.microsoft.com/office/drawing/2014/main" id="{0EED68B5-C521-443F-9216-EBA08945474F}"/>
                    </a:ext>
                  </a:extLst>
                </p:cNvPr>
                <p:cNvPicPr/>
                <p:nvPr/>
              </p:nvPicPr>
              <p:blipFill>
                <a:blip r:embed="rId44"/>
                <a:stretch>
                  <a:fillRect/>
                </a:stretch>
              </p:blipFill>
              <p:spPr>
                <a:xfrm>
                  <a:off x="9950693" y="1207867"/>
                  <a:ext cx="12618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7" name="Freihand 26">
                  <a:extLst>
                    <a:ext uri="{FF2B5EF4-FFF2-40B4-BE49-F238E27FC236}">
                      <a16:creationId xmlns:a16="http://schemas.microsoft.com/office/drawing/2014/main" id="{1C0881D7-D654-4B70-B590-3EF972C4A98A}"/>
                    </a:ext>
                  </a:extLst>
                </p14:cNvPr>
                <p14:cNvContentPartPr/>
                <p14:nvPr/>
              </p14:nvContentPartPr>
              <p14:xfrm>
                <a:off x="10000013" y="1762987"/>
                <a:ext cx="1104840" cy="59400"/>
              </p14:xfrm>
            </p:contentPart>
          </mc:Choice>
          <mc:Fallback xmlns="">
            <p:pic>
              <p:nvPicPr>
                <p:cNvPr id="27" name="Freihand 26">
                  <a:extLst>
                    <a:ext uri="{FF2B5EF4-FFF2-40B4-BE49-F238E27FC236}">
                      <a16:creationId xmlns:a16="http://schemas.microsoft.com/office/drawing/2014/main" id="{1C0881D7-D654-4B70-B590-3EF972C4A98A}"/>
                    </a:ext>
                  </a:extLst>
                </p:cNvPr>
                <p:cNvPicPr/>
                <p:nvPr/>
              </p:nvPicPr>
              <p:blipFill>
                <a:blip r:embed="rId46"/>
                <a:stretch>
                  <a:fillRect/>
                </a:stretch>
              </p:blipFill>
              <p:spPr>
                <a:xfrm>
                  <a:off x="9995693" y="1758667"/>
                  <a:ext cx="111348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9" name="Freihand 28">
                  <a:extLst>
                    <a:ext uri="{FF2B5EF4-FFF2-40B4-BE49-F238E27FC236}">
                      <a16:creationId xmlns:a16="http://schemas.microsoft.com/office/drawing/2014/main" id="{75D30B67-00FD-4C6A-A7B4-7BBF2E3C21B7}"/>
                    </a:ext>
                  </a:extLst>
                </p14:cNvPr>
                <p14:cNvContentPartPr/>
                <p14:nvPr/>
              </p14:nvContentPartPr>
              <p14:xfrm>
                <a:off x="9934493" y="1257907"/>
                <a:ext cx="136080" cy="228240"/>
              </p14:xfrm>
            </p:contentPart>
          </mc:Choice>
          <mc:Fallback xmlns="">
            <p:pic>
              <p:nvPicPr>
                <p:cNvPr id="29" name="Freihand 28">
                  <a:extLst>
                    <a:ext uri="{FF2B5EF4-FFF2-40B4-BE49-F238E27FC236}">
                      <a16:creationId xmlns:a16="http://schemas.microsoft.com/office/drawing/2014/main" id="{75D30B67-00FD-4C6A-A7B4-7BBF2E3C21B7}"/>
                    </a:ext>
                  </a:extLst>
                </p:cNvPr>
                <p:cNvPicPr/>
                <p:nvPr/>
              </p:nvPicPr>
              <p:blipFill>
                <a:blip r:embed="rId48"/>
                <a:stretch>
                  <a:fillRect/>
                </a:stretch>
              </p:blipFill>
              <p:spPr>
                <a:xfrm>
                  <a:off x="9930173" y="1253587"/>
                  <a:ext cx="1447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0" name="Freihand 29">
                  <a:extLst>
                    <a:ext uri="{FF2B5EF4-FFF2-40B4-BE49-F238E27FC236}">
                      <a16:creationId xmlns:a16="http://schemas.microsoft.com/office/drawing/2014/main" id="{FB8A5C89-5817-4831-B30E-4C5E05A4B7DA}"/>
                    </a:ext>
                  </a:extLst>
                </p14:cNvPr>
                <p14:cNvContentPartPr/>
                <p14:nvPr/>
              </p14:nvContentPartPr>
              <p14:xfrm>
                <a:off x="9938453" y="1566067"/>
                <a:ext cx="21960" cy="213120"/>
              </p14:xfrm>
            </p:contentPart>
          </mc:Choice>
          <mc:Fallback xmlns="">
            <p:pic>
              <p:nvPicPr>
                <p:cNvPr id="30" name="Freihand 29">
                  <a:extLst>
                    <a:ext uri="{FF2B5EF4-FFF2-40B4-BE49-F238E27FC236}">
                      <a16:creationId xmlns:a16="http://schemas.microsoft.com/office/drawing/2014/main" id="{FB8A5C89-5817-4831-B30E-4C5E05A4B7DA}"/>
                    </a:ext>
                  </a:extLst>
                </p:cNvPr>
                <p:cNvPicPr/>
                <p:nvPr/>
              </p:nvPicPr>
              <p:blipFill>
                <a:blip r:embed="rId50"/>
                <a:stretch>
                  <a:fillRect/>
                </a:stretch>
              </p:blipFill>
              <p:spPr>
                <a:xfrm>
                  <a:off x="9933773" y="1561747"/>
                  <a:ext cx="3060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1" name="Freihand 30">
                  <a:extLst>
                    <a:ext uri="{FF2B5EF4-FFF2-40B4-BE49-F238E27FC236}">
                      <a16:creationId xmlns:a16="http://schemas.microsoft.com/office/drawing/2014/main" id="{F94DB1B1-1451-4D1A-BFE4-45977FE57AF2}"/>
                    </a:ext>
                  </a:extLst>
                </p14:cNvPr>
                <p14:cNvContentPartPr/>
                <p14:nvPr/>
              </p14:nvContentPartPr>
              <p14:xfrm>
                <a:off x="9889133" y="1495867"/>
                <a:ext cx="122400" cy="156240"/>
              </p14:xfrm>
            </p:contentPart>
          </mc:Choice>
          <mc:Fallback xmlns="">
            <p:pic>
              <p:nvPicPr>
                <p:cNvPr id="31" name="Freihand 30">
                  <a:extLst>
                    <a:ext uri="{FF2B5EF4-FFF2-40B4-BE49-F238E27FC236}">
                      <a16:creationId xmlns:a16="http://schemas.microsoft.com/office/drawing/2014/main" id="{F94DB1B1-1451-4D1A-BFE4-45977FE57AF2}"/>
                    </a:ext>
                  </a:extLst>
                </p:cNvPr>
                <p:cNvPicPr/>
                <p:nvPr/>
              </p:nvPicPr>
              <p:blipFill>
                <a:blip r:embed="rId52"/>
                <a:stretch>
                  <a:fillRect/>
                </a:stretch>
              </p:blipFill>
              <p:spPr>
                <a:xfrm>
                  <a:off x="9884813" y="1491547"/>
                  <a:ext cx="131040" cy="164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
            <p14:nvContentPartPr>
              <p14:cNvPr id="33" name="Freihand 32">
                <a:extLst>
                  <a:ext uri="{FF2B5EF4-FFF2-40B4-BE49-F238E27FC236}">
                    <a16:creationId xmlns:a16="http://schemas.microsoft.com/office/drawing/2014/main" id="{C0310EC6-BC37-4D2A-A78E-0518623AA9CF}"/>
                  </a:ext>
                </a:extLst>
              </p14:cNvPr>
              <p14:cNvContentPartPr/>
              <p14:nvPr/>
            </p14:nvContentPartPr>
            <p14:xfrm>
              <a:off x="371813" y="2076187"/>
              <a:ext cx="2786400" cy="178920"/>
            </p14:xfrm>
          </p:contentPart>
        </mc:Choice>
        <mc:Fallback xmlns="">
          <p:pic>
            <p:nvPicPr>
              <p:cNvPr id="33" name="Freihand 32">
                <a:extLst>
                  <a:ext uri="{FF2B5EF4-FFF2-40B4-BE49-F238E27FC236}">
                    <a16:creationId xmlns:a16="http://schemas.microsoft.com/office/drawing/2014/main" id="{C0310EC6-BC37-4D2A-A78E-0518623AA9CF}"/>
                  </a:ext>
                </a:extLst>
              </p:cNvPr>
              <p:cNvPicPr/>
              <p:nvPr/>
            </p:nvPicPr>
            <p:blipFill>
              <a:blip r:embed="rId54"/>
              <a:stretch>
                <a:fillRect/>
              </a:stretch>
            </p:blipFill>
            <p:spPr>
              <a:xfrm>
                <a:off x="367493" y="2071867"/>
                <a:ext cx="279504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4" name="Freihand 33">
                <a:extLst>
                  <a:ext uri="{FF2B5EF4-FFF2-40B4-BE49-F238E27FC236}">
                    <a16:creationId xmlns:a16="http://schemas.microsoft.com/office/drawing/2014/main" id="{20BFA900-3F94-4FB1-8AFD-91CAD89903ED}"/>
                  </a:ext>
                </a:extLst>
              </p14:cNvPr>
              <p14:cNvContentPartPr/>
              <p14:nvPr/>
            </p14:nvContentPartPr>
            <p14:xfrm>
              <a:off x="3053813" y="2462827"/>
              <a:ext cx="1701360" cy="61200"/>
            </p14:xfrm>
          </p:contentPart>
        </mc:Choice>
        <mc:Fallback xmlns="">
          <p:pic>
            <p:nvPicPr>
              <p:cNvPr id="34" name="Freihand 33">
                <a:extLst>
                  <a:ext uri="{FF2B5EF4-FFF2-40B4-BE49-F238E27FC236}">
                    <a16:creationId xmlns:a16="http://schemas.microsoft.com/office/drawing/2014/main" id="{20BFA900-3F94-4FB1-8AFD-91CAD89903ED}"/>
                  </a:ext>
                </a:extLst>
              </p:cNvPr>
              <p:cNvPicPr/>
              <p:nvPr/>
            </p:nvPicPr>
            <p:blipFill>
              <a:blip r:embed="rId56"/>
              <a:stretch>
                <a:fillRect/>
              </a:stretch>
            </p:blipFill>
            <p:spPr>
              <a:xfrm>
                <a:off x="3049493" y="2458507"/>
                <a:ext cx="17100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5" name="Freihand 34">
                <a:extLst>
                  <a:ext uri="{FF2B5EF4-FFF2-40B4-BE49-F238E27FC236}">
                    <a16:creationId xmlns:a16="http://schemas.microsoft.com/office/drawing/2014/main" id="{8D76E3DD-EB8F-4A73-8BBA-E30C934A266D}"/>
                  </a:ext>
                </a:extLst>
              </p14:cNvPr>
              <p14:cNvContentPartPr/>
              <p14:nvPr/>
            </p14:nvContentPartPr>
            <p14:xfrm>
              <a:off x="7432493" y="2106427"/>
              <a:ext cx="1677600" cy="104040"/>
            </p14:xfrm>
          </p:contentPart>
        </mc:Choice>
        <mc:Fallback xmlns="">
          <p:pic>
            <p:nvPicPr>
              <p:cNvPr id="35" name="Freihand 34">
                <a:extLst>
                  <a:ext uri="{FF2B5EF4-FFF2-40B4-BE49-F238E27FC236}">
                    <a16:creationId xmlns:a16="http://schemas.microsoft.com/office/drawing/2014/main" id="{8D76E3DD-EB8F-4A73-8BBA-E30C934A266D}"/>
                  </a:ext>
                </a:extLst>
              </p:cNvPr>
              <p:cNvPicPr/>
              <p:nvPr/>
            </p:nvPicPr>
            <p:blipFill>
              <a:blip r:embed="rId58"/>
              <a:stretch>
                <a:fillRect/>
              </a:stretch>
            </p:blipFill>
            <p:spPr>
              <a:xfrm>
                <a:off x="7428173" y="2102107"/>
                <a:ext cx="1686240" cy="112680"/>
              </a:xfrm>
              <a:prstGeom prst="rect">
                <a:avLst/>
              </a:prstGeom>
            </p:spPr>
          </p:pic>
        </mc:Fallback>
      </mc:AlternateContent>
      <p:grpSp>
        <p:nvGrpSpPr>
          <p:cNvPr id="38" name="Gruppieren 37">
            <a:extLst>
              <a:ext uri="{FF2B5EF4-FFF2-40B4-BE49-F238E27FC236}">
                <a16:creationId xmlns:a16="http://schemas.microsoft.com/office/drawing/2014/main" id="{3E8C162F-4123-4DC8-A598-64EE2D9A3A58}"/>
              </a:ext>
            </a:extLst>
          </p:cNvPr>
          <p:cNvGrpSpPr/>
          <p:nvPr/>
        </p:nvGrpSpPr>
        <p:grpSpPr>
          <a:xfrm>
            <a:off x="433013" y="3593587"/>
            <a:ext cx="5802840" cy="135000"/>
            <a:chOff x="433013" y="3593587"/>
            <a:chExt cx="5802840" cy="135000"/>
          </a:xfrm>
        </p:grpSpPr>
        <mc:AlternateContent xmlns:mc="http://schemas.openxmlformats.org/markup-compatibility/2006" xmlns:p14="http://schemas.microsoft.com/office/powerpoint/2010/main">
          <mc:Choice Requires="p14">
            <p:contentPart p14:bwMode="auto" r:id="rId59">
              <p14:nvContentPartPr>
                <p14:cNvPr id="36" name="Freihand 35">
                  <a:extLst>
                    <a:ext uri="{FF2B5EF4-FFF2-40B4-BE49-F238E27FC236}">
                      <a16:creationId xmlns:a16="http://schemas.microsoft.com/office/drawing/2014/main" id="{C1AFC2F1-FA1A-4B2E-815A-017A292AE848}"/>
                    </a:ext>
                  </a:extLst>
                </p14:cNvPr>
                <p14:cNvContentPartPr/>
                <p14:nvPr/>
              </p14:nvContentPartPr>
              <p14:xfrm>
                <a:off x="433013" y="3594667"/>
                <a:ext cx="2584080" cy="133920"/>
              </p14:xfrm>
            </p:contentPart>
          </mc:Choice>
          <mc:Fallback xmlns="">
            <p:pic>
              <p:nvPicPr>
                <p:cNvPr id="36" name="Freihand 35">
                  <a:extLst>
                    <a:ext uri="{FF2B5EF4-FFF2-40B4-BE49-F238E27FC236}">
                      <a16:creationId xmlns:a16="http://schemas.microsoft.com/office/drawing/2014/main" id="{C1AFC2F1-FA1A-4B2E-815A-017A292AE848}"/>
                    </a:ext>
                  </a:extLst>
                </p:cNvPr>
                <p:cNvPicPr/>
                <p:nvPr/>
              </p:nvPicPr>
              <p:blipFill>
                <a:blip r:embed="rId60"/>
                <a:stretch>
                  <a:fillRect/>
                </a:stretch>
              </p:blipFill>
              <p:spPr>
                <a:xfrm>
                  <a:off x="428693" y="3590347"/>
                  <a:ext cx="259272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AF8186A1-51F6-479A-92AD-F19F2A26717C}"/>
                    </a:ext>
                  </a:extLst>
                </p14:cNvPr>
                <p14:cNvContentPartPr/>
                <p14:nvPr/>
              </p14:nvContentPartPr>
              <p14:xfrm>
                <a:off x="3539813" y="3593587"/>
                <a:ext cx="2696040" cy="23760"/>
              </p14:xfrm>
            </p:contentPart>
          </mc:Choice>
          <mc:Fallback xmlns="">
            <p:pic>
              <p:nvPicPr>
                <p:cNvPr id="37" name="Freihand 36">
                  <a:extLst>
                    <a:ext uri="{FF2B5EF4-FFF2-40B4-BE49-F238E27FC236}">
                      <a16:creationId xmlns:a16="http://schemas.microsoft.com/office/drawing/2014/main" id="{AF8186A1-51F6-479A-92AD-F19F2A26717C}"/>
                    </a:ext>
                  </a:extLst>
                </p:cNvPr>
                <p:cNvPicPr/>
                <p:nvPr/>
              </p:nvPicPr>
              <p:blipFill>
                <a:blip r:embed="rId62"/>
                <a:stretch>
                  <a:fillRect/>
                </a:stretch>
              </p:blipFill>
              <p:spPr>
                <a:xfrm>
                  <a:off x="3535493" y="3589267"/>
                  <a:ext cx="2704680" cy="32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39" name="Freihand 38">
                <a:extLst>
                  <a:ext uri="{FF2B5EF4-FFF2-40B4-BE49-F238E27FC236}">
                    <a16:creationId xmlns:a16="http://schemas.microsoft.com/office/drawing/2014/main" id="{56B73B21-5054-464C-A74A-E264720BEA39}"/>
                  </a:ext>
                </a:extLst>
              </p14:cNvPr>
              <p14:cNvContentPartPr/>
              <p14:nvPr/>
            </p14:nvContentPartPr>
            <p14:xfrm>
              <a:off x="939533" y="4825507"/>
              <a:ext cx="4004640" cy="880200"/>
            </p14:xfrm>
          </p:contentPart>
        </mc:Choice>
        <mc:Fallback xmlns="">
          <p:pic>
            <p:nvPicPr>
              <p:cNvPr id="39" name="Freihand 38">
                <a:extLst>
                  <a:ext uri="{FF2B5EF4-FFF2-40B4-BE49-F238E27FC236}">
                    <a16:creationId xmlns:a16="http://schemas.microsoft.com/office/drawing/2014/main" id="{56B73B21-5054-464C-A74A-E264720BEA39}"/>
                  </a:ext>
                </a:extLst>
              </p:cNvPr>
              <p:cNvPicPr/>
              <p:nvPr/>
            </p:nvPicPr>
            <p:blipFill>
              <a:blip r:embed="rId64"/>
              <a:stretch>
                <a:fillRect/>
              </a:stretch>
            </p:blipFill>
            <p:spPr>
              <a:xfrm>
                <a:off x="935213" y="4821187"/>
                <a:ext cx="4013280" cy="888840"/>
              </a:xfrm>
              <a:prstGeom prst="rect">
                <a:avLst/>
              </a:prstGeom>
            </p:spPr>
          </p:pic>
        </mc:Fallback>
      </mc:AlternateContent>
    </p:spTree>
    <p:extLst>
      <p:ext uri="{BB962C8B-B14F-4D97-AF65-F5344CB8AC3E}">
        <p14:creationId xmlns:p14="http://schemas.microsoft.com/office/powerpoint/2010/main" val="372642069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680487" y="891257"/>
            <a:ext cx="11072241" cy="1286271"/>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Gütermarktmodell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tauchen</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keine</a:t>
            </a:r>
            <a:r>
              <a:rPr lang="en-US" b="1"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Preise</a:t>
            </a:r>
            <a:r>
              <a:rPr lang="en-US" b="1" dirty="0">
                <a:solidFill>
                  <a:prstClr val="black"/>
                </a:solidFill>
                <a:latin typeface="Arial" panose="020B0604020202020204" pitchFamily="34" charset="0"/>
                <a:cs typeface="Arial" panose="020B0604020202020204" pitchFamily="34" charset="0"/>
              </a:rPr>
              <a:t> </a:t>
            </a:r>
            <a:r>
              <a:rPr lang="en-US" dirty="0">
                <a:solidFill>
                  <a:prstClr val="black"/>
                </a:solidFill>
                <a:latin typeface="Arial" panose="020B0604020202020204" pitchFamily="34" charset="0"/>
                <a:cs typeface="Arial" panose="020B0604020202020204" pitchFamily="34" charset="0"/>
              </a:rPr>
              <a:t>(</a:t>
            </a:r>
            <a:r>
              <a:rPr lang="en-US" dirty="0" err="1">
                <a:solidFill>
                  <a:prstClr val="black"/>
                </a:solidFill>
                <a:latin typeface="Arial" panose="020B0604020202020204" pitchFamily="34" charset="0"/>
                <a:cs typeface="Arial" panose="020B0604020202020204" pitchFamily="34" charset="0"/>
              </a:rPr>
              <a:t>bzw</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aggregierte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Preisniveau</a:t>
            </a:r>
            <a:r>
              <a:rPr lang="en-US" dirty="0">
                <a:solidFill>
                  <a:prstClr val="black"/>
                </a:solidFill>
                <a:latin typeface="Arial" panose="020B0604020202020204" pitchFamily="34" charset="0"/>
                <a:cs typeface="Arial" panose="020B0604020202020204" pitchFamily="34" charset="0"/>
              </a:rPr>
              <a:t> auf P=1 </a:t>
            </a:r>
            <a:r>
              <a:rPr lang="en-US" dirty="0" err="1">
                <a:solidFill>
                  <a:prstClr val="black"/>
                </a:solidFill>
                <a:latin typeface="Arial" panose="020B0604020202020204" pitchFamily="34" charset="0"/>
                <a:cs typeface="Arial" panose="020B0604020202020204" pitchFamily="34" charset="0"/>
              </a:rPr>
              <a:t>normiert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kürzt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damit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Gleichungen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heraus</a:t>
            </a:r>
            <a:r>
              <a:rPr lang="en-US" dirty="0">
                <a:solidFill>
                  <a:prstClr val="black"/>
                </a:solidFill>
                <a:latin typeface="Arial" panose="020B0604020202020204" pitchFamily="34" charset="0"/>
                <a:cs typeface="Arial" panose="020B0604020202020204" pitchFamily="34" charset="0"/>
              </a:rPr>
              <a:t>) auf, was auf die </a:t>
            </a:r>
            <a:r>
              <a:rPr lang="en-US" dirty="0" err="1">
                <a:solidFill>
                  <a:prstClr val="black"/>
                </a:solidFill>
                <a:latin typeface="Arial" panose="020B0604020202020204" pitchFamily="34" charset="0"/>
                <a:cs typeface="Arial" panose="020B0604020202020204" pitchFamily="34" charset="0"/>
              </a:rPr>
              <a:t>Nachfrageorientierung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zurückzuführen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ausschließlich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Mengenanpassungen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seitens</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Produzenten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Ausgleich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gebracht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632074" y="2652657"/>
            <a:ext cx="11072241" cy="946673"/>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Für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Beschreibung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einer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modernen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Volkswirtschaft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fehlt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aber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auch</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Verknüpfung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realen</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nominalen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Größen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letztlich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der Wert der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in Geld </a:t>
            </a:r>
            <a:r>
              <a:rPr lang="en-US" dirty="0" err="1">
                <a:solidFill>
                  <a:prstClr val="black"/>
                </a:solidFill>
                <a:latin typeface="Arial" panose="020B0604020202020204" pitchFamily="34" charset="0"/>
                <a:cs typeface="Arial" panose="020B0604020202020204" pitchFamily="34" charset="0"/>
              </a:rPr>
              <a:t>gemessen</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5" name="Textfeld 4"/>
          <p:cNvSpPr txBox="1"/>
          <p:nvPr/>
        </p:nvSpPr>
        <p:spPr>
          <a:xfrm>
            <a:off x="632075" y="3889787"/>
            <a:ext cx="7719445"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dirty="0" err="1">
                <a:solidFill>
                  <a:prstClr val="black"/>
                </a:solidFill>
                <a:latin typeface="Arial" panose="020B0604020202020204" pitchFamily="34" charset="0"/>
                <a:cs typeface="Arial" panose="020B0604020202020204" pitchFamily="34" charset="0"/>
              </a:rPr>
              <a:t>Verbindung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über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Zinsen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welche</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Investitionsnachfrage</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steuern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erreicht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7" name="Textfeld 6"/>
          <p:cNvSpPr txBox="1"/>
          <p:nvPr/>
        </p:nvSpPr>
        <p:spPr>
          <a:xfrm>
            <a:off x="632075" y="5021133"/>
            <a:ext cx="7719446"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Das </a:t>
            </a:r>
            <a:r>
              <a:rPr lang="en-US" dirty="0" err="1">
                <a:solidFill>
                  <a:prstClr val="black"/>
                </a:solidFill>
                <a:latin typeface="Arial" panose="020B0604020202020204" pitchFamily="34" charset="0"/>
                <a:cs typeface="Arial" panose="020B0604020202020204" pitchFamily="34" charset="0"/>
              </a:rPr>
              <a:t>resultierende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weiterhin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nachfrageorientierte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a:t>
            </a:r>
            <a:r>
              <a:rPr lang="en-US" dirty="0">
                <a:solidFill>
                  <a:prstClr val="black"/>
                </a:solidFill>
                <a:latin typeface="Arial" panose="020B0604020202020204" pitchFamily="34" charset="0"/>
                <a:cs typeface="Arial" panose="020B0604020202020204" pitchFamily="34" charset="0"/>
              </a:rPr>
              <a:t> Modell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IS/LM-Modell </a:t>
            </a:r>
            <a:r>
              <a:rPr lang="en-US" dirty="0" err="1">
                <a:solidFill>
                  <a:prstClr val="black"/>
                </a:solidFill>
                <a:latin typeface="Arial" panose="020B0604020202020204" pitchFamily="34" charset="0"/>
                <a:cs typeface="Arial" panose="020B0604020202020204" pitchFamily="34" charset="0"/>
              </a:rPr>
              <a:t>bezeichnet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E2B58769-46D6-40C6-8555-C9580F67648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D1A19884-7533-4C49-94AC-4E577017B441}"/>
                  </a:ext>
                </a:extLst>
              </p14:cNvPr>
              <p14:cNvContentPartPr/>
              <p14:nvPr/>
            </p14:nvContentPartPr>
            <p14:xfrm>
              <a:off x="5269973" y="801067"/>
              <a:ext cx="1962720" cy="645120"/>
            </p14:xfrm>
          </p:contentPart>
        </mc:Choice>
        <mc:Fallback xmlns="">
          <p:pic>
            <p:nvPicPr>
              <p:cNvPr id="2" name="Freihand 1">
                <a:extLst>
                  <a:ext uri="{FF2B5EF4-FFF2-40B4-BE49-F238E27FC236}">
                    <a16:creationId xmlns:a16="http://schemas.microsoft.com/office/drawing/2014/main" id="{D1A19884-7533-4C49-94AC-4E577017B441}"/>
                  </a:ext>
                </a:extLst>
              </p:cNvPr>
              <p:cNvPicPr/>
              <p:nvPr/>
            </p:nvPicPr>
            <p:blipFill>
              <a:blip r:embed="rId4"/>
              <a:stretch>
                <a:fillRect/>
              </a:stretch>
            </p:blipFill>
            <p:spPr>
              <a:xfrm>
                <a:off x="5265653" y="796747"/>
                <a:ext cx="1971360" cy="6537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40574108-1F46-4625-A74C-CCC38084C206}"/>
                  </a:ext>
                </a:extLst>
              </p14:cNvPr>
              <p14:cNvContentPartPr/>
              <p14:nvPr/>
            </p14:nvContentPartPr>
            <p14:xfrm>
              <a:off x="7957373" y="3085627"/>
              <a:ext cx="3010680" cy="519120"/>
            </p14:xfrm>
          </p:contentPart>
        </mc:Choice>
        <mc:Fallback xmlns="">
          <p:pic>
            <p:nvPicPr>
              <p:cNvPr id="3" name="Freihand 2">
                <a:extLst>
                  <a:ext uri="{FF2B5EF4-FFF2-40B4-BE49-F238E27FC236}">
                    <a16:creationId xmlns:a16="http://schemas.microsoft.com/office/drawing/2014/main" id="{40574108-1F46-4625-A74C-CCC38084C206}"/>
                  </a:ext>
                </a:extLst>
              </p:cNvPr>
              <p:cNvPicPr/>
              <p:nvPr/>
            </p:nvPicPr>
            <p:blipFill>
              <a:blip r:embed="rId6"/>
              <a:stretch>
                <a:fillRect/>
              </a:stretch>
            </p:blipFill>
            <p:spPr>
              <a:xfrm>
                <a:off x="7953053" y="3081307"/>
                <a:ext cx="3019320" cy="5277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 name="Freihand 12">
                <a:extLst>
                  <a:ext uri="{FF2B5EF4-FFF2-40B4-BE49-F238E27FC236}">
                    <a16:creationId xmlns:a16="http://schemas.microsoft.com/office/drawing/2014/main" id="{73ED6013-DAE5-4756-9EB7-1AC92F530811}"/>
                  </a:ext>
                </a:extLst>
              </p14:cNvPr>
              <p14:cNvContentPartPr/>
              <p14:nvPr/>
            </p14:nvContentPartPr>
            <p14:xfrm>
              <a:off x="6654173" y="3788347"/>
              <a:ext cx="1347480" cy="624240"/>
            </p14:xfrm>
          </p:contentPart>
        </mc:Choice>
        <mc:Fallback xmlns="">
          <p:pic>
            <p:nvPicPr>
              <p:cNvPr id="13" name="Freihand 12">
                <a:extLst>
                  <a:ext uri="{FF2B5EF4-FFF2-40B4-BE49-F238E27FC236}">
                    <a16:creationId xmlns:a16="http://schemas.microsoft.com/office/drawing/2014/main" id="{73ED6013-DAE5-4756-9EB7-1AC92F530811}"/>
                  </a:ext>
                </a:extLst>
              </p:cNvPr>
              <p:cNvPicPr/>
              <p:nvPr/>
            </p:nvPicPr>
            <p:blipFill>
              <a:blip r:embed="rId8"/>
              <a:stretch>
                <a:fillRect/>
              </a:stretch>
            </p:blipFill>
            <p:spPr>
              <a:xfrm>
                <a:off x="6649853" y="3784027"/>
                <a:ext cx="1356120" cy="6328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4" name="Freihand 13">
                <a:extLst>
                  <a:ext uri="{FF2B5EF4-FFF2-40B4-BE49-F238E27FC236}">
                    <a16:creationId xmlns:a16="http://schemas.microsoft.com/office/drawing/2014/main" id="{3D606AFE-B739-4D7F-973B-98A911407D22}"/>
                  </a:ext>
                </a:extLst>
              </p14:cNvPr>
              <p14:cNvContentPartPr/>
              <p14:nvPr/>
            </p14:nvContentPartPr>
            <p14:xfrm>
              <a:off x="4398413" y="4327987"/>
              <a:ext cx="1881360" cy="469080"/>
            </p14:xfrm>
          </p:contentPart>
        </mc:Choice>
        <mc:Fallback xmlns="">
          <p:pic>
            <p:nvPicPr>
              <p:cNvPr id="14" name="Freihand 13">
                <a:extLst>
                  <a:ext uri="{FF2B5EF4-FFF2-40B4-BE49-F238E27FC236}">
                    <a16:creationId xmlns:a16="http://schemas.microsoft.com/office/drawing/2014/main" id="{3D606AFE-B739-4D7F-973B-98A911407D22}"/>
                  </a:ext>
                </a:extLst>
              </p:cNvPr>
              <p:cNvPicPr/>
              <p:nvPr/>
            </p:nvPicPr>
            <p:blipFill>
              <a:blip r:embed="rId10"/>
              <a:stretch>
                <a:fillRect/>
              </a:stretch>
            </p:blipFill>
            <p:spPr>
              <a:xfrm>
                <a:off x="4394093" y="4323667"/>
                <a:ext cx="1890000" cy="477720"/>
              </a:xfrm>
              <a:prstGeom prst="rect">
                <a:avLst/>
              </a:prstGeom>
            </p:spPr>
          </p:pic>
        </mc:Fallback>
      </mc:AlternateContent>
      <p:grpSp>
        <p:nvGrpSpPr>
          <p:cNvPr id="17" name="Gruppieren 16">
            <a:extLst>
              <a:ext uri="{FF2B5EF4-FFF2-40B4-BE49-F238E27FC236}">
                <a16:creationId xmlns:a16="http://schemas.microsoft.com/office/drawing/2014/main" id="{4B141DC9-4B8D-4FE4-85EC-CE708857C82D}"/>
              </a:ext>
            </a:extLst>
          </p:cNvPr>
          <p:cNvGrpSpPr/>
          <p:nvPr/>
        </p:nvGrpSpPr>
        <p:grpSpPr>
          <a:xfrm>
            <a:off x="1605173" y="4227187"/>
            <a:ext cx="4124520" cy="605880"/>
            <a:chOff x="1605173" y="4227187"/>
            <a:chExt cx="4124520" cy="605880"/>
          </a:xfrm>
        </p:grpSpPr>
        <mc:AlternateContent xmlns:mc="http://schemas.openxmlformats.org/markup-compatibility/2006" xmlns:p14="http://schemas.microsoft.com/office/powerpoint/2010/main">
          <mc:Choice Requires="p14">
            <p:contentPart p14:bwMode="auto" r:id="rId11">
              <p14:nvContentPartPr>
                <p14:cNvPr id="10" name="Freihand 9">
                  <a:extLst>
                    <a:ext uri="{FF2B5EF4-FFF2-40B4-BE49-F238E27FC236}">
                      <a16:creationId xmlns:a16="http://schemas.microsoft.com/office/drawing/2014/main" id="{C510D834-D197-483E-8B8E-455A5B49DB4F}"/>
                    </a:ext>
                  </a:extLst>
                </p14:cNvPr>
                <p14:cNvContentPartPr/>
                <p14:nvPr/>
              </p14:nvContentPartPr>
              <p14:xfrm>
                <a:off x="3371333" y="4298827"/>
                <a:ext cx="1026360" cy="109800"/>
              </p14:xfrm>
            </p:contentPart>
          </mc:Choice>
          <mc:Fallback xmlns="">
            <p:pic>
              <p:nvPicPr>
                <p:cNvPr id="10" name="Freihand 9">
                  <a:extLst>
                    <a:ext uri="{FF2B5EF4-FFF2-40B4-BE49-F238E27FC236}">
                      <a16:creationId xmlns:a16="http://schemas.microsoft.com/office/drawing/2014/main" id="{C510D834-D197-483E-8B8E-455A5B49DB4F}"/>
                    </a:ext>
                  </a:extLst>
                </p:cNvPr>
                <p:cNvPicPr/>
                <p:nvPr/>
              </p:nvPicPr>
              <p:blipFill>
                <a:blip r:embed="rId12"/>
                <a:stretch>
                  <a:fillRect/>
                </a:stretch>
              </p:blipFill>
              <p:spPr>
                <a:xfrm>
                  <a:off x="3367013" y="4294507"/>
                  <a:ext cx="10350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Freihand 10">
                  <a:extLst>
                    <a:ext uri="{FF2B5EF4-FFF2-40B4-BE49-F238E27FC236}">
                      <a16:creationId xmlns:a16="http://schemas.microsoft.com/office/drawing/2014/main" id="{F43FFCB4-85CA-44C2-8725-34DB069A8AEE}"/>
                    </a:ext>
                  </a:extLst>
                </p14:cNvPr>
                <p14:cNvContentPartPr/>
                <p14:nvPr/>
              </p14:nvContentPartPr>
              <p14:xfrm>
                <a:off x="4497773" y="4339507"/>
                <a:ext cx="1231920" cy="86040"/>
              </p14:xfrm>
            </p:contentPart>
          </mc:Choice>
          <mc:Fallback xmlns="">
            <p:pic>
              <p:nvPicPr>
                <p:cNvPr id="11" name="Freihand 10">
                  <a:extLst>
                    <a:ext uri="{FF2B5EF4-FFF2-40B4-BE49-F238E27FC236}">
                      <a16:creationId xmlns:a16="http://schemas.microsoft.com/office/drawing/2014/main" id="{F43FFCB4-85CA-44C2-8725-34DB069A8AEE}"/>
                    </a:ext>
                  </a:extLst>
                </p:cNvPr>
                <p:cNvPicPr/>
                <p:nvPr/>
              </p:nvPicPr>
              <p:blipFill>
                <a:blip r:embed="rId14"/>
                <a:stretch>
                  <a:fillRect/>
                </a:stretch>
              </p:blipFill>
              <p:spPr>
                <a:xfrm>
                  <a:off x="4493453" y="4335187"/>
                  <a:ext cx="12405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57234FD2-47E3-4F6D-916C-B3FF5DEF748D}"/>
                    </a:ext>
                  </a:extLst>
                </p14:cNvPr>
                <p14:cNvContentPartPr/>
                <p14:nvPr/>
              </p14:nvContentPartPr>
              <p14:xfrm>
                <a:off x="1605173" y="4227187"/>
                <a:ext cx="2525400" cy="605880"/>
              </p14:xfrm>
            </p:contentPart>
          </mc:Choice>
          <mc:Fallback xmlns="">
            <p:pic>
              <p:nvPicPr>
                <p:cNvPr id="16" name="Freihand 15">
                  <a:extLst>
                    <a:ext uri="{FF2B5EF4-FFF2-40B4-BE49-F238E27FC236}">
                      <a16:creationId xmlns:a16="http://schemas.microsoft.com/office/drawing/2014/main" id="{57234FD2-47E3-4F6D-916C-B3FF5DEF748D}"/>
                    </a:ext>
                  </a:extLst>
                </p:cNvPr>
                <p:cNvPicPr/>
                <p:nvPr/>
              </p:nvPicPr>
              <p:blipFill>
                <a:blip r:embed="rId16"/>
                <a:stretch>
                  <a:fillRect/>
                </a:stretch>
              </p:blipFill>
              <p:spPr>
                <a:xfrm>
                  <a:off x="1600853" y="4222867"/>
                  <a:ext cx="2534040" cy="614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
            <p14:nvContentPartPr>
              <p14:cNvPr id="18" name="Freihand 17">
                <a:extLst>
                  <a:ext uri="{FF2B5EF4-FFF2-40B4-BE49-F238E27FC236}">
                    <a16:creationId xmlns:a16="http://schemas.microsoft.com/office/drawing/2014/main" id="{A4DAF3F7-785C-42BB-A991-5B51BFAEBC6E}"/>
                  </a:ext>
                </a:extLst>
              </p14:cNvPr>
              <p14:cNvContentPartPr/>
              <p14:nvPr/>
            </p14:nvContentPartPr>
            <p14:xfrm>
              <a:off x="3527933" y="5435707"/>
              <a:ext cx="3643920" cy="86760"/>
            </p14:xfrm>
          </p:contentPart>
        </mc:Choice>
        <mc:Fallback xmlns="">
          <p:pic>
            <p:nvPicPr>
              <p:cNvPr id="18" name="Freihand 17">
                <a:extLst>
                  <a:ext uri="{FF2B5EF4-FFF2-40B4-BE49-F238E27FC236}">
                    <a16:creationId xmlns:a16="http://schemas.microsoft.com/office/drawing/2014/main" id="{A4DAF3F7-785C-42BB-A991-5B51BFAEBC6E}"/>
                  </a:ext>
                </a:extLst>
              </p:cNvPr>
              <p:cNvPicPr/>
              <p:nvPr/>
            </p:nvPicPr>
            <p:blipFill>
              <a:blip r:embed="rId18"/>
              <a:stretch>
                <a:fillRect/>
              </a:stretch>
            </p:blipFill>
            <p:spPr>
              <a:xfrm>
                <a:off x="3523613" y="5431387"/>
                <a:ext cx="36525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9" name="Freihand 18">
                <a:extLst>
                  <a:ext uri="{FF2B5EF4-FFF2-40B4-BE49-F238E27FC236}">
                    <a16:creationId xmlns:a16="http://schemas.microsoft.com/office/drawing/2014/main" id="{B6AAB34A-426C-4CD9-A298-8FD70DA848F8}"/>
                  </a:ext>
                </a:extLst>
              </p14:cNvPr>
              <p14:cNvContentPartPr/>
              <p14:nvPr/>
            </p14:nvContentPartPr>
            <p14:xfrm>
              <a:off x="4362413" y="177547"/>
              <a:ext cx="1582560" cy="668160"/>
            </p14:xfrm>
          </p:contentPart>
        </mc:Choice>
        <mc:Fallback xmlns="">
          <p:pic>
            <p:nvPicPr>
              <p:cNvPr id="19" name="Freihand 18">
                <a:extLst>
                  <a:ext uri="{FF2B5EF4-FFF2-40B4-BE49-F238E27FC236}">
                    <a16:creationId xmlns:a16="http://schemas.microsoft.com/office/drawing/2014/main" id="{B6AAB34A-426C-4CD9-A298-8FD70DA848F8}"/>
                  </a:ext>
                </a:extLst>
              </p:cNvPr>
              <p:cNvPicPr/>
              <p:nvPr/>
            </p:nvPicPr>
            <p:blipFill>
              <a:blip r:embed="rId20"/>
              <a:stretch>
                <a:fillRect/>
              </a:stretch>
            </p:blipFill>
            <p:spPr>
              <a:xfrm>
                <a:off x="4358093" y="173227"/>
                <a:ext cx="1591200" cy="676800"/>
              </a:xfrm>
              <a:prstGeom prst="rect">
                <a:avLst/>
              </a:prstGeom>
            </p:spPr>
          </p:pic>
        </mc:Fallback>
      </mc:AlternateContent>
    </p:spTree>
    <p:extLst>
      <p:ext uri="{BB962C8B-B14F-4D97-AF65-F5344CB8AC3E}">
        <p14:creationId xmlns:p14="http://schemas.microsoft.com/office/powerpoint/2010/main" val="3379819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4" grpId="0"/>
      <p:bldP spid="5"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130066" y="741477"/>
            <a:ext cx="9068213" cy="5029975"/>
          </a:xfrm>
          <a:prstGeom prst="rect">
            <a:avLst/>
          </a:prstGeom>
          <a:noFill/>
        </p:spPr>
        <p:txBody>
          <a:bodyPr wrap="square" rtlCol="0">
            <a:noAutofit/>
          </a:bodyPr>
          <a:lstStyle/>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IS: Investment = Saving (</a:t>
            </a:r>
            <a:r>
              <a:rPr lang="en-US" sz="2449" dirty="0" err="1">
                <a:solidFill>
                  <a:prstClr val="black"/>
                </a:solidFill>
                <a:latin typeface="Arial" panose="020B0604020202020204" pitchFamily="34" charset="0"/>
                <a:cs typeface="Arial" panose="020B0604020202020204" pitchFamily="34" charset="0"/>
              </a:rPr>
              <a:t>entspricht</a:t>
            </a:r>
            <a:r>
              <a:rPr lang="en-US" sz="2449" dirty="0">
                <a:solidFill>
                  <a:prstClr val="black"/>
                </a:solidFill>
                <a:latin typeface="Arial" panose="020B0604020202020204" pitchFamily="34" charset="0"/>
                <a:cs typeface="Arial" panose="020B0604020202020204" pitchFamily="34" charset="0"/>
              </a:rPr>
              <a:t> </a:t>
            </a:r>
            <a:r>
              <a:rPr lang="en-US" sz="2449" dirty="0" err="1">
                <a:solidFill>
                  <a:prstClr val="black"/>
                </a:solidFill>
                <a:latin typeface="Arial" panose="020B0604020202020204" pitchFamily="34" charset="0"/>
                <a:cs typeface="Arial" panose="020B0604020202020204" pitchFamily="34" charset="0"/>
              </a:rPr>
              <a:t>Einkommen</a:t>
            </a: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Ausgaben</a:t>
            </a:r>
            <a:r>
              <a:rPr lang="en-US" sz="2449" dirty="0">
                <a:solidFill>
                  <a:prstClr val="black"/>
                </a:solidFill>
                <a:latin typeface="Arial" panose="020B0604020202020204" pitchFamily="34" charset="0"/>
                <a:cs typeface="Arial" panose="020B0604020202020204" pitchFamily="34" charset="0"/>
              </a:rPr>
              <a:t>)</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Gütermarkt</a:t>
            </a: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LM: Liquidity Preference = Money Supply</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Geldmarkt</a:t>
            </a: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5257625" y="1402245"/>
            <a:ext cx="6546027" cy="883755"/>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b="1" dirty="0">
                <a:solidFill>
                  <a:prstClr val="black"/>
                </a:solidFill>
                <a:latin typeface="Arial" panose="020B0604020202020204" pitchFamily="34" charset="0"/>
                <a:cs typeface="Arial" panose="020B0604020202020204" pitchFamily="34" charset="0"/>
              </a:rPr>
              <a:t>IS-</a:t>
            </a:r>
            <a:r>
              <a:rPr lang="en-US" b="1" dirty="0" err="1">
                <a:solidFill>
                  <a:prstClr val="black"/>
                </a:solidFill>
                <a:latin typeface="Arial" panose="020B0604020202020204" pitchFamily="34" charset="0"/>
                <a:cs typeface="Arial" panose="020B0604020202020204" pitchFamily="34" charset="0"/>
              </a:rPr>
              <a:t>Kurve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repräsentiert</a:t>
            </a:r>
            <a:r>
              <a:rPr lang="en-US" dirty="0">
                <a:solidFill>
                  <a:prstClr val="black"/>
                </a:solidFill>
                <a:latin typeface="Arial" panose="020B0604020202020204" pitchFamily="34" charset="0"/>
                <a:cs typeface="Arial" panose="020B0604020202020204" pitchFamily="34" charset="0"/>
              </a:rPr>
              <a:t> den </a:t>
            </a:r>
            <a:r>
              <a:rPr lang="en-US" dirty="0" err="1">
                <a:solidFill>
                  <a:prstClr val="black"/>
                </a:solidFill>
                <a:latin typeface="Arial" panose="020B0604020202020204" pitchFamily="34" charset="0"/>
                <a:cs typeface="Arial" panose="020B0604020202020204" pitchFamily="34" charset="0"/>
              </a:rPr>
              <a:t>Güternmarkt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unter</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dass</a:t>
            </a:r>
            <a:r>
              <a:rPr lang="en-US" dirty="0">
                <a:solidFill>
                  <a:prstClr val="black"/>
                </a:solidFill>
                <a:latin typeface="Arial" panose="020B0604020202020204" pitchFamily="34" charset="0"/>
                <a:cs typeface="Arial" panose="020B0604020202020204" pitchFamily="34" charset="0"/>
              </a:rPr>
              <a:t> I=S</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5" name="Textfeld 4"/>
          <p:cNvSpPr txBox="1"/>
          <p:nvPr/>
        </p:nvSpPr>
        <p:spPr>
          <a:xfrm>
            <a:off x="5257624" y="2286000"/>
            <a:ext cx="6546027" cy="883755"/>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Achtung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Hier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Modell. In der VGR war dies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ex post </a:t>
            </a:r>
            <a:r>
              <a:rPr lang="en-US" dirty="0" err="1">
                <a:solidFill>
                  <a:prstClr val="black"/>
                </a:solidFill>
                <a:latin typeface="Arial" panose="020B0604020202020204" pitchFamily="34" charset="0"/>
                <a:cs typeface="Arial" panose="020B0604020202020204" pitchFamily="34" charset="0"/>
              </a:rPr>
              <a:t>Identität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7" name="Textfeld 6"/>
          <p:cNvSpPr txBox="1"/>
          <p:nvPr/>
        </p:nvSpPr>
        <p:spPr>
          <a:xfrm>
            <a:off x="3114937" y="3889055"/>
            <a:ext cx="5114664" cy="1753331"/>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Auf </a:t>
            </a:r>
            <a:r>
              <a:rPr lang="en-US" dirty="0" err="1">
                <a:solidFill>
                  <a:prstClr val="black"/>
                </a:solidFill>
                <a:latin typeface="Arial" panose="020B0604020202020204" pitchFamily="34" charset="0"/>
                <a:cs typeface="Arial" panose="020B0604020202020204" pitchFamily="34" charset="0"/>
              </a:rPr>
              <a:t>dem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ganz</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klassisch</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Geldangebot</a:t>
            </a:r>
            <a:r>
              <a:rPr lang="en-US" dirty="0">
                <a:solidFill>
                  <a:prstClr val="black"/>
                </a:solidFill>
                <a:latin typeface="Arial" panose="020B0604020202020204" pitchFamily="34" charset="0"/>
                <a:cs typeface="Arial" panose="020B0604020202020204" pitchFamily="34" charset="0"/>
              </a:rPr>
              <a:t> = </a:t>
            </a:r>
            <a:r>
              <a:rPr lang="en-US" dirty="0" err="1">
                <a:solidFill>
                  <a:prstClr val="black"/>
                </a:solidFill>
                <a:latin typeface="Arial" panose="020B0604020202020204" pitchFamily="34" charset="0"/>
                <a:cs typeface="Arial" panose="020B0604020202020204" pitchFamily="34" charset="0"/>
              </a:rPr>
              <a:t>Geldnachfrage</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gesetzt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mit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der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schon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vorher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keynesianischen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Geldnachfragefunktion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2" name="Rechteck 1"/>
          <p:cNvSpPr/>
          <p:nvPr/>
        </p:nvSpPr>
        <p:spPr>
          <a:xfrm>
            <a:off x="3172310" y="5589722"/>
            <a:ext cx="5046604" cy="823559"/>
          </a:xfrm>
          <a:prstGeom prst="rect">
            <a:avLst/>
          </a:prstGeom>
        </p:spPr>
        <p:txBody>
          <a:bodyPr wrap="square">
            <a:sp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Aus</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dieser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wird</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b="1" dirty="0">
                <a:solidFill>
                  <a:prstClr val="black"/>
                </a:solidFill>
                <a:latin typeface="Arial" panose="020B0604020202020204" pitchFamily="34" charset="0"/>
                <a:cs typeface="Arial" panose="020B0604020202020204" pitchFamily="34" charset="0"/>
                <a:sym typeface="Wingdings" panose="05000000000000000000" pitchFamily="2" charset="2"/>
              </a:rPr>
              <a:t>LM-</a:t>
            </a:r>
            <a:r>
              <a:rPr lang="en-US" b="1" dirty="0" err="1">
                <a:solidFill>
                  <a:prstClr val="black"/>
                </a:solidFill>
                <a:latin typeface="Arial" panose="020B0604020202020204" pitchFamily="34" charset="0"/>
                <a:cs typeface="Arial" panose="020B0604020202020204" pitchFamily="34" charset="0"/>
                <a:sym typeface="Wingdings" panose="05000000000000000000" pitchFamily="2" charset="2"/>
              </a:rPr>
              <a:t>Kurve</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BBE32273-C7DA-46EE-9083-C9A4834E8F5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BBD4914E-02A9-4807-9583-8654E1901D3A}"/>
                  </a:ext>
                </a:extLst>
              </p14:cNvPr>
              <p14:cNvContentPartPr/>
              <p14:nvPr/>
            </p14:nvContentPartPr>
            <p14:xfrm>
              <a:off x="158693" y="1181587"/>
              <a:ext cx="381240" cy="79920"/>
            </p14:xfrm>
          </p:contentPart>
        </mc:Choice>
        <mc:Fallback xmlns="">
          <p:pic>
            <p:nvPicPr>
              <p:cNvPr id="3" name="Freihand 2">
                <a:extLst>
                  <a:ext uri="{FF2B5EF4-FFF2-40B4-BE49-F238E27FC236}">
                    <a16:creationId xmlns:a16="http://schemas.microsoft.com/office/drawing/2014/main" id="{BBD4914E-02A9-4807-9583-8654E1901D3A}"/>
                  </a:ext>
                </a:extLst>
              </p:cNvPr>
              <p:cNvPicPr/>
              <p:nvPr/>
            </p:nvPicPr>
            <p:blipFill>
              <a:blip r:embed="rId4"/>
              <a:stretch>
                <a:fillRect/>
              </a:stretch>
            </p:blipFill>
            <p:spPr>
              <a:xfrm>
                <a:off x="154373" y="1177267"/>
                <a:ext cx="389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 name="Freihand 9">
                <a:extLst>
                  <a:ext uri="{FF2B5EF4-FFF2-40B4-BE49-F238E27FC236}">
                    <a16:creationId xmlns:a16="http://schemas.microsoft.com/office/drawing/2014/main" id="{DB719A47-1BED-4150-B5A9-21A1F8AE9759}"/>
                  </a:ext>
                </a:extLst>
              </p14:cNvPr>
              <p14:cNvContentPartPr/>
              <p14:nvPr/>
            </p14:nvContentPartPr>
            <p14:xfrm>
              <a:off x="656213" y="1311907"/>
              <a:ext cx="2451240" cy="62640"/>
            </p14:xfrm>
          </p:contentPart>
        </mc:Choice>
        <mc:Fallback xmlns="">
          <p:pic>
            <p:nvPicPr>
              <p:cNvPr id="10" name="Freihand 9">
                <a:extLst>
                  <a:ext uri="{FF2B5EF4-FFF2-40B4-BE49-F238E27FC236}">
                    <a16:creationId xmlns:a16="http://schemas.microsoft.com/office/drawing/2014/main" id="{DB719A47-1BED-4150-B5A9-21A1F8AE9759}"/>
                  </a:ext>
                </a:extLst>
              </p:cNvPr>
              <p:cNvPicPr/>
              <p:nvPr/>
            </p:nvPicPr>
            <p:blipFill>
              <a:blip r:embed="rId6"/>
              <a:stretch>
                <a:fillRect/>
              </a:stretch>
            </p:blipFill>
            <p:spPr>
              <a:xfrm>
                <a:off x="651893" y="1307587"/>
                <a:ext cx="245988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 name="Freihand 10">
                <a:extLst>
                  <a:ext uri="{FF2B5EF4-FFF2-40B4-BE49-F238E27FC236}">
                    <a16:creationId xmlns:a16="http://schemas.microsoft.com/office/drawing/2014/main" id="{38E5CE61-09B5-4C07-A70C-3E6D1DCAF2D1}"/>
                  </a:ext>
                </a:extLst>
              </p14:cNvPr>
              <p14:cNvContentPartPr/>
              <p14:nvPr/>
            </p14:nvContentPartPr>
            <p14:xfrm>
              <a:off x="6863333" y="1814467"/>
              <a:ext cx="783360" cy="486000"/>
            </p14:xfrm>
          </p:contentPart>
        </mc:Choice>
        <mc:Fallback xmlns="">
          <p:pic>
            <p:nvPicPr>
              <p:cNvPr id="11" name="Freihand 10">
                <a:extLst>
                  <a:ext uri="{FF2B5EF4-FFF2-40B4-BE49-F238E27FC236}">
                    <a16:creationId xmlns:a16="http://schemas.microsoft.com/office/drawing/2014/main" id="{38E5CE61-09B5-4C07-A70C-3E6D1DCAF2D1}"/>
                  </a:ext>
                </a:extLst>
              </p:cNvPr>
              <p:cNvPicPr/>
              <p:nvPr/>
            </p:nvPicPr>
            <p:blipFill>
              <a:blip r:embed="rId8"/>
              <a:stretch>
                <a:fillRect/>
              </a:stretch>
            </p:blipFill>
            <p:spPr>
              <a:xfrm>
                <a:off x="6859013" y="1810147"/>
                <a:ext cx="792000" cy="494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A53C00D7-152B-42E9-81E8-7C9DF98421DD}"/>
                  </a:ext>
                </a:extLst>
              </p14:cNvPr>
              <p14:cNvContentPartPr/>
              <p14:nvPr/>
            </p14:nvContentPartPr>
            <p14:xfrm>
              <a:off x="7330253" y="726547"/>
              <a:ext cx="812160" cy="1060200"/>
            </p14:xfrm>
          </p:contentPart>
        </mc:Choice>
        <mc:Fallback xmlns="">
          <p:pic>
            <p:nvPicPr>
              <p:cNvPr id="12" name="Freihand 11">
                <a:extLst>
                  <a:ext uri="{FF2B5EF4-FFF2-40B4-BE49-F238E27FC236}">
                    <a16:creationId xmlns:a16="http://schemas.microsoft.com/office/drawing/2014/main" id="{A53C00D7-152B-42E9-81E8-7C9DF98421DD}"/>
                  </a:ext>
                </a:extLst>
              </p:cNvPr>
              <p:cNvPicPr/>
              <p:nvPr/>
            </p:nvPicPr>
            <p:blipFill>
              <a:blip r:embed="rId10"/>
              <a:stretch>
                <a:fillRect/>
              </a:stretch>
            </p:blipFill>
            <p:spPr>
              <a:xfrm>
                <a:off x="7325933" y="722227"/>
                <a:ext cx="820800" cy="1068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 name="Freihand 12">
                <a:extLst>
                  <a:ext uri="{FF2B5EF4-FFF2-40B4-BE49-F238E27FC236}">
                    <a16:creationId xmlns:a16="http://schemas.microsoft.com/office/drawing/2014/main" id="{D95AC0E3-EEF0-474F-B42F-521D63ECC3A2}"/>
                  </a:ext>
                </a:extLst>
              </p14:cNvPr>
              <p14:cNvContentPartPr/>
              <p14:nvPr/>
            </p14:nvContentPartPr>
            <p14:xfrm>
              <a:off x="8053493" y="291307"/>
              <a:ext cx="134280" cy="45000"/>
            </p14:xfrm>
          </p:contentPart>
        </mc:Choice>
        <mc:Fallback xmlns="">
          <p:pic>
            <p:nvPicPr>
              <p:cNvPr id="13" name="Freihand 12">
                <a:extLst>
                  <a:ext uri="{FF2B5EF4-FFF2-40B4-BE49-F238E27FC236}">
                    <a16:creationId xmlns:a16="http://schemas.microsoft.com/office/drawing/2014/main" id="{D95AC0E3-EEF0-474F-B42F-521D63ECC3A2}"/>
                  </a:ext>
                </a:extLst>
              </p:cNvPr>
              <p:cNvPicPr/>
              <p:nvPr/>
            </p:nvPicPr>
            <p:blipFill>
              <a:blip r:embed="rId12"/>
              <a:stretch>
                <a:fillRect/>
              </a:stretch>
            </p:blipFill>
            <p:spPr>
              <a:xfrm>
                <a:off x="8049173" y="286987"/>
                <a:ext cx="1429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4" name="Freihand 13">
                <a:extLst>
                  <a:ext uri="{FF2B5EF4-FFF2-40B4-BE49-F238E27FC236}">
                    <a16:creationId xmlns:a16="http://schemas.microsoft.com/office/drawing/2014/main" id="{D8AE8A60-D148-43A2-829F-9834A660AD34}"/>
                  </a:ext>
                </a:extLst>
              </p14:cNvPr>
              <p14:cNvContentPartPr/>
              <p14:nvPr/>
            </p14:nvContentPartPr>
            <p14:xfrm>
              <a:off x="8135933" y="275827"/>
              <a:ext cx="75960" cy="176400"/>
            </p14:xfrm>
          </p:contentPart>
        </mc:Choice>
        <mc:Fallback xmlns="">
          <p:pic>
            <p:nvPicPr>
              <p:cNvPr id="14" name="Freihand 13">
                <a:extLst>
                  <a:ext uri="{FF2B5EF4-FFF2-40B4-BE49-F238E27FC236}">
                    <a16:creationId xmlns:a16="http://schemas.microsoft.com/office/drawing/2014/main" id="{D8AE8A60-D148-43A2-829F-9834A660AD34}"/>
                  </a:ext>
                </a:extLst>
              </p:cNvPr>
              <p:cNvPicPr/>
              <p:nvPr/>
            </p:nvPicPr>
            <p:blipFill>
              <a:blip r:embed="rId14"/>
              <a:stretch>
                <a:fillRect/>
              </a:stretch>
            </p:blipFill>
            <p:spPr>
              <a:xfrm>
                <a:off x="8131613" y="271507"/>
                <a:ext cx="846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 name="Freihand 14">
                <a:extLst>
                  <a:ext uri="{FF2B5EF4-FFF2-40B4-BE49-F238E27FC236}">
                    <a16:creationId xmlns:a16="http://schemas.microsoft.com/office/drawing/2014/main" id="{A8F9D35C-480C-45D7-AFD6-5AAF59FF9202}"/>
                  </a:ext>
                </a:extLst>
              </p14:cNvPr>
              <p14:cNvContentPartPr/>
              <p14:nvPr/>
            </p14:nvContentPartPr>
            <p14:xfrm>
              <a:off x="8338973" y="186907"/>
              <a:ext cx="15120" cy="96120"/>
            </p14:xfrm>
          </p:contentPart>
        </mc:Choice>
        <mc:Fallback xmlns="">
          <p:pic>
            <p:nvPicPr>
              <p:cNvPr id="15" name="Freihand 14">
                <a:extLst>
                  <a:ext uri="{FF2B5EF4-FFF2-40B4-BE49-F238E27FC236}">
                    <a16:creationId xmlns:a16="http://schemas.microsoft.com/office/drawing/2014/main" id="{A8F9D35C-480C-45D7-AFD6-5AAF59FF9202}"/>
                  </a:ext>
                </a:extLst>
              </p:cNvPr>
              <p:cNvPicPr/>
              <p:nvPr/>
            </p:nvPicPr>
            <p:blipFill>
              <a:blip r:embed="rId16"/>
              <a:stretch>
                <a:fillRect/>
              </a:stretch>
            </p:blipFill>
            <p:spPr>
              <a:xfrm>
                <a:off x="8334653" y="182587"/>
                <a:ext cx="237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 name="Freihand 15">
                <a:extLst>
                  <a:ext uri="{FF2B5EF4-FFF2-40B4-BE49-F238E27FC236}">
                    <a16:creationId xmlns:a16="http://schemas.microsoft.com/office/drawing/2014/main" id="{5B8A63F8-074B-4426-B4D5-A441FF5FFB6F}"/>
                  </a:ext>
                </a:extLst>
              </p14:cNvPr>
              <p14:cNvContentPartPr/>
              <p14:nvPr/>
            </p14:nvContentPartPr>
            <p14:xfrm>
              <a:off x="8237813" y="162427"/>
              <a:ext cx="179280" cy="140760"/>
            </p14:xfrm>
          </p:contentPart>
        </mc:Choice>
        <mc:Fallback xmlns="">
          <p:pic>
            <p:nvPicPr>
              <p:cNvPr id="16" name="Freihand 15">
                <a:extLst>
                  <a:ext uri="{FF2B5EF4-FFF2-40B4-BE49-F238E27FC236}">
                    <a16:creationId xmlns:a16="http://schemas.microsoft.com/office/drawing/2014/main" id="{5B8A63F8-074B-4426-B4D5-A441FF5FFB6F}"/>
                  </a:ext>
                </a:extLst>
              </p:cNvPr>
              <p:cNvPicPr/>
              <p:nvPr/>
            </p:nvPicPr>
            <p:blipFill>
              <a:blip r:embed="rId18"/>
              <a:stretch>
                <a:fillRect/>
              </a:stretch>
            </p:blipFill>
            <p:spPr>
              <a:xfrm>
                <a:off x="8233493" y="158107"/>
                <a:ext cx="18792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 name="Freihand 16">
                <a:extLst>
                  <a:ext uri="{FF2B5EF4-FFF2-40B4-BE49-F238E27FC236}">
                    <a16:creationId xmlns:a16="http://schemas.microsoft.com/office/drawing/2014/main" id="{300BEB42-4BF2-4D5B-BC49-38C39E547B20}"/>
                  </a:ext>
                </a:extLst>
              </p14:cNvPr>
              <p14:cNvContentPartPr/>
              <p14:nvPr/>
            </p14:nvContentPartPr>
            <p14:xfrm>
              <a:off x="8432213" y="339187"/>
              <a:ext cx="214560" cy="76680"/>
            </p14:xfrm>
          </p:contentPart>
        </mc:Choice>
        <mc:Fallback xmlns="">
          <p:pic>
            <p:nvPicPr>
              <p:cNvPr id="17" name="Freihand 16">
                <a:extLst>
                  <a:ext uri="{FF2B5EF4-FFF2-40B4-BE49-F238E27FC236}">
                    <a16:creationId xmlns:a16="http://schemas.microsoft.com/office/drawing/2014/main" id="{300BEB42-4BF2-4D5B-BC49-38C39E547B20}"/>
                  </a:ext>
                </a:extLst>
              </p:cNvPr>
              <p:cNvPicPr/>
              <p:nvPr/>
            </p:nvPicPr>
            <p:blipFill>
              <a:blip r:embed="rId20"/>
              <a:stretch>
                <a:fillRect/>
              </a:stretch>
            </p:blipFill>
            <p:spPr>
              <a:xfrm>
                <a:off x="8427893" y="334867"/>
                <a:ext cx="22320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BA68FE04-13F7-46EC-9ABE-752CA818614B}"/>
                  </a:ext>
                </a:extLst>
              </p14:cNvPr>
              <p14:cNvContentPartPr/>
              <p14:nvPr/>
            </p14:nvContentPartPr>
            <p14:xfrm>
              <a:off x="8835413" y="307147"/>
              <a:ext cx="141480" cy="50400"/>
            </p14:xfrm>
          </p:contentPart>
        </mc:Choice>
        <mc:Fallback xmlns="">
          <p:pic>
            <p:nvPicPr>
              <p:cNvPr id="18" name="Freihand 17">
                <a:extLst>
                  <a:ext uri="{FF2B5EF4-FFF2-40B4-BE49-F238E27FC236}">
                    <a16:creationId xmlns:a16="http://schemas.microsoft.com/office/drawing/2014/main" id="{BA68FE04-13F7-46EC-9ABE-752CA818614B}"/>
                  </a:ext>
                </a:extLst>
              </p:cNvPr>
              <p:cNvPicPr/>
              <p:nvPr/>
            </p:nvPicPr>
            <p:blipFill>
              <a:blip r:embed="rId22"/>
              <a:stretch>
                <a:fillRect/>
              </a:stretch>
            </p:blipFill>
            <p:spPr>
              <a:xfrm>
                <a:off x="8831093" y="302827"/>
                <a:ext cx="1501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06D88319-2A0E-4D64-ADE0-895F46C11405}"/>
                  </a:ext>
                </a:extLst>
              </p14:cNvPr>
              <p14:cNvContentPartPr/>
              <p14:nvPr/>
            </p14:nvContentPartPr>
            <p14:xfrm>
              <a:off x="8922173" y="287707"/>
              <a:ext cx="88920" cy="177840"/>
            </p14:xfrm>
          </p:contentPart>
        </mc:Choice>
        <mc:Fallback xmlns="">
          <p:pic>
            <p:nvPicPr>
              <p:cNvPr id="19" name="Freihand 18">
                <a:extLst>
                  <a:ext uri="{FF2B5EF4-FFF2-40B4-BE49-F238E27FC236}">
                    <a16:creationId xmlns:a16="http://schemas.microsoft.com/office/drawing/2014/main" id="{06D88319-2A0E-4D64-ADE0-895F46C11405}"/>
                  </a:ext>
                </a:extLst>
              </p:cNvPr>
              <p:cNvPicPr/>
              <p:nvPr/>
            </p:nvPicPr>
            <p:blipFill>
              <a:blip r:embed="rId24"/>
              <a:stretch>
                <a:fillRect/>
              </a:stretch>
            </p:blipFill>
            <p:spPr>
              <a:xfrm>
                <a:off x="8917853" y="283387"/>
                <a:ext cx="97560" cy="186480"/>
              </a:xfrm>
              <a:prstGeom prst="rect">
                <a:avLst/>
              </a:prstGeom>
            </p:spPr>
          </p:pic>
        </mc:Fallback>
      </mc:AlternateContent>
      <p:grpSp>
        <p:nvGrpSpPr>
          <p:cNvPr id="31" name="Gruppieren 30">
            <a:extLst>
              <a:ext uri="{FF2B5EF4-FFF2-40B4-BE49-F238E27FC236}">
                <a16:creationId xmlns:a16="http://schemas.microsoft.com/office/drawing/2014/main" id="{409AB731-E7E5-45B5-AE48-0B1A84E6B285}"/>
              </a:ext>
            </a:extLst>
          </p:cNvPr>
          <p:cNvGrpSpPr/>
          <p:nvPr/>
        </p:nvGrpSpPr>
        <p:grpSpPr>
          <a:xfrm>
            <a:off x="6870173" y="265027"/>
            <a:ext cx="1014840" cy="181080"/>
            <a:chOff x="6870173" y="265027"/>
            <a:chExt cx="1014840" cy="181080"/>
          </a:xfrm>
        </p:grpSpPr>
        <mc:AlternateContent xmlns:mc="http://schemas.openxmlformats.org/markup-compatibility/2006" xmlns:p14="http://schemas.microsoft.com/office/powerpoint/2010/main">
          <mc:Choice Requires="p14">
            <p:contentPart p14:bwMode="auto" r:id="rId25">
              <p14:nvContentPartPr>
                <p14:cNvPr id="21" name="Freihand 20">
                  <a:extLst>
                    <a:ext uri="{FF2B5EF4-FFF2-40B4-BE49-F238E27FC236}">
                      <a16:creationId xmlns:a16="http://schemas.microsoft.com/office/drawing/2014/main" id="{AD2BF401-3A9B-4411-BCBF-D8B78BFFD440}"/>
                    </a:ext>
                  </a:extLst>
                </p14:cNvPr>
                <p14:cNvContentPartPr/>
                <p14:nvPr/>
              </p14:nvContentPartPr>
              <p14:xfrm>
                <a:off x="7731293" y="360427"/>
                <a:ext cx="153720" cy="23400"/>
              </p14:xfrm>
            </p:contentPart>
          </mc:Choice>
          <mc:Fallback xmlns="">
            <p:pic>
              <p:nvPicPr>
                <p:cNvPr id="21" name="Freihand 20">
                  <a:extLst>
                    <a:ext uri="{FF2B5EF4-FFF2-40B4-BE49-F238E27FC236}">
                      <a16:creationId xmlns:a16="http://schemas.microsoft.com/office/drawing/2014/main" id="{AD2BF401-3A9B-4411-BCBF-D8B78BFFD440}"/>
                    </a:ext>
                  </a:extLst>
                </p:cNvPr>
                <p:cNvPicPr/>
                <p:nvPr/>
              </p:nvPicPr>
              <p:blipFill>
                <a:blip r:embed="rId26"/>
                <a:stretch>
                  <a:fillRect/>
                </a:stretch>
              </p:blipFill>
              <p:spPr>
                <a:xfrm>
                  <a:off x="7726973" y="356107"/>
                  <a:ext cx="16236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2" name="Freihand 21">
                  <a:extLst>
                    <a:ext uri="{FF2B5EF4-FFF2-40B4-BE49-F238E27FC236}">
                      <a16:creationId xmlns:a16="http://schemas.microsoft.com/office/drawing/2014/main" id="{F971D06E-A37B-444D-B6F9-3E649ADE7EFC}"/>
                    </a:ext>
                  </a:extLst>
                </p14:cNvPr>
                <p14:cNvContentPartPr/>
                <p14:nvPr/>
              </p14:nvContentPartPr>
              <p14:xfrm>
                <a:off x="7706813" y="410827"/>
                <a:ext cx="139320" cy="28080"/>
              </p14:xfrm>
            </p:contentPart>
          </mc:Choice>
          <mc:Fallback xmlns="">
            <p:pic>
              <p:nvPicPr>
                <p:cNvPr id="22" name="Freihand 21">
                  <a:extLst>
                    <a:ext uri="{FF2B5EF4-FFF2-40B4-BE49-F238E27FC236}">
                      <a16:creationId xmlns:a16="http://schemas.microsoft.com/office/drawing/2014/main" id="{F971D06E-A37B-444D-B6F9-3E649ADE7EFC}"/>
                    </a:ext>
                  </a:extLst>
                </p:cNvPr>
                <p:cNvPicPr/>
                <p:nvPr/>
              </p:nvPicPr>
              <p:blipFill>
                <a:blip r:embed="rId28"/>
                <a:stretch>
                  <a:fillRect/>
                </a:stretch>
              </p:blipFill>
              <p:spPr>
                <a:xfrm>
                  <a:off x="7702493" y="406507"/>
                  <a:ext cx="1479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4" name="Freihand 23">
                  <a:extLst>
                    <a:ext uri="{FF2B5EF4-FFF2-40B4-BE49-F238E27FC236}">
                      <a16:creationId xmlns:a16="http://schemas.microsoft.com/office/drawing/2014/main" id="{9E29E33D-1E53-41F7-8FFA-FDDF568BADF8}"/>
                    </a:ext>
                  </a:extLst>
                </p14:cNvPr>
                <p14:cNvContentPartPr/>
                <p14:nvPr/>
              </p14:nvContentPartPr>
              <p14:xfrm>
                <a:off x="6870173" y="298147"/>
                <a:ext cx="134640" cy="132840"/>
              </p14:xfrm>
            </p:contentPart>
          </mc:Choice>
          <mc:Fallback xmlns="">
            <p:pic>
              <p:nvPicPr>
                <p:cNvPr id="24" name="Freihand 23">
                  <a:extLst>
                    <a:ext uri="{FF2B5EF4-FFF2-40B4-BE49-F238E27FC236}">
                      <a16:creationId xmlns:a16="http://schemas.microsoft.com/office/drawing/2014/main" id="{9E29E33D-1E53-41F7-8FFA-FDDF568BADF8}"/>
                    </a:ext>
                  </a:extLst>
                </p:cNvPr>
                <p:cNvPicPr/>
                <p:nvPr/>
              </p:nvPicPr>
              <p:blipFill>
                <a:blip r:embed="rId30"/>
                <a:stretch>
                  <a:fillRect/>
                </a:stretch>
              </p:blipFill>
              <p:spPr>
                <a:xfrm>
                  <a:off x="6865853" y="293827"/>
                  <a:ext cx="1432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5" name="Freihand 24">
                  <a:extLst>
                    <a:ext uri="{FF2B5EF4-FFF2-40B4-BE49-F238E27FC236}">
                      <a16:creationId xmlns:a16="http://schemas.microsoft.com/office/drawing/2014/main" id="{1F8224F1-B3F3-4896-8DDB-C08A8B34A9AE}"/>
                    </a:ext>
                  </a:extLst>
                </p14:cNvPr>
                <p14:cNvContentPartPr/>
                <p14:nvPr/>
              </p14:nvContentPartPr>
              <p14:xfrm>
                <a:off x="7038653" y="312187"/>
                <a:ext cx="97920" cy="131400"/>
              </p14:xfrm>
            </p:contentPart>
          </mc:Choice>
          <mc:Fallback xmlns="">
            <p:pic>
              <p:nvPicPr>
                <p:cNvPr id="25" name="Freihand 24">
                  <a:extLst>
                    <a:ext uri="{FF2B5EF4-FFF2-40B4-BE49-F238E27FC236}">
                      <a16:creationId xmlns:a16="http://schemas.microsoft.com/office/drawing/2014/main" id="{1F8224F1-B3F3-4896-8DDB-C08A8B34A9AE}"/>
                    </a:ext>
                  </a:extLst>
                </p:cNvPr>
                <p:cNvPicPr/>
                <p:nvPr/>
              </p:nvPicPr>
              <p:blipFill>
                <a:blip r:embed="rId32"/>
                <a:stretch>
                  <a:fillRect/>
                </a:stretch>
              </p:blipFill>
              <p:spPr>
                <a:xfrm>
                  <a:off x="7034333" y="307867"/>
                  <a:ext cx="1065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6" name="Freihand 25">
                  <a:extLst>
                    <a:ext uri="{FF2B5EF4-FFF2-40B4-BE49-F238E27FC236}">
                      <a16:creationId xmlns:a16="http://schemas.microsoft.com/office/drawing/2014/main" id="{DC9560F2-93E9-4521-A460-CF6E5794192D}"/>
                    </a:ext>
                  </a:extLst>
                </p14:cNvPr>
                <p14:cNvContentPartPr/>
                <p14:nvPr/>
              </p14:nvContentPartPr>
              <p14:xfrm>
                <a:off x="7201733" y="307507"/>
                <a:ext cx="16200" cy="131760"/>
              </p14:xfrm>
            </p:contentPart>
          </mc:Choice>
          <mc:Fallback xmlns="">
            <p:pic>
              <p:nvPicPr>
                <p:cNvPr id="26" name="Freihand 25">
                  <a:extLst>
                    <a:ext uri="{FF2B5EF4-FFF2-40B4-BE49-F238E27FC236}">
                      <a16:creationId xmlns:a16="http://schemas.microsoft.com/office/drawing/2014/main" id="{DC9560F2-93E9-4521-A460-CF6E5794192D}"/>
                    </a:ext>
                  </a:extLst>
                </p:cNvPr>
                <p:cNvPicPr/>
                <p:nvPr/>
              </p:nvPicPr>
              <p:blipFill>
                <a:blip r:embed="rId34"/>
                <a:stretch>
                  <a:fillRect/>
                </a:stretch>
              </p:blipFill>
              <p:spPr>
                <a:xfrm>
                  <a:off x="7197413" y="303187"/>
                  <a:ext cx="248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7" name="Freihand 26">
                  <a:extLst>
                    <a:ext uri="{FF2B5EF4-FFF2-40B4-BE49-F238E27FC236}">
                      <a16:creationId xmlns:a16="http://schemas.microsoft.com/office/drawing/2014/main" id="{31D3DCF9-F7B0-4EF0-B4F7-7876ACAEA5A9}"/>
                    </a:ext>
                  </a:extLst>
                </p14:cNvPr>
                <p14:cNvContentPartPr/>
                <p14:nvPr/>
              </p14:nvContentPartPr>
              <p14:xfrm>
                <a:off x="7136213" y="299947"/>
                <a:ext cx="132840" cy="145440"/>
              </p14:xfrm>
            </p:contentPart>
          </mc:Choice>
          <mc:Fallback xmlns="">
            <p:pic>
              <p:nvPicPr>
                <p:cNvPr id="27" name="Freihand 26">
                  <a:extLst>
                    <a:ext uri="{FF2B5EF4-FFF2-40B4-BE49-F238E27FC236}">
                      <a16:creationId xmlns:a16="http://schemas.microsoft.com/office/drawing/2014/main" id="{31D3DCF9-F7B0-4EF0-B4F7-7876ACAEA5A9}"/>
                    </a:ext>
                  </a:extLst>
                </p:cNvPr>
                <p:cNvPicPr/>
                <p:nvPr/>
              </p:nvPicPr>
              <p:blipFill>
                <a:blip r:embed="rId36"/>
                <a:stretch>
                  <a:fillRect/>
                </a:stretch>
              </p:blipFill>
              <p:spPr>
                <a:xfrm>
                  <a:off x="7131893" y="295627"/>
                  <a:ext cx="1414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8" name="Freihand 27">
                  <a:extLst>
                    <a:ext uri="{FF2B5EF4-FFF2-40B4-BE49-F238E27FC236}">
                      <a16:creationId xmlns:a16="http://schemas.microsoft.com/office/drawing/2014/main" id="{24B56853-77D0-400B-90CF-7B1182F83C58}"/>
                    </a:ext>
                  </a:extLst>
                </p14:cNvPr>
                <p14:cNvContentPartPr/>
                <p14:nvPr/>
              </p14:nvContentPartPr>
              <p14:xfrm>
                <a:off x="7347173" y="314347"/>
                <a:ext cx="33840" cy="127800"/>
              </p14:xfrm>
            </p:contentPart>
          </mc:Choice>
          <mc:Fallback xmlns="">
            <p:pic>
              <p:nvPicPr>
                <p:cNvPr id="28" name="Freihand 27">
                  <a:extLst>
                    <a:ext uri="{FF2B5EF4-FFF2-40B4-BE49-F238E27FC236}">
                      <a16:creationId xmlns:a16="http://schemas.microsoft.com/office/drawing/2014/main" id="{24B56853-77D0-400B-90CF-7B1182F83C58}"/>
                    </a:ext>
                  </a:extLst>
                </p:cNvPr>
                <p:cNvPicPr/>
                <p:nvPr/>
              </p:nvPicPr>
              <p:blipFill>
                <a:blip r:embed="rId38"/>
                <a:stretch>
                  <a:fillRect/>
                </a:stretch>
              </p:blipFill>
              <p:spPr>
                <a:xfrm>
                  <a:off x="7342853" y="310027"/>
                  <a:ext cx="424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Freihand 28">
                  <a:extLst>
                    <a:ext uri="{FF2B5EF4-FFF2-40B4-BE49-F238E27FC236}">
                      <a16:creationId xmlns:a16="http://schemas.microsoft.com/office/drawing/2014/main" id="{83C1FE84-3581-4D73-95E7-78FAA0F3E914}"/>
                    </a:ext>
                  </a:extLst>
                </p14:cNvPr>
                <p14:cNvContentPartPr/>
                <p14:nvPr/>
              </p14:nvContentPartPr>
              <p14:xfrm>
                <a:off x="7287413" y="365107"/>
                <a:ext cx="128880" cy="16920"/>
              </p14:xfrm>
            </p:contentPart>
          </mc:Choice>
          <mc:Fallback xmlns="">
            <p:pic>
              <p:nvPicPr>
                <p:cNvPr id="29" name="Freihand 28">
                  <a:extLst>
                    <a:ext uri="{FF2B5EF4-FFF2-40B4-BE49-F238E27FC236}">
                      <a16:creationId xmlns:a16="http://schemas.microsoft.com/office/drawing/2014/main" id="{83C1FE84-3581-4D73-95E7-78FAA0F3E914}"/>
                    </a:ext>
                  </a:extLst>
                </p:cNvPr>
                <p:cNvPicPr/>
                <p:nvPr/>
              </p:nvPicPr>
              <p:blipFill>
                <a:blip r:embed="rId40"/>
                <a:stretch>
                  <a:fillRect/>
                </a:stretch>
              </p:blipFill>
              <p:spPr>
                <a:xfrm>
                  <a:off x="7283093" y="360787"/>
                  <a:ext cx="137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0" name="Freihand 29">
                  <a:extLst>
                    <a:ext uri="{FF2B5EF4-FFF2-40B4-BE49-F238E27FC236}">
                      <a16:creationId xmlns:a16="http://schemas.microsoft.com/office/drawing/2014/main" id="{C05D70BA-7FD6-4F27-B3C0-F304D6EC2049}"/>
                    </a:ext>
                  </a:extLst>
                </p14:cNvPr>
                <p14:cNvContentPartPr/>
                <p14:nvPr/>
              </p14:nvContentPartPr>
              <p14:xfrm>
                <a:off x="7419893" y="265027"/>
                <a:ext cx="134280" cy="181080"/>
              </p14:xfrm>
            </p:contentPart>
          </mc:Choice>
          <mc:Fallback xmlns="">
            <p:pic>
              <p:nvPicPr>
                <p:cNvPr id="30" name="Freihand 29">
                  <a:extLst>
                    <a:ext uri="{FF2B5EF4-FFF2-40B4-BE49-F238E27FC236}">
                      <a16:creationId xmlns:a16="http://schemas.microsoft.com/office/drawing/2014/main" id="{C05D70BA-7FD6-4F27-B3C0-F304D6EC2049}"/>
                    </a:ext>
                  </a:extLst>
                </p:cNvPr>
                <p:cNvPicPr/>
                <p:nvPr/>
              </p:nvPicPr>
              <p:blipFill>
                <a:blip r:embed="rId42"/>
                <a:stretch>
                  <a:fillRect/>
                </a:stretch>
              </p:blipFill>
              <p:spPr>
                <a:xfrm>
                  <a:off x="7415573" y="260707"/>
                  <a:ext cx="142920" cy="189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3">
            <p14:nvContentPartPr>
              <p14:cNvPr id="94" name="Freihand 93">
                <a:extLst>
                  <a:ext uri="{FF2B5EF4-FFF2-40B4-BE49-F238E27FC236}">
                    <a16:creationId xmlns:a16="http://schemas.microsoft.com/office/drawing/2014/main" id="{643B0EC8-585F-4152-A44F-CDB38DC5A893}"/>
                  </a:ext>
                </a:extLst>
              </p14:cNvPr>
              <p14:cNvContentPartPr/>
              <p14:nvPr/>
            </p14:nvContentPartPr>
            <p14:xfrm>
              <a:off x="11176133" y="1492987"/>
              <a:ext cx="55440" cy="176400"/>
            </p14:xfrm>
          </p:contentPart>
        </mc:Choice>
        <mc:Fallback xmlns="">
          <p:pic>
            <p:nvPicPr>
              <p:cNvPr id="94" name="Freihand 93">
                <a:extLst>
                  <a:ext uri="{FF2B5EF4-FFF2-40B4-BE49-F238E27FC236}">
                    <a16:creationId xmlns:a16="http://schemas.microsoft.com/office/drawing/2014/main" id="{643B0EC8-585F-4152-A44F-CDB38DC5A893}"/>
                  </a:ext>
                </a:extLst>
              </p:cNvPr>
              <p:cNvPicPr/>
              <p:nvPr/>
            </p:nvPicPr>
            <p:blipFill>
              <a:blip r:embed="rId44"/>
              <a:stretch>
                <a:fillRect/>
              </a:stretch>
            </p:blipFill>
            <p:spPr>
              <a:xfrm>
                <a:off x="11171813" y="1488667"/>
                <a:ext cx="640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95" name="Freihand 94">
                <a:extLst>
                  <a:ext uri="{FF2B5EF4-FFF2-40B4-BE49-F238E27FC236}">
                    <a16:creationId xmlns:a16="http://schemas.microsoft.com/office/drawing/2014/main" id="{A61A3DD0-2A96-41A7-A60B-85D6D5322B13}"/>
                  </a:ext>
                </a:extLst>
              </p14:cNvPr>
              <p14:cNvContentPartPr/>
              <p14:nvPr/>
            </p14:nvContentPartPr>
            <p14:xfrm>
              <a:off x="11050493" y="1375987"/>
              <a:ext cx="177120" cy="149760"/>
            </p14:xfrm>
          </p:contentPart>
        </mc:Choice>
        <mc:Fallback xmlns="">
          <p:pic>
            <p:nvPicPr>
              <p:cNvPr id="95" name="Freihand 94">
                <a:extLst>
                  <a:ext uri="{FF2B5EF4-FFF2-40B4-BE49-F238E27FC236}">
                    <a16:creationId xmlns:a16="http://schemas.microsoft.com/office/drawing/2014/main" id="{A61A3DD0-2A96-41A7-A60B-85D6D5322B13}"/>
                  </a:ext>
                </a:extLst>
              </p:cNvPr>
              <p:cNvPicPr/>
              <p:nvPr/>
            </p:nvPicPr>
            <p:blipFill>
              <a:blip r:embed="rId46"/>
              <a:stretch>
                <a:fillRect/>
              </a:stretch>
            </p:blipFill>
            <p:spPr>
              <a:xfrm>
                <a:off x="11046173" y="1371667"/>
                <a:ext cx="185760" cy="158400"/>
              </a:xfrm>
              <a:prstGeom prst="rect">
                <a:avLst/>
              </a:prstGeom>
            </p:spPr>
          </p:pic>
        </mc:Fallback>
      </mc:AlternateContent>
      <p:grpSp>
        <p:nvGrpSpPr>
          <p:cNvPr id="119" name="Gruppieren 118">
            <a:extLst>
              <a:ext uri="{FF2B5EF4-FFF2-40B4-BE49-F238E27FC236}">
                <a16:creationId xmlns:a16="http://schemas.microsoft.com/office/drawing/2014/main" id="{343B330D-8DFF-40C7-9018-E1E1D02BFB7D}"/>
              </a:ext>
            </a:extLst>
          </p:cNvPr>
          <p:cNvGrpSpPr/>
          <p:nvPr/>
        </p:nvGrpSpPr>
        <p:grpSpPr>
          <a:xfrm>
            <a:off x="9310973" y="1784947"/>
            <a:ext cx="2512440" cy="580680"/>
            <a:chOff x="9310973" y="1784947"/>
            <a:chExt cx="2512440" cy="580680"/>
          </a:xfrm>
        </p:grpSpPr>
        <mc:AlternateContent xmlns:mc="http://schemas.openxmlformats.org/markup-compatibility/2006" xmlns:p14="http://schemas.microsoft.com/office/powerpoint/2010/main">
          <mc:Choice Requires="p14">
            <p:contentPart p14:bwMode="auto" r:id="rId47">
              <p14:nvContentPartPr>
                <p14:cNvPr id="96" name="Freihand 95">
                  <a:extLst>
                    <a:ext uri="{FF2B5EF4-FFF2-40B4-BE49-F238E27FC236}">
                      <a16:creationId xmlns:a16="http://schemas.microsoft.com/office/drawing/2014/main" id="{75B4551A-9AA8-46B3-85D8-8C013B6C929F}"/>
                    </a:ext>
                  </a:extLst>
                </p14:cNvPr>
                <p14:cNvContentPartPr/>
                <p14:nvPr/>
              </p14:nvContentPartPr>
              <p14:xfrm>
                <a:off x="10903613" y="1784947"/>
                <a:ext cx="162000" cy="192240"/>
              </p14:xfrm>
            </p:contentPart>
          </mc:Choice>
          <mc:Fallback xmlns="">
            <p:pic>
              <p:nvPicPr>
                <p:cNvPr id="96" name="Freihand 95">
                  <a:extLst>
                    <a:ext uri="{FF2B5EF4-FFF2-40B4-BE49-F238E27FC236}">
                      <a16:creationId xmlns:a16="http://schemas.microsoft.com/office/drawing/2014/main" id="{75B4551A-9AA8-46B3-85D8-8C013B6C929F}"/>
                    </a:ext>
                  </a:extLst>
                </p:cNvPr>
                <p:cNvPicPr/>
                <p:nvPr/>
              </p:nvPicPr>
              <p:blipFill>
                <a:blip r:embed="rId48"/>
                <a:stretch>
                  <a:fillRect/>
                </a:stretch>
              </p:blipFill>
              <p:spPr>
                <a:xfrm>
                  <a:off x="10899293" y="1780627"/>
                  <a:ext cx="1706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97" name="Freihand 96">
                  <a:extLst>
                    <a:ext uri="{FF2B5EF4-FFF2-40B4-BE49-F238E27FC236}">
                      <a16:creationId xmlns:a16="http://schemas.microsoft.com/office/drawing/2014/main" id="{8DFAE870-C111-41E7-80B7-979A9DBA41C1}"/>
                    </a:ext>
                  </a:extLst>
                </p14:cNvPr>
                <p14:cNvContentPartPr/>
                <p14:nvPr/>
              </p14:nvContentPartPr>
              <p14:xfrm>
                <a:off x="11009813" y="1870267"/>
                <a:ext cx="112680" cy="211680"/>
              </p14:xfrm>
            </p:contentPart>
          </mc:Choice>
          <mc:Fallback xmlns="">
            <p:pic>
              <p:nvPicPr>
                <p:cNvPr id="97" name="Freihand 96">
                  <a:extLst>
                    <a:ext uri="{FF2B5EF4-FFF2-40B4-BE49-F238E27FC236}">
                      <a16:creationId xmlns:a16="http://schemas.microsoft.com/office/drawing/2014/main" id="{8DFAE870-C111-41E7-80B7-979A9DBA41C1}"/>
                    </a:ext>
                  </a:extLst>
                </p:cNvPr>
                <p:cNvPicPr/>
                <p:nvPr/>
              </p:nvPicPr>
              <p:blipFill>
                <a:blip r:embed="rId50"/>
                <a:stretch>
                  <a:fillRect/>
                </a:stretch>
              </p:blipFill>
              <p:spPr>
                <a:xfrm>
                  <a:off x="11005493" y="1865947"/>
                  <a:ext cx="12132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98" name="Freihand 97">
                  <a:extLst>
                    <a:ext uri="{FF2B5EF4-FFF2-40B4-BE49-F238E27FC236}">
                      <a16:creationId xmlns:a16="http://schemas.microsoft.com/office/drawing/2014/main" id="{87380224-11D0-4F72-A3CB-C955712A6C83}"/>
                    </a:ext>
                  </a:extLst>
                </p14:cNvPr>
                <p14:cNvContentPartPr/>
                <p14:nvPr/>
              </p14:nvContentPartPr>
              <p14:xfrm>
                <a:off x="11152733" y="1868467"/>
                <a:ext cx="409320" cy="102960"/>
              </p14:xfrm>
            </p:contentPart>
          </mc:Choice>
          <mc:Fallback xmlns="">
            <p:pic>
              <p:nvPicPr>
                <p:cNvPr id="98" name="Freihand 97">
                  <a:extLst>
                    <a:ext uri="{FF2B5EF4-FFF2-40B4-BE49-F238E27FC236}">
                      <a16:creationId xmlns:a16="http://schemas.microsoft.com/office/drawing/2014/main" id="{87380224-11D0-4F72-A3CB-C955712A6C83}"/>
                    </a:ext>
                  </a:extLst>
                </p:cNvPr>
                <p:cNvPicPr/>
                <p:nvPr/>
              </p:nvPicPr>
              <p:blipFill>
                <a:blip r:embed="rId52"/>
                <a:stretch>
                  <a:fillRect/>
                </a:stretch>
              </p:blipFill>
              <p:spPr>
                <a:xfrm>
                  <a:off x="11148413" y="1864147"/>
                  <a:ext cx="4179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01" name="Freihand 100">
                  <a:extLst>
                    <a:ext uri="{FF2B5EF4-FFF2-40B4-BE49-F238E27FC236}">
                      <a16:creationId xmlns:a16="http://schemas.microsoft.com/office/drawing/2014/main" id="{2B13E000-D79A-4B5E-AEF3-35D2C8467765}"/>
                    </a:ext>
                  </a:extLst>
                </p14:cNvPr>
                <p14:cNvContentPartPr/>
                <p14:nvPr/>
              </p14:nvContentPartPr>
              <p14:xfrm>
                <a:off x="9310973" y="2066467"/>
                <a:ext cx="138960" cy="155520"/>
              </p14:xfrm>
            </p:contentPart>
          </mc:Choice>
          <mc:Fallback xmlns="">
            <p:pic>
              <p:nvPicPr>
                <p:cNvPr id="101" name="Freihand 100">
                  <a:extLst>
                    <a:ext uri="{FF2B5EF4-FFF2-40B4-BE49-F238E27FC236}">
                      <a16:creationId xmlns:a16="http://schemas.microsoft.com/office/drawing/2014/main" id="{2B13E000-D79A-4B5E-AEF3-35D2C8467765}"/>
                    </a:ext>
                  </a:extLst>
                </p:cNvPr>
                <p:cNvPicPr/>
                <p:nvPr/>
              </p:nvPicPr>
              <p:blipFill>
                <a:blip r:embed="rId54"/>
                <a:stretch>
                  <a:fillRect/>
                </a:stretch>
              </p:blipFill>
              <p:spPr>
                <a:xfrm>
                  <a:off x="9306653" y="2062147"/>
                  <a:ext cx="1476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02" name="Freihand 101">
                  <a:extLst>
                    <a:ext uri="{FF2B5EF4-FFF2-40B4-BE49-F238E27FC236}">
                      <a16:creationId xmlns:a16="http://schemas.microsoft.com/office/drawing/2014/main" id="{70AE0A10-2325-45F6-9170-A10131168168}"/>
                    </a:ext>
                  </a:extLst>
                </p14:cNvPr>
                <p14:cNvContentPartPr/>
                <p14:nvPr/>
              </p14:nvContentPartPr>
              <p14:xfrm>
                <a:off x="9387293" y="2138107"/>
                <a:ext cx="61920" cy="55800"/>
              </p14:xfrm>
            </p:contentPart>
          </mc:Choice>
          <mc:Fallback xmlns="">
            <p:pic>
              <p:nvPicPr>
                <p:cNvPr id="102" name="Freihand 101">
                  <a:extLst>
                    <a:ext uri="{FF2B5EF4-FFF2-40B4-BE49-F238E27FC236}">
                      <a16:creationId xmlns:a16="http://schemas.microsoft.com/office/drawing/2014/main" id="{70AE0A10-2325-45F6-9170-A10131168168}"/>
                    </a:ext>
                  </a:extLst>
                </p:cNvPr>
                <p:cNvPicPr/>
                <p:nvPr/>
              </p:nvPicPr>
              <p:blipFill>
                <a:blip r:embed="rId56"/>
                <a:stretch>
                  <a:fillRect/>
                </a:stretch>
              </p:blipFill>
              <p:spPr>
                <a:xfrm>
                  <a:off x="9382973" y="2133787"/>
                  <a:ext cx="705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03" name="Freihand 102">
                  <a:extLst>
                    <a:ext uri="{FF2B5EF4-FFF2-40B4-BE49-F238E27FC236}">
                      <a16:creationId xmlns:a16="http://schemas.microsoft.com/office/drawing/2014/main" id="{C7C49710-3D6A-46EF-BFCA-BAFAE64F2A19}"/>
                    </a:ext>
                  </a:extLst>
                </p14:cNvPr>
                <p14:cNvContentPartPr/>
                <p14:nvPr/>
              </p14:nvContentPartPr>
              <p14:xfrm>
                <a:off x="9474053" y="2162587"/>
                <a:ext cx="100440" cy="49320"/>
              </p14:xfrm>
            </p:contentPart>
          </mc:Choice>
          <mc:Fallback xmlns="">
            <p:pic>
              <p:nvPicPr>
                <p:cNvPr id="103" name="Freihand 102">
                  <a:extLst>
                    <a:ext uri="{FF2B5EF4-FFF2-40B4-BE49-F238E27FC236}">
                      <a16:creationId xmlns:a16="http://schemas.microsoft.com/office/drawing/2014/main" id="{C7C49710-3D6A-46EF-BFCA-BAFAE64F2A19}"/>
                    </a:ext>
                  </a:extLst>
                </p:cNvPr>
                <p:cNvPicPr/>
                <p:nvPr/>
              </p:nvPicPr>
              <p:blipFill>
                <a:blip r:embed="rId58"/>
                <a:stretch>
                  <a:fillRect/>
                </a:stretch>
              </p:blipFill>
              <p:spPr>
                <a:xfrm>
                  <a:off x="9469733" y="2158267"/>
                  <a:ext cx="1090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04" name="Freihand 103">
                  <a:extLst>
                    <a:ext uri="{FF2B5EF4-FFF2-40B4-BE49-F238E27FC236}">
                      <a16:creationId xmlns:a16="http://schemas.microsoft.com/office/drawing/2014/main" id="{38153F10-E4BC-453C-996F-1319EF3EAE54}"/>
                    </a:ext>
                  </a:extLst>
                </p14:cNvPr>
                <p14:cNvContentPartPr/>
                <p14:nvPr/>
              </p14:nvContentPartPr>
              <p14:xfrm>
                <a:off x="9586013" y="2149987"/>
                <a:ext cx="78840" cy="89640"/>
              </p14:xfrm>
            </p:contentPart>
          </mc:Choice>
          <mc:Fallback xmlns="">
            <p:pic>
              <p:nvPicPr>
                <p:cNvPr id="104" name="Freihand 103">
                  <a:extLst>
                    <a:ext uri="{FF2B5EF4-FFF2-40B4-BE49-F238E27FC236}">
                      <a16:creationId xmlns:a16="http://schemas.microsoft.com/office/drawing/2014/main" id="{38153F10-E4BC-453C-996F-1319EF3EAE54}"/>
                    </a:ext>
                  </a:extLst>
                </p:cNvPr>
                <p:cNvPicPr/>
                <p:nvPr/>
              </p:nvPicPr>
              <p:blipFill>
                <a:blip r:embed="rId60"/>
                <a:stretch>
                  <a:fillRect/>
                </a:stretch>
              </p:blipFill>
              <p:spPr>
                <a:xfrm>
                  <a:off x="9581693" y="2145667"/>
                  <a:ext cx="874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05" name="Freihand 104">
                  <a:extLst>
                    <a:ext uri="{FF2B5EF4-FFF2-40B4-BE49-F238E27FC236}">
                      <a16:creationId xmlns:a16="http://schemas.microsoft.com/office/drawing/2014/main" id="{24AA0B89-DEBB-4DB9-8D32-C4AC555A7629}"/>
                    </a:ext>
                  </a:extLst>
                </p14:cNvPr>
                <p14:cNvContentPartPr/>
                <p14:nvPr/>
              </p14:nvContentPartPr>
              <p14:xfrm>
                <a:off x="9660533" y="2165467"/>
                <a:ext cx="347400" cy="54360"/>
              </p14:xfrm>
            </p:contentPart>
          </mc:Choice>
          <mc:Fallback xmlns="">
            <p:pic>
              <p:nvPicPr>
                <p:cNvPr id="105" name="Freihand 104">
                  <a:extLst>
                    <a:ext uri="{FF2B5EF4-FFF2-40B4-BE49-F238E27FC236}">
                      <a16:creationId xmlns:a16="http://schemas.microsoft.com/office/drawing/2014/main" id="{24AA0B89-DEBB-4DB9-8D32-C4AC555A7629}"/>
                    </a:ext>
                  </a:extLst>
                </p:cNvPr>
                <p:cNvPicPr/>
                <p:nvPr/>
              </p:nvPicPr>
              <p:blipFill>
                <a:blip r:embed="rId62"/>
                <a:stretch>
                  <a:fillRect/>
                </a:stretch>
              </p:blipFill>
              <p:spPr>
                <a:xfrm>
                  <a:off x="9656213" y="2161147"/>
                  <a:ext cx="3560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07" name="Freihand 106">
                  <a:extLst>
                    <a:ext uri="{FF2B5EF4-FFF2-40B4-BE49-F238E27FC236}">
                      <a16:creationId xmlns:a16="http://schemas.microsoft.com/office/drawing/2014/main" id="{FFCF693E-4263-4A11-9AB2-CC8A7A2DB6CB}"/>
                    </a:ext>
                  </a:extLst>
                </p14:cNvPr>
                <p14:cNvContentPartPr/>
                <p14:nvPr/>
              </p14:nvContentPartPr>
              <p14:xfrm>
                <a:off x="10129973" y="2210827"/>
                <a:ext cx="105840" cy="21600"/>
              </p14:xfrm>
            </p:contentPart>
          </mc:Choice>
          <mc:Fallback xmlns="">
            <p:pic>
              <p:nvPicPr>
                <p:cNvPr id="107" name="Freihand 106">
                  <a:extLst>
                    <a:ext uri="{FF2B5EF4-FFF2-40B4-BE49-F238E27FC236}">
                      <a16:creationId xmlns:a16="http://schemas.microsoft.com/office/drawing/2014/main" id="{FFCF693E-4263-4A11-9AB2-CC8A7A2DB6CB}"/>
                    </a:ext>
                  </a:extLst>
                </p:cNvPr>
                <p:cNvPicPr/>
                <p:nvPr/>
              </p:nvPicPr>
              <p:blipFill>
                <a:blip r:embed="rId64"/>
                <a:stretch>
                  <a:fillRect/>
                </a:stretch>
              </p:blipFill>
              <p:spPr>
                <a:xfrm>
                  <a:off x="10125653" y="2206507"/>
                  <a:ext cx="1144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08" name="Freihand 107">
                  <a:extLst>
                    <a:ext uri="{FF2B5EF4-FFF2-40B4-BE49-F238E27FC236}">
                      <a16:creationId xmlns:a16="http://schemas.microsoft.com/office/drawing/2014/main" id="{243E868A-2B60-4D50-832B-E49AD3A8C387}"/>
                    </a:ext>
                  </a:extLst>
                </p14:cNvPr>
                <p14:cNvContentPartPr/>
                <p14:nvPr/>
              </p14:nvContentPartPr>
              <p14:xfrm>
                <a:off x="10307813" y="2119027"/>
                <a:ext cx="83160" cy="133560"/>
              </p14:xfrm>
            </p:contentPart>
          </mc:Choice>
          <mc:Fallback xmlns="">
            <p:pic>
              <p:nvPicPr>
                <p:cNvPr id="108" name="Freihand 107">
                  <a:extLst>
                    <a:ext uri="{FF2B5EF4-FFF2-40B4-BE49-F238E27FC236}">
                      <a16:creationId xmlns:a16="http://schemas.microsoft.com/office/drawing/2014/main" id="{243E868A-2B60-4D50-832B-E49AD3A8C387}"/>
                    </a:ext>
                  </a:extLst>
                </p:cNvPr>
                <p:cNvPicPr/>
                <p:nvPr/>
              </p:nvPicPr>
              <p:blipFill>
                <a:blip r:embed="rId66"/>
                <a:stretch>
                  <a:fillRect/>
                </a:stretch>
              </p:blipFill>
              <p:spPr>
                <a:xfrm>
                  <a:off x="10303493" y="2114707"/>
                  <a:ext cx="918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09" name="Freihand 108">
                  <a:extLst>
                    <a:ext uri="{FF2B5EF4-FFF2-40B4-BE49-F238E27FC236}">
                      <a16:creationId xmlns:a16="http://schemas.microsoft.com/office/drawing/2014/main" id="{8774DBF7-8482-4344-9503-700194D21F5B}"/>
                    </a:ext>
                  </a:extLst>
                </p14:cNvPr>
                <p14:cNvContentPartPr/>
                <p14:nvPr/>
              </p14:nvContentPartPr>
              <p14:xfrm>
                <a:off x="10397453" y="2193547"/>
                <a:ext cx="90000" cy="161280"/>
              </p14:xfrm>
            </p:contentPart>
          </mc:Choice>
          <mc:Fallback xmlns="">
            <p:pic>
              <p:nvPicPr>
                <p:cNvPr id="109" name="Freihand 108">
                  <a:extLst>
                    <a:ext uri="{FF2B5EF4-FFF2-40B4-BE49-F238E27FC236}">
                      <a16:creationId xmlns:a16="http://schemas.microsoft.com/office/drawing/2014/main" id="{8774DBF7-8482-4344-9503-700194D21F5B}"/>
                    </a:ext>
                  </a:extLst>
                </p:cNvPr>
                <p:cNvPicPr/>
                <p:nvPr/>
              </p:nvPicPr>
              <p:blipFill>
                <a:blip r:embed="rId68"/>
                <a:stretch>
                  <a:fillRect/>
                </a:stretch>
              </p:blipFill>
              <p:spPr>
                <a:xfrm>
                  <a:off x="10393133" y="2189227"/>
                  <a:ext cx="986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10" name="Freihand 109">
                  <a:extLst>
                    <a:ext uri="{FF2B5EF4-FFF2-40B4-BE49-F238E27FC236}">
                      <a16:creationId xmlns:a16="http://schemas.microsoft.com/office/drawing/2014/main" id="{63AE5E07-2BCC-4DB5-BA2F-CF8FC6732D96}"/>
                    </a:ext>
                  </a:extLst>
                </p14:cNvPr>
                <p14:cNvContentPartPr/>
                <p14:nvPr/>
              </p14:nvContentPartPr>
              <p14:xfrm>
                <a:off x="10491773" y="2198947"/>
                <a:ext cx="150480" cy="59400"/>
              </p14:xfrm>
            </p:contentPart>
          </mc:Choice>
          <mc:Fallback xmlns="">
            <p:pic>
              <p:nvPicPr>
                <p:cNvPr id="110" name="Freihand 109">
                  <a:extLst>
                    <a:ext uri="{FF2B5EF4-FFF2-40B4-BE49-F238E27FC236}">
                      <a16:creationId xmlns:a16="http://schemas.microsoft.com/office/drawing/2014/main" id="{63AE5E07-2BCC-4DB5-BA2F-CF8FC6732D96}"/>
                    </a:ext>
                  </a:extLst>
                </p:cNvPr>
                <p:cNvPicPr/>
                <p:nvPr/>
              </p:nvPicPr>
              <p:blipFill>
                <a:blip r:embed="rId70"/>
                <a:stretch>
                  <a:fillRect/>
                </a:stretch>
              </p:blipFill>
              <p:spPr>
                <a:xfrm>
                  <a:off x="10487453" y="2194627"/>
                  <a:ext cx="15912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11" name="Freihand 110">
                  <a:extLst>
                    <a:ext uri="{FF2B5EF4-FFF2-40B4-BE49-F238E27FC236}">
                      <a16:creationId xmlns:a16="http://schemas.microsoft.com/office/drawing/2014/main" id="{C165049C-0FDD-48ED-AE34-BB466B7B7B25}"/>
                    </a:ext>
                  </a:extLst>
                </p14:cNvPr>
                <p14:cNvContentPartPr/>
                <p14:nvPr/>
              </p14:nvContentPartPr>
              <p14:xfrm>
                <a:off x="10684733" y="2209747"/>
                <a:ext cx="136800" cy="34560"/>
              </p14:xfrm>
            </p:contentPart>
          </mc:Choice>
          <mc:Fallback xmlns="">
            <p:pic>
              <p:nvPicPr>
                <p:cNvPr id="111" name="Freihand 110">
                  <a:extLst>
                    <a:ext uri="{FF2B5EF4-FFF2-40B4-BE49-F238E27FC236}">
                      <a16:creationId xmlns:a16="http://schemas.microsoft.com/office/drawing/2014/main" id="{C165049C-0FDD-48ED-AE34-BB466B7B7B25}"/>
                    </a:ext>
                  </a:extLst>
                </p:cNvPr>
                <p:cNvPicPr/>
                <p:nvPr/>
              </p:nvPicPr>
              <p:blipFill>
                <a:blip r:embed="rId72"/>
                <a:stretch>
                  <a:fillRect/>
                </a:stretch>
              </p:blipFill>
              <p:spPr>
                <a:xfrm>
                  <a:off x="10680413" y="2205427"/>
                  <a:ext cx="1454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12" name="Freihand 111">
                  <a:extLst>
                    <a:ext uri="{FF2B5EF4-FFF2-40B4-BE49-F238E27FC236}">
                      <a16:creationId xmlns:a16="http://schemas.microsoft.com/office/drawing/2014/main" id="{DE61C3AD-7EC9-408F-89A5-2AD365F3ACDB}"/>
                    </a:ext>
                  </a:extLst>
                </p14:cNvPr>
                <p14:cNvContentPartPr/>
                <p14:nvPr/>
              </p14:nvContentPartPr>
              <p14:xfrm>
                <a:off x="10862213" y="2119387"/>
                <a:ext cx="56520" cy="146160"/>
              </p14:xfrm>
            </p:contentPart>
          </mc:Choice>
          <mc:Fallback xmlns="">
            <p:pic>
              <p:nvPicPr>
                <p:cNvPr id="112" name="Freihand 111">
                  <a:extLst>
                    <a:ext uri="{FF2B5EF4-FFF2-40B4-BE49-F238E27FC236}">
                      <a16:creationId xmlns:a16="http://schemas.microsoft.com/office/drawing/2014/main" id="{DE61C3AD-7EC9-408F-89A5-2AD365F3ACDB}"/>
                    </a:ext>
                  </a:extLst>
                </p:cNvPr>
                <p:cNvPicPr/>
                <p:nvPr/>
              </p:nvPicPr>
              <p:blipFill>
                <a:blip r:embed="rId74"/>
                <a:stretch>
                  <a:fillRect/>
                </a:stretch>
              </p:blipFill>
              <p:spPr>
                <a:xfrm>
                  <a:off x="10857893" y="2115067"/>
                  <a:ext cx="651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13" name="Freihand 112">
                  <a:extLst>
                    <a:ext uri="{FF2B5EF4-FFF2-40B4-BE49-F238E27FC236}">
                      <a16:creationId xmlns:a16="http://schemas.microsoft.com/office/drawing/2014/main" id="{1F808728-0BA2-47AB-9483-6C7D6E7CF9F8}"/>
                    </a:ext>
                  </a:extLst>
                </p14:cNvPr>
                <p14:cNvContentPartPr/>
                <p14:nvPr/>
              </p14:nvContentPartPr>
              <p14:xfrm>
                <a:off x="10919093" y="2182387"/>
                <a:ext cx="82080" cy="89280"/>
              </p14:xfrm>
            </p:contentPart>
          </mc:Choice>
          <mc:Fallback xmlns="">
            <p:pic>
              <p:nvPicPr>
                <p:cNvPr id="113" name="Freihand 112">
                  <a:extLst>
                    <a:ext uri="{FF2B5EF4-FFF2-40B4-BE49-F238E27FC236}">
                      <a16:creationId xmlns:a16="http://schemas.microsoft.com/office/drawing/2014/main" id="{1F808728-0BA2-47AB-9483-6C7D6E7CF9F8}"/>
                    </a:ext>
                  </a:extLst>
                </p:cNvPr>
                <p:cNvPicPr/>
                <p:nvPr/>
              </p:nvPicPr>
              <p:blipFill>
                <a:blip r:embed="rId76"/>
                <a:stretch>
                  <a:fillRect/>
                </a:stretch>
              </p:blipFill>
              <p:spPr>
                <a:xfrm>
                  <a:off x="10914773" y="2178067"/>
                  <a:ext cx="907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14" name="Freihand 113">
                  <a:extLst>
                    <a:ext uri="{FF2B5EF4-FFF2-40B4-BE49-F238E27FC236}">
                      <a16:creationId xmlns:a16="http://schemas.microsoft.com/office/drawing/2014/main" id="{128A658C-9FD0-4049-ABE0-DCEDBBC265FF}"/>
                    </a:ext>
                  </a:extLst>
                </p14:cNvPr>
                <p14:cNvContentPartPr/>
                <p14:nvPr/>
              </p14:nvContentPartPr>
              <p14:xfrm>
                <a:off x="11033573" y="2104627"/>
                <a:ext cx="100800" cy="162000"/>
              </p14:xfrm>
            </p:contentPart>
          </mc:Choice>
          <mc:Fallback xmlns="">
            <p:pic>
              <p:nvPicPr>
                <p:cNvPr id="114" name="Freihand 113">
                  <a:extLst>
                    <a:ext uri="{FF2B5EF4-FFF2-40B4-BE49-F238E27FC236}">
                      <a16:creationId xmlns:a16="http://schemas.microsoft.com/office/drawing/2014/main" id="{128A658C-9FD0-4049-ABE0-DCEDBBC265FF}"/>
                    </a:ext>
                  </a:extLst>
                </p:cNvPr>
                <p:cNvPicPr/>
                <p:nvPr/>
              </p:nvPicPr>
              <p:blipFill>
                <a:blip r:embed="rId78"/>
                <a:stretch>
                  <a:fillRect/>
                </a:stretch>
              </p:blipFill>
              <p:spPr>
                <a:xfrm>
                  <a:off x="11029253" y="2100307"/>
                  <a:ext cx="1094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5" name="Freihand 114">
                  <a:extLst>
                    <a:ext uri="{FF2B5EF4-FFF2-40B4-BE49-F238E27FC236}">
                      <a16:creationId xmlns:a16="http://schemas.microsoft.com/office/drawing/2014/main" id="{3B14B917-B780-43CC-9699-C580856278CF}"/>
                    </a:ext>
                  </a:extLst>
                </p14:cNvPr>
                <p14:cNvContentPartPr/>
                <p14:nvPr/>
              </p14:nvContentPartPr>
              <p14:xfrm>
                <a:off x="11155253" y="2137027"/>
                <a:ext cx="188640" cy="108000"/>
              </p14:xfrm>
            </p:contentPart>
          </mc:Choice>
          <mc:Fallback xmlns="">
            <p:pic>
              <p:nvPicPr>
                <p:cNvPr id="115" name="Freihand 114">
                  <a:extLst>
                    <a:ext uri="{FF2B5EF4-FFF2-40B4-BE49-F238E27FC236}">
                      <a16:creationId xmlns:a16="http://schemas.microsoft.com/office/drawing/2014/main" id="{3B14B917-B780-43CC-9699-C580856278CF}"/>
                    </a:ext>
                  </a:extLst>
                </p:cNvPr>
                <p:cNvPicPr/>
                <p:nvPr/>
              </p:nvPicPr>
              <p:blipFill>
                <a:blip r:embed="rId80"/>
                <a:stretch>
                  <a:fillRect/>
                </a:stretch>
              </p:blipFill>
              <p:spPr>
                <a:xfrm>
                  <a:off x="11150933" y="2132707"/>
                  <a:ext cx="1972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16" name="Freihand 115">
                  <a:extLst>
                    <a:ext uri="{FF2B5EF4-FFF2-40B4-BE49-F238E27FC236}">
                      <a16:creationId xmlns:a16="http://schemas.microsoft.com/office/drawing/2014/main" id="{F32F749B-F8D7-4777-8320-0CD534E6A27E}"/>
                    </a:ext>
                  </a:extLst>
                </p14:cNvPr>
                <p14:cNvContentPartPr/>
                <p14:nvPr/>
              </p14:nvContentPartPr>
              <p14:xfrm>
                <a:off x="11346773" y="2113987"/>
                <a:ext cx="12240" cy="34560"/>
              </p14:xfrm>
            </p:contentPart>
          </mc:Choice>
          <mc:Fallback xmlns="">
            <p:pic>
              <p:nvPicPr>
                <p:cNvPr id="116" name="Freihand 115">
                  <a:extLst>
                    <a:ext uri="{FF2B5EF4-FFF2-40B4-BE49-F238E27FC236}">
                      <a16:creationId xmlns:a16="http://schemas.microsoft.com/office/drawing/2014/main" id="{F32F749B-F8D7-4777-8320-0CD534E6A27E}"/>
                    </a:ext>
                  </a:extLst>
                </p:cNvPr>
                <p:cNvPicPr/>
                <p:nvPr/>
              </p:nvPicPr>
              <p:blipFill>
                <a:blip r:embed="rId82"/>
                <a:stretch>
                  <a:fillRect/>
                </a:stretch>
              </p:blipFill>
              <p:spPr>
                <a:xfrm>
                  <a:off x="11342453" y="2109667"/>
                  <a:ext cx="208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17" name="Freihand 116">
                  <a:extLst>
                    <a:ext uri="{FF2B5EF4-FFF2-40B4-BE49-F238E27FC236}">
                      <a16:creationId xmlns:a16="http://schemas.microsoft.com/office/drawing/2014/main" id="{45478C3D-3961-431A-AB29-FDBE6A174849}"/>
                    </a:ext>
                  </a:extLst>
                </p14:cNvPr>
                <p14:cNvContentPartPr/>
                <p14:nvPr/>
              </p14:nvContentPartPr>
              <p14:xfrm>
                <a:off x="11355413" y="2098507"/>
                <a:ext cx="374400" cy="267120"/>
              </p14:xfrm>
            </p:contentPart>
          </mc:Choice>
          <mc:Fallback xmlns="">
            <p:pic>
              <p:nvPicPr>
                <p:cNvPr id="117" name="Freihand 116">
                  <a:extLst>
                    <a:ext uri="{FF2B5EF4-FFF2-40B4-BE49-F238E27FC236}">
                      <a16:creationId xmlns:a16="http://schemas.microsoft.com/office/drawing/2014/main" id="{45478C3D-3961-431A-AB29-FDBE6A174849}"/>
                    </a:ext>
                  </a:extLst>
                </p:cNvPr>
                <p:cNvPicPr/>
                <p:nvPr/>
              </p:nvPicPr>
              <p:blipFill>
                <a:blip r:embed="rId84"/>
                <a:stretch>
                  <a:fillRect/>
                </a:stretch>
              </p:blipFill>
              <p:spPr>
                <a:xfrm>
                  <a:off x="11351093" y="2094187"/>
                  <a:ext cx="38304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18" name="Freihand 117">
                  <a:extLst>
                    <a:ext uri="{FF2B5EF4-FFF2-40B4-BE49-F238E27FC236}">
                      <a16:creationId xmlns:a16="http://schemas.microsoft.com/office/drawing/2014/main" id="{53E995D9-6FB2-41D8-8D96-D014BE4E0DA4}"/>
                    </a:ext>
                  </a:extLst>
                </p14:cNvPr>
                <p14:cNvContentPartPr/>
                <p14:nvPr/>
              </p14:nvContentPartPr>
              <p14:xfrm>
                <a:off x="11794973" y="1960267"/>
                <a:ext cx="28440" cy="259200"/>
              </p14:xfrm>
            </p:contentPart>
          </mc:Choice>
          <mc:Fallback xmlns="">
            <p:pic>
              <p:nvPicPr>
                <p:cNvPr id="118" name="Freihand 117">
                  <a:extLst>
                    <a:ext uri="{FF2B5EF4-FFF2-40B4-BE49-F238E27FC236}">
                      <a16:creationId xmlns:a16="http://schemas.microsoft.com/office/drawing/2014/main" id="{53E995D9-6FB2-41D8-8D96-D014BE4E0DA4}"/>
                    </a:ext>
                  </a:extLst>
                </p:cNvPr>
                <p:cNvPicPr/>
                <p:nvPr/>
              </p:nvPicPr>
              <p:blipFill>
                <a:blip r:embed="rId86"/>
                <a:stretch>
                  <a:fillRect/>
                </a:stretch>
              </p:blipFill>
              <p:spPr>
                <a:xfrm>
                  <a:off x="11790653" y="1955947"/>
                  <a:ext cx="37080" cy="267840"/>
                </a:xfrm>
                <a:prstGeom prst="rect">
                  <a:avLst/>
                </a:prstGeom>
              </p:spPr>
            </p:pic>
          </mc:Fallback>
        </mc:AlternateContent>
      </p:grpSp>
      <p:grpSp>
        <p:nvGrpSpPr>
          <p:cNvPr id="127" name="Gruppieren 126">
            <a:extLst>
              <a:ext uri="{FF2B5EF4-FFF2-40B4-BE49-F238E27FC236}">
                <a16:creationId xmlns:a16="http://schemas.microsoft.com/office/drawing/2014/main" id="{3656DB2B-953F-4A27-A634-6EF632D9AE3E}"/>
              </a:ext>
            </a:extLst>
          </p:cNvPr>
          <p:cNvGrpSpPr/>
          <p:nvPr/>
        </p:nvGrpSpPr>
        <p:grpSpPr>
          <a:xfrm>
            <a:off x="9241493" y="25987"/>
            <a:ext cx="2871000" cy="1313280"/>
            <a:chOff x="9241493" y="25987"/>
            <a:chExt cx="2871000" cy="1313280"/>
          </a:xfrm>
        </p:grpSpPr>
        <mc:AlternateContent xmlns:mc="http://schemas.openxmlformats.org/markup-compatibility/2006" xmlns:p14="http://schemas.microsoft.com/office/powerpoint/2010/main">
          <mc:Choice Requires="p14">
            <p:contentPart p14:bwMode="auto" r:id="rId87">
              <p14:nvContentPartPr>
                <p14:cNvPr id="32" name="Freihand 31">
                  <a:extLst>
                    <a:ext uri="{FF2B5EF4-FFF2-40B4-BE49-F238E27FC236}">
                      <a16:creationId xmlns:a16="http://schemas.microsoft.com/office/drawing/2014/main" id="{B37D6514-7A34-4BDD-AECA-9BBCABCF23A2}"/>
                    </a:ext>
                  </a:extLst>
                </p14:cNvPr>
                <p14:cNvContentPartPr/>
                <p14:nvPr/>
              </p14:nvContentPartPr>
              <p14:xfrm>
                <a:off x="9705173" y="323347"/>
                <a:ext cx="18000" cy="119160"/>
              </p14:xfrm>
            </p:contentPart>
          </mc:Choice>
          <mc:Fallback xmlns="">
            <p:pic>
              <p:nvPicPr>
                <p:cNvPr id="32" name="Freihand 31">
                  <a:extLst>
                    <a:ext uri="{FF2B5EF4-FFF2-40B4-BE49-F238E27FC236}">
                      <a16:creationId xmlns:a16="http://schemas.microsoft.com/office/drawing/2014/main" id="{B37D6514-7A34-4BDD-AECA-9BBCABCF23A2}"/>
                    </a:ext>
                  </a:extLst>
                </p:cNvPr>
                <p:cNvPicPr/>
                <p:nvPr/>
              </p:nvPicPr>
              <p:blipFill>
                <a:blip r:embed="rId88"/>
                <a:stretch>
                  <a:fillRect/>
                </a:stretch>
              </p:blipFill>
              <p:spPr>
                <a:xfrm>
                  <a:off x="9700853" y="319027"/>
                  <a:ext cx="266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33" name="Freihand 32">
                  <a:extLst>
                    <a:ext uri="{FF2B5EF4-FFF2-40B4-BE49-F238E27FC236}">
                      <a16:creationId xmlns:a16="http://schemas.microsoft.com/office/drawing/2014/main" id="{0100C99A-ABB3-4A0B-A8A1-0F3F1F5001EF}"/>
                    </a:ext>
                  </a:extLst>
                </p14:cNvPr>
                <p14:cNvContentPartPr/>
                <p14:nvPr/>
              </p14:nvContentPartPr>
              <p14:xfrm>
                <a:off x="9619493" y="435307"/>
                <a:ext cx="192600" cy="29880"/>
              </p14:xfrm>
            </p:contentPart>
          </mc:Choice>
          <mc:Fallback xmlns="">
            <p:pic>
              <p:nvPicPr>
                <p:cNvPr id="33" name="Freihand 32">
                  <a:extLst>
                    <a:ext uri="{FF2B5EF4-FFF2-40B4-BE49-F238E27FC236}">
                      <a16:creationId xmlns:a16="http://schemas.microsoft.com/office/drawing/2014/main" id="{0100C99A-ABB3-4A0B-A8A1-0F3F1F5001EF}"/>
                    </a:ext>
                  </a:extLst>
                </p:cNvPr>
                <p:cNvPicPr/>
                <p:nvPr/>
              </p:nvPicPr>
              <p:blipFill>
                <a:blip r:embed="rId90"/>
                <a:stretch>
                  <a:fillRect/>
                </a:stretch>
              </p:blipFill>
              <p:spPr>
                <a:xfrm>
                  <a:off x="9615173" y="430987"/>
                  <a:ext cx="20124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34" name="Freihand 33">
                  <a:extLst>
                    <a:ext uri="{FF2B5EF4-FFF2-40B4-BE49-F238E27FC236}">
                      <a16:creationId xmlns:a16="http://schemas.microsoft.com/office/drawing/2014/main" id="{95E05041-0C4C-45E0-9617-8AE24B5ABCE3}"/>
                    </a:ext>
                  </a:extLst>
                </p14:cNvPr>
                <p14:cNvContentPartPr/>
                <p14:nvPr/>
              </p14:nvContentPartPr>
              <p14:xfrm>
                <a:off x="9568013" y="265027"/>
                <a:ext cx="252000" cy="49320"/>
              </p14:xfrm>
            </p:contentPart>
          </mc:Choice>
          <mc:Fallback xmlns="">
            <p:pic>
              <p:nvPicPr>
                <p:cNvPr id="34" name="Freihand 33">
                  <a:extLst>
                    <a:ext uri="{FF2B5EF4-FFF2-40B4-BE49-F238E27FC236}">
                      <a16:creationId xmlns:a16="http://schemas.microsoft.com/office/drawing/2014/main" id="{95E05041-0C4C-45E0-9617-8AE24B5ABCE3}"/>
                    </a:ext>
                  </a:extLst>
                </p:cNvPr>
                <p:cNvPicPr/>
                <p:nvPr/>
              </p:nvPicPr>
              <p:blipFill>
                <a:blip r:embed="rId92"/>
                <a:stretch>
                  <a:fillRect/>
                </a:stretch>
              </p:blipFill>
              <p:spPr>
                <a:xfrm>
                  <a:off x="9563693" y="260707"/>
                  <a:ext cx="26064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5" name="Freihand 34">
                  <a:extLst>
                    <a:ext uri="{FF2B5EF4-FFF2-40B4-BE49-F238E27FC236}">
                      <a16:creationId xmlns:a16="http://schemas.microsoft.com/office/drawing/2014/main" id="{3F68A334-BCE9-44E9-B232-111E438BEFC3}"/>
                    </a:ext>
                  </a:extLst>
                </p14:cNvPr>
                <p14:cNvContentPartPr/>
                <p14:nvPr/>
              </p14:nvContentPartPr>
              <p14:xfrm>
                <a:off x="9245813" y="401467"/>
                <a:ext cx="160560" cy="6120"/>
              </p14:xfrm>
            </p:contentPart>
          </mc:Choice>
          <mc:Fallback xmlns="">
            <p:pic>
              <p:nvPicPr>
                <p:cNvPr id="35" name="Freihand 34">
                  <a:extLst>
                    <a:ext uri="{FF2B5EF4-FFF2-40B4-BE49-F238E27FC236}">
                      <a16:creationId xmlns:a16="http://schemas.microsoft.com/office/drawing/2014/main" id="{3F68A334-BCE9-44E9-B232-111E438BEFC3}"/>
                    </a:ext>
                  </a:extLst>
                </p:cNvPr>
                <p:cNvPicPr/>
                <p:nvPr/>
              </p:nvPicPr>
              <p:blipFill>
                <a:blip r:embed="rId94"/>
                <a:stretch>
                  <a:fillRect/>
                </a:stretch>
              </p:blipFill>
              <p:spPr>
                <a:xfrm>
                  <a:off x="9241493" y="397147"/>
                  <a:ext cx="1692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36" name="Freihand 35">
                  <a:extLst>
                    <a:ext uri="{FF2B5EF4-FFF2-40B4-BE49-F238E27FC236}">
                      <a16:creationId xmlns:a16="http://schemas.microsoft.com/office/drawing/2014/main" id="{5C6905E6-E8F1-494B-AA4F-9866229A05D3}"/>
                    </a:ext>
                  </a:extLst>
                </p14:cNvPr>
                <p14:cNvContentPartPr/>
                <p14:nvPr/>
              </p14:nvContentPartPr>
              <p14:xfrm>
                <a:off x="9241493" y="424867"/>
                <a:ext cx="127440" cy="35640"/>
              </p14:xfrm>
            </p:contentPart>
          </mc:Choice>
          <mc:Fallback xmlns="">
            <p:pic>
              <p:nvPicPr>
                <p:cNvPr id="36" name="Freihand 35">
                  <a:extLst>
                    <a:ext uri="{FF2B5EF4-FFF2-40B4-BE49-F238E27FC236}">
                      <a16:creationId xmlns:a16="http://schemas.microsoft.com/office/drawing/2014/main" id="{5C6905E6-E8F1-494B-AA4F-9866229A05D3}"/>
                    </a:ext>
                  </a:extLst>
                </p:cNvPr>
                <p:cNvPicPr/>
                <p:nvPr/>
              </p:nvPicPr>
              <p:blipFill>
                <a:blip r:embed="rId96"/>
                <a:stretch>
                  <a:fillRect/>
                </a:stretch>
              </p:blipFill>
              <p:spPr>
                <a:xfrm>
                  <a:off x="9237173" y="420547"/>
                  <a:ext cx="1360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37" name="Freihand 36">
                  <a:extLst>
                    <a:ext uri="{FF2B5EF4-FFF2-40B4-BE49-F238E27FC236}">
                      <a16:creationId xmlns:a16="http://schemas.microsoft.com/office/drawing/2014/main" id="{50265B73-0E19-457F-8C5A-84EFE88611B0}"/>
                    </a:ext>
                  </a:extLst>
                </p14:cNvPr>
                <p14:cNvContentPartPr/>
                <p14:nvPr/>
              </p14:nvContentPartPr>
              <p14:xfrm>
                <a:off x="9362813" y="344227"/>
                <a:ext cx="107640" cy="149760"/>
              </p14:xfrm>
            </p:contentPart>
          </mc:Choice>
          <mc:Fallback xmlns="">
            <p:pic>
              <p:nvPicPr>
                <p:cNvPr id="37" name="Freihand 36">
                  <a:extLst>
                    <a:ext uri="{FF2B5EF4-FFF2-40B4-BE49-F238E27FC236}">
                      <a16:creationId xmlns:a16="http://schemas.microsoft.com/office/drawing/2014/main" id="{50265B73-0E19-457F-8C5A-84EFE88611B0}"/>
                    </a:ext>
                  </a:extLst>
                </p:cNvPr>
                <p:cNvPicPr/>
                <p:nvPr/>
              </p:nvPicPr>
              <p:blipFill>
                <a:blip r:embed="rId98"/>
                <a:stretch>
                  <a:fillRect/>
                </a:stretch>
              </p:blipFill>
              <p:spPr>
                <a:xfrm>
                  <a:off x="9358493" y="339907"/>
                  <a:ext cx="1162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9" name="Freihand 38">
                  <a:extLst>
                    <a:ext uri="{FF2B5EF4-FFF2-40B4-BE49-F238E27FC236}">
                      <a16:creationId xmlns:a16="http://schemas.microsoft.com/office/drawing/2014/main" id="{2EBB1034-F44F-4F8A-B689-35D0802D04E0}"/>
                    </a:ext>
                  </a:extLst>
                </p14:cNvPr>
                <p14:cNvContentPartPr/>
                <p14:nvPr/>
              </p14:nvContentPartPr>
              <p14:xfrm>
                <a:off x="9979493" y="333067"/>
                <a:ext cx="231120" cy="36000"/>
              </p14:xfrm>
            </p:contentPart>
          </mc:Choice>
          <mc:Fallback xmlns="">
            <p:pic>
              <p:nvPicPr>
                <p:cNvPr id="39" name="Freihand 38">
                  <a:extLst>
                    <a:ext uri="{FF2B5EF4-FFF2-40B4-BE49-F238E27FC236}">
                      <a16:creationId xmlns:a16="http://schemas.microsoft.com/office/drawing/2014/main" id="{2EBB1034-F44F-4F8A-B689-35D0802D04E0}"/>
                    </a:ext>
                  </a:extLst>
                </p:cNvPr>
                <p:cNvPicPr/>
                <p:nvPr/>
              </p:nvPicPr>
              <p:blipFill>
                <a:blip r:embed="rId100"/>
                <a:stretch>
                  <a:fillRect/>
                </a:stretch>
              </p:blipFill>
              <p:spPr>
                <a:xfrm>
                  <a:off x="9975173" y="328747"/>
                  <a:ext cx="2397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40" name="Freihand 39">
                  <a:extLst>
                    <a:ext uri="{FF2B5EF4-FFF2-40B4-BE49-F238E27FC236}">
                      <a16:creationId xmlns:a16="http://schemas.microsoft.com/office/drawing/2014/main" id="{33C6551C-0EFC-4BD4-B7E3-66CA0490BEFE}"/>
                    </a:ext>
                  </a:extLst>
                </p14:cNvPr>
                <p14:cNvContentPartPr/>
                <p14:nvPr/>
              </p14:nvContentPartPr>
              <p14:xfrm>
                <a:off x="9973373" y="405787"/>
                <a:ext cx="171000" cy="14760"/>
              </p14:xfrm>
            </p:contentPart>
          </mc:Choice>
          <mc:Fallback xmlns="">
            <p:pic>
              <p:nvPicPr>
                <p:cNvPr id="40" name="Freihand 39">
                  <a:extLst>
                    <a:ext uri="{FF2B5EF4-FFF2-40B4-BE49-F238E27FC236}">
                      <a16:creationId xmlns:a16="http://schemas.microsoft.com/office/drawing/2014/main" id="{33C6551C-0EFC-4BD4-B7E3-66CA0490BEFE}"/>
                    </a:ext>
                  </a:extLst>
                </p:cNvPr>
                <p:cNvPicPr/>
                <p:nvPr/>
              </p:nvPicPr>
              <p:blipFill>
                <a:blip r:embed="rId102"/>
                <a:stretch>
                  <a:fillRect/>
                </a:stretch>
              </p:blipFill>
              <p:spPr>
                <a:xfrm>
                  <a:off x="9969053" y="401467"/>
                  <a:ext cx="1796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42" name="Freihand 41">
                  <a:extLst>
                    <a:ext uri="{FF2B5EF4-FFF2-40B4-BE49-F238E27FC236}">
                      <a16:creationId xmlns:a16="http://schemas.microsoft.com/office/drawing/2014/main" id="{977E78DF-41AC-4098-BE7E-56AC971CCB6A}"/>
                    </a:ext>
                  </a:extLst>
                </p14:cNvPr>
                <p14:cNvContentPartPr/>
                <p14:nvPr/>
              </p14:nvContentPartPr>
              <p14:xfrm>
                <a:off x="10312853" y="320107"/>
                <a:ext cx="118440" cy="60840"/>
              </p14:xfrm>
            </p:contentPart>
          </mc:Choice>
          <mc:Fallback xmlns="">
            <p:pic>
              <p:nvPicPr>
                <p:cNvPr id="42" name="Freihand 41">
                  <a:extLst>
                    <a:ext uri="{FF2B5EF4-FFF2-40B4-BE49-F238E27FC236}">
                      <a16:creationId xmlns:a16="http://schemas.microsoft.com/office/drawing/2014/main" id="{977E78DF-41AC-4098-BE7E-56AC971CCB6A}"/>
                    </a:ext>
                  </a:extLst>
                </p:cNvPr>
                <p:cNvPicPr/>
                <p:nvPr/>
              </p:nvPicPr>
              <p:blipFill>
                <a:blip r:embed="rId104"/>
                <a:stretch>
                  <a:fillRect/>
                </a:stretch>
              </p:blipFill>
              <p:spPr>
                <a:xfrm>
                  <a:off x="10308533" y="315787"/>
                  <a:ext cx="12708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43" name="Freihand 42">
                  <a:extLst>
                    <a:ext uri="{FF2B5EF4-FFF2-40B4-BE49-F238E27FC236}">
                      <a16:creationId xmlns:a16="http://schemas.microsoft.com/office/drawing/2014/main" id="{24AEEE60-FBFE-4786-AB01-05E6B54DFD1D}"/>
                    </a:ext>
                  </a:extLst>
                </p14:cNvPr>
                <p14:cNvContentPartPr/>
                <p14:nvPr/>
              </p14:nvContentPartPr>
              <p14:xfrm>
                <a:off x="10376573" y="315067"/>
                <a:ext cx="68400" cy="212400"/>
              </p14:xfrm>
            </p:contentPart>
          </mc:Choice>
          <mc:Fallback xmlns="">
            <p:pic>
              <p:nvPicPr>
                <p:cNvPr id="43" name="Freihand 42">
                  <a:extLst>
                    <a:ext uri="{FF2B5EF4-FFF2-40B4-BE49-F238E27FC236}">
                      <a16:creationId xmlns:a16="http://schemas.microsoft.com/office/drawing/2014/main" id="{24AEEE60-FBFE-4786-AB01-05E6B54DFD1D}"/>
                    </a:ext>
                  </a:extLst>
                </p:cNvPr>
                <p:cNvPicPr/>
                <p:nvPr/>
              </p:nvPicPr>
              <p:blipFill>
                <a:blip r:embed="rId106"/>
                <a:stretch>
                  <a:fillRect/>
                </a:stretch>
              </p:blipFill>
              <p:spPr>
                <a:xfrm>
                  <a:off x="10372253" y="310747"/>
                  <a:ext cx="7704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45" name="Freihand 44">
                  <a:extLst>
                    <a:ext uri="{FF2B5EF4-FFF2-40B4-BE49-F238E27FC236}">
                      <a16:creationId xmlns:a16="http://schemas.microsoft.com/office/drawing/2014/main" id="{52661E9B-91F0-4107-9E89-C0FE135C9CD2}"/>
                    </a:ext>
                  </a:extLst>
                </p14:cNvPr>
                <p14:cNvContentPartPr/>
                <p14:nvPr/>
              </p14:nvContentPartPr>
              <p14:xfrm>
                <a:off x="10538933" y="362227"/>
                <a:ext cx="105480" cy="16920"/>
              </p14:xfrm>
            </p:contentPart>
          </mc:Choice>
          <mc:Fallback xmlns="">
            <p:pic>
              <p:nvPicPr>
                <p:cNvPr id="45" name="Freihand 44">
                  <a:extLst>
                    <a:ext uri="{FF2B5EF4-FFF2-40B4-BE49-F238E27FC236}">
                      <a16:creationId xmlns:a16="http://schemas.microsoft.com/office/drawing/2014/main" id="{52661E9B-91F0-4107-9E89-C0FE135C9CD2}"/>
                    </a:ext>
                  </a:extLst>
                </p:cNvPr>
                <p:cNvPicPr/>
                <p:nvPr/>
              </p:nvPicPr>
              <p:blipFill>
                <a:blip r:embed="rId108"/>
                <a:stretch>
                  <a:fillRect/>
                </a:stretch>
              </p:blipFill>
              <p:spPr>
                <a:xfrm>
                  <a:off x="10534613" y="357907"/>
                  <a:ext cx="1141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47" name="Freihand 46">
                  <a:extLst>
                    <a:ext uri="{FF2B5EF4-FFF2-40B4-BE49-F238E27FC236}">
                      <a16:creationId xmlns:a16="http://schemas.microsoft.com/office/drawing/2014/main" id="{AC310EA1-8FE6-4148-9BC3-8F7F5992CD69}"/>
                    </a:ext>
                  </a:extLst>
                </p14:cNvPr>
                <p14:cNvContentPartPr/>
                <p14:nvPr/>
              </p14:nvContentPartPr>
              <p14:xfrm>
                <a:off x="10761773" y="298507"/>
                <a:ext cx="153720" cy="110160"/>
              </p14:xfrm>
            </p:contentPart>
          </mc:Choice>
          <mc:Fallback xmlns="">
            <p:pic>
              <p:nvPicPr>
                <p:cNvPr id="47" name="Freihand 46">
                  <a:extLst>
                    <a:ext uri="{FF2B5EF4-FFF2-40B4-BE49-F238E27FC236}">
                      <a16:creationId xmlns:a16="http://schemas.microsoft.com/office/drawing/2014/main" id="{AC310EA1-8FE6-4148-9BC3-8F7F5992CD69}"/>
                    </a:ext>
                  </a:extLst>
                </p:cNvPr>
                <p:cNvPicPr/>
                <p:nvPr/>
              </p:nvPicPr>
              <p:blipFill>
                <a:blip r:embed="rId110"/>
                <a:stretch>
                  <a:fillRect/>
                </a:stretch>
              </p:blipFill>
              <p:spPr>
                <a:xfrm>
                  <a:off x="10757453" y="294187"/>
                  <a:ext cx="16236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48" name="Freihand 47">
                  <a:extLst>
                    <a:ext uri="{FF2B5EF4-FFF2-40B4-BE49-F238E27FC236}">
                      <a16:creationId xmlns:a16="http://schemas.microsoft.com/office/drawing/2014/main" id="{52A5C0A6-40F7-4FE1-B380-FCA5DD93126A}"/>
                    </a:ext>
                  </a:extLst>
                </p14:cNvPr>
                <p14:cNvContentPartPr/>
                <p14:nvPr/>
              </p14:nvContentPartPr>
              <p14:xfrm>
                <a:off x="11010533" y="296347"/>
                <a:ext cx="31680" cy="120240"/>
              </p14:xfrm>
            </p:contentPart>
          </mc:Choice>
          <mc:Fallback xmlns="">
            <p:pic>
              <p:nvPicPr>
                <p:cNvPr id="48" name="Freihand 47">
                  <a:extLst>
                    <a:ext uri="{FF2B5EF4-FFF2-40B4-BE49-F238E27FC236}">
                      <a16:creationId xmlns:a16="http://schemas.microsoft.com/office/drawing/2014/main" id="{52A5C0A6-40F7-4FE1-B380-FCA5DD93126A}"/>
                    </a:ext>
                  </a:extLst>
                </p:cNvPr>
                <p:cNvPicPr/>
                <p:nvPr/>
              </p:nvPicPr>
              <p:blipFill>
                <a:blip r:embed="rId112"/>
                <a:stretch>
                  <a:fillRect/>
                </a:stretch>
              </p:blipFill>
              <p:spPr>
                <a:xfrm>
                  <a:off x="11006213" y="292027"/>
                  <a:ext cx="403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49" name="Freihand 48">
                  <a:extLst>
                    <a:ext uri="{FF2B5EF4-FFF2-40B4-BE49-F238E27FC236}">
                      <a16:creationId xmlns:a16="http://schemas.microsoft.com/office/drawing/2014/main" id="{9199A271-AB33-4DF8-9DB8-92D2C3FA9252}"/>
                    </a:ext>
                  </a:extLst>
                </p14:cNvPr>
                <p14:cNvContentPartPr/>
                <p14:nvPr/>
              </p14:nvContentPartPr>
              <p14:xfrm>
                <a:off x="10964813" y="348907"/>
                <a:ext cx="113400" cy="3960"/>
              </p14:xfrm>
            </p:contentPart>
          </mc:Choice>
          <mc:Fallback xmlns="">
            <p:pic>
              <p:nvPicPr>
                <p:cNvPr id="49" name="Freihand 48">
                  <a:extLst>
                    <a:ext uri="{FF2B5EF4-FFF2-40B4-BE49-F238E27FC236}">
                      <a16:creationId xmlns:a16="http://schemas.microsoft.com/office/drawing/2014/main" id="{9199A271-AB33-4DF8-9DB8-92D2C3FA9252}"/>
                    </a:ext>
                  </a:extLst>
                </p:cNvPr>
                <p:cNvPicPr/>
                <p:nvPr/>
              </p:nvPicPr>
              <p:blipFill>
                <a:blip r:embed="rId114"/>
                <a:stretch>
                  <a:fillRect/>
                </a:stretch>
              </p:blipFill>
              <p:spPr>
                <a:xfrm>
                  <a:off x="10960493" y="344587"/>
                  <a:ext cx="1220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50" name="Freihand 49">
                  <a:extLst>
                    <a:ext uri="{FF2B5EF4-FFF2-40B4-BE49-F238E27FC236}">
                      <a16:creationId xmlns:a16="http://schemas.microsoft.com/office/drawing/2014/main" id="{321281DC-B08B-4A69-BF89-DD360A8A2F4A}"/>
                    </a:ext>
                  </a:extLst>
                </p14:cNvPr>
                <p14:cNvContentPartPr/>
                <p14:nvPr/>
              </p14:nvContentPartPr>
              <p14:xfrm>
                <a:off x="11121053" y="265027"/>
                <a:ext cx="159840" cy="167760"/>
              </p14:xfrm>
            </p:contentPart>
          </mc:Choice>
          <mc:Fallback xmlns="">
            <p:pic>
              <p:nvPicPr>
                <p:cNvPr id="50" name="Freihand 49">
                  <a:extLst>
                    <a:ext uri="{FF2B5EF4-FFF2-40B4-BE49-F238E27FC236}">
                      <a16:creationId xmlns:a16="http://schemas.microsoft.com/office/drawing/2014/main" id="{321281DC-B08B-4A69-BF89-DD360A8A2F4A}"/>
                    </a:ext>
                  </a:extLst>
                </p:cNvPr>
                <p:cNvPicPr/>
                <p:nvPr/>
              </p:nvPicPr>
              <p:blipFill>
                <a:blip r:embed="rId116"/>
                <a:stretch>
                  <a:fillRect/>
                </a:stretch>
              </p:blipFill>
              <p:spPr>
                <a:xfrm>
                  <a:off x="11116733" y="260707"/>
                  <a:ext cx="16848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51" name="Freihand 50">
                  <a:extLst>
                    <a:ext uri="{FF2B5EF4-FFF2-40B4-BE49-F238E27FC236}">
                      <a16:creationId xmlns:a16="http://schemas.microsoft.com/office/drawing/2014/main" id="{FF5FB53F-878F-4444-A323-18A946370D2D}"/>
                    </a:ext>
                  </a:extLst>
                </p14:cNvPr>
                <p14:cNvContentPartPr/>
                <p14:nvPr/>
              </p14:nvContentPartPr>
              <p14:xfrm>
                <a:off x="11195573" y="216787"/>
                <a:ext cx="176760" cy="282240"/>
              </p14:xfrm>
            </p:contentPart>
          </mc:Choice>
          <mc:Fallback xmlns="">
            <p:pic>
              <p:nvPicPr>
                <p:cNvPr id="51" name="Freihand 50">
                  <a:extLst>
                    <a:ext uri="{FF2B5EF4-FFF2-40B4-BE49-F238E27FC236}">
                      <a16:creationId xmlns:a16="http://schemas.microsoft.com/office/drawing/2014/main" id="{FF5FB53F-878F-4444-A323-18A946370D2D}"/>
                    </a:ext>
                  </a:extLst>
                </p:cNvPr>
                <p:cNvPicPr/>
                <p:nvPr/>
              </p:nvPicPr>
              <p:blipFill>
                <a:blip r:embed="rId118"/>
                <a:stretch>
                  <a:fillRect/>
                </a:stretch>
              </p:blipFill>
              <p:spPr>
                <a:xfrm>
                  <a:off x="11191253" y="212467"/>
                  <a:ext cx="185400" cy="2908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52" name="Freihand 51">
                  <a:extLst>
                    <a:ext uri="{FF2B5EF4-FFF2-40B4-BE49-F238E27FC236}">
                      <a16:creationId xmlns:a16="http://schemas.microsoft.com/office/drawing/2014/main" id="{EC67EC09-ABE1-47D9-B943-1DBB6EF6BECD}"/>
                    </a:ext>
                  </a:extLst>
                </p14:cNvPr>
                <p14:cNvContentPartPr/>
                <p14:nvPr/>
              </p14:nvContentPartPr>
              <p14:xfrm>
                <a:off x="10654493" y="186907"/>
                <a:ext cx="172440" cy="320760"/>
              </p14:xfrm>
            </p:contentPart>
          </mc:Choice>
          <mc:Fallback xmlns="">
            <p:pic>
              <p:nvPicPr>
                <p:cNvPr id="52" name="Freihand 51">
                  <a:extLst>
                    <a:ext uri="{FF2B5EF4-FFF2-40B4-BE49-F238E27FC236}">
                      <a16:creationId xmlns:a16="http://schemas.microsoft.com/office/drawing/2014/main" id="{EC67EC09-ABE1-47D9-B943-1DBB6EF6BECD}"/>
                    </a:ext>
                  </a:extLst>
                </p:cNvPr>
                <p:cNvPicPr/>
                <p:nvPr/>
              </p:nvPicPr>
              <p:blipFill>
                <a:blip r:embed="rId120"/>
                <a:stretch>
                  <a:fillRect/>
                </a:stretch>
              </p:blipFill>
              <p:spPr>
                <a:xfrm>
                  <a:off x="10650173" y="182587"/>
                  <a:ext cx="18108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54" name="Freihand 53">
                  <a:extLst>
                    <a:ext uri="{FF2B5EF4-FFF2-40B4-BE49-F238E27FC236}">
                      <a16:creationId xmlns:a16="http://schemas.microsoft.com/office/drawing/2014/main" id="{D6BFE267-2302-49CF-96CA-9F9689959410}"/>
                    </a:ext>
                  </a:extLst>
                </p14:cNvPr>
                <p14:cNvContentPartPr/>
                <p14:nvPr/>
              </p14:nvContentPartPr>
              <p14:xfrm>
                <a:off x="10610933" y="584347"/>
                <a:ext cx="802800" cy="50760"/>
              </p14:xfrm>
            </p:contentPart>
          </mc:Choice>
          <mc:Fallback xmlns="">
            <p:pic>
              <p:nvPicPr>
                <p:cNvPr id="54" name="Freihand 53">
                  <a:extLst>
                    <a:ext uri="{FF2B5EF4-FFF2-40B4-BE49-F238E27FC236}">
                      <a16:creationId xmlns:a16="http://schemas.microsoft.com/office/drawing/2014/main" id="{D6BFE267-2302-49CF-96CA-9F9689959410}"/>
                    </a:ext>
                  </a:extLst>
                </p:cNvPr>
                <p:cNvPicPr/>
                <p:nvPr/>
              </p:nvPicPr>
              <p:blipFill>
                <a:blip r:embed="rId122"/>
                <a:stretch>
                  <a:fillRect/>
                </a:stretch>
              </p:blipFill>
              <p:spPr>
                <a:xfrm>
                  <a:off x="10606613" y="580027"/>
                  <a:ext cx="8114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55" name="Freihand 54">
                  <a:extLst>
                    <a:ext uri="{FF2B5EF4-FFF2-40B4-BE49-F238E27FC236}">
                      <a16:creationId xmlns:a16="http://schemas.microsoft.com/office/drawing/2014/main" id="{2C1A8DE8-994C-4E16-BFD8-E61B7329422F}"/>
                    </a:ext>
                  </a:extLst>
                </p14:cNvPr>
                <p14:cNvContentPartPr/>
                <p14:nvPr/>
              </p14:nvContentPartPr>
              <p14:xfrm>
                <a:off x="10740533" y="758227"/>
                <a:ext cx="98640" cy="161640"/>
              </p14:xfrm>
            </p:contentPart>
          </mc:Choice>
          <mc:Fallback xmlns="">
            <p:pic>
              <p:nvPicPr>
                <p:cNvPr id="55" name="Freihand 54">
                  <a:extLst>
                    <a:ext uri="{FF2B5EF4-FFF2-40B4-BE49-F238E27FC236}">
                      <a16:creationId xmlns:a16="http://schemas.microsoft.com/office/drawing/2014/main" id="{2C1A8DE8-994C-4E16-BFD8-E61B7329422F}"/>
                    </a:ext>
                  </a:extLst>
                </p:cNvPr>
                <p:cNvPicPr/>
                <p:nvPr/>
              </p:nvPicPr>
              <p:blipFill>
                <a:blip r:embed="rId124"/>
                <a:stretch>
                  <a:fillRect/>
                </a:stretch>
              </p:blipFill>
              <p:spPr>
                <a:xfrm>
                  <a:off x="10736213" y="753907"/>
                  <a:ext cx="1072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56" name="Freihand 55">
                  <a:extLst>
                    <a:ext uri="{FF2B5EF4-FFF2-40B4-BE49-F238E27FC236}">
                      <a16:creationId xmlns:a16="http://schemas.microsoft.com/office/drawing/2014/main" id="{AD582CEE-BA24-46EC-8AEE-396CF87F6D10}"/>
                    </a:ext>
                  </a:extLst>
                </p14:cNvPr>
                <p14:cNvContentPartPr/>
                <p14:nvPr/>
              </p14:nvContentPartPr>
              <p14:xfrm>
                <a:off x="10858613" y="754987"/>
                <a:ext cx="128160" cy="99720"/>
              </p14:xfrm>
            </p:contentPart>
          </mc:Choice>
          <mc:Fallback xmlns="">
            <p:pic>
              <p:nvPicPr>
                <p:cNvPr id="56" name="Freihand 55">
                  <a:extLst>
                    <a:ext uri="{FF2B5EF4-FFF2-40B4-BE49-F238E27FC236}">
                      <a16:creationId xmlns:a16="http://schemas.microsoft.com/office/drawing/2014/main" id="{AD582CEE-BA24-46EC-8AEE-396CF87F6D10}"/>
                    </a:ext>
                  </a:extLst>
                </p:cNvPr>
                <p:cNvPicPr/>
                <p:nvPr/>
              </p:nvPicPr>
              <p:blipFill>
                <a:blip r:embed="rId126"/>
                <a:stretch>
                  <a:fillRect/>
                </a:stretch>
              </p:blipFill>
              <p:spPr>
                <a:xfrm>
                  <a:off x="10854293" y="750667"/>
                  <a:ext cx="136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57" name="Freihand 56">
                  <a:extLst>
                    <a:ext uri="{FF2B5EF4-FFF2-40B4-BE49-F238E27FC236}">
                      <a16:creationId xmlns:a16="http://schemas.microsoft.com/office/drawing/2014/main" id="{F74DF949-C27E-46EB-87B9-D7D43BF81FF2}"/>
                    </a:ext>
                  </a:extLst>
                </p14:cNvPr>
                <p14:cNvContentPartPr/>
                <p14:nvPr/>
              </p14:nvContentPartPr>
              <p14:xfrm>
                <a:off x="10957973" y="734107"/>
                <a:ext cx="18720" cy="18000"/>
              </p14:xfrm>
            </p:contentPart>
          </mc:Choice>
          <mc:Fallback xmlns="">
            <p:pic>
              <p:nvPicPr>
                <p:cNvPr id="57" name="Freihand 56">
                  <a:extLst>
                    <a:ext uri="{FF2B5EF4-FFF2-40B4-BE49-F238E27FC236}">
                      <a16:creationId xmlns:a16="http://schemas.microsoft.com/office/drawing/2014/main" id="{F74DF949-C27E-46EB-87B9-D7D43BF81FF2}"/>
                    </a:ext>
                  </a:extLst>
                </p:cNvPr>
                <p:cNvPicPr/>
                <p:nvPr/>
              </p:nvPicPr>
              <p:blipFill>
                <a:blip r:embed="rId128"/>
                <a:stretch>
                  <a:fillRect/>
                </a:stretch>
              </p:blipFill>
              <p:spPr>
                <a:xfrm>
                  <a:off x="10953653" y="729787"/>
                  <a:ext cx="273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58" name="Freihand 57">
                  <a:extLst>
                    <a:ext uri="{FF2B5EF4-FFF2-40B4-BE49-F238E27FC236}">
                      <a16:creationId xmlns:a16="http://schemas.microsoft.com/office/drawing/2014/main" id="{D4E4FF43-33D3-4F36-8F7B-0075C35F4B48}"/>
                    </a:ext>
                  </a:extLst>
                </p14:cNvPr>
                <p14:cNvContentPartPr/>
                <p14:nvPr/>
              </p14:nvContentPartPr>
              <p14:xfrm>
                <a:off x="11014493" y="761107"/>
                <a:ext cx="95040" cy="95400"/>
              </p14:xfrm>
            </p:contentPart>
          </mc:Choice>
          <mc:Fallback xmlns="">
            <p:pic>
              <p:nvPicPr>
                <p:cNvPr id="58" name="Freihand 57">
                  <a:extLst>
                    <a:ext uri="{FF2B5EF4-FFF2-40B4-BE49-F238E27FC236}">
                      <a16:creationId xmlns:a16="http://schemas.microsoft.com/office/drawing/2014/main" id="{D4E4FF43-33D3-4F36-8F7B-0075C35F4B48}"/>
                    </a:ext>
                  </a:extLst>
                </p:cNvPr>
                <p:cNvPicPr/>
                <p:nvPr/>
              </p:nvPicPr>
              <p:blipFill>
                <a:blip r:embed="rId130"/>
                <a:stretch>
                  <a:fillRect/>
                </a:stretch>
              </p:blipFill>
              <p:spPr>
                <a:xfrm>
                  <a:off x="11010173" y="756787"/>
                  <a:ext cx="103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59" name="Freihand 58">
                  <a:extLst>
                    <a:ext uri="{FF2B5EF4-FFF2-40B4-BE49-F238E27FC236}">
                      <a16:creationId xmlns:a16="http://schemas.microsoft.com/office/drawing/2014/main" id="{CFA712B0-1D60-4438-B9A4-2E9585408D82}"/>
                    </a:ext>
                  </a:extLst>
                </p14:cNvPr>
                <p14:cNvContentPartPr/>
                <p14:nvPr/>
              </p14:nvContentPartPr>
              <p14:xfrm>
                <a:off x="11115653" y="712867"/>
                <a:ext cx="312840" cy="133200"/>
              </p14:xfrm>
            </p:contentPart>
          </mc:Choice>
          <mc:Fallback xmlns="">
            <p:pic>
              <p:nvPicPr>
                <p:cNvPr id="59" name="Freihand 58">
                  <a:extLst>
                    <a:ext uri="{FF2B5EF4-FFF2-40B4-BE49-F238E27FC236}">
                      <a16:creationId xmlns:a16="http://schemas.microsoft.com/office/drawing/2014/main" id="{CFA712B0-1D60-4438-B9A4-2E9585408D82}"/>
                    </a:ext>
                  </a:extLst>
                </p:cNvPr>
                <p:cNvPicPr/>
                <p:nvPr/>
              </p:nvPicPr>
              <p:blipFill>
                <a:blip r:embed="rId132"/>
                <a:stretch>
                  <a:fillRect/>
                </a:stretch>
              </p:blipFill>
              <p:spPr>
                <a:xfrm>
                  <a:off x="11111333" y="708547"/>
                  <a:ext cx="3214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60" name="Freihand 59">
                  <a:extLst>
                    <a:ext uri="{FF2B5EF4-FFF2-40B4-BE49-F238E27FC236}">
                      <a16:creationId xmlns:a16="http://schemas.microsoft.com/office/drawing/2014/main" id="{14E357CA-A0E9-4330-AE7D-E9747DD5523E}"/>
                    </a:ext>
                  </a:extLst>
                </p14:cNvPr>
                <p14:cNvContentPartPr/>
                <p14:nvPr/>
              </p14:nvContentPartPr>
              <p14:xfrm>
                <a:off x="11528213" y="736627"/>
                <a:ext cx="28080" cy="123480"/>
              </p14:xfrm>
            </p:contentPart>
          </mc:Choice>
          <mc:Fallback xmlns="">
            <p:pic>
              <p:nvPicPr>
                <p:cNvPr id="60" name="Freihand 59">
                  <a:extLst>
                    <a:ext uri="{FF2B5EF4-FFF2-40B4-BE49-F238E27FC236}">
                      <a16:creationId xmlns:a16="http://schemas.microsoft.com/office/drawing/2014/main" id="{14E357CA-A0E9-4330-AE7D-E9747DD5523E}"/>
                    </a:ext>
                  </a:extLst>
                </p:cNvPr>
                <p:cNvPicPr/>
                <p:nvPr/>
              </p:nvPicPr>
              <p:blipFill>
                <a:blip r:embed="rId134"/>
                <a:stretch>
                  <a:fillRect/>
                </a:stretch>
              </p:blipFill>
              <p:spPr>
                <a:xfrm>
                  <a:off x="11523893" y="732307"/>
                  <a:ext cx="367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61" name="Freihand 60">
                  <a:extLst>
                    <a:ext uri="{FF2B5EF4-FFF2-40B4-BE49-F238E27FC236}">
                      <a16:creationId xmlns:a16="http://schemas.microsoft.com/office/drawing/2014/main" id="{FEE3E912-0CEE-44AB-A2A1-F49E5E6D3610}"/>
                    </a:ext>
                  </a:extLst>
                </p14:cNvPr>
                <p14:cNvContentPartPr/>
                <p14:nvPr/>
              </p14:nvContentPartPr>
              <p14:xfrm>
                <a:off x="11477813" y="780907"/>
                <a:ext cx="133200" cy="34920"/>
              </p14:xfrm>
            </p:contentPart>
          </mc:Choice>
          <mc:Fallback xmlns="">
            <p:pic>
              <p:nvPicPr>
                <p:cNvPr id="61" name="Freihand 60">
                  <a:extLst>
                    <a:ext uri="{FF2B5EF4-FFF2-40B4-BE49-F238E27FC236}">
                      <a16:creationId xmlns:a16="http://schemas.microsoft.com/office/drawing/2014/main" id="{FEE3E912-0CEE-44AB-A2A1-F49E5E6D3610}"/>
                    </a:ext>
                  </a:extLst>
                </p:cNvPr>
                <p:cNvPicPr/>
                <p:nvPr/>
              </p:nvPicPr>
              <p:blipFill>
                <a:blip r:embed="rId136"/>
                <a:stretch>
                  <a:fillRect/>
                </a:stretch>
              </p:blipFill>
              <p:spPr>
                <a:xfrm>
                  <a:off x="11473493" y="776587"/>
                  <a:ext cx="1418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62" name="Freihand 61">
                  <a:extLst>
                    <a:ext uri="{FF2B5EF4-FFF2-40B4-BE49-F238E27FC236}">
                      <a16:creationId xmlns:a16="http://schemas.microsoft.com/office/drawing/2014/main" id="{D4A781EB-8A35-4D13-BAB8-E4704DB9A792}"/>
                    </a:ext>
                  </a:extLst>
                </p14:cNvPr>
                <p14:cNvContentPartPr/>
                <p14:nvPr/>
              </p14:nvContentPartPr>
              <p14:xfrm>
                <a:off x="10770773" y="1035787"/>
                <a:ext cx="82440" cy="155520"/>
              </p14:xfrm>
            </p:contentPart>
          </mc:Choice>
          <mc:Fallback xmlns="">
            <p:pic>
              <p:nvPicPr>
                <p:cNvPr id="62" name="Freihand 61">
                  <a:extLst>
                    <a:ext uri="{FF2B5EF4-FFF2-40B4-BE49-F238E27FC236}">
                      <a16:creationId xmlns:a16="http://schemas.microsoft.com/office/drawing/2014/main" id="{D4A781EB-8A35-4D13-BAB8-E4704DB9A792}"/>
                    </a:ext>
                  </a:extLst>
                </p:cNvPr>
                <p:cNvPicPr/>
                <p:nvPr/>
              </p:nvPicPr>
              <p:blipFill>
                <a:blip r:embed="rId138"/>
                <a:stretch>
                  <a:fillRect/>
                </a:stretch>
              </p:blipFill>
              <p:spPr>
                <a:xfrm>
                  <a:off x="10766453" y="1031467"/>
                  <a:ext cx="910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63" name="Freihand 62">
                  <a:extLst>
                    <a:ext uri="{FF2B5EF4-FFF2-40B4-BE49-F238E27FC236}">
                      <a16:creationId xmlns:a16="http://schemas.microsoft.com/office/drawing/2014/main" id="{0654C835-8FC5-4985-A918-A3BC6D729B8E}"/>
                    </a:ext>
                  </a:extLst>
                </p14:cNvPr>
                <p14:cNvContentPartPr/>
                <p14:nvPr/>
              </p14:nvContentPartPr>
              <p14:xfrm>
                <a:off x="10875173" y="992587"/>
                <a:ext cx="79560" cy="158040"/>
              </p14:xfrm>
            </p:contentPart>
          </mc:Choice>
          <mc:Fallback xmlns="">
            <p:pic>
              <p:nvPicPr>
                <p:cNvPr id="63" name="Freihand 62">
                  <a:extLst>
                    <a:ext uri="{FF2B5EF4-FFF2-40B4-BE49-F238E27FC236}">
                      <a16:creationId xmlns:a16="http://schemas.microsoft.com/office/drawing/2014/main" id="{0654C835-8FC5-4985-A918-A3BC6D729B8E}"/>
                    </a:ext>
                  </a:extLst>
                </p:cNvPr>
                <p:cNvPicPr/>
                <p:nvPr/>
              </p:nvPicPr>
              <p:blipFill>
                <a:blip r:embed="rId140"/>
                <a:stretch>
                  <a:fillRect/>
                </a:stretch>
              </p:blipFill>
              <p:spPr>
                <a:xfrm>
                  <a:off x="10870853" y="988267"/>
                  <a:ext cx="88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64" name="Freihand 63">
                  <a:extLst>
                    <a:ext uri="{FF2B5EF4-FFF2-40B4-BE49-F238E27FC236}">
                      <a16:creationId xmlns:a16="http://schemas.microsoft.com/office/drawing/2014/main" id="{99455464-8C4D-43E4-B327-844F3F17A61D}"/>
                    </a:ext>
                  </a:extLst>
                </p14:cNvPr>
                <p14:cNvContentPartPr/>
                <p14:nvPr/>
              </p14:nvContentPartPr>
              <p14:xfrm>
                <a:off x="10941413" y="1027507"/>
                <a:ext cx="86040" cy="93960"/>
              </p14:xfrm>
            </p:contentPart>
          </mc:Choice>
          <mc:Fallback xmlns="">
            <p:pic>
              <p:nvPicPr>
                <p:cNvPr id="64" name="Freihand 63">
                  <a:extLst>
                    <a:ext uri="{FF2B5EF4-FFF2-40B4-BE49-F238E27FC236}">
                      <a16:creationId xmlns:a16="http://schemas.microsoft.com/office/drawing/2014/main" id="{99455464-8C4D-43E4-B327-844F3F17A61D}"/>
                    </a:ext>
                  </a:extLst>
                </p:cNvPr>
                <p:cNvPicPr/>
                <p:nvPr/>
              </p:nvPicPr>
              <p:blipFill>
                <a:blip r:embed="rId142"/>
                <a:stretch>
                  <a:fillRect/>
                </a:stretch>
              </p:blipFill>
              <p:spPr>
                <a:xfrm>
                  <a:off x="10937093" y="1023187"/>
                  <a:ext cx="946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65" name="Freihand 64">
                  <a:extLst>
                    <a:ext uri="{FF2B5EF4-FFF2-40B4-BE49-F238E27FC236}">
                      <a16:creationId xmlns:a16="http://schemas.microsoft.com/office/drawing/2014/main" id="{5681E8AB-D995-4520-95F8-8CDF71F43562}"/>
                    </a:ext>
                  </a:extLst>
                </p14:cNvPr>
                <p14:cNvContentPartPr/>
                <p14:nvPr/>
              </p14:nvContentPartPr>
              <p14:xfrm>
                <a:off x="11013053" y="967027"/>
                <a:ext cx="265320" cy="157680"/>
              </p14:xfrm>
            </p:contentPart>
          </mc:Choice>
          <mc:Fallback xmlns="">
            <p:pic>
              <p:nvPicPr>
                <p:cNvPr id="65" name="Freihand 64">
                  <a:extLst>
                    <a:ext uri="{FF2B5EF4-FFF2-40B4-BE49-F238E27FC236}">
                      <a16:creationId xmlns:a16="http://schemas.microsoft.com/office/drawing/2014/main" id="{5681E8AB-D995-4520-95F8-8CDF71F43562}"/>
                    </a:ext>
                  </a:extLst>
                </p:cNvPr>
                <p:cNvPicPr/>
                <p:nvPr/>
              </p:nvPicPr>
              <p:blipFill>
                <a:blip r:embed="rId144"/>
                <a:stretch>
                  <a:fillRect/>
                </a:stretch>
              </p:blipFill>
              <p:spPr>
                <a:xfrm>
                  <a:off x="11008733" y="962707"/>
                  <a:ext cx="2739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66" name="Freihand 65">
                  <a:extLst>
                    <a:ext uri="{FF2B5EF4-FFF2-40B4-BE49-F238E27FC236}">
                      <a16:creationId xmlns:a16="http://schemas.microsoft.com/office/drawing/2014/main" id="{05D37EE7-7201-4E9D-AD8A-C45A0E54222E}"/>
                    </a:ext>
                  </a:extLst>
                </p14:cNvPr>
                <p14:cNvContentPartPr/>
                <p14:nvPr/>
              </p14:nvContentPartPr>
              <p14:xfrm>
                <a:off x="11356493" y="1050187"/>
                <a:ext cx="11520" cy="25560"/>
              </p14:xfrm>
            </p:contentPart>
          </mc:Choice>
          <mc:Fallback xmlns="">
            <p:pic>
              <p:nvPicPr>
                <p:cNvPr id="66" name="Freihand 65">
                  <a:extLst>
                    <a:ext uri="{FF2B5EF4-FFF2-40B4-BE49-F238E27FC236}">
                      <a16:creationId xmlns:a16="http://schemas.microsoft.com/office/drawing/2014/main" id="{05D37EE7-7201-4E9D-AD8A-C45A0E54222E}"/>
                    </a:ext>
                  </a:extLst>
                </p:cNvPr>
                <p:cNvPicPr/>
                <p:nvPr/>
              </p:nvPicPr>
              <p:blipFill>
                <a:blip r:embed="rId146"/>
                <a:stretch>
                  <a:fillRect/>
                </a:stretch>
              </p:blipFill>
              <p:spPr>
                <a:xfrm>
                  <a:off x="11352173" y="1045867"/>
                  <a:ext cx="201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67" name="Freihand 66">
                  <a:extLst>
                    <a:ext uri="{FF2B5EF4-FFF2-40B4-BE49-F238E27FC236}">
                      <a16:creationId xmlns:a16="http://schemas.microsoft.com/office/drawing/2014/main" id="{91A24537-D910-4BAB-93E5-44DDB79D6DFF}"/>
                    </a:ext>
                  </a:extLst>
                </p14:cNvPr>
                <p14:cNvContentPartPr/>
                <p14:nvPr/>
              </p14:nvContentPartPr>
              <p14:xfrm>
                <a:off x="11547293" y="965947"/>
                <a:ext cx="89280" cy="106560"/>
              </p14:xfrm>
            </p:contentPart>
          </mc:Choice>
          <mc:Fallback xmlns="">
            <p:pic>
              <p:nvPicPr>
                <p:cNvPr id="67" name="Freihand 66">
                  <a:extLst>
                    <a:ext uri="{FF2B5EF4-FFF2-40B4-BE49-F238E27FC236}">
                      <a16:creationId xmlns:a16="http://schemas.microsoft.com/office/drawing/2014/main" id="{91A24537-D910-4BAB-93E5-44DDB79D6DFF}"/>
                    </a:ext>
                  </a:extLst>
                </p:cNvPr>
                <p:cNvPicPr/>
                <p:nvPr/>
              </p:nvPicPr>
              <p:blipFill>
                <a:blip r:embed="rId148"/>
                <a:stretch>
                  <a:fillRect/>
                </a:stretch>
              </p:blipFill>
              <p:spPr>
                <a:xfrm>
                  <a:off x="11542973" y="961627"/>
                  <a:ext cx="979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68" name="Freihand 67">
                  <a:extLst>
                    <a:ext uri="{FF2B5EF4-FFF2-40B4-BE49-F238E27FC236}">
                      <a16:creationId xmlns:a16="http://schemas.microsoft.com/office/drawing/2014/main" id="{428E7C84-42CF-41D8-BB97-DDBD3049CEC3}"/>
                    </a:ext>
                  </a:extLst>
                </p14:cNvPr>
                <p14:cNvContentPartPr/>
                <p14:nvPr/>
              </p14:nvContentPartPr>
              <p14:xfrm>
                <a:off x="11584013" y="1032187"/>
                <a:ext cx="73080" cy="30240"/>
              </p14:xfrm>
            </p:contentPart>
          </mc:Choice>
          <mc:Fallback xmlns="">
            <p:pic>
              <p:nvPicPr>
                <p:cNvPr id="68" name="Freihand 67">
                  <a:extLst>
                    <a:ext uri="{FF2B5EF4-FFF2-40B4-BE49-F238E27FC236}">
                      <a16:creationId xmlns:a16="http://schemas.microsoft.com/office/drawing/2014/main" id="{428E7C84-42CF-41D8-BB97-DDBD3049CEC3}"/>
                    </a:ext>
                  </a:extLst>
                </p:cNvPr>
                <p:cNvPicPr/>
                <p:nvPr/>
              </p:nvPicPr>
              <p:blipFill>
                <a:blip r:embed="rId150"/>
                <a:stretch>
                  <a:fillRect/>
                </a:stretch>
              </p:blipFill>
              <p:spPr>
                <a:xfrm>
                  <a:off x="11579693" y="1027867"/>
                  <a:ext cx="8172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69" name="Freihand 68">
                  <a:extLst>
                    <a:ext uri="{FF2B5EF4-FFF2-40B4-BE49-F238E27FC236}">
                      <a16:creationId xmlns:a16="http://schemas.microsoft.com/office/drawing/2014/main" id="{3A91E788-1E81-40D0-8E02-A1E9425EC58D}"/>
                    </a:ext>
                  </a:extLst>
                </p14:cNvPr>
                <p14:cNvContentPartPr/>
                <p14:nvPr/>
              </p14:nvContentPartPr>
              <p14:xfrm>
                <a:off x="11659253" y="1031107"/>
                <a:ext cx="110520" cy="63000"/>
              </p14:xfrm>
            </p:contentPart>
          </mc:Choice>
          <mc:Fallback xmlns="">
            <p:pic>
              <p:nvPicPr>
                <p:cNvPr id="69" name="Freihand 68">
                  <a:extLst>
                    <a:ext uri="{FF2B5EF4-FFF2-40B4-BE49-F238E27FC236}">
                      <a16:creationId xmlns:a16="http://schemas.microsoft.com/office/drawing/2014/main" id="{3A91E788-1E81-40D0-8E02-A1E9425EC58D}"/>
                    </a:ext>
                  </a:extLst>
                </p:cNvPr>
                <p:cNvPicPr/>
                <p:nvPr/>
              </p:nvPicPr>
              <p:blipFill>
                <a:blip r:embed="rId152"/>
                <a:stretch>
                  <a:fillRect/>
                </a:stretch>
              </p:blipFill>
              <p:spPr>
                <a:xfrm>
                  <a:off x="11654933" y="1026787"/>
                  <a:ext cx="1191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70" name="Freihand 69">
                  <a:extLst>
                    <a:ext uri="{FF2B5EF4-FFF2-40B4-BE49-F238E27FC236}">
                      <a16:creationId xmlns:a16="http://schemas.microsoft.com/office/drawing/2014/main" id="{49BB5877-F57F-44A4-9890-3A8ED70750D4}"/>
                    </a:ext>
                  </a:extLst>
                </p14:cNvPr>
                <p14:cNvContentPartPr/>
                <p14:nvPr/>
              </p14:nvContentPartPr>
              <p14:xfrm>
                <a:off x="11761133" y="999787"/>
                <a:ext cx="78480" cy="116280"/>
              </p14:xfrm>
            </p:contentPart>
          </mc:Choice>
          <mc:Fallback xmlns="">
            <p:pic>
              <p:nvPicPr>
                <p:cNvPr id="70" name="Freihand 69">
                  <a:extLst>
                    <a:ext uri="{FF2B5EF4-FFF2-40B4-BE49-F238E27FC236}">
                      <a16:creationId xmlns:a16="http://schemas.microsoft.com/office/drawing/2014/main" id="{49BB5877-F57F-44A4-9890-3A8ED70750D4}"/>
                    </a:ext>
                  </a:extLst>
                </p:cNvPr>
                <p:cNvPicPr/>
                <p:nvPr/>
              </p:nvPicPr>
              <p:blipFill>
                <a:blip r:embed="rId154"/>
                <a:stretch>
                  <a:fillRect/>
                </a:stretch>
              </p:blipFill>
              <p:spPr>
                <a:xfrm>
                  <a:off x="11756813" y="995467"/>
                  <a:ext cx="871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71" name="Freihand 70">
                  <a:extLst>
                    <a:ext uri="{FF2B5EF4-FFF2-40B4-BE49-F238E27FC236}">
                      <a16:creationId xmlns:a16="http://schemas.microsoft.com/office/drawing/2014/main" id="{E87ADCDA-93F9-4923-8B9C-73B66B5B4346}"/>
                    </a:ext>
                  </a:extLst>
                </p14:cNvPr>
                <p14:cNvContentPartPr/>
                <p14:nvPr/>
              </p14:nvContentPartPr>
              <p14:xfrm>
                <a:off x="11821253" y="1005907"/>
                <a:ext cx="208440" cy="78480"/>
              </p14:xfrm>
            </p:contentPart>
          </mc:Choice>
          <mc:Fallback xmlns="">
            <p:pic>
              <p:nvPicPr>
                <p:cNvPr id="71" name="Freihand 70">
                  <a:extLst>
                    <a:ext uri="{FF2B5EF4-FFF2-40B4-BE49-F238E27FC236}">
                      <a16:creationId xmlns:a16="http://schemas.microsoft.com/office/drawing/2014/main" id="{E87ADCDA-93F9-4923-8B9C-73B66B5B4346}"/>
                    </a:ext>
                  </a:extLst>
                </p:cNvPr>
                <p:cNvPicPr/>
                <p:nvPr/>
              </p:nvPicPr>
              <p:blipFill>
                <a:blip r:embed="rId156"/>
                <a:stretch>
                  <a:fillRect/>
                </a:stretch>
              </p:blipFill>
              <p:spPr>
                <a:xfrm>
                  <a:off x="11816933" y="1001587"/>
                  <a:ext cx="2170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75" name="Freihand 74">
                  <a:extLst>
                    <a:ext uri="{FF2B5EF4-FFF2-40B4-BE49-F238E27FC236}">
                      <a16:creationId xmlns:a16="http://schemas.microsoft.com/office/drawing/2014/main" id="{9659C8D6-4128-4599-ADD3-D6FD142589F6}"/>
                    </a:ext>
                  </a:extLst>
                </p14:cNvPr>
                <p14:cNvContentPartPr/>
                <p14:nvPr/>
              </p14:nvContentPartPr>
              <p14:xfrm>
                <a:off x="10100453" y="681907"/>
                <a:ext cx="128880" cy="180360"/>
              </p14:xfrm>
            </p:contentPart>
          </mc:Choice>
          <mc:Fallback xmlns="">
            <p:pic>
              <p:nvPicPr>
                <p:cNvPr id="75" name="Freihand 74">
                  <a:extLst>
                    <a:ext uri="{FF2B5EF4-FFF2-40B4-BE49-F238E27FC236}">
                      <a16:creationId xmlns:a16="http://schemas.microsoft.com/office/drawing/2014/main" id="{9659C8D6-4128-4599-ADD3-D6FD142589F6}"/>
                    </a:ext>
                  </a:extLst>
                </p:cNvPr>
                <p:cNvPicPr/>
                <p:nvPr/>
              </p:nvPicPr>
              <p:blipFill>
                <a:blip r:embed="rId158"/>
                <a:stretch>
                  <a:fillRect/>
                </a:stretch>
              </p:blipFill>
              <p:spPr>
                <a:xfrm>
                  <a:off x="10096133" y="677587"/>
                  <a:ext cx="1375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76" name="Freihand 75">
                  <a:extLst>
                    <a:ext uri="{FF2B5EF4-FFF2-40B4-BE49-F238E27FC236}">
                      <a16:creationId xmlns:a16="http://schemas.microsoft.com/office/drawing/2014/main" id="{BF1DD24E-C7E3-4C56-9460-A9B00A4BAA74}"/>
                    </a:ext>
                  </a:extLst>
                </p14:cNvPr>
                <p14:cNvContentPartPr/>
                <p14:nvPr/>
              </p14:nvContentPartPr>
              <p14:xfrm>
                <a:off x="10091453" y="601267"/>
                <a:ext cx="191520" cy="150480"/>
              </p14:xfrm>
            </p:contentPart>
          </mc:Choice>
          <mc:Fallback xmlns="">
            <p:pic>
              <p:nvPicPr>
                <p:cNvPr id="76" name="Freihand 75">
                  <a:extLst>
                    <a:ext uri="{FF2B5EF4-FFF2-40B4-BE49-F238E27FC236}">
                      <a16:creationId xmlns:a16="http://schemas.microsoft.com/office/drawing/2014/main" id="{BF1DD24E-C7E3-4C56-9460-A9B00A4BAA74}"/>
                    </a:ext>
                  </a:extLst>
                </p:cNvPr>
                <p:cNvPicPr/>
                <p:nvPr/>
              </p:nvPicPr>
              <p:blipFill>
                <a:blip r:embed="rId160"/>
                <a:stretch>
                  <a:fillRect/>
                </a:stretch>
              </p:blipFill>
              <p:spPr>
                <a:xfrm>
                  <a:off x="10087133" y="596947"/>
                  <a:ext cx="2001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77" name="Freihand 76">
                  <a:extLst>
                    <a:ext uri="{FF2B5EF4-FFF2-40B4-BE49-F238E27FC236}">
                      <a16:creationId xmlns:a16="http://schemas.microsoft.com/office/drawing/2014/main" id="{A7A7CC8D-C3FF-45B5-957F-870D5167D84F}"/>
                    </a:ext>
                  </a:extLst>
                </p14:cNvPr>
                <p14:cNvContentPartPr/>
                <p14:nvPr/>
              </p14:nvContentPartPr>
              <p14:xfrm>
                <a:off x="9638933" y="982147"/>
                <a:ext cx="45720" cy="113760"/>
              </p14:xfrm>
            </p:contentPart>
          </mc:Choice>
          <mc:Fallback xmlns="">
            <p:pic>
              <p:nvPicPr>
                <p:cNvPr id="77" name="Freihand 76">
                  <a:extLst>
                    <a:ext uri="{FF2B5EF4-FFF2-40B4-BE49-F238E27FC236}">
                      <a16:creationId xmlns:a16="http://schemas.microsoft.com/office/drawing/2014/main" id="{A7A7CC8D-C3FF-45B5-957F-870D5167D84F}"/>
                    </a:ext>
                  </a:extLst>
                </p:cNvPr>
                <p:cNvPicPr/>
                <p:nvPr/>
              </p:nvPicPr>
              <p:blipFill>
                <a:blip r:embed="rId162"/>
                <a:stretch>
                  <a:fillRect/>
                </a:stretch>
              </p:blipFill>
              <p:spPr>
                <a:xfrm>
                  <a:off x="9634613" y="977827"/>
                  <a:ext cx="543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78" name="Freihand 77">
                  <a:extLst>
                    <a:ext uri="{FF2B5EF4-FFF2-40B4-BE49-F238E27FC236}">
                      <a16:creationId xmlns:a16="http://schemas.microsoft.com/office/drawing/2014/main" id="{068056D7-44A6-410D-BEE5-7AA77F882299}"/>
                    </a:ext>
                  </a:extLst>
                </p14:cNvPr>
                <p14:cNvContentPartPr/>
                <p14:nvPr/>
              </p14:nvContentPartPr>
              <p14:xfrm>
                <a:off x="9673853" y="951907"/>
                <a:ext cx="146520" cy="9360"/>
              </p14:xfrm>
            </p:contentPart>
          </mc:Choice>
          <mc:Fallback xmlns="">
            <p:pic>
              <p:nvPicPr>
                <p:cNvPr id="78" name="Freihand 77">
                  <a:extLst>
                    <a:ext uri="{FF2B5EF4-FFF2-40B4-BE49-F238E27FC236}">
                      <a16:creationId xmlns:a16="http://schemas.microsoft.com/office/drawing/2014/main" id="{068056D7-44A6-410D-BEE5-7AA77F882299}"/>
                    </a:ext>
                  </a:extLst>
                </p:cNvPr>
                <p:cNvPicPr/>
                <p:nvPr/>
              </p:nvPicPr>
              <p:blipFill>
                <a:blip r:embed="rId164"/>
                <a:stretch>
                  <a:fillRect/>
                </a:stretch>
              </p:blipFill>
              <p:spPr>
                <a:xfrm>
                  <a:off x="9669533" y="947587"/>
                  <a:ext cx="1551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79" name="Freihand 78">
                  <a:extLst>
                    <a:ext uri="{FF2B5EF4-FFF2-40B4-BE49-F238E27FC236}">
                      <a16:creationId xmlns:a16="http://schemas.microsoft.com/office/drawing/2014/main" id="{17C93566-6251-4345-A86A-08D578BE1C09}"/>
                    </a:ext>
                  </a:extLst>
                </p14:cNvPr>
                <p14:cNvContentPartPr/>
                <p14:nvPr/>
              </p14:nvContentPartPr>
              <p14:xfrm>
                <a:off x="9632453" y="1006267"/>
                <a:ext cx="131400" cy="107640"/>
              </p14:xfrm>
            </p:contentPart>
          </mc:Choice>
          <mc:Fallback xmlns="">
            <p:pic>
              <p:nvPicPr>
                <p:cNvPr id="79" name="Freihand 78">
                  <a:extLst>
                    <a:ext uri="{FF2B5EF4-FFF2-40B4-BE49-F238E27FC236}">
                      <a16:creationId xmlns:a16="http://schemas.microsoft.com/office/drawing/2014/main" id="{17C93566-6251-4345-A86A-08D578BE1C09}"/>
                    </a:ext>
                  </a:extLst>
                </p:cNvPr>
                <p:cNvPicPr/>
                <p:nvPr/>
              </p:nvPicPr>
              <p:blipFill>
                <a:blip r:embed="rId166"/>
                <a:stretch>
                  <a:fillRect/>
                </a:stretch>
              </p:blipFill>
              <p:spPr>
                <a:xfrm>
                  <a:off x="9628133" y="1001947"/>
                  <a:ext cx="1400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80" name="Freihand 79">
                  <a:extLst>
                    <a:ext uri="{FF2B5EF4-FFF2-40B4-BE49-F238E27FC236}">
                      <a16:creationId xmlns:a16="http://schemas.microsoft.com/office/drawing/2014/main" id="{72810C23-9DFA-4201-989E-CAD9051BCA7E}"/>
                    </a:ext>
                  </a:extLst>
                </p14:cNvPr>
                <p14:cNvContentPartPr/>
                <p14:nvPr/>
              </p14:nvContentPartPr>
              <p14:xfrm>
                <a:off x="9785813" y="1051267"/>
                <a:ext cx="130320" cy="51840"/>
              </p14:xfrm>
            </p:contentPart>
          </mc:Choice>
          <mc:Fallback xmlns="">
            <p:pic>
              <p:nvPicPr>
                <p:cNvPr id="80" name="Freihand 79">
                  <a:extLst>
                    <a:ext uri="{FF2B5EF4-FFF2-40B4-BE49-F238E27FC236}">
                      <a16:creationId xmlns:a16="http://schemas.microsoft.com/office/drawing/2014/main" id="{72810C23-9DFA-4201-989E-CAD9051BCA7E}"/>
                    </a:ext>
                  </a:extLst>
                </p:cNvPr>
                <p:cNvPicPr/>
                <p:nvPr/>
              </p:nvPicPr>
              <p:blipFill>
                <a:blip r:embed="rId168"/>
                <a:stretch>
                  <a:fillRect/>
                </a:stretch>
              </p:blipFill>
              <p:spPr>
                <a:xfrm>
                  <a:off x="9781493" y="1046947"/>
                  <a:ext cx="1389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81" name="Freihand 80">
                  <a:extLst>
                    <a:ext uri="{FF2B5EF4-FFF2-40B4-BE49-F238E27FC236}">
                      <a16:creationId xmlns:a16="http://schemas.microsoft.com/office/drawing/2014/main" id="{BE4194C5-B3C5-4136-B38D-D70B4110433F}"/>
                    </a:ext>
                  </a:extLst>
                </p14:cNvPr>
                <p14:cNvContentPartPr/>
                <p14:nvPr/>
              </p14:nvContentPartPr>
              <p14:xfrm>
                <a:off x="9889853" y="973507"/>
                <a:ext cx="153000" cy="108360"/>
              </p14:xfrm>
            </p:contentPart>
          </mc:Choice>
          <mc:Fallback xmlns="">
            <p:pic>
              <p:nvPicPr>
                <p:cNvPr id="81" name="Freihand 80">
                  <a:extLst>
                    <a:ext uri="{FF2B5EF4-FFF2-40B4-BE49-F238E27FC236}">
                      <a16:creationId xmlns:a16="http://schemas.microsoft.com/office/drawing/2014/main" id="{BE4194C5-B3C5-4136-B38D-D70B4110433F}"/>
                    </a:ext>
                  </a:extLst>
                </p:cNvPr>
                <p:cNvPicPr/>
                <p:nvPr/>
              </p:nvPicPr>
              <p:blipFill>
                <a:blip r:embed="rId170"/>
                <a:stretch>
                  <a:fillRect/>
                </a:stretch>
              </p:blipFill>
              <p:spPr>
                <a:xfrm>
                  <a:off x="9885533" y="969187"/>
                  <a:ext cx="16164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82" name="Freihand 81">
                  <a:extLst>
                    <a:ext uri="{FF2B5EF4-FFF2-40B4-BE49-F238E27FC236}">
                      <a16:creationId xmlns:a16="http://schemas.microsoft.com/office/drawing/2014/main" id="{A6302ADA-ABA5-459D-9CBD-0BD3391F1503}"/>
                    </a:ext>
                  </a:extLst>
                </p14:cNvPr>
                <p14:cNvContentPartPr/>
                <p14:nvPr/>
              </p14:nvContentPartPr>
              <p14:xfrm>
                <a:off x="9996413" y="1049827"/>
                <a:ext cx="49680" cy="41040"/>
              </p14:xfrm>
            </p:contentPart>
          </mc:Choice>
          <mc:Fallback xmlns="">
            <p:pic>
              <p:nvPicPr>
                <p:cNvPr id="82" name="Freihand 81">
                  <a:extLst>
                    <a:ext uri="{FF2B5EF4-FFF2-40B4-BE49-F238E27FC236}">
                      <a16:creationId xmlns:a16="http://schemas.microsoft.com/office/drawing/2014/main" id="{A6302ADA-ABA5-459D-9CBD-0BD3391F1503}"/>
                    </a:ext>
                  </a:extLst>
                </p:cNvPr>
                <p:cNvPicPr/>
                <p:nvPr/>
              </p:nvPicPr>
              <p:blipFill>
                <a:blip r:embed="rId172"/>
                <a:stretch>
                  <a:fillRect/>
                </a:stretch>
              </p:blipFill>
              <p:spPr>
                <a:xfrm>
                  <a:off x="9992093" y="1045507"/>
                  <a:ext cx="583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83" name="Freihand 82">
                  <a:extLst>
                    <a:ext uri="{FF2B5EF4-FFF2-40B4-BE49-F238E27FC236}">
                      <a16:creationId xmlns:a16="http://schemas.microsoft.com/office/drawing/2014/main" id="{83CA7A2A-D55B-4442-A276-2BC898176801}"/>
                    </a:ext>
                  </a:extLst>
                </p14:cNvPr>
                <p14:cNvContentPartPr/>
                <p14:nvPr/>
              </p14:nvContentPartPr>
              <p14:xfrm>
                <a:off x="10058693" y="1053067"/>
                <a:ext cx="186480" cy="40320"/>
              </p14:xfrm>
            </p:contentPart>
          </mc:Choice>
          <mc:Fallback xmlns="">
            <p:pic>
              <p:nvPicPr>
                <p:cNvPr id="83" name="Freihand 82">
                  <a:extLst>
                    <a:ext uri="{FF2B5EF4-FFF2-40B4-BE49-F238E27FC236}">
                      <a16:creationId xmlns:a16="http://schemas.microsoft.com/office/drawing/2014/main" id="{83CA7A2A-D55B-4442-A276-2BC898176801}"/>
                    </a:ext>
                  </a:extLst>
                </p:cNvPr>
                <p:cNvPicPr/>
                <p:nvPr/>
              </p:nvPicPr>
              <p:blipFill>
                <a:blip r:embed="rId174"/>
                <a:stretch>
                  <a:fillRect/>
                </a:stretch>
              </p:blipFill>
              <p:spPr>
                <a:xfrm>
                  <a:off x="10054373" y="1048747"/>
                  <a:ext cx="1951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84" name="Freihand 83">
                  <a:extLst>
                    <a:ext uri="{FF2B5EF4-FFF2-40B4-BE49-F238E27FC236}">
                      <a16:creationId xmlns:a16="http://schemas.microsoft.com/office/drawing/2014/main" id="{D64BA33B-01B1-4374-BEE4-C153A3C608B7}"/>
                    </a:ext>
                  </a:extLst>
                </p14:cNvPr>
                <p14:cNvContentPartPr/>
                <p14:nvPr/>
              </p14:nvContentPartPr>
              <p14:xfrm>
                <a:off x="10349213" y="1019227"/>
                <a:ext cx="108360" cy="26280"/>
              </p14:xfrm>
            </p:contentPart>
          </mc:Choice>
          <mc:Fallback xmlns="">
            <p:pic>
              <p:nvPicPr>
                <p:cNvPr id="84" name="Freihand 83">
                  <a:extLst>
                    <a:ext uri="{FF2B5EF4-FFF2-40B4-BE49-F238E27FC236}">
                      <a16:creationId xmlns:a16="http://schemas.microsoft.com/office/drawing/2014/main" id="{D64BA33B-01B1-4374-BEE4-C153A3C608B7}"/>
                    </a:ext>
                  </a:extLst>
                </p:cNvPr>
                <p:cNvPicPr/>
                <p:nvPr/>
              </p:nvPicPr>
              <p:blipFill>
                <a:blip r:embed="rId176"/>
                <a:stretch>
                  <a:fillRect/>
                </a:stretch>
              </p:blipFill>
              <p:spPr>
                <a:xfrm>
                  <a:off x="10344893" y="1014907"/>
                  <a:ext cx="1170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85" name="Freihand 84">
                  <a:extLst>
                    <a:ext uri="{FF2B5EF4-FFF2-40B4-BE49-F238E27FC236}">
                      <a16:creationId xmlns:a16="http://schemas.microsoft.com/office/drawing/2014/main" id="{05F7A364-1E8D-4226-A760-534DDAE7560A}"/>
                    </a:ext>
                  </a:extLst>
                </p14:cNvPr>
                <p14:cNvContentPartPr/>
                <p14:nvPr/>
              </p14:nvContentPartPr>
              <p14:xfrm>
                <a:off x="10546133" y="748507"/>
                <a:ext cx="248040" cy="416520"/>
              </p14:xfrm>
            </p:contentPart>
          </mc:Choice>
          <mc:Fallback xmlns="">
            <p:pic>
              <p:nvPicPr>
                <p:cNvPr id="85" name="Freihand 84">
                  <a:extLst>
                    <a:ext uri="{FF2B5EF4-FFF2-40B4-BE49-F238E27FC236}">
                      <a16:creationId xmlns:a16="http://schemas.microsoft.com/office/drawing/2014/main" id="{05F7A364-1E8D-4226-A760-534DDAE7560A}"/>
                    </a:ext>
                  </a:extLst>
                </p:cNvPr>
                <p:cNvPicPr/>
                <p:nvPr/>
              </p:nvPicPr>
              <p:blipFill>
                <a:blip r:embed="rId178"/>
                <a:stretch>
                  <a:fillRect/>
                </a:stretch>
              </p:blipFill>
              <p:spPr>
                <a:xfrm>
                  <a:off x="10541813" y="744187"/>
                  <a:ext cx="256680" cy="4251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86" name="Freihand 85">
                  <a:extLst>
                    <a:ext uri="{FF2B5EF4-FFF2-40B4-BE49-F238E27FC236}">
                      <a16:creationId xmlns:a16="http://schemas.microsoft.com/office/drawing/2014/main" id="{A470645C-CB6F-4A16-9759-A3A6FA76012E}"/>
                    </a:ext>
                  </a:extLst>
                </p14:cNvPr>
                <p14:cNvContentPartPr/>
                <p14:nvPr/>
              </p14:nvContentPartPr>
              <p14:xfrm>
                <a:off x="11883893" y="724747"/>
                <a:ext cx="228600" cy="500040"/>
              </p14:xfrm>
            </p:contentPart>
          </mc:Choice>
          <mc:Fallback xmlns="">
            <p:pic>
              <p:nvPicPr>
                <p:cNvPr id="86" name="Freihand 85">
                  <a:extLst>
                    <a:ext uri="{FF2B5EF4-FFF2-40B4-BE49-F238E27FC236}">
                      <a16:creationId xmlns:a16="http://schemas.microsoft.com/office/drawing/2014/main" id="{A470645C-CB6F-4A16-9759-A3A6FA76012E}"/>
                    </a:ext>
                  </a:extLst>
                </p:cNvPr>
                <p:cNvPicPr/>
                <p:nvPr/>
              </p:nvPicPr>
              <p:blipFill>
                <a:blip r:embed="rId180"/>
                <a:stretch>
                  <a:fillRect/>
                </a:stretch>
              </p:blipFill>
              <p:spPr>
                <a:xfrm>
                  <a:off x="11879573" y="720427"/>
                  <a:ext cx="237240" cy="50868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8" name="Freihand 87">
                  <a:extLst>
                    <a:ext uri="{FF2B5EF4-FFF2-40B4-BE49-F238E27FC236}">
                      <a16:creationId xmlns:a16="http://schemas.microsoft.com/office/drawing/2014/main" id="{B057470B-B2C5-45AF-AB66-0FF8D0561847}"/>
                    </a:ext>
                  </a:extLst>
                </p14:cNvPr>
                <p14:cNvContentPartPr/>
                <p14:nvPr/>
              </p14:nvContentPartPr>
              <p14:xfrm>
                <a:off x="9553973" y="1208947"/>
                <a:ext cx="1451160" cy="116640"/>
              </p14:xfrm>
            </p:contentPart>
          </mc:Choice>
          <mc:Fallback xmlns="">
            <p:pic>
              <p:nvPicPr>
                <p:cNvPr id="88" name="Freihand 87">
                  <a:extLst>
                    <a:ext uri="{FF2B5EF4-FFF2-40B4-BE49-F238E27FC236}">
                      <a16:creationId xmlns:a16="http://schemas.microsoft.com/office/drawing/2014/main" id="{B057470B-B2C5-45AF-AB66-0FF8D0561847}"/>
                    </a:ext>
                  </a:extLst>
                </p:cNvPr>
                <p:cNvPicPr/>
                <p:nvPr/>
              </p:nvPicPr>
              <p:blipFill>
                <a:blip r:embed="rId182"/>
                <a:stretch>
                  <a:fillRect/>
                </a:stretch>
              </p:blipFill>
              <p:spPr>
                <a:xfrm>
                  <a:off x="9549653" y="1204627"/>
                  <a:ext cx="14598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9" name="Freihand 88">
                  <a:extLst>
                    <a:ext uri="{FF2B5EF4-FFF2-40B4-BE49-F238E27FC236}">
                      <a16:creationId xmlns:a16="http://schemas.microsoft.com/office/drawing/2014/main" id="{B71B7841-3214-47B7-A382-44179CC0ACFD}"/>
                    </a:ext>
                  </a:extLst>
                </p14:cNvPr>
                <p14:cNvContentPartPr/>
                <p14:nvPr/>
              </p14:nvContentPartPr>
              <p14:xfrm>
                <a:off x="10985693" y="1191307"/>
                <a:ext cx="1012680" cy="147960"/>
              </p14:xfrm>
            </p:contentPart>
          </mc:Choice>
          <mc:Fallback xmlns="">
            <p:pic>
              <p:nvPicPr>
                <p:cNvPr id="89" name="Freihand 88">
                  <a:extLst>
                    <a:ext uri="{FF2B5EF4-FFF2-40B4-BE49-F238E27FC236}">
                      <a16:creationId xmlns:a16="http://schemas.microsoft.com/office/drawing/2014/main" id="{B71B7841-3214-47B7-A382-44179CC0ACFD}"/>
                    </a:ext>
                  </a:extLst>
                </p:cNvPr>
                <p:cNvPicPr/>
                <p:nvPr/>
              </p:nvPicPr>
              <p:blipFill>
                <a:blip r:embed="rId184"/>
                <a:stretch>
                  <a:fillRect/>
                </a:stretch>
              </p:blipFill>
              <p:spPr>
                <a:xfrm>
                  <a:off x="10981373" y="1186987"/>
                  <a:ext cx="10213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91" name="Freihand 90">
                  <a:extLst>
                    <a:ext uri="{FF2B5EF4-FFF2-40B4-BE49-F238E27FC236}">
                      <a16:creationId xmlns:a16="http://schemas.microsoft.com/office/drawing/2014/main" id="{3E457EA0-69CC-4D26-9E97-14B62E4352DA}"/>
                    </a:ext>
                  </a:extLst>
                </p14:cNvPr>
                <p14:cNvContentPartPr/>
                <p14:nvPr/>
              </p14:nvContentPartPr>
              <p14:xfrm>
                <a:off x="10253813" y="1056667"/>
                <a:ext cx="85680" cy="87840"/>
              </p14:xfrm>
            </p:contentPart>
          </mc:Choice>
          <mc:Fallback xmlns="">
            <p:pic>
              <p:nvPicPr>
                <p:cNvPr id="91" name="Freihand 90">
                  <a:extLst>
                    <a:ext uri="{FF2B5EF4-FFF2-40B4-BE49-F238E27FC236}">
                      <a16:creationId xmlns:a16="http://schemas.microsoft.com/office/drawing/2014/main" id="{3E457EA0-69CC-4D26-9E97-14B62E4352DA}"/>
                    </a:ext>
                  </a:extLst>
                </p:cNvPr>
                <p:cNvPicPr/>
                <p:nvPr/>
              </p:nvPicPr>
              <p:blipFill>
                <a:blip r:embed="rId186"/>
                <a:stretch>
                  <a:fillRect/>
                </a:stretch>
              </p:blipFill>
              <p:spPr>
                <a:xfrm>
                  <a:off x="10249493" y="1052347"/>
                  <a:ext cx="943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92" name="Freihand 91">
                  <a:extLst>
                    <a:ext uri="{FF2B5EF4-FFF2-40B4-BE49-F238E27FC236}">
                      <a16:creationId xmlns:a16="http://schemas.microsoft.com/office/drawing/2014/main" id="{D0BBCC4A-92E9-4B16-8328-9ABABCA2CAC9}"/>
                    </a:ext>
                  </a:extLst>
                </p14:cNvPr>
                <p14:cNvContentPartPr/>
                <p14:nvPr/>
              </p14:nvContentPartPr>
              <p14:xfrm>
                <a:off x="10355333" y="1090507"/>
                <a:ext cx="114840" cy="97560"/>
              </p14:xfrm>
            </p:contentPart>
          </mc:Choice>
          <mc:Fallback xmlns="">
            <p:pic>
              <p:nvPicPr>
                <p:cNvPr id="92" name="Freihand 91">
                  <a:extLst>
                    <a:ext uri="{FF2B5EF4-FFF2-40B4-BE49-F238E27FC236}">
                      <a16:creationId xmlns:a16="http://schemas.microsoft.com/office/drawing/2014/main" id="{D0BBCC4A-92E9-4B16-8328-9ABABCA2CAC9}"/>
                    </a:ext>
                  </a:extLst>
                </p:cNvPr>
                <p:cNvPicPr/>
                <p:nvPr/>
              </p:nvPicPr>
              <p:blipFill>
                <a:blip r:embed="rId188"/>
                <a:stretch>
                  <a:fillRect/>
                </a:stretch>
              </p:blipFill>
              <p:spPr>
                <a:xfrm>
                  <a:off x="10351013" y="1086187"/>
                  <a:ext cx="1234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0" name="Freihand 119">
                  <a:extLst>
                    <a:ext uri="{FF2B5EF4-FFF2-40B4-BE49-F238E27FC236}">
                      <a16:creationId xmlns:a16="http://schemas.microsoft.com/office/drawing/2014/main" id="{C8F5CCE1-2129-4F52-8BFD-841B33E4CC8B}"/>
                    </a:ext>
                  </a:extLst>
                </p14:cNvPr>
                <p14:cNvContentPartPr/>
                <p14:nvPr/>
              </p14:nvContentPartPr>
              <p14:xfrm>
                <a:off x="9903893" y="72067"/>
                <a:ext cx="174240" cy="176040"/>
              </p14:xfrm>
            </p:contentPart>
          </mc:Choice>
          <mc:Fallback xmlns="">
            <p:pic>
              <p:nvPicPr>
                <p:cNvPr id="120" name="Freihand 119">
                  <a:extLst>
                    <a:ext uri="{FF2B5EF4-FFF2-40B4-BE49-F238E27FC236}">
                      <a16:creationId xmlns:a16="http://schemas.microsoft.com/office/drawing/2014/main" id="{C8F5CCE1-2129-4F52-8BFD-841B33E4CC8B}"/>
                    </a:ext>
                  </a:extLst>
                </p:cNvPr>
                <p:cNvPicPr/>
                <p:nvPr/>
              </p:nvPicPr>
              <p:blipFill>
                <a:blip r:embed="rId190"/>
                <a:stretch>
                  <a:fillRect/>
                </a:stretch>
              </p:blipFill>
              <p:spPr>
                <a:xfrm>
                  <a:off x="9899573" y="67747"/>
                  <a:ext cx="1828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1" name="Freihand 120">
                  <a:extLst>
                    <a:ext uri="{FF2B5EF4-FFF2-40B4-BE49-F238E27FC236}">
                      <a16:creationId xmlns:a16="http://schemas.microsoft.com/office/drawing/2014/main" id="{4170D3FE-786B-4220-9AC1-DA26EF1F5F01}"/>
                    </a:ext>
                  </a:extLst>
                </p14:cNvPr>
                <p14:cNvContentPartPr/>
                <p14:nvPr/>
              </p14:nvContentPartPr>
              <p14:xfrm>
                <a:off x="10121693" y="58747"/>
                <a:ext cx="124920" cy="154800"/>
              </p14:xfrm>
            </p:contentPart>
          </mc:Choice>
          <mc:Fallback xmlns="">
            <p:pic>
              <p:nvPicPr>
                <p:cNvPr id="121" name="Freihand 120">
                  <a:extLst>
                    <a:ext uri="{FF2B5EF4-FFF2-40B4-BE49-F238E27FC236}">
                      <a16:creationId xmlns:a16="http://schemas.microsoft.com/office/drawing/2014/main" id="{4170D3FE-786B-4220-9AC1-DA26EF1F5F01}"/>
                    </a:ext>
                  </a:extLst>
                </p:cNvPr>
                <p:cNvPicPr/>
                <p:nvPr/>
              </p:nvPicPr>
              <p:blipFill>
                <a:blip r:embed="rId192"/>
                <a:stretch>
                  <a:fillRect/>
                </a:stretch>
              </p:blipFill>
              <p:spPr>
                <a:xfrm>
                  <a:off x="10117373" y="54427"/>
                  <a:ext cx="1335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2" name="Freihand 121">
                  <a:extLst>
                    <a:ext uri="{FF2B5EF4-FFF2-40B4-BE49-F238E27FC236}">
                      <a16:creationId xmlns:a16="http://schemas.microsoft.com/office/drawing/2014/main" id="{1B5F36F8-EEB4-4721-B000-0CBB7102F59D}"/>
                    </a:ext>
                  </a:extLst>
                </p14:cNvPr>
                <p14:cNvContentPartPr/>
                <p14:nvPr/>
              </p14:nvContentPartPr>
              <p14:xfrm>
                <a:off x="10306013" y="69907"/>
                <a:ext cx="141120" cy="91800"/>
              </p14:xfrm>
            </p:contentPart>
          </mc:Choice>
          <mc:Fallback xmlns="">
            <p:pic>
              <p:nvPicPr>
                <p:cNvPr id="122" name="Freihand 121">
                  <a:extLst>
                    <a:ext uri="{FF2B5EF4-FFF2-40B4-BE49-F238E27FC236}">
                      <a16:creationId xmlns:a16="http://schemas.microsoft.com/office/drawing/2014/main" id="{1B5F36F8-EEB4-4721-B000-0CBB7102F59D}"/>
                    </a:ext>
                  </a:extLst>
                </p:cNvPr>
                <p:cNvPicPr/>
                <p:nvPr/>
              </p:nvPicPr>
              <p:blipFill>
                <a:blip r:embed="rId194"/>
                <a:stretch>
                  <a:fillRect/>
                </a:stretch>
              </p:blipFill>
              <p:spPr>
                <a:xfrm>
                  <a:off x="10301693" y="65587"/>
                  <a:ext cx="14976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3" name="Freihand 122">
                  <a:extLst>
                    <a:ext uri="{FF2B5EF4-FFF2-40B4-BE49-F238E27FC236}">
                      <a16:creationId xmlns:a16="http://schemas.microsoft.com/office/drawing/2014/main" id="{BB64AC4D-7C8F-45FE-A0F7-A188C1F6B9F8}"/>
                    </a:ext>
                  </a:extLst>
                </p14:cNvPr>
                <p14:cNvContentPartPr/>
                <p14:nvPr/>
              </p14:nvContentPartPr>
              <p14:xfrm>
                <a:off x="10363613" y="25987"/>
                <a:ext cx="131040" cy="176760"/>
              </p14:xfrm>
            </p:contentPart>
          </mc:Choice>
          <mc:Fallback xmlns="">
            <p:pic>
              <p:nvPicPr>
                <p:cNvPr id="123" name="Freihand 122">
                  <a:extLst>
                    <a:ext uri="{FF2B5EF4-FFF2-40B4-BE49-F238E27FC236}">
                      <a16:creationId xmlns:a16="http://schemas.microsoft.com/office/drawing/2014/main" id="{BB64AC4D-7C8F-45FE-A0F7-A188C1F6B9F8}"/>
                    </a:ext>
                  </a:extLst>
                </p:cNvPr>
                <p:cNvPicPr/>
                <p:nvPr/>
              </p:nvPicPr>
              <p:blipFill>
                <a:blip r:embed="rId196"/>
                <a:stretch>
                  <a:fillRect/>
                </a:stretch>
              </p:blipFill>
              <p:spPr>
                <a:xfrm>
                  <a:off x="10359293" y="21667"/>
                  <a:ext cx="1396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4" name="Freihand 123">
                  <a:extLst>
                    <a:ext uri="{FF2B5EF4-FFF2-40B4-BE49-F238E27FC236}">
                      <a16:creationId xmlns:a16="http://schemas.microsoft.com/office/drawing/2014/main" id="{59167677-800F-4108-8468-19C627C60988}"/>
                    </a:ext>
                  </a:extLst>
                </p14:cNvPr>
                <p14:cNvContentPartPr/>
                <p14:nvPr/>
              </p14:nvContentPartPr>
              <p14:xfrm>
                <a:off x="10513373" y="88267"/>
                <a:ext cx="99000" cy="77760"/>
              </p14:xfrm>
            </p:contentPart>
          </mc:Choice>
          <mc:Fallback xmlns="">
            <p:pic>
              <p:nvPicPr>
                <p:cNvPr id="124" name="Freihand 123">
                  <a:extLst>
                    <a:ext uri="{FF2B5EF4-FFF2-40B4-BE49-F238E27FC236}">
                      <a16:creationId xmlns:a16="http://schemas.microsoft.com/office/drawing/2014/main" id="{59167677-800F-4108-8468-19C627C60988}"/>
                    </a:ext>
                  </a:extLst>
                </p:cNvPr>
                <p:cNvPicPr/>
                <p:nvPr/>
              </p:nvPicPr>
              <p:blipFill>
                <a:blip r:embed="rId198"/>
                <a:stretch>
                  <a:fillRect/>
                </a:stretch>
              </p:blipFill>
              <p:spPr>
                <a:xfrm>
                  <a:off x="10509053" y="83947"/>
                  <a:ext cx="1076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5" name="Freihand 124">
                  <a:extLst>
                    <a:ext uri="{FF2B5EF4-FFF2-40B4-BE49-F238E27FC236}">
                      <a16:creationId xmlns:a16="http://schemas.microsoft.com/office/drawing/2014/main" id="{BEA6C9BB-4F69-41DA-8A77-CA95D1340CF5}"/>
                    </a:ext>
                  </a:extLst>
                </p14:cNvPr>
                <p14:cNvContentPartPr/>
                <p14:nvPr/>
              </p14:nvContentPartPr>
              <p14:xfrm>
                <a:off x="10601933" y="56227"/>
                <a:ext cx="103320" cy="103680"/>
              </p14:xfrm>
            </p:contentPart>
          </mc:Choice>
          <mc:Fallback xmlns="">
            <p:pic>
              <p:nvPicPr>
                <p:cNvPr id="125" name="Freihand 124">
                  <a:extLst>
                    <a:ext uri="{FF2B5EF4-FFF2-40B4-BE49-F238E27FC236}">
                      <a16:creationId xmlns:a16="http://schemas.microsoft.com/office/drawing/2014/main" id="{BEA6C9BB-4F69-41DA-8A77-CA95D1340CF5}"/>
                    </a:ext>
                  </a:extLst>
                </p:cNvPr>
                <p:cNvPicPr/>
                <p:nvPr/>
              </p:nvPicPr>
              <p:blipFill>
                <a:blip r:embed="rId200"/>
                <a:stretch>
                  <a:fillRect/>
                </a:stretch>
              </p:blipFill>
              <p:spPr>
                <a:xfrm>
                  <a:off x="10597613" y="51907"/>
                  <a:ext cx="1119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6" name="Freihand 125">
                  <a:extLst>
                    <a:ext uri="{FF2B5EF4-FFF2-40B4-BE49-F238E27FC236}">
                      <a16:creationId xmlns:a16="http://schemas.microsoft.com/office/drawing/2014/main" id="{849BD5D3-9927-4F52-9488-97D1618632DA}"/>
                    </a:ext>
                  </a:extLst>
                </p14:cNvPr>
                <p14:cNvContentPartPr/>
                <p14:nvPr/>
              </p14:nvContentPartPr>
              <p14:xfrm>
                <a:off x="10752053" y="113467"/>
                <a:ext cx="28080" cy="34560"/>
              </p14:xfrm>
            </p:contentPart>
          </mc:Choice>
          <mc:Fallback xmlns="">
            <p:pic>
              <p:nvPicPr>
                <p:cNvPr id="126" name="Freihand 125">
                  <a:extLst>
                    <a:ext uri="{FF2B5EF4-FFF2-40B4-BE49-F238E27FC236}">
                      <a16:creationId xmlns:a16="http://schemas.microsoft.com/office/drawing/2014/main" id="{849BD5D3-9927-4F52-9488-97D1618632DA}"/>
                    </a:ext>
                  </a:extLst>
                </p:cNvPr>
                <p:cNvPicPr/>
                <p:nvPr/>
              </p:nvPicPr>
              <p:blipFill>
                <a:blip r:embed="rId202"/>
                <a:stretch>
                  <a:fillRect/>
                </a:stretch>
              </p:blipFill>
              <p:spPr>
                <a:xfrm>
                  <a:off x="10747733" y="109147"/>
                  <a:ext cx="36720" cy="43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3">
            <p14:nvContentPartPr>
              <p14:cNvPr id="128" name="Freihand 127">
                <a:extLst>
                  <a:ext uri="{FF2B5EF4-FFF2-40B4-BE49-F238E27FC236}">
                    <a16:creationId xmlns:a16="http://schemas.microsoft.com/office/drawing/2014/main" id="{438ED438-04D0-4515-81CD-7FC08840EB26}"/>
                  </a:ext>
                </a:extLst>
              </p14:cNvPr>
              <p14:cNvContentPartPr/>
              <p14:nvPr/>
            </p14:nvContentPartPr>
            <p14:xfrm>
              <a:off x="130613" y="3689347"/>
              <a:ext cx="504720" cy="90720"/>
            </p14:xfrm>
          </p:contentPart>
        </mc:Choice>
        <mc:Fallback xmlns="">
          <p:pic>
            <p:nvPicPr>
              <p:cNvPr id="128" name="Freihand 127">
                <a:extLst>
                  <a:ext uri="{FF2B5EF4-FFF2-40B4-BE49-F238E27FC236}">
                    <a16:creationId xmlns:a16="http://schemas.microsoft.com/office/drawing/2014/main" id="{438ED438-04D0-4515-81CD-7FC08840EB26}"/>
                  </a:ext>
                </a:extLst>
              </p:cNvPr>
              <p:cNvPicPr/>
              <p:nvPr/>
            </p:nvPicPr>
            <p:blipFill>
              <a:blip r:embed="rId204"/>
              <a:stretch>
                <a:fillRect/>
              </a:stretch>
            </p:blipFill>
            <p:spPr>
              <a:xfrm>
                <a:off x="126293" y="3685027"/>
                <a:ext cx="5133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39" name="Freihand 138">
                <a:extLst>
                  <a:ext uri="{FF2B5EF4-FFF2-40B4-BE49-F238E27FC236}">
                    <a16:creationId xmlns:a16="http://schemas.microsoft.com/office/drawing/2014/main" id="{13D110DE-F62B-49D5-A990-2FBDEFDCE314}"/>
                  </a:ext>
                </a:extLst>
              </p14:cNvPr>
              <p14:cNvContentPartPr/>
              <p14:nvPr/>
            </p14:nvContentPartPr>
            <p14:xfrm>
              <a:off x="5041733" y="4722187"/>
              <a:ext cx="3085560" cy="91440"/>
            </p14:xfrm>
          </p:contentPart>
        </mc:Choice>
        <mc:Fallback xmlns="">
          <p:pic>
            <p:nvPicPr>
              <p:cNvPr id="139" name="Freihand 138">
                <a:extLst>
                  <a:ext uri="{FF2B5EF4-FFF2-40B4-BE49-F238E27FC236}">
                    <a16:creationId xmlns:a16="http://schemas.microsoft.com/office/drawing/2014/main" id="{13D110DE-F62B-49D5-A990-2FBDEFDCE314}"/>
                  </a:ext>
                </a:extLst>
              </p:cNvPr>
              <p:cNvPicPr/>
              <p:nvPr/>
            </p:nvPicPr>
            <p:blipFill>
              <a:blip r:embed="rId206"/>
              <a:stretch>
                <a:fillRect/>
              </a:stretch>
            </p:blipFill>
            <p:spPr>
              <a:xfrm>
                <a:off x="5037413" y="4717867"/>
                <a:ext cx="3094200" cy="100080"/>
              </a:xfrm>
              <a:prstGeom prst="rect">
                <a:avLst/>
              </a:prstGeom>
            </p:spPr>
          </p:pic>
        </mc:Fallback>
      </mc:AlternateContent>
      <p:grpSp>
        <p:nvGrpSpPr>
          <p:cNvPr id="145" name="Gruppieren 144">
            <a:extLst>
              <a:ext uri="{FF2B5EF4-FFF2-40B4-BE49-F238E27FC236}">
                <a16:creationId xmlns:a16="http://schemas.microsoft.com/office/drawing/2014/main" id="{4E911426-5910-4693-8B0B-DFBF3FBE368C}"/>
              </a:ext>
            </a:extLst>
          </p:cNvPr>
          <p:cNvGrpSpPr/>
          <p:nvPr/>
        </p:nvGrpSpPr>
        <p:grpSpPr>
          <a:xfrm>
            <a:off x="64733" y="174307"/>
            <a:ext cx="5545800" cy="3878640"/>
            <a:chOff x="64733" y="174307"/>
            <a:chExt cx="5545800" cy="3878640"/>
          </a:xfrm>
        </p:grpSpPr>
        <mc:AlternateContent xmlns:mc="http://schemas.openxmlformats.org/markup-compatibility/2006" xmlns:p14="http://schemas.microsoft.com/office/powerpoint/2010/main">
          <mc:Choice Requires="p14">
            <p:contentPart p14:bwMode="auto" r:id="rId207">
              <p14:nvContentPartPr>
                <p14:cNvPr id="129" name="Freihand 128">
                  <a:extLst>
                    <a:ext uri="{FF2B5EF4-FFF2-40B4-BE49-F238E27FC236}">
                      <a16:creationId xmlns:a16="http://schemas.microsoft.com/office/drawing/2014/main" id="{B7462947-AA80-4692-B956-E02CBFF6AFF1}"/>
                    </a:ext>
                  </a:extLst>
                </p14:cNvPr>
                <p14:cNvContentPartPr/>
                <p14:nvPr/>
              </p14:nvContentPartPr>
              <p14:xfrm>
                <a:off x="1857173" y="2933347"/>
                <a:ext cx="162000" cy="265320"/>
              </p14:xfrm>
            </p:contentPart>
          </mc:Choice>
          <mc:Fallback xmlns="">
            <p:pic>
              <p:nvPicPr>
                <p:cNvPr id="129" name="Freihand 128">
                  <a:extLst>
                    <a:ext uri="{FF2B5EF4-FFF2-40B4-BE49-F238E27FC236}">
                      <a16:creationId xmlns:a16="http://schemas.microsoft.com/office/drawing/2014/main" id="{B7462947-AA80-4692-B956-E02CBFF6AFF1}"/>
                    </a:ext>
                  </a:extLst>
                </p:cNvPr>
                <p:cNvPicPr/>
                <p:nvPr/>
              </p:nvPicPr>
              <p:blipFill>
                <a:blip r:embed="rId208"/>
                <a:stretch>
                  <a:fillRect/>
                </a:stretch>
              </p:blipFill>
              <p:spPr>
                <a:xfrm>
                  <a:off x="1852853" y="2929027"/>
                  <a:ext cx="17064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30" name="Freihand 129">
                  <a:extLst>
                    <a:ext uri="{FF2B5EF4-FFF2-40B4-BE49-F238E27FC236}">
                      <a16:creationId xmlns:a16="http://schemas.microsoft.com/office/drawing/2014/main" id="{B0A9255A-83DB-4A42-9EF6-D6E346A265F7}"/>
                    </a:ext>
                  </a:extLst>
                </p14:cNvPr>
                <p14:cNvContentPartPr/>
                <p14:nvPr/>
              </p14:nvContentPartPr>
              <p14:xfrm>
                <a:off x="2168933" y="2872507"/>
                <a:ext cx="21240" cy="129960"/>
              </p14:xfrm>
            </p:contentPart>
          </mc:Choice>
          <mc:Fallback xmlns="">
            <p:pic>
              <p:nvPicPr>
                <p:cNvPr id="130" name="Freihand 129">
                  <a:extLst>
                    <a:ext uri="{FF2B5EF4-FFF2-40B4-BE49-F238E27FC236}">
                      <a16:creationId xmlns:a16="http://schemas.microsoft.com/office/drawing/2014/main" id="{B0A9255A-83DB-4A42-9EF6-D6E346A265F7}"/>
                    </a:ext>
                  </a:extLst>
                </p:cNvPr>
                <p:cNvPicPr/>
                <p:nvPr/>
              </p:nvPicPr>
              <p:blipFill>
                <a:blip r:embed="rId210"/>
                <a:stretch>
                  <a:fillRect/>
                </a:stretch>
              </p:blipFill>
              <p:spPr>
                <a:xfrm>
                  <a:off x="2164613" y="2868187"/>
                  <a:ext cx="2988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31" name="Freihand 130">
                  <a:extLst>
                    <a:ext uri="{FF2B5EF4-FFF2-40B4-BE49-F238E27FC236}">
                      <a16:creationId xmlns:a16="http://schemas.microsoft.com/office/drawing/2014/main" id="{E1574723-2A48-4054-B554-9F5706A5E296}"/>
                    </a:ext>
                  </a:extLst>
                </p14:cNvPr>
                <p14:cNvContentPartPr/>
                <p14:nvPr/>
              </p14:nvContentPartPr>
              <p14:xfrm>
                <a:off x="2064533" y="2832187"/>
                <a:ext cx="193680" cy="195480"/>
              </p14:xfrm>
            </p:contentPart>
          </mc:Choice>
          <mc:Fallback xmlns="">
            <p:pic>
              <p:nvPicPr>
                <p:cNvPr id="131" name="Freihand 130">
                  <a:extLst>
                    <a:ext uri="{FF2B5EF4-FFF2-40B4-BE49-F238E27FC236}">
                      <a16:creationId xmlns:a16="http://schemas.microsoft.com/office/drawing/2014/main" id="{E1574723-2A48-4054-B554-9F5706A5E296}"/>
                    </a:ext>
                  </a:extLst>
                </p:cNvPr>
                <p:cNvPicPr/>
                <p:nvPr/>
              </p:nvPicPr>
              <p:blipFill>
                <a:blip r:embed="rId212"/>
                <a:stretch>
                  <a:fillRect/>
                </a:stretch>
              </p:blipFill>
              <p:spPr>
                <a:xfrm>
                  <a:off x="2060213" y="2827867"/>
                  <a:ext cx="20232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32" name="Freihand 131">
                  <a:extLst>
                    <a:ext uri="{FF2B5EF4-FFF2-40B4-BE49-F238E27FC236}">
                      <a16:creationId xmlns:a16="http://schemas.microsoft.com/office/drawing/2014/main" id="{D013200E-B227-4D04-8CAF-ACC7F0F66F4A}"/>
                    </a:ext>
                  </a:extLst>
                </p14:cNvPr>
                <p14:cNvContentPartPr/>
                <p14:nvPr/>
              </p14:nvContentPartPr>
              <p14:xfrm>
                <a:off x="3695693" y="3060427"/>
                <a:ext cx="169920" cy="10440"/>
              </p14:xfrm>
            </p:contentPart>
          </mc:Choice>
          <mc:Fallback xmlns="">
            <p:pic>
              <p:nvPicPr>
                <p:cNvPr id="132" name="Freihand 131">
                  <a:extLst>
                    <a:ext uri="{FF2B5EF4-FFF2-40B4-BE49-F238E27FC236}">
                      <a16:creationId xmlns:a16="http://schemas.microsoft.com/office/drawing/2014/main" id="{D013200E-B227-4D04-8CAF-ACC7F0F66F4A}"/>
                    </a:ext>
                  </a:extLst>
                </p:cNvPr>
                <p:cNvPicPr/>
                <p:nvPr/>
              </p:nvPicPr>
              <p:blipFill>
                <a:blip r:embed="rId214"/>
                <a:stretch>
                  <a:fillRect/>
                </a:stretch>
              </p:blipFill>
              <p:spPr>
                <a:xfrm>
                  <a:off x="3691373" y="3056107"/>
                  <a:ext cx="178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33" name="Freihand 132">
                  <a:extLst>
                    <a:ext uri="{FF2B5EF4-FFF2-40B4-BE49-F238E27FC236}">
                      <a16:creationId xmlns:a16="http://schemas.microsoft.com/office/drawing/2014/main" id="{132693B8-E154-4939-A35A-7848EBEBFCE8}"/>
                    </a:ext>
                  </a:extLst>
                </p14:cNvPr>
                <p14:cNvContentPartPr/>
                <p14:nvPr/>
              </p14:nvContentPartPr>
              <p14:xfrm>
                <a:off x="3705053" y="3115147"/>
                <a:ext cx="206640" cy="22320"/>
              </p14:xfrm>
            </p:contentPart>
          </mc:Choice>
          <mc:Fallback xmlns="">
            <p:pic>
              <p:nvPicPr>
                <p:cNvPr id="133" name="Freihand 132">
                  <a:extLst>
                    <a:ext uri="{FF2B5EF4-FFF2-40B4-BE49-F238E27FC236}">
                      <a16:creationId xmlns:a16="http://schemas.microsoft.com/office/drawing/2014/main" id="{132693B8-E154-4939-A35A-7848EBEBFCE8}"/>
                    </a:ext>
                  </a:extLst>
                </p:cNvPr>
                <p:cNvPicPr/>
                <p:nvPr/>
              </p:nvPicPr>
              <p:blipFill>
                <a:blip r:embed="rId216"/>
                <a:stretch>
                  <a:fillRect/>
                </a:stretch>
              </p:blipFill>
              <p:spPr>
                <a:xfrm>
                  <a:off x="3700733" y="3110827"/>
                  <a:ext cx="2152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34" name="Freihand 133">
                  <a:extLst>
                    <a:ext uri="{FF2B5EF4-FFF2-40B4-BE49-F238E27FC236}">
                      <a16:creationId xmlns:a16="http://schemas.microsoft.com/office/drawing/2014/main" id="{F403A6E3-FF68-435F-8FF5-86FCC517DEAC}"/>
                    </a:ext>
                  </a:extLst>
                </p14:cNvPr>
                <p14:cNvContentPartPr/>
                <p14:nvPr/>
              </p14:nvContentPartPr>
              <p14:xfrm>
                <a:off x="4317413" y="2924707"/>
                <a:ext cx="209880" cy="223200"/>
              </p14:xfrm>
            </p:contentPart>
          </mc:Choice>
          <mc:Fallback xmlns="">
            <p:pic>
              <p:nvPicPr>
                <p:cNvPr id="134" name="Freihand 133">
                  <a:extLst>
                    <a:ext uri="{FF2B5EF4-FFF2-40B4-BE49-F238E27FC236}">
                      <a16:creationId xmlns:a16="http://schemas.microsoft.com/office/drawing/2014/main" id="{F403A6E3-FF68-435F-8FF5-86FCC517DEAC}"/>
                    </a:ext>
                  </a:extLst>
                </p:cNvPr>
                <p:cNvPicPr/>
                <p:nvPr/>
              </p:nvPicPr>
              <p:blipFill>
                <a:blip r:embed="rId218"/>
                <a:stretch>
                  <a:fillRect/>
                </a:stretch>
              </p:blipFill>
              <p:spPr>
                <a:xfrm>
                  <a:off x="4313093" y="2920387"/>
                  <a:ext cx="21852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5" name="Freihand 134">
                  <a:extLst>
                    <a:ext uri="{FF2B5EF4-FFF2-40B4-BE49-F238E27FC236}">
                      <a16:creationId xmlns:a16="http://schemas.microsoft.com/office/drawing/2014/main" id="{F72D91C5-E847-43C0-8FBC-FD5985A87029}"/>
                    </a:ext>
                  </a:extLst>
                </p14:cNvPr>
                <p14:cNvContentPartPr/>
                <p14:nvPr/>
              </p14:nvContentPartPr>
              <p14:xfrm>
                <a:off x="4508933" y="2781067"/>
                <a:ext cx="220680" cy="151560"/>
              </p14:xfrm>
            </p:contentPart>
          </mc:Choice>
          <mc:Fallback xmlns="">
            <p:pic>
              <p:nvPicPr>
                <p:cNvPr id="135" name="Freihand 134">
                  <a:extLst>
                    <a:ext uri="{FF2B5EF4-FFF2-40B4-BE49-F238E27FC236}">
                      <a16:creationId xmlns:a16="http://schemas.microsoft.com/office/drawing/2014/main" id="{F72D91C5-E847-43C0-8FBC-FD5985A87029}"/>
                    </a:ext>
                  </a:extLst>
                </p:cNvPr>
                <p:cNvPicPr/>
                <p:nvPr/>
              </p:nvPicPr>
              <p:blipFill>
                <a:blip r:embed="rId220"/>
                <a:stretch>
                  <a:fillRect/>
                </a:stretch>
              </p:blipFill>
              <p:spPr>
                <a:xfrm>
                  <a:off x="4504613" y="2776747"/>
                  <a:ext cx="2293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40" name="Freihand 139">
                  <a:extLst>
                    <a:ext uri="{FF2B5EF4-FFF2-40B4-BE49-F238E27FC236}">
                      <a16:creationId xmlns:a16="http://schemas.microsoft.com/office/drawing/2014/main" id="{DFFA8124-D350-4ECE-89DA-831A8C7E9FE5}"/>
                    </a:ext>
                  </a:extLst>
                </p14:cNvPr>
                <p14:cNvContentPartPr/>
                <p14:nvPr/>
              </p14:nvContentPartPr>
              <p14:xfrm>
                <a:off x="64733" y="3015427"/>
                <a:ext cx="756360" cy="1037520"/>
              </p14:xfrm>
            </p:contentPart>
          </mc:Choice>
          <mc:Fallback xmlns="">
            <p:pic>
              <p:nvPicPr>
                <p:cNvPr id="140" name="Freihand 139">
                  <a:extLst>
                    <a:ext uri="{FF2B5EF4-FFF2-40B4-BE49-F238E27FC236}">
                      <a16:creationId xmlns:a16="http://schemas.microsoft.com/office/drawing/2014/main" id="{DFFA8124-D350-4ECE-89DA-831A8C7E9FE5}"/>
                    </a:ext>
                  </a:extLst>
                </p:cNvPr>
                <p:cNvPicPr/>
                <p:nvPr/>
              </p:nvPicPr>
              <p:blipFill>
                <a:blip r:embed="rId222"/>
                <a:stretch>
                  <a:fillRect/>
                </a:stretch>
              </p:blipFill>
              <p:spPr>
                <a:xfrm>
                  <a:off x="60413" y="3011107"/>
                  <a:ext cx="765000" cy="10461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41" name="Freihand 140">
                  <a:extLst>
                    <a:ext uri="{FF2B5EF4-FFF2-40B4-BE49-F238E27FC236}">
                      <a16:creationId xmlns:a16="http://schemas.microsoft.com/office/drawing/2014/main" id="{0EDBAFBA-4D95-47D0-8A2A-E9C9108C9EE8}"/>
                    </a:ext>
                  </a:extLst>
                </p14:cNvPr>
                <p14:cNvContentPartPr/>
                <p14:nvPr/>
              </p14:nvContentPartPr>
              <p14:xfrm>
                <a:off x="633173" y="670027"/>
                <a:ext cx="4856760" cy="2649600"/>
              </p14:xfrm>
            </p:contentPart>
          </mc:Choice>
          <mc:Fallback xmlns="">
            <p:pic>
              <p:nvPicPr>
                <p:cNvPr id="141" name="Freihand 140">
                  <a:extLst>
                    <a:ext uri="{FF2B5EF4-FFF2-40B4-BE49-F238E27FC236}">
                      <a16:creationId xmlns:a16="http://schemas.microsoft.com/office/drawing/2014/main" id="{0EDBAFBA-4D95-47D0-8A2A-E9C9108C9EE8}"/>
                    </a:ext>
                  </a:extLst>
                </p:cNvPr>
                <p:cNvPicPr/>
                <p:nvPr/>
              </p:nvPicPr>
              <p:blipFill>
                <a:blip r:embed="rId224"/>
                <a:stretch>
                  <a:fillRect/>
                </a:stretch>
              </p:blipFill>
              <p:spPr>
                <a:xfrm>
                  <a:off x="628853" y="665707"/>
                  <a:ext cx="4865400" cy="2658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2" name="Freihand 141">
                  <a:extLst>
                    <a:ext uri="{FF2B5EF4-FFF2-40B4-BE49-F238E27FC236}">
                      <a16:creationId xmlns:a16="http://schemas.microsoft.com/office/drawing/2014/main" id="{246F578C-77AC-454D-A03B-CA0603649EEF}"/>
                    </a:ext>
                  </a:extLst>
                </p14:cNvPr>
                <p14:cNvContentPartPr/>
                <p14:nvPr/>
              </p14:nvContentPartPr>
              <p14:xfrm>
                <a:off x="5276813" y="569587"/>
                <a:ext cx="333720" cy="183600"/>
              </p14:xfrm>
            </p:contentPart>
          </mc:Choice>
          <mc:Fallback xmlns="">
            <p:pic>
              <p:nvPicPr>
                <p:cNvPr id="142" name="Freihand 141">
                  <a:extLst>
                    <a:ext uri="{FF2B5EF4-FFF2-40B4-BE49-F238E27FC236}">
                      <a16:creationId xmlns:a16="http://schemas.microsoft.com/office/drawing/2014/main" id="{246F578C-77AC-454D-A03B-CA0603649EEF}"/>
                    </a:ext>
                  </a:extLst>
                </p:cNvPr>
                <p:cNvPicPr/>
                <p:nvPr/>
              </p:nvPicPr>
              <p:blipFill>
                <a:blip r:embed="rId226"/>
                <a:stretch>
                  <a:fillRect/>
                </a:stretch>
              </p:blipFill>
              <p:spPr>
                <a:xfrm>
                  <a:off x="5272493" y="565267"/>
                  <a:ext cx="3423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3" name="Freihand 142">
                  <a:extLst>
                    <a:ext uri="{FF2B5EF4-FFF2-40B4-BE49-F238E27FC236}">
                      <a16:creationId xmlns:a16="http://schemas.microsoft.com/office/drawing/2014/main" id="{E03C0193-576C-4A7F-8B9C-3119663E3281}"/>
                    </a:ext>
                  </a:extLst>
                </p14:cNvPr>
                <p14:cNvContentPartPr/>
                <p14:nvPr/>
              </p14:nvContentPartPr>
              <p14:xfrm>
                <a:off x="763133" y="284827"/>
                <a:ext cx="3395160" cy="630360"/>
              </p14:xfrm>
            </p:contentPart>
          </mc:Choice>
          <mc:Fallback xmlns="">
            <p:pic>
              <p:nvPicPr>
                <p:cNvPr id="143" name="Freihand 142">
                  <a:extLst>
                    <a:ext uri="{FF2B5EF4-FFF2-40B4-BE49-F238E27FC236}">
                      <a16:creationId xmlns:a16="http://schemas.microsoft.com/office/drawing/2014/main" id="{E03C0193-576C-4A7F-8B9C-3119663E3281}"/>
                    </a:ext>
                  </a:extLst>
                </p:cNvPr>
                <p:cNvPicPr/>
                <p:nvPr/>
              </p:nvPicPr>
              <p:blipFill>
                <a:blip r:embed="rId228"/>
                <a:stretch>
                  <a:fillRect/>
                </a:stretch>
              </p:blipFill>
              <p:spPr>
                <a:xfrm>
                  <a:off x="758813" y="280507"/>
                  <a:ext cx="3403800" cy="6390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4" name="Freihand 143">
                  <a:extLst>
                    <a:ext uri="{FF2B5EF4-FFF2-40B4-BE49-F238E27FC236}">
                      <a16:creationId xmlns:a16="http://schemas.microsoft.com/office/drawing/2014/main" id="{F4B07888-FF71-4965-AEB8-C5BA957B94EA}"/>
                    </a:ext>
                  </a:extLst>
                </p14:cNvPr>
                <p14:cNvContentPartPr/>
                <p14:nvPr/>
              </p14:nvContentPartPr>
              <p14:xfrm>
                <a:off x="3778133" y="174307"/>
                <a:ext cx="388800" cy="657360"/>
              </p14:xfrm>
            </p:contentPart>
          </mc:Choice>
          <mc:Fallback xmlns="">
            <p:pic>
              <p:nvPicPr>
                <p:cNvPr id="144" name="Freihand 143">
                  <a:extLst>
                    <a:ext uri="{FF2B5EF4-FFF2-40B4-BE49-F238E27FC236}">
                      <a16:creationId xmlns:a16="http://schemas.microsoft.com/office/drawing/2014/main" id="{F4B07888-FF71-4965-AEB8-C5BA957B94EA}"/>
                    </a:ext>
                  </a:extLst>
                </p:cNvPr>
                <p:cNvPicPr/>
                <p:nvPr/>
              </p:nvPicPr>
              <p:blipFill>
                <a:blip r:embed="rId230"/>
                <a:stretch>
                  <a:fillRect/>
                </a:stretch>
              </p:blipFill>
              <p:spPr>
                <a:xfrm>
                  <a:off x="3773813" y="169987"/>
                  <a:ext cx="397440" cy="666000"/>
                </a:xfrm>
                <a:prstGeom prst="rect">
                  <a:avLst/>
                </a:prstGeom>
              </p:spPr>
            </p:pic>
          </mc:Fallback>
        </mc:AlternateContent>
      </p:grpSp>
    </p:spTree>
    <p:extLst>
      <p:ext uri="{BB962C8B-B14F-4D97-AF65-F5344CB8AC3E}">
        <p14:creationId xmlns:p14="http://schemas.microsoft.com/office/powerpoint/2010/main" val="2060297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50607" y="0"/>
            <a:ext cx="12080838" cy="552094"/>
          </a:xfrm>
          <a:prstGeom prst="rect">
            <a:avLst/>
          </a:prstGeom>
          <a:noFill/>
          <a:ln>
            <a:noFill/>
          </a:ln>
        </p:spPr>
        <p:txBody>
          <a:bodyPr lIns="81646" tIns="40823" rIns="81646" bIns="40823" anchor="ctr" anchorCtr="1"/>
          <a:lstStyle/>
          <a:p>
            <a:r>
              <a:rPr lang="de-DE" sz="2903" b="1" dirty="0"/>
              <a:t>Zinsabhängigkeit der Investitionen (</a:t>
            </a:r>
            <a:r>
              <a:rPr lang="de-DE" sz="2903" b="1" dirty="0" err="1"/>
              <a:t>Keynesianische</a:t>
            </a:r>
            <a:r>
              <a:rPr lang="de-DE" sz="2903" b="1" dirty="0"/>
              <a:t> Investitionshypothese)</a:t>
            </a:r>
          </a:p>
        </p:txBody>
      </p:sp>
      <p:sp>
        <p:nvSpPr>
          <p:cNvPr id="7" name="Content Placeholder 2"/>
          <p:cNvSpPr txBox="1">
            <a:spLocks/>
          </p:cNvSpPr>
          <p:nvPr/>
        </p:nvSpPr>
        <p:spPr>
          <a:xfrm>
            <a:off x="85164" y="436972"/>
            <a:ext cx="7873305" cy="5944516"/>
          </a:xfrm>
          <a:prstGeom prst="rect">
            <a:avLst/>
          </a:prstGeom>
        </p:spPr>
        <p:txBody>
          <a:bodyPr>
            <a:normAutofit fontScale="25000" lnSpcReduction="20000"/>
          </a:bodyPr>
          <a:lstStyle>
            <a:lvl1pPr marL="0" marR="0" indent="0" rtl="0" hangingPunct="0">
              <a:spcBef>
                <a:spcPts val="0"/>
              </a:spcBef>
              <a:spcAft>
                <a:spcPts val="1417"/>
              </a:spcAft>
              <a:tabLst/>
              <a:defRPr lang="de-DE" sz="3200" b="0" i="0" u="none" strike="noStrike" kern="1200">
                <a:ln>
                  <a:noFill/>
                </a:ln>
                <a:latin typeface="Arial" pitchFamily="18"/>
              </a:defRPr>
            </a:lvl1pPr>
          </a:lstStyle>
          <a:p>
            <a:r>
              <a:rPr lang="pt-BR" sz="7200" dirty="0"/>
              <a:t>Investitionen sind vom Zinssatz abhängig:</a:t>
            </a:r>
          </a:p>
          <a:p>
            <a:r>
              <a:rPr lang="pt-BR" sz="7200" dirty="0"/>
              <a:t>		</a:t>
            </a:r>
          </a:p>
          <a:p>
            <a:r>
              <a:rPr lang="pt-BR" sz="7200" dirty="0"/>
              <a:t>			I(i)=I</a:t>
            </a:r>
            <a:r>
              <a:rPr lang="pt-BR" sz="7200" baseline="-25000" dirty="0"/>
              <a:t>0</a:t>
            </a:r>
            <a:r>
              <a:rPr lang="pt-BR" sz="7200" dirty="0"/>
              <a:t>+i</a:t>
            </a:r>
            <a:r>
              <a:rPr lang="pt-BR" sz="7200" baseline="-25000" dirty="0"/>
              <a:t>i</a:t>
            </a:r>
            <a:r>
              <a:rPr lang="pt-BR" sz="7200" dirty="0"/>
              <a:t>∙i	 mit  i</a:t>
            </a:r>
            <a:r>
              <a:rPr lang="pt-BR" sz="7200" baseline="-25000" dirty="0"/>
              <a:t>i </a:t>
            </a:r>
            <a:r>
              <a:rPr lang="pt-BR" sz="7200" dirty="0"/>
              <a:t>&lt;0   I</a:t>
            </a:r>
            <a:r>
              <a:rPr lang="pt-BR" sz="7200" baseline="-25000" dirty="0"/>
              <a:t>0&gt;0</a:t>
            </a:r>
            <a:r>
              <a:rPr lang="pt-BR" sz="7200" dirty="0"/>
              <a:t> Autonome Investitionen </a:t>
            </a:r>
            <a:r>
              <a:rPr lang="de-DE" sz="7200" dirty="0"/>
              <a:t>Warum </a:t>
            </a:r>
            <a:r>
              <a:rPr lang="pt-BR" sz="7200" dirty="0"/>
              <a:t>i</a:t>
            </a:r>
            <a:r>
              <a:rPr lang="pt-BR" sz="7200" baseline="-25000" dirty="0"/>
              <a:t>i </a:t>
            </a:r>
            <a:r>
              <a:rPr lang="pt-BR" sz="7200" dirty="0"/>
              <a:t>&lt;0</a:t>
            </a:r>
            <a:r>
              <a:rPr lang="de-DE" sz="7200" dirty="0"/>
              <a:t>?</a:t>
            </a:r>
          </a:p>
          <a:p>
            <a:pPr marL="1244316" indent="-1244316">
              <a:buFont typeface="+mj-lt"/>
              <a:buAutoNum type="alphaLcPeriod"/>
            </a:pPr>
            <a:r>
              <a:rPr lang="de-DE" sz="7200" dirty="0"/>
              <a:t>Die Rendite i* eines Investitionsobjektes                                          wird mit dem Kapitalmarktzins i verglichen (Grenzleistungsfähigkeit des Kapitals)                                         → </a:t>
            </a:r>
            <a:r>
              <a:rPr lang="de-DE" sz="7200" dirty="0" err="1"/>
              <a:t>Keynesianische</a:t>
            </a:r>
            <a:r>
              <a:rPr lang="de-DE" sz="7200" dirty="0"/>
              <a:t>                                                  Investitionshypothese.</a:t>
            </a:r>
          </a:p>
          <a:p>
            <a:endParaRPr lang="de-DE" sz="7200" dirty="0"/>
          </a:p>
          <a:p>
            <a:endParaRPr lang="de-DE" sz="7200" dirty="0"/>
          </a:p>
          <a:p>
            <a:endParaRPr lang="de-DE" sz="7200" dirty="0"/>
          </a:p>
          <a:p>
            <a:r>
              <a:rPr lang="de-DE" sz="7200" dirty="0">
                <a:latin typeface="Arial Unicode MS"/>
                <a:ea typeface="Arial Unicode MS"/>
                <a:cs typeface="Arial Unicode MS"/>
              </a:rPr>
              <a:t>	⇒	Eine Investition wird durchgeführt wenn i*&gt;i</a:t>
            </a:r>
            <a:endParaRPr lang="de-DE" sz="7200" dirty="0"/>
          </a:p>
          <a:p>
            <a:r>
              <a:rPr lang="de-DE" sz="7200" dirty="0">
                <a:latin typeface="Arial Unicode MS"/>
                <a:ea typeface="Arial Unicode MS"/>
                <a:cs typeface="Arial Unicode MS"/>
              </a:rPr>
              <a:t>	⇒	Das aggregierte Investitionsvolumen entspricht 			der Summe aller Investitionsobjekt mit i*&gt;i.</a:t>
            </a:r>
          </a:p>
          <a:p>
            <a:endParaRPr lang="de-DE" sz="7200" dirty="0">
              <a:latin typeface="Arial Unicode MS"/>
              <a:ea typeface="Arial Unicode MS"/>
              <a:cs typeface="Arial Unicode MS"/>
            </a:endParaRPr>
          </a:p>
          <a:p>
            <a:pPr marL="1244316" indent="-1244316">
              <a:buFont typeface="+mj-lt"/>
              <a:buAutoNum type="alphaLcPeriod" startAt="2"/>
            </a:pPr>
            <a:r>
              <a:rPr lang="de-DE" sz="7200" dirty="0">
                <a:latin typeface="Arial Unicode MS"/>
                <a:ea typeface="Arial Unicode MS"/>
                <a:cs typeface="Arial Unicode MS"/>
              </a:rPr>
              <a:t>Der Zins wiederspiegelt die Opportunitätskosten einer Investition</a:t>
            </a:r>
          </a:p>
          <a:p>
            <a:endParaRPr lang="de-DE" sz="8709" dirty="0">
              <a:latin typeface="Arial Unicode MS"/>
              <a:ea typeface="Arial Unicode MS"/>
              <a:cs typeface="Arial Unicode MS"/>
            </a:endParaRPr>
          </a:p>
          <a:p>
            <a:endParaRPr lang="de-DE" sz="8709" dirty="0">
              <a:latin typeface="Arial Unicode MS"/>
              <a:ea typeface="Arial Unicode MS"/>
              <a:cs typeface="Arial Unicode MS"/>
            </a:endParaRPr>
          </a:p>
          <a:p>
            <a:endParaRPr lang="de-DE" sz="8709" dirty="0"/>
          </a:p>
          <a:p>
            <a:endParaRPr lang="en-US" sz="2903" dirty="0">
              <a:solidFill>
                <a:sysClr val="windowText" lastClr="000000"/>
              </a:solidFill>
            </a:endParaRPr>
          </a:p>
          <a:p>
            <a:endParaRPr lang="en-US" sz="2903" dirty="0">
              <a:solidFill>
                <a:sysClr val="windowText" lastClr="000000"/>
              </a:solidFill>
            </a:endParaRPr>
          </a:p>
        </p:txBody>
      </p:sp>
      <mc:AlternateContent xmlns:mc="http://schemas.openxmlformats.org/markup-compatibility/2006" xmlns:a14="http://schemas.microsoft.com/office/drawing/2010/main">
        <mc:Choice Requires="a14">
          <p:sp>
            <p:nvSpPr>
              <p:cNvPr id="9" name="Textfeld 8"/>
              <p:cNvSpPr txBox="1"/>
              <p:nvPr/>
            </p:nvSpPr>
            <p:spPr>
              <a:xfrm>
                <a:off x="85165" y="3350306"/>
                <a:ext cx="3351904" cy="791388"/>
              </a:xfrm>
              <a:prstGeom prst="rect">
                <a:avLst/>
              </a:prstGeom>
              <a:noFill/>
            </p:spPr>
            <p:txBody>
              <a:bodyPr wrap="square" rtlCol="0">
                <a:noAutofit/>
              </a:bodyPr>
              <a:lstStyle/>
              <a:p>
                <a:pPr lvl="0">
                  <a:lnSpc>
                    <a:spcPct val="140000"/>
                  </a:lnSpc>
                  <a:spcBef>
                    <a:spcPct val="20000"/>
                  </a:spcBef>
                </a:pPr>
                <a14:m>
                  <m:oMathPara xmlns:m="http://schemas.openxmlformats.org/officeDocument/2006/math">
                    <m:oMathParaPr>
                      <m:jc m:val="centerGroup"/>
                    </m:oMathParaPr>
                    <m:oMath xmlns:m="http://schemas.openxmlformats.org/officeDocument/2006/math">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𝐴</m:t>
                      </m:r>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ub>
                          </m:sSub>
                        </m:num>
                        <m:den>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b>
                          </m:sSub>
                        </m:num>
                        <m:den>
                          <m:sSup>
                            <m:sSup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p>
                          </m:sSup>
                        </m:den>
                      </m:f>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b>
                          </m:sSub>
                        </m:num>
                        <m:den>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oMath>
                  </m:oMathPara>
                </a14:m>
                <a:endParaRPr lang="en-US" sz="14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85165" y="3350306"/>
                <a:ext cx="3351904" cy="791388"/>
              </a:xfrm>
              <a:prstGeom prst="rect">
                <a:avLst/>
              </a:prstGeom>
              <a:blipFill>
                <a:blip r:embed="rId4"/>
                <a:stretch>
                  <a:fillRect/>
                </a:stretch>
              </a:blipFill>
            </p:spPr>
            <p:txBody>
              <a:bodyPr/>
              <a:lstStyle/>
              <a:p>
                <a:r>
                  <a:rPr lang="de-DE">
                    <a:noFill/>
                  </a:rPr>
                  <a:t> </a:t>
                </a:r>
              </a:p>
            </p:txBody>
          </p:sp>
        </mc:Fallback>
      </mc:AlternateContent>
      <p:sp>
        <p:nvSpPr>
          <p:cNvPr id="13" name="Rechteck 12">
            <a:extLst>
              <a:ext uri="{FF2B5EF4-FFF2-40B4-BE49-F238E27FC236}">
                <a16:creationId xmlns:a16="http://schemas.microsoft.com/office/drawing/2014/main" id="{2963DC5A-2E71-4622-8C44-42AF5F11B2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01DE36EF-ECF8-49FA-9248-688FD1A94EE4}"/>
                  </a:ext>
                </a:extLst>
              </p14:cNvPr>
              <p14:cNvContentPartPr/>
              <p14:nvPr/>
            </p14:nvContentPartPr>
            <p14:xfrm>
              <a:off x="5701613" y="476520"/>
              <a:ext cx="6099120" cy="89640"/>
            </p14:xfrm>
          </p:contentPart>
        </mc:Choice>
        <mc:Fallback xmlns="">
          <p:pic>
            <p:nvPicPr>
              <p:cNvPr id="2" name="Freihand 1">
                <a:extLst>
                  <a:ext uri="{FF2B5EF4-FFF2-40B4-BE49-F238E27FC236}">
                    <a16:creationId xmlns:a16="http://schemas.microsoft.com/office/drawing/2014/main" id="{01DE36EF-ECF8-49FA-9248-688FD1A94EE4}"/>
                  </a:ext>
                </a:extLst>
              </p:cNvPr>
              <p:cNvPicPr/>
              <p:nvPr/>
            </p:nvPicPr>
            <p:blipFill>
              <a:blip r:embed="rId6"/>
              <a:stretch>
                <a:fillRect/>
              </a:stretch>
            </p:blipFill>
            <p:spPr>
              <a:xfrm>
                <a:off x="5697293" y="472200"/>
                <a:ext cx="61077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 name="Freihand 2">
                <a:extLst>
                  <a:ext uri="{FF2B5EF4-FFF2-40B4-BE49-F238E27FC236}">
                    <a16:creationId xmlns:a16="http://schemas.microsoft.com/office/drawing/2014/main" id="{6F37CE78-81C3-4DC3-8E5E-2924810E55D7}"/>
                  </a:ext>
                </a:extLst>
              </p14:cNvPr>
              <p14:cNvContentPartPr/>
              <p14:nvPr/>
            </p14:nvContentPartPr>
            <p14:xfrm>
              <a:off x="3255053" y="1556160"/>
              <a:ext cx="601200" cy="60840"/>
            </p14:xfrm>
          </p:contentPart>
        </mc:Choice>
        <mc:Fallback xmlns="">
          <p:pic>
            <p:nvPicPr>
              <p:cNvPr id="3" name="Freihand 2">
                <a:extLst>
                  <a:ext uri="{FF2B5EF4-FFF2-40B4-BE49-F238E27FC236}">
                    <a16:creationId xmlns:a16="http://schemas.microsoft.com/office/drawing/2014/main" id="{6F37CE78-81C3-4DC3-8E5E-2924810E55D7}"/>
                  </a:ext>
                </a:extLst>
              </p:cNvPr>
              <p:cNvPicPr/>
              <p:nvPr/>
            </p:nvPicPr>
            <p:blipFill>
              <a:blip r:embed="rId8"/>
              <a:stretch>
                <a:fillRect/>
              </a:stretch>
            </p:blipFill>
            <p:spPr>
              <a:xfrm>
                <a:off x="3250733" y="1551840"/>
                <a:ext cx="6098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9" name="Freihand 58">
                <a:extLst>
                  <a:ext uri="{FF2B5EF4-FFF2-40B4-BE49-F238E27FC236}">
                    <a16:creationId xmlns:a16="http://schemas.microsoft.com/office/drawing/2014/main" id="{A7A17ACA-61F2-4852-BB5E-5F1822BF8AFD}"/>
                  </a:ext>
                </a:extLst>
              </p14:cNvPr>
              <p14:cNvContentPartPr/>
              <p14:nvPr/>
            </p14:nvContentPartPr>
            <p14:xfrm>
              <a:off x="3140933" y="1122360"/>
              <a:ext cx="744840" cy="521280"/>
            </p14:xfrm>
          </p:contentPart>
        </mc:Choice>
        <mc:Fallback xmlns="">
          <p:pic>
            <p:nvPicPr>
              <p:cNvPr id="59" name="Freihand 58">
                <a:extLst>
                  <a:ext uri="{FF2B5EF4-FFF2-40B4-BE49-F238E27FC236}">
                    <a16:creationId xmlns:a16="http://schemas.microsoft.com/office/drawing/2014/main" id="{A7A17ACA-61F2-4852-BB5E-5F1822BF8AFD}"/>
                  </a:ext>
                </a:extLst>
              </p:cNvPr>
              <p:cNvPicPr/>
              <p:nvPr/>
            </p:nvPicPr>
            <p:blipFill>
              <a:blip r:embed="rId10"/>
              <a:stretch>
                <a:fillRect/>
              </a:stretch>
            </p:blipFill>
            <p:spPr>
              <a:xfrm>
                <a:off x="3136613" y="1118040"/>
                <a:ext cx="753480" cy="5299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0" name="Freihand 59">
                <a:extLst>
                  <a:ext uri="{FF2B5EF4-FFF2-40B4-BE49-F238E27FC236}">
                    <a16:creationId xmlns:a16="http://schemas.microsoft.com/office/drawing/2014/main" id="{4D8C2E9F-7F5F-485D-BE81-3E47CBBFFBC9}"/>
                  </a:ext>
                </a:extLst>
              </p14:cNvPr>
              <p14:cNvContentPartPr/>
              <p14:nvPr/>
            </p14:nvContentPartPr>
            <p14:xfrm>
              <a:off x="3540893" y="1167000"/>
              <a:ext cx="167760" cy="406800"/>
            </p14:xfrm>
          </p:contentPart>
        </mc:Choice>
        <mc:Fallback xmlns="">
          <p:pic>
            <p:nvPicPr>
              <p:cNvPr id="60" name="Freihand 59">
                <a:extLst>
                  <a:ext uri="{FF2B5EF4-FFF2-40B4-BE49-F238E27FC236}">
                    <a16:creationId xmlns:a16="http://schemas.microsoft.com/office/drawing/2014/main" id="{4D8C2E9F-7F5F-485D-BE81-3E47CBBFFBC9}"/>
                  </a:ext>
                </a:extLst>
              </p:cNvPr>
              <p:cNvPicPr/>
              <p:nvPr/>
            </p:nvPicPr>
            <p:blipFill>
              <a:blip r:embed="rId12"/>
              <a:stretch>
                <a:fillRect/>
              </a:stretch>
            </p:blipFill>
            <p:spPr>
              <a:xfrm>
                <a:off x="3536573" y="1162680"/>
                <a:ext cx="176400" cy="4154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6" name="Freihand 105">
                <a:extLst>
                  <a:ext uri="{FF2B5EF4-FFF2-40B4-BE49-F238E27FC236}">
                    <a16:creationId xmlns:a16="http://schemas.microsoft.com/office/drawing/2014/main" id="{D1A85A9C-DC55-4765-BAC7-FBDC8BFFAEE9}"/>
                  </a:ext>
                </a:extLst>
              </p14:cNvPr>
              <p14:cNvContentPartPr/>
              <p14:nvPr/>
            </p14:nvContentPartPr>
            <p14:xfrm>
              <a:off x="2421293" y="3533280"/>
              <a:ext cx="310320" cy="293040"/>
            </p14:xfrm>
          </p:contentPart>
        </mc:Choice>
        <mc:Fallback xmlns="">
          <p:pic>
            <p:nvPicPr>
              <p:cNvPr id="106" name="Freihand 105">
                <a:extLst>
                  <a:ext uri="{FF2B5EF4-FFF2-40B4-BE49-F238E27FC236}">
                    <a16:creationId xmlns:a16="http://schemas.microsoft.com/office/drawing/2014/main" id="{D1A85A9C-DC55-4765-BAC7-FBDC8BFFAEE9}"/>
                  </a:ext>
                </a:extLst>
              </p:cNvPr>
              <p:cNvPicPr/>
              <p:nvPr/>
            </p:nvPicPr>
            <p:blipFill>
              <a:blip r:embed="rId14"/>
              <a:stretch>
                <a:fillRect/>
              </a:stretch>
            </p:blipFill>
            <p:spPr>
              <a:xfrm>
                <a:off x="2416973" y="3528960"/>
                <a:ext cx="31896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76" name="Freihand 275">
                <a:extLst>
                  <a:ext uri="{FF2B5EF4-FFF2-40B4-BE49-F238E27FC236}">
                    <a16:creationId xmlns:a16="http://schemas.microsoft.com/office/drawing/2014/main" id="{56373E6E-8CC4-431E-A96A-2B412AA95F76}"/>
                  </a:ext>
                </a:extLst>
              </p14:cNvPr>
              <p14:cNvContentPartPr/>
              <p14:nvPr/>
            </p14:nvContentPartPr>
            <p14:xfrm>
              <a:off x="4205813" y="4556400"/>
              <a:ext cx="2234520" cy="132120"/>
            </p14:xfrm>
          </p:contentPart>
        </mc:Choice>
        <mc:Fallback xmlns="">
          <p:pic>
            <p:nvPicPr>
              <p:cNvPr id="276" name="Freihand 275">
                <a:extLst>
                  <a:ext uri="{FF2B5EF4-FFF2-40B4-BE49-F238E27FC236}">
                    <a16:creationId xmlns:a16="http://schemas.microsoft.com/office/drawing/2014/main" id="{56373E6E-8CC4-431E-A96A-2B412AA95F76}"/>
                  </a:ext>
                </a:extLst>
              </p:cNvPr>
              <p:cNvPicPr/>
              <p:nvPr/>
            </p:nvPicPr>
            <p:blipFill>
              <a:blip r:embed="rId16"/>
              <a:stretch>
                <a:fillRect/>
              </a:stretch>
            </p:blipFill>
            <p:spPr>
              <a:xfrm>
                <a:off x="4201493" y="4552080"/>
                <a:ext cx="2243160" cy="140760"/>
              </a:xfrm>
              <a:prstGeom prst="rect">
                <a:avLst/>
              </a:prstGeom>
            </p:spPr>
          </p:pic>
        </mc:Fallback>
      </mc:AlternateContent>
      <p:grpSp>
        <p:nvGrpSpPr>
          <p:cNvPr id="341" name="Gruppieren 340">
            <a:extLst>
              <a:ext uri="{FF2B5EF4-FFF2-40B4-BE49-F238E27FC236}">
                <a16:creationId xmlns:a16="http://schemas.microsoft.com/office/drawing/2014/main" id="{82608804-1EE5-4213-AF42-6206919D4ABA}"/>
              </a:ext>
            </a:extLst>
          </p:cNvPr>
          <p:cNvGrpSpPr/>
          <p:nvPr/>
        </p:nvGrpSpPr>
        <p:grpSpPr>
          <a:xfrm>
            <a:off x="201893" y="498480"/>
            <a:ext cx="11831760" cy="4485960"/>
            <a:chOff x="201893" y="498480"/>
            <a:chExt cx="11831760" cy="4485960"/>
          </a:xfrm>
        </p:grpSpPr>
        <mc:AlternateContent xmlns:mc="http://schemas.openxmlformats.org/markup-compatibility/2006" xmlns:p14="http://schemas.microsoft.com/office/powerpoint/2010/main">
          <mc:Choice Requires="p14">
            <p:contentPart p14:bwMode="auto" r:id="rId17">
              <p14:nvContentPartPr>
                <p14:cNvPr id="4" name="Freihand 3">
                  <a:extLst>
                    <a:ext uri="{FF2B5EF4-FFF2-40B4-BE49-F238E27FC236}">
                      <a16:creationId xmlns:a16="http://schemas.microsoft.com/office/drawing/2014/main" id="{0940FB06-4EE1-4F95-B673-D342F25E5742}"/>
                    </a:ext>
                  </a:extLst>
                </p14:cNvPr>
                <p14:cNvContentPartPr/>
                <p14:nvPr/>
              </p14:nvContentPartPr>
              <p14:xfrm>
                <a:off x="3449813" y="853800"/>
                <a:ext cx="29160" cy="159120"/>
              </p14:xfrm>
            </p:contentPart>
          </mc:Choice>
          <mc:Fallback xmlns="">
            <p:pic>
              <p:nvPicPr>
                <p:cNvPr id="4" name="Freihand 3">
                  <a:extLst>
                    <a:ext uri="{FF2B5EF4-FFF2-40B4-BE49-F238E27FC236}">
                      <a16:creationId xmlns:a16="http://schemas.microsoft.com/office/drawing/2014/main" id="{0940FB06-4EE1-4F95-B673-D342F25E5742}"/>
                    </a:ext>
                  </a:extLst>
                </p:cNvPr>
                <p:cNvPicPr/>
                <p:nvPr/>
              </p:nvPicPr>
              <p:blipFill>
                <a:blip r:embed="rId18"/>
                <a:stretch>
                  <a:fillRect/>
                </a:stretch>
              </p:blipFill>
              <p:spPr>
                <a:xfrm>
                  <a:off x="3445493" y="849480"/>
                  <a:ext cx="378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5" name="Freihand 4">
                  <a:extLst>
                    <a:ext uri="{FF2B5EF4-FFF2-40B4-BE49-F238E27FC236}">
                      <a16:creationId xmlns:a16="http://schemas.microsoft.com/office/drawing/2014/main" id="{DDA30080-1625-4864-ADE5-6C1F60BD2D9A}"/>
                    </a:ext>
                  </a:extLst>
                </p14:cNvPr>
                <p14:cNvContentPartPr/>
                <p14:nvPr/>
              </p14:nvContentPartPr>
              <p14:xfrm>
                <a:off x="3369173" y="996360"/>
                <a:ext cx="124200" cy="35640"/>
              </p14:xfrm>
            </p:contentPart>
          </mc:Choice>
          <mc:Fallback xmlns="">
            <p:pic>
              <p:nvPicPr>
                <p:cNvPr id="5" name="Freihand 4">
                  <a:extLst>
                    <a:ext uri="{FF2B5EF4-FFF2-40B4-BE49-F238E27FC236}">
                      <a16:creationId xmlns:a16="http://schemas.microsoft.com/office/drawing/2014/main" id="{DDA30080-1625-4864-ADE5-6C1F60BD2D9A}"/>
                    </a:ext>
                  </a:extLst>
                </p:cNvPr>
                <p:cNvPicPr/>
                <p:nvPr/>
              </p:nvPicPr>
              <p:blipFill>
                <a:blip r:embed="rId20"/>
                <a:stretch>
                  <a:fillRect/>
                </a:stretch>
              </p:blipFill>
              <p:spPr>
                <a:xfrm>
                  <a:off x="3364853" y="992040"/>
                  <a:ext cx="1328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8" name="Freihand 7">
                  <a:extLst>
                    <a:ext uri="{FF2B5EF4-FFF2-40B4-BE49-F238E27FC236}">
                      <a16:creationId xmlns:a16="http://schemas.microsoft.com/office/drawing/2014/main" id="{B1514CDD-75A0-4D76-8385-EEFCEF9D621B}"/>
                    </a:ext>
                  </a:extLst>
                </p14:cNvPr>
                <p14:cNvContentPartPr/>
                <p14:nvPr/>
              </p14:nvContentPartPr>
              <p14:xfrm>
                <a:off x="3383573" y="861360"/>
                <a:ext cx="279720" cy="123120"/>
              </p14:xfrm>
            </p:contentPart>
          </mc:Choice>
          <mc:Fallback xmlns="">
            <p:pic>
              <p:nvPicPr>
                <p:cNvPr id="8" name="Freihand 7">
                  <a:extLst>
                    <a:ext uri="{FF2B5EF4-FFF2-40B4-BE49-F238E27FC236}">
                      <a16:creationId xmlns:a16="http://schemas.microsoft.com/office/drawing/2014/main" id="{B1514CDD-75A0-4D76-8385-EEFCEF9D621B}"/>
                    </a:ext>
                  </a:extLst>
                </p:cNvPr>
                <p:cNvPicPr/>
                <p:nvPr/>
              </p:nvPicPr>
              <p:blipFill>
                <a:blip r:embed="rId22"/>
                <a:stretch>
                  <a:fillRect/>
                </a:stretch>
              </p:blipFill>
              <p:spPr>
                <a:xfrm>
                  <a:off x="3379253" y="857040"/>
                  <a:ext cx="288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 name="Freihand 9">
                  <a:extLst>
                    <a:ext uri="{FF2B5EF4-FFF2-40B4-BE49-F238E27FC236}">
                      <a16:creationId xmlns:a16="http://schemas.microsoft.com/office/drawing/2014/main" id="{7E4F8A3B-7D23-42F8-AEE7-7894BDAB897B}"/>
                    </a:ext>
                  </a:extLst>
                </p14:cNvPr>
                <p14:cNvContentPartPr/>
                <p14:nvPr/>
              </p14:nvContentPartPr>
              <p14:xfrm>
                <a:off x="3694973" y="903840"/>
                <a:ext cx="219240" cy="88560"/>
              </p14:xfrm>
            </p:contentPart>
          </mc:Choice>
          <mc:Fallback xmlns="">
            <p:pic>
              <p:nvPicPr>
                <p:cNvPr id="10" name="Freihand 9">
                  <a:extLst>
                    <a:ext uri="{FF2B5EF4-FFF2-40B4-BE49-F238E27FC236}">
                      <a16:creationId xmlns:a16="http://schemas.microsoft.com/office/drawing/2014/main" id="{7E4F8A3B-7D23-42F8-AEE7-7894BDAB897B}"/>
                    </a:ext>
                  </a:extLst>
                </p:cNvPr>
                <p:cNvPicPr/>
                <p:nvPr/>
              </p:nvPicPr>
              <p:blipFill>
                <a:blip r:embed="rId24"/>
                <a:stretch>
                  <a:fillRect/>
                </a:stretch>
              </p:blipFill>
              <p:spPr>
                <a:xfrm>
                  <a:off x="3690653" y="899520"/>
                  <a:ext cx="2278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 name="Freihand 10">
                  <a:extLst>
                    <a:ext uri="{FF2B5EF4-FFF2-40B4-BE49-F238E27FC236}">
                      <a16:creationId xmlns:a16="http://schemas.microsoft.com/office/drawing/2014/main" id="{54294D4B-300C-48D9-8429-C30FBF9F881F}"/>
                    </a:ext>
                  </a:extLst>
                </p14:cNvPr>
                <p14:cNvContentPartPr/>
                <p14:nvPr/>
              </p14:nvContentPartPr>
              <p14:xfrm>
                <a:off x="3877853" y="917160"/>
                <a:ext cx="109440" cy="91800"/>
              </p14:xfrm>
            </p:contentPart>
          </mc:Choice>
          <mc:Fallback xmlns="">
            <p:pic>
              <p:nvPicPr>
                <p:cNvPr id="11" name="Freihand 10">
                  <a:extLst>
                    <a:ext uri="{FF2B5EF4-FFF2-40B4-BE49-F238E27FC236}">
                      <a16:creationId xmlns:a16="http://schemas.microsoft.com/office/drawing/2014/main" id="{54294D4B-300C-48D9-8429-C30FBF9F881F}"/>
                    </a:ext>
                  </a:extLst>
                </p:cNvPr>
                <p:cNvPicPr/>
                <p:nvPr/>
              </p:nvPicPr>
              <p:blipFill>
                <a:blip r:embed="rId26"/>
                <a:stretch>
                  <a:fillRect/>
                </a:stretch>
              </p:blipFill>
              <p:spPr>
                <a:xfrm>
                  <a:off x="3873533" y="912840"/>
                  <a:ext cx="11808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2" name="Freihand 11">
                  <a:extLst>
                    <a:ext uri="{FF2B5EF4-FFF2-40B4-BE49-F238E27FC236}">
                      <a16:creationId xmlns:a16="http://schemas.microsoft.com/office/drawing/2014/main" id="{02C914CE-5A77-4E03-8D0E-0DD7BC0A602C}"/>
                    </a:ext>
                  </a:extLst>
                </p14:cNvPr>
                <p14:cNvContentPartPr/>
                <p14:nvPr/>
              </p14:nvContentPartPr>
              <p14:xfrm>
                <a:off x="3997733" y="800880"/>
                <a:ext cx="157680" cy="184680"/>
              </p14:xfrm>
            </p:contentPart>
          </mc:Choice>
          <mc:Fallback xmlns="">
            <p:pic>
              <p:nvPicPr>
                <p:cNvPr id="12" name="Freihand 11">
                  <a:extLst>
                    <a:ext uri="{FF2B5EF4-FFF2-40B4-BE49-F238E27FC236}">
                      <a16:creationId xmlns:a16="http://schemas.microsoft.com/office/drawing/2014/main" id="{02C914CE-5A77-4E03-8D0E-0DD7BC0A602C}"/>
                    </a:ext>
                  </a:extLst>
                </p:cNvPr>
                <p:cNvPicPr/>
                <p:nvPr/>
              </p:nvPicPr>
              <p:blipFill>
                <a:blip r:embed="rId28"/>
                <a:stretch>
                  <a:fillRect/>
                </a:stretch>
              </p:blipFill>
              <p:spPr>
                <a:xfrm>
                  <a:off x="3993413" y="796560"/>
                  <a:ext cx="16632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4" name="Freihand 13">
                  <a:extLst>
                    <a:ext uri="{FF2B5EF4-FFF2-40B4-BE49-F238E27FC236}">
                      <a16:creationId xmlns:a16="http://schemas.microsoft.com/office/drawing/2014/main" id="{9B34C8AD-D279-4542-A148-3D64C525BC0E}"/>
                    </a:ext>
                  </a:extLst>
                </p14:cNvPr>
                <p14:cNvContentPartPr/>
                <p14:nvPr/>
              </p14:nvContentPartPr>
              <p14:xfrm>
                <a:off x="4195373" y="795840"/>
                <a:ext cx="123120" cy="164520"/>
              </p14:xfrm>
            </p:contentPart>
          </mc:Choice>
          <mc:Fallback xmlns="">
            <p:pic>
              <p:nvPicPr>
                <p:cNvPr id="14" name="Freihand 13">
                  <a:extLst>
                    <a:ext uri="{FF2B5EF4-FFF2-40B4-BE49-F238E27FC236}">
                      <a16:creationId xmlns:a16="http://schemas.microsoft.com/office/drawing/2014/main" id="{9B34C8AD-D279-4542-A148-3D64C525BC0E}"/>
                    </a:ext>
                  </a:extLst>
                </p:cNvPr>
                <p:cNvPicPr/>
                <p:nvPr/>
              </p:nvPicPr>
              <p:blipFill>
                <a:blip r:embed="rId30"/>
                <a:stretch>
                  <a:fillRect/>
                </a:stretch>
              </p:blipFill>
              <p:spPr>
                <a:xfrm>
                  <a:off x="4191053" y="791520"/>
                  <a:ext cx="13176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5" name="Freihand 14">
                  <a:extLst>
                    <a:ext uri="{FF2B5EF4-FFF2-40B4-BE49-F238E27FC236}">
                      <a16:creationId xmlns:a16="http://schemas.microsoft.com/office/drawing/2014/main" id="{15EFCDF3-E630-4904-A351-12919C6A3513}"/>
                    </a:ext>
                  </a:extLst>
                </p14:cNvPr>
                <p14:cNvContentPartPr/>
                <p14:nvPr/>
              </p14:nvContentPartPr>
              <p14:xfrm>
                <a:off x="4316333" y="821760"/>
                <a:ext cx="26640" cy="43200"/>
              </p14:xfrm>
            </p:contentPart>
          </mc:Choice>
          <mc:Fallback xmlns="">
            <p:pic>
              <p:nvPicPr>
                <p:cNvPr id="15" name="Freihand 14">
                  <a:extLst>
                    <a:ext uri="{FF2B5EF4-FFF2-40B4-BE49-F238E27FC236}">
                      <a16:creationId xmlns:a16="http://schemas.microsoft.com/office/drawing/2014/main" id="{15EFCDF3-E630-4904-A351-12919C6A3513}"/>
                    </a:ext>
                  </a:extLst>
                </p:cNvPr>
                <p:cNvPicPr/>
                <p:nvPr/>
              </p:nvPicPr>
              <p:blipFill>
                <a:blip r:embed="rId32"/>
                <a:stretch>
                  <a:fillRect/>
                </a:stretch>
              </p:blipFill>
              <p:spPr>
                <a:xfrm>
                  <a:off x="4312013" y="817440"/>
                  <a:ext cx="352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6" name="Freihand 15">
                  <a:extLst>
                    <a:ext uri="{FF2B5EF4-FFF2-40B4-BE49-F238E27FC236}">
                      <a16:creationId xmlns:a16="http://schemas.microsoft.com/office/drawing/2014/main" id="{CAAEC545-7076-4E60-99FD-0A35F3E2ACCF}"/>
                    </a:ext>
                  </a:extLst>
                </p14:cNvPr>
                <p14:cNvContentPartPr/>
                <p14:nvPr/>
              </p14:nvContentPartPr>
              <p14:xfrm>
                <a:off x="4350173" y="907080"/>
                <a:ext cx="377640" cy="57600"/>
              </p14:xfrm>
            </p:contentPart>
          </mc:Choice>
          <mc:Fallback xmlns="">
            <p:pic>
              <p:nvPicPr>
                <p:cNvPr id="16" name="Freihand 15">
                  <a:extLst>
                    <a:ext uri="{FF2B5EF4-FFF2-40B4-BE49-F238E27FC236}">
                      <a16:creationId xmlns:a16="http://schemas.microsoft.com/office/drawing/2014/main" id="{CAAEC545-7076-4E60-99FD-0A35F3E2ACCF}"/>
                    </a:ext>
                  </a:extLst>
                </p:cNvPr>
                <p:cNvPicPr/>
                <p:nvPr/>
              </p:nvPicPr>
              <p:blipFill>
                <a:blip r:embed="rId34"/>
                <a:stretch>
                  <a:fillRect/>
                </a:stretch>
              </p:blipFill>
              <p:spPr>
                <a:xfrm>
                  <a:off x="4345853" y="902760"/>
                  <a:ext cx="3862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7" name="Freihand 16">
                  <a:extLst>
                    <a:ext uri="{FF2B5EF4-FFF2-40B4-BE49-F238E27FC236}">
                      <a16:creationId xmlns:a16="http://schemas.microsoft.com/office/drawing/2014/main" id="{0659447C-D2EF-4DA8-A4C1-40886DE9C11A}"/>
                    </a:ext>
                  </a:extLst>
                </p14:cNvPr>
                <p14:cNvContentPartPr/>
                <p14:nvPr/>
              </p14:nvContentPartPr>
              <p14:xfrm>
                <a:off x="4807733" y="903120"/>
                <a:ext cx="153720" cy="101880"/>
              </p14:xfrm>
            </p:contentPart>
          </mc:Choice>
          <mc:Fallback xmlns="">
            <p:pic>
              <p:nvPicPr>
                <p:cNvPr id="17" name="Freihand 16">
                  <a:extLst>
                    <a:ext uri="{FF2B5EF4-FFF2-40B4-BE49-F238E27FC236}">
                      <a16:creationId xmlns:a16="http://schemas.microsoft.com/office/drawing/2014/main" id="{0659447C-D2EF-4DA8-A4C1-40886DE9C11A}"/>
                    </a:ext>
                  </a:extLst>
                </p:cNvPr>
                <p:cNvPicPr/>
                <p:nvPr/>
              </p:nvPicPr>
              <p:blipFill>
                <a:blip r:embed="rId36"/>
                <a:stretch>
                  <a:fillRect/>
                </a:stretch>
              </p:blipFill>
              <p:spPr>
                <a:xfrm>
                  <a:off x="4803413" y="898800"/>
                  <a:ext cx="1623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8" name="Freihand 17">
                  <a:extLst>
                    <a:ext uri="{FF2B5EF4-FFF2-40B4-BE49-F238E27FC236}">
                      <a16:creationId xmlns:a16="http://schemas.microsoft.com/office/drawing/2014/main" id="{F3D7AC7C-7C20-445E-ADB7-596BB8F07604}"/>
                    </a:ext>
                  </a:extLst>
                </p14:cNvPr>
                <p14:cNvContentPartPr/>
                <p14:nvPr/>
              </p14:nvContentPartPr>
              <p14:xfrm>
                <a:off x="4989893" y="907800"/>
                <a:ext cx="194040" cy="46800"/>
              </p14:xfrm>
            </p:contentPart>
          </mc:Choice>
          <mc:Fallback xmlns="">
            <p:pic>
              <p:nvPicPr>
                <p:cNvPr id="18" name="Freihand 17">
                  <a:extLst>
                    <a:ext uri="{FF2B5EF4-FFF2-40B4-BE49-F238E27FC236}">
                      <a16:creationId xmlns:a16="http://schemas.microsoft.com/office/drawing/2014/main" id="{F3D7AC7C-7C20-445E-ADB7-596BB8F07604}"/>
                    </a:ext>
                  </a:extLst>
                </p:cNvPr>
                <p:cNvPicPr/>
                <p:nvPr/>
              </p:nvPicPr>
              <p:blipFill>
                <a:blip r:embed="rId38"/>
                <a:stretch>
                  <a:fillRect/>
                </a:stretch>
              </p:blipFill>
              <p:spPr>
                <a:xfrm>
                  <a:off x="4985573" y="903480"/>
                  <a:ext cx="20268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9" name="Freihand 18">
                  <a:extLst>
                    <a:ext uri="{FF2B5EF4-FFF2-40B4-BE49-F238E27FC236}">
                      <a16:creationId xmlns:a16="http://schemas.microsoft.com/office/drawing/2014/main" id="{771DD71F-99BD-4C8C-B706-E152D60441F5}"/>
                    </a:ext>
                  </a:extLst>
                </p14:cNvPr>
                <p14:cNvContentPartPr/>
                <p14:nvPr/>
              </p14:nvContentPartPr>
              <p14:xfrm>
                <a:off x="5176373" y="837600"/>
                <a:ext cx="360" cy="360"/>
              </p14:xfrm>
            </p:contentPart>
          </mc:Choice>
          <mc:Fallback xmlns="">
            <p:pic>
              <p:nvPicPr>
                <p:cNvPr id="19" name="Freihand 18">
                  <a:extLst>
                    <a:ext uri="{FF2B5EF4-FFF2-40B4-BE49-F238E27FC236}">
                      <a16:creationId xmlns:a16="http://schemas.microsoft.com/office/drawing/2014/main" id="{771DD71F-99BD-4C8C-B706-E152D60441F5}"/>
                    </a:ext>
                  </a:extLst>
                </p:cNvPr>
                <p:cNvPicPr/>
                <p:nvPr/>
              </p:nvPicPr>
              <p:blipFill>
                <a:blip r:embed="rId40"/>
                <a:stretch>
                  <a:fillRect/>
                </a:stretch>
              </p:blipFill>
              <p:spPr>
                <a:xfrm>
                  <a:off x="5172053" y="8332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0" name="Freihand 19">
                  <a:extLst>
                    <a:ext uri="{FF2B5EF4-FFF2-40B4-BE49-F238E27FC236}">
                      <a16:creationId xmlns:a16="http://schemas.microsoft.com/office/drawing/2014/main" id="{33B33A30-DA16-4623-80AF-3DD94399986E}"/>
                    </a:ext>
                  </a:extLst>
                </p14:cNvPr>
                <p14:cNvContentPartPr/>
                <p14:nvPr/>
              </p14:nvContentPartPr>
              <p14:xfrm>
                <a:off x="5237573" y="819600"/>
                <a:ext cx="160920" cy="112680"/>
              </p14:xfrm>
            </p:contentPart>
          </mc:Choice>
          <mc:Fallback xmlns="">
            <p:pic>
              <p:nvPicPr>
                <p:cNvPr id="20" name="Freihand 19">
                  <a:extLst>
                    <a:ext uri="{FF2B5EF4-FFF2-40B4-BE49-F238E27FC236}">
                      <a16:creationId xmlns:a16="http://schemas.microsoft.com/office/drawing/2014/main" id="{33B33A30-DA16-4623-80AF-3DD94399986E}"/>
                    </a:ext>
                  </a:extLst>
                </p:cNvPr>
                <p:cNvPicPr/>
                <p:nvPr/>
              </p:nvPicPr>
              <p:blipFill>
                <a:blip r:embed="rId42"/>
                <a:stretch>
                  <a:fillRect/>
                </a:stretch>
              </p:blipFill>
              <p:spPr>
                <a:xfrm>
                  <a:off x="5233253" y="815280"/>
                  <a:ext cx="1695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1" name="Freihand 20">
                  <a:extLst>
                    <a:ext uri="{FF2B5EF4-FFF2-40B4-BE49-F238E27FC236}">
                      <a16:creationId xmlns:a16="http://schemas.microsoft.com/office/drawing/2014/main" id="{5CA1D3F3-5981-4755-BBAB-7F56498CC9DE}"/>
                    </a:ext>
                  </a:extLst>
                </p14:cNvPr>
                <p14:cNvContentPartPr/>
                <p14:nvPr/>
              </p14:nvContentPartPr>
              <p14:xfrm>
                <a:off x="5663093" y="817800"/>
                <a:ext cx="116640" cy="117720"/>
              </p14:xfrm>
            </p:contentPart>
          </mc:Choice>
          <mc:Fallback xmlns="">
            <p:pic>
              <p:nvPicPr>
                <p:cNvPr id="21" name="Freihand 20">
                  <a:extLst>
                    <a:ext uri="{FF2B5EF4-FFF2-40B4-BE49-F238E27FC236}">
                      <a16:creationId xmlns:a16="http://schemas.microsoft.com/office/drawing/2014/main" id="{5CA1D3F3-5981-4755-BBAB-7F56498CC9DE}"/>
                    </a:ext>
                  </a:extLst>
                </p:cNvPr>
                <p:cNvPicPr/>
                <p:nvPr/>
              </p:nvPicPr>
              <p:blipFill>
                <a:blip r:embed="rId44"/>
                <a:stretch>
                  <a:fillRect/>
                </a:stretch>
              </p:blipFill>
              <p:spPr>
                <a:xfrm>
                  <a:off x="5658773" y="813480"/>
                  <a:ext cx="1252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2" name="Freihand 21">
                  <a:extLst>
                    <a:ext uri="{FF2B5EF4-FFF2-40B4-BE49-F238E27FC236}">
                      <a16:creationId xmlns:a16="http://schemas.microsoft.com/office/drawing/2014/main" id="{F4E9FAEB-4A0B-4016-B706-5A3CC3CB197E}"/>
                    </a:ext>
                  </a:extLst>
                </p14:cNvPr>
                <p14:cNvContentPartPr/>
                <p14:nvPr/>
              </p14:nvContentPartPr>
              <p14:xfrm>
                <a:off x="5826893" y="841560"/>
                <a:ext cx="90000" cy="82080"/>
              </p14:xfrm>
            </p:contentPart>
          </mc:Choice>
          <mc:Fallback xmlns="">
            <p:pic>
              <p:nvPicPr>
                <p:cNvPr id="22" name="Freihand 21">
                  <a:extLst>
                    <a:ext uri="{FF2B5EF4-FFF2-40B4-BE49-F238E27FC236}">
                      <a16:creationId xmlns:a16="http://schemas.microsoft.com/office/drawing/2014/main" id="{F4E9FAEB-4A0B-4016-B706-5A3CC3CB197E}"/>
                    </a:ext>
                  </a:extLst>
                </p:cNvPr>
                <p:cNvPicPr/>
                <p:nvPr/>
              </p:nvPicPr>
              <p:blipFill>
                <a:blip r:embed="rId46"/>
                <a:stretch>
                  <a:fillRect/>
                </a:stretch>
              </p:blipFill>
              <p:spPr>
                <a:xfrm>
                  <a:off x="5822573" y="837240"/>
                  <a:ext cx="9864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3" name="Freihand 22">
                  <a:extLst>
                    <a:ext uri="{FF2B5EF4-FFF2-40B4-BE49-F238E27FC236}">
                      <a16:creationId xmlns:a16="http://schemas.microsoft.com/office/drawing/2014/main" id="{2EEEFAAE-862D-4F61-A87F-A467011C1C30}"/>
                    </a:ext>
                  </a:extLst>
                </p14:cNvPr>
                <p14:cNvContentPartPr/>
                <p14:nvPr/>
              </p14:nvContentPartPr>
              <p14:xfrm>
                <a:off x="5912573" y="827160"/>
                <a:ext cx="91800" cy="227880"/>
              </p14:xfrm>
            </p:contentPart>
          </mc:Choice>
          <mc:Fallback xmlns="">
            <p:pic>
              <p:nvPicPr>
                <p:cNvPr id="23" name="Freihand 22">
                  <a:extLst>
                    <a:ext uri="{FF2B5EF4-FFF2-40B4-BE49-F238E27FC236}">
                      <a16:creationId xmlns:a16="http://schemas.microsoft.com/office/drawing/2014/main" id="{2EEEFAAE-862D-4F61-A87F-A467011C1C30}"/>
                    </a:ext>
                  </a:extLst>
                </p:cNvPr>
                <p:cNvPicPr/>
                <p:nvPr/>
              </p:nvPicPr>
              <p:blipFill>
                <a:blip r:embed="rId48"/>
                <a:stretch>
                  <a:fillRect/>
                </a:stretch>
              </p:blipFill>
              <p:spPr>
                <a:xfrm>
                  <a:off x="5908253" y="822840"/>
                  <a:ext cx="1004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4" name="Freihand 23">
                  <a:extLst>
                    <a:ext uri="{FF2B5EF4-FFF2-40B4-BE49-F238E27FC236}">
                      <a16:creationId xmlns:a16="http://schemas.microsoft.com/office/drawing/2014/main" id="{B3353E6A-5AB2-4AF1-934E-AFB1108A19E1}"/>
                    </a:ext>
                  </a:extLst>
                </p14:cNvPr>
                <p14:cNvContentPartPr/>
                <p14:nvPr/>
              </p14:nvContentPartPr>
              <p14:xfrm>
                <a:off x="6057293" y="740400"/>
                <a:ext cx="393120" cy="187920"/>
              </p14:xfrm>
            </p:contentPart>
          </mc:Choice>
          <mc:Fallback xmlns="">
            <p:pic>
              <p:nvPicPr>
                <p:cNvPr id="24" name="Freihand 23">
                  <a:extLst>
                    <a:ext uri="{FF2B5EF4-FFF2-40B4-BE49-F238E27FC236}">
                      <a16:creationId xmlns:a16="http://schemas.microsoft.com/office/drawing/2014/main" id="{B3353E6A-5AB2-4AF1-934E-AFB1108A19E1}"/>
                    </a:ext>
                  </a:extLst>
                </p:cNvPr>
                <p:cNvPicPr/>
                <p:nvPr/>
              </p:nvPicPr>
              <p:blipFill>
                <a:blip r:embed="rId50"/>
                <a:stretch>
                  <a:fillRect/>
                </a:stretch>
              </p:blipFill>
              <p:spPr>
                <a:xfrm>
                  <a:off x="6052973" y="736080"/>
                  <a:ext cx="4017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5" name="Freihand 24">
                  <a:extLst>
                    <a:ext uri="{FF2B5EF4-FFF2-40B4-BE49-F238E27FC236}">
                      <a16:creationId xmlns:a16="http://schemas.microsoft.com/office/drawing/2014/main" id="{40DC7CDC-C05A-415D-A739-303AA6D296C0}"/>
                    </a:ext>
                  </a:extLst>
                </p14:cNvPr>
                <p14:cNvContentPartPr/>
                <p14:nvPr/>
              </p14:nvContentPartPr>
              <p14:xfrm>
                <a:off x="6428093" y="774960"/>
                <a:ext cx="360" cy="360"/>
              </p14:xfrm>
            </p:contentPart>
          </mc:Choice>
          <mc:Fallback xmlns="">
            <p:pic>
              <p:nvPicPr>
                <p:cNvPr id="25" name="Freihand 24">
                  <a:extLst>
                    <a:ext uri="{FF2B5EF4-FFF2-40B4-BE49-F238E27FC236}">
                      <a16:creationId xmlns:a16="http://schemas.microsoft.com/office/drawing/2014/main" id="{40DC7CDC-C05A-415D-A739-303AA6D296C0}"/>
                    </a:ext>
                  </a:extLst>
                </p:cNvPr>
                <p:cNvPicPr/>
                <p:nvPr/>
              </p:nvPicPr>
              <p:blipFill>
                <a:blip r:embed="rId40"/>
                <a:stretch>
                  <a:fillRect/>
                </a:stretch>
              </p:blipFill>
              <p:spPr>
                <a:xfrm>
                  <a:off x="6423773" y="7706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8" name="Freihand 27">
                  <a:extLst>
                    <a:ext uri="{FF2B5EF4-FFF2-40B4-BE49-F238E27FC236}">
                      <a16:creationId xmlns:a16="http://schemas.microsoft.com/office/drawing/2014/main" id="{9554F27B-E20A-4954-A87F-018E7CF87597}"/>
                    </a:ext>
                  </a:extLst>
                </p14:cNvPr>
                <p14:cNvContentPartPr/>
                <p14:nvPr/>
              </p14:nvContentPartPr>
              <p14:xfrm>
                <a:off x="6635453" y="830040"/>
                <a:ext cx="218880" cy="117360"/>
              </p14:xfrm>
            </p:contentPart>
          </mc:Choice>
          <mc:Fallback xmlns="">
            <p:pic>
              <p:nvPicPr>
                <p:cNvPr id="28" name="Freihand 27">
                  <a:extLst>
                    <a:ext uri="{FF2B5EF4-FFF2-40B4-BE49-F238E27FC236}">
                      <a16:creationId xmlns:a16="http://schemas.microsoft.com/office/drawing/2014/main" id="{9554F27B-E20A-4954-A87F-018E7CF87597}"/>
                    </a:ext>
                  </a:extLst>
                </p:cNvPr>
                <p:cNvPicPr/>
                <p:nvPr/>
              </p:nvPicPr>
              <p:blipFill>
                <a:blip r:embed="rId53"/>
                <a:stretch>
                  <a:fillRect/>
                </a:stretch>
              </p:blipFill>
              <p:spPr>
                <a:xfrm>
                  <a:off x="6631133" y="825720"/>
                  <a:ext cx="2275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9" name="Freihand 28">
                  <a:extLst>
                    <a:ext uri="{FF2B5EF4-FFF2-40B4-BE49-F238E27FC236}">
                      <a16:creationId xmlns:a16="http://schemas.microsoft.com/office/drawing/2014/main" id="{EA566B1C-F6C2-4CBE-95EF-51342568AB4F}"/>
                    </a:ext>
                  </a:extLst>
                </p14:cNvPr>
                <p14:cNvContentPartPr/>
                <p14:nvPr/>
              </p14:nvContentPartPr>
              <p14:xfrm>
                <a:off x="6854333" y="828600"/>
                <a:ext cx="171720" cy="88920"/>
              </p14:xfrm>
            </p:contentPart>
          </mc:Choice>
          <mc:Fallback xmlns="">
            <p:pic>
              <p:nvPicPr>
                <p:cNvPr id="29" name="Freihand 28">
                  <a:extLst>
                    <a:ext uri="{FF2B5EF4-FFF2-40B4-BE49-F238E27FC236}">
                      <a16:creationId xmlns:a16="http://schemas.microsoft.com/office/drawing/2014/main" id="{EA566B1C-F6C2-4CBE-95EF-51342568AB4F}"/>
                    </a:ext>
                  </a:extLst>
                </p:cNvPr>
                <p:cNvPicPr/>
                <p:nvPr/>
              </p:nvPicPr>
              <p:blipFill>
                <a:blip r:embed="rId55"/>
                <a:stretch>
                  <a:fillRect/>
                </a:stretch>
              </p:blipFill>
              <p:spPr>
                <a:xfrm>
                  <a:off x="6850013" y="824280"/>
                  <a:ext cx="18036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0" name="Freihand 29">
                  <a:extLst>
                    <a:ext uri="{FF2B5EF4-FFF2-40B4-BE49-F238E27FC236}">
                      <a16:creationId xmlns:a16="http://schemas.microsoft.com/office/drawing/2014/main" id="{1658116F-6B6C-4ADE-AAFC-2BEDC7A10BA9}"/>
                    </a:ext>
                  </a:extLst>
                </p14:cNvPr>
                <p14:cNvContentPartPr/>
                <p14:nvPr/>
              </p14:nvContentPartPr>
              <p14:xfrm>
                <a:off x="7189133" y="738960"/>
                <a:ext cx="298080" cy="169560"/>
              </p14:xfrm>
            </p:contentPart>
          </mc:Choice>
          <mc:Fallback xmlns="">
            <p:pic>
              <p:nvPicPr>
                <p:cNvPr id="30" name="Freihand 29">
                  <a:extLst>
                    <a:ext uri="{FF2B5EF4-FFF2-40B4-BE49-F238E27FC236}">
                      <a16:creationId xmlns:a16="http://schemas.microsoft.com/office/drawing/2014/main" id="{1658116F-6B6C-4ADE-AAFC-2BEDC7A10BA9}"/>
                    </a:ext>
                  </a:extLst>
                </p:cNvPr>
                <p:cNvPicPr/>
                <p:nvPr/>
              </p:nvPicPr>
              <p:blipFill>
                <a:blip r:embed="rId57"/>
                <a:stretch>
                  <a:fillRect/>
                </a:stretch>
              </p:blipFill>
              <p:spPr>
                <a:xfrm>
                  <a:off x="7184813" y="734640"/>
                  <a:ext cx="30672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1" name="Freihand 30">
                  <a:extLst>
                    <a:ext uri="{FF2B5EF4-FFF2-40B4-BE49-F238E27FC236}">
                      <a16:creationId xmlns:a16="http://schemas.microsoft.com/office/drawing/2014/main" id="{08741E04-C921-4B5A-A138-AD2D2761BA3D}"/>
                    </a:ext>
                  </a:extLst>
                </p14:cNvPr>
                <p14:cNvContentPartPr/>
                <p14:nvPr/>
              </p14:nvContentPartPr>
              <p14:xfrm>
                <a:off x="7681973" y="731400"/>
                <a:ext cx="137880" cy="172800"/>
              </p14:xfrm>
            </p:contentPart>
          </mc:Choice>
          <mc:Fallback xmlns="">
            <p:pic>
              <p:nvPicPr>
                <p:cNvPr id="31" name="Freihand 30">
                  <a:extLst>
                    <a:ext uri="{FF2B5EF4-FFF2-40B4-BE49-F238E27FC236}">
                      <a16:creationId xmlns:a16="http://schemas.microsoft.com/office/drawing/2014/main" id="{08741E04-C921-4B5A-A138-AD2D2761BA3D}"/>
                    </a:ext>
                  </a:extLst>
                </p:cNvPr>
                <p:cNvPicPr/>
                <p:nvPr/>
              </p:nvPicPr>
              <p:blipFill>
                <a:blip r:embed="rId59"/>
                <a:stretch>
                  <a:fillRect/>
                </a:stretch>
              </p:blipFill>
              <p:spPr>
                <a:xfrm>
                  <a:off x="7677653" y="727080"/>
                  <a:ext cx="146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2" name="Freihand 31">
                  <a:extLst>
                    <a:ext uri="{FF2B5EF4-FFF2-40B4-BE49-F238E27FC236}">
                      <a16:creationId xmlns:a16="http://schemas.microsoft.com/office/drawing/2014/main" id="{CBC1E0F8-9A3F-4FC8-A8AF-187F253AC227}"/>
                    </a:ext>
                  </a:extLst>
                </p14:cNvPr>
                <p14:cNvContentPartPr/>
                <p14:nvPr/>
              </p14:nvContentPartPr>
              <p14:xfrm>
                <a:off x="7688093" y="820320"/>
                <a:ext cx="96480" cy="12240"/>
              </p14:xfrm>
            </p:contentPart>
          </mc:Choice>
          <mc:Fallback xmlns="">
            <p:pic>
              <p:nvPicPr>
                <p:cNvPr id="32" name="Freihand 31">
                  <a:extLst>
                    <a:ext uri="{FF2B5EF4-FFF2-40B4-BE49-F238E27FC236}">
                      <a16:creationId xmlns:a16="http://schemas.microsoft.com/office/drawing/2014/main" id="{CBC1E0F8-9A3F-4FC8-A8AF-187F253AC227}"/>
                    </a:ext>
                  </a:extLst>
                </p:cNvPr>
                <p:cNvPicPr/>
                <p:nvPr/>
              </p:nvPicPr>
              <p:blipFill>
                <a:blip r:embed="rId61"/>
                <a:stretch>
                  <a:fillRect/>
                </a:stretch>
              </p:blipFill>
              <p:spPr>
                <a:xfrm>
                  <a:off x="7683773" y="816000"/>
                  <a:ext cx="1051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3" name="Freihand 32">
                  <a:extLst>
                    <a:ext uri="{FF2B5EF4-FFF2-40B4-BE49-F238E27FC236}">
                      <a16:creationId xmlns:a16="http://schemas.microsoft.com/office/drawing/2014/main" id="{4D3D1866-4122-4111-8432-E55E7DAE777E}"/>
                    </a:ext>
                  </a:extLst>
                </p14:cNvPr>
                <p14:cNvContentPartPr/>
                <p14:nvPr/>
              </p14:nvContentPartPr>
              <p14:xfrm>
                <a:off x="7845413" y="804480"/>
                <a:ext cx="195480" cy="100800"/>
              </p14:xfrm>
            </p:contentPart>
          </mc:Choice>
          <mc:Fallback xmlns="">
            <p:pic>
              <p:nvPicPr>
                <p:cNvPr id="33" name="Freihand 32">
                  <a:extLst>
                    <a:ext uri="{FF2B5EF4-FFF2-40B4-BE49-F238E27FC236}">
                      <a16:creationId xmlns:a16="http://schemas.microsoft.com/office/drawing/2014/main" id="{4D3D1866-4122-4111-8432-E55E7DAE777E}"/>
                    </a:ext>
                  </a:extLst>
                </p:cNvPr>
                <p:cNvPicPr/>
                <p:nvPr/>
              </p:nvPicPr>
              <p:blipFill>
                <a:blip r:embed="rId63"/>
                <a:stretch>
                  <a:fillRect/>
                </a:stretch>
              </p:blipFill>
              <p:spPr>
                <a:xfrm>
                  <a:off x="7841093" y="800160"/>
                  <a:ext cx="204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4" name="Freihand 33">
                  <a:extLst>
                    <a:ext uri="{FF2B5EF4-FFF2-40B4-BE49-F238E27FC236}">
                      <a16:creationId xmlns:a16="http://schemas.microsoft.com/office/drawing/2014/main" id="{69CBAC02-FEC1-4D74-A0D9-DC2493212209}"/>
                    </a:ext>
                  </a:extLst>
                </p14:cNvPr>
                <p14:cNvContentPartPr/>
                <p14:nvPr/>
              </p14:nvContentPartPr>
              <p14:xfrm>
                <a:off x="8076893" y="790080"/>
                <a:ext cx="116280" cy="130320"/>
              </p14:xfrm>
            </p:contentPart>
          </mc:Choice>
          <mc:Fallback xmlns="">
            <p:pic>
              <p:nvPicPr>
                <p:cNvPr id="34" name="Freihand 33">
                  <a:extLst>
                    <a:ext uri="{FF2B5EF4-FFF2-40B4-BE49-F238E27FC236}">
                      <a16:creationId xmlns:a16="http://schemas.microsoft.com/office/drawing/2014/main" id="{69CBAC02-FEC1-4D74-A0D9-DC2493212209}"/>
                    </a:ext>
                  </a:extLst>
                </p:cNvPr>
                <p:cNvPicPr/>
                <p:nvPr/>
              </p:nvPicPr>
              <p:blipFill>
                <a:blip r:embed="rId65"/>
                <a:stretch>
                  <a:fillRect/>
                </a:stretch>
              </p:blipFill>
              <p:spPr>
                <a:xfrm>
                  <a:off x="8072573" y="785760"/>
                  <a:ext cx="1249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5" name="Freihand 34">
                  <a:extLst>
                    <a:ext uri="{FF2B5EF4-FFF2-40B4-BE49-F238E27FC236}">
                      <a16:creationId xmlns:a16="http://schemas.microsoft.com/office/drawing/2014/main" id="{A7409571-58D2-44EA-8F6E-23FEE2D465DD}"/>
                    </a:ext>
                  </a:extLst>
                </p14:cNvPr>
                <p14:cNvContentPartPr/>
                <p14:nvPr/>
              </p14:nvContentPartPr>
              <p14:xfrm>
                <a:off x="8203613" y="809160"/>
                <a:ext cx="212400" cy="55800"/>
              </p14:xfrm>
            </p:contentPart>
          </mc:Choice>
          <mc:Fallback xmlns="">
            <p:pic>
              <p:nvPicPr>
                <p:cNvPr id="35" name="Freihand 34">
                  <a:extLst>
                    <a:ext uri="{FF2B5EF4-FFF2-40B4-BE49-F238E27FC236}">
                      <a16:creationId xmlns:a16="http://schemas.microsoft.com/office/drawing/2014/main" id="{A7409571-58D2-44EA-8F6E-23FEE2D465DD}"/>
                    </a:ext>
                  </a:extLst>
                </p:cNvPr>
                <p:cNvPicPr/>
                <p:nvPr/>
              </p:nvPicPr>
              <p:blipFill>
                <a:blip r:embed="rId67"/>
                <a:stretch>
                  <a:fillRect/>
                </a:stretch>
              </p:blipFill>
              <p:spPr>
                <a:xfrm>
                  <a:off x="8199293" y="804840"/>
                  <a:ext cx="2210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6" name="Freihand 35">
                  <a:extLst>
                    <a:ext uri="{FF2B5EF4-FFF2-40B4-BE49-F238E27FC236}">
                      <a16:creationId xmlns:a16="http://schemas.microsoft.com/office/drawing/2014/main" id="{855AFB6B-B607-444C-A37B-3E6D664B363B}"/>
                    </a:ext>
                  </a:extLst>
                </p14:cNvPr>
                <p14:cNvContentPartPr/>
                <p14:nvPr/>
              </p14:nvContentPartPr>
              <p14:xfrm>
                <a:off x="8637053" y="778920"/>
                <a:ext cx="164520" cy="97560"/>
              </p14:xfrm>
            </p:contentPart>
          </mc:Choice>
          <mc:Fallback xmlns="">
            <p:pic>
              <p:nvPicPr>
                <p:cNvPr id="36" name="Freihand 35">
                  <a:extLst>
                    <a:ext uri="{FF2B5EF4-FFF2-40B4-BE49-F238E27FC236}">
                      <a16:creationId xmlns:a16="http://schemas.microsoft.com/office/drawing/2014/main" id="{855AFB6B-B607-444C-A37B-3E6D664B363B}"/>
                    </a:ext>
                  </a:extLst>
                </p:cNvPr>
                <p:cNvPicPr/>
                <p:nvPr/>
              </p:nvPicPr>
              <p:blipFill>
                <a:blip r:embed="rId69"/>
                <a:stretch>
                  <a:fillRect/>
                </a:stretch>
              </p:blipFill>
              <p:spPr>
                <a:xfrm>
                  <a:off x="8632733" y="774600"/>
                  <a:ext cx="1731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7" name="Freihand 36">
                  <a:extLst>
                    <a:ext uri="{FF2B5EF4-FFF2-40B4-BE49-F238E27FC236}">
                      <a16:creationId xmlns:a16="http://schemas.microsoft.com/office/drawing/2014/main" id="{E84DA178-88DB-4587-82EB-44AF67567554}"/>
                    </a:ext>
                  </a:extLst>
                </p14:cNvPr>
                <p14:cNvContentPartPr/>
                <p14:nvPr/>
              </p14:nvContentPartPr>
              <p14:xfrm>
                <a:off x="8783213" y="719160"/>
                <a:ext cx="108720" cy="153720"/>
              </p14:xfrm>
            </p:contentPart>
          </mc:Choice>
          <mc:Fallback xmlns="">
            <p:pic>
              <p:nvPicPr>
                <p:cNvPr id="37" name="Freihand 36">
                  <a:extLst>
                    <a:ext uri="{FF2B5EF4-FFF2-40B4-BE49-F238E27FC236}">
                      <a16:creationId xmlns:a16="http://schemas.microsoft.com/office/drawing/2014/main" id="{E84DA178-88DB-4587-82EB-44AF67567554}"/>
                    </a:ext>
                  </a:extLst>
                </p:cNvPr>
                <p:cNvPicPr/>
                <p:nvPr/>
              </p:nvPicPr>
              <p:blipFill>
                <a:blip r:embed="rId71"/>
                <a:stretch>
                  <a:fillRect/>
                </a:stretch>
              </p:blipFill>
              <p:spPr>
                <a:xfrm>
                  <a:off x="8778893" y="714840"/>
                  <a:ext cx="1173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8" name="Freihand 37">
                  <a:extLst>
                    <a:ext uri="{FF2B5EF4-FFF2-40B4-BE49-F238E27FC236}">
                      <a16:creationId xmlns:a16="http://schemas.microsoft.com/office/drawing/2014/main" id="{A15FF668-F199-477F-829A-AE4E3329A72E}"/>
                    </a:ext>
                  </a:extLst>
                </p14:cNvPr>
                <p14:cNvContentPartPr/>
                <p14:nvPr/>
              </p14:nvContentPartPr>
              <p14:xfrm>
                <a:off x="8894453" y="696120"/>
                <a:ext cx="158760" cy="144360"/>
              </p14:xfrm>
            </p:contentPart>
          </mc:Choice>
          <mc:Fallback xmlns="">
            <p:pic>
              <p:nvPicPr>
                <p:cNvPr id="38" name="Freihand 37">
                  <a:extLst>
                    <a:ext uri="{FF2B5EF4-FFF2-40B4-BE49-F238E27FC236}">
                      <a16:creationId xmlns:a16="http://schemas.microsoft.com/office/drawing/2014/main" id="{A15FF668-F199-477F-829A-AE4E3329A72E}"/>
                    </a:ext>
                  </a:extLst>
                </p:cNvPr>
                <p:cNvPicPr/>
                <p:nvPr/>
              </p:nvPicPr>
              <p:blipFill>
                <a:blip r:embed="rId73"/>
                <a:stretch>
                  <a:fillRect/>
                </a:stretch>
              </p:blipFill>
              <p:spPr>
                <a:xfrm>
                  <a:off x="8890133" y="691800"/>
                  <a:ext cx="16740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9" name="Freihand 38">
                  <a:extLst>
                    <a:ext uri="{FF2B5EF4-FFF2-40B4-BE49-F238E27FC236}">
                      <a16:creationId xmlns:a16="http://schemas.microsoft.com/office/drawing/2014/main" id="{23DB8033-C089-4D33-B165-D328F684293D}"/>
                    </a:ext>
                  </a:extLst>
                </p14:cNvPr>
                <p14:cNvContentPartPr/>
                <p14:nvPr/>
              </p14:nvContentPartPr>
              <p14:xfrm>
                <a:off x="9082733" y="782160"/>
                <a:ext cx="193320" cy="139320"/>
              </p14:xfrm>
            </p:contentPart>
          </mc:Choice>
          <mc:Fallback xmlns="">
            <p:pic>
              <p:nvPicPr>
                <p:cNvPr id="39" name="Freihand 38">
                  <a:extLst>
                    <a:ext uri="{FF2B5EF4-FFF2-40B4-BE49-F238E27FC236}">
                      <a16:creationId xmlns:a16="http://schemas.microsoft.com/office/drawing/2014/main" id="{23DB8033-C089-4D33-B165-D328F684293D}"/>
                    </a:ext>
                  </a:extLst>
                </p:cNvPr>
                <p:cNvPicPr/>
                <p:nvPr/>
              </p:nvPicPr>
              <p:blipFill>
                <a:blip r:embed="rId75"/>
                <a:stretch>
                  <a:fillRect/>
                </a:stretch>
              </p:blipFill>
              <p:spPr>
                <a:xfrm>
                  <a:off x="9078413" y="777840"/>
                  <a:ext cx="2019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0" name="Freihand 39">
                  <a:extLst>
                    <a:ext uri="{FF2B5EF4-FFF2-40B4-BE49-F238E27FC236}">
                      <a16:creationId xmlns:a16="http://schemas.microsoft.com/office/drawing/2014/main" id="{EE13A7E1-D739-4924-8509-6002AB9443F5}"/>
                    </a:ext>
                  </a:extLst>
                </p14:cNvPr>
                <p14:cNvContentPartPr/>
                <p14:nvPr/>
              </p14:nvContentPartPr>
              <p14:xfrm>
                <a:off x="9256973" y="755520"/>
                <a:ext cx="51120" cy="28440"/>
              </p14:xfrm>
            </p:contentPart>
          </mc:Choice>
          <mc:Fallback xmlns="">
            <p:pic>
              <p:nvPicPr>
                <p:cNvPr id="40" name="Freihand 39">
                  <a:extLst>
                    <a:ext uri="{FF2B5EF4-FFF2-40B4-BE49-F238E27FC236}">
                      <a16:creationId xmlns:a16="http://schemas.microsoft.com/office/drawing/2014/main" id="{EE13A7E1-D739-4924-8509-6002AB9443F5}"/>
                    </a:ext>
                  </a:extLst>
                </p:cNvPr>
                <p:cNvPicPr/>
                <p:nvPr/>
              </p:nvPicPr>
              <p:blipFill>
                <a:blip r:embed="rId77"/>
                <a:stretch>
                  <a:fillRect/>
                </a:stretch>
              </p:blipFill>
              <p:spPr>
                <a:xfrm>
                  <a:off x="9252653" y="751200"/>
                  <a:ext cx="597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1" name="Freihand 40">
                  <a:extLst>
                    <a:ext uri="{FF2B5EF4-FFF2-40B4-BE49-F238E27FC236}">
                      <a16:creationId xmlns:a16="http://schemas.microsoft.com/office/drawing/2014/main" id="{D51CA4FE-456A-4986-AAC6-73AE31C9D7BA}"/>
                    </a:ext>
                  </a:extLst>
                </p14:cNvPr>
                <p14:cNvContentPartPr/>
                <p14:nvPr/>
              </p14:nvContentPartPr>
              <p14:xfrm>
                <a:off x="9213773" y="794400"/>
                <a:ext cx="155160" cy="160200"/>
              </p14:xfrm>
            </p:contentPart>
          </mc:Choice>
          <mc:Fallback xmlns="">
            <p:pic>
              <p:nvPicPr>
                <p:cNvPr id="41" name="Freihand 40">
                  <a:extLst>
                    <a:ext uri="{FF2B5EF4-FFF2-40B4-BE49-F238E27FC236}">
                      <a16:creationId xmlns:a16="http://schemas.microsoft.com/office/drawing/2014/main" id="{D51CA4FE-456A-4986-AAC6-73AE31C9D7BA}"/>
                    </a:ext>
                  </a:extLst>
                </p:cNvPr>
                <p:cNvPicPr/>
                <p:nvPr/>
              </p:nvPicPr>
              <p:blipFill>
                <a:blip r:embed="rId79"/>
                <a:stretch>
                  <a:fillRect/>
                </a:stretch>
              </p:blipFill>
              <p:spPr>
                <a:xfrm>
                  <a:off x="9209453" y="790080"/>
                  <a:ext cx="1638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2" name="Freihand 41">
                  <a:extLst>
                    <a:ext uri="{FF2B5EF4-FFF2-40B4-BE49-F238E27FC236}">
                      <a16:creationId xmlns:a16="http://schemas.microsoft.com/office/drawing/2014/main" id="{72346A8C-A226-40A2-AB33-325D6BC87448}"/>
                    </a:ext>
                  </a:extLst>
                </p14:cNvPr>
                <p14:cNvContentPartPr/>
                <p14:nvPr/>
              </p14:nvContentPartPr>
              <p14:xfrm>
                <a:off x="9017213" y="644280"/>
                <a:ext cx="61920" cy="55080"/>
              </p14:xfrm>
            </p:contentPart>
          </mc:Choice>
          <mc:Fallback xmlns="">
            <p:pic>
              <p:nvPicPr>
                <p:cNvPr id="42" name="Freihand 41">
                  <a:extLst>
                    <a:ext uri="{FF2B5EF4-FFF2-40B4-BE49-F238E27FC236}">
                      <a16:creationId xmlns:a16="http://schemas.microsoft.com/office/drawing/2014/main" id="{72346A8C-A226-40A2-AB33-325D6BC87448}"/>
                    </a:ext>
                  </a:extLst>
                </p:cNvPr>
                <p:cNvPicPr/>
                <p:nvPr/>
              </p:nvPicPr>
              <p:blipFill>
                <a:blip r:embed="rId81"/>
                <a:stretch>
                  <a:fillRect/>
                </a:stretch>
              </p:blipFill>
              <p:spPr>
                <a:xfrm>
                  <a:off x="9012893" y="639960"/>
                  <a:ext cx="705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3" name="Freihand 42">
                  <a:extLst>
                    <a:ext uri="{FF2B5EF4-FFF2-40B4-BE49-F238E27FC236}">
                      <a16:creationId xmlns:a16="http://schemas.microsoft.com/office/drawing/2014/main" id="{31F2E577-72F4-4007-8B92-1BED3AA8343E}"/>
                    </a:ext>
                  </a:extLst>
                </p14:cNvPr>
                <p14:cNvContentPartPr/>
                <p14:nvPr/>
              </p14:nvContentPartPr>
              <p14:xfrm>
                <a:off x="9490613" y="593520"/>
                <a:ext cx="26640" cy="141840"/>
              </p14:xfrm>
            </p:contentPart>
          </mc:Choice>
          <mc:Fallback xmlns="">
            <p:pic>
              <p:nvPicPr>
                <p:cNvPr id="43" name="Freihand 42">
                  <a:extLst>
                    <a:ext uri="{FF2B5EF4-FFF2-40B4-BE49-F238E27FC236}">
                      <a16:creationId xmlns:a16="http://schemas.microsoft.com/office/drawing/2014/main" id="{31F2E577-72F4-4007-8B92-1BED3AA8343E}"/>
                    </a:ext>
                  </a:extLst>
                </p:cNvPr>
                <p:cNvPicPr/>
                <p:nvPr/>
              </p:nvPicPr>
              <p:blipFill>
                <a:blip r:embed="rId83"/>
                <a:stretch>
                  <a:fillRect/>
                </a:stretch>
              </p:blipFill>
              <p:spPr>
                <a:xfrm>
                  <a:off x="9486293" y="589200"/>
                  <a:ext cx="352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4" name="Freihand 43">
                  <a:extLst>
                    <a:ext uri="{FF2B5EF4-FFF2-40B4-BE49-F238E27FC236}">
                      <a16:creationId xmlns:a16="http://schemas.microsoft.com/office/drawing/2014/main" id="{D72C2D7E-A434-479F-9DD9-0083EC0F781B}"/>
                    </a:ext>
                  </a:extLst>
                </p14:cNvPr>
                <p14:cNvContentPartPr/>
                <p14:nvPr/>
              </p14:nvContentPartPr>
              <p14:xfrm>
                <a:off x="9499253" y="843720"/>
                <a:ext cx="360" cy="360"/>
              </p14:xfrm>
            </p:contentPart>
          </mc:Choice>
          <mc:Fallback xmlns="">
            <p:pic>
              <p:nvPicPr>
                <p:cNvPr id="44" name="Freihand 43">
                  <a:extLst>
                    <a:ext uri="{FF2B5EF4-FFF2-40B4-BE49-F238E27FC236}">
                      <a16:creationId xmlns:a16="http://schemas.microsoft.com/office/drawing/2014/main" id="{D72C2D7E-A434-479F-9DD9-0083EC0F781B}"/>
                    </a:ext>
                  </a:extLst>
                </p:cNvPr>
                <p:cNvPicPr/>
                <p:nvPr/>
              </p:nvPicPr>
              <p:blipFill>
                <a:blip r:embed="rId40"/>
                <a:stretch>
                  <a:fillRect/>
                </a:stretch>
              </p:blipFill>
              <p:spPr>
                <a:xfrm>
                  <a:off x="9494933" y="8394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7" name="Freihand 46">
                  <a:extLst>
                    <a:ext uri="{FF2B5EF4-FFF2-40B4-BE49-F238E27FC236}">
                      <a16:creationId xmlns:a16="http://schemas.microsoft.com/office/drawing/2014/main" id="{4C17D264-03FE-447C-8B9F-007822BE368E}"/>
                    </a:ext>
                  </a:extLst>
                </p14:cNvPr>
                <p14:cNvContentPartPr/>
                <p14:nvPr/>
              </p14:nvContentPartPr>
              <p14:xfrm>
                <a:off x="9909293" y="726720"/>
                <a:ext cx="41760" cy="158760"/>
              </p14:xfrm>
            </p:contentPart>
          </mc:Choice>
          <mc:Fallback xmlns="">
            <p:pic>
              <p:nvPicPr>
                <p:cNvPr id="47" name="Freihand 46">
                  <a:extLst>
                    <a:ext uri="{FF2B5EF4-FFF2-40B4-BE49-F238E27FC236}">
                      <a16:creationId xmlns:a16="http://schemas.microsoft.com/office/drawing/2014/main" id="{4C17D264-03FE-447C-8B9F-007822BE368E}"/>
                    </a:ext>
                  </a:extLst>
                </p:cNvPr>
                <p:cNvPicPr/>
                <p:nvPr/>
              </p:nvPicPr>
              <p:blipFill>
                <a:blip r:embed="rId86"/>
                <a:stretch>
                  <a:fillRect/>
                </a:stretch>
              </p:blipFill>
              <p:spPr>
                <a:xfrm>
                  <a:off x="9904973" y="722400"/>
                  <a:ext cx="504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48" name="Freihand 47">
                  <a:extLst>
                    <a:ext uri="{FF2B5EF4-FFF2-40B4-BE49-F238E27FC236}">
                      <a16:creationId xmlns:a16="http://schemas.microsoft.com/office/drawing/2014/main" id="{0E5A06F1-0ABA-42F9-893C-061C496F97A0}"/>
                    </a:ext>
                  </a:extLst>
                </p14:cNvPr>
                <p14:cNvContentPartPr/>
                <p14:nvPr/>
              </p14:nvContentPartPr>
              <p14:xfrm>
                <a:off x="9788693" y="861360"/>
                <a:ext cx="266760" cy="41040"/>
              </p14:xfrm>
            </p:contentPart>
          </mc:Choice>
          <mc:Fallback xmlns="">
            <p:pic>
              <p:nvPicPr>
                <p:cNvPr id="48" name="Freihand 47">
                  <a:extLst>
                    <a:ext uri="{FF2B5EF4-FFF2-40B4-BE49-F238E27FC236}">
                      <a16:creationId xmlns:a16="http://schemas.microsoft.com/office/drawing/2014/main" id="{0E5A06F1-0ABA-42F9-893C-061C496F97A0}"/>
                    </a:ext>
                  </a:extLst>
                </p:cNvPr>
                <p:cNvPicPr/>
                <p:nvPr/>
              </p:nvPicPr>
              <p:blipFill>
                <a:blip r:embed="rId88"/>
                <a:stretch>
                  <a:fillRect/>
                </a:stretch>
              </p:blipFill>
              <p:spPr>
                <a:xfrm>
                  <a:off x="9784373" y="857040"/>
                  <a:ext cx="275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49" name="Freihand 48">
                  <a:extLst>
                    <a:ext uri="{FF2B5EF4-FFF2-40B4-BE49-F238E27FC236}">
                      <a16:creationId xmlns:a16="http://schemas.microsoft.com/office/drawing/2014/main" id="{BA054D42-88D0-4932-8FA5-3BD0A04EA115}"/>
                    </a:ext>
                  </a:extLst>
                </p14:cNvPr>
                <p14:cNvContentPartPr/>
                <p14:nvPr/>
              </p14:nvContentPartPr>
              <p14:xfrm>
                <a:off x="9797333" y="661920"/>
                <a:ext cx="244080" cy="43920"/>
              </p14:xfrm>
            </p:contentPart>
          </mc:Choice>
          <mc:Fallback xmlns="">
            <p:pic>
              <p:nvPicPr>
                <p:cNvPr id="49" name="Freihand 48">
                  <a:extLst>
                    <a:ext uri="{FF2B5EF4-FFF2-40B4-BE49-F238E27FC236}">
                      <a16:creationId xmlns:a16="http://schemas.microsoft.com/office/drawing/2014/main" id="{BA054D42-88D0-4932-8FA5-3BD0A04EA115}"/>
                    </a:ext>
                  </a:extLst>
                </p:cNvPr>
                <p:cNvPicPr/>
                <p:nvPr/>
              </p:nvPicPr>
              <p:blipFill>
                <a:blip r:embed="rId90"/>
                <a:stretch>
                  <a:fillRect/>
                </a:stretch>
              </p:blipFill>
              <p:spPr>
                <a:xfrm>
                  <a:off x="9793013" y="657600"/>
                  <a:ext cx="25272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0" name="Freihand 49">
                  <a:extLst>
                    <a:ext uri="{FF2B5EF4-FFF2-40B4-BE49-F238E27FC236}">
                      <a16:creationId xmlns:a16="http://schemas.microsoft.com/office/drawing/2014/main" id="{5E650319-2602-46A0-88AC-A26BFBDAF483}"/>
                    </a:ext>
                  </a:extLst>
                </p14:cNvPr>
                <p14:cNvContentPartPr/>
                <p14:nvPr/>
              </p14:nvContentPartPr>
              <p14:xfrm>
                <a:off x="10092893" y="632760"/>
                <a:ext cx="182160" cy="271440"/>
              </p14:xfrm>
            </p:contentPart>
          </mc:Choice>
          <mc:Fallback xmlns="">
            <p:pic>
              <p:nvPicPr>
                <p:cNvPr id="50" name="Freihand 49">
                  <a:extLst>
                    <a:ext uri="{FF2B5EF4-FFF2-40B4-BE49-F238E27FC236}">
                      <a16:creationId xmlns:a16="http://schemas.microsoft.com/office/drawing/2014/main" id="{5E650319-2602-46A0-88AC-A26BFBDAF483}"/>
                    </a:ext>
                  </a:extLst>
                </p:cNvPr>
                <p:cNvPicPr/>
                <p:nvPr/>
              </p:nvPicPr>
              <p:blipFill>
                <a:blip r:embed="rId92"/>
                <a:stretch>
                  <a:fillRect/>
                </a:stretch>
              </p:blipFill>
              <p:spPr>
                <a:xfrm>
                  <a:off x="10088573" y="628440"/>
                  <a:ext cx="19080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1" name="Freihand 50">
                  <a:extLst>
                    <a:ext uri="{FF2B5EF4-FFF2-40B4-BE49-F238E27FC236}">
                      <a16:creationId xmlns:a16="http://schemas.microsoft.com/office/drawing/2014/main" id="{414219B2-5569-49A3-8D89-084FAB558E9C}"/>
                    </a:ext>
                  </a:extLst>
                </p14:cNvPr>
                <p14:cNvContentPartPr/>
                <p14:nvPr/>
              </p14:nvContentPartPr>
              <p14:xfrm>
                <a:off x="10341653" y="771000"/>
                <a:ext cx="39960" cy="48600"/>
              </p14:xfrm>
            </p:contentPart>
          </mc:Choice>
          <mc:Fallback xmlns="">
            <p:pic>
              <p:nvPicPr>
                <p:cNvPr id="51" name="Freihand 50">
                  <a:extLst>
                    <a:ext uri="{FF2B5EF4-FFF2-40B4-BE49-F238E27FC236}">
                      <a16:creationId xmlns:a16="http://schemas.microsoft.com/office/drawing/2014/main" id="{414219B2-5569-49A3-8D89-084FAB558E9C}"/>
                    </a:ext>
                  </a:extLst>
                </p:cNvPr>
                <p:cNvPicPr/>
                <p:nvPr/>
              </p:nvPicPr>
              <p:blipFill>
                <a:blip r:embed="rId94"/>
                <a:stretch>
                  <a:fillRect/>
                </a:stretch>
              </p:blipFill>
              <p:spPr>
                <a:xfrm>
                  <a:off x="10337333" y="766680"/>
                  <a:ext cx="4860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2" name="Freihand 51">
                  <a:extLst>
                    <a:ext uri="{FF2B5EF4-FFF2-40B4-BE49-F238E27FC236}">
                      <a16:creationId xmlns:a16="http://schemas.microsoft.com/office/drawing/2014/main" id="{644458BC-C5EF-4EC5-83E5-0030DCC2281D}"/>
                    </a:ext>
                  </a:extLst>
                </p14:cNvPr>
                <p14:cNvContentPartPr/>
                <p14:nvPr/>
              </p14:nvContentPartPr>
              <p14:xfrm>
                <a:off x="10371173" y="632760"/>
                <a:ext cx="24480" cy="16200"/>
              </p14:xfrm>
            </p:contentPart>
          </mc:Choice>
          <mc:Fallback xmlns="">
            <p:pic>
              <p:nvPicPr>
                <p:cNvPr id="52" name="Freihand 51">
                  <a:extLst>
                    <a:ext uri="{FF2B5EF4-FFF2-40B4-BE49-F238E27FC236}">
                      <a16:creationId xmlns:a16="http://schemas.microsoft.com/office/drawing/2014/main" id="{644458BC-C5EF-4EC5-83E5-0030DCC2281D}"/>
                    </a:ext>
                  </a:extLst>
                </p:cNvPr>
                <p:cNvPicPr/>
                <p:nvPr/>
              </p:nvPicPr>
              <p:blipFill>
                <a:blip r:embed="rId96"/>
                <a:stretch>
                  <a:fillRect/>
                </a:stretch>
              </p:blipFill>
              <p:spPr>
                <a:xfrm>
                  <a:off x="10366853" y="628440"/>
                  <a:ext cx="33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3" name="Freihand 52">
                  <a:extLst>
                    <a:ext uri="{FF2B5EF4-FFF2-40B4-BE49-F238E27FC236}">
                      <a16:creationId xmlns:a16="http://schemas.microsoft.com/office/drawing/2014/main" id="{5C2567CF-724F-4D01-B286-E00CEE150181}"/>
                    </a:ext>
                  </a:extLst>
                </p14:cNvPr>
                <p14:cNvContentPartPr/>
                <p14:nvPr/>
              </p14:nvContentPartPr>
              <p14:xfrm>
                <a:off x="10416173" y="634560"/>
                <a:ext cx="92520" cy="287640"/>
              </p14:xfrm>
            </p:contentPart>
          </mc:Choice>
          <mc:Fallback xmlns="">
            <p:pic>
              <p:nvPicPr>
                <p:cNvPr id="53" name="Freihand 52">
                  <a:extLst>
                    <a:ext uri="{FF2B5EF4-FFF2-40B4-BE49-F238E27FC236}">
                      <a16:creationId xmlns:a16="http://schemas.microsoft.com/office/drawing/2014/main" id="{5C2567CF-724F-4D01-B286-E00CEE150181}"/>
                    </a:ext>
                  </a:extLst>
                </p:cNvPr>
                <p:cNvPicPr/>
                <p:nvPr/>
              </p:nvPicPr>
              <p:blipFill>
                <a:blip r:embed="rId98"/>
                <a:stretch>
                  <a:fillRect/>
                </a:stretch>
              </p:blipFill>
              <p:spPr>
                <a:xfrm>
                  <a:off x="10411853" y="630240"/>
                  <a:ext cx="10116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5" name="Freihand 54">
                  <a:extLst>
                    <a:ext uri="{FF2B5EF4-FFF2-40B4-BE49-F238E27FC236}">
                      <a16:creationId xmlns:a16="http://schemas.microsoft.com/office/drawing/2014/main" id="{721D5842-E2EB-4F1A-909F-5CA862E1F573}"/>
                    </a:ext>
                  </a:extLst>
                </p14:cNvPr>
                <p14:cNvContentPartPr/>
                <p14:nvPr/>
              </p14:nvContentPartPr>
              <p14:xfrm>
                <a:off x="10229333" y="999600"/>
                <a:ext cx="115920" cy="7920"/>
              </p14:xfrm>
            </p:contentPart>
          </mc:Choice>
          <mc:Fallback xmlns="">
            <p:pic>
              <p:nvPicPr>
                <p:cNvPr id="55" name="Freihand 54">
                  <a:extLst>
                    <a:ext uri="{FF2B5EF4-FFF2-40B4-BE49-F238E27FC236}">
                      <a16:creationId xmlns:a16="http://schemas.microsoft.com/office/drawing/2014/main" id="{721D5842-E2EB-4F1A-909F-5CA862E1F573}"/>
                    </a:ext>
                  </a:extLst>
                </p:cNvPr>
                <p:cNvPicPr/>
                <p:nvPr/>
              </p:nvPicPr>
              <p:blipFill>
                <a:blip r:embed="rId100"/>
                <a:stretch>
                  <a:fillRect/>
                </a:stretch>
              </p:blipFill>
              <p:spPr>
                <a:xfrm>
                  <a:off x="10225013" y="995280"/>
                  <a:ext cx="1245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6" name="Freihand 55">
                  <a:extLst>
                    <a:ext uri="{FF2B5EF4-FFF2-40B4-BE49-F238E27FC236}">
                      <a16:creationId xmlns:a16="http://schemas.microsoft.com/office/drawing/2014/main" id="{D64CB505-0F6C-4C3D-B25A-B29361EF9E0E}"/>
                    </a:ext>
                  </a:extLst>
                </p14:cNvPr>
                <p14:cNvContentPartPr/>
                <p14:nvPr/>
              </p14:nvContentPartPr>
              <p14:xfrm>
                <a:off x="10097933" y="1048920"/>
                <a:ext cx="78120" cy="70920"/>
              </p14:xfrm>
            </p:contentPart>
          </mc:Choice>
          <mc:Fallback xmlns="">
            <p:pic>
              <p:nvPicPr>
                <p:cNvPr id="56" name="Freihand 55">
                  <a:extLst>
                    <a:ext uri="{FF2B5EF4-FFF2-40B4-BE49-F238E27FC236}">
                      <a16:creationId xmlns:a16="http://schemas.microsoft.com/office/drawing/2014/main" id="{D64CB505-0F6C-4C3D-B25A-B29361EF9E0E}"/>
                    </a:ext>
                  </a:extLst>
                </p:cNvPr>
                <p:cNvPicPr/>
                <p:nvPr/>
              </p:nvPicPr>
              <p:blipFill>
                <a:blip r:embed="rId102"/>
                <a:stretch>
                  <a:fillRect/>
                </a:stretch>
              </p:blipFill>
              <p:spPr>
                <a:xfrm>
                  <a:off x="10093613" y="1044600"/>
                  <a:ext cx="867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7" name="Freihand 56">
                  <a:extLst>
                    <a:ext uri="{FF2B5EF4-FFF2-40B4-BE49-F238E27FC236}">
                      <a16:creationId xmlns:a16="http://schemas.microsoft.com/office/drawing/2014/main" id="{C8D3F2BB-829E-4737-B142-297D78ED23FD}"/>
                    </a:ext>
                  </a:extLst>
                </p14:cNvPr>
                <p14:cNvContentPartPr/>
                <p14:nvPr/>
              </p14:nvContentPartPr>
              <p14:xfrm>
                <a:off x="10456493" y="925080"/>
                <a:ext cx="43560" cy="57960"/>
              </p14:xfrm>
            </p:contentPart>
          </mc:Choice>
          <mc:Fallback xmlns="">
            <p:pic>
              <p:nvPicPr>
                <p:cNvPr id="57" name="Freihand 56">
                  <a:extLst>
                    <a:ext uri="{FF2B5EF4-FFF2-40B4-BE49-F238E27FC236}">
                      <a16:creationId xmlns:a16="http://schemas.microsoft.com/office/drawing/2014/main" id="{C8D3F2BB-829E-4737-B142-297D78ED23FD}"/>
                    </a:ext>
                  </a:extLst>
                </p:cNvPr>
                <p:cNvPicPr/>
                <p:nvPr/>
              </p:nvPicPr>
              <p:blipFill>
                <a:blip r:embed="rId104"/>
                <a:stretch>
                  <a:fillRect/>
                </a:stretch>
              </p:blipFill>
              <p:spPr>
                <a:xfrm>
                  <a:off x="10452173" y="920760"/>
                  <a:ext cx="52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84" name="Freihand 83">
                  <a:extLst>
                    <a:ext uri="{FF2B5EF4-FFF2-40B4-BE49-F238E27FC236}">
                      <a16:creationId xmlns:a16="http://schemas.microsoft.com/office/drawing/2014/main" id="{983FA2AE-2167-4F97-9AFA-727F67DB59B4}"/>
                    </a:ext>
                  </a:extLst>
                </p14:cNvPr>
                <p14:cNvContentPartPr/>
                <p14:nvPr/>
              </p14:nvContentPartPr>
              <p14:xfrm>
                <a:off x="5794133" y="498480"/>
                <a:ext cx="5248440" cy="155520"/>
              </p14:xfrm>
            </p:contentPart>
          </mc:Choice>
          <mc:Fallback xmlns="">
            <p:pic>
              <p:nvPicPr>
                <p:cNvPr id="84" name="Freihand 83">
                  <a:extLst>
                    <a:ext uri="{FF2B5EF4-FFF2-40B4-BE49-F238E27FC236}">
                      <a16:creationId xmlns:a16="http://schemas.microsoft.com/office/drawing/2014/main" id="{983FA2AE-2167-4F97-9AFA-727F67DB59B4}"/>
                    </a:ext>
                  </a:extLst>
                </p:cNvPr>
                <p:cNvPicPr/>
                <p:nvPr/>
              </p:nvPicPr>
              <p:blipFill>
                <a:blip r:embed="rId106"/>
                <a:stretch>
                  <a:fillRect/>
                </a:stretch>
              </p:blipFill>
              <p:spPr>
                <a:xfrm>
                  <a:off x="5789813" y="494160"/>
                  <a:ext cx="52570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5" name="Freihand 84">
                  <a:extLst>
                    <a:ext uri="{FF2B5EF4-FFF2-40B4-BE49-F238E27FC236}">
                      <a16:creationId xmlns:a16="http://schemas.microsoft.com/office/drawing/2014/main" id="{4C6C25F3-0080-48BE-8C01-CD68CA54062C}"/>
                    </a:ext>
                  </a:extLst>
                </p14:cNvPr>
                <p14:cNvContentPartPr/>
                <p14:nvPr/>
              </p14:nvContentPartPr>
              <p14:xfrm>
                <a:off x="6270053" y="502440"/>
                <a:ext cx="4753080" cy="74880"/>
              </p14:xfrm>
            </p:contentPart>
          </mc:Choice>
          <mc:Fallback xmlns="">
            <p:pic>
              <p:nvPicPr>
                <p:cNvPr id="85" name="Freihand 84">
                  <a:extLst>
                    <a:ext uri="{FF2B5EF4-FFF2-40B4-BE49-F238E27FC236}">
                      <a16:creationId xmlns:a16="http://schemas.microsoft.com/office/drawing/2014/main" id="{4C6C25F3-0080-48BE-8C01-CD68CA54062C}"/>
                    </a:ext>
                  </a:extLst>
                </p:cNvPr>
                <p:cNvPicPr/>
                <p:nvPr/>
              </p:nvPicPr>
              <p:blipFill>
                <a:blip r:embed="rId108"/>
                <a:stretch>
                  <a:fillRect/>
                </a:stretch>
              </p:blipFill>
              <p:spPr>
                <a:xfrm>
                  <a:off x="6265733" y="498120"/>
                  <a:ext cx="47617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77" name="Freihand 276">
                  <a:extLst>
                    <a:ext uri="{FF2B5EF4-FFF2-40B4-BE49-F238E27FC236}">
                      <a16:creationId xmlns:a16="http://schemas.microsoft.com/office/drawing/2014/main" id="{B28C3EC2-503F-42E4-8F9C-95E120C107CF}"/>
                    </a:ext>
                  </a:extLst>
                </p14:cNvPr>
                <p14:cNvContentPartPr/>
                <p14:nvPr/>
              </p14:nvContentPartPr>
              <p14:xfrm>
                <a:off x="6785933" y="4545240"/>
                <a:ext cx="430920" cy="439200"/>
              </p14:xfrm>
            </p:contentPart>
          </mc:Choice>
          <mc:Fallback xmlns="">
            <p:pic>
              <p:nvPicPr>
                <p:cNvPr id="277" name="Freihand 276">
                  <a:extLst>
                    <a:ext uri="{FF2B5EF4-FFF2-40B4-BE49-F238E27FC236}">
                      <a16:creationId xmlns:a16="http://schemas.microsoft.com/office/drawing/2014/main" id="{B28C3EC2-503F-42E4-8F9C-95E120C107CF}"/>
                    </a:ext>
                  </a:extLst>
                </p:cNvPr>
                <p:cNvPicPr/>
                <p:nvPr/>
              </p:nvPicPr>
              <p:blipFill>
                <a:blip r:embed="rId110"/>
                <a:stretch>
                  <a:fillRect/>
                </a:stretch>
              </p:blipFill>
              <p:spPr>
                <a:xfrm>
                  <a:off x="6781613" y="4540920"/>
                  <a:ext cx="439560" cy="447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78" name="Freihand 277">
                  <a:extLst>
                    <a:ext uri="{FF2B5EF4-FFF2-40B4-BE49-F238E27FC236}">
                      <a16:creationId xmlns:a16="http://schemas.microsoft.com/office/drawing/2014/main" id="{F03F49C9-CC01-4719-B71A-29CCC1E904CE}"/>
                    </a:ext>
                  </a:extLst>
                </p14:cNvPr>
                <p14:cNvContentPartPr/>
                <p14:nvPr/>
              </p14:nvContentPartPr>
              <p14:xfrm>
                <a:off x="7063133" y="4389720"/>
                <a:ext cx="266760" cy="232920"/>
              </p14:xfrm>
            </p:contentPart>
          </mc:Choice>
          <mc:Fallback xmlns="">
            <p:pic>
              <p:nvPicPr>
                <p:cNvPr id="278" name="Freihand 277">
                  <a:extLst>
                    <a:ext uri="{FF2B5EF4-FFF2-40B4-BE49-F238E27FC236}">
                      <a16:creationId xmlns:a16="http://schemas.microsoft.com/office/drawing/2014/main" id="{F03F49C9-CC01-4719-B71A-29CCC1E904CE}"/>
                    </a:ext>
                  </a:extLst>
                </p:cNvPr>
                <p:cNvPicPr/>
                <p:nvPr/>
              </p:nvPicPr>
              <p:blipFill>
                <a:blip r:embed="rId112"/>
                <a:stretch>
                  <a:fillRect/>
                </a:stretch>
              </p:blipFill>
              <p:spPr>
                <a:xfrm>
                  <a:off x="7058813" y="4385400"/>
                  <a:ext cx="27540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54" name="Freihand 153">
                  <a:extLst>
                    <a:ext uri="{FF2B5EF4-FFF2-40B4-BE49-F238E27FC236}">
                      <a16:creationId xmlns:a16="http://schemas.microsoft.com/office/drawing/2014/main" id="{F9A6AA90-74E1-445F-B25F-18B04A07CDBB}"/>
                    </a:ext>
                  </a:extLst>
                </p14:cNvPr>
                <p14:cNvContentPartPr/>
                <p14:nvPr/>
              </p14:nvContentPartPr>
              <p14:xfrm>
                <a:off x="10965533" y="1407840"/>
                <a:ext cx="379800" cy="176400"/>
              </p14:xfrm>
            </p:contentPart>
          </mc:Choice>
          <mc:Fallback xmlns="">
            <p:pic>
              <p:nvPicPr>
                <p:cNvPr id="154" name="Freihand 153">
                  <a:extLst>
                    <a:ext uri="{FF2B5EF4-FFF2-40B4-BE49-F238E27FC236}">
                      <a16:creationId xmlns:a16="http://schemas.microsoft.com/office/drawing/2014/main" id="{F9A6AA90-74E1-445F-B25F-18B04A07CDBB}"/>
                    </a:ext>
                  </a:extLst>
                </p:cNvPr>
                <p:cNvPicPr/>
                <p:nvPr/>
              </p:nvPicPr>
              <p:blipFill>
                <a:blip r:embed="rId114"/>
                <a:stretch>
                  <a:fillRect/>
                </a:stretch>
              </p:blipFill>
              <p:spPr>
                <a:xfrm>
                  <a:off x="10961213" y="1403520"/>
                  <a:ext cx="3884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1" name="Freihand 60">
                  <a:extLst>
                    <a:ext uri="{FF2B5EF4-FFF2-40B4-BE49-F238E27FC236}">
                      <a16:creationId xmlns:a16="http://schemas.microsoft.com/office/drawing/2014/main" id="{B6D4D4DF-788B-4512-9081-097C9CF2A531}"/>
                    </a:ext>
                  </a:extLst>
                </p14:cNvPr>
                <p14:cNvContentPartPr/>
                <p14:nvPr/>
              </p14:nvContentPartPr>
              <p14:xfrm>
                <a:off x="3822053" y="1580280"/>
                <a:ext cx="158040" cy="130680"/>
              </p14:xfrm>
            </p:contentPart>
          </mc:Choice>
          <mc:Fallback xmlns="">
            <p:pic>
              <p:nvPicPr>
                <p:cNvPr id="61" name="Freihand 60">
                  <a:extLst>
                    <a:ext uri="{FF2B5EF4-FFF2-40B4-BE49-F238E27FC236}">
                      <a16:creationId xmlns:a16="http://schemas.microsoft.com/office/drawing/2014/main" id="{B6D4D4DF-788B-4512-9081-097C9CF2A531}"/>
                    </a:ext>
                  </a:extLst>
                </p:cNvPr>
                <p:cNvPicPr/>
                <p:nvPr/>
              </p:nvPicPr>
              <p:blipFill>
                <a:blip r:embed="rId116"/>
                <a:stretch>
                  <a:fillRect/>
                </a:stretch>
              </p:blipFill>
              <p:spPr>
                <a:xfrm>
                  <a:off x="3817733" y="1575960"/>
                  <a:ext cx="166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2" name="Freihand 61">
                  <a:extLst>
                    <a:ext uri="{FF2B5EF4-FFF2-40B4-BE49-F238E27FC236}">
                      <a16:creationId xmlns:a16="http://schemas.microsoft.com/office/drawing/2014/main" id="{371E5C23-B98D-4349-926D-195F0439433A}"/>
                    </a:ext>
                  </a:extLst>
                </p14:cNvPr>
                <p14:cNvContentPartPr/>
                <p14:nvPr/>
              </p14:nvContentPartPr>
              <p14:xfrm>
                <a:off x="3756533" y="1469760"/>
                <a:ext cx="194400" cy="218520"/>
              </p14:xfrm>
            </p:contentPart>
          </mc:Choice>
          <mc:Fallback xmlns="">
            <p:pic>
              <p:nvPicPr>
                <p:cNvPr id="62" name="Freihand 61">
                  <a:extLst>
                    <a:ext uri="{FF2B5EF4-FFF2-40B4-BE49-F238E27FC236}">
                      <a16:creationId xmlns:a16="http://schemas.microsoft.com/office/drawing/2014/main" id="{371E5C23-B98D-4349-926D-195F0439433A}"/>
                    </a:ext>
                  </a:extLst>
                </p:cNvPr>
                <p:cNvPicPr/>
                <p:nvPr/>
              </p:nvPicPr>
              <p:blipFill>
                <a:blip r:embed="rId118"/>
                <a:stretch>
                  <a:fillRect/>
                </a:stretch>
              </p:blipFill>
              <p:spPr>
                <a:xfrm>
                  <a:off x="3752213" y="1465440"/>
                  <a:ext cx="20304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3" name="Freihand 62">
                  <a:extLst>
                    <a:ext uri="{FF2B5EF4-FFF2-40B4-BE49-F238E27FC236}">
                      <a16:creationId xmlns:a16="http://schemas.microsoft.com/office/drawing/2014/main" id="{162FC26D-F372-4AA5-BB3E-89210A89986F}"/>
                    </a:ext>
                  </a:extLst>
                </p14:cNvPr>
                <p14:cNvContentPartPr/>
                <p14:nvPr/>
              </p14:nvContentPartPr>
              <p14:xfrm>
                <a:off x="4058933" y="1647600"/>
                <a:ext cx="185040" cy="98280"/>
              </p14:xfrm>
            </p:contentPart>
          </mc:Choice>
          <mc:Fallback xmlns="">
            <p:pic>
              <p:nvPicPr>
                <p:cNvPr id="63" name="Freihand 62">
                  <a:extLst>
                    <a:ext uri="{FF2B5EF4-FFF2-40B4-BE49-F238E27FC236}">
                      <a16:creationId xmlns:a16="http://schemas.microsoft.com/office/drawing/2014/main" id="{162FC26D-F372-4AA5-BB3E-89210A89986F}"/>
                    </a:ext>
                  </a:extLst>
                </p:cNvPr>
                <p:cNvPicPr/>
                <p:nvPr/>
              </p:nvPicPr>
              <p:blipFill>
                <a:blip r:embed="rId120"/>
                <a:stretch>
                  <a:fillRect/>
                </a:stretch>
              </p:blipFill>
              <p:spPr>
                <a:xfrm>
                  <a:off x="4054613" y="1643280"/>
                  <a:ext cx="1936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4" name="Freihand 63">
                  <a:extLst>
                    <a:ext uri="{FF2B5EF4-FFF2-40B4-BE49-F238E27FC236}">
                      <a16:creationId xmlns:a16="http://schemas.microsoft.com/office/drawing/2014/main" id="{CB0E8E58-2EBA-4B4D-B711-F28E0444B88C}"/>
                    </a:ext>
                  </a:extLst>
                </p14:cNvPr>
                <p14:cNvContentPartPr/>
                <p14:nvPr/>
              </p14:nvContentPartPr>
              <p14:xfrm>
                <a:off x="4280693" y="1639680"/>
                <a:ext cx="183240" cy="97920"/>
              </p14:xfrm>
            </p:contentPart>
          </mc:Choice>
          <mc:Fallback xmlns="">
            <p:pic>
              <p:nvPicPr>
                <p:cNvPr id="64" name="Freihand 63">
                  <a:extLst>
                    <a:ext uri="{FF2B5EF4-FFF2-40B4-BE49-F238E27FC236}">
                      <a16:creationId xmlns:a16="http://schemas.microsoft.com/office/drawing/2014/main" id="{CB0E8E58-2EBA-4B4D-B711-F28E0444B88C}"/>
                    </a:ext>
                  </a:extLst>
                </p:cNvPr>
                <p:cNvPicPr/>
                <p:nvPr/>
              </p:nvPicPr>
              <p:blipFill>
                <a:blip r:embed="rId122"/>
                <a:stretch>
                  <a:fillRect/>
                </a:stretch>
              </p:blipFill>
              <p:spPr>
                <a:xfrm>
                  <a:off x="4276373" y="1635360"/>
                  <a:ext cx="1918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65" name="Freihand 64">
                  <a:extLst>
                    <a:ext uri="{FF2B5EF4-FFF2-40B4-BE49-F238E27FC236}">
                      <a16:creationId xmlns:a16="http://schemas.microsoft.com/office/drawing/2014/main" id="{A1618217-2500-4F8F-AF08-7956966874F5}"/>
                    </a:ext>
                  </a:extLst>
                </p14:cNvPr>
                <p14:cNvContentPartPr/>
                <p14:nvPr/>
              </p14:nvContentPartPr>
              <p14:xfrm>
                <a:off x="4445213" y="1619160"/>
                <a:ext cx="134280" cy="214560"/>
              </p14:xfrm>
            </p:contentPart>
          </mc:Choice>
          <mc:Fallback xmlns="">
            <p:pic>
              <p:nvPicPr>
                <p:cNvPr id="65" name="Freihand 64">
                  <a:extLst>
                    <a:ext uri="{FF2B5EF4-FFF2-40B4-BE49-F238E27FC236}">
                      <a16:creationId xmlns:a16="http://schemas.microsoft.com/office/drawing/2014/main" id="{A1618217-2500-4F8F-AF08-7956966874F5}"/>
                    </a:ext>
                  </a:extLst>
                </p:cNvPr>
                <p:cNvPicPr/>
                <p:nvPr/>
              </p:nvPicPr>
              <p:blipFill>
                <a:blip r:embed="rId124"/>
                <a:stretch>
                  <a:fillRect/>
                </a:stretch>
              </p:blipFill>
              <p:spPr>
                <a:xfrm>
                  <a:off x="4440893" y="1614840"/>
                  <a:ext cx="1429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66" name="Freihand 65">
                  <a:extLst>
                    <a:ext uri="{FF2B5EF4-FFF2-40B4-BE49-F238E27FC236}">
                      <a16:creationId xmlns:a16="http://schemas.microsoft.com/office/drawing/2014/main" id="{3EC2359D-8C8A-4D16-8CF8-436CD7892495}"/>
                    </a:ext>
                  </a:extLst>
                </p14:cNvPr>
                <p14:cNvContentPartPr/>
                <p14:nvPr/>
              </p14:nvContentPartPr>
              <p14:xfrm>
                <a:off x="3699293" y="1635000"/>
                <a:ext cx="202680" cy="285120"/>
              </p14:xfrm>
            </p:contentPart>
          </mc:Choice>
          <mc:Fallback xmlns="">
            <p:pic>
              <p:nvPicPr>
                <p:cNvPr id="66" name="Freihand 65">
                  <a:extLst>
                    <a:ext uri="{FF2B5EF4-FFF2-40B4-BE49-F238E27FC236}">
                      <a16:creationId xmlns:a16="http://schemas.microsoft.com/office/drawing/2014/main" id="{3EC2359D-8C8A-4D16-8CF8-436CD7892495}"/>
                    </a:ext>
                  </a:extLst>
                </p:cNvPr>
                <p:cNvPicPr/>
                <p:nvPr/>
              </p:nvPicPr>
              <p:blipFill>
                <a:blip r:embed="rId126"/>
                <a:stretch>
                  <a:fillRect/>
                </a:stretch>
              </p:blipFill>
              <p:spPr>
                <a:xfrm>
                  <a:off x="3694973" y="1630680"/>
                  <a:ext cx="2113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67" name="Freihand 66">
                  <a:extLst>
                    <a:ext uri="{FF2B5EF4-FFF2-40B4-BE49-F238E27FC236}">
                      <a16:creationId xmlns:a16="http://schemas.microsoft.com/office/drawing/2014/main" id="{0291CC84-1A9D-427B-9280-5BAF03C153C6}"/>
                    </a:ext>
                  </a:extLst>
                </p14:cNvPr>
                <p14:cNvContentPartPr/>
                <p14:nvPr/>
              </p14:nvContentPartPr>
              <p14:xfrm>
                <a:off x="3950573" y="1759920"/>
                <a:ext cx="19800" cy="16920"/>
              </p14:xfrm>
            </p:contentPart>
          </mc:Choice>
          <mc:Fallback xmlns="">
            <p:pic>
              <p:nvPicPr>
                <p:cNvPr id="67" name="Freihand 66">
                  <a:extLst>
                    <a:ext uri="{FF2B5EF4-FFF2-40B4-BE49-F238E27FC236}">
                      <a16:creationId xmlns:a16="http://schemas.microsoft.com/office/drawing/2014/main" id="{0291CC84-1A9D-427B-9280-5BAF03C153C6}"/>
                    </a:ext>
                  </a:extLst>
                </p:cNvPr>
                <p:cNvPicPr/>
                <p:nvPr/>
              </p:nvPicPr>
              <p:blipFill>
                <a:blip r:embed="rId128"/>
                <a:stretch>
                  <a:fillRect/>
                </a:stretch>
              </p:blipFill>
              <p:spPr>
                <a:xfrm>
                  <a:off x="3946253" y="1755600"/>
                  <a:ext cx="284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69" name="Freihand 68">
                  <a:extLst>
                    <a:ext uri="{FF2B5EF4-FFF2-40B4-BE49-F238E27FC236}">
                      <a16:creationId xmlns:a16="http://schemas.microsoft.com/office/drawing/2014/main" id="{CDCA4EA6-8FBE-4DD5-8E28-6C1B443E39E8}"/>
                    </a:ext>
                  </a:extLst>
                </p14:cNvPr>
                <p14:cNvContentPartPr/>
                <p14:nvPr/>
              </p14:nvContentPartPr>
              <p14:xfrm>
                <a:off x="4637093" y="1667040"/>
                <a:ext cx="140760" cy="82080"/>
              </p14:xfrm>
            </p:contentPart>
          </mc:Choice>
          <mc:Fallback xmlns="">
            <p:pic>
              <p:nvPicPr>
                <p:cNvPr id="69" name="Freihand 68">
                  <a:extLst>
                    <a:ext uri="{FF2B5EF4-FFF2-40B4-BE49-F238E27FC236}">
                      <a16:creationId xmlns:a16="http://schemas.microsoft.com/office/drawing/2014/main" id="{CDCA4EA6-8FBE-4DD5-8E28-6C1B443E39E8}"/>
                    </a:ext>
                  </a:extLst>
                </p:cNvPr>
                <p:cNvPicPr/>
                <p:nvPr/>
              </p:nvPicPr>
              <p:blipFill>
                <a:blip r:embed="rId130"/>
                <a:stretch>
                  <a:fillRect/>
                </a:stretch>
              </p:blipFill>
              <p:spPr>
                <a:xfrm>
                  <a:off x="4632773" y="1662720"/>
                  <a:ext cx="1494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0" name="Freihand 69">
                  <a:extLst>
                    <a:ext uri="{FF2B5EF4-FFF2-40B4-BE49-F238E27FC236}">
                      <a16:creationId xmlns:a16="http://schemas.microsoft.com/office/drawing/2014/main" id="{B9422A34-8389-4106-8F11-C6ACD3437E9E}"/>
                    </a:ext>
                  </a:extLst>
                </p14:cNvPr>
                <p14:cNvContentPartPr/>
                <p14:nvPr/>
              </p14:nvContentPartPr>
              <p14:xfrm>
                <a:off x="4790813" y="1585680"/>
                <a:ext cx="370800" cy="144720"/>
              </p14:xfrm>
            </p:contentPart>
          </mc:Choice>
          <mc:Fallback xmlns="">
            <p:pic>
              <p:nvPicPr>
                <p:cNvPr id="70" name="Freihand 69">
                  <a:extLst>
                    <a:ext uri="{FF2B5EF4-FFF2-40B4-BE49-F238E27FC236}">
                      <a16:creationId xmlns:a16="http://schemas.microsoft.com/office/drawing/2014/main" id="{B9422A34-8389-4106-8F11-C6ACD3437E9E}"/>
                    </a:ext>
                  </a:extLst>
                </p:cNvPr>
                <p:cNvPicPr/>
                <p:nvPr/>
              </p:nvPicPr>
              <p:blipFill>
                <a:blip r:embed="rId132"/>
                <a:stretch>
                  <a:fillRect/>
                </a:stretch>
              </p:blipFill>
              <p:spPr>
                <a:xfrm>
                  <a:off x="4786493" y="1581360"/>
                  <a:ext cx="3794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1" name="Freihand 70">
                  <a:extLst>
                    <a:ext uri="{FF2B5EF4-FFF2-40B4-BE49-F238E27FC236}">
                      <a16:creationId xmlns:a16="http://schemas.microsoft.com/office/drawing/2014/main" id="{0DE8BC40-10C5-43E0-B2EF-F9D4AACEB158}"/>
                    </a:ext>
                  </a:extLst>
                </p14:cNvPr>
                <p14:cNvContentPartPr/>
                <p14:nvPr/>
              </p14:nvContentPartPr>
              <p14:xfrm>
                <a:off x="5366093" y="1572360"/>
                <a:ext cx="146880" cy="142560"/>
              </p14:xfrm>
            </p:contentPart>
          </mc:Choice>
          <mc:Fallback xmlns="">
            <p:pic>
              <p:nvPicPr>
                <p:cNvPr id="71" name="Freihand 70">
                  <a:extLst>
                    <a:ext uri="{FF2B5EF4-FFF2-40B4-BE49-F238E27FC236}">
                      <a16:creationId xmlns:a16="http://schemas.microsoft.com/office/drawing/2014/main" id="{0DE8BC40-10C5-43E0-B2EF-F9D4AACEB158}"/>
                    </a:ext>
                  </a:extLst>
                </p:cNvPr>
                <p:cNvPicPr/>
                <p:nvPr/>
              </p:nvPicPr>
              <p:blipFill>
                <a:blip r:embed="rId134"/>
                <a:stretch>
                  <a:fillRect/>
                </a:stretch>
              </p:blipFill>
              <p:spPr>
                <a:xfrm>
                  <a:off x="5361773" y="1568040"/>
                  <a:ext cx="1555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72" name="Freihand 71">
                  <a:extLst>
                    <a:ext uri="{FF2B5EF4-FFF2-40B4-BE49-F238E27FC236}">
                      <a16:creationId xmlns:a16="http://schemas.microsoft.com/office/drawing/2014/main" id="{89E1A328-D9D4-4DA5-9883-536E5DEB2BD3}"/>
                    </a:ext>
                  </a:extLst>
                </p14:cNvPr>
                <p14:cNvContentPartPr/>
                <p14:nvPr/>
              </p14:nvContentPartPr>
              <p14:xfrm>
                <a:off x="5455733" y="1675320"/>
                <a:ext cx="73800" cy="31680"/>
              </p14:xfrm>
            </p:contentPart>
          </mc:Choice>
          <mc:Fallback xmlns="">
            <p:pic>
              <p:nvPicPr>
                <p:cNvPr id="72" name="Freihand 71">
                  <a:extLst>
                    <a:ext uri="{FF2B5EF4-FFF2-40B4-BE49-F238E27FC236}">
                      <a16:creationId xmlns:a16="http://schemas.microsoft.com/office/drawing/2014/main" id="{89E1A328-D9D4-4DA5-9883-536E5DEB2BD3}"/>
                    </a:ext>
                  </a:extLst>
                </p:cNvPr>
                <p:cNvPicPr/>
                <p:nvPr/>
              </p:nvPicPr>
              <p:blipFill>
                <a:blip r:embed="rId136"/>
                <a:stretch>
                  <a:fillRect/>
                </a:stretch>
              </p:blipFill>
              <p:spPr>
                <a:xfrm>
                  <a:off x="5451413" y="1671000"/>
                  <a:ext cx="8244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73" name="Freihand 72">
                  <a:extLst>
                    <a:ext uri="{FF2B5EF4-FFF2-40B4-BE49-F238E27FC236}">
                      <a16:creationId xmlns:a16="http://schemas.microsoft.com/office/drawing/2014/main" id="{B9DB417A-E2BF-4567-93E6-BCCC752EBB43}"/>
                    </a:ext>
                  </a:extLst>
                </p14:cNvPr>
                <p14:cNvContentPartPr/>
                <p14:nvPr/>
              </p14:nvContentPartPr>
              <p14:xfrm>
                <a:off x="5547173" y="1661280"/>
                <a:ext cx="183240" cy="74160"/>
              </p14:xfrm>
            </p:contentPart>
          </mc:Choice>
          <mc:Fallback xmlns="">
            <p:pic>
              <p:nvPicPr>
                <p:cNvPr id="73" name="Freihand 72">
                  <a:extLst>
                    <a:ext uri="{FF2B5EF4-FFF2-40B4-BE49-F238E27FC236}">
                      <a16:creationId xmlns:a16="http://schemas.microsoft.com/office/drawing/2014/main" id="{B9DB417A-E2BF-4567-93E6-BCCC752EBB43}"/>
                    </a:ext>
                  </a:extLst>
                </p:cNvPr>
                <p:cNvPicPr/>
                <p:nvPr/>
              </p:nvPicPr>
              <p:blipFill>
                <a:blip r:embed="rId138"/>
                <a:stretch>
                  <a:fillRect/>
                </a:stretch>
              </p:blipFill>
              <p:spPr>
                <a:xfrm>
                  <a:off x="5542853" y="1656960"/>
                  <a:ext cx="1918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74" name="Freihand 73">
                  <a:extLst>
                    <a:ext uri="{FF2B5EF4-FFF2-40B4-BE49-F238E27FC236}">
                      <a16:creationId xmlns:a16="http://schemas.microsoft.com/office/drawing/2014/main" id="{48773626-538D-48E2-B905-BBC2CB6A9349}"/>
                    </a:ext>
                  </a:extLst>
                </p14:cNvPr>
                <p14:cNvContentPartPr/>
                <p14:nvPr/>
              </p14:nvContentPartPr>
              <p14:xfrm>
                <a:off x="5730773" y="1631400"/>
                <a:ext cx="110160" cy="79920"/>
              </p14:xfrm>
            </p:contentPart>
          </mc:Choice>
          <mc:Fallback xmlns="">
            <p:pic>
              <p:nvPicPr>
                <p:cNvPr id="74" name="Freihand 73">
                  <a:extLst>
                    <a:ext uri="{FF2B5EF4-FFF2-40B4-BE49-F238E27FC236}">
                      <a16:creationId xmlns:a16="http://schemas.microsoft.com/office/drawing/2014/main" id="{48773626-538D-48E2-B905-BBC2CB6A9349}"/>
                    </a:ext>
                  </a:extLst>
                </p:cNvPr>
                <p:cNvPicPr/>
                <p:nvPr/>
              </p:nvPicPr>
              <p:blipFill>
                <a:blip r:embed="rId140"/>
                <a:stretch>
                  <a:fillRect/>
                </a:stretch>
              </p:blipFill>
              <p:spPr>
                <a:xfrm>
                  <a:off x="5726453" y="1627080"/>
                  <a:ext cx="1188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75" name="Freihand 74">
                  <a:extLst>
                    <a:ext uri="{FF2B5EF4-FFF2-40B4-BE49-F238E27FC236}">
                      <a16:creationId xmlns:a16="http://schemas.microsoft.com/office/drawing/2014/main" id="{4CA6D1EA-6C2E-4B25-94C1-2CCEA2BF6AB0}"/>
                    </a:ext>
                  </a:extLst>
                </p14:cNvPr>
                <p14:cNvContentPartPr/>
                <p14:nvPr/>
              </p14:nvContentPartPr>
              <p14:xfrm>
                <a:off x="5877653" y="1615920"/>
                <a:ext cx="406800" cy="93960"/>
              </p14:xfrm>
            </p:contentPart>
          </mc:Choice>
          <mc:Fallback xmlns="">
            <p:pic>
              <p:nvPicPr>
                <p:cNvPr id="75" name="Freihand 74">
                  <a:extLst>
                    <a:ext uri="{FF2B5EF4-FFF2-40B4-BE49-F238E27FC236}">
                      <a16:creationId xmlns:a16="http://schemas.microsoft.com/office/drawing/2014/main" id="{4CA6D1EA-6C2E-4B25-94C1-2CCEA2BF6AB0}"/>
                    </a:ext>
                  </a:extLst>
                </p:cNvPr>
                <p:cNvPicPr/>
                <p:nvPr/>
              </p:nvPicPr>
              <p:blipFill>
                <a:blip r:embed="rId142"/>
                <a:stretch>
                  <a:fillRect/>
                </a:stretch>
              </p:blipFill>
              <p:spPr>
                <a:xfrm>
                  <a:off x="5873333" y="1611600"/>
                  <a:ext cx="4154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76" name="Freihand 75">
                  <a:extLst>
                    <a:ext uri="{FF2B5EF4-FFF2-40B4-BE49-F238E27FC236}">
                      <a16:creationId xmlns:a16="http://schemas.microsoft.com/office/drawing/2014/main" id="{6C5BF31A-65A4-4D58-97F0-A7F9DD7AC226}"/>
                    </a:ext>
                  </a:extLst>
                </p14:cNvPr>
                <p14:cNvContentPartPr/>
                <p14:nvPr/>
              </p14:nvContentPartPr>
              <p14:xfrm>
                <a:off x="6335573" y="1609800"/>
                <a:ext cx="115920" cy="243000"/>
              </p14:xfrm>
            </p:contentPart>
          </mc:Choice>
          <mc:Fallback xmlns="">
            <p:pic>
              <p:nvPicPr>
                <p:cNvPr id="76" name="Freihand 75">
                  <a:extLst>
                    <a:ext uri="{FF2B5EF4-FFF2-40B4-BE49-F238E27FC236}">
                      <a16:creationId xmlns:a16="http://schemas.microsoft.com/office/drawing/2014/main" id="{6C5BF31A-65A4-4D58-97F0-A7F9DD7AC226}"/>
                    </a:ext>
                  </a:extLst>
                </p:cNvPr>
                <p:cNvPicPr/>
                <p:nvPr/>
              </p:nvPicPr>
              <p:blipFill>
                <a:blip r:embed="rId144"/>
                <a:stretch>
                  <a:fillRect/>
                </a:stretch>
              </p:blipFill>
              <p:spPr>
                <a:xfrm>
                  <a:off x="6331253" y="1605480"/>
                  <a:ext cx="12456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77" name="Freihand 76">
                  <a:extLst>
                    <a:ext uri="{FF2B5EF4-FFF2-40B4-BE49-F238E27FC236}">
                      <a16:creationId xmlns:a16="http://schemas.microsoft.com/office/drawing/2014/main" id="{07F8062C-1572-4640-8F44-55D00200C8CC}"/>
                    </a:ext>
                  </a:extLst>
                </p14:cNvPr>
                <p14:cNvContentPartPr/>
                <p14:nvPr/>
              </p14:nvContentPartPr>
              <p14:xfrm>
                <a:off x="6447893" y="1630320"/>
                <a:ext cx="166680" cy="91800"/>
              </p14:xfrm>
            </p:contentPart>
          </mc:Choice>
          <mc:Fallback xmlns="">
            <p:pic>
              <p:nvPicPr>
                <p:cNvPr id="77" name="Freihand 76">
                  <a:extLst>
                    <a:ext uri="{FF2B5EF4-FFF2-40B4-BE49-F238E27FC236}">
                      <a16:creationId xmlns:a16="http://schemas.microsoft.com/office/drawing/2014/main" id="{07F8062C-1572-4640-8F44-55D00200C8CC}"/>
                    </a:ext>
                  </a:extLst>
                </p:cNvPr>
                <p:cNvPicPr/>
                <p:nvPr/>
              </p:nvPicPr>
              <p:blipFill>
                <a:blip r:embed="rId146"/>
                <a:stretch>
                  <a:fillRect/>
                </a:stretch>
              </p:blipFill>
              <p:spPr>
                <a:xfrm>
                  <a:off x="6443573" y="1626000"/>
                  <a:ext cx="1753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78" name="Freihand 77">
                  <a:extLst>
                    <a:ext uri="{FF2B5EF4-FFF2-40B4-BE49-F238E27FC236}">
                      <a16:creationId xmlns:a16="http://schemas.microsoft.com/office/drawing/2014/main" id="{52C16855-F6ED-4D43-95C6-F60100E68566}"/>
                    </a:ext>
                  </a:extLst>
                </p14:cNvPr>
                <p14:cNvContentPartPr/>
                <p14:nvPr/>
              </p14:nvContentPartPr>
              <p14:xfrm>
                <a:off x="6627893" y="1519440"/>
                <a:ext cx="309600" cy="171720"/>
              </p14:xfrm>
            </p:contentPart>
          </mc:Choice>
          <mc:Fallback xmlns="">
            <p:pic>
              <p:nvPicPr>
                <p:cNvPr id="78" name="Freihand 77">
                  <a:extLst>
                    <a:ext uri="{FF2B5EF4-FFF2-40B4-BE49-F238E27FC236}">
                      <a16:creationId xmlns:a16="http://schemas.microsoft.com/office/drawing/2014/main" id="{52C16855-F6ED-4D43-95C6-F60100E68566}"/>
                    </a:ext>
                  </a:extLst>
                </p:cNvPr>
                <p:cNvPicPr/>
                <p:nvPr/>
              </p:nvPicPr>
              <p:blipFill>
                <a:blip r:embed="rId148"/>
                <a:stretch>
                  <a:fillRect/>
                </a:stretch>
              </p:blipFill>
              <p:spPr>
                <a:xfrm>
                  <a:off x="6623573" y="1515120"/>
                  <a:ext cx="3182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79" name="Freihand 78">
                  <a:extLst>
                    <a:ext uri="{FF2B5EF4-FFF2-40B4-BE49-F238E27FC236}">
                      <a16:creationId xmlns:a16="http://schemas.microsoft.com/office/drawing/2014/main" id="{B6D08D2C-DD78-4D01-AAB4-4232FBC3E24E}"/>
                    </a:ext>
                  </a:extLst>
                </p14:cNvPr>
                <p14:cNvContentPartPr/>
                <p14:nvPr/>
              </p14:nvContentPartPr>
              <p14:xfrm>
                <a:off x="7124693" y="1550400"/>
                <a:ext cx="108360" cy="118440"/>
              </p14:xfrm>
            </p:contentPart>
          </mc:Choice>
          <mc:Fallback xmlns="">
            <p:pic>
              <p:nvPicPr>
                <p:cNvPr id="79" name="Freihand 78">
                  <a:extLst>
                    <a:ext uri="{FF2B5EF4-FFF2-40B4-BE49-F238E27FC236}">
                      <a16:creationId xmlns:a16="http://schemas.microsoft.com/office/drawing/2014/main" id="{B6D08D2C-DD78-4D01-AAB4-4232FBC3E24E}"/>
                    </a:ext>
                  </a:extLst>
                </p:cNvPr>
                <p:cNvPicPr/>
                <p:nvPr/>
              </p:nvPicPr>
              <p:blipFill>
                <a:blip r:embed="rId150"/>
                <a:stretch>
                  <a:fillRect/>
                </a:stretch>
              </p:blipFill>
              <p:spPr>
                <a:xfrm>
                  <a:off x="7120373" y="1546080"/>
                  <a:ext cx="1170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0" name="Freihand 79">
                  <a:extLst>
                    <a:ext uri="{FF2B5EF4-FFF2-40B4-BE49-F238E27FC236}">
                      <a16:creationId xmlns:a16="http://schemas.microsoft.com/office/drawing/2014/main" id="{70A9F2B6-A84F-47C8-B880-602CAA6CFD30}"/>
                    </a:ext>
                  </a:extLst>
                </p14:cNvPr>
                <p14:cNvContentPartPr/>
                <p14:nvPr/>
              </p14:nvContentPartPr>
              <p14:xfrm>
                <a:off x="7260413" y="1609440"/>
                <a:ext cx="122760" cy="212400"/>
              </p14:xfrm>
            </p:contentPart>
          </mc:Choice>
          <mc:Fallback xmlns="">
            <p:pic>
              <p:nvPicPr>
                <p:cNvPr id="80" name="Freihand 79">
                  <a:extLst>
                    <a:ext uri="{FF2B5EF4-FFF2-40B4-BE49-F238E27FC236}">
                      <a16:creationId xmlns:a16="http://schemas.microsoft.com/office/drawing/2014/main" id="{70A9F2B6-A84F-47C8-B880-602CAA6CFD30}"/>
                    </a:ext>
                  </a:extLst>
                </p:cNvPr>
                <p:cNvPicPr/>
                <p:nvPr/>
              </p:nvPicPr>
              <p:blipFill>
                <a:blip r:embed="rId152"/>
                <a:stretch>
                  <a:fillRect/>
                </a:stretch>
              </p:blipFill>
              <p:spPr>
                <a:xfrm>
                  <a:off x="7256093" y="1605120"/>
                  <a:ext cx="1314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39" name="Freihand 138">
                  <a:extLst>
                    <a:ext uri="{FF2B5EF4-FFF2-40B4-BE49-F238E27FC236}">
                      <a16:creationId xmlns:a16="http://schemas.microsoft.com/office/drawing/2014/main" id="{FE411F0A-3F2A-4415-91A7-50F22D6B5927}"/>
                    </a:ext>
                  </a:extLst>
                </p14:cNvPr>
                <p14:cNvContentPartPr/>
                <p14:nvPr/>
              </p14:nvContentPartPr>
              <p14:xfrm>
                <a:off x="7866653" y="1961160"/>
                <a:ext cx="315720" cy="173880"/>
              </p14:xfrm>
            </p:contentPart>
          </mc:Choice>
          <mc:Fallback xmlns="">
            <p:pic>
              <p:nvPicPr>
                <p:cNvPr id="139" name="Freihand 138">
                  <a:extLst>
                    <a:ext uri="{FF2B5EF4-FFF2-40B4-BE49-F238E27FC236}">
                      <a16:creationId xmlns:a16="http://schemas.microsoft.com/office/drawing/2014/main" id="{FE411F0A-3F2A-4415-91A7-50F22D6B5927}"/>
                    </a:ext>
                  </a:extLst>
                </p:cNvPr>
                <p:cNvPicPr/>
                <p:nvPr/>
              </p:nvPicPr>
              <p:blipFill>
                <a:blip r:embed="rId154"/>
                <a:stretch>
                  <a:fillRect/>
                </a:stretch>
              </p:blipFill>
              <p:spPr>
                <a:xfrm>
                  <a:off x="7862333" y="1956840"/>
                  <a:ext cx="3243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40" name="Freihand 139">
                  <a:extLst>
                    <a:ext uri="{FF2B5EF4-FFF2-40B4-BE49-F238E27FC236}">
                      <a16:creationId xmlns:a16="http://schemas.microsoft.com/office/drawing/2014/main" id="{FE0053B4-8D83-451D-8588-9E0D8997BED8}"/>
                    </a:ext>
                  </a:extLst>
                </p14:cNvPr>
                <p14:cNvContentPartPr/>
                <p14:nvPr/>
              </p14:nvContentPartPr>
              <p14:xfrm>
                <a:off x="8143493" y="1841280"/>
                <a:ext cx="360" cy="360"/>
              </p14:xfrm>
            </p:contentPart>
          </mc:Choice>
          <mc:Fallback xmlns="">
            <p:pic>
              <p:nvPicPr>
                <p:cNvPr id="140" name="Freihand 139">
                  <a:extLst>
                    <a:ext uri="{FF2B5EF4-FFF2-40B4-BE49-F238E27FC236}">
                      <a16:creationId xmlns:a16="http://schemas.microsoft.com/office/drawing/2014/main" id="{FE0053B4-8D83-451D-8588-9E0D8997BED8}"/>
                    </a:ext>
                  </a:extLst>
                </p:cNvPr>
                <p:cNvPicPr/>
                <p:nvPr/>
              </p:nvPicPr>
              <p:blipFill>
                <a:blip r:embed="rId40"/>
                <a:stretch>
                  <a:fillRect/>
                </a:stretch>
              </p:blipFill>
              <p:spPr>
                <a:xfrm>
                  <a:off x="8139173" y="1836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41" name="Freihand 140">
                  <a:extLst>
                    <a:ext uri="{FF2B5EF4-FFF2-40B4-BE49-F238E27FC236}">
                      <a16:creationId xmlns:a16="http://schemas.microsoft.com/office/drawing/2014/main" id="{5B935159-E06D-4922-8467-9031B0203FBF}"/>
                    </a:ext>
                  </a:extLst>
                </p14:cNvPr>
                <p14:cNvContentPartPr/>
                <p14:nvPr/>
              </p14:nvContentPartPr>
              <p14:xfrm>
                <a:off x="8422853" y="1847040"/>
                <a:ext cx="36360" cy="198720"/>
              </p14:xfrm>
            </p:contentPart>
          </mc:Choice>
          <mc:Fallback xmlns="">
            <p:pic>
              <p:nvPicPr>
                <p:cNvPr id="141" name="Freihand 140">
                  <a:extLst>
                    <a:ext uri="{FF2B5EF4-FFF2-40B4-BE49-F238E27FC236}">
                      <a16:creationId xmlns:a16="http://schemas.microsoft.com/office/drawing/2014/main" id="{5B935159-E06D-4922-8467-9031B0203FBF}"/>
                    </a:ext>
                  </a:extLst>
                </p:cNvPr>
                <p:cNvPicPr/>
                <p:nvPr/>
              </p:nvPicPr>
              <p:blipFill>
                <a:blip r:embed="rId157"/>
                <a:stretch>
                  <a:fillRect/>
                </a:stretch>
              </p:blipFill>
              <p:spPr>
                <a:xfrm>
                  <a:off x="8418533" y="1842720"/>
                  <a:ext cx="4500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42" name="Freihand 141">
                  <a:extLst>
                    <a:ext uri="{FF2B5EF4-FFF2-40B4-BE49-F238E27FC236}">
                      <a16:creationId xmlns:a16="http://schemas.microsoft.com/office/drawing/2014/main" id="{7D305EBB-8137-4254-93C5-3239EAF18E5D}"/>
                    </a:ext>
                  </a:extLst>
                </p14:cNvPr>
                <p14:cNvContentPartPr/>
                <p14:nvPr/>
              </p14:nvContentPartPr>
              <p14:xfrm>
                <a:off x="8372453" y="1771800"/>
                <a:ext cx="223920" cy="224640"/>
              </p14:xfrm>
            </p:contentPart>
          </mc:Choice>
          <mc:Fallback xmlns="">
            <p:pic>
              <p:nvPicPr>
                <p:cNvPr id="142" name="Freihand 141">
                  <a:extLst>
                    <a:ext uri="{FF2B5EF4-FFF2-40B4-BE49-F238E27FC236}">
                      <a16:creationId xmlns:a16="http://schemas.microsoft.com/office/drawing/2014/main" id="{7D305EBB-8137-4254-93C5-3239EAF18E5D}"/>
                    </a:ext>
                  </a:extLst>
                </p:cNvPr>
                <p:cNvPicPr/>
                <p:nvPr/>
              </p:nvPicPr>
              <p:blipFill>
                <a:blip r:embed="rId159"/>
                <a:stretch>
                  <a:fillRect/>
                </a:stretch>
              </p:blipFill>
              <p:spPr>
                <a:xfrm>
                  <a:off x="8368133" y="1767480"/>
                  <a:ext cx="2325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43" name="Freihand 142">
                  <a:extLst>
                    <a:ext uri="{FF2B5EF4-FFF2-40B4-BE49-F238E27FC236}">
                      <a16:creationId xmlns:a16="http://schemas.microsoft.com/office/drawing/2014/main" id="{8DA53662-F930-484E-8B67-CAEC90B4370D}"/>
                    </a:ext>
                  </a:extLst>
                </p14:cNvPr>
                <p14:cNvContentPartPr/>
                <p14:nvPr/>
              </p14:nvContentPartPr>
              <p14:xfrm>
                <a:off x="8532653" y="1872240"/>
                <a:ext cx="214560" cy="86760"/>
              </p14:xfrm>
            </p:contentPart>
          </mc:Choice>
          <mc:Fallback xmlns="">
            <p:pic>
              <p:nvPicPr>
                <p:cNvPr id="143" name="Freihand 142">
                  <a:extLst>
                    <a:ext uri="{FF2B5EF4-FFF2-40B4-BE49-F238E27FC236}">
                      <a16:creationId xmlns:a16="http://schemas.microsoft.com/office/drawing/2014/main" id="{8DA53662-F930-484E-8B67-CAEC90B4370D}"/>
                    </a:ext>
                  </a:extLst>
                </p:cNvPr>
                <p:cNvPicPr/>
                <p:nvPr/>
              </p:nvPicPr>
              <p:blipFill>
                <a:blip r:embed="rId161"/>
                <a:stretch>
                  <a:fillRect/>
                </a:stretch>
              </p:blipFill>
              <p:spPr>
                <a:xfrm>
                  <a:off x="8528333" y="1867920"/>
                  <a:ext cx="22320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44" name="Freihand 143">
                  <a:extLst>
                    <a:ext uri="{FF2B5EF4-FFF2-40B4-BE49-F238E27FC236}">
                      <a16:creationId xmlns:a16="http://schemas.microsoft.com/office/drawing/2014/main" id="{F8150E41-76C8-4084-A4A1-4C71A86FD592}"/>
                    </a:ext>
                  </a:extLst>
                </p14:cNvPr>
                <p14:cNvContentPartPr/>
                <p14:nvPr/>
              </p14:nvContentPartPr>
              <p14:xfrm>
                <a:off x="8761253" y="1732200"/>
                <a:ext cx="227880" cy="176040"/>
              </p14:xfrm>
            </p:contentPart>
          </mc:Choice>
          <mc:Fallback xmlns="">
            <p:pic>
              <p:nvPicPr>
                <p:cNvPr id="144" name="Freihand 143">
                  <a:extLst>
                    <a:ext uri="{FF2B5EF4-FFF2-40B4-BE49-F238E27FC236}">
                      <a16:creationId xmlns:a16="http://schemas.microsoft.com/office/drawing/2014/main" id="{F8150E41-76C8-4084-A4A1-4C71A86FD592}"/>
                    </a:ext>
                  </a:extLst>
                </p:cNvPr>
                <p:cNvPicPr/>
                <p:nvPr/>
              </p:nvPicPr>
              <p:blipFill>
                <a:blip r:embed="rId163"/>
                <a:stretch>
                  <a:fillRect/>
                </a:stretch>
              </p:blipFill>
              <p:spPr>
                <a:xfrm>
                  <a:off x="8756933" y="1727880"/>
                  <a:ext cx="2365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45" name="Freihand 144">
                  <a:extLst>
                    <a:ext uri="{FF2B5EF4-FFF2-40B4-BE49-F238E27FC236}">
                      <a16:creationId xmlns:a16="http://schemas.microsoft.com/office/drawing/2014/main" id="{626DCB93-F9F4-4C4E-8C9C-4677AF437A72}"/>
                    </a:ext>
                  </a:extLst>
                </p14:cNvPr>
                <p14:cNvContentPartPr/>
                <p14:nvPr/>
              </p14:nvContentPartPr>
              <p14:xfrm>
                <a:off x="8977973" y="1686840"/>
                <a:ext cx="149760" cy="160200"/>
              </p14:xfrm>
            </p:contentPart>
          </mc:Choice>
          <mc:Fallback xmlns="">
            <p:pic>
              <p:nvPicPr>
                <p:cNvPr id="145" name="Freihand 144">
                  <a:extLst>
                    <a:ext uri="{FF2B5EF4-FFF2-40B4-BE49-F238E27FC236}">
                      <a16:creationId xmlns:a16="http://schemas.microsoft.com/office/drawing/2014/main" id="{626DCB93-F9F4-4C4E-8C9C-4677AF437A72}"/>
                    </a:ext>
                  </a:extLst>
                </p:cNvPr>
                <p:cNvPicPr/>
                <p:nvPr/>
              </p:nvPicPr>
              <p:blipFill>
                <a:blip r:embed="rId165"/>
                <a:stretch>
                  <a:fillRect/>
                </a:stretch>
              </p:blipFill>
              <p:spPr>
                <a:xfrm>
                  <a:off x="8973653" y="1682520"/>
                  <a:ext cx="1584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46" name="Freihand 145">
                  <a:extLst>
                    <a:ext uri="{FF2B5EF4-FFF2-40B4-BE49-F238E27FC236}">
                      <a16:creationId xmlns:a16="http://schemas.microsoft.com/office/drawing/2014/main" id="{76437DB2-5C25-4048-B378-38769E927FD1}"/>
                    </a:ext>
                  </a:extLst>
                </p14:cNvPr>
                <p14:cNvContentPartPr/>
                <p14:nvPr/>
              </p14:nvContentPartPr>
              <p14:xfrm>
                <a:off x="8918573" y="1589640"/>
                <a:ext cx="11160" cy="26280"/>
              </p14:xfrm>
            </p:contentPart>
          </mc:Choice>
          <mc:Fallback xmlns="">
            <p:pic>
              <p:nvPicPr>
                <p:cNvPr id="146" name="Freihand 145">
                  <a:extLst>
                    <a:ext uri="{FF2B5EF4-FFF2-40B4-BE49-F238E27FC236}">
                      <a16:creationId xmlns:a16="http://schemas.microsoft.com/office/drawing/2014/main" id="{76437DB2-5C25-4048-B378-38769E927FD1}"/>
                    </a:ext>
                  </a:extLst>
                </p:cNvPr>
                <p:cNvPicPr/>
                <p:nvPr/>
              </p:nvPicPr>
              <p:blipFill>
                <a:blip r:embed="rId167"/>
                <a:stretch>
                  <a:fillRect/>
                </a:stretch>
              </p:blipFill>
              <p:spPr>
                <a:xfrm>
                  <a:off x="8914253" y="1585320"/>
                  <a:ext cx="198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47" name="Freihand 146">
                  <a:extLst>
                    <a:ext uri="{FF2B5EF4-FFF2-40B4-BE49-F238E27FC236}">
                      <a16:creationId xmlns:a16="http://schemas.microsoft.com/office/drawing/2014/main" id="{4FB7A7A2-E0FC-42AA-AA7D-563962E32610}"/>
                    </a:ext>
                  </a:extLst>
                </p14:cNvPr>
                <p14:cNvContentPartPr/>
                <p14:nvPr/>
              </p14:nvContentPartPr>
              <p14:xfrm>
                <a:off x="9204773" y="1664880"/>
                <a:ext cx="139680" cy="174240"/>
              </p14:xfrm>
            </p:contentPart>
          </mc:Choice>
          <mc:Fallback xmlns="">
            <p:pic>
              <p:nvPicPr>
                <p:cNvPr id="147" name="Freihand 146">
                  <a:extLst>
                    <a:ext uri="{FF2B5EF4-FFF2-40B4-BE49-F238E27FC236}">
                      <a16:creationId xmlns:a16="http://schemas.microsoft.com/office/drawing/2014/main" id="{4FB7A7A2-E0FC-42AA-AA7D-563962E32610}"/>
                    </a:ext>
                  </a:extLst>
                </p:cNvPr>
                <p:cNvPicPr/>
                <p:nvPr/>
              </p:nvPicPr>
              <p:blipFill>
                <a:blip r:embed="rId169"/>
                <a:stretch>
                  <a:fillRect/>
                </a:stretch>
              </p:blipFill>
              <p:spPr>
                <a:xfrm>
                  <a:off x="9200453" y="1660560"/>
                  <a:ext cx="1483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48" name="Freihand 147">
                  <a:extLst>
                    <a:ext uri="{FF2B5EF4-FFF2-40B4-BE49-F238E27FC236}">
                      <a16:creationId xmlns:a16="http://schemas.microsoft.com/office/drawing/2014/main" id="{0BE5CE7C-08B4-4DD0-8555-1D77B2D72DD2}"/>
                    </a:ext>
                  </a:extLst>
                </p14:cNvPr>
                <p14:cNvContentPartPr/>
                <p14:nvPr/>
              </p14:nvContentPartPr>
              <p14:xfrm>
                <a:off x="9357413" y="1664880"/>
                <a:ext cx="288000" cy="128520"/>
              </p14:xfrm>
            </p:contentPart>
          </mc:Choice>
          <mc:Fallback xmlns="">
            <p:pic>
              <p:nvPicPr>
                <p:cNvPr id="148" name="Freihand 147">
                  <a:extLst>
                    <a:ext uri="{FF2B5EF4-FFF2-40B4-BE49-F238E27FC236}">
                      <a16:creationId xmlns:a16="http://schemas.microsoft.com/office/drawing/2014/main" id="{0BE5CE7C-08B4-4DD0-8555-1D77B2D72DD2}"/>
                    </a:ext>
                  </a:extLst>
                </p:cNvPr>
                <p:cNvPicPr/>
                <p:nvPr/>
              </p:nvPicPr>
              <p:blipFill>
                <a:blip r:embed="rId171"/>
                <a:stretch>
                  <a:fillRect/>
                </a:stretch>
              </p:blipFill>
              <p:spPr>
                <a:xfrm>
                  <a:off x="9353093" y="1660560"/>
                  <a:ext cx="2966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49" name="Freihand 148">
                  <a:extLst>
                    <a:ext uri="{FF2B5EF4-FFF2-40B4-BE49-F238E27FC236}">
                      <a16:creationId xmlns:a16="http://schemas.microsoft.com/office/drawing/2014/main" id="{8FD68BD4-A3DB-464F-9836-F77471828FBB}"/>
                    </a:ext>
                  </a:extLst>
                </p14:cNvPr>
                <p14:cNvContentPartPr/>
                <p14:nvPr/>
              </p14:nvContentPartPr>
              <p14:xfrm>
                <a:off x="9646133" y="1614120"/>
                <a:ext cx="111960" cy="241560"/>
              </p14:xfrm>
            </p:contentPart>
          </mc:Choice>
          <mc:Fallback xmlns="">
            <p:pic>
              <p:nvPicPr>
                <p:cNvPr id="149" name="Freihand 148">
                  <a:extLst>
                    <a:ext uri="{FF2B5EF4-FFF2-40B4-BE49-F238E27FC236}">
                      <a16:creationId xmlns:a16="http://schemas.microsoft.com/office/drawing/2014/main" id="{8FD68BD4-A3DB-464F-9836-F77471828FBB}"/>
                    </a:ext>
                  </a:extLst>
                </p:cNvPr>
                <p:cNvPicPr/>
                <p:nvPr/>
              </p:nvPicPr>
              <p:blipFill>
                <a:blip r:embed="rId173"/>
                <a:stretch>
                  <a:fillRect/>
                </a:stretch>
              </p:blipFill>
              <p:spPr>
                <a:xfrm>
                  <a:off x="9641813" y="1609800"/>
                  <a:ext cx="1206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50" name="Freihand 149">
                  <a:extLst>
                    <a:ext uri="{FF2B5EF4-FFF2-40B4-BE49-F238E27FC236}">
                      <a16:creationId xmlns:a16="http://schemas.microsoft.com/office/drawing/2014/main" id="{F140F30A-D29B-4033-B13F-E3A6888DD56B}"/>
                    </a:ext>
                  </a:extLst>
                </p14:cNvPr>
                <p14:cNvContentPartPr/>
                <p14:nvPr/>
              </p14:nvContentPartPr>
              <p14:xfrm>
                <a:off x="9970133" y="1502160"/>
                <a:ext cx="161640" cy="195480"/>
              </p14:xfrm>
            </p:contentPart>
          </mc:Choice>
          <mc:Fallback xmlns="">
            <p:pic>
              <p:nvPicPr>
                <p:cNvPr id="150" name="Freihand 149">
                  <a:extLst>
                    <a:ext uri="{FF2B5EF4-FFF2-40B4-BE49-F238E27FC236}">
                      <a16:creationId xmlns:a16="http://schemas.microsoft.com/office/drawing/2014/main" id="{F140F30A-D29B-4033-B13F-E3A6888DD56B}"/>
                    </a:ext>
                  </a:extLst>
                </p:cNvPr>
                <p:cNvPicPr/>
                <p:nvPr/>
              </p:nvPicPr>
              <p:blipFill>
                <a:blip r:embed="rId175"/>
                <a:stretch>
                  <a:fillRect/>
                </a:stretch>
              </p:blipFill>
              <p:spPr>
                <a:xfrm>
                  <a:off x="9965813" y="1497840"/>
                  <a:ext cx="17028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51" name="Freihand 150">
                  <a:extLst>
                    <a:ext uri="{FF2B5EF4-FFF2-40B4-BE49-F238E27FC236}">
                      <a16:creationId xmlns:a16="http://schemas.microsoft.com/office/drawing/2014/main" id="{8255D764-745F-40A9-B6D9-F1CF96F2DC9A}"/>
                    </a:ext>
                  </a:extLst>
                </p14:cNvPr>
                <p14:cNvContentPartPr/>
                <p14:nvPr/>
              </p14:nvContentPartPr>
              <p14:xfrm>
                <a:off x="10110893" y="1591080"/>
                <a:ext cx="360360" cy="79560"/>
              </p14:xfrm>
            </p:contentPart>
          </mc:Choice>
          <mc:Fallback xmlns="">
            <p:pic>
              <p:nvPicPr>
                <p:cNvPr id="151" name="Freihand 150">
                  <a:extLst>
                    <a:ext uri="{FF2B5EF4-FFF2-40B4-BE49-F238E27FC236}">
                      <a16:creationId xmlns:a16="http://schemas.microsoft.com/office/drawing/2014/main" id="{8255D764-745F-40A9-B6D9-F1CF96F2DC9A}"/>
                    </a:ext>
                  </a:extLst>
                </p:cNvPr>
                <p:cNvPicPr/>
                <p:nvPr/>
              </p:nvPicPr>
              <p:blipFill>
                <a:blip r:embed="rId177"/>
                <a:stretch>
                  <a:fillRect/>
                </a:stretch>
              </p:blipFill>
              <p:spPr>
                <a:xfrm>
                  <a:off x="10106573" y="1586760"/>
                  <a:ext cx="3690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52" name="Freihand 151">
                  <a:extLst>
                    <a:ext uri="{FF2B5EF4-FFF2-40B4-BE49-F238E27FC236}">
                      <a16:creationId xmlns:a16="http://schemas.microsoft.com/office/drawing/2014/main" id="{C5C9BF42-4B9B-4245-9065-744C65FA456C}"/>
                    </a:ext>
                  </a:extLst>
                </p14:cNvPr>
                <p14:cNvContentPartPr/>
                <p14:nvPr/>
              </p14:nvContentPartPr>
              <p14:xfrm>
                <a:off x="10542173" y="1436280"/>
                <a:ext cx="192960" cy="214560"/>
              </p14:xfrm>
            </p:contentPart>
          </mc:Choice>
          <mc:Fallback xmlns="">
            <p:pic>
              <p:nvPicPr>
                <p:cNvPr id="152" name="Freihand 151">
                  <a:extLst>
                    <a:ext uri="{FF2B5EF4-FFF2-40B4-BE49-F238E27FC236}">
                      <a16:creationId xmlns:a16="http://schemas.microsoft.com/office/drawing/2014/main" id="{C5C9BF42-4B9B-4245-9065-744C65FA456C}"/>
                    </a:ext>
                  </a:extLst>
                </p:cNvPr>
                <p:cNvPicPr/>
                <p:nvPr/>
              </p:nvPicPr>
              <p:blipFill>
                <a:blip r:embed="rId179"/>
                <a:stretch>
                  <a:fillRect/>
                </a:stretch>
              </p:blipFill>
              <p:spPr>
                <a:xfrm>
                  <a:off x="10537853" y="1431960"/>
                  <a:ext cx="20160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53" name="Freihand 152">
                  <a:extLst>
                    <a:ext uri="{FF2B5EF4-FFF2-40B4-BE49-F238E27FC236}">
                      <a16:creationId xmlns:a16="http://schemas.microsoft.com/office/drawing/2014/main" id="{8100DCC4-A0BE-420C-B200-D66825026B6C}"/>
                    </a:ext>
                  </a:extLst>
                </p14:cNvPr>
                <p14:cNvContentPartPr/>
                <p14:nvPr/>
              </p14:nvContentPartPr>
              <p14:xfrm>
                <a:off x="10618493" y="1398120"/>
                <a:ext cx="16920" cy="18720"/>
              </p14:xfrm>
            </p:contentPart>
          </mc:Choice>
          <mc:Fallback xmlns="">
            <p:pic>
              <p:nvPicPr>
                <p:cNvPr id="153" name="Freihand 152">
                  <a:extLst>
                    <a:ext uri="{FF2B5EF4-FFF2-40B4-BE49-F238E27FC236}">
                      <a16:creationId xmlns:a16="http://schemas.microsoft.com/office/drawing/2014/main" id="{8100DCC4-A0BE-420C-B200-D66825026B6C}"/>
                    </a:ext>
                  </a:extLst>
                </p:cNvPr>
                <p:cNvPicPr/>
                <p:nvPr/>
              </p:nvPicPr>
              <p:blipFill>
                <a:blip r:embed="rId181"/>
                <a:stretch>
                  <a:fillRect/>
                </a:stretch>
              </p:blipFill>
              <p:spPr>
                <a:xfrm>
                  <a:off x="10614173" y="1393800"/>
                  <a:ext cx="255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87" name="Freihand 86">
                  <a:extLst>
                    <a:ext uri="{FF2B5EF4-FFF2-40B4-BE49-F238E27FC236}">
                      <a16:creationId xmlns:a16="http://schemas.microsoft.com/office/drawing/2014/main" id="{1C638A51-D19F-4030-8809-E9509E74E608}"/>
                    </a:ext>
                  </a:extLst>
                </p14:cNvPr>
                <p14:cNvContentPartPr/>
                <p14:nvPr/>
              </p14:nvContentPartPr>
              <p14:xfrm>
                <a:off x="247253" y="3490800"/>
                <a:ext cx="314640" cy="618120"/>
              </p14:xfrm>
            </p:contentPart>
          </mc:Choice>
          <mc:Fallback xmlns="">
            <p:pic>
              <p:nvPicPr>
                <p:cNvPr id="87" name="Freihand 86">
                  <a:extLst>
                    <a:ext uri="{FF2B5EF4-FFF2-40B4-BE49-F238E27FC236}">
                      <a16:creationId xmlns:a16="http://schemas.microsoft.com/office/drawing/2014/main" id="{1C638A51-D19F-4030-8809-E9509E74E608}"/>
                    </a:ext>
                  </a:extLst>
                </p:cNvPr>
                <p:cNvPicPr/>
                <p:nvPr/>
              </p:nvPicPr>
              <p:blipFill>
                <a:blip r:embed="rId183"/>
                <a:stretch>
                  <a:fillRect/>
                </a:stretch>
              </p:blipFill>
              <p:spPr>
                <a:xfrm>
                  <a:off x="242933" y="3486480"/>
                  <a:ext cx="323280" cy="6267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88" name="Freihand 87">
                  <a:extLst>
                    <a:ext uri="{FF2B5EF4-FFF2-40B4-BE49-F238E27FC236}">
                      <a16:creationId xmlns:a16="http://schemas.microsoft.com/office/drawing/2014/main" id="{B711BDC9-8163-4C1E-A616-C9F37C610453}"/>
                    </a:ext>
                  </a:extLst>
                </p14:cNvPr>
                <p14:cNvContentPartPr/>
                <p14:nvPr/>
              </p14:nvContentPartPr>
              <p14:xfrm>
                <a:off x="201893" y="3042960"/>
                <a:ext cx="221040" cy="239760"/>
              </p14:xfrm>
            </p:contentPart>
          </mc:Choice>
          <mc:Fallback xmlns="">
            <p:pic>
              <p:nvPicPr>
                <p:cNvPr id="88" name="Freihand 87">
                  <a:extLst>
                    <a:ext uri="{FF2B5EF4-FFF2-40B4-BE49-F238E27FC236}">
                      <a16:creationId xmlns:a16="http://schemas.microsoft.com/office/drawing/2014/main" id="{B711BDC9-8163-4C1E-A616-C9F37C610453}"/>
                    </a:ext>
                  </a:extLst>
                </p:cNvPr>
                <p:cNvPicPr/>
                <p:nvPr/>
              </p:nvPicPr>
              <p:blipFill>
                <a:blip r:embed="rId185"/>
                <a:stretch>
                  <a:fillRect/>
                </a:stretch>
              </p:blipFill>
              <p:spPr>
                <a:xfrm>
                  <a:off x="197573" y="3038640"/>
                  <a:ext cx="22968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89" name="Freihand 88">
                  <a:extLst>
                    <a:ext uri="{FF2B5EF4-FFF2-40B4-BE49-F238E27FC236}">
                      <a16:creationId xmlns:a16="http://schemas.microsoft.com/office/drawing/2014/main" id="{4C5AF41D-29B1-4A70-8C26-13103CDBE02C}"/>
                    </a:ext>
                  </a:extLst>
                </p14:cNvPr>
                <p14:cNvContentPartPr/>
                <p14:nvPr/>
              </p14:nvContentPartPr>
              <p14:xfrm>
                <a:off x="338693" y="3166800"/>
                <a:ext cx="263160" cy="62640"/>
              </p14:xfrm>
            </p:contentPart>
          </mc:Choice>
          <mc:Fallback xmlns="">
            <p:pic>
              <p:nvPicPr>
                <p:cNvPr id="89" name="Freihand 88">
                  <a:extLst>
                    <a:ext uri="{FF2B5EF4-FFF2-40B4-BE49-F238E27FC236}">
                      <a16:creationId xmlns:a16="http://schemas.microsoft.com/office/drawing/2014/main" id="{4C5AF41D-29B1-4A70-8C26-13103CDBE02C}"/>
                    </a:ext>
                  </a:extLst>
                </p:cNvPr>
                <p:cNvPicPr/>
                <p:nvPr/>
              </p:nvPicPr>
              <p:blipFill>
                <a:blip r:embed="rId187"/>
                <a:stretch>
                  <a:fillRect/>
                </a:stretch>
              </p:blipFill>
              <p:spPr>
                <a:xfrm>
                  <a:off x="334373" y="3162480"/>
                  <a:ext cx="2718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90" name="Freihand 89">
                  <a:extLst>
                    <a:ext uri="{FF2B5EF4-FFF2-40B4-BE49-F238E27FC236}">
                      <a16:creationId xmlns:a16="http://schemas.microsoft.com/office/drawing/2014/main" id="{213DE457-1E0E-4759-B921-38D3110F14E6}"/>
                    </a:ext>
                  </a:extLst>
                </p14:cNvPr>
                <p14:cNvContentPartPr/>
                <p14:nvPr/>
              </p14:nvContentPartPr>
              <p14:xfrm>
                <a:off x="624173" y="3062760"/>
                <a:ext cx="248040" cy="258120"/>
              </p14:xfrm>
            </p:contentPart>
          </mc:Choice>
          <mc:Fallback xmlns="">
            <p:pic>
              <p:nvPicPr>
                <p:cNvPr id="90" name="Freihand 89">
                  <a:extLst>
                    <a:ext uri="{FF2B5EF4-FFF2-40B4-BE49-F238E27FC236}">
                      <a16:creationId xmlns:a16="http://schemas.microsoft.com/office/drawing/2014/main" id="{213DE457-1E0E-4759-B921-38D3110F14E6}"/>
                    </a:ext>
                  </a:extLst>
                </p:cNvPr>
                <p:cNvPicPr/>
                <p:nvPr/>
              </p:nvPicPr>
              <p:blipFill>
                <a:blip r:embed="rId189"/>
                <a:stretch>
                  <a:fillRect/>
                </a:stretch>
              </p:blipFill>
              <p:spPr>
                <a:xfrm>
                  <a:off x="619853" y="3058440"/>
                  <a:ext cx="256680" cy="2667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91" name="Freihand 90">
                  <a:extLst>
                    <a:ext uri="{FF2B5EF4-FFF2-40B4-BE49-F238E27FC236}">
                      <a16:creationId xmlns:a16="http://schemas.microsoft.com/office/drawing/2014/main" id="{F8BA46A7-60E3-45F3-B45B-2A8E75D43C91}"/>
                    </a:ext>
                  </a:extLst>
                </p14:cNvPr>
                <p14:cNvContentPartPr/>
                <p14:nvPr/>
              </p14:nvContentPartPr>
              <p14:xfrm>
                <a:off x="902093" y="3125760"/>
                <a:ext cx="74160" cy="77040"/>
              </p14:xfrm>
            </p:contentPart>
          </mc:Choice>
          <mc:Fallback xmlns="">
            <p:pic>
              <p:nvPicPr>
                <p:cNvPr id="91" name="Freihand 90">
                  <a:extLst>
                    <a:ext uri="{FF2B5EF4-FFF2-40B4-BE49-F238E27FC236}">
                      <a16:creationId xmlns:a16="http://schemas.microsoft.com/office/drawing/2014/main" id="{F8BA46A7-60E3-45F3-B45B-2A8E75D43C91}"/>
                    </a:ext>
                  </a:extLst>
                </p:cNvPr>
                <p:cNvPicPr/>
                <p:nvPr/>
              </p:nvPicPr>
              <p:blipFill>
                <a:blip r:embed="rId191"/>
                <a:stretch>
                  <a:fillRect/>
                </a:stretch>
              </p:blipFill>
              <p:spPr>
                <a:xfrm>
                  <a:off x="897773" y="3121440"/>
                  <a:ext cx="828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92" name="Freihand 91">
                  <a:extLst>
                    <a:ext uri="{FF2B5EF4-FFF2-40B4-BE49-F238E27FC236}">
                      <a16:creationId xmlns:a16="http://schemas.microsoft.com/office/drawing/2014/main" id="{C95FC1FE-6567-4C2C-AFA5-A3721ED7E103}"/>
                    </a:ext>
                  </a:extLst>
                </p14:cNvPr>
                <p14:cNvContentPartPr/>
                <p14:nvPr/>
              </p14:nvContentPartPr>
              <p14:xfrm>
                <a:off x="1011533" y="3122160"/>
                <a:ext cx="195120" cy="62640"/>
              </p14:xfrm>
            </p:contentPart>
          </mc:Choice>
          <mc:Fallback xmlns="">
            <p:pic>
              <p:nvPicPr>
                <p:cNvPr id="92" name="Freihand 91">
                  <a:extLst>
                    <a:ext uri="{FF2B5EF4-FFF2-40B4-BE49-F238E27FC236}">
                      <a16:creationId xmlns:a16="http://schemas.microsoft.com/office/drawing/2014/main" id="{C95FC1FE-6567-4C2C-AFA5-A3721ED7E103}"/>
                    </a:ext>
                  </a:extLst>
                </p:cNvPr>
                <p:cNvPicPr/>
                <p:nvPr/>
              </p:nvPicPr>
              <p:blipFill>
                <a:blip r:embed="rId193"/>
                <a:stretch>
                  <a:fillRect/>
                </a:stretch>
              </p:blipFill>
              <p:spPr>
                <a:xfrm>
                  <a:off x="1007213" y="3117840"/>
                  <a:ext cx="2037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93" name="Freihand 92">
                  <a:extLst>
                    <a:ext uri="{FF2B5EF4-FFF2-40B4-BE49-F238E27FC236}">
                      <a16:creationId xmlns:a16="http://schemas.microsoft.com/office/drawing/2014/main" id="{A53BA9B4-82F4-4F57-8863-EA1F8E4E2AB8}"/>
                    </a:ext>
                  </a:extLst>
                </p14:cNvPr>
                <p14:cNvContentPartPr/>
                <p14:nvPr/>
              </p14:nvContentPartPr>
              <p14:xfrm>
                <a:off x="1138613" y="3080400"/>
                <a:ext cx="360" cy="360"/>
              </p14:xfrm>
            </p:contentPart>
          </mc:Choice>
          <mc:Fallback xmlns="">
            <p:pic>
              <p:nvPicPr>
                <p:cNvPr id="93" name="Freihand 92">
                  <a:extLst>
                    <a:ext uri="{FF2B5EF4-FFF2-40B4-BE49-F238E27FC236}">
                      <a16:creationId xmlns:a16="http://schemas.microsoft.com/office/drawing/2014/main" id="{A53BA9B4-82F4-4F57-8863-EA1F8E4E2AB8}"/>
                    </a:ext>
                  </a:extLst>
                </p:cNvPr>
                <p:cNvPicPr/>
                <p:nvPr/>
              </p:nvPicPr>
              <p:blipFill>
                <a:blip r:embed="rId40"/>
                <a:stretch>
                  <a:fillRect/>
                </a:stretch>
              </p:blipFill>
              <p:spPr>
                <a:xfrm>
                  <a:off x="1134293" y="3076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94" name="Freihand 93">
                  <a:extLst>
                    <a:ext uri="{FF2B5EF4-FFF2-40B4-BE49-F238E27FC236}">
                      <a16:creationId xmlns:a16="http://schemas.microsoft.com/office/drawing/2014/main" id="{77638C75-31BD-4888-9CFD-F23A8964B3C7}"/>
                    </a:ext>
                  </a:extLst>
                </p14:cNvPr>
                <p14:cNvContentPartPr/>
                <p14:nvPr/>
              </p14:nvContentPartPr>
              <p14:xfrm>
                <a:off x="1257053" y="3116760"/>
                <a:ext cx="162720" cy="79200"/>
              </p14:xfrm>
            </p:contentPart>
          </mc:Choice>
          <mc:Fallback xmlns="">
            <p:pic>
              <p:nvPicPr>
                <p:cNvPr id="94" name="Freihand 93">
                  <a:extLst>
                    <a:ext uri="{FF2B5EF4-FFF2-40B4-BE49-F238E27FC236}">
                      <a16:creationId xmlns:a16="http://schemas.microsoft.com/office/drawing/2014/main" id="{77638C75-31BD-4888-9CFD-F23A8964B3C7}"/>
                    </a:ext>
                  </a:extLst>
                </p:cNvPr>
                <p:cNvPicPr/>
                <p:nvPr/>
              </p:nvPicPr>
              <p:blipFill>
                <a:blip r:embed="rId196"/>
                <a:stretch>
                  <a:fillRect/>
                </a:stretch>
              </p:blipFill>
              <p:spPr>
                <a:xfrm>
                  <a:off x="1252733" y="3112440"/>
                  <a:ext cx="1713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5" name="Freihand 94">
                  <a:extLst>
                    <a:ext uri="{FF2B5EF4-FFF2-40B4-BE49-F238E27FC236}">
                      <a16:creationId xmlns:a16="http://schemas.microsoft.com/office/drawing/2014/main" id="{4CA61C2A-CD10-43D2-B01F-C48211375D47}"/>
                    </a:ext>
                  </a:extLst>
                </p14:cNvPr>
                <p14:cNvContentPartPr/>
                <p14:nvPr/>
              </p14:nvContentPartPr>
              <p14:xfrm>
                <a:off x="1456493" y="3101640"/>
                <a:ext cx="90360" cy="92520"/>
              </p14:xfrm>
            </p:contentPart>
          </mc:Choice>
          <mc:Fallback xmlns="">
            <p:pic>
              <p:nvPicPr>
                <p:cNvPr id="95" name="Freihand 94">
                  <a:extLst>
                    <a:ext uri="{FF2B5EF4-FFF2-40B4-BE49-F238E27FC236}">
                      <a16:creationId xmlns:a16="http://schemas.microsoft.com/office/drawing/2014/main" id="{4CA61C2A-CD10-43D2-B01F-C48211375D47}"/>
                    </a:ext>
                  </a:extLst>
                </p:cNvPr>
                <p:cNvPicPr/>
                <p:nvPr/>
              </p:nvPicPr>
              <p:blipFill>
                <a:blip r:embed="rId198"/>
                <a:stretch>
                  <a:fillRect/>
                </a:stretch>
              </p:blipFill>
              <p:spPr>
                <a:xfrm>
                  <a:off x="1452173" y="3097320"/>
                  <a:ext cx="9900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6" name="Freihand 95">
                  <a:extLst>
                    <a:ext uri="{FF2B5EF4-FFF2-40B4-BE49-F238E27FC236}">
                      <a16:creationId xmlns:a16="http://schemas.microsoft.com/office/drawing/2014/main" id="{D985C75B-365A-4895-AE9A-3610DF3557BF}"/>
                    </a:ext>
                  </a:extLst>
                </p14:cNvPr>
                <p14:cNvContentPartPr/>
                <p14:nvPr/>
              </p14:nvContentPartPr>
              <p14:xfrm>
                <a:off x="1549733" y="3030000"/>
                <a:ext cx="171720" cy="111960"/>
              </p14:xfrm>
            </p:contentPart>
          </mc:Choice>
          <mc:Fallback xmlns="">
            <p:pic>
              <p:nvPicPr>
                <p:cNvPr id="96" name="Freihand 95">
                  <a:extLst>
                    <a:ext uri="{FF2B5EF4-FFF2-40B4-BE49-F238E27FC236}">
                      <a16:creationId xmlns:a16="http://schemas.microsoft.com/office/drawing/2014/main" id="{D985C75B-365A-4895-AE9A-3610DF3557BF}"/>
                    </a:ext>
                  </a:extLst>
                </p:cNvPr>
                <p:cNvPicPr/>
                <p:nvPr/>
              </p:nvPicPr>
              <p:blipFill>
                <a:blip r:embed="rId200"/>
                <a:stretch>
                  <a:fillRect/>
                </a:stretch>
              </p:blipFill>
              <p:spPr>
                <a:xfrm>
                  <a:off x="1545413" y="3025680"/>
                  <a:ext cx="1803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7" name="Freihand 96">
                  <a:extLst>
                    <a:ext uri="{FF2B5EF4-FFF2-40B4-BE49-F238E27FC236}">
                      <a16:creationId xmlns:a16="http://schemas.microsoft.com/office/drawing/2014/main" id="{8508BD17-7F48-4544-AA6A-6490E202FAEC}"/>
                    </a:ext>
                  </a:extLst>
                </p14:cNvPr>
                <p14:cNvContentPartPr/>
                <p14:nvPr/>
              </p14:nvContentPartPr>
              <p14:xfrm>
                <a:off x="1714613" y="3035400"/>
                <a:ext cx="26640" cy="48240"/>
              </p14:xfrm>
            </p:contentPart>
          </mc:Choice>
          <mc:Fallback xmlns="">
            <p:pic>
              <p:nvPicPr>
                <p:cNvPr id="97" name="Freihand 96">
                  <a:extLst>
                    <a:ext uri="{FF2B5EF4-FFF2-40B4-BE49-F238E27FC236}">
                      <a16:creationId xmlns:a16="http://schemas.microsoft.com/office/drawing/2014/main" id="{8508BD17-7F48-4544-AA6A-6490E202FAEC}"/>
                    </a:ext>
                  </a:extLst>
                </p:cNvPr>
                <p:cNvPicPr/>
                <p:nvPr/>
              </p:nvPicPr>
              <p:blipFill>
                <a:blip r:embed="rId202"/>
                <a:stretch>
                  <a:fillRect/>
                </a:stretch>
              </p:blipFill>
              <p:spPr>
                <a:xfrm>
                  <a:off x="1710293" y="3031080"/>
                  <a:ext cx="35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8" name="Freihand 97">
                  <a:extLst>
                    <a:ext uri="{FF2B5EF4-FFF2-40B4-BE49-F238E27FC236}">
                      <a16:creationId xmlns:a16="http://schemas.microsoft.com/office/drawing/2014/main" id="{A3397DC0-522E-43FC-B0AD-5CCD8497B55C}"/>
                    </a:ext>
                  </a:extLst>
                </p14:cNvPr>
                <p14:cNvContentPartPr/>
                <p14:nvPr/>
              </p14:nvContentPartPr>
              <p14:xfrm>
                <a:off x="1772933" y="3087960"/>
                <a:ext cx="160200" cy="39240"/>
              </p14:xfrm>
            </p:contentPart>
          </mc:Choice>
          <mc:Fallback xmlns="">
            <p:pic>
              <p:nvPicPr>
                <p:cNvPr id="98" name="Freihand 97">
                  <a:extLst>
                    <a:ext uri="{FF2B5EF4-FFF2-40B4-BE49-F238E27FC236}">
                      <a16:creationId xmlns:a16="http://schemas.microsoft.com/office/drawing/2014/main" id="{A3397DC0-522E-43FC-B0AD-5CCD8497B55C}"/>
                    </a:ext>
                  </a:extLst>
                </p:cNvPr>
                <p:cNvPicPr/>
                <p:nvPr/>
              </p:nvPicPr>
              <p:blipFill>
                <a:blip r:embed="rId204"/>
                <a:stretch>
                  <a:fillRect/>
                </a:stretch>
              </p:blipFill>
              <p:spPr>
                <a:xfrm>
                  <a:off x="1768613" y="3083640"/>
                  <a:ext cx="1688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9" name="Freihand 98">
                  <a:extLst>
                    <a:ext uri="{FF2B5EF4-FFF2-40B4-BE49-F238E27FC236}">
                      <a16:creationId xmlns:a16="http://schemas.microsoft.com/office/drawing/2014/main" id="{C30F5741-18BA-479F-863C-B8E6A318BBC6}"/>
                    </a:ext>
                  </a:extLst>
                </p14:cNvPr>
                <p14:cNvContentPartPr/>
                <p14:nvPr/>
              </p14:nvContentPartPr>
              <p14:xfrm>
                <a:off x="1788053" y="3083280"/>
                <a:ext cx="205560" cy="66600"/>
              </p14:xfrm>
            </p:contentPart>
          </mc:Choice>
          <mc:Fallback xmlns="">
            <p:pic>
              <p:nvPicPr>
                <p:cNvPr id="99" name="Freihand 98">
                  <a:extLst>
                    <a:ext uri="{FF2B5EF4-FFF2-40B4-BE49-F238E27FC236}">
                      <a16:creationId xmlns:a16="http://schemas.microsoft.com/office/drawing/2014/main" id="{C30F5741-18BA-479F-863C-B8E6A318BBC6}"/>
                    </a:ext>
                  </a:extLst>
                </p:cNvPr>
                <p:cNvPicPr/>
                <p:nvPr/>
              </p:nvPicPr>
              <p:blipFill>
                <a:blip r:embed="rId206"/>
                <a:stretch>
                  <a:fillRect/>
                </a:stretch>
              </p:blipFill>
              <p:spPr>
                <a:xfrm>
                  <a:off x="1783733" y="3078960"/>
                  <a:ext cx="2142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00" name="Freihand 99">
                  <a:extLst>
                    <a:ext uri="{FF2B5EF4-FFF2-40B4-BE49-F238E27FC236}">
                      <a16:creationId xmlns:a16="http://schemas.microsoft.com/office/drawing/2014/main" id="{8212893A-367A-4A73-AE2D-7C64F0EA1986}"/>
                    </a:ext>
                  </a:extLst>
                </p14:cNvPr>
                <p14:cNvContentPartPr/>
                <p14:nvPr/>
              </p14:nvContentPartPr>
              <p14:xfrm>
                <a:off x="2047613" y="2991480"/>
                <a:ext cx="18000" cy="155880"/>
              </p14:xfrm>
            </p:contentPart>
          </mc:Choice>
          <mc:Fallback xmlns="">
            <p:pic>
              <p:nvPicPr>
                <p:cNvPr id="100" name="Freihand 99">
                  <a:extLst>
                    <a:ext uri="{FF2B5EF4-FFF2-40B4-BE49-F238E27FC236}">
                      <a16:creationId xmlns:a16="http://schemas.microsoft.com/office/drawing/2014/main" id="{8212893A-367A-4A73-AE2D-7C64F0EA1986}"/>
                    </a:ext>
                  </a:extLst>
                </p:cNvPr>
                <p:cNvPicPr/>
                <p:nvPr/>
              </p:nvPicPr>
              <p:blipFill>
                <a:blip r:embed="rId208"/>
                <a:stretch>
                  <a:fillRect/>
                </a:stretch>
              </p:blipFill>
              <p:spPr>
                <a:xfrm>
                  <a:off x="2043293" y="2987160"/>
                  <a:ext cx="26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02" name="Freihand 101">
                  <a:extLst>
                    <a:ext uri="{FF2B5EF4-FFF2-40B4-BE49-F238E27FC236}">
                      <a16:creationId xmlns:a16="http://schemas.microsoft.com/office/drawing/2014/main" id="{3AD30BA0-26AE-4936-AA10-FDBAADCE1E61}"/>
                    </a:ext>
                  </a:extLst>
                </p14:cNvPr>
                <p14:cNvContentPartPr/>
                <p14:nvPr/>
              </p14:nvContentPartPr>
              <p14:xfrm>
                <a:off x="766733" y="3485400"/>
                <a:ext cx="270720" cy="363240"/>
              </p14:xfrm>
            </p:contentPart>
          </mc:Choice>
          <mc:Fallback xmlns="">
            <p:pic>
              <p:nvPicPr>
                <p:cNvPr id="102" name="Freihand 101">
                  <a:extLst>
                    <a:ext uri="{FF2B5EF4-FFF2-40B4-BE49-F238E27FC236}">
                      <a16:creationId xmlns:a16="http://schemas.microsoft.com/office/drawing/2014/main" id="{3AD30BA0-26AE-4936-AA10-FDBAADCE1E61}"/>
                    </a:ext>
                  </a:extLst>
                </p:cNvPr>
                <p:cNvPicPr/>
                <p:nvPr/>
              </p:nvPicPr>
              <p:blipFill>
                <a:blip r:embed="rId210"/>
                <a:stretch>
                  <a:fillRect/>
                </a:stretch>
              </p:blipFill>
              <p:spPr>
                <a:xfrm>
                  <a:off x="762413" y="3481080"/>
                  <a:ext cx="279360" cy="3718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03" name="Freihand 102">
                  <a:extLst>
                    <a:ext uri="{FF2B5EF4-FFF2-40B4-BE49-F238E27FC236}">
                      <a16:creationId xmlns:a16="http://schemas.microsoft.com/office/drawing/2014/main" id="{02668D0B-EDDD-4DBA-A294-AC93A63BA43C}"/>
                    </a:ext>
                  </a:extLst>
                </p14:cNvPr>
                <p14:cNvContentPartPr/>
                <p14:nvPr/>
              </p14:nvContentPartPr>
              <p14:xfrm>
                <a:off x="1721093" y="3667200"/>
                <a:ext cx="360" cy="360"/>
              </p14:xfrm>
            </p:contentPart>
          </mc:Choice>
          <mc:Fallback xmlns="">
            <p:pic>
              <p:nvPicPr>
                <p:cNvPr id="103" name="Freihand 102">
                  <a:extLst>
                    <a:ext uri="{FF2B5EF4-FFF2-40B4-BE49-F238E27FC236}">
                      <a16:creationId xmlns:a16="http://schemas.microsoft.com/office/drawing/2014/main" id="{02668D0B-EDDD-4DBA-A294-AC93A63BA43C}"/>
                    </a:ext>
                  </a:extLst>
                </p:cNvPr>
                <p:cNvPicPr/>
                <p:nvPr/>
              </p:nvPicPr>
              <p:blipFill>
                <a:blip r:embed="rId40"/>
                <a:stretch>
                  <a:fillRect/>
                </a:stretch>
              </p:blipFill>
              <p:spPr>
                <a:xfrm>
                  <a:off x="1716773" y="36628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04" name="Freihand 103">
                  <a:extLst>
                    <a:ext uri="{FF2B5EF4-FFF2-40B4-BE49-F238E27FC236}">
                      <a16:creationId xmlns:a16="http://schemas.microsoft.com/office/drawing/2014/main" id="{97AC208D-0120-4D73-AD9C-488879E98A0E}"/>
                    </a:ext>
                  </a:extLst>
                </p14:cNvPr>
                <p14:cNvContentPartPr/>
                <p14:nvPr/>
              </p14:nvContentPartPr>
              <p14:xfrm>
                <a:off x="1608413" y="3440400"/>
                <a:ext cx="257760" cy="367920"/>
              </p14:xfrm>
            </p:contentPart>
          </mc:Choice>
          <mc:Fallback xmlns="">
            <p:pic>
              <p:nvPicPr>
                <p:cNvPr id="104" name="Freihand 103">
                  <a:extLst>
                    <a:ext uri="{FF2B5EF4-FFF2-40B4-BE49-F238E27FC236}">
                      <a16:creationId xmlns:a16="http://schemas.microsoft.com/office/drawing/2014/main" id="{97AC208D-0120-4D73-AD9C-488879E98A0E}"/>
                    </a:ext>
                  </a:extLst>
                </p:cNvPr>
                <p:cNvPicPr/>
                <p:nvPr/>
              </p:nvPicPr>
              <p:blipFill>
                <a:blip r:embed="rId213"/>
                <a:stretch>
                  <a:fillRect/>
                </a:stretch>
              </p:blipFill>
              <p:spPr>
                <a:xfrm>
                  <a:off x="1604093" y="3436080"/>
                  <a:ext cx="266400" cy="3765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07" name="Freihand 106">
                  <a:extLst>
                    <a:ext uri="{FF2B5EF4-FFF2-40B4-BE49-F238E27FC236}">
                      <a16:creationId xmlns:a16="http://schemas.microsoft.com/office/drawing/2014/main" id="{9CE19316-F366-4EC9-94BB-CCC11907332A}"/>
                    </a:ext>
                  </a:extLst>
                </p14:cNvPr>
                <p14:cNvContentPartPr/>
                <p14:nvPr/>
              </p14:nvContentPartPr>
              <p14:xfrm>
                <a:off x="643253" y="3969600"/>
                <a:ext cx="2724840" cy="150120"/>
              </p14:xfrm>
            </p:contentPart>
          </mc:Choice>
          <mc:Fallback xmlns="">
            <p:pic>
              <p:nvPicPr>
                <p:cNvPr id="107" name="Freihand 106">
                  <a:extLst>
                    <a:ext uri="{FF2B5EF4-FFF2-40B4-BE49-F238E27FC236}">
                      <a16:creationId xmlns:a16="http://schemas.microsoft.com/office/drawing/2014/main" id="{9CE19316-F366-4EC9-94BB-CCC11907332A}"/>
                    </a:ext>
                  </a:extLst>
                </p:cNvPr>
                <p:cNvPicPr/>
                <p:nvPr/>
              </p:nvPicPr>
              <p:blipFill>
                <a:blip r:embed="rId215"/>
                <a:stretch>
                  <a:fillRect/>
                </a:stretch>
              </p:blipFill>
              <p:spPr>
                <a:xfrm>
                  <a:off x="638933" y="3965280"/>
                  <a:ext cx="27334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08" name="Freihand 107">
                  <a:extLst>
                    <a:ext uri="{FF2B5EF4-FFF2-40B4-BE49-F238E27FC236}">
                      <a16:creationId xmlns:a16="http://schemas.microsoft.com/office/drawing/2014/main" id="{2EFA0CA7-EABA-47D1-B846-6E43615111D9}"/>
                    </a:ext>
                  </a:extLst>
                </p14:cNvPr>
                <p14:cNvContentPartPr/>
                <p14:nvPr/>
              </p14:nvContentPartPr>
              <p14:xfrm>
                <a:off x="3278093" y="3910920"/>
                <a:ext cx="467280" cy="209520"/>
              </p14:xfrm>
            </p:contentPart>
          </mc:Choice>
          <mc:Fallback xmlns="">
            <p:pic>
              <p:nvPicPr>
                <p:cNvPr id="108" name="Freihand 107">
                  <a:extLst>
                    <a:ext uri="{FF2B5EF4-FFF2-40B4-BE49-F238E27FC236}">
                      <a16:creationId xmlns:a16="http://schemas.microsoft.com/office/drawing/2014/main" id="{2EFA0CA7-EABA-47D1-B846-6E43615111D9}"/>
                    </a:ext>
                  </a:extLst>
                </p:cNvPr>
                <p:cNvPicPr/>
                <p:nvPr/>
              </p:nvPicPr>
              <p:blipFill>
                <a:blip r:embed="rId217"/>
                <a:stretch>
                  <a:fillRect/>
                </a:stretch>
              </p:blipFill>
              <p:spPr>
                <a:xfrm>
                  <a:off x="3273773" y="3906600"/>
                  <a:ext cx="47592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09" name="Freihand 108">
                  <a:extLst>
                    <a:ext uri="{FF2B5EF4-FFF2-40B4-BE49-F238E27FC236}">
                      <a16:creationId xmlns:a16="http://schemas.microsoft.com/office/drawing/2014/main" id="{42E1D1FC-C812-46A5-A7D4-BAB1AC00D784}"/>
                    </a:ext>
                  </a:extLst>
                </p14:cNvPr>
                <p14:cNvContentPartPr/>
                <p14:nvPr/>
              </p14:nvContentPartPr>
              <p14:xfrm>
                <a:off x="3189533" y="3942960"/>
                <a:ext cx="286200" cy="219240"/>
              </p14:xfrm>
            </p:contentPart>
          </mc:Choice>
          <mc:Fallback xmlns="">
            <p:pic>
              <p:nvPicPr>
                <p:cNvPr id="109" name="Freihand 108">
                  <a:extLst>
                    <a:ext uri="{FF2B5EF4-FFF2-40B4-BE49-F238E27FC236}">
                      <a16:creationId xmlns:a16="http://schemas.microsoft.com/office/drawing/2014/main" id="{42E1D1FC-C812-46A5-A7D4-BAB1AC00D784}"/>
                    </a:ext>
                  </a:extLst>
                </p:cNvPr>
                <p:cNvPicPr/>
                <p:nvPr/>
              </p:nvPicPr>
              <p:blipFill>
                <a:blip r:embed="rId219"/>
                <a:stretch>
                  <a:fillRect/>
                </a:stretch>
              </p:blipFill>
              <p:spPr>
                <a:xfrm>
                  <a:off x="3185213" y="3938640"/>
                  <a:ext cx="29484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11" name="Freihand 110">
                  <a:extLst>
                    <a:ext uri="{FF2B5EF4-FFF2-40B4-BE49-F238E27FC236}">
                      <a16:creationId xmlns:a16="http://schemas.microsoft.com/office/drawing/2014/main" id="{2EB1208B-9236-450B-A81D-B8174967582B}"/>
                    </a:ext>
                  </a:extLst>
                </p14:cNvPr>
                <p14:cNvContentPartPr/>
                <p14:nvPr/>
              </p14:nvContentPartPr>
              <p14:xfrm>
                <a:off x="3880733" y="3761160"/>
                <a:ext cx="96120" cy="118800"/>
              </p14:xfrm>
            </p:contentPart>
          </mc:Choice>
          <mc:Fallback xmlns="">
            <p:pic>
              <p:nvPicPr>
                <p:cNvPr id="111" name="Freihand 110">
                  <a:extLst>
                    <a:ext uri="{FF2B5EF4-FFF2-40B4-BE49-F238E27FC236}">
                      <a16:creationId xmlns:a16="http://schemas.microsoft.com/office/drawing/2014/main" id="{2EB1208B-9236-450B-A81D-B8174967582B}"/>
                    </a:ext>
                  </a:extLst>
                </p:cNvPr>
                <p:cNvPicPr/>
                <p:nvPr/>
              </p:nvPicPr>
              <p:blipFill>
                <a:blip r:embed="rId221"/>
                <a:stretch>
                  <a:fillRect/>
                </a:stretch>
              </p:blipFill>
              <p:spPr>
                <a:xfrm>
                  <a:off x="3876413" y="3756840"/>
                  <a:ext cx="1047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12" name="Freihand 111">
                  <a:extLst>
                    <a:ext uri="{FF2B5EF4-FFF2-40B4-BE49-F238E27FC236}">
                      <a16:creationId xmlns:a16="http://schemas.microsoft.com/office/drawing/2014/main" id="{B26E3830-3031-484E-9FAB-C207F0EF204D}"/>
                    </a:ext>
                  </a:extLst>
                </p14:cNvPr>
                <p14:cNvContentPartPr/>
                <p14:nvPr/>
              </p14:nvContentPartPr>
              <p14:xfrm>
                <a:off x="3846893" y="3620760"/>
                <a:ext cx="15120" cy="10080"/>
              </p14:xfrm>
            </p:contentPart>
          </mc:Choice>
          <mc:Fallback xmlns="">
            <p:pic>
              <p:nvPicPr>
                <p:cNvPr id="112" name="Freihand 111">
                  <a:extLst>
                    <a:ext uri="{FF2B5EF4-FFF2-40B4-BE49-F238E27FC236}">
                      <a16:creationId xmlns:a16="http://schemas.microsoft.com/office/drawing/2014/main" id="{B26E3830-3031-484E-9FAB-C207F0EF204D}"/>
                    </a:ext>
                  </a:extLst>
                </p:cNvPr>
                <p:cNvPicPr/>
                <p:nvPr/>
              </p:nvPicPr>
              <p:blipFill>
                <a:blip r:embed="rId223"/>
                <a:stretch>
                  <a:fillRect/>
                </a:stretch>
              </p:blipFill>
              <p:spPr>
                <a:xfrm>
                  <a:off x="3842573" y="3616440"/>
                  <a:ext cx="237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13" name="Freihand 112">
                  <a:extLst>
                    <a:ext uri="{FF2B5EF4-FFF2-40B4-BE49-F238E27FC236}">
                      <a16:creationId xmlns:a16="http://schemas.microsoft.com/office/drawing/2014/main" id="{953BEDD4-BBF6-4482-B00B-4272AC37970F}"/>
                    </a:ext>
                  </a:extLst>
                </p14:cNvPr>
                <p14:cNvContentPartPr/>
                <p14:nvPr/>
              </p14:nvContentPartPr>
              <p14:xfrm>
                <a:off x="3908093" y="3583680"/>
                <a:ext cx="147960" cy="130320"/>
              </p14:xfrm>
            </p:contentPart>
          </mc:Choice>
          <mc:Fallback xmlns="">
            <p:pic>
              <p:nvPicPr>
                <p:cNvPr id="113" name="Freihand 112">
                  <a:extLst>
                    <a:ext uri="{FF2B5EF4-FFF2-40B4-BE49-F238E27FC236}">
                      <a16:creationId xmlns:a16="http://schemas.microsoft.com/office/drawing/2014/main" id="{953BEDD4-BBF6-4482-B00B-4272AC37970F}"/>
                    </a:ext>
                  </a:extLst>
                </p:cNvPr>
                <p:cNvPicPr/>
                <p:nvPr/>
              </p:nvPicPr>
              <p:blipFill>
                <a:blip r:embed="rId225"/>
                <a:stretch>
                  <a:fillRect/>
                </a:stretch>
              </p:blipFill>
              <p:spPr>
                <a:xfrm>
                  <a:off x="3903773" y="3579360"/>
                  <a:ext cx="1566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14" name="Freihand 113">
                  <a:extLst>
                    <a:ext uri="{FF2B5EF4-FFF2-40B4-BE49-F238E27FC236}">
                      <a16:creationId xmlns:a16="http://schemas.microsoft.com/office/drawing/2014/main" id="{B5F8C91C-79B6-4305-BDAE-E84DBF7BD6F1}"/>
                    </a:ext>
                  </a:extLst>
                </p14:cNvPr>
                <p14:cNvContentPartPr/>
                <p14:nvPr/>
              </p14:nvContentPartPr>
              <p14:xfrm>
                <a:off x="4229573" y="3588000"/>
                <a:ext cx="178920" cy="99360"/>
              </p14:xfrm>
            </p:contentPart>
          </mc:Choice>
          <mc:Fallback xmlns="">
            <p:pic>
              <p:nvPicPr>
                <p:cNvPr id="114" name="Freihand 113">
                  <a:extLst>
                    <a:ext uri="{FF2B5EF4-FFF2-40B4-BE49-F238E27FC236}">
                      <a16:creationId xmlns:a16="http://schemas.microsoft.com/office/drawing/2014/main" id="{B5F8C91C-79B6-4305-BDAE-E84DBF7BD6F1}"/>
                    </a:ext>
                  </a:extLst>
                </p:cNvPr>
                <p:cNvPicPr/>
                <p:nvPr/>
              </p:nvPicPr>
              <p:blipFill>
                <a:blip r:embed="rId227"/>
                <a:stretch>
                  <a:fillRect/>
                </a:stretch>
              </p:blipFill>
              <p:spPr>
                <a:xfrm>
                  <a:off x="4225253" y="3583680"/>
                  <a:ext cx="1875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15" name="Freihand 114">
                  <a:extLst>
                    <a:ext uri="{FF2B5EF4-FFF2-40B4-BE49-F238E27FC236}">
                      <a16:creationId xmlns:a16="http://schemas.microsoft.com/office/drawing/2014/main" id="{923C57F5-1A37-4C63-8C9E-DA38D6D2859D}"/>
                    </a:ext>
                  </a:extLst>
                </p14:cNvPr>
                <p14:cNvContentPartPr/>
                <p14:nvPr/>
              </p14:nvContentPartPr>
              <p14:xfrm>
                <a:off x="4384373" y="3487200"/>
                <a:ext cx="27720" cy="45360"/>
              </p14:xfrm>
            </p:contentPart>
          </mc:Choice>
          <mc:Fallback xmlns="">
            <p:pic>
              <p:nvPicPr>
                <p:cNvPr id="115" name="Freihand 114">
                  <a:extLst>
                    <a:ext uri="{FF2B5EF4-FFF2-40B4-BE49-F238E27FC236}">
                      <a16:creationId xmlns:a16="http://schemas.microsoft.com/office/drawing/2014/main" id="{923C57F5-1A37-4C63-8C9E-DA38D6D2859D}"/>
                    </a:ext>
                  </a:extLst>
                </p:cNvPr>
                <p:cNvPicPr/>
                <p:nvPr/>
              </p:nvPicPr>
              <p:blipFill>
                <a:blip r:embed="rId229"/>
                <a:stretch>
                  <a:fillRect/>
                </a:stretch>
              </p:blipFill>
              <p:spPr>
                <a:xfrm>
                  <a:off x="4380053" y="3482880"/>
                  <a:ext cx="363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16" name="Freihand 115">
                  <a:extLst>
                    <a:ext uri="{FF2B5EF4-FFF2-40B4-BE49-F238E27FC236}">
                      <a16:creationId xmlns:a16="http://schemas.microsoft.com/office/drawing/2014/main" id="{91661221-6F4E-4EC6-823F-0E016986EFE4}"/>
                    </a:ext>
                  </a:extLst>
                </p14:cNvPr>
                <p14:cNvContentPartPr/>
                <p14:nvPr/>
              </p14:nvContentPartPr>
              <p14:xfrm>
                <a:off x="4444493" y="3529680"/>
                <a:ext cx="93240" cy="76320"/>
              </p14:xfrm>
            </p:contentPart>
          </mc:Choice>
          <mc:Fallback xmlns="">
            <p:pic>
              <p:nvPicPr>
                <p:cNvPr id="116" name="Freihand 115">
                  <a:extLst>
                    <a:ext uri="{FF2B5EF4-FFF2-40B4-BE49-F238E27FC236}">
                      <a16:creationId xmlns:a16="http://schemas.microsoft.com/office/drawing/2014/main" id="{91661221-6F4E-4EC6-823F-0E016986EFE4}"/>
                    </a:ext>
                  </a:extLst>
                </p:cNvPr>
                <p:cNvPicPr/>
                <p:nvPr/>
              </p:nvPicPr>
              <p:blipFill>
                <a:blip r:embed="rId231"/>
                <a:stretch>
                  <a:fillRect/>
                </a:stretch>
              </p:blipFill>
              <p:spPr>
                <a:xfrm>
                  <a:off x="4440173" y="3525360"/>
                  <a:ext cx="1018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7" name="Freihand 116">
                  <a:extLst>
                    <a:ext uri="{FF2B5EF4-FFF2-40B4-BE49-F238E27FC236}">
                      <a16:creationId xmlns:a16="http://schemas.microsoft.com/office/drawing/2014/main" id="{0367FB7A-DCCA-48EC-B0DA-BA34C1E6F7DA}"/>
                    </a:ext>
                  </a:extLst>
                </p14:cNvPr>
                <p14:cNvContentPartPr/>
                <p14:nvPr/>
              </p14:nvContentPartPr>
              <p14:xfrm>
                <a:off x="4559693" y="3430680"/>
                <a:ext cx="153360" cy="91440"/>
              </p14:xfrm>
            </p:contentPart>
          </mc:Choice>
          <mc:Fallback xmlns="">
            <p:pic>
              <p:nvPicPr>
                <p:cNvPr id="117" name="Freihand 116">
                  <a:extLst>
                    <a:ext uri="{FF2B5EF4-FFF2-40B4-BE49-F238E27FC236}">
                      <a16:creationId xmlns:a16="http://schemas.microsoft.com/office/drawing/2014/main" id="{0367FB7A-DCCA-48EC-B0DA-BA34C1E6F7DA}"/>
                    </a:ext>
                  </a:extLst>
                </p:cNvPr>
                <p:cNvPicPr/>
                <p:nvPr/>
              </p:nvPicPr>
              <p:blipFill>
                <a:blip r:embed="rId233"/>
                <a:stretch>
                  <a:fillRect/>
                </a:stretch>
              </p:blipFill>
              <p:spPr>
                <a:xfrm>
                  <a:off x="4555373" y="3426360"/>
                  <a:ext cx="1620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18" name="Freihand 117">
                  <a:extLst>
                    <a:ext uri="{FF2B5EF4-FFF2-40B4-BE49-F238E27FC236}">
                      <a16:creationId xmlns:a16="http://schemas.microsoft.com/office/drawing/2014/main" id="{6472CC39-BD10-4B96-84EB-401BB4F273B7}"/>
                    </a:ext>
                  </a:extLst>
                </p14:cNvPr>
                <p14:cNvContentPartPr/>
                <p14:nvPr/>
              </p14:nvContentPartPr>
              <p14:xfrm>
                <a:off x="4744013" y="3251760"/>
                <a:ext cx="184320" cy="213120"/>
              </p14:xfrm>
            </p:contentPart>
          </mc:Choice>
          <mc:Fallback xmlns="">
            <p:pic>
              <p:nvPicPr>
                <p:cNvPr id="118" name="Freihand 117">
                  <a:extLst>
                    <a:ext uri="{FF2B5EF4-FFF2-40B4-BE49-F238E27FC236}">
                      <a16:creationId xmlns:a16="http://schemas.microsoft.com/office/drawing/2014/main" id="{6472CC39-BD10-4B96-84EB-401BB4F273B7}"/>
                    </a:ext>
                  </a:extLst>
                </p:cNvPr>
                <p:cNvPicPr/>
                <p:nvPr/>
              </p:nvPicPr>
              <p:blipFill>
                <a:blip r:embed="rId235"/>
                <a:stretch>
                  <a:fillRect/>
                </a:stretch>
              </p:blipFill>
              <p:spPr>
                <a:xfrm>
                  <a:off x="4739693" y="3247440"/>
                  <a:ext cx="19296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19" name="Freihand 118">
                  <a:extLst>
                    <a:ext uri="{FF2B5EF4-FFF2-40B4-BE49-F238E27FC236}">
                      <a16:creationId xmlns:a16="http://schemas.microsoft.com/office/drawing/2014/main" id="{BD26BF07-36CB-46D7-B392-601027A67955}"/>
                    </a:ext>
                  </a:extLst>
                </p14:cNvPr>
                <p14:cNvContentPartPr/>
                <p14:nvPr/>
              </p14:nvContentPartPr>
              <p14:xfrm>
                <a:off x="5047853" y="3093720"/>
                <a:ext cx="156240" cy="186840"/>
              </p14:xfrm>
            </p:contentPart>
          </mc:Choice>
          <mc:Fallback xmlns="">
            <p:pic>
              <p:nvPicPr>
                <p:cNvPr id="119" name="Freihand 118">
                  <a:extLst>
                    <a:ext uri="{FF2B5EF4-FFF2-40B4-BE49-F238E27FC236}">
                      <a16:creationId xmlns:a16="http://schemas.microsoft.com/office/drawing/2014/main" id="{BD26BF07-36CB-46D7-B392-601027A67955}"/>
                    </a:ext>
                  </a:extLst>
                </p:cNvPr>
                <p:cNvPicPr/>
                <p:nvPr/>
              </p:nvPicPr>
              <p:blipFill>
                <a:blip r:embed="rId237"/>
                <a:stretch>
                  <a:fillRect/>
                </a:stretch>
              </p:blipFill>
              <p:spPr>
                <a:xfrm>
                  <a:off x="5043533" y="3089400"/>
                  <a:ext cx="1648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20" name="Freihand 119">
                  <a:extLst>
                    <a:ext uri="{FF2B5EF4-FFF2-40B4-BE49-F238E27FC236}">
                      <a16:creationId xmlns:a16="http://schemas.microsoft.com/office/drawing/2014/main" id="{27A8C25A-788E-4C47-907D-D1E0340679A6}"/>
                    </a:ext>
                  </a:extLst>
                </p14:cNvPr>
                <p14:cNvContentPartPr/>
                <p14:nvPr/>
              </p14:nvContentPartPr>
              <p14:xfrm>
                <a:off x="5051813" y="3135120"/>
                <a:ext cx="116640" cy="60480"/>
              </p14:xfrm>
            </p:contentPart>
          </mc:Choice>
          <mc:Fallback xmlns="">
            <p:pic>
              <p:nvPicPr>
                <p:cNvPr id="120" name="Freihand 119">
                  <a:extLst>
                    <a:ext uri="{FF2B5EF4-FFF2-40B4-BE49-F238E27FC236}">
                      <a16:creationId xmlns:a16="http://schemas.microsoft.com/office/drawing/2014/main" id="{27A8C25A-788E-4C47-907D-D1E0340679A6}"/>
                    </a:ext>
                  </a:extLst>
                </p:cNvPr>
                <p:cNvPicPr/>
                <p:nvPr/>
              </p:nvPicPr>
              <p:blipFill>
                <a:blip r:embed="rId239"/>
                <a:stretch>
                  <a:fillRect/>
                </a:stretch>
              </p:blipFill>
              <p:spPr>
                <a:xfrm>
                  <a:off x="5047493" y="3130800"/>
                  <a:ext cx="1252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21" name="Freihand 120">
                  <a:extLst>
                    <a:ext uri="{FF2B5EF4-FFF2-40B4-BE49-F238E27FC236}">
                      <a16:creationId xmlns:a16="http://schemas.microsoft.com/office/drawing/2014/main" id="{705ED5ED-0D45-44B5-92DC-B51540C9852F}"/>
                    </a:ext>
                  </a:extLst>
                </p14:cNvPr>
                <p14:cNvContentPartPr/>
                <p14:nvPr/>
              </p14:nvContentPartPr>
              <p14:xfrm>
                <a:off x="5175293" y="3018840"/>
                <a:ext cx="174600" cy="149760"/>
              </p14:xfrm>
            </p:contentPart>
          </mc:Choice>
          <mc:Fallback xmlns="">
            <p:pic>
              <p:nvPicPr>
                <p:cNvPr id="121" name="Freihand 120">
                  <a:extLst>
                    <a:ext uri="{FF2B5EF4-FFF2-40B4-BE49-F238E27FC236}">
                      <a16:creationId xmlns:a16="http://schemas.microsoft.com/office/drawing/2014/main" id="{705ED5ED-0D45-44B5-92DC-B51540C9852F}"/>
                    </a:ext>
                  </a:extLst>
                </p:cNvPr>
                <p:cNvPicPr/>
                <p:nvPr/>
              </p:nvPicPr>
              <p:blipFill>
                <a:blip r:embed="rId241"/>
                <a:stretch>
                  <a:fillRect/>
                </a:stretch>
              </p:blipFill>
              <p:spPr>
                <a:xfrm>
                  <a:off x="5170973" y="3014520"/>
                  <a:ext cx="1832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22" name="Freihand 121">
                  <a:extLst>
                    <a:ext uri="{FF2B5EF4-FFF2-40B4-BE49-F238E27FC236}">
                      <a16:creationId xmlns:a16="http://schemas.microsoft.com/office/drawing/2014/main" id="{C98F709B-026F-4A71-8B7F-4627B18DA51C}"/>
                    </a:ext>
                  </a:extLst>
                </p14:cNvPr>
                <p14:cNvContentPartPr/>
                <p14:nvPr/>
              </p14:nvContentPartPr>
              <p14:xfrm>
                <a:off x="5362853" y="3022080"/>
                <a:ext cx="84600" cy="93960"/>
              </p14:xfrm>
            </p:contentPart>
          </mc:Choice>
          <mc:Fallback xmlns="">
            <p:pic>
              <p:nvPicPr>
                <p:cNvPr id="122" name="Freihand 121">
                  <a:extLst>
                    <a:ext uri="{FF2B5EF4-FFF2-40B4-BE49-F238E27FC236}">
                      <a16:creationId xmlns:a16="http://schemas.microsoft.com/office/drawing/2014/main" id="{C98F709B-026F-4A71-8B7F-4627B18DA51C}"/>
                    </a:ext>
                  </a:extLst>
                </p:cNvPr>
                <p:cNvPicPr/>
                <p:nvPr/>
              </p:nvPicPr>
              <p:blipFill>
                <a:blip r:embed="rId243"/>
                <a:stretch>
                  <a:fillRect/>
                </a:stretch>
              </p:blipFill>
              <p:spPr>
                <a:xfrm>
                  <a:off x="5358533" y="3017760"/>
                  <a:ext cx="932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23" name="Freihand 122">
                  <a:extLst>
                    <a:ext uri="{FF2B5EF4-FFF2-40B4-BE49-F238E27FC236}">
                      <a16:creationId xmlns:a16="http://schemas.microsoft.com/office/drawing/2014/main" id="{AF6F94D2-FE21-47F7-B989-D7C0D5CE8425}"/>
                    </a:ext>
                  </a:extLst>
                </p14:cNvPr>
                <p14:cNvContentPartPr/>
                <p14:nvPr/>
              </p14:nvContentPartPr>
              <p14:xfrm>
                <a:off x="5445653" y="2809680"/>
                <a:ext cx="209160" cy="261720"/>
              </p14:xfrm>
            </p:contentPart>
          </mc:Choice>
          <mc:Fallback xmlns="">
            <p:pic>
              <p:nvPicPr>
                <p:cNvPr id="123" name="Freihand 122">
                  <a:extLst>
                    <a:ext uri="{FF2B5EF4-FFF2-40B4-BE49-F238E27FC236}">
                      <a16:creationId xmlns:a16="http://schemas.microsoft.com/office/drawing/2014/main" id="{AF6F94D2-FE21-47F7-B989-D7C0D5CE8425}"/>
                    </a:ext>
                  </a:extLst>
                </p:cNvPr>
                <p:cNvPicPr/>
                <p:nvPr/>
              </p:nvPicPr>
              <p:blipFill>
                <a:blip r:embed="rId245"/>
                <a:stretch>
                  <a:fillRect/>
                </a:stretch>
              </p:blipFill>
              <p:spPr>
                <a:xfrm>
                  <a:off x="5441333" y="2805360"/>
                  <a:ext cx="21780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24" name="Freihand 123">
                  <a:extLst>
                    <a:ext uri="{FF2B5EF4-FFF2-40B4-BE49-F238E27FC236}">
                      <a16:creationId xmlns:a16="http://schemas.microsoft.com/office/drawing/2014/main" id="{FB4D2F2F-CEF0-400E-8987-69186D64DD20}"/>
                    </a:ext>
                  </a:extLst>
                </p14:cNvPr>
                <p14:cNvContentPartPr/>
                <p14:nvPr/>
              </p14:nvContentPartPr>
              <p14:xfrm>
                <a:off x="5669933" y="2718600"/>
                <a:ext cx="93960" cy="284040"/>
              </p14:xfrm>
            </p:contentPart>
          </mc:Choice>
          <mc:Fallback xmlns="">
            <p:pic>
              <p:nvPicPr>
                <p:cNvPr id="124" name="Freihand 123">
                  <a:extLst>
                    <a:ext uri="{FF2B5EF4-FFF2-40B4-BE49-F238E27FC236}">
                      <a16:creationId xmlns:a16="http://schemas.microsoft.com/office/drawing/2014/main" id="{FB4D2F2F-CEF0-400E-8987-69186D64DD20}"/>
                    </a:ext>
                  </a:extLst>
                </p:cNvPr>
                <p:cNvPicPr/>
                <p:nvPr/>
              </p:nvPicPr>
              <p:blipFill>
                <a:blip r:embed="rId247"/>
                <a:stretch>
                  <a:fillRect/>
                </a:stretch>
              </p:blipFill>
              <p:spPr>
                <a:xfrm>
                  <a:off x="5665613" y="2714280"/>
                  <a:ext cx="102600" cy="2926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25" name="Freihand 124">
                  <a:extLst>
                    <a:ext uri="{FF2B5EF4-FFF2-40B4-BE49-F238E27FC236}">
                      <a16:creationId xmlns:a16="http://schemas.microsoft.com/office/drawing/2014/main" id="{403B0F0A-F254-4AAC-812D-0B61124729C1}"/>
                    </a:ext>
                  </a:extLst>
                </p14:cNvPr>
                <p14:cNvContentPartPr/>
                <p14:nvPr/>
              </p14:nvContentPartPr>
              <p14:xfrm>
                <a:off x="5835893" y="2765760"/>
                <a:ext cx="20520" cy="77040"/>
              </p14:xfrm>
            </p:contentPart>
          </mc:Choice>
          <mc:Fallback xmlns="">
            <p:pic>
              <p:nvPicPr>
                <p:cNvPr id="125" name="Freihand 124">
                  <a:extLst>
                    <a:ext uri="{FF2B5EF4-FFF2-40B4-BE49-F238E27FC236}">
                      <a16:creationId xmlns:a16="http://schemas.microsoft.com/office/drawing/2014/main" id="{403B0F0A-F254-4AAC-812D-0B61124729C1}"/>
                    </a:ext>
                  </a:extLst>
                </p:cNvPr>
                <p:cNvPicPr/>
                <p:nvPr/>
              </p:nvPicPr>
              <p:blipFill>
                <a:blip r:embed="rId249"/>
                <a:stretch>
                  <a:fillRect/>
                </a:stretch>
              </p:blipFill>
              <p:spPr>
                <a:xfrm>
                  <a:off x="5831573" y="2761440"/>
                  <a:ext cx="29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27" name="Freihand 126">
                  <a:extLst>
                    <a:ext uri="{FF2B5EF4-FFF2-40B4-BE49-F238E27FC236}">
                      <a16:creationId xmlns:a16="http://schemas.microsoft.com/office/drawing/2014/main" id="{8F9D899A-8B0E-4EFD-97AC-7FB98DA949C5}"/>
                    </a:ext>
                  </a:extLst>
                </p14:cNvPr>
                <p14:cNvContentPartPr/>
                <p14:nvPr/>
              </p14:nvContentPartPr>
              <p14:xfrm>
                <a:off x="5988173" y="2524560"/>
                <a:ext cx="215640" cy="239040"/>
              </p14:xfrm>
            </p:contentPart>
          </mc:Choice>
          <mc:Fallback xmlns="">
            <p:pic>
              <p:nvPicPr>
                <p:cNvPr id="127" name="Freihand 126">
                  <a:extLst>
                    <a:ext uri="{FF2B5EF4-FFF2-40B4-BE49-F238E27FC236}">
                      <a16:creationId xmlns:a16="http://schemas.microsoft.com/office/drawing/2014/main" id="{8F9D899A-8B0E-4EFD-97AC-7FB98DA949C5}"/>
                    </a:ext>
                  </a:extLst>
                </p:cNvPr>
                <p:cNvPicPr/>
                <p:nvPr/>
              </p:nvPicPr>
              <p:blipFill>
                <a:blip r:embed="rId251"/>
                <a:stretch>
                  <a:fillRect/>
                </a:stretch>
              </p:blipFill>
              <p:spPr>
                <a:xfrm>
                  <a:off x="5983853" y="2520240"/>
                  <a:ext cx="22428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28" name="Freihand 127">
                  <a:extLst>
                    <a:ext uri="{FF2B5EF4-FFF2-40B4-BE49-F238E27FC236}">
                      <a16:creationId xmlns:a16="http://schemas.microsoft.com/office/drawing/2014/main" id="{E4F6F90B-2F56-4B69-8C2D-BAC23B073D22}"/>
                    </a:ext>
                  </a:extLst>
                </p14:cNvPr>
                <p14:cNvContentPartPr/>
                <p14:nvPr/>
              </p14:nvContentPartPr>
              <p14:xfrm>
                <a:off x="6252413" y="2578920"/>
                <a:ext cx="41040" cy="102960"/>
              </p14:xfrm>
            </p:contentPart>
          </mc:Choice>
          <mc:Fallback xmlns="">
            <p:pic>
              <p:nvPicPr>
                <p:cNvPr id="128" name="Freihand 127">
                  <a:extLst>
                    <a:ext uri="{FF2B5EF4-FFF2-40B4-BE49-F238E27FC236}">
                      <a16:creationId xmlns:a16="http://schemas.microsoft.com/office/drawing/2014/main" id="{E4F6F90B-2F56-4B69-8C2D-BAC23B073D22}"/>
                    </a:ext>
                  </a:extLst>
                </p:cNvPr>
                <p:cNvPicPr/>
                <p:nvPr/>
              </p:nvPicPr>
              <p:blipFill>
                <a:blip r:embed="rId253"/>
                <a:stretch>
                  <a:fillRect/>
                </a:stretch>
              </p:blipFill>
              <p:spPr>
                <a:xfrm>
                  <a:off x="6248093" y="2574600"/>
                  <a:ext cx="496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29" name="Freihand 128">
                  <a:extLst>
                    <a:ext uri="{FF2B5EF4-FFF2-40B4-BE49-F238E27FC236}">
                      <a16:creationId xmlns:a16="http://schemas.microsoft.com/office/drawing/2014/main" id="{C673B39F-4CF6-4E67-B604-C4DE6BAC4FD2}"/>
                    </a:ext>
                  </a:extLst>
                </p14:cNvPr>
                <p14:cNvContentPartPr/>
                <p14:nvPr/>
              </p14:nvContentPartPr>
              <p14:xfrm>
                <a:off x="6296693" y="2394240"/>
                <a:ext cx="105480" cy="241920"/>
              </p14:xfrm>
            </p:contentPart>
          </mc:Choice>
          <mc:Fallback xmlns="">
            <p:pic>
              <p:nvPicPr>
                <p:cNvPr id="129" name="Freihand 128">
                  <a:extLst>
                    <a:ext uri="{FF2B5EF4-FFF2-40B4-BE49-F238E27FC236}">
                      <a16:creationId xmlns:a16="http://schemas.microsoft.com/office/drawing/2014/main" id="{C673B39F-4CF6-4E67-B604-C4DE6BAC4FD2}"/>
                    </a:ext>
                  </a:extLst>
                </p:cNvPr>
                <p:cNvPicPr/>
                <p:nvPr/>
              </p:nvPicPr>
              <p:blipFill>
                <a:blip r:embed="rId255"/>
                <a:stretch>
                  <a:fillRect/>
                </a:stretch>
              </p:blipFill>
              <p:spPr>
                <a:xfrm>
                  <a:off x="6292373" y="2389920"/>
                  <a:ext cx="11412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30" name="Freihand 129">
                  <a:extLst>
                    <a:ext uri="{FF2B5EF4-FFF2-40B4-BE49-F238E27FC236}">
                      <a16:creationId xmlns:a16="http://schemas.microsoft.com/office/drawing/2014/main" id="{5E6EB5E8-955F-4DDD-90E3-ACBE290B751E}"/>
                    </a:ext>
                  </a:extLst>
                </p14:cNvPr>
                <p14:cNvContentPartPr/>
                <p14:nvPr/>
              </p14:nvContentPartPr>
              <p14:xfrm>
                <a:off x="6515213" y="2348880"/>
                <a:ext cx="159120" cy="183600"/>
              </p14:xfrm>
            </p:contentPart>
          </mc:Choice>
          <mc:Fallback xmlns="">
            <p:pic>
              <p:nvPicPr>
                <p:cNvPr id="130" name="Freihand 129">
                  <a:extLst>
                    <a:ext uri="{FF2B5EF4-FFF2-40B4-BE49-F238E27FC236}">
                      <a16:creationId xmlns:a16="http://schemas.microsoft.com/office/drawing/2014/main" id="{5E6EB5E8-955F-4DDD-90E3-ACBE290B751E}"/>
                    </a:ext>
                  </a:extLst>
                </p:cNvPr>
                <p:cNvPicPr/>
                <p:nvPr/>
              </p:nvPicPr>
              <p:blipFill>
                <a:blip r:embed="rId257"/>
                <a:stretch>
                  <a:fillRect/>
                </a:stretch>
              </p:blipFill>
              <p:spPr>
                <a:xfrm>
                  <a:off x="6510893" y="2344560"/>
                  <a:ext cx="1677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31" name="Freihand 130">
                  <a:extLst>
                    <a:ext uri="{FF2B5EF4-FFF2-40B4-BE49-F238E27FC236}">
                      <a16:creationId xmlns:a16="http://schemas.microsoft.com/office/drawing/2014/main" id="{9B85D42C-19A4-461A-8184-13335D615668}"/>
                    </a:ext>
                  </a:extLst>
                </p14:cNvPr>
                <p14:cNvContentPartPr/>
                <p14:nvPr/>
              </p14:nvContentPartPr>
              <p14:xfrm>
                <a:off x="6673253" y="2379840"/>
                <a:ext cx="93960" cy="137520"/>
              </p14:xfrm>
            </p:contentPart>
          </mc:Choice>
          <mc:Fallback xmlns="">
            <p:pic>
              <p:nvPicPr>
                <p:cNvPr id="131" name="Freihand 130">
                  <a:extLst>
                    <a:ext uri="{FF2B5EF4-FFF2-40B4-BE49-F238E27FC236}">
                      <a16:creationId xmlns:a16="http://schemas.microsoft.com/office/drawing/2014/main" id="{9B85D42C-19A4-461A-8184-13335D615668}"/>
                    </a:ext>
                  </a:extLst>
                </p:cNvPr>
                <p:cNvPicPr/>
                <p:nvPr/>
              </p:nvPicPr>
              <p:blipFill>
                <a:blip r:embed="rId259"/>
                <a:stretch>
                  <a:fillRect/>
                </a:stretch>
              </p:blipFill>
              <p:spPr>
                <a:xfrm>
                  <a:off x="6668933" y="2375520"/>
                  <a:ext cx="1026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32" name="Freihand 131">
                  <a:extLst>
                    <a:ext uri="{FF2B5EF4-FFF2-40B4-BE49-F238E27FC236}">
                      <a16:creationId xmlns:a16="http://schemas.microsoft.com/office/drawing/2014/main" id="{0533E2DB-9D6C-4DC1-BC95-7DD542CD4879}"/>
                    </a:ext>
                  </a:extLst>
                </p14:cNvPr>
                <p14:cNvContentPartPr/>
                <p14:nvPr/>
              </p14:nvContentPartPr>
              <p14:xfrm>
                <a:off x="6802493" y="2269320"/>
                <a:ext cx="12240" cy="54000"/>
              </p14:xfrm>
            </p:contentPart>
          </mc:Choice>
          <mc:Fallback xmlns="">
            <p:pic>
              <p:nvPicPr>
                <p:cNvPr id="132" name="Freihand 131">
                  <a:extLst>
                    <a:ext uri="{FF2B5EF4-FFF2-40B4-BE49-F238E27FC236}">
                      <a16:creationId xmlns:a16="http://schemas.microsoft.com/office/drawing/2014/main" id="{0533E2DB-9D6C-4DC1-BC95-7DD542CD4879}"/>
                    </a:ext>
                  </a:extLst>
                </p:cNvPr>
                <p:cNvPicPr/>
                <p:nvPr/>
              </p:nvPicPr>
              <p:blipFill>
                <a:blip r:embed="rId261"/>
                <a:stretch>
                  <a:fillRect/>
                </a:stretch>
              </p:blipFill>
              <p:spPr>
                <a:xfrm>
                  <a:off x="6798173" y="2265000"/>
                  <a:ext cx="20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33" name="Freihand 132">
                  <a:extLst>
                    <a:ext uri="{FF2B5EF4-FFF2-40B4-BE49-F238E27FC236}">
                      <a16:creationId xmlns:a16="http://schemas.microsoft.com/office/drawing/2014/main" id="{A5EC4ED1-91E3-4493-B614-50D9AE28E49E}"/>
                    </a:ext>
                  </a:extLst>
                </p14:cNvPr>
                <p14:cNvContentPartPr/>
                <p14:nvPr/>
              </p14:nvContentPartPr>
              <p14:xfrm>
                <a:off x="6805733" y="2355720"/>
                <a:ext cx="80640" cy="97560"/>
              </p14:xfrm>
            </p:contentPart>
          </mc:Choice>
          <mc:Fallback xmlns="">
            <p:pic>
              <p:nvPicPr>
                <p:cNvPr id="133" name="Freihand 132">
                  <a:extLst>
                    <a:ext uri="{FF2B5EF4-FFF2-40B4-BE49-F238E27FC236}">
                      <a16:creationId xmlns:a16="http://schemas.microsoft.com/office/drawing/2014/main" id="{A5EC4ED1-91E3-4493-B614-50D9AE28E49E}"/>
                    </a:ext>
                  </a:extLst>
                </p:cNvPr>
                <p:cNvPicPr/>
                <p:nvPr/>
              </p:nvPicPr>
              <p:blipFill>
                <a:blip r:embed="rId263"/>
                <a:stretch>
                  <a:fillRect/>
                </a:stretch>
              </p:blipFill>
              <p:spPr>
                <a:xfrm>
                  <a:off x="6801413" y="2351400"/>
                  <a:ext cx="892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34" name="Freihand 133">
                  <a:extLst>
                    <a:ext uri="{FF2B5EF4-FFF2-40B4-BE49-F238E27FC236}">
                      <a16:creationId xmlns:a16="http://schemas.microsoft.com/office/drawing/2014/main" id="{31FA1AC2-4DBB-4A06-AC5D-3BC742237ED9}"/>
                    </a:ext>
                  </a:extLst>
                </p14:cNvPr>
                <p14:cNvContentPartPr/>
                <p14:nvPr/>
              </p14:nvContentPartPr>
              <p14:xfrm>
                <a:off x="6900053" y="2246640"/>
                <a:ext cx="126000" cy="150480"/>
              </p14:xfrm>
            </p:contentPart>
          </mc:Choice>
          <mc:Fallback xmlns="">
            <p:pic>
              <p:nvPicPr>
                <p:cNvPr id="134" name="Freihand 133">
                  <a:extLst>
                    <a:ext uri="{FF2B5EF4-FFF2-40B4-BE49-F238E27FC236}">
                      <a16:creationId xmlns:a16="http://schemas.microsoft.com/office/drawing/2014/main" id="{31FA1AC2-4DBB-4A06-AC5D-3BC742237ED9}"/>
                    </a:ext>
                  </a:extLst>
                </p:cNvPr>
                <p:cNvPicPr/>
                <p:nvPr/>
              </p:nvPicPr>
              <p:blipFill>
                <a:blip r:embed="rId265"/>
                <a:stretch>
                  <a:fillRect/>
                </a:stretch>
              </p:blipFill>
              <p:spPr>
                <a:xfrm>
                  <a:off x="6895733" y="2242320"/>
                  <a:ext cx="1346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35" name="Freihand 134">
                  <a:extLst>
                    <a:ext uri="{FF2B5EF4-FFF2-40B4-BE49-F238E27FC236}">
                      <a16:creationId xmlns:a16="http://schemas.microsoft.com/office/drawing/2014/main" id="{198AA8D3-4E39-4B99-8794-A8BA9BA70F3C}"/>
                    </a:ext>
                  </a:extLst>
                </p14:cNvPr>
                <p14:cNvContentPartPr/>
                <p14:nvPr/>
              </p14:nvContentPartPr>
              <p14:xfrm>
                <a:off x="7197773" y="2203800"/>
                <a:ext cx="299880" cy="120240"/>
              </p14:xfrm>
            </p:contentPart>
          </mc:Choice>
          <mc:Fallback xmlns="">
            <p:pic>
              <p:nvPicPr>
                <p:cNvPr id="135" name="Freihand 134">
                  <a:extLst>
                    <a:ext uri="{FF2B5EF4-FFF2-40B4-BE49-F238E27FC236}">
                      <a16:creationId xmlns:a16="http://schemas.microsoft.com/office/drawing/2014/main" id="{198AA8D3-4E39-4B99-8794-A8BA9BA70F3C}"/>
                    </a:ext>
                  </a:extLst>
                </p:cNvPr>
                <p:cNvPicPr/>
                <p:nvPr/>
              </p:nvPicPr>
              <p:blipFill>
                <a:blip r:embed="rId267"/>
                <a:stretch>
                  <a:fillRect/>
                </a:stretch>
              </p:blipFill>
              <p:spPr>
                <a:xfrm>
                  <a:off x="7193453" y="2199480"/>
                  <a:ext cx="3085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36" name="Freihand 135">
                  <a:extLst>
                    <a:ext uri="{FF2B5EF4-FFF2-40B4-BE49-F238E27FC236}">
                      <a16:creationId xmlns:a16="http://schemas.microsoft.com/office/drawing/2014/main" id="{0FEDA286-6866-4B1E-8B9E-9339237FE329}"/>
                    </a:ext>
                  </a:extLst>
                </p14:cNvPr>
                <p14:cNvContentPartPr/>
                <p14:nvPr/>
              </p14:nvContentPartPr>
              <p14:xfrm>
                <a:off x="7508453" y="2101920"/>
                <a:ext cx="96840" cy="311760"/>
              </p14:xfrm>
            </p:contentPart>
          </mc:Choice>
          <mc:Fallback xmlns="">
            <p:pic>
              <p:nvPicPr>
                <p:cNvPr id="136" name="Freihand 135">
                  <a:extLst>
                    <a:ext uri="{FF2B5EF4-FFF2-40B4-BE49-F238E27FC236}">
                      <a16:creationId xmlns:a16="http://schemas.microsoft.com/office/drawing/2014/main" id="{0FEDA286-6866-4B1E-8B9E-9339237FE329}"/>
                    </a:ext>
                  </a:extLst>
                </p:cNvPr>
                <p:cNvPicPr/>
                <p:nvPr/>
              </p:nvPicPr>
              <p:blipFill>
                <a:blip r:embed="rId269"/>
                <a:stretch>
                  <a:fillRect/>
                </a:stretch>
              </p:blipFill>
              <p:spPr>
                <a:xfrm>
                  <a:off x="7504133" y="2097600"/>
                  <a:ext cx="10548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37" name="Freihand 136">
                  <a:extLst>
                    <a:ext uri="{FF2B5EF4-FFF2-40B4-BE49-F238E27FC236}">
                      <a16:creationId xmlns:a16="http://schemas.microsoft.com/office/drawing/2014/main" id="{C4D2F076-34E4-47E3-8D2A-3823F706F0D3}"/>
                    </a:ext>
                  </a:extLst>
                </p14:cNvPr>
                <p14:cNvContentPartPr/>
                <p14:nvPr/>
              </p14:nvContentPartPr>
              <p14:xfrm>
                <a:off x="7590893" y="2030640"/>
                <a:ext cx="79920" cy="164880"/>
              </p14:xfrm>
            </p:contentPart>
          </mc:Choice>
          <mc:Fallback xmlns="">
            <p:pic>
              <p:nvPicPr>
                <p:cNvPr id="137" name="Freihand 136">
                  <a:extLst>
                    <a:ext uri="{FF2B5EF4-FFF2-40B4-BE49-F238E27FC236}">
                      <a16:creationId xmlns:a16="http://schemas.microsoft.com/office/drawing/2014/main" id="{C4D2F076-34E4-47E3-8D2A-3823F706F0D3}"/>
                    </a:ext>
                  </a:extLst>
                </p:cNvPr>
                <p:cNvPicPr/>
                <p:nvPr/>
              </p:nvPicPr>
              <p:blipFill>
                <a:blip r:embed="rId271"/>
                <a:stretch>
                  <a:fillRect/>
                </a:stretch>
              </p:blipFill>
              <p:spPr>
                <a:xfrm>
                  <a:off x="7586573" y="2026320"/>
                  <a:ext cx="885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38" name="Freihand 137">
                  <a:extLst>
                    <a:ext uri="{FF2B5EF4-FFF2-40B4-BE49-F238E27FC236}">
                      <a16:creationId xmlns:a16="http://schemas.microsoft.com/office/drawing/2014/main" id="{71B75002-72E9-4EFE-BC8F-0D90ED66CA75}"/>
                    </a:ext>
                  </a:extLst>
                </p14:cNvPr>
                <p14:cNvContentPartPr/>
                <p14:nvPr/>
              </p14:nvContentPartPr>
              <p14:xfrm>
                <a:off x="7408733" y="1997160"/>
                <a:ext cx="89280" cy="46440"/>
              </p14:xfrm>
            </p:contentPart>
          </mc:Choice>
          <mc:Fallback xmlns="">
            <p:pic>
              <p:nvPicPr>
                <p:cNvPr id="138" name="Freihand 137">
                  <a:extLst>
                    <a:ext uri="{FF2B5EF4-FFF2-40B4-BE49-F238E27FC236}">
                      <a16:creationId xmlns:a16="http://schemas.microsoft.com/office/drawing/2014/main" id="{71B75002-72E9-4EFE-BC8F-0D90ED66CA75}"/>
                    </a:ext>
                  </a:extLst>
                </p:cNvPr>
                <p:cNvPicPr/>
                <p:nvPr/>
              </p:nvPicPr>
              <p:blipFill>
                <a:blip r:embed="rId273"/>
                <a:stretch>
                  <a:fillRect/>
                </a:stretch>
              </p:blipFill>
              <p:spPr>
                <a:xfrm>
                  <a:off x="7404413" y="1992840"/>
                  <a:ext cx="979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55" name="Freihand 154">
                  <a:extLst>
                    <a:ext uri="{FF2B5EF4-FFF2-40B4-BE49-F238E27FC236}">
                      <a16:creationId xmlns:a16="http://schemas.microsoft.com/office/drawing/2014/main" id="{D4941348-369A-49DE-B9AA-48801F91D375}"/>
                    </a:ext>
                  </a:extLst>
                </p14:cNvPr>
                <p14:cNvContentPartPr/>
                <p14:nvPr/>
              </p14:nvContentPartPr>
              <p14:xfrm>
                <a:off x="5350973" y="3323400"/>
                <a:ext cx="61920" cy="153000"/>
              </p14:xfrm>
            </p:contentPart>
          </mc:Choice>
          <mc:Fallback xmlns="">
            <p:pic>
              <p:nvPicPr>
                <p:cNvPr id="155" name="Freihand 154">
                  <a:extLst>
                    <a:ext uri="{FF2B5EF4-FFF2-40B4-BE49-F238E27FC236}">
                      <a16:creationId xmlns:a16="http://schemas.microsoft.com/office/drawing/2014/main" id="{D4941348-369A-49DE-B9AA-48801F91D375}"/>
                    </a:ext>
                  </a:extLst>
                </p:cNvPr>
                <p:cNvPicPr/>
                <p:nvPr/>
              </p:nvPicPr>
              <p:blipFill>
                <a:blip r:embed="rId275"/>
                <a:stretch>
                  <a:fillRect/>
                </a:stretch>
              </p:blipFill>
              <p:spPr>
                <a:xfrm>
                  <a:off x="5346653" y="3319080"/>
                  <a:ext cx="705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56" name="Freihand 155">
                  <a:extLst>
                    <a:ext uri="{FF2B5EF4-FFF2-40B4-BE49-F238E27FC236}">
                      <a16:creationId xmlns:a16="http://schemas.microsoft.com/office/drawing/2014/main" id="{66971C9B-ACEE-4E98-9736-5258A565206B}"/>
                    </a:ext>
                  </a:extLst>
                </p14:cNvPr>
                <p14:cNvContentPartPr/>
                <p14:nvPr/>
              </p14:nvContentPartPr>
              <p14:xfrm>
                <a:off x="5268173" y="3278040"/>
                <a:ext cx="205560" cy="243720"/>
              </p14:xfrm>
            </p:contentPart>
          </mc:Choice>
          <mc:Fallback xmlns="">
            <p:pic>
              <p:nvPicPr>
                <p:cNvPr id="156" name="Freihand 155">
                  <a:extLst>
                    <a:ext uri="{FF2B5EF4-FFF2-40B4-BE49-F238E27FC236}">
                      <a16:creationId xmlns:a16="http://schemas.microsoft.com/office/drawing/2014/main" id="{66971C9B-ACEE-4E98-9736-5258A565206B}"/>
                    </a:ext>
                  </a:extLst>
                </p:cNvPr>
                <p:cNvPicPr/>
                <p:nvPr/>
              </p:nvPicPr>
              <p:blipFill>
                <a:blip r:embed="rId277"/>
                <a:stretch>
                  <a:fillRect/>
                </a:stretch>
              </p:blipFill>
              <p:spPr>
                <a:xfrm>
                  <a:off x="5263853" y="3273720"/>
                  <a:ext cx="21420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57" name="Freihand 156">
                  <a:extLst>
                    <a:ext uri="{FF2B5EF4-FFF2-40B4-BE49-F238E27FC236}">
                      <a16:creationId xmlns:a16="http://schemas.microsoft.com/office/drawing/2014/main" id="{B7FE1231-F29E-44BC-9E62-0B11FCE872E0}"/>
                    </a:ext>
                  </a:extLst>
                </p14:cNvPr>
                <p14:cNvContentPartPr/>
                <p14:nvPr/>
              </p14:nvContentPartPr>
              <p14:xfrm>
                <a:off x="5476253" y="3279480"/>
                <a:ext cx="131040" cy="145800"/>
              </p14:xfrm>
            </p:contentPart>
          </mc:Choice>
          <mc:Fallback xmlns="">
            <p:pic>
              <p:nvPicPr>
                <p:cNvPr id="157" name="Freihand 156">
                  <a:extLst>
                    <a:ext uri="{FF2B5EF4-FFF2-40B4-BE49-F238E27FC236}">
                      <a16:creationId xmlns:a16="http://schemas.microsoft.com/office/drawing/2014/main" id="{B7FE1231-F29E-44BC-9E62-0B11FCE872E0}"/>
                    </a:ext>
                  </a:extLst>
                </p:cNvPr>
                <p:cNvPicPr/>
                <p:nvPr/>
              </p:nvPicPr>
              <p:blipFill>
                <a:blip r:embed="rId279"/>
                <a:stretch>
                  <a:fillRect/>
                </a:stretch>
              </p:blipFill>
              <p:spPr>
                <a:xfrm>
                  <a:off x="5471933" y="3275160"/>
                  <a:ext cx="1396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58" name="Freihand 157">
                  <a:extLst>
                    <a:ext uri="{FF2B5EF4-FFF2-40B4-BE49-F238E27FC236}">
                      <a16:creationId xmlns:a16="http://schemas.microsoft.com/office/drawing/2014/main" id="{D7F49698-B8DD-4F61-8E09-3AD64F952804}"/>
                    </a:ext>
                  </a:extLst>
                </p14:cNvPr>
                <p14:cNvContentPartPr/>
                <p14:nvPr/>
              </p14:nvContentPartPr>
              <p14:xfrm>
                <a:off x="5629973" y="2969520"/>
                <a:ext cx="444960" cy="352440"/>
              </p14:xfrm>
            </p:contentPart>
          </mc:Choice>
          <mc:Fallback xmlns="">
            <p:pic>
              <p:nvPicPr>
                <p:cNvPr id="158" name="Freihand 157">
                  <a:extLst>
                    <a:ext uri="{FF2B5EF4-FFF2-40B4-BE49-F238E27FC236}">
                      <a16:creationId xmlns:a16="http://schemas.microsoft.com/office/drawing/2014/main" id="{D7F49698-B8DD-4F61-8E09-3AD64F952804}"/>
                    </a:ext>
                  </a:extLst>
                </p:cNvPr>
                <p:cNvPicPr/>
                <p:nvPr/>
              </p:nvPicPr>
              <p:blipFill>
                <a:blip r:embed="rId281"/>
                <a:stretch>
                  <a:fillRect/>
                </a:stretch>
              </p:blipFill>
              <p:spPr>
                <a:xfrm>
                  <a:off x="5625653" y="2965200"/>
                  <a:ext cx="45360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59" name="Freihand 158">
                  <a:extLst>
                    <a:ext uri="{FF2B5EF4-FFF2-40B4-BE49-F238E27FC236}">
                      <a16:creationId xmlns:a16="http://schemas.microsoft.com/office/drawing/2014/main" id="{4C578B6A-C600-4F35-9786-FAF61C8B039E}"/>
                    </a:ext>
                  </a:extLst>
                </p14:cNvPr>
                <p14:cNvContentPartPr/>
                <p14:nvPr/>
              </p14:nvContentPartPr>
              <p14:xfrm>
                <a:off x="6359333" y="3012720"/>
                <a:ext cx="360" cy="360"/>
              </p14:xfrm>
            </p:contentPart>
          </mc:Choice>
          <mc:Fallback xmlns="">
            <p:pic>
              <p:nvPicPr>
                <p:cNvPr id="159" name="Freihand 158">
                  <a:extLst>
                    <a:ext uri="{FF2B5EF4-FFF2-40B4-BE49-F238E27FC236}">
                      <a16:creationId xmlns:a16="http://schemas.microsoft.com/office/drawing/2014/main" id="{4C578B6A-C600-4F35-9786-FAF61C8B039E}"/>
                    </a:ext>
                  </a:extLst>
                </p:cNvPr>
                <p:cNvPicPr/>
                <p:nvPr/>
              </p:nvPicPr>
              <p:blipFill>
                <a:blip r:embed="rId40"/>
                <a:stretch>
                  <a:fillRect/>
                </a:stretch>
              </p:blipFill>
              <p:spPr>
                <a:xfrm>
                  <a:off x="6355013" y="30084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0" name="Freihand 159">
                  <a:extLst>
                    <a:ext uri="{FF2B5EF4-FFF2-40B4-BE49-F238E27FC236}">
                      <a16:creationId xmlns:a16="http://schemas.microsoft.com/office/drawing/2014/main" id="{127DCA57-7B6E-4BE7-B9C9-23911E3228D5}"/>
                    </a:ext>
                  </a:extLst>
                </p14:cNvPr>
                <p14:cNvContentPartPr/>
                <p14:nvPr/>
              </p14:nvContentPartPr>
              <p14:xfrm>
                <a:off x="6329093" y="2772240"/>
                <a:ext cx="281520" cy="245520"/>
              </p14:xfrm>
            </p:contentPart>
          </mc:Choice>
          <mc:Fallback xmlns="">
            <p:pic>
              <p:nvPicPr>
                <p:cNvPr id="160" name="Freihand 159">
                  <a:extLst>
                    <a:ext uri="{FF2B5EF4-FFF2-40B4-BE49-F238E27FC236}">
                      <a16:creationId xmlns:a16="http://schemas.microsoft.com/office/drawing/2014/main" id="{127DCA57-7B6E-4BE7-B9C9-23911E3228D5}"/>
                    </a:ext>
                  </a:extLst>
                </p:cNvPr>
                <p:cNvPicPr/>
                <p:nvPr/>
              </p:nvPicPr>
              <p:blipFill>
                <a:blip r:embed="rId284"/>
                <a:stretch>
                  <a:fillRect/>
                </a:stretch>
              </p:blipFill>
              <p:spPr>
                <a:xfrm>
                  <a:off x="6324773" y="2767920"/>
                  <a:ext cx="29016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5" name="Freihand 164">
                  <a:extLst>
                    <a:ext uri="{FF2B5EF4-FFF2-40B4-BE49-F238E27FC236}">
                      <a16:creationId xmlns:a16="http://schemas.microsoft.com/office/drawing/2014/main" id="{85039403-A31B-4DF5-8A8D-01F67FB4D67F}"/>
                    </a:ext>
                  </a:extLst>
                </p14:cNvPr>
                <p14:cNvContentPartPr/>
                <p14:nvPr/>
              </p14:nvContentPartPr>
              <p14:xfrm>
                <a:off x="6889613" y="2597280"/>
                <a:ext cx="209520" cy="176040"/>
              </p14:xfrm>
            </p:contentPart>
          </mc:Choice>
          <mc:Fallback xmlns="">
            <p:pic>
              <p:nvPicPr>
                <p:cNvPr id="165" name="Freihand 164">
                  <a:extLst>
                    <a:ext uri="{FF2B5EF4-FFF2-40B4-BE49-F238E27FC236}">
                      <a16:creationId xmlns:a16="http://schemas.microsoft.com/office/drawing/2014/main" id="{85039403-A31B-4DF5-8A8D-01F67FB4D67F}"/>
                    </a:ext>
                  </a:extLst>
                </p:cNvPr>
                <p:cNvPicPr/>
                <p:nvPr/>
              </p:nvPicPr>
              <p:blipFill>
                <a:blip r:embed="rId286"/>
                <a:stretch>
                  <a:fillRect/>
                </a:stretch>
              </p:blipFill>
              <p:spPr>
                <a:xfrm>
                  <a:off x="6885293" y="2592960"/>
                  <a:ext cx="21816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6" name="Freihand 165">
                  <a:extLst>
                    <a:ext uri="{FF2B5EF4-FFF2-40B4-BE49-F238E27FC236}">
                      <a16:creationId xmlns:a16="http://schemas.microsoft.com/office/drawing/2014/main" id="{DCE084BB-FE33-4924-A0AF-F104459A93F0}"/>
                    </a:ext>
                  </a:extLst>
                </p14:cNvPr>
                <p14:cNvContentPartPr/>
                <p14:nvPr/>
              </p14:nvContentPartPr>
              <p14:xfrm>
                <a:off x="7122173" y="2603760"/>
                <a:ext cx="90000" cy="86760"/>
              </p14:xfrm>
            </p:contentPart>
          </mc:Choice>
          <mc:Fallback xmlns="">
            <p:pic>
              <p:nvPicPr>
                <p:cNvPr id="166" name="Freihand 165">
                  <a:extLst>
                    <a:ext uri="{FF2B5EF4-FFF2-40B4-BE49-F238E27FC236}">
                      <a16:creationId xmlns:a16="http://schemas.microsoft.com/office/drawing/2014/main" id="{DCE084BB-FE33-4924-A0AF-F104459A93F0}"/>
                    </a:ext>
                  </a:extLst>
                </p:cNvPr>
                <p:cNvPicPr/>
                <p:nvPr/>
              </p:nvPicPr>
              <p:blipFill>
                <a:blip r:embed="rId288"/>
                <a:stretch>
                  <a:fillRect/>
                </a:stretch>
              </p:blipFill>
              <p:spPr>
                <a:xfrm>
                  <a:off x="7117853" y="2599440"/>
                  <a:ext cx="986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7" name="Freihand 166">
                  <a:extLst>
                    <a:ext uri="{FF2B5EF4-FFF2-40B4-BE49-F238E27FC236}">
                      <a16:creationId xmlns:a16="http://schemas.microsoft.com/office/drawing/2014/main" id="{244B3B49-7E48-46BD-80AF-BA9A03CB181A}"/>
                    </a:ext>
                  </a:extLst>
                </p14:cNvPr>
                <p14:cNvContentPartPr/>
                <p14:nvPr/>
              </p14:nvContentPartPr>
              <p14:xfrm>
                <a:off x="7203893" y="2567760"/>
                <a:ext cx="66960" cy="115200"/>
              </p14:xfrm>
            </p:contentPart>
          </mc:Choice>
          <mc:Fallback xmlns="">
            <p:pic>
              <p:nvPicPr>
                <p:cNvPr id="167" name="Freihand 166">
                  <a:extLst>
                    <a:ext uri="{FF2B5EF4-FFF2-40B4-BE49-F238E27FC236}">
                      <a16:creationId xmlns:a16="http://schemas.microsoft.com/office/drawing/2014/main" id="{244B3B49-7E48-46BD-80AF-BA9A03CB181A}"/>
                    </a:ext>
                  </a:extLst>
                </p:cNvPr>
                <p:cNvPicPr/>
                <p:nvPr/>
              </p:nvPicPr>
              <p:blipFill>
                <a:blip r:embed="rId290"/>
                <a:stretch>
                  <a:fillRect/>
                </a:stretch>
              </p:blipFill>
              <p:spPr>
                <a:xfrm>
                  <a:off x="7199573" y="2563440"/>
                  <a:ext cx="7560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8" name="Freihand 167">
                  <a:extLst>
                    <a:ext uri="{FF2B5EF4-FFF2-40B4-BE49-F238E27FC236}">
                      <a16:creationId xmlns:a16="http://schemas.microsoft.com/office/drawing/2014/main" id="{4263A1A5-D5D8-461A-A636-340B3B714B51}"/>
                    </a:ext>
                  </a:extLst>
                </p14:cNvPr>
                <p14:cNvContentPartPr/>
                <p14:nvPr/>
              </p14:nvContentPartPr>
              <p14:xfrm>
                <a:off x="7285253" y="2453640"/>
                <a:ext cx="322560" cy="179640"/>
              </p14:xfrm>
            </p:contentPart>
          </mc:Choice>
          <mc:Fallback xmlns="">
            <p:pic>
              <p:nvPicPr>
                <p:cNvPr id="168" name="Freihand 167">
                  <a:extLst>
                    <a:ext uri="{FF2B5EF4-FFF2-40B4-BE49-F238E27FC236}">
                      <a16:creationId xmlns:a16="http://schemas.microsoft.com/office/drawing/2014/main" id="{4263A1A5-D5D8-461A-A636-340B3B714B51}"/>
                    </a:ext>
                  </a:extLst>
                </p:cNvPr>
                <p:cNvPicPr/>
                <p:nvPr/>
              </p:nvPicPr>
              <p:blipFill>
                <a:blip r:embed="rId292"/>
                <a:stretch>
                  <a:fillRect/>
                </a:stretch>
              </p:blipFill>
              <p:spPr>
                <a:xfrm>
                  <a:off x="7280933" y="2449320"/>
                  <a:ext cx="33120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0" name="Freihand 169">
                  <a:extLst>
                    <a:ext uri="{FF2B5EF4-FFF2-40B4-BE49-F238E27FC236}">
                      <a16:creationId xmlns:a16="http://schemas.microsoft.com/office/drawing/2014/main" id="{010E4628-4D09-4F1A-871E-C410B3E1308E}"/>
                    </a:ext>
                  </a:extLst>
                </p14:cNvPr>
                <p14:cNvContentPartPr/>
                <p14:nvPr/>
              </p14:nvContentPartPr>
              <p14:xfrm>
                <a:off x="7627253" y="2349960"/>
                <a:ext cx="337680" cy="352440"/>
              </p14:xfrm>
            </p:contentPart>
          </mc:Choice>
          <mc:Fallback xmlns="">
            <p:pic>
              <p:nvPicPr>
                <p:cNvPr id="170" name="Freihand 169">
                  <a:extLst>
                    <a:ext uri="{FF2B5EF4-FFF2-40B4-BE49-F238E27FC236}">
                      <a16:creationId xmlns:a16="http://schemas.microsoft.com/office/drawing/2014/main" id="{010E4628-4D09-4F1A-871E-C410B3E1308E}"/>
                    </a:ext>
                  </a:extLst>
                </p:cNvPr>
                <p:cNvPicPr/>
                <p:nvPr/>
              </p:nvPicPr>
              <p:blipFill>
                <a:blip r:embed="rId294"/>
                <a:stretch>
                  <a:fillRect/>
                </a:stretch>
              </p:blipFill>
              <p:spPr>
                <a:xfrm>
                  <a:off x="7622933" y="2345640"/>
                  <a:ext cx="34632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1" name="Freihand 170">
                  <a:extLst>
                    <a:ext uri="{FF2B5EF4-FFF2-40B4-BE49-F238E27FC236}">
                      <a16:creationId xmlns:a16="http://schemas.microsoft.com/office/drawing/2014/main" id="{783A29FD-1057-4DE2-BA44-BC7E7D6F7CFB}"/>
                    </a:ext>
                  </a:extLst>
                </p14:cNvPr>
                <p14:cNvContentPartPr/>
                <p14:nvPr/>
              </p14:nvContentPartPr>
              <p14:xfrm>
                <a:off x="7488653" y="2359320"/>
                <a:ext cx="88560" cy="29520"/>
              </p14:xfrm>
            </p:contentPart>
          </mc:Choice>
          <mc:Fallback xmlns="">
            <p:pic>
              <p:nvPicPr>
                <p:cNvPr id="171" name="Freihand 170">
                  <a:extLst>
                    <a:ext uri="{FF2B5EF4-FFF2-40B4-BE49-F238E27FC236}">
                      <a16:creationId xmlns:a16="http://schemas.microsoft.com/office/drawing/2014/main" id="{783A29FD-1057-4DE2-BA44-BC7E7D6F7CFB}"/>
                    </a:ext>
                  </a:extLst>
                </p:cNvPr>
                <p:cNvPicPr/>
                <p:nvPr/>
              </p:nvPicPr>
              <p:blipFill>
                <a:blip r:embed="rId296"/>
                <a:stretch>
                  <a:fillRect/>
                </a:stretch>
              </p:blipFill>
              <p:spPr>
                <a:xfrm>
                  <a:off x="7484333" y="2355000"/>
                  <a:ext cx="9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3" name="Freihand 172">
                  <a:extLst>
                    <a:ext uri="{FF2B5EF4-FFF2-40B4-BE49-F238E27FC236}">
                      <a16:creationId xmlns:a16="http://schemas.microsoft.com/office/drawing/2014/main" id="{11325F69-3A03-4AB1-8E03-DF7C9B714854}"/>
                    </a:ext>
                  </a:extLst>
                </p14:cNvPr>
                <p14:cNvContentPartPr/>
                <p14:nvPr/>
              </p14:nvContentPartPr>
              <p14:xfrm>
                <a:off x="8258333" y="2241960"/>
                <a:ext cx="19080" cy="145080"/>
              </p14:xfrm>
            </p:contentPart>
          </mc:Choice>
          <mc:Fallback xmlns="">
            <p:pic>
              <p:nvPicPr>
                <p:cNvPr id="173" name="Freihand 172">
                  <a:extLst>
                    <a:ext uri="{FF2B5EF4-FFF2-40B4-BE49-F238E27FC236}">
                      <a16:creationId xmlns:a16="http://schemas.microsoft.com/office/drawing/2014/main" id="{11325F69-3A03-4AB1-8E03-DF7C9B714854}"/>
                    </a:ext>
                  </a:extLst>
                </p:cNvPr>
                <p:cNvPicPr/>
                <p:nvPr/>
              </p:nvPicPr>
              <p:blipFill>
                <a:blip r:embed="rId298"/>
                <a:stretch>
                  <a:fillRect/>
                </a:stretch>
              </p:blipFill>
              <p:spPr>
                <a:xfrm>
                  <a:off x="8254013" y="2237640"/>
                  <a:ext cx="277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4" name="Freihand 173">
                  <a:extLst>
                    <a:ext uri="{FF2B5EF4-FFF2-40B4-BE49-F238E27FC236}">
                      <a16:creationId xmlns:a16="http://schemas.microsoft.com/office/drawing/2014/main" id="{AF341BDD-F451-43CB-94CF-A76E5E3AE802}"/>
                    </a:ext>
                  </a:extLst>
                </p14:cNvPr>
                <p14:cNvContentPartPr/>
                <p14:nvPr/>
              </p14:nvContentPartPr>
              <p14:xfrm>
                <a:off x="8245373" y="2216040"/>
                <a:ext cx="86400" cy="38880"/>
              </p14:xfrm>
            </p:contentPart>
          </mc:Choice>
          <mc:Fallback xmlns="">
            <p:pic>
              <p:nvPicPr>
                <p:cNvPr id="174" name="Freihand 173">
                  <a:extLst>
                    <a:ext uri="{FF2B5EF4-FFF2-40B4-BE49-F238E27FC236}">
                      <a16:creationId xmlns:a16="http://schemas.microsoft.com/office/drawing/2014/main" id="{AF341BDD-F451-43CB-94CF-A76E5E3AE802}"/>
                    </a:ext>
                  </a:extLst>
                </p:cNvPr>
                <p:cNvPicPr/>
                <p:nvPr/>
              </p:nvPicPr>
              <p:blipFill>
                <a:blip r:embed="rId300"/>
                <a:stretch>
                  <a:fillRect/>
                </a:stretch>
              </p:blipFill>
              <p:spPr>
                <a:xfrm>
                  <a:off x="8241053" y="2211720"/>
                  <a:ext cx="9504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5" name="Freihand 174">
                  <a:extLst>
                    <a:ext uri="{FF2B5EF4-FFF2-40B4-BE49-F238E27FC236}">
                      <a16:creationId xmlns:a16="http://schemas.microsoft.com/office/drawing/2014/main" id="{1A8CC88C-CA2B-4516-80D6-7A059EFFC296}"/>
                    </a:ext>
                  </a:extLst>
                </p14:cNvPr>
                <p14:cNvContentPartPr/>
                <p14:nvPr/>
              </p14:nvContentPartPr>
              <p14:xfrm>
                <a:off x="8253653" y="2266440"/>
                <a:ext cx="123480" cy="113760"/>
              </p14:xfrm>
            </p:contentPart>
          </mc:Choice>
          <mc:Fallback xmlns="">
            <p:pic>
              <p:nvPicPr>
                <p:cNvPr id="175" name="Freihand 174">
                  <a:extLst>
                    <a:ext uri="{FF2B5EF4-FFF2-40B4-BE49-F238E27FC236}">
                      <a16:creationId xmlns:a16="http://schemas.microsoft.com/office/drawing/2014/main" id="{1A8CC88C-CA2B-4516-80D6-7A059EFFC296}"/>
                    </a:ext>
                  </a:extLst>
                </p:cNvPr>
                <p:cNvPicPr/>
                <p:nvPr/>
              </p:nvPicPr>
              <p:blipFill>
                <a:blip r:embed="rId302"/>
                <a:stretch>
                  <a:fillRect/>
                </a:stretch>
              </p:blipFill>
              <p:spPr>
                <a:xfrm>
                  <a:off x="8249333" y="2262120"/>
                  <a:ext cx="1321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76" name="Freihand 175">
                  <a:extLst>
                    <a:ext uri="{FF2B5EF4-FFF2-40B4-BE49-F238E27FC236}">
                      <a16:creationId xmlns:a16="http://schemas.microsoft.com/office/drawing/2014/main" id="{6C4CCF98-F03A-487D-AEF4-0AEF5C788F45}"/>
                    </a:ext>
                  </a:extLst>
                </p14:cNvPr>
                <p14:cNvContentPartPr/>
                <p14:nvPr/>
              </p14:nvContentPartPr>
              <p14:xfrm>
                <a:off x="8381453" y="2300280"/>
                <a:ext cx="98640" cy="93600"/>
              </p14:xfrm>
            </p:contentPart>
          </mc:Choice>
          <mc:Fallback xmlns="">
            <p:pic>
              <p:nvPicPr>
                <p:cNvPr id="176" name="Freihand 175">
                  <a:extLst>
                    <a:ext uri="{FF2B5EF4-FFF2-40B4-BE49-F238E27FC236}">
                      <a16:creationId xmlns:a16="http://schemas.microsoft.com/office/drawing/2014/main" id="{6C4CCF98-F03A-487D-AEF4-0AEF5C788F45}"/>
                    </a:ext>
                  </a:extLst>
                </p:cNvPr>
                <p:cNvPicPr/>
                <p:nvPr/>
              </p:nvPicPr>
              <p:blipFill>
                <a:blip r:embed="rId304"/>
                <a:stretch>
                  <a:fillRect/>
                </a:stretch>
              </p:blipFill>
              <p:spPr>
                <a:xfrm>
                  <a:off x="8377133" y="2295960"/>
                  <a:ext cx="1072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77" name="Freihand 176">
                  <a:extLst>
                    <a:ext uri="{FF2B5EF4-FFF2-40B4-BE49-F238E27FC236}">
                      <a16:creationId xmlns:a16="http://schemas.microsoft.com/office/drawing/2014/main" id="{8113FF9F-2789-406E-9A25-C97A7D53B601}"/>
                    </a:ext>
                  </a:extLst>
                </p14:cNvPr>
                <p14:cNvContentPartPr/>
                <p14:nvPr/>
              </p14:nvContentPartPr>
              <p14:xfrm>
                <a:off x="8606813" y="2108400"/>
                <a:ext cx="137880" cy="268560"/>
              </p14:xfrm>
            </p:contentPart>
          </mc:Choice>
          <mc:Fallback xmlns="">
            <p:pic>
              <p:nvPicPr>
                <p:cNvPr id="177" name="Freihand 176">
                  <a:extLst>
                    <a:ext uri="{FF2B5EF4-FFF2-40B4-BE49-F238E27FC236}">
                      <a16:creationId xmlns:a16="http://schemas.microsoft.com/office/drawing/2014/main" id="{8113FF9F-2789-406E-9A25-C97A7D53B601}"/>
                    </a:ext>
                  </a:extLst>
                </p:cNvPr>
                <p:cNvPicPr/>
                <p:nvPr/>
              </p:nvPicPr>
              <p:blipFill>
                <a:blip r:embed="rId306"/>
                <a:stretch>
                  <a:fillRect/>
                </a:stretch>
              </p:blipFill>
              <p:spPr>
                <a:xfrm>
                  <a:off x="8602493" y="2104080"/>
                  <a:ext cx="14652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8" name="Freihand 177">
                  <a:extLst>
                    <a:ext uri="{FF2B5EF4-FFF2-40B4-BE49-F238E27FC236}">
                      <a16:creationId xmlns:a16="http://schemas.microsoft.com/office/drawing/2014/main" id="{61D7B363-2241-4391-A916-8B0FE1DA453A}"/>
                    </a:ext>
                  </a:extLst>
                </p14:cNvPr>
                <p14:cNvContentPartPr/>
                <p14:nvPr/>
              </p14:nvContentPartPr>
              <p14:xfrm>
                <a:off x="8718053" y="2089680"/>
                <a:ext cx="108000" cy="45720"/>
              </p14:xfrm>
            </p:contentPart>
          </mc:Choice>
          <mc:Fallback xmlns="">
            <p:pic>
              <p:nvPicPr>
                <p:cNvPr id="178" name="Freihand 177">
                  <a:extLst>
                    <a:ext uri="{FF2B5EF4-FFF2-40B4-BE49-F238E27FC236}">
                      <a16:creationId xmlns:a16="http://schemas.microsoft.com/office/drawing/2014/main" id="{61D7B363-2241-4391-A916-8B0FE1DA453A}"/>
                    </a:ext>
                  </a:extLst>
                </p:cNvPr>
                <p:cNvPicPr/>
                <p:nvPr/>
              </p:nvPicPr>
              <p:blipFill>
                <a:blip r:embed="rId308"/>
                <a:stretch>
                  <a:fillRect/>
                </a:stretch>
              </p:blipFill>
              <p:spPr>
                <a:xfrm>
                  <a:off x="8713733" y="2085360"/>
                  <a:ext cx="11664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79" name="Freihand 178">
                  <a:extLst>
                    <a:ext uri="{FF2B5EF4-FFF2-40B4-BE49-F238E27FC236}">
                      <a16:creationId xmlns:a16="http://schemas.microsoft.com/office/drawing/2014/main" id="{B85ADA1F-CE09-4EBC-877A-56AB7A10FDF9}"/>
                    </a:ext>
                  </a:extLst>
                </p14:cNvPr>
                <p14:cNvContentPartPr/>
                <p14:nvPr/>
              </p14:nvContentPartPr>
              <p14:xfrm>
                <a:off x="8714453" y="2162760"/>
                <a:ext cx="122040" cy="174600"/>
              </p14:xfrm>
            </p:contentPart>
          </mc:Choice>
          <mc:Fallback xmlns="">
            <p:pic>
              <p:nvPicPr>
                <p:cNvPr id="179" name="Freihand 178">
                  <a:extLst>
                    <a:ext uri="{FF2B5EF4-FFF2-40B4-BE49-F238E27FC236}">
                      <a16:creationId xmlns:a16="http://schemas.microsoft.com/office/drawing/2014/main" id="{B85ADA1F-CE09-4EBC-877A-56AB7A10FDF9}"/>
                    </a:ext>
                  </a:extLst>
                </p:cNvPr>
                <p:cNvPicPr/>
                <p:nvPr/>
              </p:nvPicPr>
              <p:blipFill>
                <a:blip r:embed="rId310"/>
                <a:stretch>
                  <a:fillRect/>
                </a:stretch>
              </p:blipFill>
              <p:spPr>
                <a:xfrm>
                  <a:off x="8710133" y="2158440"/>
                  <a:ext cx="1306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0" name="Freihand 179">
                  <a:extLst>
                    <a:ext uri="{FF2B5EF4-FFF2-40B4-BE49-F238E27FC236}">
                      <a16:creationId xmlns:a16="http://schemas.microsoft.com/office/drawing/2014/main" id="{8F0136EC-B559-441E-8E7D-FD85725DAD22}"/>
                    </a:ext>
                  </a:extLst>
                </p14:cNvPr>
                <p14:cNvContentPartPr/>
                <p14:nvPr/>
              </p14:nvContentPartPr>
              <p14:xfrm>
                <a:off x="8862413" y="2183640"/>
                <a:ext cx="260280" cy="132120"/>
              </p14:xfrm>
            </p:contentPart>
          </mc:Choice>
          <mc:Fallback xmlns="">
            <p:pic>
              <p:nvPicPr>
                <p:cNvPr id="180" name="Freihand 179">
                  <a:extLst>
                    <a:ext uri="{FF2B5EF4-FFF2-40B4-BE49-F238E27FC236}">
                      <a16:creationId xmlns:a16="http://schemas.microsoft.com/office/drawing/2014/main" id="{8F0136EC-B559-441E-8E7D-FD85725DAD22}"/>
                    </a:ext>
                  </a:extLst>
                </p:cNvPr>
                <p:cNvPicPr/>
                <p:nvPr/>
              </p:nvPicPr>
              <p:blipFill>
                <a:blip r:embed="rId312"/>
                <a:stretch>
                  <a:fillRect/>
                </a:stretch>
              </p:blipFill>
              <p:spPr>
                <a:xfrm>
                  <a:off x="8858093" y="2179320"/>
                  <a:ext cx="26892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1" name="Freihand 180">
                  <a:extLst>
                    <a:ext uri="{FF2B5EF4-FFF2-40B4-BE49-F238E27FC236}">
                      <a16:creationId xmlns:a16="http://schemas.microsoft.com/office/drawing/2014/main" id="{17485D01-BE7F-4415-9DDB-A0623CFDACC3}"/>
                    </a:ext>
                  </a:extLst>
                </p14:cNvPr>
                <p14:cNvContentPartPr/>
                <p14:nvPr/>
              </p14:nvContentPartPr>
              <p14:xfrm>
                <a:off x="9175973" y="2142960"/>
                <a:ext cx="196920" cy="32760"/>
              </p14:xfrm>
            </p:contentPart>
          </mc:Choice>
          <mc:Fallback xmlns="">
            <p:pic>
              <p:nvPicPr>
                <p:cNvPr id="181" name="Freihand 180">
                  <a:extLst>
                    <a:ext uri="{FF2B5EF4-FFF2-40B4-BE49-F238E27FC236}">
                      <a16:creationId xmlns:a16="http://schemas.microsoft.com/office/drawing/2014/main" id="{17485D01-BE7F-4415-9DDB-A0623CFDACC3}"/>
                    </a:ext>
                  </a:extLst>
                </p:cNvPr>
                <p:cNvPicPr/>
                <p:nvPr/>
              </p:nvPicPr>
              <p:blipFill>
                <a:blip r:embed="rId314"/>
                <a:stretch>
                  <a:fillRect/>
                </a:stretch>
              </p:blipFill>
              <p:spPr>
                <a:xfrm>
                  <a:off x="9171653" y="2138640"/>
                  <a:ext cx="2055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3" name="Freihand 182">
                  <a:extLst>
                    <a:ext uri="{FF2B5EF4-FFF2-40B4-BE49-F238E27FC236}">
                      <a16:creationId xmlns:a16="http://schemas.microsoft.com/office/drawing/2014/main" id="{001D2427-1433-4A1E-B358-728548B4A910}"/>
                    </a:ext>
                  </a:extLst>
                </p14:cNvPr>
                <p14:cNvContentPartPr/>
                <p14:nvPr/>
              </p14:nvContentPartPr>
              <p14:xfrm>
                <a:off x="9595733" y="1976280"/>
                <a:ext cx="248400" cy="309240"/>
              </p14:xfrm>
            </p:contentPart>
          </mc:Choice>
          <mc:Fallback xmlns="">
            <p:pic>
              <p:nvPicPr>
                <p:cNvPr id="183" name="Freihand 182">
                  <a:extLst>
                    <a:ext uri="{FF2B5EF4-FFF2-40B4-BE49-F238E27FC236}">
                      <a16:creationId xmlns:a16="http://schemas.microsoft.com/office/drawing/2014/main" id="{001D2427-1433-4A1E-B358-728548B4A910}"/>
                    </a:ext>
                  </a:extLst>
                </p:cNvPr>
                <p:cNvPicPr/>
                <p:nvPr/>
              </p:nvPicPr>
              <p:blipFill>
                <a:blip r:embed="rId316"/>
                <a:stretch>
                  <a:fillRect/>
                </a:stretch>
              </p:blipFill>
              <p:spPr>
                <a:xfrm>
                  <a:off x="9591413" y="1971960"/>
                  <a:ext cx="25704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84" name="Freihand 183">
                  <a:extLst>
                    <a:ext uri="{FF2B5EF4-FFF2-40B4-BE49-F238E27FC236}">
                      <a16:creationId xmlns:a16="http://schemas.microsoft.com/office/drawing/2014/main" id="{F98E863E-2ABF-49A3-BE2F-CCD51D0B5F9E}"/>
                    </a:ext>
                  </a:extLst>
                </p14:cNvPr>
                <p14:cNvContentPartPr/>
                <p14:nvPr/>
              </p14:nvContentPartPr>
              <p14:xfrm>
                <a:off x="9888773" y="1968000"/>
                <a:ext cx="73800" cy="86400"/>
              </p14:xfrm>
            </p:contentPart>
          </mc:Choice>
          <mc:Fallback xmlns="">
            <p:pic>
              <p:nvPicPr>
                <p:cNvPr id="184" name="Freihand 183">
                  <a:extLst>
                    <a:ext uri="{FF2B5EF4-FFF2-40B4-BE49-F238E27FC236}">
                      <a16:creationId xmlns:a16="http://schemas.microsoft.com/office/drawing/2014/main" id="{F98E863E-2ABF-49A3-BE2F-CCD51D0B5F9E}"/>
                    </a:ext>
                  </a:extLst>
                </p:cNvPr>
                <p:cNvPicPr/>
                <p:nvPr/>
              </p:nvPicPr>
              <p:blipFill>
                <a:blip r:embed="rId318"/>
                <a:stretch>
                  <a:fillRect/>
                </a:stretch>
              </p:blipFill>
              <p:spPr>
                <a:xfrm>
                  <a:off x="9884453" y="1963680"/>
                  <a:ext cx="824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85" name="Freihand 184">
                  <a:extLst>
                    <a:ext uri="{FF2B5EF4-FFF2-40B4-BE49-F238E27FC236}">
                      <a16:creationId xmlns:a16="http://schemas.microsoft.com/office/drawing/2014/main" id="{50C51F97-F827-4EF2-AC60-D83FB0C450A9}"/>
                    </a:ext>
                  </a:extLst>
                </p14:cNvPr>
                <p14:cNvContentPartPr/>
                <p14:nvPr/>
              </p14:nvContentPartPr>
              <p14:xfrm>
                <a:off x="10001093" y="1857840"/>
                <a:ext cx="150120" cy="171720"/>
              </p14:xfrm>
            </p:contentPart>
          </mc:Choice>
          <mc:Fallback xmlns="">
            <p:pic>
              <p:nvPicPr>
                <p:cNvPr id="185" name="Freihand 184">
                  <a:extLst>
                    <a:ext uri="{FF2B5EF4-FFF2-40B4-BE49-F238E27FC236}">
                      <a16:creationId xmlns:a16="http://schemas.microsoft.com/office/drawing/2014/main" id="{50C51F97-F827-4EF2-AC60-D83FB0C450A9}"/>
                    </a:ext>
                  </a:extLst>
                </p:cNvPr>
                <p:cNvPicPr/>
                <p:nvPr/>
              </p:nvPicPr>
              <p:blipFill>
                <a:blip r:embed="rId320"/>
                <a:stretch>
                  <a:fillRect/>
                </a:stretch>
              </p:blipFill>
              <p:spPr>
                <a:xfrm>
                  <a:off x="9996773" y="1853520"/>
                  <a:ext cx="1587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86" name="Freihand 185">
                  <a:extLst>
                    <a:ext uri="{FF2B5EF4-FFF2-40B4-BE49-F238E27FC236}">
                      <a16:creationId xmlns:a16="http://schemas.microsoft.com/office/drawing/2014/main" id="{37EB0902-C941-4BC1-8C07-F88FCF9CA76D}"/>
                    </a:ext>
                  </a:extLst>
                </p14:cNvPr>
                <p14:cNvContentPartPr/>
                <p14:nvPr/>
              </p14:nvContentPartPr>
              <p14:xfrm>
                <a:off x="10180013" y="1913640"/>
                <a:ext cx="83880" cy="82440"/>
              </p14:xfrm>
            </p:contentPart>
          </mc:Choice>
          <mc:Fallback xmlns="">
            <p:pic>
              <p:nvPicPr>
                <p:cNvPr id="186" name="Freihand 185">
                  <a:extLst>
                    <a:ext uri="{FF2B5EF4-FFF2-40B4-BE49-F238E27FC236}">
                      <a16:creationId xmlns:a16="http://schemas.microsoft.com/office/drawing/2014/main" id="{37EB0902-C941-4BC1-8C07-F88FCF9CA76D}"/>
                    </a:ext>
                  </a:extLst>
                </p:cNvPr>
                <p:cNvPicPr/>
                <p:nvPr/>
              </p:nvPicPr>
              <p:blipFill>
                <a:blip r:embed="rId322"/>
                <a:stretch>
                  <a:fillRect/>
                </a:stretch>
              </p:blipFill>
              <p:spPr>
                <a:xfrm>
                  <a:off x="10175693" y="1909320"/>
                  <a:ext cx="9252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88" name="Freihand 187">
                  <a:extLst>
                    <a:ext uri="{FF2B5EF4-FFF2-40B4-BE49-F238E27FC236}">
                      <a16:creationId xmlns:a16="http://schemas.microsoft.com/office/drawing/2014/main" id="{2FEDDBB6-963B-44C5-9153-D91FFE9F9DD7}"/>
                    </a:ext>
                  </a:extLst>
                </p14:cNvPr>
                <p14:cNvContentPartPr/>
                <p14:nvPr/>
              </p14:nvContentPartPr>
              <p14:xfrm>
                <a:off x="10552253" y="1845240"/>
                <a:ext cx="396360" cy="126720"/>
              </p14:xfrm>
            </p:contentPart>
          </mc:Choice>
          <mc:Fallback xmlns="">
            <p:pic>
              <p:nvPicPr>
                <p:cNvPr id="188" name="Freihand 187">
                  <a:extLst>
                    <a:ext uri="{FF2B5EF4-FFF2-40B4-BE49-F238E27FC236}">
                      <a16:creationId xmlns:a16="http://schemas.microsoft.com/office/drawing/2014/main" id="{2FEDDBB6-963B-44C5-9153-D91FFE9F9DD7}"/>
                    </a:ext>
                  </a:extLst>
                </p:cNvPr>
                <p:cNvPicPr/>
                <p:nvPr/>
              </p:nvPicPr>
              <p:blipFill>
                <a:blip r:embed="rId324"/>
                <a:stretch>
                  <a:fillRect/>
                </a:stretch>
              </p:blipFill>
              <p:spPr>
                <a:xfrm>
                  <a:off x="10547933" y="1840920"/>
                  <a:ext cx="4050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89" name="Freihand 188">
                  <a:extLst>
                    <a:ext uri="{FF2B5EF4-FFF2-40B4-BE49-F238E27FC236}">
                      <a16:creationId xmlns:a16="http://schemas.microsoft.com/office/drawing/2014/main" id="{E89F4170-8D26-4D5F-856F-F5D3E3D3332D}"/>
                    </a:ext>
                  </a:extLst>
                </p14:cNvPr>
                <p14:cNvContentPartPr/>
                <p14:nvPr/>
              </p14:nvContentPartPr>
              <p14:xfrm>
                <a:off x="7089773" y="2871600"/>
                <a:ext cx="259200" cy="207360"/>
              </p14:xfrm>
            </p:contentPart>
          </mc:Choice>
          <mc:Fallback xmlns="">
            <p:pic>
              <p:nvPicPr>
                <p:cNvPr id="189" name="Freihand 188">
                  <a:extLst>
                    <a:ext uri="{FF2B5EF4-FFF2-40B4-BE49-F238E27FC236}">
                      <a16:creationId xmlns:a16="http://schemas.microsoft.com/office/drawing/2014/main" id="{E89F4170-8D26-4D5F-856F-F5D3E3D3332D}"/>
                    </a:ext>
                  </a:extLst>
                </p:cNvPr>
                <p:cNvPicPr/>
                <p:nvPr/>
              </p:nvPicPr>
              <p:blipFill>
                <a:blip r:embed="rId326"/>
                <a:stretch>
                  <a:fillRect/>
                </a:stretch>
              </p:blipFill>
              <p:spPr>
                <a:xfrm>
                  <a:off x="7085453" y="2867280"/>
                  <a:ext cx="26784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90" name="Freihand 189">
                  <a:extLst>
                    <a:ext uri="{FF2B5EF4-FFF2-40B4-BE49-F238E27FC236}">
                      <a16:creationId xmlns:a16="http://schemas.microsoft.com/office/drawing/2014/main" id="{D8452A0A-9213-439D-BDC5-F160FC722F76}"/>
                    </a:ext>
                  </a:extLst>
                </p14:cNvPr>
                <p14:cNvContentPartPr/>
                <p14:nvPr/>
              </p14:nvContentPartPr>
              <p14:xfrm>
                <a:off x="7456973" y="2723280"/>
                <a:ext cx="84240" cy="260640"/>
              </p14:xfrm>
            </p:contentPart>
          </mc:Choice>
          <mc:Fallback xmlns="">
            <p:pic>
              <p:nvPicPr>
                <p:cNvPr id="190" name="Freihand 189">
                  <a:extLst>
                    <a:ext uri="{FF2B5EF4-FFF2-40B4-BE49-F238E27FC236}">
                      <a16:creationId xmlns:a16="http://schemas.microsoft.com/office/drawing/2014/main" id="{D8452A0A-9213-439D-BDC5-F160FC722F76}"/>
                    </a:ext>
                  </a:extLst>
                </p:cNvPr>
                <p:cNvPicPr/>
                <p:nvPr/>
              </p:nvPicPr>
              <p:blipFill>
                <a:blip r:embed="rId328"/>
                <a:stretch>
                  <a:fillRect/>
                </a:stretch>
              </p:blipFill>
              <p:spPr>
                <a:xfrm>
                  <a:off x="7452653" y="2718960"/>
                  <a:ext cx="92880" cy="2692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1" name="Freihand 190">
                  <a:extLst>
                    <a:ext uri="{FF2B5EF4-FFF2-40B4-BE49-F238E27FC236}">
                      <a16:creationId xmlns:a16="http://schemas.microsoft.com/office/drawing/2014/main" id="{60DF3ABA-0FE5-415F-BB3C-11D216021378}"/>
                    </a:ext>
                  </a:extLst>
                </p14:cNvPr>
                <p14:cNvContentPartPr/>
                <p14:nvPr/>
              </p14:nvContentPartPr>
              <p14:xfrm>
                <a:off x="7576493" y="2788800"/>
                <a:ext cx="313200" cy="182880"/>
              </p14:xfrm>
            </p:contentPart>
          </mc:Choice>
          <mc:Fallback xmlns="">
            <p:pic>
              <p:nvPicPr>
                <p:cNvPr id="191" name="Freihand 190">
                  <a:extLst>
                    <a:ext uri="{FF2B5EF4-FFF2-40B4-BE49-F238E27FC236}">
                      <a16:creationId xmlns:a16="http://schemas.microsoft.com/office/drawing/2014/main" id="{60DF3ABA-0FE5-415F-BB3C-11D216021378}"/>
                    </a:ext>
                  </a:extLst>
                </p:cNvPr>
                <p:cNvPicPr/>
                <p:nvPr/>
              </p:nvPicPr>
              <p:blipFill>
                <a:blip r:embed="rId330"/>
                <a:stretch>
                  <a:fillRect/>
                </a:stretch>
              </p:blipFill>
              <p:spPr>
                <a:xfrm>
                  <a:off x="7572173" y="2784480"/>
                  <a:ext cx="32184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2" name="Freihand 191">
                  <a:extLst>
                    <a:ext uri="{FF2B5EF4-FFF2-40B4-BE49-F238E27FC236}">
                      <a16:creationId xmlns:a16="http://schemas.microsoft.com/office/drawing/2014/main" id="{41EBFAF2-53D6-4080-A6A7-409A5DDD94BC}"/>
                    </a:ext>
                  </a:extLst>
                </p14:cNvPr>
                <p14:cNvContentPartPr/>
                <p14:nvPr/>
              </p14:nvContentPartPr>
              <p14:xfrm>
                <a:off x="7886093" y="2696280"/>
                <a:ext cx="106200" cy="99360"/>
              </p14:xfrm>
            </p:contentPart>
          </mc:Choice>
          <mc:Fallback xmlns="">
            <p:pic>
              <p:nvPicPr>
                <p:cNvPr id="192" name="Freihand 191">
                  <a:extLst>
                    <a:ext uri="{FF2B5EF4-FFF2-40B4-BE49-F238E27FC236}">
                      <a16:creationId xmlns:a16="http://schemas.microsoft.com/office/drawing/2014/main" id="{41EBFAF2-53D6-4080-A6A7-409A5DDD94BC}"/>
                    </a:ext>
                  </a:extLst>
                </p:cNvPr>
                <p:cNvPicPr/>
                <p:nvPr/>
              </p:nvPicPr>
              <p:blipFill>
                <a:blip r:embed="rId332"/>
                <a:stretch>
                  <a:fillRect/>
                </a:stretch>
              </p:blipFill>
              <p:spPr>
                <a:xfrm>
                  <a:off x="7881773" y="2691960"/>
                  <a:ext cx="1148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3" name="Freihand 192">
                  <a:extLst>
                    <a:ext uri="{FF2B5EF4-FFF2-40B4-BE49-F238E27FC236}">
                      <a16:creationId xmlns:a16="http://schemas.microsoft.com/office/drawing/2014/main" id="{32432C5E-54E5-4A40-9B9F-B6B1144436AF}"/>
                    </a:ext>
                  </a:extLst>
                </p14:cNvPr>
                <p14:cNvContentPartPr/>
                <p14:nvPr/>
              </p14:nvContentPartPr>
              <p14:xfrm>
                <a:off x="8053133" y="2633280"/>
                <a:ext cx="198720" cy="88920"/>
              </p14:xfrm>
            </p:contentPart>
          </mc:Choice>
          <mc:Fallback xmlns="">
            <p:pic>
              <p:nvPicPr>
                <p:cNvPr id="193" name="Freihand 192">
                  <a:extLst>
                    <a:ext uri="{FF2B5EF4-FFF2-40B4-BE49-F238E27FC236}">
                      <a16:creationId xmlns:a16="http://schemas.microsoft.com/office/drawing/2014/main" id="{32432C5E-54E5-4A40-9B9F-B6B1144436AF}"/>
                    </a:ext>
                  </a:extLst>
                </p:cNvPr>
                <p:cNvPicPr/>
                <p:nvPr/>
              </p:nvPicPr>
              <p:blipFill>
                <a:blip r:embed="rId334"/>
                <a:stretch>
                  <a:fillRect/>
                </a:stretch>
              </p:blipFill>
              <p:spPr>
                <a:xfrm>
                  <a:off x="8048813" y="2628960"/>
                  <a:ext cx="20736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94" name="Freihand 193">
                  <a:extLst>
                    <a:ext uri="{FF2B5EF4-FFF2-40B4-BE49-F238E27FC236}">
                      <a16:creationId xmlns:a16="http://schemas.microsoft.com/office/drawing/2014/main" id="{62A5B4A2-510C-4DF5-B805-33D6D3041D48}"/>
                    </a:ext>
                  </a:extLst>
                </p14:cNvPr>
                <p14:cNvContentPartPr/>
                <p14:nvPr/>
              </p14:nvContentPartPr>
              <p14:xfrm>
                <a:off x="8223413" y="2571360"/>
                <a:ext cx="3600" cy="3240"/>
              </p14:xfrm>
            </p:contentPart>
          </mc:Choice>
          <mc:Fallback xmlns="">
            <p:pic>
              <p:nvPicPr>
                <p:cNvPr id="194" name="Freihand 193">
                  <a:extLst>
                    <a:ext uri="{FF2B5EF4-FFF2-40B4-BE49-F238E27FC236}">
                      <a16:creationId xmlns:a16="http://schemas.microsoft.com/office/drawing/2014/main" id="{62A5B4A2-510C-4DF5-B805-33D6D3041D48}"/>
                    </a:ext>
                  </a:extLst>
                </p:cNvPr>
                <p:cNvPicPr/>
                <p:nvPr/>
              </p:nvPicPr>
              <p:blipFill>
                <a:blip r:embed="rId336"/>
                <a:stretch>
                  <a:fillRect/>
                </a:stretch>
              </p:blipFill>
              <p:spPr>
                <a:xfrm>
                  <a:off x="8219093" y="2567040"/>
                  <a:ext cx="122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95" name="Freihand 194">
                  <a:extLst>
                    <a:ext uri="{FF2B5EF4-FFF2-40B4-BE49-F238E27FC236}">
                      <a16:creationId xmlns:a16="http://schemas.microsoft.com/office/drawing/2014/main" id="{068ED642-8E94-4E11-98B9-58428931AEA3}"/>
                    </a:ext>
                  </a:extLst>
                </p14:cNvPr>
                <p14:cNvContentPartPr/>
                <p14:nvPr/>
              </p14:nvContentPartPr>
              <p14:xfrm>
                <a:off x="8337893" y="2540400"/>
                <a:ext cx="221040" cy="119880"/>
              </p14:xfrm>
            </p:contentPart>
          </mc:Choice>
          <mc:Fallback xmlns="">
            <p:pic>
              <p:nvPicPr>
                <p:cNvPr id="195" name="Freihand 194">
                  <a:extLst>
                    <a:ext uri="{FF2B5EF4-FFF2-40B4-BE49-F238E27FC236}">
                      <a16:creationId xmlns:a16="http://schemas.microsoft.com/office/drawing/2014/main" id="{068ED642-8E94-4E11-98B9-58428931AEA3}"/>
                    </a:ext>
                  </a:extLst>
                </p:cNvPr>
                <p:cNvPicPr/>
                <p:nvPr/>
              </p:nvPicPr>
              <p:blipFill>
                <a:blip r:embed="rId338"/>
                <a:stretch>
                  <a:fillRect/>
                </a:stretch>
              </p:blipFill>
              <p:spPr>
                <a:xfrm>
                  <a:off x="8333573" y="2536080"/>
                  <a:ext cx="2296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96" name="Freihand 195">
                  <a:extLst>
                    <a:ext uri="{FF2B5EF4-FFF2-40B4-BE49-F238E27FC236}">
                      <a16:creationId xmlns:a16="http://schemas.microsoft.com/office/drawing/2014/main" id="{8602AF92-9736-412B-B795-9BE3D05DFDFF}"/>
                    </a:ext>
                  </a:extLst>
                </p14:cNvPr>
                <p14:cNvContentPartPr/>
                <p14:nvPr/>
              </p14:nvContentPartPr>
              <p14:xfrm>
                <a:off x="8534453" y="2524560"/>
                <a:ext cx="128880" cy="135360"/>
              </p14:xfrm>
            </p:contentPart>
          </mc:Choice>
          <mc:Fallback xmlns="">
            <p:pic>
              <p:nvPicPr>
                <p:cNvPr id="196" name="Freihand 195">
                  <a:extLst>
                    <a:ext uri="{FF2B5EF4-FFF2-40B4-BE49-F238E27FC236}">
                      <a16:creationId xmlns:a16="http://schemas.microsoft.com/office/drawing/2014/main" id="{8602AF92-9736-412B-B795-9BE3D05DFDFF}"/>
                    </a:ext>
                  </a:extLst>
                </p:cNvPr>
                <p:cNvPicPr/>
                <p:nvPr/>
              </p:nvPicPr>
              <p:blipFill>
                <a:blip r:embed="rId340"/>
                <a:stretch>
                  <a:fillRect/>
                </a:stretch>
              </p:blipFill>
              <p:spPr>
                <a:xfrm>
                  <a:off x="8530133" y="2520240"/>
                  <a:ext cx="1375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97" name="Freihand 196">
                  <a:extLst>
                    <a:ext uri="{FF2B5EF4-FFF2-40B4-BE49-F238E27FC236}">
                      <a16:creationId xmlns:a16="http://schemas.microsoft.com/office/drawing/2014/main" id="{C6C39AAA-5BD2-41B2-B53E-B90A24CE0652}"/>
                    </a:ext>
                  </a:extLst>
                </p14:cNvPr>
                <p14:cNvContentPartPr/>
                <p14:nvPr/>
              </p14:nvContentPartPr>
              <p14:xfrm>
                <a:off x="8661893" y="2398560"/>
                <a:ext cx="354960" cy="195840"/>
              </p14:xfrm>
            </p:contentPart>
          </mc:Choice>
          <mc:Fallback xmlns="">
            <p:pic>
              <p:nvPicPr>
                <p:cNvPr id="197" name="Freihand 196">
                  <a:extLst>
                    <a:ext uri="{FF2B5EF4-FFF2-40B4-BE49-F238E27FC236}">
                      <a16:creationId xmlns:a16="http://schemas.microsoft.com/office/drawing/2014/main" id="{C6C39AAA-5BD2-41B2-B53E-B90A24CE0652}"/>
                    </a:ext>
                  </a:extLst>
                </p:cNvPr>
                <p:cNvPicPr/>
                <p:nvPr/>
              </p:nvPicPr>
              <p:blipFill>
                <a:blip r:embed="rId342"/>
                <a:stretch>
                  <a:fillRect/>
                </a:stretch>
              </p:blipFill>
              <p:spPr>
                <a:xfrm>
                  <a:off x="8657573" y="2394240"/>
                  <a:ext cx="3636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98" name="Freihand 197">
                  <a:extLst>
                    <a:ext uri="{FF2B5EF4-FFF2-40B4-BE49-F238E27FC236}">
                      <a16:creationId xmlns:a16="http://schemas.microsoft.com/office/drawing/2014/main" id="{31EB4E9F-316F-4F33-9BB4-6388F9D19C6A}"/>
                    </a:ext>
                  </a:extLst>
                </p14:cNvPr>
                <p14:cNvContentPartPr/>
                <p14:nvPr/>
              </p14:nvContentPartPr>
              <p14:xfrm>
                <a:off x="8986973" y="2399280"/>
                <a:ext cx="226440" cy="87480"/>
              </p14:xfrm>
            </p:contentPart>
          </mc:Choice>
          <mc:Fallback xmlns="">
            <p:pic>
              <p:nvPicPr>
                <p:cNvPr id="198" name="Freihand 197">
                  <a:extLst>
                    <a:ext uri="{FF2B5EF4-FFF2-40B4-BE49-F238E27FC236}">
                      <a16:creationId xmlns:a16="http://schemas.microsoft.com/office/drawing/2014/main" id="{31EB4E9F-316F-4F33-9BB4-6388F9D19C6A}"/>
                    </a:ext>
                  </a:extLst>
                </p:cNvPr>
                <p:cNvPicPr/>
                <p:nvPr/>
              </p:nvPicPr>
              <p:blipFill>
                <a:blip r:embed="rId344"/>
                <a:stretch>
                  <a:fillRect/>
                </a:stretch>
              </p:blipFill>
              <p:spPr>
                <a:xfrm>
                  <a:off x="8982653" y="2394960"/>
                  <a:ext cx="23508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0" name="Freihand 199">
                  <a:extLst>
                    <a:ext uri="{FF2B5EF4-FFF2-40B4-BE49-F238E27FC236}">
                      <a16:creationId xmlns:a16="http://schemas.microsoft.com/office/drawing/2014/main" id="{164E9EC2-A119-4DA8-B234-4AB24B83F8A7}"/>
                    </a:ext>
                  </a:extLst>
                </p14:cNvPr>
                <p14:cNvContentPartPr/>
                <p14:nvPr/>
              </p14:nvContentPartPr>
              <p14:xfrm>
                <a:off x="9414653" y="2296320"/>
                <a:ext cx="407520" cy="177480"/>
              </p14:xfrm>
            </p:contentPart>
          </mc:Choice>
          <mc:Fallback xmlns="">
            <p:pic>
              <p:nvPicPr>
                <p:cNvPr id="200" name="Freihand 199">
                  <a:extLst>
                    <a:ext uri="{FF2B5EF4-FFF2-40B4-BE49-F238E27FC236}">
                      <a16:creationId xmlns:a16="http://schemas.microsoft.com/office/drawing/2014/main" id="{164E9EC2-A119-4DA8-B234-4AB24B83F8A7}"/>
                    </a:ext>
                  </a:extLst>
                </p:cNvPr>
                <p:cNvPicPr/>
                <p:nvPr/>
              </p:nvPicPr>
              <p:blipFill>
                <a:blip r:embed="rId346"/>
                <a:stretch>
                  <a:fillRect/>
                </a:stretch>
              </p:blipFill>
              <p:spPr>
                <a:xfrm>
                  <a:off x="9410333" y="2292000"/>
                  <a:ext cx="4161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1" name="Freihand 200">
                  <a:extLst>
                    <a:ext uri="{FF2B5EF4-FFF2-40B4-BE49-F238E27FC236}">
                      <a16:creationId xmlns:a16="http://schemas.microsoft.com/office/drawing/2014/main" id="{C44C8D2E-7B37-490A-9E22-5B8C4CCD784A}"/>
                    </a:ext>
                  </a:extLst>
                </p14:cNvPr>
                <p14:cNvContentPartPr/>
                <p14:nvPr/>
              </p14:nvContentPartPr>
              <p14:xfrm>
                <a:off x="9797693" y="2310360"/>
                <a:ext cx="89280" cy="129240"/>
              </p14:xfrm>
            </p:contentPart>
          </mc:Choice>
          <mc:Fallback xmlns="">
            <p:pic>
              <p:nvPicPr>
                <p:cNvPr id="201" name="Freihand 200">
                  <a:extLst>
                    <a:ext uri="{FF2B5EF4-FFF2-40B4-BE49-F238E27FC236}">
                      <a16:creationId xmlns:a16="http://schemas.microsoft.com/office/drawing/2014/main" id="{C44C8D2E-7B37-490A-9E22-5B8C4CCD784A}"/>
                    </a:ext>
                  </a:extLst>
                </p:cNvPr>
                <p:cNvPicPr/>
                <p:nvPr/>
              </p:nvPicPr>
              <p:blipFill>
                <a:blip r:embed="rId348"/>
                <a:stretch>
                  <a:fillRect/>
                </a:stretch>
              </p:blipFill>
              <p:spPr>
                <a:xfrm>
                  <a:off x="9793373" y="2306040"/>
                  <a:ext cx="9792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2" name="Freihand 201">
                  <a:extLst>
                    <a:ext uri="{FF2B5EF4-FFF2-40B4-BE49-F238E27FC236}">
                      <a16:creationId xmlns:a16="http://schemas.microsoft.com/office/drawing/2014/main" id="{2C0B4012-F8B0-4F74-9233-551CC61513CD}"/>
                    </a:ext>
                  </a:extLst>
                </p14:cNvPr>
                <p14:cNvContentPartPr/>
                <p14:nvPr/>
              </p14:nvContentPartPr>
              <p14:xfrm>
                <a:off x="9851333" y="2298840"/>
                <a:ext cx="121320" cy="236160"/>
              </p14:xfrm>
            </p:contentPart>
          </mc:Choice>
          <mc:Fallback xmlns="">
            <p:pic>
              <p:nvPicPr>
                <p:cNvPr id="202" name="Freihand 201">
                  <a:extLst>
                    <a:ext uri="{FF2B5EF4-FFF2-40B4-BE49-F238E27FC236}">
                      <a16:creationId xmlns:a16="http://schemas.microsoft.com/office/drawing/2014/main" id="{2C0B4012-F8B0-4F74-9233-551CC61513CD}"/>
                    </a:ext>
                  </a:extLst>
                </p:cNvPr>
                <p:cNvPicPr/>
                <p:nvPr/>
              </p:nvPicPr>
              <p:blipFill>
                <a:blip r:embed="rId350"/>
                <a:stretch>
                  <a:fillRect/>
                </a:stretch>
              </p:blipFill>
              <p:spPr>
                <a:xfrm>
                  <a:off x="9847013" y="2294520"/>
                  <a:ext cx="12996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03" name="Freihand 202">
                  <a:extLst>
                    <a:ext uri="{FF2B5EF4-FFF2-40B4-BE49-F238E27FC236}">
                      <a16:creationId xmlns:a16="http://schemas.microsoft.com/office/drawing/2014/main" id="{FB610103-99EC-4BE8-9F9C-930E46B5137A}"/>
                    </a:ext>
                  </a:extLst>
                </p14:cNvPr>
                <p14:cNvContentPartPr/>
                <p14:nvPr/>
              </p14:nvContentPartPr>
              <p14:xfrm>
                <a:off x="9988493" y="2249880"/>
                <a:ext cx="141480" cy="110880"/>
              </p14:xfrm>
            </p:contentPart>
          </mc:Choice>
          <mc:Fallback xmlns="">
            <p:pic>
              <p:nvPicPr>
                <p:cNvPr id="203" name="Freihand 202">
                  <a:extLst>
                    <a:ext uri="{FF2B5EF4-FFF2-40B4-BE49-F238E27FC236}">
                      <a16:creationId xmlns:a16="http://schemas.microsoft.com/office/drawing/2014/main" id="{FB610103-99EC-4BE8-9F9C-930E46B5137A}"/>
                    </a:ext>
                  </a:extLst>
                </p:cNvPr>
                <p:cNvPicPr/>
                <p:nvPr/>
              </p:nvPicPr>
              <p:blipFill>
                <a:blip r:embed="rId352"/>
                <a:stretch>
                  <a:fillRect/>
                </a:stretch>
              </p:blipFill>
              <p:spPr>
                <a:xfrm>
                  <a:off x="9984173" y="2245560"/>
                  <a:ext cx="1501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04" name="Freihand 203">
                  <a:extLst>
                    <a:ext uri="{FF2B5EF4-FFF2-40B4-BE49-F238E27FC236}">
                      <a16:creationId xmlns:a16="http://schemas.microsoft.com/office/drawing/2014/main" id="{5EC442E8-6060-43D7-962A-6640CAE0282E}"/>
                    </a:ext>
                  </a:extLst>
                </p14:cNvPr>
                <p14:cNvContentPartPr/>
                <p14:nvPr/>
              </p14:nvContentPartPr>
              <p14:xfrm>
                <a:off x="10130333" y="2198040"/>
                <a:ext cx="16200" cy="24840"/>
              </p14:xfrm>
            </p:contentPart>
          </mc:Choice>
          <mc:Fallback xmlns="">
            <p:pic>
              <p:nvPicPr>
                <p:cNvPr id="204" name="Freihand 203">
                  <a:extLst>
                    <a:ext uri="{FF2B5EF4-FFF2-40B4-BE49-F238E27FC236}">
                      <a16:creationId xmlns:a16="http://schemas.microsoft.com/office/drawing/2014/main" id="{5EC442E8-6060-43D7-962A-6640CAE0282E}"/>
                    </a:ext>
                  </a:extLst>
                </p:cNvPr>
                <p:cNvPicPr/>
                <p:nvPr/>
              </p:nvPicPr>
              <p:blipFill>
                <a:blip r:embed="rId354"/>
                <a:stretch>
                  <a:fillRect/>
                </a:stretch>
              </p:blipFill>
              <p:spPr>
                <a:xfrm>
                  <a:off x="10126013" y="2193720"/>
                  <a:ext cx="248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05" name="Freihand 204">
                  <a:extLst>
                    <a:ext uri="{FF2B5EF4-FFF2-40B4-BE49-F238E27FC236}">
                      <a16:creationId xmlns:a16="http://schemas.microsoft.com/office/drawing/2014/main" id="{98EAA79B-C2A3-483F-92C2-05469173C95A}"/>
                    </a:ext>
                  </a:extLst>
                </p14:cNvPr>
                <p14:cNvContentPartPr/>
                <p14:nvPr/>
              </p14:nvContentPartPr>
              <p14:xfrm>
                <a:off x="10182533" y="2105880"/>
                <a:ext cx="276480" cy="204480"/>
              </p14:xfrm>
            </p:contentPart>
          </mc:Choice>
          <mc:Fallback xmlns="">
            <p:pic>
              <p:nvPicPr>
                <p:cNvPr id="205" name="Freihand 204">
                  <a:extLst>
                    <a:ext uri="{FF2B5EF4-FFF2-40B4-BE49-F238E27FC236}">
                      <a16:creationId xmlns:a16="http://schemas.microsoft.com/office/drawing/2014/main" id="{98EAA79B-C2A3-483F-92C2-05469173C95A}"/>
                    </a:ext>
                  </a:extLst>
                </p:cNvPr>
                <p:cNvPicPr/>
                <p:nvPr/>
              </p:nvPicPr>
              <p:blipFill>
                <a:blip r:embed="rId356"/>
                <a:stretch>
                  <a:fillRect/>
                </a:stretch>
              </p:blipFill>
              <p:spPr>
                <a:xfrm>
                  <a:off x="10178213" y="2101560"/>
                  <a:ext cx="28512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06" name="Freihand 205">
                  <a:extLst>
                    <a:ext uri="{FF2B5EF4-FFF2-40B4-BE49-F238E27FC236}">
                      <a16:creationId xmlns:a16="http://schemas.microsoft.com/office/drawing/2014/main" id="{D8FB5D6E-6445-422D-A67E-0679A4E48F59}"/>
                    </a:ext>
                  </a:extLst>
                </p14:cNvPr>
                <p14:cNvContentPartPr/>
                <p14:nvPr/>
              </p14:nvContentPartPr>
              <p14:xfrm>
                <a:off x="10582493" y="2027760"/>
                <a:ext cx="108360" cy="173880"/>
              </p14:xfrm>
            </p:contentPart>
          </mc:Choice>
          <mc:Fallback xmlns="">
            <p:pic>
              <p:nvPicPr>
                <p:cNvPr id="206" name="Freihand 205">
                  <a:extLst>
                    <a:ext uri="{FF2B5EF4-FFF2-40B4-BE49-F238E27FC236}">
                      <a16:creationId xmlns:a16="http://schemas.microsoft.com/office/drawing/2014/main" id="{D8FB5D6E-6445-422D-A67E-0679A4E48F59}"/>
                    </a:ext>
                  </a:extLst>
                </p:cNvPr>
                <p:cNvPicPr/>
                <p:nvPr/>
              </p:nvPicPr>
              <p:blipFill>
                <a:blip r:embed="rId358"/>
                <a:stretch>
                  <a:fillRect/>
                </a:stretch>
              </p:blipFill>
              <p:spPr>
                <a:xfrm>
                  <a:off x="10578173" y="2023440"/>
                  <a:ext cx="1170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07" name="Freihand 206">
                  <a:extLst>
                    <a:ext uri="{FF2B5EF4-FFF2-40B4-BE49-F238E27FC236}">
                      <a16:creationId xmlns:a16="http://schemas.microsoft.com/office/drawing/2014/main" id="{DFBDA381-1E85-4A1D-8CE9-8A70DC7592B9}"/>
                    </a:ext>
                  </a:extLst>
                </p14:cNvPr>
                <p14:cNvContentPartPr/>
                <p14:nvPr/>
              </p14:nvContentPartPr>
              <p14:xfrm>
                <a:off x="10645133" y="2272560"/>
                <a:ext cx="24120" cy="14400"/>
              </p14:xfrm>
            </p:contentPart>
          </mc:Choice>
          <mc:Fallback xmlns="">
            <p:pic>
              <p:nvPicPr>
                <p:cNvPr id="207" name="Freihand 206">
                  <a:extLst>
                    <a:ext uri="{FF2B5EF4-FFF2-40B4-BE49-F238E27FC236}">
                      <a16:creationId xmlns:a16="http://schemas.microsoft.com/office/drawing/2014/main" id="{DFBDA381-1E85-4A1D-8CE9-8A70DC7592B9}"/>
                    </a:ext>
                  </a:extLst>
                </p:cNvPr>
                <p:cNvPicPr/>
                <p:nvPr/>
              </p:nvPicPr>
              <p:blipFill>
                <a:blip r:embed="rId360"/>
                <a:stretch>
                  <a:fillRect/>
                </a:stretch>
              </p:blipFill>
              <p:spPr>
                <a:xfrm>
                  <a:off x="10640813" y="2268240"/>
                  <a:ext cx="327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09" name="Freihand 208">
                  <a:extLst>
                    <a:ext uri="{FF2B5EF4-FFF2-40B4-BE49-F238E27FC236}">
                      <a16:creationId xmlns:a16="http://schemas.microsoft.com/office/drawing/2014/main" id="{713125E2-3BC8-48D9-8A91-3A3EDCB1E2FD}"/>
                    </a:ext>
                  </a:extLst>
                </p14:cNvPr>
                <p14:cNvContentPartPr/>
                <p14:nvPr/>
              </p14:nvContentPartPr>
              <p14:xfrm>
                <a:off x="6241973" y="3526440"/>
                <a:ext cx="199800" cy="51840"/>
              </p14:xfrm>
            </p:contentPart>
          </mc:Choice>
          <mc:Fallback xmlns="">
            <p:pic>
              <p:nvPicPr>
                <p:cNvPr id="209" name="Freihand 208">
                  <a:extLst>
                    <a:ext uri="{FF2B5EF4-FFF2-40B4-BE49-F238E27FC236}">
                      <a16:creationId xmlns:a16="http://schemas.microsoft.com/office/drawing/2014/main" id="{713125E2-3BC8-48D9-8A91-3A3EDCB1E2FD}"/>
                    </a:ext>
                  </a:extLst>
                </p:cNvPr>
                <p:cNvPicPr/>
                <p:nvPr/>
              </p:nvPicPr>
              <p:blipFill>
                <a:blip r:embed="rId362"/>
                <a:stretch>
                  <a:fillRect/>
                </a:stretch>
              </p:blipFill>
              <p:spPr>
                <a:xfrm>
                  <a:off x="6237653" y="3522120"/>
                  <a:ext cx="2084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0" name="Freihand 209">
                  <a:extLst>
                    <a:ext uri="{FF2B5EF4-FFF2-40B4-BE49-F238E27FC236}">
                      <a16:creationId xmlns:a16="http://schemas.microsoft.com/office/drawing/2014/main" id="{3B51B2C2-0C47-4E75-BECA-F5D632BD946B}"/>
                    </a:ext>
                  </a:extLst>
                </p14:cNvPr>
                <p14:cNvContentPartPr/>
                <p14:nvPr/>
              </p14:nvContentPartPr>
              <p14:xfrm>
                <a:off x="6254933" y="3583680"/>
                <a:ext cx="171000" cy="69480"/>
              </p14:xfrm>
            </p:contentPart>
          </mc:Choice>
          <mc:Fallback xmlns="">
            <p:pic>
              <p:nvPicPr>
                <p:cNvPr id="210" name="Freihand 209">
                  <a:extLst>
                    <a:ext uri="{FF2B5EF4-FFF2-40B4-BE49-F238E27FC236}">
                      <a16:creationId xmlns:a16="http://schemas.microsoft.com/office/drawing/2014/main" id="{3B51B2C2-0C47-4E75-BECA-F5D632BD946B}"/>
                    </a:ext>
                  </a:extLst>
                </p:cNvPr>
                <p:cNvPicPr/>
                <p:nvPr/>
              </p:nvPicPr>
              <p:blipFill>
                <a:blip r:embed="rId364"/>
                <a:stretch>
                  <a:fillRect/>
                </a:stretch>
              </p:blipFill>
              <p:spPr>
                <a:xfrm>
                  <a:off x="6250613" y="3579360"/>
                  <a:ext cx="1796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1" name="Freihand 210">
                  <a:extLst>
                    <a:ext uri="{FF2B5EF4-FFF2-40B4-BE49-F238E27FC236}">
                      <a16:creationId xmlns:a16="http://schemas.microsoft.com/office/drawing/2014/main" id="{989316A6-3151-4C00-96D6-C4C3C0D48DC0}"/>
                    </a:ext>
                  </a:extLst>
                </p14:cNvPr>
                <p14:cNvContentPartPr/>
                <p14:nvPr/>
              </p14:nvContentPartPr>
              <p14:xfrm>
                <a:off x="6423053" y="3449760"/>
                <a:ext cx="95760" cy="182520"/>
              </p14:xfrm>
            </p:contentPart>
          </mc:Choice>
          <mc:Fallback xmlns="">
            <p:pic>
              <p:nvPicPr>
                <p:cNvPr id="211" name="Freihand 210">
                  <a:extLst>
                    <a:ext uri="{FF2B5EF4-FFF2-40B4-BE49-F238E27FC236}">
                      <a16:creationId xmlns:a16="http://schemas.microsoft.com/office/drawing/2014/main" id="{989316A6-3151-4C00-96D6-C4C3C0D48DC0}"/>
                    </a:ext>
                  </a:extLst>
                </p:cNvPr>
                <p:cNvPicPr/>
                <p:nvPr/>
              </p:nvPicPr>
              <p:blipFill>
                <a:blip r:embed="rId366"/>
                <a:stretch>
                  <a:fillRect/>
                </a:stretch>
              </p:blipFill>
              <p:spPr>
                <a:xfrm>
                  <a:off x="6418733" y="3445440"/>
                  <a:ext cx="1044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2" name="Freihand 211">
                  <a:extLst>
                    <a:ext uri="{FF2B5EF4-FFF2-40B4-BE49-F238E27FC236}">
                      <a16:creationId xmlns:a16="http://schemas.microsoft.com/office/drawing/2014/main" id="{4170F2A7-551F-4ADC-95EF-45194A15EB92}"/>
                    </a:ext>
                  </a:extLst>
                </p14:cNvPr>
                <p14:cNvContentPartPr/>
                <p14:nvPr/>
              </p14:nvContentPartPr>
              <p14:xfrm>
                <a:off x="6757853" y="3369120"/>
                <a:ext cx="160920" cy="105480"/>
              </p14:xfrm>
            </p:contentPart>
          </mc:Choice>
          <mc:Fallback xmlns="">
            <p:pic>
              <p:nvPicPr>
                <p:cNvPr id="212" name="Freihand 211">
                  <a:extLst>
                    <a:ext uri="{FF2B5EF4-FFF2-40B4-BE49-F238E27FC236}">
                      <a16:creationId xmlns:a16="http://schemas.microsoft.com/office/drawing/2014/main" id="{4170F2A7-551F-4ADC-95EF-45194A15EB92}"/>
                    </a:ext>
                  </a:extLst>
                </p:cNvPr>
                <p:cNvPicPr/>
                <p:nvPr/>
              </p:nvPicPr>
              <p:blipFill>
                <a:blip r:embed="rId368"/>
                <a:stretch>
                  <a:fillRect/>
                </a:stretch>
              </p:blipFill>
              <p:spPr>
                <a:xfrm>
                  <a:off x="6753533" y="3364800"/>
                  <a:ext cx="1695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13" name="Freihand 212">
                  <a:extLst>
                    <a:ext uri="{FF2B5EF4-FFF2-40B4-BE49-F238E27FC236}">
                      <a16:creationId xmlns:a16="http://schemas.microsoft.com/office/drawing/2014/main" id="{0F425B88-41ED-4A2C-98C0-13DB8B736B4B}"/>
                    </a:ext>
                  </a:extLst>
                </p14:cNvPr>
                <p14:cNvContentPartPr/>
                <p14:nvPr/>
              </p14:nvContentPartPr>
              <p14:xfrm>
                <a:off x="6909413" y="3264360"/>
                <a:ext cx="175320" cy="345240"/>
              </p14:xfrm>
            </p:contentPart>
          </mc:Choice>
          <mc:Fallback xmlns="">
            <p:pic>
              <p:nvPicPr>
                <p:cNvPr id="213" name="Freihand 212">
                  <a:extLst>
                    <a:ext uri="{FF2B5EF4-FFF2-40B4-BE49-F238E27FC236}">
                      <a16:creationId xmlns:a16="http://schemas.microsoft.com/office/drawing/2014/main" id="{0F425B88-41ED-4A2C-98C0-13DB8B736B4B}"/>
                    </a:ext>
                  </a:extLst>
                </p:cNvPr>
                <p:cNvPicPr/>
                <p:nvPr/>
              </p:nvPicPr>
              <p:blipFill>
                <a:blip r:embed="rId370"/>
                <a:stretch>
                  <a:fillRect/>
                </a:stretch>
              </p:blipFill>
              <p:spPr>
                <a:xfrm>
                  <a:off x="6905093" y="3260040"/>
                  <a:ext cx="18396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14" name="Freihand 213">
                  <a:extLst>
                    <a:ext uri="{FF2B5EF4-FFF2-40B4-BE49-F238E27FC236}">
                      <a16:creationId xmlns:a16="http://schemas.microsoft.com/office/drawing/2014/main" id="{A0B59579-5DF4-486E-B809-72C851F5513F}"/>
                    </a:ext>
                  </a:extLst>
                </p14:cNvPr>
                <p14:cNvContentPartPr/>
                <p14:nvPr/>
              </p14:nvContentPartPr>
              <p14:xfrm>
                <a:off x="7104893" y="3359760"/>
                <a:ext cx="23400" cy="13680"/>
              </p14:xfrm>
            </p:contentPart>
          </mc:Choice>
          <mc:Fallback xmlns="">
            <p:pic>
              <p:nvPicPr>
                <p:cNvPr id="214" name="Freihand 213">
                  <a:extLst>
                    <a:ext uri="{FF2B5EF4-FFF2-40B4-BE49-F238E27FC236}">
                      <a16:creationId xmlns:a16="http://schemas.microsoft.com/office/drawing/2014/main" id="{A0B59579-5DF4-486E-B809-72C851F5513F}"/>
                    </a:ext>
                  </a:extLst>
                </p:cNvPr>
                <p:cNvPicPr/>
                <p:nvPr/>
              </p:nvPicPr>
              <p:blipFill>
                <a:blip r:embed="rId372"/>
                <a:stretch>
                  <a:fillRect/>
                </a:stretch>
              </p:blipFill>
              <p:spPr>
                <a:xfrm>
                  <a:off x="7100573" y="3355440"/>
                  <a:ext cx="320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15" name="Freihand 214">
                  <a:extLst>
                    <a:ext uri="{FF2B5EF4-FFF2-40B4-BE49-F238E27FC236}">
                      <a16:creationId xmlns:a16="http://schemas.microsoft.com/office/drawing/2014/main" id="{399CF974-9BAA-4A69-9AC9-71D99BC7666C}"/>
                    </a:ext>
                  </a:extLst>
                </p14:cNvPr>
                <p14:cNvContentPartPr/>
                <p14:nvPr/>
              </p14:nvContentPartPr>
              <p14:xfrm>
                <a:off x="7310093" y="3247800"/>
                <a:ext cx="79560" cy="98280"/>
              </p14:xfrm>
            </p:contentPart>
          </mc:Choice>
          <mc:Fallback xmlns="">
            <p:pic>
              <p:nvPicPr>
                <p:cNvPr id="215" name="Freihand 214">
                  <a:extLst>
                    <a:ext uri="{FF2B5EF4-FFF2-40B4-BE49-F238E27FC236}">
                      <a16:creationId xmlns:a16="http://schemas.microsoft.com/office/drawing/2014/main" id="{399CF974-9BAA-4A69-9AC9-71D99BC7666C}"/>
                    </a:ext>
                  </a:extLst>
                </p:cNvPr>
                <p:cNvPicPr/>
                <p:nvPr/>
              </p:nvPicPr>
              <p:blipFill>
                <a:blip r:embed="rId374"/>
                <a:stretch>
                  <a:fillRect/>
                </a:stretch>
              </p:blipFill>
              <p:spPr>
                <a:xfrm>
                  <a:off x="7305773" y="3243480"/>
                  <a:ext cx="882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16" name="Freihand 215">
                  <a:extLst>
                    <a:ext uri="{FF2B5EF4-FFF2-40B4-BE49-F238E27FC236}">
                      <a16:creationId xmlns:a16="http://schemas.microsoft.com/office/drawing/2014/main" id="{98E31CAE-E742-4464-AE1F-71F21091FA3E}"/>
                    </a:ext>
                  </a:extLst>
                </p14:cNvPr>
                <p14:cNvContentPartPr/>
                <p14:nvPr/>
              </p14:nvContentPartPr>
              <p14:xfrm>
                <a:off x="7303253" y="3121800"/>
                <a:ext cx="26640" cy="18360"/>
              </p14:xfrm>
            </p:contentPart>
          </mc:Choice>
          <mc:Fallback xmlns="">
            <p:pic>
              <p:nvPicPr>
                <p:cNvPr id="216" name="Freihand 215">
                  <a:extLst>
                    <a:ext uri="{FF2B5EF4-FFF2-40B4-BE49-F238E27FC236}">
                      <a16:creationId xmlns:a16="http://schemas.microsoft.com/office/drawing/2014/main" id="{98E31CAE-E742-4464-AE1F-71F21091FA3E}"/>
                    </a:ext>
                  </a:extLst>
                </p:cNvPr>
                <p:cNvPicPr/>
                <p:nvPr/>
              </p:nvPicPr>
              <p:blipFill>
                <a:blip r:embed="rId376"/>
                <a:stretch>
                  <a:fillRect/>
                </a:stretch>
              </p:blipFill>
              <p:spPr>
                <a:xfrm>
                  <a:off x="7298933" y="3117480"/>
                  <a:ext cx="352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17" name="Freihand 216">
                  <a:extLst>
                    <a:ext uri="{FF2B5EF4-FFF2-40B4-BE49-F238E27FC236}">
                      <a16:creationId xmlns:a16="http://schemas.microsoft.com/office/drawing/2014/main" id="{056A6E4F-9EC0-42D2-9555-E59B953F1E2C}"/>
                    </a:ext>
                  </a:extLst>
                </p14:cNvPr>
                <p14:cNvContentPartPr/>
                <p14:nvPr/>
              </p14:nvContentPartPr>
              <p14:xfrm>
                <a:off x="7391813" y="3113880"/>
                <a:ext cx="177480" cy="146880"/>
              </p14:xfrm>
            </p:contentPart>
          </mc:Choice>
          <mc:Fallback xmlns="">
            <p:pic>
              <p:nvPicPr>
                <p:cNvPr id="217" name="Freihand 216">
                  <a:extLst>
                    <a:ext uri="{FF2B5EF4-FFF2-40B4-BE49-F238E27FC236}">
                      <a16:creationId xmlns:a16="http://schemas.microsoft.com/office/drawing/2014/main" id="{056A6E4F-9EC0-42D2-9555-E59B953F1E2C}"/>
                    </a:ext>
                  </a:extLst>
                </p:cNvPr>
                <p:cNvPicPr/>
                <p:nvPr/>
              </p:nvPicPr>
              <p:blipFill>
                <a:blip r:embed="rId378"/>
                <a:stretch>
                  <a:fillRect/>
                </a:stretch>
              </p:blipFill>
              <p:spPr>
                <a:xfrm>
                  <a:off x="7387493" y="3109560"/>
                  <a:ext cx="1861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0" name="Freihand 219">
                  <a:extLst>
                    <a:ext uri="{FF2B5EF4-FFF2-40B4-BE49-F238E27FC236}">
                      <a16:creationId xmlns:a16="http://schemas.microsoft.com/office/drawing/2014/main" id="{A2CA4D2A-0F6A-41EB-AAD4-AACA0DD46AB6}"/>
                    </a:ext>
                  </a:extLst>
                </p14:cNvPr>
                <p14:cNvContentPartPr/>
                <p14:nvPr/>
              </p14:nvContentPartPr>
              <p14:xfrm>
                <a:off x="7813733" y="2927400"/>
                <a:ext cx="300600" cy="233280"/>
              </p14:xfrm>
            </p:contentPart>
          </mc:Choice>
          <mc:Fallback xmlns="">
            <p:pic>
              <p:nvPicPr>
                <p:cNvPr id="220" name="Freihand 219">
                  <a:extLst>
                    <a:ext uri="{FF2B5EF4-FFF2-40B4-BE49-F238E27FC236}">
                      <a16:creationId xmlns:a16="http://schemas.microsoft.com/office/drawing/2014/main" id="{A2CA4D2A-0F6A-41EB-AAD4-AACA0DD46AB6}"/>
                    </a:ext>
                  </a:extLst>
                </p:cNvPr>
                <p:cNvPicPr/>
                <p:nvPr/>
              </p:nvPicPr>
              <p:blipFill>
                <a:blip r:embed="rId380"/>
                <a:stretch>
                  <a:fillRect/>
                </a:stretch>
              </p:blipFill>
              <p:spPr>
                <a:xfrm>
                  <a:off x="7809413" y="2923080"/>
                  <a:ext cx="30924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1" name="Freihand 220">
                  <a:extLst>
                    <a:ext uri="{FF2B5EF4-FFF2-40B4-BE49-F238E27FC236}">
                      <a16:creationId xmlns:a16="http://schemas.microsoft.com/office/drawing/2014/main" id="{D85026DC-9053-4564-9990-31B40CB3FD37}"/>
                    </a:ext>
                  </a:extLst>
                </p14:cNvPr>
                <p14:cNvContentPartPr/>
                <p14:nvPr/>
              </p14:nvContentPartPr>
              <p14:xfrm>
                <a:off x="8000213" y="2909400"/>
                <a:ext cx="27360" cy="16920"/>
              </p14:xfrm>
            </p:contentPart>
          </mc:Choice>
          <mc:Fallback xmlns="">
            <p:pic>
              <p:nvPicPr>
                <p:cNvPr id="221" name="Freihand 220">
                  <a:extLst>
                    <a:ext uri="{FF2B5EF4-FFF2-40B4-BE49-F238E27FC236}">
                      <a16:creationId xmlns:a16="http://schemas.microsoft.com/office/drawing/2014/main" id="{D85026DC-9053-4564-9990-31B40CB3FD37}"/>
                    </a:ext>
                  </a:extLst>
                </p:cNvPr>
                <p:cNvPicPr/>
                <p:nvPr/>
              </p:nvPicPr>
              <p:blipFill>
                <a:blip r:embed="rId382"/>
                <a:stretch>
                  <a:fillRect/>
                </a:stretch>
              </p:blipFill>
              <p:spPr>
                <a:xfrm>
                  <a:off x="7995893" y="2905080"/>
                  <a:ext cx="360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22" name="Freihand 221">
                  <a:extLst>
                    <a:ext uri="{FF2B5EF4-FFF2-40B4-BE49-F238E27FC236}">
                      <a16:creationId xmlns:a16="http://schemas.microsoft.com/office/drawing/2014/main" id="{97AC9823-9C20-41D2-8C2A-ECC8A2EC1BF0}"/>
                    </a:ext>
                  </a:extLst>
                </p14:cNvPr>
                <p14:cNvContentPartPr/>
                <p14:nvPr/>
              </p14:nvContentPartPr>
              <p14:xfrm>
                <a:off x="8267333" y="2866200"/>
                <a:ext cx="117720" cy="182880"/>
              </p14:xfrm>
            </p:contentPart>
          </mc:Choice>
          <mc:Fallback xmlns="">
            <p:pic>
              <p:nvPicPr>
                <p:cNvPr id="222" name="Freihand 221">
                  <a:extLst>
                    <a:ext uri="{FF2B5EF4-FFF2-40B4-BE49-F238E27FC236}">
                      <a16:creationId xmlns:a16="http://schemas.microsoft.com/office/drawing/2014/main" id="{97AC9823-9C20-41D2-8C2A-ECC8A2EC1BF0}"/>
                    </a:ext>
                  </a:extLst>
                </p:cNvPr>
                <p:cNvPicPr/>
                <p:nvPr/>
              </p:nvPicPr>
              <p:blipFill>
                <a:blip r:embed="rId384"/>
                <a:stretch>
                  <a:fillRect/>
                </a:stretch>
              </p:blipFill>
              <p:spPr>
                <a:xfrm>
                  <a:off x="8263013" y="2861880"/>
                  <a:ext cx="1263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23" name="Freihand 222">
                  <a:extLst>
                    <a:ext uri="{FF2B5EF4-FFF2-40B4-BE49-F238E27FC236}">
                      <a16:creationId xmlns:a16="http://schemas.microsoft.com/office/drawing/2014/main" id="{08CF0AEE-60AF-4C7F-A351-3BBF165C0D2F}"/>
                    </a:ext>
                  </a:extLst>
                </p14:cNvPr>
                <p14:cNvContentPartPr/>
                <p14:nvPr/>
              </p14:nvContentPartPr>
              <p14:xfrm>
                <a:off x="8400893" y="2915880"/>
                <a:ext cx="316440" cy="76680"/>
              </p14:xfrm>
            </p:contentPart>
          </mc:Choice>
          <mc:Fallback xmlns="">
            <p:pic>
              <p:nvPicPr>
                <p:cNvPr id="223" name="Freihand 222">
                  <a:extLst>
                    <a:ext uri="{FF2B5EF4-FFF2-40B4-BE49-F238E27FC236}">
                      <a16:creationId xmlns:a16="http://schemas.microsoft.com/office/drawing/2014/main" id="{08CF0AEE-60AF-4C7F-A351-3BBF165C0D2F}"/>
                    </a:ext>
                  </a:extLst>
                </p:cNvPr>
                <p:cNvPicPr/>
                <p:nvPr/>
              </p:nvPicPr>
              <p:blipFill>
                <a:blip r:embed="rId386"/>
                <a:stretch>
                  <a:fillRect/>
                </a:stretch>
              </p:blipFill>
              <p:spPr>
                <a:xfrm>
                  <a:off x="8396573" y="2911560"/>
                  <a:ext cx="32508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24" name="Freihand 223">
                  <a:extLst>
                    <a:ext uri="{FF2B5EF4-FFF2-40B4-BE49-F238E27FC236}">
                      <a16:creationId xmlns:a16="http://schemas.microsoft.com/office/drawing/2014/main" id="{9C904C10-3B58-4BC5-8245-C8E3DF3AD0B1}"/>
                    </a:ext>
                  </a:extLst>
                </p14:cNvPr>
                <p14:cNvContentPartPr/>
                <p14:nvPr/>
              </p14:nvContentPartPr>
              <p14:xfrm>
                <a:off x="8953133" y="2662440"/>
                <a:ext cx="282960" cy="244440"/>
              </p14:xfrm>
            </p:contentPart>
          </mc:Choice>
          <mc:Fallback xmlns="">
            <p:pic>
              <p:nvPicPr>
                <p:cNvPr id="224" name="Freihand 223">
                  <a:extLst>
                    <a:ext uri="{FF2B5EF4-FFF2-40B4-BE49-F238E27FC236}">
                      <a16:creationId xmlns:a16="http://schemas.microsoft.com/office/drawing/2014/main" id="{9C904C10-3B58-4BC5-8245-C8E3DF3AD0B1}"/>
                    </a:ext>
                  </a:extLst>
                </p:cNvPr>
                <p:cNvPicPr/>
                <p:nvPr/>
              </p:nvPicPr>
              <p:blipFill>
                <a:blip r:embed="rId388"/>
                <a:stretch>
                  <a:fillRect/>
                </a:stretch>
              </p:blipFill>
              <p:spPr>
                <a:xfrm>
                  <a:off x="8948813" y="2658120"/>
                  <a:ext cx="29160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25" name="Freihand 224">
                  <a:extLst>
                    <a:ext uri="{FF2B5EF4-FFF2-40B4-BE49-F238E27FC236}">
                      <a16:creationId xmlns:a16="http://schemas.microsoft.com/office/drawing/2014/main" id="{AE68170F-88BF-4A05-9FE0-E3B1A321726B}"/>
                    </a:ext>
                  </a:extLst>
                </p14:cNvPr>
                <p14:cNvContentPartPr/>
                <p14:nvPr/>
              </p14:nvContentPartPr>
              <p14:xfrm>
                <a:off x="9272453" y="2649120"/>
                <a:ext cx="201240" cy="166320"/>
              </p14:xfrm>
            </p:contentPart>
          </mc:Choice>
          <mc:Fallback xmlns="">
            <p:pic>
              <p:nvPicPr>
                <p:cNvPr id="225" name="Freihand 224">
                  <a:extLst>
                    <a:ext uri="{FF2B5EF4-FFF2-40B4-BE49-F238E27FC236}">
                      <a16:creationId xmlns:a16="http://schemas.microsoft.com/office/drawing/2014/main" id="{AE68170F-88BF-4A05-9FE0-E3B1A321726B}"/>
                    </a:ext>
                  </a:extLst>
                </p:cNvPr>
                <p:cNvPicPr/>
                <p:nvPr/>
              </p:nvPicPr>
              <p:blipFill>
                <a:blip r:embed="rId390"/>
                <a:stretch>
                  <a:fillRect/>
                </a:stretch>
              </p:blipFill>
              <p:spPr>
                <a:xfrm>
                  <a:off x="9268133" y="2644800"/>
                  <a:ext cx="2098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26" name="Freihand 225">
                  <a:extLst>
                    <a:ext uri="{FF2B5EF4-FFF2-40B4-BE49-F238E27FC236}">
                      <a16:creationId xmlns:a16="http://schemas.microsoft.com/office/drawing/2014/main" id="{5968245E-ACEC-4118-8336-BE61291D59A0}"/>
                    </a:ext>
                  </a:extLst>
                </p14:cNvPr>
                <p14:cNvContentPartPr/>
                <p14:nvPr/>
              </p14:nvContentPartPr>
              <p14:xfrm>
                <a:off x="9505733" y="2548320"/>
                <a:ext cx="429480" cy="202320"/>
              </p14:xfrm>
            </p:contentPart>
          </mc:Choice>
          <mc:Fallback xmlns="">
            <p:pic>
              <p:nvPicPr>
                <p:cNvPr id="226" name="Freihand 225">
                  <a:extLst>
                    <a:ext uri="{FF2B5EF4-FFF2-40B4-BE49-F238E27FC236}">
                      <a16:creationId xmlns:a16="http://schemas.microsoft.com/office/drawing/2014/main" id="{5968245E-ACEC-4118-8336-BE61291D59A0}"/>
                    </a:ext>
                  </a:extLst>
                </p:cNvPr>
                <p:cNvPicPr/>
                <p:nvPr/>
              </p:nvPicPr>
              <p:blipFill>
                <a:blip r:embed="rId392"/>
                <a:stretch>
                  <a:fillRect/>
                </a:stretch>
              </p:blipFill>
              <p:spPr>
                <a:xfrm>
                  <a:off x="9501413" y="2544000"/>
                  <a:ext cx="4381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27" name="Freihand 226">
                  <a:extLst>
                    <a:ext uri="{FF2B5EF4-FFF2-40B4-BE49-F238E27FC236}">
                      <a16:creationId xmlns:a16="http://schemas.microsoft.com/office/drawing/2014/main" id="{28D32EE9-9BE3-4EA5-919E-95D9D8C85914}"/>
                    </a:ext>
                  </a:extLst>
                </p14:cNvPr>
                <p14:cNvContentPartPr/>
                <p14:nvPr/>
              </p14:nvContentPartPr>
              <p14:xfrm>
                <a:off x="10205933" y="2426640"/>
                <a:ext cx="150480" cy="187200"/>
              </p14:xfrm>
            </p:contentPart>
          </mc:Choice>
          <mc:Fallback xmlns="">
            <p:pic>
              <p:nvPicPr>
                <p:cNvPr id="227" name="Freihand 226">
                  <a:extLst>
                    <a:ext uri="{FF2B5EF4-FFF2-40B4-BE49-F238E27FC236}">
                      <a16:creationId xmlns:a16="http://schemas.microsoft.com/office/drawing/2014/main" id="{28D32EE9-9BE3-4EA5-919E-95D9D8C85914}"/>
                    </a:ext>
                  </a:extLst>
                </p:cNvPr>
                <p:cNvPicPr/>
                <p:nvPr/>
              </p:nvPicPr>
              <p:blipFill>
                <a:blip r:embed="rId394"/>
                <a:stretch>
                  <a:fillRect/>
                </a:stretch>
              </p:blipFill>
              <p:spPr>
                <a:xfrm>
                  <a:off x="10201613" y="2422320"/>
                  <a:ext cx="1591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28" name="Freihand 227">
                  <a:extLst>
                    <a:ext uri="{FF2B5EF4-FFF2-40B4-BE49-F238E27FC236}">
                      <a16:creationId xmlns:a16="http://schemas.microsoft.com/office/drawing/2014/main" id="{FC301F7A-7A78-449B-9969-E98EC59C21EA}"/>
                    </a:ext>
                  </a:extLst>
                </p14:cNvPr>
                <p14:cNvContentPartPr/>
                <p14:nvPr/>
              </p14:nvContentPartPr>
              <p14:xfrm>
                <a:off x="10273973" y="2536440"/>
                <a:ext cx="118440" cy="2880"/>
              </p14:xfrm>
            </p:contentPart>
          </mc:Choice>
          <mc:Fallback xmlns="">
            <p:pic>
              <p:nvPicPr>
                <p:cNvPr id="228" name="Freihand 227">
                  <a:extLst>
                    <a:ext uri="{FF2B5EF4-FFF2-40B4-BE49-F238E27FC236}">
                      <a16:creationId xmlns:a16="http://schemas.microsoft.com/office/drawing/2014/main" id="{FC301F7A-7A78-449B-9969-E98EC59C21EA}"/>
                    </a:ext>
                  </a:extLst>
                </p:cNvPr>
                <p:cNvPicPr/>
                <p:nvPr/>
              </p:nvPicPr>
              <p:blipFill>
                <a:blip r:embed="rId396"/>
                <a:stretch>
                  <a:fillRect/>
                </a:stretch>
              </p:blipFill>
              <p:spPr>
                <a:xfrm>
                  <a:off x="10269653" y="2532120"/>
                  <a:ext cx="127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29" name="Freihand 228">
                  <a:extLst>
                    <a:ext uri="{FF2B5EF4-FFF2-40B4-BE49-F238E27FC236}">
                      <a16:creationId xmlns:a16="http://schemas.microsoft.com/office/drawing/2014/main" id="{561FDBE4-E698-4344-947F-20DA9D01E5B2}"/>
                    </a:ext>
                  </a:extLst>
                </p14:cNvPr>
                <p14:cNvContentPartPr/>
                <p14:nvPr/>
              </p14:nvContentPartPr>
              <p14:xfrm>
                <a:off x="10370813" y="2441040"/>
                <a:ext cx="184680" cy="227520"/>
              </p14:xfrm>
            </p:contentPart>
          </mc:Choice>
          <mc:Fallback xmlns="">
            <p:pic>
              <p:nvPicPr>
                <p:cNvPr id="229" name="Freihand 228">
                  <a:extLst>
                    <a:ext uri="{FF2B5EF4-FFF2-40B4-BE49-F238E27FC236}">
                      <a16:creationId xmlns:a16="http://schemas.microsoft.com/office/drawing/2014/main" id="{561FDBE4-E698-4344-947F-20DA9D01E5B2}"/>
                    </a:ext>
                  </a:extLst>
                </p:cNvPr>
                <p:cNvPicPr/>
                <p:nvPr/>
              </p:nvPicPr>
              <p:blipFill>
                <a:blip r:embed="rId398"/>
                <a:stretch>
                  <a:fillRect/>
                </a:stretch>
              </p:blipFill>
              <p:spPr>
                <a:xfrm>
                  <a:off x="10366493" y="2436720"/>
                  <a:ext cx="1933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30" name="Freihand 229">
                  <a:extLst>
                    <a:ext uri="{FF2B5EF4-FFF2-40B4-BE49-F238E27FC236}">
                      <a16:creationId xmlns:a16="http://schemas.microsoft.com/office/drawing/2014/main" id="{0D04E928-6F52-40B9-BB01-5439C34B2E67}"/>
                    </a:ext>
                  </a:extLst>
                </p14:cNvPr>
                <p14:cNvContentPartPr/>
                <p14:nvPr/>
              </p14:nvContentPartPr>
              <p14:xfrm>
                <a:off x="10575653" y="2433120"/>
                <a:ext cx="28800" cy="80280"/>
              </p14:xfrm>
            </p:contentPart>
          </mc:Choice>
          <mc:Fallback xmlns="">
            <p:pic>
              <p:nvPicPr>
                <p:cNvPr id="230" name="Freihand 229">
                  <a:extLst>
                    <a:ext uri="{FF2B5EF4-FFF2-40B4-BE49-F238E27FC236}">
                      <a16:creationId xmlns:a16="http://schemas.microsoft.com/office/drawing/2014/main" id="{0D04E928-6F52-40B9-BB01-5439C34B2E67}"/>
                    </a:ext>
                  </a:extLst>
                </p:cNvPr>
                <p:cNvPicPr/>
                <p:nvPr/>
              </p:nvPicPr>
              <p:blipFill>
                <a:blip r:embed="rId400"/>
                <a:stretch>
                  <a:fillRect/>
                </a:stretch>
              </p:blipFill>
              <p:spPr>
                <a:xfrm>
                  <a:off x="10571333" y="2428800"/>
                  <a:ext cx="3744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31" name="Freihand 230">
                  <a:extLst>
                    <a:ext uri="{FF2B5EF4-FFF2-40B4-BE49-F238E27FC236}">
                      <a16:creationId xmlns:a16="http://schemas.microsoft.com/office/drawing/2014/main" id="{4CF3C3CA-C114-455F-9AE7-4E7FFAA2A640}"/>
                    </a:ext>
                  </a:extLst>
                </p14:cNvPr>
                <p14:cNvContentPartPr/>
                <p14:nvPr/>
              </p14:nvContentPartPr>
              <p14:xfrm>
                <a:off x="10671413" y="2323320"/>
                <a:ext cx="111600" cy="200520"/>
              </p14:xfrm>
            </p:contentPart>
          </mc:Choice>
          <mc:Fallback xmlns="">
            <p:pic>
              <p:nvPicPr>
                <p:cNvPr id="231" name="Freihand 230">
                  <a:extLst>
                    <a:ext uri="{FF2B5EF4-FFF2-40B4-BE49-F238E27FC236}">
                      <a16:creationId xmlns:a16="http://schemas.microsoft.com/office/drawing/2014/main" id="{4CF3C3CA-C114-455F-9AE7-4E7FFAA2A640}"/>
                    </a:ext>
                  </a:extLst>
                </p:cNvPr>
                <p:cNvPicPr/>
                <p:nvPr/>
              </p:nvPicPr>
              <p:blipFill>
                <a:blip r:embed="rId402"/>
                <a:stretch>
                  <a:fillRect/>
                </a:stretch>
              </p:blipFill>
              <p:spPr>
                <a:xfrm>
                  <a:off x="10667093" y="2319000"/>
                  <a:ext cx="1202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32" name="Freihand 231">
                  <a:extLst>
                    <a:ext uri="{FF2B5EF4-FFF2-40B4-BE49-F238E27FC236}">
                      <a16:creationId xmlns:a16="http://schemas.microsoft.com/office/drawing/2014/main" id="{FF1FC9D7-C3C2-45FC-972D-A0DE265D570C}"/>
                    </a:ext>
                  </a:extLst>
                </p14:cNvPr>
                <p14:cNvContentPartPr/>
                <p14:nvPr/>
              </p14:nvContentPartPr>
              <p14:xfrm>
                <a:off x="10734773" y="2257440"/>
                <a:ext cx="264960" cy="212040"/>
              </p14:xfrm>
            </p:contentPart>
          </mc:Choice>
          <mc:Fallback xmlns="">
            <p:pic>
              <p:nvPicPr>
                <p:cNvPr id="232" name="Freihand 231">
                  <a:extLst>
                    <a:ext uri="{FF2B5EF4-FFF2-40B4-BE49-F238E27FC236}">
                      <a16:creationId xmlns:a16="http://schemas.microsoft.com/office/drawing/2014/main" id="{FF1FC9D7-C3C2-45FC-972D-A0DE265D570C}"/>
                    </a:ext>
                  </a:extLst>
                </p:cNvPr>
                <p:cNvPicPr/>
                <p:nvPr/>
              </p:nvPicPr>
              <p:blipFill>
                <a:blip r:embed="rId404"/>
                <a:stretch>
                  <a:fillRect/>
                </a:stretch>
              </p:blipFill>
              <p:spPr>
                <a:xfrm>
                  <a:off x="10730453" y="2253120"/>
                  <a:ext cx="2736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33" name="Freihand 232">
                  <a:extLst>
                    <a:ext uri="{FF2B5EF4-FFF2-40B4-BE49-F238E27FC236}">
                      <a16:creationId xmlns:a16="http://schemas.microsoft.com/office/drawing/2014/main" id="{319283FF-67E6-4B5E-AF4C-77C2C5237F1D}"/>
                    </a:ext>
                  </a:extLst>
                </p14:cNvPr>
                <p14:cNvContentPartPr/>
                <p14:nvPr/>
              </p14:nvContentPartPr>
              <p14:xfrm>
                <a:off x="11053013" y="2119920"/>
                <a:ext cx="534600" cy="246240"/>
              </p14:xfrm>
            </p:contentPart>
          </mc:Choice>
          <mc:Fallback xmlns="">
            <p:pic>
              <p:nvPicPr>
                <p:cNvPr id="233" name="Freihand 232">
                  <a:extLst>
                    <a:ext uri="{FF2B5EF4-FFF2-40B4-BE49-F238E27FC236}">
                      <a16:creationId xmlns:a16="http://schemas.microsoft.com/office/drawing/2014/main" id="{319283FF-67E6-4B5E-AF4C-77C2C5237F1D}"/>
                    </a:ext>
                  </a:extLst>
                </p:cNvPr>
                <p:cNvPicPr/>
                <p:nvPr/>
              </p:nvPicPr>
              <p:blipFill>
                <a:blip r:embed="rId406"/>
                <a:stretch>
                  <a:fillRect/>
                </a:stretch>
              </p:blipFill>
              <p:spPr>
                <a:xfrm>
                  <a:off x="11048693" y="2115600"/>
                  <a:ext cx="54324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34" name="Freihand 233">
                  <a:extLst>
                    <a:ext uri="{FF2B5EF4-FFF2-40B4-BE49-F238E27FC236}">
                      <a16:creationId xmlns:a16="http://schemas.microsoft.com/office/drawing/2014/main" id="{AD9C03D0-B4FA-42F4-9EDA-282632472515}"/>
                    </a:ext>
                  </a:extLst>
                </p14:cNvPr>
                <p14:cNvContentPartPr/>
                <p14:nvPr/>
              </p14:nvContentPartPr>
              <p14:xfrm>
                <a:off x="11641253" y="2137560"/>
                <a:ext cx="103320" cy="114480"/>
              </p14:xfrm>
            </p:contentPart>
          </mc:Choice>
          <mc:Fallback xmlns="">
            <p:pic>
              <p:nvPicPr>
                <p:cNvPr id="234" name="Freihand 233">
                  <a:extLst>
                    <a:ext uri="{FF2B5EF4-FFF2-40B4-BE49-F238E27FC236}">
                      <a16:creationId xmlns:a16="http://schemas.microsoft.com/office/drawing/2014/main" id="{AD9C03D0-B4FA-42F4-9EDA-282632472515}"/>
                    </a:ext>
                  </a:extLst>
                </p:cNvPr>
                <p:cNvPicPr/>
                <p:nvPr/>
              </p:nvPicPr>
              <p:blipFill>
                <a:blip r:embed="rId408"/>
                <a:stretch>
                  <a:fillRect/>
                </a:stretch>
              </p:blipFill>
              <p:spPr>
                <a:xfrm>
                  <a:off x="11636933" y="2133240"/>
                  <a:ext cx="111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35" name="Freihand 234">
                  <a:extLst>
                    <a:ext uri="{FF2B5EF4-FFF2-40B4-BE49-F238E27FC236}">
                      <a16:creationId xmlns:a16="http://schemas.microsoft.com/office/drawing/2014/main" id="{71720829-6367-48F9-A762-C2F0F13B2F02}"/>
                    </a:ext>
                  </a:extLst>
                </p14:cNvPr>
                <p14:cNvContentPartPr/>
                <p14:nvPr/>
              </p14:nvContentPartPr>
              <p14:xfrm>
                <a:off x="11647013" y="2116320"/>
                <a:ext cx="386640" cy="116640"/>
              </p14:xfrm>
            </p:contentPart>
          </mc:Choice>
          <mc:Fallback xmlns="">
            <p:pic>
              <p:nvPicPr>
                <p:cNvPr id="235" name="Freihand 234">
                  <a:extLst>
                    <a:ext uri="{FF2B5EF4-FFF2-40B4-BE49-F238E27FC236}">
                      <a16:creationId xmlns:a16="http://schemas.microsoft.com/office/drawing/2014/main" id="{71720829-6367-48F9-A762-C2F0F13B2F02}"/>
                    </a:ext>
                  </a:extLst>
                </p:cNvPr>
                <p:cNvPicPr/>
                <p:nvPr/>
              </p:nvPicPr>
              <p:blipFill>
                <a:blip r:embed="rId410"/>
                <a:stretch>
                  <a:fillRect/>
                </a:stretch>
              </p:blipFill>
              <p:spPr>
                <a:xfrm>
                  <a:off x="11642693" y="2112000"/>
                  <a:ext cx="3952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36" name="Freihand 235">
                  <a:extLst>
                    <a:ext uri="{FF2B5EF4-FFF2-40B4-BE49-F238E27FC236}">
                      <a16:creationId xmlns:a16="http://schemas.microsoft.com/office/drawing/2014/main" id="{7042E155-DDA4-4A89-96AB-7BDDAD4DD779}"/>
                    </a:ext>
                  </a:extLst>
                </p14:cNvPr>
                <p14:cNvContentPartPr/>
                <p14:nvPr/>
              </p14:nvContentPartPr>
              <p14:xfrm>
                <a:off x="7353293" y="3523200"/>
                <a:ext cx="106200" cy="142920"/>
              </p14:xfrm>
            </p:contentPart>
          </mc:Choice>
          <mc:Fallback xmlns="">
            <p:pic>
              <p:nvPicPr>
                <p:cNvPr id="236" name="Freihand 235">
                  <a:extLst>
                    <a:ext uri="{FF2B5EF4-FFF2-40B4-BE49-F238E27FC236}">
                      <a16:creationId xmlns:a16="http://schemas.microsoft.com/office/drawing/2014/main" id="{7042E155-DDA4-4A89-96AB-7BDDAD4DD779}"/>
                    </a:ext>
                  </a:extLst>
                </p:cNvPr>
                <p:cNvPicPr/>
                <p:nvPr/>
              </p:nvPicPr>
              <p:blipFill>
                <a:blip r:embed="rId412"/>
                <a:stretch>
                  <a:fillRect/>
                </a:stretch>
              </p:blipFill>
              <p:spPr>
                <a:xfrm>
                  <a:off x="7348973" y="3518880"/>
                  <a:ext cx="1148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37" name="Freihand 236">
                  <a:extLst>
                    <a:ext uri="{FF2B5EF4-FFF2-40B4-BE49-F238E27FC236}">
                      <a16:creationId xmlns:a16="http://schemas.microsoft.com/office/drawing/2014/main" id="{0C679A25-8C4A-4B58-9571-F6A09E45E43F}"/>
                    </a:ext>
                  </a:extLst>
                </p14:cNvPr>
                <p14:cNvContentPartPr/>
                <p14:nvPr/>
              </p14:nvContentPartPr>
              <p14:xfrm>
                <a:off x="7325933" y="3427080"/>
                <a:ext cx="41400" cy="19800"/>
              </p14:xfrm>
            </p:contentPart>
          </mc:Choice>
          <mc:Fallback xmlns="">
            <p:pic>
              <p:nvPicPr>
                <p:cNvPr id="237" name="Freihand 236">
                  <a:extLst>
                    <a:ext uri="{FF2B5EF4-FFF2-40B4-BE49-F238E27FC236}">
                      <a16:creationId xmlns:a16="http://schemas.microsoft.com/office/drawing/2014/main" id="{0C679A25-8C4A-4B58-9571-F6A09E45E43F}"/>
                    </a:ext>
                  </a:extLst>
                </p:cNvPr>
                <p:cNvPicPr/>
                <p:nvPr/>
              </p:nvPicPr>
              <p:blipFill>
                <a:blip r:embed="rId414"/>
                <a:stretch>
                  <a:fillRect/>
                </a:stretch>
              </p:blipFill>
              <p:spPr>
                <a:xfrm>
                  <a:off x="7321613" y="3422760"/>
                  <a:ext cx="50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39" name="Freihand 238">
                  <a:extLst>
                    <a:ext uri="{FF2B5EF4-FFF2-40B4-BE49-F238E27FC236}">
                      <a16:creationId xmlns:a16="http://schemas.microsoft.com/office/drawing/2014/main" id="{825C8184-9B06-4DAE-8C6A-3236F153D4D8}"/>
                    </a:ext>
                  </a:extLst>
                </p14:cNvPr>
                <p14:cNvContentPartPr/>
                <p14:nvPr/>
              </p14:nvContentPartPr>
              <p14:xfrm>
                <a:off x="7639493" y="3424560"/>
                <a:ext cx="192240" cy="45720"/>
              </p14:xfrm>
            </p:contentPart>
          </mc:Choice>
          <mc:Fallback xmlns="">
            <p:pic>
              <p:nvPicPr>
                <p:cNvPr id="239" name="Freihand 238">
                  <a:extLst>
                    <a:ext uri="{FF2B5EF4-FFF2-40B4-BE49-F238E27FC236}">
                      <a16:creationId xmlns:a16="http://schemas.microsoft.com/office/drawing/2014/main" id="{825C8184-9B06-4DAE-8C6A-3236F153D4D8}"/>
                    </a:ext>
                  </a:extLst>
                </p:cNvPr>
                <p:cNvPicPr/>
                <p:nvPr/>
              </p:nvPicPr>
              <p:blipFill>
                <a:blip r:embed="rId416"/>
                <a:stretch>
                  <a:fillRect/>
                </a:stretch>
              </p:blipFill>
              <p:spPr>
                <a:xfrm>
                  <a:off x="7635173" y="3420240"/>
                  <a:ext cx="20088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40" name="Freihand 239">
                  <a:extLst>
                    <a:ext uri="{FF2B5EF4-FFF2-40B4-BE49-F238E27FC236}">
                      <a16:creationId xmlns:a16="http://schemas.microsoft.com/office/drawing/2014/main" id="{2082E4AE-7B5D-40A8-920E-156C9D1CD596}"/>
                    </a:ext>
                  </a:extLst>
                </p14:cNvPr>
                <p14:cNvContentPartPr/>
                <p14:nvPr/>
              </p14:nvContentPartPr>
              <p14:xfrm>
                <a:off x="7663613" y="3433560"/>
                <a:ext cx="167760" cy="57600"/>
              </p14:xfrm>
            </p:contentPart>
          </mc:Choice>
          <mc:Fallback xmlns="">
            <p:pic>
              <p:nvPicPr>
                <p:cNvPr id="240" name="Freihand 239">
                  <a:extLst>
                    <a:ext uri="{FF2B5EF4-FFF2-40B4-BE49-F238E27FC236}">
                      <a16:creationId xmlns:a16="http://schemas.microsoft.com/office/drawing/2014/main" id="{2082E4AE-7B5D-40A8-920E-156C9D1CD596}"/>
                    </a:ext>
                  </a:extLst>
                </p:cNvPr>
                <p:cNvPicPr/>
                <p:nvPr/>
              </p:nvPicPr>
              <p:blipFill>
                <a:blip r:embed="rId418"/>
                <a:stretch>
                  <a:fillRect/>
                </a:stretch>
              </p:blipFill>
              <p:spPr>
                <a:xfrm>
                  <a:off x="7659293" y="3429240"/>
                  <a:ext cx="17640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41" name="Freihand 240">
                  <a:extLst>
                    <a:ext uri="{FF2B5EF4-FFF2-40B4-BE49-F238E27FC236}">
                      <a16:creationId xmlns:a16="http://schemas.microsoft.com/office/drawing/2014/main" id="{20A88B0E-C55B-435A-910C-3C554B3E749F}"/>
                    </a:ext>
                  </a:extLst>
                </p14:cNvPr>
                <p14:cNvContentPartPr/>
                <p14:nvPr/>
              </p14:nvContentPartPr>
              <p14:xfrm>
                <a:off x="7808333" y="3325560"/>
                <a:ext cx="169200" cy="225720"/>
              </p14:xfrm>
            </p:contentPart>
          </mc:Choice>
          <mc:Fallback xmlns="">
            <p:pic>
              <p:nvPicPr>
                <p:cNvPr id="241" name="Freihand 240">
                  <a:extLst>
                    <a:ext uri="{FF2B5EF4-FFF2-40B4-BE49-F238E27FC236}">
                      <a16:creationId xmlns:a16="http://schemas.microsoft.com/office/drawing/2014/main" id="{20A88B0E-C55B-435A-910C-3C554B3E749F}"/>
                    </a:ext>
                  </a:extLst>
                </p:cNvPr>
                <p:cNvPicPr/>
                <p:nvPr/>
              </p:nvPicPr>
              <p:blipFill>
                <a:blip r:embed="rId420"/>
                <a:stretch>
                  <a:fillRect/>
                </a:stretch>
              </p:blipFill>
              <p:spPr>
                <a:xfrm>
                  <a:off x="7804013" y="3321240"/>
                  <a:ext cx="17784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42" name="Freihand 241">
                  <a:extLst>
                    <a:ext uri="{FF2B5EF4-FFF2-40B4-BE49-F238E27FC236}">
                      <a16:creationId xmlns:a16="http://schemas.microsoft.com/office/drawing/2014/main" id="{359127C5-6F2A-4DE2-B1B5-256165D6D813}"/>
                    </a:ext>
                  </a:extLst>
                </p14:cNvPr>
                <p14:cNvContentPartPr/>
                <p14:nvPr/>
              </p14:nvContentPartPr>
              <p14:xfrm>
                <a:off x="8268773" y="3237000"/>
                <a:ext cx="59400" cy="119160"/>
              </p14:xfrm>
            </p:contentPart>
          </mc:Choice>
          <mc:Fallback xmlns="">
            <p:pic>
              <p:nvPicPr>
                <p:cNvPr id="242" name="Freihand 241">
                  <a:extLst>
                    <a:ext uri="{FF2B5EF4-FFF2-40B4-BE49-F238E27FC236}">
                      <a16:creationId xmlns:a16="http://schemas.microsoft.com/office/drawing/2014/main" id="{359127C5-6F2A-4DE2-B1B5-256165D6D813}"/>
                    </a:ext>
                  </a:extLst>
                </p:cNvPr>
                <p:cNvPicPr/>
                <p:nvPr/>
              </p:nvPicPr>
              <p:blipFill>
                <a:blip r:embed="rId422"/>
                <a:stretch>
                  <a:fillRect/>
                </a:stretch>
              </p:blipFill>
              <p:spPr>
                <a:xfrm>
                  <a:off x="8264453" y="3232680"/>
                  <a:ext cx="680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43" name="Freihand 242">
                  <a:extLst>
                    <a:ext uri="{FF2B5EF4-FFF2-40B4-BE49-F238E27FC236}">
                      <a16:creationId xmlns:a16="http://schemas.microsoft.com/office/drawing/2014/main" id="{A35EDB6F-6C1A-42A2-B72B-4448A432B1AA}"/>
                    </a:ext>
                  </a:extLst>
                </p14:cNvPr>
                <p14:cNvContentPartPr/>
                <p14:nvPr/>
              </p14:nvContentPartPr>
              <p14:xfrm>
                <a:off x="8200373" y="3357600"/>
                <a:ext cx="169200" cy="117000"/>
              </p14:xfrm>
            </p:contentPart>
          </mc:Choice>
          <mc:Fallback xmlns="">
            <p:pic>
              <p:nvPicPr>
                <p:cNvPr id="243" name="Freihand 242">
                  <a:extLst>
                    <a:ext uri="{FF2B5EF4-FFF2-40B4-BE49-F238E27FC236}">
                      <a16:creationId xmlns:a16="http://schemas.microsoft.com/office/drawing/2014/main" id="{A35EDB6F-6C1A-42A2-B72B-4448A432B1AA}"/>
                    </a:ext>
                  </a:extLst>
                </p:cNvPr>
                <p:cNvPicPr/>
                <p:nvPr/>
              </p:nvPicPr>
              <p:blipFill>
                <a:blip r:embed="rId424"/>
                <a:stretch>
                  <a:fillRect/>
                </a:stretch>
              </p:blipFill>
              <p:spPr>
                <a:xfrm>
                  <a:off x="8196053" y="3353280"/>
                  <a:ext cx="1778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44" name="Freihand 243">
                  <a:extLst>
                    <a:ext uri="{FF2B5EF4-FFF2-40B4-BE49-F238E27FC236}">
                      <a16:creationId xmlns:a16="http://schemas.microsoft.com/office/drawing/2014/main" id="{497F70C5-2A64-4302-B1C9-737F3FB6BA89}"/>
                    </a:ext>
                  </a:extLst>
                </p14:cNvPr>
                <p14:cNvContentPartPr/>
                <p14:nvPr/>
              </p14:nvContentPartPr>
              <p14:xfrm>
                <a:off x="8139533" y="3161760"/>
                <a:ext cx="180000" cy="76320"/>
              </p14:xfrm>
            </p:contentPart>
          </mc:Choice>
          <mc:Fallback xmlns="">
            <p:pic>
              <p:nvPicPr>
                <p:cNvPr id="244" name="Freihand 243">
                  <a:extLst>
                    <a:ext uri="{FF2B5EF4-FFF2-40B4-BE49-F238E27FC236}">
                      <a16:creationId xmlns:a16="http://schemas.microsoft.com/office/drawing/2014/main" id="{497F70C5-2A64-4302-B1C9-737F3FB6BA89}"/>
                    </a:ext>
                  </a:extLst>
                </p:cNvPr>
                <p:cNvPicPr/>
                <p:nvPr/>
              </p:nvPicPr>
              <p:blipFill>
                <a:blip r:embed="rId426"/>
                <a:stretch>
                  <a:fillRect/>
                </a:stretch>
              </p:blipFill>
              <p:spPr>
                <a:xfrm>
                  <a:off x="8135213" y="3157440"/>
                  <a:ext cx="1886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45" name="Freihand 244">
                  <a:extLst>
                    <a:ext uri="{FF2B5EF4-FFF2-40B4-BE49-F238E27FC236}">
                      <a16:creationId xmlns:a16="http://schemas.microsoft.com/office/drawing/2014/main" id="{69388A98-775C-4D74-ADBB-225D54F15B18}"/>
                    </a:ext>
                  </a:extLst>
                </p14:cNvPr>
                <p14:cNvContentPartPr/>
                <p14:nvPr/>
              </p14:nvContentPartPr>
              <p14:xfrm>
                <a:off x="8387573" y="3273360"/>
                <a:ext cx="131760" cy="66240"/>
              </p14:xfrm>
            </p:contentPart>
          </mc:Choice>
          <mc:Fallback xmlns="">
            <p:pic>
              <p:nvPicPr>
                <p:cNvPr id="245" name="Freihand 244">
                  <a:extLst>
                    <a:ext uri="{FF2B5EF4-FFF2-40B4-BE49-F238E27FC236}">
                      <a16:creationId xmlns:a16="http://schemas.microsoft.com/office/drawing/2014/main" id="{69388A98-775C-4D74-ADBB-225D54F15B18}"/>
                    </a:ext>
                  </a:extLst>
                </p:cNvPr>
                <p:cNvPicPr/>
                <p:nvPr/>
              </p:nvPicPr>
              <p:blipFill>
                <a:blip r:embed="rId428"/>
                <a:stretch>
                  <a:fillRect/>
                </a:stretch>
              </p:blipFill>
              <p:spPr>
                <a:xfrm>
                  <a:off x="8383253" y="3269040"/>
                  <a:ext cx="1404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46" name="Freihand 245">
                  <a:extLst>
                    <a:ext uri="{FF2B5EF4-FFF2-40B4-BE49-F238E27FC236}">
                      <a16:creationId xmlns:a16="http://schemas.microsoft.com/office/drawing/2014/main" id="{7B1B3B4B-D849-4D02-AFC7-1DC1DDEBC594}"/>
                    </a:ext>
                  </a:extLst>
                </p14:cNvPr>
                <p14:cNvContentPartPr/>
                <p14:nvPr/>
              </p14:nvContentPartPr>
              <p14:xfrm>
                <a:off x="8527973" y="3180480"/>
                <a:ext cx="75600" cy="106560"/>
              </p14:xfrm>
            </p:contentPart>
          </mc:Choice>
          <mc:Fallback xmlns="">
            <p:pic>
              <p:nvPicPr>
                <p:cNvPr id="246" name="Freihand 245">
                  <a:extLst>
                    <a:ext uri="{FF2B5EF4-FFF2-40B4-BE49-F238E27FC236}">
                      <a16:creationId xmlns:a16="http://schemas.microsoft.com/office/drawing/2014/main" id="{7B1B3B4B-D849-4D02-AFC7-1DC1DDEBC594}"/>
                    </a:ext>
                  </a:extLst>
                </p:cNvPr>
                <p:cNvPicPr/>
                <p:nvPr/>
              </p:nvPicPr>
              <p:blipFill>
                <a:blip r:embed="rId430"/>
                <a:stretch>
                  <a:fillRect/>
                </a:stretch>
              </p:blipFill>
              <p:spPr>
                <a:xfrm>
                  <a:off x="8523653" y="3176160"/>
                  <a:ext cx="842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47" name="Freihand 246">
                  <a:extLst>
                    <a:ext uri="{FF2B5EF4-FFF2-40B4-BE49-F238E27FC236}">
                      <a16:creationId xmlns:a16="http://schemas.microsoft.com/office/drawing/2014/main" id="{2E0A88E6-813C-4444-8989-FB6EE05E36E0}"/>
                    </a:ext>
                  </a:extLst>
                </p14:cNvPr>
                <p14:cNvContentPartPr/>
                <p14:nvPr/>
              </p14:nvContentPartPr>
              <p14:xfrm>
                <a:off x="8607533" y="3172560"/>
                <a:ext cx="94680" cy="122760"/>
              </p14:xfrm>
            </p:contentPart>
          </mc:Choice>
          <mc:Fallback xmlns="">
            <p:pic>
              <p:nvPicPr>
                <p:cNvPr id="247" name="Freihand 246">
                  <a:extLst>
                    <a:ext uri="{FF2B5EF4-FFF2-40B4-BE49-F238E27FC236}">
                      <a16:creationId xmlns:a16="http://schemas.microsoft.com/office/drawing/2014/main" id="{2E0A88E6-813C-4444-8989-FB6EE05E36E0}"/>
                    </a:ext>
                  </a:extLst>
                </p:cNvPr>
                <p:cNvPicPr/>
                <p:nvPr/>
              </p:nvPicPr>
              <p:blipFill>
                <a:blip r:embed="rId432"/>
                <a:stretch>
                  <a:fillRect/>
                </a:stretch>
              </p:blipFill>
              <p:spPr>
                <a:xfrm>
                  <a:off x="8603213" y="3168240"/>
                  <a:ext cx="10332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48" name="Freihand 247">
                  <a:extLst>
                    <a:ext uri="{FF2B5EF4-FFF2-40B4-BE49-F238E27FC236}">
                      <a16:creationId xmlns:a16="http://schemas.microsoft.com/office/drawing/2014/main" id="{C4DDC0CC-13F2-4D1B-8716-78E3A8ADF32A}"/>
                    </a:ext>
                  </a:extLst>
                </p14:cNvPr>
                <p14:cNvContentPartPr/>
                <p14:nvPr/>
              </p14:nvContentPartPr>
              <p14:xfrm>
                <a:off x="8722733" y="3080760"/>
                <a:ext cx="133560" cy="167760"/>
              </p14:xfrm>
            </p:contentPart>
          </mc:Choice>
          <mc:Fallback xmlns="">
            <p:pic>
              <p:nvPicPr>
                <p:cNvPr id="248" name="Freihand 247">
                  <a:extLst>
                    <a:ext uri="{FF2B5EF4-FFF2-40B4-BE49-F238E27FC236}">
                      <a16:creationId xmlns:a16="http://schemas.microsoft.com/office/drawing/2014/main" id="{C4DDC0CC-13F2-4D1B-8716-78E3A8ADF32A}"/>
                    </a:ext>
                  </a:extLst>
                </p:cNvPr>
                <p:cNvPicPr/>
                <p:nvPr/>
              </p:nvPicPr>
              <p:blipFill>
                <a:blip r:embed="rId434"/>
                <a:stretch>
                  <a:fillRect/>
                </a:stretch>
              </p:blipFill>
              <p:spPr>
                <a:xfrm>
                  <a:off x="8718413" y="3076440"/>
                  <a:ext cx="14220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49" name="Freihand 248">
                  <a:extLst>
                    <a:ext uri="{FF2B5EF4-FFF2-40B4-BE49-F238E27FC236}">
                      <a16:creationId xmlns:a16="http://schemas.microsoft.com/office/drawing/2014/main" id="{3605F1FB-9464-4E8A-A466-30AC0100237F}"/>
                    </a:ext>
                  </a:extLst>
                </p14:cNvPr>
                <p14:cNvContentPartPr/>
                <p14:nvPr/>
              </p14:nvContentPartPr>
              <p14:xfrm>
                <a:off x="8876453" y="3051240"/>
                <a:ext cx="154800" cy="144360"/>
              </p14:xfrm>
            </p:contentPart>
          </mc:Choice>
          <mc:Fallback xmlns="">
            <p:pic>
              <p:nvPicPr>
                <p:cNvPr id="249" name="Freihand 248">
                  <a:extLst>
                    <a:ext uri="{FF2B5EF4-FFF2-40B4-BE49-F238E27FC236}">
                      <a16:creationId xmlns:a16="http://schemas.microsoft.com/office/drawing/2014/main" id="{3605F1FB-9464-4E8A-A466-30AC0100237F}"/>
                    </a:ext>
                  </a:extLst>
                </p:cNvPr>
                <p:cNvPicPr/>
                <p:nvPr/>
              </p:nvPicPr>
              <p:blipFill>
                <a:blip r:embed="rId436"/>
                <a:stretch>
                  <a:fillRect/>
                </a:stretch>
              </p:blipFill>
              <p:spPr>
                <a:xfrm>
                  <a:off x="8872133" y="3046920"/>
                  <a:ext cx="16344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50" name="Freihand 249">
                  <a:extLst>
                    <a:ext uri="{FF2B5EF4-FFF2-40B4-BE49-F238E27FC236}">
                      <a16:creationId xmlns:a16="http://schemas.microsoft.com/office/drawing/2014/main" id="{FD6B98FA-4BEC-4FE1-BC12-4F17E24479C0}"/>
                    </a:ext>
                  </a:extLst>
                </p14:cNvPr>
                <p14:cNvContentPartPr/>
                <p14:nvPr/>
              </p14:nvContentPartPr>
              <p14:xfrm>
                <a:off x="9014693" y="3054840"/>
                <a:ext cx="172080" cy="96840"/>
              </p14:xfrm>
            </p:contentPart>
          </mc:Choice>
          <mc:Fallback xmlns="">
            <p:pic>
              <p:nvPicPr>
                <p:cNvPr id="250" name="Freihand 249">
                  <a:extLst>
                    <a:ext uri="{FF2B5EF4-FFF2-40B4-BE49-F238E27FC236}">
                      <a16:creationId xmlns:a16="http://schemas.microsoft.com/office/drawing/2014/main" id="{FD6B98FA-4BEC-4FE1-BC12-4F17E24479C0}"/>
                    </a:ext>
                  </a:extLst>
                </p:cNvPr>
                <p:cNvPicPr/>
                <p:nvPr/>
              </p:nvPicPr>
              <p:blipFill>
                <a:blip r:embed="rId438"/>
                <a:stretch>
                  <a:fillRect/>
                </a:stretch>
              </p:blipFill>
              <p:spPr>
                <a:xfrm>
                  <a:off x="9010373" y="3050520"/>
                  <a:ext cx="1807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51" name="Freihand 250">
                  <a:extLst>
                    <a:ext uri="{FF2B5EF4-FFF2-40B4-BE49-F238E27FC236}">
                      <a16:creationId xmlns:a16="http://schemas.microsoft.com/office/drawing/2014/main" id="{CA48AFE2-BC68-46D9-92D7-DCBBF15334D9}"/>
                    </a:ext>
                  </a:extLst>
                </p14:cNvPr>
                <p14:cNvContentPartPr/>
                <p14:nvPr/>
              </p14:nvContentPartPr>
              <p14:xfrm>
                <a:off x="9208013" y="3065640"/>
                <a:ext cx="87120" cy="64800"/>
              </p14:xfrm>
            </p:contentPart>
          </mc:Choice>
          <mc:Fallback xmlns="">
            <p:pic>
              <p:nvPicPr>
                <p:cNvPr id="251" name="Freihand 250">
                  <a:extLst>
                    <a:ext uri="{FF2B5EF4-FFF2-40B4-BE49-F238E27FC236}">
                      <a16:creationId xmlns:a16="http://schemas.microsoft.com/office/drawing/2014/main" id="{CA48AFE2-BC68-46D9-92D7-DCBBF15334D9}"/>
                    </a:ext>
                  </a:extLst>
                </p:cNvPr>
                <p:cNvPicPr/>
                <p:nvPr/>
              </p:nvPicPr>
              <p:blipFill>
                <a:blip r:embed="rId440"/>
                <a:stretch>
                  <a:fillRect/>
                </a:stretch>
              </p:blipFill>
              <p:spPr>
                <a:xfrm>
                  <a:off x="9203693" y="3061320"/>
                  <a:ext cx="957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53" name="Freihand 252">
                  <a:extLst>
                    <a:ext uri="{FF2B5EF4-FFF2-40B4-BE49-F238E27FC236}">
                      <a16:creationId xmlns:a16="http://schemas.microsoft.com/office/drawing/2014/main" id="{5350AF20-4AC4-438D-95FC-769744403AA0}"/>
                    </a:ext>
                  </a:extLst>
                </p14:cNvPr>
                <p14:cNvContentPartPr/>
                <p14:nvPr/>
              </p14:nvContentPartPr>
              <p14:xfrm>
                <a:off x="9343013" y="3021360"/>
                <a:ext cx="95760" cy="227520"/>
              </p14:xfrm>
            </p:contentPart>
          </mc:Choice>
          <mc:Fallback xmlns="">
            <p:pic>
              <p:nvPicPr>
                <p:cNvPr id="253" name="Freihand 252">
                  <a:extLst>
                    <a:ext uri="{FF2B5EF4-FFF2-40B4-BE49-F238E27FC236}">
                      <a16:creationId xmlns:a16="http://schemas.microsoft.com/office/drawing/2014/main" id="{5350AF20-4AC4-438D-95FC-769744403AA0}"/>
                    </a:ext>
                  </a:extLst>
                </p:cNvPr>
                <p:cNvPicPr/>
                <p:nvPr/>
              </p:nvPicPr>
              <p:blipFill>
                <a:blip r:embed="rId442"/>
                <a:stretch>
                  <a:fillRect/>
                </a:stretch>
              </p:blipFill>
              <p:spPr>
                <a:xfrm>
                  <a:off x="9338693" y="3017040"/>
                  <a:ext cx="10440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54" name="Freihand 253">
                  <a:extLst>
                    <a:ext uri="{FF2B5EF4-FFF2-40B4-BE49-F238E27FC236}">
                      <a16:creationId xmlns:a16="http://schemas.microsoft.com/office/drawing/2014/main" id="{6A689C18-CCBB-417B-B87F-E16B0B04AEA3}"/>
                    </a:ext>
                  </a:extLst>
                </p14:cNvPr>
                <p14:cNvContentPartPr/>
                <p14:nvPr/>
              </p14:nvContentPartPr>
              <p14:xfrm>
                <a:off x="9457133" y="2874480"/>
                <a:ext cx="251640" cy="282960"/>
              </p14:xfrm>
            </p:contentPart>
          </mc:Choice>
          <mc:Fallback xmlns="">
            <p:pic>
              <p:nvPicPr>
                <p:cNvPr id="254" name="Freihand 253">
                  <a:extLst>
                    <a:ext uri="{FF2B5EF4-FFF2-40B4-BE49-F238E27FC236}">
                      <a16:creationId xmlns:a16="http://schemas.microsoft.com/office/drawing/2014/main" id="{6A689C18-CCBB-417B-B87F-E16B0B04AEA3}"/>
                    </a:ext>
                  </a:extLst>
                </p:cNvPr>
                <p:cNvPicPr/>
                <p:nvPr/>
              </p:nvPicPr>
              <p:blipFill>
                <a:blip r:embed="rId444"/>
                <a:stretch>
                  <a:fillRect/>
                </a:stretch>
              </p:blipFill>
              <p:spPr>
                <a:xfrm>
                  <a:off x="9452813" y="2870160"/>
                  <a:ext cx="26028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55" name="Freihand 254">
                  <a:extLst>
                    <a:ext uri="{FF2B5EF4-FFF2-40B4-BE49-F238E27FC236}">
                      <a16:creationId xmlns:a16="http://schemas.microsoft.com/office/drawing/2014/main" id="{3AF02E87-69C6-4961-A237-E01D2D92A9B2}"/>
                    </a:ext>
                  </a:extLst>
                </p14:cNvPr>
                <p14:cNvContentPartPr/>
                <p14:nvPr/>
              </p14:nvContentPartPr>
              <p14:xfrm>
                <a:off x="9540293" y="2784840"/>
                <a:ext cx="411120" cy="420480"/>
              </p14:xfrm>
            </p:contentPart>
          </mc:Choice>
          <mc:Fallback xmlns="">
            <p:pic>
              <p:nvPicPr>
                <p:cNvPr id="255" name="Freihand 254">
                  <a:extLst>
                    <a:ext uri="{FF2B5EF4-FFF2-40B4-BE49-F238E27FC236}">
                      <a16:creationId xmlns:a16="http://schemas.microsoft.com/office/drawing/2014/main" id="{3AF02E87-69C6-4961-A237-E01D2D92A9B2}"/>
                    </a:ext>
                  </a:extLst>
                </p:cNvPr>
                <p:cNvPicPr/>
                <p:nvPr/>
              </p:nvPicPr>
              <p:blipFill>
                <a:blip r:embed="rId446"/>
                <a:stretch>
                  <a:fillRect/>
                </a:stretch>
              </p:blipFill>
              <p:spPr>
                <a:xfrm>
                  <a:off x="9535973" y="2780520"/>
                  <a:ext cx="41976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56" name="Freihand 255">
                  <a:extLst>
                    <a:ext uri="{FF2B5EF4-FFF2-40B4-BE49-F238E27FC236}">
                      <a16:creationId xmlns:a16="http://schemas.microsoft.com/office/drawing/2014/main" id="{A7B2BF50-3E49-4434-984C-274F0E7EA3D0}"/>
                    </a:ext>
                  </a:extLst>
                </p14:cNvPr>
                <p14:cNvContentPartPr/>
                <p14:nvPr/>
              </p14:nvContentPartPr>
              <p14:xfrm>
                <a:off x="10105133" y="2834160"/>
                <a:ext cx="382680" cy="124200"/>
              </p14:xfrm>
            </p:contentPart>
          </mc:Choice>
          <mc:Fallback xmlns="">
            <p:pic>
              <p:nvPicPr>
                <p:cNvPr id="256" name="Freihand 255">
                  <a:extLst>
                    <a:ext uri="{FF2B5EF4-FFF2-40B4-BE49-F238E27FC236}">
                      <a16:creationId xmlns:a16="http://schemas.microsoft.com/office/drawing/2014/main" id="{A7B2BF50-3E49-4434-984C-274F0E7EA3D0}"/>
                    </a:ext>
                  </a:extLst>
                </p:cNvPr>
                <p:cNvPicPr/>
                <p:nvPr/>
              </p:nvPicPr>
              <p:blipFill>
                <a:blip r:embed="rId448"/>
                <a:stretch>
                  <a:fillRect/>
                </a:stretch>
              </p:blipFill>
              <p:spPr>
                <a:xfrm>
                  <a:off x="10100813" y="2829840"/>
                  <a:ext cx="3913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57" name="Freihand 256">
                  <a:extLst>
                    <a:ext uri="{FF2B5EF4-FFF2-40B4-BE49-F238E27FC236}">
                      <a16:creationId xmlns:a16="http://schemas.microsoft.com/office/drawing/2014/main" id="{080129E1-1691-4F05-B5C6-2394268784F8}"/>
                    </a:ext>
                  </a:extLst>
                </p14:cNvPr>
                <p14:cNvContentPartPr/>
                <p14:nvPr/>
              </p14:nvContentPartPr>
              <p14:xfrm>
                <a:off x="10470173" y="2773320"/>
                <a:ext cx="18720" cy="26640"/>
              </p14:xfrm>
            </p:contentPart>
          </mc:Choice>
          <mc:Fallback xmlns="">
            <p:pic>
              <p:nvPicPr>
                <p:cNvPr id="257" name="Freihand 256">
                  <a:extLst>
                    <a:ext uri="{FF2B5EF4-FFF2-40B4-BE49-F238E27FC236}">
                      <a16:creationId xmlns:a16="http://schemas.microsoft.com/office/drawing/2014/main" id="{080129E1-1691-4F05-B5C6-2394268784F8}"/>
                    </a:ext>
                  </a:extLst>
                </p:cNvPr>
                <p:cNvPicPr/>
                <p:nvPr/>
              </p:nvPicPr>
              <p:blipFill>
                <a:blip r:embed="rId354"/>
                <a:stretch>
                  <a:fillRect/>
                </a:stretch>
              </p:blipFill>
              <p:spPr>
                <a:xfrm>
                  <a:off x="10465853" y="2769000"/>
                  <a:ext cx="273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58" name="Freihand 257">
                  <a:extLst>
                    <a:ext uri="{FF2B5EF4-FFF2-40B4-BE49-F238E27FC236}">
                      <a16:creationId xmlns:a16="http://schemas.microsoft.com/office/drawing/2014/main" id="{41A903DB-052D-452F-94D2-644C55F12460}"/>
                    </a:ext>
                  </a:extLst>
                </p14:cNvPr>
                <p14:cNvContentPartPr/>
                <p14:nvPr/>
              </p14:nvContentPartPr>
              <p14:xfrm>
                <a:off x="10515533" y="2740560"/>
                <a:ext cx="143280" cy="147960"/>
              </p14:xfrm>
            </p:contentPart>
          </mc:Choice>
          <mc:Fallback xmlns="">
            <p:pic>
              <p:nvPicPr>
                <p:cNvPr id="258" name="Freihand 257">
                  <a:extLst>
                    <a:ext uri="{FF2B5EF4-FFF2-40B4-BE49-F238E27FC236}">
                      <a16:creationId xmlns:a16="http://schemas.microsoft.com/office/drawing/2014/main" id="{41A903DB-052D-452F-94D2-644C55F12460}"/>
                    </a:ext>
                  </a:extLst>
                </p:cNvPr>
                <p:cNvPicPr/>
                <p:nvPr/>
              </p:nvPicPr>
              <p:blipFill>
                <a:blip r:embed="rId451"/>
                <a:stretch>
                  <a:fillRect/>
                </a:stretch>
              </p:blipFill>
              <p:spPr>
                <a:xfrm>
                  <a:off x="10511213" y="2736240"/>
                  <a:ext cx="1519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59" name="Freihand 258">
                  <a:extLst>
                    <a:ext uri="{FF2B5EF4-FFF2-40B4-BE49-F238E27FC236}">
                      <a16:creationId xmlns:a16="http://schemas.microsoft.com/office/drawing/2014/main" id="{DD87CF55-AC4B-4120-B770-16E1C7BD902A}"/>
                    </a:ext>
                  </a:extLst>
                </p14:cNvPr>
                <p14:cNvContentPartPr/>
                <p14:nvPr/>
              </p14:nvContentPartPr>
              <p14:xfrm>
                <a:off x="10840253" y="2658120"/>
                <a:ext cx="332640" cy="166320"/>
              </p14:xfrm>
            </p:contentPart>
          </mc:Choice>
          <mc:Fallback xmlns="">
            <p:pic>
              <p:nvPicPr>
                <p:cNvPr id="259" name="Freihand 258">
                  <a:extLst>
                    <a:ext uri="{FF2B5EF4-FFF2-40B4-BE49-F238E27FC236}">
                      <a16:creationId xmlns:a16="http://schemas.microsoft.com/office/drawing/2014/main" id="{DD87CF55-AC4B-4120-B770-16E1C7BD902A}"/>
                    </a:ext>
                  </a:extLst>
                </p:cNvPr>
                <p:cNvPicPr/>
                <p:nvPr/>
              </p:nvPicPr>
              <p:blipFill>
                <a:blip r:embed="rId453"/>
                <a:stretch>
                  <a:fillRect/>
                </a:stretch>
              </p:blipFill>
              <p:spPr>
                <a:xfrm>
                  <a:off x="10835933" y="2653800"/>
                  <a:ext cx="341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60" name="Freihand 259">
                  <a:extLst>
                    <a:ext uri="{FF2B5EF4-FFF2-40B4-BE49-F238E27FC236}">
                      <a16:creationId xmlns:a16="http://schemas.microsoft.com/office/drawing/2014/main" id="{0F23CDEA-8BCB-4AC6-8A46-ED46E6099364}"/>
                    </a:ext>
                  </a:extLst>
                </p14:cNvPr>
                <p14:cNvContentPartPr/>
                <p14:nvPr/>
              </p14:nvContentPartPr>
              <p14:xfrm>
                <a:off x="11222933" y="2599440"/>
                <a:ext cx="136800" cy="167760"/>
              </p14:xfrm>
            </p:contentPart>
          </mc:Choice>
          <mc:Fallback xmlns="">
            <p:pic>
              <p:nvPicPr>
                <p:cNvPr id="260" name="Freihand 259">
                  <a:extLst>
                    <a:ext uri="{FF2B5EF4-FFF2-40B4-BE49-F238E27FC236}">
                      <a16:creationId xmlns:a16="http://schemas.microsoft.com/office/drawing/2014/main" id="{0F23CDEA-8BCB-4AC6-8A46-ED46E6099364}"/>
                    </a:ext>
                  </a:extLst>
                </p:cNvPr>
                <p:cNvPicPr/>
                <p:nvPr/>
              </p:nvPicPr>
              <p:blipFill>
                <a:blip r:embed="rId455"/>
                <a:stretch>
                  <a:fillRect/>
                </a:stretch>
              </p:blipFill>
              <p:spPr>
                <a:xfrm>
                  <a:off x="11218613" y="2595120"/>
                  <a:ext cx="1454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61" name="Freihand 260">
                  <a:extLst>
                    <a:ext uri="{FF2B5EF4-FFF2-40B4-BE49-F238E27FC236}">
                      <a16:creationId xmlns:a16="http://schemas.microsoft.com/office/drawing/2014/main" id="{208107F4-2B80-4D8A-8A2A-F55F2546EFEF}"/>
                    </a:ext>
                  </a:extLst>
                </p14:cNvPr>
                <p14:cNvContentPartPr/>
                <p14:nvPr/>
              </p14:nvContentPartPr>
              <p14:xfrm>
                <a:off x="11364053" y="2639400"/>
                <a:ext cx="188280" cy="244080"/>
              </p14:xfrm>
            </p:contentPart>
          </mc:Choice>
          <mc:Fallback xmlns="">
            <p:pic>
              <p:nvPicPr>
                <p:cNvPr id="261" name="Freihand 260">
                  <a:extLst>
                    <a:ext uri="{FF2B5EF4-FFF2-40B4-BE49-F238E27FC236}">
                      <a16:creationId xmlns:a16="http://schemas.microsoft.com/office/drawing/2014/main" id="{208107F4-2B80-4D8A-8A2A-F55F2546EFEF}"/>
                    </a:ext>
                  </a:extLst>
                </p:cNvPr>
                <p:cNvPicPr/>
                <p:nvPr/>
              </p:nvPicPr>
              <p:blipFill>
                <a:blip r:embed="rId457"/>
                <a:stretch>
                  <a:fillRect/>
                </a:stretch>
              </p:blipFill>
              <p:spPr>
                <a:xfrm>
                  <a:off x="11359733" y="2635080"/>
                  <a:ext cx="19692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62" name="Freihand 261">
                  <a:extLst>
                    <a:ext uri="{FF2B5EF4-FFF2-40B4-BE49-F238E27FC236}">
                      <a16:creationId xmlns:a16="http://schemas.microsoft.com/office/drawing/2014/main" id="{BF6A7F07-0E0C-45C0-8677-1B58EF301A1A}"/>
                    </a:ext>
                  </a:extLst>
                </p14:cNvPr>
                <p14:cNvContentPartPr/>
                <p14:nvPr/>
              </p14:nvContentPartPr>
              <p14:xfrm>
                <a:off x="11510213" y="2543280"/>
                <a:ext cx="223200" cy="220320"/>
              </p14:xfrm>
            </p:contentPart>
          </mc:Choice>
          <mc:Fallback xmlns="">
            <p:pic>
              <p:nvPicPr>
                <p:cNvPr id="262" name="Freihand 261">
                  <a:extLst>
                    <a:ext uri="{FF2B5EF4-FFF2-40B4-BE49-F238E27FC236}">
                      <a16:creationId xmlns:a16="http://schemas.microsoft.com/office/drawing/2014/main" id="{BF6A7F07-0E0C-45C0-8677-1B58EF301A1A}"/>
                    </a:ext>
                  </a:extLst>
                </p:cNvPr>
                <p:cNvPicPr/>
                <p:nvPr/>
              </p:nvPicPr>
              <p:blipFill>
                <a:blip r:embed="rId459"/>
                <a:stretch>
                  <a:fillRect/>
                </a:stretch>
              </p:blipFill>
              <p:spPr>
                <a:xfrm>
                  <a:off x="11505893" y="2538960"/>
                  <a:ext cx="23184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63" name="Freihand 262">
                  <a:extLst>
                    <a:ext uri="{FF2B5EF4-FFF2-40B4-BE49-F238E27FC236}">
                      <a16:creationId xmlns:a16="http://schemas.microsoft.com/office/drawing/2014/main" id="{407CCA74-6E92-41BE-A2C2-F9895C374CFA}"/>
                    </a:ext>
                  </a:extLst>
                </p14:cNvPr>
                <p14:cNvContentPartPr/>
                <p14:nvPr/>
              </p14:nvContentPartPr>
              <p14:xfrm>
                <a:off x="11746013" y="2489640"/>
                <a:ext cx="174240" cy="174600"/>
              </p14:xfrm>
            </p:contentPart>
          </mc:Choice>
          <mc:Fallback xmlns="">
            <p:pic>
              <p:nvPicPr>
                <p:cNvPr id="263" name="Freihand 262">
                  <a:extLst>
                    <a:ext uri="{FF2B5EF4-FFF2-40B4-BE49-F238E27FC236}">
                      <a16:creationId xmlns:a16="http://schemas.microsoft.com/office/drawing/2014/main" id="{407CCA74-6E92-41BE-A2C2-F9895C374CFA}"/>
                    </a:ext>
                  </a:extLst>
                </p:cNvPr>
                <p:cNvPicPr/>
                <p:nvPr/>
              </p:nvPicPr>
              <p:blipFill>
                <a:blip r:embed="rId461"/>
                <a:stretch>
                  <a:fillRect/>
                </a:stretch>
              </p:blipFill>
              <p:spPr>
                <a:xfrm>
                  <a:off x="11741693" y="2485320"/>
                  <a:ext cx="1828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64" name="Freihand 263">
                  <a:extLst>
                    <a:ext uri="{FF2B5EF4-FFF2-40B4-BE49-F238E27FC236}">
                      <a16:creationId xmlns:a16="http://schemas.microsoft.com/office/drawing/2014/main" id="{E6611C31-BBB6-4C0C-91DD-2D96CDB9D228}"/>
                    </a:ext>
                  </a:extLst>
                </p14:cNvPr>
                <p14:cNvContentPartPr/>
                <p14:nvPr/>
              </p14:nvContentPartPr>
              <p14:xfrm>
                <a:off x="8338973" y="3424200"/>
                <a:ext cx="105480" cy="289800"/>
              </p14:xfrm>
            </p:contentPart>
          </mc:Choice>
          <mc:Fallback xmlns="">
            <p:pic>
              <p:nvPicPr>
                <p:cNvPr id="264" name="Freihand 263">
                  <a:extLst>
                    <a:ext uri="{FF2B5EF4-FFF2-40B4-BE49-F238E27FC236}">
                      <a16:creationId xmlns:a16="http://schemas.microsoft.com/office/drawing/2014/main" id="{E6611C31-BBB6-4C0C-91DD-2D96CDB9D228}"/>
                    </a:ext>
                  </a:extLst>
                </p:cNvPr>
                <p:cNvPicPr/>
                <p:nvPr/>
              </p:nvPicPr>
              <p:blipFill>
                <a:blip r:embed="rId463"/>
                <a:stretch>
                  <a:fillRect/>
                </a:stretch>
              </p:blipFill>
              <p:spPr>
                <a:xfrm>
                  <a:off x="8334653" y="3419880"/>
                  <a:ext cx="11412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65" name="Freihand 264">
                  <a:extLst>
                    <a:ext uri="{FF2B5EF4-FFF2-40B4-BE49-F238E27FC236}">
                      <a16:creationId xmlns:a16="http://schemas.microsoft.com/office/drawing/2014/main" id="{276B4505-D14B-416F-AE83-4757EFE2CFEB}"/>
                    </a:ext>
                  </a:extLst>
                </p14:cNvPr>
                <p14:cNvContentPartPr/>
                <p14:nvPr/>
              </p14:nvContentPartPr>
              <p14:xfrm>
                <a:off x="8479013" y="3477480"/>
                <a:ext cx="129240" cy="108720"/>
              </p14:xfrm>
            </p:contentPart>
          </mc:Choice>
          <mc:Fallback xmlns="">
            <p:pic>
              <p:nvPicPr>
                <p:cNvPr id="265" name="Freihand 264">
                  <a:extLst>
                    <a:ext uri="{FF2B5EF4-FFF2-40B4-BE49-F238E27FC236}">
                      <a16:creationId xmlns:a16="http://schemas.microsoft.com/office/drawing/2014/main" id="{276B4505-D14B-416F-AE83-4757EFE2CFEB}"/>
                    </a:ext>
                  </a:extLst>
                </p:cNvPr>
                <p:cNvPicPr/>
                <p:nvPr/>
              </p:nvPicPr>
              <p:blipFill>
                <a:blip r:embed="rId465"/>
                <a:stretch>
                  <a:fillRect/>
                </a:stretch>
              </p:blipFill>
              <p:spPr>
                <a:xfrm>
                  <a:off x="8474693" y="3473160"/>
                  <a:ext cx="1378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66" name="Freihand 265">
                  <a:extLst>
                    <a:ext uri="{FF2B5EF4-FFF2-40B4-BE49-F238E27FC236}">
                      <a16:creationId xmlns:a16="http://schemas.microsoft.com/office/drawing/2014/main" id="{B546FEEB-D624-49FC-95B7-7CCBB83EFFBF}"/>
                    </a:ext>
                  </a:extLst>
                </p14:cNvPr>
                <p14:cNvContentPartPr/>
                <p14:nvPr/>
              </p14:nvContentPartPr>
              <p14:xfrm>
                <a:off x="8609333" y="3370200"/>
                <a:ext cx="120240" cy="162720"/>
              </p14:xfrm>
            </p:contentPart>
          </mc:Choice>
          <mc:Fallback xmlns="">
            <p:pic>
              <p:nvPicPr>
                <p:cNvPr id="266" name="Freihand 265">
                  <a:extLst>
                    <a:ext uri="{FF2B5EF4-FFF2-40B4-BE49-F238E27FC236}">
                      <a16:creationId xmlns:a16="http://schemas.microsoft.com/office/drawing/2014/main" id="{B546FEEB-D624-49FC-95B7-7CCBB83EFFBF}"/>
                    </a:ext>
                  </a:extLst>
                </p:cNvPr>
                <p:cNvPicPr/>
                <p:nvPr/>
              </p:nvPicPr>
              <p:blipFill>
                <a:blip r:embed="rId467"/>
                <a:stretch>
                  <a:fillRect/>
                </a:stretch>
              </p:blipFill>
              <p:spPr>
                <a:xfrm>
                  <a:off x="8605013" y="3365880"/>
                  <a:ext cx="12888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67" name="Freihand 266">
                  <a:extLst>
                    <a:ext uri="{FF2B5EF4-FFF2-40B4-BE49-F238E27FC236}">
                      <a16:creationId xmlns:a16="http://schemas.microsoft.com/office/drawing/2014/main" id="{EB5F79FE-FF42-4052-A0D3-EF071C8E3BB0}"/>
                    </a:ext>
                  </a:extLst>
                </p14:cNvPr>
                <p14:cNvContentPartPr/>
                <p14:nvPr/>
              </p14:nvContentPartPr>
              <p14:xfrm>
                <a:off x="8733173" y="3410520"/>
                <a:ext cx="91080" cy="120240"/>
              </p14:xfrm>
            </p:contentPart>
          </mc:Choice>
          <mc:Fallback xmlns="">
            <p:pic>
              <p:nvPicPr>
                <p:cNvPr id="267" name="Freihand 266">
                  <a:extLst>
                    <a:ext uri="{FF2B5EF4-FFF2-40B4-BE49-F238E27FC236}">
                      <a16:creationId xmlns:a16="http://schemas.microsoft.com/office/drawing/2014/main" id="{EB5F79FE-FF42-4052-A0D3-EF071C8E3BB0}"/>
                    </a:ext>
                  </a:extLst>
                </p:cNvPr>
                <p:cNvPicPr/>
                <p:nvPr/>
              </p:nvPicPr>
              <p:blipFill>
                <a:blip r:embed="rId469"/>
                <a:stretch>
                  <a:fillRect/>
                </a:stretch>
              </p:blipFill>
              <p:spPr>
                <a:xfrm>
                  <a:off x="8728853" y="3406200"/>
                  <a:ext cx="997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68" name="Freihand 267">
                  <a:extLst>
                    <a:ext uri="{FF2B5EF4-FFF2-40B4-BE49-F238E27FC236}">
                      <a16:creationId xmlns:a16="http://schemas.microsoft.com/office/drawing/2014/main" id="{DA6B83A0-486B-41DD-BBDD-B61E70484496}"/>
                    </a:ext>
                  </a:extLst>
                </p14:cNvPr>
                <p14:cNvContentPartPr/>
                <p14:nvPr/>
              </p14:nvContentPartPr>
              <p14:xfrm>
                <a:off x="9142493" y="3416280"/>
                <a:ext cx="83880" cy="108000"/>
              </p14:xfrm>
            </p:contentPart>
          </mc:Choice>
          <mc:Fallback xmlns="">
            <p:pic>
              <p:nvPicPr>
                <p:cNvPr id="268" name="Freihand 267">
                  <a:extLst>
                    <a:ext uri="{FF2B5EF4-FFF2-40B4-BE49-F238E27FC236}">
                      <a16:creationId xmlns:a16="http://schemas.microsoft.com/office/drawing/2014/main" id="{DA6B83A0-486B-41DD-BBDD-B61E70484496}"/>
                    </a:ext>
                  </a:extLst>
                </p:cNvPr>
                <p:cNvPicPr/>
                <p:nvPr/>
              </p:nvPicPr>
              <p:blipFill>
                <a:blip r:embed="rId471"/>
                <a:stretch>
                  <a:fillRect/>
                </a:stretch>
              </p:blipFill>
              <p:spPr>
                <a:xfrm>
                  <a:off x="9138173" y="3411960"/>
                  <a:ext cx="925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69" name="Freihand 268">
                  <a:extLst>
                    <a:ext uri="{FF2B5EF4-FFF2-40B4-BE49-F238E27FC236}">
                      <a16:creationId xmlns:a16="http://schemas.microsoft.com/office/drawing/2014/main" id="{7D3FFE41-E991-4085-89E5-572D4F6236D3}"/>
                    </a:ext>
                  </a:extLst>
                </p14:cNvPr>
                <p14:cNvContentPartPr/>
                <p14:nvPr/>
              </p14:nvContentPartPr>
              <p14:xfrm>
                <a:off x="9116213" y="3280920"/>
                <a:ext cx="40320" cy="29520"/>
              </p14:xfrm>
            </p:contentPart>
          </mc:Choice>
          <mc:Fallback xmlns="">
            <p:pic>
              <p:nvPicPr>
                <p:cNvPr id="269" name="Freihand 268">
                  <a:extLst>
                    <a:ext uri="{FF2B5EF4-FFF2-40B4-BE49-F238E27FC236}">
                      <a16:creationId xmlns:a16="http://schemas.microsoft.com/office/drawing/2014/main" id="{7D3FFE41-E991-4085-89E5-572D4F6236D3}"/>
                    </a:ext>
                  </a:extLst>
                </p:cNvPr>
                <p:cNvPicPr/>
                <p:nvPr/>
              </p:nvPicPr>
              <p:blipFill>
                <a:blip r:embed="rId473"/>
                <a:stretch>
                  <a:fillRect/>
                </a:stretch>
              </p:blipFill>
              <p:spPr>
                <a:xfrm>
                  <a:off x="9111893" y="3276600"/>
                  <a:ext cx="48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70" name="Freihand 269">
                  <a:extLst>
                    <a:ext uri="{FF2B5EF4-FFF2-40B4-BE49-F238E27FC236}">
                      <a16:creationId xmlns:a16="http://schemas.microsoft.com/office/drawing/2014/main" id="{BF33817F-4237-4A9C-A39E-D1438444BF0D}"/>
                    </a:ext>
                  </a:extLst>
                </p14:cNvPr>
                <p14:cNvContentPartPr/>
                <p14:nvPr/>
              </p14:nvContentPartPr>
              <p14:xfrm>
                <a:off x="9244013" y="3288480"/>
                <a:ext cx="140040" cy="142200"/>
              </p14:xfrm>
            </p:contentPart>
          </mc:Choice>
          <mc:Fallback xmlns="">
            <p:pic>
              <p:nvPicPr>
                <p:cNvPr id="270" name="Freihand 269">
                  <a:extLst>
                    <a:ext uri="{FF2B5EF4-FFF2-40B4-BE49-F238E27FC236}">
                      <a16:creationId xmlns:a16="http://schemas.microsoft.com/office/drawing/2014/main" id="{BF33817F-4237-4A9C-A39E-D1438444BF0D}"/>
                    </a:ext>
                  </a:extLst>
                </p:cNvPr>
                <p:cNvPicPr/>
                <p:nvPr/>
              </p:nvPicPr>
              <p:blipFill>
                <a:blip r:embed="rId475"/>
                <a:stretch>
                  <a:fillRect/>
                </a:stretch>
              </p:blipFill>
              <p:spPr>
                <a:xfrm>
                  <a:off x="9239693" y="3284160"/>
                  <a:ext cx="1486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71" name="Freihand 270">
                  <a:extLst>
                    <a:ext uri="{FF2B5EF4-FFF2-40B4-BE49-F238E27FC236}">
                      <a16:creationId xmlns:a16="http://schemas.microsoft.com/office/drawing/2014/main" id="{4388B723-FA00-45E6-83A2-E90C11FDA2BD}"/>
                    </a:ext>
                  </a:extLst>
                </p14:cNvPr>
                <p14:cNvContentPartPr/>
                <p14:nvPr/>
              </p14:nvContentPartPr>
              <p14:xfrm>
                <a:off x="9465773" y="3341400"/>
                <a:ext cx="192240" cy="96840"/>
              </p14:xfrm>
            </p:contentPart>
          </mc:Choice>
          <mc:Fallback xmlns="">
            <p:pic>
              <p:nvPicPr>
                <p:cNvPr id="271" name="Freihand 270">
                  <a:extLst>
                    <a:ext uri="{FF2B5EF4-FFF2-40B4-BE49-F238E27FC236}">
                      <a16:creationId xmlns:a16="http://schemas.microsoft.com/office/drawing/2014/main" id="{4388B723-FA00-45E6-83A2-E90C11FDA2BD}"/>
                    </a:ext>
                  </a:extLst>
                </p:cNvPr>
                <p:cNvPicPr/>
                <p:nvPr/>
              </p:nvPicPr>
              <p:blipFill>
                <a:blip r:embed="rId477"/>
                <a:stretch>
                  <a:fillRect/>
                </a:stretch>
              </p:blipFill>
              <p:spPr>
                <a:xfrm>
                  <a:off x="9461453" y="3337080"/>
                  <a:ext cx="20088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72" name="Freihand 271">
                  <a:extLst>
                    <a:ext uri="{FF2B5EF4-FFF2-40B4-BE49-F238E27FC236}">
                      <a16:creationId xmlns:a16="http://schemas.microsoft.com/office/drawing/2014/main" id="{D17B90CD-28AB-4D3E-9DF6-B08CACEEFBBA}"/>
                    </a:ext>
                  </a:extLst>
                </p14:cNvPr>
                <p14:cNvContentPartPr/>
                <p14:nvPr/>
              </p14:nvContentPartPr>
              <p14:xfrm>
                <a:off x="9526253" y="3380640"/>
                <a:ext cx="148320" cy="123480"/>
              </p14:xfrm>
            </p:contentPart>
          </mc:Choice>
          <mc:Fallback xmlns="">
            <p:pic>
              <p:nvPicPr>
                <p:cNvPr id="272" name="Freihand 271">
                  <a:extLst>
                    <a:ext uri="{FF2B5EF4-FFF2-40B4-BE49-F238E27FC236}">
                      <a16:creationId xmlns:a16="http://schemas.microsoft.com/office/drawing/2014/main" id="{D17B90CD-28AB-4D3E-9DF6-B08CACEEFBBA}"/>
                    </a:ext>
                  </a:extLst>
                </p:cNvPr>
                <p:cNvPicPr/>
                <p:nvPr/>
              </p:nvPicPr>
              <p:blipFill>
                <a:blip r:embed="rId479"/>
                <a:stretch>
                  <a:fillRect/>
                </a:stretch>
              </p:blipFill>
              <p:spPr>
                <a:xfrm>
                  <a:off x="9521933" y="3376320"/>
                  <a:ext cx="1569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73" name="Freihand 272">
                  <a:extLst>
                    <a:ext uri="{FF2B5EF4-FFF2-40B4-BE49-F238E27FC236}">
                      <a16:creationId xmlns:a16="http://schemas.microsoft.com/office/drawing/2014/main" id="{88150FF2-F821-4051-8AD4-B03BEBAFA14C}"/>
                    </a:ext>
                  </a:extLst>
                </p14:cNvPr>
                <p14:cNvContentPartPr/>
                <p14:nvPr/>
              </p14:nvContentPartPr>
              <p14:xfrm>
                <a:off x="9792293" y="3241320"/>
                <a:ext cx="142200" cy="183240"/>
              </p14:xfrm>
            </p:contentPart>
          </mc:Choice>
          <mc:Fallback xmlns="">
            <p:pic>
              <p:nvPicPr>
                <p:cNvPr id="273" name="Freihand 272">
                  <a:extLst>
                    <a:ext uri="{FF2B5EF4-FFF2-40B4-BE49-F238E27FC236}">
                      <a16:creationId xmlns:a16="http://schemas.microsoft.com/office/drawing/2014/main" id="{88150FF2-F821-4051-8AD4-B03BEBAFA14C}"/>
                    </a:ext>
                  </a:extLst>
                </p:cNvPr>
                <p:cNvPicPr/>
                <p:nvPr/>
              </p:nvPicPr>
              <p:blipFill>
                <a:blip r:embed="rId481"/>
                <a:stretch>
                  <a:fillRect/>
                </a:stretch>
              </p:blipFill>
              <p:spPr>
                <a:xfrm>
                  <a:off x="9787973" y="3237000"/>
                  <a:ext cx="1508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74" name="Freihand 273">
                  <a:extLst>
                    <a:ext uri="{FF2B5EF4-FFF2-40B4-BE49-F238E27FC236}">
                      <a16:creationId xmlns:a16="http://schemas.microsoft.com/office/drawing/2014/main" id="{5F04772F-0A5C-454E-B334-294F7CE0ADC2}"/>
                    </a:ext>
                  </a:extLst>
                </p14:cNvPr>
                <p14:cNvContentPartPr/>
                <p14:nvPr/>
              </p14:nvContentPartPr>
              <p14:xfrm>
                <a:off x="9862493" y="3119640"/>
                <a:ext cx="19080" cy="28080"/>
              </p14:xfrm>
            </p:contentPart>
          </mc:Choice>
          <mc:Fallback xmlns="">
            <p:pic>
              <p:nvPicPr>
                <p:cNvPr id="274" name="Freihand 273">
                  <a:extLst>
                    <a:ext uri="{FF2B5EF4-FFF2-40B4-BE49-F238E27FC236}">
                      <a16:creationId xmlns:a16="http://schemas.microsoft.com/office/drawing/2014/main" id="{5F04772F-0A5C-454E-B334-294F7CE0ADC2}"/>
                    </a:ext>
                  </a:extLst>
                </p:cNvPr>
                <p:cNvPicPr/>
                <p:nvPr/>
              </p:nvPicPr>
              <p:blipFill>
                <a:blip r:embed="rId483"/>
                <a:stretch>
                  <a:fillRect/>
                </a:stretch>
              </p:blipFill>
              <p:spPr>
                <a:xfrm>
                  <a:off x="9858173" y="3115320"/>
                  <a:ext cx="277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79" name="Freihand 278">
                  <a:extLst>
                    <a:ext uri="{FF2B5EF4-FFF2-40B4-BE49-F238E27FC236}">
                      <a16:creationId xmlns:a16="http://schemas.microsoft.com/office/drawing/2014/main" id="{6185138F-07FF-4379-A72C-E79E344A2A83}"/>
                    </a:ext>
                  </a:extLst>
                </p14:cNvPr>
                <p14:cNvContentPartPr/>
                <p14:nvPr/>
              </p14:nvContentPartPr>
              <p14:xfrm>
                <a:off x="7423133" y="4154280"/>
                <a:ext cx="85320" cy="152640"/>
              </p14:xfrm>
            </p:contentPart>
          </mc:Choice>
          <mc:Fallback xmlns="">
            <p:pic>
              <p:nvPicPr>
                <p:cNvPr id="279" name="Freihand 278">
                  <a:extLst>
                    <a:ext uri="{FF2B5EF4-FFF2-40B4-BE49-F238E27FC236}">
                      <a16:creationId xmlns:a16="http://schemas.microsoft.com/office/drawing/2014/main" id="{6185138F-07FF-4379-A72C-E79E344A2A83}"/>
                    </a:ext>
                  </a:extLst>
                </p:cNvPr>
                <p:cNvPicPr/>
                <p:nvPr/>
              </p:nvPicPr>
              <p:blipFill>
                <a:blip r:embed="rId485"/>
                <a:stretch>
                  <a:fillRect/>
                </a:stretch>
              </p:blipFill>
              <p:spPr>
                <a:xfrm>
                  <a:off x="7418813" y="4149960"/>
                  <a:ext cx="939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0" name="Freihand 279">
                  <a:extLst>
                    <a:ext uri="{FF2B5EF4-FFF2-40B4-BE49-F238E27FC236}">
                      <a16:creationId xmlns:a16="http://schemas.microsoft.com/office/drawing/2014/main" id="{8E990A8D-7DC1-4744-9B04-30E33ADF71A0}"/>
                    </a:ext>
                  </a:extLst>
                </p14:cNvPr>
                <p14:cNvContentPartPr/>
                <p14:nvPr/>
              </p14:nvContentPartPr>
              <p14:xfrm>
                <a:off x="7557413" y="4148160"/>
                <a:ext cx="168120" cy="113760"/>
              </p14:xfrm>
            </p:contentPart>
          </mc:Choice>
          <mc:Fallback xmlns="">
            <p:pic>
              <p:nvPicPr>
                <p:cNvPr id="280" name="Freihand 279">
                  <a:extLst>
                    <a:ext uri="{FF2B5EF4-FFF2-40B4-BE49-F238E27FC236}">
                      <a16:creationId xmlns:a16="http://schemas.microsoft.com/office/drawing/2014/main" id="{8E990A8D-7DC1-4744-9B04-30E33ADF71A0}"/>
                    </a:ext>
                  </a:extLst>
                </p:cNvPr>
                <p:cNvPicPr/>
                <p:nvPr/>
              </p:nvPicPr>
              <p:blipFill>
                <a:blip r:embed="rId487"/>
                <a:stretch>
                  <a:fillRect/>
                </a:stretch>
              </p:blipFill>
              <p:spPr>
                <a:xfrm>
                  <a:off x="7553093" y="4143840"/>
                  <a:ext cx="1767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81" name="Freihand 280">
                  <a:extLst>
                    <a:ext uri="{FF2B5EF4-FFF2-40B4-BE49-F238E27FC236}">
                      <a16:creationId xmlns:a16="http://schemas.microsoft.com/office/drawing/2014/main" id="{F15CB121-01D9-4090-9707-B0FE919DACAC}"/>
                    </a:ext>
                  </a:extLst>
                </p14:cNvPr>
                <p14:cNvContentPartPr/>
                <p14:nvPr/>
              </p14:nvContentPartPr>
              <p14:xfrm>
                <a:off x="7685573" y="4071480"/>
                <a:ext cx="360" cy="360"/>
              </p14:xfrm>
            </p:contentPart>
          </mc:Choice>
          <mc:Fallback xmlns="">
            <p:pic>
              <p:nvPicPr>
                <p:cNvPr id="281" name="Freihand 280">
                  <a:extLst>
                    <a:ext uri="{FF2B5EF4-FFF2-40B4-BE49-F238E27FC236}">
                      <a16:creationId xmlns:a16="http://schemas.microsoft.com/office/drawing/2014/main" id="{F15CB121-01D9-4090-9707-B0FE919DACAC}"/>
                    </a:ext>
                  </a:extLst>
                </p:cNvPr>
                <p:cNvPicPr/>
                <p:nvPr/>
              </p:nvPicPr>
              <p:blipFill>
                <a:blip r:embed="rId40"/>
                <a:stretch>
                  <a:fillRect/>
                </a:stretch>
              </p:blipFill>
              <p:spPr>
                <a:xfrm>
                  <a:off x="7681253" y="40671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282" name="Freihand 281">
                  <a:extLst>
                    <a:ext uri="{FF2B5EF4-FFF2-40B4-BE49-F238E27FC236}">
                      <a16:creationId xmlns:a16="http://schemas.microsoft.com/office/drawing/2014/main" id="{83601241-90A5-4F54-B9EE-4C6BD213FE47}"/>
                    </a:ext>
                  </a:extLst>
                </p14:cNvPr>
                <p14:cNvContentPartPr/>
                <p14:nvPr/>
              </p14:nvContentPartPr>
              <p14:xfrm>
                <a:off x="7956293" y="4045560"/>
                <a:ext cx="102960" cy="150480"/>
              </p14:xfrm>
            </p:contentPart>
          </mc:Choice>
          <mc:Fallback xmlns="">
            <p:pic>
              <p:nvPicPr>
                <p:cNvPr id="282" name="Freihand 281">
                  <a:extLst>
                    <a:ext uri="{FF2B5EF4-FFF2-40B4-BE49-F238E27FC236}">
                      <a16:creationId xmlns:a16="http://schemas.microsoft.com/office/drawing/2014/main" id="{83601241-90A5-4F54-B9EE-4C6BD213FE47}"/>
                    </a:ext>
                  </a:extLst>
                </p:cNvPr>
                <p:cNvPicPr/>
                <p:nvPr/>
              </p:nvPicPr>
              <p:blipFill>
                <a:blip r:embed="rId490"/>
                <a:stretch>
                  <a:fillRect/>
                </a:stretch>
              </p:blipFill>
              <p:spPr>
                <a:xfrm>
                  <a:off x="7951973" y="4041240"/>
                  <a:ext cx="1116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283" name="Freihand 282">
                  <a:extLst>
                    <a:ext uri="{FF2B5EF4-FFF2-40B4-BE49-F238E27FC236}">
                      <a16:creationId xmlns:a16="http://schemas.microsoft.com/office/drawing/2014/main" id="{8FC1B4F4-3492-470A-88B6-6D7D82873542}"/>
                    </a:ext>
                  </a:extLst>
                </p14:cNvPr>
                <p14:cNvContentPartPr/>
                <p14:nvPr/>
              </p14:nvContentPartPr>
              <p14:xfrm>
                <a:off x="8097773" y="3912720"/>
                <a:ext cx="245880" cy="198720"/>
              </p14:xfrm>
            </p:contentPart>
          </mc:Choice>
          <mc:Fallback xmlns="">
            <p:pic>
              <p:nvPicPr>
                <p:cNvPr id="283" name="Freihand 282">
                  <a:extLst>
                    <a:ext uri="{FF2B5EF4-FFF2-40B4-BE49-F238E27FC236}">
                      <a16:creationId xmlns:a16="http://schemas.microsoft.com/office/drawing/2014/main" id="{8FC1B4F4-3492-470A-88B6-6D7D82873542}"/>
                    </a:ext>
                  </a:extLst>
                </p:cNvPr>
                <p:cNvPicPr/>
                <p:nvPr/>
              </p:nvPicPr>
              <p:blipFill>
                <a:blip r:embed="rId492"/>
                <a:stretch>
                  <a:fillRect/>
                </a:stretch>
              </p:blipFill>
              <p:spPr>
                <a:xfrm>
                  <a:off x="8093453" y="3908400"/>
                  <a:ext cx="25452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284" name="Freihand 283">
                  <a:extLst>
                    <a:ext uri="{FF2B5EF4-FFF2-40B4-BE49-F238E27FC236}">
                      <a16:creationId xmlns:a16="http://schemas.microsoft.com/office/drawing/2014/main" id="{60792D43-B87C-4A46-B2BD-EFDCBD2190A6}"/>
                    </a:ext>
                  </a:extLst>
                </p14:cNvPr>
                <p14:cNvContentPartPr/>
                <p14:nvPr/>
              </p14:nvContentPartPr>
              <p14:xfrm>
                <a:off x="8327813" y="3851160"/>
                <a:ext cx="14400" cy="47520"/>
              </p14:xfrm>
            </p:contentPart>
          </mc:Choice>
          <mc:Fallback xmlns="">
            <p:pic>
              <p:nvPicPr>
                <p:cNvPr id="284" name="Freihand 283">
                  <a:extLst>
                    <a:ext uri="{FF2B5EF4-FFF2-40B4-BE49-F238E27FC236}">
                      <a16:creationId xmlns:a16="http://schemas.microsoft.com/office/drawing/2014/main" id="{60792D43-B87C-4A46-B2BD-EFDCBD2190A6}"/>
                    </a:ext>
                  </a:extLst>
                </p:cNvPr>
                <p:cNvPicPr/>
                <p:nvPr/>
              </p:nvPicPr>
              <p:blipFill>
                <a:blip r:embed="rId494"/>
                <a:stretch>
                  <a:fillRect/>
                </a:stretch>
              </p:blipFill>
              <p:spPr>
                <a:xfrm>
                  <a:off x="8323133" y="3846840"/>
                  <a:ext cx="2304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285" name="Freihand 284">
                  <a:extLst>
                    <a:ext uri="{FF2B5EF4-FFF2-40B4-BE49-F238E27FC236}">
                      <a16:creationId xmlns:a16="http://schemas.microsoft.com/office/drawing/2014/main" id="{E81D925B-22C5-43B6-9D13-4F97DF3A7857}"/>
                    </a:ext>
                  </a:extLst>
                </p14:cNvPr>
                <p14:cNvContentPartPr/>
                <p14:nvPr/>
              </p14:nvContentPartPr>
              <p14:xfrm>
                <a:off x="8405573" y="3840000"/>
                <a:ext cx="218880" cy="281520"/>
              </p14:xfrm>
            </p:contentPart>
          </mc:Choice>
          <mc:Fallback xmlns="">
            <p:pic>
              <p:nvPicPr>
                <p:cNvPr id="285" name="Freihand 284">
                  <a:extLst>
                    <a:ext uri="{FF2B5EF4-FFF2-40B4-BE49-F238E27FC236}">
                      <a16:creationId xmlns:a16="http://schemas.microsoft.com/office/drawing/2014/main" id="{E81D925B-22C5-43B6-9D13-4F97DF3A7857}"/>
                    </a:ext>
                  </a:extLst>
                </p:cNvPr>
                <p:cNvPicPr/>
                <p:nvPr/>
              </p:nvPicPr>
              <p:blipFill>
                <a:blip r:embed="rId496"/>
                <a:stretch>
                  <a:fillRect/>
                </a:stretch>
              </p:blipFill>
              <p:spPr>
                <a:xfrm>
                  <a:off x="8401253" y="3835680"/>
                  <a:ext cx="22752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286" name="Freihand 285">
                  <a:extLst>
                    <a:ext uri="{FF2B5EF4-FFF2-40B4-BE49-F238E27FC236}">
                      <a16:creationId xmlns:a16="http://schemas.microsoft.com/office/drawing/2014/main" id="{49FC2BFD-EB98-48FE-BF48-811ECF8F5486}"/>
                    </a:ext>
                  </a:extLst>
                </p14:cNvPr>
                <p14:cNvContentPartPr/>
                <p14:nvPr/>
              </p14:nvContentPartPr>
              <p14:xfrm>
                <a:off x="8657933" y="3747480"/>
                <a:ext cx="242280" cy="117000"/>
              </p14:xfrm>
            </p:contentPart>
          </mc:Choice>
          <mc:Fallback xmlns="">
            <p:pic>
              <p:nvPicPr>
                <p:cNvPr id="286" name="Freihand 285">
                  <a:extLst>
                    <a:ext uri="{FF2B5EF4-FFF2-40B4-BE49-F238E27FC236}">
                      <a16:creationId xmlns:a16="http://schemas.microsoft.com/office/drawing/2014/main" id="{49FC2BFD-EB98-48FE-BF48-811ECF8F5486}"/>
                    </a:ext>
                  </a:extLst>
                </p:cNvPr>
                <p:cNvPicPr/>
                <p:nvPr/>
              </p:nvPicPr>
              <p:blipFill>
                <a:blip r:embed="rId498"/>
                <a:stretch>
                  <a:fillRect/>
                </a:stretch>
              </p:blipFill>
              <p:spPr>
                <a:xfrm>
                  <a:off x="8653613" y="3743160"/>
                  <a:ext cx="2509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287" name="Freihand 286">
                  <a:extLst>
                    <a:ext uri="{FF2B5EF4-FFF2-40B4-BE49-F238E27FC236}">
                      <a16:creationId xmlns:a16="http://schemas.microsoft.com/office/drawing/2014/main" id="{CB0263DD-4BF9-488B-A037-39C6CA232FF0}"/>
                    </a:ext>
                  </a:extLst>
                </p14:cNvPr>
                <p14:cNvContentPartPr/>
                <p14:nvPr/>
              </p14:nvContentPartPr>
              <p14:xfrm>
                <a:off x="9125213" y="3637320"/>
                <a:ext cx="131760" cy="194040"/>
              </p14:xfrm>
            </p:contentPart>
          </mc:Choice>
          <mc:Fallback xmlns="">
            <p:pic>
              <p:nvPicPr>
                <p:cNvPr id="287" name="Freihand 286">
                  <a:extLst>
                    <a:ext uri="{FF2B5EF4-FFF2-40B4-BE49-F238E27FC236}">
                      <a16:creationId xmlns:a16="http://schemas.microsoft.com/office/drawing/2014/main" id="{CB0263DD-4BF9-488B-A037-39C6CA232FF0}"/>
                    </a:ext>
                  </a:extLst>
                </p:cNvPr>
                <p:cNvPicPr/>
                <p:nvPr/>
              </p:nvPicPr>
              <p:blipFill>
                <a:blip r:embed="rId500"/>
                <a:stretch>
                  <a:fillRect/>
                </a:stretch>
              </p:blipFill>
              <p:spPr>
                <a:xfrm>
                  <a:off x="9120893" y="3633000"/>
                  <a:ext cx="14040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288" name="Freihand 287">
                  <a:extLst>
                    <a:ext uri="{FF2B5EF4-FFF2-40B4-BE49-F238E27FC236}">
                      <a16:creationId xmlns:a16="http://schemas.microsoft.com/office/drawing/2014/main" id="{24FEA9D7-B827-40DA-B0B9-264C9540D8CE}"/>
                    </a:ext>
                  </a:extLst>
                </p14:cNvPr>
                <p14:cNvContentPartPr/>
                <p14:nvPr/>
              </p14:nvContentPartPr>
              <p14:xfrm>
                <a:off x="9116573" y="3739200"/>
                <a:ext cx="144720" cy="14760"/>
              </p14:xfrm>
            </p:contentPart>
          </mc:Choice>
          <mc:Fallback xmlns="">
            <p:pic>
              <p:nvPicPr>
                <p:cNvPr id="288" name="Freihand 287">
                  <a:extLst>
                    <a:ext uri="{FF2B5EF4-FFF2-40B4-BE49-F238E27FC236}">
                      <a16:creationId xmlns:a16="http://schemas.microsoft.com/office/drawing/2014/main" id="{24FEA9D7-B827-40DA-B0B9-264C9540D8CE}"/>
                    </a:ext>
                  </a:extLst>
                </p:cNvPr>
                <p:cNvPicPr/>
                <p:nvPr/>
              </p:nvPicPr>
              <p:blipFill>
                <a:blip r:embed="rId502"/>
                <a:stretch>
                  <a:fillRect/>
                </a:stretch>
              </p:blipFill>
              <p:spPr>
                <a:xfrm>
                  <a:off x="9112253" y="3734880"/>
                  <a:ext cx="1533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289" name="Freihand 288">
                  <a:extLst>
                    <a:ext uri="{FF2B5EF4-FFF2-40B4-BE49-F238E27FC236}">
                      <a16:creationId xmlns:a16="http://schemas.microsoft.com/office/drawing/2014/main" id="{CE56E0EC-3851-4047-B6EC-4315E39C2B5B}"/>
                    </a:ext>
                  </a:extLst>
                </p14:cNvPr>
                <p14:cNvContentPartPr/>
                <p14:nvPr/>
              </p14:nvContentPartPr>
              <p14:xfrm>
                <a:off x="9274613" y="3660720"/>
                <a:ext cx="221760" cy="112320"/>
              </p14:xfrm>
            </p:contentPart>
          </mc:Choice>
          <mc:Fallback xmlns="">
            <p:pic>
              <p:nvPicPr>
                <p:cNvPr id="289" name="Freihand 288">
                  <a:extLst>
                    <a:ext uri="{FF2B5EF4-FFF2-40B4-BE49-F238E27FC236}">
                      <a16:creationId xmlns:a16="http://schemas.microsoft.com/office/drawing/2014/main" id="{CE56E0EC-3851-4047-B6EC-4315E39C2B5B}"/>
                    </a:ext>
                  </a:extLst>
                </p:cNvPr>
                <p:cNvPicPr/>
                <p:nvPr/>
              </p:nvPicPr>
              <p:blipFill>
                <a:blip r:embed="rId504"/>
                <a:stretch>
                  <a:fillRect/>
                </a:stretch>
              </p:blipFill>
              <p:spPr>
                <a:xfrm>
                  <a:off x="9270293" y="3656400"/>
                  <a:ext cx="2304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290" name="Freihand 289">
                  <a:extLst>
                    <a:ext uri="{FF2B5EF4-FFF2-40B4-BE49-F238E27FC236}">
                      <a16:creationId xmlns:a16="http://schemas.microsoft.com/office/drawing/2014/main" id="{023800B1-839D-40E1-A87B-DE45EB348719}"/>
                    </a:ext>
                  </a:extLst>
                </p14:cNvPr>
                <p14:cNvContentPartPr/>
                <p14:nvPr/>
              </p14:nvContentPartPr>
              <p14:xfrm>
                <a:off x="9458933" y="3678360"/>
                <a:ext cx="86400" cy="128520"/>
              </p14:xfrm>
            </p:contentPart>
          </mc:Choice>
          <mc:Fallback xmlns="">
            <p:pic>
              <p:nvPicPr>
                <p:cNvPr id="290" name="Freihand 289">
                  <a:extLst>
                    <a:ext uri="{FF2B5EF4-FFF2-40B4-BE49-F238E27FC236}">
                      <a16:creationId xmlns:a16="http://schemas.microsoft.com/office/drawing/2014/main" id="{023800B1-839D-40E1-A87B-DE45EB348719}"/>
                    </a:ext>
                  </a:extLst>
                </p:cNvPr>
                <p:cNvPicPr/>
                <p:nvPr/>
              </p:nvPicPr>
              <p:blipFill>
                <a:blip r:embed="rId506"/>
                <a:stretch>
                  <a:fillRect/>
                </a:stretch>
              </p:blipFill>
              <p:spPr>
                <a:xfrm>
                  <a:off x="9454613" y="3674040"/>
                  <a:ext cx="950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291" name="Freihand 290">
                  <a:extLst>
                    <a:ext uri="{FF2B5EF4-FFF2-40B4-BE49-F238E27FC236}">
                      <a16:creationId xmlns:a16="http://schemas.microsoft.com/office/drawing/2014/main" id="{75536638-32BA-4307-9C0A-A990613FE249}"/>
                    </a:ext>
                  </a:extLst>
                </p14:cNvPr>
                <p14:cNvContentPartPr/>
                <p14:nvPr/>
              </p14:nvContentPartPr>
              <p14:xfrm>
                <a:off x="9585653" y="3682680"/>
                <a:ext cx="225360" cy="62640"/>
              </p14:xfrm>
            </p:contentPart>
          </mc:Choice>
          <mc:Fallback xmlns="">
            <p:pic>
              <p:nvPicPr>
                <p:cNvPr id="291" name="Freihand 290">
                  <a:extLst>
                    <a:ext uri="{FF2B5EF4-FFF2-40B4-BE49-F238E27FC236}">
                      <a16:creationId xmlns:a16="http://schemas.microsoft.com/office/drawing/2014/main" id="{75536638-32BA-4307-9C0A-A990613FE249}"/>
                    </a:ext>
                  </a:extLst>
                </p:cNvPr>
                <p:cNvPicPr/>
                <p:nvPr/>
              </p:nvPicPr>
              <p:blipFill>
                <a:blip r:embed="rId508"/>
                <a:stretch>
                  <a:fillRect/>
                </a:stretch>
              </p:blipFill>
              <p:spPr>
                <a:xfrm>
                  <a:off x="9581333" y="3678360"/>
                  <a:ext cx="2340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295" name="Freihand 294">
                  <a:extLst>
                    <a:ext uri="{FF2B5EF4-FFF2-40B4-BE49-F238E27FC236}">
                      <a16:creationId xmlns:a16="http://schemas.microsoft.com/office/drawing/2014/main" id="{40A4E092-4A75-475E-8322-08BEA597AE54}"/>
                    </a:ext>
                  </a:extLst>
                </p14:cNvPr>
                <p14:cNvContentPartPr/>
                <p14:nvPr/>
              </p14:nvContentPartPr>
              <p14:xfrm>
                <a:off x="10004693" y="3591240"/>
                <a:ext cx="66960" cy="77040"/>
              </p14:xfrm>
            </p:contentPart>
          </mc:Choice>
          <mc:Fallback xmlns="">
            <p:pic>
              <p:nvPicPr>
                <p:cNvPr id="295" name="Freihand 294">
                  <a:extLst>
                    <a:ext uri="{FF2B5EF4-FFF2-40B4-BE49-F238E27FC236}">
                      <a16:creationId xmlns:a16="http://schemas.microsoft.com/office/drawing/2014/main" id="{40A4E092-4A75-475E-8322-08BEA597AE54}"/>
                    </a:ext>
                  </a:extLst>
                </p:cNvPr>
                <p:cNvPicPr/>
                <p:nvPr/>
              </p:nvPicPr>
              <p:blipFill>
                <a:blip r:embed="rId510"/>
                <a:stretch>
                  <a:fillRect/>
                </a:stretch>
              </p:blipFill>
              <p:spPr>
                <a:xfrm>
                  <a:off x="10000373" y="3586920"/>
                  <a:ext cx="75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296" name="Freihand 295">
                  <a:extLst>
                    <a:ext uri="{FF2B5EF4-FFF2-40B4-BE49-F238E27FC236}">
                      <a16:creationId xmlns:a16="http://schemas.microsoft.com/office/drawing/2014/main" id="{F4613D03-762A-41CD-A6FF-77F4D0AFA785}"/>
                    </a:ext>
                  </a:extLst>
                </p14:cNvPr>
                <p14:cNvContentPartPr/>
                <p14:nvPr/>
              </p14:nvContentPartPr>
              <p14:xfrm>
                <a:off x="10000013" y="3460920"/>
                <a:ext cx="34920" cy="9000"/>
              </p14:xfrm>
            </p:contentPart>
          </mc:Choice>
          <mc:Fallback xmlns="">
            <p:pic>
              <p:nvPicPr>
                <p:cNvPr id="296" name="Freihand 295">
                  <a:extLst>
                    <a:ext uri="{FF2B5EF4-FFF2-40B4-BE49-F238E27FC236}">
                      <a16:creationId xmlns:a16="http://schemas.microsoft.com/office/drawing/2014/main" id="{F4613D03-762A-41CD-A6FF-77F4D0AFA785}"/>
                    </a:ext>
                  </a:extLst>
                </p:cNvPr>
                <p:cNvPicPr/>
                <p:nvPr/>
              </p:nvPicPr>
              <p:blipFill>
                <a:blip r:embed="rId512"/>
                <a:stretch>
                  <a:fillRect/>
                </a:stretch>
              </p:blipFill>
              <p:spPr>
                <a:xfrm>
                  <a:off x="9995693" y="3456600"/>
                  <a:ext cx="435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297" name="Freihand 296">
                  <a:extLst>
                    <a:ext uri="{FF2B5EF4-FFF2-40B4-BE49-F238E27FC236}">
                      <a16:creationId xmlns:a16="http://schemas.microsoft.com/office/drawing/2014/main" id="{06F64AC3-5115-4FBC-BB9B-A15786AE8E0B}"/>
                    </a:ext>
                  </a:extLst>
                </p14:cNvPr>
                <p14:cNvContentPartPr/>
                <p14:nvPr/>
              </p14:nvContentPartPr>
              <p14:xfrm>
                <a:off x="10376933" y="3346080"/>
                <a:ext cx="124920" cy="352440"/>
              </p14:xfrm>
            </p:contentPart>
          </mc:Choice>
          <mc:Fallback xmlns="">
            <p:pic>
              <p:nvPicPr>
                <p:cNvPr id="297" name="Freihand 296">
                  <a:extLst>
                    <a:ext uri="{FF2B5EF4-FFF2-40B4-BE49-F238E27FC236}">
                      <a16:creationId xmlns:a16="http://schemas.microsoft.com/office/drawing/2014/main" id="{06F64AC3-5115-4FBC-BB9B-A15786AE8E0B}"/>
                    </a:ext>
                  </a:extLst>
                </p:cNvPr>
                <p:cNvPicPr/>
                <p:nvPr/>
              </p:nvPicPr>
              <p:blipFill>
                <a:blip r:embed="rId514"/>
                <a:stretch>
                  <a:fillRect/>
                </a:stretch>
              </p:blipFill>
              <p:spPr>
                <a:xfrm>
                  <a:off x="10372613" y="3341760"/>
                  <a:ext cx="13356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298" name="Freihand 297">
                  <a:extLst>
                    <a:ext uri="{FF2B5EF4-FFF2-40B4-BE49-F238E27FC236}">
                      <a16:creationId xmlns:a16="http://schemas.microsoft.com/office/drawing/2014/main" id="{7558741B-9DDF-4FE9-8500-FA8D252537C8}"/>
                    </a:ext>
                  </a:extLst>
                </p14:cNvPr>
                <p14:cNvContentPartPr/>
                <p14:nvPr/>
              </p14:nvContentPartPr>
              <p14:xfrm>
                <a:off x="10529933" y="3394680"/>
                <a:ext cx="148680" cy="112320"/>
              </p14:xfrm>
            </p:contentPart>
          </mc:Choice>
          <mc:Fallback xmlns="">
            <p:pic>
              <p:nvPicPr>
                <p:cNvPr id="298" name="Freihand 297">
                  <a:extLst>
                    <a:ext uri="{FF2B5EF4-FFF2-40B4-BE49-F238E27FC236}">
                      <a16:creationId xmlns:a16="http://schemas.microsoft.com/office/drawing/2014/main" id="{7558741B-9DDF-4FE9-8500-FA8D252537C8}"/>
                    </a:ext>
                  </a:extLst>
                </p:cNvPr>
                <p:cNvPicPr/>
                <p:nvPr/>
              </p:nvPicPr>
              <p:blipFill>
                <a:blip r:embed="rId516"/>
                <a:stretch>
                  <a:fillRect/>
                </a:stretch>
              </p:blipFill>
              <p:spPr>
                <a:xfrm>
                  <a:off x="10525613" y="3390360"/>
                  <a:ext cx="15732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299" name="Freihand 298">
                  <a:extLst>
                    <a:ext uri="{FF2B5EF4-FFF2-40B4-BE49-F238E27FC236}">
                      <a16:creationId xmlns:a16="http://schemas.microsoft.com/office/drawing/2014/main" id="{288322BB-F459-4ED8-8E1F-93DD10DBAC9A}"/>
                    </a:ext>
                  </a:extLst>
                </p14:cNvPr>
                <p14:cNvContentPartPr/>
                <p14:nvPr/>
              </p14:nvContentPartPr>
              <p14:xfrm>
                <a:off x="10670333" y="3280920"/>
                <a:ext cx="162720" cy="165240"/>
              </p14:xfrm>
            </p:contentPart>
          </mc:Choice>
          <mc:Fallback xmlns="">
            <p:pic>
              <p:nvPicPr>
                <p:cNvPr id="299" name="Freihand 298">
                  <a:extLst>
                    <a:ext uri="{FF2B5EF4-FFF2-40B4-BE49-F238E27FC236}">
                      <a16:creationId xmlns:a16="http://schemas.microsoft.com/office/drawing/2014/main" id="{288322BB-F459-4ED8-8E1F-93DD10DBAC9A}"/>
                    </a:ext>
                  </a:extLst>
                </p:cNvPr>
                <p:cNvPicPr/>
                <p:nvPr/>
              </p:nvPicPr>
              <p:blipFill>
                <a:blip r:embed="rId518"/>
                <a:stretch>
                  <a:fillRect/>
                </a:stretch>
              </p:blipFill>
              <p:spPr>
                <a:xfrm>
                  <a:off x="10666013" y="3276600"/>
                  <a:ext cx="1713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00" name="Freihand 299">
                  <a:extLst>
                    <a:ext uri="{FF2B5EF4-FFF2-40B4-BE49-F238E27FC236}">
                      <a16:creationId xmlns:a16="http://schemas.microsoft.com/office/drawing/2014/main" id="{EE227022-0732-4F0C-AF79-2A49B3FF7EA8}"/>
                    </a:ext>
                  </a:extLst>
                </p14:cNvPr>
                <p14:cNvContentPartPr/>
                <p14:nvPr/>
              </p14:nvContentPartPr>
              <p14:xfrm>
                <a:off x="10826573" y="3332040"/>
                <a:ext cx="230400" cy="93960"/>
              </p14:xfrm>
            </p:contentPart>
          </mc:Choice>
          <mc:Fallback xmlns="">
            <p:pic>
              <p:nvPicPr>
                <p:cNvPr id="300" name="Freihand 299">
                  <a:extLst>
                    <a:ext uri="{FF2B5EF4-FFF2-40B4-BE49-F238E27FC236}">
                      <a16:creationId xmlns:a16="http://schemas.microsoft.com/office/drawing/2014/main" id="{EE227022-0732-4F0C-AF79-2A49B3FF7EA8}"/>
                    </a:ext>
                  </a:extLst>
                </p:cNvPr>
                <p:cNvPicPr/>
                <p:nvPr/>
              </p:nvPicPr>
              <p:blipFill>
                <a:blip r:embed="rId520"/>
                <a:stretch>
                  <a:fillRect/>
                </a:stretch>
              </p:blipFill>
              <p:spPr>
                <a:xfrm>
                  <a:off x="10822253" y="3327720"/>
                  <a:ext cx="2390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02" name="Freihand 301">
                  <a:extLst>
                    <a:ext uri="{FF2B5EF4-FFF2-40B4-BE49-F238E27FC236}">
                      <a16:creationId xmlns:a16="http://schemas.microsoft.com/office/drawing/2014/main" id="{C6FEEE5D-BCEC-44E4-B2B6-1E8148B7D664}"/>
                    </a:ext>
                  </a:extLst>
                </p14:cNvPr>
                <p14:cNvContentPartPr/>
                <p14:nvPr/>
              </p14:nvContentPartPr>
              <p14:xfrm>
                <a:off x="10522373" y="3422040"/>
                <a:ext cx="134280" cy="91800"/>
              </p14:xfrm>
            </p:contentPart>
          </mc:Choice>
          <mc:Fallback xmlns="">
            <p:pic>
              <p:nvPicPr>
                <p:cNvPr id="302" name="Freihand 301">
                  <a:extLst>
                    <a:ext uri="{FF2B5EF4-FFF2-40B4-BE49-F238E27FC236}">
                      <a16:creationId xmlns:a16="http://schemas.microsoft.com/office/drawing/2014/main" id="{C6FEEE5D-BCEC-44E4-B2B6-1E8148B7D664}"/>
                    </a:ext>
                  </a:extLst>
                </p:cNvPr>
                <p:cNvPicPr/>
                <p:nvPr/>
              </p:nvPicPr>
              <p:blipFill>
                <a:blip r:embed="rId522"/>
                <a:stretch>
                  <a:fillRect/>
                </a:stretch>
              </p:blipFill>
              <p:spPr>
                <a:xfrm>
                  <a:off x="10518053" y="3417720"/>
                  <a:ext cx="1429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03" name="Freihand 302">
                  <a:extLst>
                    <a:ext uri="{FF2B5EF4-FFF2-40B4-BE49-F238E27FC236}">
                      <a16:creationId xmlns:a16="http://schemas.microsoft.com/office/drawing/2014/main" id="{EFA38C9A-7CCB-4153-ADDC-BEC10DB7F234}"/>
                    </a:ext>
                  </a:extLst>
                </p14:cNvPr>
                <p14:cNvContentPartPr/>
                <p14:nvPr/>
              </p14:nvContentPartPr>
              <p14:xfrm>
                <a:off x="10765733" y="3224760"/>
                <a:ext cx="205560" cy="177480"/>
              </p14:xfrm>
            </p:contentPart>
          </mc:Choice>
          <mc:Fallback xmlns="">
            <p:pic>
              <p:nvPicPr>
                <p:cNvPr id="303" name="Freihand 302">
                  <a:extLst>
                    <a:ext uri="{FF2B5EF4-FFF2-40B4-BE49-F238E27FC236}">
                      <a16:creationId xmlns:a16="http://schemas.microsoft.com/office/drawing/2014/main" id="{EFA38C9A-7CCB-4153-ADDC-BEC10DB7F234}"/>
                    </a:ext>
                  </a:extLst>
                </p:cNvPr>
                <p:cNvPicPr/>
                <p:nvPr/>
              </p:nvPicPr>
              <p:blipFill>
                <a:blip r:embed="rId524"/>
                <a:stretch>
                  <a:fillRect/>
                </a:stretch>
              </p:blipFill>
              <p:spPr>
                <a:xfrm>
                  <a:off x="10761413" y="3220440"/>
                  <a:ext cx="21420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04" name="Freihand 303">
                  <a:extLst>
                    <a:ext uri="{FF2B5EF4-FFF2-40B4-BE49-F238E27FC236}">
                      <a16:creationId xmlns:a16="http://schemas.microsoft.com/office/drawing/2014/main" id="{C5DEACB7-7870-4CDD-AFFC-E1ED6CDA8B6C}"/>
                    </a:ext>
                  </a:extLst>
                </p14:cNvPr>
                <p14:cNvContentPartPr/>
                <p14:nvPr/>
              </p14:nvContentPartPr>
              <p14:xfrm>
                <a:off x="10556213" y="3150600"/>
                <a:ext cx="126720" cy="63360"/>
              </p14:xfrm>
            </p:contentPart>
          </mc:Choice>
          <mc:Fallback xmlns="">
            <p:pic>
              <p:nvPicPr>
                <p:cNvPr id="304" name="Freihand 303">
                  <a:extLst>
                    <a:ext uri="{FF2B5EF4-FFF2-40B4-BE49-F238E27FC236}">
                      <a16:creationId xmlns:a16="http://schemas.microsoft.com/office/drawing/2014/main" id="{C5DEACB7-7870-4CDD-AFFC-E1ED6CDA8B6C}"/>
                    </a:ext>
                  </a:extLst>
                </p:cNvPr>
                <p:cNvPicPr/>
                <p:nvPr/>
              </p:nvPicPr>
              <p:blipFill>
                <a:blip r:embed="rId526"/>
                <a:stretch>
                  <a:fillRect/>
                </a:stretch>
              </p:blipFill>
              <p:spPr>
                <a:xfrm>
                  <a:off x="10551893" y="3146280"/>
                  <a:ext cx="1353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05" name="Freihand 304">
                  <a:extLst>
                    <a:ext uri="{FF2B5EF4-FFF2-40B4-BE49-F238E27FC236}">
                      <a16:creationId xmlns:a16="http://schemas.microsoft.com/office/drawing/2014/main" id="{B32592E3-93FF-4626-9F67-C4E9897DD200}"/>
                    </a:ext>
                  </a:extLst>
                </p14:cNvPr>
                <p14:cNvContentPartPr/>
                <p14:nvPr/>
              </p14:nvContentPartPr>
              <p14:xfrm>
                <a:off x="11212853" y="3179760"/>
                <a:ext cx="346680" cy="124560"/>
              </p14:xfrm>
            </p:contentPart>
          </mc:Choice>
          <mc:Fallback xmlns="">
            <p:pic>
              <p:nvPicPr>
                <p:cNvPr id="305" name="Freihand 304">
                  <a:extLst>
                    <a:ext uri="{FF2B5EF4-FFF2-40B4-BE49-F238E27FC236}">
                      <a16:creationId xmlns:a16="http://schemas.microsoft.com/office/drawing/2014/main" id="{B32592E3-93FF-4626-9F67-C4E9897DD200}"/>
                    </a:ext>
                  </a:extLst>
                </p:cNvPr>
                <p:cNvPicPr/>
                <p:nvPr/>
              </p:nvPicPr>
              <p:blipFill>
                <a:blip r:embed="rId528"/>
                <a:stretch>
                  <a:fillRect/>
                </a:stretch>
              </p:blipFill>
              <p:spPr>
                <a:xfrm>
                  <a:off x="11208533" y="3175440"/>
                  <a:ext cx="3553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06" name="Freihand 305">
                  <a:extLst>
                    <a:ext uri="{FF2B5EF4-FFF2-40B4-BE49-F238E27FC236}">
                      <a16:creationId xmlns:a16="http://schemas.microsoft.com/office/drawing/2014/main" id="{A70FCAA3-70B2-45C0-858A-AC1A924C8CEE}"/>
                    </a:ext>
                  </a:extLst>
                </p14:cNvPr>
                <p14:cNvContentPartPr/>
                <p14:nvPr/>
              </p14:nvContentPartPr>
              <p14:xfrm>
                <a:off x="11544053" y="3147720"/>
                <a:ext cx="3240" cy="20880"/>
              </p14:xfrm>
            </p:contentPart>
          </mc:Choice>
          <mc:Fallback xmlns="">
            <p:pic>
              <p:nvPicPr>
                <p:cNvPr id="306" name="Freihand 305">
                  <a:extLst>
                    <a:ext uri="{FF2B5EF4-FFF2-40B4-BE49-F238E27FC236}">
                      <a16:creationId xmlns:a16="http://schemas.microsoft.com/office/drawing/2014/main" id="{A70FCAA3-70B2-45C0-858A-AC1A924C8CEE}"/>
                    </a:ext>
                  </a:extLst>
                </p:cNvPr>
                <p:cNvPicPr/>
                <p:nvPr/>
              </p:nvPicPr>
              <p:blipFill>
                <a:blip r:embed="rId530"/>
                <a:stretch>
                  <a:fillRect/>
                </a:stretch>
              </p:blipFill>
              <p:spPr>
                <a:xfrm>
                  <a:off x="11539733" y="3143400"/>
                  <a:ext cx="1188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07" name="Freihand 306">
                  <a:extLst>
                    <a:ext uri="{FF2B5EF4-FFF2-40B4-BE49-F238E27FC236}">
                      <a16:creationId xmlns:a16="http://schemas.microsoft.com/office/drawing/2014/main" id="{AF86DFD3-C4E0-4B34-A9A8-6502D82B0874}"/>
                    </a:ext>
                  </a:extLst>
                </p14:cNvPr>
                <p14:cNvContentPartPr/>
                <p14:nvPr/>
              </p14:nvContentPartPr>
              <p14:xfrm>
                <a:off x="8732453" y="4043400"/>
                <a:ext cx="72000" cy="124200"/>
              </p14:xfrm>
            </p:contentPart>
          </mc:Choice>
          <mc:Fallback xmlns="">
            <p:pic>
              <p:nvPicPr>
                <p:cNvPr id="307" name="Freihand 306">
                  <a:extLst>
                    <a:ext uri="{FF2B5EF4-FFF2-40B4-BE49-F238E27FC236}">
                      <a16:creationId xmlns:a16="http://schemas.microsoft.com/office/drawing/2014/main" id="{AF86DFD3-C4E0-4B34-A9A8-6502D82B0874}"/>
                    </a:ext>
                  </a:extLst>
                </p:cNvPr>
                <p:cNvPicPr/>
                <p:nvPr/>
              </p:nvPicPr>
              <p:blipFill>
                <a:blip r:embed="rId532"/>
                <a:stretch>
                  <a:fillRect/>
                </a:stretch>
              </p:blipFill>
              <p:spPr>
                <a:xfrm>
                  <a:off x="8728133" y="4039080"/>
                  <a:ext cx="8064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08" name="Freihand 307">
                  <a:extLst>
                    <a:ext uri="{FF2B5EF4-FFF2-40B4-BE49-F238E27FC236}">
                      <a16:creationId xmlns:a16="http://schemas.microsoft.com/office/drawing/2014/main" id="{136D1D54-4D8B-4D24-90D2-A4A00B8000EE}"/>
                    </a:ext>
                  </a:extLst>
                </p14:cNvPr>
                <p14:cNvContentPartPr/>
                <p14:nvPr/>
              </p14:nvContentPartPr>
              <p14:xfrm>
                <a:off x="8611853" y="3979320"/>
                <a:ext cx="150480" cy="88560"/>
              </p14:xfrm>
            </p:contentPart>
          </mc:Choice>
          <mc:Fallback xmlns="">
            <p:pic>
              <p:nvPicPr>
                <p:cNvPr id="308" name="Freihand 307">
                  <a:extLst>
                    <a:ext uri="{FF2B5EF4-FFF2-40B4-BE49-F238E27FC236}">
                      <a16:creationId xmlns:a16="http://schemas.microsoft.com/office/drawing/2014/main" id="{136D1D54-4D8B-4D24-90D2-A4A00B8000EE}"/>
                    </a:ext>
                  </a:extLst>
                </p:cNvPr>
                <p:cNvPicPr/>
                <p:nvPr/>
              </p:nvPicPr>
              <p:blipFill>
                <a:blip r:embed="rId534"/>
                <a:stretch>
                  <a:fillRect/>
                </a:stretch>
              </p:blipFill>
              <p:spPr>
                <a:xfrm>
                  <a:off x="8607533" y="3975000"/>
                  <a:ext cx="15912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09" name="Freihand 308">
                  <a:extLst>
                    <a:ext uri="{FF2B5EF4-FFF2-40B4-BE49-F238E27FC236}">
                      <a16:creationId xmlns:a16="http://schemas.microsoft.com/office/drawing/2014/main" id="{D273EDD4-5A8A-453F-BD30-229710556A6E}"/>
                    </a:ext>
                  </a:extLst>
                </p14:cNvPr>
                <p14:cNvContentPartPr/>
                <p14:nvPr/>
              </p14:nvContentPartPr>
              <p14:xfrm>
                <a:off x="8835413" y="3922800"/>
                <a:ext cx="279720" cy="220320"/>
              </p14:xfrm>
            </p:contentPart>
          </mc:Choice>
          <mc:Fallback xmlns="">
            <p:pic>
              <p:nvPicPr>
                <p:cNvPr id="309" name="Freihand 308">
                  <a:extLst>
                    <a:ext uri="{FF2B5EF4-FFF2-40B4-BE49-F238E27FC236}">
                      <a16:creationId xmlns:a16="http://schemas.microsoft.com/office/drawing/2014/main" id="{D273EDD4-5A8A-453F-BD30-229710556A6E}"/>
                    </a:ext>
                  </a:extLst>
                </p:cNvPr>
                <p:cNvPicPr/>
                <p:nvPr/>
              </p:nvPicPr>
              <p:blipFill>
                <a:blip r:embed="rId536"/>
                <a:stretch>
                  <a:fillRect/>
                </a:stretch>
              </p:blipFill>
              <p:spPr>
                <a:xfrm>
                  <a:off x="8831093" y="3918480"/>
                  <a:ext cx="2883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10" name="Freihand 309">
                  <a:extLst>
                    <a:ext uri="{FF2B5EF4-FFF2-40B4-BE49-F238E27FC236}">
                      <a16:creationId xmlns:a16="http://schemas.microsoft.com/office/drawing/2014/main" id="{1B43C342-1403-4DAD-9A92-778CACCD394D}"/>
                    </a:ext>
                  </a:extLst>
                </p14:cNvPr>
                <p14:cNvContentPartPr/>
                <p14:nvPr/>
              </p14:nvContentPartPr>
              <p14:xfrm>
                <a:off x="8938013" y="3870600"/>
                <a:ext cx="27000" cy="8280"/>
              </p14:xfrm>
            </p:contentPart>
          </mc:Choice>
          <mc:Fallback xmlns="">
            <p:pic>
              <p:nvPicPr>
                <p:cNvPr id="310" name="Freihand 309">
                  <a:extLst>
                    <a:ext uri="{FF2B5EF4-FFF2-40B4-BE49-F238E27FC236}">
                      <a16:creationId xmlns:a16="http://schemas.microsoft.com/office/drawing/2014/main" id="{1B43C342-1403-4DAD-9A92-778CACCD394D}"/>
                    </a:ext>
                  </a:extLst>
                </p:cNvPr>
                <p:cNvPicPr/>
                <p:nvPr/>
              </p:nvPicPr>
              <p:blipFill>
                <a:blip r:embed="rId538"/>
                <a:stretch>
                  <a:fillRect/>
                </a:stretch>
              </p:blipFill>
              <p:spPr>
                <a:xfrm>
                  <a:off x="8933693" y="3866280"/>
                  <a:ext cx="356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11" name="Freihand 310">
                  <a:extLst>
                    <a:ext uri="{FF2B5EF4-FFF2-40B4-BE49-F238E27FC236}">
                      <a16:creationId xmlns:a16="http://schemas.microsoft.com/office/drawing/2014/main" id="{58ABDB59-C8C9-4AA3-9845-84847248A0B0}"/>
                    </a:ext>
                  </a:extLst>
                </p14:cNvPr>
                <p14:cNvContentPartPr/>
                <p14:nvPr/>
              </p14:nvContentPartPr>
              <p14:xfrm>
                <a:off x="9283613" y="3910560"/>
                <a:ext cx="309600" cy="171000"/>
              </p14:xfrm>
            </p:contentPart>
          </mc:Choice>
          <mc:Fallback xmlns="">
            <p:pic>
              <p:nvPicPr>
                <p:cNvPr id="311" name="Freihand 310">
                  <a:extLst>
                    <a:ext uri="{FF2B5EF4-FFF2-40B4-BE49-F238E27FC236}">
                      <a16:creationId xmlns:a16="http://schemas.microsoft.com/office/drawing/2014/main" id="{58ABDB59-C8C9-4AA3-9845-84847248A0B0}"/>
                    </a:ext>
                  </a:extLst>
                </p:cNvPr>
                <p:cNvPicPr/>
                <p:nvPr/>
              </p:nvPicPr>
              <p:blipFill>
                <a:blip r:embed="rId540"/>
                <a:stretch>
                  <a:fillRect/>
                </a:stretch>
              </p:blipFill>
              <p:spPr>
                <a:xfrm>
                  <a:off x="9279293" y="3906240"/>
                  <a:ext cx="3182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12" name="Freihand 311">
                  <a:extLst>
                    <a:ext uri="{FF2B5EF4-FFF2-40B4-BE49-F238E27FC236}">
                      <a16:creationId xmlns:a16="http://schemas.microsoft.com/office/drawing/2014/main" id="{FDACE17B-4EE6-4631-8395-D6D761E41994}"/>
                    </a:ext>
                  </a:extLst>
                </p14:cNvPr>
                <p14:cNvContentPartPr/>
                <p14:nvPr/>
              </p14:nvContentPartPr>
              <p14:xfrm>
                <a:off x="9898493" y="3878880"/>
                <a:ext cx="62280" cy="201600"/>
              </p14:xfrm>
            </p:contentPart>
          </mc:Choice>
          <mc:Fallback xmlns="">
            <p:pic>
              <p:nvPicPr>
                <p:cNvPr id="312" name="Freihand 311">
                  <a:extLst>
                    <a:ext uri="{FF2B5EF4-FFF2-40B4-BE49-F238E27FC236}">
                      <a16:creationId xmlns:a16="http://schemas.microsoft.com/office/drawing/2014/main" id="{FDACE17B-4EE6-4631-8395-D6D761E41994}"/>
                    </a:ext>
                  </a:extLst>
                </p:cNvPr>
                <p:cNvPicPr/>
                <p:nvPr/>
              </p:nvPicPr>
              <p:blipFill>
                <a:blip r:embed="rId542"/>
                <a:stretch>
                  <a:fillRect/>
                </a:stretch>
              </p:blipFill>
              <p:spPr>
                <a:xfrm>
                  <a:off x="9894173" y="3874560"/>
                  <a:ext cx="709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13" name="Freihand 312">
                  <a:extLst>
                    <a:ext uri="{FF2B5EF4-FFF2-40B4-BE49-F238E27FC236}">
                      <a16:creationId xmlns:a16="http://schemas.microsoft.com/office/drawing/2014/main" id="{124992E6-46FE-4766-9EC5-4A5433CD30E4}"/>
                    </a:ext>
                  </a:extLst>
                </p14:cNvPr>
                <p14:cNvContentPartPr/>
                <p14:nvPr/>
              </p14:nvContentPartPr>
              <p14:xfrm>
                <a:off x="9786533" y="3846120"/>
                <a:ext cx="203400" cy="194040"/>
              </p14:xfrm>
            </p:contentPart>
          </mc:Choice>
          <mc:Fallback xmlns="">
            <p:pic>
              <p:nvPicPr>
                <p:cNvPr id="313" name="Freihand 312">
                  <a:extLst>
                    <a:ext uri="{FF2B5EF4-FFF2-40B4-BE49-F238E27FC236}">
                      <a16:creationId xmlns:a16="http://schemas.microsoft.com/office/drawing/2014/main" id="{124992E6-46FE-4766-9EC5-4A5433CD30E4}"/>
                    </a:ext>
                  </a:extLst>
                </p:cNvPr>
                <p:cNvPicPr/>
                <p:nvPr/>
              </p:nvPicPr>
              <p:blipFill>
                <a:blip r:embed="rId544"/>
                <a:stretch>
                  <a:fillRect/>
                </a:stretch>
              </p:blipFill>
              <p:spPr>
                <a:xfrm>
                  <a:off x="9782213" y="3841800"/>
                  <a:ext cx="2120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14" name="Freihand 313">
                  <a:extLst>
                    <a:ext uri="{FF2B5EF4-FFF2-40B4-BE49-F238E27FC236}">
                      <a16:creationId xmlns:a16="http://schemas.microsoft.com/office/drawing/2014/main" id="{5B056706-754E-4A2F-BA14-61251B7D3381}"/>
                    </a:ext>
                  </a:extLst>
                </p14:cNvPr>
                <p14:cNvContentPartPr/>
                <p14:nvPr/>
              </p14:nvContentPartPr>
              <p14:xfrm>
                <a:off x="9995693" y="3913080"/>
                <a:ext cx="117360" cy="68400"/>
              </p14:xfrm>
            </p:contentPart>
          </mc:Choice>
          <mc:Fallback xmlns="">
            <p:pic>
              <p:nvPicPr>
                <p:cNvPr id="314" name="Freihand 313">
                  <a:extLst>
                    <a:ext uri="{FF2B5EF4-FFF2-40B4-BE49-F238E27FC236}">
                      <a16:creationId xmlns:a16="http://schemas.microsoft.com/office/drawing/2014/main" id="{5B056706-754E-4A2F-BA14-61251B7D3381}"/>
                    </a:ext>
                  </a:extLst>
                </p:cNvPr>
                <p:cNvPicPr/>
                <p:nvPr/>
              </p:nvPicPr>
              <p:blipFill>
                <a:blip r:embed="rId546"/>
                <a:stretch>
                  <a:fillRect/>
                </a:stretch>
              </p:blipFill>
              <p:spPr>
                <a:xfrm>
                  <a:off x="9991373" y="3908760"/>
                  <a:ext cx="1260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15" name="Freihand 314">
                  <a:extLst>
                    <a:ext uri="{FF2B5EF4-FFF2-40B4-BE49-F238E27FC236}">
                      <a16:creationId xmlns:a16="http://schemas.microsoft.com/office/drawing/2014/main" id="{298DCE72-A0D8-47E5-A03D-9EFD170E9F7C}"/>
                    </a:ext>
                  </a:extLst>
                </p14:cNvPr>
                <p14:cNvContentPartPr/>
                <p14:nvPr/>
              </p14:nvContentPartPr>
              <p14:xfrm>
                <a:off x="10139693" y="3851520"/>
                <a:ext cx="85680" cy="101520"/>
              </p14:xfrm>
            </p:contentPart>
          </mc:Choice>
          <mc:Fallback xmlns="">
            <p:pic>
              <p:nvPicPr>
                <p:cNvPr id="315" name="Freihand 314">
                  <a:extLst>
                    <a:ext uri="{FF2B5EF4-FFF2-40B4-BE49-F238E27FC236}">
                      <a16:creationId xmlns:a16="http://schemas.microsoft.com/office/drawing/2014/main" id="{298DCE72-A0D8-47E5-A03D-9EFD170E9F7C}"/>
                    </a:ext>
                  </a:extLst>
                </p:cNvPr>
                <p:cNvPicPr/>
                <p:nvPr/>
              </p:nvPicPr>
              <p:blipFill>
                <a:blip r:embed="rId548"/>
                <a:stretch>
                  <a:fillRect/>
                </a:stretch>
              </p:blipFill>
              <p:spPr>
                <a:xfrm>
                  <a:off x="10135373" y="3847200"/>
                  <a:ext cx="943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16" name="Freihand 315">
                  <a:extLst>
                    <a:ext uri="{FF2B5EF4-FFF2-40B4-BE49-F238E27FC236}">
                      <a16:creationId xmlns:a16="http://schemas.microsoft.com/office/drawing/2014/main" id="{0CB757F6-73AE-478A-8917-BA4CBF511E9A}"/>
                    </a:ext>
                  </a:extLst>
                </p14:cNvPr>
                <p14:cNvContentPartPr/>
                <p14:nvPr/>
              </p14:nvContentPartPr>
              <p14:xfrm>
                <a:off x="10246253" y="3846480"/>
                <a:ext cx="109440" cy="95400"/>
              </p14:xfrm>
            </p:contentPart>
          </mc:Choice>
          <mc:Fallback xmlns="">
            <p:pic>
              <p:nvPicPr>
                <p:cNvPr id="316" name="Freihand 315">
                  <a:extLst>
                    <a:ext uri="{FF2B5EF4-FFF2-40B4-BE49-F238E27FC236}">
                      <a16:creationId xmlns:a16="http://schemas.microsoft.com/office/drawing/2014/main" id="{0CB757F6-73AE-478A-8917-BA4CBF511E9A}"/>
                    </a:ext>
                  </a:extLst>
                </p:cNvPr>
                <p:cNvPicPr/>
                <p:nvPr/>
              </p:nvPicPr>
              <p:blipFill>
                <a:blip r:embed="rId550"/>
                <a:stretch>
                  <a:fillRect/>
                </a:stretch>
              </p:blipFill>
              <p:spPr>
                <a:xfrm>
                  <a:off x="10241933" y="3842160"/>
                  <a:ext cx="1180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17" name="Freihand 316">
                  <a:extLst>
                    <a:ext uri="{FF2B5EF4-FFF2-40B4-BE49-F238E27FC236}">
                      <a16:creationId xmlns:a16="http://schemas.microsoft.com/office/drawing/2014/main" id="{94B1A6EF-A8A2-47A9-A4B9-BC47EB54B62F}"/>
                    </a:ext>
                  </a:extLst>
                </p14:cNvPr>
                <p14:cNvContentPartPr/>
                <p14:nvPr/>
              </p14:nvContentPartPr>
              <p14:xfrm>
                <a:off x="10334453" y="3743880"/>
                <a:ext cx="151200" cy="139320"/>
              </p14:xfrm>
            </p:contentPart>
          </mc:Choice>
          <mc:Fallback xmlns="">
            <p:pic>
              <p:nvPicPr>
                <p:cNvPr id="317" name="Freihand 316">
                  <a:extLst>
                    <a:ext uri="{FF2B5EF4-FFF2-40B4-BE49-F238E27FC236}">
                      <a16:creationId xmlns:a16="http://schemas.microsoft.com/office/drawing/2014/main" id="{94B1A6EF-A8A2-47A9-A4B9-BC47EB54B62F}"/>
                    </a:ext>
                  </a:extLst>
                </p:cNvPr>
                <p:cNvPicPr/>
                <p:nvPr/>
              </p:nvPicPr>
              <p:blipFill>
                <a:blip r:embed="rId552"/>
                <a:stretch>
                  <a:fillRect/>
                </a:stretch>
              </p:blipFill>
              <p:spPr>
                <a:xfrm>
                  <a:off x="10330133" y="3739560"/>
                  <a:ext cx="1598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18" name="Freihand 317">
                  <a:extLst>
                    <a:ext uri="{FF2B5EF4-FFF2-40B4-BE49-F238E27FC236}">
                      <a16:creationId xmlns:a16="http://schemas.microsoft.com/office/drawing/2014/main" id="{D7BC20F8-9523-4223-B94E-FF60F3C9CA2A}"/>
                    </a:ext>
                  </a:extLst>
                </p14:cNvPr>
                <p14:cNvContentPartPr/>
                <p14:nvPr/>
              </p14:nvContentPartPr>
              <p14:xfrm>
                <a:off x="10520213" y="3711480"/>
                <a:ext cx="123840" cy="140760"/>
              </p14:xfrm>
            </p:contentPart>
          </mc:Choice>
          <mc:Fallback xmlns="">
            <p:pic>
              <p:nvPicPr>
                <p:cNvPr id="318" name="Freihand 317">
                  <a:extLst>
                    <a:ext uri="{FF2B5EF4-FFF2-40B4-BE49-F238E27FC236}">
                      <a16:creationId xmlns:a16="http://schemas.microsoft.com/office/drawing/2014/main" id="{D7BC20F8-9523-4223-B94E-FF60F3C9CA2A}"/>
                    </a:ext>
                  </a:extLst>
                </p:cNvPr>
                <p:cNvPicPr/>
                <p:nvPr/>
              </p:nvPicPr>
              <p:blipFill>
                <a:blip r:embed="rId554"/>
                <a:stretch>
                  <a:fillRect/>
                </a:stretch>
              </p:blipFill>
              <p:spPr>
                <a:xfrm>
                  <a:off x="10515893" y="3707160"/>
                  <a:ext cx="1324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19" name="Freihand 318">
                  <a:extLst>
                    <a:ext uri="{FF2B5EF4-FFF2-40B4-BE49-F238E27FC236}">
                      <a16:creationId xmlns:a16="http://schemas.microsoft.com/office/drawing/2014/main" id="{A10724C8-4592-4776-9CA1-FCD8BAC38333}"/>
                    </a:ext>
                  </a:extLst>
                </p14:cNvPr>
                <p14:cNvContentPartPr/>
                <p14:nvPr/>
              </p14:nvContentPartPr>
              <p14:xfrm>
                <a:off x="10651613" y="3694920"/>
                <a:ext cx="30600" cy="51120"/>
              </p14:xfrm>
            </p:contentPart>
          </mc:Choice>
          <mc:Fallback xmlns="">
            <p:pic>
              <p:nvPicPr>
                <p:cNvPr id="319" name="Freihand 318">
                  <a:extLst>
                    <a:ext uri="{FF2B5EF4-FFF2-40B4-BE49-F238E27FC236}">
                      <a16:creationId xmlns:a16="http://schemas.microsoft.com/office/drawing/2014/main" id="{A10724C8-4592-4776-9CA1-FCD8BAC38333}"/>
                    </a:ext>
                  </a:extLst>
                </p:cNvPr>
                <p:cNvPicPr/>
                <p:nvPr/>
              </p:nvPicPr>
              <p:blipFill>
                <a:blip r:embed="rId556"/>
                <a:stretch>
                  <a:fillRect/>
                </a:stretch>
              </p:blipFill>
              <p:spPr>
                <a:xfrm>
                  <a:off x="10647293" y="3690600"/>
                  <a:ext cx="3924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20" name="Freihand 319">
                  <a:extLst>
                    <a:ext uri="{FF2B5EF4-FFF2-40B4-BE49-F238E27FC236}">
                      <a16:creationId xmlns:a16="http://schemas.microsoft.com/office/drawing/2014/main" id="{ECB075F5-4A34-4B68-8B6A-51806D4F79E9}"/>
                    </a:ext>
                  </a:extLst>
                </p14:cNvPr>
                <p14:cNvContentPartPr/>
                <p14:nvPr/>
              </p14:nvContentPartPr>
              <p14:xfrm>
                <a:off x="10704173" y="3699600"/>
                <a:ext cx="209520" cy="91440"/>
              </p14:xfrm>
            </p:contentPart>
          </mc:Choice>
          <mc:Fallback xmlns="">
            <p:pic>
              <p:nvPicPr>
                <p:cNvPr id="320" name="Freihand 319">
                  <a:extLst>
                    <a:ext uri="{FF2B5EF4-FFF2-40B4-BE49-F238E27FC236}">
                      <a16:creationId xmlns:a16="http://schemas.microsoft.com/office/drawing/2014/main" id="{ECB075F5-4A34-4B68-8B6A-51806D4F79E9}"/>
                    </a:ext>
                  </a:extLst>
                </p:cNvPr>
                <p:cNvPicPr/>
                <p:nvPr/>
              </p:nvPicPr>
              <p:blipFill>
                <a:blip r:embed="rId558"/>
                <a:stretch>
                  <a:fillRect/>
                </a:stretch>
              </p:blipFill>
              <p:spPr>
                <a:xfrm>
                  <a:off x="10699853" y="3695280"/>
                  <a:ext cx="2181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21" name="Freihand 320">
                  <a:extLst>
                    <a:ext uri="{FF2B5EF4-FFF2-40B4-BE49-F238E27FC236}">
                      <a16:creationId xmlns:a16="http://schemas.microsoft.com/office/drawing/2014/main" id="{6EC4AB24-A1C0-4627-B45F-05F9475405DD}"/>
                    </a:ext>
                  </a:extLst>
                </p14:cNvPr>
                <p14:cNvContentPartPr/>
                <p14:nvPr/>
              </p14:nvContentPartPr>
              <p14:xfrm>
                <a:off x="10955453" y="3657480"/>
                <a:ext cx="74520" cy="110520"/>
              </p14:xfrm>
            </p:contentPart>
          </mc:Choice>
          <mc:Fallback xmlns="">
            <p:pic>
              <p:nvPicPr>
                <p:cNvPr id="321" name="Freihand 320">
                  <a:extLst>
                    <a:ext uri="{FF2B5EF4-FFF2-40B4-BE49-F238E27FC236}">
                      <a16:creationId xmlns:a16="http://schemas.microsoft.com/office/drawing/2014/main" id="{6EC4AB24-A1C0-4627-B45F-05F9475405DD}"/>
                    </a:ext>
                  </a:extLst>
                </p:cNvPr>
                <p:cNvPicPr/>
                <p:nvPr/>
              </p:nvPicPr>
              <p:blipFill>
                <a:blip r:embed="rId560"/>
                <a:stretch>
                  <a:fillRect/>
                </a:stretch>
              </p:blipFill>
              <p:spPr>
                <a:xfrm>
                  <a:off x="10951133" y="3653160"/>
                  <a:ext cx="831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22" name="Freihand 321">
                  <a:extLst>
                    <a:ext uri="{FF2B5EF4-FFF2-40B4-BE49-F238E27FC236}">
                      <a16:creationId xmlns:a16="http://schemas.microsoft.com/office/drawing/2014/main" id="{62CAB2E2-6FCF-4CCF-A3EB-606FE85EFF48}"/>
                    </a:ext>
                  </a:extLst>
                </p14:cNvPr>
                <p14:cNvContentPartPr/>
                <p14:nvPr/>
              </p14:nvContentPartPr>
              <p14:xfrm>
                <a:off x="11031053" y="3537960"/>
                <a:ext cx="118800" cy="174960"/>
              </p14:xfrm>
            </p:contentPart>
          </mc:Choice>
          <mc:Fallback xmlns="">
            <p:pic>
              <p:nvPicPr>
                <p:cNvPr id="322" name="Freihand 321">
                  <a:extLst>
                    <a:ext uri="{FF2B5EF4-FFF2-40B4-BE49-F238E27FC236}">
                      <a16:creationId xmlns:a16="http://schemas.microsoft.com/office/drawing/2014/main" id="{62CAB2E2-6FCF-4CCF-A3EB-606FE85EFF48}"/>
                    </a:ext>
                  </a:extLst>
                </p:cNvPr>
                <p:cNvPicPr/>
                <p:nvPr/>
              </p:nvPicPr>
              <p:blipFill>
                <a:blip r:embed="rId562"/>
                <a:stretch>
                  <a:fillRect/>
                </a:stretch>
              </p:blipFill>
              <p:spPr>
                <a:xfrm>
                  <a:off x="11026733" y="3533640"/>
                  <a:ext cx="127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24" name="Freihand 323">
                  <a:extLst>
                    <a:ext uri="{FF2B5EF4-FFF2-40B4-BE49-F238E27FC236}">
                      <a16:creationId xmlns:a16="http://schemas.microsoft.com/office/drawing/2014/main" id="{69D78DC4-9F3B-4BA0-9FD1-C15CB10B8206}"/>
                    </a:ext>
                  </a:extLst>
                </p14:cNvPr>
                <p14:cNvContentPartPr/>
                <p14:nvPr/>
              </p14:nvContentPartPr>
              <p14:xfrm>
                <a:off x="11171453" y="3548760"/>
                <a:ext cx="194040" cy="285120"/>
              </p14:xfrm>
            </p:contentPart>
          </mc:Choice>
          <mc:Fallback xmlns="">
            <p:pic>
              <p:nvPicPr>
                <p:cNvPr id="324" name="Freihand 323">
                  <a:extLst>
                    <a:ext uri="{FF2B5EF4-FFF2-40B4-BE49-F238E27FC236}">
                      <a16:creationId xmlns:a16="http://schemas.microsoft.com/office/drawing/2014/main" id="{69D78DC4-9F3B-4BA0-9FD1-C15CB10B8206}"/>
                    </a:ext>
                  </a:extLst>
                </p:cNvPr>
                <p:cNvPicPr/>
                <p:nvPr/>
              </p:nvPicPr>
              <p:blipFill>
                <a:blip r:embed="rId564"/>
                <a:stretch>
                  <a:fillRect/>
                </a:stretch>
              </p:blipFill>
              <p:spPr>
                <a:xfrm>
                  <a:off x="11167133" y="3544440"/>
                  <a:ext cx="20268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25" name="Freihand 324">
                  <a:extLst>
                    <a:ext uri="{FF2B5EF4-FFF2-40B4-BE49-F238E27FC236}">
                      <a16:creationId xmlns:a16="http://schemas.microsoft.com/office/drawing/2014/main" id="{D2144090-60EE-416D-9615-35309AD00A48}"/>
                    </a:ext>
                  </a:extLst>
                </p14:cNvPr>
                <p14:cNvContentPartPr/>
                <p14:nvPr/>
              </p14:nvContentPartPr>
              <p14:xfrm>
                <a:off x="11357573" y="3451560"/>
                <a:ext cx="312120" cy="167760"/>
              </p14:xfrm>
            </p:contentPart>
          </mc:Choice>
          <mc:Fallback xmlns="">
            <p:pic>
              <p:nvPicPr>
                <p:cNvPr id="325" name="Freihand 324">
                  <a:extLst>
                    <a:ext uri="{FF2B5EF4-FFF2-40B4-BE49-F238E27FC236}">
                      <a16:creationId xmlns:a16="http://schemas.microsoft.com/office/drawing/2014/main" id="{D2144090-60EE-416D-9615-35309AD00A48}"/>
                    </a:ext>
                  </a:extLst>
                </p:cNvPr>
                <p:cNvPicPr/>
                <p:nvPr/>
              </p:nvPicPr>
              <p:blipFill>
                <a:blip r:embed="rId566"/>
                <a:stretch>
                  <a:fillRect/>
                </a:stretch>
              </p:blipFill>
              <p:spPr>
                <a:xfrm>
                  <a:off x="11353253" y="3447240"/>
                  <a:ext cx="3207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26" name="Freihand 325">
                  <a:extLst>
                    <a:ext uri="{FF2B5EF4-FFF2-40B4-BE49-F238E27FC236}">
                      <a16:creationId xmlns:a16="http://schemas.microsoft.com/office/drawing/2014/main" id="{236E9C2F-DF7A-4497-9064-C60C5FB902E0}"/>
                    </a:ext>
                  </a:extLst>
                </p14:cNvPr>
                <p14:cNvContentPartPr/>
                <p14:nvPr/>
              </p14:nvContentPartPr>
              <p14:xfrm>
                <a:off x="10602653" y="4015320"/>
                <a:ext cx="77040" cy="116640"/>
              </p14:xfrm>
            </p:contentPart>
          </mc:Choice>
          <mc:Fallback xmlns="">
            <p:pic>
              <p:nvPicPr>
                <p:cNvPr id="326" name="Freihand 325">
                  <a:extLst>
                    <a:ext uri="{FF2B5EF4-FFF2-40B4-BE49-F238E27FC236}">
                      <a16:creationId xmlns:a16="http://schemas.microsoft.com/office/drawing/2014/main" id="{236E9C2F-DF7A-4497-9064-C60C5FB902E0}"/>
                    </a:ext>
                  </a:extLst>
                </p:cNvPr>
                <p:cNvPicPr/>
                <p:nvPr/>
              </p:nvPicPr>
              <p:blipFill>
                <a:blip r:embed="rId568"/>
                <a:stretch>
                  <a:fillRect/>
                </a:stretch>
              </p:blipFill>
              <p:spPr>
                <a:xfrm>
                  <a:off x="10598333" y="4011000"/>
                  <a:ext cx="856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27" name="Freihand 326">
                  <a:extLst>
                    <a:ext uri="{FF2B5EF4-FFF2-40B4-BE49-F238E27FC236}">
                      <a16:creationId xmlns:a16="http://schemas.microsoft.com/office/drawing/2014/main" id="{AF69ED5B-8247-4C64-A566-C64AEC7261B7}"/>
                    </a:ext>
                  </a:extLst>
                </p14:cNvPr>
                <p14:cNvContentPartPr/>
                <p14:nvPr/>
              </p14:nvContentPartPr>
              <p14:xfrm>
                <a:off x="10684373" y="3973200"/>
                <a:ext cx="173160" cy="122400"/>
              </p14:xfrm>
            </p:contentPart>
          </mc:Choice>
          <mc:Fallback xmlns="">
            <p:pic>
              <p:nvPicPr>
                <p:cNvPr id="327" name="Freihand 326">
                  <a:extLst>
                    <a:ext uri="{FF2B5EF4-FFF2-40B4-BE49-F238E27FC236}">
                      <a16:creationId xmlns:a16="http://schemas.microsoft.com/office/drawing/2014/main" id="{AF69ED5B-8247-4C64-A566-C64AEC7261B7}"/>
                    </a:ext>
                  </a:extLst>
                </p:cNvPr>
                <p:cNvPicPr/>
                <p:nvPr/>
              </p:nvPicPr>
              <p:blipFill>
                <a:blip r:embed="rId570"/>
                <a:stretch>
                  <a:fillRect/>
                </a:stretch>
              </p:blipFill>
              <p:spPr>
                <a:xfrm>
                  <a:off x="10680053" y="3968880"/>
                  <a:ext cx="1818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28" name="Freihand 327">
                  <a:extLst>
                    <a:ext uri="{FF2B5EF4-FFF2-40B4-BE49-F238E27FC236}">
                      <a16:creationId xmlns:a16="http://schemas.microsoft.com/office/drawing/2014/main" id="{D9E77686-73E4-4813-9F02-472D0C1D3524}"/>
                    </a:ext>
                  </a:extLst>
                </p14:cNvPr>
                <p14:cNvContentPartPr/>
                <p14:nvPr/>
              </p14:nvContentPartPr>
              <p14:xfrm>
                <a:off x="10893533" y="3948000"/>
                <a:ext cx="100800" cy="114480"/>
              </p14:xfrm>
            </p:contentPart>
          </mc:Choice>
          <mc:Fallback xmlns="">
            <p:pic>
              <p:nvPicPr>
                <p:cNvPr id="328" name="Freihand 327">
                  <a:extLst>
                    <a:ext uri="{FF2B5EF4-FFF2-40B4-BE49-F238E27FC236}">
                      <a16:creationId xmlns:a16="http://schemas.microsoft.com/office/drawing/2014/main" id="{D9E77686-73E4-4813-9F02-472D0C1D3524}"/>
                    </a:ext>
                  </a:extLst>
                </p:cNvPr>
                <p:cNvPicPr/>
                <p:nvPr/>
              </p:nvPicPr>
              <p:blipFill>
                <a:blip r:embed="rId572"/>
                <a:stretch>
                  <a:fillRect/>
                </a:stretch>
              </p:blipFill>
              <p:spPr>
                <a:xfrm>
                  <a:off x="10889213" y="3943680"/>
                  <a:ext cx="1094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31" name="Freihand 330">
                  <a:extLst>
                    <a:ext uri="{FF2B5EF4-FFF2-40B4-BE49-F238E27FC236}">
                      <a16:creationId xmlns:a16="http://schemas.microsoft.com/office/drawing/2014/main" id="{3A94274D-651D-4EF2-8C58-75E092A8D43C}"/>
                    </a:ext>
                  </a:extLst>
                </p14:cNvPr>
                <p14:cNvContentPartPr/>
                <p14:nvPr/>
              </p14:nvContentPartPr>
              <p14:xfrm>
                <a:off x="10207733" y="3444000"/>
                <a:ext cx="38520" cy="143280"/>
              </p14:xfrm>
            </p:contentPart>
          </mc:Choice>
          <mc:Fallback xmlns="">
            <p:pic>
              <p:nvPicPr>
                <p:cNvPr id="331" name="Freihand 330">
                  <a:extLst>
                    <a:ext uri="{FF2B5EF4-FFF2-40B4-BE49-F238E27FC236}">
                      <a16:creationId xmlns:a16="http://schemas.microsoft.com/office/drawing/2014/main" id="{3A94274D-651D-4EF2-8C58-75E092A8D43C}"/>
                    </a:ext>
                  </a:extLst>
                </p:cNvPr>
                <p:cNvPicPr/>
                <p:nvPr/>
              </p:nvPicPr>
              <p:blipFill>
                <a:blip r:embed="rId574"/>
                <a:stretch>
                  <a:fillRect/>
                </a:stretch>
              </p:blipFill>
              <p:spPr>
                <a:xfrm>
                  <a:off x="10203413" y="3439680"/>
                  <a:ext cx="471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32" name="Freihand 331">
                  <a:extLst>
                    <a:ext uri="{FF2B5EF4-FFF2-40B4-BE49-F238E27FC236}">
                      <a16:creationId xmlns:a16="http://schemas.microsoft.com/office/drawing/2014/main" id="{957F8629-7BB2-4127-B8E6-602268918F08}"/>
                    </a:ext>
                  </a:extLst>
                </p14:cNvPr>
                <p14:cNvContentPartPr/>
                <p14:nvPr/>
              </p14:nvContentPartPr>
              <p14:xfrm>
                <a:off x="10133573" y="3284520"/>
                <a:ext cx="122400" cy="245160"/>
              </p14:xfrm>
            </p:contentPart>
          </mc:Choice>
          <mc:Fallback xmlns="">
            <p:pic>
              <p:nvPicPr>
                <p:cNvPr id="332" name="Freihand 331">
                  <a:extLst>
                    <a:ext uri="{FF2B5EF4-FFF2-40B4-BE49-F238E27FC236}">
                      <a16:creationId xmlns:a16="http://schemas.microsoft.com/office/drawing/2014/main" id="{957F8629-7BB2-4127-B8E6-602268918F08}"/>
                    </a:ext>
                  </a:extLst>
                </p:cNvPr>
                <p:cNvPicPr/>
                <p:nvPr/>
              </p:nvPicPr>
              <p:blipFill>
                <a:blip r:embed="rId576"/>
                <a:stretch>
                  <a:fillRect/>
                </a:stretch>
              </p:blipFill>
              <p:spPr>
                <a:xfrm>
                  <a:off x="10129253" y="3280200"/>
                  <a:ext cx="13104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33" name="Freihand 332">
                  <a:extLst>
                    <a:ext uri="{FF2B5EF4-FFF2-40B4-BE49-F238E27FC236}">
                      <a16:creationId xmlns:a16="http://schemas.microsoft.com/office/drawing/2014/main" id="{F4259DA7-8AAD-4B05-9501-4449D3FC8DEA}"/>
                    </a:ext>
                  </a:extLst>
                </p14:cNvPr>
                <p14:cNvContentPartPr/>
                <p14:nvPr/>
              </p14:nvContentPartPr>
              <p14:xfrm>
                <a:off x="11258933" y="3907320"/>
                <a:ext cx="71280" cy="153000"/>
              </p14:xfrm>
            </p:contentPart>
          </mc:Choice>
          <mc:Fallback xmlns="">
            <p:pic>
              <p:nvPicPr>
                <p:cNvPr id="333" name="Freihand 332">
                  <a:extLst>
                    <a:ext uri="{FF2B5EF4-FFF2-40B4-BE49-F238E27FC236}">
                      <a16:creationId xmlns:a16="http://schemas.microsoft.com/office/drawing/2014/main" id="{F4259DA7-8AAD-4B05-9501-4449D3FC8DEA}"/>
                    </a:ext>
                  </a:extLst>
                </p:cNvPr>
                <p:cNvPicPr/>
                <p:nvPr/>
              </p:nvPicPr>
              <p:blipFill>
                <a:blip r:embed="rId578"/>
                <a:stretch>
                  <a:fillRect/>
                </a:stretch>
              </p:blipFill>
              <p:spPr>
                <a:xfrm>
                  <a:off x="11254613" y="3903000"/>
                  <a:ext cx="799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34" name="Freihand 333">
                  <a:extLst>
                    <a:ext uri="{FF2B5EF4-FFF2-40B4-BE49-F238E27FC236}">
                      <a16:creationId xmlns:a16="http://schemas.microsoft.com/office/drawing/2014/main" id="{E1C1E919-9E58-40C8-A4B8-E96CF62DE3AC}"/>
                    </a:ext>
                  </a:extLst>
                </p14:cNvPr>
                <p14:cNvContentPartPr/>
                <p14:nvPr/>
              </p14:nvContentPartPr>
              <p14:xfrm>
                <a:off x="11188013" y="3985800"/>
                <a:ext cx="232200" cy="120600"/>
              </p14:xfrm>
            </p:contentPart>
          </mc:Choice>
          <mc:Fallback xmlns="">
            <p:pic>
              <p:nvPicPr>
                <p:cNvPr id="334" name="Freihand 333">
                  <a:extLst>
                    <a:ext uri="{FF2B5EF4-FFF2-40B4-BE49-F238E27FC236}">
                      <a16:creationId xmlns:a16="http://schemas.microsoft.com/office/drawing/2014/main" id="{E1C1E919-9E58-40C8-A4B8-E96CF62DE3AC}"/>
                    </a:ext>
                  </a:extLst>
                </p:cNvPr>
                <p:cNvPicPr/>
                <p:nvPr/>
              </p:nvPicPr>
              <p:blipFill>
                <a:blip r:embed="rId580"/>
                <a:stretch>
                  <a:fillRect/>
                </a:stretch>
              </p:blipFill>
              <p:spPr>
                <a:xfrm>
                  <a:off x="11183693" y="3981480"/>
                  <a:ext cx="2408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35" name="Freihand 334">
                  <a:extLst>
                    <a:ext uri="{FF2B5EF4-FFF2-40B4-BE49-F238E27FC236}">
                      <a16:creationId xmlns:a16="http://schemas.microsoft.com/office/drawing/2014/main" id="{5DB8A30B-505A-4902-83A3-49E7AEF44EC7}"/>
                    </a:ext>
                  </a:extLst>
                </p14:cNvPr>
                <p14:cNvContentPartPr/>
                <p14:nvPr/>
              </p14:nvContentPartPr>
              <p14:xfrm>
                <a:off x="11101253" y="3784920"/>
                <a:ext cx="259560" cy="164160"/>
              </p14:xfrm>
            </p:contentPart>
          </mc:Choice>
          <mc:Fallback xmlns="">
            <p:pic>
              <p:nvPicPr>
                <p:cNvPr id="335" name="Freihand 334">
                  <a:extLst>
                    <a:ext uri="{FF2B5EF4-FFF2-40B4-BE49-F238E27FC236}">
                      <a16:creationId xmlns:a16="http://schemas.microsoft.com/office/drawing/2014/main" id="{5DB8A30B-505A-4902-83A3-49E7AEF44EC7}"/>
                    </a:ext>
                  </a:extLst>
                </p:cNvPr>
                <p:cNvPicPr/>
                <p:nvPr/>
              </p:nvPicPr>
              <p:blipFill>
                <a:blip r:embed="rId582"/>
                <a:stretch>
                  <a:fillRect/>
                </a:stretch>
              </p:blipFill>
              <p:spPr>
                <a:xfrm>
                  <a:off x="11096933" y="3780600"/>
                  <a:ext cx="26820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37" name="Freihand 336">
                  <a:extLst>
                    <a:ext uri="{FF2B5EF4-FFF2-40B4-BE49-F238E27FC236}">
                      <a16:creationId xmlns:a16="http://schemas.microsoft.com/office/drawing/2014/main" id="{F83F0D08-9F40-4E90-A5D5-878CFBDD1DD5}"/>
                    </a:ext>
                  </a:extLst>
                </p14:cNvPr>
                <p14:cNvContentPartPr/>
                <p14:nvPr/>
              </p14:nvContentPartPr>
              <p14:xfrm>
                <a:off x="11614973" y="3603120"/>
                <a:ext cx="17280" cy="301680"/>
              </p14:xfrm>
            </p:contentPart>
          </mc:Choice>
          <mc:Fallback xmlns="">
            <p:pic>
              <p:nvPicPr>
                <p:cNvPr id="337" name="Freihand 336">
                  <a:extLst>
                    <a:ext uri="{FF2B5EF4-FFF2-40B4-BE49-F238E27FC236}">
                      <a16:creationId xmlns:a16="http://schemas.microsoft.com/office/drawing/2014/main" id="{F83F0D08-9F40-4E90-A5D5-878CFBDD1DD5}"/>
                    </a:ext>
                  </a:extLst>
                </p:cNvPr>
                <p:cNvPicPr/>
                <p:nvPr/>
              </p:nvPicPr>
              <p:blipFill>
                <a:blip r:embed="rId584"/>
                <a:stretch>
                  <a:fillRect/>
                </a:stretch>
              </p:blipFill>
              <p:spPr>
                <a:xfrm>
                  <a:off x="11610653" y="3598800"/>
                  <a:ext cx="2592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38" name="Freihand 337">
                  <a:extLst>
                    <a:ext uri="{FF2B5EF4-FFF2-40B4-BE49-F238E27FC236}">
                      <a16:creationId xmlns:a16="http://schemas.microsoft.com/office/drawing/2014/main" id="{9BD070F6-504A-4243-9723-1F0E187BCBD6}"/>
                    </a:ext>
                  </a:extLst>
                </p14:cNvPr>
                <p14:cNvContentPartPr/>
                <p14:nvPr/>
              </p14:nvContentPartPr>
              <p14:xfrm>
                <a:off x="11503373" y="3801480"/>
                <a:ext cx="261000" cy="165960"/>
              </p14:xfrm>
            </p:contentPart>
          </mc:Choice>
          <mc:Fallback xmlns="">
            <p:pic>
              <p:nvPicPr>
                <p:cNvPr id="338" name="Freihand 337">
                  <a:extLst>
                    <a:ext uri="{FF2B5EF4-FFF2-40B4-BE49-F238E27FC236}">
                      <a16:creationId xmlns:a16="http://schemas.microsoft.com/office/drawing/2014/main" id="{9BD070F6-504A-4243-9723-1F0E187BCBD6}"/>
                    </a:ext>
                  </a:extLst>
                </p:cNvPr>
                <p:cNvPicPr/>
                <p:nvPr/>
              </p:nvPicPr>
              <p:blipFill>
                <a:blip r:embed="rId586"/>
                <a:stretch>
                  <a:fillRect/>
                </a:stretch>
              </p:blipFill>
              <p:spPr>
                <a:xfrm>
                  <a:off x="11499053" y="3797160"/>
                  <a:ext cx="2696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40" name="Freihand 339">
                  <a:extLst>
                    <a:ext uri="{FF2B5EF4-FFF2-40B4-BE49-F238E27FC236}">
                      <a16:creationId xmlns:a16="http://schemas.microsoft.com/office/drawing/2014/main" id="{7459EEB1-96B5-40FE-80AC-681FCD476C21}"/>
                    </a:ext>
                  </a:extLst>
                </p14:cNvPr>
                <p14:cNvContentPartPr/>
                <p14:nvPr/>
              </p14:nvContentPartPr>
              <p14:xfrm>
                <a:off x="2526053" y="1025160"/>
                <a:ext cx="1588680" cy="627840"/>
              </p14:xfrm>
            </p:contentPart>
          </mc:Choice>
          <mc:Fallback xmlns="">
            <p:pic>
              <p:nvPicPr>
                <p:cNvPr id="340" name="Freihand 339">
                  <a:extLst>
                    <a:ext uri="{FF2B5EF4-FFF2-40B4-BE49-F238E27FC236}">
                      <a16:creationId xmlns:a16="http://schemas.microsoft.com/office/drawing/2014/main" id="{7459EEB1-96B5-40FE-80AC-681FCD476C21}"/>
                    </a:ext>
                  </a:extLst>
                </p:cNvPr>
                <p:cNvPicPr/>
                <p:nvPr/>
              </p:nvPicPr>
              <p:blipFill>
                <a:blip r:embed="rId588"/>
                <a:stretch>
                  <a:fillRect/>
                </a:stretch>
              </p:blipFill>
              <p:spPr>
                <a:xfrm>
                  <a:off x="2521733" y="1020840"/>
                  <a:ext cx="1597320" cy="636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89">
            <p14:nvContentPartPr>
              <p14:cNvPr id="342" name="Freihand 341">
                <a:extLst>
                  <a:ext uri="{FF2B5EF4-FFF2-40B4-BE49-F238E27FC236}">
                    <a16:creationId xmlns:a16="http://schemas.microsoft.com/office/drawing/2014/main" id="{3CD6F8FC-9D6A-476F-AB60-DAAB3D0B8607}"/>
                  </a:ext>
                </a:extLst>
              </p14:cNvPr>
              <p14:cNvContentPartPr/>
              <p14:nvPr/>
            </p14:nvContentPartPr>
            <p14:xfrm>
              <a:off x="1875893" y="5949600"/>
              <a:ext cx="1956960" cy="38160"/>
            </p14:xfrm>
          </p:contentPart>
        </mc:Choice>
        <mc:Fallback xmlns="">
          <p:pic>
            <p:nvPicPr>
              <p:cNvPr id="342" name="Freihand 341">
                <a:extLst>
                  <a:ext uri="{FF2B5EF4-FFF2-40B4-BE49-F238E27FC236}">
                    <a16:creationId xmlns:a16="http://schemas.microsoft.com/office/drawing/2014/main" id="{3CD6F8FC-9D6A-476F-AB60-DAAB3D0B8607}"/>
                  </a:ext>
                </a:extLst>
              </p:cNvPr>
              <p:cNvPicPr/>
              <p:nvPr/>
            </p:nvPicPr>
            <p:blipFill>
              <a:blip r:embed="rId590"/>
              <a:stretch>
                <a:fillRect/>
              </a:stretch>
            </p:blipFill>
            <p:spPr>
              <a:xfrm>
                <a:off x="1871573" y="5945280"/>
                <a:ext cx="1965600" cy="46800"/>
              </a:xfrm>
              <a:prstGeom prst="rect">
                <a:avLst/>
              </a:prstGeom>
            </p:spPr>
          </p:pic>
        </mc:Fallback>
      </mc:AlternateContent>
      <p:grpSp>
        <p:nvGrpSpPr>
          <p:cNvPr id="359" name="Gruppieren 358">
            <a:extLst>
              <a:ext uri="{FF2B5EF4-FFF2-40B4-BE49-F238E27FC236}">
                <a16:creationId xmlns:a16="http://schemas.microsoft.com/office/drawing/2014/main" id="{8A1ED246-E1AF-4802-9000-D9D6E2839DF8}"/>
              </a:ext>
            </a:extLst>
          </p:cNvPr>
          <p:cNvGrpSpPr/>
          <p:nvPr/>
        </p:nvGrpSpPr>
        <p:grpSpPr>
          <a:xfrm>
            <a:off x="2250653" y="5254080"/>
            <a:ext cx="2852640" cy="468000"/>
            <a:chOff x="2250653" y="5254080"/>
            <a:chExt cx="2852640" cy="468000"/>
          </a:xfrm>
        </p:grpSpPr>
        <mc:AlternateContent xmlns:mc="http://schemas.openxmlformats.org/markup-compatibility/2006" xmlns:p14="http://schemas.microsoft.com/office/powerpoint/2010/main">
          <mc:Choice Requires="p14">
            <p:contentPart p14:bwMode="auto" r:id="rId591">
              <p14:nvContentPartPr>
                <p14:cNvPr id="343" name="Freihand 342">
                  <a:extLst>
                    <a:ext uri="{FF2B5EF4-FFF2-40B4-BE49-F238E27FC236}">
                      <a16:creationId xmlns:a16="http://schemas.microsoft.com/office/drawing/2014/main" id="{018CC4FE-D635-431F-9B69-163E5F783A96}"/>
                    </a:ext>
                  </a:extLst>
                </p14:cNvPr>
                <p14:cNvContentPartPr/>
                <p14:nvPr/>
              </p14:nvContentPartPr>
              <p14:xfrm>
                <a:off x="2308973" y="5476200"/>
                <a:ext cx="325440" cy="245880"/>
              </p14:xfrm>
            </p:contentPart>
          </mc:Choice>
          <mc:Fallback xmlns="">
            <p:pic>
              <p:nvPicPr>
                <p:cNvPr id="343" name="Freihand 342">
                  <a:extLst>
                    <a:ext uri="{FF2B5EF4-FFF2-40B4-BE49-F238E27FC236}">
                      <a16:creationId xmlns:a16="http://schemas.microsoft.com/office/drawing/2014/main" id="{018CC4FE-D635-431F-9B69-163E5F783A96}"/>
                    </a:ext>
                  </a:extLst>
                </p:cNvPr>
                <p:cNvPicPr/>
                <p:nvPr/>
              </p:nvPicPr>
              <p:blipFill>
                <a:blip r:embed="rId592"/>
                <a:stretch>
                  <a:fillRect/>
                </a:stretch>
              </p:blipFill>
              <p:spPr>
                <a:xfrm>
                  <a:off x="2304653" y="5471880"/>
                  <a:ext cx="3340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44" name="Freihand 343">
                  <a:extLst>
                    <a:ext uri="{FF2B5EF4-FFF2-40B4-BE49-F238E27FC236}">
                      <a16:creationId xmlns:a16="http://schemas.microsoft.com/office/drawing/2014/main" id="{B8CB6C65-A579-45C8-A9C2-276FCBEB1474}"/>
                    </a:ext>
                  </a:extLst>
                </p14:cNvPr>
                <p14:cNvContentPartPr/>
                <p14:nvPr/>
              </p14:nvContentPartPr>
              <p14:xfrm>
                <a:off x="2250653" y="5517240"/>
                <a:ext cx="248400" cy="188640"/>
              </p14:xfrm>
            </p:contentPart>
          </mc:Choice>
          <mc:Fallback xmlns="">
            <p:pic>
              <p:nvPicPr>
                <p:cNvPr id="344" name="Freihand 343">
                  <a:extLst>
                    <a:ext uri="{FF2B5EF4-FFF2-40B4-BE49-F238E27FC236}">
                      <a16:creationId xmlns:a16="http://schemas.microsoft.com/office/drawing/2014/main" id="{B8CB6C65-A579-45C8-A9C2-276FCBEB1474}"/>
                    </a:ext>
                  </a:extLst>
                </p:cNvPr>
                <p:cNvPicPr/>
                <p:nvPr/>
              </p:nvPicPr>
              <p:blipFill>
                <a:blip r:embed="rId594"/>
                <a:stretch>
                  <a:fillRect/>
                </a:stretch>
              </p:blipFill>
              <p:spPr>
                <a:xfrm>
                  <a:off x="2246333" y="5512920"/>
                  <a:ext cx="25704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45" name="Freihand 344">
                  <a:extLst>
                    <a:ext uri="{FF2B5EF4-FFF2-40B4-BE49-F238E27FC236}">
                      <a16:creationId xmlns:a16="http://schemas.microsoft.com/office/drawing/2014/main" id="{0AE29D4A-2026-455D-A280-7AEDB96FA503}"/>
                    </a:ext>
                  </a:extLst>
                </p14:cNvPr>
                <p14:cNvContentPartPr/>
                <p14:nvPr/>
              </p14:nvContentPartPr>
              <p14:xfrm>
                <a:off x="2835293" y="5341920"/>
                <a:ext cx="177480" cy="234360"/>
              </p14:xfrm>
            </p:contentPart>
          </mc:Choice>
          <mc:Fallback xmlns="">
            <p:pic>
              <p:nvPicPr>
                <p:cNvPr id="345" name="Freihand 344">
                  <a:extLst>
                    <a:ext uri="{FF2B5EF4-FFF2-40B4-BE49-F238E27FC236}">
                      <a16:creationId xmlns:a16="http://schemas.microsoft.com/office/drawing/2014/main" id="{0AE29D4A-2026-455D-A280-7AEDB96FA503}"/>
                    </a:ext>
                  </a:extLst>
                </p:cNvPr>
                <p:cNvPicPr/>
                <p:nvPr/>
              </p:nvPicPr>
              <p:blipFill>
                <a:blip r:embed="rId596"/>
                <a:stretch>
                  <a:fillRect/>
                </a:stretch>
              </p:blipFill>
              <p:spPr>
                <a:xfrm>
                  <a:off x="2830973" y="5337600"/>
                  <a:ext cx="18612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46" name="Freihand 345">
                  <a:extLst>
                    <a:ext uri="{FF2B5EF4-FFF2-40B4-BE49-F238E27FC236}">
                      <a16:creationId xmlns:a16="http://schemas.microsoft.com/office/drawing/2014/main" id="{A43BDEB8-C183-4D03-8D4D-61C5C7329AD2}"/>
                    </a:ext>
                  </a:extLst>
                </p14:cNvPr>
                <p14:cNvContentPartPr/>
                <p14:nvPr/>
              </p14:nvContentPartPr>
              <p14:xfrm>
                <a:off x="2990453" y="5409240"/>
                <a:ext cx="268920" cy="113400"/>
              </p14:xfrm>
            </p:contentPart>
          </mc:Choice>
          <mc:Fallback xmlns="">
            <p:pic>
              <p:nvPicPr>
                <p:cNvPr id="346" name="Freihand 345">
                  <a:extLst>
                    <a:ext uri="{FF2B5EF4-FFF2-40B4-BE49-F238E27FC236}">
                      <a16:creationId xmlns:a16="http://schemas.microsoft.com/office/drawing/2014/main" id="{A43BDEB8-C183-4D03-8D4D-61C5C7329AD2}"/>
                    </a:ext>
                  </a:extLst>
                </p:cNvPr>
                <p:cNvPicPr/>
                <p:nvPr/>
              </p:nvPicPr>
              <p:blipFill>
                <a:blip r:embed="rId598"/>
                <a:stretch>
                  <a:fillRect/>
                </a:stretch>
              </p:blipFill>
              <p:spPr>
                <a:xfrm>
                  <a:off x="2986133" y="5404920"/>
                  <a:ext cx="2775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47" name="Freihand 346">
                  <a:extLst>
                    <a:ext uri="{FF2B5EF4-FFF2-40B4-BE49-F238E27FC236}">
                      <a16:creationId xmlns:a16="http://schemas.microsoft.com/office/drawing/2014/main" id="{1D102506-BAF3-479B-BBF6-DB586C2FA815}"/>
                    </a:ext>
                  </a:extLst>
                </p14:cNvPr>
                <p14:cNvContentPartPr/>
                <p14:nvPr/>
              </p14:nvContentPartPr>
              <p14:xfrm>
                <a:off x="3266213" y="5337960"/>
                <a:ext cx="61920" cy="54000"/>
              </p14:xfrm>
            </p:contentPart>
          </mc:Choice>
          <mc:Fallback xmlns="">
            <p:pic>
              <p:nvPicPr>
                <p:cNvPr id="347" name="Freihand 346">
                  <a:extLst>
                    <a:ext uri="{FF2B5EF4-FFF2-40B4-BE49-F238E27FC236}">
                      <a16:creationId xmlns:a16="http://schemas.microsoft.com/office/drawing/2014/main" id="{1D102506-BAF3-479B-BBF6-DB586C2FA815}"/>
                    </a:ext>
                  </a:extLst>
                </p:cNvPr>
                <p:cNvPicPr/>
                <p:nvPr/>
              </p:nvPicPr>
              <p:blipFill>
                <a:blip r:embed="rId600"/>
                <a:stretch>
                  <a:fillRect/>
                </a:stretch>
              </p:blipFill>
              <p:spPr>
                <a:xfrm>
                  <a:off x="3261893" y="5333640"/>
                  <a:ext cx="705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48" name="Freihand 347">
                  <a:extLst>
                    <a:ext uri="{FF2B5EF4-FFF2-40B4-BE49-F238E27FC236}">
                      <a16:creationId xmlns:a16="http://schemas.microsoft.com/office/drawing/2014/main" id="{5DAD7FC1-A4EC-4720-8E01-B0D7CAD2B28C}"/>
                    </a:ext>
                  </a:extLst>
                </p14:cNvPr>
                <p14:cNvContentPartPr/>
                <p14:nvPr/>
              </p14:nvContentPartPr>
              <p14:xfrm>
                <a:off x="3337853" y="5393400"/>
                <a:ext cx="93960" cy="93240"/>
              </p14:xfrm>
            </p:contentPart>
          </mc:Choice>
          <mc:Fallback xmlns="">
            <p:pic>
              <p:nvPicPr>
                <p:cNvPr id="348" name="Freihand 347">
                  <a:extLst>
                    <a:ext uri="{FF2B5EF4-FFF2-40B4-BE49-F238E27FC236}">
                      <a16:creationId xmlns:a16="http://schemas.microsoft.com/office/drawing/2014/main" id="{5DAD7FC1-A4EC-4720-8E01-B0D7CAD2B28C}"/>
                    </a:ext>
                  </a:extLst>
                </p:cNvPr>
                <p:cNvPicPr/>
                <p:nvPr/>
              </p:nvPicPr>
              <p:blipFill>
                <a:blip r:embed="rId602"/>
                <a:stretch>
                  <a:fillRect/>
                </a:stretch>
              </p:blipFill>
              <p:spPr>
                <a:xfrm>
                  <a:off x="3333533" y="5389080"/>
                  <a:ext cx="1026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49" name="Freihand 348">
                  <a:extLst>
                    <a:ext uri="{FF2B5EF4-FFF2-40B4-BE49-F238E27FC236}">
                      <a16:creationId xmlns:a16="http://schemas.microsoft.com/office/drawing/2014/main" id="{7095E12A-7A07-4875-BDC4-653679FDDBAC}"/>
                    </a:ext>
                  </a:extLst>
                </p14:cNvPr>
                <p14:cNvContentPartPr/>
                <p14:nvPr/>
              </p14:nvContentPartPr>
              <p14:xfrm>
                <a:off x="3601013" y="5404920"/>
                <a:ext cx="143640" cy="113760"/>
              </p14:xfrm>
            </p:contentPart>
          </mc:Choice>
          <mc:Fallback xmlns="">
            <p:pic>
              <p:nvPicPr>
                <p:cNvPr id="349" name="Freihand 348">
                  <a:extLst>
                    <a:ext uri="{FF2B5EF4-FFF2-40B4-BE49-F238E27FC236}">
                      <a16:creationId xmlns:a16="http://schemas.microsoft.com/office/drawing/2014/main" id="{7095E12A-7A07-4875-BDC4-653679FDDBAC}"/>
                    </a:ext>
                  </a:extLst>
                </p:cNvPr>
                <p:cNvPicPr/>
                <p:nvPr/>
              </p:nvPicPr>
              <p:blipFill>
                <a:blip r:embed="rId604"/>
                <a:stretch>
                  <a:fillRect/>
                </a:stretch>
              </p:blipFill>
              <p:spPr>
                <a:xfrm>
                  <a:off x="3596693" y="5400600"/>
                  <a:ext cx="1522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50" name="Freihand 349">
                  <a:extLst>
                    <a:ext uri="{FF2B5EF4-FFF2-40B4-BE49-F238E27FC236}">
                      <a16:creationId xmlns:a16="http://schemas.microsoft.com/office/drawing/2014/main" id="{0C711169-001F-468D-AE25-6C4366699AF8}"/>
                    </a:ext>
                  </a:extLst>
                </p14:cNvPr>
                <p14:cNvContentPartPr/>
                <p14:nvPr/>
              </p14:nvContentPartPr>
              <p14:xfrm>
                <a:off x="3789293" y="5425800"/>
                <a:ext cx="201240" cy="54000"/>
              </p14:xfrm>
            </p:contentPart>
          </mc:Choice>
          <mc:Fallback xmlns="">
            <p:pic>
              <p:nvPicPr>
                <p:cNvPr id="350" name="Freihand 349">
                  <a:extLst>
                    <a:ext uri="{FF2B5EF4-FFF2-40B4-BE49-F238E27FC236}">
                      <a16:creationId xmlns:a16="http://schemas.microsoft.com/office/drawing/2014/main" id="{0C711169-001F-468D-AE25-6C4366699AF8}"/>
                    </a:ext>
                  </a:extLst>
                </p:cNvPr>
                <p:cNvPicPr/>
                <p:nvPr/>
              </p:nvPicPr>
              <p:blipFill>
                <a:blip r:embed="rId606"/>
                <a:stretch>
                  <a:fillRect/>
                </a:stretch>
              </p:blipFill>
              <p:spPr>
                <a:xfrm>
                  <a:off x="3784973" y="5421480"/>
                  <a:ext cx="209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51" name="Freihand 350">
                  <a:extLst>
                    <a:ext uri="{FF2B5EF4-FFF2-40B4-BE49-F238E27FC236}">
                      <a16:creationId xmlns:a16="http://schemas.microsoft.com/office/drawing/2014/main" id="{76AB96D6-1AA3-4F80-9F39-81976E87EE05}"/>
                    </a:ext>
                  </a:extLst>
                </p14:cNvPr>
                <p14:cNvContentPartPr/>
                <p14:nvPr/>
              </p14:nvContentPartPr>
              <p14:xfrm>
                <a:off x="4224533" y="5318160"/>
                <a:ext cx="19800" cy="219600"/>
              </p14:xfrm>
            </p:contentPart>
          </mc:Choice>
          <mc:Fallback xmlns="">
            <p:pic>
              <p:nvPicPr>
                <p:cNvPr id="351" name="Freihand 350">
                  <a:extLst>
                    <a:ext uri="{FF2B5EF4-FFF2-40B4-BE49-F238E27FC236}">
                      <a16:creationId xmlns:a16="http://schemas.microsoft.com/office/drawing/2014/main" id="{76AB96D6-1AA3-4F80-9F39-81976E87EE05}"/>
                    </a:ext>
                  </a:extLst>
                </p:cNvPr>
                <p:cNvPicPr/>
                <p:nvPr/>
              </p:nvPicPr>
              <p:blipFill>
                <a:blip r:embed="rId608"/>
                <a:stretch>
                  <a:fillRect/>
                </a:stretch>
              </p:blipFill>
              <p:spPr>
                <a:xfrm>
                  <a:off x="4220213" y="5313840"/>
                  <a:ext cx="2844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52" name="Freihand 351">
                  <a:extLst>
                    <a:ext uri="{FF2B5EF4-FFF2-40B4-BE49-F238E27FC236}">
                      <a16:creationId xmlns:a16="http://schemas.microsoft.com/office/drawing/2014/main" id="{77E983A2-236D-447C-B310-D6AF0B33CCC1}"/>
                    </a:ext>
                  </a:extLst>
                </p14:cNvPr>
                <p14:cNvContentPartPr/>
                <p14:nvPr/>
              </p14:nvContentPartPr>
              <p14:xfrm>
                <a:off x="4142093" y="5288640"/>
                <a:ext cx="185400" cy="165600"/>
              </p14:xfrm>
            </p:contentPart>
          </mc:Choice>
          <mc:Fallback xmlns="">
            <p:pic>
              <p:nvPicPr>
                <p:cNvPr id="352" name="Freihand 351">
                  <a:extLst>
                    <a:ext uri="{FF2B5EF4-FFF2-40B4-BE49-F238E27FC236}">
                      <a16:creationId xmlns:a16="http://schemas.microsoft.com/office/drawing/2014/main" id="{77E983A2-236D-447C-B310-D6AF0B33CCC1}"/>
                    </a:ext>
                  </a:extLst>
                </p:cNvPr>
                <p:cNvPicPr/>
                <p:nvPr/>
              </p:nvPicPr>
              <p:blipFill>
                <a:blip r:embed="rId610"/>
                <a:stretch>
                  <a:fillRect/>
                </a:stretch>
              </p:blipFill>
              <p:spPr>
                <a:xfrm>
                  <a:off x="4137773" y="5284320"/>
                  <a:ext cx="1940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53" name="Freihand 352">
                  <a:extLst>
                    <a:ext uri="{FF2B5EF4-FFF2-40B4-BE49-F238E27FC236}">
                      <a16:creationId xmlns:a16="http://schemas.microsoft.com/office/drawing/2014/main" id="{A5316941-7A53-45E1-BFBA-55FC751F213E}"/>
                    </a:ext>
                  </a:extLst>
                </p14:cNvPr>
                <p14:cNvContentPartPr/>
                <p14:nvPr/>
              </p14:nvContentPartPr>
              <p14:xfrm>
                <a:off x="4288973" y="5384760"/>
                <a:ext cx="138240" cy="99000"/>
              </p14:xfrm>
            </p:contentPart>
          </mc:Choice>
          <mc:Fallback xmlns="">
            <p:pic>
              <p:nvPicPr>
                <p:cNvPr id="353" name="Freihand 352">
                  <a:extLst>
                    <a:ext uri="{FF2B5EF4-FFF2-40B4-BE49-F238E27FC236}">
                      <a16:creationId xmlns:a16="http://schemas.microsoft.com/office/drawing/2014/main" id="{A5316941-7A53-45E1-BFBA-55FC751F213E}"/>
                    </a:ext>
                  </a:extLst>
                </p:cNvPr>
                <p:cNvPicPr/>
                <p:nvPr/>
              </p:nvPicPr>
              <p:blipFill>
                <a:blip r:embed="rId612"/>
                <a:stretch>
                  <a:fillRect/>
                </a:stretch>
              </p:blipFill>
              <p:spPr>
                <a:xfrm>
                  <a:off x="4284653" y="5380440"/>
                  <a:ext cx="1468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54" name="Freihand 353">
                  <a:extLst>
                    <a:ext uri="{FF2B5EF4-FFF2-40B4-BE49-F238E27FC236}">
                      <a16:creationId xmlns:a16="http://schemas.microsoft.com/office/drawing/2014/main" id="{CEC8F5B9-93F8-457C-8C3C-074FF6205177}"/>
                    </a:ext>
                  </a:extLst>
                </p14:cNvPr>
                <p14:cNvContentPartPr/>
                <p14:nvPr/>
              </p14:nvContentPartPr>
              <p14:xfrm>
                <a:off x="4191413" y="5254080"/>
                <a:ext cx="238320" cy="255960"/>
              </p14:xfrm>
            </p:contentPart>
          </mc:Choice>
          <mc:Fallback xmlns="">
            <p:pic>
              <p:nvPicPr>
                <p:cNvPr id="354" name="Freihand 353">
                  <a:extLst>
                    <a:ext uri="{FF2B5EF4-FFF2-40B4-BE49-F238E27FC236}">
                      <a16:creationId xmlns:a16="http://schemas.microsoft.com/office/drawing/2014/main" id="{CEC8F5B9-93F8-457C-8C3C-074FF6205177}"/>
                    </a:ext>
                  </a:extLst>
                </p:cNvPr>
                <p:cNvPicPr/>
                <p:nvPr/>
              </p:nvPicPr>
              <p:blipFill>
                <a:blip r:embed="rId614"/>
                <a:stretch>
                  <a:fillRect/>
                </a:stretch>
              </p:blipFill>
              <p:spPr>
                <a:xfrm>
                  <a:off x="4187093" y="5249760"/>
                  <a:ext cx="24696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55" name="Freihand 354">
                  <a:extLst>
                    <a:ext uri="{FF2B5EF4-FFF2-40B4-BE49-F238E27FC236}">
                      <a16:creationId xmlns:a16="http://schemas.microsoft.com/office/drawing/2014/main" id="{8F4D9A9C-7B22-44A8-8786-CF47902742F5}"/>
                    </a:ext>
                  </a:extLst>
                </p14:cNvPr>
                <p14:cNvContentPartPr/>
                <p14:nvPr/>
              </p14:nvContentPartPr>
              <p14:xfrm>
                <a:off x="4310573" y="5376840"/>
                <a:ext cx="289800" cy="104040"/>
              </p14:xfrm>
            </p:contentPart>
          </mc:Choice>
          <mc:Fallback xmlns="">
            <p:pic>
              <p:nvPicPr>
                <p:cNvPr id="355" name="Freihand 354">
                  <a:extLst>
                    <a:ext uri="{FF2B5EF4-FFF2-40B4-BE49-F238E27FC236}">
                      <a16:creationId xmlns:a16="http://schemas.microsoft.com/office/drawing/2014/main" id="{8F4D9A9C-7B22-44A8-8786-CF47902742F5}"/>
                    </a:ext>
                  </a:extLst>
                </p:cNvPr>
                <p:cNvPicPr/>
                <p:nvPr/>
              </p:nvPicPr>
              <p:blipFill>
                <a:blip r:embed="rId616"/>
                <a:stretch>
                  <a:fillRect/>
                </a:stretch>
              </p:blipFill>
              <p:spPr>
                <a:xfrm>
                  <a:off x="4306253" y="5372520"/>
                  <a:ext cx="2984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56" name="Freihand 355">
                  <a:extLst>
                    <a:ext uri="{FF2B5EF4-FFF2-40B4-BE49-F238E27FC236}">
                      <a16:creationId xmlns:a16="http://schemas.microsoft.com/office/drawing/2014/main" id="{2DCB85FA-F191-479F-8F62-680F94783E67}"/>
                    </a:ext>
                  </a:extLst>
                </p14:cNvPr>
                <p14:cNvContentPartPr/>
                <p14:nvPr/>
              </p14:nvContentPartPr>
              <p14:xfrm>
                <a:off x="4597853" y="5318880"/>
                <a:ext cx="314640" cy="146520"/>
              </p14:xfrm>
            </p:contentPart>
          </mc:Choice>
          <mc:Fallback xmlns="">
            <p:pic>
              <p:nvPicPr>
                <p:cNvPr id="356" name="Freihand 355">
                  <a:extLst>
                    <a:ext uri="{FF2B5EF4-FFF2-40B4-BE49-F238E27FC236}">
                      <a16:creationId xmlns:a16="http://schemas.microsoft.com/office/drawing/2014/main" id="{2DCB85FA-F191-479F-8F62-680F94783E67}"/>
                    </a:ext>
                  </a:extLst>
                </p:cNvPr>
                <p:cNvPicPr/>
                <p:nvPr/>
              </p:nvPicPr>
              <p:blipFill>
                <a:blip r:embed="rId618"/>
                <a:stretch>
                  <a:fillRect/>
                </a:stretch>
              </p:blipFill>
              <p:spPr>
                <a:xfrm>
                  <a:off x="4593533" y="5314560"/>
                  <a:ext cx="3232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57" name="Freihand 356">
                  <a:extLst>
                    <a:ext uri="{FF2B5EF4-FFF2-40B4-BE49-F238E27FC236}">
                      <a16:creationId xmlns:a16="http://schemas.microsoft.com/office/drawing/2014/main" id="{7FB6A654-E206-42F0-BF2F-95FBA7A53F55}"/>
                    </a:ext>
                  </a:extLst>
                </p14:cNvPr>
                <p14:cNvContentPartPr/>
                <p14:nvPr/>
              </p14:nvContentPartPr>
              <p14:xfrm>
                <a:off x="4888013" y="5301600"/>
                <a:ext cx="215280" cy="177840"/>
              </p14:xfrm>
            </p:contentPart>
          </mc:Choice>
          <mc:Fallback xmlns="">
            <p:pic>
              <p:nvPicPr>
                <p:cNvPr id="357" name="Freihand 356">
                  <a:extLst>
                    <a:ext uri="{FF2B5EF4-FFF2-40B4-BE49-F238E27FC236}">
                      <a16:creationId xmlns:a16="http://schemas.microsoft.com/office/drawing/2014/main" id="{7FB6A654-E206-42F0-BF2F-95FBA7A53F55}"/>
                    </a:ext>
                  </a:extLst>
                </p:cNvPr>
                <p:cNvPicPr/>
                <p:nvPr/>
              </p:nvPicPr>
              <p:blipFill>
                <a:blip r:embed="rId620"/>
                <a:stretch>
                  <a:fillRect/>
                </a:stretch>
              </p:blipFill>
              <p:spPr>
                <a:xfrm>
                  <a:off x="4883693" y="5297280"/>
                  <a:ext cx="22392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58" name="Freihand 357">
                  <a:extLst>
                    <a:ext uri="{FF2B5EF4-FFF2-40B4-BE49-F238E27FC236}">
                      <a16:creationId xmlns:a16="http://schemas.microsoft.com/office/drawing/2014/main" id="{899C54EB-16F6-45A3-9A2F-6E5702849E0D}"/>
                    </a:ext>
                  </a:extLst>
                </p14:cNvPr>
                <p14:cNvContentPartPr/>
                <p14:nvPr/>
              </p14:nvContentPartPr>
              <p14:xfrm>
                <a:off x="4857053" y="5279640"/>
                <a:ext cx="360" cy="360"/>
              </p14:xfrm>
            </p:contentPart>
          </mc:Choice>
          <mc:Fallback xmlns="">
            <p:pic>
              <p:nvPicPr>
                <p:cNvPr id="358" name="Freihand 357">
                  <a:extLst>
                    <a:ext uri="{FF2B5EF4-FFF2-40B4-BE49-F238E27FC236}">
                      <a16:creationId xmlns:a16="http://schemas.microsoft.com/office/drawing/2014/main" id="{899C54EB-16F6-45A3-9A2F-6E5702849E0D}"/>
                    </a:ext>
                  </a:extLst>
                </p:cNvPr>
                <p:cNvPicPr/>
                <p:nvPr/>
              </p:nvPicPr>
              <p:blipFill>
                <a:blip r:embed="rId40"/>
                <a:stretch>
                  <a:fillRect/>
                </a:stretch>
              </p:blipFill>
              <p:spPr>
                <a:xfrm>
                  <a:off x="4852733" y="5275320"/>
                  <a:ext cx="9000" cy="9000"/>
                </a:xfrm>
                <a:prstGeom prst="rect">
                  <a:avLst/>
                </a:prstGeom>
              </p:spPr>
            </p:pic>
          </mc:Fallback>
        </mc:AlternateContent>
      </p:grpSp>
      <p:grpSp>
        <p:nvGrpSpPr>
          <p:cNvPr id="375" name="Gruppieren 374">
            <a:extLst>
              <a:ext uri="{FF2B5EF4-FFF2-40B4-BE49-F238E27FC236}">
                <a16:creationId xmlns:a16="http://schemas.microsoft.com/office/drawing/2014/main" id="{11F528DB-4607-4207-B7CE-53538E83D05E}"/>
              </a:ext>
            </a:extLst>
          </p:cNvPr>
          <p:cNvGrpSpPr/>
          <p:nvPr/>
        </p:nvGrpSpPr>
        <p:grpSpPr>
          <a:xfrm>
            <a:off x="5384093" y="5117280"/>
            <a:ext cx="3015000" cy="388080"/>
            <a:chOff x="5384093" y="5117280"/>
            <a:chExt cx="3015000" cy="388080"/>
          </a:xfrm>
        </p:grpSpPr>
        <mc:AlternateContent xmlns:mc="http://schemas.openxmlformats.org/markup-compatibility/2006" xmlns:p14="http://schemas.microsoft.com/office/powerpoint/2010/main">
          <mc:Choice Requires="p14">
            <p:contentPart p14:bwMode="auto" r:id="rId622">
              <p14:nvContentPartPr>
                <p14:cNvPr id="360" name="Freihand 359">
                  <a:extLst>
                    <a:ext uri="{FF2B5EF4-FFF2-40B4-BE49-F238E27FC236}">
                      <a16:creationId xmlns:a16="http://schemas.microsoft.com/office/drawing/2014/main" id="{635E8A61-4E8E-4763-A99E-F8748744094D}"/>
                    </a:ext>
                  </a:extLst>
                </p14:cNvPr>
                <p14:cNvContentPartPr/>
                <p14:nvPr/>
              </p14:nvContentPartPr>
              <p14:xfrm>
                <a:off x="5384093" y="5399520"/>
                <a:ext cx="112320" cy="84960"/>
              </p14:xfrm>
            </p:contentPart>
          </mc:Choice>
          <mc:Fallback xmlns="">
            <p:pic>
              <p:nvPicPr>
                <p:cNvPr id="360" name="Freihand 359">
                  <a:extLst>
                    <a:ext uri="{FF2B5EF4-FFF2-40B4-BE49-F238E27FC236}">
                      <a16:creationId xmlns:a16="http://schemas.microsoft.com/office/drawing/2014/main" id="{635E8A61-4E8E-4763-A99E-F8748744094D}"/>
                    </a:ext>
                  </a:extLst>
                </p:cNvPr>
                <p:cNvPicPr/>
                <p:nvPr/>
              </p:nvPicPr>
              <p:blipFill>
                <a:blip r:embed="rId623"/>
                <a:stretch>
                  <a:fillRect/>
                </a:stretch>
              </p:blipFill>
              <p:spPr>
                <a:xfrm>
                  <a:off x="5379773" y="5395200"/>
                  <a:ext cx="1209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61" name="Freihand 360">
                  <a:extLst>
                    <a:ext uri="{FF2B5EF4-FFF2-40B4-BE49-F238E27FC236}">
                      <a16:creationId xmlns:a16="http://schemas.microsoft.com/office/drawing/2014/main" id="{893D68AD-B8F6-4E58-8FF4-DFF3FA54C523}"/>
                    </a:ext>
                  </a:extLst>
                </p14:cNvPr>
                <p14:cNvContentPartPr/>
                <p14:nvPr/>
              </p14:nvContentPartPr>
              <p14:xfrm>
                <a:off x="5393093" y="5263440"/>
                <a:ext cx="54000" cy="28800"/>
              </p14:xfrm>
            </p:contentPart>
          </mc:Choice>
          <mc:Fallback xmlns="">
            <p:pic>
              <p:nvPicPr>
                <p:cNvPr id="361" name="Freihand 360">
                  <a:extLst>
                    <a:ext uri="{FF2B5EF4-FFF2-40B4-BE49-F238E27FC236}">
                      <a16:creationId xmlns:a16="http://schemas.microsoft.com/office/drawing/2014/main" id="{893D68AD-B8F6-4E58-8FF4-DFF3FA54C523}"/>
                    </a:ext>
                  </a:extLst>
                </p:cNvPr>
                <p:cNvPicPr/>
                <p:nvPr/>
              </p:nvPicPr>
              <p:blipFill>
                <a:blip r:embed="rId625"/>
                <a:stretch>
                  <a:fillRect/>
                </a:stretch>
              </p:blipFill>
              <p:spPr>
                <a:xfrm>
                  <a:off x="5388773" y="5259120"/>
                  <a:ext cx="626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62" name="Freihand 361">
                  <a:extLst>
                    <a:ext uri="{FF2B5EF4-FFF2-40B4-BE49-F238E27FC236}">
                      <a16:creationId xmlns:a16="http://schemas.microsoft.com/office/drawing/2014/main" id="{E9C5A725-589F-4C96-B30B-F986BC541800}"/>
                    </a:ext>
                  </a:extLst>
                </p14:cNvPr>
                <p14:cNvContentPartPr/>
                <p14:nvPr/>
              </p14:nvContentPartPr>
              <p14:xfrm>
                <a:off x="5604413" y="5325720"/>
                <a:ext cx="20520" cy="179640"/>
              </p14:xfrm>
            </p:contentPart>
          </mc:Choice>
          <mc:Fallback xmlns="">
            <p:pic>
              <p:nvPicPr>
                <p:cNvPr id="362" name="Freihand 361">
                  <a:extLst>
                    <a:ext uri="{FF2B5EF4-FFF2-40B4-BE49-F238E27FC236}">
                      <a16:creationId xmlns:a16="http://schemas.microsoft.com/office/drawing/2014/main" id="{E9C5A725-589F-4C96-B30B-F986BC541800}"/>
                    </a:ext>
                  </a:extLst>
                </p:cNvPr>
                <p:cNvPicPr/>
                <p:nvPr/>
              </p:nvPicPr>
              <p:blipFill>
                <a:blip r:embed="rId627"/>
                <a:stretch>
                  <a:fillRect/>
                </a:stretch>
              </p:blipFill>
              <p:spPr>
                <a:xfrm>
                  <a:off x="5600093" y="5321400"/>
                  <a:ext cx="291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363" name="Freihand 362">
                  <a:extLst>
                    <a:ext uri="{FF2B5EF4-FFF2-40B4-BE49-F238E27FC236}">
                      <a16:creationId xmlns:a16="http://schemas.microsoft.com/office/drawing/2014/main" id="{DE607A39-F3BA-44C6-A902-7E4FBD16F2D0}"/>
                    </a:ext>
                  </a:extLst>
                </p14:cNvPr>
                <p14:cNvContentPartPr/>
                <p14:nvPr/>
              </p14:nvContentPartPr>
              <p14:xfrm>
                <a:off x="5517293" y="5214480"/>
                <a:ext cx="157680" cy="119520"/>
              </p14:xfrm>
            </p:contentPart>
          </mc:Choice>
          <mc:Fallback xmlns="">
            <p:pic>
              <p:nvPicPr>
                <p:cNvPr id="363" name="Freihand 362">
                  <a:extLst>
                    <a:ext uri="{FF2B5EF4-FFF2-40B4-BE49-F238E27FC236}">
                      <a16:creationId xmlns:a16="http://schemas.microsoft.com/office/drawing/2014/main" id="{DE607A39-F3BA-44C6-A902-7E4FBD16F2D0}"/>
                    </a:ext>
                  </a:extLst>
                </p:cNvPr>
                <p:cNvPicPr/>
                <p:nvPr/>
              </p:nvPicPr>
              <p:blipFill>
                <a:blip r:embed="rId629"/>
                <a:stretch>
                  <a:fillRect/>
                </a:stretch>
              </p:blipFill>
              <p:spPr>
                <a:xfrm>
                  <a:off x="5512973" y="5210160"/>
                  <a:ext cx="1663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65" name="Freihand 364">
                  <a:extLst>
                    <a:ext uri="{FF2B5EF4-FFF2-40B4-BE49-F238E27FC236}">
                      <a16:creationId xmlns:a16="http://schemas.microsoft.com/office/drawing/2014/main" id="{F2C94670-18A9-4E67-8133-FB6D1DDD7C44}"/>
                    </a:ext>
                  </a:extLst>
                </p14:cNvPr>
                <p14:cNvContentPartPr/>
                <p14:nvPr/>
              </p14:nvContentPartPr>
              <p14:xfrm>
                <a:off x="5846333" y="5379000"/>
                <a:ext cx="391680" cy="114120"/>
              </p14:xfrm>
            </p:contentPart>
          </mc:Choice>
          <mc:Fallback xmlns="">
            <p:pic>
              <p:nvPicPr>
                <p:cNvPr id="365" name="Freihand 364">
                  <a:extLst>
                    <a:ext uri="{FF2B5EF4-FFF2-40B4-BE49-F238E27FC236}">
                      <a16:creationId xmlns:a16="http://schemas.microsoft.com/office/drawing/2014/main" id="{F2C94670-18A9-4E67-8133-FB6D1DDD7C44}"/>
                    </a:ext>
                  </a:extLst>
                </p:cNvPr>
                <p:cNvPicPr/>
                <p:nvPr/>
              </p:nvPicPr>
              <p:blipFill>
                <a:blip r:embed="rId631"/>
                <a:stretch>
                  <a:fillRect/>
                </a:stretch>
              </p:blipFill>
              <p:spPr>
                <a:xfrm>
                  <a:off x="5842013" y="5374680"/>
                  <a:ext cx="4003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366" name="Freihand 365">
                  <a:extLst>
                    <a:ext uri="{FF2B5EF4-FFF2-40B4-BE49-F238E27FC236}">
                      <a16:creationId xmlns:a16="http://schemas.microsoft.com/office/drawing/2014/main" id="{7BECACD8-D138-40B4-BA8E-D3BBB429FFB9}"/>
                    </a:ext>
                  </a:extLst>
                </p14:cNvPr>
                <p14:cNvContentPartPr/>
                <p14:nvPr/>
              </p14:nvContentPartPr>
              <p14:xfrm>
                <a:off x="6279053" y="5310240"/>
                <a:ext cx="387000" cy="111960"/>
              </p14:xfrm>
            </p:contentPart>
          </mc:Choice>
          <mc:Fallback xmlns="">
            <p:pic>
              <p:nvPicPr>
                <p:cNvPr id="366" name="Freihand 365">
                  <a:extLst>
                    <a:ext uri="{FF2B5EF4-FFF2-40B4-BE49-F238E27FC236}">
                      <a16:creationId xmlns:a16="http://schemas.microsoft.com/office/drawing/2014/main" id="{7BECACD8-D138-40B4-BA8E-D3BBB429FFB9}"/>
                    </a:ext>
                  </a:extLst>
                </p:cNvPr>
                <p:cNvPicPr/>
                <p:nvPr/>
              </p:nvPicPr>
              <p:blipFill>
                <a:blip r:embed="rId633"/>
                <a:stretch>
                  <a:fillRect/>
                </a:stretch>
              </p:blipFill>
              <p:spPr>
                <a:xfrm>
                  <a:off x="6274733" y="5305920"/>
                  <a:ext cx="3956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368" name="Freihand 367">
                  <a:extLst>
                    <a:ext uri="{FF2B5EF4-FFF2-40B4-BE49-F238E27FC236}">
                      <a16:creationId xmlns:a16="http://schemas.microsoft.com/office/drawing/2014/main" id="{8A11A195-1128-4D08-B443-FC41CE0539F5}"/>
                    </a:ext>
                  </a:extLst>
                </p14:cNvPr>
                <p14:cNvContentPartPr/>
                <p14:nvPr/>
              </p14:nvContentPartPr>
              <p14:xfrm>
                <a:off x="6840293" y="5229960"/>
                <a:ext cx="157680" cy="159120"/>
              </p14:xfrm>
            </p:contentPart>
          </mc:Choice>
          <mc:Fallback xmlns="">
            <p:pic>
              <p:nvPicPr>
                <p:cNvPr id="368" name="Freihand 367">
                  <a:extLst>
                    <a:ext uri="{FF2B5EF4-FFF2-40B4-BE49-F238E27FC236}">
                      <a16:creationId xmlns:a16="http://schemas.microsoft.com/office/drawing/2014/main" id="{8A11A195-1128-4D08-B443-FC41CE0539F5}"/>
                    </a:ext>
                  </a:extLst>
                </p:cNvPr>
                <p:cNvPicPr/>
                <p:nvPr/>
              </p:nvPicPr>
              <p:blipFill>
                <a:blip r:embed="rId635"/>
                <a:stretch>
                  <a:fillRect/>
                </a:stretch>
              </p:blipFill>
              <p:spPr>
                <a:xfrm>
                  <a:off x="6835973" y="5225640"/>
                  <a:ext cx="1663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369" name="Freihand 368">
                  <a:extLst>
                    <a:ext uri="{FF2B5EF4-FFF2-40B4-BE49-F238E27FC236}">
                      <a16:creationId xmlns:a16="http://schemas.microsoft.com/office/drawing/2014/main" id="{10DCA854-38CF-4CD1-B07F-6E5DCBE27AA2}"/>
                    </a:ext>
                  </a:extLst>
                </p14:cNvPr>
                <p14:cNvContentPartPr/>
                <p14:nvPr/>
              </p14:nvContentPartPr>
              <p14:xfrm>
                <a:off x="6913013" y="5310240"/>
                <a:ext cx="245160" cy="101880"/>
              </p14:xfrm>
            </p:contentPart>
          </mc:Choice>
          <mc:Fallback xmlns="">
            <p:pic>
              <p:nvPicPr>
                <p:cNvPr id="369" name="Freihand 368">
                  <a:extLst>
                    <a:ext uri="{FF2B5EF4-FFF2-40B4-BE49-F238E27FC236}">
                      <a16:creationId xmlns:a16="http://schemas.microsoft.com/office/drawing/2014/main" id="{10DCA854-38CF-4CD1-B07F-6E5DCBE27AA2}"/>
                    </a:ext>
                  </a:extLst>
                </p:cNvPr>
                <p:cNvPicPr/>
                <p:nvPr/>
              </p:nvPicPr>
              <p:blipFill>
                <a:blip r:embed="rId637"/>
                <a:stretch>
                  <a:fillRect/>
                </a:stretch>
              </p:blipFill>
              <p:spPr>
                <a:xfrm>
                  <a:off x="6908693" y="5305920"/>
                  <a:ext cx="2538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370" name="Freihand 369">
                  <a:extLst>
                    <a:ext uri="{FF2B5EF4-FFF2-40B4-BE49-F238E27FC236}">
                      <a16:creationId xmlns:a16="http://schemas.microsoft.com/office/drawing/2014/main" id="{3CAB15FF-3582-441F-B02C-3937FB1517C1}"/>
                    </a:ext>
                  </a:extLst>
                </p14:cNvPr>
                <p14:cNvContentPartPr/>
                <p14:nvPr/>
              </p14:nvContentPartPr>
              <p14:xfrm>
                <a:off x="7179773" y="5210160"/>
                <a:ext cx="453240" cy="183960"/>
              </p14:xfrm>
            </p:contentPart>
          </mc:Choice>
          <mc:Fallback xmlns="">
            <p:pic>
              <p:nvPicPr>
                <p:cNvPr id="370" name="Freihand 369">
                  <a:extLst>
                    <a:ext uri="{FF2B5EF4-FFF2-40B4-BE49-F238E27FC236}">
                      <a16:creationId xmlns:a16="http://schemas.microsoft.com/office/drawing/2014/main" id="{3CAB15FF-3582-441F-B02C-3937FB1517C1}"/>
                    </a:ext>
                  </a:extLst>
                </p:cNvPr>
                <p:cNvPicPr/>
                <p:nvPr/>
              </p:nvPicPr>
              <p:blipFill>
                <a:blip r:embed="rId639"/>
                <a:stretch>
                  <a:fillRect/>
                </a:stretch>
              </p:blipFill>
              <p:spPr>
                <a:xfrm>
                  <a:off x="7175453" y="5205840"/>
                  <a:ext cx="46188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371" name="Freihand 370">
                  <a:extLst>
                    <a:ext uri="{FF2B5EF4-FFF2-40B4-BE49-F238E27FC236}">
                      <a16:creationId xmlns:a16="http://schemas.microsoft.com/office/drawing/2014/main" id="{4C0E355D-CB2C-4683-9590-A1EA2ED1A892}"/>
                    </a:ext>
                  </a:extLst>
                </p14:cNvPr>
                <p14:cNvContentPartPr/>
                <p14:nvPr/>
              </p14:nvContentPartPr>
              <p14:xfrm>
                <a:off x="7447253" y="5117280"/>
                <a:ext cx="26640" cy="21960"/>
              </p14:xfrm>
            </p:contentPart>
          </mc:Choice>
          <mc:Fallback xmlns="">
            <p:pic>
              <p:nvPicPr>
                <p:cNvPr id="371" name="Freihand 370">
                  <a:extLst>
                    <a:ext uri="{FF2B5EF4-FFF2-40B4-BE49-F238E27FC236}">
                      <a16:creationId xmlns:a16="http://schemas.microsoft.com/office/drawing/2014/main" id="{4C0E355D-CB2C-4683-9590-A1EA2ED1A892}"/>
                    </a:ext>
                  </a:extLst>
                </p:cNvPr>
                <p:cNvPicPr/>
                <p:nvPr/>
              </p:nvPicPr>
              <p:blipFill>
                <a:blip r:embed="rId641"/>
                <a:stretch>
                  <a:fillRect/>
                </a:stretch>
              </p:blipFill>
              <p:spPr>
                <a:xfrm>
                  <a:off x="7442933" y="5112960"/>
                  <a:ext cx="352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372" name="Freihand 371">
                  <a:extLst>
                    <a:ext uri="{FF2B5EF4-FFF2-40B4-BE49-F238E27FC236}">
                      <a16:creationId xmlns:a16="http://schemas.microsoft.com/office/drawing/2014/main" id="{7F542613-DC3B-40DF-BA4F-9100D88252B6}"/>
                    </a:ext>
                  </a:extLst>
                </p14:cNvPr>
                <p14:cNvContentPartPr/>
                <p14:nvPr/>
              </p14:nvContentPartPr>
              <p14:xfrm>
                <a:off x="7815893" y="5127720"/>
                <a:ext cx="250200" cy="265320"/>
              </p14:xfrm>
            </p:contentPart>
          </mc:Choice>
          <mc:Fallback xmlns="">
            <p:pic>
              <p:nvPicPr>
                <p:cNvPr id="372" name="Freihand 371">
                  <a:extLst>
                    <a:ext uri="{FF2B5EF4-FFF2-40B4-BE49-F238E27FC236}">
                      <a16:creationId xmlns:a16="http://schemas.microsoft.com/office/drawing/2014/main" id="{7F542613-DC3B-40DF-BA4F-9100D88252B6}"/>
                    </a:ext>
                  </a:extLst>
                </p:cNvPr>
                <p:cNvPicPr/>
                <p:nvPr/>
              </p:nvPicPr>
              <p:blipFill>
                <a:blip r:embed="rId643"/>
                <a:stretch>
                  <a:fillRect/>
                </a:stretch>
              </p:blipFill>
              <p:spPr>
                <a:xfrm>
                  <a:off x="7811573" y="5123400"/>
                  <a:ext cx="25884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373" name="Freihand 372">
                  <a:extLst>
                    <a:ext uri="{FF2B5EF4-FFF2-40B4-BE49-F238E27FC236}">
                      <a16:creationId xmlns:a16="http://schemas.microsoft.com/office/drawing/2014/main" id="{6DEAACB1-2992-48FF-8BDE-2FD523832621}"/>
                    </a:ext>
                  </a:extLst>
                </p14:cNvPr>
                <p14:cNvContentPartPr/>
                <p14:nvPr/>
              </p14:nvContentPartPr>
              <p14:xfrm>
                <a:off x="8098493" y="5244000"/>
                <a:ext cx="300600" cy="110160"/>
              </p14:xfrm>
            </p:contentPart>
          </mc:Choice>
          <mc:Fallback xmlns="">
            <p:pic>
              <p:nvPicPr>
                <p:cNvPr id="373" name="Freihand 372">
                  <a:extLst>
                    <a:ext uri="{FF2B5EF4-FFF2-40B4-BE49-F238E27FC236}">
                      <a16:creationId xmlns:a16="http://schemas.microsoft.com/office/drawing/2014/main" id="{6DEAACB1-2992-48FF-8BDE-2FD523832621}"/>
                    </a:ext>
                  </a:extLst>
                </p:cNvPr>
                <p:cNvPicPr/>
                <p:nvPr/>
              </p:nvPicPr>
              <p:blipFill>
                <a:blip r:embed="rId645"/>
                <a:stretch>
                  <a:fillRect/>
                </a:stretch>
              </p:blipFill>
              <p:spPr>
                <a:xfrm>
                  <a:off x="8094173" y="5239680"/>
                  <a:ext cx="309240" cy="118800"/>
                </a:xfrm>
                <a:prstGeom prst="rect">
                  <a:avLst/>
                </a:prstGeom>
              </p:spPr>
            </p:pic>
          </mc:Fallback>
        </mc:AlternateContent>
      </p:grpSp>
      <p:grpSp>
        <p:nvGrpSpPr>
          <p:cNvPr id="386" name="Gruppieren 385">
            <a:extLst>
              <a:ext uri="{FF2B5EF4-FFF2-40B4-BE49-F238E27FC236}">
                <a16:creationId xmlns:a16="http://schemas.microsoft.com/office/drawing/2014/main" id="{AD6138DC-96CD-4DDE-974B-D3B227FA1707}"/>
              </a:ext>
            </a:extLst>
          </p:cNvPr>
          <p:cNvGrpSpPr/>
          <p:nvPr/>
        </p:nvGrpSpPr>
        <p:grpSpPr>
          <a:xfrm>
            <a:off x="6910493" y="5518320"/>
            <a:ext cx="859320" cy="238680"/>
            <a:chOff x="6910493" y="5518320"/>
            <a:chExt cx="859320" cy="238680"/>
          </a:xfrm>
        </p:grpSpPr>
        <mc:AlternateContent xmlns:mc="http://schemas.openxmlformats.org/markup-compatibility/2006" xmlns:p14="http://schemas.microsoft.com/office/powerpoint/2010/main">
          <mc:Choice Requires="p14">
            <p:contentPart p14:bwMode="auto" r:id="rId646">
              <p14:nvContentPartPr>
                <p14:cNvPr id="376" name="Freihand 375">
                  <a:extLst>
                    <a:ext uri="{FF2B5EF4-FFF2-40B4-BE49-F238E27FC236}">
                      <a16:creationId xmlns:a16="http://schemas.microsoft.com/office/drawing/2014/main" id="{D947D5BC-05F4-41DC-B593-776648F80E7C}"/>
                    </a:ext>
                  </a:extLst>
                </p14:cNvPr>
                <p14:cNvContentPartPr/>
                <p14:nvPr/>
              </p14:nvContentPartPr>
              <p14:xfrm>
                <a:off x="6914093" y="5638920"/>
                <a:ext cx="182880" cy="18360"/>
              </p14:xfrm>
            </p:contentPart>
          </mc:Choice>
          <mc:Fallback xmlns="">
            <p:pic>
              <p:nvPicPr>
                <p:cNvPr id="376" name="Freihand 375">
                  <a:extLst>
                    <a:ext uri="{FF2B5EF4-FFF2-40B4-BE49-F238E27FC236}">
                      <a16:creationId xmlns:a16="http://schemas.microsoft.com/office/drawing/2014/main" id="{D947D5BC-05F4-41DC-B593-776648F80E7C}"/>
                    </a:ext>
                  </a:extLst>
                </p:cNvPr>
                <p:cNvPicPr/>
                <p:nvPr/>
              </p:nvPicPr>
              <p:blipFill>
                <a:blip r:embed="rId647"/>
                <a:stretch>
                  <a:fillRect/>
                </a:stretch>
              </p:blipFill>
              <p:spPr>
                <a:xfrm>
                  <a:off x="6909773" y="5634600"/>
                  <a:ext cx="1915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377" name="Freihand 376">
                  <a:extLst>
                    <a:ext uri="{FF2B5EF4-FFF2-40B4-BE49-F238E27FC236}">
                      <a16:creationId xmlns:a16="http://schemas.microsoft.com/office/drawing/2014/main" id="{8D5D6C9D-EE4E-4364-A42D-D6F8C7B60594}"/>
                    </a:ext>
                  </a:extLst>
                </p14:cNvPr>
                <p14:cNvContentPartPr/>
                <p14:nvPr/>
              </p14:nvContentPartPr>
              <p14:xfrm>
                <a:off x="6910493" y="5677080"/>
                <a:ext cx="159120" cy="33480"/>
              </p14:xfrm>
            </p:contentPart>
          </mc:Choice>
          <mc:Fallback xmlns="">
            <p:pic>
              <p:nvPicPr>
                <p:cNvPr id="377" name="Freihand 376">
                  <a:extLst>
                    <a:ext uri="{FF2B5EF4-FFF2-40B4-BE49-F238E27FC236}">
                      <a16:creationId xmlns:a16="http://schemas.microsoft.com/office/drawing/2014/main" id="{8D5D6C9D-EE4E-4364-A42D-D6F8C7B60594}"/>
                    </a:ext>
                  </a:extLst>
                </p:cNvPr>
                <p:cNvPicPr/>
                <p:nvPr/>
              </p:nvPicPr>
              <p:blipFill>
                <a:blip r:embed="rId649"/>
                <a:stretch>
                  <a:fillRect/>
                </a:stretch>
              </p:blipFill>
              <p:spPr>
                <a:xfrm>
                  <a:off x="6906173" y="5672760"/>
                  <a:ext cx="1677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78" name="Freihand 377">
                  <a:extLst>
                    <a:ext uri="{FF2B5EF4-FFF2-40B4-BE49-F238E27FC236}">
                      <a16:creationId xmlns:a16="http://schemas.microsoft.com/office/drawing/2014/main" id="{FC9568C0-2C7D-4C63-A562-D7CBC7A80C19}"/>
                    </a:ext>
                  </a:extLst>
                </p14:cNvPr>
                <p14:cNvContentPartPr/>
                <p14:nvPr/>
              </p14:nvContentPartPr>
              <p14:xfrm>
                <a:off x="7064213" y="5606520"/>
                <a:ext cx="143640" cy="142920"/>
              </p14:xfrm>
            </p:contentPart>
          </mc:Choice>
          <mc:Fallback xmlns="">
            <p:pic>
              <p:nvPicPr>
                <p:cNvPr id="378" name="Freihand 377">
                  <a:extLst>
                    <a:ext uri="{FF2B5EF4-FFF2-40B4-BE49-F238E27FC236}">
                      <a16:creationId xmlns:a16="http://schemas.microsoft.com/office/drawing/2014/main" id="{FC9568C0-2C7D-4C63-A562-D7CBC7A80C19}"/>
                    </a:ext>
                  </a:extLst>
                </p:cNvPr>
                <p:cNvPicPr/>
                <p:nvPr/>
              </p:nvPicPr>
              <p:blipFill>
                <a:blip r:embed="rId651"/>
                <a:stretch>
                  <a:fillRect/>
                </a:stretch>
              </p:blipFill>
              <p:spPr>
                <a:xfrm>
                  <a:off x="7059893" y="5602200"/>
                  <a:ext cx="1522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80" name="Freihand 379">
                  <a:extLst>
                    <a:ext uri="{FF2B5EF4-FFF2-40B4-BE49-F238E27FC236}">
                      <a16:creationId xmlns:a16="http://schemas.microsoft.com/office/drawing/2014/main" id="{039462AF-4F94-40EF-BFD2-021D4587A951}"/>
                    </a:ext>
                  </a:extLst>
                </p14:cNvPr>
                <p14:cNvContentPartPr/>
                <p14:nvPr/>
              </p14:nvContentPartPr>
              <p14:xfrm>
                <a:off x="7418093" y="5588160"/>
                <a:ext cx="29160" cy="143280"/>
              </p14:xfrm>
            </p:contentPart>
          </mc:Choice>
          <mc:Fallback xmlns="">
            <p:pic>
              <p:nvPicPr>
                <p:cNvPr id="380" name="Freihand 379">
                  <a:extLst>
                    <a:ext uri="{FF2B5EF4-FFF2-40B4-BE49-F238E27FC236}">
                      <a16:creationId xmlns:a16="http://schemas.microsoft.com/office/drawing/2014/main" id="{039462AF-4F94-40EF-BFD2-021D4587A951}"/>
                    </a:ext>
                  </a:extLst>
                </p:cNvPr>
                <p:cNvPicPr/>
                <p:nvPr/>
              </p:nvPicPr>
              <p:blipFill>
                <a:blip r:embed="rId653"/>
                <a:stretch>
                  <a:fillRect/>
                </a:stretch>
              </p:blipFill>
              <p:spPr>
                <a:xfrm>
                  <a:off x="7413773" y="5583840"/>
                  <a:ext cx="378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81" name="Freihand 380">
                  <a:extLst>
                    <a:ext uri="{FF2B5EF4-FFF2-40B4-BE49-F238E27FC236}">
                      <a16:creationId xmlns:a16="http://schemas.microsoft.com/office/drawing/2014/main" id="{44B56019-A341-4917-ADB8-AF423D27624C}"/>
                    </a:ext>
                  </a:extLst>
                </p14:cNvPr>
                <p14:cNvContentPartPr/>
                <p14:nvPr/>
              </p14:nvContentPartPr>
              <p14:xfrm>
                <a:off x="7355093" y="5701560"/>
                <a:ext cx="167040" cy="51480"/>
              </p14:xfrm>
            </p:contentPart>
          </mc:Choice>
          <mc:Fallback xmlns="">
            <p:pic>
              <p:nvPicPr>
                <p:cNvPr id="381" name="Freihand 380">
                  <a:extLst>
                    <a:ext uri="{FF2B5EF4-FFF2-40B4-BE49-F238E27FC236}">
                      <a16:creationId xmlns:a16="http://schemas.microsoft.com/office/drawing/2014/main" id="{44B56019-A341-4917-ADB8-AF423D27624C}"/>
                    </a:ext>
                  </a:extLst>
                </p:cNvPr>
                <p:cNvPicPr/>
                <p:nvPr/>
              </p:nvPicPr>
              <p:blipFill>
                <a:blip r:embed="rId655"/>
                <a:stretch>
                  <a:fillRect/>
                </a:stretch>
              </p:blipFill>
              <p:spPr>
                <a:xfrm>
                  <a:off x="7350773" y="5697240"/>
                  <a:ext cx="17568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382" name="Freihand 381">
                  <a:extLst>
                    <a:ext uri="{FF2B5EF4-FFF2-40B4-BE49-F238E27FC236}">
                      <a16:creationId xmlns:a16="http://schemas.microsoft.com/office/drawing/2014/main" id="{221C145F-CF3D-4D7B-961A-E02CE2DD5363}"/>
                    </a:ext>
                  </a:extLst>
                </p14:cNvPr>
                <p14:cNvContentPartPr/>
                <p14:nvPr/>
              </p14:nvContentPartPr>
              <p14:xfrm>
                <a:off x="7314413" y="5543880"/>
                <a:ext cx="211680" cy="41040"/>
              </p14:xfrm>
            </p:contentPart>
          </mc:Choice>
          <mc:Fallback xmlns="">
            <p:pic>
              <p:nvPicPr>
                <p:cNvPr id="382" name="Freihand 381">
                  <a:extLst>
                    <a:ext uri="{FF2B5EF4-FFF2-40B4-BE49-F238E27FC236}">
                      <a16:creationId xmlns:a16="http://schemas.microsoft.com/office/drawing/2014/main" id="{221C145F-CF3D-4D7B-961A-E02CE2DD5363}"/>
                    </a:ext>
                  </a:extLst>
                </p:cNvPr>
                <p:cNvPicPr/>
                <p:nvPr/>
              </p:nvPicPr>
              <p:blipFill>
                <a:blip r:embed="rId657"/>
                <a:stretch>
                  <a:fillRect/>
                </a:stretch>
              </p:blipFill>
              <p:spPr>
                <a:xfrm>
                  <a:off x="7310093" y="5539560"/>
                  <a:ext cx="2203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84" name="Freihand 383">
                  <a:extLst>
                    <a:ext uri="{FF2B5EF4-FFF2-40B4-BE49-F238E27FC236}">
                      <a16:creationId xmlns:a16="http://schemas.microsoft.com/office/drawing/2014/main" id="{7121C714-6A0C-4733-B227-93997F087F6C}"/>
                    </a:ext>
                  </a:extLst>
                </p14:cNvPr>
                <p14:cNvContentPartPr/>
                <p14:nvPr/>
              </p14:nvContentPartPr>
              <p14:xfrm>
                <a:off x="7644893" y="5518320"/>
                <a:ext cx="25200" cy="189360"/>
              </p14:xfrm>
            </p:contentPart>
          </mc:Choice>
          <mc:Fallback xmlns="">
            <p:pic>
              <p:nvPicPr>
                <p:cNvPr id="384" name="Freihand 383">
                  <a:extLst>
                    <a:ext uri="{FF2B5EF4-FFF2-40B4-BE49-F238E27FC236}">
                      <a16:creationId xmlns:a16="http://schemas.microsoft.com/office/drawing/2014/main" id="{7121C714-6A0C-4733-B227-93997F087F6C}"/>
                    </a:ext>
                  </a:extLst>
                </p:cNvPr>
                <p:cNvPicPr/>
                <p:nvPr/>
              </p:nvPicPr>
              <p:blipFill>
                <a:blip r:embed="rId659"/>
                <a:stretch>
                  <a:fillRect/>
                </a:stretch>
              </p:blipFill>
              <p:spPr>
                <a:xfrm>
                  <a:off x="7640573" y="5514000"/>
                  <a:ext cx="338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385" name="Freihand 384">
                  <a:extLst>
                    <a:ext uri="{FF2B5EF4-FFF2-40B4-BE49-F238E27FC236}">
                      <a16:creationId xmlns:a16="http://schemas.microsoft.com/office/drawing/2014/main" id="{BF3C35B7-2D52-4021-8381-6151264201CB}"/>
                    </a:ext>
                  </a:extLst>
                </p14:cNvPr>
                <p14:cNvContentPartPr/>
                <p14:nvPr/>
              </p14:nvContentPartPr>
              <p14:xfrm>
                <a:off x="7568573" y="5613360"/>
                <a:ext cx="201240" cy="143640"/>
              </p14:xfrm>
            </p:contentPart>
          </mc:Choice>
          <mc:Fallback xmlns="">
            <p:pic>
              <p:nvPicPr>
                <p:cNvPr id="385" name="Freihand 384">
                  <a:extLst>
                    <a:ext uri="{FF2B5EF4-FFF2-40B4-BE49-F238E27FC236}">
                      <a16:creationId xmlns:a16="http://schemas.microsoft.com/office/drawing/2014/main" id="{BF3C35B7-2D52-4021-8381-6151264201CB}"/>
                    </a:ext>
                  </a:extLst>
                </p:cNvPr>
                <p:cNvPicPr/>
                <p:nvPr/>
              </p:nvPicPr>
              <p:blipFill>
                <a:blip r:embed="rId661"/>
                <a:stretch>
                  <a:fillRect/>
                </a:stretch>
              </p:blipFill>
              <p:spPr>
                <a:xfrm>
                  <a:off x="7564253" y="5609040"/>
                  <a:ext cx="209880" cy="152280"/>
                </a:xfrm>
                <a:prstGeom prst="rect">
                  <a:avLst/>
                </a:prstGeom>
              </p:spPr>
            </p:pic>
          </mc:Fallback>
        </mc:AlternateContent>
      </p:grpSp>
    </p:spTree>
    <p:extLst>
      <p:ext uri="{BB962C8B-B14F-4D97-AF65-F5344CB8AC3E}">
        <p14:creationId xmlns:p14="http://schemas.microsoft.com/office/powerpoint/2010/main" val="67227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9" name="Gerade Verbindung mit Pfeil 48">
            <a:extLst>
              <a:ext uri="{FF2B5EF4-FFF2-40B4-BE49-F238E27FC236}">
                <a16:creationId xmlns:a16="http://schemas.microsoft.com/office/drawing/2014/main" id="{FA981BDF-4CAC-48C3-9649-AF879A56B8A0}"/>
              </a:ext>
            </a:extLst>
          </p:cNvPr>
          <p:cNvCxnSpPr/>
          <p:nvPr/>
        </p:nvCxnSpPr>
        <p:spPr>
          <a:xfrm flipV="1">
            <a:off x="907133"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TextShape 2">
            <a:extLst>
              <a:ext uri="{FF2B5EF4-FFF2-40B4-BE49-F238E27FC236}">
                <a16:creationId xmlns:a16="http://schemas.microsoft.com/office/drawing/2014/main" id="{44F13ACD-D3E7-4B7A-8321-4BD7AF6FE2E3}"/>
              </a:ext>
            </a:extLst>
          </p:cNvPr>
          <p:cNvSpPr txBox="1"/>
          <p:nvPr/>
        </p:nvSpPr>
        <p:spPr>
          <a:xfrm>
            <a:off x="794534" y="41269"/>
            <a:ext cx="7598011" cy="744941"/>
          </a:xfrm>
          <a:prstGeom prst="rect">
            <a:avLst/>
          </a:prstGeom>
          <a:noFill/>
          <a:ln>
            <a:noFill/>
          </a:ln>
        </p:spPr>
        <p:txBody>
          <a:bodyPr lIns="81646" tIns="40823" rIns="81646" bIns="40823" anchor="ctr" anchorCtr="1"/>
          <a:lstStyle/>
          <a:p>
            <a:r>
              <a:rPr lang="de-DE" sz="2903" b="1" dirty="0"/>
              <a:t>Ableitung der IS-Kurve</a:t>
            </a:r>
          </a:p>
        </p:txBody>
      </p:sp>
      <p:cxnSp>
        <p:nvCxnSpPr>
          <p:cNvPr id="63" name="Gerade Verbindung mit Pfeil 62">
            <a:extLst>
              <a:ext uri="{FF2B5EF4-FFF2-40B4-BE49-F238E27FC236}">
                <a16:creationId xmlns:a16="http://schemas.microsoft.com/office/drawing/2014/main" id="{9713AD30-0A06-40AD-A3F1-F5359028DEBB}"/>
              </a:ext>
            </a:extLst>
          </p:cNvPr>
          <p:cNvCxnSpPr/>
          <p:nvPr/>
        </p:nvCxnSpPr>
        <p:spPr>
          <a:xfrm>
            <a:off x="907133"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4" name="Gerade Verbindung mit Pfeil 63">
            <a:extLst>
              <a:ext uri="{FF2B5EF4-FFF2-40B4-BE49-F238E27FC236}">
                <a16:creationId xmlns:a16="http://schemas.microsoft.com/office/drawing/2014/main" id="{00DA858D-F407-41DC-8998-80880562135D}"/>
              </a:ext>
            </a:extLst>
          </p:cNvPr>
          <p:cNvCxnSpPr/>
          <p:nvPr/>
        </p:nvCxnSpPr>
        <p:spPr>
          <a:xfrm flipV="1">
            <a:off x="907133"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7" name="Gerade Verbindung mit Pfeil 66">
            <a:extLst>
              <a:ext uri="{FF2B5EF4-FFF2-40B4-BE49-F238E27FC236}">
                <a16:creationId xmlns:a16="http://schemas.microsoft.com/office/drawing/2014/main" id="{801DAA74-37A7-4AA4-BDB4-98D71944E1DC}"/>
              </a:ext>
            </a:extLst>
          </p:cNvPr>
          <p:cNvCxnSpPr/>
          <p:nvPr/>
        </p:nvCxnSpPr>
        <p:spPr>
          <a:xfrm>
            <a:off x="907133"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8" name="Textfeld 67">
            <a:extLst>
              <a:ext uri="{FF2B5EF4-FFF2-40B4-BE49-F238E27FC236}">
                <a16:creationId xmlns:a16="http://schemas.microsoft.com/office/drawing/2014/main" id="{D0741340-F41F-4669-AF1C-D311578F6536}"/>
              </a:ext>
            </a:extLst>
          </p:cNvPr>
          <p:cNvSpPr txBox="1"/>
          <p:nvPr/>
        </p:nvSpPr>
        <p:spPr>
          <a:xfrm>
            <a:off x="576850"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73" name="Textfeld 72">
            <a:extLst>
              <a:ext uri="{FF2B5EF4-FFF2-40B4-BE49-F238E27FC236}">
                <a16:creationId xmlns:a16="http://schemas.microsoft.com/office/drawing/2014/main" id="{F7172ED6-12BF-45C5-A724-6679D5AD6FF2}"/>
              </a:ext>
            </a:extLst>
          </p:cNvPr>
          <p:cNvSpPr txBox="1"/>
          <p:nvPr/>
        </p:nvSpPr>
        <p:spPr>
          <a:xfrm>
            <a:off x="4369324" y="3363676"/>
            <a:ext cx="287258" cy="343620"/>
          </a:xfrm>
          <a:prstGeom prst="rect">
            <a:avLst/>
          </a:prstGeom>
          <a:noFill/>
        </p:spPr>
        <p:txBody>
          <a:bodyPr wrap="none" rtlCol="0">
            <a:spAutoFit/>
          </a:bodyPr>
          <a:lstStyle/>
          <a:p>
            <a:r>
              <a:rPr lang="de-DE" sz="1633" dirty="0"/>
              <a:t>Y</a:t>
            </a:r>
          </a:p>
        </p:txBody>
      </p:sp>
      <p:sp>
        <p:nvSpPr>
          <p:cNvPr id="74" name="Textfeld 73">
            <a:extLst>
              <a:ext uri="{FF2B5EF4-FFF2-40B4-BE49-F238E27FC236}">
                <a16:creationId xmlns:a16="http://schemas.microsoft.com/office/drawing/2014/main" id="{65F0DC88-D373-41EC-879E-481AA87CF0C7}"/>
              </a:ext>
            </a:extLst>
          </p:cNvPr>
          <p:cNvSpPr txBox="1"/>
          <p:nvPr/>
        </p:nvSpPr>
        <p:spPr>
          <a:xfrm>
            <a:off x="645836" y="3755622"/>
            <a:ext cx="232756" cy="343620"/>
          </a:xfrm>
          <a:prstGeom prst="rect">
            <a:avLst/>
          </a:prstGeom>
          <a:noFill/>
        </p:spPr>
        <p:txBody>
          <a:bodyPr wrap="none" rtlCol="0">
            <a:spAutoFit/>
          </a:bodyPr>
          <a:lstStyle/>
          <a:p>
            <a:r>
              <a:rPr lang="de-DE" sz="1633" dirty="0"/>
              <a:t>i</a:t>
            </a:r>
          </a:p>
        </p:txBody>
      </p:sp>
      <p:sp>
        <p:nvSpPr>
          <p:cNvPr id="75" name="Textfeld 74">
            <a:extLst>
              <a:ext uri="{FF2B5EF4-FFF2-40B4-BE49-F238E27FC236}">
                <a16:creationId xmlns:a16="http://schemas.microsoft.com/office/drawing/2014/main" id="{C9087FA2-29B0-4D8D-A083-358396691B14}"/>
              </a:ext>
            </a:extLst>
          </p:cNvPr>
          <p:cNvSpPr txBox="1"/>
          <p:nvPr/>
        </p:nvSpPr>
        <p:spPr>
          <a:xfrm>
            <a:off x="4369324" y="6360166"/>
            <a:ext cx="287258" cy="343620"/>
          </a:xfrm>
          <a:prstGeom prst="rect">
            <a:avLst/>
          </a:prstGeom>
          <a:noFill/>
        </p:spPr>
        <p:txBody>
          <a:bodyPr wrap="none" rtlCol="0">
            <a:spAutoFit/>
          </a:bodyPr>
          <a:lstStyle/>
          <a:p>
            <a:r>
              <a:rPr lang="de-DE" sz="1633" dirty="0"/>
              <a:t>Y</a:t>
            </a:r>
          </a:p>
        </p:txBody>
      </p:sp>
      <p:sp>
        <p:nvSpPr>
          <p:cNvPr id="76" name="Textfeld 75">
            <a:extLst>
              <a:ext uri="{FF2B5EF4-FFF2-40B4-BE49-F238E27FC236}">
                <a16:creationId xmlns:a16="http://schemas.microsoft.com/office/drawing/2014/main" id="{E2515266-B056-4761-B5A6-4F382349B2AF}"/>
              </a:ext>
            </a:extLst>
          </p:cNvPr>
          <p:cNvSpPr txBox="1"/>
          <p:nvPr/>
        </p:nvSpPr>
        <p:spPr>
          <a:xfrm>
            <a:off x="4779454" y="4789837"/>
            <a:ext cx="3761792" cy="1448110"/>
          </a:xfrm>
          <a:prstGeom prst="rect">
            <a:avLst/>
          </a:prstGeom>
          <a:noFill/>
        </p:spPr>
        <p:txBody>
          <a:bodyPr wrap="square" rtlCol="0">
            <a:noAutofit/>
          </a:bodyPr>
          <a:lstStyle/>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der Ort </a:t>
            </a:r>
            <a:r>
              <a:rPr lang="en-US" sz="2177" dirty="0" err="1"/>
              <a:t>aller</a:t>
            </a:r>
            <a:r>
              <a:rPr lang="en-US" sz="2177" dirty="0"/>
              <a:t> (</a:t>
            </a:r>
            <a:r>
              <a:rPr lang="en-US" sz="2177" dirty="0" err="1"/>
              <a:t>i,y</a:t>
            </a:r>
            <a:r>
              <a:rPr lang="en-US" sz="2177" dirty="0"/>
              <a:t>)-</a:t>
            </a:r>
            <a:r>
              <a:rPr lang="en-US" sz="2177" dirty="0" err="1"/>
              <a:t>Kombinationen</a:t>
            </a:r>
            <a:r>
              <a:rPr lang="en-US" sz="2177" dirty="0"/>
              <a:t>, in der </a:t>
            </a:r>
            <a:r>
              <a:rPr lang="en-US" sz="2177" dirty="0" err="1"/>
              <a:t>der</a:t>
            </a:r>
            <a:r>
              <a:rPr lang="en-US" sz="2177" dirty="0"/>
              <a:t> </a:t>
            </a:r>
            <a:r>
              <a:rPr lang="en-US" sz="2177" dirty="0" err="1"/>
              <a:t>Gütermarkt</a:t>
            </a:r>
            <a:r>
              <a:rPr lang="en-US" sz="2177" dirty="0"/>
              <a:t> </a:t>
            </a:r>
            <a:r>
              <a:rPr lang="en-US" sz="2177" dirty="0" err="1"/>
              <a:t>im</a:t>
            </a:r>
            <a:r>
              <a:rPr lang="en-US" sz="2177" dirty="0"/>
              <a:t> </a:t>
            </a:r>
            <a:r>
              <a:rPr lang="en-US" sz="2177" dirty="0" err="1"/>
              <a:t>Gleichgewicht</a:t>
            </a:r>
            <a:r>
              <a:rPr lang="en-US" sz="2177" dirty="0"/>
              <a:t> </a:t>
            </a:r>
            <a:r>
              <a:rPr lang="en-US" sz="2177" dirty="0" err="1"/>
              <a:t>ist</a:t>
            </a:r>
            <a:r>
              <a:rPr lang="en-US" sz="2177" dirty="0"/>
              <a:t>.</a:t>
            </a:r>
          </a:p>
          <a:p>
            <a:pPr marL="311079" indent="-311079">
              <a:buFont typeface="Arial" panose="020B0604020202020204" pitchFamily="34" charset="0"/>
              <a:buChar char="•"/>
            </a:pPr>
            <a:endParaRPr lang="en-US" sz="2177" dirty="0"/>
          </a:p>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a:t>
            </a:r>
            <a:r>
              <a:rPr lang="en-US" sz="2177" dirty="0" err="1"/>
              <a:t>fallend</a:t>
            </a:r>
            <a:r>
              <a:rPr lang="en-US" sz="2177" dirty="0"/>
              <a:t> in y</a:t>
            </a:r>
            <a:endParaRPr lang="de-DE" sz="2177" dirty="0"/>
          </a:p>
        </p:txBody>
      </p:sp>
      <p:sp>
        <p:nvSpPr>
          <p:cNvPr id="77" name="Rechteck 76">
            <a:extLst>
              <a:ext uri="{FF2B5EF4-FFF2-40B4-BE49-F238E27FC236}">
                <a16:creationId xmlns:a16="http://schemas.microsoft.com/office/drawing/2014/main" id="{427F0223-1482-4936-AACA-C6CC359670AD}"/>
              </a:ext>
            </a:extLst>
          </p:cNvPr>
          <p:cNvSpPr/>
          <p:nvPr/>
        </p:nvSpPr>
        <p:spPr>
          <a:xfrm>
            <a:off x="4363810" y="3914576"/>
            <a:ext cx="4157613" cy="369332"/>
          </a:xfrm>
          <a:prstGeom prst="rect">
            <a:avLst/>
          </a:prstGeom>
        </p:spPr>
        <p:txBody>
          <a:bodyPr wrap="none">
            <a:spAutoFit/>
          </a:bodyPr>
          <a:lstStyle/>
          <a:p>
            <a:r>
              <a:rPr lang="en-US" b="1" dirty="0" err="1"/>
              <a:t>Gleichgewichtsbedingung</a:t>
            </a:r>
            <a:r>
              <a:rPr lang="en-US" b="1" dirty="0"/>
              <a:t> am </a:t>
            </a:r>
            <a:r>
              <a:rPr lang="en-US" b="1" dirty="0" err="1"/>
              <a:t>Gütermarkt</a:t>
            </a:r>
            <a:endParaRPr lang="de-DE" b="1" dirty="0"/>
          </a:p>
        </p:txBody>
      </p:sp>
      <p:sp>
        <p:nvSpPr>
          <p:cNvPr id="78" name="Rechteck 77">
            <a:extLst>
              <a:ext uri="{FF2B5EF4-FFF2-40B4-BE49-F238E27FC236}">
                <a16:creationId xmlns:a16="http://schemas.microsoft.com/office/drawing/2014/main" id="{C3308036-5507-4305-9176-8A59B95714C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9F9B38FD-594B-425D-9FCA-AFC1B0AF1FAF}"/>
                  </a:ext>
                </a:extLst>
              </p14:cNvPr>
              <p14:cNvContentPartPr/>
              <p14:nvPr/>
            </p14:nvContentPartPr>
            <p14:xfrm>
              <a:off x="4886573" y="686427"/>
              <a:ext cx="1627920" cy="54720"/>
            </p14:xfrm>
          </p:contentPart>
        </mc:Choice>
        <mc:Fallback xmlns="">
          <p:pic>
            <p:nvPicPr>
              <p:cNvPr id="2" name="Freihand 1">
                <a:extLst>
                  <a:ext uri="{FF2B5EF4-FFF2-40B4-BE49-F238E27FC236}">
                    <a16:creationId xmlns:a16="http://schemas.microsoft.com/office/drawing/2014/main" id="{9F9B38FD-594B-425D-9FCA-AFC1B0AF1FAF}"/>
                  </a:ext>
                </a:extLst>
              </p:cNvPr>
              <p:cNvPicPr/>
              <p:nvPr/>
            </p:nvPicPr>
            <p:blipFill>
              <a:blip r:embed="rId4"/>
              <a:stretch>
                <a:fillRect/>
              </a:stretch>
            </p:blipFill>
            <p:spPr>
              <a:xfrm>
                <a:off x="4882253" y="682107"/>
                <a:ext cx="1636560" cy="63360"/>
              </a:xfrm>
              <a:prstGeom prst="rect">
                <a:avLst/>
              </a:prstGeom>
            </p:spPr>
          </p:pic>
        </mc:Fallback>
      </mc:AlternateContent>
      <p:cxnSp>
        <p:nvCxnSpPr>
          <p:cNvPr id="4" name="Gerader Verbinder 3">
            <a:extLst>
              <a:ext uri="{FF2B5EF4-FFF2-40B4-BE49-F238E27FC236}">
                <a16:creationId xmlns:a16="http://schemas.microsoft.com/office/drawing/2014/main" id="{888EB5FC-A12C-4536-AA73-5586C189B9C6}"/>
              </a:ext>
            </a:extLst>
          </p:cNvPr>
          <p:cNvCxnSpPr>
            <a:cxnSpLocks/>
          </p:cNvCxnSpPr>
          <p:nvPr/>
        </p:nvCxnSpPr>
        <p:spPr>
          <a:xfrm flipH="1">
            <a:off x="907133" y="1054709"/>
            <a:ext cx="2454134" cy="2243642"/>
          </a:xfrm>
          <a:prstGeom prst="line">
            <a:avLst/>
          </a:prstGeom>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AE87B402-8441-4C4C-AB1E-33519679CB71}"/>
              </a:ext>
            </a:extLst>
          </p:cNvPr>
          <p:cNvCxnSpPr>
            <a:cxnSpLocks/>
          </p:cNvCxnSpPr>
          <p:nvPr/>
        </p:nvCxnSpPr>
        <p:spPr>
          <a:xfrm flipH="1">
            <a:off x="878592" y="1354354"/>
            <a:ext cx="3143075" cy="1380341"/>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5">
            <p14:nvContentPartPr>
              <p14:cNvPr id="7" name="Freihand 6">
                <a:extLst>
                  <a:ext uri="{FF2B5EF4-FFF2-40B4-BE49-F238E27FC236}">
                    <a16:creationId xmlns:a16="http://schemas.microsoft.com/office/drawing/2014/main" id="{6338F172-AA36-40F3-A02F-0BD139D9A336}"/>
                  </a:ext>
                </a:extLst>
              </p14:cNvPr>
              <p14:cNvContentPartPr/>
              <p14:nvPr/>
            </p14:nvContentPartPr>
            <p14:xfrm>
              <a:off x="7049813" y="427947"/>
              <a:ext cx="105840" cy="90360"/>
            </p14:xfrm>
          </p:contentPart>
        </mc:Choice>
        <mc:Fallback xmlns="">
          <p:pic>
            <p:nvPicPr>
              <p:cNvPr id="7" name="Freihand 6">
                <a:extLst>
                  <a:ext uri="{FF2B5EF4-FFF2-40B4-BE49-F238E27FC236}">
                    <a16:creationId xmlns:a16="http://schemas.microsoft.com/office/drawing/2014/main" id="{6338F172-AA36-40F3-A02F-0BD139D9A336}"/>
                  </a:ext>
                </a:extLst>
              </p:cNvPr>
              <p:cNvPicPr/>
              <p:nvPr/>
            </p:nvPicPr>
            <p:blipFill>
              <a:blip r:embed="rId6"/>
              <a:stretch>
                <a:fillRect/>
              </a:stretch>
            </p:blipFill>
            <p:spPr>
              <a:xfrm>
                <a:off x="7045493" y="423627"/>
                <a:ext cx="11448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8" name="Freihand 7">
                <a:extLst>
                  <a:ext uri="{FF2B5EF4-FFF2-40B4-BE49-F238E27FC236}">
                    <a16:creationId xmlns:a16="http://schemas.microsoft.com/office/drawing/2014/main" id="{820A9C2B-D7EB-4BCD-BBB1-7DF82CD2968B}"/>
                  </a:ext>
                </a:extLst>
              </p14:cNvPr>
              <p14:cNvContentPartPr/>
              <p14:nvPr/>
            </p14:nvContentPartPr>
            <p14:xfrm>
              <a:off x="7103093" y="432987"/>
              <a:ext cx="92520" cy="223920"/>
            </p14:xfrm>
          </p:contentPart>
        </mc:Choice>
        <mc:Fallback xmlns="">
          <p:pic>
            <p:nvPicPr>
              <p:cNvPr id="8" name="Freihand 7">
                <a:extLst>
                  <a:ext uri="{FF2B5EF4-FFF2-40B4-BE49-F238E27FC236}">
                    <a16:creationId xmlns:a16="http://schemas.microsoft.com/office/drawing/2014/main" id="{820A9C2B-D7EB-4BCD-BBB1-7DF82CD2968B}"/>
                  </a:ext>
                </a:extLst>
              </p:cNvPr>
              <p:cNvPicPr/>
              <p:nvPr/>
            </p:nvPicPr>
            <p:blipFill>
              <a:blip r:embed="rId8"/>
              <a:stretch>
                <a:fillRect/>
              </a:stretch>
            </p:blipFill>
            <p:spPr>
              <a:xfrm>
                <a:off x="7098773" y="428667"/>
                <a:ext cx="10116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Freihand 8">
                <a:extLst>
                  <a:ext uri="{FF2B5EF4-FFF2-40B4-BE49-F238E27FC236}">
                    <a16:creationId xmlns:a16="http://schemas.microsoft.com/office/drawing/2014/main" id="{5663CA45-2E4D-4C5D-ADC2-56740B3A5D85}"/>
                  </a:ext>
                </a:extLst>
              </p14:cNvPr>
              <p14:cNvContentPartPr/>
              <p14:nvPr/>
            </p14:nvContentPartPr>
            <p14:xfrm>
              <a:off x="7274813" y="310227"/>
              <a:ext cx="32040" cy="152640"/>
            </p14:xfrm>
          </p:contentPart>
        </mc:Choice>
        <mc:Fallback xmlns="">
          <p:pic>
            <p:nvPicPr>
              <p:cNvPr id="9" name="Freihand 8">
                <a:extLst>
                  <a:ext uri="{FF2B5EF4-FFF2-40B4-BE49-F238E27FC236}">
                    <a16:creationId xmlns:a16="http://schemas.microsoft.com/office/drawing/2014/main" id="{5663CA45-2E4D-4C5D-ADC2-56740B3A5D85}"/>
                  </a:ext>
                </a:extLst>
              </p:cNvPr>
              <p:cNvPicPr/>
              <p:nvPr/>
            </p:nvPicPr>
            <p:blipFill>
              <a:blip r:embed="rId10"/>
              <a:stretch>
                <a:fillRect/>
              </a:stretch>
            </p:blipFill>
            <p:spPr>
              <a:xfrm>
                <a:off x="7270493" y="305907"/>
                <a:ext cx="4068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Freihand 9">
                <a:extLst>
                  <a:ext uri="{FF2B5EF4-FFF2-40B4-BE49-F238E27FC236}">
                    <a16:creationId xmlns:a16="http://schemas.microsoft.com/office/drawing/2014/main" id="{FE7DA5CE-FD40-4D21-8565-B548A8E468EF}"/>
                  </a:ext>
                </a:extLst>
              </p14:cNvPr>
              <p14:cNvContentPartPr/>
              <p14:nvPr/>
            </p14:nvContentPartPr>
            <p14:xfrm>
              <a:off x="7207493" y="308427"/>
              <a:ext cx="160200" cy="175320"/>
            </p14:xfrm>
          </p:contentPart>
        </mc:Choice>
        <mc:Fallback xmlns="">
          <p:pic>
            <p:nvPicPr>
              <p:cNvPr id="10" name="Freihand 9">
                <a:extLst>
                  <a:ext uri="{FF2B5EF4-FFF2-40B4-BE49-F238E27FC236}">
                    <a16:creationId xmlns:a16="http://schemas.microsoft.com/office/drawing/2014/main" id="{FE7DA5CE-FD40-4D21-8565-B548A8E468EF}"/>
                  </a:ext>
                </a:extLst>
              </p:cNvPr>
              <p:cNvPicPr/>
              <p:nvPr/>
            </p:nvPicPr>
            <p:blipFill>
              <a:blip r:embed="rId12"/>
              <a:stretch>
                <a:fillRect/>
              </a:stretch>
            </p:blipFill>
            <p:spPr>
              <a:xfrm>
                <a:off x="7203173" y="304107"/>
                <a:ext cx="16884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Freihand 10">
                <a:extLst>
                  <a:ext uri="{FF2B5EF4-FFF2-40B4-BE49-F238E27FC236}">
                    <a16:creationId xmlns:a16="http://schemas.microsoft.com/office/drawing/2014/main" id="{B6328BC4-B24A-4319-A6E8-6DFC5F1001FB}"/>
                  </a:ext>
                </a:extLst>
              </p14:cNvPr>
              <p14:cNvContentPartPr/>
              <p14:nvPr/>
            </p14:nvContentPartPr>
            <p14:xfrm>
              <a:off x="7465973" y="471867"/>
              <a:ext cx="130680" cy="75240"/>
            </p14:xfrm>
          </p:contentPart>
        </mc:Choice>
        <mc:Fallback xmlns="">
          <p:pic>
            <p:nvPicPr>
              <p:cNvPr id="11" name="Freihand 10">
                <a:extLst>
                  <a:ext uri="{FF2B5EF4-FFF2-40B4-BE49-F238E27FC236}">
                    <a16:creationId xmlns:a16="http://schemas.microsoft.com/office/drawing/2014/main" id="{B6328BC4-B24A-4319-A6E8-6DFC5F1001FB}"/>
                  </a:ext>
                </a:extLst>
              </p:cNvPr>
              <p:cNvPicPr/>
              <p:nvPr/>
            </p:nvPicPr>
            <p:blipFill>
              <a:blip r:embed="rId14"/>
              <a:stretch>
                <a:fillRect/>
              </a:stretch>
            </p:blipFill>
            <p:spPr>
              <a:xfrm>
                <a:off x="7461653" y="467547"/>
                <a:ext cx="139320" cy="83880"/>
              </a:xfrm>
              <a:prstGeom prst="rect">
                <a:avLst/>
              </a:prstGeom>
            </p:spPr>
          </p:pic>
        </mc:Fallback>
      </mc:AlternateContent>
      <p:grpSp>
        <p:nvGrpSpPr>
          <p:cNvPr id="43" name="Gruppieren 42">
            <a:extLst>
              <a:ext uri="{FF2B5EF4-FFF2-40B4-BE49-F238E27FC236}">
                <a16:creationId xmlns:a16="http://schemas.microsoft.com/office/drawing/2014/main" id="{AB0BBA68-1487-49D8-B671-3F22AC393CE8}"/>
              </a:ext>
            </a:extLst>
          </p:cNvPr>
          <p:cNvGrpSpPr/>
          <p:nvPr/>
        </p:nvGrpSpPr>
        <p:grpSpPr>
          <a:xfrm>
            <a:off x="7753973" y="221667"/>
            <a:ext cx="2377800" cy="414720"/>
            <a:chOff x="7753973" y="221667"/>
            <a:chExt cx="2377800" cy="414720"/>
          </a:xfrm>
        </p:grpSpPr>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A9875E0B-9D10-44CD-8A09-2AA1A0D0C1A4}"/>
                    </a:ext>
                  </a:extLst>
                </p14:cNvPr>
                <p14:cNvContentPartPr/>
                <p14:nvPr/>
              </p14:nvContentPartPr>
              <p14:xfrm>
                <a:off x="7753973" y="430467"/>
                <a:ext cx="149400" cy="114840"/>
              </p14:xfrm>
            </p:contentPart>
          </mc:Choice>
          <mc:Fallback xmlns="">
            <p:pic>
              <p:nvPicPr>
                <p:cNvPr id="12" name="Freihand 11">
                  <a:extLst>
                    <a:ext uri="{FF2B5EF4-FFF2-40B4-BE49-F238E27FC236}">
                      <a16:creationId xmlns:a16="http://schemas.microsoft.com/office/drawing/2014/main" id="{A9875E0B-9D10-44CD-8A09-2AA1A0D0C1A4}"/>
                    </a:ext>
                  </a:extLst>
                </p:cNvPr>
                <p:cNvPicPr/>
                <p:nvPr/>
              </p:nvPicPr>
              <p:blipFill>
                <a:blip r:embed="rId16"/>
                <a:stretch>
                  <a:fillRect/>
                </a:stretch>
              </p:blipFill>
              <p:spPr>
                <a:xfrm>
                  <a:off x="7749653" y="426147"/>
                  <a:ext cx="1580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4" name="Freihand 13">
                  <a:extLst>
                    <a:ext uri="{FF2B5EF4-FFF2-40B4-BE49-F238E27FC236}">
                      <a16:creationId xmlns:a16="http://schemas.microsoft.com/office/drawing/2014/main" id="{F6E33891-62B3-4C5E-A4B6-21B6E3CD853A}"/>
                    </a:ext>
                  </a:extLst>
                </p14:cNvPr>
                <p14:cNvContentPartPr/>
                <p14:nvPr/>
              </p14:nvContentPartPr>
              <p14:xfrm>
                <a:off x="7945133" y="339747"/>
                <a:ext cx="109800" cy="214920"/>
              </p14:xfrm>
            </p:contentPart>
          </mc:Choice>
          <mc:Fallback xmlns="">
            <p:pic>
              <p:nvPicPr>
                <p:cNvPr id="14" name="Freihand 13">
                  <a:extLst>
                    <a:ext uri="{FF2B5EF4-FFF2-40B4-BE49-F238E27FC236}">
                      <a16:creationId xmlns:a16="http://schemas.microsoft.com/office/drawing/2014/main" id="{F6E33891-62B3-4C5E-A4B6-21B6E3CD853A}"/>
                    </a:ext>
                  </a:extLst>
                </p:cNvPr>
                <p:cNvPicPr/>
                <p:nvPr/>
              </p:nvPicPr>
              <p:blipFill>
                <a:blip r:embed="rId18"/>
                <a:stretch>
                  <a:fillRect/>
                </a:stretch>
              </p:blipFill>
              <p:spPr>
                <a:xfrm>
                  <a:off x="7940813" y="335427"/>
                  <a:ext cx="11844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 name="Freihand 15">
                  <a:extLst>
                    <a:ext uri="{FF2B5EF4-FFF2-40B4-BE49-F238E27FC236}">
                      <a16:creationId xmlns:a16="http://schemas.microsoft.com/office/drawing/2014/main" id="{314B6EDA-FF60-4CF7-92C6-1867D3981601}"/>
                    </a:ext>
                  </a:extLst>
                </p14:cNvPr>
                <p14:cNvContentPartPr/>
                <p14:nvPr/>
              </p14:nvContentPartPr>
              <p14:xfrm>
                <a:off x="7905893" y="513987"/>
                <a:ext cx="107640" cy="122400"/>
              </p14:xfrm>
            </p:contentPart>
          </mc:Choice>
          <mc:Fallback xmlns="">
            <p:pic>
              <p:nvPicPr>
                <p:cNvPr id="16" name="Freihand 15">
                  <a:extLst>
                    <a:ext uri="{FF2B5EF4-FFF2-40B4-BE49-F238E27FC236}">
                      <a16:creationId xmlns:a16="http://schemas.microsoft.com/office/drawing/2014/main" id="{314B6EDA-FF60-4CF7-92C6-1867D3981601}"/>
                    </a:ext>
                  </a:extLst>
                </p:cNvPr>
                <p:cNvPicPr/>
                <p:nvPr/>
              </p:nvPicPr>
              <p:blipFill>
                <a:blip r:embed="rId20"/>
                <a:stretch>
                  <a:fillRect/>
                </a:stretch>
              </p:blipFill>
              <p:spPr>
                <a:xfrm>
                  <a:off x="7901573" y="509667"/>
                  <a:ext cx="1162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7" name="Freihand 16">
                  <a:extLst>
                    <a:ext uri="{FF2B5EF4-FFF2-40B4-BE49-F238E27FC236}">
                      <a16:creationId xmlns:a16="http://schemas.microsoft.com/office/drawing/2014/main" id="{97A3E330-F3C5-4314-B0BC-E4C8B85E8793}"/>
                    </a:ext>
                  </a:extLst>
                </p14:cNvPr>
                <p14:cNvContentPartPr/>
                <p14:nvPr/>
              </p14:nvContentPartPr>
              <p14:xfrm>
                <a:off x="8110733" y="402387"/>
                <a:ext cx="20160" cy="162360"/>
              </p14:xfrm>
            </p:contentPart>
          </mc:Choice>
          <mc:Fallback xmlns="">
            <p:pic>
              <p:nvPicPr>
                <p:cNvPr id="17" name="Freihand 16">
                  <a:extLst>
                    <a:ext uri="{FF2B5EF4-FFF2-40B4-BE49-F238E27FC236}">
                      <a16:creationId xmlns:a16="http://schemas.microsoft.com/office/drawing/2014/main" id="{97A3E330-F3C5-4314-B0BC-E4C8B85E8793}"/>
                    </a:ext>
                  </a:extLst>
                </p:cNvPr>
                <p:cNvPicPr/>
                <p:nvPr/>
              </p:nvPicPr>
              <p:blipFill>
                <a:blip r:embed="rId22"/>
                <a:stretch>
                  <a:fillRect/>
                </a:stretch>
              </p:blipFill>
              <p:spPr>
                <a:xfrm>
                  <a:off x="8106413" y="398067"/>
                  <a:ext cx="288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04BC4865-98F8-40EA-8B62-F86C1E19BF67}"/>
                    </a:ext>
                  </a:extLst>
                </p14:cNvPr>
                <p14:cNvContentPartPr/>
                <p14:nvPr/>
              </p14:nvContentPartPr>
              <p14:xfrm>
                <a:off x="8060693" y="397347"/>
                <a:ext cx="238320" cy="128160"/>
              </p14:xfrm>
            </p:contentPart>
          </mc:Choice>
          <mc:Fallback xmlns="">
            <p:pic>
              <p:nvPicPr>
                <p:cNvPr id="19" name="Freihand 18">
                  <a:extLst>
                    <a:ext uri="{FF2B5EF4-FFF2-40B4-BE49-F238E27FC236}">
                      <a16:creationId xmlns:a16="http://schemas.microsoft.com/office/drawing/2014/main" id="{04BC4865-98F8-40EA-8B62-F86C1E19BF67}"/>
                    </a:ext>
                  </a:extLst>
                </p:cNvPr>
                <p:cNvPicPr/>
                <p:nvPr/>
              </p:nvPicPr>
              <p:blipFill>
                <a:blip r:embed="rId24"/>
                <a:stretch>
                  <a:fillRect/>
                </a:stretch>
              </p:blipFill>
              <p:spPr>
                <a:xfrm>
                  <a:off x="8056373" y="393027"/>
                  <a:ext cx="2469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F4E794FF-A956-48F6-856F-92B955BEE16D}"/>
                    </a:ext>
                  </a:extLst>
                </p14:cNvPr>
                <p14:cNvContentPartPr/>
                <p14:nvPr/>
              </p14:nvContentPartPr>
              <p14:xfrm>
                <a:off x="8311613" y="483387"/>
                <a:ext cx="360" cy="360"/>
              </p14:xfrm>
            </p:contentPart>
          </mc:Choice>
          <mc:Fallback xmlns="">
            <p:pic>
              <p:nvPicPr>
                <p:cNvPr id="20" name="Freihand 19">
                  <a:extLst>
                    <a:ext uri="{FF2B5EF4-FFF2-40B4-BE49-F238E27FC236}">
                      <a16:creationId xmlns:a16="http://schemas.microsoft.com/office/drawing/2014/main" id="{F4E794FF-A956-48F6-856F-92B955BEE16D}"/>
                    </a:ext>
                  </a:extLst>
                </p:cNvPr>
                <p:cNvPicPr/>
                <p:nvPr/>
              </p:nvPicPr>
              <p:blipFill>
                <a:blip r:embed="rId26"/>
                <a:stretch>
                  <a:fillRect/>
                </a:stretch>
              </p:blipFill>
              <p:spPr>
                <a:xfrm>
                  <a:off x="8307293" y="479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1" name="Freihand 20">
                  <a:extLst>
                    <a:ext uri="{FF2B5EF4-FFF2-40B4-BE49-F238E27FC236}">
                      <a16:creationId xmlns:a16="http://schemas.microsoft.com/office/drawing/2014/main" id="{8191F947-44D3-4602-A426-5A9A837A5BAF}"/>
                    </a:ext>
                  </a:extLst>
                </p14:cNvPr>
                <p14:cNvContentPartPr/>
                <p14:nvPr/>
              </p14:nvContentPartPr>
              <p14:xfrm>
                <a:off x="8311613" y="481227"/>
                <a:ext cx="45000" cy="103320"/>
              </p14:xfrm>
            </p:contentPart>
          </mc:Choice>
          <mc:Fallback xmlns="">
            <p:pic>
              <p:nvPicPr>
                <p:cNvPr id="21" name="Freihand 20">
                  <a:extLst>
                    <a:ext uri="{FF2B5EF4-FFF2-40B4-BE49-F238E27FC236}">
                      <a16:creationId xmlns:a16="http://schemas.microsoft.com/office/drawing/2014/main" id="{8191F947-44D3-4602-A426-5A9A837A5BAF}"/>
                    </a:ext>
                  </a:extLst>
                </p:cNvPr>
                <p:cNvPicPr/>
                <p:nvPr/>
              </p:nvPicPr>
              <p:blipFill>
                <a:blip r:embed="rId28"/>
                <a:stretch>
                  <a:fillRect/>
                </a:stretch>
              </p:blipFill>
              <p:spPr>
                <a:xfrm>
                  <a:off x="8307293" y="476907"/>
                  <a:ext cx="536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2" name="Freihand 21">
                  <a:extLst>
                    <a:ext uri="{FF2B5EF4-FFF2-40B4-BE49-F238E27FC236}">
                      <a16:creationId xmlns:a16="http://schemas.microsoft.com/office/drawing/2014/main" id="{F672F3EB-0C04-4239-8CA8-F89A6D73BF04}"/>
                    </a:ext>
                  </a:extLst>
                </p14:cNvPr>
                <p14:cNvContentPartPr/>
                <p14:nvPr/>
              </p14:nvContentPartPr>
              <p14:xfrm>
                <a:off x="8436533" y="458907"/>
                <a:ext cx="360" cy="360"/>
              </p14:xfrm>
            </p:contentPart>
          </mc:Choice>
          <mc:Fallback xmlns="">
            <p:pic>
              <p:nvPicPr>
                <p:cNvPr id="22" name="Freihand 21">
                  <a:extLst>
                    <a:ext uri="{FF2B5EF4-FFF2-40B4-BE49-F238E27FC236}">
                      <a16:creationId xmlns:a16="http://schemas.microsoft.com/office/drawing/2014/main" id="{F672F3EB-0C04-4239-8CA8-F89A6D73BF04}"/>
                    </a:ext>
                  </a:extLst>
                </p:cNvPr>
                <p:cNvPicPr/>
                <p:nvPr/>
              </p:nvPicPr>
              <p:blipFill>
                <a:blip r:embed="rId26"/>
                <a:stretch>
                  <a:fillRect/>
                </a:stretch>
              </p:blipFill>
              <p:spPr>
                <a:xfrm>
                  <a:off x="8432213" y="4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4" name="Freihand 23">
                  <a:extLst>
                    <a:ext uri="{FF2B5EF4-FFF2-40B4-BE49-F238E27FC236}">
                      <a16:creationId xmlns:a16="http://schemas.microsoft.com/office/drawing/2014/main" id="{4C77A47E-504D-463E-97EB-0A56B84255DE}"/>
                    </a:ext>
                  </a:extLst>
                </p14:cNvPr>
                <p14:cNvContentPartPr/>
                <p14:nvPr/>
              </p14:nvContentPartPr>
              <p14:xfrm>
                <a:off x="8495573" y="409587"/>
                <a:ext cx="123840" cy="133920"/>
              </p14:xfrm>
            </p:contentPart>
          </mc:Choice>
          <mc:Fallback xmlns="">
            <p:pic>
              <p:nvPicPr>
                <p:cNvPr id="24" name="Freihand 23">
                  <a:extLst>
                    <a:ext uri="{FF2B5EF4-FFF2-40B4-BE49-F238E27FC236}">
                      <a16:creationId xmlns:a16="http://schemas.microsoft.com/office/drawing/2014/main" id="{4C77A47E-504D-463E-97EB-0A56B84255DE}"/>
                    </a:ext>
                  </a:extLst>
                </p:cNvPr>
                <p:cNvPicPr/>
                <p:nvPr/>
              </p:nvPicPr>
              <p:blipFill>
                <a:blip r:embed="rId31"/>
                <a:stretch>
                  <a:fillRect/>
                </a:stretch>
              </p:blipFill>
              <p:spPr>
                <a:xfrm>
                  <a:off x="8491253" y="405267"/>
                  <a:ext cx="1324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6" name="Freihand 25">
                  <a:extLst>
                    <a:ext uri="{FF2B5EF4-FFF2-40B4-BE49-F238E27FC236}">
                      <a16:creationId xmlns:a16="http://schemas.microsoft.com/office/drawing/2014/main" id="{CC98B962-7885-4B2A-B699-EFCF0C894637}"/>
                    </a:ext>
                  </a:extLst>
                </p14:cNvPr>
                <p14:cNvContentPartPr/>
                <p14:nvPr/>
              </p14:nvContentPartPr>
              <p14:xfrm>
                <a:off x="8783933" y="410667"/>
                <a:ext cx="7920" cy="111960"/>
              </p14:xfrm>
            </p:contentPart>
          </mc:Choice>
          <mc:Fallback xmlns="">
            <p:pic>
              <p:nvPicPr>
                <p:cNvPr id="26" name="Freihand 25">
                  <a:extLst>
                    <a:ext uri="{FF2B5EF4-FFF2-40B4-BE49-F238E27FC236}">
                      <a16:creationId xmlns:a16="http://schemas.microsoft.com/office/drawing/2014/main" id="{CC98B962-7885-4B2A-B699-EFCF0C894637}"/>
                    </a:ext>
                  </a:extLst>
                </p:cNvPr>
                <p:cNvPicPr/>
                <p:nvPr/>
              </p:nvPicPr>
              <p:blipFill>
                <a:blip r:embed="rId33"/>
                <a:stretch>
                  <a:fillRect/>
                </a:stretch>
              </p:blipFill>
              <p:spPr>
                <a:xfrm>
                  <a:off x="8779613" y="406347"/>
                  <a:ext cx="16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7" name="Freihand 26">
                  <a:extLst>
                    <a:ext uri="{FF2B5EF4-FFF2-40B4-BE49-F238E27FC236}">
                      <a16:creationId xmlns:a16="http://schemas.microsoft.com/office/drawing/2014/main" id="{5BA90CB1-6239-4416-9C41-4D21C93144C2}"/>
                    </a:ext>
                  </a:extLst>
                </p14:cNvPr>
                <p14:cNvContentPartPr/>
                <p14:nvPr/>
              </p14:nvContentPartPr>
              <p14:xfrm>
                <a:off x="8719493" y="442707"/>
                <a:ext cx="155160" cy="16560"/>
              </p14:xfrm>
            </p:contentPart>
          </mc:Choice>
          <mc:Fallback xmlns="">
            <p:pic>
              <p:nvPicPr>
                <p:cNvPr id="27" name="Freihand 26">
                  <a:extLst>
                    <a:ext uri="{FF2B5EF4-FFF2-40B4-BE49-F238E27FC236}">
                      <a16:creationId xmlns:a16="http://schemas.microsoft.com/office/drawing/2014/main" id="{5BA90CB1-6239-4416-9C41-4D21C93144C2}"/>
                    </a:ext>
                  </a:extLst>
                </p:cNvPr>
                <p:cNvPicPr/>
                <p:nvPr/>
              </p:nvPicPr>
              <p:blipFill>
                <a:blip r:embed="rId35"/>
                <a:stretch>
                  <a:fillRect/>
                </a:stretch>
              </p:blipFill>
              <p:spPr>
                <a:xfrm>
                  <a:off x="8715173" y="438387"/>
                  <a:ext cx="1638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8" name="Freihand 27">
                  <a:extLst>
                    <a:ext uri="{FF2B5EF4-FFF2-40B4-BE49-F238E27FC236}">
                      <a16:creationId xmlns:a16="http://schemas.microsoft.com/office/drawing/2014/main" id="{0F725C48-D75D-46FD-85BC-B701B3B0FD03}"/>
                    </a:ext>
                  </a:extLst>
                </p14:cNvPr>
                <p14:cNvContentPartPr/>
                <p14:nvPr/>
              </p14:nvContentPartPr>
              <p14:xfrm>
                <a:off x="8897693" y="353787"/>
                <a:ext cx="167760" cy="168120"/>
              </p14:xfrm>
            </p:contentPart>
          </mc:Choice>
          <mc:Fallback xmlns="">
            <p:pic>
              <p:nvPicPr>
                <p:cNvPr id="28" name="Freihand 27">
                  <a:extLst>
                    <a:ext uri="{FF2B5EF4-FFF2-40B4-BE49-F238E27FC236}">
                      <a16:creationId xmlns:a16="http://schemas.microsoft.com/office/drawing/2014/main" id="{0F725C48-D75D-46FD-85BC-B701B3B0FD03}"/>
                    </a:ext>
                  </a:extLst>
                </p:cNvPr>
                <p:cNvPicPr/>
                <p:nvPr/>
              </p:nvPicPr>
              <p:blipFill>
                <a:blip r:embed="rId37"/>
                <a:stretch>
                  <a:fillRect/>
                </a:stretch>
              </p:blipFill>
              <p:spPr>
                <a:xfrm>
                  <a:off x="8893373" y="349467"/>
                  <a:ext cx="1764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9" name="Freihand 28">
                  <a:extLst>
                    <a:ext uri="{FF2B5EF4-FFF2-40B4-BE49-F238E27FC236}">
                      <a16:creationId xmlns:a16="http://schemas.microsoft.com/office/drawing/2014/main" id="{51C952CB-5F15-4F79-A637-441380537E2B}"/>
                    </a:ext>
                  </a:extLst>
                </p14:cNvPr>
                <p14:cNvContentPartPr/>
                <p14:nvPr/>
              </p14:nvContentPartPr>
              <p14:xfrm>
                <a:off x="8862053" y="301587"/>
                <a:ext cx="230400" cy="51480"/>
              </p14:xfrm>
            </p:contentPart>
          </mc:Choice>
          <mc:Fallback xmlns="">
            <p:pic>
              <p:nvPicPr>
                <p:cNvPr id="29" name="Freihand 28">
                  <a:extLst>
                    <a:ext uri="{FF2B5EF4-FFF2-40B4-BE49-F238E27FC236}">
                      <a16:creationId xmlns:a16="http://schemas.microsoft.com/office/drawing/2014/main" id="{51C952CB-5F15-4F79-A637-441380537E2B}"/>
                    </a:ext>
                  </a:extLst>
                </p:cNvPr>
                <p:cNvPicPr/>
                <p:nvPr/>
              </p:nvPicPr>
              <p:blipFill>
                <a:blip r:embed="rId39"/>
                <a:stretch>
                  <a:fillRect/>
                </a:stretch>
              </p:blipFill>
              <p:spPr>
                <a:xfrm>
                  <a:off x="8857733" y="297267"/>
                  <a:ext cx="23904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1" name="Freihand 30">
                  <a:extLst>
                    <a:ext uri="{FF2B5EF4-FFF2-40B4-BE49-F238E27FC236}">
                      <a16:creationId xmlns:a16="http://schemas.microsoft.com/office/drawing/2014/main" id="{0D196C09-5D04-462E-9FE5-7C42300D5EBC}"/>
                    </a:ext>
                  </a:extLst>
                </p14:cNvPr>
                <p14:cNvContentPartPr/>
                <p14:nvPr/>
              </p14:nvContentPartPr>
              <p14:xfrm>
                <a:off x="9169133" y="253347"/>
                <a:ext cx="145800" cy="275040"/>
              </p14:xfrm>
            </p:contentPart>
          </mc:Choice>
          <mc:Fallback xmlns="">
            <p:pic>
              <p:nvPicPr>
                <p:cNvPr id="31" name="Freihand 30">
                  <a:extLst>
                    <a:ext uri="{FF2B5EF4-FFF2-40B4-BE49-F238E27FC236}">
                      <a16:creationId xmlns:a16="http://schemas.microsoft.com/office/drawing/2014/main" id="{0D196C09-5D04-462E-9FE5-7C42300D5EBC}"/>
                    </a:ext>
                  </a:extLst>
                </p:cNvPr>
                <p:cNvPicPr/>
                <p:nvPr/>
              </p:nvPicPr>
              <p:blipFill>
                <a:blip r:embed="rId41"/>
                <a:stretch>
                  <a:fillRect/>
                </a:stretch>
              </p:blipFill>
              <p:spPr>
                <a:xfrm>
                  <a:off x="9164813" y="249027"/>
                  <a:ext cx="15444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2" name="Freihand 31">
                  <a:extLst>
                    <a:ext uri="{FF2B5EF4-FFF2-40B4-BE49-F238E27FC236}">
                      <a16:creationId xmlns:a16="http://schemas.microsoft.com/office/drawing/2014/main" id="{64955AAE-C8E9-4878-8BD7-3BC597F9FB15}"/>
                    </a:ext>
                  </a:extLst>
                </p14:cNvPr>
                <p14:cNvContentPartPr/>
                <p14:nvPr/>
              </p14:nvContentPartPr>
              <p14:xfrm>
                <a:off x="9330053" y="336147"/>
                <a:ext cx="50400" cy="108000"/>
              </p14:xfrm>
            </p:contentPart>
          </mc:Choice>
          <mc:Fallback xmlns="">
            <p:pic>
              <p:nvPicPr>
                <p:cNvPr id="32" name="Freihand 31">
                  <a:extLst>
                    <a:ext uri="{FF2B5EF4-FFF2-40B4-BE49-F238E27FC236}">
                      <a16:creationId xmlns:a16="http://schemas.microsoft.com/office/drawing/2014/main" id="{64955AAE-C8E9-4878-8BD7-3BC597F9FB15}"/>
                    </a:ext>
                  </a:extLst>
                </p:cNvPr>
                <p:cNvPicPr/>
                <p:nvPr/>
              </p:nvPicPr>
              <p:blipFill>
                <a:blip r:embed="rId43"/>
                <a:stretch>
                  <a:fillRect/>
                </a:stretch>
              </p:blipFill>
              <p:spPr>
                <a:xfrm>
                  <a:off x="9325733" y="331827"/>
                  <a:ext cx="590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3" name="Freihand 32">
                  <a:extLst>
                    <a:ext uri="{FF2B5EF4-FFF2-40B4-BE49-F238E27FC236}">
                      <a16:creationId xmlns:a16="http://schemas.microsoft.com/office/drawing/2014/main" id="{C3B8AE4D-BA34-4BC8-B198-A4E5DCC10EB9}"/>
                    </a:ext>
                  </a:extLst>
                </p14:cNvPr>
                <p14:cNvContentPartPr/>
                <p14:nvPr/>
              </p14:nvContentPartPr>
              <p14:xfrm>
                <a:off x="9332933" y="225267"/>
                <a:ext cx="34920" cy="7200"/>
              </p14:xfrm>
            </p:contentPart>
          </mc:Choice>
          <mc:Fallback xmlns="">
            <p:pic>
              <p:nvPicPr>
                <p:cNvPr id="33" name="Freihand 32">
                  <a:extLst>
                    <a:ext uri="{FF2B5EF4-FFF2-40B4-BE49-F238E27FC236}">
                      <a16:creationId xmlns:a16="http://schemas.microsoft.com/office/drawing/2014/main" id="{C3B8AE4D-BA34-4BC8-B198-A4E5DCC10EB9}"/>
                    </a:ext>
                  </a:extLst>
                </p:cNvPr>
                <p:cNvPicPr/>
                <p:nvPr/>
              </p:nvPicPr>
              <p:blipFill>
                <a:blip r:embed="rId45"/>
                <a:stretch>
                  <a:fillRect/>
                </a:stretch>
              </p:blipFill>
              <p:spPr>
                <a:xfrm>
                  <a:off x="9328613" y="220947"/>
                  <a:ext cx="43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4" name="Freihand 33">
                  <a:extLst>
                    <a:ext uri="{FF2B5EF4-FFF2-40B4-BE49-F238E27FC236}">
                      <a16:creationId xmlns:a16="http://schemas.microsoft.com/office/drawing/2014/main" id="{B5B46BB8-A27A-4588-A44D-1CC75281F43E}"/>
                    </a:ext>
                  </a:extLst>
                </p14:cNvPr>
                <p14:cNvContentPartPr/>
                <p14:nvPr/>
              </p14:nvContentPartPr>
              <p14:xfrm>
                <a:off x="9367853" y="221667"/>
                <a:ext cx="105480" cy="286560"/>
              </p14:xfrm>
            </p:contentPart>
          </mc:Choice>
          <mc:Fallback xmlns="">
            <p:pic>
              <p:nvPicPr>
                <p:cNvPr id="34" name="Freihand 33">
                  <a:extLst>
                    <a:ext uri="{FF2B5EF4-FFF2-40B4-BE49-F238E27FC236}">
                      <a16:creationId xmlns:a16="http://schemas.microsoft.com/office/drawing/2014/main" id="{B5B46BB8-A27A-4588-A44D-1CC75281F43E}"/>
                    </a:ext>
                  </a:extLst>
                </p:cNvPr>
                <p:cNvPicPr/>
                <p:nvPr/>
              </p:nvPicPr>
              <p:blipFill>
                <a:blip r:embed="rId47"/>
                <a:stretch>
                  <a:fillRect/>
                </a:stretch>
              </p:blipFill>
              <p:spPr>
                <a:xfrm>
                  <a:off x="9363533" y="217347"/>
                  <a:ext cx="11412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6" name="Freihand 35">
                  <a:extLst>
                    <a:ext uri="{FF2B5EF4-FFF2-40B4-BE49-F238E27FC236}">
                      <a16:creationId xmlns:a16="http://schemas.microsoft.com/office/drawing/2014/main" id="{58CCAA0D-39EB-4E18-A8BA-672D55FE3EFD}"/>
                    </a:ext>
                  </a:extLst>
                </p14:cNvPr>
                <p14:cNvContentPartPr/>
                <p14:nvPr/>
              </p14:nvContentPartPr>
              <p14:xfrm>
                <a:off x="9680693" y="407787"/>
                <a:ext cx="208800" cy="2880"/>
              </p14:xfrm>
            </p:contentPart>
          </mc:Choice>
          <mc:Fallback xmlns="">
            <p:pic>
              <p:nvPicPr>
                <p:cNvPr id="36" name="Freihand 35">
                  <a:extLst>
                    <a:ext uri="{FF2B5EF4-FFF2-40B4-BE49-F238E27FC236}">
                      <a16:creationId xmlns:a16="http://schemas.microsoft.com/office/drawing/2014/main" id="{58CCAA0D-39EB-4E18-A8BA-672D55FE3EFD}"/>
                    </a:ext>
                  </a:extLst>
                </p:cNvPr>
                <p:cNvPicPr/>
                <p:nvPr/>
              </p:nvPicPr>
              <p:blipFill>
                <a:blip r:embed="rId49"/>
                <a:stretch>
                  <a:fillRect/>
                </a:stretch>
              </p:blipFill>
              <p:spPr>
                <a:xfrm>
                  <a:off x="9676373" y="403467"/>
                  <a:ext cx="2174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7" name="Freihand 36">
                  <a:extLst>
                    <a:ext uri="{FF2B5EF4-FFF2-40B4-BE49-F238E27FC236}">
                      <a16:creationId xmlns:a16="http://schemas.microsoft.com/office/drawing/2014/main" id="{47A13C30-5670-4534-BBCE-9D5B79D67B0A}"/>
                    </a:ext>
                  </a:extLst>
                </p14:cNvPr>
                <p14:cNvContentPartPr/>
                <p14:nvPr/>
              </p14:nvContentPartPr>
              <p14:xfrm>
                <a:off x="9679613" y="442347"/>
                <a:ext cx="235800" cy="25560"/>
              </p14:xfrm>
            </p:contentPart>
          </mc:Choice>
          <mc:Fallback xmlns="">
            <p:pic>
              <p:nvPicPr>
                <p:cNvPr id="37" name="Freihand 36">
                  <a:extLst>
                    <a:ext uri="{FF2B5EF4-FFF2-40B4-BE49-F238E27FC236}">
                      <a16:creationId xmlns:a16="http://schemas.microsoft.com/office/drawing/2014/main" id="{47A13C30-5670-4534-BBCE-9D5B79D67B0A}"/>
                    </a:ext>
                  </a:extLst>
                </p:cNvPr>
                <p:cNvPicPr/>
                <p:nvPr/>
              </p:nvPicPr>
              <p:blipFill>
                <a:blip r:embed="rId51"/>
                <a:stretch>
                  <a:fillRect/>
                </a:stretch>
              </p:blipFill>
              <p:spPr>
                <a:xfrm>
                  <a:off x="9675293" y="438027"/>
                  <a:ext cx="2444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8" name="Freihand 37">
                  <a:extLst>
                    <a:ext uri="{FF2B5EF4-FFF2-40B4-BE49-F238E27FC236}">
                      <a16:creationId xmlns:a16="http://schemas.microsoft.com/office/drawing/2014/main" id="{655DF8B3-95BD-40DF-9EC6-2EA1AAA14A22}"/>
                    </a:ext>
                  </a:extLst>
                </p14:cNvPr>
                <p14:cNvContentPartPr/>
                <p14:nvPr/>
              </p14:nvContentPartPr>
              <p14:xfrm>
                <a:off x="10006493" y="364947"/>
                <a:ext cx="125280" cy="219600"/>
              </p14:xfrm>
            </p:contentPart>
          </mc:Choice>
          <mc:Fallback xmlns="">
            <p:pic>
              <p:nvPicPr>
                <p:cNvPr id="38" name="Freihand 37">
                  <a:extLst>
                    <a:ext uri="{FF2B5EF4-FFF2-40B4-BE49-F238E27FC236}">
                      <a16:creationId xmlns:a16="http://schemas.microsoft.com/office/drawing/2014/main" id="{655DF8B3-95BD-40DF-9EC6-2EA1AAA14A22}"/>
                    </a:ext>
                  </a:extLst>
                </p:cNvPr>
                <p:cNvPicPr/>
                <p:nvPr/>
              </p:nvPicPr>
              <p:blipFill>
                <a:blip r:embed="rId53"/>
                <a:stretch>
                  <a:fillRect/>
                </a:stretch>
              </p:blipFill>
              <p:spPr>
                <a:xfrm>
                  <a:off x="10002173" y="360627"/>
                  <a:ext cx="1339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0" name="Freihand 39">
                  <a:extLst>
                    <a:ext uri="{FF2B5EF4-FFF2-40B4-BE49-F238E27FC236}">
                      <a16:creationId xmlns:a16="http://schemas.microsoft.com/office/drawing/2014/main" id="{87F9849F-4892-468D-A8A4-4C1091769F79}"/>
                    </a:ext>
                  </a:extLst>
                </p14:cNvPr>
                <p14:cNvContentPartPr/>
                <p14:nvPr/>
              </p14:nvContentPartPr>
              <p14:xfrm>
                <a:off x="9493133" y="413907"/>
                <a:ext cx="14400" cy="119880"/>
              </p14:xfrm>
            </p:contentPart>
          </mc:Choice>
          <mc:Fallback xmlns="">
            <p:pic>
              <p:nvPicPr>
                <p:cNvPr id="40" name="Freihand 39">
                  <a:extLst>
                    <a:ext uri="{FF2B5EF4-FFF2-40B4-BE49-F238E27FC236}">
                      <a16:creationId xmlns:a16="http://schemas.microsoft.com/office/drawing/2014/main" id="{87F9849F-4892-468D-A8A4-4C1091769F79}"/>
                    </a:ext>
                  </a:extLst>
                </p:cNvPr>
                <p:cNvPicPr/>
                <p:nvPr/>
              </p:nvPicPr>
              <p:blipFill>
                <a:blip r:embed="rId55"/>
                <a:stretch>
                  <a:fillRect/>
                </a:stretch>
              </p:blipFill>
              <p:spPr>
                <a:xfrm>
                  <a:off x="9488813" y="409587"/>
                  <a:ext cx="230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1" name="Freihand 40">
                  <a:extLst>
                    <a:ext uri="{FF2B5EF4-FFF2-40B4-BE49-F238E27FC236}">
                      <a16:creationId xmlns:a16="http://schemas.microsoft.com/office/drawing/2014/main" id="{81ACF2A5-0EFD-403B-88EE-4BAC2FDBC963}"/>
                    </a:ext>
                  </a:extLst>
                </p14:cNvPr>
                <p14:cNvContentPartPr/>
                <p14:nvPr/>
              </p14:nvContentPartPr>
              <p14:xfrm>
                <a:off x="9456413" y="453867"/>
                <a:ext cx="86760" cy="7560"/>
              </p14:xfrm>
            </p:contentPart>
          </mc:Choice>
          <mc:Fallback xmlns="">
            <p:pic>
              <p:nvPicPr>
                <p:cNvPr id="41" name="Freihand 40">
                  <a:extLst>
                    <a:ext uri="{FF2B5EF4-FFF2-40B4-BE49-F238E27FC236}">
                      <a16:creationId xmlns:a16="http://schemas.microsoft.com/office/drawing/2014/main" id="{81ACF2A5-0EFD-403B-88EE-4BAC2FDBC963}"/>
                    </a:ext>
                  </a:extLst>
                </p:cNvPr>
                <p:cNvPicPr/>
                <p:nvPr/>
              </p:nvPicPr>
              <p:blipFill>
                <a:blip r:embed="rId57"/>
                <a:stretch>
                  <a:fillRect/>
                </a:stretch>
              </p:blipFill>
              <p:spPr>
                <a:xfrm>
                  <a:off x="9452093" y="449547"/>
                  <a:ext cx="954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2" name="Freihand 41">
                  <a:extLst>
                    <a:ext uri="{FF2B5EF4-FFF2-40B4-BE49-F238E27FC236}">
                      <a16:creationId xmlns:a16="http://schemas.microsoft.com/office/drawing/2014/main" id="{C5DA18CF-C815-4D25-A55F-D22F8B9BF7EA}"/>
                    </a:ext>
                  </a:extLst>
                </p14:cNvPr>
                <p14:cNvContentPartPr/>
                <p14:nvPr/>
              </p14:nvContentPartPr>
              <p14:xfrm>
                <a:off x="9532733" y="353787"/>
                <a:ext cx="120960" cy="227160"/>
              </p14:xfrm>
            </p:contentPart>
          </mc:Choice>
          <mc:Fallback xmlns="">
            <p:pic>
              <p:nvPicPr>
                <p:cNvPr id="42" name="Freihand 41">
                  <a:extLst>
                    <a:ext uri="{FF2B5EF4-FFF2-40B4-BE49-F238E27FC236}">
                      <a16:creationId xmlns:a16="http://schemas.microsoft.com/office/drawing/2014/main" id="{C5DA18CF-C815-4D25-A55F-D22F8B9BF7EA}"/>
                    </a:ext>
                  </a:extLst>
                </p:cNvPr>
                <p:cNvPicPr/>
                <p:nvPr/>
              </p:nvPicPr>
              <p:blipFill>
                <a:blip r:embed="rId59"/>
                <a:stretch>
                  <a:fillRect/>
                </a:stretch>
              </p:blipFill>
              <p:spPr>
                <a:xfrm>
                  <a:off x="9528413" y="349467"/>
                  <a:ext cx="129600" cy="235800"/>
                </a:xfrm>
                <a:prstGeom prst="rect">
                  <a:avLst/>
                </a:prstGeom>
              </p:spPr>
            </p:pic>
          </mc:Fallback>
        </mc:AlternateContent>
      </p:grpSp>
      <p:grpSp>
        <p:nvGrpSpPr>
          <p:cNvPr id="100" name="Gruppieren 99">
            <a:extLst>
              <a:ext uri="{FF2B5EF4-FFF2-40B4-BE49-F238E27FC236}">
                <a16:creationId xmlns:a16="http://schemas.microsoft.com/office/drawing/2014/main" id="{B215C8AC-AFC7-46ED-8172-F2E6FD467F2F}"/>
              </a:ext>
            </a:extLst>
          </p:cNvPr>
          <p:cNvGrpSpPr/>
          <p:nvPr/>
        </p:nvGrpSpPr>
        <p:grpSpPr>
          <a:xfrm>
            <a:off x="4269173" y="1115547"/>
            <a:ext cx="2997000" cy="305280"/>
            <a:chOff x="4269173" y="1115547"/>
            <a:chExt cx="2997000" cy="305280"/>
          </a:xfrm>
        </p:grpSpPr>
        <mc:AlternateContent xmlns:mc="http://schemas.openxmlformats.org/markup-compatibility/2006" xmlns:p14="http://schemas.microsoft.com/office/powerpoint/2010/main">
          <mc:Choice Requires="p14">
            <p:contentPart p14:bwMode="auto" r:id="rId60">
              <p14:nvContentPartPr>
                <p14:cNvPr id="66" name="Freihand 65">
                  <a:extLst>
                    <a:ext uri="{FF2B5EF4-FFF2-40B4-BE49-F238E27FC236}">
                      <a16:creationId xmlns:a16="http://schemas.microsoft.com/office/drawing/2014/main" id="{804D6FBF-2864-4121-B65F-222F10621BF5}"/>
                    </a:ext>
                  </a:extLst>
                </p14:cNvPr>
                <p14:cNvContentPartPr/>
                <p14:nvPr/>
              </p14:nvContentPartPr>
              <p14:xfrm>
                <a:off x="4269173" y="1262067"/>
                <a:ext cx="111960" cy="83160"/>
              </p14:xfrm>
            </p:contentPart>
          </mc:Choice>
          <mc:Fallback xmlns="">
            <p:pic>
              <p:nvPicPr>
                <p:cNvPr id="66" name="Freihand 65">
                  <a:extLst>
                    <a:ext uri="{FF2B5EF4-FFF2-40B4-BE49-F238E27FC236}">
                      <a16:creationId xmlns:a16="http://schemas.microsoft.com/office/drawing/2014/main" id="{804D6FBF-2864-4121-B65F-222F10621BF5}"/>
                    </a:ext>
                  </a:extLst>
                </p:cNvPr>
                <p:cNvPicPr/>
                <p:nvPr/>
              </p:nvPicPr>
              <p:blipFill>
                <a:blip r:embed="rId61"/>
                <a:stretch>
                  <a:fillRect/>
                </a:stretch>
              </p:blipFill>
              <p:spPr>
                <a:xfrm>
                  <a:off x="4264853" y="1257747"/>
                  <a:ext cx="1206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69" name="Freihand 68">
                  <a:extLst>
                    <a:ext uri="{FF2B5EF4-FFF2-40B4-BE49-F238E27FC236}">
                      <a16:creationId xmlns:a16="http://schemas.microsoft.com/office/drawing/2014/main" id="{1B0B4FE3-0243-4C80-8D2B-F3297EEC1F2C}"/>
                    </a:ext>
                  </a:extLst>
                </p14:cNvPr>
                <p14:cNvContentPartPr/>
                <p14:nvPr/>
              </p14:nvContentPartPr>
              <p14:xfrm>
                <a:off x="4340093" y="1258467"/>
                <a:ext cx="56160" cy="162360"/>
              </p14:xfrm>
            </p:contentPart>
          </mc:Choice>
          <mc:Fallback xmlns="">
            <p:pic>
              <p:nvPicPr>
                <p:cNvPr id="69" name="Freihand 68">
                  <a:extLst>
                    <a:ext uri="{FF2B5EF4-FFF2-40B4-BE49-F238E27FC236}">
                      <a16:creationId xmlns:a16="http://schemas.microsoft.com/office/drawing/2014/main" id="{1B0B4FE3-0243-4C80-8D2B-F3297EEC1F2C}"/>
                    </a:ext>
                  </a:extLst>
                </p:cNvPr>
                <p:cNvPicPr/>
                <p:nvPr/>
              </p:nvPicPr>
              <p:blipFill>
                <a:blip r:embed="rId63"/>
                <a:stretch>
                  <a:fillRect/>
                </a:stretch>
              </p:blipFill>
              <p:spPr>
                <a:xfrm>
                  <a:off x="4335773" y="1254147"/>
                  <a:ext cx="648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0" name="Freihand 69">
                  <a:extLst>
                    <a:ext uri="{FF2B5EF4-FFF2-40B4-BE49-F238E27FC236}">
                      <a16:creationId xmlns:a16="http://schemas.microsoft.com/office/drawing/2014/main" id="{8A02D182-7A7C-4DCA-8715-EE09B7FD60DA}"/>
                    </a:ext>
                  </a:extLst>
                </p14:cNvPr>
                <p14:cNvContentPartPr/>
                <p14:nvPr/>
              </p14:nvContentPartPr>
              <p14:xfrm>
                <a:off x="4504253" y="1195827"/>
                <a:ext cx="9720" cy="89280"/>
              </p14:xfrm>
            </p:contentPart>
          </mc:Choice>
          <mc:Fallback xmlns="">
            <p:pic>
              <p:nvPicPr>
                <p:cNvPr id="70" name="Freihand 69">
                  <a:extLst>
                    <a:ext uri="{FF2B5EF4-FFF2-40B4-BE49-F238E27FC236}">
                      <a16:creationId xmlns:a16="http://schemas.microsoft.com/office/drawing/2014/main" id="{8A02D182-7A7C-4DCA-8715-EE09B7FD60DA}"/>
                    </a:ext>
                  </a:extLst>
                </p:cNvPr>
                <p:cNvPicPr/>
                <p:nvPr/>
              </p:nvPicPr>
              <p:blipFill>
                <a:blip r:embed="rId65"/>
                <a:stretch>
                  <a:fillRect/>
                </a:stretch>
              </p:blipFill>
              <p:spPr>
                <a:xfrm>
                  <a:off x="4499933" y="1191507"/>
                  <a:ext cx="183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1" name="Freihand 70">
                  <a:extLst>
                    <a:ext uri="{FF2B5EF4-FFF2-40B4-BE49-F238E27FC236}">
                      <a16:creationId xmlns:a16="http://schemas.microsoft.com/office/drawing/2014/main" id="{9AE02501-A7AB-44B0-988F-76B043938366}"/>
                    </a:ext>
                  </a:extLst>
                </p14:cNvPr>
                <p14:cNvContentPartPr/>
                <p14:nvPr/>
              </p14:nvContentPartPr>
              <p14:xfrm>
                <a:off x="4430453" y="1169187"/>
                <a:ext cx="377640" cy="139320"/>
              </p14:xfrm>
            </p:contentPart>
          </mc:Choice>
          <mc:Fallback xmlns="">
            <p:pic>
              <p:nvPicPr>
                <p:cNvPr id="71" name="Freihand 70">
                  <a:extLst>
                    <a:ext uri="{FF2B5EF4-FFF2-40B4-BE49-F238E27FC236}">
                      <a16:creationId xmlns:a16="http://schemas.microsoft.com/office/drawing/2014/main" id="{9AE02501-A7AB-44B0-988F-76B043938366}"/>
                    </a:ext>
                  </a:extLst>
                </p:cNvPr>
                <p:cNvPicPr/>
                <p:nvPr/>
              </p:nvPicPr>
              <p:blipFill>
                <a:blip r:embed="rId67"/>
                <a:stretch>
                  <a:fillRect/>
                </a:stretch>
              </p:blipFill>
              <p:spPr>
                <a:xfrm>
                  <a:off x="4426133" y="1164867"/>
                  <a:ext cx="3862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2" name="Freihand 71">
                  <a:extLst>
                    <a:ext uri="{FF2B5EF4-FFF2-40B4-BE49-F238E27FC236}">
                      <a16:creationId xmlns:a16="http://schemas.microsoft.com/office/drawing/2014/main" id="{693D9CD0-794C-4B82-B0D2-B602F00C5D3B}"/>
                    </a:ext>
                  </a:extLst>
                </p14:cNvPr>
                <p14:cNvContentPartPr/>
                <p14:nvPr/>
              </p14:nvContentPartPr>
              <p14:xfrm>
                <a:off x="4653653" y="1326507"/>
                <a:ext cx="138600" cy="19440"/>
              </p14:xfrm>
            </p:contentPart>
          </mc:Choice>
          <mc:Fallback xmlns="">
            <p:pic>
              <p:nvPicPr>
                <p:cNvPr id="72" name="Freihand 71">
                  <a:extLst>
                    <a:ext uri="{FF2B5EF4-FFF2-40B4-BE49-F238E27FC236}">
                      <a16:creationId xmlns:a16="http://schemas.microsoft.com/office/drawing/2014/main" id="{693D9CD0-794C-4B82-B0D2-B602F00C5D3B}"/>
                    </a:ext>
                  </a:extLst>
                </p:cNvPr>
                <p:cNvPicPr/>
                <p:nvPr/>
              </p:nvPicPr>
              <p:blipFill>
                <a:blip r:embed="rId69"/>
                <a:stretch>
                  <a:fillRect/>
                </a:stretch>
              </p:blipFill>
              <p:spPr>
                <a:xfrm>
                  <a:off x="4649333" y="1322187"/>
                  <a:ext cx="147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79" name="Freihand 78">
                  <a:extLst>
                    <a:ext uri="{FF2B5EF4-FFF2-40B4-BE49-F238E27FC236}">
                      <a16:creationId xmlns:a16="http://schemas.microsoft.com/office/drawing/2014/main" id="{2836B1B7-CACC-4195-B070-E56786EE6146}"/>
                    </a:ext>
                  </a:extLst>
                </p14:cNvPr>
                <p14:cNvContentPartPr/>
                <p14:nvPr/>
              </p14:nvContentPartPr>
              <p14:xfrm>
                <a:off x="4958933" y="1242267"/>
                <a:ext cx="106200" cy="94320"/>
              </p14:xfrm>
            </p:contentPart>
          </mc:Choice>
          <mc:Fallback xmlns="">
            <p:pic>
              <p:nvPicPr>
                <p:cNvPr id="79" name="Freihand 78">
                  <a:extLst>
                    <a:ext uri="{FF2B5EF4-FFF2-40B4-BE49-F238E27FC236}">
                      <a16:creationId xmlns:a16="http://schemas.microsoft.com/office/drawing/2014/main" id="{2836B1B7-CACC-4195-B070-E56786EE6146}"/>
                    </a:ext>
                  </a:extLst>
                </p:cNvPr>
                <p:cNvPicPr/>
                <p:nvPr/>
              </p:nvPicPr>
              <p:blipFill>
                <a:blip r:embed="rId71"/>
                <a:stretch>
                  <a:fillRect/>
                </a:stretch>
              </p:blipFill>
              <p:spPr>
                <a:xfrm>
                  <a:off x="4954613" y="1237947"/>
                  <a:ext cx="114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80" name="Freihand 79">
                  <a:extLst>
                    <a:ext uri="{FF2B5EF4-FFF2-40B4-BE49-F238E27FC236}">
                      <a16:creationId xmlns:a16="http://schemas.microsoft.com/office/drawing/2014/main" id="{1B12E2F0-0667-483B-81E0-4BD1E77394AA}"/>
                    </a:ext>
                  </a:extLst>
                </p14:cNvPr>
                <p14:cNvContentPartPr/>
                <p14:nvPr/>
              </p14:nvContentPartPr>
              <p14:xfrm>
                <a:off x="5092853" y="1328307"/>
                <a:ext cx="61920" cy="68040"/>
              </p14:xfrm>
            </p:contentPart>
          </mc:Choice>
          <mc:Fallback xmlns="">
            <p:pic>
              <p:nvPicPr>
                <p:cNvPr id="80" name="Freihand 79">
                  <a:extLst>
                    <a:ext uri="{FF2B5EF4-FFF2-40B4-BE49-F238E27FC236}">
                      <a16:creationId xmlns:a16="http://schemas.microsoft.com/office/drawing/2014/main" id="{1B12E2F0-0667-483B-81E0-4BD1E77394AA}"/>
                    </a:ext>
                  </a:extLst>
                </p:cNvPr>
                <p:cNvPicPr/>
                <p:nvPr/>
              </p:nvPicPr>
              <p:blipFill>
                <a:blip r:embed="rId73"/>
                <a:stretch>
                  <a:fillRect/>
                </a:stretch>
              </p:blipFill>
              <p:spPr>
                <a:xfrm>
                  <a:off x="5088533" y="1323987"/>
                  <a:ext cx="705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81" name="Freihand 80">
                  <a:extLst>
                    <a:ext uri="{FF2B5EF4-FFF2-40B4-BE49-F238E27FC236}">
                      <a16:creationId xmlns:a16="http://schemas.microsoft.com/office/drawing/2014/main" id="{C0B60260-62D6-4334-BAA0-B540DCB8CC3F}"/>
                    </a:ext>
                  </a:extLst>
                </p14:cNvPr>
                <p14:cNvContentPartPr/>
                <p14:nvPr/>
              </p14:nvContentPartPr>
              <p14:xfrm>
                <a:off x="5227133" y="1263147"/>
                <a:ext cx="108360" cy="91800"/>
              </p14:xfrm>
            </p:contentPart>
          </mc:Choice>
          <mc:Fallback xmlns="">
            <p:pic>
              <p:nvPicPr>
                <p:cNvPr id="81" name="Freihand 80">
                  <a:extLst>
                    <a:ext uri="{FF2B5EF4-FFF2-40B4-BE49-F238E27FC236}">
                      <a16:creationId xmlns:a16="http://schemas.microsoft.com/office/drawing/2014/main" id="{C0B60260-62D6-4334-BAA0-B540DCB8CC3F}"/>
                    </a:ext>
                  </a:extLst>
                </p:cNvPr>
                <p:cNvPicPr/>
                <p:nvPr/>
              </p:nvPicPr>
              <p:blipFill>
                <a:blip r:embed="rId75"/>
                <a:stretch>
                  <a:fillRect/>
                </a:stretch>
              </p:blipFill>
              <p:spPr>
                <a:xfrm>
                  <a:off x="5222813" y="1258827"/>
                  <a:ext cx="1170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2" name="Freihand 81">
                  <a:extLst>
                    <a:ext uri="{FF2B5EF4-FFF2-40B4-BE49-F238E27FC236}">
                      <a16:creationId xmlns:a16="http://schemas.microsoft.com/office/drawing/2014/main" id="{7D324FCB-F3DD-4599-97B9-1025B7D22BE9}"/>
                    </a:ext>
                  </a:extLst>
                </p14:cNvPr>
                <p14:cNvContentPartPr/>
                <p14:nvPr/>
              </p14:nvContentPartPr>
              <p14:xfrm>
                <a:off x="5357093" y="1255587"/>
                <a:ext cx="99360" cy="77040"/>
              </p14:xfrm>
            </p:contentPart>
          </mc:Choice>
          <mc:Fallback xmlns="">
            <p:pic>
              <p:nvPicPr>
                <p:cNvPr id="82" name="Freihand 81">
                  <a:extLst>
                    <a:ext uri="{FF2B5EF4-FFF2-40B4-BE49-F238E27FC236}">
                      <a16:creationId xmlns:a16="http://schemas.microsoft.com/office/drawing/2014/main" id="{7D324FCB-F3DD-4599-97B9-1025B7D22BE9}"/>
                    </a:ext>
                  </a:extLst>
                </p:cNvPr>
                <p:cNvPicPr/>
                <p:nvPr/>
              </p:nvPicPr>
              <p:blipFill>
                <a:blip r:embed="rId77"/>
                <a:stretch>
                  <a:fillRect/>
                </a:stretch>
              </p:blipFill>
              <p:spPr>
                <a:xfrm>
                  <a:off x="5352773" y="1251267"/>
                  <a:ext cx="1080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3" name="Freihand 82">
                  <a:extLst>
                    <a:ext uri="{FF2B5EF4-FFF2-40B4-BE49-F238E27FC236}">
                      <a16:creationId xmlns:a16="http://schemas.microsoft.com/office/drawing/2014/main" id="{1C687765-6890-4AD4-92CA-FE87656BC067}"/>
                    </a:ext>
                  </a:extLst>
                </p14:cNvPr>
                <p14:cNvContentPartPr/>
                <p14:nvPr/>
              </p14:nvContentPartPr>
              <p14:xfrm>
                <a:off x="5482733" y="1313187"/>
                <a:ext cx="56520" cy="80640"/>
              </p14:xfrm>
            </p:contentPart>
          </mc:Choice>
          <mc:Fallback xmlns="">
            <p:pic>
              <p:nvPicPr>
                <p:cNvPr id="83" name="Freihand 82">
                  <a:extLst>
                    <a:ext uri="{FF2B5EF4-FFF2-40B4-BE49-F238E27FC236}">
                      <a16:creationId xmlns:a16="http://schemas.microsoft.com/office/drawing/2014/main" id="{1C687765-6890-4AD4-92CA-FE87656BC067}"/>
                    </a:ext>
                  </a:extLst>
                </p:cNvPr>
                <p:cNvPicPr/>
                <p:nvPr/>
              </p:nvPicPr>
              <p:blipFill>
                <a:blip r:embed="rId79"/>
                <a:stretch>
                  <a:fillRect/>
                </a:stretch>
              </p:blipFill>
              <p:spPr>
                <a:xfrm>
                  <a:off x="5478413" y="1308867"/>
                  <a:ext cx="651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4" name="Freihand 83">
                  <a:extLst>
                    <a:ext uri="{FF2B5EF4-FFF2-40B4-BE49-F238E27FC236}">
                      <a16:creationId xmlns:a16="http://schemas.microsoft.com/office/drawing/2014/main" id="{8436CCB8-E86E-4CD9-B318-43FF4B6C4EA0}"/>
                    </a:ext>
                  </a:extLst>
                </p14:cNvPr>
                <p14:cNvContentPartPr/>
                <p14:nvPr/>
              </p14:nvContentPartPr>
              <p14:xfrm>
                <a:off x="5636093" y="1284747"/>
                <a:ext cx="38520" cy="5040"/>
              </p14:xfrm>
            </p:contentPart>
          </mc:Choice>
          <mc:Fallback xmlns="">
            <p:pic>
              <p:nvPicPr>
                <p:cNvPr id="84" name="Freihand 83">
                  <a:extLst>
                    <a:ext uri="{FF2B5EF4-FFF2-40B4-BE49-F238E27FC236}">
                      <a16:creationId xmlns:a16="http://schemas.microsoft.com/office/drawing/2014/main" id="{8436CCB8-E86E-4CD9-B318-43FF4B6C4EA0}"/>
                    </a:ext>
                  </a:extLst>
                </p:cNvPr>
                <p:cNvPicPr/>
                <p:nvPr/>
              </p:nvPicPr>
              <p:blipFill>
                <a:blip r:embed="rId81"/>
                <a:stretch>
                  <a:fillRect/>
                </a:stretch>
              </p:blipFill>
              <p:spPr>
                <a:xfrm>
                  <a:off x="5631773" y="1280427"/>
                  <a:ext cx="471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5" name="Freihand 84">
                  <a:extLst>
                    <a:ext uri="{FF2B5EF4-FFF2-40B4-BE49-F238E27FC236}">
                      <a16:creationId xmlns:a16="http://schemas.microsoft.com/office/drawing/2014/main" id="{A3FF8DA0-DA22-4EEE-B14F-179D8EBAC8DB}"/>
                    </a:ext>
                  </a:extLst>
                </p14:cNvPr>
                <p14:cNvContentPartPr/>
                <p14:nvPr/>
              </p14:nvContentPartPr>
              <p14:xfrm>
                <a:off x="5739773" y="1240827"/>
                <a:ext cx="109440" cy="122040"/>
              </p14:xfrm>
            </p:contentPart>
          </mc:Choice>
          <mc:Fallback xmlns="">
            <p:pic>
              <p:nvPicPr>
                <p:cNvPr id="85" name="Freihand 84">
                  <a:extLst>
                    <a:ext uri="{FF2B5EF4-FFF2-40B4-BE49-F238E27FC236}">
                      <a16:creationId xmlns:a16="http://schemas.microsoft.com/office/drawing/2014/main" id="{A3FF8DA0-DA22-4EEE-B14F-179D8EBAC8DB}"/>
                    </a:ext>
                  </a:extLst>
                </p:cNvPr>
                <p:cNvPicPr/>
                <p:nvPr/>
              </p:nvPicPr>
              <p:blipFill>
                <a:blip r:embed="rId83"/>
                <a:stretch>
                  <a:fillRect/>
                </a:stretch>
              </p:blipFill>
              <p:spPr>
                <a:xfrm>
                  <a:off x="5735453" y="1236507"/>
                  <a:ext cx="1180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87" name="Freihand 86">
                  <a:extLst>
                    <a:ext uri="{FF2B5EF4-FFF2-40B4-BE49-F238E27FC236}">
                      <a16:creationId xmlns:a16="http://schemas.microsoft.com/office/drawing/2014/main" id="{859FF7B7-782B-4AFB-9D02-45CBD7D76F1D}"/>
                    </a:ext>
                  </a:extLst>
                </p14:cNvPr>
                <p14:cNvContentPartPr/>
                <p14:nvPr/>
              </p14:nvContentPartPr>
              <p14:xfrm>
                <a:off x="6031733" y="1227147"/>
                <a:ext cx="10440" cy="86760"/>
              </p14:xfrm>
            </p:contentPart>
          </mc:Choice>
          <mc:Fallback xmlns="">
            <p:pic>
              <p:nvPicPr>
                <p:cNvPr id="87" name="Freihand 86">
                  <a:extLst>
                    <a:ext uri="{FF2B5EF4-FFF2-40B4-BE49-F238E27FC236}">
                      <a16:creationId xmlns:a16="http://schemas.microsoft.com/office/drawing/2014/main" id="{859FF7B7-782B-4AFB-9D02-45CBD7D76F1D}"/>
                    </a:ext>
                  </a:extLst>
                </p:cNvPr>
                <p:cNvPicPr/>
                <p:nvPr/>
              </p:nvPicPr>
              <p:blipFill>
                <a:blip r:embed="rId85"/>
                <a:stretch>
                  <a:fillRect/>
                </a:stretch>
              </p:blipFill>
              <p:spPr>
                <a:xfrm>
                  <a:off x="6027413" y="1222827"/>
                  <a:ext cx="190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8" name="Freihand 87">
                  <a:extLst>
                    <a:ext uri="{FF2B5EF4-FFF2-40B4-BE49-F238E27FC236}">
                      <a16:creationId xmlns:a16="http://schemas.microsoft.com/office/drawing/2014/main" id="{9F5DE0F7-FD7B-4A32-B647-6EC5D33DED66}"/>
                    </a:ext>
                  </a:extLst>
                </p14:cNvPr>
                <p14:cNvContentPartPr/>
                <p14:nvPr/>
              </p14:nvContentPartPr>
              <p14:xfrm>
                <a:off x="5988173" y="1275027"/>
                <a:ext cx="90360" cy="3240"/>
              </p14:xfrm>
            </p:contentPart>
          </mc:Choice>
          <mc:Fallback xmlns="">
            <p:pic>
              <p:nvPicPr>
                <p:cNvPr id="88" name="Freihand 87">
                  <a:extLst>
                    <a:ext uri="{FF2B5EF4-FFF2-40B4-BE49-F238E27FC236}">
                      <a16:creationId xmlns:a16="http://schemas.microsoft.com/office/drawing/2014/main" id="{9F5DE0F7-FD7B-4A32-B647-6EC5D33DED66}"/>
                    </a:ext>
                  </a:extLst>
                </p:cNvPr>
                <p:cNvPicPr/>
                <p:nvPr/>
              </p:nvPicPr>
              <p:blipFill>
                <a:blip r:embed="rId87"/>
                <a:stretch>
                  <a:fillRect/>
                </a:stretch>
              </p:blipFill>
              <p:spPr>
                <a:xfrm>
                  <a:off x="5983853" y="1270707"/>
                  <a:ext cx="9900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90" name="Freihand 89">
                  <a:extLst>
                    <a:ext uri="{FF2B5EF4-FFF2-40B4-BE49-F238E27FC236}">
                      <a16:creationId xmlns:a16="http://schemas.microsoft.com/office/drawing/2014/main" id="{2E1FCFEE-AF56-4411-A735-BD2B3649DE96}"/>
                    </a:ext>
                  </a:extLst>
                </p14:cNvPr>
                <p14:cNvContentPartPr/>
                <p14:nvPr/>
              </p14:nvContentPartPr>
              <p14:xfrm>
                <a:off x="6295613" y="1193667"/>
                <a:ext cx="15840" cy="120240"/>
              </p14:xfrm>
            </p:contentPart>
          </mc:Choice>
          <mc:Fallback xmlns="">
            <p:pic>
              <p:nvPicPr>
                <p:cNvPr id="90" name="Freihand 89">
                  <a:extLst>
                    <a:ext uri="{FF2B5EF4-FFF2-40B4-BE49-F238E27FC236}">
                      <a16:creationId xmlns:a16="http://schemas.microsoft.com/office/drawing/2014/main" id="{2E1FCFEE-AF56-4411-A735-BD2B3649DE96}"/>
                    </a:ext>
                  </a:extLst>
                </p:cNvPr>
                <p:cNvPicPr/>
                <p:nvPr/>
              </p:nvPicPr>
              <p:blipFill>
                <a:blip r:embed="rId89"/>
                <a:stretch>
                  <a:fillRect/>
                </a:stretch>
              </p:blipFill>
              <p:spPr>
                <a:xfrm>
                  <a:off x="6291293" y="1189347"/>
                  <a:ext cx="2448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91" name="Freihand 90">
                  <a:extLst>
                    <a:ext uri="{FF2B5EF4-FFF2-40B4-BE49-F238E27FC236}">
                      <a16:creationId xmlns:a16="http://schemas.microsoft.com/office/drawing/2014/main" id="{B4C549C0-EB47-41CF-9DF2-49A3B50B9FAF}"/>
                    </a:ext>
                  </a:extLst>
                </p14:cNvPr>
                <p14:cNvContentPartPr/>
                <p14:nvPr/>
              </p14:nvContentPartPr>
              <p14:xfrm>
                <a:off x="6218573" y="1296987"/>
                <a:ext cx="157680" cy="15840"/>
              </p14:xfrm>
            </p:contentPart>
          </mc:Choice>
          <mc:Fallback xmlns="">
            <p:pic>
              <p:nvPicPr>
                <p:cNvPr id="91" name="Freihand 90">
                  <a:extLst>
                    <a:ext uri="{FF2B5EF4-FFF2-40B4-BE49-F238E27FC236}">
                      <a16:creationId xmlns:a16="http://schemas.microsoft.com/office/drawing/2014/main" id="{B4C549C0-EB47-41CF-9DF2-49A3B50B9FAF}"/>
                    </a:ext>
                  </a:extLst>
                </p:cNvPr>
                <p:cNvPicPr/>
                <p:nvPr/>
              </p:nvPicPr>
              <p:blipFill>
                <a:blip r:embed="rId91"/>
                <a:stretch>
                  <a:fillRect/>
                </a:stretch>
              </p:blipFill>
              <p:spPr>
                <a:xfrm>
                  <a:off x="6214253" y="1292667"/>
                  <a:ext cx="16632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2" name="Freihand 91">
                  <a:extLst>
                    <a:ext uri="{FF2B5EF4-FFF2-40B4-BE49-F238E27FC236}">
                      <a16:creationId xmlns:a16="http://schemas.microsoft.com/office/drawing/2014/main" id="{C1A29E70-FE7A-4A15-AA41-431FE82D4115}"/>
                    </a:ext>
                  </a:extLst>
                </p14:cNvPr>
                <p14:cNvContentPartPr/>
                <p14:nvPr/>
              </p14:nvContentPartPr>
              <p14:xfrm>
                <a:off x="6203453" y="1140027"/>
                <a:ext cx="285480" cy="175680"/>
              </p14:xfrm>
            </p:contentPart>
          </mc:Choice>
          <mc:Fallback xmlns="">
            <p:pic>
              <p:nvPicPr>
                <p:cNvPr id="92" name="Freihand 91">
                  <a:extLst>
                    <a:ext uri="{FF2B5EF4-FFF2-40B4-BE49-F238E27FC236}">
                      <a16:creationId xmlns:a16="http://schemas.microsoft.com/office/drawing/2014/main" id="{C1A29E70-FE7A-4A15-AA41-431FE82D4115}"/>
                    </a:ext>
                  </a:extLst>
                </p:cNvPr>
                <p:cNvPicPr/>
                <p:nvPr/>
              </p:nvPicPr>
              <p:blipFill>
                <a:blip r:embed="rId93"/>
                <a:stretch>
                  <a:fillRect/>
                </a:stretch>
              </p:blipFill>
              <p:spPr>
                <a:xfrm>
                  <a:off x="6199133" y="1135707"/>
                  <a:ext cx="2941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3" name="Freihand 92">
                  <a:extLst>
                    <a:ext uri="{FF2B5EF4-FFF2-40B4-BE49-F238E27FC236}">
                      <a16:creationId xmlns:a16="http://schemas.microsoft.com/office/drawing/2014/main" id="{FADF6DE8-62B2-46F9-B115-2BE3BFBEE050}"/>
                    </a:ext>
                  </a:extLst>
                </p14:cNvPr>
                <p14:cNvContentPartPr/>
                <p14:nvPr/>
              </p14:nvContentPartPr>
              <p14:xfrm>
                <a:off x="6542933" y="1194747"/>
                <a:ext cx="54720" cy="82080"/>
              </p14:xfrm>
            </p:contentPart>
          </mc:Choice>
          <mc:Fallback xmlns="">
            <p:pic>
              <p:nvPicPr>
                <p:cNvPr id="93" name="Freihand 92">
                  <a:extLst>
                    <a:ext uri="{FF2B5EF4-FFF2-40B4-BE49-F238E27FC236}">
                      <a16:creationId xmlns:a16="http://schemas.microsoft.com/office/drawing/2014/main" id="{FADF6DE8-62B2-46F9-B115-2BE3BFBEE050}"/>
                    </a:ext>
                  </a:extLst>
                </p:cNvPr>
                <p:cNvPicPr/>
                <p:nvPr/>
              </p:nvPicPr>
              <p:blipFill>
                <a:blip r:embed="rId95"/>
                <a:stretch>
                  <a:fillRect/>
                </a:stretch>
              </p:blipFill>
              <p:spPr>
                <a:xfrm>
                  <a:off x="6538613" y="1190427"/>
                  <a:ext cx="633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4" name="Freihand 93">
                  <a:extLst>
                    <a:ext uri="{FF2B5EF4-FFF2-40B4-BE49-F238E27FC236}">
                      <a16:creationId xmlns:a16="http://schemas.microsoft.com/office/drawing/2014/main" id="{60983AB1-D407-4140-BCBB-1149BBA357A6}"/>
                    </a:ext>
                  </a:extLst>
                </p14:cNvPr>
                <p14:cNvContentPartPr/>
                <p14:nvPr/>
              </p14:nvContentPartPr>
              <p14:xfrm>
                <a:off x="6572453" y="1115547"/>
                <a:ext cx="98640" cy="203040"/>
              </p14:xfrm>
            </p:contentPart>
          </mc:Choice>
          <mc:Fallback xmlns="">
            <p:pic>
              <p:nvPicPr>
                <p:cNvPr id="94" name="Freihand 93">
                  <a:extLst>
                    <a:ext uri="{FF2B5EF4-FFF2-40B4-BE49-F238E27FC236}">
                      <a16:creationId xmlns:a16="http://schemas.microsoft.com/office/drawing/2014/main" id="{60983AB1-D407-4140-BCBB-1149BBA357A6}"/>
                    </a:ext>
                  </a:extLst>
                </p:cNvPr>
                <p:cNvPicPr/>
                <p:nvPr/>
              </p:nvPicPr>
              <p:blipFill>
                <a:blip r:embed="rId97"/>
                <a:stretch>
                  <a:fillRect/>
                </a:stretch>
              </p:blipFill>
              <p:spPr>
                <a:xfrm>
                  <a:off x="6568133" y="1111227"/>
                  <a:ext cx="1072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5" name="Freihand 94">
                  <a:extLst>
                    <a:ext uri="{FF2B5EF4-FFF2-40B4-BE49-F238E27FC236}">
                      <a16:creationId xmlns:a16="http://schemas.microsoft.com/office/drawing/2014/main" id="{F0CEB063-BA2C-436E-8D1F-FC8CA02BD0EA}"/>
                    </a:ext>
                  </a:extLst>
                </p14:cNvPr>
                <p14:cNvContentPartPr/>
                <p14:nvPr/>
              </p14:nvContentPartPr>
              <p14:xfrm>
                <a:off x="6680453" y="1128867"/>
                <a:ext cx="99720" cy="209160"/>
              </p14:xfrm>
            </p:contentPart>
          </mc:Choice>
          <mc:Fallback xmlns="">
            <p:pic>
              <p:nvPicPr>
                <p:cNvPr id="95" name="Freihand 94">
                  <a:extLst>
                    <a:ext uri="{FF2B5EF4-FFF2-40B4-BE49-F238E27FC236}">
                      <a16:creationId xmlns:a16="http://schemas.microsoft.com/office/drawing/2014/main" id="{F0CEB063-BA2C-436E-8D1F-FC8CA02BD0EA}"/>
                    </a:ext>
                  </a:extLst>
                </p:cNvPr>
                <p:cNvPicPr/>
                <p:nvPr/>
              </p:nvPicPr>
              <p:blipFill>
                <a:blip r:embed="rId99"/>
                <a:stretch>
                  <a:fillRect/>
                </a:stretch>
              </p:blipFill>
              <p:spPr>
                <a:xfrm>
                  <a:off x="6676133" y="1124547"/>
                  <a:ext cx="10836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7" name="Freihand 96">
                  <a:extLst>
                    <a:ext uri="{FF2B5EF4-FFF2-40B4-BE49-F238E27FC236}">
                      <a16:creationId xmlns:a16="http://schemas.microsoft.com/office/drawing/2014/main" id="{5F2B0EAA-BBED-40C6-993E-4979CEB00C8D}"/>
                    </a:ext>
                  </a:extLst>
                </p14:cNvPr>
                <p14:cNvContentPartPr/>
                <p14:nvPr/>
              </p14:nvContentPartPr>
              <p14:xfrm>
                <a:off x="6959093" y="1182507"/>
                <a:ext cx="5040" cy="141840"/>
              </p14:xfrm>
            </p:contentPart>
          </mc:Choice>
          <mc:Fallback xmlns="">
            <p:pic>
              <p:nvPicPr>
                <p:cNvPr id="97" name="Freihand 96">
                  <a:extLst>
                    <a:ext uri="{FF2B5EF4-FFF2-40B4-BE49-F238E27FC236}">
                      <a16:creationId xmlns:a16="http://schemas.microsoft.com/office/drawing/2014/main" id="{5F2B0EAA-BBED-40C6-993E-4979CEB00C8D}"/>
                    </a:ext>
                  </a:extLst>
                </p:cNvPr>
                <p:cNvPicPr/>
                <p:nvPr/>
              </p:nvPicPr>
              <p:blipFill>
                <a:blip r:embed="rId101"/>
                <a:stretch>
                  <a:fillRect/>
                </a:stretch>
              </p:blipFill>
              <p:spPr>
                <a:xfrm>
                  <a:off x="6954773" y="1178187"/>
                  <a:ext cx="136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8" name="Freihand 97">
                  <a:extLst>
                    <a:ext uri="{FF2B5EF4-FFF2-40B4-BE49-F238E27FC236}">
                      <a16:creationId xmlns:a16="http://schemas.microsoft.com/office/drawing/2014/main" id="{843C19EC-1266-44FC-A9CE-0E9B3986242B}"/>
                    </a:ext>
                  </a:extLst>
                </p14:cNvPr>
                <p14:cNvContentPartPr/>
                <p14:nvPr/>
              </p14:nvContentPartPr>
              <p14:xfrm>
                <a:off x="6922373" y="1239027"/>
                <a:ext cx="100080" cy="8280"/>
              </p14:xfrm>
            </p:contentPart>
          </mc:Choice>
          <mc:Fallback xmlns="">
            <p:pic>
              <p:nvPicPr>
                <p:cNvPr id="98" name="Freihand 97">
                  <a:extLst>
                    <a:ext uri="{FF2B5EF4-FFF2-40B4-BE49-F238E27FC236}">
                      <a16:creationId xmlns:a16="http://schemas.microsoft.com/office/drawing/2014/main" id="{843C19EC-1266-44FC-A9CE-0E9B3986242B}"/>
                    </a:ext>
                  </a:extLst>
                </p:cNvPr>
                <p:cNvPicPr/>
                <p:nvPr/>
              </p:nvPicPr>
              <p:blipFill>
                <a:blip r:embed="rId103"/>
                <a:stretch>
                  <a:fillRect/>
                </a:stretch>
              </p:blipFill>
              <p:spPr>
                <a:xfrm>
                  <a:off x="6918053" y="1234707"/>
                  <a:ext cx="10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9" name="Freihand 98">
                  <a:extLst>
                    <a:ext uri="{FF2B5EF4-FFF2-40B4-BE49-F238E27FC236}">
                      <a16:creationId xmlns:a16="http://schemas.microsoft.com/office/drawing/2014/main" id="{DF5453D4-B67D-4119-B8CC-F9A45DA576FE}"/>
                    </a:ext>
                  </a:extLst>
                </p14:cNvPr>
                <p14:cNvContentPartPr/>
                <p14:nvPr/>
              </p14:nvContentPartPr>
              <p14:xfrm>
                <a:off x="7087253" y="1145427"/>
                <a:ext cx="178920" cy="197640"/>
              </p14:xfrm>
            </p:contentPart>
          </mc:Choice>
          <mc:Fallback xmlns="">
            <p:pic>
              <p:nvPicPr>
                <p:cNvPr id="99" name="Freihand 98">
                  <a:extLst>
                    <a:ext uri="{FF2B5EF4-FFF2-40B4-BE49-F238E27FC236}">
                      <a16:creationId xmlns:a16="http://schemas.microsoft.com/office/drawing/2014/main" id="{DF5453D4-B67D-4119-B8CC-F9A45DA576FE}"/>
                    </a:ext>
                  </a:extLst>
                </p:cNvPr>
                <p:cNvPicPr/>
                <p:nvPr/>
              </p:nvPicPr>
              <p:blipFill>
                <a:blip r:embed="rId105"/>
                <a:stretch>
                  <a:fillRect/>
                </a:stretch>
              </p:blipFill>
              <p:spPr>
                <a:xfrm>
                  <a:off x="7082933" y="1141107"/>
                  <a:ext cx="187560" cy="206280"/>
                </a:xfrm>
                <a:prstGeom prst="rect">
                  <a:avLst/>
                </a:prstGeom>
              </p:spPr>
            </p:pic>
          </mc:Fallback>
        </mc:AlternateContent>
      </p:grpSp>
      <p:cxnSp>
        <p:nvCxnSpPr>
          <p:cNvPr id="101" name="Gerader Verbinder 100">
            <a:extLst>
              <a:ext uri="{FF2B5EF4-FFF2-40B4-BE49-F238E27FC236}">
                <a16:creationId xmlns:a16="http://schemas.microsoft.com/office/drawing/2014/main" id="{8AAA43E6-6A76-411D-821D-9E9A321C8145}"/>
              </a:ext>
            </a:extLst>
          </p:cNvPr>
          <p:cNvCxnSpPr>
            <a:cxnSpLocks/>
          </p:cNvCxnSpPr>
          <p:nvPr/>
        </p:nvCxnSpPr>
        <p:spPr>
          <a:xfrm flipH="1">
            <a:off x="2008098" y="2176530"/>
            <a:ext cx="104466" cy="4126740"/>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106">
            <p14:nvContentPartPr>
              <p14:cNvPr id="104" name="Freihand 103">
                <a:extLst>
                  <a:ext uri="{FF2B5EF4-FFF2-40B4-BE49-F238E27FC236}">
                    <a16:creationId xmlns:a16="http://schemas.microsoft.com/office/drawing/2014/main" id="{D7675F12-3FAB-4C45-8624-7DE180C5CEBD}"/>
                  </a:ext>
                </a:extLst>
              </p14:cNvPr>
              <p14:cNvContentPartPr/>
              <p14:nvPr/>
            </p14:nvContentPartPr>
            <p14:xfrm>
              <a:off x="2108453" y="3388227"/>
              <a:ext cx="76320" cy="134280"/>
            </p14:xfrm>
          </p:contentPart>
        </mc:Choice>
        <mc:Fallback xmlns="">
          <p:pic>
            <p:nvPicPr>
              <p:cNvPr id="104" name="Freihand 103">
                <a:extLst>
                  <a:ext uri="{FF2B5EF4-FFF2-40B4-BE49-F238E27FC236}">
                    <a16:creationId xmlns:a16="http://schemas.microsoft.com/office/drawing/2014/main" id="{D7675F12-3FAB-4C45-8624-7DE180C5CEBD}"/>
                  </a:ext>
                </a:extLst>
              </p:cNvPr>
              <p:cNvPicPr/>
              <p:nvPr/>
            </p:nvPicPr>
            <p:blipFill>
              <a:blip r:embed="rId107"/>
              <a:stretch>
                <a:fillRect/>
              </a:stretch>
            </p:blipFill>
            <p:spPr>
              <a:xfrm>
                <a:off x="2104133" y="3383907"/>
                <a:ext cx="84960" cy="142920"/>
              </a:xfrm>
              <a:prstGeom prst="rect">
                <a:avLst/>
              </a:prstGeom>
            </p:spPr>
          </p:pic>
        </mc:Fallback>
      </mc:AlternateContent>
      <p:grpSp>
        <p:nvGrpSpPr>
          <p:cNvPr id="111" name="Gruppieren 110">
            <a:extLst>
              <a:ext uri="{FF2B5EF4-FFF2-40B4-BE49-F238E27FC236}">
                <a16:creationId xmlns:a16="http://schemas.microsoft.com/office/drawing/2014/main" id="{FA874156-A6AA-4CF2-824A-9ECFEFA40CEA}"/>
              </a:ext>
            </a:extLst>
          </p:cNvPr>
          <p:cNvGrpSpPr/>
          <p:nvPr/>
        </p:nvGrpSpPr>
        <p:grpSpPr>
          <a:xfrm>
            <a:off x="2162453" y="3322347"/>
            <a:ext cx="403560" cy="215640"/>
            <a:chOff x="2162453" y="3322347"/>
            <a:chExt cx="403560" cy="215640"/>
          </a:xfrm>
        </p:grpSpPr>
        <mc:AlternateContent xmlns:mc="http://schemas.openxmlformats.org/markup-compatibility/2006" xmlns:p14="http://schemas.microsoft.com/office/powerpoint/2010/main">
          <mc:Choice Requires="p14">
            <p:contentPart p14:bwMode="auto" r:id="rId108">
              <p14:nvContentPartPr>
                <p14:cNvPr id="105" name="Freihand 104">
                  <a:extLst>
                    <a:ext uri="{FF2B5EF4-FFF2-40B4-BE49-F238E27FC236}">
                      <a16:creationId xmlns:a16="http://schemas.microsoft.com/office/drawing/2014/main" id="{0C1DD96F-E008-4E72-AFD2-4B9AFB3B4B16}"/>
                    </a:ext>
                  </a:extLst>
                </p14:cNvPr>
                <p14:cNvContentPartPr/>
                <p14:nvPr/>
              </p14:nvContentPartPr>
              <p14:xfrm>
                <a:off x="2162453" y="3475347"/>
                <a:ext cx="31320" cy="62640"/>
              </p14:xfrm>
            </p:contentPart>
          </mc:Choice>
          <mc:Fallback xmlns="">
            <p:pic>
              <p:nvPicPr>
                <p:cNvPr id="105" name="Freihand 104">
                  <a:extLst>
                    <a:ext uri="{FF2B5EF4-FFF2-40B4-BE49-F238E27FC236}">
                      <a16:creationId xmlns:a16="http://schemas.microsoft.com/office/drawing/2014/main" id="{0C1DD96F-E008-4E72-AFD2-4B9AFB3B4B16}"/>
                    </a:ext>
                  </a:extLst>
                </p:cNvPr>
                <p:cNvPicPr/>
                <p:nvPr/>
              </p:nvPicPr>
              <p:blipFill>
                <a:blip r:embed="rId109"/>
                <a:stretch>
                  <a:fillRect/>
                </a:stretch>
              </p:blipFill>
              <p:spPr>
                <a:xfrm>
                  <a:off x="2158133" y="3471027"/>
                  <a:ext cx="399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6" name="Freihand 105">
                  <a:extLst>
                    <a:ext uri="{FF2B5EF4-FFF2-40B4-BE49-F238E27FC236}">
                      <a16:creationId xmlns:a16="http://schemas.microsoft.com/office/drawing/2014/main" id="{56E20675-EE4E-4628-9F47-0514B4D4AA48}"/>
                    </a:ext>
                  </a:extLst>
                </p14:cNvPr>
                <p14:cNvContentPartPr/>
                <p14:nvPr/>
              </p14:nvContentPartPr>
              <p14:xfrm>
                <a:off x="2209613" y="3355467"/>
                <a:ext cx="70560" cy="91440"/>
              </p14:xfrm>
            </p:contentPart>
          </mc:Choice>
          <mc:Fallback xmlns="">
            <p:pic>
              <p:nvPicPr>
                <p:cNvPr id="106" name="Freihand 105">
                  <a:extLst>
                    <a:ext uri="{FF2B5EF4-FFF2-40B4-BE49-F238E27FC236}">
                      <a16:creationId xmlns:a16="http://schemas.microsoft.com/office/drawing/2014/main" id="{56E20675-EE4E-4628-9F47-0514B4D4AA48}"/>
                    </a:ext>
                  </a:extLst>
                </p:cNvPr>
                <p:cNvPicPr/>
                <p:nvPr/>
              </p:nvPicPr>
              <p:blipFill>
                <a:blip r:embed="rId111"/>
                <a:stretch>
                  <a:fillRect/>
                </a:stretch>
              </p:blipFill>
              <p:spPr>
                <a:xfrm>
                  <a:off x="2205293" y="3351147"/>
                  <a:ext cx="792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7" name="Freihand 106">
                  <a:extLst>
                    <a:ext uri="{FF2B5EF4-FFF2-40B4-BE49-F238E27FC236}">
                      <a16:creationId xmlns:a16="http://schemas.microsoft.com/office/drawing/2014/main" id="{55976E5C-A913-46C1-8E3B-4AC6B6974054}"/>
                    </a:ext>
                  </a:extLst>
                </p14:cNvPr>
                <p14:cNvContentPartPr/>
                <p14:nvPr/>
              </p14:nvContentPartPr>
              <p14:xfrm>
                <a:off x="2288813" y="3350787"/>
                <a:ext cx="61560" cy="136800"/>
              </p14:xfrm>
            </p:contentPart>
          </mc:Choice>
          <mc:Fallback xmlns="">
            <p:pic>
              <p:nvPicPr>
                <p:cNvPr id="107" name="Freihand 106">
                  <a:extLst>
                    <a:ext uri="{FF2B5EF4-FFF2-40B4-BE49-F238E27FC236}">
                      <a16:creationId xmlns:a16="http://schemas.microsoft.com/office/drawing/2014/main" id="{55976E5C-A913-46C1-8E3B-4AC6B6974054}"/>
                    </a:ext>
                  </a:extLst>
                </p:cNvPr>
                <p:cNvPicPr/>
                <p:nvPr/>
              </p:nvPicPr>
              <p:blipFill>
                <a:blip r:embed="rId113"/>
                <a:stretch>
                  <a:fillRect/>
                </a:stretch>
              </p:blipFill>
              <p:spPr>
                <a:xfrm>
                  <a:off x="2284493" y="3346467"/>
                  <a:ext cx="702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8" name="Freihand 107">
                  <a:extLst>
                    <a:ext uri="{FF2B5EF4-FFF2-40B4-BE49-F238E27FC236}">
                      <a16:creationId xmlns:a16="http://schemas.microsoft.com/office/drawing/2014/main" id="{AFD6329A-1F7D-43DD-B028-811DE8A3C4BE}"/>
                    </a:ext>
                  </a:extLst>
                </p14:cNvPr>
                <p14:cNvContentPartPr/>
                <p14:nvPr/>
              </p14:nvContentPartPr>
              <p14:xfrm>
                <a:off x="2412293" y="3406227"/>
                <a:ext cx="13320" cy="53280"/>
              </p14:xfrm>
            </p:contentPart>
          </mc:Choice>
          <mc:Fallback xmlns="">
            <p:pic>
              <p:nvPicPr>
                <p:cNvPr id="108" name="Freihand 107">
                  <a:extLst>
                    <a:ext uri="{FF2B5EF4-FFF2-40B4-BE49-F238E27FC236}">
                      <a16:creationId xmlns:a16="http://schemas.microsoft.com/office/drawing/2014/main" id="{AFD6329A-1F7D-43DD-B028-811DE8A3C4BE}"/>
                    </a:ext>
                  </a:extLst>
                </p:cNvPr>
                <p:cNvPicPr/>
                <p:nvPr/>
              </p:nvPicPr>
              <p:blipFill>
                <a:blip r:embed="rId115"/>
                <a:stretch>
                  <a:fillRect/>
                </a:stretch>
              </p:blipFill>
              <p:spPr>
                <a:xfrm>
                  <a:off x="2407973" y="3401907"/>
                  <a:ext cx="219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9" name="Freihand 108">
                  <a:extLst>
                    <a:ext uri="{FF2B5EF4-FFF2-40B4-BE49-F238E27FC236}">
                      <a16:creationId xmlns:a16="http://schemas.microsoft.com/office/drawing/2014/main" id="{FF63F0B9-A001-4CFF-B5D8-98242740D349}"/>
                    </a:ext>
                  </a:extLst>
                </p14:cNvPr>
                <p14:cNvContentPartPr/>
                <p14:nvPr/>
              </p14:nvContentPartPr>
              <p14:xfrm>
                <a:off x="2408333" y="3339987"/>
                <a:ext cx="8640" cy="1080"/>
              </p14:xfrm>
            </p:contentPart>
          </mc:Choice>
          <mc:Fallback xmlns="">
            <p:pic>
              <p:nvPicPr>
                <p:cNvPr id="109" name="Freihand 108">
                  <a:extLst>
                    <a:ext uri="{FF2B5EF4-FFF2-40B4-BE49-F238E27FC236}">
                      <a16:creationId xmlns:a16="http://schemas.microsoft.com/office/drawing/2014/main" id="{FF63F0B9-A001-4CFF-B5D8-98242740D349}"/>
                    </a:ext>
                  </a:extLst>
                </p:cNvPr>
                <p:cNvPicPr/>
                <p:nvPr/>
              </p:nvPicPr>
              <p:blipFill>
                <a:blip r:embed="rId117"/>
                <a:stretch>
                  <a:fillRect/>
                </a:stretch>
              </p:blipFill>
              <p:spPr>
                <a:xfrm>
                  <a:off x="2404013" y="3335667"/>
                  <a:ext cx="1728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10" name="Freihand 109">
                  <a:extLst>
                    <a:ext uri="{FF2B5EF4-FFF2-40B4-BE49-F238E27FC236}">
                      <a16:creationId xmlns:a16="http://schemas.microsoft.com/office/drawing/2014/main" id="{0E9A2C58-1B7E-4CC2-855E-EA41B5727E6C}"/>
                    </a:ext>
                  </a:extLst>
                </p14:cNvPr>
                <p14:cNvContentPartPr/>
                <p14:nvPr/>
              </p14:nvContentPartPr>
              <p14:xfrm>
                <a:off x="2442893" y="3322347"/>
                <a:ext cx="123120" cy="209520"/>
              </p14:xfrm>
            </p:contentPart>
          </mc:Choice>
          <mc:Fallback xmlns="">
            <p:pic>
              <p:nvPicPr>
                <p:cNvPr id="110" name="Freihand 109">
                  <a:extLst>
                    <a:ext uri="{FF2B5EF4-FFF2-40B4-BE49-F238E27FC236}">
                      <a16:creationId xmlns:a16="http://schemas.microsoft.com/office/drawing/2014/main" id="{0E9A2C58-1B7E-4CC2-855E-EA41B5727E6C}"/>
                    </a:ext>
                  </a:extLst>
                </p:cNvPr>
                <p:cNvPicPr/>
                <p:nvPr/>
              </p:nvPicPr>
              <p:blipFill>
                <a:blip r:embed="rId119"/>
                <a:stretch>
                  <a:fillRect/>
                </a:stretch>
              </p:blipFill>
              <p:spPr>
                <a:xfrm>
                  <a:off x="2438573" y="3318027"/>
                  <a:ext cx="131760" cy="218160"/>
                </a:xfrm>
                <a:prstGeom prst="rect">
                  <a:avLst/>
                </a:prstGeom>
              </p:spPr>
            </p:pic>
          </mc:Fallback>
        </mc:AlternateContent>
      </p:grpSp>
      <p:grpSp>
        <p:nvGrpSpPr>
          <p:cNvPr id="119" name="Gruppieren 118">
            <a:extLst>
              <a:ext uri="{FF2B5EF4-FFF2-40B4-BE49-F238E27FC236}">
                <a16:creationId xmlns:a16="http://schemas.microsoft.com/office/drawing/2014/main" id="{7121A097-5380-4AAE-A73F-9BA2D088C147}"/>
              </a:ext>
            </a:extLst>
          </p:cNvPr>
          <p:cNvGrpSpPr/>
          <p:nvPr/>
        </p:nvGrpSpPr>
        <p:grpSpPr>
          <a:xfrm>
            <a:off x="1912613" y="6308547"/>
            <a:ext cx="427320" cy="191160"/>
            <a:chOff x="1912613" y="6308547"/>
            <a:chExt cx="427320" cy="191160"/>
          </a:xfrm>
        </p:grpSpPr>
        <mc:AlternateContent xmlns:mc="http://schemas.openxmlformats.org/markup-compatibility/2006" xmlns:p14="http://schemas.microsoft.com/office/powerpoint/2010/main">
          <mc:Choice Requires="p14">
            <p:contentPart p14:bwMode="auto" r:id="rId120">
              <p14:nvContentPartPr>
                <p14:cNvPr id="112" name="Freihand 111">
                  <a:extLst>
                    <a:ext uri="{FF2B5EF4-FFF2-40B4-BE49-F238E27FC236}">
                      <a16:creationId xmlns:a16="http://schemas.microsoft.com/office/drawing/2014/main" id="{C959F243-BAC5-4DDF-9265-343BF68E6CCA}"/>
                    </a:ext>
                  </a:extLst>
                </p14:cNvPr>
                <p14:cNvContentPartPr/>
                <p14:nvPr/>
              </p14:nvContentPartPr>
              <p14:xfrm>
                <a:off x="1912613" y="6365427"/>
                <a:ext cx="61560" cy="94320"/>
              </p14:xfrm>
            </p:contentPart>
          </mc:Choice>
          <mc:Fallback xmlns="">
            <p:pic>
              <p:nvPicPr>
                <p:cNvPr id="112" name="Freihand 111">
                  <a:extLst>
                    <a:ext uri="{FF2B5EF4-FFF2-40B4-BE49-F238E27FC236}">
                      <a16:creationId xmlns:a16="http://schemas.microsoft.com/office/drawing/2014/main" id="{C959F243-BAC5-4DDF-9265-343BF68E6CCA}"/>
                    </a:ext>
                  </a:extLst>
                </p:cNvPr>
                <p:cNvPicPr/>
                <p:nvPr/>
              </p:nvPicPr>
              <p:blipFill>
                <a:blip r:embed="rId121"/>
                <a:stretch>
                  <a:fillRect/>
                </a:stretch>
              </p:blipFill>
              <p:spPr>
                <a:xfrm>
                  <a:off x="1908293" y="6361107"/>
                  <a:ext cx="702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13" name="Freihand 112">
                  <a:extLst>
                    <a:ext uri="{FF2B5EF4-FFF2-40B4-BE49-F238E27FC236}">
                      <a16:creationId xmlns:a16="http://schemas.microsoft.com/office/drawing/2014/main" id="{835AC24F-551C-498D-B4BF-2BF0B3992E11}"/>
                    </a:ext>
                  </a:extLst>
                </p14:cNvPr>
                <p14:cNvContentPartPr/>
                <p14:nvPr/>
              </p14:nvContentPartPr>
              <p14:xfrm>
                <a:off x="1964813" y="6415107"/>
                <a:ext cx="41760" cy="62280"/>
              </p14:xfrm>
            </p:contentPart>
          </mc:Choice>
          <mc:Fallback xmlns="">
            <p:pic>
              <p:nvPicPr>
                <p:cNvPr id="113" name="Freihand 112">
                  <a:extLst>
                    <a:ext uri="{FF2B5EF4-FFF2-40B4-BE49-F238E27FC236}">
                      <a16:creationId xmlns:a16="http://schemas.microsoft.com/office/drawing/2014/main" id="{835AC24F-551C-498D-B4BF-2BF0B3992E11}"/>
                    </a:ext>
                  </a:extLst>
                </p:cNvPr>
                <p:cNvPicPr/>
                <p:nvPr/>
              </p:nvPicPr>
              <p:blipFill>
                <a:blip r:embed="rId123"/>
                <a:stretch>
                  <a:fillRect/>
                </a:stretch>
              </p:blipFill>
              <p:spPr>
                <a:xfrm>
                  <a:off x="1960493" y="6410787"/>
                  <a:ext cx="5040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14" name="Freihand 113">
                  <a:extLst>
                    <a:ext uri="{FF2B5EF4-FFF2-40B4-BE49-F238E27FC236}">
                      <a16:creationId xmlns:a16="http://schemas.microsoft.com/office/drawing/2014/main" id="{426B07DD-52C8-4D2E-9B25-4FA1DFA7D069}"/>
                    </a:ext>
                  </a:extLst>
                </p14:cNvPr>
                <p14:cNvContentPartPr/>
                <p14:nvPr/>
              </p14:nvContentPartPr>
              <p14:xfrm>
                <a:off x="1998293" y="6318627"/>
                <a:ext cx="65880" cy="78480"/>
              </p14:xfrm>
            </p:contentPart>
          </mc:Choice>
          <mc:Fallback xmlns="">
            <p:pic>
              <p:nvPicPr>
                <p:cNvPr id="114" name="Freihand 113">
                  <a:extLst>
                    <a:ext uri="{FF2B5EF4-FFF2-40B4-BE49-F238E27FC236}">
                      <a16:creationId xmlns:a16="http://schemas.microsoft.com/office/drawing/2014/main" id="{426B07DD-52C8-4D2E-9B25-4FA1DFA7D069}"/>
                    </a:ext>
                  </a:extLst>
                </p:cNvPr>
                <p:cNvPicPr/>
                <p:nvPr/>
              </p:nvPicPr>
              <p:blipFill>
                <a:blip r:embed="rId125"/>
                <a:stretch>
                  <a:fillRect/>
                </a:stretch>
              </p:blipFill>
              <p:spPr>
                <a:xfrm>
                  <a:off x="1993973" y="6314307"/>
                  <a:ext cx="745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15" name="Freihand 114">
                  <a:extLst>
                    <a:ext uri="{FF2B5EF4-FFF2-40B4-BE49-F238E27FC236}">
                      <a16:creationId xmlns:a16="http://schemas.microsoft.com/office/drawing/2014/main" id="{2C5B373C-8D52-448B-B895-89D317129D65}"/>
                    </a:ext>
                  </a:extLst>
                </p14:cNvPr>
                <p14:cNvContentPartPr/>
                <p14:nvPr/>
              </p14:nvContentPartPr>
              <p14:xfrm>
                <a:off x="2075693" y="6335907"/>
                <a:ext cx="74520" cy="99360"/>
              </p14:xfrm>
            </p:contentPart>
          </mc:Choice>
          <mc:Fallback xmlns="">
            <p:pic>
              <p:nvPicPr>
                <p:cNvPr id="115" name="Freihand 114">
                  <a:extLst>
                    <a:ext uri="{FF2B5EF4-FFF2-40B4-BE49-F238E27FC236}">
                      <a16:creationId xmlns:a16="http://schemas.microsoft.com/office/drawing/2014/main" id="{2C5B373C-8D52-448B-B895-89D317129D65}"/>
                    </a:ext>
                  </a:extLst>
                </p:cNvPr>
                <p:cNvPicPr/>
                <p:nvPr/>
              </p:nvPicPr>
              <p:blipFill>
                <a:blip r:embed="rId127"/>
                <a:stretch>
                  <a:fillRect/>
                </a:stretch>
              </p:blipFill>
              <p:spPr>
                <a:xfrm>
                  <a:off x="2071373" y="6331587"/>
                  <a:ext cx="831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16" name="Freihand 115">
                  <a:extLst>
                    <a:ext uri="{FF2B5EF4-FFF2-40B4-BE49-F238E27FC236}">
                      <a16:creationId xmlns:a16="http://schemas.microsoft.com/office/drawing/2014/main" id="{244AE78E-BA6F-4AD6-AD4C-239EF8C9AAE7}"/>
                    </a:ext>
                  </a:extLst>
                </p14:cNvPr>
                <p14:cNvContentPartPr/>
                <p14:nvPr/>
              </p14:nvContentPartPr>
              <p14:xfrm>
                <a:off x="2184053" y="6308547"/>
                <a:ext cx="29520" cy="128520"/>
              </p14:xfrm>
            </p:contentPart>
          </mc:Choice>
          <mc:Fallback xmlns="">
            <p:pic>
              <p:nvPicPr>
                <p:cNvPr id="116" name="Freihand 115">
                  <a:extLst>
                    <a:ext uri="{FF2B5EF4-FFF2-40B4-BE49-F238E27FC236}">
                      <a16:creationId xmlns:a16="http://schemas.microsoft.com/office/drawing/2014/main" id="{244AE78E-BA6F-4AD6-AD4C-239EF8C9AAE7}"/>
                    </a:ext>
                  </a:extLst>
                </p:cNvPr>
                <p:cNvPicPr/>
                <p:nvPr/>
              </p:nvPicPr>
              <p:blipFill>
                <a:blip r:embed="rId129"/>
                <a:stretch>
                  <a:fillRect/>
                </a:stretch>
              </p:blipFill>
              <p:spPr>
                <a:xfrm>
                  <a:off x="2179733" y="6304227"/>
                  <a:ext cx="381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17" name="Freihand 116">
                  <a:extLst>
                    <a:ext uri="{FF2B5EF4-FFF2-40B4-BE49-F238E27FC236}">
                      <a16:creationId xmlns:a16="http://schemas.microsoft.com/office/drawing/2014/main" id="{6BF8FBCD-0DB5-4F08-AA2B-38099C60D4B7}"/>
                    </a:ext>
                  </a:extLst>
                </p14:cNvPr>
                <p14:cNvContentPartPr/>
                <p14:nvPr/>
              </p14:nvContentPartPr>
              <p14:xfrm>
                <a:off x="2208533" y="6397827"/>
                <a:ext cx="41760" cy="64800"/>
              </p14:xfrm>
            </p:contentPart>
          </mc:Choice>
          <mc:Fallback xmlns="">
            <p:pic>
              <p:nvPicPr>
                <p:cNvPr id="117" name="Freihand 116">
                  <a:extLst>
                    <a:ext uri="{FF2B5EF4-FFF2-40B4-BE49-F238E27FC236}">
                      <a16:creationId xmlns:a16="http://schemas.microsoft.com/office/drawing/2014/main" id="{6BF8FBCD-0DB5-4F08-AA2B-38099C60D4B7}"/>
                    </a:ext>
                  </a:extLst>
                </p:cNvPr>
                <p:cNvPicPr/>
                <p:nvPr/>
              </p:nvPicPr>
              <p:blipFill>
                <a:blip r:embed="rId131"/>
                <a:stretch>
                  <a:fillRect/>
                </a:stretch>
              </p:blipFill>
              <p:spPr>
                <a:xfrm>
                  <a:off x="2204213" y="6393507"/>
                  <a:ext cx="504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8" name="Freihand 117">
                  <a:extLst>
                    <a:ext uri="{FF2B5EF4-FFF2-40B4-BE49-F238E27FC236}">
                      <a16:creationId xmlns:a16="http://schemas.microsoft.com/office/drawing/2014/main" id="{0FDB7965-4FA5-423D-A9E5-5F080893AE94}"/>
                    </a:ext>
                  </a:extLst>
                </p14:cNvPr>
                <p14:cNvContentPartPr/>
                <p14:nvPr/>
              </p14:nvContentPartPr>
              <p14:xfrm>
                <a:off x="2277653" y="6327987"/>
                <a:ext cx="62280" cy="171720"/>
              </p14:xfrm>
            </p:contentPart>
          </mc:Choice>
          <mc:Fallback xmlns="">
            <p:pic>
              <p:nvPicPr>
                <p:cNvPr id="118" name="Freihand 117">
                  <a:extLst>
                    <a:ext uri="{FF2B5EF4-FFF2-40B4-BE49-F238E27FC236}">
                      <a16:creationId xmlns:a16="http://schemas.microsoft.com/office/drawing/2014/main" id="{0FDB7965-4FA5-423D-A9E5-5F080893AE94}"/>
                    </a:ext>
                  </a:extLst>
                </p:cNvPr>
                <p:cNvPicPr/>
                <p:nvPr/>
              </p:nvPicPr>
              <p:blipFill>
                <a:blip r:embed="rId133"/>
                <a:stretch>
                  <a:fillRect/>
                </a:stretch>
              </p:blipFill>
              <p:spPr>
                <a:xfrm>
                  <a:off x="2273333" y="6323667"/>
                  <a:ext cx="70920" cy="180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4">
            <p14:nvContentPartPr>
              <p14:cNvPr id="120" name="Freihand 119">
                <a:extLst>
                  <a:ext uri="{FF2B5EF4-FFF2-40B4-BE49-F238E27FC236}">
                    <a16:creationId xmlns:a16="http://schemas.microsoft.com/office/drawing/2014/main" id="{B8830A7F-2074-4DBA-AAE2-8CDB63F0832D}"/>
                  </a:ext>
                </a:extLst>
              </p14:cNvPr>
              <p14:cNvContentPartPr/>
              <p14:nvPr/>
            </p14:nvContentPartPr>
            <p14:xfrm>
              <a:off x="812813" y="4927227"/>
              <a:ext cx="181800" cy="23400"/>
            </p14:xfrm>
          </p:contentPart>
        </mc:Choice>
        <mc:Fallback xmlns="">
          <p:pic>
            <p:nvPicPr>
              <p:cNvPr id="120" name="Freihand 119">
                <a:extLst>
                  <a:ext uri="{FF2B5EF4-FFF2-40B4-BE49-F238E27FC236}">
                    <a16:creationId xmlns:a16="http://schemas.microsoft.com/office/drawing/2014/main" id="{B8830A7F-2074-4DBA-AAE2-8CDB63F0832D}"/>
                  </a:ext>
                </a:extLst>
              </p:cNvPr>
              <p:cNvPicPr/>
              <p:nvPr/>
            </p:nvPicPr>
            <p:blipFill>
              <a:blip r:embed="rId135"/>
              <a:stretch>
                <a:fillRect/>
              </a:stretch>
            </p:blipFill>
            <p:spPr>
              <a:xfrm>
                <a:off x="808493" y="4922907"/>
                <a:ext cx="190440" cy="32040"/>
              </a:xfrm>
              <a:prstGeom prst="rect">
                <a:avLst/>
              </a:prstGeom>
            </p:spPr>
          </p:pic>
        </mc:Fallback>
      </mc:AlternateContent>
      <p:grpSp>
        <p:nvGrpSpPr>
          <p:cNvPr id="124" name="Gruppieren 123">
            <a:extLst>
              <a:ext uri="{FF2B5EF4-FFF2-40B4-BE49-F238E27FC236}">
                <a16:creationId xmlns:a16="http://schemas.microsoft.com/office/drawing/2014/main" id="{0A7DD0D7-A5AC-4DD4-B66A-23D4DBEDF6B1}"/>
              </a:ext>
            </a:extLst>
          </p:cNvPr>
          <p:cNvGrpSpPr/>
          <p:nvPr/>
        </p:nvGrpSpPr>
        <p:grpSpPr>
          <a:xfrm>
            <a:off x="520133" y="4815627"/>
            <a:ext cx="178200" cy="276480"/>
            <a:chOff x="520133" y="4815627"/>
            <a:chExt cx="178200" cy="276480"/>
          </a:xfrm>
        </p:grpSpPr>
        <mc:AlternateContent xmlns:mc="http://schemas.openxmlformats.org/markup-compatibility/2006" xmlns:p14="http://schemas.microsoft.com/office/powerpoint/2010/main">
          <mc:Choice Requires="p14">
            <p:contentPart p14:bwMode="auto" r:id="rId136">
              <p14:nvContentPartPr>
                <p14:cNvPr id="121" name="Freihand 120">
                  <a:extLst>
                    <a:ext uri="{FF2B5EF4-FFF2-40B4-BE49-F238E27FC236}">
                      <a16:creationId xmlns:a16="http://schemas.microsoft.com/office/drawing/2014/main" id="{454684E2-0B7A-4E08-BD7C-B9F2A75FBFF1}"/>
                    </a:ext>
                  </a:extLst>
                </p14:cNvPr>
                <p14:cNvContentPartPr/>
                <p14:nvPr/>
              </p14:nvContentPartPr>
              <p14:xfrm>
                <a:off x="520133" y="4885467"/>
                <a:ext cx="64800" cy="123120"/>
              </p14:xfrm>
            </p:contentPart>
          </mc:Choice>
          <mc:Fallback xmlns="">
            <p:pic>
              <p:nvPicPr>
                <p:cNvPr id="121" name="Freihand 120">
                  <a:extLst>
                    <a:ext uri="{FF2B5EF4-FFF2-40B4-BE49-F238E27FC236}">
                      <a16:creationId xmlns:a16="http://schemas.microsoft.com/office/drawing/2014/main" id="{454684E2-0B7A-4E08-BD7C-B9F2A75FBFF1}"/>
                    </a:ext>
                  </a:extLst>
                </p:cNvPr>
                <p:cNvPicPr/>
                <p:nvPr/>
              </p:nvPicPr>
              <p:blipFill>
                <a:blip r:embed="rId137"/>
                <a:stretch>
                  <a:fillRect/>
                </a:stretch>
              </p:blipFill>
              <p:spPr>
                <a:xfrm>
                  <a:off x="515813" y="4881147"/>
                  <a:ext cx="734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22" name="Freihand 121">
                  <a:extLst>
                    <a:ext uri="{FF2B5EF4-FFF2-40B4-BE49-F238E27FC236}">
                      <a16:creationId xmlns:a16="http://schemas.microsoft.com/office/drawing/2014/main" id="{9784B837-373A-4842-9DE0-8234A89C342D}"/>
                    </a:ext>
                  </a:extLst>
                </p14:cNvPr>
                <p14:cNvContentPartPr/>
                <p14:nvPr/>
              </p14:nvContentPartPr>
              <p14:xfrm>
                <a:off x="538853" y="4815627"/>
                <a:ext cx="5760" cy="5040"/>
              </p14:xfrm>
            </p:contentPart>
          </mc:Choice>
          <mc:Fallback xmlns="">
            <p:pic>
              <p:nvPicPr>
                <p:cNvPr id="122" name="Freihand 121">
                  <a:extLst>
                    <a:ext uri="{FF2B5EF4-FFF2-40B4-BE49-F238E27FC236}">
                      <a16:creationId xmlns:a16="http://schemas.microsoft.com/office/drawing/2014/main" id="{9784B837-373A-4842-9DE0-8234A89C342D}"/>
                    </a:ext>
                  </a:extLst>
                </p:cNvPr>
                <p:cNvPicPr/>
                <p:nvPr/>
              </p:nvPicPr>
              <p:blipFill>
                <a:blip r:embed="rId117"/>
                <a:stretch>
                  <a:fillRect/>
                </a:stretch>
              </p:blipFill>
              <p:spPr>
                <a:xfrm>
                  <a:off x="534533" y="4811307"/>
                  <a:ext cx="144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23" name="Freihand 122">
                  <a:extLst>
                    <a:ext uri="{FF2B5EF4-FFF2-40B4-BE49-F238E27FC236}">
                      <a16:creationId xmlns:a16="http://schemas.microsoft.com/office/drawing/2014/main" id="{579B2516-D798-46C2-828B-28053C2CB234}"/>
                    </a:ext>
                  </a:extLst>
                </p14:cNvPr>
                <p14:cNvContentPartPr/>
                <p14:nvPr/>
              </p14:nvContentPartPr>
              <p14:xfrm>
                <a:off x="612653" y="4951707"/>
                <a:ext cx="85680" cy="140400"/>
              </p14:xfrm>
            </p:contentPart>
          </mc:Choice>
          <mc:Fallback xmlns="">
            <p:pic>
              <p:nvPicPr>
                <p:cNvPr id="123" name="Freihand 122">
                  <a:extLst>
                    <a:ext uri="{FF2B5EF4-FFF2-40B4-BE49-F238E27FC236}">
                      <a16:creationId xmlns:a16="http://schemas.microsoft.com/office/drawing/2014/main" id="{579B2516-D798-46C2-828B-28053C2CB234}"/>
                    </a:ext>
                  </a:extLst>
                </p:cNvPr>
                <p:cNvPicPr/>
                <p:nvPr/>
              </p:nvPicPr>
              <p:blipFill>
                <a:blip r:embed="rId140"/>
                <a:stretch>
                  <a:fillRect/>
                </a:stretch>
              </p:blipFill>
              <p:spPr>
                <a:xfrm>
                  <a:off x="608333" y="4947387"/>
                  <a:ext cx="94320" cy="149040"/>
                </a:xfrm>
                <a:prstGeom prst="rect">
                  <a:avLst/>
                </a:prstGeom>
              </p:spPr>
            </p:pic>
          </mc:Fallback>
        </mc:AlternateContent>
      </p:grpSp>
      <p:grpSp>
        <p:nvGrpSpPr>
          <p:cNvPr id="132" name="Gruppieren 131">
            <a:extLst>
              <a:ext uri="{FF2B5EF4-FFF2-40B4-BE49-F238E27FC236}">
                <a16:creationId xmlns:a16="http://schemas.microsoft.com/office/drawing/2014/main" id="{48A3249E-D480-4B87-8CCF-6CA461691158}"/>
              </a:ext>
            </a:extLst>
          </p:cNvPr>
          <p:cNvGrpSpPr/>
          <p:nvPr/>
        </p:nvGrpSpPr>
        <p:grpSpPr>
          <a:xfrm>
            <a:off x="924773" y="4917867"/>
            <a:ext cx="335880" cy="42840"/>
            <a:chOff x="924773" y="4917867"/>
            <a:chExt cx="335880" cy="42840"/>
          </a:xfrm>
        </p:grpSpPr>
        <mc:AlternateContent xmlns:mc="http://schemas.openxmlformats.org/markup-compatibility/2006" xmlns:p14="http://schemas.microsoft.com/office/powerpoint/2010/main">
          <mc:Choice Requires="p14">
            <p:contentPart p14:bwMode="auto" r:id="rId141">
              <p14:nvContentPartPr>
                <p14:cNvPr id="125" name="Freihand 124">
                  <a:extLst>
                    <a:ext uri="{FF2B5EF4-FFF2-40B4-BE49-F238E27FC236}">
                      <a16:creationId xmlns:a16="http://schemas.microsoft.com/office/drawing/2014/main" id="{6F453D35-E4BD-42AB-8D0D-6CB3C00B9A39}"/>
                    </a:ext>
                  </a:extLst>
                </p14:cNvPr>
                <p14:cNvContentPartPr/>
                <p14:nvPr/>
              </p14:nvContentPartPr>
              <p14:xfrm>
                <a:off x="945653" y="4945587"/>
                <a:ext cx="58320" cy="15120"/>
              </p14:xfrm>
            </p:contentPart>
          </mc:Choice>
          <mc:Fallback xmlns="">
            <p:pic>
              <p:nvPicPr>
                <p:cNvPr id="125" name="Freihand 124">
                  <a:extLst>
                    <a:ext uri="{FF2B5EF4-FFF2-40B4-BE49-F238E27FC236}">
                      <a16:creationId xmlns:a16="http://schemas.microsoft.com/office/drawing/2014/main" id="{6F453D35-E4BD-42AB-8D0D-6CB3C00B9A39}"/>
                    </a:ext>
                  </a:extLst>
                </p:cNvPr>
                <p:cNvPicPr/>
                <p:nvPr/>
              </p:nvPicPr>
              <p:blipFill>
                <a:blip r:embed="rId142"/>
                <a:stretch>
                  <a:fillRect/>
                </a:stretch>
              </p:blipFill>
              <p:spPr>
                <a:xfrm>
                  <a:off x="941333" y="4941267"/>
                  <a:ext cx="6696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26" name="Freihand 125">
                  <a:extLst>
                    <a:ext uri="{FF2B5EF4-FFF2-40B4-BE49-F238E27FC236}">
                      <a16:creationId xmlns:a16="http://schemas.microsoft.com/office/drawing/2014/main" id="{4816CDA0-477B-41EE-AE98-893327E20B43}"/>
                    </a:ext>
                  </a:extLst>
                </p14:cNvPr>
                <p14:cNvContentPartPr/>
                <p14:nvPr/>
              </p14:nvContentPartPr>
              <p14:xfrm>
                <a:off x="1011173" y="4921467"/>
                <a:ext cx="20880" cy="360"/>
              </p14:xfrm>
            </p:contentPart>
          </mc:Choice>
          <mc:Fallback xmlns="">
            <p:pic>
              <p:nvPicPr>
                <p:cNvPr id="126" name="Freihand 125">
                  <a:extLst>
                    <a:ext uri="{FF2B5EF4-FFF2-40B4-BE49-F238E27FC236}">
                      <a16:creationId xmlns:a16="http://schemas.microsoft.com/office/drawing/2014/main" id="{4816CDA0-477B-41EE-AE98-893327E20B43}"/>
                    </a:ext>
                  </a:extLst>
                </p:cNvPr>
                <p:cNvPicPr/>
                <p:nvPr/>
              </p:nvPicPr>
              <p:blipFill>
                <a:blip r:embed="rId144"/>
                <a:stretch>
                  <a:fillRect/>
                </a:stretch>
              </p:blipFill>
              <p:spPr>
                <a:xfrm>
                  <a:off x="1006853" y="4917147"/>
                  <a:ext cx="295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27" name="Freihand 126">
                  <a:extLst>
                    <a:ext uri="{FF2B5EF4-FFF2-40B4-BE49-F238E27FC236}">
                      <a16:creationId xmlns:a16="http://schemas.microsoft.com/office/drawing/2014/main" id="{7C135975-B409-4111-9675-3BF17A393E98}"/>
                    </a:ext>
                  </a:extLst>
                </p14:cNvPr>
                <p14:cNvContentPartPr/>
                <p14:nvPr/>
              </p14:nvContentPartPr>
              <p14:xfrm>
                <a:off x="924773" y="4917867"/>
                <a:ext cx="335880" cy="9720"/>
              </p14:xfrm>
            </p:contentPart>
          </mc:Choice>
          <mc:Fallback xmlns="">
            <p:pic>
              <p:nvPicPr>
                <p:cNvPr id="127" name="Freihand 126">
                  <a:extLst>
                    <a:ext uri="{FF2B5EF4-FFF2-40B4-BE49-F238E27FC236}">
                      <a16:creationId xmlns:a16="http://schemas.microsoft.com/office/drawing/2014/main" id="{7C135975-B409-4111-9675-3BF17A393E98}"/>
                    </a:ext>
                  </a:extLst>
                </p:cNvPr>
                <p:cNvPicPr/>
                <p:nvPr/>
              </p:nvPicPr>
              <p:blipFill>
                <a:blip r:embed="rId146"/>
                <a:stretch>
                  <a:fillRect/>
                </a:stretch>
              </p:blipFill>
              <p:spPr>
                <a:xfrm>
                  <a:off x="920453" y="4913547"/>
                  <a:ext cx="344520" cy="18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7">
            <p14:nvContentPartPr>
              <p14:cNvPr id="128" name="Freihand 127">
                <a:extLst>
                  <a:ext uri="{FF2B5EF4-FFF2-40B4-BE49-F238E27FC236}">
                    <a16:creationId xmlns:a16="http://schemas.microsoft.com/office/drawing/2014/main" id="{EED14B4B-0C7D-4A03-8553-EE8AC6B2CCD1}"/>
                  </a:ext>
                </a:extLst>
              </p14:cNvPr>
              <p14:cNvContentPartPr/>
              <p14:nvPr/>
            </p14:nvContentPartPr>
            <p14:xfrm>
              <a:off x="1424813" y="4910307"/>
              <a:ext cx="369720" cy="9720"/>
            </p14:xfrm>
          </p:contentPart>
        </mc:Choice>
        <mc:Fallback xmlns="">
          <p:pic>
            <p:nvPicPr>
              <p:cNvPr id="128" name="Freihand 127">
                <a:extLst>
                  <a:ext uri="{FF2B5EF4-FFF2-40B4-BE49-F238E27FC236}">
                    <a16:creationId xmlns:a16="http://schemas.microsoft.com/office/drawing/2014/main" id="{EED14B4B-0C7D-4A03-8553-EE8AC6B2CCD1}"/>
                  </a:ext>
                </a:extLst>
              </p:cNvPr>
              <p:cNvPicPr/>
              <p:nvPr/>
            </p:nvPicPr>
            <p:blipFill>
              <a:blip r:embed="rId148"/>
              <a:stretch>
                <a:fillRect/>
              </a:stretch>
            </p:blipFill>
            <p:spPr>
              <a:xfrm>
                <a:off x="1420493" y="4905987"/>
                <a:ext cx="378360" cy="18360"/>
              </a:xfrm>
              <a:prstGeom prst="rect">
                <a:avLst/>
              </a:prstGeom>
            </p:spPr>
          </p:pic>
        </mc:Fallback>
      </mc:AlternateContent>
      <p:grpSp>
        <p:nvGrpSpPr>
          <p:cNvPr id="131" name="Gruppieren 130">
            <a:extLst>
              <a:ext uri="{FF2B5EF4-FFF2-40B4-BE49-F238E27FC236}">
                <a16:creationId xmlns:a16="http://schemas.microsoft.com/office/drawing/2014/main" id="{FA8A4C88-8C29-4841-871C-CCB300EADA13}"/>
              </a:ext>
            </a:extLst>
          </p:cNvPr>
          <p:cNvGrpSpPr/>
          <p:nvPr/>
        </p:nvGrpSpPr>
        <p:grpSpPr>
          <a:xfrm>
            <a:off x="1920173" y="4888707"/>
            <a:ext cx="151920" cy="59760"/>
            <a:chOff x="1920173" y="4888707"/>
            <a:chExt cx="151920" cy="59760"/>
          </a:xfrm>
        </p:grpSpPr>
        <mc:AlternateContent xmlns:mc="http://schemas.openxmlformats.org/markup-compatibility/2006" xmlns:p14="http://schemas.microsoft.com/office/powerpoint/2010/main">
          <mc:Choice Requires="p14">
            <p:contentPart p14:bwMode="auto" r:id="rId149">
              <p14:nvContentPartPr>
                <p14:cNvPr id="129" name="Freihand 128">
                  <a:extLst>
                    <a:ext uri="{FF2B5EF4-FFF2-40B4-BE49-F238E27FC236}">
                      <a16:creationId xmlns:a16="http://schemas.microsoft.com/office/drawing/2014/main" id="{1B2C1A6F-CE65-49D6-B906-1C3466EF7CAE}"/>
                    </a:ext>
                  </a:extLst>
                </p14:cNvPr>
                <p14:cNvContentPartPr/>
                <p14:nvPr/>
              </p14:nvContentPartPr>
              <p14:xfrm>
                <a:off x="1920173" y="4912827"/>
                <a:ext cx="121320" cy="14040"/>
              </p14:xfrm>
            </p:contentPart>
          </mc:Choice>
          <mc:Fallback xmlns="">
            <p:pic>
              <p:nvPicPr>
                <p:cNvPr id="129" name="Freihand 128">
                  <a:extLst>
                    <a:ext uri="{FF2B5EF4-FFF2-40B4-BE49-F238E27FC236}">
                      <a16:creationId xmlns:a16="http://schemas.microsoft.com/office/drawing/2014/main" id="{1B2C1A6F-CE65-49D6-B906-1C3466EF7CAE}"/>
                    </a:ext>
                  </a:extLst>
                </p:cNvPr>
                <p:cNvPicPr/>
                <p:nvPr/>
              </p:nvPicPr>
              <p:blipFill>
                <a:blip r:embed="rId150"/>
                <a:stretch>
                  <a:fillRect/>
                </a:stretch>
              </p:blipFill>
              <p:spPr>
                <a:xfrm>
                  <a:off x="1915853" y="4908507"/>
                  <a:ext cx="12996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30" name="Freihand 129">
                  <a:extLst>
                    <a:ext uri="{FF2B5EF4-FFF2-40B4-BE49-F238E27FC236}">
                      <a16:creationId xmlns:a16="http://schemas.microsoft.com/office/drawing/2014/main" id="{B429C2D6-508A-4A23-8BFE-41813BEB6097}"/>
                    </a:ext>
                  </a:extLst>
                </p14:cNvPr>
                <p14:cNvContentPartPr/>
                <p14:nvPr/>
              </p14:nvContentPartPr>
              <p14:xfrm>
                <a:off x="1999733" y="4888707"/>
                <a:ext cx="72360" cy="59760"/>
              </p14:xfrm>
            </p:contentPart>
          </mc:Choice>
          <mc:Fallback xmlns="">
            <p:pic>
              <p:nvPicPr>
                <p:cNvPr id="130" name="Freihand 129">
                  <a:extLst>
                    <a:ext uri="{FF2B5EF4-FFF2-40B4-BE49-F238E27FC236}">
                      <a16:creationId xmlns:a16="http://schemas.microsoft.com/office/drawing/2014/main" id="{B429C2D6-508A-4A23-8BFE-41813BEB6097}"/>
                    </a:ext>
                  </a:extLst>
                </p:cNvPr>
                <p:cNvPicPr/>
                <p:nvPr/>
              </p:nvPicPr>
              <p:blipFill>
                <a:blip r:embed="rId152"/>
                <a:stretch>
                  <a:fillRect/>
                </a:stretch>
              </p:blipFill>
              <p:spPr>
                <a:xfrm>
                  <a:off x="1995413" y="4884387"/>
                  <a:ext cx="8100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3">
            <p14:nvContentPartPr>
              <p14:cNvPr id="133" name="Freihand 132">
                <a:extLst>
                  <a:ext uri="{FF2B5EF4-FFF2-40B4-BE49-F238E27FC236}">
                    <a16:creationId xmlns:a16="http://schemas.microsoft.com/office/drawing/2014/main" id="{36F856E5-5019-4FD4-99D1-48C06D61EF7B}"/>
                  </a:ext>
                </a:extLst>
              </p14:cNvPr>
              <p14:cNvContentPartPr/>
              <p14:nvPr/>
            </p14:nvContentPartPr>
            <p14:xfrm>
              <a:off x="2083253" y="2169627"/>
              <a:ext cx="48960" cy="27720"/>
            </p14:xfrm>
          </p:contentPart>
        </mc:Choice>
        <mc:Fallback xmlns="">
          <p:pic>
            <p:nvPicPr>
              <p:cNvPr id="133" name="Freihand 132">
                <a:extLst>
                  <a:ext uri="{FF2B5EF4-FFF2-40B4-BE49-F238E27FC236}">
                    <a16:creationId xmlns:a16="http://schemas.microsoft.com/office/drawing/2014/main" id="{36F856E5-5019-4FD4-99D1-48C06D61EF7B}"/>
                  </a:ext>
                </a:extLst>
              </p:cNvPr>
              <p:cNvPicPr/>
              <p:nvPr/>
            </p:nvPicPr>
            <p:blipFill>
              <a:blip r:embed="rId154"/>
              <a:stretch>
                <a:fillRect/>
              </a:stretch>
            </p:blipFill>
            <p:spPr>
              <a:xfrm>
                <a:off x="2078933" y="2165307"/>
                <a:ext cx="57600" cy="36360"/>
              </a:xfrm>
              <a:prstGeom prst="rect">
                <a:avLst/>
              </a:prstGeom>
            </p:spPr>
          </p:pic>
        </mc:Fallback>
      </mc:AlternateContent>
      <p:grpSp>
        <p:nvGrpSpPr>
          <p:cNvPr id="144" name="Gruppieren 143">
            <a:extLst>
              <a:ext uri="{FF2B5EF4-FFF2-40B4-BE49-F238E27FC236}">
                <a16:creationId xmlns:a16="http://schemas.microsoft.com/office/drawing/2014/main" id="{86D46B8A-C2D3-4525-8C1B-13656147C27A}"/>
              </a:ext>
            </a:extLst>
          </p:cNvPr>
          <p:cNvGrpSpPr/>
          <p:nvPr/>
        </p:nvGrpSpPr>
        <p:grpSpPr>
          <a:xfrm>
            <a:off x="4836893" y="1596147"/>
            <a:ext cx="840240" cy="411480"/>
            <a:chOff x="4836893" y="1596147"/>
            <a:chExt cx="840240" cy="411480"/>
          </a:xfrm>
        </p:grpSpPr>
        <mc:AlternateContent xmlns:mc="http://schemas.openxmlformats.org/markup-compatibility/2006" xmlns:p14="http://schemas.microsoft.com/office/powerpoint/2010/main">
          <mc:Choice Requires="p14">
            <p:contentPart p14:bwMode="auto" r:id="rId155">
              <p14:nvContentPartPr>
                <p14:cNvPr id="135" name="Freihand 134">
                  <a:extLst>
                    <a:ext uri="{FF2B5EF4-FFF2-40B4-BE49-F238E27FC236}">
                      <a16:creationId xmlns:a16="http://schemas.microsoft.com/office/drawing/2014/main" id="{876D2C95-DF40-4F75-8112-F6DBB47EE7B7}"/>
                    </a:ext>
                  </a:extLst>
                </p14:cNvPr>
                <p14:cNvContentPartPr/>
                <p14:nvPr/>
              </p14:nvContentPartPr>
              <p14:xfrm>
                <a:off x="4862453" y="1663827"/>
                <a:ext cx="10440" cy="8640"/>
              </p14:xfrm>
            </p:contentPart>
          </mc:Choice>
          <mc:Fallback xmlns="">
            <p:pic>
              <p:nvPicPr>
                <p:cNvPr id="135" name="Freihand 134">
                  <a:extLst>
                    <a:ext uri="{FF2B5EF4-FFF2-40B4-BE49-F238E27FC236}">
                      <a16:creationId xmlns:a16="http://schemas.microsoft.com/office/drawing/2014/main" id="{876D2C95-DF40-4F75-8112-F6DBB47EE7B7}"/>
                    </a:ext>
                  </a:extLst>
                </p:cNvPr>
                <p:cNvPicPr/>
                <p:nvPr/>
              </p:nvPicPr>
              <p:blipFill>
                <a:blip r:embed="rId156"/>
                <a:stretch>
                  <a:fillRect/>
                </a:stretch>
              </p:blipFill>
              <p:spPr>
                <a:xfrm>
                  <a:off x="4858133" y="1659507"/>
                  <a:ext cx="190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34" name="Freihand 133">
                  <a:extLst>
                    <a:ext uri="{FF2B5EF4-FFF2-40B4-BE49-F238E27FC236}">
                      <a16:creationId xmlns:a16="http://schemas.microsoft.com/office/drawing/2014/main" id="{FE16B40C-89BF-48B4-B77B-F1C4E806C9D7}"/>
                    </a:ext>
                  </a:extLst>
                </p14:cNvPr>
                <p14:cNvContentPartPr/>
                <p14:nvPr/>
              </p14:nvContentPartPr>
              <p14:xfrm>
                <a:off x="4836893" y="1784067"/>
                <a:ext cx="88200" cy="113400"/>
              </p14:xfrm>
            </p:contentPart>
          </mc:Choice>
          <mc:Fallback xmlns="">
            <p:pic>
              <p:nvPicPr>
                <p:cNvPr id="134" name="Freihand 133">
                  <a:extLst>
                    <a:ext uri="{FF2B5EF4-FFF2-40B4-BE49-F238E27FC236}">
                      <a16:creationId xmlns:a16="http://schemas.microsoft.com/office/drawing/2014/main" id="{FE16B40C-89BF-48B4-B77B-F1C4E806C9D7}"/>
                    </a:ext>
                  </a:extLst>
                </p:cNvPr>
                <p:cNvPicPr/>
                <p:nvPr/>
              </p:nvPicPr>
              <p:blipFill>
                <a:blip r:embed="rId158"/>
                <a:stretch>
                  <a:fillRect/>
                </a:stretch>
              </p:blipFill>
              <p:spPr>
                <a:xfrm>
                  <a:off x="4832573" y="1779747"/>
                  <a:ext cx="968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36" name="Freihand 135">
                  <a:extLst>
                    <a:ext uri="{FF2B5EF4-FFF2-40B4-BE49-F238E27FC236}">
                      <a16:creationId xmlns:a16="http://schemas.microsoft.com/office/drawing/2014/main" id="{4675AFCD-8467-4026-A3C5-66B287EB6FB5}"/>
                    </a:ext>
                  </a:extLst>
                </p14:cNvPr>
                <p14:cNvContentPartPr/>
                <p14:nvPr/>
              </p14:nvContentPartPr>
              <p14:xfrm>
                <a:off x="4899533" y="1854267"/>
                <a:ext cx="126720" cy="153360"/>
              </p14:xfrm>
            </p:contentPart>
          </mc:Choice>
          <mc:Fallback xmlns="">
            <p:pic>
              <p:nvPicPr>
                <p:cNvPr id="136" name="Freihand 135">
                  <a:extLst>
                    <a:ext uri="{FF2B5EF4-FFF2-40B4-BE49-F238E27FC236}">
                      <a16:creationId xmlns:a16="http://schemas.microsoft.com/office/drawing/2014/main" id="{4675AFCD-8467-4026-A3C5-66B287EB6FB5}"/>
                    </a:ext>
                  </a:extLst>
                </p:cNvPr>
                <p:cNvPicPr/>
                <p:nvPr/>
              </p:nvPicPr>
              <p:blipFill>
                <a:blip r:embed="rId160"/>
                <a:stretch>
                  <a:fillRect/>
                </a:stretch>
              </p:blipFill>
              <p:spPr>
                <a:xfrm>
                  <a:off x="4895213" y="1849947"/>
                  <a:ext cx="13536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8" name="Freihand 137">
                  <a:extLst>
                    <a:ext uri="{FF2B5EF4-FFF2-40B4-BE49-F238E27FC236}">
                      <a16:creationId xmlns:a16="http://schemas.microsoft.com/office/drawing/2014/main" id="{EE66448B-40FC-487B-A1AB-921538AB9B0E}"/>
                    </a:ext>
                  </a:extLst>
                </p14:cNvPr>
                <p14:cNvContentPartPr/>
                <p14:nvPr/>
              </p14:nvContentPartPr>
              <p14:xfrm>
                <a:off x="5154413" y="1730427"/>
                <a:ext cx="189000" cy="147960"/>
              </p14:xfrm>
            </p:contentPart>
          </mc:Choice>
          <mc:Fallback xmlns="">
            <p:pic>
              <p:nvPicPr>
                <p:cNvPr id="138" name="Freihand 137">
                  <a:extLst>
                    <a:ext uri="{FF2B5EF4-FFF2-40B4-BE49-F238E27FC236}">
                      <a16:creationId xmlns:a16="http://schemas.microsoft.com/office/drawing/2014/main" id="{EE66448B-40FC-487B-A1AB-921538AB9B0E}"/>
                    </a:ext>
                  </a:extLst>
                </p:cNvPr>
                <p:cNvPicPr/>
                <p:nvPr/>
              </p:nvPicPr>
              <p:blipFill>
                <a:blip r:embed="rId162"/>
                <a:stretch>
                  <a:fillRect/>
                </a:stretch>
              </p:blipFill>
              <p:spPr>
                <a:xfrm>
                  <a:off x="5150093" y="1726107"/>
                  <a:ext cx="1976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40" name="Freihand 139">
                  <a:extLst>
                    <a:ext uri="{FF2B5EF4-FFF2-40B4-BE49-F238E27FC236}">
                      <a16:creationId xmlns:a16="http://schemas.microsoft.com/office/drawing/2014/main" id="{F942BD1E-D62B-4997-99C5-8D0A5688683C}"/>
                    </a:ext>
                  </a:extLst>
                </p14:cNvPr>
                <p14:cNvContentPartPr/>
                <p14:nvPr/>
              </p14:nvContentPartPr>
              <p14:xfrm>
                <a:off x="5484533" y="1698387"/>
                <a:ext cx="111960" cy="132120"/>
              </p14:xfrm>
            </p:contentPart>
          </mc:Choice>
          <mc:Fallback xmlns="">
            <p:pic>
              <p:nvPicPr>
                <p:cNvPr id="140" name="Freihand 139">
                  <a:extLst>
                    <a:ext uri="{FF2B5EF4-FFF2-40B4-BE49-F238E27FC236}">
                      <a16:creationId xmlns:a16="http://schemas.microsoft.com/office/drawing/2014/main" id="{F942BD1E-D62B-4997-99C5-8D0A5688683C}"/>
                    </a:ext>
                  </a:extLst>
                </p:cNvPr>
                <p:cNvPicPr/>
                <p:nvPr/>
              </p:nvPicPr>
              <p:blipFill>
                <a:blip r:embed="rId164"/>
                <a:stretch>
                  <a:fillRect/>
                </a:stretch>
              </p:blipFill>
              <p:spPr>
                <a:xfrm>
                  <a:off x="5480213" y="1694067"/>
                  <a:ext cx="1206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41" name="Freihand 140">
                  <a:extLst>
                    <a:ext uri="{FF2B5EF4-FFF2-40B4-BE49-F238E27FC236}">
                      <a16:creationId xmlns:a16="http://schemas.microsoft.com/office/drawing/2014/main" id="{C0A19646-F02A-4190-952C-B4293C1B391C}"/>
                    </a:ext>
                  </a:extLst>
                </p14:cNvPr>
                <p14:cNvContentPartPr/>
                <p14:nvPr/>
              </p14:nvContentPartPr>
              <p14:xfrm>
                <a:off x="5530613" y="1596147"/>
                <a:ext cx="8280" cy="8280"/>
              </p14:xfrm>
            </p:contentPart>
          </mc:Choice>
          <mc:Fallback xmlns="">
            <p:pic>
              <p:nvPicPr>
                <p:cNvPr id="141" name="Freihand 140">
                  <a:extLst>
                    <a:ext uri="{FF2B5EF4-FFF2-40B4-BE49-F238E27FC236}">
                      <a16:creationId xmlns:a16="http://schemas.microsoft.com/office/drawing/2014/main" id="{C0A19646-F02A-4190-952C-B4293C1B391C}"/>
                    </a:ext>
                  </a:extLst>
                </p:cNvPr>
                <p:cNvPicPr/>
                <p:nvPr/>
              </p:nvPicPr>
              <p:blipFill>
                <a:blip r:embed="rId166"/>
                <a:stretch>
                  <a:fillRect/>
                </a:stretch>
              </p:blipFill>
              <p:spPr>
                <a:xfrm>
                  <a:off x="5526293" y="1591827"/>
                  <a:ext cx="16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43" name="Freihand 142">
                  <a:extLst>
                    <a:ext uri="{FF2B5EF4-FFF2-40B4-BE49-F238E27FC236}">
                      <a16:creationId xmlns:a16="http://schemas.microsoft.com/office/drawing/2014/main" id="{1689D2D6-F421-4289-ACBA-F0060E086111}"/>
                    </a:ext>
                  </a:extLst>
                </p14:cNvPr>
                <p14:cNvContentPartPr/>
                <p14:nvPr/>
              </p14:nvContentPartPr>
              <p14:xfrm>
                <a:off x="5570933" y="1816467"/>
                <a:ext cx="106200" cy="136800"/>
              </p14:xfrm>
            </p:contentPart>
          </mc:Choice>
          <mc:Fallback xmlns="">
            <p:pic>
              <p:nvPicPr>
                <p:cNvPr id="143" name="Freihand 142">
                  <a:extLst>
                    <a:ext uri="{FF2B5EF4-FFF2-40B4-BE49-F238E27FC236}">
                      <a16:creationId xmlns:a16="http://schemas.microsoft.com/office/drawing/2014/main" id="{1689D2D6-F421-4289-ACBA-F0060E086111}"/>
                    </a:ext>
                  </a:extLst>
                </p:cNvPr>
                <p:cNvPicPr/>
                <p:nvPr/>
              </p:nvPicPr>
              <p:blipFill>
                <a:blip r:embed="rId168"/>
                <a:stretch>
                  <a:fillRect/>
                </a:stretch>
              </p:blipFill>
              <p:spPr>
                <a:xfrm>
                  <a:off x="5566613" y="1812147"/>
                  <a:ext cx="114840" cy="145440"/>
                </a:xfrm>
                <a:prstGeom prst="rect">
                  <a:avLst/>
                </a:prstGeom>
              </p:spPr>
            </p:pic>
          </mc:Fallback>
        </mc:AlternateContent>
      </p:grpSp>
      <p:grpSp>
        <p:nvGrpSpPr>
          <p:cNvPr id="150" name="Gruppieren 149">
            <a:extLst>
              <a:ext uri="{FF2B5EF4-FFF2-40B4-BE49-F238E27FC236}">
                <a16:creationId xmlns:a16="http://schemas.microsoft.com/office/drawing/2014/main" id="{8EA5295C-38DF-4B9C-B9E5-367C6FF8C9C5}"/>
              </a:ext>
            </a:extLst>
          </p:cNvPr>
          <p:cNvGrpSpPr/>
          <p:nvPr/>
        </p:nvGrpSpPr>
        <p:grpSpPr>
          <a:xfrm>
            <a:off x="1070213" y="3059187"/>
            <a:ext cx="198720" cy="232200"/>
            <a:chOff x="1070213" y="3059187"/>
            <a:chExt cx="198720" cy="232200"/>
          </a:xfrm>
        </p:grpSpPr>
        <mc:AlternateContent xmlns:mc="http://schemas.openxmlformats.org/markup-compatibility/2006" xmlns:p14="http://schemas.microsoft.com/office/powerpoint/2010/main">
          <mc:Choice Requires="p14">
            <p:contentPart p14:bwMode="auto" r:id="rId169">
              <p14:nvContentPartPr>
                <p14:cNvPr id="145" name="Freihand 144">
                  <a:extLst>
                    <a:ext uri="{FF2B5EF4-FFF2-40B4-BE49-F238E27FC236}">
                      <a16:creationId xmlns:a16="http://schemas.microsoft.com/office/drawing/2014/main" id="{D592AD0E-29B4-46F0-9AE4-6A47DE65F726}"/>
                    </a:ext>
                  </a:extLst>
                </p14:cNvPr>
                <p14:cNvContentPartPr/>
                <p14:nvPr/>
              </p14:nvContentPartPr>
              <p14:xfrm>
                <a:off x="1170293" y="3059187"/>
                <a:ext cx="98640" cy="232200"/>
              </p14:xfrm>
            </p:contentPart>
          </mc:Choice>
          <mc:Fallback xmlns="">
            <p:pic>
              <p:nvPicPr>
                <p:cNvPr id="145" name="Freihand 144">
                  <a:extLst>
                    <a:ext uri="{FF2B5EF4-FFF2-40B4-BE49-F238E27FC236}">
                      <a16:creationId xmlns:a16="http://schemas.microsoft.com/office/drawing/2014/main" id="{D592AD0E-29B4-46F0-9AE4-6A47DE65F726}"/>
                    </a:ext>
                  </a:extLst>
                </p:cNvPr>
                <p:cNvPicPr/>
                <p:nvPr/>
              </p:nvPicPr>
              <p:blipFill>
                <a:blip r:embed="rId170"/>
                <a:stretch>
                  <a:fillRect/>
                </a:stretch>
              </p:blipFill>
              <p:spPr>
                <a:xfrm>
                  <a:off x="1165973" y="3054867"/>
                  <a:ext cx="10728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46" name="Freihand 145">
                  <a:extLst>
                    <a:ext uri="{FF2B5EF4-FFF2-40B4-BE49-F238E27FC236}">
                      <a16:creationId xmlns:a16="http://schemas.microsoft.com/office/drawing/2014/main" id="{DAA6C4CC-FD2D-420A-8486-C413AF6E63E1}"/>
                    </a:ext>
                  </a:extLst>
                </p14:cNvPr>
                <p14:cNvContentPartPr/>
                <p14:nvPr/>
              </p14:nvContentPartPr>
              <p14:xfrm>
                <a:off x="1070213" y="3174747"/>
                <a:ext cx="66960" cy="88560"/>
              </p14:xfrm>
            </p:contentPart>
          </mc:Choice>
          <mc:Fallback xmlns="">
            <p:pic>
              <p:nvPicPr>
                <p:cNvPr id="146" name="Freihand 145">
                  <a:extLst>
                    <a:ext uri="{FF2B5EF4-FFF2-40B4-BE49-F238E27FC236}">
                      <a16:creationId xmlns:a16="http://schemas.microsoft.com/office/drawing/2014/main" id="{DAA6C4CC-FD2D-420A-8486-C413AF6E63E1}"/>
                    </a:ext>
                  </a:extLst>
                </p:cNvPr>
                <p:cNvPicPr/>
                <p:nvPr/>
              </p:nvPicPr>
              <p:blipFill>
                <a:blip r:embed="rId172"/>
                <a:stretch>
                  <a:fillRect/>
                </a:stretch>
              </p:blipFill>
              <p:spPr>
                <a:xfrm>
                  <a:off x="1065893" y="3170427"/>
                  <a:ext cx="756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47" name="Freihand 146">
                  <a:extLst>
                    <a:ext uri="{FF2B5EF4-FFF2-40B4-BE49-F238E27FC236}">
                      <a16:creationId xmlns:a16="http://schemas.microsoft.com/office/drawing/2014/main" id="{F5416BD5-DA23-4E59-B343-F942F4D186BE}"/>
                    </a:ext>
                  </a:extLst>
                </p14:cNvPr>
                <p14:cNvContentPartPr/>
                <p14:nvPr/>
              </p14:nvContentPartPr>
              <p14:xfrm>
                <a:off x="1134653" y="3148467"/>
                <a:ext cx="54720" cy="109080"/>
              </p14:xfrm>
            </p:contentPart>
          </mc:Choice>
          <mc:Fallback xmlns="">
            <p:pic>
              <p:nvPicPr>
                <p:cNvPr id="147" name="Freihand 146">
                  <a:extLst>
                    <a:ext uri="{FF2B5EF4-FFF2-40B4-BE49-F238E27FC236}">
                      <a16:creationId xmlns:a16="http://schemas.microsoft.com/office/drawing/2014/main" id="{F5416BD5-DA23-4E59-B343-F942F4D186BE}"/>
                    </a:ext>
                  </a:extLst>
                </p:cNvPr>
                <p:cNvPicPr/>
                <p:nvPr/>
              </p:nvPicPr>
              <p:blipFill>
                <a:blip r:embed="rId174"/>
                <a:stretch>
                  <a:fillRect/>
                </a:stretch>
              </p:blipFill>
              <p:spPr>
                <a:xfrm>
                  <a:off x="1130333" y="3144147"/>
                  <a:ext cx="633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48" name="Freihand 147">
                  <a:extLst>
                    <a:ext uri="{FF2B5EF4-FFF2-40B4-BE49-F238E27FC236}">
                      <a16:creationId xmlns:a16="http://schemas.microsoft.com/office/drawing/2014/main" id="{59800840-CE88-4292-AB80-27B165BD8C50}"/>
                    </a:ext>
                  </a:extLst>
                </p14:cNvPr>
                <p14:cNvContentPartPr/>
                <p14:nvPr/>
              </p14:nvContentPartPr>
              <p14:xfrm>
                <a:off x="1135733" y="3128307"/>
                <a:ext cx="42120" cy="21960"/>
              </p14:xfrm>
            </p:contentPart>
          </mc:Choice>
          <mc:Fallback xmlns="">
            <p:pic>
              <p:nvPicPr>
                <p:cNvPr id="148" name="Freihand 147">
                  <a:extLst>
                    <a:ext uri="{FF2B5EF4-FFF2-40B4-BE49-F238E27FC236}">
                      <a16:creationId xmlns:a16="http://schemas.microsoft.com/office/drawing/2014/main" id="{59800840-CE88-4292-AB80-27B165BD8C50}"/>
                    </a:ext>
                  </a:extLst>
                </p:cNvPr>
                <p:cNvPicPr/>
                <p:nvPr/>
              </p:nvPicPr>
              <p:blipFill>
                <a:blip r:embed="rId176"/>
                <a:stretch>
                  <a:fillRect/>
                </a:stretch>
              </p:blipFill>
              <p:spPr>
                <a:xfrm>
                  <a:off x="1131413" y="3123987"/>
                  <a:ext cx="50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49" name="Freihand 148">
                  <a:extLst>
                    <a:ext uri="{FF2B5EF4-FFF2-40B4-BE49-F238E27FC236}">
                      <a16:creationId xmlns:a16="http://schemas.microsoft.com/office/drawing/2014/main" id="{D9216FC1-DEA2-4FEA-BF13-4A7DF2B2F50B}"/>
                    </a:ext>
                  </a:extLst>
                </p14:cNvPr>
                <p14:cNvContentPartPr/>
                <p14:nvPr/>
              </p14:nvContentPartPr>
              <p14:xfrm>
                <a:off x="1171373" y="3094467"/>
                <a:ext cx="41760" cy="46800"/>
              </p14:xfrm>
            </p:contentPart>
          </mc:Choice>
          <mc:Fallback xmlns="">
            <p:pic>
              <p:nvPicPr>
                <p:cNvPr id="149" name="Freihand 148">
                  <a:extLst>
                    <a:ext uri="{FF2B5EF4-FFF2-40B4-BE49-F238E27FC236}">
                      <a16:creationId xmlns:a16="http://schemas.microsoft.com/office/drawing/2014/main" id="{D9216FC1-DEA2-4FEA-BF13-4A7DF2B2F50B}"/>
                    </a:ext>
                  </a:extLst>
                </p:cNvPr>
                <p:cNvPicPr/>
                <p:nvPr/>
              </p:nvPicPr>
              <p:blipFill>
                <a:blip r:embed="rId178"/>
                <a:stretch>
                  <a:fillRect/>
                </a:stretch>
              </p:blipFill>
              <p:spPr>
                <a:xfrm>
                  <a:off x="1167053" y="3090147"/>
                  <a:ext cx="50400" cy="55440"/>
                </a:xfrm>
                <a:prstGeom prst="rect">
                  <a:avLst/>
                </a:prstGeom>
              </p:spPr>
            </p:pic>
          </mc:Fallback>
        </mc:AlternateContent>
      </p:grpSp>
      <p:grpSp>
        <p:nvGrpSpPr>
          <p:cNvPr id="157" name="Gruppieren 156">
            <a:extLst>
              <a:ext uri="{FF2B5EF4-FFF2-40B4-BE49-F238E27FC236}">
                <a16:creationId xmlns:a16="http://schemas.microsoft.com/office/drawing/2014/main" id="{9CA2CADE-64D6-4E4E-A1A8-B0380EAAB44C}"/>
              </a:ext>
            </a:extLst>
          </p:cNvPr>
          <p:cNvGrpSpPr/>
          <p:nvPr/>
        </p:nvGrpSpPr>
        <p:grpSpPr>
          <a:xfrm>
            <a:off x="3363053" y="688947"/>
            <a:ext cx="567360" cy="297000"/>
            <a:chOff x="3363053" y="688947"/>
            <a:chExt cx="567360" cy="297000"/>
          </a:xfrm>
        </p:grpSpPr>
        <mc:AlternateContent xmlns:mc="http://schemas.openxmlformats.org/markup-compatibility/2006" xmlns:p14="http://schemas.microsoft.com/office/powerpoint/2010/main">
          <mc:Choice Requires="p14">
            <p:contentPart p14:bwMode="auto" r:id="rId179">
              <p14:nvContentPartPr>
                <p14:cNvPr id="151" name="Freihand 150">
                  <a:extLst>
                    <a:ext uri="{FF2B5EF4-FFF2-40B4-BE49-F238E27FC236}">
                      <a16:creationId xmlns:a16="http://schemas.microsoft.com/office/drawing/2014/main" id="{93D5586E-B705-49C7-8F30-E7F5B741176C}"/>
                    </a:ext>
                  </a:extLst>
                </p14:cNvPr>
                <p14:cNvContentPartPr/>
                <p14:nvPr/>
              </p14:nvContentPartPr>
              <p14:xfrm>
                <a:off x="3363053" y="863187"/>
                <a:ext cx="80280" cy="53640"/>
              </p14:xfrm>
            </p:contentPart>
          </mc:Choice>
          <mc:Fallback xmlns="">
            <p:pic>
              <p:nvPicPr>
                <p:cNvPr id="151" name="Freihand 150">
                  <a:extLst>
                    <a:ext uri="{FF2B5EF4-FFF2-40B4-BE49-F238E27FC236}">
                      <a16:creationId xmlns:a16="http://schemas.microsoft.com/office/drawing/2014/main" id="{93D5586E-B705-49C7-8F30-E7F5B741176C}"/>
                    </a:ext>
                  </a:extLst>
                </p:cNvPr>
                <p:cNvPicPr/>
                <p:nvPr/>
              </p:nvPicPr>
              <p:blipFill>
                <a:blip r:embed="rId180"/>
                <a:stretch>
                  <a:fillRect/>
                </a:stretch>
              </p:blipFill>
              <p:spPr>
                <a:xfrm>
                  <a:off x="3358733" y="858867"/>
                  <a:ext cx="8892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52" name="Freihand 151">
                  <a:extLst>
                    <a:ext uri="{FF2B5EF4-FFF2-40B4-BE49-F238E27FC236}">
                      <a16:creationId xmlns:a16="http://schemas.microsoft.com/office/drawing/2014/main" id="{49B83569-9D08-47D6-B4BD-D9FEDAB25E73}"/>
                    </a:ext>
                  </a:extLst>
                </p14:cNvPr>
                <p14:cNvContentPartPr/>
                <p14:nvPr/>
              </p14:nvContentPartPr>
              <p14:xfrm>
                <a:off x="3428573" y="840147"/>
                <a:ext cx="41760" cy="145800"/>
              </p14:xfrm>
            </p:contentPart>
          </mc:Choice>
          <mc:Fallback xmlns="">
            <p:pic>
              <p:nvPicPr>
                <p:cNvPr id="152" name="Freihand 151">
                  <a:extLst>
                    <a:ext uri="{FF2B5EF4-FFF2-40B4-BE49-F238E27FC236}">
                      <a16:creationId xmlns:a16="http://schemas.microsoft.com/office/drawing/2014/main" id="{49B83569-9D08-47D6-B4BD-D9FEDAB25E73}"/>
                    </a:ext>
                  </a:extLst>
                </p:cNvPr>
                <p:cNvPicPr/>
                <p:nvPr/>
              </p:nvPicPr>
              <p:blipFill>
                <a:blip r:embed="rId182"/>
                <a:stretch>
                  <a:fillRect/>
                </a:stretch>
              </p:blipFill>
              <p:spPr>
                <a:xfrm>
                  <a:off x="3424253" y="835827"/>
                  <a:ext cx="504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53" name="Freihand 152">
                  <a:extLst>
                    <a:ext uri="{FF2B5EF4-FFF2-40B4-BE49-F238E27FC236}">
                      <a16:creationId xmlns:a16="http://schemas.microsoft.com/office/drawing/2014/main" id="{C1758CB4-E126-4E80-A055-73244DBB370E}"/>
                    </a:ext>
                  </a:extLst>
                </p14:cNvPr>
                <p14:cNvContentPartPr/>
                <p14:nvPr/>
              </p14:nvContentPartPr>
              <p14:xfrm>
                <a:off x="3526133" y="826827"/>
                <a:ext cx="139680" cy="49320"/>
              </p14:xfrm>
            </p:contentPart>
          </mc:Choice>
          <mc:Fallback xmlns="">
            <p:pic>
              <p:nvPicPr>
                <p:cNvPr id="153" name="Freihand 152">
                  <a:extLst>
                    <a:ext uri="{FF2B5EF4-FFF2-40B4-BE49-F238E27FC236}">
                      <a16:creationId xmlns:a16="http://schemas.microsoft.com/office/drawing/2014/main" id="{C1758CB4-E126-4E80-A055-73244DBB370E}"/>
                    </a:ext>
                  </a:extLst>
                </p:cNvPr>
                <p:cNvPicPr/>
                <p:nvPr/>
              </p:nvPicPr>
              <p:blipFill>
                <a:blip r:embed="rId184"/>
                <a:stretch>
                  <a:fillRect/>
                </a:stretch>
              </p:blipFill>
              <p:spPr>
                <a:xfrm>
                  <a:off x="3521813" y="822507"/>
                  <a:ext cx="1483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54" name="Freihand 153">
                  <a:extLst>
                    <a:ext uri="{FF2B5EF4-FFF2-40B4-BE49-F238E27FC236}">
                      <a16:creationId xmlns:a16="http://schemas.microsoft.com/office/drawing/2014/main" id="{EE53FC49-71D7-4194-A6C2-C0433B9B6374}"/>
                    </a:ext>
                  </a:extLst>
                </p14:cNvPr>
                <p14:cNvContentPartPr/>
                <p14:nvPr/>
              </p14:nvContentPartPr>
              <p14:xfrm>
                <a:off x="3684893" y="792267"/>
                <a:ext cx="94320" cy="128160"/>
              </p14:xfrm>
            </p:contentPart>
          </mc:Choice>
          <mc:Fallback xmlns="">
            <p:pic>
              <p:nvPicPr>
                <p:cNvPr id="154" name="Freihand 153">
                  <a:extLst>
                    <a:ext uri="{FF2B5EF4-FFF2-40B4-BE49-F238E27FC236}">
                      <a16:creationId xmlns:a16="http://schemas.microsoft.com/office/drawing/2014/main" id="{EE53FC49-71D7-4194-A6C2-C0433B9B6374}"/>
                    </a:ext>
                  </a:extLst>
                </p:cNvPr>
                <p:cNvPicPr/>
                <p:nvPr/>
              </p:nvPicPr>
              <p:blipFill>
                <a:blip r:embed="rId186"/>
                <a:stretch>
                  <a:fillRect/>
                </a:stretch>
              </p:blipFill>
              <p:spPr>
                <a:xfrm>
                  <a:off x="3680573" y="787947"/>
                  <a:ext cx="1029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55" name="Freihand 154">
                  <a:extLst>
                    <a:ext uri="{FF2B5EF4-FFF2-40B4-BE49-F238E27FC236}">
                      <a16:creationId xmlns:a16="http://schemas.microsoft.com/office/drawing/2014/main" id="{BC9F7814-DF2F-44F0-BD98-12DABEE156EB}"/>
                    </a:ext>
                  </a:extLst>
                </p14:cNvPr>
                <p14:cNvContentPartPr/>
                <p14:nvPr/>
              </p14:nvContentPartPr>
              <p14:xfrm>
                <a:off x="3857333" y="697227"/>
                <a:ext cx="10440" cy="91080"/>
              </p14:xfrm>
            </p:contentPart>
          </mc:Choice>
          <mc:Fallback xmlns="">
            <p:pic>
              <p:nvPicPr>
                <p:cNvPr id="155" name="Freihand 154">
                  <a:extLst>
                    <a:ext uri="{FF2B5EF4-FFF2-40B4-BE49-F238E27FC236}">
                      <a16:creationId xmlns:a16="http://schemas.microsoft.com/office/drawing/2014/main" id="{BC9F7814-DF2F-44F0-BD98-12DABEE156EB}"/>
                    </a:ext>
                  </a:extLst>
                </p:cNvPr>
                <p:cNvPicPr/>
                <p:nvPr/>
              </p:nvPicPr>
              <p:blipFill>
                <a:blip r:embed="rId188"/>
                <a:stretch>
                  <a:fillRect/>
                </a:stretch>
              </p:blipFill>
              <p:spPr>
                <a:xfrm>
                  <a:off x="3853013" y="692907"/>
                  <a:ext cx="190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56" name="Freihand 155">
                  <a:extLst>
                    <a:ext uri="{FF2B5EF4-FFF2-40B4-BE49-F238E27FC236}">
                      <a16:creationId xmlns:a16="http://schemas.microsoft.com/office/drawing/2014/main" id="{C6B0EF26-E44D-4485-A996-5DC8CFE122C3}"/>
                    </a:ext>
                  </a:extLst>
                </p14:cNvPr>
                <p14:cNvContentPartPr/>
                <p14:nvPr/>
              </p14:nvContentPartPr>
              <p14:xfrm>
                <a:off x="3780293" y="688947"/>
                <a:ext cx="150120" cy="136080"/>
              </p14:xfrm>
            </p:contentPart>
          </mc:Choice>
          <mc:Fallback xmlns="">
            <p:pic>
              <p:nvPicPr>
                <p:cNvPr id="156" name="Freihand 155">
                  <a:extLst>
                    <a:ext uri="{FF2B5EF4-FFF2-40B4-BE49-F238E27FC236}">
                      <a16:creationId xmlns:a16="http://schemas.microsoft.com/office/drawing/2014/main" id="{C6B0EF26-E44D-4485-A996-5DC8CFE122C3}"/>
                    </a:ext>
                  </a:extLst>
                </p:cNvPr>
                <p:cNvPicPr/>
                <p:nvPr/>
              </p:nvPicPr>
              <p:blipFill>
                <a:blip r:embed="rId190"/>
                <a:stretch>
                  <a:fillRect/>
                </a:stretch>
              </p:blipFill>
              <p:spPr>
                <a:xfrm>
                  <a:off x="3775973" y="684627"/>
                  <a:ext cx="158760" cy="144720"/>
                </a:xfrm>
                <a:prstGeom prst="rect">
                  <a:avLst/>
                </a:prstGeom>
              </p:spPr>
            </p:pic>
          </mc:Fallback>
        </mc:AlternateContent>
      </p:grpSp>
      <p:grpSp>
        <p:nvGrpSpPr>
          <p:cNvPr id="159" name="Gruppieren 158">
            <a:extLst>
              <a:ext uri="{FF2B5EF4-FFF2-40B4-BE49-F238E27FC236}">
                <a16:creationId xmlns:a16="http://schemas.microsoft.com/office/drawing/2014/main" id="{DA6B5420-CA03-429C-953E-793222B289D7}"/>
              </a:ext>
            </a:extLst>
          </p:cNvPr>
          <p:cNvGrpSpPr/>
          <p:nvPr/>
        </p:nvGrpSpPr>
        <p:grpSpPr>
          <a:xfrm>
            <a:off x="52493" y="2752107"/>
            <a:ext cx="769320" cy="399600"/>
            <a:chOff x="52493" y="2752107"/>
            <a:chExt cx="769320" cy="399600"/>
          </a:xfrm>
        </p:grpSpPr>
        <mc:AlternateContent xmlns:mc="http://schemas.openxmlformats.org/markup-compatibility/2006" xmlns:p14="http://schemas.microsoft.com/office/powerpoint/2010/main">
          <mc:Choice Requires="p14">
            <p:contentPart p14:bwMode="auto" r:id="rId191">
              <p14:nvContentPartPr>
                <p14:cNvPr id="44" name="Freihand 43">
                  <a:extLst>
                    <a:ext uri="{FF2B5EF4-FFF2-40B4-BE49-F238E27FC236}">
                      <a16:creationId xmlns:a16="http://schemas.microsoft.com/office/drawing/2014/main" id="{9A17BD5B-A6ED-4FEF-ADBA-B96A9C1CC6C8}"/>
                    </a:ext>
                  </a:extLst>
                </p14:cNvPr>
                <p14:cNvContentPartPr/>
                <p14:nvPr/>
              </p14:nvContentPartPr>
              <p14:xfrm>
                <a:off x="718133" y="2752107"/>
                <a:ext cx="103680" cy="386640"/>
              </p14:xfrm>
            </p:contentPart>
          </mc:Choice>
          <mc:Fallback xmlns="">
            <p:pic>
              <p:nvPicPr>
                <p:cNvPr id="44" name="Freihand 43">
                  <a:extLst>
                    <a:ext uri="{FF2B5EF4-FFF2-40B4-BE49-F238E27FC236}">
                      <a16:creationId xmlns:a16="http://schemas.microsoft.com/office/drawing/2014/main" id="{9A17BD5B-A6ED-4FEF-ADBA-B96A9C1CC6C8}"/>
                    </a:ext>
                  </a:extLst>
                </p:cNvPr>
                <p:cNvPicPr/>
                <p:nvPr/>
              </p:nvPicPr>
              <p:blipFill>
                <a:blip r:embed="rId192"/>
                <a:stretch>
                  <a:fillRect/>
                </a:stretch>
              </p:blipFill>
              <p:spPr>
                <a:xfrm>
                  <a:off x="713813" y="2747787"/>
                  <a:ext cx="112320" cy="3952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45" name="Freihand 44">
                  <a:extLst>
                    <a:ext uri="{FF2B5EF4-FFF2-40B4-BE49-F238E27FC236}">
                      <a16:creationId xmlns:a16="http://schemas.microsoft.com/office/drawing/2014/main" id="{B8B33AE3-CA77-48F8-9FF5-66C42FBBA4F4}"/>
                    </a:ext>
                  </a:extLst>
                </p14:cNvPr>
                <p14:cNvContentPartPr/>
                <p14:nvPr/>
              </p14:nvContentPartPr>
              <p14:xfrm>
                <a:off x="52493" y="2918067"/>
                <a:ext cx="97560" cy="155520"/>
              </p14:xfrm>
            </p:contentPart>
          </mc:Choice>
          <mc:Fallback xmlns="">
            <p:pic>
              <p:nvPicPr>
                <p:cNvPr id="45" name="Freihand 44">
                  <a:extLst>
                    <a:ext uri="{FF2B5EF4-FFF2-40B4-BE49-F238E27FC236}">
                      <a16:creationId xmlns:a16="http://schemas.microsoft.com/office/drawing/2014/main" id="{B8B33AE3-CA77-48F8-9FF5-66C42FBBA4F4}"/>
                    </a:ext>
                  </a:extLst>
                </p:cNvPr>
                <p:cNvPicPr/>
                <p:nvPr/>
              </p:nvPicPr>
              <p:blipFill>
                <a:blip r:embed="rId194"/>
                <a:stretch>
                  <a:fillRect/>
                </a:stretch>
              </p:blipFill>
              <p:spPr>
                <a:xfrm>
                  <a:off x="48173" y="2913747"/>
                  <a:ext cx="1062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46" name="Freihand 45">
                  <a:extLst>
                    <a:ext uri="{FF2B5EF4-FFF2-40B4-BE49-F238E27FC236}">
                      <a16:creationId xmlns:a16="http://schemas.microsoft.com/office/drawing/2014/main" id="{1E117D23-6D6B-47E8-A6A8-BDA15FD10F37}"/>
                    </a:ext>
                  </a:extLst>
                </p14:cNvPr>
                <p14:cNvContentPartPr/>
                <p14:nvPr/>
              </p14:nvContentPartPr>
              <p14:xfrm>
                <a:off x="151133" y="3049107"/>
                <a:ext cx="53640" cy="71280"/>
              </p14:xfrm>
            </p:contentPart>
          </mc:Choice>
          <mc:Fallback xmlns="">
            <p:pic>
              <p:nvPicPr>
                <p:cNvPr id="46" name="Freihand 45">
                  <a:extLst>
                    <a:ext uri="{FF2B5EF4-FFF2-40B4-BE49-F238E27FC236}">
                      <a16:creationId xmlns:a16="http://schemas.microsoft.com/office/drawing/2014/main" id="{1E117D23-6D6B-47E8-A6A8-BDA15FD10F37}"/>
                    </a:ext>
                  </a:extLst>
                </p:cNvPr>
                <p:cNvPicPr/>
                <p:nvPr/>
              </p:nvPicPr>
              <p:blipFill>
                <a:blip r:embed="rId196"/>
                <a:stretch>
                  <a:fillRect/>
                </a:stretch>
              </p:blipFill>
              <p:spPr>
                <a:xfrm>
                  <a:off x="146813" y="3044787"/>
                  <a:ext cx="622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7" name="Freihand 46">
                  <a:extLst>
                    <a:ext uri="{FF2B5EF4-FFF2-40B4-BE49-F238E27FC236}">
                      <a16:creationId xmlns:a16="http://schemas.microsoft.com/office/drawing/2014/main" id="{B6CE8263-F5E3-4BCD-8447-41C75EA38CCF}"/>
                    </a:ext>
                  </a:extLst>
                </p14:cNvPr>
                <p14:cNvContentPartPr/>
                <p14:nvPr/>
              </p14:nvContentPartPr>
              <p14:xfrm>
                <a:off x="241853" y="2960187"/>
                <a:ext cx="1800" cy="91440"/>
              </p14:xfrm>
            </p:contentPart>
          </mc:Choice>
          <mc:Fallback xmlns="">
            <p:pic>
              <p:nvPicPr>
                <p:cNvPr id="47" name="Freihand 46">
                  <a:extLst>
                    <a:ext uri="{FF2B5EF4-FFF2-40B4-BE49-F238E27FC236}">
                      <a16:creationId xmlns:a16="http://schemas.microsoft.com/office/drawing/2014/main" id="{B6CE8263-F5E3-4BCD-8447-41C75EA38CCF}"/>
                    </a:ext>
                  </a:extLst>
                </p:cNvPr>
                <p:cNvPicPr/>
                <p:nvPr/>
              </p:nvPicPr>
              <p:blipFill>
                <a:blip r:embed="rId198"/>
                <a:stretch>
                  <a:fillRect/>
                </a:stretch>
              </p:blipFill>
              <p:spPr>
                <a:xfrm>
                  <a:off x="237533" y="2955867"/>
                  <a:ext cx="104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48" name="Freihand 47">
                  <a:extLst>
                    <a:ext uri="{FF2B5EF4-FFF2-40B4-BE49-F238E27FC236}">
                      <a16:creationId xmlns:a16="http://schemas.microsoft.com/office/drawing/2014/main" id="{AAAFCACE-58A3-4CAE-990B-88E6EC4A9D34}"/>
                    </a:ext>
                  </a:extLst>
                </p14:cNvPr>
                <p14:cNvContentPartPr/>
                <p14:nvPr/>
              </p14:nvContentPartPr>
              <p14:xfrm>
                <a:off x="207653" y="2982867"/>
                <a:ext cx="90000" cy="27360"/>
              </p14:xfrm>
            </p:contentPart>
          </mc:Choice>
          <mc:Fallback xmlns="">
            <p:pic>
              <p:nvPicPr>
                <p:cNvPr id="48" name="Freihand 47">
                  <a:extLst>
                    <a:ext uri="{FF2B5EF4-FFF2-40B4-BE49-F238E27FC236}">
                      <a16:creationId xmlns:a16="http://schemas.microsoft.com/office/drawing/2014/main" id="{AAAFCACE-58A3-4CAE-990B-88E6EC4A9D34}"/>
                    </a:ext>
                  </a:extLst>
                </p:cNvPr>
                <p:cNvPicPr/>
                <p:nvPr/>
              </p:nvPicPr>
              <p:blipFill>
                <a:blip r:embed="rId200"/>
                <a:stretch>
                  <a:fillRect/>
                </a:stretch>
              </p:blipFill>
              <p:spPr>
                <a:xfrm>
                  <a:off x="203333" y="2978547"/>
                  <a:ext cx="9864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51" name="Freihand 50">
                  <a:extLst>
                    <a:ext uri="{FF2B5EF4-FFF2-40B4-BE49-F238E27FC236}">
                      <a16:creationId xmlns:a16="http://schemas.microsoft.com/office/drawing/2014/main" id="{8A2B0493-A753-4A45-8E54-E02FE2867D2A}"/>
                    </a:ext>
                  </a:extLst>
                </p14:cNvPr>
                <p14:cNvContentPartPr/>
                <p14:nvPr/>
              </p14:nvContentPartPr>
              <p14:xfrm>
                <a:off x="318533" y="2901147"/>
                <a:ext cx="16560" cy="128520"/>
              </p14:xfrm>
            </p:contentPart>
          </mc:Choice>
          <mc:Fallback xmlns="">
            <p:pic>
              <p:nvPicPr>
                <p:cNvPr id="51" name="Freihand 50">
                  <a:extLst>
                    <a:ext uri="{FF2B5EF4-FFF2-40B4-BE49-F238E27FC236}">
                      <a16:creationId xmlns:a16="http://schemas.microsoft.com/office/drawing/2014/main" id="{8A2B0493-A753-4A45-8E54-E02FE2867D2A}"/>
                    </a:ext>
                  </a:extLst>
                </p:cNvPr>
                <p:cNvPicPr/>
                <p:nvPr/>
              </p:nvPicPr>
              <p:blipFill>
                <a:blip r:embed="rId202"/>
                <a:stretch>
                  <a:fillRect/>
                </a:stretch>
              </p:blipFill>
              <p:spPr>
                <a:xfrm>
                  <a:off x="314213" y="2896827"/>
                  <a:ext cx="25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52" name="Freihand 51">
                  <a:extLst>
                    <a:ext uri="{FF2B5EF4-FFF2-40B4-BE49-F238E27FC236}">
                      <a16:creationId xmlns:a16="http://schemas.microsoft.com/office/drawing/2014/main" id="{DDEBB235-6FDC-472A-826F-4985C2735ECA}"/>
                    </a:ext>
                  </a:extLst>
                </p14:cNvPr>
                <p14:cNvContentPartPr/>
                <p14:nvPr/>
              </p14:nvContentPartPr>
              <p14:xfrm>
                <a:off x="275693" y="3044427"/>
                <a:ext cx="107280" cy="23040"/>
              </p14:xfrm>
            </p:contentPart>
          </mc:Choice>
          <mc:Fallback xmlns="">
            <p:pic>
              <p:nvPicPr>
                <p:cNvPr id="52" name="Freihand 51">
                  <a:extLst>
                    <a:ext uri="{FF2B5EF4-FFF2-40B4-BE49-F238E27FC236}">
                      <a16:creationId xmlns:a16="http://schemas.microsoft.com/office/drawing/2014/main" id="{DDEBB235-6FDC-472A-826F-4985C2735ECA}"/>
                    </a:ext>
                  </a:extLst>
                </p:cNvPr>
                <p:cNvPicPr/>
                <p:nvPr/>
              </p:nvPicPr>
              <p:blipFill>
                <a:blip r:embed="rId204"/>
                <a:stretch>
                  <a:fillRect/>
                </a:stretch>
              </p:blipFill>
              <p:spPr>
                <a:xfrm>
                  <a:off x="271373" y="3040107"/>
                  <a:ext cx="1159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53" name="Freihand 52">
                  <a:extLst>
                    <a:ext uri="{FF2B5EF4-FFF2-40B4-BE49-F238E27FC236}">
                      <a16:creationId xmlns:a16="http://schemas.microsoft.com/office/drawing/2014/main" id="{0952E33F-A687-48FB-95B3-60213E218027}"/>
                    </a:ext>
                  </a:extLst>
                </p14:cNvPr>
                <p14:cNvContentPartPr/>
                <p14:nvPr/>
              </p14:nvContentPartPr>
              <p14:xfrm>
                <a:off x="269933" y="2882427"/>
                <a:ext cx="126720" cy="28440"/>
              </p14:xfrm>
            </p:contentPart>
          </mc:Choice>
          <mc:Fallback xmlns="">
            <p:pic>
              <p:nvPicPr>
                <p:cNvPr id="53" name="Freihand 52">
                  <a:extLst>
                    <a:ext uri="{FF2B5EF4-FFF2-40B4-BE49-F238E27FC236}">
                      <a16:creationId xmlns:a16="http://schemas.microsoft.com/office/drawing/2014/main" id="{0952E33F-A687-48FB-95B3-60213E218027}"/>
                    </a:ext>
                  </a:extLst>
                </p:cNvPr>
                <p:cNvPicPr/>
                <p:nvPr/>
              </p:nvPicPr>
              <p:blipFill>
                <a:blip r:embed="rId206"/>
                <a:stretch>
                  <a:fillRect/>
                </a:stretch>
              </p:blipFill>
              <p:spPr>
                <a:xfrm>
                  <a:off x="265613" y="2878107"/>
                  <a:ext cx="1353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54" name="Freihand 53">
                  <a:extLst>
                    <a:ext uri="{FF2B5EF4-FFF2-40B4-BE49-F238E27FC236}">
                      <a16:creationId xmlns:a16="http://schemas.microsoft.com/office/drawing/2014/main" id="{79B0585D-E7CE-4BDB-B021-4FA9FB7B687E}"/>
                    </a:ext>
                  </a:extLst>
                </p14:cNvPr>
                <p14:cNvContentPartPr/>
                <p14:nvPr/>
              </p14:nvContentPartPr>
              <p14:xfrm>
                <a:off x="382973" y="2843547"/>
                <a:ext cx="60120" cy="192960"/>
              </p14:xfrm>
            </p:contentPart>
          </mc:Choice>
          <mc:Fallback xmlns="">
            <p:pic>
              <p:nvPicPr>
                <p:cNvPr id="54" name="Freihand 53">
                  <a:extLst>
                    <a:ext uri="{FF2B5EF4-FFF2-40B4-BE49-F238E27FC236}">
                      <a16:creationId xmlns:a16="http://schemas.microsoft.com/office/drawing/2014/main" id="{79B0585D-E7CE-4BDB-B021-4FA9FB7B687E}"/>
                    </a:ext>
                  </a:extLst>
                </p:cNvPr>
                <p:cNvPicPr/>
                <p:nvPr/>
              </p:nvPicPr>
              <p:blipFill>
                <a:blip r:embed="rId208"/>
                <a:stretch>
                  <a:fillRect/>
                </a:stretch>
              </p:blipFill>
              <p:spPr>
                <a:xfrm>
                  <a:off x="378653" y="2839227"/>
                  <a:ext cx="687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55" name="Freihand 54">
                  <a:extLst>
                    <a:ext uri="{FF2B5EF4-FFF2-40B4-BE49-F238E27FC236}">
                      <a16:creationId xmlns:a16="http://schemas.microsoft.com/office/drawing/2014/main" id="{7A4838C2-F596-410E-8090-60B057DD9DBE}"/>
                    </a:ext>
                  </a:extLst>
                </p14:cNvPr>
                <p14:cNvContentPartPr/>
                <p14:nvPr/>
              </p14:nvContentPartPr>
              <p14:xfrm>
                <a:off x="444893" y="2854347"/>
                <a:ext cx="29520" cy="158040"/>
              </p14:xfrm>
            </p:contentPart>
          </mc:Choice>
          <mc:Fallback xmlns="">
            <p:pic>
              <p:nvPicPr>
                <p:cNvPr id="55" name="Freihand 54">
                  <a:extLst>
                    <a:ext uri="{FF2B5EF4-FFF2-40B4-BE49-F238E27FC236}">
                      <a16:creationId xmlns:a16="http://schemas.microsoft.com/office/drawing/2014/main" id="{7A4838C2-F596-410E-8090-60B057DD9DBE}"/>
                    </a:ext>
                  </a:extLst>
                </p:cNvPr>
                <p:cNvPicPr/>
                <p:nvPr/>
              </p:nvPicPr>
              <p:blipFill>
                <a:blip r:embed="rId210"/>
                <a:stretch>
                  <a:fillRect/>
                </a:stretch>
              </p:blipFill>
              <p:spPr>
                <a:xfrm>
                  <a:off x="440573" y="2850027"/>
                  <a:ext cx="381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56" name="Freihand 55">
                  <a:extLst>
                    <a:ext uri="{FF2B5EF4-FFF2-40B4-BE49-F238E27FC236}">
                      <a16:creationId xmlns:a16="http://schemas.microsoft.com/office/drawing/2014/main" id="{1E852BD6-F60F-42A0-92BE-B818BCA52807}"/>
                    </a:ext>
                  </a:extLst>
                </p14:cNvPr>
                <p14:cNvContentPartPr/>
                <p14:nvPr/>
              </p14:nvContentPartPr>
              <p14:xfrm>
                <a:off x="475853" y="2974947"/>
                <a:ext cx="46080" cy="79560"/>
              </p14:xfrm>
            </p:contentPart>
          </mc:Choice>
          <mc:Fallback xmlns="">
            <p:pic>
              <p:nvPicPr>
                <p:cNvPr id="56" name="Freihand 55">
                  <a:extLst>
                    <a:ext uri="{FF2B5EF4-FFF2-40B4-BE49-F238E27FC236}">
                      <a16:creationId xmlns:a16="http://schemas.microsoft.com/office/drawing/2014/main" id="{1E852BD6-F60F-42A0-92BE-B818BCA52807}"/>
                    </a:ext>
                  </a:extLst>
                </p:cNvPr>
                <p:cNvPicPr/>
                <p:nvPr/>
              </p:nvPicPr>
              <p:blipFill>
                <a:blip r:embed="rId212"/>
                <a:stretch>
                  <a:fillRect/>
                </a:stretch>
              </p:blipFill>
              <p:spPr>
                <a:xfrm>
                  <a:off x="471533" y="2970627"/>
                  <a:ext cx="547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57" name="Freihand 56">
                  <a:extLst>
                    <a:ext uri="{FF2B5EF4-FFF2-40B4-BE49-F238E27FC236}">
                      <a16:creationId xmlns:a16="http://schemas.microsoft.com/office/drawing/2014/main" id="{8A3249AF-6B62-4093-BB3C-9AD4FFDDA9DE}"/>
                    </a:ext>
                  </a:extLst>
                </p14:cNvPr>
                <p14:cNvContentPartPr/>
                <p14:nvPr/>
              </p14:nvContentPartPr>
              <p14:xfrm>
                <a:off x="542453" y="2861547"/>
                <a:ext cx="38160" cy="217800"/>
              </p14:xfrm>
            </p:contentPart>
          </mc:Choice>
          <mc:Fallback xmlns="">
            <p:pic>
              <p:nvPicPr>
                <p:cNvPr id="57" name="Freihand 56">
                  <a:extLst>
                    <a:ext uri="{FF2B5EF4-FFF2-40B4-BE49-F238E27FC236}">
                      <a16:creationId xmlns:a16="http://schemas.microsoft.com/office/drawing/2014/main" id="{8A3249AF-6B62-4093-BB3C-9AD4FFDDA9DE}"/>
                    </a:ext>
                  </a:extLst>
                </p:cNvPr>
                <p:cNvPicPr/>
                <p:nvPr/>
              </p:nvPicPr>
              <p:blipFill>
                <a:blip r:embed="rId214"/>
                <a:stretch>
                  <a:fillRect/>
                </a:stretch>
              </p:blipFill>
              <p:spPr>
                <a:xfrm>
                  <a:off x="538133" y="2857227"/>
                  <a:ext cx="4680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59" name="Freihand 58">
                  <a:extLst>
                    <a:ext uri="{FF2B5EF4-FFF2-40B4-BE49-F238E27FC236}">
                      <a16:creationId xmlns:a16="http://schemas.microsoft.com/office/drawing/2014/main" id="{C5B4B0DD-1E52-4031-937D-4843031C2F1F}"/>
                    </a:ext>
                  </a:extLst>
                </p14:cNvPr>
                <p14:cNvContentPartPr/>
                <p14:nvPr/>
              </p14:nvContentPartPr>
              <p14:xfrm>
                <a:off x="611933" y="2923827"/>
                <a:ext cx="14400" cy="108360"/>
              </p14:xfrm>
            </p:contentPart>
          </mc:Choice>
          <mc:Fallback xmlns="">
            <p:pic>
              <p:nvPicPr>
                <p:cNvPr id="59" name="Freihand 58">
                  <a:extLst>
                    <a:ext uri="{FF2B5EF4-FFF2-40B4-BE49-F238E27FC236}">
                      <a16:creationId xmlns:a16="http://schemas.microsoft.com/office/drawing/2014/main" id="{C5B4B0DD-1E52-4031-937D-4843031C2F1F}"/>
                    </a:ext>
                  </a:extLst>
                </p:cNvPr>
                <p:cNvPicPr/>
                <p:nvPr/>
              </p:nvPicPr>
              <p:blipFill>
                <a:blip r:embed="rId216"/>
                <a:stretch>
                  <a:fillRect/>
                </a:stretch>
              </p:blipFill>
              <p:spPr>
                <a:xfrm>
                  <a:off x="607613" y="2919507"/>
                  <a:ext cx="2304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60" name="Freihand 59">
                  <a:extLst>
                    <a:ext uri="{FF2B5EF4-FFF2-40B4-BE49-F238E27FC236}">
                      <a16:creationId xmlns:a16="http://schemas.microsoft.com/office/drawing/2014/main" id="{877FBD81-30F9-4BD1-A0AB-248F88E06795}"/>
                    </a:ext>
                  </a:extLst>
                </p14:cNvPr>
                <p14:cNvContentPartPr/>
                <p14:nvPr/>
              </p14:nvContentPartPr>
              <p14:xfrm>
                <a:off x="580973" y="2938227"/>
                <a:ext cx="93600" cy="19800"/>
              </p14:xfrm>
            </p:contentPart>
          </mc:Choice>
          <mc:Fallback xmlns="">
            <p:pic>
              <p:nvPicPr>
                <p:cNvPr id="60" name="Freihand 59">
                  <a:extLst>
                    <a:ext uri="{FF2B5EF4-FFF2-40B4-BE49-F238E27FC236}">
                      <a16:creationId xmlns:a16="http://schemas.microsoft.com/office/drawing/2014/main" id="{877FBD81-30F9-4BD1-A0AB-248F88E06795}"/>
                    </a:ext>
                  </a:extLst>
                </p:cNvPr>
                <p:cNvPicPr/>
                <p:nvPr/>
              </p:nvPicPr>
              <p:blipFill>
                <a:blip r:embed="rId218"/>
                <a:stretch>
                  <a:fillRect/>
                </a:stretch>
              </p:blipFill>
              <p:spPr>
                <a:xfrm>
                  <a:off x="576653" y="2933907"/>
                  <a:ext cx="1022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61" name="Freihand 60">
                  <a:extLst>
                    <a:ext uri="{FF2B5EF4-FFF2-40B4-BE49-F238E27FC236}">
                      <a16:creationId xmlns:a16="http://schemas.microsoft.com/office/drawing/2014/main" id="{74F75CAA-53FC-4876-9E59-0FBC1B9A9E57}"/>
                    </a:ext>
                  </a:extLst>
                </p14:cNvPr>
                <p14:cNvContentPartPr/>
                <p14:nvPr/>
              </p14:nvContentPartPr>
              <p14:xfrm>
                <a:off x="675293" y="2884947"/>
                <a:ext cx="85320" cy="154440"/>
              </p14:xfrm>
            </p:contentPart>
          </mc:Choice>
          <mc:Fallback xmlns="">
            <p:pic>
              <p:nvPicPr>
                <p:cNvPr id="61" name="Freihand 60">
                  <a:extLst>
                    <a:ext uri="{FF2B5EF4-FFF2-40B4-BE49-F238E27FC236}">
                      <a16:creationId xmlns:a16="http://schemas.microsoft.com/office/drawing/2014/main" id="{74F75CAA-53FC-4876-9E59-0FBC1B9A9E57}"/>
                    </a:ext>
                  </a:extLst>
                </p:cNvPr>
                <p:cNvPicPr/>
                <p:nvPr/>
              </p:nvPicPr>
              <p:blipFill>
                <a:blip r:embed="rId220"/>
                <a:stretch>
                  <a:fillRect/>
                </a:stretch>
              </p:blipFill>
              <p:spPr>
                <a:xfrm>
                  <a:off x="670973" y="2880627"/>
                  <a:ext cx="939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58" name="Freihand 157">
                  <a:extLst>
                    <a:ext uri="{FF2B5EF4-FFF2-40B4-BE49-F238E27FC236}">
                      <a16:creationId xmlns:a16="http://schemas.microsoft.com/office/drawing/2014/main" id="{8B08C281-08F8-4853-9388-34C18CC96F79}"/>
                    </a:ext>
                  </a:extLst>
                </p14:cNvPr>
                <p14:cNvContentPartPr/>
                <p14:nvPr/>
              </p14:nvContentPartPr>
              <p14:xfrm>
                <a:off x="226733" y="2765427"/>
                <a:ext cx="361080" cy="386280"/>
              </p14:xfrm>
            </p:contentPart>
          </mc:Choice>
          <mc:Fallback xmlns="">
            <p:pic>
              <p:nvPicPr>
                <p:cNvPr id="158" name="Freihand 157">
                  <a:extLst>
                    <a:ext uri="{FF2B5EF4-FFF2-40B4-BE49-F238E27FC236}">
                      <a16:creationId xmlns:a16="http://schemas.microsoft.com/office/drawing/2014/main" id="{8B08C281-08F8-4853-9388-34C18CC96F79}"/>
                    </a:ext>
                  </a:extLst>
                </p:cNvPr>
                <p:cNvPicPr/>
                <p:nvPr/>
              </p:nvPicPr>
              <p:blipFill>
                <a:blip r:embed="rId222"/>
                <a:stretch>
                  <a:fillRect/>
                </a:stretch>
              </p:blipFill>
              <p:spPr>
                <a:xfrm>
                  <a:off x="222413" y="2761107"/>
                  <a:ext cx="369720" cy="394920"/>
                </a:xfrm>
                <a:prstGeom prst="rect">
                  <a:avLst/>
                </a:prstGeom>
              </p:spPr>
            </p:pic>
          </mc:Fallback>
        </mc:AlternateContent>
      </p:grpSp>
      <p:cxnSp>
        <p:nvCxnSpPr>
          <p:cNvPr id="160" name="Gerader Verbinder 159">
            <a:extLst>
              <a:ext uri="{FF2B5EF4-FFF2-40B4-BE49-F238E27FC236}">
                <a16:creationId xmlns:a16="http://schemas.microsoft.com/office/drawing/2014/main" id="{1BC4C76F-9F20-4A94-BA8B-D1865EEEBA0F}"/>
              </a:ext>
            </a:extLst>
          </p:cNvPr>
          <p:cNvCxnSpPr>
            <a:cxnSpLocks/>
          </p:cNvCxnSpPr>
          <p:nvPr/>
        </p:nvCxnSpPr>
        <p:spPr>
          <a:xfrm flipH="1">
            <a:off x="903988" y="897159"/>
            <a:ext cx="3143075" cy="1380341"/>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223">
            <p14:nvContentPartPr>
              <p14:cNvPr id="162" name="Freihand 161">
                <a:extLst>
                  <a:ext uri="{FF2B5EF4-FFF2-40B4-BE49-F238E27FC236}">
                    <a16:creationId xmlns:a16="http://schemas.microsoft.com/office/drawing/2014/main" id="{7CBC9552-31F8-4D3E-B3A0-97933532ED76}"/>
                  </a:ext>
                </a:extLst>
              </p14:cNvPr>
              <p14:cNvContentPartPr/>
              <p14:nvPr/>
            </p14:nvContentPartPr>
            <p14:xfrm>
              <a:off x="564773" y="2028867"/>
              <a:ext cx="360" cy="360"/>
            </p14:xfrm>
          </p:contentPart>
        </mc:Choice>
        <mc:Fallback xmlns="">
          <p:pic>
            <p:nvPicPr>
              <p:cNvPr id="162" name="Freihand 161">
                <a:extLst>
                  <a:ext uri="{FF2B5EF4-FFF2-40B4-BE49-F238E27FC236}">
                    <a16:creationId xmlns:a16="http://schemas.microsoft.com/office/drawing/2014/main" id="{7CBC9552-31F8-4D3E-B3A0-97933532ED76}"/>
                  </a:ext>
                </a:extLst>
              </p:cNvPr>
              <p:cNvPicPr/>
              <p:nvPr/>
            </p:nvPicPr>
            <p:blipFill>
              <a:blip r:embed="rId26"/>
              <a:stretch>
                <a:fillRect/>
              </a:stretch>
            </p:blipFill>
            <p:spPr>
              <a:xfrm>
                <a:off x="560453" y="20245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3" name="Freihand 162">
                <a:extLst>
                  <a:ext uri="{FF2B5EF4-FFF2-40B4-BE49-F238E27FC236}">
                    <a16:creationId xmlns:a16="http://schemas.microsoft.com/office/drawing/2014/main" id="{B6A0D58E-D092-411A-AC92-F2AC90ADBDB6}"/>
                  </a:ext>
                </a:extLst>
              </p14:cNvPr>
              <p14:cNvContentPartPr/>
              <p14:nvPr/>
            </p14:nvContentPartPr>
            <p14:xfrm>
              <a:off x="798413" y="2285547"/>
              <a:ext cx="62280" cy="934920"/>
            </p14:xfrm>
          </p:contentPart>
        </mc:Choice>
        <mc:Fallback xmlns="">
          <p:pic>
            <p:nvPicPr>
              <p:cNvPr id="163" name="Freihand 162">
                <a:extLst>
                  <a:ext uri="{FF2B5EF4-FFF2-40B4-BE49-F238E27FC236}">
                    <a16:creationId xmlns:a16="http://schemas.microsoft.com/office/drawing/2014/main" id="{B6A0D58E-D092-411A-AC92-F2AC90ADBDB6}"/>
                  </a:ext>
                </a:extLst>
              </p:cNvPr>
              <p:cNvPicPr/>
              <p:nvPr/>
            </p:nvPicPr>
            <p:blipFill>
              <a:blip r:embed="rId225"/>
              <a:stretch>
                <a:fillRect/>
              </a:stretch>
            </p:blipFill>
            <p:spPr>
              <a:xfrm>
                <a:off x="794093" y="2281227"/>
                <a:ext cx="70920" cy="943560"/>
              </a:xfrm>
              <a:prstGeom prst="rect">
                <a:avLst/>
              </a:prstGeom>
            </p:spPr>
          </p:pic>
        </mc:Fallback>
      </mc:AlternateContent>
      <p:grpSp>
        <p:nvGrpSpPr>
          <p:cNvPr id="166" name="Gruppieren 165">
            <a:extLst>
              <a:ext uri="{FF2B5EF4-FFF2-40B4-BE49-F238E27FC236}">
                <a16:creationId xmlns:a16="http://schemas.microsoft.com/office/drawing/2014/main" id="{8826A97C-1EC6-4957-931E-A25CED926D8E}"/>
              </a:ext>
            </a:extLst>
          </p:cNvPr>
          <p:cNvGrpSpPr/>
          <p:nvPr/>
        </p:nvGrpSpPr>
        <p:grpSpPr>
          <a:xfrm>
            <a:off x="505013" y="2308587"/>
            <a:ext cx="154080" cy="222840"/>
            <a:chOff x="505013" y="2308587"/>
            <a:chExt cx="154080" cy="222840"/>
          </a:xfrm>
        </p:grpSpPr>
        <mc:AlternateContent xmlns:mc="http://schemas.openxmlformats.org/markup-compatibility/2006" xmlns:p14="http://schemas.microsoft.com/office/powerpoint/2010/main">
          <mc:Choice Requires="p14">
            <p:contentPart p14:bwMode="auto" r:id="rId226">
              <p14:nvContentPartPr>
                <p14:cNvPr id="164" name="Freihand 163">
                  <a:extLst>
                    <a:ext uri="{FF2B5EF4-FFF2-40B4-BE49-F238E27FC236}">
                      <a16:creationId xmlns:a16="http://schemas.microsoft.com/office/drawing/2014/main" id="{D0C22FEE-10B1-426D-AF3F-61FA386E97AF}"/>
                    </a:ext>
                  </a:extLst>
                </p14:cNvPr>
                <p14:cNvContentPartPr/>
                <p14:nvPr/>
              </p14:nvContentPartPr>
              <p14:xfrm>
                <a:off x="505013" y="2308587"/>
                <a:ext cx="150840" cy="159120"/>
              </p14:xfrm>
            </p:contentPart>
          </mc:Choice>
          <mc:Fallback xmlns="">
            <p:pic>
              <p:nvPicPr>
                <p:cNvPr id="164" name="Freihand 163">
                  <a:extLst>
                    <a:ext uri="{FF2B5EF4-FFF2-40B4-BE49-F238E27FC236}">
                      <a16:creationId xmlns:a16="http://schemas.microsoft.com/office/drawing/2014/main" id="{D0C22FEE-10B1-426D-AF3F-61FA386E97AF}"/>
                    </a:ext>
                  </a:extLst>
                </p:cNvPr>
                <p:cNvPicPr/>
                <p:nvPr/>
              </p:nvPicPr>
              <p:blipFill>
                <a:blip r:embed="rId227"/>
                <a:stretch>
                  <a:fillRect/>
                </a:stretch>
              </p:blipFill>
              <p:spPr>
                <a:xfrm>
                  <a:off x="500693" y="2304267"/>
                  <a:ext cx="1594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5" name="Freihand 164">
                  <a:extLst>
                    <a:ext uri="{FF2B5EF4-FFF2-40B4-BE49-F238E27FC236}">
                      <a16:creationId xmlns:a16="http://schemas.microsoft.com/office/drawing/2014/main" id="{B1A727FC-DDF8-47C3-90CF-F0CEA04A2656}"/>
                    </a:ext>
                  </a:extLst>
                </p14:cNvPr>
                <p14:cNvContentPartPr/>
                <p14:nvPr/>
              </p14:nvContentPartPr>
              <p14:xfrm>
                <a:off x="556493" y="2398587"/>
                <a:ext cx="102600" cy="132840"/>
              </p14:xfrm>
            </p:contentPart>
          </mc:Choice>
          <mc:Fallback xmlns="">
            <p:pic>
              <p:nvPicPr>
                <p:cNvPr id="165" name="Freihand 164">
                  <a:extLst>
                    <a:ext uri="{FF2B5EF4-FFF2-40B4-BE49-F238E27FC236}">
                      <a16:creationId xmlns:a16="http://schemas.microsoft.com/office/drawing/2014/main" id="{B1A727FC-DDF8-47C3-90CF-F0CEA04A2656}"/>
                    </a:ext>
                  </a:extLst>
                </p:cNvPr>
                <p:cNvPicPr/>
                <p:nvPr/>
              </p:nvPicPr>
              <p:blipFill>
                <a:blip r:embed="rId229"/>
                <a:stretch>
                  <a:fillRect/>
                </a:stretch>
              </p:blipFill>
              <p:spPr>
                <a:xfrm>
                  <a:off x="552173" y="2394267"/>
                  <a:ext cx="111240" cy="141480"/>
                </a:xfrm>
                <a:prstGeom prst="rect">
                  <a:avLst/>
                </a:prstGeom>
              </p:spPr>
            </p:pic>
          </mc:Fallback>
        </mc:AlternateContent>
      </p:grpSp>
      <p:grpSp>
        <p:nvGrpSpPr>
          <p:cNvPr id="181" name="Gruppieren 180">
            <a:extLst>
              <a:ext uri="{FF2B5EF4-FFF2-40B4-BE49-F238E27FC236}">
                <a16:creationId xmlns:a16="http://schemas.microsoft.com/office/drawing/2014/main" id="{49C0666B-83C0-4112-BDE2-5E52EA9B7369}"/>
              </a:ext>
            </a:extLst>
          </p:cNvPr>
          <p:cNvGrpSpPr/>
          <p:nvPr/>
        </p:nvGrpSpPr>
        <p:grpSpPr>
          <a:xfrm>
            <a:off x="6053" y="1710627"/>
            <a:ext cx="763200" cy="407880"/>
            <a:chOff x="6053" y="1710627"/>
            <a:chExt cx="763200" cy="407880"/>
          </a:xfrm>
        </p:grpSpPr>
        <mc:AlternateContent xmlns:mc="http://schemas.openxmlformats.org/markup-compatibility/2006" xmlns:p14="http://schemas.microsoft.com/office/powerpoint/2010/main">
          <mc:Choice Requires="p14">
            <p:contentPart p14:bwMode="auto" r:id="rId230">
              <p14:nvContentPartPr>
                <p14:cNvPr id="167" name="Freihand 166">
                  <a:extLst>
                    <a:ext uri="{FF2B5EF4-FFF2-40B4-BE49-F238E27FC236}">
                      <a16:creationId xmlns:a16="http://schemas.microsoft.com/office/drawing/2014/main" id="{C68802AC-2FAC-4072-83E1-AA8B63595335}"/>
                    </a:ext>
                  </a:extLst>
                </p14:cNvPr>
                <p14:cNvContentPartPr/>
                <p14:nvPr/>
              </p14:nvContentPartPr>
              <p14:xfrm>
                <a:off x="6053" y="1933467"/>
                <a:ext cx="91800" cy="129600"/>
              </p14:xfrm>
            </p:contentPart>
          </mc:Choice>
          <mc:Fallback xmlns="">
            <p:pic>
              <p:nvPicPr>
                <p:cNvPr id="167" name="Freihand 166">
                  <a:extLst>
                    <a:ext uri="{FF2B5EF4-FFF2-40B4-BE49-F238E27FC236}">
                      <a16:creationId xmlns:a16="http://schemas.microsoft.com/office/drawing/2014/main" id="{C68802AC-2FAC-4072-83E1-AA8B63595335}"/>
                    </a:ext>
                  </a:extLst>
                </p:cNvPr>
                <p:cNvPicPr/>
                <p:nvPr/>
              </p:nvPicPr>
              <p:blipFill>
                <a:blip r:embed="rId231"/>
                <a:stretch>
                  <a:fillRect/>
                </a:stretch>
              </p:blipFill>
              <p:spPr>
                <a:xfrm>
                  <a:off x="1733" y="1929147"/>
                  <a:ext cx="10044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8" name="Freihand 167">
                  <a:extLst>
                    <a:ext uri="{FF2B5EF4-FFF2-40B4-BE49-F238E27FC236}">
                      <a16:creationId xmlns:a16="http://schemas.microsoft.com/office/drawing/2014/main" id="{E185F367-5648-4B63-B017-5EA4E3EE1C91}"/>
                    </a:ext>
                  </a:extLst>
                </p14:cNvPr>
                <p14:cNvContentPartPr/>
                <p14:nvPr/>
              </p14:nvContentPartPr>
              <p14:xfrm>
                <a:off x="109013" y="2028507"/>
                <a:ext cx="66240" cy="90000"/>
              </p14:xfrm>
            </p:contentPart>
          </mc:Choice>
          <mc:Fallback xmlns="">
            <p:pic>
              <p:nvPicPr>
                <p:cNvPr id="168" name="Freihand 167">
                  <a:extLst>
                    <a:ext uri="{FF2B5EF4-FFF2-40B4-BE49-F238E27FC236}">
                      <a16:creationId xmlns:a16="http://schemas.microsoft.com/office/drawing/2014/main" id="{E185F367-5648-4B63-B017-5EA4E3EE1C91}"/>
                    </a:ext>
                  </a:extLst>
                </p:cNvPr>
                <p:cNvPicPr/>
                <p:nvPr/>
              </p:nvPicPr>
              <p:blipFill>
                <a:blip r:embed="rId233"/>
                <a:stretch>
                  <a:fillRect/>
                </a:stretch>
              </p:blipFill>
              <p:spPr>
                <a:xfrm>
                  <a:off x="104693" y="2024187"/>
                  <a:ext cx="748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9" name="Freihand 168">
                  <a:extLst>
                    <a:ext uri="{FF2B5EF4-FFF2-40B4-BE49-F238E27FC236}">
                      <a16:creationId xmlns:a16="http://schemas.microsoft.com/office/drawing/2014/main" id="{013157CE-2284-4C33-A44D-3395F8D19158}"/>
                    </a:ext>
                  </a:extLst>
                </p14:cNvPr>
                <p14:cNvContentPartPr/>
                <p14:nvPr/>
              </p14:nvContentPartPr>
              <p14:xfrm>
                <a:off x="205853" y="1926267"/>
                <a:ext cx="5760" cy="100440"/>
              </p14:xfrm>
            </p:contentPart>
          </mc:Choice>
          <mc:Fallback xmlns="">
            <p:pic>
              <p:nvPicPr>
                <p:cNvPr id="169" name="Freihand 168">
                  <a:extLst>
                    <a:ext uri="{FF2B5EF4-FFF2-40B4-BE49-F238E27FC236}">
                      <a16:creationId xmlns:a16="http://schemas.microsoft.com/office/drawing/2014/main" id="{013157CE-2284-4C33-A44D-3395F8D19158}"/>
                    </a:ext>
                  </a:extLst>
                </p:cNvPr>
                <p:cNvPicPr/>
                <p:nvPr/>
              </p:nvPicPr>
              <p:blipFill>
                <a:blip r:embed="rId235"/>
                <a:stretch>
                  <a:fillRect/>
                </a:stretch>
              </p:blipFill>
              <p:spPr>
                <a:xfrm>
                  <a:off x="201533" y="1921947"/>
                  <a:ext cx="1440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0" name="Freihand 169">
                  <a:extLst>
                    <a:ext uri="{FF2B5EF4-FFF2-40B4-BE49-F238E27FC236}">
                      <a16:creationId xmlns:a16="http://schemas.microsoft.com/office/drawing/2014/main" id="{7DBADFE2-BF35-4293-A140-AFFA99A3E156}"/>
                    </a:ext>
                  </a:extLst>
                </p14:cNvPr>
                <p14:cNvContentPartPr/>
                <p14:nvPr/>
              </p14:nvContentPartPr>
              <p14:xfrm>
                <a:off x="160493" y="1942827"/>
                <a:ext cx="114480" cy="32760"/>
              </p14:xfrm>
            </p:contentPart>
          </mc:Choice>
          <mc:Fallback xmlns="">
            <p:pic>
              <p:nvPicPr>
                <p:cNvPr id="170" name="Freihand 169">
                  <a:extLst>
                    <a:ext uri="{FF2B5EF4-FFF2-40B4-BE49-F238E27FC236}">
                      <a16:creationId xmlns:a16="http://schemas.microsoft.com/office/drawing/2014/main" id="{7DBADFE2-BF35-4293-A140-AFFA99A3E156}"/>
                    </a:ext>
                  </a:extLst>
                </p:cNvPr>
                <p:cNvPicPr/>
                <p:nvPr/>
              </p:nvPicPr>
              <p:blipFill>
                <a:blip r:embed="rId237"/>
                <a:stretch>
                  <a:fillRect/>
                </a:stretch>
              </p:blipFill>
              <p:spPr>
                <a:xfrm>
                  <a:off x="156173" y="1938507"/>
                  <a:ext cx="1231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1" name="Freihand 170">
                  <a:extLst>
                    <a:ext uri="{FF2B5EF4-FFF2-40B4-BE49-F238E27FC236}">
                      <a16:creationId xmlns:a16="http://schemas.microsoft.com/office/drawing/2014/main" id="{79BB6256-4A74-4821-80B1-BA6F0A49463C}"/>
                    </a:ext>
                  </a:extLst>
                </p14:cNvPr>
                <p14:cNvContentPartPr/>
                <p14:nvPr/>
              </p14:nvContentPartPr>
              <p14:xfrm>
                <a:off x="257333" y="1862547"/>
                <a:ext cx="101880" cy="142200"/>
              </p14:xfrm>
            </p:contentPart>
          </mc:Choice>
          <mc:Fallback xmlns="">
            <p:pic>
              <p:nvPicPr>
                <p:cNvPr id="171" name="Freihand 170">
                  <a:extLst>
                    <a:ext uri="{FF2B5EF4-FFF2-40B4-BE49-F238E27FC236}">
                      <a16:creationId xmlns:a16="http://schemas.microsoft.com/office/drawing/2014/main" id="{79BB6256-4A74-4821-80B1-BA6F0A49463C}"/>
                    </a:ext>
                  </a:extLst>
                </p:cNvPr>
                <p:cNvPicPr/>
                <p:nvPr/>
              </p:nvPicPr>
              <p:blipFill>
                <a:blip r:embed="rId239"/>
                <a:stretch>
                  <a:fillRect/>
                </a:stretch>
              </p:blipFill>
              <p:spPr>
                <a:xfrm>
                  <a:off x="253013" y="1858227"/>
                  <a:ext cx="1105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2" name="Freihand 171">
                  <a:extLst>
                    <a:ext uri="{FF2B5EF4-FFF2-40B4-BE49-F238E27FC236}">
                      <a16:creationId xmlns:a16="http://schemas.microsoft.com/office/drawing/2014/main" id="{DC8E268C-0FC5-40F1-897F-4E0418CA7596}"/>
                    </a:ext>
                  </a:extLst>
                </p14:cNvPr>
                <p14:cNvContentPartPr/>
                <p14:nvPr/>
              </p14:nvContentPartPr>
              <p14:xfrm>
                <a:off x="213053" y="1832667"/>
                <a:ext cx="129240" cy="33120"/>
              </p14:xfrm>
            </p:contentPart>
          </mc:Choice>
          <mc:Fallback xmlns="">
            <p:pic>
              <p:nvPicPr>
                <p:cNvPr id="172" name="Freihand 171">
                  <a:extLst>
                    <a:ext uri="{FF2B5EF4-FFF2-40B4-BE49-F238E27FC236}">
                      <a16:creationId xmlns:a16="http://schemas.microsoft.com/office/drawing/2014/main" id="{DC8E268C-0FC5-40F1-897F-4E0418CA7596}"/>
                    </a:ext>
                  </a:extLst>
                </p:cNvPr>
                <p:cNvPicPr/>
                <p:nvPr/>
              </p:nvPicPr>
              <p:blipFill>
                <a:blip r:embed="rId241"/>
                <a:stretch>
                  <a:fillRect/>
                </a:stretch>
              </p:blipFill>
              <p:spPr>
                <a:xfrm>
                  <a:off x="208733" y="1828347"/>
                  <a:ext cx="1378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3" name="Freihand 172">
                  <a:extLst>
                    <a:ext uri="{FF2B5EF4-FFF2-40B4-BE49-F238E27FC236}">
                      <a16:creationId xmlns:a16="http://schemas.microsoft.com/office/drawing/2014/main" id="{05811E57-C6B1-4C46-B0A7-9FBA0E919394}"/>
                    </a:ext>
                  </a:extLst>
                </p14:cNvPr>
                <p14:cNvContentPartPr/>
                <p14:nvPr/>
              </p14:nvContentPartPr>
              <p14:xfrm>
                <a:off x="343373" y="1744827"/>
                <a:ext cx="64080" cy="210600"/>
              </p14:xfrm>
            </p:contentPart>
          </mc:Choice>
          <mc:Fallback xmlns="">
            <p:pic>
              <p:nvPicPr>
                <p:cNvPr id="173" name="Freihand 172">
                  <a:extLst>
                    <a:ext uri="{FF2B5EF4-FFF2-40B4-BE49-F238E27FC236}">
                      <a16:creationId xmlns:a16="http://schemas.microsoft.com/office/drawing/2014/main" id="{05811E57-C6B1-4C46-B0A7-9FBA0E919394}"/>
                    </a:ext>
                  </a:extLst>
                </p:cNvPr>
                <p:cNvPicPr/>
                <p:nvPr/>
              </p:nvPicPr>
              <p:blipFill>
                <a:blip r:embed="rId243"/>
                <a:stretch>
                  <a:fillRect/>
                </a:stretch>
              </p:blipFill>
              <p:spPr>
                <a:xfrm>
                  <a:off x="339053" y="1740507"/>
                  <a:ext cx="7272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4" name="Freihand 173">
                  <a:extLst>
                    <a:ext uri="{FF2B5EF4-FFF2-40B4-BE49-F238E27FC236}">
                      <a16:creationId xmlns:a16="http://schemas.microsoft.com/office/drawing/2014/main" id="{9D858784-2448-454E-AADD-4D2114C66FBA}"/>
                    </a:ext>
                  </a:extLst>
                </p14:cNvPr>
                <p14:cNvContentPartPr/>
                <p14:nvPr/>
              </p14:nvContentPartPr>
              <p14:xfrm>
                <a:off x="419693" y="1817187"/>
                <a:ext cx="39600" cy="77400"/>
              </p14:xfrm>
            </p:contentPart>
          </mc:Choice>
          <mc:Fallback xmlns="">
            <p:pic>
              <p:nvPicPr>
                <p:cNvPr id="174" name="Freihand 173">
                  <a:extLst>
                    <a:ext uri="{FF2B5EF4-FFF2-40B4-BE49-F238E27FC236}">
                      <a16:creationId xmlns:a16="http://schemas.microsoft.com/office/drawing/2014/main" id="{9D858784-2448-454E-AADD-4D2114C66FBA}"/>
                    </a:ext>
                  </a:extLst>
                </p:cNvPr>
                <p:cNvPicPr/>
                <p:nvPr/>
              </p:nvPicPr>
              <p:blipFill>
                <a:blip r:embed="rId245"/>
                <a:stretch>
                  <a:fillRect/>
                </a:stretch>
              </p:blipFill>
              <p:spPr>
                <a:xfrm>
                  <a:off x="415373" y="1812867"/>
                  <a:ext cx="482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5" name="Freihand 174">
                  <a:extLst>
                    <a:ext uri="{FF2B5EF4-FFF2-40B4-BE49-F238E27FC236}">
                      <a16:creationId xmlns:a16="http://schemas.microsoft.com/office/drawing/2014/main" id="{FC04DA4E-5667-492E-A0A1-A527EB5BB3D1}"/>
                    </a:ext>
                  </a:extLst>
                </p14:cNvPr>
                <p14:cNvContentPartPr/>
                <p14:nvPr/>
              </p14:nvContentPartPr>
              <p14:xfrm>
                <a:off x="419333" y="1739787"/>
                <a:ext cx="7560" cy="1440"/>
              </p14:xfrm>
            </p:contentPart>
          </mc:Choice>
          <mc:Fallback xmlns="">
            <p:pic>
              <p:nvPicPr>
                <p:cNvPr id="175" name="Freihand 174">
                  <a:extLst>
                    <a:ext uri="{FF2B5EF4-FFF2-40B4-BE49-F238E27FC236}">
                      <a16:creationId xmlns:a16="http://schemas.microsoft.com/office/drawing/2014/main" id="{FC04DA4E-5667-492E-A0A1-A527EB5BB3D1}"/>
                    </a:ext>
                  </a:extLst>
                </p:cNvPr>
                <p:cNvPicPr/>
                <p:nvPr/>
              </p:nvPicPr>
              <p:blipFill>
                <a:blip r:embed="rId117"/>
                <a:stretch>
                  <a:fillRect/>
                </a:stretch>
              </p:blipFill>
              <p:spPr>
                <a:xfrm>
                  <a:off x="415013" y="1735467"/>
                  <a:ext cx="1620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76" name="Freihand 175">
                  <a:extLst>
                    <a:ext uri="{FF2B5EF4-FFF2-40B4-BE49-F238E27FC236}">
                      <a16:creationId xmlns:a16="http://schemas.microsoft.com/office/drawing/2014/main" id="{34FF0F88-B849-4F87-8DA9-719F04E297A3}"/>
                    </a:ext>
                  </a:extLst>
                </p14:cNvPr>
                <p14:cNvContentPartPr/>
                <p14:nvPr/>
              </p14:nvContentPartPr>
              <p14:xfrm>
                <a:off x="454973" y="1856787"/>
                <a:ext cx="82440" cy="92880"/>
              </p14:xfrm>
            </p:contentPart>
          </mc:Choice>
          <mc:Fallback xmlns="">
            <p:pic>
              <p:nvPicPr>
                <p:cNvPr id="176" name="Freihand 175">
                  <a:extLst>
                    <a:ext uri="{FF2B5EF4-FFF2-40B4-BE49-F238E27FC236}">
                      <a16:creationId xmlns:a16="http://schemas.microsoft.com/office/drawing/2014/main" id="{34FF0F88-B849-4F87-8DA9-719F04E297A3}"/>
                    </a:ext>
                  </a:extLst>
                </p:cNvPr>
                <p:cNvPicPr/>
                <p:nvPr/>
              </p:nvPicPr>
              <p:blipFill>
                <a:blip r:embed="rId248"/>
                <a:stretch>
                  <a:fillRect/>
                </a:stretch>
              </p:blipFill>
              <p:spPr>
                <a:xfrm>
                  <a:off x="450653" y="1852467"/>
                  <a:ext cx="910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77" name="Freihand 176">
                  <a:extLst>
                    <a:ext uri="{FF2B5EF4-FFF2-40B4-BE49-F238E27FC236}">
                      <a16:creationId xmlns:a16="http://schemas.microsoft.com/office/drawing/2014/main" id="{192DE345-6704-4FEC-9481-2365B8592A80}"/>
                    </a:ext>
                  </a:extLst>
                </p14:cNvPr>
                <p14:cNvContentPartPr/>
                <p14:nvPr/>
              </p14:nvContentPartPr>
              <p14:xfrm>
                <a:off x="511493" y="1712787"/>
                <a:ext cx="54720" cy="264240"/>
              </p14:xfrm>
            </p:contentPart>
          </mc:Choice>
          <mc:Fallback xmlns="">
            <p:pic>
              <p:nvPicPr>
                <p:cNvPr id="177" name="Freihand 176">
                  <a:extLst>
                    <a:ext uri="{FF2B5EF4-FFF2-40B4-BE49-F238E27FC236}">
                      <a16:creationId xmlns:a16="http://schemas.microsoft.com/office/drawing/2014/main" id="{192DE345-6704-4FEC-9481-2365B8592A80}"/>
                    </a:ext>
                  </a:extLst>
                </p:cNvPr>
                <p:cNvPicPr/>
                <p:nvPr/>
              </p:nvPicPr>
              <p:blipFill>
                <a:blip r:embed="rId250"/>
                <a:stretch>
                  <a:fillRect/>
                </a:stretch>
              </p:blipFill>
              <p:spPr>
                <a:xfrm>
                  <a:off x="507173" y="1708467"/>
                  <a:ext cx="6336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78" name="Freihand 177">
                  <a:extLst>
                    <a:ext uri="{FF2B5EF4-FFF2-40B4-BE49-F238E27FC236}">
                      <a16:creationId xmlns:a16="http://schemas.microsoft.com/office/drawing/2014/main" id="{A5B3788A-2292-4A54-A6A8-D57B3C0EF90E}"/>
                    </a:ext>
                  </a:extLst>
                </p14:cNvPr>
                <p14:cNvContentPartPr/>
                <p14:nvPr/>
              </p14:nvContentPartPr>
              <p14:xfrm>
                <a:off x="616253" y="1766427"/>
                <a:ext cx="32760" cy="121680"/>
              </p14:xfrm>
            </p:contentPart>
          </mc:Choice>
          <mc:Fallback xmlns="">
            <p:pic>
              <p:nvPicPr>
                <p:cNvPr id="178" name="Freihand 177">
                  <a:extLst>
                    <a:ext uri="{FF2B5EF4-FFF2-40B4-BE49-F238E27FC236}">
                      <a16:creationId xmlns:a16="http://schemas.microsoft.com/office/drawing/2014/main" id="{A5B3788A-2292-4A54-A6A8-D57B3C0EF90E}"/>
                    </a:ext>
                  </a:extLst>
                </p:cNvPr>
                <p:cNvPicPr/>
                <p:nvPr/>
              </p:nvPicPr>
              <p:blipFill>
                <a:blip r:embed="rId252"/>
                <a:stretch>
                  <a:fillRect/>
                </a:stretch>
              </p:blipFill>
              <p:spPr>
                <a:xfrm>
                  <a:off x="611933" y="1762107"/>
                  <a:ext cx="414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79" name="Freihand 178">
                  <a:extLst>
                    <a:ext uri="{FF2B5EF4-FFF2-40B4-BE49-F238E27FC236}">
                      <a16:creationId xmlns:a16="http://schemas.microsoft.com/office/drawing/2014/main" id="{C509ED1F-E817-4942-9969-5155DE6C0751}"/>
                    </a:ext>
                  </a:extLst>
                </p14:cNvPr>
                <p14:cNvContentPartPr/>
                <p14:nvPr/>
              </p14:nvContentPartPr>
              <p14:xfrm>
                <a:off x="593213" y="1800987"/>
                <a:ext cx="61200" cy="38160"/>
              </p14:xfrm>
            </p:contentPart>
          </mc:Choice>
          <mc:Fallback xmlns="">
            <p:pic>
              <p:nvPicPr>
                <p:cNvPr id="179" name="Freihand 178">
                  <a:extLst>
                    <a:ext uri="{FF2B5EF4-FFF2-40B4-BE49-F238E27FC236}">
                      <a16:creationId xmlns:a16="http://schemas.microsoft.com/office/drawing/2014/main" id="{C509ED1F-E817-4942-9969-5155DE6C0751}"/>
                    </a:ext>
                  </a:extLst>
                </p:cNvPr>
                <p:cNvPicPr/>
                <p:nvPr/>
              </p:nvPicPr>
              <p:blipFill>
                <a:blip r:embed="rId254"/>
                <a:stretch>
                  <a:fillRect/>
                </a:stretch>
              </p:blipFill>
              <p:spPr>
                <a:xfrm>
                  <a:off x="588893" y="1796667"/>
                  <a:ext cx="6984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80" name="Freihand 179">
                  <a:extLst>
                    <a:ext uri="{FF2B5EF4-FFF2-40B4-BE49-F238E27FC236}">
                      <a16:creationId xmlns:a16="http://schemas.microsoft.com/office/drawing/2014/main" id="{E1640A23-0D20-4689-A9F3-3DFC098C02CB}"/>
                    </a:ext>
                  </a:extLst>
                </p14:cNvPr>
                <p14:cNvContentPartPr/>
                <p14:nvPr/>
              </p14:nvContentPartPr>
              <p14:xfrm>
                <a:off x="665213" y="1710627"/>
                <a:ext cx="104040" cy="161640"/>
              </p14:xfrm>
            </p:contentPart>
          </mc:Choice>
          <mc:Fallback xmlns="">
            <p:pic>
              <p:nvPicPr>
                <p:cNvPr id="180" name="Freihand 179">
                  <a:extLst>
                    <a:ext uri="{FF2B5EF4-FFF2-40B4-BE49-F238E27FC236}">
                      <a16:creationId xmlns:a16="http://schemas.microsoft.com/office/drawing/2014/main" id="{E1640A23-0D20-4689-A9F3-3DFC098C02CB}"/>
                    </a:ext>
                  </a:extLst>
                </p:cNvPr>
                <p:cNvPicPr/>
                <p:nvPr/>
              </p:nvPicPr>
              <p:blipFill>
                <a:blip r:embed="rId256"/>
                <a:stretch>
                  <a:fillRect/>
                </a:stretch>
              </p:blipFill>
              <p:spPr>
                <a:xfrm>
                  <a:off x="660893" y="1706307"/>
                  <a:ext cx="112680" cy="170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7">
            <p14:nvContentPartPr>
              <p14:cNvPr id="182" name="Freihand 181">
                <a:extLst>
                  <a:ext uri="{FF2B5EF4-FFF2-40B4-BE49-F238E27FC236}">
                    <a16:creationId xmlns:a16="http://schemas.microsoft.com/office/drawing/2014/main" id="{1FA5E34B-06F9-44F5-8563-072EB18CABF0}"/>
                  </a:ext>
                </a:extLst>
              </p14:cNvPr>
              <p14:cNvContentPartPr/>
              <p14:nvPr/>
            </p14:nvContentPartPr>
            <p14:xfrm>
              <a:off x="3019613" y="1373307"/>
              <a:ext cx="11520" cy="180720"/>
            </p14:xfrm>
          </p:contentPart>
        </mc:Choice>
        <mc:Fallback xmlns="">
          <p:pic>
            <p:nvPicPr>
              <p:cNvPr id="182" name="Freihand 181">
                <a:extLst>
                  <a:ext uri="{FF2B5EF4-FFF2-40B4-BE49-F238E27FC236}">
                    <a16:creationId xmlns:a16="http://schemas.microsoft.com/office/drawing/2014/main" id="{1FA5E34B-06F9-44F5-8563-072EB18CABF0}"/>
                  </a:ext>
                </a:extLst>
              </p:cNvPr>
              <p:cNvPicPr/>
              <p:nvPr/>
            </p:nvPicPr>
            <p:blipFill>
              <a:blip r:embed="rId258"/>
              <a:stretch>
                <a:fillRect/>
              </a:stretch>
            </p:blipFill>
            <p:spPr>
              <a:xfrm>
                <a:off x="3015293" y="1368987"/>
                <a:ext cx="201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83" name="Freihand 182">
                <a:extLst>
                  <a:ext uri="{FF2B5EF4-FFF2-40B4-BE49-F238E27FC236}">
                    <a16:creationId xmlns:a16="http://schemas.microsoft.com/office/drawing/2014/main" id="{CCF43B7A-4B61-4C4B-AE73-9E89F86D98BC}"/>
                  </a:ext>
                </a:extLst>
              </p14:cNvPr>
              <p14:cNvContentPartPr/>
              <p14:nvPr/>
            </p14:nvContentPartPr>
            <p14:xfrm>
              <a:off x="3035813" y="1797027"/>
              <a:ext cx="12240" cy="340920"/>
            </p14:xfrm>
          </p:contentPart>
        </mc:Choice>
        <mc:Fallback xmlns="">
          <p:pic>
            <p:nvPicPr>
              <p:cNvPr id="183" name="Freihand 182">
                <a:extLst>
                  <a:ext uri="{FF2B5EF4-FFF2-40B4-BE49-F238E27FC236}">
                    <a16:creationId xmlns:a16="http://schemas.microsoft.com/office/drawing/2014/main" id="{CCF43B7A-4B61-4C4B-AE73-9E89F86D98BC}"/>
                  </a:ext>
                </a:extLst>
              </p:cNvPr>
              <p:cNvPicPr/>
              <p:nvPr/>
            </p:nvPicPr>
            <p:blipFill>
              <a:blip r:embed="rId260"/>
              <a:stretch>
                <a:fillRect/>
              </a:stretch>
            </p:blipFill>
            <p:spPr>
              <a:xfrm>
                <a:off x="3031493" y="1792707"/>
                <a:ext cx="20880" cy="3495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84" name="Freihand 183">
                <a:extLst>
                  <a:ext uri="{FF2B5EF4-FFF2-40B4-BE49-F238E27FC236}">
                    <a16:creationId xmlns:a16="http://schemas.microsoft.com/office/drawing/2014/main" id="{5E651B4A-D6A6-48C1-80C4-24C244F1B98B}"/>
                  </a:ext>
                </a:extLst>
              </p14:cNvPr>
              <p14:cNvContentPartPr/>
              <p14:nvPr/>
            </p14:nvContentPartPr>
            <p14:xfrm>
              <a:off x="3009533" y="2244507"/>
              <a:ext cx="32760" cy="443880"/>
            </p14:xfrm>
          </p:contentPart>
        </mc:Choice>
        <mc:Fallback xmlns="">
          <p:pic>
            <p:nvPicPr>
              <p:cNvPr id="184" name="Freihand 183">
                <a:extLst>
                  <a:ext uri="{FF2B5EF4-FFF2-40B4-BE49-F238E27FC236}">
                    <a16:creationId xmlns:a16="http://schemas.microsoft.com/office/drawing/2014/main" id="{5E651B4A-D6A6-48C1-80C4-24C244F1B98B}"/>
                  </a:ext>
                </a:extLst>
              </p:cNvPr>
              <p:cNvPicPr/>
              <p:nvPr/>
            </p:nvPicPr>
            <p:blipFill>
              <a:blip r:embed="rId262"/>
              <a:stretch>
                <a:fillRect/>
              </a:stretch>
            </p:blipFill>
            <p:spPr>
              <a:xfrm>
                <a:off x="3005213" y="2240187"/>
                <a:ext cx="41400" cy="452520"/>
              </a:xfrm>
              <a:prstGeom prst="rect">
                <a:avLst/>
              </a:prstGeom>
            </p:spPr>
          </p:pic>
        </mc:Fallback>
      </mc:AlternateContent>
      <p:cxnSp>
        <p:nvCxnSpPr>
          <p:cNvPr id="185" name="Gerader Verbinder 184">
            <a:extLst>
              <a:ext uri="{FF2B5EF4-FFF2-40B4-BE49-F238E27FC236}">
                <a16:creationId xmlns:a16="http://schemas.microsoft.com/office/drawing/2014/main" id="{F46BAFC0-F8BC-4A5D-9478-EC03983524CF}"/>
              </a:ext>
            </a:extLst>
          </p:cNvPr>
          <p:cNvCxnSpPr>
            <a:cxnSpLocks/>
          </p:cNvCxnSpPr>
          <p:nvPr/>
        </p:nvCxnSpPr>
        <p:spPr>
          <a:xfrm flipH="1">
            <a:off x="2893151" y="1347436"/>
            <a:ext cx="119461" cy="4961111"/>
          </a:xfrm>
          <a:prstGeom prst="line">
            <a:avLst/>
          </a:prstGeom>
        </p:spPr>
        <p:style>
          <a:lnRef idx="1">
            <a:schemeClr val="accent1"/>
          </a:lnRef>
          <a:fillRef idx="0">
            <a:schemeClr val="accent1"/>
          </a:fillRef>
          <a:effectRef idx="0">
            <a:schemeClr val="accent1"/>
          </a:effectRef>
          <a:fontRef idx="minor">
            <a:schemeClr val="tx1"/>
          </a:fontRef>
        </p:style>
      </p:cxnSp>
      <p:grpSp>
        <p:nvGrpSpPr>
          <p:cNvPr id="195" name="Gruppieren 194">
            <a:extLst>
              <a:ext uri="{FF2B5EF4-FFF2-40B4-BE49-F238E27FC236}">
                <a16:creationId xmlns:a16="http://schemas.microsoft.com/office/drawing/2014/main" id="{4588A1FF-7D04-4107-A972-60F84F40F6CC}"/>
              </a:ext>
            </a:extLst>
          </p:cNvPr>
          <p:cNvGrpSpPr/>
          <p:nvPr/>
        </p:nvGrpSpPr>
        <p:grpSpPr>
          <a:xfrm>
            <a:off x="3005573" y="3318387"/>
            <a:ext cx="484920" cy="279360"/>
            <a:chOff x="3005573" y="3318387"/>
            <a:chExt cx="484920" cy="279360"/>
          </a:xfrm>
        </p:grpSpPr>
        <mc:AlternateContent xmlns:mc="http://schemas.openxmlformats.org/markup-compatibility/2006" xmlns:p14="http://schemas.microsoft.com/office/powerpoint/2010/main">
          <mc:Choice Requires="p14">
            <p:contentPart p14:bwMode="auto" r:id="rId263">
              <p14:nvContentPartPr>
                <p14:cNvPr id="187" name="Freihand 186">
                  <a:extLst>
                    <a:ext uri="{FF2B5EF4-FFF2-40B4-BE49-F238E27FC236}">
                      <a16:creationId xmlns:a16="http://schemas.microsoft.com/office/drawing/2014/main" id="{AE908041-AB29-4DB1-9AA4-B07E5AC412F5}"/>
                    </a:ext>
                  </a:extLst>
                </p14:cNvPr>
                <p14:cNvContentPartPr/>
                <p14:nvPr/>
              </p14:nvContentPartPr>
              <p14:xfrm>
                <a:off x="3005573" y="3395067"/>
                <a:ext cx="63000" cy="76320"/>
              </p14:xfrm>
            </p:contentPart>
          </mc:Choice>
          <mc:Fallback xmlns="">
            <p:pic>
              <p:nvPicPr>
                <p:cNvPr id="187" name="Freihand 186">
                  <a:extLst>
                    <a:ext uri="{FF2B5EF4-FFF2-40B4-BE49-F238E27FC236}">
                      <a16:creationId xmlns:a16="http://schemas.microsoft.com/office/drawing/2014/main" id="{AE908041-AB29-4DB1-9AA4-B07E5AC412F5}"/>
                    </a:ext>
                  </a:extLst>
                </p:cNvPr>
                <p:cNvPicPr/>
                <p:nvPr/>
              </p:nvPicPr>
              <p:blipFill>
                <a:blip r:embed="rId264"/>
                <a:stretch>
                  <a:fillRect/>
                </a:stretch>
              </p:blipFill>
              <p:spPr>
                <a:xfrm>
                  <a:off x="3001253" y="3390747"/>
                  <a:ext cx="716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88" name="Freihand 187">
                  <a:extLst>
                    <a:ext uri="{FF2B5EF4-FFF2-40B4-BE49-F238E27FC236}">
                      <a16:creationId xmlns:a16="http://schemas.microsoft.com/office/drawing/2014/main" id="{7917B4D8-0336-415A-A577-4232AB43A5CA}"/>
                    </a:ext>
                  </a:extLst>
                </p14:cNvPr>
                <p14:cNvContentPartPr/>
                <p14:nvPr/>
              </p14:nvContentPartPr>
              <p14:xfrm>
                <a:off x="3041933" y="3401187"/>
                <a:ext cx="38520" cy="196560"/>
              </p14:xfrm>
            </p:contentPart>
          </mc:Choice>
          <mc:Fallback xmlns="">
            <p:pic>
              <p:nvPicPr>
                <p:cNvPr id="188" name="Freihand 187">
                  <a:extLst>
                    <a:ext uri="{FF2B5EF4-FFF2-40B4-BE49-F238E27FC236}">
                      <a16:creationId xmlns:a16="http://schemas.microsoft.com/office/drawing/2014/main" id="{7917B4D8-0336-415A-A577-4232AB43A5CA}"/>
                    </a:ext>
                  </a:extLst>
                </p:cNvPr>
                <p:cNvPicPr/>
                <p:nvPr/>
              </p:nvPicPr>
              <p:blipFill>
                <a:blip r:embed="rId266"/>
                <a:stretch>
                  <a:fillRect/>
                </a:stretch>
              </p:blipFill>
              <p:spPr>
                <a:xfrm>
                  <a:off x="3037613" y="3396867"/>
                  <a:ext cx="4716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89" name="Freihand 188">
                  <a:extLst>
                    <a:ext uri="{FF2B5EF4-FFF2-40B4-BE49-F238E27FC236}">
                      <a16:creationId xmlns:a16="http://schemas.microsoft.com/office/drawing/2014/main" id="{0F695CF8-D75C-4B92-A074-AEF7918B51D2}"/>
                    </a:ext>
                  </a:extLst>
                </p14:cNvPr>
                <p14:cNvContentPartPr/>
                <p14:nvPr/>
              </p14:nvContentPartPr>
              <p14:xfrm>
                <a:off x="3132293" y="3318387"/>
                <a:ext cx="106200" cy="105840"/>
              </p14:xfrm>
            </p:contentPart>
          </mc:Choice>
          <mc:Fallback xmlns="">
            <p:pic>
              <p:nvPicPr>
                <p:cNvPr id="189" name="Freihand 188">
                  <a:extLst>
                    <a:ext uri="{FF2B5EF4-FFF2-40B4-BE49-F238E27FC236}">
                      <a16:creationId xmlns:a16="http://schemas.microsoft.com/office/drawing/2014/main" id="{0F695CF8-D75C-4B92-A074-AEF7918B51D2}"/>
                    </a:ext>
                  </a:extLst>
                </p:cNvPr>
                <p:cNvPicPr/>
                <p:nvPr/>
              </p:nvPicPr>
              <p:blipFill>
                <a:blip r:embed="rId268"/>
                <a:stretch>
                  <a:fillRect/>
                </a:stretch>
              </p:blipFill>
              <p:spPr>
                <a:xfrm>
                  <a:off x="3127973" y="3314067"/>
                  <a:ext cx="1148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90" name="Freihand 189">
                  <a:extLst>
                    <a:ext uri="{FF2B5EF4-FFF2-40B4-BE49-F238E27FC236}">
                      <a16:creationId xmlns:a16="http://schemas.microsoft.com/office/drawing/2014/main" id="{5037EA9B-B2D1-4C40-BE6A-BAD5A33097CF}"/>
                    </a:ext>
                  </a:extLst>
                </p14:cNvPr>
                <p14:cNvContentPartPr/>
                <p14:nvPr/>
              </p14:nvContentPartPr>
              <p14:xfrm>
                <a:off x="3120773" y="3476067"/>
                <a:ext cx="100080" cy="103320"/>
              </p14:xfrm>
            </p:contentPart>
          </mc:Choice>
          <mc:Fallback xmlns="">
            <p:pic>
              <p:nvPicPr>
                <p:cNvPr id="190" name="Freihand 189">
                  <a:extLst>
                    <a:ext uri="{FF2B5EF4-FFF2-40B4-BE49-F238E27FC236}">
                      <a16:creationId xmlns:a16="http://schemas.microsoft.com/office/drawing/2014/main" id="{5037EA9B-B2D1-4C40-BE6A-BAD5A33097CF}"/>
                    </a:ext>
                  </a:extLst>
                </p:cNvPr>
                <p:cNvPicPr/>
                <p:nvPr/>
              </p:nvPicPr>
              <p:blipFill>
                <a:blip r:embed="rId270"/>
                <a:stretch>
                  <a:fillRect/>
                </a:stretch>
              </p:blipFill>
              <p:spPr>
                <a:xfrm>
                  <a:off x="3116453" y="3471747"/>
                  <a:ext cx="1087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91" name="Freihand 190">
                  <a:extLst>
                    <a:ext uri="{FF2B5EF4-FFF2-40B4-BE49-F238E27FC236}">
                      <a16:creationId xmlns:a16="http://schemas.microsoft.com/office/drawing/2014/main" id="{BDFB9062-D4D7-45E4-98F3-B11B3AA93B15}"/>
                    </a:ext>
                  </a:extLst>
                </p14:cNvPr>
                <p14:cNvContentPartPr/>
                <p14:nvPr/>
              </p14:nvContentPartPr>
              <p14:xfrm>
                <a:off x="3265493" y="3367707"/>
                <a:ext cx="60840" cy="118080"/>
              </p14:xfrm>
            </p:contentPart>
          </mc:Choice>
          <mc:Fallback xmlns="">
            <p:pic>
              <p:nvPicPr>
                <p:cNvPr id="191" name="Freihand 190">
                  <a:extLst>
                    <a:ext uri="{FF2B5EF4-FFF2-40B4-BE49-F238E27FC236}">
                      <a16:creationId xmlns:a16="http://schemas.microsoft.com/office/drawing/2014/main" id="{BDFB9062-D4D7-45E4-98F3-B11B3AA93B15}"/>
                    </a:ext>
                  </a:extLst>
                </p:cNvPr>
                <p:cNvPicPr/>
                <p:nvPr/>
              </p:nvPicPr>
              <p:blipFill>
                <a:blip r:embed="rId272"/>
                <a:stretch>
                  <a:fillRect/>
                </a:stretch>
              </p:blipFill>
              <p:spPr>
                <a:xfrm>
                  <a:off x="3261173" y="3363387"/>
                  <a:ext cx="694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92" name="Freihand 191">
                  <a:extLst>
                    <a:ext uri="{FF2B5EF4-FFF2-40B4-BE49-F238E27FC236}">
                      <a16:creationId xmlns:a16="http://schemas.microsoft.com/office/drawing/2014/main" id="{4DFF2034-305E-4DF1-BEC7-EF0CC9469FFB}"/>
                    </a:ext>
                  </a:extLst>
                </p14:cNvPr>
                <p14:cNvContentPartPr/>
                <p14:nvPr/>
              </p14:nvContentPartPr>
              <p14:xfrm>
                <a:off x="3355133" y="3338907"/>
                <a:ext cx="35640" cy="149040"/>
              </p14:xfrm>
            </p:contentPart>
          </mc:Choice>
          <mc:Fallback xmlns="">
            <p:pic>
              <p:nvPicPr>
                <p:cNvPr id="192" name="Freihand 191">
                  <a:extLst>
                    <a:ext uri="{FF2B5EF4-FFF2-40B4-BE49-F238E27FC236}">
                      <a16:creationId xmlns:a16="http://schemas.microsoft.com/office/drawing/2014/main" id="{4DFF2034-305E-4DF1-BEC7-EF0CC9469FFB}"/>
                    </a:ext>
                  </a:extLst>
                </p:cNvPr>
                <p:cNvPicPr/>
                <p:nvPr/>
              </p:nvPicPr>
              <p:blipFill>
                <a:blip r:embed="rId274"/>
                <a:stretch>
                  <a:fillRect/>
                </a:stretch>
              </p:blipFill>
              <p:spPr>
                <a:xfrm>
                  <a:off x="3350813" y="3334587"/>
                  <a:ext cx="442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93" name="Freihand 192">
                  <a:extLst>
                    <a:ext uri="{FF2B5EF4-FFF2-40B4-BE49-F238E27FC236}">
                      <a16:creationId xmlns:a16="http://schemas.microsoft.com/office/drawing/2014/main" id="{B6B17CA5-E518-487B-ABBD-6765DB443DA7}"/>
                    </a:ext>
                  </a:extLst>
                </p14:cNvPr>
                <p14:cNvContentPartPr/>
                <p14:nvPr/>
              </p14:nvContentPartPr>
              <p14:xfrm>
                <a:off x="3407693" y="3425667"/>
                <a:ext cx="57240" cy="84240"/>
              </p14:xfrm>
            </p:contentPart>
          </mc:Choice>
          <mc:Fallback xmlns="">
            <p:pic>
              <p:nvPicPr>
                <p:cNvPr id="193" name="Freihand 192">
                  <a:extLst>
                    <a:ext uri="{FF2B5EF4-FFF2-40B4-BE49-F238E27FC236}">
                      <a16:creationId xmlns:a16="http://schemas.microsoft.com/office/drawing/2014/main" id="{B6B17CA5-E518-487B-ABBD-6765DB443DA7}"/>
                    </a:ext>
                  </a:extLst>
                </p:cNvPr>
                <p:cNvPicPr/>
                <p:nvPr/>
              </p:nvPicPr>
              <p:blipFill>
                <a:blip r:embed="rId276"/>
                <a:stretch>
                  <a:fillRect/>
                </a:stretch>
              </p:blipFill>
              <p:spPr>
                <a:xfrm>
                  <a:off x="3403373" y="3421347"/>
                  <a:ext cx="658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94" name="Freihand 193">
                  <a:extLst>
                    <a:ext uri="{FF2B5EF4-FFF2-40B4-BE49-F238E27FC236}">
                      <a16:creationId xmlns:a16="http://schemas.microsoft.com/office/drawing/2014/main" id="{6253334D-BAB9-47EA-B4F2-5B5A2FA1ECED}"/>
                    </a:ext>
                  </a:extLst>
                </p14:cNvPr>
                <p14:cNvContentPartPr/>
                <p14:nvPr/>
              </p14:nvContentPartPr>
              <p14:xfrm>
                <a:off x="3444773" y="3343587"/>
                <a:ext cx="45720" cy="209160"/>
              </p14:xfrm>
            </p:contentPart>
          </mc:Choice>
          <mc:Fallback xmlns="">
            <p:pic>
              <p:nvPicPr>
                <p:cNvPr id="194" name="Freihand 193">
                  <a:extLst>
                    <a:ext uri="{FF2B5EF4-FFF2-40B4-BE49-F238E27FC236}">
                      <a16:creationId xmlns:a16="http://schemas.microsoft.com/office/drawing/2014/main" id="{6253334D-BAB9-47EA-B4F2-5B5A2FA1ECED}"/>
                    </a:ext>
                  </a:extLst>
                </p:cNvPr>
                <p:cNvPicPr/>
                <p:nvPr/>
              </p:nvPicPr>
              <p:blipFill>
                <a:blip r:embed="rId278"/>
                <a:stretch>
                  <a:fillRect/>
                </a:stretch>
              </p:blipFill>
              <p:spPr>
                <a:xfrm>
                  <a:off x="3440453" y="3339267"/>
                  <a:ext cx="54360" cy="217800"/>
                </a:xfrm>
                <a:prstGeom prst="rect">
                  <a:avLst/>
                </a:prstGeom>
              </p:spPr>
            </p:pic>
          </mc:Fallback>
        </mc:AlternateContent>
      </p:grpSp>
      <p:grpSp>
        <p:nvGrpSpPr>
          <p:cNvPr id="207" name="Gruppieren 206">
            <a:extLst>
              <a:ext uri="{FF2B5EF4-FFF2-40B4-BE49-F238E27FC236}">
                <a16:creationId xmlns:a16="http://schemas.microsoft.com/office/drawing/2014/main" id="{8585A11C-3920-4D1B-907C-AAD5D5533613}"/>
              </a:ext>
            </a:extLst>
          </p:cNvPr>
          <p:cNvGrpSpPr/>
          <p:nvPr/>
        </p:nvGrpSpPr>
        <p:grpSpPr>
          <a:xfrm>
            <a:off x="2732333" y="6323667"/>
            <a:ext cx="469080" cy="219600"/>
            <a:chOff x="2732333" y="6323667"/>
            <a:chExt cx="469080" cy="219600"/>
          </a:xfrm>
        </p:grpSpPr>
        <mc:AlternateContent xmlns:mc="http://schemas.openxmlformats.org/markup-compatibility/2006" xmlns:p14="http://schemas.microsoft.com/office/powerpoint/2010/main">
          <mc:Choice Requires="p14">
            <p:contentPart p14:bwMode="auto" r:id="rId279">
              <p14:nvContentPartPr>
                <p14:cNvPr id="196" name="Freihand 195">
                  <a:extLst>
                    <a:ext uri="{FF2B5EF4-FFF2-40B4-BE49-F238E27FC236}">
                      <a16:creationId xmlns:a16="http://schemas.microsoft.com/office/drawing/2014/main" id="{562CB19D-C33F-4F32-A9E1-9F8F5F87DFA4}"/>
                    </a:ext>
                  </a:extLst>
                </p14:cNvPr>
                <p14:cNvContentPartPr/>
                <p14:nvPr/>
              </p14:nvContentPartPr>
              <p14:xfrm>
                <a:off x="2732333" y="6448947"/>
                <a:ext cx="50400" cy="44640"/>
              </p14:xfrm>
            </p:contentPart>
          </mc:Choice>
          <mc:Fallback xmlns="">
            <p:pic>
              <p:nvPicPr>
                <p:cNvPr id="196" name="Freihand 195">
                  <a:extLst>
                    <a:ext uri="{FF2B5EF4-FFF2-40B4-BE49-F238E27FC236}">
                      <a16:creationId xmlns:a16="http://schemas.microsoft.com/office/drawing/2014/main" id="{562CB19D-C33F-4F32-A9E1-9F8F5F87DFA4}"/>
                    </a:ext>
                  </a:extLst>
                </p:cNvPr>
                <p:cNvPicPr/>
                <p:nvPr/>
              </p:nvPicPr>
              <p:blipFill>
                <a:blip r:embed="rId280"/>
                <a:stretch>
                  <a:fillRect/>
                </a:stretch>
              </p:blipFill>
              <p:spPr>
                <a:xfrm>
                  <a:off x="2728013" y="6444627"/>
                  <a:ext cx="590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97" name="Freihand 196">
                  <a:extLst>
                    <a:ext uri="{FF2B5EF4-FFF2-40B4-BE49-F238E27FC236}">
                      <a16:creationId xmlns:a16="http://schemas.microsoft.com/office/drawing/2014/main" id="{2AB45059-7AD6-4D2A-AAC0-6567165AA29F}"/>
                    </a:ext>
                  </a:extLst>
                </p14:cNvPr>
                <p14:cNvContentPartPr/>
                <p14:nvPr/>
              </p14:nvContentPartPr>
              <p14:xfrm>
                <a:off x="2773013" y="6416907"/>
                <a:ext cx="33480" cy="91800"/>
              </p14:xfrm>
            </p:contentPart>
          </mc:Choice>
          <mc:Fallback xmlns="">
            <p:pic>
              <p:nvPicPr>
                <p:cNvPr id="197" name="Freihand 196">
                  <a:extLst>
                    <a:ext uri="{FF2B5EF4-FFF2-40B4-BE49-F238E27FC236}">
                      <a16:creationId xmlns:a16="http://schemas.microsoft.com/office/drawing/2014/main" id="{2AB45059-7AD6-4D2A-AAC0-6567165AA29F}"/>
                    </a:ext>
                  </a:extLst>
                </p:cNvPr>
                <p:cNvPicPr/>
                <p:nvPr/>
              </p:nvPicPr>
              <p:blipFill>
                <a:blip r:embed="rId282"/>
                <a:stretch>
                  <a:fillRect/>
                </a:stretch>
              </p:blipFill>
              <p:spPr>
                <a:xfrm>
                  <a:off x="2768693" y="6412587"/>
                  <a:ext cx="421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99" name="Freihand 198">
                  <a:extLst>
                    <a:ext uri="{FF2B5EF4-FFF2-40B4-BE49-F238E27FC236}">
                      <a16:creationId xmlns:a16="http://schemas.microsoft.com/office/drawing/2014/main" id="{710B9738-6D6B-4337-B1EB-34474F1B668F}"/>
                    </a:ext>
                  </a:extLst>
                </p14:cNvPr>
                <p14:cNvContentPartPr/>
                <p14:nvPr/>
              </p14:nvContentPartPr>
              <p14:xfrm>
                <a:off x="2826293" y="6465147"/>
                <a:ext cx="66240" cy="44640"/>
              </p14:xfrm>
            </p:contentPart>
          </mc:Choice>
          <mc:Fallback xmlns="">
            <p:pic>
              <p:nvPicPr>
                <p:cNvPr id="199" name="Freihand 198">
                  <a:extLst>
                    <a:ext uri="{FF2B5EF4-FFF2-40B4-BE49-F238E27FC236}">
                      <a16:creationId xmlns:a16="http://schemas.microsoft.com/office/drawing/2014/main" id="{710B9738-6D6B-4337-B1EB-34474F1B668F}"/>
                    </a:ext>
                  </a:extLst>
                </p:cNvPr>
                <p:cNvPicPr/>
                <p:nvPr/>
              </p:nvPicPr>
              <p:blipFill>
                <a:blip r:embed="rId284"/>
                <a:stretch>
                  <a:fillRect/>
                </a:stretch>
              </p:blipFill>
              <p:spPr>
                <a:xfrm>
                  <a:off x="2821973" y="6460827"/>
                  <a:ext cx="7488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00" name="Freihand 199">
                  <a:extLst>
                    <a:ext uri="{FF2B5EF4-FFF2-40B4-BE49-F238E27FC236}">
                      <a16:creationId xmlns:a16="http://schemas.microsoft.com/office/drawing/2014/main" id="{30E3A7A8-9E6D-4462-AEA1-2A9B84DA937F}"/>
                    </a:ext>
                  </a:extLst>
                </p14:cNvPr>
                <p14:cNvContentPartPr/>
                <p14:nvPr/>
              </p14:nvContentPartPr>
              <p14:xfrm>
                <a:off x="2815133" y="6350307"/>
                <a:ext cx="77400" cy="74160"/>
              </p14:xfrm>
            </p:contentPart>
          </mc:Choice>
          <mc:Fallback xmlns="">
            <p:pic>
              <p:nvPicPr>
                <p:cNvPr id="200" name="Freihand 199">
                  <a:extLst>
                    <a:ext uri="{FF2B5EF4-FFF2-40B4-BE49-F238E27FC236}">
                      <a16:creationId xmlns:a16="http://schemas.microsoft.com/office/drawing/2014/main" id="{30E3A7A8-9E6D-4462-AEA1-2A9B84DA937F}"/>
                    </a:ext>
                  </a:extLst>
                </p:cNvPr>
                <p:cNvPicPr/>
                <p:nvPr/>
              </p:nvPicPr>
              <p:blipFill>
                <a:blip r:embed="rId286"/>
                <a:stretch>
                  <a:fillRect/>
                </a:stretch>
              </p:blipFill>
              <p:spPr>
                <a:xfrm>
                  <a:off x="2810813" y="6345987"/>
                  <a:ext cx="8604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01" name="Freihand 200">
                  <a:extLst>
                    <a:ext uri="{FF2B5EF4-FFF2-40B4-BE49-F238E27FC236}">
                      <a16:creationId xmlns:a16="http://schemas.microsoft.com/office/drawing/2014/main" id="{88FB083B-A81D-436F-826D-F970F1E9018A}"/>
                    </a:ext>
                  </a:extLst>
                </p14:cNvPr>
                <p14:cNvContentPartPr/>
                <p14:nvPr/>
              </p14:nvContentPartPr>
              <p14:xfrm>
                <a:off x="2926373" y="6368307"/>
                <a:ext cx="57600" cy="101160"/>
              </p14:xfrm>
            </p:contentPart>
          </mc:Choice>
          <mc:Fallback xmlns="">
            <p:pic>
              <p:nvPicPr>
                <p:cNvPr id="201" name="Freihand 200">
                  <a:extLst>
                    <a:ext uri="{FF2B5EF4-FFF2-40B4-BE49-F238E27FC236}">
                      <a16:creationId xmlns:a16="http://schemas.microsoft.com/office/drawing/2014/main" id="{88FB083B-A81D-436F-826D-F970F1E9018A}"/>
                    </a:ext>
                  </a:extLst>
                </p:cNvPr>
                <p:cNvPicPr/>
                <p:nvPr/>
              </p:nvPicPr>
              <p:blipFill>
                <a:blip r:embed="rId288"/>
                <a:stretch>
                  <a:fillRect/>
                </a:stretch>
              </p:blipFill>
              <p:spPr>
                <a:xfrm>
                  <a:off x="2922053" y="6363987"/>
                  <a:ext cx="662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02" name="Freihand 201">
                  <a:extLst>
                    <a:ext uri="{FF2B5EF4-FFF2-40B4-BE49-F238E27FC236}">
                      <a16:creationId xmlns:a16="http://schemas.microsoft.com/office/drawing/2014/main" id="{EECDD348-DE25-41D8-B16C-DC3F62AD0000}"/>
                    </a:ext>
                  </a:extLst>
                </p14:cNvPr>
                <p14:cNvContentPartPr/>
                <p14:nvPr/>
              </p14:nvContentPartPr>
              <p14:xfrm>
                <a:off x="3027893" y="6378387"/>
                <a:ext cx="41400" cy="66240"/>
              </p14:xfrm>
            </p:contentPart>
          </mc:Choice>
          <mc:Fallback xmlns="">
            <p:pic>
              <p:nvPicPr>
                <p:cNvPr id="202" name="Freihand 201">
                  <a:extLst>
                    <a:ext uri="{FF2B5EF4-FFF2-40B4-BE49-F238E27FC236}">
                      <a16:creationId xmlns:a16="http://schemas.microsoft.com/office/drawing/2014/main" id="{EECDD348-DE25-41D8-B16C-DC3F62AD0000}"/>
                    </a:ext>
                  </a:extLst>
                </p:cNvPr>
                <p:cNvPicPr/>
                <p:nvPr/>
              </p:nvPicPr>
              <p:blipFill>
                <a:blip r:embed="rId290"/>
                <a:stretch>
                  <a:fillRect/>
                </a:stretch>
              </p:blipFill>
              <p:spPr>
                <a:xfrm>
                  <a:off x="3023573" y="6374067"/>
                  <a:ext cx="500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03" name="Freihand 202">
                  <a:extLst>
                    <a:ext uri="{FF2B5EF4-FFF2-40B4-BE49-F238E27FC236}">
                      <a16:creationId xmlns:a16="http://schemas.microsoft.com/office/drawing/2014/main" id="{EBF991E7-7B58-47B3-9ACE-478AF820738E}"/>
                    </a:ext>
                  </a:extLst>
                </p14:cNvPr>
                <p14:cNvContentPartPr/>
                <p14:nvPr/>
              </p14:nvContentPartPr>
              <p14:xfrm>
                <a:off x="3026813" y="6323667"/>
                <a:ext cx="20880" cy="13680"/>
              </p14:xfrm>
            </p:contentPart>
          </mc:Choice>
          <mc:Fallback xmlns="">
            <p:pic>
              <p:nvPicPr>
                <p:cNvPr id="203" name="Freihand 202">
                  <a:extLst>
                    <a:ext uri="{FF2B5EF4-FFF2-40B4-BE49-F238E27FC236}">
                      <a16:creationId xmlns:a16="http://schemas.microsoft.com/office/drawing/2014/main" id="{EBF991E7-7B58-47B3-9ACE-478AF820738E}"/>
                    </a:ext>
                  </a:extLst>
                </p:cNvPr>
                <p:cNvPicPr/>
                <p:nvPr/>
              </p:nvPicPr>
              <p:blipFill>
                <a:blip r:embed="rId292"/>
                <a:stretch>
                  <a:fillRect/>
                </a:stretch>
              </p:blipFill>
              <p:spPr>
                <a:xfrm>
                  <a:off x="3022493" y="6319347"/>
                  <a:ext cx="295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04" name="Freihand 203">
                  <a:extLst>
                    <a:ext uri="{FF2B5EF4-FFF2-40B4-BE49-F238E27FC236}">
                      <a16:creationId xmlns:a16="http://schemas.microsoft.com/office/drawing/2014/main" id="{54B4C530-8C72-4B05-9243-CAFDAF8874D5}"/>
                    </a:ext>
                  </a:extLst>
                </p14:cNvPr>
                <p14:cNvContentPartPr/>
                <p14:nvPr/>
              </p14:nvContentPartPr>
              <p14:xfrm>
                <a:off x="3074333" y="6419067"/>
                <a:ext cx="52560" cy="66240"/>
              </p14:xfrm>
            </p:contentPart>
          </mc:Choice>
          <mc:Fallback xmlns="">
            <p:pic>
              <p:nvPicPr>
                <p:cNvPr id="204" name="Freihand 203">
                  <a:extLst>
                    <a:ext uri="{FF2B5EF4-FFF2-40B4-BE49-F238E27FC236}">
                      <a16:creationId xmlns:a16="http://schemas.microsoft.com/office/drawing/2014/main" id="{54B4C530-8C72-4B05-9243-CAFDAF8874D5}"/>
                    </a:ext>
                  </a:extLst>
                </p:cNvPr>
                <p:cNvPicPr/>
                <p:nvPr/>
              </p:nvPicPr>
              <p:blipFill>
                <a:blip r:embed="rId294"/>
                <a:stretch>
                  <a:fillRect/>
                </a:stretch>
              </p:blipFill>
              <p:spPr>
                <a:xfrm>
                  <a:off x="3070013" y="6414747"/>
                  <a:ext cx="612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05" name="Freihand 204">
                  <a:extLst>
                    <a:ext uri="{FF2B5EF4-FFF2-40B4-BE49-F238E27FC236}">
                      <a16:creationId xmlns:a16="http://schemas.microsoft.com/office/drawing/2014/main" id="{C516EFCD-AE0B-44A9-9478-5C05D4D754DF}"/>
                    </a:ext>
                  </a:extLst>
                </p14:cNvPr>
                <p14:cNvContentPartPr/>
                <p14:nvPr/>
              </p14:nvContentPartPr>
              <p14:xfrm>
                <a:off x="3156053" y="6342747"/>
                <a:ext cx="45360" cy="165600"/>
              </p14:xfrm>
            </p:contentPart>
          </mc:Choice>
          <mc:Fallback xmlns="">
            <p:pic>
              <p:nvPicPr>
                <p:cNvPr id="205" name="Freihand 204">
                  <a:extLst>
                    <a:ext uri="{FF2B5EF4-FFF2-40B4-BE49-F238E27FC236}">
                      <a16:creationId xmlns:a16="http://schemas.microsoft.com/office/drawing/2014/main" id="{C516EFCD-AE0B-44A9-9478-5C05D4D754DF}"/>
                    </a:ext>
                  </a:extLst>
                </p:cNvPr>
                <p:cNvPicPr/>
                <p:nvPr/>
              </p:nvPicPr>
              <p:blipFill>
                <a:blip r:embed="rId296"/>
                <a:stretch>
                  <a:fillRect/>
                </a:stretch>
              </p:blipFill>
              <p:spPr>
                <a:xfrm>
                  <a:off x="3151733" y="6338427"/>
                  <a:ext cx="540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06" name="Freihand 205">
                  <a:extLst>
                    <a:ext uri="{FF2B5EF4-FFF2-40B4-BE49-F238E27FC236}">
                      <a16:creationId xmlns:a16="http://schemas.microsoft.com/office/drawing/2014/main" id="{56308303-DA69-471D-A86C-EC56F5FDB61A}"/>
                    </a:ext>
                  </a:extLst>
                </p14:cNvPr>
                <p14:cNvContentPartPr/>
                <p14:nvPr/>
              </p14:nvContentPartPr>
              <p14:xfrm>
                <a:off x="3067853" y="6418707"/>
                <a:ext cx="74880" cy="124560"/>
              </p14:xfrm>
            </p:contentPart>
          </mc:Choice>
          <mc:Fallback xmlns="">
            <p:pic>
              <p:nvPicPr>
                <p:cNvPr id="206" name="Freihand 205">
                  <a:extLst>
                    <a:ext uri="{FF2B5EF4-FFF2-40B4-BE49-F238E27FC236}">
                      <a16:creationId xmlns:a16="http://schemas.microsoft.com/office/drawing/2014/main" id="{56308303-DA69-471D-A86C-EC56F5FDB61A}"/>
                    </a:ext>
                  </a:extLst>
                </p:cNvPr>
                <p:cNvPicPr/>
                <p:nvPr/>
              </p:nvPicPr>
              <p:blipFill>
                <a:blip r:embed="rId298"/>
                <a:stretch>
                  <a:fillRect/>
                </a:stretch>
              </p:blipFill>
              <p:spPr>
                <a:xfrm>
                  <a:off x="3063533" y="6414387"/>
                  <a:ext cx="83520" cy="133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9">
            <p14:nvContentPartPr>
              <p14:cNvPr id="208" name="Freihand 207">
                <a:extLst>
                  <a:ext uri="{FF2B5EF4-FFF2-40B4-BE49-F238E27FC236}">
                    <a16:creationId xmlns:a16="http://schemas.microsoft.com/office/drawing/2014/main" id="{9C03888C-64AB-4795-8DA7-830B32407006}"/>
                  </a:ext>
                </a:extLst>
              </p14:cNvPr>
              <p14:cNvContentPartPr/>
              <p14:nvPr/>
            </p14:nvContentPartPr>
            <p14:xfrm>
              <a:off x="4815293" y="2067747"/>
              <a:ext cx="398520" cy="77760"/>
            </p14:xfrm>
          </p:contentPart>
        </mc:Choice>
        <mc:Fallback xmlns="">
          <p:pic>
            <p:nvPicPr>
              <p:cNvPr id="208" name="Freihand 207">
                <a:extLst>
                  <a:ext uri="{FF2B5EF4-FFF2-40B4-BE49-F238E27FC236}">
                    <a16:creationId xmlns:a16="http://schemas.microsoft.com/office/drawing/2014/main" id="{9C03888C-64AB-4795-8DA7-830B32407006}"/>
                  </a:ext>
                </a:extLst>
              </p:cNvPr>
              <p:cNvPicPr/>
              <p:nvPr/>
            </p:nvPicPr>
            <p:blipFill>
              <a:blip r:embed="rId300"/>
              <a:stretch>
                <a:fillRect/>
              </a:stretch>
            </p:blipFill>
            <p:spPr>
              <a:xfrm>
                <a:off x="4810973" y="2063427"/>
                <a:ext cx="407160" cy="86400"/>
              </a:xfrm>
              <a:prstGeom prst="rect">
                <a:avLst/>
              </a:prstGeom>
            </p:spPr>
          </p:pic>
        </mc:Fallback>
      </mc:AlternateContent>
      <p:grpSp>
        <p:nvGrpSpPr>
          <p:cNvPr id="213" name="Gruppieren 212">
            <a:extLst>
              <a:ext uri="{FF2B5EF4-FFF2-40B4-BE49-F238E27FC236}">
                <a16:creationId xmlns:a16="http://schemas.microsoft.com/office/drawing/2014/main" id="{B6C80B8B-300C-4160-AAD6-7B6241E799D9}"/>
              </a:ext>
            </a:extLst>
          </p:cNvPr>
          <p:cNvGrpSpPr/>
          <p:nvPr/>
        </p:nvGrpSpPr>
        <p:grpSpPr>
          <a:xfrm>
            <a:off x="451373" y="5343387"/>
            <a:ext cx="516600" cy="329400"/>
            <a:chOff x="451373" y="5343387"/>
            <a:chExt cx="516600" cy="329400"/>
          </a:xfrm>
        </p:grpSpPr>
        <mc:AlternateContent xmlns:mc="http://schemas.openxmlformats.org/markup-compatibility/2006" xmlns:p14="http://schemas.microsoft.com/office/powerpoint/2010/main">
          <mc:Choice Requires="p14">
            <p:contentPart p14:bwMode="auto" r:id="rId301">
              <p14:nvContentPartPr>
                <p14:cNvPr id="209" name="Freihand 208">
                  <a:extLst>
                    <a:ext uri="{FF2B5EF4-FFF2-40B4-BE49-F238E27FC236}">
                      <a16:creationId xmlns:a16="http://schemas.microsoft.com/office/drawing/2014/main" id="{3ADFD1BE-59AA-46B9-83E5-9B623706E3C2}"/>
                    </a:ext>
                  </a:extLst>
                </p14:cNvPr>
                <p14:cNvContentPartPr/>
                <p14:nvPr/>
              </p14:nvContentPartPr>
              <p14:xfrm>
                <a:off x="792653" y="5506107"/>
                <a:ext cx="175320" cy="41760"/>
              </p14:xfrm>
            </p:contentPart>
          </mc:Choice>
          <mc:Fallback xmlns="">
            <p:pic>
              <p:nvPicPr>
                <p:cNvPr id="209" name="Freihand 208">
                  <a:extLst>
                    <a:ext uri="{FF2B5EF4-FFF2-40B4-BE49-F238E27FC236}">
                      <a16:creationId xmlns:a16="http://schemas.microsoft.com/office/drawing/2014/main" id="{3ADFD1BE-59AA-46B9-83E5-9B623706E3C2}"/>
                    </a:ext>
                  </a:extLst>
                </p:cNvPr>
                <p:cNvPicPr/>
                <p:nvPr/>
              </p:nvPicPr>
              <p:blipFill>
                <a:blip r:embed="rId302"/>
                <a:stretch>
                  <a:fillRect/>
                </a:stretch>
              </p:blipFill>
              <p:spPr>
                <a:xfrm>
                  <a:off x="788333" y="5501787"/>
                  <a:ext cx="1839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10" name="Freihand 209">
                  <a:extLst>
                    <a:ext uri="{FF2B5EF4-FFF2-40B4-BE49-F238E27FC236}">
                      <a16:creationId xmlns:a16="http://schemas.microsoft.com/office/drawing/2014/main" id="{20482681-5B54-49D8-B6E4-3F03209F8255}"/>
                    </a:ext>
                  </a:extLst>
                </p14:cNvPr>
                <p14:cNvContentPartPr/>
                <p14:nvPr/>
              </p14:nvContentPartPr>
              <p14:xfrm>
                <a:off x="451373" y="5447067"/>
                <a:ext cx="83160" cy="124200"/>
              </p14:xfrm>
            </p:contentPart>
          </mc:Choice>
          <mc:Fallback xmlns="">
            <p:pic>
              <p:nvPicPr>
                <p:cNvPr id="210" name="Freihand 209">
                  <a:extLst>
                    <a:ext uri="{FF2B5EF4-FFF2-40B4-BE49-F238E27FC236}">
                      <a16:creationId xmlns:a16="http://schemas.microsoft.com/office/drawing/2014/main" id="{20482681-5B54-49D8-B6E4-3F03209F8255}"/>
                    </a:ext>
                  </a:extLst>
                </p:cNvPr>
                <p:cNvPicPr/>
                <p:nvPr/>
              </p:nvPicPr>
              <p:blipFill>
                <a:blip r:embed="rId304"/>
                <a:stretch>
                  <a:fillRect/>
                </a:stretch>
              </p:blipFill>
              <p:spPr>
                <a:xfrm>
                  <a:off x="447053" y="5442747"/>
                  <a:ext cx="918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1" name="Freihand 210">
                  <a:extLst>
                    <a:ext uri="{FF2B5EF4-FFF2-40B4-BE49-F238E27FC236}">
                      <a16:creationId xmlns:a16="http://schemas.microsoft.com/office/drawing/2014/main" id="{E6D73463-1C64-493D-B8F7-EC4EBC673F47}"/>
                    </a:ext>
                  </a:extLst>
                </p14:cNvPr>
                <p14:cNvContentPartPr/>
                <p14:nvPr/>
              </p14:nvContentPartPr>
              <p14:xfrm>
                <a:off x="472613" y="5343387"/>
                <a:ext cx="51840" cy="36000"/>
              </p14:xfrm>
            </p:contentPart>
          </mc:Choice>
          <mc:Fallback xmlns="">
            <p:pic>
              <p:nvPicPr>
                <p:cNvPr id="211" name="Freihand 210">
                  <a:extLst>
                    <a:ext uri="{FF2B5EF4-FFF2-40B4-BE49-F238E27FC236}">
                      <a16:creationId xmlns:a16="http://schemas.microsoft.com/office/drawing/2014/main" id="{E6D73463-1C64-493D-B8F7-EC4EBC673F47}"/>
                    </a:ext>
                  </a:extLst>
                </p:cNvPr>
                <p:cNvPicPr/>
                <p:nvPr/>
              </p:nvPicPr>
              <p:blipFill>
                <a:blip r:embed="rId306"/>
                <a:stretch>
                  <a:fillRect/>
                </a:stretch>
              </p:blipFill>
              <p:spPr>
                <a:xfrm>
                  <a:off x="468293" y="5339067"/>
                  <a:ext cx="604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12" name="Freihand 211">
                  <a:extLst>
                    <a:ext uri="{FF2B5EF4-FFF2-40B4-BE49-F238E27FC236}">
                      <a16:creationId xmlns:a16="http://schemas.microsoft.com/office/drawing/2014/main" id="{8B75E2CD-E7B8-4C7A-AF5F-B82CDF7E9DD1}"/>
                    </a:ext>
                  </a:extLst>
                </p14:cNvPr>
                <p14:cNvContentPartPr/>
                <p14:nvPr/>
              </p14:nvContentPartPr>
              <p14:xfrm>
                <a:off x="553973" y="5512587"/>
                <a:ext cx="121680" cy="160200"/>
              </p14:xfrm>
            </p:contentPart>
          </mc:Choice>
          <mc:Fallback xmlns="">
            <p:pic>
              <p:nvPicPr>
                <p:cNvPr id="212" name="Freihand 211">
                  <a:extLst>
                    <a:ext uri="{FF2B5EF4-FFF2-40B4-BE49-F238E27FC236}">
                      <a16:creationId xmlns:a16="http://schemas.microsoft.com/office/drawing/2014/main" id="{8B75E2CD-E7B8-4C7A-AF5F-B82CDF7E9DD1}"/>
                    </a:ext>
                  </a:extLst>
                </p:cNvPr>
                <p:cNvPicPr/>
                <p:nvPr/>
              </p:nvPicPr>
              <p:blipFill>
                <a:blip r:embed="rId308"/>
                <a:stretch>
                  <a:fillRect/>
                </a:stretch>
              </p:blipFill>
              <p:spPr>
                <a:xfrm>
                  <a:off x="549653" y="5508267"/>
                  <a:ext cx="130320" cy="168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09">
            <p14:nvContentPartPr>
              <p14:cNvPr id="214" name="Freihand 213">
                <a:extLst>
                  <a:ext uri="{FF2B5EF4-FFF2-40B4-BE49-F238E27FC236}">
                    <a16:creationId xmlns:a16="http://schemas.microsoft.com/office/drawing/2014/main" id="{DA51ADDA-574E-4700-97B2-D2BFA5B50F48}"/>
                  </a:ext>
                </a:extLst>
              </p14:cNvPr>
              <p14:cNvContentPartPr/>
              <p14:nvPr/>
            </p14:nvContentPartPr>
            <p14:xfrm>
              <a:off x="2862653" y="5470467"/>
              <a:ext cx="93240" cy="41760"/>
            </p14:xfrm>
          </p:contentPart>
        </mc:Choice>
        <mc:Fallback xmlns="">
          <p:pic>
            <p:nvPicPr>
              <p:cNvPr id="214" name="Freihand 213">
                <a:extLst>
                  <a:ext uri="{FF2B5EF4-FFF2-40B4-BE49-F238E27FC236}">
                    <a16:creationId xmlns:a16="http://schemas.microsoft.com/office/drawing/2014/main" id="{DA51ADDA-574E-4700-97B2-D2BFA5B50F48}"/>
                  </a:ext>
                </a:extLst>
              </p:cNvPr>
              <p:cNvPicPr/>
              <p:nvPr/>
            </p:nvPicPr>
            <p:blipFill>
              <a:blip r:embed="rId310"/>
              <a:stretch>
                <a:fillRect/>
              </a:stretch>
            </p:blipFill>
            <p:spPr>
              <a:xfrm>
                <a:off x="2858333" y="5466147"/>
                <a:ext cx="101880" cy="50400"/>
              </a:xfrm>
              <a:prstGeom prst="rect">
                <a:avLst/>
              </a:prstGeom>
            </p:spPr>
          </p:pic>
        </mc:Fallback>
      </mc:AlternateContent>
      <p:cxnSp>
        <p:nvCxnSpPr>
          <p:cNvPr id="215" name="Gerader Verbinder 214">
            <a:extLst>
              <a:ext uri="{FF2B5EF4-FFF2-40B4-BE49-F238E27FC236}">
                <a16:creationId xmlns:a16="http://schemas.microsoft.com/office/drawing/2014/main" id="{5A3FC530-7963-4513-A37F-9BBD7C1F2C2F}"/>
              </a:ext>
            </a:extLst>
          </p:cNvPr>
          <p:cNvCxnSpPr>
            <a:cxnSpLocks/>
          </p:cNvCxnSpPr>
          <p:nvPr/>
        </p:nvCxnSpPr>
        <p:spPr>
          <a:xfrm flipH="1" flipV="1">
            <a:off x="993534" y="4213126"/>
            <a:ext cx="2302379" cy="1523711"/>
          </a:xfrm>
          <a:prstGeom prst="line">
            <a:avLst/>
          </a:prstGeom>
        </p:spPr>
        <p:style>
          <a:lnRef idx="1">
            <a:schemeClr val="accent1"/>
          </a:lnRef>
          <a:fillRef idx="0">
            <a:schemeClr val="accent1"/>
          </a:fillRef>
          <a:effectRef idx="0">
            <a:schemeClr val="accent1"/>
          </a:effectRef>
          <a:fontRef idx="minor">
            <a:schemeClr val="tx1"/>
          </a:fontRef>
        </p:style>
      </p:cxnSp>
      <p:grpSp>
        <p:nvGrpSpPr>
          <p:cNvPr id="223" name="Gruppieren 222">
            <a:extLst>
              <a:ext uri="{FF2B5EF4-FFF2-40B4-BE49-F238E27FC236}">
                <a16:creationId xmlns:a16="http://schemas.microsoft.com/office/drawing/2014/main" id="{155024C8-C55D-4B90-900F-34851F143190}"/>
              </a:ext>
            </a:extLst>
          </p:cNvPr>
          <p:cNvGrpSpPr/>
          <p:nvPr/>
        </p:nvGrpSpPr>
        <p:grpSpPr>
          <a:xfrm>
            <a:off x="3118253" y="5089947"/>
            <a:ext cx="396720" cy="402480"/>
            <a:chOff x="3118253" y="5089947"/>
            <a:chExt cx="396720" cy="402480"/>
          </a:xfrm>
        </p:grpSpPr>
        <mc:AlternateContent xmlns:mc="http://schemas.openxmlformats.org/markup-compatibility/2006" xmlns:p14="http://schemas.microsoft.com/office/powerpoint/2010/main">
          <mc:Choice Requires="p14">
            <p:contentPart p14:bwMode="auto" r:id="rId311">
              <p14:nvContentPartPr>
                <p14:cNvPr id="221" name="Freihand 220">
                  <a:extLst>
                    <a:ext uri="{FF2B5EF4-FFF2-40B4-BE49-F238E27FC236}">
                      <a16:creationId xmlns:a16="http://schemas.microsoft.com/office/drawing/2014/main" id="{8A7CE217-021A-4EF4-B6A0-01318E6E9A4E}"/>
                    </a:ext>
                  </a:extLst>
                </p14:cNvPr>
                <p14:cNvContentPartPr/>
                <p14:nvPr/>
              </p14:nvContentPartPr>
              <p14:xfrm>
                <a:off x="3182693" y="5089947"/>
                <a:ext cx="332280" cy="367200"/>
              </p14:xfrm>
            </p:contentPart>
          </mc:Choice>
          <mc:Fallback xmlns="">
            <p:pic>
              <p:nvPicPr>
                <p:cNvPr id="221" name="Freihand 220">
                  <a:extLst>
                    <a:ext uri="{FF2B5EF4-FFF2-40B4-BE49-F238E27FC236}">
                      <a16:creationId xmlns:a16="http://schemas.microsoft.com/office/drawing/2014/main" id="{8A7CE217-021A-4EF4-B6A0-01318E6E9A4E}"/>
                    </a:ext>
                  </a:extLst>
                </p:cNvPr>
                <p:cNvPicPr/>
                <p:nvPr/>
              </p:nvPicPr>
              <p:blipFill>
                <a:blip r:embed="rId312"/>
                <a:stretch>
                  <a:fillRect/>
                </a:stretch>
              </p:blipFill>
              <p:spPr>
                <a:xfrm>
                  <a:off x="3178373" y="5085627"/>
                  <a:ext cx="3409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22" name="Freihand 221">
                  <a:extLst>
                    <a:ext uri="{FF2B5EF4-FFF2-40B4-BE49-F238E27FC236}">
                      <a16:creationId xmlns:a16="http://schemas.microsoft.com/office/drawing/2014/main" id="{72D265B2-8DDF-4ADD-9B54-8B01AF135D65}"/>
                    </a:ext>
                  </a:extLst>
                </p14:cNvPr>
                <p14:cNvContentPartPr/>
                <p14:nvPr/>
              </p14:nvContentPartPr>
              <p14:xfrm>
                <a:off x="3118253" y="5188587"/>
                <a:ext cx="240840" cy="303840"/>
              </p14:xfrm>
            </p:contentPart>
          </mc:Choice>
          <mc:Fallback xmlns="">
            <p:pic>
              <p:nvPicPr>
                <p:cNvPr id="222" name="Freihand 221">
                  <a:extLst>
                    <a:ext uri="{FF2B5EF4-FFF2-40B4-BE49-F238E27FC236}">
                      <a16:creationId xmlns:a16="http://schemas.microsoft.com/office/drawing/2014/main" id="{72D265B2-8DDF-4ADD-9B54-8B01AF135D65}"/>
                    </a:ext>
                  </a:extLst>
                </p:cNvPr>
                <p:cNvPicPr/>
                <p:nvPr/>
              </p:nvPicPr>
              <p:blipFill>
                <a:blip r:embed="rId314"/>
                <a:stretch>
                  <a:fillRect/>
                </a:stretch>
              </p:blipFill>
              <p:spPr>
                <a:xfrm>
                  <a:off x="3113933" y="5184267"/>
                  <a:ext cx="249480" cy="312480"/>
                </a:xfrm>
                <a:prstGeom prst="rect">
                  <a:avLst/>
                </a:prstGeom>
              </p:spPr>
            </p:pic>
          </mc:Fallback>
        </mc:AlternateContent>
      </p:grpSp>
      <p:grpSp>
        <p:nvGrpSpPr>
          <p:cNvPr id="231" name="Gruppieren 230">
            <a:extLst>
              <a:ext uri="{FF2B5EF4-FFF2-40B4-BE49-F238E27FC236}">
                <a16:creationId xmlns:a16="http://schemas.microsoft.com/office/drawing/2014/main" id="{53112DCA-5532-4201-9C5A-57E1667A3D8B}"/>
              </a:ext>
            </a:extLst>
          </p:cNvPr>
          <p:cNvGrpSpPr/>
          <p:nvPr/>
        </p:nvGrpSpPr>
        <p:grpSpPr>
          <a:xfrm>
            <a:off x="3518573" y="4400187"/>
            <a:ext cx="1127880" cy="554040"/>
            <a:chOff x="3518573" y="4400187"/>
            <a:chExt cx="1127880" cy="554040"/>
          </a:xfrm>
        </p:grpSpPr>
        <mc:AlternateContent xmlns:mc="http://schemas.openxmlformats.org/markup-compatibility/2006" xmlns:p14="http://schemas.microsoft.com/office/powerpoint/2010/main">
          <mc:Choice Requires="p14">
            <p:contentPart p14:bwMode="auto" r:id="rId315">
              <p14:nvContentPartPr>
                <p14:cNvPr id="224" name="Freihand 223">
                  <a:extLst>
                    <a:ext uri="{FF2B5EF4-FFF2-40B4-BE49-F238E27FC236}">
                      <a16:creationId xmlns:a16="http://schemas.microsoft.com/office/drawing/2014/main" id="{14056B5B-D04E-47C8-AE81-D08D3A1C82B8}"/>
                    </a:ext>
                  </a:extLst>
                </p14:cNvPr>
                <p14:cNvContentPartPr/>
                <p14:nvPr/>
              </p14:nvContentPartPr>
              <p14:xfrm>
                <a:off x="3649253" y="4750827"/>
                <a:ext cx="41040" cy="150120"/>
              </p14:xfrm>
            </p:contentPart>
          </mc:Choice>
          <mc:Fallback xmlns="">
            <p:pic>
              <p:nvPicPr>
                <p:cNvPr id="224" name="Freihand 223">
                  <a:extLst>
                    <a:ext uri="{FF2B5EF4-FFF2-40B4-BE49-F238E27FC236}">
                      <a16:creationId xmlns:a16="http://schemas.microsoft.com/office/drawing/2014/main" id="{14056B5B-D04E-47C8-AE81-D08D3A1C82B8}"/>
                    </a:ext>
                  </a:extLst>
                </p:cNvPr>
                <p:cNvPicPr/>
                <p:nvPr/>
              </p:nvPicPr>
              <p:blipFill>
                <a:blip r:embed="rId316"/>
                <a:stretch>
                  <a:fillRect/>
                </a:stretch>
              </p:blipFill>
              <p:spPr>
                <a:xfrm>
                  <a:off x="3644933" y="4746507"/>
                  <a:ext cx="496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25" name="Freihand 224">
                  <a:extLst>
                    <a:ext uri="{FF2B5EF4-FFF2-40B4-BE49-F238E27FC236}">
                      <a16:creationId xmlns:a16="http://schemas.microsoft.com/office/drawing/2014/main" id="{804A61E6-B5A9-4902-BF64-5C5F38C23BEB}"/>
                    </a:ext>
                  </a:extLst>
                </p14:cNvPr>
                <p14:cNvContentPartPr/>
                <p14:nvPr/>
              </p14:nvContentPartPr>
              <p14:xfrm>
                <a:off x="3621533" y="4867467"/>
                <a:ext cx="150120" cy="86760"/>
              </p14:xfrm>
            </p:contentPart>
          </mc:Choice>
          <mc:Fallback xmlns="">
            <p:pic>
              <p:nvPicPr>
                <p:cNvPr id="225" name="Freihand 224">
                  <a:extLst>
                    <a:ext uri="{FF2B5EF4-FFF2-40B4-BE49-F238E27FC236}">
                      <a16:creationId xmlns:a16="http://schemas.microsoft.com/office/drawing/2014/main" id="{804A61E6-B5A9-4902-BF64-5C5F38C23BEB}"/>
                    </a:ext>
                  </a:extLst>
                </p:cNvPr>
                <p:cNvPicPr/>
                <p:nvPr/>
              </p:nvPicPr>
              <p:blipFill>
                <a:blip r:embed="rId318"/>
                <a:stretch>
                  <a:fillRect/>
                </a:stretch>
              </p:blipFill>
              <p:spPr>
                <a:xfrm>
                  <a:off x="3617213" y="4863147"/>
                  <a:ext cx="1587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26" name="Freihand 225">
                  <a:extLst>
                    <a:ext uri="{FF2B5EF4-FFF2-40B4-BE49-F238E27FC236}">
                      <a16:creationId xmlns:a16="http://schemas.microsoft.com/office/drawing/2014/main" id="{E627B2EF-9487-400A-86A6-AC8EC0E5E3EC}"/>
                    </a:ext>
                  </a:extLst>
                </p14:cNvPr>
                <p14:cNvContentPartPr/>
                <p14:nvPr/>
              </p14:nvContentPartPr>
              <p14:xfrm>
                <a:off x="3518573" y="4615107"/>
                <a:ext cx="191520" cy="93600"/>
              </p14:xfrm>
            </p:contentPart>
          </mc:Choice>
          <mc:Fallback xmlns="">
            <p:pic>
              <p:nvPicPr>
                <p:cNvPr id="226" name="Freihand 225">
                  <a:extLst>
                    <a:ext uri="{FF2B5EF4-FFF2-40B4-BE49-F238E27FC236}">
                      <a16:creationId xmlns:a16="http://schemas.microsoft.com/office/drawing/2014/main" id="{E627B2EF-9487-400A-86A6-AC8EC0E5E3EC}"/>
                    </a:ext>
                  </a:extLst>
                </p:cNvPr>
                <p:cNvPicPr/>
                <p:nvPr/>
              </p:nvPicPr>
              <p:blipFill>
                <a:blip r:embed="rId320"/>
                <a:stretch>
                  <a:fillRect/>
                </a:stretch>
              </p:blipFill>
              <p:spPr>
                <a:xfrm>
                  <a:off x="3514253" y="4610787"/>
                  <a:ext cx="2001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27" name="Freihand 226">
                  <a:extLst>
                    <a:ext uri="{FF2B5EF4-FFF2-40B4-BE49-F238E27FC236}">
                      <a16:creationId xmlns:a16="http://schemas.microsoft.com/office/drawing/2014/main" id="{D715CB14-DDFF-49A3-9DE0-CC7EA7060C82}"/>
                    </a:ext>
                  </a:extLst>
                </p14:cNvPr>
                <p14:cNvContentPartPr/>
                <p14:nvPr/>
              </p14:nvContentPartPr>
              <p14:xfrm>
                <a:off x="3770573" y="4595307"/>
                <a:ext cx="108720" cy="241920"/>
              </p14:xfrm>
            </p:contentPart>
          </mc:Choice>
          <mc:Fallback xmlns="">
            <p:pic>
              <p:nvPicPr>
                <p:cNvPr id="227" name="Freihand 226">
                  <a:extLst>
                    <a:ext uri="{FF2B5EF4-FFF2-40B4-BE49-F238E27FC236}">
                      <a16:creationId xmlns:a16="http://schemas.microsoft.com/office/drawing/2014/main" id="{D715CB14-DDFF-49A3-9DE0-CC7EA7060C82}"/>
                    </a:ext>
                  </a:extLst>
                </p:cNvPr>
                <p:cNvPicPr/>
                <p:nvPr/>
              </p:nvPicPr>
              <p:blipFill>
                <a:blip r:embed="rId322"/>
                <a:stretch>
                  <a:fillRect/>
                </a:stretch>
              </p:blipFill>
              <p:spPr>
                <a:xfrm>
                  <a:off x="3766253" y="4590987"/>
                  <a:ext cx="11736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28" name="Freihand 227">
                  <a:extLst>
                    <a:ext uri="{FF2B5EF4-FFF2-40B4-BE49-F238E27FC236}">
                      <a16:creationId xmlns:a16="http://schemas.microsoft.com/office/drawing/2014/main" id="{85C485F3-FA80-4046-9129-46E9D5178F6D}"/>
                    </a:ext>
                  </a:extLst>
                </p14:cNvPr>
                <p14:cNvContentPartPr/>
                <p14:nvPr/>
              </p14:nvContentPartPr>
              <p14:xfrm>
                <a:off x="3935093" y="4603227"/>
                <a:ext cx="85320" cy="53280"/>
              </p14:xfrm>
            </p:contentPart>
          </mc:Choice>
          <mc:Fallback xmlns="">
            <p:pic>
              <p:nvPicPr>
                <p:cNvPr id="228" name="Freihand 227">
                  <a:extLst>
                    <a:ext uri="{FF2B5EF4-FFF2-40B4-BE49-F238E27FC236}">
                      <a16:creationId xmlns:a16="http://schemas.microsoft.com/office/drawing/2014/main" id="{85C485F3-FA80-4046-9129-46E9D5178F6D}"/>
                    </a:ext>
                  </a:extLst>
                </p:cNvPr>
                <p:cNvPicPr/>
                <p:nvPr/>
              </p:nvPicPr>
              <p:blipFill>
                <a:blip r:embed="rId324"/>
                <a:stretch>
                  <a:fillRect/>
                </a:stretch>
              </p:blipFill>
              <p:spPr>
                <a:xfrm>
                  <a:off x="3930773" y="4598907"/>
                  <a:ext cx="939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29" name="Freihand 228">
                  <a:extLst>
                    <a:ext uri="{FF2B5EF4-FFF2-40B4-BE49-F238E27FC236}">
                      <a16:creationId xmlns:a16="http://schemas.microsoft.com/office/drawing/2014/main" id="{A8A2D771-80A0-40D5-B2C6-7548DC609428}"/>
                    </a:ext>
                  </a:extLst>
                </p14:cNvPr>
                <p14:cNvContentPartPr/>
                <p14:nvPr/>
              </p14:nvContentPartPr>
              <p14:xfrm>
                <a:off x="4067573" y="4446267"/>
                <a:ext cx="87480" cy="188640"/>
              </p14:xfrm>
            </p:contentPart>
          </mc:Choice>
          <mc:Fallback xmlns="">
            <p:pic>
              <p:nvPicPr>
                <p:cNvPr id="229" name="Freihand 228">
                  <a:extLst>
                    <a:ext uri="{FF2B5EF4-FFF2-40B4-BE49-F238E27FC236}">
                      <a16:creationId xmlns:a16="http://schemas.microsoft.com/office/drawing/2014/main" id="{A8A2D771-80A0-40D5-B2C6-7548DC609428}"/>
                    </a:ext>
                  </a:extLst>
                </p:cNvPr>
                <p:cNvPicPr/>
                <p:nvPr/>
              </p:nvPicPr>
              <p:blipFill>
                <a:blip r:embed="rId326"/>
                <a:stretch>
                  <a:fillRect/>
                </a:stretch>
              </p:blipFill>
              <p:spPr>
                <a:xfrm>
                  <a:off x="4063253" y="4441947"/>
                  <a:ext cx="9612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30" name="Freihand 229">
                  <a:extLst>
                    <a:ext uri="{FF2B5EF4-FFF2-40B4-BE49-F238E27FC236}">
                      <a16:creationId xmlns:a16="http://schemas.microsoft.com/office/drawing/2014/main" id="{1399C718-0D48-4AA0-8703-88DE1E36B5D4}"/>
                    </a:ext>
                  </a:extLst>
                </p14:cNvPr>
                <p14:cNvContentPartPr/>
                <p14:nvPr/>
              </p14:nvContentPartPr>
              <p14:xfrm>
                <a:off x="4116533" y="4400187"/>
                <a:ext cx="529920" cy="200880"/>
              </p14:xfrm>
            </p:contentPart>
          </mc:Choice>
          <mc:Fallback xmlns="">
            <p:pic>
              <p:nvPicPr>
                <p:cNvPr id="230" name="Freihand 229">
                  <a:extLst>
                    <a:ext uri="{FF2B5EF4-FFF2-40B4-BE49-F238E27FC236}">
                      <a16:creationId xmlns:a16="http://schemas.microsoft.com/office/drawing/2014/main" id="{1399C718-0D48-4AA0-8703-88DE1E36B5D4}"/>
                    </a:ext>
                  </a:extLst>
                </p:cNvPr>
                <p:cNvPicPr/>
                <p:nvPr/>
              </p:nvPicPr>
              <p:blipFill>
                <a:blip r:embed="rId328"/>
                <a:stretch>
                  <a:fillRect/>
                </a:stretch>
              </p:blipFill>
              <p:spPr>
                <a:xfrm>
                  <a:off x="4112213" y="4395867"/>
                  <a:ext cx="538560" cy="209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9">
            <p14:nvContentPartPr>
              <p14:cNvPr id="232" name="Freihand 231">
                <a:extLst>
                  <a:ext uri="{FF2B5EF4-FFF2-40B4-BE49-F238E27FC236}">
                    <a16:creationId xmlns:a16="http://schemas.microsoft.com/office/drawing/2014/main" id="{7A1B9A5F-B6CA-4B17-8EE7-3DA7EC357EAE}"/>
                  </a:ext>
                </a:extLst>
              </p14:cNvPr>
              <p14:cNvContentPartPr/>
              <p14:nvPr/>
            </p14:nvContentPartPr>
            <p14:xfrm>
              <a:off x="4632773" y="4540227"/>
              <a:ext cx="3804840" cy="1771920"/>
            </p14:xfrm>
          </p:contentPart>
        </mc:Choice>
        <mc:Fallback xmlns="">
          <p:pic>
            <p:nvPicPr>
              <p:cNvPr id="232" name="Freihand 231">
                <a:extLst>
                  <a:ext uri="{FF2B5EF4-FFF2-40B4-BE49-F238E27FC236}">
                    <a16:creationId xmlns:a16="http://schemas.microsoft.com/office/drawing/2014/main" id="{7A1B9A5F-B6CA-4B17-8EE7-3DA7EC357EAE}"/>
                  </a:ext>
                </a:extLst>
              </p:cNvPr>
              <p:cNvPicPr/>
              <p:nvPr/>
            </p:nvPicPr>
            <p:blipFill>
              <a:blip r:embed="rId330"/>
              <a:stretch>
                <a:fillRect/>
              </a:stretch>
            </p:blipFill>
            <p:spPr>
              <a:xfrm>
                <a:off x="4628453" y="4535907"/>
                <a:ext cx="3813480" cy="17805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33" name="Freihand 232">
                <a:extLst>
                  <a:ext uri="{FF2B5EF4-FFF2-40B4-BE49-F238E27FC236}">
                    <a16:creationId xmlns:a16="http://schemas.microsoft.com/office/drawing/2014/main" id="{25BBFCEB-DC1E-4D57-9450-BC35D0162D90}"/>
                  </a:ext>
                </a:extLst>
              </p14:cNvPr>
              <p14:cNvContentPartPr/>
              <p14:nvPr/>
            </p14:nvContentPartPr>
            <p14:xfrm>
              <a:off x="4849493" y="6344547"/>
              <a:ext cx="3394440" cy="511200"/>
            </p14:xfrm>
          </p:contentPart>
        </mc:Choice>
        <mc:Fallback xmlns="">
          <p:pic>
            <p:nvPicPr>
              <p:cNvPr id="233" name="Freihand 232">
                <a:extLst>
                  <a:ext uri="{FF2B5EF4-FFF2-40B4-BE49-F238E27FC236}">
                    <a16:creationId xmlns:a16="http://schemas.microsoft.com/office/drawing/2014/main" id="{25BBFCEB-DC1E-4D57-9450-BC35D0162D90}"/>
                  </a:ext>
                </a:extLst>
              </p:cNvPr>
              <p:cNvPicPr/>
              <p:nvPr/>
            </p:nvPicPr>
            <p:blipFill>
              <a:blip r:embed="rId332"/>
              <a:stretch>
                <a:fillRect/>
              </a:stretch>
            </p:blipFill>
            <p:spPr>
              <a:xfrm>
                <a:off x="4845173" y="6340227"/>
                <a:ext cx="3403080" cy="519840"/>
              </a:xfrm>
              <a:prstGeom prst="rect">
                <a:avLst/>
              </a:prstGeom>
            </p:spPr>
          </p:pic>
        </mc:Fallback>
      </mc:AlternateContent>
    </p:spTree>
    <p:extLst>
      <p:ext uri="{BB962C8B-B14F-4D97-AF65-F5344CB8AC3E}">
        <p14:creationId xmlns:p14="http://schemas.microsoft.com/office/powerpoint/2010/main" val="1090589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7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Geldmarkt</a:t>
            </a:r>
          </a:p>
        </p:txBody>
      </p:sp>
      <mc:AlternateContent xmlns:mc="http://schemas.openxmlformats.org/markup-compatibility/2006" xmlns:a14="http://schemas.microsoft.com/office/drawing/2010/main">
        <mc:Choice Requires="a14">
          <p:sp>
            <p:nvSpPr>
              <p:cNvPr id="7" name="Content Placeholder 2"/>
              <p:cNvSpPr txBox="1">
                <a:spLocks/>
              </p:cNvSpPr>
              <p:nvPr/>
            </p:nvSpPr>
            <p:spPr>
              <a:xfrm>
                <a:off x="169502" y="626990"/>
                <a:ext cx="7506079" cy="5813867"/>
              </a:xfrm>
              <a:prstGeom prst="rect">
                <a:avLst/>
              </a:prstGeom>
            </p:spPr>
            <p:txBody>
              <a:bodyPr>
                <a:noAutofit/>
              </a:bodyPr>
              <a:lstStyle>
                <a:lvl1pPr marL="0" marR="0" indent="0" rtl="0" hangingPunct="0">
                  <a:spcBef>
                    <a:spcPts val="0"/>
                  </a:spcBef>
                  <a:spcAft>
                    <a:spcPts val="1417"/>
                  </a:spcAft>
                  <a:tabLst/>
                  <a:defRPr lang="de-DE" sz="3200" b="0" i="0" u="none" strike="noStrike" kern="1200">
                    <a:ln>
                      <a:noFill/>
                    </a:ln>
                    <a:latin typeface="Arial" pitchFamily="18"/>
                  </a:defRPr>
                </a:lvl1pPr>
              </a:lstStyle>
              <a:p>
                <a:pPr marL="414772" indent="-414772">
                  <a:buFont typeface="Arial" panose="020B0604020202020204" pitchFamily="34" charset="0"/>
                  <a:buChar char="•"/>
                </a:pPr>
                <a:r>
                  <a:rPr lang="en-US" sz="2903" dirty="0">
                    <a:solidFill>
                      <a:sysClr val="windowText" lastClr="000000"/>
                    </a:solidFill>
                  </a:rPr>
                  <a:t>Geldangebot</a:t>
                </a:r>
              </a:p>
              <a:p>
                <a:pPr marL="0" lvl="1"/>
                <a:r>
                  <a:rPr lang="en-US" sz="2177" kern="0" dirty="0">
                    <a:solidFill>
                      <a:sysClr val="windowText" lastClr="000000"/>
                    </a:solidFill>
                  </a:rPr>
                  <a:t>	m=</a:t>
                </a:r>
                <a14:m>
                  <m:oMath xmlns:m="http://schemas.openxmlformats.org/officeDocument/2006/math">
                    <m:f>
                      <m:fPr>
                        <m:ctrlPr>
                          <a:rPr lang="en-US" sz="2177" i="1" kern="0" smtClean="0">
                            <a:solidFill>
                              <a:sysClr val="windowText" lastClr="000000"/>
                            </a:solidFill>
                            <a:latin typeface="Cambria Math" panose="02040503050406030204" pitchFamily="18" charset="0"/>
                          </a:rPr>
                        </m:ctrlPr>
                      </m:fPr>
                      <m:num>
                        <m:r>
                          <a:rPr lang="de-DE" sz="2177" b="0" i="1" kern="0" smtClean="0">
                            <a:solidFill>
                              <a:sysClr val="windowText" lastClr="000000"/>
                            </a:solidFill>
                            <a:latin typeface="Cambria Math" panose="02040503050406030204" pitchFamily="18" charset="0"/>
                          </a:rPr>
                          <m:t>𝑀</m:t>
                        </m:r>
                      </m:num>
                      <m:den>
                        <m:r>
                          <a:rPr lang="de-DE" sz="2177" b="0" i="1" kern="0" smtClean="0">
                            <a:solidFill>
                              <a:sysClr val="windowText" lastClr="000000"/>
                            </a:solidFill>
                            <a:latin typeface="Cambria Math" panose="02040503050406030204" pitchFamily="18" charset="0"/>
                          </a:rPr>
                          <m:t>𝑝</m:t>
                        </m:r>
                      </m:den>
                    </m:f>
                  </m:oMath>
                </a14:m>
                <a:r>
                  <a:rPr lang="en-US" sz="2177" kern="0" dirty="0">
                    <a:solidFill>
                      <a:sysClr val="windowText" lastClr="000000"/>
                    </a:solidFill>
                  </a:rPr>
                  <a:t>	m: </a:t>
                </a:r>
                <a:r>
                  <a:rPr lang="en-US" sz="2177" kern="0" dirty="0" err="1">
                    <a:solidFill>
                      <a:sysClr val="windowText" lastClr="000000"/>
                    </a:solidFill>
                  </a:rPr>
                  <a:t>reale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nominale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p: </a:t>
                </a:r>
                <a:r>
                  <a:rPr lang="en-US" sz="2177" kern="0" dirty="0" err="1">
                    <a:solidFill>
                      <a:sysClr val="windowText" lastClr="000000"/>
                    </a:solidFill>
                  </a:rPr>
                  <a:t>Preisniveau</a:t>
                </a:r>
                <a:endParaRPr lang="en-US" sz="2177" kern="0" dirty="0">
                  <a:solidFill>
                    <a:sysClr val="windowText" lastClr="000000"/>
                  </a:solidFill>
                </a:endParaRPr>
              </a:p>
              <a:p>
                <a:pPr marL="0" lvl="1"/>
                <a:r>
                  <a:rPr lang="en-US" sz="2177" kern="0" dirty="0">
                    <a:solidFill>
                      <a:sysClr val="windowText" lastClr="000000"/>
                    </a:solidFill>
                  </a:rPr>
                  <a:t>		Die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wird</a:t>
                </a:r>
                <a:r>
                  <a:rPr lang="en-US" sz="2177" kern="0" dirty="0">
                    <a:solidFill>
                      <a:sysClr val="windowText" lastClr="000000"/>
                    </a:solidFill>
                  </a:rPr>
                  <a:t> von der </a:t>
                </a:r>
                <a:r>
                  <a:rPr lang="en-US" sz="2177" kern="0" dirty="0" err="1">
                    <a:solidFill>
                      <a:sysClr val="windowText" lastClr="000000"/>
                    </a:solidFill>
                  </a:rPr>
                  <a:t>Zentralbank</a:t>
                </a:r>
                <a:r>
                  <a:rPr lang="en-US" sz="2177" kern="0" dirty="0">
                    <a:solidFill>
                      <a:sysClr val="windowText" lastClr="000000"/>
                    </a:solidFill>
                  </a:rPr>
                  <a:t> 			</a:t>
                </a:r>
                <a:r>
                  <a:rPr lang="en-US" sz="2177" kern="0" dirty="0" err="1">
                    <a:solidFill>
                      <a:sysClr val="windowText" lastClr="000000"/>
                    </a:solidFill>
                  </a:rPr>
                  <a:t>gesetzt</a:t>
                </a:r>
                <a:r>
                  <a:rPr lang="en-US" sz="2177" kern="0" dirty="0">
                    <a:solidFill>
                      <a:sysClr val="windowText" lastClr="000000"/>
                    </a:solidFill>
                  </a:rPr>
                  <a:t>	und die </a:t>
                </a:r>
                <a:r>
                  <a:rPr lang="en-US" sz="2177" kern="0" dirty="0" err="1">
                    <a:solidFill>
                      <a:sysClr val="windowText" lastClr="000000"/>
                    </a:solidFill>
                  </a:rPr>
                  <a:t>Preise</a:t>
                </a:r>
                <a:r>
                  <a:rPr lang="en-US" sz="2177" kern="0" dirty="0">
                    <a:solidFill>
                      <a:sysClr val="windowText" lastClr="000000"/>
                    </a:solidFill>
                  </a:rPr>
                  <a:t> P </a:t>
                </a:r>
                <a:r>
                  <a:rPr lang="en-US" sz="2177" kern="0" dirty="0" err="1">
                    <a:solidFill>
                      <a:sysClr val="windowText" lastClr="000000"/>
                    </a:solidFill>
                  </a:rPr>
                  <a:t>werden</a:t>
                </a:r>
                <a:r>
                  <a:rPr lang="en-US" sz="2177" kern="0" dirty="0">
                    <a:solidFill>
                      <a:sysClr val="windowText" lastClr="000000"/>
                    </a:solidFill>
                  </a:rPr>
                  <a:t> </a:t>
                </a:r>
                <a:r>
                  <a:rPr lang="en-US" sz="2177" kern="0" dirty="0" err="1">
                    <a:solidFill>
                      <a:sysClr val="windowText" lastClr="000000"/>
                    </a:solidFill>
                  </a:rPr>
                  <a:t>als</a:t>
                </a:r>
                <a:r>
                  <a:rPr lang="en-US" sz="2177" kern="0" dirty="0">
                    <a:solidFill>
                      <a:sysClr val="windowText" lastClr="000000"/>
                    </a:solidFill>
                  </a:rPr>
                  <a:t> </a:t>
                </a:r>
                <a:r>
                  <a:rPr lang="en-US" sz="2177" kern="0" dirty="0" err="1">
                    <a:solidFill>
                      <a:sysClr val="windowText" lastClr="000000"/>
                    </a:solidFill>
                  </a:rPr>
                  <a:t>kurzfristig</a:t>
                </a:r>
                <a:r>
                  <a:rPr lang="en-US" sz="2177" kern="0" dirty="0">
                    <a:solidFill>
                      <a:sysClr val="windowText" lastClr="000000"/>
                    </a:solidFill>
                  </a:rPr>
                  <a:t> 			</a:t>
                </a:r>
                <a:r>
                  <a:rPr lang="en-US" sz="2177" kern="0" dirty="0" err="1">
                    <a:solidFill>
                      <a:sysClr val="windowText" lastClr="000000"/>
                    </a:solidFill>
                  </a:rPr>
                  <a:t>konstant</a:t>
                </a:r>
                <a:r>
                  <a:rPr lang="en-US" sz="2177" kern="0" dirty="0">
                    <a:solidFill>
                      <a:sysClr val="windowText" lastClr="000000"/>
                    </a:solidFill>
                  </a:rPr>
                  <a:t> </a:t>
                </a:r>
                <a:r>
                  <a:rPr lang="en-US" sz="2177" kern="0" dirty="0" err="1">
                    <a:solidFill>
                      <a:sysClr val="windowText" lastClr="000000"/>
                    </a:solidFill>
                  </a:rPr>
                  <a:t>betrachtet</a:t>
                </a:r>
                <a:endParaRPr lang="en-US" sz="2177" kern="0" dirty="0">
                  <a:solidFill>
                    <a:sysClr val="windowText" lastClr="000000"/>
                  </a:solidFill>
                </a:endParaRPr>
              </a:p>
              <a:p>
                <a:pPr marL="0" lvl="1"/>
                <a:endParaRPr lang="en-US" sz="1633" dirty="0">
                  <a:solidFill>
                    <a:sysClr val="windowText" lastClr="000000"/>
                  </a:solidFill>
                </a:endParaRPr>
              </a:p>
              <a:p>
                <a:pPr marL="414772" indent="-414772">
                  <a:buFont typeface="Arial" panose="020B0604020202020204" pitchFamily="34" charset="0"/>
                  <a:buChar char="•"/>
                </a:pPr>
                <a:r>
                  <a:rPr lang="en-US" sz="2903" dirty="0" err="1">
                    <a:solidFill>
                      <a:sysClr val="windowText" lastClr="000000"/>
                    </a:solidFill>
                  </a:rPr>
                  <a:t>Geldnachfrage</a:t>
                </a:r>
                <a:endParaRPr lang="en-US" sz="2903" dirty="0">
                  <a:solidFill>
                    <a:sysClr val="windowText" lastClr="000000"/>
                  </a:solidFill>
                </a:endParaRPr>
              </a:p>
              <a:p>
                <a:r>
                  <a:rPr lang="de-DE" sz="1814" dirty="0"/>
                  <a:t>Transaktionsmotiv	→	Je höher das Einkommen, +Vorsichtsmotiv 			desto höher die Geldnachfrage</a:t>
                </a:r>
              </a:p>
              <a:p>
                <a:r>
                  <a:rPr lang="de-DE" sz="1814" dirty="0"/>
                  <a:t>Spekulationsmotiv	→	Je höher der Zins, desto niedriger 					die Geldnachfrage</a:t>
                </a:r>
              </a:p>
              <a:p>
                <a:r>
                  <a:rPr lang="de-DE" sz="1814" dirty="0"/>
                  <a:t>	</a:t>
                </a:r>
                <a:r>
                  <a:rPr lang="de-DE" sz="1814" dirty="0">
                    <a:latin typeface="Times New Roman" panose="02020603050405020304" pitchFamily="18" charset="0"/>
                    <a:cs typeface="Times New Roman" panose="02020603050405020304" pitchFamily="18" charset="0"/>
                  </a:rPr>
                  <a:t>L(</a:t>
                </a:r>
                <a:r>
                  <a:rPr lang="de-DE" sz="1814" dirty="0" err="1">
                    <a:latin typeface="Times New Roman" panose="02020603050405020304" pitchFamily="18" charset="0"/>
                    <a:cs typeface="Times New Roman" panose="02020603050405020304" pitchFamily="18" charset="0"/>
                  </a:rPr>
                  <a:t>Y,i</a:t>
                </a:r>
                <a:r>
                  <a:rPr lang="de-DE" sz="1814" dirty="0">
                    <a:latin typeface="Times New Roman" panose="02020603050405020304" pitchFamily="18" charset="0"/>
                    <a:cs typeface="Times New Roman" panose="02020603050405020304" pitchFamily="18" charset="0"/>
                  </a:rPr>
                  <a:t>)=</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err="1">
                    <a:latin typeface="Times New Roman" panose="02020603050405020304" pitchFamily="18" charset="0"/>
                    <a:cs typeface="Times New Roman" panose="02020603050405020304" pitchFamily="18" charset="0"/>
                  </a:rPr>
                  <a:t>∙Y+l</a:t>
                </a:r>
                <a:r>
                  <a:rPr lang="de-DE" sz="1814" baseline="-25000" dirty="0" err="1">
                    <a:latin typeface="Times New Roman" panose="02020603050405020304" pitchFamily="18" charset="0"/>
                    <a:cs typeface="Times New Roman" panose="02020603050405020304" pitchFamily="18" charset="0"/>
                  </a:rPr>
                  <a:t>i</a:t>
                </a:r>
                <a:r>
                  <a:rPr lang="de-DE" sz="1814" dirty="0" err="1">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		mit </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a:latin typeface="Times New Roman" panose="02020603050405020304" pitchFamily="18" charset="0"/>
                    <a:cs typeface="Times New Roman" panose="02020603050405020304" pitchFamily="18" charset="0"/>
                  </a:rPr>
                  <a:t>&gt;0	     und	l</a:t>
                </a:r>
                <a:r>
                  <a:rPr lang="de-DE" sz="1814" baseline="-25000" dirty="0">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&lt;0</a:t>
                </a:r>
              </a:p>
            </p:txBody>
          </p:sp>
        </mc:Choice>
        <mc:Fallback xmlns="">
          <p:sp>
            <p:nvSpPr>
              <p:cNvPr id="7" name="Content Placeholder 2"/>
              <p:cNvSpPr txBox="1">
                <a:spLocks noRot="1" noChangeAspect="1" noMove="1" noResize="1" noEditPoints="1" noAdjustHandles="1" noChangeArrowheads="1" noChangeShapeType="1" noTextEdit="1"/>
              </p:cNvSpPr>
              <p:nvPr/>
            </p:nvSpPr>
            <p:spPr>
              <a:xfrm>
                <a:off x="169502" y="626990"/>
                <a:ext cx="7506079" cy="5813867"/>
              </a:xfrm>
              <a:prstGeom prst="rect">
                <a:avLst/>
              </a:prstGeom>
              <a:blipFill>
                <a:blip r:embed="rId3"/>
                <a:stretch>
                  <a:fillRect l="-1543" t="-1048"/>
                </a:stretch>
              </a:blipFill>
            </p:spPr>
            <p:txBody>
              <a:bodyPr/>
              <a:lstStyle/>
              <a:p>
                <a:r>
                  <a:rPr lang="de-DE">
                    <a:noFill/>
                  </a:rPr>
                  <a:t> </a:t>
                </a:r>
              </a:p>
            </p:txBody>
          </p:sp>
        </mc:Fallback>
      </mc:AlternateContent>
      <p:sp>
        <p:nvSpPr>
          <p:cNvPr id="8" name="Rechteck 7">
            <a:extLst>
              <a:ext uri="{FF2B5EF4-FFF2-40B4-BE49-F238E27FC236}">
                <a16:creationId xmlns:a16="http://schemas.microsoft.com/office/drawing/2014/main" id="{9CE7E583-8515-4D8C-BFE5-215625D9CFE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12" name="Freihand 11">
                <a:extLst>
                  <a:ext uri="{FF2B5EF4-FFF2-40B4-BE49-F238E27FC236}">
                    <a16:creationId xmlns:a16="http://schemas.microsoft.com/office/drawing/2014/main" id="{B024CE8A-F3AA-4744-B090-E11FE48737FC}"/>
                  </a:ext>
                </a:extLst>
              </p14:cNvPr>
              <p14:cNvContentPartPr/>
              <p14:nvPr/>
            </p14:nvContentPartPr>
            <p14:xfrm>
              <a:off x="1439573" y="1580107"/>
              <a:ext cx="295200" cy="432000"/>
            </p14:xfrm>
          </p:contentPart>
        </mc:Choice>
        <mc:Fallback xmlns="">
          <p:pic>
            <p:nvPicPr>
              <p:cNvPr id="12" name="Freihand 11">
                <a:extLst>
                  <a:ext uri="{FF2B5EF4-FFF2-40B4-BE49-F238E27FC236}">
                    <a16:creationId xmlns:a16="http://schemas.microsoft.com/office/drawing/2014/main" id="{B024CE8A-F3AA-4744-B090-E11FE48737FC}"/>
                  </a:ext>
                </a:extLst>
              </p:cNvPr>
              <p:cNvPicPr/>
              <p:nvPr/>
            </p:nvPicPr>
            <p:blipFill>
              <a:blip r:embed="rId5"/>
              <a:stretch>
                <a:fillRect/>
              </a:stretch>
            </p:blipFill>
            <p:spPr>
              <a:xfrm>
                <a:off x="1435253" y="1575787"/>
                <a:ext cx="303840" cy="440640"/>
              </a:xfrm>
              <a:prstGeom prst="rect">
                <a:avLst/>
              </a:prstGeom>
            </p:spPr>
          </p:pic>
        </mc:Fallback>
      </mc:AlternateContent>
      <p:grpSp>
        <p:nvGrpSpPr>
          <p:cNvPr id="15" name="Gruppieren 14">
            <a:extLst>
              <a:ext uri="{FF2B5EF4-FFF2-40B4-BE49-F238E27FC236}">
                <a16:creationId xmlns:a16="http://schemas.microsoft.com/office/drawing/2014/main" id="{2F1D4090-1171-4F0E-B978-F395982E593A}"/>
              </a:ext>
            </a:extLst>
          </p:cNvPr>
          <p:cNvGrpSpPr/>
          <p:nvPr/>
        </p:nvGrpSpPr>
        <p:grpSpPr>
          <a:xfrm>
            <a:off x="889853" y="995467"/>
            <a:ext cx="1062360" cy="1240920"/>
            <a:chOff x="889853" y="995467"/>
            <a:chExt cx="1062360" cy="1240920"/>
          </a:xfrm>
        </p:grpSpPr>
        <mc:AlternateContent xmlns:mc="http://schemas.openxmlformats.org/markup-compatibility/2006" xmlns:p14="http://schemas.microsoft.com/office/powerpoint/2010/main">
          <mc:Choice Requires="p14">
            <p:contentPart p14:bwMode="auto" r:id="rId6">
              <p14:nvContentPartPr>
                <p14:cNvPr id="2" name="Freihand 1">
                  <a:extLst>
                    <a:ext uri="{FF2B5EF4-FFF2-40B4-BE49-F238E27FC236}">
                      <a16:creationId xmlns:a16="http://schemas.microsoft.com/office/drawing/2014/main" id="{9AAAD6D1-CB7D-4CE2-832A-D71D0FB241DB}"/>
                    </a:ext>
                  </a:extLst>
                </p14:cNvPr>
                <p14:cNvContentPartPr/>
                <p14:nvPr/>
              </p14:nvContentPartPr>
              <p14:xfrm>
                <a:off x="889853" y="995467"/>
                <a:ext cx="1062360" cy="1240920"/>
              </p14:xfrm>
            </p:contentPart>
          </mc:Choice>
          <mc:Fallback xmlns="">
            <p:pic>
              <p:nvPicPr>
                <p:cNvPr id="2" name="Freihand 1">
                  <a:extLst>
                    <a:ext uri="{FF2B5EF4-FFF2-40B4-BE49-F238E27FC236}">
                      <a16:creationId xmlns:a16="http://schemas.microsoft.com/office/drawing/2014/main" id="{9AAAD6D1-CB7D-4CE2-832A-D71D0FB241DB}"/>
                    </a:ext>
                  </a:extLst>
                </p:cNvPr>
                <p:cNvPicPr/>
                <p:nvPr/>
              </p:nvPicPr>
              <p:blipFill>
                <a:blip r:embed="rId7"/>
                <a:stretch>
                  <a:fillRect/>
                </a:stretch>
              </p:blipFill>
              <p:spPr>
                <a:xfrm>
                  <a:off x="885533" y="991147"/>
                  <a:ext cx="1071000" cy="12495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 name="Freihand 2">
                  <a:extLst>
                    <a:ext uri="{FF2B5EF4-FFF2-40B4-BE49-F238E27FC236}">
                      <a16:creationId xmlns:a16="http://schemas.microsoft.com/office/drawing/2014/main" id="{E0F97185-8FF8-4595-9496-B259AF6B0D41}"/>
                    </a:ext>
                  </a:extLst>
                </p14:cNvPr>
                <p14:cNvContentPartPr/>
                <p14:nvPr/>
              </p14:nvContentPartPr>
              <p14:xfrm>
                <a:off x="1439213" y="1601707"/>
                <a:ext cx="338040" cy="435240"/>
              </p14:xfrm>
            </p:contentPart>
          </mc:Choice>
          <mc:Fallback xmlns="">
            <p:pic>
              <p:nvPicPr>
                <p:cNvPr id="3" name="Freihand 2">
                  <a:extLst>
                    <a:ext uri="{FF2B5EF4-FFF2-40B4-BE49-F238E27FC236}">
                      <a16:creationId xmlns:a16="http://schemas.microsoft.com/office/drawing/2014/main" id="{E0F97185-8FF8-4595-9496-B259AF6B0D41}"/>
                    </a:ext>
                  </a:extLst>
                </p:cNvPr>
                <p:cNvPicPr/>
                <p:nvPr/>
              </p:nvPicPr>
              <p:blipFill>
                <a:blip r:embed="rId9"/>
                <a:stretch>
                  <a:fillRect/>
                </a:stretch>
              </p:blipFill>
              <p:spPr>
                <a:xfrm>
                  <a:off x="1434893" y="1597387"/>
                  <a:ext cx="34668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 name="Freihand 13">
                  <a:extLst>
                    <a:ext uri="{FF2B5EF4-FFF2-40B4-BE49-F238E27FC236}">
                      <a16:creationId xmlns:a16="http://schemas.microsoft.com/office/drawing/2014/main" id="{2F194F8A-E27A-450A-A083-0F4120783056}"/>
                    </a:ext>
                  </a:extLst>
                </p14:cNvPr>
                <p14:cNvContentPartPr/>
                <p14:nvPr/>
              </p14:nvContentPartPr>
              <p14:xfrm>
                <a:off x="951773" y="1141987"/>
                <a:ext cx="900360" cy="914760"/>
              </p14:xfrm>
            </p:contentPart>
          </mc:Choice>
          <mc:Fallback xmlns="">
            <p:pic>
              <p:nvPicPr>
                <p:cNvPr id="14" name="Freihand 13">
                  <a:extLst>
                    <a:ext uri="{FF2B5EF4-FFF2-40B4-BE49-F238E27FC236}">
                      <a16:creationId xmlns:a16="http://schemas.microsoft.com/office/drawing/2014/main" id="{2F194F8A-E27A-450A-A083-0F4120783056}"/>
                    </a:ext>
                  </a:extLst>
                </p:cNvPr>
                <p:cNvPicPr/>
                <p:nvPr/>
              </p:nvPicPr>
              <p:blipFill>
                <a:blip r:embed="rId11"/>
                <a:stretch>
                  <a:fillRect/>
                </a:stretch>
              </p:blipFill>
              <p:spPr>
                <a:xfrm>
                  <a:off x="947453" y="1137667"/>
                  <a:ext cx="909000" cy="923400"/>
                </a:xfrm>
                <a:prstGeom prst="rect">
                  <a:avLst/>
                </a:prstGeom>
              </p:spPr>
            </p:pic>
          </mc:Fallback>
        </mc:AlternateContent>
      </p:grpSp>
      <p:grpSp>
        <p:nvGrpSpPr>
          <p:cNvPr id="17" name="Gruppieren 16">
            <a:extLst>
              <a:ext uri="{FF2B5EF4-FFF2-40B4-BE49-F238E27FC236}">
                <a16:creationId xmlns:a16="http://schemas.microsoft.com/office/drawing/2014/main" id="{237E219A-F507-4990-BD96-368F209B82D9}"/>
              </a:ext>
            </a:extLst>
          </p:cNvPr>
          <p:cNvGrpSpPr/>
          <p:nvPr/>
        </p:nvGrpSpPr>
        <p:grpSpPr>
          <a:xfrm>
            <a:off x="854573" y="5176867"/>
            <a:ext cx="2120040" cy="740880"/>
            <a:chOff x="854573" y="5176867"/>
            <a:chExt cx="2120040" cy="740880"/>
          </a:xfrm>
        </p:grpSpPr>
        <mc:AlternateContent xmlns:mc="http://schemas.openxmlformats.org/markup-compatibility/2006" xmlns:p14="http://schemas.microsoft.com/office/powerpoint/2010/main">
          <mc:Choice Requires="p14">
            <p:contentPart p14:bwMode="auto" r:id="rId12">
              <p14:nvContentPartPr>
                <p14:cNvPr id="5" name="Freihand 4">
                  <a:extLst>
                    <a:ext uri="{FF2B5EF4-FFF2-40B4-BE49-F238E27FC236}">
                      <a16:creationId xmlns:a16="http://schemas.microsoft.com/office/drawing/2014/main" id="{408589EC-2A5A-40AB-84BB-62430E8EB669}"/>
                    </a:ext>
                  </a:extLst>
                </p14:cNvPr>
                <p14:cNvContentPartPr/>
                <p14:nvPr/>
              </p14:nvContentPartPr>
              <p14:xfrm>
                <a:off x="1441373" y="5275147"/>
                <a:ext cx="27720" cy="133920"/>
              </p14:xfrm>
            </p:contentPart>
          </mc:Choice>
          <mc:Fallback xmlns="">
            <p:pic>
              <p:nvPicPr>
                <p:cNvPr id="5" name="Freihand 4">
                  <a:extLst>
                    <a:ext uri="{FF2B5EF4-FFF2-40B4-BE49-F238E27FC236}">
                      <a16:creationId xmlns:a16="http://schemas.microsoft.com/office/drawing/2014/main" id="{408589EC-2A5A-40AB-84BB-62430E8EB669}"/>
                    </a:ext>
                  </a:extLst>
                </p:cNvPr>
                <p:cNvPicPr/>
                <p:nvPr/>
              </p:nvPicPr>
              <p:blipFill>
                <a:blip r:embed="rId13"/>
                <a:stretch>
                  <a:fillRect/>
                </a:stretch>
              </p:blipFill>
              <p:spPr>
                <a:xfrm>
                  <a:off x="1437053" y="5270827"/>
                  <a:ext cx="363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9" name="Freihand 8">
                  <a:extLst>
                    <a:ext uri="{FF2B5EF4-FFF2-40B4-BE49-F238E27FC236}">
                      <a16:creationId xmlns:a16="http://schemas.microsoft.com/office/drawing/2014/main" id="{92D51308-CE6B-4F32-9024-7CAF6ED66701}"/>
                    </a:ext>
                  </a:extLst>
                </p14:cNvPr>
                <p14:cNvContentPartPr/>
                <p14:nvPr/>
              </p14:nvContentPartPr>
              <p14:xfrm>
                <a:off x="1388093" y="5327707"/>
                <a:ext cx="156960" cy="24120"/>
              </p14:xfrm>
            </p:contentPart>
          </mc:Choice>
          <mc:Fallback xmlns="">
            <p:pic>
              <p:nvPicPr>
                <p:cNvPr id="9" name="Freihand 8">
                  <a:extLst>
                    <a:ext uri="{FF2B5EF4-FFF2-40B4-BE49-F238E27FC236}">
                      <a16:creationId xmlns:a16="http://schemas.microsoft.com/office/drawing/2014/main" id="{92D51308-CE6B-4F32-9024-7CAF6ED66701}"/>
                    </a:ext>
                  </a:extLst>
                </p:cNvPr>
                <p:cNvPicPr/>
                <p:nvPr/>
              </p:nvPicPr>
              <p:blipFill>
                <a:blip r:embed="rId15"/>
                <a:stretch>
                  <a:fillRect/>
                </a:stretch>
              </p:blipFill>
              <p:spPr>
                <a:xfrm>
                  <a:off x="1383773" y="5323387"/>
                  <a:ext cx="1656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D069D117-0D70-43BF-958A-B19B51DCAE7C}"/>
                    </a:ext>
                  </a:extLst>
                </p14:cNvPr>
                <p14:cNvContentPartPr/>
                <p14:nvPr/>
              </p14:nvContentPartPr>
              <p14:xfrm>
                <a:off x="1601213" y="5323387"/>
                <a:ext cx="76680" cy="11880"/>
              </p14:xfrm>
            </p:contentPart>
          </mc:Choice>
          <mc:Fallback xmlns="">
            <p:pic>
              <p:nvPicPr>
                <p:cNvPr id="10" name="Freihand 9">
                  <a:extLst>
                    <a:ext uri="{FF2B5EF4-FFF2-40B4-BE49-F238E27FC236}">
                      <a16:creationId xmlns:a16="http://schemas.microsoft.com/office/drawing/2014/main" id="{D069D117-0D70-43BF-958A-B19B51DCAE7C}"/>
                    </a:ext>
                  </a:extLst>
                </p:cNvPr>
                <p:cNvPicPr/>
                <p:nvPr/>
              </p:nvPicPr>
              <p:blipFill>
                <a:blip r:embed="rId17"/>
                <a:stretch>
                  <a:fillRect/>
                </a:stretch>
              </p:blipFill>
              <p:spPr>
                <a:xfrm>
                  <a:off x="1596893" y="5319067"/>
                  <a:ext cx="8532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6" name="Freihand 15">
                  <a:extLst>
                    <a:ext uri="{FF2B5EF4-FFF2-40B4-BE49-F238E27FC236}">
                      <a16:creationId xmlns:a16="http://schemas.microsoft.com/office/drawing/2014/main" id="{00584E43-2A2A-4014-9C24-1A9D7D9FF2CB}"/>
                    </a:ext>
                  </a:extLst>
                </p14:cNvPr>
                <p14:cNvContentPartPr/>
                <p14:nvPr/>
              </p14:nvContentPartPr>
              <p14:xfrm>
                <a:off x="854573" y="5176867"/>
                <a:ext cx="2120040" cy="740880"/>
              </p14:xfrm>
            </p:contentPart>
          </mc:Choice>
          <mc:Fallback xmlns="">
            <p:pic>
              <p:nvPicPr>
                <p:cNvPr id="16" name="Freihand 15">
                  <a:extLst>
                    <a:ext uri="{FF2B5EF4-FFF2-40B4-BE49-F238E27FC236}">
                      <a16:creationId xmlns:a16="http://schemas.microsoft.com/office/drawing/2014/main" id="{00584E43-2A2A-4014-9C24-1A9D7D9FF2CB}"/>
                    </a:ext>
                  </a:extLst>
                </p:cNvPr>
                <p:cNvPicPr/>
                <p:nvPr/>
              </p:nvPicPr>
              <p:blipFill>
                <a:blip r:embed="rId19"/>
                <a:stretch>
                  <a:fillRect/>
                </a:stretch>
              </p:blipFill>
              <p:spPr>
                <a:xfrm>
                  <a:off x="850253" y="5172547"/>
                  <a:ext cx="2128680" cy="749520"/>
                </a:xfrm>
                <a:prstGeom prst="rect">
                  <a:avLst/>
                </a:prstGeom>
              </p:spPr>
            </p:pic>
          </mc:Fallback>
        </mc:AlternateContent>
      </p:grpSp>
    </p:spTree>
    <p:extLst>
      <p:ext uri="{BB962C8B-B14F-4D97-AF65-F5344CB8AC3E}">
        <p14:creationId xmlns:p14="http://schemas.microsoft.com/office/powerpoint/2010/main" val="387365872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Shape 2">
            <a:extLst>
              <a:ext uri="{FF2B5EF4-FFF2-40B4-BE49-F238E27FC236}">
                <a16:creationId xmlns:a16="http://schemas.microsoft.com/office/drawing/2014/main" id="{1AE419F9-E9DF-412E-9679-13A34F743970}"/>
              </a:ext>
            </a:extLst>
          </p:cNvPr>
          <p:cNvSpPr txBox="1"/>
          <p:nvPr/>
        </p:nvSpPr>
        <p:spPr>
          <a:xfrm>
            <a:off x="8164715" y="31646"/>
            <a:ext cx="4027285" cy="541036"/>
          </a:xfrm>
          <a:prstGeom prst="rect">
            <a:avLst/>
          </a:prstGeom>
          <a:noFill/>
          <a:ln>
            <a:noFill/>
          </a:ln>
        </p:spPr>
        <p:txBody>
          <a:bodyPr lIns="81646" tIns="40823" rIns="81646" bIns="40823" anchor="ctr" anchorCtr="1"/>
          <a:lstStyle/>
          <a:p>
            <a:r>
              <a:rPr lang="de-DE" sz="2600" b="1" dirty="0"/>
              <a:t>Ableitung der Die LM-Kurve</a:t>
            </a:r>
          </a:p>
        </p:txBody>
      </p:sp>
      <p:cxnSp>
        <p:nvCxnSpPr>
          <p:cNvPr id="51" name="Straight Arrow Connector 7">
            <a:extLst>
              <a:ext uri="{FF2B5EF4-FFF2-40B4-BE49-F238E27FC236}">
                <a16:creationId xmlns:a16="http://schemas.microsoft.com/office/drawing/2014/main" id="{297E16CD-354A-4ED5-9D40-5744F428BFFF}"/>
              </a:ext>
            </a:extLst>
          </p:cNvPr>
          <p:cNvCxnSpPr/>
          <p:nvPr/>
        </p:nvCxnSpPr>
        <p:spPr>
          <a:xfrm>
            <a:off x="318104" y="326881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9">
            <a:extLst>
              <a:ext uri="{FF2B5EF4-FFF2-40B4-BE49-F238E27FC236}">
                <a16:creationId xmlns:a16="http://schemas.microsoft.com/office/drawing/2014/main" id="{6C72AB29-1685-4114-A0C3-403E43A513B4}"/>
              </a:ext>
            </a:extLst>
          </p:cNvPr>
          <p:cNvSpPr txBox="1"/>
          <p:nvPr/>
        </p:nvSpPr>
        <p:spPr>
          <a:xfrm>
            <a:off x="3922573" y="334058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55" name="Straight Arrow Connector 6">
            <a:extLst>
              <a:ext uri="{FF2B5EF4-FFF2-40B4-BE49-F238E27FC236}">
                <a16:creationId xmlns:a16="http://schemas.microsoft.com/office/drawing/2014/main" id="{3008843C-FAA5-4653-95A7-CE4FBE33AC94}"/>
              </a:ext>
            </a:extLst>
          </p:cNvPr>
          <p:cNvCxnSpPr/>
          <p:nvPr/>
        </p:nvCxnSpPr>
        <p:spPr>
          <a:xfrm flipV="1">
            <a:off x="318104" y="15495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6" name="Straight Arrow Connector 7">
            <a:extLst>
              <a:ext uri="{FF2B5EF4-FFF2-40B4-BE49-F238E27FC236}">
                <a16:creationId xmlns:a16="http://schemas.microsoft.com/office/drawing/2014/main" id="{B40D93FD-44F4-42E3-9381-3D3A5160A399}"/>
              </a:ext>
            </a:extLst>
          </p:cNvPr>
          <p:cNvCxnSpPr/>
          <p:nvPr/>
        </p:nvCxnSpPr>
        <p:spPr>
          <a:xfrm>
            <a:off x="4847541" y="3257018"/>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6">
            <a:extLst>
              <a:ext uri="{FF2B5EF4-FFF2-40B4-BE49-F238E27FC236}">
                <a16:creationId xmlns:a16="http://schemas.microsoft.com/office/drawing/2014/main" id="{4C2BA91B-443D-42D8-BF48-B838EA32E37A}"/>
              </a:ext>
            </a:extLst>
          </p:cNvPr>
          <p:cNvCxnSpPr/>
          <p:nvPr/>
        </p:nvCxnSpPr>
        <p:spPr>
          <a:xfrm flipV="1">
            <a:off x="4847540" y="14315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8" name="TextBox 44">
                <a:extLst>
                  <a:ext uri="{FF2B5EF4-FFF2-40B4-BE49-F238E27FC236}">
                    <a16:creationId xmlns:a16="http://schemas.microsoft.com/office/drawing/2014/main" id="{2B200A97-0D0E-4611-80F5-3B6241AEE127}"/>
                  </a:ext>
                </a:extLst>
              </p:cNvPr>
              <p:cNvSpPr txBox="1"/>
              <p:nvPr/>
            </p:nvSpPr>
            <p:spPr>
              <a:xfrm>
                <a:off x="-79586" y="25210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8" name="TextBox 44">
                <a:extLst>
                  <a:ext uri="{FF2B5EF4-FFF2-40B4-BE49-F238E27FC236}">
                    <a16:creationId xmlns:a16="http://schemas.microsoft.com/office/drawing/2014/main" id="{2B200A97-0D0E-4611-80F5-3B6241AEE127}"/>
                  </a:ext>
                </a:extLst>
              </p:cNvPr>
              <p:cNvSpPr txBox="1">
                <a:spLocks noRot="1" noChangeAspect="1" noMove="1" noResize="1" noEditPoints="1" noAdjustHandles="1" noChangeArrowheads="1" noChangeShapeType="1" noTextEdit="1"/>
              </p:cNvSpPr>
              <p:nvPr/>
            </p:nvSpPr>
            <p:spPr>
              <a:xfrm>
                <a:off x="-79586" y="252100"/>
                <a:ext cx="305147"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9" name="TextBox 44">
                <a:extLst>
                  <a:ext uri="{FF2B5EF4-FFF2-40B4-BE49-F238E27FC236}">
                    <a16:creationId xmlns:a16="http://schemas.microsoft.com/office/drawing/2014/main" id="{A64C72AD-4727-4A7E-B7FA-BAD825AEEAD7}"/>
                  </a:ext>
                </a:extLst>
              </p:cNvPr>
              <p:cNvSpPr txBox="1"/>
              <p:nvPr/>
            </p:nvSpPr>
            <p:spPr>
              <a:xfrm>
                <a:off x="4536557" y="23166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9" name="TextBox 44">
                <a:extLst>
                  <a:ext uri="{FF2B5EF4-FFF2-40B4-BE49-F238E27FC236}">
                    <a16:creationId xmlns:a16="http://schemas.microsoft.com/office/drawing/2014/main" id="{A64C72AD-4727-4A7E-B7FA-BAD825AEEAD7}"/>
                  </a:ext>
                </a:extLst>
              </p:cNvPr>
              <p:cNvSpPr txBox="1">
                <a:spLocks noRot="1" noChangeAspect="1" noMove="1" noResize="1" noEditPoints="1" noAdjustHandles="1" noChangeArrowheads="1" noChangeShapeType="1" noTextEdit="1"/>
              </p:cNvSpPr>
              <p:nvPr/>
            </p:nvSpPr>
            <p:spPr>
              <a:xfrm>
                <a:off x="4536557" y="231669"/>
                <a:ext cx="305147" cy="343620"/>
              </a:xfrm>
              <a:prstGeom prst="rect">
                <a:avLst/>
              </a:prstGeom>
              <a:blipFill>
                <a:blip r:embed="rId4"/>
                <a:stretch>
                  <a:fillRect/>
                </a:stretch>
              </a:blipFill>
            </p:spPr>
            <p:txBody>
              <a:bodyPr/>
              <a:lstStyle/>
              <a:p>
                <a:r>
                  <a:rPr lang="de-DE">
                    <a:noFill/>
                  </a:rPr>
                  <a:t> </a:t>
                </a:r>
              </a:p>
            </p:txBody>
          </p:sp>
        </mc:Fallback>
      </mc:AlternateContent>
      <p:sp>
        <p:nvSpPr>
          <p:cNvPr id="60" name="Rechteck 59">
            <a:extLst>
              <a:ext uri="{FF2B5EF4-FFF2-40B4-BE49-F238E27FC236}">
                <a16:creationId xmlns:a16="http://schemas.microsoft.com/office/drawing/2014/main" id="{2ED2C6A2-7685-4469-A234-5BD15AA436F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0" name="TextBox 9">
            <a:extLst>
              <a:ext uri="{FF2B5EF4-FFF2-40B4-BE49-F238E27FC236}">
                <a16:creationId xmlns:a16="http://schemas.microsoft.com/office/drawing/2014/main" id="{7E6466E8-6930-4D2E-9220-AE47CFFC194A}"/>
              </a:ext>
            </a:extLst>
          </p:cNvPr>
          <p:cNvSpPr txBox="1"/>
          <p:nvPr/>
        </p:nvSpPr>
        <p:spPr>
          <a:xfrm>
            <a:off x="8168618" y="3340584"/>
            <a:ext cx="288862"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y</a:t>
            </a:r>
          </a:p>
        </p:txBody>
      </p:sp>
      <p:cxnSp>
        <p:nvCxnSpPr>
          <p:cNvPr id="3" name="Gerader Verbinder 2">
            <a:extLst>
              <a:ext uri="{FF2B5EF4-FFF2-40B4-BE49-F238E27FC236}">
                <a16:creationId xmlns:a16="http://schemas.microsoft.com/office/drawing/2014/main" id="{C519F60E-3874-45C1-86E6-71378DA36574}"/>
              </a:ext>
            </a:extLst>
          </p:cNvPr>
          <p:cNvCxnSpPr>
            <a:cxnSpLocks/>
          </p:cNvCxnSpPr>
          <p:nvPr/>
        </p:nvCxnSpPr>
        <p:spPr>
          <a:xfrm>
            <a:off x="2092378" y="302164"/>
            <a:ext cx="0" cy="2954854"/>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uppieren 14">
            <a:extLst>
              <a:ext uri="{FF2B5EF4-FFF2-40B4-BE49-F238E27FC236}">
                <a16:creationId xmlns:a16="http://schemas.microsoft.com/office/drawing/2014/main" id="{22083FDC-125D-449F-9E77-EB5BC1E243C9}"/>
              </a:ext>
            </a:extLst>
          </p:cNvPr>
          <p:cNvGrpSpPr/>
          <p:nvPr/>
        </p:nvGrpSpPr>
        <p:grpSpPr>
          <a:xfrm>
            <a:off x="4111133" y="3626347"/>
            <a:ext cx="849240" cy="384120"/>
            <a:chOff x="4111133" y="3626347"/>
            <a:chExt cx="849240" cy="384120"/>
          </a:xfrm>
        </p:grpSpPr>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7239D7BA-BAE1-42AB-BE50-E5DCC04CD387}"/>
                    </a:ext>
                  </a:extLst>
                </p14:cNvPr>
                <p14:cNvContentPartPr/>
                <p14:nvPr/>
              </p14:nvContentPartPr>
              <p14:xfrm>
                <a:off x="4320653" y="3721387"/>
                <a:ext cx="7920" cy="92880"/>
              </p14:xfrm>
            </p:contentPart>
          </mc:Choice>
          <mc:Fallback xmlns="">
            <p:pic>
              <p:nvPicPr>
                <p:cNvPr id="4" name="Freihand 3">
                  <a:extLst>
                    <a:ext uri="{FF2B5EF4-FFF2-40B4-BE49-F238E27FC236}">
                      <a16:creationId xmlns:a16="http://schemas.microsoft.com/office/drawing/2014/main" id="{7239D7BA-BAE1-42AB-BE50-E5DCC04CD387}"/>
                    </a:ext>
                  </a:extLst>
                </p:cNvPr>
                <p:cNvPicPr/>
                <p:nvPr/>
              </p:nvPicPr>
              <p:blipFill>
                <a:blip r:embed="rId6"/>
                <a:stretch>
                  <a:fillRect/>
                </a:stretch>
              </p:blipFill>
              <p:spPr>
                <a:xfrm>
                  <a:off x="4316333" y="3717067"/>
                  <a:ext cx="165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6C8FCD76-0A6C-4702-820D-591E606E95A4}"/>
                    </a:ext>
                  </a:extLst>
                </p14:cNvPr>
                <p14:cNvContentPartPr/>
                <p14:nvPr/>
              </p14:nvContentPartPr>
              <p14:xfrm>
                <a:off x="4247933" y="3626347"/>
                <a:ext cx="155520" cy="99720"/>
              </p14:xfrm>
            </p:contentPart>
          </mc:Choice>
          <mc:Fallback xmlns="">
            <p:pic>
              <p:nvPicPr>
                <p:cNvPr id="5" name="Freihand 4">
                  <a:extLst>
                    <a:ext uri="{FF2B5EF4-FFF2-40B4-BE49-F238E27FC236}">
                      <a16:creationId xmlns:a16="http://schemas.microsoft.com/office/drawing/2014/main" id="{6C8FCD76-0A6C-4702-820D-591E606E95A4}"/>
                    </a:ext>
                  </a:extLst>
                </p:cNvPr>
                <p:cNvPicPr/>
                <p:nvPr/>
              </p:nvPicPr>
              <p:blipFill>
                <a:blip r:embed="rId8"/>
                <a:stretch>
                  <a:fillRect/>
                </a:stretch>
              </p:blipFill>
              <p:spPr>
                <a:xfrm>
                  <a:off x="4243613" y="3622027"/>
                  <a:ext cx="1641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A21A1F63-87EA-4734-9A60-13ACFA61FD28}"/>
                    </a:ext>
                  </a:extLst>
                </p14:cNvPr>
                <p14:cNvContentPartPr/>
                <p14:nvPr/>
              </p14:nvContentPartPr>
              <p14:xfrm>
                <a:off x="4111133" y="3844867"/>
                <a:ext cx="124200" cy="165600"/>
              </p14:xfrm>
            </p:contentPart>
          </mc:Choice>
          <mc:Fallback xmlns="">
            <p:pic>
              <p:nvPicPr>
                <p:cNvPr id="6" name="Freihand 5">
                  <a:extLst>
                    <a:ext uri="{FF2B5EF4-FFF2-40B4-BE49-F238E27FC236}">
                      <a16:creationId xmlns:a16="http://schemas.microsoft.com/office/drawing/2014/main" id="{A21A1F63-87EA-4734-9A60-13ACFA61FD28}"/>
                    </a:ext>
                  </a:extLst>
                </p:cNvPr>
                <p:cNvPicPr/>
                <p:nvPr/>
              </p:nvPicPr>
              <p:blipFill>
                <a:blip r:embed="rId10"/>
                <a:stretch>
                  <a:fillRect/>
                </a:stretch>
              </p:blipFill>
              <p:spPr>
                <a:xfrm>
                  <a:off x="4106453" y="3840547"/>
                  <a:ext cx="1328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 name="Freihand 6">
                  <a:extLst>
                    <a:ext uri="{FF2B5EF4-FFF2-40B4-BE49-F238E27FC236}">
                      <a16:creationId xmlns:a16="http://schemas.microsoft.com/office/drawing/2014/main" id="{D3501BCD-567A-466E-A25E-02D3E7DE0ABB}"/>
                    </a:ext>
                  </a:extLst>
                </p14:cNvPr>
                <p14:cNvContentPartPr/>
                <p14:nvPr/>
              </p14:nvContentPartPr>
              <p14:xfrm>
                <a:off x="4273493" y="3809587"/>
                <a:ext cx="142200" cy="156240"/>
              </p14:xfrm>
            </p:contentPart>
          </mc:Choice>
          <mc:Fallback xmlns="">
            <p:pic>
              <p:nvPicPr>
                <p:cNvPr id="7" name="Freihand 6">
                  <a:extLst>
                    <a:ext uri="{FF2B5EF4-FFF2-40B4-BE49-F238E27FC236}">
                      <a16:creationId xmlns:a16="http://schemas.microsoft.com/office/drawing/2014/main" id="{D3501BCD-567A-466E-A25E-02D3E7DE0ABB}"/>
                    </a:ext>
                  </a:extLst>
                </p:cNvPr>
                <p:cNvPicPr/>
                <p:nvPr/>
              </p:nvPicPr>
              <p:blipFill>
                <a:blip r:embed="rId12"/>
                <a:stretch>
                  <a:fillRect/>
                </a:stretch>
              </p:blipFill>
              <p:spPr>
                <a:xfrm>
                  <a:off x="4269173" y="3805267"/>
                  <a:ext cx="1508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8" name="Freihand 7">
                  <a:extLst>
                    <a:ext uri="{FF2B5EF4-FFF2-40B4-BE49-F238E27FC236}">
                      <a16:creationId xmlns:a16="http://schemas.microsoft.com/office/drawing/2014/main" id="{3A67E4C2-A7BA-466D-9FA5-B7EA4E0DC352}"/>
                    </a:ext>
                  </a:extLst>
                </p14:cNvPr>
                <p14:cNvContentPartPr/>
                <p14:nvPr/>
              </p14:nvContentPartPr>
              <p14:xfrm>
                <a:off x="4437293" y="3812467"/>
                <a:ext cx="85320" cy="123840"/>
              </p14:xfrm>
            </p:contentPart>
          </mc:Choice>
          <mc:Fallback xmlns="">
            <p:pic>
              <p:nvPicPr>
                <p:cNvPr id="8" name="Freihand 7">
                  <a:extLst>
                    <a:ext uri="{FF2B5EF4-FFF2-40B4-BE49-F238E27FC236}">
                      <a16:creationId xmlns:a16="http://schemas.microsoft.com/office/drawing/2014/main" id="{3A67E4C2-A7BA-466D-9FA5-B7EA4E0DC352}"/>
                    </a:ext>
                  </a:extLst>
                </p:cNvPr>
                <p:cNvPicPr/>
                <p:nvPr/>
              </p:nvPicPr>
              <p:blipFill>
                <a:blip r:embed="rId14"/>
                <a:stretch>
                  <a:fillRect/>
                </a:stretch>
              </p:blipFill>
              <p:spPr>
                <a:xfrm>
                  <a:off x="4432973" y="3808147"/>
                  <a:ext cx="939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9" name="Freihand 8">
                  <a:extLst>
                    <a:ext uri="{FF2B5EF4-FFF2-40B4-BE49-F238E27FC236}">
                      <a16:creationId xmlns:a16="http://schemas.microsoft.com/office/drawing/2014/main" id="{228AAD2C-6991-46C8-AE7C-4EF964477285}"/>
                    </a:ext>
                  </a:extLst>
                </p14:cNvPr>
                <p14:cNvContentPartPr/>
                <p14:nvPr/>
              </p14:nvContentPartPr>
              <p14:xfrm>
                <a:off x="4532333" y="3877267"/>
                <a:ext cx="360" cy="360"/>
              </p14:xfrm>
            </p:contentPart>
          </mc:Choice>
          <mc:Fallback xmlns="">
            <p:pic>
              <p:nvPicPr>
                <p:cNvPr id="9" name="Freihand 8">
                  <a:extLst>
                    <a:ext uri="{FF2B5EF4-FFF2-40B4-BE49-F238E27FC236}">
                      <a16:creationId xmlns:a16="http://schemas.microsoft.com/office/drawing/2014/main" id="{228AAD2C-6991-46C8-AE7C-4EF964477285}"/>
                    </a:ext>
                  </a:extLst>
                </p:cNvPr>
                <p:cNvPicPr/>
                <p:nvPr/>
              </p:nvPicPr>
              <p:blipFill>
                <a:blip r:embed="rId16"/>
                <a:stretch>
                  <a:fillRect/>
                </a:stretch>
              </p:blipFill>
              <p:spPr>
                <a:xfrm>
                  <a:off x="4528013" y="3872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 name="Freihand 9">
                  <a:extLst>
                    <a:ext uri="{FF2B5EF4-FFF2-40B4-BE49-F238E27FC236}">
                      <a16:creationId xmlns:a16="http://schemas.microsoft.com/office/drawing/2014/main" id="{10E164C1-9A8B-46F7-9913-5B0F5317EEF4}"/>
                    </a:ext>
                  </a:extLst>
                </p14:cNvPr>
                <p14:cNvContentPartPr/>
                <p14:nvPr/>
              </p14:nvContentPartPr>
              <p14:xfrm>
                <a:off x="4513613" y="3876547"/>
                <a:ext cx="136440" cy="108000"/>
              </p14:xfrm>
            </p:contentPart>
          </mc:Choice>
          <mc:Fallback xmlns="">
            <p:pic>
              <p:nvPicPr>
                <p:cNvPr id="10" name="Freihand 9">
                  <a:extLst>
                    <a:ext uri="{FF2B5EF4-FFF2-40B4-BE49-F238E27FC236}">
                      <a16:creationId xmlns:a16="http://schemas.microsoft.com/office/drawing/2014/main" id="{10E164C1-9A8B-46F7-9913-5B0F5317EEF4}"/>
                    </a:ext>
                  </a:extLst>
                </p:cNvPr>
                <p:cNvPicPr/>
                <p:nvPr/>
              </p:nvPicPr>
              <p:blipFill>
                <a:blip r:embed="rId18"/>
                <a:stretch>
                  <a:fillRect/>
                </a:stretch>
              </p:blipFill>
              <p:spPr>
                <a:xfrm>
                  <a:off x="4509293" y="3872227"/>
                  <a:ext cx="1450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 name="Freihand 10">
                  <a:extLst>
                    <a:ext uri="{FF2B5EF4-FFF2-40B4-BE49-F238E27FC236}">
                      <a16:creationId xmlns:a16="http://schemas.microsoft.com/office/drawing/2014/main" id="{DEA9A36F-59DB-478C-B4C3-8ED7E16BEF9F}"/>
                    </a:ext>
                  </a:extLst>
                </p14:cNvPr>
                <p14:cNvContentPartPr/>
                <p14:nvPr/>
              </p14:nvContentPartPr>
              <p14:xfrm>
                <a:off x="4677773" y="3861787"/>
                <a:ext cx="71640" cy="70560"/>
              </p14:xfrm>
            </p:contentPart>
          </mc:Choice>
          <mc:Fallback xmlns="">
            <p:pic>
              <p:nvPicPr>
                <p:cNvPr id="11" name="Freihand 10">
                  <a:extLst>
                    <a:ext uri="{FF2B5EF4-FFF2-40B4-BE49-F238E27FC236}">
                      <a16:creationId xmlns:a16="http://schemas.microsoft.com/office/drawing/2014/main" id="{DEA9A36F-59DB-478C-B4C3-8ED7E16BEF9F}"/>
                    </a:ext>
                  </a:extLst>
                </p:cNvPr>
                <p:cNvPicPr/>
                <p:nvPr/>
              </p:nvPicPr>
              <p:blipFill>
                <a:blip r:embed="rId20"/>
                <a:stretch>
                  <a:fillRect/>
                </a:stretch>
              </p:blipFill>
              <p:spPr>
                <a:xfrm>
                  <a:off x="4673453" y="3857467"/>
                  <a:ext cx="802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2" name="Freihand 11">
                  <a:extLst>
                    <a:ext uri="{FF2B5EF4-FFF2-40B4-BE49-F238E27FC236}">
                      <a16:creationId xmlns:a16="http://schemas.microsoft.com/office/drawing/2014/main" id="{032F3CCD-310A-40BB-A17A-A73BA7D8AC67}"/>
                    </a:ext>
                  </a:extLst>
                </p14:cNvPr>
                <p14:cNvContentPartPr/>
                <p14:nvPr/>
              </p14:nvContentPartPr>
              <p14:xfrm>
                <a:off x="4737893" y="3856387"/>
                <a:ext cx="9360" cy="19440"/>
              </p14:xfrm>
            </p:contentPart>
          </mc:Choice>
          <mc:Fallback xmlns="">
            <p:pic>
              <p:nvPicPr>
                <p:cNvPr id="12" name="Freihand 11">
                  <a:extLst>
                    <a:ext uri="{FF2B5EF4-FFF2-40B4-BE49-F238E27FC236}">
                      <a16:creationId xmlns:a16="http://schemas.microsoft.com/office/drawing/2014/main" id="{032F3CCD-310A-40BB-A17A-A73BA7D8AC67}"/>
                    </a:ext>
                  </a:extLst>
                </p:cNvPr>
                <p:cNvPicPr/>
                <p:nvPr/>
              </p:nvPicPr>
              <p:blipFill>
                <a:blip r:embed="rId22"/>
                <a:stretch>
                  <a:fillRect/>
                </a:stretch>
              </p:blipFill>
              <p:spPr>
                <a:xfrm>
                  <a:off x="4733573" y="3852067"/>
                  <a:ext cx="180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 name="Freihand 12">
                  <a:extLst>
                    <a:ext uri="{FF2B5EF4-FFF2-40B4-BE49-F238E27FC236}">
                      <a16:creationId xmlns:a16="http://schemas.microsoft.com/office/drawing/2014/main" id="{2318AF78-664D-4EEC-AEAF-2BA3961C9193}"/>
                    </a:ext>
                  </a:extLst>
                </p14:cNvPr>
                <p14:cNvContentPartPr/>
                <p14:nvPr/>
              </p14:nvContentPartPr>
              <p14:xfrm>
                <a:off x="4747253" y="3815347"/>
                <a:ext cx="70920" cy="119520"/>
              </p14:xfrm>
            </p:contentPart>
          </mc:Choice>
          <mc:Fallback xmlns="">
            <p:pic>
              <p:nvPicPr>
                <p:cNvPr id="13" name="Freihand 12">
                  <a:extLst>
                    <a:ext uri="{FF2B5EF4-FFF2-40B4-BE49-F238E27FC236}">
                      <a16:creationId xmlns:a16="http://schemas.microsoft.com/office/drawing/2014/main" id="{2318AF78-664D-4EEC-AEAF-2BA3961C9193}"/>
                    </a:ext>
                  </a:extLst>
                </p:cNvPr>
                <p:cNvPicPr/>
                <p:nvPr/>
              </p:nvPicPr>
              <p:blipFill>
                <a:blip r:embed="rId24"/>
                <a:stretch>
                  <a:fillRect/>
                </a:stretch>
              </p:blipFill>
              <p:spPr>
                <a:xfrm>
                  <a:off x="4742933" y="3811027"/>
                  <a:ext cx="79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4" name="Freihand 13">
                  <a:extLst>
                    <a:ext uri="{FF2B5EF4-FFF2-40B4-BE49-F238E27FC236}">
                      <a16:creationId xmlns:a16="http://schemas.microsoft.com/office/drawing/2014/main" id="{9D010016-57AA-4A6C-BC92-B30D49E1471C}"/>
                    </a:ext>
                  </a:extLst>
                </p14:cNvPr>
                <p14:cNvContentPartPr/>
                <p14:nvPr/>
              </p14:nvContentPartPr>
              <p14:xfrm>
                <a:off x="4823213" y="3780067"/>
                <a:ext cx="137160" cy="138600"/>
              </p14:xfrm>
            </p:contentPart>
          </mc:Choice>
          <mc:Fallback xmlns="">
            <p:pic>
              <p:nvPicPr>
                <p:cNvPr id="14" name="Freihand 13">
                  <a:extLst>
                    <a:ext uri="{FF2B5EF4-FFF2-40B4-BE49-F238E27FC236}">
                      <a16:creationId xmlns:a16="http://schemas.microsoft.com/office/drawing/2014/main" id="{9D010016-57AA-4A6C-BC92-B30D49E1471C}"/>
                    </a:ext>
                  </a:extLst>
                </p:cNvPr>
                <p:cNvPicPr/>
                <p:nvPr/>
              </p:nvPicPr>
              <p:blipFill>
                <a:blip r:embed="rId26"/>
                <a:stretch>
                  <a:fillRect/>
                </a:stretch>
              </p:blipFill>
              <p:spPr>
                <a:xfrm>
                  <a:off x="4818893" y="3775747"/>
                  <a:ext cx="145800" cy="147240"/>
                </a:xfrm>
                <a:prstGeom prst="rect">
                  <a:avLst/>
                </a:prstGeom>
              </p:spPr>
            </p:pic>
          </mc:Fallback>
        </mc:AlternateContent>
      </p:grpSp>
      <p:grpSp>
        <p:nvGrpSpPr>
          <p:cNvPr id="32" name="Gruppieren 31">
            <a:extLst>
              <a:ext uri="{FF2B5EF4-FFF2-40B4-BE49-F238E27FC236}">
                <a16:creationId xmlns:a16="http://schemas.microsoft.com/office/drawing/2014/main" id="{814282B5-A54A-4786-AF88-A4771AD5396F}"/>
              </a:ext>
            </a:extLst>
          </p:cNvPr>
          <p:cNvGrpSpPr/>
          <p:nvPr/>
        </p:nvGrpSpPr>
        <p:grpSpPr>
          <a:xfrm>
            <a:off x="3674813" y="3710947"/>
            <a:ext cx="217440" cy="130320"/>
            <a:chOff x="3674813" y="3710947"/>
            <a:chExt cx="217440" cy="130320"/>
          </a:xfrm>
        </p:grpSpPr>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1328ED71-3537-4632-842C-39B7134ED9E2}"/>
                    </a:ext>
                  </a:extLst>
                </p14:cNvPr>
                <p14:cNvContentPartPr/>
                <p14:nvPr/>
              </p14:nvContentPartPr>
              <p14:xfrm>
                <a:off x="3674813" y="3773587"/>
                <a:ext cx="146160" cy="63360"/>
              </p14:xfrm>
            </p:contentPart>
          </mc:Choice>
          <mc:Fallback xmlns="">
            <p:pic>
              <p:nvPicPr>
                <p:cNvPr id="16" name="Freihand 15">
                  <a:extLst>
                    <a:ext uri="{FF2B5EF4-FFF2-40B4-BE49-F238E27FC236}">
                      <a16:creationId xmlns:a16="http://schemas.microsoft.com/office/drawing/2014/main" id="{1328ED71-3537-4632-842C-39B7134ED9E2}"/>
                    </a:ext>
                  </a:extLst>
                </p:cNvPr>
                <p:cNvPicPr/>
                <p:nvPr/>
              </p:nvPicPr>
              <p:blipFill>
                <a:blip r:embed="rId28"/>
                <a:stretch>
                  <a:fillRect/>
                </a:stretch>
              </p:blipFill>
              <p:spPr>
                <a:xfrm>
                  <a:off x="3670493" y="3769267"/>
                  <a:ext cx="1548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E5B88256-7A8C-4894-847F-7A58A3BE8773}"/>
                    </a:ext>
                  </a:extLst>
                </p14:cNvPr>
                <p14:cNvContentPartPr/>
                <p14:nvPr/>
              </p14:nvContentPartPr>
              <p14:xfrm>
                <a:off x="3804053" y="3710947"/>
                <a:ext cx="88200" cy="130320"/>
              </p14:xfrm>
            </p:contentPart>
          </mc:Choice>
          <mc:Fallback xmlns="">
            <p:pic>
              <p:nvPicPr>
                <p:cNvPr id="17" name="Freihand 16">
                  <a:extLst>
                    <a:ext uri="{FF2B5EF4-FFF2-40B4-BE49-F238E27FC236}">
                      <a16:creationId xmlns:a16="http://schemas.microsoft.com/office/drawing/2014/main" id="{E5B88256-7A8C-4894-847F-7A58A3BE8773}"/>
                    </a:ext>
                  </a:extLst>
                </p:cNvPr>
                <p:cNvPicPr/>
                <p:nvPr/>
              </p:nvPicPr>
              <p:blipFill>
                <a:blip r:embed="rId30"/>
                <a:stretch>
                  <a:fillRect/>
                </a:stretch>
              </p:blipFill>
              <p:spPr>
                <a:xfrm>
                  <a:off x="3799733" y="3706627"/>
                  <a:ext cx="96840" cy="138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
            <p14:nvContentPartPr>
              <p14:cNvPr id="42" name="Freihand 41">
                <a:extLst>
                  <a:ext uri="{FF2B5EF4-FFF2-40B4-BE49-F238E27FC236}">
                    <a16:creationId xmlns:a16="http://schemas.microsoft.com/office/drawing/2014/main" id="{606D4202-26A9-469B-ACD8-4A6502C47ABE}"/>
                  </a:ext>
                </a:extLst>
              </p14:cNvPr>
              <p14:cNvContentPartPr/>
              <p14:nvPr/>
            </p14:nvContentPartPr>
            <p14:xfrm>
              <a:off x="-50107" y="271867"/>
              <a:ext cx="266400" cy="400680"/>
            </p14:xfrm>
          </p:contentPart>
        </mc:Choice>
        <mc:Fallback xmlns="">
          <p:pic>
            <p:nvPicPr>
              <p:cNvPr id="42" name="Freihand 41">
                <a:extLst>
                  <a:ext uri="{FF2B5EF4-FFF2-40B4-BE49-F238E27FC236}">
                    <a16:creationId xmlns:a16="http://schemas.microsoft.com/office/drawing/2014/main" id="{606D4202-26A9-469B-ACD8-4A6502C47ABE}"/>
                  </a:ext>
                </a:extLst>
              </p:cNvPr>
              <p:cNvPicPr/>
              <p:nvPr/>
            </p:nvPicPr>
            <p:blipFill>
              <a:blip r:embed="rId32"/>
              <a:stretch>
                <a:fillRect/>
              </a:stretch>
            </p:blipFill>
            <p:spPr>
              <a:xfrm>
                <a:off x="-54427" y="267547"/>
                <a:ext cx="275040" cy="409320"/>
              </a:xfrm>
              <a:prstGeom prst="rect">
                <a:avLst/>
              </a:prstGeom>
            </p:spPr>
          </p:pic>
        </mc:Fallback>
      </mc:AlternateContent>
      <p:cxnSp>
        <p:nvCxnSpPr>
          <p:cNvPr id="53" name="Gerader Verbinder 52">
            <a:extLst>
              <a:ext uri="{FF2B5EF4-FFF2-40B4-BE49-F238E27FC236}">
                <a16:creationId xmlns:a16="http://schemas.microsoft.com/office/drawing/2014/main" id="{F9452DFF-1047-47B7-8705-BE3AC4C30BC2}"/>
              </a:ext>
            </a:extLst>
          </p:cNvPr>
          <p:cNvCxnSpPr>
            <a:cxnSpLocks/>
          </p:cNvCxnSpPr>
          <p:nvPr/>
        </p:nvCxnSpPr>
        <p:spPr>
          <a:xfrm>
            <a:off x="1169512" y="423910"/>
            <a:ext cx="2505301" cy="2285423"/>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33">
            <p14:nvContentPartPr>
              <p14:cNvPr id="77" name="Freihand 76">
                <a:extLst>
                  <a:ext uri="{FF2B5EF4-FFF2-40B4-BE49-F238E27FC236}">
                    <a16:creationId xmlns:a16="http://schemas.microsoft.com/office/drawing/2014/main" id="{374C6AE6-9F2F-4534-9FDB-5827428090EE}"/>
                  </a:ext>
                </a:extLst>
              </p14:cNvPr>
              <p14:cNvContentPartPr/>
              <p14:nvPr/>
            </p14:nvContentPartPr>
            <p14:xfrm>
              <a:off x="3219413" y="4142587"/>
              <a:ext cx="236160" cy="225000"/>
            </p14:xfrm>
          </p:contentPart>
        </mc:Choice>
        <mc:Fallback xmlns="">
          <p:pic>
            <p:nvPicPr>
              <p:cNvPr id="77" name="Freihand 76">
                <a:extLst>
                  <a:ext uri="{FF2B5EF4-FFF2-40B4-BE49-F238E27FC236}">
                    <a16:creationId xmlns:a16="http://schemas.microsoft.com/office/drawing/2014/main" id="{374C6AE6-9F2F-4534-9FDB-5827428090EE}"/>
                  </a:ext>
                </a:extLst>
              </p:cNvPr>
              <p:cNvPicPr/>
              <p:nvPr/>
            </p:nvPicPr>
            <p:blipFill>
              <a:blip r:embed="rId34"/>
              <a:stretch>
                <a:fillRect/>
              </a:stretch>
            </p:blipFill>
            <p:spPr>
              <a:xfrm>
                <a:off x="3215093" y="4138267"/>
                <a:ext cx="244800" cy="233640"/>
              </a:xfrm>
              <a:prstGeom prst="rect">
                <a:avLst/>
              </a:prstGeom>
            </p:spPr>
          </p:pic>
        </mc:Fallback>
      </mc:AlternateContent>
      <p:cxnSp>
        <p:nvCxnSpPr>
          <p:cNvPr id="108" name="Gerader Verbinder 107">
            <a:extLst>
              <a:ext uri="{FF2B5EF4-FFF2-40B4-BE49-F238E27FC236}">
                <a16:creationId xmlns:a16="http://schemas.microsoft.com/office/drawing/2014/main" id="{0F56DD3E-F53F-4D04-85B6-3F1F04F35D68}"/>
              </a:ext>
            </a:extLst>
          </p:cNvPr>
          <p:cNvCxnSpPr>
            <a:cxnSpLocks/>
          </p:cNvCxnSpPr>
          <p:nvPr/>
        </p:nvCxnSpPr>
        <p:spPr>
          <a:xfrm flipV="1">
            <a:off x="321317" y="1249957"/>
            <a:ext cx="6096416" cy="13157"/>
          </a:xfrm>
          <a:prstGeom prst="line">
            <a:avLst/>
          </a:prstGeom>
        </p:spPr>
        <p:style>
          <a:lnRef idx="1">
            <a:schemeClr val="accent1"/>
          </a:lnRef>
          <a:fillRef idx="0">
            <a:schemeClr val="accent1"/>
          </a:fillRef>
          <a:effectRef idx="0">
            <a:schemeClr val="accent1"/>
          </a:effectRef>
          <a:fontRef idx="minor">
            <a:schemeClr val="tx1"/>
          </a:fontRef>
        </p:style>
      </p:cxnSp>
      <p:grpSp>
        <p:nvGrpSpPr>
          <p:cNvPr id="123" name="Gruppieren 122">
            <a:extLst>
              <a:ext uri="{FF2B5EF4-FFF2-40B4-BE49-F238E27FC236}">
                <a16:creationId xmlns:a16="http://schemas.microsoft.com/office/drawing/2014/main" id="{5F26EA1F-AA07-4F0F-A49F-F2BFB91DDD7B}"/>
              </a:ext>
            </a:extLst>
          </p:cNvPr>
          <p:cNvGrpSpPr/>
          <p:nvPr/>
        </p:nvGrpSpPr>
        <p:grpSpPr>
          <a:xfrm>
            <a:off x="-6187" y="1105987"/>
            <a:ext cx="274320" cy="325800"/>
            <a:chOff x="-6187" y="1105987"/>
            <a:chExt cx="274320" cy="325800"/>
          </a:xfrm>
        </p:grpSpPr>
        <mc:AlternateContent xmlns:mc="http://schemas.openxmlformats.org/markup-compatibility/2006" xmlns:p14="http://schemas.microsoft.com/office/powerpoint/2010/main">
          <mc:Choice Requires="p14">
            <p:contentPart p14:bwMode="auto" r:id="rId35">
              <p14:nvContentPartPr>
                <p14:cNvPr id="112" name="Freihand 111">
                  <a:extLst>
                    <a:ext uri="{FF2B5EF4-FFF2-40B4-BE49-F238E27FC236}">
                      <a16:creationId xmlns:a16="http://schemas.microsoft.com/office/drawing/2014/main" id="{BD6DC0FE-DC37-4D5F-911A-A31FDB127AEF}"/>
                    </a:ext>
                  </a:extLst>
                </p14:cNvPr>
                <p14:cNvContentPartPr/>
                <p14:nvPr/>
              </p14:nvContentPartPr>
              <p14:xfrm>
                <a:off x="-6187" y="1212187"/>
                <a:ext cx="56520" cy="128520"/>
              </p14:xfrm>
            </p:contentPart>
          </mc:Choice>
          <mc:Fallback xmlns="">
            <p:pic>
              <p:nvPicPr>
                <p:cNvPr id="112" name="Freihand 111">
                  <a:extLst>
                    <a:ext uri="{FF2B5EF4-FFF2-40B4-BE49-F238E27FC236}">
                      <a16:creationId xmlns:a16="http://schemas.microsoft.com/office/drawing/2014/main" id="{BD6DC0FE-DC37-4D5F-911A-A31FDB127AEF}"/>
                    </a:ext>
                  </a:extLst>
                </p:cNvPr>
                <p:cNvPicPr/>
                <p:nvPr/>
              </p:nvPicPr>
              <p:blipFill>
                <a:blip r:embed="rId36"/>
                <a:stretch>
                  <a:fillRect/>
                </a:stretch>
              </p:blipFill>
              <p:spPr>
                <a:xfrm>
                  <a:off x="-10507" y="1207867"/>
                  <a:ext cx="651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3" name="Freihand 112">
                  <a:extLst>
                    <a:ext uri="{FF2B5EF4-FFF2-40B4-BE49-F238E27FC236}">
                      <a16:creationId xmlns:a16="http://schemas.microsoft.com/office/drawing/2014/main" id="{6378FD03-1887-47DB-AE54-44B558916F49}"/>
                    </a:ext>
                  </a:extLst>
                </p14:cNvPr>
                <p14:cNvContentPartPr/>
                <p14:nvPr/>
              </p14:nvContentPartPr>
              <p14:xfrm>
                <a:off x="10013" y="1123987"/>
                <a:ext cx="9360" cy="7560"/>
              </p14:xfrm>
            </p:contentPart>
          </mc:Choice>
          <mc:Fallback xmlns="">
            <p:pic>
              <p:nvPicPr>
                <p:cNvPr id="113" name="Freihand 112">
                  <a:extLst>
                    <a:ext uri="{FF2B5EF4-FFF2-40B4-BE49-F238E27FC236}">
                      <a16:creationId xmlns:a16="http://schemas.microsoft.com/office/drawing/2014/main" id="{6378FD03-1887-47DB-AE54-44B558916F49}"/>
                    </a:ext>
                  </a:extLst>
                </p:cNvPr>
                <p:cNvPicPr/>
                <p:nvPr/>
              </p:nvPicPr>
              <p:blipFill>
                <a:blip r:embed="rId38"/>
                <a:stretch>
                  <a:fillRect/>
                </a:stretch>
              </p:blipFill>
              <p:spPr>
                <a:xfrm>
                  <a:off x="5693" y="1119667"/>
                  <a:ext cx="18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14" name="Freihand 113">
                  <a:extLst>
                    <a:ext uri="{FF2B5EF4-FFF2-40B4-BE49-F238E27FC236}">
                      <a16:creationId xmlns:a16="http://schemas.microsoft.com/office/drawing/2014/main" id="{3B6B3BA8-C3E4-418D-9BB9-DD6DD8BD507C}"/>
                    </a:ext>
                  </a:extLst>
                </p14:cNvPr>
                <p14:cNvContentPartPr/>
                <p14:nvPr/>
              </p14:nvContentPartPr>
              <p14:xfrm>
                <a:off x="51053" y="1105987"/>
                <a:ext cx="42480" cy="124560"/>
              </p14:xfrm>
            </p:contentPart>
          </mc:Choice>
          <mc:Fallback xmlns="">
            <p:pic>
              <p:nvPicPr>
                <p:cNvPr id="114" name="Freihand 113">
                  <a:extLst>
                    <a:ext uri="{FF2B5EF4-FFF2-40B4-BE49-F238E27FC236}">
                      <a16:creationId xmlns:a16="http://schemas.microsoft.com/office/drawing/2014/main" id="{3B6B3BA8-C3E4-418D-9BB9-DD6DD8BD507C}"/>
                    </a:ext>
                  </a:extLst>
                </p:cNvPr>
                <p:cNvPicPr/>
                <p:nvPr/>
              </p:nvPicPr>
              <p:blipFill>
                <a:blip r:embed="rId40"/>
                <a:stretch>
                  <a:fillRect/>
                </a:stretch>
              </p:blipFill>
              <p:spPr>
                <a:xfrm>
                  <a:off x="46733" y="1101667"/>
                  <a:ext cx="511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15" name="Freihand 114">
                  <a:extLst>
                    <a:ext uri="{FF2B5EF4-FFF2-40B4-BE49-F238E27FC236}">
                      <a16:creationId xmlns:a16="http://schemas.microsoft.com/office/drawing/2014/main" id="{26BC150F-F901-425D-8FC6-5F5C8354FF8E}"/>
                    </a:ext>
                  </a:extLst>
                </p14:cNvPr>
                <p14:cNvContentPartPr/>
                <p14:nvPr/>
              </p14:nvContentPartPr>
              <p14:xfrm>
                <a:off x="26573" y="1144867"/>
                <a:ext cx="73440" cy="69480"/>
              </p14:xfrm>
            </p:contentPart>
          </mc:Choice>
          <mc:Fallback xmlns="">
            <p:pic>
              <p:nvPicPr>
                <p:cNvPr id="115" name="Freihand 114">
                  <a:extLst>
                    <a:ext uri="{FF2B5EF4-FFF2-40B4-BE49-F238E27FC236}">
                      <a16:creationId xmlns:a16="http://schemas.microsoft.com/office/drawing/2014/main" id="{26BC150F-F901-425D-8FC6-5F5C8354FF8E}"/>
                    </a:ext>
                  </a:extLst>
                </p:cNvPr>
                <p:cNvPicPr/>
                <p:nvPr/>
              </p:nvPicPr>
              <p:blipFill>
                <a:blip r:embed="rId42"/>
                <a:stretch>
                  <a:fillRect/>
                </a:stretch>
              </p:blipFill>
              <p:spPr>
                <a:xfrm>
                  <a:off x="22253" y="1140547"/>
                  <a:ext cx="8208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17" name="Freihand 116">
                  <a:extLst>
                    <a:ext uri="{FF2B5EF4-FFF2-40B4-BE49-F238E27FC236}">
                      <a16:creationId xmlns:a16="http://schemas.microsoft.com/office/drawing/2014/main" id="{3A4BA1FE-AD5C-46CA-AA2D-C30E1C6409AA}"/>
                    </a:ext>
                  </a:extLst>
                </p14:cNvPr>
                <p14:cNvContentPartPr/>
                <p14:nvPr/>
              </p14:nvContentPartPr>
              <p14:xfrm>
                <a:off x="-3307" y="1322707"/>
                <a:ext cx="66600" cy="93240"/>
              </p14:xfrm>
            </p:contentPart>
          </mc:Choice>
          <mc:Fallback xmlns="">
            <p:pic>
              <p:nvPicPr>
                <p:cNvPr id="117" name="Freihand 116">
                  <a:extLst>
                    <a:ext uri="{FF2B5EF4-FFF2-40B4-BE49-F238E27FC236}">
                      <a16:creationId xmlns:a16="http://schemas.microsoft.com/office/drawing/2014/main" id="{3A4BA1FE-AD5C-46CA-AA2D-C30E1C6409AA}"/>
                    </a:ext>
                  </a:extLst>
                </p:cNvPr>
                <p:cNvPicPr/>
                <p:nvPr/>
              </p:nvPicPr>
              <p:blipFill>
                <a:blip r:embed="rId44"/>
                <a:stretch>
                  <a:fillRect/>
                </a:stretch>
              </p:blipFill>
              <p:spPr>
                <a:xfrm>
                  <a:off x="-7627" y="1318387"/>
                  <a:ext cx="752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18" name="Freihand 117">
                  <a:extLst>
                    <a:ext uri="{FF2B5EF4-FFF2-40B4-BE49-F238E27FC236}">
                      <a16:creationId xmlns:a16="http://schemas.microsoft.com/office/drawing/2014/main" id="{DC54B71F-4AD4-45A5-8C13-AB3EDBFD2FCD}"/>
                    </a:ext>
                  </a:extLst>
                </p14:cNvPr>
                <p14:cNvContentPartPr/>
                <p14:nvPr/>
              </p14:nvContentPartPr>
              <p14:xfrm>
                <a:off x="88493" y="1191307"/>
                <a:ext cx="57600" cy="137880"/>
              </p14:xfrm>
            </p:contentPart>
          </mc:Choice>
          <mc:Fallback xmlns="">
            <p:pic>
              <p:nvPicPr>
                <p:cNvPr id="118" name="Freihand 117">
                  <a:extLst>
                    <a:ext uri="{FF2B5EF4-FFF2-40B4-BE49-F238E27FC236}">
                      <a16:creationId xmlns:a16="http://schemas.microsoft.com/office/drawing/2014/main" id="{DC54B71F-4AD4-45A5-8C13-AB3EDBFD2FCD}"/>
                    </a:ext>
                  </a:extLst>
                </p:cNvPr>
                <p:cNvPicPr/>
                <p:nvPr/>
              </p:nvPicPr>
              <p:blipFill>
                <a:blip r:embed="rId46"/>
                <a:stretch>
                  <a:fillRect/>
                </a:stretch>
              </p:blipFill>
              <p:spPr>
                <a:xfrm>
                  <a:off x="84173" y="1186987"/>
                  <a:ext cx="662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19" name="Freihand 118">
                  <a:extLst>
                    <a:ext uri="{FF2B5EF4-FFF2-40B4-BE49-F238E27FC236}">
                      <a16:creationId xmlns:a16="http://schemas.microsoft.com/office/drawing/2014/main" id="{EE66464F-C1D5-404B-8BA2-41006CB426B9}"/>
                    </a:ext>
                  </a:extLst>
                </p14:cNvPr>
                <p14:cNvContentPartPr/>
                <p14:nvPr/>
              </p14:nvContentPartPr>
              <p14:xfrm>
                <a:off x="157613" y="1242427"/>
                <a:ext cx="37440" cy="44280"/>
              </p14:xfrm>
            </p:contentPart>
          </mc:Choice>
          <mc:Fallback xmlns="">
            <p:pic>
              <p:nvPicPr>
                <p:cNvPr id="119" name="Freihand 118">
                  <a:extLst>
                    <a:ext uri="{FF2B5EF4-FFF2-40B4-BE49-F238E27FC236}">
                      <a16:creationId xmlns:a16="http://schemas.microsoft.com/office/drawing/2014/main" id="{EE66464F-C1D5-404B-8BA2-41006CB426B9}"/>
                    </a:ext>
                  </a:extLst>
                </p:cNvPr>
                <p:cNvPicPr/>
                <p:nvPr/>
              </p:nvPicPr>
              <p:blipFill>
                <a:blip r:embed="rId48"/>
                <a:stretch>
                  <a:fillRect/>
                </a:stretch>
              </p:blipFill>
              <p:spPr>
                <a:xfrm>
                  <a:off x="153293" y="1238107"/>
                  <a:ext cx="4608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20" name="Freihand 119">
                  <a:extLst>
                    <a:ext uri="{FF2B5EF4-FFF2-40B4-BE49-F238E27FC236}">
                      <a16:creationId xmlns:a16="http://schemas.microsoft.com/office/drawing/2014/main" id="{79305AB3-220A-4757-A190-E567008E6B47}"/>
                    </a:ext>
                  </a:extLst>
                </p14:cNvPr>
                <p14:cNvContentPartPr/>
                <p14:nvPr/>
              </p14:nvContentPartPr>
              <p14:xfrm>
                <a:off x="170213" y="1265827"/>
                <a:ext cx="29160" cy="97200"/>
              </p14:xfrm>
            </p:contentPart>
          </mc:Choice>
          <mc:Fallback xmlns="">
            <p:pic>
              <p:nvPicPr>
                <p:cNvPr id="120" name="Freihand 119">
                  <a:extLst>
                    <a:ext uri="{FF2B5EF4-FFF2-40B4-BE49-F238E27FC236}">
                      <a16:creationId xmlns:a16="http://schemas.microsoft.com/office/drawing/2014/main" id="{79305AB3-220A-4757-A190-E567008E6B47}"/>
                    </a:ext>
                  </a:extLst>
                </p:cNvPr>
                <p:cNvPicPr/>
                <p:nvPr/>
              </p:nvPicPr>
              <p:blipFill>
                <a:blip r:embed="rId50"/>
                <a:stretch>
                  <a:fillRect/>
                </a:stretch>
              </p:blipFill>
              <p:spPr>
                <a:xfrm>
                  <a:off x="165893" y="1261507"/>
                  <a:ext cx="378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21" name="Freihand 120">
                  <a:extLst>
                    <a:ext uri="{FF2B5EF4-FFF2-40B4-BE49-F238E27FC236}">
                      <a16:creationId xmlns:a16="http://schemas.microsoft.com/office/drawing/2014/main" id="{5819A3EC-7FCF-4962-9077-8CBC0FD411ED}"/>
                    </a:ext>
                  </a:extLst>
                </p14:cNvPr>
                <p14:cNvContentPartPr/>
                <p14:nvPr/>
              </p14:nvContentPartPr>
              <p14:xfrm>
                <a:off x="194693" y="1298947"/>
                <a:ext cx="31320" cy="64440"/>
              </p14:xfrm>
            </p:contentPart>
          </mc:Choice>
          <mc:Fallback xmlns="">
            <p:pic>
              <p:nvPicPr>
                <p:cNvPr id="121" name="Freihand 120">
                  <a:extLst>
                    <a:ext uri="{FF2B5EF4-FFF2-40B4-BE49-F238E27FC236}">
                      <a16:creationId xmlns:a16="http://schemas.microsoft.com/office/drawing/2014/main" id="{5819A3EC-7FCF-4962-9077-8CBC0FD411ED}"/>
                    </a:ext>
                  </a:extLst>
                </p:cNvPr>
                <p:cNvPicPr/>
                <p:nvPr/>
              </p:nvPicPr>
              <p:blipFill>
                <a:blip r:embed="rId52"/>
                <a:stretch>
                  <a:fillRect/>
                </a:stretch>
              </p:blipFill>
              <p:spPr>
                <a:xfrm>
                  <a:off x="190373" y="1294627"/>
                  <a:ext cx="399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22" name="Freihand 121">
                  <a:extLst>
                    <a:ext uri="{FF2B5EF4-FFF2-40B4-BE49-F238E27FC236}">
                      <a16:creationId xmlns:a16="http://schemas.microsoft.com/office/drawing/2014/main" id="{F026A007-4E2F-4DB7-99EE-5A3121DFF481}"/>
                    </a:ext>
                  </a:extLst>
                </p14:cNvPr>
                <p14:cNvContentPartPr/>
                <p14:nvPr/>
              </p14:nvContentPartPr>
              <p14:xfrm>
                <a:off x="219533" y="1178347"/>
                <a:ext cx="48600" cy="253440"/>
              </p14:xfrm>
            </p:contentPart>
          </mc:Choice>
          <mc:Fallback xmlns="">
            <p:pic>
              <p:nvPicPr>
                <p:cNvPr id="122" name="Freihand 121">
                  <a:extLst>
                    <a:ext uri="{FF2B5EF4-FFF2-40B4-BE49-F238E27FC236}">
                      <a16:creationId xmlns:a16="http://schemas.microsoft.com/office/drawing/2014/main" id="{F026A007-4E2F-4DB7-99EE-5A3121DFF481}"/>
                    </a:ext>
                  </a:extLst>
                </p:cNvPr>
                <p:cNvPicPr/>
                <p:nvPr/>
              </p:nvPicPr>
              <p:blipFill>
                <a:blip r:embed="rId54"/>
                <a:stretch>
                  <a:fillRect/>
                </a:stretch>
              </p:blipFill>
              <p:spPr>
                <a:xfrm>
                  <a:off x="215213" y="1174027"/>
                  <a:ext cx="57240" cy="262080"/>
                </a:xfrm>
                <a:prstGeom prst="rect">
                  <a:avLst/>
                </a:prstGeom>
              </p:spPr>
            </p:pic>
          </mc:Fallback>
        </mc:AlternateContent>
      </p:grpSp>
      <p:grpSp>
        <p:nvGrpSpPr>
          <p:cNvPr id="133" name="Gruppieren 132">
            <a:extLst>
              <a:ext uri="{FF2B5EF4-FFF2-40B4-BE49-F238E27FC236}">
                <a16:creationId xmlns:a16="http://schemas.microsoft.com/office/drawing/2014/main" id="{86E5DB00-B736-45A9-B9D4-88785342DBCA}"/>
              </a:ext>
            </a:extLst>
          </p:cNvPr>
          <p:cNvGrpSpPr/>
          <p:nvPr/>
        </p:nvGrpSpPr>
        <p:grpSpPr>
          <a:xfrm>
            <a:off x="4530533" y="1285987"/>
            <a:ext cx="318240" cy="287640"/>
            <a:chOff x="4530533" y="1285987"/>
            <a:chExt cx="318240" cy="287640"/>
          </a:xfrm>
        </p:grpSpPr>
        <mc:AlternateContent xmlns:mc="http://schemas.openxmlformats.org/markup-compatibility/2006" xmlns:p14="http://schemas.microsoft.com/office/powerpoint/2010/main">
          <mc:Choice Requires="p14">
            <p:contentPart p14:bwMode="auto" r:id="rId55">
              <p14:nvContentPartPr>
                <p14:cNvPr id="124" name="Freihand 123">
                  <a:extLst>
                    <a:ext uri="{FF2B5EF4-FFF2-40B4-BE49-F238E27FC236}">
                      <a16:creationId xmlns:a16="http://schemas.microsoft.com/office/drawing/2014/main" id="{CCE98006-F93D-4BF2-B98A-24F54EBD8DB9}"/>
                    </a:ext>
                  </a:extLst>
                </p14:cNvPr>
                <p14:cNvContentPartPr/>
                <p14:nvPr/>
              </p14:nvContentPartPr>
              <p14:xfrm>
                <a:off x="4530533" y="1360147"/>
                <a:ext cx="41760" cy="96480"/>
              </p14:xfrm>
            </p:contentPart>
          </mc:Choice>
          <mc:Fallback xmlns="">
            <p:pic>
              <p:nvPicPr>
                <p:cNvPr id="124" name="Freihand 123">
                  <a:extLst>
                    <a:ext uri="{FF2B5EF4-FFF2-40B4-BE49-F238E27FC236}">
                      <a16:creationId xmlns:a16="http://schemas.microsoft.com/office/drawing/2014/main" id="{CCE98006-F93D-4BF2-B98A-24F54EBD8DB9}"/>
                    </a:ext>
                  </a:extLst>
                </p:cNvPr>
                <p:cNvPicPr/>
                <p:nvPr/>
              </p:nvPicPr>
              <p:blipFill>
                <a:blip r:embed="rId56"/>
                <a:stretch>
                  <a:fillRect/>
                </a:stretch>
              </p:blipFill>
              <p:spPr>
                <a:xfrm>
                  <a:off x="4526213" y="1355827"/>
                  <a:ext cx="504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25" name="Freihand 124">
                  <a:extLst>
                    <a:ext uri="{FF2B5EF4-FFF2-40B4-BE49-F238E27FC236}">
                      <a16:creationId xmlns:a16="http://schemas.microsoft.com/office/drawing/2014/main" id="{47AB3E26-61DE-493E-9C6F-D794D52BF7A9}"/>
                    </a:ext>
                  </a:extLst>
                </p14:cNvPr>
                <p14:cNvContentPartPr/>
                <p14:nvPr/>
              </p14:nvContentPartPr>
              <p14:xfrm>
                <a:off x="4548533" y="1302907"/>
                <a:ext cx="24480" cy="5040"/>
              </p14:xfrm>
            </p:contentPart>
          </mc:Choice>
          <mc:Fallback xmlns="">
            <p:pic>
              <p:nvPicPr>
                <p:cNvPr id="125" name="Freihand 124">
                  <a:extLst>
                    <a:ext uri="{FF2B5EF4-FFF2-40B4-BE49-F238E27FC236}">
                      <a16:creationId xmlns:a16="http://schemas.microsoft.com/office/drawing/2014/main" id="{47AB3E26-61DE-493E-9C6F-D794D52BF7A9}"/>
                    </a:ext>
                  </a:extLst>
                </p:cNvPr>
                <p:cNvPicPr/>
                <p:nvPr/>
              </p:nvPicPr>
              <p:blipFill>
                <a:blip r:embed="rId58"/>
                <a:stretch>
                  <a:fillRect/>
                </a:stretch>
              </p:blipFill>
              <p:spPr>
                <a:xfrm>
                  <a:off x="4544213" y="1298587"/>
                  <a:ext cx="331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26" name="Freihand 125">
                  <a:extLst>
                    <a:ext uri="{FF2B5EF4-FFF2-40B4-BE49-F238E27FC236}">
                      <a16:creationId xmlns:a16="http://schemas.microsoft.com/office/drawing/2014/main" id="{25352484-55AC-43CB-9E72-EE157F413AC1}"/>
                    </a:ext>
                  </a:extLst>
                </p14:cNvPr>
                <p14:cNvContentPartPr/>
                <p14:nvPr/>
              </p14:nvContentPartPr>
              <p14:xfrm>
                <a:off x="4556093" y="1423507"/>
                <a:ext cx="72360" cy="87120"/>
              </p14:xfrm>
            </p:contentPart>
          </mc:Choice>
          <mc:Fallback xmlns="">
            <p:pic>
              <p:nvPicPr>
                <p:cNvPr id="126" name="Freihand 125">
                  <a:extLst>
                    <a:ext uri="{FF2B5EF4-FFF2-40B4-BE49-F238E27FC236}">
                      <a16:creationId xmlns:a16="http://schemas.microsoft.com/office/drawing/2014/main" id="{25352484-55AC-43CB-9E72-EE157F413AC1}"/>
                    </a:ext>
                  </a:extLst>
                </p:cNvPr>
                <p:cNvPicPr/>
                <p:nvPr/>
              </p:nvPicPr>
              <p:blipFill>
                <a:blip r:embed="rId60"/>
                <a:stretch>
                  <a:fillRect/>
                </a:stretch>
              </p:blipFill>
              <p:spPr>
                <a:xfrm>
                  <a:off x="4551773" y="1419187"/>
                  <a:ext cx="810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27" name="Freihand 126">
                  <a:extLst>
                    <a:ext uri="{FF2B5EF4-FFF2-40B4-BE49-F238E27FC236}">
                      <a16:creationId xmlns:a16="http://schemas.microsoft.com/office/drawing/2014/main" id="{47AFB6F4-7642-4C88-8B00-6163B44FE0E7}"/>
                    </a:ext>
                  </a:extLst>
                </p14:cNvPr>
                <p14:cNvContentPartPr/>
                <p14:nvPr/>
              </p14:nvContentPartPr>
              <p14:xfrm>
                <a:off x="4591373" y="1285987"/>
                <a:ext cx="90360" cy="97920"/>
              </p14:xfrm>
            </p:contentPart>
          </mc:Choice>
          <mc:Fallback xmlns="">
            <p:pic>
              <p:nvPicPr>
                <p:cNvPr id="127" name="Freihand 126">
                  <a:extLst>
                    <a:ext uri="{FF2B5EF4-FFF2-40B4-BE49-F238E27FC236}">
                      <a16:creationId xmlns:a16="http://schemas.microsoft.com/office/drawing/2014/main" id="{47AFB6F4-7642-4C88-8B00-6163B44FE0E7}"/>
                    </a:ext>
                  </a:extLst>
                </p:cNvPr>
                <p:cNvPicPr/>
                <p:nvPr/>
              </p:nvPicPr>
              <p:blipFill>
                <a:blip r:embed="rId62"/>
                <a:stretch>
                  <a:fillRect/>
                </a:stretch>
              </p:blipFill>
              <p:spPr>
                <a:xfrm>
                  <a:off x="4587053" y="1281667"/>
                  <a:ext cx="990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29" name="Freihand 128">
                  <a:extLst>
                    <a:ext uri="{FF2B5EF4-FFF2-40B4-BE49-F238E27FC236}">
                      <a16:creationId xmlns:a16="http://schemas.microsoft.com/office/drawing/2014/main" id="{CF67F13C-CA6F-4637-8C40-5BC75594EC38}"/>
                    </a:ext>
                  </a:extLst>
                </p14:cNvPr>
                <p14:cNvContentPartPr/>
                <p14:nvPr/>
              </p14:nvContentPartPr>
              <p14:xfrm>
                <a:off x="4655813" y="1330267"/>
                <a:ext cx="54720" cy="162000"/>
              </p14:xfrm>
            </p:contentPart>
          </mc:Choice>
          <mc:Fallback xmlns="">
            <p:pic>
              <p:nvPicPr>
                <p:cNvPr id="129" name="Freihand 128">
                  <a:extLst>
                    <a:ext uri="{FF2B5EF4-FFF2-40B4-BE49-F238E27FC236}">
                      <a16:creationId xmlns:a16="http://schemas.microsoft.com/office/drawing/2014/main" id="{CF67F13C-CA6F-4637-8C40-5BC75594EC38}"/>
                    </a:ext>
                  </a:extLst>
                </p:cNvPr>
                <p:cNvPicPr/>
                <p:nvPr/>
              </p:nvPicPr>
              <p:blipFill>
                <a:blip r:embed="rId64"/>
                <a:stretch>
                  <a:fillRect/>
                </a:stretch>
              </p:blipFill>
              <p:spPr>
                <a:xfrm>
                  <a:off x="4651493" y="1325947"/>
                  <a:ext cx="633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30" name="Freihand 129">
                  <a:extLst>
                    <a:ext uri="{FF2B5EF4-FFF2-40B4-BE49-F238E27FC236}">
                      <a16:creationId xmlns:a16="http://schemas.microsoft.com/office/drawing/2014/main" id="{1E3348B9-A2BB-4A30-9959-095319196A0C}"/>
                    </a:ext>
                  </a:extLst>
                </p14:cNvPr>
                <p14:cNvContentPartPr/>
                <p14:nvPr/>
              </p14:nvContentPartPr>
              <p14:xfrm>
                <a:off x="4717733" y="1387507"/>
                <a:ext cx="38880" cy="79920"/>
              </p14:xfrm>
            </p:contentPart>
          </mc:Choice>
          <mc:Fallback xmlns="">
            <p:pic>
              <p:nvPicPr>
                <p:cNvPr id="130" name="Freihand 129">
                  <a:extLst>
                    <a:ext uri="{FF2B5EF4-FFF2-40B4-BE49-F238E27FC236}">
                      <a16:creationId xmlns:a16="http://schemas.microsoft.com/office/drawing/2014/main" id="{1E3348B9-A2BB-4A30-9959-095319196A0C}"/>
                    </a:ext>
                  </a:extLst>
                </p:cNvPr>
                <p:cNvPicPr/>
                <p:nvPr/>
              </p:nvPicPr>
              <p:blipFill>
                <a:blip r:embed="rId66"/>
                <a:stretch>
                  <a:fillRect/>
                </a:stretch>
              </p:blipFill>
              <p:spPr>
                <a:xfrm>
                  <a:off x="4713413" y="1383187"/>
                  <a:ext cx="475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31" name="Freihand 130">
                  <a:extLst>
                    <a:ext uri="{FF2B5EF4-FFF2-40B4-BE49-F238E27FC236}">
                      <a16:creationId xmlns:a16="http://schemas.microsoft.com/office/drawing/2014/main" id="{2E7C09ED-190F-4364-AE97-E907E54A0BC8}"/>
                    </a:ext>
                  </a:extLst>
                </p14:cNvPr>
                <p14:cNvContentPartPr/>
                <p14:nvPr/>
              </p14:nvContentPartPr>
              <p14:xfrm>
                <a:off x="4750853" y="1433227"/>
                <a:ext cx="35640" cy="78120"/>
              </p14:xfrm>
            </p:contentPart>
          </mc:Choice>
          <mc:Fallback xmlns="">
            <p:pic>
              <p:nvPicPr>
                <p:cNvPr id="131" name="Freihand 130">
                  <a:extLst>
                    <a:ext uri="{FF2B5EF4-FFF2-40B4-BE49-F238E27FC236}">
                      <a16:creationId xmlns:a16="http://schemas.microsoft.com/office/drawing/2014/main" id="{2E7C09ED-190F-4364-AE97-E907E54A0BC8}"/>
                    </a:ext>
                  </a:extLst>
                </p:cNvPr>
                <p:cNvPicPr/>
                <p:nvPr/>
              </p:nvPicPr>
              <p:blipFill>
                <a:blip r:embed="rId68"/>
                <a:stretch>
                  <a:fillRect/>
                </a:stretch>
              </p:blipFill>
              <p:spPr>
                <a:xfrm>
                  <a:off x="4746533" y="1428907"/>
                  <a:ext cx="4428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32" name="Freihand 131">
                  <a:extLst>
                    <a:ext uri="{FF2B5EF4-FFF2-40B4-BE49-F238E27FC236}">
                      <a16:creationId xmlns:a16="http://schemas.microsoft.com/office/drawing/2014/main" id="{8F17369F-9145-423A-8AE7-1ED4731EA548}"/>
                    </a:ext>
                  </a:extLst>
                </p14:cNvPr>
                <p14:cNvContentPartPr/>
                <p14:nvPr/>
              </p14:nvContentPartPr>
              <p14:xfrm>
                <a:off x="4783973" y="1359787"/>
                <a:ext cx="64800" cy="213840"/>
              </p14:xfrm>
            </p:contentPart>
          </mc:Choice>
          <mc:Fallback xmlns="">
            <p:pic>
              <p:nvPicPr>
                <p:cNvPr id="132" name="Freihand 131">
                  <a:extLst>
                    <a:ext uri="{FF2B5EF4-FFF2-40B4-BE49-F238E27FC236}">
                      <a16:creationId xmlns:a16="http://schemas.microsoft.com/office/drawing/2014/main" id="{8F17369F-9145-423A-8AE7-1ED4731EA548}"/>
                    </a:ext>
                  </a:extLst>
                </p:cNvPr>
                <p:cNvPicPr/>
                <p:nvPr/>
              </p:nvPicPr>
              <p:blipFill>
                <a:blip r:embed="rId70"/>
                <a:stretch>
                  <a:fillRect/>
                </a:stretch>
              </p:blipFill>
              <p:spPr>
                <a:xfrm>
                  <a:off x="4779653" y="1355467"/>
                  <a:ext cx="73440" cy="222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1">
            <p14:nvContentPartPr>
              <p14:cNvPr id="135" name="Freihand 134">
                <a:extLst>
                  <a:ext uri="{FF2B5EF4-FFF2-40B4-BE49-F238E27FC236}">
                    <a16:creationId xmlns:a16="http://schemas.microsoft.com/office/drawing/2014/main" id="{34F93474-1457-475F-920D-89A028223DD8}"/>
                  </a:ext>
                </a:extLst>
              </p14:cNvPr>
              <p14:cNvContentPartPr/>
              <p14:nvPr/>
            </p14:nvContentPartPr>
            <p14:xfrm>
              <a:off x="6466613" y="3193627"/>
              <a:ext cx="18360" cy="169560"/>
            </p14:xfrm>
          </p:contentPart>
        </mc:Choice>
        <mc:Fallback xmlns="">
          <p:pic>
            <p:nvPicPr>
              <p:cNvPr id="135" name="Freihand 134">
                <a:extLst>
                  <a:ext uri="{FF2B5EF4-FFF2-40B4-BE49-F238E27FC236}">
                    <a16:creationId xmlns:a16="http://schemas.microsoft.com/office/drawing/2014/main" id="{34F93474-1457-475F-920D-89A028223DD8}"/>
                  </a:ext>
                </a:extLst>
              </p:cNvPr>
              <p:cNvPicPr/>
              <p:nvPr/>
            </p:nvPicPr>
            <p:blipFill>
              <a:blip r:embed="rId72"/>
              <a:stretch>
                <a:fillRect/>
              </a:stretch>
            </p:blipFill>
            <p:spPr>
              <a:xfrm>
                <a:off x="6462293" y="3189307"/>
                <a:ext cx="27000" cy="178200"/>
              </a:xfrm>
              <a:prstGeom prst="rect">
                <a:avLst/>
              </a:prstGeom>
            </p:spPr>
          </p:pic>
        </mc:Fallback>
      </mc:AlternateContent>
      <p:grpSp>
        <p:nvGrpSpPr>
          <p:cNvPr id="139" name="Gruppieren 138">
            <a:extLst>
              <a:ext uri="{FF2B5EF4-FFF2-40B4-BE49-F238E27FC236}">
                <a16:creationId xmlns:a16="http://schemas.microsoft.com/office/drawing/2014/main" id="{E7D389C4-7BE0-4C91-BE4E-8FF62608B647}"/>
              </a:ext>
            </a:extLst>
          </p:cNvPr>
          <p:cNvGrpSpPr/>
          <p:nvPr/>
        </p:nvGrpSpPr>
        <p:grpSpPr>
          <a:xfrm>
            <a:off x="6371573" y="3459667"/>
            <a:ext cx="135360" cy="194760"/>
            <a:chOff x="6371573" y="3459667"/>
            <a:chExt cx="135360" cy="194760"/>
          </a:xfrm>
        </p:grpSpPr>
        <mc:AlternateContent xmlns:mc="http://schemas.openxmlformats.org/markup-compatibility/2006" xmlns:p14="http://schemas.microsoft.com/office/powerpoint/2010/main">
          <mc:Choice Requires="p14">
            <p:contentPart p14:bwMode="auto" r:id="rId73">
              <p14:nvContentPartPr>
                <p14:cNvPr id="136" name="Freihand 135">
                  <a:extLst>
                    <a:ext uri="{FF2B5EF4-FFF2-40B4-BE49-F238E27FC236}">
                      <a16:creationId xmlns:a16="http://schemas.microsoft.com/office/drawing/2014/main" id="{1B55A367-E1AC-4D44-B907-1BBB112FB33C}"/>
                    </a:ext>
                  </a:extLst>
                </p14:cNvPr>
                <p14:cNvContentPartPr/>
                <p14:nvPr/>
              </p14:nvContentPartPr>
              <p14:xfrm>
                <a:off x="6371573" y="3459667"/>
                <a:ext cx="82440" cy="65160"/>
              </p14:xfrm>
            </p:contentPart>
          </mc:Choice>
          <mc:Fallback xmlns="">
            <p:pic>
              <p:nvPicPr>
                <p:cNvPr id="136" name="Freihand 135">
                  <a:extLst>
                    <a:ext uri="{FF2B5EF4-FFF2-40B4-BE49-F238E27FC236}">
                      <a16:creationId xmlns:a16="http://schemas.microsoft.com/office/drawing/2014/main" id="{1B55A367-E1AC-4D44-B907-1BBB112FB33C}"/>
                    </a:ext>
                  </a:extLst>
                </p:cNvPr>
                <p:cNvPicPr/>
                <p:nvPr/>
              </p:nvPicPr>
              <p:blipFill>
                <a:blip r:embed="rId74"/>
                <a:stretch>
                  <a:fillRect/>
                </a:stretch>
              </p:blipFill>
              <p:spPr>
                <a:xfrm>
                  <a:off x="6367253" y="3455347"/>
                  <a:ext cx="910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37" name="Freihand 136">
                  <a:extLst>
                    <a:ext uri="{FF2B5EF4-FFF2-40B4-BE49-F238E27FC236}">
                      <a16:creationId xmlns:a16="http://schemas.microsoft.com/office/drawing/2014/main" id="{C70219AB-20EB-4A49-AA60-F5FE952B2BC4}"/>
                    </a:ext>
                  </a:extLst>
                </p14:cNvPr>
                <p14:cNvContentPartPr/>
                <p14:nvPr/>
              </p14:nvContentPartPr>
              <p14:xfrm>
                <a:off x="6391733" y="3466507"/>
                <a:ext cx="70560" cy="154080"/>
              </p14:xfrm>
            </p:contentPart>
          </mc:Choice>
          <mc:Fallback xmlns="">
            <p:pic>
              <p:nvPicPr>
                <p:cNvPr id="137" name="Freihand 136">
                  <a:extLst>
                    <a:ext uri="{FF2B5EF4-FFF2-40B4-BE49-F238E27FC236}">
                      <a16:creationId xmlns:a16="http://schemas.microsoft.com/office/drawing/2014/main" id="{C70219AB-20EB-4A49-AA60-F5FE952B2BC4}"/>
                    </a:ext>
                  </a:extLst>
                </p:cNvPr>
                <p:cNvPicPr/>
                <p:nvPr/>
              </p:nvPicPr>
              <p:blipFill>
                <a:blip r:embed="rId76"/>
                <a:stretch>
                  <a:fillRect/>
                </a:stretch>
              </p:blipFill>
              <p:spPr>
                <a:xfrm>
                  <a:off x="6387413" y="3462187"/>
                  <a:ext cx="7920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38" name="Freihand 137">
                  <a:extLst>
                    <a:ext uri="{FF2B5EF4-FFF2-40B4-BE49-F238E27FC236}">
                      <a16:creationId xmlns:a16="http://schemas.microsoft.com/office/drawing/2014/main" id="{F78759BF-DA8B-4EF4-BAD1-CE863050E37C}"/>
                    </a:ext>
                  </a:extLst>
                </p14:cNvPr>
                <p14:cNvContentPartPr/>
                <p14:nvPr/>
              </p14:nvContentPartPr>
              <p14:xfrm>
                <a:off x="6434213" y="3538867"/>
                <a:ext cx="72720" cy="115560"/>
              </p14:xfrm>
            </p:contentPart>
          </mc:Choice>
          <mc:Fallback xmlns="">
            <p:pic>
              <p:nvPicPr>
                <p:cNvPr id="138" name="Freihand 137">
                  <a:extLst>
                    <a:ext uri="{FF2B5EF4-FFF2-40B4-BE49-F238E27FC236}">
                      <a16:creationId xmlns:a16="http://schemas.microsoft.com/office/drawing/2014/main" id="{F78759BF-DA8B-4EF4-BAD1-CE863050E37C}"/>
                    </a:ext>
                  </a:extLst>
                </p:cNvPr>
                <p:cNvPicPr/>
                <p:nvPr/>
              </p:nvPicPr>
              <p:blipFill>
                <a:blip r:embed="rId78"/>
                <a:stretch>
                  <a:fillRect/>
                </a:stretch>
              </p:blipFill>
              <p:spPr>
                <a:xfrm>
                  <a:off x="6429893" y="3534547"/>
                  <a:ext cx="81360" cy="124200"/>
                </a:xfrm>
                <a:prstGeom prst="rect">
                  <a:avLst/>
                </a:prstGeom>
              </p:spPr>
            </p:pic>
          </mc:Fallback>
        </mc:AlternateContent>
      </p:grpSp>
      <p:grpSp>
        <p:nvGrpSpPr>
          <p:cNvPr id="148" name="Gruppieren 147">
            <a:extLst>
              <a:ext uri="{FF2B5EF4-FFF2-40B4-BE49-F238E27FC236}">
                <a16:creationId xmlns:a16="http://schemas.microsoft.com/office/drawing/2014/main" id="{7F74157E-F668-4526-98D6-FF8C56F0193A}"/>
              </a:ext>
            </a:extLst>
          </p:cNvPr>
          <p:cNvGrpSpPr/>
          <p:nvPr/>
        </p:nvGrpSpPr>
        <p:grpSpPr>
          <a:xfrm>
            <a:off x="334733" y="3535267"/>
            <a:ext cx="714960" cy="283680"/>
            <a:chOff x="334733" y="3535267"/>
            <a:chExt cx="714960" cy="283680"/>
          </a:xfrm>
        </p:grpSpPr>
        <mc:AlternateContent xmlns:mc="http://schemas.openxmlformats.org/markup-compatibility/2006" xmlns:p14="http://schemas.microsoft.com/office/powerpoint/2010/main">
          <mc:Choice Requires="p14">
            <p:contentPart p14:bwMode="auto" r:id="rId79">
              <p14:nvContentPartPr>
                <p14:cNvPr id="140" name="Freihand 139">
                  <a:extLst>
                    <a:ext uri="{FF2B5EF4-FFF2-40B4-BE49-F238E27FC236}">
                      <a16:creationId xmlns:a16="http://schemas.microsoft.com/office/drawing/2014/main" id="{ABA6F0FB-9364-4F83-A2CA-F85AD3815583}"/>
                    </a:ext>
                  </a:extLst>
                </p14:cNvPr>
                <p14:cNvContentPartPr/>
                <p14:nvPr/>
              </p14:nvContentPartPr>
              <p14:xfrm>
                <a:off x="334733" y="3535267"/>
                <a:ext cx="90000" cy="101160"/>
              </p14:xfrm>
            </p:contentPart>
          </mc:Choice>
          <mc:Fallback xmlns="">
            <p:pic>
              <p:nvPicPr>
                <p:cNvPr id="140" name="Freihand 139">
                  <a:extLst>
                    <a:ext uri="{FF2B5EF4-FFF2-40B4-BE49-F238E27FC236}">
                      <a16:creationId xmlns:a16="http://schemas.microsoft.com/office/drawing/2014/main" id="{ABA6F0FB-9364-4F83-A2CA-F85AD3815583}"/>
                    </a:ext>
                  </a:extLst>
                </p:cNvPr>
                <p:cNvPicPr/>
                <p:nvPr/>
              </p:nvPicPr>
              <p:blipFill>
                <a:blip r:embed="rId80"/>
                <a:stretch>
                  <a:fillRect/>
                </a:stretch>
              </p:blipFill>
              <p:spPr>
                <a:xfrm>
                  <a:off x="330413" y="3530947"/>
                  <a:ext cx="986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41" name="Freihand 140">
                  <a:extLst>
                    <a:ext uri="{FF2B5EF4-FFF2-40B4-BE49-F238E27FC236}">
                      <a16:creationId xmlns:a16="http://schemas.microsoft.com/office/drawing/2014/main" id="{DC599C91-2A60-41D8-8A70-5BE149125C9C}"/>
                    </a:ext>
                  </a:extLst>
                </p14:cNvPr>
                <p14:cNvContentPartPr/>
                <p14:nvPr/>
              </p14:nvContentPartPr>
              <p14:xfrm>
                <a:off x="352373" y="3541027"/>
                <a:ext cx="100080" cy="262080"/>
              </p14:xfrm>
            </p:contentPart>
          </mc:Choice>
          <mc:Fallback xmlns="">
            <p:pic>
              <p:nvPicPr>
                <p:cNvPr id="141" name="Freihand 140">
                  <a:extLst>
                    <a:ext uri="{FF2B5EF4-FFF2-40B4-BE49-F238E27FC236}">
                      <a16:creationId xmlns:a16="http://schemas.microsoft.com/office/drawing/2014/main" id="{DC599C91-2A60-41D8-8A70-5BE149125C9C}"/>
                    </a:ext>
                  </a:extLst>
                </p:cNvPr>
                <p:cNvPicPr/>
                <p:nvPr/>
              </p:nvPicPr>
              <p:blipFill>
                <a:blip r:embed="rId82"/>
                <a:stretch>
                  <a:fillRect/>
                </a:stretch>
              </p:blipFill>
              <p:spPr>
                <a:xfrm>
                  <a:off x="348053" y="3536707"/>
                  <a:ext cx="10872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43" name="Freihand 142">
                  <a:extLst>
                    <a:ext uri="{FF2B5EF4-FFF2-40B4-BE49-F238E27FC236}">
                      <a16:creationId xmlns:a16="http://schemas.microsoft.com/office/drawing/2014/main" id="{1C85DAB3-0341-4599-BFC4-CD5C986A4B70}"/>
                    </a:ext>
                  </a:extLst>
                </p14:cNvPr>
                <p14:cNvContentPartPr/>
                <p14:nvPr/>
              </p14:nvContentPartPr>
              <p14:xfrm>
                <a:off x="421133" y="3661267"/>
                <a:ext cx="122760" cy="118080"/>
              </p14:xfrm>
            </p:contentPart>
          </mc:Choice>
          <mc:Fallback xmlns="">
            <p:pic>
              <p:nvPicPr>
                <p:cNvPr id="143" name="Freihand 142">
                  <a:extLst>
                    <a:ext uri="{FF2B5EF4-FFF2-40B4-BE49-F238E27FC236}">
                      <a16:creationId xmlns:a16="http://schemas.microsoft.com/office/drawing/2014/main" id="{1C85DAB3-0341-4599-BFC4-CD5C986A4B70}"/>
                    </a:ext>
                  </a:extLst>
                </p:cNvPr>
                <p:cNvPicPr/>
                <p:nvPr/>
              </p:nvPicPr>
              <p:blipFill>
                <a:blip r:embed="rId84"/>
                <a:stretch>
                  <a:fillRect/>
                </a:stretch>
              </p:blipFill>
              <p:spPr>
                <a:xfrm>
                  <a:off x="416813" y="3656947"/>
                  <a:ext cx="1314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44" name="Freihand 143">
                  <a:extLst>
                    <a:ext uri="{FF2B5EF4-FFF2-40B4-BE49-F238E27FC236}">
                      <a16:creationId xmlns:a16="http://schemas.microsoft.com/office/drawing/2014/main" id="{082E5372-D270-4296-99FB-647425D12356}"/>
                    </a:ext>
                  </a:extLst>
                </p14:cNvPr>
                <p14:cNvContentPartPr/>
                <p14:nvPr/>
              </p14:nvContentPartPr>
              <p14:xfrm>
                <a:off x="637133" y="3585307"/>
                <a:ext cx="146520" cy="101520"/>
              </p14:xfrm>
            </p:contentPart>
          </mc:Choice>
          <mc:Fallback xmlns="">
            <p:pic>
              <p:nvPicPr>
                <p:cNvPr id="144" name="Freihand 143">
                  <a:extLst>
                    <a:ext uri="{FF2B5EF4-FFF2-40B4-BE49-F238E27FC236}">
                      <a16:creationId xmlns:a16="http://schemas.microsoft.com/office/drawing/2014/main" id="{082E5372-D270-4296-99FB-647425D12356}"/>
                    </a:ext>
                  </a:extLst>
                </p:cNvPr>
                <p:cNvPicPr/>
                <p:nvPr/>
              </p:nvPicPr>
              <p:blipFill>
                <a:blip r:embed="rId86"/>
                <a:stretch>
                  <a:fillRect/>
                </a:stretch>
              </p:blipFill>
              <p:spPr>
                <a:xfrm>
                  <a:off x="632813" y="3580987"/>
                  <a:ext cx="1551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45" name="Freihand 144">
                  <a:extLst>
                    <a:ext uri="{FF2B5EF4-FFF2-40B4-BE49-F238E27FC236}">
                      <a16:creationId xmlns:a16="http://schemas.microsoft.com/office/drawing/2014/main" id="{1088948A-2F82-440B-A127-8AE6F215A27F}"/>
                    </a:ext>
                  </a:extLst>
                </p14:cNvPr>
                <p14:cNvContentPartPr/>
                <p14:nvPr/>
              </p14:nvContentPartPr>
              <p14:xfrm>
                <a:off x="841973" y="3587107"/>
                <a:ext cx="114480" cy="57600"/>
              </p14:xfrm>
            </p:contentPart>
          </mc:Choice>
          <mc:Fallback xmlns="">
            <p:pic>
              <p:nvPicPr>
                <p:cNvPr id="145" name="Freihand 144">
                  <a:extLst>
                    <a:ext uri="{FF2B5EF4-FFF2-40B4-BE49-F238E27FC236}">
                      <a16:creationId xmlns:a16="http://schemas.microsoft.com/office/drawing/2014/main" id="{1088948A-2F82-440B-A127-8AE6F215A27F}"/>
                    </a:ext>
                  </a:extLst>
                </p:cNvPr>
                <p:cNvPicPr/>
                <p:nvPr/>
              </p:nvPicPr>
              <p:blipFill>
                <a:blip r:embed="rId88"/>
                <a:stretch>
                  <a:fillRect/>
                </a:stretch>
              </p:blipFill>
              <p:spPr>
                <a:xfrm>
                  <a:off x="837653" y="3582787"/>
                  <a:ext cx="1231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46" name="Freihand 145">
                  <a:extLst>
                    <a:ext uri="{FF2B5EF4-FFF2-40B4-BE49-F238E27FC236}">
                      <a16:creationId xmlns:a16="http://schemas.microsoft.com/office/drawing/2014/main" id="{08CD7BC3-6824-475C-B924-033970A810C4}"/>
                    </a:ext>
                  </a:extLst>
                </p14:cNvPr>
                <p14:cNvContentPartPr/>
                <p14:nvPr/>
              </p14:nvContentPartPr>
              <p14:xfrm>
                <a:off x="892373" y="3581707"/>
                <a:ext cx="81360" cy="197640"/>
              </p14:xfrm>
            </p:contentPart>
          </mc:Choice>
          <mc:Fallback xmlns="">
            <p:pic>
              <p:nvPicPr>
                <p:cNvPr id="146" name="Freihand 145">
                  <a:extLst>
                    <a:ext uri="{FF2B5EF4-FFF2-40B4-BE49-F238E27FC236}">
                      <a16:creationId xmlns:a16="http://schemas.microsoft.com/office/drawing/2014/main" id="{08CD7BC3-6824-475C-B924-033970A810C4}"/>
                    </a:ext>
                  </a:extLst>
                </p:cNvPr>
                <p:cNvPicPr/>
                <p:nvPr/>
              </p:nvPicPr>
              <p:blipFill>
                <a:blip r:embed="rId90"/>
                <a:stretch>
                  <a:fillRect/>
                </a:stretch>
              </p:blipFill>
              <p:spPr>
                <a:xfrm>
                  <a:off x="888053" y="3577387"/>
                  <a:ext cx="900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47" name="Freihand 146">
                  <a:extLst>
                    <a:ext uri="{FF2B5EF4-FFF2-40B4-BE49-F238E27FC236}">
                      <a16:creationId xmlns:a16="http://schemas.microsoft.com/office/drawing/2014/main" id="{9F5992E5-9140-413F-B05D-B6E1CCD5DEF7}"/>
                    </a:ext>
                  </a:extLst>
                </p14:cNvPr>
                <p14:cNvContentPartPr/>
                <p14:nvPr/>
              </p14:nvContentPartPr>
              <p14:xfrm>
                <a:off x="921533" y="3685747"/>
                <a:ext cx="128160" cy="133200"/>
              </p14:xfrm>
            </p:contentPart>
          </mc:Choice>
          <mc:Fallback xmlns="">
            <p:pic>
              <p:nvPicPr>
                <p:cNvPr id="147" name="Freihand 146">
                  <a:extLst>
                    <a:ext uri="{FF2B5EF4-FFF2-40B4-BE49-F238E27FC236}">
                      <a16:creationId xmlns:a16="http://schemas.microsoft.com/office/drawing/2014/main" id="{9F5992E5-9140-413F-B05D-B6E1CCD5DEF7}"/>
                    </a:ext>
                  </a:extLst>
                </p:cNvPr>
                <p:cNvPicPr/>
                <p:nvPr/>
              </p:nvPicPr>
              <p:blipFill>
                <a:blip r:embed="rId92"/>
                <a:stretch>
                  <a:fillRect/>
                </a:stretch>
              </p:blipFill>
              <p:spPr>
                <a:xfrm>
                  <a:off x="917213" y="3681427"/>
                  <a:ext cx="136800" cy="141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3">
            <p14:nvContentPartPr>
              <p14:cNvPr id="149" name="Freihand 148">
                <a:extLst>
                  <a:ext uri="{FF2B5EF4-FFF2-40B4-BE49-F238E27FC236}">
                    <a16:creationId xmlns:a16="http://schemas.microsoft.com/office/drawing/2014/main" id="{FCA3C443-87F4-460F-9918-919B5B15C0CE}"/>
                  </a:ext>
                </a:extLst>
              </p14:cNvPr>
              <p14:cNvContentPartPr/>
              <p14:nvPr/>
            </p14:nvContentPartPr>
            <p14:xfrm>
              <a:off x="3932573" y="1977907"/>
              <a:ext cx="360" cy="360"/>
            </p14:xfrm>
          </p:contentPart>
        </mc:Choice>
        <mc:Fallback xmlns="">
          <p:pic>
            <p:nvPicPr>
              <p:cNvPr id="149" name="Freihand 148">
                <a:extLst>
                  <a:ext uri="{FF2B5EF4-FFF2-40B4-BE49-F238E27FC236}">
                    <a16:creationId xmlns:a16="http://schemas.microsoft.com/office/drawing/2014/main" id="{FCA3C443-87F4-460F-9918-919B5B15C0CE}"/>
                  </a:ext>
                </a:extLst>
              </p:cNvPr>
              <p:cNvPicPr/>
              <p:nvPr/>
            </p:nvPicPr>
            <p:blipFill>
              <a:blip r:embed="rId16"/>
              <a:stretch>
                <a:fillRect/>
              </a:stretch>
            </p:blipFill>
            <p:spPr>
              <a:xfrm>
                <a:off x="3928253" y="1973587"/>
                <a:ext cx="9000" cy="9000"/>
              </a:xfrm>
              <a:prstGeom prst="rect">
                <a:avLst/>
              </a:prstGeom>
            </p:spPr>
          </p:pic>
        </mc:Fallback>
      </mc:AlternateContent>
      <p:grpSp>
        <p:nvGrpSpPr>
          <p:cNvPr id="151" name="Gruppieren 150">
            <a:extLst>
              <a:ext uri="{FF2B5EF4-FFF2-40B4-BE49-F238E27FC236}">
                <a16:creationId xmlns:a16="http://schemas.microsoft.com/office/drawing/2014/main" id="{7C69000F-C3CE-4DBF-9527-8BA4142347B3}"/>
              </a:ext>
            </a:extLst>
          </p:cNvPr>
          <p:cNvGrpSpPr/>
          <p:nvPr/>
        </p:nvGrpSpPr>
        <p:grpSpPr>
          <a:xfrm>
            <a:off x="3524333" y="2055667"/>
            <a:ext cx="635400" cy="379080"/>
            <a:chOff x="3524333" y="2055667"/>
            <a:chExt cx="635400" cy="379080"/>
          </a:xfrm>
        </p:grpSpPr>
        <mc:AlternateContent xmlns:mc="http://schemas.openxmlformats.org/markup-compatibility/2006" xmlns:p14="http://schemas.microsoft.com/office/powerpoint/2010/main">
          <mc:Choice Requires="p14">
            <p:contentPart p14:bwMode="auto" r:id="rId94">
              <p14:nvContentPartPr>
                <p14:cNvPr id="72" name="Freihand 71">
                  <a:extLst>
                    <a:ext uri="{FF2B5EF4-FFF2-40B4-BE49-F238E27FC236}">
                      <a16:creationId xmlns:a16="http://schemas.microsoft.com/office/drawing/2014/main" id="{46057817-E362-42B1-90A7-3DECA8E8CFE4}"/>
                    </a:ext>
                  </a:extLst>
                </p14:cNvPr>
                <p14:cNvContentPartPr/>
                <p14:nvPr/>
              </p14:nvContentPartPr>
              <p14:xfrm>
                <a:off x="3545573" y="2242507"/>
                <a:ext cx="132840" cy="192240"/>
              </p14:xfrm>
            </p:contentPart>
          </mc:Choice>
          <mc:Fallback xmlns="">
            <p:pic>
              <p:nvPicPr>
                <p:cNvPr id="72" name="Freihand 71">
                  <a:extLst>
                    <a:ext uri="{FF2B5EF4-FFF2-40B4-BE49-F238E27FC236}">
                      <a16:creationId xmlns:a16="http://schemas.microsoft.com/office/drawing/2014/main" id="{46057817-E362-42B1-90A7-3DECA8E8CFE4}"/>
                    </a:ext>
                  </a:extLst>
                </p:cNvPr>
                <p:cNvPicPr/>
                <p:nvPr/>
              </p:nvPicPr>
              <p:blipFill>
                <a:blip r:embed="rId95"/>
                <a:stretch>
                  <a:fillRect/>
                </a:stretch>
              </p:blipFill>
              <p:spPr>
                <a:xfrm>
                  <a:off x="3541253" y="2238187"/>
                  <a:ext cx="14148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3" name="Freihand 72">
                  <a:extLst>
                    <a:ext uri="{FF2B5EF4-FFF2-40B4-BE49-F238E27FC236}">
                      <a16:creationId xmlns:a16="http://schemas.microsoft.com/office/drawing/2014/main" id="{7AD06622-24A7-4C1E-91F2-43E487B34E59}"/>
                    </a:ext>
                  </a:extLst>
                </p14:cNvPr>
                <p14:cNvContentPartPr/>
                <p14:nvPr/>
              </p14:nvContentPartPr>
              <p14:xfrm>
                <a:off x="3732773" y="2161147"/>
                <a:ext cx="60840" cy="222480"/>
              </p14:xfrm>
            </p:contentPart>
          </mc:Choice>
          <mc:Fallback xmlns="">
            <p:pic>
              <p:nvPicPr>
                <p:cNvPr id="73" name="Freihand 72">
                  <a:extLst>
                    <a:ext uri="{FF2B5EF4-FFF2-40B4-BE49-F238E27FC236}">
                      <a16:creationId xmlns:a16="http://schemas.microsoft.com/office/drawing/2014/main" id="{7AD06622-24A7-4C1E-91F2-43E487B34E59}"/>
                    </a:ext>
                  </a:extLst>
                </p:cNvPr>
                <p:cNvPicPr/>
                <p:nvPr/>
              </p:nvPicPr>
              <p:blipFill>
                <a:blip r:embed="rId97"/>
                <a:stretch>
                  <a:fillRect/>
                </a:stretch>
              </p:blipFill>
              <p:spPr>
                <a:xfrm>
                  <a:off x="3728453" y="2156827"/>
                  <a:ext cx="6948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4" name="Freihand 73">
                  <a:extLst>
                    <a:ext uri="{FF2B5EF4-FFF2-40B4-BE49-F238E27FC236}">
                      <a16:creationId xmlns:a16="http://schemas.microsoft.com/office/drawing/2014/main" id="{3F9E9037-A49A-4A5B-8654-ADDBC0A0085D}"/>
                    </a:ext>
                  </a:extLst>
                </p14:cNvPr>
                <p14:cNvContentPartPr/>
                <p14:nvPr/>
              </p14:nvContentPartPr>
              <p14:xfrm>
                <a:off x="3829973" y="2251507"/>
                <a:ext cx="36720" cy="59040"/>
              </p14:xfrm>
            </p:contentPart>
          </mc:Choice>
          <mc:Fallback xmlns="">
            <p:pic>
              <p:nvPicPr>
                <p:cNvPr id="74" name="Freihand 73">
                  <a:extLst>
                    <a:ext uri="{FF2B5EF4-FFF2-40B4-BE49-F238E27FC236}">
                      <a16:creationId xmlns:a16="http://schemas.microsoft.com/office/drawing/2014/main" id="{3F9E9037-A49A-4A5B-8654-ADDBC0A0085D}"/>
                    </a:ext>
                  </a:extLst>
                </p:cNvPr>
                <p:cNvPicPr/>
                <p:nvPr/>
              </p:nvPicPr>
              <p:blipFill>
                <a:blip r:embed="rId99"/>
                <a:stretch>
                  <a:fillRect/>
                </a:stretch>
              </p:blipFill>
              <p:spPr>
                <a:xfrm>
                  <a:off x="3825653" y="2247187"/>
                  <a:ext cx="4536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75" name="Freihand 74">
                  <a:extLst>
                    <a:ext uri="{FF2B5EF4-FFF2-40B4-BE49-F238E27FC236}">
                      <a16:creationId xmlns:a16="http://schemas.microsoft.com/office/drawing/2014/main" id="{FB00A07B-66AB-46B7-8DEF-B498CBFE0936}"/>
                    </a:ext>
                  </a:extLst>
                </p14:cNvPr>
                <p14:cNvContentPartPr/>
                <p14:nvPr/>
              </p14:nvContentPartPr>
              <p14:xfrm>
                <a:off x="3857333" y="2151067"/>
                <a:ext cx="360" cy="360"/>
              </p14:xfrm>
            </p:contentPart>
          </mc:Choice>
          <mc:Fallback xmlns="">
            <p:pic>
              <p:nvPicPr>
                <p:cNvPr id="75" name="Freihand 74">
                  <a:extLst>
                    <a:ext uri="{FF2B5EF4-FFF2-40B4-BE49-F238E27FC236}">
                      <a16:creationId xmlns:a16="http://schemas.microsoft.com/office/drawing/2014/main" id="{FB00A07B-66AB-46B7-8DEF-B498CBFE0936}"/>
                    </a:ext>
                  </a:extLst>
                </p:cNvPr>
                <p:cNvPicPr/>
                <p:nvPr/>
              </p:nvPicPr>
              <p:blipFill>
                <a:blip r:embed="rId16"/>
                <a:stretch>
                  <a:fillRect/>
                </a:stretch>
              </p:blipFill>
              <p:spPr>
                <a:xfrm>
                  <a:off x="3853013" y="2146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9" name="Freihand 78">
                  <a:extLst>
                    <a:ext uri="{FF2B5EF4-FFF2-40B4-BE49-F238E27FC236}">
                      <a16:creationId xmlns:a16="http://schemas.microsoft.com/office/drawing/2014/main" id="{85608C7C-224F-4F91-BEBC-C8D438D3BE10}"/>
                    </a:ext>
                  </a:extLst>
                </p14:cNvPr>
                <p14:cNvContentPartPr/>
                <p14:nvPr/>
              </p14:nvContentPartPr>
              <p14:xfrm>
                <a:off x="3908093" y="2276347"/>
                <a:ext cx="24480" cy="79560"/>
              </p14:xfrm>
            </p:contentPart>
          </mc:Choice>
          <mc:Fallback xmlns="">
            <p:pic>
              <p:nvPicPr>
                <p:cNvPr id="79" name="Freihand 78">
                  <a:extLst>
                    <a:ext uri="{FF2B5EF4-FFF2-40B4-BE49-F238E27FC236}">
                      <a16:creationId xmlns:a16="http://schemas.microsoft.com/office/drawing/2014/main" id="{85608C7C-224F-4F91-BEBC-C8D438D3BE10}"/>
                    </a:ext>
                  </a:extLst>
                </p:cNvPr>
                <p:cNvPicPr/>
                <p:nvPr/>
              </p:nvPicPr>
              <p:blipFill>
                <a:blip r:embed="rId102"/>
                <a:stretch>
                  <a:fillRect/>
                </a:stretch>
              </p:blipFill>
              <p:spPr>
                <a:xfrm>
                  <a:off x="3903773" y="2272027"/>
                  <a:ext cx="331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0" name="Freihand 79">
                  <a:extLst>
                    <a:ext uri="{FF2B5EF4-FFF2-40B4-BE49-F238E27FC236}">
                      <a16:creationId xmlns:a16="http://schemas.microsoft.com/office/drawing/2014/main" id="{F1E4D3FF-736E-4E71-9268-743146190FB1}"/>
                    </a:ext>
                  </a:extLst>
                </p14:cNvPr>
                <p14:cNvContentPartPr/>
                <p14:nvPr/>
              </p14:nvContentPartPr>
              <p14:xfrm>
                <a:off x="3964973" y="2224867"/>
                <a:ext cx="51480" cy="45000"/>
              </p14:xfrm>
            </p:contentPart>
          </mc:Choice>
          <mc:Fallback xmlns="">
            <p:pic>
              <p:nvPicPr>
                <p:cNvPr id="80" name="Freihand 79">
                  <a:extLst>
                    <a:ext uri="{FF2B5EF4-FFF2-40B4-BE49-F238E27FC236}">
                      <a16:creationId xmlns:a16="http://schemas.microsoft.com/office/drawing/2014/main" id="{F1E4D3FF-736E-4E71-9268-743146190FB1}"/>
                    </a:ext>
                  </a:extLst>
                </p:cNvPr>
                <p:cNvPicPr/>
                <p:nvPr/>
              </p:nvPicPr>
              <p:blipFill>
                <a:blip r:embed="rId104"/>
                <a:stretch>
                  <a:fillRect/>
                </a:stretch>
              </p:blipFill>
              <p:spPr>
                <a:xfrm>
                  <a:off x="3960653" y="2220547"/>
                  <a:ext cx="601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81" name="Freihand 80">
                  <a:extLst>
                    <a:ext uri="{FF2B5EF4-FFF2-40B4-BE49-F238E27FC236}">
                      <a16:creationId xmlns:a16="http://schemas.microsoft.com/office/drawing/2014/main" id="{9A33945A-BA5D-4266-8B90-3C85D15820FD}"/>
                    </a:ext>
                  </a:extLst>
                </p14:cNvPr>
                <p14:cNvContentPartPr/>
                <p14:nvPr/>
              </p14:nvContentPartPr>
              <p14:xfrm>
                <a:off x="4021493" y="2193187"/>
                <a:ext cx="16560" cy="159480"/>
              </p14:xfrm>
            </p:contentPart>
          </mc:Choice>
          <mc:Fallback xmlns="">
            <p:pic>
              <p:nvPicPr>
                <p:cNvPr id="81" name="Freihand 80">
                  <a:extLst>
                    <a:ext uri="{FF2B5EF4-FFF2-40B4-BE49-F238E27FC236}">
                      <a16:creationId xmlns:a16="http://schemas.microsoft.com/office/drawing/2014/main" id="{9A33945A-BA5D-4266-8B90-3C85D15820FD}"/>
                    </a:ext>
                  </a:extLst>
                </p:cNvPr>
                <p:cNvPicPr/>
                <p:nvPr/>
              </p:nvPicPr>
              <p:blipFill>
                <a:blip r:embed="rId106"/>
                <a:stretch>
                  <a:fillRect/>
                </a:stretch>
              </p:blipFill>
              <p:spPr>
                <a:xfrm>
                  <a:off x="4017173" y="2188867"/>
                  <a:ext cx="252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2" name="Freihand 81">
                  <a:extLst>
                    <a:ext uri="{FF2B5EF4-FFF2-40B4-BE49-F238E27FC236}">
                      <a16:creationId xmlns:a16="http://schemas.microsoft.com/office/drawing/2014/main" id="{5B5CDD66-63FA-4724-9E0E-B2DBFA861C91}"/>
                    </a:ext>
                  </a:extLst>
                </p14:cNvPr>
                <p14:cNvContentPartPr/>
                <p14:nvPr/>
              </p14:nvContentPartPr>
              <p14:xfrm>
                <a:off x="4052813" y="2262307"/>
                <a:ext cx="50040" cy="69840"/>
              </p14:xfrm>
            </p:contentPart>
          </mc:Choice>
          <mc:Fallback xmlns="">
            <p:pic>
              <p:nvPicPr>
                <p:cNvPr id="82" name="Freihand 81">
                  <a:extLst>
                    <a:ext uri="{FF2B5EF4-FFF2-40B4-BE49-F238E27FC236}">
                      <a16:creationId xmlns:a16="http://schemas.microsoft.com/office/drawing/2014/main" id="{5B5CDD66-63FA-4724-9E0E-B2DBFA861C91}"/>
                    </a:ext>
                  </a:extLst>
                </p:cNvPr>
                <p:cNvPicPr/>
                <p:nvPr/>
              </p:nvPicPr>
              <p:blipFill>
                <a:blip r:embed="rId108"/>
                <a:stretch>
                  <a:fillRect/>
                </a:stretch>
              </p:blipFill>
              <p:spPr>
                <a:xfrm>
                  <a:off x="4048493" y="2257987"/>
                  <a:ext cx="586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83" name="Freihand 82">
                  <a:extLst>
                    <a:ext uri="{FF2B5EF4-FFF2-40B4-BE49-F238E27FC236}">
                      <a16:creationId xmlns:a16="http://schemas.microsoft.com/office/drawing/2014/main" id="{AAE4689F-D95E-45D3-A9CB-98646B5E2734}"/>
                    </a:ext>
                  </a:extLst>
                </p14:cNvPr>
                <p14:cNvContentPartPr/>
                <p14:nvPr/>
              </p14:nvContentPartPr>
              <p14:xfrm>
                <a:off x="4097813" y="2100667"/>
                <a:ext cx="61920" cy="320040"/>
              </p14:xfrm>
            </p:contentPart>
          </mc:Choice>
          <mc:Fallback xmlns="">
            <p:pic>
              <p:nvPicPr>
                <p:cNvPr id="83" name="Freihand 82">
                  <a:extLst>
                    <a:ext uri="{FF2B5EF4-FFF2-40B4-BE49-F238E27FC236}">
                      <a16:creationId xmlns:a16="http://schemas.microsoft.com/office/drawing/2014/main" id="{AAE4689F-D95E-45D3-A9CB-98646B5E2734}"/>
                    </a:ext>
                  </a:extLst>
                </p:cNvPr>
                <p:cNvPicPr/>
                <p:nvPr/>
              </p:nvPicPr>
              <p:blipFill>
                <a:blip r:embed="rId110"/>
                <a:stretch>
                  <a:fillRect/>
                </a:stretch>
              </p:blipFill>
              <p:spPr>
                <a:xfrm>
                  <a:off x="4093493" y="2096347"/>
                  <a:ext cx="70560" cy="3286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85" name="Freihand 84">
                  <a:extLst>
                    <a:ext uri="{FF2B5EF4-FFF2-40B4-BE49-F238E27FC236}">
                      <a16:creationId xmlns:a16="http://schemas.microsoft.com/office/drawing/2014/main" id="{D65F6549-8EF9-4D22-AC46-021E6255BF7D}"/>
                    </a:ext>
                  </a:extLst>
                </p14:cNvPr>
                <p14:cNvContentPartPr/>
                <p14:nvPr/>
              </p14:nvContentPartPr>
              <p14:xfrm>
                <a:off x="3596333" y="2058907"/>
                <a:ext cx="36000" cy="115200"/>
              </p14:xfrm>
            </p:contentPart>
          </mc:Choice>
          <mc:Fallback xmlns="">
            <p:pic>
              <p:nvPicPr>
                <p:cNvPr id="85" name="Freihand 84">
                  <a:extLst>
                    <a:ext uri="{FF2B5EF4-FFF2-40B4-BE49-F238E27FC236}">
                      <a16:creationId xmlns:a16="http://schemas.microsoft.com/office/drawing/2014/main" id="{D65F6549-8EF9-4D22-AC46-021E6255BF7D}"/>
                    </a:ext>
                  </a:extLst>
                </p:cNvPr>
                <p:cNvPicPr/>
                <p:nvPr/>
              </p:nvPicPr>
              <p:blipFill>
                <a:blip r:embed="rId112"/>
                <a:stretch>
                  <a:fillRect/>
                </a:stretch>
              </p:blipFill>
              <p:spPr>
                <a:xfrm>
                  <a:off x="3592013" y="2054587"/>
                  <a:ext cx="446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86" name="Freihand 85">
                  <a:extLst>
                    <a:ext uri="{FF2B5EF4-FFF2-40B4-BE49-F238E27FC236}">
                      <a16:creationId xmlns:a16="http://schemas.microsoft.com/office/drawing/2014/main" id="{086D797C-64EB-462E-8A00-70C1EB17448E}"/>
                    </a:ext>
                  </a:extLst>
                </p14:cNvPr>
                <p14:cNvContentPartPr/>
                <p14:nvPr/>
              </p14:nvContentPartPr>
              <p14:xfrm>
                <a:off x="3524333" y="2055667"/>
                <a:ext cx="158040" cy="111600"/>
              </p14:xfrm>
            </p:contentPart>
          </mc:Choice>
          <mc:Fallback xmlns="">
            <p:pic>
              <p:nvPicPr>
                <p:cNvPr id="86" name="Freihand 85">
                  <a:extLst>
                    <a:ext uri="{FF2B5EF4-FFF2-40B4-BE49-F238E27FC236}">
                      <a16:creationId xmlns:a16="http://schemas.microsoft.com/office/drawing/2014/main" id="{086D797C-64EB-462E-8A00-70C1EB17448E}"/>
                    </a:ext>
                  </a:extLst>
                </p:cNvPr>
                <p:cNvPicPr/>
                <p:nvPr/>
              </p:nvPicPr>
              <p:blipFill>
                <a:blip r:embed="rId114"/>
                <a:stretch>
                  <a:fillRect/>
                </a:stretch>
              </p:blipFill>
              <p:spPr>
                <a:xfrm>
                  <a:off x="3520013" y="2051347"/>
                  <a:ext cx="1666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50" name="Freihand 149">
                  <a:extLst>
                    <a:ext uri="{FF2B5EF4-FFF2-40B4-BE49-F238E27FC236}">
                      <a16:creationId xmlns:a16="http://schemas.microsoft.com/office/drawing/2014/main" id="{C53B75BD-B8FA-4288-9544-6A59106C3FF7}"/>
                    </a:ext>
                  </a:extLst>
                </p14:cNvPr>
                <p14:cNvContentPartPr/>
                <p14:nvPr/>
              </p14:nvContentPartPr>
              <p14:xfrm>
                <a:off x="3906653" y="2101027"/>
                <a:ext cx="209520" cy="316080"/>
              </p14:xfrm>
            </p:contentPart>
          </mc:Choice>
          <mc:Fallback xmlns="">
            <p:pic>
              <p:nvPicPr>
                <p:cNvPr id="150" name="Freihand 149">
                  <a:extLst>
                    <a:ext uri="{FF2B5EF4-FFF2-40B4-BE49-F238E27FC236}">
                      <a16:creationId xmlns:a16="http://schemas.microsoft.com/office/drawing/2014/main" id="{C53B75BD-B8FA-4288-9544-6A59106C3FF7}"/>
                    </a:ext>
                  </a:extLst>
                </p:cNvPr>
                <p:cNvPicPr/>
                <p:nvPr/>
              </p:nvPicPr>
              <p:blipFill>
                <a:blip r:embed="rId116"/>
                <a:stretch>
                  <a:fillRect/>
                </a:stretch>
              </p:blipFill>
              <p:spPr>
                <a:xfrm>
                  <a:off x="3902333" y="2096707"/>
                  <a:ext cx="218160" cy="324720"/>
                </a:xfrm>
                <a:prstGeom prst="rect">
                  <a:avLst/>
                </a:prstGeom>
              </p:spPr>
            </p:pic>
          </mc:Fallback>
        </mc:AlternateContent>
      </p:grpSp>
      <p:grpSp>
        <p:nvGrpSpPr>
          <p:cNvPr id="153" name="Gruppieren 152">
            <a:extLst>
              <a:ext uri="{FF2B5EF4-FFF2-40B4-BE49-F238E27FC236}">
                <a16:creationId xmlns:a16="http://schemas.microsoft.com/office/drawing/2014/main" id="{48A95B11-D800-4C63-BB6A-F479A0E21B78}"/>
              </a:ext>
            </a:extLst>
          </p:cNvPr>
          <p:cNvGrpSpPr/>
          <p:nvPr/>
        </p:nvGrpSpPr>
        <p:grpSpPr>
          <a:xfrm>
            <a:off x="1898573" y="-63293"/>
            <a:ext cx="2551680" cy="1237680"/>
            <a:chOff x="1898573" y="-63293"/>
            <a:chExt cx="2551680" cy="1237680"/>
          </a:xfrm>
        </p:grpSpPr>
        <mc:AlternateContent xmlns:mc="http://schemas.openxmlformats.org/markup-compatibility/2006" xmlns:p14="http://schemas.microsoft.com/office/powerpoint/2010/main">
          <mc:Choice Requires="p14">
            <p:contentPart p14:bwMode="auto" r:id="rId117">
              <p14:nvContentPartPr>
                <p14:cNvPr id="88" name="Freihand 87">
                  <a:extLst>
                    <a:ext uri="{FF2B5EF4-FFF2-40B4-BE49-F238E27FC236}">
                      <a16:creationId xmlns:a16="http://schemas.microsoft.com/office/drawing/2014/main" id="{B50F0064-4750-40E3-8EFB-F23B50437B9D}"/>
                    </a:ext>
                  </a:extLst>
                </p14:cNvPr>
                <p14:cNvContentPartPr/>
                <p14:nvPr/>
              </p14:nvContentPartPr>
              <p14:xfrm>
                <a:off x="2179013" y="638707"/>
                <a:ext cx="586440" cy="505800"/>
              </p14:xfrm>
            </p:contentPart>
          </mc:Choice>
          <mc:Fallback xmlns="">
            <p:pic>
              <p:nvPicPr>
                <p:cNvPr id="88" name="Freihand 87">
                  <a:extLst>
                    <a:ext uri="{FF2B5EF4-FFF2-40B4-BE49-F238E27FC236}">
                      <a16:creationId xmlns:a16="http://schemas.microsoft.com/office/drawing/2014/main" id="{B50F0064-4750-40E3-8EFB-F23B50437B9D}"/>
                    </a:ext>
                  </a:extLst>
                </p:cNvPr>
                <p:cNvPicPr/>
                <p:nvPr/>
              </p:nvPicPr>
              <p:blipFill>
                <a:blip r:embed="rId118"/>
                <a:stretch>
                  <a:fillRect/>
                </a:stretch>
              </p:blipFill>
              <p:spPr>
                <a:xfrm>
                  <a:off x="2174693" y="634387"/>
                  <a:ext cx="595080" cy="5144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89" name="Freihand 88">
                  <a:extLst>
                    <a:ext uri="{FF2B5EF4-FFF2-40B4-BE49-F238E27FC236}">
                      <a16:creationId xmlns:a16="http://schemas.microsoft.com/office/drawing/2014/main" id="{ECF1F008-713C-4FE8-88E8-5D4F4037C5BA}"/>
                    </a:ext>
                  </a:extLst>
                </p14:cNvPr>
                <p14:cNvContentPartPr/>
                <p14:nvPr/>
              </p14:nvContentPartPr>
              <p14:xfrm>
                <a:off x="2096573" y="922027"/>
                <a:ext cx="335520" cy="252360"/>
              </p14:xfrm>
            </p:contentPart>
          </mc:Choice>
          <mc:Fallback xmlns="">
            <p:pic>
              <p:nvPicPr>
                <p:cNvPr id="89" name="Freihand 88">
                  <a:extLst>
                    <a:ext uri="{FF2B5EF4-FFF2-40B4-BE49-F238E27FC236}">
                      <a16:creationId xmlns:a16="http://schemas.microsoft.com/office/drawing/2014/main" id="{ECF1F008-713C-4FE8-88E8-5D4F4037C5BA}"/>
                    </a:ext>
                  </a:extLst>
                </p:cNvPr>
                <p:cNvPicPr/>
                <p:nvPr/>
              </p:nvPicPr>
              <p:blipFill>
                <a:blip r:embed="rId120"/>
                <a:stretch>
                  <a:fillRect/>
                </a:stretch>
              </p:blipFill>
              <p:spPr>
                <a:xfrm>
                  <a:off x="2092253" y="917707"/>
                  <a:ext cx="34416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4" name="Freihand 43">
                  <a:extLst>
                    <a:ext uri="{FF2B5EF4-FFF2-40B4-BE49-F238E27FC236}">
                      <a16:creationId xmlns:a16="http://schemas.microsoft.com/office/drawing/2014/main" id="{7F6E69B3-11E0-4D4A-AD16-5A225636EAED}"/>
                    </a:ext>
                  </a:extLst>
                </p14:cNvPr>
                <p14:cNvContentPartPr/>
                <p14:nvPr/>
              </p14:nvContentPartPr>
              <p14:xfrm>
                <a:off x="1936013" y="103027"/>
                <a:ext cx="360" cy="360"/>
              </p14:xfrm>
            </p:contentPart>
          </mc:Choice>
          <mc:Fallback xmlns="">
            <p:pic>
              <p:nvPicPr>
                <p:cNvPr id="44" name="Freihand 43">
                  <a:extLst>
                    <a:ext uri="{FF2B5EF4-FFF2-40B4-BE49-F238E27FC236}">
                      <a16:creationId xmlns:a16="http://schemas.microsoft.com/office/drawing/2014/main" id="{7F6E69B3-11E0-4D4A-AD16-5A225636EAED}"/>
                    </a:ext>
                  </a:extLst>
                </p:cNvPr>
                <p:cNvPicPr/>
                <p:nvPr/>
              </p:nvPicPr>
              <p:blipFill>
                <a:blip r:embed="rId16"/>
                <a:stretch>
                  <a:fillRect/>
                </a:stretch>
              </p:blipFill>
              <p:spPr>
                <a:xfrm>
                  <a:off x="1931693" y="98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45" name="Freihand 44">
                  <a:extLst>
                    <a:ext uri="{FF2B5EF4-FFF2-40B4-BE49-F238E27FC236}">
                      <a16:creationId xmlns:a16="http://schemas.microsoft.com/office/drawing/2014/main" id="{452CF97F-0D74-49FF-8DFA-A9615C07795D}"/>
                    </a:ext>
                  </a:extLst>
                </p14:cNvPr>
                <p14:cNvContentPartPr/>
                <p14:nvPr/>
              </p14:nvContentPartPr>
              <p14:xfrm>
                <a:off x="1898573" y="76747"/>
                <a:ext cx="75600" cy="126720"/>
              </p14:xfrm>
            </p:contentPart>
          </mc:Choice>
          <mc:Fallback xmlns="">
            <p:pic>
              <p:nvPicPr>
                <p:cNvPr id="45" name="Freihand 44">
                  <a:extLst>
                    <a:ext uri="{FF2B5EF4-FFF2-40B4-BE49-F238E27FC236}">
                      <a16:creationId xmlns:a16="http://schemas.microsoft.com/office/drawing/2014/main" id="{452CF97F-0D74-49FF-8DFA-A9615C07795D}"/>
                    </a:ext>
                  </a:extLst>
                </p:cNvPr>
                <p:cNvPicPr/>
                <p:nvPr/>
              </p:nvPicPr>
              <p:blipFill>
                <a:blip r:embed="rId123"/>
                <a:stretch>
                  <a:fillRect/>
                </a:stretch>
              </p:blipFill>
              <p:spPr>
                <a:xfrm>
                  <a:off x="1894253" y="72427"/>
                  <a:ext cx="842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7" name="Freihand 46">
                  <a:extLst>
                    <a:ext uri="{FF2B5EF4-FFF2-40B4-BE49-F238E27FC236}">
                      <a16:creationId xmlns:a16="http://schemas.microsoft.com/office/drawing/2014/main" id="{9463DE39-6DAC-4831-BDD1-EE158DF22AA1}"/>
                    </a:ext>
                  </a:extLst>
                </p14:cNvPr>
                <p14:cNvContentPartPr/>
                <p14:nvPr/>
              </p14:nvContentPartPr>
              <p14:xfrm>
                <a:off x="1982813" y="32827"/>
                <a:ext cx="58680" cy="72360"/>
              </p14:xfrm>
            </p:contentPart>
          </mc:Choice>
          <mc:Fallback xmlns="">
            <p:pic>
              <p:nvPicPr>
                <p:cNvPr id="47" name="Freihand 46">
                  <a:extLst>
                    <a:ext uri="{FF2B5EF4-FFF2-40B4-BE49-F238E27FC236}">
                      <a16:creationId xmlns:a16="http://schemas.microsoft.com/office/drawing/2014/main" id="{9463DE39-6DAC-4831-BDD1-EE158DF22AA1}"/>
                    </a:ext>
                  </a:extLst>
                </p:cNvPr>
                <p:cNvPicPr/>
                <p:nvPr/>
              </p:nvPicPr>
              <p:blipFill>
                <a:blip r:embed="rId125"/>
                <a:stretch>
                  <a:fillRect/>
                </a:stretch>
              </p:blipFill>
              <p:spPr>
                <a:xfrm>
                  <a:off x="1978493" y="28507"/>
                  <a:ext cx="6732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48" name="Freihand 47">
                  <a:extLst>
                    <a:ext uri="{FF2B5EF4-FFF2-40B4-BE49-F238E27FC236}">
                      <a16:creationId xmlns:a16="http://schemas.microsoft.com/office/drawing/2014/main" id="{31A32C4B-A8E7-40C8-98C4-BC65107EE888}"/>
                    </a:ext>
                  </a:extLst>
                </p14:cNvPr>
                <p14:cNvContentPartPr/>
                <p14:nvPr/>
              </p14:nvContentPartPr>
              <p14:xfrm>
                <a:off x="2110973" y="94027"/>
                <a:ext cx="74160" cy="18720"/>
              </p14:xfrm>
            </p:contentPart>
          </mc:Choice>
          <mc:Fallback xmlns="">
            <p:pic>
              <p:nvPicPr>
                <p:cNvPr id="48" name="Freihand 47">
                  <a:extLst>
                    <a:ext uri="{FF2B5EF4-FFF2-40B4-BE49-F238E27FC236}">
                      <a16:creationId xmlns:a16="http://schemas.microsoft.com/office/drawing/2014/main" id="{31A32C4B-A8E7-40C8-98C4-BC65107EE888}"/>
                    </a:ext>
                  </a:extLst>
                </p:cNvPr>
                <p:cNvPicPr/>
                <p:nvPr/>
              </p:nvPicPr>
              <p:blipFill>
                <a:blip r:embed="rId127"/>
                <a:stretch>
                  <a:fillRect/>
                </a:stretch>
              </p:blipFill>
              <p:spPr>
                <a:xfrm>
                  <a:off x="2106653" y="89707"/>
                  <a:ext cx="828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49" name="Freihand 48">
                  <a:extLst>
                    <a:ext uri="{FF2B5EF4-FFF2-40B4-BE49-F238E27FC236}">
                      <a16:creationId xmlns:a16="http://schemas.microsoft.com/office/drawing/2014/main" id="{18C4D7A0-EFDA-434E-87B1-444108A7C976}"/>
                    </a:ext>
                  </a:extLst>
                </p14:cNvPr>
                <p14:cNvContentPartPr/>
                <p14:nvPr/>
              </p14:nvContentPartPr>
              <p14:xfrm>
                <a:off x="2107733" y="140107"/>
                <a:ext cx="102240" cy="9720"/>
              </p14:xfrm>
            </p:contentPart>
          </mc:Choice>
          <mc:Fallback xmlns="">
            <p:pic>
              <p:nvPicPr>
                <p:cNvPr id="49" name="Freihand 48">
                  <a:extLst>
                    <a:ext uri="{FF2B5EF4-FFF2-40B4-BE49-F238E27FC236}">
                      <a16:creationId xmlns:a16="http://schemas.microsoft.com/office/drawing/2014/main" id="{18C4D7A0-EFDA-434E-87B1-444108A7C976}"/>
                    </a:ext>
                  </a:extLst>
                </p:cNvPr>
                <p:cNvPicPr/>
                <p:nvPr/>
              </p:nvPicPr>
              <p:blipFill>
                <a:blip r:embed="rId129"/>
                <a:stretch>
                  <a:fillRect/>
                </a:stretch>
              </p:blipFill>
              <p:spPr>
                <a:xfrm>
                  <a:off x="2103413" y="135787"/>
                  <a:ext cx="1108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50" name="Freihand 49">
                  <a:extLst>
                    <a:ext uri="{FF2B5EF4-FFF2-40B4-BE49-F238E27FC236}">
                      <a16:creationId xmlns:a16="http://schemas.microsoft.com/office/drawing/2014/main" id="{CBAFB898-5E76-401E-BCE6-9FF3908D10A9}"/>
                    </a:ext>
                  </a:extLst>
                </p14:cNvPr>
                <p14:cNvContentPartPr/>
                <p14:nvPr/>
              </p14:nvContentPartPr>
              <p14:xfrm>
                <a:off x="2307533" y="29947"/>
                <a:ext cx="97560" cy="106560"/>
              </p14:xfrm>
            </p:contentPart>
          </mc:Choice>
          <mc:Fallback xmlns="">
            <p:pic>
              <p:nvPicPr>
                <p:cNvPr id="50" name="Freihand 49">
                  <a:extLst>
                    <a:ext uri="{FF2B5EF4-FFF2-40B4-BE49-F238E27FC236}">
                      <a16:creationId xmlns:a16="http://schemas.microsoft.com/office/drawing/2014/main" id="{CBAFB898-5E76-401E-BCE6-9FF3908D10A9}"/>
                    </a:ext>
                  </a:extLst>
                </p:cNvPr>
                <p:cNvPicPr/>
                <p:nvPr/>
              </p:nvPicPr>
              <p:blipFill>
                <a:blip r:embed="rId131"/>
                <a:stretch>
                  <a:fillRect/>
                </a:stretch>
              </p:blipFill>
              <p:spPr>
                <a:xfrm>
                  <a:off x="2303213" y="25627"/>
                  <a:ext cx="106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54" name="Freihand 53">
                  <a:extLst>
                    <a:ext uri="{FF2B5EF4-FFF2-40B4-BE49-F238E27FC236}">
                      <a16:creationId xmlns:a16="http://schemas.microsoft.com/office/drawing/2014/main" id="{E1B79C1D-051B-49AC-8536-7463CA61F156}"/>
                    </a:ext>
                  </a:extLst>
                </p14:cNvPr>
                <p14:cNvContentPartPr/>
                <p14:nvPr/>
              </p14:nvContentPartPr>
              <p14:xfrm>
                <a:off x="2248133" y="113827"/>
                <a:ext cx="209520" cy="42120"/>
              </p14:xfrm>
            </p:contentPart>
          </mc:Choice>
          <mc:Fallback xmlns="">
            <p:pic>
              <p:nvPicPr>
                <p:cNvPr id="54" name="Freihand 53">
                  <a:extLst>
                    <a:ext uri="{FF2B5EF4-FFF2-40B4-BE49-F238E27FC236}">
                      <a16:creationId xmlns:a16="http://schemas.microsoft.com/office/drawing/2014/main" id="{E1B79C1D-051B-49AC-8536-7463CA61F156}"/>
                    </a:ext>
                  </a:extLst>
                </p:cNvPr>
                <p:cNvPicPr/>
                <p:nvPr/>
              </p:nvPicPr>
              <p:blipFill>
                <a:blip r:embed="rId133"/>
                <a:stretch>
                  <a:fillRect/>
                </a:stretch>
              </p:blipFill>
              <p:spPr>
                <a:xfrm>
                  <a:off x="2243813" y="109507"/>
                  <a:ext cx="2181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61" name="Freihand 60">
                  <a:extLst>
                    <a:ext uri="{FF2B5EF4-FFF2-40B4-BE49-F238E27FC236}">
                      <a16:creationId xmlns:a16="http://schemas.microsoft.com/office/drawing/2014/main" id="{9E981A18-0B90-48D4-841D-E7790ACFD91D}"/>
                    </a:ext>
                  </a:extLst>
                </p14:cNvPr>
                <p14:cNvContentPartPr/>
                <p14:nvPr/>
              </p14:nvContentPartPr>
              <p14:xfrm>
                <a:off x="2356493" y="185107"/>
                <a:ext cx="12600" cy="153720"/>
              </p14:xfrm>
            </p:contentPart>
          </mc:Choice>
          <mc:Fallback xmlns="">
            <p:pic>
              <p:nvPicPr>
                <p:cNvPr id="61" name="Freihand 60">
                  <a:extLst>
                    <a:ext uri="{FF2B5EF4-FFF2-40B4-BE49-F238E27FC236}">
                      <a16:creationId xmlns:a16="http://schemas.microsoft.com/office/drawing/2014/main" id="{9E981A18-0B90-48D4-841D-E7790ACFD91D}"/>
                    </a:ext>
                  </a:extLst>
                </p:cNvPr>
                <p:cNvPicPr/>
                <p:nvPr/>
              </p:nvPicPr>
              <p:blipFill>
                <a:blip r:embed="rId135"/>
                <a:stretch>
                  <a:fillRect/>
                </a:stretch>
              </p:blipFill>
              <p:spPr>
                <a:xfrm>
                  <a:off x="2352173" y="180787"/>
                  <a:ext cx="212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62" name="Freihand 61">
                  <a:extLst>
                    <a:ext uri="{FF2B5EF4-FFF2-40B4-BE49-F238E27FC236}">
                      <a16:creationId xmlns:a16="http://schemas.microsoft.com/office/drawing/2014/main" id="{1255A25B-C76C-4439-9755-233CA8B225C7}"/>
                    </a:ext>
                  </a:extLst>
                </p14:cNvPr>
                <p14:cNvContentPartPr/>
                <p14:nvPr/>
              </p14:nvContentPartPr>
              <p14:xfrm>
                <a:off x="2305013" y="157027"/>
                <a:ext cx="154800" cy="83880"/>
              </p14:xfrm>
            </p:contentPart>
          </mc:Choice>
          <mc:Fallback xmlns="">
            <p:pic>
              <p:nvPicPr>
                <p:cNvPr id="62" name="Freihand 61">
                  <a:extLst>
                    <a:ext uri="{FF2B5EF4-FFF2-40B4-BE49-F238E27FC236}">
                      <a16:creationId xmlns:a16="http://schemas.microsoft.com/office/drawing/2014/main" id="{1255A25B-C76C-4439-9755-233CA8B225C7}"/>
                    </a:ext>
                  </a:extLst>
                </p:cNvPr>
                <p:cNvPicPr/>
                <p:nvPr/>
              </p:nvPicPr>
              <p:blipFill>
                <a:blip r:embed="rId137"/>
                <a:stretch>
                  <a:fillRect/>
                </a:stretch>
              </p:blipFill>
              <p:spPr>
                <a:xfrm>
                  <a:off x="2300693" y="152707"/>
                  <a:ext cx="1634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64" name="Freihand 63">
                  <a:extLst>
                    <a:ext uri="{FF2B5EF4-FFF2-40B4-BE49-F238E27FC236}">
                      <a16:creationId xmlns:a16="http://schemas.microsoft.com/office/drawing/2014/main" id="{D2B0EE2E-1511-47BF-8F70-1B84407A13C6}"/>
                    </a:ext>
                  </a:extLst>
                </p14:cNvPr>
                <p14:cNvContentPartPr/>
                <p14:nvPr/>
              </p14:nvContentPartPr>
              <p14:xfrm>
                <a:off x="2549813" y="111307"/>
                <a:ext cx="7560" cy="7920"/>
              </p14:xfrm>
            </p:contentPart>
          </mc:Choice>
          <mc:Fallback xmlns="">
            <p:pic>
              <p:nvPicPr>
                <p:cNvPr id="64" name="Freihand 63">
                  <a:extLst>
                    <a:ext uri="{FF2B5EF4-FFF2-40B4-BE49-F238E27FC236}">
                      <a16:creationId xmlns:a16="http://schemas.microsoft.com/office/drawing/2014/main" id="{D2B0EE2E-1511-47BF-8F70-1B84407A13C6}"/>
                    </a:ext>
                  </a:extLst>
                </p:cNvPr>
                <p:cNvPicPr/>
                <p:nvPr/>
              </p:nvPicPr>
              <p:blipFill>
                <a:blip r:embed="rId139"/>
                <a:stretch>
                  <a:fillRect/>
                </a:stretch>
              </p:blipFill>
              <p:spPr>
                <a:xfrm>
                  <a:off x="2545493" y="106987"/>
                  <a:ext cx="1620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65" name="Freihand 64">
                  <a:extLst>
                    <a:ext uri="{FF2B5EF4-FFF2-40B4-BE49-F238E27FC236}">
                      <a16:creationId xmlns:a16="http://schemas.microsoft.com/office/drawing/2014/main" id="{3699235F-F590-463F-B3F5-C69923E09AE5}"/>
                    </a:ext>
                  </a:extLst>
                </p14:cNvPr>
                <p14:cNvContentPartPr/>
                <p14:nvPr/>
              </p14:nvContentPartPr>
              <p14:xfrm>
                <a:off x="2541173" y="155947"/>
                <a:ext cx="35640" cy="24840"/>
              </p14:xfrm>
            </p:contentPart>
          </mc:Choice>
          <mc:Fallback xmlns="">
            <p:pic>
              <p:nvPicPr>
                <p:cNvPr id="65" name="Freihand 64">
                  <a:extLst>
                    <a:ext uri="{FF2B5EF4-FFF2-40B4-BE49-F238E27FC236}">
                      <a16:creationId xmlns:a16="http://schemas.microsoft.com/office/drawing/2014/main" id="{3699235F-F590-463F-B3F5-C69923E09AE5}"/>
                    </a:ext>
                  </a:extLst>
                </p:cNvPr>
                <p:cNvPicPr/>
                <p:nvPr/>
              </p:nvPicPr>
              <p:blipFill>
                <a:blip r:embed="rId141"/>
                <a:stretch>
                  <a:fillRect/>
                </a:stretch>
              </p:blipFill>
              <p:spPr>
                <a:xfrm>
                  <a:off x="2536853" y="151627"/>
                  <a:ext cx="442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66" name="Freihand 65">
                  <a:extLst>
                    <a:ext uri="{FF2B5EF4-FFF2-40B4-BE49-F238E27FC236}">
                      <a16:creationId xmlns:a16="http://schemas.microsoft.com/office/drawing/2014/main" id="{F4668D44-8AE8-4980-BE36-E4EBDA709A14}"/>
                    </a:ext>
                  </a:extLst>
                </p14:cNvPr>
                <p14:cNvContentPartPr/>
                <p14:nvPr/>
              </p14:nvContentPartPr>
              <p14:xfrm>
                <a:off x="2637653" y="85747"/>
                <a:ext cx="107640" cy="73080"/>
              </p14:xfrm>
            </p:contentPart>
          </mc:Choice>
          <mc:Fallback xmlns="">
            <p:pic>
              <p:nvPicPr>
                <p:cNvPr id="66" name="Freihand 65">
                  <a:extLst>
                    <a:ext uri="{FF2B5EF4-FFF2-40B4-BE49-F238E27FC236}">
                      <a16:creationId xmlns:a16="http://schemas.microsoft.com/office/drawing/2014/main" id="{F4668D44-8AE8-4980-BE36-E4EBDA709A14}"/>
                    </a:ext>
                  </a:extLst>
                </p:cNvPr>
                <p:cNvPicPr/>
                <p:nvPr/>
              </p:nvPicPr>
              <p:blipFill>
                <a:blip r:embed="rId143"/>
                <a:stretch>
                  <a:fillRect/>
                </a:stretch>
              </p:blipFill>
              <p:spPr>
                <a:xfrm>
                  <a:off x="2633333" y="81427"/>
                  <a:ext cx="1162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67" name="Freihand 66">
                  <a:extLst>
                    <a:ext uri="{FF2B5EF4-FFF2-40B4-BE49-F238E27FC236}">
                      <a16:creationId xmlns:a16="http://schemas.microsoft.com/office/drawing/2014/main" id="{165EABA9-DED0-42F6-921D-6CD5589F4D48}"/>
                    </a:ext>
                  </a:extLst>
                </p14:cNvPr>
                <p14:cNvContentPartPr/>
                <p14:nvPr/>
              </p14:nvContentPartPr>
              <p14:xfrm>
                <a:off x="2801093" y="34627"/>
                <a:ext cx="113040" cy="182520"/>
              </p14:xfrm>
            </p:contentPart>
          </mc:Choice>
          <mc:Fallback xmlns="">
            <p:pic>
              <p:nvPicPr>
                <p:cNvPr id="67" name="Freihand 66">
                  <a:extLst>
                    <a:ext uri="{FF2B5EF4-FFF2-40B4-BE49-F238E27FC236}">
                      <a16:creationId xmlns:a16="http://schemas.microsoft.com/office/drawing/2014/main" id="{165EABA9-DED0-42F6-921D-6CD5589F4D48}"/>
                    </a:ext>
                  </a:extLst>
                </p:cNvPr>
                <p:cNvPicPr/>
                <p:nvPr/>
              </p:nvPicPr>
              <p:blipFill>
                <a:blip r:embed="rId145"/>
                <a:stretch>
                  <a:fillRect/>
                </a:stretch>
              </p:blipFill>
              <p:spPr>
                <a:xfrm>
                  <a:off x="2796773" y="30307"/>
                  <a:ext cx="1216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68" name="Freihand 67">
                  <a:extLst>
                    <a:ext uri="{FF2B5EF4-FFF2-40B4-BE49-F238E27FC236}">
                      <a16:creationId xmlns:a16="http://schemas.microsoft.com/office/drawing/2014/main" id="{F329187E-6E86-49D8-B6B4-305B10F10BF9}"/>
                    </a:ext>
                  </a:extLst>
                </p14:cNvPr>
                <p14:cNvContentPartPr/>
                <p14:nvPr/>
              </p14:nvContentPartPr>
              <p14:xfrm>
                <a:off x="2929973" y="79627"/>
                <a:ext cx="72360" cy="74520"/>
              </p14:xfrm>
            </p:contentPart>
          </mc:Choice>
          <mc:Fallback xmlns="">
            <p:pic>
              <p:nvPicPr>
                <p:cNvPr id="68" name="Freihand 67">
                  <a:extLst>
                    <a:ext uri="{FF2B5EF4-FFF2-40B4-BE49-F238E27FC236}">
                      <a16:creationId xmlns:a16="http://schemas.microsoft.com/office/drawing/2014/main" id="{F329187E-6E86-49D8-B6B4-305B10F10BF9}"/>
                    </a:ext>
                  </a:extLst>
                </p:cNvPr>
                <p:cNvPicPr/>
                <p:nvPr/>
              </p:nvPicPr>
              <p:blipFill>
                <a:blip r:embed="rId147"/>
                <a:stretch>
                  <a:fillRect/>
                </a:stretch>
              </p:blipFill>
              <p:spPr>
                <a:xfrm>
                  <a:off x="2925653" y="75307"/>
                  <a:ext cx="810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69" name="Freihand 68">
                  <a:extLst>
                    <a:ext uri="{FF2B5EF4-FFF2-40B4-BE49-F238E27FC236}">
                      <a16:creationId xmlns:a16="http://schemas.microsoft.com/office/drawing/2014/main" id="{F6A0900E-7D70-4A50-B346-C95214444E46}"/>
                    </a:ext>
                  </a:extLst>
                </p14:cNvPr>
                <p14:cNvContentPartPr/>
                <p14:nvPr/>
              </p14:nvContentPartPr>
              <p14:xfrm>
                <a:off x="2996213" y="34627"/>
                <a:ext cx="79920" cy="117000"/>
              </p14:xfrm>
            </p:contentPart>
          </mc:Choice>
          <mc:Fallback xmlns="">
            <p:pic>
              <p:nvPicPr>
                <p:cNvPr id="69" name="Freihand 68">
                  <a:extLst>
                    <a:ext uri="{FF2B5EF4-FFF2-40B4-BE49-F238E27FC236}">
                      <a16:creationId xmlns:a16="http://schemas.microsoft.com/office/drawing/2014/main" id="{F6A0900E-7D70-4A50-B346-C95214444E46}"/>
                    </a:ext>
                  </a:extLst>
                </p:cNvPr>
                <p:cNvPicPr/>
                <p:nvPr/>
              </p:nvPicPr>
              <p:blipFill>
                <a:blip r:embed="rId149"/>
                <a:stretch>
                  <a:fillRect/>
                </a:stretch>
              </p:blipFill>
              <p:spPr>
                <a:xfrm>
                  <a:off x="2991893" y="30307"/>
                  <a:ext cx="885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90" name="Freihand 89">
                  <a:extLst>
                    <a:ext uri="{FF2B5EF4-FFF2-40B4-BE49-F238E27FC236}">
                      <a16:creationId xmlns:a16="http://schemas.microsoft.com/office/drawing/2014/main" id="{90FF8102-6E40-4E6A-835C-5B599FA9B9DF}"/>
                    </a:ext>
                  </a:extLst>
                </p14:cNvPr>
                <p14:cNvContentPartPr/>
                <p14:nvPr/>
              </p14:nvContentPartPr>
              <p14:xfrm>
                <a:off x="2863733" y="274387"/>
                <a:ext cx="185760" cy="190440"/>
              </p14:xfrm>
            </p:contentPart>
          </mc:Choice>
          <mc:Fallback xmlns="">
            <p:pic>
              <p:nvPicPr>
                <p:cNvPr id="90" name="Freihand 89">
                  <a:extLst>
                    <a:ext uri="{FF2B5EF4-FFF2-40B4-BE49-F238E27FC236}">
                      <a16:creationId xmlns:a16="http://schemas.microsoft.com/office/drawing/2014/main" id="{90FF8102-6E40-4E6A-835C-5B599FA9B9DF}"/>
                    </a:ext>
                  </a:extLst>
                </p:cNvPr>
                <p:cNvPicPr/>
                <p:nvPr/>
              </p:nvPicPr>
              <p:blipFill>
                <a:blip r:embed="rId151"/>
                <a:stretch>
                  <a:fillRect/>
                </a:stretch>
              </p:blipFill>
              <p:spPr>
                <a:xfrm>
                  <a:off x="2859413" y="270067"/>
                  <a:ext cx="1944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91" name="Freihand 90">
                  <a:extLst>
                    <a:ext uri="{FF2B5EF4-FFF2-40B4-BE49-F238E27FC236}">
                      <a16:creationId xmlns:a16="http://schemas.microsoft.com/office/drawing/2014/main" id="{894B98E0-E0A4-4162-A1CC-42840451D107}"/>
                    </a:ext>
                  </a:extLst>
                </p14:cNvPr>
                <p14:cNvContentPartPr/>
                <p14:nvPr/>
              </p14:nvContentPartPr>
              <p14:xfrm>
                <a:off x="3098813" y="148747"/>
                <a:ext cx="173880" cy="227520"/>
              </p14:xfrm>
            </p:contentPart>
          </mc:Choice>
          <mc:Fallback xmlns="">
            <p:pic>
              <p:nvPicPr>
                <p:cNvPr id="91" name="Freihand 90">
                  <a:extLst>
                    <a:ext uri="{FF2B5EF4-FFF2-40B4-BE49-F238E27FC236}">
                      <a16:creationId xmlns:a16="http://schemas.microsoft.com/office/drawing/2014/main" id="{894B98E0-E0A4-4162-A1CC-42840451D107}"/>
                    </a:ext>
                  </a:extLst>
                </p:cNvPr>
                <p:cNvPicPr/>
                <p:nvPr/>
              </p:nvPicPr>
              <p:blipFill>
                <a:blip r:embed="rId153"/>
                <a:stretch>
                  <a:fillRect/>
                </a:stretch>
              </p:blipFill>
              <p:spPr>
                <a:xfrm>
                  <a:off x="3094493" y="144427"/>
                  <a:ext cx="1825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92" name="Freihand 91">
                  <a:extLst>
                    <a:ext uri="{FF2B5EF4-FFF2-40B4-BE49-F238E27FC236}">
                      <a16:creationId xmlns:a16="http://schemas.microsoft.com/office/drawing/2014/main" id="{B6E8AFA7-238F-43CB-89F4-1CC0F07413C2}"/>
                    </a:ext>
                  </a:extLst>
                </p14:cNvPr>
                <p14:cNvContentPartPr/>
                <p14:nvPr/>
              </p14:nvContentPartPr>
              <p14:xfrm>
                <a:off x="3300053" y="129307"/>
                <a:ext cx="127800" cy="172800"/>
              </p14:xfrm>
            </p:contentPart>
          </mc:Choice>
          <mc:Fallback xmlns="">
            <p:pic>
              <p:nvPicPr>
                <p:cNvPr id="92" name="Freihand 91">
                  <a:extLst>
                    <a:ext uri="{FF2B5EF4-FFF2-40B4-BE49-F238E27FC236}">
                      <a16:creationId xmlns:a16="http://schemas.microsoft.com/office/drawing/2014/main" id="{B6E8AFA7-238F-43CB-89F4-1CC0F07413C2}"/>
                    </a:ext>
                  </a:extLst>
                </p:cNvPr>
                <p:cNvPicPr/>
                <p:nvPr/>
              </p:nvPicPr>
              <p:blipFill>
                <a:blip r:embed="rId155"/>
                <a:stretch>
                  <a:fillRect/>
                </a:stretch>
              </p:blipFill>
              <p:spPr>
                <a:xfrm>
                  <a:off x="3295733" y="124987"/>
                  <a:ext cx="1364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5" name="Freihand 94">
                  <a:extLst>
                    <a:ext uri="{FF2B5EF4-FFF2-40B4-BE49-F238E27FC236}">
                      <a16:creationId xmlns:a16="http://schemas.microsoft.com/office/drawing/2014/main" id="{811174D1-9DE6-4114-A446-A98C1FF6ECFA}"/>
                    </a:ext>
                  </a:extLst>
                </p14:cNvPr>
                <p14:cNvContentPartPr/>
                <p14:nvPr/>
              </p14:nvContentPartPr>
              <p14:xfrm>
                <a:off x="3445853" y="153067"/>
                <a:ext cx="385560" cy="127440"/>
              </p14:xfrm>
            </p:contentPart>
          </mc:Choice>
          <mc:Fallback xmlns="">
            <p:pic>
              <p:nvPicPr>
                <p:cNvPr id="95" name="Freihand 94">
                  <a:extLst>
                    <a:ext uri="{FF2B5EF4-FFF2-40B4-BE49-F238E27FC236}">
                      <a16:creationId xmlns:a16="http://schemas.microsoft.com/office/drawing/2014/main" id="{811174D1-9DE6-4114-A446-A98C1FF6ECFA}"/>
                    </a:ext>
                  </a:extLst>
                </p:cNvPr>
                <p:cNvPicPr/>
                <p:nvPr/>
              </p:nvPicPr>
              <p:blipFill>
                <a:blip r:embed="rId157"/>
                <a:stretch>
                  <a:fillRect/>
                </a:stretch>
              </p:blipFill>
              <p:spPr>
                <a:xfrm>
                  <a:off x="3441533" y="148747"/>
                  <a:ext cx="39420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96" name="Freihand 95">
                  <a:extLst>
                    <a:ext uri="{FF2B5EF4-FFF2-40B4-BE49-F238E27FC236}">
                      <a16:creationId xmlns:a16="http://schemas.microsoft.com/office/drawing/2014/main" id="{C3A4439F-EBF9-4501-BB90-A3659C23A0E0}"/>
                    </a:ext>
                  </a:extLst>
                </p14:cNvPr>
                <p14:cNvContentPartPr/>
                <p14:nvPr/>
              </p14:nvContentPartPr>
              <p14:xfrm>
                <a:off x="3832853" y="107707"/>
                <a:ext cx="151560" cy="126360"/>
              </p14:xfrm>
            </p:contentPart>
          </mc:Choice>
          <mc:Fallback xmlns="">
            <p:pic>
              <p:nvPicPr>
                <p:cNvPr id="96" name="Freihand 95">
                  <a:extLst>
                    <a:ext uri="{FF2B5EF4-FFF2-40B4-BE49-F238E27FC236}">
                      <a16:creationId xmlns:a16="http://schemas.microsoft.com/office/drawing/2014/main" id="{C3A4439F-EBF9-4501-BB90-A3659C23A0E0}"/>
                    </a:ext>
                  </a:extLst>
                </p:cNvPr>
                <p:cNvPicPr/>
                <p:nvPr/>
              </p:nvPicPr>
              <p:blipFill>
                <a:blip r:embed="rId159"/>
                <a:stretch>
                  <a:fillRect/>
                </a:stretch>
              </p:blipFill>
              <p:spPr>
                <a:xfrm>
                  <a:off x="3828533" y="103387"/>
                  <a:ext cx="1602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7" name="Freihand 96">
                  <a:extLst>
                    <a:ext uri="{FF2B5EF4-FFF2-40B4-BE49-F238E27FC236}">
                      <a16:creationId xmlns:a16="http://schemas.microsoft.com/office/drawing/2014/main" id="{1650CFC6-7F91-4E0A-9E1B-75EDB814836F}"/>
                    </a:ext>
                  </a:extLst>
                </p14:cNvPr>
                <p14:cNvContentPartPr/>
                <p14:nvPr/>
              </p14:nvContentPartPr>
              <p14:xfrm>
                <a:off x="4044893" y="162067"/>
                <a:ext cx="98280" cy="30960"/>
              </p14:xfrm>
            </p:contentPart>
          </mc:Choice>
          <mc:Fallback xmlns="">
            <p:pic>
              <p:nvPicPr>
                <p:cNvPr id="97" name="Freihand 96">
                  <a:extLst>
                    <a:ext uri="{FF2B5EF4-FFF2-40B4-BE49-F238E27FC236}">
                      <a16:creationId xmlns:a16="http://schemas.microsoft.com/office/drawing/2014/main" id="{1650CFC6-7F91-4E0A-9E1B-75EDB814836F}"/>
                    </a:ext>
                  </a:extLst>
                </p:cNvPr>
                <p:cNvPicPr/>
                <p:nvPr/>
              </p:nvPicPr>
              <p:blipFill>
                <a:blip r:embed="rId161"/>
                <a:stretch>
                  <a:fillRect/>
                </a:stretch>
              </p:blipFill>
              <p:spPr>
                <a:xfrm>
                  <a:off x="4040573" y="157747"/>
                  <a:ext cx="106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8" name="Freihand 97">
                  <a:extLst>
                    <a:ext uri="{FF2B5EF4-FFF2-40B4-BE49-F238E27FC236}">
                      <a16:creationId xmlns:a16="http://schemas.microsoft.com/office/drawing/2014/main" id="{CCC8437F-2559-4707-8698-232410746770}"/>
                    </a:ext>
                  </a:extLst>
                </p14:cNvPr>
                <p14:cNvContentPartPr/>
                <p14:nvPr/>
              </p14:nvContentPartPr>
              <p14:xfrm>
                <a:off x="4153613" y="101947"/>
                <a:ext cx="153720" cy="119520"/>
              </p14:xfrm>
            </p:contentPart>
          </mc:Choice>
          <mc:Fallback xmlns="">
            <p:pic>
              <p:nvPicPr>
                <p:cNvPr id="98" name="Freihand 97">
                  <a:extLst>
                    <a:ext uri="{FF2B5EF4-FFF2-40B4-BE49-F238E27FC236}">
                      <a16:creationId xmlns:a16="http://schemas.microsoft.com/office/drawing/2014/main" id="{CCC8437F-2559-4707-8698-232410746770}"/>
                    </a:ext>
                  </a:extLst>
                </p:cNvPr>
                <p:cNvPicPr/>
                <p:nvPr/>
              </p:nvPicPr>
              <p:blipFill>
                <a:blip r:embed="rId163"/>
                <a:stretch>
                  <a:fillRect/>
                </a:stretch>
              </p:blipFill>
              <p:spPr>
                <a:xfrm>
                  <a:off x="4149293" y="97627"/>
                  <a:ext cx="1623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99" name="Freihand 98">
                  <a:extLst>
                    <a:ext uri="{FF2B5EF4-FFF2-40B4-BE49-F238E27FC236}">
                      <a16:creationId xmlns:a16="http://schemas.microsoft.com/office/drawing/2014/main" id="{FF2F435F-535F-4DB0-8C1D-48596C546CEB}"/>
                    </a:ext>
                  </a:extLst>
                </p14:cNvPr>
                <p14:cNvContentPartPr/>
                <p14:nvPr/>
              </p14:nvContentPartPr>
              <p14:xfrm>
                <a:off x="4333613" y="85387"/>
                <a:ext cx="116640" cy="108360"/>
              </p14:xfrm>
            </p:contentPart>
          </mc:Choice>
          <mc:Fallback xmlns="">
            <p:pic>
              <p:nvPicPr>
                <p:cNvPr id="99" name="Freihand 98">
                  <a:extLst>
                    <a:ext uri="{FF2B5EF4-FFF2-40B4-BE49-F238E27FC236}">
                      <a16:creationId xmlns:a16="http://schemas.microsoft.com/office/drawing/2014/main" id="{FF2F435F-535F-4DB0-8C1D-48596C546CEB}"/>
                    </a:ext>
                  </a:extLst>
                </p:cNvPr>
                <p:cNvPicPr/>
                <p:nvPr/>
              </p:nvPicPr>
              <p:blipFill>
                <a:blip r:embed="rId165"/>
                <a:stretch>
                  <a:fillRect/>
                </a:stretch>
              </p:blipFill>
              <p:spPr>
                <a:xfrm>
                  <a:off x="4329293" y="81067"/>
                  <a:ext cx="1252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1" name="Freihand 100">
                  <a:extLst>
                    <a:ext uri="{FF2B5EF4-FFF2-40B4-BE49-F238E27FC236}">
                      <a16:creationId xmlns:a16="http://schemas.microsoft.com/office/drawing/2014/main" id="{6BAE3163-E64A-4059-BD4C-17BA0E00C9B7}"/>
                    </a:ext>
                  </a:extLst>
                </p14:cNvPr>
                <p14:cNvContentPartPr/>
                <p14:nvPr/>
              </p14:nvContentPartPr>
              <p14:xfrm>
                <a:off x="3209693" y="448267"/>
                <a:ext cx="119160" cy="158760"/>
              </p14:xfrm>
            </p:contentPart>
          </mc:Choice>
          <mc:Fallback xmlns="">
            <p:pic>
              <p:nvPicPr>
                <p:cNvPr id="101" name="Freihand 100">
                  <a:extLst>
                    <a:ext uri="{FF2B5EF4-FFF2-40B4-BE49-F238E27FC236}">
                      <a16:creationId xmlns:a16="http://schemas.microsoft.com/office/drawing/2014/main" id="{6BAE3163-E64A-4059-BD4C-17BA0E00C9B7}"/>
                    </a:ext>
                  </a:extLst>
                </p:cNvPr>
                <p:cNvPicPr/>
                <p:nvPr/>
              </p:nvPicPr>
              <p:blipFill>
                <a:blip r:embed="rId167"/>
                <a:stretch>
                  <a:fillRect/>
                </a:stretch>
              </p:blipFill>
              <p:spPr>
                <a:xfrm>
                  <a:off x="3205373" y="443947"/>
                  <a:ext cx="1278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02" name="Freihand 101">
                  <a:extLst>
                    <a:ext uri="{FF2B5EF4-FFF2-40B4-BE49-F238E27FC236}">
                      <a16:creationId xmlns:a16="http://schemas.microsoft.com/office/drawing/2014/main" id="{611260E2-89E0-4A52-913B-313EC72AE6E2}"/>
                    </a:ext>
                  </a:extLst>
                </p14:cNvPr>
                <p14:cNvContentPartPr/>
                <p14:nvPr/>
              </p14:nvContentPartPr>
              <p14:xfrm>
                <a:off x="3306893" y="351067"/>
                <a:ext cx="113040" cy="101160"/>
              </p14:xfrm>
            </p:contentPart>
          </mc:Choice>
          <mc:Fallback xmlns="">
            <p:pic>
              <p:nvPicPr>
                <p:cNvPr id="102" name="Freihand 101">
                  <a:extLst>
                    <a:ext uri="{FF2B5EF4-FFF2-40B4-BE49-F238E27FC236}">
                      <a16:creationId xmlns:a16="http://schemas.microsoft.com/office/drawing/2014/main" id="{611260E2-89E0-4A52-913B-313EC72AE6E2}"/>
                    </a:ext>
                  </a:extLst>
                </p:cNvPr>
                <p:cNvPicPr/>
                <p:nvPr/>
              </p:nvPicPr>
              <p:blipFill>
                <a:blip r:embed="rId169"/>
                <a:stretch>
                  <a:fillRect/>
                </a:stretch>
              </p:blipFill>
              <p:spPr>
                <a:xfrm>
                  <a:off x="3302573" y="346747"/>
                  <a:ext cx="1216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03" name="Freihand 102">
                  <a:extLst>
                    <a:ext uri="{FF2B5EF4-FFF2-40B4-BE49-F238E27FC236}">
                      <a16:creationId xmlns:a16="http://schemas.microsoft.com/office/drawing/2014/main" id="{22477152-9CA0-4119-8A42-FBCC78AAF311}"/>
                    </a:ext>
                  </a:extLst>
                </p14:cNvPr>
                <p14:cNvContentPartPr/>
                <p14:nvPr/>
              </p14:nvContentPartPr>
              <p14:xfrm>
                <a:off x="3497693" y="415147"/>
                <a:ext cx="116280" cy="14760"/>
              </p14:xfrm>
            </p:contentPart>
          </mc:Choice>
          <mc:Fallback xmlns="">
            <p:pic>
              <p:nvPicPr>
                <p:cNvPr id="103" name="Freihand 102">
                  <a:extLst>
                    <a:ext uri="{FF2B5EF4-FFF2-40B4-BE49-F238E27FC236}">
                      <a16:creationId xmlns:a16="http://schemas.microsoft.com/office/drawing/2014/main" id="{22477152-9CA0-4119-8A42-FBCC78AAF311}"/>
                    </a:ext>
                  </a:extLst>
                </p:cNvPr>
                <p:cNvPicPr/>
                <p:nvPr/>
              </p:nvPicPr>
              <p:blipFill>
                <a:blip r:embed="rId171"/>
                <a:stretch>
                  <a:fillRect/>
                </a:stretch>
              </p:blipFill>
              <p:spPr>
                <a:xfrm>
                  <a:off x="3493373" y="410827"/>
                  <a:ext cx="1249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04" name="Freihand 103">
                  <a:extLst>
                    <a:ext uri="{FF2B5EF4-FFF2-40B4-BE49-F238E27FC236}">
                      <a16:creationId xmlns:a16="http://schemas.microsoft.com/office/drawing/2014/main" id="{FDE0DAD9-7B17-4F0E-852A-D875E4BF6F7B}"/>
                    </a:ext>
                  </a:extLst>
                </p14:cNvPr>
                <p14:cNvContentPartPr/>
                <p14:nvPr/>
              </p14:nvContentPartPr>
              <p14:xfrm>
                <a:off x="3525053" y="437827"/>
                <a:ext cx="112680" cy="40680"/>
              </p14:xfrm>
            </p:contentPart>
          </mc:Choice>
          <mc:Fallback xmlns="">
            <p:pic>
              <p:nvPicPr>
                <p:cNvPr id="104" name="Freihand 103">
                  <a:extLst>
                    <a:ext uri="{FF2B5EF4-FFF2-40B4-BE49-F238E27FC236}">
                      <a16:creationId xmlns:a16="http://schemas.microsoft.com/office/drawing/2014/main" id="{FDE0DAD9-7B17-4F0E-852A-D875E4BF6F7B}"/>
                    </a:ext>
                  </a:extLst>
                </p:cNvPr>
                <p:cNvPicPr/>
                <p:nvPr/>
              </p:nvPicPr>
              <p:blipFill>
                <a:blip r:embed="rId173"/>
                <a:stretch>
                  <a:fillRect/>
                </a:stretch>
              </p:blipFill>
              <p:spPr>
                <a:xfrm>
                  <a:off x="3520733" y="433507"/>
                  <a:ext cx="1213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05" name="Freihand 104">
                  <a:extLst>
                    <a:ext uri="{FF2B5EF4-FFF2-40B4-BE49-F238E27FC236}">
                      <a16:creationId xmlns:a16="http://schemas.microsoft.com/office/drawing/2014/main" id="{A86EAC85-7B47-49C0-95F3-511CA400FFC0}"/>
                    </a:ext>
                  </a:extLst>
                </p14:cNvPr>
                <p14:cNvContentPartPr/>
                <p14:nvPr/>
              </p14:nvContentPartPr>
              <p14:xfrm>
                <a:off x="3710453" y="304987"/>
                <a:ext cx="136440" cy="144000"/>
              </p14:xfrm>
            </p:contentPart>
          </mc:Choice>
          <mc:Fallback xmlns="">
            <p:pic>
              <p:nvPicPr>
                <p:cNvPr id="105" name="Freihand 104">
                  <a:extLst>
                    <a:ext uri="{FF2B5EF4-FFF2-40B4-BE49-F238E27FC236}">
                      <a16:creationId xmlns:a16="http://schemas.microsoft.com/office/drawing/2014/main" id="{A86EAC85-7B47-49C0-95F3-511CA400FFC0}"/>
                    </a:ext>
                  </a:extLst>
                </p:cNvPr>
                <p:cNvPicPr/>
                <p:nvPr/>
              </p:nvPicPr>
              <p:blipFill>
                <a:blip r:embed="rId175"/>
                <a:stretch>
                  <a:fillRect/>
                </a:stretch>
              </p:blipFill>
              <p:spPr>
                <a:xfrm>
                  <a:off x="3706133" y="300667"/>
                  <a:ext cx="1450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6" name="Freihand 105">
                  <a:extLst>
                    <a:ext uri="{FF2B5EF4-FFF2-40B4-BE49-F238E27FC236}">
                      <a16:creationId xmlns:a16="http://schemas.microsoft.com/office/drawing/2014/main" id="{70AF87DA-9B14-490C-935C-122AF76D2C85}"/>
                    </a:ext>
                  </a:extLst>
                </p14:cNvPr>
                <p14:cNvContentPartPr/>
                <p14:nvPr/>
              </p14:nvContentPartPr>
              <p14:xfrm>
                <a:off x="3777773" y="272587"/>
                <a:ext cx="141480" cy="111600"/>
              </p14:xfrm>
            </p:contentPart>
          </mc:Choice>
          <mc:Fallback xmlns="">
            <p:pic>
              <p:nvPicPr>
                <p:cNvPr id="106" name="Freihand 105">
                  <a:extLst>
                    <a:ext uri="{FF2B5EF4-FFF2-40B4-BE49-F238E27FC236}">
                      <a16:creationId xmlns:a16="http://schemas.microsoft.com/office/drawing/2014/main" id="{70AF87DA-9B14-490C-935C-122AF76D2C85}"/>
                    </a:ext>
                  </a:extLst>
                </p:cNvPr>
                <p:cNvPicPr/>
                <p:nvPr/>
              </p:nvPicPr>
              <p:blipFill>
                <a:blip r:embed="rId177"/>
                <a:stretch>
                  <a:fillRect/>
                </a:stretch>
              </p:blipFill>
              <p:spPr>
                <a:xfrm>
                  <a:off x="3773453" y="268267"/>
                  <a:ext cx="15012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52" name="Freihand 151">
                  <a:extLst>
                    <a:ext uri="{FF2B5EF4-FFF2-40B4-BE49-F238E27FC236}">
                      <a16:creationId xmlns:a16="http://schemas.microsoft.com/office/drawing/2014/main" id="{F58A57D5-35CE-4678-9B45-11674B1E70D9}"/>
                    </a:ext>
                  </a:extLst>
                </p14:cNvPr>
                <p14:cNvContentPartPr/>
                <p14:nvPr/>
              </p14:nvContentPartPr>
              <p14:xfrm>
                <a:off x="2204573" y="-63293"/>
                <a:ext cx="330120" cy="519480"/>
              </p14:xfrm>
            </p:contentPart>
          </mc:Choice>
          <mc:Fallback xmlns="">
            <p:pic>
              <p:nvPicPr>
                <p:cNvPr id="152" name="Freihand 151">
                  <a:extLst>
                    <a:ext uri="{FF2B5EF4-FFF2-40B4-BE49-F238E27FC236}">
                      <a16:creationId xmlns:a16="http://schemas.microsoft.com/office/drawing/2014/main" id="{F58A57D5-35CE-4678-9B45-11674B1E70D9}"/>
                    </a:ext>
                  </a:extLst>
                </p:cNvPr>
                <p:cNvPicPr/>
                <p:nvPr/>
              </p:nvPicPr>
              <p:blipFill>
                <a:blip r:embed="rId179"/>
                <a:stretch>
                  <a:fillRect/>
                </a:stretch>
              </p:blipFill>
              <p:spPr>
                <a:xfrm>
                  <a:off x="2200253" y="-67613"/>
                  <a:ext cx="338760" cy="528120"/>
                </a:xfrm>
                <a:prstGeom prst="rect">
                  <a:avLst/>
                </a:prstGeom>
              </p:spPr>
            </p:pic>
          </mc:Fallback>
        </mc:AlternateContent>
      </p:grpSp>
      <p:grpSp>
        <p:nvGrpSpPr>
          <p:cNvPr id="156" name="Gruppieren 155">
            <a:extLst>
              <a:ext uri="{FF2B5EF4-FFF2-40B4-BE49-F238E27FC236}">
                <a16:creationId xmlns:a16="http://schemas.microsoft.com/office/drawing/2014/main" id="{DF09C246-4A47-4CB8-836B-D43E0DE28315}"/>
              </a:ext>
            </a:extLst>
          </p:cNvPr>
          <p:cNvGrpSpPr/>
          <p:nvPr/>
        </p:nvGrpSpPr>
        <p:grpSpPr>
          <a:xfrm>
            <a:off x="2698853" y="3846667"/>
            <a:ext cx="806400" cy="497520"/>
            <a:chOff x="2698853" y="3846667"/>
            <a:chExt cx="806400" cy="497520"/>
          </a:xfrm>
        </p:grpSpPr>
        <mc:AlternateContent xmlns:mc="http://schemas.openxmlformats.org/markup-compatibility/2006" xmlns:p14="http://schemas.microsoft.com/office/powerpoint/2010/main">
          <mc:Choice Requires="p14">
            <p:contentPart p14:bwMode="auto" r:id="rId180">
              <p14:nvContentPartPr>
                <p14:cNvPr id="18" name="Freihand 17">
                  <a:extLst>
                    <a:ext uri="{FF2B5EF4-FFF2-40B4-BE49-F238E27FC236}">
                      <a16:creationId xmlns:a16="http://schemas.microsoft.com/office/drawing/2014/main" id="{4AE7A0CC-4CA1-47B8-897B-0A2D18A2F692}"/>
                    </a:ext>
                  </a:extLst>
                </p14:cNvPr>
                <p14:cNvContentPartPr/>
                <p14:nvPr/>
              </p14:nvContentPartPr>
              <p14:xfrm>
                <a:off x="2698853" y="3901027"/>
                <a:ext cx="124920" cy="183600"/>
              </p14:xfrm>
            </p:contentPart>
          </mc:Choice>
          <mc:Fallback xmlns="">
            <p:pic>
              <p:nvPicPr>
                <p:cNvPr id="18" name="Freihand 17">
                  <a:extLst>
                    <a:ext uri="{FF2B5EF4-FFF2-40B4-BE49-F238E27FC236}">
                      <a16:creationId xmlns:a16="http://schemas.microsoft.com/office/drawing/2014/main" id="{4AE7A0CC-4CA1-47B8-897B-0A2D18A2F692}"/>
                    </a:ext>
                  </a:extLst>
                </p:cNvPr>
                <p:cNvPicPr/>
                <p:nvPr/>
              </p:nvPicPr>
              <p:blipFill>
                <a:blip r:embed="rId181"/>
                <a:stretch>
                  <a:fillRect/>
                </a:stretch>
              </p:blipFill>
              <p:spPr>
                <a:xfrm>
                  <a:off x="2694533" y="3896707"/>
                  <a:ext cx="1335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9" name="Freihand 18">
                  <a:extLst>
                    <a:ext uri="{FF2B5EF4-FFF2-40B4-BE49-F238E27FC236}">
                      <a16:creationId xmlns:a16="http://schemas.microsoft.com/office/drawing/2014/main" id="{E4B80EC3-364E-4528-9292-D151560EB286}"/>
                    </a:ext>
                  </a:extLst>
                </p14:cNvPr>
                <p14:cNvContentPartPr/>
                <p14:nvPr/>
              </p14:nvContentPartPr>
              <p14:xfrm>
                <a:off x="2854373" y="3874027"/>
                <a:ext cx="132120" cy="148320"/>
              </p14:xfrm>
            </p:contentPart>
          </mc:Choice>
          <mc:Fallback xmlns="">
            <p:pic>
              <p:nvPicPr>
                <p:cNvPr id="19" name="Freihand 18">
                  <a:extLst>
                    <a:ext uri="{FF2B5EF4-FFF2-40B4-BE49-F238E27FC236}">
                      <a16:creationId xmlns:a16="http://schemas.microsoft.com/office/drawing/2014/main" id="{E4B80EC3-364E-4528-9292-D151560EB286}"/>
                    </a:ext>
                  </a:extLst>
                </p:cNvPr>
                <p:cNvPicPr/>
                <p:nvPr/>
              </p:nvPicPr>
              <p:blipFill>
                <a:blip r:embed="rId183"/>
                <a:stretch>
                  <a:fillRect/>
                </a:stretch>
              </p:blipFill>
              <p:spPr>
                <a:xfrm>
                  <a:off x="2850053" y="3869707"/>
                  <a:ext cx="1407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20" name="Freihand 19">
                  <a:extLst>
                    <a:ext uri="{FF2B5EF4-FFF2-40B4-BE49-F238E27FC236}">
                      <a16:creationId xmlns:a16="http://schemas.microsoft.com/office/drawing/2014/main" id="{F8C8DD8E-D662-4134-BBF5-F00BE272AFE7}"/>
                    </a:ext>
                  </a:extLst>
                </p14:cNvPr>
                <p14:cNvContentPartPr/>
                <p14:nvPr/>
              </p14:nvContentPartPr>
              <p14:xfrm>
                <a:off x="2987213" y="3874747"/>
                <a:ext cx="151920" cy="132480"/>
              </p14:xfrm>
            </p:contentPart>
          </mc:Choice>
          <mc:Fallback xmlns="">
            <p:pic>
              <p:nvPicPr>
                <p:cNvPr id="20" name="Freihand 19">
                  <a:extLst>
                    <a:ext uri="{FF2B5EF4-FFF2-40B4-BE49-F238E27FC236}">
                      <a16:creationId xmlns:a16="http://schemas.microsoft.com/office/drawing/2014/main" id="{F8C8DD8E-D662-4134-BBF5-F00BE272AFE7}"/>
                    </a:ext>
                  </a:extLst>
                </p:cNvPr>
                <p:cNvPicPr/>
                <p:nvPr/>
              </p:nvPicPr>
              <p:blipFill>
                <a:blip r:embed="rId185"/>
                <a:stretch>
                  <a:fillRect/>
                </a:stretch>
              </p:blipFill>
              <p:spPr>
                <a:xfrm>
                  <a:off x="2982893" y="3870427"/>
                  <a:ext cx="1605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21" name="Freihand 20">
                  <a:extLst>
                    <a:ext uri="{FF2B5EF4-FFF2-40B4-BE49-F238E27FC236}">
                      <a16:creationId xmlns:a16="http://schemas.microsoft.com/office/drawing/2014/main" id="{66D17DAC-4352-4787-A729-72D3066BF08C}"/>
                    </a:ext>
                  </a:extLst>
                </p14:cNvPr>
                <p14:cNvContentPartPr/>
                <p14:nvPr/>
              </p14:nvContentPartPr>
              <p14:xfrm>
                <a:off x="3158933" y="3948907"/>
                <a:ext cx="55080" cy="37440"/>
              </p14:xfrm>
            </p:contentPart>
          </mc:Choice>
          <mc:Fallback xmlns="">
            <p:pic>
              <p:nvPicPr>
                <p:cNvPr id="21" name="Freihand 20">
                  <a:extLst>
                    <a:ext uri="{FF2B5EF4-FFF2-40B4-BE49-F238E27FC236}">
                      <a16:creationId xmlns:a16="http://schemas.microsoft.com/office/drawing/2014/main" id="{66D17DAC-4352-4787-A729-72D3066BF08C}"/>
                    </a:ext>
                  </a:extLst>
                </p:cNvPr>
                <p:cNvPicPr/>
                <p:nvPr/>
              </p:nvPicPr>
              <p:blipFill>
                <a:blip r:embed="rId187"/>
                <a:stretch>
                  <a:fillRect/>
                </a:stretch>
              </p:blipFill>
              <p:spPr>
                <a:xfrm>
                  <a:off x="3154613" y="3944587"/>
                  <a:ext cx="6372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22" name="Freihand 21">
                  <a:extLst>
                    <a:ext uri="{FF2B5EF4-FFF2-40B4-BE49-F238E27FC236}">
                      <a16:creationId xmlns:a16="http://schemas.microsoft.com/office/drawing/2014/main" id="{6278502B-41D9-4F54-844F-33FB5649D5A5}"/>
                    </a:ext>
                  </a:extLst>
                </p14:cNvPr>
                <p14:cNvContentPartPr/>
                <p14:nvPr/>
              </p14:nvContentPartPr>
              <p14:xfrm>
                <a:off x="3194933" y="3862867"/>
                <a:ext cx="87120" cy="137160"/>
              </p14:xfrm>
            </p:contentPart>
          </mc:Choice>
          <mc:Fallback xmlns="">
            <p:pic>
              <p:nvPicPr>
                <p:cNvPr id="22" name="Freihand 21">
                  <a:extLst>
                    <a:ext uri="{FF2B5EF4-FFF2-40B4-BE49-F238E27FC236}">
                      <a16:creationId xmlns:a16="http://schemas.microsoft.com/office/drawing/2014/main" id="{6278502B-41D9-4F54-844F-33FB5649D5A5}"/>
                    </a:ext>
                  </a:extLst>
                </p:cNvPr>
                <p:cNvPicPr/>
                <p:nvPr/>
              </p:nvPicPr>
              <p:blipFill>
                <a:blip r:embed="rId189"/>
                <a:stretch>
                  <a:fillRect/>
                </a:stretch>
              </p:blipFill>
              <p:spPr>
                <a:xfrm>
                  <a:off x="3190613" y="3858547"/>
                  <a:ext cx="957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23" name="Freihand 22">
                  <a:extLst>
                    <a:ext uri="{FF2B5EF4-FFF2-40B4-BE49-F238E27FC236}">
                      <a16:creationId xmlns:a16="http://schemas.microsoft.com/office/drawing/2014/main" id="{A4DE9725-B3E0-44FE-B53A-74BC0038A3C5}"/>
                    </a:ext>
                  </a:extLst>
                </p14:cNvPr>
                <p14:cNvContentPartPr/>
                <p14:nvPr/>
              </p14:nvContentPartPr>
              <p14:xfrm>
                <a:off x="3287093" y="3846667"/>
                <a:ext cx="81720" cy="200520"/>
              </p14:xfrm>
            </p:contentPart>
          </mc:Choice>
          <mc:Fallback xmlns="">
            <p:pic>
              <p:nvPicPr>
                <p:cNvPr id="23" name="Freihand 22">
                  <a:extLst>
                    <a:ext uri="{FF2B5EF4-FFF2-40B4-BE49-F238E27FC236}">
                      <a16:creationId xmlns:a16="http://schemas.microsoft.com/office/drawing/2014/main" id="{A4DE9725-B3E0-44FE-B53A-74BC0038A3C5}"/>
                    </a:ext>
                  </a:extLst>
                </p:cNvPr>
                <p:cNvPicPr/>
                <p:nvPr/>
              </p:nvPicPr>
              <p:blipFill>
                <a:blip r:embed="rId191"/>
                <a:stretch>
                  <a:fillRect/>
                </a:stretch>
              </p:blipFill>
              <p:spPr>
                <a:xfrm>
                  <a:off x="3282773" y="3842347"/>
                  <a:ext cx="9036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24" name="Freihand 23">
                  <a:extLst>
                    <a:ext uri="{FF2B5EF4-FFF2-40B4-BE49-F238E27FC236}">
                      <a16:creationId xmlns:a16="http://schemas.microsoft.com/office/drawing/2014/main" id="{EFA876AE-F54C-4C43-8D2C-82A2C706ECF2}"/>
                    </a:ext>
                  </a:extLst>
                </p14:cNvPr>
                <p14:cNvContentPartPr/>
                <p14:nvPr/>
              </p14:nvContentPartPr>
              <p14:xfrm>
                <a:off x="3385733" y="3913627"/>
                <a:ext cx="119520" cy="192600"/>
              </p14:xfrm>
            </p:contentPart>
          </mc:Choice>
          <mc:Fallback xmlns="">
            <p:pic>
              <p:nvPicPr>
                <p:cNvPr id="24" name="Freihand 23">
                  <a:extLst>
                    <a:ext uri="{FF2B5EF4-FFF2-40B4-BE49-F238E27FC236}">
                      <a16:creationId xmlns:a16="http://schemas.microsoft.com/office/drawing/2014/main" id="{EFA876AE-F54C-4C43-8D2C-82A2C706ECF2}"/>
                    </a:ext>
                  </a:extLst>
                </p:cNvPr>
                <p:cNvPicPr/>
                <p:nvPr/>
              </p:nvPicPr>
              <p:blipFill>
                <a:blip r:embed="rId193"/>
                <a:stretch>
                  <a:fillRect/>
                </a:stretch>
              </p:blipFill>
              <p:spPr>
                <a:xfrm>
                  <a:off x="3381413" y="3909307"/>
                  <a:ext cx="12816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25" name="Freihand 24">
                  <a:extLst>
                    <a:ext uri="{FF2B5EF4-FFF2-40B4-BE49-F238E27FC236}">
                      <a16:creationId xmlns:a16="http://schemas.microsoft.com/office/drawing/2014/main" id="{4D9A6C79-165A-43F7-9EAC-90EF5AB364DD}"/>
                    </a:ext>
                  </a:extLst>
                </p14:cNvPr>
                <p14:cNvContentPartPr/>
                <p14:nvPr/>
              </p14:nvContentPartPr>
              <p14:xfrm>
                <a:off x="2988653" y="4183987"/>
                <a:ext cx="93240" cy="144720"/>
              </p14:xfrm>
            </p:contentPart>
          </mc:Choice>
          <mc:Fallback xmlns="">
            <p:pic>
              <p:nvPicPr>
                <p:cNvPr id="25" name="Freihand 24">
                  <a:extLst>
                    <a:ext uri="{FF2B5EF4-FFF2-40B4-BE49-F238E27FC236}">
                      <a16:creationId xmlns:a16="http://schemas.microsoft.com/office/drawing/2014/main" id="{4D9A6C79-165A-43F7-9EAC-90EF5AB364DD}"/>
                    </a:ext>
                  </a:extLst>
                </p:cNvPr>
                <p:cNvPicPr/>
                <p:nvPr/>
              </p:nvPicPr>
              <p:blipFill>
                <a:blip r:embed="rId195"/>
                <a:stretch>
                  <a:fillRect/>
                </a:stretch>
              </p:blipFill>
              <p:spPr>
                <a:xfrm>
                  <a:off x="2984333" y="4179667"/>
                  <a:ext cx="1018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26" name="Freihand 25">
                  <a:extLst>
                    <a:ext uri="{FF2B5EF4-FFF2-40B4-BE49-F238E27FC236}">
                      <a16:creationId xmlns:a16="http://schemas.microsoft.com/office/drawing/2014/main" id="{D3629DB7-4470-46EE-B666-C3662925E3B8}"/>
                    </a:ext>
                  </a:extLst>
                </p14:cNvPr>
                <p14:cNvContentPartPr/>
                <p14:nvPr/>
              </p14:nvContentPartPr>
              <p14:xfrm>
                <a:off x="3097733" y="4151587"/>
                <a:ext cx="44640" cy="140040"/>
              </p14:xfrm>
            </p:contentPart>
          </mc:Choice>
          <mc:Fallback xmlns="">
            <p:pic>
              <p:nvPicPr>
                <p:cNvPr id="26" name="Freihand 25">
                  <a:extLst>
                    <a:ext uri="{FF2B5EF4-FFF2-40B4-BE49-F238E27FC236}">
                      <a16:creationId xmlns:a16="http://schemas.microsoft.com/office/drawing/2014/main" id="{D3629DB7-4470-46EE-B666-C3662925E3B8}"/>
                    </a:ext>
                  </a:extLst>
                </p:cNvPr>
                <p:cNvPicPr/>
                <p:nvPr/>
              </p:nvPicPr>
              <p:blipFill>
                <a:blip r:embed="rId197"/>
                <a:stretch>
                  <a:fillRect/>
                </a:stretch>
              </p:blipFill>
              <p:spPr>
                <a:xfrm>
                  <a:off x="3093413" y="4147267"/>
                  <a:ext cx="532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27" name="Freihand 26">
                  <a:extLst>
                    <a:ext uri="{FF2B5EF4-FFF2-40B4-BE49-F238E27FC236}">
                      <a16:creationId xmlns:a16="http://schemas.microsoft.com/office/drawing/2014/main" id="{BCFA7C33-FB96-4186-A64E-BC38E95D70AE}"/>
                    </a:ext>
                  </a:extLst>
                </p14:cNvPr>
                <p14:cNvContentPartPr/>
                <p14:nvPr/>
              </p14:nvContentPartPr>
              <p14:xfrm>
                <a:off x="3172973" y="4205227"/>
                <a:ext cx="17280" cy="81000"/>
              </p14:xfrm>
            </p:contentPart>
          </mc:Choice>
          <mc:Fallback xmlns="">
            <p:pic>
              <p:nvPicPr>
                <p:cNvPr id="27" name="Freihand 26">
                  <a:extLst>
                    <a:ext uri="{FF2B5EF4-FFF2-40B4-BE49-F238E27FC236}">
                      <a16:creationId xmlns:a16="http://schemas.microsoft.com/office/drawing/2014/main" id="{BCFA7C33-FB96-4186-A64E-BC38E95D70AE}"/>
                    </a:ext>
                  </a:extLst>
                </p:cNvPr>
                <p:cNvPicPr/>
                <p:nvPr/>
              </p:nvPicPr>
              <p:blipFill>
                <a:blip r:embed="rId199"/>
                <a:stretch>
                  <a:fillRect/>
                </a:stretch>
              </p:blipFill>
              <p:spPr>
                <a:xfrm>
                  <a:off x="3168653" y="4200907"/>
                  <a:ext cx="259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28" name="Freihand 27">
                  <a:extLst>
                    <a:ext uri="{FF2B5EF4-FFF2-40B4-BE49-F238E27FC236}">
                      <a16:creationId xmlns:a16="http://schemas.microsoft.com/office/drawing/2014/main" id="{FFC2EB5B-4F98-4605-8599-C7A0EA6FC0D4}"/>
                    </a:ext>
                  </a:extLst>
                </p14:cNvPr>
                <p14:cNvContentPartPr/>
                <p14:nvPr/>
              </p14:nvContentPartPr>
              <p14:xfrm>
                <a:off x="3180173" y="4138627"/>
                <a:ext cx="86760" cy="161640"/>
              </p14:xfrm>
            </p:contentPart>
          </mc:Choice>
          <mc:Fallback xmlns="">
            <p:pic>
              <p:nvPicPr>
                <p:cNvPr id="28" name="Freihand 27">
                  <a:extLst>
                    <a:ext uri="{FF2B5EF4-FFF2-40B4-BE49-F238E27FC236}">
                      <a16:creationId xmlns:a16="http://schemas.microsoft.com/office/drawing/2014/main" id="{FFC2EB5B-4F98-4605-8599-C7A0EA6FC0D4}"/>
                    </a:ext>
                  </a:extLst>
                </p:cNvPr>
                <p:cNvPicPr/>
                <p:nvPr/>
              </p:nvPicPr>
              <p:blipFill>
                <a:blip r:embed="rId201"/>
                <a:stretch>
                  <a:fillRect/>
                </a:stretch>
              </p:blipFill>
              <p:spPr>
                <a:xfrm>
                  <a:off x="3175853" y="4134307"/>
                  <a:ext cx="954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9" name="Freihand 28">
                  <a:extLst>
                    <a:ext uri="{FF2B5EF4-FFF2-40B4-BE49-F238E27FC236}">
                      <a16:creationId xmlns:a16="http://schemas.microsoft.com/office/drawing/2014/main" id="{A6262180-A65F-4B43-8DC5-D33C29414A72}"/>
                    </a:ext>
                  </a:extLst>
                </p14:cNvPr>
                <p14:cNvContentPartPr/>
                <p14:nvPr/>
              </p14:nvContentPartPr>
              <p14:xfrm>
                <a:off x="3292493" y="4194787"/>
                <a:ext cx="75600" cy="112320"/>
              </p14:xfrm>
            </p:contentPart>
          </mc:Choice>
          <mc:Fallback xmlns="">
            <p:pic>
              <p:nvPicPr>
                <p:cNvPr id="29" name="Freihand 28">
                  <a:extLst>
                    <a:ext uri="{FF2B5EF4-FFF2-40B4-BE49-F238E27FC236}">
                      <a16:creationId xmlns:a16="http://schemas.microsoft.com/office/drawing/2014/main" id="{A6262180-A65F-4B43-8DC5-D33C29414A72}"/>
                    </a:ext>
                  </a:extLst>
                </p:cNvPr>
                <p:cNvPicPr/>
                <p:nvPr/>
              </p:nvPicPr>
              <p:blipFill>
                <a:blip r:embed="rId203"/>
                <a:stretch>
                  <a:fillRect/>
                </a:stretch>
              </p:blipFill>
              <p:spPr>
                <a:xfrm>
                  <a:off x="3288173" y="4190467"/>
                  <a:ext cx="842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30" name="Freihand 29">
                  <a:extLst>
                    <a:ext uri="{FF2B5EF4-FFF2-40B4-BE49-F238E27FC236}">
                      <a16:creationId xmlns:a16="http://schemas.microsoft.com/office/drawing/2014/main" id="{7F8C844C-84D9-4E27-9CF1-99775C451C99}"/>
                    </a:ext>
                  </a:extLst>
                </p14:cNvPr>
                <p14:cNvContentPartPr/>
                <p14:nvPr/>
              </p14:nvContentPartPr>
              <p14:xfrm>
                <a:off x="3371333" y="4111627"/>
                <a:ext cx="43920" cy="232560"/>
              </p14:xfrm>
            </p:contentPart>
          </mc:Choice>
          <mc:Fallback xmlns="">
            <p:pic>
              <p:nvPicPr>
                <p:cNvPr id="30" name="Freihand 29">
                  <a:extLst>
                    <a:ext uri="{FF2B5EF4-FFF2-40B4-BE49-F238E27FC236}">
                      <a16:creationId xmlns:a16="http://schemas.microsoft.com/office/drawing/2014/main" id="{7F8C844C-84D9-4E27-9CF1-99775C451C99}"/>
                    </a:ext>
                  </a:extLst>
                </p:cNvPr>
                <p:cNvPicPr/>
                <p:nvPr/>
              </p:nvPicPr>
              <p:blipFill>
                <a:blip r:embed="rId205"/>
                <a:stretch>
                  <a:fillRect/>
                </a:stretch>
              </p:blipFill>
              <p:spPr>
                <a:xfrm>
                  <a:off x="3367013" y="4107307"/>
                  <a:ext cx="5256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34" name="Freihand 33">
                  <a:extLst>
                    <a:ext uri="{FF2B5EF4-FFF2-40B4-BE49-F238E27FC236}">
                      <a16:creationId xmlns:a16="http://schemas.microsoft.com/office/drawing/2014/main" id="{0586ED97-39E6-443F-915C-31671952F2A1}"/>
                    </a:ext>
                  </a:extLst>
                </p14:cNvPr>
                <p14:cNvContentPartPr/>
                <p14:nvPr/>
              </p14:nvContentPartPr>
              <p14:xfrm>
                <a:off x="3144173" y="4066267"/>
                <a:ext cx="51840" cy="15480"/>
              </p14:xfrm>
            </p:contentPart>
          </mc:Choice>
          <mc:Fallback xmlns="">
            <p:pic>
              <p:nvPicPr>
                <p:cNvPr id="34" name="Freihand 33">
                  <a:extLst>
                    <a:ext uri="{FF2B5EF4-FFF2-40B4-BE49-F238E27FC236}">
                      <a16:creationId xmlns:a16="http://schemas.microsoft.com/office/drawing/2014/main" id="{0586ED97-39E6-443F-915C-31671952F2A1}"/>
                    </a:ext>
                  </a:extLst>
                </p:cNvPr>
                <p:cNvPicPr/>
                <p:nvPr/>
              </p:nvPicPr>
              <p:blipFill>
                <a:blip r:embed="rId207"/>
                <a:stretch>
                  <a:fillRect/>
                </a:stretch>
              </p:blipFill>
              <p:spPr>
                <a:xfrm>
                  <a:off x="3139853" y="4061947"/>
                  <a:ext cx="604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35" name="Freihand 34">
                  <a:extLst>
                    <a:ext uri="{FF2B5EF4-FFF2-40B4-BE49-F238E27FC236}">
                      <a16:creationId xmlns:a16="http://schemas.microsoft.com/office/drawing/2014/main" id="{2FF5C718-5FE8-41BE-A8BE-9EE6CAC0875C}"/>
                    </a:ext>
                  </a:extLst>
                </p14:cNvPr>
                <p14:cNvContentPartPr/>
                <p14:nvPr/>
              </p14:nvContentPartPr>
              <p14:xfrm>
                <a:off x="3082253" y="4067347"/>
                <a:ext cx="21600" cy="58680"/>
              </p14:xfrm>
            </p:contentPart>
          </mc:Choice>
          <mc:Fallback xmlns="">
            <p:pic>
              <p:nvPicPr>
                <p:cNvPr id="35" name="Freihand 34">
                  <a:extLst>
                    <a:ext uri="{FF2B5EF4-FFF2-40B4-BE49-F238E27FC236}">
                      <a16:creationId xmlns:a16="http://schemas.microsoft.com/office/drawing/2014/main" id="{2FF5C718-5FE8-41BE-A8BE-9EE6CAC0875C}"/>
                    </a:ext>
                  </a:extLst>
                </p:cNvPr>
                <p:cNvPicPr/>
                <p:nvPr/>
              </p:nvPicPr>
              <p:blipFill>
                <a:blip r:embed="rId209"/>
                <a:stretch>
                  <a:fillRect/>
                </a:stretch>
              </p:blipFill>
              <p:spPr>
                <a:xfrm>
                  <a:off x="3077933" y="4063027"/>
                  <a:ext cx="302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36" name="Freihand 35">
                  <a:extLst>
                    <a:ext uri="{FF2B5EF4-FFF2-40B4-BE49-F238E27FC236}">
                      <a16:creationId xmlns:a16="http://schemas.microsoft.com/office/drawing/2014/main" id="{79A65B76-44C2-43D3-BEE4-22098D86D268}"/>
                    </a:ext>
                  </a:extLst>
                </p14:cNvPr>
                <p14:cNvContentPartPr/>
                <p14:nvPr/>
              </p14:nvContentPartPr>
              <p14:xfrm>
                <a:off x="3224453" y="4007227"/>
                <a:ext cx="27000" cy="44280"/>
              </p14:xfrm>
            </p:contentPart>
          </mc:Choice>
          <mc:Fallback xmlns="">
            <p:pic>
              <p:nvPicPr>
                <p:cNvPr id="36" name="Freihand 35">
                  <a:extLst>
                    <a:ext uri="{FF2B5EF4-FFF2-40B4-BE49-F238E27FC236}">
                      <a16:creationId xmlns:a16="http://schemas.microsoft.com/office/drawing/2014/main" id="{79A65B76-44C2-43D3-BEE4-22098D86D268}"/>
                    </a:ext>
                  </a:extLst>
                </p:cNvPr>
                <p:cNvPicPr/>
                <p:nvPr/>
              </p:nvPicPr>
              <p:blipFill>
                <a:blip r:embed="rId211"/>
                <a:stretch>
                  <a:fillRect/>
                </a:stretch>
              </p:blipFill>
              <p:spPr>
                <a:xfrm>
                  <a:off x="3220133" y="4002907"/>
                  <a:ext cx="356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37" name="Freihand 36">
                  <a:extLst>
                    <a:ext uri="{FF2B5EF4-FFF2-40B4-BE49-F238E27FC236}">
                      <a16:creationId xmlns:a16="http://schemas.microsoft.com/office/drawing/2014/main" id="{E239615B-933A-4EF9-8E53-2FA45F5C572D}"/>
                    </a:ext>
                  </a:extLst>
                </p14:cNvPr>
                <p14:cNvContentPartPr/>
                <p14:nvPr/>
              </p14:nvContentPartPr>
              <p14:xfrm>
                <a:off x="3318773" y="4061947"/>
                <a:ext cx="24120" cy="78480"/>
              </p14:xfrm>
            </p:contentPart>
          </mc:Choice>
          <mc:Fallback xmlns="">
            <p:pic>
              <p:nvPicPr>
                <p:cNvPr id="37" name="Freihand 36">
                  <a:extLst>
                    <a:ext uri="{FF2B5EF4-FFF2-40B4-BE49-F238E27FC236}">
                      <a16:creationId xmlns:a16="http://schemas.microsoft.com/office/drawing/2014/main" id="{E239615B-933A-4EF9-8E53-2FA45F5C572D}"/>
                    </a:ext>
                  </a:extLst>
                </p:cNvPr>
                <p:cNvPicPr/>
                <p:nvPr/>
              </p:nvPicPr>
              <p:blipFill>
                <a:blip r:embed="rId213"/>
                <a:stretch>
                  <a:fillRect/>
                </a:stretch>
              </p:blipFill>
              <p:spPr>
                <a:xfrm>
                  <a:off x="3314453" y="4057627"/>
                  <a:ext cx="327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38" name="Freihand 37">
                  <a:extLst>
                    <a:ext uri="{FF2B5EF4-FFF2-40B4-BE49-F238E27FC236}">
                      <a16:creationId xmlns:a16="http://schemas.microsoft.com/office/drawing/2014/main" id="{5BB18D16-DC16-4E64-9355-1768E9E4AFB1}"/>
                    </a:ext>
                  </a:extLst>
                </p14:cNvPr>
                <p14:cNvContentPartPr/>
                <p14:nvPr/>
              </p14:nvContentPartPr>
              <p14:xfrm>
                <a:off x="3296453" y="4097587"/>
                <a:ext cx="76680" cy="15480"/>
              </p14:xfrm>
            </p:contentPart>
          </mc:Choice>
          <mc:Fallback xmlns="">
            <p:pic>
              <p:nvPicPr>
                <p:cNvPr id="38" name="Freihand 37">
                  <a:extLst>
                    <a:ext uri="{FF2B5EF4-FFF2-40B4-BE49-F238E27FC236}">
                      <a16:creationId xmlns:a16="http://schemas.microsoft.com/office/drawing/2014/main" id="{5BB18D16-DC16-4E64-9355-1768E9E4AFB1}"/>
                    </a:ext>
                  </a:extLst>
                </p:cNvPr>
                <p:cNvPicPr/>
                <p:nvPr/>
              </p:nvPicPr>
              <p:blipFill>
                <a:blip r:embed="rId215"/>
                <a:stretch>
                  <a:fillRect/>
                </a:stretch>
              </p:blipFill>
              <p:spPr>
                <a:xfrm>
                  <a:off x="3292133" y="4093267"/>
                  <a:ext cx="853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39" name="Freihand 38">
                  <a:extLst>
                    <a:ext uri="{FF2B5EF4-FFF2-40B4-BE49-F238E27FC236}">
                      <a16:creationId xmlns:a16="http://schemas.microsoft.com/office/drawing/2014/main" id="{2107B7E9-7DCE-4498-A0E0-99E363AF46AD}"/>
                    </a:ext>
                  </a:extLst>
                </p14:cNvPr>
                <p14:cNvContentPartPr/>
                <p14:nvPr/>
              </p14:nvContentPartPr>
              <p14:xfrm>
                <a:off x="3251093" y="4124227"/>
                <a:ext cx="60480" cy="61920"/>
              </p14:xfrm>
            </p:contentPart>
          </mc:Choice>
          <mc:Fallback xmlns="">
            <p:pic>
              <p:nvPicPr>
                <p:cNvPr id="39" name="Freihand 38">
                  <a:extLst>
                    <a:ext uri="{FF2B5EF4-FFF2-40B4-BE49-F238E27FC236}">
                      <a16:creationId xmlns:a16="http://schemas.microsoft.com/office/drawing/2014/main" id="{2107B7E9-7DCE-4498-A0E0-99E363AF46AD}"/>
                    </a:ext>
                  </a:extLst>
                </p:cNvPr>
                <p:cNvPicPr/>
                <p:nvPr/>
              </p:nvPicPr>
              <p:blipFill>
                <a:blip r:embed="rId217"/>
                <a:stretch>
                  <a:fillRect/>
                </a:stretch>
              </p:blipFill>
              <p:spPr>
                <a:xfrm>
                  <a:off x="3246773" y="4119907"/>
                  <a:ext cx="691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40" name="Freihand 39">
                  <a:extLst>
                    <a:ext uri="{FF2B5EF4-FFF2-40B4-BE49-F238E27FC236}">
                      <a16:creationId xmlns:a16="http://schemas.microsoft.com/office/drawing/2014/main" id="{E1D9438B-4B4E-4457-B17E-B8F78796A06F}"/>
                    </a:ext>
                  </a:extLst>
                </p14:cNvPr>
                <p14:cNvContentPartPr/>
                <p14:nvPr/>
              </p14:nvContentPartPr>
              <p14:xfrm>
                <a:off x="3388973" y="4013707"/>
                <a:ext cx="62640" cy="74160"/>
              </p14:xfrm>
            </p:contentPart>
          </mc:Choice>
          <mc:Fallback xmlns="">
            <p:pic>
              <p:nvPicPr>
                <p:cNvPr id="40" name="Freihand 39">
                  <a:extLst>
                    <a:ext uri="{FF2B5EF4-FFF2-40B4-BE49-F238E27FC236}">
                      <a16:creationId xmlns:a16="http://schemas.microsoft.com/office/drawing/2014/main" id="{E1D9438B-4B4E-4457-B17E-B8F78796A06F}"/>
                    </a:ext>
                  </a:extLst>
                </p:cNvPr>
                <p:cNvPicPr/>
                <p:nvPr/>
              </p:nvPicPr>
              <p:blipFill>
                <a:blip r:embed="rId219"/>
                <a:stretch>
                  <a:fillRect/>
                </a:stretch>
              </p:blipFill>
              <p:spPr>
                <a:xfrm>
                  <a:off x="3384653" y="4009387"/>
                  <a:ext cx="712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54" name="Freihand 153">
                  <a:extLst>
                    <a:ext uri="{FF2B5EF4-FFF2-40B4-BE49-F238E27FC236}">
                      <a16:creationId xmlns:a16="http://schemas.microsoft.com/office/drawing/2014/main" id="{BCFE635A-285F-48D2-A48A-76A916D91568}"/>
                    </a:ext>
                  </a:extLst>
                </p14:cNvPr>
                <p14:cNvContentPartPr/>
                <p14:nvPr/>
              </p14:nvContentPartPr>
              <p14:xfrm>
                <a:off x="3262973" y="3954840"/>
                <a:ext cx="130680" cy="244800"/>
              </p14:xfrm>
            </p:contentPart>
          </mc:Choice>
          <mc:Fallback xmlns="">
            <p:pic>
              <p:nvPicPr>
                <p:cNvPr id="154" name="Freihand 153">
                  <a:extLst>
                    <a:ext uri="{FF2B5EF4-FFF2-40B4-BE49-F238E27FC236}">
                      <a16:creationId xmlns:a16="http://schemas.microsoft.com/office/drawing/2014/main" id="{BCFE635A-285F-48D2-A48A-76A916D91568}"/>
                    </a:ext>
                  </a:extLst>
                </p:cNvPr>
                <p:cNvPicPr/>
                <p:nvPr/>
              </p:nvPicPr>
              <p:blipFill>
                <a:blip r:embed="rId221"/>
                <a:stretch>
                  <a:fillRect/>
                </a:stretch>
              </p:blipFill>
              <p:spPr>
                <a:xfrm>
                  <a:off x="3258653" y="3950520"/>
                  <a:ext cx="13932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55" name="Freihand 154">
                  <a:extLst>
                    <a:ext uri="{FF2B5EF4-FFF2-40B4-BE49-F238E27FC236}">
                      <a16:creationId xmlns:a16="http://schemas.microsoft.com/office/drawing/2014/main" id="{A833414B-0B95-4D3C-88A5-EB9EEA88157B}"/>
                    </a:ext>
                  </a:extLst>
                </p14:cNvPr>
                <p14:cNvContentPartPr/>
                <p14:nvPr/>
              </p14:nvContentPartPr>
              <p14:xfrm>
                <a:off x="3289973" y="3952680"/>
                <a:ext cx="170640" cy="265320"/>
              </p14:xfrm>
            </p:contentPart>
          </mc:Choice>
          <mc:Fallback xmlns="">
            <p:pic>
              <p:nvPicPr>
                <p:cNvPr id="155" name="Freihand 154">
                  <a:extLst>
                    <a:ext uri="{FF2B5EF4-FFF2-40B4-BE49-F238E27FC236}">
                      <a16:creationId xmlns:a16="http://schemas.microsoft.com/office/drawing/2014/main" id="{A833414B-0B95-4D3C-88A5-EB9EEA88157B}"/>
                    </a:ext>
                  </a:extLst>
                </p:cNvPr>
                <p:cNvPicPr/>
                <p:nvPr/>
              </p:nvPicPr>
              <p:blipFill>
                <a:blip r:embed="rId223"/>
                <a:stretch>
                  <a:fillRect/>
                </a:stretch>
              </p:blipFill>
              <p:spPr>
                <a:xfrm>
                  <a:off x="3285653" y="3948360"/>
                  <a:ext cx="179280" cy="273960"/>
                </a:xfrm>
                <a:prstGeom prst="rect">
                  <a:avLst/>
                </a:prstGeom>
              </p:spPr>
            </p:pic>
          </mc:Fallback>
        </mc:AlternateContent>
      </p:grpSp>
      <p:cxnSp>
        <p:nvCxnSpPr>
          <p:cNvPr id="157" name="Gerader Verbinder 156">
            <a:extLst>
              <a:ext uri="{FF2B5EF4-FFF2-40B4-BE49-F238E27FC236}">
                <a16:creationId xmlns:a16="http://schemas.microsoft.com/office/drawing/2014/main" id="{CCB8BAE9-7D3E-4815-9A65-F2FF267CB0BB}"/>
              </a:ext>
            </a:extLst>
          </p:cNvPr>
          <p:cNvCxnSpPr>
            <a:cxnSpLocks/>
          </p:cNvCxnSpPr>
          <p:nvPr/>
        </p:nvCxnSpPr>
        <p:spPr>
          <a:xfrm>
            <a:off x="1812448" y="500827"/>
            <a:ext cx="2505301" cy="2285423"/>
          </a:xfrm>
          <a:prstGeom prst="line">
            <a:avLst/>
          </a:prstGeom>
        </p:spPr>
        <p:style>
          <a:lnRef idx="1">
            <a:schemeClr val="accent1"/>
          </a:lnRef>
          <a:fillRef idx="0">
            <a:schemeClr val="accent1"/>
          </a:fillRef>
          <a:effectRef idx="0">
            <a:schemeClr val="accent1"/>
          </a:effectRef>
          <a:fontRef idx="minor">
            <a:schemeClr val="tx1"/>
          </a:fontRef>
        </p:style>
      </p:cxnSp>
      <p:grpSp>
        <p:nvGrpSpPr>
          <p:cNvPr id="173" name="Gruppieren 172">
            <a:extLst>
              <a:ext uri="{FF2B5EF4-FFF2-40B4-BE49-F238E27FC236}">
                <a16:creationId xmlns:a16="http://schemas.microsoft.com/office/drawing/2014/main" id="{D59D3FE9-5306-44D5-868D-99B36C705B37}"/>
              </a:ext>
            </a:extLst>
          </p:cNvPr>
          <p:cNvGrpSpPr/>
          <p:nvPr/>
        </p:nvGrpSpPr>
        <p:grpSpPr>
          <a:xfrm>
            <a:off x="3893693" y="2682600"/>
            <a:ext cx="654120" cy="356040"/>
            <a:chOff x="3893693" y="2682600"/>
            <a:chExt cx="654120" cy="356040"/>
          </a:xfrm>
        </p:grpSpPr>
        <mc:AlternateContent xmlns:mc="http://schemas.openxmlformats.org/markup-compatibility/2006" xmlns:p14="http://schemas.microsoft.com/office/powerpoint/2010/main">
          <mc:Choice Requires="p14">
            <p:contentPart p14:bwMode="auto" r:id="rId224">
              <p14:nvContentPartPr>
                <p14:cNvPr id="158" name="Freihand 157">
                  <a:extLst>
                    <a:ext uri="{FF2B5EF4-FFF2-40B4-BE49-F238E27FC236}">
                      <a16:creationId xmlns:a16="http://schemas.microsoft.com/office/drawing/2014/main" id="{C72A8F57-1162-4A5C-A0CA-98D01072BADE}"/>
                    </a:ext>
                  </a:extLst>
                </p14:cNvPr>
                <p14:cNvContentPartPr/>
                <p14:nvPr/>
              </p14:nvContentPartPr>
              <p14:xfrm>
                <a:off x="3893693" y="2870520"/>
                <a:ext cx="100440" cy="168120"/>
              </p14:xfrm>
            </p:contentPart>
          </mc:Choice>
          <mc:Fallback xmlns="">
            <p:pic>
              <p:nvPicPr>
                <p:cNvPr id="158" name="Freihand 157">
                  <a:extLst>
                    <a:ext uri="{FF2B5EF4-FFF2-40B4-BE49-F238E27FC236}">
                      <a16:creationId xmlns:a16="http://schemas.microsoft.com/office/drawing/2014/main" id="{C72A8F57-1162-4A5C-A0CA-98D01072BADE}"/>
                    </a:ext>
                  </a:extLst>
                </p:cNvPr>
                <p:cNvPicPr/>
                <p:nvPr/>
              </p:nvPicPr>
              <p:blipFill>
                <a:blip r:embed="rId225"/>
                <a:stretch>
                  <a:fillRect/>
                </a:stretch>
              </p:blipFill>
              <p:spPr>
                <a:xfrm>
                  <a:off x="3889373" y="2866200"/>
                  <a:ext cx="1090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59" name="Freihand 158">
                  <a:extLst>
                    <a:ext uri="{FF2B5EF4-FFF2-40B4-BE49-F238E27FC236}">
                      <a16:creationId xmlns:a16="http://schemas.microsoft.com/office/drawing/2014/main" id="{93CBF1F0-E05A-4D01-A50E-B73EBD59BE32}"/>
                    </a:ext>
                  </a:extLst>
                </p14:cNvPr>
                <p14:cNvContentPartPr/>
                <p14:nvPr/>
              </p14:nvContentPartPr>
              <p14:xfrm>
                <a:off x="3986213" y="2758920"/>
                <a:ext cx="11160" cy="87480"/>
              </p14:xfrm>
            </p:contentPart>
          </mc:Choice>
          <mc:Fallback xmlns="">
            <p:pic>
              <p:nvPicPr>
                <p:cNvPr id="159" name="Freihand 158">
                  <a:extLst>
                    <a:ext uri="{FF2B5EF4-FFF2-40B4-BE49-F238E27FC236}">
                      <a16:creationId xmlns:a16="http://schemas.microsoft.com/office/drawing/2014/main" id="{93CBF1F0-E05A-4D01-A50E-B73EBD59BE32}"/>
                    </a:ext>
                  </a:extLst>
                </p:cNvPr>
                <p:cNvPicPr/>
                <p:nvPr/>
              </p:nvPicPr>
              <p:blipFill>
                <a:blip r:embed="rId227"/>
                <a:stretch>
                  <a:fillRect/>
                </a:stretch>
              </p:blipFill>
              <p:spPr>
                <a:xfrm>
                  <a:off x="3981893" y="2754600"/>
                  <a:ext cx="198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0" name="Freihand 159">
                  <a:extLst>
                    <a:ext uri="{FF2B5EF4-FFF2-40B4-BE49-F238E27FC236}">
                      <a16:creationId xmlns:a16="http://schemas.microsoft.com/office/drawing/2014/main" id="{FF0B6456-468F-4679-AC6C-80638A244A15}"/>
                    </a:ext>
                  </a:extLst>
                </p14:cNvPr>
                <p14:cNvContentPartPr/>
                <p14:nvPr/>
              </p14:nvContentPartPr>
              <p14:xfrm>
                <a:off x="3951653" y="2724720"/>
                <a:ext cx="72360" cy="96120"/>
              </p14:xfrm>
            </p:contentPart>
          </mc:Choice>
          <mc:Fallback xmlns="">
            <p:pic>
              <p:nvPicPr>
                <p:cNvPr id="160" name="Freihand 159">
                  <a:extLst>
                    <a:ext uri="{FF2B5EF4-FFF2-40B4-BE49-F238E27FC236}">
                      <a16:creationId xmlns:a16="http://schemas.microsoft.com/office/drawing/2014/main" id="{FF0B6456-468F-4679-AC6C-80638A244A15}"/>
                    </a:ext>
                  </a:extLst>
                </p:cNvPr>
                <p:cNvPicPr/>
                <p:nvPr/>
              </p:nvPicPr>
              <p:blipFill>
                <a:blip r:embed="rId229"/>
                <a:stretch>
                  <a:fillRect/>
                </a:stretch>
              </p:blipFill>
              <p:spPr>
                <a:xfrm>
                  <a:off x="3947333" y="2720400"/>
                  <a:ext cx="810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1" name="Freihand 160">
                  <a:extLst>
                    <a:ext uri="{FF2B5EF4-FFF2-40B4-BE49-F238E27FC236}">
                      <a16:creationId xmlns:a16="http://schemas.microsoft.com/office/drawing/2014/main" id="{5CB6924A-99ED-405F-80BF-439D40D4B556}"/>
                    </a:ext>
                  </a:extLst>
                </p14:cNvPr>
                <p14:cNvContentPartPr/>
                <p14:nvPr/>
              </p14:nvContentPartPr>
              <p14:xfrm>
                <a:off x="4032293" y="2755320"/>
                <a:ext cx="93240" cy="212760"/>
              </p14:xfrm>
            </p:contentPart>
          </mc:Choice>
          <mc:Fallback xmlns="">
            <p:pic>
              <p:nvPicPr>
                <p:cNvPr id="161" name="Freihand 160">
                  <a:extLst>
                    <a:ext uri="{FF2B5EF4-FFF2-40B4-BE49-F238E27FC236}">
                      <a16:creationId xmlns:a16="http://schemas.microsoft.com/office/drawing/2014/main" id="{5CB6924A-99ED-405F-80BF-439D40D4B556}"/>
                    </a:ext>
                  </a:extLst>
                </p:cNvPr>
                <p:cNvPicPr/>
                <p:nvPr/>
              </p:nvPicPr>
              <p:blipFill>
                <a:blip r:embed="rId231"/>
                <a:stretch>
                  <a:fillRect/>
                </a:stretch>
              </p:blipFill>
              <p:spPr>
                <a:xfrm>
                  <a:off x="4027973" y="2751000"/>
                  <a:ext cx="1018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5" name="Freihand 164">
                  <a:extLst>
                    <a:ext uri="{FF2B5EF4-FFF2-40B4-BE49-F238E27FC236}">
                      <a16:creationId xmlns:a16="http://schemas.microsoft.com/office/drawing/2014/main" id="{B53DA40D-4B4E-4D1F-93F3-9D583E5984C6}"/>
                    </a:ext>
                  </a:extLst>
                </p14:cNvPr>
                <p14:cNvContentPartPr/>
                <p14:nvPr/>
              </p14:nvContentPartPr>
              <p14:xfrm>
                <a:off x="4163693" y="2814360"/>
                <a:ext cx="19080" cy="72360"/>
              </p14:xfrm>
            </p:contentPart>
          </mc:Choice>
          <mc:Fallback xmlns="">
            <p:pic>
              <p:nvPicPr>
                <p:cNvPr id="165" name="Freihand 164">
                  <a:extLst>
                    <a:ext uri="{FF2B5EF4-FFF2-40B4-BE49-F238E27FC236}">
                      <a16:creationId xmlns:a16="http://schemas.microsoft.com/office/drawing/2014/main" id="{B53DA40D-4B4E-4D1F-93F3-9D583E5984C6}"/>
                    </a:ext>
                  </a:extLst>
                </p:cNvPr>
                <p:cNvPicPr/>
                <p:nvPr/>
              </p:nvPicPr>
              <p:blipFill>
                <a:blip r:embed="rId233"/>
                <a:stretch>
                  <a:fillRect/>
                </a:stretch>
              </p:blipFill>
              <p:spPr>
                <a:xfrm>
                  <a:off x="4159373" y="2810040"/>
                  <a:ext cx="2772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6" name="Freihand 165">
                  <a:extLst>
                    <a:ext uri="{FF2B5EF4-FFF2-40B4-BE49-F238E27FC236}">
                      <a16:creationId xmlns:a16="http://schemas.microsoft.com/office/drawing/2014/main" id="{A7C4F8E8-030B-4F44-AA6E-49728C42E1D0}"/>
                    </a:ext>
                  </a:extLst>
                </p14:cNvPr>
                <p14:cNvContentPartPr/>
                <p14:nvPr/>
              </p14:nvContentPartPr>
              <p14:xfrm>
                <a:off x="4149293" y="2738400"/>
                <a:ext cx="15120" cy="27360"/>
              </p14:xfrm>
            </p:contentPart>
          </mc:Choice>
          <mc:Fallback xmlns="">
            <p:pic>
              <p:nvPicPr>
                <p:cNvPr id="166" name="Freihand 165">
                  <a:extLst>
                    <a:ext uri="{FF2B5EF4-FFF2-40B4-BE49-F238E27FC236}">
                      <a16:creationId xmlns:a16="http://schemas.microsoft.com/office/drawing/2014/main" id="{A7C4F8E8-030B-4F44-AA6E-49728C42E1D0}"/>
                    </a:ext>
                  </a:extLst>
                </p:cNvPr>
                <p:cNvPicPr/>
                <p:nvPr/>
              </p:nvPicPr>
              <p:blipFill>
                <a:blip r:embed="rId235"/>
                <a:stretch>
                  <a:fillRect/>
                </a:stretch>
              </p:blipFill>
              <p:spPr>
                <a:xfrm>
                  <a:off x="4144973" y="2734080"/>
                  <a:ext cx="2376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67" name="Freihand 166">
                  <a:extLst>
                    <a:ext uri="{FF2B5EF4-FFF2-40B4-BE49-F238E27FC236}">
                      <a16:creationId xmlns:a16="http://schemas.microsoft.com/office/drawing/2014/main" id="{DAC32E3D-4452-4E37-B533-901D7F9AC1FB}"/>
                    </a:ext>
                  </a:extLst>
                </p14:cNvPr>
                <p14:cNvContentPartPr/>
                <p14:nvPr/>
              </p14:nvContentPartPr>
              <p14:xfrm>
                <a:off x="4227413" y="2860440"/>
                <a:ext cx="14760" cy="74880"/>
              </p14:xfrm>
            </p:contentPart>
          </mc:Choice>
          <mc:Fallback xmlns="">
            <p:pic>
              <p:nvPicPr>
                <p:cNvPr id="167" name="Freihand 166">
                  <a:extLst>
                    <a:ext uri="{FF2B5EF4-FFF2-40B4-BE49-F238E27FC236}">
                      <a16:creationId xmlns:a16="http://schemas.microsoft.com/office/drawing/2014/main" id="{DAC32E3D-4452-4E37-B533-901D7F9AC1FB}"/>
                    </a:ext>
                  </a:extLst>
                </p:cNvPr>
                <p:cNvPicPr/>
                <p:nvPr/>
              </p:nvPicPr>
              <p:blipFill>
                <a:blip r:embed="rId237"/>
                <a:stretch>
                  <a:fillRect/>
                </a:stretch>
              </p:blipFill>
              <p:spPr>
                <a:xfrm>
                  <a:off x="4223093" y="2856120"/>
                  <a:ext cx="234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9" name="Freihand 168">
                  <a:extLst>
                    <a:ext uri="{FF2B5EF4-FFF2-40B4-BE49-F238E27FC236}">
                      <a16:creationId xmlns:a16="http://schemas.microsoft.com/office/drawing/2014/main" id="{D32A934F-7E52-462A-9935-6256DFC49B2B}"/>
                    </a:ext>
                  </a:extLst>
                </p14:cNvPr>
                <p14:cNvContentPartPr/>
                <p14:nvPr/>
              </p14:nvContentPartPr>
              <p14:xfrm>
                <a:off x="4248653" y="2805000"/>
                <a:ext cx="101520" cy="56160"/>
              </p14:xfrm>
            </p:contentPart>
          </mc:Choice>
          <mc:Fallback xmlns="">
            <p:pic>
              <p:nvPicPr>
                <p:cNvPr id="169" name="Freihand 168">
                  <a:extLst>
                    <a:ext uri="{FF2B5EF4-FFF2-40B4-BE49-F238E27FC236}">
                      <a16:creationId xmlns:a16="http://schemas.microsoft.com/office/drawing/2014/main" id="{D32A934F-7E52-462A-9935-6256DFC49B2B}"/>
                    </a:ext>
                  </a:extLst>
                </p:cNvPr>
                <p:cNvPicPr/>
                <p:nvPr/>
              </p:nvPicPr>
              <p:blipFill>
                <a:blip r:embed="rId239"/>
                <a:stretch>
                  <a:fillRect/>
                </a:stretch>
              </p:blipFill>
              <p:spPr>
                <a:xfrm>
                  <a:off x="4244333" y="2800680"/>
                  <a:ext cx="11016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0" name="Freihand 169">
                  <a:extLst>
                    <a:ext uri="{FF2B5EF4-FFF2-40B4-BE49-F238E27FC236}">
                      <a16:creationId xmlns:a16="http://schemas.microsoft.com/office/drawing/2014/main" id="{5E4F2AFD-9426-4E33-8773-6B0F90979881}"/>
                    </a:ext>
                  </a:extLst>
                </p14:cNvPr>
                <p14:cNvContentPartPr/>
                <p14:nvPr/>
              </p14:nvContentPartPr>
              <p14:xfrm>
                <a:off x="4348373" y="2778000"/>
                <a:ext cx="25560" cy="131760"/>
              </p14:xfrm>
            </p:contentPart>
          </mc:Choice>
          <mc:Fallback xmlns="">
            <p:pic>
              <p:nvPicPr>
                <p:cNvPr id="170" name="Freihand 169">
                  <a:extLst>
                    <a:ext uri="{FF2B5EF4-FFF2-40B4-BE49-F238E27FC236}">
                      <a16:creationId xmlns:a16="http://schemas.microsoft.com/office/drawing/2014/main" id="{5E4F2AFD-9426-4E33-8773-6B0F90979881}"/>
                    </a:ext>
                  </a:extLst>
                </p:cNvPr>
                <p:cNvPicPr/>
                <p:nvPr/>
              </p:nvPicPr>
              <p:blipFill>
                <a:blip r:embed="rId241"/>
                <a:stretch>
                  <a:fillRect/>
                </a:stretch>
              </p:blipFill>
              <p:spPr>
                <a:xfrm>
                  <a:off x="4344053" y="2773680"/>
                  <a:ext cx="342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1" name="Freihand 170">
                  <a:extLst>
                    <a:ext uri="{FF2B5EF4-FFF2-40B4-BE49-F238E27FC236}">
                      <a16:creationId xmlns:a16="http://schemas.microsoft.com/office/drawing/2014/main" id="{4A0770EB-7EE6-47DC-A704-81741075BD67}"/>
                    </a:ext>
                  </a:extLst>
                </p14:cNvPr>
                <p14:cNvContentPartPr/>
                <p14:nvPr/>
              </p14:nvContentPartPr>
              <p14:xfrm>
                <a:off x="4396253" y="2832720"/>
                <a:ext cx="86040" cy="117360"/>
              </p14:xfrm>
            </p:contentPart>
          </mc:Choice>
          <mc:Fallback xmlns="">
            <p:pic>
              <p:nvPicPr>
                <p:cNvPr id="171" name="Freihand 170">
                  <a:extLst>
                    <a:ext uri="{FF2B5EF4-FFF2-40B4-BE49-F238E27FC236}">
                      <a16:creationId xmlns:a16="http://schemas.microsoft.com/office/drawing/2014/main" id="{4A0770EB-7EE6-47DC-A704-81741075BD67}"/>
                    </a:ext>
                  </a:extLst>
                </p:cNvPr>
                <p:cNvPicPr/>
                <p:nvPr/>
              </p:nvPicPr>
              <p:blipFill>
                <a:blip r:embed="rId243"/>
                <a:stretch>
                  <a:fillRect/>
                </a:stretch>
              </p:blipFill>
              <p:spPr>
                <a:xfrm>
                  <a:off x="4391933" y="2828400"/>
                  <a:ext cx="946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2" name="Freihand 171">
                  <a:extLst>
                    <a:ext uri="{FF2B5EF4-FFF2-40B4-BE49-F238E27FC236}">
                      <a16:creationId xmlns:a16="http://schemas.microsoft.com/office/drawing/2014/main" id="{04ADCA71-4412-4DFE-8814-333308D1798B}"/>
                    </a:ext>
                  </a:extLst>
                </p14:cNvPr>
                <p14:cNvContentPartPr/>
                <p14:nvPr/>
              </p14:nvContentPartPr>
              <p14:xfrm>
                <a:off x="4482293" y="2682600"/>
                <a:ext cx="65520" cy="305640"/>
              </p14:xfrm>
            </p:contentPart>
          </mc:Choice>
          <mc:Fallback xmlns="">
            <p:pic>
              <p:nvPicPr>
                <p:cNvPr id="172" name="Freihand 171">
                  <a:extLst>
                    <a:ext uri="{FF2B5EF4-FFF2-40B4-BE49-F238E27FC236}">
                      <a16:creationId xmlns:a16="http://schemas.microsoft.com/office/drawing/2014/main" id="{04ADCA71-4412-4DFE-8814-333308D1798B}"/>
                    </a:ext>
                  </a:extLst>
                </p:cNvPr>
                <p:cNvPicPr/>
                <p:nvPr/>
              </p:nvPicPr>
              <p:blipFill>
                <a:blip r:embed="rId245"/>
                <a:stretch>
                  <a:fillRect/>
                </a:stretch>
              </p:blipFill>
              <p:spPr>
                <a:xfrm>
                  <a:off x="4477973" y="2678280"/>
                  <a:ext cx="74160" cy="314280"/>
                </a:xfrm>
                <a:prstGeom prst="rect">
                  <a:avLst/>
                </a:prstGeom>
              </p:spPr>
            </p:pic>
          </mc:Fallback>
        </mc:AlternateContent>
      </p:grpSp>
      <p:cxnSp>
        <p:nvCxnSpPr>
          <p:cNvPr id="174" name="Gerader Verbinder 173">
            <a:extLst>
              <a:ext uri="{FF2B5EF4-FFF2-40B4-BE49-F238E27FC236}">
                <a16:creationId xmlns:a16="http://schemas.microsoft.com/office/drawing/2014/main" id="{CDEABD37-E797-4A48-8702-D01D205113FF}"/>
              </a:ext>
            </a:extLst>
          </p:cNvPr>
          <p:cNvCxnSpPr>
            <a:cxnSpLocks/>
          </p:cNvCxnSpPr>
          <p:nvPr/>
        </p:nvCxnSpPr>
        <p:spPr>
          <a:xfrm flipV="1">
            <a:off x="315205" y="735262"/>
            <a:ext cx="7026044" cy="19837"/>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246">
            <p14:nvContentPartPr>
              <p14:cNvPr id="175" name="Freihand 174">
                <a:extLst>
                  <a:ext uri="{FF2B5EF4-FFF2-40B4-BE49-F238E27FC236}">
                    <a16:creationId xmlns:a16="http://schemas.microsoft.com/office/drawing/2014/main" id="{82F22057-1D97-487D-9386-95C2801E8996}"/>
                  </a:ext>
                </a:extLst>
              </p14:cNvPr>
              <p14:cNvContentPartPr/>
              <p14:nvPr/>
            </p14:nvContentPartPr>
            <p14:xfrm>
              <a:off x="6426653" y="1248000"/>
              <a:ext cx="24840" cy="38520"/>
            </p14:xfrm>
          </p:contentPart>
        </mc:Choice>
        <mc:Fallback xmlns="">
          <p:pic>
            <p:nvPicPr>
              <p:cNvPr id="175" name="Freihand 174">
                <a:extLst>
                  <a:ext uri="{FF2B5EF4-FFF2-40B4-BE49-F238E27FC236}">
                    <a16:creationId xmlns:a16="http://schemas.microsoft.com/office/drawing/2014/main" id="{82F22057-1D97-487D-9386-95C2801E8996}"/>
                  </a:ext>
                </a:extLst>
              </p:cNvPr>
              <p:cNvPicPr/>
              <p:nvPr/>
            </p:nvPicPr>
            <p:blipFill>
              <a:blip r:embed="rId247"/>
              <a:stretch>
                <a:fillRect/>
              </a:stretch>
            </p:blipFill>
            <p:spPr>
              <a:xfrm>
                <a:off x="6422333" y="1243680"/>
                <a:ext cx="33480" cy="47160"/>
              </a:xfrm>
              <a:prstGeom prst="rect">
                <a:avLst/>
              </a:prstGeom>
            </p:spPr>
          </p:pic>
        </mc:Fallback>
      </mc:AlternateContent>
      <p:grpSp>
        <p:nvGrpSpPr>
          <p:cNvPr id="185" name="Gruppieren 184">
            <a:extLst>
              <a:ext uri="{FF2B5EF4-FFF2-40B4-BE49-F238E27FC236}">
                <a16:creationId xmlns:a16="http://schemas.microsoft.com/office/drawing/2014/main" id="{533831C8-F4D2-460C-816F-3EB4893C6E61}"/>
              </a:ext>
            </a:extLst>
          </p:cNvPr>
          <p:cNvGrpSpPr/>
          <p:nvPr/>
        </p:nvGrpSpPr>
        <p:grpSpPr>
          <a:xfrm>
            <a:off x="15773" y="608280"/>
            <a:ext cx="318960" cy="334080"/>
            <a:chOff x="15773" y="608280"/>
            <a:chExt cx="318960" cy="334080"/>
          </a:xfrm>
        </p:grpSpPr>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7FF1DCA6-B537-4A9A-B852-58DAC0C8103F}"/>
                    </a:ext>
                  </a:extLst>
                </p14:cNvPr>
                <p14:cNvContentPartPr/>
                <p14:nvPr/>
              </p14:nvContentPartPr>
              <p14:xfrm>
                <a:off x="15773" y="749760"/>
                <a:ext cx="42120" cy="108360"/>
              </p14:xfrm>
            </p:contentPart>
          </mc:Choice>
          <mc:Fallback xmlns="">
            <p:pic>
              <p:nvPicPr>
                <p:cNvPr id="176" name="Freihand 175">
                  <a:extLst>
                    <a:ext uri="{FF2B5EF4-FFF2-40B4-BE49-F238E27FC236}">
                      <a16:creationId xmlns:a16="http://schemas.microsoft.com/office/drawing/2014/main" id="{7FF1DCA6-B537-4A9A-B852-58DAC0C8103F}"/>
                    </a:ext>
                  </a:extLst>
                </p:cNvPr>
                <p:cNvPicPr/>
                <p:nvPr/>
              </p:nvPicPr>
              <p:blipFill>
                <a:blip r:embed="rId249"/>
                <a:stretch>
                  <a:fillRect/>
                </a:stretch>
              </p:blipFill>
              <p:spPr>
                <a:xfrm>
                  <a:off x="11453" y="745440"/>
                  <a:ext cx="50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113C960A-70B9-4E2D-9A9B-A2E1EAF50E84}"/>
                    </a:ext>
                  </a:extLst>
                </p14:cNvPr>
                <p14:cNvContentPartPr/>
                <p14:nvPr/>
              </p14:nvContentPartPr>
              <p14:xfrm>
                <a:off x="39173" y="691080"/>
                <a:ext cx="5400" cy="10080"/>
              </p14:xfrm>
            </p:contentPart>
          </mc:Choice>
          <mc:Fallback xmlns="">
            <p:pic>
              <p:nvPicPr>
                <p:cNvPr id="177" name="Freihand 176">
                  <a:extLst>
                    <a:ext uri="{FF2B5EF4-FFF2-40B4-BE49-F238E27FC236}">
                      <a16:creationId xmlns:a16="http://schemas.microsoft.com/office/drawing/2014/main" id="{113C960A-70B9-4E2D-9A9B-A2E1EAF50E84}"/>
                    </a:ext>
                  </a:extLst>
                </p:cNvPr>
                <p:cNvPicPr/>
                <p:nvPr/>
              </p:nvPicPr>
              <p:blipFill>
                <a:blip r:embed="rId38"/>
                <a:stretch>
                  <a:fillRect/>
                </a:stretch>
              </p:blipFill>
              <p:spPr>
                <a:xfrm>
                  <a:off x="34853" y="686760"/>
                  <a:ext cx="140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78" name="Freihand 177">
                  <a:extLst>
                    <a:ext uri="{FF2B5EF4-FFF2-40B4-BE49-F238E27FC236}">
                      <a16:creationId xmlns:a16="http://schemas.microsoft.com/office/drawing/2014/main" id="{48A53C67-6806-4734-8864-C0E6C675BD3A}"/>
                    </a:ext>
                  </a:extLst>
                </p14:cNvPr>
                <p14:cNvContentPartPr/>
                <p14:nvPr/>
              </p14:nvContentPartPr>
              <p14:xfrm>
                <a:off x="57893" y="820680"/>
                <a:ext cx="57960" cy="121680"/>
              </p14:xfrm>
            </p:contentPart>
          </mc:Choice>
          <mc:Fallback xmlns="">
            <p:pic>
              <p:nvPicPr>
                <p:cNvPr id="178" name="Freihand 177">
                  <a:extLst>
                    <a:ext uri="{FF2B5EF4-FFF2-40B4-BE49-F238E27FC236}">
                      <a16:creationId xmlns:a16="http://schemas.microsoft.com/office/drawing/2014/main" id="{48A53C67-6806-4734-8864-C0E6C675BD3A}"/>
                    </a:ext>
                  </a:extLst>
                </p:cNvPr>
                <p:cNvPicPr/>
                <p:nvPr/>
              </p:nvPicPr>
              <p:blipFill>
                <a:blip r:embed="rId252"/>
                <a:stretch>
                  <a:fillRect/>
                </a:stretch>
              </p:blipFill>
              <p:spPr>
                <a:xfrm>
                  <a:off x="53573" y="816360"/>
                  <a:ext cx="666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79" name="Freihand 178">
                  <a:extLst>
                    <a:ext uri="{FF2B5EF4-FFF2-40B4-BE49-F238E27FC236}">
                      <a16:creationId xmlns:a16="http://schemas.microsoft.com/office/drawing/2014/main" id="{4B29701F-161F-4437-9874-997D1E526534}"/>
                    </a:ext>
                  </a:extLst>
                </p14:cNvPr>
                <p14:cNvContentPartPr/>
                <p14:nvPr/>
              </p14:nvContentPartPr>
              <p14:xfrm>
                <a:off x="77333" y="677760"/>
                <a:ext cx="106200" cy="102960"/>
              </p14:xfrm>
            </p:contentPart>
          </mc:Choice>
          <mc:Fallback xmlns="">
            <p:pic>
              <p:nvPicPr>
                <p:cNvPr id="179" name="Freihand 178">
                  <a:extLst>
                    <a:ext uri="{FF2B5EF4-FFF2-40B4-BE49-F238E27FC236}">
                      <a16:creationId xmlns:a16="http://schemas.microsoft.com/office/drawing/2014/main" id="{4B29701F-161F-4437-9874-997D1E526534}"/>
                    </a:ext>
                  </a:extLst>
                </p:cNvPr>
                <p:cNvPicPr/>
                <p:nvPr/>
              </p:nvPicPr>
              <p:blipFill>
                <a:blip r:embed="rId254"/>
                <a:stretch>
                  <a:fillRect/>
                </a:stretch>
              </p:blipFill>
              <p:spPr>
                <a:xfrm>
                  <a:off x="73013" y="673440"/>
                  <a:ext cx="1148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81" name="Freihand 180">
                  <a:extLst>
                    <a:ext uri="{FF2B5EF4-FFF2-40B4-BE49-F238E27FC236}">
                      <a16:creationId xmlns:a16="http://schemas.microsoft.com/office/drawing/2014/main" id="{64B2EEC3-049A-403E-9A9C-5F4BF1CF0F55}"/>
                    </a:ext>
                  </a:extLst>
                </p14:cNvPr>
                <p14:cNvContentPartPr/>
                <p14:nvPr/>
              </p14:nvContentPartPr>
              <p14:xfrm>
                <a:off x="145013" y="608280"/>
                <a:ext cx="62280" cy="215640"/>
              </p14:xfrm>
            </p:contentPart>
          </mc:Choice>
          <mc:Fallback xmlns="">
            <p:pic>
              <p:nvPicPr>
                <p:cNvPr id="181" name="Freihand 180">
                  <a:extLst>
                    <a:ext uri="{FF2B5EF4-FFF2-40B4-BE49-F238E27FC236}">
                      <a16:creationId xmlns:a16="http://schemas.microsoft.com/office/drawing/2014/main" id="{64B2EEC3-049A-403E-9A9C-5F4BF1CF0F55}"/>
                    </a:ext>
                  </a:extLst>
                </p:cNvPr>
                <p:cNvPicPr/>
                <p:nvPr/>
              </p:nvPicPr>
              <p:blipFill>
                <a:blip r:embed="rId256"/>
                <a:stretch>
                  <a:fillRect/>
                </a:stretch>
              </p:blipFill>
              <p:spPr>
                <a:xfrm>
                  <a:off x="140693" y="603960"/>
                  <a:ext cx="7092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82" name="Freihand 181">
                  <a:extLst>
                    <a:ext uri="{FF2B5EF4-FFF2-40B4-BE49-F238E27FC236}">
                      <a16:creationId xmlns:a16="http://schemas.microsoft.com/office/drawing/2014/main" id="{148EF53A-3BB0-428F-B9D1-15658E3D9344}"/>
                    </a:ext>
                  </a:extLst>
                </p14:cNvPr>
                <p14:cNvContentPartPr/>
                <p14:nvPr/>
              </p14:nvContentPartPr>
              <p14:xfrm>
                <a:off x="194693" y="691440"/>
                <a:ext cx="48240" cy="76320"/>
              </p14:xfrm>
            </p:contentPart>
          </mc:Choice>
          <mc:Fallback xmlns="">
            <p:pic>
              <p:nvPicPr>
                <p:cNvPr id="182" name="Freihand 181">
                  <a:extLst>
                    <a:ext uri="{FF2B5EF4-FFF2-40B4-BE49-F238E27FC236}">
                      <a16:creationId xmlns:a16="http://schemas.microsoft.com/office/drawing/2014/main" id="{148EF53A-3BB0-428F-B9D1-15658E3D9344}"/>
                    </a:ext>
                  </a:extLst>
                </p:cNvPr>
                <p:cNvPicPr/>
                <p:nvPr/>
              </p:nvPicPr>
              <p:blipFill>
                <a:blip r:embed="rId258"/>
                <a:stretch>
                  <a:fillRect/>
                </a:stretch>
              </p:blipFill>
              <p:spPr>
                <a:xfrm>
                  <a:off x="190373" y="687120"/>
                  <a:ext cx="568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83" name="Freihand 182">
                  <a:extLst>
                    <a:ext uri="{FF2B5EF4-FFF2-40B4-BE49-F238E27FC236}">
                      <a16:creationId xmlns:a16="http://schemas.microsoft.com/office/drawing/2014/main" id="{D31AB1E1-566F-4051-B000-9C6B44EE456A}"/>
                    </a:ext>
                  </a:extLst>
                </p14:cNvPr>
                <p14:cNvContentPartPr/>
                <p14:nvPr/>
              </p14:nvContentPartPr>
              <p14:xfrm>
                <a:off x="231413" y="699360"/>
                <a:ext cx="17640" cy="115200"/>
              </p14:xfrm>
            </p:contentPart>
          </mc:Choice>
          <mc:Fallback xmlns="">
            <p:pic>
              <p:nvPicPr>
                <p:cNvPr id="183" name="Freihand 182">
                  <a:extLst>
                    <a:ext uri="{FF2B5EF4-FFF2-40B4-BE49-F238E27FC236}">
                      <a16:creationId xmlns:a16="http://schemas.microsoft.com/office/drawing/2014/main" id="{D31AB1E1-566F-4051-B000-9C6B44EE456A}"/>
                    </a:ext>
                  </a:extLst>
                </p:cNvPr>
                <p:cNvPicPr/>
                <p:nvPr/>
              </p:nvPicPr>
              <p:blipFill>
                <a:blip r:embed="rId260"/>
                <a:stretch>
                  <a:fillRect/>
                </a:stretch>
              </p:blipFill>
              <p:spPr>
                <a:xfrm>
                  <a:off x="227093" y="695040"/>
                  <a:ext cx="26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84" name="Freihand 183">
                  <a:extLst>
                    <a:ext uri="{FF2B5EF4-FFF2-40B4-BE49-F238E27FC236}">
                      <a16:creationId xmlns:a16="http://schemas.microsoft.com/office/drawing/2014/main" id="{6E078FB3-D302-44E0-A748-1D9D02742A6B}"/>
                    </a:ext>
                  </a:extLst>
                </p14:cNvPr>
                <p14:cNvContentPartPr/>
                <p14:nvPr/>
              </p14:nvContentPartPr>
              <p14:xfrm>
                <a:off x="245453" y="631320"/>
                <a:ext cx="89280" cy="262800"/>
              </p14:xfrm>
            </p:contentPart>
          </mc:Choice>
          <mc:Fallback xmlns="">
            <p:pic>
              <p:nvPicPr>
                <p:cNvPr id="184" name="Freihand 183">
                  <a:extLst>
                    <a:ext uri="{FF2B5EF4-FFF2-40B4-BE49-F238E27FC236}">
                      <a16:creationId xmlns:a16="http://schemas.microsoft.com/office/drawing/2014/main" id="{6E078FB3-D302-44E0-A748-1D9D02742A6B}"/>
                    </a:ext>
                  </a:extLst>
                </p:cNvPr>
                <p:cNvPicPr/>
                <p:nvPr/>
              </p:nvPicPr>
              <p:blipFill>
                <a:blip r:embed="rId262"/>
                <a:stretch>
                  <a:fillRect/>
                </a:stretch>
              </p:blipFill>
              <p:spPr>
                <a:xfrm>
                  <a:off x="241133" y="627000"/>
                  <a:ext cx="97920" cy="271440"/>
                </a:xfrm>
                <a:prstGeom prst="rect">
                  <a:avLst/>
                </a:prstGeom>
              </p:spPr>
            </p:pic>
          </mc:Fallback>
        </mc:AlternateContent>
      </p:grpSp>
      <p:grpSp>
        <p:nvGrpSpPr>
          <p:cNvPr id="194" name="Gruppieren 193">
            <a:extLst>
              <a:ext uri="{FF2B5EF4-FFF2-40B4-BE49-F238E27FC236}">
                <a16:creationId xmlns:a16="http://schemas.microsoft.com/office/drawing/2014/main" id="{436CCAA0-6F1F-4260-996C-12E67ABC25E0}"/>
              </a:ext>
            </a:extLst>
          </p:cNvPr>
          <p:cNvGrpSpPr/>
          <p:nvPr/>
        </p:nvGrpSpPr>
        <p:grpSpPr>
          <a:xfrm>
            <a:off x="4480493" y="763800"/>
            <a:ext cx="335160" cy="227880"/>
            <a:chOff x="4480493" y="763800"/>
            <a:chExt cx="335160" cy="227880"/>
          </a:xfrm>
        </p:grpSpPr>
        <mc:AlternateContent xmlns:mc="http://schemas.openxmlformats.org/markup-compatibility/2006" xmlns:p14="http://schemas.microsoft.com/office/powerpoint/2010/main">
          <mc:Choice Requires="p14">
            <p:contentPart p14:bwMode="auto" r:id="rId263">
              <p14:nvContentPartPr>
                <p14:cNvPr id="186" name="Freihand 185">
                  <a:extLst>
                    <a:ext uri="{FF2B5EF4-FFF2-40B4-BE49-F238E27FC236}">
                      <a16:creationId xmlns:a16="http://schemas.microsoft.com/office/drawing/2014/main" id="{B4C39A65-262A-41DC-B008-F330FE53225C}"/>
                    </a:ext>
                  </a:extLst>
                </p14:cNvPr>
                <p14:cNvContentPartPr/>
                <p14:nvPr/>
              </p14:nvContentPartPr>
              <p14:xfrm>
                <a:off x="4480493" y="808800"/>
                <a:ext cx="23040" cy="117720"/>
              </p14:xfrm>
            </p:contentPart>
          </mc:Choice>
          <mc:Fallback xmlns="">
            <p:pic>
              <p:nvPicPr>
                <p:cNvPr id="186" name="Freihand 185">
                  <a:extLst>
                    <a:ext uri="{FF2B5EF4-FFF2-40B4-BE49-F238E27FC236}">
                      <a16:creationId xmlns:a16="http://schemas.microsoft.com/office/drawing/2014/main" id="{B4C39A65-262A-41DC-B008-F330FE53225C}"/>
                    </a:ext>
                  </a:extLst>
                </p:cNvPr>
                <p:cNvPicPr/>
                <p:nvPr/>
              </p:nvPicPr>
              <p:blipFill>
                <a:blip r:embed="rId264"/>
                <a:stretch>
                  <a:fillRect/>
                </a:stretch>
              </p:blipFill>
              <p:spPr>
                <a:xfrm>
                  <a:off x="4476173" y="804480"/>
                  <a:ext cx="316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87" name="Freihand 186">
                  <a:extLst>
                    <a:ext uri="{FF2B5EF4-FFF2-40B4-BE49-F238E27FC236}">
                      <a16:creationId xmlns:a16="http://schemas.microsoft.com/office/drawing/2014/main" id="{4DF3C8B3-DC36-45E3-9E33-5D268031E2D7}"/>
                    </a:ext>
                  </a:extLst>
                </p14:cNvPr>
                <p14:cNvContentPartPr/>
                <p14:nvPr/>
              </p14:nvContentPartPr>
              <p14:xfrm>
                <a:off x="4481933" y="766680"/>
                <a:ext cx="27000" cy="3600"/>
              </p14:xfrm>
            </p:contentPart>
          </mc:Choice>
          <mc:Fallback xmlns="">
            <p:pic>
              <p:nvPicPr>
                <p:cNvPr id="187" name="Freihand 186">
                  <a:extLst>
                    <a:ext uri="{FF2B5EF4-FFF2-40B4-BE49-F238E27FC236}">
                      <a16:creationId xmlns:a16="http://schemas.microsoft.com/office/drawing/2014/main" id="{4DF3C8B3-DC36-45E3-9E33-5D268031E2D7}"/>
                    </a:ext>
                  </a:extLst>
                </p:cNvPr>
                <p:cNvPicPr/>
                <p:nvPr/>
              </p:nvPicPr>
              <p:blipFill>
                <a:blip r:embed="rId266"/>
                <a:stretch>
                  <a:fillRect/>
                </a:stretch>
              </p:blipFill>
              <p:spPr>
                <a:xfrm>
                  <a:off x="4477613" y="762360"/>
                  <a:ext cx="35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88" name="Freihand 187">
                  <a:extLst>
                    <a:ext uri="{FF2B5EF4-FFF2-40B4-BE49-F238E27FC236}">
                      <a16:creationId xmlns:a16="http://schemas.microsoft.com/office/drawing/2014/main" id="{A40CC2D4-FC50-4528-84F7-B69107C374D8}"/>
                    </a:ext>
                  </a:extLst>
                </p14:cNvPr>
                <p14:cNvContentPartPr/>
                <p14:nvPr/>
              </p14:nvContentPartPr>
              <p14:xfrm>
                <a:off x="4514693" y="867120"/>
                <a:ext cx="73440" cy="102960"/>
              </p14:xfrm>
            </p:contentPart>
          </mc:Choice>
          <mc:Fallback xmlns="">
            <p:pic>
              <p:nvPicPr>
                <p:cNvPr id="188" name="Freihand 187">
                  <a:extLst>
                    <a:ext uri="{FF2B5EF4-FFF2-40B4-BE49-F238E27FC236}">
                      <a16:creationId xmlns:a16="http://schemas.microsoft.com/office/drawing/2014/main" id="{A40CC2D4-FC50-4528-84F7-B69107C374D8}"/>
                    </a:ext>
                  </a:extLst>
                </p:cNvPr>
                <p:cNvPicPr/>
                <p:nvPr/>
              </p:nvPicPr>
              <p:blipFill>
                <a:blip r:embed="rId268"/>
                <a:stretch>
                  <a:fillRect/>
                </a:stretch>
              </p:blipFill>
              <p:spPr>
                <a:xfrm>
                  <a:off x="4510373" y="862800"/>
                  <a:ext cx="820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89" name="Freihand 188">
                  <a:extLst>
                    <a:ext uri="{FF2B5EF4-FFF2-40B4-BE49-F238E27FC236}">
                      <a16:creationId xmlns:a16="http://schemas.microsoft.com/office/drawing/2014/main" id="{2A68D3DC-1E8C-4AA4-804B-BBE7AF5FD558}"/>
                    </a:ext>
                  </a:extLst>
                </p14:cNvPr>
                <p14:cNvContentPartPr/>
                <p14:nvPr/>
              </p14:nvContentPartPr>
              <p14:xfrm>
                <a:off x="4555013" y="763800"/>
                <a:ext cx="100080" cy="92880"/>
              </p14:xfrm>
            </p:contentPart>
          </mc:Choice>
          <mc:Fallback xmlns="">
            <p:pic>
              <p:nvPicPr>
                <p:cNvPr id="189" name="Freihand 188">
                  <a:extLst>
                    <a:ext uri="{FF2B5EF4-FFF2-40B4-BE49-F238E27FC236}">
                      <a16:creationId xmlns:a16="http://schemas.microsoft.com/office/drawing/2014/main" id="{2A68D3DC-1E8C-4AA4-804B-BBE7AF5FD558}"/>
                    </a:ext>
                  </a:extLst>
                </p:cNvPr>
                <p:cNvPicPr/>
                <p:nvPr/>
              </p:nvPicPr>
              <p:blipFill>
                <a:blip r:embed="rId270"/>
                <a:stretch>
                  <a:fillRect/>
                </a:stretch>
              </p:blipFill>
              <p:spPr>
                <a:xfrm>
                  <a:off x="4550693" y="759480"/>
                  <a:ext cx="1087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90" name="Freihand 189">
                  <a:extLst>
                    <a:ext uri="{FF2B5EF4-FFF2-40B4-BE49-F238E27FC236}">
                      <a16:creationId xmlns:a16="http://schemas.microsoft.com/office/drawing/2014/main" id="{D5F16A97-445D-42DC-A3A4-2C7E5FF53715}"/>
                    </a:ext>
                  </a:extLst>
                </p14:cNvPr>
                <p14:cNvContentPartPr/>
                <p14:nvPr/>
              </p14:nvContentPartPr>
              <p14:xfrm>
                <a:off x="4629893" y="785040"/>
                <a:ext cx="57600" cy="131760"/>
              </p14:xfrm>
            </p:contentPart>
          </mc:Choice>
          <mc:Fallback xmlns="">
            <p:pic>
              <p:nvPicPr>
                <p:cNvPr id="190" name="Freihand 189">
                  <a:extLst>
                    <a:ext uri="{FF2B5EF4-FFF2-40B4-BE49-F238E27FC236}">
                      <a16:creationId xmlns:a16="http://schemas.microsoft.com/office/drawing/2014/main" id="{D5F16A97-445D-42DC-A3A4-2C7E5FF53715}"/>
                    </a:ext>
                  </a:extLst>
                </p:cNvPr>
                <p:cNvPicPr/>
                <p:nvPr/>
              </p:nvPicPr>
              <p:blipFill>
                <a:blip r:embed="rId272"/>
                <a:stretch>
                  <a:fillRect/>
                </a:stretch>
              </p:blipFill>
              <p:spPr>
                <a:xfrm>
                  <a:off x="4625573" y="780720"/>
                  <a:ext cx="662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91" name="Freihand 190">
                  <a:extLst>
                    <a:ext uri="{FF2B5EF4-FFF2-40B4-BE49-F238E27FC236}">
                      <a16:creationId xmlns:a16="http://schemas.microsoft.com/office/drawing/2014/main" id="{C9945266-CCFF-4A1C-8236-7838BA239F8C}"/>
                    </a:ext>
                  </a:extLst>
                </p14:cNvPr>
                <p14:cNvContentPartPr/>
                <p14:nvPr/>
              </p14:nvContentPartPr>
              <p14:xfrm>
                <a:off x="4696493" y="818880"/>
                <a:ext cx="51480" cy="96840"/>
              </p14:xfrm>
            </p:contentPart>
          </mc:Choice>
          <mc:Fallback xmlns="">
            <p:pic>
              <p:nvPicPr>
                <p:cNvPr id="191" name="Freihand 190">
                  <a:extLst>
                    <a:ext uri="{FF2B5EF4-FFF2-40B4-BE49-F238E27FC236}">
                      <a16:creationId xmlns:a16="http://schemas.microsoft.com/office/drawing/2014/main" id="{C9945266-CCFF-4A1C-8236-7838BA239F8C}"/>
                    </a:ext>
                  </a:extLst>
                </p:cNvPr>
                <p:cNvPicPr/>
                <p:nvPr/>
              </p:nvPicPr>
              <p:blipFill>
                <a:blip r:embed="rId274"/>
                <a:stretch>
                  <a:fillRect/>
                </a:stretch>
              </p:blipFill>
              <p:spPr>
                <a:xfrm>
                  <a:off x="4692173" y="814560"/>
                  <a:ext cx="60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92" name="Freihand 191">
                  <a:extLst>
                    <a:ext uri="{FF2B5EF4-FFF2-40B4-BE49-F238E27FC236}">
                      <a16:creationId xmlns:a16="http://schemas.microsoft.com/office/drawing/2014/main" id="{F572D58E-8F59-476C-81ED-8D0CD905577F}"/>
                    </a:ext>
                  </a:extLst>
                </p14:cNvPr>
                <p14:cNvContentPartPr/>
                <p14:nvPr/>
              </p14:nvContentPartPr>
              <p14:xfrm>
                <a:off x="4739333" y="888720"/>
                <a:ext cx="45360" cy="77760"/>
              </p14:xfrm>
            </p:contentPart>
          </mc:Choice>
          <mc:Fallback xmlns="">
            <p:pic>
              <p:nvPicPr>
                <p:cNvPr id="192" name="Freihand 191">
                  <a:extLst>
                    <a:ext uri="{FF2B5EF4-FFF2-40B4-BE49-F238E27FC236}">
                      <a16:creationId xmlns:a16="http://schemas.microsoft.com/office/drawing/2014/main" id="{F572D58E-8F59-476C-81ED-8D0CD905577F}"/>
                    </a:ext>
                  </a:extLst>
                </p:cNvPr>
                <p:cNvPicPr/>
                <p:nvPr/>
              </p:nvPicPr>
              <p:blipFill>
                <a:blip r:embed="rId276"/>
                <a:stretch>
                  <a:fillRect/>
                </a:stretch>
              </p:blipFill>
              <p:spPr>
                <a:xfrm>
                  <a:off x="4735013" y="884400"/>
                  <a:ext cx="540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93" name="Freihand 192">
                  <a:extLst>
                    <a:ext uri="{FF2B5EF4-FFF2-40B4-BE49-F238E27FC236}">
                      <a16:creationId xmlns:a16="http://schemas.microsoft.com/office/drawing/2014/main" id="{FC5F7642-1E8D-4B83-8246-34803E0F60D1}"/>
                    </a:ext>
                  </a:extLst>
                </p14:cNvPr>
                <p14:cNvContentPartPr/>
                <p14:nvPr/>
              </p14:nvContentPartPr>
              <p14:xfrm>
                <a:off x="4757333" y="812760"/>
                <a:ext cx="58320" cy="178920"/>
              </p14:xfrm>
            </p:contentPart>
          </mc:Choice>
          <mc:Fallback xmlns="">
            <p:pic>
              <p:nvPicPr>
                <p:cNvPr id="193" name="Freihand 192">
                  <a:extLst>
                    <a:ext uri="{FF2B5EF4-FFF2-40B4-BE49-F238E27FC236}">
                      <a16:creationId xmlns:a16="http://schemas.microsoft.com/office/drawing/2014/main" id="{FC5F7642-1E8D-4B83-8246-34803E0F60D1}"/>
                    </a:ext>
                  </a:extLst>
                </p:cNvPr>
                <p:cNvPicPr/>
                <p:nvPr/>
              </p:nvPicPr>
              <p:blipFill>
                <a:blip r:embed="rId278"/>
                <a:stretch>
                  <a:fillRect/>
                </a:stretch>
              </p:blipFill>
              <p:spPr>
                <a:xfrm>
                  <a:off x="4753013" y="808440"/>
                  <a:ext cx="66960" cy="187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9">
            <p14:nvContentPartPr>
              <p14:cNvPr id="195" name="Freihand 194">
                <a:extLst>
                  <a:ext uri="{FF2B5EF4-FFF2-40B4-BE49-F238E27FC236}">
                    <a16:creationId xmlns:a16="http://schemas.microsoft.com/office/drawing/2014/main" id="{CBC0220D-9FD4-4E3D-B9FB-7AFDD583941B}"/>
                  </a:ext>
                </a:extLst>
              </p14:cNvPr>
              <p14:cNvContentPartPr/>
              <p14:nvPr/>
            </p14:nvContentPartPr>
            <p14:xfrm>
              <a:off x="326093" y="3939000"/>
              <a:ext cx="870480" cy="66960"/>
            </p14:xfrm>
          </p:contentPart>
        </mc:Choice>
        <mc:Fallback xmlns="">
          <p:pic>
            <p:nvPicPr>
              <p:cNvPr id="195" name="Freihand 194">
                <a:extLst>
                  <a:ext uri="{FF2B5EF4-FFF2-40B4-BE49-F238E27FC236}">
                    <a16:creationId xmlns:a16="http://schemas.microsoft.com/office/drawing/2014/main" id="{CBC0220D-9FD4-4E3D-B9FB-7AFDD583941B}"/>
                  </a:ext>
                </a:extLst>
              </p:cNvPr>
              <p:cNvPicPr/>
              <p:nvPr/>
            </p:nvPicPr>
            <p:blipFill>
              <a:blip r:embed="rId280"/>
              <a:stretch>
                <a:fillRect/>
              </a:stretch>
            </p:blipFill>
            <p:spPr>
              <a:xfrm>
                <a:off x="321773" y="3934680"/>
                <a:ext cx="8791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96" name="Freihand 195">
                <a:extLst>
                  <a:ext uri="{FF2B5EF4-FFF2-40B4-BE49-F238E27FC236}">
                    <a16:creationId xmlns:a16="http://schemas.microsoft.com/office/drawing/2014/main" id="{314BFDD7-16E1-4EF4-9273-C9D7DB3A2CAE}"/>
                  </a:ext>
                </a:extLst>
              </p14:cNvPr>
              <p14:cNvContentPartPr/>
              <p14:nvPr/>
            </p14:nvContentPartPr>
            <p14:xfrm>
              <a:off x="7456613" y="3166800"/>
              <a:ext cx="22680" cy="230400"/>
            </p14:xfrm>
          </p:contentPart>
        </mc:Choice>
        <mc:Fallback xmlns="">
          <p:pic>
            <p:nvPicPr>
              <p:cNvPr id="196" name="Freihand 195">
                <a:extLst>
                  <a:ext uri="{FF2B5EF4-FFF2-40B4-BE49-F238E27FC236}">
                    <a16:creationId xmlns:a16="http://schemas.microsoft.com/office/drawing/2014/main" id="{314BFDD7-16E1-4EF4-9273-C9D7DB3A2CAE}"/>
                  </a:ext>
                </a:extLst>
              </p:cNvPr>
              <p:cNvPicPr/>
              <p:nvPr/>
            </p:nvPicPr>
            <p:blipFill>
              <a:blip r:embed="rId282"/>
              <a:stretch>
                <a:fillRect/>
              </a:stretch>
            </p:blipFill>
            <p:spPr>
              <a:xfrm>
                <a:off x="7452293" y="3162480"/>
                <a:ext cx="31320" cy="239040"/>
              </a:xfrm>
              <a:prstGeom prst="rect">
                <a:avLst/>
              </a:prstGeom>
            </p:spPr>
          </p:pic>
        </mc:Fallback>
      </mc:AlternateContent>
      <p:grpSp>
        <p:nvGrpSpPr>
          <p:cNvPr id="200" name="Gruppieren 199">
            <a:extLst>
              <a:ext uri="{FF2B5EF4-FFF2-40B4-BE49-F238E27FC236}">
                <a16:creationId xmlns:a16="http://schemas.microsoft.com/office/drawing/2014/main" id="{4F198103-FCE3-4D90-A8DA-FB6F966A57CD}"/>
              </a:ext>
            </a:extLst>
          </p:cNvPr>
          <p:cNvGrpSpPr/>
          <p:nvPr/>
        </p:nvGrpSpPr>
        <p:grpSpPr>
          <a:xfrm>
            <a:off x="7400093" y="3512040"/>
            <a:ext cx="208440" cy="187920"/>
            <a:chOff x="7400093" y="3512040"/>
            <a:chExt cx="208440" cy="187920"/>
          </a:xfrm>
        </p:grpSpPr>
        <mc:AlternateContent xmlns:mc="http://schemas.openxmlformats.org/markup-compatibility/2006" xmlns:p14="http://schemas.microsoft.com/office/powerpoint/2010/main">
          <mc:Choice Requires="p14">
            <p:contentPart p14:bwMode="auto" r:id="rId283">
              <p14:nvContentPartPr>
                <p14:cNvPr id="197" name="Freihand 196">
                  <a:extLst>
                    <a:ext uri="{FF2B5EF4-FFF2-40B4-BE49-F238E27FC236}">
                      <a16:creationId xmlns:a16="http://schemas.microsoft.com/office/drawing/2014/main" id="{5D18D712-05A7-42E5-B7FD-A441EB37E03B}"/>
                    </a:ext>
                  </a:extLst>
                </p14:cNvPr>
                <p14:cNvContentPartPr/>
                <p14:nvPr/>
              </p14:nvContentPartPr>
              <p14:xfrm>
                <a:off x="7400093" y="3512040"/>
                <a:ext cx="74160" cy="69480"/>
              </p14:xfrm>
            </p:contentPart>
          </mc:Choice>
          <mc:Fallback xmlns="">
            <p:pic>
              <p:nvPicPr>
                <p:cNvPr id="197" name="Freihand 196">
                  <a:extLst>
                    <a:ext uri="{FF2B5EF4-FFF2-40B4-BE49-F238E27FC236}">
                      <a16:creationId xmlns:a16="http://schemas.microsoft.com/office/drawing/2014/main" id="{5D18D712-05A7-42E5-B7FD-A441EB37E03B}"/>
                    </a:ext>
                  </a:extLst>
                </p:cNvPr>
                <p:cNvPicPr/>
                <p:nvPr/>
              </p:nvPicPr>
              <p:blipFill>
                <a:blip r:embed="rId284"/>
                <a:stretch>
                  <a:fillRect/>
                </a:stretch>
              </p:blipFill>
              <p:spPr>
                <a:xfrm>
                  <a:off x="7395773" y="3507720"/>
                  <a:ext cx="828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98" name="Freihand 197">
                  <a:extLst>
                    <a:ext uri="{FF2B5EF4-FFF2-40B4-BE49-F238E27FC236}">
                      <a16:creationId xmlns:a16="http://schemas.microsoft.com/office/drawing/2014/main" id="{8EBDED63-A1C1-4ACB-B22B-5122DB069B55}"/>
                    </a:ext>
                  </a:extLst>
                </p14:cNvPr>
                <p14:cNvContentPartPr/>
                <p14:nvPr/>
              </p14:nvContentPartPr>
              <p14:xfrm>
                <a:off x="7442933" y="3533280"/>
                <a:ext cx="50040" cy="120960"/>
              </p14:xfrm>
            </p:contentPart>
          </mc:Choice>
          <mc:Fallback xmlns="">
            <p:pic>
              <p:nvPicPr>
                <p:cNvPr id="198" name="Freihand 197">
                  <a:extLst>
                    <a:ext uri="{FF2B5EF4-FFF2-40B4-BE49-F238E27FC236}">
                      <a16:creationId xmlns:a16="http://schemas.microsoft.com/office/drawing/2014/main" id="{8EBDED63-A1C1-4ACB-B22B-5122DB069B55}"/>
                    </a:ext>
                  </a:extLst>
                </p:cNvPr>
                <p:cNvPicPr/>
                <p:nvPr/>
              </p:nvPicPr>
              <p:blipFill>
                <a:blip r:embed="rId286"/>
                <a:stretch>
                  <a:fillRect/>
                </a:stretch>
              </p:blipFill>
              <p:spPr>
                <a:xfrm>
                  <a:off x="7438613" y="3528960"/>
                  <a:ext cx="586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99" name="Freihand 198">
                  <a:extLst>
                    <a:ext uri="{FF2B5EF4-FFF2-40B4-BE49-F238E27FC236}">
                      <a16:creationId xmlns:a16="http://schemas.microsoft.com/office/drawing/2014/main" id="{379536BE-674F-40BD-A9DE-2D2761FEDA73}"/>
                    </a:ext>
                  </a:extLst>
                </p14:cNvPr>
                <p14:cNvContentPartPr/>
                <p14:nvPr/>
              </p14:nvContentPartPr>
              <p14:xfrm>
                <a:off x="7486853" y="3617880"/>
                <a:ext cx="121680" cy="82080"/>
              </p14:xfrm>
            </p:contentPart>
          </mc:Choice>
          <mc:Fallback xmlns="">
            <p:pic>
              <p:nvPicPr>
                <p:cNvPr id="199" name="Freihand 198">
                  <a:extLst>
                    <a:ext uri="{FF2B5EF4-FFF2-40B4-BE49-F238E27FC236}">
                      <a16:creationId xmlns:a16="http://schemas.microsoft.com/office/drawing/2014/main" id="{379536BE-674F-40BD-A9DE-2D2761FEDA73}"/>
                    </a:ext>
                  </a:extLst>
                </p:cNvPr>
                <p:cNvPicPr/>
                <p:nvPr/>
              </p:nvPicPr>
              <p:blipFill>
                <a:blip r:embed="rId288"/>
                <a:stretch>
                  <a:fillRect/>
                </a:stretch>
              </p:blipFill>
              <p:spPr>
                <a:xfrm>
                  <a:off x="7482533" y="3613560"/>
                  <a:ext cx="130320" cy="90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9">
            <p14:nvContentPartPr>
              <p14:cNvPr id="203" name="Freihand 202">
                <a:extLst>
                  <a:ext uri="{FF2B5EF4-FFF2-40B4-BE49-F238E27FC236}">
                    <a16:creationId xmlns:a16="http://schemas.microsoft.com/office/drawing/2014/main" id="{08552A2C-7E4A-4018-847E-81F9A7FB09F7}"/>
                  </a:ext>
                </a:extLst>
              </p14:cNvPr>
              <p14:cNvContentPartPr/>
              <p14:nvPr/>
            </p14:nvContentPartPr>
            <p14:xfrm>
              <a:off x="7417733" y="948840"/>
              <a:ext cx="360" cy="360"/>
            </p14:xfrm>
          </p:contentPart>
        </mc:Choice>
        <mc:Fallback xmlns="">
          <p:pic>
            <p:nvPicPr>
              <p:cNvPr id="203" name="Freihand 202">
                <a:extLst>
                  <a:ext uri="{FF2B5EF4-FFF2-40B4-BE49-F238E27FC236}">
                    <a16:creationId xmlns:a16="http://schemas.microsoft.com/office/drawing/2014/main" id="{08552A2C-7E4A-4018-847E-81F9A7FB09F7}"/>
                  </a:ext>
                </a:extLst>
              </p:cNvPr>
              <p:cNvPicPr/>
              <p:nvPr/>
            </p:nvPicPr>
            <p:blipFill>
              <a:blip r:embed="rId16"/>
              <a:stretch>
                <a:fillRect/>
              </a:stretch>
            </p:blipFill>
            <p:spPr>
              <a:xfrm>
                <a:off x="7413413" y="944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04" name="Freihand 203">
                <a:extLst>
                  <a:ext uri="{FF2B5EF4-FFF2-40B4-BE49-F238E27FC236}">
                    <a16:creationId xmlns:a16="http://schemas.microsoft.com/office/drawing/2014/main" id="{BA64A9F7-92EF-4CB2-BB7D-7F44C64BD6E1}"/>
                  </a:ext>
                </a:extLst>
              </p14:cNvPr>
              <p14:cNvContentPartPr/>
              <p14:nvPr/>
            </p14:nvContentPartPr>
            <p14:xfrm>
              <a:off x="7334933" y="719160"/>
              <a:ext cx="25200" cy="39240"/>
            </p14:xfrm>
          </p:contentPart>
        </mc:Choice>
        <mc:Fallback xmlns="">
          <p:pic>
            <p:nvPicPr>
              <p:cNvPr id="204" name="Freihand 203">
                <a:extLst>
                  <a:ext uri="{FF2B5EF4-FFF2-40B4-BE49-F238E27FC236}">
                    <a16:creationId xmlns:a16="http://schemas.microsoft.com/office/drawing/2014/main" id="{BA64A9F7-92EF-4CB2-BB7D-7F44C64BD6E1}"/>
                  </a:ext>
                </a:extLst>
              </p:cNvPr>
              <p:cNvPicPr/>
              <p:nvPr/>
            </p:nvPicPr>
            <p:blipFill>
              <a:blip r:embed="rId291"/>
              <a:stretch>
                <a:fillRect/>
              </a:stretch>
            </p:blipFill>
            <p:spPr>
              <a:xfrm>
                <a:off x="7330613" y="714840"/>
                <a:ext cx="33840" cy="47880"/>
              </a:xfrm>
              <a:prstGeom prst="rect">
                <a:avLst/>
              </a:prstGeom>
            </p:spPr>
          </p:pic>
        </mc:Fallback>
      </mc:AlternateContent>
      <p:cxnSp>
        <p:nvCxnSpPr>
          <p:cNvPr id="205" name="Gerader Verbinder 204">
            <a:extLst>
              <a:ext uri="{FF2B5EF4-FFF2-40B4-BE49-F238E27FC236}">
                <a16:creationId xmlns:a16="http://schemas.microsoft.com/office/drawing/2014/main" id="{F5A9380A-347A-4B38-ACF4-85CF82E5CBB5}"/>
              </a:ext>
            </a:extLst>
          </p:cNvPr>
          <p:cNvCxnSpPr>
            <a:cxnSpLocks/>
          </p:cNvCxnSpPr>
          <p:nvPr/>
        </p:nvCxnSpPr>
        <p:spPr>
          <a:xfrm flipH="1">
            <a:off x="5147957" y="369607"/>
            <a:ext cx="2745436" cy="1686060"/>
          </a:xfrm>
          <a:prstGeom prst="line">
            <a:avLst/>
          </a:prstGeom>
        </p:spPr>
        <p:style>
          <a:lnRef idx="1">
            <a:schemeClr val="accent1"/>
          </a:lnRef>
          <a:fillRef idx="0">
            <a:schemeClr val="accent1"/>
          </a:fillRef>
          <a:effectRef idx="0">
            <a:schemeClr val="accent1"/>
          </a:effectRef>
          <a:fontRef idx="minor">
            <a:schemeClr val="tx1"/>
          </a:fontRef>
        </p:style>
      </p:cxnSp>
      <p:grpSp>
        <p:nvGrpSpPr>
          <p:cNvPr id="219" name="Gruppieren 218">
            <a:extLst>
              <a:ext uri="{FF2B5EF4-FFF2-40B4-BE49-F238E27FC236}">
                <a16:creationId xmlns:a16="http://schemas.microsoft.com/office/drawing/2014/main" id="{2EF6D60B-4416-4918-A15B-4E5F9427BD0E}"/>
              </a:ext>
            </a:extLst>
          </p:cNvPr>
          <p:cNvGrpSpPr/>
          <p:nvPr/>
        </p:nvGrpSpPr>
        <p:grpSpPr>
          <a:xfrm>
            <a:off x="7673693" y="532680"/>
            <a:ext cx="1467000" cy="592200"/>
            <a:chOff x="7673693" y="532680"/>
            <a:chExt cx="1467000" cy="592200"/>
          </a:xfrm>
        </p:grpSpPr>
        <mc:AlternateContent xmlns:mc="http://schemas.openxmlformats.org/markup-compatibility/2006" xmlns:p14="http://schemas.microsoft.com/office/powerpoint/2010/main">
          <mc:Choice Requires="p14">
            <p:contentPart p14:bwMode="auto" r:id="rId292">
              <p14:nvContentPartPr>
                <p14:cNvPr id="209" name="Freihand 208">
                  <a:extLst>
                    <a:ext uri="{FF2B5EF4-FFF2-40B4-BE49-F238E27FC236}">
                      <a16:creationId xmlns:a16="http://schemas.microsoft.com/office/drawing/2014/main" id="{9D7E288C-5909-4061-8819-6B265D602359}"/>
                    </a:ext>
                  </a:extLst>
                </p14:cNvPr>
                <p14:cNvContentPartPr/>
                <p14:nvPr/>
              </p14:nvContentPartPr>
              <p14:xfrm>
                <a:off x="7791773" y="652200"/>
                <a:ext cx="7920" cy="5040"/>
              </p14:xfrm>
            </p:contentPart>
          </mc:Choice>
          <mc:Fallback xmlns="">
            <p:pic>
              <p:nvPicPr>
                <p:cNvPr id="209" name="Freihand 208">
                  <a:extLst>
                    <a:ext uri="{FF2B5EF4-FFF2-40B4-BE49-F238E27FC236}">
                      <a16:creationId xmlns:a16="http://schemas.microsoft.com/office/drawing/2014/main" id="{9D7E288C-5909-4061-8819-6B265D602359}"/>
                    </a:ext>
                  </a:extLst>
                </p:cNvPr>
                <p:cNvPicPr/>
                <p:nvPr/>
              </p:nvPicPr>
              <p:blipFill>
                <a:blip r:embed="rId139"/>
                <a:stretch>
                  <a:fillRect/>
                </a:stretch>
              </p:blipFill>
              <p:spPr>
                <a:xfrm>
                  <a:off x="7787453" y="647880"/>
                  <a:ext cx="165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10" name="Freihand 209">
                  <a:extLst>
                    <a:ext uri="{FF2B5EF4-FFF2-40B4-BE49-F238E27FC236}">
                      <a16:creationId xmlns:a16="http://schemas.microsoft.com/office/drawing/2014/main" id="{EF992E61-64E9-4BC0-8C95-301D3B103E4F}"/>
                    </a:ext>
                  </a:extLst>
                </p14:cNvPr>
                <p14:cNvContentPartPr/>
                <p14:nvPr/>
              </p14:nvContentPartPr>
              <p14:xfrm>
                <a:off x="7769813" y="606480"/>
                <a:ext cx="199800" cy="287280"/>
              </p14:xfrm>
            </p:contentPart>
          </mc:Choice>
          <mc:Fallback xmlns="">
            <p:pic>
              <p:nvPicPr>
                <p:cNvPr id="210" name="Freihand 209">
                  <a:extLst>
                    <a:ext uri="{FF2B5EF4-FFF2-40B4-BE49-F238E27FC236}">
                      <a16:creationId xmlns:a16="http://schemas.microsoft.com/office/drawing/2014/main" id="{EF992E61-64E9-4BC0-8C95-301D3B103E4F}"/>
                    </a:ext>
                  </a:extLst>
                </p:cNvPr>
                <p:cNvPicPr/>
                <p:nvPr/>
              </p:nvPicPr>
              <p:blipFill>
                <a:blip r:embed="rId294"/>
                <a:stretch>
                  <a:fillRect/>
                </a:stretch>
              </p:blipFill>
              <p:spPr>
                <a:xfrm>
                  <a:off x="7765493" y="602160"/>
                  <a:ext cx="20844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11" name="Freihand 210">
                  <a:extLst>
                    <a:ext uri="{FF2B5EF4-FFF2-40B4-BE49-F238E27FC236}">
                      <a16:creationId xmlns:a16="http://schemas.microsoft.com/office/drawing/2014/main" id="{9B7DF315-FE4B-4550-A23D-CFD66635241E}"/>
                    </a:ext>
                  </a:extLst>
                </p14:cNvPr>
                <p14:cNvContentPartPr/>
                <p14:nvPr/>
              </p14:nvContentPartPr>
              <p14:xfrm>
                <a:off x="7673693" y="532680"/>
                <a:ext cx="228240" cy="178200"/>
              </p14:xfrm>
            </p:contentPart>
          </mc:Choice>
          <mc:Fallback xmlns="">
            <p:pic>
              <p:nvPicPr>
                <p:cNvPr id="211" name="Freihand 210">
                  <a:extLst>
                    <a:ext uri="{FF2B5EF4-FFF2-40B4-BE49-F238E27FC236}">
                      <a16:creationId xmlns:a16="http://schemas.microsoft.com/office/drawing/2014/main" id="{9B7DF315-FE4B-4550-A23D-CFD66635241E}"/>
                    </a:ext>
                  </a:extLst>
                </p:cNvPr>
                <p:cNvPicPr/>
                <p:nvPr/>
              </p:nvPicPr>
              <p:blipFill>
                <a:blip r:embed="rId296"/>
                <a:stretch>
                  <a:fillRect/>
                </a:stretch>
              </p:blipFill>
              <p:spPr>
                <a:xfrm>
                  <a:off x="7669373" y="528360"/>
                  <a:ext cx="23688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12" name="Freihand 211">
                  <a:extLst>
                    <a:ext uri="{FF2B5EF4-FFF2-40B4-BE49-F238E27FC236}">
                      <a16:creationId xmlns:a16="http://schemas.microsoft.com/office/drawing/2014/main" id="{35E6CDC9-0F7C-4D4F-9AE7-FC63F5E7A8DA}"/>
                    </a:ext>
                  </a:extLst>
                </p14:cNvPr>
                <p14:cNvContentPartPr/>
                <p14:nvPr/>
              </p14:nvContentPartPr>
              <p14:xfrm>
                <a:off x="8071133" y="910320"/>
                <a:ext cx="125280" cy="214560"/>
              </p14:xfrm>
            </p:contentPart>
          </mc:Choice>
          <mc:Fallback xmlns="">
            <p:pic>
              <p:nvPicPr>
                <p:cNvPr id="212" name="Freihand 211">
                  <a:extLst>
                    <a:ext uri="{FF2B5EF4-FFF2-40B4-BE49-F238E27FC236}">
                      <a16:creationId xmlns:a16="http://schemas.microsoft.com/office/drawing/2014/main" id="{35E6CDC9-0F7C-4D4F-9AE7-FC63F5E7A8DA}"/>
                    </a:ext>
                  </a:extLst>
                </p:cNvPr>
                <p:cNvPicPr/>
                <p:nvPr/>
              </p:nvPicPr>
              <p:blipFill>
                <a:blip r:embed="rId298"/>
                <a:stretch>
                  <a:fillRect/>
                </a:stretch>
              </p:blipFill>
              <p:spPr>
                <a:xfrm>
                  <a:off x="8066813" y="906000"/>
                  <a:ext cx="1339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14" name="Freihand 213">
                  <a:extLst>
                    <a:ext uri="{FF2B5EF4-FFF2-40B4-BE49-F238E27FC236}">
                      <a16:creationId xmlns:a16="http://schemas.microsoft.com/office/drawing/2014/main" id="{BACF6EEE-6FA2-4DD8-92DC-FE4F2DF74F80}"/>
                    </a:ext>
                  </a:extLst>
                </p14:cNvPr>
                <p14:cNvContentPartPr/>
                <p14:nvPr/>
              </p14:nvContentPartPr>
              <p14:xfrm>
                <a:off x="8251133" y="892680"/>
                <a:ext cx="177840" cy="164880"/>
              </p14:xfrm>
            </p:contentPart>
          </mc:Choice>
          <mc:Fallback xmlns="">
            <p:pic>
              <p:nvPicPr>
                <p:cNvPr id="214" name="Freihand 213">
                  <a:extLst>
                    <a:ext uri="{FF2B5EF4-FFF2-40B4-BE49-F238E27FC236}">
                      <a16:creationId xmlns:a16="http://schemas.microsoft.com/office/drawing/2014/main" id="{BACF6EEE-6FA2-4DD8-92DC-FE4F2DF74F80}"/>
                    </a:ext>
                  </a:extLst>
                </p:cNvPr>
                <p:cNvPicPr/>
                <p:nvPr/>
              </p:nvPicPr>
              <p:blipFill>
                <a:blip r:embed="rId300"/>
                <a:stretch>
                  <a:fillRect/>
                </a:stretch>
              </p:blipFill>
              <p:spPr>
                <a:xfrm>
                  <a:off x="8246813" y="888360"/>
                  <a:ext cx="1864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15" name="Freihand 214">
                  <a:extLst>
                    <a:ext uri="{FF2B5EF4-FFF2-40B4-BE49-F238E27FC236}">
                      <a16:creationId xmlns:a16="http://schemas.microsoft.com/office/drawing/2014/main" id="{2252D93D-2E6B-4670-A3A3-99D9283FA64D}"/>
                    </a:ext>
                  </a:extLst>
                </p14:cNvPr>
                <p14:cNvContentPartPr/>
                <p14:nvPr/>
              </p14:nvContentPartPr>
              <p14:xfrm>
                <a:off x="8503853" y="958560"/>
                <a:ext cx="141120" cy="13680"/>
              </p14:xfrm>
            </p:contentPart>
          </mc:Choice>
          <mc:Fallback xmlns="">
            <p:pic>
              <p:nvPicPr>
                <p:cNvPr id="215" name="Freihand 214">
                  <a:extLst>
                    <a:ext uri="{FF2B5EF4-FFF2-40B4-BE49-F238E27FC236}">
                      <a16:creationId xmlns:a16="http://schemas.microsoft.com/office/drawing/2014/main" id="{2252D93D-2E6B-4670-A3A3-99D9283FA64D}"/>
                    </a:ext>
                  </a:extLst>
                </p:cNvPr>
                <p:cNvPicPr/>
                <p:nvPr/>
              </p:nvPicPr>
              <p:blipFill>
                <a:blip r:embed="rId302"/>
                <a:stretch>
                  <a:fillRect/>
                </a:stretch>
              </p:blipFill>
              <p:spPr>
                <a:xfrm>
                  <a:off x="8499533" y="954240"/>
                  <a:ext cx="1497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16" name="Freihand 215">
                  <a:extLst>
                    <a:ext uri="{FF2B5EF4-FFF2-40B4-BE49-F238E27FC236}">
                      <a16:creationId xmlns:a16="http://schemas.microsoft.com/office/drawing/2014/main" id="{2CABF29E-0E42-4BB7-BC1D-49D7F73A4A8A}"/>
                    </a:ext>
                  </a:extLst>
                </p14:cNvPr>
                <p14:cNvContentPartPr/>
                <p14:nvPr/>
              </p14:nvContentPartPr>
              <p14:xfrm>
                <a:off x="8693573" y="861720"/>
                <a:ext cx="129960" cy="139320"/>
              </p14:xfrm>
            </p:contentPart>
          </mc:Choice>
          <mc:Fallback xmlns="">
            <p:pic>
              <p:nvPicPr>
                <p:cNvPr id="216" name="Freihand 215">
                  <a:extLst>
                    <a:ext uri="{FF2B5EF4-FFF2-40B4-BE49-F238E27FC236}">
                      <a16:creationId xmlns:a16="http://schemas.microsoft.com/office/drawing/2014/main" id="{2CABF29E-0E42-4BB7-BC1D-49D7F73A4A8A}"/>
                    </a:ext>
                  </a:extLst>
                </p:cNvPr>
                <p:cNvPicPr/>
                <p:nvPr/>
              </p:nvPicPr>
              <p:blipFill>
                <a:blip r:embed="rId304"/>
                <a:stretch>
                  <a:fillRect/>
                </a:stretch>
              </p:blipFill>
              <p:spPr>
                <a:xfrm>
                  <a:off x="8689253" y="857400"/>
                  <a:ext cx="1386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7" name="Freihand 216">
                  <a:extLst>
                    <a:ext uri="{FF2B5EF4-FFF2-40B4-BE49-F238E27FC236}">
                      <a16:creationId xmlns:a16="http://schemas.microsoft.com/office/drawing/2014/main" id="{4342768E-B612-4FCC-B7E7-46C8FC138CAC}"/>
                    </a:ext>
                  </a:extLst>
                </p14:cNvPr>
                <p14:cNvContentPartPr/>
                <p14:nvPr/>
              </p14:nvContentPartPr>
              <p14:xfrm>
                <a:off x="8754053" y="966840"/>
                <a:ext cx="95400" cy="19800"/>
              </p14:xfrm>
            </p:contentPart>
          </mc:Choice>
          <mc:Fallback xmlns="">
            <p:pic>
              <p:nvPicPr>
                <p:cNvPr id="217" name="Freihand 216">
                  <a:extLst>
                    <a:ext uri="{FF2B5EF4-FFF2-40B4-BE49-F238E27FC236}">
                      <a16:creationId xmlns:a16="http://schemas.microsoft.com/office/drawing/2014/main" id="{4342768E-B612-4FCC-B7E7-46C8FC138CAC}"/>
                    </a:ext>
                  </a:extLst>
                </p:cNvPr>
                <p:cNvPicPr/>
                <p:nvPr/>
              </p:nvPicPr>
              <p:blipFill>
                <a:blip r:embed="rId306"/>
                <a:stretch>
                  <a:fillRect/>
                </a:stretch>
              </p:blipFill>
              <p:spPr>
                <a:xfrm>
                  <a:off x="8749733" y="962520"/>
                  <a:ext cx="104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18" name="Freihand 217">
                  <a:extLst>
                    <a:ext uri="{FF2B5EF4-FFF2-40B4-BE49-F238E27FC236}">
                      <a16:creationId xmlns:a16="http://schemas.microsoft.com/office/drawing/2014/main" id="{9512B461-46A8-4237-B6B8-1CE63110C25E}"/>
                    </a:ext>
                  </a:extLst>
                </p14:cNvPr>
                <p14:cNvContentPartPr/>
                <p14:nvPr/>
              </p14:nvContentPartPr>
              <p14:xfrm>
                <a:off x="8851613" y="906360"/>
                <a:ext cx="289080" cy="87120"/>
              </p14:xfrm>
            </p:contentPart>
          </mc:Choice>
          <mc:Fallback xmlns="">
            <p:pic>
              <p:nvPicPr>
                <p:cNvPr id="218" name="Freihand 217">
                  <a:extLst>
                    <a:ext uri="{FF2B5EF4-FFF2-40B4-BE49-F238E27FC236}">
                      <a16:creationId xmlns:a16="http://schemas.microsoft.com/office/drawing/2014/main" id="{9512B461-46A8-4237-B6B8-1CE63110C25E}"/>
                    </a:ext>
                  </a:extLst>
                </p:cNvPr>
                <p:cNvPicPr/>
                <p:nvPr/>
              </p:nvPicPr>
              <p:blipFill>
                <a:blip r:embed="rId308"/>
                <a:stretch>
                  <a:fillRect/>
                </a:stretch>
              </p:blipFill>
              <p:spPr>
                <a:xfrm>
                  <a:off x="8847293" y="902040"/>
                  <a:ext cx="297720" cy="95760"/>
                </a:xfrm>
                <a:prstGeom prst="rect">
                  <a:avLst/>
                </a:prstGeom>
              </p:spPr>
            </p:pic>
          </mc:Fallback>
        </mc:AlternateContent>
      </p:grpSp>
      <p:sp>
        <p:nvSpPr>
          <p:cNvPr id="220" name="Textfeld 219">
            <a:extLst>
              <a:ext uri="{FF2B5EF4-FFF2-40B4-BE49-F238E27FC236}">
                <a16:creationId xmlns:a16="http://schemas.microsoft.com/office/drawing/2014/main" id="{18A97DA8-AB23-4D70-B637-E5D19E9DF7B2}"/>
              </a:ext>
            </a:extLst>
          </p:cNvPr>
          <p:cNvSpPr txBox="1"/>
          <p:nvPr/>
        </p:nvSpPr>
        <p:spPr>
          <a:xfrm>
            <a:off x="4480493" y="4789837"/>
            <a:ext cx="4060753" cy="1448110"/>
          </a:xfrm>
          <a:prstGeom prst="rect">
            <a:avLst/>
          </a:prstGeom>
          <a:noFill/>
        </p:spPr>
        <p:txBody>
          <a:bodyPr wrap="square" rtlCol="0">
            <a:noAutofit/>
          </a:bodyPr>
          <a:lstStyle/>
          <a:p>
            <a:pPr marL="311079" indent="-311079">
              <a:buFont typeface="Arial" panose="020B0604020202020204" pitchFamily="34" charset="0"/>
              <a:buChar char="•"/>
            </a:pPr>
            <a:r>
              <a:rPr lang="en-US" sz="2177" dirty="0"/>
              <a:t>Die LM-</a:t>
            </a:r>
            <a:r>
              <a:rPr lang="en-US" sz="2177" dirty="0" err="1"/>
              <a:t>Kurve</a:t>
            </a:r>
            <a:r>
              <a:rPr lang="en-US" sz="2177" dirty="0"/>
              <a:t> </a:t>
            </a:r>
            <a:r>
              <a:rPr lang="en-US" sz="2177" dirty="0" err="1"/>
              <a:t>ist</a:t>
            </a:r>
            <a:r>
              <a:rPr lang="en-US" sz="2177" dirty="0"/>
              <a:t> der Ort </a:t>
            </a:r>
            <a:r>
              <a:rPr lang="en-US" sz="2177" dirty="0" err="1"/>
              <a:t>aller</a:t>
            </a:r>
            <a:r>
              <a:rPr lang="en-US" sz="2177" dirty="0"/>
              <a:t> (</a:t>
            </a:r>
            <a:r>
              <a:rPr lang="en-US" sz="2177" dirty="0" err="1"/>
              <a:t>i,y</a:t>
            </a:r>
            <a:r>
              <a:rPr lang="en-US" sz="2177" dirty="0"/>
              <a:t>)-</a:t>
            </a:r>
            <a:r>
              <a:rPr lang="en-US" sz="2177" dirty="0" err="1"/>
              <a:t>Kombinationen</a:t>
            </a:r>
            <a:r>
              <a:rPr lang="en-US" sz="2177" dirty="0"/>
              <a:t>, in der </a:t>
            </a:r>
            <a:r>
              <a:rPr lang="en-US" sz="2177" dirty="0" err="1"/>
              <a:t>der</a:t>
            </a:r>
            <a:r>
              <a:rPr lang="en-US" sz="2177" dirty="0"/>
              <a:t> </a:t>
            </a:r>
            <a:r>
              <a:rPr lang="en-US" sz="2177" dirty="0" err="1"/>
              <a:t>Geldmarkt</a:t>
            </a:r>
            <a:r>
              <a:rPr lang="en-US" sz="2177" dirty="0"/>
              <a:t> </a:t>
            </a:r>
            <a:r>
              <a:rPr lang="en-US" sz="2177" dirty="0" err="1"/>
              <a:t>im</a:t>
            </a:r>
            <a:r>
              <a:rPr lang="en-US" sz="2177" dirty="0"/>
              <a:t> </a:t>
            </a:r>
            <a:r>
              <a:rPr lang="en-US" sz="2177" dirty="0" err="1"/>
              <a:t>Gleichgewicht</a:t>
            </a:r>
            <a:r>
              <a:rPr lang="en-US" sz="2177" dirty="0"/>
              <a:t> </a:t>
            </a:r>
            <a:r>
              <a:rPr lang="en-US" sz="2177" dirty="0" err="1"/>
              <a:t>ist</a:t>
            </a:r>
            <a:r>
              <a:rPr lang="en-US" sz="2177" dirty="0"/>
              <a:t>.</a:t>
            </a:r>
          </a:p>
          <a:p>
            <a:pPr marL="311079" indent="-311079">
              <a:buFont typeface="Arial" panose="020B0604020202020204" pitchFamily="34" charset="0"/>
              <a:buChar char="•"/>
            </a:pPr>
            <a:endParaRPr lang="en-US" sz="2177" dirty="0"/>
          </a:p>
          <a:p>
            <a:pPr marL="311079" indent="-311079">
              <a:buFont typeface="Arial" panose="020B0604020202020204" pitchFamily="34" charset="0"/>
              <a:buChar char="•"/>
            </a:pPr>
            <a:r>
              <a:rPr lang="en-US" sz="2177" dirty="0"/>
              <a:t>Die LM-</a:t>
            </a:r>
            <a:r>
              <a:rPr lang="en-US" sz="2177" dirty="0" err="1"/>
              <a:t>Kurve</a:t>
            </a:r>
            <a:r>
              <a:rPr lang="en-US" sz="2177" dirty="0"/>
              <a:t> </a:t>
            </a:r>
            <a:r>
              <a:rPr lang="en-US" sz="2177" dirty="0" err="1"/>
              <a:t>ist</a:t>
            </a:r>
            <a:r>
              <a:rPr lang="en-US" sz="2177" dirty="0"/>
              <a:t> </a:t>
            </a:r>
            <a:r>
              <a:rPr lang="en-US" sz="2177" dirty="0" err="1"/>
              <a:t>steigend</a:t>
            </a:r>
            <a:r>
              <a:rPr lang="en-US" sz="2177" dirty="0"/>
              <a:t> in y</a:t>
            </a:r>
            <a:endParaRPr lang="de-DE" sz="2177" dirty="0"/>
          </a:p>
        </p:txBody>
      </p:sp>
      <p:sp>
        <p:nvSpPr>
          <p:cNvPr id="221" name="Rechteck 220">
            <a:extLst>
              <a:ext uri="{FF2B5EF4-FFF2-40B4-BE49-F238E27FC236}">
                <a16:creationId xmlns:a16="http://schemas.microsoft.com/office/drawing/2014/main" id="{70190311-27D4-447A-8799-F0F0923BAF09}"/>
              </a:ext>
            </a:extLst>
          </p:cNvPr>
          <p:cNvSpPr/>
          <p:nvPr/>
        </p:nvSpPr>
        <p:spPr>
          <a:xfrm>
            <a:off x="4363810" y="3914576"/>
            <a:ext cx="4045788" cy="369332"/>
          </a:xfrm>
          <a:prstGeom prst="rect">
            <a:avLst/>
          </a:prstGeom>
        </p:spPr>
        <p:txBody>
          <a:bodyPr wrap="none">
            <a:spAutoFit/>
          </a:bodyPr>
          <a:lstStyle/>
          <a:p>
            <a:r>
              <a:rPr lang="en-US" b="1" dirty="0" err="1"/>
              <a:t>Gleichgewichtsbedingung</a:t>
            </a:r>
            <a:r>
              <a:rPr lang="en-US" b="1" dirty="0"/>
              <a:t> am </a:t>
            </a:r>
            <a:r>
              <a:rPr lang="en-US" b="1" dirty="0" err="1"/>
              <a:t>Geldmarkt</a:t>
            </a:r>
            <a:endParaRPr lang="de-DE" b="1" dirty="0"/>
          </a:p>
        </p:txBody>
      </p:sp>
    </p:spTree>
    <p:extLst>
      <p:ext uri="{BB962C8B-B14F-4D97-AF65-F5344CB8AC3E}">
        <p14:creationId xmlns:p14="http://schemas.microsoft.com/office/powerpoint/2010/main" val="3561765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err="1"/>
              <a:t>Allgmeines</a:t>
            </a:r>
            <a:r>
              <a:rPr lang="de-DE" sz="2903" b="1" dirty="0"/>
              <a:t> Gleichgewicht</a:t>
            </a:r>
          </a:p>
        </p:txBody>
      </p:sp>
      <p:cxnSp>
        <p:nvCxnSpPr>
          <p:cNvPr id="8" name="Straight Arrow Connector 6"/>
          <p:cNvCxnSpPr/>
          <p:nvPr/>
        </p:nvCxnSpPr>
        <p:spPr>
          <a:xfrm flipV="1">
            <a:off x="2271237" y="1174921"/>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2271238" y="4740892"/>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1936593" y="1109596"/>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7619811" y="4759330"/>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3251103" y="1444648"/>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3744105" y="1893488"/>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5834485" y="3194971"/>
            <a:ext cx="1144929" cy="427361"/>
          </a:xfrm>
          <a:prstGeom prst="rect">
            <a:avLst/>
          </a:prstGeom>
          <a:noFill/>
        </p:spPr>
        <p:txBody>
          <a:bodyPr wrap="none" rtlCol="0">
            <a:spAutoFit/>
          </a:bodyPr>
          <a:lstStyle/>
          <a:p>
            <a:r>
              <a:rPr lang="de-DE" sz="2177" b="1" dirty="0"/>
              <a:t>IS-Kurve</a:t>
            </a:r>
          </a:p>
        </p:txBody>
      </p:sp>
      <p:sp>
        <p:nvSpPr>
          <p:cNvPr id="16" name="Textfeld 15"/>
          <p:cNvSpPr txBox="1"/>
          <p:nvPr/>
        </p:nvSpPr>
        <p:spPr>
          <a:xfrm>
            <a:off x="6422404" y="978948"/>
            <a:ext cx="1302023" cy="427361"/>
          </a:xfrm>
          <a:prstGeom prst="rect">
            <a:avLst/>
          </a:prstGeom>
          <a:noFill/>
        </p:spPr>
        <p:txBody>
          <a:bodyPr wrap="none" rtlCol="0">
            <a:spAutoFit/>
          </a:bodyPr>
          <a:lstStyle/>
          <a:p>
            <a:r>
              <a:rPr lang="de-DE" sz="2177" b="1" dirty="0"/>
              <a:t>LM-Kurve</a:t>
            </a:r>
          </a:p>
        </p:txBody>
      </p:sp>
      <p:sp>
        <p:nvSpPr>
          <p:cNvPr id="4" name="Textfeld 3"/>
          <p:cNvSpPr txBox="1"/>
          <p:nvPr/>
        </p:nvSpPr>
        <p:spPr>
          <a:xfrm>
            <a:off x="4836809" y="4759330"/>
            <a:ext cx="391454" cy="343620"/>
          </a:xfrm>
          <a:prstGeom prst="rect">
            <a:avLst/>
          </a:prstGeom>
          <a:noFill/>
        </p:spPr>
        <p:txBody>
          <a:bodyPr wrap="none" rtlCol="0">
            <a:spAutoFit/>
          </a:bodyPr>
          <a:lstStyle/>
          <a:p>
            <a:r>
              <a:rPr lang="de-DE" sz="1633" dirty="0"/>
              <a:t>Y*</a:t>
            </a:r>
          </a:p>
        </p:txBody>
      </p:sp>
      <p:sp>
        <p:nvSpPr>
          <p:cNvPr id="19" name="Textfeld 18"/>
          <p:cNvSpPr txBox="1"/>
          <p:nvPr/>
        </p:nvSpPr>
        <p:spPr>
          <a:xfrm>
            <a:off x="1991622" y="2668951"/>
            <a:ext cx="336952" cy="343620"/>
          </a:xfrm>
          <a:prstGeom prst="rect">
            <a:avLst/>
          </a:prstGeom>
          <a:noFill/>
        </p:spPr>
        <p:txBody>
          <a:bodyPr wrap="none" rtlCol="0">
            <a:spAutoFit/>
          </a:bodyPr>
          <a:lstStyle/>
          <a:p>
            <a:r>
              <a:rPr lang="de-DE" sz="1633" dirty="0"/>
              <a:t>i*</a:t>
            </a:r>
          </a:p>
        </p:txBody>
      </p:sp>
      <p:cxnSp>
        <p:nvCxnSpPr>
          <p:cNvPr id="21" name="Gerade Verbindung 20"/>
          <p:cNvCxnSpPr/>
          <p:nvPr/>
        </p:nvCxnSpPr>
        <p:spPr>
          <a:xfrm flipH="1">
            <a:off x="2271237" y="2826468"/>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4952606" y="2808030"/>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4" name="Textfeld 23"/>
          <p:cNvSpPr txBox="1"/>
          <p:nvPr/>
        </p:nvSpPr>
        <p:spPr>
          <a:xfrm>
            <a:off x="63549" y="5523952"/>
            <a:ext cx="8666475" cy="1097416"/>
          </a:xfrm>
          <a:prstGeom prst="rect">
            <a:avLst/>
          </a:prstGeom>
          <a:noFill/>
        </p:spPr>
        <p:txBody>
          <a:bodyPr wrap="none" rtlCol="0">
            <a:spAutoFit/>
          </a:bodyPr>
          <a:lstStyle/>
          <a:p>
            <a:r>
              <a:rPr lang="de-DE" sz="2177" b="1" dirty="0"/>
              <a:t>Der Schnittpunkt von LM- und IS-Kurve ist das allgemeine Gleichgewicht</a:t>
            </a:r>
          </a:p>
          <a:p>
            <a:endParaRPr lang="de-DE" sz="2177" b="1" dirty="0"/>
          </a:p>
          <a:p>
            <a:r>
              <a:rPr lang="de-DE" sz="2177" b="1" dirty="0"/>
              <a:t>→	Güter- und Geldmarkt befinden sich gleichzeitig im Gleichgewicht</a:t>
            </a:r>
          </a:p>
        </p:txBody>
      </p:sp>
      <p:sp>
        <p:nvSpPr>
          <p:cNvPr id="25" name="Rechteck 24"/>
          <p:cNvSpPr/>
          <p:nvPr/>
        </p:nvSpPr>
        <p:spPr>
          <a:xfrm>
            <a:off x="23876" y="5469469"/>
            <a:ext cx="8841732" cy="130648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633"/>
          </a:p>
        </p:txBody>
      </p:sp>
      <p:sp>
        <p:nvSpPr>
          <p:cNvPr id="2" name="Rechteck 1"/>
          <p:cNvSpPr/>
          <p:nvPr/>
        </p:nvSpPr>
        <p:spPr>
          <a:xfrm>
            <a:off x="1328278" y="5009104"/>
            <a:ext cx="6970059" cy="646331"/>
          </a:xfrm>
          <a:prstGeom prst="rect">
            <a:avLst/>
          </a:prstGeom>
        </p:spPr>
        <p:txBody>
          <a:bodyPr wrap="square">
            <a:spAutoFit/>
          </a:bodyPr>
          <a:lstStyle/>
          <a:p>
            <a:r>
              <a:rPr lang="de-DE" dirty="0">
                <a:hlinkClick r:id="rId3"/>
              </a:rPr>
              <a:t>https://www.youtube.com/watch?v=vDBmYhP91Vs&amp;feature=youtu.be</a:t>
            </a:r>
            <a:endParaRPr lang="de-DE" dirty="0"/>
          </a:p>
          <a:p>
            <a:endParaRPr lang="de-DE" dirty="0"/>
          </a:p>
        </p:txBody>
      </p:sp>
      <p:sp>
        <p:nvSpPr>
          <p:cNvPr id="20" name="Rechteck 19">
            <a:extLst>
              <a:ext uri="{FF2B5EF4-FFF2-40B4-BE49-F238E27FC236}">
                <a16:creationId xmlns:a16="http://schemas.microsoft.com/office/drawing/2014/main" id="{53E181B1-00D2-4DA3-A5CD-7CC3868784D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59426E28-85C3-49D5-B891-1E3A67CEC92C}"/>
                  </a:ext>
                </a:extLst>
              </p14:cNvPr>
              <p14:cNvContentPartPr/>
              <p14:nvPr/>
            </p14:nvContentPartPr>
            <p14:xfrm>
              <a:off x="1846013" y="1043347"/>
              <a:ext cx="349560" cy="425520"/>
            </p14:xfrm>
          </p:contentPart>
        </mc:Choice>
        <mc:Fallback xmlns="">
          <p:pic>
            <p:nvPicPr>
              <p:cNvPr id="3" name="Freihand 2">
                <a:extLst>
                  <a:ext uri="{FF2B5EF4-FFF2-40B4-BE49-F238E27FC236}">
                    <a16:creationId xmlns:a16="http://schemas.microsoft.com/office/drawing/2014/main" id="{59426E28-85C3-49D5-B891-1E3A67CEC92C}"/>
                  </a:ext>
                </a:extLst>
              </p:cNvPr>
              <p:cNvPicPr/>
              <p:nvPr/>
            </p:nvPicPr>
            <p:blipFill>
              <a:blip r:embed="rId5"/>
              <a:stretch>
                <a:fillRect/>
              </a:stretch>
            </p:blipFill>
            <p:spPr>
              <a:xfrm>
                <a:off x="1841693" y="1039027"/>
                <a:ext cx="358200" cy="4341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Freihand 4">
                <a:extLst>
                  <a:ext uri="{FF2B5EF4-FFF2-40B4-BE49-F238E27FC236}">
                    <a16:creationId xmlns:a16="http://schemas.microsoft.com/office/drawing/2014/main" id="{3377B55F-23EE-41A6-94DA-893D6FA6EACF}"/>
                  </a:ext>
                </a:extLst>
              </p14:cNvPr>
              <p14:cNvContentPartPr/>
              <p14:nvPr/>
            </p14:nvContentPartPr>
            <p14:xfrm>
              <a:off x="7595213" y="4749547"/>
              <a:ext cx="424080" cy="251280"/>
            </p14:xfrm>
          </p:contentPart>
        </mc:Choice>
        <mc:Fallback xmlns="">
          <p:pic>
            <p:nvPicPr>
              <p:cNvPr id="5" name="Freihand 4">
                <a:extLst>
                  <a:ext uri="{FF2B5EF4-FFF2-40B4-BE49-F238E27FC236}">
                    <a16:creationId xmlns:a16="http://schemas.microsoft.com/office/drawing/2014/main" id="{3377B55F-23EE-41A6-94DA-893D6FA6EACF}"/>
                  </a:ext>
                </a:extLst>
              </p:cNvPr>
              <p:cNvPicPr/>
              <p:nvPr/>
            </p:nvPicPr>
            <p:blipFill>
              <a:blip r:embed="rId7"/>
              <a:stretch>
                <a:fillRect/>
              </a:stretch>
            </p:blipFill>
            <p:spPr>
              <a:xfrm>
                <a:off x="7590893" y="4745227"/>
                <a:ext cx="432720" cy="259920"/>
              </a:xfrm>
              <a:prstGeom prst="rect">
                <a:avLst/>
              </a:prstGeom>
            </p:spPr>
          </p:pic>
        </mc:Fallback>
      </mc:AlternateContent>
      <p:grpSp>
        <p:nvGrpSpPr>
          <p:cNvPr id="28" name="Gruppieren 27">
            <a:extLst>
              <a:ext uri="{FF2B5EF4-FFF2-40B4-BE49-F238E27FC236}">
                <a16:creationId xmlns:a16="http://schemas.microsoft.com/office/drawing/2014/main" id="{BF82B48D-925C-4DA8-BC87-2E85258003A4}"/>
              </a:ext>
            </a:extLst>
          </p:cNvPr>
          <p:cNvGrpSpPr/>
          <p:nvPr/>
        </p:nvGrpSpPr>
        <p:grpSpPr>
          <a:xfrm>
            <a:off x="5148653" y="2635987"/>
            <a:ext cx="375480" cy="182520"/>
            <a:chOff x="5148653" y="2635987"/>
            <a:chExt cx="375480" cy="182520"/>
          </a:xfrm>
        </p:grpSpPr>
        <mc:AlternateContent xmlns:mc="http://schemas.openxmlformats.org/markup-compatibility/2006" xmlns:p14="http://schemas.microsoft.com/office/powerpoint/2010/main">
          <mc:Choice Requires="p14">
            <p:contentPart p14:bwMode="auto" r:id="rId8">
              <p14:nvContentPartPr>
                <p14:cNvPr id="7" name="Freihand 6">
                  <a:extLst>
                    <a:ext uri="{FF2B5EF4-FFF2-40B4-BE49-F238E27FC236}">
                      <a16:creationId xmlns:a16="http://schemas.microsoft.com/office/drawing/2014/main" id="{0DBE55CA-FF37-45D0-A14A-C5196C78D0E4}"/>
                    </a:ext>
                  </a:extLst>
                </p14:cNvPr>
                <p14:cNvContentPartPr/>
                <p14:nvPr/>
              </p14:nvContentPartPr>
              <p14:xfrm>
                <a:off x="5300213" y="2720947"/>
                <a:ext cx="223920" cy="28800"/>
              </p14:xfrm>
            </p:contentPart>
          </mc:Choice>
          <mc:Fallback xmlns="">
            <p:pic>
              <p:nvPicPr>
                <p:cNvPr id="7" name="Freihand 6">
                  <a:extLst>
                    <a:ext uri="{FF2B5EF4-FFF2-40B4-BE49-F238E27FC236}">
                      <a16:creationId xmlns:a16="http://schemas.microsoft.com/office/drawing/2014/main" id="{0DBE55CA-FF37-45D0-A14A-C5196C78D0E4}"/>
                    </a:ext>
                  </a:extLst>
                </p:cNvPr>
                <p:cNvPicPr/>
                <p:nvPr/>
              </p:nvPicPr>
              <p:blipFill>
                <a:blip r:embed="rId9"/>
                <a:stretch>
                  <a:fillRect/>
                </a:stretch>
              </p:blipFill>
              <p:spPr>
                <a:xfrm>
                  <a:off x="5295893" y="2716627"/>
                  <a:ext cx="23256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 name="Freihand 14">
                  <a:extLst>
                    <a:ext uri="{FF2B5EF4-FFF2-40B4-BE49-F238E27FC236}">
                      <a16:creationId xmlns:a16="http://schemas.microsoft.com/office/drawing/2014/main" id="{D27E823C-7794-496B-86AB-ABB97143B178}"/>
                    </a:ext>
                  </a:extLst>
                </p14:cNvPr>
                <p14:cNvContentPartPr/>
                <p14:nvPr/>
              </p14:nvContentPartPr>
              <p14:xfrm>
                <a:off x="5148653" y="2635987"/>
                <a:ext cx="297000" cy="182520"/>
              </p14:xfrm>
            </p:contentPart>
          </mc:Choice>
          <mc:Fallback xmlns="">
            <p:pic>
              <p:nvPicPr>
                <p:cNvPr id="15" name="Freihand 14">
                  <a:extLst>
                    <a:ext uri="{FF2B5EF4-FFF2-40B4-BE49-F238E27FC236}">
                      <a16:creationId xmlns:a16="http://schemas.microsoft.com/office/drawing/2014/main" id="{D27E823C-7794-496B-86AB-ABB97143B178}"/>
                    </a:ext>
                  </a:extLst>
                </p:cNvPr>
                <p:cNvPicPr/>
                <p:nvPr/>
              </p:nvPicPr>
              <p:blipFill>
                <a:blip r:embed="rId11"/>
                <a:stretch>
                  <a:fillRect/>
                </a:stretch>
              </p:blipFill>
              <p:spPr>
                <a:xfrm>
                  <a:off x="5144333" y="2631667"/>
                  <a:ext cx="305640" cy="191160"/>
                </a:xfrm>
                <a:prstGeom prst="rect">
                  <a:avLst/>
                </a:prstGeom>
              </p:spPr>
            </p:pic>
          </mc:Fallback>
        </mc:AlternateContent>
      </p:grpSp>
      <p:grpSp>
        <p:nvGrpSpPr>
          <p:cNvPr id="44" name="Gruppieren 43">
            <a:extLst>
              <a:ext uri="{FF2B5EF4-FFF2-40B4-BE49-F238E27FC236}">
                <a16:creationId xmlns:a16="http://schemas.microsoft.com/office/drawing/2014/main" id="{32C12426-3A93-42F2-8EC4-E9000C710682}"/>
              </a:ext>
            </a:extLst>
          </p:cNvPr>
          <p:cNvGrpSpPr/>
          <p:nvPr/>
        </p:nvGrpSpPr>
        <p:grpSpPr>
          <a:xfrm>
            <a:off x="6011213" y="1963867"/>
            <a:ext cx="3603240" cy="741600"/>
            <a:chOff x="6011213" y="1963867"/>
            <a:chExt cx="3603240" cy="741600"/>
          </a:xfrm>
        </p:grpSpPr>
        <mc:AlternateContent xmlns:mc="http://schemas.openxmlformats.org/markup-compatibility/2006" xmlns:p14="http://schemas.microsoft.com/office/powerpoint/2010/main">
          <mc:Choice Requires="p14">
            <p:contentPart p14:bwMode="auto" r:id="rId12">
              <p14:nvContentPartPr>
                <p14:cNvPr id="17" name="Freihand 16">
                  <a:extLst>
                    <a:ext uri="{FF2B5EF4-FFF2-40B4-BE49-F238E27FC236}">
                      <a16:creationId xmlns:a16="http://schemas.microsoft.com/office/drawing/2014/main" id="{E6CE58FD-29AB-4C3A-8A30-11417137AC90}"/>
                    </a:ext>
                  </a:extLst>
                </p14:cNvPr>
                <p14:cNvContentPartPr/>
                <p14:nvPr/>
              </p14:nvContentPartPr>
              <p14:xfrm>
                <a:off x="6011213" y="2458147"/>
                <a:ext cx="233280" cy="247320"/>
              </p14:xfrm>
            </p:contentPart>
          </mc:Choice>
          <mc:Fallback xmlns="">
            <p:pic>
              <p:nvPicPr>
                <p:cNvPr id="17" name="Freihand 16">
                  <a:extLst>
                    <a:ext uri="{FF2B5EF4-FFF2-40B4-BE49-F238E27FC236}">
                      <a16:creationId xmlns:a16="http://schemas.microsoft.com/office/drawing/2014/main" id="{E6CE58FD-29AB-4C3A-8A30-11417137AC90}"/>
                    </a:ext>
                  </a:extLst>
                </p:cNvPr>
                <p:cNvPicPr/>
                <p:nvPr/>
              </p:nvPicPr>
              <p:blipFill>
                <a:blip r:embed="rId13"/>
                <a:stretch>
                  <a:fillRect/>
                </a:stretch>
              </p:blipFill>
              <p:spPr>
                <a:xfrm>
                  <a:off x="6006893" y="2453827"/>
                  <a:ext cx="24192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 name="Freihand 17">
                  <a:extLst>
                    <a:ext uri="{FF2B5EF4-FFF2-40B4-BE49-F238E27FC236}">
                      <a16:creationId xmlns:a16="http://schemas.microsoft.com/office/drawing/2014/main" id="{A5535B5F-4422-4264-B55B-4FA8DDF6C578}"/>
                    </a:ext>
                  </a:extLst>
                </p14:cNvPr>
                <p14:cNvContentPartPr/>
                <p14:nvPr/>
              </p14:nvContentPartPr>
              <p14:xfrm>
                <a:off x="6280133" y="2498827"/>
                <a:ext cx="91440" cy="122760"/>
              </p14:xfrm>
            </p:contentPart>
          </mc:Choice>
          <mc:Fallback xmlns="">
            <p:pic>
              <p:nvPicPr>
                <p:cNvPr id="18" name="Freihand 17">
                  <a:extLst>
                    <a:ext uri="{FF2B5EF4-FFF2-40B4-BE49-F238E27FC236}">
                      <a16:creationId xmlns:a16="http://schemas.microsoft.com/office/drawing/2014/main" id="{A5535B5F-4422-4264-B55B-4FA8DDF6C578}"/>
                    </a:ext>
                  </a:extLst>
                </p:cNvPr>
                <p:cNvPicPr/>
                <p:nvPr/>
              </p:nvPicPr>
              <p:blipFill>
                <a:blip r:embed="rId15"/>
                <a:stretch>
                  <a:fillRect/>
                </a:stretch>
              </p:blipFill>
              <p:spPr>
                <a:xfrm>
                  <a:off x="6275813" y="2494507"/>
                  <a:ext cx="1000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 name="Freihand 22">
                  <a:extLst>
                    <a:ext uri="{FF2B5EF4-FFF2-40B4-BE49-F238E27FC236}">
                      <a16:creationId xmlns:a16="http://schemas.microsoft.com/office/drawing/2014/main" id="{F85A4551-0A08-48A8-A658-9CC0297D22D9}"/>
                    </a:ext>
                  </a:extLst>
                </p14:cNvPr>
                <p14:cNvContentPartPr/>
                <p14:nvPr/>
              </p14:nvContentPartPr>
              <p14:xfrm>
                <a:off x="6407573" y="2487307"/>
                <a:ext cx="131760" cy="135720"/>
              </p14:xfrm>
            </p:contentPart>
          </mc:Choice>
          <mc:Fallback xmlns="">
            <p:pic>
              <p:nvPicPr>
                <p:cNvPr id="23" name="Freihand 22">
                  <a:extLst>
                    <a:ext uri="{FF2B5EF4-FFF2-40B4-BE49-F238E27FC236}">
                      <a16:creationId xmlns:a16="http://schemas.microsoft.com/office/drawing/2014/main" id="{F85A4551-0A08-48A8-A658-9CC0297D22D9}"/>
                    </a:ext>
                  </a:extLst>
                </p:cNvPr>
                <p:cNvPicPr/>
                <p:nvPr/>
              </p:nvPicPr>
              <p:blipFill>
                <a:blip r:embed="rId17"/>
                <a:stretch>
                  <a:fillRect/>
                </a:stretch>
              </p:blipFill>
              <p:spPr>
                <a:xfrm>
                  <a:off x="6403253" y="2482987"/>
                  <a:ext cx="1404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6" name="Freihand 25">
                  <a:extLst>
                    <a:ext uri="{FF2B5EF4-FFF2-40B4-BE49-F238E27FC236}">
                      <a16:creationId xmlns:a16="http://schemas.microsoft.com/office/drawing/2014/main" id="{55C87877-69DB-4235-BF82-30FBC76184D1}"/>
                    </a:ext>
                  </a:extLst>
                </p14:cNvPr>
                <p14:cNvContentPartPr/>
                <p14:nvPr/>
              </p14:nvContentPartPr>
              <p14:xfrm>
                <a:off x="6570653" y="2351227"/>
                <a:ext cx="447840" cy="216720"/>
              </p14:xfrm>
            </p:contentPart>
          </mc:Choice>
          <mc:Fallback xmlns="">
            <p:pic>
              <p:nvPicPr>
                <p:cNvPr id="26" name="Freihand 25">
                  <a:extLst>
                    <a:ext uri="{FF2B5EF4-FFF2-40B4-BE49-F238E27FC236}">
                      <a16:creationId xmlns:a16="http://schemas.microsoft.com/office/drawing/2014/main" id="{55C87877-69DB-4235-BF82-30FBC76184D1}"/>
                    </a:ext>
                  </a:extLst>
                </p:cNvPr>
                <p:cNvPicPr/>
                <p:nvPr/>
              </p:nvPicPr>
              <p:blipFill>
                <a:blip r:embed="rId19"/>
                <a:stretch>
                  <a:fillRect/>
                </a:stretch>
              </p:blipFill>
              <p:spPr>
                <a:xfrm>
                  <a:off x="6566333" y="2346907"/>
                  <a:ext cx="4564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9" name="Freihand 28">
                  <a:extLst>
                    <a:ext uri="{FF2B5EF4-FFF2-40B4-BE49-F238E27FC236}">
                      <a16:creationId xmlns:a16="http://schemas.microsoft.com/office/drawing/2014/main" id="{380B3E89-C326-467C-A2BC-516AE3DC4637}"/>
                    </a:ext>
                  </a:extLst>
                </p14:cNvPr>
                <p14:cNvContentPartPr/>
                <p14:nvPr/>
              </p14:nvContentPartPr>
              <p14:xfrm>
                <a:off x="7051253" y="2370307"/>
                <a:ext cx="341280" cy="131760"/>
              </p14:xfrm>
            </p:contentPart>
          </mc:Choice>
          <mc:Fallback xmlns="">
            <p:pic>
              <p:nvPicPr>
                <p:cNvPr id="29" name="Freihand 28">
                  <a:extLst>
                    <a:ext uri="{FF2B5EF4-FFF2-40B4-BE49-F238E27FC236}">
                      <a16:creationId xmlns:a16="http://schemas.microsoft.com/office/drawing/2014/main" id="{380B3E89-C326-467C-A2BC-516AE3DC4637}"/>
                    </a:ext>
                  </a:extLst>
                </p:cNvPr>
                <p:cNvPicPr/>
                <p:nvPr/>
              </p:nvPicPr>
              <p:blipFill>
                <a:blip r:embed="rId21"/>
                <a:stretch>
                  <a:fillRect/>
                </a:stretch>
              </p:blipFill>
              <p:spPr>
                <a:xfrm>
                  <a:off x="7046933" y="2365987"/>
                  <a:ext cx="3499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0" name="Freihand 29">
                  <a:extLst>
                    <a:ext uri="{FF2B5EF4-FFF2-40B4-BE49-F238E27FC236}">
                      <a16:creationId xmlns:a16="http://schemas.microsoft.com/office/drawing/2014/main" id="{99B03E71-EF33-4E48-A129-5291C8FB1376}"/>
                    </a:ext>
                  </a:extLst>
                </p14:cNvPr>
                <p14:cNvContentPartPr/>
                <p14:nvPr/>
              </p14:nvContentPartPr>
              <p14:xfrm>
                <a:off x="7386773" y="2343307"/>
                <a:ext cx="36360" cy="120600"/>
              </p14:xfrm>
            </p:contentPart>
          </mc:Choice>
          <mc:Fallback xmlns="">
            <p:pic>
              <p:nvPicPr>
                <p:cNvPr id="30" name="Freihand 29">
                  <a:extLst>
                    <a:ext uri="{FF2B5EF4-FFF2-40B4-BE49-F238E27FC236}">
                      <a16:creationId xmlns:a16="http://schemas.microsoft.com/office/drawing/2014/main" id="{99B03E71-EF33-4E48-A129-5291C8FB1376}"/>
                    </a:ext>
                  </a:extLst>
                </p:cNvPr>
                <p:cNvPicPr/>
                <p:nvPr/>
              </p:nvPicPr>
              <p:blipFill>
                <a:blip r:embed="rId23"/>
                <a:stretch>
                  <a:fillRect/>
                </a:stretch>
              </p:blipFill>
              <p:spPr>
                <a:xfrm>
                  <a:off x="7382453" y="2338987"/>
                  <a:ext cx="450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1" name="Freihand 30">
                  <a:extLst>
                    <a:ext uri="{FF2B5EF4-FFF2-40B4-BE49-F238E27FC236}">
                      <a16:creationId xmlns:a16="http://schemas.microsoft.com/office/drawing/2014/main" id="{5DA602FA-D020-46B2-8907-6EDC9D86A170}"/>
                    </a:ext>
                  </a:extLst>
                </p14:cNvPr>
                <p14:cNvContentPartPr/>
                <p14:nvPr/>
              </p14:nvContentPartPr>
              <p14:xfrm>
                <a:off x="7428893" y="2314147"/>
                <a:ext cx="103320" cy="123480"/>
              </p14:xfrm>
            </p:contentPart>
          </mc:Choice>
          <mc:Fallback xmlns="">
            <p:pic>
              <p:nvPicPr>
                <p:cNvPr id="31" name="Freihand 30">
                  <a:extLst>
                    <a:ext uri="{FF2B5EF4-FFF2-40B4-BE49-F238E27FC236}">
                      <a16:creationId xmlns:a16="http://schemas.microsoft.com/office/drawing/2014/main" id="{5DA602FA-D020-46B2-8907-6EDC9D86A170}"/>
                    </a:ext>
                  </a:extLst>
                </p:cNvPr>
                <p:cNvPicPr/>
                <p:nvPr/>
              </p:nvPicPr>
              <p:blipFill>
                <a:blip r:embed="rId25"/>
                <a:stretch>
                  <a:fillRect/>
                </a:stretch>
              </p:blipFill>
              <p:spPr>
                <a:xfrm>
                  <a:off x="7424573" y="2309827"/>
                  <a:ext cx="1119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 name="Freihand 31">
                  <a:extLst>
                    <a:ext uri="{FF2B5EF4-FFF2-40B4-BE49-F238E27FC236}">
                      <a16:creationId xmlns:a16="http://schemas.microsoft.com/office/drawing/2014/main" id="{3B4A517F-2167-42A7-ACEE-43A1A8C1DE9C}"/>
                    </a:ext>
                  </a:extLst>
                </p14:cNvPr>
                <p14:cNvContentPartPr/>
                <p14:nvPr/>
              </p14:nvContentPartPr>
              <p14:xfrm>
                <a:off x="7507733" y="2228827"/>
                <a:ext cx="64440" cy="185760"/>
              </p14:xfrm>
            </p:contentPart>
          </mc:Choice>
          <mc:Fallback xmlns="">
            <p:pic>
              <p:nvPicPr>
                <p:cNvPr id="32" name="Freihand 31">
                  <a:extLst>
                    <a:ext uri="{FF2B5EF4-FFF2-40B4-BE49-F238E27FC236}">
                      <a16:creationId xmlns:a16="http://schemas.microsoft.com/office/drawing/2014/main" id="{3B4A517F-2167-42A7-ACEE-43A1A8C1DE9C}"/>
                    </a:ext>
                  </a:extLst>
                </p:cNvPr>
                <p:cNvPicPr/>
                <p:nvPr/>
              </p:nvPicPr>
              <p:blipFill>
                <a:blip r:embed="rId27"/>
                <a:stretch>
                  <a:fillRect/>
                </a:stretch>
              </p:blipFill>
              <p:spPr>
                <a:xfrm>
                  <a:off x="7503413" y="2224507"/>
                  <a:ext cx="730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3" name="Freihand 32">
                  <a:extLst>
                    <a:ext uri="{FF2B5EF4-FFF2-40B4-BE49-F238E27FC236}">
                      <a16:creationId xmlns:a16="http://schemas.microsoft.com/office/drawing/2014/main" id="{9AEEE6B3-8E09-4ED3-ABE2-79DE944008CC}"/>
                    </a:ext>
                  </a:extLst>
                </p14:cNvPr>
                <p14:cNvContentPartPr/>
                <p14:nvPr/>
              </p14:nvContentPartPr>
              <p14:xfrm>
                <a:off x="7492973" y="2230267"/>
                <a:ext cx="30240" cy="14040"/>
              </p14:xfrm>
            </p:contentPart>
          </mc:Choice>
          <mc:Fallback xmlns="">
            <p:pic>
              <p:nvPicPr>
                <p:cNvPr id="33" name="Freihand 32">
                  <a:extLst>
                    <a:ext uri="{FF2B5EF4-FFF2-40B4-BE49-F238E27FC236}">
                      <a16:creationId xmlns:a16="http://schemas.microsoft.com/office/drawing/2014/main" id="{9AEEE6B3-8E09-4ED3-ABE2-79DE944008CC}"/>
                    </a:ext>
                  </a:extLst>
                </p:cNvPr>
                <p:cNvPicPr/>
                <p:nvPr/>
              </p:nvPicPr>
              <p:blipFill>
                <a:blip r:embed="rId29"/>
                <a:stretch>
                  <a:fillRect/>
                </a:stretch>
              </p:blipFill>
              <p:spPr>
                <a:xfrm>
                  <a:off x="7488653" y="2225947"/>
                  <a:ext cx="388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4" name="Freihand 33">
                  <a:extLst>
                    <a:ext uri="{FF2B5EF4-FFF2-40B4-BE49-F238E27FC236}">
                      <a16:creationId xmlns:a16="http://schemas.microsoft.com/office/drawing/2014/main" id="{8E995B41-FB4E-4F65-B1AA-F53B382944E8}"/>
                    </a:ext>
                  </a:extLst>
                </p14:cNvPr>
                <p14:cNvContentPartPr/>
                <p14:nvPr/>
              </p14:nvContentPartPr>
              <p14:xfrm>
                <a:off x="7638773" y="2292547"/>
                <a:ext cx="65520" cy="83520"/>
              </p14:xfrm>
            </p:contentPart>
          </mc:Choice>
          <mc:Fallback xmlns="">
            <p:pic>
              <p:nvPicPr>
                <p:cNvPr id="34" name="Freihand 33">
                  <a:extLst>
                    <a:ext uri="{FF2B5EF4-FFF2-40B4-BE49-F238E27FC236}">
                      <a16:creationId xmlns:a16="http://schemas.microsoft.com/office/drawing/2014/main" id="{8E995B41-FB4E-4F65-B1AA-F53B382944E8}"/>
                    </a:ext>
                  </a:extLst>
                </p:cNvPr>
                <p:cNvPicPr/>
                <p:nvPr/>
              </p:nvPicPr>
              <p:blipFill>
                <a:blip r:embed="rId31"/>
                <a:stretch>
                  <a:fillRect/>
                </a:stretch>
              </p:blipFill>
              <p:spPr>
                <a:xfrm>
                  <a:off x="7634453" y="2288227"/>
                  <a:ext cx="741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5" name="Freihand 34">
                  <a:extLst>
                    <a:ext uri="{FF2B5EF4-FFF2-40B4-BE49-F238E27FC236}">
                      <a16:creationId xmlns:a16="http://schemas.microsoft.com/office/drawing/2014/main" id="{98BED47D-83AF-4B58-9AB7-0A1685F0C8F7}"/>
                    </a:ext>
                  </a:extLst>
                </p14:cNvPr>
                <p14:cNvContentPartPr/>
                <p14:nvPr/>
              </p14:nvContentPartPr>
              <p14:xfrm>
                <a:off x="7748213" y="2158267"/>
                <a:ext cx="148320" cy="213480"/>
              </p14:xfrm>
            </p:contentPart>
          </mc:Choice>
          <mc:Fallback xmlns="">
            <p:pic>
              <p:nvPicPr>
                <p:cNvPr id="35" name="Freihand 34">
                  <a:extLst>
                    <a:ext uri="{FF2B5EF4-FFF2-40B4-BE49-F238E27FC236}">
                      <a16:creationId xmlns:a16="http://schemas.microsoft.com/office/drawing/2014/main" id="{98BED47D-83AF-4B58-9AB7-0A1685F0C8F7}"/>
                    </a:ext>
                  </a:extLst>
                </p:cNvPr>
                <p:cNvPicPr/>
                <p:nvPr/>
              </p:nvPicPr>
              <p:blipFill>
                <a:blip r:embed="rId33"/>
                <a:stretch>
                  <a:fillRect/>
                </a:stretch>
              </p:blipFill>
              <p:spPr>
                <a:xfrm>
                  <a:off x="7743893" y="2153947"/>
                  <a:ext cx="1569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6" name="Freihand 35">
                  <a:extLst>
                    <a:ext uri="{FF2B5EF4-FFF2-40B4-BE49-F238E27FC236}">
                      <a16:creationId xmlns:a16="http://schemas.microsoft.com/office/drawing/2014/main" id="{11C383D0-3E8E-4C95-BC14-801B17467543}"/>
                    </a:ext>
                  </a:extLst>
                </p14:cNvPr>
                <p14:cNvContentPartPr/>
                <p14:nvPr/>
              </p14:nvContentPartPr>
              <p14:xfrm>
                <a:off x="7947653" y="2083387"/>
                <a:ext cx="463320" cy="281520"/>
              </p14:xfrm>
            </p:contentPart>
          </mc:Choice>
          <mc:Fallback xmlns="">
            <p:pic>
              <p:nvPicPr>
                <p:cNvPr id="36" name="Freihand 35">
                  <a:extLst>
                    <a:ext uri="{FF2B5EF4-FFF2-40B4-BE49-F238E27FC236}">
                      <a16:creationId xmlns:a16="http://schemas.microsoft.com/office/drawing/2014/main" id="{11C383D0-3E8E-4C95-BC14-801B17467543}"/>
                    </a:ext>
                  </a:extLst>
                </p:cNvPr>
                <p:cNvPicPr/>
                <p:nvPr/>
              </p:nvPicPr>
              <p:blipFill>
                <a:blip r:embed="rId35"/>
                <a:stretch>
                  <a:fillRect/>
                </a:stretch>
              </p:blipFill>
              <p:spPr>
                <a:xfrm>
                  <a:off x="7943333" y="2079067"/>
                  <a:ext cx="47196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7" name="Freihand 36">
                  <a:extLst>
                    <a:ext uri="{FF2B5EF4-FFF2-40B4-BE49-F238E27FC236}">
                      <a16:creationId xmlns:a16="http://schemas.microsoft.com/office/drawing/2014/main" id="{DF189D78-7152-4123-8C46-26C48337F9EB}"/>
                    </a:ext>
                  </a:extLst>
                </p14:cNvPr>
                <p14:cNvContentPartPr/>
                <p14:nvPr/>
              </p14:nvContentPartPr>
              <p14:xfrm>
                <a:off x="8408093" y="2119387"/>
                <a:ext cx="26640" cy="39960"/>
              </p14:xfrm>
            </p:contentPart>
          </mc:Choice>
          <mc:Fallback xmlns="">
            <p:pic>
              <p:nvPicPr>
                <p:cNvPr id="37" name="Freihand 36">
                  <a:extLst>
                    <a:ext uri="{FF2B5EF4-FFF2-40B4-BE49-F238E27FC236}">
                      <a16:creationId xmlns:a16="http://schemas.microsoft.com/office/drawing/2014/main" id="{DF189D78-7152-4123-8C46-26C48337F9EB}"/>
                    </a:ext>
                  </a:extLst>
                </p:cNvPr>
                <p:cNvPicPr/>
                <p:nvPr/>
              </p:nvPicPr>
              <p:blipFill>
                <a:blip r:embed="rId37"/>
                <a:stretch>
                  <a:fillRect/>
                </a:stretch>
              </p:blipFill>
              <p:spPr>
                <a:xfrm>
                  <a:off x="8403773" y="2115067"/>
                  <a:ext cx="352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8" name="Freihand 37">
                  <a:extLst>
                    <a:ext uri="{FF2B5EF4-FFF2-40B4-BE49-F238E27FC236}">
                      <a16:creationId xmlns:a16="http://schemas.microsoft.com/office/drawing/2014/main" id="{A782E11B-3E77-429D-B58D-419EAE472D9D}"/>
                    </a:ext>
                  </a:extLst>
                </p14:cNvPr>
                <p14:cNvContentPartPr/>
                <p14:nvPr/>
              </p14:nvContentPartPr>
              <p14:xfrm>
                <a:off x="8468573" y="2074387"/>
                <a:ext cx="160200" cy="203400"/>
              </p14:xfrm>
            </p:contentPart>
          </mc:Choice>
          <mc:Fallback xmlns="">
            <p:pic>
              <p:nvPicPr>
                <p:cNvPr id="38" name="Freihand 37">
                  <a:extLst>
                    <a:ext uri="{FF2B5EF4-FFF2-40B4-BE49-F238E27FC236}">
                      <a16:creationId xmlns:a16="http://schemas.microsoft.com/office/drawing/2014/main" id="{A782E11B-3E77-429D-B58D-419EAE472D9D}"/>
                    </a:ext>
                  </a:extLst>
                </p:cNvPr>
                <p:cNvPicPr/>
                <p:nvPr/>
              </p:nvPicPr>
              <p:blipFill>
                <a:blip r:embed="rId39"/>
                <a:stretch>
                  <a:fillRect/>
                </a:stretch>
              </p:blipFill>
              <p:spPr>
                <a:xfrm>
                  <a:off x="8464253" y="2070067"/>
                  <a:ext cx="16884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9" name="Freihand 38">
                  <a:extLst>
                    <a:ext uri="{FF2B5EF4-FFF2-40B4-BE49-F238E27FC236}">
                      <a16:creationId xmlns:a16="http://schemas.microsoft.com/office/drawing/2014/main" id="{EA70F189-2E01-4AF9-9E1C-F2339EFF32F2}"/>
                    </a:ext>
                  </a:extLst>
                </p14:cNvPr>
                <p14:cNvContentPartPr/>
                <p14:nvPr/>
              </p14:nvContentPartPr>
              <p14:xfrm>
                <a:off x="8630213" y="2157547"/>
                <a:ext cx="108720" cy="82440"/>
              </p14:xfrm>
            </p:contentPart>
          </mc:Choice>
          <mc:Fallback xmlns="">
            <p:pic>
              <p:nvPicPr>
                <p:cNvPr id="39" name="Freihand 38">
                  <a:extLst>
                    <a:ext uri="{FF2B5EF4-FFF2-40B4-BE49-F238E27FC236}">
                      <a16:creationId xmlns:a16="http://schemas.microsoft.com/office/drawing/2014/main" id="{EA70F189-2E01-4AF9-9E1C-F2339EFF32F2}"/>
                    </a:ext>
                  </a:extLst>
                </p:cNvPr>
                <p:cNvPicPr/>
                <p:nvPr/>
              </p:nvPicPr>
              <p:blipFill>
                <a:blip r:embed="rId41"/>
                <a:stretch>
                  <a:fillRect/>
                </a:stretch>
              </p:blipFill>
              <p:spPr>
                <a:xfrm>
                  <a:off x="8625893" y="2153227"/>
                  <a:ext cx="11736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0" name="Freihand 39">
                  <a:extLst>
                    <a:ext uri="{FF2B5EF4-FFF2-40B4-BE49-F238E27FC236}">
                      <a16:creationId xmlns:a16="http://schemas.microsoft.com/office/drawing/2014/main" id="{617B390C-4999-462D-A03C-62E5D2038B92}"/>
                    </a:ext>
                  </a:extLst>
                </p14:cNvPr>
                <p14:cNvContentPartPr/>
                <p14:nvPr/>
              </p14:nvContentPartPr>
              <p14:xfrm>
                <a:off x="8747573" y="2144587"/>
                <a:ext cx="97920" cy="87480"/>
              </p14:xfrm>
            </p:contentPart>
          </mc:Choice>
          <mc:Fallback xmlns="">
            <p:pic>
              <p:nvPicPr>
                <p:cNvPr id="40" name="Freihand 39">
                  <a:extLst>
                    <a:ext uri="{FF2B5EF4-FFF2-40B4-BE49-F238E27FC236}">
                      <a16:creationId xmlns:a16="http://schemas.microsoft.com/office/drawing/2014/main" id="{617B390C-4999-462D-A03C-62E5D2038B92}"/>
                    </a:ext>
                  </a:extLst>
                </p:cNvPr>
                <p:cNvPicPr/>
                <p:nvPr/>
              </p:nvPicPr>
              <p:blipFill>
                <a:blip r:embed="rId43"/>
                <a:stretch>
                  <a:fillRect/>
                </a:stretch>
              </p:blipFill>
              <p:spPr>
                <a:xfrm>
                  <a:off x="8743253" y="2140267"/>
                  <a:ext cx="1065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1" name="Freihand 40">
                  <a:extLst>
                    <a:ext uri="{FF2B5EF4-FFF2-40B4-BE49-F238E27FC236}">
                      <a16:creationId xmlns:a16="http://schemas.microsoft.com/office/drawing/2014/main" id="{53B8EE3B-6716-4BBE-9368-3C2A69BF5AB5}"/>
                    </a:ext>
                  </a:extLst>
                </p14:cNvPr>
                <p14:cNvContentPartPr/>
                <p14:nvPr/>
              </p14:nvContentPartPr>
              <p14:xfrm>
                <a:off x="8927213" y="2134867"/>
                <a:ext cx="126360" cy="39240"/>
              </p14:xfrm>
            </p:contentPart>
          </mc:Choice>
          <mc:Fallback xmlns="">
            <p:pic>
              <p:nvPicPr>
                <p:cNvPr id="41" name="Freihand 40">
                  <a:extLst>
                    <a:ext uri="{FF2B5EF4-FFF2-40B4-BE49-F238E27FC236}">
                      <a16:creationId xmlns:a16="http://schemas.microsoft.com/office/drawing/2014/main" id="{53B8EE3B-6716-4BBE-9368-3C2A69BF5AB5}"/>
                    </a:ext>
                  </a:extLst>
                </p:cNvPr>
                <p:cNvPicPr/>
                <p:nvPr/>
              </p:nvPicPr>
              <p:blipFill>
                <a:blip r:embed="rId45"/>
                <a:stretch>
                  <a:fillRect/>
                </a:stretch>
              </p:blipFill>
              <p:spPr>
                <a:xfrm>
                  <a:off x="8922893" y="2130547"/>
                  <a:ext cx="1350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2" name="Freihand 41">
                  <a:extLst>
                    <a:ext uri="{FF2B5EF4-FFF2-40B4-BE49-F238E27FC236}">
                      <a16:creationId xmlns:a16="http://schemas.microsoft.com/office/drawing/2014/main" id="{F2C30356-2F0D-4CDD-AFC1-50945D475627}"/>
                    </a:ext>
                  </a:extLst>
                </p14:cNvPr>
                <p14:cNvContentPartPr/>
                <p14:nvPr/>
              </p14:nvContentPartPr>
              <p14:xfrm>
                <a:off x="9189653" y="1993747"/>
                <a:ext cx="205560" cy="223560"/>
              </p14:xfrm>
            </p:contentPart>
          </mc:Choice>
          <mc:Fallback xmlns="">
            <p:pic>
              <p:nvPicPr>
                <p:cNvPr id="42" name="Freihand 41">
                  <a:extLst>
                    <a:ext uri="{FF2B5EF4-FFF2-40B4-BE49-F238E27FC236}">
                      <a16:creationId xmlns:a16="http://schemas.microsoft.com/office/drawing/2014/main" id="{F2C30356-2F0D-4CDD-AFC1-50945D475627}"/>
                    </a:ext>
                  </a:extLst>
                </p:cNvPr>
                <p:cNvPicPr/>
                <p:nvPr/>
              </p:nvPicPr>
              <p:blipFill>
                <a:blip r:embed="rId47"/>
                <a:stretch>
                  <a:fillRect/>
                </a:stretch>
              </p:blipFill>
              <p:spPr>
                <a:xfrm>
                  <a:off x="9185333" y="1989427"/>
                  <a:ext cx="21420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3" name="Freihand 42">
                  <a:extLst>
                    <a:ext uri="{FF2B5EF4-FFF2-40B4-BE49-F238E27FC236}">
                      <a16:creationId xmlns:a16="http://schemas.microsoft.com/office/drawing/2014/main" id="{FF88D1A6-8F29-4638-98C1-B5C45E3D6954}"/>
                    </a:ext>
                  </a:extLst>
                </p14:cNvPr>
                <p14:cNvContentPartPr/>
                <p14:nvPr/>
              </p14:nvContentPartPr>
              <p14:xfrm>
                <a:off x="9483413" y="1963867"/>
                <a:ext cx="131040" cy="229680"/>
              </p14:xfrm>
            </p:contentPart>
          </mc:Choice>
          <mc:Fallback xmlns="">
            <p:pic>
              <p:nvPicPr>
                <p:cNvPr id="43" name="Freihand 42">
                  <a:extLst>
                    <a:ext uri="{FF2B5EF4-FFF2-40B4-BE49-F238E27FC236}">
                      <a16:creationId xmlns:a16="http://schemas.microsoft.com/office/drawing/2014/main" id="{FF88D1A6-8F29-4638-98C1-B5C45E3D6954}"/>
                    </a:ext>
                  </a:extLst>
                </p:cNvPr>
                <p:cNvPicPr/>
                <p:nvPr/>
              </p:nvPicPr>
              <p:blipFill>
                <a:blip r:embed="rId49"/>
                <a:stretch>
                  <a:fillRect/>
                </a:stretch>
              </p:blipFill>
              <p:spPr>
                <a:xfrm>
                  <a:off x="9479093" y="1959547"/>
                  <a:ext cx="139680" cy="238320"/>
                </a:xfrm>
                <a:prstGeom prst="rect">
                  <a:avLst/>
                </a:prstGeom>
              </p:spPr>
            </p:pic>
          </mc:Fallback>
        </mc:AlternateContent>
      </p:grpSp>
      <p:grpSp>
        <p:nvGrpSpPr>
          <p:cNvPr id="134" name="Gruppieren 133">
            <a:extLst>
              <a:ext uri="{FF2B5EF4-FFF2-40B4-BE49-F238E27FC236}">
                <a16:creationId xmlns:a16="http://schemas.microsoft.com/office/drawing/2014/main" id="{23032FC0-E903-43BB-A34D-618BFF0CAA36}"/>
              </a:ext>
            </a:extLst>
          </p:cNvPr>
          <p:cNvGrpSpPr/>
          <p:nvPr/>
        </p:nvGrpSpPr>
        <p:grpSpPr>
          <a:xfrm>
            <a:off x="7228733" y="241627"/>
            <a:ext cx="4789080" cy="3216240"/>
            <a:chOff x="7228733" y="241627"/>
            <a:chExt cx="4789080" cy="3216240"/>
          </a:xfrm>
        </p:grpSpPr>
        <mc:AlternateContent xmlns:mc="http://schemas.openxmlformats.org/markup-compatibility/2006" xmlns:p14="http://schemas.microsoft.com/office/powerpoint/2010/main">
          <mc:Choice Requires="p14">
            <p:contentPart p14:bwMode="auto" r:id="rId50">
              <p14:nvContentPartPr>
                <p14:cNvPr id="63" name="Freihand 62">
                  <a:extLst>
                    <a:ext uri="{FF2B5EF4-FFF2-40B4-BE49-F238E27FC236}">
                      <a16:creationId xmlns:a16="http://schemas.microsoft.com/office/drawing/2014/main" id="{EC2B7D24-A54B-4BE1-94FA-9DC3157E530F}"/>
                    </a:ext>
                  </a:extLst>
                </p14:cNvPr>
                <p14:cNvContentPartPr/>
                <p14:nvPr/>
              </p14:nvContentPartPr>
              <p14:xfrm>
                <a:off x="7331333" y="3254827"/>
                <a:ext cx="300960" cy="98640"/>
              </p14:xfrm>
            </p:contentPart>
          </mc:Choice>
          <mc:Fallback xmlns="">
            <p:pic>
              <p:nvPicPr>
                <p:cNvPr id="63" name="Freihand 62">
                  <a:extLst>
                    <a:ext uri="{FF2B5EF4-FFF2-40B4-BE49-F238E27FC236}">
                      <a16:creationId xmlns:a16="http://schemas.microsoft.com/office/drawing/2014/main" id="{EC2B7D24-A54B-4BE1-94FA-9DC3157E530F}"/>
                    </a:ext>
                  </a:extLst>
                </p:cNvPr>
                <p:cNvPicPr/>
                <p:nvPr/>
              </p:nvPicPr>
              <p:blipFill>
                <a:blip r:embed="rId51"/>
                <a:stretch>
                  <a:fillRect/>
                </a:stretch>
              </p:blipFill>
              <p:spPr>
                <a:xfrm>
                  <a:off x="7327013" y="3250507"/>
                  <a:ext cx="3096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64" name="Freihand 63">
                  <a:extLst>
                    <a:ext uri="{FF2B5EF4-FFF2-40B4-BE49-F238E27FC236}">
                      <a16:creationId xmlns:a16="http://schemas.microsoft.com/office/drawing/2014/main" id="{CE4DA736-1922-483D-B480-6D43060DF705}"/>
                    </a:ext>
                  </a:extLst>
                </p14:cNvPr>
                <p14:cNvContentPartPr/>
                <p14:nvPr/>
              </p14:nvContentPartPr>
              <p14:xfrm>
                <a:off x="7228733" y="3186427"/>
                <a:ext cx="287640" cy="271440"/>
              </p14:xfrm>
            </p:contentPart>
          </mc:Choice>
          <mc:Fallback xmlns="">
            <p:pic>
              <p:nvPicPr>
                <p:cNvPr id="64" name="Freihand 63">
                  <a:extLst>
                    <a:ext uri="{FF2B5EF4-FFF2-40B4-BE49-F238E27FC236}">
                      <a16:creationId xmlns:a16="http://schemas.microsoft.com/office/drawing/2014/main" id="{CE4DA736-1922-483D-B480-6D43060DF705}"/>
                    </a:ext>
                  </a:extLst>
                </p:cNvPr>
                <p:cNvPicPr/>
                <p:nvPr/>
              </p:nvPicPr>
              <p:blipFill>
                <a:blip r:embed="rId53"/>
                <a:stretch>
                  <a:fillRect/>
                </a:stretch>
              </p:blipFill>
              <p:spPr>
                <a:xfrm>
                  <a:off x="7224413" y="3182107"/>
                  <a:ext cx="29628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66" name="Freihand 65">
                  <a:extLst>
                    <a:ext uri="{FF2B5EF4-FFF2-40B4-BE49-F238E27FC236}">
                      <a16:creationId xmlns:a16="http://schemas.microsoft.com/office/drawing/2014/main" id="{49DB0363-3064-4BD6-B11F-1B5C43CEA57E}"/>
                    </a:ext>
                  </a:extLst>
                </p14:cNvPr>
                <p14:cNvContentPartPr/>
                <p14:nvPr/>
              </p14:nvContentPartPr>
              <p14:xfrm>
                <a:off x="7924613" y="3155467"/>
                <a:ext cx="129240" cy="53640"/>
              </p14:xfrm>
            </p:contentPart>
          </mc:Choice>
          <mc:Fallback xmlns="">
            <p:pic>
              <p:nvPicPr>
                <p:cNvPr id="66" name="Freihand 65">
                  <a:extLst>
                    <a:ext uri="{FF2B5EF4-FFF2-40B4-BE49-F238E27FC236}">
                      <a16:creationId xmlns:a16="http://schemas.microsoft.com/office/drawing/2014/main" id="{49DB0363-3064-4BD6-B11F-1B5C43CEA57E}"/>
                    </a:ext>
                  </a:extLst>
                </p:cNvPr>
                <p:cNvPicPr/>
                <p:nvPr/>
              </p:nvPicPr>
              <p:blipFill>
                <a:blip r:embed="rId55"/>
                <a:stretch>
                  <a:fillRect/>
                </a:stretch>
              </p:blipFill>
              <p:spPr>
                <a:xfrm>
                  <a:off x="7920293" y="3151147"/>
                  <a:ext cx="137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67" name="Freihand 66">
                  <a:extLst>
                    <a:ext uri="{FF2B5EF4-FFF2-40B4-BE49-F238E27FC236}">
                      <a16:creationId xmlns:a16="http://schemas.microsoft.com/office/drawing/2014/main" id="{73CA949B-8931-40D0-BC88-3DC99D7D0DFE}"/>
                    </a:ext>
                  </a:extLst>
                </p14:cNvPr>
                <p14:cNvContentPartPr/>
                <p14:nvPr/>
              </p14:nvContentPartPr>
              <p14:xfrm>
                <a:off x="8044493" y="3124867"/>
                <a:ext cx="26640" cy="208800"/>
              </p14:xfrm>
            </p:contentPart>
          </mc:Choice>
          <mc:Fallback xmlns="">
            <p:pic>
              <p:nvPicPr>
                <p:cNvPr id="67" name="Freihand 66">
                  <a:extLst>
                    <a:ext uri="{FF2B5EF4-FFF2-40B4-BE49-F238E27FC236}">
                      <a16:creationId xmlns:a16="http://schemas.microsoft.com/office/drawing/2014/main" id="{73CA949B-8931-40D0-BC88-3DC99D7D0DFE}"/>
                    </a:ext>
                  </a:extLst>
                </p:cNvPr>
                <p:cNvPicPr/>
                <p:nvPr/>
              </p:nvPicPr>
              <p:blipFill>
                <a:blip r:embed="rId57"/>
                <a:stretch>
                  <a:fillRect/>
                </a:stretch>
              </p:blipFill>
              <p:spPr>
                <a:xfrm>
                  <a:off x="8040173" y="3120547"/>
                  <a:ext cx="3528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68" name="Freihand 67">
                  <a:extLst>
                    <a:ext uri="{FF2B5EF4-FFF2-40B4-BE49-F238E27FC236}">
                      <a16:creationId xmlns:a16="http://schemas.microsoft.com/office/drawing/2014/main" id="{466BECFD-52FD-4E60-83EC-C805335D6428}"/>
                    </a:ext>
                  </a:extLst>
                </p14:cNvPr>
                <p14:cNvContentPartPr/>
                <p14:nvPr/>
              </p14:nvContentPartPr>
              <p14:xfrm>
                <a:off x="8171933" y="3107587"/>
                <a:ext cx="167040" cy="102600"/>
              </p14:xfrm>
            </p:contentPart>
          </mc:Choice>
          <mc:Fallback xmlns="">
            <p:pic>
              <p:nvPicPr>
                <p:cNvPr id="68" name="Freihand 67">
                  <a:extLst>
                    <a:ext uri="{FF2B5EF4-FFF2-40B4-BE49-F238E27FC236}">
                      <a16:creationId xmlns:a16="http://schemas.microsoft.com/office/drawing/2014/main" id="{466BECFD-52FD-4E60-83EC-C805335D6428}"/>
                    </a:ext>
                  </a:extLst>
                </p:cNvPr>
                <p:cNvPicPr/>
                <p:nvPr/>
              </p:nvPicPr>
              <p:blipFill>
                <a:blip r:embed="rId59"/>
                <a:stretch>
                  <a:fillRect/>
                </a:stretch>
              </p:blipFill>
              <p:spPr>
                <a:xfrm>
                  <a:off x="8167613" y="3103267"/>
                  <a:ext cx="1756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70" name="Freihand 69">
                  <a:extLst>
                    <a:ext uri="{FF2B5EF4-FFF2-40B4-BE49-F238E27FC236}">
                      <a16:creationId xmlns:a16="http://schemas.microsoft.com/office/drawing/2014/main" id="{8F051805-0510-437E-9167-F44A28EA70B1}"/>
                    </a:ext>
                  </a:extLst>
                </p14:cNvPr>
                <p14:cNvContentPartPr/>
                <p14:nvPr/>
              </p14:nvContentPartPr>
              <p14:xfrm>
                <a:off x="8470733" y="2999947"/>
                <a:ext cx="126360" cy="252000"/>
              </p14:xfrm>
            </p:contentPart>
          </mc:Choice>
          <mc:Fallback xmlns="">
            <p:pic>
              <p:nvPicPr>
                <p:cNvPr id="70" name="Freihand 69">
                  <a:extLst>
                    <a:ext uri="{FF2B5EF4-FFF2-40B4-BE49-F238E27FC236}">
                      <a16:creationId xmlns:a16="http://schemas.microsoft.com/office/drawing/2014/main" id="{8F051805-0510-437E-9167-F44A28EA70B1}"/>
                    </a:ext>
                  </a:extLst>
                </p:cNvPr>
                <p:cNvPicPr/>
                <p:nvPr/>
              </p:nvPicPr>
              <p:blipFill>
                <a:blip r:embed="rId61"/>
                <a:stretch>
                  <a:fillRect/>
                </a:stretch>
              </p:blipFill>
              <p:spPr>
                <a:xfrm>
                  <a:off x="8466413" y="2995627"/>
                  <a:ext cx="13500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1" name="Freihand 70">
                  <a:extLst>
                    <a:ext uri="{FF2B5EF4-FFF2-40B4-BE49-F238E27FC236}">
                      <a16:creationId xmlns:a16="http://schemas.microsoft.com/office/drawing/2014/main" id="{64373826-0612-434B-AB01-FE304E6FF470}"/>
                    </a:ext>
                  </a:extLst>
                </p14:cNvPr>
                <p14:cNvContentPartPr/>
                <p14:nvPr/>
              </p14:nvContentPartPr>
              <p14:xfrm>
                <a:off x="8642093" y="2868907"/>
                <a:ext cx="28440" cy="99720"/>
              </p14:xfrm>
            </p:contentPart>
          </mc:Choice>
          <mc:Fallback xmlns="">
            <p:pic>
              <p:nvPicPr>
                <p:cNvPr id="71" name="Freihand 70">
                  <a:extLst>
                    <a:ext uri="{FF2B5EF4-FFF2-40B4-BE49-F238E27FC236}">
                      <a16:creationId xmlns:a16="http://schemas.microsoft.com/office/drawing/2014/main" id="{64373826-0612-434B-AB01-FE304E6FF470}"/>
                    </a:ext>
                  </a:extLst>
                </p:cNvPr>
                <p:cNvPicPr/>
                <p:nvPr/>
              </p:nvPicPr>
              <p:blipFill>
                <a:blip r:embed="rId63"/>
                <a:stretch>
                  <a:fillRect/>
                </a:stretch>
              </p:blipFill>
              <p:spPr>
                <a:xfrm>
                  <a:off x="8637773" y="2864587"/>
                  <a:ext cx="3708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2" name="Freihand 71">
                  <a:extLst>
                    <a:ext uri="{FF2B5EF4-FFF2-40B4-BE49-F238E27FC236}">
                      <a16:creationId xmlns:a16="http://schemas.microsoft.com/office/drawing/2014/main" id="{27DF53DD-B0A9-49C0-8F8B-DBE3A48838D6}"/>
                    </a:ext>
                  </a:extLst>
                </p14:cNvPr>
                <p14:cNvContentPartPr/>
                <p14:nvPr/>
              </p14:nvContentPartPr>
              <p14:xfrm>
                <a:off x="8575493" y="2854147"/>
                <a:ext cx="126360" cy="137520"/>
              </p14:xfrm>
            </p:contentPart>
          </mc:Choice>
          <mc:Fallback xmlns="">
            <p:pic>
              <p:nvPicPr>
                <p:cNvPr id="72" name="Freihand 71">
                  <a:extLst>
                    <a:ext uri="{FF2B5EF4-FFF2-40B4-BE49-F238E27FC236}">
                      <a16:creationId xmlns:a16="http://schemas.microsoft.com/office/drawing/2014/main" id="{27DF53DD-B0A9-49C0-8F8B-DBE3A48838D6}"/>
                    </a:ext>
                  </a:extLst>
                </p:cNvPr>
                <p:cNvPicPr/>
                <p:nvPr/>
              </p:nvPicPr>
              <p:blipFill>
                <a:blip r:embed="rId65"/>
                <a:stretch>
                  <a:fillRect/>
                </a:stretch>
              </p:blipFill>
              <p:spPr>
                <a:xfrm>
                  <a:off x="8571173" y="2849827"/>
                  <a:ext cx="1350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3" name="Freihand 72">
                  <a:extLst>
                    <a:ext uri="{FF2B5EF4-FFF2-40B4-BE49-F238E27FC236}">
                      <a16:creationId xmlns:a16="http://schemas.microsoft.com/office/drawing/2014/main" id="{2C423A56-425B-471A-B21F-F27FB5CB1A3F}"/>
                    </a:ext>
                  </a:extLst>
                </p14:cNvPr>
                <p14:cNvContentPartPr/>
                <p14:nvPr/>
              </p14:nvContentPartPr>
              <p14:xfrm>
                <a:off x="8770613" y="2968627"/>
                <a:ext cx="124200" cy="46080"/>
              </p14:xfrm>
            </p:contentPart>
          </mc:Choice>
          <mc:Fallback xmlns="">
            <p:pic>
              <p:nvPicPr>
                <p:cNvPr id="73" name="Freihand 72">
                  <a:extLst>
                    <a:ext uri="{FF2B5EF4-FFF2-40B4-BE49-F238E27FC236}">
                      <a16:creationId xmlns:a16="http://schemas.microsoft.com/office/drawing/2014/main" id="{2C423A56-425B-471A-B21F-F27FB5CB1A3F}"/>
                    </a:ext>
                  </a:extLst>
                </p:cNvPr>
                <p:cNvPicPr/>
                <p:nvPr/>
              </p:nvPicPr>
              <p:blipFill>
                <a:blip r:embed="rId67"/>
                <a:stretch>
                  <a:fillRect/>
                </a:stretch>
              </p:blipFill>
              <p:spPr>
                <a:xfrm>
                  <a:off x="8766293" y="2964307"/>
                  <a:ext cx="132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4" name="Freihand 73">
                  <a:extLst>
                    <a:ext uri="{FF2B5EF4-FFF2-40B4-BE49-F238E27FC236}">
                      <a16:creationId xmlns:a16="http://schemas.microsoft.com/office/drawing/2014/main" id="{D8FC2266-0329-4194-82C5-C24BBB28FB5B}"/>
                    </a:ext>
                  </a:extLst>
                </p14:cNvPr>
                <p14:cNvContentPartPr/>
                <p14:nvPr/>
              </p14:nvContentPartPr>
              <p14:xfrm>
                <a:off x="8787173" y="2992747"/>
                <a:ext cx="110520" cy="55800"/>
              </p14:xfrm>
            </p:contentPart>
          </mc:Choice>
          <mc:Fallback xmlns="">
            <p:pic>
              <p:nvPicPr>
                <p:cNvPr id="74" name="Freihand 73">
                  <a:extLst>
                    <a:ext uri="{FF2B5EF4-FFF2-40B4-BE49-F238E27FC236}">
                      <a16:creationId xmlns:a16="http://schemas.microsoft.com/office/drawing/2014/main" id="{D8FC2266-0329-4194-82C5-C24BBB28FB5B}"/>
                    </a:ext>
                  </a:extLst>
                </p:cNvPr>
                <p:cNvPicPr/>
                <p:nvPr/>
              </p:nvPicPr>
              <p:blipFill>
                <a:blip r:embed="rId69"/>
                <a:stretch>
                  <a:fillRect/>
                </a:stretch>
              </p:blipFill>
              <p:spPr>
                <a:xfrm>
                  <a:off x="8782853" y="2988427"/>
                  <a:ext cx="1191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75" name="Freihand 74">
                  <a:extLst>
                    <a:ext uri="{FF2B5EF4-FFF2-40B4-BE49-F238E27FC236}">
                      <a16:creationId xmlns:a16="http://schemas.microsoft.com/office/drawing/2014/main" id="{650051B8-E2E5-4C6F-9ADC-1978325515F5}"/>
                    </a:ext>
                  </a:extLst>
                </p14:cNvPr>
                <p14:cNvContentPartPr/>
                <p14:nvPr/>
              </p14:nvContentPartPr>
              <p14:xfrm>
                <a:off x="9097133" y="2810947"/>
                <a:ext cx="133560" cy="120240"/>
              </p14:xfrm>
            </p:contentPart>
          </mc:Choice>
          <mc:Fallback xmlns="">
            <p:pic>
              <p:nvPicPr>
                <p:cNvPr id="75" name="Freihand 74">
                  <a:extLst>
                    <a:ext uri="{FF2B5EF4-FFF2-40B4-BE49-F238E27FC236}">
                      <a16:creationId xmlns:a16="http://schemas.microsoft.com/office/drawing/2014/main" id="{650051B8-E2E5-4C6F-9ADC-1978325515F5}"/>
                    </a:ext>
                  </a:extLst>
                </p:cNvPr>
                <p:cNvPicPr/>
                <p:nvPr/>
              </p:nvPicPr>
              <p:blipFill>
                <a:blip r:embed="rId71"/>
                <a:stretch>
                  <a:fillRect/>
                </a:stretch>
              </p:blipFill>
              <p:spPr>
                <a:xfrm>
                  <a:off x="9092813" y="2806627"/>
                  <a:ext cx="1422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76" name="Freihand 75">
                  <a:extLst>
                    <a:ext uri="{FF2B5EF4-FFF2-40B4-BE49-F238E27FC236}">
                      <a16:creationId xmlns:a16="http://schemas.microsoft.com/office/drawing/2014/main" id="{E049CD69-63EF-4D7B-BFF6-E7721D7C07C8}"/>
                    </a:ext>
                  </a:extLst>
                </p14:cNvPr>
                <p14:cNvContentPartPr/>
                <p14:nvPr/>
              </p14:nvContentPartPr>
              <p14:xfrm>
                <a:off x="9262013" y="2686027"/>
                <a:ext cx="101520" cy="191160"/>
              </p14:xfrm>
            </p:contentPart>
          </mc:Choice>
          <mc:Fallback xmlns="">
            <p:pic>
              <p:nvPicPr>
                <p:cNvPr id="76" name="Freihand 75">
                  <a:extLst>
                    <a:ext uri="{FF2B5EF4-FFF2-40B4-BE49-F238E27FC236}">
                      <a16:creationId xmlns:a16="http://schemas.microsoft.com/office/drawing/2014/main" id="{E049CD69-63EF-4D7B-BFF6-E7721D7C07C8}"/>
                    </a:ext>
                  </a:extLst>
                </p:cNvPr>
                <p:cNvPicPr/>
                <p:nvPr/>
              </p:nvPicPr>
              <p:blipFill>
                <a:blip r:embed="rId73"/>
                <a:stretch>
                  <a:fillRect/>
                </a:stretch>
              </p:blipFill>
              <p:spPr>
                <a:xfrm>
                  <a:off x="9257693" y="2681707"/>
                  <a:ext cx="1101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77" name="Freihand 76">
                  <a:extLst>
                    <a:ext uri="{FF2B5EF4-FFF2-40B4-BE49-F238E27FC236}">
                      <a16:creationId xmlns:a16="http://schemas.microsoft.com/office/drawing/2014/main" id="{CC7789F9-FD1D-42DE-9648-4FACA56A11AB}"/>
                    </a:ext>
                  </a:extLst>
                </p14:cNvPr>
                <p14:cNvContentPartPr/>
                <p14:nvPr/>
              </p14:nvContentPartPr>
              <p14:xfrm>
                <a:off x="9366053" y="2735347"/>
                <a:ext cx="63000" cy="38880"/>
              </p14:xfrm>
            </p:contentPart>
          </mc:Choice>
          <mc:Fallback xmlns="">
            <p:pic>
              <p:nvPicPr>
                <p:cNvPr id="77" name="Freihand 76">
                  <a:extLst>
                    <a:ext uri="{FF2B5EF4-FFF2-40B4-BE49-F238E27FC236}">
                      <a16:creationId xmlns:a16="http://schemas.microsoft.com/office/drawing/2014/main" id="{CC7789F9-FD1D-42DE-9648-4FACA56A11AB}"/>
                    </a:ext>
                  </a:extLst>
                </p:cNvPr>
                <p:cNvPicPr/>
                <p:nvPr/>
              </p:nvPicPr>
              <p:blipFill>
                <a:blip r:embed="rId75"/>
                <a:stretch>
                  <a:fillRect/>
                </a:stretch>
              </p:blipFill>
              <p:spPr>
                <a:xfrm>
                  <a:off x="9361733" y="2731027"/>
                  <a:ext cx="7164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78" name="Freihand 77">
                  <a:extLst>
                    <a:ext uri="{FF2B5EF4-FFF2-40B4-BE49-F238E27FC236}">
                      <a16:creationId xmlns:a16="http://schemas.microsoft.com/office/drawing/2014/main" id="{BDF6C626-88DC-4BC7-B8C3-51FEE2DC20D4}"/>
                    </a:ext>
                  </a:extLst>
                </p14:cNvPr>
                <p14:cNvContentPartPr/>
                <p14:nvPr/>
              </p14:nvContentPartPr>
              <p14:xfrm>
                <a:off x="9429413" y="2710867"/>
                <a:ext cx="27360" cy="173160"/>
              </p14:xfrm>
            </p:contentPart>
          </mc:Choice>
          <mc:Fallback xmlns="">
            <p:pic>
              <p:nvPicPr>
                <p:cNvPr id="78" name="Freihand 77">
                  <a:extLst>
                    <a:ext uri="{FF2B5EF4-FFF2-40B4-BE49-F238E27FC236}">
                      <a16:creationId xmlns:a16="http://schemas.microsoft.com/office/drawing/2014/main" id="{BDF6C626-88DC-4BC7-B8C3-51FEE2DC20D4}"/>
                    </a:ext>
                  </a:extLst>
                </p:cNvPr>
                <p:cNvPicPr/>
                <p:nvPr/>
              </p:nvPicPr>
              <p:blipFill>
                <a:blip r:embed="rId77"/>
                <a:stretch>
                  <a:fillRect/>
                </a:stretch>
              </p:blipFill>
              <p:spPr>
                <a:xfrm>
                  <a:off x="9425093" y="2706547"/>
                  <a:ext cx="360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79" name="Freihand 78">
                  <a:extLst>
                    <a:ext uri="{FF2B5EF4-FFF2-40B4-BE49-F238E27FC236}">
                      <a16:creationId xmlns:a16="http://schemas.microsoft.com/office/drawing/2014/main" id="{34166E1A-2ED4-433C-9990-BAAFAC1CD8FB}"/>
                    </a:ext>
                  </a:extLst>
                </p14:cNvPr>
                <p14:cNvContentPartPr/>
                <p14:nvPr/>
              </p14:nvContentPartPr>
              <p14:xfrm>
                <a:off x="9492413" y="2570827"/>
                <a:ext cx="59760" cy="294840"/>
              </p14:xfrm>
            </p:contentPart>
          </mc:Choice>
          <mc:Fallback xmlns="">
            <p:pic>
              <p:nvPicPr>
                <p:cNvPr id="79" name="Freihand 78">
                  <a:extLst>
                    <a:ext uri="{FF2B5EF4-FFF2-40B4-BE49-F238E27FC236}">
                      <a16:creationId xmlns:a16="http://schemas.microsoft.com/office/drawing/2014/main" id="{34166E1A-2ED4-433C-9990-BAAFAC1CD8FB}"/>
                    </a:ext>
                  </a:extLst>
                </p:cNvPr>
                <p:cNvPicPr/>
                <p:nvPr/>
              </p:nvPicPr>
              <p:blipFill>
                <a:blip r:embed="rId79"/>
                <a:stretch>
                  <a:fillRect/>
                </a:stretch>
              </p:blipFill>
              <p:spPr>
                <a:xfrm>
                  <a:off x="9488093" y="2566507"/>
                  <a:ext cx="6840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2" name="Freihand 81">
                  <a:extLst>
                    <a:ext uri="{FF2B5EF4-FFF2-40B4-BE49-F238E27FC236}">
                      <a16:creationId xmlns:a16="http://schemas.microsoft.com/office/drawing/2014/main" id="{D417BF78-C7A8-494F-86E8-00963BD2573F}"/>
                    </a:ext>
                  </a:extLst>
                </p14:cNvPr>
                <p14:cNvContentPartPr/>
                <p14:nvPr/>
              </p14:nvContentPartPr>
              <p14:xfrm>
                <a:off x="9677093" y="2620507"/>
                <a:ext cx="44280" cy="89640"/>
              </p14:xfrm>
            </p:contentPart>
          </mc:Choice>
          <mc:Fallback xmlns="">
            <p:pic>
              <p:nvPicPr>
                <p:cNvPr id="82" name="Freihand 81">
                  <a:extLst>
                    <a:ext uri="{FF2B5EF4-FFF2-40B4-BE49-F238E27FC236}">
                      <a16:creationId xmlns:a16="http://schemas.microsoft.com/office/drawing/2014/main" id="{D417BF78-C7A8-494F-86E8-00963BD2573F}"/>
                    </a:ext>
                  </a:extLst>
                </p:cNvPr>
                <p:cNvPicPr/>
                <p:nvPr/>
              </p:nvPicPr>
              <p:blipFill>
                <a:blip r:embed="rId81"/>
                <a:stretch>
                  <a:fillRect/>
                </a:stretch>
              </p:blipFill>
              <p:spPr>
                <a:xfrm>
                  <a:off x="9672773" y="2616187"/>
                  <a:ext cx="529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3" name="Freihand 82">
                  <a:extLst>
                    <a:ext uri="{FF2B5EF4-FFF2-40B4-BE49-F238E27FC236}">
                      <a16:creationId xmlns:a16="http://schemas.microsoft.com/office/drawing/2014/main" id="{5950247D-9637-4362-98FA-448206573B0D}"/>
                    </a:ext>
                  </a:extLst>
                </p14:cNvPr>
                <p14:cNvContentPartPr/>
                <p14:nvPr/>
              </p14:nvContentPartPr>
              <p14:xfrm>
                <a:off x="9637493" y="2624827"/>
                <a:ext cx="117360" cy="54360"/>
              </p14:xfrm>
            </p:contentPart>
          </mc:Choice>
          <mc:Fallback xmlns="">
            <p:pic>
              <p:nvPicPr>
                <p:cNvPr id="83" name="Freihand 82">
                  <a:extLst>
                    <a:ext uri="{FF2B5EF4-FFF2-40B4-BE49-F238E27FC236}">
                      <a16:creationId xmlns:a16="http://schemas.microsoft.com/office/drawing/2014/main" id="{5950247D-9637-4362-98FA-448206573B0D}"/>
                    </a:ext>
                  </a:extLst>
                </p:cNvPr>
                <p:cNvPicPr/>
                <p:nvPr/>
              </p:nvPicPr>
              <p:blipFill>
                <a:blip r:embed="rId83"/>
                <a:stretch>
                  <a:fillRect/>
                </a:stretch>
              </p:blipFill>
              <p:spPr>
                <a:xfrm>
                  <a:off x="9633173" y="2620507"/>
                  <a:ext cx="1260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84" name="Freihand 83">
                  <a:extLst>
                    <a:ext uri="{FF2B5EF4-FFF2-40B4-BE49-F238E27FC236}">
                      <a16:creationId xmlns:a16="http://schemas.microsoft.com/office/drawing/2014/main" id="{79C1347A-F152-4FD1-8150-1F94A33097F3}"/>
                    </a:ext>
                  </a:extLst>
                </p14:cNvPr>
                <p14:cNvContentPartPr/>
                <p14:nvPr/>
              </p14:nvContentPartPr>
              <p14:xfrm>
                <a:off x="9830093" y="2496307"/>
                <a:ext cx="116640" cy="155520"/>
              </p14:xfrm>
            </p:contentPart>
          </mc:Choice>
          <mc:Fallback xmlns="">
            <p:pic>
              <p:nvPicPr>
                <p:cNvPr id="84" name="Freihand 83">
                  <a:extLst>
                    <a:ext uri="{FF2B5EF4-FFF2-40B4-BE49-F238E27FC236}">
                      <a16:creationId xmlns:a16="http://schemas.microsoft.com/office/drawing/2014/main" id="{79C1347A-F152-4FD1-8150-1F94A33097F3}"/>
                    </a:ext>
                  </a:extLst>
                </p:cNvPr>
                <p:cNvPicPr/>
                <p:nvPr/>
              </p:nvPicPr>
              <p:blipFill>
                <a:blip r:embed="rId85"/>
                <a:stretch>
                  <a:fillRect/>
                </a:stretch>
              </p:blipFill>
              <p:spPr>
                <a:xfrm>
                  <a:off x="9825773" y="2491987"/>
                  <a:ext cx="1252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5" name="Freihand 84">
                  <a:extLst>
                    <a:ext uri="{FF2B5EF4-FFF2-40B4-BE49-F238E27FC236}">
                      <a16:creationId xmlns:a16="http://schemas.microsoft.com/office/drawing/2014/main" id="{F11B2947-7770-4BD1-B06A-7692753A4411}"/>
                    </a:ext>
                  </a:extLst>
                </p14:cNvPr>
                <p14:cNvContentPartPr/>
                <p14:nvPr/>
              </p14:nvContentPartPr>
              <p14:xfrm>
                <a:off x="9748373" y="2442667"/>
                <a:ext cx="151200" cy="52920"/>
              </p14:xfrm>
            </p:contentPart>
          </mc:Choice>
          <mc:Fallback xmlns="">
            <p:pic>
              <p:nvPicPr>
                <p:cNvPr id="85" name="Freihand 84">
                  <a:extLst>
                    <a:ext uri="{FF2B5EF4-FFF2-40B4-BE49-F238E27FC236}">
                      <a16:creationId xmlns:a16="http://schemas.microsoft.com/office/drawing/2014/main" id="{F11B2947-7770-4BD1-B06A-7692753A4411}"/>
                    </a:ext>
                  </a:extLst>
                </p:cNvPr>
                <p:cNvPicPr/>
                <p:nvPr/>
              </p:nvPicPr>
              <p:blipFill>
                <a:blip r:embed="rId87"/>
                <a:stretch>
                  <a:fillRect/>
                </a:stretch>
              </p:blipFill>
              <p:spPr>
                <a:xfrm>
                  <a:off x="9744053" y="2438347"/>
                  <a:ext cx="1598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86" name="Freihand 85">
                  <a:extLst>
                    <a:ext uri="{FF2B5EF4-FFF2-40B4-BE49-F238E27FC236}">
                      <a16:creationId xmlns:a16="http://schemas.microsoft.com/office/drawing/2014/main" id="{8679D45C-93B5-4402-A231-E090AA4C73EB}"/>
                    </a:ext>
                  </a:extLst>
                </p14:cNvPr>
                <p14:cNvContentPartPr/>
                <p14:nvPr/>
              </p14:nvContentPartPr>
              <p14:xfrm>
                <a:off x="9961853" y="2378227"/>
                <a:ext cx="170640" cy="166680"/>
              </p14:xfrm>
            </p:contentPart>
          </mc:Choice>
          <mc:Fallback xmlns="">
            <p:pic>
              <p:nvPicPr>
                <p:cNvPr id="86" name="Freihand 85">
                  <a:extLst>
                    <a:ext uri="{FF2B5EF4-FFF2-40B4-BE49-F238E27FC236}">
                      <a16:creationId xmlns:a16="http://schemas.microsoft.com/office/drawing/2014/main" id="{8679D45C-93B5-4402-A231-E090AA4C73EB}"/>
                    </a:ext>
                  </a:extLst>
                </p:cNvPr>
                <p:cNvPicPr/>
                <p:nvPr/>
              </p:nvPicPr>
              <p:blipFill>
                <a:blip r:embed="rId89"/>
                <a:stretch>
                  <a:fillRect/>
                </a:stretch>
              </p:blipFill>
              <p:spPr>
                <a:xfrm>
                  <a:off x="9957533" y="2373907"/>
                  <a:ext cx="17928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7" name="Freihand 86">
                  <a:extLst>
                    <a:ext uri="{FF2B5EF4-FFF2-40B4-BE49-F238E27FC236}">
                      <a16:creationId xmlns:a16="http://schemas.microsoft.com/office/drawing/2014/main" id="{F2C86B3B-F191-4FD8-817D-CE8284B913F4}"/>
                    </a:ext>
                  </a:extLst>
                </p14:cNvPr>
                <p14:cNvContentPartPr/>
                <p14:nvPr/>
              </p14:nvContentPartPr>
              <p14:xfrm>
                <a:off x="10050413" y="2261587"/>
                <a:ext cx="8280" cy="13680"/>
              </p14:xfrm>
            </p:contentPart>
          </mc:Choice>
          <mc:Fallback xmlns="">
            <p:pic>
              <p:nvPicPr>
                <p:cNvPr id="87" name="Freihand 86">
                  <a:extLst>
                    <a:ext uri="{FF2B5EF4-FFF2-40B4-BE49-F238E27FC236}">
                      <a16:creationId xmlns:a16="http://schemas.microsoft.com/office/drawing/2014/main" id="{F2C86B3B-F191-4FD8-817D-CE8284B913F4}"/>
                    </a:ext>
                  </a:extLst>
                </p:cNvPr>
                <p:cNvPicPr/>
                <p:nvPr/>
              </p:nvPicPr>
              <p:blipFill>
                <a:blip r:embed="rId91"/>
                <a:stretch>
                  <a:fillRect/>
                </a:stretch>
              </p:blipFill>
              <p:spPr>
                <a:xfrm>
                  <a:off x="10046093" y="2257267"/>
                  <a:ext cx="169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8" name="Freihand 87">
                  <a:extLst>
                    <a:ext uri="{FF2B5EF4-FFF2-40B4-BE49-F238E27FC236}">
                      <a16:creationId xmlns:a16="http://schemas.microsoft.com/office/drawing/2014/main" id="{E1AD9400-7ED5-4712-BDE7-ECC9795BA3EB}"/>
                    </a:ext>
                  </a:extLst>
                </p14:cNvPr>
                <p14:cNvContentPartPr/>
                <p14:nvPr/>
              </p14:nvContentPartPr>
              <p14:xfrm>
                <a:off x="10115933" y="2251507"/>
                <a:ext cx="74160" cy="261720"/>
              </p14:xfrm>
            </p:contentPart>
          </mc:Choice>
          <mc:Fallback xmlns="">
            <p:pic>
              <p:nvPicPr>
                <p:cNvPr id="88" name="Freihand 87">
                  <a:extLst>
                    <a:ext uri="{FF2B5EF4-FFF2-40B4-BE49-F238E27FC236}">
                      <a16:creationId xmlns:a16="http://schemas.microsoft.com/office/drawing/2014/main" id="{E1AD9400-7ED5-4712-BDE7-ECC9795BA3EB}"/>
                    </a:ext>
                  </a:extLst>
                </p:cNvPr>
                <p:cNvPicPr/>
                <p:nvPr/>
              </p:nvPicPr>
              <p:blipFill>
                <a:blip r:embed="rId93"/>
                <a:stretch>
                  <a:fillRect/>
                </a:stretch>
              </p:blipFill>
              <p:spPr>
                <a:xfrm>
                  <a:off x="10111613" y="2247187"/>
                  <a:ext cx="8280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0" name="Freihand 89">
                  <a:extLst>
                    <a:ext uri="{FF2B5EF4-FFF2-40B4-BE49-F238E27FC236}">
                      <a16:creationId xmlns:a16="http://schemas.microsoft.com/office/drawing/2014/main" id="{73CB8F76-7B33-4587-B00F-0A872B322F53}"/>
                    </a:ext>
                  </a:extLst>
                </p14:cNvPr>
                <p14:cNvContentPartPr/>
                <p14:nvPr/>
              </p14:nvContentPartPr>
              <p14:xfrm>
                <a:off x="10339853" y="2223427"/>
                <a:ext cx="69120" cy="143640"/>
              </p14:xfrm>
            </p:contentPart>
          </mc:Choice>
          <mc:Fallback xmlns="">
            <p:pic>
              <p:nvPicPr>
                <p:cNvPr id="90" name="Freihand 89">
                  <a:extLst>
                    <a:ext uri="{FF2B5EF4-FFF2-40B4-BE49-F238E27FC236}">
                      <a16:creationId xmlns:a16="http://schemas.microsoft.com/office/drawing/2014/main" id="{73CB8F76-7B33-4587-B00F-0A872B322F53}"/>
                    </a:ext>
                  </a:extLst>
                </p:cNvPr>
                <p:cNvPicPr/>
                <p:nvPr/>
              </p:nvPicPr>
              <p:blipFill>
                <a:blip r:embed="rId95"/>
                <a:stretch>
                  <a:fillRect/>
                </a:stretch>
              </p:blipFill>
              <p:spPr>
                <a:xfrm>
                  <a:off x="10335533" y="2219107"/>
                  <a:ext cx="777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1" name="Freihand 90">
                  <a:extLst>
                    <a:ext uri="{FF2B5EF4-FFF2-40B4-BE49-F238E27FC236}">
                      <a16:creationId xmlns:a16="http://schemas.microsoft.com/office/drawing/2014/main" id="{37443BC3-2B15-45A7-A0D9-CF001C0CB6FB}"/>
                    </a:ext>
                  </a:extLst>
                </p14:cNvPr>
                <p14:cNvContentPartPr/>
                <p14:nvPr/>
              </p14:nvContentPartPr>
              <p14:xfrm>
                <a:off x="10307453" y="2272747"/>
                <a:ext cx="83520" cy="57240"/>
              </p14:xfrm>
            </p:contentPart>
          </mc:Choice>
          <mc:Fallback xmlns="">
            <p:pic>
              <p:nvPicPr>
                <p:cNvPr id="91" name="Freihand 90">
                  <a:extLst>
                    <a:ext uri="{FF2B5EF4-FFF2-40B4-BE49-F238E27FC236}">
                      <a16:creationId xmlns:a16="http://schemas.microsoft.com/office/drawing/2014/main" id="{37443BC3-2B15-45A7-A0D9-CF001C0CB6FB}"/>
                    </a:ext>
                  </a:extLst>
                </p:cNvPr>
                <p:cNvPicPr/>
                <p:nvPr/>
              </p:nvPicPr>
              <p:blipFill>
                <a:blip r:embed="rId97"/>
                <a:stretch>
                  <a:fillRect/>
                </a:stretch>
              </p:blipFill>
              <p:spPr>
                <a:xfrm>
                  <a:off x="10303133" y="2268427"/>
                  <a:ext cx="9216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2" name="Freihand 91">
                  <a:extLst>
                    <a:ext uri="{FF2B5EF4-FFF2-40B4-BE49-F238E27FC236}">
                      <a16:creationId xmlns:a16="http://schemas.microsoft.com/office/drawing/2014/main" id="{9E2AE7A5-0190-47A7-9B1B-1C330F41DBCC}"/>
                    </a:ext>
                  </a:extLst>
                </p14:cNvPr>
                <p14:cNvContentPartPr/>
                <p14:nvPr/>
              </p14:nvContentPartPr>
              <p14:xfrm>
                <a:off x="10528493" y="2033347"/>
                <a:ext cx="139320" cy="228600"/>
              </p14:xfrm>
            </p:contentPart>
          </mc:Choice>
          <mc:Fallback xmlns="">
            <p:pic>
              <p:nvPicPr>
                <p:cNvPr id="92" name="Freihand 91">
                  <a:extLst>
                    <a:ext uri="{FF2B5EF4-FFF2-40B4-BE49-F238E27FC236}">
                      <a16:creationId xmlns:a16="http://schemas.microsoft.com/office/drawing/2014/main" id="{9E2AE7A5-0190-47A7-9B1B-1C330F41DBCC}"/>
                    </a:ext>
                  </a:extLst>
                </p:cNvPr>
                <p:cNvPicPr/>
                <p:nvPr/>
              </p:nvPicPr>
              <p:blipFill>
                <a:blip r:embed="rId99"/>
                <a:stretch>
                  <a:fillRect/>
                </a:stretch>
              </p:blipFill>
              <p:spPr>
                <a:xfrm>
                  <a:off x="10524173" y="2029027"/>
                  <a:ext cx="14796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5" name="Freihand 94">
                  <a:extLst>
                    <a:ext uri="{FF2B5EF4-FFF2-40B4-BE49-F238E27FC236}">
                      <a16:creationId xmlns:a16="http://schemas.microsoft.com/office/drawing/2014/main" id="{E1CCBC94-4ACA-43CD-A35F-D2486C24966F}"/>
                    </a:ext>
                  </a:extLst>
                </p14:cNvPr>
                <p14:cNvContentPartPr/>
                <p14:nvPr/>
              </p14:nvContentPartPr>
              <p14:xfrm>
                <a:off x="8994893" y="2467867"/>
                <a:ext cx="512280" cy="791640"/>
              </p14:xfrm>
            </p:contentPart>
          </mc:Choice>
          <mc:Fallback xmlns="">
            <p:pic>
              <p:nvPicPr>
                <p:cNvPr id="95" name="Freihand 94">
                  <a:extLst>
                    <a:ext uri="{FF2B5EF4-FFF2-40B4-BE49-F238E27FC236}">
                      <a16:creationId xmlns:a16="http://schemas.microsoft.com/office/drawing/2014/main" id="{E1CCBC94-4ACA-43CD-A35F-D2486C24966F}"/>
                    </a:ext>
                  </a:extLst>
                </p:cNvPr>
                <p:cNvPicPr/>
                <p:nvPr/>
              </p:nvPicPr>
              <p:blipFill>
                <a:blip r:embed="rId101"/>
                <a:stretch>
                  <a:fillRect/>
                </a:stretch>
              </p:blipFill>
              <p:spPr>
                <a:xfrm>
                  <a:off x="8990573" y="2463547"/>
                  <a:ext cx="520920" cy="8002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6" name="Freihand 95">
                  <a:extLst>
                    <a:ext uri="{FF2B5EF4-FFF2-40B4-BE49-F238E27FC236}">
                      <a16:creationId xmlns:a16="http://schemas.microsoft.com/office/drawing/2014/main" id="{D65C04F2-6C42-4670-82AF-14B444BDE875}"/>
                    </a:ext>
                  </a:extLst>
                </p14:cNvPr>
                <p14:cNvContentPartPr/>
                <p14:nvPr/>
              </p14:nvContentPartPr>
              <p14:xfrm>
                <a:off x="9983093" y="2365987"/>
                <a:ext cx="360" cy="360"/>
              </p14:xfrm>
            </p:contentPart>
          </mc:Choice>
          <mc:Fallback xmlns="">
            <p:pic>
              <p:nvPicPr>
                <p:cNvPr id="96" name="Freihand 95">
                  <a:extLst>
                    <a:ext uri="{FF2B5EF4-FFF2-40B4-BE49-F238E27FC236}">
                      <a16:creationId xmlns:a16="http://schemas.microsoft.com/office/drawing/2014/main" id="{D65C04F2-6C42-4670-82AF-14B444BDE875}"/>
                    </a:ext>
                  </a:extLst>
                </p:cNvPr>
                <p:cNvPicPr/>
                <p:nvPr/>
              </p:nvPicPr>
              <p:blipFill>
                <a:blip r:embed="rId103"/>
                <a:stretch>
                  <a:fillRect/>
                </a:stretch>
              </p:blipFill>
              <p:spPr>
                <a:xfrm>
                  <a:off x="9978773" y="2361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7" name="Freihand 96">
                  <a:extLst>
                    <a:ext uri="{FF2B5EF4-FFF2-40B4-BE49-F238E27FC236}">
                      <a16:creationId xmlns:a16="http://schemas.microsoft.com/office/drawing/2014/main" id="{AB35779C-0A68-4262-AC45-FD13DD719D99}"/>
                    </a:ext>
                  </a:extLst>
                </p14:cNvPr>
                <p14:cNvContentPartPr/>
                <p14:nvPr/>
              </p14:nvContentPartPr>
              <p14:xfrm>
                <a:off x="9744053" y="2076907"/>
                <a:ext cx="437400" cy="691920"/>
              </p14:xfrm>
            </p:contentPart>
          </mc:Choice>
          <mc:Fallback xmlns="">
            <p:pic>
              <p:nvPicPr>
                <p:cNvPr id="97" name="Freihand 96">
                  <a:extLst>
                    <a:ext uri="{FF2B5EF4-FFF2-40B4-BE49-F238E27FC236}">
                      <a16:creationId xmlns:a16="http://schemas.microsoft.com/office/drawing/2014/main" id="{AB35779C-0A68-4262-AC45-FD13DD719D99}"/>
                    </a:ext>
                  </a:extLst>
                </p:cNvPr>
                <p:cNvPicPr/>
                <p:nvPr/>
              </p:nvPicPr>
              <p:blipFill>
                <a:blip r:embed="rId105"/>
                <a:stretch>
                  <a:fillRect/>
                </a:stretch>
              </p:blipFill>
              <p:spPr>
                <a:xfrm>
                  <a:off x="9739733" y="2072587"/>
                  <a:ext cx="446040" cy="7005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8" name="Freihand 97">
                  <a:extLst>
                    <a:ext uri="{FF2B5EF4-FFF2-40B4-BE49-F238E27FC236}">
                      <a16:creationId xmlns:a16="http://schemas.microsoft.com/office/drawing/2014/main" id="{7E5EB8EC-9ACA-4023-A252-F532AF54DB1B}"/>
                    </a:ext>
                  </a:extLst>
                </p14:cNvPr>
                <p14:cNvContentPartPr/>
                <p14:nvPr/>
              </p14:nvContentPartPr>
              <p14:xfrm>
                <a:off x="9233933" y="1918147"/>
                <a:ext cx="598320" cy="647280"/>
              </p14:xfrm>
            </p:contentPart>
          </mc:Choice>
          <mc:Fallback xmlns="">
            <p:pic>
              <p:nvPicPr>
                <p:cNvPr id="98" name="Freihand 97">
                  <a:extLst>
                    <a:ext uri="{FF2B5EF4-FFF2-40B4-BE49-F238E27FC236}">
                      <a16:creationId xmlns:a16="http://schemas.microsoft.com/office/drawing/2014/main" id="{7E5EB8EC-9ACA-4023-A252-F532AF54DB1B}"/>
                    </a:ext>
                  </a:extLst>
                </p:cNvPr>
                <p:cNvPicPr/>
                <p:nvPr/>
              </p:nvPicPr>
              <p:blipFill>
                <a:blip r:embed="rId107"/>
                <a:stretch>
                  <a:fillRect/>
                </a:stretch>
              </p:blipFill>
              <p:spPr>
                <a:xfrm>
                  <a:off x="9229613" y="1913827"/>
                  <a:ext cx="606960" cy="6559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7" name="Freihand 26">
                  <a:extLst>
                    <a:ext uri="{FF2B5EF4-FFF2-40B4-BE49-F238E27FC236}">
                      <a16:creationId xmlns:a16="http://schemas.microsoft.com/office/drawing/2014/main" id="{8FF8E70C-C36A-4494-B51B-7649F513679C}"/>
                    </a:ext>
                  </a:extLst>
                </p14:cNvPr>
                <p14:cNvContentPartPr/>
                <p14:nvPr/>
              </p14:nvContentPartPr>
              <p14:xfrm>
                <a:off x="7924613" y="1164667"/>
                <a:ext cx="298080" cy="37440"/>
              </p14:xfrm>
            </p:contentPart>
          </mc:Choice>
          <mc:Fallback xmlns="">
            <p:pic>
              <p:nvPicPr>
                <p:cNvPr id="27" name="Freihand 26">
                  <a:extLst>
                    <a:ext uri="{FF2B5EF4-FFF2-40B4-BE49-F238E27FC236}">
                      <a16:creationId xmlns:a16="http://schemas.microsoft.com/office/drawing/2014/main" id="{8FF8E70C-C36A-4494-B51B-7649F513679C}"/>
                    </a:ext>
                  </a:extLst>
                </p:cNvPr>
                <p:cNvPicPr/>
                <p:nvPr/>
              </p:nvPicPr>
              <p:blipFill>
                <a:blip r:embed="rId109"/>
                <a:stretch>
                  <a:fillRect/>
                </a:stretch>
              </p:blipFill>
              <p:spPr>
                <a:xfrm>
                  <a:off x="7920293" y="1160347"/>
                  <a:ext cx="30672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45" name="Freihand 44">
                  <a:extLst>
                    <a:ext uri="{FF2B5EF4-FFF2-40B4-BE49-F238E27FC236}">
                      <a16:creationId xmlns:a16="http://schemas.microsoft.com/office/drawing/2014/main" id="{19B39EC6-726D-42B4-9DFA-37EA60B0F98D}"/>
                    </a:ext>
                  </a:extLst>
                </p14:cNvPr>
                <p14:cNvContentPartPr/>
                <p14:nvPr/>
              </p14:nvContentPartPr>
              <p14:xfrm>
                <a:off x="7786013" y="1060267"/>
                <a:ext cx="309600" cy="223200"/>
              </p14:xfrm>
            </p:contentPart>
          </mc:Choice>
          <mc:Fallback xmlns="">
            <p:pic>
              <p:nvPicPr>
                <p:cNvPr id="45" name="Freihand 44">
                  <a:extLst>
                    <a:ext uri="{FF2B5EF4-FFF2-40B4-BE49-F238E27FC236}">
                      <a16:creationId xmlns:a16="http://schemas.microsoft.com/office/drawing/2014/main" id="{19B39EC6-726D-42B4-9DFA-37EA60B0F98D}"/>
                    </a:ext>
                  </a:extLst>
                </p:cNvPr>
                <p:cNvPicPr/>
                <p:nvPr/>
              </p:nvPicPr>
              <p:blipFill>
                <a:blip r:embed="rId111"/>
                <a:stretch>
                  <a:fillRect/>
                </a:stretch>
              </p:blipFill>
              <p:spPr>
                <a:xfrm>
                  <a:off x="7781693" y="1055947"/>
                  <a:ext cx="3182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47" name="Freihand 46">
                  <a:extLst>
                    <a:ext uri="{FF2B5EF4-FFF2-40B4-BE49-F238E27FC236}">
                      <a16:creationId xmlns:a16="http://schemas.microsoft.com/office/drawing/2014/main" id="{6E583DB5-CEE7-417F-92D0-2CFB2761F8F8}"/>
                    </a:ext>
                  </a:extLst>
                </p14:cNvPr>
                <p14:cNvContentPartPr/>
                <p14:nvPr/>
              </p14:nvContentPartPr>
              <p14:xfrm>
                <a:off x="8467493" y="823387"/>
                <a:ext cx="155880" cy="132480"/>
              </p14:xfrm>
            </p:contentPart>
          </mc:Choice>
          <mc:Fallback xmlns="">
            <p:pic>
              <p:nvPicPr>
                <p:cNvPr id="47" name="Freihand 46">
                  <a:extLst>
                    <a:ext uri="{FF2B5EF4-FFF2-40B4-BE49-F238E27FC236}">
                      <a16:creationId xmlns:a16="http://schemas.microsoft.com/office/drawing/2014/main" id="{6E583DB5-CEE7-417F-92D0-2CFB2761F8F8}"/>
                    </a:ext>
                  </a:extLst>
                </p:cNvPr>
                <p:cNvPicPr/>
                <p:nvPr/>
              </p:nvPicPr>
              <p:blipFill>
                <a:blip r:embed="rId113"/>
                <a:stretch>
                  <a:fillRect/>
                </a:stretch>
              </p:blipFill>
              <p:spPr>
                <a:xfrm>
                  <a:off x="8463173" y="819067"/>
                  <a:ext cx="164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48" name="Freihand 47">
                  <a:extLst>
                    <a:ext uri="{FF2B5EF4-FFF2-40B4-BE49-F238E27FC236}">
                      <a16:creationId xmlns:a16="http://schemas.microsoft.com/office/drawing/2014/main" id="{FBE89F80-B02F-486B-BB3D-AF49F4D96C57}"/>
                    </a:ext>
                  </a:extLst>
                </p14:cNvPr>
                <p14:cNvContentPartPr/>
                <p14:nvPr/>
              </p14:nvContentPartPr>
              <p14:xfrm>
                <a:off x="8413853" y="1007707"/>
                <a:ext cx="262080" cy="55800"/>
              </p14:xfrm>
            </p:contentPart>
          </mc:Choice>
          <mc:Fallback xmlns="">
            <p:pic>
              <p:nvPicPr>
                <p:cNvPr id="48" name="Freihand 47">
                  <a:extLst>
                    <a:ext uri="{FF2B5EF4-FFF2-40B4-BE49-F238E27FC236}">
                      <a16:creationId xmlns:a16="http://schemas.microsoft.com/office/drawing/2014/main" id="{FBE89F80-B02F-486B-BB3D-AF49F4D96C57}"/>
                    </a:ext>
                  </a:extLst>
                </p:cNvPr>
                <p:cNvPicPr/>
                <p:nvPr/>
              </p:nvPicPr>
              <p:blipFill>
                <a:blip r:embed="rId115"/>
                <a:stretch>
                  <a:fillRect/>
                </a:stretch>
              </p:blipFill>
              <p:spPr>
                <a:xfrm>
                  <a:off x="8409533" y="1003387"/>
                  <a:ext cx="2707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49" name="Freihand 48">
                  <a:extLst>
                    <a:ext uri="{FF2B5EF4-FFF2-40B4-BE49-F238E27FC236}">
                      <a16:creationId xmlns:a16="http://schemas.microsoft.com/office/drawing/2014/main" id="{6BE3F77E-2A99-4C14-BEE0-2D9489A4BDDE}"/>
                    </a:ext>
                  </a:extLst>
                </p14:cNvPr>
                <p14:cNvContentPartPr/>
                <p14:nvPr/>
              </p14:nvContentPartPr>
              <p14:xfrm>
                <a:off x="8536613" y="1128667"/>
                <a:ext cx="127440" cy="220320"/>
              </p14:xfrm>
            </p:contentPart>
          </mc:Choice>
          <mc:Fallback xmlns="">
            <p:pic>
              <p:nvPicPr>
                <p:cNvPr id="49" name="Freihand 48">
                  <a:extLst>
                    <a:ext uri="{FF2B5EF4-FFF2-40B4-BE49-F238E27FC236}">
                      <a16:creationId xmlns:a16="http://schemas.microsoft.com/office/drawing/2014/main" id="{6BE3F77E-2A99-4C14-BEE0-2D9489A4BDDE}"/>
                    </a:ext>
                  </a:extLst>
                </p:cNvPr>
                <p:cNvPicPr/>
                <p:nvPr/>
              </p:nvPicPr>
              <p:blipFill>
                <a:blip r:embed="rId117"/>
                <a:stretch>
                  <a:fillRect/>
                </a:stretch>
              </p:blipFill>
              <p:spPr>
                <a:xfrm>
                  <a:off x="8532293" y="1124347"/>
                  <a:ext cx="1360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50" name="Freihand 49">
                  <a:extLst>
                    <a:ext uri="{FF2B5EF4-FFF2-40B4-BE49-F238E27FC236}">
                      <a16:creationId xmlns:a16="http://schemas.microsoft.com/office/drawing/2014/main" id="{83FB425D-F603-4D97-BEFB-6E937F90D5FA}"/>
                    </a:ext>
                  </a:extLst>
                </p14:cNvPr>
                <p14:cNvContentPartPr/>
                <p14:nvPr/>
              </p14:nvContentPartPr>
              <p14:xfrm>
                <a:off x="8796893" y="978187"/>
                <a:ext cx="132120" cy="37440"/>
              </p14:xfrm>
            </p:contentPart>
          </mc:Choice>
          <mc:Fallback xmlns="">
            <p:pic>
              <p:nvPicPr>
                <p:cNvPr id="50" name="Freihand 49">
                  <a:extLst>
                    <a:ext uri="{FF2B5EF4-FFF2-40B4-BE49-F238E27FC236}">
                      <a16:creationId xmlns:a16="http://schemas.microsoft.com/office/drawing/2014/main" id="{83FB425D-F603-4D97-BEFB-6E937F90D5FA}"/>
                    </a:ext>
                  </a:extLst>
                </p:cNvPr>
                <p:cNvPicPr/>
                <p:nvPr/>
              </p:nvPicPr>
              <p:blipFill>
                <a:blip r:embed="rId119"/>
                <a:stretch>
                  <a:fillRect/>
                </a:stretch>
              </p:blipFill>
              <p:spPr>
                <a:xfrm>
                  <a:off x="8792573" y="973867"/>
                  <a:ext cx="1407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51" name="Freihand 50">
                  <a:extLst>
                    <a:ext uri="{FF2B5EF4-FFF2-40B4-BE49-F238E27FC236}">
                      <a16:creationId xmlns:a16="http://schemas.microsoft.com/office/drawing/2014/main" id="{DC2D9F02-EE51-4C5A-9668-44E9F4DDEEF9}"/>
                    </a:ext>
                  </a:extLst>
                </p14:cNvPr>
                <p14:cNvContentPartPr/>
                <p14:nvPr/>
              </p14:nvContentPartPr>
              <p14:xfrm>
                <a:off x="8799773" y="1033627"/>
                <a:ext cx="162360" cy="46800"/>
              </p14:xfrm>
            </p:contentPart>
          </mc:Choice>
          <mc:Fallback xmlns="">
            <p:pic>
              <p:nvPicPr>
                <p:cNvPr id="51" name="Freihand 50">
                  <a:extLst>
                    <a:ext uri="{FF2B5EF4-FFF2-40B4-BE49-F238E27FC236}">
                      <a16:creationId xmlns:a16="http://schemas.microsoft.com/office/drawing/2014/main" id="{DC2D9F02-EE51-4C5A-9668-44E9F4DDEEF9}"/>
                    </a:ext>
                  </a:extLst>
                </p:cNvPr>
                <p:cNvPicPr/>
                <p:nvPr/>
              </p:nvPicPr>
              <p:blipFill>
                <a:blip r:embed="rId121"/>
                <a:stretch>
                  <a:fillRect/>
                </a:stretch>
              </p:blipFill>
              <p:spPr>
                <a:xfrm>
                  <a:off x="8795453" y="1029307"/>
                  <a:ext cx="1710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52" name="Freihand 51">
                  <a:extLst>
                    <a:ext uri="{FF2B5EF4-FFF2-40B4-BE49-F238E27FC236}">
                      <a16:creationId xmlns:a16="http://schemas.microsoft.com/office/drawing/2014/main" id="{A6E31B6A-8D73-408A-83AF-45362D7195A1}"/>
                    </a:ext>
                  </a:extLst>
                </p14:cNvPr>
                <p14:cNvContentPartPr/>
                <p14:nvPr/>
              </p14:nvContentPartPr>
              <p14:xfrm>
                <a:off x="9057173" y="834547"/>
                <a:ext cx="181440" cy="205920"/>
              </p14:xfrm>
            </p:contentPart>
          </mc:Choice>
          <mc:Fallback xmlns="">
            <p:pic>
              <p:nvPicPr>
                <p:cNvPr id="52" name="Freihand 51">
                  <a:extLst>
                    <a:ext uri="{FF2B5EF4-FFF2-40B4-BE49-F238E27FC236}">
                      <a16:creationId xmlns:a16="http://schemas.microsoft.com/office/drawing/2014/main" id="{A6E31B6A-8D73-408A-83AF-45362D7195A1}"/>
                    </a:ext>
                  </a:extLst>
                </p:cNvPr>
                <p:cNvPicPr/>
                <p:nvPr/>
              </p:nvPicPr>
              <p:blipFill>
                <a:blip r:embed="rId123"/>
                <a:stretch>
                  <a:fillRect/>
                </a:stretch>
              </p:blipFill>
              <p:spPr>
                <a:xfrm>
                  <a:off x="9052853" y="830227"/>
                  <a:ext cx="19008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53" name="Freihand 52">
                  <a:extLst>
                    <a:ext uri="{FF2B5EF4-FFF2-40B4-BE49-F238E27FC236}">
                      <a16:creationId xmlns:a16="http://schemas.microsoft.com/office/drawing/2014/main" id="{4CA33E4A-19B9-4C5D-AB87-ED04D0B7890C}"/>
                    </a:ext>
                  </a:extLst>
                </p14:cNvPr>
                <p14:cNvContentPartPr/>
                <p14:nvPr/>
              </p14:nvContentPartPr>
              <p14:xfrm>
                <a:off x="9294413" y="715747"/>
                <a:ext cx="117360" cy="248040"/>
              </p14:xfrm>
            </p:contentPart>
          </mc:Choice>
          <mc:Fallback xmlns="">
            <p:pic>
              <p:nvPicPr>
                <p:cNvPr id="53" name="Freihand 52">
                  <a:extLst>
                    <a:ext uri="{FF2B5EF4-FFF2-40B4-BE49-F238E27FC236}">
                      <a16:creationId xmlns:a16="http://schemas.microsoft.com/office/drawing/2014/main" id="{4CA33E4A-19B9-4C5D-AB87-ED04D0B7890C}"/>
                    </a:ext>
                  </a:extLst>
                </p:cNvPr>
                <p:cNvPicPr/>
                <p:nvPr/>
              </p:nvPicPr>
              <p:blipFill>
                <a:blip r:embed="rId125"/>
                <a:stretch>
                  <a:fillRect/>
                </a:stretch>
              </p:blipFill>
              <p:spPr>
                <a:xfrm>
                  <a:off x="9290093" y="711427"/>
                  <a:ext cx="12600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54" name="Freihand 53">
                  <a:extLst>
                    <a:ext uri="{FF2B5EF4-FFF2-40B4-BE49-F238E27FC236}">
                      <a16:creationId xmlns:a16="http://schemas.microsoft.com/office/drawing/2014/main" id="{C6FB1551-AE3C-4BEA-AE07-62E75B646A53}"/>
                    </a:ext>
                  </a:extLst>
                </p14:cNvPr>
                <p14:cNvContentPartPr/>
                <p14:nvPr/>
              </p14:nvContentPartPr>
              <p14:xfrm>
                <a:off x="9453533" y="772627"/>
                <a:ext cx="66960" cy="102240"/>
              </p14:xfrm>
            </p:contentPart>
          </mc:Choice>
          <mc:Fallback xmlns="">
            <p:pic>
              <p:nvPicPr>
                <p:cNvPr id="54" name="Freihand 53">
                  <a:extLst>
                    <a:ext uri="{FF2B5EF4-FFF2-40B4-BE49-F238E27FC236}">
                      <a16:creationId xmlns:a16="http://schemas.microsoft.com/office/drawing/2014/main" id="{C6FB1551-AE3C-4BEA-AE07-62E75B646A53}"/>
                    </a:ext>
                  </a:extLst>
                </p:cNvPr>
                <p:cNvPicPr/>
                <p:nvPr/>
              </p:nvPicPr>
              <p:blipFill>
                <a:blip r:embed="rId127"/>
                <a:stretch>
                  <a:fillRect/>
                </a:stretch>
              </p:blipFill>
              <p:spPr>
                <a:xfrm>
                  <a:off x="9449213" y="768307"/>
                  <a:ext cx="756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55" name="Freihand 54">
                  <a:extLst>
                    <a:ext uri="{FF2B5EF4-FFF2-40B4-BE49-F238E27FC236}">
                      <a16:creationId xmlns:a16="http://schemas.microsoft.com/office/drawing/2014/main" id="{C6AD81D3-3AA8-4E13-841B-93276FF09A0A}"/>
                    </a:ext>
                  </a:extLst>
                </p14:cNvPr>
                <p14:cNvContentPartPr/>
                <p14:nvPr/>
              </p14:nvContentPartPr>
              <p14:xfrm>
                <a:off x="9444533" y="648787"/>
                <a:ext cx="5040" cy="8640"/>
              </p14:xfrm>
            </p:contentPart>
          </mc:Choice>
          <mc:Fallback xmlns="">
            <p:pic>
              <p:nvPicPr>
                <p:cNvPr id="55" name="Freihand 54">
                  <a:extLst>
                    <a:ext uri="{FF2B5EF4-FFF2-40B4-BE49-F238E27FC236}">
                      <a16:creationId xmlns:a16="http://schemas.microsoft.com/office/drawing/2014/main" id="{C6AD81D3-3AA8-4E13-841B-93276FF09A0A}"/>
                    </a:ext>
                  </a:extLst>
                </p:cNvPr>
                <p:cNvPicPr/>
                <p:nvPr/>
              </p:nvPicPr>
              <p:blipFill>
                <a:blip r:embed="rId129"/>
                <a:stretch>
                  <a:fillRect/>
                </a:stretch>
              </p:blipFill>
              <p:spPr>
                <a:xfrm>
                  <a:off x="9440213" y="644467"/>
                  <a:ext cx="136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56" name="Freihand 55">
                  <a:extLst>
                    <a:ext uri="{FF2B5EF4-FFF2-40B4-BE49-F238E27FC236}">
                      <a16:creationId xmlns:a16="http://schemas.microsoft.com/office/drawing/2014/main" id="{77E7CA01-C532-4142-A01E-53BEA936E118}"/>
                    </a:ext>
                  </a:extLst>
                </p14:cNvPr>
                <p14:cNvContentPartPr/>
                <p14:nvPr/>
              </p14:nvContentPartPr>
              <p14:xfrm>
                <a:off x="9575573" y="835627"/>
                <a:ext cx="30600" cy="79920"/>
              </p14:xfrm>
            </p:contentPart>
          </mc:Choice>
          <mc:Fallback xmlns="">
            <p:pic>
              <p:nvPicPr>
                <p:cNvPr id="56" name="Freihand 55">
                  <a:extLst>
                    <a:ext uri="{FF2B5EF4-FFF2-40B4-BE49-F238E27FC236}">
                      <a16:creationId xmlns:a16="http://schemas.microsoft.com/office/drawing/2014/main" id="{77E7CA01-C532-4142-A01E-53BEA936E118}"/>
                    </a:ext>
                  </a:extLst>
                </p:cNvPr>
                <p:cNvPicPr/>
                <p:nvPr/>
              </p:nvPicPr>
              <p:blipFill>
                <a:blip r:embed="rId131"/>
                <a:stretch>
                  <a:fillRect/>
                </a:stretch>
              </p:blipFill>
              <p:spPr>
                <a:xfrm>
                  <a:off x="9571253" y="831307"/>
                  <a:ext cx="3924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57" name="Freihand 56">
                  <a:extLst>
                    <a:ext uri="{FF2B5EF4-FFF2-40B4-BE49-F238E27FC236}">
                      <a16:creationId xmlns:a16="http://schemas.microsoft.com/office/drawing/2014/main" id="{47F4B36F-D477-4F9D-99C6-088D2CA5F25D}"/>
                    </a:ext>
                  </a:extLst>
                </p14:cNvPr>
                <p14:cNvContentPartPr/>
                <p14:nvPr/>
              </p14:nvContentPartPr>
              <p14:xfrm>
                <a:off x="9667733" y="686227"/>
                <a:ext cx="96120" cy="217800"/>
              </p14:xfrm>
            </p:contentPart>
          </mc:Choice>
          <mc:Fallback xmlns="">
            <p:pic>
              <p:nvPicPr>
                <p:cNvPr id="57" name="Freihand 56">
                  <a:extLst>
                    <a:ext uri="{FF2B5EF4-FFF2-40B4-BE49-F238E27FC236}">
                      <a16:creationId xmlns:a16="http://schemas.microsoft.com/office/drawing/2014/main" id="{47F4B36F-D477-4F9D-99C6-088D2CA5F25D}"/>
                    </a:ext>
                  </a:extLst>
                </p:cNvPr>
                <p:cNvPicPr/>
                <p:nvPr/>
              </p:nvPicPr>
              <p:blipFill>
                <a:blip r:embed="rId133"/>
                <a:stretch>
                  <a:fillRect/>
                </a:stretch>
              </p:blipFill>
              <p:spPr>
                <a:xfrm>
                  <a:off x="9663413" y="681907"/>
                  <a:ext cx="10476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58" name="Freihand 57">
                  <a:extLst>
                    <a:ext uri="{FF2B5EF4-FFF2-40B4-BE49-F238E27FC236}">
                      <a16:creationId xmlns:a16="http://schemas.microsoft.com/office/drawing/2014/main" id="{766563D2-82D4-4416-A001-4B2357A1DBDC}"/>
                    </a:ext>
                  </a:extLst>
                </p14:cNvPr>
                <p14:cNvContentPartPr/>
                <p14:nvPr/>
              </p14:nvContentPartPr>
              <p14:xfrm>
                <a:off x="9637493" y="519187"/>
                <a:ext cx="49320" cy="99000"/>
              </p14:xfrm>
            </p:contentPart>
          </mc:Choice>
          <mc:Fallback xmlns="">
            <p:pic>
              <p:nvPicPr>
                <p:cNvPr id="58" name="Freihand 57">
                  <a:extLst>
                    <a:ext uri="{FF2B5EF4-FFF2-40B4-BE49-F238E27FC236}">
                      <a16:creationId xmlns:a16="http://schemas.microsoft.com/office/drawing/2014/main" id="{766563D2-82D4-4416-A001-4B2357A1DBDC}"/>
                    </a:ext>
                  </a:extLst>
                </p:cNvPr>
                <p:cNvPicPr/>
                <p:nvPr/>
              </p:nvPicPr>
              <p:blipFill>
                <a:blip r:embed="rId135"/>
                <a:stretch>
                  <a:fillRect/>
                </a:stretch>
              </p:blipFill>
              <p:spPr>
                <a:xfrm>
                  <a:off x="9633173" y="514867"/>
                  <a:ext cx="57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59" name="Freihand 58">
                  <a:extLst>
                    <a:ext uri="{FF2B5EF4-FFF2-40B4-BE49-F238E27FC236}">
                      <a16:creationId xmlns:a16="http://schemas.microsoft.com/office/drawing/2014/main" id="{5527263E-00F6-47D7-B5F2-326624716984}"/>
                    </a:ext>
                  </a:extLst>
                </p14:cNvPr>
                <p14:cNvContentPartPr/>
                <p14:nvPr/>
              </p14:nvContentPartPr>
              <p14:xfrm>
                <a:off x="9613373" y="523147"/>
                <a:ext cx="86040" cy="66600"/>
              </p14:xfrm>
            </p:contentPart>
          </mc:Choice>
          <mc:Fallback xmlns="">
            <p:pic>
              <p:nvPicPr>
                <p:cNvPr id="59" name="Freihand 58">
                  <a:extLst>
                    <a:ext uri="{FF2B5EF4-FFF2-40B4-BE49-F238E27FC236}">
                      <a16:creationId xmlns:a16="http://schemas.microsoft.com/office/drawing/2014/main" id="{5527263E-00F6-47D7-B5F2-326624716984}"/>
                    </a:ext>
                  </a:extLst>
                </p:cNvPr>
                <p:cNvPicPr/>
                <p:nvPr/>
              </p:nvPicPr>
              <p:blipFill>
                <a:blip r:embed="rId137"/>
                <a:stretch>
                  <a:fillRect/>
                </a:stretch>
              </p:blipFill>
              <p:spPr>
                <a:xfrm>
                  <a:off x="9609053" y="518827"/>
                  <a:ext cx="946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60" name="Freihand 59">
                  <a:extLst>
                    <a:ext uri="{FF2B5EF4-FFF2-40B4-BE49-F238E27FC236}">
                      <a16:creationId xmlns:a16="http://schemas.microsoft.com/office/drawing/2014/main" id="{8190F633-608B-4203-8244-21A36C6A9201}"/>
                    </a:ext>
                  </a:extLst>
                </p14:cNvPr>
                <p14:cNvContentPartPr/>
                <p14:nvPr/>
              </p14:nvContentPartPr>
              <p14:xfrm>
                <a:off x="9316013" y="529267"/>
                <a:ext cx="110160" cy="38880"/>
              </p14:xfrm>
            </p:contentPart>
          </mc:Choice>
          <mc:Fallback xmlns="">
            <p:pic>
              <p:nvPicPr>
                <p:cNvPr id="60" name="Freihand 59">
                  <a:extLst>
                    <a:ext uri="{FF2B5EF4-FFF2-40B4-BE49-F238E27FC236}">
                      <a16:creationId xmlns:a16="http://schemas.microsoft.com/office/drawing/2014/main" id="{8190F633-608B-4203-8244-21A36C6A9201}"/>
                    </a:ext>
                  </a:extLst>
                </p:cNvPr>
                <p:cNvPicPr/>
                <p:nvPr/>
              </p:nvPicPr>
              <p:blipFill>
                <a:blip r:embed="rId139"/>
                <a:stretch>
                  <a:fillRect/>
                </a:stretch>
              </p:blipFill>
              <p:spPr>
                <a:xfrm>
                  <a:off x="9311693" y="524947"/>
                  <a:ext cx="1188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61" name="Freihand 60">
                  <a:extLst>
                    <a:ext uri="{FF2B5EF4-FFF2-40B4-BE49-F238E27FC236}">
                      <a16:creationId xmlns:a16="http://schemas.microsoft.com/office/drawing/2014/main" id="{A143356F-F671-4B19-96CF-C17337DD4CA7}"/>
                    </a:ext>
                  </a:extLst>
                </p14:cNvPr>
                <p14:cNvContentPartPr/>
                <p14:nvPr/>
              </p14:nvContentPartPr>
              <p14:xfrm>
                <a:off x="9880133" y="462667"/>
                <a:ext cx="119880" cy="437040"/>
              </p14:xfrm>
            </p:contentPart>
          </mc:Choice>
          <mc:Fallback xmlns="">
            <p:pic>
              <p:nvPicPr>
                <p:cNvPr id="61" name="Freihand 60">
                  <a:extLst>
                    <a:ext uri="{FF2B5EF4-FFF2-40B4-BE49-F238E27FC236}">
                      <a16:creationId xmlns:a16="http://schemas.microsoft.com/office/drawing/2014/main" id="{A143356F-F671-4B19-96CF-C17337DD4CA7}"/>
                    </a:ext>
                  </a:extLst>
                </p:cNvPr>
                <p:cNvPicPr/>
                <p:nvPr/>
              </p:nvPicPr>
              <p:blipFill>
                <a:blip r:embed="rId141"/>
                <a:stretch>
                  <a:fillRect/>
                </a:stretch>
              </p:blipFill>
              <p:spPr>
                <a:xfrm>
                  <a:off x="9875813" y="458347"/>
                  <a:ext cx="128520" cy="4456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94" name="Freihand 93">
                  <a:extLst>
                    <a:ext uri="{FF2B5EF4-FFF2-40B4-BE49-F238E27FC236}">
                      <a16:creationId xmlns:a16="http://schemas.microsoft.com/office/drawing/2014/main" id="{202740EE-1747-463A-A95F-EDD532D0616B}"/>
                    </a:ext>
                  </a:extLst>
                </p14:cNvPr>
                <p14:cNvContentPartPr/>
                <p14:nvPr/>
              </p14:nvContentPartPr>
              <p14:xfrm>
                <a:off x="8901653" y="241627"/>
                <a:ext cx="1109160" cy="1037160"/>
              </p14:xfrm>
            </p:contentPart>
          </mc:Choice>
          <mc:Fallback xmlns="">
            <p:pic>
              <p:nvPicPr>
                <p:cNvPr id="94" name="Freihand 93">
                  <a:extLst>
                    <a:ext uri="{FF2B5EF4-FFF2-40B4-BE49-F238E27FC236}">
                      <a16:creationId xmlns:a16="http://schemas.microsoft.com/office/drawing/2014/main" id="{202740EE-1747-463A-A95F-EDD532D0616B}"/>
                    </a:ext>
                  </a:extLst>
                </p:cNvPr>
                <p:cNvPicPr/>
                <p:nvPr/>
              </p:nvPicPr>
              <p:blipFill>
                <a:blip r:embed="rId143"/>
                <a:stretch>
                  <a:fillRect/>
                </a:stretch>
              </p:blipFill>
              <p:spPr>
                <a:xfrm>
                  <a:off x="8897333" y="237307"/>
                  <a:ext cx="1117800" cy="10458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99" name="Freihand 98">
                  <a:extLst>
                    <a:ext uri="{FF2B5EF4-FFF2-40B4-BE49-F238E27FC236}">
                      <a16:creationId xmlns:a16="http://schemas.microsoft.com/office/drawing/2014/main" id="{9B11D884-81A0-45E1-B85E-2EDB7D600425}"/>
                    </a:ext>
                  </a:extLst>
                </p14:cNvPr>
                <p14:cNvContentPartPr/>
                <p14:nvPr/>
              </p14:nvContentPartPr>
              <p14:xfrm>
                <a:off x="9547493" y="1094107"/>
                <a:ext cx="249840" cy="262800"/>
              </p14:xfrm>
            </p:contentPart>
          </mc:Choice>
          <mc:Fallback xmlns="">
            <p:pic>
              <p:nvPicPr>
                <p:cNvPr id="99" name="Freihand 98">
                  <a:extLst>
                    <a:ext uri="{FF2B5EF4-FFF2-40B4-BE49-F238E27FC236}">
                      <a16:creationId xmlns:a16="http://schemas.microsoft.com/office/drawing/2014/main" id="{9B11D884-81A0-45E1-B85E-2EDB7D600425}"/>
                    </a:ext>
                  </a:extLst>
                </p:cNvPr>
                <p:cNvPicPr/>
                <p:nvPr/>
              </p:nvPicPr>
              <p:blipFill>
                <a:blip r:embed="rId145"/>
                <a:stretch>
                  <a:fillRect/>
                </a:stretch>
              </p:blipFill>
              <p:spPr>
                <a:xfrm>
                  <a:off x="9543173" y="1089787"/>
                  <a:ext cx="25848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2" name="Freihand 101">
                  <a:extLst>
                    <a:ext uri="{FF2B5EF4-FFF2-40B4-BE49-F238E27FC236}">
                      <a16:creationId xmlns:a16="http://schemas.microsoft.com/office/drawing/2014/main" id="{4FFB5AF0-9588-421B-AA32-9911F2D820F4}"/>
                    </a:ext>
                  </a:extLst>
                </p14:cNvPr>
                <p14:cNvContentPartPr/>
                <p14:nvPr/>
              </p14:nvContentPartPr>
              <p14:xfrm>
                <a:off x="9773573" y="1476787"/>
                <a:ext cx="360" cy="360"/>
              </p14:xfrm>
            </p:contentPart>
          </mc:Choice>
          <mc:Fallback xmlns="">
            <p:pic>
              <p:nvPicPr>
                <p:cNvPr id="102" name="Freihand 101">
                  <a:extLst>
                    <a:ext uri="{FF2B5EF4-FFF2-40B4-BE49-F238E27FC236}">
                      <a16:creationId xmlns:a16="http://schemas.microsoft.com/office/drawing/2014/main" id="{4FFB5AF0-9588-421B-AA32-9911F2D820F4}"/>
                    </a:ext>
                  </a:extLst>
                </p:cNvPr>
                <p:cNvPicPr/>
                <p:nvPr/>
              </p:nvPicPr>
              <p:blipFill>
                <a:blip r:embed="rId103"/>
                <a:stretch>
                  <a:fillRect/>
                </a:stretch>
              </p:blipFill>
              <p:spPr>
                <a:xfrm>
                  <a:off x="9769253" y="14724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03" name="Freihand 102">
                  <a:extLst>
                    <a:ext uri="{FF2B5EF4-FFF2-40B4-BE49-F238E27FC236}">
                      <a16:creationId xmlns:a16="http://schemas.microsoft.com/office/drawing/2014/main" id="{BCFBDF68-FBCA-4DEA-872E-AB2AB66C4D7A}"/>
                    </a:ext>
                  </a:extLst>
                </p14:cNvPr>
                <p14:cNvContentPartPr/>
                <p14:nvPr/>
              </p14:nvContentPartPr>
              <p14:xfrm>
                <a:off x="9804893" y="1462027"/>
                <a:ext cx="217440" cy="93960"/>
              </p14:xfrm>
            </p:contentPart>
          </mc:Choice>
          <mc:Fallback xmlns="">
            <p:pic>
              <p:nvPicPr>
                <p:cNvPr id="103" name="Freihand 102">
                  <a:extLst>
                    <a:ext uri="{FF2B5EF4-FFF2-40B4-BE49-F238E27FC236}">
                      <a16:creationId xmlns:a16="http://schemas.microsoft.com/office/drawing/2014/main" id="{BCFBDF68-FBCA-4DEA-872E-AB2AB66C4D7A}"/>
                    </a:ext>
                  </a:extLst>
                </p:cNvPr>
                <p:cNvPicPr/>
                <p:nvPr/>
              </p:nvPicPr>
              <p:blipFill>
                <a:blip r:embed="rId148"/>
                <a:stretch>
                  <a:fillRect/>
                </a:stretch>
              </p:blipFill>
              <p:spPr>
                <a:xfrm>
                  <a:off x="9800573" y="1457707"/>
                  <a:ext cx="2260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04" name="Freihand 103">
                  <a:extLst>
                    <a:ext uri="{FF2B5EF4-FFF2-40B4-BE49-F238E27FC236}">
                      <a16:creationId xmlns:a16="http://schemas.microsoft.com/office/drawing/2014/main" id="{BC517AB1-0163-40E1-ABD8-7FAB15BBA0E8}"/>
                    </a:ext>
                  </a:extLst>
                </p14:cNvPr>
                <p14:cNvContentPartPr/>
                <p14:nvPr/>
              </p14:nvContentPartPr>
              <p14:xfrm>
                <a:off x="9701213" y="1402627"/>
                <a:ext cx="260640" cy="247320"/>
              </p14:xfrm>
            </p:contentPart>
          </mc:Choice>
          <mc:Fallback xmlns="">
            <p:pic>
              <p:nvPicPr>
                <p:cNvPr id="104" name="Freihand 103">
                  <a:extLst>
                    <a:ext uri="{FF2B5EF4-FFF2-40B4-BE49-F238E27FC236}">
                      <a16:creationId xmlns:a16="http://schemas.microsoft.com/office/drawing/2014/main" id="{BC517AB1-0163-40E1-ABD8-7FAB15BBA0E8}"/>
                    </a:ext>
                  </a:extLst>
                </p:cNvPr>
                <p:cNvPicPr/>
                <p:nvPr/>
              </p:nvPicPr>
              <p:blipFill>
                <a:blip r:embed="rId150"/>
                <a:stretch>
                  <a:fillRect/>
                </a:stretch>
              </p:blipFill>
              <p:spPr>
                <a:xfrm>
                  <a:off x="9696893" y="1398307"/>
                  <a:ext cx="26928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05" name="Freihand 104">
                  <a:extLst>
                    <a:ext uri="{FF2B5EF4-FFF2-40B4-BE49-F238E27FC236}">
                      <a16:creationId xmlns:a16="http://schemas.microsoft.com/office/drawing/2014/main" id="{7B1D4344-D781-4BA8-A302-BBBFABBCD569}"/>
                    </a:ext>
                  </a:extLst>
                </p14:cNvPr>
                <p14:cNvContentPartPr/>
                <p14:nvPr/>
              </p14:nvContentPartPr>
              <p14:xfrm>
                <a:off x="10198013" y="1126507"/>
                <a:ext cx="131760" cy="283320"/>
              </p14:xfrm>
            </p:contentPart>
          </mc:Choice>
          <mc:Fallback xmlns="">
            <p:pic>
              <p:nvPicPr>
                <p:cNvPr id="105" name="Freihand 104">
                  <a:extLst>
                    <a:ext uri="{FF2B5EF4-FFF2-40B4-BE49-F238E27FC236}">
                      <a16:creationId xmlns:a16="http://schemas.microsoft.com/office/drawing/2014/main" id="{7B1D4344-D781-4BA8-A302-BBBFABBCD569}"/>
                    </a:ext>
                  </a:extLst>
                </p:cNvPr>
                <p:cNvPicPr/>
                <p:nvPr/>
              </p:nvPicPr>
              <p:blipFill>
                <a:blip r:embed="rId152"/>
                <a:stretch>
                  <a:fillRect/>
                </a:stretch>
              </p:blipFill>
              <p:spPr>
                <a:xfrm>
                  <a:off x="10193693" y="1122187"/>
                  <a:ext cx="1404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06" name="Freihand 105">
                  <a:extLst>
                    <a:ext uri="{FF2B5EF4-FFF2-40B4-BE49-F238E27FC236}">
                      <a16:creationId xmlns:a16="http://schemas.microsoft.com/office/drawing/2014/main" id="{D6481C3C-FA27-45FC-9119-97B69B61EA9B}"/>
                    </a:ext>
                  </a:extLst>
                </p14:cNvPr>
                <p14:cNvContentPartPr/>
                <p14:nvPr/>
              </p14:nvContentPartPr>
              <p14:xfrm>
                <a:off x="10352453" y="1159627"/>
                <a:ext cx="130680" cy="163080"/>
              </p14:xfrm>
            </p:contentPart>
          </mc:Choice>
          <mc:Fallback xmlns="">
            <p:pic>
              <p:nvPicPr>
                <p:cNvPr id="106" name="Freihand 105">
                  <a:extLst>
                    <a:ext uri="{FF2B5EF4-FFF2-40B4-BE49-F238E27FC236}">
                      <a16:creationId xmlns:a16="http://schemas.microsoft.com/office/drawing/2014/main" id="{D6481C3C-FA27-45FC-9119-97B69B61EA9B}"/>
                    </a:ext>
                  </a:extLst>
                </p:cNvPr>
                <p:cNvPicPr/>
                <p:nvPr/>
              </p:nvPicPr>
              <p:blipFill>
                <a:blip r:embed="rId154"/>
                <a:stretch>
                  <a:fillRect/>
                </a:stretch>
              </p:blipFill>
              <p:spPr>
                <a:xfrm>
                  <a:off x="10348133" y="1155307"/>
                  <a:ext cx="1393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07" name="Freihand 106">
                  <a:extLst>
                    <a:ext uri="{FF2B5EF4-FFF2-40B4-BE49-F238E27FC236}">
                      <a16:creationId xmlns:a16="http://schemas.microsoft.com/office/drawing/2014/main" id="{9B782073-3C2C-469E-9F97-F63EA6DF6BD2}"/>
                    </a:ext>
                  </a:extLst>
                </p14:cNvPr>
                <p14:cNvContentPartPr/>
                <p14:nvPr/>
              </p14:nvContentPartPr>
              <p14:xfrm>
                <a:off x="10485293" y="1027507"/>
                <a:ext cx="136800" cy="179640"/>
              </p14:xfrm>
            </p:contentPart>
          </mc:Choice>
          <mc:Fallback xmlns="">
            <p:pic>
              <p:nvPicPr>
                <p:cNvPr id="107" name="Freihand 106">
                  <a:extLst>
                    <a:ext uri="{FF2B5EF4-FFF2-40B4-BE49-F238E27FC236}">
                      <a16:creationId xmlns:a16="http://schemas.microsoft.com/office/drawing/2014/main" id="{9B782073-3C2C-469E-9F97-F63EA6DF6BD2}"/>
                    </a:ext>
                  </a:extLst>
                </p:cNvPr>
                <p:cNvPicPr/>
                <p:nvPr/>
              </p:nvPicPr>
              <p:blipFill>
                <a:blip r:embed="rId156"/>
                <a:stretch>
                  <a:fillRect/>
                </a:stretch>
              </p:blipFill>
              <p:spPr>
                <a:xfrm>
                  <a:off x="10480973" y="1023187"/>
                  <a:ext cx="14544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08" name="Freihand 107">
                  <a:extLst>
                    <a:ext uri="{FF2B5EF4-FFF2-40B4-BE49-F238E27FC236}">
                      <a16:creationId xmlns:a16="http://schemas.microsoft.com/office/drawing/2014/main" id="{58C8A29D-607F-4637-B21E-63368DB8CCBD}"/>
                    </a:ext>
                  </a:extLst>
                </p14:cNvPr>
                <p14:cNvContentPartPr/>
                <p14:nvPr/>
              </p14:nvContentPartPr>
              <p14:xfrm>
                <a:off x="10648373" y="839227"/>
                <a:ext cx="428400" cy="316080"/>
              </p14:xfrm>
            </p:contentPart>
          </mc:Choice>
          <mc:Fallback xmlns="">
            <p:pic>
              <p:nvPicPr>
                <p:cNvPr id="108" name="Freihand 107">
                  <a:extLst>
                    <a:ext uri="{FF2B5EF4-FFF2-40B4-BE49-F238E27FC236}">
                      <a16:creationId xmlns:a16="http://schemas.microsoft.com/office/drawing/2014/main" id="{58C8A29D-607F-4637-B21E-63368DB8CCBD}"/>
                    </a:ext>
                  </a:extLst>
                </p:cNvPr>
                <p:cNvPicPr/>
                <p:nvPr/>
              </p:nvPicPr>
              <p:blipFill>
                <a:blip r:embed="rId158"/>
                <a:stretch>
                  <a:fillRect/>
                </a:stretch>
              </p:blipFill>
              <p:spPr>
                <a:xfrm>
                  <a:off x="10644053" y="834907"/>
                  <a:ext cx="437040" cy="3247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09" name="Freihand 108">
                  <a:extLst>
                    <a:ext uri="{FF2B5EF4-FFF2-40B4-BE49-F238E27FC236}">
                      <a16:creationId xmlns:a16="http://schemas.microsoft.com/office/drawing/2014/main" id="{46B01A1D-5625-4C9E-B4DA-C51D7A1EEAF4}"/>
                    </a:ext>
                  </a:extLst>
                </p14:cNvPr>
                <p14:cNvContentPartPr/>
                <p14:nvPr/>
              </p14:nvContentPartPr>
              <p14:xfrm>
                <a:off x="11090453" y="811147"/>
                <a:ext cx="109440" cy="75240"/>
              </p14:xfrm>
            </p:contentPart>
          </mc:Choice>
          <mc:Fallback xmlns="">
            <p:pic>
              <p:nvPicPr>
                <p:cNvPr id="109" name="Freihand 108">
                  <a:extLst>
                    <a:ext uri="{FF2B5EF4-FFF2-40B4-BE49-F238E27FC236}">
                      <a16:creationId xmlns:a16="http://schemas.microsoft.com/office/drawing/2014/main" id="{46B01A1D-5625-4C9E-B4DA-C51D7A1EEAF4}"/>
                    </a:ext>
                  </a:extLst>
                </p:cNvPr>
                <p:cNvPicPr/>
                <p:nvPr/>
              </p:nvPicPr>
              <p:blipFill>
                <a:blip r:embed="rId160"/>
                <a:stretch>
                  <a:fillRect/>
                </a:stretch>
              </p:blipFill>
              <p:spPr>
                <a:xfrm>
                  <a:off x="11086133" y="806827"/>
                  <a:ext cx="118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11" name="Freihand 110">
                  <a:extLst>
                    <a:ext uri="{FF2B5EF4-FFF2-40B4-BE49-F238E27FC236}">
                      <a16:creationId xmlns:a16="http://schemas.microsoft.com/office/drawing/2014/main" id="{AE50D813-77FE-4FE9-B273-1CA36D3201DF}"/>
                    </a:ext>
                  </a:extLst>
                </p14:cNvPr>
                <p14:cNvContentPartPr/>
                <p14:nvPr/>
              </p14:nvContentPartPr>
              <p14:xfrm>
                <a:off x="11233733" y="639427"/>
                <a:ext cx="207720" cy="176760"/>
              </p14:xfrm>
            </p:contentPart>
          </mc:Choice>
          <mc:Fallback xmlns="">
            <p:pic>
              <p:nvPicPr>
                <p:cNvPr id="111" name="Freihand 110">
                  <a:extLst>
                    <a:ext uri="{FF2B5EF4-FFF2-40B4-BE49-F238E27FC236}">
                      <a16:creationId xmlns:a16="http://schemas.microsoft.com/office/drawing/2014/main" id="{AE50D813-77FE-4FE9-B273-1CA36D3201DF}"/>
                    </a:ext>
                  </a:extLst>
                </p:cNvPr>
                <p:cNvPicPr/>
                <p:nvPr/>
              </p:nvPicPr>
              <p:blipFill>
                <a:blip r:embed="rId162"/>
                <a:stretch>
                  <a:fillRect/>
                </a:stretch>
              </p:blipFill>
              <p:spPr>
                <a:xfrm>
                  <a:off x="11229413" y="635107"/>
                  <a:ext cx="2163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12" name="Freihand 111">
                  <a:extLst>
                    <a:ext uri="{FF2B5EF4-FFF2-40B4-BE49-F238E27FC236}">
                      <a16:creationId xmlns:a16="http://schemas.microsoft.com/office/drawing/2014/main" id="{AB51FE7D-28BF-40C5-8DC8-42C43AB8034D}"/>
                    </a:ext>
                  </a:extLst>
                </p14:cNvPr>
                <p14:cNvContentPartPr/>
                <p14:nvPr/>
              </p14:nvContentPartPr>
              <p14:xfrm>
                <a:off x="11444333" y="565627"/>
                <a:ext cx="119160" cy="107640"/>
              </p14:xfrm>
            </p:contentPart>
          </mc:Choice>
          <mc:Fallback xmlns="">
            <p:pic>
              <p:nvPicPr>
                <p:cNvPr id="112" name="Freihand 111">
                  <a:extLst>
                    <a:ext uri="{FF2B5EF4-FFF2-40B4-BE49-F238E27FC236}">
                      <a16:creationId xmlns:a16="http://schemas.microsoft.com/office/drawing/2014/main" id="{AB51FE7D-28BF-40C5-8DC8-42C43AB8034D}"/>
                    </a:ext>
                  </a:extLst>
                </p:cNvPr>
                <p:cNvPicPr/>
                <p:nvPr/>
              </p:nvPicPr>
              <p:blipFill>
                <a:blip r:embed="rId164"/>
                <a:stretch>
                  <a:fillRect/>
                </a:stretch>
              </p:blipFill>
              <p:spPr>
                <a:xfrm>
                  <a:off x="11440013" y="561307"/>
                  <a:ext cx="1278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13" name="Freihand 112">
                  <a:extLst>
                    <a:ext uri="{FF2B5EF4-FFF2-40B4-BE49-F238E27FC236}">
                      <a16:creationId xmlns:a16="http://schemas.microsoft.com/office/drawing/2014/main" id="{95AA1A8F-FA46-46D6-8EAB-BA68BE4F7F4D}"/>
                    </a:ext>
                  </a:extLst>
                </p14:cNvPr>
                <p14:cNvContentPartPr/>
                <p14:nvPr/>
              </p14:nvContentPartPr>
              <p14:xfrm>
                <a:off x="11545853" y="407227"/>
                <a:ext cx="288360" cy="192240"/>
              </p14:xfrm>
            </p:contentPart>
          </mc:Choice>
          <mc:Fallback xmlns="">
            <p:pic>
              <p:nvPicPr>
                <p:cNvPr id="113" name="Freihand 112">
                  <a:extLst>
                    <a:ext uri="{FF2B5EF4-FFF2-40B4-BE49-F238E27FC236}">
                      <a16:creationId xmlns:a16="http://schemas.microsoft.com/office/drawing/2014/main" id="{95AA1A8F-FA46-46D6-8EAB-BA68BE4F7F4D}"/>
                    </a:ext>
                  </a:extLst>
                </p:cNvPr>
                <p:cNvPicPr/>
                <p:nvPr/>
              </p:nvPicPr>
              <p:blipFill>
                <a:blip r:embed="rId166"/>
                <a:stretch>
                  <a:fillRect/>
                </a:stretch>
              </p:blipFill>
              <p:spPr>
                <a:xfrm>
                  <a:off x="11541533" y="402907"/>
                  <a:ext cx="2970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14" name="Freihand 113">
                  <a:extLst>
                    <a:ext uri="{FF2B5EF4-FFF2-40B4-BE49-F238E27FC236}">
                      <a16:creationId xmlns:a16="http://schemas.microsoft.com/office/drawing/2014/main" id="{BBDFF526-82E3-4AC1-9610-B65DB4864757}"/>
                    </a:ext>
                  </a:extLst>
                </p14:cNvPr>
                <p14:cNvContentPartPr/>
                <p14:nvPr/>
              </p14:nvContentPartPr>
              <p14:xfrm>
                <a:off x="11857253" y="337747"/>
                <a:ext cx="160560" cy="89640"/>
              </p14:xfrm>
            </p:contentPart>
          </mc:Choice>
          <mc:Fallback xmlns="">
            <p:pic>
              <p:nvPicPr>
                <p:cNvPr id="114" name="Freihand 113">
                  <a:extLst>
                    <a:ext uri="{FF2B5EF4-FFF2-40B4-BE49-F238E27FC236}">
                      <a16:creationId xmlns:a16="http://schemas.microsoft.com/office/drawing/2014/main" id="{BBDFF526-82E3-4AC1-9610-B65DB4864757}"/>
                    </a:ext>
                  </a:extLst>
                </p:cNvPr>
                <p:cNvPicPr/>
                <p:nvPr/>
              </p:nvPicPr>
              <p:blipFill>
                <a:blip r:embed="rId168"/>
                <a:stretch>
                  <a:fillRect/>
                </a:stretch>
              </p:blipFill>
              <p:spPr>
                <a:xfrm>
                  <a:off x="11852933" y="333427"/>
                  <a:ext cx="1692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16" name="Freihand 115">
                  <a:extLst>
                    <a:ext uri="{FF2B5EF4-FFF2-40B4-BE49-F238E27FC236}">
                      <a16:creationId xmlns:a16="http://schemas.microsoft.com/office/drawing/2014/main" id="{586C294C-4723-4E2D-8321-A9D7AA498543}"/>
                    </a:ext>
                  </a:extLst>
                </p14:cNvPr>
                <p14:cNvContentPartPr/>
                <p14:nvPr/>
              </p14:nvContentPartPr>
              <p14:xfrm>
                <a:off x="10306373" y="1416667"/>
                <a:ext cx="288000" cy="218160"/>
              </p14:xfrm>
            </p:contentPart>
          </mc:Choice>
          <mc:Fallback xmlns="">
            <p:pic>
              <p:nvPicPr>
                <p:cNvPr id="116" name="Freihand 115">
                  <a:extLst>
                    <a:ext uri="{FF2B5EF4-FFF2-40B4-BE49-F238E27FC236}">
                      <a16:creationId xmlns:a16="http://schemas.microsoft.com/office/drawing/2014/main" id="{586C294C-4723-4E2D-8321-A9D7AA498543}"/>
                    </a:ext>
                  </a:extLst>
                </p:cNvPr>
                <p:cNvPicPr/>
                <p:nvPr/>
              </p:nvPicPr>
              <p:blipFill>
                <a:blip r:embed="rId170"/>
                <a:stretch>
                  <a:fillRect/>
                </a:stretch>
              </p:blipFill>
              <p:spPr>
                <a:xfrm>
                  <a:off x="10302053" y="1412347"/>
                  <a:ext cx="29664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17" name="Freihand 116">
                  <a:extLst>
                    <a:ext uri="{FF2B5EF4-FFF2-40B4-BE49-F238E27FC236}">
                      <a16:creationId xmlns:a16="http://schemas.microsoft.com/office/drawing/2014/main" id="{B4281260-8712-4846-9C10-B02F323C67EC}"/>
                    </a:ext>
                  </a:extLst>
                </p14:cNvPr>
                <p14:cNvContentPartPr/>
                <p14:nvPr/>
              </p14:nvContentPartPr>
              <p14:xfrm>
                <a:off x="10729013" y="1293547"/>
                <a:ext cx="71640" cy="143640"/>
              </p14:xfrm>
            </p:contentPart>
          </mc:Choice>
          <mc:Fallback xmlns="">
            <p:pic>
              <p:nvPicPr>
                <p:cNvPr id="117" name="Freihand 116">
                  <a:extLst>
                    <a:ext uri="{FF2B5EF4-FFF2-40B4-BE49-F238E27FC236}">
                      <a16:creationId xmlns:a16="http://schemas.microsoft.com/office/drawing/2014/main" id="{B4281260-8712-4846-9C10-B02F323C67EC}"/>
                    </a:ext>
                  </a:extLst>
                </p:cNvPr>
                <p:cNvPicPr/>
                <p:nvPr/>
              </p:nvPicPr>
              <p:blipFill>
                <a:blip r:embed="rId172"/>
                <a:stretch>
                  <a:fillRect/>
                </a:stretch>
              </p:blipFill>
              <p:spPr>
                <a:xfrm>
                  <a:off x="10724693" y="1289227"/>
                  <a:ext cx="802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18" name="Freihand 117">
                  <a:extLst>
                    <a:ext uri="{FF2B5EF4-FFF2-40B4-BE49-F238E27FC236}">
                      <a16:creationId xmlns:a16="http://schemas.microsoft.com/office/drawing/2014/main" id="{7621E4CB-45D2-4608-9260-C4447A366E5C}"/>
                    </a:ext>
                  </a:extLst>
                </p14:cNvPr>
                <p14:cNvContentPartPr/>
                <p14:nvPr/>
              </p14:nvContentPartPr>
              <p14:xfrm>
                <a:off x="10794533" y="1172947"/>
                <a:ext cx="101520" cy="184680"/>
              </p14:xfrm>
            </p:contentPart>
          </mc:Choice>
          <mc:Fallback xmlns="">
            <p:pic>
              <p:nvPicPr>
                <p:cNvPr id="118" name="Freihand 117">
                  <a:extLst>
                    <a:ext uri="{FF2B5EF4-FFF2-40B4-BE49-F238E27FC236}">
                      <a16:creationId xmlns:a16="http://schemas.microsoft.com/office/drawing/2014/main" id="{7621E4CB-45D2-4608-9260-C4447A366E5C}"/>
                    </a:ext>
                  </a:extLst>
                </p:cNvPr>
                <p:cNvPicPr/>
                <p:nvPr/>
              </p:nvPicPr>
              <p:blipFill>
                <a:blip r:embed="rId174"/>
                <a:stretch>
                  <a:fillRect/>
                </a:stretch>
              </p:blipFill>
              <p:spPr>
                <a:xfrm>
                  <a:off x="10790213" y="1168627"/>
                  <a:ext cx="11016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19" name="Freihand 118">
                  <a:extLst>
                    <a:ext uri="{FF2B5EF4-FFF2-40B4-BE49-F238E27FC236}">
                      <a16:creationId xmlns:a16="http://schemas.microsoft.com/office/drawing/2014/main" id="{BCB67E35-DE9A-4D0D-AEB6-B7C6F2900B98}"/>
                    </a:ext>
                  </a:extLst>
                </p14:cNvPr>
                <p14:cNvContentPartPr/>
                <p14:nvPr/>
              </p14:nvContentPartPr>
              <p14:xfrm>
                <a:off x="10861493" y="1291387"/>
                <a:ext cx="87120" cy="24840"/>
              </p14:xfrm>
            </p:contentPart>
          </mc:Choice>
          <mc:Fallback xmlns="">
            <p:pic>
              <p:nvPicPr>
                <p:cNvPr id="119" name="Freihand 118">
                  <a:extLst>
                    <a:ext uri="{FF2B5EF4-FFF2-40B4-BE49-F238E27FC236}">
                      <a16:creationId xmlns:a16="http://schemas.microsoft.com/office/drawing/2014/main" id="{BCB67E35-DE9A-4D0D-AEB6-B7C6F2900B98}"/>
                    </a:ext>
                  </a:extLst>
                </p:cNvPr>
                <p:cNvPicPr/>
                <p:nvPr/>
              </p:nvPicPr>
              <p:blipFill>
                <a:blip r:embed="rId176"/>
                <a:stretch>
                  <a:fillRect/>
                </a:stretch>
              </p:blipFill>
              <p:spPr>
                <a:xfrm>
                  <a:off x="10857173" y="1287067"/>
                  <a:ext cx="9576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20" name="Freihand 119">
                  <a:extLst>
                    <a:ext uri="{FF2B5EF4-FFF2-40B4-BE49-F238E27FC236}">
                      <a16:creationId xmlns:a16="http://schemas.microsoft.com/office/drawing/2014/main" id="{513F96AB-67CA-4295-8FA1-5D093D3EA569}"/>
                    </a:ext>
                  </a:extLst>
                </p14:cNvPr>
                <p14:cNvContentPartPr/>
                <p14:nvPr/>
              </p14:nvContentPartPr>
              <p14:xfrm>
                <a:off x="10932053" y="1151707"/>
                <a:ext cx="181080" cy="137520"/>
              </p14:xfrm>
            </p:contentPart>
          </mc:Choice>
          <mc:Fallback xmlns="">
            <p:pic>
              <p:nvPicPr>
                <p:cNvPr id="120" name="Freihand 119">
                  <a:extLst>
                    <a:ext uri="{FF2B5EF4-FFF2-40B4-BE49-F238E27FC236}">
                      <a16:creationId xmlns:a16="http://schemas.microsoft.com/office/drawing/2014/main" id="{513F96AB-67CA-4295-8FA1-5D093D3EA569}"/>
                    </a:ext>
                  </a:extLst>
                </p:cNvPr>
                <p:cNvPicPr/>
                <p:nvPr/>
              </p:nvPicPr>
              <p:blipFill>
                <a:blip r:embed="rId178"/>
                <a:stretch>
                  <a:fillRect/>
                </a:stretch>
              </p:blipFill>
              <p:spPr>
                <a:xfrm>
                  <a:off x="10927733" y="1147387"/>
                  <a:ext cx="189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21" name="Freihand 120">
                  <a:extLst>
                    <a:ext uri="{FF2B5EF4-FFF2-40B4-BE49-F238E27FC236}">
                      <a16:creationId xmlns:a16="http://schemas.microsoft.com/office/drawing/2014/main" id="{130849AB-75D4-48CA-A255-68A3ABC6F8A6}"/>
                    </a:ext>
                  </a:extLst>
                </p14:cNvPr>
                <p14:cNvContentPartPr/>
                <p14:nvPr/>
              </p14:nvContentPartPr>
              <p14:xfrm>
                <a:off x="11093333" y="1069987"/>
                <a:ext cx="189000" cy="130680"/>
              </p14:xfrm>
            </p:contentPart>
          </mc:Choice>
          <mc:Fallback xmlns="">
            <p:pic>
              <p:nvPicPr>
                <p:cNvPr id="121" name="Freihand 120">
                  <a:extLst>
                    <a:ext uri="{FF2B5EF4-FFF2-40B4-BE49-F238E27FC236}">
                      <a16:creationId xmlns:a16="http://schemas.microsoft.com/office/drawing/2014/main" id="{130849AB-75D4-48CA-A255-68A3ABC6F8A6}"/>
                    </a:ext>
                  </a:extLst>
                </p:cNvPr>
                <p:cNvPicPr/>
                <p:nvPr/>
              </p:nvPicPr>
              <p:blipFill>
                <a:blip r:embed="rId180"/>
                <a:stretch>
                  <a:fillRect/>
                </a:stretch>
              </p:blipFill>
              <p:spPr>
                <a:xfrm>
                  <a:off x="11089013" y="1065667"/>
                  <a:ext cx="1976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22" name="Freihand 121">
                  <a:extLst>
                    <a:ext uri="{FF2B5EF4-FFF2-40B4-BE49-F238E27FC236}">
                      <a16:creationId xmlns:a16="http://schemas.microsoft.com/office/drawing/2014/main" id="{1B022F87-8B83-4B76-B408-CBED69115EB7}"/>
                    </a:ext>
                  </a:extLst>
                </p14:cNvPr>
                <p14:cNvContentPartPr/>
                <p14:nvPr/>
              </p14:nvContentPartPr>
              <p14:xfrm>
                <a:off x="11257853" y="994747"/>
                <a:ext cx="18360" cy="23400"/>
              </p14:xfrm>
            </p:contentPart>
          </mc:Choice>
          <mc:Fallback xmlns="">
            <p:pic>
              <p:nvPicPr>
                <p:cNvPr id="122" name="Freihand 121">
                  <a:extLst>
                    <a:ext uri="{FF2B5EF4-FFF2-40B4-BE49-F238E27FC236}">
                      <a16:creationId xmlns:a16="http://schemas.microsoft.com/office/drawing/2014/main" id="{1B022F87-8B83-4B76-B408-CBED69115EB7}"/>
                    </a:ext>
                  </a:extLst>
                </p:cNvPr>
                <p:cNvPicPr/>
                <p:nvPr/>
              </p:nvPicPr>
              <p:blipFill>
                <a:blip r:embed="rId182"/>
                <a:stretch>
                  <a:fillRect/>
                </a:stretch>
              </p:blipFill>
              <p:spPr>
                <a:xfrm>
                  <a:off x="11253533" y="990427"/>
                  <a:ext cx="270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23" name="Freihand 122">
                  <a:extLst>
                    <a:ext uri="{FF2B5EF4-FFF2-40B4-BE49-F238E27FC236}">
                      <a16:creationId xmlns:a16="http://schemas.microsoft.com/office/drawing/2014/main" id="{844513BA-3753-4052-B970-F4CC989008CA}"/>
                    </a:ext>
                  </a:extLst>
                </p14:cNvPr>
                <p14:cNvContentPartPr/>
                <p14:nvPr/>
              </p14:nvContentPartPr>
              <p14:xfrm>
                <a:off x="11305013" y="999427"/>
                <a:ext cx="78480" cy="87840"/>
              </p14:xfrm>
            </p:contentPart>
          </mc:Choice>
          <mc:Fallback xmlns="">
            <p:pic>
              <p:nvPicPr>
                <p:cNvPr id="123" name="Freihand 122">
                  <a:extLst>
                    <a:ext uri="{FF2B5EF4-FFF2-40B4-BE49-F238E27FC236}">
                      <a16:creationId xmlns:a16="http://schemas.microsoft.com/office/drawing/2014/main" id="{844513BA-3753-4052-B970-F4CC989008CA}"/>
                    </a:ext>
                  </a:extLst>
                </p:cNvPr>
                <p:cNvPicPr/>
                <p:nvPr/>
              </p:nvPicPr>
              <p:blipFill>
                <a:blip r:embed="rId184"/>
                <a:stretch>
                  <a:fillRect/>
                </a:stretch>
              </p:blipFill>
              <p:spPr>
                <a:xfrm>
                  <a:off x="11300693" y="995107"/>
                  <a:ext cx="871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24" name="Freihand 123">
                  <a:extLst>
                    <a:ext uri="{FF2B5EF4-FFF2-40B4-BE49-F238E27FC236}">
                      <a16:creationId xmlns:a16="http://schemas.microsoft.com/office/drawing/2014/main" id="{3B1DF504-D088-45CE-A797-396E870E6CB6}"/>
                    </a:ext>
                  </a:extLst>
                </p14:cNvPr>
                <p14:cNvContentPartPr/>
                <p14:nvPr/>
              </p14:nvContentPartPr>
              <p14:xfrm>
                <a:off x="11396813" y="835627"/>
                <a:ext cx="157320" cy="202320"/>
              </p14:xfrm>
            </p:contentPart>
          </mc:Choice>
          <mc:Fallback xmlns="">
            <p:pic>
              <p:nvPicPr>
                <p:cNvPr id="124" name="Freihand 123">
                  <a:extLst>
                    <a:ext uri="{FF2B5EF4-FFF2-40B4-BE49-F238E27FC236}">
                      <a16:creationId xmlns:a16="http://schemas.microsoft.com/office/drawing/2014/main" id="{3B1DF504-D088-45CE-A797-396E870E6CB6}"/>
                    </a:ext>
                  </a:extLst>
                </p:cNvPr>
                <p:cNvPicPr/>
                <p:nvPr/>
              </p:nvPicPr>
              <p:blipFill>
                <a:blip r:embed="rId186"/>
                <a:stretch>
                  <a:fillRect/>
                </a:stretch>
              </p:blipFill>
              <p:spPr>
                <a:xfrm>
                  <a:off x="11392493" y="831307"/>
                  <a:ext cx="16596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25" name="Freihand 124">
                  <a:extLst>
                    <a:ext uri="{FF2B5EF4-FFF2-40B4-BE49-F238E27FC236}">
                      <a16:creationId xmlns:a16="http://schemas.microsoft.com/office/drawing/2014/main" id="{9720C0A5-EF35-4B6A-B1F6-7E1A2BE96C5C}"/>
                    </a:ext>
                  </a:extLst>
                </p14:cNvPr>
                <p14:cNvContentPartPr/>
                <p14:nvPr/>
              </p14:nvContentPartPr>
              <p14:xfrm>
                <a:off x="10711733" y="1195987"/>
                <a:ext cx="63360" cy="56520"/>
              </p14:xfrm>
            </p:contentPart>
          </mc:Choice>
          <mc:Fallback xmlns="">
            <p:pic>
              <p:nvPicPr>
                <p:cNvPr id="125" name="Freihand 124">
                  <a:extLst>
                    <a:ext uri="{FF2B5EF4-FFF2-40B4-BE49-F238E27FC236}">
                      <a16:creationId xmlns:a16="http://schemas.microsoft.com/office/drawing/2014/main" id="{9720C0A5-EF35-4B6A-B1F6-7E1A2BE96C5C}"/>
                    </a:ext>
                  </a:extLst>
                </p:cNvPr>
                <p:cNvPicPr/>
                <p:nvPr/>
              </p:nvPicPr>
              <p:blipFill>
                <a:blip r:embed="rId188"/>
                <a:stretch>
                  <a:fillRect/>
                </a:stretch>
              </p:blipFill>
              <p:spPr>
                <a:xfrm>
                  <a:off x="10707413" y="1191667"/>
                  <a:ext cx="7200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6" name="Freihand 125">
                  <a:extLst>
                    <a:ext uri="{FF2B5EF4-FFF2-40B4-BE49-F238E27FC236}">
                      <a16:creationId xmlns:a16="http://schemas.microsoft.com/office/drawing/2014/main" id="{7604F06C-4704-464E-87AE-43AD3EE55FE3}"/>
                    </a:ext>
                  </a:extLst>
                </p14:cNvPr>
                <p14:cNvContentPartPr/>
                <p14:nvPr/>
              </p14:nvContentPartPr>
              <p14:xfrm>
                <a:off x="10616333" y="1661107"/>
                <a:ext cx="93600" cy="176760"/>
              </p14:xfrm>
            </p:contentPart>
          </mc:Choice>
          <mc:Fallback xmlns="">
            <p:pic>
              <p:nvPicPr>
                <p:cNvPr id="126" name="Freihand 125">
                  <a:extLst>
                    <a:ext uri="{FF2B5EF4-FFF2-40B4-BE49-F238E27FC236}">
                      <a16:creationId xmlns:a16="http://schemas.microsoft.com/office/drawing/2014/main" id="{7604F06C-4704-464E-87AE-43AD3EE55FE3}"/>
                    </a:ext>
                  </a:extLst>
                </p:cNvPr>
                <p:cNvPicPr/>
                <p:nvPr/>
              </p:nvPicPr>
              <p:blipFill>
                <a:blip r:embed="rId190"/>
                <a:stretch>
                  <a:fillRect/>
                </a:stretch>
              </p:blipFill>
              <p:spPr>
                <a:xfrm>
                  <a:off x="10612013" y="1656787"/>
                  <a:ext cx="1022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7" name="Freihand 126">
                  <a:extLst>
                    <a:ext uri="{FF2B5EF4-FFF2-40B4-BE49-F238E27FC236}">
                      <a16:creationId xmlns:a16="http://schemas.microsoft.com/office/drawing/2014/main" id="{FA7C8716-E363-4B88-9E27-990B66B23861}"/>
                    </a:ext>
                  </a:extLst>
                </p14:cNvPr>
                <p14:cNvContentPartPr/>
                <p14:nvPr/>
              </p14:nvContentPartPr>
              <p14:xfrm>
                <a:off x="10636853" y="1749307"/>
                <a:ext cx="75960" cy="16560"/>
              </p14:xfrm>
            </p:contentPart>
          </mc:Choice>
          <mc:Fallback xmlns="">
            <p:pic>
              <p:nvPicPr>
                <p:cNvPr id="127" name="Freihand 126">
                  <a:extLst>
                    <a:ext uri="{FF2B5EF4-FFF2-40B4-BE49-F238E27FC236}">
                      <a16:creationId xmlns:a16="http://schemas.microsoft.com/office/drawing/2014/main" id="{FA7C8716-E363-4B88-9E27-990B66B23861}"/>
                    </a:ext>
                  </a:extLst>
                </p:cNvPr>
                <p:cNvPicPr/>
                <p:nvPr/>
              </p:nvPicPr>
              <p:blipFill>
                <a:blip r:embed="rId192"/>
                <a:stretch>
                  <a:fillRect/>
                </a:stretch>
              </p:blipFill>
              <p:spPr>
                <a:xfrm>
                  <a:off x="10632533" y="1744987"/>
                  <a:ext cx="84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8" name="Freihand 127">
                  <a:extLst>
                    <a:ext uri="{FF2B5EF4-FFF2-40B4-BE49-F238E27FC236}">
                      <a16:creationId xmlns:a16="http://schemas.microsoft.com/office/drawing/2014/main" id="{E3A10904-C0E9-4CEA-8FEF-0F987D30BA1C}"/>
                    </a:ext>
                  </a:extLst>
                </p14:cNvPr>
                <p14:cNvContentPartPr/>
                <p14:nvPr/>
              </p14:nvContentPartPr>
              <p14:xfrm>
                <a:off x="10744493" y="1645627"/>
                <a:ext cx="193320" cy="149400"/>
              </p14:xfrm>
            </p:contentPart>
          </mc:Choice>
          <mc:Fallback xmlns="">
            <p:pic>
              <p:nvPicPr>
                <p:cNvPr id="128" name="Freihand 127">
                  <a:extLst>
                    <a:ext uri="{FF2B5EF4-FFF2-40B4-BE49-F238E27FC236}">
                      <a16:creationId xmlns:a16="http://schemas.microsoft.com/office/drawing/2014/main" id="{E3A10904-C0E9-4CEA-8FEF-0F987D30BA1C}"/>
                    </a:ext>
                  </a:extLst>
                </p:cNvPr>
                <p:cNvPicPr/>
                <p:nvPr/>
              </p:nvPicPr>
              <p:blipFill>
                <a:blip r:embed="rId194"/>
                <a:stretch>
                  <a:fillRect/>
                </a:stretch>
              </p:blipFill>
              <p:spPr>
                <a:xfrm>
                  <a:off x="10740173" y="1641307"/>
                  <a:ext cx="201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9" name="Freihand 128">
                  <a:extLst>
                    <a:ext uri="{FF2B5EF4-FFF2-40B4-BE49-F238E27FC236}">
                      <a16:creationId xmlns:a16="http://schemas.microsoft.com/office/drawing/2014/main" id="{2166278A-1DA5-41BB-9DAC-4FADB4FC2998}"/>
                    </a:ext>
                  </a:extLst>
                </p14:cNvPr>
                <p14:cNvContentPartPr/>
                <p14:nvPr/>
              </p14:nvContentPartPr>
              <p14:xfrm>
                <a:off x="10978133" y="1342867"/>
                <a:ext cx="246600" cy="321120"/>
              </p14:xfrm>
            </p:contentPart>
          </mc:Choice>
          <mc:Fallback xmlns="">
            <p:pic>
              <p:nvPicPr>
                <p:cNvPr id="129" name="Freihand 128">
                  <a:extLst>
                    <a:ext uri="{FF2B5EF4-FFF2-40B4-BE49-F238E27FC236}">
                      <a16:creationId xmlns:a16="http://schemas.microsoft.com/office/drawing/2014/main" id="{2166278A-1DA5-41BB-9DAC-4FADB4FC2998}"/>
                    </a:ext>
                  </a:extLst>
                </p:cNvPr>
                <p:cNvPicPr/>
                <p:nvPr/>
              </p:nvPicPr>
              <p:blipFill>
                <a:blip r:embed="rId196"/>
                <a:stretch>
                  <a:fillRect/>
                </a:stretch>
              </p:blipFill>
              <p:spPr>
                <a:xfrm>
                  <a:off x="10973813" y="1338547"/>
                  <a:ext cx="255240" cy="329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30" name="Freihand 129">
                  <a:extLst>
                    <a:ext uri="{FF2B5EF4-FFF2-40B4-BE49-F238E27FC236}">
                      <a16:creationId xmlns:a16="http://schemas.microsoft.com/office/drawing/2014/main" id="{AAE150BA-AD19-4E9B-A8DE-E5A11E9446E1}"/>
                    </a:ext>
                  </a:extLst>
                </p14:cNvPr>
                <p14:cNvContentPartPr/>
                <p14:nvPr/>
              </p14:nvContentPartPr>
              <p14:xfrm>
                <a:off x="11231933" y="1402627"/>
                <a:ext cx="104400" cy="95760"/>
              </p14:xfrm>
            </p:contentPart>
          </mc:Choice>
          <mc:Fallback xmlns="">
            <p:pic>
              <p:nvPicPr>
                <p:cNvPr id="130" name="Freihand 129">
                  <a:extLst>
                    <a:ext uri="{FF2B5EF4-FFF2-40B4-BE49-F238E27FC236}">
                      <a16:creationId xmlns:a16="http://schemas.microsoft.com/office/drawing/2014/main" id="{AAE150BA-AD19-4E9B-A8DE-E5A11E9446E1}"/>
                    </a:ext>
                  </a:extLst>
                </p:cNvPr>
                <p:cNvPicPr/>
                <p:nvPr/>
              </p:nvPicPr>
              <p:blipFill>
                <a:blip r:embed="rId198"/>
                <a:stretch>
                  <a:fillRect/>
                </a:stretch>
              </p:blipFill>
              <p:spPr>
                <a:xfrm>
                  <a:off x="11227613" y="1398307"/>
                  <a:ext cx="1130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32" name="Freihand 131">
                  <a:extLst>
                    <a:ext uri="{FF2B5EF4-FFF2-40B4-BE49-F238E27FC236}">
                      <a16:creationId xmlns:a16="http://schemas.microsoft.com/office/drawing/2014/main" id="{99505D33-1F2E-48DF-8301-45C4E5C3479A}"/>
                    </a:ext>
                  </a:extLst>
                </p14:cNvPr>
                <p14:cNvContentPartPr/>
                <p14:nvPr/>
              </p14:nvContentPartPr>
              <p14:xfrm>
                <a:off x="11390693" y="1190587"/>
                <a:ext cx="136080" cy="246960"/>
              </p14:xfrm>
            </p:contentPart>
          </mc:Choice>
          <mc:Fallback xmlns="">
            <p:pic>
              <p:nvPicPr>
                <p:cNvPr id="132" name="Freihand 131">
                  <a:extLst>
                    <a:ext uri="{FF2B5EF4-FFF2-40B4-BE49-F238E27FC236}">
                      <a16:creationId xmlns:a16="http://schemas.microsoft.com/office/drawing/2014/main" id="{99505D33-1F2E-48DF-8301-45C4E5C3479A}"/>
                    </a:ext>
                  </a:extLst>
                </p:cNvPr>
                <p:cNvPicPr/>
                <p:nvPr/>
              </p:nvPicPr>
              <p:blipFill>
                <a:blip r:embed="rId200"/>
                <a:stretch>
                  <a:fillRect/>
                </a:stretch>
              </p:blipFill>
              <p:spPr>
                <a:xfrm>
                  <a:off x="11386373" y="1186267"/>
                  <a:ext cx="14472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33" name="Freihand 132">
                  <a:extLst>
                    <a:ext uri="{FF2B5EF4-FFF2-40B4-BE49-F238E27FC236}">
                      <a16:creationId xmlns:a16="http://schemas.microsoft.com/office/drawing/2014/main" id="{90FE26AC-3256-4438-8836-E185044D9C5D}"/>
                    </a:ext>
                  </a:extLst>
                </p14:cNvPr>
                <p14:cNvContentPartPr/>
                <p14:nvPr/>
              </p14:nvContentPartPr>
              <p14:xfrm>
                <a:off x="11545853" y="1167187"/>
                <a:ext cx="205200" cy="183600"/>
              </p14:xfrm>
            </p:contentPart>
          </mc:Choice>
          <mc:Fallback xmlns="">
            <p:pic>
              <p:nvPicPr>
                <p:cNvPr id="133" name="Freihand 132">
                  <a:extLst>
                    <a:ext uri="{FF2B5EF4-FFF2-40B4-BE49-F238E27FC236}">
                      <a16:creationId xmlns:a16="http://schemas.microsoft.com/office/drawing/2014/main" id="{90FE26AC-3256-4438-8836-E185044D9C5D}"/>
                    </a:ext>
                  </a:extLst>
                </p:cNvPr>
                <p:cNvPicPr/>
                <p:nvPr/>
              </p:nvPicPr>
              <p:blipFill>
                <a:blip r:embed="rId202"/>
                <a:stretch>
                  <a:fillRect/>
                </a:stretch>
              </p:blipFill>
              <p:spPr>
                <a:xfrm>
                  <a:off x="11541533" y="1162867"/>
                  <a:ext cx="213840" cy="192240"/>
                </a:xfrm>
                <a:prstGeom prst="rect">
                  <a:avLst/>
                </a:prstGeom>
              </p:spPr>
            </p:pic>
          </mc:Fallback>
        </mc:AlternateContent>
      </p:grpSp>
    </p:spTree>
    <p:extLst>
      <p:ext uri="{BB962C8B-B14F-4D97-AF65-F5344CB8AC3E}">
        <p14:creationId xmlns:p14="http://schemas.microsoft.com/office/powerpoint/2010/main" val="246906503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Jade Hochschule – Wikipedia">
            <a:extLst>
              <a:ext uri="{FF2B5EF4-FFF2-40B4-BE49-F238E27FC236}">
                <a16:creationId xmlns:a16="http://schemas.microsoft.com/office/drawing/2014/main" id="{958D230B-DC3F-4C23-9015-ADBC1FBD27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94503" y="30704"/>
            <a:ext cx="1407087" cy="963474"/>
          </a:xfrm>
          <a:prstGeom prst="rect">
            <a:avLst/>
          </a:prstGeom>
          <a:noFill/>
          <a:extLst>
            <a:ext uri="{909E8E84-426E-40DD-AFC4-6F175D3DCCD1}">
              <a14:hiddenFill xmlns:a14="http://schemas.microsoft.com/office/drawing/2010/main">
                <a:solidFill>
                  <a:srgbClr val="FFFFFF"/>
                </a:solidFill>
              </a14:hiddenFill>
            </a:ext>
          </a:extLst>
        </p:spPr>
      </p:pic>
      <p:sp>
        <p:nvSpPr>
          <p:cNvPr id="3" name="Untertitel 2">
            <a:extLst>
              <a:ext uri="{FF2B5EF4-FFF2-40B4-BE49-F238E27FC236}">
                <a16:creationId xmlns:a16="http://schemas.microsoft.com/office/drawing/2014/main" id="{93DD285B-D578-D2EE-15B3-B26F91AA507A}"/>
              </a:ext>
            </a:extLst>
          </p:cNvPr>
          <p:cNvSpPr>
            <a:spLocks noGrp="1"/>
          </p:cNvSpPr>
          <p:nvPr>
            <p:ph type="subTitle" idx="1"/>
          </p:nvPr>
        </p:nvSpPr>
        <p:spPr>
          <a:xfrm>
            <a:off x="-3795" y="-9955"/>
            <a:ext cx="12195795" cy="5415940"/>
          </a:xfrm>
        </p:spPr>
        <p:txBody>
          <a:bodyPr>
            <a:noAutofit/>
          </a:bodyPr>
          <a:lstStyle/>
          <a:p>
            <a:endParaRPr lang="de-DE" sz="3000" b="1" dirty="0"/>
          </a:p>
          <a:p>
            <a:endParaRPr lang="de-DE" sz="3000" b="1" dirty="0"/>
          </a:p>
          <a:p>
            <a:endParaRPr lang="de-DE" sz="3000" b="1" dirty="0"/>
          </a:p>
          <a:p>
            <a:endParaRPr lang="de-DE" sz="3000" b="1" dirty="0"/>
          </a:p>
          <a:p>
            <a:endParaRPr lang="de-DE" dirty="0"/>
          </a:p>
          <a:p>
            <a:r>
              <a:rPr lang="en-US" sz="3200" b="1" dirty="0"/>
              <a:t>De-Risking and De-coupling in International Economic relation</a:t>
            </a:r>
          </a:p>
          <a:p>
            <a:r>
              <a:rPr lang="en-US" sz="3200" b="1" dirty="0"/>
              <a:t>–</a:t>
            </a:r>
          </a:p>
          <a:p>
            <a:r>
              <a:rPr lang="en-US" sz="3200" b="1" dirty="0"/>
              <a:t>Volatile Times for Investment Decisions</a:t>
            </a:r>
          </a:p>
          <a:p>
            <a:endParaRPr lang="de-DE" b="1" u="sng" dirty="0">
              <a:solidFill>
                <a:srgbClr val="FF0000"/>
              </a:solidFill>
            </a:endParaRPr>
          </a:p>
          <a:p>
            <a:r>
              <a:rPr lang="de-DE" dirty="0" err="1">
                <a:solidFill>
                  <a:srgbClr val="FF0000"/>
                </a:solidFill>
              </a:rPr>
              <a:t>Thursday</a:t>
            </a:r>
            <a:r>
              <a:rPr lang="de-DE" dirty="0">
                <a:solidFill>
                  <a:srgbClr val="FF0000"/>
                </a:solidFill>
              </a:rPr>
              <a:t> 15.05.2025</a:t>
            </a:r>
          </a:p>
          <a:p>
            <a:r>
              <a:rPr lang="de-DE" dirty="0">
                <a:solidFill>
                  <a:srgbClr val="FF0000"/>
                </a:solidFill>
              </a:rPr>
              <a:t>Hybrid: Zoom + </a:t>
            </a:r>
            <a:r>
              <a:rPr lang="de-DE" dirty="0" err="1">
                <a:solidFill>
                  <a:srgbClr val="FF0000"/>
                </a:solidFill>
              </a:rPr>
              <a:t>Lecture</a:t>
            </a:r>
            <a:r>
              <a:rPr lang="de-DE" dirty="0">
                <a:solidFill>
                  <a:srgbClr val="FF0000"/>
                </a:solidFill>
              </a:rPr>
              <a:t> Hall</a:t>
            </a:r>
          </a:p>
          <a:p>
            <a:r>
              <a:rPr lang="de-DE" dirty="0"/>
              <a:t>Jade Hochschule Wilhelmshaven</a:t>
            </a:r>
          </a:p>
          <a:p>
            <a:r>
              <a:rPr lang="de-DE" sz="1400" dirty="0"/>
              <a:t>10:15 – 11:45 Uhr: S123</a:t>
            </a:r>
          </a:p>
        </p:txBody>
      </p:sp>
      <p:pic>
        <p:nvPicPr>
          <p:cNvPr id="4" name="Grafik 3">
            <a:extLst>
              <a:ext uri="{FF2B5EF4-FFF2-40B4-BE49-F238E27FC236}">
                <a16:creationId xmlns:a16="http://schemas.microsoft.com/office/drawing/2014/main" id="{C24FA4E6-4253-C4D1-CA96-59FDD2C9533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0"/>
            <a:ext cx="2307569" cy="1800000"/>
          </a:xfrm>
          <a:prstGeom prst="rect">
            <a:avLst/>
          </a:prstGeom>
        </p:spPr>
      </p:pic>
      <p:sp>
        <p:nvSpPr>
          <p:cNvPr id="5" name="Textfeld 4">
            <a:extLst>
              <a:ext uri="{FF2B5EF4-FFF2-40B4-BE49-F238E27FC236}">
                <a16:creationId xmlns:a16="http://schemas.microsoft.com/office/drawing/2014/main" id="{8B99F0C1-CD04-85A9-277B-5F1656B7138A}"/>
              </a:ext>
            </a:extLst>
          </p:cNvPr>
          <p:cNvSpPr txBox="1"/>
          <p:nvPr/>
        </p:nvSpPr>
        <p:spPr>
          <a:xfrm>
            <a:off x="226113" y="520"/>
            <a:ext cx="1847239" cy="399596"/>
          </a:xfrm>
          <a:prstGeom prst="rect">
            <a:avLst/>
          </a:prstGeom>
          <a:noFill/>
        </p:spPr>
        <p:txBody>
          <a:bodyPr wrap="square" rtlCol="0">
            <a:spAutoFit/>
          </a:bodyPr>
          <a:lstStyle/>
          <a:p>
            <a:r>
              <a:rPr lang="de-DE" sz="2000" b="1" dirty="0"/>
              <a:t>Wilhelmshaven</a:t>
            </a:r>
          </a:p>
        </p:txBody>
      </p:sp>
      <p:sp>
        <p:nvSpPr>
          <p:cNvPr id="6" name="Textfeld 5">
            <a:extLst>
              <a:ext uri="{FF2B5EF4-FFF2-40B4-BE49-F238E27FC236}">
                <a16:creationId xmlns:a16="http://schemas.microsoft.com/office/drawing/2014/main" id="{B6ED0359-2290-FAF6-6111-5BA31F73E4E0}"/>
              </a:ext>
            </a:extLst>
          </p:cNvPr>
          <p:cNvSpPr txBox="1"/>
          <p:nvPr/>
        </p:nvSpPr>
        <p:spPr>
          <a:xfrm>
            <a:off x="7920974" y="1805167"/>
            <a:ext cx="1575000" cy="553998"/>
          </a:xfrm>
          <a:prstGeom prst="rect">
            <a:avLst/>
          </a:prstGeom>
          <a:noFill/>
        </p:spPr>
        <p:txBody>
          <a:bodyPr wrap="square" rtlCol="0">
            <a:spAutoFit/>
          </a:bodyPr>
          <a:lstStyle/>
          <a:p>
            <a:pPr algn="ctr"/>
            <a:r>
              <a:rPr lang="de-DE" sz="1000" dirty="0"/>
              <a:t>Prof. Dr. Bernhard Köster</a:t>
            </a:r>
          </a:p>
          <a:p>
            <a:pPr algn="ctr"/>
            <a:r>
              <a:rPr lang="de-DE" sz="1000" dirty="0"/>
              <a:t>Economics</a:t>
            </a:r>
          </a:p>
          <a:p>
            <a:pPr algn="ctr"/>
            <a:r>
              <a:rPr lang="de-DE" sz="1000" b="1" dirty="0"/>
              <a:t>Jade Hochschule</a:t>
            </a:r>
          </a:p>
        </p:txBody>
      </p:sp>
      <p:pic>
        <p:nvPicPr>
          <p:cNvPr id="7" name="Grafik 6" descr="Ein Bild, das Person, Mann, Anzug, tragen enthält.&#10;&#10;Automatisch generierte Beschreibung">
            <a:extLst>
              <a:ext uri="{FF2B5EF4-FFF2-40B4-BE49-F238E27FC236}">
                <a16:creationId xmlns:a16="http://schemas.microsoft.com/office/drawing/2014/main" id="{8D89C7BB-27A4-4504-F4C6-8C0FEA6F147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49137" y="0"/>
            <a:ext cx="1406250" cy="1800000"/>
          </a:xfrm>
          <a:prstGeom prst="rect">
            <a:avLst/>
          </a:prstGeom>
        </p:spPr>
      </p:pic>
      <p:pic>
        <p:nvPicPr>
          <p:cNvPr id="1026" name="Picture 2">
            <a:extLst>
              <a:ext uri="{FF2B5EF4-FFF2-40B4-BE49-F238E27FC236}">
                <a16:creationId xmlns:a16="http://schemas.microsoft.com/office/drawing/2014/main" id="{00CCAC0A-9ACF-81C5-11D8-5FAE03DFD5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20974" y="30703"/>
            <a:ext cx="1575000" cy="180000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Dr. Wolfgang Kornprobst">
            <a:extLst>
              <a:ext uri="{FF2B5EF4-FFF2-40B4-BE49-F238E27FC236}">
                <a16:creationId xmlns:a16="http://schemas.microsoft.com/office/drawing/2014/main" id="{5773F887-2A5A-C385-2DF2-8ECBE896FB1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26523" y="-1438"/>
            <a:ext cx="1800000" cy="1800000"/>
          </a:xfrm>
          <a:prstGeom prst="rect">
            <a:avLst/>
          </a:prstGeom>
          <a:noFill/>
          <a:extLst>
            <a:ext uri="{909E8E84-426E-40DD-AFC4-6F175D3DCCD1}">
              <a14:hiddenFill xmlns:a14="http://schemas.microsoft.com/office/drawing/2010/main">
                <a:solidFill>
                  <a:srgbClr val="FFFFFF"/>
                </a:solidFill>
              </a14:hiddenFill>
            </a:ext>
          </a:extLst>
        </p:spPr>
      </p:pic>
      <p:sp>
        <p:nvSpPr>
          <p:cNvPr id="9" name="Textfeld 8">
            <a:extLst>
              <a:ext uri="{FF2B5EF4-FFF2-40B4-BE49-F238E27FC236}">
                <a16:creationId xmlns:a16="http://schemas.microsoft.com/office/drawing/2014/main" id="{8173F241-6D2C-343B-7B74-5E6B223C44E9}"/>
              </a:ext>
            </a:extLst>
          </p:cNvPr>
          <p:cNvSpPr txBox="1"/>
          <p:nvPr/>
        </p:nvSpPr>
        <p:spPr>
          <a:xfrm>
            <a:off x="9023183" y="5626967"/>
            <a:ext cx="3159760" cy="1200329"/>
          </a:xfrm>
          <a:prstGeom prst="rect">
            <a:avLst/>
          </a:prstGeom>
          <a:noFill/>
        </p:spPr>
        <p:txBody>
          <a:bodyPr wrap="square">
            <a:spAutoFit/>
          </a:bodyPr>
          <a:lstStyle/>
          <a:p>
            <a:pPr algn="ctr"/>
            <a:r>
              <a:rPr lang="de-DE" sz="1800" dirty="0"/>
              <a:t>Kontakt:</a:t>
            </a:r>
          </a:p>
          <a:p>
            <a:endParaRPr lang="de-DE" sz="1800" dirty="0"/>
          </a:p>
          <a:p>
            <a:pPr algn="ctr"/>
            <a:r>
              <a:rPr lang="de-DE" sz="1800" dirty="0"/>
              <a:t>Prof. Dr. Bernhard Köster</a:t>
            </a:r>
          </a:p>
          <a:p>
            <a:pPr algn="ctr"/>
            <a:r>
              <a:rPr lang="de-DE" sz="1800" dirty="0"/>
              <a:t>bernhard.koester@jade-hs.de</a:t>
            </a:r>
          </a:p>
        </p:txBody>
      </p:sp>
      <p:sp>
        <p:nvSpPr>
          <p:cNvPr id="11" name="Textfeld 10">
            <a:extLst>
              <a:ext uri="{FF2B5EF4-FFF2-40B4-BE49-F238E27FC236}">
                <a16:creationId xmlns:a16="http://schemas.microsoft.com/office/drawing/2014/main" id="{033AF199-A68E-A8BB-5CD1-2AA4B6A105F1}"/>
              </a:ext>
            </a:extLst>
          </p:cNvPr>
          <p:cNvSpPr txBox="1"/>
          <p:nvPr/>
        </p:nvSpPr>
        <p:spPr>
          <a:xfrm>
            <a:off x="2862349" y="1805167"/>
            <a:ext cx="1575000" cy="553998"/>
          </a:xfrm>
          <a:prstGeom prst="rect">
            <a:avLst/>
          </a:prstGeom>
          <a:noFill/>
        </p:spPr>
        <p:txBody>
          <a:bodyPr wrap="square" rtlCol="0">
            <a:spAutoFit/>
          </a:bodyPr>
          <a:lstStyle/>
          <a:p>
            <a:pPr algn="ctr"/>
            <a:r>
              <a:rPr lang="de-DE" sz="1000" dirty="0"/>
              <a:t>Dr. Jörg Rahn</a:t>
            </a:r>
          </a:p>
          <a:p>
            <a:pPr algn="ctr"/>
            <a:r>
              <a:rPr lang="de-DE" sz="1000" dirty="0"/>
              <a:t>Chief Investment Officer</a:t>
            </a:r>
          </a:p>
          <a:p>
            <a:pPr algn="ctr"/>
            <a:r>
              <a:rPr lang="de-DE" sz="1000" b="1" dirty="0"/>
              <a:t>Tertium Family Office</a:t>
            </a:r>
          </a:p>
        </p:txBody>
      </p:sp>
      <p:sp>
        <p:nvSpPr>
          <p:cNvPr id="12" name="Textfeld 11">
            <a:extLst>
              <a:ext uri="{FF2B5EF4-FFF2-40B4-BE49-F238E27FC236}">
                <a16:creationId xmlns:a16="http://schemas.microsoft.com/office/drawing/2014/main" id="{1A0D855F-FAB1-29B3-18D2-6E6DC8FE8D49}"/>
              </a:ext>
            </a:extLst>
          </p:cNvPr>
          <p:cNvSpPr txBox="1"/>
          <p:nvPr/>
        </p:nvSpPr>
        <p:spPr>
          <a:xfrm>
            <a:off x="5158775" y="1795007"/>
            <a:ext cx="1661619" cy="553998"/>
          </a:xfrm>
          <a:prstGeom prst="rect">
            <a:avLst/>
          </a:prstGeom>
          <a:noFill/>
        </p:spPr>
        <p:txBody>
          <a:bodyPr wrap="square" rtlCol="0">
            <a:spAutoFit/>
          </a:bodyPr>
          <a:lstStyle/>
          <a:p>
            <a:pPr algn="ctr"/>
            <a:r>
              <a:rPr lang="de-DE" sz="1000" dirty="0"/>
              <a:t>Dr. Wolfgang Kornprobst</a:t>
            </a:r>
          </a:p>
          <a:p>
            <a:pPr algn="ctr"/>
            <a:r>
              <a:rPr lang="de-DE" sz="1000" dirty="0"/>
              <a:t>Senior Economist (</a:t>
            </a:r>
            <a:r>
              <a:rPr lang="de-DE" sz="1000" dirty="0" err="1"/>
              <a:t>Strategy</a:t>
            </a:r>
            <a:r>
              <a:rPr lang="de-DE" sz="1000" dirty="0"/>
              <a:t>)</a:t>
            </a:r>
          </a:p>
          <a:p>
            <a:pPr algn="ctr"/>
            <a:r>
              <a:rPr lang="de-DE" sz="1000" b="1" dirty="0"/>
              <a:t>Siemens AG</a:t>
            </a:r>
          </a:p>
        </p:txBody>
      </p:sp>
      <p:sp>
        <p:nvSpPr>
          <p:cNvPr id="10" name="Textfeld 9">
            <a:extLst>
              <a:ext uri="{FF2B5EF4-FFF2-40B4-BE49-F238E27FC236}">
                <a16:creationId xmlns:a16="http://schemas.microsoft.com/office/drawing/2014/main" id="{9BA06864-526A-5BAB-4B22-A3EE7E28548A}"/>
              </a:ext>
            </a:extLst>
          </p:cNvPr>
          <p:cNvSpPr txBox="1"/>
          <p:nvPr/>
        </p:nvSpPr>
        <p:spPr>
          <a:xfrm>
            <a:off x="3372" y="6200437"/>
            <a:ext cx="9026978" cy="646331"/>
          </a:xfrm>
          <a:prstGeom prst="rect">
            <a:avLst/>
          </a:prstGeom>
          <a:noFill/>
        </p:spPr>
        <p:txBody>
          <a:bodyPr wrap="square">
            <a:spAutoFit/>
          </a:bodyPr>
          <a:lstStyle/>
          <a:p>
            <a:r>
              <a:rPr lang="de-DE" dirty="0"/>
              <a:t>Zoom-link:</a:t>
            </a:r>
          </a:p>
          <a:p>
            <a:r>
              <a:rPr lang="de-DE" dirty="0">
                <a:hlinkClick r:id="rId7"/>
              </a:rPr>
              <a:t>https://jade-hs.zoom-x.de/j/69403756953?pwd=u1b9J7DWcCPv1y3abm6Y8N8YkU6hXK.1</a:t>
            </a:r>
            <a:endParaRPr lang="de-DE" dirty="0"/>
          </a:p>
        </p:txBody>
      </p:sp>
    </p:spTree>
    <p:extLst>
      <p:ext uri="{BB962C8B-B14F-4D97-AF65-F5344CB8AC3E}">
        <p14:creationId xmlns:p14="http://schemas.microsoft.com/office/powerpoint/2010/main" val="382728159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Tree>
    <p:extLst>
      <p:ext uri="{BB962C8B-B14F-4D97-AF65-F5344CB8AC3E}">
        <p14:creationId xmlns:p14="http://schemas.microsoft.com/office/powerpoint/2010/main" val="303694074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134296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Gerade Verbindung mit Pfeil 17"/>
          <p:cNvCxnSpPr/>
          <p:nvPr/>
        </p:nvCxnSpPr>
        <p:spPr>
          <a:xfrm flipV="1">
            <a:off x="1270218"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Shape 2"/>
          <p:cNvSpPr txBox="1"/>
          <p:nvPr/>
        </p:nvSpPr>
        <p:spPr>
          <a:xfrm>
            <a:off x="363085" y="-991"/>
            <a:ext cx="4577608" cy="53258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25" name="Gerade Verbindung mit Pfeil 24"/>
          <p:cNvCxnSpPr/>
          <p:nvPr/>
        </p:nvCxnSpPr>
        <p:spPr>
          <a:xfrm>
            <a:off x="1270218"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Gerade Verbindung mit Pfeil 26"/>
          <p:cNvCxnSpPr/>
          <p:nvPr/>
        </p:nvCxnSpPr>
        <p:spPr>
          <a:xfrm flipV="1">
            <a:off x="1270218"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Gerade Verbindung mit Pfeil 27"/>
          <p:cNvCxnSpPr/>
          <p:nvPr/>
        </p:nvCxnSpPr>
        <p:spPr>
          <a:xfrm>
            <a:off x="1270218"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flipV="1">
            <a:off x="1270218" y="1011999"/>
            <a:ext cx="2417001" cy="2286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p:nvCxnSpPr>
        <p:spPr>
          <a:xfrm flipV="1">
            <a:off x="1270218" y="2018904"/>
            <a:ext cx="3222735" cy="82217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Gerade Verbindung 38"/>
          <p:cNvCxnSpPr/>
          <p:nvPr/>
        </p:nvCxnSpPr>
        <p:spPr>
          <a:xfrm>
            <a:off x="1923461" y="2710432"/>
            <a:ext cx="0" cy="356580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35" name="Textfeld 34"/>
          <p:cNvSpPr txBox="1"/>
          <p:nvPr/>
        </p:nvSpPr>
        <p:spPr>
          <a:xfrm>
            <a:off x="4529711" y="1861215"/>
            <a:ext cx="67839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(G)</a:t>
            </a:r>
          </a:p>
        </p:txBody>
      </p:sp>
      <p:sp>
        <p:nvSpPr>
          <p:cNvPr id="36" name="Textfeld 35"/>
          <p:cNvSpPr txBox="1"/>
          <p:nvPr/>
        </p:nvSpPr>
        <p:spPr>
          <a:xfrm>
            <a:off x="939935"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38" name="Textfeld 37"/>
          <p:cNvSpPr txBox="1"/>
          <p:nvPr/>
        </p:nvSpPr>
        <p:spPr>
          <a:xfrm>
            <a:off x="4732409" y="3363676"/>
            <a:ext cx="287258" cy="343620"/>
          </a:xfrm>
          <a:prstGeom prst="rect">
            <a:avLst/>
          </a:prstGeom>
          <a:noFill/>
        </p:spPr>
        <p:txBody>
          <a:bodyPr wrap="none" rtlCol="0">
            <a:spAutoFit/>
          </a:bodyPr>
          <a:lstStyle/>
          <a:p>
            <a:r>
              <a:rPr lang="de-DE" sz="1633" dirty="0"/>
              <a:t>Y</a:t>
            </a:r>
          </a:p>
        </p:txBody>
      </p:sp>
      <p:sp>
        <p:nvSpPr>
          <p:cNvPr id="40" name="Textfeld 39"/>
          <p:cNvSpPr txBox="1"/>
          <p:nvPr/>
        </p:nvSpPr>
        <p:spPr>
          <a:xfrm>
            <a:off x="1008921" y="3755622"/>
            <a:ext cx="232756" cy="343620"/>
          </a:xfrm>
          <a:prstGeom prst="rect">
            <a:avLst/>
          </a:prstGeom>
          <a:noFill/>
        </p:spPr>
        <p:txBody>
          <a:bodyPr wrap="none" rtlCol="0">
            <a:spAutoFit/>
          </a:bodyPr>
          <a:lstStyle/>
          <a:p>
            <a:r>
              <a:rPr lang="de-DE" sz="1633" dirty="0"/>
              <a:t>i</a:t>
            </a:r>
          </a:p>
        </p:txBody>
      </p:sp>
      <p:sp>
        <p:nvSpPr>
          <p:cNvPr id="48" name="Textfeld 47"/>
          <p:cNvSpPr txBox="1"/>
          <p:nvPr/>
        </p:nvSpPr>
        <p:spPr>
          <a:xfrm>
            <a:off x="4732409" y="6360166"/>
            <a:ext cx="287258" cy="343620"/>
          </a:xfrm>
          <a:prstGeom prst="rect">
            <a:avLst/>
          </a:prstGeom>
          <a:noFill/>
        </p:spPr>
        <p:txBody>
          <a:bodyPr wrap="none" rtlCol="0">
            <a:spAutoFit/>
          </a:bodyPr>
          <a:lstStyle/>
          <a:p>
            <a:r>
              <a:rPr lang="de-DE" sz="1633" dirty="0"/>
              <a:t>Y</a:t>
            </a:r>
          </a:p>
        </p:txBody>
      </p:sp>
      <p:sp>
        <p:nvSpPr>
          <p:cNvPr id="51" name="Textfeld 50"/>
          <p:cNvSpPr txBox="1"/>
          <p:nvPr/>
        </p:nvSpPr>
        <p:spPr>
          <a:xfrm>
            <a:off x="943596" y="4147568"/>
            <a:ext cx="303288" cy="343620"/>
          </a:xfrm>
          <a:prstGeom prst="rect">
            <a:avLst/>
          </a:prstGeom>
          <a:noFill/>
        </p:spPr>
        <p:txBody>
          <a:bodyPr wrap="none" rtlCol="0">
            <a:spAutoFit/>
          </a:bodyPr>
          <a:lstStyle/>
          <a:p>
            <a:r>
              <a:rPr lang="de-DE" sz="1633" dirty="0"/>
              <a:t>i</a:t>
            </a:r>
            <a:r>
              <a:rPr lang="de-DE" sz="1633" baseline="-25000" dirty="0"/>
              <a:t>1</a:t>
            </a:r>
            <a:endParaRPr lang="de-DE" sz="1633" dirty="0"/>
          </a:p>
        </p:txBody>
      </p:sp>
      <p:cxnSp>
        <p:nvCxnSpPr>
          <p:cNvPr id="50" name="Gerade Verbindung 49"/>
          <p:cNvCxnSpPr/>
          <p:nvPr/>
        </p:nvCxnSpPr>
        <p:spPr>
          <a:xfrm>
            <a:off x="1596840" y="4103967"/>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53" name="Textfeld 52"/>
          <p:cNvSpPr txBox="1"/>
          <p:nvPr/>
        </p:nvSpPr>
        <p:spPr>
          <a:xfrm>
            <a:off x="3702471" y="5890256"/>
            <a:ext cx="740908" cy="427361"/>
          </a:xfrm>
          <a:prstGeom prst="rect">
            <a:avLst/>
          </a:prstGeom>
          <a:noFill/>
        </p:spPr>
        <p:txBody>
          <a:bodyPr wrap="none" rtlCol="0">
            <a:spAutoFit/>
          </a:bodyPr>
          <a:lstStyle/>
          <a:p>
            <a:r>
              <a:rPr lang="de-DE" sz="2177" b="1" dirty="0"/>
              <a:t>IS(G)</a:t>
            </a:r>
          </a:p>
        </p:txBody>
      </p:sp>
      <p:sp>
        <p:nvSpPr>
          <p:cNvPr id="58" name="Textfeld 57"/>
          <p:cNvSpPr txBox="1"/>
          <p:nvPr/>
        </p:nvSpPr>
        <p:spPr>
          <a:xfrm>
            <a:off x="3948517" y="2702003"/>
            <a:ext cx="779381" cy="369332"/>
          </a:xfrm>
          <a:prstGeom prst="rect">
            <a:avLst/>
          </a:prstGeom>
          <a:noFill/>
        </p:spPr>
        <p:txBody>
          <a:bodyPr wrap="none" rtlCol="0">
            <a:spAutoFit/>
          </a:bodyPr>
          <a:lstStyle/>
          <a:p>
            <a:r>
              <a:rPr lang="de-DE" dirty="0">
                <a:solidFill>
                  <a:prstClr val="black"/>
                </a:solidFill>
                <a:latin typeface="Arial" panose="020B0604020202020204" pitchFamily="34" charset="0"/>
                <a:cs typeface="Arial" panose="020B0604020202020204" pitchFamily="34" charset="0"/>
              </a:rPr>
              <a:t>∆G </a:t>
            </a:r>
            <a:r>
              <a:rPr lang="de-DE" sz="1633" dirty="0"/>
              <a:t>&gt;0</a:t>
            </a:r>
          </a:p>
        </p:txBody>
      </p:sp>
      <p:cxnSp>
        <p:nvCxnSpPr>
          <p:cNvPr id="66" name="Gerade Verbindung 65"/>
          <p:cNvCxnSpPr>
            <a:cxnSpLocks/>
          </p:cNvCxnSpPr>
          <p:nvPr/>
        </p:nvCxnSpPr>
        <p:spPr>
          <a:xfrm flipH="1">
            <a:off x="1270218" y="4343541"/>
            <a:ext cx="1677708" cy="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69" name="Textfeld 68"/>
          <p:cNvSpPr txBox="1"/>
          <p:nvPr/>
        </p:nvSpPr>
        <p:spPr>
          <a:xfrm>
            <a:off x="7634924" y="2028741"/>
            <a:ext cx="184731" cy="343620"/>
          </a:xfrm>
          <a:prstGeom prst="rect">
            <a:avLst/>
          </a:prstGeom>
          <a:noFill/>
        </p:spPr>
        <p:txBody>
          <a:bodyPr wrap="none" rtlCol="0">
            <a:spAutoFit/>
          </a:bodyPr>
          <a:lstStyle/>
          <a:p>
            <a:endParaRPr lang="de-DE" sz="1633" dirty="0"/>
          </a:p>
        </p:txBody>
      </p:sp>
      <p:sp>
        <p:nvSpPr>
          <p:cNvPr id="70" name="Textfeld 69"/>
          <p:cNvSpPr txBox="1"/>
          <p:nvPr/>
        </p:nvSpPr>
        <p:spPr>
          <a:xfrm>
            <a:off x="3477059" y="75070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41" name="Textfeld 40"/>
          <p:cNvSpPr txBox="1"/>
          <p:nvPr/>
        </p:nvSpPr>
        <p:spPr>
          <a:xfrm>
            <a:off x="98155" y="2637525"/>
            <a:ext cx="952545" cy="388001"/>
          </a:xfrm>
          <a:prstGeom prst="rect">
            <a:avLst/>
          </a:prstGeom>
          <a:noFill/>
        </p:spPr>
        <p:txBody>
          <a:bodyPr wrap="square" rtlCol="0">
            <a:noAutofit/>
          </a:bodyPr>
          <a:lstStyle/>
          <a:p>
            <a:pPr lvl="0">
              <a:lnSpc>
                <a:spcPct val="140000"/>
              </a:lnSpc>
              <a:spcBef>
                <a:spcPct val="20000"/>
              </a:spcBef>
            </a:pPr>
            <a:r>
              <a:rPr lang="de-DE" sz="1200" dirty="0">
                <a:solidFill>
                  <a:prstClr val="black"/>
                </a:solidFill>
                <a:latin typeface="Arial" panose="020B0604020202020204" pitchFamily="34" charset="0"/>
                <a:cs typeface="Arial" panose="020B0604020202020204" pitchFamily="34" charset="0"/>
              </a:rPr>
              <a:t>C</a:t>
            </a:r>
            <a:r>
              <a:rPr lang="de-DE" sz="1200" baseline="-25000" dirty="0">
                <a:solidFill>
                  <a:prstClr val="black"/>
                </a:solidFill>
                <a:latin typeface="Arial" panose="020B0604020202020204" pitchFamily="34" charset="0"/>
                <a:cs typeface="Arial" panose="020B0604020202020204" pitchFamily="34" charset="0"/>
              </a:rPr>
              <a:t>0</a:t>
            </a:r>
            <a:r>
              <a:rPr lang="de-DE" sz="1200" dirty="0">
                <a:solidFill>
                  <a:prstClr val="black"/>
                </a:solidFill>
                <a:latin typeface="Arial" panose="020B0604020202020204" pitchFamily="34" charset="0"/>
                <a:cs typeface="Arial" panose="020B0604020202020204" pitchFamily="34" charset="0"/>
              </a:rPr>
              <a:t>+I(i</a:t>
            </a:r>
            <a:r>
              <a:rPr lang="de-DE" sz="1200" baseline="-25000" dirty="0">
                <a:solidFill>
                  <a:prstClr val="black"/>
                </a:solidFill>
                <a:latin typeface="Arial" panose="020B0604020202020204" pitchFamily="34" charset="0"/>
                <a:cs typeface="Arial" panose="020B0604020202020204" pitchFamily="34" charset="0"/>
              </a:rPr>
              <a:t>1</a:t>
            </a:r>
            <a:r>
              <a:rPr lang="de-DE" sz="1200" dirty="0">
                <a:solidFill>
                  <a:prstClr val="black"/>
                </a:solidFill>
                <a:latin typeface="Arial" panose="020B0604020202020204" pitchFamily="34" charset="0"/>
                <a:cs typeface="Arial" panose="020B0604020202020204" pitchFamily="34" charset="0"/>
              </a:rPr>
              <a:t>)+G</a:t>
            </a:r>
            <a:endParaRPr lang="en-US" sz="1996" dirty="0">
              <a:solidFill>
                <a:prstClr val="black"/>
              </a:solidFill>
              <a:latin typeface="Arial" panose="020B0604020202020204" pitchFamily="34" charset="0"/>
              <a:cs typeface="Arial" panose="020B0604020202020204" pitchFamily="34" charset="0"/>
            </a:endParaRPr>
          </a:p>
          <a:p>
            <a:endParaRPr lang="de-DE" sz="2540" dirty="0"/>
          </a:p>
          <a:p>
            <a:endParaRPr lang="de-DE" sz="2540" dirty="0"/>
          </a:p>
        </p:txBody>
      </p:sp>
      <p:sp>
        <p:nvSpPr>
          <p:cNvPr id="55" name="Textfeld 54"/>
          <p:cNvSpPr txBox="1"/>
          <p:nvPr/>
        </p:nvSpPr>
        <p:spPr>
          <a:xfrm>
            <a:off x="1575186" y="6324416"/>
            <a:ext cx="73930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a:t>
            </a:r>
            <a:r>
              <a:rPr lang="de-DE" dirty="0">
                <a:solidFill>
                  <a:srgbClr val="000000"/>
                </a:solidFill>
              </a:rPr>
              <a:t>)</a:t>
            </a:r>
            <a:endParaRPr lang="de-DE" dirty="0"/>
          </a:p>
        </p:txBody>
      </p:sp>
      <p:sp>
        <p:nvSpPr>
          <p:cNvPr id="65" name="TextShape 2"/>
          <p:cNvSpPr txBox="1"/>
          <p:nvPr/>
        </p:nvSpPr>
        <p:spPr>
          <a:xfrm>
            <a:off x="5026969" y="-9962"/>
            <a:ext cx="4964210" cy="532585"/>
          </a:xfrm>
          <a:prstGeom prst="rect">
            <a:avLst/>
          </a:prstGeom>
          <a:noFill/>
          <a:ln>
            <a:noFill/>
          </a:ln>
        </p:spPr>
        <p:txBody>
          <a:bodyPr lIns="81646" tIns="40823" rIns="81646" bIns="40823" anchor="ctr" anchorCtr="1"/>
          <a:lstStyle/>
          <a:p>
            <a:r>
              <a:rPr lang="de-DE" sz="2400" b="1" dirty="0"/>
              <a:t>+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endParaRPr lang="de-DE" sz="2400" b="1" dirty="0"/>
          </a:p>
        </p:txBody>
      </p:sp>
      <p:sp>
        <p:nvSpPr>
          <p:cNvPr id="68" name="Textfeld 67"/>
          <p:cNvSpPr txBox="1"/>
          <p:nvPr/>
        </p:nvSpPr>
        <p:spPr>
          <a:xfrm>
            <a:off x="2453421" y="6312529"/>
            <a:ext cx="122822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 +</a:t>
            </a:r>
            <a:r>
              <a:rPr lang="de-DE" dirty="0">
                <a:solidFill>
                  <a:prstClr val="black"/>
                </a:solidFill>
                <a:latin typeface="Arial" panose="020B0604020202020204" pitchFamily="34" charset="0"/>
                <a:cs typeface="Arial" panose="020B0604020202020204" pitchFamily="34" charset="0"/>
              </a:rPr>
              <a:t>∆G</a:t>
            </a:r>
            <a:r>
              <a:rPr lang="de-DE" dirty="0">
                <a:solidFill>
                  <a:srgbClr val="000000"/>
                </a:solidFill>
              </a:rPr>
              <a:t>)</a:t>
            </a:r>
            <a:endParaRPr lang="de-DE" dirty="0"/>
          </a:p>
        </p:txBody>
      </p:sp>
      <p:sp>
        <p:nvSpPr>
          <p:cNvPr id="75" name="Textfeld 74"/>
          <p:cNvSpPr txBox="1"/>
          <p:nvPr/>
        </p:nvSpPr>
        <p:spPr>
          <a:xfrm>
            <a:off x="1238155" y="3284281"/>
            <a:ext cx="73930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a:t>
            </a:r>
            <a:r>
              <a:rPr lang="de-DE" dirty="0">
                <a:solidFill>
                  <a:srgbClr val="000000"/>
                </a:solidFill>
              </a:rPr>
              <a:t>)</a:t>
            </a:r>
            <a:endParaRPr lang="de-DE" dirty="0"/>
          </a:p>
        </p:txBody>
      </p:sp>
      <p:sp>
        <p:nvSpPr>
          <p:cNvPr id="47" name="Rechteck 46">
            <a:extLst>
              <a:ext uri="{FF2B5EF4-FFF2-40B4-BE49-F238E27FC236}">
                <a16:creationId xmlns:a16="http://schemas.microsoft.com/office/drawing/2014/main" id="{70AC08F9-2ADD-43D1-AF9D-7859030AAE7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E20338E-E787-45DF-98AB-4C18881F708F}"/>
                  </a:ext>
                </a:extLst>
              </p14:cNvPr>
              <p14:cNvContentPartPr/>
              <p14:nvPr/>
            </p14:nvContentPartPr>
            <p14:xfrm>
              <a:off x="7115333" y="397320"/>
              <a:ext cx="882720" cy="88200"/>
            </p14:xfrm>
          </p:contentPart>
        </mc:Choice>
        <mc:Fallback xmlns="">
          <p:pic>
            <p:nvPicPr>
              <p:cNvPr id="2" name="Freihand 1">
                <a:extLst>
                  <a:ext uri="{FF2B5EF4-FFF2-40B4-BE49-F238E27FC236}">
                    <a16:creationId xmlns:a16="http://schemas.microsoft.com/office/drawing/2014/main" id="{2E20338E-E787-45DF-98AB-4C18881F708F}"/>
                  </a:ext>
                </a:extLst>
              </p:cNvPr>
              <p:cNvPicPr/>
              <p:nvPr/>
            </p:nvPicPr>
            <p:blipFill>
              <a:blip r:embed="rId4"/>
              <a:stretch>
                <a:fillRect/>
              </a:stretch>
            </p:blipFill>
            <p:spPr>
              <a:xfrm>
                <a:off x="7111013" y="393000"/>
                <a:ext cx="891360" cy="96840"/>
              </a:xfrm>
              <a:prstGeom prst="rect">
                <a:avLst/>
              </a:prstGeom>
            </p:spPr>
          </p:pic>
        </mc:Fallback>
      </mc:AlternateContent>
      <p:cxnSp>
        <p:nvCxnSpPr>
          <p:cNvPr id="29" name="Gerade Verbindung 25">
            <a:extLst>
              <a:ext uri="{FF2B5EF4-FFF2-40B4-BE49-F238E27FC236}">
                <a16:creationId xmlns:a16="http://schemas.microsoft.com/office/drawing/2014/main" id="{9006A887-5543-40AD-8C01-4A6E08FE33DF}"/>
              </a:ext>
            </a:extLst>
          </p:cNvPr>
          <p:cNvCxnSpPr/>
          <p:nvPr/>
        </p:nvCxnSpPr>
        <p:spPr>
          <a:xfrm flipV="1">
            <a:off x="1270217" y="1316170"/>
            <a:ext cx="3222735" cy="822177"/>
          </a:xfrm>
          <a:prstGeom prst="line">
            <a:avLst/>
          </a:prstGeom>
        </p:spPr>
        <p:style>
          <a:lnRef idx="1">
            <a:schemeClr val="accent1"/>
          </a:lnRef>
          <a:fillRef idx="0">
            <a:schemeClr val="accent1"/>
          </a:fillRef>
          <a:effectRef idx="0">
            <a:schemeClr val="accent1"/>
          </a:effectRef>
          <a:fontRef idx="minor">
            <a:schemeClr val="tx1"/>
          </a:fontRef>
        </p:style>
      </p:cxnSp>
      <p:sp>
        <p:nvSpPr>
          <p:cNvPr id="30" name="Textfeld 29">
            <a:extLst>
              <a:ext uri="{FF2B5EF4-FFF2-40B4-BE49-F238E27FC236}">
                <a16:creationId xmlns:a16="http://schemas.microsoft.com/office/drawing/2014/main" id="{068CE97E-EFCD-49C6-9E35-4F3DBB9F2196}"/>
              </a:ext>
            </a:extLst>
          </p:cNvPr>
          <p:cNvSpPr txBox="1"/>
          <p:nvPr/>
        </p:nvSpPr>
        <p:spPr>
          <a:xfrm>
            <a:off x="4525015" y="1177033"/>
            <a:ext cx="1777957" cy="369332"/>
          </a:xfrm>
          <a:prstGeom prst="rect">
            <a:avLst/>
          </a:prstGeom>
          <a:noFill/>
        </p:spPr>
        <p:txBody>
          <a:bodyPr wrap="square" rtlCol="0">
            <a:spAutoFit/>
          </a:bodyPr>
          <a:lstStyle/>
          <a:p>
            <a:r>
              <a:rPr lang="de-DE" dirty="0">
                <a:solidFill>
                  <a:srgbClr val="000000"/>
                </a:solidFill>
              </a:rPr>
              <a:t>Y</a:t>
            </a:r>
            <a:r>
              <a:rPr lang="de-DE" baseline="30000" dirty="0">
                <a:solidFill>
                  <a:srgbClr val="000000"/>
                </a:solidFill>
              </a:rPr>
              <a:t>D</a:t>
            </a:r>
            <a:r>
              <a:rPr lang="de-DE" dirty="0"/>
              <a:t>(G</a:t>
            </a:r>
            <a:r>
              <a:rPr lang="de-DE" sz="1800" b="1" dirty="0"/>
              <a:t>+ </a:t>
            </a:r>
            <a:r>
              <a:rPr lang="el-GR" sz="1800" b="1" dirty="0">
                <a:latin typeface="Arial" panose="020B0604020202020204" pitchFamily="34" charset="0"/>
                <a:cs typeface="Arial" panose="020B0604020202020204" pitchFamily="34" charset="0"/>
              </a:rPr>
              <a:t>Δ</a:t>
            </a:r>
            <a:r>
              <a:rPr lang="de-DE" sz="1800" b="1" dirty="0">
                <a:latin typeface="Arial" panose="020B0604020202020204" pitchFamily="34" charset="0"/>
                <a:cs typeface="Arial" panose="020B0604020202020204" pitchFamily="34" charset="0"/>
              </a:rPr>
              <a:t>G</a:t>
            </a:r>
            <a:r>
              <a:rPr lang="de-DE" dirty="0"/>
              <a:t>)</a:t>
            </a:r>
          </a:p>
        </p:txBody>
      </p:sp>
      <p:sp>
        <p:nvSpPr>
          <p:cNvPr id="31" name="Textfeld 30">
            <a:extLst>
              <a:ext uri="{FF2B5EF4-FFF2-40B4-BE49-F238E27FC236}">
                <a16:creationId xmlns:a16="http://schemas.microsoft.com/office/drawing/2014/main" id="{7EDAA775-3B33-4801-BB19-F90B87902E94}"/>
              </a:ext>
            </a:extLst>
          </p:cNvPr>
          <p:cNvSpPr txBox="1"/>
          <p:nvPr/>
        </p:nvSpPr>
        <p:spPr>
          <a:xfrm>
            <a:off x="0" y="1928496"/>
            <a:ext cx="1270216" cy="388001"/>
          </a:xfrm>
          <a:prstGeom prst="rect">
            <a:avLst/>
          </a:prstGeom>
          <a:noFill/>
        </p:spPr>
        <p:txBody>
          <a:bodyPr wrap="square" rtlCol="0">
            <a:noAutofit/>
          </a:bodyPr>
          <a:lstStyle/>
          <a:p>
            <a:pPr lvl="0">
              <a:lnSpc>
                <a:spcPct val="140000"/>
              </a:lnSpc>
              <a:spcBef>
                <a:spcPct val="20000"/>
              </a:spcBef>
            </a:pPr>
            <a:r>
              <a:rPr lang="de-DE" sz="1200" dirty="0">
                <a:solidFill>
                  <a:prstClr val="black"/>
                </a:solidFill>
                <a:latin typeface="Arial" panose="020B0604020202020204" pitchFamily="34" charset="0"/>
                <a:cs typeface="Arial" panose="020B0604020202020204" pitchFamily="34" charset="0"/>
              </a:rPr>
              <a:t>C</a:t>
            </a:r>
            <a:r>
              <a:rPr lang="de-DE" sz="1200" baseline="-25000" dirty="0">
                <a:solidFill>
                  <a:prstClr val="black"/>
                </a:solidFill>
                <a:latin typeface="Arial" panose="020B0604020202020204" pitchFamily="34" charset="0"/>
                <a:cs typeface="Arial" panose="020B0604020202020204" pitchFamily="34" charset="0"/>
              </a:rPr>
              <a:t>0</a:t>
            </a:r>
            <a:r>
              <a:rPr lang="de-DE" sz="1200" dirty="0">
                <a:solidFill>
                  <a:prstClr val="black"/>
                </a:solidFill>
                <a:latin typeface="Arial" panose="020B0604020202020204" pitchFamily="34" charset="0"/>
                <a:cs typeface="Arial" panose="020B0604020202020204" pitchFamily="34" charset="0"/>
              </a:rPr>
              <a:t>+I(i</a:t>
            </a:r>
            <a:r>
              <a:rPr lang="de-DE" sz="1200" baseline="-25000" dirty="0">
                <a:solidFill>
                  <a:prstClr val="black"/>
                </a:solidFill>
                <a:latin typeface="Arial" panose="020B0604020202020204" pitchFamily="34" charset="0"/>
                <a:cs typeface="Arial" panose="020B0604020202020204" pitchFamily="34" charset="0"/>
              </a:rPr>
              <a:t>1</a:t>
            </a:r>
            <a:r>
              <a:rPr lang="de-DE" sz="1200" dirty="0">
                <a:solidFill>
                  <a:prstClr val="black"/>
                </a:solidFill>
                <a:latin typeface="Arial" panose="020B0604020202020204" pitchFamily="34" charset="0"/>
                <a:cs typeface="Arial" panose="020B0604020202020204" pitchFamily="34" charset="0"/>
              </a:rPr>
              <a:t>)+G</a:t>
            </a:r>
            <a:r>
              <a:rPr lang="de-DE" sz="1200" b="1" dirty="0"/>
              <a:t> + </a:t>
            </a:r>
            <a:r>
              <a:rPr lang="el-GR" sz="1200" b="1" dirty="0">
                <a:latin typeface="Arial" panose="020B0604020202020204" pitchFamily="34" charset="0"/>
                <a:cs typeface="Arial" panose="020B0604020202020204" pitchFamily="34" charset="0"/>
              </a:rPr>
              <a:t>Δ</a:t>
            </a:r>
            <a:r>
              <a:rPr lang="de-DE" sz="1200" b="1" dirty="0">
                <a:latin typeface="Arial" panose="020B0604020202020204" pitchFamily="34" charset="0"/>
                <a:cs typeface="Arial" panose="020B0604020202020204" pitchFamily="34" charset="0"/>
              </a:rPr>
              <a:t>G</a:t>
            </a:r>
            <a:endParaRPr lang="en-US" sz="1200" dirty="0">
              <a:solidFill>
                <a:prstClr val="black"/>
              </a:solidFill>
              <a:latin typeface="Arial" panose="020B0604020202020204" pitchFamily="34" charset="0"/>
              <a:cs typeface="Arial" panose="020B0604020202020204" pitchFamily="34" charset="0"/>
            </a:endParaRPr>
          </a:p>
          <a:p>
            <a:endParaRPr lang="de-DE" sz="2540" dirty="0"/>
          </a:p>
          <a:p>
            <a:endParaRPr lang="de-DE" sz="2540" dirty="0"/>
          </a:p>
        </p:txBody>
      </p:sp>
      <p:cxnSp>
        <p:nvCxnSpPr>
          <p:cNvPr id="32" name="Gerade Verbindung 38">
            <a:extLst>
              <a:ext uri="{FF2B5EF4-FFF2-40B4-BE49-F238E27FC236}">
                <a16:creationId xmlns:a16="http://schemas.microsoft.com/office/drawing/2014/main" id="{80BCB44D-3196-4F86-9DFC-7F79D1B34533}"/>
              </a:ext>
            </a:extLst>
          </p:cNvPr>
          <p:cNvCxnSpPr>
            <a:cxnSpLocks/>
          </p:cNvCxnSpPr>
          <p:nvPr/>
        </p:nvCxnSpPr>
        <p:spPr>
          <a:xfrm>
            <a:off x="2947926" y="1711362"/>
            <a:ext cx="0" cy="456487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34" name="Textfeld 33">
            <a:extLst>
              <a:ext uri="{FF2B5EF4-FFF2-40B4-BE49-F238E27FC236}">
                <a16:creationId xmlns:a16="http://schemas.microsoft.com/office/drawing/2014/main" id="{CF4203E0-0CB7-4BB7-88F4-6FFA7720B48E}"/>
              </a:ext>
            </a:extLst>
          </p:cNvPr>
          <p:cNvSpPr txBox="1"/>
          <p:nvPr/>
        </p:nvSpPr>
        <p:spPr>
          <a:xfrm>
            <a:off x="2928189" y="3307608"/>
            <a:ext cx="122822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 +</a:t>
            </a:r>
            <a:r>
              <a:rPr lang="de-DE" dirty="0">
                <a:solidFill>
                  <a:prstClr val="black"/>
                </a:solidFill>
                <a:latin typeface="Arial" panose="020B0604020202020204" pitchFamily="34" charset="0"/>
                <a:cs typeface="Arial" panose="020B0604020202020204" pitchFamily="34" charset="0"/>
              </a:rPr>
              <a:t>∆G</a:t>
            </a:r>
            <a:r>
              <a:rPr lang="de-DE" dirty="0">
                <a:solidFill>
                  <a:srgbClr val="000000"/>
                </a:solidFill>
              </a:rPr>
              <a:t>)</a:t>
            </a:r>
            <a:endParaRPr lang="de-DE" dirty="0"/>
          </a:p>
        </p:txBody>
      </p:sp>
      <p:cxnSp>
        <p:nvCxnSpPr>
          <p:cNvPr id="37" name="Gerade Verbindung 49">
            <a:extLst>
              <a:ext uri="{FF2B5EF4-FFF2-40B4-BE49-F238E27FC236}">
                <a16:creationId xmlns:a16="http://schemas.microsoft.com/office/drawing/2014/main" id="{10634462-8E91-4685-9683-C43605617D33}"/>
              </a:ext>
            </a:extLst>
          </p:cNvPr>
          <p:cNvCxnSpPr/>
          <p:nvPr/>
        </p:nvCxnSpPr>
        <p:spPr>
          <a:xfrm>
            <a:off x="2184831" y="3757700"/>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42" name="Textfeld 41">
            <a:extLst>
              <a:ext uri="{FF2B5EF4-FFF2-40B4-BE49-F238E27FC236}">
                <a16:creationId xmlns:a16="http://schemas.microsoft.com/office/drawing/2014/main" id="{D8C5A848-23C8-410A-9778-E17A1D9042D5}"/>
              </a:ext>
            </a:extLst>
          </p:cNvPr>
          <p:cNvSpPr txBox="1"/>
          <p:nvPr/>
        </p:nvSpPr>
        <p:spPr>
          <a:xfrm>
            <a:off x="4290462" y="5543989"/>
            <a:ext cx="1492716" cy="461665"/>
          </a:xfrm>
          <a:prstGeom prst="rect">
            <a:avLst/>
          </a:prstGeom>
          <a:noFill/>
        </p:spPr>
        <p:txBody>
          <a:bodyPr wrap="none" rtlCol="0">
            <a:spAutoFit/>
          </a:bodyPr>
          <a:lstStyle/>
          <a:p>
            <a:r>
              <a:rPr lang="de-DE" sz="2177" b="1" dirty="0"/>
              <a:t>IS(G</a:t>
            </a:r>
            <a:r>
              <a:rPr lang="de-DE" sz="2400" b="1" dirty="0"/>
              <a:t> +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r>
              <a:rPr lang="de-DE" sz="2177" b="1" dirty="0"/>
              <a:t>)</a:t>
            </a:r>
          </a:p>
        </p:txBody>
      </p:sp>
      <p:grpSp>
        <p:nvGrpSpPr>
          <p:cNvPr id="7" name="Gruppieren 6">
            <a:extLst>
              <a:ext uri="{FF2B5EF4-FFF2-40B4-BE49-F238E27FC236}">
                <a16:creationId xmlns:a16="http://schemas.microsoft.com/office/drawing/2014/main" id="{0DBBD18E-F0A8-4CAA-A4EC-1D29F6049709}"/>
              </a:ext>
            </a:extLst>
          </p:cNvPr>
          <p:cNvGrpSpPr/>
          <p:nvPr/>
        </p:nvGrpSpPr>
        <p:grpSpPr>
          <a:xfrm>
            <a:off x="4723133" y="4213680"/>
            <a:ext cx="494640" cy="247320"/>
            <a:chOff x="4723133" y="4213680"/>
            <a:chExt cx="494640" cy="247320"/>
          </a:xfrm>
        </p:grpSpPr>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31521A5D-70A0-4A34-94F2-EADE1B8DAE1D}"/>
                    </a:ext>
                  </a:extLst>
                </p14:cNvPr>
                <p14:cNvContentPartPr/>
                <p14:nvPr/>
              </p14:nvContentPartPr>
              <p14:xfrm>
                <a:off x="4723133" y="4337520"/>
                <a:ext cx="372600" cy="114840"/>
              </p14:xfrm>
            </p:contentPart>
          </mc:Choice>
          <mc:Fallback xmlns="">
            <p:pic>
              <p:nvPicPr>
                <p:cNvPr id="5" name="Freihand 4">
                  <a:extLst>
                    <a:ext uri="{FF2B5EF4-FFF2-40B4-BE49-F238E27FC236}">
                      <a16:creationId xmlns:a16="http://schemas.microsoft.com/office/drawing/2014/main" id="{31521A5D-70A0-4A34-94F2-EADE1B8DAE1D}"/>
                    </a:ext>
                  </a:extLst>
                </p:cNvPr>
                <p:cNvPicPr/>
                <p:nvPr/>
              </p:nvPicPr>
              <p:blipFill>
                <a:blip r:embed="rId6"/>
                <a:stretch>
                  <a:fillRect/>
                </a:stretch>
              </p:blipFill>
              <p:spPr>
                <a:xfrm>
                  <a:off x="4718813" y="4333200"/>
                  <a:ext cx="3812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6" name="Freihand 5">
                  <a:extLst>
                    <a:ext uri="{FF2B5EF4-FFF2-40B4-BE49-F238E27FC236}">
                      <a16:creationId xmlns:a16="http://schemas.microsoft.com/office/drawing/2014/main" id="{EAE7183F-A644-41AB-907E-C500879D4B2F}"/>
                    </a:ext>
                  </a:extLst>
                </p14:cNvPr>
                <p14:cNvContentPartPr/>
                <p14:nvPr/>
              </p14:nvContentPartPr>
              <p14:xfrm>
                <a:off x="5068373" y="4213680"/>
                <a:ext cx="149400" cy="247320"/>
              </p14:xfrm>
            </p:contentPart>
          </mc:Choice>
          <mc:Fallback xmlns="">
            <p:pic>
              <p:nvPicPr>
                <p:cNvPr id="6" name="Freihand 5">
                  <a:extLst>
                    <a:ext uri="{FF2B5EF4-FFF2-40B4-BE49-F238E27FC236}">
                      <a16:creationId xmlns:a16="http://schemas.microsoft.com/office/drawing/2014/main" id="{EAE7183F-A644-41AB-907E-C500879D4B2F}"/>
                    </a:ext>
                  </a:extLst>
                </p:cNvPr>
                <p:cNvPicPr/>
                <p:nvPr/>
              </p:nvPicPr>
              <p:blipFill>
                <a:blip r:embed="rId8"/>
                <a:stretch>
                  <a:fillRect/>
                </a:stretch>
              </p:blipFill>
              <p:spPr>
                <a:xfrm>
                  <a:off x="5064053" y="4209360"/>
                  <a:ext cx="158040" cy="255960"/>
                </a:xfrm>
                <a:prstGeom prst="rect">
                  <a:avLst/>
                </a:prstGeom>
              </p:spPr>
            </p:pic>
          </mc:Fallback>
        </mc:AlternateContent>
      </p:grpSp>
      <p:grpSp>
        <p:nvGrpSpPr>
          <p:cNvPr id="62" name="Gruppieren 61">
            <a:extLst>
              <a:ext uri="{FF2B5EF4-FFF2-40B4-BE49-F238E27FC236}">
                <a16:creationId xmlns:a16="http://schemas.microsoft.com/office/drawing/2014/main" id="{4748DE75-33FB-411F-AD6F-EEE6D549D991}"/>
              </a:ext>
            </a:extLst>
          </p:cNvPr>
          <p:cNvGrpSpPr/>
          <p:nvPr/>
        </p:nvGrpSpPr>
        <p:grpSpPr>
          <a:xfrm>
            <a:off x="7345013" y="499560"/>
            <a:ext cx="2890080" cy="492120"/>
            <a:chOff x="7345013" y="499560"/>
            <a:chExt cx="2890080" cy="492120"/>
          </a:xfrm>
        </p:grpSpPr>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68372A43-FF6E-41C3-A046-45F79CA4D710}"/>
                    </a:ext>
                  </a:extLst>
                </p14:cNvPr>
                <p14:cNvContentPartPr/>
                <p14:nvPr/>
              </p14:nvContentPartPr>
              <p14:xfrm>
                <a:off x="7345013" y="848760"/>
                <a:ext cx="280800" cy="12240"/>
              </p14:xfrm>
            </p:contentPart>
          </mc:Choice>
          <mc:Fallback xmlns="">
            <p:pic>
              <p:nvPicPr>
                <p:cNvPr id="8" name="Freihand 7">
                  <a:extLst>
                    <a:ext uri="{FF2B5EF4-FFF2-40B4-BE49-F238E27FC236}">
                      <a16:creationId xmlns:a16="http://schemas.microsoft.com/office/drawing/2014/main" id="{68372A43-FF6E-41C3-A046-45F79CA4D710}"/>
                    </a:ext>
                  </a:extLst>
                </p:cNvPr>
                <p:cNvPicPr/>
                <p:nvPr/>
              </p:nvPicPr>
              <p:blipFill>
                <a:blip r:embed="rId10"/>
                <a:stretch>
                  <a:fillRect/>
                </a:stretch>
              </p:blipFill>
              <p:spPr>
                <a:xfrm>
                  <a:off x="7340693" y="844440"/>
                  <a:ext cx="2894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B7DD0297-723E-4F7F-B2FD-91AF2C645FA4}"/>
                    </a:ext>
                  </a:extLst>
                </p14:cNvPr>
                <p14:cNvContentPartPr/>
                <p14:nvPr/>
              </p14:nvContentPartPr>
              <p14:xfrm>
                <a:off x="7617893" y="762720"/>
                <a:ext cx="85680" cy="218520"/>
              </p14:xfrm>
            </p:contentPart>
          </mc:Choice>
          <mc:Fallback xmlns="">
            <p:pic>
              <p:nvPicPr>
                <p:cNvPr id="9" name="Freihand 8">
                  <a:extLst>
                    <a:ext uri="{FF2B5EF4-FFF2-40B4-BE49-F238E27FC236}">
                      <a16:creationId xmlns:a16="http://schemas.microsoft.com/office/drawing/2014/main" id="{B7DD0297-723E-4F7F-B2FD-91AF2C645FA4}"/>
                    </a:ext>
                  </a:extLst>
                </p:cNvPr>
                <p:cNvPicPr/>
                <p:nvPr/>
              </p:nvPicPr>
              <p:blipFill>
                <a:blip r:embed="rId12"/>
                <a:stretch>
                  <a:fillRect/>
                </a:stretch>
              </p:blipFill>
              <p:spPr>
                <a:xfrm>
                  <a:off x="7613573" y="758400"/>
                  <a:ext cx="9432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782903A2-DBEA-4ABF-9ED4-62F2BC672DDE}"/>
                    </a:ext>
                  </a:extLst>
                </p14:cNvPr>
                <p14:cNvContentPartPr/>
                <p14:nvPr/>
              </p14:nvContentPartPr>
              <p14:xfrm>
                <a:off x="7980773" y="762720"/>
                <a:ext cx="247680" cy="159120"/>
              </p14:xfrm>
            </p:contentPart>
          </mc:Choice>
          <mc:Fallback xmlns="">
            <p:pic>
              <p:nvPicPr>
                <p:cNvPr id="10" name="Freihand 9">
                  <a:extLst>
                    <a:ext uri="{FF2B5EF4-FFF2-40B4-BE49-F238E27FC236}">
                      <a16:creationId xmlns:a16="http://schemas.microsoft.com/office/drawing/2014/main" id="{782903A2-DBEA-4ABF-9ED4-62F2BC672DDE}"/>
                    </a:ext>
                  </a:extLst>
                </p:cNvPr>
                <p:cNvPicPr/>
                <p:nvPr/>
              </p:nvPicPr>
              <p:blipFill>
                <a:blip r:embed="rId14"/>
                <a:stretch>
                  <a:fillRect/>
                </a:stretch>
              </p:blipFill>
              <p:spPr>
                <a:xfrm>
                  <a:off x="7976453" y="758400"/>
                  <a:ext cx="2563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4CB4D9A6-B024-4BC8-94EE-510505DE02D1}"/>
                    </a:ext>
                  </a:extLst>
                </p14:cNvPr>
                <p14:cNvContentPartPr/>
                <p14:nvPr/>
              </p14:nvContentPartPr>
              <p14:xfrm>
                <a:off x="8256893" y="614760"/>
                <a:ext cx="206640" cy="248040"/>
              </p14:xfrm>
            </p:contentPart>
          </mc:Choice>
          <mc:Fallback xmlns="">
            <p:pic>
              <p:nvPicPr>
                <p:cNvPr id="11" name="Freihand 10">
                  <a:extLst>
                    <a:ext uri="{FF2B5EF4-FFF2-40B4-BE49-F238E27FC236}">
                      <a16:creationId xmlns:a16="http://schemas.microsoft.com/office/drawing/2014/main" id="{4CB4D9A6-B024-4BC8-94EE-510505DE02D1}"/>
                    </a:ext>
                  </a:extLst>
                </p:cNvPr>
                <p:cNvPicPr/>
                <p:nvPr/>
              </p:nvPicPr>
              <p:blipFill>
                <a:blip r:embed="rId16"/>
                <a:stretch>
                  <a:fillRect/>
                </a:stretch>
              </p:blipFill>
              <p:spPr>
                <a:xfrm>
                  <a:off x="8252573" y="610440"/>
                  <a:ext cx="21528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7047878E-D49E-4405-A93A-6E5C9412BD63}"/>
                    </a:ext>
                  </a:extLst>
                </p14:cNvPr>
                <p14:cNvContentPartPr/>
                <p14:nvPr/>
              </p14:nvContentPartPr>
              <p14:xfrm>
                <a:off x="8462093" y="615480"/>
                <a:ext cx="184680" cy="230760"/>
              </p14:xfrm>
            </p:contentPart>
          </mc:Choice>
          <mc:Fallback xmlns="">
            <p:pic>
              <p:nvPicPr>
                <p:cNvPr id="12" name="Freihand 11">
                  <a:extLst>
                    <a:ext uri="{FF2B5EF4-FFF2-40B4-BE49-F238E27FC236}">
                      <a16:creationId xmlns:a16="http://schemas.microsoft.com/office/drawing/2014/main" id="{7047878E-D49E-4405-A93A-6E5C9412BD63}"/>
                    </a:ext>
                  </a:extLst>
                </p:cNvPr>
                <p:cNvPicPr/>
                <p:nvPr/>
              </p:nvPicPr>
              <p:blipFill>
                <a:blip r:embed="rId18"/>
                <a:stretch>
                  <a:fillRect/>
                </a:stretch>
              </p:blipFill>
              <p:spPr>
                <a:xfrm>
                  <a:off x="8457773" y="611160"/>
                  <a:ext cx="19332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B7EE597B-5B08-48B4-BAB7-AFB2422EF72E}"/>
                    </a:ext>
                  </a:extLst>
                </p14:cNvPr>
                <p14:cNvContentPartPr/>
                <p14:nvPr/>
              </p14:nvContentPartPr>
              <p14:xfrm>
                <a:off x="8615453" y="724200"/>
                <a:ext cx="127080" cy="136800"/>
              </p14:xfrm>
            </p:contentPart>
          </mc:Choice>
          <mc:Fallback xmlns="">
            <p:pic>
              <p:nvPicPr>
                <p:cNvPr id="13" name="Freihand 12">
                  <a:extLst>
                    <a:ext uri="{FF2B5EF4-FFF2-40B4-BE49-F238E27FC236}">
                      <a16:creationId xmlns:a16="http://schemas.microsoft.com/office/drawing/2014/main" id="{B7EE597B-5B08-48B4-BAB7-AFB2422EF72E}"/>
                    </a:ext>
                  </a:extLst>
                </p:cNvPr>
                <p:cNvPicPr/>
                <p:nvPr/>
              </p:nvPicPr>
              <p:blipFill>
                <a:blip r:embed="rId20"/>
                <a:stretch>
                  <a:fillRect/>
                </a:stretch>
              </p:blipFill>
              <p:spPr>
                <a:xfrm>
                  <a:off x="8611133" y="719880"/>
                  <a:ext cx="135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5" name="Freihand 14">
                  <a:extLst>
                    <a:ext uri="{FF2B5EF4-FFF2-40B4-BE49-F238E27FC236}">
                      <a16:creationId xmlns:a16="http://schemas.microsoft.com/office/drawing/2014/main" id="{2299C60F-4F90-46FF-A033-64588560E87E}"/>
                    </a:ext>
                  </a:extLst>
                </p14:cNvPr>
                <p14:cNvContentPartPr/>
                <p14:nvPr/>
              </p14:nvContentPartPr>
              <p14:xfrm>
                <a:off x="7937213" y="647160"/>
                <a:ext cx="42120" cy="344520"/>
              </p14:xfrm>
            </p:contentPart>
          </mc:Choice>
          <mc:Fallback xmlns="">
            <p:pic>
              <p:nvPicPr>
                <p:cNvPr id="15" name="Freihand 14">
                  <a:extLst>
                    <a:ext uri="{FF2B5EF4-FFF2-40B4-BE49-F238E27FC236}">
                      <a16:creationId xmlns:a16="http://schemas.microsoft.com/office/drawing/2014/main" id="{2299C60F-4F90-46FF-A033-64588560E87E}"/>
                    </a:ext>
                  </a:extLst>
                </p:cNvPr>
                <p:cNvPicPr/>
                <p:nvPr/>
              </p:nvPicPr>
              <p:blipFill>
                <a:blip r:embed="rId22"/>
                <a:stretch>
                  <a:fillRect/>
                </a:stretch>
              </p:blipFill>
              <p:spPr>
                <a:xfrm>
                  <a:off x="7932893" y="642840"/>
                  <a:ext cx="50760" cy="3531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B6B3C32D-CAC6-4C10-ACD8-1590460AE4DF}"/>
                    </a:ext>
                  </a:extLst>
                </p14:cNvPr>
                <p14:cNvContentPartPr/>
                <p14:nvPr/>
              </p14:nvContentPartPr>
              <p14:xfrm>
                <a:off x="7922453" y="619080"/>
                <a:ext cx="210240" cy="280440"/>
              </p14:xfrm>
            </p:contentPart>
          </mc:Choice>
          <mc:Fallback xmlns="">
            <p:pic>
              <p:nvPicPr>
                <p:cNvPr id="16" name="Freihand 15">
                  <a:extLst>
                    <a:ext uri="{FF2B5EF4-FFF2-40B4-BE49-F238E27FC236}">
                      <a16:creationId xmlns:a16="http://schemas.microsoft.com/office/drawing/2014/main" id="{B6B3C32D-CAC6-4C10-ACD8-1590460AE4DF}"/>
                    </a:ext>
                  </a:extLst>
                </p:cNvPr>
                <p:cNvPicPr/>
                <p:nvPr/>
              </p:nvPicPr>
              <p:blipFill>
                <a:blip r:embed="rId24"/>
                <a:stretch>
                  <a:fillRect/>
                </a:stretch>
              </p:blipFill>
              <p:spPr>
                <a:xfrm>
                  <a:off x="7918133" y="614760"/>
                  <a:ext cx="21888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7" name="Freihand 16">
                  <a:extLst>
                    <a:ext uri="{FF2B5EF4-FFF2-40B4-BE49-F238E27FC236}">
                      <a16:creationId xmlns:a16="http://schemas.microsoft.com/office/drawing/2014/main" id="{7C3F22B6-467A-494E-9222-C33C28C1529A}"/>
                    </a:ext>
                  </a:extLst>
                </p14:cNvPr>
                <p14:cNvContentPartPr/>
                <p14:nvPr/>
              </p14:nvContentPartPr>
              <p14:xfrm>
                <a:off x="8837933" y="721320"/>
                <a:ext cx="340200" cy="107280"/>
              </p14:xfrm>
            </p:contentPart>
          </mc:Choice>
          <mc:Fallback xmlns="">
            <p:pic>
              <p:nvPicPr>
                <p:cNvPr id="17" name="Freihand 16">
                  <a:extLst>
                    <a:ext uri="{FF2B5EF4-FFF2-40B4-BE49-F238E27FC236}">
                      <a16:creationId xmlns:a16="http://schemas.microsoft.com/office/drawing/2014/main" id="{7C3F22B6-467A-494E-9222-C33C28C1529A}"/>
                    </a:ext>
                  </a:extLst>
                </p:cNvPr>
                <p:cNvPicPr/>
                <p:nvPr/>
              </p:nvPicPr>
              <p:blipFill>
                <a:blip r:embed="rId26"/>
                <a:stretch>
                  <a:fillRect/>
                </a:stretch>
              </p:blipFill>
              <p:spPr>
                <a:xfrm>
                  <a:off x="8833613" y="717000"/>
                  <a:ext cx="348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E7B8621D-F55B-44C6-B0DE-8C50F816905C}"/>
                    </a:ext>
                  </a:extLst>
                </p14:cNvPr>
                <p14:cNvContentPartPr/>
                <p14:nvPr/>
              </p14:nvContentPartPr>
              <p14:xfrm>
                <a:off x="9209453" y="705480"/>
                <a:ext cx="118080" cy="102960"/>
              </p14:xfrm>
            </p:contentPart>
          </mc:Choice>
          <mc:Fallback xmlns="">
            <p:pic>
              <p:nvPicPr>
                <p:cNvPr id="19" name="Freihand 18">
                  <a:extLst>
                    <a:ext uri="{FF2B5EF4-FFF2-40B4-BE49-F238E27FC236}">
                      <a16:creationId xmlns:a16="http://schemas.microsoft.com/office/drawing/2014/main" id="{E7B8621D-F55B-44C6-B0DE-8C50F816905C}"/>
                    </a:ext>
                  </a:extLst>
                </p:cNvPr>
                <p:cNvPicPr/>
                <p:nvPr/>
              </p:nvPicPr>
              <p:blipFill>
                <a:blip r:embed="rId28"/>
                <a:stretch>
                  <a:fillRect/>
                </a:stretch>
              </p:blipFill>
              <p:spPr>
                <a:xfrm>
                  <a:off x="9205133" y="701160"/>
                  <a:ext cx="126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0" name="Freihand 19">
                  <a:extLst>
                    <a:ext uri="{FF2B5EF4-FFF2-40B4-BE49-F238E27FC236}">
                      <a16:creationId xmlns:a16="http://schemas.microsoft.com/office/drawing/2014/main" id="{9CAF8AD4-863F-4452-BAAD-34EAF1EB90BA}"/>
                    </a:ext>
                  </a:extLst>
                </p14:cNvPr>
                <p14:cNvContentPartPr/>
                <p14:nvPr/>
              </p14:nvContentPartPr>
              <p14:xfrm>
                <a:off x="9354173" y="569760"/>
                <a:ext cx="206640" cy="216000"/>
              </p14:xfrm>
            </p:contentPart>
          </mc:Choice>
          <mc:Fallback xmlns="">
            <p:pic>
              <p:nvPicPr>
                <p:cNvPr id="20" name="Freihand 19">
                  <a:extLst>
                    <a:ext uri="{FF2B5EF4-FFF2-40B4-BE49-F238E27FC236}">
                      <a16:creationId xmlns:a16="http://schemas.microsoft.com/office/drawing/2014/main" id="{9CAF8AD4-863F-4452-BAAD-34EAF1EB90BA}"/>
                    </a:ext>
                  </a:extLst>
                </p:cNvPr>
                <p:cNvPicPr/>
                <p:nvPr/>
              </p:nvPicPr>
              <p:blipFill>
                <a:blip r:embed="rId30"/>
                <a:stretch>
                  <a:fillRect/>
                </a:stretch>
              </p:blipFill>
              <p:spPr>
                <a:xfrm>
                  <a:off x="9349853" y="565440"/>
                  <a:ext cx="2152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1" name="Freihand 20">
                  <a:extLst>
                    <a:ext uri="{FF2B5EF4-FFF2-40B4-BE49-F238E27FC236}">
                      <a16:creationId xmlns:a16="http://schemas.microsoft.com/office/drawing/2014/main" id="{901CEE75-9AA6-4220-8E23-EA1306B0E9E6}"/>
                    </a:ext>
                  </a:extLst>
                </p14:cNvPr>
                <p14:cNvContentPartPr/>
                <p14:nvPr/>
              </p14:nvContentPartPr>
              <p14:xfrm>
                <a:off x="9616253" y="673440"/>
                <a:ext cx="43200" cy="94320"/>
              </p14:xfrm>
            </p:contentPart>
          </mc:Choice>
          <mc:Fallback xmlns="">
            <p:pic>
              <p:nvPicPr>
                <p:cNvPr id="21" name="Freihand 20">
                  <a:extLst>
                    <a:ext uri="{FF2B5EF4-FFF2-40B4-BE49-F238E27FC236}">
                      <a16:creationId xmlns:a16="http://schemas.microsoft.com/office/drawing/2014/main" id="{901CEE75-9AA6-4220-8E23-EA1306B0E9E6}"/>
                    </a:ext>
                  </a:extLst>
                </p:cNvPr>
                <p:cNvPicPr/>
                <p:nvPr/>
              </p:nvPicPr>
              <p:blipFill>
                <a:blip r:embed="rId32"/>
                <a:stretch>
                  <a:fillRect/>
                </a:stretch>
              </p:blipFill>
              <p:spPr>
                <a:xfrm>
                  <a:off x="9611933" y="669120"/>
                  <a:ext cx="51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4" name="Freihand 23">
                  <a:extLst>
                    <a:ext uri="{FF2B5EF4-FFF2-40B4-BE49-F238E27FC236}">
                      <a16:creationId xmlns:a16="http://schemas.microsoft.com/office/drawing/2014/main" id="{73725CE4-A7A7-4910-BD11-DD1C4A8BB78E}"/>
                    </a:ext>
                  </a:extLst>
                </p14:cNvPr>
                <p14:cNvContentPartPr/>
                <p14:nvPr/>
              </p14:nvContentPartPr>
              <p14:xfrm>
                <a:off x="9681773" y="646800"/>
                <a:ext cx="107640" cy="97200"/>
              </p14:xfrm>
            </p:contentPart>
          </mc:Choice>
          <mc:Fallback xmlns="">
            <p:pic>
              <p:nvPicPr>
                <p:cNvPr id="24" name="Freihand 23">
                  <a:extLst>
                    <a:ext uri="{FF2B5EF4-FFF2-40B4-BE49-F238E27FC236}">
                      <a16:creationId xmlns:a16="http://schemas.microsoft.com/office/drawing/2014/main" id="{73725CE4-A7A7-4910-BD11-DD1C4A8BB78E}"/>
                    </a:ext>
                  </a:extLst>
                </p:cNvPr>
                <p:cNvPicPr/>
                <p:nvPr/>
              </p:nvPicPr>
              <p:blipFill>
                <a:blip r:embed="rId34"/>
                <a:stretch>
                  <a:fillRect/>
                </a:stretch>
              </p:blipFill>
              <p:spPr>
                <a:xfrm>
                  <a:off x="9677453" y="642480"/>
                  <a:ext cx="1162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3" name="Freihand 32">
                  <a:extLst>
                    <a:ext uri="{FF2B5EF4-FFF2-40B4-BE49-F238E27FC236}">
                      <a16:creationId xmlns:a16="http://schemas.microsoft.com/office/drawing/2014/main" id="{879D00D4-2276-42AD-A48E-590F0BDD2086}"/>
                    </a:ext>
                  </a:extLst>
                </p14:cNvPr>
                <p14:cNvContentPartPr/>
                <p14:nvPr/>
              </p14:nvContentPartPr>
              <p14:xfrm>
                <a:off x="9775733" y="499560"/>
                <a:ext cx="26640" cy="23400"/>
              </p14:xfrm>
            </p:contentPart>
          </mc:Choice>
          <mc:Fallback xmlns="">
            <p:pic>
              <p:nvPicPr>
                <p:cNvPr id="33" name="Freihand 32">
                  <a:extLst>
                    <a:ext uri="{FF2B5EF4-FFF2-40B4-BE49-F238E27FC236}">
                      <a16:creationId xmlns:a16="http://schemas.microsoft.com/office/drawing/2014/main" id="{879D00D4-2276-42AD-A48E-590F0BDD2086}"/>
                    </a:ext>
                  </a:extLst>
                </p:cNvPr>
                <p:cNvPicPr/>
                <p:nvPr/>
              </p:nvPicPr>
              <p:blipFill>
                <a:blip r:embed="rId36"/>
                <a:stretch>
                  <a:fillRect/>
                </a:stretch>
              </p:blipFill>
              <p:spPr>
                <a:xfrm>
                  <a:off x="9771413" y="495240"/>
                  <a:ext cx="35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4" name="Freihand 43">
                  <a:extLst>
                    <a:ext uri="{FF2B5EF4-FFF2-40B4-BE49-F238E27FC236}">
                      <a16:creationId xmlns:a16="http://schemas.microsoft.com/office/drawing/2014/main" id="{FD6F1634-032B-4839-8DA4-450B3065097E}"/>
                    </a:ext>
                  </a:extLst>
                </p14:cNvPr>
                <p14:cNvContentPartPr/>
                <p14:nvPr/>
              </p14:nvContentPartPr>
              <p14:xfrm>
                <a:off x="9880133" y="513600"/>
                <a:ext cx="96840" cy="212400"/>
              </p14:xfrm>
            </p:contentPart>
          </mc:Choice>
          <mc:Fallback xmlns="">
            <p:pic>
              <p:nvPicPr>
                <p:cNvPr id="44" name="Freihand 43">
                  <a:extLst>
                    <a:ext uri="{FF2B5EF4-FFF2-40B4-BE49-F238E27FC236}">
                      <a16:creationId xmlns:a16="http://schemas.microsoft.com/office/drawing/2014/main" id="{FD6F1634-032B-4839-8DA4-450B3065097E}"/>
                    </a:ext>
                  </a:extLst>
                </p:cNvPr>
                <p:cNvPicPr/>
                <p:nvPr/>
              </p:nvPicPr>
              <p:blipFill>
                <a:blip r:embed="rId38"/>
                <a:stretch>
                  <a:fillRect/>
                </a:stretch>
              </p:blipFill>
              <p:spPr>
                <a:xfrm>
                  <a:off x="9875813" y="509280"/>
                  <a:ext cx="1054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5" name="Freihand 44">
                  <a:extLst>
                    <a:ext uri="{FF2B5EF4-FFF2-40B4-BE49-F238E27FC236}">
                      <a16:creationId xmlns:a16="http://schemas.microsoft.com/office/drawing/2014/main" id="{3205620F-BB3F-42BB-869C-29C0C8ED8BF5}"/>
                    </a:ext>
                  </a:extLst>
                </p14:cNvPr>
                <p14:cNvContentPartPr/>
                <p14:nvPr/>
              </p14:nvContentPartPr>
              <p14:xfrm>
                <a:off x="10041413" y="645720"/>
                <a:ext cx="193680" cy="205560"/>
              </p14:xfrm>
            </p:contentPart>
          </mc:Choice>
          <mc:Fallback xmlns="">
            <p:pic>
              <p:nvPicPr>
                <p:cNvPr id="45" name="Freihand 44">
                  <a:extLst>
                    <a:ext uri="{FF2B5EF4-FFF2-40B4-BE49-F238E27FC236}">
                      <a16:creationId xmlns:a16="http://schemas.microsoft.com/office/drawing/2014/main" id="{3205620F-BB3F-42BB-869C-29C0C8ED8BF5}"/>
                    </a:ext>
                  </a:extLst>
                </p:cNvPr>
                <p:cNvPicPr/>
                <p:nvPr/>
              </p:nvPicPr>
              <p:blipFill>
                <a:blip r:embed="rId40"/>
                <a:stretch>
                  <a:fillRect/>
                </a:stretch>
              </p:blipFill>
              <p:spPr>
                <a:xfrm>
                  <a:off x="10037093" y="641400"/>
                  <a:ext cx="202320" cy="214200"/>
                </a:xfrm>
                <a:prstGeom prst="rect">
                  <a:avLst/>
                </a:prstGeom>
              </p:spPr>
            </p:pic>
          </mc:Fallback>
        </mc:AlternateContent>
      </p:grpSp>
      <p:grpSp>
        <p:nvGrpSpPr>
          <p:cNvPr id="61" name="Gruppieren 60">
            <a:extLst>
              <a:ext uri="{FF2B5EF4-FFF2-40B4-BE49-F238E27FC236}">
                <a16:creationId xmlns:a16="http://schemas.microsoft.com/office/drawing/2014/main" id="{FA744392-C861-473D-8B07-4DA13D06E15E}"/>
              </a:ext>
            </a:extLst>
          </p:cNvPr>
          <p:cNvGrpSpPr/>
          <p:nvPr/>
        </p:nvGrpSpPr>
        <p:grpSpPr>
          <a:xfrm>
            <a:off x="10592573" y="398760"/>
            <a:ext cx="1403640" cy="275760"/>
            <a:chOff x="10592573" y="398760"/>
            <a:chExt cx="1403640" cy="275760"/>
          </a:xfrm>
        </p:grpSpPr>
        <mc:AlternateContent xmlns:mc="http://schemas.openxmlformats.org/markup-compatibility/2006" xmlns:p14="http://schemas.microsoft.com/office/powerpoint/2010/main">
          <mc:Choice Requires="p14">
            <p:contentPart p14:bwMode="auto" r:id="rId41">
              <p14:nvContentPartPr>
                <p14:cNvPr id="46" name="Freihand 45">
                  <a:extLst>
                    <a:ext uri="{FF2B5EF4-FFF2-40B4-BE49-F238E27FC236}">
                      <a16:creationId xmlns:a16="http://schemas.microsoft.com/office/drawing/2014/main" id="{8D2D9213-536A-4ED4-8BD2-787A3EC7AFCE}"/>
                    </a:ext>
                  </a:extLst>
                </p14:cNvPr>
                <p14:cNvContentPartPr/>
                <p14:nvPr/>
              </p14:nvContentPartPr>
              <p14:xfrm>
                <a:off x="10592573" y="489840"/>
                <a:ext cx="403560" cy="184680"/>
              </p14:xfrm>
            </p:contentPart>
          </mc:Choice>
          <mc:Fallback xmlns="">
            <p:pic>
              <p:nvPicPr>
                <p:cNvPr id="46" name="Freihand 45">
                  <a:extLst>
                    <a:ext uri="{FF2B5EF4-FFF2-40B4-BE49-F238E27FC236}">
                      <a16:creationId xmlns:a16="http://schemas.microsoft.com/office/drawing/2014/main" id="{8D2D9213-536A-4ED4-8BD2-787A3EC7AFCE}"/>
                    </a:ext>
                  </a:extLst>
                </p:cNvPr>
                <p:cNvPicPr/>
                <p:nvPr/>
              </p:nvPicPr>
              <p:blipFill>
                <a:blip r:embed="rId42"/>
                <a:stretch>
                  <a:fillRect/>
                </a:stretch>
              </p:blipFill>
              <p:spPr>
                <a:xfrm>
                  <a:off x="10588253" y="485520"/>
                  <a:ext cx="4122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9" name="Freihand 48">
                  <a:extLst>
                    <a:ext uri="{FF2B5EF4-FFF2-40B4-BE49-F238E27FC236}">
                      <a16:creationId xmlns:a16="http://schemas.microsoft.com/office/drawing/2014/main" id="{E45AC687-3DD2-4659-9AAC-8680AF393E0A}"/>
                    </a:ext>
                  </a:extLst>
                </p14:cNvPr>
                <p14:cNvContentPartPr/>
                <p14:nvPr/>
              </p14:nvContentPartPr>
              <p14:xfrm>
                <a:off x="11173973" y="481200"/>
                <a:ext cx="18720" cy="185400"/>
              </p14:xfrm>
            </p:contentPart>
          </mc:Choice>
          <mc:Fallback xmlns="">
            <p:pic>
              <p:nvPicPr>
                <p:cNvPr id="49" name="Freihand 48">
                  <a:extLst>
                    <a:ext uri="{FF2B5EF4-FFF2-40B4-BE49-F238E27FC236}">
                      <a16:creationId xmlns:a16="http://schemas.microsoft.com/office/drawing/2014/main" id="{E45AC687-3DD2-4659-9AAC-8680AF393E0A}"/>
                    </a:ext>
                  </a:extLst>
                </p:cNvPr>
                <p:cNvPicPr/>
                <p:nvPr/>
              </p:nvPicPr>
              <p:blipFill>
                <a:blip r:embed="rId44"/>
                <a:stretch>
                  <a:fillRect/>
                </a:stretch>
              </p:blipFill>
              <p:spPr>
                <a:xfrm>
                  <a:off x="11169653" y="476880"/>
                  <a:ext cx="273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2" name="Freihand 51">
                  <a:extLst>
                    <a:ext uri="{FF2B5EF4-FFF2-40B4-BE49-F238E27FC236}">
                      <a16:creationId xmlns:a16="http://schemas.microsoft.com/office/drawing/2014/main" id="{E97A871F-2D93-40B7-B1C0-12AD3323710E}"/>
                    </a:ext>
                  </a:extLst>
                </p14:cNvPr>
                <p14:cNvContentPartPr/>
                <p14:nvPr/>
              </p14:nvContentPartPr>
              <p14:xfrm>
                <a:off x="11045093" y="457440"/>
                <a:ext cx="227880" cy="210960"/>
              </p14:xfrm>
            </p:contentPart>
          </mc:Choice>
          <mc:Fallback xmlns="">
            <p:pic>
              <p:nvPicPr>
                <p:cNvPr id="52" name="Freihand 51">
                  <a:extLst>
                    <a:ext uri="{FF2B5EF4-FFF2-40B4-BE49-F238E27FC236}">
                      <a16:creationId xmlns:a16="http://schemas.microsoft.com/office/drawing/2014/main" id="{E97A871F-2D93-40B7-B1C0-12AD3323710E}"/>
                    </a:ext>
                  </a:extLst>
                </p:cNvPr>
                <p:cNvPicPr/>
                <p:nvPr/>
              </p:nvPicPr>
              <p:blipFill>
                <a:blip r:embed="rId46"/>
                <a:stretch>
                  <a:fillRect/>
                </a:stretch>
              </p:blipFill>
              <p:spPr>
                <a:xfrm>
                  <a:off x="11040773" y="453120"/>
                  <a:ext cx="23652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4" name="Freihand 53">
                  <a:extLst>
                    <a:ext uri="{FF2B5EF4-FFF2-40B4-BE49-F238E27FC236}">
                      <a16:creationId xmlns:a16="http://schemas.microsoft.com/office/drawing/2014/main" id="{EDDCC153-B5B9-4003-A0C8-BCEB08DE8775}"/>
                    </a:ext>
                  </a:extLst>
                </p14:cNvPr>
                <p14:cNvContentPartPr/>
                <p14:nvPr/>
              </p14:nvContentPartPr>
              <p14:xfrm>
                <a:off x="11274773" y="449160"/>
                <a:ext cx="115920" cy="163440"/>
              </p14:xfrm>
            </p:contentPart>
          </mc:Choice>
          <mc:Fallback xmlns="">
            <p:pic>
              <p:nvPicPr>
                <p:cNvPr id="54" name="Freihand 53">
                  <a:extLst>
                    <a:ext uri="{FF2B5EF4-FFF2-40B4-BE49-F238E27FC236}">
                      <a16:creationId xmlns:a16="http://schemas.microsoft.com/office/drawing/2014/main" id="{EDDCC153-B5B9-4003-A0C8-BCEB08DE8775}"/>
                    </a:ext>
                  </a:extLst>
                </p:cNvPr>
                <p:cNvPicPr/>
                <p:nvPr/>
              </p:nvPicPr>
              <p:blipFill>
                <a:blip r:embed="rId48"/>
                <a:stretch>
                  <a:fillRect/>
                </a:stretch>
              </p:blipFill>
              <p:spPr>
                <a:xfrm>
                  <a:off x="11270453" y="444840"/>
                  <a:ext cx="12456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6" name="Freihand 55">
                  <a:extLst>
                    <a:ext uri="{FF2B5EF4-FFF2-40B4-BE49-F238E27FC236}">
                      <a16:creationId xmlns:a16="http://schemas.microsoft.com/office/drawing/2014/main" id="{4CD1A560-BB1E-4CAB-838A-8495F9077303}"/>
                    </a:ext>
                  </a:extLst>
                </p14:cNvPr>
                <p14:cNvContentPartPr/>
                <p14:nvPr/>
              </p14:nvContentPartPr>
              <p14:xfrm>
                <a:off x="11464493" y="537000"/>
                <a:ext cx="58320" cy="2160"/>
              </p14:xfrm>
            </p:contentPart>
          </mc:Choice>
          <mc:Fallback xmlns="">
            <p:pic>
              <p:nvPicPr>
                <p:cNvPr id="56" name="Freihand 55">
                  <a:extLst>
                    <a:ext uri="{FF2B5EF4-FFF2-40B4-BE49-F238E27FC236}">
                      <a16:creationId xmlns:a16="http://schemas.microsoft.com/office/drawing/2014/main" id="{4CD1A560-BB1E-4CAB-838A-8495F9077303}"/>
                    </a:ext>
                  </a:extLst>
                </p:cNvPr>
                <p:cNvPicPr/>
                <p:nvPr/>
              </p:nvPicPr>
              <p:blipFill>
                <a:blip r:embed="rId50"/>
                <a:stretch>
                  <a:fillRect/>
                </a:stretch>
              </p:blipFill>
              <p:spPr>
                <a:xfrm>
                  <a:off x="11460173" y="532680"/>
                  <a:ext cx="669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57" name="Freihand 56">
                  <a:extLst>
                    <a:ext uri="{FF2B5EF4-FFF2-40B4-BE49-F238E27FC236}">
                      <a16:creationId xmlns:a16="http://schemas.microsoft.com/office/drawing/2014/main" id="{854B0D97-7FDE-4E88-931E-C263070C8926}"/>
                    </a:ext>
                  </a:extLst>
                </p14:cNvPr>
                <p14:cNvContentPartPr/>
                <p14:nvPr/>
              </p14:nvContentPartPr>
              <p14:xfrm>
                <a:off x="11601293" y="398760"/>
                <a:ext cx="145800" cy="177840"/>
              </p14:xfrm>
            </p:contentPart>
          </mc:Choice>
          <mc:Fallback xmlns="">
            <p:pic>
              <p:nvPicPr>
                <p:cNvPr id="57" name="Freihand 56">
                  <a:extLst>
                    <a:ext uri="{FF2B5EF4-FFF2-40B4-BE49-F238E27FC236}">
                      <a16:creationId xmlns:a16="http://schemas.microsoft.com/office/drawing/2014/main" id="{854B0D97-7FDE-4E88-931E-C263070C8926}"/>
                    </a:ext>
                  </a:extLst>
                </p:cNvPr>
                <p:cNvPicPr/>
                <p:nvPr/>
              </p:nvPicPr>
              <p:blipFill>
                <a:blip r:embed="rId52"/>
                <a:stretch>
                  <a:fillRect/>
                </a:stretch>
              </p:blipFill>
              <p:spPr>
                <a:xfrm>
                  <a:off x="11596973" y="394440"/>
                  <a:ext cx="1544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59" name="Freihand 58">
                  <a:extLst>
                    <a:ext uri="{FF2B5EF4-FFF2-40B4-BE49-F238E27FC236}">
                      <a16:creationId xmlns:a16="http://schemas.microsoft.com/office/drawing/2014/main" id="{07AAEFE3-A3D7-4368-960A-4F49667F43EC}"/>
                    </a:ext>
                  </a:extLst>
                </p14:cNvPr>
                <p14:cNvContentPartPr/>
                <p14:nvPr/>
              </p14:nvContentPartPr>
              <p14:xfrm>
                <a:off x="11645933" y="512520"/>
                <a:ext cx="212040" cy="75960"/>
              </p14:xfrm>
            </p:contentPart>
          </mc:Choice>
          <mc:Fallback xmlns="">
            <p:pic>
              <p:nvPicPr>
                <p:cNvPr id="59" name="Freihand 58">
                  <a:extLst>
                    <a:ext uri="{FF2B5EF4-FFF2-40B4-BE49-F238E27FC236}">
                      <a16:creationId xmlns:a16="http://schemas.microsoft.com/office/drawing/2014/main" id="{07AAEFE3-A3D7-4368-960A-4F49667F43EC}"/>
                    </a:ext>
                  </a:extLst>
                </p:cNvPr>
                <p:cNvPicPr/>
                <p:nvPr/>
              </p:nvPicPr>
              <p:blipFill>
                <a:blip r:embed="rId54"/>
                <a:stretch>
                  <a:fillRect/>
                </a:stretch>
              </p:blipFill>
              <p:spPr>
                <a:xfrm>
                  <a:off x="11641613" y="508200"/>
                  <a:ext cx="2206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0" name="Freihand 59">
                  <a:extLst>
                    <a:ext uri="{FF2B5EF4-FFF2-40B4-BE49-F238E27FC236}">
                      <a16:creationId xmlns:a16="http://schemas.microsoft.com/office/drawing/2014/main" id="{62CEDE31-2C5A-40AB-A05D-9D921AC69100}"/>
                    </a:ext>
                  </a:extLst>
                </p14:cNvPr>
                <p14:cNvContentPartPr/>
                <p14:nvPr/>
              </p14:nvContentPartPr>
              <p14:xfrm>
                <a:off x="11911253" y="508200"/>
                <a:ext cx="84960" cy="69480"/>
              </p14:xfrm>
            </p:contentPart>
          </mc:Choice>
          <mc:Fallback xmlns="">
            <p:pic>
              <p:nvPicPr>
                <p:cNvPr id="60" name="Freihand 59">
                  <a:extLst>
                    <a:ext uri="{FF2B5EF4-FFF2-40B4-BE49-F238E27FC236}">
                      <a16:creationId xmlns:a16="http://schemas.microsoft.com/office/drawing/2014/main" id="{62CEDE31-2C5A-40AB-A05D-9D921AC69100}"/>
                    </a:ext>
                  </a:extLst>
                </p:cNvPr>
                <p:cNvPicPr/>
                <p:nvPr/>
              </p:nvPicPr>
              <p:blipFill>
                <a:blip r:embed="rId56"/>
                <a:stretch>
                  <a:fillRect/>
                </a:stretch>
              </p:blipFill>
              <p:spPr>
                <a:xfrm>
                  <a:off x="11906933" y="503880"/>
                  <a:ext cx="93600" cy="78120"/>
                </a:xfrm>
                <a:prstGeom prst="rect">
                  <a:avLst/>
                </a:prstGeom>
              </p:spPr>
            </p:pic>
          </mc:Fallback>
        </mc:AlternateContent>
      </p:grpSp>
    </p:spTree>
    <p:extLst>
      <p:ext uri="{BB962C8B-B14F-4D97-AF65-F5344CB8AC3E}">
        <p14:creationId xmlns:p14="http://schemas.microsoft.com/office/powerpoint/2010/main" val="3028917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3" grpId="0"/>
      <p:bldP spid="55" grpId="0"/>
      <p:bldP spid="68" grpId="0"/>
      <p:bldP spid="75" grpId="0"/>
      <p:bldP spid="34" grpId="0"/>
      <p:bldP spid="4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516898" y="-30536"/>
            <a:ext cx="4679508" cy="53614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8" name="Straight Arrow Connector 6"/>
          <p:cNvCxnSpPr/>
          <p:nvPr/>
        </p:nvCxnSpPr>
        <p:spPr>
          <a:xfrm flipV="1">
            <a:off x="710031" y="557692"/>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710032" y="4123663"/>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375387" y="492367"/>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058605" y="4142101"/>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1689897" y="827419"/>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182899" y="1276259"/>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1584928" y="821347"/>
            <a:ext cx="873957" cy="461665"/>
          </a:xfrm>
          <a:prstGeom prst="rect">
            <a:avLst/>
          </a:prstGeom>
          <a:noFill/>
        </p:spPr>
        <p:txBody>
          <a:bodyPr wrap="none" rtlCol="0">
            <a:spAutoFit/>
          </a:bodyPr>
          <a:lstStyle/>
          <a:p>
            <a:r>
              <a:rPr lang="de-DE" sz="2177" b="1" dirty="0"/>
              <a:t>IS</a:t>
            </a:r>
            <a:r>
              <a:rPr lang="de-DE" sz="2400" b="1" dirty="0"/>
              <a:t>(G</a:t>
            </a:r>
            <a:r>
              <a:rPr lang="de-DE" sz="2400" b="1" baseline="-25000" dirty="0"/>
              <a:t>1</a:t>
            </a:r>
            <a:r>
              <a:rPr lang="de-DE" sz="2400" b="1" dirty="0"/>
              <a:t>)</a:t>
            </a:r>
            <a:endParaRPr lang="de-DE" sz="2177" b="1" dirty="0"/>
          </a:p>
        </p:txBody>
      </p:sp>
      <p:sp>
        <p:nvSpPr>
          <p:cNvPr id="16" name="Textfeld 15"/>
          <p:cNvSpPr txBox="1"/>
          <p:nvPr/>
        </p:nvSpPr>
        <p:spPr>
          <a:xfrm>
            <a:off x="4861198" y="361719"/>
            <a:ext cx="546945" cy="427361"/>
          </a:xfrm>
          <a:prstGeom prst="rect">
            <a:avLst/>
          </a:prstGeom>
          <a:noFill/>
        </p:spPr>
        <p:txBody>
          <a:bodyPr wrap="none" rtlCol="0">
            <a:spAutoFit/>
          </a:bodyPr>
          <a:lstStyle/>
          <a:p>
            <a:r>
              <a:rPr lang="de-DE" sz="2177" b="1" dirty="0"/>
              <a:t>LM</a:t>
            </a:r>
          </a:p>
        </p:txBody>
      </p:sp>
      <p:sp>
        <p:nvSpPr>
          <p:cNvPr id="4" name="Textfeld 3"/>
          <p:cNvSpPr txBox="1"/>
          <p:nvPr/>
        </p:nvSpPr>
        <p:spPr>
          <a:xfrm>
            <a:off x="3033994" y="4142101"/>
            <a:ext cx="769763" cy="343620"/>
          </a:xfrm>
          <a:prstGeom prst="rect">
            <a:avLst/>
          </a:prstGeom>
          <a:noFill/>
        </p:spPr>
        <p:txBody>
          <a:bodyPr wrap="none" rtlCol="0">
            <a:spAutoFit/>
          </a:bodyPr>
          <a:lstStyle/>
          <a:p>
            <a:r>
              <a:rPr lang="de-DE" sz="1633" dirty="0"/>
              <a:t>Y* (G</a:t>
            </a:r>
            <a:r>
              <a:rPr lang="de-DE" sz="1633" baseline="-25000" dirty="0"/>
              <a:t>1</a:t>
            </a:r>
            <a:r>
              <a:rPr lang="de-DE" sz="1633" dirty="0"/>
              <a:t>)</a:t>
            </a:r>
          </a:p>
        </p:txBody>
      </p:sp>
      <p:sp>
        <p:nvSpPr>
          <p:cNvPr id="19" name="Textfeld 18"/>
          <p:cNvSpPr txBox="1"/>
          <p:nvPr/>
        </p:nvSpPr>
        <p:spPr>
          <a:xfrm>
            <a:off x="-76015" y="2064366"/>
            <a:ext cx="667170" cy="343620"/>
          </a:xfrm>
          <a:prstGeom prst="rect">
            <a:avLst/>
          </a:prstGeom>
          <a:noFill/>
        </p:spPr>
        <p:txBody>
          <a:bodyPr wrap="none" rtlCol="0">
            <a:spAutoFit/>
          </a:bodyPr>
          <a:lstStyle/>
          <a:p>
            <a:r>
              <a:rPr lang="de-DE" sz="1633" dirty="0"/>
              <a:t>i*(G</a:t>
            </a:r>
            <a:r>
              <a:rPr lang="de-DE" sz="1633" baseline="-25000" dirty="0"/>
              <a:t>1</a:t>
            </a:r>
            <a:r>
              <a:rPr lang="de-DE" sz="1633" dirty="0"/>
              <a:t>)</a:t>
            </a:r>
          </a:p>
        </p:txBody>
      </p:sp>
      <p:cxnSp>
        <p:nvCxnSpPr>
          <p:cNvPr id="21" name="Gerade Verbindung 20"/>
          <p:cNvCxnSpPr/>
          <p:nvPr/>
        </p:nvCxnSpPr>
        <p:spPr>
          <a:xfrm flipH="1">
            <a:off x="710031" y="2209239"/>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391400" y="2190801"/>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5572482" y="0"/>
            <a:ext cx="486123" cy="369332"/>
          </a:xfrm>
          <a:prstGeom prst="rect">
            <a:avLst/>
          </a:prstGeom>
        </p:spPr>
        <p:txBody>
          <a:bodyPr wrap="square">
            <a:spAutoFit/>
          </a:bodyPr>
          <a:lstStyle/>
          <a:p>
            <a:r>
              <a:rPr lang="de-DE" dirty="0"/>
              <a:t>G</a:t>
            </a:r>
            <a:r>
              <a:rPr lang="de-DE" dirty="0">
                <a:latin typeface="Arial Unicode MS"/>
                <a:ea typeface="Arial Unicode MS"/>
                <a:cs typeface="Arial Unicode MS"/>
              </a:rPr>
              <a:t>↑</a:t>
            </a:r>
            <a:endParaRPr lang="de-DE" dirty="0"/>
          </a:p>
        </p:txBody>
      </p:sp>
      <p:sp>
        <p:nvSpPr>
          <p:cNvPr id="42" name="Rechteck 41">
            <a:extLst>
              <a:ext uri="{FF2B5EF4-FFF2-40B4-BE49-F238E27FC236}">
                <a16:creationId xmlns:a16="http://schemas.microsoft.com/office/drawing/2014/main" id="{894DC714-A3D1-411F-9710-7D976EFE31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7" name="Gerade Verbindung 12">
            <a:extLst>
              <a:ext uri="{FF2B5EF4-FFF2-40B4-BE49-F238E27FC236}">
                <a16:creationId xmlns:a16="http://schemas.microsoft.com/office/drawing/2014/main" id="{9A6C34FD-6B11-4DF7-8E95-60CD91F44BB2}"/>
              </a:ext>
            </a:extLst>
          </p:cNvPr>
          <p:cNvCxnSpPr/>
          <p:nvPr/>
        </p:nvCxnSpPr>
        <p:spPr>
          <a:xfrm>
            <a:off x="3232766" y="978958"/>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Textfeld 17">
            <a:extLst>
              <a:ext uri="{FF2B5EF4-FFF2-40B4-BE49-F238E27FC236}">
                <a16:creationId xmlns:a16="http://schemas.microsoft.com/office/drawing/2014/main" id="{D5F1D8CF-F956-44C1-8E0E-3422C260DFEA}"/>
              </a:ext>
            </a:extLst>
          </p:cNvPr>
          <p:cNvSpPr txBox="1"/>
          <p:nvPr/>
        </p:nvSpPr>
        <p:spPr>
          <a:xfrm>
            <a:off x="2634795" y="524046"/>
            <a:ext cx="881973" cy="461665"/>
          </a:xfrm>
          <a:prstGeom prst="rect">
            <a:avLst/>
          </a:prstGeom>
          <a:noFill/>
        </p:spPr>
        <p:txBody>
          <a:bodyPr wrap="none" rtlCol="0">
            <a:spAutoFit/>
          </a:bodyPr>
          <a:lstStyle/>
          <a:p>
            <a:r>
              <a:rPr lang="de-DE" sz="2177" b="1" dirty="0"/>
              <a:t>IS</a:t>
            </a:r>
            <a:r>
              <a:rPr lang="de-DE" sz="2400" b="1" dirty="0"/>
              <a:t>(G</a:t>
            </a:r>
            <a:r>
              <a:rPr lang="de-DE" sz="2400" b="1" baseline="-25000" dirty="0"/>
              <a:t>2</a:t>
            </a:r>
            <a:r>
              <a:rPr lang="de-DE" sz="2400" b="1" dirty="0"/>
              <a:t>)</a:t>
            </a:r>
            <a:endParaRPr lang="de-DE" sz="2177" b="1" dirty="0"/>
          </a:p>
        </p:txBody>
      </p:sp>
      <p:grpSp>
        <p:nvGrpSpPr>
          <p:cNvPr id="24" name="Gruppieren 23">
            <a:extLst>
              <a:ext uri="{FF2B5EF4-FFF2-40B4-BE49-F238E27FC236}">
                <a16:creationId xmlns:a16="http://schemas.microsoft.com/office/drawing/2014/main" id="{296870A4-5D6C-446B-BDE1-3375BBF0FB8D}"/>
              </a:ext>
            </a:extLst>
          </p:cNvPr>
          <p:cNvGrpSpPr/>
          <p:nvPr/>
        </p:nvGrpSpPr>
        <p:grpSpPr>
          <a:xfrm>
            <a:off x="6253853" y="105720"/>
            <a:ext cx="1031400" cy="246600"/>
            <a:chOff x="6253853" y="105720"/>
            <a:chExt cx="1031400" cy="246600"/>
          </a:xfrm>
        </p:grpSpPr>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3A1D73E2-88EE-4620-9D36-D5A3EE9415C3}"/>
                    </a:ext>
                  </a:extLst>
                </p14:cNvPr>
                <p14:cNvContentPartPr/>
                <p14:nvPr/>
              </p14:nvContentPartPr>
              <p14:xfrm>
                <a:off x="6253853" y="238560"/>
                <a:ext cx="9720" cy="3240"/>
              </p14:xfrm>
            </p:contentPart>
          </mc:Choice>
          <mc:Fallback xmlns="">
            <p:pic>
              <p:nvPicPr>
                <p:cNvPr id="3" name="Freihand 2">
                  <a:extLst>
                    <a:ext uri="{FF2B5EF4-FFF2-40B4-BE49-F238E27FC236}">
                      <a16:creationId xmlns:a16="http://schemas.microsoft.com/office/drawing/2014/main" id="{3A1D73E2-88EE-4620-9D36-D5A3EE9415C3}"/>
                    </a:ext>
                  </a:extLst>
                </p:cNvPr>
                <p:cNvPicPr/>
                <p:nvPr/>
              </p:nvPicPr>
              <p:blipFill>
                <a:blip r:embed="rId4"/>
                <a:stretch>
                  <a:fillRect/>
                </a:stretch>
              </p:blipFill>
              <p:spPr>
                <a:xfrm>
                  <a:off x="6249533" y="234240"/>
                  <a:ext cx="183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5B8E3EE9-904E-4D1A-8D78-AF928089271D}"/>
                    </a:ext>
                  </a:extLst>
                </p14:cNvPr>
                <p14:cNvContentPartPr/>
                <p14:nvPr/>
              </p14:nvContentPartPr>
              <p14:xfrm>
                <a:off x="6273293" y="105720"/>
                <a:ext cx="201600" cy="199800"/>
              </p14:xfrm>
            </p:contentPart>
          </mc:Choice>
          <mc:Fallback xmlns="">
            <p:pic>
              <p:nvPicPr>
                <p:cNvPr id="5" name="Freihand 4">
                  <a:extLst>
                    <a:ext uri="{FF2B5EF4-FFF2-40B4-BE49-F238E27FC236}">
                      <a16:creationId xmlns:a16="http://schemas.microsoft.com/office/drawing/2014/main" id="{5B8E3EE9-904E-4D1A-8D78-AF928089271D}"/>
                    </a:ext>
                  </a:extLst>
                </p:cNvPr>
                <p:cNvPicPr/>
                <p:nvPr/>
              </p:nvPicPr>
              <p:blipFill>
                <a:blip r:embed="rId6"/>
                <a:stretch>
                  <a:fillRect/>
                </a:stretch>
              </p:blipFill>
              <p:spPr>
                <a:xfrm>
                  <a:off x="6268973" y="101400"/>
                  <a:ext cx="21024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DD465B45-D3D0-4B20-9001-7D22CF734D03}"/>
                    </a:ext>
                  </a:extLst>
                </p14:cNvPr>
                <p14:cNvContentPartPr/>
                <p14:nvPr/>
              </p14:nvContentPartPr>
              <p14:xfrm>
                <a:off x="6503333" y="227040"/>
                <a:ext cx="104040" cy="119520"/>
              </p14:xfrm>
            </p:contentPart>
          </mc:Choice>
          <mc:Fallback xmlns="">
            <p:pic>
              <p:nvPicPr>
                <p:cNvPr id="7" name="Freihand 6">
                  <a:extLst>
                    <a:ext uri="{FF2B5EF4-FFF2-40B4-BE49-F238E27FC236}">
                      <a16:creationId xmlns:a16="http://schemas.microsoft.com/office/drawing/2014/main" id="{DD465B45-D3D0-4B20-9001-7D22CF734D03}"/>
                    </a:ext>
                  </a:extLst>
                </p:cNvPr>
                <p:cNvPicPr/>
                <p:nvPr/>
              </p:nvPicPr>
              <p:blipFill>
                <a:blip r:embed="rId8"/>
                <a:stretch>
                  <a:fillRect/>
                </a:stretch>
              </p:blipFill>
              <p:spPr>
                <a:xfrm>
                  <a:off x="6499013" y="222720"/>
                  <a:ext cx="1126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5" name="Freihand 14">
                  <a:extLst>
                    <a:ext uri="{FF2B5EF4-FFF2-40B4-BE49-F238E27FC236}">
                      <a16:creationId xmlns:a16="http://schemas.microsoft.com/office/drawing/2014/main" id="{CDEDDAD4-8C32-427C-9614-E0BC628D1339}"/>
                    </a:ext>
                  </a:extLst>
                </p14:cNvPr>
                <p14:cNvContentPartPr/>
                <p14:nvPr/>
              </p14:nvContentPartPr>
              <p14:xfrm>
                <a:off x="6724373" y="159360"/>
                <a:ext cx="122400" cy="117360"/>
              </p14:xfrm>
            </p:contentPart>
          </mc:Choice>
          <mc:Fallback xmlns="">
            <p:pic>
              <p:nvPicPr>
                <p:cNvPr id="15" name="Freihand 14">
                  <a:extLst>
                    <a:ext uri="{FF2B5EF4-FFF2-40B4-BE49-F238E27FC236}">
                      <a16:creationId xmlns:a16="http://schemas.microsoft.com/office/drawing/2014/main" id="{CDEDDAD4-8C32-427C-9614-E0BC628D1339}"/>
                    </a:ext>
                  </a:extLst>
                </p:cNvPr>
                <p:cNvPicPr/>
                <p:nvPr/>
              </p:nvPicPr>
              <p:blipFill>
                <a:blip r:embed="rId10"/>
                <a:stretch>
                  <a:fillRect/>
                </a:stretch>
              </p:blipFill>
              <p:spPr>
                <a:xfrm>
                  <a:off x="6720053" y="155040"/>
                  <a:ext cx="1310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0" name="Freihand 19">
                  <a:extLst>
                    <a:ext uri="{FF2B5EF4-FFF2-40B4-BE49-F238E27FC236}">
                      <a16:creationId xmlns:a16="http://schemas.microsoft.com/office/drawing/2014/main" id="{587EB8AA-4D87-434C-BD78-18C3980572C8}"/>
                    </a:ext>
                  </a:extLst>
                </p14:cNvPr>
                <p14:cNvContentPartPr/>
                <p14:nvPr/>
              </p14:nvContentPartPr>
              <p14:xfrm>
                <a:off x="6988973" y="106440"/>
                <a:ext cx="196560" cy="201600"/>
              </p14:xfrm>
            </p:contentPart>
          </mc:Choice>
          <mc:Fallback xmlns="">
            <p:pic>
              <p:nvPicPr>
                <p:cNvPr id="20" name="Freihand 19">
                  <a:extLst>
                    <a:ext uri="{FF2B5EF4-FFF2-40B4-BE49-F238E27FC236}">
                      <a16:creationId xmlns:a16="http://schemas.microsoft.com/office/drawing/2014/main" id="{587EB8AA-4D87-434C-BD78-18C3980572C8}"/>
                    </a:ext>
                  </a:extLst>
                </p:cNvPr>
                <p:cNvPicPr/>
                <p:nvPr/>
              </p:nvPicPr>
              <p:blipFill>
                <a:blip r:embed="rId12"/>
                <a:stretch>
                  <a:fillRect/>
                </a:stretch>
              </p:blipFill>
              <p:spPr>
                <a:xfrm>
                  <a:off x="6984653" y="102120"/>
                  <a:ext cx="2052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3" name="Freihand 22">
                  <a:extLst>
                    <a:ext uri="{FF2B5EF4-FFF2-40B4-BE49-F238E27FC236}">
                      <a16:creationId xmlns:a16="http://schemas.microsoft.com/office/drawing/2014/main" id="{B87DECE3-E5F1-46E0-9124-AEA9716E6B83}"/>
                    </a:ext>
                  </a:extLst>
                </p14:cNvPr>
                <p14:cNvContentPartPr/>
                <p14:nvPr/>
              </p14:nvContentPartPr>
              <p14:xfrm>
                <a:off x="7190573" y="232800"/>
                <a:ext cx="94680" cy="119520"/>
              </p14:xfrm>
            </p:contentPart>
          </mc:Choice>
          <mc:Fallback xmlns="">
            <p:pic>
              <p:nvPicPr>
                <p:cNvPr id="23" name="Freihand 22">
                  <a:extLst>
                    <a:ext uri="{FF2B5EF4-FFF2-40B4-BE49-F238E27FC236}">
                      <a16:creationId xmlns:a16="http://schemas.microsoft.com/office/drawing/2014/main" id="{B87DECE3-E5F1-46E0-9124-AEA9716E6B83}"/>
                    </a:ext>
                  </a:extLst>
                </p:cNvPr>
                <p:cNvPicPr/>
                <p:nvPr/>
              </p:nvPicPr>
              <p:blipFill>
                <a:blip r:embed="rId14"/>
                <a:stretch>
                  <a:fillRect/>
                </a:stretch>
              </p:blipFill>
              <p:spPr>
                <a:xfrm>
                  <a:off x="7186253" y="228480"/>
                  <a:ext cx="103320" cy="128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
            <p14:nvContentPartPr>
              <p14:cNvPr id="28" name="Freihand 27">
                <a:extLst>
                  <a:ext uri="{FF2B5EF4-FFF2-40B4-BE49-F238E27FC236}">
                    <a16:creationId xmlns:a16="http://schemas.microsoft.com/office/drawing/2014/main" id="{C9A8458D-9761-46EE-B89B-3AB918455369}"/>
                  </a:ext>
                </a:extLst>
              </p14:cNvPr>
              <p14:cNvContentPartPr/>
              <p14:nvPr/>
            </p14:nvContentPartPr>
            <p14:xfrm>
              <a:off x="877253" y="1629960"/>
              <a:ext cx="378000" cy="39600"/>
            </p14:xfrm>
          </p:contentPart>
        </mc:Choice>
        <mc:Fallback xmlns="">
          <p:pic>
            <p:nvPicPr>
              <p:cNvPr id="28" name="Freihand 27">
                <a:extLst>
                  <a:ext uri="{FF2B5EF4-FFF2-40B4-BE49-F238E27FC236}">
                    <a16:creationId xmlns:a16="http://schemas.microsoft.com/office/drawing/2014/main" id="{C9A8458D-9761-46EE-B89B-3AB918455369}"/>
                  </a:ext>
                </a:extLst>
              </p:cNvPr>
              <p:cNvPicPr/>
              <p:nvPr/>
            </p:nvPicPr>
            <p:blipFill>
              <a:blip r:embed="rId16"/>
              <a:stretch>
                <a:fillRect/>
              </a:stretch>
            </p:blipFill>
            <p:spPr>
              <a:xfrm>
                <a:off x="872933" y="1625640"/>
                <a:ext cx="38664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9" name="Freihand 28">
                <a:extLst>
                  <a:ext uri="{FF2B5EF4-FFF2-40B4-BE49-F238E27FC236}">
                    <a16:creationId xmlns:a16="http://schemas.microsoft.com/office/drawing/2014/main" id="{F117609C-1055-4F01-8C55-14D832A9024E}"/>
                  </a:ext>
                </a:extLst>
              </p14:cNvPr>
              <p14:cNvContentPartPr/>
              <p14:nvPr/>
            </p14:nvContentPartPr>
            <p14:xfrm>
              <a:off x="1636133" y="1617360"/>
              <a:ext cx="408600" cy="7920"/>
            </p14:xfrm>
          </p:contentPart>
        </mc:Choice>
        <mc:Fallback xmlns="">
          <p:pic>
            <p:nvPicPr>
              <p:cNvPr id="29" name="Freihand 28">
                <a:extLst>
                  <a:ext uri="{FF2B5EF4-FFF2-40B4-BE49-F238E27FC236}">
                    <a16:creationId xmlns:a16="http://schemas.microsoft.com/office/drawing/2014/main" id="{F117609C-1055-4F01-8C55-14D832A9024E}"/>
                  </a:ext>
                </a:extLst>
              </p:cNvPr>
              <p:cNvPicPr/>
              <p:nvPr/>
            </p:nvPicPr>
            <p:blipFill>
              <a:blip r:embed="rId18"/>
              <a:stretch>
                <a:fillRect/>
              </a:stretch>
            </p:blipFill>
            <p:spPr>
              <a:xfrm>
                <a:off x="1631813" y="1613040"/>
                <a:ext cx="417240" cy="16560"/>
              </a:xfrm>
              <a:prstGeom prst="rect">
                <a:avLst/>
              </a:prstGeom>
            </p:spPr>
          </p:pic>
        </mc:Fallback>
      </mc:AlternateContent>
      <p:grpSp>
        <p:nvGrpSpPr>
          <p:cNvPr id="55" name="Gruppieren 54">
            <a:extLst>
              <a:ext uri="{FF2B5EF4-FFF2-40B4-BE49-F238E27FC236}">
                <a16:creationId xmlns:a16="http://schemas.microsoft.com/office/drawing/2014/main" id="{6ED4E0D4-A2E7-4850-AFE7-471AAAD6BA1A}"/>
              </a:ext>
            </a:extLst>
          </p:cNvPr>
          <p:cNvGrpSpPr/>
          <p:nvPr/>
        </p:nvGrpSpPr>
        <p:grpSpPr>
          <a:xfrm>
            <a:off x="89573" y="1532760"/>
            <a:ext cx="582480" cy="623520"/>
            <a:chOff x="89573" y="1532760"/>
            <a:chExt cx="582480" cy="623520"/>
          </a:xfrm>
        </p:grpSpPr>
        <mc:AlternateContent xmlns:mc="http://schemas.openxmlformats.org/markup-compatibility/2006" xmlns:p14="http://schemas.microsoft.com/office/powerpoint/2010/main">
          <mc:Choice Requires="p14">
            <p:contentPart p14:bwMode="auto" r:id="rId19">
              <p14:nvContentPartPr>
                <p14:cNvPr id="44" name="Freihand 43">
                  <a:extLst>
                    <a:ext uri="{FF2B5EF4-FFF2-40B4-BE49-F238E27FC236}">
                      <a16:creationId xmlns:a16="http://schemas.microsoft.com/office/drawing/2014/main" id="{C251D8CD-13C3-4B13-BF17-B964F06B0170}"/>
                    </a:ext>
                  </a:extLst>
                </p14:cNvPr>
                <p14:cNvContentPartPr/>
                <p14:nvPr/>
              </p14:nvContentPartPr>
              <p14:xfrm>
                <a:off x="89573" y="1618800"/>
                <a:ext cx="80640" cy="149400"/>
              </p14:xfrm>
            </p:contentPart>
          </mc:Choice>
          <mc:Fallback xmlns="">
            <p:pic>
              <p:nvPicPr>
                <p:cNvPr id="44" name="Freihand 43">
                  <a:extLst>
                    <a:ext uri="{FF2B5EF4-FFF2-40B4-BE49-F238E27FC236}">
                      <a16:creationId xmlns:a16="http://schemas.microsoft.com/office/drawing/2014/main" id="{C251D8CD-13C3-4B13-BF17-B964F06B0170}"/>
                    </a:ext>
                  </a:extLst>
                </p:cNvPr>
                <p:cNvPicPr/>
                <p:nvPr/>
              </p:nvPicPr>
              <p:blipFill>
                <a:blip r:embed="rId20"/>
                <a:stretch>
                  <a:fillRect/>
                </a:stretch>
              </p:blipFill>
              <p:spPr>
                <a:xfrm>
                  <a:off x="85253" y="1614480"/>
                  <a:ext cx="892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5" name="Freihand 44">
                  <a:extLst>
                    <a:ext uri="{FF2B5EF4-FFF2-40B4-BE49-F238E27FC236}">
                      <a16:creationId xmlns:a16="http://schemas.microsoft.com/office/drawing/2014/main" id="{5320D665-1A95-4C16-A945-7D3826B3B5DA}"/>
                    </a:ext>
                  </a:extLst>
                </p14:cNvPr>
                <p14:cNvContentPartPr/>
                <p14:nvPr/>
              </p14:nvContentPartPr>
              <p14:xfrm>
                <a:off x="99653" y="1542840"/>
                <a:ext cx="30240" cy="16560"/>
              </p14:xfrm>
            </p:contentPart>
          </mc:Choice>
          <mc:Fallback xmlns="">
            <p:pic>
              <p:nvPicPr>
                <p:cNvPr id="45" name="Freihand 44">
                  <a:extLst>
                    <a:ext uri="{FF2B5EF4-FFF2-40B4-BE49-F238E27FC236}">
                      <a16:creationId xmlns:a16="http://schemas.microsoft.com/office/drawing/2014/main" id="{5320D665-1A95-4C16-A945-7D3826B3B5DA}"/>
                    </a:ext>
                  </a:extLst>
                </p:cNvPr>
                <p:cNvPicPr/>
                <p:nvPr/>
              </p:nvPicPr>
              <p:blipFill>
                <a:blip r:embed="rId22"/>
                <a:stretch>
                  <a:fillRect/>
                </a:stretch>
              </p:blipFill>
              <p:spPr>
                <a:xfrm>
                  <a:off x="95333" y="1538520"/>
                  <a:ext cx="388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6" name="Freihand 45">
                  <a:extLst>
                    <a:ext uri="{FF2B5EF4-FFF2-40B4-BE49-F238E27FC236}">
                      <a16:creationId xmlns:a16="http://schemas.microsoft.com/office/drawing/2014/main" id="{8ED9F121-AE89-4BAA-B4B7-5FC9A6938586}"/>
                    </a:ext>
                  </a:extLst>
                </p14:cNvPr>
                <p14:cNvContentPartPr/>
                <p14:nvPr/>
              </p14:nvContentPartPr>
              <p14:xfrm>
                <a:off x="171653" y="1532760"/>
                <a:ext cx="111600" cy="128880"/>
              </p14:xfrm>
            </p:contentPart>
          </mc:Choice>
          <mc:Fallback xmlns="">
            <p:pic>
              <p:nvPicPr>
                <p:cNvPr id="46" name="Freihand 45">
                  <a:extLst>
                    <a:ext uri="{FF2B5EF4-FFF2-40B4-BE49-F238E27FC236}">
                      <a16:creationId xmlns:a16="http://schemas.microsoft.com/office/drawing/2014/main" id="{8ED9F121-AE89-4BAA-B4B7-5FC9A6938586}"/>
                    </a:ext>
                  </a:extLst>
                </p:cNvPr>
                <p:cNvPicPr/>
                <p:nvPr/>
              </p:nvPicPr>
              <p:blipFill>
                <a:blip r:embed="rId24"/>
                <a:stretch>
                  <a:fillRect/>
                </a:stretch>
              </p:blipFill>
              <p:spPr>
                <a:xfrm>
                  <a:off x="167333" y="1528440"/>
                  <a:ext cx="1202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7" name="Freihand 46">
                  <a:extLst>
                    <a:ext uri="{FF2B5EF4-FFF2-40B4-BE49-F238E27FC236}">
                      <a16:creationId xmlns:a16="http://schemas.microsoft.com/office/drawing/2014/main" id="{4680862A-321B-4741-B6AE-2B0FF5DFF5FD}"/>
                    </a:ext>
                  </a:extLst>
                </p14:cNvPr>
                <p14:cNvContentPartPr/>
                <p14:nvPr/>
              </p14:nvContentPartPr>
              <p14:xfrm>
                <a:off x="233933" y="1552560"/>
                <a:ext cx="86040" cy="253800"/>
              </p14:xfrm>
            </p:contentPart>
          </mc:Choice>
          <mc:Fallback xmlns="">
            <p:pic>
              <p:nvPicPr>
                <p:cNvPr id="47" name="Freihand 46">
                  <a:extLst>
                    <a:ext uri="{FF2B5EF4-FFF2-40B4-BE49-F238E27FC236}">
                      <a16:creationId xmlns:a16="http://schemas.microsoft.com/office/drawing/2014/main" id="{4680862A-321B-4741-B6AE-2B0FF5DFF5FD}"/>
                    </a:ext>
                  </a:extLst>
                </p:cNvPr>
                <p:cNvPicPr/>
                <p:nvPr/>
              </p:nvPicPr>
              <p:blipFill>
                <a:blip r:embed="rId26"/>
                <a:stretch>
                  <a:fillRect/>
                </a:stretch>
              </p:blipFill>
              <p:spPr>
                <a:xfrm>
                  <a:off x="229613" y="1548240"/>
                  <a:ext cx="9468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8" name="Freihand 47">
                  <a:extLst>
                    <a:ext uri="{FF2B5EF4-FFF2-40B4-BE49-F238E27FC236}">
                      <a16:creationId xmlns:a16="http://schemas.microsoft.com/office/drawing/2014/main" id="{F19AA391-B973-46E7-8042-9BBF8A514684}"/>
                    </a:ext>
                  </a:extLst>
                </p14:cNvPr>
                <p14:cNvContentPartPr/>
                <p14:nvPr/>
              </p14:nvContentPartPr>
              <p14:xfrm>
                <a:off x="305213" y="1580280"/>
                <a:ext cx="106560" cy="197640"/>
              </p14:xfrm>
            </p:contentPart>
          </mc:Choice>
          <mc:Fallback xmlns="">
            <p:pic>
              <p:nvPicPr>
                <p:cNvPr id="48" name="Freihand 47">
                  <a:extLst>
                    <a:ext uri="{FF2B5EF4-FFF2-40B4-BE49-F238E27FC236}">
                      <a16:creationId xmlns:a16="http://schemas.microsoft.com/office/drawing/2014/main" id="{F19AA391-B973-46E7-8042-9BBF8A514684}"/>
                    </a:ext>
                  </a:extLst>
                </p:cNvPr>
                <p:cNvPicPr/>
                <p:nvPr/>
              </p:nvPicPr>
              <p:blipFill>
                <a:blip r:embed="rId28"/>
                <a:stretch>
                  <a:fillRect/>
                </a:stretch>
              </p:blipFill>
              <p:spPr>
                <a:xfrm>
                  <a:off x="300893" y="1575960"/>
                  <a:ext cx="1152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0" name="Freihand 49">
                  <a:extLst>
                    <a:ext uri="{FF2B5EF4-FFF2-40B4-BE49-F238E27FC236}">
                      <a16:creationId xmlns:a16="http://schemas.microsoft.com/office/drawing/2014/main" id="{41BBB879-4F0D-46E1-8F5B-FBF3F59CB476}"/>
                    </a:ext>
                  </a:extLst>
                </p14:cNvPr>
                <p14:cNvContentPartPr/>
                <p14:nvPr/>
              </p14:nvContentPartPr>
              <p14:xfrm>
                <a:off x="407813" y="1715280"/>
                <a:ext cx="72720" cy="106560"/>
              </p14:xfrm>
            </p:contentPart>
          </mc:Choice>
          <mc:Fallback xmlns="">
            <p:pic>
              <p:nvPicPr>
                <p:cNvPr id="50" name="Freihand 49">
                  <a:extLst>
                    <a:ext uri="{FF2B5EF4-FFF2-40B4-BE49-F238E27FC236}">
                      <a16:creationId xmlns:a16="http://schemas.microsoft.com/office/drawing/2014/main" id="{41BBB879-4F0D-46E1-8F5B-FBF3F59CB476}"/>
                    </a:ext>
                  </a:extLst>
                </p:cNvPr>
                <p:cNvPicPr/>
                <p:nvPr/>
              </p:nvPicPr>
              <p:blipFill>
                <a:blip r:embed="rId30"/>
                <a:stretch>
                  <a:fillRect/>
                </a:stretch>
              </p:blipFill>
              <p:spPr>
                <a:xfrm>
                  <a:off x="403493" y="1710960"/>
                  <a:ext cx="813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51" name="Freihand 50">
                  <a:extLst>
                    <a:ext uri="{FF2B5EF4-FFF2-40B4-BE49-F238E27FC236}">
                      <a16:creationId xmlns:a16="http://schemas.microsoft.com/office/drawing/2014/main" id="{8CEB6069-BC81-4241-8679-A0DBE52DF6D9}"/>
                    </a:ext>
                  </a:extLst>
                </p14:cNvPr>
                <p14:cNvContentPartPr/>
                <p14:nvPr/>
              </p14:nvContentPartPr>
              <p14:xfrm>
                <a:off x="472613" y="1559400"/>
                <a:ext cx="93600" cy="312840"/>
              </p14:xfrm>
            </p:contentPart>
          </mc:Choice>
          <mc:Fallback xmlns="">
            <p:pic>
              <p:nvPicPr>
                <p:cNvPr id="51" name="Freihand 50">
                  <a:extLst>
                    <a:ext uri="{FF2B5EF4-FFF2-40B4-BE49-F238E27FC236}">
                      <a16:creationId xmlns:a16="http://schemas.microsoft.com/office/drawing/2014/main" id="{8CEB6069-BC81-4241-8679-A0DBE52DF6D9}"/>
                    </a:ext>
                  </a:extLst>
                </p:cNvPr>
                <p:cNvPicPr/>
                <p:nvPr/>
              </p:nvPicPr>
              <p:blipFill>
                <a:blip r:embed="rId32"/>
                <a:stretch>
                  <a:fillRect/>
                </a:stretch>
              </p:blipFill>
              <p:spPr>
                <a:xfrm>
                  <a:off x="468293" y="1555080"/>
                  <a:ext cx="10224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3" name="Freihand 52">
                  <a:extLst>
                    <a:ext uri="{FF2B5EF4-FFF2-40B4-BE49-F238E27FC236}">
                      <a16:creationId xmlns:a16="http://schemas.microsoft.com/office/drawing/2014/main" id="{DFF5C5C2-4873-4888-86BD-F2D694B8FFA4}"/>
                    </a:ext>
                  </a:extLst>
                </p14:cNvPr>
                <p14:cNvContentPartPr/>
                <p14:nvPr/>
              </p14:nvContentPartPr>
              <p14:xfrm>
                <a:off x="595013" y="1893480"/>
                <a:ext cx="21960" cy="262800"/>
              </p14:xfrm>
            </p:contentPart>
          </mc:Choice>
          <mc:Fallback xmlns="">
            <p:pic>
              <p:nvPicPr>
                <p:cNvPr id="53" name="Freihand 52">
                  <a:extLst>
                    <a:ext uri="{FF2B5EF4-FFF2-40B4-BE49-F238E27FC236}">
                      <a16:creationId xmlns:a16="http://schemas.microsoft.com/office/drawing/2014/main" id="{DFF5C5C2-4873-4888-86BD-F2D694B8FFA4}"/>
                    </a:ext>
                  </a:extLst>
                </p:cNvPr>
                <p:cNvPicPr/>
                <p:nvPr/>
              </p:nvPicPr>
              <p:blipFill>
                <a:blip r:embed="rId34"/>
                <a:stretch>
                  <a:fillRect/>
                </a:stretch>
              </p:blipFill>
              <p:spPr>
                <a:xfrm>
                  <a:off x="590693" y="1889160"/>
                  <a:ext cx="3060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4" name="Freihand 53">
                  <a:extLst>
                    <a:ext uri="{FF2B5EF4-FFF2-40B4-BE49-F238E27FC236}">
                      <a16:creationId xmlns:a16="http://schemas.microsoft.com/office/drawing/2014/main" id="{298910AA-492D-441F-9AC8-B4C95C83CE90}"/>
                    </a:ext>
                  </a:extLst>
                </p14:cNvPr>
                <p14:cNvContentPartPr/>
                <p14:nvPr/>
              </p14:nvContentPartPr>
              <p14:xfrm>
                <a:off x="501053" y="1766400"/>
                <a:ext cx="171000" cy="185040"/>
              </p14:xfrm>
            </p:contentPart>
          </mc:Choice>
          <mc:Fallback xmlns="">
            <p:pic>
              <p:nvPicPr>
                <p:cNvPr id="54" name="Freihand 53">
                  <a:extLst>
                    <a:ext uri="{FF2B5EF4-FFF2-40B4-BE49-F238E27FC236}">
                      <a16:creationId xmlns:a16="http://schemas.microsoft.com/office/drawing/2014/main" id="{298910AA-492D-441F-9AC8-B4C95C83CE90}"/>
                    </a:ext>
                  </a:extLst>
                </p:cNvPr>
                <p:cNvPicPr/>
                <p:nvPr/>
              </p:nvPicPr>
              <p:blipFill>
                <a:blip r:embed="rId36"/>
                <a:stretch>
                  <a:fillRect/>
                </a:stretch>
              </p:blipFill>
              <p:spPr>
                <a:xfrm>
                  <a:off x="496733" y="1762080"/>
                  <a:ext cx="179640" cy="193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
            <p14:nvContentPartPr>
              <p14:cNvPr id="93" name="Freihand 92">
                <a:extLst>
                  <a:ext uri="{FF2B5EF4-FFF2-40B4-BE49-F238E27FC236}">
                    <a16:creationId xmlns:a16="http://schemas.microsoft.com/office/drawing/2014/main" id="{F3A52284-BF66-4BA1-A6B3-19337630B1BE}"/>
                  </a:ext>
                </a:extLst>
              </p14:cNvPr>
              <p14:cNvContentPartPr/>
              <p14:nvPr/>
            </p14:nvContentPartPr>
            <p14:xfrm>
              <a:off x="1292693" y="4475400"/>
              <a:ext cx="712440" cy="664560"/>
            </p14:xfrm>
          </p:contentPart>
        </mc:Choice>
        <mc:Fallback xmlns="">
          <p:pic>
            <p:nvPicPr>
              <p:cNvPr id="93" name="Freihand 92">
                <a:extLst>
                  <a:ext uri="{FF2B5EF4-FFF2-40B4-BE49-F238E27FC236}">
                    <a16:creationId xmlns:a16="http://schemas.microsoft.com/office/drawing/2014/main" id="{F3A52284-BF66-4BA1-A6B3-19337630B1BE}"/>
                  </a:ext>
                </a:extLst>
              </p:cNvPr>
              <p:cNvPicPr/>
              <p:nvPr/>
            </p:nvPicPr>
            <p:blipFill>
              <a:blip r:embed="rId38"/>
              <a:stretch>
                <a:fillRect/>
              </a:stretch>
            </p:blipFill>
            <p:spPr>
              <a:xfrm>
                <a:off x="1288373" y="4471080"/>
                <a:ext cx="721080" cy="673200"/>
              </a:xfrm>
              <a:prstGeom prst="rect">
                <a:avLst/>
              </a:prstGeom>
            </p:spPr>
          </p:pic>
        </mc:Fallback>
      </mc:AlternateContent>
      <p:grpSp>
        <p:nvGrpSpPr>
          <p:cNvPr id="250" name="Gruppieren 249">
            <a:extLst>
              <a:ext uri="{FF2B5EF4-FFF2-40B4-BE49-F238E27FC236}">
                <a16:creationId xmlns:a16="http://schemas.microsoft.com/office/drawing/2014/main" id="{A71A6EB4-6B64-4157-B7D0-958492F8AA38}"/>
              </a:ext>
            </a:extLst>
          </p:cNvPr>
          <p:cNvGrpSpPr/>
          <p:nvPr/>
        </p:nvGrpSpPr>
        <p:grpSpPr>
          <a:xfrm>
            <a:off x="6013733" y="2326200"/>
            <a:ext cx="326880" cy="260640"/>
            <a:chOff x="6013733" y="2326200"/>
            <a:chExt cx="326880" cy="260640"/>
          </a:xfrm>
        </p:grpSpPr>
        <mc:AlternateContent xmlns:mc="http://schemas.openxmlformats.org/markup-compatibility/2006" xmlns:p14="http://schemas.microsoft.com/office/powerpoint/2010/main">
          <mc:Choice Requires="p14">
            <p:contentPart p14:bwMode="auto" r:id="rId39">
              <p14:nvContentPartPr>
                <p14:cNvPr id="246" name="Freihand 245">
                  <a:extLst>
                    <a:ext uri="{FF2B5EF4-FFF2-40B4-BE49-F238E27FC236}">
                      <a16:creationId xmlns:a16="http://schemas.microsoft.com/office/drawing/2014/main" id="{B002238A-FFF1-43AA-8CD2-C40997DB018C}"/>
                    </a:ext>
                  </a:extLst>
                </p14:cNvPr>
                <p14:cNvContentPartPr/>
                <p14:nvPr/>
              </p14:nvContentPartPr>
              <p14:xfrm>
                <a:off x="6013733" y="2345280"/>
                <a:ext cx="92160" cy="153720"/>
              </p14:xfrm>
            </p:contentPart>
          </mc:Choice>
          <mc:Fallback xmlns="">
            <p:pic>
              <p:nvPicPr>
                <p:cNvPr id="246" name="Freihand 245">
                  <a:extLst>
                    <a:ext uri="{FF2B5EF4-FFF2-40B4-BE49-F238E27FC236}">
                      <a16:creationId xmlns:a16="http://schemas.microsoft.com/office/drawing/2014/main" id="{B002238A-FFF1-43AA-8CD2-C40997DB018C}"/>
                    </a:ext>
                  </a:extLst>
                </p:cNvPr>
                <p:cNvPicPr/>
                <p:nvPr/>
              </p:nvPicPr>
              <p:blipFill>
                <a:blip r:embed="rId40"/>
                <a:stretch>
                  <a:fillRect/>
                </a:stretch>
              </p:blipFill>
              <p:spPr>
                <a:xfrm>
                  <a:off x="6009413" y="2340960"/>
                  <a:ext cx="10080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47" name="Freihand 246">
                  <a:extLst>
                    <a:ext uri="{FF2B5EF4-FFF2-40B4-BE49-F238E27FC236}">
                      <a16:creationId xmlns:a16="http://schemas.microsoft.com/office/drawing/2014/main" id="{89EB6F20-A703-4DB6-A708-2ED054016020}"/>
                    </a:ext>
                  </a:extLst>
                </p14:cNvPr>
                <p14:cNvContentPartPr/>
                <p14:nvPr/>
              </p14:nvContentPartPr>
              <p14:xfrm>
                <a:off x="6025253" y="2326200"/>
                <a:ext cx="168120" cy="204840"/>
              </p14:xfrm>
            </p:contentPart>
          </mc:Choice>
          <mc:Fallback xmlns="">
            <p:pic>
              <p:nvPicPr>
                <p:cNvPr id="247" name="Freihand 246">
                  <a:extLst>
                    <a:ext uri="{FF2B5EF4-FFF2-40B4-BE49-F238E27FC236}">
                      <a16:creationId xmlns:a16="http://schemas.microsoft.com/office/drawing/2014/main" id="{89EB6F20-A703-4DB6-A708-2ED054016020}"/>
                    </a:ext>
                  </a:extLst>
                </p:cNvPr>
                <p:cNvPicPr/>
                <p:nvPr/>
              </p:nvPicPr>
              <p:blipFill>
                <a:blip r:embed="rId42"/>
                <a:stretch>
                  <a:fillRect/>
                </a:stretch>
              </p:blipFill>
              <p:spPr>
                <a:xfrm>
                  <a:off x="6020933" y="2321880"/>
                  <a:ext cx="1767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49" name="Freihand 248">
                  <a:extLst>
                    <a:ext uri="{FF2B5EF4-FFF2-40B4-BE49-F238E27FC236}">
                      <a16:creationId xmlns:a16="http://schemas.microsoft.com/office/drawing/2014/main" id="{0DAA6030-582E-482D-8F88-5F12D67B77D8}"/>
                    </a:ext>
                  </a:extLst>
                </p14:cNvPr>
                <p14:cNvContentPartPr/>
                <p14:nvPr/>
              </p14:nvContentPartPr>
              <p14:xfrm>
                <a:off x="6208853" y="2365080"/>
                <a:ext cx="131760" cy="221760"/>
              </p14:xfrm>
            </p:contentPart>
          </mc:Choice>
          <mc:Fallback xmlns="">
            <p:pic>
              <p:nvPicPr>
                <p:cNvPr id="249" name="Freihand 248">
                  <a:extLst>
                    <a:ext uri="{FF2B5EF4-FFF2-40B4-BE49-F238E27FC236}">
                      <a16:creationId xmlns:a16="http://schemas.microsoft.com/office/drawing/2014/main" id="{0DAA6030-582E-482D-8F88-5F12D67B77D8}"/>
                    </a:ext>
                  </a:extLst>
                </p:cNvPr>
                <p:cNvPicPr/>
                <p:nvPr/>
              </p:nvPicPr>
              <p:blipFill>
                <a:blip r:embed="rId44"/>
                <a:stretch>
                  <a:fillRect/>
                </a:stretch>
              </p:blipFill>
              <p:spPr>
                <a:xfrm>
                  <a:off x="6204533" y="2360760"/>
                  <a:ext cx="140400" cy="230400"/>
                </a:xfrm>
                <a:prstGeom prst="rect">
                  <a:avLst/>
                </a:prstGeom>
              </p:spPr>
            </p:pic>
          </mc:Fallback>
        </mc:AlternateContent>
      </p:grpSp>
      <p:grpSp>
        <p:nvGrpSpPr>
          <p:cNvPr id="268" name="Gruppieren 267">
            <a:extLst>
              <a:ext uri="{FF2B5EF4-FFF2-40B4-BE49-F238E27FC236}">
                <a16:creationId xmlns:a16="http://schemas.microsoft.com/office/drawing/2014/main" id="{F85F8915-3833-41E8-B54A-21EFA11FC8A2}"/>
              </a:ext>
            </a:extLst>
          </p:cNvPr>
          <p:cNvGrpSpPr/>
          <p:nvPr/>
        </p:nvGrpSpPr>
        <p:grpSpPr>
          <a:xfrm>
            <a:off x="6565613" y="2299560"/>
            <a:ext cx="1136160" cy="168120"/>
            <a:chOff x="6565613" y="2299560"/>
            <a:chExt cx="1136160" cy="168120"/>
          </a:xfrm>
        </p:grpSpPr>
        <mc:AlternateContent xmlns:mc="http://schemas.openxmlformats.org/markup-compatibility/2006" xmlns:p14="http://schemas.microsoft.com/office/powerpoint/2010/main">
          <mc:Choice Requires="p14">
            <p:contentPart p14:bwMode="auto" r:id="rId45">
              <p14:nvContentPartPr>
                <p14:cNvPr id="251" name="Freihand 250">
                  <a:extLst>
                    <a:ext uri="{FF2B5EF4-FFF2-40B4-BE49-F238E27FC236}">
                      <a16:creationId xmlns:a16="http://schemas.microsoft.com/office/drawing/2014/main" id="{C8A05D19-FED8-43FD-BC00-50D8A56CC110}"/>
                    </a:ext>
                  </a:extLst>
                </p14:cNvPr>
                <p14:cNvContentPartPr/>
                <p14:nvPr/>
              </p14:nvContentPartPr>
              <p14:xfrm>
                <a:off x="6565613" y="2370120"/>
                <a:ext cx="255240" cy="97560"/>
              </p14:xfrm>
            </p:contentPart>
          </mc:Choice>
          <mc:Fallback xmlns="">
            <p:pic>
              <p:nvPicPr>
                <p:cNvPr id="251" name="Freihand 250">
                  <a:extLst>
                    <a:ext uri="{FF2B5EF4-FFF2-40B4-BE49-F238E27FC236}">
                      <a16:creationId xmlns:a16="http://schemas.microsoft.com/office/drawing/2014/main" id="{C8A05D19-FED8-43FD-BC00-50D8A56CC110}"/>
                    </a:ext>
                  </a:extLst>
                </p:cNvPr>
                <p:cNvPicPr/>
                <p:nvPr/>
              </p:nvPicPr>
              <p:blipFill>
                <a:blip r:embed="rId46"/>
                <a:stretch>
                  <a:fillRect/>
                </a:stretch>
              </p:blipFill>
              <p:spPr>
                <a:xfrm>
                  <a:off x="6561293" y="2365800"/>
                  <a:ext cx="2638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52" name="Freihand 251">
                  <a:extLst>
                    <a:ext uri="{FF2B5EF4-FFF2-40B4-BE49-F238E27FC236}">
                      <a16:creationId xmlns:a16="http://schemas.microsoft.com/office/drawing/2014/main" id="{3364223F-2342-484E-B338-166731513276}"/>
                    </a:ext>
                  </a:extLst>
                </p14:cNvPr>
                <p14:cNvContentPartPr/>
                <p14:nvPr/>
              </p14:nvContentPartPr>
              <p14:xfrm>
                <a:off x="6769733" y="2299560"/>
                <a:ext cx="625320" cy="157680"/>
              </p14:xfrm>
            </p:contentPart>
          </mc:Choice>
          <mc:Fallback xmlns="">
            <p:pic>
              <p:nvPicPr>
                <p:cNvPr id="252" name="Freihand 251">
                  <a:extLst>
                    <a:ext uri="{FF2B5EF4-FFF2-40B4-BE49-F238E27FC236}">
                      <a16:creationId xmlns:a16="http://schemas.microsoft.com/office/drawing/2014/main" id="{3364223F-2342-484E-B338-166731513276}"/>
                    </a:ext>
                  </a:extLst>
                </p:cNvPr>
                <p:cNvPicPr/>
                <p:nvPr/>
              </p:nvPicPr>
              <p:blipFill>
                <a:blip r:embed="rId48"/>
                <a:stretch>
                  <a:fillRect/>
                </a:stretch>
              </p:blipFill>
              <p:spPr>
                <a:xfrm>
                  <a:off x="6765413" y="2295240"/>
                  <a:ext cx="6339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53" name="Freihand 252">
                  <a:extLst>
                    <a:ext uri="{FF2B5EF4-FFF2-40B4-BE49-F238E27FC236}">
                      <a16:creationId xmlns:a16="http://schemas.microsoft.com/office/drawing/2014/main" id="{3583DB8F-742E-4786-A1E2-7FB9473D3BBD}"/>
                    </a:ext>
                  </a:extLst>
                </p14:cNvPr>
                <p14:cNvContentPartPr/>
                <p14:nvPr/>
              </p14:nvContentPartPr>
              <p14:xfrm>
                <a:off x="7444013" y="2335200"/>
                <a:ext cx="257760" cy="78480"/>
              </p14:xfrm>
            </p:contentPart>
          </mc:Choice>
          <mc:Fallback xmlns="">
            <p:pic>
              <p:nvPicPr>
                <p:cNvPr id="253" name="Freihand 252">
                  <a:extLst>
                    <a:ext uri="{FF2B5EF4-FFF2-40B4-BE49-F238E27FC236}">
                      <a16:creationId xmlns:a16="http://schemas.microsoft.com/office/drawing/2014/main" id="{3583DB8F-742E-4786-A1E2-7FB9473D3BBD}"/>
                    </a:ext>
                  </a:extLst>
                </p:cNvPr>
                <p:cNvPicPr/>
                <p:nvPr/>
              </p:nvPicPr>
              <p:blipFill>
                <a:blip r:embed="rId50"/>
                <a:stretch>
                  <a:fillRect/>
                </a:stretch>
              </p:blipFill>
              <p:spPr>
                <a:xfrm>
                  <a:off x="7439693" y="2330880"/>
                  <a:ext cx="266400" cy="87120"/>
                </a:xfrm>
                <a:prstGeom prst="rect">
                  <a:avLst/>
                </a:prstGeom>
              </p:spPr>
            </p:pic>
          </mc:Fallback>
        </mc:AlternateContent>
      </p:grpSp>
      <p:grpSp>
        <p:nvGrpSpPr>
          <p:cNvPr id="267" name="Gruppieren 266">
            <a:extLst>
              <a:ext uri="{FF2B5EF4-FFF2-40B4-BE49-F238E27FC236}">
                <a16:creationId xmlns:a16="http://schemas.microsoft.com/office/drawing/2014/main" id="{A401EBF7-1993-4800-90AE-9CC13AFE750C}"/>
              </a:ext>
            </a:extLst>
          </p:cNvPr>
          <p:cNvGrpSpPr/>
          <p:nvPr/>
        </p:nvGrpSpPr>
        <p:grpSpPr>
          <a:xfrm>
            <a:off x="7930013" y="2139000"/>
            <a:ext cx="1855080" cy="418320"/>
            <a:chOff x="7930013" y="2139000"/>
            <a:chExt cx="1855080" cy="418320"/>
          </a:xfrm>
        </p:grpSpPr>
        <mc:AlternateContent xmlns:mc="http://schemas.openxmlformats.org/markup-compatibility/2006" xmlns:p14="http://schemas.microsoft.com/office/powerpoint/2010/main">
          <mc:Choice Requires="p14">
            <p:contentPart p14:bwMode="auto" r:id="rId51">
              <p14:nvContentPartPr>
                <p14:cNvPr id="254" name="Freihand 253">
                  <a:extLst>
                    <a:ext uri="{FF2B5EF4-FFF2-40B4-BE49-F238E27FC236}">
                      <a16:creationId xmlns:a16="http://schemas.microsoft.com/office/drawing/2014/main" id="{DB39901B-B3B1-4926-9335-0ECDA23C01EC}"/>
                    </a:ext>
                  </a:extLst>
                </p14:cNvPr>
                <p14:cNvContentPartPr/>
                <p14:nvPr/>
              </p14:nvContentPartPr>
              <p14:xfrm>
                <a:off x="7930013" y="2194440"/>
                <a:ext cx="157680" cy="185760"/>
              </p14:xfrm>
            </p:contentPart>
          </mc:Choice>
          <mc:Fallback xmlns="">
            <p:pic>
              <p:nvPicPr>
                <p:cNvPr id="254" name="Freihand 253">
                  <a:extLst>
                    <a:ext uri="{FF2B5EF4-FFF2-40B4-BE49-F238E27FC236}">
                      <a16:creationId xmlns:a16="http://schemas.microsoft.com/office/drawing/2014/main" id="{DB39901B-B3B1-4926-9335-0ECDA23C01EC}"/>
                    </a:ext>
                  </a:extLst>
                </p:cNvPr>
                <p:cNvPicPr/>
                <p:nvPr/>
              </p:nvPicPr>
              <p:blipFill>
                <a:blip r:embed="rId52"/>
                <a:stretch>
                  <a:fillRect/>
                </a:stretch>
              </p:blipFill>
              <p:spPr>
                <a:xfrm>
                  <a:off x="7925693" y="2190120"/>
                  <a:ext cx="1663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55" name="Freihand 254">
                  <a:extLst>
                    <a:ext uri="{FF2B5EF4-FFF2-40B4-BE49-F238E27FC236}">
                      <a16:creationId xmlns:a16="http://schemas.microsoft.com/office/drawing/2014/main" id="{5386C581-818D-407C-AFF1-E491FCC4D6D3}"/>
                    </a:ext>
                  </a:extLst>
                </p14:cNvPr>
                <p14:cNvContentPartPr/>
                <p14:nvPr/>
              </p14:nvContentPartPr>
              <p14:xfrm>
                <a:off x="8133053" y="2317200"/>
                <a:ext cx="129960" cy="83160"/>
              </p14:xfrm>
            </p:contentPart>
          </mc:Choice>
          <mc:Fallback xmlns="">
            <p:pic>
              <p:nvPicPr>
                <p:cNvPr id="255" name="Freihand 254">
                  <a:extLst>
                    <a:ext uri="{FF2B5EF4-FFF2-40B4-BE49-F238E27FC236}">
                      <a16:creationId xmlns:a16="http://schemas.microsoft.com/office/drawing/2014/main" id="{5386C581-818D-407C-AFF1-E491FCC4D6D3}"/>
                    </a:ext>
                  </a:extLst>
                </p:cNvPr>
                <p:cNvPicPr/>
                <p:nvPr/>
              </p:nvPicPr>
              <p:blipFill>
                <a:blip r:embed="rId54"/>
                <a:stretch>
                  <a:fillRect/>
                </a:stretch>
              </p:blipFill>
              <p:spPr>
                <a:xfrm>
                  <a:off x="8128733" y="2312880"/>
                  <a:ext cx="1386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56" name="Freihand 255">
                  <a:extLst>
                    <a:ext uri="{FF2B5EF4-FFF2-40B4-BE49-F238E27FC236}">
                      <a16:creationId xmlns:a16="http://schemas.microsoft.com/office/drawing/2014/main" id="{BFE1859D-4525-4310-B607-95628D7C0072}"/>
                    </a:ext>
                  </a:extLst>
                </p14:cNvPr>
                <p14:cNvContentPartPr/>
                <p14:nvPr/>
              </p14:nvContentPartPr>
              <p14:xfrm>
                <a:off x="8238893" y="2306760"/>
                <a:ext cx="92160" cy="250560"/>
              </p14:xfrm>
            </p:contentPart>
          </mc:Choice>
          <mc:Fallback xmlns="">
            <p:pic>
              <p:nvPicPr>
                <p:cNvPr id="256" name="Freihand 255">
                  <a:extLst>
                    <a:ext uri="{FF2B5EF4-FFF2-40B4-BE49-F238E27FC236}">
                      <a16:creationId xmlns:a16="http://schemas.microsoft.com/office/drawing/2014/main" id="{BFE1859D-4525-4310-B607-95628D7C0072}"/>
                    </a:ext>
                  </a:extLst>
                </p:cNvPr>
                <p:cNvPicPr/>
                <p:nvPr/>
              </p:nvPicPr>
              <p:blipFill>
                <a:blip r:embed="rId56"/>
                <a:stretch>
                  <a:fillRect/>
                </a:stretch>
              </p:blipFill>
              <p:spPr>
                <a:xfrm>
                  <a:off x="8234573" y="2302440"/>
                  <a:ext cx="10080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57" name="Freihand 256">
                  <a:extLst>
                    <a:ext uri="{FF2B5EF4-FFF2-40B4-BE49-F238E27FC236}">
                      <a16:creationId xmlns:a16="http://schemas.microsoft.com/office/drawing/2014/main" id="{360E731B-32DB-4ADE-936B-AF552DE82B5E}"/>
                    </a:ext>
                  </a:extLst>
                </p14:cNvPr>
                <p14:cNvContentPartPr/>
                <p14:nvPr/>
              </p14:nvContentPartPr>
              <p14:xfrm>
                <a:off x="8339693" y="2344200"/>
                <a:ext cx="360" cy="360"/>
              </p14:xfrm>
            </p:contentPart>
          </mc:Choice>
          <mc:Fallback xmlns="">
            <p:pic>
              <p:nvPicPr>
                <p:cNvPr id="257" name="Freihand 256">
                  <a:extLst>
                    <a:ext uri="{FF2B5EF4-FFF2-40B4-BE49-F238E27FC236}">
                      <a16:creationId xmlns:a16="http://schemas.microsoft.com/office/drawing/2014/main" id="{360E731B-32DB-4ADE-936B-AF552DE82B5E}"/>
                    </a:ext>
                  </a:extLst>
                </p:cNvPr>
                <p:cNvPicPr/>
                <p:nvPr/>
              </p:nvPicPr>
              <p:blipFill>
                <a:blip r:embed="rId58"/>
                <a:stretch>
                  <a:fillRect/>
                </a:stretch>
              </p:blipFill>
              <p:spPr>
                <a:xfrm>
                  <a:off x="8335373" y="23398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58" name="Freihand 257">
                  <a:extLst>
                    <a:ext uri="{FF2B5EF4-FFF2-40B4-BE49-F238E27FC236}">
                      <a16:creationId xmlns:a16="http://schemas.microsoft.com/office/drawing/2014/main" id="{A065DEFE-DD75-4B38-93D6-91B505C5A03A}"/>
                    </a:ext>
                  </a:extLst>
                </p14:cNvPr>
                <p14:cNvContentPartPr/>
                <p14:nvPr/>
              </p14:nvContentPartPr>
              <p14:xfrm>
                <a:off x="8339693" y="2306400"/>
                <a:ext cx="167760" cy="97920"/>
              </p14:xfrm>
            </p:contentPart>
          </mc:Choice>
          <mc:Fallback xmlns="">
            <p:pic>
              <p:nvPicPr>
                <p:cNvPr id="258" name="Freihand 257">
                  <a:extLst>
                    <a:ext uri="{FF2B5EF4-FFF2-40B4-BE49-F238E27FC236}">
                      <a16:creationId xmlns:a16="http://schemas.microsoft.com/office/drawing/2014/main" id="{A065DEFE-DD75-4B38-93D6-91B505C5A03A}"/>
                    </a:ext>
                  </a:extLst>
                </p:cNvPr>
                <p:cNvPicPr/>
                <p:nvPr/>
              </p:nvPicPr>
              <p:blipFill>
                <a:blip r:embed="rId60"/>
                <a:stretch>
                  <a:fillRect/>
                </a:stretch>
              </p:blipFill>
              <p:spPr>
                <a:xfrm>
                  <a:off x="8335373" y="2302080"/>
                  <a:ext cx="1764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59" name="Freihand 258">
                  <a:extLst>
                    <a:ext uri="{FF2B5EF4-FFF2-40B4-BE49-F238E27FC236}">
                      <a16:creationId xmlns:a16="http://schemas.microsoft.com/office/drawing/2014/main" id="{63CEDFC1-015C-4162-8428-6746F8B2FA60}"/>
                    </a:ext>
                  </a:extLst>
                </p14:cNvPr>
                <p14:cNvContentPartPr/>
                <p14:nvPr/>
              </p14:nvContentPartPr>
              <p14:xfrm>
                <a:off x="8539853" y="2311440"/>
                <a:ext cx="73800" cy="63000"/>
              </p14:xfrm>
            </p:contentPart>
          </mc:Choice>
          <mc:Fallback xmlns="">
            <p:pic>
              <p:nvPicPr>
                <p:cNvPr id="259" name="Freihand 258">
                  <a:extLst>
                    <a:ext uri="{FF2B5EF4-FFF2-40B4-BE49-F238E27FC236}">
                      <a16:creationId xmlns:a16="http://schemas.microsoft.com/office/drawing/2014/main" id="{63CEDFC1-015C-4162-8428-6746F8B2FA60}"/>
                    </a:ext>
                  </a:extLst>
                </p:cNvPr>
                <p:cNvPicPr/>
                <p:nvPr/>
              </p:nvPicPr>
              <p:blipFill>
                <a:blip r:embed="rId62"/>
                <a:stretch>
                  <a:fillRect/>
                </a:stretch>
              </p:blipFill>
              <p:spPr>
                <a:xfrm>
                  <a:off x="8535533" y="2307120"/>
                  <a:ext cx="824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60" name="Freihand 259">
                  <a:extLst>
                    <a:ext uri="{FF2B5EF4-FFF2-40B4-BE49-F238E27FC236}">
                      <a16:creationId xmlns:a16="http://schemas.microsoft.com/office/drawing/2014/main" id="{BF0192F3-C7B4-4C64-BA6D-AAB0E84A8D3F}"/>
                    </a:ext>
                  </a:extLst>
                </p14:cNvPr>
                <p14:cNvContentPartPr/>
                <p14:nvPr/>
              </p14:nvContentPartPr>
              <p14:xfrm>
                <a:off x="8654333" y="2263200"/>
                <a:ext cx="89640" cy="117720"/>
              </p14:xfrm>
            </p:contentPart>
          </mc:Choice>
          <mc:Fallback xmlns="">
            <p:pic>
              <p:nvPicPr>
                <p:cNvPr id="260" name="Freihand 259">
                  <a:extLst>
                    <a:ext uri="{FF2B5EF4-FFF2-40B4-BE49-F238E27FC236}">
                      <a16:creationId xmlns:a16="http://schemas.microsoft.com/office/drawing/2014/main" id="{BF0192F3-C7B4-4C64-BA6D-AAB0E84A8D3F}"/>
                    </a:ext>
                  </a:extLst>
                </p:cNvPr>
                <p:cNvPicPr/>
                <p:nvPr/>
              </p:nvPicPr>
              <p:blipFill>
                <a:blip r:embed="rId64"/>
                <a:stretch>
                  <a:fillRect/>
                </a:stretch>
              </p:blipFill>
              <p:spPr>
                <a:xfrm>
                  <a:off x="8650013" y="2258880"/>
                  <a:ext cx="982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61" name="Freihand 260">
                  <a:extLst>
                    <a:ext uri="{FF2B5EF4-FFF2-40B4-BE49-F238E27FC236}">
                      <a16:creationId xmlns:a16="http://schemas.microsoft.com/office/drawing/2014/main" id="{CCED000C-D0FE-464A-B52B-0BA392C0CA65}"/>
                    </a:ext>
                  </a:extLst>
                </p14:cNvPr>
                <p14:cNvContentPartPr/>
                <p14:nvPr/>
              </p14:nvContentPartPr>
              <p14:xfrm>
                <a:off x="8821373" y="2183640"/>
                <a:ext cx="38880" cy="172080"/>
              </p14:xfrm>
            </p:contentPart>
          </mc:Choice>
          <mc:Fallback xmlns="">
            <p:pic>
              <p:nvPicPr>
                <p:cNvPr id="261" name="Freihand 260">
                  <a:extLst>
                    <a:ext uri="{FF2B5EF4-FFF2-40B4-BE49-F238E27FC236}">
                      <a16:creationId xmlns:a16="http://schemas.microsoft.com/office/drawing/2014/main" id="{CCED000C-D0FE-464A-B52B-0BA392C0CA65}"/>
                    </a:ext>
                  </a:extLst>
                </p:cNvPr>
                <p:cNvPicPr/>
                <p:nvPr/>
              </p:nvPicPr>
              <p:blipFill>
                <a:blip r:embed="rId66"/>
                <a:stretch>
                  <a:fillRect/>
                </a:stretch>
              </p:blipFill>
              <p:spPr>
                <a:xfrm>
                  <a:off x="8817053" y="2179320"/>
                  <a:ext cx="475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62" name="Freihand 261">
                  <a:extLst>
                    <a:ext uri="{FF2B5EF4-FFF2-40B4-BE49-F238E27FC236}">
                      <a16:creationId xmlns:a16="http://schemas.microsoft.com/office/drawing/2014/main" id="{7D47BFD5-F1B3-4C84-B689-50C8E1FF4811}"/>
                    </a:ext>
                  </a:extLst>
                </p14:cNvPr>
                <p14:cNvContentPartPr/>
                <p14:nvPr/>
              </p14:nvContentPartPr>
              <p14:xfrm>
                <a:off x="8876813" y="2248440"/>
                <a:ext cx="335520" cy="89640"/>
              </p14:xfrm>
            </p:contentPart>
          </mc:Choice>
          <mc:Fallback xmlns="">
            <p:pic>
              <p:nvPicPr>
                <p:cNvPr id="262" name="Freihand 261">
                  <a:extLst>
                    <a:ext uri="{FF2B5EF4-FFF2-40B4-BE49-F238E27FC236}">
                      <a16:creationId xmlns:a16="http://schemas.microsoft.com/office/drawing/2014/main" id="{7D47BFD5-F1B3-4C84-B689-50C8E1FF4811}"/>
                    </a:ext>
                  </a:extLst>
                </p:cNvPr>
                <p:cNvPicPr/>
                <p:nvPr/>
              </p:nvPicPr>
              <p:blipFill>
                <a:blip r:embed="rId68"/>
                <a:stretch>
                  <a:fillRect/>
                </a:stretch>
              </p:blipFill>
              <p:spPr>
                <a:xfrm>
                  <a:off x="8872493" y="2244120"/>
                  <a:ext cx="3441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63" name="Freihand 262">
                  <a:extLst>
                    <a:ext uri="{FF2B5EF4-FFF2-40B4-BE49-F238E27FC236}">
                      <a16:creationId xmlns:a16="http://schemas.microsoft.com/office/drawing/2014/main" id="{0F0174BD-C9BE-4D6A-BAED-98F717AD81AD}"/>
                    </a:ext>
                  </a:extLst>
                </p14:cNvPr>
                <p14:cNvContentPartPr/>
                <p14:nvPr/>
              </p14:nvContentPartPr>
              <p14:xfrm>
                <a:off x="9223853" y="2167080"/>
                <a:ext cx="17280" cy="57240"/>
              </p14:xfrm>
            </p:contentPart>
          </mc:Choice>
          <mc:Fallback xmlns="">
            <p:pic>
              <p:nvPicPr>
                <p:cNvPr id="263" name="Freihand 262">
                  <a:extLst>
                    <a:ext uri="{FF2B5EF4-FFF2-40B4-BE49-F238E27FC236}">
                      <a16:creationId xmlns:a16="http://schemas.microsoft.com/office/drawing/2014/main" id="{0F0174BD-C9BE-4D6A-BAED-98F717AD81AD}"/>
                    </a:ext>
                  </a:extLst>
                </p:cNvPr>
                <p:cNvPicPr/>
                <p:nvPr/>
              </p:nvPicPr>
              <p:blipFill>
                <a:blip r:embed="rId70"/>
                <a:stretch>
                  <a:fillRect/>
                </a:stretch>
              </p:blipFill>
              <p:spPr>
                <a:xfrm>
                  <a:off x="9219533" y="2162760"/>
                  <a:ext cx="2592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64" name="Freihand 263">
                  <a:extLst>
                    <a:ext uri="{FF2B5EF4-FFF2-40B4-BE49-F238E27FC236}">
                      <a16:creationId xmlns:a16="http://schemas.microsoft.com/office/drawing/2014/main" id="{95532C3A-C3AF-4E89-8EE9-0283A39CF799}"/>
                    </a:ext>
                  </a:extLst>
                </p14:cNvPr>
                <p14:cNvContentPartPr/>
                <p14:nvPr/>
              </p14:nvContentPartPr>
              <p14:xfrm>
                <a:off x="9278213" y="2228640"/>
                <a:ext cx="88560" cy="82800"/>
              </p14:xfrm>
            </p:contentPart>
          </mc:Choice>
          <mc:Fallback xmlns="">
            <p:pic>
              <p:nvPicPr>
                <p:cNvPr id="264" name="Freihand 263">
                  <a:extLst>
                    <a:ext uri="{FF2B5EF4-FFF2-40B4-BE49-F238E27FC236}">
                      <a16:creationId xmlns:a16="http://schemas.microsoft.com/office/drawing/2014/main" id="{95532C3A-C3AF-4E89-8EE9-0283A39CF799}"/>
                    </a:ext>
                  </a:extLst>
                </p:cNvPr>
                <p:cNvPicPr/>
                <p:nvPr/>
              </p:nvPicPr>
              <p:blipFill>
                <a:blip r:embed="rId72"/>
                <a:stretch>
                  <a:fillRect/>
                </a:stretch>
              </p:blipFill>
              <p:spPr>
                <a:xfrm>
                  <a:off x="9273893" y="2224320"/>
                  <a:ext cx="9720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65" name="Freihand 264">
                  <a:extLst>
                    <a:ext uri="{FF2B5EF4-FFF2-40B4-BE49-F238E27FC236}">
                      <a16:creationId xmlns:a16="http://schemas.microsoft.com/office/drawing/2014/main" id="{B304D66F-49B4-43BB-AAE0-0CE98A166357}"/>
                    </a:ext>
                  </a:extLst>
                </p14:cNvPr>
                <p14:cNvContentPartPr/>
                <p14:nvPr/>
              </p14:nvContentPartPr>
              <p14:xfrm>
                <a:off x="9441653" y="2139000"/>
                <a:ext cx="207360" cy="126360"/>
              </p14:xfrm>
            </p:contentPart>
          </mc:Choice>
          <mc:Fallback xmlns="">
            <p:pic>
              <p:nvPicPr>
                <p:cNvPr id="265" name="Freihand 264">
                  <a:extLst>
                    <a:ext uri="{FF2B5EF4-FFF2-40B4-BE49-F238E27FC236}">
                      <a16:creationId xmlns:a16="http://schemas.microsoft.com/office/drawing/2014/main" id="{B304D66F-49B4-43BB-AAE0-0CE98A166357}"/>
                    </a:ext>
                  </a:extLst>
                </p:cNvPr>
                <p:cNvPicPr/>
                <p:nvPr/>
              </p:nvPicPr>
              <p:blipFill>
                <a:blip r:embed="rId74"/>
                <a:stretch>
                  <a:fillRect/>
                </a:stretch>
              </p:blipFill>
              <p:spPr>
                <a:xfrm>
                  <a:off x="9437333" y="2134680"/>
                  <a:ext cx="2160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66" name="Freihand 265">
                  <a:extLst>
                    <a:ext uri="{FF2B5EF4-FFF2-40B4-BE49-F238E27FC236}">
                      <a16:creationId xmlns:a16="http://schemas.microsoft.com/office/drawing/2014/main" id="{94252CE9-0704-4BC2-9DE8-DD51832AAE78}"/>
                    </a:ext>
                  </a:extLst>
                </p14:cNvPr>
                <p14:cNvContentPartPr/>
                <p14:nvPr/>
              </p14:nvContentPartPr>
              <p14:xfrm>
                <a:off x="9679973" y="2194800"/>
                <a:ext cx="105120" cy="90000"/>
              </p14:xfrm>
            </p:contentPart>
          </mc:Choice>
          <mc:Fallback xmlns="">
            <p:pic>
              <p:nvPicPr>
                <p:cNvPr id="266" name="Freihand 265">
                  <a:extLst>
                    <a:ext uri="{FF2B5EF4-FFF2-40B4-BE49-F238E27FC236}">
                      <a16:creationId xmlns:a16="http://schemas.microsoft.com/office/drawing/2014/main" id="{94252CE9-0704-4BC2-9DE8-DD51832AAE78}"/>
                    </a:ext>
                  </a:extLst>
                </p:cNvPr>
                <p:cNvPicPr/>
                <p:nvPr/>
              </p:nvPicPr>
              <p:blipFill>
                <a:blip r:embed="rId76"/>
                <a:stretch>
                  <a:fillRect/>
                </a:stretch>
              </p:blipFill>
              <p:spPr>
                <a:xfrm>
                  <a:off x="9675653" y="2190480"/>
                  <a:ext cx="113760" cy="98640"/>
                </a:xfrm>
                <a:prstGeom prst="rect">
                  <a:avLst/>
                </a:prstGeom>
              </p:spPr>
            </p:pic>
          </mc:Fallback>
        </mc:AlternateContent>
      </p:grpSp>
      <p:grpSp>
        <p:nvGrpSpPr>
          <p:cNvPr id="279" name="Gruppieren 278">
            <a:extLst>
              <a:ext uri="{FF2B5EF4-FFF2-40B4-BE49-F238E27FC236}">
                <a16:creationId xmlns:a16="http://schemas.microsoft.com/office/drawing/2014/main" id="{7D2D49DE-E1CE-4AF4-B41B-0082C5BE67B8}"/>
              </a:ext>
            </a:extLst>
          </p:cNvPr>
          <p:cNvGrpSpPr/>
          <p:nvPr/>
        </p:nvGrpSpPr>
        <p:grpSpPr>
          <a:xfrm>
            <a:off x="10057253" y="1971240"/>
            <a:ext cx="1782000" cy="304560"/>
            <a:chOff x="10057253" y="1971240"/>
            <a:chExt cx="1782000" cy="304560"/>
          </a:xfrm>
        </p:grpSpPr>
        <mc:AlternateContent xmlns:mc="http://schemas.openxmlformats.org/markup-compatibility/2006" xmlns:p14="http://schemas.microsoft.com/office/powerpoint/2010/main">
          <mc:Choice Requires="p14">
            <p:contentPart p14:bwMode="auto" r:id="rId77">
              <p14:nvContentPartPr>
                <p14:cNvPr id="269" name="Freihand 268">
                  <a:extLst>
                    <a:ext uri="{FF2B5EF4-FFF2-40B4-BE49-F238E27FC236}">
                      <a16:creationId xmlns:a16="http://schemas.microsoft.com/office/drawing/2014/main" id="{DCA9E54A-3361-489F-9665-33F76052C0C9}"/>
                    </a:ext>
                  </a:extLst>
                </p14:cNvPr>
                <p14:cNvContentPartPr/>
                <p14:nvPr/>
              </p14:nvContentPartPr>
              <p14:xfrm>
                <a:off x="10057253" y="2061240"/>
                <a:ext cx="181080" cy="214560"/>
              </p14:xfrm>
            </p:contentPart>
          </mc:Choice>
          <mc:Fallback xmlns="">
            <p:pic>
              <p:nvPicPr>
                <p:cNvPr id="269" name="Freihand 268">
                  <a:extLst>
                    <a:ext uri="{FF2B5EF4-FFF2-40B4-BE49-F238E27FC236}">
                      <a16:creationId xmlns:a16="http://schemas.microsoft.com/office/drawing/2014/main" id="{DCA9E54A-3361-489F-9665-33F76052C0C9}"/>
                    </a:ext>
                  </a:extLst>
                </p:cNvPr>
                <p:cNvPicPr/>
                <p:nvPr/>
              </p:nvPicPr>
              <p:blipFill>
                <a:blip r:embed="rId78"/>
                <a:stretch>
                  <a:fillRect/>
                </a:stretch>
              </p:blipFill>
              <p:spPr>
                <a:xfrm>
                  <a:off x="10052933" y="2056920"/>
                  <a:ext cx="1897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70" name="Freihand 269">
                  <a:extLst>
                    <a:ext uri="{FF2B5EF4-FFF2-40B4-BE49-F238E27FC236}">
                      <a16:creationId xmlns:a16="http://schemas.microsoft.com/office/drawing/2014/main" id="{34464583-13D9-41DB-AB01-F2188E8E2077}"/>
                    </a:ext>
                  </a:extLst>
                </p14:cNvPr>
                <p14:cNvContentPartPr/>
                <p14:nvPr/>
              </p14:nvContentPartPr>
              <p14:xfrm>
                <a:off x="10250213" y="2057280"/>
                <a:ext cx="394920" cy="179280"/>
              </p14:xfrm>
            </p:contentPart>
          </mc:Choice>
          <mc:Fallback xmlns="">
            <p:pic>
              <p:nvPicPr>
                <p:cNvPr id="270" name="Freihand 269">
                  <a:extLst>
                    <a:ext uri="{FF2B5EF4-FFF2-40B4-BE49-F238E27FC236}">
                      <a16:creationId xmlns:a16="http://schemas.microsoft.com/office/drawing/2014/main" id="{34464583-13D9-41DB-AB01-F2188E8E2077}"/>
                    </a:ext>
                  </a:extLst>
                </p:cNvPr>
                <p:cNvPicPr/>
                <p:nvPr/>
              </p:nvPicPr>
              <p:blipFill>
                <a:blip r:embed="rId80"/>
                <a:stretch>
                  <a:fillRect/>
                </a:stretch>
              </p:blipFill>
              <p:spPr>
                <a:xfrm>
                  <a:off x="10245893" y="2052960"/>
                  <a:ext cx="4035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71" name="Freihand 270">
                  <a:extLst>
                    <a:ext uri="{FF2B5EF4-FFF2-40B4-BE49-F238E27FC236}">
                      <a16:creationId xmlns:a16="http://schemas.microsoft.com/office/drawing/2014/main" id="{DAE8F131-4B62-4F24-AF5C-8275F07DCFA9}"/>
                    </a:ext>
                  </a:extLst>
                </p14:cNvPr>
                <p14:cNvContentPartPr/>
                <p14:nvPr/>
              </p14:nvContentPartPr>
              <p14:xfrm>
                <a:off x="10293413" y="1982400"/>
                <a:ext cx="104400" cy="7200"/>
              </p14:xfrm>
            </p:contentPart>
          </mc:Choice>
          <mc:Fallback xmlns="">
            <p:pic>
              <p:nvPicPr>
                <p:cNvPr id="271" name="Freihand 270">
                  <a:extLst>
                    <a:ext uri="{FF2B5EF4-FFF2-40B4-BE49-F238E27FC236}">
                      <a16:creationId xmlns:a16="http://schemas.microsoft.com/office/drawing/2014/main" id="{DAE8F131-4B62-4F24-AF5C-8275F07DCFA9}"/>
                    </a:ext>
                  </a:extLst>
                </p:cNvPr>
                <p:cNvPicPr/>
                <p:nvPr/>
              </p:nvPicPr>
              <p:blipFill>
                <a:blip r:embed="rId82"/>
                <a:stretch>
                  <a:fillRect/>
                </a:stretch>
              </p:blipFill>
              <p:spPr>
                <a:xfrm>
                  <a:off x="10289093" y="1978080"/>
                  <a:ext cx="113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72" name="Freihand 271">
                  <a:extLst>
                    <a:ext uri="{FF2B5EF4-FFF2-40B4-BE49-F238E27FC236}">
                      <a16:creationId xmlns:a16="http://schemas.microsoft.com/office/drawing/2014/main" id="{0DEC2E74-C848-46B4-B126-B843FD5AB239}"/>
                    </a:ext>
                  </a:extLst>
                </p14:cNvPr>
                <p14:cNvContentPartPr/>
                <p14:nvPr/>
              </p14:nvContentPartPr>
              <p14:xfrm>
                <a:off x="10642973" y="2082840"/>
                <a:ext cx="172080" cy="124920"/>
              </p14:xfrm>
            </p:contentPart>
          </mc:Choice>
          <mc:Fallback xmlns="">
            <p:pic>
              <p:nvPicPr>
                <p:cNvPr id="272" name="Freihand 271">
                  <a:extLst>
                    <a:ext uri="{FF2B5EF4-FFF2-40B4-BE49-F238E27FC236}">
                      <a16:creationId xmlns:a16="http://schemas.microsoft.com/office/drawing/2014/main" id="{0DEC2E74-C848-46B4-B126-B843FD5AB239}"/>
                    </a:ext>
                  </a:extLst>
                </p:cNvPr>
                <p:cNvPicPr/>
                <p:nvPr/>
              </p:nvPicPr>
              <p:blipFill>
                <a:blip r:embed="rId84"/>
                <a:stretch>
                  <a:fillRect/>
                </a:stretch>
              </p:blipFill>
              <p:spPr>
                <a:xfrm>
                  <a:off x="10638653" y="2078520"/>
                  <a:ext cx="1807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73" name="Freihand 272">
                  <a:extLst>
                    <a:ext uri="{FF2B5EF4-FFF2-40B4-BE49-F238E27FC236}">
                      <a16:creationId xmlns:a16="http://schemas.microsoft.com/office/drawing/2014/main" id="{702D9CB1-49BC-447E-88B6-A077C9B5786A}"/>
                    </a:ext>
                  </a:extLst>
                </p14:cNvPr>
                <p14:cNvContentPartPr/>
                <p14:nvPr/>
              </p14:nvContentPartPr>
              <p14:xfrm>
                <a:off x="10833773" y="2004000"/>
                <a:ext cx="243720" cy="181800"/>
              </p14:xfrm>
            </p:contentPart>
          </mc:Choice>
          <mc:Fallback xmlns="">
            <p:pic>
              <p:nvPicPr>
                <p:cNvPr id="273" name="Freihand 272">
                  <a:extLst>
                    <a:ext uri="{FF2B5EF4-FFF2-40B4-BE49-F238E27FC236}">
                      <a16:creationId xmlns:a16="http://schemas.microsoft.com/office/drawing/2014/main" id="{702D9CB1-49BC-447E-88B6-A077C9B5786A}"/>
                    </a:ext>
                  </a:extLst>
                </p:cNvPr>
                <p:cNvPicPr/>
                <p:nvPr/>
              </p:nvPicPr>
              <p:blipFill>
                <a:blip r:embed="rId86"/>
                <a:stretch>
                  <a:fillRect/>
                </a:stretch>
              </p:blipFill>
              <p:spPr>
                <a:xfrm>
                  <a:off x="10829453" y="1999680"/>
                  <a:ext cx="2523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74" name="Freihand 273">
                  <a:extLst>
                    <a:ext uri="{FF2B5EF4-FFF2-40B4-BE49-F238E27FC236}">
                      <a16:creationId xmlns:a16="http://schemas.microsoft.com/office/drawing/2014/main" id="{67096FCB-AFC1-4684-8AE7-98BA95D0A8EF}"/>
                    </a:ext>
                  </a:extLst>
                </p14:cNvPr>
                <p14:cNvContentPartPr/>
                <p14:nvPr/>
              </p14:nvContentPartPr>
              <p14:xfrm>
                <a:off x="11163893" y="2058720"/>
                <a:ext cx="142560" cy="80640"/>
              </p14:xfrm>
            </p:contentPart>
          </mc:Choice>
          <mc:Fallback xmlns="">
            <p:pic>
              <p:nvPicPr>
                <p:cNvPr id="274" name="Freihand 273">
                  <a:extLst>
                    <a:ext uri="{FF2B5EF4-FFF2-40B4-BE49-F238E27FC236}">
                      <a16:creationId xmlns:a16="http://schemas.microsoft.com/office/drawing/2014/main" id="{67096FCB-AFC1-4684-8AE7-98BA95D0A8EF}"/>
                    </a:ext>
                  </a:extLst>
                </p:cNvPr>
                <p:cNvPicPr/>
                <p:nvPr/>
              </p:nvPicPr>
              <p:blipFill>
                <a:blip r:embed="rId88"/>
                <a:stretch>
                  <a:fillRect/>
                </a:stretch>
              </p:blipFill>
              <p:spPr>
                <a:xfrm>
                  <a:off x="11159573" y="2054400"/>
                  <a:ext cx="1512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75" name="Freihand 274">
                  <a:extLst>
                    <a:ext uri="{FF2B5EF4-FFF2-40B4-BE49-F238E27FC236}">
                      <a16:creationId xmlns:a16="http://schemas.microsoft.com/office/drawing/2014/main" id="{4F1DBD2F-A068-4856-94FE-C0F4DCDE1B40}"/>
                    </a:ext>
                  </a:extLst>
                </p14:cNvPr>
                <p14:cNvContentPartPr/>
                <p14:nvPr/>
              </p14:nvContentPartPr>
              <p14:xfrm>
                <a:off x="11312573" y="2068440"/>
                <a:ext cx="68400" cy="62640"/>
              </p14:xfrm>
            </p:contentPart>
          </mc:Choice>
          <mc:Fallback xmlns="">
            <p:pic>
              <p:nvPicPr>
                <p:cNvPr id="275" name="Freihand 274">
                  <a:extLst>
                    <a:ext uri="{FF2B5EF4-FFF2-40B4-BE49-F238E27FC236}">
                      <a16:creationId xmlns:a16="http://schemas.microsoft.com/office/drawing/2014/main" id="{4F1DBD2F-A068-4856-94FE-C0F4DCDE1B40}"/>
                    </a:ext>
                  </a:extLst>
                </p:cNvPr>
                <p:cNvPicPr/>
                <p:nvPr/>
              </p:nvPicPr>
              <p:blipFill>
                <a:blip r:embed="rId90"/>
                <a:stretch>
                  <a:fillRect/>
                </a:stretch>
              </p:blipFill>
              <p:spPr>
                <a:xfrm>
                  <a:off x="11308253" y="2064120"/>
                  <a:ext cx="770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76" name="Freihand 275">
                  <a:extLst>
                    <a:ext uri="{FF2B5EF4-FFF2-40B4-BE49-F238E27FC236}">
                      <a16:creationId xmlns:a16="http://schemas.microsoft.com/office/drawing/2014/main" id="{78042A90-E070-4AAE-BF0F-F05088E4B39A}"/>
                    </a:ext>
                  </a:extLst>
                </p14:cNvPr>
                <p14:cNvContentPartPr/>
                <p14:nvPr/>
              </p14:nvContentPartPr>
              <p14:xfrm>
                <a:off x="11433173" y="1993200"/>
                <a:ext cx="131400" cy="111600"/>
              </p14:xfrm>
            </p:contentPart>
          </mc:Choice>
          <mc:Fallback xmlns="">
            <p:pic>
              <p:nvPicPr>
                <p:cNvPr id="276" name="Freihand 275">
                  <a:extLst>
                    <a:ext uri="{FF2B5EF4-FFF2-40B4-BE49-F238E27FC236}">
                      <a16:creationId xmlns:a16="http://schemas.microsoft.com/office/drawing/2014/main" id="{78042A90-E070-4AAE-BF0F-F05088E4B39A}"/>
                    </a:ext>
                  </a:extLst>
                </p:cNvPr>
                <p:cNvPicPr/>
                <p:nvPr/>
              </p:nvPicPr>
              <p:blipFill>
                <a:blip r:embed="rId92"/>
                <a:stretch>
                  <a:fillRect/>
                </a:stretch>
              </p:blipFill>
              <p:spPr>
                <a:xfrm>
                  <a:off x="11428853" y="1988880"/>
                  <a:ext cx="1400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277" name="Freihand 276">
                  <a:extLst>
                    <a:ext uri="{FF2B5EF4-FFF2-40B4-BE49-F238E27FC236}">
                      <a16:creationId xmlns:a16="http://schemas.microsoft.com/office/drawing/2014/main" id="{AB784917-E03A-4BBC-972E-1C7B139D59E5}"/>
                    </a:ext>
                  </a:extLst>
                </p14:cNvPr>
                <p14:cNvContentPartPr/>
                <p14:nvPr/>
              </p14:nvContentPartPr>
              <p14:xfrm>
                <a:off x="11605253" y="2019480"/>
                <a:ext cx="97920" cy="75960"/>
              </p14:xfrm>
            </p:contentPart>
          </mc:Choice>
          <mc:Fallback xmlns="">
            <p:pic>
              <p:nvPicPr>
                <p:cNvPr id="277" name="Freihand 276">
                  <a:extLst>
                    <a:ext uri="{FF2B5EF4-FFF2-40B4-BE49-F238E27FC236}">
                      <a16:creationId xmlns:a16="http://schemas.microsoft.com/office/drawing/2014/main" id="{AB784917-E03A-4BBC-972E-1C7B139D59E5}"/>
                    </a:ext>
                  </a:extLst>
                </p:cNvPr>
                <p:cNvPicPr/>
                <p:nvPr/>
              </p:nvPicPr>
              <p:blipFill>
                <a:blip r:embed="rId94"/>
                <a:stretch>
                  <a:fillRect/>
                </a:stretch>
              </p:blipFill>
              <p:spPr>
                <a:xfrm>
                  <a:off x="11600933" y="2015160"/>
                  <a:ext cx="106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278" name="Freihand 277">
                  <a:extLst>
                    <a:ext uri="{FF2B5EF4-FFF2-40B4-BE49-F238E27FC236}">
                      <a16:creationId xmlns:a16="http://schemas.microsoft.com/office/drawing/2014/main" id="{5A8D2C3F-AC47-4CBD-92B2-339FE61E5D0A}"/>
                    </a:ext>
                  </a:extLst>
                </p14:cNvPr>
                <p14:cNvContentPartPr/>
                <p14:nvPr/>
              </p14:nvContentPartPr>
              <p14:xfrm>
                <a:off x="11733773" y="1971240"/>
                <a:ext cx="105480" cy="124560"/>
              </p14:xfrm>
            </p:contentPart>
          </mc:Choice>
          <mc:Fallback xmlns="">
            <p:pic>
              <p:nvPicPr>
                <p:cNvPr id="278" name="Freihand 277">
                  <a:extLst>
                    <a:ext uri="{FF2B5EF4-FFF2-40B4-BE49-F238E27FC236}">
                      <a16:creationId xmlns:a16="http://schemas.microsoft.com/office/drawing/2014/main" id="{5A8D2C3F-AC47-4CBD-92B2-339FE61E5D0A}"/>
                    </a:ext>
                  </a:extLst>
                </p:cNvPr>
                <p:cNvPicPr/>
                <p:nvPr/>
              </p:nvPicPr>
              <p:blipFill>
                <a:blip r:embed="rId96"/>
                <a:stretch>
                  <a:fillRect/>
                </a:stretch>
              </p:blipFill>
              <p:spPr>
                <a:xfrm>
                  <a:off x="11729453" y="1966920"/>
                  <a:ext cx="114120" cy="133200"/>
                </a:xfrm>
                <a:prstGeom prst="rect">
                  <a:avLst/>
                </a:prstGeom>
              </p:spPr>
            </p:pic>
          </mc:Fallback>
        </mc:AlternateContent>
      </p:grpSp>
      <p:grpSp>
        <p:nvGrpSpPr>
          <p:cNvPr id="285" name="Gruppieren 284">
            <a:extLst>
              <a:ext uri="{FF2B5EF4-FFF2-40B4-BE49-F238E27FC236}">
                <a16:creationId xmlns:a16="http://schemas.microsoft.com/office/drawing/2014/main" id="{39602CCD-47C6-4EFE-BD2E-B7634A3A75D5}"/>
              </a:ext>
            </a:extLst>
          </p:cNvPr>
          <p:cNvGrpSpPr/>
          <p:nvPr/>
        </p:nvGrpSpPr>
        <p:grpSpPr>
          <a:xfrm>
            <a:off x="3217973" y="1617000"/>
            <a:ext cx="2544480" cy="2481840"/>
            <a:chOff x="3217973" y="1617000"/>
            <a:chExt cx="2544480" cy="2481840"/>
          </a:xfrm>
        </p:grpSpPr>
        <mc:AlternateContent xmlns:mc="http://schemas.openxmlformats.org/markup-compatibility/2006" xmlns:p14="http://schemas.microsoft.com/office/powerpoint/2010/main">
          <mc:Choice Requires="p14">
            <p:contentPart p14:bwMode="auto" r:id="rId97">
              <p14:nvContentPartPr>
                <p14:cNvPr id="25" name="Freihand 24">
                  <a:extLst>
                    <a:ext uri="{FF2B5EF4-FFF2-40B4-BE49-F238E27FC236}">
                      <a16:creationId xmlns:a16="http://schemas.microsoft.com/office/drawing/2014/main" id="{152BAF30-E3E3-4D2A-AC52-5F9A459AE62C}"/>
                    </a:ext>
                  </a:extLst>
                </p14:cNvPr>
                <p14:cNvContentPartPr/>
                <p14:nvPr/>
              </p14:nvContentPartPr>
              <p14:xfrm>
                <a:off x="4124813" y="1709520"/>
                <a:ext cx="5400" cy="162000"/>
              </p14:xfrm>
            </p:contentPart>
          </mc:Choice>
          <mc:Fallback xmlns="">
            <p:pic>
              <p:nvPicPr>
                <p:cNvPr id="25" name="Freihand 24">
                  <a:extLst>
                    <a:ext uri="{FF2B5EF4-FFF2-40B4-BE49-F238E27FC236}">
                      <a16:creationId xmlns:a16="http://schemas.microsoft.com/office/drawing/2014/main" id="{152BAF30-E3E3-4D2A-AC52-5F9A459AE62C}"/>
                    </a:ext>
                  </a:extLst>
                </p:cNvPr>
                <p:cNvPicPr/>
                <p:nvPr/>
              </p:nvPicPr>
              <p:blipFill>
                <a:blip r:embed="rId98"/>
                <a:stretch>
                  <a:fillRect/>
                </a:stretch>
              </p:blipFill>
              <p:spPr>
                <a:xfrm>
                  <a:off x="4120493" y="1705200"/>
                  <a:ext cx="140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0" name="Freihand 29">
                  <a:extLst>
                    <a:ext uri="{FF2B5EF4-FFF2-40B4-BE49-F238E27FC236}">
                      <a16:creationId xmlns:a16="http://schemas.microsoft.com/office/drawing/2014/main" id="{B74652EC-0F52-4166-B7B8-9558F90F79FC}"/>
                    </a:ext>
                  </a:extLst>
                </p14:cNvPr>
                <p14:cNvContentPartPr/>
                <p14:nvPr/>
              </p14:nvContentPartPr>
              <p14:xfrm>
                <a:off x="3217973" y="1617000"/>
                <a:ext cx="840600" cy="27000"/>
              </p14:xfrm>
            </p:contentPart>
          </mc:Choice>
          <mc:Fallback xmlns="">
            <p:pic>
              <p:nvPicPr>
                <p:cNvPr id="30" name="Freihand 29">
                  <a:extLst>
                    <a:ext uri="{FF2B5EF4-FFF2-40B4-BE49-F238E27FC236}">
                      <a16:creationId xmlns:a16="http://schemas.microsoft.com/office/drawing/2014/main" id="{B74652EC-0F52-4166-B7B8-9558F90F79FC}"/>
                    </a:ext>
                  </a:extLst>
                </p:cNvPr>
                <p:cNvPicPr/>
                <p:nvPr/>
              </p:nvPicPr>
              <p:blipFill>
                <a:blip r:embed="rId100"/>
                <a:stretch>
                  <a:fillRect/>
                </a:stretch>
              </p:blipFill>
              <p:spPr>
                <a:xfrm>
                  <a:off x="3213653" y="1612680"/>
                  <a:ext cx="8492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3" name="Freihand 72">
                  <a:extLst>
                    <a:ext uri="{FF2B5EF4-FFF2-40B4-BE49-F238E27FC236}">
                      <a16:creationId xmlns:a16="http://schemas.microsoft.com/office/drawing/2014/main" id="{20FCC465-B5A9-4F8C-8511-1E89E6AB3F8A}"/>
                    </a:ext>
                  </a:extLst>
                </p14:cNvPr>
                <p14:cNvContentPartPr/>
                <p14:nvPr/>
              </p14:nvContentPartPr>
              <p14:xfrm>
                <a:off x="3420293" y="1780440"/>
                <a:ext cx="595080" cy="401760"/>
              </p14:xfrm>
            </p:contentPart>
          </mc:Choice>
          <mc:Fallback xmlns="">
            <p:pic>
              <p:nvPicPr>
                <p:cNvPr id="73" name="Freihand 72">
                  <a:extLst>
                    <a:ext uri="{FF2B5EF4-FFF2-40B4-BE49-F238E27FC236}">
                      <a16:creationId xmlns:a16="http://schemas.microsoft.com/office/drawing/2014/main" id="{20FCC465-B5A9-4F8C-8511-1E89E6AB3F8A}"/>
                    </a:ext>
                  </a:extLst>
                </p:cNvPr>
                <p:cNvPicPr/>
                <p:nvPr/>
              </p:nvPicPr>
              <p:blipFill>
                <a:blip r:embed="rId102"/>
                <a:stretch>
                  <a:fillRect/>
                </a:stretch>
              </p:blipFill>
              <p:spPr>
                <a:xfrm>
                  <a:off x="3415973" y="1776120"/>
                  <a:ext cx="603720" cy="4104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74" name="Freihand 73">
                  <a:extLst>
                    <a:ext uri="{FF2B5EF4-FFF2-40B4-BE49-F238E27FC236}">
                      <a16:creationId xmlns:a16="http://schemas.microsoft.com/office/drawing/2014/main" id="{97516300-9A86-4613-AD43-829CE5535491}"/>
                    </a:ext>
                  </a:extLst>
                </p14:cNvPr>
                <p14:cNvContentPartPr/>
                <p14:nvPr/>
              </p14:nvContentPartPr>
              <p14:xfrm>
                <a:off x="4011773" y="1722840"/>
                <a:ext cx="78840" cy="73800"/>
              </p14:xfrm>
            </p:contentPart>
          </mc:Choice>
          <mc:Fallback xmlns="">
            <p:pic>
              <p:nvPicPr>
                <p:cNvPr id="74" name="Freihand 73">
                  <a:extLst>
                    <a:ext uri="{FF2B5EF4-FFF2-40B4-BE49-F238E27FC236}">
                      <a16:creationId xmlns:a16="http://schemas.microsoft.com/office/drawing/2014/main" id="{97516300-9A86-4613-AD43-829CE5535491}"/>
                    </a:ext>
                  </a:extLst>
                </p:cNvPr>
                <p:cNvPicPr/>
                <p:nvPr/>
              </p:nvPicPr>
              <p:blipFill>
                <a:blip r:embed="rId104"/>
                <a:stretch>
                  <a:fillRect/>
                </a:stretch>
              </p:blipFill>
              <p:spPr>
                <a:xfrm>
                  <a:off x="4007453" y="1718520"/>
                  <a:ext cx="8748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7" name="Freihand 26">
                  <a:extLst>
                    <a:ext uri="{FF2B5EF4-FFF2-40B4-BE49-F238E27FC236}">
                      <a16:creationId xmlns:a16="http://schemas.microsoft.com/office/drawing/2014/main" id="{953A5F6F-AA7C-411D-A68E-3B9F11108FE5}"/>
                    </a:ext>
                  </a:extLst>
                </p14:cNvPr>
                <p14:cNvContentPartPr/>
                <p14:nvPr/>
              </p14:nvContentPartPr>
              <p14:xfrm>
                <a:off x="4155413" y="2575320"/>
                <a:ext cx="29160" cy="1523520"/>
              </p14:xfrm>
            </p:contentPart>
          </mc:Choice>
          <mc:Fallback xmlns="">
            <p:pic>
              <p:nvPicPr>
                <p:cNvPr id="27" name="Freihand 26">
                  <a:extLst>
                    <a:ext uri="{FF2B5EF4-FFF2-40B4-BE49-F238E27FC236}">
                      <a16:creationId xmlns:a16="http://schemas.microsoft.com/office/drawing/2014/main" id="{953A5F6F-AA7C-411D-A68E-3B9F11108FE5}"/>
                    </a:ext>
                  </a:extLst>
                </p:cNvPr>
                <p:cNvPicPr/>
                <p:nvPr/>
              </p:nvPicPr>
              <p:blipFill>
                <a:blip r:embed="rId106"/>
                <a:stretch>
                  <a:fillRect/>
                </a:stretch>
              </p:blipFill>
              <p:spPr>
                <a:xfrm>
                  <a:off x="4151093" y="2571000"/>
                  <a:ext cx="37800" cy="15321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6" name="Freihand 25">
                  <a:extLst>
                    <a:ext uri="{FF2B5EF4-FFF2-40B4-BE49-F238E27FC236}">
                      <a16:creationId xmlns:a16="http://schemas.microsoft.com/office/drawing/2014/main" id="{FFCB9169-37B8-4C86-9A4E-5DBB988A3430}"/>
                    </a:ext>
                  </a:extLst>
                </p14:cNvPr>
                <p14:cNvContentPartPr/>
                <p14:nvPr/>
              </p14:nvContentPartPr>
              <p14:xfrm>
                <a:off x="4131293" y="2050440"/>
                <a:ext cx="20160" cy="186480"/>
              </p14:xfrm>
            </p:contentPart>
          </mc:Choice>
          <mc:Fallback xmlns="">
            <p:pic>
              <p:nvPicPr>
                <p:cNvPr id="26" name="Freihand 25">
                  <a:extLst>
                    <a:ext uri="{FF2B5EF4-FFF2-40B4-BE49-F238E27FC236}">
                      <a16:creationId xmlns:a16="http://schemas.microsoft.com/office/drawing/2014/main" id="{FFCB9169-37B8-4C86-9A4E-5DBB988A3430}"/>
                    </a:ext>
                  </a:extLst>
                </p:cNvPr>
                <p:cNvPicPr/>
                <p:nvPr/>
              </p:nvPicPr>
              <p:blipFill>
                <a:blip r:embed="rId108"/>
                <a:stretch>
                  <a:fillRect/>
                </a:stretch>
              </p:blipFill>
              <p:spPr>
                <a:xfrm>
                  <a:off x="4126973" y="2046120"/>
                  <a:ext cx="2880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40" name="Freihand 239">
                  <a:extLst>
                    <a:ext uri="{FF2B5EF4-FFF2-40B4-BE49-F238E27FC236}">
                      <a16:creationId xmlns:a16="http://schemas.microsoft.com/office/drawing/2014/main" id="{1F7F6FA8-1039-40FD-9324-F3236F714442}"/>
                    </a:ext>
                  </a:extLst>
                </p14:cNvPr>
                <p14:cNvContentPartPr/>
                <p14:nvPr/>
              </p14:nvContentPartPr>
              <p14:xfrm>
                <a:off x="3364133" y="2219640"/>
                <a:ext cx="1521360" cy="38520"/>
              </p14:xfrm>
            </p:contentPart>
          </mc:Choice>
          <mc:Fallback xmlns="">
            <p:pic>
              <p:nvPicPr>
                <p:cNvPr id="240" name="Freihand 239">
                  <a:extLst>
                    <a:ext uri="{FF2B5EF4-FFF2-40B4-BE49-F238E27FC236}">
                      <a16:creationId xmlns:a16="http://schemas.microsoft.com/office/drawing/2014/main" id="{1F7F6FA8-1039-40FD-9324-F3236F714442}"/>
                    </a:ext>
                  </a:extLst>
                </p:cNvPr>
                <p:cNvPicPr/>
                <p:nvPr/>
              </p:nvPicPr>
              <p:blipFill>
                <a:blip r:embed="rId110"/>
                <a:stretch>
                  <a:fillRect/>
                </a:stretch>
              </p:blipFill>
              <p:spPr>
                <a:xfrm>
                  <a:off x="3359813" y="2215320"/>
                  <a:ext cx="15300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41" name="Freihand 240">
                  <a:extLst>
                    <a:ext uri="{FF2B5EF4-FFF2-40B4-BE49-F238E27FC236}">
                      <a16:creationId xmlns:a16="http://schemas.microsoft.com/office/drawing/2014/main" id="{CA8D004C-6155-4C6D-9CB2-9377393D9DB0}"/>
                    </a:ext>
                  </a:extLst>
                </p14:cNvPr>
                <p14:cNvContentPartPr/>
                <p14:nvPr/>
              </p14:nvContentPartPr>
              <p14:xfrm>
                <a:off x="3400493" y="2225400"/>
                <a:ext cx="914400" cy="237240"/>
              </p14:xfrm>
            </p:contentPart>
          </mc:Choice>
          <mc:Fallback xmlns="">
            <p:pic>
              <p:nvPicPr>
                <p:cNvPr id="241" name="Freihand 240">
                  <a:extLst>
                    <a:ext uri="{FF2B5EF4-FFF2-40B4-BE49-F238E27FC236}">
                      <a16:creationId xmlns:a16="http://schemas.microsoft.com/office/drawing/2014/main" id="{CA8D004C-6155-4C6D-9CB2-9377393D9DB0}"/>
                    </a:ext>
                  </a:extLst>
                </p:cNvPr>
                <p:cNvPicPr/>
                <p:nvPr/>
              </p:nvPicPr>
              <p:blipFill>
                <a:blip r:embed="rId112"/>
                <a:stretch>
                  <a:fillRect/>
                </a:stretch>
              </p:blipFill>
              <p:spPr>
                <a:xfrm>
                  <a:off x="3396173" y="2221080"/>
                  <a:ext cx="9230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242" name="Freihand 241">
                  <a:extLst>
                    <a:ext uri="{FF2B5EF4-FFF2-40B4-BE49-F238E27FC236}">
                      <a16:creationId xmlns:a16="http://schemas.microsoft.com/office/drawing/2014/main" id="{F454B439-B08F-447F-A3FF-35016C25182A}"/>
                    </a:ext>
                  </a:extLst>
                </p14:cNvPr>
                <p14:cNvContentPartPr/>
                <p14:nvPr/>
              </p14:nvContentPartPr>
              <p14:xfrm>
                <a:off x="4272413" y="2370480"/>
                <a:ext cx="542160" cy="118440"/>
              </p14:xfrm>
            </p:contentPart>
          </mc:Choice>
          <mc:Fallback xmlns="">
            <p:pic>
              <p:nvPicPr>
                <p:cNvPr id="242" name="Freihand 241">
                  <a:extLst>
                    <a:ext uri="{FF2B5EF4-FFF2-40B4-BE49-F238E27FC236}">
                      <a16:creationId xmlns:a16="http://schemas.microsoft.com/office/drawing/2014/main" id="{F454B439-B08F-447F-A3FF-35016C25182A}"/>
                    </a:ext>
                  </a:extLst>
                </p:cNvPr>
                <p:cNvPicPr/>
                <p:nvPr/>
              </p:nvPicPr>
              <p:blipFill>
                <a:blip r:embed="rId114"/>
                <a:stretch>
                  <a:fillRect/>
                </a:stretch>
              </p:blipFill>
              <p:spPr>
                <a:xfrm>
                  <a:off x="4268093" y="2366160"/>
                  <a:ext cx="5508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43" name="Freihand 242">
                  <a:extLst>
                    <a:ext uri="{FF2B5EF4-FFF2-40B4-BE49-F238E27FC236}">
                      <a16:creationId xmlns:a16="http://schemas.microsoft.com/office/drawing/2014/main" id="{C9E41457-1743-4ABF-BFFD-EB0A32D8F93C}"/>
                    </a:ext>
                  </a:extLst>
                </p14:cNvPr>
                <p14:cNvContentPartPr/>
                <p14:nvPr/>
              </p14:nvContentPartPr>
              <p14:xfrm>
                <a:off x="4407773" y="2449320"/>
                <a:ext cx="1354680" cy="217440"/>
              </p14:xfrm>
            </p:contentPart>
          </mc:Choice>
          <mc:Fallback xmlns="">
            <p:pic>
              <p:nvPicPr>
                <p:cNvPr id="243" name="Freihand 242">
                  <a:extLst>
                    <a:ext uri="{FF2B5EF4-FFF2-40B4-BE49-F238E27FC236}">
                      <a16:creationId xmlns:a16="http://schemas.microsoft.com/office/drawing/2014/main" id="{C9E41457-1743-4ABF-BFFD-EB0A32D8F93C}"/>
                    </a:ext>
                  </a:extLst>
                </p:cNvPr>
                <p:cNvPicPr/>
                <p:nvPr/>
              </p:nvPicPr>
              <p:blipFill>
                <a:blip r:embed="rId116"/>
                <a:stretch>
                  <a:fillRect/>
                </a:stretch>
              </p:blipFill>
              <p:spPr>
                <a:xfrm>
                  <a:off x="4403453" y="2445000"/>
                  <a:ext cx="136332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44" name="Freihand 243">
                  <a:extLst>
                    <a:ext uri="{FF2B5EF4-FFF2-40B4-BE49-F238E27FC236}">
                      <a16:creationId xmlns:a16="http://schemas.microsoft.com/office/drawing/2014/main" id="{1A6834C7-540B-49D7-9227-40B0C87A3029}"/>
                    </a:ext>
                  </a:extLst>
                </p14:cNvPr>
                <p14:cNvContentPartPr/>
                <p14:nvPr/>
              </p14:nvContentPartPr>
              <p14:xfrm>
                <a:off x="4290773" y="2451840"/>
                <a:ext cx="371880" cy="244440"/>
              </p14:xfrm>
            </p:contentPart>
          </mc:Choice>
          <mc:Fallback xmlns="">
            <p:pic>
              <p:nvPicPr>
                <p:cNvPr id="244" name="Freihand 243">
                  <a:extLst>
                    <a:ext uri="{FF2B5EF4-FFF2-40B4-BE49-F238E27FC236}">
                      <a16:creationId xmlns:a16="http://schemas.microsoft.com/office/drawing/2014/main" id="{1A6834C7-540B-49D7-9227-40B0C87A3029}"/>
                    </a:ext>
                  </a:extLst>
                </p:cNvPr>
                <p:cNvPicPr/>
                <p:nvPr/>
              </p:nvPicPr>
              <p:blipFill>
                <a:blip r:embed="rId118"/>
                <a:stretch>
                  <a:fillRect/>
                </a:stretch>
              </p:blipFill>
              <p:spPr>
                <a:xfrm>
                  <a:off x="4286453" y="2447520"/>
                  <a:ext cx="3805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280" name="Freihand 279">
                  <a:extLst>
                    <a:ext uri="{FF2B5EF4-FFF2-40B4-BE49-F238E27FC236}">
                      <a16:creationId xmlns:a16="http://schemas.microsoft.com/office/drawing/2014/main" id="{1BA1789C-4C34-4122-8535-B5B8EF307D2D}"/>
                    </a:ext>
                  </a:extLst>
                </p14:cNvPr>
                <p14:cNvContentPartPr/>
                <p14:nvPr/>
              </p14:nvContentPartPr>
              <p14:xfrm>
                <a:off x="4413893" y="1819680"/>
                <a:ext cx="516240" cy="306000"/>
              </p14:xfrm>
            </p:contentPart>
          </mc:Choice>
          <mc:Fallback xmlns="">
            <p:pic>
              <p:nvPicPr>
                <p:cNvPr id="280" name="Freihand 279">
                  <a:extLst>
                    <a:ext uri="{FF2B5EF4-FFF2-40B4-BE49-F238E27FC236}">
                      <a16:creationId xmlns:a16="http://schemas.microsoft.com/office/drawing/2014/main" id="{1BA1789C-4C34-4122-8535-B5B8EF307D2D}"/>
                    </a:ext>
                  </a:extLst>
                </p:cNvPr>
                <p:cNvPicPr/>
                <p:nvPr/>
              </p:nvPicPr>
              <p:blipFill>
                <a:blip r:embed="rId120"/>
                <a:stretch>
                  <a:fillRect/>
                </a:stretch>
              </p:blipFill>
              <p:spPr>
                <a:xfrm>
                  <a:off x="4409573" y="1815360"/>
                  <a:ext cx="524880" cy="3146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81" name="Freihand 280">
                  <a:extLst>
                    <a:ext uri="{FF2B5EF4-FFF2-40B4-BE49-F238E27FC236}">
                      <a16:creationId xmlns:a16="http://schemas.microsoft.com/office/drawing/2014/main" id="{69B8881E-951B-4ED5-8F47-5267CB7B703C}"/>
                    </a:ext>
                  </a:extLst>
                </p14:cNvPr>
                <p14:cNvContentPartPr/>
                <p14:nvPr/>
              </p14:nvContentPartPr>
              <p14:xfrm>
                <a:off x="4283933" y="1945320"/>
                <a:ext cx="302400" cy="261000"/>
              </p14:xfrm>
            </p:contentPart>
          </mc:Choice>
          <mc:Fallback xmlns="">
            <p:pic>
              <p:nvPicPr>
                <p:cNvPr id="281" name="Freihand 280">
                  <a:extLst>
                    <a:ext uri="{FF2B5EF4-FFF2-40B4-BE49-F238E27FC236}">
                      <a16:creationId xmlns:a16="http://schemas.microsoft.com/office/drawing/2014/main" id="{69B8881E-951B-4ED5-8F47-5267CB7B703C}"/>
                    </a:ext>
                  </a:extLst>
                </p:cNvPr>
                <p:cNvPicPr/>
                <p:nvPr/>
              </p:nvPicPr>
              <p:blipFill>
                <a:blip r:embed="rId122"/>
                <a:stretch>
                  <a:fillRect/>
                </a:stretch>
              </p:blipFill>
              <p:spPr>
                <a:xfrm>
                  <a:off x="4279613" y="1941000"/>
                  <a:ext cx="31104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83" name="Freihand 282">
                  <a:extLst>
                    <a:ext uri="{FF2B5EF4-FFF2-40B4-BE49-F238E27FC236}">
                      <a16:creationId xmlns:a16="http://schemas.microsoft.com/office/drawing/2014/main" id="{9109BB7E-8B2B-4B0D-849A-4C8BE5D899AA}"/>
                    </a:ext>
                  </a:extLst>
                </p14:cNvPr>
                <p14:cNvContentPartPr/>
                <p14:nvPr/>
              </p14:nvContentPartPr>
              <p14:xfrm>
                <a:off x="4182773" y="2162400"/>
                <a:ext cx="545400" cy="24840"/>
              </p14:xfrm>
            </p:contentPart>
          </mc:Choice>
          <mc:Fallback xmlns="">
            <p:pic>
              <p:nvPicPr>
                <p:cNvPr id="283" name="Freihand 282">
                  <a:extLst>
                    <a:ext uri="{FF2B5EF4-FFF2-40B4-BE49-F238E27FC236}">
                      <a16:creationId xmlns:a16="http://schemas.microsoft.com/office/drawing/2014/main" id="{9109BB7E-8B2B-4B0D-849A-4C8BE5D899AA}"/>
                    </a:ext>
                  </a:extLst>
                </p:cNvPr>
                <p:cNvPicPr/>
                <p:nvPr/>
              </p:nvPicPr>
              <p:blipFill>
                <a:blip r:embed="rId124"/>
                <a:stretch>
                  <a:fillRect/>
                </a:stretch>
              </p:blipFill>
              <p:spPr>
                <a:xfrm>
                  <a:off x="4178453" y="2158080"/>
                  <a:ext cx="5540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84" name="Freihand 283">
                  <a:extLst>
                    <a:ext uri="{FF2B5EF4-FFF2-40B4-BE49-F238E27FC236}">
                      <a16:creationId xmlns:a16="http://schemas.microsoft.com/office/drawing/2014/main" id="{1A665954-DB42-4FCF-80A4-D32364CC182D}"/>
                    </a:ext>
                  </a:extLst>
                </p14:cNvPr>
                <p14:cNvContentPartPr/>
                <p14:nvPr/>
              </p14:nvContentPartPr>
              <p14:xfrm>
                <a:off x="4110773" y="2096880"/>
                <a:ext cx="223200" cy="156960"/>
              </p14:xfrm>
            </p:contentPart>
          </mc:Choice>
          <mc:Fallback xmlns="">
            <p:pic>
              <p:nvPicPr>
                <p:cNvPr id="284" name="Freihand 283">
                  <a:extLst>
                    <a:ext uri="{FF2B5EF4-FFF2-40B4-BE49-F238E27FC236}">
                      <a16:creationId xmlns:a16="http://schemas.microsoft.com/office/drawing/2014/main" id="{1A665954-DB42-4FCF-80A4-D32364CC182D}"/>
                    </a:ext>
                  </a:extLst>
                </p:cNvPr>
                <p:cNvPicPr/>
                <p:nvPr/>
              </p:nvPicPr>
              <p:blipFill>
                <a:blip r:embed="rId126"/>
                <a:stretch>
                  <a:fillRect/>
                </a:stretch>
              </p:blipFill>
              <p:spPr>
                <a:xfrm>
                  <a:off x="4106453" y="2092560"/>
                  <a:ext cx="231840" cy="165600"/>
                </a:xfrm>
                <a:prstGeom prst="rect">
                  <a:avLst/>
                </a:prstGeom>
              </p:spPr>
            </p:pic>
          </mc:Fallback>
        </mc:AlternateContent>
      </p:grpSp>
      <p:grpSp>
        <p:nvGrpSpPr>
          <p:cNvPr id="287" name="Gruppieren 286">
            <a:extLst>
              <a:ext uri="{FF2B5EF4-FFF2-40B4-BE49-F238E27FC236}">
                <a16:creationId xmlns:a16="http://schemas.microsoft.com/office/drawing/2014/main" id="{F6980D64-7BCE-450B-9F6E-B42B1DFC5802}"/>
              </a:ext>
            </a:extLst>
          </p:cNvPr>
          <p:cNvGrpSpPr/>
          <p:nvPr/>
        </p:nvGrpSpPr>
        <p:grpSpPr>
          <a:xfrm>
            <a:off x="119093" y="4209000"/>
            <a:ext cx="8277480" cy="2132280"/>
            <a:chOff x="119093" y="4209000"/>
            <a:chExt cx="8277480" cy="2132280"/>
          </a:xfrm>
        </p:grpSpPr>
        <mc:AlternateContent xmlns:mc="http://schemas.openxmlformats.org/markup-compatibility/2006" xmlns:p14="http://schemas.microsoft.com/office/powerpoint/2010/main">
          <mc:Choice Requires="p14">
            <p:contentPart p14:bwMode="auto" r:id="rId127">
              <p14:nvContentPartPr>
                <p14:cNvPr id="31" name="Freihand 30">
                  <a:extLst>
                    <a:ext uri="{FF2B5EF4-FFF2-40B4-BE49-F238E27FC236}">
                      <a16:creationId xmlns:a16="http://schemas.microsoft.com/office/drawing/2014/main" id="{6632C454-5ABF-494C-ACDB-E4C7934A8437}"/>
                    </a:ext>
                  </a:extLst>
                </p14:cNvPr>
                <p14:cNvContentPartPr/>
                <p14:nvPr/>
              </p14:nvContentPartPr>
              <p14:xfrm>
                <a:off x="4051733" y="4295400"/>
                <a:ext cx="109080" cy="77400"/>
              </p14:xfrm>
            </p:contentPart>
          </mc:Choice>
          <mc:Fallback xmlns="">
            <p:pic>
              <p:nvPicPr>
                <p:cNvPr id="31" name="Freihand 30">
                  <a:extLst>
                    <a:ext uri="{FF2B5EF4-FFF2-40B4-BE49-F238E27FC236}">
                      <a16:creationId xmlns:a16="http://schemas.microsoft.com/office/drawing/2014/main" id="{6632C454-5ABF-494C-ACDB-E4C7934A8437}"/>
                    </a:ext>
                  </a:extLst>
                </p:cNvPr>
                <p:cNvPicPr/>
                <p:nvPr/>
              </p:nvPicPr>
              <p:blipFill>
                <a:blip r:embed="rId128"/>
                <a:stretch>
                  <a:fillRect/>
                </a:stretch>
              </p:blipFill>
              <p:spPr>
                <a:xfrm>
                  <a:off x="4047413" y="4291080"/>
                  <a:ext cx="1177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2" name="Freihand 31">
                  <a:extLst>
                    <a:ext uri="{FF2B5EF4-FFF2-40B4-BE49-F238E27FC236}">
                      <a16:creationId xmlns:a16="http://schemas.microsoft.com/office/drawing/2014/main" id="{AED3E448-DF5F-4421-A2E1-B5304E901629}"/>
                    </a:ext>
                  </a:extLst>
                </p14:cNvPr>
                <p14:cNvContentPartPr/>
                <p14:nvPr/>
              </p14:nvContentPartPr>
              <p14:xfrm>
                <a:off x="4108253" y="4324920"/>
                <a:ext cx="56160" cy="142200"/>
              </p14:xfrm>
            </p:contentPart>
          </mc:Choice>
          <mc:Fallback xmlns="">
            <p:pic>
              <p:nvPicPr>
                <p:cNvPr id="32" name="Freihand 31">
                  <a:extLst>
                    <a:ext uri="{FF2B5EF4-FFF2-40B4-BE49-F238E27FC236}">
                      <a16:creationId xmlns:a16="http://schemas.microsoft.com/office/drawing/2014/main" id="{AED3E448-DF5F-4421-A2E1-B5304E901629}"/>
                    </a:ext>
                  </a:extLst>
                </p:cNvPr>
                <p:cNvPicPr/>
                <p:nvPr/>
              </p:nvPicPr>
              <p:blipFill>
                <a:blip r:embed="rId130"/>
                <a:stretch>
                  <a:fillRect/>
                </a:stretch>
              </p:blipFill>
              <p:spPr>
                <a:xfrm>
                  <a:off x="4103933" y="4320600"/>
                  <a:ext cx="64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33" name="Freihand 32">
                  <a:extLst>
                    <a:ext uri="{FF2B5EF4-FFF2-40B4-BE49-F238E27FC236}">
                      <a16:creationId xmlns:a16="http://schemas.microsoft.com/office/drawing/2014/main" id="{C071659D-6AEF-44A4-97C2-91A421BE87A7}"/>
                    </a:ext>
                  </a:extLst>
                </p14:cNvPr>
                <p14:cNvContentPartPr/>
                <p14:nvPr/>
              </p14:nvContentPartPr>
              <p14:xfrm>
                <a:off x="4184573" y="4209000"/>
                <a:ext cx="127080" cy="145800"/>
              </p14:xfrm>
            </p:contentPart>
          </mc:Choice>
          <mc:Fallback xmlns="">
            <p:pic>
              <p:nvPicPr>
                <p:cNvPr id="33" name="Freihand 32">
                  <a:extLst>
                    <a:ext uri="{FF2B5EF4-FFF2-40B4-BE49-F238E27FC236}">
                      <a16:creationId xmlns:a16="http://schemas.microsoft.com/office/drawing/2014/main" id="{C071659D-6AEF-44A4-97C2-91A421BE87A7}"/>
                    </a:ext>
                  </a:extLst>
                </p:cNvPr>
                <p:cNvPicPr/>
                <p:nvPr/>
              </p:nvPicPr>
              <p:blipFill>
                <a:blip r:embed="rId132"/>
                <a:stretch>
                  <a:fillRect/>
                </a:stretch>
              </p:blipFill>
              <p:spPr>
                <a:xfrm>
                  <a:off x="4180253" y="4204680"/>
                  <a:ext cx="1357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4" name="Freihand 33">
                  <a:extLst>
                    <a:ext uri="{FF2B5EF4-FFF2-40B4-BE49-F238E27FC236}">
                      <a16:creationId xmlns:a16="http://schemas.microsoft.com/office/drawing/2014/main" id="{0C43F024-C147-4AD6-B67A-2C83D54382A3}"/>
                    </a:ext>
                  </a:extLst>
                </p14:cNvPr>
                <p14:cNvContentPartPr/>
                <p14:nvPr/>
              </p14:nvContentPartPr>
              <p14:xfrm>
                <a:off x="4304093" y="4237440"/>
                <a:ext cx="126360" cy="213480"/>
              </p14:xfrm>
            </p:contentPart>
          </mc:Choice>
          <mc:Fallback xmlns="">
            <p:pic>
              <p:nvPicPr>
                <p:cNvPr id="34" name="Freihand 33">
                  <a:extLst>
                    <a:ext uri="{FF2B5EF4-FFF2-40B4-BE49-F238E27FC236}">
                      <a16:creationId xmlns:a16="http://schemas.microsoft.com/office/drawing/2014/main" id="{0C43F024-C147-4AD6-B67A-2C83D54382A3}"/>
                    </a:ext>
                  </a:extLst>
                </p:cNvPr>
                <p:cNvPicPr/>
                <p:nvPr/>
              </p:nvPicPr>
              <p:blipFill>
                <a:blip r:embed="rId134"/>
                <a:stretch>
                  <a:fillRect/>
                </a:stretch>
              </p:blipFill>
              <p:spPr>
                <a:xfrm>
                  <a:off x="4299773" y="4233120"/>
                  <a:ext cx="13500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5" name="Freihand 34">
                  <a:extLst>
                    <a:ext uri="{FF2B5EF4-FFF2-40B4-BE49-F238E27FC236}">
                      <a16:creationId xmlns:a16="http://schemas.microsoft.com/office/drawing/2014/main" id="{02D09A04-5994-4A4E-8ADB-66282AF37B1A}"/>
                    </a:ext>
                  </a:extLst>
                </p14:cNvPr>
                <p14:cNvContentPartPr/>
                <p14:nvPr/>
              </p14:nvContentPartPr>
              <p14:xfrm>
                <a:off x="4430453" y="4311960"/>
                <a:ext cx="111240" cy="144720"/>
              </p14:xfrm>
            </p:contentPart>
          </mc:Choice>
          <mc:Fallback xmlns="">
            <p:pic>
              <p:nvPicPr>
                <p:cNvPr id="35" name="Freihand 34">
                  <a:extLst>
                    <a:ext uri="{FF2B5EF4-FFF2-40B4-BE49-F238E27FC236}">
                      <a16:creationId xmlns:a16="http://schemas.microsoft.com/office/drawing/2014/main" id="{02D09A04-5994-4A4E-8ADB-66282AF37B1A}"/>
                    </a:ext>
                  </a:extLst>
                </p:cNvPr>
                <p:cNvPicPr/>
                <p:nvPr/>
              </p:nvPicPr>
              <p:blipFill>
                <a:blip r:embed="rId136"/>
                <a:stretch>
                  <a:fillRect/>
                </a:stretch>
              </p:blipFill>
              <p:spPr>
                <a:xfrm>
                  <a:off x="4426133" y="4307640"/>
                  <a:ext cx="1198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36" name="Freihand 35">
                  <a:extLst>
                    <a:ext uri="{FF2B5EF4-FFF2-40B4-BE49-F238E27FC236}">
                      <a16:creationId xmlns:a16="http://schemas.microsoft.com/office/drawing/2014/main" id="{424B7C71-E256-432C-BC84-0BC3AD7D6657}"/>
                    </a:ext>
                  </a:extLst>
                </p14:cNvPr>
                <p14:cNvContentPartPr/>
                <p14:nvPr/>
              </p14:nvContentPartPr>
              <p14:xfrm>
                <a:off x="4534853" y="4412400"/>
                <a:ext cx="91080" cy="69840"/>
              </p14:xfrm>
            </p:contentPart>
          </mc:Choice>
          <mc:Fallback xmlns="">
            <p:pic>
              <p:nvPicPr>
                <p:cNvPr id="36" name="Freihand 35">
                  <a:extLst>
                    <a:ext uri="{FF2B5EF4-FFF2-40B4-BE49-F238E27FC236}">
                      <a16:creationId xmlns:a16="http://schemas.microsoft.com/office/drawing/2014/main" id="{424B7C71-E256-432C-BC84-0BC3AD7D6657}"/>
                    </a:ext>
                  </a:extLst>
                </p:cNvPr>
                <p:cNvPicPr/>
                <p:nvPr/>
              </p:nvPicPr>
              <p:blipFill>
                <a:blip r:embed="rId138"/>
                <a:stretch>
                  <a:fillRect/>
                </a:stretch>
              </p:blipFill>
              <p:spPr>
                <a:xfrm>
                  <a:off x="4530533" y="4408080"/>
                  <a:ext cx="9972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37" name="Freihand 36">
                  <a:extLst>
                    <a:ext uri="{FF2B5EF4-FFF2-40B4-BE49-F238E27FC236}">
                      <a16:creationId xmlns:a16="http://schemas.microsoft.com/office/drawing/2014/main" id="{A59483DE-CF7B-45D2-A69F-96EAC81898F9}"/>
                    </a:ext>
                  </a:extLst>
                </p14:cNvPr>
                <p14:cNvContentPartPr/>
                <p14:nvPr/>
              </p14:nvContentPartPr>
              <p14:xfrm>
                <a:off x="4611893" y="4284240"/>
                <a:ext cx="126000" cy="262800"/>
              </p14:xfrm>
            </p:contentPart>
          </mc:Choice>
          <mc:Fallback xmlns="">
            <p:pic>
              <p:nvPicPr>
                <p:cNvPr id="37" name="Freihand 36">
                  <a:extLst>
                    <a:ext uri="{FF2B5EF4-FFF2-40B4-BE49-F238E27FC236}">
                      <a16:creationId xmlns:a16="http://schemas.microsoft.com/office/drawing/2014/main" id="{A59483DE-CF7B-45D2-A69F-96EAC81898F9}"/>
                    </a:ext>
                  </a:extLst>
                </p:cNvPr>
                <p:cNvPicPr/>
                <p:nvPr/>
              </p:nvPicPr>
              <p:blipFill>
                <a:blip r:embed="rId140"/>
                <a:stretch>
                  <a:fillRect/>
                </a:stretch>
              </p:blipFill>
              <p:spPr>
                <a:xfrm>
                  <a:off x="4607573" y="4279920"/>
                  <a:ext cx="13464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0" name="Freihand 39">
                  <a:extLst>
                    <a:ext uri="{FF2B5EF4-FFF2-40B4-BE49-F238E27FC236}">
                      <a16:creationId xmlns:a16="http://schemas.microsoft.com/office/drawing/2014/main" id="{D66843BD-AACB-41AD-980E-ECF2CCBBE949}"/>
                    </a:ext>
                  </a:extLst>
                </p14:cNvPr>
                <p14:cNvContentPartPr/>
                <p14:nvPr/>
              </p14:nvContentPartPr>
              <p14:xfrm>
                <a:off x="3700733" y="4628040"/>
                <a:ext cx="357480" cy="23400"/>
              </p14:xfrm>
            </p:contentPart>
          </mc:Choice>
          <mc:Fallback xmlns="">
            <p:pic>
              <p:nvPicPr>
                <p:cNvPr id="40" name="Freihand 39">
                  <a:extLst>
                    <a:ext uri="{FF2B5EF4-FFF2-40B4-BE49-F238E27FC236}">
                      <a16:creationId xmlns:a16="http://schemas.microsoft.com/office/drawing/2014/main" id="{D66843BD-AACB-41AD-980E-ECF2CCBBE949}"/>
                    </a:ext>
                  </a:extLst>
                </p:cNvPr>
                <p:cNvPicPr/>
                <p:nvPr/>
              </p:nvPicPr>
              <p:blipFill>
                <a:blip r:embed="rId142"/>
                <a:stretch>
                  <a:fillRect/>
                </a:stretch>
              </p:blipFill>
              <p:spPr>
                <a:xfrm>
                  <a:off x="3696413" y="4623720"/>
                  <a:ext cx="3661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1" name="Freihand 40">
                  <a:extLst>
                    <a:ext uri="{FF2B5EF4-FFF2-40B4-BE49-F238E27FC236}">
                      <a16:creationId xmlns:a16="http://schemas.microsoft.com/office/drawing/2014/main" id="{D27959E3-8476-44F0-A591-EAD159D08EC4}"/>
                    </a:ext>
                  </a:extLst>
                </p14:cNvPr>
                <p14:cNvContentPartPr/>
                <p14:nvPr/>
              </p14:nvContentPartPr>
              <p14:xfrm>
                <a:off x="4039853" y="4558560"/>
                <a:ext cx="230040" cy="228240"/>
              </p14:xfrm>
            </p:contentPart>
          </mc:Choice>
          <mc:Fallback xmlns="">
            <p:pic>
              <p:nvPicPr>
                <p:cNvPr id="41" name="Freihand 40">
                  <a:extLst>
                    <a:ext uri="{FF2B5EF4-FFF2-40B4-BE49-F238E27FC236}">
                      <a16:creationId xmlns:a16="http://schemas.microsoft.com/office/drawing/2014/main" id="{D27959E3-8476-44F0-A591-EAD159D08EC4}"/>
                    </a:ext>
                  </a:extLst>
                </p:cNvPr>
                <p:cNvPicPr/>
                <p:nvPr/>
              </p:nvPicPr>
              <p:blipFill>
                <a:blip r:embed="rId144"/>
                <a:stretch>
                  <a:fillRect/>
                </a:stretch>
              </p:blipFill>
              <p:spPr>
                <a:xfrm>
                  <a:off x="4035533" y="4554240"/>
                  <a:ext cx="23868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76" name="Freihand 75">
                  <a:extLst>
                    <a:ext uri="{FF2B5EF4-FFF2-40B4-BE49-F238E27FC236}">
                      <a16:creationId xmlns:a16="http://schemas.microsoft.com/office/drawing/2014/main" id="{7611E7AD-1DE7-49F8-B992-A1F1D01EE562}"/>
                    </a:ext>
                  </a:extLst>
                </p14:cNvPr>
                <p14:cNvContentPartPr/>
                <p14:nvPr/>
              </p14:nvContentPartPr>
              <p14:xfrm>
                <a:off x="2090813" y="4884360"/>
                <a:ext cx="182520" cy="18000"/>
              </p14:xfrm>
            </p:contentPart>
          </mc:Choice>
          <mc:Fallback xmlns="">
            <p:pic>
              <p:nvPicPr>
                <p:cNvPr id="76" name="Freihand 75">
                  <a:extLst>
                    <a:ext uri="{FF2B5EF4-FFF2-40B4-BE49-F238E27FC236}">
                      <a16:creationId xmlns:a16="http://schemas.microsoft.com/office/drawing/2014/main" id="{7611E7AD-1DE7-49F8-B992-A1F1D01EE562}"/>
                    </a:ext>
                  </a:extLst>
                </p:cNvPr>
                <p:cNvPicPr/>
                <p:nvPr/>
              </p:nvPicPr>
              <p:blipFill>
                <a:blip r:embed="rId146"/>
                <a:stretch>
                  <a:fillRect/>
                </a:stretch>
              </p:blipFill>
              <p:spPr>
                <a:xfrm>
                  <a:off x="2086493" y="4880040"/>
                  <a:ext cx="1911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77" name="Freihand 76">
                  <a:extLst>
                    <a:ext uri="{FF2B5EF4-FFF2-40B4-BE49-F238E27FC236}">
                      <a16:creationId xmlns:a16="http://schemas.microsoft.com/office/drawing/2014/main" id="{145DE5A7-516B-43A9-BD4C-0166E0DEAF0F}"/>
                    </a:ext>
                  </a:extLst>
                </p14:cNvPr>
                <p14:cNvContentPartPr/>
                <p14:nvPr/>
              </p14:nvContentPartPr>
              <p14:xfrm>
                <a:off x="2275133" y="4838640"/>
                <a:ext cx="82080" cy="114120"/>
              </p14:xfrm>
            </p:contentPart>
          </mc:Choice>
          <mc:Fallback xmlns="">
            <p:pic>
              <p:nvPicPr>
                <p:cNvPr id="77" name="Freihand 76">
                  <a:extLst>
                    <a:ext uri="{FF2B5EF4-FFF2-40B4-BE49-F238E27FC236}">
                      <a16:creationId xmlns:a16="http://schemas.microsoft.com/office/drawing/2014/main" id="{145DE5A7-516B-43A9-BD4C-0166E0DEAF0F}"/>
                    </a:ext>
                  </a:extLst>
                </p:cNvPr>
                <p:cNvPicPr/>
                <p:nvPr/>
              </p:nvPicPr>
              <p:blipFill>
                <a:blip r:embed="rId148"/>
                <a:stretch>
                  <a:fillRect/>
                </a:stretch>
              </p:blipFill>
              <p:spPr>
                <a:xfrm>
                  <a:off x="2270813" y="4834320"/>
                  <a:ext cx="907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79" name="Freihand 78">
                  <a:extLst>
                    <a:ext uri="{FF2B5EF4-FFF2-40B4-BE49-F238E27FC236}">
                      <a16:creationId xmlns:a16="http://schemas.microsoft.com/office/drawing/2014/main" id="{530EB32E-6923-4486-A20B-83FFF1174E40}"/>
                    </a:ext>
                  </a:extLst>
                </p14:cNvPr>
                <p14:cNvContentPartPr/>
                <p14:nvPr/>
              </p14:nvContentPartPr>
              <p14:xfrm>
                <a:off x="2531813" y="4835760"/>
                <a:ext cx="89280" cy="109080"/>
              </p14:xfrm>
            </p:contentPart>
          </mc:Choice>
          <mc:Fallback xmlns="">
            <p:pic>
              <p:nvPicPr>
                <p:cNvPr id="79" name="Freihand 78">
                  <a:extLst>
                    <a:ext uri="{FF2B5EF4-FFF2-40B4-BE49-F238E27FC236}">
                      <a16:creationId xmlns:a16="http://schemas.microsoft.com/office/drawing/2014/main" id="{530EB32E-6923-4486-A20B-83FFF1174E40}"/>
                    </a:ext>
                  </a:extLst>
                </p:cNvPr>
                <p:cNvPicPr/>
                <p:nvPr/>
              </p:nvPicPr>
              <p:blipFill>
                <a:blip r:embed="rId150"/>
                <a:stretch>
                  <a:fillRect/>
                </a:stretch>
              </p:blipFill>
              <p:spPr>
                <a:xfrm>
                  <a:off x="2527493" y="4831440"/>
                  <a:ext cx="979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0" name="Freihand 79">
                  <a:extLst>
                    <a:ext uri="{FF2B5EF4-FFF2-40B4-BE49-F238E27FC236}">
                      <a16:creationId xmlns:a16="http://schemas.microsoft.com/office/drawing/2014/main" id="{1CCE09CE-6449-4D89-9913-B4C3866E3FB3}"/>
                    </a:ext>
                  </a:extLst>
                </p14:cNvPr>
                <p14:cNvContentPartPr/>
                <p14:nvPr/>
              </p14:nvContentPartPr>
              <p14:xfrm>
                <a:off x="2531813" y="4723440"/>
                <a:ext cx="35280" cy="2520"/>
              </p14:xfrm>
            </p:contentPart>
          </mc:Choice>
          <mc:Fallback xmlns="">
            <p:pic>
              <p:nvPicPr>
                <p:cNvPr id="80" name="Freihand 79">
                  <a:extLst>
                    <a:ext uri="{FF2B5EF4-FFF2-40B4-BE49-F238E27FC236}">
                      <a16:creationId xmlns:a16="http://schemas.microsoft.com/office/drawing/2014/main" id="{1CCE09CE-6449-4D89-9913-B4C3866E3FB3}"/>
                    </a:ext>
                  </a:extLst>
                </p:cNvPr>
                <p:cNvPicPr/>
                <p:nvPr/>
              </p:nvPicPr>
              <p:blipFill>
                <a:blip r:embed="rId152"/>
                <a:stretch>
                  <a:fillRect/>
                </a:stretch>
              </p:blipFill>
              <p:spPr>
                <a:xfrm>
                  <a:off x="2527493" y="4719120"/>
                  <a:ext cx="439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82" name="Freihand 81">
                  <a:extLst>
                    <a:ext uri="{FF2B5EF4-FFF2-40B4-BE49-F238E27FC236}">
                      <a16:creationId xmlns:a16="http://schemas.microsoft.com/office/drawing/2014/main" id="{31F5EC0E-31E9-4B7C-86CC-B24E14A74097}"/>
                    </a:ext>
                  </a:extLst>
                </p14:cNvPr>
                <p14:cNvContentPartPr/>
                <p14:nvPr/>
              </p14:nvContentPartPr>
              <p14:xfrm>
                <a:off x="2768333" y="4847640"/>
                <a:ext cx="18720" cy="114120"/>
              </p14:xfrm>
            </p:contentPart>
          </mc:Choice>
          <mc:Fallback xmlns="">
            <p:pic>
              <p:nvPicPr>
                <p:cNvPr id="82" name="Freihand 81">
                  <a:extLst>
                    <a:ext uri="{FF2B5EF4-FFF2-40B4-BE49-F238E27FC236}">
                      <a16:creationId xmlns:a16="http://schemas.microsoft.com/office/drawing/2014/main" id="{31F5EC0E-31E9-4B7C-86CC-B24E14A74097}"/>
                    </a:ext>
                  </a:extLst>
                </p:cNvPr>
                <p:cNvPicPr/>
                <p:nvPr/>
              </p:nvPicPr>
              <p:blipFill>
                <a:blip r:embed="rId154"/>
                <a:stretch>
                  <a:fillRect/>
                </a:stretch>
              </p:blipFill>
              <p:spPr>
                <a:xfrm>
                  <a:off x="2764013" y="4843320"/>
                  <a:ext cx="273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83" name="Freihand 82">
                  <a:extLst>
                    <a:ext uri="{FF2B5EF4-FFF2-40B4-BE49-F238E27FC236}">
                      <a16:creationId xmlns:a16="http://schemas.microsoft.com/office/drawing/2014/main" id="{BAB516A6-BAA1-46DD-999E-13D8DB0549C5}"/>
                    </a:ext>
                  </a:extLst>
                </p14:cNvPr>
                <p14:cNvContentPartPr/>
                <p14:nvPr/>
              </p14:nvContentPartPr>
              <p14:xfrm>
                <a:off x="2702453" y="4714080"/>
                <a:ext cx="180360" cy="138240"/>
              </p14:xfrm>
            </p:contentPart>
          </mc:Choice>
          <mc:Fallback xmlns="">
            <p:pic>
              <p:nvPicPr>
                <p:cNvPr id="83" name="Freihand 82">
                  <a:extLst>
                    <a:ext uri="{FF2B5EF4-FFF2-40B4-BE49-F238E27FC236}">
                      <a16:creationId xmlns:a16="http://schemas.microsoft.com/office/drawing/2014/main" id="{BAB516A6-BAA1-46DD-999E-13D8DB0549C5}"/>
                    </a:ext>
                  </a:extLst>
                </p:cNvPr>
                <p:cNvPicPr/>
                <p:nvPr/>
              </p:nvPicPr>
              <p:blipFill>
                <a:blip r:embed="rId156"/>
                <a:stretch>
                  <a:fillRect/>
                </a:stretch>
              </p:blipFill>
              <p:spPr>
                <a:xfrm>
                  <a:off x="2698133" y="4709760"/>
                  <a:ext cx="1890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85" name="Freihand 84">
                  <a:extLst>
                    <a:ext uri="{FF2B5EF4-FFF2-40B4-BE49-F238E27FC236}">
                      <a16:creationId xmlns:a16="http://schemas.microsoft.com/office/drawing/2014/main" id="{F18D242B-8F6D-4739-9803-1A299CBC31D7}"/>
                    </a:ext>
                  </a:extLst>
                </p14:cNvPr>
                <p14:cNvContentPartPr/>
                <p14:nvPr/>
              </p14:nvContentPartPr>
              <p14:xfrm>
                <a:off x="2953733" y="4897320"/>
                <a:ext cx="246240" cy="8280"/>
              </p14:xfrm>
            </p:contentPart>
          </mc:Choice>
          <mc:Fallback xmlns="">
            <p:pic>
              <p:nvPicPr>
                <p:cNvPr id="85" name="Freihand 84">
                  <a:extLst>
                    <a:ext uri="{FF2B5EF4-FFF2-40B4-BE49-F238E27FC236}">
                      <a16:creationId xmlns:a16="http://schemas.microsoft.com/office/drawing/2014/main" id="{F18D242B-8F6D-4739-9803-1A299CBC31D7}"/>
                    </a:ext>
                  </a:extLst>
                </p:cNvPr>
                <p:cNvPicPr/>
                <p:nvPr/>
              </p:nvPicPr>
              <p:blipFill>
                <a:blip r:embed="rId158"/>
                <a:stretch>
                  <a:fillRect/>
                </a:stretch>
              </p:blipFill>
              <p:spPr>
                <a:xfrm>
                  <a:off x="2949413" y="4893000"/>
                  <a:ext cx="254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86" name="Freihand 85">
                  <a:extLst>
                    <a:ext uri="{FF2B5EF4-FFF2-40B4-BE49-F238E27FC236}">
                      <a16:creationId xmlns:a16="http://schemas.microsoft.com/office/drawing/2014/main" id="{9C0292F3-C887-40A0-B34B-7572F1B79AEF}"/>
                    </a:ext>
                  </a:extLst>
                </p14:cNvPr>
                <p14:cNvContentPartPr/>
                <p14:nvPr/>
              </p14:nvContentPartPr>
              <p14:xfrm>
                <a:off x="3194933" y="4845120"/>
                <a:ext cx="125280" cy="139320"/>
              </p14:xfrm>
            </p:contentPart>
          </mc:Choice>
          <mc:Fallback xmlns="">
            <p:pic>
              <p:nvPicPr>
                <p:cNvPr id="86" name="Freihand 85">
                  <a:extLst>
                    <a:ext uri="{FF2B5EF4-FFF2-40B4-BE49-F238E27FC236}">
                      <a16:creationId xmlns:a16="http://schemas.microsoft.com/office/drawing/2014/main" id="{9C0292F3-C887-40A0-B34B-7572F1B79AEF}"/>
                    </a:ext>
                  </a:extLst>
                </p:cNvPr>
                <p:cNvPicPr/>
                <p:nvPr/>
              </p:nvPicPr>
              <p:blipFill>
                <a:blip r:embed="rId160"/>
                <a:stretch>
                  <a:fillRect/>
                </a:stretch>
              </p:blipFill>
              <p:spPr>
                <a:xfrm>
                  <a:off x="3190613" y="4840800"/>
                  <a:ext cx="133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87" name="Freihand 86">
                  <a:extLst>
                    <a:ext uri="{FF2B5EF4-FFF2-40B4-BE49-F238E27FC236}">
                      <a16:creationId xmlns:a16="http://schemas.microsoft.com/office/drawing/2014/main" id="{70D65674-565F-4C3D-BE67-17C06C4A729C}"/>
                    </a:ext>
                  </a:extLst>
                </p14:cNvPr>
                <p14:cNvContentPartPr/>
                <p14:nvPr/>
              </p14:nvContentPartPr>
              <p14:xfrm>
                <a:off x="3563213" y="4860240"/>
                <a:ext cx="21240" cy="132480"/>
              </p14:xfrm>
            </p:contentPart>
          </mc:Choice>
          <mc:Fallback xmlns="">
            <p:pic>
              <p:nvPicPr>
                <p:cNvPr id="87" name="Freihand 86">
                  <a:extLst>
                    <a:ext uri="{FF2B5EF4-FFF2-40B4-BE49-F238E27FC236}">
                      <a16:creationId xmlns:a16="http://schemas.microsoft.com/office/drawing/2014/main" id="{70D65674-565F-4C3D-BE67-17C06C4A729C}"/>
                    </a:ext>
                  </a:extLst>
                </p:cNvPr>
                <p:cNvPicPr/>
                <p:nvPr/>
              </p:nvPicPr>
              <p:blipFill>
                <a:blip r:embed="rId162"/>
                <a:stretch>
                  <a:fillRect/>
                </a:stretch>
              </p:blipFill>
              <p:spPr>
                <a:xfrm>
                  <a:off x="3558893" y="4855920"/>
                  <a:ext cx="298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88" name="Freihand 87">
                  <a:extLst>
                    <a:ext uri="{FF2B5EF4-FFF2-40B4-BE49-F238E27FC236}">
                      <a16:creationId xmlns:a16="http://schemas.microsoft.com/office/drawing/2014/main" id="{CC5DB6E0-388D-4088-850D-E62975756694}"/>
                    </a:ext>
                  </a:extLst>
                </p14:cNvPr>
                <p14:cNvContentPartPr/>
                <p14:nvPr/>
              </p14:nvContentPartPr>
              <p14:xfrm>
                <a:off x="3460613" y="4934760"/>
                <a:ext cx="196920" cy="39960"/>
              </p14:xfrm>
            </p:contentPart>
          </mc:Choice>
          <mc:Fallback xmlns="">
            <p:pic>
              <p:nvPicPr>
                <p:cNvPr id="88" name="Freihand 87">
                  <a:extLst>
                    <a:ext uri="{FF2B5EF4-FFF2-40B4-BE49-F238E27FC236}">
                      <a16:creationId xmlns:a16="http://schemas.microsoft.com/office/drawing/2014/main" id="{CC5DB6E0-388D-4088-850D-E62975756694}"/>
                    </a:ext>
                  </a:extLst>
                </p:cNvPr>
                <p:cNvPicPr/>
                <p:nvPr/>
              </p:nvPicPr>
              <p:blipFill>
                <a:blip r:embed="rId164"/>
                <a:stretch>
                  <a:fillRect/>
                </a:stretch>
              </p:blipFill>
              <p:spPr>
                <a:xfrm>
                  <a:off x="3456293" y="4930440"/>
                  <a:ext cx="2055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89" name="Freihand 88">
                  <a:extLst>
                    <a:ext uri="{FF2B5EF4-FFF2-40B4-BE49-F238E27FC236}">
                      <a16:creationId xmlns:a16="http://schemas.microsoft.com/office/drawing/2014/main" id="{6622DBB5-7867-4D26-BF19-1C53D93A8703}"/>
                    </a:ext>
                  </a:extLst>
                </p14:cNvPr>
                <p14:cNvContentPartPr/>
                <p14:nvPr/>
              </p14:nvContentPartPr>
              <p14:xfrm>
                <a:off x="3455933" y="4810560"/>
                <a:ext cx="232920" cy="33840"/>
              </p14:xfrm>
            </p:contentPart>
          </mc:Choice>
          <mc:Fallback xmlns="">
            <p:pic>
              <p:nvPicPr>
                <p:cNvPr id="89" name="Freihand 88">
                  <a:extLst>
                    <a:ext uri="{FF2B5EF4-FFF2-40B4-BE49-F238E27FC236}">
                      <a16:creationId xmlns:a16="http://schemas.microsoft.com/office/drawing/2014/main" id="{6622DBB5-7867-4D26-BF19-1C53D93A8703}"/>
                    </a:ext>
                  </a:extLst>
                </p:cNvPr>
                <p:cNvPicPr/>
                <p:nvPr/>
              </p:nvPicPr>
              <p:blipFill>
                <a:blip r:embed="rId166"/>
                <a:stretch>
                  <a:fillRect/>
                </a:stretch>
              </p:blipFill>
              <p:spPr>
                <a:xfrm>
                  <a:off x="3451613" y="4806240"/>
                  <a:ext cx="24156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0" name="Freihand 89">
                  <a:extLst>
                    <a:ext uri="{FF2B5EF4-FFF2-40B4-BE49-F238E27FC236}">
                      <a16:creationId xmlns:a16="http://schemas.microsoft.com/office/drawing/2014/main" id="{B6BFBEDA-56D3-4E4C-B10A-407391E510D8}"/>
                    </a:ext>
                  </a:extLst>
                </p14:cNvPr>
                <p14:cNvContentPartPr/>
                <p14:nvPr/>
              </p14:nvContentPartPr>
              <p14:xfrm>
                <a:off x="3794693" y="4798680"/>
                <a:ext cx="12600" cy="158760"/>
              </p14:xfrm>
            </p:contentPart>
          </mc:Choice>
          <mc:Fallback xmlns="">
            <p:pic>
              <p:nvPicPr>
                <p:cNvPr id="90" name="Freihand 89">
                  <a:extLst>
                    <a:ext uri="{FF2B5EF4-FFF2-40B4-BE49-F238E27FC236}">
                      <a16:creationId xmlns:a16="http://schemas.microsoft.com/office/drawing/2014/main" id="{B6BFBEDA-56D3-4E4C-B10A-407391E510D8}"/>
                    </a:ext>
                  </a:extLst>
                </p:cNvPr>
                <p:cNvPicPr/>
                <p:nvPr/>
              </p:nvPicPr>
              <p:blipFill>
                <a:blip r:embed="rId168"/>
                <a:stretch>
                  <a:fillRect/>
                </a:stretch>
              </p:blipFill>
              <p:spPr>
                <a:xfrm>
                  <a:off x="3790373" y="4794360"/>
                  <a:ext cx="212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1" name="Freihand 90">
                  <a:extLst>
                    <a:ext uri="{FF2B5EF4-FFF2-40B4-BE49-F238E27FC236}">
                      <a16:creationId xmlns:a16="http://schemas.microsoft.com/office/drawing/2014/main" id="{CA801ABA-531D-4461-9492-2E2429A8AB01}"/>
                    </a:ext>
                  </a:extLst>
                </p14:cNvPr>
                <p14:cNvContentPartPr/>
                <p14:nvPr/>
              </p14:nvContentPartPr>
              <p14:xfrm>
                <a:off x="3739613" y="4863840"/>
                <a:ext cx="179280" cy="150840"/>
              </p14:xfrm>
            </p:contentPart>
          </mc:Choice>
          <mc:Fallback xmlns="">
            <p:pic>
              <p:nvPicPr>
                <p:cNvPr id="91" name="Freihand 90">
                  <a:extLst>
                    <a:ext uri="{FF2B5EF4-FFF2-40B4-BE49-F238E27FC236}">
                      <a16:creationId xmlns:a16="http://schemas.microsoft.com/office/drawing/2014/main" id="{CA801ABA-531D-4461-9492-2E2429A8AB01}"/>
                    </a:ext>
                  </a:extLst>
                </p:cNvPr>
                <p:cNvPicPr/>
                <p:nvPr/>
              </p:nvPicPr>
              <p:blipFill>
                <a:blip r:embed="rId170"/>
                <a:stretch>
                  <a:fillRect/>
                </a:stretch>
              </p:blipFill>
              <p:spPr>
                <a:xfrm>
                  <a:off x="3735293" y="4859520"/>
                  <a:ext cx="1879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95" name="Freihand 94">
                  <a:extLst>
                    <a:ext uri="{FF2B5EF4-FFF2-40B4-BE49-F238E27FC236}">
                      <a16:creationId xmlns:a16="http://schemas.microsoft.com/office/drawing/2014/main" id="{7F708D7B-AA10-4E77-92ED-F9D1B80339D3}"/>
                    </a:ext>
                  </a:extLst>
                </p14:cNvPr>
                <p14:cNvContentPartPr/>
                <p14:nvPr/>
              </p14:nvContentPartPr>
              <p14:xfrm>
                <a:off x="4119413" y="4884360"/>
                <a:ext cx="259920" cy="6120"/>
              </p14:xfrm>
            </p:contentPart>
          </mc:Choice>
          <mc:Fallback xmlns="">
            <p:pic>
              <p:nvPicPr>
                <p:cNvPr id="95" name="Freihand 94">
                  <a:extLst>
                    <a:ext uri="{FF2B5EF4-FFF2-40B4-BE49-F238E27FC236}">
                      <a16:creationId xmlns:a16="http://schemas.microsoft.com/office/drawing/2014/main" id="{7F708D7B-AA10-4E77-92ED-F9D1B80339D3}"/>
                    </a:ext>
                  </a:extLst>
                </p:cNvPr>
                <p:cNvPicPr/>
                <p:nvPr/>
              </p:nvPicPr>
              <p:blipFill>
                <a:blip r:embed="rId172"/>
                <a:stretch>
                  <a:fillRect/>
                </a:stretch>
              </p:blipFill>
              <p:spPr>
                <a:xfrm>
                  <a:off x="4115093" y="4880040"/>
                  <a:ext cx="2685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96" name="Freihand 95">
                  <a:extLst>
                    <a:ext uri="{FF2B5EF4-FFF2-40B4-BE49-F238E27FC236}">
                      <a16:creationId xmlns:a16="http://schemas.microsoft.com/office/drawing/2014/main" id="{3B1E4E68-15EC-4B07-B77C-0CD0DCF761BF}"/>
                    </a:ext>
                  </a:extLst>
                </p14:cNvPr>
                <p14:cNvContentPartPr/>
                <p14:nvPr/>
              </p14:nvContentPartPr>
              <p14:xfrm>
                <a:off x="4354853" y="4810920"/>
                <a:ext cx="131040" cy="166320"/>
              </p14:xfrm>
            </p:contentPart>
          </mc:Choice>
          <mc:Fallback xmlns="">
            <p:pic>
              <p:nvPicPr>
                <p:cNvPr id="96" name="Freihand 95">
                  <a:extLst>
                    <a:ext uri="{FF2B5EF4-FFF2-40B4-BE49-F238E27FC236}">
                      <a16:creationId xmlns:a16="http://schemas.microsoft.com/office/drawing/2014/main" id="{3B1E4E68-15EC-4B07-B77C-0CD0DCF761BF}"/>
                    </a:ext>
                  </a:extLst>
                </p:cNvPr>
                <p:cNvPicPr/>
                <p:nvPr/>
              </p:nvPicPr>
              <p:blipFill>
                <a:blip r:embed="rId174"/>
                <a:stretch>
                  <a:fillRect/>
                </a:stretch>
              </p:blipFill>
              <p:spPr>
                <a:xfrm>
                  <a:off x="4350533" y="4806600"/>
                  <a:ext cx="1396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97" name="Freihand 96">
                  <a:extLst>
                    <a:ext uri="{FF2B5EF4-FFF2-40B4-BE49-F238E27FC236}">
                      <a16:creationId xmlns:a16="http://schemas.microsoft.com/office/drawing/2014/main" id="{D2FF1206-D82C-42AA-9D32-D9F7B28BB2D3}"/>
                    </a:ext>
                  </a:extLst>
                </p14:cNvPr>
                <p14:cNvContentPartPr/>
                <p14:nvPr/>
              </p14:nvContentPartPr>
              <p14:xfrm>
                <a:off x="4620173" y="4799040"/>
                <a:ext cx="127080" cy="150840"/>
              </p14:xfrm>
            </p:contentPart>
          </mc:Choice>
          <mc:Fallback xmlns="">
            <p:pic>
              <p:nvPicPr>
                <p:cNvPr id="97" name="Freihand 96">
                  <a:extLst>
                    <a:ext uri="{FF2B5EF4-FFF2-40B4-BE49-F238E27FC236}">
                      <a16:creationId xmlns:a16="http://schemas.microsoft.com/office/drawing/2014/main" id="{D2FF1206-D82C-42AA-9D32-D9F7B28BB2D3}"/>
                    </a:ext>
                  </a:extLst>
                </p:cNvPr>
                <p:cNvPicPr/>
                <p:nvPr/>
              </p:nvPicPr>
              <p:blipFill>
                <a:blip r:embed="rId176"/>
                <a:stretch>
                  <a:fillRect/>
                </a:stretch>
              </p:blipFill>
              <p:spPr>
                <a:xfrm>
                  <a:off x="4615853" y="4794720"/>
                  <a:ext cx="1357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98" name="Freihand 97">
                  <a:extLst>
                    <a:ext uri="{FF2B5EF4-FFF2-40B4-BE49-F238E27FC236}">
                      <a16:creationId xmlns:a16="http://schemas.microsoft.com/office/drawing/2014/main" id="{A9575B8B-98BB-4CE0-9C3D-7F9769147237}"/>
                    </a:ext>
                  </a:extLst>
                </p14:cNvPr>
                <p14:cNvContentPartPr/>
                <p14:nvPr/>
              </p14:nvContentPartPr>
              <p14:xfrm>
                <a:off x="4887293" y="4749720"/>
                <a:ext cx="37440" cy="142560"/>
              </p14:xfrm>
            </p:contentPart>
          </mc:Choice>
          <mc:Fallback xmlns="">
            <p:pic>
              <p:nvPicPr>
                <p:cNvPr id="98" name="Freihand 97">
                  <a:extLst>
                    <a:ext uri="{FF2B5EF4-FFF2-40B4-BE49-F238E27FC236}">
                      <a16:creationId xmlns:a16="http://schemas.microsoft.com/office/drawing/2014/main" id="{A9575B8B-98BB-4CE0-9C3D-7F9769147237}"/>
                    </a:ext>
                  </a:extLst>
                </p:cNvPr>
                <p:cNvPicPr/>
                <p:nvPr/>
              </p:nvPicPr>
              <p:blipFill>
                <a:blip r:embed="rId178"/>
                <a:stretch>
                  <a:fillRect/>
                </a:stretch>
              </p:blipFill>
              <p:spPr>
                <a:xfrm>
                  <a:off x="4882973" y="4745400"/>
                  <a:ext cx="460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99" name="Freihand 98">
                  <a:extLst>
                    <a:ext uri="{FF2B5EF4-FFF2-40B4-BE49-F238E27FC236}">
                      <a16:creationId xmlns:a16="http://schemas.microsoft.com/office/drawing/2014/main" id="{442885D1-3524-4C90-BAC6-3CDAB6306C13}"/>
                    </a:ext>
                  </a:extLst>
                </p14:cNvPr>
                <p14:cNvContentPartPr/>
                <p14:nvPr/>
              </p14:nvContentPartPr>
              <p14:xfrm>
                <a:off x="4828973" y="4842240"/>
                <a:ext cx="130680" cy="106560"/>
              </p14:xfrm>
            </p:contentPart>
          </mc:Choice>
          <mc:Fallback xmlns="">
            <p:pic>
              <p:nvPicPr>
                <p:cNvPr id="99" name="Freihand 98">
                  <a:extLst>
                    <a:ext uri="{FF2B5EF4-FFF2-40B4-BE49-F238E27FC236}">
                      <a16:creationId xmlns:a16="http://schemas.microsoft.com/office/drawing/2014/main" id="{442885D1-3524-4C90-BAC6-3CDAB6306C13}"/>
                    </a:ext>
                  </a:extLst>
                </p:cNvPr>
                <p:cNvPicPr/>
                <p:nvPr/>
              </p:nvPicPr>
              <p:blipFill>
                <a:blip r:embed="rId180"/>
                <a:stretch>
                  <a:fillRect/>
                </a:stretch>
              </p:blipFill>
              <p:spPr>
                <a:xfrm>
                  <a:off x="4824653" y="4837920"/>
                  <a:ext cx="139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1" name="Freihand 100">
                  <a:extLst>
                    <a:ext uri="{FF2B5EF4-FFF2-40B4-BE49-F238E27FC236}">
                      <a16:creationId xmlns:a16="http://schemas.microsoft.com/office/drawing/2014/main" id="{FD72A23C-CD99-41F7-BFCC-50C93BB4CBF8}"/>
                    </a:ext>
                  </a:extLst>
                </p14:cNvPr>
                <p14:cNvContentPartPr/>
                <p14:nvPr/>
              </p14:nvContentPartPr>
              <p14:xfrm>
                <a:off x="5273933" y="4777440"/>
                <a:ext cx="15120" cy="128520"/>
              </p14:xfrm>
            </p:contentPart>
          </mc:Choice>
          <mc:Fallback xmlns="">
            <p:pic>
              <p:nvPicPr>
                <p:cNvPr id="101" name="Freihand 100">
                  <a:extLst>
                    <a:ext uri="{FF2B5EF4-FFF2-40B4-BE49-F238E27FC236}">
                      <a16:creationId xmlns:a16="http://schemas.microsoft.com/office/drawing/2014/main" id="{FD72A23C-CD99-41F7-BFCC-50C93BB4CBF8}"/>
                    </a:ext>
                  </a:extLst>
                </p:cNvPr>
                <p:cNvPicPr/>
                <p:nvPr/>
              </p:nvPicPr>
              <p:blipFill>
                <a:blip r:embed="rId182"/>
                <a:stretch>
                  <a:fillRect/>
                </a:stretch>
              </p:blipFill>
              <p:spPr>
                <a:xfrm>
                  <a:off x="5269613" y="4773120"/>
                  <a:ext cx="237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02" name="Freihand 101">
                  <a:extLst>
                    <a:ext uri="{FF2B5EF4-FFF2-40B4-BE49-F238E27FC236}">
                      <a16:creationId xmlns:a16="http://schemas.microsoft.com/office/drawing/2014/main" id="{F6EE4D69-D9BC-4105-B97C-7205BB2AC202}"/>
                    </a:ext>
                  </a:extLst>
                </p14:cNvPr>
                <p14:cNvContentPartPr/>
                <p14:nvPr/>
              </p14:nvContentPartPr>
              <p14:xfrm>
                <a:off x="5275013" y="4719120"/>
                <a:ext cx="13320" cy="9360"/>
              </p14:xfrm>
            </p:contentPart>
          </mc:Choice>
          <mc:Fallback xmlns="">
            <p:pic>
              <p:nvPicPr>
                <p:cNvPr id="102" name="Freihand 101">
                  <a:extLst>
                    <a:ext uri="{FF2B5EF4-FFF2-40B4-BE49-F238E27FC236}">
                      <a16:creationId xmlns:a16="http://schemas.microsoft.com/office/drawing/2014/main" id="{F6EE4D69-D9BC-4105-B97C-7205BB2AC202}"/>
                    </a:ext>
                  </a:extLst>
                </p:cNvPr>
                <p:cNvPicPr/>
                <p:nvPr/>
              </p:nvPicPr>
              <p:blipFill>
                <a:blip r:embed="rId184"/>
                <a:stretch>
                  <a:fillRect/>
                </a:stretch>
              </p:blipFill>
              <p:spPr>
                <a:xfrm>
                  <a:off x="5270693" y="4714800"/>
                  <a:ext cx="219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03" name="Freihand 102">
                  <a:extLst>
                    <a:ext uri="{FF2B5EF4-FFF2-40B4-BE49-F238E27FC236}">
                      <a16:creationId xmlns:a16="http://schemas.microsoft.com/office/drawing/2014/main" id="{93A93C46-942D-4A36-9DC9-A3B0267D8AEA}"/>
                    </a:ext>
                  </a:extLst>
                </p14:cNvPr>
                <p14:cNvContentPartPr/>
                <p14:nvPr/>
              </p14:nvContentPartPr>
              <p14:xfrm>
                <a:off x="5316053" y="4762680"/>
                <a:ext cx="86400" cy="135360"/>
              </p14:xfrm>
            </p:contentPart>
          </mc:Choice>
          <mc:Fallback xmlns="">
            <p:pic>
              <p:nvPicPr>
                <p:cNvPr id="103" name="Freihand 102">
                  <a:extLst>
                    <a:ext uri="{FF2B5EF4-FFF2-40B4-BE49-F238E27FC236}">
                      <a16:creationId xmlns:a16="http://schemas.microsoft.com/office/drawing/2014/main" id="{93A93C46-942D-4A36-9DC9-A3B0267D8AEA}"/>
                    </a:ext>
                  </a:extLst>
                </p:cNvPr>
                <p:cNvPicPr/>
                <p:nvPr/>
              </p:nvPicPr>
              <p:blipFill>
                <a:blip r:embed="rId186"/>
                <a:stretch>
                  <a:fillRect/>
                </a:stretch>
              </p:blipFill>
              <p:spPr>
                <a:xfrm>
                  <a:off x="5311733" y="4758360"/>
                  <a:ext cx="950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5" name="Freihand 104">
                  <a:extLst>
                    <a:ext uri="{FF2B5EF4-FFF2-40B4-BE49-F238E27FC236}">
                      <a16:creationId xmlns:a16="http://schemas.microsoft.com/office/drawing/2014/main" id="{63B513C0-B43E-42CA-BD25-3032BCADD74D}"/>
                    </a:ext>
                  </a:extLst>
                </p14:cNvPr>
                <p14:cNvContentPartPr/>
                <p14:nvPr/>
              </p14:nvContentPartPr>
              <p14:xfrm>
                <a:off x="5329373" y="4781760"/>
                <a:ext cx="138600" cy="114120"/>
              </p14:xfrm>
            </p:contentPart>
          </mc:Choice>
          <mc:Fallback xmlns="">
            <p:pic>
              <p:nvPicPr>
                <p:cNvPr id="105" name="Freihand 104">
                  <a:extLst>
                    <a:ext uri="{FF2B5EF4-FFF2-40B4-BE49-F238E27FC236}">
                      <a16:creationId xmlns:a16="http://schemas.microsoft.com/office/drawing/2014/main" id="{63B513C0-B43E-42CA-BD25-3032BCADD74D}"/>
                    </a:ext>
                  </a:extLst>
                </p:cNvPr>
                <p:cNvPicPr/>
                <p:nvPr/>
              </p:nvPicPr>
              <p:blipFill>
                <a:blip r:embed="rId188"/>
                <a:stretch>
                  <a:fillRect/>
                </a:stretch>
              </p:blipFill>
              <p:spPr>
                <a:xfrm>
                  <a:off x="5325053" y="4777440"/>
                  <a:ext cx="14724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06" name="Freihand 105">
                  <a:extLst>
                    <a:ext uri="{FF2B5EF4-FFF2-40B4-BE49-F238E27FC236}">
                      <a16:creationId xmlns:a16="http://schemas.microsoft.com/office/drawing/2014/main" id="{7CDFEC63-4A60-4ADB-B58B-6357B03C209F}"/>
                    </a:ext>
                  </a:extLst>
                </p14:cNvPr>
                <p14:cNvContentPartPr/>
                <p14:nvPr/>
              </p14:nvContentPartPr>
              <p14:xfrm>
                <a:off x="5474093" y="4794000"/>
                <a:ext cx="74520" cy="92880"/>
              </p14:xfrm>
            </p:contentPart>
          </mc:Choice>
          <mc:Fallback xmlns="">
            <p:pic>
              <p:nvPicPr>
                <p:cNvPr id="106" name="Freihand 105">
                  <a:extLst>
                    <a:ext uri="{FF2B5EF4-FFF2-40B4-BE49-F238E27FC236}">
                      <a16:creationId xmlns:a16="http://schemas.microsoft.com/office/drawing/2014/main" id="{7CDFEC63-4A60-4ADB-B58B-6357B03C209F}"/>
                    </a:ext>
                  </a:extLst>
                </p:cNvPr>
                <p:cNvPicPr/>
                <p:nvPr/>
              </p:nvPicPr>
              <p:blipFill>
                <a:blip r:embed="rId190"/>
                <a:stretch>
                  <a:fillRect/>
                </a:stretch>
              </p:blipFill>
              <p:spPr>
                <a:xfrm>
                  <a:off x="5469773" y="4789680"/>
                  <a:ext cx="831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07" name="Freihand 106">
                  <a:extLst>
                    <a:ext uri="{FF2B5EF4-FFF2-40B4-BE49-F238E27FC236}">
                      <a16:creationId xmlns:a16="http://schemas.microsoft.com/office/drawing/2014/main" id="{E57BA05F-6FA3-4C0B-A329-73566EA5EBB2}"/>
                    </a:ext>
                  </a:extLst>
                </p14:cNvPr>
                <p14:cNvContentPartPr/>
                <p14:nvPr/>
              </p14:nvContentPartPr>
              <p14:xfrm>
                <a:off x="5586413" y="4788600"/>
                <a:ext cx="86400" cy="222480"/>
              </p14:xfrm>
            </p:contentPart>
          </mc:Choice>
          <mc:Fallback xmlns="">
            <p:pic>
              <p:nvPicPr>
                <p:cNvPr id="107" name="Freihand 106">
                  <a:extLst>
                    <a:ext uri="{FF2B5EF4-FFF2-40B4-BE49-F238E27FC236}">
                      <a16:creationId xmlns:a16="http://schemas.microsoft.com/office/drawing/2014/main" id="{E57BA05F-6FA3-4C0B-A329-73566EA5EBB2}"/>
                    </a:ext>
                  </a:extLst>
                </p:cNvPr>
                <p:cNvPicPr/>
                <p:nvPr/>
              </p:nvPicPr>
              <p:blipFill>
                <a:blip r:embed="rId192"/>
                <a:stretch>
                  <a:fillRect/>
                </a:stretch>
              </p:blipFill>
              <p:spPr>
                <a:xfrm>
                  <a:off x="5582093" y="4784280"/>
                  <a:ext cx="9504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08" name="Freihand 107">
                  <a:extLst>
                    <a:ext uri="{FF2B5EF4-FFF2-40B4-BE49-F238E27FC236}">
                      <a16:creationId xmlns:a16="http://schemas.microsoft.com/office/drawing/2014/main" id="{3B3A54FD-4746-42CD-B533-DC36BD0666F1}"/>
                    </a:ext>
                  </a:extLst>
                </p14:cNvPr>
                <p14:cNvContentPartPr/>
                <p14:nvPr/>
              </p14:nvContentPartPr>
              <p14:xfrm>
                <a:off x="5715293" y="4767360"/>
                <a:ext cx="96120" cy="112320"/>
              </p14:xfrm>
            </p:contentPart>
          </mc:Choice>
          <mc:Fallback xmlns="">
            <p:pic>
              <p:nvPicPr>
                <p:cNvPr id="108" name="Freihand 107">
                  <a:extLst>
                    <a:ext uri="{FF2B5EF4-FFF2-40B4-BE49-F238E27FC236}">
                      <a16:creationId xmlns:a16="http://schemas.microsoft.com/office/drawing/2014/main" id="{3B3A54FD-4746-42CD-B533-DC36BD0666F1}"/>
                    </a:ext>
                  </a:extLst>
                </p:cNvPr>
                <p:cNvPicPr/>
                <p:nvPr/>
              </p:nvPicPr>
              <p:blipFill>
                <a:blip r:embed="rId194"/>
                <a:stretch>
                  <a:fillRect/>
                </a:stretch>
              </p:blipFill>
              <p:spPr>
                <a:xfrm>
                  <a:off x="5710973" y="4763040"/>
                  <a:ext cx="1047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09" name="Freihand 108">
                  <a:extLst>
                    <a:ext uri="{FF2B5EF4-FFF2-40B4-BE49-F238E27FC236}">
                      <a16:creationId xmlns:a16="http://schemas.microsoft.com/office/drawing/2014/main" id="{6F8AC3D9-AAE0-442E-BDCA-901B5F2D2896}"/>
                    </a:ext>
                  </a:extLst>
                </p14:cNvPr>
                <p14:cNvContentPartPr/>
                <p14:nvPr/>
              </p14:nvContentPartPr>
              <p14:xfrm>
                <a:off x="5839853" y="4772760"/>
                <a:ext cx="460440" cy="88200"/>
              </p14:xfrm>
            </p:contentPart>
          </mc:Choice>
          <mc:Fallback xmlns="">
            <p:pic>
              <p:nvPicPr>
                <p:cNvPr id="109" name="Freihand 108">
                  <a:extLst>
                    <a:ext uri="{FF2B5EF4-FFF2-40B4-BE49-F238E27FC236}">
                      <a16:creationId xmlns:a16="http://schemas.microsoft.com/office/drawing/2014/main" id="{6F8AC3D9-AAE0-442E-BDCA-901B5F2D2896}"/>
                    </a:ext>
                  </a:extLst>
                </p:cNvPr>
                <p:cNvPicPr/>
                <p:nvPr/>
              </p:nvPicPr>
              <p:blipFill>
                <a:blip r:embed="rId196"/>
                <a:stretch>
                  <a:fillRect/>
                </a:stretch>
              </p:blipFill>
              <p:spPr>
                <a:xfrm>
                  <a:off x="5835533" y="4768440"/>
                  <a:ext cx="4690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0" name="Freihand 109">
                  <a:extLst>
                    <a:ext uri="{FF2B5EF4-FFF2-40B4-BE49-F238E27FC236}">
                      <a16:creationId xmlns:a16="http://schemas.microsoft.com/office/drawing/2014/main" id="{0AA336CF-68A3-4433-9E57-21A03791CF68}"/>
                    </a:ext>
                  </a:extLst>
                </p14:cNvPr>
                <p14:cNvContentPartPr/>
                <p14:nvPr/>
              </p14:nvContentPartPr>
              <p14:xfrm>
                <a:off x="6398933" y="4668360"/>
                <a:ext cx="15120" cy="156960"/>
              </p14:xfrm>
            </p:contentPart>
          </mc:Choice>
          <mc:Fallback xmlns="">
            <p:pic>
              <p:nvPicPr>
                <p:cNvPr id="110" name="Freihand 109">
                  <a:extLst>
                    <a:ext uri="{FF2B5EF4-FFF2-40B4-BE49-F238E27FC236}">
                      <a16:creationId xmlns:a16="http://schemas.microsoft.com/office/drawing/2014/main" id="{0AA336CF-68A3-4433-9E57-21A03791CF68}"/>
                    </a:ext>
                  </a:extLst>
                </p:cNvPr>
                <p:cNvPicPr/>
                <p:nvPr/>
              </p:nvPicPr>
              <p:blipFill>
                <a:blip r:embed="rId198"/>
                <a:stretch>
                  <a:fillRect/>
                </a:stretch>
              </p:blipFill>
              <p:spPr>
                <a:xfrm>
                  <a:off x="6394613" y="4664040"/>
                  <a:ext cx="237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11" name="Freihand 110">
                  <a:extLst>
                    <a:ext uri="{FF2B5EF4-FFF2-40B4-BE49-F238E27FC236}">
                      <a16:creationId xmlns:a16="http://schemas.microsoft.com/office/drawing/2014/main" id="{355F124D-F33A-4F42-928F-6B462CCB2161}"/>
                    </a:ext>
                  </a:extLst>
                </p14:cNvPr>
                <p14:cNvContentPartPr/>
                <p14:nvPr/>
              </p14:nvContentPartPr>
              <p14:xfrm>
                <a:off x="6338813" y="4722000"/>
                <a:ext cx="164520" cy="56520"/>
              </p14:xfrm>
            </p:contentPart>
          </mc:Choice>
          <mc:Fallback xmlns="">
            <p:pic>
              <p:nvPicPr>
                <p:cNvPr id="111" name="Freihand 110">
                  <a:extLst>
                    <a:ext uri="{FF2B5EF4-FFF2-40B4-BE49-F238E27FC236}">
                      <a16:creationId xmlns:a16="http://schemas.microsoft.com/office/drawing/2014/main" id="{355F124D-F33A-4F42-928F-6B462CCB2161}"/>
                    </a:ext>
                  </a:extLst>
                </p:cNvPr>
                <p:cNvPicPr/>
                <p:nvPr/>
              </p:nvPicPr>
              <p:blipFill>
                <a:blip r:embed="rId200"/>
                <a:stretch>
                  <a:fillRect/>
                </a:stretch>
              </p:blipFill>
              <p:spPr>
                <a:xfrm>
                  <a:off x="6334493" y="4717680"/>
                  <a:ext cx="1731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13" name="Freihand 112">
                  <a:extLst>
                    <a:ext uri="{FF2B5EF4-FFF2-40B4-BE49-F238E27FC236}">
                      <a16:creationId xmlns:a16="http://schemas.microsoft.com/office/drawing/2014/main" id="{52615245-3060-44BE-BEB8-121CD6A437C2}"/>
                    </a:ext>
                  </a:extLst>
                </p14:cNvPr>
                <p14:cNvContentPartPr/>
                <p14:nvPr/>
              </p14:nvContentPartPr>
              <p14:xfrm>
                <a:off x="6635813" y="4726680"/>
                <a:ext cx="155880" cy="86760"/>
              </p14:xfrm>
            </p:contentPart>
          </mc:Choice>
          <mc:Fallback xmlns="">
            <p:pic>
              <p:nvPicPr>
                <p:cNvPr id="113" name="Freihand 112">
                  <a:extLst>
                    <a:ext uri="{FF2B5EF4-FFF2-40B4-BE49-F238E27FC236}">
                      <a16:creationId xmlns:a16="http://schemas.microsoft.com/office/drawing/2014/main" id="{52615245-3060-44BE-BEB8-121CD6A437C2}"/>
                    </a:ext>
                  </a:extLst>
                </p:cNvPr>
                <p:cNvPicPr/>
                <p:nvPr/>
              </p:nvPicPr>
              <p:blipFill>
                <a:blip r:embed="rId202"/>
                <a:stretch>
                  <a:fillRect/>
                </a:stretch>
              </p:blipFill>
              <p:spPr>
                <a:xfrm>
                  <a:off x="6631493" y="4722360"/>
                  <a:ext cx="1645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14" name="Freihand 113">
                  <a:extLst>
                    <a:ext uri="{FF2B5EF4-FFF2-40B4-BE49-F238E27FC236}">
                      <a16:creationId xmlns:a16="http://schemas.microsoft.com/office/drawing/2014/main" id="{80764052-F450-4C04-A8C3-35D1D397D68F}"/>
                    </a:ext>
                  </a:extLst>
                </p14:cNvPr>
                <p14:cNvContentPartPr/>
                <p14:nvPr/>
              </p14:nvContentPartPr>
              <p14:xfrm>
                <a:off x="6792413" y="4653960"/>
                <a:ext cx="99000" cy="147600"/>
              </p14:xfrm>
            </p:contentPart>
          </mc:Choice>
          <mc:Fallback xmlns="">
            <p:pic>
              <p:nvPicPr>
                <p:cNvPr id="114" name="Freihand 113">
                  <a:extLst>
                    <a:ext uri="{FF2B5EF4-FFF2-40B4-BE49-F238E27FC236}">
                      <a16:creationId xmlns:a16="http://schemas.microsoft.com/office/drawing/2014/main" id="{80764052-F450-4C04-A8C3-35D1D397D68F}"/>
                    </a:ext>
                  </a:extLst>
                </p:cNvPr>
                <p:cNvPicPr/>
                <p:nvPr/>
              </p:nvPicPr>
              <p:blipFill>
                <a:blip r:embed="rId204"/>
                <a:stretch>
                  <a:fillRect/>
                </a:stretch>
              </p:blipFill>
              <p:spPr>
                <a:xfrm>
                  <a:off x="6788093" y="4649640"/>
                  <a:ext cx="1076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15" name="Freihand 114">
                  <a:extLst>
                    <a:ext uri="{FF2B5EF4-FFF2-40B4-BE49-F238E27FC236}">
                      <a16:creationId xmlns:a16="http://schemas.microsoft.com/office/drawing/2014/main" id="{75FE2B7A-B62F-4840-938A-27062E386949}"/>
                    </a:ext>
                  </a:extLst>
                </p14:cNvPr>
                <p14:cNvContentPartPr/>
                <p14:nvPr/>
              </p14:nvContentPartPr>
              <p14:xfrm>
                <a:off x="6928133" y="4709400"/>
                <a:ext cx="142200" cy="69840"/>
              </p14:xfrm>
            </p:contentPart>
          </mc:Choice>
          <mc:Fallback xmlns="">
            <p:pic>
              <p:nvPicPr>
                <p:cNvPr id="115" name="Freihand 114">
                  <a:extLst>
                    <a:ext uri="{FF2B5EF4-FFF2-40B4-BE49-F238E27FC236}">
                      <a16:creationId xmlns:a16="http://schemas.microsoft.com/office/drawing/2014/main" id="{75FE2B7A-B62F-4840-938A-27062E386949}"/>
                    </a:ext>
                  </a:extLst>
                </p:cNvPr>
                <p:cNvPicPr/>
                <p:nvPr/>
              </p:nvPicPr>
              <p:blipFill>
                <a:blip r:embed="rId206"/>
                <a:stretch>
                  <a:fillRect/>
                </a:stretch>
              </p:blipFill>
              <p:spPr>
                <a:xfrm>
                  <a:off x="6923813" y="4705080"/>
                  <a:ext cx="1508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16" name="Freihand 115">
                  <a:extLst>
                    <a:ext uri="{FF2B5EF4-FFF2-40B4-BE49-F238E27FC236}">
                      <a16:creationId xmlns:a16="http://schemas.microsoft.com/office/drawing/2014/main" id="{0640D923-C97A-4AF5-8A07-D636291F6153}"/>
                    </a:ext>
                  </a:extLst>
                </p14:cNvPr>
                <p14:cNvContentPartPr/>
                <p14:nvPr/>
              </p14:nvContentPartPr>
              <p14:xfrm>
                <a:off x="6699893" y="4563240"/>
                <a:ext cx="87840" cy="19080"/>
              </p14:xfrm>
            </p:contentPart>
          </mc:Choice>
          <mc:Fallback xmlns="">
            <p:pic>
              <p:nvPicPr>
                <p:cNvPr id="116" name="Freihand 115">
                  <a:extLst>
                    <a:ext uri="{FF2B5EF4-FFF2-40B4-BE49-F238E27FC236}">
                      <a16:creationId xmlns:a16="http://schemas.microsoft.com/office/drawing/2014/main" id="{0640D923-C97A-4AF5-8A07-D636291F6153}"/>
                    </a:ext>
                  </a:extLst>
                </p:cNvPr>
                <p:cNvPicPr/>
                <p:nvPr/>
              </p:nvPicPr>
              <p:blipFill>
                <a:blip r:embed="rId208"/>
                <a:stretch>
                  <a:fillRect/>
                </a:stretch>
              </p:blipFill>
              <p:spPr>
                <a:xfrm>
                  <a:off x="6695573" y="4558920"/>
                  <a:ext cx="964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17" name="Freihand 116">
                  <a:extLst>
                    <a:ext uri="{FF2B5EF4-FFF2-40B4-BE49-F238E27FC236}">
                      <a16:creationId xmlns:a16="http://schemas.microsoft.com/office/drawing/2014/main" id="{42399326-31CF-4133-849A-58FFBE7B415B}"/>
                    </a:ext>
                  </a:extLst>
                </p14:cNvPr>
                <p14:cNvContentPartPr/>
                <p14:nvPr/>
              </p14:nvContentPartPr>
              <p14:xfrm>
                <a:off x="7129013" y="4679880"/>
                <a:ext cx="356400" cy="97200"/>
              </p14:xfrm>
            </p:contentPart>
          </mc:Choice>
          <mc:Fallback xmlns="">
            <p:pic>
              <p:nvPicPr>
                <p:cNvPr id="117" name="Freihand 116">
                  <a:extLst>
                    <a:ext uri="{FF2B5EF4-FFF2-40B4-BE49-F238E27FC236}">
                      <a16:creationId xmlns:a16="http://schemas.microsoft.com/office/drawing/2014/main" id="{42399326-31CF-4133-849A-58FFBE7B415B}"/>
                    </a:ext>
                  </a:extLst>
                </p:cNvPr>
                <p:cNvPicPr/>
                <p:nvPr/>
              </p:nvPicPr>
              <p:blipFill>
                <a:blip r:embed="rId210"/>
                <a:stretch>
                  <a:fillRect/>
                </a:stretch>
              </p:blipFill>
              <p:spPr>
                <a:xfrm>
                  <a:off x="7124693" y="4675560"/>
                  <a:ext cx="3650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18" name="Freihand 117">
                  <a:extLst>
                    <a:ext uri="{FF2B5EF4-FFF2-40B4-BE49-F238E27FC236}">
                      <a16:creationId xmlns:a16="http://schemas.microsoft.com/office/drawing/2014/main" id="{3C5208AE-E4B4-4E79-8142-A77901E10D40}"/>
                    </a:ext>
                  </a:extLst>
                </p14:cNvPr>
                <p14:cNvContentPartPr/>
                <p14:nvPr/>
              </p14:nvContentPartPr>
              <p14:xfrm>
                <a:off x="7497653" y="4615800"/>
                <a:ext cx="16560" cy="17640"/>
              </p14:xfrm>
            </p:contentPart>
          </mc:Choice>
          <mc:Fallback xmlns="">
            <p:pic>
              <p:nvPicPr>
                <p:cNvPr id="118" name="Freihand 117">
                  <a:extLst>
                    <a:ext uri="{FF2B5EF4-FFF2-40B4-BE49-F238E27FC236}">
                      <a16:creationId xmlns:a16="http://schemas.microsoft.com/office/drawing/2014/main" id="{3C5208AE-E4B4-4E79-8142-A77901E10D40}"/>
                    </a:ext>
                  </a:extLst>
                </p:cNvPr>
                <p:cNvPicPr/>
                <p:nvPr/>
              </p:nvPicPr>
              <p:blipFill>
                <a:blip r:embed="rId212"/>
                <a:stretch>
                  <a:fillRect/>
                </a:stretch>
              </p:blipFill>
              <p:spPr>
                <a:xfrm>
                  <a:off x="7493333" y="4611480"/>
                  <a:ext cx="252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19" name="Freihand 118">
                  <a:extLst>
                    <a:ext uri="{FF2B5EF4-FFF2-40B4-BE49-F238E27FC236}">
                      <a16:creationId xmlns:a16="http://schemas.microsoft.com/office/drawing/2014/main" id="{73974E2C-4D17-45BC-979A-D5A0D1B3F9C7}"/>
                    </a:ext>
                  </a:extLst>
                </p14:cNvPr>
                <p14:cNvContentPartPr/>
                <p14:nvPr/>
              </p14:nvContentPartPr>
              <p14:xfrm>
                <a:off x="7494413" y="4561440"/>
                <a:ext cx="262440" cy="303840"/>
              </p14:xfrm>
            </p:contentPart>
          </mc:Choice>
          <mc:Fallback xmlns="">
            <p:pic>
              <p:nvPicPr>
                <p:cNvPr id="119" name="Freihand 118">
                  <a:extLst>
                    <a:ext uri="{FF2B5EF4-FFF2-40B4-BE49-F238E27FC236}">
                      <a16:creationId xmlns:a16="http://schemas.microsoft.com/office/drawing/2014/main" id="{73974E2C-4D17-45BC-979A-D5A0D1B3F9C7}"/>
                    </a:ext>
                  </a:extLst>
                </p:cNvPr>
                <p:cNvPicPr/>
                <p:nvPr/>
              </p:nvPicPr>
              <p:blipFill>
                <a:blip r:embed="rId214"/>
                <a:stretch>
                  <a:fillRect/>
                </a:stretch>
              </p:blipFill>
              <p:spPr>
                <a:xfrm>
                  <a:off x="7490093" y="4557120"/>
                  <a:ext cx="271080" cy="3124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0" name="Freihand 119">
                  <a:extLst>
                    <a:ext uri="{FF2B5EF4-FFF2-40B4-BE49-F238E27FC236}">
                      <a16:creationId xmlns:a16="http://schemas.microsoft.com/office/drawing/2014/main" id="{B91B4023-D44C-454C-AC26-07E4DDB2D31E}"/>
                    </a:ext>
                  </a:extLst>
                </p14:cNvPr>
                <p14:cNvContentPartPr/>
                <p14:nvPr/>
              </p14:nvContentPartPr>
              <p14:xfrm>
                <a:off x="7869893" y="4539120"/>
                <a:ext cx="240120" cy="175680"/>
              </p14:xfrm>
            </p:contentPart>
          </mc:Choice>
          <mc:Fallback xmlns="">
            <p:pic>
              <p:nvPicPr>
                <p:cNvPr id="120" name="Freihand 119">
                  <a:extLst>
                    <a:ext uri="{FF2B5EF4-FFF2-40B4-BE49-F238E27FC236}">
                      <a16:creationId xmlns:a16="http://schemas.microsoft.com/office/drawing/2014/main" id="{B91B4023-D44C-454C-AC26-07E4DDB2D31E}"/>
                    </a:ext>
                  </a:extLst>
                </p:cNvPr>
                <p:cNvPicPr/>
                <p:nvPr/>
              </p:nvPicPr>
              <p:blipFill>
                <a:blip r:embed="rId216"/>
                <a:stretch>
                  <a:fillRect/>
                </a:stretch>
              </p:blipFill>
              <p:spPr>
                <a:xfrm>
                  <a:off x="7865573" y="4534800"/>
                  <a:ext cx="2487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1" name="Freihand 120">
                  <a:extLst>
                    <a:ext uri="{FF2B5EF4-FFF2-40B4-BE49-F238E27FC236}">
                      <a16:creationId xmlns:a16="http://schemas.microsoft.com/office/drawing/2014/main" id="{E2A7681D-71F1-4DF8-873E-9A4A7E39A1CB}"/>
                    </a:ext>
                  </a:extLst>
                </p14:cNvPr>
                <p14:cNvContentPartPr/>
                <p14:nvPr/>
              </p14:nvContentPartPr>
              <p14:xfrm>
                <a:off x="8147813" y="4592760"/>
                <a:ext cx="241560" cy="88920"/>
              </p14:xfrm>
            </p:contentPart>
          </mc:Choice>
          <mc:Fallback xmlns="">
            <p:pic>
              <p:nvPicPr>
                <p:cNvPr id="121" name="Freihand 120">
                  <a:extLst>
                    <a:ext uri="{FF2B5EF4-FFF2-40B4-BE49-F238E27FC236}">
                      <a16:creationId xmlns:a16="http://schemas.microsoft.com/office/drawing/2014/main" id="{E2A7681D-71F1-4DF8-873E-9A4A7E39A1CB}"/>
                    </a:ext>
                  </a:extLst>
                </p:cNvPr>
                <p:cNvPicPr/>
                <p:nvPr/>
              </p:nvPicPr>
              <p:blipFill>
                <a:blip r:embed="rId218"/>
                <a:stretch>
                  <a:fillRect/>
                </a:stretch>
              </p:blipFill>
              <p:spPr>
                <a:xfrm>
                  <a:off x="8143493" y="4588440"/>
                  <a:ext cx="2502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2" name="Freihand 121">
                  <a:extLst>
                    <a:ext uri="{FF2B5EF4-FFF2-40B4-BE49-F238E27FC236}">
                      <a16:creationId xmlns:a16="http://schemas.microsoft.com/office/drawing/2014/main" id="{E5785378-FE31-4E97-B790-FCC35332536A}"/>
                    </a:ext>
                  </a:extLst>
                </p14:cNvPr>
                <p14:cNvContentPartPr/>
                <p14:nvPr/>
              </p14:nvContentPartPr>
              <p14:xfrm>
                <a:off x="5416493" y="5119800"/>
                <a:ext cx="315360" cy="95040"/>
              </p14:xfrm>
            </p:contentPart>
          </mc:Choice>
          <mc:Fallback xmlns="">
            <p:pic>
              <p:nvPicPr>
                <p:cNvPr id="122" name="Freihand 121">
                  <a:extLst>
                    <a:ext uri="{FF2B5EF4-FFF2-40B4-BE49-F238E27FC236}">
                      <a16:creationId xmlns:a16="http://schemas.microsoft.com/office/drawing/2014/main" id="{E5785378-FE31-4E97-B790-FCC35332536A}"/>
                    </a:ext>
                  </a:extLst>
                </p:cNvPr>
                <p:cNvPicPr/>
                <p:nvPr/>
              </p:nvPicPr>
              <p:blipFill>
                <a:blip r:embed="rId220"/>
                <a:stretch>
                  <a:fillRect/>
                </a:stretch>
              </p:blipFill>
              <p:spPr>
                <a:xfrm>
                  <a:off x="5412173" y="5115480"/>
                  <a:ext cx="324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3" name="Freihand 122">
                  <a:extLst>
                    <a:ext uri="{FF2B5EF4-FFF2-40B4-BE49-F238E27FC236}">
                      <a16:creationId xmlns:a16="http://schemas.microsoft.com/office/drawing/2014/main" id="{688D9792-E645-4E4F-926E-601E4411D0DB}"/>
                    </a:ext>
                  </a:extLst>
                </p14:cNvPr>
                <p14:cNvContentPartPr/>
                <p14:nvPr/>
              </p14:nvContentPartPr>
              <p14:xfrm>
                <a:off x="5747693" y="5084160"/>
                <a:ext cx="34560" cy="8280"/>
              </p14:xfrm>
            </p:contentPart>
          </mc:Choice>
          <mc:Fallback xmlns="">
            <p:pic>
              <p:nvPicPr>
                <p:cNvPr id="123" name="Freihand 122">
                  <a:extLst>
                    <a:ext uri="{FF2B5EF4-FFF2-40B4-BE49-F238E27FC236}">
                      <a16:creationId xmlns:a16="http://schemas.microsoft.com/office/drawing/2014/main" id="{688D9792-E645-4E4F-926E-601E4411D0DB}"/>
                    </a:ext>
                  </a:extLst>
                </p:cNvPr>
                <p:cNvPicPr/>
                <p:nvPr/>
              </p:nvPicPr>
              <p:blipFill>
                <a:blip r:embed="rId222"/>
                <a:stretch>
                  <a:fillRect/>
                </a:stretch>
              </p:blipFill>
              <p:spPr>
                <a:xfrm>
                  <a:off x="5743373" y="5079840"/>
                  <a:ext cx="43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4" name="Freihand 123">
                  <a:extLst>
                    <a:ext uri="{FF2B5EF4-FFF2-40B4-BE49-F238E27FC236}">
                      <a16:creationId xmlns:a16="http://schemas.microsoft.com/office/drawing/2014/main" id="{8AF1DC45-6441-4DA3-97F4-F602ED396F1B}"/>
                    </a:ext>
                  </a:extLst>
                </p14:cNvPr>
                <p14:cNvContentPartPr/>
                <p14:nvPr/>
              </p14:nvContentPartPr>
              <p14:xfrm>
                <a:off x="5936693" y="5037000"/>
                <a:ext cx="90000" cy="127800"/>
              </p14:xfrm>
            </p:contentPart>
          </mc:Choice>
          <mc:Fallback xmlns="">
            <p:pic>
              <p:nvPicPr>
                <p:cNvPr id="124" name="Freihand 123">
                  <a:extLst>
                    <a:ext uri="{FF2B5EF4-FFF2-40B4-BE49-F238E27FC236}">
                      <a16:creationId xmlns:a16="http://schemas.microsoft.com/office/drawing/2014/main" id="{8AF1DC45-6441-4DA3-97F4-F602ED396F1B}"/>
                    </a:ext>
                  </a:extLst>
                </p:cNvPr>
                <p:cNvPicPr/>
                <p:nvPr/>
              </p:nvPicPr>
              <p:blipFill>
                <a:blip r:embed="rId224"/>
                <a:stretch>
                  <a:fillRect/>
                </a:stretch>
              </p:blipFill>
              <p:spPr>
                <a:xfrm>
                  <a:off x="5932373" y="5032680"/>
                  <a:ext cx="98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25" name="Freihand 124">
                  <a:extLst>
                    <a:ext uri="{FF2B5EF4-FFF2-40B4-BE49-F238E27FC236}">
                      <a16:creationId xmlns:a16="http://schemas.microsoft.com/office/drawing/2014/main" id="{179086AF-74B1-4B79-AD74-CAAF11C5E339}"/>
                    </a:ext>
                  </a:extLst>
                </p14:cNvPr>
                <p14:cNvContentPartPr/>
                <p14:nvPr/>
              </p14:nvContentPartPr>
              <p14:xfrm>
                <a:off x="5988173" y="5067240"/>
                <a:ext cx="79560" cy="44280"/>
              </p14:xfrm>
            </p:contentPart>
          </mc:Choice>
          <mc:Fallback xmlns="">
            <p:pic>
              <p:nvPicPr>
                <p:cNvPr id="125" name="Freihand 124">
                  <a:extLst>
                    <a:ext uri="{FF2B5EF4-FFF2-40B4-BE49-F238E27FC236}">
                      <a16:creationId xmlns:a16="http://schemas.microsoft.com/office/drawing/2014/main" id="{179086AF-74B1-4B79-AD74-CAAF11C5E339}"/>
                    </a:ext>
                  </a:extLst>
                </p:cNvPr>
                <p:cNvPicPr/>
                <p:nvPr/>
              </p:nvPicPr>
              <p:blipFill>
                <a:blip r:embed="rId226"/>
                <a:stretch>
                  <a:fillRect/>
                </a:stretch>
              </p:blipFill>
              <p:spPr>
                <a:xfrm>
                  <a:off x="5983853" y="5062920"/>
                  <a:ext cx="882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26" name="Freihand 125">
                  <a:extLst>
                    <a:ext uri="{FF2B5EF4-FFF2-40B4-BE49-F238E27FC236}">
                      <a16:creationId xmlns:a16="http://schemas.microsoft.com/office/drawing/2014/main" id="{E9CF136D-F576-45AA-8D9F-153D6E45BDA9}"/>
                    </a:ext>
                  </a:extLst>
                </p14:cNvPr>
                <p14:cNvContentPartPr/>
                <p14:nvPr/>
              </p14:nvContentPartPr>
              <p14:xfrm>
                <a:off x="6081773" y="5022240"/>
                <a:ext cx="100080" cy="109800"/>
              </p14:xfrm>
            </p:contentPart>
          </mc:Choice>
          <mc:Fallback xmlns="">
            <p:pic>
              <p:nvPicPr>
                <p:cNvPr id="126" name="Freihand 125">
                  <a:extLst>
                    <a:ext uri="{FF2B5EF4-FFF2-40B4-BE49-F238E27FC236}">
                      <a16:creationId xmlns:a16="http://schemas.microsoft.com/office/drawing/2014/main" id="{E9CF136D-F576-45AA-8D9F-153D6E45BDA9}"/>
                    </a:ext>
                  </a:extLst>
                </p:cNvPr>
                <p:cNvPicPr/>
                <p:nvPr/>
              </p:nvPicPr>
              <p:blipFill>
                <a:blip r:embed="rId228"/>
                <a:stretch>
                  <a:fillRect/>
                </a:stretch>
              </p:blipFill>
              <p:spPr>
                <a:xfrm>
                  <a:off x="6077453" y="5017920"/>
                  <a:ext cx="1087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27" name="Freihand 126">
                  <a:extLst>
                    <a:ext uri="{FF2B5EF4-FFF2-40B4-BE49-F238E27FC236}">
                      <a16:creationId xmlns:a16="http://schemas.microsoft.com/office/drawing/2014/main" id="{36DB664E-BCA7-4129-9BCE-6AF05198E19B}"/>
                    </a:ext>
                  </a:extLst>
                </p14:cNvPr>
                <p14:cNvContentPartPr/>
                <p14:nvPr/>
              </p14:nvContentPartPr>
              <p14:xfrm>
                <a:off x="6242333" y="5082720"/>
                <a:ext cx="75240" cy="185760"/>
              </p14:xfrm>
            </p:contentPart>
          </mc:Choice>
          <mc:Fallback xmlns="">
            <p:pic>
              <p:nvPicPr>
                <p:cNvPr id="127" name="Freihand 126">
                  <a:extLst>
                    <a:ext uri="{FF2B5EF4-FFF2-40B4-BE49-F238E27FC236}">
                      <a16:creationId xmlns:a16="http://schemas.microsoft.com/office/drawing/2014/main" id="{36DB664E-BCA7-4129-9BCE-6AF05198E19B}"/>
                    </a:ext>
                  </a:extLst>
                </p:cNvPr>
                <p:cNvPicPr/>
                <p:nvPr/>
              </p:nvPicPr>
              <p:blipFill>
                <a:blip r:embed="rId230"/>
                <a:stretch>
                  <a:fillRect/>
                </a:stretch>
              </p:blipFill>
              <p:spPr>
                <a:xfrm>
                  <a:off x="6238013" y="5078400"/>
                  <a:ext cx="838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28" name="Freihand 127">
                  <a:extLst>
                    <a:ext uri="{FF2B5EF4-FFF2-40B4-BE49-F238E27FC236}">
                      <a16:creationId xmlns:a16="http://schemas.microsoft.com/office/drawing/2014/main" id="{5D419308-6DA0-41BF-BCCA-D2358CDB9E20}"/>
                    </a:ext>
                  </a:extLst>
                </p14:cNvPr>
                <p14:cNvContentPartPr/>
                <p14:nvPr/>
              </p14:nvContentPartPr>
              <p14:xfrm>
                <a:off x="6369053" y="5055360"/>
                <a:ext cx="383040" cy="81360"/>
              </p14:xfrm>
            </p:contentPart>
          </mc:Choice>
          <mc:Fallback xmlns="">
            <p:pic>
              <p:nvPicPr>
                <p:cNvPr id="128" name="Freihand 127">
                  <a:extLst>
                    <a:ext uri="{FF2B5EF4-FFF2-40B4-BE49-F238E27FC236}">
                      <a16:creationId xmlns:a16="http://schemas.microsoft.com/office/drawing/2014/main" id="{5D419308-6DA0-41BF-BCCA-D2358CDB9E20}"/>
                    </a:ext>
                  </a:extLst>
                </p:cNvPr>
                <p:cNvPicPr/>
                <p:nvPr/>
              </p:nvPicPr>
              <p:blipFill>
                <a:blip r:embed="rId232"/>
                <a:stretch>
                  <a:fillRect/>
                </a:stretch>
              </p:blipFill>
              <p:spPr>
                <a:xfrm>
                  <a:off x="6364733" y="5051040"/>
                  <a:ext cx="39168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29" name="Freihand 128">
                  <a:extLst>
                    <a:ext uri="{FF2B5EF4-FFF2-40B4-BE49-F238E27FC236}">
                      <a16:creationId xmlns:a16="http://schemas.microsoft.com/office/drawing/2014/main" id="{E4583CA2-789A-446F-85E4-6D0A6520C06B}"/>
                    </a:ext>
                  </a:extLst>
                </p14:cNvPr>
                <p14:cNvContentPartPr/>
                <p14:nvPr/>
              </p14:nvContentPartPr>
              <p14:xfrm>
                <a:off x="6763973" y="5063640"/>
                <a:ext cx="276120" cy="61920"/>
              </p14:xfrm>
            </p:contentPart>
          </mc:Choice>
          <mc:Fallback xmlns="">
            <p:pic>
              <p:nvPicPr>
                <p:cNvPr id="129" name="Freihand 128">
                  <a:extLst>
                    <a:ext uri="{FF2B5EF4-FFF2-40B4-BE49-F238E27FC236}">
                      <a16:creationId xmlns:a16="http://schemas.microsoft.com/office/drawing/2014/main" id="{E4583CA2-789A-446F-85E4-6D0A6520C06B}"/>
                    </a:ext>
                  </a:extLst>
                </p:cNvPr>
                <p:cNvPicPr/>
                <p:nvPr/>
              </p:nvPicPr>
              <p:blipFill>
                <a:blip r:embed="rId234"/>
                <a:stretch>
                  <a:fillRect/>
                </a:stretch>
              </p:blipFill>
              <p:spPr>
                <a:xfrm>
                  <a:off x="6759653" y="5059320"/>
                  <a:ext cx="2847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0" name="Freihand 129">
                  <a:extLst>
                    <a:ext uri="{FF2B5EF4-FFF2-40B4-BE49-F238E27FC236}">
                      <a16:creationId xmlns:a16="http://schemas.microsoft.com/office/drawing/2014/main" id="{621135B8-FA9D-4F75-88A8-28C3A2196518}"/>
                    </a:ext>
                  </a:extLst>
                </p14:cNvPr>
                <p14:cNvContentPartPr/>
                <p14:nvPr/>
              </p14:nvContentPartPr>
              <p14:xfrm>
                <a:off x="7049813" y="5036640"/>
                <a:ext cx="360" cy="360"/>
              </p14:xfrm>
            </p:contentPart>
          </mc:Choice>
          <mc:Fallback xmlns="">
            <p:pic>
              <p:nvPicPr>
                <p:cNvPr id="130" name="Freihand 129">
                  <a:extLst>
                    <a:ext uri="{FF2B5EF4-FFF2-40B4-BE49-F238E27FC236}">
                      <a16:creationId xmlns:a16="http://schemas.microsoft.com/office/drawing/2014/main" id="{621135B8-FA9D-4F75-88A8-28C3A2196518}"/>
                    </a:ext>
                  </a:extLst>
                </p:cNvPr>
                <p:cNvPicPr/>
                <p:nvPr/>
              </p:nvPicPr>
              <p:blipFill>
                <a:blip r:embed="rId58"/>
                <a:stretch>
                  <a:fillRect/>
                </a:stretch>
              </p:blipFill>
              <p:spPr>
                <a:xfrm>
                  <a:off x="7045493" y="5032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31" name="Freihand 130">
                  <a:extLst>
                    <a:ext uri="{FF2B5EF4-FFF2-40B4-BE49-F238E27FC236}">
                      <a16:creationId xmlns:a16="http://schemas.microsoft.com/office/drawing/2014/main" id="{EF55C77F-C959-4DDC-8990-C76D59E3E910}"/>
                    </a:ext>
                  </a:extLst>
                </p14:cNvPr>
                <p14:cNvContentPartPr/>
                <p14:nvPr/>
              </p14:nvContentPartPr>
              <p14:xfrm>
                <a:off x="7269053" y="4970040"/>
                <a:ext cx="336240" cy="124920"/>
              </p14:xfrm>
            </p:contentPart>
          </mc:Choice>
          <mc:Fallback xmlns="">
            <p:pic>
              <p:nvPicPr>
                <p:cNvPr id="131" name="Freihand 130">
                  <a:extLst>
                    <a:ext uri="{FF2B5EF4-FFF2-40B4-BE49-F238E27FC236}">
                      <a16:creationId xmlns:a16="http://schemas.microsoft.com/office/drawing/2014/main" id="{EF55C77F-C959-4DDC-8990-C76D59E3E910}"/>
                    </a:ext>
                  </a:extLst>
                </p:cNvPr>
                <p:cNvPicPr/>
                <p:nvPr/>
              </p:nvPicPr>
              <p:blipFill>
                <a:blip r:embed="rId237"/>
                <a:stretch>
                  <a:fillRect/>
                </a:stretch>
              </p:blipFill>
              <p:spPr>
                <a:xfrm>
                  <a:off x="7264733" y="4965720"/>
                  <a:ext cx="3448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2" name="Freihand 131">
                  <a:extLst>
                    <a:ext uri="{FF2B5EF4-FFF2-40B4-BE49-F238E27FC236}">
                      <a16:creationId xmlns:a16="http://schemas.microsoft.com/office/drawing/2014/main" id="{AEFA16F0-1E73-4889-8EA6-98D652433790}"/>
                    </a:ext>
                  </a:extLst>
                </p14:cNvPr>
                <p14:cNvContentPartPr/>
                <p14:nvPr/>
              </p14:nvContentPartPr>
              <p14:xfrm>
                <a:off x="7726253" y="5022960"/>
                <a:ext cx="117360" cy="185760"/>
              </p14:xfrm>
            </p:contentPart>
          </mc:Choice>
          <mc:Fallback xmlns="">
            <p:pic>
              <p:nvPicPr>
                <p:cNvPr id="132" name="Freihand 131">
                  <a:extLst>
                    <a:ext uri="{FF2B5EF4-FFF2-40B4-BE49-F238E27FC236}">
                      <a16:creationId xmlns:a16="http://schemas.microsoft.com/office/drawing/2014/main" id="{AEFA16F0-1E73-4889-8EA6-98D652433790}"/>
                    </a:ext>
                  </a:extLst>
                </p:cNvPr>
                <p:cNvPicPr/>
                <p:nvPr/>
              </p:nvPicPr>
              <p:blipFill>
                <a:blip r:embed="rId239"/>
                <a:stretch>
                  <a:fillRect/>
                </a:stretch>
              </p:blipFill>
              <p:spPr>
                <a:xfrm>
                  <a:off x="7721933" y="5018640"/>
                  <a:ext cx="1260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3" name="Freihand 132">
                  <a:extLst>
                    <a:ext uri="{FF2B5EF4-FFF2-40B4-BE49-F238E27FC236}">
                      <a16:creationId xmlns:a16="http://schemas.microsoft.com/office/drawing/2014/main" id="{4EFFE377-AB1D-40B1-83FC-D802854A7CFA}"/>
                    </a:ext>
                  </a:extLst>
                </p14:cNvPr>
                <p14:cNvContentPartPr/>
                <p14:nvPr/>
              </p14:nvContentPartPr>
              <p14:xfrm>
                <a:off x="7866653" y="5005320"/>
                <a:ext cx="67320" cy="59760"/>
              </p14:xfrm>
            </p:contentPart>
          </mc:Choice>
          <mc:Fallback xmlns="">
            <p:pic>
              <p:nvPicPr>
                <p:cNvPr id="133" name="Freihand 132">
                  <a:extLst>
                    <a:ext uri="{FF2B5EF4-FFF2-40B4-BE49-F238E27FC236}">
                      <a16:creationId xmlns:a16="http://schemas.microsoft.com/office/drawing/2014/main" id="{4EFFE377-AB1D-40B1-83FC-D802854A7CFA}"/>
                    </a:ext>
                  </a:extLst>
                </p:cNvPr>
                <p:cNvPicPr/>
                <p:nvPr/>
              </p:nvPicPr>
              <p:blipFill>
                <a:blip r:embed="rId241"/>
                <a:stretch>
                  <a:fillRect/>
                </a:stretch>
              </p:blipFill>
              <p:spPr>
                <a:xfrm>
                  <a:off x="7862333" y="5001000"/>
                  <a:ext cx="75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4" name="Freihand 133">
                  <a:extLst>
                    <a:ext uri="{FF2B5EF4-FFF2-40B4-BE49-F238E27FC236}">
                      <a16:creationId xmlns:a16="http://schemas.microsoft.com/office/drawing/2014/main" id="{B23B8559-9A38-49F7-BFAD-7B49FCA7A1F2}"/>
                    </a:ext>
                  </a:extLst>
                </p14:cNvPr>
                <p14:cNvContentPartPr/>
                <p14:nvPr/>
              </p14:nvContentPartPr>
              <p14:xfrm>
                <a:off x="7963133" y="4986600"/>
                <a:ext cx="83160" cy="68760"/>
              </p14:xfrm>
            </p:contentPart>
          </mc:Choice>
          <mc:Fallback xmlns="">
            <p:pic>
              <p:nvPicPr>
                <p:cNvPr id="134" name="Freihand 133">
                  <a:extLst>
                    <a:ext uri="{FF2B5EF4-FFF2-40B4-BE49-F238E27FC236}">
                      <a16:creationId xmlns:a16="http://schemas.microsoft.com/office/drawing/2014/main" id="{B23B8559-9A38-49F7-BFAD-7B49FCA7A1F2}"/>
                    </a:ext>
                  </a:extLst>
                </p:cNvPr>
                <p:cNvPicPr/>
                <p:nvPr/>
              </p:nvPicPr>
              <p:blipFill>
                <a:blip r:embed="rId243"/>
                <a:stretch>
                  <a:fillRect/>
                </a:stretch>
              </p:blipFill>
              <p:spPr>
                <a:xfrm>
                  <a:off x="7958813" y="4982280"/>
                  <a:ext cx="9180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35" name="Freihand 134">
                  <a:extLst>
                    <a:ext uri="{FF2B5EF4-FFF2-40B4-BE49-F238E27FC236}">
                      <a16:creationId xmlns:a16="http://schemas.microsoft.com/office/drawing/2014/main" id="{E59A8335-BB65-4068-ADE7-84E2503C38FB}"/>
                    </a:ext>
                  </a:extLst>
                </p14:cNvPr>
                <p14:cNvContentPartPr/>
                <p14:nvPr/>
              </p14:nvContentPartPr>
              <p14:xfrm>
                <a:off x="8054213" y="4992360"/>
                <a:ext cx="25920" cy="63360"/>
              </p14:xfrm>
            </p:contentPart>
          </mc:Choice>
          <mc:Fallback xmlns="">
            <p:pic>
              <p:nvPicPr>
                <p:cNvPr id="135" name="Freihand 134">
                  <a:extLst>
                    <a:ext uri="{FF2B5EF4-FFF2-40B4-BE49-F238E27FC236}">
                      <a16:creationId xmlns:a16="http://schemas.microsoft.com/office/drawing/2014/main" id="{E59A8335-BB65-4068-ADE7-84E2503C38FB}"/>
                    </a:ext>
                  </a:extLst>
                </p:cNvPr>
                <p:cNvPicPr/>
                <p:nvPr/>
              </p:nvPicPr>
              <p:blipFill>
                <a:blip r:embed="rId245"/>
                <a:stretch>
                  <a:fillRect/>
                </a:stretch>
              </p:blipFill>
              <p:spPr>
                <a:xfrm>
                  <a:off x="8049893" y="4988040"/>
                  <a:ext cx="345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39" name="Freihand 138">
                  <a:extLst>
                    <a:ext uri="{FF2B5EF4-FFF2-40B4-BE49-F238E27FC236}">
                      <a16:creationId xmlns:a16="http://schemas.microsoft.com/office/drawing/2014/main" id="{1224A27F-0242-4BBA-AD46-34426572B2F1}"/>
                    </a:ext>
                  </a:extLst>
                </p14:cNvPr>
                <p14:cNvContentPartPr/>
                <p14:nvPr/>
              </p14:nvContentPartPr>
              <p14:xfrm>
                <a:off x="8148533" y="4903080"/>
                <a:ext cx="248040" cy="150840"/>
              </p14:xfrm>
            </p:contentPart>
          </mc:Choice>
          <mc:Fallback xmlns="">
            <p:pic>
              <p:nvPicPr>
                <p:cNvPr id="139" name="Freihand 138">
                  <a:extLst>
                    <a:ext uri="{FF2B5EF4-FFF2-40B4-BE49-F238E27FC236}">
                      <a16:creationId xmlns:a16="http://schemas.microsoft.com/office/drawing/2014/main" id="{1224A27F-0242-4BBA-AD46-34426572B2F1}"/>
                    </a:ext>
                  </a:extLst>
                </p:cNvPr>
                <p:cNvPicPr/>
                <p:nvPr/>
              </p:nvPicPr>
              <p:blipFill>
                <a:blip r:embed="rId247"/>
                <a:stretch>
                  <a:fillRect/>
                </a:stretch>
              </p:blipFill>
              <p:spPr>
                <a:xfrm>
                  <a:off x="8144213" y="4898760"/>
                  <a:ext cx="2566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40" name="Freihand 139">
                  <a:extLst>
                    <a:ext uri="{FF2B5EF4-FFF2-40B4-BE49-F238E27FC236}">
                      <a16:creationId xmlns:a16="http://schemas.microsoft.com/office/drawing/2014/main" id="{4A4A8A67-9EBD-4043-BFFE-A8EFF2CE333B}"/>
                    </a:ext>
                  </a:extLst>
                </p14:cNvPr>
                <p14:cNvContentPartPr/>
                <p14:nvPr/>
              </p14:nvContentPartPr>
              <p14:xfrm>
                <a:off x="8063213" y="4848000"/>
                <a:ext cx="282600" cy="41400"/>
              </p14:xfrm>
            </p:contentPart>
          </mc:Choice>
          <mc:Fallback xmlns="">
            <p:pic>
              <p:nvPicPr>
                <p:cNvPr id="140" name="Freihand 139">
                  <a:extLst>
                    <a:ext uri="{FF2B5EF4-FFF2-40B4-BE49-F238E27FC236}">
                      <a16:creationId xmlns:a16="http://schemas.microsoft.com/office/drawing/2014/main" id="{4A4A8A67-9EBD-4043-BFFE-A8EFF2CE333B}"/>
                    </a:ext>
                  </a:extLst>
                </p:cNvPr>
                <p:cNvPicPr/>
                <p:nvPr/>
              </p:nvPicPr>
              <p:blipFill>
                <a:blip r:embed="rId249"/>
                <a:stretch>
                  <a:fillRect/>
                </a:stretch>
              </p:blipFill>
              <p:spPr>
                <a:xfrm>
                  <a:off x="8058893" y="4843680"/>
                  <a:ext cx="2912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41" name="Freihand 140">
                  <a:extLst>
                    <a:ext uri="{FF2B5EF4-FFF2-40B4-BE49-F238E27FC236}">
                      <a16:creationId xmlns:a16="http://schemas.microsoft.com/office/drawing/2014/main" id="{EA9D532B-EC0F-44B9-BB44-752382DFB5B5}"/>
                    </a:ext>
                  </a:extLst>
                </p14:cNvPr>
                <p14:cNvContentPartPr/>
                <p14:nvPr/>
              </p14:nvContentPartPr>
              <p14:xfrm>
                <a:off x="5677853" y="5424000"/>
                <a:ext cx="12600" cy="94320"/>
              </p14:xfrm>
            </p:contentPart>
          </mc:Choice>
          <mc:Fallback xmlns="">
            <p:pic>
              <p:nvPicPr>
                <p:cNvPr id="141" name="Freihand 140">
                  <a:extLst>
                    <a:ext uri="{FF2B5EF4-FFF2-40B4-BE49-F238E27FC236}">
                      <a16:creationId xmlns:a16="http://schemas.microsoft.com/office/drawing/2014/main" id="{EA9D532B-EC0F-44B9-BB44-752382DFB5B5}"/>
                    </a:ext>
                  </a:extLst>
                </p:cNvPr>
                <p:cNvPicPr/>
                <p:nvPr/>
              </p:nvPicPr>
              <p:blipFill>
                <a:blip r:embed="rId251"/>
                <a:stretch>
                  <a:fillRect/>
                </a:stretch>
              </p:blipFill>
              <p:spPr>
                <a:xfrm>
                  <a:off x="5673533" y="5419680"/>
                  <a:ext cx="212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42" name="Freihand 141">
                  <a:extLst>
                    <a:ext uri="{FF2B5EF4-FFF2-40B4-BE49-F238E27FC236}">
                      <a16:creationId xmlns:a16="http://schemas.microsoft.com/office/drawing/2014/main" id="{4A89C99F-23E4-4D8B-8395-668D5B5D1B32}"/>
                    </a:ext>
                  </a:extLst>
                </p14:cNvPr>
                <p14:cNvContentPartPr/>
                <p14:nvPr/>
              </p14:nvContentPartPr>
              <p14:xfrm>
                <a:off x="5676413" y="5381520"/>
                <a:ext cx="129600" cy="27000"/>
              </p14:xfrm>
            </p:contentPart>
          </mc:Choice>
          <mc:Fallback xmlns="">
            <p:pic>
              <p:nvPicPr>
                <p:cNvPr id="142" name="Freihand 141">
                  <a:extLst>
                    <a:ext uri="{FF2B5EF4-FFF2-40B4-BE49-F238E27FC236}">
                      <a16:creationId xmlns:a16="http://schemas.microsoft.com/office/drawing/2014/main" id="{4A89C99F-23E4-4D8B-8395-668D5B5D1B32}"/>
                    </a:ext>
                  </a:extLst>
                </p:cNvPr>
                <p:cNvPicPr/>
                <p:nvPr/>
              </p:nvPicPr>
              <p:blipFill>
                <a:blip r:embed="rId253"/>
                <a:stretch>
                  <a:fillRect/>
                </a:stretch>
              </p:blipFill>
              <p:spPr>
                <a:xfrm>
                  <a:off x="5672093" y="5377200"/>
                  <a:ext cx="1382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43" name="Freihand 142">
                  <a:extLst>
                    <a:ext uri="{FF2B5EF4-FFF2-40B4-BE49-F238E27FC236}">
                      <a16:creationId xmlns:a16="http://schemas.microsoft.com/office/drawing/2014/main" id="{E10F2EAA-F799-42F5-A35A-20E3E7B50AEF}"/>
                    </a:ext>
                  </a:extLst>
                </p14:cNvPr>
                <p14:cNvContentPartPr/>
                <p14:nvPr/>
              </p14:nvContentPartPr>
              <p14:xfrm>
                <a:off x="5691893" y="5408160"/>
                <a:ext cx="178560" cy="101160"/>
              </p14:xfrm>
            </p:contentPart>
          </mc:Choice>
          <mc:Fallback xmlns="">
            <p:pic>
              <p:nvPicPr>
                <p:cNvPr id="143" name="Freihand 142">
                  <a:extLst>
                    <a:ext uri="{FF2B5EF4-FFF2-40B4-BE49-F238E27FC236}">
                      <a16:creationId xmlns:a16="http://schemas.microsoft.com/office/drawing/2014/main" id="{E10F2EAA-F799-42F5-A35A-20E3E7B50AEF}"/>
                    </a:ext>
                  </a:extLst>
                </p:cNvPr>
                <p:cNvPicPr/>
                <p:nvPr/>
              </p:nvPicPr>
              <p:blipFill>
                <a:blip r:embed="rId255"/>
                <a:stretch>
                  <a:fillRect/>
                </a:stretch>
              </p:blipFill>
              <p:spPr>
                <a:xfrm>
                  <a:off x="5687573" y="5403840"/>
                  <a:ext cx="1872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46" name="Freihand 145">
                  <a:extLst>
                    <a:ext uri="{FF2B5EF4-FFF2-40B4-BE49-F238E27FC236}">
                      <a16:creationId xmlns:a16="http://schemas.microsoft.com/office/drawing/2014/main" id="{35BC7087-0482-46BD-994B-AEF1B3949FCB}"/>
                    </a:ext>
                  </a:extLst>
                </p14:cNvPr>
                <p14:cNvContentPartPr/>
                <p14:nvPr/>
              </p14:nvContentPartPr>
              <p14:xfrm>
                <a:off x="5923733" y="5340480"/>
                <a:ext cx="248400" cy="225000"/>
              </p14:xfrm>
            </p:contentPart>
          </mc:Choice>
          <mc:Fallback xmlns="">
            <p:pic>
              <p:nvPicPr>
                <p:cNvPr id="146" name="Freihand 145">
                  <a:extLst>
                    <a:ext uri="{FF2B5EF4-FFF2-40B4-BE49-F238E27FC236}">
                      <a16:creationId xmlns:a16="http://schemas.microsoft.com/office/drawing/2014/main" id="{35BC7087-0482-46BD-994B-AEF1B3949FCB}"/>
                    </a:ext>
                  </a:extLst>
                </p:cNvPr>
                <p:cNvPicPr/>
                <p:nvPr/>
              </p:nvPicPr>
              <p:blipFill>
                <a:blip r:embed="rId257"/>
                <a:stretch>
                  <a:fillRect/>
                </a:stretch>
              </p:blipFill>
              <p:spPr>
                <a:xfrm>
                  <a:off x="5919413" y="5336160"/>
                  <a:ext cx="25704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47" name="Freihand 146">
                  <a:extLst>
                    <a:ext uri="{FF2B5EF4-FFF2-40B4-BE49-F238E27FC236}">
                      <a16:creationId xmlns:a16="http://schemas.microsoft.com/office/drawing/2014/main" id="{B62B1C68-5EC2-449B-A83F-FB9182AC1A1A}"/>
                    </a:ext>
                  </a:extLst>
                </p14:cNvPr>
                <p14:cNvContentPartPr/>
                <p14:nvPr/>
              </p14:nvContentPartPr>
              <p14:xfrm>
                <a:off x="6171053" y="5303040"/>
                <a:ext cx="188280" cy="141840"/>
              </p14:xfrm>
            </p:contentPart>
          </mc:Choice>
          <mc:Fallback xmlns="">
            <p:pic>
              <p:nvPicPr>
                <p:cNvPr id="147" name="Freihand 146">
                  <a:extLst>
                    <a:ext uri="{FF2B5EF4-FFF2-40B4-BE49-F238E27FC236}">
                      <a16:creationId xmlns:a16="http://schemas.microsoft.com/office/drawing/2014/main" id="{B62B1C68-5EC2-449B-A83F-FB9182AC1A1A}"/>
                    </a:ext>
                  </a:extLst>
                </p:cNvPr>
                <p:cNvPicPr/>
                <p:nvPr/>
              </p:nvPicPr>
              <p:blipFill>
                <a:blip r:embed="rId259"/>
                <a:stretch>
                  <a:fillRect/>
                </a:stretch>
              </p:blipFill>
              <p:spPr>
                <a:xfrm>
                  <a:off x="6166733" y="5298720"/>
                  <a:ext cx="196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4" name="Freihand 153">
                  <a:extLst>
                    <a:ext uri="{FF2B5EF4-FFF2-40B4-BE49-F238E27FC236}">
                      <a16:creationId xmlns:a16="http://schemas.microsoft.com/office/drawing/2014/main" id="{8F6BD655-7B16-4C5B-8FCC-B889B5F421D1}"/>
                    </a:ext>
                  </a:extLst>
                </p14:cNvPr>
                <p14:cNvContentPartPr/>
                <p14:nvPr/>
              </p14:nvContentPartPr>
              <p14:xfrm>
                <a:off x="6013013" y="5626680"/>
                <a:ext cx="335520" cy="121320"/>
              </p14:xfrm>
            </p:contentPart>
          </mc:Choice>
          <mc:Fallback xmlns="">
            <p:pic>
              <p:nvPicPr>
                <p:cNvPr id="154" name="Freihand 153">
                  <a:extLst>
                    <a:ext uri="{FF2B5EF4-FFF2-40B4-BE49-F238E27FC236}">
                      <a16:creationId xmlns:a16="http://schemas.microsoft.com/office/drawing/2014/main" id="{8F6BD655-7B16-4C5B-8FCC-B889B5F421D1}"/>
                    </a:ext>
                  </a:extLst>
                </p:cNvPr>
                <p:cNvPicPr/>
                <p:nvPr/>
              </p:nvPicPr>
              <p:blipFill>
                <a:blip r:embed="rId261"/>
                <a:stretch>
                  <a:fillRect/>
                </a:stretch>
              </p:blipFill>
              <p:spPr>
                <a:xfrm>
                  <a:off x="6008693" y="5622360"/>
                  <a:ext cx="3441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48" name="Freihand 147">
                  <a:extLst>
                    <a:ext uri="{FF2B5EF4-FFF2-40B4-BE49-F238E27FC236}">
                      <a16:creationId xmlns:a16="http://schemas.microsoft.com/office/drawing/2014/main" id="{9614FD41-389C-4C92-A9B3-E80EA70BE306}"/>
                    </a:ext>
                  </a:extLst>
                </p14:cNvPr>
                <p14:cNvContentPartPr/>
                <p14:nvPr/>
              </p14:nvContentPartPr>
              <p14:xfrm>
                <a:off x="6578213" y="5322480"/>
                <a:ext cx="376200" cy="271800"/>
              </p14:xfrm>
            </p:contentPart>
          </mc:Choice>
          <mc:Fallback xmlns="">
            <p:pic>
              <p:nvPicPr>
                <p:cNvPr id="148" name="Freihand 147">
                  <a:extLst>
                    <a:ext uri="{FF2B5EF4-FFF2-40B4-BE49-F238E27FC236}">
                      <a16:creationId xmlns:a16="http://schemas.microsoft.com/office/drawing/2014/main" id="{9614FD41-389C-4C92-A9B3-E80EA70BE306}"/>
                    </a:ext>
                  </a:extLst>
                </p:cNvPr>
                <p:cNvPicPr/>
                <p:nvPr/>
              </p:nvPicPr>
              <p:blipFill>
                <a:blip r:embed="rId263"/>
                <a:stretch>
                  <a:fillRect/>
                </a:stretch>
              </p:blipFill>
              <p:spPr>
                <a:xfrm>
                  <a:off x="6573893" y="5318160"/>
                  <a:ext cx="38484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49" name="Freihand 148">
                  <a:extLst>
                    <a:ext uri="{FF2B5EF4-FFF2-40B4-BE49-F238E27FC236}">
                      <a16:creationId xmlns:a16="http://schemas.microsoft.com/office/drawing/2014/main" id="{83D9499C-27CA-4AC6-AB79-B0FC0B324AC0}"/>
                    </a:ext>
                  </a:extLst>
                </p14:cNvPr>
                <p14:cNvContentPartPr/>
                <p14:nvPr/>
              </p14:nvContentPartPr>
              <p14:xfrm>
                <a:off x="7175093" y="5353080"/>
                <a:ext cx="106920" cy="152640"/>
              </p14:xfrm>
            </p:contentPart>
          </mc:Choice>
          <mc:Fallback xmlns="">
            <p:pic>
              <p:nvPicPr>
                <p:cNvPr id="149" name="Freihand 148">
                  <a:extLst>
                    <a:ext uri="{FF2B5EF4-FFF2-40B4-BE49-F238E27FC236}">
                      <a16:creationId xmlns:a16="http://schemas.microsoft.com/office/drawing/2014/main" id="{83D9499C-27CA-4AC6-AB79-B0FC0B324AC0}"/>
                    </a:ext>
                  </a:extLst>
                </p:cNvPr>
                <p:cNvPicPr/>
                <p:nvPr/>
              </p:nvPicPr>
              <p:blipFill>
                <a:blip r:embed="rId265"/>
                <a:stretch>
                  <a:fillRect/>
                </a:stretch>
              </p:blipFill>
              <p:spPr>
                <a:xfrm>
                  <a:off x="7170773" y="5348760"/>
                  <a:ext cx="1155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50" name="Freihand 149">
                  <a:extLst>
                    <a:ext uri="{FF2B5EF4-FFF2-40B4-BE49-F238E27FC236}">
                      <a16:creationId xmlns:a16="http://schemas.microsoft.com/office/drawing/2014/main" id="{12A06AFF-E1A5-4EFC-A031-41AF179A5446}"/>
                    </a:ext>
                  </a:extLst>
                </p14:cNvPr>
                <p14:cNvContentPartPr/>
                <p14:nvPr/>
              </p14:nvContentPartPr>
              <p14:xfrm>
                <a:off x="7447613" y="5339040"/>
                <a:ext cx="291960" cy="101520"/>
              </p14:xfrm>
            </p:contentPart>
          </mc:Choice>
          <mc:Fallback xmlns="">
            <p:pic>
              <p:nvPicPr>
                <p:cNvPr id="150" name="Freihand 149">
                  <a:extLst>
                    <a:ext uri="{FF2B5EF4-FFF2-40B4-BE49-F238E27FC236}">
                      <a16:creationId xmlns:a16="http://schemas.microsoft.com/office/drawing/2014/main" id="{12A06AFF-E1A5-4EFC-A031-41AF179A5446}"/>
                    </a:ext>
                  </a:extLst>
                </p:cNvPr>
                <p:cNvPicPr/>
                <p:nvPr/>
              </p:nvPicPr>
              <p:blipFill>
                <a:blip r:embed="rId267"/>
                <a:stretch>
                  <a:fillRect/>
                </a:stretch>
              </p:blipFill>
              <p:spPr>
                <a:xfrm>
                  <a:off x="7443293" y="5334720"/>
                  <a:ext cx="30060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51" name="Freihand 150">
                  <a:extLst>
                    <a:ext uri="{FF2B5EF4-FFF2-40B4-BE49-F238E27FC236}">
                      <a16:creationId xmlns:a16="http://schemas.microsoft.com/office/drawing/2014/main" id="{D4116116-1646-488C-9A85-5570FF906ACD}"/>
                    </a:ext>
                  </a:extLst>
                </p14:cNvPr>
                <p14:cNvContentPartPr/>
                <p14:nvPr/>
              </p14:nvContentPartPr>
              <p14:xfrm>
                <a:off x="7731293" y="5248680"/>
                <a:ext cx="167760" cy="247320"/>
              </p14:xfrm>
            </p:contentPart>
          </mc:Choice>
          <mc:Fallback xmlns="">
            <p:pic>
              <p:nvPicPr>
                <p:cNvPr id="151" name="Freihand 150">
                  <a:extLst>
                    <a:ext uri="{FF2B5EF4-FFF2-40B4-BE49-F238E27FC236}">
                      <a16:creationId xmlns:a16="http://schemas.microsoft.com/office/drawing/2014/main" id="{D4116116-1646-488C-9A85-5570FF906ACD}"/>
                    </a:ext>
                  </a:extLst>
                </p:cNvPr>
                <p:cNvPicPr/>
                <p:nvPr/>
              </p:nvPicPr>
              <p:blipFill>
                <a:blip r:embed="rId269"/>
                <a:stretch>
                  <a:fillRect/>
                </a:stretch>
              </p:blipFill>
              <p:spPr>
                <a:xfrm>
                  <a:off x="7726973" y="5244360"/>
                  <a:ext cx="17640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52" name="Freihand 151">
                  <a:extLst>
                    <a:ext uri="{FF2B5EF4-FFF2-40B4-BE49-F238E27FC236}">
                      <a16:creationId xmlns:a16="http://schemas.microsoft.com/office/drawing/2014/main" id="{A546B1E6-E184-4B40-BC2F-6755C7264439}"/>
                    </a:ext>
                  </a:extLst>
                </p14:cNvPr>
                <p14:cNvContentPartPr/>
                <p14:nvPr/>
              </p14:nvContentPartPr>
              <p14:xfrm>
                <a:off x="7826693" y="5313120"/>
                <a:ext cx="244080" cy="154800"/>
              </p14:xfrm>
            </p:contentPart>
          </mc:Choice>
          <mc:Fallback xmlns="">
            <p:pic>
              <p:nvPicPr>
                <p:cNvPr id="152" name="Freihand 151">
                  <a:extLst>
                    <a:ext uri="{FF2B5EF4-FFF2-40B4-BE49-F238E27FC236}">
                      <a16:creationId xmlns:a16="http://schemas.microsoft.com/office/drawing/2014/main" id="{A546B1E6-E184-4B40-BC2F-6755C7264439}"/>
                    </a:ext>
                  </a:extLst>
                </p:cNvPr>
                <p:cNvPicPr/>
                <p:nvPr/>
              </p:nvPicPr>
              <p:blipFill>
                <a:blip r:embed="rId271"/>
                <a:stretch>
                  <a:fillRect/>
                </a:stretch>
              </p:blipFill>
              <p:spPr>
                <a:xfrm>
                  <a:off x="7822373" y="5308800"/>
                  <a:ext cx="2527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53" name="Freihand 152">
                  <a:extLst>
                    <a:ext uri="{FF2B5EF4-FFF2-40B4-BE49-F238E27FC236}">
                      <a16:creationId xmlns:a16="http://schemas.microsoft.com/office/drawing/2014/main" id="{5C7AB41D-C036-4B08-8935-90D6A4912F9D}"/>
                    </a:ext>
                  </a:extLst>
                </p14:cNvPr>
                <p14:cNvContentPartPr/>
                <p14:nvPr/>
              </p14:nvContentPartPr>
              <p14:xfrm>
                <a:off x="8112533" y="5271720"/>
                <a:ext cx="149400" cy="112680"/>
              </p14:xfrm>
            </p:contentPart>
          </mc:Choice>
          <mc:Fallback xmlns="">
            <p:pic>
              <p:nvPicPr>
                <p:cNvPr id="153" name="Freihand 152">
                  <a:extLst>
                    <a:ext uri="{FF2B5EF4-FFF2-40B4-BE49-F238E27FC236}">
                      <a16:creationId xmlns:a16="http://schemas.microsoft.com/office/drawing/2014/main" id="{5C7AB41D-C036-4B08-8935-90D6A4912F9D}"/>
                    </a:ext>
                  </a:extLst>
                </p:cNvPr>
                <p:cNvPicPr/>
                <p:nvPr/>
              </p:nvPicPr>
              <p:blipFill>
                <a:blip r:embed="rId273"/>
                <a:stretch>
                  <a:fillRect/>
                </a:stretch>
              </p:blipFill>
              <p:spPr>
                <a:xfrm>
                  <a:off x="8108213" y="5267400"/>
                  <a:ext cx="1580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55" name="Freihand 154">
                  <a:extLst>
                    <a:ext uri="{FF2B5EF4-FFF2-40B4-BE49-F238E27FC236}">
                      <a16:creationId xmlns:a16="http://schemas.microsoft.com/office/drawing/2014/main" id="{7525C646-F640-43BF-8F21-0E930F1AEA50}"/>
                    </a:ext>
                  </a:extLst>
                </p14:cNvPr>
                <p14:cNvContentPartPr/>
                <p14:nvPr/>
              </p14:nvContentPartPr>
              <p14:xfrm>
                <a:off x="6582173" y="5631000"/>
                <a:ext cx="381600" cy="133560"/>
              </p14:xfrm>
            </p:contentPart>
          </mc:Choice>
          <mc:Fallback xmlns="">
            <p:pic>
              <p:nvPicPr>
                <p:cNvPr id="155" name="Freihand 154">
                  <a:extLst>
                    <a:ext uri="{FF2B5EF4-FFF2-40B4-BE49-F238E27FC236}">
                      <a16:creationId xmlns:a16="http://schemas.microsoft.com/office/drawing/2014/main" id="{7525C646-F640-43BF-8F21-0E930F1AEA50}"/>
                    </a:ext>
                  </a:extLst>
                </p:cNvPr>
                <p:cNvPicPr/>
                <p:nvPr/>
              </p:nvPicPr>
              <p:blipFill>
                <a:blip r:embed="rId275"/>
                <a:stretch>
                  <a:fillRect/>
                </a:stretch>
              </p:blipFill>
              <p:spPr>
                <a:xfrm>
                  <a:off x="6577853" y="5626680"/>
                  <a:ext cx="3902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56" name="Freihand 155">
                  <a:extLst>
                    <a:ext uri="{FF2B5EF4-FFF2-40B4-BE49-F238E27FC236}">
                      <a16:creationId xmlns:a16="http://schemas.microsoft.com/office/drawing/2014/main" id="{3961D012-83EF-4969-A245-2DEB6E68DDE5}"/>
                    </a:ext>
                  </a:extLst>
                </p14:cNvPr>
                <p14:cNvContentPartPr/>
                <p14:nvPr/>
              </p14:nvContentPartPr>
              <p14:xfrm>
                <a:off x="6996173" y="5684640"/>
                <a:ext cx="105840" cy="79200"/>
              </p14:xfrm>
            </p:contentPart>
          </mc:Choice>
          <mc:Fallback xmlns="">
            <p:pic>
              <p:nvPicPr>
                <p:cNvPr id="156" name="Freihand 155">
                  <a:extLst>
                    <a:ext uri="{FF2B5EF4-FFF2-40B4-BE49-F238E27FC236}">
                      <a16:creationId xmlns:a16="http://schemas.microsoft.com/office/drawing/2014/main" id="{3961D012-83EF-4969-A245-2DEB6E68DDE5}"/>
                    </a:ext>
                  </a:extLst>
                </p:cNvPr>
                <p:cNvPicPr/>
                <p:nvPr/>
              </p:nvPicPr>
              <p:blipFill>
                <a:blip r:embed="rId277"/>
                <a:stretch>
                  <a:fillRect/>
                </a:stretch>
              </p:blipFill>
              <p:spPr>
                <a:xfrm>
                  <a:off x="6991853" y="5680320"/>
                  <a:ext cx="1144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57" name="Freihand 156">
                  <a:extLst>
                    <a:ext uri="{FF2B5EF4-FFF2-40B4-BE49-F238E27FC236}">
                      <a16:creationId xmlns:a16="http://schemas.microsoft.com/office/drawing/2014/main" id="{2A7C9BDC-5514-47A2-ACA1-F2E8CA056B63}"/>
                    </a:ext>
                  </a:extLst>
                </p14:cNvPr>
                <p14:cNvContentPartPr/>
                <p14:nvPr/>
              </p14:nvContentPartPr>
              <p14:xfrm>
                <a:off x="7130453" y="5618400"/>
                <a:ext cx="320040" cy="135720"/>
              </p14:xfrm>
            </p:contentPart>
          </mc:Choice>
          <mc:Fallback xmlns="">
            <p:pic>
              <p:nvPicPr>
                <p:cNvPr id="157" name="Freihand 156">
                  <a:extLst>
                    <a:ext uri="{FF2B5EF4-FFF2-40B4-BE49-F238E27FC236}">
                      <a16:creationId xmlns:a16="http://schemas.microsoft.com/office/drawing/2014/main" id="{2A7C9BDC-5514-47A2-ACA1-F2E8CA056B63}"/>
                    </a:ext>
                  </a:extLst>
                </p:cNvPr>
                <p:cNvPicPr/>
                <p:nvPr/>
              </p:nvPicPr>
              <p:blipFill>
                <a:blip r:embed="rId279"/>
                <a:stretch>
                  <a:fillRect/>
                </a:stretch>
              </p:blipFill>
              <p:spPr>
                <a:xfrm>
                  <a:off x="7126133" y="5614080"/>
                  <a:ext cx="32868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58" name="Freihand 157">
                  <a:extLst>
                    <a:ext uri="{FF2B5EF4-FFF2-40B4-BE49-F238E27FC236}">
                      <a16:creationId xmlns:a16="http://schemas.microsoft.com/office/drawing/2014/main" id="{49B30611-583C-4E3B-9DA9-17CBC9E74D3E}"/>
                    </a:ext>
                  </a:extLst>
                </p14:cNvPr>
                <p14:cNvContentPartPr/>
                <p14:nvPr/>
              </p14:nvContentPartPr>
              <p14:xfrm>
                <a:off x="7448333" y="5653680"/>
                <a:ext cx="309960" cy="100080"/>
              </p14:xfrm>
            </p:contentPart>
          </mc:Choice>
          <mc:Fallback xmlns="">
            <p:pic>
              <p:nvPicPr>
                <p:cNvPr id="158" name="Freihand 157">
                  <a:extLst>
                    <a:ext uri="{FF2B5EF4-FFF2-40B4-BE49-F238E27FC236}">
                      <a16:creationId xmlns:a16="http://schemas.microsoft.com/office/drawing/2014/main" id="{49B30611-583C-4E3B-9DA9-17CBC9E74D3E}"/>
                    </a:ext>
                  </a:extLst>
                </p:cNvPr>
                <p:cNvPicPr/>
                <p:nvPr/>
              </p:nvPicPr>
              <p:blipFill>
                <a:blip r:embed="rId281"/>
                <a:stretch>
                  <a:fillRect/>
                </a:stretch>
              </p:blipFill>
              <p:spPr>
                <a:xfrm>
                  <a:off x="7444013" y="5649360"/>
                  <a:ext cx="3186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59" name="Freihand 158">
                  <a:extLst>
                    <a:ext uri="{FF2B5EF4-FFF2-40B4-BE49-F238E27FC236}">
                      <a16:creationId xmlns:a16="http://schemas.microsoft.com/office/drawing/2014/main" id="{F6727E49-F2F8-4994-A5EF-3E592E720A7B}"/>
                    </a:ext>
                  </a:extLst>
                </p14:cNvPr>
                <p14:cNvContentPartPr/>
                <p14:nvPr/>
              </p14:nvContentPartPr>
              <p14:xfrm>
                <a:off x="7941893" y="5659800"/>
                <a:ext cx="239400" cy="54360"/>
              </p14:xfrm>
            </p:contentPart>
          </mc:Choice>
          <mc:Fallback xmlns="">
            <p:pic>
              <p:nvPicPr>
                <p:cNvPr id="159" name="Freihand 158">
                  <a:extLst>
                    <a:ext uri="{FF2B5EF4-FFF2-40B4-BE49-F238E27FC236}">
                      <a16:creationId xmlns:a16="http://schemas.microsoft.com/office/drawing/2014/main" id="{F6727E49-F2F8-4994-A5EF-3E592E720A7B}"/>
                    </a:ext>
                  </a:extLst>
                </p:cNvPr>
                <p:cNvPicPr/>
                <p:nvPr/>
              </p:nvPicPr>
              <p:blipFill>
                <a:blip r:embed="rId283"/>
                <a:stretch>
                  <a:fillRect/>
                </a:stretch>
              </p:blipFill>
              <p:spPr>
                <a:xfrm>
                  <a:off x="7937573" y="5655480"/>
                  <a:ext cx="2480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60" name="Freihand 159">
                  <a:extLst>
                    <a:ext uri="{FF2B5EF4-FFF2-40B4-BE49-F238E27FC236}">
                      <a16:creationId xmlns:a16="http://schemas.microsoft.com/office/drawing/2014/main" id="{25086481-A77C-4EE4-A13A-ECB19E0BEF26}"/>
                    </a:ext>
                  </a:extLst>
                </p14:cNvPr>
                <p14:cNvContentPartPr/>
                <p14:nvPr/>
              </p14:nvContentPartPr>
              <p14:xfrm>
                <a:off x="8215133" y="5603640"/>
                <a:ext cx="360" cy="360"/>
              </p14:xfrm>
            </p:contentPart>
          </mc:Choice>
          <mc:Fallback xmlns="">
            <p:pic>
              <p:nvPicPr>
                <p:cNvPr id="160" name="Freihand 159">
                  <a:extLst>
                    <a:ext uri="{FF2B5EF4-FFF2-40B4-BE49-F238E27FC236}">
                      <a16:creationId xmlns:a16="http://schemas.microsoft.com/office/drawing/2014/main" id="{25086481-A77C-4EE4-A13A-ECB19E0BEF26}"/>
                    </a:ext>
                  </a:extLst>
                </p:cNvPr>
                <p:cNvPicPr/>
                <p:nvPr/>
              </p:nvPicPr>
              <p:blipFill>
                <a:blip r:embed="rId58"/>
                <a:stretch>
                  <a:fillRect/>
                </a:stretch>
              </p:blipFill>
              <p:spPr>
                <a:xfrm>
                  <a:off x="8210813" y="5599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6" name="Freihand 165">
                  <a:extLst>
                    <a:ext uri="{FF2B5EF4-FFF2-40B4-BE49-F238E27FC236}">
                      <a16:creationId xmlns:a16="http://schemas.microsoft.com/office/drawing/2014/main" id="{348863ED-2302-45C4-B3DF-AAC816CBBAA9}"/>
                    </a:ext>
                  </a:extLst>
                </p14:cNvPr>
                <p14:cNvContentPartPr/>
                <p14:nvPr/>
              </p14:nvContentPartPr>
              <p14:xfrm>
                <a:off x="6160973" y="5965800"/>
                <a:ext cx="20880" cy="157320"/>
              </p14:xfrm>
            </p:contentPart>
          </mc:Choice>
          <mc:Fallback xmlns="">
            <p:pic>
              <p:nvPicPr>
                <p:cNvPr id="166" name="Freihand 165">
                  <a:extLst>
                    <a:ext uri="{FF2B5EF4-FFF2-40B4-BE49-F238E27FC236}">
                      <a16:creationId xmlns:a16="http://schemas.microsoft.com/office/drawing/2014/main" id="{348863ED-2302-45C4-B3DF-AAC816CBBAA9}"/>
                    </a:ext>
                  </a:extLst>
                </p:cNvPr>
                <p:cNvPicPr/>
                <p:nvPr/>
              </p:nvPicPr>
              <p:blipFill>
                <a:blip r:embed="rId286"/>
                <a:stretch>
                  <a:fillRect/>
                </a:stretch>
              </p:blipFill>
              <p:spPr>
                <a:xfrm>
                  <a:off x="6156653" y="5961480"/>
                  <a:ext cx="295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7" name="Freihand 166">
                  <a:extLst>
                    <a:ext uri="{FF2B5EF4-FFF2-40B4-BE49-F238E27FC236}">
                      <a16:creationId xmlns:a16="http://schemas.microsoft.com/office/drawing/2014/main" id="{70A57DEB-E428-44C3-9CDB-7017B46748BE}"/>
                    </a:ext>
                  </a:extLst>
                </p14:cNvPr>
                <p14:cNvContentPartPr/>
                <p14:nvPr/>
              </p14:nvContentPartPr>
              <p14:xfrm>
                <a:off x="6077813" y="6081360"/>
                <a:ext cx="156240" cy="56160"/>
              </p14:xfrm>
            </p:contentPart>
          </mc:Choice>
          <mc:Fallback xmlns="">
            <p:pic>
              <p:nvPicPr>
                <p:cNvPr id="167" name="Freihand 166">
                  <a:extLst>
                    <a:ext uri="{FF2B5EF4-FFF2-40B4-BE49-F238E27FC236}">
                      <a16:creationId xmlns:a16="http://schemas.microsoft.com/office/drawing/2014/main" id="{70A57DEB-E428-44C3-9CDB-7017B46748BE}"/>
                    </a:ext>
                  </a:extLst>
                </p:cNvPr>
                <p:cNvPicPr/>
                <p:nvPr/>
              </p:nvPicPr>
              <p:blipFill>
                <a:blip r:embed="rId288"/>
                <a:stretch>
                  <a:fillRect/>
                </a:stretch>
              </p:blipFill>
              <p:spPr>
                <a:xfrm>
                  <a:off x="6073493" y="6077040"/>
                  <a:ext cx="16488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8" name="Freihand 167">
                  <a:extLst>
                    <a:ext uri="{FF2B5EF4-FFF2-40B4-BE49-F238E27FC236}">
                      <a16:creationId xmlns:a16="http://schemas.microsoft.com/office/drawing/2014/main" id="{3C3F18BD-E068-4B57-B6BF-E49E12A4172E}"/>
                    </a:ext>
                  </a:extLst>
                </p14:cNvPr>
                <p14:cNvContentPartPr/>
                <p14:nvPr/>
              </p14:nvContentPartPr>
              <p14:xfrm>
                <a:off x="6098693" y="5935560"/>
                <a:ext cx="270000" cy="136440"/>
              </p14:xfrm>
            </p:contentPart>
          </mc:Choice>
          <mc:Fallback xmlns="">
            <p:pic>
              <p:nvPicPr>
                <p:cNvPr id="168" name="Freihand 167">
                  <a:extLst>
                    <a:ext uri="{FF2B5EF4-FFF2-40B4-BE49-F238E27FC236}">
                      <a16:creationId xmlns:a16="http://schemas.microsoft.com/office/drawing/2014/main" id="{3C3F18BD-E068-4B57-B6BF-E49E12A4172E}"/>
                    </a:ext>
                  </a:extLst>
                </p:cNvPr>
                <p:cNvPicPr/>
                <p:nvPr/>
              </p:nvPicPr>
              <p:blipFill>
                <a:blip r:embed="rId290"/>
                <a:stretch>
                  <a:fillRect/>
                </a:stretch>
              </p:blipFill>
              <p:spPr>
                <a:xfrm>
                  <a:off x="6094373" y="5931240"/>
                  <a:ext cx="2786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9" name="Freihand 168">
                  <a:extLst>
                    <a:ext uri="{FF2B5EF4-FFF2-40B4-BE49-F238E27FC236}">
                      <a16:creationId xmlns:a16="http://schemas.microsoft.com/office/drawing/2014/main" id="{01FAB42D-0162-4D7D-BA35-1C2E2ADB626C}"/>
                    </a:ext>
                  </a:extLst>
                </p14:cNvPr>
                <p14:cNvContentPartPr/>
                <p14:nvPr/>
              </p14:nvContentPartPr>
              <p14:xfrm>
                <a:off x="6426653" y="5972280"/>
                <a:ext cx="77040" cy="15120"/>
              </p14:xfrm>
            </p:contentPart>
          </mc:Choice>
          <mc:Fallback xmlns="">
            <p:pic>
              <p:nvPicPr>
                <p:cNvPr id="169" name="Freihand 168">
                  <a:extLst>
                    <a:ext uri="{FF2B5EF4-FFF2-40B4-BE49-F238E27FC236}">
                      <a16:creationId xmlns:a16="http://schemas.microsoft.com/office/drawing/2014/main" id="{01FAB42D-0162-4D7D-BA35-1C2E2ADB626C}"/>
                    </a:ext>
                  </a:extLst>
                </p:cNvPr>
                <p:cNvPicPr/>
                <p:nvPr/>
              </p:nvPicPr>
              <p:blipFill>
                <a:blip r:embed="rId292"/>
                <a:stretch>
                  <a:fillRect/>
                </a:stretch>
              </p:blipFill>
              <p:spPr>
                <a:xfrm>
                  <a:off x="6422333" y="5967960"/>
                  <a:ext cx="85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0" name="Freihand 169">
                  <a:extLst>
                    <a:ext uri="{FF2B5EF4-FFF2-40B4-BE49-F238E27FC236}">
                      <a16:creationId xmlns:a16="http://schemas.microsoft.com/office/drawing/2014/main" id="{CE11FF51-EA56-44B4-99C9-D1860A8ADBBB}"/>
                    </a:ext>
                  </a:extLst>
                </p14:cNvPr>
                <p14:cNvContentPartPr/>
                <p14:nvPr/>
              </p14:nvContentPartPr>
              <p14:xfrm>
                <a:off x="6518813" y="5911440"/>
                <a:ext cx="97560" cy="136800"/>
              </p14:xfrm>
            </p:contentPart>
          </mc:Choice>
          <mc:Fallback xmlns="">
            <p:pic>
              <p:nvPicPr>
                <p:cNvPr id="170" name="Freihand 169">
                  <a:extLst>
                    <a:ext uri="{FF2B5EF4-FFF2-40B4-BE49-F238E27FC236}">
                      <a16:creationId xmlns:a16="http://schemas.microsoft.com/office/drawing/2014/main" id="{CE11FF51-EA56-44B4-99C9-D1860A8ADBBB}"/>
                    </a:ext>
                  </a:extLst>
                </p:cNvPr>
                <p:cNvPicPr/>
                <p:nvPr/>
              </p:nvPicPr>
              <p:blipFill>
                <a:blip r:embed="rId294"/>
                <a:stretch>
                  <a:fillRect/>
                </a:stretch>
              </p:blipFill>
              <p:spPr>
                <a:xfrm>
                  <a:off x="6514493" y="5907120"/>
                  <a:ext cx="1062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1" name="Freihand 170">
                  <a:extLst>
                    <a:ext uri="{FF2B5EF4-FFF2-40B4-BE49-F238E27FC236}">
                      <a16:creationId xmlns:a16="http://schemas.microsoft.com/office/drawing/2014/main" id="{35EEDA06-98DC-443C-A20F-00CC2BCF4A4E}"/>
                    </a:ext>
                  </a:extLst>
                </p14:cNvPr>
                <p14:cNvContentPartPr/>
                <p14:nvPr/>
              </p14:nvContentPartPr>
              <p14:xfrm>
                <a:off x="6666053" y="5903520"/>
                <a:ext cx="120600" cy="147600"/>
              </p14:xfrm>
            </p:contentPart>
          </mc:Choice>
          <mc:Fallback xmlns="">
            <p:pic>
              <p:nvPicPr>
                <p:cNvPr id="171" name="Freihand 170">
                  <a:extLst>
                    <a:ext uri="{FF2B5EF4-FFF2-40B4-BE49-F238E27FC236}">
                      <a16:creationId xmlns:a16="http://schemas.microsoft.com/office/drawing/2014/main" id="{35EEDA06-98DC-443C-A20F-00CC2BCF4A4E}"/>
                    </a:ext>
                  </a:extLst>
                </p:cNvPr>
                <p:cNvPicPr/>
                <p:nvPr/>
              </p:nvPicPr>
              <p:blipFill>
                <a:blip r:embed="rId296"/>
                <a:stretch>
                  <a:fillRect/>
                </a:stretch>
              </p:blipFill>
              <p:spPr>
                <a:xfrm>
                  <a:off x="6661733" y="5899200"/>
                  <a:ext cx="1292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2" name="Freihand 171">
                  <a:extLst>
                    <a:ext uri="{FF2B5EF4-FFF2-40B4-BE49-F238E27FC236}">
                      <a16:creationId xmlns:a16="http://schemas.microsoft.com/office/drawing/2014/main" id="{886E307E-ADF3-4CEA-833E-FFA8D17E3DA0}"/>
                    </a:ext>
                  </a:extLst>
                </p14:cNvPr>
                <p14:cNvContentPartPr/>
                <p14:nvPr/>
              </p14:nvContentPartPr>
              <p14:xfrm>
                <a:off x="6882413" y="5983800"/>
                <a:ext cx="120960" cy="16920"/>
              </p14:xfrm>
            </p:contentPart>
          </mc:Choice>
          <mc:Fallback xmlns="">
            <p:pic>
              <p:nvPicPr>
                <p:cNvPr id="172" name="Freihand 171">
                  <a:extLst>
                    <a:ext uri="{FF2B5EF4-FFF2-40B4-BE49-F238E27FC236}">
                      <a16:creationId xmlns:a16="http://schemas.microsoft.com/office/drawing/2014/main" id="{886E307E-ADF3-4CEA-833E-FFA8D17E3DA0}"/>
                    </a:ext>
                  </a:extLst>
                </p:cNvPr>
                <p:cNvPicPr/>
                <p:nvPr/>
              </p:nvPicPr>
              <p:blipFill>
                <a:blip r:embed="rId298"/>
                <a:stretch>
                  <a:fillRect/>
                </a:stretch>
              </p:blipFill>
              <p:spPr>
                <a:xfrm>
                  <a:off x="6878093" y="5979480"/>
                  <a:ext cx="1296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3" name="Freihand 172">
                  <a:extLst>
                    <a:ext uri="{FF2B5EF4-FFF2-40B4-BE49-F238E27FC236}">
                      <a16:creationId xmlns:a16="http://schemas.microsoft.com/office/drawing/2014/main" id="{889F9B11-067F-4DCC-8B2A-D2936BE5106F}"/>
                    </a:ext>
                  </a:extLst>
                </p14:cNvPr>
                <p14:cNvContentPartPr/>
                <p14:nvPr/>
              </p14:nvContentPartPr>
              <p14:xfrm>
                <a:off x="7078253" y="5911800"/>
                <a:ext cx="129960" cy="132480"/>
              </p14:xfrm>
            </p:contentPart>
          </mc:Choice>
          <mc:Fallback xmlns="">
            <p:pic>
              <p:nvPicPr>
                <p:cNvPr id="173" name="Freihand 172">
                  <a:extLst>
                    <a:ext uri="{FF2B5EF4-FFF2-40B4-BE49-F238E27FC236}">
                      <a16:creationId xmlns:a16="http://schemas.microsoft.com/office/drawing/2014/main" id="{889F9B11-067F-4DCC-8B2A-D2936BE5106F}"/>
                    </a:ext>
                  </a:extLst>
                </p:cNvPr>
                <p:cNvPicPr/>
                <p:nvPr/>
              </p:nvPicPr>
              <p:blipFill>
                <a:blip r:embed="rId300"/>
                <a:stretch>
                  <a:fillRect/>
                </a:stretch>
              </p:blipFill>
              <p:spPr>
                <a:xfrm>
                  <a:off x="7073933" y="5907480"/>
                  <a:ext cx="1386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4" name="Freihand 173">
                  <a:extLst>
                    <a:ext uri="{FF2B5EF4-FFF2-40B4-BE49-F238E27FC236}">
                      <a16:creationId xmlns:a16="http://schemas.microsoft.com/office/drawing/2014/main" id="{FB698A9E-2CA5-464E-A451-9E177DB93127}"/>
                    </a:ext>
                  </a:extLst>
                </p14:cNvPr>
                <p14:cNvContentPartPr/>
                <p14:nvPr/>
              </p14:nvContentPartPr>
              <p14:xfrm>
                <a:off x="7218653" y="5964000"/>
                <a:ext cx="67680" cy="68400"/>
              </p14:xfrm>
            </p:contentPart>
          </mc:Choice>
          <mc:Fallback xmlns="">
            <p:pic>
              <p:nvPicPr>
                <p:cNvPr id="174" name="Freihand 173">
                  <a:extLst>
                    <a:ext uri="{FF2B5EF4-FFF2-40B4-BE49-F238E27FC236}">
                      <a16:creationId xmlns:a16="http://schemas.microsoft.com/office/drawing/2014/main" id="{FB698A9E-2CA5-464E-A451-9E177DB93127}"/>
                    </a:ext>
                  </a:extLst>
                </p:cNvPr>
                <p:cNvPicPr/>
                <p:nvPr/>
              </p:nvPicPr>
              <p:blipFill>
                <a:blip r:embed="rId302"/>
                <a:stretch>
                  <a:fillRect/>
                </a:stretch>
              </p:blipFill>
              <p:spPr>
                <a:xfrm>
                  <a:off x="7214333" y="5959680"/>
                  <a:ext cx="763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75" name="Freihand 174">
                  <a:extLst>
                    <a:ext uri="{FF2B5EF4-FFF2-40B4-BE49-F238E27FC236}">
                      <a16:creationId xmlns:a16="http://schemas.microsoft.com/office/drawing/2014/main" id="{35DB49A7-6060-44D2-89E9-DF0030956BC1}"/>
                    </a:ext>
                  </a:extLst>
                </p14:cNvPr>
                <p14:cNvContentPartPr/>
                <p14:nvPr/>
              </p14:nvContentPartPr>
              <p14:xfrm>
                <a:off x="7323773" y="5901360"/>
                <a:ext cx="112680" cy="122760"/>
              </p14:xfrm>
            </p:contentPart>
          </mc:Choice>
          <mc:Fallback xmlns="">
            <p:pic>
              <p:nvPicPr>
                <p:cNvPr id="175" name="Freihand 174">
                  <a:extLst>
                    <a:ext uri="{FF2B5EF4-FFF2-40B4-BE49-F238E27FC236}">
                      <a16:creationId xmlns:a16="http://schemas.microsoft.com/office/drawing/2014/main" id="{35DB49A7-6060-44D2-89E9-DF0030956BC1}"/>
                    </a:ext>
                  </a:extLst>
                </p:cNvPr>
                <p:cNvPicPr/>
                <p:nvPr/>
              </p:nvPicPr>
              <p:blipFill>
                <a:blip r:embed="rId304"/>
                <a:stretch>
                  <a:fillRect/>
                </a:stretch>
              </p:blipFill>
              <p:spPr>
                <a:xfrm>
                  <a:off x="7319453" y="5897040"/>
                  <a:ext cx="12132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76" name="Freihand 175">
                  <a:extLst>
                    <a:ext uri="{FF2B5EF4-FFF2-40B4-BE49-F238E27FC236}">
                      <a16:creationId xmlns:a16="http://schemas.microsoft.com/office/drawing/2014/main" id="{A2696CCF-BE66-4749-91B1-010538DFB1CC}"/>
                    </a:ext>
                  </a:extLst>
                </p14:cNvPr>
                <p14:cNvContentPartPr/>
                <p14:nvPr/>
              </p14:nvContentPartPr>
              <p14:xfrm>
                <a:off x="7450493" y="5938800"/>
                <a:ext cx="76320" cy="73440"/>
              </p14:xfrm>
            </p:contentPart>
          </mc:Choice>
          <mc:Fallback xmlns="">
            <p:pic>
              <p:nvPicPr>
                <p:cNvPr id="176" name="Freihand 175">
                  <a:extLst>
                    <a:ext uri="{FF2B5EF4-FFF2-40B4-BE49-F238E27FC236}">
                      <a16:creationId xmlns:a16="http://schemas.microsoft.com/office/drawing/2014/main" id="{A2696CCF-BE66-4749-91B1-010538DFB1CC}"/>
                    </a:ext>
                  </a:extLst>
                </p:cNvPr>
                <p:cNvPicPr/>
                <p:nvPr/>
              </p:nvPicPr>
              <p:blipFill>
                <a:blip r:embed="rId306"/>
                <a:stretch>
                  <a:fillRect/>
                </a:stretch>
              </p:blipFill>
              <p:spPr>
                <a:xfrm>
                  <a:off x="7446173" y="5934480"/>
                  <a:ext cx="849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7" name="Freihand 176">
                  <a:extLst>
                    <a:ext uri="{FF2B5EF4-FFF2-40B4-BE49-F238E27FC236}">
                      <a16:creationId xmlns:a16="http://schemas.microsoft.com/office/drawing/2014/main" id="{A1856CFA-1ED6-4548-8F4B-71692676D4E3}"/>
                    </a:ext>
                  </a:extLst>
                </p14:cNvPr>
                <p14:cNvContentPartPr/>
                <p14:nvPr/>
              </p14:nvContentPartPr>
              <p14:xfrm>
                <a:off x="7561733" y="5882640"/>
                <a:ext cx="93960" cy="126720"/>
              </p14:xfrm>
            </p:contentPart>
          </mc:Choice>
          <mc:Fallback xmlns="">
            <p:pic>
              <p:nvPicPr>
                <p:cNvPr id="177" name="Freihand 176">
                  <a:extLst>
                    <a:ext uri="{FF2B5EF4-FFF2-40B4-BE49-F238E27FC236}">
                      <a16:creationId xmlns:a16="http://schemas.microsoft.com/office/drawing/2014/main" id="{A1856CFA-1ED6-4548-8F4B-71692676D4E3}"/>
                    </a:ext>
                  </a:extLst>
                </p:cNvPr>
                <p:cNvPicPr/>
                <p:nvPr/>
              </p:nvPicPr>
              <p:blipFill>
                <a:blip r:embed="rId308"/>
                <a:stretch>
                  <a:fillRect/>
                </a:stretch>
              </p:blipFill>
              <p:spPr>
                <a:xfrm>
                  <a:off x="7557413" y="5878320"/>
                  <a:ext cx="1026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63" name="Freihand 62">
                  <a:extLst>
                    <a:ext uri="{FF2B5EF4-FFF2-40B4-BE49-F238E27FC236}">
                      <a16:creationId xmlns:a16="http://schemas.microsoft.com/office/drawing/2014/main" id="{E29FA508-9E7B-4DC2-8CD8-AB172110ED0F}"/>
                    </a:ext>
                  </a:extLst>
                </p14:cNvPr>
                <p14:cNvContentPartPr/>
                <p14:nvPr/>
              </p14:nvContentPartPr>
              <p14:xfrm>
                <a:off x="1055813" y="4875720"/>
                <a:ext cx="140400" cy="9000"/>
              </p14:xfrm>
            </p:contentPart>
          </mc:Choice>
          <mc:Fallback xmlns="">
            <p:pic>
              <p:nvPicPr>
                <p:cNvPr id="63" name="Freihand 62">
                  <a:extLst>
                    <a:ext uri="{FF2B5EF4-FFF2-40B4-BE49-F238E27FC236}">
                      <a16:creationId xmlns:a16="http://schemas.microsoft.com/office/drawing/2014/main" id="{E29FA508-9E7B-4DC2-8CD8-AB172110ED0F}"/>
                    </a:ext>
                  </a:extLst>
                </p:cNvPr>
                <p:cNvPicPr/>
                <p:nvPr/>
              </p:nvPicPr>
              <p:blipFill>
                <a:blip r:embed="rId310"/>
                <a:stretch>
                  <a:fillRect/>
                </a:stretch>
              </p:blipFill>
              <p:spPr>
                <a:xfrm>
                  <a:off x="1051493" y="4871400"/>
                  <a:ext cx="1490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64" name="Freihand 63">
                  <a:extLst>
                    <a:ext uri="{FF2B5EF4-FFF2-40B4-BE49-F238E27FC236}">
                      <a16:creationId xmlns:a16="http://schemas.microsoft.com/office/drawing/2014/main" id="{F3E7CF42-C0F9-4554-9646-5833879C4F81}"/>
                    </a:ext>
                  </a:extLst>
                </p14:cNvPr>
                <p14:cNvContentPartPr/>
                <p14:nvPr/>
              </p14:nvContentPartPr>
              <p14:xfrm>
                <a:off x="1174253" y="4832160"/>
                <a:ext cx="83880" cy="126360"/>
              </p14:xfrm>
            </p:contentPart>
          </mc:Choice>
          <mc:Fallback xmlns="">
            <p:pic>
              <p:nvPicPr>
                <p:cNvPr id="64" name="Freihand 63">
                  <a:extLst>
                    <a:ext uri="{FF2B5EF4-FFF2-40B4-BE49-F238E27FC236}">
                      <a16:creationId xmlns:a16="http://schemas.microsoft.com/office/drawing/2014/main" id="{F3E7CF42-C0F9-4554-9646-5833879C4F81}"/>
                    </a:ext>
                  </a:extLst>
                </p:cNvPr>
                <p:cNvPicPr/>
                <p:nvPr/>
              </p:nvPicPr>
              <p:blipFill>
                <a:blip r:embed="rId312"/>
                <a:stretch>
                  <a:fillRect/>
                </a:stretch>
              </p:blipFill>
              <p:spPr>
                <a:xfrm>
                  <a:off x="1169933" y="4827840"/>
                  <a:ext cx="925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65" name="Freihand 64">
                  <a:extLst>
                    <a:ext uri="{FF2B5EF4-FFF2-40B4-BE49-F238E27FC236}">
                      <a16:creationId xmlns:a16="http://schemas.microsoft.com/office/drawing/2014/main" id="{72B87297-9450-4942-A9DE-61D59B5820B0}"/>
                    </a:ext>
                  </a:extLst>
                </p14:cNvPr>
                <p14:cNvContentPartPr/>
                <p14:nvPr/>
              </p14:nvContentPartPr>
              <p14:xfrm>
                <a:off x="1395293" y="4831080"/>
                <a:ext cx="111960" cy="45360"/>
              </p14:xfrm>
            </p:contentPart>
          </mc:Choice>
          <mc:Fallback xmlns="">
            <p:pic>
              <p:nvPicPr>
                <p:cNvPr id="65" name="Freihand 64">
                  <a:extLst>
                    <a:ext uri="{FF2B5EF4-FFF2-40B4-BE49-F238E27FC236}">
                      <a16:creationId xmlns:a16="http://schemas.microsoft.com/office/drawing/2014/main" id="{72B87297-9450-4942-A9DE-61D59B5820B0}"/>
                    </a:ext>
                  </a:extLst>
                </p:cNvPr>
                <p:cNvPicPr/>
                <p:nvPr/>
              </p:nvPicPr>
              <p:blipFill>
                <a:blip r:embed="rId314"/>
                <a:stretch>
                  <a:fillRect/>
                </a:stretch>
              </p:blipFill>
              <p:spPr>
                <a:xfrm>
                  <a:off x="1390973" y="4826760"/>
                  <a:ext cx="1206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66" name="Freihand 65">
                  <a:extLst>
                    <a:ext uri="{FF2B5EF4-FFF2-40B4-BE49-F238E27FC236}">
                      <a16:creationId xmlns:a16="http://schemas.microsoft.com/office/drawing/2014/main" id="{10AE3001-9E08-4F56-9C87-118684B26CC7}"/>
                    </a:ext>
                  </a:extLst>
                </p14:cNvPr>
                <p14:cNvContentPartPr/>
                <p14:nvPr/>
              </p14:nvContentPartPr>
              <p14:xfrm>
                <a:off x="1466213" y="4836120"/>
                <a:ext cx="48600" cy="122760"/>
              </p14:xfrm>
            </p:contentPart>
          </mc:Choice>
          <mc:Fallback xmlns="">
            <p:pic>
              <p:nvPicPr>
                <p:cNvPr id="66" name="Freihand 65">
                  <a:extLst>
                    <a:ext uri="{FF2B5EF4-FFF2-40B4-BE49-F238E27FC236}">
                      <a16:creationId xmlns:a16="http://schemas.microsoft.com/office/drawing/2014/main" id="{10AE3001-9E08-4F56-9C87-118684B26CC7}"/>
                    </a:ext>
                  </a:extLst>
                </p:cNvPr>
                <p:cNvPicPr/>
                <p:nvPr/>
              </p:nvPicPr>
              <p:blipFill>
                <a:blip r:embed="rId316"/>
                <a:stretch>
                  <a:fillRect/>
                </a:stretch>
              </p:blipFill>
              <p:spPr>
                <a:xfrm>
                  <a:off x="1461893" y="4831800"/>
                  <a:ext cx="572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67" name="Freihand 66">
                  <a:extLst>
                    <a:ext uri="{FF2B5EF4-FFF2-40B4-BE49-F238E27FC236}">
                      <a16:creationId xmlns:a16="http://schemas.microsoft.com/office/drawing/2014/main" id="{2E11715D-0469-4F5B-ABAA-0A927113181F}"/>
                    </a:ext>
                  </a:extLst>
                </p14:cNvPr>
                <p14:cNvContentPartPr/>
                <p14:nvPr/>
              </p14:nvContentPartPr>
              <p14:xfrm>
                <a:off x="1613093" y="4756200"/>
                <a:ext cx="10080" cy="60480"/>
              </p14:xfrm>
            </p:contentPart>
          </mc:Choice>
          <mc:Fallback xmlns="">
            <p:pic>
              <p:nvPicPr>
                <p:cNvPr id="67" name="Freihand 66">
                  <a:extLst>
                    <a:ext uri="{FF2B5EF4-FFF2-40B4-BE49-F238E27FC236}">
                      <a16:creationId xmlns:a16="http://schemas.microsoft.com/office/drawing/2014/main" id="{2E11715D-0469-4F5B-ABAA-0A927113181F}"/>
                    </a:ext>
                  </a:extLst>
                </p:cNvPr>
                <p:cNvPicPr/>
                <p:nvPr/>
              </p:nvPicPr>
              <p:blipFill>
                <a:blip r:embed="rId318"/>
                <a:stretch>
                  <a:fillRect/>
                </a:stretch>
              </p:blipFill>
              <p:spPr>
                <a:xfrm>
                  <a:off x="1608773" y="4751880"/>
                  <a:ext cx="187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68" name="Freihand 67">
                  <a:extLst>
                    <a:ext uri="{FF2B5EF4-FFF2-40B4-BE49-F238E27FC236}">
                      <a16:creationId xmlns:a16="http://schemas.microsoft.com/office/drawing/2014/main" id="{766DFCB7-8FD3-498F-9B09-1D7C247A41E2}"/>
                    </a:ext>
                  </a:extLst>
                </p14:cNvPr>
                <p14:cNvContentPartPr/>
                <p14:nvPr/>
              </p14:nvContentPartPr>
              <p14:xfrm>
                <a:off x="1541093" y="4723800"/>
                <a:ext cx="142200" cy="108000"/>
              </p14:xfrm>
            </p:contentPart>
          </mc:Choice>
          <mc:Fallback xmlns="">
            <p:pic>
              <p:nvPicPr>
                <p:cNvPr id="68" name="Freihand 67">
                  <a:extLst>
                    <a:ext uri="{FF2B5EF4-FFF2-40B4-BE49-F238E27FC236}">
                      <a16:creationId xmlns:a16="http://schemas.microsoft.com/office/drawing/2014/main" id="{766DFCB7-8FD3-498F-9B09-1D7C247A41E2}"/>
                    </a:ext>
                  </a:extLst>
                </p:cNvPr>
                <p:cNvPicPr/>
                <p:nvPr/>
              </p:nvPicPr>
              <p:blipFill>
                <a:blip r:embed="rId320"/>
                <a:stretch>
                  <a:fillRect/>
                </a:stretch>
              </p:blipFill>
              <p:spPr>
                <a:xfrm>
                  <a:off x="1536773" y="4719480"/>
                  <a:ext cx="1508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70" name="Freihand 69">
                  <a:extLst>
                    <a:ext uri="{FF2B5EF4-FFF2-40B4-BE49-F238E27FC236}">
                      <a16:creationId xmlns:a16="http://schemas.microsoft.com/office/drawing/2014/main" id="{ADCCDA26-1145-4C09-A450-133189BBBBCC}"/>
                    </a:ext>
                  </a:extLst>
                </p14:cNvPr>
                <p14:cNvContentPartPr/>
                <p14:nvPr/>
              </p14:nvContentPartPr>
              <p14:xfrm>
                <a:off x="1873013" y="4801920"/>
                <a:ext cx="16200" cy="132120"/>
              </p14:xfrm>
            </p:contentPart>
          </mc:Choice>
          <mc:Fallback xmlns="">
            <p:pic>
              <p:nvPicPr>
                <p:cNvPr id="70" name="Freihand 69">
                  <a:extLst>
                    <a:ext uri="{FF2B5EF4-FFF2-40B4-BE49-F238E27FC236}">
                      <a16:creationId xmlns:a16="http://schemas.microsoft.com/office/drawing/2014/main" id="{ADCCDA26-1145-4C09-A450-133189BBBBCC}"/>
                    </a:ext>
                  </a:extLst>
                </p:cNvPr>
                <p:cNvPicPr/>
                <p:nvPr/>
              </p:nvPicPr>
              <p:blipFill>
                <a:blip r:embed="rId322"/>
                <a:stretch>
                  <a:fillRect/>
                </a:stretch>
              </p:blipFill>
              <p:spPr>
                <a:xfrm>
                  <a:off x="1868693" y="4797600"/>
                  <a:ext cx="248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71" name="Freihand 70">
                  <a:extLst>
                    <a:ext uri="{FF2B5EF4-FFF2-40B4-BE49-F238E27FC236}">
                      <a16:creationId xmlns:a16="http://schemas.microsoft.com/office/drawing/2014/main" id="{8FB0D21E-1304-49B4-8E59-4F6A8B5A6998}"/>
                    </a:ext>
                  </a:extLst>
                </p14:cNvPr>
                <p14:cNvContentPartPr/>
                <p14:nvPr/>
              </p14:nvContentPartPr>
              <p14:xfrm>
                <a:off x="1773653" y="4678800"/>
                <a:ext cx="180000" cy="124560"/>
              </p14:xfrm>
            </p:contentPart>
          </mc:Choice>
          <mc:Fallback xmlns="">
            <p:pic>
              <p:nvPicPr>
                <p:cNvPr id="71" name="Freihand 70">
                  <a:extLst>
                    <a:ext uri="{FF2B5EF4-FFF2-40B4-BE49-F238E27FC236}">
                      <a16:creationId xmlns:a16="http://schemas.microsoft.com/office/drawing/2014/main" id="{8FB0D21E-1304-49B4-8E59-4F6A8B5A6998}"/>
                    </a:ext>
                  </a:extLst>
                </p:cNvPr>
                <p:cNvPicPr/>
                <p:nvPr/>
              </p:nvPicPr>
              <p:blipFill>
                <a:blip r:embed="rId324"/>
                <a:stretch>
                  <a:fillRect/>
                </a:stretch>
              </p:blipFill>
              <p:spPr>
                <a:xfrm>
                  <a:off x="1769333" y="4674480"/>
                  <a:ext cx="188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56" name="Freihand 55">
                  <a:extLst>
                    <a:ext uri="{FF2B5EF4-FFF2-40B4-BE49-F238E27FC236}">
                      <a16:creationId xmlns:a16="http://schemas.microsoft.com/office/drawing/2014/main" id="{F2FD0734-23FC-42A0-BF2C-662858F282BA}"/>
                    </a:ext>
                  </a:extLst>
                </p14:cNvPr>
                <p14:cNvContentPartPr/>
                <p14:nvPr/>
              </p14:nvContentPartPr>
              <p14:xfrm>
                <a:off x="366773" y="4731720"/>
                <a:ext cx="133200" cy="176040"/>
              </p14:xfrm>
            </p:contentPart>
          </mc:Choice>
          <mc:Fallback xmlns="">
            <p:pic>
              <p:nvPicPr>
                <p:cNvPr id="56" name="Freihand 55">
                  <a:extLst>
                    <a:ext uri="{FF2B5EF4-FFF2-40B4-BE49-F238E27FC236}">
                      <a16:creationId xmlns:a16="http://schemas.microsoft.com/office/drawing/2014/main" id="{F2FD0734-23FC-42A0-BF2C-662858F282BA}"/>
                    </a:ext>
                  </a:extLst>
                </p:cNvPr>
                <p:cNvPicPr/>
                <p:nvPr/>
              </p:nvPicPr>
              <p:blipFill>
                <a:blip r:embed="rId326"/>
                <a:stretch>
                  <a:fillRect/>
                </a:stretch>
              </p:blipFill>
              <p:spPr>
                <a:xfrm>
                  <a:off x="362453" y="4727400"/>
                  <a:ext cx="1418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57" name="Freihand 56">
                  <a:extLst>
                    <a:ext uri="{FF2B5EF4-FFF2-40B4-BE49-F238E27FC236}">
                      <a16:creationId xmlns:a16="http://schemas.microsoft.com/office/drawing/2014/main" id="{977EAD77-1536-4E90-90BE-CC0FE2073625}"/>
                    </a:ext>
                  </a:extLst>
                </p14:cNvPr>
                <p14:cNvContentPartPr/>
                <p14:nvPr/>
              </p14:nvContentPartPr>
              <p14:xfrm>
                <a:off x="477293" y="4728120"/>
                <a:ext cx="54360" cy="216720"/>
              </p14:xfrm>
            </p:contentPart>
          </mc:Choice>
          <mc:Fallback xmlns="">
            <p:pic>
              <p:nvPicPr>
                <p:cNvPr id="57" name="Freihand 56">
                  <a:extLst>
                    <a:ext uri="{FF2B5EF4-FFF2-40B4-BE49-F238E27FC236}">
                      <a16:creationId xmlns:a16="http://schemas.microsoft.com/office/drawing/2014/main" id="{977EAD77-1536-4E90-90BE-CC0FE2073625}"/>
                    </a:ext>
                  </a:extLst>
                </p:cNvPr>
                <p:cNvPicPr/>
                <p:nvPr/>
              </p:nvPicPr>
              <p:blipFill>
                <a:blip r:embed="rId328"/>
                <a:stretch>
                  <a:fillRect/>
                </a:stretch>
              </p:blipFill>
              <p:spPr>
                <a:xfrm>
                  <a:off x="472973" y="4723800"/>
                  <a:ext cx="630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58" name="Freihand 57">
                  <a:extLst>
                    <a:ext uri="{FF2B5EF4-FFF2-40B4-BE49-F238E27FC236}">
                      <a16:creationId xmlns:a16="http://schemas.microsoft.com/office/drawing/2014/main" id="{7C40853A-267D-4845-A810-403B2BB05ADF}"/>
                    </a:ext>
                  </a:extLst>
                </p14:cNvPr>
                <p14:cNvContentPartPr/>
                <p14:nvPr/>
              </p14:nvContentPartPr>
              <p14:xfrm>
                <a:off x="356693" y="4921080"/>
                <a:ext cx="169560" cy="15840"/>
              </p14:xfrm>
            </p:contentPart>
          </mc:Choice>
          <mc:Fallback xmlns="">
            <p:pic>
              <p:nvPicPr>
                <p:cNvPr id="58" name="Freihand 57">
                  <a:extLst>
                    <a:ext uri="{FF2B5EF4-FFF2-40B4-BE49-F238E27FC236}">
                      <a16:creationId xmlns:a16="http://schemas.microsoft.com/office/drawing/2014/main" id="{7C40853A-267D-4845-A810-403B2BB05ADF}"/>
                    </a:ext>
                  </a:extLst>
                </p:cNvPr>
                <p:cNvPicPr/>
                <p:nvPr/>
              </p:nvPicPr>
              <p:blipFill>
                <a:blip r:embed="rId330"/>
                <a:stretch>
                  <a:fillRect/>
                </a:stretch>
              </p:blipFill>
              <p:spPr>
                <a:xfrm>
                  <a:off x="352373" y="4916760"/>
                  <a:ext cx="1782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59" name="Freihand 58">
                  <a:extLst>
                    <a:ext uri="{FF2B5EF4-FFF2-40B4-BE49-F238E27FC236}">
                      <a16:creationId xmlns:a16="http://schemas.microsoft.com/office/drawing/2014/main" id="{0C3E9BF8-5DCF-474D-9F09-9565840176BB}"/>
                    </a:ext>
                  </a:extLst>
                </p14:cNvPr>
                <p14:cNvContentPartPr/>
                <p14:nvPr/>
              </p14:nvContentPartPr>
              <p14:xfrm>
                <a:off x="576293" y="4761240"/>
                <a:ext cx="149400" cy="194760"/>
              </p14:xfrm>
            </p:contentPart>
          </mc:Choice>
          <mc:Fallback xmlns="">
            <p:pic>
              <p:nvPicPr>
                <p:cNvPr id="59" name="Freihand 58">
                  <a:extLst>
                    <a:ext uri="{FF2B5EF4-FFF2-40B4-BE49-F238E27FC236}">
                      <a16:creationId xmlns:a16="http://schemas.microsoft.com/office/drawing/2014/main" id="{0C3E9BF8-5DCF-474D-9F09-9565840176BB}"/>
                    </a:ext>
                  </a:extLst>
                </p:cNvPr>
                <p:cNvPicPr/>
                <p:nvPr/>
              </p:nvPicPr>
              <p:blipFill>
                <a:blip r:embed="rId332"/>
                <a:stretch>
                  <a:fillRect/>
                </a:stretch>
              </p:blipFill>
              <p:spPr>
                <a:xfrm>
                  <a:off x="571973" y="4756920"/>
                  <a:ext cx="1580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60" name="Freihand 59">
                  <a:extLst>
                    <a:ext uri="{FF2B5EF4-FFF2-40B4-BE49-F238E27FC236}">
                      <a16:creationId xmlns:a16="http://schemas.microsoft.com/office/drawing/2014/main" id="{D291C040-A783-4345-B84E-D27C3E4D4BE2}"/>
                    </a:ext>
                  </a:extLst>
                </p14:cNvPr>
                <p14:cNvContentPartPr/>
                <p14:nvPr/>
              </p14:nvContentPartPr>
              <p14:xfrm>
                <a:off x="843413" y="4803360"/>
                <a:ext cx="10440" cy="116640"/>
              </p14:xfrm>
            </p:contentPart>
          </mc:Choice>
          <mc:Fallback xmlns="">
            <p:pic>
              <p:nvPicPr>
                <p:cNvPr id="60" name="Freihand 59">
                  <a:extLst>
                    <a:ext uri="{FF2B5EF4-FFF2-40B4-BE49-F238E27FC236}">
                      <a16:creationId xmlns:a16="http://schemas.microsoft.com/office/drawing/2014/main" id="{D291C040-A783-4345-B84E-D27C3E4D4BE2}"/>
                    </a:ext>
                  </a:extLst>
                </p:cNvPr>
                <p:cNvPicPr/>
                <p:nvPr/>
              </p:nvPicPr>
              <p:blipFill>
                <a:blip r:embed="rId334"/>
                <a:stretch>
                  <a:fillRect/>
                </a:stretch>
              </p:blipFill>
              <p:spPr>
                <a:xfrm>
                  <a:off x="839093" y="4799040"/>
                  <a:ext cx="190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61" name="Freihand 60">
                  <a:extLst>
                    <a:ext uri="{FF2B5EF4-FFF2-40B4-BE49-F238E27FC236}">
                      <a16:creationId xmlns:a16="http://schemas.microsoft.com/office/drawing/2014/main" id="{9A0CF683-2833-4B14-88E5-E2DB717464AD}"/>
                    </a:ext>
                  </a:extLst>
                </p14:cNvPr>
                <p14:cNvContentPartPr/>
                <p14:nvPr/>
              </p14:nvContentPartPr>
              <p14:xfrm>
                <a:off x="764933" y="4695360"/>
                <a:ext cx="135000" cy="119520"/>
              </p14:xfrm>
            </p:contentPart>
          </mc:Choice>
          <mc:Fallback xmlns="">
            <p:pic>
              <p:nvPicPr>
                <p:cNvPr id="61" name="Freihand 60">
                  <a:extLst>
                    <a:ext uri="{FF2B5EF4-FFF2-40B4-BE49-F238E27FC236}">
                      <a16:creationId xmlns:a16="http://schemas.microsoft.com/office/drawing/2014/main" id="{9A0CF683-2833-4B14-88E5-E2DB717464AD}"/>
                    </a:ext>
                  </a:extLst>
                </p:cNvPr>
                <p:cNvPicPr/>
                <p:nvPr/>
              </p:nvPicPr>
              <p:blipFill>
                <a:blip r:embed="rId336"/>
                <a:stretch>
                  <a:fillRect/>
                </a:stretch>
              </p:blipFill>
              <p:spPr>
                <a:xfrm>
                  <a:off x="760613" y="4691040"/>
                  <a:ext cx="1436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82" name="Freihand 181">
                  <a:extLst>
                    <a:ext uri="{FF2B5EF4-FFF2-40B4-BE49-F238E27FC236}">
                      <a16:creationId xmlns:a16="http://schemas.microsoft.com/office/drawing/2014/main" id="{16A8670E-A571-4FEF-A831-05298723E5B6}"/>
                    </a:ext>
                  </a:extLst>
                </p14:cNvPr>
                <p14:cNvContentPartPr/>
                <p14:nvPr/>
              </p14:nvContentPartPr>
              <p14:xfrm>
                <a:off x="302693" y="5038440"/>
                <a:ext cx="535320" cy="139320"/>
              </p14:xfrm>
            </p:contentPart>
          </mc:Choice>
          <mc:Fallback xmlns="">
            <p:pic>
              <p:nvPicPr>
                <p:cNvPr id="182" name="Freihand 181">
                  <a:extLst>
                    <a:ext uri="{FF2B5EF4-FFF2-40B4-BE49-F238E27FC236}">
                      <a16:creationId xmlns:a16="http://schemas.microsoft.com/office/drawing/2014/main" id="{16A8670E-A571-4FEF-A831-05298723E5B6}"/>
                    </a:ext>
                  </a:extLst>
                </p:cNvPr>
                <p:cNvPicPr/>
                <p:nvPr/>
              </p:nvPicPr>
              <p:blipFill>
                <a:blip r:embed="rId338"/>
                <a:stretch>
                  <a:fillRect/>
                </a:stretch>
              </p:blipFill>
              <p:spPr>
                <a:xfrm>
                  <a:off x="298373" y="5034120"/>
                  <a:ext cx="5439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84" name="Freihand 183">
                  <a:extLst>
                    <a:ext uri="{FF2B5EF4-FFF2-40B4-BE49-F238E27FC236}">
                      <a16:creationId xmlns:a16="http://schemas.microsoft.com/office/drawing/2014/main" id="{F849FD00-B9EC-4423-AAF1-B1D3F021EA00}"/>
                    </a:ext>
                  </a:extLst>
                </p14:cNvPr>
                <p14:cNvContentPartPr/>
                <p14:nvPr/>
              </p14:nvContentPartPr>
              <p14:xfrm>
                <a:off x="455693" y="5313840"/>
                <a:ext cx="22680" cy="198360"/>
              </p14:xfrm>
            </p:contentPart>
          </mc:Choice>
          <mc:Fallback xmlns="">
            <p:pic>
              <p:nvPicPr>
                <p:cNvPr id="184" name="Freihand 183">
                  <a:extLst>
                    <a:ext uri="{FF2B5EF4-FFF2-40B4-BE49-F238E27FC236}">
                      <a16:creationId xmlns:a16="http://schemas.microsoft.com/office/drawing/2014/main" id="{F849FD00-B9EC-4423-AAF1-B1D3F021EA00}"/>
                    </a:ext>
                  </a:extLst>
                </p:cNvPr>
                <p:cNvPicPr/>
                <p:nvPr/>
              </p:nvPicPr>
              <p:blipFill>
                <a:blip r:embed="rId340"/>
                <a:stretch>
                  <a:fillRect/>
                </a:stretch>
              </p:blipFill>
              <p:spPr>
                <a:xfrm>
                  <a:off x="451373" y="5309520"/>
                  <a:ext cx="313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85" name="Freihand 184">
                  <a:extLst>
                    <a:ext uri="{FF2B5EF4-FFF2-40B4-BE49-F238E27FC236}">
                      <a16:creationId xmlns:a16="http://schemas.microsoft.com/office/drawing/2014/main" id="{B9D51405-D57A-474A-8DE5-2AA4B7C8BA3F}"/>
                    </a:ext>
                  </a:extLst>
                </p14:cNvPr>
                <p14:cNvContentPartPr/>
                <p14:nvPr/>
              </p14:nvContentPartPr>
              <p14:xfrm>
                <a:off x="372893" y="5241840"/>
                <a:ext cx="186840" cy="121680"/>
              </p14:xfrm>
            </p:contentPart>
          </mc:Choice>
          <mc:Fallback xmlns="">
            <p:pic>
              <p:nvPicPr>
                <p:cNvPr id="185" name="Freihand 184">
                  <a:extLst>
                    <a:ext uri="{FF2B5EF4-FFF2-40B4-BE49-F238E27FC236}">
                      <a16:creationId xmlns:a16="http://schemas.microsoft.com/office/drawing/2014/main" id="{B9D51405-D57A-474A-8DE5-2AA4B7C8BA3F}"/>
                    </a:ext>
                  </a:extLst>
                </p:cNvPr>
                <p:cNvPicPr/>
                <p:nvPr/>
              </p:nvPicPr>
              <p:blipFill>
                <a:blip r:embed="rId342"/>
                <a:stretch>
                  <a:fillRect/>
                </a:stretch>
              </p:blipFill>
              <p:spPr>
                <a:xfrm>
                  <a:off x="368573" y="5237520"/>
                  <a:ext cx="19548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87" name="Freihand 186">
                  <a:extLst>
                    <a:ext uri="{FF2B5EF4-FFF2-40B4-BE49-F238E27FC236}">
                      <a16:creationId xmlns:a16="http://schemas.microsoft.com/office/drawing/2014/main" id="{505534C3-E290-4BAF-89D6-CFCD8A298E50}"/>
                    </a:ext>
                  </a:extLst>
                </p14:cNvPr>
                <p14:cNvContentPartPr/>
                <p14:nvPr/>
              </p14:nvContentPartPr>
              <p14:xfrm>
                <a:off x="119093" y="5607960"/>
                <a:ext cx="117720" cy="214920"/>
              </p14:xfrm>
            </p:contentPart>
          </mc:Choice>
          <mc:Fallback xmlns="">
            <p:pic>
              <p:nvPicPr>
                <p:cNvPr id="187" name="Freihand 186">
                  <a:extLst>
                    <a:ext uri="{FF2B5EF4-FFF2-40B4-BE49-F238E27FC236}">
                      <a16:creationId xmlns:a16="http://schemas.microsoft.com/office/drawing/2014/main" id="{505534C3-E290-4BAF-89D6-CFCD8A298E50}"/>
                    </a:ext>
                  </a:extLst>
                </p:cNvPr>
                <p:cNvPicPr/>
                <p:nvPr/>
              </p:nvPicPr>
              <p:blipFill>
                <a:blip r:embed="rId344"/>
                <a:stretch>
                  <a:fillRect/>
                </a:stretch>
              </p:blipFill>
              <p:spPr>
                <a:xfrm>
                  <a:off x="114773" y="5603640"/>
                  <a:ext cx="12636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88" name="Freihand 187">
                  <a:extLst>
                    <a:ext uri="{FF2B5EF4-FFF2-40B4-BE49-F238E27FC236}">
                      <a16:creationId xmlns:a16="http://schemas.microsoft.com/office/drawing/2014/main" id="{0DD8E4C7-893E-4711-A139-FEC0CD3A7379}"/>
                    </a:ext>
                  </a:extLst>
                </p14:cNvPr>
                <p14:cNvContentPartPr/>
                <p14:nvPr/>
              </p14:nvContentPartPr>
              <p14:xfrm>
                <a:off x="223133" y="5602200"/>
                <a:ext cx="75240" cy="163440"/>
              </p14:xfrm>
            </p:contentPart>
          </mc:Choice>
          <mc:Fallback xmlns="">
            <p:pic>
              <p:nvPicPr>
                <p:cNvPr id="188" name="Freihand 187">
                  <a:extLst>
                    <a:ext uri="{FF2B5EF4-FFF2-40B4-BE49-F238E27FC236}">
                      <a16:creationId xmlns:a16="http://schemas.microsoft.com/office/drawing/2014/main" id="{0DD8E4C7-893E-4711-A139-FEC0CD3A7379}"/>
                    </a:ext>
                  </a:extLst>
                </p:cNvPr>
                <p:cNvPicPr/>
                <p:nvPr/>
              </p:nvPicPr>
              <p:blipFill>
                <a:blip r:embed="rId346"/>
                <a:stretch>
                  <a:fillRect/>
                </a:stretch>
              </p:blipFill>
              <p:spPr>
                <a:xfrm>
                  <a:off x="218813" y="5597880"/>
                  <a:ext cx="838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89" name="Freihand 188">
                  <a:extLst>
                    <a:ext uri="{FF2B5EF4-FFF2-40B4-BE49-F238E27FC236}">
                      <a16:creationId xmlns:a16="http://schemas.microsoft.com/office/drawing/2014/main" id="{DD78AF66-C138-4AB5-987A-08FE4CC2930D}"/>
                    </a:ext>
                  </a:extLst>
                </p14:cNvPr>
                <p14:cNvContentPartPr/>
                <p14:nvPr/>
              </p14:nvContentPartPr>
              <p14:xfrm>
                <a:off x="310613" y="5678160"/>
                <a:ext cx="100080" cy="94680"/>
              </p14:xfrm>
            </p:contentPart>
          </mc:Choice>
          <mc:Fallback xmlns="">
            <p:pic>
              <p:nvPicPr>
                <p:cNvPr id="189" name="Freihand 188">
                  <a:extLst>
                    <a:ext uri="{FF2B5EF4-FFF2-40B4-BE49-F238E27FC236}">
                      <a16:creationId xmlns:a16="http://schemas.microsoft.com/office/drawing/2014/main" id="{DD78AF66-C138-4AB5-987A-08FE4CC2930D}"/>
                    </a:ext>
                  </a:extLst>
                </p:cNvPr>
                <p:cNvPicPr/>
                <p:nvPr/>
              </p:nvPicPr>
              <p:blipFill>
                <a:blip r:embed="rId348"/>
                <a:stretch>
                  <a:fillRect/>
                </a:stretch>
              </p:blipFill>
              <p:spPr>
                <a:xfrm>
                  <a:off x="306293" y="5673840"/>
                  <a:ext cx="108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90" name="Freihand 189">
                  <a:extLst>
                    <a:ext uri="{FF2B5EF4-FFF2-40B4-BE49-F238E27FC236}">
                      <a16:creationId xmlns:a16="http://schemas.microsoft.com/office/drawing/2014/main" id="{46B25483-409E-48CE-909E-9D44F5E8E0DB}"/>
                    </a:ext>
                  </a:extLst>
                </p14:cNvPr>
                <p14:cNvContentPartPr/>
                <p14:nvPr/>
              </p14:nvContentPartPr>
              <p14:xfrm>
                <a:off x="413933" y="5569800"/>
                <a:ext cx="162000" cy="191160"/>
              </p14:xfrm>
            </p:contentPart>
          </mc:Choice>
          <mc:Fallback xmlns="">
            <p:pic>
              <p:nvPicPr>
                <p:cNvPr id="190" name="Freihand 189">
                  <a:extLst>
                    <a:ext uri="{FF2B5EF4-FFF2-40B4-BE49-F238E27FC236}">
                      <a16:creationId xmlns:a16="http://schemas.microsoft.com/office/drawing/2014/main" id="{46B25483-409E-48CE-909E-9D44F5E8E0DB}"/>
                    </a:ext>
                  </a:extLst>
                </p:cNvPr>
                <p:cNvPicPr/>
                <p:nvPr/>
              </p:nvPicPr>
              <p:blipFill>
                <a:blip r:embed="rId350"/>
                <a:stretch>
                  <a:fillRect/>
                </a:stretch>
              </p:blipFill>
              <p:spPr>
                <a:xfrm>
                  <a:off x="409613" y="5565480"/>
                  <a:ext cx="1706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91" name="Freihand 190">
                  <a:extLst>
                    <a:ext uri="{FF2B5EF4-FFF2-40B4-BE49-F238E27FC236}">
                      <a16:creationId xmlns:a16="http://schemas.microsoft.com/office/drawing/2014/main" id="{4D7EE5E0-B0B8-4485-9200-8C15A6492395}"/>
                    </a:ext>
                  </a:extLst>
                </p14:cNvPr>
                <p14:cNvContentPartPr/>
                <p14:nvPr/>
              </p14:nvContentPartPr>
              <p14:xfrm>
                <a:off x="592853" y="5636760"/>
                <a:ext cx="73800" cy="106560"/>
              </p14:xfrm>
            </p:contentPart>
          </mc:Choice>
          <mc:Fallback xmlns="">
            <p:pic>
              <p:nvPicPr>
                <p:cNvPr id="191" name="Freihand 190">
                  <a:extLst>
                    <a:ext uri="{FF2B5EF4-FFF2-40B4-BE49-F238E27FC236}">
                      <a16:creationId xmlns:a16="http://schemas.microsoft.com/office/drawing/2014/main" id="{4D7EE5E0-B0B8-4485-9200-8C15A6492395}"/>
                    </a:ext>
                  </a:extLst>
                </p:cNvPr>
                <p:cNvPicPr/>
                <p:nvPr/>
              </p:nvPicPr>
              <p:blipFill>
                <a:blip r:embed="rId352"/>
                <a:stretch>
                  <a:fillRect/>
                </a:stretch>
              </p:blipFill>
              <p:spPr>
                <a:xfrm>
                  <a:off x="588533" y="5632440"/>
                  <a:ext cx="824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92" name="Freihand 191">
                  <a:extLst>
                    <a:ext uri="{FF2B5EF4-FFF2-40B4-BE49-F238E27FC236}">
                      <a16:creationId xmlns:a16="http://schemas.microsoft.com/office/drawing/2014/main" id="{D8EB1417-F763-429D-BE46-A47673E7F628}"/>
                    </a:ext>
                  </a:extLst>
                </p14:cNvPr>
                <p14:cNvContentPartPr/>
                <p14:nvPr/>
              </p14:nvContentPartPr>
              <p14:xfrm>
                <a:off x="667013" y="5629560"/>
                <a:ext cx="202680" cy="73440"/>
              </p14:xfrm>
            </p:contentPart>
          </mc:Choice>
          <mc:Fallback xmlns="">
            <p:pic>
              <p:nvPicPr>
                <p:cNvPr id="192" name="Freihand 191">
                  <a:extLst>
                    <a:ext uri="{FF2B5EF4-FFF2-40B4-BE49-F238E27FC236}">
                      <a16:creationId xmlns:a16="http://schemas.microsoft.com/office/drawing/2014/main" id="{D8EB1417-F763-429D-BE46-A47673E7F628}"/>
                    </a:ext>
                  </a:extLst>
                </p:cNvPr>
                <p:cNvPicPr/>
                <p:nvPr/>
              </p:nvPicPr>
              <p:blipFill>
                <a:blip r:embed="rId354"/>
                <a:stretch>
                  <a:fillRect/>
                </a:stretch>
              </p:blipFill>
              <p:spPr>
                <a:xfrm>
                  <a:off x="662693" y="5625240"/>
                  <a:ext cx="2113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93" name="Freihand 192">
                  <a:extLst>
                    <a:ext uri="{FF2B5EF4-FFF2-40B4-BE49-F238E27FC236}">
                      <a16:creationId xmlns:a16="http://schemas.microsoft.com/office/drawing/2014/main" id="{D7EDEF45-DC76-4A3F-911C-DB6BAF47F908}"/>
                    </a:ext>
                  </a:extLst>
                </p14:cNvPr>
                <p14:cNvContentPartPr/>
                <p14:nvPr/>
              </p14:nvContentPartPr>
              <p14:xfrm>
                <a:off x="859973" y="5592480"/>
                <a:ext cx="21600" cy="7560"/>
              </p14:xfrm>
            </p:contentPart>
          </mc:Choice>
          <mc:Fallback xmlns="">
            <p:pic>
              <p:nvPicPr>
                <p:cNvPr id="193" name="Freihand 192">
                  <a:extLst>
                    <a:ext uri="{FF2B5EF4-FFF2-40B4-BE49-F238E27FC236}">
                      <a16:creationId xmlns:a16="http://schemas.microsoft.com/office/drawing/2014/main" id="{D7EDEF45-DC76-4A3F-911C-DB6BAF47F908}"/>
                    </a:ext>
                  </a:extLst>
                </p:cNvPr>
                <p:cNvPicPr/>
                <p:nvPr/>
              </p:nvPicPr>
              <p:blipFill>
                <a:blip r:embed="rId356"/>
                <a:stretch>
                  <a:fillRect/>
                </a:stretch>
              </p:blipFill>
              <p:spPr>
                <a:xfrm>
                  <a:off x="855653" y="5588160"/>
                  <a:ext cx="3024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94" name="Freihand 193">
                  <a:extLst>
                    <a:ext uri="{FF2B5EF4-FFF2-40B4-BE49-F238E27FC236}">
                      <a16:creationId xmlns:a16="http://schemas.microsoft.com/office/drawing/2014/main" id="{1D441365-5DBA-4EDA-B90F-1EC1A21C92BA}"/>
                    </a:ext>
                  </a:extLst>
                </p14:cNvPr>
                <p14:cNvContentPartPr/>
                <p14:nvPr/>
              </p14:nvContentPartPr>
              <p14:xfrm>
                <a:off x="853853" y="5600040"/>
                <a:ext cx="195840" cy="170640"/>
              </p14:xfrm>
            </p:contentPart>
          </mc:Choice>
          <mc:Fallback xmlns="">
            <p:pic>
              <p:nvPicPr>
                <p:cNvPr id="194" name="Freihand 193">
                  <a:extLst>
                    <a:ext uri="{FF2B5EF4-FFF2-40B4-BE49-F238E27FC236}">
                      <a16:creationId xmlns:a16="http://schemas.microsoft.com/office/drawing/2014/main" id="{1D441365-5DBA-4EDA-B90F-1EC1A21C92BA}"/>
                    </a:ext>
                  </a:extLst>
                </p:cNvPr>
                <p:cNvPicPr/>
                <p:nvPr/>
              </p:nvPicPr>
              <p:blipFill>
                <a:blip r:embed="rId358"/>
                <a:stretch>
                  <a:fillRect/>
                </a:stretch>
              </p:blipFill>
              <p:spPr>
                <a:xfrm>
                  <a:off x="849533" y="5595720"/>
                  <a:ext cx="2044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95" name="Freihand 194">
                  <a:extLst>
                    <a:ext uri="{FF2B5EF4-FFF2-40B4-BE49-F238E27FC236}">
                      <a16:creationId xmlns:a16="http://schemas.microsoft.com/office/drawing/2014/main" id="{823E8002-6F77-42DA-B897-B5BDECC1A064}"/>
                    </a:ext>
                  </a:extLst>
                </p14:cNvPr>
                <p14:cNvContentPartPr/>
                <p14:nvPr/>
              </p14:nvContentPartPr>
              <p14:xfrm>
                <a:off x="1060493" y="5497440"/>
                <a:ext cx="95040" cy="206280"/>
              </p14:xfrm>
            </p:contentPart>
          </mc:Choice>
          <mc:Fallback xmlns="">
            <p:pic>
              <p:nvPicPr>
                <p:cNvPr id="195" name="Freihand 194">
                  <a:extLst>
                    <a:ext uri="{FF2B5EF4-FFF2-40B4-BE49-F238E27FC236}">
                      <a16:creationId xmlns:a16="http://schemas.microsoft.com/office/drawing/2014/main" id="{823E8002-6F77-42DA-B897-B5BDECC1A064}"/>
                    </a:ext>
                  </a:extLst>
                </p:cNvPr>
                <p:cNvPicPr/>
                <p:nvPr/>
              </p:nvPicPr>
              <p:blipFill>
                <a:blip r:embed="rId360"/>
                <a:stretch>
                  <a:fillRect/>
                </a:stretch>
              </p:blipFill>
              <p:spPr>
                <a:xfrm>
                  <a:off x="1056173" y="5493120"/>
                  <a:ext cx="10368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96" name="Freihand 195">
                  <a:extLst>
                    <a:ext uri="{FF2B5EF4-FFF2-40B4-BE49-F238E27FC236}">
                      <a16:creationId xmlns:a16="http://schemas.microsoft.com/office/drawing/2014/main" id="{A8FA2865-87CE-4EAD-BBFD-C8163B4410D8}"/>
                    </a:ext>
                  </a:extLst>
                </p14:cNvPr>
                <p14:cNvContentPartPr/>
                <p14:nvPr/>
              </p14:nvContentPartPr>
              <p14:xfrm>
                <a:off x="991013" y="5474400"/>
                <a:ext cx="360" cy="360"/>
              </p14:xfrm>
            </p:contentPart>
          </mc:Choice>
          <mc:Fallback xmlns="">
            <p:pic>
              <p:nvPicPr>
                <p:cNvPr id="196" name="Freihand 195">
                  <a:extLst>
                    <a:ext uri="{FF2B5EF4-FFF2-40B4-BE49-F238E27FC236}">
                      <a16:creationId xmlns:a16="http://schemas.microsoft.com/office/drawing/2014/main" id="{A8FA2865-87CE-4EAD-BBFD-C8163B4410D8}"/>
                    </a:ext>
                  </a:extLst>
                </p:cNvPr>
                <p:cNvPicPr/>
                <p:nvPr/>
              </p:nvPicPr>
              <p:blipFill>
                <a:blip r:embed="rId58"/>
                <a:stretch>
                  <a:fillRect/>
                </a:stretch>
              </p:blipFill>
              <p:spPr>
                <a:xfrm>
                  <a:off x="986693" y="5470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79" name="Freihand 178">
                  <a:extLst>
                    <a:ext uri="{FF2B5EF4-FFF2-40B4-BE49-F238E27FC236}">
                      <a16:creationId xmlns:a16="http://schemas.microsoft.com/office/drawing/2014/main" id="{8AD80502-A013-413A-98A4-963F97204D51}"/>
                    </a:ext>
                  </a:extLst>
                </p14:cNvPr>
                <p14:cNvContentPartPr/>
                <p14:nvPr/>
              </p14:nvContentPartPr>
              <p14:xfrm>
                <a:off x="3461333" y="5108280"/>
                <a:ext cx="415800" cy="81000"/>
              </p14:xfrm>
            </p:contentPart>
          </mc:Choice>
          <mc:Fallback xmlns="">
            <p:pic>
              <p:nvPicPr>
                <p:cNvPr id="179" name="Freihand 178">
                  <a:extLst>
                    <a:ext uri="{FF2B5EF4-FFF2-40B4-BE49-F238E27FC236}">
                      <a16:creationId xmlns:a16="http://schemas.microsoft.com/office/drawing/2014/main" id="{8AD80502-A013-413A-98A4-963F97204D51}"/>
                    </a:ext>
                  </a:extLst>
                </p:cNvPr>
                <p:cNvPicPr/>
                <p:nvPr/>
              </p:nvPicPr>
              <p:blipFill>
                <a:blip r:embed="rId363"/>
                <a:stretch>
                  <a:fillRect/>
                </a:stretch>
              </p:blipFill>
              <p:spPr>
                <a:xfrm>
                  <a:off x="3457013" y="5103960"/>
                  <a:ext cx="42444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80" name="Freihand 179">
                  <a:extLst>
                    <a:ext uri="{FF2B5EF4-FFF2-40B4-BE49-F238E27FC236}">
                      <a16:creationId xmlns:a16="http://schemas.microsoft.com/office/drawing/2014/main" id="{F9A07216-06F8-4251-84D5-B9DADB9DC965}"/>
                    </a:ext>
                  </a:extLst>
                </p14:cNvPr>
                <p14:cNvContentPartPr/>
                <p14:nvPr/>
              </p14:nvContentPartPr>
              <p14:xfrm>
                <a:off x="3626933" y="5157960"/>
                <a:ext cx="145080" cy="32760"/>
              </p14:xfrm>
            </p:contentPart>
          </mc:Choice>
          <mc:Fallback xmlns="">
            <p:pic>
              <p:nvPicPr>
                <p:cNvPr id="180" name="Freihand 179">
                  <a:extLst>
                    <a:ext uri="{FF2B5EF4-FFF2-40B4-BE49-F238E27FC236}">
                      <a16:creationId xmlns:a16="http://schemas.microsoft.com/office/drawing/2014/main" id="{F9A07216-06F8-4251-84D5-B9DADB9DC965}"/>
                    </a:ext>
                  </a:extLst>
                </p:cNvPr>
                <p:cNvPicPr/>
                <p:nvPr/>
              </p:nvPicPr>
              <p:blipFill>
                <a:blip r:embed="rId365"/>
                <a:stretch>
                  <a:fillRect/>
                </a:stretch>
              </p:blipFill>
              <p:spPr>
                <a:xfrm>
                  <a:off x="3622613" y="5153640"/>
                  <a:ext cx="1537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98" name="Freihand 197">
                  <a:extLst>
                    <a:ext uri="{FF2B5EF4-FFF2-40B4-BE49-F238E27FC236}">
                      <a16:creationId xmlns:a16="http://schemas.microsoft.com/office/drawing/2014/main" id="{AF9393A6-FAA9-4477-91A2-C9A2E770AB07}"/>
                    </a:ext>
                  </a:extLst>
                </p14:cNvPr>
                <p14:cNvContentPartPr/>
                <p14:nvPr/>
              </p14:nvContentPartPr>
              <p14:xfrm>
                <a:off x="3396173" y="5308800"/>
                <a:ext cx="15120" cy="162360"/>
              </p14:xfrm>
            </p:contentPart>
          </mc:Choice>
          <mc:Fallback xmlns="">
            <p:pic>
              <p:nvPicPr>
                <p:cNvPr id="198" name="Freihand 197">
                  <a:extLst>
                    <a:ext uri="{FF2B5EF4-FFF2-40B4-BE49-F238E27FC236}">
                      <a16:creationId xmlns:a16="http://schemas.microsoft.com/office/drawing/2014/main" id="{AF9393A6-FAA9-4477-91A2-C9A2E770AB07}"/>
                    </a:ext>
                  </a:extLst>
                </p:cNvPr>
                <p:cNvPicPr/>
                <p:nvPr/>
              </p:nvPicPr>
              <p:blipFill>
                <a:blip r:embed="rId367"/>
                <a:stretch>
                  <a:fillRect/>
                </a:stretch>
              </p:blipFill>
              <p:spPr>
                <a:xfrm>
                  <a:off x="3391853" y="5304480"/>
                  <a:ext cx="237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99" name="Freihand 198">
                  <a:extLst>
                    <a:ext uri="{FF2B5EF4-FFF2-40B4-BE49-F238E27FC236}">
                      <a16:creationId xmlns:a16="http://schemas.microsoft.com/office/drawing/2014/main" id="{B825790B-83B0-47F0-B03B-FA4267E0034C}"/>
                    </a:ext>
                  </a:extLst>
                </p14:cNvPr>
                <p14:cNvContentPartPr/>
                <p14:nvPr/>
              </p14:nvContentPartPr>
              <p14:xfrm>
                <a:off x="3334973" y="5289000"/>
                <a:ext cx="144720" cy="133920"/>
              </p14:xfrm>
            </p:contentPart>
          </mc:Choice>
          <mc:Fallback xmlns="">
            <p:pic>
              <p:nvPicPr>
                <p:cNvPr id="199" name="Freihand 198">
                  <a:extLst>
                    <a:ext uri="{FF2B5EF4-FFF2-40B4-BE49-F238E27FC236}">
                      <a16:creationId xmlns:a16="http://schemas.microsoft.com/office/drawing/2014/main" id="{B825790B-83B0-47F0-B03B-FA4267E0034C}"/>
                    </a:ext>
                  </a:extLst>
                </p:cNvPr>
                <p:cNvPicPr/>
                <p:nvPr/>
              </p:nvPicPr>
              <p:blipFill>
                <a:blip r:embed="rId369"/>
                <a:stretch>
                  <a:fillRect/>
                </a:stretch>
              </p:blipFill>
              <p:spPr>
                <a:xfrm>
                  <a:off x="3330653" y="5284680"/>
                  <a:ext cx="1533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00" name="Freihand 199">
                  <a:extLst>
                    <a:ext uri="{FF2B5EF4-FFF2-40B4-BE49-F238E27FC236}">
                      <a16:creationId xmlns:a16="http://schemas.microsoft.com/office/drawing/2014/main" id="{5E36CCD5-D95E-433E-A679-A3587A8FA92C}"/>
                    </a:ext>
                  </a:extLst>
                </p14:cNvPr>
                <p14:cNvContentPartPr/>
                <p14:nvPr/>
              </p14:nvContentPartPr>
              <p14:xfrm>
                <a:off x="3477893" y="5376840"/>
                <a:ext cx="360" cy="360"/>
              </p14:xfrm>
            </p:contentPart>
          </mc:Choice>
          <mc:Fallback xmlns="">
            <p:pic>
              <p:nvPicPr>
                <p:cNvPr id="200" name="Freihand 199">
                  <a:extLst>
                    <a:ext uri="{FF2B5EF4-FFF2-40B4-BE49-F238E27FC236}">
                      <a16:creationId xmlns:a16="http://schemas.microsoft.com/office/drawing/2014/main" id="{5E36CCD5-D95E-433E-A679-A3587A8FA92C}"/>
                    </a:ext>
                  </a:extLst>
                </p:cNvPr>
                <p:cNvPicPr/>
                <p:nvPr/>
              </p:nvPicPr>
              <p:blipFill>
                <a:blip r:embed="rId58"/>
                <a:stretch>
                  <a:fillRect/>
                </a:stretch>
              </p:blipFill>
              <p:spPr>
                <a:xfrm>
                  <a:off x="3473573" y="5372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01" name="Freihand 200">
                  <a:extLst>
                    <a:ext uri="{FF2B5EF4-FFF2-40B4-BE49-F238E27FC236}">
                      <a16:creationId xmlns:a16="http://schemas.microsoft.com/office/drawing/2014/main" id="{A00E906E-18D2-4C15-9382-9379C6BFC191}"/>
                    </a:ext>
                  </a:extLst>
                </p14:cNvPr>
                <p14:cNvContentPartPr/>
                <p14:nvPr/>
              </p14:nvContentPartPr>
              <p14:xfrm>
                <a:off x="3493013" y="5355960"/>
                <a:ext cx="108360" cy="85680"/>
              </p14:xfrm>
            </p:contentPart>
          </mc:Choice>
          <mc:Fallback xmlns="">
            <p:pic>
              <p:nvPicPr>
                <p:cNvPr id="201" name="Freihand 200">
                  <a:extLst>
                    <a:ext uri="{FF2B5EF4-FFF2-40B4-BE49-F238E27FC236}">
                      <a16:creationId xmlns:a16="http://schemas.microsoft.com/office/drawing/2014/main" id="{A00E906E-18D2-4C15-9382-9379C6BFC191}"/>
                    </a:ext>
                  </a:extLst>
                </p:cNvPr>
                <p:cNvPicPr/>
                <p:nvPr/>
              </p:nvPicPr>
              <p:blipFill>
                <a:blip r:embed="rId372"/>
                <a:stretch>
                  <a:fillRect/>
                </a:stretch>
              </p:blipFill>
              <p:spPr>
                <a:xfrm>
                  <a:off x="3488693" y="5351640"/>
                  <a:ext cx="11700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02" name="Freihand 201">
                  <a:extLst>
                    <a:ext uri="{FF2B5EF4-FFF2-40B4-BE49-F238E27FC236}">
                      <a16:creationId xmlns:a16="http://schemas.microsoft.com/office/drawing/2014/main" id="{4BA0387E-AFB2-49A4-A6A1-0C874611A75A}"/>
                    </a:ext>
                  </a:extLst>
                </p14:cNvPr>
                <p14:cNvContentPartPr/>
                <p14:nvPr/>
              </p14:nvContentPartPr>
              <p14:xfrm>
                <a:off x="3611453" y="5275320"/>
                <a:ext cx="107640" cy="140040"/>
              </p14:xfrm>
            </p:contentPart>
          </mc:Choice>
          <mc:Fallback xmlns="">
            <p:pic>
              <p:nvPicPr>
                <p:cNvPr id="202" name="Freihand 201">
                  <a:extLst>
                    <a:ext uri="{FF2B5EF4-FFF2-40B4-BE49-F238E27FC236}">
                      <a16:creationId xmlns:a16="http://schemas.microsoft.com/office/drawing/2014/main" id="{4BA0387E-AFB2-49A4-A6A1-0C874611A75A}"/>
                    </a:ext>
                  </a:extLst>
                </p:cNvPr>
                <p:cNvPicPr/>
                <p:nvPr/>
              </p:nvPicPr>
              <p:blipFill>
                <a:blip r:embed="rId374"/>
                <a:stretch>
                  <a:fillRect/>
                </a:stretch>
              </p:blipFill>
              <p:spPr>
                <a:xfrm>
                  <a:off x="3607133" y="5271000"/>
                  <a:ext cx="1162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03" name="Freihand 202">
                  <a:extLst>
                    <a:ext uri="{FF2B5EF4-FFF2-40B4-BE49-F238E27FC236}">
                      <a16:creationId xmlns:a16="http://schemas.microsoft.com/office/drawing/2014/main" id="{A28F0D48-AE37-4BA2-BBCB-5E6A645FCE9B}"/>
                    </a:ext>
                  </a:extLst>
                </p14:cNvPr>
                <p14:cNvContentPartPr/>
                <p14:nvPr/>
              </p14:nvContentPartPr>
              <p14:xfrm>
                <a:off x="3597053" y="5245440"/>
                <a:ext cx="56520" cy="13680"/>
              </p14:xfrm>
            </p:contentPart>
          </mc:Choice>
          <mc:Fallback xmlns="">
            <p:pic>
              <p:nvPicPr>
                <p:cNvPr id="203" name="Freihand 202">
                  <a:extLst>
                    <a:ext uri="{FF2B5EF4-FFF2-40B4-BE49-F238E27FC236}">
                      <a16:creationId xmlns:a16="http://schemas.microsoft.com/office/drawing/2014/main" id="{A28F0D48-AE37-4BA2-BBCB-5E6A645FCE9B}"/>
                    </a:ext>
                  </a:extLst>
                </p:cNvPr>
                <p:cNvPicPr/>
                <p:nvPr/>
              </p:nvPicPr>
              <p:blipFill>
                <a:blip r:embed="rId376"/>
                <a:stretch>
                  <a:fillRect/>
                </a:stretch>
              </p:blipFill>
              <p:spPr>
                <a:xfrm>
                  <a:off x="3592733" y="5241120"/>
                  <a:ext cx="651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04" name="Freihand 203">
                  <a:extLst>
                    <a:ext uri="{FF2B5EF4-FFF2-40B4-BE49-F238E27FC236}">
                      <a16:creationId xmlns:a16="http://schemas.microsoft.com/office/drawing/2014/main" id="{7D905A58-7DBB-4610-AC33-F5020FB3813F}"/>
                    </a:ext>
                  </a:extLst>
                </p14:cNvPr>
                <p14:cNvContentPartPr/>
                <p14:nvPr/>
              </p14:nvContentPartPr>
              <p14:xfrm>
                <a:off x="3713693" y="5323560"/>
                <a:ext cx="79560" cy="173160"/>
              </p14:xfrm>
            </p:contentPart>
          </mc:Choice>
          <mc:Fallback xmlns="">
            <p:pic>
              <p:nvPicPr>
                <p:cNvPr id="204" name="Freihand 203">
                  <a:extLst>
                    <a:ext uri="{FF2B5EF4-FFF2-40B4-BE49-F238E27FC236}">
                      <a16:creationId xmlns:a16="http://schemas.microsoft.com/office/drawing/2014/main" id="{7D905A58-7DBB-4610-AC33-F5020FB3813F}"/>
                    </a:ext>
                  </a:extLst>
                </p:cNvPr>
                <p:cNvPicPr/>
                <p:nvPr/>
              </p:nvPicPr>
              <p:blipFill>
                <a:blip r:embed="rId378"/>
                <a:stretch>
                  <a:fillRect/>
                </a:stretch>
              </p:blipFill>
              <p:spPr>
                <a:xfrm>
                  <a:off x="3709373" y="5319240"/>
                  <a:ext cx="882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05" name="Freihand 204">
                  <a:extLst>
                    <a:ext uri="{FF2B5EF4-FFF2-40B4-BE49-F238E27FC236}">
                      <a16:creationId xmlns:a16="http://schemas.microsoft.com/office/drawing/2014/main" id="{678BA532-EA49-438A-BA1F-40BCE757F7A3}"/>
                    </a:ext>
                  </a:extLst>
                </p14:cNvPr>
                <p14:cNvContentPartPr/>
                <p14:nvPr/>
              </p14:nvContentPartPr>
              <p14:xfrm>
                <a:off x="3820613" y="5330760"/>
                <a:ext cx="241920" cy="127800"/>
              </p14:xfrm>
            </p:contentPart>
          </mc:Choice>
          <mc:Fallback xmlns="">
            <p:pic>
              <p:nvPicPr>
                <p:cNvPr id="205" name="Freihand 204">
                  <a:extLst>
                    <a:ext uri="{FF2B5EF4-FFF2-40B4-BE49-F238E27FC236}">
                      <a16:creationId xmlns:a16="http://schemas.microsoft.com/office/drawing/2014/main" id="{678BA532-EA49-438A-BA1F-40BCE757F7A3}"/>
                    </a:ext>
                  </a:extLst>
                </p:cNvPr>
                <p:cNvPicPr/>
                <p:nvPr/>
              </p:nvPicPr>
              <p:blipFill>
                <a:blip r:embed="rId380"/>
                <a:stretch>
                  <a:fillRect/>
                </a:stretch>
              </p:blipFill>
              <p:spPr>
                <a:xfrm>
                  <a:off x="3816293" y="5326440"/>
                  <a:ext cx="2505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06" name="Freihand 205">
                  <a:extLst>
                    <a:ext uri="{FF2B5EF4-FFF2-40B4-BE49-F238E27FC236}">
                      <a16:creationId xmlns:a16="http://schemas.microsoft.com/office/drawing/2014/main" id="{D6173552-3DE7-44F7-A20C-EC0B390774FE}"/>
                    </a:ext>
                  </a:extLst>
                </p14:cNvPr>
                <p14:cNvContentPartPr/>
                <p14:nvPr/>
              </p14:nvContentPartPr>
              <p14:xfrm>
                <a:off x="3384293" y="5551800"/>
                <a:ext cx="82800" cy="174600"/>
              </p14:xfrm>
            </p:contentPart>
          </mc:Choice>
          <mc:Fallback xmlns="">
            <p:pic>
              <p:nvPicPr>
                <p:cNvPr id="206" name="Freihand 205">
                  <a:extLst>
                    <a:ext uri="{FF2B5EF4-FFF2-40B4-BE49-F238E27FC236}">
                      <a16:creationId xmlns:a16="http://schemas.microsoft.com/office/drawing/2014/main" id="{D6173552-3DE7-44F7-A20C-EC0B390774FE}"/>
                    </a:ext>
                  </a:extLst>
                </p:cNvPr>
                <p:cNvPicPr/>
                <p:nvPr/>
              </p:nvPicPr>
              <p:blipFill>
                <a:blip r:embed="rId382"/>
                <a:stretch>
                  <a:fillRect/>
                </a:stretch>
              </p:blipFill>
              <p:spPr>
                <a:xfrm>
                  <a:off x="3379973" y="5547480"/>
                  <a:ext cx="914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07" name="Freihand 206">
                  <a:extLst>
                    <a:ext uri="{FF2B5EF4-FFF2-40B4-BE49-F238E27FC236}">
                      <a16:creationId xmlns:a16="http://schemas.microsoft.com/office/drawing/2014/main" id="{5B62F1C4-18DD-459D-8807-43D58C384F31}"/>
                    </a:ext>
                  </a:extLst>
                </p14:cNvPr>
                <p14:cNvContentPartPr/>
                <p14:nvPr/>
              </p14:nvContentPartPr>
              <p14:xfrm>
                <a:off x="3503093" y="5547480"/>
                <a:ext cx="186480" cy="78480"/>
              </p14:xfrm>
            </p:contentPart>
          </mc:Choice>
          <mc:Fallback xmlns="">
            <p:pic>
              <p:nvPicPr>
                <p:cNvPr id="207" name="Freihand 206">
                  <a:extLst>
                    <a:ext uri="{FF2B5EF4-FFF2-40B4-BE49-F238E27FC236}">
                      <a16:creationId xmlns:a16="http://schemas.microsoft.com/office/drawing/2014/main" id="{5B62F1C4-18DD-459D-8807-43D58C384F31}"/>
                    </a:ext>
                  </a:extLst>
                </p:cNvPr>
                <p:cNvPicPr/>
                <p:nvPr/>
              </p:nvPicPr>
              <p:blipFill>
                <a:blip r:embed="rId384"/>
                <a:stretch>
                  <a:fillRect/>
                </a:stretch>
              </p:blipFill>
              <p:spPr>
                <a:xfrm>
                  <a:off x="3498773" y="5543160"/>
                  <a:ext cx="1951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08" name="Freihand 207">
                  <a:extLst>
                    <a:ext uri="{FF2B5EF4-FFF2-40B4-BE49-F238E27FC236}">
                      <a16:creationId xmlns:a16="http://schemas.microsoft.com/office/drawing/2014/main" id="{69D14422-8797-496F-BC9E-C35DF2FCDA62}"/>
                    </a:ext>
                  </a:extLst>
                </p14:cNvPr>
                <p14:cNvContentPartPr/>
                <p14:nvPr/>
              </p14:nvContentPartPr>
              <p14:xfrm>
                <a:off x="3663653" y="5532720"/>
                <a:ext cx="14400" cy="23040"/>
              </p14:xfrm>
            </p:contentPart>
          </mc:Choice>
          <mc:Fallback xmlns="">
            <p:pic>
              <p:nvPicPr>
                <p:cNvPr id="208" name="Freihand 207">
                  <a:extLst>
                    <a:ext uri="{FF2B5EF4-FFF2-40B4-BE49-F238E27FC236}">
                      <a16:creationId xmlns:a16="http://schemas.microsoft.com/office/drawing/2014/main" id="{69D14422-8797-496F-BC9E-C35DF2FCDA62}"/>
                    </a:ext>
                  </a:extLst>
                </p:cNvPr>
                <p:cNvPicPr/>
                <p:nvPr/>
              </p:nvPicPr>
              <p:blipFill>
                <a:blip r:embed="rId386"/>
                <a:stretch>
                  <a:fillRect/>
                </a:stretch>
              </p:blipFill>
              <p:spPr>
                <a:xfrm>
                  <a:off x="3659333" y="5528400"/>
                  <a:ext cx="23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09" name="Freihand 208">
                  <a:extLst>
                    <a:ext uri="{FF2B5EF4-FFF2-40B4-BE49-F238E27FC236}">
                      <a16:creationId xmlns:a16="http://schemas.microsoft.com/office/drawing/2014/main" id="{3B70F0C2-9F81-4C51-8CCB-57FBDCF98A32}"/>
                    </a:ext>
                  </a:extLst>
                </p14:cNvPr>
                <p14:cNvContentPartPr/>
                <p14:nvPr/>
              </p14:nvContentPartPr>
              <p14:xfrm>
                <a:off x="3710813" y="5492760"/>
                <a:ext cx="290160" cy="118440"/>
              </p14:xfrm>
            </p:contentPart>
          </mc:Choice>
          <mc:Fallback xmlns="">
            <p:pic>
              <p:nvPicPr>
                <p:cNvPr id="209" name="Freihand 208">
                  <a:extLst>
                    <a:ext uri="{FF2B5EF4-FFF2-40B4-BE49-F238E27FC236}">
                      <a16:creationId xmlns:a16="http://schemas.microsoft.com/office/drawing/2014/main" id="{3B70F0C2-9F81-4C51-8CCB-57FBDCF98A32}"/>
                    </a:ext>
                  </a:extLst>
                </p:cNvPr>
                <p:cNvPicPr/>
                <p:nvPr/>
              </p:nvPicPr>
              <p:blipFill>
                <a:blip r:embed="rId388"/>
                <a:stretch>
                  <a:fillRect/>
                </a:stretch>
              </p:blipFill>
              <p:spPr>
                <a:xfrm>
                  <a:off x="3706493" y="5488440"/>
                  <a:ext cx="2988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10" name="Freihand 209">
                  <a:extLst>
                    <a:ext uri="{FF2B5EF4-FFF2-40B4-BE49-F238E27FC236}">
                      <a16:creationId xmlns:a16="http://schemas.microsoft.com/office/drawing/2014/main" id="{2A117F37-E087-451F-9E5A-962C769FFCB3}"/>
                    </a:ext>
                  </a:extLst>
                </p14:cNvPr>
                <p14:cNvContentPartPr/>
                <p14:nvPr/>
              </p14:nvContentPartPr>
              <p14:xfrm>
                <a:off x="4092773" y="5510040"/>
                <a:ext cx="14400" cy="130680"/>
              </p14:xfrm>
            </p:contentPart>
          </mc:Choice>
          <mc:Fallback xmlns="">
            <p:pic>
              <p:nvPicPr>
                <p:cNvPr id="210" name="Freihand 209">
                  <a:extLst>
                    <a:ext uri="{FF2B5EF4-FFF2-40B4-BE49-F238E27FC236}">
                      <a16:creationId xmlns:a16="http://schemas.microsoft.com/office/drawing/2014/main" id="{2A117F37-E087-451F-9E5A-962C769FFCB3}"/>
                    </a:ext>
                  </a:extLst>
                </p:cNvPr>
                <p:cNvPicPr/>
                <p:nvPr/>
              </p:nvPicPr>
              <p:blipFill>
                <a:blip r:embed="rId390"/>
                <a:stretch>
                  <a:fillRect/>
                </a:stretch>
              </p:blipFill>
              <p:spPr>
                <a:xfrm>
                  <a:off x="4088453" y="5505720"/>
                  <a:ext cx="230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11" name="Freihand 210">
                  <a:extLst>
                    <a:ext uri="{FF2B5EF4-FFF2-40B4-BE49-F238E27FC236}">
                      <a16:creationId xmlns:a16="http://schemas.microsoft.com/office/drawing/2014/main" id="{E7F837A7-9164-46E9-BBAE-8C655B5952C8}"/>
                    </a:ext>
                  </a:extLst>
                </p14:cNvPr>
                <p14:cNvContentPartPr/>
                <p14:nvPr/>
              </p14:nvContentPartPr>
              <p14:xfrm>
                <a:off x="4027253" y="5588520"/>
                <a:ext cx="128880" cy="19440"/>
              </p14:xfrm>
            </p:contentPart>
          </mc:Choice>
          <mc:Fallback xmlns="">
            <p:pic>
              <p:nvPicPr>
                <p:cNvPr id="211" name="Freihand 210">
                  <a:extLst>
                    <a:ext uri="{FF2B5EF4-FFF2-40B4-BE49-F238E27FC236}">
                      <a16:creationId xmlns:a16="http://schemas.microsoft.com/office/drawing/2014/main" id="{E7F837A7-9164-46E9-BBAE-8C655B5952C8}"/>
                    </a:ext>
                  </a:extLst>
                </p:cNvPr>
                <p:cNvPicPr/>
                <p:nvPr/>
              </p:nvPicPr>
              <p:blipFill>
                <a:blip r:embed="rId392"/>
                <a:stretch>
                  <a:fillRect/>
                </a:stretch>
              </p:blipFill>
              <p:spPr>
                <a:xfrm>
                  <a:off x="4022933" y="5584200"/>
                  <a:ext cx="1375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12" name="Freihand 211">
                  <a:extLst>
                    <a:ext uri="{FF2B5EF4-FFF2-40B4-BE49-F238E27FC236}">
                      <a16:creationId xmlns:a16="http://schemas.microsoft.com/office/drawing/2014/main" id="{E67956C6-69D5-4330-884E-896F7E3973E1}"/>
                    </a:ext>
                  </a:extLst>
                </p14:cNvPr>
                <p14:cNvContentPartPr/>
                <p14:nvPr/>
              </p14:nvContentPartPr>
              <p14:xfrm>
                <a:off x="4020413" y="5492040"/>
                <a:ext cx="208440" cy="110520"/>
              </p14:xfrm>
            </p:contentPart>
          </mc:Choice>
          <mc:Fallback xmlns="">
            <p:pic>
              <p:nvPicPr>
                <p:cNvPr id="212" name="Freihand 211">
                  <a:extLst>
                    <a:ext uri="{FF2B5EF4-FFF2-40B4-BE49-F238E27FC236}">
                      <a16:creationId xmlns:a16="http://schemas.microsoft.com/office/drawing/2014/main" id="{E67956C6-69D5-4330-884E-896F7E3973E1}"/>
                    </a:ext>
                  </a:extLst>
                </p:cNvPr>
                <p:cNvPicPr/>
                <p:nvPr/>
              </p:nvPicPr>
              <p:blipFill>
                <a:blip r:embed="rId394"/>
                <a:stretch>
                  <a:fillRect/>
                </a:stretch>
              </p:blipFill>
              <p:spPr>
                <a:xfrm>
                  <a:off x="4016093" y="5487720"/>
                  <a:ext cx="2170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13" name="Freihand 212">
                  <a:extLst>
                    <a:ext uri="{FF2B5EF4-FFF2-40B4-BE49-F238E27FC236}">
                      <a16:creationId xmlns:a16="http://schemas.microsoft.com/office/drawing/2014/main" id="{C5C0686F-00D8-490C-B37B-3D47D338FE0B}"/>
                    </a:ext>
                  </a:extLst>
                </p14:cNvPr>
                <p14:cNvContentPartPr/>
                <p14:nvPr/>
              </p14:nvContentPartPr>
              <p14:xfrm>
                <a:off x="4244693" y="5528040"/>
                <a:ext cx="100440" cy="76320"/>
              </p14:xfrm>
            </p:contentPart>
          </mc:Choice>
          <mc:Fallback xmlns="">
            <p:pic>
              <p:nvPicPr>
                <p:cNvPr id="213" name="Freihand 212">
                  <a:extLst>
                    <a:ext uri="{FF2B5EF4-FFF2-40B4-BE49-F238E27FC236}">
                      <a16:creationId xmlns:a16="http://schemas.microsoft.com/office/drawing/2014/main" id="{C5C0686F-00D8-490C-B37B-3D47D338FE0B}"/>
                    </a:ext>
                  </a:extLst>
                </p:cNvPr>
                <p:cNvPicPr/>
                <p:nvPr/>
              </p:nvPicPr>
              <p:blipFill>
                <a:blip r:embed="rId396"/>
                <a:stretch>
                  <a:fillRect/>
                </a:stretch>
              </p:blipFill>
              <p:spPr>
                <a:xfrm>
                  <a:off x="4240373" y="5523720"/>
                  <a:ext cx="1090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14" name="Freihand 213">
                  <a:extLst>
                    <a:ext uri="{FF2B5EF4-FFF2-40B4-BE49-F238E27FC236}">
                      <a16:creationId xmlns:a16="http://schemas.microsoft.com/office/drawing/2014/main" id="{B9AB0974-5344-4E33-8A13-19FF3F5B7FEA}"/>
                    </a:ext>
                  </a:extLst>
                </p14:cNvPr>
                <p14:cNvContentPartPr/>
                <p14:nvPr/>
              </p14:nvContentPartPr>
              <p14:xfrm>
                <a:off x="4353413" y="5532720"/>
                <a:ext cx="65880" cy="73080"/>
              </p14:xfrm>
            </p:contentPart>
          </mc:Choice>
          <mc:Fallback xmlns="">
            <p:pic>
              <p:nvPicPr>
                <p:cNvPr id="214" name="Freihand 213">
                  <a:extLst>
                    <a:ext uri="{FF2B5EF4-FFF2-40B4-BE49-F238E27FC236}">
                      <a16:creationId xmlns:a16="http://schemas.microsoft.com/office/drawing/2014/main" id="{B9AB0974-5344-4E33-8A13-19FF3F5B7FEA}"/>
                    </a:ext>
                  </a:extLst>
                </p:cNvPr>
                <p:cNvPicPr/>
                <p:nvPr/>
              </p:nvPicPr>
              <p:blipFill>
                <a:blip r:embed="rId398"/>
                <a:stretch>
                  <a:fillRect/>
                </a:stretch>
              </p:blipFill>
              <p:spPr>
                <a:xfrm>
                  <a:off x="4349093" y="5528400"/>
                  <a:ext cx="7452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15" name="Freihand 214">
                  <a:extLst>
                    <a:ext uri="{FF2B5EF4-FFF2-40B4-BE49-F238E27FC236}">
                      <a16:creationId xmlns:a16="http://schemas.microsoft.com/office/drawing/2014/main" id="{995FCA45-9E67-4B2D-B7B1-4AE5D479AF14}"/>
                    </a:ext>
                  </a:extLst>
                </p14:cNvPr>
                <p14:cNvContentPartPr/>
                <p14:nvPr/>
              </p14:nvContentPartPr>
              <p14:xfrm>
                <a:off x="4425773" y="5434080"/>
                <a:ext cx="234360" cy="149400"/>
              </p14:xfrm>
            </p:contentPart>
          </mc:Choice>
          <mc:Fallback xmlns="">
            <p:pic>
              <p:nvPicPr>
                <p:cNvPr id="215" name="Freihand 214">
                  <a:extLst>
                    <a:ext uri="{FF2B5EF4-FFF2-40B4-BE49-F238E27FC236}">
                      <a16:creationId xmlns:a16="http://schemas.microsoft.com/office/drawing/2014/main" id="{995FCA45-9E67-4B2D-B7B1-4AE5D479AF14}"/>
                    </a:ext>
                  </a:extLst>
                </p:cNvPr>
                <p:cNvPicPr/>
                <p:nvPr/>
              </p:nvPicPr>
              <p:blipFill>
                <a:blip r:embed="rId400"/>
                <a:stretch>
                  <a:fillRect/>
                </a:stretch>
              </p:blipFill>
              <p:spPr>
                <a:xfrm>
                  <a:off x="4421453" y="5429760"/>
                  <a:ext cx="2430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16" name="Freihand 215">
                  <a:extLst>
                    <a:ext uri="{FF2B5EF4-FFF2-40B4-BE49-F238E27FC236}">
                      <a16:creationId xmlns:a16="http://schemas.microsoft.com/office/drawing/2014/main" id="{1724AEEE-E6C1-4DD1-89B1-BE056BAB590D}"/>
                    </a:ext>
                  </a:extLst>
                </p14:cNvPr>
                <p14:cNvContentPartPr/>
                <p14:nvPr/>
              </p14:nvContentPartPr>
              <p14:xfrm>
                <a:off x="4661573" y="5452800"/>
                <a:ext cx="120960" cy="100440"/>
              </p14:xfrm>
            </p:contentPart>
          </mc:Choice>
          <mc:Fallback xmlns="">
            <p:pic>
              <p:nvPicPr>
                <p:cNvPr id="216" name="Freihand 215">
                  <a:extLst>
                    <a:ext uri="{FF2B5EF4-FFF2-40B4-BE49-F238E27FC236}">
                      <a16:creationId xmlns:a16="http://schemas.microsoft.com/office/drawing/2014/main" id="{1724AEEE-E6C1-4DD1-89B1-BE056BAB590D}"/>
                    </a:ext>
                  </a:extLst>
                </p:cNvPr>
                <p:cNvPicPr/>
                <p:nvPr/>
              </p:nvPicPr>
              <p:blipFill>
                <a:blip r:embed="rId402"/>
                <a:stretch>
                  <a:fillRect/>
                </a:stretch>
              </p:blipFill>
              <p:spPr>
                <a:xfrm>
                  <a:off x="4657253" y="5448480"/>
                  <a:ext cx="12960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17" name="Freihand 216">
                  <a:extLst>
                    <a:ext uri="{FF2B5EF4-FFF2-40B4-BE49-F238E27FC236}">
                      <a16:creationId xmlns:a16="http://schemas.microsoft.com/office/drawing/2014/main" id="{8D665DA6-1BD4-47EC-87A3-3559CC6CFBCB}"/>
                    </a:ext>
                  </a:extLst>
                </p14:cNvPr>
                <p14:cNvContentPartPr/>
                <p14:nvPr/>
              </p14:nvContentPartPr>
              <p14:xfrm>
                <a:off x="4840493" y="5366040"/>
                <a:ext cx="30240" cy="71640"/>
              </p14:xfrm>
            </p:contentPart>
          </mc:Choice>
          <mc:Fallback xmlns="">
            <p:pic>
              <p:nvPicPr>
                <p:cNvPr id="217" name="Freihand 216">
                  <a:extLst>
                    <a:ext uri="{FF2B5EF4-FFF2-40B4-BE49-F238E27FC236}">
                      <a16:creationId xmlns:a16="http://schemas.microsoft.com/office/drawing/2014/main" id="{8D665DA6-1BD4-47EC-87A3-3559CC6CFBCB}"/>
                    </a:ext>
                  </a:extLst>
                </p:cNvPr>
                <p:cNvPicPr/>
                <p:nvPr/>
              </p:nvPicPr>
              <p:blipFill>
                <a:blip r:embed="rId404"/>
                <a:stretch>
                  <a:fillRect/>
                </a:stretch>
              </p:blipFill>
              <p:spPr>
                <a:xfrm>
                  <a:off x="4836173" y="5361720"/>
                  <a:ext cx="388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18" name="Freihand 217">
                  <a:extLst>
                    <a:ext uri="{FF2B5EF4-FFF2-40B4-BE49-F238E27FC236}">
                      <a16:creationId xmlns:a16="http://schemas.microsoft.com/office/drawing/2014/main" id="{9A1F5063-BEC9-4C23-8648-7B58EBEA278D}"/>
                    </a:ext>
                  </a:extLst>
                </p14:cNvPr>
                <p14:cNvContentPartPr/>
                <p14:nvPr/>
              </p14:nvContentPartPr>
              <p14:xfrm>
                <a:off x="4844813" y="5558280"/>
                <a:ext cx="2520" cy="4680"/>
              </p14:xfrm>
            </p:contentPart>
          </mc:Choice>
          <mc:Fallback xmlns="">
            <p:pic>
              <p:nvPicPr>
                <p:cNvPr id="218" name="Freihand 217">
                  <a:extLst>
                    <a:ext uri="{FF2B5EF4-FFF2-40B4-BE49-F238E27FC236}">
                      <a16:creationId xmlns:a16="http://schemas.microsoft.com/office/drawing/2014/main" id="{9A1F5063-BEC9-4C23-8648-7B58EBEA278D}"/>
                    </a:ext>
                  </a:extLst>
                </p:cNvPr>
                <p:cNvPicPr/>
                <p:nvPr/>
              </p:nvPicPr>
              <p:blipFill>
                <a:blip r:embed="rId406"/>
                <a:stretch>
                  <a:fillRect/>
                </a:stretch>
              </p:blipFill>
              <p:spPr>
                <a:xfrm>
                  <a:off x="4840493" y="5553960"/>
                  <a:ext cx="1116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19" name="Freihand 218">
                  <a:extLst>
                    <a:ext uri="{FF2B5EF4-FFF2-40B4-BE49-F238E27FC236}">
                      <a16:creationId xmlns:a16="http://schemas.microsoft.com/office/drawing/2014/main" id="{39895A1B-34AD-4651-809C-5146351B252A}"/>
                    </a:ext>
                  </a:extLst>
                </p14:cNvPr>
                <p14:cNvContentPartPr/>
                <p14:nvPr/>
              </p14:nvContentPartPr>
              <p14:xfrm>
                <a:off x="4745453" y="5504280"/>
                <a:ext cx="87840" cy="59040"/>
              </p14:xfrm>
            </p:contentPart>
          </mc:Choice>
          <mc:Fallback xmlns="">
            <p:pic>
              <p:nvPicPr>
                <p:cNvPr id="219" name="Freihand 218">
                  <a:extLst>
                    <a:ext uri="{FF2B5EF4-FFF2-40B4-BE49-F238E27FC236}">
                      <a16:creationId xmlns:a16="http://schemas.microsoft.com/office/drawing/2014/main" id="{39895A1B-34AD-4651-809C-5146351B252A}"/>
                    </a:ext>
                  </a:extLst>
                </p:cNvPr>
                <p:cNvPicPr/>
                <p:nvPr/>
              </p:nvPicPr>
              <p:blipFill>
                <a:blip r:embed="rId408"/>
                <a:stretch>
                  <a:fillRect/>
                </a:stretch>
              </p:blipFill>
              <p:spPr>
                <a:xfrm>
                  <a:off x="4741133" y="5499960"/>
                  <a:ext cx="964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20" name="Freihand 219">
                  <a:extLst>
                    <a:ext uri="{FF2B5EF4-FFF2-40B4-BE49-F238E27FC236}">
                      <a16:creationId xmlns:a16="http://schemas.microsoft.com/office/drawing/2014/main" id="{D3BB0D1F-57D7-49B9-B5D2-3C42C007E112}"/>
                    </a:ext>
                  </a:extLst>
                </p14:cNvPr>
                <p14:cNvContentPartPr/>
                <p14:nvPr/>
              </p14:nvContentPartPr>
              <p14:xfrm>
                <a:off x="4882973" y="5330400"/>
                <a:ext cx="1440" cy="159480"/>
              </p14:xfrm>
            </p:contentPart>
          </mc:Choice>
          <mc:Fallback xmlns="">
            <p:pic>
              <p:nvPicPr>
                <p:cNvPr id="220" name="Freihand 219">
                  <a:extLst>
                    <a:ext uri="{FF2B5EF4-FFF2-40B4-BE49-F238E27FC236}">
                      <a16:creationId xmlns:a16="http://schemas.microsoft.com/office/drawing/2014/main" id="{D3BB0D1F-57D7-49B9-B5D2-3C42C007E112}"/>
                    </a:ext>
                  </a:extLst>
                </p:cNvPr>
                <p:cNvPicPr/>
                <p:nvPr/>
              </p:nvPicPr>
              <p:blipFill>
                <a:blip r:embed="rId410"/>
                <a:stretch>
                  <a:fillRect/>
                </a:stretch>
              </p:blipFill>
              <p:spPr>
                <a:xfrm>
                  <a:off x="4878653" y="5326080"/>
                  <a:ext cx="100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21" name="Freihand 220">
                  <a:extLst>
                    <a:ext uri="{FF2B5EF4-FFF2-40B4-BE49-F238E27FC236}">
                      <a16:creationId xmlns:a16="http://schemas.microsoft.com/office/drawing/2014/main" id="{9C01D425-B94E-430F-B888-2CB42FB484F9}"/>
                    </a:ext>
                  </a:extLst>
                </p14:cNvPr>
                <p14:cNvContentPartPr/>
                <p14:nvPr/>
              </p14:nvContentPartPr>
              <p14:xfrm>
                <a:off x="4876493" y="5525160"/>
                <a:ext cx="7920" cy="26280"/>
              </p14:xfrm>
            </p:contentPart>
          </mc:Choice>
          <mc:Fallback xmlns="">
            <p:pic>
              <p:nvPicPr>
                <p:cNvPr id="221" name="Freihand 220">
                  <a:extLst>
                    <a:ext uri="{FF2B5EF4-FFF2-40B4-BE49-F238E27FC236}">
                      <a16:creationId xmlns:a16="http://schemas.microsoft.com/office/drawing/2014/main" id="{9C01D425-B94E-430F-B888-2CB42FB484F9}"/>
                    </a:ext>
                  </a:extLst>
                </p:cNvPr>
                <p:cNvPicPr/>
                <p:nvPr/>
              </p:nvPicPr>
              <p:blipFill>
                <a:blip r:embed="rId412"/>
                <a:stretch>
                  <a:fillRect/>
                </a:stretch>
              </p:blipFill>
              <p:spPr>
                <a:xfrm>
                  <a:off x="4872173" y="5520840"/>
                  <a:ext cx="165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23" name="Freihand 222">
                  <a:extLst>
                    <a:ext uri="{FF2B5EF4-FFF2-40B4-BE49-F238E27FC236}">
                      <a16:creationId xmlns:a16="http://schemas.microsoft.com/office/drawing/2014/main" id="{A25F9E2F-6072-4852-BBC6-28A317071F57}"/>
                    </a:ext>
                  </a:extLst>
                </p14:cNvPr>
                <p14:cNvContentPartPr/>
                <p14:nvPr/>
              </p14:nvContentPartPr>
              <p14:xfrm>
                <a:off x="750533" y="5786520"/>
                <a:ext cx="2999160" cy="299520"/>
              </p14:xfrm>
            </p:contentPart>
          </mc:Choice>
          <mc:Fallback xmlns="">
            <p:pic>
              <p:nvPicPr>
                <p:cNvPr id="223" name="Freihand 222">
                  <a:extLst>
                    <a:ext uri="{FF2B5EF4-FFF2-40B4-BE49-F238E27FC236}">
                      <a16:creationId xmlns:a16="http://schemas.microsoft.com/office/drawing/2014/main" id="{A25F9E2F-6072-4852-BBC6-28A317071F57}"/>
                    </a:ext>
                  </a:extLst>
                </p:cNvPr>
                <p:cNvPicPr/>
                <p:nvPr/>
              </p:nvPicPr>
              <p:blipFill>
                <a:blip r:embed="rId414"/>
                <a:stretch>
                  <a:fillRect/>
                </a:stretch>
              </p:blipFill>
              <p:spPr>
                <a:xfrm>
                  <a:off x="746213" y="5782200"/>
                  <a:ext cx="300780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24" name="Freihand 223">
                  <a:extLst>
                    <a:ext uri="{FF2B5EF4-FFF2-40B4-BE49-F238E27FC236}">
                      <a16:creationId xmlns:a16="http://schemas.microsoft.com/office/drawing/2014/main" id="{C0ECCE26-4EF3-4794-952E-39F5523290D9}"/>
                    </a:ext>
                  </a:extLst>
                </p14:cNvPr>
                <p14:cNvContentPartPr/>
                <p14:nvPr/>
              </p14:nvContentPartPr>
              <p14:xfrm>
                <a:off x="2737373" y="6137880"/>
                <a:ext cx="146880" cy="155880"/>
              </p14:xfrm>
            </p:contentPart>
          </mc:Choice>
          <mc:Fallback xmlns="">
            <p:pic>
              <p:nvPicPr>
                <p:cNvPr id="224" name="Freihand 223">
                  <a:extLst>
                    <a:ext uri="{FF2B5EF4-FFF2-40B4-BE49-F238E27FC236}">
                      <a16:creationId xmlns:a16="http://schemas.microsoft.com/office/drawing/2014/main" id="{C0ECCE26-4EF3-4794-952E-39F5523290D9}"/>
                    </a:ext>
                  </a:extLst>
                </p:cNvPr>
                <p:cNvPicPr/>
                <p:nvPr/>
              </p:nvPicPr>
              <p:blipFill>
                <a:blip r:embed="rId416"/>
                <a:stretch>
                  <a:fillRect/>
                </a:stretch>
              </p:blipFill>
              <p:spPr>
                <a:xfrm>
                  <a:off x="2733053" y="6133560"/>
                  <a:ext cx="1555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25" name="Freihand 224">
                  <a:extLst>
                    <a:ext uri="{FF2B5EF4-FFF2-40B4-BE49-F238E27FC236}">
                      <a16:creationId xmlns:a16="http://schemas.microsoft.com/office/drawing/2014/main" id="{ED32DBC3-BD47-4D6A-BFEB-2364847BB05C}"/>
                    </a:ext>
                  </a:extLst>
                </p14:cNvPr>
                <p14:cNvContentPartPr/>
                <p14:nvPr/>
              </p14:nvContentPartPr>
              <p14:xfrm>
                <a:off x="2925653" y="6144360"/>
                <a:ext cx="132120" cy="142920"/>
              </p14:xfrm>
            </p:contentPart>
          </mc:Choice>
          <mc:Fallback xmlns="">
            <p:pic>
              <p:nvPicPr>
                <p:cNvPr id="225" name="Freihand 224">
                  <a:extLst>
                    <a:ext uri="{FF2B5EF4-FFF2-40B4-BE49-F238E27FC236}">
                      <a16:creationId xmlns:a16="http://schemas.microsoft.com/office/drawing/2014/main" id="{ED32DBC3-BD47-4D6A-BFEB-2364847BB05C}"/>
                    </a:ext>
                  </a:extLst>
                </p:cNvPr>
                <p:cNvPicPr/>
                <p:nvPr/>
              </p:nvPicPr>
              <p:blipFill>
                <a:blip r:embed="rId418"/>
                <a:stretch>
                  <a:fillRect/>
                </a:stretch>
              </p:blipFill>
              <p:spPr>
                <a:xfrm>
                  <a:off x="2921333" y="6140040"/>
                  <a:ext cx="1407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26" name="Freihand 225">
                  <a:extLst>
                    <a:ext uri="{FF2B5EF4-FFF2-40B4-BE49-F238E27FC236}">
                      <a16:creationId xmlns:a16="http://schemas.microsoft.com/office/drawing/2014/main" id="{A0417429-2B9B-4029-8E9E-3E0F70D85D12}"/>
                    </a:ext>
                  </a:extLst>
                </p14:cNvPr>
                <p14:cNvContentPartPr/>
                <p14:nvPr/>
              </p14:nvContentPartPr>
              <p14:xfrm>
                <a:off x="3055253" y="6147600"/>
                <a:ext cx="309240" cy="109080"/>
              </p14:xfrm>
            </p:contentPart>
          </mc:Choice>
          <mc:Fallback xmlns="">
            <p:pic>
              <p:nvPicPr>
                <p:cNvPr id="226" name="Freihand 225">
                  <a:extLst>
                    <a:ext uri="{FF2B5EF4-FFF2-40B4-BE49-F238E27FC236}">
                      <a16:creationId xmlns:a16="http://schemas.microsoft.com/office/drawing/2014/main" id="{A0417429-2B9B-4029-8E9E-3E0F70D85D12}"/>
                    </a:ext>
                  </a:extLst>
                </p:cNvPr>
                <p:cNvPicPr/>
                <p:nvPr/>
              </p:nvPicPr>
              <p:blipFill>
                <a:blip r:embed="rId420"/>
                <a:stretch>
                  <a:fillRect/>
                </a:stretch>
              </p:blipFill>
              <p:spPr>
                <a:xfrm>
                  <a:off x="3050933" y="6143280"/>
                  <a:ext cx="3178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27" name="Freihand 226">
                  <a:extLst>
                    <a:ext uri="{FF2B5EF4-FFF2-40B4-BE49-F238E27FC236}">
                      <a16:creationId xmlns:a16="http://schemas.microsoft.com/office/drawing/2014/main" id="{09298991-F7A0-4DFF-9B85-0A02C739E8EE}"/>
                    </a:ext>
                  </a:extLst>
                </p14:cNvPr>
                <p14:cNvContentPartPr/>
                <p14:nvPr/>
              </p14:nvContentPartPr>
              <p14:xfrm>
                <a:off x="3426413" y="6072720"/>
                <a:ext cx="361800" cy="127440"/>
              </p14:xfrm>
            </p:contentPart>
          </mc:Choice>
          <mc:Fallback xmlns="">
            <p:pic>
              <p:nvPicPr>
                <p:cNvPr id="227" name="Freihand 226">
                  <a:extLst>
                    <a:ext uri="{FF2B5EF4-FFF2-40B4-BE49-F238E27FC236}">
                      <a16:creationId xmlns:a16="http://schemas.microsoft.com/office/drawing/2014/main" id="{09298991-F7A0-4DFF-9B85-0A02C739E8EE}"/>
                    </a:ext>
                  </a:extLst>
                </p:cNvPr>
                <p:cNvPicPr/>
                <p:nvPr/>
              </p:nvPicPr>
              <p:blipFill>
                <a:blip r:embed="rId422"/>
                <a:stretch>
                  <a:fillRect/>
                </a:stretch>
              </p:blipFill>
              <p:spPr>
                <a:xfrm>
                  <a:off x="3422093" y="6068400"/>
                  <a:ext cx="3704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28" name="Freihand 227">
                  <a:extLst>
                    <a:ext uri="{FF2B5EF4-FFF2-40B4-BE49-F238E27FC236}">
                      <a16:creationId xmlns:a16="http://schemas.microsoft.com/office/drawing/2014/main" id="{7EFADE6D-6ED1-4E90-A325-009768BCD2E4}"/>
                    </a:ext>
                  </a:extLst>
                </p14:cNvPr>
                <p14:cNvContentPartPr/>
                <p14:nvPr/>
              </p14:nvContentPartPr>
              <p14:xfrm>
                <a:off x="3748253" y="6113400"/>
                <a:ext cx="77040" cy="227880"/>
              </p14:xfrm>
            </p:contentPart>
          </mc:Choice>
          <mc:Fallback xmlns="">
            <p:pic>
              <p:nvPicPr>
                <p:cNvPr id="228" name="Freihand 227">
                  <a:extLst>
                    <a:ext uri="{FF2B5EF4-FFF2-40B4-BE49-F238E27FC236}">
                      <a16:creationId xmlns:a16="http://schemas.microsoft.com/office/drawing/2014/main" id="{7EFADE6D-6ED1-4E90-A325-009768BCD2E4}"/>
                    </a:ext>
                  </a:extLst>
                </p:cNvPr>
                <p:cNvPicPr/>
                <p:nvPr/>
              </p:nvPicPr>
              <p:blipFill>
                <a:blip r:embed="rId424"/>
                <a:stretch>
                  <a:fillRect/>
                </a:stretch>
              </p:blipFill>
              <p:spPr>
                <a:xfrm>
                  <a:off x="3743933" y="6109080"/>
                  <a:ext cx="8568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29" name="Freihand 228">
                  <a:extLst>
                    <a:ext uri="{FF2B5EF4-FFF2-40B4-BE49-F238E27FC236}">
                      <a16:creationId xmlns:a16="http://schemas.microsoft.com/office/drawing/2014/main" id="{4D8DE88C-4BF5-4A5A-B647-61A64A48B908}"/>
                    </a:ext>
                  </a:extLst>
                </p14:cNvPr>
                <p14:cNvContentPartPr/>
                <p14:nvPr/>
              </p14:nvContentPartPr>
              <p14:xfrm>
                <a:off x="3808373" y="6015120"/>
                <a:ext cx="360" cy="360"/>
              </p14:xfrm>
            </p:contentPart>
          </mc:Choice>
          <mc:Fallback xmlns="">
            <p:pic>
              <p:nvPicPr>
                <p:cNvPr id="229" name="Freihand 228">
                  <a:extLst>
                    <a:ext uri="{FF2B5EF4-FFF2-40B4-BE49-F238E27FC236}">
                      <a16:creationId xmlns:a16="http://schemas.microsoft.com/office/drawing/2014/main" id="{4D8DE88C-4BF5-4A5A-B647-61A64A48B908}"/>
                    </a:ext>
                  </a:extLst>
                </p:cNvPr>
                <p:cNvPicPr/>
                <p:nvPr/>
              </p:nvPicPr>
              <p:blipFill>
                <a:blip r:embed="rId58"/>
                <a:stretch>
                  <a:fillRect/>
                </a:stretch>
              </p:blipFill>
              <p:spPr>
                <a:xfrm>
                  <a:off x="3804053" y="60108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30" name="Freihand 229">
                  <a:extLst>
                    <a:ext uri="{FF2B5EF4-FFF2-40B4-BE49-F238E27FC236}">
                      <a16:creationId xmlns:a16="http://schemas.microsoft.com/office/drawing/2014/main" id="{2EFF7F6C-89FE-4066-9E38-C9951D934021}"/>
                    </a:ext>
                  </a:extLst>
                </p14:cNvPr>
                <p14:cNvContentPartPr/>
                <p14:nvPr/>
              </p14:nvContentPartPr>
              <p14:xfrm>
                <a:off x="3936173" y="6132480"/>
                <a:ext cx="179280" cy="15120"/>
              </p14:xfrm>
            </p:contentPart>
          </mc:Choice>
          <mc:Fallback xmlns="">
            <p:pic>
              <p:nvPicPr>
                <p:cNvPr id="230" name="Freihand 229">
                  <a:extLst>
                    <a:ext uri="{FF2B5EF4-FFF2-40B4-BE49-F238E27FC236}">
                      <a16:creationId xmlns:a16="http://schemas.microsoft.com/office/drawing/2014/main" id="{2EFF7F6C-89FE-4066-9E38-C9951D934021}"/>
                    </a:ext>
                  </a:extLst>
                </p:cNvPr>
                <p:cNvPicPr/>
                <p:nvPr/>
              </p:nvPicPr>
              <p:blipFill>
                <a:blip r:embed="rId427"/>
                <a:stretch>
                  <a:fillRect/>
                </a:stretch>
              </p:blipFill>
              <p:spPr>
                <a:xfrm>
                  <a:off x="3931853" y="6128160"/>
                  <a:ext cx="1879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31" name="Freihand 230">
                  <a:extLst>
                    <a:ext uri="{FF2B5EF4-FFF2-40B4-BE49-F238E27FC236}">
                      <a16:creationId xmlns:a16="http://schemas.microsoft.com/office/drawing/2014/main" id="{D103DFD0-AD03-4359-9491-E0BB0C23A35A}"/>
                    </a:ext>
                  </a:extLst>
                </p14:cNvPr>
                <p14:cNvContentPartPr/>
                <p14:nvPr/>
              </p14:nvContentPartPr>
              <p14:xfrm>
                <a:off x="4123013" y="5948880"/>
                <a:ext cx="433080" cy="203400"/>
              </p14:xfrm>
            </p:contentPart>
          </mc:Choice>
          <mc:Fallback xmlns="">
            <p:pic>
              <p:nvPicPr>
                <p:cNvPr id="231" name="Freihand 230">
                  <a:extLst>
                    <a:ext uri="{FF2B5EF4-FFF2-40B4-BE49-F238E27FC236}">
                      <a16:creationId xmlns:a16="http://schemas.microsoft.com/office/drawing/2014/main" id="{D103DFD0-AD03-4359-9491-E0BB0C23A35A}"/>
                    </a:ext>
                  </a:extLst>
                </p:cNvPr>
                <p:cNvPicPr/>
                <p:nvPr/>
              </p:nvPicPr>
              <p:blipFill>
                <a:blip r:embed="rId429"/>
                <a:stretch>
                  <a:fillRect/>
                </a:stretch>
              </p:blipFill>
              <p:spPr>
                <a:xfrm>
                  <a:off x="4118693" y="5944560"/>
                  <a:ext cx="4417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32" name="Freihand 231">
                  <a:extLst>
                    <a:ext uri="{FF2B5EF4-FFF2-40B4-BE49-F238E27FC236}">
                      <a16:creationId xmlns:a16="http://schemas.microsoft.com/office/drawing/2014/main" id="{198F6F81-E4BD-4CD6-81DB-8F1AC2D9D48D}"/>
                    </a:ext>
                  </a:extLst>
                </p14:cNvPr>
                <p14:cNvContentPartPr/>
                <p14:nvPr/>
              </p14:nvContentPartPr>
              <p14:xfrm>
                <a:off x="4600733" y="6039600"/>
                <a:ext cx="207360" cy="32040"/>
              </p14:xfrm>
            </p:contentPart>
          </mc:Choice>
          <mc:Fallback xmlns="">
            <p:pic>
              <p:nvPicPr>
                <p:cNvPr id="232" name="Freihand 231">
                  <a:extLst>
                    <a:ext uri="{FF2B5EF4-FFF2-40B4-BE49-F238E27FC236}">
                      <a16:creationId xmlns:a16="http://schemas.microsoft.com/office/drawing/2014/main" id="{198F6F81-E4BD-4CD6-81DB-8F1AC2D9D48D}"/>
                    </a:ext>
                  </a:extLst>
                </p:cNvPr>
                <p:cNvPicPr/>
                <p:nvPr/>
              </p:nvPicPr>
              <p:blipFill>
                <a:blip r:embed="rId431"/>
                <a:stretch>
                  <a:fillRect/>
                </a:stretch>
              </p:blipFill>
              <p:spPr>
                <a:xfrm>
                  <a:off x="4596413" y="6035280"/>
                  <a:ext cx="21600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33" name="Freihand 232">
                  <a:extLst>
                    <a:ext uri="{FF2B5EF4-FFF2-40B4-BE49-F238E27FC236}">
                      <a16:creationId xmlns:a16="http://schemas.microsoft.com/office/drawing/2014/main" id="{CDC921A8-11C1-4562-B2F9-FEB45BAE3A6E}"/>
                    </a:ext>
                  </a:extLst>
                </p14:cNvPr>
                <p14:cNvContentPartPr/>
                <p14:nvPr/>
              </p14:nvContentPartPr>
              <p14:xfrm>
                <a:off x="4799453" y="5964360"/>
                <a:ext cx="116280" cy="331920"/>
              </p14:xfrm>
            </p:contentPart>
          </mc:Choice>
          <mc:Fallback xmlns="">
            <p:pic>
              <p:nvPicPr>
                <p:cNvPr id="233" name="Freihand 232">
                  <a:extLst>
                    <a:ext uri="{FF2B5EF4-FFF2-40B4-BE49-F238E27FC236}">
                      <a16:creationId xmlns:a16="http://schemas.microsoft.com/office/drawing/2014/main" id="{CDC921A8-11C1-4562-B2F9-FEB45BAE3A6E}"/>
                    </a:ext>
                  </a:extLst>
                </p:cNvPr>
                <p:cNvPicPr/>
                <p:nvPr/>
              </p:nvPicPr>
              <p:blipFill>
                <a:blip r:embed="rId433"/>
                <a:stretch>
                  <a:fillRect/>
                </a:stretch>
              </p:blipFill>
              <p:spPr>
                <a:xfrm>
                  <a:off x="4795133" y="5960040"/>
                  <a:ext cx="12492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34" name="Freihand 233">
                  <a:extLst>
                    <a:ext uri="{FF2B5EF4-FFF2-40B4-BE49-F238E27FC236}">
                      <a16:creationId xmlns:a16="http://schemas.microsoft.com/office/drawing/2014/main" id="{DD636AE4-31C0-4EE7-8A71-C0A8A5C8BFED}"/>
                    </a:ext>
                  </a:extLst>
                </p14:cNvPr>
                <p14:cNvContentPartPr/>
                <p14:nvPr/>
              </p14:nvContentPartPr>
              <p14:xfrm>
                <a:off x="4925813" y="5999280"/>
                <a:ext cx="179280" cy="97200"/>
              </p14:xfrm>
            </p:contentPart>
          </mc:Choice>
          <mc:Fallback xmlns="">
            <p:pic>
              <p:nvPicPr>
                <p:cNvPr id="234" name="Freihand 233">
                  <a:extLst>
                    <a:ext uri="{FF2B5EF4-FFF2-40B4-BE49-F238E27FC236}">
                      <a16:creationId xmlns:a16="http://schemas.microsoft.com/office/drawing/2014/main" id="{DD636AE4-31C0-4EE7-8A71-C0A8A5C8BFED}"/>
                    </a:ext>
                  </a:extLst>
                </p:cNvPr>
                <p:cNvPicPr/>
                <p:nvPr/>
              </p:nvPicPr>
              <p:blipFill>
                <a:blip r:embed="rId435"/>
                <a:stretch>
                  <a:fillRect/>
                </a:stretch>
              </p:blipFill>
              <p:spPr>
                <a:xfrm>
                  <a:off x="4921493" y="5994960"/>
                  <a:ext cx="1879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35" name="Freihand 234">
                  <a:extLst>
                    <a:ext uri="{FF2B5EF4-FFF2-40B4-BE49-F238E27FC236}">
                      <a16:creationId xmlns:a16="http://schemas.microsoft.com/office/drawing/2014/main" id="{79D4EA85-194D-4B18-BEA4-BDA4673017ED}"/>
                    </a:ext>
                  </a:extLst>
                </p14:cNvPr>
                <p14:cNvContentPartPr/>
                <p14:nvPr/>
              </p14:nvContentPartPr>
              <p14:xfrm>
                <a:off x="5107973" y="5961480"/>
                <a:ext cx="110880" cy="119160"/>
              </p14:xfrm>
            </p:contentPart>
          </mc:Choice>
          <mc:Fallback xmlns="">
            <p:pic>
              <p:nvPicPr>
                <p:cNvPr id="235" name="Freihand 234">
                  <a:extLst>
                    <a:ext uri="{FF2B5EF4-FFF2-40B4-BE49-F238E27FC236}">
                      <a16:creationId xmlns:a16="http://schemas.microsoft.com/office/drawing/2014/main" id="{79D4EA85-194D-4B18-BEA4-BDA4673017ED}"/>
                    </a:ext>
                  </a:extLst>
                </p:cNvPr>
                <p:cNvPicPr/>
                <p:nvPr/>
              </p:nvPicPr>
              <p:blipFill>
                <a:blip r:embed="rId437"/>
                <a:stretch>
                  <a:fillRect/>
                </a:stretch>
              </p:blipFill>
              <p:spPr>
                <a:xfrm>
                  <a:off x="5103653" y="5957160"/>
                  <a:ext cx="119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36" name="Freihand 235">
                  <a:extLst>
                    <a:ext uri="{FF2B5EF4-FFF2-40B4-BE49-F238E27FC236}">
                      <a16:creationId xmlns:a16="http://schemas.microsoft.com/office/drawing/2014/main" id="{E41ABD53-752A-495D-AD62-0AC82E3C4FC1}"/>
                    </a:ext>
                  </a:extLst>
                </p14:cNvPr>
                <p14:cNvContentPartPr/>
                <p14:nvPr/>
              </p14:nvContentPartPr>
              <p14:xfrm>
                <a:off x="5137493" y="5999280"/>
                <a:ext cx="96840" cy="5400"/>
              </p14:xfrm>
            </p:contentPart>
          </mc:Choice>
          <mc:Fallback xmlns="">
            <p:pic>
              <p:nvPicPr>
                <p:cNvPr id="236" name="Freihand 235">
                  <a:extLst>
                    <a:ext uri="{FF2B5EF4-FFF2-40B4-BE49-F238E27FC236}">
                      <a16:creationId xmlns:a16="http://schemas.microsoft.com/office/drawing/2014/main" id="{E41ABD53-752A-495D-AD62-0AC82E3C4FC1}"/>
                    </a:ext>
                  </a:extLst>
                </p:cNvPr>
                <p:cNvPicPr/>
                <p:nvPr/>
              </p:nvPicPr>
              <p:blipFill>
                <a:blip r:embed="rId439"/>
                <a:stretch>
                  <a:fillRect/>
                </a:stretch>
              </p:blipFill>
              <p:spPr>
                <a:xfrm>
                  <a:off x="5133173" y="5994960"/>
                  <a:ext cx="105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37" name="Freihand 236">
                  <a:extLst>
                    <a:ext uri="{FF2B5EF4-FFF2-40B4-BE49-F238E27FC236}">
                      <a16:creationId xmlns:a16="http://schemas.microsoft.com/office/drawing/2014/main" id="{2BDE11E9-3607-4DCF-9C99-A262236FA66C}"/>
                    </a:ext>
                  </a:extLst>
                </p14:cNvPr>
                <p14:cNvContentPartPr/>
                <p14:nvPr/>
              </p14:nvContentPartPr>
              <p14:xfrm>
                <a:off x="5240813" y="5957520"/>
                <a:ext cx="84960" cy="98640"/>
              </p14:xfrm>
            </p:contentPart>
          </mc:Choice>
          <mc:Fallback xmlns="">
            <p:pic>
              <p:nvPicPr>
                <p:cNvPr id="237" name="Freihand 236">
                  <a:extLst>
                    <a:ext uri="{FF2B5EF4-FFF2-40B4-BE49-F238E27FC236}">
                      <a16:creationId xmlns:a16="http://schemas.microsoft.com/office/drawing/2014/main" id="{2BDE11E9-3607-4DCF-9C99-A262236FA66C}"/>
                    </a:ext>
                  </a:extLst>
                </p:cNvPr>
                <p:cNvPicPr/>
                <p:nvPr/>
              </p:nvPicPr>
              <p:blipFill>
                <a:blip r:embed="rId441"/>
                <a:stretch>
                  <a:fillRect/>
                </a:stretch>
              </p:blipFill>
              <p:spPr>
                <a:xfrm>
                  <a:off x="5236493" y="5953200"/>
                  <a:ext cx="936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38" name="Freihand 237">
                  <a:extLst>
                    <a:ext uri="{FF2B5EF4-FFF2-40B4-BE49-F238E27FC236}">
                      <a16:creationId xmlns:a16="http://schemas.microsoft.com/office/drawing/2014/main" id="{BA9C3485-4266-4B4E-8A15-CB82428F5B6C}"/>
                    </a:ext>
                  </a:extLst>
                </p14:cNvPr>
                <p14:cNvContentPartPr/>
                <p14:nvPr/>
              </p14:nvContentPartPr>
              <p14:xfrm>
                <a:off x="5317493" y="5865360"/>
                <a:ext cx="202680" cy="291960"/>
              </p14:xfrm>
            </p:contentPart>
          </mc:Choice>
          <mc:Fallback xmlns="">
            <p:pic>
              <p:nvPicPr>
                <p:cNvPr id="238" name="Freihand 237">
                  <a:extLst>
                    <a:ext uri="{FF2B5EF4-FFF2-40B4-BE49-F238E27FC236}">
                      <a16:creationId xmlns:a16="http://schemas.microsoft.com/office/drawing/2014/main" id="{BA9C3485-4266-4B4E-8A15-CB82428F5B6C}"/>
                    </a:ext>
                  </a:extLst>
                </p:cNvPr>
                <p:cNvPicPr/>
                <p:nvPr/>
              </p:nvPicPr>
              <p:blipFill>
                <a:blip r:embed="rId443"/>
                <a:stretch>
                  <a:fillRect/>
                </a:stretch>
              </p:blipFill>
              <p:spPr>
                <a:xfrm>
                  <a:off x="5313173" y="5861040"/>
                  <a:ext cx="21132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86" name="Freihand 285">
                  <a:extLst>
                    <a:ext uri="{FF2B5EF4-FFF2-40B4-BE49-F238E27FC236}">
                      <a16:creationId xmlns:a16="http://schemas.microsoft.com/office/drawing/2014/main" id="{C0D8C9A4-1CFF-4FA3-A5BA-A87BA8084982}"/>
                    </a:ext>
                  </a:extLst>
                </p14:cNvPr>
                <p14:cNvContentPartPr/>
                <p14:nvPr/>
              </p14:nvContentPartPr>
              <p14:xfrm>
                <a:off x="4456373" y="4555680"/>
                <a:ext cx="659880" cy="567000"/>
              </p14:xfrm>
            </p:contentPart>
          </mc:Choice>
          <mc:Fallback xmlns="">
            <p:pic>
              <p:nvPicPr>
                <p:cNvPr id="286" name="Freihand 285">
                  <a:extLst>
                    <a:ext uri="{FF2B5EF4-FFF2-40B4-BE49-F238E27FC236}">
                      <a16:creationId xmlns:a16="http://schemas.microsoft.com/office/drawing/2014/main" id="{C0D8C9A4-1CFF-4FA3-A5BA-A87BA8084982}"/>
                    </a:ext>
                  </a:extLst>
                </p:cNvPr>
                <p:cNvPicPr/>
                <p:nvPr/>
              </p:nvPicPr>
              <p:blipFill>
                <a:blip r:embed="rId445"/>
                <a:stretch>
                  <a:fillRect/>
                </a:stretch>
              </p:blipFill>
              <p:spPr>
                <a:xfrm>
                  <a:off x="4452053" y="4551360"/>
                  <a:ext cx="668520" cy="575640"/>
                </a:xfrm>
                <a:prstGeom prst="rect">
                  <a:avLst/>
                </a:prstGeom>
              </p:spPr>
            </p:pic>
          </mc:Fallback>
        </mc:AlternateContent>
      </p:grpSp>
      <p:grpSp>
        <p:nvGrpSpPr>
          <p:cNvPr id="301" name="Gruppieren 300">
            <a:extLst>
              <a:ext uri="{FF2B5EF4-FFF2-40B4-BE49-F238E27FC236}">
                <a16:creationId xmlns:a16="http://schemas.microsoft.com/office/drawing/2014/main" id="{8ED23384-4FB2-48E6-98DB-953C11CE10D8}"/>
              </a:ext>
            </a:extLst>
          </p:cNvPr>
          <p:cNvGrpSpPr/>
          <p:nvPr/>
        </p:nvGrpSpPr>
        <p:grpSpPr>
          <a:xfrm>
            <a:off x="4985213" y="1221720"/>
            <a:ext cx="2196720" cy="603720"/>
            <a:chOff x="4985213" y="1221720"/>
            <a:chExt cx="2196720" cy="603720"/>
          </a:xfrm>
        </p:grpSpPr>
        <mc:AlternateContent xmlns:mc="http://schemas.openxmlformats.org/markup-compatibility/2006" xmlns:p14="http://schemas.microsoft.com/office/powerpoint/2010/main">
          <mc:Choice Requires="p14">
            <p:contentPart p14:bwMode="auto" r:id="rId446">
              <p14:nvContentPartPr>
                <p14:cNvPr id="288" name="Freihand 287">
                  <a:extLst>
                    <a:ext uri="{FF2B5EF4-FFF2-40B4-BE49-F238E27FC236}">
                      <a16:creationId xmlns:a16="http://schemas.microsoft.com/office/drawing/2014/main" id="{5ECF6960-16ED-48EC-A81B-7FC6461DB05D}"/>
                    </a:ext>
                  </a:extLst>
                </p14:cNvPr>
                <p14:cNvContentPartPr/>
                <p14:nvPr/>
              </p14:nvContentPartPr>
              <p14:xfrm>
                <a:off x="5076293" y="1642560"/>
                <a:ext cx="6840" cy="182880"/>
              </p14:xfrm>
            </p:contentPart>
          </mc:Choice>
          <mc:Fallback xmlns="">
            <p:pic>
              <p:nvPicPr>
                <p:cNvPr id="288" name="Freihand 287">
                  <a:extLst>
                    <a:ext uri="{FF2B5EF4-FFF2-40B4-BE49-F238E27FC236}">
                      <a16:creationId xmlns:a16="http://schemas.microsoft.com/office/drawing/2014/main" id="{5ECF6960-16ED-48EC-A81B-7FC6461DB05D}"/>
                    </a:ext>
                  </a:extLst>
                </p:cNvPr>
                <p:cNvPicPr/>
                <p:nvPr/>
              </p:nvPicPr>
              <p:blipFill>
                <a:blip r:embed="rId447"/>
                <a:stretch>
                  <a:fillRect/>
                </a:stretch>
              </p:blipFill>
              <p:spPr>
                <a:xfrm>
                  <a:off x="5071973" y="1638240"/>
                  <a:ext cx="154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89" name="Freihand 288">
                  <a:extLst>
                    <a:ext uri="{FF2B5EF4-FFF2-40B4-BE49-F238E27FC236}">
                      <a16:creationId xmlns:a16="http://schemas.microsoft.com/office/drawing/2014/main" id="{0723DF0F-D9BD-47F7-B084-2D4C47F798ED}"/>
                    </a:ext>
                  </a:extLst>
                </p14:cNvPr>
                <p14:cNvContentPartPr/>
                <p14:nvPr/>
              </p14:nvContentPartPr>
              <p14:xfrm>
                <a:off x="4985213" y="1590360"/>
                <a:ext cx="361440" cy="172080"/>
              </p14:xfrm>
            </p:contentPart>
          </mc:Choice>
          <mc:Fallback xmlns="">
            <p:pic>
              <p:nvPicPr>
                <p:cNvPr id="289" name="Freihand 288">
                  <a:extLst>
                    <a:ext uri="{FF2B5EF4-FFF2-40B4-BE49-F238E27FC236}">
                      <a16:creationId xmlns:a16="http://schemas.microsoft.com/office/drawing/2014/main" id="{0723DF0F-D9BD-47F7-B084-2D4C47F798ED}"/>
                    </a:ext>
                  </a:extLst>
                </p:cNvPr>
                <p:cNvPicPr/>
                <p:nvPr/>
              </p:nvPicPr>
              <p:blipFill>
                <a:blip r:embed="rId449"/>
                <a:stretch>
                  <a:fillRect/>
                </a:stretch>
              </p:blipFill>
              <p:spPr>
                <a:xfrm>
                  <a:off x="4980893" y="1586040"/>
                  <a:ext cx="37008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90" name="Freihand 289">
                  <a:extLst>
                    <a:ext uri="{FF2B5EF4-FFF2-40B4-BE49-F238E27FC236}">
                      <a16:creationId xmlns:a16="http://schemas.microsoft.com/office/drawing/2014/main" id="{FFE90E01-D459-4D11-8BED-C8B41B69806F}"/>
                    </a:ext>
                  </a:extLst>
                </p14:cNvPr>
                <p14:cNvContentPartPr/>
                <p14:nvPr/>
              </p14:nvContentPartPr>
              <p14:xfrm>
                <a:off x="5371133" y="1537800"/>
                <a:ext cx="139320" cy="167760"/>
              </p14:xfrm>
            </p:contentPart>
          </mc:Choice>
          <mc:Fallback xmlns="">
            <p:pic>
              <p:nvPicPr>
                <p:cNvPr id="290" name="Freihand 289">
                  <a:extLst>
                    <a:ext uri="{FF2B5EF4-FFF2-40B4-BE49-F238E27FC236}">
                      <a16:creationId xmlns:a16="http://schemas.microsoft.com/office/drawing/2014/main" id="{FFE90E01-D459-4D11-8BED-C8B41B69806F}"/>
                    </a:ext>
                  </a:extLst>
                </p:cNvPr>
                <p:cNvPicPr/>
                <p:nvPr/>
              </p:nvPicPr>
              <p:blipFill>
                <a:blip r:embed="rId451"/>
                <a:stretch>
                  <a:fillRect/>
                </a:stretch>
              </p:blipFill>
              <p:spPr>
                <a:xfrm>
                  <a:off x="5366813" y="1533480"/>
                  <a:ext cx="1479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91" name="Freihand 290">
                  <a:extLst>
                    <a:ext uri="{FF2B5EF4-FFF2-40B4-BE49-F238E27FC236}">
                      <a16:creationId xmlns:a16="http://schemas.microsoft.com/office/drawing/2014/main" id="{AD57A398-9045-4643-8843-27F29798B977}"/>
                    </a:ext>
                  </a:extLst>
                </p14:cNvPr>
                <p14:cNvContentPartPr/>
                <p14:nvPr/>
              </p14:nvContentPartPr>
              <p14:xfrm>
                <a:off x="5248733" y="1525200"/>
                <a:ext cx="132480" cy="14760"/>
              </p14:xfrm>
            </p:contentPart>
          </mc:Choice>
          <mc:Fallback xmlns="">
            <p:pic>
              <p:nvPicPr>
                <p:cNvPr id="291" name="Freihand 290">
                  <a:extLst>
                    <a:ext uri="{FF2B5EF4-FFF2-40B4-BE49-F238E27FC236}">
                      <a16:creationId xmlns:a16="http://schemas.microsoft.com/office/drawing/2014/main" id="{AD57A398-9045-4643-8843-27F29798B977}"/>
                    </a:ext>
                  </a:extLst>
                </p:cNvPr>
                <p:cNvPicPr/>
                <p:nvPr/>
              </p:nvPicPr>
              <p:blipFill>
                <a:blip r:embed="rId453"/>
                <a:stretch>
                  <a:fillRect/>
                </a:stretch>
              </p:blipFill>
              <p:spPr>
                <a:xfrm>
                  <a:off x="5244413" y="1520880"/>
                  <a:ext cx="1411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93" name="Freihand 292">
                  <a:extLst>
                    <a:ext uri="{FF2B5EF4-FFF2-40B4-BE49-F238E27FC236}">
                      <a16:creationId xmlns:a16="http://schemas.microsoft.com/office/drawing/2014/main" id="{4F30AD8C-8981-41C5-80CC-35BFEF675F49}"/>
                    </a:ext>
                  </a:extLst>
                </p14:cNvPr>
                <p14:cNvContentPartPr/>
                <p14:nvPr/>
              </p14:nvContentPartPr>
              <p14:xfrm>
                <a:off x="5581373" y="1564800"/>
                <a:ext cx="83160" cy="241560"/>
              </p14:xfrm>
            </p:contentPart>
          </mc:Choice>
          <mc:Fallback xmlns="">
            <p:pic>
              <p:nvPicPr>
                <p:cNvPr id="293" name="Freihand 292">
                  <a:extLst>
                    <a:ext uri="{FF2B5EF4-FFF2-40B4-BE49-F238E27FC236}">
                      <a16:creationId xmlns:a16="http://schemas.microsoft.com/office/drawing/2014/main" id="{4F30AD8C-8981-41C5-80CC-35BFEF675F49}"/>
                    </a:ext>
                  </a:extLst>
                </p:cNvPr>
                <p:cNvPicPr/>
                <p:nvPr/>
              </p:nvPicPr>
              <p:blipFill>
                <a:blip r:embed="rId455"/>
                <a:stretch>
                  <a:fillRect/>
                </a:stretch>
              </p:blipFill>
              <p:spPr>
                <a:xfrm>
                  <a:off x="5577053" y="1560480"/>
                  <a:ext cx="918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94" name="Freihand 293">
                  <a:extLst>
                    <a:ext uri="{FF2B5EF4-FFF2-40B4-BE49-F238E27FC236}">
                      <a16:creationId xmlns:a16="http://schemas.microsoft.com/office/drawing/2014/main" id="{C0CF6EBB-55AA-464F-8EDA-F60621EBA080}"/>
                    </a:ext>
                  </a:extLst>
                </p14:cNvPr>
                <p14:cNvContentPartPr/>
                <p14:nvPr/>
              </p14:nvContentPartPr>
              <p14:xfrm>
                <a:off x="5691893" y="1539960"/>
                <a:ext cx="253440" cy="214920"/>
              </p14:xfrm>
            </p:contentPart>
          </mc:Choice>
          <mc:Fallback xmlns="">
            <p:pic>
              <p:nvPicPr>
                <p:cNvPr id="294" name="Freihand 293">
                  <a:extLst>
                    <a:ext uri="{FF2B5EF4-FFF2-40B4-BE49-F238E27FC236}">
                      <a16:creationId xmlns:a16="http://schemas.microsoft.com/office/drawing/2014/main" id="{C0CF6EBB-55AA-464F-8EDA-F60621EBA080}"/>
                    </a:ext>
                  </a:extLst>
                </p:cNvPr>
                <p:cNvPicPr/>
                <p:nvPr/>
              </p:nvPicPr>
              <p:blipFill>
                <a:blip r:embed="rId457"/>
                <a:stretch>
                  <a:fillRect/>
                </a:stretch>
              </p:blipFill>
              <p:spPr>
                <a:xfrm>
                  <a:off x="5687573" y="1535640"/>
                  <a:ext cx="26208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95" name="Freihand 294">
                  <a:extLst>
                    <a:ext uri="{FF2B5EF4-FFF2-40B4-BE49-F238E27FC236}">
                      <a16:creationId xmlns:a16="http://schemas.microsoft.com/office/drawing/2014/main" id="{B4404055-F694-4634-941C-214D25528CA4}"/>
                    </a:ext>
                  </a:extLst>
                </p14:cNvPr>
                <p14:cNvContentPartPr/>
                <p14:nvPr/>
              </p14:nvContentPartPr>
              <p14:xfrm>
                <a:off x="6040013" y="1517280"/>
                <a:ext cx="290520" cy="82800"/>
              </p14:xfrm>
            </p:contentPart>
          </mc:Choice>
          <mc:Fallback xmlns="">
            <p:pic>
              <p:nvPicPr>
                <p:cNvPr id="295" name="Freihand 294">
                  <a:extLst>
                    <a:ext uri="{FF2B5EF4-FFF2-40B4-BE49-F238E27FC236}">
                      <a16:creationId xmlns:a16="http://schemas.microsoft.com/office/drawing/2014/main" id="{B4404055-F694-4634-941C-214D25528CA4}"/>
                    </a:ext>
                  </a:extLst>
                </p:cNvPr>
                <p:cNvPicPr/>
                <p:nvPr/>
              </p:nvPicPr>
              <p:blipFill>
                <a:blip r:embed="rId459"/>
                <a:stretch>
                  <a:fillRect/>
                </a:stretch>
              </p:blipFill>
              <p:spPr>
                <a:xfrm>
                  <a:off x="6035693" y="1512960"/>
                  <a:ext cx="2991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96" name="Freihand 295">
                  <a:extLst>
                    <a:ext uri="{FF2B5EF4-FFF2-40B4-BE49-F238E27FC236}">
                      <a16:creationId xmlns:a16="http://schemas.microsoft.com/office/drawing/2014/main" id="{92C058D0-FF1E-4087-A5D8-D58B143925D9}"/>
                    </a:ext>
                  </a:extLst>
                </p14:cNvPr>
                <p14:cNvContentPartPr/>
                <p14:nvPr/>
              </p14:nvContentPartPr>
              <p14:xfrm>
                <a:off x="6364013" y="1403160"/>
                <a:ext cx="160200" cy="150840"/>
              </p14:xfrm>
            </p:contentPart>
          </mc:Choice>
          <mc:Fallback xmlns="">
            <p:pic>
              <p:nvPicPr>
                <p:cNvPr id="296" name="Freihand 295">
                  <a:extLst>
                    <a:ext uri="{FF2B5EF4-FFF2-40B4-BE49-F238E27FC236}">
                      <a16:creationId xmlns:a16="http://schemas.microsoft.com/office/drawing/2014/main" id="{92C058D0-FF1E-4087-A5D8-D58B143925D9}"/>
                    </a:ext>
                  </a:extLst>
                </p:cNvPr>
                <p:cNvPicPr/>
                <p:nvPr/>
              </p:nvPicPr>
              <p:blipFill>
                <a:blip r:embed="rId461"/>
                <a:stretch>
                  <a:fillRect/>
                </a:stretch>
              </p:blipFill>
              <p:spPr>
                <a:xfrm>
                  <a:off x="6359693" y="1398840"/>
                  <a:ext cx="168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97" name="Freihand 296">
                  <a:extLst>
                    <a:ext uri="{FF2B5EF4-FFF2-40B4-BE49-F238E27FC236}">
                      <a16:creationId xmlns:a16="http://schemas.microsoft.com/office/drawing/2014/main" id="{8CA89202-0491-44B8-8ACB-26B298910A2C}"/>
                    </a:ext>
                  </a:extLst>
                </p14:cNvPr>
                <p14:cNvContentPartPr/>
                <p14:nvPr/>
              </p14:nvContentPartPr>
              <p14:xfrm>
                <a:off x="6737333" y="1357800"/>
                <a:ext cx="123480" cy="165960"/>
              </p14:xfrm>
            </p:contentPart>
          </mc:Choice>
          <mc:Fallback xmlns="">
            <p:pic>
              <p:nvPicPr>
                <p:cNvPr id="297" name="Freihand 296">
                  <a:extLst>
                    <a:ext uri="{FF2B5EF4-FFF2-40B4-BE49-F238E27FC236}">
                      <a16:creationId xmlns:a16="http://schemas.microsoft.com/office/drawing/2014/main" id="{8CA89202-0491-44B8-8ACB-26B298910A2C}"/>
                    </a:ext>
                  </a:extLst>
                </p:cNvPr>
                <p:cNvPicPr/>
                <p:nvPr/>
              </p:nvPicPr>
              <p:blipFill>
                <a:blip r:embed="rId463"/>
                <a:stretch>
                  <a:fillRect/>
                </a:stretch>
              </p:blipFill>
              <p:spPr>
                <a:xfrm>
                  <a:off x="6733013" y="1353480"/>
                  <a:ext cx="1321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98" name="Freihand 297">
                  <a:extLst>
                    <a:ext uri="{FF2B5EF4-FFF2-40B4-BE49-F238E27FC236}">
                      <a16:creationId xmlns:a16="http://schemas.microsoft.com/office/drawing/2014/main" id="{1ECFA5D3-49E1-4EC9-9526-55A1CA7087F6}"/>
                    </a:ext>
                  </a:extLst>
                </p14:cNvPr>
                <p14:cNvContentPartPr/>
                <p14:nvPr/>
              </p14:nvContentPartPr>
              <p14:xfrm>
                <a:off x="6708173" y="1483440"/>
                <a:ext cx="187920" cy="21960"/>
              </p14:xfrm>
            </p:contentPart>
          </mc:Choice>
          <mc:Fallback xmlns="">
            <p:pic>
              <p:nvPicPr>
                <p:cNvPr id="298" name="Freihand 297">
                  <a:extLst>
                    <a:ext uri="{FF2B5EF4-FFF2-40B4-BE49-F238E27FC236}">
                      <a16:creationId xmlns:a16="http://schemas.microsoft.com/office/drawing/2014/main" id="{1ECFA5D3-49E1-4EC9-9526-55A1CA7087F6}"/>
                    </a:ext>
                  </a:extLst>
                </p:cNvPr>
                <p:cNvPicPr/>
                <p:nvPr/>
              </p:nvPicPr>
              <p:blipFill>
                <a:blip r:embed="rId465"/>
                <a:stretch>
                  <a:fillRect/>
                </a:stretch>
              </p:blipFill>
              <p:spPr>
                <a:xfrm>
                  <a:off x="6703853" y="1479120"/>
                  <a:ext cx="1965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99" name="Freihand 298">
                  <a:extLst>
                    <a:ext uri="{FF2B5EF4-FFF2-40B4-BE49-F238E27FC236}">
                      <a16:creationId xmlns:a16="http://schemas.microsoft.com/office/drawing/2014/main" id="{63D3D58C-5E59-4DEB-9F41-E1042D8E098E}"/>
                    </a:ext>
                  </a:extLst>
                </p14:cNvPr>
                <p14:cNvContentPartPr/>
                <p14:nvPr/>
              </p14:nvContentPartPr>
              <p14:xfrm>
                <a:off x="6924533" y="1404960"/>
                <a:ext cx="114120" cy="154440"/>
              </p14:xfrm>
            </p:contentPart>
          </mc:Choice>
          <mc:Fallback xmlns="">
            <p:pic>
              <p:nvPicPr>
                <p:cNvPr id="299" name="Freihand 298">
                  <a:extLst>
                    <a:ext uri="{FF2B5EF4-FFF2-40B4-BE49-F238E27FC236}">
                      <a16:creationId xmlns:a16="http://schemas.microsoft.com/office/drawing/2014/main" id="{63D3D58C-5E59-4DEB-9F41-E1042D8E098E}"/>
                    </a:ext>
                  </a:extLst>
                </p:cNvPr>
                <p:cNvPicPr/>
                <p:nvPr/>
              </p:nvPicPr>
              <p:blipFill>
                <a:blip r:embed="rId467"/>
                <a:stretch>
                  <a:fillRect/>
                </a:stretch>
              </p:blipFill>
              <p:spPr>
                <a:xfrm>
                  <a:off x="6920213" y="1400640"/>
                  <a:ext cx="1227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00" name="Freihand 299">
                  <a:extLst>
                    <a:ext uri="{FF2B5EF4-FFF2-40B4-BE49-F238E27FC236}">
                      <a16:creationId xmlns:a16="http://schemas.microsoft.com/office/drawing/2014/main" id="{AE0F5A97-06F3-498C-B3D9-9F45AF91933F}"/>
                    </a:ext>
                  </a:extLst>
                </p14:cNvPr>
                <p14:cNvContentPartPr/>
                <p14:nvPr/>
              </p14:nvContentPartPr>
              <p14:xfrm>
                <a:off x="7175453" y="1221720"/>
                <a:ext cx="6480" cy="118080"/>
              </p14:xfrm>
            </p:contentPart>
          </mc:Choice>
          <mc:Fallback xmlns="">
            <p:pic>
              <p:nvPicPr>
                <p:cNvPr id="300" name="Freihand 299">
                  <a:extLst>
                    <a:ext uri="{FF2B5EF4-FFF2-40B4-BE49-F238E27FC236}">
                      <a16:creationId xmlns:a16="http://schemas.microsoft.com/office/drawing/2014/main" id="{AE0F5A97-06F3-498C-B3D9-9F45AF91933F}"/>
                    </a:ext>
                  </a:extLst>
                </p:cNvPr>
                <p:cNvPicPr/>
                <p:nvPr/>
              </p:nvPicPr>
              <p:blipFill>
                <a:blip r:embed="rId469"/>
                <a:stretch>
                  <a:fillRect/>
                </a:stretch>
              </p:blipFill>
              <p:spPr>
                <a:xfrm>
                  <a:off x="7171133" y="1217400"/>
                  <a:ext cx="15120" cy="126720"/>
                </a:xfrm>
                <a:prstGeom prst="rect">
                  <a:avLst/>
                </a:prstGeom>
              </p:spPr>
            </p:pic>
          </mc:Fallback>
        </mc:AlternateContent>
      </p:grpSp>
      <p:grpSp>
        <p:nvGrpSpPr>
          <p:cNvPr id="319" name="Gruppieren 318">
            <a:extLst>
              <a:ext uri="{FF2B5EF4-FFF2-40B4-BE49-F238E27FC236}">
                <a16:creationId xmlns:a16="http://schemas.microsoft.com/office/drawing/2014/main" id="{0B8CE176-1C35-46C9-9B19-62CF2D9578F4}"/>
              </a:ext>
            </a:extLst>
          </p:cNvPr>
          <p:cNvGrpSpPr/>
          <p:nvPr/>
        </p:nvGrpSpPr>
        <p:grpSpPr>
          <a:xfrm>
            <a:off x="7391093" y="1205880"/>
            <a:ext cx="853200" cy="303480"/>
            <a:chOff x="7391093" y="1205880"/>
            <a:chExt cx="853200" cy="303480"/>
          </a:xfrm>
        </p:grpSpPr>
        <mc:AlternateContent xmlns:mc="http://schemas.openxmlformats.org/markup-compatibility/2006" xmlns:p14="http://schemas.microsoft.com/office/powerpoint/2010/main">
          <mc:Choice Requires="p14">
            <p:contentPart p14:bwMode="auto" r:id="rId470">
              <p14:nvContentPartPr>
                <p14:cNvPr id="302" name="Freihand 301">
                  <a:extLst>
                    <a:ext uri="{FF2B5EF4-FFF2-40B4-BE49-F238E27FC236}">
                      <a16:creationId xmlns:a16="http://schemas.microsoft.com/office/drawing/2014/main" id="{25651FAC-2B3D-46FD-8EBD-1C1082627BDA}"/>
                    </a:ext>
                  </a:extLst>
                </p14:cNvPr>
                <p14:cNvContentPartPr/>
                <p14:nvPr/>
              </p14:nvContentPartPr>
              <p14:xfrm>
                <a:off x="7391093" y="1383720"/>
                <a:ext cx="294840" cy="97560"/>
              </p14:xfrm>
            </p:contentPart>
          </mc:Choice>
          <mc:Fallback xmlns="">
            <p:pic>
              <p:nvPicPr>
                <p:cNvPr id="302" name="Freihand 301">
                  <a:extLst>
                    <a:ext uri="{FF2B5EF4-FFF2-40B4-BE49-F238E27FC236}">
                      <a16:creationId xmlns:a16="http://schemas.microsoft.com/office/drawing/2014/main" id="{25651FAC-2B3D-46FD-8EBD-1C1082627BDA}"/>
                    </a:ext>
                  </a:extLst>
                </p:cNvPr>
                <p:cNvPicPr/>
                <p:nvPr/>
              </p:nvPicPr>
              <p:blipFill>
                <a:blip r:embed="rId471"/>
                <a:stretch>
                  <a:fillRect/>
                </a:stretch>
              </p:blipFill>
              <p:spPr>
                <a:xfrm>
                  <a:off x="7386773" y="1379400"/>
                  <a:ext cx="3034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03" name="Freihand 302">
                  <a:extLst>
                    <a:ext uri="{FF2B5EF4-FFF2-40B4-BE49-F238E27FC236}">
                      <a16:creationId xmlns:a16="http://schemas.microsoft.com/office/drawing/2014/main" id="{EFA31F4A-0253-4478-80D1-29168363C31C}"/>
                    </a:ext>
                  </a:extLst>
                </p14:cNvPr>
                <p14:cNvContentPartPr/>
                <p14:nvPr/>
              </p14:nvContentPartPr>
              <p14:xfrm>
                <a:off x="7696013" y="1247640"/>
                <a:ext cx="111960" cy="255240"/>
              </p14:xfrm>
            </p:contentPart>
          </mc:Choice>
          <mc:Fallback xmlns="">
            <p:pic>
              <p:nvPicPr>
                <p:cNvPr id="303" name="Freihand 302">
                  <a:extLst>
                    <a:ext uri="{FF2B5EF4-FFF2-40B4-BE49-F238E27FC236}">
                      <a16:creationId xmlns:a16="http://schemas.microsoft.com/office/drawing/2014/main" id="{EFA31F4A-0253-4478-80D1-29168363C31C}"/>
                    </a:ext>
                  </a:extLst>
                </p:cNvPr>
                <p:cNvPicPr/>
                <p:nvPr/>
              </p:nvPicPr>
              <p:blipFill>
                <a:blip r:embed="rId473"/>
                <a:stretch>
                  <a:fillRect/>
                </a:stretch>
              </p:blipFill>
              <p:spPr>
                <a:xfrm>
                  <a:off x="7691693" y="1243320"/>
                  <a:ext cx="12060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04" name="Freihand 303">
                  <a:extLst>
                    <a:ext uri="{FF2B5EF4-FFF2-40B4-BE49-F238E27FC236}">
                      <a16:creationId xmlns:a16="http://schemas.microsoft.com/office/drawing/2014/main" id="{477EA0FC-D741-46DE-A1C8-9C8F73A8B327}"/>
                    </a:ext>
                  </a:extLst>
                </p14:cNvPr>
                <p14:cNvContentPartPr/>
                <p14:nvPr/>
              </p14:nvContentPartPr>
              <p14:xfrm>
                <a:off x="7818413" y="1305960"/>
                <a:ext cx="271800" cy="203400"/>
              </p14:xfrm>
            </p:contentPart>
          </mc:Choice>
          <mc:Fallback xmlns="">
            <p:pic>
              <p:nvPicPr>
                <p:cNvPr id="304" name="Freihand 303">
                  <a:extLst>
                    <a:ext uri="{FF2B5EF4-FFF2-40B4-BE49-F238E27FC236}">
                      <a16:creationId xmlns:a16="http://schemas.microsoft.com/office/drawing/2014/main" id="{477EA0FC-D741-46DE-A1C8-9C8F73A8B327}"/>
                    </a:ext>
                  </a:extLst>
                </p:cNvPr>
                <p:cNvPicPr/>
                <p:nvPr/>
              </p:nvPicPr>
              <p:blipFill>
                <a:blip r:embed="rId475"/>
                <a:stretch>
                  <a:fillRect/>
                </a:stretch>
              </p:blipFill>
              <p:spPr>
                <a:xfrm>
                  <a:off x="7814093" y="1301640"/>
                  <a:ext cx="28044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05" name="Freihand 304">
                  <a:extLst>
                    <a:ext uri="{FF2B5EF4-FFF2-40B4-BE49-F238E27FC236}">
                      <a16:creationId xmlns:a16="http://schemas.microsoft.com/office/drawing/2014/main" id="{F804D701-C831-4961-B777-0FDA00A64BA9}"/>
                    </a:ext>
                  </a:extLst>
                </p14:cNvPr>
                <p14:cNvContentPartPr/>
                <p14:nvPr/>
              </p14:nvContentPartPr>
              <p14:xfrm>
                <a:off x="8126213" y="1205880"/>
                <a:ext cx="118080" cy="122040"/>
              </p14:xfrm>
            </p:contentPart>
          </mc:Choice>
          <mc:Fallback xmlns="">
            <p:pic>
              <p:nvPicPr>
                <p:cNvPr id="305" name="Freihand 304">
                  <a:extLst>
                    <a:ext uri="{FF2B5EF4-FFF2-40B4-BE49-F238E27FC236}">
                      <a16:creationId xmlns:a16="http://schemas.microsoft.com/office/drawing/2014/main" id="{F804D701-C831-4961-B777-0FDA00A64BA9}"/>
                    </a:ext>
                  </a:extLst>
                </p:cNvPr>
                <p:cNvPicPr/>
                <p:nvPr/>
              </p:nvPicPr>
              <p:blipFill>
                <a:blip r:embed="rId477"/>
                <a:stretch>
                  <a:fillRect/>
                </a:stretch>
              </p:blipFill>
              <p:spPr>
                <a:xfrm>
                  <a:off x="8121893" y="1201560"/>
                  <a:ext cx="126720" cy="130680"/>
                </a:xfrm>
                <a:prstGeom prst="rect">
                  <a:avLst/>
                </a:prstGeom>
              </p:spPr>
            </p:pic>
          </mc:Fallback>
        </mc:AlternateContent>
      </p:grpSp>
      <p:grpSp>
        <p:nvGrpSpPr>
          <p:cNvPr id="318" name="Gruppieren 317">
            <a:extLst>
              <a:ext uri="{FF2B5EF4-FFF2-40B4-BE49-F238E27FC236}">
                <a16:creationId xmlns:a16="http://schemas.microsoft.com/office/drawing/2014/main" id="{82146FF5-3548-4090-93E3-3308D032ACC7}"/>
              </a:ext>
            </a:extLst>
          </p:cNvPr>
          <p:cNvGrpSpPr/>
          <p:nvPr/>
        </p:nvGrpSpPr>
        <p:grpSpPr>
          <a:xfrm>
            <a:off x="8471093" y="910320"/>
            <a:ext cx="2040120" cy="401760"/>
            <a:chOff x="8471093" y="910320"/>
            <a:chExt cx="2040120" cy="401760"/>
          </a:xfrm>
        </p:grpSpPr>
        <mc:AlternateContent xmlns:mc="http://schemas.openxmlformats.org/markup-compatibility/2006" xmlns:p14="http://schemas.microsoft.com/office/powerpoint/2010/main">
          <mc:Choice Requires="p14">
            <p:contentPart p14:bwMode="auto" r:id="rId478">
              <p14:nvContentPartPr>
                <p14:cNvPr id="306" name="Freihand 305">
                  <a:extLst>
                    <a:ext uri="{FF2B5EF4-FFF2-40B4-BE49-F238E27FC236}">
                      <a16:creationId xmlns:a16="http://schemas.microsoft.com/office/drawing/2014/main" id="{DBCA0A86-1C66-4F82-84AD-E58956098E91}"/>
                    </a:ext>
                  </a:extLst>
                </p14:cNvPr>
                <p14:cNvContentPartPr/>
                <p14:nvPr/>
              </p14:nvContentPartPr>
              <p14:xfrm>
                <a:off x="8471093" y="1165200"/>
                <a:ext cx="241200" cy="146880"/>
              </p14:xfrm>
            </p:contentPart>
          </mc:Choice>
          <mc:Fallback xmlns="">
            <p:pic>
              <p:nvPicPr>
                <p:cNvPr id="306" name="Freihand 305">
                  <a:extLst>
                    <a:ext uri="{FF2B5EF4-FFF2-40B4-BE49-F238E27FC236}">
                      <a16:creationId xmlns:a16="http://schemas.microsoft.com/office/drawing/2014/main" id="{DBCA0A86-1C66-4F82-84AD-E58956098E91}"/>
                    </a:ext>
                  </a:extLst>
                </p:cNvPr>
                <p:cNvPicPr/>
                <p:nvPr/>
              </p:nvPicPr>
              <p:blipFill>
                <a:blip r:embed="rId479"/>
                <a:stretch>
                  <a:fillRect/>
                </a:stretch>
              </p:blipFill>
              <p:spPr>
                <a:xfrm>
                  <a:off x="8466773" y="1160880"/>
                  <a:ext cx="2498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07" name="Freihand 306">
                  <a:extLst>
                    <a:ext uri="{FF2B5EF4-FFF2-40B4-BE49-F238E27FC236}">
                      <a16:creationId xmlns:a16="http://schemas.microsoft.com/office/drawing/2014/main" id="{7A99034A-63A2-4B32-A10B-85CC2C689DBF}"/>
                    </a:ext>
                  </a:extLst>
                </p14:cNvPr>
                <p14:cNvContentPartPr/>
                <p14:nvPr/>
              </p14:nvContentPartPr>
              <p14:xfrm>
                <a:off x="8725253" y="1184280"/>
                <a:ext cx="108000" cy="99360"/>
              </p14:xfrm>
            </p:contentPart>
          </mc:Choice>
          <mc:Fallback xmlns="">
            <p:pic>
              <p:nvPicPr>
                <p:cNvPr id="307" name="Freihand 306">
                  <a:extLst>
                    <a:ext uri="{FF2B5EF4-FFF2-40B4-BE49-F238E27FC236}">
                      <a16:creationId xmlns:a16="http://schemas.microsoft.com/office/drawing/2014/main" id="{7A99034A-63A2-4B32-A10B-85CC2C689DBF}"/>
                    </a:ext>
                  </a:extLst>
                </p:cNvPr>
                <p:cNvPicPr/>
                <p:nvPr/>
              </p:nvPicPr>
              <p:blipFill>
                <a:blip r:embed="rId481"/>
                <a:stretch>
                  <a:fillRect/>
                </a:stretch>
              </p:blipFill>
              <p:spPr>
                <a:xfrm>
                  <a:off x="8720933" y="1179960"/>
                  <a:ext cx="1166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08" name="Freihand 307">
                  <a:extLst>
                    <a:ext uri="{FF2B5EF4-FFF2-40B4-BE49-F238E27FC236}">
                      <a16:creationId xmlns:a16="http://schemas.microsoft.com/office/drawing/2014/main" id="{595DD502-1259-4D0A-B88E-4628321CD742}"/>
                    </a:ext>
                  </a:extLst>
                </p14:cNvPr>
                <p14:cNvContentPartPr/>
                <p14:nvPr/>
              </p14:nvContentPartPr>
              <p14:xfrm>
                <a:off x="8989493" y="1047840"/>
                <a:ext cx="205200" cy="219960"/>
              </p14:xfrm>
            </p:contentPart>
          </mc:Choice>
          <mc:Fallback xmlns="">
            <p:pic>
              <p:nvPicPr>
                <p:cNvPr id="308" name="Freihand 307">
                  <a:extLst>
                    <a:ext uri="{FF2B5EF4-FFF2-40B4-BE49-F238E27FC236}">
                      <a16:creationId xmlns:a16="http://schemas.microsoft.com/office/drawing/2014/main" id="{595DD502-1259-4D0A-B88E-4628321CD742}"/>
                    </a:ext>
                  </a:extLst>
                </p:cNvPr>
                <p:cNvPicPr/>
                <p:nvPr/>
              </p:nvPicPr>
              <p:blipFill>
                <a:blip r:embed="rId483"/>
                <a:stretch>
                  <a:fillRect/>
                </a:stretch>
              </p:blipFill>
              <p:spPr>
                <a:xfrm>
                  <a:off x="8985173" y="1043520"/>
                  <a:ext cx="21384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09" name="Freihand 308">
                  <a:extLst>
                    <a:ext uri="{FF2B5EF4-FFF2-40B4-BE49-F238E27FC236}">
                      <a16:creationId xmlns:a16="http://schemas.microsoft.com/office/drawing/2014/main" id="{8D39497B-7171-4022-A3EC-8B52A500D4EA}"/>
                    </a:ext>
                  </a:extLst>
                </p14:cNvPr>
                <p14:cNvContentPartPr/>
                <p14:nvPr/>
              </p14:nvContentPartPr>
              <p14:xfrm>
                <a:off x="9021173" y="1134960"/>
                <a:ext cx="150480" cy="25200"/>
              </p14:xfrm>
            </p:contentPart>
          </mc:Choice>
          <mc:Fallback xmlns="">
            <p:pic>
              <p:nvPicPr>
                <p:cNvPr id="309" name="Freihand 308">
                  <a:extLst>
                    <a:ext uri="{FF2B5EF4-FFF2-40B4-BE49-F238E27FC236}">
                      <a16:creationId xmlns:a16="http://schemas.microsoft.com/office/drawing/2014/main" id="{8D39497B-7171-4022-A3EC-8B52A500D4EA}"/>
                    </a:ext>
                  </a:extLst>
                </p:cNvPr>
                <p:cNvPicPr/>
                <p:nvPr/>
              </p:nvPicPr>
              <p:blipFill>
                <a:blip r:embed="rId485"/>
                <a:stretch>
                  <a:fillRect/>
                </a:stretch>
              </p:blipFill>
              <p:spPr>
                <a:xfrm>
                  <a:off x="9016853" y="1130640"/>
                  <a:ext cx="1591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10" name="Freihand 309">
                  <a:extLst>
                    <a:ext uri="{FF2B5EF4-FFF2-40B4-BE49-F238E27FC236}">
                      <a16:creationId xmlns:a16="http://schemas.microsoft.com/office/drawing/2014/main" id="{F9345273-EFA5-4A0E-941D-8531186430B8}"/>
                    </a:ext>
                  </a:extLst>
                </p14:cNvPr>
                <p14:cNvContentPartPr/>
                <p14:nvPr/>
              </p14:nvContentPartPr>
              <p14:xfrm>
                <a:off x="9187853" y="1080600"/>
                <a:ext cx="258840" cy="127080"/>
              </p14:xfrm>
            </p:contentPart>
          </mc:Choice>
          <mc:Fallback xmlns="">
            <p:pic>
              <p:nvPicPr>
                <p:cNvPr id="310" name="Freihand 309">
                  <a:extLst>
                    <a:ext uri="{FF2B5EF4-FFF2-40B4-BE49-F238E27FC236}">
                      <a16:creationId xmlns:a16="http://schemas.microsoft.com/office/drawing/2014/main" id="{F9345273-EFA5-4A0E-941D-8531186430B8}"/>
                    </a:ext>
                  </a:extLst>
                </p:cNvPr>
                <p:cNvPicPr/>
                <p:nvPr/>
              </p:nvPicPr>
              <p:blipFill>
                <a:blip r:embed="rId487"/>
                <a:stretch>
                  <a:fillRect/>
                </a:stretch>
              </p:blipFill>
              <p:spPr>
                <a:xfrm>
                  <a:off x="9183533" y="1076280"/>
                  <a:ext cx="267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11" name="Freihand 310">
                  <a:extLst>
                    <a:ext uri="{FF2B5EF4-FFF2-40B4-BE49-F238E27FC236}">
                      <a16:creationId xmlns:a16="http://schemas.microsoft.com/office/drawing/2014/main" id="{94478F5C-5FAD-4C3B-A835-6AC53D827490}"/>
                    </a:ext>
                  </a:extLst>
                </p14:cNvPr>
                <p14:cNvContentPartPr/>
                <p14:nvPr/>
              </p14:nvContentPartPr>
              <p14:xfrm>
                <a:off x="9428693" y="1096440"/>
                <a:ext cx="87480" cy="91800"/>
              </p14:xfrm>
            </p:contentPart>
          </mc:Choice>
          <mc:Fallback xmlns="">
            <p:pic>
              <p:nvPicPr>
                <p:cNvPr id="311" name="Freihand 310">
                  <a:extLst>
                    <a:ext uri="{FF2B5EF4-FFF2-40B4-BE49-F238E27FC236}">
                      <a16:creationId xmlns:a16="http://schemas.microsoft.com/office/drawing/2014/main" id="{94478F5C-5FAD-4C3B-A835-6AC53D827490}"/>
                    </a:ext>
                  </a:extLst>
                </p:cNvPr>
                <p:cNvPicPr/>
                <p:nvPr/>
              </p:nvPicPr>
              <p:blipFill>
                <a:blip r:embed="rId489"/>
                <a:stretch>
                  <a:fillRect/>
                </a:stretch>
              </p:blipFill>
              <p:spPr>
                <a:xfrm>
                  <a:off x="9424373" y="1092120"/>
                  <a:ext cx="961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12" name="Freihand 311">
                  <a:extLst>
                    <a:ext uri="{FF2B5EF4-FFF2-40B4-BE49-F238E27FC236}">
                      <a16:creationId xmlns:a16="http://schemas.microsoft.com/office/drawing/2014/main" id="{0AF9BBA5-9F3D-47DD-A81B-988B4E46282E}"/>
                    </a:ext>
                  </a:extLst>
                </p14:cNvPr>
                <p14:cNvContentPartPr/>
                <p14:nvPr/>
              </p14:nvContentPartPr>
              <p14:xfrm>
                <a:off x="9586013" y="1066560"/>
                <a:ext cx="333000" cy="84600"/>
              </p14:xfrm>
            </p:contentPart>
          </mc:Choice>
          <mc:Fallback xmlns="">
            <p:pic>
              <p:nvPicPr>
                <p:cNvPr id="312" name="Freihand 311">
                  <a:extLst>
                    <a:ext uri="{FF2B5EF4-FFF2-40B4-BE49-F238E27FC236}">
                      <a16:creationId xmlns:a16="http://schemas.microsoft.com/office/drawing/2014/main" id="{0AF9BBA5-9F3D-47DD-A81B-988B4E46282E}"/>
                    </a:ext>
                  </a:extLst>
                </p:cNvPr>
                <p:cNvPicPr/>
                <p:nvPr/>
              </p:nvPicPr>
              <p:blipFill>
                <a:blip r:embed="rId491"/>
                <a:stretch>
                  <a:fillRect/>
                </a:stretch>
              </p:blipFill>
              <p:spPr>
                <a:xfrm>
                  <a:off x="9581693" y="1062240"/>
                  <a:ext cx="3416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13" name="Freihand 312">
                  <a:extLst>
                    <a:ext uri="{FF2B5EF4-FFF2-40B4-BE49-F238E27FC236}">
                      <a16:creationId xmlns:a16="http://schemas.microsoft.com/office/drawing/2014/main" id="{98E5F43F-AF1A-4125-95F4-1CF19AF797F4}"/>
                    </a:ext>
                  </a:extLst>
                </p14:cNvPr>
                <p14:cNvContentPartPr/>
                <p14:nvPr/>
              </p14:nvContentPartPr>
              <p14:xfrm>
                <a:off x="9934853" y="1039200"/>
                <a:ext cx="78480" cy="97200"/>
              </p14:xfrm>
            </p:contentPart>
          </mc:Choice>
          <mc:Fallback xmlns="">
            <p:pic>
              <p:nvPicPr>
                <p:cNvPr id="313" name="Freihand 312">
                  <a:extLst>
                    <a:ext uri="{FF2B5EF4-FFF2-40B4-BE49-F238E27FC236}">
                      <a16:creationId xmlns:a16="http://schemas.microsoft.com/office/drawing/2014/main" id="{98E5F43F-AF1A-4125-95F4-1CF19AF797F4}"/>
                    </a:ext>
                  </a:extLst>
                </p:cNvPr>
                <p:cNvPicPr/>
                <p:nvPr/>
              </p:nvPicPr>
              <p:blipFill>
                <a:blip r:embed="rId493"/>
                <a:stretch>
                  <a:fillRect/>
                </a:stretch>
              </p:blipFill>
              <p:spPr>
                <a:xfrm>
                  <a:off x="9930533" y="1034880"/>
                  <a:ext cx="871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14" name="Freihand 313">
                  <a:extLst>
                    <a:ext uri="{FF2B5EF4-FFF2-40B4-BE49-F238E27FC236}">
                      <a16:creationId xmlns:a16="http://schemas.microsoft.com/office/drawing/2014/main" id="{F2BE6CFB-CB4E-470B-B4EB-E1AE42EF9B57}"/>
                    </a:ext>
                  </a:extLst>
                </p14:cNvPr>
                <p14:cNvContentPartPr/>
                <p14:nvPr/>
              </p14:nvContentPartPr>
              <p14:xfrm>
                <a:off x="10032413" y="932280"/>
                <a:ext cx="209160" cy="147240"/>
              </p14:xfrm>
            </p:contentPart>
          </mc:Choice>
          <mc:Fallback xmlns="">
            <p:pic>
              <p:nvPicPr>
                <p:cNvPr id="314" name="Freihand 313">
                  <a:extLst>
                    <a:ext uri="{FF2B5EF4-FFF2-40B4-BE49-F238E27FC236}">
                      <a16:creationId xmlns:a16="http://schemas.microsoft.com/office/drawing/2014/main" id="{F2BE6CFB-CB4E-470B-B4EB-E1AE42EF9B57}"/>
                    </a:ext>
                  </a:extLst>
                </p:cNvPr>
                <p:cNvPicPr/>
                <p:nvPr/>
              </p:nvPicPr>
              <p:blipFill>
                <a:blip r:embed="rId495"/>
                <a:stretch>
                  <a:fillRect/>
                </a:stretch>
              </p:blipFill>
              <p:spPr>
                <a:xfrm>
                  <a:off x="10028093" y="927960"/>
                  <a:ext cx="2178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15" name="Freihand 314">
                  <a:extLst>
                    <a:ext uri="{FF2B5EF4-FFF2-40B4-BE49-F238E27FC236}">
                      <a16:creationId xmlns:a16="http://schemas.microsoft.com/office/drawing/2014/main" id="{8CA134BE-F18D-4E90-83FD-50828AE642B3}"/>
                    </a:ext>
                  </a:extLst>
                </p14:cNvPr>
                <p14:cNvContentPartPr/>
                <p14:nvPr/>
              </p14:nvContentPartPr>
              <p14:xfrm>
                <a:off x="10188293" y="910320"/>
                <a:ext cx="51840" cy="23040"/>
              </p14:xfrm>
            </p:contentPart>
          </mc:Choice>
          <mc:Fallback xmlns="">
            <p:pic>
              <p:nvPicPr>
                <p:cNvPr id="315" name="Freihand 314">
                  <a:extLst>
                    <a:ext uri="{FF2B5EF4-FFF2-40B4-BE49-F238E27FC236}">
                      <a16:creationId xmlns:a16="http://schemas.microsoft.com/office/drawing/2014/main" id="{8CA134BE-F18D-4E90-83FD-50828AE642B3}"/>
                    </a:ext>
                  </a:extLst>
                </p:cNvPr>
                <p:cNvPicPr/>
                <p:nvPr/>
              </p:nvPicPr>
              <p:blipFill>
                <a:blip r:embed="rId497"/>
                <a:stretch>
                  <a:fillRect/>
                </a:stretch>
              </p:blipFill>
              <p:spPr>
                <a:xfrm>
                  <a:off x="10183973" y="906000"/>
                  <a:ext cx="604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16" name="Freihand 315">
                  <a:extLst>
                    <a:ext uri="{FF2B5EF4-FFF2-40B4-BE49-F238E27FC236}">
                      <a16:creationId xmlns:a16="http://schemas.microsoft.com/office/drawing/2014/main" id="{75E5B569-FA81-4A34-8C7F-60BC4292F292}"/>
                    </a:ext>
                  </a:extLst>
                </p14:cNvPr>
                <p14:cNvContentPartPr/>
                <p14:nvPr/>
              </p14:nvContentPartPr>
              <p14:xfrm>
                <a:off x="10174253" y="944160"/>
                <a:ext cx="157680" cy="194760"/>
              </p14:xfrm>
            </p:contentPart>
          </mc:Choice>
          <mc:Fallback xmlns="">
            <p:pic>
              <p:nvPicPr>
                <p:cNvPr id="316" name="Freihand 315">
                  <a:extLst>
                    <a:ext uri="{FF2B5EF4-FFF2-40B4-BE49-F238E27FC236}">
                      <a16:creationId xmlns:a16="http://schemas.microsoft.com/office/drawing/2014/main" id="{75E5B569-FA81-4A34-8C7F-60BC4292F292}"/>
                    </a:ext>
                  </a:extLst>
                </p:cNvPr>
                <p:cNvPicPr/>
                <p:nvPr/>
              </p:nvPicPr>
              <p:blipFill>
                <a:blip r:embed="rId499"/>
                <a:stretch>
                  <a:fillRect/>
                </a:stretch>
              </p:blipFill>
              <p:spPr>
                <a:xfrm>
                  <a:off x="10169933" y="939840"/>
                  <a:ext cx="1663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17" name="Freihand 316">
                  <a:extLst>
                    <a:ext uri="{FF2B5EF4-FFF2-40B4-BE49-F238E27FC236}">
                      <a16:creationId xmlns:a16="http://schemas.microsoft.com/office/drawing/2014/main" id="{A86A56F2-4F84-43A1-BC35-AF7FF8C8049F}"/>
                    </a:ext>
                  </a:extLst>
                </p14:cNvPr>
                <p14:cNvContentPartPr/>
                <p14:nvPr/>
              </p14:nvContentPartPr>
              <p14:xfrm>
                <a:off x="10343093" y="930120"/>
                <a:ext cx="168120" cy="84600"/>
              </p14:xfrm>
            </p:contentPart>
          </mc:Choice>
          <mc:Fallback xmlns="">
            <p:pic>
              <p:nvPicPr>
                <p:cNvPr id="317" name="Freihand 316">
                  <a:extLst>
                    <a:ext uri="{FF2B5EF4-FFF2-40B4-BE49-F238E27FC236}">
                      <a16:creationId xmlns:a16="http://schemas.microsoft.com/office/drawing/2014/main" id="{A86A56F2-4F84-43A1-BC35-AF7FF8C8049F}"/>
                    </a:ext>
                  </a:extLst>
                </p:cNvPr>
                <p:cNvPicPr/>
                <p:nvPr/>
              </p:nvPicPr>
              <p:blipFill>
                <a:blip r:embed="rId501"/>
                <a:stretch>
                  <a:fillRect/>
                </a:stretch>
              </p:blipFill>
              <p:spPr>
                <a:xfrm>
                  <a:off x="10338773" y="925800"/>
                  <a:ext cx="176760" cy="93240"/>
                </a:xfrm>
                <a:prstGeom prst="rect">
                  <a:avLst/>
                </a:prstGeom>
              </p:spPr>
            </p:pic>
          </mc:Fallback>
        </mc:AlternateContent>
      </p:grpSp>
      <p:grpSp>
        <p:nvGrpSpPr>
          <p:cNvPr id="331" name="Gruppieren 330">
            <a:extLst>
              <a:ext uri="{FF2B5EF4-FFF2-40B4-BE49-F238E27FC236}">
                <a16:creationId xmlns:a16="http://schemas.microsoft.com/office/drawing/2014/main" id="{D2E2535C-6CE1-4CDE-9766-C971164E0455}"/>
              </a:ext>
            </a:extLst>
          </p:cNvPr>
          <p:cNvGrpSpPr/>
          <p:nvPr/>
        </p:nvGrpSpPr>
        <p:grpSpPr>
          <a:xfrm>
            <a:off x="3592013" y="3341400"/>
            <a:ext cx="2414160" cy="782280"/>
            <a:chOff x="3592013" y="3341400"/>
            <a:chExt cx="2414160" cy="782280"/>
          </a:xfrm>
        </p:grpSpPr>
        <mc:AlternateContent xmlns:mc="http://schemas.openxmlformats.org/markup-compatibility/2006" xmlns:p14="http://schemas.microsoft.com/office/powerpoint/2010/main">
          <mc:Choice Requires="p14">
            <p:contentPart p14:bwMode="auto" r:id="rId502">
              <p14:nvContentPartPr>
                <p14:cNvPr id="320" name="Freihand 319">
                  <a:extLst>
                    <a:ext uri="{FF2B5EF4-FFF2-40B4-BE49-F238E27FC236}">
                      <a16:creationId xmlns:a16="http://schemas.microsoft.com/office/drawing/2014/main" id="{A315F253-6551-4847-BE62-28D782075989}"/>
                    </a:ext>
                  </a:extLst>
                </p14:cNvPr>
                <p14:cNvContentPartPr/>
                <p14:nvPr/>
              </p14:nvContentPartPr>
              <p14:xfrm>
                <a:off x="3764453" y="3633360"/>
                <a:ext cx="982800" cy="429120"/>
              </p14:xfrm>
            </p:contentPart>
          </mc:Choice>
          <mc:Fallback xmlns="">
            <p:pic>
              <p:nvPicPr>
                <p:cNvPr id="320" name="Freihand 319">
                  <a:extLst>
                    <a:ext uri="{FF2B5EF4-FFF2-40B4-BE49-F238E27FC236}">
                      <a16:creationId xmlns:a16="http://schemas.microsoft.com/office/drawing/2014/main" id="{A315F253-6551-4847-BE62-28D782075989}"/>
                    </a:ext>
                  </a:extLst>
                </p:cNvPr>
                <p:cNvPicPr/>
                <p:nvPr/>
              </p:nvPicPr>
              <p:blipFill>
                <a:blip r:embed="rId503"/>
                <a:stretch>
                  <a:fillRect/>
                </a:stretch>
              </p:blipFill>
              <p:spPr>
                <a:xfrm>
                  <a:off x="3760133" y="3629040"/>
                  <a:ext cx="991440" cy="4377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21" name="Freihand 320">
                  <a:extLst>
                    <a:ext uri="{FF2B5EF4-FFF2-40B4-BE49-F238E27FC236}">
                      <a16:creationId xmlns:a16="http://schemas.microsoft.com/office/drawing/2014/main" id="{3F5B8544-FB01-41D2-B05F-5D4B091CAD6F}"/>
                    </a:ext>
                  </a:extLst>
                </p14:cNvPr>
                <p14:cNvContentPartPr/>
                <p14:nvPr/>
              </p14:nvContentPartPr>
              <p14:xfrm>
                <a:off x="3592013" y="3862320"/>
                <a:ext cx="523440" cy="261360"/>
              </p14:xfrm>
            </p:contentPart>
          </mc:Choice>
          <mc:Fallback xmlns="">
            <p:pic>
              <p:nvPicPr>
                <p:cNvPr id="321" name="Freihand 320">
                  <a:extLst>
                    <a:ext uri="{FF2B5EF4-FFF2-40B4-BE49-F238E27FC236}">
                      <a16:creationId xmlns:a16="http://schemas.microsoft.com/office/drawing/2014/main" id="{3F5B8544-FB01-41D2-B05F-5D4B091CAD6F}"/>
                    </a:ext>
                  </a:extLst>
                </p:cNvPr>
                <p:cNvPicPr/>
                <p:nvPr/>
              </p:nvPicPr>
              <p:blipFill>
                <a:blip r:embed="rId505"/>
                <a:stretch>
                  <a:fillRect/>
                </a:stretch>
              </p:blipFill>
              <p:spPr>
                <a:xfrm>
                  <a:off x="3587693" y="3858000"/>
                  <a:ext cx="53208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23" name="Freihand 322">
                  <a:extLst>
                    <a:ext uri="{FF2B5EF4-FFF2-40B4-BE49-F238E27FC236}">
                      <a16:creationId xmlns:a16="http://schemas.microsoft.com/office/drawing/2014/main" id="{D4B2EBC7-C84D-4470-9337-D4BE326AC4F6}"/>
                    </a:ext>
                  </a:extLst>
                </p14:cNvPr>
                <p14:cNvContentPartPr/>
                <p14:nvPr/>
              </p14:nvContentPartPr>
              <p14:xfrm>
                <a:off x="5034173" y="3536520"/>
                <a:ext cx="10440" cy="149760"/>
              </p14:xfrm>
            </p:contentPart>
          </mc:Choice>
          <mc:Fallback xmlns="">
            <p:pic>
              <p:nvPicPr>
                <p:cNvPr id="323" name="Freihand 322">
                  <a:extLst>
                    <a:ext uri="{FF2B5EF4-FFF2-40B4-BE49-F238E27FC236}">
                      <a16:creationId xmlns:a16="http://schemas.microsoft.com/office/drawing/2014/main" id="{D4B2EBC7-C84D-4470-9337-D4BE326AC4F6}"/>
                    </a:ext>
                  </a:extLst>
                </p:cNvPr>
                <p:cNvPicPr/>
                <p:nvPr/>
              </p:nvPicPr>
              <p:blipFill>
                <a:blip r:embed="rId507"/>
                <a:stretch>
                  <a:fillRect/>
                </a:stretch>
              </p:blipFill>
              <p:spPr>
                <a:xfrm>
                  <a:off x="5029853" y="3532200"/>
                  <a:ext cx="190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24" name="Freihand 323">
                  <a:extLst>
                    <a:ext uri="{FF2B5EF4-FFF2-40B4-BE49-F238E27FC236}">
                      <a16:creationId xmlns:a16="http://schemas.microsoft.com/office/drawing/2014/main" id="{4AD384C8-0247-4E05-B4C4-7A2833FF2502}"/>
                    </a:ext>
                  </a:extLst>
                </p14:cNvPr>
                <p14:cNvContentPartPr/>
                <p14:nvPr/>
              </p14:nvContentPartPr>
              <p14:xfrm>
                <a:off x="4952093" y="3572880"/>
                <a:ext cx="186480" cy="33480"/>
              </p14:xfrm>
            </p:contentPart>
          </mc:Choice>
          <mc:Fallback xmlns="">
            <p:pic>
              <p:nvPicPr>
                <p:cNvPr id="324" name="Freihand 323">
                  <a:extLst>
                    <a:ext uri="{FF2B5EF4-FFF2-40B4-BE49-F238E27FC236}">
                      <a16:creationId xmlns:a16="http://schemas.microsoft.com/office/drawing/2014/main" id="{4AD384C8-0247-4E05-B4C4-7A2833FF2502}"/>
                    </a:ext>
                  </a:extLst>
                </p:cNvPr>
                <p:cNvPicPr/>
                <p:nvPr/>
              </p:nvPicPr>
              <p:blipFill>
                <a:blip r:embed="rId509"/>
                <a:stretch>
                  <a:fillRect/>
                </a:stretch>
              </p:blipFill>
              <p:spPr>
                <a:xfrm>
                  <a:off x="4947773" y="3568560"/>
                  <a:ext cx="19512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25" name="Freihand 324">
                  <a:extLst>
                    <a:ext uri="{FF2B5EF4-FFF2-40B4-BE49-F238E27FC236}">
                      <a16:creationId xmlns:a16="http://schemas.microsoft.com/office/drawing/2014/main" id="{8E0F3E17-FD5E-4324-AE91-FC44607424DB}"/>
                    </a:ext>
                  </a:extLst>
                </p14:cNvPr>
                <p14:cNvContentPartPr/>
                <p14:nvPr/>
              </p14:nvContentPartPr>
              <p14:xfrm>
                <a:off x="5340173" y="3422400"/>
                <a:ext cx="122400" cy="176040"/>
              </p14:xfrm>
            </p:contentPart>
          </mc:Choice>
          <mc:Fallback xmlns="">
            <p:pic>
              <p:nvPicPr>
                <p:cNvPr id="325" name="Freihand 324">
                  <a:extLst>
                    <a:ext uri="{FF2B5EF4-FFF2-40B4-BE49-F238E27FC236}">
                      <a16:creationId xmlns:a16="http://schemas.microsoft.com/office/drawing/2014/main" id="{8E0F3E17-FD5E-4324-AE91-FC44607424DB}"/>
                    </a:ext>
                  </a:extLst>
                </p:cNvPr>
                <p:cNvPicPr/>
                <p:nvPr/>
              </p:nvPicPr>
              <p:blipFill>
                <a:blip r:embed="rId511"/>
                <a:stretch>
                  <a:fillRect/>
                </a:stretch>
              </p:blipFill>
              <p:spPr>
                <a:xfrm>
                  <a:off x="5335853" y="3418080"/>
                  <a:ext cx="1310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26" name="Freihand 325">
                  <a:extLst>
                    <a:ext uri="{FF2B5EF4-FFF2-40B4-BE49-F238E27FC236}">
                      <a16:creationId xmlns:a16="http://schemas.microsoft.com/office/drawing/2014/main" id="{AF393616-A42F-4E3C-9EA8-873CFEDF2121}"/>
                    </a:ext>
                  </a:extLst>
                </p14:cNvPr>
                <p14:cNvContentPartPr/>
                <p14:nvPr/>
              </p14:nvContentPartPr>
              <p14:xfrm>
                <a:off x="5445653" y="3417360"/>
                <a:ext cx="76320" cy="204840"/>
              </p14:xfrm>
            </p:contentPart>
          </mc:Choice>
          <mc:Fallback xmlns="">
            <p:pic>
              <p:nvPicPr>
                <p:cNvPr id="326" name="Freihand 325">
                  <a:extLst>
                    <a:ext uri="{FF2B5EF4-FFF2-40B4-BE49-F238E27FC236}">
                      <a16:creationId xmlns:a16="http://schemas.microsoft.com/office/drawing/2014/main" id="{AF393616-A42F-4E3C-9EA8-873CFEDF2121}"/>
                    </a:ext>
                  </a:extLst>
                </p:cNvPr>
                <p:cNvPicPr/>
                <p:nvPr/>
              </p:nvPicPr>
              <p:blipFill>
                <a:blip r:embed="rId513"/>
                <a:stretch>
                  <a:fillRect/>
                </a:stretch>
              </p:blipFill>
              <p:spPr>
                <a:xfrm>
                  <a:off x="5441333" y="3413040"/>
                  <a:ext cx="849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27" name="Freihand 326">
                  <a:extLst>
                    <a:ext uri="{FF2B5EF4-FFF2-40B4-BE49-F238E27FC236}">
                      <a16:creationId xmlns:a16="http://schemas.microsoft.com/office/drawing/2014/main" id="{9671EA1D-4582-453B-968E-AFC4156721FB}"/>
                    </a:ext>
                  </a:extLst>
                </p14:cNvPr>
                <p14:cNvContentPartPr/>
                <p14:nvPr/>
              </p14:nvContentPartPr>
              <p14:xfrm>
                <a:off x="5331173" y="3590880"/>
                <a:ext cx="195120" cy="20520"/>
              </p14:xfrm>
            </p:contentPart>
          </mc:Choice>
          <mc:Fallback xmlns="">
            <p:pic>
              <p:nvPicPr>
                <p:cNvPr id="327" name="Freihand 326">
                  <a:extLst>
                    <a:ext uri="{FF2B5EF4-FFF2-40B4-BE49-F238E27FC236}">
                      <a16:creationId xmlns:a16="http://schemas.microsoft.com/office/drawing/2014/main" id="{9671EA1D-4582-453B-968E-AFC4156721FB}"/>
                    </a:ext>
                  </a:extLst>
                </p:cNvPr>
                <p:cNvPicPr/>
                <p:nvPr/>
              </p:nvPicPr>
              <p:blipFill>
                <a:blip r:embed="rId515"/>
                <a:stretch>
                  <a:fillRect/>
                </a:stretch>
              </p:blipFill>
              <p:spPr>
                <a:xfrm>
                  <a:off x="5326853" y="3586560"/>
                  <a:ext cx="2037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28" name="Freihand 327">
                  <a:extLst>
                    <a:ext uri="{FF2B5EF4-FFF2-40B4-BE49-F238E27FC236}">
                      <a16:creationId xmlns:a16="http://schemas.microsoft.com/office/drawing/2014/main" id="{BD3B1DCD-9A3C-48D1-AF54-C84582EDCAD2}"/>
                    </a:ext>
                  </a:extLst>
                </p14:cNvPr>
                <p14:cNvContentPartPr/>
                <p14:nvPr/>
              </p14:nvContentPartPr>
              <p14:xfrm>
                <a:off x="5631053" y="3499080"/>
                <a:ext cx="155520" cy="30960"/>
              </p14:xfrm>
            </p:contentPart>
          </mc:Choice>
          <mc:Fallback xmlns="">
            <p:pic>
              <p:nvPicPr>
                <p:cNvPr id="328" name="Freihand 327">
                  <a:extLst>
                    <a:ext uri="{FF2B5EF4-FFF2-40B4-BE49-F238E27FC236}">
                      <a16:creationId xmlns:a16="http://schemas.microsoft.com/office/drawing/2014/main" id="{BD3B1DCD-9A3C-48D1-AF54-C84582EDCAD2}"/>
                    </a:ext>
                  </a:extLst>
                </p:cNvPr>
                <p:cNvPicPr/>
                <p:nvPr/>
              </p:nvPicPr>
              <p:blipFill>
                <a:blip r:embed="rId517"/>
                <a:stretch>
                  <a:fillRect/>
                </a:stretch>
              </p:blipFill>
              <p:spPr>
                <a:xfrm>
                  <a:off x="5626733" y="3494760"/>
                  <a:ext cx="1641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29" name="Freihand 328">
                  <a:extLst>
                    <a:ext uri="{FF2B5EF4-FFF2-40B4-BE49-F238E27FC236}">
                      <a16:creationId xmlns:a16="http://schemas.microsoft.com/office/drawing/2014/main" id="{D9F35E7B-BC4A-4D30-9196-9F347DE8DA7C}"/>
                    </a:ext>
                  </a:extLst>
                </p14:cNvPr>
                <p14:cNvContentPartPr/>
                <p14:nvPr/>
              </p14:nvContentPartPr>
              <p14:xfrm>
                <a:off x="5715293" y="3475680"/>
                <a:ext cx="91080" cy="202320"/>
              </p14:xfrm>
            </p:contentPart>
          </mc:Choice>
          <mc:Fallback xmlns="">
            <p:pic>
              <p:nvPicPr>
                <p:cNvPr id="329" name="Freihand 328">
                  <a:extLst>
                    <a:ext uri="{FF2B5EF4-FFF2-40B4-BE49-F238E27FC236}">
                      <a16:creationId xmlns:a16="http://schemas.microsoft.com/office/drawing/2014/main" id="{D9F35E7B-BC4A-4D30-9196-9F347DE8DA7C}"/>
                    </a:ext>
                  </a:extLst>
                </p:cNvPr>
                <p:cNvPicPr/>
                <p:nvPr/>
              </p:nvPicPr>
              <p:blipFill>
                <a:blip r:embed="rId519"/>
                <a:stretch>
                  <a:fillRect/>
                </a:stretch>
              </p:blipFill>
              <p:spPr>
                <a:xfrm>
                  <a:off x="5710973" y="3471360"/>
                  <a:ext cx="997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30" name="Freihand 329">
                  <a:extLst>
                    <a:ext uri="{FF2B5EF4-FFF2-40B4-BE49-F238E27FC236}">
                      <a16:creationId xmlns:a16="http://schemas.microsoft.com/office/drawing/2014/main" id="{0B2FDED1-7960-4566-9143-8B4477BEB222}"/>
                    </a:ext>
                  </a:extLst>
                </p14:cNvPr>
                <p14:cNvContentPartPr/>
                <p14:nvPr/>
              </p14:nvContentPartPr>
              <p14:xfrm>
                <a:off x="5850653" y="3341400"/>
                <a:ext cx="155520" cy="174960"/>
              </p14:xfrm>
            </p:contentPart>
          </mc:Choice>
          <mc:Fallback xmlns="">
            <p:pic>
              <p:nvPicPr>
                <p:cNvPr id="330" name="Freihand 329">
                  <a:extLst>
                    <a:ext uri="{FF2B5EF4-FFF2-40B4-BE49-F238E27FC236}">
                      <a16:creationId xmlns:a16="http://schemas.microsoft.com/office/drawing/2014/main" id="{0B2FDED1-7960-4566-9143-8B4477BEB222}"/>
                    </a:ext>
                  </a:extLst>
                </p:cNvPr>
                <p:cNvPicPr/>
                <p:nvPr/>
              </p:nvPicPr>
              <p:blipFill>
                <a:blip r:embed="rId521"/>
                <a:stretch>
                  <a:fillRect/>
                </a:stretch>
              </p:blipFill>
              <p:spPr>
                <a:xfrm>
                  <a:off x="5846333" y="3337080"/>
                  <a:ext cx="164160" cy="183600"/>
                </a:xfrm>
                <a:prstGeom prst="rect">
                  <a:avLst/>
                </a:prstGeom>
              </p:spPr>
            </p:pic>
          </mc:Fallback>
        </mc:AlternateContent>
      </p:grpSp>
      <p:grpSp>
        <p:nvGrpSpPr>
          <p:cNvPr id="334" name="Gruppieren 333">
            <a:extLst>
              <a:ext uri="{FF2B5EF4-FFF2-40B4-BE49-F238E27FC236}">
                <a16:creationId xmlns:a16="http://schemas.microsoft.com/office/drawing/2014/main" id="{6B55AF0A-9B7B-4BDE-97F5-6EE97685DAD5}"/>
              </a:ext>
            </a:extLst>
          </p:cNvPr>
          <p:cNvGrpSpPr/>
          <p:nvPr/>
        </p:nvGrpSpPr>
        <p:grpSpPr>
          <a:xfrm>
            <a:off x="6340613" y="3409800"/>
            <a:ext cx="270720" cy="178920"/>
            <a:chOff x="6340613" y="3409800"/>
            <a:chExt cx="270720" cy="178920"/>
          </a:xfrm>
        </p:grpSpPr>
        <mc:AlternateContent xmlns:mc="http://schemas.openxmlformats.org/markup-compatibility/2006" xmlns:p14="http://schemas.microsoft.com/office/powerpoint/2010/main">
          <mc:Choice Requires="p14">
            <p:contentPart p14:bwMode="auto" r:id="rId522">
              <p14:nvContentPartPr>
                <p14:cNvPr id="332" name="Freihand 331">
                  <a:extLst>
                    <a:ext uri="{FF2B5EF4-FFF2-40B4-BE49-F238E27FC236}">
                      <a16:creationId xmlns:a16="http://schemas.microsoft.com/office/drawing/2014/main" id="{619D4B36-A934-42C1-8F29-CE261283C511}"/>
                    </a:ext>
                  </a:extLst>
                </p14:cNvPr>
                <p14:cNvContentPartPr/>
                <p14:nvPr/>
              </p14:nvContentPartPr>
              <p14:xfrm>
                <a:off x="6340613" y="3469200"/>
                <a:ext cx="216360" cy="9720"/>
              </p14:xfrm>
            </p:contentPart>
          </mc:Choice>
          <mc:Fallback xmlns="">
            <p:pic>
              <p:nvPicPr>
                <p:cNvPr id="332" name="Freihand 331">
                  <a:extLst>
                    <a:ext uri="{FF2B5EF4-FFF2-40B4-BE49-F238E27FC236}">
                      <a16:creationId xmlns:a16="http://schemas.microsoft.com/office/drawing/2014/main" id="{619D4B36-A934-42C1-8F29-CE261283C511}"/>
                    </a:ext>
                  </a:extLst>
                </p:cNvPr>
                <p:cNvPicPr/>
                <p:nvPr/>
              </p:nvPicPr>
              <p:blipFill>
                <a:blip r:embed="rId523"/>
                <a:stretch>
                  <a:fillRect/>
                </a:stretch>
              </p:blipFill>
              <p:spPr>
                <a:xfrm>
                  <a:off x="6336293" y="3464880"/>
                  <a:ext cx="225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33" name="Freihand 332">
                  <a:extLst>
                    <a:ext uri="{FF2B5EF4-FFF2-40B4-BE49-F238E27FC236}">
                      <a16:creationId xmlns:a16="http://schemas.microsoft.com/office/drawing/2014/main" id="{A24BE484-0983-4180-AC53-98727CB628D6}"/>
                    </a:ext>
                  </a:extLst>
                </p14:cNvPr>
                <p14:cNvContentPartPr/>
                <p14:nvPr/>
              </p14:nvContentPartPr>
              <p14:xfrm>
                <a:off x="6503333" y="3409800"/>
                <a:ext cx="108000" cy="178920"/>
              </p14:xfrm>
            </p:contentPart>
          </mc:Choice>
          <mc:Fallback xmlns="">
            <p:pic>
              <p:nvPicPr>
                <p:cNvPr id="333" name="Freihand 332">
                  <a:extLst>
                    <a:ext uri="{FF2B5EF4-FFF2-40B4-BE49-F238E27FC236}">
                      <a16:creationId xmlns:a16="http://schemas.microsoft.com/office/drawing/2014/main" id="{A24BE484-0983-4180-AC53-98727CB628D6}"/>
                    </a:ext>
                  </a:extLst>
                </p:cNvPr>
                <p:cNvPicPr/>
                <p:nvPr/>
              </p:nvPicPr>
              <p:blipFill>
                <a:blip r:embed="rId525"/>
                <a:stretch>
                  <a:fillRect/>
                </a:stretch>
              </p:blipFill>
              <p:spPr>
                <a:xfrm>
                  <a:off x="6499013" y="3405480"/>
                  <a:ext cx="116640" cy="187560"/>
                </a:xfrm>
                <a:prstGeom prst="rect">
                  <a:avLst/>
                </a:prstGeom>
              </p:spPr>
            </p:pic>
          </mc:Fallback>
        </mc:AlternateContent>
      </p:grpSp>
      <p:grpSp>
        <p:nvGrpSpPr>
          <p:cNvPr id="383" name="Gruppieren 382">
            <a:extLst>
              <a:ext uri="{FF2B5EF4-FFF2-40B4-BE49-F238E27FC236}">
                <a16:creationId xmlns:a16="http://schemas.microsoft.com/office/drawing/2014/main" id="{23962D69-E3A5-4D1D-9BFA-8D7E09F82F72}"/>
              </a:ext>
            </a:extLst>
          </p:cNvPr>
          <p:cNvGrpSpPr/>
          <p:nvPr/>
        </p:nvGrpSpPr>
        <p:grpSpPr>
          <a:xfrm>
            <a:off x="6905453" y="2844960"/>
            <a:ext cx="4639680" cy="1346400"/>
            <a:chOff x="6905453" y="2844960"/>
            <a:chExt cx="4639680" cy="1346400"/>
          </a:xfrm>
        </p:grpSpPr>
        <mc:AlternateContent xmlns:mc="http://schemas.openxmlformats.org/markup-compatibility/2006" xmlns:p14="http://schemas.microsoft.com/office/powerpoint/2010/main">
          <mc:Choice Requires="p14">
            <p:contentPart p14:bwMode="auto" r:id="rId526">
              <p14:nvContentPartPr>
                <p14:cNvPr id="335" name="Freihand 334">
                  <a:extLst>
                    <a:ext uri="{FF2B5EF4-FFF2-40B4-BE49-F238E27FC236}">
                      <a16:creationId xmlns:a16="http://schemas.microsoft.com/office/drawing/2014/main" id="{EC2B3122-3C55-4984-B5F5-CD8E4042441A}"/>
                    </a:ext>
                  </a:extLst>
                </p14:cNvPr>
                <p14:cNvContentPartPr/>
                <p14:nvPr/>
              </p14:nvContentPartPr>
              <p14:xfrm>
                <a:off x="6905453" y="3340680"/>
                <a:ext cx="32040" cy="135360"/>
              </p14:xfrm>
            </p:contentPart>
          </mc:Choice>
          <mc:Fallback xmlns="">
            <p:pic>
              <p:nvPicPr>
                <p:cNvPr id="335" name="Freihand 334">
                  <a:extLst>
                    <a:ext uri="{FF2B5EF4-FFF2-40B4-BE49-F238E27FC236}">
                      <a16:creationId xmlns:a16="http://schemas.microsoft.com/office/drawing/2014/main" id="{EC2B3122-3C55-4984-B5F5-CD8E4042441A}"/>
                    </a:ext>
                  </a:extLst>
                </p:cNvPr>
                <p:cNvPicPr/>
                <p:nvPr/>
              </p:nvPicPr>
              <p:blipFill>
                <a:blip r:embed="rId527"/>
                <a:stretch>
                  <a:fillRect/>
                </a:stretch>
              </p:blipFill>
              <p:spPr>
                <a:xfrm>
                  <a:off x="6901133" y="3336360"/>
                  <a:ext cx="406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36" name="Freihand 335">
                  <a:extLst>
                    <a:ext uri="{FF2B5EF4-FFF2-40B4-BE49-F238E27FC236}">
                      <a16:creationId xmlns:a16="http://schemas.microsoft.com/office/drawing/2014/main" id="{B08745FB-6E71-4CE3-BF8F-21F59C46D63E}"/>
                    </a:ext>
                  </a:extLst>
                </p14:cNvPr>
                <p14:cNvContentPartPr/>
                <p14:nvPr/>
              </p14:nvContentPartPr>
              <p14:xfrm>
                <a:off x="6916253" y="3320160"/>
                <a:ext cx="138600" cy="26640"/>
              </p14:xfrm>
            </p:contentPart>
          </mc:Choice>
          <mc:Fallback xmlns="">
            <p:pic>
              <p:nvPicPr>
                <p:cNvPr id="336" name="Freihand 335">
                  <a:extLst>
                    <a:ext uri="{FF2B5EF4-FFF2-40B4-BE49-F238E27FC236}">
                      <a16:creationId xmlns:a16="http://schemas.microsoft.com/office/drawing/2014/main" id="{B08745FB-6E71-4CE3-BF8F-21F59C46D63E}"/>
                    </a:ext>
                  </a:extLst>
                </p:cNvPr>
                <p:cNvPicPr/>
                <p:nvPr/>
              </p:nvPicPr>
              <p:blipFill>
                <a:blip r:embed="rId529"/>
                <a:stretch>
                  <a:fillRect/>
                </a:stretch>
              </p:blipFill>
              <p:spPr>
                <a:xfrm>
                  <a:off x="6911933" y="3315840"/>
                  <a:ext cx="1472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37" name="Freihand 336">
                  <a:extLst>
                    <a:ext uri="{FF2B5EF4-FFF2-40B4-BE49-F238E27FC236}">
                      <a16:creationId xmlns:a16="http://schemas.microsoft.com/office/drawing/2014/main" id="{25F56A3B-2ECE-4EB6-83FA-3A69BF4AFB6C}"/>
                    </a:ext>
                  </a:extLst>
                </p14:cNvPr>
                <p14:cNvContentPartPr/>
                <p14:nvPr/>
              </p14:nvContentPartPr>
              <p14:xfrm>
                <a:off x="6925973" y="3377400"/>
                <a:ext cx="158040" cy="117360"/>
              </p14:xfrm>
            </p:contentPart>
          </mc:Choice>
          <mc:Fallback xmlns="">
            <p:pic>
              <p:nvPicPr>
                <p:cNvPr id="337" name="Freihand 336">
                  <a:extLst>
                    <a:ext uri="{FF2B5EF4-FFF2-40B4-BE49-F238E27FC236}">
                      <a16:creationId xmlns:a16="http://schemas.microsoft.com/office/drawing/2014/main" id="{25F56A3B-2ECE-4EB6-83FA-3A69BF4AFB6C}"/>
                    </a:ext>
                  </a:extLst>
                </p:cNvPr>
                <p:cNvPicPr/>
                <p:nvPr/>
              </p:nvPicPr>
              <p:blipFill>
                <a:blip r:embed="rId531"/>
                <a:stretch>
                  <a:fillRect/>
                </a:stretch>
              </p:blipFill>
              <p:spPr>
                <a:xfrm>
                  <a:off x="6921653" y="3373080"/>
                  <a:ext cx="1666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38" name="Freihand 337">
                  <a:extLst>
                    <a:ext uri="{FF2B5EF4-FFF2-40B4-BE49-F238E27FC236}">
                      <a16:creationId xmlns:a16="http://schemas.microsoft.com/office/drawing/2014/main" id="{B00C8500-106D-42C0-8713-646087F9AD21}"/>
                    </a:ext>
                  </a:extLst>
                </p14:cNvPr>
                <p14:cNvContentPartPr/>
                <p14:nvPr/>
              </p14:nvContentPartPr>
              <p14:xfrm>
                <a:off x="7103093" y="3248160"/>
                <a:ext cx="220320" cy="235080"/>
              </p14:xfrm>
            </p:contentPart>
          </mc:Choice>
          <mc:Fallback xmlns="">
            <p:pic>
              <p:nvPicPr>
                <p:cNvPr id="338" name="Freihand 337">
                  <a:extLst>
                    <a:ext uri="{FF2B5EF4-FFF2-40B4-BE49-F238E27FC236}">
                      <a16:creationId xmlns:a16="http://schemas.microsoft.com/office/drawing/2014/main" id="{B00C8500-106D-42C0-8713-646087F9AD21}"/>
                    </a:ext>
                  </a:extLst>
                </p:cNvPr>
                <p:cNvPicPr/>
                <p:nvPr/>
              </p:nvPicPr>
              <p:blipFill>
                <a:blip r:embed="rId533"/>
                <a:stretch>
                  <a:fillRect/>
                </a:stretch>
              </p:blipFill>
              <p:spPr>
                <a:xfrm>
                  <a:off x="7098773" y="3243840"/>
                  <a:ext cx="22896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39" name="Freihand 338">
                  <a:extLst>
                    <a:ext uri="{FF2B5EF4-FFF2-40B4-BE49-F238E27FC236}">
                      <a16:creationId xmlns:a16="http://schemas.microsoft.com/office/drawing/2014/main" id="{F2EA6A34-463B-4BF0-9984-DEDEB3A9111B}"/>
                    </a:ext>
                  </a:extLst>
                </p14:cNvPr>
                <p14:cNvContentPartPr/>
                <p14:nvPr/>
              </p14:nvContentPartPr>
              <p14:xfrm>
                <a:off x="7334933" y="3233040"/>
                <a:ext cx="424800" cy="353520"/>
              </p14:xfrm>
            </p:contentPart>
          </mc:Choice>
          <mc:Fallback xmlns="">
            <p:pic>
              <p:nvPicPr>
                <p:cNvPr id="339" name="Freihand 338">
                  <a:extLst>
                    <a:ext uri="{FF2B5EF4-FFF2-40B4-BE49-F238E27FC236}">
                      <a16:creationId xmlns:a16="http://schemas.microsoft.com/office/drawing/2014/main" id="{F2EA6A34-463B-4BF0-9984-DEDEB3A9111B}"/>
                    </a:ext>
                  </a:extLst>
                </p:cNvPr>
                <p:cNvPicPr/>
                <p:nvPr/>
              </p:nvPicPr>
              <p:blipFill>
                <a:blip r:embed="rId535"/>
                <a:stretch>
                  <a:fillRect/>
                </a:stretch>
              </p:blipFill>
              <p:spPr>
                <a:xfrm>
                  <a:off x="7330613" y="3228720"/>
                  <a:ext cx="433440" cy="3621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41" name="Freihand 340">
                  <a:extLst>
                    <a:ext uri="{FF2B5EF4-FFF2-40B4-BE49-F238E27FC236}">
                      <a16:creationId xmlns:a16="http://schemas.microsoft.com/office/drawing/2014/main" id="{731358A9-6308-4C88-9CF2-81DC25BBED64}"/>
                    </a:ext>
                  </a:extLst>
                </p14:cNvPr>
                <p14:cNvContentPartPr/>
                <p14:nvPr/>
              </p14:nvContentPartPr>
              <p14:xfrm>
                <a:off x="8020733" y="3215400"/>
                <a:ext cx="409680" cy="178560"/>
              </p14:xfrm>
            </p:contentPart>
          </mc:Choice>
          <mc:Fallback xmlns="">
            <p:pic>
              <p:nvPicPr>
                <p:cNvPr id="341" name="Freihand 340">
                  <a:extLst>
                    <a:ext uri="{FF2B5EF4-FFF2-40B4-BE49-F238E27FC236}">
                      <a16:creationId xmlns:a16="http://schemas.microsoft.com/office/drawing/2014/main" id="{731358A9-6308-4C88-9CF2-81DC25BBED64}"/>
                    </a:ext>
                  </a:extLst>
                </p:cNvPr>
                <p:cNvPicPr/>
                <p:nvPr/>
              </p:nvPicPr>
              <p:blipFill>
                <a:blip r:embed="rId537"/>
                <a:stretch>
                  <a:fillRect/>
                </a:stretch>
              </p:blipFill>
              <p:spPr>
                <a:xfrm>
                  <a:off x="8016413" y="3211080"/>
                  <a:ext cx="4183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42" name="Freihand 341">
                  <a:extLst>
                    <a:ext uri="{FF2B5EF4-FFF2-40B4-BE49-F238E27FC236}">
                      <a16:creationId xmlns:a16="http://schemas.microsoft.com/office/drawing/2014/main" id="{CE580D1C-68D8-4CC9-A3A1-73CCEF56053B}"/>
                    </a:ext>
                  </a:extLst>
                </p14:cNvPr>
                <p14:cNvContentPartPr/>
                <p14:nvPr/>
              </p14:nvContentPartPr>
              <p14:xfrm>
                <a:off x="8635973" y="3156360"/>
                <a:ext cx="123840" cy="199080"/>
              </p14:xfrm>
            </p:contentPart>
          </mc:Choice>
          <mc:Fallback xmlns="">
            <p:pic>
              <p:nvPicPr>
                <p:cNvPr id="342" name="Freihand 341">
                  <a:extLst>
                    <a:ext uri="{FF2B5EF4-FFF2-40B4-BE49-F238E27FC236}">
                      <a16:creationId xmlns:a16="http://schemas.microsoft.com/office/drawing/2014/main" id="{CE580D1C-68D8-4CC9-A3A1-73CCEF56053B}"/>
                    </a:ext>
                  </a:extLst>
                </p:cNvPr>
                <p:cNvPicPr/>
                <p:nvPr/>
              </p:nvPicPr>
              <p:blipFill>
                <a:blip r:embed="rId539"/>
                <a:stretch>
                  <a:fillRect/>
                </a:stretch>
              </p:blipFill>
              <p:spPr>
                <a:xfrm>
                  <a:off x="8631653" y="3152040"/>
                  <a:ext cx="1324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43" name="Freihand 342">
                  <a:extLst>
                    <a:ext uri="{FF2B5EF4-FFF2-40B4-BE49-F238E27FC236}">
                      <a16:creationId xmlns:a16="http://schemas.microsoft.com/office/drawing/2014/main" id="{76E0D281-8781-4F1C-A7AE-624368515766}"/>
                    </a:ext>
                  </a:extLst>
                </p14:cNvPr>
                <p14:cNvContentPartPr/>
                <p14:nvPr/>
              </p14:nvContentPartPr>
              <p14:xfrm>
                <a:off x="8770253" y="3141600"/>
                <a:ext cx="234720" cy="183240"/>
              </p14:xfrm>
            </p:contentPart>
          </mc:Choice>
          <mc:Fallback xmlns="">
            <p:pic>
              <p:nvPicPr>
                <p:cNvPr id="343" name="Freihand 342">
                  <a:extLst>
                    <a:ext uri="{FF2B5EF4-FFF2-40B4-BE49-F238E27FC236}">
                      <a16:creationId xmlns:a16="http://schemas.microsoft.com/office/drawing/2014/main" id="{76E0D281-8781-4F1C-A7AE-624368515766}"/>
                    </a:ext>
                  </a:extLst>
                </p:cNvPr>
                <p:cNvPicPr/>
                <p:nvPr/>
              </p:nvPicPr>
              <p:blipFill>
                <a:blip r:embed="rId541"/>
                <a:stretch>
                  <a:fillRect/>
                </a:stretch>
              </p:blipFill>
              <p:spPr>
                <a:xfrm>
                  <a:off x="8765933" y="3137280"/>
                  <a:ext cx="2433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44" name="Freihand 343">
                  <a:extLst>
                    <a:ext uri="{FF2B5EF4-FFF2-40B4-BE49-F238E27FC236}">
                      <a16:creationId xmlns:a16="http://schemas.microsoft.com/office/drawing/2014/main" id="{6CEB30BE-4450-4C62-ABA4-4F3EF0F8CF89}"/>
                    </a:ext>
                  </a:extLst>
                </p14:cNvPr>
                <p14:cNvContentPartPr/>
                <p14:nvPr/>
              </p14:nvContentPartPr>
              <p14:xfrm>
                <a:off x="9016853" y="3090840"/>
                <a:ext cx="293040" cy="193320"/>
              </p14:xfrm>
            </p:contentPart>
          </mc:Choice>
          <mc:Fallback xmlns="">
            <p:pic>
              <p:nvPicPr>
                <p:cNvPr id="344" name="Freihand 343">
                  <a:extLst>
                    <a:ext uri="{FF2B5EF4-FFF2-40B4-BE49-F238E27FC236}">
                      <a16:creationId xmlns:a16="http://schemas.microsoft.com/office/drawing/2014/main" id="{6CEB30BE-4450-4C62-ABA4-4F3EF0F8CF89}"/>
                    </a:ext>
                  </a:extLst>
                </p:cNvPr>
                <p:cNvPicPr/>
                <p:nvPr/>
              </p:nvPicPr>
              <p:blipFill>
                <a:blip r:embed="rId543"/>
                <a:stretch>
                  <a:fillRect/>
                </a:stretch>
              </p:blipFill>
              <p:spPr>
                <a:xfrm>
                  <a:off x="9012533" y="3086520"/>
                  <a:ext cx="3016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45" name="Freihand 344">
                  <a:extLst>
                    <a:ext uri="{FF2B5EF4-FFF2-40B4-BE49-F238E27FC236}">
                      <a16:creationId xmlns:a16="http://schemas.microsoft.com/office/drawing/2014/main" id="{DF0079A4-9C86-40F4-A069-97F3F17ED49F}"/>
                    </a:ext>
                  </a:extLst>
                </p14:cNvPr>
                <p14:cNvContentPartPr/>
                <p14:nvPr/>
              </p14:nvContentPartPr>
              <p14:xfrm>
                <a:off x="9371093" y="3147720"/>
                <a:ext cx="144000" cy="127800"/>
              </p14:xfrm>
            </p:contentPart>
          </mc:Choice>
          <mc:Fallback xmlns="">
            <p:pic>
              <p:nvPicPr>
                <p:cNvPr id="345" name="Freihand 344">
                  <a:extLst>
                    <a:ext uri="{FF2B5EF4-FFF2-40B4-BE49-F238E27FC236}">
                      <a16:creationId xmlns:a16="http://schemas.microsoft.com/office/drawing/2014/main" id="{DF0079A4-9C86-40F4-A069-97F3F17ED49F}"/>
                    </a:ext>
                  </a:extLst>
                </p:cNvPr>
                <p:cNvPicPr/>
                <p:nvPr/>
              </p:nvPicPr>
              <p:blipFill>
                <a:blip r:embed="rId545"/>
                <a:stretch>
                  <a:fillRect/>
                </a:stretch>
              </p:blipFill>
              <p:spPr>
                <a:xfrm>
                  <a:off x="9366773" y="3143400"/>
                  <a:ext cx="152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46" name="Freihand 345">
                  <a:extLst>
                    <a:ext uri="{FF2B5EF4-FFF2-40B4-BE49-F238E27FC236}">
                      <a16:creationId xmlns:a16="http://schemas.microsoft.com/office/drawing/2014/main" id="{A1A85BAF-97E4-4042-920C-B9899C332597}"/>
                    </a:ext>
                  </a:extLst>
                </p14:cNvPr>
                <p14:cNvContentPartPr/>
                <p14:nvPr/>
              </p14:nvContentPartPr>
              <p14:xfrm>
                <a:off x="9520133" y="3137640"/>
                <a:ext cx="323280" cy="106200"/>
              </p14:xfrm>
            </p:contentPart>
          </mc:Choice>
          <mc:Fallback xmlns="">
            <p:pic>
              <p:nvPicPr>
                <p:cNvPr id="346" name="Freihand 345">
                  <a:extLst>
                    <a:ext uri="{FF2B5EF4-FFF2-40B4-BE49-F238E27FC236}">
                      <a16:creationId xmlns:a16="http://schemas.microsoft.com/office/drawing/2014/main" id="{A1A85BAF-97E4-4042-920C-B9899C332597}"/>
                    </a:ext>
                  </a:extLst>
                </p:cNvPr>
                <p:cNvPicPr/>
                <p:nvPr/>
              </p:nvPicPr>
              <p:blipFill>
                <a:blip r:embed="rId547"/>
                <a:stretch>
                  <a:fillRect/>
                </a:stretch>
              </p:blipFill>
              <p:spPr>
                <a:xfrm>
                  <a:off x="9515813" y="3133320"/>
                  <a:ext cx="3319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47" name="Freihand 346">
                  <a:extLst>
                    <a:ext uri="{FF2B5EF4-FFF2-40B4-BE49-F238E27FC236}">
                      <a16:creationId xmlns:a16="http://schemas.microsoft.com/office/drawing/2014/main" id="{CF3BE266-D787-4E26-8481-02D0EF9CF2DC}"/>
                    </a:ext>
                  </a:extLst>
                </p14:cNvPr>
                <p14:cNvContentPartPr/>
                <p14:nvPr/>
              </p14:nvContentPartPr>
              <p14:xfrm>
                <a:off x="9876893" y="3111360"/>
                <a:ext cx="96480" cy="101160"/>
              </p14:xfrm>
            </p:contentPart>
          </mc:Choice>
          <mc:Fallback xmlns="">
            <p:pic>
              <p:nvPicPr>
                <p:cNvPr id="347" name="Freihand 346">
                  <a:extLst>
                    <a:ext uri="{FF2B5EF4-FFF2-40B4-BE49-F238E27FC236}">
                      <a16:creationId xmlns:a16="http://schemas.microsoft.com/office/drawing/2014/main" id="{CF3BE266-D787-4E26-8481-02D0EF9CF2DC}"/>
                    </a:ext>
                  </a:extLst>
                </p:cNvPr>
                <p:cNvPicPr/>
                <p:nvPr/>
              </p:nvPicPr>
              <p:blipFill>
                <a:blip r:embed="rId549"/>
                <a:stretch>
                  <a:fillRect/>
                </a:stretch>
              </p:blipFill>
              <p:spPr>
                <a:xfrm>
                  <a:off x="9872573" y="3107040"/>
                  <a:ext cx="1051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48" name="Freihand 347">
                  <a:extLst>
                    <a:ext uri="{FF2B5EF4-FFF2-40B4-BE49-F238E27FC236}">
                      <a16:creationId xmlns:a16="http://schemas.microsoft.com/office/drawing/2014/main" id="{ED165508-99C5-4181-B92D-616DE56C3DB2}"/>
                    </a:ext>
                  </a:extLst>
                </p14:cNvPr>
                <p14:cNvContentPartPr/>
                <p14:nvPr/>
              </p14:nvContentPartPr>
              <p14:xfrm>
                <a:off x="10036013" y="3073920"/>
                <a:ext cx="123480" cy="299520"/>
              </p14:xfrm>
            </p:contentPart>
          </mc:Choice>
          <mc:Fallback xmlns="">
            <p:pic>
              <p:nvPicPr>
                <p:cNvPr id="348" name="Freihand 347">
                  <a:extLst>
                    <a:ext uri="{FF2B5EF4-FFF2-40B4-BE49-F238E27FC236}">
                      <a16:creationId xmlns:a16="http://schemas.microsoft.com/office/drawing/2014/main" id="{ED165508-99C5-4181-B92D-616DE56C3DB2}"/>
                    </a:ext>
                  </a:extLst>
                </p:cNvPr>
                <p:cNvPicPr/>
                <p:nvPr/>
              </p:nvPicPr>
              <p:blipFill>
                <a:blip r:embed="rId551"/>
                <a:stretch>
                  <a:fillRect/>
                </a:stretch>
              </p:blipFill>
              <p:spPr>
                <a:xfrm>
                  <a:off x="10031693" y="3069600"/>
                  <a:ext cx="13212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49" name="Freihand 348">
                  <a:extLst>
                    <a:ext uri="{FF2B5EF4-FFF2-40B4-BE49-F238E27FC236}">
                      <a16:creationId xmlns:a16="http://schemas.microsoft.com/office/drawing/2014/main" id="{E86E0B53-EE50-4B07-866A-1FBE10C4AE55}"/>
                    </a:ext>
                  </a:extLst>
                </p14:cNvPr>
                <p14:cNvContentPartPr/>
                <p14:nvPr/>
              </p14:nvContentPartPr>
              <p14:xfrm>
                <a:off x="10180013" y="3057000"/>
                <a:ext cx="116640" cy="106200"/>
              </p14:xfrm>
            </p:contentPart>
          </mc:Choice>
          <mc:Fallback xmlns="">
            <p:pic>
              <p:nvPicPr>
                <p:cNvPr id="349" name="Freihand 348">
                  <a:extLst>
                    <a:ext uri="{FF2B5EF4-FFF2-40B4-BE49-F238E27FC236}">
                      <a16:creationId xmlns:a16="http://schemas.microsoft.com/office/drawing/2014/main" id="{E86E0B53-EE50-4B07-866A-1FBE10C4AE55}"/>
                    </a:ext>
                  </a:extLst>
                </p:cNvPr>
                <p:cNvPicPr/>
                <p:nvPr/>
              </p:nvPicPr>
              <p:blipFill>
                <a:blip r:embed="rId553"/>
                <a:stretch>
                  <a:fillRect/>
                </a:stretch>
              </p:blipFill>
              <p:spPr>
                <a:xfrm>
                  <a:off x="10175693" y="3052680"/>
                  <a:ext cx="125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50" name="Freihand 349">
                  <a:extLst>
                    <a:ext uri="{FF2B5EF4-FFF2-40B4-BE49-F238E27FC236}">
                      <a16:creationId xmlns:a16="http://schemas.microsoft.com/office/drawing/2014/main" id="{621A3B77-356D-48A5-9546-6BC5ED63C034}"/>
                    </a:ext>
                  </a:extLst>
                </p14:cNvPr>
                <p14:cNvContentPartPr/>
                <p14:nvPr/>
              </p14:nvContentPartPr>
              <p14:xfrm>
                <a:off x="10338053" y="2988600"/>
                <a:ext cx="359640" cy="183960"/>
              </p14:xfrm>
            </p:contentPart>
          </mc:Choice>
          <mc:Fallback xmlns="">
            <p:pic>
              <p:nvPicPr>
                <p:cNvPr id="350" name="Freihand 349">
                  <a:extLst>
                    <a:ext uri="{FF2B5EF4-FFF2-40B4-BE49-F238E27FC236}">
                      <a16:creationId xmlns:a16="http://schemas.microsoft.com/office/drawing/2014/main" id="{621A3B77-356D-48A5-9546-6BC5ED63C034}"/>
                    </a:ext>
                  </a:extLst>
                </p:cNvPr>
                <p:cNvPicPr/>
                <p:nvPr/>
              </p:nvPicPr>
              <p:blipFill>
                <a:blip r:embed="rId555"/>
                <a:stretch>
                  <a:fillRect/>
                </a:stretch>
              </p:blipFill>
              <p:spPr>
                <a:xfrm>
                  <a:off x="10333733" y="2984280"/>
                  <a:ext cx="36828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51" name="Freihand 350">
                  <a:extLst>
                    <a:ext uri="{FF2B5EF4-FFF2-40B4-BE49-F238E27FC236}">
                      <a16:creationId xmlns:a16="http://schemas.microsoft.com/office/drawing/2014/main" id="{E9367434-125C-43B0-BDF4-B33E5624700F}"/>
                    </a:ext>
                  </a:extLst>
                </p14:cNvPr>
                <p14:cNvContentPartPr/>
                <p14:nvPr/>
              </p14:nvContentPartPr>
              <p14:xfrm>
                <a:off x="10850333" y="2844960"/>
                <a:ext cx="506520" cy="250560"/>
              </p14:xfrm>
            </p:contentPart>
          </mc:Choice>
          <mc:Fallback xmlns="">
            <p:pic>
              <p:nvPicPr>
                <p:cNvPr id="351" name="Freihand 350">
                  <a:extLst>
                    <a:ext uri="{FF2B5EF4-FFF2-40B4-BE49-F238E27FC236}">
                      <a16:creationId xmlns:a16="http://schemas.microsoft.com/office/drawing/2014/main" id="{E9367434-125C-43B0-BDF4-B33E5624700F}"/>
                    </a:ext>
                  </a:extLst>
                </p:cNvPr>
                <p:cNvPicPr/>
                <p:nvPr/>
              </p:nvPicPr>
              <p:blipFill>
                <a:blip r:embed="rId557"/>
                <a:stretch>
                  <a:fillRect/>
                </a:stretch>
              </p:blipFill>
              <p:spPr>
                <a:xfrm>
                  <a:off x="10846013" y="2840640"/>
                  <a:ext cx="51516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52" name="Freihand 351">
                  <a:extLst>
                    <a:ext uri="{FF2B5EF4-FFF2-40B4-BE49-F238E27FC236}">
                      <a16:creationId xmlns:a16="http://schemas.microsoft.com/office/drawing/2014/main" id="{C32E26F0-1BAC-4194-A6ED-5358B74E675D}"/>
                    </a:ext>
                  </a:extLst>
                </p14:cNvPr>
                <p14:cNvContentPartPr/>
                <p14:nvPr/>
              </p14:nvContentPartPr>
              <p14:xfrm>
                <a:off x="7208933" y="3684840"/>
                <a:ext cx="513000" cy="160200"/>
              </p14:xfrm>
            </p:contentPart>
          </mc:Choice>
          <mc:Fallback xmlns="">
            <p:pic>
              <p:nvPicPr>
                <p:cNvPr id="352" name="Freihand 351">
                  <a:extLst>
                    <a:ext uri="{FF2B5EF4-FFF2-40B4-BE49-F238E27FC236}">
                      <a16:creationId xmlns:a16="http://schemas.microsoft.com/office/drawing/2014/main" id="{C32E26F0-1BAC-4194-A6ED-5358B74E675D}"/>
                    </a:ext>
                  </a:extLst>
                </p:cNvPr>
                <p:cNvPicPr/>
                <p:nvPr/>
              </p:nvPicPr>
              <p:blipFill>
                <a:blip r:embed="rId559"/>
                <a:stretch>
                  <a:fillRect/>
                </a:stretch>
              </p:blipFill>
              <p:spPr>
                <a:xfrm>
                  <a:off x="7204613" y="3680520"/>
                  <a:ext cx="5216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53" name="Freihand 352">
                  <a:extLst>
                    <a:ext uri="{FF2B5EF4-FFF2-40B4-BE49-F238E27FC236}">
                      <a16:creationId xmlns:a16="http://schemas.microsoft.com/office/drawing/2014/main" id="{FC5661BF-47EC-4DA3-A6D9-C81F74A3E4AD}"/>
                    </a:ext>
                  </a:extLst>
                </p14:cNvPr>
                <p14:cNvContentPartPr/>
                <p14:nvPr/>
              </p14:nvContentPartPr>
              <p14:xfrm>
                <a:off x="7755413" y="3579720"/>
                <a:ext cx="189720" cy="182880"/>
              </p14:xfrm>
            </p:contentPart>
          </mc:Choice>
          <mc:Fallback xmlns="">
            <p:pic>
              <p:nvPicPr>
                <p:cNvPr id="353" name="Freihand 352">
                  <a:extLst>
                    <a:ext uri="{FF2B5EF4-FFF2-40B4-BE49-F238E27FC236}">
                      <a16:creationId xmlns:a16="http://schemas.microsoft.com/office/drawing/2014/main" id="{FC5661BF-47EC-4DA3-A6D9-C81F74A3E4AD}"/>
                    </a:ext>
                  </a:extLst>
                </p:cNvPr>
                <p:cNvPicPr/>
                <p:nvPr/>
              </p:nvPicPr>
              <p:blipFill>
                <a:blip r:embed="rId561"/>
                <a:stretch>
                  <a:fillRect/>
                </a:stretch>
              </p:blipFill>
              <p:spPr>
                <a:xfrm>
                  <a:off x="7751093" y="3575400"/>
                  <a:ext cx="1983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54" name="Freihand 353">
                  <a:extLst>
                    <a:ext uri="{FF2B5EF4-FFF2-40B4-BE49-F238E27FC236}">
                      <a16:creationId xmlns:a16="http://schemas.microsoft.com/office/drawing/2014/main" id="{E684F922-38D8-4774-884D-3813ACB9E270}"/>
                    </a:ext>
                  </a:extLst>
                </p14:cNvPr>
                <p14:cNvContentPartPr/>
                <p14:nvPr/>
              </p14:nvContentPartPr>
              <p14:xfrm>
                <a:off x="7645613" y="3578640"/>
                <a:ext cx="53280" cy="31320"/>
              </p14:xfrm>
            </p:contentPart>
          </mc:Choice>
          <mc:Fallback xmlns="">
            <p:pic>
              <p:nvPicPr>
                <p:cNvPr id="354" name="Freihand 353">
                  <a:extLst>
                    <a:ext uri="{FF2B5EF4-FFF2-40B4-BE49-F238E27FC236}">
                      <a16:creationId xmlns:a16="http://schemas.microsoft.com/office/drawing/2014/main" id="{E684F922-38D8-4774-884D-3813ACB9E270}"/>
                    </a:ext>
                  </a:extLst>
                </p:cNvPr>
                <p:cNvPicPr/>
                <p:nvPr/>
              </p:nvPicPr>
              <p:blipFill>
                <a:blip r:embed="rId563"/>
                <a:stretch>
                  <a:fillRect/>
                </a:stretch>
              </p:blipFill>
              <p:spPr>
                <a:xfrm>
                  <a:off x="7641293" y="3574320"/>
                  <a:ext cx="619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55" name="Freihand 354">
                  <a:extLst>
                    <a:ext uri="{FF2B5EF4-FFF2-40B4-BE49-F238E27FC236}">
                      <a16:creationId xmlns:a16="http://schemas.microsoft.com/office/drawing/2014/main" id="{09C5AF3D-CD9B-45A0-A257-DB807F4A127D}"/>
                    </a:ext>
                  </a:extLst>
                </p14:cNvPr>
                <p14:cNvContentPartPr/>
                <p14:nvPr/>
              </p14:nvContentPartPr>
              <p14:xfrm>
                <a:off x="7989053" y="3541560"/>
                <a:ext cx="352800" cy="191160"/>
              </p14:xfrm>
            </p:contentPart>
          </mc:Choice>
          <mc:Fallback xmlns="">
            <p:pic>
              <p:nvPicPr>
                <p:cNvPr id="355" name="Freihand 354">
                  <a:extLst>
                    <a:ext uri="{FF2B5EF4-FFF2-40B4-BE49-F238E27FC236}">
                      <a16:creationId xmlns:a16="http://schemas.microsoft.com/office/drawing/2014/main" id="{09C5AF3D-CD9B-45A0-A257-DB807F4A127D}"/>
                    </a:ext>
                  </a:extLst>
                </p:cNvPr>
                <p:cNvPicPr/>
                <p:nvPr/>
              </p:nvPicPr>
              <p:blipFill>
                <a:blip r:embed="rId565"/>
                <a:stretch>
                  <a:fillRect/>
                </a:stretch>
              </p:blipFill>
              <p:spPr>
                <a:xfrm>
                  <a:off x="7984733" y="3537240"/>
                  <a:ext cx="3614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56" name="Freihand 355">
                  <a:extLst>
                    <a:ext uri="{FF2B5EF4-FFF2-40B4-BE49-F238E27FC236}">
                      <a16:creationId xmlns:a16="http://schemas.microsoft.com/office/drawing/2014/main" id="{EE13B9EE-361D-43AC-BC5B-A961882E4209}"/>
                    </a:ext>
                  </a:extLst>
                </p14:cNvPr>
                <p14:cNvContentPartPr/>
                <p14:nvPr/>
              </p14:nvContentPartPr>
              <p14:xfrm>
                <a:off x="8297573" y="3584400"/>
                <a:ext cx="23400" cy="10080"/>
              </p14:xfrm>
            </p:contentPart>
          </mc:Choice>
          <mc:Fallback xmlns="">
            <p:pic>
              <p:nvPicPr>
                <p:cNvPr id="356" name="Freihand 355">
                  <a:extLst>
                    <a:ext uri="{FF2B5EF4-FFF2-40B4-BE49-F238E27FC236}">
                      <a16:creationId xmlns:a16="http://schemas.microsoft.com/office/drawing/2014/main" id="{EE13B9EE-361D-43AC-BC5B-A961882E4209}"/>
                    </a:ext>
                  </a:extLst>
                </p:cNvPr>
                <p:cNvPicPr/>
                <p:nvPr/>
              </p:nvPicPr>
              <p:blipFill>
                <a:blip r:embed="rId567"/>
                <a:stretch>
                  <a:fillRect/>
                </a:stretch>
              </p:blipFill>
              <p:spPr>
                <a:xfrm>
                  <a:off x="8293253" y="3580080"/>
                  <a:ext cx="320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57" name="Freihand 356">
                  <a:extLst>
                    <a:ext uri="{FF2B5EF4-FFF2-40B4-BE49-F238E27FC236}">
                      <a16:creationId xmlns:a16="http://schemas.microsoft.com/office/drawing/2014/main" id="{240EEACD-B620-4BB0-BA6F-6F8F0174F8C3}"/>
                    </a:ext>
                  </a:extLst>
                </p14:cNvPr>
                <p14:cNvContentPartPr/>
                <p14:nvPr/>
              </p14:nvContentPartPr>
              <p14:xfrm>
                <a:off x="8652533" y="3591240"/>
                <a:ext cx="413640" cy="109080"/>
              </p14:xfrm>
            </p:contentPart>
          </mc:Choice>
          <mc:Fallback xmlns="">
            <p:pic>
              <p:nvPicPr>
                <p:cNvPr id="357" name="Freihand 356">
                  <a:extLst>
                    <a:ext uri="{FF2B5EF4-FFF2-40B4-BE49-F238E27FC236}">
                      <a16:creationId xmlns:a16="http://schemas.microsoft.com/office/drawing/2014/main" id="{240EEACD-B620-4BB0-BA6F-6F8F0174F8C3}"/>
                    </a:ext>
                  </a:extLst>
                </p:cNvPr>
                <p:cNvPicPr/>
                <p:nvPr/>
              </p:nvPicPr>
              <p:blipFill>
                <a:blip r:embed="rId569"/>
                <a:stretch>
                  <a:fillRect/>
                </a:stretch>
              </p:blipFill>
              <p:spPr>
                <a:xfrm>
                  <a:off x="8648213" y="3586920"/>
                  <a:ext cx="4222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58" name="Freihand 357">
                  <a:extLst>
                    <a:ext uri="{FF2B5EF4-FFF2-40B4-BE49-F238E27FC236}">
                      <a16:creationId xmlns:a16="http://schemas.microsoft.com/office/drawing/2014/main" id="{B0905E5F-8D75-4907-BE27-96696D877BF9}"/>
                    </a:ext>
                  </a:extLst>
                </p14:cNvPr>
                <p14:cNvContentPartPr/>
                <p14:nvPr/>
              </p14:nvContentPartPr>
              <p14:xfrm>
                <a:off x="8998133" y="3579360"/>
                <a:ext cx="60840" cy="28440"/>
              </p14:xfrm>
            </p:contentPart>
          </mc:Choice>
          <mc:Fallback xmlns="">
            <p:pic>
              <p:nvPicPr>
                <p:cNvPr id="358" name="Freihand 357">
                  <a:extLst>
                    <a:ext uri="{FF2B5EF4-FFF2-40B4-BE49-F238E27FC236}">
                      <a16:creationId xmlns:a16="http://schemas.microsoft.com/office/drawing/2014/main" id="{B0905E5F-8D75-4907-BE27-96696D877BF9}"/>
                    </a:ext>
                  </a:extLst>
                </p:cNvPr>
                <p:cNvPicPr/>
                <p:nvPr/>
              </p:nvPicPr>
              <p:blipFill>
                <a:blip r:embed="rId571"/>
                <a:stretch>
                  <a:fillRect/>
                </a:stretch>
              </p:blipFill>
              <p:spPr>
                <a:xfrm>
                  <a:off x="8993813" y="3575040"/>
                  <a:ext cx="6948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59" name="Freihand 358">
                  <a:extLst>
                    <a:ext uri="{FF2B5EF4-FFF2-40B4-BE49-F238E27FC236}">
                      <a16:creationId xmlns:a16="http://schemas.microsoft.com/office/drawing/2014/main" id="{F45DFAEF-C464-498B-B506-6E81D20FF4C3}"/>
                    </a:ext>
                  </a:extLst>
                </p14:cNvPr>
                <p14:cNvContentPartPr/>
                <p14:nvPr/>
              </p14:nvContentPartPr>
              <p14:xfrm>
                <a:off x="9081293" y="3618240"/>
                <a:ext cx="250200" cy="65520"/>
              </p14:xfrm>
            </p:contentPart>
          </mc:Choice>
          <mc:Fallback xmlns="">
            <p:pic>
              <p:nvPicPr>
                <p:cNvPr id="359" name="Freihand 358">
                  <a:extLst>
                    <a:ext uri="{FF2B5EF4-FFF2-40B4-BE49-F238E27FC236}">
                      <a16:creationId xmlns:a16="http://schemas.microsoft.com/office/drawing/2014/main" id="{F45DFAEF-C464-498B-B506-6E81D20FF4C3}"/>
                    </a:ext>
                  </a:extLst>
                </p:cNvPr>
                <p:cNvPicPr/>
                <p:nvPr/>
              </p:nvPicPr>
              <p:blipFill>
                <a:blip r:embed="rId573"/>
                <a:stretch>
                  <a:fillRect/>
                </a:stretch>
              </p:blipFill>
              <p:spPr>
                <a:xfrm>
                  <a:off x="9076973" y="3613920"/>
                  <a:ext cx="2588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60" name="Freihand 359">
                  <a:extLst>
                    <a:ext uri="{FF2B5EF4-FFF2-40B4-BE49-F238E27FC236}">
                      <a16:creationId xmlns:a16="http://schemas.microsoft.com/office/drawing/2014/main" id="{D9FCFBF9-93F3-4E32-AE1B-32F4370CEEE9}"/>
                    </a:ext>
                  </a:extLst>
                </p14:cNvPr>
                <p14:cNvContentPartPr/>
                <p14:nvPr/>
              </p14:nvContentPartPr>
              <p14:xfrm>
                <a:off x="9567293" y="3568920"/>
                <a:ext cx="97200" cy="238320"/>
              </p14:xfrm>
            </p:contentPart>
          </mc:Choice>
          <mc:Fallback xmlns="">
            <p:pic>
              <p:nvPicPr>
                <p:cNvPr id="360" name="Freihand 359">
                  <a:extLst>
                    <a:ext uri="{FF2B5EF4-FFF2-40B4-BE49-F238E27FC236}">
                      <a16:creationId xmlns:a16="http://schemas.microsoft.com/office/drawing/2014/main" id="{D9FCFBF9-93F3-4E32-AE1B-32F4370CEEE9}"/>
                    </a:ext>
                  </a:extLst>
                </p:cNvPr>
                <p:cNvPicPr/>
                <p:nvPr/>
              </p:nvPicPr>
              <p:blipFill>
                <a:blip r:embed="rId575"/>
                <a:stretch>
                  <a:fillRect/>
                </a:stretch>
              </p:blipFill>
              <p:spPr>
                <a:xfrm>
                  <a:off x="9562973" y="3564600"/>
                  <a:ext cx="1058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61" name="Freihand 360">
                  <a:extLst>
                    <a:ext uri="{FF2B5EF4-FFF2-40B4-BE49-F238E27FC236}">
                      <a16:creationId xmlns:a16="http://schemas.microsoft.com/office/drawing/2014/main" id="{E1C5884F-AC5F-4CFC-9F60-ED86CAEFD8BF}"/>
                    </a:ext>
                  </a:extLst>
                </p14:cNvPr>
                <p14:cNvContentPartPr/>
                <p14:nvPr/>
              </p14:nvContentPartPr>
              <p14:xfrm>
                <a:off x="9667013" y="3568920"/>
                <a:ext cx="118800" cy="83520"/>
              </p14:xfrm>
            </p:contentPart>
          </mc:Choice>
          <mc:Fallback xmlns="">
            <p:pic>
              <p:nvPicPr>
                <p:cNvPr id="361" name="Freihand 360">
                  <a:extLst>
                    <a:ext uri="{FF2B5EF4-FFF2-40B4-BE49-F238E27FC236}">
                      <a16:creationId xmlns:a16="http://schemas.microsoft.com/office/drawing/2014/main" id="{E1C5884F-AC5F-4CFC-9F60-ED86CAEFD8BF}"/>
                    </a:ext>
                  </a:extLst>
                </p:cNvPr>
                <p:cNvPicPr/>
                <p:nvPr/>
              </p:nvPicPr>
              <p:blipFill>
                <a:blip r:embed="rId577"/>
                <a:stretch>
                  <a:fillRect/>
                </a:stretch>
              </p:blipFill>
              <p:spPr>
                <a:xfrm>
                  <a:off x="9662693" y="3564600"/>
                  <a:ext cx="1274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62" name="Freihand 361">
                  <a:extLst>
                    <a:ext uri="{FF2B5EF4-FFF2-40B4-BE49-F238E27FC236}">
                      <a16:creationId xmlns:a16="http://schemas.microsoft.com/office/drawing/2014/main" id="{461C97FE-AD61-47CD-81DB-3DB8DABD178E}"/>
                    </a:ext>
                  </a:extLst>
                </p14:cNvPr>
                <p14:cNvContentPartPr/>
                <p14:nvPr/>
              </p14:nvContentPartPr>
              <p14:xfrm>
                <a:off x="9804533" y="3535440"/>
                <a:ext cx="119880" cy="125640"/>
              </p14:xfrm>
            </p:contentPart>
          </mc:Choice>
          <mc:Fallback xmlns="">
            <p:pic>
              <p:nvPicPr>
                <p:cNvPr id="362" name="Freihand 361">
                  <a:extLst>
                    <a:ext uri="{FF2B5EF4-FFF2-40B4-BE49-F238E27FC236}">
                      <a16:creationId xmlns:a16="http://schemas.microsoft.com/office/drawing/2014/main" id="{461C97FE-AD61-47CD-81DB-3DB8DABD178E}"/>
                    </a:ext>
                  </a:extLst>
                </p:cNvPr>
                <p:cNvPicPr/>
                <p:nvPr/>
              </p:nvPicPr>
              <p:blipFill>
                <a:blip r:embed="rId579"/>
                <a:stretch>
                  <a:fillRect/>
                </a:stretch>
              </p:blipFill>
              <p:spPr>
                <a:xfrm>
                  <a:off x="9800213" y="3531120"/>
                  <a:ext cx="1285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63" name="Freihand 362">
                  <a:extLst>
                    <a:ext uri="{FF2B5EF4-FFF2-40B4-BE49-F238E27FC236}">
                      <a16:creationId xmlns:a16="http://schemas.microsoft.com/office/drawing/2014/main" id="{34EDC36C-632D-4276-A5AC-5B0FF801D6BF}"/>
                    </a:ext>
                  </a:extLst>
                </p14:cNvPr>
                <p14:cNvContentPartPr/>
                <p14:nvPr/>
              </p14:nvContentPartPr>
              <p14:xfrm>
                <a:off x="9942773" y="3536880"/>
                <a:ext cx="52560" cy="89280"/>
              </p14:xfrm>
            </p:contentPart>
          </mc:Choice>
          <mc:Fallback xmlns="">
            <p:pic>
              <p:nvPicPr>
                <p:cNvPr id="363" name="Freihand 362">
                  <a:extLst>
                    <a:ext uri="{FF2B5EF4-FFF2-40B4-BE49-F238E27FC236}">
                      <a16:creationId xmlns:a16="http://schemas.microsoft.com/office/drawing/2014/main" id="{34EDC36C-632D-4276-A5AC-5B0FF801D6BF}"/>
                    </a:ext>
                  </a:extLst>
                </p:cNvPr>
                <p:cNvPicPr/>
                <p:nvPr/>
              </p:nvPicPr>
              <p:blipFill>
                <a:blip r:embed="rId581"/>
                <a:stretch>
                  <a:fillRect/>
                </a:stretch>
              </p:blipFill>
              <p:spPr>
                <a:xfrm>
                  <a:off x="9938453" y="3532560"/>
                  <a:ext cx="612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64" name="Freihand 363">
                  <a:extLst>
                    <a:ext uri="{FF2B5EF4-FFF2-40B4-BE49-F238E27FC236}">
                      <a16:creationId xmlns:a16="http://schemas.microsoft.com/office/drawing/2014/main" id="{22DE0B2F-B7C2-40FC-9FE3-82FBC8E2C899}"/>
                    </a:ext>
                  </a:extLst>
                </p14:cNvPr>
                <p14:cNvContentPartPr/>
                <p14:nvPr/>
              </p14:nvContentPartPr>
              <p14:xfrm>
                <a:off x="10007573" y="3419160"/>
                <a:ext cx="414000" cy="199080"/>
              </p14:xfrm>
            </p:contentPart>
          </mc:Choice>
          <mc:Fallback xmlns="">
            <p:pic>
              <p:nvPicPr>
                <p:cNvPr id="364" name="Freihand 363">
                  <a:extLst>
                    <a:ext uri="{FF2B5EF4-FFF2-40B4-BE49-F238E27FC236}">
                      <a16:creationId xmlns:a16="http://schemas.microsoft.com/office/drawing/2014/main" id="{22DE0B2F-B7C2-40FC-9FE3-82FBC8E2C899}"/>
                    </a:ext>
                  </a:extLst>
                </p:cNvPr>
                <p:cNvPicPr/>
                <p:nvPr/>
              </p:nvPicPr>
              <p:blipFill>
                <a:blip r:embed="rId583"/>
                <a:stretch>
                  <a:fillRect/>
                </a:stretch>
              </p:blipFill>
              <p:spPr>
                <a:xfrm>
                  <a:off x="10003253" y="3414840"/>
                  <a:ext cx="42264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65" name="Freihand 364">
                  <a:extLst>
                    <a:ext uri="{FF2B5EF4-FFF2-40B4-BE49-F238E27FC236}">
                      <a16:creationId xmlns:a16="http://schemas.microsoft.com/office/drawing/2014/main" id="{A2695C08-CF6E-4B1C-907B-38D009440EF0}"/>
                    </a:ext>
                  </a:extLst>
                </p14:cNvPr>
                <p14:cNvContentPartPr/>
                <p14:nvPr/>
              </p14:nvContentPartPr>
              <p14:xfrm>
                <a:off x="9961493" y="3394320"/>
                <a:ext cx="360" cy="360"/>
              </p14:xfrm>
            </p:contentPart>
          </mc:Choice>
          <mc:Fallback xmlns="">
            <p:pic>
              <p:nvPicPr>
                <p:cNvPr id="365" name="Freihand 364">
                  <a:extLst>
                    <a:ext uri="{FF2B5EF4-FFF2-40B4-BE49-F238E27FC236}">
                      <a16:creationId xmlns:a16="http://schemas.microsoft.com/office/drawing/2014/main" id="{A2695C08-CF6E-4B1C-907B-38D009440EF0}"/>
                    </a:ext>
                  </a:extLst>
                </p:cNvPr>
                <p:cNvPicPr/>
                <p:nvPr/>
              </p:nvPicPr>
              <p:blipFill>
                <a:blip r:embed="rId58"/>
                <a:stretch>
                  <a:fillRect/>
                </a:stretch>
              </p:blipFill>
              <p:spPr>
                <a:xfrm>
                  <a:off x="9957173" y="3390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66" name="Freihand 365">
                  <a:extLst>
                    <a:ext uri="{FF2B5EF4-FFF2-40B4-BE49-F238E27FC236}">
                      <a16:creationId xmlns:a16="http://schemas.microsoft.com/office/drawing/2014/main" id="{D1532688-143E-4AC1-ACA9-2BE262BF433E}"/>
                    </a:ext>
                  </a:extLst>
                </p14:cNvPr>
                <p14:cNvContentPartPr/>
                <p14:nvPr/>
              </p14:nvContentPartPr>
              <p14:xfrm>
                <a:off x="10614893" y="3415920"/>
                <a:ext cx="16920" cy="196920"/>
              </p14:xfrm>
            </p:contentPart>
          </mc:Choice>
          <mc:Fallback xmlns="">
            <p:pic>
              <p:nvPicPr>
                <p:cNvPr id="366" name="Freihand 365">
                  <a:extLst>
                    <a:ext uri="{FF2B5EF4-FFF2-40B4-BE49-F238E27FC236}">
                      <a16:creationId xmlns:a16="http://schemas.microsoft.com/office/drawing/2014/main" id="{D1532688-143E-4AC1-ACA9-2BE262BF433E}"/>
                    </a:ext>
                  </a:extLst>
                </p:cNvPr>
                <p:cNvPicPr/>
                <p:nvPr/>
              </p:nvPicPr>
              <p:blipFill>
                <a:blip r:embed="rId586"/>
                <a:stretch>
                  <a:fillRect/>
                </a:stretch>
              </p:blipFill>
              <p:spPr>
                <a:xfrm>
                  <a:off x="10610573" y="3411600"/>
                  <a:ext cx="255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67" name="Freihand 366">
                  <a:extLst>
                    <a:ext uri="{FF2B5EF4-FFF2-40B4-BE49-F238E27FC236}">
                      <a16:creationId xmlns:a16="http://schemas.microsoft.com/office/drawing/2014/main" id="{FF7AFE00-7E20-46B9-942A-850DDC7BB765}"/>
                    </a:ext>
                  </a:extLst>
                </p14:cNvPr>
                <p14:cNvContentPartPr/>
                <p14:nvPr/>
              </p14:nvContentPartPr>
              <p14:xfrm>
                <a:off x="10604093" y="3428520"/>
                <a:ext cx="142920" cy="116280"/>
              </p14:xfrm>
            </p:contentPart>
          </mc:Choice>
          <mc:Fallback xmlns="">
            <p:pic>
              <p:nvPicPr>
                <p:cNvPr id="367" name="Freihand 366">
                  <a:extLst>
                    <a:ext uri="{FF2B5EF4-FFF2-40B4-BE49-F238E27FC236}">
                      <a16:creationId xmlns:a16="http://schemas.microsoft.com/office/drawing/2014/main" id="{FF7AFE00-7E20-46B9-942A-850DDC7BB765}"/>
                    </a:ext>
                  </a:extLst>
                </p:cNvPr>
                <p:cNvPicPr/>
                <p:nvPr/>
              </p:nvPicPr>
              <p:blipFill>
                <a:blip r:embed="rId588"/>
                <a:stretch>
                  <a:fillRect/>
                </a:stretch>
              </p:blipFill>
              <p:spPr>
                <a:xfrm>
                  <a:off x="10599773" y="3424200"/>
                  <a:ext cx="1515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68" name="Freihand 367">
                  <a:extLst>
                    <a:ext uri="{FF2B5EF4-FFF2-40B4-BE49-F238E27FC236}">
                      <a16:creationId xmlns:a16="http://schemas.microsoft.com/office/drawing/2014/main" id="{BF791CB8-9BB4-490C-A954-5B0AB5FDE53F}"/>
                    </a:ext>
                  </a:extLst>
                </p14:cNvPr>
                <p14:cNvContentPartPr/>
                <p14:nvPr/>
              </p14:nvContentPartPr>
              <p14:xfrm>
                <a:off x="10641533" y="3539400"/>
                <a:ext cx="156960" cy="74880"/>
              </p14:xfrm>
            </p:contentPart>
          </mc:Choice>
          <mc:Fallback xmlns="">
            <p:pic>
              <p:nvPicPr>
                <p:cNvPr id="368" name="Freihand 367">
                  <a:extLst>
                    <a:ext uri="{FF2B5EF4-FFF2-40B4-BE49-F238E27FC236}">
                      <a16:creationId xmlns:a16="http://schemas.microsoft.com/office/drawing/2014/main" id="{BF791CB8-9BB4-490C-A954-5B0AB5FDE53F}"/>
                    </a:ext>
                  </a:extLst>
                </p:cNvPr>
                <p:cNvPicPr/>
                <p:nvPr/>
              </p:nvPicPr>
              <p:blipFill>
                <a:blip r:embed="rId590"/>
                <a:stretch>
                  <a:fillRect/>
                </a:stretch>
              </p:blipFill>
              <p:spPr>
                <a:xfrm>
                  <a:off x="10637213" y="3535080"/>
                  <a:ext cx="1656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69" name="Freihand 368">
                  <a:extLst>
                    <a:ext uri="{FF2B5EF4-FFF2-40B4-BE49-F238E27FC236}">
                      <a16:creationId xmlns:a16="http://schemas.microsoft.com/office/drawing/2014/main" id="{BF9C0EA8-607F-47FB-85F0-5E976FACF328}"/>
                    </a:ext>
                  </a:extLst>
                </p14:cNvPr>
                <p14:cNvContentPartPr/>
                <p14:nvPr/>
              </p14:nvContentPartPr>
              <p14:xfrm>
                <a:off x="10822973" y="3335280"/>
                <a:ext cx="596880" cy="314280"/>
              </p14:xfrm>
            </p:contentPart>
          </mc:Choice>
          <mc:Fallback xmlns="">
            <p:pic>
              <p:nvPicPr>
                <p:cNvPr id="369" name="Freihand 368">
                  <a:extLst>
                    <a:ext uri="{FF2B5EF4-FFF2-40B4-BE49-F238E27FC236}">
                      <a16:creationId xmlns:a16="http://schemas.microsoft.com/office/drawing/2014/main" id="{BF9C0EA8-607F-47FB-85F0-5E976FACF328}"/>
                    </a:ext>
                  </a:extLst>
                </p:cNvPr>
                <p:cNvPicPr/>
                <p:nvPr/>
              </p:nvPicPr>
              <p:blipFill>
                <a:blip r:embed="rId592"/>
                <a:stretch>
                  <a:fillRect/>
                </a:stretch>
              </p:blipFill>
              <p:spPr>
                <a:xfrm>
                  <a:off x="10818653" y="3330960"/>
                  <a:ext cx="605520" cy="3229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70" name="Freihand 369">
                  <a:extLst>
                    <a:ext uri="{FF2B5EF4-FFF2-40B4-BE49-F238E27FC236}">
                      <a16:creationId xmlns:a16="http://schemas.microsoft.com/office/drawing/2014/main" id="{3A98A74D-FE14-4226-9C02-EF16B8BB5605}"/>
                    </a:ext>
                  </a:extLst>
                </p14:cNvPr>
                <p14:cNvContentPartPr/>
                <p14:nvPr/>
              </p14:nvContentPartPr>
              <p14:xfrm>
                <a:off x="8122253" y="3866280"/>
                <a:ext cx="427320" cy="325080"/>
              </p14:xfrm>
            </p:contentPart>
          </mc:Choice>
          <mc:Fallback xmlns="">
            <p:pic>
              <p:nvPicPr>
                <p:cNvPr id="370" name="Freihand 369">
                  <a:extLst>
                    <a:ext uri="{FF2B5EF4-FFF2-40B4-BE49-F238E27FC236}">
                      <a16:creationId xmlns:a16="http://schemas.microsoft.com/office/drawing/2014/main" id="{3A98A74D-FE14-4226-9C02-EF16B8BB5605}"/>
                    </a:ext>
                  </a:extLst>
                </p:cNvPr>
                <p:cNvPicPr/>
                <p:nvPr/>
              </p:nvPicPr>
              <p:blipFill>
                <a:blip r:embed="rId594"/>
                <a:stretch>
                  <a:fillRect/>
                </a:stretch>
              </p:blipFill>
              <p:spPr>
                <a:xfrm>
                  <a:off x="8117933" y="3861960"/>
                  <a:ext cx="43596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72" name="Freihand 371">
                  <a:extLst>
                    <a:ext uri="{FF2B5EF4-FFF2-40B4-BE49-F238E27FC236}">
                      <a16:creationId xmlns:a16="http://schemas.microsoft.com/office/drawing/2014/main" id="{2C2BADA7-831D-4536-9DF7-D6021CD438BB}"/>
                    </a:ext>
                  </a:extLst>
                </p14:cNvPr>
                <p14:cNvContentPartPr/>
                <p14:nvPr/>
              </p14:nvContentPartPr>
              <p14:xfrm>
                <a:off x="8729213" y="3877440"/>
                <a:ext cx="313560" cy="192240"/>
              </p14:xfrm>
            </p:contentPart>
          </mc:Choice>
          <mc:Fallback xmlns="">
            <p:pic>
              <p:nvPicPr>
                <p:cNvPr id="372" name="Freihand 371">
                  <a:extLst>
                    <a:ext uri="{FF2B5EF4-FFF2-40B4-BE49-F238E27FC236}">
                      <a16:creationId xmlns:a16="http://schemas.microsoft.com/office/drawing/2014/main" id="{2C2BADA7-831D-4536-9DF7-D6021CD438BB}"/>
                    </a:ext>
                  </a:extLst>
                </p:cNvPr>
                <p:cNvPicPr/>
                <p:nvPr/>
              </p:nvPicPr>
              <p:blipFill>
                <a:blip r:embed="rId596"/>
                <a:stretch>
                  <a:fillRect/>
                </a:stretch>
              </p:blipFill>
              <p:spPr>
                <a:xfrm>
                  <a:off x="8724893" y="3873120"/>
                  <a:ext cx="3222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73" name="Freihand 372">
                  <a:extLst>
                    <a:ext uri="{FF2B5EF4-FFF2-40B4-BE49-F238E27FC236}">
                      <a16:creationId xmlns:a16="http://schemas.microsoft.com/office/drawing/2014/main" id="{B6D9407B-A03C-46D0-9FF7-632FE6AF28E9}"/>
                    </a:ext>
                  </a:extLst>
                </p14:cNvPr>
                <p14:cNvContentPartPr/>
                <p14:nvPr/>
              </p14:nvContentPartPr>
              <p14:xfrm>
                <a:off x="9001733" y="3825240"/>
                <a:ext cx="11160" cy="22680"/>
              </p14:xfrm>
            </p:contentPart>
          </mc:Choice>
          <mc:Fallback xmlns="">
            <p:pic>
              <p:nvPicPr>
                <p:cNvPr id="373" name="Freihand 372">
                  <a:extLst>
                    <a:ext uri="{FF2B5EF4-FFF2-40B4-BE49-F238E27FC236}">
                      <a16:creationId xmlns:a16="http://schemas.microsoft.com/office/drawing/2014/main" id="{B6D9407B-A03C-46D0-9FF7-632FE6AF28E9}"/>
                    </a:ext>
                  </a:extLst>
                </p:cNvPr>
                <p:cNvPicPr/>
                <p:nvPr/>
              </p:nvPicPr>
              <p:blipFill>
                <a:blip r:embed="rId598"/>
                <a:stretch>
                  <a:fillRect/>
                </a:stretch>
              </p:blipFill>
              <p:spPr>
                <a:xfrm>
                  <a:off x="8997413" y="3820920"/>
                  <a:ext cx="1980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74" name="Freihand 373">
                  <a:extLst>
                    <a:ext uri="{FF2B5EF4-FFF2-40B4-BE49-F238E27FC236}">
                      <a16:creationId xmlns:a16="http://schemas.microsoft.com/office/drawing/2014/main" id="{FC6A0284-CD36-47F7-B7C9-44B33EB691D9}"/>
                    </a:ext>
                  </a:extLst>
                </p14:cNvPr>
                <p14:cNvContentPartPr/>
                <p14:nvPr/>
              </p14:nvContentPartPr>
              <p14:xfrm>
                <a:off x="9248693" y="3850800"/>
                <a:ext cx="199080" cy="234000"/>
              </p14:xfrm>
            </p:contentPart>
          </mc:Choice>
          <mc:Fallback xmlns="">
            <p:pic>
              <p:nvPicPr>
                <p:cNvPr id="374" name="Freihand 373">
                  <a:extLst>
                    <a:ext uri="{FF2B5EF4-FFF2-40B4-BE49-F238E27FC236}">
                      <a16:creationId xmlns:a16="http://schemas.microsoft.com/office/drawing/2014/main" id="{FC6A0284-CD36-47F7-B7C9-44B33EB691D9}"/>
                    </a:ext>
                  </a:extLst>
                </p:cNvPr>
                <p:cNvPicPr/>
                <p:nvPr/>
              </p:nvPicPr>
              <p:blipFill>
                <a:blip r:embed="rId600"/>
                <a:stretch>
                  <a:fillRect/>
                </a:stretch>
              </p:blipFill>
              <p:spPr>
                <a:xfrm>
                  <a:off x="9244373" y="3846480"/>
                  <a:ext cx="2077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75" name="Freihand 374">
                  <a:extLst>
                    <a:ext uri="{FF2B5EF4-FFF2-40B4-BE49-F238E27FC236}">
                      <a16:creationId xmlns:a16="http://schemas.microsoft.com/office/drawing/2014/main" id="{8ED1283D-BD7A-43BE-82A6-B748F5956917}"/>
                    </a:ext>
                  </a:extLst>
                </p14:cNvPr>
                <p14:cNvContentPartPr/>
                <p14:nvPr/>
              </p14:nvContentPartPr>
              <p14:xfrm>
                <a:off x="9512933" y="3909840"/>
                <a:ext cx="73080" cy="113760"/>
              </p14:xfrm>
            </p:contentPart>
          </mc:Choice>
          <mc:Fallback xmlns="">
            <p:pic>
              <p:nvPicPr>
                <p:cNvPr id="375" name="Freihand 374">
                  <a:extLst>
                    <a:ext uri="{FF2B5EF4-FFF2-40B4-BE49-F238E27FC236}">
                      <a16:creationId xmlns:a16="http://schemas.microsoft.com/office/drawing/2014/main" id="{8ED1283D-BD7A-43BE-82A6-B748F5956917}"/>
                    </a:ext>
                  </a:extLst>
                </p:cNvPr>
                <p:cNvPicPr/>
                <p:nvPr/>
              </p:nvPicPr>
              <p:blipFill>
                <a:blip r:embed="rId602"/>
                <a:stretch>
                  <a:fillRect/>
                </a:stretch>
              </p:blipFill>
              <p:spPr>
                <a:xfrm>
                  <a:off x="9508613" y="3905520"/>
                  <a:ext cx="817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76" name="Freihand 375">
                  <a:extLst>
                    <a:ext uri="{FF2B5EF4-FFF2-40B4-BE49-F238E27FC236}">
                      <a16:creationId xmlns:a16="http://schemas.microsoft.com/office/drawing/2014/main" id="{B5166D22-DC7C-4AE2-8223-3AAB31D856FC}"/>
                    </a:ext>
                  </a:extLst>
                </p14:cNvPr>
                <p14:cNvContentPartPr/>
                <p14:nvPr/>
              </p14:nvContentPartPr>
              <p14:xfrm>
                <a:off x="9600773" y="3906960"/>
                <a:ext cx="117720" cy="111600"/>
              </p14:xfrm>
            </p:contentPart>
          </mc:Choice>
          <mc:Fallback xmlns="">
            <p:pic>
              <p:nvPicPr>
                <p:cNvPr id="376" name="Freihand 375">
                  <a:extLst>
                    <a:ext uri="{FF2B5EF4-FFF2-40B4-BE49-F238E27FC236}">
                      <a16:creationId xmlns:a16="http://schemas.microsoft.com/office/drawing/2014/main" id="{B5166D22-DC7C-4AE2-8223-3AAB31D856FC}"/>
                    </a:ext>
                  </a:extLst>
                </p:cNvPr>
                <p:cNvPicPr/>
                <p:nvPr/>
              </p:nvPicPr>
              <p:blipFill>
                <a:blip r:embed="rId604"/>
                <a:stretch>
                  <a:fillRect/>
                </a:stretch>
              </p:blipFill>
              <p:spPr>
                <a:xfrm>
                  <a:off x="9596453" y="3902640"/>
                  <a:ext cx="1263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77" name="Freihand 376">
                  <a:extLst>
                    <a:ext uri="{FF2B5EF4-FFF2-40B4-BE49-F238E27FC236}">
                      <a16:creationId xmlns:a16="http://schemas.microsoft.com/office/drawing/2014/main" id="{24E92AE6-CDB2-498C-8D66-1BD79F518C04}"/>
                    </a:ext>
                  </a:extLst>
                </p14:cNvPr>
                <p14:cNvContentPartPr/>
                <p14:nvPr/>
              </p14:nvContentPartPr>
              <p14:xfrm>
                <a:off x="9717773" y="3804000"/>
                <a:ext cx="470880" cy="186840"/>
              </p14:xfrm>
            </p:contentPart>
          </mc:Choice>
          <mc:Fallback xmlns="">
            <p:pic>
              <p:nvPicPr>
                <p:cNvPr id="377" name="Freihand 376">
                  <a:extLst>
                    <a:ext uri="{FF2B5EF4-FFF2-40B4-BE49-F238E27FC236}">
                      <a16:creationId xmlns:a16="http://schemas.microsoft.com/office/drawing/2014/main" id="{24E92AE6-CDB2-498C-8D66-1BD79F518C04}"/>
                    </a:ext>
                  </a:extLst>
                </p:cNvPr>
                <p:cNvPicPr/>
                <p:nvPr/>
              </p:nvPicPr>
              <p:blipFill>
                <a:blip r:embed="rId606"/>
                <a:stretch>
                  <a:fillRect/>
                </a:stretch>
              </p:blipFill>
              <p:spPr>
                <a:xfrm>
                  <a:off x="9713453" y="3799680"/>
                  <a:ext cx="47952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78" name="Freihand 377">
                  <a:extLst>
                    <a:ext uri="{FF2B5EF4-FFF2-40B4-BE49-F238E27FC236}">
                      <a16:creationId xmlns:a16="http://schemas.microsoft.com/office/drawing/2014/main" id="{63642DD4-DCD5-43F1-AC0D-499B7DE2639F}"/>
                    </a:ext>
                  </a:extLst>
                </p14:cNvPr>
                <p14:cNvContentPartPr/>
                <p14:nvPr/>
              </p14:nvContentPartPr>
              <p14:xfrm>
                <a:off x="10304933" y="3764040"/>
                <a:ext cx="404280" cy="195840"/>
              </p14:xfrm>
            </p:contentPart>
          </mc:Choice>
          <mc:Fallback xmlns="">
            <p:pic>
              <p:nvPicPr>
                <p:cNvPr id="378" name="Freihand 377">
                  <a:extLst>
                    <a:ext uri="{FF2B5EF4-FFF2-40B4-BE49-F238E27FC236}">
                      <a16:creationId xmlns:a16="http://schemas.microsoft.com/office/drawing/2014/main" id="{63642DD4-DCD5-43F1-AC0D-499B7DE2639F}"/>
                    </a:ext>
                  </a:extLst>
                </p:cNvPr>
                <p:cNvPicPr/>
                <p:nvPr/>
              </p:nvPicPr>
              <p:blipFill>
                <a:blip r:embed="rId608"/>
                <a:stretch>
                  <a:fillRect/>
                </a:stretch>
              </p:blipFill>
              <p:spPr>
                <a:xfrm>
                  <a:off x="10300613" y="3759720"/>
                  <a:ext cx="41292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79" name="Freihand 378">
                  <a:extLst>
                    <a:ext uri="{FF2B5EF4-FFF2-40B4-BE49-F238E27FC236}">
                      <a16:creationId xmlns:a16="http://schemas.microsoft.com/office/drawing/2014/main" id="{44192480-B186-45DA-A3BA-DA786E00CAF2}"/>
                    </a:ext>
                  </a:extLst>
                </p14:cNvPr>
                <p14:cNvContentPartPr/>
                <p14:nvPr/>
              </p14:nvContentPartPr>
              <p14:xfrm>
                <a:off x="10591493" y="3780600"/>
                <a:ext cx="66960" cy="9000"/>
              </p14:xfrm>
            </p:contentPart>
          </mc:Choice>
          <mc:Fallback xmlns="">
            <p:pic>
              <p:nvPicPr>
                <p:cNvPr id="379" name="Freihand 378">
                  <a:extLst>
                    <a:ext uri="{FF2B5EF4-FFF2-40B4-BE49-F238E27FC236}">
                      <a16:creationId xmlns:a16="http://schemas.microsoft.com/office/drawing/2014/main" id="{44192480-B186-45DA-A3BA-DA786E00CAF2}"/>
                    </a:ext>
                  </a:extLst>
                </p:cNvPr>
                <p:cNvPicPr/>
                <p:nvPr/>
              </p:nvPicPr>
              <p:blipFill>
                <a:blip r:embed="rId610"/>
                <a:stretch>
                  <a:fillRect/>
                </a:stretch>
              </p:blipFill>
              <p:spPr>
                <a:xfrm>
                  <a:off x="10587173" y="3776280"/>
                  <a:ext cx="756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80" name="Freihand 379">
                  <a:extLst>
                    <a:ext uri="{FF2B5EF4-FFF2-40B4-BE49-F238E27FC236}">
                      <a16:creationId xmlns:a16="http://schemas.microsoft.com/office/drawing/2014/main" id="{85EDAD5A-372F-44F4-8F98-86DF3C7A677C}"/>
                    </a:ext>
                  </a:extLst>
                </p14:cNvPr>
                <p14:cNvContentPartPr/>
                <p14:nvPr/>
              </p14:nvContentPartPr>
              <p14:xfrm>
                <a:off x="10714253" y="3828480"/>
                <a:ext cx="106200" cy="99360"/>
              </p14:xfrm>
            </p:contentPart>
          </mc:Choice>
          <mc:Fallback xmlns="">
            <p:pic>
              <p:nvPicPr>
                <p:cNvPr id="380" name="Freihand 379">
                  <a:extLst>
                    <a:ext uri="{FF2B5EF4-FFF2-40B4-BE49-F238E27FC236}">
                      <a16:creationId xmlns:a16="http://schemas.microsoft.com/office/drawing/2014/main" id="{85EDAD5A-372F-44F4-8F98-86DF3C7A677C}"/>
                    </a:ext>
                  </a:extLst>
                </p:cNvPr>
                <p:cNvPicPr/>
                <p:nvPr/>
              </p:nvPicPr>
              <p:blipFill>
                <a:blip r:embed="rId612"/>
                <a:stretch>
                  <a:fillRect/>
                </a:stretch>
              </p:blipFill>
              <p:spPr>
                <a:xfrm>
                  <a:off x="10709933" y="3824160"/>
                  <a:ext cx="1148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81" name="Freihand 380">
                  <a:extLst>
                    <a:ext uri="{FF2B5EF4-FFF2-40B4-BE49-F238E27FC236}">
                      <a16:creationId xmlns:a16="http://schemas.microsoft.com/office/drawing/2014/main" id="{16E3A90B-EFFF-4AC1-9B35-50AC50A78785}"/>
                    </a:ext>
                  </a:extLst>
                </p14:cNvPr>
                <p14:cNvContentPartPr/>
                <p14:nvPr/>
              </p14:nvContentPartPr>
              <p14:xfrm>
                <a:off x="10837373" y="3710760"/>
                <a:ext cx="198360" cy="204840"/>
              </p14:xfrm>
            </p:contentPart>
          </mc:Choice>
          <mc:Fallback xmlns="">
            <p:pic>
              <p:nvPicPr>
                <p:cNvPr id="381" name="Freihand 380">
                  <a:extLst>
                    <a:ext uri="{FF2B5EF4-FFF2-40B4-BE49-F238E27FC236}">
                      <a16:creationId xmlns:a16="http://schemas.microsoft.com/office/drawing/2014/main" id="{16E3A90B-EFFF-4AC1-9B35-50AC50A78785}"/>
                    </a:ext>
                  </a:extLst>
                </p:cNvPr>
                <p:cNvPicPr/>
                <p:nvPr/>
              </p:nvPicPr>
              <p:blipFill>
                <a:blip r:embed="rId614"/>
                <a:stretch>
                  <a:fillRect/>
                </a:stretch>
              </p:blipFill>
              <p:spPr>
                <a:xfrm>
                  <a:off x="10833053" y="3706440"/>
                  <a:ext cx="2070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82" name="Freihand 381">
                  <a:extLst>
                    <a:ext uri="{FF2B5EF4-FFF2-40B4-BE49-F238E27FC236}">
                      <a16:creationId xmlns:a16="http://schemas.microsoft.com/office/drawing/2014/main" id="{09EBBACE-22D6-48BC-AF9A-34388A6ABFE7}"/>
                    </a:ext>
                  </a:extLst>
                </p14:cNvPr>
                <p14:cNvContentPartPr/>
                <p14:nvPr/>
              </p14:nvContentPartPr>
              <p14:xfrm>
                <a:off x="11053733" y="3682680"/>
                <a:ext cx="491400" cy="218880"/>
              </p14:xfrm>
            </p:contentPart>
          </mc:Choice>
          <mc:Fallback xmlns="">
            <p:pic>
              <p:nvPicPr>
                <p:cNvPr id="382" name="Freihand 381">
                  <a:extLst>
                    <a:ext uri="{FF2B5EF4-FFF2-40B4-BE49-F238E27FC236}">
                      <a16:creationId xmlns:a16="http://schemas.microsoft.com/office/drawing/2014/main" id="{09EBBACE-22D6-48BC-AF9A-34388A6ABFE7}"/>
                    </a:ext>
                  </a:extLst>
                </p:cNvPr>
                <p:cNvPicPr/>
                <p:nvPr/>
              </p:nvPicPr>
              <p:blipFill>
                <a:blip r:embed="rId616"/>
                <a:stretch>
                  <a:fillRect/>
                </a:stretch>
              </p:blipFill>
              <p:spPr>
                <a:xfrm>
                  <a:off x="11049413" y="3678360"/>
                  <a:ext cx="500040" cy="227520"/>
                </a:xfrm>
                <a:prstGeom prst="rect">
                  <a:avLst/>
                </a:prstGeom>
              </p:spPr>
            </p:pic>
          </mc:Fallback>
        </mc:AlternateContent>
      </p:grpSp>
    </p:spTree>
    <p:extLst>
      <p:ext uri="{BB962C8B-B14F-4D97-AF65-F5344CB8AC3E}">
        <p14:creationId xmlns:p14="http://schemas.microsoft.com/office/powerpoint/2010/main" val="3701339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8" name="TextBox 23"/>
              <p:cNvSpPr txBox="1"/>
              <p:nvPr/>
            </p:nvSpPr>
            <p:spPr>
              <a:xfrm>
                <a:off x="4267103" y="3472024"/>
                <a:ext cx="658137" cy="343620"/>
              </a:xfrm>
              <a:prstGeom prst="rect">
                <a:avLst/>
              </a:prstGeom>
              <a:solidFill>
                <a:schemeClr val="bg1"/>
              </a:solidFill>
            </p:spPr>
            <p:txBody>
              <a:bodyPr wrap="square" rtlCol="0">
                <a:spAutoFit/>
              </a:bodyPr>
              <a:lstStyle/>
              <a:p>
                <a14:m>
                  <m:oMath xmlns:m="http://schemas.openxmlformats.org/officeDocument/2006/math">
                    <m:r>
                      <a:rPr lang="de-DE" sz="1633" b="0" i="1" smtClean="0">
                        <a:latin typeface="Cambria Math" panose="02040503050406030204" pitchFamily="18" charset="0"/>
                        <a:cs typeface="Arial" panose="020B0604020202020204" pitchFamily="34" charset="0"/>
                      </a:rPr>
                      <m:t>𝐿</m:t>
                    </m:r>
                    <m:r>
                      <a:rPr lang="de-DE" sz="1633" b="0" i="1" smtClean="0">
                        <a:latin typeface="Cambria Math" panose="02040503050406030204" pitchFamily="18" charset="0"/>
                        <a:cs typeface="Arial" panose="020B0604020202020204" pitchFamily="34" charset="0"/>
                      </a:rPr>
                      <m:t>(</m:t>
                    </m:r>
                    <m:r>
                      <m:rPr>
                        <m:nor/>
                      </m:rPr>
                      <a:rPr lang="de-DE" sz="1633" dirty="0" smtClean="0"/>
                      <m:t>Y</m:t>
                    </m:r>
                    <m:r>
                      <m:rPr>
                        <m:nor/>
                      </m:rPr>
                      <a:rPr lang="de-DE" sz="1633" baseline="-25000" dirty="0" smtClean="0"/>
                      <m:t>0</m:t>
                    </m:r>
                  </m:oMath>
                </a14:m>
                <a:r>
                  <a:rPr lang="en-US" sz="1633" dirty="0">
                    <a:latin typeface="Arial" panose="020B0604020202020204" pitchFamily="34" charset="0"/>
                    <a:cs typeface="Arial" panose="020B0604020202020204" pitchFamily="34" charset="0"/>
                  </a:rPr>
                  <a:t>)</a:t>
                </a:r>
              </a:p>
            </p:txBody>
          </p:sp>
        </mc:Choice>
        <mc:Fallback xmlns="">
          <p:sp>
            <p:nvSpPr>
              <p:cNvPr id="38" name="TextBox 23"/>
              <p:cNvSpPr txBox="1">
                <a:spLocks noRot="1" noChangeAspect="1" noMove="1" noResize="1" noEditPoints="1" noAdjustHandles="1" noChangeArrowheads="1" noChangeShapeType="1" noTextEdit="1"/>
              </p:cNvSpPr>
              <p:nvPr/>
            </p:nvSpPr>
            <p:spPr>
              <a:xfrm>
                <a:off x="4267103" y="3472024"/>
                <a:ext cx="658137" cy="343620"/>
              </a:xfrm>
              <a:prstGeom prst="rect">
                <a:avLst/>
              </a:prstGeom>
              <a:blipFill>
                <a:blip r:embed="rId3"/>
                <a:stretch>
                  <a:fillRect t="-7143" b="-23214"/>
                </a:stretch>
              </a:blipFill>
            </p:spPr>
            <p:txBody>
              <a:bodyPr/>
              <a:lstStyle/>
              <a:p>
                <a:r>
                  <a:rPr lang="de-DE">
                    <a:noFill/>
                  </a:rPr>
                  <a:t> </a:t>
                </a:r>
              </a:p>
            </p:txBody>
          </p:sp>
        </mc:Fallback>
      </mc:AlternateContent>
      <p:sp>
        <p:nvSpPr>
          <p:cNvPr id="6" name="TextShape 2"/>
          <p:cNvSpPr txBox="1"/>
          <p:nvPr/>
        </p:nvSpPr>
        <p:spPr>
          <a:xfrm>
            <a:off x="2898345" y="-32351"/>
            <a:ext cx="3743985" cy="541036"/>
          </a:xfrm>
          <a:prstGeom prst="rect">
            <a:avLst/>
          </a:prstGeom>
          <a:noFill/>
          <a:ln>
            <a:noFill/>
          </a:ln>
        </p:spPr>
        <p:txBody>
          <a:bodyPr lIns="81646" tIns="40823" rIns="81646" bIns="40823" anchor="ctr" anchorCtr="1"/>
          <a:lstStyle/>
          <a:p>
            <a:r>
              <a:rPr lang="de-DE" sz="2000" b="1" dirty="0"/>
              <a:t>Geldpolitik und das IS-LM-Modell</a:t>
            </a:r>
          </a:p>
        </p:txBody>
      </p:sp>
      <p:cxnSp>
        <p:nvCxnSpPr>
          <p:cNvPr id="7" name="Straight Arrow Connector 7"/>
          <p:cNvCxnSpPr/>
          <p:nvPr/>
        </p:nvCxnSpPr>
        <p:spPr>
          <a:xfrm>
            <a:off x="1226154" y="380856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9"/>
          <p:cNvSpPr txBox="1"/>
          <p:nvPr/>
        </p:nvSpPr>
        <p:spPr>
          <a:xfrm>
            <a:off x="4830623" y="388033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9" name="Straight Connector 10"/>
          <p:cNvCxnSpPr/>
          <p:nvPr/>
        </p:nvCxnSpPr>
        <p:spPr>
          <a:xfrm flipV="1">
            <a:off x="1946345" y="720105"/>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4"/>
          <p:cNvCxnSpPr/>
          <p:nvPr/>
        </p:nvCxnSpPr>
        <p:spPr>
          <a:xfrm>
            <a:off x="1351059" y="1587541"/>
            <a:ext cx="3245005" cy="1940765"/>
          </a:xfrm>
          <a:prstGeom prst="line">
            <a:avLst/>
          </a:prstGeom>
          <a:ln w="38100"/>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3" name="TextBox 27"/>
              <p:cNvSpPr txBox="1"/>
              <p:nvPr/>
            </p:nvSpPr>
            <p:spPr>
              <a:xfrm>
                <a:off x="501962" y="1779636"/>
                <a:ext cx="658578" cy="343620"/>
              </a:xfrm>
              <a:prstGeom prst="rect">
                <a:avLst/>
              </a:prstGeom>
              <a:noFill/>
            </p:spPr>
            <p:txBody>
              <a:bodyPr wrap="none" rtlCol="0">
                <a:spAutoFit/>
              </a:bodyPr>
              <a:lstStyle/>
              <a:p>
                <a14:m>
                  <m:oMath xmlns:m="http://schemas.openxmlformats.org/officeDocument/2006/math">
                    <m:sSub>
                      <m:sSubPr>
                        <m:ctrlPr>
                          <a:rPr lang="en-US" sz="1633" i="1" smtClean="0">
                            <a:latin typeface="Cambria Math" panose="02040503050406030204" pitchFamily="18" charset="0"/>
                          </a:rPr>
                        </m:ctrlPr>
                      </m:sSubPr>
                      <m:e>
                        <m:r>
                          <a:rPr lang="de-DE" sz="1633" i="1">
                            <a:latin typeface="Cambria Math" panose="02040503050406030204" pitchFamily="18" charset="0"/>
                          </a:rPr>
                          <m:t>𝑖</m:t>
                        </m:r>
                      </m:e>
                      <m:sub>
                        <m:r>
                          <a:rPr lang="de-DE" sz="1633" i="1">
                            <a:latin typeface="Cambria Math"/>
                          </a:rPr>
                          <m:t>0</m:t>
                        </m:r>
                      </m:sub>
                    </m:sSub>
                  </m:oMath>
                </a14:m>
                <a:r>
                  <a:rPr lang="en-US" sz="1633" dirty="0"/>
                  <a:t>(</a:t>
                </a:r>
                <a14:m>
                  <m:oMath xmlns:m="http://schemas.openxmlformats.org/officeDocument/2006/math">
                    <m:r>
                      <a:rPr lang="de-DE" sz="1633" b="0" i="1" dirty="0" smtClean="0">
                        <a:latin typeface="Cambria Math" panose="02040503050406030204" pitchFamily="18" charset="0"/>
                        <a:cs typeface="Arial" panose="020B0604020202020204" pitchFamily="34" charset="0"/>
                      </a:rPr>
                      <m:t>𝑀</m:t>
                    </m:r>
                  </m:oMath>
                </a14:m>
                <a:r>
                  <a:rPr lang="en-US" sz="1633" dirty="0"/>
                  <a:t>)</a:t>
                </a:r>
              </a:p>
            </p:txBody>
          </p:sp>
        </mc:Choice>
        <mc:Fallback xmlns="">
          <p:sp>
            <p:nvSpPr>
              <p:cNvPr id="13" name="TextBox 27"/>
              <p:cNvSpPr txBox="1">
                <a:spLocks noRot="1" noChangeAspect="1" noMove="1" noResize="1" noEditPoints="1" noAdjustHandles="1" noChangeArrowheads="1" noChangeShapeType="1" noTextEdit="1"/>
              </p:cNvSpPr>
              <p:nvPr/>
            </p:nvSpPr>
            <p:spPr>
              <a:xfrm>
                <a:off x="501962" y="1779636"/>
                <a:ext cx="658578" cy="343620"/>
              </a:xfrm>
              <a:prstGeom prst="rect">
                <a:avLst/>
              </a:prstGeom>
              <a:blipFill>
                <a:blip r:embed="rId4"/>
                <a:stretch>
                  <a:fillRect t="-5357" r="-3704" b="-232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25"/>
              <p:cNvSpPr txBox="1"/>
              <p:nvPr/>
            </p:nvSpPr>
            <p:spPr>
              <a:xfrm>
                <a:off x="1613949" y="605785"/>
                <a:ext cx="683567"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1633" i="1" dirty="0" smtClean="0">
                          <a:latin typeface="Cambria Math" panose="02040503050406030204" pitchFamily="18" charset="0"/>
                          <a:cs typeface="Arial" panose="020B0604020202020204" pitchFamily="34" charset="0"/>
                        </a:rPr>
                        <m:t>𝑀</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25"/>
              <p:cNvSpPr txBox="1">
                <a:spLocks noRot="1" noChangeAspect="1" noMove="1" noResize="1" noEditPoints="1" noAdjustHandles="1" noChangeArrowheads="1" noChangeShapeType="1" noTextEdit="1"/>
              </p:cNvSpPr>
              <p:nvPr/>
            </p:nvSpPr>
            <p:spPr>
              <a:xfrm>
                <a:off x="1613949" y="605785"/>
                <a:ext cx="683567" cy="343620"/>
              </a:xfrm>
              <a:prstGeom prst="rect">
                <a:avLst/>
              </a:prstGeom>
              <a:blipFill>
                <a:blip r:embed="rId5"/>
                <a:stretch>
                  <a:fillRect b="-12281"/>
                </a:stretch>
              </a:blipFill>
            </p:spPr>
            <p:txBody>
              <a:bodyPr/>
              <a:lstStyle/>
              <a:p>
                <a:r>
                  <a:rPr lang="de-DE">
                    <a:noFill/>
                  </a:rPr>
                  <a:t> </a:t>
                </a:r>
              </a:p>
            </p:txBody>
          </p:sp>
        </mc:Fallback>
      </mc:AlternateContent>
      <p:cxnSp>
        <p:nvCxnSpPr>
          <p:cNvPr id="17" name="Straight Arrow Connector 6"/>
          <p:cNvCxnSpPr/>
          <p:nvPr/>
        </p:nvCxnSpPr>
        <p:spPr>
          <a:xfrm flipV="1">
            <a:off x="1226154" y="69470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7"/>
          <p:cNvCxnSpPr/>
          <p:nvPr/>
        </p:nvCxnSpPr>
        <p:spPr>
          <a:xfrm flipV="1">
            <a:off x="5755591" y="3781764"/>
            <a:ext cx="2274043" cy="150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6"/>
          <p:cNvCxnSpPr/>
          <p:nvPr/>
        </p:nvCxnSpPr>
        <p:spPr>
          <a:xfrm flipV="1">
            <a:off x="5755590" y="68290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6" name="TextBox 44"/>
              <p:cNvSpPr txBox="1"/>
              <p:nvPr/>
            </p:nvSpPr>
            <p:spPr>
              <a:xfrm>
                <a:off x="828464" y="79185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26" name="TextBox 44"/>
              <p:cNvSpPr txBox="1">
                <a:spLocks noRot="1" noChangeAspect="1" noMove="1" noResize="1" noEditPoints="1" noAdjustHandles="1" noChangeArrowheads="1" noChangeShapeType="1" noTextEdit="1"/>
              </p:cNvSpPr>
              <p:nvPr/>
            </p:nvSpPr>
            <p:spPr>
              <a:xfrm>
                <a:off x="828464" y="791850"/>
                <a:ext cx="305147" cy="343620"/>
              </a:xfrm>
              <a:prstGeom prst="rect">
                <a:avLst/>
              </a:prstGeom>
              <a:blipFill>
                <a:blip r:embed="rId6"/>
                <a:stretch>
                  <a:fillRect/>
                </a:stretch>
              </a:blipFill>
            </p:spPr>
            <p:txBody>
              <a:bodyPr/>
              <a:lstStyle/>
              <a:p>
                <a:r>
                  <a:rPr lang="de-DE">
                    <a:noFill/>
                  </a:rPr>
                  <a:t> </a:t>
                </a:r>
              </a:p>
            </p:txBody>
          </p:sp>
        </mc:Fallback>
      </mc:AlternateContent>
      <p:cxnSp>
        <p:nvCxnSpPr>
          <p:cNvPr id="28" name="Straight Connector 11"/>
          <p:cNvCxnSpPr/>
          <p:nvPr/>
        </p:nvCxnSpPr>
        <p:spPr>
          <a:xfrm flipH="1">
            <a:off x="1220410" y="1951446"/>
            <a:ext cx="61918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Textfeld 33"/>
          <p:cNvSpPr txBox="1"/>
          <p:nvPr/>
        </p:nvSpPr>
        <p:spPr>
          <a:xfrm>
            <a:off x="7245580" y="3782136"/>
            <a:ext cx="357790" cy="343620"/>
          </a:xfrm>
          <a:prstGeom prst="rect">
            <a:avLst/>
          </a:prstGeom>
          <a:noFill/>
        </p:spPr>
        <p:txBody>
          <a:bodyPr wrap="none" rtlCol="0">
            <a:spAutoFit/>
          </a:bodyPr>
          <a:lstStyle/>
          <a:p>
            <a:r>
              <a:rPr lang="de-DE" sz="1633" dirty="0"/>
              <a:t>Y</a:t>
            </a:r>
            <a:r>
              <a:rPr lang="de-DE" sz="1633" baseline="-25000" dirty="0"/>
              <a:t>0</a:t>
            </a:r>
          </a:p>
        </p:txBody>
      </p:sp>
      <p:cxnSp>
        <p:nvCxnSpPr>
          <p:cNvPr id="43" name="Gerade Verbindung 42"/>
          <p:cNvCxnSpPr/>
          <p:nvPr/>
        </p:nvCxnSpPr>
        <p:spPr>
          <a:xfrm flipV="1">
            <a:off x="6511682" y="959375"/>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4" name="Textfeld 53"/>
              <p:cNvSpPr txBox="1"/>
              <p:nvPr/>
            </p:nvSpPr>
            <p:spPr>
              <a:xfrm>
                <a:off x="8223406" y="526843"/>
                <a:ext cx="988860" cy="453137"/>
              </a:xfrm>
              <a:prstGeom prst="rect">
                <a:avLst/>
              </a:prstGeom>
              <a:noFill/>
            </p:spPr>
            <p:txBody>
              <a:bodyPr wrap="non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oMath>
                </a14:m>
                <a:r>
                  <a:rPr lang="de-DE" sz="2177" b="1" dirty="0"/>
                  <a:t>)</a:t>
                </a:r>
              </a:p>
            </p:txBody>
          </p:sp>
        </mc:Choice>
        <mc:Fallback xmlns="">
          <p:sp>
            <p:nvSpPr>
              <p:cNvPr id="54" name="Textfeld 53"/>
              <p:cNvSpPr txBox="1">
                <a:spLocks noRot="1" noChangeAspect="1" noMove="1" noResize="1" noEditPoints="1" noAdjustHandles="1" noChangeArrowheads="1" noChangeShapeType="1" noTextEdit="1"/>
              </p:cNvSpPr>
              <p:nvPr/>
            </p:nvSpPr>
            <p:spPr>
              <a:xfrm>
                <a:off x="8223406" y="526843"/>
                <a:ext cx="988860" cy="453137"/>
              </a:xfrm>
              <a:prstGeom prst="rect">
                <a:avLst/>
              </a:prstGeom>
              <a:blipFill>
                <a:blip r:embed="rId7"/>
                <a:stretch>
                  <a:fillRect l="-8025" t="-1333" r="-6173" b="-2533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0" name="TextBox 44"/>
              <p:cNvSpPr txBox="1"/>
              <p:nvPr/>
            </p:nvSpPr>
            <p:spPr>
              <a:xfrm>
                <a:off x="5444607" y="77141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40" name="TextBox 44"/>
              <p:cNvSpPr txBox="1">
                <a:spLocks noRot="1" noChangeAspect="1" noMove="1" noResize="1" noEditPoints="1" noAdjustHandles="1" noChangeArrowheads="1" noChangeShapeType="1" noTextEdit="1"/>
              </p:cNvSpPr>
              <p:nvPr/>
            </p:nvSpPr>
            <p:spPr>
              <a:xfrm>
                <a:off x="5444607" y="771419"/>
                <a:ext cx="305147" cy="343620"/>
              </a:xfrm>
              <a:prstGeom prst="rect">
                <a:avLst/>
              </a:prstGeom>
              <a:blipFill>
                <a:blip r:embed="rId8"/>
                <a:stretch>
                  <a:fillRect/>
                </a:stretch>
              </a:blipFill>
            </p:spPr>
            <p:txBody>
              <a:bodyPr/>
              <a:lstStyle/>
              <a:p>
                <a:r>
                  <a:rPr lang="de-DE">
                    <a:noFill/>
                  </a:rPr>
                  <a:t> </a:t>
                </a:r>
              </a:p>
            </p:txBody>
          </p:sp>
        </mc:Fallback>
      </mc:AlternateContent>
      <p:sp>
        <p:nvSpPr>
          <p:cNvPr id="41" name="TextShape 2"/>
          <p:cNvSpPr txBox="1"/>
          <p:nvPr/>
        </p:nvSpPr>
        <p:spPr>
          <a:xfrm>
            <a:off x="6562065" y="-27466"/>
            <a:ext cx="3743985" cy="541036"/>
          </a:xfrm>
          <a:prstGeom prst="rect">
            <a:avLst/>
          </a:prstGeom>
          <a:noFill/>
          <a:ln>
            <a:noFill/>
          </a:ln>
        </p:spPr>
        <p:txBody>
          <a:bodyPr lIns="81646" tIns="40823" rIns="81646" bIns="40823" anchor="ctr" anchorCtr="1"/>
          <a:lstStyle/>
          <a:p>
            <a:r>
              <a:rPr lang="de-DE" sz="2000" b="1" dirty="0"/>
              <a:t>+ </a:t>
            </a:r>
            <a:r>
              <a:rPr lang="el-GR" sz="2000" b="1" dirty="0">
                <a:latin typeface="Arial" panose="020B0604020202020204" pitchFamily="34" charset="0"/>
                <a:cs typeface="Arial" panose="020B0604020202020204" pitchFamily="34" charset="0"/>
              </a:rPr>
              <a:t>Δ</a:t>
            </a:r>
            <a:r>
              <a:rPr lang="de-DE" sz="2000" b="1" dirty="0">
                <a:latin typeface="Arial" panose="020B0604020202020204" pitchFamily="34" charset="0"/>
                <a:cs typeface="Arial" panose="020B0604020202020204" pitchFamily="34" charset="0"/>
              </a:rPr>
              <a:t>M</a:t>
            </a:r>
            <a:endParaRPr lang="de-DE" sz="2000" b="1" dirty="0"/>
          </a:p>
        </p:txBody>
      </p:sp>
      <p:sp>
        <p:nvSpPr>
          <p:cNvPr id="37" name="Rechteck 36">
            <a:extLst>
              <a:ext uri="{FF2B5EF4-FFF2-40B4-BE49-F238E27FC236}">
                <a16:creationId xmlns:a16="http://schemas.microsoft.com/office/drawing/2014/main" id="{B1AB1A49-92D7-475F-88F5-235C636421B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21" name="Straight Connector 10">
            <a:extLst>
              <a:ext uri="{FF2B5EF4-FFF2-40B4-BE49-F238E27FC236}">
                <a16:creationId xmlns:a16="http://schemas.microsoft.com/office/drawing/2014/main" id="{F3A7F550-34A4-4D72-B9CE-9FA05EA55A2D}"/>
              </a:ext>
            </a:extLst>
          </p:cNvPr>
          <p:cNvCxnSpPr/>
          <p:nvPr/>
        </p:nvCxnSpPr>
        <p:spPr>
          <a:xfrm flipV="1">
            <a:off x="2892802" y="728736"/>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2" name="TextBox 25">
                <a:extLst>
                  <a:ext uri="{FF2B5EF4-FFF2-40B4-BE49-F238E27FC236}">
                    <a16:creationId xmlns:a16="http://schemas.microsoft.com/office/drawing/2014/main" id="{B2D6EBF8-197E-4722-8000-361A167FCB2B}"/>
                  </a:ext>
                </a:extLst>
              </p:cNvPr>
              <p:cNvSpPr txBox="1"/>
              <p:nvPr/>
            </p:nvSpPr>
            <p:spPr>
              <a:xfrm>
                <a:off x="2560406" y="614416"/>
                <a:ext cx="1934531"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1633" b="0" i="1" dirty="0" smtClean="0">
                          <a:latin typeface="Cambria Math" panose="02040503050406030204" pitchFamily="18" charset="0"/>
                          <a:cs typeface="Arial" panose="020B0604020202020204" pitchFamily="34" charset="0"/>
                        </a:rPr>
                        <m:t>(</m:t>
                      </m:r>
                      <m:r>
                        <a:rPr lang="de-DE" sz="1633" i="1" dirty="0" smtClean="0">
                          <a:latin typeface="Cambria Math" panose="02040503050406030204" pitchFamily="18" charset="0"/>
                          <a:cs typeface="Arial" panose="020B0604020202020204" pitchFamily="34" charset="0"/>
                        </a:rPr>
                        <m:t>𝑀</m:t>
                      </m:r>
                      <m:r>
                        <m:rPr>
                          <m:nor/>
                        </m:rPr>
                        <a:rPr lang="de-DE" b="1" dirty="0"/>
                        <m:t>+ </m:t>
                      </m:r>
                      <m:r>
                        <m:rPr>
                          <m:nor/>
                        </m:rPr>
                        <a:rPr lang="el-GR" b="1" dirty="0">
                          <a:latin typeface="Arial" panose="020B0604020202020204" pitchFamily="34" charset="0"/>
                          <a:cs typeface="Arial" panose="020B0604020202020204" pitchFamily="34" charset="0"/>
                        </a:rPr>
                        <m:t>Δ</m:t>
                      </m:r>
                      <m:r>
                        <m:rPr>
                          <m:nor/>
                        </m:rPr>
                        <a:rPr lang="de-DE" b="1" i="1" dirty="0" smtClean="0">
                          <a:latin typeface="Arial" panose="020B0604020202020204" pitchFamily="34" charset="0"/>
                          <a:cs typeface="Arial" panose="020B0604020202020204" pitchFamily="34" charset="0"/>
                        </a:rPr>
                        <m:t>M</m:t>
                      </m:r>
                      <m:r>
                        <m:rPr>
                          <m:nor/>
                        </m:rPr>
                        <a:rPr lang="de-DE" b="1" i="1" dirty="0" smtClean="0">
                          <a:latin typeface="Arial" panose="020B0604020202020204" pitchFamily="34"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m:oMathPara>
                </a14:m>
                <a:endParaRPr lang="en-US" sz="1633" dirty="0">
                  <a:latin typeface="Arial" panose="020B0604020202020204" pitchFamily="34" charset="0"/>
                  <a:cs typeface="Arial" panose="020B0604020202020204" pitchFamily="34" charset="0"/>
                </a:endParaRPr>
              </a:p>
            </p:txBody>
          </p:sp>
        </mc:Choice>
        <mc:Fallback xmlns="">
          <p:sp>
            <p:nvSpPr>
              <p:cNvPr id="22" name="TextBox 25">
                <a:extLst>
                  <a:ext uri="{FF2B5EF4-FFF2-40B4-BE49-F238E27FC236}">
                    <a16:creationId xmlns:a16="http://schemas.microsoft.com/office/drawing/2014/main" id="{B2D6EBF8-197E-4722-8000-361A167FCB2B}"/>
                  </a:ext>
                </a:extLst>
              </p:cNvPr>
              <p:cNvSpPr txBox="1">
                <a:spLocks noRot="1" noChangeAspect="1" noMove="1" noResize="1" noEditPoints="1" noAdjustHandles="1" noChangeArrowheads="1" noChangeShapeType="1" noTextEdit="1"/>
              </p:cNvSpPr>
              <p:nvPr/>
            </p:nvSpPr>
            <p:spPr>
              <a:xfrm>
                <a:off x="2560406" y="614416"/>
                <a:ext cx="1934531" cy="343620"/>
              </a:xfrm>
              <a:prstGeom prst="rect">
                <a:avLst/>
              </a:prstGeom>
              <a:blipFill>
                <a:blip r:embed="rId9"/>
                <a:stretch>
                  <a:fillRect b="-17857"/>
                </a:stretch>
              </a:blipFill>
            </p:spPr>
            <p:txBody>
              <a:bodyPr/>
              <a:lstStyle/>
              <a:p>
                <a:r>
                  <a:rPr lang="de-DE">
                    <a:noFill/>
                  </a:rPr>
                  <a:t> </a:t>
                </a:r>
              </a:p>
            </p:txBody>
          </p:sp>
        </mc:Fallback>
      </mc:AlternateContent>
      <p:cxnSp>
        <p:nvCxnSpPr>
          <p:cNvPr id="23" name="Straight Connector 11">
            <a:extLst>
              <a:ext uri="{FF2B5EF4-FFF2-40B4-BE49-F238E27FC236}">
                <a16:creationId xmlns:a16="http://schemas.microsoft.com/office/drawing/2014/main" id="{E922DB02-2E0E-4F23-B44C-0BB60BB86AE7}"/>
              </a:ext>
            </a:extLst>
          </p:cNvPr>
          <p:cNvCxnSpPr>
            <a:cxnSpLocks/>
          </p:cNvCxnSpPr>
          <p:nvPr/>
        </p:nvCxnSpPr>
        <p:spPr>
          <a:xfrm flipH="1" flipV="1">
            <a:off x="7403800" y="1951446"/>
            <a:ext cx="12208" cy="183069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11">
            <a:extLst>
              <a:ext uri="{FF2B5EF4-FFF2-40B4-BE49-F238E27FC236}">
                <a16:creationId xmlns:a16="http://schemas.microsoft.com/office/drawing/2014/main" id="{756CE427-32EA-4A86-B147-E39CEB6C6D6E}"/>
              </a:ext>
            </a:extLst>
          </p:cNvPr>
          <p:cNvCxnSpPr/>
          <p:nvPr/>
        </p:nvCxnSpPr>
        <p:spPr>
          <a:xfrm flipH="1">
            <a:off x="1228875" y="2510252"/>
            <a:ext cx="61918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TextBox 27">
                <a:extLst>
                  <a:ext uri="{FF2B5EF4-FFF2-40B4-BE49-F238E27FC236}">
                    <a16:creationId xmlns:a16="http://schemas.microsoft.com/office/drawing/2014/main" id="{85C88828-C41D-40CD-B993-26F48453DAE0}"/>
                  </a:ext>
                </a:extLst>
              </p:cNvPr>
              <p:cNvSpPr txBox="1"/>
              <p:nvPr/>
            </p:nvSpPr>
            <p:spPr>
              <a:xfrm>
                <a:off x="160002" y="2315352"/>
                <a:ext cx="1121461" cy="343620"/>
              </a:xfrm>
              <a:prstGeom prst="rect">
                <a:avLst/>
              </a:prstGeom>
              <a:noFill/>
            </p:spPr>
            <p:txBody>
              <a:bodyPr wrap="none" rtlCol="0">
                <a:spAutoFit/>
              </a:bodyPr>
              <a:lstStyle/>
              <a:p>
                <a14:m>
                  <m:oMath xmlns:m="http://schemas.openxmlformats.org/officeDocument/2006/math">
                    <m:sSub>
                      <m:sSubPr>
                        <m:ctrlPr>
                          <a:rPr lang="en-US" sz="1633" i="1" smtClean="0">
                            <a:latin typeface="Cambria Math" panose="02040503050406030204" pitchFamily="18" charset="0"/>
                          </a:rPr>
                        </m:ctrlPr>
                      </m:sSubPr>
                      <m:e>
                        <m:r>
                          <a:rPr lang="de-DE" sz="1633" i="1">
                            <a:latin typeface="Cambria Math" panose="02040503050406030204" pitchFamily="18" charset="0"/>
                          </a:rPr>
                          <m:t>𝑖</m:t>
                        </m:r>
                      </m:e>
                      <m:sub>
                        <m:r>
                          <a:rPr lang="de-DE" sz="1633" b="0" i="1" smtClean="0">
                            <a:latin typeface="Cambria Math" panose="02040503050406030204" pitchFamily="18" charset="0"/>
                          </a:rPr>
                          <m:t>1</m:t>
                        </m:r>
                      </m:sub>
                    </m:sSub>
                  </m:oMath>
                </a14:m>
                <a:r>
                  <a:rPr lang="en-US" sz="1633" dirty="0"/>
                  <a:t>(</a:t>
                </a:r>
                <a14:m>
                  <m:oMath xmlns:m="http://schemas.openxmlformats.org/officeDocument/2006/math">
                    <m:r>
                      <a:rPr lang="de-DE" sz="1633" b="0" i="1" dirty="0" smtClean="0">
                        <a:latin typeface="Cambria Math" panose="02040503050406030204" pitchFamily="18" charset="0"/>
                        <a:cs typeface="Arial" panose="020B0604020202020204" pitchFamily="34" charset="0"/>
                      </a:rPr>
                      <m:t>𝑀</m:t>
                    </m:r>
                    <m:r>
                      <m:rPr>
                        <m:nor/>
                      </m:rPr>
                      <a:rPr lang="de-DE" sz="1633" b="1" i="0" dirty="0" smtClean="0">
                        <a:latin typeface="Cambria Math" panose="02040503050406030204" pitchFamily="18" charset="0"/>
                        <a:cs typeface="Arial" panose="020B0604020202020204" pitchFamily="34" charset="0"/>
                      </a:rPr>
                      <m:t>+</m:t>
                    </m:r>
                    <m:r>
                      <m:rPr>
                        <m:nor/>
                      </m:rPr>
                      <a:rPr lang="el-GR" sz="1600" b="1" dirty="0">
                        <a:latin typeface="Arial" panose="020B0604020202020204" pitchFamily="34" charset="0"/>
                        <a:cs typeface="Arial" panose="020B0604020202020204" pitchFamily="34" charset="0"/>
                      </a:rPr>
                      <m:t>Δ</m:t>
                    </m:r>
                    <m:r>
                      <m:rPr>
                        <m:nor/>
                      </m:rPr>
                      <a:rPr lang="de-DE" sz="1600" b="1" i="1" dirty="0">
                        <a:latin typeface="Arial" panose="020B0604020202020204" pitchFamily="34" charset="0"/>
                        <a:cs typeface="Arial" panose="020B0604020202020204" pitchFamily="34" charset="0"/>
                      </a:rPr>
                      <m:t>M</m:t>
                    </m:r>
                  </m:oMath>
                </a14:m>
                <a:r>
                  <a:rPr lang="en-US" sz="1633" dirty="0"/>
                  <a:t>)</a:t>
                </a:r>
              </a:p>
            </p:txBody>
          </p:sp>
        </mc:Choice>
        <mc:Fallback xmlns="">
          <p:sp>
            <p:nvSpPr>
              <p:cNvPr id="29" name="TextBox 27">
                <a:extLst>
                  <a:ext uri="{FF2B5EF4-FFF2-40B4-BE49-F238E27FC236}">
                    <a16:creationId xmlns:a16="http://schemas.microsoft.com/office/drawing/2014/main" id="{85C88828-C41D-40CD-B993-26F48453DAE0}"/>
                  </a:ext>
                </a:extLst>
              </p:cNvPr>
              <p:cNvSpPr txBox="1">
                <a:spLocks noRot="1" noChangeAspect="1" noMove="1" noResize="1" noEditPoints="1" noAdjustHandles="1" noChangeArrowheads="1" noChangeShapeType="1" noTextEdit="1"/>
              </p:cNvSpPr>
              <p:nvPr/>
            </p:nvSpPr>
            <p:spPr>
              <a:xfrm>
                <a:off x="160002" y="2315352"/>
                <a:ext cx="1121461" cy="343620"/>
              </a:xfrm>
              <a:prstGeom prst="rect">
                <a:avLst/>
              </a:prstGeom>
              <a:blipFill>
                <a:blip r:embed="rId10"/>
                <a:stretch>
                  <a:fillRect t="-5357" r="-2174" b="-23214"/>
                </a:stretch>
              </a:blipFill>
            </p:spPr>
            <p:txBody>
              <a:bodyPr/>
              <a:lstStyle/>
              <a:p>
                <a:r>
                  <a:rPr lang="de-DE">
                    <a:noFill/>
                  </a:rPr>
                  <a:t> </a:t>
                </a:r>
              </a:p>
            </p:txBody>
          </p:sp>
        </mc:Fallback>
      </mc:AlternateContent>
      <p:cxnSp>
        <p:nvCxnSpPr>
          <p:cNvPr id="30" name="Gerade Verbindung 42">
            <a:extLst>
              <a:ext uri="{FF2B5EF4-FFF2-40B4-BE49-F238E27FC236}">
                <a16:creationId xmlns:a16="http://schemas.microsoft.com/office/drawing/2014/main" id="{754A240F-562D-43D0-854F-06BCFBA1A534}"/>
              </a:ext>
            </a:extLst>
          </p:cNvPr>
          <p:cNvCxnSpPr/>
          <p:nvPr/>
        </p:nvCxnSpPr>
        <p:spPr>
          <a:xfrm flipV="1">
            <a:off x="6855819" y="1224589"/>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1" name="Textfeld 30">
                <a:extLst>
                  <a:ext uri="{FF2B5EF4-FFF2-40B4-BE49-F238E27FC236}">
                    <a16:creationId xmlns:a16="http://schemas.microsoft.com/office/drawing/2014/main" id="{7543E592-5ACF-4E93-90FD-48963B626946}"/>
                  </a:ext>
                </a:extLst>
              </p:cNvPr>
              <p:cNvSpPr txBox="1"/>
              <p:nvPr/>
            </p:nvSpPr>
            <p:spPr>
              <a:xfrm>
                <a:off x="8567543" y="792057"/>
                <a:ext cx="1954411" cy="453137"/>
              </a:xfrm>
              <a:prstGeom prst="rect">
                <a:avLst/>
              </a:prstGeom>
              <a:noFill/>
            </p:spPr>
            <p:txBody>
              <a:bodyPr wrap="squar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r>
                      <m:rPr>
                        <m:nor/>
                      </m:rPr>
                      <a:rPr lang="de-DE" sz="2400" b="1" dirty="0"/>
                      <m:t>+ </m:t>
                    </m:r>
                    <m:r>
                      <m:rPr>
                        <m:nor/>
                      </m:rPr>
                      <a:rPr lang="el-GR" sz="2400" b="1" dirty="0">
                        <a:latin typeface="Arial" panose="020B0604020202020204" pitchFamily="34" charset="0"/>
                        <a:cs typeface="Arial" panose="020B0604020202020204" pitchFamily="34" charset="0"/>
                      </a:rPr>
                      <m:t>Δ</m:t>
                    </m:r>
                    <m:r>
                      <m:rPr>
                        <m:nor/>
                      </m:rPr>
                      <a:rPr lang="de-DE" sz="2400" b="1" dirty="0">
                        <a:latin typeface="Arial" panose="020B0604020202020204" pitchFamily="34" charset="0"/>
                        <a:cs typeface="Arial" panose="020B0604020202020204" pitchFamily="34" charset="0"/>
                      </a:rPr>
                      <m:t>M</m:t>
                    </m:r>
                  </m:oMath>
                </a14:m>
                <a:r>
                  <a:rPr lang="de-DE" sz="2177" b="1" dirty="0"/>
                  <a:t>)</a:t>
                </a:r>
              </a:p>
            </p:txBody>
          </p:sp>
        </mc:Choice>
        <mc:Fallback xmlns="">
          <p:sp>
            <p:nvSpPr>
              <p:cNvPr id="31" name="Textfeld 30">
                <a:extLst>
                  <a:ext uri="{FF2B5EF4-FFF2-40B4-BE49-F238E27FC236}">
                    <a16:creationId xmlns:a16="http://schemas.microsoft.com/office/drawing/2014/main" id="{7543E592-5ACF-4E93-90FD-48963B626946}"/>
                  </a:ext>
                </a:extLst>
              </p:cNvPr>
              <p:cNvSpPr txBox="1">
                <a:spLocks noRot="1" noChangeAspect="1" noMove="1" noResize="1" noEditPoints="1" noAdjustHandles="1" noChangeArrowheads="1" noChangeShapeType="1" noTextEdit="1"/>
              </p:cNvSpPr>
              <p:nvPr/>
            </p:nvSpPr>
            <p:spPr>
              <a:xfrm>
                <a:off x="8567543" y="792057"/>
                <a:ext cx="1954411" cy="453137"/>
              </a:xfrm>
              <a:prstGeom prst="rect">
                <a:avLst/>
              </a:prstGeom>
              <a:blipFill>
                <a:blip r:embed="rId11"/>
                <a:stretch>
                  <a:fillRect l="-3738" t="-2703" b="-27027"/>
                </a:stretch>
              </a:blipFill>
            </p:spPr>
            <p:txBody>
              <a:bodyPr/>
              <a:lstStyle/>
              <a:p>
                <a:r>
                  <a:rPr lang="de-DE">
                    <a:noFill/>
                  </a:rPr>
                  <a:t> </a:t>
                </a:r>
              </a:p>
            </p:txBody>
          </p:sp>
        </mc:Fallback>
      </mc:AlternateContent>
      <mc:AlternateContent xmlns:mc="http://schemas.openxmlformats.org/markup-compatibility/2006" xmlns:p14="http://schemas.microsoft.com/office/powerpoint/2010/main">
        <mc:Choice Requires="p14">
          <p:contentPart p14:bwMode="auto" r:id="rId12">
            <p14:nvContentPartPr>
              <p14:cNvPr id="5" name="Freihand 4">
                <a:extLst>
                  <a:ext uri="{FF2B5EF4-FFF2-40B4-BE49-F238E27FC236}">
                    <a16:creationId xmlns:a16="http://schemas.microsoft.com/office/drawing/2014/main" id="{43565DE2-3B42-4EA1-ABF9-C3B79B04E107}"/>
                  </a:ext>
                </a:extLst>
              </p14:cNvPr>
              <p14:cNvContentPartPr/>
              <p14:nvPr/>
            </p14:nvContentPartPr>
            <p14:xfrm>
              <a:off x="9286853" y="2191560"/>
              <a:ext cx="27720" cy="8280"/>
            </p14:xfrm>
          </p:contentPart>
        </mc:Choice>
        <mc:Fallback xmlns="">
          <p:pic>
            <p:nvPicPr>
              <p:cNvPr id="5" name="Freihand 4">
                <a:extLst>
                  <a:ext uri="{FF2B5EF4-FFF2-40B4-BE49-F238E27FC236}">
                    <a16:creationId xmlns:a16="http://schemas.microsoft.com/office/drawing/2014/main" id="{43565DE2-3B42-4EA1-ABF9-C3B79B04E107}"/>
                  </a:ext>
                </a:extLst>
              </p:cNvPr>
              <p:cNvPicPr/>
              <p:nvPr/>
            </p:nvPicPr>
            <p:blipFill>
              <a:blip r:embed="rId13"/>
              <a:stretch>
                <a:fillRect/>
              </a:stretch>
            </p:blipFill>
            <p:spPr>
              <a:xfrm>
                <a:off x="9282533" y="2187240"/>
                <a:ext cx="36360" cy="16920"/>
              </a:xfrm>
              <a:prstGeom prst="rect">
                <a:avLst/>
              </a:prstGeom>
            </p:spPr>
          </p:pic>
        </mc:Fallback>
      </mc:AlternateContent>
      <p:grpSp>
        <p:nvGrpSpPr>
          <p:cNvPr id="52" name="Gruppieren 51">
            <a:extLst>
              <a:ext uri="{FF2B5EF4-FFF2-40B4-BE49-F238E27FC236}">
                <a16:creationId xmlns:a16="http://schemas.microsoft.com/office/drawing/2014/main" id="{89BBDC8E-A4AA-4D3D-B297-7D8FB7016E71}"/>
              </a:ext>
            </a:extLst>
          </p:cNvPr>
          <p:cNvGrpSpPr/>
          <p:nvPr/>
        </p:nvGrpSpPr>
        <p:grpSpPr>
          <a:xfrm>
            <a:off x="9155093" y="68640"/>
            <a:ext cx="2644920" cy="191880"/>
            <a:chOff x="9155093" y="68640"/>
            <a:chExt cx="2644920" cy="191880"/>
          </a:xfrm>
        </p:grpSpPr>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75964944-67DD-4B81-B057-4547D1C0C78F}"/>
                    </a:ext>
                  </a:extLst>
                </p14:cNvPr>
                <p14:cNvContentPartPr/>
                <p14:nvPr/>
              </p14:nvContentPartPr>
              <p14:xfrm>
                <a:off x="9155093" y="141720"/>
                <a:ext cx="234000" cy="118800"/>
              </p14:xfrm>
            </p:contentPart>
          </mc:Choice>
          <mc:Fallback xmlns="">
            <p:pic>
              <p:nvPicPr>
                <p:cNvPr id="10" name="Freihand 9">
                  <a:extLst>
                    <a:ext uri="{FF2B5EF4-FFF2-40B4-BE49-F238E27FC236}">
                      <a16:creationId xmlns:a16="http://schemas.microsoft.com/office/drawing/2014/main" id="{75964944-67DD-4B81-B057-4547D1C0C78F}"/>
                    </a:ext>
                  </a:extLst>
                </p:cNvPr>
                <p:cNvPicPr/>
                <p:nvPr/>
              </p:nvPicPr>
              <p:blipFill>
                <a:blip r:embed="rId15"/>
                <a:stretch>
                  <a:fillRect/>
                </a:stretch>
              </p:blipFill>
              <p:spPr>
                <a:xfrm>
                  <a:off x="9150773" y="137400"/>
                  <a:ext cx="2426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9E6BACD8-D754-4207-862D-D323CD2139B9}"/>
                    </a:ext>
                  </a:extLst>
                </p14:cNvPr>
                <p14:cNvContentPartPr/>
                <p14:nvPr/>
              </p14:nvContentPartPr>
              <p14:xfrm>
                <a:off x="9384773" y="151080"/>
                <a:ext cx="91800" cy="78840"/>
              </p14:xfrm>
            </p:contentPart>
          </mc:Choice>
          <mc:Fallback xmlns="">
            <p:pic>
              <p:nvPicPr>
                <p:cNvPr id="12" name="Freihand 11">
                  <a:extLst>
                    <a:ext uri="{FF2B5EF4-FFF2-40B4-BE49-F238E27FC236}">
                      <a16:creationId xmlns:a16="http://schemas.microsoft.com/office/drawing/2014/main" id="{9E6BACD8-D754-4207-862D-D323CD2139B9}"/>
                    </a:ext>
                  </a:extLst>
                </p:cNvPr>
                <p:cNvPicPr/>
                <p:nvPr/>
              </p:nvPicPr>
              <p:blipFill>
                <a:blip r:embed="rId17"/>
                <a:stretch>
                  <a:fillRect/>
                </a:stretch>
              </p:blipFill>
              <p:spPr>
                <a:xfrm>
                  <a:off x="9380453" y="146760"/>
                  <a:ext cx="1004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 name="Freihand 13">
                  <a:extLst>
                    <a:ext uri="{FF2B5EF4-FFF2-40B4-BE49-F238E27FC236}">
                      <a16:creationId xmlns:a16="http://schemas.microsoft.com/office/drawing/2014/main" id="{43983F8B-955D-4ACE-9845-BB23C74F3219}"/>
                    </a:ext>
                  </a:extLst>
                </p14:cNvPr>
                <p14:cNvContentPartPr/>
                <p14:nvPr/>
              </p14:nvContentPartPr>
              <p14:xfrm>
                <a:off x="9529853" y="94560"/>
                <a:ext cx="223200" cy="112320"/>
              </p14:xfrm>
            </p:contentPart>
          </mc:Choice>
          <mc:Fallback xmlns="">
            <p:pic>
              <p:nvPicPr>
                <p:cNvPr id="14" name="Freihand 13">
                  <a:extLst>
                    <a:ext uri="{FF2B5EF4-FFF2-40B4-BE49-F238E27FC236}">
                      <a16:creationId xmlns:a16="http://schemas.microsoft.com/office/drawing/2014/main" id="{43983F8B-955D-4ACE-9845-BB23C74F3219}"/>
                    </a:ext>
                  </a:extLst>
                </p:cNvPr>
                <p:cNvPicPr/>
                <p:nvPr/>
              </p:nvPicPr>
              <p:blipFill>
                <a:blip r:embed="rId19"/>
                <a:stretch>
                  <a:fillRect/>
                </a:stretch>
              </p:blipFill>
              <p:spPr>
                <a:xfrm>
                  <a:off x="9525533" y="90240"/>
                  <a:ext cx="2318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6A8B10CC-BC4B-471A-BA27-3080BA385690}"/>
                    </a:ext>
                  </a:extLst>
                </p14:cNvPr>
                <p14:cNvContentPartPr/>
                <p14:nvPr/>
              </p14:nvContentPartPr>
              <p14:xfrm>
                <a:off x="9724973" y="97800"/>
                <a:ext cx="19440" cy="3240"/>
              </p14:xfrm>
            </p:contentPart>
          </mc:Choice>
          <mc:Fallback xmlns="">
            <p:pic>
              <p:nvPicPr>
                <p:cNvPr id="15" name="Freihand 14">
                  <a:extLst>
                    <a:ext uri="{FF2B5EF4-FFF2-40B4-BE49-F238E27FC236}">
                      <a16:creationId xmlns:a16="http://schemas.microsoft.com/office/drawing/2014/main" id="{6A8B10CC-BC4B-471A-BA27-3080BA385690}"/>
                    </a:ext>
                  </a:extLst>
                </p:cNvPr>
                <p:cNvPicPr/>
                <p:nvPr/>
              </p:nvPicPr>
              <p:blipFill>
                <a:blip r:embed="rId21"/>
                <a:stretch>
                  <a:fillRect/>
                </a:stretch>
              </p:blipFill>
              <p:spPr>
                <a:xfrm>
                  <a:off x="9720653" y="93480"/>
                  <a:ext cx="2808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8" name="Freihand 17">
                  <a:extLst>
                    <a:ext uri="{FF2B5EF4-FFF2-40B4-BE49-F238E27FC236}">
                      <a16:creationId xmlns:a16="http://schemas.microsoft.com/office/drawing/2014/main" id="{FFF830EB-7291-4417-9603-8A0004540FD4}"/>
                    </a:ext>
                  </a:extLst>
                </p14:cNvPr>
                <p14:cNvContentPartPr/>
                <p14:nvPr/>
              </p14:nvContentPartPr>
              <p14:xfrm>
                <a:off x="9760253" y="82320"/>
                <a:ext cx="66240" cy="135720"/>
              </p14:xfrm>
            </p:contentPart>
          </mc:Choice>
          <mc:Fallback xmlns="">
            <p:pic>
              <p:nvPicPr>
                <p:cNvPr id="18" name="Freihand 17">
                  <a:extLst>
                    <a:ext uri="{FF2B5EF4-FFF2-40B4-BE49-F238E27FC236}">
                      <a16:creationId xmlns:a16="http://schemas.microsoft.com/office/drawing/2014/main" id="{FFF830EB-7291-4417-9603-8A0004540FD4}"/>
                    </a:ext>
                  </a:extLst>
                </p:cNvPr>
                <p:cNvPicPr/>
                <p:nvPr/>
              </p:nvPicPr>
              <p:blipFill>
                <a:blip r:embed="rId23"/>
                <a:stretch>
                  <a:fillRect/>
                </a:stretch>
              </p:blipFill>
              <p:spPr>
                <a:xfrm>
                  <a:off x="9755933" y="78000"/>
                  <a:ext cx="7488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9" name="Freihand 18">
                  <a:extLst>
                    <a:ext uri="{FF2B5EF4-FFF2-40B4-BE49-F238E27FC236}">
                      <a16:creationId xmlns:a16="http://schemas.microsoft.com/office/drawing/2014/main" id="{C669D6B6-A1E4-444D-9C75-0C6D96098912}"/>
                    </a:ext>
                  </a:extLst>
                </p14:cNvPr>
                <p14:cNvContentPartPr/>
                <p14:nvPr/>
              </p14:nvContentPartPr>
              <p14:xfrm>
                <a:off x="9836213" y="68640"/>
                <a:ext cx="115920" cy="156960"/>
              </p14:xfrm>
            </p:contentPart>
          </mc:Choice>
          <mc:Fallback xmlns="">
            <p:pic>
              <p:nvPicPr>
                <p:cNvPr id="19" name="Freihand 18">
                  <a:extLst>
                    <a:ext uri="{FF2B5EF4-FFF2-40B4-BE49-F238E27FC236}">
                      <a16:creationId xmlns:a16="http://schemas.microsoft.com/office/drawing/2014/main" id="{C669D6B6-A1E4-444D-9C75-0C6D96098912}"/>
                    </a:ext>
                  </a:extLst>
                </p:cNvPr>
                <p:cNvPicPr/>
                <p:nvPr/>
              </p:nvPicPr>
              <p:blipFill>
                <a:blip r:embed="rId25"/>
                <a:stretch>
                  <a:fillRect/>
                </a:stretch>
              </p:blipFill>
              <p:spPr>
                <a:xfrm>
                  <a:off x="9831893" y="64320"/>
                  <a:ext cx="1245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 name="Freihand 31">
                  <a:extLst>
                    <a:ext uri="{FF2B5EF4-FFF2-40B4-BE49-F238E27FC236}">
                      <a16:creationId xmlns:a16="http://schemas.microsoft.com/office/drawing/2014/main" id="{AC747B22-9135-4A80-8EDB-FBCAF9EA3BAA}"/>
                    </a:ext>
                  </a:extLst>
                </p14:cNvPr>
                <p14:cNvContentPartPr/>
                <p14:nvPr/>
              </p14:nvContentPartPr>
              <p14:xfrm>
                <a:off x="10120973" y="97080"/>
                <a:ext cx="347400" cy="129240"/>
              </p14:xfrm>
            </p:contentPart>
          </mc:Choice>
          <mc:Fallback xmlns="">
            <p:pic>
              <p:nvPicPr>
                <p:cNvPr id="32" name="Freihand 31">
                  <a:extLst>
                    <a:ext uri="{FF2B5EF4-FFF2-40B4-BE49-F238E27FC236}">
                      <a16:creationId xmlns:a16="http://schemas.microsoft.com/office/drawing/2014/main" id="{AC747B22-9135-4A80-8EDB-FBCAF9EA3BAA}"/>
                    </a:ext>
                  </a:extLst>
                </p:cNvPr>
                <p:cNvPicPr/>
                <p:nvPr/>
              </p:nvPicPr>
              <p:blipFill>
                <a:blip r:embed="rId27"/>
                <a:stretch>
                  <a:fillRect/>
                </a:stretch>
              </p:blipFill>
              <p:spPr>
                <a:xfrm>
                  <a:off x="10116653" y="92760"/>
                  <a:ext cx="3560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3" name="Freihand 32">
                  <a:extLst>
                    <a:ext uri="{FF2B5EF4-FFF2-40B4-BE49-F238E27FC236}">
                      <a16:creationId xmlns:a16="http://schemas.microsoft.com/office/drawing/2014/main" id="{FEA5817B-F484-47D1-AE07-6DCF72978FDC}"/>
                    </a:ext>
                  </a:extLst>
                </p14:cNvPr>
                <p14:cNvContentPartPr/>
                <p14:nvPr/>
              </p14:nvContentPartPr>
              <p14:xfrm>
                <a:off x="10423013" y="71160"/>
                <a:ext cx="360" cy="360"/>
              </p14:xfrm>
            </p:contentPart>
          </mc:Choice>
          <mc:Fallback xmlns="">
            <p:pic>
              <p:nvPicPr>
                <p:cNvPr id="33" name="Freihand 32">
                  <a:extLst>
                    <a:ext uri="{FF2B5EF4-FFF2-40B4-BE49-F238E27FC236}">
                      <a16:creationId xmlns:a16="http://schemas.microsoft.com/office/drawing/2014/main" id="{FEA5817B-F484-47D1-AE07-6DCF72978FDC}"/>
                    </a:ext>
                  </a:extLst>
                </p:cNvPr>
                <p:cNvPicPr/>
                <p:nvPr/>
              </p:nvPicPr>
              <p:blipFill>
                <a:blip r:embed="rId29"/>
                <a:stretch>
                  <a:fillRect/>
                </a:stretch>
              </p:blipFill>
              <p:spPr>
                <a:xfrm>
                  <a:off x="10418693" y="66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5" name="Freihand 34">
                  <a:extLst>
                    <a:ext uri="{FF2B5EF4-FFF2-40B4-BE49-F238E27FC236}">
                      <a16:creationId xmlns:a16="http://schemas.microsoft.com/office/drawing/2014/main" id="{C45D9F0C-3877-4EA8-A9A0-0643025E429F}"/>
                    </a:ext>
                  </a:extLst>
                </p14:cNvPr>
                <p14:cNvContentPartPr/>
                <p14:nvPr/>
              </p14:nvContentPartPr>
              <p14:xfrm>
                <a:off x="10650893" y="117240"/>
                <a:ext cx="169200" cy="125280"/>
              </p14:xfrm>
            </p:contentPart>
          </mc:Choice>
          <mc:Fallback xmlns="">
            <p:pic>
              <p:nvPicPr>
                <p:cNvPr id="35" name="Freihand 34">
                  <a:extLst>
                    <a:ext uri="{FF2B5EF4-FFF2-40B4-BE49-F238E27FC236}">
                      <a16:creationId xmlns:a16="http://schemas.microsoft.com/office/drawing/2014/main" id="{C45D9F0C-3877-4EA8-A9A0-0643025E429F}"/>
                    </a:ext>
                  </a:extLst>
                </p:cNvPr>
                <p:cNvPicPr/>
                <p:nvPr/>
              </p:nvPicPr>
              <p:blipFill>
                <a:blip r:embed="rId31"/>
                <a:stretch>
                  <a:fillRect/>
                </a:stretch>
              </p:blipFill>
              <p:spPr>
                <a:xfrm>
                  <a:off x="10646573" y="112920"/>
                  <a:ext cx="1778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6" name="Freihand 35">
                  <a:extLst>
                    <a:ext uri="{FF2B5EF4-FFF2-40B4-BE49-F238E27FC236}">
                      <a16:creationId xmlns:a16="http://schemas.microsoft.com/office/drawing/2014/main" id="{3120EF10-7901-425F-A1DE-6F44291B0668}"/>
                    </a:ext>
                  </a:extLst>
                </p14:cNvPr>
                <p14:cNvContentPartPr/>
                <p14:nvPr/>
              </p14:nvContentPartPr>
              <p14:xfrm>
                <a:off x="10826933" y="98160"/>
                <a:ext cx="158400" cy="135000"/>
              </p14:xfrm>
            </p:contentPart>
          </mc:Choice>
          <mc:Fallback xmlns="">
            <p:pic>
              <p:nvPicPr>
                <p:cNvPr id="36" name="Freihand 35">
                  <a:extLst>
                    <a:ext uri="{FF2B5EF4-FFF2-40B4-BE49-F238E27FC236}">
                      <a16:creationId xmlns:a16="http://schemas.microsoft.com/office/drawing/2014/main" id="{3120EF10-7901-425F-A1DE-6F44291B0668}"/>
                    </a:ext>
                  </a:extLst>
                </p:cNvPr>
                <p:cNvPicPr/>
                <p:nvPr/>
              </p:nvPicPr>
              <p:blipFill>
                <a:blip r:embed="rId33"/>
                <a:stretch>
                  <a:fillRect/>
                </a:stretch>
              </p:blipFill>
              <p:spPr>
                <a:xfrm>
                  <a:off x="10822613" y="93840"/>
                  <a:ext cx="1670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9" name="Freihand 38">
                  <a:extLst>
                    <a:ext uri="{FF2B5EF4-FFF2-40B4-BE49-F238E27FC236}">
                      <a16:creationId xmlns:a16="http://schemas.microsoft.com/office/drawing/2014/main" id="{914ED04E-100A-4033-876D-C17EF4C0CA82}"/>
                    </a:ext>
                  </a:extLst>
                </p14:cNvPr>
                <p14:cNvContentPartPr/>
                <p14:nvPr/>
              </p14:nvContentPartPr>
              <p14:xfrm>
                <a:off x="11031773" y="181680"/>
                <a:ext cx="140760" cy="10440"/>
              </p14:xfrm>
            </p:contentPart>
          </mc:Choice>
          <mc:Fallback xmlns="">
            <p:pic>
              <p:nvPicPr>
                <p:cNvPr id="39" name="Freihand 38">
                  <a:extLst>
                    <a:ext uri="{FF2B5EF4-FFF2-40B4-BE49-F238E27FC236}">
                      <a16:creationId xmlns:a16="http://schemas.microsoft.com/office/drawing/2014/main" id="{914ED04E-100A-4033-876D-C17EF4C0CA82}"/>
                    </a:ext>
                  </a:extLst>
                </p:cNvPr>
                <p:cNvPicPr/>
                <p:nvPr/>
              </p:nvPicPr>
              <p:blipFill>
                <a:blip r:embed="rId35"/>
                <a:stretch>
                  <a:fillRect/>
                </a:stretch>
              </p:blipFill>
              <p:spPr>
                <a:xfrm>
                  <a:off x="11027453" y="177360"/>
                  <a:ext cx="149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42" name="Freihand 41">
                  <a:extLst>
                    <a:ext uri="{FF2B5EF4-FFF2-40B4-BE49-F238E27FC236}">
                      <a16:creationId xmlns:a16="http://schemas.microsoft.com/office/drawing/2014/main" id="{19D3BD6A-62B9-4558-9EFD-0C4BDB0E8FFE}"/>
                    </a:ext>
                  </a:extLst>
                </p14:cNvPr>
                <p14:cNvContentPartPr/>
                <p14:nvPr/>
              </p14:nvContentPartPr>
              <p14:xfrm>
                <a:off x="11284493" y="78000"/>
                <a:ext cx="158760" cy="119880"/>
              </p14:xfrm>
            </p:contentPart>
          </mc:Choice>
          <mc:Fallback xmlns="">
            <p:pic>
              <p:nvPicPr>
                <p:cNvPr id="42" name="Freihand 41">
                  <a:extLst>
                    <a:ext uri="{FF2B5EF4-FFF2-40B4-BE49-F238E27FC236}">
                      <a16:creationId xmlns:a16="http://schemas.microsoft.com/office/drawing/2014/main" id="{19D3BD6A-62B9-4558-9EFD-0C4BDB0E8FFE}"/>
                    </a:ext>
                  </a:extLst>
                </p:cNvPr>
                <p:cNvPicPr/>
                <p:nvPr/>
              </p:nvPicPr>
              <p:blipFill>
                <a:blip r:embed="rId37"/>
                <a:stretch>
                  <a:fillRect/>
                </a:stretch>
              </p:blipFill>
              <p:spPr>
                <a:xfrm>
                  <a:off x="11280173" y="73680"/>
                  <a:ext cx="1674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44" name="Freihand 43">
                  <a:extLst>
                    <a:ext uri="{FF2B5EF4-FFF2-40B4-BE49-F238E27FC236}">
                      <a16:creationId xmlns:a16="http://schemas.microsoft.com/office/drawing/2014/main" id="{06C30117-9601-46E6-9579-25DBB50162BB}"/>
                    </a:ext>
                  </a:extLst>
                </p14:cNvPr>
                <p14:cNvContentPartPr/>
                <p14:nvPr/>
              </p14:nvContentPartPr>
              <p14:xfrm>
                <a:off x="11352893" y="135600"/>
                <a:ext cx="447120" cy="82800"/>
              </p14:xfrm>
            </p:contentPart>
          </mc:Choice>
          <mc:Fallback xmlns="">
            <p:pic>
              <p:nvPicPr>
                <p:cNvPr id="44" name="Freihand 43">
                  <a:extLst>
                    <a:ext uri="{FF2B5EF4-FFF2-40B4-BE49-F238E27FC236}">
                      <a16:creationId xmlns:a16="http://schemas.microsoft.com/office/drawing/2014/main" id="{06C30117-9601-46E6-9579-25DBB50162BB}"/>
                    </a:ext>
                  </a:extLst>
                </p:cNvPr>
                <p:cNvPicPr/>
                <p:nvPr/>
              </p:nvPicPr>
              <p:blipFill>
                <a:blip r:embed="rId39"/>
                <a:stretch>
                  <a:fillRect/>
                </a:stretch>
              </p:blipFill>
              <p:spPr>
                <a:xfrm>
                  <a:off x="11348573" y="131280"/>
                  <a:ext cx="455760" cy="91440"/>
                </a:xfrm>
                <a:prstGeom prst="rect">
                  <a:avLst/>
                </a:prstGeom>
              </p:spPr>
            </p:pic>
          </mc:Fallback>
        </mc:AlternateContent>
      </p:grpSp>
      <p:grpSp>
        <p:nvGrpSpPr>
          <p:cNvPr id="51" name="Gruppieren 50">
            <a:extLst>
              <a:ext uri="{FF2B5EF4-FFF2-40B4-BE49-F238E27FC236}">
                <a16:creationId xmlns:a16="http://schemas.microsoft.com/office/drawing/2014/main" id="{A7EC9D81-F29E-4DC9-8D54-56B7C2F6D55D}"/>
              </a:ext>
            </a:extLst>
          </p:cNvPr>
          <p:cNvGrpSpPr/>
          <p:nvPr/>
        </p:nvGrpSpPr>
        <p:grpSpPr>
          <a:xfrm>
            <a:off x="10421933" y="392640"/>
            <a:ext cx="1344600" cy="191160"/>
            <a:chOff x="10421933" y="392640"/>
            <a:chExt cx="1344600" cy="191160"/>
          </a:xfrm>
        </p:grpSpPr>
        <mc:AlternateContent xmlns:mc="http://schemas.openxmlformats.org/markup-compatibility/2006" xmlns:p14="http://schemas.microsoft.com/office/powerpoint/2010/main">
          <mc:Choice Requires="p14">
            <p:contentPart p14:bwMode="auto" r:id="rId40">
              <p14:nvContentPartPr>
                <p14:cNvPr id="45" name="Freihand 44">
                  <a:extLst>
                    <a:ext uri="{FF2B5EF4-FFF2-40B4-BE49-F238E27FC236}">
                      <a16:creationId xmlns:a16="http://schemas.microsoft.com/office/drawing/2014/main" id="{5E90B64E-BC77-4112-93A0-69E2CE458EB1}"/>
                    </a:ext>
                  </a:extLst>
                </p14:cNvPr>
                <p14:cNvContentPartPr/>
                <p14:nvPr/>
              </p14:nvContentPartPr>
              <p14:xfrm>
                <a:off x="10421933" y="404880"/>
                <a:ext cx="130320" cy="140760"/>
              </p14:xfrm>
            </p:contentPart>
          </mc:Choice>
          <mc:Fallback xmlns="">
            <p:pic>
              <p:nvPicPr>
                <p:cNvPr id="45" name="Freihand 44">
                  <a:extLst>
                    <a:ext uri="{FF2B5EF4-FFF2-40B4-BE49-F238E27FC236}">
                      <a16:creationId xmlns:a16="http://schemas.microsoft.com/office/drawing/2014/main" id="{5E90B64E-BC77-4112-93A0-69E2CE458EB1}"/>
                    </a:ext>
                  </a:extLst>
                </p:cNvPr>
                <p:cNvPicPr/>
                <p:nvPr/>
              </p:nvPicPr>
              <p:blipFill>
                <a:blip r:embed="rId41"/>
                <a:stretch>
                  <a:fillRect/>
                </a:stretch>
              </p:blipFill>
              <p:spPr>
                <a:xfrm>
                  <a:off x="10417613" y="400560"/>
                  <a:ext cx="1389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6" name="Freihand 45">
                  <a:extLst>
                    <a:ext uri="{FF2B5EF4-FFF2-40B4-BE49-F238E27FC236}">
                      <a16:creationId xmlns:a16="http://schemas.microsoft.com/office/drawing/2014/main" id="{55D9E73A-6418-4ED4-9B01-264913BC8ADB}"/>
                    </a:ext>
                  </a:extLst>
                </p14:cNvPr>
                <p14:cNvContentPartPr/>
                <p14:nvPr/>
              </p14:nvContentPartPr>
              <p14:xfrm>
                <a:off x="10555133" y="468600"/>
                <a:ext cx="102960" cy="74880"/>
              </p14:xfrm>
            </p:contentPart>
          </mc:Choice>
          <mc:Fallback xmlns="">
            <p:pic>
              <p:nvPicPr>
                <p:cNvPr id="46" name="Freihand 45">
                  <a:extLst>
                    <a:ext uri="{FF2B5EF4-FFF2-40B4-BE49-F238E27FC236}">
                      <a16:creationId xmlns:a16="http://schemas.microsoft.com/office/drawing/2014/main" id="{55D9E73A-6418-4ED4-9B01-264913BC8ADB}"/>
                    </a:ext>
                  </a:extLst>
                </p:cNvPr>
                <p:cNvPicPr/>
                <p:nvPr/>
              </p:nvPicPr>
              <p:blipFill>
                <a:blip r:embed="rId43"/>
                <a:stretch>
                  <a:fillRect/>
                </a:stretch>
              </p:blipFill>
              <p:spPr>
                <a:xfrm>
                  <a:off x="10550813" y="464280"/>
                  <a:ext cx="1116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7" name="Freihand 46">
                  <a:extLst>
                    <a:ext uri="{FF2B5EF4-FFF2-40B4-BE49-F238E27FC236}">
                      <a16:creationId xmlns:a16="http://schemas.microsoft.com/office/drawing/2014/main" id="{FE971599-405A-4FF2-B4DB-FA250549E251}"/>
                    </a:ext>
                  </a:extLst>
                </p14:cNvPr>
                <p14:cNvContentPartPr/>
                <p14:nvPr/>
              </p14:nvContentPartPr>
              <p14:xfrm>
                <a:off x="10671773" y="473640"/>
                <a:ext cx="126360" cy="84240"/>
              </p14:xfrm>
            </p:contentPart>
          </mc:Choice>
          <mc:Fallback xmlns="">
            <p:pic>
              <p:nvPicPr>
                <p:cNvPr id="47" name="Freihand 46">
                  <a:extLst>
                    <a:ext uri="{FF2B5EF4-FFF2-40B4-BE49-F238E27FC236}">
                      <a16:creationId xmlns:a16="http://schemas.microsoft.com/office/drawing/2014/main" id="{FE971599-405A-4FF2-B4DB-FA250549E251}"/>
                    </a:ext>
                  </a:extLst>
                </p:cNvPr>
                <p:cNvPicPr/>
                <p:nvPr/>
              </p:nvPicPr>
              <p:blipFill>
                <a:blip r:embed="rId45"/>
                <a:stretch>
                  <a:fillRect/>
                </a:stretch>
              </p:blipFill>
              <p:spPr>
                <a:xfrm>
                  <a:off x="10667453" y="469320"/>
                  <a:ext cx="1350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8" name="Freihand 47">
                  <a:extLst>
                    <a:ext uri="{FF2B5EF4-FFF2-40B4-BE49-F238E27FC236}">
                      <a16:creationId xmlns:a16="http://schemas.microsoft.com/office/drawing/2014/main" id="{3F76FFC4-4F5F-4111-A1FC-30F6845EEBEF}"/>
                    </a:ext>
                  </a:extLst>
                </p14:cNvPr>
                <p14:cNvContentPartPr/>
                <p14:nvPr/>
              </p14:nvContentPartPr>
              <p14:xfrm>
                <a:off x="10797413" y="392640"/>
                <a:ext cx="85320" cy="149400"/>
              </p14:xfrm>
            </p:contentPart>
          </mc:Choice>
          <mc:Fallback xmlns="">
            <p:pic>
              <p:nvPicPr>
                <p:cNvPr id="48" name="Freihand 47">
                  <a:extLst>
                    <a:ext uri="{FF2B5EF4-FFF2-40B4-BE49-F238E27FC236}">
                      <a16:creationId xmlns:a16="http://schemas.microsoft.com/office/drawing/2014/main" id="{3F76FFC4-4F5F-4111-A1FC-30F6845EEBEF}"/>
                    </a:ext>
                  </a:extLst>
                </p:cNvPr>
                <p:cNvPicPr/>
                <p:nvPr/>
              </p:nvPicPr>
              <p:blipFill>
                <a:blip r:embed="rId47"/>
                <a:stretch>
                  <a:fillRect/>
                </a:stretch>
              </p:blipFill>
              <p:spPr>
                <a:xfrm>
                  <a:off x="10793093" y="388320"/>
                  <a:ext cx="93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9" name="Freihand 48">
                  <a:extLst>
                    <a:ext uri="{FF2B5EF4-FFF2-40B4-BE49-F238E27FC236}">
                      <a16:creationId xmlns:a16="http://schemas.microsoft.com/office/drawing/2014/main" id="{62530870-DBD3-4212-B79F-1CBFF249A650}"/>
                    </a:ext>
                  </a:extLst>
                </p14:cNvPr>
                <p14:cNvContentPartPr/>
                <p14:nvPr/>
              </p14:nvContentPartPr>
              <p14:xfrm>
                <a:off x="11055533" y="499560"/>
                <a:ext cx="308520" cy="75960"/>
              </p14:xfrm>
            </p:contentPart>
          </mc:Choice>
          <mc:Fallback xmlns="">
            <p:pic>
              <p:nvPicPr>
                <p:cNvPr id="49" name="Freihand 48">
                  <a:extLst>
                    <a:ext uri="{FF2B5EF4-FFF2-40B4-BE49-F238E27FC236}">
                      <a16:creationId xmlns:a16="http://schemas.microsoft.com/office/drawing/2014/main" id="{62530870-DBD3-4212-B79F-1CBFF249A650}"/>
                    </a:ext>
                  </a:extLst>
                </p:cNvPr>
                <p:cNvPicPr/>
                <p:nvPr/>
              </p:nvPicPr>
              <p:blipFill>
                <a:blip r:embed="rId49"/>
                <a:stretch>
                  <a:fillRect/>
                </a:stretch>
              </p:blipFill>
              <p:spPr>
                <a:xfrm>
                  <a:off x="11051213" y="495240"/>
                  <a:ext cx="3171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50" name="Freihand 49">
                  <a:extLst>
                    <a:ext uri="{FF2B5EF4-FFF2-40B4-BE49-F238E27FC236}">
                      <a16:creationId xmlns:a16="http://schemas.microsoft.com/office/drawing/2014/main" id="{E6AD5A8B-0EA5-4154-95D9-ABFDDFF2969B}"/>
                    </a:ext>
                  </a:extLst>
                </p14:cNvPr>
                <p14:cNvContentPartPr/>
                <p14:nvPr/>
              </p14:nvContentPartPr>
              <p14:xfrm>
                <a:off x="11384213" y="432960"/>
                <a:ext cx="382320" cy="150840"/>
              </p14:xfrm>
            </p:contentPart>
          </mc:Choice>
          <mc:Fallback xmlns="">
            <p:pic>
              <p:nvPicPr>
                <p:cNvPr id="50" name="Freihand 49">
                  <a:extLst>
                    <a:ext uri="{FF2B5EF4-FFF2-40B4-BE49-F238E27FC236}">
                      <a16:creationId xmlns:a16="http://schemas.microsoft.com/office/drawing/2014/main" id="{E6AD5A8B-0EA5-4154-95D9-ABFDDFF2969B}"/>
                    </a:ext>
                  </a:extLst>
                </p:cNvPr>
                <p:cNvPicPr/>
                <p:nvPr/>
              </p:nvPicPr>
              <p:blipFill>
                <a:blip r:embed="rId51"/>
                <a:stretch>
                  <a:fillRect/>
                </a:stretch>
              </p:blipFill>
              <p:spPr>
                <a:xfrm>
                  <a:off x="11379893" y="428640"/>
                  <a:ext cx="390960" cy="15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
            <p14:nvContentPartPr>
              <p14:cNvPr id="53" name="Freihand 52">
                <a:extLst>
                  <a:ext uri="{FF2B5EF4-FFF2-40B4-BE49-F238E27FC236}">
                    <a16:creationId xmlns:a16="http://schemas.microsoft.com/office/drawing/2014/main" id="{F674477E-3D73-4F8E-9784-8DC524A7E22F}"/>
                  </a:ext>
                </a:extLst>
              </p14:cNvPr>
              <p14:cNvContentPartPr/>
              <p14:nvPr/>
            </p14:nvContentPartPr>
            <p14:xfrm>
              <a:off x="898493" y="2075280"/>
              <a:ext cx="6120" cy="191520"/>
            </p14:xfrm>
          </p:contentPart>
        </mc:Choice>
        <mc:Fallback xmlns="">
          <p:pic>
            <p:nvPicPr>
              <p:cNvPr id="53" name="Freihand 52">
                <a:extLst>
                  <a:ext uri="{FF2B5EF4-FFF2-40B4-BE49-F238E27FC236}">
                    <a16:creationId xmlns:a16="http://schemas.microsoft.com/office/drawing/2014/main" id="{F674477E-3D73-4F8E-9784-8DC524A7E22F}"/>
                  </a:ext>
                </a:extLst>
              </p:cNvPr>
              <p:cNvPicPr/>
              <p:nvPr/>
            </p:nvPicPr>
            <p:blipFill>
              <a:blip r:embed="rId53"/>
              <a:stretch>
                <a:fillRect/>
              </a:stretch>
            </p:blipFill>
            <p:spPr>
              <a:xfrm>
                <a:off x="894173" y="2070960"/>
                <a:ext cx="1476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55" name="Freihand 54">
                <a:extLst>
                  <a:ext uri="{FF2B5EF4-FFF2-40B4-BE49-F238E27FC236}">
                    <a16:creationId xmlns:a16="http://schemas.microsoft.com/office/drawing/2014/main" id="{B53BA35C-8E3D-4D22-8148-98CFB92C5AF7}"/>
                  </a:ext>
                </a:extLst>
              </p14:cNvPr>
              <p14:cNvContentPartPr/>
              <p14:nvPr/>
            </p14:nvContentPartPr>
            <p14:xfrm>
              <a:off x="829013" y="2207040"/>
              <a:ext cx="162360" cy="164880"/>
            </p14:xfrm>
          </p:contentPart>
        </mc:Choice>
        <mc:Fallback xmlns="">
          <p:pic>
            <p:nvPicPr>
              <p:cNvPr id="55" name="Freihand 54">
                <a:extLst>
                  <a:ext uri="{FF2B5EF4-FFF2-40B4-BE49-F238E27FC236}">
                    <a16:creationId xmlns:a16="http://schemas.microsoft.com/office/drawing/2014/main" id="{B53BA35C-8E3D-4D22-8148-98CFB92C5AF7}"/>
                  </a:ext>
                </a:extLst>
              </p:cNvPr>
              <p:cNvPicPr/>
              <p:nvPr/>
            </p:nvPicPr>
            <p:blipFill>
              <a:blip r:embed="rId55"/>
              <a:stretch>
                <a:fillRect/>
              </a:stretch>
            </p:blipFill>
            <p:spPr>
              <a:xfrm>
                <a:off x="824693" y="2202720"/>
                <a:ext cx="171000" cy="173520"/>
              </a:xfrm>
              <a:prstGeom prst="rect">
                <a:avLst/>
              </a:prstGeom>
            </p:spPr>
          </p:pic>
        </mc:Fallback>
      </mc:AlternateContent>
      <p:grpSp>
        <p:nvGrpSpPr>
          <p:cNvPr id="64" name="Gruppieren 63">
            <a:extLst>
              <a:ext uri="{FF2B5EF4-FFF2-40B4-BE49-F238E27FC236}">
                <a16:creationId xmlns:a16="http://schemas.microsoft.com/office/drawing/2014/main" id="{198E4B52-044F-4CDB-B652-A4FF4E60AFCF}"/>
              </a:ext>
            </a:extLst>
          </p:cNvPr>
          <p:cNvGrpSpPr/>
          <p:nvPr/>
        </p:nvGrpSpPr>
        <p:grpSpPr>
          <a:xfrm>
            <a:off x="3847613" y="381120"/>
            <a:ext cx="2201760" cy="624240"/>
            <a:chOff x="3847613" y="381120"/>
            <a:chExt cx="2201760" cy="624240"/>
          </a:xfrm>
        </p:grpSpPr>
        <mc:AlternateContent xmlns:mc="http://schemas.openxmlformats.org/markup-compatibility/2006" xmlns:p14="http://schemas.microsoft.com/office/powerpoint/2010/main">
          <mc:Choice Requires="p14">
            <p:contentPart p14:bwMode="auto" r:id="rId56">
              <p14:nvContentPartPr>
                <p14:cNvPr id="2" name="Freihand 1">
                  <a:extLst>
                    <a:ext uri="{FF2B5EF4-FFF2-40B4-BE49-F238E27FC236}">
                      <a16:creationId xmlns:a16="http://schemas.microsoft.com/office/drawing/2014/main" id="{01AD36A3-0FA4-4A4C-83EA-FCDA03ED6B54}"/>
                    </a:ext>
                  </a:extLst>
                </p14:cNvPr>
                <p14:cNvContentPartPr/>
                <p14:nvPr/>
              </p14:nvContentPartPr>
              <p14:xfrm>
                <a:off x="4138853" y="752280"/>
                <a:ext cx="195840" cy="79200"/>
              </p14:xfrm>
            </p:contentPart>
          </mc:Choice>
          <mc:Fallback xmlns="">
            <p:pic>
              <p:nvPicPr>
                <p:cNvPr id="2" name="Freihand 1">
                  <a:extLst>
                    <a:ext uri="{FF2B5EF4-FFF2-40B4-BE49-F238E27FC236}">
                      <a16:creationId xmlns:a16="http://schemas.microsoft.com/office/drawing/2014/main" id="{01AD36A3-0FA4-4A4C-83EA-FCDA03ED6B54}"/>
                    </a:ext>
                  </a:extLst>
                </p:cNvPr>
                <p:cNvPicPr/>
                <p:nvPr/>
              </p:nvPicPr>
              <p:blipFill>
                <a:blip r:embed="rId57"/>
                <a:stretch>
                  <a:fillRect/>
                </a:stretch>
              </p:blipFill>
              <p:spPr>
                <a:xfrm>
                  <a:off x="4134533" y="747960"/>
                  <a:ext cx="2044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 name="Freihand 2">
                  <a:extLst>
                    <a:ext uri="{FF2B5EF4-FFF2-40B4-BE49-F238E27FC236}">
                      <a16:creationId xmlns:a16="http://schemas.microsoft.com/office/drawing/2014/main" id="{316F62B3-E8A9-4780-9C4C-F2FAC8F4B16F}"/>
                    </a:ext>
                  </a:extLst>
                </p14:cNvPr>
                <p14:cNvContentPartPr/>
                <p14:nvPr/>
              </p14:nvContentPartPr>
              <p14:xfrm>
                <a:off x="3847613" y="683520"/>
                <a:ext cx="303480" cy="321840"/>
              </p14:xfrm>
            </p:contentPart>
          </mc:Choice>
          <mc:Fallback xmlns="">
            <p:pic>
              <p:nvPicPr>
                <p:cNvPr id="3" name="Freihand 2">
                  <a:extLst>
                    <a:ext uri="{FF2B5EF4-FFF2-40B4-BE49-F238E27FC236}">
                      <a16:creationId xmlns:a16="http://schemas.microsoft.com/office/drawing/2014/main" id="{316F62B3-E8A9-4780-9C4C-F2FAC8F4B16F}"/>
                    </a:ext>
                  </a:extLst>
                </p:cNvPr>
                <p:cNvPicPr/>
                <p:nvPr/>
              </p:nvPicPr>
              <p:blipFill>
                <a:blip r:embed="rId59"/>
                <a:stretch>
                  <a:fillRect/>
                </a:stretch>
              </p:blipFill>
              <p:spPr>
                <a:xfrm>
                  <a:off x="3843293" y="679200"/>
                  <a:ext cx="312120" cy="3304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0" name="Freihand 19">
                  <a:extLst>
                    <a:ext uri="{FF2B5EF4-FFF2-40B4-BE49-F238E27FC236}">
                      <a16:creationId xmlns:a16="http://schemas.microsoft.com/office/drawing/2014/main" id="{9B7FB2F1-970E-4574-8EB3-01456ED930D9}"/>
                    </a:ext>
                  </a:extLst>
                </p14:cNvPr>
                <p14:cNvContentPartPr/>
                <p14:nvPr/>
              </p14:nvContentPartPr>
              <p14:xfrm>
                <a:off x="4448813" y="609000"/>
                <a:ext cx="343440" cy="149760"/>
              </p14:xfrm>
            </p:contentPart>
          </mc:Choice>
          <mc:Fallback xmlns="">
            <p:pic>
              <p:nvPicPr>
                <p:cNvPr id="20" name="Freihand 19">
                  <a:extLst>
                    <a:ext uri="{FF2B5EF4-FFF2-40B4-BE49-F238E27FC236}">
                      <a16:creationId xmlns:a16="http://schemas.microsoft.com/office/drawing/2014/main" id="{9B7FB2F1-970E-4574-8EB3-01456ED930D9}"/>
                    </a:ext>
                  </a:extLst>
                </p:cNvPr>
                <p:cNvPicPr/>
                <p:nvPr/>
              </p:nvPicPr>
              <p:blipFill>
                <a:blip r:embed="rId61"/>
                <a:stretch>
                  <a:fillRect/>
                </a:stretch>
              </p:blipFill>
              <p:spPr>
                <a:xfrm>
                  <a:off x="4444493" y="604680"/>
                  <a:ext cx="3520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6" name="Freihand 55">
                  <a:extLst>
                    <a:ext uri="{FF2B5EF4-FFF2-40B4-BE49-F238E27FC236}">
                      <a16:creationId xmlns:a16="http://schemas.microsoft.com/office/drawing/2014/main" id="{5BCE456C-9A91-4E63-8E5F-14567CC96903}"/>
                    </a:ext>
                  </a:extLst>
                </p14:cNvPr>
                <p14:cNvContentPartPr/>
                <p14:nvPr/>
              </p14:nvContentPartPr>
              <p14:xfrm>
                <a:off x="4790813" y="481920"/>
                <a:ext cx="164520" cy="201600"/>
              </p14:xfrm>
            </p:contentPart>
          </mc:Choice>
          <mc:Fallback xmlns="">
            <p:pic>
              <p:nvPicPr>
                <p:cNvPr id="56" name="Freihand 55">
                  <a:extLst>
                    <a:ext uri="{FF2B5EF4-FFF2-40B4-BE49-F238E27FC236}">
                      <a16:creationId xmlns:a16="http://schemas.microsoft.com/office/drawing/2014/main" id="{5BCE456C-9A91-4E63-8E5F-14567CC96903}"/>
                    </a:ext>
                  </a:extLst>
                </p:cNvPr>
                <p:cNvPicPr/>
                <p:nvPr/>
              </p:nvPicPr>
              <p:blipFill>
                <a:blip r:embed="rId63"/>
                <a:stretch>
                  <a:fillRect/>
                </a:stretch>
              </p:blipFill>
              <p:spPr>
                <a:xfrm>
                  <a:off x="4786493" y="477600"/>
                  <a:ext cx="1731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7" name="Freihand 56">
                  <a:extLst>
                    <a:ext uri="{FF2B5EF4-FFF2-40B4-BE49-F238E27FC236}">
                      <a16:creationId xmlns:a16="http://schemas.microsoft.com/office/drawing/2014/main" id="{C6A2502F-6887-4907-8F5B-708A4D816599}"/>
                    </a:ext>
                  </a:extLst>
                </p14:cNvPr>
                <p14:cNvContentPartPr/>
                <p14:nvPr/>
              </p14:nvContentPartPr>
              <p14:xfrm>
                <a:off x="4683533" y="468960"/>
                <a:ext cx="3600" cy="19080"/>
              </p14:xfrm>
            </p:contentPart>
          </mc:Choice>
          <mc:Fallback xmlns="">
            <p:pic>
              <p:nvPicPr>
                <p:cNvPr id="57" name="Freihand 56">
                  <a:extLst>
                    <a:ext uri="{FF2B5EF4-FFF2-40B4-BE49-F238E27FC236}">
                      <a16:creationId xmlns:a16="http://schemas.microsoft.com/office/drawing/2014/main" id="{C6A2502F-6887-4907-8F5B-708A4D816599}"/>
                    </a:ext>
                  </a:extLst>
                </p:cNvPr>
                <p:cNvPicPr/>
                <p:nvPr/>
              </p:nvPicPr>
              <p:blipFill>
                <a:blip r:embed="rId65"/>
                <a:stretch>
                  <a:fillRect/>
                </a:stretch>
              </p:blipFill>
              <p:spPr>
                <a:xfrm>
                  <a:off x="4679213" y="464640"/>
                  <a:ext cx="122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8" name="Freihand 57">
                  <a:extLst>
                    <a:ext uri="{FF2B5EF4-FFF2-40B4-BE49-F238E27FC236}">
                      <a16:creationId xmlns:a16="http://schemas.microsoft.com/office/drawing/2014/main" id="{30258BEF-0128-4FB8-9384-A227738A21CC}"/>
                    </a:ext>
                  </a:extLst>
                </p14:cNvPr>
                <p14:cNvContentPartPr/>
                <p14:nvPr/>
              </p14:nvContentPartPr>
              <p14:xfrm>
                <a:off x="4941293" y="430080"/>
                <a:ext cx="282600" cy="187560"/>
              </p14:xfrm>
            </p:contentPart>
          </mc:Choice>
          <mc:Fallback xmlns="">
            <p:pic>
              <p:nvPicPr>
                <p:cNvPr id="58" name="Freihand 57">
                  <a:extLst>
                    <a:ext uri="{FF2B5EF4-FFF2-40B4-BE49-F238E27FC236}">
                      <a16:creationId xmlns:a16="http://schemas.microsoft.com/office/drawing/2014/main" id="{30258BEF-0128-4FB8-9384-A227738A21CC}"/>
                    </a:ext>
                  </a:extLst>
                </p:cNvPr>
                <p:cNvPicPr/>
                <p:nvPr/>
              </p:nvPicPr>
              <p:blipFill>
                <a:blip r:embed="rId67"/>
                <a:stretch>
                  <a:fillRect/>
                </a:stretch>
              </p:blipFill>
              <p:spPr>
                <a:xfrm>
                  <a:off x="4936973" y="425760"/>
                  <a:ext cx="2912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9" name="Freihand 58">
                  <a:extLst>
                    <a:ext uri="{FF2B5EF4-FFF2-40B4-BE49-F238E27FC236}">
                      <a16:creationId xmlns:a16="http://schemas.microsoft.com/office/drawing/2014/main" id="{9E8014A9-FE99-44EE-B978-BF01BC4DC837}"/>
                    </a:ext>
                  </a:extLst>
                </p14:cNvPr>
                <p14:cNvContentPartPr/>
                <p14:nvPr/>
              </p14:nvContentPartPr>
              <p14:xfrm>
                <a:off x="5200493" y="444840"/>
                <a:ext cx="360" cy="360"/>
              </p14:xfrm>
            </p:contentPart>
          </mc:Choice>
          <mc:Fallback xmlns="">
            <p:pic>
              <p:nvPicPr>
                <p:cNvPr id="59" name="Freihand 58">
                  <a:extLst>
                    <a:ext uri="{FF2B5EF4-FFF2-40B4-BE49-F238E27FC236}">
                      <a16:creationId xmlns:a16="http://schemas.microsoft.com/office/drawing/2014/main" id="{9E8014A9-FE99-44EE-B978-BF01BC4DC837}"/>
                    </a:ext>
                  </a:extLst>
                </p:cNvPr>
                <p:cNvPicPr/>
                <p:nvPr/>
              </p:nvPicPr>
              <p:blipFill>
                <a:blip r:embed="rId69"/>
                <a:stretch>
                  <a:fillRect/>
                </a:stretch>
              </p:blipFill>
              <p:spPr>
                <a:xfrm>
                  <a:off x="5196173" y="440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60" name="Freihand 59">
                  <a:extLst>
                    <a:ext uri="{FF2B5EF4-FFF2-40B4-BE49-F238E27FC236}">
                      <a16:creationId xmlns:a16="http://schemas.microsoft.com/office/drawing/2014/main" id="{FC834108-71D4-4032-842D-E74D7DC8E722}"/>
                    </a:ext>
                  </a:extLst>
                </p14:cNvPr>
                <p14:cNvContentPartPr/>
                <p14:nvPr/>
              </p14:nvContentPartPr>
              <p14:xfrm>
                <a:off x="5379413" y="381120"/>
                <a:ext cx="132120" cy="250200"/>
              </p14:xfrm>
            </p:contentPart>
          </mc:Choice>
          <mc:Fallback xmlns="">
            <p:pic>
              <p:nvPicPr>
                <p:cNvPr id="60" name="Freihand 59">
                  <a:extLst>
                    <a:ext uri="{FF2B5EF4-FFF2-40B4-BE49-F238E27FC236}">
                      <a16:creationId xmlns:a16="http://schemas.microsoft.com/office/drawing/2014/main" id="{FC834108-71D4-4032-842D-E74D7DC8E722}"/>
                    </a:ext>
                  </a:extLst>
                </p:cNvPr>
                <p:cNvPicPr/>
                <p:nvPr/>
              </p:nvPicPr>
              <p:blipFill>
                <a:blip r:embed="rId71"/>
                <a:stretch>
                  <a:fillRect/>
                </a:stretch>
              </p:blipFill>
              <p:spPr>
                <a:xfrm>
                  <a:off x="5375093" y="376800"/>
                  <a:ext cx="14076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1" name="Freihand 60">
                  <a:extLst>
                    <a:ext uri="{FF2B5EF4-FFF2-40B4-BE49-F238E27FC236}">
                      <a16:creationId xmlns:a16="http://schemas.microsoft.com/office/drawing/2014/main" id="{9628535B-3A61-47AB-8FC9-1E4B1610F176}"/>
                    </a:ext>
                  </a:extLst>
                </p14:cNvPr>
                <p14:cNvContentPartPr/>
                <p14:nvPr/>
              </p14:nvContentPartPr>
              <p14:xfrm>
                <a:off x="5475173" y="423240"/>
                <a:ext cx="44640" cy="24840"/>
              </p14:xfrm>
            </p:contentPart>
          </mc:Choice>
          <mc:Fallback xmlns="">
            <p:pic>
              <p:nvPicPr>
                <p:cNvPr id="61" name="Freihand 60">
                  <a:extLst>
                    <a:ext uri="{FF2B5EF4-FFF2-40B4-BE49-F238E27FC236}">
                      <a16:creationId xmlns:a16="http://schemas.microsoft.com/office/drawing/2014/main" id="{9628535B-3A61-47AB-8FC9-1E4B1610F176}"/>
                    </a:ext>
                  </a:extLst>
                </p:cNvPr>
                <p:cNvPicPr/>
                <p:nvPr/>
              </p:nvPicPr>
              <p:blipFill>
                <a:blip r:embed="rId73"/>
                <a:stretch>
                  <a:fillRect/>
                </a:stretch>
              </p:blipFill>
              <p:spPr>
                <a:xfrm>
                  <a:off x="5470853" y="418920"/>
                  <a:ext cx="532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2" name="Freihand 61">
                  <a:extLst>
                    <a:ext uri="{FF2B5EF4-FFF2-40B4-BE49-F238E27FC236}">
                      <a16:creationId xmlns:a16="http://schemas.microsoft.com/office/drawing/2014/main" id="{D8E9A419-A70D-4481-8918-3F16786A85A8}"/>
                    </a:ext>
                  </a:extLst>
                </p14:cNvPr>
                <p14:cNvContentPartPr/>
                <p14:nvPr/>
              </p14:nvContentPartPr>
              <p14:xfrm>
                <a:off x="5516933" y="426840"/>
                <a:ext cx="182160" cy="154440"/>
              </p14:xfrm>
            </p:contentPart>
          </mc:Choice>
          <mc:Fallback xmlns="">
            <p:pic>
              <p:nvPicPr>
                <p:cNvPr id="62" name="Freihand 61">
                  <a:extLst>
                    <a:ext uri="{FF2B5EF4-FFF2-40B4-BE49-F238E27FC236}">
                      <a16:creationId xmlns:a16="http://schemas.microsoft.com/office/drawing/2014/main" id="{D8E9A419-A70D-4481-8918-3F16786A85A8}"/>
                    </a:ext>
                  </a:extLst>
                </p:cNvPr>
                <p:cNvPicPr/>
                <p:nvPr/>
              </p:nvPicPr>
              <p:blipFill>
                <a:blip r:embed="rId75"/>
                <a:stretch>
                  <a:fillRect/>
                </a:stretch>
              </p:blipFill>
              <p:spPr>
                <a:xfrm>
                  <a:off x="5512613" y="422520"/>
                  <a:ext cx="1908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63" name="Freihand 62">
                  <a:extLst>
                    <a:ext uri="{FF2B5EF4-FFF2-40B4-BE49-F238E27FC236}">
                      <a16:creationId xmlns:a16="http://schemas.microsoft.com/office/drawing/2014/main" id="{9898BCEF-54D4-463D-BBFF-4CE6F4EAED62}"/>
                    </a:ext>
                  </a:extLst>
                </p14:cNvPr>
                <p14:cNvContentPartPr/>
                <p14:nvPr/>
              </p14:nvContentPartPr>
              <p14:xfrm>
                <a:off x="5154773" y="478680"/>
                <a:ext cx="894600" cy="323280"/>
              </p14:xfrm>
            </p:contentPart>
          </mc:Choice>
          <mc:Fallback xmlns="">
            <p:pic>
              <p:nvPicPr>
                <p:cNvPr id="63" name="Freihand 62">
                  <a:extLst>
                    <a:ext uri="{FF2B5EF4-FFF2-40B4-BE49-F238E27FC236}">
                      <a16:creationId xmlns:a16="http://schemas.microsoft.com/office/drawing/2014/main" id="{9898BCEF-54D4-463D-BBFF-4CE6F4EAED62}"/>
                    </a:ext>
                  </a:extLst>
                </p:cNvPr>
                <p:cNvPicPr/>
                <p:nvPr/>
              </p:nvPicPr>
              <p:blipFill>
                <a:blip r:embed="rId77"/>
                <a:stretch>
                  <a:fillRect/>
                </a:stretch>
              </p:blipFill>
              <p:spPr>
                <a:xfrm>
                  <a:off x="5150453" y="474360"/>
                  <a:ext cx="903240" cy="331920"/>
                </a:xfrm>
                <a:prstGeom prst="rect">
                  <a:avLst/>
                </a:prstGeom>
              </p:spPr>
            </p:pic>
          </mc:Fallback>
        </mc:AlternateContent>
      </p:grpSp>
    </p:spTree>
    <p:extLst>
      <p:ext uri="{BB962C8B-B14F-4D97-AF65-F5344CB8AC3E}">
        <p14:creationId xmlns:p14="http://schemas.microsoft.com/office/powerpoint/2010/main" val="2058104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4" grpId="0"/>
      <p:bldP spid="54" grpId="0"/>
      <p:bldP spid="29" grpId="0"/>
      <p:bldP spid="3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Geldpolitik und das IS-LM-Modell</a:t>
            </a:r>
          </a:p>
        </p:txBody>
      </p:sp>
      <p:cxnSp>
        <p:nvCxnSpPr>
          <p:cNvPr id="8" name="Straight Arrow Connector 6"/>
          <p:cNvCxnSpPr/>
          <p:nvPr/>
        </p:nvCxnSpPr>
        <p:spPr>
          <a:xfrm flipV="1">
            <a:off x="907627"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907628"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572983" y="1077323"/>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256201" y="4727057"/>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1945211" y="1412375"/>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380495" y="1861215"/>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4470875" y="3162698"/>
            <a:ext cx="1122487" cy="427361"/>
          </a:xfrm>
          <a:prstGeom prst="rect">
            <a:avLst/>
          </a:prstGeom>
          <a:noFill/>
        </p:spPr>
        <p:txBody>
          <a:bodyPr wrap="none" rtlCol="0">
            <a:spAutoFit/>
          </a:bodyPr>
          <a:lstStyle/>
          <a:p>
            <a:r>
              <a:rPr lang="de-DE" sz="2177" b="1" dirty="0"/>
              <a:t>IS Kurve</a:t>
            </a:r>
          </a:p>
        </p:txBody>
      </p:sp>
      <p:sp>
        <p:nvSpPr>
          <p:cNvPr id="16" name="Textfeld 15"/>
          <p:cNvSpPr txBox="1"/>
          <p:nvPr/>
        </p:nvSpPr>
        <p:spPr>
          <a:xfrm>
            <a:off x="5058793" y="946675"/>
            <a:ext cx="1087157" cy="461665"/>
          </a:xfrm>
          <a:prstGeom prst="rect">
            <a:avLst/>
          </a:prstGeom>
          <a:noFill/>
        </p:spPr>
        <p:txBody>
          <a:bodyPr wrap="none" rtlCol="0">
            <a:spAutoFit/>
          </a:bodyPr>
          <a:lstStyle/>
          <a:p>
            <a:r>
              <a:rPr lang="de-DE" sz="2177" b="1" dirty="0"/>
              <a:t>LM(</a:t>
            </a:r>
            <a:r>
              <a:rPr lang="de-DE" sz="2400" dirty="0"/>
              <a:t>M</a:t>
            </a:r>
            <a:r>
              <a:rPr lang="de-DE" sz="2400" baseline="-25000" dirty="0"/>
              <a:t>1</a:t>
            </a:r>
            <a:r>
              <a:rPr lang="de-DE" sz="2177" b="1" dirty="0"/>
              <a:t>)</a:t>
            </a:r>
          </a:p>
        </p:txBody>
      </p:sp>
      <p:sp>
        <p:nvSpPr>
          <p:cNvPr id="4" name="Textfeld 3"/>
          <p:cNvSpPr txBox="1"/>
          <p:nvPr/>
        </p:nvSpPr>
        <p:spPr>
          <a:xfrm>
            <a:off x="3231590" y="4727057"/>
            <a:ext cx="817853" cy="343620"/>
          </a:xfrm>
          <a:prstGeom prst="rect">
            <a:avLst/>
          </a:prstGeom>
          <a:noFill/>
        </p:spPr>
        <p:txBody>
          <a:bodyPr wrap="none" rtlCol="0">
            <a:spAutoFit/>
          </a:bodyPr>
          <a:lstStyle/>
          <a:p>
            <a:r>
              <a:rPr lang="de-DE" sz="1633" dirty="0"/>
              <a:t>Y* (M</a:t>
            </a:r>
            <a:r>
              <a:rPr lang="de-DE" sz="1633" baseline="-25000" dirty="0"/>
              <a:t>1</a:t>
            </a:r>
            <a:r>
              <a:rPr lang="de-DE" sz="1633" dirty="0"/>
              <a:t>)</a:t>
            </a:r>
          </a:p>
        </p:txBody>
      </p:sp>
      <p:sp>
        <p:nvSpPr>
          <p:cNvPr id="19" name="Textfeld 18"/>
          <p:cNvSpPr txBox="1"/>
          <p:nvPr/>
        </p:nvSpPr>
        <p:spPr>
          <a:xfrm>
            <a:off x="121582" y="2649322"/>
            <a:ext cx="715260" cy="343620"/>
          </a:xfrm>
          <a:prstGeom prst="rect">
            <a:avLst/>
          </a:prstGeom>
          <a:noFill/>
        </p:spPr>
        <p:txBody>
          <a:bodyPr wrap="none" rtlCol="0">
            <a:spAutoFit/>
          </a:bodyPr>
          <a:lstStyle/>
          <a:p>
            <a:r>
              <a:rPr lang="de-DE" sz="1633" dirty="0"/>
              <a:t>i*(M</a:t>
            </a:r>
            <a:r>
              <a:rPr lang="de-DE" sz="1633" baseline="-25000" dirty="0"/>
              <a:t>1</a:t>
            </a:r>
            <a:r>
              <a:rPr lang="de-DE" sz="1633" dirty="0"/>
              <a:t>)</a:t>
            </a:r>
          </a:p>
        </p:txBody>
      </p:sp>
      <p:cxnSp>
        <p:nvCxnSpPr>
          <p:cNvPr id="21" name="Gerade Verbindung 20"/>
          <p:cNvCxnSpPr/>
          <p:nvPr/>
        </p:nvCxnSpPr>
        <p:spPr>
          <a:xfrm flipH="1">
            <a:off x="907627" y="2794195"/>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588996" y="2775757"/>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1380826" y="975632"/>
            <a:ext cx="851515" cy="369332"/>
          </a:xfrm>
          <a:prstGeom prst="rect">
            <a:avLst/>
          </a:prstGeom>
        </p:spPr>
        <p:txBody>
          <a:bodyPr wrap="none">
            <a:spAutoFit/>
          </a:bodyPr>
          <a:lstStyle/>
          <a:p>
            <a:r>
              <a:rPr lang="de-DE" dirty="0"/>
              <a:t>M</a:t>
            </a:r>
            <a:r>
              <a:rPr lang="de-DE" baseline="-25000" dirty="0"/>
              <a:t>1</a:t>
            </a:r>
            <a:r>
              <a:rPr lang="de-DE" b="1"/>
              <a:t>&lt;</a:t>
            </a:r>
            <a:r>
              <a:rPr lang="de-DE"/>
              <a:t>M</a:t>
            </a:r>
            <a:r>
              <a:rPr lang="de-DE" baseline="-25000"/>
              <a:t>2</a:t>
            </a:r>
            <a:endParaRPr lang="de-DE" dirty="0"/>
          </a:p>
        </p:txBody>
      </p:sp>
      <p:sp>
        <p:nvSpPr>
          <p:cNvPr id="31" name="Rechteck 30"/>
          <p:cNvSpPr/>
          <p:nvPr/>
        </p:nvSpPr>
        <p:spPr>
          <a:xfrm>
            <a:off x="8401565" y="155498"/>
            <a:ext cx="576079" cy="369332"/>
          </a:xfrm>
          <a:prstGeom prst="rect">
            <a:avLst/>
          </a:prstGeom>
        </p:spPr>
        <p:txBody>
          <a:bodyPr wrap="square">
            <a:spAutoFit/>
          </a:bodyPr>
          <a:lstStyle/>
          <a:p>
            <a:r>
              <a:rPr lang="de-DE" dirty="0"/>
              <a:t>M</a:t>
            </a:r>
            <a:r>
              <a:rPr lang="de-DE" dirty="0">
                <a:latin typeface="Arial Unicode MS"/>
                <a:ea typeface="Arial Unicode MS"/>
                <a:cs typeface="Arial Unicode MS"/>
              </a:rPr>
              <a:t>↑</a:t>
            </a:r>
            <a:endParaRPr lang="de-DE" dirty="0"/>
          </a:p>
        </p:txBody>
      </p:sp>
      <p:sp>
        <p:nvSpPr>
          <p:cNvPr id="39" name="Rechteck 38">
            <a:extLst>
              <a:ext uri="{FF2B5EF4-FFF2-40B4-BE49-F238E27FC236}">
                <a16:creationId xmlns:a16="http://schemas.microsoft.com/office/drawing/2014/main" id="{5954CB66-EF6D-44C6-A94E-31E65830415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8" name="Gerade Verbindung 11">
            <a:extLst>
              <a:ext uri="{FF2B5EF4-FFF2-40B4-BE49-F238E27FC236}">
                <a16:creationId xmlns:a16="http://schemas.microsoft.com/office/drawing/2014/main" id="{ACBBE1D0-C0E2-42B0-89A0-AF5F40302044}"/>
              </a:ext>
            </a:extLst>
          </p:cNvPr>
          <p:cNvCxnSpPr/>
          <p:nvPr/>
        </p:nvCxnSpPr>
        <p:spPr>
          <a:xfrm flipV="1">
            <a:off x="2742903" y="1746623"/>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Textfeld 19">
            <a:extLst>
              <a:ext uri="{FF2B5EF4-FFF2-40B4-BE49-F238E27FC236}">
                <a16:creationId xmlns:a16="http://schemas.microsoft.com/office/drawing/2014/main" id="{444D0573-074E-4602-9FDF-96D6AFD14736}"/>
              </a:ext>
            </a:extLst>
          </p:cNvPr>
          <p:cNvSpPr txBox="1"/>
          <p:nvPr/>
        </p:nvSpPr>
        <p:spPr>
          <a:xfrm>
            <a:off x="5856485" y="1280923"/>
            <a:ext cx="1087157" cy="461665"/>
          </a:xfrm>
          <a:prstGeom prst="rect">
            <a:avLst/>
          </a:prstGeom>
          <a:noFill/>
        </p:spPr>
        <p:txBody>
          <a:bodyPr wrap="none" rtlCol="0">
            <a:spAutoFit/>
          </a:bodyPr>
          <a:lstStyle/>
          <a:p>
            <a:r>
              <a:rPr lang="de-DE" sz="2177" b="1" dirty="0"/>
              <a:t>LM(</a:t>
            </a:r>
            <a:r>
              <a:rPr lang="de-DE" sz="2400" dirty="0"/>
              <a:t>M</a:t>
            </a:r>
            <a:r>
              <a:rPr lang="de-DE" sz="2400" baseline="-25000" dirty="0"/>
              <a:t>2</a:t>
            </a:r>
            <a:r>
              <a:rPr lang="de-DE" sz="2177" b="1" dirty="0"/>
              <a:t>)</a:t>
            </a:r>
          </a:p>
        </p:txBody>
      </p:sp>
      <p:sp>
        <p:nvSpPr>
          <p:cNvPr id="23" name="Textfeld 22">
            <a:extLst>
              <a:ext uri="{FF2B5EF4-FFF2-40B4-BE49-F238E27FC236}">
                <a16:creationId xmlns:a16="http://schemas.microsoft.com/office/drawing/2014/main" id="{89D891DD-C31C-403F-B165-13F6667286D5}"/>
              </a:ext>
            </a:extLst>
          </p:cNvPr>
          <p:cNvSpPr txBox="1"/>
          <p:nvPr/>
        </p:nvSpPr>
        <p:spPr>
          <a:xfrm>
            <a:off x="4004677" y="4755899"/>
            <a:ext cx="817853" cy="343620"/>
          </a:xfrm>
          <a:prstGeom prst="rect">
            <a:avLst/>
          </a:prstGeom>
          <a:noFill/>
        </p:spPr>
        <p:txBody>
          <a:bodyPr wrap="none" rtlCol="0">
            <a:spAutoFit/>
          </a:bodyPr>
          <a:lstStyle/>
          <a:p>
            <a:r>
              <a:rPr lang="de-DE" sz="1633" dirty="0"/>
              <a:t>Y* (M</a:t>
            </a:r>
            <a:r>
              <a:rPr lang="de-DE" sz="1633" baseline="-25000" dirty="0"/>
              <a:t>2</a:t>
            </a:r>
            <a:r>
              <a:rPr lang="de-DE" sz="1633" dirty="0"/>
              <a:t>)</a:t>
            </a:r>
          </a:p>
        </p:txBody>
      </p:sp>
      <p:sp>
        <p:nvSpPr>
          <p:cNvPr id="24" name="Textfeld 23">
            <a:extLst>
              <a:ext uri="{FF2B5EF4-FFF2-40B4-BE49-F238E27FC236}">
                <a16:creationId xmlns:a16="http://schemas.microsoft.com/office/drawing/2014/main" id="{397EABE7-AE39-4D38-A4D1-2F72931D407C}"/>
              </a:ext>
            </a:extLst>
          </p:cNvPr>
          <p:cNvSpPr txBox="1"/>
          <p:nvPr/>
        </p:nvSpPr>
        <p:spPr>
          <a:xfrm>
            <a:off x="192367" y="3067416"/>
            <a:ext cx="715260" cy="343620"/>
          </a:xfrm>
          <a:prstGeom prst="rect">
            <a:avLst/>
          </a:prstGeom>
          <a:noFill/>
        </p:spPr>
        <p:txBody>
          <a:bodyPr wrap="none" rtlCol="0">
            <a:spAutoFit/>
          </a:bodyPr>
          <a:lstStyle/>
          <a:p>
            <a:r>
              <a:rPr lang="de-DE" sz="1633" dirty="0"/>
              <a:t>i*(M</a:t>
            </a:r>
            <a:r>
              <a:rPr lang="de-DE" sz="1633" baseline="-25000" dirty="0"/>
              <a:t>2</a:t>
            </a:r>
            <a:r>
              <a:rPr lang="de-DE" sz="1633" dirty="0"/>
              <a:t>)</a:t>
            </a:r>
          </a:p>
        </p:txBody>
      </p:sp>
      <p:cxnSp>
        <p:nvCxnSpPr>
          <p:cNvPr id="25" name="Gerade Verbindung 20">
            <a:extLst>
              <a:ext uri="{FF2B5EF4-FFF2-40B4-BE49-F238E27FC236}">
                <a16:creationId xmlns:a16="http://schemas.microsoft.com/office/drawing/2014/main" id="{CEACB2B7-760E-4981-8C12-F32C8979A857}"/>
              </a:ext>
            </a:extLst>
          </p:cNvPr>
          <p:cNvCxnSpPr>
            <a:cxnSpLocks/>
            <a:endCxn id="24" idx="3"/>
          </p:cNvCxnSpPr>
          <p:nvPr/>
        </p:nvCxnSpPr>
        <p:spPr>
          <a:xfrm flipH="1" flipV="1">
            <a:off x="907627" y="3239226"/>
            <a:ext cx="3257109" cy="291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Gerade Verbindung 21">
            <a:extLst>
              <a:ext uri="{FF2B5EF4-FFF2-40B4-BE49-F238E27FC236}">
                <a16:creationId xmlns:a16="http://schemas.microsoft.com/office/drawing/2014/main" id="{359852F5-40BA-4125-A482-FA425490C4D5}"/>
              </a:ext>
            </a:extLst>
          </p:cNvPr>
          <p:cNvCxnSpPr>
            <a:cxnSpLocks/>
          </p:cNvCxnSpPr>
          <p:nvPr/>
        </p:nvCxnSpPr>
        <p:spPr>
          <a:xfrm>
            <a:off x="4164735" y="3249888"/>
            <a:ext cx="1" cy="1458731"/>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nvGrpSpPr>
          <p:cNvPr id="17" name="Gruppieren 16">
            <a:extLst>
              <a:ext uri="{FF2B5EF4-FFF2-40B4-BE49-F238E27FC236}">
                <a16:creationId xmlns:a16="http://schemas.microsoft.com/office/drawing/2014/main" id="{4A90B26A-13F6-478A-B9AD-36BB85CDD9DF}"/>
              </a:ext>
            </a:extLst>
          </p:cNvPr>
          <p:cNvGrpSpPr/>
          <p:nvPr/>
        </p:nvGrpSpPr>
        <p:grpSpPr>
          <a:xfrm>
            <a:off x="8954573" y="290587"/>
            <a:ext cx="306720" cy="165960"/>
            <a:chOff x="8954573" y="290587"/>
            <a:chExt cx="306720" cy="165960"/>
          </a:xfrm>
        </p:grpSpPr>
        <mc:AlternateContent xmlns:mc="http://schemas.openxmlformats.org/markup-compatibility/2006" xmlns:p14="http://schemas.microsoft.com/office/powerpoint/2010/main">
          <mc:Choice Requires="p14">
            <p:contentPart p14:bwMode="auto" r:id="rId3">
              <p14:nvContentPartPr>
                <p14:cNvPr id="7" name="Freihand 6">
                  <a:extLst>
                    <a:ext uri="{FF2B5EF4-FFF2-40B4-BE49-F238E27FC236}">
                      <a16:creationId xmlns:a16="http://schemas.microsoft.com/office/drawing/2014/main" id="{562BD0D3-D389-4790-8673-A853E86FAA19}"/>
                    </a:ext>
                  </a:extLst>
                </p14:cNvPr>
                <p14:cNvContentPartPr/>
                <p14:nvPr/>
              </p14:nvContentPartPr>
              <p14:xfrm>
                <a:off x="8954573" y="349987"/>
                <a:ext cx="191520" cy="33480"/>
              </p14:xfrm>
            </p:contentPart>
          </mc:Choice>
          <mc:Fallback xmlns="">
            <p:pic>
              <p:nvPicPr>
                <p:cNvPr id="7" name="Freihand 6">
                  <a:extLst>
                    <a:ext uri="{FF2B5EF4-FFF2-40B4-BE49-F238E27FC236}">
                      <a16:creationId xmlns:a16="http://schemas.microsoft.com/office/drawing/2014/main" id="{562BD0D3-D389-4790-8673-A853E86FAA19}"/>
                    </a:ext>
                  </a:extLst>
                </p:cNvPr>
                <p:cNvPicPr/>
                <p:nvPr/>
              </p:nvPicPr>
              <p:blipFill>
                <a:blip r:embed="rId4"/>
                <a:stretch>
                  <a:fillRect/>
                </a:stretch>
              </p:blipFill>
              <p:spPr>
                <a:xfrm>
                  <a:off x="8950253" y="345667"/>
                  <a:ext cx="2001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5" name="Freihand 14">
                  <a:extLst>
                    <a:ext uri="{FF2B5EF4-FFF2-40B4-BE49-F238E27FC236}">
                      <a16:creationId xmlns:a16="http://schemas.microsoft.com/office/drawing/2014/main" id="{75ECCF2C-9758-43EE-BE32-067CD0F2D10B}"/>
                    </a:ext>
                  </a:extLst>
                </p14:cNvPr>
                <p14:cNvContentPartPr/>
                <p14:nvPr/>
              </p14:nvContentPartPr>
              <p14:xfrm>
                <a:off x="9160133" y="290587"/>
                <a:ext cx="101160" cy="165960"/>
              </p14:xfrm>
            </p:contentPart>
          </mc:Choice>
          <mc:Fallback xmlns="">
            <p:pic>
              <p:nvPicPr>
                <p:cNvPr id="15" name="Freihand 14">
                  <a:extLst>
                    <a:ext uri="{FF2B5EF4-FFF2-40B4-BE49-F238E27FC236}">
                      <a16:creationId xmlns:a16="http://schemas.microsoft.com/office/drawing/2014/main" id="{75ECCF2C-9758-43EE-BE32-067CD0F2D10B}"/>
                    </a:ext>
                  </a:extLst>
                </p:cNvPr>
                <p:cNvPicPr/>
                <p:nvPr/>
              </p:nvPicPr>
              <p:blipFill>
                <a:blip r:embed="rId6"/>
                <a:stretch>
                  <a:fillRect/>
                </a:stretch>
              </p:blipFill>
              <p:spPr>
                <a:xfrm>
                  <a:off x="9155813" y="286267"/>
                  <a:ext cx="109800" cy="174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
            <p14:nvContentPartPr>
              <p14:cNvPr id="27" name="Freihand 26">
                <a:extLst>
                  <a:ext uri="{FF2B5EF4-FFF2-40B4-BE49-F238E27FC236}">
                    <a16:creationId xmlns:a16="http://schemas.microsoft.com/office/drawing/2014/main" id="{5284F155-EED7-44EC-9E67-261B6D70F940}"/>
                  </a:ext>
                </a:extLst>
              </p14:cNvPr>
              <p14:cNvContentPartPr/>
              <p14:nvPr/>
            </p14:nvContentPartPr>
            <p14:xfrm>
              <a:off x="9485213" y="274027"/>
              <a:ext cx="85320" cy="147600"/>
            </p14:xfrm>
          </p:contentPart>
        </mc:Choice>
        <mc:Fallback xmlns="">
          <p:pic>
            <p:nvPicPr>
              <p:cNvPr id="27" name="Freihand 26">
                <a:extLst>
                  <a:ext uri="{FF2B5EF4-FFF2-40B4-BE49-F238E27FC236}">
                    <a16:creationId xmlns:a16="http://schemas.microsoft.com/office/drawing/2014/main" id="{5284F155-EED7-44EC-9E67-261B6D70F940}"/>
                  </a:ext>
                </a:extLst>
              </p:cNvPr>
              <p:cNvPicPr/>
              <p:nvPr/>
            </p:nvPicPr>
            <p:blipFill>
              <a:blip r:embed="rId8"/>
              <a:stretch>
                <a:fillRect/>
              </a:stretch>
            </p:blipFill>
            <p:spPr>
              <a:xfrm>
                <a:off x="9480893" y="269707"/>
                <a:ext cx="939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8" name="Freihand 27">
                <a:extLst>
                  <a:ext uri="{FF2B5EF4-FFF2-40B4-BE49-F238E27FC236}">
                    <a16:creationId xmlns:a16="http://schemas.microsoft.com/office/drawing/2014/main" id="{C831B854-6708-48E3-B5D8-ECA8D073ABD9}"/>
                  </a:ext>
                </a:extLst>
              </p14:cNvPr>
              <p14:cNvContentPartPr/>
              <p14:nvPr/>
            </p14:nvContentPartPr>
            <p14:xfrm>
              <a:off x="9517613" y="174307"/>
              <a:ext cx="17280" cy="21240"/>
            </p14:xfrm>
          </p:contentPart>
        </mc:Choice>
        <mc:Fallback xmlns="">
          <p:pic>
            <p:nvPicPr>
              <p:cNvPr id="28" name="Freihand 27">
                <a:extLst>
                  <a:ext uri="{FF2B5EF4-FFF2-40B4-BE49-F238E27FC236}">
                    <a16:creationId xmlns:a16="http://schemas.microsoft.com/office/drawing/2014/main" id="{C831B854-6708-48E3-B5D8-ECA8D073ABD9}"/>
                  </a:ext>
                </a:extLst>
              </p:cNvPr>
              <p:cNvPicPr/>
              <p:nvPr/>
            </p:nvPicPr>
            <p:blipFill>
              <a:blip r:embed="rId10"/>
              <a:stretch>
                <a:fillRect/>
              </a:stretch>
            </p:blipFill>
            <p:spPr>
              <a:xfrm>
                <a:off x="9513293" y="169987"/>
                <a:ext cx="25920" cy="29880"/>
              </a:xfrm>
              <a:prstGeom prst="rect">
                <a:avLst/>
              </a:prstGeom>
            </p:spPr>
          </p:pic>
        </mc:Fallback>
      </mc:AlternateContent>
      <p:grpSp>
        <p:nvGrpSpPr>
          <p:cNvPr id="32" name="Gruppieren 31">
            <a:extLst>
              <a:ext uri="{FF2B5EF4-FFF2-40B4-BE49-F238E27FC236}">
                <a16:creationId xmlns:a16="http://schemas.microsoft.com/office/drawing/2014/main" id="{C4086EA8-162A-4F9B-B8A9-DF94D5ED6AB7}"/>
              </a:ext>
            </a:extLst>
          </p:cNvPr>
          <p:cNvGrpSpPr/>
          <p:nvPr/>
        </p:nvGrpSpPr>
        <p:grpSpPr>
          <a:xfrm>
            <a:off x="9688253" y="207787"/>
            <a:ext cx="207000" cy="228240"/>
            <a:chOff x="9688253" y="207787"/>
            <a:chExt cx="207000" cy="228240"/>
          </a:xfrm>
        </p:grpSpPr>
        <mc:AlternateContent xmlns:mc="http://schemas.openxmlformats.org/markup-compatibility/2006" xmlns:p14="http://schemas.microsoft.com/office/powerpoint/2010/main">
          <mc:Choice Requires="p14">
            <p:contentPart p14:bwMode="auto" r:id="rId11">
              <p14:nvContentPartPr>
                <p14:cNvPr id="29" name="Freihand 28">
                  <a:extLst>
                    <a:ext uri="{FF2B5EF4-FFF2-40B4-BE49-F238E27FC236}">
                      <a16:creationId xmlns:a16="http://schemas.microsoft.com/office/drawing/2014/main" id="{24F03610-3DC8-4F6F-93B5-D44E7357E457}"/>
                    </a:ext>
                  </a:extLst>
                </p14:cNvPr>
                <p14:cNvContentPartPr/>
                <p14:nvPr/>
              </p14:nvContentPartPr>
              <p14:xfrm>
                <a:off x="9762773" y="207787"/>
                <a:ext cx="26640" cy="159120"/>
              </p14:xfrm>
            </p:contentPart>
          </mc:Choice>
          <mc:Fallback xmlns="">
            <p:pic>
              <p:nvPicPr>
                <p:cNvPr id="29" name="Freihand 28">
                  <a:extLst>
                    <a:ext uri="{FF2B5EF4-FFF2-40B4-BE49-F238E27FC236}">
                      <a16:creationId xmlns:a16="http://schemas.microsoft.com/office/drawing/2014/main" id="{24F03610-3DC8-4F6F-93B5-D44E7357E457}"/>
                    </a:ext>
                  </a:extLst>
                </p:cNvPr>
                <p:cNvPicPr/>
                <p:nvPr/>
              </p:nvPicPr>
              <p:blipFill>
                <a:blip r:embed="rId12"/>
                <a:stretch>
                  <a:fillRect/>
                </a:stretch>
              </p:blipFill>
              <p:spPr>
                <a:xfrm>
                  <a:off x="9758453" y="203467"/>
                  <a:ext cx="352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0" name="Freihand 29">
                  <a:extLst>
                    <a:ext uri="{FF2B5EF4-FFF2-40B4-BE49-F238E27FC236}">
                      <a16:creationId xmlns:a16="http://schemas.microsoft.com/office/drawing/2014/main" id="{73A2E99B-34DE-4F0D-891A-73B75A7D55DA}"/>
                    </a:ext>
                  </a:extLst>
                </p14:cNvPr>
                <p14:cNvContentPartPr/>
                <p14:nvPr/>
              </p14:nvContentPartPr>
              <p14:xfrm>
                <a:off x="9688253" y="326587"/>
                <a:ext cx="207000" cy="109440"/>
              </p14:xfrm>
            </p:contentPart>
          </mc:Choice>
          <mc:Fallback xmlns="">
            <p:pic>
              <p:nvPicPr>
                <p:cNvPr id="30" name="Freihand 29">
                  <a:extLst>
                    <a:ext uri="{FF2B5EF4-FFF2-40B4-BE49-F238E27FC236}">
                      <a16:creationId xmlns:a16="http://schemas.microsoft.com/office/drawing/2014/main" id="{73A2E99B-34DE-4F0D-891A-73B75A7D55DA}"/>
                    </a:ext>
                  </a:extLst>
                </p:cNvPr>
                <p:cNvPicPr/>
                <p:nvPr/>
              </p:nvPicPr>
              <p:blipFill>
                <a:blip r:embed="rId14"/>
                <a:stretch>
                  <a:fillRect/>
                </a:stretch>
              </p:blipFill>
              <p:spPr>
                <a:xfrm>
                  <a:off x="9683933" y="322267"/>
                  <a:ext cx="215640" cy="118080"/>
                </a:xfrm>
                <a:prstGeom prst="rect">
                  <a:avLst/>
                </a:prstGeom>
              </p:spPr>
            </p:pic>
          </mc:Fallback>
        </mc:AlternateContent>
      </p:grpSp>
      <p:grpSp>
        <p:nvGrpSpPr>
          <p:cNvPr id="45" name="Gruppieren 44">
            <a:extLst>
              <a:ext uri="{FF2B5EF4-FFF2-40B4-BE49-F238E27FC236}">
                <a16:creationId xmlns:a16="http://schemas.microsoft.com/office/drawing/2014/main" id="{AEB8B436-EC6A-4646-A4D8-225984319657}"/>
              </a:ext>
            </a:extLst>
          </p:cNvPr>
          <p:cNvGrpSpPr/>
          <p:nvPr/>
        </p:nvGrpSpPr>
        <p:grpSpPr>
          <a:xfrm>
            <a:off x="10065533" y="118147"/>
            <a:ext cx="1138320" cy="329760"/>
            <a:chOff x="10065533" y="118147"/>
            <a:chExt cx="1138320" cy="329760"/>
          </a:xfrm>
        </p:grpSpPr>
        <mc:AlternateContent xmlns:mc="http://schemas.openxmlformats.org/markup-compatibility/2006" xmlns:p14="http://schemas.microsoft.com/office/powerpoint/2010/main">
          <mc:Choice Requires="p14">
            <p:contentPart p14:bwMode="auto" r:id="rId15">
              <p14:nvContentPartPr>
                <p14:cNvPr id="33" name="Freihand 32">
                  <a:extLst>
                    <a:ext uri="{FF2B5EF4-FFF2-40B4-BE49-F238E27FC236}">
                      <a16:creationId xmlns:a16="http://schemas.microsoft.com/office/drawing/2014/main" id="{3947E547-88A2-437F-868A-F3408813A694}"/>
                    </a:ext>
                  </a:extLst>
                </p14:cNvPr>
                <p14:cNvContentPartPr/>
                <p14:nvPr/>
              </p14:nvContentPartPr>
              <p14:xfrm>
                <a:off x="10065533" y="347467"/>
                <a:ext cx="178920" cy="16200"/>
              </p14:xfrm>
            </p:contentPart>
          </mc:Choice>
          <mc:Fallback xmlns="">
            <p:pic>
              <p:nvPicPr>
                <p:cNvPr id="33" name="Freihand 32">
                  <a:extLst>
                    <a:ext uri="{FF2B5EF4-FFF2-40B4-BE49-F238E27FC236}">
                      <a16:creationId xmlns:a16="http://schemas.microsoft.com/office/drawing/2014/main" id="{3947E547-88A2-437F-868A-F3408813A694}"/>
                    </a:ext>
                  </a:extLst>
                </p:cNvPr>
                <p:cNvPicPr/>
                <p:nvPr/>
              </p:nvPicPr>
              <p:blipFill>
                <a:blip r:embed="rId16"/>
                <a:stretch>
                  <a:fillRect/>
                </a:stretch>
              </p:blipFill>
              <p:spPr>
                <a:xfrm>
                  <a:off x="10061213" y="343147"/>
                  <a:ext cx="1875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4" name="Freihand 33">
                  <a:extLst>
                    <a:ext uri="{FF2B5EF4-FFF2-40B4-BE49-F238E27FC236}">
                      <a16:creationId xmlns:a16="http://schemas.microsoft.com/office/drawing/2014/main" id="{E0483815-1ED9-4AD7-9443-6F9C20CB8AB4}"/>
                    </a:ext>
                  </a:extLst>
                </p14:cNvPr>
                <p14:cNvContentPartPr/>
                <p14:nvPr/>
              </p14:nvContentPartPr>
              <p14:xfrm>
                <a:off x="10201253" y="290587"/>
                <a:ext cx="142200" cy="157320"/>
              </p14:xfrm>
            </p:contentPart>
          </mc:Choice>
          <mc:Fallback xmlns="">
            <p:pic>
              <p:nvPicPr>
                <p:cNvPr id="34" name="Freihand 33">
                  <a:extLst>
                    <a:ext uri="{FF2B5EF4-FFF2-40B4-BE49-F238E27FC236}">
                      <a16:creationId xmlns:a16="http://schemas.microsoft.com/office/drawing/2014/main" id="{E0483815-1ED9-4AD7-9443-6F9C20CB8AB4}"/>
                    </a:ext>
                  </a:extLst>
                </p:cNvPr>
                <p:cNvPicPr/>
                <p:nvPr/>
              </p:nvPicPr>
              <p:blipFill>
                <a:blip r:embed="rId18"/>
                <a:stretch>
                  <a:fillRect/>
                </a:stretch>
              </p:blipFill>
              <p:spPr>
                <a:xfrm>
                  <a:off x="10196933" y="286267"/>
                  <a:ext cx="1508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5" name="Freihand 34">
                  <a:extLst>
                    <a:ext uri="{FF2B5EF4-FFF2-40B4-BE49-F238E27FC236}">
                      <a16:creationId xmlns:a16="http://schemas.microsoft.com/office/drawing/2014/main" id="{0C5B82F3-D168-47E8-8FEE-DD0A11A8A625}"/>
                    </a:ext>
                  </a:extLst>
                </p14:cNvPr>
                <p14:cNvContentPartPr/>
                <p14:nvPr/>
              </p14:nvContentPartPr>
              <p14:xfrm>
                <a:off x="10586813" y="245227"/>
                <a:ext cx="13680" cy="172440"/>
              </p14:xfrm>
            </p:contentPart>
          </mc:Choice>
          <mc:Fallback xmlns="">
            <p:pic>
              <p:nvPicPr>
                <p:cNvPr id="35" name="Freihand 34">
                  <a:extLst>
                    <a:ext uri="{FF2B5EF4-FFF2-40B4-BE49-F238E27FC236}">
                      <a16:creationId xmlns:a16="http://schemas.microsoft.com/office/drawing/2014/main" id="{0C5B82F3-D168-47E8-8FEE-DD0A11A8A625}"/>
                    </a:ext>
                  </a:extLst>
                </p:cNvPr>
                <p:cNvPicPr/>
                <p:nvPr/>
              </p:nvPicPr>
              <p:blipFill>
                <a:blip r:embed="rId20"/>
                <a:stretch>
                  <a:fillRect/>
                </a:stretch>
              </p:blipFill>
              <p:spPr>
                <a:xfrm>
                  <a:off x="10582493" y="240907"/>
                  <a:ext cx="223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6" name="Freihand 35">
                  <a:extLst>
                    <a:ext uri="{FF2B5EF4-FFF2-40B4-BE49-F238E27FC236}">
                      <a16:creationId xmlns:a16="http://schemas.microsoft.com/office/drawing/2014/main" id="{3CB782FD-8210-4210-A073-3D98D07F5BDD}"/>
                    </a:ext>
                  </a:extLst>
                </p14:cNvPr>
                <p14:cNvContentPartPr/>
                <p14:nvPr/>
              </p14:nvContentPartPr>
              <p14:xfrm>
                <a:off x="10456853" y="382387"/>
                <a:ext cx="205920" cy="42120"/>
              </p14:xfrm>
            </p:contentPart>
          </mc:Choice>
          <mc:Fallback xmlns="">
            <p:pic>
              <p:nvPicPr>
                <p:cNvPr id="36" name="Freihand 35">
                  <a:extLst>
                    <a:ext uri="{FF2B5EF4-FFF2-40B4-BE49-F238E27FC236}">
                      <a16:creationId xmlns:a16="http://schemas.microsoft.com/office/drawing/2014/main" id="{3CB782FD-8210-4210-A073-3D98D07F5BDD}"/>
                    </a:ext>
                  </a:extLst>
                </p:cNvPr>
                <p:cNvPicPr/>
                <p:nvPr/>
              </p:nvPicPr>
              <p:blipFill>
                <a:blip r:embed="rId22"/>
                <a:stretch>
                  <a:fillRect/>
                </a:stretch>
              </p:blipFill>
              <p:spPr>
                <a:xfrm>
                  <a:off x="10452533" y="378067"/>
                  <a:ext cx="2145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7" name="Freihand 36">
                  <a:extLst>
                    <a:ext uri="{FF2B5EF4-FFF2-40B4-BE49-F238E27FC236}">
                      <a16:creationId xmlns:a16="http://schemas.microsoft.com/office/drawing/2014/main" id="{9BF56015-4937-4C04-B315-740DD495C6D9}"/>
                    </a:ext>
                  </a:extLst>
                </p14:cNvPr>
                <p14:cNvContentPartPr/>
                <p14:nvPr/>
              </p14:nvContentPartPr>
              <p14:xfrm>
                <a:off x="10487453" y="223627"/>
                <a:ext cx="163440" cy="30960"/>
              </p14:xfrm>
            </p:contentPart>
          </mc:Choice>
          <mc:Fallback xmlns="">
            <p:pic>
              <p:nvPicPr>
                <p:cNvPr id="37" name="Freihand 36">
                  <a:extLst>
                    <a:ext uri="{FF2B5EF4-FFF2-40B4-BE49-F238E27FC236}">
                      <a16:creationId xmlns:a16="http://schemas.microsoft.com/office/drawing/2014/main" id="{9BF56015-4937-4C04-B315-740DD495C6D9}"/>
                    </a:ext>
                  </a:extLst>
                </p:cNvPr>
                <p:cNvPicPr/>
                <p:nvPr/>
              </p:nvPicPr>
              <p:blipFill>
                <a:blip r:embed="rId24"/>
                <a:stretch>
                  <a:fillRect/>
                </a:stretch>
              </p:blipFill>
              <p:spPr>
                <a:xfrm>
                  <a:off x="10483133" y="219307"/>
                  <a:ext cx="1720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8" name="Freihand 37">
                  <a:extLst>
                    <a:ext uri="{FF2B5EF4-FFF2-40B4-BE49-F238E27FC236}">
                      <a16:creationId xmlns:a16="http://schemas.microsoft.com/office/drawing/2014/main" id="{8FD323C8-BD62-4ADA-AF9B-38B0E068E2B8}"/>
                    </a:ext>
                  </a:extLst>
                </p14:cNvPr>
                <p14:cNvContentPartPr/>
                <p14:nvPr/>
              </p14:nvContentPartPr>
              <p14:xfrm>
                <a:off x="10705973" y="194467"/>
                <a:ext cx="186840" cy="222120"/>
              </p14:xfrm>
            </p:contentPart>
          </mc:Choice>
          <mc:Fallback xmlns="">
            <p:pic>
              <p:nvPicPr>
                <p:cNvPr id="38" name="Freihand 37">
                  <a:extLst>
                    <a:ext uri="{FF2B5EF4-FFF2-40B4-BE49-F238E27FC236}">
                      <a16:creationId xmlns:a16="http://schemas.microsoft.com/office/drawing/2014/main" id="{8FD323C8-BD62-4ADA-AF9B-38B0E068E2B8}"/>
                    </a:ext>
                  </a:extLst>
                </p:cNvPr>
                <p:cNvPicPr/>
                <p:nvPr/>
              </p:nvPicPr>
              <p:blipFill>
                <a:blip r:embed="rId26"/>
                <a:stretch>
                  <a:fillRect/>
                </a:stretch>
              </p:blipFill>
              <p:spPr>
                <a:xfrm>
                  <a:off x="10701653" y="190147"/>
                  <a:ext cx="1954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0" name="Freihand 39">
                  <a:extLst>
                    <a:ext uri="{FF2B5EF4-FFF2-40B4-BE49-F238E27FC236}">
                      <a16:creationId xmlns:a16="http://schemas.microsoft.com/office/drawing/2014/main" id="{16DDDDE9-961E-45B4-82B5-B843F3F0E9C1}"/>
                    </a:ext>
                  </a:extLst>
                </p14:cNvPr>
                <p14:cNvContentPartPr/>
                <p14:nvPr/>
              </p14:nvContentPartPr>
              <p14:xfrm>
                <a:off x="10849253" y="154147"/>
                <a:ext cx="20880" cy="10800"/>
              </p14:xfrm>
            </p:contentPart>
          </mc:Choice>
          <mc:Fallback xmlns="">
            <p:pic>
              <p:nvPicPr>
                <p:cNvPr id="40" name="Freihand 39">
                  <a:extLst>
                    <a:ext uri="{FF2B5EF4-FFF2-40B4-BE49-F238E27FC236}">
                      <a16:creationId xmlns:a16="http://schemas.microsoft.com/office/drawing/2014/main" id="{16DDDDE9-961E-45B4-82B5-B843F3F0E9C1}"/>
                    </a:ext>
                  </a:extLst>
                </p:cNvPr>
                <p:cNvPicPr/>
                <p:nvPr/>
              </p:nvPicPr>
              <p:blipFill>
                <a:blip r:embed="rId28"/>
                <a:stretch>
                  <a:fillRect/>
                </a:stretch>
              </p:blipFill>
              <p:spPr>
                <a:xfrm>
                  <a:off x="10844933" y="149827"/>
                  <a:ext cx="295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1" name="Freihand 40">
                  <a:extLst>
                    <a:ext uri="{FF2B5EF4-FFF2-40B4-BE49-F238E27FC236}">
                      <a16:creationId xmlns:a16="http://schemas.microsoft.com/office/drawing/2014/main" id="{4BBE9E56-E5E7-4155-A6E9-FC2E4BE3F195}"/>
                    </a:ext>
                  </a:extLst>
                </p14:cNvPr>
                <p14:cNvContentPartPr/>
                <p14:nvPr/>
              </p14:nvContentPartPr>
              <p14:xfrm>
                <a:off x="10937813" y="170347"/>
                <a:ext cx="60480" cy="219600"/>
              </p14:xfrm>
            </p:contentPart>
          </mc:Choice>
          <mc:Fallback xmlns="">
            <p:pic>
              <p:nvPicPr>
                <p:cNvPr id="41" name="Freihand 40">
                  <a:extLst>
                    <a:ext uri="{FF2B5EF4-FFF2-40B4-BE49-F238E27FC236}">
                      <a16:creationId xmlns:a16="http://schemas.microsoft.com/office/drawing/2014/main" id="{4BBE9E56-E5E7-4155-A6E9-FC2E4BE3F195}"/>
                    </a:ext>
                  </a:extLst>
                </p:cNvPr>
                <p:cNvPicPr/>
                <p:nvPr/>
              </p:nvPicPr>
              <p:blipFill>
                <a:blip r:embed="rId30"/>
                <a:stretch>
                  <a:fillRect/>
                </a:stretch>
              </p:blipFill>
              <p:spPr>
                <a:xfrm>
                  <a:off x="10933493" y="166027"/>
                  <a:ext cx="691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3" name="Freihand 42">
                  <a:extLst>
                    <a:ext uri="{FF2B5EF4-FFF2-40B4-BE49-F238E27FC236}">
                      <a16:creationId xmlns:a16="http://schemas.microsoft.com/office/drawing/2014/main" id="{A5EE5433-ACEA-48AE-A91D-2CFF70F644A8}"/>
                    </a:ext>
                  </a:extLst>
                </p14:cNvPr>
                <p14:cNvContentPartPr/>
                <p14:nvPr/>
              </p14:nvContentPartPr>
              <p14:xfrm>
                <a:off x="11122493" y="245587"/>
                <a:ext cx="23760" cy="137880"/>
              </p14:xfrm>
            </p:contentPart>
          </mc:Choice>
          <mc:Fallback xmlns="">
            <p:pic>
              <p:nvPicPr>
                <p:cNvPr id="43" name="Freihand 42">
                  <a:extLst>
                    <a:ext uri="{FF2B5EF4-FFF2-40B4-BE49-F238E27FC236}">
                      <a16:creationId xmlns:a16="http://schemas.microsoft.com/office/drawing/2014/main" id="{A5EE5433-ACEA-48AE-A91D-2CFF70F644A8}"/>
                    </a:ext>
                  </a:extLst>
                </p:cNvPr>
                <p:cNvPicPr/>
                <p:nvPr/>
              </p:nvPicPr>
              <p:blipFill>
                <a:blip r:embed="rId32"/>
                <a:stretch>
                  <a:fillRect/>
                </a:stretch>
              </p:blipFill>
              <p:spPr>
                <a:xfrm>
                  <a:off x="11118173" y="241267"/>
                  <a:ext cx="32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4" name="Freihand 43">
                  <a:extLst>
                    <a:ext uri="{FF2B5EF4-FFF2-40B4-BE49-F238E27FC236}">
                      <a16:creationId xmlns:a16="http://schemas.microsoft.com/office/drawing/2014/main" id="{B7CB0AA0-1BF0-4875-A6EB-0BA2BF80F31E}"/>
                    </a:ext>
                  </a:extLst>
                </p14:cNvPr>
                <p14:cNvContentPartPr/>
                <p14:nvPr/>
              </p14:nvContentPartPr>
              <p14:xfrm>
                <a:off x="11050493" y="118147"/>
                <a:ext cx="153360" cy="120240"/>
              </p14:xfrm>
            </p:contentPart>
          </mc:Choice>
          <mc:Fallback xmlns="">
            <p:pic>
              <p:nvPicPr>
                <p:cNvPr id="44" name="Freihand 43">
                  <a:extLst>
                    <a:ext uri="{FF2B5EF4-FFF2-40B4-BE49-F238E27FC236}">
                      <a16:creationId xmlns:a16="http://schemas.microsoft.com/office/drawing/2014/main" id="{B7CB0AA0-1BF0-4875-A6EB-0BA2BF80F31E}"/>
                    </a:ext>
                  </a:extLst>
                </p:cNvPr>
                <p:cNvPicPr/>
                <p:nvPr/>
              </p:nvPicPr>
              <p:blipFill>
                <a:blip r:embed="rId34"/>
                <a:stretch>
                  <a:fillRect/>
                </a:stretch>
              </p:blipFill>
              <p:spPr>
                <a:xfrm>
                  <a:off x="11046173" y="113827"/>
                  <a:ext cx="162000" cy="128880"/>
                </a:xfrm>
                <a:prstGeom prst="rect">
                  <a:avLst/>
                </a:prstGeom>
              </p:spPr>
            </p:pic>
          </mc:Fallback>
        </mc:AlternateContent>
      </p:grpSp>
      <p:grpSp>
        <p:nvGrpSpPr>
          <p:cNvPr id="52" name="Gruppieren 51">
            <a:extLst>
              <a:ext uri="{FF2B5EF4-FFF2-40B4-BE49-F238E27FC236}">
                <a16:creationId xmlns:a16="http://schemas.microsoft.com/office/drawing/2014/main" id="{B2BD2688-8873-43AA-A1F9-9381445B1F0B}"/>
              </a:ext>
            </a:extLst>
          </p:cNvPr>
          <p:cNvGrpSpPr/>
          <p:nvPr/>
        </p:nvGrpSpPr>
        <p:grpSpPr>
          <a:xfrm>
            <a:off x="11277293" y="135067"/>
            <a:ext cx="665640" cy="331560"/>
            <a:chOff x="11277293" y="135067"/>
            <a:chExt cx="665640" cy="331560"/>
          </a:xfrm>
        </p:grpSpPr>
        <mc:AlternateContent xmlns:mc="http://schemas.openxmlformats.org/markup-compatibility/2006" xmlns:p14="http://schemas.microsoft.com/office/powerpoint/2010/main">
          <mc:Choice Requires="p14">
            <p:contentPart p14:bwMode="auto" r:id="rId35">
              <p14:nvContentPartPr>
                <p14:cNvPr id="46" name="Freihand 45">
                  <a:extLst>
                    <a:ext uri="{FF2B5EF4-FFF2-40B4-BE49-F238E27FC236}">
                      <a16:creationId xmlns:a16="http://schemas.microsoft.com/office/drawing/2014/main" id="{D4EA9447-80FC-4BF3-823D-B31719B2299D}"/>
                    </a:ext>
                  </a:extLst>
                </p14:cNvPr>
                <p14:cNvContentPartPr/>
                <p14:nvPr/>
              </p14:nvContentPartPr>
              <p14:xfrm>
                <a:off x="11277293" y="300667"/>
                <a:ext cx="160200" cy="37800"/>
              </p14:xfrm>
            </p:contentPart>
          </mc:Choice>
          <mc:Fallback xmlns="">
            <p:pic>
              <p:nvPicPr>
                <p:cNvPr id="46" name="Freihand 45">
                  <a:extLst>
                    <a:ext uri="{FF2B5EF4-FFF2-40B4-BE49-F238E27FC236}">
                      <a16:creationId xmlns:a16="http://schemas.microsoft.com/office/drawing/2014/main" id="{D4EA9447-80FC-4BF3-823D-B31719B2299D}"/>
                    </a:ext>
                  </a:extLst>
                </p:cNvPr>
                <p:cNvPicPr/>
                <p:nvPr/>
              </p:nvPicPr>
              <p:blipFill>
                <a:blip r:embed="rId36"/>
                <a:stretch>
                  <a:fillRect/>
                </a:stretch>
              </p:blipFill>
              <p:spPr>
                <a:xfrm>
                  <a:off x="11272973" y="296347"/>
                  <a:ext cx="1688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7" name="Freihand 46">
                  <a:extLst>
                    <a:ext uri="{FF2B5EF4-FFF2-40B4-BE49-F238E27FC236}">
                      <a16:creationId xmlns:a16="http://schemas.microsoft.com/office/drawing/2014/main" id="{8406B3AE-E715-41C9-8938-DEE8EC04E56B}"/>
                    </a:ext>
                  </a:extLst>
                </p14:cNvPr>
                <p14:cNvContentPartPr/>
                <p14:nvPr/>
              </p14:nvContentPartPr>
              <p14:xfrm>
                <a:off x="11530013" y="279067"/>
                <a:ext cx="143280" cy="57600"/>
              </p14:xfrm>
            </p:contentPart>
          </mc:Choice>
          <mc:Fallback xmlns="">
            <p:pic>
              <p:nvPicPr>
                <p:cNvPr id="47" name="Freihand 46">
                  <a:extLst>
                    <a:ext uri="{FF2B5EF4-FFF2-40B4-BE49-F238E27FC236}">
                      <a16:creationId xmlns:a16="http://schemas.microsoft.com/office/drawing/2014/main" id="{8406B3AE-E715-41C9-8938-DEE8EC04E56B}"/>
                    </a:ext>
                  </a:extLst>
                </p:cNvPr>
                <p:cNvPicPr/>
                <p:nvPr/>
              </p:nvPicPr>
              <p:blipFill>
                <a:blip r:embed="rId38"/>
                <a:stretch>
                  <a:fillRect/>
                </a:stretch>
              </p:blipFill>
              <p:spPr>
                <a:xfrm>
                  <a:off x="11525693" y="274747"/>
                  <a:ext cx="1519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8" name="Freihand 47">
                  <a:extLst>
                    <a:ext uri="{FF2B5EF4-FFF2-40B4-BE49-F238E27FC236}">
                      <a16:creationId xmlns:a16="http://schemas.microsoft.com/office/drawing/2014/main" id="{DD882963-5074-4E0C-94E2-D277479DB740}"/>
                    </a:ext>
                  </a:extLst>
                </p14:cNvPr>
                <p14:cNvContentPartPr/>
                <p14:nvPr/>
              </p14:nvContentPartPr>
              <p14:xfrm>
                <a:off x="11629013" y="243787"/>
                <a:ext cx="63000" cy="222840"/>
              </p14:xfrm>
            </p:contentPart>
          </mc:Choice>
          <mc:Fallback xmlns="">
            <p:pic>
              <p:nvPicPr>
                <p:cNvPr id="48" name="Freihand 47">
                  <a:extLst>
                    <a:ext uri="{FF2B5EF4-FFF2-40B4-BE49-F238E27FC236}">
                      <a16:creationId xmlns:a16="http://schemas.microsoft.com/office/drawing/2014/main" id="{DD882963-5074-4E0C-94E2-D277479DB740}"/>
                    </a:ext>
                  </a:extLst>
                </p:cNvPr>
                <p:cNvPicPr/>
                <p:nvPr/>
              </p:nvPicPr>
              <p:blipFill>
                <a:blip r:embed="rId40"/>
                <a:stretch>
                  <a:fillRect/>
                </a:stretch>
              </p:blipFill>
              <p:spPr>
                <a:xfrm>
                  <a:off x="11624693" y="239467"/>
                  <a:ext cx="716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50" name="Freihand 49">
                  <a:extLst>
                    <a:ext uri="{FF2B5EF4-FFF2-40B4-BE49-F238E27FC236}">
                      <a16:creationId xmlns:a16="http://schemas.microsoft.com/office/drawing/2014/main" id="{23C59D76-3EEC-4152-8272-701EADCD2AF0}"/>
                    </a:ext>
                  </a:extLst>
                </p14:cNvPr>
                <p14:cNvContentPartPr/>
                <p14:nvPr/>
              </p14:nvContentPartPr>
              <p14:xfrm>
                <a:off x="11837813" y="254947"/>
                <a:ext cx="28080" cy="165960"/>
              </p14:xfrm>
            </p:contentPart>
          </mc:Choice>
          <mc:Fallback xmlns="">
            <p:pic>
              <p:nvPicPr>
                <p:cNvPr id="50" name="Freihand 49">
                  <a:extLst>
                    <a:ext uri="{FF2B5EF4-FFF2-40B4-BE49-F238E27FC236}">
                      <a16:creationId xmlns:a16="http://schemas.microsoft.com/office/drawing/2014/main" id="{23C59D76-3EEC-4152-8272-701EADCD2AF0}"/>
                    </a:ext>
                  </a:extLst>
                </p:cNvPr>
                <p:cNvPicPr/>
                <p:nvPr/>
              </p:nvPicPr>
              <p:blipFill>
                <a:blip r:embed="rId42"/>
                <a:stretch>
                  <a:fillRect/>
                </a:stretch>
              </p:blipFill>
              <p:spPr>
                <a:xfrm>
                  <a:off x="11833493" y="250627"/>
                  <a:ext cx="367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51" name="Freihand 50">
                  <a:extLst>
                    <a:ext uri="{FF2B5EF4-FFF2-40B4-BE49-F238E27FC236}">
                      <a16:creationId xmlns:a16="http://schemas.microsoft.com/office/drawing/2014/main" id="{C8E5696B-26F2-4EC5-BB94-1A06C7F161CC}"/>
                    </a:ext>
                  </a:extLst>
                </p14:cNvPr>
                <p14:cNvContentPartPr/>
                <p14:nvPr/>
              </p14:nvContentPartPr>
              <p14:xfrm>
                <a:off x="11753213" y="135067"/>
                <a:ext cx="189720" cy="171720"/>
              </p14:xfrm>
            </p:contentPart>
          </mc:Choice>
          <mc:Fallback xmlns="">
            <p:pic>
              <p:nvPicPr>
                <p:cNvPr id="51" name="Freihand 50">
                  <a:extLst>
                    <a:ext uri="{FF2B5EF4-FFF2-40B4-BE49-F238E27FC236}">
                      <a16:creationId xmlns:a16="http://schemas.microsoft.com/office/drawing/2014/main" id="{C8E5696B-26F2-4EC5-BB94-1A06C7F161CC}"/>
                    </a:ext>
                  </a:extLst>
                </p:cNvPr>
                <p:cNvPicPr/>
                <p:nvPr/>
              </p:nvPicPr>
              <p:blipFill>
                <a:blip r:embed="rId44"/>
                <a:stretch>
                  <a:fillRect/>
                </a:stretch>
              </p:blipFill>
              <p:spPr>
                <a:xfrm>
                  <a:off x="11748893" y="130747"/>
                  <a:ext cx="198360" cy="180360"/>
                </a:xfrm>
                <a:prstGeom prst="rect">
                  <a:avLst/>
                </a:prstGeom>
              </p:spPr>
            </p:pic>
          </mc:Fallback>
        </mc:AlternateContent>
      </p:grpSp>
      <p:grpSp>
        <p:nvGrpSpPr>
          <p:cNvPr id="76" name="Gruppieren 75">
            <a:extLst>
              <a:ext uri="{FF2B5EF4-FFF2-40B4-BE49-F238E27FC236}">
                <a16:creationId xmlns:a16="http://schemas.microsoft.com/office/drawing/2014/main" id="{D43BFB9D-DA73-403B-BD21-22AFE2C826BE}"/>
              </a:ext>
            </a:extLst>
          </p:cNvPr>
          <p:cNvGrpSpPr/>
          <p:nvPr/>
        </p:nvGrpSpPr>
        <p:grpSpPr>
          <a:xfrm>
            <a:off x="10397453" y="776587"/>
            <a:ext cx="379080" cy="180720"/>
            <a:chOff x="10397453" y="776587"/>
            <a:chExt cx="379080" cy="180720"/>
          </a:xfrm>
        </p:grpSpPr>
        <mc:AlternateContent xmlns:mc="http://schemas.openxmlformats.org/markup-compatibility/2006" xmlns:p14="http://schemas.microsoft.com/office/powerpoint/2010/main">
          <mc:Choice Requires="p14">
            <p:contentPart p14:bwMode="auto" r:id="rId45">
              <p14:nvContentPartPr>
                <p14:cNvPr id="63" name="Freihand 62">
                  <a:extLst>
                    <a:ext uri="{FF2B5EF4-FFF2-40B4-BE49-F238E27FC236}">
                      <a16:creationId xmlns:a16="http://schemas.microsoft.com/office/drawing/2014/main" id="{C7A72AE6-9EB8-49BD-9C52-C6922BB1C453}"/>
                    </a:ext>
                  </a:extLst>
                </p14:cNvPr>
                <p14:cNvContentPartPr/>
                <p14:nvPr/>
              </p14:nvContentPartPr>
              <p14:xfrm>
                <a:off x="10397453" y="780547"/>
                <a:ext cx="117000" cy="176760"/>
              </p14:xfrm>
            </p:contentPart>
          </mc:Choice>
          <mc:Fallback xmlns="">
            <p:pic>
              <p:nvPicPr>
                <p:cNvPr id="63" name="Freihand 62">
                  <a:extLst>
                    <a:ext uri="{FF2B5EF4-FFF2-40B4-BE49-F238E27FC236}">
                      <a16:creationId xmlns:a16="http://schemas.microsoft.com/office/drawing/2014/main" id="{C7A72AE6-9EB8-49BD-9C52-C6922BB1C453}"/>
                    </a:ext>
                  </a:extLst>
                </p:cNvPr>
                <p:cNvPicPr/>
                <p:nvPr/>
              </p:nvPicPr>
              <p:blipFill>
                <a:blip r:embed="rId46"/>
                <a:stretch>
                  <a:fillRect/>
                </a:stretch>
              </p:blipFill>
              <p:spPr>
                <a:xfrm>
                  <a:off x="10393133" y="776227"/>
                  <a:ext cx="125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4" name="Freihand 63">
                  <a:extLst>
                    <a:ext uri="{FF2B5EF4-FFF2-40B4-BE49-F238E27FC236}">
                      <a16:creationId xmlns:a16="http://schemas.microsoft.com/office/drawing/2014/main" id="{6F0E742A-E5E5-4EB4-B878-FFD027255A0C}"/>
                    </a:ext>
                  </a:extLst>
                </p14:cNvPr>
                <p14:cNvContentPartPr/>
                <p14:nvPr/>
              </p14:nvContentPartPr>
              <p14:xfrm>
                <a:off x="10549013" y="776587"/>
                <a:ext cx="227520" cy="159120"/>
              </p14:xfrm>
            </p:contentPart>
          </mc:Choice>
          <mc:Fallback xmlns="">
            <p:pic>
              <p:nvPicPr>
                <p:cNvPr id="64" name="Freihand 63">
                  <a:extLst>
                    <a:ext uri="{FF2B5EF4-FFF2-40B4-BE49-F238E27FC236}">
                      <a16:creationId xmlns:a16="http://schemas.microsoft.com/office/drawing/2014/main" id="{6F0E742A-E5E5-4EB4-B878-FFD027255A0C}"/>
                    </a:ext>
                  </a:extLst>
                </p:cNvPr>
                <p:cNvPicPr/>
                <p:nvPr/>
              </p:nvPicPr>
              <p:blipFill>
                <a:blip r:embed="rId48"/>
                <a:stretch>
                  <a:fillRect/>
                </a:stretch>
              </p:blipFill>
              <p:spPr>
                <a:xfrm>
                  <a:off x="10544693" y="772267"/>
                  <a:ext cx="236160" cy="167760"/>
                </a:xfrm>
                <a:prstGeom prst="rect">
                  <a:avLst/>
                </a:prstGeom>
              </p:spPr>
            </p:pic>
          </mc:Fallback>
        </mc:AlternateContent>
      </p:grpSp>
      <p:grpSp>
        <p:nvGrpSpPr>
          <p:cNvPr id="75" name="Gruppieren 74">
            <a:extLst>
              <a:ext uri="{FF2B5EF4-FFF2-40B4-BE49-F238E27FC236}">
                <a16:creationId xmlns:a16="http://schemas.microsoft.com/office/drawing/2014/main" id="{DC730DFB-0AB9-48C6-AEC0-3B074E44C369}"/>
              </a:ext>
            </a:extLst>
          </p:cNvPr>
          <p:cNvGrpSpPr/>
          <p:nvPr/>
        </p:nvGrpSpPr>
        <p:grpSpPr>
          <a:xfrm>
            <a:off x="11004773" y="820867"/>
            <a:ext cx="728640" cy="163080"/>
            <a:chOff x="11004773" y="820867"/>
            <a:chExt cx="728640" cy="163080"/>
          </a:xfrm>
        </p:grpSpPr>
        <mc:AlternateContent xmlns:mc="http://schemas.openxmlformats.org/markup-compatibility/2006" xmlns:p14="http://schemas.microsoft.com/office/powerpoint/2010/main">
          <mc:Choice Requires="p14">
            <p:contentPart p14:bwMode="auto" r:id="rId49">
              <p14:nvContentPartPr>
                <p14:cNvPr id="65" name="Freihand 64">
                  <a:extLst>
                    <a:ext uri="{FF2B5EF4-FFF2-40B4-BE49-F238E27FC236}">
                      <a16:creationId xmlns:a16="http://schemas.microsoft.com/office/drawing/2014/main" id="{0065F9AB-7D99-4EE6-BFFE-3836D0A8D405}"/>
                    </a:ext>
                  </a:extLst>
                </p14:cNvPr>
                <p14:cNvContentPartPr/>
                <p14:nvPr/>
              </p14:nvContentPartPr>
              <p14:xfrm>
                <a:off x="11004773" y="823027"/>
                <a:ext cx="419760" cy="128160"/>
              </p14:xfrm>
            </p:contentPart>
          </mc:Choice>
          <mc:Fallback xmlns="">
            <p:pic>
              <p:nvPicPr>
                <p:cNvPr id="65" name="Freihand 64">
                  <a:extLst>
                    <a:ext uri="{FF2B5EF4-FFF2-40B4-BE49-F238E27FC236}">
                      <a16:creationId xmlns:a16="http://schemas.microsoft.com/office/drawing/2014/main" id="{0065F9AB-7D99-4EE6-BFFE-3836D0A8D405}"/>
                    </a:ext>
                  </a:extLst>
                </p:cNvPr>
                <p:cNvPicPr/>
                <p:nvPr/>
              </p:nvPicPr>
              <p:blipFill>
                <a:blip r:embed="rId50"/>
                <a:stretch>
                  <a:fillRect/>
                </a:stretch>
              </p:blipFill>
              <p:spPr>
                <a:xfrm>
                  <a:off x="11000453" y="818707"/>
                  <a:ext cx="4284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6" name="Freihand 65">
                  <a:extLst>
                    <a:ext uri="{FF2B5EF4-FFF2-40B4-BE49-F238E27FC236}">
                      <a16:creationId xmlns:a16="http://schemas.microsoft.com/office/drawing/2014/main" id="{D59A70B0-79FF-437E-A350-60FF8F05A9C4}"/>
                    </a:ext>
                  </a:extLst>
                </p14:cNvPr>
                <p14:cNvContentPartPr/>
                <p14:nvPr/>
              </p14:nvContentPartPr>
              <p14:xfrm>
                <a:off x="11419493" y="820867"/>
                <a:ext cx="18720" cy="12240"/>
              </p14:xfrm>
            </p:contentPart>
          </mc:Choice>
          <mc:Fallback xmlns="">
            <p:pic>
              <p:nvPicPr>
                <p:cNvPr id="66" name="Freihand 65">
                  <a:extLst>
                    <a:ext uri="{FF2B5EF4-FFF2-40B4-BE49-F238E27FC236}">
                      <a16:creationId xmlns:a16="http://schemas.microsoft.com/office/drawing/2014/main" id="{D59A70B0-79FF-437E-A350-60FF8F05A9C4}"/>
                    </a:ext>
                  </a:extLst>
                </p:cNvPr>
                <p:cNvPicPr/>
                <p:nvPr/>
              </p:nvPicPr>
              <p:blipFill>
                <a:blip r:embed="rId52"/>
                <a:stretch>
                  <a:fillRect/>
                </a:stretch>
              </p:blipFill>
              <p:spPr>
                <a:xfrm>
                  <a:off x="11415173" y="816547"/>
                  <a:ext cx="2736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7" name="Freihand 66">
                  <a:extLst>
                    <a:ext uri="{FF2B5EF4-FFF2-40B4-BE49-F238E27FC236}">
                      <a16:creationId xmlns:a16="http://schemas.microsoft.com/office/drawing/2014/main" id="{EB5F1491-C7DE-4D13-AB8C-63260D40889D}"/>
                    </a:ext>
                  </a:extLst>
                </p14:cNvPr>
                <p14:cNvContentPartPr/>
                <p14:nvPr/>
              </p14:nvContentPartPr>
              <p14:xfrm>
                <a:off x="11427413" y="880627"/>
                <a:ext cx="306000" cy="103320"/>
              </p14:xfrm>
            </p:contentPart>
          </mc:Choice>
          <mc:Fallback xmlns="">
            <p:pic>
              <p:nvPicPr>
                <p:cNvPr id="67" name="Freihand 66">
                  <a:extLst>
                    <a:ext uri="{FF2B5EF4-FFF2-40B4-BE49-F238E27FC236}">
                      <a16:creationId xmlns:a16="http://schemas.microsoft.com/office/drawing/2014/main" id="{EB5F1491-C7DE-4D13-AB8C-63260D40889D}"/>
                    </a:ext>
                  </a:extLst>
                </p:cNvPr>
                <p:cNvPicPr/>
                <p:nvPr/>
              </p:nvPicPr>
              <p:blipFill>
                <a:blip r:embed="rId54"/>
                <a:stretch>
                  <a:fillRect/>
                </a:stretch>
              </p:blipFill>
              <p:spPr>
                <a:xfrm>
                  <a:off x="11423093" y="876307"/>
                  <a:ext cx="314640" cy="111960"/>
                </a:xfrm>
                <a:prstGeom prst="rect">
                  <a:avLst/>
                </a:prstGeom>
              </p:spPr>
            </p:pic>
          </mc:Fallback>
        </mc:AlternateContent>
      </p:grpSp>
      <p:grpSp>
        <p:nvGrpSpPr>
          <p:cNvPr id="74" name="Gruppieren 73">
            <a:extLst>
              <a:ext uri="{FF2B5EF4-FFF2-40B4-BE49-F238E27FC236}">
                <a16:creationId xmlns:a16="http://schemas.microsoft.com/office/drawing/2014/main" id="{90C90431-9FC9-49B6-B5EC-885B2AABD13C}"/>
              </a:ext>
            </a:extLst>
          </p:cNvPr>
          <p:cNvGrpSpPr/>
          <p:nvPr/>
        </p:nvGrpSpPr>
        <p:grpSpPr>
          <a:xfrm>
            <a:off x="9094613" y="1263667"/>
            <a:ext cx="835560" cy="383400"/>
            <a:chOff x="9094613" y="1263667"/>
            <a:chExt cx="835560" cy="383400"/>
          </a:xfrm>
        </p:grpSpPr>
        <mc:AlternateContent xmlns:mc="http://schemas.openxmlformats.org/markup-compatibility/2006" xmlns:p14="http://schemas.microsoft.com/office/powerpoint/2010/main">
          <mc:Choice Requires="p14">
            <p:contentPart p14:bwMode="auto" r:id="rId55">
              <p14:nvContentPartPr>
                <p14:cNvPr id="68" name="Freihand 67">
                  <a:extLst>
                    <a:ext uri="{FF2B5EF4-FFF2-40B4-BE49-F238E27FC236}">
                      <a16:creationId xmlns:a16="http://schemas.microsoft.com/office/drawing/2014/main" id="{D7791D6D-5051-49F0-B28A-ECCAB5B7F0CE}"/>
                    </a:ext>
                  </a:extLst>
                </p14:cNvPr>
                <p14:cNvContentPartPr/>
                <p14:nvPr/>
              </p14:nvContentPartPr>
              <p14:xfrm>
                <a:off x="9094613" y="1406227"/>
                <a:ext cx="134280" cy="240840"/>
              </p14:xfrm>
            </p:contentPart>
          </mc:Choice>
          <mc:Fallback xmlns="">
            <p:pic>
              <p:nvPicPr>
                <p:cNvPr id="68" name="Freihand 67">
                  <a:extLst>
                    <a:ext uri="{FF2B5EF4-FFF2-40B4-BE49-F238E27FC236}">
                      <a16:creationId xmlns:a16="http://schemas.microsoft.com/office/drawing/2014/main" id="{D7791D6D-5051-49F0-B28A-ECCAB5B7F0CE}"/>
                    </a:ext>
                  </a:extLst>
                </p:cNvPr>
                <p:cNvPicPr/>
                <p:nvPr/>
              </p:nvPicPr>
              <p:blipFill>
                <a:blip r:embed="rId56"/>
                <a:stretch>
                  <a:fillRect/>
                </a:stretch>
              </p:blipFill>
              <p:spPr>
                <a:xfrm>
                  <a:off x="9090293" y="1401907"/>
                  <a:ext cx="14292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9" name="Freihand 68">
                  <a:extLst>
                    <a:ext uri="{FF2B5EF4-FFF2-40B4-BE49-F238E27FC236}">
                      <a16:creationId xmlns:a16="http://schemas.microsoft.com/office/drawing/2014/main" id="{DE67992D-DDE1-465D-A963-5E94C37F50D8}"/>
                    </a:ext>
                  </a:extLst>
                </p14:cNvPr>
                <p14:cNvContentPartPr/>
                <p14:nvPr/>
              </p14:nvContentPartPr>
              <p14:xfrm>
                <a:off x="9244013" y="1389307"/>
                <a:ext cx="97920" cy="106200"/>
              </p14:xfrm>
            </p:contentPart>
          </mc:Choice>
          <mc:Fallback xmlns="">
            <p:pic>
              <p:nvPicPr>
                <p:cNvPr id="69" name="Freihand 68">
                  <a:extLst>
                    <a:ext uri="{FF2B5EF4-FFF2-40B4-BE49-F238E27FC236}">
                      <a16:creationId xmlns:a16="http://schemas.microsoft.com/office/drawing/2014/main" id="{DE67992D-DDE1-465D-A963-5E94C37F50D8}"/>
                    </a:ext>
                  </a:extLst>
                </p:cNvPr>
                <p:cNvPicPr/>
                <p:nvPr/>
              </p:nvPicPr>
              <p:blipFill>
                <a:blip r:embed="rId58"/>
                <a:stretch>
                  <a:fillRect/>
                </a:stretch>
              </p:blipFill>
              <p:spPr>
                <a:xfrm>
                  <a:off x="9239693" y="1384987"/>
                  <a:ext cx="1065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0" name="Freihand 69">
                  <a:extLst>
                    <a:ext uri="{FF2B5EF4-FFF2-40B4-BE49-F238E27FC236}">
                      <a16:creationId xmlns:a16="http://schemas.microsoft.com/office/drawing/2014/main" id="{B0EDD63B-9143-4631-84EA-6F201A444A7A}"/>
                    </a:ext>
                  </a:extLst>
                </p14:cNvPr>
                <p14:cNvContentPartPr/>
                <p14:nvPr/>
              </p14:nvContentPartPr>
              <p14:xfrm>
                <a:off x="9390533" y="1358707"/>
                <a:ext cx="110520" cy="126000"/>
              </p14:xfrm>
            </p:contentPart>
          </mc:Choice>
          <mc:Fallback xmlns="">
            <p:pic>
              <p:nvPicPr>
                <p:cNvPr id="70" name="Freihand 69">
                  <a:extLst>
                    <a:ext uri="{FF2B5EF4-FFF2-40B4-BE49-F238E27FC236}">
                      <a16:creationId xmlns:a16="http://schemas.microsoft.com/office/drawing/2014/main" id="{B0EDD63B-9143-4631-84EA-6F201A444A7A}"/>
                    </a:ext>
                  </a:extLst>
                </p:cNvPr>
                <p:cNvPicPr/>
                <p:nvPr/>
              </p:nvPicPr>
              <p:blipFill>
                <a:blip r:embed="rId60"/>
                <a:stretch>
                  <a:fillRect/>
                </a:stretch>
              </p:blipFill>
              <p:spPr>
                <a:xfrm>
                  <a:off x="9386213" y="1354387"/>
                  <a:ext cx="1191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1" name="Freihand 70">
                  <a:extLst>
                    <a:ext uri="{FF2B5EF4-FFF2-40B4-BE49-F238E27FC236}">
                      <a16:creationId xmlns:a16="http://schemas.microsoft.com/office/drawing/2014/main" id="{CEA4A120-23F7-49E9-8DD7-980FE8533753}"/>
                    </a:ext>
                  </a:extLst>
                </p14:cNvPr>
                <p14:cNvContentPartPr/>
                <p14:nvPr/>
              </p14:nvContentPartPr>
              <p14:xfrm>
                <a:off x="9517253" y="1362307"/>
                <a:ext cx="45720" cy="95040"/>
              </p14:xfrm>
            </p:contentPart>
          </mc:Choice>
          <mc:Fallback xmlns="">
            <p:pic>
              <p:nvPicPr>
                <p:cNvPr id="71" name="Freihand 70">
                  <a:extLst>
                    <a:ext uri="{FF2B5EF4-FFF2-40B4-BE49-F238E27FC236}">
                      <a16:creationId xmlns:a16="http://schemas.microsoft.com/office/drawing/2014/main" id="{CEA4A120-23F7-49E9-8DD7-980FE8533753}"/>
                    </a:ext>
                  </a:extLst>
                </p:cNvPr>
                <p:cNvPicPr/>
                <p:nvPr/>
              </p:nvPicPr>
              <p:blipFill>
                <a:blip r:embed="rId62"/>
                <a:stretch>
                  <a:fillRect/>
                </a:stretch>
              </p:blipFill>
              <p:spPr>
                <a:xfrm>
                  <a:off x="9512933" y="1357987"/>
                  <a:ext cx="543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2" name="Freihand 71">
                  <a:extLst>
                    <a:ext uri="{FF2B5EF4-FFF2-40B4-BE49-F238E27FC236}">
                      <a16:creationId xmlns:a16="http://schemas.microsoft.com/office/drawing/2014/main" id="{343B0ABC-1A9B-46A4-A0D8-F4B746923CF9}"/>
                    </a:ext>
                  </a:extLst>
                </p14:cNvPr>
                <p14:cNvContentPartPr/>
                <p14:nvPr/>
              </p14:nvContentPartPr>
              <p14:xfrm>
                <a:off x="9620573" y="1263667"/>
                <a:ext cx="309600" cy="167760"/>
              </p14:xfrm>
            </p:contentPart>
          </mc:Choice>
          <mc:Fallback xmlns="">
            <p:pic>
              <p:nvPicPr>
                <p:cNvPr id="72" name="Freihand 71">
                  <a:extLst>
                    <a:ext uri="{FF2B5EF4-FFF2-40B4-BE49-F238E27FC236}">
                      <a16:creationId xmlns:a16="http://schemas.microsoft.com/office/drawing/2014/main" id="{343B0ABC-1A9B-46A4-A0D8-F4B746923CF9}"/>
                    </a:ext>
                  </a:extLst>
                </p:cNvPr>
                <p:cNvPicPr/>
                <p:nvPr/>
              </p:nvPicPr>
              <p:blipFill>
                <a:blip r:embed="rId64"/>
                <a:stretch>
                  <a:fillRect/>
                </a:stretch>
              </p:blipFill>
              <p:spPr>
                <a:xfrm>
                  <a:off x="9616253" y="1259347"/>
                  <a:ext cx="318240" cy="176400"/>
                </a:xfrm>
                <a:prstGeom prst="rect">
                  <a:avLst/>
                </a:prstGeom>
              </p:spPr>
            </p:pic>
          </mc:Fallback>
        </mc:AlternateContent>
      </p:grpSp>
      <p:grpSp>
        <p:nvGrpSpPr>
          <p:cNvPr id="77" name="Gruppieren 76">
            <a:extLst>
              <a:ext uri="{FF2B5EF4-FFF2-40B4-BE49-F238E27FC236}">
                <a16:creationId xmlns:a16="http://schemas.microsoft.com/office/drawing/2014/main" id="{A2562736-F4AA-4DF9-AC68-E384BFD0E842}"/>
              </a:ext>
            </a:extLst>
          </p:cNvPr>
          <p:cNvGrpSpPr/>
          <p:nvPr/>
        </p:nvGrpSpPr>
        <p:grpSpPr>
          <a:xfrm>
            <a:off x="8455253" y="730147"/>
            <a:ext cx="1641960" cy="449640"/>
            <a:chOff x="8455253" y="730147"/>
            <a:chExt cx="1641960" cy="449640"/>
          </a:xfrm>
        </p:grpSpPr>
        <mc:AlternateContent xmlns:mc="http://schemas.openxmlformats.org/markup-compatibility/2006" xmlns:p14="http://schemas.microsoft.com/office/powerpoint/2010/main">
          <mc:Choice Requires="p14">
            <p:contentPart p14:bwMode="auto" r:id="rId65">
              <p14:nvContentPartPr>
                <p14:cNvPr id="53" name="Freihand 52">
                  <a:extLst>
                    <a:ext uri="{FF2B5EF4-FFF2-40B4-BE49-F238E27FC236}">
                      <a16:creationId xmlns:a16="http://schemas.microsoft.com/office/drawing/2014/main" id="{D4CEDF33-9E10-4F08-8CBD-75F1236D2590}"/>
                    </a:ext>
                  </a:extLst>
                </p14:cNvPr>
                <p14:cNvContentPartPr/>
                <p14:nvPr/>
              </p14:nvContentPartPr>
              <p14:xfrm>
                <a:off x="8455253" y="852187"/>
                <a:ext cx="219960" cy="284760"/>
              </p14:xfrm>
            </p:contentPart>
          </mc:Choice>
          <mc:Fallback xmlns="">
            <p:pic>
              <p:nvPicPr>
                <p:cNvPr id="53" name="Freihand 52">
                  <a:extLst>
                    <a:ext uri="{FF2B5EF4-FFF2-40B4-BE49-F238E27FC236}">
                      <a16:creationId xmlns:a16="http://schemas.microsoft.com/office/drawing/2014/main" id="{D4CEDF33-9E10-4F08-8CBD-75F1236D2590}"/>
                    </a:ext>
                  </a:extLst>
                </p:cNvPr>
                <p:cNvPicPr/>
                <p:nvPr/>
              </p:nvPicPr>
              <p:blipFill>
                <a:blip r:embed="rId66"/>
                <a:stretch>
                  <a:fillRect/>
                </a:stretch>
              </p:blipFill>
              <p:spPr>
                <a:xfrm>
                  <a:off x="8450933" y="847867"/>
                  <a:ext cx="22860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93F5A09-8756-4B54-8EF8-423E834DF04D}"/>
                    </a:ext>
                  </a:extLst>
                </p14:cNvPr>
                <p14:cNvContentPartPr/>
                <p14:nvPr/>
              </p14:nvContentPartPr>
              <p14:xfrm>
                <a:off x="8710133" y="846427"/>
                <a:ext cx="262080" cy="253800"/>
              </p14:xfrm>
            </p:contentPart>
          </mc:Choice>
          <mc:Fallback xmlns="">
            <p:pic>
              <p:nvPicPr>
                <p:cNvPr id="54" name="Freihand 53">
                  <a:extLst>
                    <a:ext uri="{FF2B5EF4-FFF2-40B4-BE49-F238E27FC236}">
                      <a16:creationId xmlns:a16="http://schemas.microsoft.com/office/drawing/2014/main" id="{993F5A09-8756-4B54-8EF8-423E834DF04D}"/>
                    </a:ext>
                  </a:extLst>
                </p:cNvPr>
                <p:cNvPicPr/>
                <p:nvPr/>
              </p:nvPicPr>
              <p:blipFill>
                <a:blip r:embed="rId68"/>
                <a:stretch>
                  <a:fillRect/>
                </a:stretch>
              </p:blipFill>
              <p:spPr>
                <a:xfrm>
                  <a:off x="8705813" y="842107"/>
                  <a:ext cx="27072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29DF3748-BEF1-4CE8-B4D8-3F97A3338AC4}"/>
                    </a:ext>
                  </a:extLst>
                </p14:cNvPr>
                <p14:cNvContentPartPr/>
                <p14:nvPr/>
              </p14:nvContentPartPr>
              <p14:xfrm>
                <a:off x="8993093" y="870547"/>
                <a:ext cx="173880" cy="195120"/>
              </p14:xfrm>
            </p:contentPart>
          </mc:Choice>
          <mc:Fallback xmlns="">
            <p:pic>
              <p:nvPicPr>
                <p:cNvPr id="55" name="Freihand 54">
                  <a:extLst>
                    <a:ext uri="{FF2B5EF4-FFF2-40B4-BE49-F238E27FC236}">
                      <a16:creationId xmlns:a16="http://schemas.microsoft.com/office/drawing/2014/main" id="{29DF3748-BEF1-4CE8-B4D8-3F97A3338AC4}"/>
                    </a:ext>
                  </a:extLst>
                </p:cNvPr>
                <p:cNvPicPr/>
                <p:nvPr/>
              </p:nvPicPr>
              <p:blipFill>
                <a:blip r:embed="rId70"/>
                <a:stretch>
                  <a:fillRect/>
                </a:stretch>
              </p:blipFill>
              <p:spPr>
                <a:xfrm>
                  <a:off x="8988773" y="866227"/>
                  <a:ext cx="1825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7" name="Freihand 56">
                  <a:extLst>
                    <a:ext uri="{FF2B5EF4-FFF2-40B4-BE49-F238E27FC236}">
                      <a16:creationId xmlns:a16="http://schemas.microsoft.com/office/drawing/2014/main" id="{CD4D6998-5181-46D0-BAC9-0630B7FF42DB}"/>
                    </a:ext>
                  </a:extLst>
                </p14:cNvPr>
                <p14:cNvContentPartPr/>
                <p14:nvPr/>
              </p14:nvContentPartPr>
              <p14:xfrm>
                <a:off x="9254813" y="935707"/>
                <a:ext cx="136080" cy="244080"/>
              </p14:xfrm>
            </p:contentPart>
          </mc:Choice>
          <mc:Fallback xmlns="">
            <p:pic>
              <p:nvPicPr>
                <p:cNvPr id="57" name="Freihand 56">
                  <a:extLst>
                    <a:ext uri="{FF2B5EF4-FFF2-40B4-BE49-F238E27FC236}">
                      <a16:creationId xmlns:a16="http://schemas.microsoft.com/office/drawing/2014/main" id="{CD4D6998-5181-46D0-BAC9-0630B7FF42DB}"/>
                    </a:ext>
                  </a:extLst>
                </p:cNvPr>
                <p:cNvPicPr/>
                <p:nvPr/>
              </p:nvPicPr>
              <p:blipFill>
                <a:blip r:embed="rId72"/>
                <a:stretch>
                  <a:fillRect/>
                </a:stretch>
              </p:blipFill>
              <p:spPr>
                <a:xfrm>
                  <a:off x="9250493" y="931387"/>
                  <a:ext cx="14472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8" name="Freihand 57">
                  <a:extLst>
                    <a:ext uri="{FF2B5EF4-FFF2-40B4-BE49-F238E27FC236}">
                      <a16:creationId xmlns:a16="http://schemas.microsoft.com/office/drawing/2014/main" id="{03232215-275F-4B64-BA09-FA152B80512D}"/>
                    </a:ext>
                  </a:extLst>
                </p14:cNvPr>
                <p14:cNvContentPartPr/>
                <p14:nvPr/>
              </p14:nvContentPartPr>
              <p14:xfrm>
                <a:off x="9426533" y="817267"/>
                <a:ext cx="333720" cy="176760"/>
              </p14:xfrm>
            </p:contentPart>
          </mc:Choice>
          <mc:Fallback xmlns="">
            <p:pic>
              <p:nvPicPr>
                <p:cNvPr id="58" name="Freihand 57">
                  <a:extLst>
                    <a:ext uri="{FF2B5EF4-FFF2-40B4-BE49-F238E27FC236}">
                      <a16:creationId xmlns:a16="http://schemas.microsoft.com/office/drawing/2014/main" id="{03232215-275F-4B64-BA09-FA152B80512D}"/>
                    </a:ext>
                  </a:extLst>
                </p:cNvPr>
                <p:cNvPicPr/>
                <p:nvPr/>
              </p:nvPicPr>
              <p:blipFill>
                <a:blip r:embed="rId74"/>
                <a:stretch>
                  <a:fillRect/>
                </a:stretch>
              </p:blipFill>
              <p:spPr>
                <a:xfrm>
                  <a:off x="9422213" y="812947"/>
                  <a:ext cx="3423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9" name="Freihand 58">
                  <a:extLst>
                    <a:ext uri="{FF2B5EF4-FFF2-40B4-BE49-F238E27FC236}">
                      <a16:creationId xmlns:a16="http://schemas.microsoft.com/office/drawing/2014/main" id="{DE382718-EA17-4FB7-B45A-D7FC5FF2BFF9}"/>
                    </a:ext>
                  </a:extLst>
                </p14:cNvPr>
                <p14:cNvContentPartPr/>
                <p14:nvPr/>
              </p14:nvContentPartPr>
              <p14:xfrm>
                <a:off x="9765293" y="783787"/>
                <a:ext cx="117360" cy="185040"/>
              </p14:xfrm>
            </p:contentPart>
          </mc:Choice>
          <mc:Fallback xmlns="">
            <p:pic>
              <p:nvPicPr>
                <p:cNvPr id="59" name="Freihand 58">
                  <a:extLst>
                    <a:ext uri="{FF2B5EF4-FFF2-40B4-BE49-F238E27FC236}">
                      <a16:creationId xmlns:a16="http://schemas.microsoft.com/office/drawing/2014/main" id="{DE382718-EA17-4FB7-B45A-D7FC5FF2BFF9}"/>
                    </a:ext>
                  </a:extLst>
                </p:cNvPr>
                <p:cNvPicPr/>
                <p:nvPr/>
              </p:nvPicPr>
              <p:blipFill>
                <a:blip r:embed="rId76"/>
                <a:stretch>
                  <a:fillRect/>
                </a:stretch>
              </p:blipFill>
              <p:spPr>
                <a:xfrm>
                  <a:off x="9760973" y="779467"/>
                  <a:ext cx="1260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60" name="Freihand 59">
                  <a:extLst>
                    <a:ext uri="{FF2B5EF4-FFF2-40B4-BE49-F238E27FC236}">
                      <a16:creationId xmlns:a16="http://schemas.microsoft.com/office/drawing/2014/main" id="{C03D2C27-76C5-44C7-931F-426B70D20BDD}"/>
                    </a:ext>
                  </a:extLst>
                </p14:cNvPr>
                <p14:cNvContentPartPr/>
                <p14:nvPr/>
              </p14:nvContentPartPr>
              <p14:xfrm>
                <a:off x="9922253" y="884587"/>
                <a:ext cx="14400" cy="79560"/>
              </p14:xfrm>
            </p:contentPart>
          </mc:Choice>
          <mc:Fallback xmlns="">
            <p:pic>
              <p:nvPicPr>
                <p:cNvPr id="60" name="Freihand 59">
                  <a:extLst>
                    <a:ext uri="{FF2B5EF4-FFF2-40B4-BE49-F238E27FC236}">
                      <a16:creationId xmlns:a16="http://schemas.microsoft.com/office/drawing/2014/main" id="{C03D2C27-76C5-44C7-931F-426B70D20BDD}"/>
                    </a:ext>
                  </a:extLst>
                </p:cNvPr>
                <p:cNvPicPr/>
                <p:nvPr/>
              </p:nvPicPr>
              <p:blipFill>
                <a:blip r:embed="rId78"/>
                <a:stretch>
                  <a:fillRect/>
                </a:stretch>
              </p:blipFill>
              <p:spPr>
                <a:xfrm>
                  <a:off x="9917933" y="880267"/>
                  <a:ext cx="230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1" name="Freihand 60">
                  <a:extLst>
                    <a:ext uri="{FF2B5EF4-FFF2-40B4-BE49-F238E27FC236}">
                      <a16:creationId xmlns:a16="http://schemas.microsoft.com/office/drawing/2014/main" id="{5F686E2B-E6D7-4016-8C19-3FF9091B00DF}"/>
                    </a:ext>
                  </a:extLst>
                </p14:cNvPr>
                <p14:cNvContentPartPr/>
                <p14:nvPr/>
              </p14:nvContentPartPr>
              <p14:xfrm>
                <a:off x="9989933" y="774067"/>
                <a:ext cx="107280" cy="178920"/>
              </p14:xfrm>
            </p:contentPart>
          </mc:Choice>
          <mc:Fallback xmlns="">
            <p:pic>
              <p:nvPicPr>
                <p:cNvPr id="61" name="Freihand 60">
                  <a:extLst>
                    <a:ext uri="{FF2B5EF4-FFF2-40B4-BE49-F238E27FC236}">
                      <a16:creationId xmlns:a16="http://schemas.microsoft.com/office/drawing/2014/main" id="{5F686E2B-E6D7-4016-8C19-3FF9091B00DF}"/>
                    </a:ext>
                  </a:extLst>
                </p:cNvPr>
                <p:cNvPicPr/>
                <p:nvPr/>
              </p:nvPicPr>
              <p:blipFill>
                <a:blip r:embed="rId80"/>
                <a:stretch>
                  <a:fillRect/>
                </a:stretch>
              </p:blipFill>
              <p:spPr>
                <a:xfrm>
                  <a:off x="9985613" y="769747"/>
                  <a:ext cx="1159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2" name="Freihand 61">
                  <a:extLst>
                    <a:ext uri="{FF2B5EF4-FFF2-40B4-BE49-F238E27FC236}">
                      <a16:creationId xmlns:a16="http://schemas.microsoft.com/office/drawing/2014/main" id="{62B1A720-7E0A-4EBC-B8F2-5B11CD9763C5}"/>
                    </a:ext>
                  </a:extLst>
                </p14:cNvPr>
                <p14:cNvContentPartPr/>
                <p14:nvPr/>
              </p14:nvContentPartPr>
              <p14:xfrm>
                <a:off x="9901373" y="730147"/>
                <a:ext cx="175320" cy="214560"/>
              </p14:xfrm>
            </p:contentPart>
          </mc:Choice>
          <mc:Fallback xmlns="">
            <p:pic>
              <p:nvPicPr>
                <p:cNvPr id="62" name="Freihand 61">
                  <a:extLst>
                    <a:ext uri="{FF2B5EF4-FFF2-40B4-BE49-F238E27FC236}">
                      <a16:creationId xmlns:a16="http://schemas.microsoft.com/office/drawing/2014/main" id="{62B1A720-7E0A-4EBC-B8F2-5B11CD9763C5}"/>
                    </a:ext>
                  </a:extLst>
                </p:cNvPr>
                <p:cNvPicPr/>
                <p:nvPr/>
              </p:nvPicPr>
              <p:blipFill>
                <a:blip r:embed="rId82"/>
                <a:stretch>
                  <a:fillRect/>
                </a:stretch>
              </p:blipFill>
              <p:spPr>
                <a:xfrm>
                  <a:off x="9897053" y="725827"/>
                  <a:ext cx="18396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3" name="Freihand 72">
                  <a:extLst>
                    <a:ext uri="{FF2B5EF4-FFF2-40B4-BE49-F238E27FC236}">
                      <a16:creationId xmlns:a16="http://schemas.microsoft.com/office/drawing/2014/main" id="{70D1277F-D677-4900-B74F-F27531E82BC5}"/>
                    </a:ext>
                  </a:extLst>
                </p14:cNvPr>
                <p14:cNvContentPartPr/>
                <p14:nvPr/>
              </p14:nvContentPartPr>
              <p14:xfrm>
                <a:off x="9564413" y="1170067"/>
                <a:ext cx="360" cy="360"/>
              </p14:xfrm>
            </p:contentPart>
          </mc:Choice>
          <mc:Fallback xmlns="">
            <p:pic>
              <p:nvPicPr>
                <p:cNvPr id="73" name="Freihand 72">
                  <a:extLst>
                    <a:ext uri="{FF2B5EF4-FFF2-40B4-BE49-F238E27FC236}">
                      <a16:creationId xmlns:a16="http://schemas.microsoft.com/office/drawing/2014/main" id="{70D1277F-D677-4900-B74F-F27531E82BC5}"/>
                    </a:ext>
                  </a:extLst>
                </p:cNvPr>
                <p:cNvPicPr/>
                <p:nvPr/>
              </p:nvPicPr>
              <p:blipFill>
                <a:blip r:embed="rId84"/>
                <a:stretch>
                  <a:fillRect/>
                </a:stretch>
              </p:blipFill>
              <p:spPr>
                <a:xfrm>
                  <a:off x="9560093" y="1165747"/>
                  <a:ext cx="9000" cy="9000"/>
                </a:xfrm>
                <a:prstGeom prst="rect">
                  <a:avLst/>
                </a:prstGeom>
              </p:spPr>
            </p:pic>
          </mc:Fallback>
        </mc:AlternateContent>
      </p:grpSp>
      <p:grpSp>
        <p:nvGrpSpPr>
          <p:cNvPr id="97" name="Gruppieren 96">
            <a:extLst>
              <a:ext uri="{FF2B5EF4-FFF2-40B4-BE49-F238E27FC236}">
                <a16:creationId xmlns:a16="http://schemas.microsoft.com/office/drawing/2014/main" id="{DFD14289-2C3F-45C9-9581-6F7132FFCB13}"/>
              </a:ext>
            </a:extLst>
          </p:cNvPr>
          <p:cNvGrpSpPr/>
          <p:nvPr/>
        </p:nvGrpSpPr>
        <p:grpSpPr>
          <a:xfrm>
            <a:off x="10257773" y="1199587"/>
            <a:ext cx="659160" cy="246960"/>
            <a:chOff x="10257773" y="1199587"/>
            <a:chExt cx="659160" cy="246960"/>
          </a:xfrm>
        </p:grpSpPr>
        <mc:AlternateContent xmlns:mc="http://schemas.openxmlformats.org/markup-compatibility/2006" xmlns:p14="http://schemas.microsoft.com/office/powerpoint/2010/main">
          <mc:Choice Requires="p14">
            <p:contentPart p14:bwMode="auto" r:id="rId85">
              <p14:nvContentPartPr>
                <p14:cNvPr id="78" name="Freihand 77">
                  <a:extLst>
                    <a:ext uri="{FF2B5EF4-FFF2-40B4-BE49-F238E27FC236}">
                      <a16:creationId xmlns:a16="http://schemas.microsoft.com/office/drawing/2014/main" id="{A003B901-C6E8-407D-A19C-747E64BF8ABC}"/>
                    </a:ext>
                  </a:extLst>
                </p14:cNvPr>
                <p14:cNvContentPartPr/>
                <p14:nvPr/>
              </p14:nvContentPartPr>
              <p14:xfrm>
                <a:off x="10260293" y="1254307"/>
                <a:ext cx="29160" cy="101160"/>
              </p14:xfrm>
            </p:contentPart>
          </mc:Choice>
          <mc:Fallback xmlns="">
            <p:pic>
              <p:nvPicPr>
                <p:cNvPr id="78" name="Freihand 77">
                  <a:extLst>
                    <a:ext uri="{FF2B5EF4-FFF2-40B4-BE49-F238E27FC236}">
                      <a16:creationId xmlns:a16="http://schemas.microsoft.com/office/drawing/2014/main" id="{A003B901-C6E8-407D-A19C-747E64BF8ABC}"/>
                    </a:ext>
                  </a:extLst>
                </p:cNvPr>
                <p:cNvPicPr/>
                <p:nvPr/>
              </p:nvPicPr>
              <p:blipFill>
                <a:blip r:embed="rId86"/>
                <a:stretch>
                  <a:fillRect/>
                </a:stretch>
              </p:blipFill>
              <p:spPr>
                <a:xfrm>
                  <a:off x="10255973" y="1249987"/>
                  <a:ext cx="378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9" name="Freihand 78">
                  <a:extLst>
                    <a:ext uri="{FF2B5EF4-FFF2-40B4-BE49-F238E27FC236}">
                      <a16:creationId xmlns:a16="http://schemas.microsoft.com/office/drawing/2014/main" id="{DBBEA3E7-D8EA-46EB-BA8F-AE5E33CD465F}"/>
                    </a:ext>
                  </a:extLst>
                </p14:cNvPr>
                <p14:cNvContentPartPr/>
                <p14:nvPr/>
              </p14:nvContentPartPr>
              <p14:xfrm>
                <a:off x="10257773" y="1244947"/>
                <a:ext cx="137880" cy="71640"/>
              </p14:xfrm>
            </p:contentPart>
          </mc:Choice>
          <mc:Fallback xmlns="">
            <p:pic>
              <p:nvPicPr>
                <p:cNvPr id="79" name="Freihand 78">
                  <a:extLst>
                    <a:ext uri="{FF2B5EF4-FFF2-40B4-BE49-F238E27FC236}">
                      <a16:creationId xmlns:a16="http://schemas.microsoft.com/office/drawing/2014/main" id="{DBBEA3E7-D8EA-46EB-BA8F-AE5E33CD465F}"/>
                    </a:ext>
                  </a:extLst>
                </p:cNvPr>
                <p:cNvPicPr/>
                <p:nvPr/>
              </p:nvPicPr>
              <p:blipFill>
                <a:blip r:embed="rId88"/>
                <a:stretch>
                  <a:fillRect/>
                </a:stretch>
              </p:blipFill>
              <p:spPr>
                <a:xfrm>
                  <a:off x="10253453" y="1240627"/>
                  <a:ext cx="1465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80" name="Freihand 79">
                  <a:extLst>
                    <a:ext uri="{FF2B5EF4-FFF2-40B4-BE49-F238E27FC236}">
                      <a16:creationId xmlns:a16="http://schemas.microsoft.com/office/drawing/2014/main" id="{0A258D27-89C5-4F4F-88C7-F60CC91EACA2}"/>
                    </a:ext>
                  </a:extLst>
                </p14:cNvPr>
                <p14:cNvContentPartPr/>
                <p14:nvPr/>
              </p14:nvContentPartPr>
              <p14:xfrm>
                <a:off x="10275773" y="1357987"/>
                <a:ext cx="119880" cy="13320"/>
              </p14:xfrm>
            </p:contentPart>
          </mc:Choice>
          <mc:Fallback xmlns="">
            <p:pic>
              <p:nvPicPr>
                <p:cNvPr id="80" name="Freihand 79">
                  <a:extLst>
                    <a:ext uri="{FF2B5EF4-FFF2-40B4-BE49-F238E27FC236}">
                      <a16:creationId xmlns:a16="http://schemas.microsoft.com/office/drawing/2014/main" id="{0A258D27-89C5-4F4F-88C7-F60CC91EACA2}"/>
                    </a:ext>
                  </a:extLst>
                </p:cNvPr>
                <p:cNvPicPr/>
                <p:nvPr/>
              </p:nvPicPr>
              <p:blipFill>
                <a:blip r:embed="rId90"/>
                <a:stretch>
                  <a:fillRect/>
                </a:stretch>
              </p:blipFill>
              <p:spPr>
                <a:xfrm>
                  <a:off x="10271453" y="135366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1" name="Freihand 80">
                  <a:extLst>
                    <a:ext uri="{FF2B5EF4-FFF2-40B4-BE49-F238E27FC236}">
                      <a16:creationId xmlns:a16="http://schemas.microsoft.com/office/drawing/2014/main" id="{F6730D22-C0F5-462B-A78E-B271E953BF6C}"/>
                    </a:ext>
                  </a:extLst>
                </p14:cNvPr>
                <p14:cNvContentPartPr/>
                <p14:nvPr/>
              </p14:nvContentPartPr>
              <p14:xfrm>
                <a:off x="10488533" y="1212907"/>
                <a:ext cx="294120" cy="233640"/>
              </p14:xfrm>
            </p:contentPart>
          </mc:Choice>
          <mc:Fallback xmlns="">
            <p:pic>
              <p:nvPicPr>
                <p:cNvPr id="81" name="Freihand 80">
                  <a:extLst>
                    <a:ext uri="{FF2B5EF4-FFF2-40B4-BE49-F238E27FC236}">
                      <a16:creationId xmlns:a16="http://schemas.microsoft.com/office/drawing/2014/main" id="{F6730D22-C0F5-462B-A78E-B271E953BF6C}"/>
                    </a:ext>
                  </a:extLst>
                </p:cNvPr>
                <p:cNvPicPr/>
                <p:nvPr/>
              </p:nvPicPr>
              <p:blipFill>
                <a:blip r:embed="rId92"/>
                <a:stretch>
                  <a:fillRect/>
                </a:stretch>
              </p:blipFill>
              <p:spPr>
                <a:xfrm>
                  <a:off x="10484213" y="1208587"/>
                  <a:ext cx="30276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2" name="Freihand 81">
                  <a:extLst>
                    <a:ext uri="{FF2B5EF4-FFF2-40B4-BE49-F238E27FC236}">
                      <a16:creationId xmlns:a16="http://schemas.microsoft.com/office/drawing/2014/main" id="{FDF8D6B0-7CFA-4708-A34B-4AA46B8E3406}"/>
                    </a:ext>
                  </a:extLst>
                </p14:cNvPr>
                <p14:cNvContentPartPr/>
                <p14:nvPr/>
              </p14:nvContentPartPr>
              <p14:xfrm>
                <a:off x="10771853" y="1199587"/>
                <a:ext cx="145080" cy="136440"/>
              </p14:xfrm>
            </p:contentPart>
          </mc:Choice>
          <mc:Fallback xmlns="">
            <p:pic>
              <p:nvPicPr>
                <p:cNvPr id="82" name="Freihand 81">
                  <a:extLst>
                    <a:ext uri="{FF2B5EF4-FFF2-40B4-BE49-F238E27FC236}">
                      <a16:creationId xmlns:a16="http://schemas.microsoft.com/office/drawing/2014/main" id="{FDF8D6B0-7CFA-4708-A34B-4AA46B8E3406}"/>
                    </a:ext>
                  </a:extLst>
                </p:cNvPr>
                <p:cNvPicPr/>
                <p:nvPr/>
              </p:nvPicPr>
              <p:blipFill>
                <a:blip r:embed="rId94"/>
                <a:stretch>
                  <a:fillRect/>
                </a:stretch>
              </p:blipFill>
              <p:spPr>
                <a:xfrm>
                  <a:off x="10767533" y="1195267"/>
                  <a:ext cx="153720" cy="145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5">
            <p14:nvContentPartPr>
              <p14:cNvPr id="83" name="Freihand 82">
                <a:extLst>
                  <a:ext uri="{FF2B5EF4-FFF2-40B4-BE49-F238E27FC236}">
                    <a16:creationId xmlns:a16="http://schemas.microsoft.com/office/drawing/2014/main" id="{0EFC7EE6-026D-4F74-9F22-D037E112E55D}"/>
                  </a:ext>
                </a:extLst>
              </p14:cNvPr>
              <p14:cNvContentPartPr/>
              <p14:nvPr/>
            </p14:nvContentPartPr>
            <p14:xfrm>
              <a:off x="11170733" y="1146667"/>
              <a:ext cx="434520" cy="321480"/>
            </p14:xfrm>
          </p:contentPart>
        </mc:Choice>
        <mc:Fallback xmlns="">
          <p:pic>
            <p:nvPicPr>
              <p:cNvPr id="83" name="Freihand 82">
                <a:extLst>
                  <a:ext uri="{FF2B5EF4-FFF2-40B4-BE49-F238E27FC236}">
                    <a16:creationId xmlns:a16="http://schemas.microsoft.com/office/drawing/2014/main" id="{0EFC7EE6-026D-4F74-9F22-D037E112E55D}"/>
                  </a:ext>
                </a:extLst>
              </p:cNvPr>
              <p:cNvPicPr/>
              <p:nvPr/>
            </p:nvPicPr>
            <p:blipFill>
              <a:blip r:embed="rId96"/>
              <a:stretch>
                <a:fillRect/>
              </a:stretch>
            </p:blipFill>
            <p:spPr>
              <a:xfrm>
                <a:off x="11166413" y="1142347"/>
                <a:ext cx="443160" cy="330120"/>
              </a:xfrm>
              <a:prstGeom prst="rect">
                <a:avLst/>
              </a:prstGeom>
            </p:spPr>
          </p:pic>
        </mc:Fallback>
      </mc:AlternateContent>
      <p:grpSp>
        <p:nvGrpSpPr>
          <p:cNvPr id="96" name="Gruppieren 95">
            <a:extLst>
              <a:ext uri="{FF2B5EF4-FFF2-40B4-BE49-F238E27FC236}">
                <a16:creationId xmlns:a16="http://schemas.microsoft.com/office/drawing/2014/main" id="{64D122A9-D172-4640-9709-8592817A7686}"/>
              </a:ext>
            </a:extLst>
          </p:cNvPr>
          <p:cNvGrpSpPr/>
          <p:nvPr/>
        </p:nvGrpSpPr>
        <p:grpSpPr>
          <a:xfrm>
            <a:off x="9334373" y="1716187"/>
            <a:ext cx="394560" cy="202680"/>
            <a:chOff x="9334373" y="1716187"/>
            <a:chExt cx="394560" cy="202680"/>
          </a:xfrm>
        </p:grpSpPr>
        <mc:AlternateContent xmlns:mc="http://schemas.openxmlformats.org/markup-compatibility/2006" xmlns:p14="http://schemas.microsoft.com/office/powerpoint/2010/main">
          <mc:Choice Requires="p14">
            <p:contentPart p14:bwMode="auto" r:id="rId97">
              <p14:nvContentPartPr>
                <p14:cNvPr id="84" name="Freihand 83">
                  <a:extLst>
                    <a:ext uri="{FF2B5EF4-FFF2-40B4-BE49-F238E27FC236}">
                      <a16:creationId xmlns:a16="http://schemas.microsoft.com/office/drawing/2014/main" id="{90482424-C93E-4A75-89C7-9FEA18A93488}"/>
                    </a:ext>
                  </a:extLst>
                </p14:cNvPr>
                <p14:cNvContentPartPr/>
                <p14:nvPr/>
              </p14:nvContentPartPr>
              <p14:xfrm>
                <a:off x="9334373" y="1744267"/>
                <a:ext cx="394560" cy="174600"/>
              </p14:xfrm>
            </p:contentPart>
          </mc:Choice>
          <mc:Fallback xmlns="">
            <p:pic>
              <p:nvPicPr>
                <p:cNvPr id="84" name="Freihand 83">
                  <a:extLst>
                    <a:ext uri="{FF2B5EF4-FFF2-40B4-BE49-F238E27FC236}">
                      <a16:creationId xmlns:a16="http://schemas.microsoft.com/office/drawing/2014/main" id="{90482424-C93E-4A75-89C7-9FEA18A93488}"/>
                    </a:ext>
                  </a:extLst>
                </p:cNvPr>
                <p:cNvPicPr/>
                <p:nvPr/>
              </p:nvPicPr>
              <p:blipFill>
                <a:blip r:embed="rId98"/>
                <a:stretch>
                  <a:fillRect/>
                </a:stretch>
              </p:blipFill>
              <p:spPr>
                <a:xfrm>
                  <a:off x="9330053" y="1739947"/>
                  <a:ext cx="4032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85" name="Freihand 84">
                  <a:extLst>
                    <a:ext uri="{FF2B5EF4-FFF2-40B4-BE49-F238E27FC236}">
                      <a16:creationId xmlns:a16="http://schemas.microsoft.com/office/drawing/2014/main" id="{A58A4466-97B8-4368-B55C-153836BF3E8B}"/>
                    </a:ext>
                  </a:extLst>
                </p14:cNvPr>
                <p14:cNvContentPartPr/>
                <p14:nvPr/>
              </p14:nvContentPartPr>
              <p14:xfrm>
                <a:off x="9691133" y="1716187"/>
                <a:ext cx="360" cy="360"/>
              </p14:xfrm>
            </p:contentPart>
          </mc:Choice>
          <mc:Fallback xmlns="">
            <p:pic>
              <p:nvPicPr>
                <p:cNvPr id="85" name="Freihand 84">
                  <a:extLst>
                    <a:ext uri="{FF2B5EF4-FFF2-40B4-BE49-F238E27FC236}">
                      <a16:creationId xmlns:a16="http://schemas.microsoft.com/office/drawing/2014/main" id="{A58A4466-97B8-4368-B55C-153836BF3E8B}"/>
                    </a:ext>
                  </a:extLst>
                </p:cNvPr>
                <p:cNvPicPr/>
                <p:nvPr/>
              </p:nvPicPr>
              <p:blipFill>
                <a:blip r:embed="rId84"/>
                <a:stretch>
                  <a:fillRect/>
                </a:stretch>
              </p:blipFill>
              <p:spPr>
                <a:xfrm>
                  <a:off x="9686813" y="1711867"/>
                  <a:ext cx="9000" cy="9000"/>
                </a:xfrm>
                <a:prstGeom prst="rect">
                  <a:avLst/>
                </a:prstGeom>
              </p:spPr>
            </p:pic>
          </mc:Fallback>
        </mc:AlternateContent>
      </p:grpSp>
      <p:grpSp>
        <p:nvGrpSpPr>
          <p:cNvPr id="95" name="Gruppieren 94">
            <a:extLst>
              <a:ext uri="{FF2B5EF4-FFF2-40B4-BE49-F238E27FC236}">
                <a16:creationId xmlns:a16="http://schemas.microsoft.com/office/drawing/2014/main" id="{293951C5-8B0A-4CE1-B21E-21AAB57147C0}"/>
              </a:ext>
            </a:extLst>
          </p:cNvPr>
          <p:cNvGrpSpPr/>
          <p:nvPr/>
        </p:nvGrpSpPr>
        <p:grpSpPr>
          <a:xfrm>
            <a:off x="10047893" y="1586587"/>
            <a:ext cx="2035440" cy="343800"/>
            <a:chOff x="10047893" y="1586587"/>
            <a:chExt cx="2035440" cy="343800"/>
          </a:xfrm>
        </p:grpSpPr>
        <mc:AlternateContent xmlns:mc="http://schemas.openxmlformats.org/markup-compatibility/2006" xmlns:p14="http://schemas.microsoft.com/office/powerpoint/2010/main">
          <mc:Choice Requires="p14">
            <p:contentPart p14:bwMode="auto" r:id="rId100">
              <p14:nvContentPartPr>
                <p14:cNvPr id="86" name="Freihand 85">
                  <a:extLst>
                    <a:ext uri="{FF2B5EF4-FFF2-40B4-BE49-F238E27FC236}">
                      <a16:creationId xmlns:a16="http://schemas.microsoft.com/office/drawing/2014/main" id="{535951C7-1794-4C0E-A865-F0E84A626E86}"/>
                    </a:ext>
                  </a:extLst>
                </p14:cNvPr>
                <p14:cNvContentPartPr/>
                <p14:nvPr/>
              </p14:nvContentPartPr>
              <p14:xfrm>
                <a:off x="10047893" y="1668307"/>
                <a:ext cx="217440" cy="262080"/>
              </p14:xfrm>
            </p:contentPart>
          </mc:Choice>
          <mc:Fallback xmlns="">
            <p:pic>
              <p:nvPicPr>
                <p:cNvPr id="86" name="Freihand 85">
                  <a:extLst>
                    <a:ext uri="{FF2B5EF4-FFF2-40B4-BE49-F238E27FC236}">
                      <a16:creationId xmlns:a16="http://schemas.microsoft.com/office/drawing/2014/main" id="{535951C7-1794-4C0E-A865-F0E84A626E86}"/>
                    </a:ext>
                  </a:extLst>
                </p:cNvPr>
                <p:cNvPicPr/>
                <p:nvPr/>
              </p:nvPicPr>
              <p:blipFill>
                <a:blip r:embed="rId101"/>
                <a:stretch>
                  <a:fillRect/>
                </a:stretch>
              </p:blipFill>
              <p:spPr>
                <a:xfrm>
                  <a:off x="10043573" y="1663987"/>
                  <a:ext cx="22608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87" name="Freihand 86">
                  <a:extLst>
                    <a:ext uri="{FF2B5EF4-FFF2-40B4-BE49-F238E27FC236}">
                      <a16:creationId xmlns:a16="http://schemas.microsoft.com/office/drawing/2014/main" id="{0D53774E-09F3-4556-9288-65081B9EF716}"/>
                    </a:ext>
                  </a:extLst>
                </p14:cNvPr>
                <p14:cNvContentPartPr/>
                <p14:nvPr/>
              </p14:nvContentPartPr>
              <p14:xfrm>
                <a:off x="10308173" y="1748587"/>
                <a:ext cx="99720" cy="111960"/>
              </p14:xfrm>
            </p:contentPart>
          </mc:Choice>
          <mc:Fallback xmlns="">
            <p:pic>
              <p:nvPicPr>
                <p:cNvPr id="87" name="Freihand 86">
                  <a:extLst>
                    <a:ext uri="{FF2B5EF4-FFF2-40B4-BE49-F238E27FC236}">
                      <a16:creationId xmlns:a16="http://schemas.microsoft.com/office/drawing/2014/main" id="{0D53774E-09F3-4556-9288-65081B9EF716}"/>
                    </a:ext>
                  </a:extLst>
                </p:cNvPr>
                <p:cNvPicPr/>
                <p:nvPr/>
              </p:nvPicPr>
              <p:blipFill>
                <a:blip r:embed="rId103"/>
                <a:stretch>
                  <a:fillRect/>
                </a:stretch>
              </p:blipFill>
              <p:spPr>
                <a:xfrm>
                  <a:off x="10303853" y="1744267"/>
                  <a:ext cx="1083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88" name="Freihand 87">
                  <a:extLst>
                    <a:ext uri="{FF2B5EF4-FFF2-40B4-BE49-F238E27FC236}">
                      <a16:creationId xmlns:a16="http://schemas.microsoft.com/office/drawing/2014/main" id="{E995ED9C-5F66-44B7-A8F0-C1B480F0128C}"/>
                    </a:ext>
                  </a:extLst>
                </p14:cNvPr>
                <p14:cNvContentPartPr/>
                <p14:nvPr/>
              </p14:nvContentPartPr>
              <p14:xfrm>
                <a:off x="10416173" y="1746067"/>
                <a:ext cx="101880" cy="126000"/>
              </p14:xfrm>
            </p:contentPart>
          </mc:Choice>
          <mc:Fallback xmlns="">
            <p:pic>
              <p:nvPicPr>
                <p:cNvPr id="88" name="Freihand 87">
                  <a:extLst>
                    <a:ext uri="{FF2B5EF4-FFF2-40B4-BE49-F238E27FC236}">
                      <a16:creationId xmlns:a16="http://schemas.microsoft.com/office/drawing/2014/main" id="{E995ED9C-5F66-44B7-A8F0-C1B480F0128C}"/>
                    </a:ext>
                  </a:extLst>
                </p:cNvPr>
                <p:cNvPicPr/>
                <p:nvPr/>
              </p:nvPicPr>
              <p:blipFill>
                <a:blip r:embed="rId105"/>
                <a:stretch>
                  <a:fillRect/>
                </a:stretch>
              </p:blipFill>
              <p:spPr>
                <a:xfrm>
                  <a:off x="10411853" y="1741747"/>
                  <a:ext cx="11052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89" name="Freihand 88">
                  <a:extLst>
                    <a:ext uri="{FF2B5EF4-FFF2-40B4-BE49-F238E27FC236}">
                      <a16:creationId xmlns:a16="http://schemas.microsoft.com/office/drawing/2014/main" id="{4027B6CF-81FB-4AF8-82AA-C3DA826F564C}"/>
                    </a:ext>
                  </a:extLst>
                </p14:cNvPr>
                <p14:cNvContentPartPr/>
                <p14:nvPr/>
              </p14:nvContentPartPr>
              <p14:xfrm>
                <a:off x="10557293" y="1680187"/>
                <a:ext cx="333000" cy="181800"/>
              </p14:xfrm>
            </p:contentPart>
          </mc:Choice>
          <mc:Fallback xmlns="">
            <p:pic>
              <p:nvPicPr>
                <p:cNvPr id="89" name="Freihand 88">
                  <a:extLst>
                    <a:ext uri="{FF2B5EF4-FFF2-40B4-BE49-F238E27FC236}">
                      <a16:creationId xmlns:a16="http://schemas.microsoft.com/office/drawing/2014/main" id="{4027B6CF-81FB-4AF8-82AA-C3DA826F564C}"/>
                    </a:ext>
                  </a:extLst>
                </p:cNvPr>
                <p:cNvPicPr/>
                <p:nvPr/>
              </p:nvPicPr>
              <p:blipFill>
                <a:blip r:embed="rId107"/>
                <a:stretch>
                  <a:fillRect/>
                </a:stretch>
              </p:blipFill>
              <p:spPr>
                <a:xfrm>
                  <a:off x="10552973" y="1675867"/>
                  <a:ext cx="3416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0" name="Freihand 89">
                  <a:extLst>
                    <a:ext uri="{FF2B5EF4-FFF2-40B4-BE49-F238E27FC236}">
                      <a16:creationId xmlns:a16="http://schemas.microsoft.com/office/drawing/2014/main" id="{ADF14DFC-C78C-4951-95E6-97718EBAED66}"/>
                    </a:ext>
                  </a:extLst>
                </p14:cNvPr>
                <p14:cNvContentPartPr/>
                <p14:nvPr/>
              </p14:nvContentPartPr>
              <p14:xfrm>
                <a:off x="10986413" y="1680907"/>
                <a:ext cx="414720" cy="112320"/>
              </p14:xfrm>
            </p:contentPart>
          </mc:Choice>
          <mc:Fallback xmlns="">
            <p:pic>
              <p:nvPicPr>
                <p:cNvPr id="90" name="Freihand 89">
                  <a:extLst>
                    <a:ext uri="{FF2B5EF4-FFF2-40B4-BE49-F238E27FC236}">
                      <a16:creationId xmlns:a16="http://schemas.microsoft.com/office/drawing/2014/main" id="{ADF14DFC-C78C-4951-95E6-97718EBAED66}"/>
                    </a:ext>
                  </a:extLst>
                </p:cNvPr>
                <p:cNvPicPr/>
                <p:nvPr/>
              </p:nvPicPr>
              <p:blipFill>
                <a:blip r:embed="rId109"/>
                <a:stretch>
                  <a:fillRect/>
                </a:stretch>
              </p:blipFill>
              <p:spPr>
                <a:xfrm>
                  <a:off x="10982093" y="1676587"/>
                  <a:ext cx="4233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1" name="Freihand 90">
                  <a:extLst>
                    <a:ext uri="{FF2B5EF4-FFF2-40B4-BE49-F238E27FC236}">
                      <a16:creationId xmlns:a16="http://schemas.microsoft.com/office/drawing/2014/main" id="{1097B2D7-F488-471E-B947-41400012B867}"/>
                    </a:ext>
                  </a:extLst>
                </p14:cNvPr>
                <p14:cNvContentPartPr/>
                <p14:nvPr/>
              </p14:nvContentPartPr>
              <p14:xfrm>
                <a:off x="11344253" y="1643107"/>
                <a:ext cx="85320" cy="154800"/>
              </p14:xfrm>
            </p:contentPart>
          </mc:Choice>
          <mc:Fallback xmlns="">
            <p:pic>
              <p:nvPicPr>
                <p:cNvPr id="91" name="Freihand 90">
                  <a:extLst>
                    <a:ext uri="{FF2B5EF4-FFF2-40B4-BE49-F238E27FC236}">
                      <a16:creationId xmlns:a16="http://schemas.microsoft.com/office/drawing/2014/main" id="{1097B2D7-F488-471E-B947-41400012B867}"/>
                    </a:ext>
                  </a:extLst>
                </p:cNvPr>
                <p:cNvPicPr/>
                <p:nvPr/>
              </p:nvPicPr>
              <p:blipFill>
                <a:blip r:embed="rId111"/>
                <a:stretch>
                  <a:fillRect/>
                </a:stretch>
              </p:blipFill>
              <p:spPr>
                <a:xfrm>
                  <a:off x="11339933" y="1638787"/>
                  <a:ext cx="939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2" name="Freihand 91">
                  <a:extLst>
                    <a:ext uri="{FF2B5EF4-FFF2-40B4-BE49-F238E27FC236}">
                      <a16:creationId xmlns:a16="http://schemas.microsoft.com/office/drawing/2014/main" id="{9AC51195-DEA0-47ED-9B7A-63537B47AB8F}"/>
                    </a:ext>
                  </a:extLst>
                </p14:cNvPr>
                <p14:cNvContentPartPr/>
                <p14:nvPr/>
              </p14:nvContentPartPr>
              <p14:xfrm>
                <a:off x="11340293" y="1642027"/>
                <a:ext cx="31680" cy="6840"/>
              </p14:xfrm>
            </p:contentPart>
          </mc:Choice>
          <mc:Fallback xmlns="">
            <p:pic>
              <p:nvPicPr>
                <p:cNvPr id="92" name="Freihand 91">
                  <a:extLst>
                    <a:ext uri="{FF2B5EF4-FFF2-40B4-BE49-F238E27FC236}">
                      <a16:creationId xmlns:a16="http://schemas.microsoft.com/office/drawing/2014/main" id="{9AC51195-DEA0-47ED-9B7A-63537B47AB8F}"/>
                    </a:ext>
                  </a:extLst>
                </p:cNvPr>
                <p:cNvPicPr/>
                <p:nvPr/>
              </p:nvPicPr>
              <p:blipFill>
                <a:blip r:embed="rId113"/>
                <a:stretch>
                  <a:fillRect/>
                </a:stretch>
              </p:blipFill>
              <p:spPr>
                <a:xfrm>
                  <a:off x="11335973" y="1637707"/>
                  <a:ext cx="403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3" name="Freihand 92">
                  <a:extLst>
                    <a:ext uri="{FF2B5EF4-FFF2-40B4-BE49-F238E27FC236}">
                      <a16:creationId xmlns:a16="http://schemas.microsoft.com/office/drawing/2014/main" id="{C445C803-530D-477A-8D02-1CA511C4787F}"/>
                    </a:ext>
                  </a:extLst>
                </p14:cNvPr>
                <p14:cNvContentPartPr/>
                <p14:nvPr/>
              </p14:nvContentPartPr>
              <p14:xfrm>
                <a:off x="11431373" y="1688467"/>
                <a:ext cx="109800" cy="85320"/>
              </p14:xfrm>
            </p:contentPart>
          </mc:Choice>
          <mc:Fallback xmlns="">
            <p:pic>
              <p:nvPicPr>
                <p:cNvPr id="93" name="Freihand 92">
                  <a:extLst>
                    <a:ext uri="{FF2B5EF4-FFF2-40B4-BE49-F238E27FC236}">
                      <a16:creationId xmlns:a16="http://schemas.microsoft.com/office/drawing/2014/main" id="{C445C803-530D-477A-8D02-1CA511C4787F}"/>
                    </a:ext>
                  </a:extLst>
                </p:cNvPr>
                <p:cNvPicPr/>
                <p:nvPr/>
              </p:nvPicPr>
              <p:blipFill>
                <a:blip r:embed="rId115"/>
                <a:stretch>
                  <a:fillRect/>
                </a:stretch>
              </p:blipFill>
              <p:spPr>
                <a:xfrm>
                  <a:off x="11427053" y="1684147"/>
                  <a:ext cx="1184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94" name="Freihand 93">
                  <a:extLst>
                    <a:ext uri="{FF2B5EF4-FFF2-40B4-BE49-F238E27FC236}">
                      <a16:creationId xmlns:a16="http://schemas.microsoft.com/office/drawing/2014/main" id="{819F8403-3820-4499-8AD6-4D216D160266}"/>
                    </a:ext>
                  </a:extLst>
                </p14:cNvPr>
                <p14:cNvContentPartPr/>
                <p14:nvPr/>
              </p14:nvContentPartPr>
              <p14:xfrm>
                <a:off x="11564573" y="1586587"/>
                <a:ext cx="518760" cy="210240"/>
              </p14:xfrm>
            </p:contentPart>
          </mc:Choice>
          <mc:Fallback xmlns="">
            <p:pic>
              <p:nvPicPr>
                <p:cNvPr id="94" name="Freihand 93">
                  <a:extLst>
                    <a:ext uri="{FF2B5EF4-FFF2-40B4-BE49-F238E27FC236}">
                      <a16:creationId xmlns:a16="http://schemas.microsoft.com/office/drawing/2014/main" id="{819F8403-3820-4499-8AD6-4D216D160266}"/>
                    </a:ext>
                  </a:extLst>
                </p:cNvPr>
                <p:cNvPicPr/>
                <p:nvPr/>
              </p:nvPicPr>
              <p:blipFill>
                <a:blip r:embed="rId117"/>
                <a:stretch>
                  <a:fillRect/>
                </a:stretch>
              </p:blipFill>
              <p:spPr>
                <a:xfrm>
                  <a:off x="11560253" y="1582267"/>
                  <a:ext cx="527400" cy="218880"/>
                </a:xfrm>
                <a:prstGeom prst="rect">
                  <a:avLst/>
                </a:prstGeom>
              </p:spPr>
            </p:pic>
          </mc:Fallback>
        </mc:AlternateContent>
      </p:grpSp>
      <p:grpSp>
        <p:nvGrpSpPr>
          <p:cNvPr id="42" name="Gruppieren 41">
            <a:extLst>
              <a:ext uri="{FF2B5EF4-FFF2-40B4-BE49-F238E27FC236}">
                <a16:creationId xmlns:a16="http://schemas.microsoft.com/office/drawing/2014/main" id="{AA391656-FA2E-4752-89BE-1C722BFCA417}"/>
              </a:ext>
            </a:extLst>
          </p:cNvPr>
          <p:cNvGrpSpPr/>
          <p:nvPr/>
        </p:nvGrpSpPr>
        <p:grpSpPr>
          <a:xfrm>
            <a:off x="3701453" y="4486747"/>
            <a:ext cx="300960" cy="208800"/>
            <a:chOff x="3701453" y="4486747"/>
            <a:chExt cx="300960" cy="208800"/>
          </a:xfrm>
        </p:grpSpPr>
        <mc:AlternateContent xmlns:mc="http://schemas.openxmlformats.org/markup-compatibility/2006" xmlns:p14="http://schemas.microsoft.com/office/powerpoint/2010/main">
          <mc:Choice Requires="p14">
            <p:contentPart p14:bwMode="auto" r:id="rId118">
              <p14:nvContentPartPr>
                <p14:cNvPr id="3" name="Freihand 2">
                  <a:extLst>
                    <a:ext uri="{FF2B5EF4-FFF2-40B4-BE49-F238E27FC236}">
                      <a16:creationId xmlns:a16="http://schemas.microsoft.com/office/drawing/2014/main" id="{1C27F7DB-05BF-4660-839B-1C6E57A429E2}"/>
                    </a:ext>
                  </a:extLst>
                </p14:cNvPr>
                <p14:cNvContentPartPr/>
                <p14:nvPr/>
              </p14:nvContentPartPr>
              <p14:xfrm>
                <a:off x="3701453" y="4563787"/>
                <a:ext cx="177480" cy="19080"/>
              </p14:xfrm>
            </p:contentPart>
          </mc:Choice>
          <mc:Fallback xmlns="">
            <p:pic>
              <p:nvPicPr>
                <p:cNvPr id="3" name="Freihand 2">
                  <a:extLst>
                    <a:ext uri="{FF2B5EF4-FFF2-40B4-BE49-F238E27FC236}">
                      <a16:creationId xmlns:a16="http://schemas.microsoft.com/office/drawing/2014/main" id="{1C27F7DB-05BF-4660-839B-1C6E57A429E2}"/>
                    </a:ext>
                  </a:extLst>
                </p:cNvPr>
                <p:cNvPicPr/>
                <p:nvPr/>
              </p:nvPicPr>
              <p:blipFill>
                <a:blip r:embed="rId119"/>
                <a:stretch>
                  <a:fillRect/>
                </a:stretch>
              </p:blipFill>
              <p:spPr>
                <a:xfrm>
                  <a:off x="3697133" y="4559467"/>
                  <a:ext cx="1861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5" name="Freihand 4">
                  <a:extLst>
                    <a:ext uri="{FF2B5EF4-FFF2-40B4-BE49-F238E27FC236}">
                      <a16:creationId xmlns:a16="http://schemas.microsoft.com/office/drawing/2014/main" id="{2B720C31-D299-4CBD-8B72-9847B3BCA24B}"/>
                    </a:ext>
                  </a:extLst>
                </p14:cNvPr>
                <p14:cNvContentPartPr/>
                <p14:nvPr/>
              </p14:nvContentPartPr>
              <p14:xfrm>
                <a:off x="3855533" y="4486747"/>
                <a:ext cx="146880" cy="208800"/>
              </p14:xfrm>
            </p:contentPart>
          </mc:Choice>
          <mc:Fallback xmlns="">
            <p:pic>
              <p:nvPicPr>
                <p:cNvPr id="5" name="Freihand 4">
                  <a:extLst>
                    <a:ext uri="{FF2B5EF4-FFF2-40B4-BE49-F238E27FC236}">
                      <a16:creationId xmlns:a16="http://schemas.microsoft.com/office/drawing/2014/main" id="{2B720C31-D299-4CBD-8B72-9847B3BCA24B}"/>
                    </a:ext>
                  </a:extLst>
                </p:cNvPr>
                <p:cNvPicPr/>
                <p:nvPr/>
              </p:nvPicPr>
              <p:blipFill>
                <a:blip r:embed="rId121"/>
                <a:stretch>
                  <a:fillRect/>
                </a:stretch>
              </p:blipFill>
              <p:spPr>
                <a:xfrm>
                  <a:off x="3851213" y="4482427"/>
                  <a:ext cx="155520" cy="217440"/>
                </a:xfrm>
                <a:prstGeom prst="rect">
                  <a:avLst/>
                </a:prstGeom>
              </p:spPr>
            </p:pic>
          </mc:Fallback>
        </mc:AlternateContent>
      </p:grpSp>
      <p:grpSp>
        <p:nvGrpSpPr>
          <p:cNvPr id="98" name="Gruppieren 97">
            <a:extLst>
              <a:ext uri="{FF2B5EF4-FFF2-40B4-BE49-F238E27FC236}">
                <a16:creationId xmlns:a16="http://schemas.microsoft.com/office/drawing/2014/main" id="{3DC92BAC-A56E-4F0F-84CB-DA883236873F}"/>
              </a:ext>
            </a:extLst>
          </p:cNvPr>
          <p:cNvGrpSpPr/>
          <p:nvPr/>
        </p:nvGrpSpPr>
        <p:grpSpPr>
          <a:xfrm>
            <a:off x="999653" y="2920387"/>
            <a:ext cx="223560" cy="290880"/>
            <a:chOff x="999653" y="2920387"/>
            <a:chExt cx="223560" cy="290880"/>
          </a:xfrm>
        </p:grpSpPr>
        <mc:AlternateContent xmlns:mc="http://schemas.openxmlformats.org/markup-compatibility/2006" xmlns:p14="http://schemas.microsoft.com/office/powerpoint/2010/main">
          <mc:Choice Requires="p14">
            <p:contentPart p14:bwMode="auto" r:id="rId122">
              <p14:nvContentPartPr>
                <p14:cNvPr id="49" name="Freihand 48">
                  <a:extLst>
                    <a:ext uri="{FF2B5EF4-FFF2-40B4-BE49-F238E27FC236}">
                      <a16:creationId xmlns:a16="http://schemas.microsoft.com/office/drawing/2014/main" id="{40A6DD6D-F7D3-434B-890E-0524992E3F48}"/>
                    </a:ext>
                  </a:extLst>
                </p14:cNvPr>
                <p14:cNvContentPartPr/>
                <p14:nvPr/>
              </p14:nvContentPartPr>
              <p14:xfrm>
                <a:off x="1032773" y="2920387"/>
                <a:ext cx="37080" cy="185040"/>
              </p14:xfrm>
            </p:contentPart>
          </mc:Choice>
          <mc:Fallback xmlns="">
            <p:pic>
              <p:nvPicPr>
                <p:cNvPr id="49" name="Freihand 48">
                  <a:extLst>
                    <a:ext uri="{FF2B5EF4-FFF2-40B4-BE49-F238E27FC236}">
                      <a16:creationId xmlns:a16="http://schemas.microsoft.com/office/drawing/2014/main" id="{40A6DD6D-F7D3-434B-890E-0524992E3F48}"/>
                    </a:ext>
                  </a:extLst>
                </p:cNvPr>
                <p:cNvPicPr/>
                <p:nvPr/>
              </p:nvPicPr>
              <p:blipFill>
                <a:blip r:embed="rId123"/>
                <a:stretch>
                  <a:fillRect/>
                </a:stretch>
              </p:blipFill>
              <p:spPr>
                <a:xfrm>
                  <a:off x="1028453" y="2916067"/>
                  <a:ext cx="457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56" name="Freihand 55">
                  <a:extLst>
                    <a:ext uri="{FF2B5EF4-FFF2-40B4-BE49-F238E27FC236}">
                      <a16:creationId xmlns:a16="http://schemas.microsoft.com/office/drawing/2014/main" id="{E923F7E9-C7BC-42D8-845E-C15E8B1320BB}"/>
                    </a:ext>
                  </a:extLst>
                </p14:cNvPr>
                <p14:cNvContentPartPr/>
                <p14:nvPr/>
              </p14:nvContentPartPr>
              <p14:xfrm>
                <a:off x="999653" y="2970067"/>
                <a:ext cx="223560" cy="241200"/>
              </p14:xfrm>
            </p:contentPart>
          </mc:Choice>
          <mc:Fallback xmlns="">
            <p:pic>
              <p:nvPicPr>
                <p:cNvPr id="56" name="Freihand 55">
                  <a:extLst>
                    <a:ext uri="{FF2B5EF4-FFF2-40B4-BE49-F238E27FC236}">
                      <a16:creationId xmlns:a16="http://schemas.microsoft.com/office/drawing/2014/main" id="{E923F7E9-C7BC-42D8-845E-C15E8B1320BB}"/>
                    </a:ext>
                  </a:extLst>
                </p:cNvPr>
                <p:cNvPicPr/>
                <p:nvPr/>
              </p:nvPicPr>
              <p:blipFill>
                <a:blip r:embed="rId125"/>
                <a:stretch>
                  <a:fillRect/>
                </a:stretch>
              </p:blipFill>
              <p:spPr>
                <a:xfrm>
                  <a:off x="995333" y="2965747"/>
                  <a:ext cx="232200" cy="249840"/>
                </a:xfrm>
                <a:prstGeom prst="rect">
                  <a:avLst/>
                </a:prstGeom>
              </p:spPr>
            </p:pic>
          </mc:Fallback>
        </mc:AlternateContent>
      </p:grpSp>
    </p:spTree>
    <p:extLst>
      <p:ext uri="{BB962C8B-B14F-4D97-AF65-F5344CB8AC3E}">
        <p14:creationId xmlns:p14="http://schemas.microsoft.com/office/powerpoint/2010/main" val="2039760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37653" y="672525"/>
            <a:ext cx="8557708" cy="5792821"/>
          </a:xfrm>
          <a:prstGeom prst="rect">
            <a:avLst/>
          </a:prstGeom>
          <a:noFill/>
        </p:spPr>
        <p:txBody>
          <a:bodyPr wrap="square" rtlCol="0">
            <a:noAutofit/>
          </a:bodyPr>
          <a:lstStyle/>
          <a:p>
            <a:pPr lvl="0" hangingPunct="0"/>
            <a:r>
              <a:rPr lang="de-DE" sz="2400" dirty="0">
                <a:latin typeface="Times New Roman" pitchFamily="18"/>
                <a:ea typeface="Droid Sans Fallback" pitchFamily="2"/>
                <a:cs typeface="Lohit Hindi" pitchFamily="2"/>
              </a:rPr>
              <a:t>C(Y)=C</a:t>
            </a:r>
            <a:r>
              <a:rPr lang="de-DE" sz="2400" baseline="-33000" dirty="0">
                <a:latin typeface="Times New Roman" pitchFamily="18"/>
                <a:ea typeface="Droid Sans Fallback" pitchFamily="2"/>
                <a:cs typeface="Lohit Hindi" pitchFamily="2"/>
              </a:rPr>
              <a:t>0</a:t>
            </a:r>
            <a:r>
              <a:rPr lang="de-DE" sz="2400" dirty="0">
                <a:latin typeface="Times New Roman" pitchFamily="18"/>
                <a:ea typeface="Droid Sans Fallback" pitchFamily="2"/>
                <a:cs typeface="Lohit Hindi" pitchFamily="2"/>
              </a:rPr>
              <a:t>+c</a:t>
            </a:r>
            <a:r>
              <a:rPr lang="de-DE" sz="2400" baseline="-33000" dirty="0">
                <a:latin typeface="Times New Roman" pitchFamily="18"/>
                <a:ea typeface="Droid Sans Fallback" pitchFamily="2"/>
                <a:cs typeface="Lohit Hindi" pitchFamily="2"/>
              </a:rPr>
              <a:t>y</a:t>
            </a:r>
            <a:r>
              <a:rPr lang="de-DE" sz="2400" dirty="0">
                <a:latin typeface="Times New Roman" pitchFamily="18"/>
                <a:ea typeface="Arial" pitchFamily="34"/>
                <a:cs typeface="Arial" pitchFamily="34"/>
              </a:rPr>
              <a:t>∙Y=50+0,8Y</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I(i)=I</a:t>
            </a:r>
            <a:r>
              <a:rPr lang="de-DE" sz="2400" baseline="-33000" dirty="0">
                <a:latin typeface="Times New Roman" pitchFamily="18"/>
                <a:ea typeface="Arial" pitchFamily="34"/>
                <a:cs typeface="Arial" pitchFamily="34"/>
              </a:rPr>
              <a:t>0</a:t>
            </a:r>
            <a:r>
              <a:rPr lang="de-DE" sz="2400" dirty="0">
                <a:latin typeface="Times New Roman" pitchFamily="18"/>
                <a:ea typeface="Arial" pitchFamily="34"/>
                <a:cs typeface="Arial" pitchFamily="34"/>
              </a:rPr>
              <a:t>+i</a:t>
            </a:r>
            <a:r>
              <a:rPr lang="de-DE" sz="2400" baseline="-33000" dirty="0">
                <a:latin typeface="Times New Roman" pitchFamily="18"/>
                <a:ea typeface="Arial" pitchFamily="34"/>
                <a:cs typeface="Arial" pitchFamily="34"/>
              </a:rPr>
              <a:t>i</a:t>
            </a:r>
            <a:r>
              <a:rPr lang="de-DE" sz="2400" dirty="0">
                <a:latin typeface="Times New Roman" pitchFamily="18"/>
                <a:ea typeface="Arial" pitchFamily="34"/>
                <a:cs typeface="Arial" pitchFamily="34"/>
              </a:rPr>
              <a:t>∙i=30-300i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G=20</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Unicode MS" pitchFamily="34"/>
                <a:cs typeface="Arial Unicode MS" pitchFamily="34"/>
              </a:rPr>
              <a:t>L(</a:t>
            </a:r>
            <a:r>
              <a:rPr lang="de-DE" sz="2400" dirty="0" err="1">
                <a:latin typeface="Times New Roman" pitchFamily="18"/>
                <a:ea typeface="Arial Unicode MS" pitchFamily="34"/>
                <a:cs typeface="Arial Unicode MS" pitchFamily="34"/>
              </a:rPr>
              <a:t>Y,i</a:t>
            </a:r>
            <a:r>
              <a:rPr lang="de-DE" sz="2400" dirty="0">
                <a:latin typeface="Times New Roman" pitchFamily="18"/>
                <a:ea typeface="Arial Unicode MS" pitchFamily="34"/>
                <a:cs typeface="Arial Unicode MS" pitchFamily="34"/>
              </a:rPr>
              <a:t>)=</a:t>
            </a:r>
            <a:r>
              <a:rPr lang="de-DE" sz="2400" dirty="0" err="1">
                <a:latin typeface="Times New Roman" pitchFamily="18"/>
                <a:ea typeface="Arial Unicode MS" pitchFamily="34"/>
                <a:cs typeface="Arial Unicode MS" pitchFamily="34"/>
              </a:rPr>
              <a:t>l</a:t>
            </a:r>
            <a:r>
              <a:rPr lang="de-DE" sz="2400" baseline="-33000" dirty="0" err="1">
                <a:latin typeface="Times New Roman" pitchFamily="18"/>
                <a:ea typeface="Arial Unicode MS" pitchFamily="34"/>
                <a:cs typeface="Arial Unicode MS" pitchFamily="34"/>
              </a:rPr>
              <a:t>y</a:t>
            </a:r>
            <a:r>
              <a:rPr lang="de-DE" sz="2400" dirty="0" err="1">
                <a:latin typeface="Times New Roman" pitchFamily="18"/>
                <a:ea typeface="Arial" pitchFamily="34"/>
                <a:cs typeface="Arial" pitchFamily="34"/>
              </a:rPr>
              <a:t>∙Y+l</a:t>
            </a:r>
            <a:r>
              <a:rPr lang="de-DE" sz="2400" baseline="-33000" dirty="0" err="1">
                <a:latin typeface="Times New Roman" pitchFamily="18"/>
                <a:ea typeface="Arial" pitchFamily="34"/>
                <a:cs typeface="Arial" pitchFamily="34"/>
              </a:rPr>
              <a:t>i</a:t>
            </a:r>
            <a:r>
              <a:rPr lang="de-DE" sz="2400" dirty="0" err="1">
                <a:latin typeface="Times New Roman" pitchFamily="18"/>
                <a:ea typeface="Arial" pitchFamily="34"/>
                <a:cs typeface="Arial" pitchFamily="34"/>
              </a:rPr>
              <a:t>∙i</a:t>
            </a:r>
            <a:r>
              <a:rPr lang="de-DE" sz="2400" dirty="0">
                <a:latin typeface="Times New Roman" pitchFamily="18"/>
                <a:ea typeface="Arial" pitchFamily="34"/>
                <a:cs typeface="Arial" pitchFamily="34"/>
              </a:rPr>
              <a:t>=0,5Y – 250i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M=400		p=2 </a:t>
            </a:r>
          </a:p>
          <a:p>
            <a:pPr lvl="0" hangingPunct="0"/>
            <a:endParaRPr lang="de-DE" sz="2400" dirty="0">
              <a:latin typeface="Times New Roman" pitchFamily="18"/>
              <a:ea typeface="Arial" pitchFamily="34"/>
              <a:cs typeface="Arial" pitchFamily="34"/>
            </a:endParaRPr>
          </a:p>
          <a:p>
            <a:pPr lvl="0" hangingPunct="0"/>
            <a:endParaRPr lang="de-DE" sz="2400" dirty="0">
              <a:latin typeface="Times New Roman" pitchFamily="18"/>
              <a:ea typeface="Arial" pitchFamily="34"/>
              <a:cs typeface="Arial" pitchFamily="34"/>
            </a:endParaRPr>
          </a:p>
          <a:p>
            <a:pPr marL="457200" lvl="0" indent="-457200" hangingPunct="0">
              <a:buFont typeface="+mj-lt"/>
              <a:buAutoNum type="alphaLcParenR"/>
            </a:pPr>
            <a:r>
              <a:rPr lang="de-DE" sz="2000" dirty="0">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2000" dirty="0">
                <a:latin typeface="Times New Roman" pitchFamily="18"/>
                <a:ea typeface="Arial" pitchFamily="34"/>
                <a:cs typeface="Arial" pitchFamily="34"/>
              </a:rPr>
              <a:t>Bestimmen Sie das geldpolitischen Impuls auf das Einkommen, den eine Erhöhung der Geldmenge um 25% auslöst.</a:t>
            </a:r>
          </a:p>
        </p:txBody>
      </p:sp>
      <p:sp>
        <p:nvSpPr>
          <p:cNvPr id="3"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a:t>Aufgabe</a:t>
            </a:r>
          </a:p>
        </p:txBody>
      </p:sp>
      <p:sp>
        <p:nvSpPr>
          <p:cNvPr id="4" name="Rechteck 3">
            <a:extLst>
              <a:ext uri="{FF2B5EF4-FFF2-40B4-BE49-F238E27FC236}">
                <a16:creationId xmlns:a16="http://schemas.microsoft.com/office/drawing/2014/main" id="{20C6F380-30FC-41B3-BC19-ACC4A7CF8E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62284406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
        <p:nvSpPr>
          <p:cNvPr id="316" name="Textfeld 315">
            <a:extLst>
              <a:ext uri="{FF2B5EF4-FFF2-40B4-BE49-F238E27FC236}">
                <a16:creationId xmlns:a16="http://schemas.microsoft.com/office/drawing/2014/main" id="{758B3EA0-FCDC-4B3E-ACCB-945554CDF83F}"/>
              </a:ext>
            </a:extLst>
          </p:cNvPr>
          <p:cNvSpPr txBox="1"/>
          <p:nvPr/>
        </p:nvSpPr>
        <p:spPr>
          <a:xfrm>
            <a:off x="20174" y="2767270"/>
            <a:ext cx="6104466" cy="830997"/>
          </a:xfrm>
          <a:prstGeom prst="rect">
            <a:avLst/>
          </a:prstGeom>
          <a:noFill/>
        </p:spPr>
        <p:txBody>
          <a:bodyPr wrap="square">
            <a:spAutoFit/>
          </a:bodyPr>
          <a:lstStyle/>
          <a:p>
            <a:pPr marL="457200" lvl="0" indent="-457200" hangingPunct="0">
              <a:buFont typeface="+mj-lt"/>
              <a:buAutoNum type="alphaLcParenR"/>
            </a:pPr>
            <a:r>
              <a:rPr lang="de-DE" sz="1200" dirty="0">
                <a:solidFill>
                  <a:srgbClr val="FF0000"/>
                </a:solidFill>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1200" dirty="0">
                <a:solidFill>
                  <a:srgbClr val="00B0F0"/>
                </a:solidFill>
                <a:latin typeface="Times New Roman" pitchFamily="18"/>
                <a:ea typeface="Arial" pitchFamily="34"/>
                <a:cs typeface="Arial" pitchFamily="34"/>
              </a:rPr>
              <a:t>Bestimmen Sie das geldpolitischen Impuls auf das Einkommen, den eine Erhöhung der Geldmenge um 25% auslöst.</a:t>
            </a:r>
          </a:p>
        </p:txBody>
      </p:sp>
      <mc:AlternateContent xmlns:mc="http://schemas.openxmlformats.org/markup-compatibility/2006" xmlns:p14="http://schemas.microsoft.com/office/powerpoint/2010/main">
        <mc:Choice Requires="p14">
          <p:contentPart p14:bwMode="auto" r:id="rId564">
            <p14:nvContentPartPr>
              <p14:cNvPr id="14" name="Freihand 13">
                <a:extLst>
                  <a:ext uri="{FF2B5EF4-FFF2-40B4-BE49-F238E27FC236}">
                    <a16:creationId xmlns:a16="http://schemas.microsoft.com/office/drawing/2014/main" id="{C6922B1A-65DE-44AE-B2D3-649CAB3818CA}"/>
                  </a:ext>
                </a:extLst>
              </p14:cNvPr>
              <p14:cNvContentPartPr/>
              <p14:nvPr/>
            </p14:nvContentPartPr>
            <p14:xfrm>
              <a:off x="11501213" y="3203707"/>
              <a:ext cx="430920" cy="30960"/>
            </p14:xfrm>
          </p:contentPart>
        </mc:Choice>
        <mc:Fallback xmlns="">
          <p:pic>
            <p:nvPicPr>
              <p:cNvPr id="14" name="Freihand 13">
                <a:extLst>
                  <a:ext uri="{FF2B5EF4-FFF2-40B4-BE49-F238E27FC236}">
                    <a16:creationId xmlns:a16="http://schemas.microsoft.com/office/drawing/2014/main" id="{C6922B1A-65DE-44AE-B2D3-649CAB3818CA}"/>
                  </a:ext>
                </a:extLst>
              </p:cNvPr>
              <p:cNvPicPr/>
              <p:nvPr/>
            </p:nvPicPr>
            <p:blipFill>
              <a:blip r:embed="rId565"/>
              <a:stretch>
                <a:fillRect/>
              </a:stretch>
            </p:blipFill>
            <p:spPr>
              <a:xfrm>
                <a:off x="11496893" y="3199387"/>
                <a:ext cx="4395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50" name="Freihand 49">
                <a:extLst>
                  <a:ext uri="{FF2B5EF4-FFF2-40B4-BE49-F238E27FC236}">
                    <a16:creationId xmlns:a16="http://schemas.microsoft.com/office/drawing/2014/main" id="{EA5779B3-1260-4197-8C86-A349B43B70ED}"/>
                  </a:ext>
                </a:extLst>
              </p14:cNvPr>
              <p14:cNvContentPartPr/>
              <p14:nvPr/>
            </p14:nvContentPartPr>
            <p14:xfrm>
              <a:off x="11528573" y="4120267"/>
              <a:ext cx="434160" cy="18720"/>
            </p14:xfrm>
          </p:contentPart>
        </mc:Choice>
        <mc:Fallback xmlns="">
          <p:pic>
            <p:nvPicPr>
              <p:cNvPr id="50" name="Freihand 49">
                <a:extLst>
                  <a:ext uri="{FF2B5EF4-FFF2-40B4-BE49-F238E27FC236}">
                    <a16:creationId xmlns:a16="http://schemas.microsoft.com/office/drawing/2014/main" id="{EA5779B3-1260-4197-8C86-A349B43B70ED}"/>
                  </a:ext>
                </a:extLst>
              </p:cNvPr>
              <p:cNvPicPr/>
              <p:nvPr/>
            </p:nvPicPr>
            <p:blipFill>
              <a:blip r:embed="rId567"/>
              <a:stretch>
                <a:fillRect/>
              </a:stretch>
            </p:blipFill>
            <p:spPr>
              <a:xfrm>
                <a:off x="11524253" y="4115947"/>
                <a:ext cx="4428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60" name="Freihand 59">
                <a:extLst>
                  <a:ext uri="{FF2B5EF4-FFF2-40B4-BE49-F238E27FC236}">
                    <a16:creationId xmlns:a16="http://schemas.microsoft.com/office/drawing/2014/main" id="{25DDA334-A225-450C-8EDB-FAEB4ABA1C38}"/>
                  </a:ext>
                </a:extLst>
              </p14:cNvPr>
              <p14:cNvContentPartPr/>
              <p14:nvPr/>
            </p14:nvContentPartPr>
            <p14:xfrm>
              <a:off x="3753293" y="335947"/>
              <a:ext cx="3240" cy="27720"/>
            </p14:xfrm>
          </p:contentPart>
        </mc:Choice>
        <mc:Fallback xmlns="">
          <p:pic>
            <p:nvPicPr>
              <p:cNvPr id="60" name="Freihand 59">
                <a:extLst>
                  <a:ext uri="{FF2B5EF4-FFF2-40B4-BE49-F238E27FC236}">
                    <a16:creationId xmlns:a16="http://schemas.microsoft.com/office/drawing/2014/main" id="{25DDA334-A225-450C-8EDB-FAEB4ABA1C38}"/>
                  </a:ext>
                </a:extLst>
              </p:cNvPr>
              <p:cNvPicPr/>
              <p:nvPr/>
            </p:nvPicPr>
            <p:blipFill>
              <a:blip r:embed="rId569"/>
              <a:stretch>
                <a:fillRect/>
              </a:stretch>
            </p:blipFill>
            <p:spPr>
              <a:xfrm>
                <a:off x="3748973" y="331627"/>
                <a:ext cx="1188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239" name="Freihand 238">
                <a:extLst>
                  <a:ext uri="{FF2B5EF4-FFF2-40B4-BE49-F238E27FC236}">
                    <a16:creationId xmlns:a16="http://schemas.microsoft.com/office/drawing/2014/main" id="{7DB28E5B-851C-4D62-A5DB-C08158E3064F}"/>
                  </a:ext>
                </a:extLst>
              </p14:cNvPr>
              <p14:cNvContentPartPr/>
              <p14:nvPr/>
            </p14:nvContentPartPr>
            <p14:xfrm>
              <a:off x="260213" y="979627"/>
              <a:ext cx="207000" cy="47880"/>
            </p14:xfrm>
          </p:contentPart>
        </mc:Choice>
        <mc:Fallback xmlns="">
          <p:pic>
            <p:nvPicPr>
              <p:cNvPr id="239" name="Freihand 238">
                <a:extLst>
                  <a:ext uri="{FF2B5EF4-FFF2-40B4-BE49-F238E27FC236}">
                    <a16:creationId xmlns:a16="http://schemas.microsoft.com/office/drawing/2014/main" id="{7DB28E5B-851C-4D62-A5DB-C08158E3064F}"/>
                  </a:ext>
                </a:extLst>
              </p:cNvPr>
              <p:cNvPicPr/>
              <p:nvPr/>
            </p:nvPicPr>
            <p:blipFill>
              <a:blip r:embed="rId571"/>
              <a:stretch>
                <a:fillRect/>
              </a:stretch>
            </p:blipFill>
            <p:spPr>
              <a:xfrm>
                <a:off x="255893" y="975307"/>
                <a:ext cx="215640" cy="56520"/>
              </a:xfrm>
              <a:prstGeom prst="rect">
                <a:avLst/>
              </a:prstGeom>
            </p:spPr>
          </p:pic>
        </mc:Fallback>
      </mc:AlternateContent>
      <p:grpSp>
        <p:nvGrpSpPr>
          <p:cNvPr id="244" name="Gruppieren 243">
            <a:extLst>
              <a:ext uri="{FF2B5EF4-FFF2-40B4-BE49-F238E27FC236}">
                <a16:creationId xmlns:a16="http://schemas.microsoft.com/office/drawing/2014/main" id="{CBAA932A-FF2B-48C3-9A8F-EE570F40CA50}"/>
              </a:ext>
            </a:extLst>
          </p:cNvPr>
          <p:cNvGrpSpPr/>
          <p:nvPr/>
        </p:nvGrpSpPr>
        <p:grpSpPr>
          <a:xfrm>
            <a:off x="5912573" y="2890867"/>
            <a:ext cx="779040" cy="180720"/>
            <a:chOff x="5912573" y="2890867"/>
            <a:chExt cx="779040" cy="180720"/>
          </a:xfrm>
        </p:grpSpPr>
        <mc:AlternateContent xmlns:mc="http://schemas.openxmlformats.org/markup-compatibility/2006" xmlns:p14="http://schemas.microsoft.com/office/powerpoint/2010/main">
          <mc:Choice Requires="p14">
            <p:contentPart p14:bwMode="auto" r:id="rId572">
              <p14:nvContentPartPr>
                <p14:cNvPr id="83" name="Freihand 82">
                  <a:extLst>
                    <a:ext uri="{FF2B5EF4-FFF2-40B4-BE49-F238E27FC236}">
                      <a16:creationId xmlns:a16="http://schemas.microsoft.com/office/drawing/2014/main" id="{91D32826-3A84-4D7F-BF12-28545944F7F4}"/>
                    </a:ext>
                  </a:extLst>
                </p14:cNvPr>
                <p14:cNvContentPartPr/>
                <p14:nvPr/>
              </p14:nvContentPartPr>
              <p14:xfrm>
                <a:off x="5944973" y="2954587"/>
                <a:ext cx="5760" cy="104040"/>
              </p14:xfrm>
            </p:contentPart>
          </mc:Choice>
          <mc:Fallback xmlns="">
            <p:pic>
              <p:nvPicPr>
                <p:cNvPr id="83" name="Freihand 82">
                  <a:extLst>
                    <a:ext uri="{FF2B5EF4-FFF2-40B4-BE49-F238E27FC236}">
                      <a16:creationId xmlns:a16="http://schemas.microsoft.com/office/drawing/2014/main" id="{91D32826-3A84-4D7F-BF12-28545944F7F4}"/>
                    </a:ext>
                  </a:extLst>
                </p:cNvPr>
                <p:cNvPicPr/>
                <p:nvPr/>
              </p:nvPicPr>
              <p:blipFill>
                <a:blip r:embed="rId573"/>
                <a:stretch>
                  <a:fillRect/>
                </a:stretch>
              </p:blipFill>
              <p:spPr>
                <a:xfrm>
                  <a:off x="5940653" y="2950267"/>
                  <a:ext cx="144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95" name="Freihand 94">
                  <a:extLst>
                    <a:ext uri="{FF2B5EF4-FFF2-40B4-BE49-F238E27FC236}">
                      <a16:creationId xmlns:a16="http://schemas.microsoft.com/office/drawing/2014/main" id="{F370FB61-9186-4DEA-8670-B02315A80F2A}"/>
                    </a:ext>
                  </a:extLst>
                </p14:cNvPr>
                <p14:cNvContentPartPr/>
                <p14:nvPr/>
              </p14:nvContentPartPr>
              <p14:xfrm>
                <a:off x="5912573" y="3007507"/>
                <a:ext cx="90720" cy="26640"/>
              </p14:xfrm>
            </p:contentPart>
          </mc:Choice>
          <mc:Fallback xmlns="">
            <p:pic>
              <p:nvPicPr>
                <p:cNvPr id="95" name="Freihand 94">
                  <a:extLst>
                    <a:ext uri="{FF2B5EF4-FFF2-40B4-BE49-F238E27FC236}">
                      <a16:creationId xmlns:a16="http://schemas.microsoft.com/office/drawing/2014/main" id="{F370FB61-9186-4DEA-8670-B02315A80F2A}"/>
                    </a:ext>
                  </a:extLst>
                </p:cNvPr>
                <p:cNvPicPr/>
                <p:nvPr/>
              </p:nvPicPr>
              <p:blipFill>
                <a:blip r:embed="rId575"/>
                <a:stretch>
                  <a:fillRect/>
                </a:stretch>
              </p:blipFill>
              <p:spPr>
                <a:xfrm>
                  <a:off x="5908253" y="3003187"/>
                  <a:ext cx="993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97" name="Freihand 96">
                  <a:extLst>
                    <a:ext uri="{FF2B5EF4-FFF2-40B4-BE49-F238E27FC236}">
                      <a16:creationId xmlns:a16="http://schemas.microsoft.com/office/drawing/2014/main" id="{70B3F981-393A-41C3-9348-93236FB3DA45}"/>
                    </a:ext>
                  </a:extLst>
                </p14:cNvPr>
                <p14:cNvContentPartPr/>
                <p14:nvPr/>
              </p14:nvContentPartPr>
              <p14:xfrm>
                <a:off x="6029213" y="2927227"/>
                <a:ext cx="91080" cy="119160"/>
              </p14:xfrm>
            </p:contentPart>
          </mc:Choice>
          <mc:Fallback xmlns="">
            <p:pic>
              <p:nvPicPr>
                <p:cNvPr id="97" name="Freihand 96">
                  <a:extLst>
                    <a:ext uri="{FF2B5EF4-FFF2-40B4-BE49-F238E27FC236}">
                      <a16:creationId xmlns:a16="http://schemas.microsoft.com/office/drawing/2014/main" id="{70B3F981-393A-41C3-9348-93236FB3DA45}"/>
                    </a:ext>
                  </a:extLst>
                </p:cNvPr>
                <p:cNvPicPr/>
                <p:nvPr/>
              </p:nvPicPr>
              <p:blipFill>
                <a:blip r:embed="rId577"/>
                <a:stretch>
                  <a:fillRect/>
                </a:stretch>
              </p:blipFill>
              <p:spPr>
                <a:xfrm>
                  <a:off x="6024893" y="2922907"/>
                  <a:ext cx="997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146" name="Freihand 145">
                  <a:extLst>
                    <a:ext uri="{FF2B5EF4-FFF2-40B4-BE49-F238E27FC236}">
                      <a16:creationId xmlns:a16="http://schemas.microsoft.com/office/drawing/2014/main" id="{55AF759F-4125-4CA4-9B98-45A8C2AF8CC7}"/>
                    </a:ext>
                  </a:extLst>
                </p14:cNvPr>
                <p14:cNvContentPartPr/>
                <p14:nvPr/>
              </p14:nvContentPartPr>
              <p14:xfrm>
                <a:off x="6014093" y="3051787"/>
                <a:ext cx="126720" cy="10800"/>
              </p14:xfrm>
            </p:contentPart>
          </mc:Choice>
          <mc:Fallback xmlns="">
            <p:pic>
              <p:nvPicPr>
                <p:cNvPr id="146" name="Freihand 145">
                  <a:extLst>
                    <a:ext uri="{FF2B5EF4-FFF2-40B4-BE49-F238E27FC236}">
                      <a16:creationId xmlns:a16="http://schemas.microsoft.com/office/drawing/2014/main" id="{55AF759F-4125-4CA4-9B98-45A8C2AF8CC7}"/>
                    </a:ext>
                  </a:extLst>
                </p:cNvPr>
                <p:cNvPicPr/>
                <p:nvPr/>
              </p:nvPicPr>
              <p:blipFill>
                <a:blip r:embed="rId579"/>
                <a:stretch>
                  <a:fillRect/>
                </a:stretch>
              </p:blipFill>
              <p:spPr>
                <a:xfrm>
                  <a:off x="6009773" y="3047467"/>
                  <a:ext cx="135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153" name="Freihand 152">
                  <a:extLst>
                    <a:ext uri="{FF2B5EF4-FFF2-40B4-BE49-F238E27FC236}">
                      <a16:creationId xmlns:a16="http://schemas.microsoft.com/office/drawing/2014/main" id="{F8EB3C7E-360F-46D1-8245-01C686D9CB42}"/>
                    </a:ext>
                  </a:extLst>
                </p14:cNvPr>
                <p14:cNvContentPartPr/>
                <p14:nvPr/>
              </p14:nvContentPartPr>
              <p14:xfrm>
                <a:off x="6156653" y="2934067"/>
                <a:ext cx="81000" cy="137520"/>
              </p14:xfrm>
            </p:contentPart>
          </mc:Choice>
          <mc:Fallback xmlns="">
            <p:pic>
              <p:nvPicPr>
                <p:cNvPr id="153" name="Freihand 152">
                  <a:extLst>
                    <a:ext uri="{FF2B5EF4-FFF2-40B4-BE49-F238E27FC236}">
                      <a16:creationId xmlns:a16="http://schemas.microsoft.com/office/drawing/2014/main" id="{F8EB3C7E-360F-46D1-8245-01C686D9CB42}"/>
                    </a:ext>
                  </a:extLst>
                </p:cNvPr>
                <p:cNvPicPr/>
                <p:nvPr/>
              </p:nvPicPr>
              <p:blipFill>
                <a:blip r:embed="rId581"/>
                <a:stretch>
                  <a:fillRect/>
                </a:stretch>
              </p:blipFill>
              <p:spPr>
                <a:xfrm>
                  <a:off x="6152333" y="2929747"/>
                  <a:ext cx="896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172" name="Freihand 171">
                  <a:extLst>
                    <a:ext uri="{FF2B5EF4-FFF2-40B4-BE49-F238E27FC236}">
                      <a16:creationId xmlns:a16="http://schemas.microsoft.com/office/drawing/2014/main" id="{DD38D232-77A7-45A2-B3E3-C0E3BF9C5874}"/>
                    </a:ext>
                  </a:extLst>
                </p14:cNvPr>
                <p14:cNvContentPartPr/>
                <p14:nvPr/>
              </p14:nvContentPartPr>
              <p14:xfrm>
                <a:off x="6291653" y="2980147"/>
                <a:ext cx="87480" cy="9720"/>
              </p14:xfrm>
            </p:contentPart>
          </mc:Choice>
          <mc:Fallback xmlns="">
            <p:pic>
              <p:nvPicPr>
                <p:cNvPr id="172" name="Freihand 171">
                  <a:extLst>
                    <a:ext uri="{FF2B5EF4-FFF2-40B4-BE49-F238E27FC236}">
                      <a16:creationId xmlns:a16="http://schemas.microsoft.com/office/drawing/2014/main" id="{DD38D232-77A7-45A2-B3E3-C0E3BF9C5874}"/>
                    </a:ext>
                  </a:extLst>
                </p:cNvPr>
                <p:cNvPicPr/>
                <p:nvPr/>
              </p:nvPicPr>
              <p:blipFill>
                <a:blip r:embed="rId583"/>
                <a:stretch>
                  <a:fillRect/>
                </a:stretch>
              </p:blipFill>
              <p:spPr>
                <a:xfrm>
                  <a:off x="6287333" y="2975827"/>
                  <a:ext cx="9612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217" name="Freihand 216">
                  <a:extLst>
                    <a:ext uri="{FF2B5EF4-FFF2-40B4-BE49-F238E27FC236}">
                      <a16:creationId xmlns:a16="http://schemas.microsoft.com/office/drawing/2014/main" id="{F35018AD-B967-40E5-A9D7-8E5BDF9118B1}"/>
                    </a:ext>
                  </a:extLst>
                </p14:cNvPr>
                <p14:cNvContentPartPr/>
                <p14:nvPr/>
              </p14:nvContentPartPr>
              <p14:xfrm>
                <a:off x="6292733" y="3011467"/>
                <a:ext cx="117000" cy="19800"/>
              </p14:xfrm>
            </p:contentPart>
          </mc:Choice>
          <mc:Fallback xmlns="">
            <p:pic>
              <p:nvPicPr>
                <p:cNvPr id="217" name="Freihand 216">
                  <a:extLst>
                    <a:ext uri="{FF2B5EF4-FFF2-40B4-BE49-F238E27FC236}">
                      <a16:creationId xmlns:a16="http://schemas.microsoft.com/office/drawing/2014/main" id="{F35018AD-B967-40E5-A9D7-8E5BDF9118B1}"/>
                    </a:ext>
                  </a:extLst>
                </p:cNvPr>
                <p:cNvPicPr/>
                <p:nvPr/>
              </p:nvPicPr>
              <p:blipFill>
                <a:blip r:embed="rId585"/>
                <a:stretch>
                  <a:fillRect/>
                </a:stretch>
              </p:blipFill>
              <p:spPr>
                <a:xfrm>
                  <a:off x="6288413" y="3007147"/>
                  <a:ext cx="1256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240" name="Freihand 239">
                  <a:extLst>
                    <a:ext uri="{FF2B5EF4-FFF2-40B4-BE49-F238E27FC236}">
                      <a16:creationId xmlns:a16="http://schemas.microsoft.com/office/drawing/2014/main" id="{611A346E-9C56-4B76-B2F8-4E74890CFF97}"/>
                    </a:ext>
                  </a:extLst>
                </p14:cNvPr>
                <p14:cNvContentPartPr/>
                <p14:nvPr/>
              </p14:nvContentPartPr>
              <p14:xfrm>
                <a:off x="6459773" y="2890867"/>
                <a:ext cx="90000" cy="150840"/>
              </p14:xfrm>
            </p:contentPart>
          </mc:Choice>
          <mc:Fallback xmlns="">
            <p:pic>
              <p:nvPicPr>
                <p:cNvPr id="240" name="Freihand 239">
                  <a:extLst>
                    <a:ext uri="{FF2B5EF4-FFF2-40B4-BE49-F238E27FC236}">
                      <a16:creationId xmlns:a16="http://schemas.microsoft.com/office/drawing/2014/main" id="{611A346E-9C56-4B76-B2F8-4E74890CFF97}"/>
                    </a:ext>
                  </a:extLst>
                </p:cNvPr>
                <p:cNvPicPr/>
                <p:nvPr/>
              </p:nvPicPr>
              <p:blipFill>
                <a:blip r:embed="rId587"/>
                <a:stretch>
                  <a:fillRect/>
                </a:stretch>
              </p:blipFill>
              <p:spPr>
                <a:xfrm>
                  <a:off x="6455453" y="2886547"/>
                  <a:ext cx="986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42" name="Freihand 241">
                  <a:extLst>
                    <a:ext uri="{FF2B5EF4-FFF2-40B4-BE49-F238E27FC236}">
                      <a16:creationId xmlns:a16="http://schemas.microsoft.com/office/drawing/2014/main" id="{1A6A29CC-CBD7-448F-92A3-31FB1560DCA7}"/>
                    </a:ext>
                  </a:extLst>
                </p14:cNvPr>
                <p14:cNvContentPartPr/>
                <p14:nvPr/>
              </p14:nvContentPartPr>
              <p14:xfrm>
                <a:off x="6600173" y="2905987"/>
                <a:ext cx="91440" cy="137160"/>
              </p14:xfrm>
            </p:contentPart>
          </mc:Choice>
          <mc:Fallback xmlns="">
            <p:pic>
              <p:nvPicPr>
                <p:cNvPr id="242" name="Freihand 241">
                  <a:extLst>
                    <a:ext uri="{FF2B5EF4-FFF2-40B4-BE49-F238E27FC236}">
                      <a16:creationId xmlns:a16="http://schemas.microsoft.com/office/drawing/2014/main" id="{1A6A29CC-CBD7-448F-92A3-31FB1560DCA7}"/>
                    </a:ext>
                  </a:extLst>
                </p:cNvPr>
                <p:cNvPicPr/>
                <p:nvPr/>
              </p:nvPicPr>
              <p:blipFill>
                <a:blip r:embed="rId589"/>
                <a:stretch>
                  <a:fillRect/>
                </a:stretch>
              </p:blipFill>
              <p:spPr>
                <a:xfrm>
                  <a:off x="6595853" y="2901667"/>
                  <a:ext cx="100080" cy="145800"/>
                </a:xfrm>
                <a:prstGeom prst="rect">
                  <a:avLst/>
                </a:prstGeom>
              </p:spPr>
            </p:pic>
          </mc:Fallback>
        </mc:AlternateContent>
      </p:grpSp>
      <p:grpSp>
        <p:nvGrpSpPr>
          <p:cNvPr id="309" name="Gruppieren 308">
            <a:extLst>
              <a:ext uri="{FF2B5EF4-FFF2-40B4-BE49-F238E27FC236}">
                <a16:creationId xmlns:a16="http://schemas.microsoft.com/office/drawing/2014/main" id="{9629AB96-65A8-437E-B5EB-6A76584DA30A}"/>
              </a:ext>
            </a:extLst>
          </p:cNvPr>
          <p:cNvGrpSpPr/>
          <p:nvPr/>
        </p:nvGrpSpPr>
        <p:grpSpPr>
          <a:xfrm>
            <a:off x="8076893" y="350707"/>
            <a:ext cx="309600" cy="170640"/>
            <a:chOff x="8076893" y="350707"/>
            <a:chExt cx="309600" cy="170640"/>
          </a:xfrm>
        </p:grpSpPr>
        <mc:AlternateContent xmlns:mc="http://schemas.openxmlformats.org/markup-compatibility/2006" xmlns:p14="http://schemas.microsoft.com/office/powerpoint/2010/main">
          <mc:Choice Requires="p14">
            <p:contentPart p14:bwMode="auto" r:id="rId590">
              <p14:nvContentPartPr>
                <p14:cNvPr id="276" name="Freihand 275">
                  <a:extLst>
                    <a:ext uri="{FF2B5EF4-FFF2-40B4-BE49-F238E27FC236}">
                      <a16:creationId xmlns:a16="http://schemas.microsoft.com/office/drawing/2014/main" id="{0305D55E-05A8-4EC1-BDF5-AD6A11BA714B}"/>
                    </a:ext>
                  </a:extLst>
                </p14:cNvPr>
                <p14:cNvContentPartPr/>
                <p14:nvPr/>
              </p14:nvContentPartPr>
              <p14:xfrm>
                <a:off x="8121173" y="375547"/>
                <a:ext cx="6840" cy="99000"/>
              </p14:xfrm>
            </p:contentPart>
          </mc:Choice>
          <mc:Fallback xmlns="">
            <p:pic>
              <p:nvPicPr>
                <p:cNvPr id="276" name="Freihand 275">
                  <a:extLst>
                    <a:ext uri="{FF2B5EF4-FFF2-40B4-BE49-F238E27FC236}">
                      <a16:creationId xmlns:a16="http://schemas.microsoft.com/office/drawing/2014/main" id="{0305D55E-05A8-4EC1-BDF5-AD6A11BA714B}"/>
                    </a:ext>
                  </a:extLst>
                </p:cNvPr>
                <p:cNvPicPr/>
                <p:nvPr/>
              </p:nvPicPr>
              <p:blipFill>
                <a:blip r:embed="rId591"/>
                <a:stretch>
                  <a:fillRect/>
                </a:stretch>
              </p:blipFill>
              <p:spPr>
                <a:xfrm>
                  <a:off x="8116853" y="371227"/>
                  <a:ext cx="154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82" name="Freihand 281">
                  <a:extLst>
                    <a:ext uri="{FF2B5EF4-FFF2-40B4-BE49-F238E27FC236}">
                      <a16:creationId xmlns:a16="http://schemas.microsoft.com/office/drawing/2014/main" id="{2CFF03B3-2EFE-4373-9D03-E8C64A44B8DB}"/>
                    </a:ext>
                  </a:extLst>
                </p14:cNvPr>
                <p14:cNvContentPartPr/>
                <p14:nvPr/>
              </p14:nvContentPartPr>
              <p14:xfrm>
                <a:off x="8076893" y="410107"/>
                <a:ext cx="79560" cy="8280"/>
              </p14:xfrm>
            </p:contentPart>
          </mc:Choice>
          <mc:Fallback xmlns="">
            <p:pic>
              <p:nvPicPr>
                <p:cNvPr id="282" name="Freihand 281">
                  <a:extLst>
                    <a:ext uri="{FF2B5EF4-FFF2-40B4-BE49-F238E27FC236}">
                      <a16:creationId xmlns:a16="http://schemas.microsoft.com/office/drawing/2014/main" id="{2CFF03B3-2EFE-4373-9D03-E8C64A44B8DB}"/>
                    </a:ext>
                  </a:extLst>
                </p:cNvPr>
                <p:cNvPicPr/>
                <p:nvPr/>
              </p:nvPicPr>
              <p:blipFill>
                <a:blip r:embed="rId593"/>
                <a:stretch>
                  <a:fillRect/>
                </a:stretch>
              </p:blipFill>
              <p:spPr>
                <a:xfrm>
                  <a:off x="8072573" y="405787"/>
                  <a:ext cx="88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95" name="Freihand 294">
                  <a:extLst>
                    <a:ext uri="{FF2B5EF4-FFF2-40B4-BE49-F238E27FC236}">
                      <a16:creationId xmlns:a16="http://schemas.microsoft.com/office/drawing/2014/main" id="{958F42C9-F78D-4DA5-946E-8765920EEE68}"/>
                    </a:ext>
                  </a:extLst>
                </p14:cNvPr>
                <p14:cNvContentPartPr/>
                <p14:nvPr/>
              </p14:nvContentPartPr>
              <p14:xfrm>
                <a:off x="8166533" y="362587"/>
                <a:ext cx="82440" cy="114480"/>
              </p14:xfrm>
            </p:contentPart>
          </mc:Choice>
          <mc:Fallback xmlns="">
            <p:pic>
              <p:nvPicPr>
                <p:cNvPr id="295" name="Freihand 294">
                  <a:extLst>
                    <a:ext uri="{FF2B5EF4-FFF2-40B4-BE49-F238E27FC236}">
                      <a16:creationId xmlns:a16="http://schemas.microsoft.com/office/drawing/2014/main" id="{958F42C9-F78D-4DA5-946E-8765920EEE68}"/>
                    </a:ext>
                  </a:extLst>
                </p:cNvPr>
                <p:cNvPicPr/>
                <p:nvPr/>
              </p:nvPicPr>
              <p:blipFill>
                <a:blip r:embed="rId595"/>
                <a:stretch>
                  <a:fillRect/>
                </a:stretch>
              </p:blipFill>
              <p:spPr>
                <a:xfrm>
                  <a:off x="8162213" y="358267"/>
                  <a:ext cx="910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98" name="Freihand 297">
                  <a:extLst>
                    <a:ext uri="{FF2B5EF4-FFF2-40B4-BE49-F238E27FC236}">
                      <a16:creationId xmlns:a16="http://schemas.microsoft.com/office/drawing/2014/main" id="{2D90D487-F4EE-448B-A8DF-B28669B62BEE}"/>
                    </a:ext>
                  </a:extLst>
                </p14:cNvPr>
                <p14:cNvContentPartPr/>
                <p14:nvPr/>
              </p14:nvContentPartPr>
              <p14:xfrm>
                <a:off x="8148893" y="371947"/>
                <a:ext cx="135000" cy="124560"/>
              </p14:xfrm>
            </p:contentPart>
          </mc:Choice>
          <mc:Fallback xmlns="">
            <p:pic>
              <p:nvPicPr>
                <p:cNvPr id="298" name="Freihand 297">
                  <a:extLst>
                    <a:ext uri="{FF2B5EF4-FFF2-40B4-BE49-F238E27FC236}">
                      <a16:creationId xmlns:a16="http://schemas.microsoft.com/office/drawing/2014/main" id="{2D90D487-F4EE-448B-A8DF-B28669B62BEE}"/>
                    </a:ext>
                  </a:extLst>
                </p:cNvPr>
                <p:cNvPicPr/>
                <p:nvPr/>
              </p:nvPicPr>
              <p:blipFill>
                <a:blip r:embed="rId597"/>
                <a:stretch>
                  <a:fillRect/>
                </a:stretch>
              </p:blipFill>
              <p:spPr>
                <a:xfrm>
                  <a:off x="8144573" y="367627"/>
                  <a:ext cx="143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301" name="Freihand 300">
                  <a:extLst>
                    <a:ext uri="{FF2B5EF4-FFF2-40B4-BE49-F238E27FC236}">
                      <a16:creationId xmlns:a16="http://schemas.microsoft.com/office/drawing/2014/main" id="{EA343D09-758C-420F-9DF1-101638541EB6}"/>
                    </a:ext>
                  </a:extLst>
                </p14:cNvPr>
                <p14:cNvContentPartPr/>
                <p14:nvPr/>
              </p14:nvContentPartPr>
              <p14:xfrm>
                <a:off x="8291453" y="350707"/>
                <a:ext cx="95040" cy="170640"/>
              </p14:xfrm>
            </p:contentPart>
          </mc:Choice>
          <mc:Fallback xmlns="">
            <p:pic>
              <p:nvPicPr>
                <p:cNvPr id="301" name="Freihand 300">
                  <a:extLst>
                    <a:ext uri="{FF2B5EF4-FFF2-40B4-BE49-F238E27FC236}">
                      <a16:creationId xmlns:a16="http://schemas.microsoft.com/office/drawing/2014/main" id="{EA343D09-758C-420F-9DF1-101638541EB6}"/>
                    </a:ext>
                  </a:extLst>
                </p:cNvPr>
                <p:cNvPicPr/>
                <p:nvPr/>
              </p:nvPicPr>
              <p:blipFill>
                <a:blip r:embed="rId599"/>
                <a:stretch>
                  <a:fillRect/>
                </a:stretch>
              </p:blipFill>
              <p:spPr>
                <a:xfrm>
                  <a:off x="8287133" y="346387"/>
                  <a:ext cx="103680" cy="179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00">
            <p14:nvContentPartPr>
              <p14:cNvPr id="329" name="Freihand 328">
                <a:extLst>
                  <a:ext uri="{FF2B5EF4-FFF2-40B4-BE49-F238E27FC236}">
                    <a16:creationId xmlns:a16="http://schemas.microsoft.com/office/drawing/2014/main" id="{58DB0F31-B416-4E17-AEEB-E1308D855843}"/>
                  </a:ext>
                </a:extLst>
              </p14:cNvPr>
              <p14:cNvContentPartPr/>
              <p14:nvPr/>
            </p14:nvContentPartPr>
            <p14:xfrm>
              <a:off x="11230493" y="340267"/>
              <a:ext cx="225000" cy="41040"/>
            </p14:xfrm>
          </p:contentPart>
        </mc:Choice>
        <mc:Fallback xmlns="">
          <p:pic>
            <p:nvPicPr>
              <p:cNvPr id="329" name="Freihand 328">
                <a:extLst>
                  <a:ext uri="{FF2B5EF4-FFF2-40B4-BE49-F238E27FC236}">
                    <a16:creationId xmlns:a16="http://schemas.microsoft.com/office/drawing/2014/main" id="{58DB0F31-B416-4E17-AEEB-E1308D855843}"/>
                  </a:ext>
                </a:extLst>
              </p:cNvPr>
              <p:cNvPicPr/>
              <p:nvPr/>
            </p:nvPicPr>
            <p:blipFill>
              <a:blip r:embed="rId601"/>
              <a:stretch>
                <a:fillRect/>
              </a:stretch>
            </p:blipFill>
            <p:spPr>
              <a:xfrm>
                <a:off x="11226173" y="335947"/>
                <a:ext cx="233640" cy="49680"/>
              </a:xfrm>
              <a:prstGeom prst="rect">
                <a:avLst/>
              </a:prstGeom>
            </p:spPr>
          </p:pic>
        </mc:Fallback>
      </mc:AlternateContent>
      <p:grpSp>
        <p:nvGrpSpPr>
          <p:cNvPr id="342" name="Gruppieren 341">
            <a:extLst>
              <a:ext uri="{FF2B5EF4-FFF2-40B4-BE49-F238E27FC236}">
                <a16:creationId xmlns:a16="http://schemas.microsoft.com/office/drawing/2014/main" id="{CE5FEE37-D236-47EF-AA6B-26C16979261F}"/>
              </a:ext>
            </a:extLst>
          </p:cNvPr>
          <p:cNvGrpSpPr/>
          <p:nvPr/>
        </p:nvGrpSpPr>
        <p:grpSpPr>
          <a:xfrm>
            <a:off x="11172173" y="43267"/>
            <a:ext cx="325800" cy="97920"/>
            <a:chOff x="11172173" y="43267"/>
            <a:chExt cx="325800" cy="97920"/>
          </a:xfrm>
        </p:grpSpPr>
        <mc:AlternateContent xmlns:mc="http://schemas.openxmlformats.org/markup-compatibility/2006" xmlns:p14="http://schemas.microsoft.com/office/powerpoint/2010/main">
          <mc:Choice Requires="p14">
            <p:contentPart p14:bwMode="auto" r:id="rId602">
              <p14:nvContentPartPr>
                <p14:cNvPr id="338" name="Freihand 337">
                  <a:extLst>
                    <a:ext uri="{FF2B5EF4-FFF2-40B4-BE49-F238E27FC236}">
                      <a16:creationId xmlns:a16="http://schemas.microsoft.com/office/drawing/2014/main" id="{AE771F50-6C5F-4AFB-A995-489DA0ABE473}"/>
                    </a:ext>
                  </a:extLst>
                </p14:cNvPr>
                <p14:cNvContentPartPr/>
                <p14:nvPr/>
              </p14:nvContentPartPr>
              <p14:xfrm>
                <a:off x="11207453" y="54427"/>
                <a:ext cx="17280" cy="82080"/>
              </p14:xfrm>
            </p:contentPart>
          </mc:Choice>
          <mc:Fallback xmlns="">
            <p:pic>
              <p:nvPicPr>
                <p:cNvPr id="338" name="Freihand 337">
                  <a:extLst>
                    <a:ext uri="{FF2B5EF4-FFF2-40B4-BE49-F238E27FC236}">
                      <a16:creationId xmlns:a16="http://schemas.microsoft.com/office/drawing/2014/main" id="{AE771F50-6C5F-4AFB-A995-489DA0ABE473}"/>
                    </a:ext>
                  </a:extLst>
                </p:cNvPr>
                <p:cNvPicPr/>
                <p:nvPr/>
              </p:nvPicPr>
              <p:blipFill>
                <a:blip r:embed="rId603"/>
                <a:stretch>
                  <a:fillRect/>
                </a:stretch>
              </p:blipFill>
              <p:spPr>
                <a:xfrm>
                  <a:off x="11203133" y="50107"/>
                  <a:ext cx="25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39" name="Freihand 338">
                  <a:extLst>
                    <a:ext uri="{FF2B5EF4-FFF2-40B4-BE49-F238E27FC236}">
                      <a16:creationId xmlns:a16="http://schemas.microsoft.com/office/drawing/2014/main" id="{B8BC9C11-8E05-4B94-A78D-0923213177B2}"/>
                    </a:ext>
                  </a:extLst>
                </p14:cNvPr>
                <p14:cNvContentPartPr/>
                <p14:nvPr/>
              </p14:nvContentPartPr>
              <p14:xfrm>
                <a:off x="11172173" y="87547"/>
                <a:ext cx="83520" cy="2520"/>
              </p14:xfrm>
            </p:contentPart>
          </mc:Choice>
          <mc:Fallback xmlns="">
            <p:pic>
              <p:nvPicPr>
                <p:cNvPr id="339" name="Freihand 338">
                  <a:extLst>
                    <a:ext uri="{FF2B5EF4-FFF2-40B4-BE49-F238E27FC236}">
                      <a16:creationId xmlns:a16="http://schemas.microsoft.com/office/drawing/2014/main" id="{B8BC9C11-8E05-4B94-A78D-0923213177B2}"/>
                    </a:ext>
                  </a:extLst>
                </p:cNvPr>
                <p:cNvPicPr/>
                <p:nvPr/>
              </p:nvPicPr>
              <p:blipFill>
                <a:blip r:embed="rId605"/>
                <a:stretch>
                  <a:fillRect/>
                </a:stretch>
              </p:blipFill>
              <p:spPr>
                <a:xfrm>
                  <a:off x="11167853" y="83227"/>
                  <a:ext cx="921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340" name="Freihand 339">
                  <a:extLst>
                    <a:ext uri="{FF2B5EF4-FFF2-40B4-BE49-F238E27FC236}">
                      <a16:creationId xmlns:a16="http://schemas.microsoft.com/office/drawing/2014/main" id="{7F1551FE-1B9D-4B48-A625-953E393A8FC5}"/>
                    </a:ext>
                  </a:extLst>
                </p14:cNvPr>
                <p14:cNvContentPartPr/>
                <p14:nvPr/>
              </p14:nvContentPartPr>
              <p14:xfrm>
                <a:off x="11315813" y="48667"/>
                <a:ext cx="60480" cy="92520"/>
              </p14:xfrm>
            </p:contentPart>
          </mc:Choice>
          <mc:Fallback xmlns="">
            <p:pic>
              <p:nvPicPr>
                <p:cNvPr id="340" name="Freihand 339">
                  <a:extLst>
                    <a:ext uri="{FF2B5EF4-FFF2-40B4-BE49-F238E27FC236}">
                      <a16:creationId xmlns:a16="http://schemas.microsoft.com/office/drawing/2014/main" id="{7F1551FE-1B9D-4B48-A625-953E393A8FC5}"/>
                    </a:ext>
                  </a:extLst>
                </p:cNvPr>
                <p:cNvPicPr/>
                <p:nvPr/>
              </p:nvPicPr>
              <p:blipFill>
                <a:blip r:embed="rId607"/>
                <a:stretch>
                  <a:fillRect/>
                </a:stretch>
              </p:blipFill>
              <p:spPr>
                <a:xfrm>
                  <a:off x="11311493" y="44347"/>
                  <a:ext cx="691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41" name="Freihand 340">
                  <a:extLst>
                    <a:ext uri="{FF2B5EF4-FFF2-40B4-BE49-F238E27FC236}">
                      <a16:creationId xmlns:a16="http://schemas.microsoft.com/office/drawing/2014/main" id="{2E888F0F-10BA-406A-A941-50A466C91E9D}"/>
                    </a:ext>
                  </a:extLst>
                </p14:cNvPr>
                <p14:cNvContentPartPr/>
                <p14:nvPr/>
              </p14:nvContentPartPr>
              <p14:xfrm>
                <a:off x="11441093" y="43267"/>
                <a:ext cx="56880" cy="78840"/>
              </p14:xfrm>
            </p:contentPart>
          </mc:Choice>
          <mc:Fallback xmlns="">
            <p:pic>
              <p:nvPicPr>
                <p:cNvPr id="341" name="Freihand 340">
                  <a:extLst>
                    <a:ext uri="{FF2B5EF4-FFF2-40B4-BE49-F238E27FC236}">
                      <a16:creationId xmlns:a16="http://schemas.microsoft.com/office/drawing/2014/main" id="{2E888F0F-10BA-406A-A941-50A466C91E9D}"/>
                    </a:ext>
                  </a:extLst>
                </p:cNvPr>
                <p:cNvPicPr/>
                <p:nvPr/>
              </p:nvPicPr>
              <p:blipFill>
                <a:blip r:embed="rId609"/>
                <a:stretch>
                  <a:fillRect/>
                </a:stretch>
              </p:blipFill>
              <p:spPr>
                <a:xfrm>
                  <a:off x="11436773" y="38947"/>
                  <a:ext cx="65520" cy="87480"/>
                </a:xfrm>
                <a:prstGeom prst="rect">
                  <a:avLst/>
                </a:prstGeom>
              </p:spPr>
            </p:pic>
          </mc:Fallback>
        </mc:AlternateContent>
      </p:grpSp>
      <p:grpSp>
        <p:nvGrpSpPr>
          <p:cNvPr id="346" name="Gruppieren 345">
            <a:extLst>
              <a:ext uri="{FF2B5EF4-FFF2-40B4-BE49-F238E27FC236}">
                <a16:creationId xmlns:a16="http://schemas.microsoft.com/office/drawing/2014/main" id="{35DAF6A4-C2E1-46F7-9BA1-5EE5B6A3CF72}"/>
              </a:ext>
            </a:extLst>
          </p:cNvPr>
          <p:cNvGrpSpPr/>
          <p:nvPr/>
        </p:nvGrpSpPr>
        <p:grpSpPr>
          <a:xfrm>
            <a:off x="9330053" y="395707"/>
            <a:ext cx="323280" cy="109080"/>
            <a:chOff x="9330053" y="395707"/>
            <a:chExt cx="323280" cy="109080"/>
          </a:xfrm>
        </p:grpSpPr>
        <mc:AlternateContent xmlns:mc="http://schemas.openxmlformats.org/markup-compatibility/2006" xmlns:p14="http://schemas.microsoft.com/office/powerpoint/2010/main">
          <mc:Choice Requires="p14">
            <p:contentPart p14:bwMode="auto" r:id="rId610">
              <p14:nvContentPartPr>
                <p14:cNvPr id="343" name="Freihand 342">
                  <a:extLst>
                    <a:ext uri="{FF2B5EF4-FFF2-40B4-BE49-F238E27FC236}">
                      <a16:creationId xmlns:a16="http://schemas.microsoft.com/office/drawing/2014/main" id="{F51CA074-32CB-4AAC-AE4C-38814AB0A37E}"/>
                    </a:ext>
                  </a:extLst>
                </p14:cNvPr>
                <p14:cNvContentPartPr/>
                <p14:nvPr/>
              </p14:nvContentPartPr>
              <p14:xfrm>
                <a:off x="9330053" y="397147"/>
                <a:ext cx="81360" cy="99720"/>
              </p14:xfrm>
            </p:contentPart>
          </mc:Choice>
          <mc:Fallback xmlns="">
            <p:pic>
              <p:nvPicPr>
                <p:cNvPr id="343" name="Freihand 342">
                  <a:extLst>
                    <a:ext uri="{FF2B5EF4-FFF2-40B4-BE49-F238E27FC236}">
                      <a16:creationId xmlns:a16="http://schemas.microsoft.com/office/drawing/2014/main" id="{F51CA074-32CB-4AAC-AE4C-38814AB0A37E}"/>
                    </a:ext>
                  </a:extLst>
                </p:cNvPr>
                <p:cNvPicPr/>
                <p:nvPr/>
              </p:nvPicPr>
              <p:blipFill>
                <a:blip r:embed="rId611"/>
                <a:stretch>
                  <a:fillRect/>
                </a:stretch>
              </p:blipFill>
              <p:spPr>
                <a:xfrm>
                  <a:off x="9325733" y="392827"/>
                  <a:ext cx="900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44" name="Freihand 343">
                  <a:extLst>
                    <a:ext uri="{FF2B5EF4-FFF2-40B4-BE49-F238E27FC236}">
                      <a16:creationId xmlns:a16="http://schemas.microsoft.com/office/drawing/2014/main" id="{77F2C018-EF35-4612-B443-7332EE7043B2}"/>
                    </a:ext>
                  </a:extLst>
                </p14:cNvPr>
                <p14:cNvContentPartPr/>
                <p14:nvPr/>
              </p14:nvContentPartPr>
              <p14:xfrm>
                <a:off x="9456053" y="395707"/>
                <a:ext cx="77400" cy="109080"/>
              </p14:xfrm>
            </p:contentPart>
          </mc:Choice>
          <mc:Fallback xmlns="">
            <p:pic>
              <p:nvPicPr>
                <p:cNvPr id="344" name="Freihand 343">
                  <a:extLst>
                    <a:ext uri="{FF2B5EF4-FFF2-40B4-BE49-F238E27FC236}">
                      <a16:creationId xmlns:a16="http://schemas.microsoft.com/office/drawing/2014/main" id="{77F2C018-EF35-4612-B443-7332EE7043B2}"/>
                    </a:ext>
                  </a:extLst>
                </p:cNvPr>
                <p:cNvPicPr/>
                <p:nvPr/>
              </p:nvPicPr>
              <p:blipFill>
                <a:blip r:embed="rId613"/>
                <a:stretch>
                  <a:fillRect/>
                </a:stretch>
              </p:blipFill>
              <p:spPr>
                <a:xfrm>
                  <a:off x="9451733" y="391387"/>
                  <a:ext cx="860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45" name="Freihand 344">
                  <a:extLst>
                    <a:ext uri="{FF2B5EF4-FFF2-40B4-BE49-F238E27FC236}">
                      <a16:creationId xmlns:a16="http://schemas.microsoft.com/office/drawing/2014/main" id="{E6EDCF24-98C7-4DBF-AAFA-60117A8603B4}"/>
                    </a:ext>
                  </a:extLst>
                </p14:cNvPr>
                <p14:cNvContentPartPr/>
                <p14:nvPr/>
              </p14:nvContentPartPr>
              <p14:xfrm>
                <a:off x="9580613" y="406507"/>
                <a:ext cx="72720" cy="86760"/>
              </p14:xfrm>
            </p:contentPart>
          </mc:Choice>
          <mc:Fallback xmlns="">
            <p:pic>
              <p:nvPicPr>
                <p:cNvPr id="345" name="Freihand 344">
                  <a:extLst>
                    <a:ext uri="{FF2B5EF4-FFF2-40B4-BE49-F238E27FC236}">
                      <a16:creationId xmlns:a16="http://schemas.microsoft.com/office/drawing/2014/main" id="{E6EDCF24-98C7-4DBF-AAFA-60117A8603B4}"/>
                    </a:ext>
                  </a:extLst>
                </p:cNvPr>
                <p:cNvPicPr/>
                <p:nvPr/>
              </p:nvPicPr>
              <p:blipFill>
                <a:blip r:embed="rId615"/>
                <a:stretch>
                  <a:fillRect/>
                </a:stretch>
              </p:blipFill>
              <p:spPr>
                <a:xfrm>
                  <a:off x="9576293" y="402187"/>
                  <a:ext cx="81360" cy="95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6">
            <p14:nvContentPartPr>
              <p14:cNvPr id="347" name="Freihand 346">
                <a:extLst>
                  <a:ext uri="{FF2B5EF4-FFF2-40B4-BE49-F238E27FC236}">
                    <a16:creationId xmlns:a16="http://schemas.microsoft.com/office/drawing/2014/main" id="{C3CF127F-1B59-43F3-9516-E2D3B9D7B4FC}"/>
                  </a:ext>
                </a:extLst>
              </p14:cNvPr>
              <p14:cNvContentPartPr/>
              <p14:nvPr/>
            </p14:nvContentPartPr>
            <p14:xfrm>
              <a:off x="11041133" y="617827"/>
              <a:ext cx="203040" cy="27360"/>
            </p14:xfrm>
          </p:contentPart>
        </mc:Choice>
        <mc:Fallback xmlns="">
          <p:pic>
            <p:nvPicPr>
              <p:cNvPr id="347" name="Freihand 346">
                <a:extLst>
                  <a:ext uri="{FF2B5EF4-FFF2-40B4-BE49-F238E27FC236}">
                    <a16:creationId xmlns:a16="http://schemas.microsoft.com/office/drawing/2014/main" id="{C3CF127F-1B59-43F3-9516-E2D3B9D7B4FC}"/>
                  </a:ext>
                </a:extLst>
              </p:cNvPr>
              <p:cNvPicPr/>
              <p:nvPr/>
            </p:nvPicPr>
            <p:blipFill>
              <a:blip r:embed="rId617"/>
              <a:stretch>
                <a:fillRect/>
              </a:stretch>
            </p:blipFill>
            <p:spPr>
              <a:xfrm>
                <a:off x="11036813" y="613507"/>
                <a:ext cx="21168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48" name="Freihand 347">
                <a:extLst>
                  <a:ext uri="{FF2B5EF4-FFF2-40B4-BE49-F238E27FC236}">
                    <a16:creationId xmlns:a16="http://schemas.microsoft.com/office/drawing/2014/main" id="{AD72D3DC-067E-4B7B-901E-001DBE6E5974}"/>
                  </a:ext>
                </a:extLst>
              </p14:cNvPr>
              <p14:cNvContentPartPr/>
              <p14:nvPr/>
            </p14:nvContentPartPr>
            <p14:xfrm>
              <a:off x="9296573" y="983587"/>
              <a:ext cx="361080" cy="27360"/>
            </p14:xfrm>
          </p:contentPart>
        </mc:Choice>
        <mc:Fallback xmlns="">
          <p:pic>
            <p:nvPicPr>
              <p:cNvPr id="348" name="Freihand 347">
                <a:extLst>
                  <a:ext uri="{FF2B5EF4-FFF2-40B4-BE49-F238E27FC236}">
                    <a16:creationId xmlns:a16="http://schemas.microsoft.com/office/drawing/2014/main" id="{AD72D3DC-067E-4B7B-901E-001DBE6E5974}"/>
                  </a:ext>
                </a:extLst>
              </p:cNvPr>
              <p:cNvPicPr/>
              <p:nvPr/>
            </p:nvPicPr>
            <p:blipFill>
              <a:blip r:embed="rId619"/>
              <a:stretch>
                <a:fillRect/>
              </a:stretch>
            </p:blipFill>
            <p:spPr>
              <a:xfrm>
                <a:off x="9292253" y="979267"/>
                <a:ext cx="369720" cy="36000"/>
              </a:xfrm>
              <a:prstGeom prst="rect">
                <a:avLst/>
              </a:prstGeom>
            </p:spPr>
          </p:pic>
        </mc:Fallback>
      </mc:AlternateContent>
      <p:grpSp>
        <p:nvGrpSpPr>
          <p:cNvPr id="363" name="Gruppieren 362">
            <a:extLst>
              <a:ext uri="{FF2B5EF4-FFF2-40B4-BE49-F238E27FC236}">
                <a16:creationId xmlns:a16="http://schemas.microsoft.com/office/drawing/2014/main" id="{61D58AFE-9B5A-4412-AE04-B54E297E1923}"/>
              </a:ext>
            </a:extLst>
          </p:cNvPr>
          <p:cNvGrpSpPr/>
          <p:nvPr/>
        </p:nvGrpSpPr>
        <p:grpSpPr>
          <a:xfrm>
            <a:off x="8172653" y="694507"/>
            <a:ext cx="437760" cy="274320"/>
            <a:chOff x="8172653" y="694507"/>
            <a:chExt cx="437760" cy="274320"/>
          </a:xfrm>
        </p:grpSpPr>
        <mc:AlternateContent xmlns:mc="http://schemas.openxmlformats.org/markup-compatibility/2006" xmlns:p14="http://schemas.microsoft.com/office/powerpoint/2010/main">
          <mc:Choice Requires="p14">
            <p:contentPart p14:bwMode="auto" r:id="rId620">
              <p14:nvContentPartPr>
                <p14:cNvPr id="356" name="Freihand 355">
                  <a:extLst>
                    <a:ext uri="{FF2B5EF4-FFF2-40B4-BE49-F238E27FC236}">
                      <a16:creationId xmlns:a16="http://schemas.microsoft.com/office/drawing/2014/main" id="{7D97CB45-8E1B-43B0-9DF0-4E4FD490D68C}"/>
                    </a:ext>
                  </a:extLst>
                </p14:cNvPr>
                <p14:cNvContentPartPr/>
                <p14:nvPr/>
              </p14:nvContentPartPr>
              <p14:xfrm>
                <a:off x="8233493" y="819787"/>
                <a:ext cx="21240" cy="149040"/>
              </p14:xfrm>
            </p:contentPart>
          </mc:Choice>
          <mc:Fallback xmlns="">
            <p:pic>
              <p:nvPicPr>
                <p:cNvPr id="356" name="Freihand 355">
                  <a:extLst>
                    <a:ext uri="{FF2B5EF4-FFF2-40B4-BE49-F238E27FC236}">
                      <a16:creationId xmlns:a16="http://schemas.microsoft.com/office/drawing/2014/main" id="{7D97CB45-8E1B-43B0-9DF0-4E4FD490D68C}"/>
                    </a:ext>
                  </a:extLst>
                </p:cNvPr>
                <p:cNvPicPr/>
                <p:nvPr/>
              </p:nvPicPr>
              <p:blipFill>
                <a:blip r:embed="rId621"/>
                <a:stretch>
                  <a:fillRect/>
                </a:stretch>
              </p:blipFill>
              <p:spPr>
                <a:xfrm>
                  <a:off x="8229173" y="815467"/>
                  <a:ext cx="298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57" name="Freihand 356">
                  <a:extLst>
                    <a:ext uri="{FF2B5EF4-FFF2-40B4-BE49-F238E27FC236}">
                      <a16:creationId xmlns:a16="http://schemas.microsoft.com/office/drawing/2014/main" id="{9334D2FB-F75B-4288-975E-49778E8FB4C2}"/>
                    </a:ext>
                  </a:extLst>
                </p14:cNvPr>
                <p14:cNvContentPartPr/>
                <p14:nvPr/>
              </p14:nvContentPartPr>
              <p14:xfrm>
                <a:off x="8172653" y="935347"/>
                <a:ext cx="145080" cy="23040"/>
              </p14:xfrm>
            </p:contentPart>
          </mc:Choice>
          <mc:Fallback xmlns="">
            <p:pic>
              <p:nvPicPr>
                <p:cNvPr id="357" name="Freihand 356">
                  <a:extLst>
                    <a:ext uri="{FF2B5EF4-FFF2-40B4-BE49-F238E27FC236}">
                      <a16:creationId xmlns:a16="http://schemas.microsoft.com/office/drawing/2014/main" id="{9334D2FB-F75B-4288-975E-49778E8FB4C2}"/>
                    </a:ext>
                  </a:extLst>
                </p:cNvPr>
                <p:cNvPicPr/>
                <p:nvPr/>
              </p:nvPicPr>
              <p:blipFill>
                <a:blip r:embed="rId623"/>
                <a:stretch>
                  <a:fillRect/>
                </a:stretch>
              </p:blipFill>
              <p:spPr>
                <a:xfrm>
                  <a:off x="8168333" y="931027"/>
                  <a:ext cx="1537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58" name="Freihand 357">
                  <a:extLst>
                    <a:ext uri="{FF2B5EF4-FFF2-40B4-BE49-F238E27FC236}">
                      <a16:creationId xmlns:a16="http://schemas.microsoft.com/office/drawing/2014/main" id="{CB79E526-97AC-4D92-BB9F-2545D3F9C047}"/>
                    </a:ext>
                  </a:extLst>
                </p14:cNvPr>
                <p14:cNvContentPartPr/>
                <p14:nvPr/>
              </p14:nvContentPartPr>
              <p14:xfrm>
                <a:off x="8189213" y="772267"/>
                <a:ext cx="151560" cy="28800"/>
              </p14:xfrm>
            </p:contentPart>
          </mc:Choice>
          <mc:Fallback xmlns="">
            <p:pic>
              <p:nvPicPr>
                <p:cNvPr id="358" name="Freihand 357">
                  <a:extLst>
                    <a:ext uri="{FF2B5EF4-FFF2-40B4-BE49-F238E27FC236}">
                      <a16:creationId xmlns:a16="http://schemas.microsoft.com/office/drawing/2014/main" id="{CB79E526-97AC-4D92-BB9F-2545D3F9C047}"/>
                    </a:ext>
                  </a:extLst>
                </p:cNvPr>
                <p:cNvPicPr/>
                <p:nvPr/>
              </p:nvPicPr>
              <p:blipFill>
                <a:blip r:embed="rId625"/>
                <a:stretch>
                  <a:fillRect/>
                </a:stretch>
              </p:blipFill>
              <p:spPr>
                <a:xfrm>
                  <a:off x="8184893" y="767947"/>
                  <a:ext cx="1602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59" name="Freihand 358">
                  <a:extLst>
                    <a:ext uri="{FF2B5EF4-FFF2-40B4-BE49-F238E27FC236}">
                      <a16:creationId xmlns:a16="http://schemas.microsoft.com/office/drawing/2014/main" id="{F34D49AF-9F41-4C2B-89BF-21387CB5834D}"/>
                    </a:ext>
                  </a:extLst>
                </p14:cNvPr>
                <p14:cNvContentPartPr/>
                <p14:nvPr/>
              </p14:nvContentPartPr>
              <p14:xfrm>
                <a:off x="8340053" y="792427"/>
                <a:ext cx="92520" cy="151200"/>
              </p14:xfrm>
            </p:contentPart>
          </mc:Choice>
          <mc:Fallback xmlns="">
            <p:pic>
              <p:nvPicPr>
                <p:cNvPr id="359" name="Freihand 358">
                  <a:extLst>
                    <a:ext uri="{FF2B5EF4-FFF2-40B4-BE49-F238E27FC236}">
                      <a16:creationId xmlns:a16="http://schemas.microsoft.com/office/drawing/2014/main" id="{F34D49AF-9F41-4C2B-89BF-21387CB5834D}"/>
                    </a:ext>
                  </a:extLst>
                </p:cNvPr>
                <p:cNvPicPr/>
                <p:nvPr/>
              </p:nvPicPr>
              <p:blipFill>
                <a:blip r:embed="rId627"/>
                <a:stretch>
                  <a:fillRect/>
                </a:stretch>
              </p:blipFill>
              <p:spPr>
                <a:xfrm>
                  <a:off x="8335733" y="788107"/>
                  <a:ext cx="1011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360" name="Freihand 359">
                  <a:extLst>
                    <a:ext uri="{FF2B5EF4-FFF2-40B4-BE49-F238E27FC236}">
                      <a16:creationId xmlns:a16="http://schemas.microsoft.com/office/drawing/2014/main" id="{BBFB2531-5E11-4852-8711-BCDAC1D989C5}"/>
                    </a:ext>
                  </a:extLst>
                </p14:cNvPr>
                <p14:cNvContentPartPr/>
                <p14:nvPr/>
              </p14:nvContentPartPr>
              <p14:xfrm>
                <a:off x="8433293" y="704587"/>
                <a:ext cx="67680" cy="88200"/>
              </p14:xfrm>
            </p:contentPart>
          </mc:Choice>
          <mc:Fallback xmlns="">
            <p:pic>
              <p:nvPicPr>
                <p:cNvPr id="360" name="Freihand 359">
                  <a:extLst>
                    <a:ext uri="{FF2B5EF4-FFF2-40B4-BE49-F238E27FC236}">
                      <a16:creationId xmlns:a16="http://schemas.microsoft.com/office/drawing/2014/main" id="{BBFB2531-5E11-4852-8711-BCDAC1D989C5}"/>
                    </a:ext>
                  </a:extLst>
                </p:cNvPr>
                <p:cNvPicPr/>
                <p:nvPr/>
              </p:nvPicPr>
              <p:blipFill>
                <a:blip r:embed="rId629"/>
                <a:stretch>
                  <a:fillRect/>
                </a:stretch>
              </p:blipFill>
              <p:spPr>
                <a:xfrm>
                  <a:off x="8428973" y="700267"/>
                  <a:ext cx="763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61" name="Freihand 360">
                  <a:extLst>
                    <a:ext uri="{FF2B5EF4-FFF2-40B4-BE49-F238E27FC236}">
                      <a16:creationId xmlns:a16="http://schemas.microsoft.com/office/drawing/2014/main" id="{E2E44A68-9FCA-44FA-B715-38EDF37260BD}"/>
                    </a:ext>
                  </a:extLst>
                </p14:cNvPr>
                <p14:cNvContentPartPr/>
                <p14:nvPr/>
              </p14:nvContentPartPr>
              <p14:xfrm>
                <a:off x="8429333" y="704587"/>
                <a:ext cx="82440" cy="84600"/>
              </p14:xfrm>
            </p:contentPart>
          </mc:Choice>
          <mc:Fallback xmlns="">
            <p:pic>
              <p:nvPicPr>
                <p:cNvPr id="361" name="Freihand 360">
                  <a:extLst>
                    <a:ext uri="{FF2B5EF4-FFF2-40B4-BE49-F238E27FC236}">
                      <a16:creationId xmlns:a16="http://schemas.microsoft.com/office/drawing/2014/main" id="{E2E44A68-9FCA-44FA-B715-38EDF37260BD}"/>
                    </a:ext>
                  </a:extLst>
                </p:cNvPr>
                <p:cNvPicPr/>
                <p:nvPr/>
              </p:nvPicPr>
              <p:blipFill>
                <a:blip r:embed="rId631"/>
                <a:stretch>
                  <a:fillRect/>
                </a:stretch>
              </p:blipFill>
              <p:spPr>
                <a:xfrm>
                  <a:off x="8425013" y="700267"/>
                  <a:ext cx="910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362" name="Freihand 361">
                  <a:extLst>
                    <a:ext uri="{FF2B5EF4-FFF2-40B4-BE49-F238E27FC236}">
                      <a16:creationId xmlns:a16="http://schemas.microsoft.com/office/drawing/2014/main" id="{09E523E2-0224-42B8-B525-34D66E3A3FD9}"/>
                    </a:ext>
                  </a:extLst>
                </p14:cNvPr>
                <p14:cNvContentPartPr/>
                <p14:nvPr/>
              </p14:nvContentPartPr>
              <p14:xfrm>
                <a:off x="8518253" y="694507"/>
                <a:ext cx="92160" cy="95040"/>
              </p14:xfrm>
            </p:contentPart>
          </mc:Choice>
          <mc:Fallback xmlns="">
            <p:pic>
              <p:nvPicPr>
                <p:cNvPr id="362" name="Freihand 361">
                  <a:extLst>
                    <a:ext uri="{FF2B5EF4-FFF2-40B4-BE49-F238E27FC236}">
                      <a16:creationId xmlns:a16="http://schemas.microsoft.com/office/drawing/2014/main" id="{09E523E2-0224-42B8-B525-34D66E3A3FD9}"/>
                    </a:ext>
                  </a:extLst>
                </p:cNvPr>
                <p:cNvPicPr/>
                <p:nvPr/>
              </p:nvPicPr>
              <p:blipFill>
                <a:blip r:embed="rId633"/>
                <a:stretch>
                  <a:fillRect/>
                </a:stretch>
              </p:blipFill>
              <p:spPr>
                <a:xfrm>
                  <a:off x="8513933" y="690187"/>
                  <a:ext cx="100800" cy="103680"/>
                </a:xfrm>
                <a:prstGeom prst="rect">
                  <a:avLst/>
                </a:prstGeom>
              </p:spPr>
            </p:pic>
          </mc:Fallback>
        </mc:AlternateContent>
      </p:grpSp>
      <p:grpSp>
        <p:nvGrpSpPr>
          <p:cNvPr id="375" name="Gruppieren 374">
            <a:extLst>
              <a:ext uri="{FF2B5EF4-FFF2-40B4-BE49-F238E27FC236}">
                <a16:creationId xmlns:a16="http://schemas.microsoft.com/office/drawing/2014/main" id="{4E2C3B63-BBD1-4529-8EF4-95C8FA59999B}"/>
              </a:ext>
            </a:extLst>
          </p:cNvPr>
          <p:cNvGrpSpPr/>
          <p:nvPr/>
        </p:nvGrpSpPr>
        <p:grpSpPr>
          <a:xfrm>
            <a:off x="7608173" y="1890067"/>
            <a:ext cx="1050480" cy="322200"/>
            <a:chOff x="7608173" y="1890067"/>
            <a:chExt cx="1050480" cy="322200"/>
          </a:xfrm>
        </p:grpSpPr>
        <mc:AlternateContent xmlns:mc="http://schemas.openxmlformats.org/markup-compatibility/2006" xmlns:p14="http://schemas.microsoft.com/office/powerpoint/2010/main">
          <mc:Choice Requires="p14">
            <p:contentPart p14:bwMode="auto" r:id="rId634">
              <p14:nvContentPartPr>
                <p14:cNvPr id="364" name="Freihand 363">
                  <a:extLst>
                    <a:ext uri="{FF2B5EF4-FFF2-40B4-BE49-F238E27FC236}">
                      <a16:creationId xmlns:a16="http://schemas.microsoft.com/office/drawing/2014/main" id="{769D79AE-E946-48A4-93DB-65B90B88F235}"/>
                    </a:ext>
                  </a:extLst>
                </p14:cNvPr>
                <p14:cNvContentPartPr/>
                <p14:nvPr/>
              </p14:nvContentPartPr>
              <p14:xfrm>
                <a:off x="7692053" y="2059267"/>
                <a:ext cx="10440" cy="123840"/>
              </p14:xfrm>
            </p:contentPart>
          </mc:Choice>
          <mc:Fallback xmlns="">
            <p:pic>
              <p:nvPicPr>
                <p:cNvPr id="364" name="Freihand 363">
                  <a:extLst>
                    <a:ext uri="{FF2B5EF4-FFF2-40B4-BE49-F238E27FC236}">
                      <a16:creationId xmlns:a16="http://schemas.microsoft.com/office/drawing/2014/main" id="{769D79AE-E946-48A4-93DB-65B90B88F235}"/>
                    </a:ext>
                  </a:extLst>
                </p:cNvPr>
                <p:cNvPicPr/>
                <p:nvPr/>
              </p:nvPicPr>
              <p:blipFill>
                <a:blip r:embed="rId635"/>
                <a:stretch>
                  <a:fillRect/>
                </a:stretch>
              </p:blipFill>
              <p:spPr>
                <a:xfrm>
                  <a:off x="7687733" y="2054947"/>
                  <a:ext cx="190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365" name="Freihand 364">
                  <a:extLst>
                    <a:ext uri="{FF2B5EF4-FFF2-40B4-BE49-F238E27FC236}">
                      <a16:creationId xmlns:a16="http://schemas.microsoft.com/office/drawing/2014/main" id="{1E5D735D-0FF9-41FC-AA5D-841ECAD04686}"/>
                    </a:ext>
                  </a:extLst>
                </p14:cNvPr>
                <p14:cNvContentPartPr/>
                <p14:nvPr/>
              </p14:nvContentPartPr>
              <p14:xfrm>
                <a:off x="7610693" y="2169427"/>
                <a:ext cx="153360" cy="42840"/>
              </p14:xfrm>
            </p:contentPart>
          </mc:Choice>
          <mc:Fallback xmlns="">
            <p:pic>
              <p:nvPicPr>
                <p:cNvPr id="365" name="Freihand 364">
                  <a:extLst>
                    <a:ext uri="{FF2B5EF4-FFF2-40B4-BE49-F238E27FC236}">
                      <a16:creationId xmlns:a16="http://schemas.microsoft.com/office/drawing/2014/main" id="{1E5D735D-0FF9-41FC-AA5D-841ECAD04686}"/>
                    </a:ext>
                  </a:extLst>
                </p:cNvPr>
                <p:cNvPicPr/>
                <p:nvPr/>
              </p:nvPicPr>
              <p:blipFill>
                <a:blip r:embed="rId637"/>
                <a:stretch>
                  <a:fillRect/>
                </a:stretch>
              </p:blipFill>
              <p:spPr>
                <a:xfrm>
                  <a:off x="7606373" y="2165107"/>
                  <a:ext cx="1620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366" name="Freihand 365">
                  <a:extLst>
                    <a:ext uri="{FF2B5EF4-FFF2-40B4-BE49-F238E27FC236}">
                      <a16:creationId xmlns:a16="http://schemas.microsoft.com/office/drawing/2014/main" id="{C74E9478-E696-470E-A6C6-F54A39BB16C1}"/>
                    </a:ext>
                  </a:extLst>
                </p14:cNvPr>
                <p14:cNvContentPartPr/>
                <p14:nvPr/>
              </p14:nvContentPartPr>
              <p14:xfrm>
                <a:off x="7608173" y="2034787"/>
                <a:ext cx="168120" cy="18360"/>
              </p14:xfrm>
            </p:contentPart>
          </mc:Choice>
          <mc:Fallback xmlns="">
            <p:pic>
              <p:nvPicPr>
                <p:cNvPr id="366" name="Freihand 365">
                  <a:extLst>
                    <a:ext uri="{FF2B5EF4-FFF2-40B4-BE49-F238E27FC236}">
                      <a16:creationId xmlns:a16="http://schemas.microsoft.com/office/drawing/2014/main" id="{C74E9478-E696-470E-A6C6-F54A39BB16C1}"/>
                    </a:ext>
                  </a:extLst>
                </p:cNvPr>
                <p:cNvPicPr/>
                <p:nvPr/>
              </p:nvPicPr>
              <p:blipFill>
                <a:blip r:embed="rId639"/>
                <a:stretch>
                  <a:fillRect/>
                </a:stretch>
              </p:blipFill>
              <p:spPr>
                <a:xfrm>
                  <a:off x="7603853" y="2030467"/>
                  <a:ext cx="1767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367" name="Freihand 366">
                  <a:extLst>
                    <a:ext uri="{FF2B5EF4-FFF2-40B4-BE49-F238E27FC236}">
                      <a16:creationId xmlns:a16="http://schemas.microsoft.com/office/drawing/2014/main" id="{11A9F113-F25F-4D1A-BC05-417EA4808F25}"/>
                    </a:ext>
                  </a:extLst>
                </p14:cNvPr>
                <p14:cNvContentPartPr/>
                <p14:nvPr/>
              </p14:nvContentPartPr>
              <p14:xfrm>
                <a:off x="7769453" y="2025787"/>
                <a:ext cx="93240" cy="147240"/>
              </p14:xfrm>
            </p:contentPart>
          </mc:Choice>
          <mc:Fallback xmlns="">
            <p:pic>
              <p:nvPicPr>
                <p:cNvPr id="367" name="Freihand 366">
                  <a:extLst>
                    <a:ext uri="{FF2B5EF4-FFF2-40B4-BE49-F238E27FC236}">
                      <a16:creationId xmlns:a16="http://schemas.microsoft.com/office/drawing/2014/main" id="{11A9F113-F25F-4D1A-BC05-417EA4808F25}"/>
                    </a:ext>
                  </a:extLst>
                </p:cNvPr>
                <p:cNvPicPr/>
                <p:nvPr/>
              </p:nvPicPr>
              <p:blipFill>
                <a:blip r:embed="rId641"/>
                <a:stretch>
                  <a:fillRect/>
                </a:stretch>
              </p:blipFill>
              <p:spPr>
                <a:xfrm>
                  <a:off x="7765133" y="2021467"/>
                  <a:ext cx="1018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368" name="Freihand 367">
                  <a:extLst>
                    <a:ext uri="{FF2B5EF4-FFF2-40B4-BE49-F238E27FC236}">
                      <a16:creationId xmlns:a16="http://schemas.microsoft.com/office/drawing/2014/main" id="{A98042F3-239B-4669-8DB4-59AADCE2C6BC}"/>
                    </a:ext>
                  </a:extLst>
                </p14:cNvPr>
                <p14:cNvContentPartPr/>
                <p14:nvPr/>
              </p14:nvContentPartPr>
              <p14:xfrm>
                <a:off x="7907333" y="1900147"/>
                <a:ext cx="47880" cy="100440"/>
              </p14:xfrm>
            </p:contentPart>
          </mc:Choice>
          <mc:Fallback xmlns="">
            <p:pic>
              <p:nvPicPr>
                <p:cNvPr id="368" name="Freihand 367">
                  <a:extLst>
                    <a:ext uri="{FF2B5EF4-FFF2-40B4-BE49-F238E27FC236}">
                      <a16:creationId xmlns:a16="http://schemas.microsoft.com/office/drawing/2014/main" id="{A98042F3-239B-4669-8DB4-59AADCE2C6BC}"/>
                    </a:ext>
                  </a:extLst>
                </p:cNvPr>
                <p:cNvPicPr/>
                <p:nvPr/>
              </p:nvPicPr>
              <p:blipFill>
                <a:blip r:embed="rId643"/>
                <a:stretch>
                  <a:fillRect/>
                </a:stretch>
              </p:blipFill>
              <p:spPr>
                <a:xfrm>
                  <a:off x="7903013" y="1895827"/>
                  <a:ext cx="565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369" name="Freihand 368">
                  <a:extLst>
                    <a:ext uri="{FF2B5EF4-FFF2-40B4-BE49-F238E27FC236}">
                      <a16:creationId xmlns:a16="http://schemas.microsoft.com/office/drawing/2014/main" id="{81F4A033-CAAB-4F0F-8D80-D89BC1A524E0}"/>
                    </a:ext>
                  </a:extLst>
                </p14:cNvPr>
                <p14:cNvContentPartPr/>
                <p14:nvPr/>
              </p14:nvContentPartPr>
              <p14:xfrm>
                <a:off x="7895813" y="1980427"/>
                <a:ext cx="82440" cy="20880"/>
              </p14:xfrm>
            </p:contentPart>
          </mc:Choice>
          <mc:Fallback xmlns="">
            <p:pic>
              <p:nvPicPr>
                <p:cNvPr id="369" name="Freihand 368">
                  <a:extLst>
                    <a:ext uri="{FF2B5EF4-FFF2-40B4-BE49-F238E27FC236}">
                      <a16:creationId xmlns:a16="http://schemas.microsoft.com/office/drawing/2014/main" id="{81F4A033-CAAB-4F0F-8D80-D89BC1A524E0}"/>
                    </a:ext>
                  </a:extLst>
                </p:cNvPr>
                <p:cNvPicPr/>
                <p:nvPr/>
              </p:nvPicPr>
              <p:blipFill>
                <a:blip r:embed="rId645"/>
                <a:stretch>
                  <a:fillRect/>
                </a:stretch>
              </p:blipFill>
              <p:spPr>
                <a:xfrm>
                  <a:off x="7891493" y="1976107"/>
                  <a:ext cx="9108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370" name="Freihand 369">
                  <a:extLst>
                    <a:ext uri="{FF2B5EF4-FFF2-40B4-BE49-F238E27FC236}">
                      <a16:creationId xmlns:a16="http://schemas.microsoft.com/office/drawing/2014/main" id="{D725ADFB-7C99-4B97-A155-9D877AFEF8D6}"/>
                    </a:ext>
                  </a:extLst>
                </p14:cNvPr>
                <p14:cNvContentPartPr/>
                <p14:nvPr/>
              </p14:nvContentPartPr>
              <p14:xfrm>
                <a:off x="7985813" y="1890067"/>
                <a:ext cx="101520" cy="119160"/>
              </p14:xfrm>
            </p:contentPart>
          </mc:Choice>
          <mc:Fallback xmlns="">
            <p:pic>
              <p:nvPicPr>
                <p:cNvPr id="370" name="Freihand 369">
                  <a:extLst>
                    <a:ext uri="{FF2B5EF4-FFF2-40B4-BE49-F238E27FC236}">
                      <a16:creationId xmlns:a16="http://schemas.microsoft.com/office/drawing/2014/main" id="{D725ADFB-7C99-4B97-A155-9D877AFEF8D6}"/>
                    </a:ext>
                  </a:extLst>
                </p:cNvPr>
                <p:cNvPicPr/>
                <p:nvPr/>
              </p:nvPicPr>
              <p:blipFill>
                <a:blip r:embed="rId647"/>
                <a:stretch>
                  <a:fillRect/>
                </a:stretch>
              </p:blipFill>
              <p:spPr>
                <a:xfrm>
                  <a:off x="7981493" y="1885747"/>
                  <a:ext cx="1101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371" name="Freihand 370">
                  <a:extLst>
                    <a:ext uri="{FF2B5EF4-FFF2-40B4-BE49-F238E27FC236}">
                      <a16:creationId xmlns:a16="http://schemas.microsoft.com/office/drawing/2014/main" id="{CCB6AD87-02BE-4B7F-B1F1-7CB1FCA31808}"/>
                    </a:ext>
                  </a:extLst>
                </p14:cNvPr>
                <p14:cNvContentPartPr/>
                <p14:nvPr/>
              </p14:nvContentPartPr>
              <p14:xfrm>
                <a:off x="8160773" y="2079427"/>
                <a:ext cx="116640" cy="16920"/>
              </p14:xfrm>
            </p:contentPart>
          </mc:Choice>
          <mc:Fallback xmlns="">
            <p:pic>
              <p:nvPicPr>
                <p:cNvPr id="371" name="Freihand 370">
                  <a:extLst>
                    <a:ext uri="{FF2B5EF4-FFF2-40B4-BE49-F238E27FC236}">
                      <a16:creationId xmlns:a16="http://schemas.microsoft.com/office/drawing/2014/main" id="{CCB6AD87-02BE-4B7F-B1F1-7CB1FCA31808}"/>
                    </a:ext>
                  </a:extLst>
                </p:cNvPr>
                <p:cNvPicPr/>
                <p:nvPr/>
              </p:nvPicPr>
              <p:blipFill>
                <a:blip r:embed="rId649"/>
                <a:stretch>
                  <a:fillRect/>
                </a:stretch>
              </p:blipFill>
              <p:spPr>
                <a:xfrm>
                  <a:off x="8156453" y="2075107"/>
                  <a:ext cx="12528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72" name="Freihand 371">
                  <a:extLst>
                    <a:ext uri="{FF2B5EF4-FFF2-40B4-BE49-F238E27FC236}">
                      <a16:creationId xmlns:a16="http://schemas.microsoft.com/office/drawing/2014/main" id="{5E3D07AC-DA7F-4442-B9C8-31560CA9AE74}"/>
                    </a:ext>
                  </a:extLst>
                </p14:cNvPr>
                <p14:cNvContentPartPr/>
                <p14:nvPr/>
              </p14:nvContentPartPr>
              <p14:xfrm>
                <a:off x="8167973" y="2124787"/>
                <a:ext cx="126360" cy="14760"/>
              </p14:xfrm>
            </p:contentPart>
          </mc:Choice>
          <mc:Fallback xmlns="">
            <p:pic>
              <p:nvPicPr>
                <p:cNvPr id="372" name="Freihand 371">
                  <a:extLst>
                    <a:ext uri="{FF2B5EF4-FFF2-40B4-BE49-F238E27FC236}">
                      <a16:creationId xmlns:a16="http://schemas.microsoft.com/office/drawing/2014/main" id="{5E3D07AC-DA7F-4442-B9C8-31560CA9AE74}"/>
                    </a:ext>
                  </a:extLst>
                </p:cNvPr>
                <p:cNvPicPr/>
                <p:nvPr/>
              </p:nvPicPr>
              <p:blipFill>
                <a:blip r:embed="rId651"/>
                <a:stretch>
                  <a:fillRect/>
                </a:stretch>
              </p:blipFill>
              <p:spPr>
                <a:xfrm>
                  <a:off x="8163653" y="2120467"/>
                  <a:ext cx="1350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73" name="Freihand 372">
                  <a:extLst>
                    <a:ext uri="{FF2B5EF4-FFF2-40B4-BE49-F238E27FC236}">
                      <a16:creationId xmlns:a16="http://schemas.microsoft.com/office/drawing/2014/main" id="{67CB5A83-F2E6-43E8-86C1-2A5FAD795A0D}"/>
                    </a:ext>
                  </a:extLst>
                </p14:cNvPr>
                <p14:cNvContentPartPr/>
                <p14:nvPr/>
              </p14:nvContentPartPr>
              <p14:xfrm>
                <a:off x="8398373" y="1981867"/>
                <a:ext cx="99360" cy="145080"/>
              </p14:xfrm>
            </p:contentPart>
          </mc:Choice>
          <mc:Fallback xmlns="">
            <p:pic>
              <p:nvPicPr>
                <p:cNvPr id="373" name="Freihand 372">
                  <a:extLst>
                    <a:ext uri="{FF2B5EF4-FFF2-40B4-BE49-F238E27FC236}">
                      <a16:creationId xmlns:a16="http://schemas.microsoft.com/office/drawing/2014/main" id="{67CB5A83-F2E6-43E8-86C1-2A5FAD795A0D}"/>
                    </a:ext>
                  </a:extLst>
                </p:cNvPr>
                <p:cNvPicPr/>
                <p:nvPr/>
              </p:nvPicPr>
              <p:blipFill>
                <a:blip r:embed="rId653"/>
                <a:stretch>
                  <a:fillRect/>
                </a:stretch>
              </p:blipFill>
              <p:spPr>
                <a:xfrm>
                  <a:off x="8394053" y="1977547"/>
                  <a:ext cx="1080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74" name="Freihand 373">
                  <a:extLst>
                    <a:ext uri="{FF2B5EF4-FFF2-40B4-BE49-F238E27FC236}">
                      <a16:creationId xmlns:a16="http://schemas.microsoft.com/office/drawing/2014/main" id="{CB6E13ED-6851-4644-B90A-C83A0D8D7A64}"/>
                    </a:ext>
                  </a:extLst>
                </p14:cNvPr>
                <p14:cNvContentPartPr/>
                <p14:nvPr/>
              </p14:nvContentPartPr>
              <p14:xfrm>
                <a:off x="8524733" y="1951987"/>
                <a:ext cx="133920" cy="150840"/>
              </p14:xfrm>
            </p:contentPart>
          </mc:Choice>
          <mc:Fallback xmlns="">
            <p:pic>
              <p:nvPicPr>
                <p:cNvPr id="374" name="Freihand 373">
                  <a:extLst>
                    <a:ext uri="{FF2B5EF4-FFF2-40B4-BE49-F238E27FC236}">
                      <a16:creationId xmlns:a16="http://schemas.microsoft.com/office/drawing/2014/main" id="{CB6E13ED-6851-4644-B90A-C83A0D8D7A64}"/>
                    </a:ext>
                  </a:extLst>
                </p:cNvPr>
                <p:cNvPicPr/>
                <p:nvPr/>
              </p:nvPicPr>
              <p:blipFill>
                <a:blip r:embed="rId655"/>
                <a:stretch>
                  <a:fillRect/>
                </a:stretch>
              </p:blipFill>
              <p:spPr>
                <a:xfrm>
                  <a:off x="8520053" y="1947667"/>
                  <a:ext cx="142560" cy="159480"/>
                </a:xfrm>
                <a:prstGeom prst="rect">
                  <a:avLst/>
                </a:prstGeom>
              </p:spPr>
            </p:pic>
          </mc:Fallback>
        </mc:AlternateContent>
      </p:grpSp>
      <p:grpSp>
        <p:nvGrpSpPr>
          <p:cNvPr id="391" name="Gruppieren 390">
            <a:extLst>
              <a:ext uri="{FF2B5EF4-FFF2-40B4-BE49-F238E27FC236}">
                <a16:creationId xmlns:a16="http://schemas.microsoft.com/office/drawing/2014/main" id="{742B392F-89CF-4E1D-88D9-379FDD5875E1}"/>
              </a:ext>
            </a:extLst>
          </p:cNvPr>
          <p:cNvGrpSpPr/>
          <p:nvPr/>
        </p:nvGrpSpPr>
        <p:grpSpPr>
          <a:xfrm>
            <a:off x="11210333" y="2804827"/>
            <a:ext cx="159120" cy="80640"/>
            <a:chOff x="11210333" y="2804827"/>
            <a:chExt cx="159120" cy="80640"/>
          </a:xfrm>
        </p:grpSpPr>
        <mc:AlternateContent xmlns:mc="http://schemas.openxmlformats.org/markup-compatibility/2006" xmlns:p14="http://schemas.microsoft.com/office/powerpoint/2010/main">
          <mc:Choice Requires="p14">
            <p:contentPart p14:bwMode="auto" r:id="rId656">
              <p14:nvContentPartPr>
                <p14:cNvPr id="389" name="Freihand 388">
                  <a:extLst>
                    <a:ext uri="{FF2B5EF4-FFF2-40B4-BE49-F238E27FC236}">
                      <a16:creationId xmlns:a16="http://schemas.microsoft.com/office/drawing/2014/main" id="{546BF5D5-E853-44EB-BA64-CEB40B464892}"/>
                    </a:ext>
                  </a:extLst>
                </p14:cNvPr>
                <p14:cNvContentPartPr/>
                <p14:nvPr/>
              </p14:nvContentPartPr>
              <p14:xfrm>
                <a:off x="11210333" y="2804827"/>
                <a:ext cx="60120" cy="80640"/>
              </p14:xfrm>
            </p:contentPart>
          </mc:Choice>
          <mc:Fallback xmlns="">
            <p:pic>
              <p:nvPicPr>
                <p:cNvPr id="389" name="Freihand 388">
                  <a:extLst>
                    <a:ext uri="{FF2B5EF4-FFF2-40B4-BE49-F238E27FC236}">
                      <a16:creationId xmlns:a16="http://schemas.microsoft.com/office/drawing/2014/main" id="{546BF5D5-E853-44EB-BA64-CEB40B464892}"/>
                    </a:ext>
                  </a:extLst>
                </p:cNvPr>
                <p:cNvPicPr/>
                <p:nvPr/>
              </p:nvPicPr>
              <p:blipFill>
                <a:blip r:embed="rId657"/>
                <a:stretch>
                  <a:fillRect/>
                </a:stretch>
              </p:blipFill>
              <p:spPr>
                <a:xfrm>
                  <a:off x="11206013" y="2800507"/>
                  <a:ext cx="687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90" name="Freihand 389">
                  <a:extLst>
                    <a:ext uri="{FF2B5EF4-FFF2-40B4-BE49-F238E27FC236}">
                      <a16:creationId xmlns:a16="http://schemas.microsoft.com/office/drawing/2014/main" id="{C0EAE0E1-AA8A-4137-A2D4-9C0B446721F1}"/>
                    </a:ext>
                  </a:extLst>
                </p14:cNvPr>
                <p14:cNvContentPartPr/>
                <p14:nvPr/>
              </p14:nvContentPartPr>
              <p14:xfrm>
                <a:off x="11301413" y="2810947"/>
                <a:ext cx="68040" cy="69840"/>
              </p14:xfrm>
            </p:contentPart>
          </mc:Choice>
          <mc:Fallback xmlns="">
            <p:pic>
              <p:nvPicPr>
                <p:cNvPr id="390" name="Freihand 389">
                  <a:extLst>
                    <a:ext uri="{FF2B5EF4-FFF2-40B4-BE49-F238E27FC236}">
                      <a16:creationId xmlns:a16="http://schemas.microsoft.com/office/drawing/2014/main" id="{C0EAE0E1-AA8A-4137-A2D4-9C0B446721F1}"/>
                    </a:ext>
                  </a:extLst>
                </p:cNvPr>
                <p:cNvPicPr/>
                <p:nvPr/>
              </p:nvPicPr>
              <p:blipFill>
                <a:blip r:embed="rId659"/>
                <a:stretch>
                  <a:fillRect/>
                </a:stretch>
              </p:blipFill>
              <p:spPr>
                <a:xfrm>
                  <a:off x="11297093" y="2806627"/>
                  <a:ext cx="76680" cy="78480"/>
                </a:xfrm>
                <a:prstGeom prst="rect">
                  <a:avLst/>
                </a:prstGeom>
              </p:spPr>
            </p:pic>
          </mc:Fallback>
        </mc:AlternateContent>
      </p:grpSp>
      <p:grpSp>
        <p:nvGrpSpPr>
          <p:cNvPr id="397" name="Gruppieren 396">
            <a:extLst>
              <a:ext uri="{FF2B5EF4-FFF2-40B4-BE49-F238E27FC236}">
                <a16:creationId xmlns:a16="http://schemas.microsoft.com/office/drawing/2014/main" id="{4BF1BDC5-42E5-4D33-B2D4-50CCC2F1ECCD}"/>
              </a:ext>
            </a:extLst>
          </p:cNvPr>
          <p:cNvGrpSpPr/>
          <p:nvPr/>
        </p:nvGrpSpPr>
        <p:grpSpPr>
          <a:xfrm>
            <a:off x="11563493" y="2590267"/>
            <a:ext cx="492840" cy="234000"/>
            <a:chOff x="11563493" y="2590267"/>
            <a:chExt cx="492840" cy="234000"/>
          </a:xfrm>
        </p:grpSpPr>
        <mc:AlternateContent xmlns:mc="http://schemas.openxmlformats.org/markup-compatibility/2006" xmlns:p14="http://schemas.microsoft.com/office/powerpoint/2010/main">
          <mc:Choice Requires="p14">
            <p:contentPart p14:bwMode="auto" r:id="rId660">
              <p14:nvContentPartPr>
                <p14:cNvPr id="392" name="Freihand 391">
                  <a:extLst>
                    <a:ext uri="{FF2B5EF4-FFF2-40B4-BE49-F238E27FC236}">
                      <a16:creationId xmlns:a16="http://schemas.microsoft.com/office/drawing/2014/main" id="{E11764F4-F8ED-440C-BFF4-FABA3C1E7C06}"/>
                    </a:ext>
                  </a:extLst>
                </p14:cNvPr>
                <p14:cNvContentPartPr/>
                <p14:nvPr/>
              </p14:nvContentPartPr>
              <p14:xfrm>
                <a:off x="11563493" y="2686747"/>
                <a:ext cx="132840" cy="117360"/>
              </p14:xfrm>
            </p:contentPart>
          </mc:Choice>
          <mc:Fallback xmlns="">
            <p:pic>
              <p:nvPicPr>
                <p:cNvPr id="392" name="Freihand 391">
                  <a:extLst>
                    <a:ext uri="{FF2B5EF4-FFF2-40B4-BE49-F238E27FC236}">
                      <a16:creationId xmlns:a16="http://schemas.microsoft.com/office/drawing/2014/main" id="{E11764F4-F8ED-440C-BFF4-FABA3C1E7C06}"/>
                    </a:ext>
                  </a:extLst>
                </p:cNvPr>
                <p:cNvPicPr/>
                <p:nvPr/>
              </p:nvPicPr>
              <p:blipFill>
                <a:blip r:embed="rId661"/>
                <a:stretch>
                  <a:fillRect/>
                </a:stretch>
              </p:blipFill>
              <p:spPr>
                <a:xfrm>
                  <a:off x="11559173" y="2682427"/>
                  <a:ext cx="141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393" name="Freihand 392">
                  <a:extLst>
                    <a:ext uri="{FF2B5EF4-FFF2-40B4-BE49-F238E27FC236}">
                      <a16:creationId xmlns:a16="http://schemas.microsoft.com/office/drawing/2014/main" id="{3895A902-21DE-44D8-B8D2-488D592144BB}"/>
                    </a:ext>
                  </a:extLst>
                </p14:cNvPr>
                <p14:cNvContentPartPr/>
                <p14:nvPr/>
              </p14:nvContentPartPr>
              <p14:xfrm>
                <a:off x="11699933" y="2673787"/>
                <a:ext cx="124920" cy="113040"/>
              </p14:xfrm>
            </p:contentPart>
          </mc:Choice>
          <mc:Fallback xmlns="">
            <p:pic>
              <p:nvPicPr>
                <p:cNvPr id="393" name="Freihand 392">
                  <a:extLst>
                    <a:ext uri="{FF2B5EF4-FFF2-40B4-BE49-F238E27FC236}">
                      <a16:creationId xmlns:a16="http://schemas.microsoft.com/office/drawing/2014/main" id="{3895A902-21DE-44D8-B8D2-488D592144BB}"/>
                    </a:ext>
                  </a:extLst>
                </p:cNvPr>
                <p:cNvPicPr/>
                <p:nvPr/>
              </p:nvPicPr>
              <p:blipFill>
                <a:blip r:embed="rId663"/>
                <a:stretch>
                  <a:fillRect/>
                </a:stretch>
              </p:blipFill>
              <p:spPr>
                <a:xfrm>
                  <a:off x="11695613" y="2669467"/>
                  <a:ext cx="1335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394" name="Freihand 393">
                  <a:extLst>
                    <a:ext uri="{FF2B5EF4-FFF2-40B4-BE49-F238E27FC236}">
                      <a16:creationId xmlns:a16="http://schemas.microsoft.com/office/drawing/2014/main" id="{3DD9F914-60A9-430F-8DE5-33C305D70AD3}"/>
                    </a:ext>
                  </a:extLst>
                </p14:cNvPr>
                <p14:cNvContentPartPr/>
                <p14:nvPr/>
              </p14:nvContentPartPr>
              <p14:xfrm>
                <a:off x="11874533" y="2637067"/>
                <a:ext cx="107640" cy="149040"/>
              </p14:xfrm>
            </p:contentPart>
          </mc:Choice>
          <mc:Fallback xmlns="">
            <p:pic>
              <p:nvPicPr>
                <p:cNvPr id="394" name="Freihand 393">
                  <a:extLst>
                    <a:ext uri="{FF2B5EF4-FFF2-40B4-BE49-F238E27FC236}">
                      <a16:creationId xmlns:a16="http://schemas.microsoft.com/office/drawing/2014/main" id="{3DD9F914-60A9-430F-8DE5-33C305D70AD3}"/>
                    </a:ext>
                  </a:extLst>
                </p:cNvPr>
                <p:cNvPicPr/>
                <p:nvPr/>
              </p:nvPicPr>
              <p:blipFill>
                <a:blip r:embed="rId665"/>
                <a:stretch>
                  <a:fillRect/>
                </a:stretch>
              </p:blipFill>
              <p:spPr>
                <a:xfrm>
                  <a:off x="11870213" y="2632747"/>
                  <a:ext cx="1162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395" name="Freihand 394">
                  <a:extLst>
                    <a:ext uri="{FF2B5EF4-FFF2-40B4-BE49-F238E27FC236}">
                      <a16:creationId xmlns:a16="http://schemas.microsoft.com/office/drawing/2014/main" id="{2F33C582-DE1B-4C9E-BACB-5922ABF49534}"/>
                    </a:ext>
                  </a:extLst>
                </p14:cNvPr>
                <p14:cNvContentPartPr/>
                <p14:nvPr/>
              </p14:nvContentPartPr>
              <p14:xfrm>
                <a:off x="11820533" y="2590267"/>
                <a:ext cx="96120" cy="77760"/>
              </p14:xfrm>
            </p:contentPart>
          </mc:Choice>
          <mc:Fallback xmlns="">
            <p:pic>
              <p:nvPicPr>
                <p:cNvPr id="395" name="Freihand 394">
                  <a:extLst>
                    <a:ext uri="{FF2B5EF4-FFF2-40B4-BE49-F238E27FC236}">
                      <a16:creationId xmlns:a16="http://schemas.microsoft.com/office/drawing/2014/main" id="{2F33C582-DE1B-4C9E-BACB-5922ABF49534}"/>
                    </a:ext>
                  </a:extLst>
                </p:cNvPr>
                <p:cNvPicPr/>
                <p:nvPr/>
              </p:nvPicPr>
              <p:blipFill>
                <a:blip r:embed="rId667"/>
                <a:stretch>
                  <a:fillRect/>
                </a:stretch>
              </p:blipFill>
              <p:spPr>
                <a:xfrm>
                  <a:off x="11816213" y="2585947"/>
                  <a:ext cx="1047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396" name="Freihand 395">
                  <a:extLst>
                    <a:ext uri="{FF2B5EF4-FFF2-40B4-BE49-F238E27FC236}">
                      <a16:creationId xmlns:a16="http://schemas.microsoft.com/office/drawing/2014/main" id="{8B051B26-EACA-4A63-9E9F-ABE0EF05D353}"/>
                    </a:ext>
                  </a:extLst>
                </p14:cNvPr>
                <p14:cNvContentPartPr/>
                <p14:nvPr/>
              </p14:nvContentPartPr>
              <p14:xfrm>
                <a:off x="11956613" y="2730667"/>
                <a:ext cx="99720" cy="93600"/>
              </p14:xfrm>
            </p:contentPart>
          </mc:Choice>
          <mc:Fallback xmlns="">
            <p:pic>
              <p:nvPicPr>
                <p:cNvPr id="396" name="Freihand 395">
                  <a:extLst>
                    <a:ext uri="{FF2B5EF4-FFF2-40B4-BE49-F238E27FC236}">
                      <a16:creationId xmlns:a16="http://schemas.microsoft.com/office/drawing/2014/main" id="{8B051B26-EACA-4A63-9E9F-ABE0EF05D353}"/>
                    </a:ext>
                  </a:extLst>
                </p:cNvPr>
                <p:cNvPicPr/>
                <p:nvPr/>
              </p:nvPicPr>
              <p:blipFill>
                <a:blip r:embed="rId669"/>
                <a:stretch>
                  <a:fillRect/>
                </a:stretch>
              </p:blipFill>
              <p:spPr>
                <a:xfrm>
                  <a:off x="11952293" y="2726347"/>
                  <a:ext cx="108360" cy="102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70">
            <p14:nvContentPartPr>
              <p14:cNvPr id="398" name="Freihand 397">
                <a:extLst>
                  <a:ext uri="{FF2B5EF4-FFF2-40B4-BE49-F238E27FC236}">
                    <a16:creationId xmlns:a16="http://schemas.microsoft.com/office/drawing/2014/main" id="{FDF96E95-A887-4062-93D9-14F8CD8056A2}"/>
                  </a:ext>
                </a:extLst>
              </p14:cNvPr>
              <p14:cNvContentPartPr/>
              <p14:nvPr/>
            </p14:nvContentPartPr>
            <p14:xfrm>
              <a:off x="9195773" y="642667"/>
              <a:ext cx="578520" cy="447120"/>
            </p14:xfrm>
          </p:contentPart>
        </mc:Choice>
        <mc:Fallback xmlns="">
          <p:pic>
            <p:nvPicPr>
              <p:cNvPr id="398" name="Freihand 397">
                <a:extLst>
                  <a:ext uri="{FF2B5EF4-FFF2-40B4-BE49-F238E27FC236}">
                    <a16:creationId xmlns:a16="http://schemas.microsoft.com/office/drawing/2014/main" id="{FDF96E95-A887-4062-93D9-14F8CD8056A2}"/>
                  </a:ext>
                </a:extLst>
              </p:cNvPr>
              <p:cNvPicPr/>
              <p:nvPr/>
            </p:nvPicPr>
            <p:blipFill>
              <a:blip r:embed="rId671"/>
              <a:stretch>
                <a:fillRect/>
              </a:stretch>
            </p:blipFill>
            <p:spPr>
              <a:xfrm>
                <a:off x="9191453" y="638347"/>
                <a:ext cx="587160" cy="455760"/>
              </a:xfrm>
              <a:prstGeom prst="rect">
                <a:avLst/>
              </a:prstGeom>
            </p:spPr>
          </p:pic>
        </mc:Fallback>
      </mc:AlternateContent>
      <p:grpSp>
        <p:nvGrpSpPr>
          <p:cNvPr id="402" name="Gruppieren 401">
            <a:extLst>
              <a:ext uri="{FF2B5EF4-FFF2-40B4-BE49-F238E27FC236}">
                <a16:creationId xmlns:a16="http://schemas.microsoft.com/office/drawing/2014/main" id="{973B7EBF-4F2E-4A3B-81DD-F9D4DEFFD6BE}"/>
              </a:ext>
            </a:extLst>
          </p:cNvPr>
          <p:cNvGrpSpPr/>
          <p:nvPr/>
        </p:nvGrpSpPr>
        <p:grpSpPr>
          <a:xfrm>
            <a:off x="10830893" y="3335827"/>
            <a:ext cx="135360" cy="57240"/>
            <a:chOff x="10830893" y="3335827"/>
            <a:chExt cx="135360" cy="57240"/>
          </a:xfrm>
        </p:grpSpPr>
        <mc:AlternateContent xmlns:mc="http://schemas.openxmlformats.org/markup-compatibility/2006" xmlns:p14="http://schemas.microsoft.com/office/powerpoint/2010/main">
          <mc:Choice Requires="p14">
            <p:contentPart p14:bwMode="auto" r:id="rId672">
              <p14:nvContentPartPr>
                <p14:cNvPr id="400" name="Freihand 399">
                  <a:extLst>
                    <a:ext uri="{FF2B5EF4-FFF2-40B4-BE49-F238E27FC236}">
                      <a16:creationId xmlns:a16="http://schemas.microsoft.com/office/drawing/2014/main" id="{04C798D9-A858-4D3F-B7E9-6C0FA5B6E3A9}"/>
                    </a:ext>
                  </a:extLst>
                </p14:cNvPr>
                <p14:cNvContentPartPr/>
                <p14:nvPr/>
              </p14:nvContentPartPr>
              <p14:xfrm>
                <a:off x="10830893" y="3335827"/>
                <a:ext cx="54000" cy="57240"/>
              </p14:xfrm>
            </p:contentPart>
          </mc:Choice>
          <mc:Fallback xmlns="">
            <p:pic>
              <p:nvPicPr>
                <p:cNvPr id="400" name="Freihand 399">
                  <a:extLst>
                    <a:ext uri="{FF2B5EF4-FFF2-40B4-BE49-F238E27FC236}">
                      <a16:creationId xmlns:a16="http://schemas.microsoft.com/office/drawing/2014/main" id="{04C798D9-A858-4D3F-B7E9-6C0FA5B6E3A9}"/>
                    </a:ext>
                  </a:extLst>
                </p:cNvPr>
                <p:cNvPicPr/>
                <p:nvPr/>
              </p:nvPicPr>
              <p:blipFill>
                <a:blip r:embed="rId673"/>
                <a:stretch>
                  <a:fillRect/>
                </a:stretch>
              </p:blipFill>
              <p:spPr>
                <a:xfrm>
                  <a:off x="10826573" y="3331507"/>
                  <a:ext cx="626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401" name="Freihand 400">
                  <a:extLst>
                    <a:ext uri="{FF2B5EF4-FFF2-40B4-BE49-F238E27FC236}">
                      <a16:creationId xmlns:a16="http://schemas.microsoft.com/office/drawing/2014/main" id="{F811EF10-64D8-4282-96E2-BD8E29E4261C}"/>
                    </a:ext>
                  </a:extLst>
                </p14:cNvPr>
                <p14:cNvContentPartPr/>
                <p14:nvPr/>
              </p14:nvContentPartPr>
              <p14:xfrm>
                <a:off x="10934933" y="3340507"/>
                <a:ext cx="31320" cy="46440"/>
              </p14:xfrm>
            </p:contentPart>
          </mc:Choice>
          <mc:Fallback xmlns="">
            <p:pic>
              <p:nvPicPr>
                <p:cNvPr id="401" name="Freihand 400">
                  <a:extLst>
                    <a:ext uri="{FF2B5EF4-FFF2-40B4-BE49-F238E27FC236}">
                      <a16:creationId xmlns:a16="http://schemas.microsoft.com/office/drawing/2014/main" id="{F811EF10-64D8-4282-96E2-BD8E29E4261C}"/>
                    </a:ext>
                  </a:extLst>
                </p:cNvPr>
                <p:cNvPicPr/>
                <p:nvPr/>
              </p:nvPicPr>
              <p:blipFill>
                <a:blip r:embed="rId675"/>
                <a:stretch>
                  <a:fillRect/>
                </a:stretch>
              </p:blipFill>
              <p:spPr>
                <a:xfrm>
                  <a:off x="10930613" y="3336187"/>
                  <a:ext cx="39960" cy="55080"/>
                </a:xfrm>
                <a:prstGeom prst="rect">
                  <a:avLst/>
                </a:prstGeom>
              </p:spPr>
            </p:pic>
          </mc:Fallback>
        </mc:AlternateContent>
      </p:grpSp>
      <p:grpSp>
        <p:nvGrpSpPr>
          <p:cNvPr id="406" name="Gruppieren 405">
            <a:extLst>
              <a:ext uri="{FF2B5EF4-FFF2-40B4-BE49-F238E27FC236}">
                <a16:creationId xmlns:a16="http://schemas.microsoft.com/office/drawing/2014/main" id="{FB345B87-478D-4EC2-979F-4587338E94E0}"/>
              </a:ext>
            </a:extLst>
          </p:cNvPr>
          <p:cNvGrpSpPr/>
          <p:nvPr/>
        </p:nvGrpSpPr>
        <p:grpSpPr>
          <a:xfrm>
            <a:off x="10279733" y="3280387"/>
            <a:ext cx="321120" cy="254880"/>
            <a:chOff x="10279733" y="3280387"/>
            <a:chExt cx="321120" cy="254880"/>
          </a:xfrm>
        </p:grpSpPr>
        <mc:AlternateContent xmlns:mc="http://schemas.openxmlformats.org/markup-compatibility/2006" xmlns:p14="http://schemas.microsoft.com/office/powerpoint/2010/main">
          <mc:Choice Requires="p14">
            <p:contentPart p14:bwMode="auto" r:id="rId676">
              <p14:nvContentPartPr>
                <p14:cNvPr id="386" name="Freihand 385">
                  <a:extLst>
                    <a:ext uri="{FF2B5EF4-FFF2-40B4-BE49-F238E27FC236}">
                      <a16:creationId xmlns:a16="http://schemas.microsoft.com/office/drawing/2014/main" id="{F61A91D2-0E83-4493-B754-C16993090437}"/>
                    </a:ext>
                  </a:extLst>
                </p14:cNvPr>
                <p14:cNvContentPartPr/>
                <p14:nvPr/>
              </p14:nvContentPartPr>
              <p14:xfrm>
                <a:off x="10338053" y="3280387"/>
                <a:ext cx="138960" cy="107640"/>
              </p14:xfrm>
            </p:contentPart>
          </mc:Choice>
          <mc:Fallback xmlns="">
            <p:pic>
              <p:nvPicPr>
                <p:cNvPr id="386" name="Freihand 385">
                  <a:extLst>
                    <a:ext uri="{FF2B5EF4-FFF2-40B4-BE49-F238E27FC236}">
                      <a16:creationId xmlns:a16="http://schemas.microsoft.com/office/drawing/2014/main" id="{F61A91D2-0E83-4493-B754-C16993090437}"/>
                    </a:ext>
                  </a:extLst>
                </p:cNvPr>
                <p:cNvPicPr/>
                <p:nvPr/>
              </p:nvPicPr>
              <p:blipFill>
                <a:blip r:embed="rId677"/>
                <a:stretch>
                  <a:fillRect/>
                </a:stretch>
              </p:blipFill>
              <p:spPr>
                <a:xfrm>
                  <a:off x="10333733" y="3276067"/>
                  <a:ext cx="1476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387" name="Freihand 386">
                  <a:extLst>
                    <a:ext uri="{FF2B5EF4-FFF2-40B4-BE49-F238E27FC236}">
                      <a16:creationId xmlns:a16="http://schemas.microsoft.com/office/drawing/2014/main" id="{3BFA0A86-132D-4E5F-B0A3-5779B116FBEA}"/>
                    </a:ext>
                  </a:extLst>
                </p14:cNvPr>
                <p14:cNvContentPartPr/>
                <p14:nvPr/>
              </p14:nvContentPartPr>
              <p14:xfrm>
                <a:off x="10514093" y="3292987"/>
                <a:ext cx="86760" cy="72720"/>
              </p14:xfrm>
            </p:contentPart>
          </mc:Choice>
          <mc:Fallback xmlns="">
            <p:pic>
              <p:nvPicPr>
                <p:cNvPr id="387" name="Freihand 386">
                  <a:extLst>
                    <a:ext uri="{FF2B5EF4-FFF2-40B4-BE49-F238E27FC236}">
                      <a16:creationId xmlns:a16="http://schemas.microsoft.com/office/drawing/2014/main" id="{3BFA0A86-132D-4E5F-B0A3-5779B116FBEA}"/>
                    </a:ext>
                  </a:extLst>
                </p:cNvPr>
                <p:cNvPicPr/>
                <p:nvPr/>
              </p:nvPicPr>
              <p:blipFill>
                <a:blip r:embed="rId679"/>
                <a:stretch>
                  <a:fillRect/>
                </a:stretch>
              </p:blipFill>
              <p:spPr>
                <a:xfrm>
                  <a:off x="10509773" y="3288667"/>
                  <a:ext cx="954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403" name="Freihand 402">
                  <a:extLst>
                    <a:ext uri="{FF2B5EF4-FFF2-40B4-BE49-F238E27FC236}">
                      <a16:creationId xmlns:a16="http://schemas.microsoft.com/office/drawing/2014/main" id="{36D9A198-6BF4-4811-98CE-8AA2362460BA}"/>
                    </a:ext>
                  </a:extLst>
                </p14:cNvPr>
                <p14:cNvContentPartPr/>
                <p14:nvPr/>
              </p14:nvContentPartPr>
              <p14:xfrm>
                <a:off x="10279733" y="3407467"/>
                <a:ext cx="77760" cy="96120"/>
              </p14:xfrm>
            </p:contentPart>
          </mc:Choice>
          <mc:Fallback xmlns="">
            <p:pic>
              <p:nvPicPr>
                <p:cNvPr id="403" name="Freihand 402">
                  <a:extLst>
                    <a:ext uri="{FF2B5EF4-FFF2-40B4-BE49-F238E27FC236}">
                      <a16:creationId xmlns:a16="http://schemas.microsoft.com/office/drawing/2014/main" id="{36D9A198-6BF4-4811-98CE-8AA2362460BA}"/>
                    </a:ext>
                  </a:extLst>
                </p:cNvPr>
                <p:cNvPicPr/>
                <p:nvPr/>
              </p:nvPicPr>
              <p:blipFill>
                <a:blip r:embed="rId681"/>
                <a:stretch>
                  <a:fillRect/>
                </a:stretch>
              </p:blipFill>
              <p:spPr>
                <a:xfrm>
                  <a:off x="10275413" y="3403147"/>
                  <a:ext cx="864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404" name="Freihand 403">
                  <a:extLst>
                    <a:ext uri="{FF2B5EF4-FFF2-40B4-BE49-F238E27FC236}">
                      <a16:creationId xmlns:a16="http://schemas.microsoft.com/office/drawing/2014/main" id="{E4AE49B3-8C4C-4313-84BA-E74193F509F4}"/>
                    </a:ext>
                  </a:extLst>
                </p14:cNvPr>
                <p14:cNvContentPartPr/>
                <p14:nvPr/>
              </p14:nvContentPartPr>
              <p14:xfrm>
                <a:off x="10408613" y="3423307"/>
                <a:ext cx="72000" cy="70560"/>
              </p14:xfrm>
            </p:contentPart>
          </mc:Choice>
          <mc:Fallback xmlns="">
            <p:pic>
              <p:nvPicPr>
                <p:cNvPr id="404" name="Freihand 403">
                  <a:extLst>
                    <a:ext uri="{FF2B5EF4-FFF2-40B4-BE49-F238E27FC236}">
                      <a16:creationId xmlns:a16="http://schemas.microsoft.com/office/drawing/2014/main" id="{E4AE49B3-8C4C-4313-84BA-E74193F509F4}"/>
                    </a:ext>
                  </a:extLst>
                </p:cNvPr>
                <p:cNvPicPr/>
                <p:nvPr/>
              </p:nvPicPr>
              <p:blipFill>
                <a:blip r:embed="rId683"/>
                <a:stretch>
                  <a:fillRect/>
                </a:stretch>
              </p:blipFill>
              <p:spPr>
                <a:xfrm>
                  <a:off x="10404293" y="3418987"/>
                  <a:ext cx="806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405" name="Freihand 404">
                  <a:extLst>
                    <a:ext uri="{FF2B5EF4-FFF2-40B4-BE49-F238E27FC236}">
                      <a16:creationId xmlns:a16="http://schemas.microsoft.com/office/drawing/2014/main" id="{9186BF88-6894-415D-8EB2-5C34ED5D47AE}"/>
                    </a:ext>
                  </a:extLst>
                </p14:cNvPr>
                <p14:cNvContentPartPr/>
                <p14:nvPr/>
              </p14:nvContentPartPr>
              <p14:xfrm>
                <a:off x="10493933" y="3436987"/>
                <a:ext cx="85680" cy="98280"/>
              </p14:xfrm>
            </p:contentPart>
          </mc:Choice>
          <mc:Fallback xmlns="">
            <p:pic>
              <p:nvPicPr>
                <p:cNvPr id="405" name="Freihand 404">
                  <a:extLst>
                    <a:ext uri="{FF2B5EF4-FFF2-40B4-BE49-F238E27FC236}">
                      <a16:creationId xmlns:a16="http://schemas.microsoft.com/office/drawing/2014/main" id="{9186BF88-6894-415D-8EB2-5C34ED5D47AE}"/>
                    </a:ext>
                  </a:extLst>
                </p:cNvPr>
                <p:cNvPicPr/>
                <p:nvPr/>
              </p:nvPicPr>
              <p:blipFill>
                <a:blip r:embed="rId685"/>
                <a:stretch>
                  <a:fillRect/>
                </a:stretch>
              </p:blipFill>
              <p:spPr>
                <a:xfrm>
                  <a:off x="10489613" y="3432667"/>
                  <a:ext cx="94320" cy="106920"/>
                </a:xfrm>
                <a:prstGeom prst="rect">
                  <a:avLst/>
                </a:prstGeom>
              </p:spPr>
            </p:pic>
          </mc:Fallback>
        </mc:AlternateContent>
      </p:grpSp>
      <p:grpSp>
        <p:nvGrpSpPr>
          <p:cNvPr id="412" name="Gruppieren 411">
            <a:extLst>
              <a:ext uri="{FF2B5EF4-FFF2-40B4-BE49-F238E27FC236}">
                <a16:creationId xmlns:a16="http://schemas.microsoft.com/office/drawing/2014/main" id="{18492110-3844-4BAA-A870-CF3E85BAC20B}"/>
              </a:ext>
            </a:extLst>
          </p:cNvPr>
          <p:cNvGrpSpPr/>
          <p:nvPr/>
        </p:nvGrpSpPr>
        <p:grpSpPr>
          <a:xfrm>
            <a:off x="8869973" y="696667"/>
            <a:ext cx="1307520" cy="2761920"/>
            <a:chOff x="8869973" y="696667"/>
            <a:chExt cx="1307520" cy="2761920"/>
          </a:xfrm>
        </p:grpSpPr>
        <mc:AlternateContent xmlns:mc="http://schemas.openxmlformats.org/markup-compatibility/2006" xmlns:p14="http://schemas.microsoft.com/office/powerpoint/2010/main">
          <mc:Choice Requires="p14">
            <p:contentPart p14:bwMode="auto" r:id="rId686">
              <p14:nvContentPartPr>
                <p14:cNvPr id="353" name="Freihand 352">
                  <a:extLst>
                    <a:ext uri="{FF2B5EF4-FFF2-40B4-BE49-F238E27FC236}">
                      <a16:creationId xmlns:a16="http://schemas.microsoft.com/office/drawing/2014/main" id="{64881651-240E-451F-B4A6-E82EB656500D}"/>
                    </a:ext>
                  </a:extLst>
                </p14:cNvPr>
                <p14:cNvContentPartPr/>
                <p14:nvPr/>
              </p14:nvContentPartPr>
              <p14:xfrm>
                <a:off x="8869973" y="847147"/>
                <a:ext cx="138600" cy="18000"/>
              </p14:xfrm>
            </p:contentPart>
          </mc:Choice>
          <mc:Fallback xmlns="">
            <p:pic>
              <p:nvPicPr>
                <p:cNvPr id="353" name="Freihand 352">
                  <a:extLst>
                    <a:ext uri="{FF2B5EF4-FFF2-40B4-BE49-F238E27FC236}">
                      <a16:creationId xmlns:a16="http://schemas.microsoft.com/office/drawing/2014/main" id="{64881651-240E-451F-B4A6-E82EB656500D}"/>
                    </a:ext>
                  </a:extLst>
                </p:cNvPr>
                <p:cNvPicPr/>
                <p:nvPr/>
              </p:nvPicPr>
              <p:blipFill>
                <a:blip r:embed="rId687"/>
                <a:stretch>
                  <a:fillRect/>
                </a:stretch>
              </p:blipFill>
              <p:spPr>
                <a:xfrm>
                  <a:off x="8865653" y="842827"/>
                  <a:ext cx="1472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354" name="Freihand 353">
                  <a:extLst>
                    <a:ext uri="{FF2B5EF4-FFF2-40B4-BE49-F238E27FC236}">
                      <a16:creationId xmlns:a16="http://schemas.microsoft.com/office/drawing/2014/main" id="{9F05FC81-DF23-4F43-BBF1-4096BEE3344C}"/>
                    </a:ext>
                  </a:extLst>
                </p14:cNvPr>
                <p14:cNvContentPartPr/>
                <p14:nvPr/>
              </p14:nvContentPartPr>
              <p14:xfrm>
                <a:off x="8975453" y="811147"/>
                <a:ext cx="104400" cy="153000"/>
              </p14:xfrm>
            </p:contentPart>
          </mc:Choice>
          <mc:Fallback xmlns="">
            <p:pic>
              <p:nvPicPr>
                <p:cNvPr id="354" name="Freihand 353">
                  <a:extLst>
                    <a:ext uri="{FF2B5EF4-FFF2-40B4-BE49-F238E27FC236}">
                      <a16:creationId xmlns:a16="http://schemas.microsoft.com/office/drawing/2014/main" id="{9F05FC81-DF23-4F43-BBF1-4096BEE3344C}"/>
                    </a:ext>
                  </a:extLst>
                </p:cNvPr>
                <p:cNvPicPr/>
                <p:nvPr/>
              </p:nvPicPr>
              <p:blipFill>
                <a:blip r:embed="rId689"/>
                <a:stretch>
                  <a:fillRect/>
                </a:stretch>
              </p:blipFill>
              <p:spPr>
                <a:xfrm>
                  <a:off x="8971133" y="806827"/>
                  <a:ext cx="11304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349" name="Freihand 348">
                  <a:extLst>
                    <a:ext uri="{FF2B5EF4-FFF2-40B4-BE49-F238E27FC236}">
                      <a16:creationId xmlns:a16="http://schemas.microsoft.com/office/drawing/2014/main" id="{E826A0E7-7317-46AF-81D9-5FA694D823CE}"/>
                    </a:ext>
                  </a:extLst>
                </p14:cNvPr>
                <p14:cNvContentPartPr/>
                <p14:nvPr/>
              </p14:nvContentPartPr>
              <p14:xfrm>
                <a:off x="9310613" y="696667"/>
                <a:ext cx="77400" cy="92520"/>
              </p14:xfrm>
            </p:contentPart>
          </mc:Choice>
          <mc:Fallback xmlns="">
            <p:pic>
              <p:nvPicPr>
                <p:cNvPr id="349" name="Freihand 348">
                  <a:extLst>
                    <a:ext uri="{FF2B5EF4-FFF2-40B4-BE49-F238E27FC236}">
                      <a16:creationId xmlns:a16="http://schemas.microsoft.com/office/drawing/2014/main" id="{E826A0E7-7317-46AF-81D9-5FA694D823CE}"/>
                    </a:ext>
                  </a:extLst>
                </p:cNvPr>
                <p:cNvPicPr/>
                <p:nvPr/>
              </p:nvPicPr>
              <p:blipFill>
                <a:blip r:embed="rId691"/>
                <a:stretch>
                  <a:fillRect/>
                </a:stretch>
              </p:blipFill>
              <p:spPr>
                <a:xfrm>
                  <a:off x="9306293" y="692347"/>
                  <a:ext cx="860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350" name="Freihand 349">
                  <a:extLst>
                    <a:ext uri="{FF2B5EF4-FFF2-40B4-BE49-F238E27FC236}">
                      <a16:creationId xmlns:a16="http://schemas.microsoft.com/office/drawing/2014/main" id="{3419396A-12A3-491D-9EC2-924C50C42EC2}"/>
                    </a:ext>
                  </a:extLst>
                </p14:cNvPr>
                <p14:cNvContentPartPr/>
                <p14:nvPr/>
              </p14:nvContentPartPr>
              <p14:xfrm>
                <a:off x="9435893" y="708907"/>
                <a:ext cx="84240" cy="69480"/>
              </p14:xfrm>
            </p:contentPart>
          </mc:Choice>
          <mc:Fallback xmlns="">
            <p:pic>
              <p:nvPicPr>
                <p:cNvPr id="350" name="Freihand 349">
                  <a:extLst>
                    <a:ext uri="{FF2B5EF4-FFF2-40B4-BE49-F238E27FC236}">
                      <a16:creationId xmlns:a16="http://schemas.microsoft.com/office/drawing/2014/main" id="{3419396A-12A3-491D-9EC2-924C50C42EC2}"/>
                    </a:ext>
                  </a:extLst>
                </p:cNvPr>
                <p:cNvPicPr/>
                <p:nvPr/>
              </p:nvPicPr>
              <p:blipFill>
                <a:blip r:embed="rId693"/>
                <a:stretch>
                  <a:fillRect/>
                </a:stretch>
              </p:blipFill>
              <p:spPr>
                <a:xfrm>
                  <a:off x="9431573" y="704587"/>
                  <a:ext cx="9288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351" name="Freihand 350">
                  <a:extLst>
                    <a:ext uri="{FF2B5EF4-FFF2-40B4-BE49-F238E27FC236}">
                      <a16:creationId xmlns:a16="http://schemas.microsoft.com/office/drawing/2014/main" id="{45464076-B574-4E18-B636-3A954267AE93}"/>
                    </a:ext>
                  </a:extLst>
                </p14:cNvPr>
                <p14:cNvContentPartPr/>
                <p14:nvPr/>
              </p14:nvContentPartPr>
              <p14:xfrm>
                <a:off x="9543533" y="704587"/>
                <a:ext cx="93240" cy="79920"/>
              </p14:xfrm>
            </p:contentPart>
          </mc:Choice>
          <mc:Fallback xmlns="">
            <p:pic>
              <p:nvPicPr>
                <p:cNvPr id="351" name="Freihand 350">
                  <a:extLst>
                    <a:ext uri="{FF2B5EF4-FFF2-40B4-BE49-F238E27FC236}">
                      <a16:creationId xmlns:a16="http://schemas.microsoft.com/office/drawing/2014/main" id="{45464076-B574-4E18-B636-3A954267AE93}"/>
                    </a:ext>
                  </a:extLst>
                </p:cNvPr>
                <p:cNvPicPr/>
                <p:nvPr/>
              </p:nvPicPr>
              <p:blipFill>
                <a:blip r:embed="rId695"/>
                <a:stretch>
                  <a:fillRect/>
                </a:stretch>
              </p:blipFill>
              <p:spPr>
                <a:xfrm>
                  <a:off x="9539213" y="700267"/>
                  <a:ext cx="101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376" name="Freihand 375">
                  <a:extLst>
                    <a:ext uri="{FF2B5EF4-FFF2-40B4-BE49-F238E27FC236}">
                      <a16:creationId xmlns:a16="http://schemas.microsoft.com/office/drawing/2014/main" id="{9D604187-111A-46EF-8879-22183643E2CD}"/>
                    </a:ext>
                  </a:extLst>
                </p14:cNvPr>
                <p14:cNvContentPartPr/>
                <p14:nvPr/>
              </p14:nvContentPartPr>
              <p14:xfrm>
                <a:off x="9171653" y="2086987"/>
                <a:ext cx="115560" cy="193320"/>
              </p14:xfrm>
            </p:contentPart>
          </mc:Choice>
          <mc:Fallback xmlns="">
            <p:pic>
              <p:nvPicPr>
                <p:cNvPr id="376" name="Freihand 375">
                  <a:extLst>
                    <a:ext uri="{FF2B5EF4-FFF2-40B4-BE49-F238E27FC236}">
                      <a16:creationId xmlns:a16="http://schemas.microsoft.com/office/drawing/2014/main" id="{9D604187-111A-46EF-8879-22183643E2CD}"/>
                    </a:ext>
                  </a:extLst>
                </p:cNvPr>
                <p:cNvPicPr/>
                <p:nvPr/>
              </p:nvPicPr>
              <p:blipFill>
                <a:blip r:embed="rId697"/>
                <a:stretch>
                  <a:fillRect/>
                </a:stretch>
              </p:blipFill>
              <p:spPr>
                <a:xfrm>
                  <a:off x="9167333" y="2082667"/>
                  <a:ext cx="1242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377" name="Freihand 376">
                  <a:extLst>
                    <a:ext uri="{FF2B5EF4-FFF2-40B4-BE49-F238E27FC236}">
                      <a16:creationId xmlns:a16="http://schemas.microsoft.com/office/drawing/2014/main" id="{61023AEB-FEED-47FA-ADE7-6FDA15325BBE}"/>
                    </a:ext>
                  </a:extLst>
                </p14:cNvPr>
                <p14:cNvContentPartPr/>
                <p14:nvPr/>
              </p14:nvContentPartPr>
              <p14:xfrm>
                <a:off x="9303413" y="2101387"/>
                <a:ext cx="125640" cy="146160"/>
              </p14:xfrm>
            </p:contentPart>
          </mc:Choice>
          <mc:Fallback xmlns="">
            <p:pic>
              <p:nvPicPr>
                <p:cNvPr id="377" name="Freihand 376">
                  <a:extLst>
                    <a:ext uri="{FF2B5EF4-FFF2-40B4-BE49-F238E27FC236}">
                      <a16:creationId xmlns:a16="http://schemas.microsoft.com/office/drawing/2014/main" id="{61023AEB-FEED-47FA-ADE7-6FDA15325BBE}"/>
                    </a:ext>
                  </a:extLst>
                </p:cNvPr>
                <p:cNvPicPr/>
                <p:nvPr/>
              </p:nvPicPr>
              <p:blipFill>
                <a:blip r:embed="rId699"/>
                <a:stretch>
                  <a:fillRect/>
                </a:stretch>
              </p:blipFill>
              <p:spPr>
                <a:xfrm>
                  <a:off x="9299093" y="2097067"/>
                  <a:ext cx="1342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378" name="Freihand 377">
                  <a:extLst>
                    <a:ext uri="{FF2B5EF4-FFF2-40B4-BE49-F238E27FC236}">
                      <a16:creationId xmlns:a16="http://schemas.microsoft.com/office/drawing/2014/main" id="{8E62F3F0-5F66-47D0-BAD6-3D15D9129E88}"/>
                    </a:ext>
                  </a:extLst>
                </p14:cNvPr>
                <p14:cNvContentPartPr/>
                <p14:nvPr/>
              </p14:nvContentPartPr>
              <p14:xfrm>
                <a:off x="9444893" y="2098507"/>
                <a:ext cx="121320" cy="126000"/>
              </p14:xfrm>
            </p:contentPart>
          </mc:Choice>
          <mc:Fallback xmlns="">
            <p:pic>
              <p:nvPicPr>
                <p:cNvPr id="378" name="Freihand 377">
                  <a:extLst>
                    <a:ext uri="{FF2B5EF4-FFF2-40B4-BE49-F238E27FC236}">
                      <a16:creationId xmlns:a16="http://schemas.microsoft.com/office/drawing/2014/main" id="{8E62F3F0-5F66-47D0-BAD6-3D15D9129E88}"/>
                    </a:ext>
                  </a:extLst>
                </p:cNvPr>
                <p:cNvPicPr/>
                <p:nvPr/>
              </p:nvPicPr>
              <p:blipFill>
                <a:blip r:embed="rId701"/>
                <a:stretch>
                  <a:fillRect/>
                </a:stretch>
              </p:blipFill>
              <p:spPr>
                <a:xfrm>
                  <a:off x="9440573" y="2094187"/>
                  <a:ext cx="1299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380" name="Freihand 379">
                  <a:extLst>
                    <a:ext uri="{FF2B5EF4-FFF2-40B4-BE49-F238E27FC236}">
                      <a16:creationId xmlns:a16="http://schemas.microsoft.com/office/drawing/2014/main" id="{837B836D-75E1-4F78-A33D-89AD67ADB43A}"/>
                    </a:ext>
                  </a:extLst>
                </p14:cNvPr>
                <p14:cNvContentPartPr/>
                <p14:nvPr/>
              </p14:nvContentPartPr>
              <p14:xfrm>
                <a:off x="9556853" y="2599987"/>
                <a:ext cx="36360" cy="25200"/>
              </p14:xfrm>
            </p:contentPart>
          </mc:Choice>
          <mc:Fallback xmlns="">
            <p:pic>
              <p:nvPicPr>
                <p:cNvPr id="380" name="Freihand 379">
                  <a:extLst>
                    <a:ext uri="{FF2B5EF4-FFF2-40B4-BE49-F238E27FC236}">
                      <a16:creationId xmlns:a16="http://schemas.microsoft.com/office/drawing/2014/main" id="{837B836D-75E1-4F78-A33D-89AD67ADB43A}"/>
                    </a:ext>
                  </a:extLst>
                </p:cNvPr>
                <p:cNvPicPr/>
                <p:nvPr/>
              </p:nvPicPr>
              <p:blipFill>
                <a:blip r:embed="rId703"/>
                <a:stretch>
                  <a:fillRect/>
                </a:stretch>
              </p:blipFill>
              <p:spPr>
                <a:xfrm>
                  <a:off x="9552533" y="2595667"/>
                  <a:ext cx="450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381" name="Freihand 380">
                  <a:extLst>
                    <a:ext uri="{FF2B5EF4-FFF2-40B4-BE49-F238E27FC236}">
                      <a16:creationId xmlns:a16="http://schemas.microsoft.com/office/drawing/2014/main" id="{3B23D53D-BB15-4EBA-8EA0-2ECD93242608}"/>
                    </a:ext>
                  </a:extLst>
                </p14:cNvPr>
                <p14:cNvContentPartPr/>
                <p14:nvPr/>
              </p14:nvContentPartPr>
              <p14:xfrm>
                <a:off x="9537773" y="2543467"/>
                <a:ext cx="101880" cy="125280"/>
              </p14:xfrm>
            </p:contentPart>
          </mc:Choice>
          <mc:Fallback xmlns="">
            <p:pic>
              <p:nvPicPr>
                <p:cNvPr id="381" name="Freihand 380">
                  <a:extLst>
                    <a:ext uri="{FF2B5EF4-FFF2-40B4-BE49-F238E27FC236}">
                      <a16:creationId xmlns:a16="http://schemas.microsoft.com/office/drawing/2014/main" id="{3B23D53D-BB15-4EBA-8EA0-2ECD93242608}"/>
                    </a:ext>
                  </a:extLst>
                </p:cNvPr>
                <p:cNvPicPr/>
                <p:nvPr/>
              </p:nvPicPr>
              <p:blipFill>
                <a:blip r:embed="rId705"/>
                <a:stretch>
                  <a:fillRect/>
                </a:stretch>
              </p:blipFill>
              <p:spPr>
                <a:xfrm>
                  <a:off x="9533453" y="2539147"/>
                  <a:ext cx="110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382" name="Freihand 381">
                  <a:extLst>
                    <a:ext uri="{FF2B5EF4-FFF2-40B4-BE49-F238E27FC236}">
                      <a16:creationId xmlns:a16="http://schemas.microsoft.com/office/drawing/2014/main" id="{5917AC2F-5BA3-4C7A-A152-2C5F79244754}"/>
                    </a:ext>
                  </a:extLst>
                </p14:cNvPr>
                <p14:cNvContentPartPr/>
                <p14:nvPr/>
              </p14:nvContentPartPr>
              <p14:xfrm>
                <a:off x="9536333" y="2540227"/>
                <a:ext cx="150480" cy="118440"/>
              </p14:xfrm>
            </p:contentPart>
          </mc:Choice>
          <mc:Fallback xmlns="">
            <p:pic>
              <p:nvPicPr>
                <p:cNvPr id="382" name="Freihand 381">
                  <a:extLst>
                    <a:ext uri="{FF2B5EF4-FFF2-40B4-BE49-F238E27FC236}">
                      <a16:creationId xmlns:a16="http://schemas.microsoft.com/office/drawing/2014/main" id="{5917AC2F-5BA3-4C7A-A152-2C5F79244754}"/>
                    </a:ext>
                  </a:extLst>
                </p:cNvPr>
                <p:cNvPicPr/>
                <p:nvPr/>
              </p:nvPicPr>
              <p:blipFill>
                <a:blip r:embed="rId707"/>
                <a:stretch>
                  <a:fillRect/>
                </a:stretch>
              </p:blipFill>
              <p:spPr>
                <a:xfrm>
                  <a:off x="9532013" y="2535907"/>
                  <a:ext cx="1591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383" name="Freihand 382">
                  <a:extLst>
                    <a:ext uri="{FF2B5EF4-FFF2-40B4-BE49-F238E27FC236}">
                      <a16:creationId xmlns:a16="http://schemas.microsoft.com/office/drawing/2014/main" id="{304E28BE-B76A-4B5F-84FC-5DC7BF8F489B}"/>
                    </a:ext>
                  </a:extLst>
                </p14:cNvPr>
                <p14:cNvContentPartPr/>
                <p14:nvPr/>
              </p14:nvContentPartPr>
              <p14:xfrm>
                <a:off x="9693653" y="2531947"/>
                <a:ext cx="113040" cy="106200"/>
              </p14:xfrm>
            </p:contentPart>
          </mc:Choice>
          <mc:Fallback xmlns="">
            <p:pic>
              <p:nvPicPr>
                <p:cNvPr id="383" name="Freihand 382">
                  <a:extLst>
                    <a:ext uri="{FF2B5EF4-FFF2-40B4-BE49-F238E27FC236}">
                      <a16:creationId xmlns:a16="http://schemas.microsoft.com/office/drawing/2014/main" id="{304E28BE-B76A-4B5F-84FC-5DC7BF8F489B}"/>
                    </a:ext>
                  </a:extLst>
                </p:cNvPr>
                <p:cNvPicPr/>
                <p:nvPr/>
              </p:nvPicPr>
              <p:blipFill>
                <a:blip r:embed="rId709"/>
                <a:stretch>
                  <a:fillRect/>
                </a:stretch>
              </p:blipFill>
              <p:spPr>
                <a:xfrm>
                  <a:off x="9689333" y="2527627"/>
                  <a:ext cx="1216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384" name="Freihand 383">
                  <a:extLst>
                    <a:ext uri="{FF2B5EF4-FFF2-40B4-BE49-F238E27FC236}">
                      <a16:creationId xmlns:a16="http://schemas.microsoft.com/office/drawing/2014/main" id="{21661AC3-88E7-4E4C-B411-546FDB623DB9}"/>
                    </a:ext>
                  </a:extLst>
                </p14:cNvPr>
                <p14:cNvContentPartPr/>
                <p14:nvPr/>
              </p14:nvContentPartPr>
              <p14:xfrm>
                <a:off x="9813893" y="2525107"/>
                <a:ext cx="120240" cy="111960"/>
              </p14:xfrm>
            </p:contentPart>
          </mc:Choice>
          <mc:Fallback xmlns="">
            <p:pic>
              <p:nvPicPr>
                <p:cNvPr id="384" name="Freihand 383">
                  <a:extLst>
                    <a:ext uri="{FF2B5EF4-FFF2-40B4-BE49-F238E27FC236}">
                      <a16:creationId xmlns:a16="http://schemas.microsoft.com/office/drawing/2014/main" id="{21661AC3-88E7-4E4C-B411-546FDB623DB9}"/>
                    </a:ext>
                  </a:extLst>
                </p:cNvPr>
                <p:cNvPicPr/>
                <p:nvPr/>
              </p:nvPicPr>
              <p:blipFill>
                <a:blip r:embed="rId711"/>
                <a:stretch>
                  <a:fillRect/>
                </a:stretch>
              </p:blipFill>
              <p:spPr>
                <a:xfrm>
                  <a:off x="9809573" y="2520787"/>
                  <a:ext cx="1288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07" name="Freihand 406">
                  <a:extLst>
                    <a:ext uri="{FF2B5EF4-FFF2-40B4-BE49-F238E27FC236}">
                      <a16:creationId xmlns:a16="http://schemas.microsoft.com/office/drawing/2014/main" id="{D0EDD025-377D-4354-83FC-722E95A6E88F}"/>
                    </a:ext>
                  </a:extLst>
                </p14:cNvPr>
                <p14:cNvContentPartPr/>
                <p14:nvPr/>
              </p14:nvContentPartPr>
              <p14:xfrm>
                <a:off x="9092453" y="2249707"/>
                <a:ext cx="1014840" cy="1135440"/>
              </p14:xfrm>
            </p:contentPart>
          </mc:Choice>
          <mc:Fallback xmlns="">
            <p:pic>
              <p:nvPicPr>
                <p:cNvPr id="407" name="Freihand 406">
                  <a:extLst>
                    <a:ext uri="{FF2B5EF4-FFF2-40B4-BE49-F238E27FC236}">
                      <a16:creationId xmlns:a16="http://schemas.microsoft.com/office/drawing/2014/main" id="{D0EDD025-377D-4354-83FC-722E95A6E88F}"/>
                    </a:ext>
                  </a:extLst>
                </p:cNvPr>
                <p:cNvPicPr/>
                <p:nvPr/>
              </p:nvPicPr>
              <p:blipFill>
                <a:blip r:embed="rId713"/>
                <a:stretch>
                  <a:fillRect/>
                </a:stretch>
              </p:blipFill>
              <p:spPr>
                <a:xfrm>
                  <a:off x="9088133" y="2245387"/>
                  <a:ext cx="1023480" cy="114408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08" name="Freihand 407">
                  <a:extLst>
                    <a:ext uri="{FF2B5EF4-FFF2-40B4-BE49-F238E27FC236}">
                      <a16:creationId xmlns:a16="http://schemas.microsoft.com/office/drawing/2014/main" id="{CAC09EAC-D310-4DE3-8D82-4FB1964ACF8A}"/>
                    </a:ext>
                  </a:extLst>
                </p14:cNvPr>
                <p14:cNvContentPartPr/>
                <p14:nvPr/>
              </p14:nvContentPartPr>
              <p14:xfrm>
                <a:off x="10050773" y="3280747"/>
                <a:ext cx="126720" cy="177840"/>
              </p14:xfrm>
            </p:contentPart>
          </mc:Choice>
          <mc:Fallback xmlns="">
            <p:pic>
              <p:nvPicPr>
                <p:cNvPr id="408" name="Freihand 407">
                  <a:extLst>
                    <a:ext uri="{FF2B5EF4-FFF2-40B4-BE49-F238E27FC236}">
                      <a16:creationId xmlns:a16="http://schemas.microsoft.com/office/drawing/2014/main" id="{CAC09EAC-D310-4DE3-8D82-4FB1964ACF8A}"/>
                    </a:ext>
                  </a:extLst>
                </p:cNvPr>
                <p:cNvPicPr/>
                <p:nvPr/>
              </p:nvPicPr>
              <p:blipFill>
                <a:blip r:embed="rId715"/>
                <a:stretch>
                  <a:fillRect/>
                </a:stretch>
              </p:blipFill>
              <p:spPr>
                <a:xfrm>
                  <a:off x="10046453" y="3276427"/>
                  <a:ext cx="1353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10" name="Freihand 409">
                  <a:extLst>
                    <a:ext uri="{FF2B5EF4-FFF2-40B4-BE49-F238E27FC236}">
                      <a16:creationId xmlns:a16="http://schemas.microsoft.com/office/drawing/2014/main" id="{73C1D87B-3E6F-4AA8-A9EB-9236C193C47B}"/>
                    </a:ext>
                  </a:extLst>
                </p14:cNvPr>
                <p14:cNvContentPartPr/>
                <p14:nvPr/>
              </p14:nvContentPartPr>
              <p14:xfrm>
                <a:off x="9154013" y="836707"/>
                <a:ext cx="282240" cy="1216080"/>
              </p14:xfrm>
            </p:contentPart>
          </mc:Choice>
          <mc:Fallback xmlns="">
            <p:pic>
              <p:nvPicPr>
                <p:cNvPr id="410" name="Freihand 409">
                  <a:extLst>
                    <a:ext uri="{FF2B5EF4-FFF2-40B4-BE49-F238E27FC236}">
                      <a16:creationId xmlns:a16="http://schemas.microsoft.com/office/drawing/2014/main" id="{73C1D87B-3E6F-4AA8-A9EB-9236C193C47B}"/>
                    </a:ext>
                  </a:extLst>
                </p:cNvPr>
                <p:cNvPicPr/>
                <p:nvPr/>
              </p:nvPicPr>
              <p:blipFill>
                <a:blip r:embed="rId717"/>
                <a:stretch>
                  <a:fillRect/>
                </a:stretch>
              </p:blipFill>
              <p:spPr>
                <a:xfrm>
                  <a:off x="9149693" y="832387"/>
                  <a:ext cx="290880" cy="122472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11" name="Freihand 410">
                  <a:extLst>
                    <a:ext uri="{FF2B5EF4-FFF2-40B4-BE49-F238E27FC236}">
                      <a16:creationId xmlns:a16="http://schemas.microsoft.com/office/drawing/2014/main" id="{FEB374DD-7E8F-44CC-94BF-3E6457A570F1}"/>
                    </a:ext>
                  </a:extLst>
                </p14:cNvPr>
                <p14:cNvContentPartPr/>
                <p14:nvPr/>
              </p14:nvContentPartPr>
              <p14:xfrm>
                <a:off x="9204053" y="736987"/>
                <a:ext cx="86760" cy="159480"/>
              </p14:xfrm>
            </p:contentPart>
          </mc:Choice>
          <mc:Fallback xmlns="">
            <p:pic>
              <p:nvPicPr>
                <p:cNvPr id="411" name="Freihand 410">
                  <a:extLst>
                    <a:ext uri="{FF2B5EF4-FFF2-40B4-BE49-F238E27FC236}">
                      <a16:creationId xmlns:a16="http://schemas.microsoft.com/office/drawing/2014/main" id="{FEB374DD-7E8F-44CC-94BF-3E6457A570F1}"/>
                    </a:ext>
                  </a:extLst>
                </p:cNvPr>
                <p:cNvPicPr/>
                <p:nvPr/>
              </p:nvPicPr>
              <p:blipFill>
                <a:blip r:embed="rId719"/>
                <a:stretch>
                  <a:fillRect/>
                </a:stretch>
              </p:blipFill>
              <p:spPr>
                <a:xfrm>
                  <a:off x="9199733" y="732667"/>
                  <a:ext cx="95400" cy="168120"/>
                </a:xfrm>
                <a:prstGeom prst="rect">
                  <a:avLst/>
                </a:prstGeom>
              </p:spPr>
            </p:pic>
          </mc:Fallback>
        </mc:AlternateContent>
      </p:grpSp>
      <p:grpSp>
        <p:nvGrpSpPr>
          <p:cNvPr id="417" name="Gruppieren 416">
            <a:extLst>
              <a:ext uri="{FF2B5EF4-FFF2-40B4-BE49-F238E27FC236}">
                <a16:creationId xmlns:a16="http://schemas.microsoft.com/office/drawing/2014/main" id="{345400C4-3B54-4468-A632-53E5CE38D524}"/>
              </a:ext>
            </a:extLst>
          </p:cNvPr>
          <p:cNvGrpSpPr/>
          <p:nvPr/>
        </p:nvGrpSpPr>
        <p:grpSpPr>
          <a:xfrm>
            <a:off x="11707133" y="3260227"/>
            <a:ext cx="292680" cy="122040"/>
            <a:chOff x="11707133" y="3260227"/>
            <a:chExt cx="292680" cy="122040"/>
          </a:xfrm>
        </p:grpSpPr>
        <mc:AlternateContent xmlns:mc="http://schemas.openxmlformats.org/markup-compatibility/2006" xmlns:p14="http://schemas.microsoft.com/office/powerpoint/2010/main">
          <mc:Choice Requires="p14">
            <p:contentPart p14:bwMode="auto" r:id="rId720">
              <p14:nvContentPartPr>
                <p14:cNvPr id="413" name="Freihand 412">
                  <a:extLst>
                    <a:ext uri="{FF2B5EF4-FFF2-40B4-BE49-F238E27FC236}">
                      <a16:creationId xmlns:a16="http://schemas.microsoft.com/office/drawing/2014/main" id="{D239F3F3-6959-4348-AC9C-241518F4ECCD}"/>
                    </a:ext>
                  </a:extLst>
                </p14:cNvPr>
                <p14:cNvContentPartPr/>
                <p14:nvPr/>
              </p14:nvContentPartPr>
              <p14:xfrm>
                <a:off x="11707133" y="3264547"/>
                <a:ext cx="70920" cy="96480"/>
              </p14:xfrm>
            </p:contentPart>
          </mc:Choice>
          <mc:Fallback xmlns="">
            <p:pic>
              <p:nvPicPr>
                <p:cNvPr id="413" name="Freihand 412">
                  <a:extLst>
                    <a:ext uri="{FF2B5EF4-FFF2-40B4-BE49-F238E27FC236}">
                      <a16:creationId xmlns:a16="http://schemas.microsoft.com/office/drawing/2014/main" id="{D239F3F3-6959-4348-AC9C-241518F4ECCD}"/>
                    </a:ext>
                  </a:extLst>
                </p:cNvPr>
                <p:cNvPicPr/>
                <p:nvPr/>
              </p:nvPicPr>
              <p:blipFill>
                <a:blip r:embed="rId721"/>
                <a:stretch>
                  <a:fillRect/>
                </a:stretch>
              </p:blipFill>
              <p:spPr>
                <a:xfrm>
                  <a:off x="11702813" y="3260227"/>
                  <a:ext cx="7956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414" name="Freihand 413">
                  <a:extLst>
                    <a:ext uri="{FF2B5EF4-FFF2-40B4-BE49-F238E27FC236}">
                      <a16:creationId xmlns:a16="http://schemas.microsoft.com/office/drawing/2014/main" id="{E5295787-B13E-48AF-AD71-2692DFCDA460}"/>
                    </a:ext>
                  </a:extLst>
                </p14:cNvPr>
                <p14:cNvContentPartPr/>
                <p14:nvPr/>
              </p14:nvContentPartPr>
              <p14:xfrm>
                <a:off x="11760773" y="3310987"/>
                <a:ext cx="36360" cy="71280"/>
              </p14:xfrm>
            </p:contentPart>
          </mc:Choice>
          <mc:Fallback xmlns="">
            <p:pic>
              <p:nvPicPr>
                <p:cNvPr id="414" name="Freihand 413">
                  <a:extLst>
                    <a:ext uri="{FF2B5EF4-FFF2-40B4-BE49-F238E27FC236}">
                      <a16:creationId xmlns:a16="http://schemas.microsoft.com/office/drawing/2014/main" id="{E5295787-B13E-48AF-AD71-2692DFCDA460}"/>
                    </a:ext>
                  </a:extLst>
                </p:cNvPr>
                <p:cNvPicPr/>
                <p:nvPr/>
              </p:nvPicPr>
              <p:blipFill>
                <a:blip r:embed="rId723"/>
                <a:stretch>
                  <a:fillRect/>
                </a:stretch>
              </p:blipFill>
              <p:spPr>
                <a:xfrm>
                  <a:off x="11756453" y="3306667"/>
                  <a:ext cx="450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415" name="Freihand 414">
                  <a:extLst>
                    <a:ext uri="{FF2B5EF4-FFF2-40B4-BE49-F238E27FC236}">
                      <a16:creationId xmlns:a16="http://schemas.microsoft.com/office/drawing/2014/main" id="{D901C4B7-6D00-493D-8EDF-350076FDF871}"/>
                    </a:ext>
                  </a:extLst>
                </p14:cNvPr>
                <p14:cNvContentPartPr/>
                <p14:nvPr/>
              </p14:nvContentPartPr>
              <p14:xfrm>
                <a:off x="11799293" y="3263827"/>
                <a:ext cx="145440" cy="110520"/>
              </p14:xfrm>
            </p:contentPart>
          </mc:Choice>
          <mc:Fallback xmlns="">
            <p:pic>
              <p:nvPicPr>
                <p:cNvPr id="415" name="Freihand 414">
                  <a:extLst>
                    <a:ext uri="{FF2B5EF4-FFF2-40B4-BE49-F238E27FC236}">
                      <a16:creationId xmlns:a16="http://schemas.microsoft.com/office/drawing/2014/main" id="{D901C4B7-6D00-493D-8EDF-350076FDF871}"/>
                    </a:ext>
                  </a:extLst>
                </p:cNvPr>
                <p:cNvPicPr/>
                <p:nvPr/>
              </p:nvPicPr>
              <p:blipFill>
                <a:blip r:embed="rId725"/>
                <a:stretch>
                  <a:fillRect/>
                </a:stretch>
              </p:blipFill>
              <p:spPr>
                <a:xfrm>
                  <a:off x="11794973" y="3259507"/>
                  <a:ext cx="1540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16" name="Freihand 415">
                  <a:extLst>
                    <a:ext uri="{FF2B5EF4-FFF2-40B4-BE49-F238E27FC236}">
                      <a16:creationId xmlns:a16="http://schemas.microsoft.com/office/drawing/2014/main" id="{CBA0B2A0-6525-417C-96B8-6D506909C1AB}"/>
                    </a:ext>
                  </a:extLst>
                </p14:cNvPr>
                <p14:cNvContentPartPr/>
                <p14:nvPr/>
              </p14:nvContentPartPr>
              <p14:xfrm>
                <a:off x="11919533" y="3260227"/>
                <a:ext cx="80280" cy="106200"/>
              </p14:xfrm>
            </p:contentPart>
          </mc:Choice>
          <mc:Fallback xmlns="">
            <p:pic>
              <p:nvPicPr>
                <p:cNvPr id="416" name="Freihand 415">
                  <a:extLst>
                    <a:ext uri="{FF2B5EF4-FFF2-40B4-BE49-F238E27FC236}">
                      <a16:creationId xmlns:a16="http://schemas.microsoft.com/office/drawing/2014/main" id="{CBA0B2A0-6525-417C-96B8-6D506909C1AB}"/>
                    </a:ext>
                  </a:extLst>
                </p:cNvPr>
                <p:cNvPicPr/>
                <p:nvPr/>
              </p:nvPicPr>
              <p:blipFill>
                <a:blip r:embed="rId727"/>
                <a:stretch>
                  <a:fillRect/>
                </a:stretch>
              </p:blipFill>
              <p:spPr>
                <a:xfrm>
                  <a:off x="11915213" y="3255907"/>
                  <a:ext cx="88920" cy="114840"/>
                </a:xfrm>
                <a:prstGeom prst="rect">
                  <a:avLst/>
                </a:prstGeom>
              </p:spPr>
            </p:pic>
          </mc:Fallback>
        </mc:AlternateContent>
      </p:grpSp>
      <p:grpSp>
        <p:nvGrpSpPr>
          <p:cNvPr id="420" name="Gruppieren 419">
            <a:extLst>
              <a:ext uri="{FF2B5EF4-FFF2-40B4-BE49-F238E27FC236}">
                <a16:creationId xmlns:a16="http://schemas.microsoft.com/office/drawing/2014/main" id="{E2092980-7811-4C0D-99E5-CA2DD8FA2C03}"/>
              </a:ext>
            </a:extLst>
          </p:cNvPr>
          <p:cNvGrpSpPr/>
          <p:nvPr/>
        </p:nvGrpSpPr>
        <p:grpSpPr>
          <a:xfrm>
            <a:off x="10967333" y="3755587"/>
            <a:ext cx="125280" cy="78480"/>
            <a:chOff x="10967333" y="3755587"/>
            <a:chExt cx="125280" cy="78480"/>
          </a:xfrm>
        </p:grpSpPr>
        <mc:AlternateContent xmlns:mc="http://schemas.openxmlformats.org/markup-compatibility/2006" xmlns:p14="http://schemas.microsoft.com/office/powerpoint/2010/main">
          <mc:Choice Requires="p14">
            <p:contentPart p14:bwMode="auto" r:id="rId728">
              <p14:nvContentPartPr>
                <p14:cNvPr id="418" name="Freihand 417">
                  <a:extLst>
                    <a:ext uri="{FF2B5EF4-FFF2-40B4-BE49-F238E27FC236}">
                      <a16:creationId xmlns:a16="http://schemas.microsoft.com/office/drawing/2014/main" id="{1FC5FD65-F241-4543-ADB9-0A57D9F1C4E8}"/>
                    </a:ext>
                  </a:extLst>
                </p14:cNvPr>
                <p14:cNvContentPartPr/>
                <p14:nvPr/>
              </p14:nvContentPartPr>
              <p14:xfrm>
                <a:off x="10967333" y="3770347"/>
                <a:ext cx="56520" cy="63720"/>
              </p14:xfrm>
            </p:contentPart>
          </mc:Choice>
          <mc:Fallback xmlns="">
            <p:pic>
              <p:nvPicPr>
                <p:cNvPr id="418" name="Freihand 417">
                  <a:extLst>
                    <a:ext uri="{FF2B5EF4-FFF2-40B4-BE49-F238E27FC236}">
                      <a16:creationId xmlns:a16="http://schemas.microsoft.com/office/drawing/2014/main" id="{1FC5FD65-F241-4543-ADB9-0A57D9F1C4E8}"/>
                    </a:ext>
                  </a:extLst>
                </p:cNvPr>
                <p:cNvPicPr/>
                <p:nvPr/>
              </p:nvPicPr>
              <p:blipFill>
                <a:blip r:embed="rId729"/>
                <a:stretch>
                  <a:fillRect/>
                </a:stretch>
              </p:blipFill>
              <p:spPr>
                <a:xfrm>
                  <a:off x="10963013" y="3766027"/>
                  <a:ext cx="651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19" name="Freihand 418">
                  <a:extLst>
                    <a:ext uri="{FF2B5EF4-FFF2-40B4-BE49-F238E27FC236}">
                      <a16:creationId xmlns:a16="http://schemas.microsoft.com/office/drawing/2014/main" id="{D89FB908-BFBF-4A41-B2DE-0ED01FE5CF4C}"/>
                    </a:ext>
                  </a:extLst>
                </p14:cNvPr>
                <p14:cNvContentPartPr/>
                <p14:nvPr/>
              </p14:nvContentPartPr>
              <p14:xfrm>
                <a:off x="11039333" y="3755587"/>
                <a:ext cx="53280" cy="74880"/>
              </p14:xfrm>
            </p:contentPart>
          </mc:Choice>
          <mc:Fallback xmlns="">
            <p:pic>
              <p:nvPicPr>
                <p:cNvPr id="419" name="Freihand 418">
                  <a:extLst>
                    <a:ext uri="{FF2B5EF4-FFF2-40B4-BE49-F238E27FC236}">
                      <a16:creationId xmlns:a16="http://schemas.microsoft.com/office/drawing/2014/main" id="{D89FB908-BFBF-4A41-B2DE-0ED01FE5CF4C}"/>
                    </a:ext>
                  </a:extLst>
                </p:cNvPr>
                <p:cNvPicPr/>
                <p:nvPr/>
              </p:nvPicPr>
              <p:blipFill>
                <a:blip r:embed="rId731"/>
                <a:stretch>
                  <a:fillRect/>
                </a:stretch>
              </p:blipFill>
              <p:spPr>
                <a:xfrm>
                  <a:off x="11035013" y="3751267"/>
                  <a:ext cx="61920" cy="83520"/>
                </a:xfrm>
                <a:prstGeom prst="rect">
                  <a:avLst/>
                </a:prstGeom>
              </p:spPr>
            </p:pic>
          </mc:Fallback>
        </mc:AlternateContent>
      </p:grpSp>
      <p:grpSp>
        <p:nvGrpSpPr>
          <p:cNvPr id="425" name="Gruppieren 424">
            <a:extLst>
              <a:ext uri="{FF2B5EF4-FFF2-40B4-BE49-F238E27FC236}">
                <a16:creationId xmlns:a16="http://schemas.microsoft.com/office/drawing/2014/main" id="{9ADCAEE4-8864-4D4C-9036-BBACF5D77B7B}"/>
              </a:ext>
            </a:extLst>
          </p:cNvPr>
          <p:cNvGrpSpPr/>
          <p:nvPr/>
        </p:nvGrpSpPr>
        <p:grpSpPr>
          <a:xfrm>
            <a:off x="11647733" y="3700507"/>
            <a:ext cx="297720" cy="118440"/>
            <a:chOff x="11647733" y="3700507"/>
            <a:chExt cx="297720" cy="118440"/>
          </a:xfrm>
        </p:grpSpPr>
        <mc:AlternateContent xmlns:mc="http://schemas.openxmlformats.org/markup-compatibility/2006" xmlns:p14="http://schemas.microsoft.com/office/powerpoint/2010/main">
          <mc:Choice Requires="p14">
            <p:contentPart p14:bwMode="auto" r:id="rId732">
              <p14:nvContentPartPr>
                <p14:cNvPr id="421" name="Freihand 420">
                  <a:extLst>
                    <a:ext uri="{FF2B5EF4-FFF2-40B4-BE49-F238E27FC236}">
                      <a16:creationId xmlns:a16="http://schemas.microsoft.com/office/drawing/2014/main" id="{1C9622C4-C916-4E20-B824-48FECDD6DAAD}"/>
                    </a:ext>
                  </a:extLst>
                </p14:cNvPr>
                <p14:cNvContentPartPr/>
                <p14:nvPr/>
              </p14:nvContentPartPr>
              <p14:xfrm>
                <a:off x="11647733" y="3700507"/>
                <a:ext cx="56520" cy="77040"/>
              </p14:xfrm>
            </p:contentPart>
          </mc:Choice>
          <mc:Fallback xmlns="">
            <p:pic>
              <p:nvPicPr>
                <p:cNvPr id="421" name="Freihand 420">
                  <a:extLst>
                    <a:ext uri="{FF2B5EF4-FFF2-40B4-BE49-F238E27FC236}">
                      <a16:creationId xmlns:a16="http://schemas.microsoft.com/office/drawing/2014/main" id="{1C9622C4-C916-4E20-B824-48FECDD6DAAD}"/>
                    </a:ext>
                  </a:extLst>
                </p:cNvPr>
                <p:cNvPicPr/>
                <p:nvPr/>
              </p:nvPicPr>
              <p:blipFill>
                <a:blip r:embed="rId733"/>
                <a:stretch>
                  <a:fillRect/>
                </a:stretch>
              </p:blipFill>
              <p:spPr>
                <a:xfrm>
                  <a:off x="11643413" y="3696187"/>
                  <a:ext cx="65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22" name="Freihand 421">
                  <a:extLst>
                    <a:ext uri="{FF2B5EF4-FFF2-40B4-BE49-F238E27FC236}">
                      <a16:creationId xmlns:a16="http://schemas.microsoft.com/office/drawing/2014/main" id="{6DB98496-2FB2-497E-870A-9815C0547FE5}"/>
                    </a:ext>
                  </a:extLst>
                </p14:cNvPr>
                <p14:cNvContentPartPr/>
                <p14:nvPr/>
              </p14:nvContentPartPr>
              <p14:xfrm>
                <a:off x="11697413" y="3749467"/>
                <a:ext cx="14760" cy="67680"/>
              </p14:xfrm>
            </p:contentPart>
          </mc:Choice>
          <mc:Fallback xmlns="">
            <p:pic>
              <p:nvPicPr>
                <p:cNvPr id="422" name="Freihand 421">
                  <a:extLst>
                    <a:ext uri="{FF2B5EF4-FFF2-40B4-BE49-F238E27FC236}">
                      <a16:creationId xmlns:a16="http://schemas.microsoft.com/office/drawing/2014/main" id="{6DB98496-2FB2-497E-870A-9815C0547FE5}"/>
                    </a:ext>
                  </a:extLst>
                </p:cNvPr>
                <p:cNvPicPr/>
                <p:nvPr/>
              </p:nvPicPr>
              <p:blipFill>
                <a:blip r:embed="rId735"/>
                <a:stretch>
                  <a:fillRect/>
                </a:stretch>
              </p:blipFill>
              <p:spPr>
                <a:xfrm>
                  <a:off x="11693093" y="3745147"/>
                  <a:ext cx="23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23" name="Freihand 422">
                  <a:extLst>
                    <a:ext uri="{FF2B5EF4-FFF2-40B4-BE49-F238E27FC236}">
                      <a16:creationId xmlns:a16="http://schemas.microsoft.com/office/drawing/2014/main" id="{745CA2C3-2299-4484-83BE-68CB7DA411EA}"/>
                    </a:ext>
                  </a:extLst>
                </p14:cNvPr>
                <p14:cNvContentPartPr/>
                <p14:nvPr/>
              </p14:nvContentPartPr>
              <p14:xfrm>
                <a:off x="11727653" y="3719587"/>
                <a:ext cx="105120" cy="99360"/>
              </p14:xfrm>
            </p:contentPart>
          </mc:Choice>
          <mc:Fallback xmlns="">
            <p:pic>
              <p:nvPicPr>
                <p:cNvPr id="423" name="Freihand 422">
                  <a:extLst>
                    <a:ext uri="{FF2B5EF4-FFF2-40B4-BE49-F238E27FC236}">
                      <a16:creationId xmlns:a16="http://schemas.microsoft.com/office/drawing/2014/main" id="{745CA2C3-2299-4484-83BE-68CB7DA411EA}"/>
                    </a:ext>
                  </a:extLst>
                </p:cNvPr>
                <p:cNvPicPr/>
                <p:nvPr/>
              </p:nvPicPr>
              <p:blipFill>
                <a:blip r:embed="rId737"/>
                <a:stretch>
                  <a:fillRect/>
                </a:stretch>
              </p:blipFill>
              <p:spPr>
                <a:xfrm>
                  <a:off x="11723333" y="3715267"/>
                  <a:ext cx="1137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24" name="Freihand 423">
                  <a:extLst>
                    <a:ext uri="{FF2B5EF4-FFF2-40B4-BE49-F238E27FC236}">
                      <a16:creationId xmlns:a16="http://schemas.microsoft.com/office/drawing/2014/main" id="{057A764C-F92F-4FF2-A148-A44C0C1E6520}"/>
                    </a:ext>
                  </a:extLst>
                </p14:cNvPr>
                <p14:cNvContentPartPr/>
                <p14:nvPr/>
              </p14:nvContentPartPr>
              <p14:xfrm>
                <a:off x="11863373" y="3724987"/>
                <a:ext cx="82080" cy="77400"/>
              </p14:xfrm>
            </p:contentPart>
          </mc:Choice>
          <mc:Fallback xmlns="">
            <p:pic>
              <p:nvPicPr>
                <p:cNvPr id="424" name="Freihand 423">
                  <a:extLst>
                    <a:ext uri="{FF2B5EF4-FFF2-40B4-BE49-F238E27FC236}">
                      <a16:creationId xmlns:a16="http://schemas.microsoft.com/office/drawing/2014/main" id="{057A764C-F92F-4FF2-A148-A44C0C1E6520}"/>
                    </a:ext>
                  </a:extLst>
                </p:cNvPr>
                <p:cNvPicPr/>
                <p:nvPr/>
              </p:nvPicPr>
              <p:blipFill>
                <a:blip r:embed="rId739"/>
                <a:stretch>
                  <a:fillRect/>
                </a:stretch>
              </p:blipFill>
              <p:spPr>
                <a:xfrm>
                  <a:off x="11859053" y="3720667"/>
                  <a:ext cx="90720" cy="86040"/>
                </a:xfrm>
                <a:prstGeom prst="rect">
                  <a:avLst/>
                </a:prstGeom>
              </p:spPr>
            </p:pic>
          </mc:Fallback>
        </mc:AlternateContent>
      </p:grpSp>
    </p:spTree>
    <p:extLst>
      <p:ext uri="{BB962C8B-B14F-4D97-AF65-F5344CB8AC3E}">
        <p14:creationId xmlns:p14="http://schemas.microsoft.com/office/powerpoint/2010/main" val="95423762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
        <p:nvSpPr>
          <p:cNvPr id="316" name="Textfeld 315">
            <a:extLst>
              <a:ext uri="{FF2B5EF4-FFF2-40B4-BE49-F238E27FC236}">
                <a16:creationId xmlns:a16="http://schemas.microsoft.com/office/drawing/2014/main" id="{4F53CD66-B840-4D4D-879D-5966C6A70A5A}"/>
              </a:ext>
            </a:extLst>
          </p:cNvPr>
          <p:cNvSpPr txBox="1"/>
          <p:nvPr/>
        </p:nvSpPr>
        <p:spPr>
          <a:xfrm>
            <a:off x="20174" y="2767270"/>
            <a:ext cx="6104466" cy="830997"/>
          </a:xfrm>
          <a:prstGeom prst="rect">
            <a:avLst/>
          </a:prstGeom>
          <a:noFill/>
        </p:spPr>
        <p:txBody>
          <a:bodyPr wrap="square">
            <a:spAutoFit/>
          </a:bodyPr>
          <a:lstStyle/>
          <a:p>
            <a:pPr marL="457200" lvl="0" indent="-457200" hangingPunct="0">
              <a:buFont typeface="+mj-lt"/>
              <a:buAutoNum type="alphaLcParenR"/>
            </a:pPr>
            <a:r>
              <a:rPr lang="de-DE" sz="1200" dirty="0">
                <a:solidFill>
                  <a:srgbClr val="FF0000"/>
                </a:solidFill>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1200" dirty="0">
                <a:solidFill>
                  <a:srgbClr val="00B0F0"/>
                </a:solidFill>
                <a:latin typeface="Times New Roman" pitchFamily="18"/>
                <a:ea typeface="Arial" pitchFamily="34"/>
                <a:cs typeface="Arial" pitchFamily="34"/>
              </a:rPr>
              <a:t>Bestimmen Sie das geldpolitischen Impuls auf das Einkommen, den eine Erhöhung der Geldmenge um 25% auslöst.</a:t>
            </a:r>
          </a:p>
        </p:txBody>
      </p:sp>
      <mc:AlternateContent xmlns:mc="http://schemas.openxmlformats.org/markup-compatibility/2006" xmlns:p14="http://schemas.microsoft.com/office/powerpoint/2010/main">
        <mc:Choice Requires="p14">
          <p:contentPart p14:bwMode="auto" r:id="rId564">
            <p14:nvContentPartPr>
              <p14:cNvPr id="3" name="Freihand 2">
                <a:extLst>
                  <a:ext uri="{FF2B5EF4-FFF2-40B4-BE49-F238E27FC236}">
                    <a16:creationId xmlns:a16="http://schemas.microsoft.com/office/drawing/2014/main" id="{17F5AD91-D279-4257-B01E-36F10F78C3EB}"/>
                  </a:ext>
                </a:extLst>
              </p14:cNvPr>
              <p14:cNvContentPartPr/>
              <p14:nvPr/>
            </p14:nvContentPartPr>
            <p14:xfrm>
              <a:off x="3665813" y="291667"/>
              <a:ext cx="153000" cy="206640"/>
            </p14:xfrm>
          </p:contentPart>
        </mc:Choice>
        <mc:Fallback xmlns="">
          <p:pic>
            <p:nvPicPr>
              <p:cNvPr id="3" name="Freihand 2">
                <a:extLst>
                  <a:ext uri="{FF2B5EF4-FFF2-40B4-BE49-F238E27FC236}">
                    <a16:creationId xmlns:a16="http://schemas.microsoft.com/office/drawing/2014/main" id="{17F5AD91-D279-4257-B01E-36F10F78C3EB}"/>
                  </a:ext>
                </a:extLst>
              </p:cNvPr>
              <p:cNvPicPr/>
              <p:nvPr/>
            </p:nvPicPr>
            <p:blipFill>
              <a:blip r:embed="rId565"/>
              <a:stretch>
                <a:fillRect/>
              </a:stretch>
            </p:blipFill>
            <p:spPr>
              <a:xfrm>
                <a:off x="3661493" y="287347"/>
                <a:ext cx="16164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14" name="Freihand 13">
                <a:extLst>
                  <a:ext uri="{FF2B5EF4-FFF2-40B4-BE49-F238E27FC236}">
                    <a16:creationId xmlns:a16="http://schemas.microsoft.com/office/drawing/2014/main" id="{459A55A5-F6B6-4BCE-B2C0-27C3AEAA3CF4}"/>
                  </a:ext>
                </a:extLst>
              </p14:cNvPr>
              <p14:cNvContentPartPr/>
              <p14:nvPr/>
            </p14:nvContentPartPr>
            <p14:xfrm>
              <a:off x="80933" y="1786747"/>
              <a:ext cx="577800" cy="96840"/>
            </p14:xfrm>
          </p:contentPart>
        </mc:Choice>
        <mc:Fallback xmlns="">
          <p:pic>
            <p:nvPicPr>
              <p:cNvPr id="14" name="Freihand 13">
                <a:extLst>
                  <a:ext uri="{FF2B5EF4-FFF2-40B4-BE49-F238E27FC236}">
                    <a16:creationId xmlns:a16="http://schemas.microsoft.com/office/drawing/2014/main" id="{459A55A5-F6B6-4BCE-B2C0-27C3AEAA3CF4}"/>
                  </a:ext>
                </a:extLst>
              </p:cNvPr>
              <p:cNvPicPr/>
              <p:nvPr/>
            </p:nvPicPr>
            <p:blipFill>
              <a:blip r:embed="rId567"/>
              <a:stretch>
                <a:fillRect/>
              </a:stretch>
            </p:blipFill>
            <p:spPr>
              <a:xfrm>
                <a:off x="76613" y="1782427"/>
                <a:ext cx="586440" cy="105480"/>
              </a:xfrm>
              <a:prstGeom prst="rect">
                <a:avLst/>
              </a:prstGeom>
            </p:spPr>
          </p:pic>
        </mc:Fallback>
      </mc:AlternateContent>
      <p:grpSp>
        <p:nvGrpSpPr>
          <p:cNvPr id="329" name="Gruppieren 328">
            <a:extLst>
              <a:ext uri="{FF2B5EF4-FFF2-40B4-BE49-F238E27FC236}">
                <a16:creationId xmlns:a16="http://schemas.microsoft.com/office/drawing/2014/main" id="{F2AA2128-0205-4E87-AA02-97C3958F9C35}"/>
              </a:ext>
            </a:extLst>
          </p:cNvPr>
          <p:cNvGrpSpPr/>
          <p:nvPr/>
        </p:nvGrpSpPr>
        <p:grpSpPr>
          <a:xfrm>
            <a:off x="2383493" y="3372907"/>
            <a:ext cx="2339280" cy="245520"/>
            <a:chOff x="2383493" y="3372907"/>
            <a:chExt cx="2339280" cy="245520"/>
          </a:xfrm>
        </p:grpSpPr>
        <mc:AlternateContent xmlns:mc="http://schemas.openxmlformats.org/markup-compatibility/2006" xmlns:p14="http://schemas.microsoft.com/office/powerpoint/2010/main">
          <mc:Choice Requires="p14">
            <p:contentPart p14:bwMode="auto" r:id="rId568">
              <p14:nvContentPartPr>
                <p14:cNvPr id="50" name="Freihand 49">
                  <a:extLst>
                    <a:ext uri="{FF2B5EF4-FFF2-40B4-BE49-F238E27FC236}">
                      <a16:creationId xmlns:a16="http://schemas.microsoft.com/office/drawing/2014/main" id="{11C5BDEB-73C7-4CF9-93DB-60F13997628D}"/>
                    </a:ext>
                  </a:extLst>
                </p14:cNvPr>
                <p14:cNvContentPartPr/>
                <p14:nvPr/>
              </p14:nvContentPartPr>
              <p14:xfrm>
                <a:off x="2383493" y="3395947"/>
                <a:ext cx="174960" cy="214200"/>
              </p14:xfrm>
            </p:contentPart>
          </mc:Choice>
          <mc:Fallback xmlns="">
            <p:pic>
              <p:nvPicPr>
                <p:cNvPr id="50" name="Freihand 49">
                  <a:extLst>
                    <a:ext uri="{FF2B5EF4-FFF2-40B4-BE49-F238E27FC236}">
                      <a16:creationId xmlns:a16="http://schemas.microsoft.com/office/drawing/2014/main" id="{11C5BDEB-73C7-4CF9-93DB-60F13997628D}"/>
                    </a:ext>
                  </a:extLst>
                </p:cNvPr>
                <p:cNvPicPr/>
                <p:nvPr/>
              </p:nvPicPr>
              <p:blipFill>
                <a:blip r:embed="rId569"/>
                <a:stretch>
                  <a:fillRect/>
                </a:stretch>
              </p:blipFill>
              <p:spPr>
                <a:xfrm>
                  <a:off x="2379173" y="3391627"/>
                  <a:ext cx="18360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60" name="Freihand 59">
                  <a:extLst>
                    <a:ext uri="{FF2B5EF4-FFF2-40B4-BE49-F238E27FC236}">
                      <a16:creationId xmlns:a16="http://schemas.microsoft.com/office/drawing/2014/main" id="{C68E2E1C-E06B-4166-8FB6-23094E9EC20E}"/>
                    </a:ext>
                  </a:extLst>
                </p14:cNvPr>
                <p14:cNvContentPartPr/>
                <p14:nvPr/>
              </p14:nvContentPartPr>
              <p14:xfrm>
                <a:off x="2405093" y="3585667"/>
                <a:ext cx="149760" cy="32760"/>
              </p14:xfrm>
            </p:contentPart>
          </mc:Choice>
          <mc:Fallback xmlns="">
            <p:pic>
              <p:nvPicPr>
                <p:cNvPr id="60" name="Freihand 59">
                  <a:extLst>
                    <a:ext uri="{FF2B5EF4-FFF2-40B4-BE49-F238E27FC236}">
                      <a16:creationId xmlns:a16="http://schemas.microsoft.com/office/drawing/2014/main" id="{C68E2E1C-E06B-4166-8FB6-23094E9EC20E}"/>
                    </a:ext>
                  </a:extLst>
                </p:cNvPr>
                <p:cNvPicPr/>
                <p:nvPr/>
              </p:nvPicPr>
              <p:blipFill>
                <a:blip r:embed="rId571"/>
                <a:stretch>
                  <a:fillRect/>
                </a:stretch>
              </p:blipFill>
              <p:spPr>
                <a:xfrm>
                  <a:off x="2400773" y="3581347"/>
                  <a:ext cx="1584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83" name="Freihand 82">
                  <a:extLst>
                    <a:ext uri="{FF2B5EF4-FFF2-40B4-BE49-F238E27FC236}">
                      <a16:creationId xmlns:a16="http://schemas.microsoft.com/office/drawing/2014/main" id="{DB32373D-3588-4C5F-A031-2C159D92989D}"/>
                    </a:ext>
                  </a:extLst>
                </p14:cNvPr>
                <p14:cNvContentPartPr/>
                <p14:nvPr/>
              </p14:nvContentPartPr>
              <p14:xfrm>
                <a:off x="2647013" y="3431227"/>
                <a:ext cx="117720" cy="172800"/>
              </p14:xfrm>
            </p:contentPart>
          </mc:Choice>
          <mc:Fallback xmlns="">
            <p:pic>
              <p:nvPicPr>
                <p:cNvPr id="83" name="Freihand 82">
                  <a:extLst>
                    <a:ext uri="{FF2B5EF4-FFF2-40B4-BE49-F238E27FC236}">
                      <a16:creationId xmlns:a16="http://schemas.microsoft.com/office/drawing/2014/main" id="{DB32373D-3588-4C5F-A031-2C159D92989D}"/>
                    </a:ext>
                  </a:extLst>
                </p:cNvPr>
                <p:cNvPicPr/>
                <p:nvPr/>
              </p:nvPicPr>
              <p:blipFill>
                <a:blip r:embed="rId573"/>
                <a:stretch>
                  <a:fillRect/>
                </a:stretch>
              </p:blipFill>
              <p:spPr>
                <a:xfrm>
                  <a:off x="2642693" y="3426907"/>
                  <a:ext cx="1263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95" name="Freihand 94">
                  <a:extLst>
                    <a:ext uri="{FF2B5EF4-FFF2-40B4-BE49-F238E27FC236}">
                      <a16:creationId xmlns:a16="http://schemas.microsoft.com/office/drawing/2014/main" id="{4F58F371-3DDE-456F-B963-480232A26265}"/>
                    </a:ext>
                  </a:extLst>
                </p14:cNvPr>
                <p14:cNvContentPartPr/>
                <p14:nvPr/>
              </p14:nvContentPartPr>
              <p14:xfrm>
                <a:off x="2831693" y="3496027"/>
                <a:ext cx="120600" cy="28080"/>
              </p14:xfrm>
            </p:contentPart>
          </mc:Choice>
          <mc:Fallback xmlns="">
            <p:pic>
              <p:nvPicPr>
                <p:cNvPr id="95" name="Freihand 94">
                  <a:extLst>
                    <a:ext uri="{FF2B5EF4-FFF2-40B4-BE49-F238E27FC236}">
                      <a16:creationId xmlns:a16="http://schemas.microsoft.com/office/drawing/2014/main" id="{4F58F371-3DDE-456F-B963-480232A26265}"/>
                    </a:ext>
                  </a:extLst>
                </p:cNvPr>
                <p:cNvPicPr/>
                <p:nvPr/>
              </p:nvPicPr>
              <p:blipFill>
                <a:blip r:embed="rId575"/>
                <a:stretch>
                  <a:fillRect/>
                </a:stretch>
              </p:blipFill>
              <p:spPr>
                <a:xfrm>
                  <a:off x="2827373" y="3491707"/>
                  <a:ext cx="1292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97" name="Freihand 96">
                  <a:extLst>
                    <a:ext uri="{FF2B5EF4-FFF2-40B4-BE49-F238E27FC236}">
                      <a16:creationId xmlns:a16="http://schemas.microsoft.com/office/drawing/2014/main" id="{F5F0B8D7-6CA7-41BD-9FCD-064CB6EEEF96}"/>
                    </a:ext>
                  </a:extLst>
                </p14:cNvPr>
                <p14:cNvContentPartPr/>
                <p14:nvPr/>
              </p14:nvContentPartPr>
              <p14:xfrm>
                <a:off x="2852573" y="3548227"/>
                <a:ext cx="111960" cy="15840"/>
              </p14:xfrm>
            </p:contentPart>
          </mc:Choice>
          <mc:Fallback xmlns="">
            <p:pic>
              <p:nvPicPr>
                <p:cNvPr id="97" name="Freihand 96">
                  <a:extLst>
                    <a:ext uri="{FF2B5EF4-FFF2-40B4-BE49-F238E27FC236}">
                      <a16:creationId xmlns:a16="http://schemas.microsoft.com/office/drawing/2014/main" id="{F5F0B8D7-6CA7-41BD-9FCD-064CB6EEEF96}"/>
                    </a:ext>
                  </a:extLst>
                </p:cNvPr>
                <p:cNvPicPr/>
                <p:nvPr/>
              </p:nvPicPr>
              <p:blipFill>
                <a:blip r:embed="rId577"/>
                <a:stretch>
                  <a:fillRect/>
                </a:stretch>
              </p:blipFill>
              <p:spPr>
                <a:xfrm>
                  <a:off x="2848253" y="3543907"/>
                  <a:ext cx="1206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153" name="Freihand 152">
                  <a:extLst>
                    <a:ext uri="{FF2B5EF4-FFF2-40B4-BE49-F238E27FC236}">
                      <a16:creationId xmlns:a16="http://schemas.microsoft.com/office/drawing/2014/main" id="{555165C0-BCEA-4A08-BD09-431C0307A543}"/>
                    </a:ext>
                  </a:extLst>
                </p14:cNvPr>
                <p14:cNvContentPartPr/>
                <p14:nvPr/>
              </p14:nvContentPartPr>
              <p14:xfrm>
                <a:off x="3078293" y="3400627"/>
                <a:ext cx="73440" cy="129960"/>
              </p14:xfrm>
            </p:contentPart>
          </mc:Choice>
          <mc:Fallback xmlns="">
            <p:pic>
              <p:nvPicPr>
                <p:cNvPr id="153" name="Freihand 152">
                  <a:extLst>
                    <a:ext uri="{FF2B5EF4-FFF2-40B4-BE49-F238E27FC236}">
                      <a16:creationId xmlns:a16="http://schemas.microsoft.com/office/drawing/2014/main" id="{555165C0-BCEA-4A08-BD09-431C0307A543}"/>
                    </a:ext>
                  </a:extLst>
                </p:cNvPr>
                <p:cNvPicPr/>
                <p:nvPr/>
              </p:nvPicPr>
              <p:blipFill>
                <a:blip r:embed="rId579"/>
                <a:stretch>
                  <a:fillRect/>
                </a:stretch>
              </p:blipFill>
              <p:spPr>
                <a:xfrm>
                  <a:off x="3073973" y="3396307"/>
                  <a:ext cx="8208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172" name="Freihand 171">
                  <a:extLst>
                    <a:ext uri="{FF2B5EF4-FFF2-40B4-BE49-F238E27FC236}">
                      <a16:creationId xmlns:a16="http://schemas.microsoft.com/office/drawing/2014/main" id="{99C7C200-20F8-4796-9BF7-37D98A98EFA0}"/>
                    </a:ext>
                  </a:extLst>
                </p14:cNvPr>
                <p14:cNvContentPartPr/>
                <p14:nvPr/>
              </p14:nvContentPartPr>
              <p14:xfrm>
                <a:off x="3125453" y="3476227"/>
                <a:ext cx="77760" cy="87120"/>
              </p14:xfrm>
            </p:contentPart>
          </mc:Choice>
          <mc:Fallback xmlns="">
            <p:pic>
              <p:nvPicPr>
                <p:cNvPr id="172" name="Freihand 171">
                  <a:extLst>
                    <a:ext uri="{FF2B5EF4-FFF2-40B4-BE49-F238E27FC236}">
                      <a16:creationId xmlns:a16="http://schemas.microsoft.com/office/drawing/2014/main" id="{99C7C200-20F8-4796-9BF7-37D98A98EFA0}"/>
                    </a:ext>
                  </a:extLst>
                </p:cNvPr>
                <p:cNvPicPr/>
                <p:nvPr/>
              </p:nvPicPr>
              <p:blipFill>
                <a:blip r:embed="rId581"/>
                <a:stretch>
                  <a:fillRect/>
                </a:stretch>
              </p:blipFill>
              <p:spPr>
                <a:xfrm>
                  <a:off x="3121133" y="3471907"/>
                  <a:ext cx="864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217" name="Freihand 216">
                  <a:extLst>
                    <a:ext uri="{FF2B5EF4-FFF2-40B4-BE49-F238E27FC236}">
                      <a16:creationId xmlns:a16="http://schemas.microsoft.com/office/drawing/2014/main" id="{29415296-8AAF-41A8-9C83-1C08A39791D5}"/>
                    </a:ext>
                  </a:extLst>
                </p14:cNvPr>
                <p14:cNvContentPartPr/>
                <p14:nvPr/>
              </p14:nvContentPartPr>
              <p14:xfrm>
                <a:off x="3220133" y="3426547"/>
                <a:ext cx="98640" cy="122040"/>
              </p14:xfrm>
            </p:contentPart>
          </mc:Choice>
          <mc:Fallback xmlns="">
            <p:pic>
              <p:nvPicPr>
                <p:cNvPr id="217" name="Freihand 216">
                  <a:extLst>
                    <a:ext uri="{FF2B5EF4-FFF2-40B4-BE49-F238E27FC236}">
                      <a16:creationId xmlns:a16="http://schemas.microsoft.com/office/drawing/2014/main" id="{29415296-8AAF-41A8-9C83-1C08A39791D5}"/>
                    </a:ext>
                  </a:extLst>
                </p:cNvPr>
                <p:cNvPicPr/>
                <p:nvPr/>
              </p:nvPicPr>
              <p:blipFill>
                <a:blip r:embed="rId583"/>
                <a:stretch>
                  <a:fillRect/>
                </a:stretch>
              </p:blipFill>
              <p:spPr>
                <a:xfrm>
                  <a:off x="3215813" y="3422227"/>
                  <a:ext cx="107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238" name="Freihand 237">
                  <a:extLst>
                    <a:ext uri="{FF2B5EF4-FFF2-40B4-BE49-F238E27FC236}">
                      <a16:creationId xmlns:a16="http://schemas.microsoft.com/office/drawing/2014/main" id="{5E62868F-B124-4FC9-96E3-BF6E77CEC8EC}"/>
                    </a:ext>
                  </a:extLst>
                </p14:cNvPr>
                <p14:cNvContentPartPr/>
                <p14:nvPr/>
              </p14:nvContentPartPr>
              <p14:xfrm>
                <a:off x="3342893" y="3433027"/>
                <a:ext cx="185400" cy="94320"/>
              </p14:xfrm>
            </p:contentPart>
          </mc:Choice>
          <mc:Fallback xmlns="">
            <p:pic>
              <p:nvPicPr>
                <p:cNvPr id="238" name="Freihand 237">
                  <a:extLst>
                    <a:ext uri="{FF2B5EF4-FFF2-40B4-BE49-F238E27FC236}">
                      <a16:creationId xmlns:a16="http://schemas.microsoft.com/office/drawing/2014/main" id="{5E62868F-B124-4FC9-96E3-BF6E77CEC8EC}"/>
                    </a:ext>
                  </a:extLst>
                </p:cNvPr>
                <p:cNvPicPr/>
                <p:nvPr/>
              </p:nvPicPr>
              <p:blipFill>
                <a:blip r:embed="rId585"/>
                <a:stretch>
                  <a:fillRect/>
                </a:stretch>
              </p:blipFill>
              <p:spPr>
                <a:xfrm>
                  <a:off x="3338573" y="3428707"/>
                  <a:ext cx="1940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239" name="Freihand 238">
                  <a:extLst>
                    <a:ext uri="{FF2B5EF4-FFF2-40B4-BE49-F238E27FC236}">
                      <a16:creationId xmlns:a16="http://schemas.microsoft.com/office/drawing/2014/main" id="{35583FBD-111F-4873-8E1C-6B19BB87B3C5}"/>
                    </a:ext>
                  </a:extLst>
                </p14:cNvPr>
                <p14:cNvContentPartPr/>
                <p14:nvPr/>
              </p14:nvContentPartPr>
              <p14:xfrm>
                <a:off x="3584453" y="3408547"/>
                <a:ext cx="90720" cy="112680"/>
              </p14:xfrm>
            </p:contentPart>
          </mc:Choice>
          <mc:Fallback xmlns="">
            <p:pic>
              <p:nvPicPr>
                <p:cNvPr id="239" name="Freihand 238">
                  <a:extLst>
                    <a:ext uri="{FF2B5EF4-FFF2-40B4-BE49-F238E27FC236}">
                      <a16:creationId xmlns:a16="http://schemas.microsoft.com/office/drawing/2014/main" id="{35583FBD-111F-4873-8E1C-6B19BB87B3C5}"/>
                    </a:ext>
                  </a:extLst>
                </p:cNvPr>
                <p:cNvPicPr/>
                <p:nvPr/>
              </p:nvPicPr>
              <p:blipFill>
                <a:blip r:embed="rId587"/>
                <a:stretch>
                  <a:fillRect/>
                </a:stretch>
              </p:blipFill>
              <p:spPr>
                <a:xfrm>
                  <a:off x="3580133" y="3404227"/>
                  <a:ext cx="993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40" name="Freihand 239">
                  <a:extLst>
                    <a:ext uri="{FF2B5EF4-FFF2-40B4-BE49-F238E27FC236}">
                      <a16:creationId xmlns:a16="http://schemas.microsoft.com/office/drawing/2014/main" id="{C9D3C294-33F2-4714-9D14-ECFF561A9E93}"/>
                    </a:ext>
                  </a:extLst>
                </p14:cNvPr>
                <p14:cNvContentPartPr/>
                <p14:nvPr/>
              </p14:nvContentPartPr>
              <p14:xfrm>
                <a:off x="3706133" y="3423667"/>
                <a:ext cx="56880" cy="106920"/>
              </p14:xfrm>
            </p:contentPart>
          </mc:Choice>
          <mc:Fallback xmlns="">
            <p:pic>
              <p:nvPicPr>
                <p:cNvPr id="240" name="Freihand 239">
                  <a:extLst>
                    <a:ext uri="{FF2B5EF4-FFF2-40B4-BE49-F238E27FC236}">
                      <a16:creationId xmlns:a16="http://schemas.microsoft.com/office/drawing/2014/main" id="{C9D3C294-33F2-4714-9D14-ECFF561A9E93}"/>
                    </a:ext>
                  </a:extLst>
                </p:cNvPr>
                <p:cNvPicPr/>
                <p:nvPr/>
              </p:nvPicPr>
              <p:blipFill>
                <a:blip r:embed="rId589"/>
                <a:stretch>
                  <a:fillRect/>
                </a:stretch>
              </p:blipFill>
              <p:spPr>
                <a:xfrm>
                  <a:off x="3701813" y="3419347"/>
                  <a:ext cx="655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42" name="Freihand 241">
                  <a:extLst>
                    <a:ext uri="{FF2B5EF4-FFF2-40B4-BE49-F238E27FC236}">
                      <a16:creationId xmlns:a16="http://schemas.microsoft.com/office/drawing/2014/main" id="{2DEC541F-E6DF-42AC-BA74-F517E6E0CC86}"/>
                    </a:ext>
                  </a:extLst>
                </p14:cNvPr>
                <p14:cNvContentPartPr/>
                <p14:nvPr/>
              </p14:nvContentPartPr>
              <p14:xfrm>
                <a:off x="3710813" y="3409627"/>
                <a:ext cx="215280" cy="80640"/>
              </p14:xfrm>
            </p:contentPart>
          </mc:Choice>
          <mc:Fallback xmlns="">
            <p:pic>
              <p:nvPicPr>
                <p:cNvPr id="242" name="Freihand 241">
                  <a:extLst>
                    <a:ext uri="{FF2B5EF4-FFF2-40B4-BE49-F238E27FC236}">
                      <a16:creationId xmlns:a16="http://schemas.microsoft.com/office/drawing/2014/main" id="{2DEC541F-E6DF-42AC-BA74-F517E6E0CC86}"/>
                    </a:ext>
                  </a:extLst>
                </p:cNvPr>
                <p:cNvPicPr/>
                <p:nvPr/>
              </p:nvPicPr>
              <p:blipFill>
                <a:blip r:embed="rId591"/>
                <a:stretch>
                  <a:fillRect/>
                </a:stretch>
              </p:blipFill>
              <p:spPr>
                <a:xfrm>
                  <a:off x="3706493" y="3405307"/>
                  <a:ext cx="2239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44" name="Freihand 243">
                  <a:extLst>
                    <a:ext uri="{FF2B5EF4-FFF2-40B4-BE49-F238E27FC236}">
                      <a16:creationId xmlns:a16="http://schemas.microsoft.com/office/drawing/2014/main" id="{35F7FAA0-EC47-45B6-BF8F-3F96DEF4BD82}"/>
                    </a:ext>
                  </a:extLst>
                </p14:cNvPr>
                <p14:cNvContentPartPr/>
                <p14:nvPr/>
              </p14:nvContentPartPr>
              <p14:xfrm>
                <a:off x="3808733" y="3372907"/>
                <a:ext cx="86400" cy="56520"/>
              </p14:xfrm>
            </p:contentPart>
          </mc:Choice>
          <mc:Fallback xmlns="">
            <p:pic>
              <p:nvPicPr>
                <p:cNvPr id="244" name="Freihand 243">
                  <a:extLst>
                    <a:ext uri="{FF2B5EF4-FFF2-40B4-BE49-F238E27FC236}">
                      <a16:creationId xmlns:a16="http://schemas.microsoft.com/office/drawing/2014/main" id="{35F7FAA0-EC47-45B6-BF8F-3F96DEF4BD82}"/>
                    </a:ext>
                  </a:extLst>
                </p:cNvPr>
                <p:cNvPicPr/>
                <p:nvPr/>
              </p:nvPicPr>
              <p:blipFill>
                <a:blip r:embed="rId593"/>
                <a:stretch>
                  <a:fillRect/>
                </a:stretch>
              </p:blipFill>
              <p:spPr>
                <a:xfrm>
                  <a:off x="3804413" y="3368587"/>
                  <a:ext cx="950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76" name="Freihand 275">
                  <a:extLst>
                    <a:ext uri="{FF2B5EF4-FFF2-40B4-BE49-F238E27FC236}">
                      <a16:creationId xmlns:a16="http://schemas.microsoft.com/office/drawing/2014/main" id="{68D6E24E-18FA-416B-B50D-D2E248BEE553}"/>
                    </a:ext>
                  </a:extLst>
                </p14:cNvPr>
                <p14:cNvContentPartPr/>
                <p14:nvPr/>
              </p14:nvContentPartPr>
              <p14:xfrm>
                <a:off x="3919973" y="3467587"/>
                <a:ext cx="71640" cy="56160"/>
              </p14:xfrm>
            </p:contentPart>
          </mc:Choice>
          <mc:Fallback xmlns="">
            <p:pic>
              <p:nvPicPr>
                <p:cNvPr id="276" name="Freihand 275">
                  <a:extLst>
                    <a:ext uri="{FF2B5EF4-FFF2-40B4-BE49-F238E27FC236}">
                      <a16:creationId xmlns:a16="http://schemas.microsoft.com/office/drawing/2014/main" id="{68D6E24E-18FA-416B-B50D-D2E248BEE553}"/>
                    </a:ext>
                  </a:extLst>
                </p:cNvPr>
                <p:cNvPicPr/>
                <p:nvPr/>
              </p:nvPicPr>
              <p:blipFill>
                <a:blip r:embed="rId595"/>
                <a:stretch>
                  <a:fillRect/>
                </a:stretch>
              </p:blipFill>
              <p:spPr>
                <a:xfrm>
                  <a:off x="3915653" y="3463267"/>
                  <a:ext cx="8028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2" name="Freihand 281">
                  <a:extLst>
                    <a:ext uri="{FF2B5EF4-FFF2-40B4-BE49-F238E27FC236}">
                      <a16:creationId xmlns:a16="http://schemas.microsoft.com/office/drawing/2014/main" id="{7D876D9A-B7BD-44CC-B0A0-8E25EFB95A0B}"/>
                    </a:ext>
                  </a:extLst>
                </p14:cNvPr>
                <p14:cNvContentPartPr/>
                <p14:nvPr/>
              </p14:nvContentPartPr>
              <p14:xfrm>
                <a:off x="4077293" y="3470467"/>
                <a:ext cx="172080" cy="5040"/>
              </p14:xfrm>
            </p:contentPart>
          </mc:Choice>
          <mc:Fallback xmlns="">
            <p:pic>
              <p:nvPicPr>
                <p:cNvPr id="282" name="Freihand 281">
                  <a:extLst>
                    <a:ext uri="{FF2B5EF4-FFF2-40B4-BE49-F238E27FC236}">
                      <a16:creationId xmlns:a16="http://schemas.microsoft.com/office/drawing/2014/main" id="{7D876D9A-B7BD-44CC-B0A0-8E25EFB95A0B}"/>
                    </a:ext>
                  </a:extLst>
                </p:cNvPr>
                <p:cNvPicPr/>
                <p:nvPr/>
              </p:nvPicPr>
              <p:blipFill>
                <a:blip r:embed="rId597"/>
                <a:stretch>
                  <a:fillRect/>
                </a:stretch>
              </p:blipFill>
              <p:spPr>
                <a:xfrm>
                  <a:off x="4072973" y="3466147"/>
                  <a:ext cx="180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5" name="Freihand 294">
                  <a:extLst>
                    <a:ext uri="{FF2B5EF4-FFF2-40B4-BE49-F238E27FC236}">
                      <a16:creationId xmlns:a16="http://schemas.microsoft.com/office/drawing/2014/main" id="{980E0226-88DE-4EDA-B44D-1C8DF74456E6}"/>
                    </a:ext>
                  </a:extLst>
                </p14:cNvPr>
                <p14:cNvContentPartPr/>
                <p14:nvPr/>
              </p14:nvContentPartPr>
              <p14:xfrm>
                <a:off x="4083053" y="3522307"/>
                <a:ext cx="155160" cy="6840"/>
              </p14:xfrm>
            </p:contentPart>
          </mc:Choice>
          <mc:Fallback xmlns="">
            <p:pic>
              <p:nvPicPr>
                <p:cNvPr id="295" name="Freihand 294">
                  <a:extLst>
                    <a:ext uri="{FF2B5EF4-FFF2-40B4-BE49-F238E27FC236}">
                      <a16:creationId xmlns:a16="http://schemas.microsoft.com/office/drawing/2014/main" id="{980E0226-88DE-4EDA-B44D-1C8DF74456E6}"/>
                    </a:ext>
                  </a:extLst>
                </p:cNvPr>
                <p:cNvPicPr/>
                <p:nvPr/>
              </p:nvPicPr>
              <p:blipFill>
                <a:blip r:embed="rId599"/>
                <a:stretch>
                  <a:fillRect/>
                </a:stretch>
              </p:blipFill>
              <p:spPr>
                <a:xfrm>
                  <a:off x="4078733" y="3517987"/>
                  <a:ext cx="163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8" name="Freihand 297">
                  <a:extLst>
                    <a:ext uri="{FF2B5EF4-FFF2-40B4-BE49-F238E27FC236}">
                      <a16:creationId xmlns:a16="http://schemas.microsoft.com/office/drawing/2014/main" id="{4399B188-A96B-402C-8052-105D2BDE2644}"/>
                    </a:ext>
                  </a:extLst>
                </p14:cNvPr>
                <p14:cNvContentPartPr/>
                <p14:nvPr/>
              </p14:nvContentPartPr>
              <p14:xfrm>
                <a:off x="4324613" y="3409627"/>
                <a:ext cx="115560" cy="116280"/>
              </p14:xfrm>
            </p:contentPart>
          </mc:Choice>
          <mc:Fallback xmlns="">
            <p:pic>
              <p:nvPicPr>
                <p:cNvPr id="298" name="Freihand 297">
                  <a:extLst>
                    <a:ext uri="{FF2B5EF4-FFF2-40B4-BE49-F238E27FC236}">
                      <a16:creationId xmlns:a16="http://schemas.microsoft.com/office/drawing/2014/main" id="{4399B188-A96B-402C-8052-105D2BDE2644}"/>
                    </a:ext>
                  </a:extLst>
                </p:cNvPr>
                <p:cNvPicPr/>
                <p:nvPr/>
              </p:nvPicPr>
              <p:blipFill>
                <a:blip r:embed="rId601"/>
                <a:stretch>
                  <a:fillRect/>
                </a:stretch>
              </p:blipFill>
              <p:spPr>
                <a:xfrm>
                  <a:off x="4320293" y="3405307"/>
                  <a:ext cx="1242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01" name="Freihand 300">
                  <a:extLst>
                    <a:ext uri="{FF2B5EF4-FFF2-40B4-BE49-F238E27FC236}">
                      <a16:creationId xmlns:a16="http://schemas.microsoft.com/office/drawing/2014/main" id="{DCC65EC2-7C18-46EB-96C1-CBDA86680DAC}"/>
                    </a:ext>
                  </a:extLst>
                </p14:cNvPr>
                <p14:cNvContentPartPr/>
                <p14:nvPr/>
              </p14:nvContentPartPr>
              <p14:xfrm>
                <a:off x="4474733" y="3427627"/>
                <a:ext cx="100800" cy="110880"/>
              </p14:xfrm>
            </p:contentPart>
          </mc:Choice>
          <mc:Fallback xmlns="">
            <p:pic>
              <p:nvPicPr>
                <p:cNvPr id="301" name="Freihand 300">
                  <a:extLst>
                    <a:ext uri="{FF2B5EF4-FFF2-40B4-BE49-F238E27FC236}">
                      <a16:creationId xmlns:a16="http://schemas.microsoft.com/office/drawing/2014/main" id="{DCC65EC2-7C18-46EB-96C1-CBDA86680DAC}"/>
                    </a:ext>
                  </a:extLst>
                </p:cNvPr>
                <p:cNvPicPr/>
                <p:nvPr/>
              </p:nvPicPr>
              <p:blipFill>
                <a:blip r:embed="rId603"/>
                <a:stretch>
                  <a:fillRect/>
                </a:stretch>
              </p:blipFill>
              <p:spPr>
                <a:xfrm>
                  <a:off x="4470413" y="3423307"/>
                  <a:ext cx="1094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09" name="Freihand 308">
                  <a:extLst>
                    <a:ext uri="{FF2B5EF4-FFF2-40B4-BE49-F238E27FC236}">
                      <a16:creationId xmlns:a16="http://schemas.microsoft.com/office/drawing/2014/main" id="{2A61F3D0-FE1E-457B-834A-220BA197A423}"/>
                    </a:ext>
                  </a:extLst>
                </p14:cNvPr>
                <p14:cNvContentPartPr/>
                <p14:nvPr/>
              </p14:nvContentPartPr>
              <p14:xfrm>
                <a:off x="4592093" y="3421147"/>
                <a:ext cx="130680" cy="93960"/>
              </p14:xfrm>
            </p:contentPart>
          </mc:Choice>
          <mc:Fallback xmlns="">
            <p:pic>
              <p:nvPicPr>
                <p:cNvPr id="309" name="Freihand 308">
                  <a:extLst>
                    <a:ext uri="{FF2B5EF4-FFF2-40B4-BE49-F238E27FC236}">
                      <a16:creationId xmlns:a16="http://schemas.microsoft.com/office/drawing/2014/main" id="{2A61F3D0-FE1E-457B-834A-220BA197A423}"/>
                    </a:ext>
                  </a:extLst>
                </p:cNvPr>
                <p:cNvPicPr/>
                <p:nvPr/>
              </p:nvPicPr>
              <p:blipFill>
                <a:blip r:embed="rId605"/>
                <a:stretch>
                  <a:fillRect/>
                </a:stretch>
              </p:blipFill>
              <p:spPr>
                <a:xfrm>
                  <a:off x="4587773" y="3416827"/>
                  <a:ext cx="139320" cy="102600"/>
                </a:xfrm>
                <a:prstGeom prst="rect">
                  <a:avLst/>
                </a:prstGeom>
              </p:spPr>
            </p:pic>
          </mc:Fallback>
        </mc:AlternateContent>
      </p:grpSp>
      <p:grpSp>
        <p:nvGrpSpPr>
          <p:cNvPr id="342" name="Gruppieren 341">
            <a:extLst>
              <a:ext uri="{FF2B5EF4-FFF2-40B4-BE49-F238E27FC236}">
                <a16:creationId xmlns:a16="http://schemas.microsoft.com/office/drawing/2014/main" id="{D1083F96-161E-41BF-925C-DE00B65D0D0D}"/>
              </a:ext>
            </a:extLst>
          </p:cNvPr>
          <p:cNvGrpSpPr/>
          <p:nvPr/>
        </p:nvGrpSpPr>
        <p:grpSpPr>
          <a:xfrm>
            <a:off x="7100573" y="942907"/>
            <a:ext cx="334080" cy="134280"/>
            <a:chOff x="7100573" y="942907"/>
            <a:chExt cx="334080" cy="134280"/>
          </a:xfrm>
        </p:grpSpPr>
        <mc:AlternateContent xmlns:mc="http://schemas.openxmlformats.org/markup-compatibility/2006" xmlns:p14="http://schemas.microsoft.com/office/powerpoint/2010/main">
          <mc:Choice Requires="p14">
            <p:contentPart p14:bwMode="auto" r:id="rId606">
              <p14:nvContentPartPr>
                <p14:cNvPr id="338" name="Freihand 337">
                  <a:extLst>
                    <a:ext uri="{FF2B5EF4-FFF2-40B4-BE49-F238E27FC236}">
                      <a16:creationId xmlns:a16="http://schemas.microsoft.com/office/drawing/2014/main" id="{5E0E33FB-0CD4-4245-A69E-5EF462B7D202}"/>
                    </a:ext>
                  </a:extLst>
                </p14:cNvPr>
                <p14:cNvContentPartPr/>
                <p14:nvPr/>
              </p14:nvContentPartPr>
              <p14:xfrm>
                <a:off x="7100573" y="970627"/>
                <a:ext cx="88560" cy="106560"/>
              </p14:xfrm>
            </p:contentPart>
          </mc:Choice>
          <mc:Fallback xmlns="">
            <p:pic>
              <p:nvPicPr>
                <p:cNvPr id="338" name="Freihand 337">
                  <a:extLst>
                    <a:ext uri="{FF2B5EF4-FFF2-40B4-BE49-F238E27FC236}">
                      <a16:creationId xmlns:a16="http://schemas.microsoft.com/office/drawing/2014/main" id="{5E0E33FB-0CD4-4245-A69E-5EF462B7D202}"/>
                    </a:ext>
                  </a:extLst>
                </p:cNvPr>
                <p:cNvPicPr/>
                <p:nvPr/>
              </p:nvPicPr>
              <p:blipFill>
                <a:blip r:embed="rId607"/>
                <a:stretch>
                  <a:fillRect/>
                </a:stretch>
              </p:blipFill>
              <p:spPr>
                <a:xfrm>
                  <a:off x="7096253" y="966307"/>
                  <a:ext cx="97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39" name="Freihand 338">
                  <a:extLst>
                    <a:ext uri="{FF2B5EF4-FFF2-40B4-BE49-F238E27FC236}">
                      <a16:creationId xmlns:a16="http://schemas.microsoft.com/office/drawing/2014/main" id="{FE4C5659-93E2-4B6B-9F2D-0ABE15DB42A9}"/>
                    </a:ext>
                  </a:extLst>
                </p14:cNvPr>
                <p14:cNvContentPartPr/>
                <p14:nvPr/>
              </p14:nvContentPartPr>
              <p14:xfrm>
                <a:off x="7134413" y="943987"/>
                <a:ext cx="108360" cy="17280"/>
              </p14:xfrm>
            </p:contentPart>
          </mc:Choice>
          <mc:Fallback xmlns="">
            <p:pic>
              <p:nvPicPr>
                <p:cNvPr id="339" name="Freihand 338">
                  <a:extLst>
                    <a:ext uri="{FF2B5EF4-FFF2-40B4-BE49-F238E27FC236}">
                      <a16:creationId xmlns:a16="http://schemas.microsoft.com/office/drawing/2014/main" id="{FE4C5659-93E2-4B6B-9F2D-0ABE15DB42A9}"/>
                    </a:ext>
                  </a:extLst>
                </p:cNvPr>
                <p:cNvPicPr/>
                <p:nvPr/>
              </p:nvPicPr>
              <p:blipFill>
                <a:blip r:embed="rId609"/>
                <a:stretch>
                  <a:fillRect/>
                </a:stretch>
              </p:blipFill>
              <p:spPr>
                <a:xfrm>
                  <a:off x="7130093" y="939667"/>
                  <a:ext cx="117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40" name="Freihand 339">
                  <a:extLst>
                    <a:ext uri="{FF2B5EF4-FFF2-40B4-BE49-F238E27FC236}">
                      <a16:creationId xmlns:a16="http://schemas.microsoft.com/office/drawing/2014/main" id="{CDA3AB30-7EB3-40EB-9C69-AAF473359E0B}"/>
                    </a:ext>
                  </a:extLst>
                </p14:cNvPr>
                <p14:cNvContentPartPr/>
                <p14:nvPr/>
              </p14:nvContentPartPr>
              <p14:xfrm>
                <a:off x="7250333" y="946867"/>
                <a:ext cx="72720" cy="109800"/>
              </p14:xfrm>
            </p:contentPart>
          </mc:Choice>
          <mc:Fallback xmlns="">
            <p:pic>
              <p:nvPicPr>
                <p:cNvPr id="340" name="Freihand 339">
                  <a:extLst>
                    <a:ext uri="{FF2B5EF4-FFF2-40B4-BE49-F238E27FC236}">
                      <a16:creationId xmlns:a16="http://schemas.microsoft.com/office/drawing/2014/main" id="{CDA3AB30-7EB3-40EB-9C69-AAF473359E0B}"/>
                    </a:ext>
                  </a:extLst>
                </p:cNvPr>
                <p:cNvPicPr/>
                <p:nvPr/>
              </p:nvPicPr>
              <p:blipFill>
                <a:blip r:embed="rId611"/>
                <a:stretch>
                  <a:fillRect/>
                </a:stretch>
              </p:blipFill>
              <p:spPr>
                <a:xfrm>
                  <a:off x="7246013" y="942547"/>
                  <a:ext cx="813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41" name="Freihand 340">
                  <a:extLst>
                    <a:ext uri="{FF2B5EF4-FFF2-40B4-BE49-F238E27FC236}">
                      <a16:creationId xmlns:a16="http://schemas.microsoft.com/office/drawing/2014/main" id="{B62B018D-D3A7-490B-BFC2-93D4C493EB9A}"/>
                    </a:ext>
                  </a:extLst>
                </p14:cNvPr>
                <p14:cNvContentPartPr/>
                <p14:nvPr/>
              </p14:nvContentPartPr>
              <p14:xfrm>
                <a:off x="7343933" y="942907"/>
                <a:ext cx="90720" cy="80280"/>
              </p14:xfrm>
            </p:contentPart>
          </mc:Choice>
          <mc:Fallback xmlns="">
            <p:pic>
              <p:nvPicPr>
                <p:cNvPr id="341" name="Freihand 340">
                  <a:extLst>
                    <a:ext uri="{FF2B5EF4-FFF2-40B4-BE49-F238E27FC236}">
                      <a16:creationId xmlns:a16="http://schemas.microsoft.com/office/drawing/2014/main" id="{B62B018D-D3A7-490B-BFC2-93D4C493EB9A}"/>
                    </a:ext>
                  </a:extLst>
                </p:cNvPr>
                <p:cNvPicPr/>
                <p:nvPr/>
              </p:nvPicPr>
              <p:blipFill>
                <a:blip r:embed="rId613"/>
                <a:stretch>
                  <a:fillRect/>
                </a:stretch>
              </p:blipFill>
              <p:spPr>
                <a:xfrm>
                  <a:off x="7339613" y="938587"/>
                  <a:ext cx="99360" cy="88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4">
            <p14:nvContentPartPr>
              <p14:cNvPr id="346" name="Freihand 345">
                <a:extLst>
                  <a:ext uri="{FF2B5EF4-FFF2-40B4-BE49-F238E27FC236}">
                    <a16:creationId xmlns:a16="http://schemas.microsoft.com/office/drawing/2014/main" id="{7D48E0D9-4657-4BEA-A01E-035549C66EC8}"/>
                  </a:ext>
                </a:extLst>
              </p14:cNvPr>
              <p14:cNvContentPartPr/>
              <p14:nvPr/>
            </p14:nvContentPartPr>
            <p14:xfrm>
              <a:off x="5572733" y="1755787"/>
              <a:ext cx="121320" cy="18000"/>
            </p14:xfrm>
          </p:contentPart>
        </mc:Choice>
        <mc:Fallback xmlns="">
          <p:pic>
            <p:nvPicPr>
              <p:cNvPr id="346" name="Freihand 345">
                <a:extLst>
                  <a:ext uri="{FF2B5EF4-FFF2-40B4-BE49-F238E27FC236}">
                    <a16:creationId xmlns:a16="http://schemas.microsoft.com/office/drawing/2014/main" id="{7D48E0D9-4657-4BEA-A01E-035549C66EC8}"/>
                  </a:ext>
                </a:extLst>
              </p:cNvPr>
              <p:cNvPicPr/>
              <p:nvPr/>
            </p:nvPicPr>
            <p:blipFill>
              <a:blip r:embed="rId615"/>
              <a:stretch>
                <a:fillRect/>
              </a:stretch>
            </p:blipFill>
            <p:spPr>
              <a:xfrm>
                <a:off x="5568413" y="1751467"/>
                <a:ext cx="1299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47" name="Freihand 346">
                <a:extLst>
                  <a:ext uri="{FF2B5EF4-FFF2-40B4-BE49-F238E27FC236}">
                    <a16:creationId xmlns:a16="http://schemas.microsoft.com/office/drawing/2014/main" id="{3C10D332-E875-4445-BF14-1B45FEB1C068}"/>
                  </a:ext>
                </a:extLst>
              </p14:cNvPr>
              <p14:cNvContentPartPr/>
              <p14:nvPr/>
            </p14:nvContentPartPr>
            <p14:xfrm>
              <a:off x="5578493" y="1796467"/>
              <a:ext cx="115560" cy="17280"/>
            </p14:xfrm>
          </p:contentPart>
        </mc:Choice>
        <mc:Fallback xmlns="">
          <p:pic>
            <p:nvPicPr>
              <p:cNvPr id="347" name="Freihand 346">
                <a:extLst>
                  <a:ext uri="{FF2B5EF4-FFF2-40B4-BE49-F238E27FC236}">
                    <a16:creationId xmlns:a16="http://schemas.microsoft.com/office/drawing/2014/main" id="{3C10D332-E875-4445-BF14-1B45FEB1C068}"/>
                  </a:ext>
                </a:extLst>
              </p:cNvPr>
              <p:cNvPicPr/>
              <p:nvPr/>
            </p:nvPicPr>
            <p:blipFill>
              <a:blip r:embed="rId617"/>
              <a:stretch>
                <a:fillRect/>
              </a:stretch>
            </p:blipFill>
            <p:spPr>
              <a:xfrm>
                <a:off x="5574173" y="1792147"/>
                <a:ext cx="1242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48" name="Freihand 347">
                <a:extLst>
                  <a:ext uri="{FF2B5EF4-FFF2-40B4-BE49-F238E27FC236}">
                    <a16:creationId xmlns:a16="http://schemas.microsoft.com/office/drawing/2014/main" id="{EBE05817-B28A-4B7E-8F79-EA00134D63ED}"/>
                  </a:ext>
                </a:extLst>
              </p14:cNvPr>
              <p14:cNvContentPartPr/>
              <p14:nvPr/>
            </p14:nvContentPartPr>
            <p14:xfrm>
              <a:off x="5825093" y="1667227"/>
              <a:ext cx="127440" cy="125280"/>
            </p14:xfrm>
          </p:contentPart>
        </mc:Choice>
        <mc:Fallback xmlns="">
          <p:pic>
            <p:nvPicPr>
              <p:cNvPr id="348" name="Freihand 347">
                <a:extLst>
                  <a:ext uri="{FF2B5EF4-FFF2-40B4-BE49-F238E27FC236}">
                    <a16:creationId xmlns:a16="http://schemas.microsoft.com/office/drawing/2014/main" id="{EBE05817-B28A-4B7E-8F79-EA00134D63ED}"/>
                  </a:ext>
                </a:extLst>
              </p:cNvPr>
              <p:cNvPicPr/>
              <p:nvPr/>
            </p:nvPicPr>
            <p:blipFill>
              <a:blip r:embed="rId619"/>
              <a:stretch>
                <a:fillRect/>
              </a:stretch>
            </p:blipFill>
            <p:spPr>
              <a:xfrm>
                <a:off x="5820773" y="1662907"/>
                <a:ext cx="1360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49" name="Freihand 348">
                <a:extLst>
                  <a:ext uri="{FF2B5EF4-FFF2-40B4-BE49-F238E27FC236}">
                    <a16:creationId xmlns:a16="http://schemas.microsoft.com/office/drawing/2014/main" id="{5F940B5C-EC5E-45E5-8320-9C2F6B811311}"/>
                  </a:ext>
                </a:extLst>
              </p14:cNvPr>
              <p14:cNvContentPartPr/>
              <p14:nvPr/>
            </p14:nvContentPartPr>
            <p14:xfrm>
              <a:off x="5975573" y="1650307"/>
              <a:ext cx="42840" cy="163440"/>
            </p14:xfrm>
          </p:contentPart>
        </mc:Choice>
        <mc:Fallback xmlns="">
          <p:pic>
            <p:nvPicPr>
              <p:cNvPr id="349" name="Freihand 348">
                <a:extLst>
                  <a:ext uri="{FF2B5EF4-FFF2-40B4-BE49-F238E27FC236}">
                    <a16:creationId xmlns:a16="http://schemas.microsoft.com/office/drawing/2014/main" id="{5F940B5C-EC5E-45E5-8320-9C2F6B811311}"/>
                  </a:ext>
                </a:extLst>
              </p:cNvPr>
              <p:cNvPicPr/>
              <p:nvPr/>
            </p:nvPicPr>
            <p:blipFill>
              <a:blip r:embed="rId621"/>
              <a:stretch>
                <a:fillRect/>
              </a:stretch>
            </p:blipFill>
            <p:spPr>
              <a:xfrm>
                <a:off x="5971253" y="1645987"/>
                <a:ext cx="514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50" name="Freihand 349">
                <a:extLst>
                  <a:ext uri="{FF2B5EF4-FFF2-40B4-BE49-F238E27FC236}">
                    <a16:creationId xmlns:a16="http://schemas.microsoft.com/office/drawing/2014/main" id="{5637935D-9B0E-4C18-8DCC-083F367B6FB4}"/>
                  </a:ext>
                </a:extLst>
              </p14:cNvPr>
              <p14:cNvContentPartPr/>
              <p14:nvPr/>
            </p14:nvContentPartPr>
            <p14:xfrm>
              <a:off x="6080693" y="1634827"/>
              <a:ext cx="21600" cy="135720"/>
            </p14:xfrm>
          </p:contentPart>
        </mc:Choice>
        <mc:Fallback xmlns="">
          <p:pic>
            <p:nvPicPr>
              <p:cNvPr id="350" name="Freihand 349">
                <a:extLst>
                  <a:ext uri="{FF2B5EF4-FFF2-40B4-BE49-F238E27FC236}">
                    <a16:creationId xmlns:a16="http://schemas.microsoft.com/office/drawing/2014/main" id="{5637935D-9B0E-4C18-8DCC-083F367B6FB4}"/>
                  </a:ext>
                </a:extLst>
              </p:cNvPr>
              <p:cNvPicPr/>
              <p:nvPr/>
            </p:nvPicPr>
            <p:blipFill>
              <a:blip r:embed="rId623"/>
              <a:stretch>
                <a:fillRect/>
              </a:stretch>
            </p:blipFill>
            <p:spPr>
              <a:xfrm>
                <a:off x="6076373" y="1630507"/>
                <a:ext cx="302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51" name="Freihand 350">
                <a:extLst>
                  <a:ext uri="{FF2B5EF4-FFF2-40B4-BE49-F238E27FC236}">
                    <a16:creationId xmlns:a16="http://schemas.microsoft.com/office/drawing/2014/main" id="{42092E34-6EC8-4489-9723-062CF9357C4E}"/>
                  </a:ext>
                </a:extLst>
              </p14:cNvPr>
              <p14:cNvContentPartPr/>
              <p14:nvPr/>
            </p14:nvContentPartPr>
            <p14:xfrm>
              <a:off x="6157373" y="1756867"/>
              <a:ext cx="9360" cy="47160"/>
            </p14:xfrm>
          </p:contentPart>
        </mc:Choice>
        <mc:Fallback xmlns="">
          <p:pic>
            <p:nvPicPr>
              <p:cNvPr id="351" name="Freihand 350">
                <a:extLst>
                  <a:ext uri="{FF2B5EF4-FFF2-40B4-BE49-F238E27FC236}">
                    <a16:creationId xmlns:a16="http://schemas.microsoft.com/office/drawing/2014/main" id="{42092E34-6EC8-4489-9723-062CF9357C4E}"/>
                  </a:ext>
                </a:extLst>
              </p:cNvPr>
              <p:cNvPicPr/>
              <p:nvPr/>
            </p:nvPicPr>
            <p:blipFill>
              <a:blip r:embed="rId625"/>
              <a:stretch>
                <a:fillRect/>
              </a:stretch>
            </p:blipFill>
            <p:spPr>
              <a:xfrm>
                <a:off x="6153053" y="1752547"/>
                <a:ext cx="180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52" name="Freihand 351">
                <a:extLst>
                  <a:ext uri="{FF2B5EF4-FFF2-40B4-BE49-F238E27FC236}">
                    <a16:creationId xmlns:a16="http://schemas.microsoft.com/office/drawing/2014/main" id="{098E5C3F-DEE2-4A7E-B2F6-7D91C27A1435}"/>
                  </a:ext>
                </a:extLst>
              </p14:cNvPr>
              <p14:cNvContentPartPr/>
              <p14:nvPr/>
            </p14:nvContentPartPr>
            <p14:xfrm>
              <a:off x="6231893" y="1679107"/>
              <a:ext cx="76320" cy="123480"/>
            </p14:xfrm>
          </p:contentPart>
        </mc:Choice>
        <mc:Fallback xmlns="">
          <p:pic>
            <p:nvPicPr>
              <p:cNvPr id="352" name="Freihand 351">
                <a:extLst>
                  <a:ext uri="{FF2B5EF4-FFF2-40B4-BE49-F238E27FC236}">
                    <a16:creationId xmlns:a16="http://schemas.microsoft.com/office/drawing/2014/main" id="{098E5C3F-DEE2-4A7E-B2F6-7D91C27A1435}"/>
                  </a:ext>
                </a:extLst>
              </p:cNvPr>
              <p:cNvPicPr/>
              <p:nvPr/>
            </p:nvPicPr>
            <p:blipFill>
              <a:blip r:embed="rId627"/>
              <a:stretch>
                <a:fillRect/>
              </a:stretch>
            </p:blipFill>
            <p:spPr>
              <a:xfrm>
                <a:off x="6227573" y="1674787"/>
                <a:ext cx="84960" cy="132120"/>
              </a:xfrm>
              <a:prstGeom prst="rect">
                <a:avLst/>
              </a:prstGeom>
            </p:spPr>
          </p:pic>
        </mc:Fallback>
      </mc:AlternateContent>
      <p:grpSp>
        <p:nvGrpSpPr>
          <p:cNvPr id="363" name="Gruppieren 362">
            <a:extLst>
              <a:ext uri="{FF2B5EF4-FFF2-40B4-BE49-F238E27FC236}">
                <a16:creationId xmlns:a16="http://schemas.microsoft.com/office/drawing/2014/main" id="{39BA57B9-0848-4C14-9FFF-B4CD13627C2A}"/>
              </a:ext>
            </a:extLst>
          </p:cNvPr>
          <p:cNvGrpSpPr/>
          <p:nvPr/>
        </p:nvGrpSpPr>
        <p:grpSpPr>
          <a:xfrm>
            <a:off x="4534133" y="1601707"/>
            <a:ext cx="885240" cy="408960"/>
            <a:chOff x="4534133" y="1601707"/>
            <a:chExt cx="885240" cy="408960"/>
          </a:xfrm>
        </p:grpSpPr>
        <mc:AlternateContent xmlns:mc="http://schemas.openxmlformats.org/markup-compatibility/2006" xmlns:p14="http://schemas.microsoft.com/office/powerpoint/2010/main">
          <mc:Choice Requires="p14">
            <p:contentPart p14:bwMode="auto" r:id="rId628">
              <p14:nvContentPartPr>
                <p14:cNvPr id="343" name="Freihand 342">
                  <a:extLst>
                    <a:ext uri="{FF2B5EF4-FFF2-40B4-BE49-F238E27FC236}">
                      <a16:creationId xmlns:a16="http://schemas.microsoft.com/office/drawing/2014/main" id="{99B79AC1-050F-4687-94E3-51644F48A15D}"/>
                    </a:ext>
                  </a:extLst>
                </p14:cNvPr>
                <p14:cNvContentPartPr/>
                <p14:nvPr/>
              </p14:nvContentPartPr>
              <p14:xfrm>
                <a:off x="5286893" y="1601707"/>
                <a:ext cx="106200" cy="117360"/>
              </p14:xfrm>
            </p:contentPart>
          </mc:Choice>
          <mc:Fallback xmlns="">
            <p:pic>
              <p:nvPicPr>
                <p:cNvPr id="343" name="Freihand 342">
                  <a:extLst>
                    <a:ext uri="{FF2B5EF4-FFF2-40B4-BE49-F238E27FC236}">
                      <a16:creationId xmlns:a16="http://schemas.microsoft.com/office/drawing/2014/main" id="{99B79AC1-050F-4687-94E3-51644F48A15D}"/>
                    </a:ext>
                  </a:extLst>
                </p:cNvPr>
                <p:cNvPicPr/>
                <p:nvPr/>
              </p:nvPicPr>
              <p:blipFill>
                <a:blip r:embed="rId629"/>
                <a:stretch>
                  <a:fillRect/>
                </a:stretch>
              </p:blipFill>
              <p:spPr>
                <a:xfrm>
                  <a:off x="5282573" y="1597387"/>
                  <a:ext cx="1148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44" name="Freihand 343">
                  <a:extLst>
                    <a:ext uri="{FF2B5EF4-FFF2-40B4-BE49-F238E27FC236}">
                      <a16:creationId xmlns:a16="http://schemas.microsoft.com/office/drawing/2014/main" id="{B60524EF-AB86-4708-B771-5086F9381ECD}"/>
                    </a:ext>
                  </a:extLst>
                </p14:cNvPr>
                <p14:cNvContentPartPr/>
                <p14:nvPr/>
              </p14:nvContentPartPr>
              <p14:xfrm>
                <a:off x="5239013" y="1753627"/>
                <a:ext cx="180360" cy="34920"/>
              </p14:xfrm>
            </p:contentPart>
          </mc:Choice>
          <mc:Fallback xmlns="">
            <p:pic>
              <p:nvPicPr>
                <p:cNvPr id="344" name="Freihand 343">
                  <a:extLst>
                    <a:ext uri="{FF2B5EF4-FFF2-40B4-BE49-F238E27FC236}">
                      <a16:creationId xmlns:a16="http://schemas.microsoft.com/office/drawing/2014/main" id="{B60524EF-AB86-4708-B771-5086F9381ECD}"/>
                    </a:ext>
                  </a:extLst>
                </p:cNvPr>
                <p:cNvPicPr/>
                <p:nvPr/>
              </p:nvPicPr>
              <p:blipFill>
                <a:blip r:embed="rId631"/>
                <a:stretch>
                  <a:fillRect/>
                </a:stretch>
              </p:blipFill>
              <p:spPr>
                <a:xfrm>
                  <a:off x="5234693" y="1749307"/>
                  <a:ext cx="18900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345" name="Freihand 344">
                  <a:extLst>
                    <a:ext uri="{FF2B5EF4-FFF2-40B4-BE49-F238E27FC236}">
                      <a16:creationId xmlns:a16="http://schemas.microsoft.com/office/drawing/2014/main" id="{85ECDD9A-D58A-4DDF-80FB-60E998B33E1E}"/>
                    </a:ext>
                  </a:extLst>
                </p14:cNvPr>
                <p14:cNvContentPartPr/>
                <p14:nvPr/>
              </p14:nvContentPartPr>
              <p14:xfrm>
                <a:off x="5276813" y="1822387"/>
                <a:ext cx="114480" cy="188280"/>
              </p14:xfrm>
            </p:contentPart>
          </mc:Choice>
          <mc:Fallback xmlns="">
            <p:pic>
              <p:nvPicPr>
                <p:cNvPr id="345" name="Freihand 344">
                  <a:extLst>
                    <a:ext uri="{FF2B5EF4-FFF2-40B4-BE49-F238E27FC236}">
                      <a16:creationId xmlns:a16="http://schemas.microsoft.com/office/drawing/2014/main" id="{85ECDD9A-D58A-4DDF-80FB-60E998B33E1E}"/>
                    </a:ext>
                  </a:extLst>
                </p:cNvPr>
                <p:cNvPicPr/>
                <p:nvPr/>
              </p:nvPicPr>
              <p:blipFill>
                <a:blip r:embed="rId633"/>
                <a:stretch>
                  <a:fillRect/>
                </a:stretch>
              </p:blipFill>
              <p:spPr>
                <a:xfrm>
                  <a:off x="5272493" y="1818067"/>
                  <a:ext cx="1231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355" name="Freihand 354">
                  <a:extLst>
                    <a:ext uri="{FF2B5EF4-FFF2-40B4-BE49-F238E27FC236}">
                      <a16:creationId xmlns:a16="http://schemas.microsoft.com/office/drawing/2014/main" id="{6C169008-FB93-499D-A502-BEFBADF36B18}"/>
                    </a:ext>
                  </a:extLst>
                </p14:cNvPr>
                <p14:cNvContentPartPr/>
                <p14:nvPr/>
              </p14:nvContentPartPr>
              <p14:xfrm>
                <a:off x="4968653" y="1696027"/>
                <a:ext cx="153720" cy="24480"/>
              </p14:xfrm>
            </p:contentPart>
          </mc:Choice>
          <mc:Fallback xmlns="">
            <p:pic>
              <p:nvPicPr>
                <p:cNvPr id="355" name="Freihand 354">
                  <a:extLst>
                    <a:ext uri="{FF2B5EF4-FFF2-40B4-BE49-F238E27FC236}">
                      <a16:creationId xmlns:a16="http://schemas.microsoft.com/office/drawing/2014/main" id="{6C169008-FB93-499D-A502-BEFBADF36B18}"/>
                    </a:ext>
                  </a:extLst>
                </p:cNvPr>
                <p:cNvPicPr/>
                <p:nvPr/>
              </p:nvPicPr>
              <p:blipFill>
                <a:blip r:embed="rId635"/>
                <a:stretch>
                  <a:fillRect/>
                </a:stretch>
              </p:blipFill>
              <p:spPr>
                <a:xfrm>
                  <a:off x="4964333" y="1691707"/>
                  <a:ext cx="1623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356" name="Freihand 355">
                  <a:extLst>
                    <a:ext uri="{FF2B5EF4-FFF2-40B4-BE49-F238E27FC236}">
                      <a16:creationId xmlns:a16="http://schemas.microsoft.com/office/drawing/2014/main" id="{4E4DE339-73DF-4563-8256-AF615BBC820B}"/>
                    </a:ext>
                  </a:extLst>
                </p14:cNvPr>
                <p14:cNvContentPartPr/>
                <p14:nvPr/>
              </p14:nvContentPartPr>
              <p14:xfrm>
                <a:off x="5079533" y="1652107"/>
                <a:ext cx="77760" cy="126000"/>
              </p14:xfrm>
            </p:contentPart>
          </mc:Choice>
          <mc:Fallback xmlns="">
            <p:pic>
              <p:nvPicPr>
                <p:cNvPr id="356" name="Freihand 355">
                  <a:extLst>
                    <a:ext uri="{FF2B5EF4-FFF2-40B4-BE49-F238E27FC236}">
                      <a16:creationId xmlns:a16="http://schemas.microsoft.com/office/drawing/2014/main" id="{4E4DE339-73DF-4563-8256-AF615BBC820B}"/>
                    </a:ext>
                  </a:extLst>
                </p:cNvPr>
                <p:cNvPicPr/>
                <p:nvPr/>
              </p:nvPicPr>
              <p:blipFill>
                <a:blip r:embed="rId637"/>
                <a:stretch>
                  <a:fillRect/>
                </a:stretch>
              </p:blipFill>
              <p:spPr>
                <a:xfrm>
                  <a:off x="5075213" y="1647787"/>
                  <a:ext cx="864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358" name="Freihand 357">
                  <a:extLst>
                    <a:ext uri="{FF2B5EF4-FFF2-40B4-BE49-F238E27FC236}">
                      <a16:creationId xmlns:a16="http://schemas.microsoft.com/office/drawing/2014/main" id="{21253FA0-14BE-43E5-94A2-39B8EFCF2EAF}"/>
                    </a:ext>
                  </a:extLst>
                </p14:cNvPr>
                <p14:cNvContentPartPr/>
                <p14:nvPr/>
              </p14:nvContentPartPr>
              <p14:xfrm>
                <a:off x="4550333" y="1679827"/>
                <a:ext cx="12600" cy="126360"/>
              </p14:xfrm>
            </p:contentPart>
          </mc:Choice>
          <mc:Fallback xmlns="">
            <p:pic>
              <p:nvPicPr>
                <p:cNvPr id="358" name="Freihand 357">
                  <a:extLst>
                    <a:ext uri="{FF2B5EF4-FFF2-40B4-BE49-F238E27FC236}">
                      <a16:creationId xmlns:a16="http://schemas.microsoft.com/office/drawing/2014/main" id="{21253FA0-14BE-43E5-94A2-39B8EFCF2EAF}"/>
                    </a:ext>
                  </a:extLst>
                </p:cNvPr>
                <p:cNvPicPr/>
                <p:nvPr/>
              </p:nvPicPr>
              <p:blipFill>
                <a:blip r:embed="rId639"/>
                <a:stretch>
                  <a:fillRect/>
                </a:stretch>
              </p:blipFill>
              <p:spPr>
                <a:xfrm>
                  <a:off x="4546013" y="1675507"/>
                  <a:ext cx="212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359" name="Freihand 358">
                  <a:extLst>
                    <a:ext uri="{FF2B5EF4-FFF2-40B4-BE49-F238E27FC236}">
                      <a16:creationId xmlns:a16="http://schemas.microsoft.com/office/drawing/2014/main" id="{2B017B28-C006-4782-9E5F-909EFAF73A4C}"/>
                    </a:ext>
                  </a:extLst>
                </p14:cNvPr>
                <p14:cNvContentPartPr/>
                <p14:nvPr/>
              </p14:nvContentPartPr>
              <p14:xfrm>
                <a:off x="4534133" y="1723027"/>
                <a:ext cx="104400" cy="19800"/>
              </p14:xfrm>
            </p:contentPart>
          </mc:Choice>
          <mc:Fallback xmlns="">
            <p:pic>
              <p:nvPicPr>
                <p:cNvPr id="359" name="Freihand 358">
                  <a:extLst>
                    <a:ext uri="{FF2B5EF4-FFF2-40B4-BE49-F238E27FC236}">
                      <a16:creationId xmlns:a16="http://schemas.microsoft.com/office/drawing/2014/main" id="{2B017B28-C006-4782-9E5F-909EFAF73A4C}"/>
                    </a:ext>
                  </a:extLst>
                </p:cNvPr>
                <p:cNvPicPr/>
                <p:nvPr/>
              </p:nvPicPr>
              <p:blipFill>
                <a:blip r:embed="rId641"/>
                <a:stretch>
                  <a:fillRect/>
                </a:stretch>
              </p:blipFill>
              <p:spPr>
                <a:xfrm>
                  <a:off x="4529813" y="1718707"/>
                  <a:ext cx="113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360" name="Freihand 359">
                  <a:extLst>
                    <a:ext uri="{FF2B5EF4-FFF2-40B4-BE49-F238E27FC236}">
                      <a16:creationId xmlns:a16="http://schemas.microsoft.com/office/drawing/2014/main" id="{8B7A4039-75F4-480A-96F7-D6ADF52C4785}"/>
                    </a:ext>
                  </a:extLst>
                </p14:cNvPr>
                <p14:cNvContentPartPr/>
                <p14:nvPr/>
              </p14:nvContentPartPr>
              <p14:xfrm>
                <a:off x="4646093" y="1654267"/>
                <a:ext cx="90720" cy="138960"/>
              </p14:xfrm>
            </p:contentPart>
          </mc:Choice>
          <mc:Fallback xmlns="">
            <p:pic>
              <p:nvPicPr>
                <p:cNvPr id="360" name="Freihand 359">
                  <a:extLst>
                    <a:ext uri="{FF2B5EF4-FFF2-40B4-BE49-F238E27FC236}">
                      <a16:creationId xmlns:a16="http://schemas.microsoft.com/office/drawing/2014/main" id="{8B7A4039-75F4-480A-96F7-D6ADF52C4785}"/>
                    </a:ext>
                  </a:extLst>
                </p:cNvPr>
                <p:cNvPicPr/>
                <p:nvPr/>
              </p:nvPicPr>
              <p:blipFill>
                <a:blip r:embed="rId643"/>
                <a:stretch>
                  <a:fillRect/>
                </a:stretch>
              </p:blipFill>
              <p:spPr>
                <a:xfrm>
                  <a:off x="4641773" y="1649947"/>
                  <a:ext cx="99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361" name="Freihand 360">
                  <a:extLst>
                    <a:ext uri="{FF2B5EF4-FFF2-40B4-BE49-F238E27FC236}">
                      <a16:creationId xmlns:a16="http://schemas.microsoft.com/office/drawing/2014/main" id="{862B9C5B-CE94-46A9-93A2-C3F88D675163}"/>
                    </a:ext>
                  </a:extLst>
                </p14:cNvPr>
                <p14:cNvContentPartPr/>
                <p14:nvPr/>
              </p14:nvContentPartPr>
              <p14:xfrm>
                <a:off x="4660853" y="1652827"/>
                <a:ext cx="192600" cy="130680"/>
              </p14:xfrm>
            </p:contentPart>
          </mc:Choice>
          <mc:Fallback xmlns="">
            <p:pic>
              <p:nvPicPr>
                <p:cNvPr id="361" name="Freihand 360">
                  <a:extLst>
                    <a:ext uri="{FF2B5EF4-FFF2-40B4-BE49-F238E27FC236}">
                      <a16:creationId xmlns:a16="http://schemas.microsoft.com/office/drawing/2014/main" id="{862B9C5B-CE94-46A9-93A2-C3F88D675163}"/>
                    </a:ext>
                  </a:extLst>
                </p:cNvPr>
                <p:cNvPicPr/>
                <p:nvPr/>
              </p:nvPicPr>
              <p:blipFill>
                <a:blip r:embed="rId645"/>
                <a:stretch>
                  <a:fillRect/>
                </a:stretch>
              </p:blipFill>
              <p:spPr>
                <a:xfrm>
                  <a:off x="4656533" y="1648507"/>
                  <a:ext cx="2012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362" name="Freihand 361">
                  <a:extLst>
                    <a:ext uri="{FF2B5EF4-FFF2-40B4-BE49-F238E27FC236}">
                      <a16:creationId xmlns:a16="http://schemas.microsoft.com/office/drawing/2014/main" id="{B92562E3-9231-49BE-830F-F4E346D2F201}"/>
                    </a:ext>
                  </a:extLst>
                </p14:cNvPr>
                <p14:cNvContentPartPr/>
                <p14:nvPr/>
              </p14:nvContentPartPr>
              <p14:xfrm>
                <a:off x="4810973" y="1613227"/>
                <a:ext cx="101520" cy="162000"/>
              </p14:xfrm>
            </p:contentPart>
          </mc:Choice>
          <mc:Fallback xmlns="">
            <p:pic>
              <p:nvPicPr>
                <p:cNvPr id="362" name="Freihand 361">
                  <a:extLst>
                    <a:ext uri="{FF2B5EF4-FFF2-40B4-BE49-F238E27FC236}">
                      <a16:creationId xmlns:a16="http://schemas.microsoft.com/office/drawing/2014/main" id="{B92562E3-9231-49BE-830F-F4E346D2F201}"/>
                    </a:ext>
                  </a:extLst>
                </p:cNvPr>
                <p:cNvPicPr/>
                <p:nvPr/>
              </p:nvPicPr>
              <p:blipFill>
                <a:blip r:embed="rId647"/>
                <a:stretch>
                  <a:fillRect/>
                </a:stretch>
              </p:blipFill>
              <p:spPr>
                <a:xfrm>
                  <a:off x="4806653" y="1608907"/>
                  <a:ext cx="110160" cy="170640"/>
                </a:xfrm>
                <a:prstGeom prst="rect">
                  <a:avLst/>
                </a:prstGeom>
              </p:spPr>
            </p:pic>
          </mc:Fallback>
        </mc:AlternateContent>
      </p:grpSp>
      <p:grpSp>
        <p:nvGrpSpPr>
          <p:cNvPr id="368" name="Gruppieren 367">
            <a:extLst>
              <a:ext uri="{FF2B5EF4-FFF2-40B4-BE49-F238E27FC236}">
                <a16:creationId xmlns:a16="http://schemas.microsoft.com/office/drawing/2014/main" id="{693BB7E2-4541-437C-A17B-E8604F8E0203}"/>
              </a:ext>
            </a:extLst>
          </p:cNvPr>
          <p:cNvGrpSpPr/>
          <p:nvPr/>
        </p:nvGrpSpPr>
        <p:grpSpPr>
          <a:xfrm>
            <a:off x="10469453" y="1003747"/>
            <a:ext cx="380880" cy="120240"/>
            <a:chOff x="10469453" y="1003747"/>
            <a:chExt cx="380880" cy="120240"/>
          </a:xfrm>
        </p:grpSpPr>
        <mc:AlternateContent xmlns:mc="http://schemas.openxmlformats.org/markup-compatibility/2006" xmlns:p14="http://schemas.microsoft.com/office/powerpoint/2010/main">
          <mc:Choice Requires="p14">
            <p:contentPart p14:bwMode="auto" r:id="rId648">
              <p14:nvContentPartPr>
                <p14:cNvPr id="364" name="Freihand 363">
                  <a:extLst>
                    <a:ext uri="{FF2B5EF4-FFF2-40B4-BE49-F238E27FC236}">
                      <a16:creationId xmlns:a16="http://schemas.microsoft.com/office/drawing/2014/main" id="{D99C22CD-1670-4B97-B17F-9AC1FE29652B}"/>
                    </a:ext>
                  </a:extLst>
                </p14:cNvPr>
                <p14:cNvContentPartPr/>
                <p14:nvPr/>
              </p14:nvContentPartPr>
              <p14:xfrm>
                <a:off x="10469453" y="1023187"/>
                <a:ext cx="112320" cy="100800"/>
              </p14:xfrm>
            </p:contentPart>
          </mc:Choice>
          <mc:Fallback xmlns="">
            <p:pic>
              <p:nvPicPr>
                <p:cNvPr id="364" name="Freihand 363">
                  <a:extLst>
                    <a:ext uri="{FF2B5EF4-FFF2-40B4-BE49-F238E27FC236}">
                      <a16:creationId xmlns:a16="http://schemas.microsoft.com/office/drawing/2014/main" id="{D99C22CD-1670-4B97-B17F-9AC1FE29652B}"/>
                    </a:ext>
                  </a:extLst>
                </p:cNvPr>
                <p:cNvPicPr/>
                <p:nvPr/>
              </p:nvPicPr>
              <p:blipFill>
                <a:blip r:embed="rId649"/>
                <a:stretch>
                  <a:fillRect/>
                </a:stretch>
              </p:blipFill>
              <p:spPr>
                <a:xfrm>
                  <a:off x="10465133" y="1018867"/>
                  <a:ext cx="1209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65" name="Freihand 364">
                  <a:extLst>
                    <a:ext uri="{FF2B5EF4-FFF2-40B4-BE49-F238E27FC236}">
                      <a16:creationId xmlns:a16="http://schemas.microsoft.com/office/drawing/2014/main" id="{5D138F56-853B-4E8D-B376-55D38DD4251C}"/>
                    </a:ext>
                  </a:extLst>
                </p14:cNvPr>
                <p14:cNvContentPartPr/>
                <p14:nvPr/>
              </p14:nvContentPartPr>
              <p14:xfrm>
                <a:off x="10622453" y="1027147"/>
                <a:ext cx="68400" cy="96120"/>
              </p14:xfrm>
            </p:contentPart>
          </mc:Choice>
          <mc:Fallback xmlns="">
            <p:pic>
              <p:nvPicPr>
                <p:cNvPr id="365" name="Freihand 364">
                  <a:extLst>
                    <a:ext uri="{FF2B5EF4-FFF2-40B4-BE49-F238E27FC236}">
                      <a16:creationId xmlns:a16="http://schemas.microsoft.com/office/drawing/2014/main" id="{5D138F56-853B-4E8D-B376-55D38DD4251C}"/>
                    </a:ext>
                  </a:extLst>
                </p:cNvPr>
                <p:cNvPicPr/>
                <p:nvPr/>
              </p:nvPicPr>
              <p:blipFill>
                <a:blip r:embed="rId651"/>
                <a:stretch>
                  <a:fillRect/>
                </a:stretch>
              </p:blipFill>
              <p:spPr>
                <a:xfrm>
                  <a:off x="10618133" y="1022827"/>
                  <a:ext cx="770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66" name="Freihand 365">
                  <a:extLst>
                    <a:ext uri="{FF2B5EF4-FFF2-40B4-BE49-F238E27FC236}">
                      <a16:creationId xmlns:a16="http://schemas.microsoft.com/office/drawing/2014/main" id="{D70547A0-DF0C-4B9A-9F16-D53E8C025900}"/>
                    </a:ext>
                  </a:extLst>
                </p14:cNvPr>
                <p14:cNvContentPartPr/>
                <p14:nvPr/>
              </p14:nvContentPartPr>
              <p14:xfrm>
                <a:off x="10637933" y="1014547"/>
                <a:ext cx="119520" cy="8280"/>
              </p14:xfrm>
            </p:contentPart>
          </mc:Choice>
          <mc:Fallback xmlns="">
            <p:pic>
              <p:nvPicPr>
                <p:cNvPr id="366" name="Freihand 365">
                  <a:extLst>
                    <a:ext uri="{FF2B5EF4-FFF2-40B4-BE49-F238E27FC236}">
                      <a16:creationId xmlns:a16="http://schemas.microsoft.com/office/drawing/2014/main" id="{D70547A0-DF0C-4B9A-9F16-D53E8C025900}"/>
                    </a:ext>
                  </a:extLst>
                </p:cNvPr>
                <p:cNvPicPr/>
                <p:nvPr/>
              </p:nvPicPr>
              <p:blipFill>
                <a:blip r:embed="rId653"/>
                <a:stretch>
                  <a:fillRect/>
                </a:stretch>
              </p:blipFill>
              <p:spPr>
                <a:xfrm>
                  <a:off x="10633613" y="1010227"/>
                  <a:ext cx="1281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67" name="Freihand 366">
                  <a:extLst>
                    <a:ext uri="{FF2B5EF4-FFF2-40B4-BE49-F238E27FC236}">
                      <a16:creationId xmlns:a16="http://schemas.microsoft.com/office/drawing/2014/main" id="{46F7711E-1EA4-40B1-92F3-2067C718439C}"/>
                    </a:ext>
                  </a:extLst>
                </p14:cNvPr>
                <p14:cNvContentPartPr/>
                <p14:nvPr/>
              </p14:nvContentPartPr>
              <p14:xfrm>
                <a:off x="10750253" y="1003747"/>
                <a:ext cx="100080" cy="108360"/>
              </p14:xfrm>
            </p:contentPart>
          </mc:Choice>
          <mc:Fallback xmlns="">
            <p:pic>
              <p:nvPicPr>
                <p:cNvPr id="367" name="Freihand 366">
                  <a:extLst>
                    <a:ext uri="{FF2B5EF4-FFF2-40B4-BE49-F238E27FC236}">
                      <a16:creationId xmlns:a16="http://schemas.microsoft.com/office/drawing/2014/main" id="{46F7711E-1EA4-40B1-92F3-2067C718439C}"/>
                    </a:ext>
                  </a:extLst>
                </p:cNvPr>
                <p:cNvPicPr/>
                <p:nvPr/>
              </p:nvPicPr>
              <p:blipFill>
                <a:blip r:embed="rId655"/>
                <a:stretch>
                  <a:fillRect/>
                </a:stretch>
              </p:blipFill>
              <p:spPr>
                <a:xfrm>
                  <a:off x="10745933" y="999427"/>
                  <a:ext cx="108720" cy="117000"/>
                </a:xfrm>
                <a:prstGeom prst="rect">
                  <a:avLst/>
                </a:prstGeom>
              </p:spPr>
            </p:pic>
          </mc:Fallback>
        </mc:AlternateContent>
      </p:grpSp>
      <p:grpSp>
        <p:nvGrpSpPr>
          <p:cNvPr id="385" name="Gruppieren 384">
            <a:extLst>
              <a:ext uri="{FF2B5EF4-FFF2-40B4-BE49-F238E27FC236}">
                <a16:creationId xmlns:a16="http://schemas.microsoft.com/office/drawing/2014/main" id="{0C6793D0-B3E5-49EE-839B-95327C66ADCB}"/>
              </a:ext>
            </a:extLst>
          </p:cNvPr>
          <p:cNvGrpSpPr/>
          <p:nvPr/>
        </p:nvGrpSpPr>
        <p:grpSpPr>
          <a:xfrm>
            <a:off x="8223773" y="1659307"/>
            <a:ext cx="475920" cy="582480"/>
            <a:chOff x="8223773" y="1659307"/>
            <a:chExt cx="475920" cy="582480"/>
          </a:xfrm>
        </p:grpSpPr>
        <mc:AlternateContent xmlns:mc="http://schemas.openxmlformats.org/markup-compatibility/2006" xmlns:p14="http://schemas.microsoft.com/office/powerpoint/2010/main">
          <mc:Choice Requires="p14">
            <p:contentPart p14:bwMode="auto" r:id="rId656">
              <p14:nvContentPartPr>
                <p14:cNvPr id="374" name="Freihand 373">
                  <a:extLst>
                    <a:ext uri="{FF2B5EF4-FFF2-40B4-BE49-F238E27FC236}">
                      <a16:creationId xmlns:a16="http://schemas.microsoft.com/office/drawing/2014/main" id="{6CCA5EE5-9198-4A44-A5A6-E28F18A69DE7}"/>
                    </a:ext>
                  </a:extLst>
                </p14:cNvPr>
                <p14:cNvContentPartPr/>
                <p14:nvPr/>
              </p14:nvContentPartPr>
              <p14:xfrm>
                <a:off x="8469653" y="1973227"/>
                <a:ext cx="6480" cy="199440"/>
              </p14:xfrm>
            </p:contentPart>
          </mc:Choice>
          <mc:Fallback xmlns="">
            <p:pic>
              <p:nvPicPr>
                <p:cNvPr id="374" name="Freihand 373">
                  <a:extLst>
                    <a:ext uri="{FF2B5EF4-FFF2-40B4-BE49-F238E27FC236}">
                      <a16:creationId xmlns:a16="http://schemas.microsoft.com/office/drawing/2014/main" id="{6CCA5EE5-9198-4A44-A5A6-E28F18A69DE7}"/>
                    </a:ext>
                  </a:extLst>
                </p:cNvPr>
                <p:cNvPicPr/>
                <p:nvPr/>
              </p:nvPicPr>
              <p:blipFill>
                <a:blip r:embed="rId657"/>
                <a:stretch>
                  <a:fillRect/>
                </a:stretch>
              </p:blipFill>
              <p:spPr>
                <a:xfrm>
                  <a:off x="8465333" y="1968907"/>
                  <a:ext cx="151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75" name="Freihand 374">
                  <a:extLst>
                    <a:ext uri="{FF2B5EF4-FFF2-40B4-BE49-F238E27FC236}">
                      <a16:creationId xmlns:a16="http://schemas.microsoft.com/office/drawing/2014/main" id="{E805E8E9-50D7-4D50-88A7-8BD0FC15EC9A}"/>
                    </a:ext>
                  </a:extLst>
                </p14:cNvPr>
                <p14:cNvContentPartPr/>
                <p14:nvPr/>
              </p14:nvContentPartPr>
              <p14:xfrm>
                <a:off x="8399813" y="2066827"/>
                <a:ext cx="172800" cy="174960"/>
              </p14:xfrm>
            </p:contentPart>
          </mc:Choice>
          <mc:Fallback xmlns="">
            <p:pic>
              <p:nvPicPr>
                <p:cNvPr id="375" name="Freihand 374">
                  <a:extLst>
                    <a:ext uri="{FF2B5EF4-FFF2-40B4-BE49-F238E27FC236}">
                      <a16:creationId xmlns:a16="http://schemas.microsoft.com/office/drawing/2014/main" id="{E805E8E9-50D7-4D50-88A7-8BD0FC15EC9A}"/>
                    </a:ext>
                  </a:extLst>
                </p:cNvPr>
                <p:cNvPicPr/>
                <p:nvPr/>
              </p:nvPicPr>
              <p:blipFill>
                <a:blip r:embed="rId659"/>
                <a:stretch>
                  <a:fillRect/>
                </a:stretch>
              </p:blipFill>
              <p:spPr>
                <a:xfrm>
                  <a:off x="8395493" y="2062507"/>
                  <a:ext cx="181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376" name="Freihand 375">
                  <a:extLst>
                    <a:ext uri="{FF2B5EF4-FFF2-40B4-BE49-F238E27FC236}">
                      <a16:creationId xmlns:a16="http://schemas.microsoft.com/office/drawing/2014/main" id="{07D17990-5802-4A02-980B-2B4A35BC2FD7}"/>
                    </a:ext>
                  </a:extLst>
                </p14:cNvPr>
                <p14:cNvContentPartPr/>
                <p14:nvPr/>
              </p14:nvContentPartPr>
              <p14:xfrm>
                <a:off x="8223773" y="1768387"/>
                <a:ext cx="116640" cy="190080"/>
              </p14:xfrm>
            </p:contentPart>
          </mc:Choice>
          <mc:Fallback xmlns="">
            <p:pic>
              <p:nvPicPr>
                <p:cNvPr id="376" name="Freihand 375">
                  <a:extLst>
                    <a:ext uri="{FF2B5EF4-FFF2-40B4-BE49-F238E27FC236}">
                      <a16:creationId xmlns:a16="http://schemas.microsoft.com/office/drawing/2014/main" id="{07D17990-5802-4A02-980B-2B4A35BC2FD7}"/>
                    </a:ext>
                  </a:extLst>
                </p:cNvPr>
                <p:cNvPicPr/>
                <p:nvPr/>
              </p:nvPicPr>
              <p:blipFill>
                <a:blip r:embed="rId661"/>
                <a:stretch>
                  <a:fillRect/>
                </a:stretch>
              </p:blipFill>
              <p:spPr>
                <a:xfrm>
                  <a:off x="8219453" y="1764067"/>
                  <a:ext cx="1252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377" name="Freihand 376">
                  <a:extLst>
                    <a:ext uri="{FF2B5EF4-FFF2-40B4-BE49-F238E27FC236}">
                      <a16:creationId xmlns:a16="http://schemas.microsoft.com/office/drawing/2014/main" id="{966AAEA4-A1CB-45B2-AA90-C34B778D73A2}"/>
                    </a:ext>
                  </a:extLst>
                </p14:cNvPr>
                <p14:cNvContentPartPr/>
                <p14:nvPr/>
              </p14:nvContentPartPr>
              <p14:xfrm>
                <a:off x="8380733" y="1747507"/>
                <a:ext cx="93960" cy="135720"/>
              </p14:xfrm>
            </p:contentPart>
          </mc:Choice>
          <mc:Fallback xmlns="">
            <p:pic>
              <p:nvPicPr>
                <p:cNvPr id="377" name="Freihand 376">
                  <a:extLst>
                    <a:ext uri="{FF2B5EF4-FFF2-40B4-BE49-F238E27FC236}">
                      <a16:creationId xmlns:a16="http://schemas.microsoft.com/office/drawing/2014/main" id="{966AAEA4-A1CB-45B2-AA90-C34B778D73A2}"/>
                    </a:ext>
                  </a:extLst>
                </p:cNvPr>
                <p:cNvPicPr/>
                <p:nvPr/>
              </p:nvPicPr>
              <p:blipFill>
                <a:blip r:embed="rId663"/>
                <a:stretch>
                  <a:fillRect/>
                </a:stretch>
              </p:blipFill>
              <p:spPr>
                <a:xfrm>
                  <a:off x="8376413" y="1743187"/>
                  <a:ext cx="1026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378" name="Freihand 377">
                  <a:extLst>
                    <a:ext uri="{FF2B5EF4-FFF2-40B4-BE49-F238E27FC236}">
                      <a16:creationId xmlns:a16="http://schemas.microsoft.com/office/drawing/2014/main" id="{07376031-C07C-4EDC-A05F-DBF43F846CA8}"/>
                    </a:ext>
                  </a:extLst>
                </p14:cNvPr>
                <p14:cNvContentPartPr/>
                <p14:nvPr/>
              </p14:nvContentPartPr>
              <p14:xfrm>
                <a:off x="8511413" y="1682707"/>
                <a:ext cx="45360" cy="92160"/>
              </p14:xfrm>
            </p:contentPart>
          </mc:Choice>
          <mc:Fallback xmlns="">
            <p:pic>
              <p:nvPicPr>
                <p:cNvPr id="378" name="Freihand 377">
                  <a:extLst>
                    <a:ext uri="{FF2B5EF4-FFF2-40B4-BE49-F238E27FC236}">
                      <a16:creationId xmlns:a16="http://schemas.microsoft.com/office/drawing/2014/main" id="{07376031-C07C-4EDC-A05F-DBF43F846CA8}"/>
                    </a:ext>
                  </a:extLst>
                </p:cNvPr>
                <p:cNvPicPr/>
                <p:nvPr/>
              </p:nvPicPr>
              <p:blipFill>
                <a:blip r:embed="rId665"/>
                <a:stretch>
                  <a:fillRect/>
                </a:stretch>
              </p:blipFill>
              <p:spPr>
                <a:xfrm>
                  <a:off x="8507093" y="1678387"/>
                  <a:ext cx="540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379" name="Freihand 378">
                  <a:extLst>
                    <a:ext uri="{FF2B5EF4-FFF2-40B4-BE49-F238E27FC236}">
                      <a16:creationId xmlns:a16="http://schemas.microsoft.com/office/drawing/2014/main" id="{E32E85EB-4FA4-4D5C-B91C-2EC9F1AD67FF}"/>
                    </a:ext>
                  </a:extLst>
                </p14:cNvPr>
                <p14:cNvContentPartPr/>
                <p14:nvPr/>
              </p14:nvContentPartPr>
              <p14:xfrm>
                <a:off x="8542013" y="1669027"/>
                <a:ext cx="21240" cy="100080"/>
              </p14:xfrm>
            </p:contentPart>
          </mc:Choice>
          <mc:Fallback xmlns="">
            <p:pic>
              <p:nvPicPr>
                <p:cNvPr id="379" name="Freihand 378">
                  <a:extLst>
                    <a:ext uri="{FF2B5EF4-FFF2-40B4-BE49-F238E27FC236}">
                      <a16:creationId xmlns:a16="http://schemas.microsoft.com/office/drawing/2014/main" id="{E32E85EB-4FA4-4D5C-B91C-2EC9F1AD67FF}"/>
                    </a:ext>
                  </a:extLst>
                </p:cNvPr>
                <p:cNvPicPr/>
                <p:nvPr/>
              </p:nvPicPr>
              <p:blipFill>
                <a:blip r:embed="rId667"/>
                <a:stretch>
                  <a:fillRect/>
                </a:stretch>
              </p:blipFill>
              <p:spPr>
                <a:xfrm>
                  <a:off x="8537693" y="1664707"/>
                  <a:ext cx="298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380" name="Freihand 379">
                  <a:extLst>
                    <a:ext uri="{FF2B5EF4-FFF2-40B4-BE49-F238E27FC236}">
                      <a16:creationId xmlns:a16="http://schemas.microsoft.com/office/drawing/2014/main" id="{FCF065E8-19F4-44C3-A1AF-864208927E04}"/>
                    </a:ext>
                  </a:extLst>
                </p14:cNvPr>
                <p14:cNvContentPartPr/>
                <p14:nvPr/>
              </p14:nvContentPartPr>
              <p14:xfrm>
                <a:off x="8498453" y="1747147"/>
                <a:ext cx="97200" cy="35640"/>
              </p14:xfrm>
            </p:contentPart>
          </mc:Choice>
          <mc:Fallback xmlns="">
            <p:pic>
              <p:nvPicPr>
                <p:cNvPr id="380" name="Freihand 379">
                  <a:extLst>
                    <a:ext uri="{FF2B5EF4-FFF2-40B4-BE49-F238E27FC236}">
                      <a16:creationId xmlns:a16="http://schemas.microsoft.com/office/drawing/2014/main" id="{FCF065E8-19F4-44C3-A1AF-864208927E04}"/>
                    </a:ext>
                  </a:extLst>
                </p:cNvPr>
                <p:cNvPicPr/>
                <p:nvPr/>
              </p:nvPicPr>
              <p:blipFill>
                <a:blip r:embed="rId669"/>
                <a:stretch>
                  <a:fillRect/>
                </a:stretch>
              </p:blipFill>
              <p:spPr>
                <a:xfrm>
                  <a:off x="8494133" y="1742827"/>
                  <a:ext cx="1058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381" name="Freihand 380">
                  <a:extLst>
                    <a:ext uri="{FF2B5EF4-FFF2-40B4-BE49-F238E27FC236}">
                      <a16:creationId xmlns:a16="http://schemas.microsoft.com/office/drawing/2014/main" id="{63DA409B-FF74-4456-954F-90245FD7BB66}"/>
                    </a:ext>
                  </a:extLst>
                </p14:cNvPr>
                <p14:cNvContentPartPr/>
                <p14:nvPr/>
              </p14:nvContentPartPr>
              <p14:xfrm>
                <a:off x="8612213" y="1659307"/>
                <a:ext cx="87480" cy="98640"/>
              </p14:xfrm>
            </p:contentPart>
          </mc:Choice>
          <mc:Fallback xmlns="">
            <p:pic>
              <p:nvPicPr>
                <p:cNvPr id="381" name="Freihand 380">
                  <a:extLst>
                    <a:ext uri="{FF2B5EF4-FFF2-40B4-BE49-F238E27FC236}">
                      <a16:creationId xmlns:a16="http://schemas.microsoft.com/office/drawing/2014/main" id="{63DA409B-FF74-4456-954F-90245FD7BB66}"/>
                    </a:ext>
                  </a:extLst>
                </p:cNvPr>
                <p:cNvPicPr/>
                <p:nvPr/>
              </p:nvPicPr>
              <p:blipFill>
                <a:blip r:embed="rId671"/>
                <a:stretch>
                  <a:fillRect/>
                </a:stretch>
              </p:blipFill>
              <p:spPr>
                <a:xfrm>
                  <a:off x="8607893" y="1654987"/>
                  <a:ext cx="96120" cy="107280"/>
                </a:xfrm>
                <a:prstGeom prst="rect">
                  <a:avLst/>
                </a:prstGeom>
              </p:spPr>
            </p:pic>
          </mc:Fallback>
        </mc:AlternateContent>
      </p:grpSp>
      <p:grpSp>
        <p:nvGrpSpPr>
          <p:cNvPr id="392" name="Gruppieren 391">
            <a:extLst>
              <a:ext uri="{FF2B5EF4-FFF2-40B4-BE49-F238E27FC236}">
                <a16:creationId xmlns:a16="http://schemas.microsoft.com/office/drawing/2014/main" id="{CBDF95E3-91D7-4714-BE36-20B2709F21B1}"/>
              </a:ext>
            </a:extLst>
          </p:cNvPr>
          <p:cNvGrpSpPr/>
          <p:nvPr/>
        </p:nvGrpSpPr>
        <p:grpSpPr>
          <a:xfrm>
            <a:off x="9101093" y="1372027"/>
            <a:ext cx="654480" cy="310320"/>
            <a:chOff x="9101093" y="1372027"/>
            <a:chExt cx="654480" cy="310320"/>
          </a:xfrm>
        </p:grpSpPr>
        <mc:AlternateContent xmlns:mc="http://schemas.openxmlformats.org/markup-compatibility/2006" xmlns:p14="http://schemas.microsoft.com/office/powerpoint/2010/main">
          <mc:Choice Requires="p14">
            <p:contentPart p14:bwMode="auto" r:id="rId672">
              <p14:nvContentPartPr>
                <p14:cNvPr id="382" name="Freihand 381">
                  <a:extLst>
                    <a:ext uri="{FF2B5EF4-FFF2-40B4-BE49-F238E27FC236}">
                      <a16:creationId xmlns:a16="http://schemas.microsoft.com/office/drawing/2014/main" id="{2F1C2607-0F3E-475D-9C76-3F22A719CFFA}"/>
                    </a:ext>
                  </a:extLst>
                </p14:cNvPr>
                <p14:cNvContentPartPr/>
                <p14:nvPr/>
              </p14:nvContentPartPr>
              <p14:xfrm>
                <a:off x="9555413" y="1586227"/>
                <a:ext cx="157680" cy="10440"/>
              </p14:xfrm>
            </p:contentPart>
          </mc:Choice>
          <mc:Fallback xmlns="">
            <p:pic>
              <p:nvPicPr>
                <p:cNvPr id="382" name="Freihand 381">
                  <a:extLst>
                    <a:ext uri="{FF2B5EF4-FFF2-40B4-BE49-F238E27FC236}">
                      <a16:creationId xmlns:a16="http://schemas.microsoft.com/office/drawing/2014/main" id="{2F1C2607-0F3E-475D-9C76-3F22A719CFFA}"/>
                    </a:ext>
                  </a:extLst>
                </p:cNvPr>
                <p:cNvPicPr/>
                <p:nvPr/>
              </p:nvPicPr>
              <p:blipFill>
                <a:blip r:embed="rId673"/>
                <a:stretch>
                  <a:fillRect/>
                </a:stretch>
              </p:blipFill>
              <p:spPr>
                <a:xfrm>
                  <a:off x="9551093" y="1581907"/>
                  <a:ext cx="16632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383" name="Freihand 382">
                  <a:extLst>
                    <a:ext uri="{FF2B5EF4-FFF2-40B4-BE49-F238E27FC236}">
                      <a16:creationId xmlns:a16="http://schemas.microsoft.com/office/drawing/2014/main" id="{813851EC-D8A1-4126-8FFB-32A8BDF61E97}"/>
                    </a:ext>
                  </a:extLst>
                </p14:cNvPr>
                <p14:cNvContentPartPr/>
                <p14:nvPr/>
              </p14:nvContentPartPr>
              <p14:xfrm>
                <a:off x="9639653" y="1531507"/>
                <a:ext cx="115920" cy="150840"/>
              </p14:xfrm>
            </p:contentPart>
          </mc:Choice>
          <mc:Fallback xmlns="">
            <p:pic>
              <p:nvPicPr>
                <p:cNvPr id="383" name="Freihand 382">
                  <a:extLst>
                    <a:ext uri="{FF2B5EF4-FFF2-40B4-BE49-F238E27FC236}">
                      <a16:creationId xmlns:a16="http://schemas.microsoft.com/office/drawing/2014/main" id="{813851EC-D8A1-4126-8FFB-32A8BDF61E97}"/>
                    </a:ext>
                  </a:extLst>
                </p:cNvPr>
                <p:cNvPicPr/>
                <p:nvPr/>
              </p:nvPicPr>
              <p:blipFill>
                <a:blip r:embed="rId675"/>
                <a:stretch>
                  <a:fillRect/>
                </a:stretch>
              </p:blipFill>
              <p:spPr>
                <a:xfrm>
                  <a:off x="9635333" y="1527187"/>
                  <a:ext cx="1245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386" name="Freihand 385">
                  <a:extLst>
                    <a:ext uri="{FF2B5EF4-FFF2-40B4-BE49-F238E27FC236}">
                      <a16:creationId xmlns:a16="http://schemas.microsoft.com/office/drawing/2014/main" id="{EE7DF022-FD5E-4D36-B123-FC21A6B001FB}"/>
                    </a:ext>
                  </a:extLst>
                </p14:cNvPr>
                <p14:cNvContentPartPr/>
                <p14:nvPr/>
              </p14:nvContentPartPr>
              <p14:xfrm>
                <a:off x="9101093" y="1485067"/>
                <a:ext cx="100080" cy="164880"/>
              </p14:xfrm>
            </p:contentPart>
          </mc:Choice>
          <mc:Fallback xmlns="">
            <p:pic>
              <p:nvPicPr>
                <p:cNvPr id="386" name="Freihand 385">
                  <a:extLst>
                    <a:ext uri="{FF2B5EF4-FFF2-40B4-BE49-F238E27FC236}">
                      <a16:creationId xmlns:a16="http://schemas.microsoft.com/office/drawing/2014/main" id="{EE7DF022-FD5E-4D36-B123-FC21A6B001FB}"/>
                    </a:ext>
                  </a:extLst>
                </p:cNvPr>
                <p:cNvPicPr/>
                <p:nvPr/>
              </p:nvPicPr>
              <p:blipFill>
                <a:blip r:embed="rId677"/>
                <a:stretch>
                  <a:fillRect/>
                </a:stretch>
              </p:blipFill>
              <p:spPr>
                <a:xfrm>
                  <a:off x="9096773" y="1480747"/>
                  <a:ext cx="10872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387" name="Freihand 386">
                  <a:extLst>
                    <a:ext uri="{FF2B5EF4-FFF2-40B4-BE49-F238E27FC236}">
                      <a16:creationId xmlns:a16="http://schemas.microsoft.com/office/drawing/2014/main" id="{C6228F3B-790F-44BB-ABA8-CF2F55A9BB84}"/>
                    </a:ext>
                  </a:extLst>
                </p14:cNvPr>
                <p14:cNvContentPartPr/>
                <p14:nvPr/>
              </p14:nvContentPartPr>
              <p14:xfrm>
                <a:off x="9220613" y="1462027"/>
                <a:ext cx="74520" cy="145800"/>
              </p14:xfrm>
            </p:contentPart>
          </mc:Choice>
          <mc:Fallback xmlns="">
            <p:pic>
              <p:nvPicPr>
                <p:cNvPr id="387" name="Freihand 386">
                  <a:extLst>
                    <a:ext uri="{FF2B5EF4-FFF2-40B4-BE49-F238E27FC236}">
                      <a16:creationId xmlns:a16="http://schemas.microsoft.com/office/drawing/2014/main" id="{C6228F3B-790F-44BB-ABA8-CF2F55A9BB84}"/>
                    </a:ext>
                  </a:extLst>
                </p:cNvPr>
                <p:cNvPicPr/>
                <p:nvPr/>
              </p:nvPicPr>
              <p:blipFill>
                <a:blip r:embed="rId679"/>
                <a:stretch>
                  <a:fillRect/>
                </a:stretch>
              </p:blipFill>
              <p:spPr>
                <a:xfrm>
                  <a:off x="9216293" y="1457707"/>
                  <a:ext cx="831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388" name="Freihand 387">
                  <a:extLst>
                    <a:ext uri="{FF2B5EF4-FFF2-40B4-BE49-F238E27FC236}">
                      <a16:creationId xmlns:a16="http://schemas.microsoft.com/office/drawing/2014/main" id="{04CCDE1A-6239-4D37-8E89-6DAD50D10F7E}"/>
                    </a:ext>
                  </a:extLst>
                </p14:cNvPr>
                <p14:cNvContentPartPr/>
                <p14:nvPr/>
              </p14:nvContentPartPr>
              <p14:xfrm>
                <a:off x="9326093" y="1414867"/>
                <a:ext cx="44640" cy="67320"/>
              </p14:xfrm>
            </p:contentPart>
          </mc:Choice>
          <mc:Fallback xmlns="">
            <p:pic>
              <p:nvPicPr>
                <p:cNvPr id="388" name="Freihand 387">
                  <a:extLst>
                    <a:ext uri="{FF2B5EF4-FFF2-40B4-BE49-F238E27FC236}">
                      <a16:creationId xmlns:a16="http://schemas.microsoft.com/office/drawing/2014/main" id="{04CCDE1A-6239-4D37-8E89-6DAD50D10F7E}"/>
                    </a:ext>
                  </a:extLst>
                </p:cNvPr>
                <p:cNvPicPr/>
                <p:nvPr/>
              </p:nvPicPr>
              <p:blipFill>
                <a:blip r:embed="rId681"/>
                <a:stretch>
                  <a:fillRect/>
                </a:stretch>
              </p:blipFill>
              <p:spPr>
                <a:xfrm>
                  <a:off x="9321773" y="1410547"/>
                  <a:ext cx="532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389" name="Freihand 388">
                  <a:extLst>
                    <a:ext uri="{FF2B5EF4-FFF2-40B4-BE49-F238E27FC236}">
                      <a16:creationId xmlns:a16="http://schemas.microsoft.com/office/drawing/2014/main" id="{CE16204B-A3E2-4FFF-8DBA-2B64507C83C6}"/>
                    </a:ext>
                  </a:extLst>
                </p14:cNvPr>
                <p14:cNvContentPartPr/>
                <p14:nvPr/>
              </p14:nvContentPartPr>
              <p14:xfrm>
                <a:off x="9364253" y="1380307"/>
                <a:ext cx="9720" cy="102960"/>
              </p14:xfrm>
            </p:contentPart>
          </mc:Choice>
          <mc:Fallback xmlns="">
            <p:pic>
              <p:nvPicPr>
                <p:cNvPr id="389" name="Freihand 388">
                  <a:extLst>
                    <a:ext uri="{FF2B5EF4-FFF2-40B4-BE49-F238E27FC236}">
                      <a16:creationId xmlns:a16="http://schemas.microsoft.com/office/drawing/2014/main" id="{CE16204B-A3E2-4FFF-8DBA-2B64507C83C6}"/>
                    </a:ext>
                  </a:extLst>
                </p:cNvPr>
                <p:cNvPicPr/>
                <p:nvPr/>
              </p:nvPicPr>
              <p:blipFill>
                <a:blip r:embed="rId683"/>
                <a:stretch>
                  <a:fillRect/>
                </a:stretch>
              </p:blipFill>
              <p:spPr>
                <a:xfrm>
                  <a:off x="9359933" y="1375987"/>
                  <a:ext cx="183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390" name="Freihand 389">
                  <a:extLst>
                    <a:ext uri="{FF2B5EF4-FFF2-40B4-BE49-F238E27FC236}">
                      <a16:creationId xmlns:a16="http://schemas.microsoft.com/office/drawing/2014/main" id="{38713B5E-B95F-4F96-B178-97D23713B941}"/>
                    </a:ext>
                  </a:extLst>
                </p14:cNvPr>
                <p14:cNvContentPartPr/>
                <p14:nvPr/>
              </p14:nvContentPartPr>
              <p14:xfrm>
                <a:off x="9304133" y="1462027"/>
                <a:ext cx="95400" cy="25560"/>
              </p14:xfrm>
            </p:contentPart>
          </mc:Choice>
          <mc:Fallback xmlns="">
            <p:pic>
              <p:nvPicPr>
                <p:cNvPr id="390" name="Freihand 389">
                  <a:extLst>
                    <a:ext uri="{FF2B5EF4-FFF2-40B4-BE49-F238E27FC236}">
                      <a16:creationId xmlns:a16="http://schemas.microsoft.com/office/drawing/2014/main" id="{38713B5E-B95F-4F96-B178-97D23713B941}"/>
                    </a:ext>
                  </a:extLst>
                </p:cNvPr>
                <p:cNvPicPr/>
                <p:nvPr/>
              </p:nvPicPr>
              <p:blipFill>
                <a:blip r:embed="rId685"/>
                <a:stretch>
                  <a:fillRect/>
                </a:stretch>
              </p:blipFill>
              <p:spPr>
                <a:xfrm>
                  <a:off x="9299813" y="1457707"/>
                  <a:ext cx="1040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391" name="Freihand 390">
                  <a:extLst>
                    <a:ext uri="{FF2B5EF4-FFF2-40B4-BE49-F238E27FC236}">
                      <a16:creationId xmlns:a16="http://schemas.microsoft.com/office/drawing/2014/main" id="{7FF56F83-9299-40A0-8F5E-2501528370AB}"/>
                    </a:ext>
                  </a:extLst>
                </p14:cNvPr>
                <p14:cNvContentPartPr/>
                <p14:nvPr/>
              </p14:nvContentPartPr>
              <p14:xfrm>
                <a:off x="9409253" y="1372027"/>
                <a:ext cx="65880" cy="103320"/>
              </p14:xfrm>
            </p:contentPart>
          </mc:Choice>
          <mc:Fallback xmlns="">
            <p:pic>
              <p:nvPicPr>
                <p:cNvPr id="391" name="Freihand 390">
                  <a:extLst>
                    <a:ext uri="{FF2B5EF4-FFF2-40B4-BE49-F238E27FC236}">
                      <a16:creationId xmlns:a16="http://schemas.microsoft.com/office/drawing/2014/main" id="{7FF56F83-9299-40A0-8F5E-2501528370AB}"/>
                    </a:ext>
                  </a:extLst>
                </p:cNvPr>
                <p:cNvPicPr/>
                <p:nvPr/>
              </p:nvPicPr>
              <p:blipFill>
                <a:blip r:embed="rId687"/>
                <a:stretch>
                  <a:fillRect/>
                </a:stretch>
              </p:blipFill>
              <p:spPr>
                <a:xfrm>
                  <a:off x="9404933" y="1367707"/>
                  <a:ext cx="74520" cy="111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88">
            <p14:nvContentPartPr>
              <p14:cNvPr id="398" name="Freihand 397">
                <a:extLst>
                  <a:ext uri="{FF2B5EF4-FFF2-40B4-BE49-F238E27FC236}">
                    <a16:creationId xmlns:a16="http://schemas.microsoft.com/office/drawing/2014/main" id="{38B7097E-6318-4715-85D2-EB6833BB397D}"/>
                  </a:ext>
                </a:extLst>
              </p14:cNvPr>
              <p14:cNvContentPartPr/>
              <p14:nvPr/>
            </p14:nvContentPartPr>
            <p14:xfrm>
              <a:off x="9201893" y="2169427"/>
              <a:ext cx="373680" cy="337320"/>
            </p14:xfrm>
          </p:contentPart>
        </mc:Choice>
        <mc:Fallback xmlns="">
          <p:pic>
            <p:nvPicPr>
              <p:cNvPr id="398" name="Freihand 397">
                <a:extLst>
                  <a:ext uri="{FF2B5EF4-FFF2-40B4-BE49-F238E27FC236}">
                    <a16:creationId xmlns:a16="http://schemas.microsoft.com/office/drawing/2014/main" id="{38B7097E-6318-4715-85D2-EB6833BB397D}"/>
                  </a:ext>
                </a:extLst>
              </p:cNvPr>
              <p:cNvPicPr/>
              <p:nvPr/>
            </p:nvPicPr>
            <p:blipFill>
              <a:blip r:embed="rId689"/>
              <a:stretch>
                <a:fillRect/>
              </a:stretch>
            </p:blipFill>
            <p:spPr>
              <a:xfrm>
                <a:off x="9197573" y="2165107"/>
                <a:ext cx="382320" cy="345960"/>
              </a:xfrm>
              <a:prstGeom prst="rect">
                <a:avLst/>
              </a:prstGeom>
            </p:spPr>
          </p:pic>
        </mc:Fallback>
      </mc:AlternateContent>
      <p:grpSp>
        <p:nvGrpSpPr>
          <p:cNvPr id="400" name="Gruppieren 399">
            <a:extLst>
              <a:ext uri="{FF2B5EF4-FFF2-40B4-BE49-F238E27FC236}">
                <a16:creationId xmlns:a16="http://schemas.microsoft.com/office/drawing/2014/main" id="{E8B3B0DD-C40A-4A3D-A32A-1C241408B3EE}"/>
              </a:ext>
            </a:extLst>
          </p:cNvPr>
          <p:cNvGrpSpPr/>
          <p:nvPr/>
        </p:nvGrpSpPr>
        <p:grpSpPr>
          <a:xfrm>
            <a:off x="10681133" y="1932547"/>
            <a:ext cx="390600" cy="216000"/>
            <a:chOff x="10681133" y="1932547"/>
            <a:chExt cx="390600" cy="216000"/>
          </a:xfrm>
        </p:grpSpPr>
        <mc:AlternateContent xmlns:mc="http://schemas.openxmlformats.org/markup-compatibility/2006" xmlns:p14="http://schemas.microsoft.com/office/powerpoint/2010/main">
          <mc:Choice Requires="p14">
            <p:contentPart p14:bwMode="auto" r:id="rId690">
              <p14:nvContentPartPr>
                <p14:cNvPr id="393" name="Freihand 392">
                  <a:extLst>
                    <a:ext uri="{FF2B5EF4-FFF2-40B4-BE49-F238E27FC236}">
                      <a16:creationId xmlns:a16="http://schemas.microsoft.com/office/drawing/2014/main" id="{77C9C580-AC64-4630-8623-A9269DDE17D3}"/>
                    </a:ext>
                  </a:extLst>
                </p14:cNvPr>
                <p14:cNvContentPartPr/>
                <p14:nvPr/>
              </p14:nvContentPartPr>
              <p14:xfrm>
                <a:off x="10681133" y="1979707"/>
                <a:ext cx="104760" cy="160200"/>
              </p14:xfrm>
            </p:contentPart>
          </mc:Choice>
          <mc:Fallback xmlns="">
            <p:pic>
              <p:nvPicPr>
                <p:cNvPr id="393" name="Freihand 392">
                  <a:extLst>
                    <a:ext uri="{FF2B5EF4-FFF2-40B4-BE49-F238E27FC236}">
                      <a16:creationId xmlns:a16="http://schemas.microsoft.com/office/drawing/2014/main" id="{77C9C580-AC64-4630-8623-A9269DDE17D3}"/>
                    </a:ext>
                  </a:extLst>
                </p:cNvPr>
                <p:cNvPicPr/>
                <p:nvPr/>
              </p:nvPicPr>
              <p:blipFill>
                <a:blip r:embed="rId691"/>
                <a:stretch>
                  <a:fillRect/>
                </a:stretch>
              </p:blipFill>
              <p:spPr>
                <a:xfrm>
                  <a:off x="10676813" y="1975387"/>
                  <a:ext cx="1134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394" name="Freihand 393">
                  <a:extLst>
                    <a:ext uri="{FF2B5EF4-FFF2-40B4-BE49-F238E27FC236}">
                      <a16:creationId xmlns:a16="http://schemas.microsoft.com/office/drawing/2014/main" id="{E7734B93-A126-4AEA-AAC1-7A4892248C50}"/>
                    </a:ext>
                  </a:extLst>
                </p14:cNvPr>
                <p14:cNvContentPartPr/>
                <p14:nvPr/>
              </p14:nvContentPartPr>
              <p14:xfrm>
                <a:off x="10709213" y="1970707"/>
                <a:ext cx="142200" cy="26640"/>
              </p14:xfrm>
            </p:contentPart>
          </mc:Choice>
          <mc:Fallback xmlns="">
            <p:pic>
              <p:nvPicPr>
                <p:cNvPr id="394" name="Freihand 393">
                  <a:extLst>
                    <a:ext uri="{FF2B5EF4-FFF2-40B4-BE49-F238E27FC236}">
                      <a16:creationId xmlns:a16="http://schemas.microsoft.com/office/drawing/2014/main" id="{E7734B93-A126-4AEA-AAC1-7A4892248C50}"/>
                    </a:ext>
                  </a:extLst>
                </p:cNvPr>
                <p:cNvPicPr/>
                <p:nvPr/>
              </p:nvPicPr>
              <p:blipFill>
                <a:blip r:embed="rId693"/>
                <a:stretch>
                  <a:fillRect/>
                </a:stretch>
              </p:blipFill>
              <p:spPr>
                <a:xfrm>
                  <a:off x="10704893" y="1966387"/>
                  <a:ext cx="1508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395" name="Freihand 394">
                  <a:extLst>
                    <a:ext uri="{FF2B5EF4-FFF2-40B4-BE49-F238E27FC236}">
                      <a16:creationId xmlns:a16="http://schemas.microsoft.com/office/drawing/2014/main" id="{6ED1222B-44E5-46A0-B229-2A990A3444E1}"/>
                    </a:ext>
                  </a:extLst>
                </p14:cNvPr>
                <p14:cNvContentPartPr/>
                <p14:nvPr/>
              </p14:nvContentPartPr>
              <p14:xfrm>
                <a:off x="10832693" y="1962787"/>
                <a:ext cx="115560" cy="132480"/>
              </p14:xfrm>
            </p:contentPart>
          </mc:Choice>
          <mc:Fallback xmlns="">
            <p:pic>
              <p:nvPicPr>
                <p:cNvPr id="395" name="Freihand 394">
                  <a:extLst>
                    <a:ext uri="{FF2B5EF4-FFF2-40B4-BE49-F238E27FC236}">
                      <a16:creationId xmlns:a16="http://schemas.microsoft.com/office/drawing/2014/main" id="{6ED1222B-44E5-46A0-B229-2A990A3444E1}"/>
                    </a:ext>
                  </a:extLst>
                </p:cNvPr>
                <p:cNvPicPr/>
                <p:nvPr/>
              </p:nvPicPr>
              <p:blipFill>
                <a:blip r:embed="rId695"/>
                <a:stretch>
                  <a:fillRect/>
                </a:stretch>
              </p:blipFill>
              <p:spPr>
                <a:xfrm>
                  <a:off x="10828373" y="1958467"/>
                  <a:ext cx="1242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396" name="Freihand 395">
                  <a:extLst>
                    <a:ext uri="{FF2B5EF4-FFF2-40B4-BE49-F238E27FC236}">
                      <a16:creationId xmlns:a16="http://schemas.microsoft.com/office/drawing/2014/main" id="{98006E9E-2E44-47F4-9A13-BBD1DF430F73}"/>
                    </a:ext>
                  </a:extLst>
                </p14:cNvPr>
                <p14:cNvContentPartPr/>
                <p14:nvPr/>
              </p14:nvContentPartPr>
              <p14:xfrm>
                <a:off x="10942493" y="1959547"/>
                <a:ext cx="106920" cy="111600"/>
              </p14:xfrm>
            </p:contentPart>
          </mc:Choice>
          <mc:Fallback xmlns="">
            <p:pic>
              <p:nvPicPr>
                <p:cNvPr id="396" name="Freihand 395">
                  <a:extLst>
                    <a:ext uri="{FF2B5EF4-FFF2-40B4-BE49-F238E27FC236}">
                      <a16:creationId xmlns:a16="http://schemas.microsoft.com/office/drawing/2014/main" id="{98006E9E-2E44-47F4-9A13-BBD1DF430F73}"/>
                    </a:ext>
                  </a:extLst>
                </p:cNvPr>
                <p:cNvPicPr/>
                <p:nvPr/>
              </p:nvPicPr>
              <p:blipFill>
                <a:blip r:embed="rId697"/>
                <a:stretch>
                  <a:fillRect/>
                </a:stretch>
              </p:blipFill>
              <p:spPr>
                <a:xfrm>
                  <a:off x="10938173" y="1955227"/>
                  <a:ext cx="1155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399" name="Freihand 398">
                  <a:extLst>
                    <a:ext uri="{FF2B5EF4-FFF2-40B4-BE49-F238E27FC236}">
                      <a16:creationId xmlns:a16="http://schemas.microsoft.com/office/drawing/2014/main" id="{9DA14FB7-3720-400F-9240-C4E08DDC7D90}"/>
                    </a:ext>
                  </a:extLst>
                </p14:cNvPr>
                <p14:cNvContentPartPr/>
                <p14:nvPr/>
              </p14:nvContentPartPr>
              <p14:xfrm>
                <a:off x="10800293" y="1932547"/>
                <a:ext cx="271440" cy="216000"/>
              </p14:xfrm>
            </p:contentPart>
          </mc:Choice>
          <mc:Fallback xmlns="">
            <p:pic>
              <p:nvPicPr>
                <p:cNvPr id="399" name="Freihand 398">
                  <a:extLst>
                    <a:ext uri="{FF2B5EF4-FFF2-40B4-BE49-F238E27FC236}">
                      <a16:creationId xmlns:a16="http://schemas.microsoft.com/office/drawing/2014/main" id="{9DA14FB7-3720-400F-9240-C4E08DDC7D90}"/>
                    </a:ext>
                  </a:extLst>
                </p:cNvPr>
                <p:cNvPicPr/>
                <p:nvPr/>
              </p:nvPicPr>
              <p:blipFill>
                <a:blip r:embed="rId699"/>
                <a:stretch>
                  <a:fillRect/>
                </a:stretch>
              </p:blipFill>
              <p:spPr>
                <a:xfrm>
                  <a:off x="10795973" y="1928227"/>
                  <a:ext cx="280080" cy="224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00">
            <p14:nvContentPartPr>
              <p14:cNvPr id="401" name="Freihand 400">
                <a:extLst>
                  <a:ext uri="{FF2B5EF4-FFF2-40B4-BE49-F238E27FC236}">
                    <a16:creationId xmlns:a16="http://schemas.microsoft.com/office/drawing/2014/main" id="{B4BF802D-86A2-4816-ADB5-D60B9BF9CCC4}"/>
                  </a:ext>
                </a:extLst>
              </p14:cNvPr>
              <p14:cNvContentPartPr/>
              <p14:nvPr/>
            </p14:nvContentPartPr>
            <p14:xfrm>
              <a:off x="10009733" y="2589187"/>
              <a:ext cx="117000" cy="189720"/>
            </p14:xfrm>
          </p:contentPart>
        </mc:Choice>
        <mc:Fallback xmlns="">
          <p:pic>
            <p:nvPicPr>
              <p:cNvPr id="401" name="Freihand 400">
                <a:extLst>
                  <a:ext uri="{FF2B5EF4-FFF2-40B4-BE49-F238E27FC236}">
                    <a16:creationId xmlns:a16="http://schemas.microsoft.com/office/drawing/2014/main" id="{B4BF802D-86A2-4816-ADB5-D60B9BF9CCC4}"/>
                  </a:ext>
                </a:extLst>
              </p:cNvPr>
              <p:cNvPicPr/>
              <p:nvPr/>
            </p:nvPicPr>
            <p:blipFill>
              <a:blip r:embed="rId701"/>
              <a:stretch>
                <a:fillRect/>
              </a:stretch>
            </p:blipFill>
            <p:spPr>
              <a:xfrm>
                <a:off x="10005413" y="2584867"/>
                <a:ext cx="125640" cy="198360"/>
              </a:xfrm>
              <a:prstGeom prst="rect">
                <a:avLst/>
              </a:prstGeom>
            </p:spPr>
          </p:pic>
        </mc:Fallback>
      </mc:AlternateContent>
      <p:grpSp>
        <p:nvGrpSpPr>
          <p:cNvPr id="414" name="Gruppieren 413">
            <a:extLst>
              <a:ext uri="{FF2B5EF4-FFF2-40B4-BE49-F238E27FC236}">
                <a16:creationId xmlns:a16="http://schemas.microsoft.com/office/drawing/2014/main" id="{08FA8813-6C2A-48EF-AA03-5F00B0E76F3D}"/>
              </a:ext>
            </a:extLst>
          </p:cNvPr>
          <p:cNvGrpSpPr/>
          <p:nvPr/>
        </p:nvGrpSpPr>
        <p:grpSpPr>
          <a:xfrm>
            <a:off x="11359733" y="2450947"/>
            <a:ext cx="814320" cy="268200"/>
            <a:chOff x="11359733" y="2450947"/>
            <a:chExt cx="814320" cy="268200"/>
          </a:xfrm>
        </p:grpSpPr>
        <mc:AlternateContent xmlns:mc="http://schemas.openxmlformats.org/markup-compatibility/2006" xmlns:p14="http://schemas.microsoft.com/office/powerpoint/2010/main">
          <mc:Choice Requires="p14">
            <p:contentPart p14:bwMode="auto" r:id="rId702">
              <p14:nvContentPartPr>
                <p14:cNvPr id="402" name="Freihand 401">
                  <a:extLst>
                    <a:ext uri="{FF2B5EF4-FFF2-40B4-BE49-F238E27FC236}">
                      <a16:creationId xmlns:a16="http://schemas.microsoft.com/office/drawing/2014/main" id="{9C8620CC-48FD-40BF-8A0E-AE7C05C6CB7E}"/>
                    </a:ext>
                  </a:extLst>
                </p14:cNvPr>
                <p14:cNvContentPartPr/>
                <p14:nvPr/>
              </p14:nvContentPartPr>
              <p14:xfrm>
                <a:off x="11359733" y="2628427"/>
                <a:ext cx="107640" cy="20520"/>
              </p14:xfrm>
            </p:contentPart>
          </mc:Choice>
          <mc:Fallback xmlns="">
            <p:pic>
              <p:nvPicPr>
                <p:cNvPr id="402" name="Freihand 401">
                  <a:extLst>
                    <a:ext uri="{FF2B5EF4-FFF2-40B4-BE49-F238E27FC236}">
                      <a16:creationId xmlns:a16="http://schemas.microsoft.com/office/drawing/2014/main" id="{9C8620CC-48FD-40BF-8A0E-AE7C05C6CB7E}"/>
                    </a:ext>
                  </a:extLst>
                </p:cNvPr>
                <p:cNvPicPr/>
                <p:nvPr/>
              </p:nvPicPr>
              <p:blipFill>
                <a:blip r:embed="rId703"/>
                <a:stretch>
                  <a:fillRect/>
                </a:stretch>
              </p:blipFill>
              <p:spPr>
                <a:xfrm>
                  <a:off x="11355413" y="2624107"/>
                  <a:ext cx="1162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403" name="Freihand 402">
                  <a:extLst>
                    <a:ext uri="{FF2B5EF4-FFF2-40B4-BE49-F238E27FC236}">
                      <a16:creationId xmlns:a16="http://schemas.microsoft.com/office/drawing/2014/main" id="{750F798B-29BE-47C9-A96C-C9B3074D84FA}"/>
                    </a:ext>
                  </a:extLst>
                </p14:cNvPr>
                <p14:cNvContentPartPr/>
                <p14:nvPr/>
              </p14:nvContentPartPr>
              <p14:xfrm>
                <a:off x="11442533" y="2575507"/>
                <a:ext cx="115560" cy="143640"/>
              </p14:xfrm>
            </p:contentPart>
          </mc:Choice>
          <mc:Fallback xmlns="">
            <p:pic>
              <p:nvPicPr>
                <p:cNvPr id="403" name="Freihand 402">
                  <a:extLst>
                    <a:ext uri="{FF2B5EF4-FFF2-40B4-BE49-F238E27FC236}">
                      <a16:creationId xmlns:a16="http://schemas.microsoft.com/office/drawing/2014/main" id="{750F798B-29BE-47C9-A96C-C9B3074D84FA}"/>
                    </a:ext>
                  </a:extLst>
                </p:cNvPr>
                <p:cNvPicPr/>
                <p:nvPr/>
              </p:nvPicPr>
              <p:blipFill>
                <a:blip r:embed="rId705"/>
                <a:stretch>
                  <a:fillRect/>
                </a:stretch>
              </p:blipFill>
              <p:spPr>
                <a:xfrm>
                  <a:off x="11438213" y="2571187"/>
                  <a:ext cx="124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05" name="Freihand 404">
                  <a:extLst>
                    <a:ext uri="{FF2B5EF4-FFF2-40B4-BE49-F238E27FC236}">
                      <a16:creationId xmlns:a16="http://schemas.microsoft.com/office/drawing/2014/main" id="{BF4D3D62-3FB4-4216-A156-AA3ED51340E5}"/>
                    </a:ext>
                  </a:extLst>
                </p14:cNvPr>
                <p14:cNvContentPartPr/>
                <p14:nvPr/>
              </p14:nvContentPartPr>
              <p14:xfrm>
                <a:off x="11594093" y="2515027"/>
                <a:ext cx="142200" cy="156600"/>
              </p14:xfrm>
            </p:contentPart>
          </mc:Choice>
          <mc:Fallback xmlns="">
            <p:pic>
              <p:nvPicPr>
                <p:cNvPr id="405" name="Freihand 404">
                  <a:extLst>
                    <a:ext uri="{FF2B5EF4-FFF2-40B4-BE49-F238E27FC236}">
                      <a16:creationId xmlns:a16="http://schemas.microsoft.com/office/drawing/2014/main" id="{BF4D3D62-3FB4-4216-A156-AA3ED51340E5}"/>
                    </a:ext>
                  </a:extLst>
                </p:cNvPr>
                <p:cNvPicPr/>
                <p:nvPr/>
              </p:nvPicPr>
              <p:blipFill>
                <a:blip r:embed="rId707"/>
                <a:stretch>
                  <a:fillRect/>
                </a:stretch>
              </p:blipFill>
              <p:spPr>
                <a:xfrm>
                  <a:off x="11589773" y="2510707"/>
                  <a:ext cx="15084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406" name="Freihand 405">
                  <a:extLst>
                    <a:ext uri="{FF2B5EF4-FFF2-40B4-BE49-F238E27FC236}">
                      <a16:creationId xmlns:a16="http://schemas.microsoft.com/office/drawing/2014/main" id="{BEED0CAD-4BA2-414F-8367-50CDF8A4D32A}"/>
                    </a:ext>
                  </a:extLst>
                </p14:cNvPr>
                <p14:cNvContentPartPr/>
                <p14:nvPr/>
              </p14:nvContentPartPr>
              <p14:xfrm>
                <a:off x="11802893" y="2547067"/>
                <a:ext cx="81720" cy="96120"/>
              </p14:xfrm>
            </p:contentPart>
          </mc:Choice>
          <mc:Fallback xmlns="">
            <p:pic>
              <p:nvPicPr>
                <p:cNvPr id="406" name="Freihand 405">
                  <a:extLst>
                    <a:ext uri="{FF2B5EF4-FFF2-40B4-BE49-F238E27FC236}">
                      <a16:creationId xmlns:a16="http://schemas.microsoft.com/office/drawing/2014/main" id="{BEED0CAD-4BA2-414F-8367-50CDF8A4D32A}"/>
                    </a:ext>
                  </a:extLst>
                </p:cNvPr>
                <p:cNvPicPr/>
                <p:nvPr/>
              </p:nvPicPr>
              <p:blipFill>
                <a:blip r:embed="rId709"/>
                <a:stretch>
                  <a:fillRect/>
                </a:stretch>
              </p:blipFill>
              <p:spPr>
                <a:xfrm>
                  <a:off x="11798573" y="2542747"/>
                  <a:ext cx="90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407" name="Freihand 406">
                  <a:extLst>
                    <a:ext uri="{FF2B5EF4-FFF2-40B4-BE49-F238E27FC236}">
                      <a16:creationId xmlns:a16="http://schemas.microsoft.com/office/drawing/2014/main" id="{1E6E00E8-AF9D-42D4-B53E-4E23C4BF2193}"/>
                    </a:ext>
                  </a:extLst>
                </p14:cNvPr>
                <p14:cNvContentPartPr/>
                <p14:nvPr/>
              </p14:nvContentPartPr>
              <p14:xfrm>
                <a:off x="11747093" y="2479027"/>
                <a:ext cx="78840" cy="67680"/>
              </p14:xfrm>
            </p:contentPart>
          </mc:Choice>
          <mc:Fallback xmlns="">
            <p:pic>
              <p:nvPicPr>
                <p:cNvPr id="407" name="Freihand 406">
                  <a:extLst>
                    <a:ext uri="{FF2B5EF4-FFF2-40B4-BE49-F238E27FC236}">
                      <a16:creationId xmlns:a16="http://schemas.microsoft.com/office/drawing/2014/main" id="{1E6E00E8-AF9D-42D4-B53E-4E23C4BF2193}"/>
                    </a:ext>
                  </a:extLst>
                </p:cNvPr>
                <p:cNvPicPr/>
                <p:nvPr/>
              </p:nvPicPr>
              <p:blipFill>
                <a:blip r:embed="rId711"/>
                <a:stretch>
                  <a:fillRect/>
                </a:stretch>
              </p:blipFill>
              <p:spPr>
                <a:xfrm>
                  <a:off x="11742773" y="2474707"/>
                  <a:ext cx="874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08" name="Freihand 407">
                  <a:extLst>
                    <a:ext uri="{FF2B5EF4-FFF2-40B4-BE49-F238E27FC236}">
                      <a16:creationId xmlns:a16="http://schemas.microsoft.com/office/drawing/2014/main" id="{C7F4D6BF-8308-4B40-AB3F-186E5784B3D3}"/>
                    </a:ext>
                  </a:extLst>
                </p14:cNvPr>
                <p14:cNvContentPartPr/>
                <p14:nvPr/>
              </p14:nvContentPartPr>
              <p14:xfrm>
                <a:off x="11819453" y="2601427"/>
                <a:ext cx="96480" cy="78120"/>
              </p14:xfrm>
            </p:contentPart>
          </mc:Choice>
          <mc:Fallback xmlns="">
            <p:pic>
              <p:nvPicPr>
                <p:cNvPr id="408" name="Freihand 407">
                  <a:extLst>
                    <a:ext uri="{FF2B5EF4-FFF2-40B4-BE49-F238E27FC236}">
                      <a16:creationId xmlns:a16="http://schemas.microsoft.com/office/drawing/2014/main" id="{C7F4D6BF-8308-4B40-AB3F-186E5784B3D3}"/>
                    </a:ext>
                  </a:extLst>
                </p:cNvPr>
                <p:cNvPicPr/>
                <p:nvPr/>
              </p:nvPicPr>
              <p:blipFill>
                <a:blip r:embed="rId713"/>
                <a:stretch>
                  <a:fillRect/>
                </a:stretch>
              </p:blipFill>
              <p:spPr>
                <a:xfrm>
                  <a:off x="11815133" y="2597107"/>
                  <a:ext cx="1051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10" name="Freihand 409">
                  <a:extLst>
                    <a:ext uri="{FF2B5EF4-FFF2-40B4-BE49-F238E27FC236}">
                      <a16:creationId xmlns:a16="http://schemas.microsoft.com/office/drawing/2014/main" id="{45D2E931-FAD2-459A-AC2A-AC022542015C}"/>
                    </a:ext>
                  </a:extLst>
                </p14:cNvPr>
                <p14:cNvContentPartPr/>
                <p14:nvPr/>
              </p14:nvContentPartPr>
              <p14:xfrm>
                <a:off x="11953013" y="2555347"/>
                <a:ext cx="56160" cy="10080"/>
              </p14:xfrm>
            </p:contentPart>
          </mc:Choice>
          <mc:Fallback xmlns="">
            <p:pic>
              <p:nvPicPr>
                <p:cNvPr id="410" name="Freihand 409">
                  <a:extLst>
                    <a:ext uri="{FF2B5EF4-FFF2-40B4-BE49-F238E27FC236}">
                      <a16:creationId xmlns:a16="http://schemas.microsoft.com/office/drawing/2014/main" id="{45D2E931-FAD2-459A-AC2A-AC022542015C}"/>
                    </a:ext>
                  </a:extLst>
                </p:cNvPr>
                <p:cNvPicPr/>
                <p:nvPr/>
              </p:nvPicPr>
              <p:blipFill>
                <a:blip r:embed="rId715"/>
                <a:stretch>
                  <a:fillRect/>
                </a:stretch>
              </p:blipFill>
              <p:spPr>
                <a:xfrm>
                  <a:off x="11948693" y="2551027"/>
                  <a:ext cx="648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11" name="Freihand 410">
                  <a:extLst>
                    <a:ext uri="{FF2B5EF4-FFF2-40B4-BE49-F238E27FC236}">
                      <a16:creationId xmlns:a16="http://schemas.microsoft.com/office/drawing/2014/main" id="{0B2932C5-E4C7-4838-9118-B2550843AED5}"/>
                    </a:ext>
                  </a:extLst>
                </p14:cNvPr>
                <p14:cNvContentPartPr/>
                <p14:nvPr/>
              </p14:nvContentPartPr>
              <p14:xfrm>
                <a:off x="11944373" y="2597827"/>
                <a:ext cx="80640" cy="15480"/>
              </p14:xfrm>
            </p:contentPart>
          </mc:Choice>
          <mc:Fallback xmlns="">
            <p:pic>
              <p:nvPicPr>
                <p:cNvPr id="411" name="Freihand 410">
                  <a:extLst>
                    <a:ext uri="{FF2B5EF4-FFF2-40B4-BE49-F238E27FC236}">
                      <a16:creationId xmlns:a16="http://schemas.microsoft.com/office/drawing/2014/main" id="{0B2932C5-E4C7-4838-9118-B2550843AED5}"/>
                    </a:ext>
                  </a:extLst>
                </p:cNvPr>
                <p:cNvPicPr/>
                <p:nvPr/>
              </p:nvPicPr>
              <p:blipFill>
                <a:blip r:embed="rId717"/>
                <a:stretch>
                  <a:fillRect/>
                </a:stretch>
              </p:blipFill>
              <p:spPr>
                <a:xfrm>
                  <a:off x="11940053" y="2593507"/>
                  <a:ext cx="892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12" name="Freihand 411">
                  <a:extLst>
                    <a:ext uri="{FF2B5EF4-FFF2-40B4-BE49-F238E27FC236}">
                      <a16:creationId xmlns:a16="http://schemas.microsoft.com/office/drawing/2014/main" id="{FB5C1B27-01E7-4598-A967-ABA65D2C7295}"/>
                    </a:ext>
                  </a:extLst>
                </p14:cNvPr>
                <p14:cNvContentPartPr/>
                <p14:nvPr/>
              </p14:nvContentPartPr>
              <p14:xfrm>
                <a:off x="12032213" y="2523667"/>
                <a:ext cx="74520" cy="120600"/>
              </p14:xfrm>
            </p:contentPart>
          </mc:Choice>
          <mc:Fallback xmlns="">
            <p:pic>
              <p:nvPicPr>
                <p:cNvPr id="412" name="Freihand 411">
                  <a:extLst>
                    <a:ext uri="{FF2B5EF4-FFF2-40B4-BE49-F238E27FC236}">
                      <a16:creationId xmlns:a16="http://schemas.microsoft.com/office/drawing/2014/main" id="{FB5C1B27-01E7-4598-A967-ABA65D2C7295}"/>
                    </a:ext>
                  </a:extLst>
                </p:cNvPr>
                <p:cNvPicPr/>
                <p:nvPr/>
              </p:nvPicPr>
              <p:blipFill>
                <a:blip r:embed="rId719"/>
                <a:stretch>
                  <a:fillRect/>
                </a:stretch>
              </p:blipFill>
              <p:spPr>
                <a:xfrm>
                  <a:off x="12027893" y="2519347"/>
                  <a:ext cx="831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413" name="Freihand 412">
                  <a:extLst>
                    <a:ext uri="{FF2B5EF4-FFF2-40B4-BE49-F238E27FC236}">
                      <a16:creationId xmlns:a16="http://schemas.microsoft.com/office/drawing/2014/main" id="{D402C9EC-9A84-4F41-B350-BE1BA9039D27}"/>
                    </a:ext>
                  </a:extLst>
                </p14:cNvPr>
                <p14:cNvContentPartPr/>
                <p14:nvPr/>
              </p14:nvContentPartPr>
              <p14:xfrm>
                <a:off x="12063533" y="2450947"/>
                <a:ext cx="110520" cy="99360"/>
              </p14:xfrm>
            </p:contentPart>
          </mc:Choice>
          <mc:Fallback xmlns="">
            <p:pic>
              <p:nvPicPr>
                <p:cNvPr id="413" name="Freihand 412">
                  <a:extLst>
                    <a:ext uri="{FF2B5EF4-FFF2-40B4-BE49-F238E27FC236}">
                      <a16:creationId xmlns:a16="http://schemas.microsoft.com/office/drawing/2014/main" id="{D402C9EC-9A84-4F41-B350-BE1BA9039D27}"/>
                    </a:ext>
                  </a:extLst>
                </p:cNvPr>
                <p:cNvPicPr/>
                <p:nvPr/>
              </p:nvPicPr>
              <p:blipFill>
                <a:blip r:embed="rId721"/>
                <a:stretch>
                  <a:fillRect/>
                </a:stretch>
              </p:blipFill>
              <p:spPr>
                <a:xfrm>
                  <a:off x="12059213" y="2446627"/>
                  <a:ext cx="119160" cy="108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22">
            <p14:nvContentPartPr>
              <p14:cNvPr id="415" name="Freihand 414">
                <a:extLst>
                  <a:ext uri="{FF2B5EF4-FFF2-40B4-BE49-F238E27FC236}">
                    <a16:creationId xmlns:a16="http://schemas.microsoft.com/office/drawing/2014/main" id="{9DA23EFA-17B1-4CF7-8B64-6B86F019F98F}"/>
                  </a:ext>
                </a:extLst>
              </p14:cNvPr>
              <p14:cNvContentPartPr/>
              <p14:nvPr/>
            </p14:nvContentPartPr>
            <p14:xfrm>
              <a:off x="10794533" y="3296947"/>
              <a:ext cx="115920" cy="109440"/>
            </p14:xfrm>
          </p:contentPart>
        </mc:Choice>
        <mc:Fallback xmlns="">
          <p:pic>
            <p:nvPicPr>
              <p:cNvPr id="415" name="Freihand 414">
                <a:extLst>
                  <a:ext uri="{FF2B5EF4-FFF2-40B4-BE49-F238E27FC236}">
                    <a16:creationId xmlns:a16="http://schemas.microsoft.com/office/drawing/2014/main" id="{9DA23EFA-17B1-4CF7-8B64-6B86F019F98F}"/>
                  </a:ext>
                </a:extLst>
              </p:cNvPr>
              <p:cNvPicPr/>
              <p:nvPr/>
            </p:nvPicPr>
            <p:blipFill>
              <a:blip r:embed="rId723"/>
              <a:stretch>
                <a:fillRect/>
              </a:stretch>
            </p:blipFill>
            <p:spPr>
              <a:xfrm>
                <a:off x="10790213" y="3292627"/>
                <a:ext cx="124560" cy="118080"/>
              </a:xfrm>
              <a:prstGeom prst="rect">
                <a:avLst/>
              </a:prstGeom>
            </p:spPr>
          </p:pic>
        </mc:Fallback>
      </mc:AlternateContent>
      <p:grpSp>
        <p:nvGrpSpPr>
          <p:cNvPr id="420" name="Gruppieren 419">
            <a:extLst>
              <a:ext uri="{FF2B5EF4-FFF2-40B4-BE49-F238E27FC236}">
                <a16:creationId xmlns:a16="http://schemas.microsoft.com/office/drawing/2014/main" id="{9D0B744B-15C7-4D65-8CB9-DC26CF0F479F}"/>
              </a:ext>
            </a:extLst>
          </p:cNvPr>
          <p:cNvGrpSpPr/>
          <p:nvPr/>
        </p:nvGrpSpPr>
        <p:grpSpPr>
          <a:xfrm>
            <a:off x="11717933" y="3250507"/>
            <a:ext cx="304560" cy="95760"/>
            <a:chOff x="11717933" y="3250507"/>
            <a:chExt cx="304560" cy="95760"/>
          </a:xfrm>
        </p:grpSpPr>
        <mc:AlternateContent xmlns:mc="http://schemas.openxmlformats.org/markup-compatibility/2006" xmlns:p14="http://schemas.microsoft.com/office/powerpoint/2010/main">
          <mc:Choice Requires="p14">
            <p:contentPart p14:bwMode="auto" r:id="rId724">
              <p14:nvContentPartPr>
                <p14:cNvPr id="416" name="Freihand 415">
                  <a:extLst>
                    <a:ext uri="{FF2B5EF4-FFF2-40B4-BE49-F238E27FC236}">
                      <a16:creationId xmlns:a16="http://schemas.microsoft.com/office/drawing/2014/main" id="{3D5F68B1-914E-4FB3-B7AD-BF564FAA38D9}"/>
                    </a:ext>
                  </a:extLst>
                </p14:cNvPr>
                <p14:cNvContentPartPr/>
                <p14:nvPr/>
              </p14:nvContentPartPr>
              <p14:xfrm>
                <a:off x="11717933" y="3260947"/>
                <a:ext cx="74880" cy="85320"/>
              </p14:xfrm>
            </p:contentPart>
          </mc:Choice>
          <mc:Fallback xmlns="">
            <p:pic>
              <p:nvPicPr>
                <p:cNvPr id="416" name="Freihand 415">
                  <a:extLst>
                    <a:ext uri="{FF2B5EF4-FFF2-40B4-BE49-F238E27FC236}">
                      <a16:creationId xmlns:a16="http://schemas.microsoft.com/office/drawing/2014/main" id="{3D5F68B1-914E-4FB3-B7AD-BF564FAA38D9}"/>
                    </a:ext>
                  </a:extLst>
                </p:cNvPr>
                <p:cNvPicPr/>
                <p:nvPr/>
              </p:nvPicPr>
              <p:blipFill>
                <a:blip r:embed="rId725"/>
                <a:stretch>
                  <a:fillRect/>
                </a:stretch>
              </p:blipFill>
              <p:spPr>
                <a:xfrm>
                  <a:off x="11713613" y="3256627"/>
                  <a:ext cx="835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17" name="Freihand 416">
                  <a:extLst>
                    <a:ext uri="{FF2B5EF4-FFF2-40B4-BE49-F238E27FC236}">
                      <a16:creationId xmlns:a16="http://schemas.microsoft.com/office/drawing/2014/main" id="{31C1B547-8A85-4B31-BCC3-9C1F0672E307}"/>
                    </a:ext>
                  </a:extLst>
                </p14:cNvPr>
                <p14:cNvContentPartPr/>
                <p14:nvPr/>
              </p14:nvContentPartPr>
              <p14:xfrm>
                <a:off x="11728733" y="3250507"/>
                <a:ext cx="64800" cy="4320"/>
              </p14:xfrm>
            </p:contentPart>
          </mc:Choice>
          <mc:Fallback xmlns="">
            <p:pic>
              <p:nvPicPr>
                <p:cNvPr id="417" name="Freihand 416">
                  <a:extLst>
                    <a:ext uri="{FF2B5EF4-FFF2-40B4-BE49-F238E27FC236}">
                      <a16:creationId xmlns:a16="http://schemas.microsoft.com/office/drawing/2014/main" id="{31C1B547-8A85-4B31-BCC3-9C1F0672E307}"/>
                    </a:ext>
                  </a:extLst>
                </p:cNvPr>
                <p:cNvPicPr/>
                <p:nvPr/>
              </p:nvPicPr>
              <p:blipFill>
                <a:blip r:embed="rId727"/>
                <a:stretch>
                  <a:fillRect/>
                </a:stretch>
              </p:blipFill>
              <p:spPr>
                <a:xfrm>
                  <a:off x="11724413" y="3246187"/>
                  <a:ext cx="7344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418" name="Freihand 417">
                  <a:extLst>
                    <a:ext uri="{FF2B5EF4-FFF2-40B4-BE49-F238E27FC236}">
                      <a16:creationId xmlns:a16="http://schemas.microsoft.com/office/drawing/2014/main" id="{DF5AB736-716D-4012-89C5-0E03A65B92CB}"/>
                    </a:ext>
                  </a:extLst>
                </p14:cNvPr>
                <p14:cNvContentPartPr/>
                <p14:nvPr/>
              </p14:nvContentPartPr>
              <p14:xfrm>
                <a:off x="11824493" y="3262747"/>
                <a:ext cx="84240" cy="79200"/>
              </p14:xfrm>
            </p:contentPart>
          </mc:Choice>
          <mc:Fallback xmlns="">
            <p:pic>
              <p:nvPicPr>
                <p:cNvPr id="418" name="Freihand 417">
                  <a:extLst>
                    <a:ext uri="{FF2B5EF4-FFF2-40B4-BE49-F238E27FC236}">
                      <a16:creationId xmlns:a16="http://schemas.microsoft.com/office/drawing/2014/main" id="{DF5AB736-716D-4012-89C5-0E03A65B92CB}"/>
                    </a:ext>
                  </a:extLst>
                </p:cNvPr>
                <p:cNvPicPr/>
                <p:nvPr/>
              </p:nvPicPr>
              <p:blipFill>
                <a:blip r:embed="rId729"/>
                <a:stretch>
                  <a:fillRect/>
                </a:stretch>
              </p:blipFill>
              <p:spPr>
                <a:xfrm>
                  <a:off x="11820173" y="3258427"/>
                  <a:ext cx="928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19" name="Freihand 418">
                  <a:extLst>
                    <a:ext uri="{FF2B5EF4-FFF2-40B4-BE49-F238E27FC236}">
                      <a16:creationId xmlns:a16="http://schemas.microsoft.com/office/drawing/2014/main" id="{874704BA-E4FF-4111-A0D6-C08948382E60}"/>
                    </a:ext>
                  </a:extLst>
                </p14:cNvPr>
                <p14:cNvContentPartPr/>
                <p14:nvPr/>
              </p14:nvContentPartPr>
              <p14:xfrm>
                <a:off x="11927453" y="3252667"/>
                <a:ext cx="95040" cy="75600"/>
              </p14:xfrm>
            </p:contentPart>
          </mc:Choice>
          <mc:Fallback xmlns="">
            <p:pic>
              <p:nvPicPr>
                <p:cNvPr id="419" name="Freihand 418">
                  <a:extLst>
                    <a:ext uri="{FF2B5EF4-FFF2-40B4-BE49-F238E27FC236}">
                      <a16:creationId xmlns:a16="http://schemas.microsoft.com/office/drawing/2014/main" id="{874704BA-E4FF-4111-A0D6-C08948382E60}"/>
                    </a:ext>
                  </a:extLst>
                </p:cNvPr>
                <p:cNvPicPr/>
                <p:nvPr/>
              </p:nvPicPr>
              <p:blipFill>
                <a:blip r:embed="rId731"/>
                <a:stretch>
                  <a:fillRect/>
                </a:stretch>
              </p:blipFill>
              <p:spPr>
                <a:xfrm>
                  <a:off x="11923133" y="3248347"/>
                  <a:ext cx="103680" cy="84240"/>
                </a:xfrm>
                <a:prstGeom prst="rect">
                  <a:avLst/>
                </a:prstGeom>
              </p:spPr>
            </p:pic>
          </mc:Fallback>
        </mc:AlternateContent>
      </p:grpSp>
      <p:grpSp>
        <p:nvGrpSpPr>
          <p:cNvPr id="425" name="Gruppieren 424">
            <a:extLst>
              <a:ext uri="{FF2B5EF4-FFF2-40B4-BE49-F238E27FC236}">
                <a16:creationId xmlns:a16="http://schemas.microsoft.com/office/drawing/2014/main" id="{CEF10918-87F1-4982-B4DA-6142B1FF5130}"/>
              </a:ext>
            </a:extLst>
          </p:cNvPr>
          <p:cNvGrpSpPr/>
          <p:nvPr/>
        </p:nvGrpSpPr>
        <p:grpSpPr>
          <a:xfrm>
            <a:off x="10225373" y="3767827"/>
            <a:ext cx="384840" cy="151200"/>
            <a:chOff x="10225373" y="3767827"/>
            <a:chExt cx="384840" cy="151200"/>
          </a:xfrm>
        </p:grpSpPr>
        <mc:AlternateContent xmlns:mc="http://schemas.openxmlformats.org/markup-compatibility/2006" xmlns:p14="http://schemas.microsoft.com/office/powerpoint/2010/main">
          <mc:Choice Requires="p14">
            <p:contentPart p14:bwMode="auto" r:id="rId732">
              <p14:nvContentPartPr>
                <p14:cNvPr id="421" name="Freihand 420">
                  <a:extLst>
                    <a:ext uri="{FF2B5EF4-FFF2-40B4-BE49-F238E27FC236}">
                      <a16:creationId xmlns:a16="http://schemas.microsoft.com/office/drawing/2014/main" id="{062DD655-5105-4171-AE9E-B0B60B067F95}"/>
                    </a:ext>
                  </a:extLst>
                </p14:cNvPr>
                <p14:cNvContentPartPr/>
                <p14:nvPr/>
              </p14:nvContentPartPr>
              <p14:xfrm>
                <a:off x="10225373" y="3788347"/>
                <a:ext cx="92160" cy="130680"/>
              </p14:xfrm>
            </p:contentPart>
          </mc:Choice>
          <mc:Fallback xmlns="">
            <p:pic>
              <p:nvPicPr>
                <p:cNvPr id="421" name="Freihand 420">
                  <a:extLst>
                    <a:ext uri="{FF2B5EF4-FFF2-40B4-BE49-F238E27FC236}">
                      <a16:creationId xmlns:a16="http://schemas.microsoft.com/office/drawing/2014/main" id="{062DD655-5105-4171-AE9E-B0B60B067F95}"/>
                    </a:ext>
                  </a:extLst>
                </p:cNvPr>
                <p:cNvPicPr/>
                <p:nvPr/>
              </p:nvPicPr>
              <p:blipFill>
                <a:blip r:embed="rId733"/>
                <a:stretch>
                  <a:fillRect/>
                </a:stretch>
              </p:blipFill>
              <p:spPr>
                <a:xfrm>
                  <a:off x="10221053" y="3784027"/>
                  <a:ext cx="1008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22" name="Freihand 421">
                  <a:extLst>
                    <a:ext uri="{FF2B5EF4-FFF2-40B4-BE49-F238E27FC236}">
                      <a16:creationId xmlns:a16="http://schemas.microsoft.com/office/drawing/2014/main" id="{FE9C0D44-917D-4636-A1F9-869C12EB30FE}"/>
                    </a:ext>
                  </a:extLst>
                </p14:cNvPr>
                <p14:cNvContentPartPr/>
                <p14:nvPr/>
              </p14:nvContentPartPr>
              <p14:xfrm>
                <a:off x="10252733" y="3767827"/>
                <a:ext cx="90360" cy="16560"/>
              </p14:xfrm>
            </p:contentPart>
          </mc:Choice>
          <mc:Fallback xmlns="">
            <p:pic>
              <p:nvPicPr>
                <p:cNvPr id="422" name="Freihand 421">
                  <a:extLst>
                    <a:ext uri="{FF2B5EF4-FFF2-40B4-BE49-F238E27FC236}">
                      <a16:creationId xmlns:a16="http://schemas.microsoft.com/office/drawing/2014/main" id="{FE9C0D44-917D-4636-A1F9-869C12EB30FE}"/>
                    </a:ext>
                  </a:extLst>
                </p:cNvPr>
                <p:cNvPicPr/>
                <p:nvPr/>
              </p:nvPicPr>
              <p:blipFill>
                <a:blip r:embed="rId735"/>
                <a:stretch>
                  <a:fillRect/>
                </a:stretch>
              </p:blipFill>
              <p:spPr>
                <a:xfrm>
                  <a:off x="10248413" y="3763507"/>
                  <a:ext cx="990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23" name="Freihand 422">
                  <a:extLst>
                    <a:ext uri="{FF2B5EF4-FFF2-40B4-BE49-F238E27FC236}">
                      <a16:creationId xmlns:a16="http://schemas.microsoft.com/office/drawing/2014/main" id="{BB1573AE-8D2A-4596-A599-B811A07A7F5D}"/>
                    </a:ext>
                  </a:extLst>
                </p14:cNvPr>
                <p14:cNvContentPartPr/>
                <p14:nvPr/>
              </p14:nvContentPartPr>
              <p14:xfrm>
                <a:off x="10378373" y="3803107"/>
                <a:ext cx="73080" cy="84960"/>
              </p14:xfrm>
            </p:contentPart>
          </mc:Choice>
          <mc:Fallback xmlns="">
            <p:pic>
              <p:nvPicPr>
                <p:cNvPr id="423" name="Freihand 422">
                  <a:extLst>
                    <a:ext uri="{FF2B5EF4-FFF2-40B4-BE49-F238E27FC236}">
                      <a16:creationId xmlns:a16="http://schemas.microsoft.com/office/drawing/2014/main" id="{BB1573AE-8D2A-4596-A599-B811A07A7F5D}"/>
                    </a:ext>
                  </a:extLst>
                </p:cNvPr>
                <p:cNvPicPr/>
                <p:nvPr/>
              </p:nvPicPr>
              <p:blipFill>
                <a:blip r:embed="rId737"/>
                <a:stretch>
                  <a:fillRect/>
                </a:stretch>
              </p:blipFill>
              <p:spPr>
                <a:xfrm>
                  <a:off x="10374053" y="3798787"/>
                  <a:ext cx="817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24" name="Freihand 423">
                  <a:extLst>
                    <a:ext uri="{FF2B5EF4-FFF2-40B4-BE49-F238E27FC236}">
                      <a16:creationId xmlns:a16="http://schemas.microsoft.com/office/drawing/2014/main" id="{E2FE6F70-6FFB-48FB-BEEA-486F91E24913}"/>
                    </a:ext>
                  </a:extLst>
                </p14:cNvPr>
                <p14:cNvContentPartPr/>
                <p14:nvPr/>
              </p14:nvContentPartPr>
              <p14:xfrm>
                <a:off x="10471253" y="3791587"/>
                <a:ext cx="138960" cy="101160"/>
              </p14:xfrm>
            </p:contentPart>
          </mc:Choice>
          <mc:Fallback xmlns="">
            <p:pic>
              <p:nvPicPr>
                <p:cNvPr id="424" name="Freihand 423">
                  <a:extLst>
                    <a:ext uri="{FF2B5EF4-FFF2-40B4-BE49-F238E27FC236}">
                      <a16:creationId xmlns:a16="http://schemas.microsoft.com/office/drawing/2014/main" id="{E2FE6F70-6FFB-48FB-BEEA-486F91E24913}"/>
                    </a:ext>
                  </a:extLst>
                </p:cNvPr>
                <p:cNvPicPr/>
                <p:nvPr/>
              </p:nvPicPr>
              <p:blipFill>
                <a:blip r:embed="rId739"/>
                <a:stretch>
                  <a:fillRect/>
                </a:stretch>
              </p:blipFill>
              <p:spPr>
                <a:xfrm>
                  <a:off x="10466933" y="3787267"/>
                  <a:ext cx="147600" cy="109800"/>
                </a:xfrm>
                <a:prstGeom prst="rect">
                  <a:avLst/>
                </a:prstGeom>
              </p:spPr>
            </p:pic>
          </mc:Fallback>
        </mc:AlternateContent>
      </p:grpSp>
      <p:grpSp>
        <p:nvGrpSpPr>
          <p:cNvPr id="430" name="Gruppieren 429">
            <a:extLst>
              <a:ext uri="{FF2B5EF4-FFF2-40B4-BE49-F238E27FC236}">
                <a16:creationId xmlns:a16="http://schemas.microsoft.com/office/drawing/2014/main" id="{A4CDD238-4F61-481B-9AEA-286BA48020C4}"/>
              </a:ext>
            </a:extLst>
          </p:cNvPr>
          <p:cNvGrpSpPr/>
          <p:nvPr/>
        </p:nvGrpSpPr>
        <p:grpSpPr>
          <a:xfrm>
            <a:off x="11641973" y="3715267"/>
            <a:ext cx="361080" cy="100080"/>
            <a:chOff x="11641973" y="3715267"/>
            <a:chExt cx="361080" cy="100080"/>
          </a:xfrm>
        </p:grpSpPr>
        <mc:AlternateContent xmlns:mc="http://schemas.openxmlformats.org/markup-compatibility/2006" xmlns:p14="http://schemas.microsoft.com/office/powerpoint/2010/main">
          <mc:Choice Requires="p14">
            <p:contentPart p14:bwMode="auto" r:id="rId740">
              <p14:nvContentPartPr>
                <p14:cNvPr id="426" name="Freihand 425">
                  <a:extLst>
                    <a:ext uri="{FF2B5EF4-FFF2-40B4-BE49-F238E27FC236}">
                      <a16:creationId xmlns:a16="http://schemas.microsoft.com/office/drawing/2014/main" id="{AE91FCFC-D94B-4FAB-A4FB-054EA7323B73}"/>
                    </a:ext>
                  </a:extLst>
                </p14:cNvPr>
                <p14:cNvContentPartPr/>
                <p14:nvPr/>
              </p14:nvContentPartPr>
              <p14:xfrm>
                <a:off x="11641973" y="3723547"/>
                <a:ext cx="101880" cy="91800"/>
              </p14:xfrm>
            </p:contentPart>
          </mc:Choice>
          <mc:Fallback xmlns="">
            <p:pic>
              <p:nvPicPr>
                <p:cNvPr id="426" name="Freihand 425">
                  <a:extLst>
                    <a:ext uri="{FF2B5EF4-FFF2-40B4-BE49-F238E27FC236}">
                      <a16:creationId xmlns:a16="http://schemas.microsoft.com/office/drawing/2014/main" id="{AE91FCFC-D94B-4FAB-A4FB-054EA7323B73}"/>
                    </a:ext>
                  </a:extLst>
                </p:cNvPr>
                <p:cNvPicPr/>
                <p:nvPr/>
              </p:nvPicPr>
              <p:blipFill>
                <a:blip r:embed="rId741"/>
                <a:stretch>
                  <a:fillRect/>
                </a:stretch>
              </p:blipFill>
              <p:spPr>
                <a:xfrm>
                  <a:off x="11637653" y="3719227"/>
                  <a:ext cx="1105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427" name="Freihand 426">
                  <a:extLst>
                    <a:ext uri="{FF2B5EF4-FFF2-40B4-BE49-F238E27FC236}">
                      <a16:creationId xmlns:a16="http://schemas.microsoft.com/office/drawing/2014/main" id="{5AA4FEFD-E428-4066-8F50-A1A26B31CAF9}"/>
                    </a:ext>
                  </a:extLst>
                </p14:cNvPr>
                <p14:cNvContentPartPr/>
                <p14:nvPr/>
              </p14:nvContentPartPr>
              <p14:xfrm>
                <a:off x="11674013" y="3715267"/>
                <a:ext cx="101160" cy="5040"/>
              </p14:xfrm>
            </p:contentPart>
          </mc:Choice>
          <mc:Fallback xmlns="">
            <p:pic>
              <p:nvPicPr>
                <p:cNvPr id="427" name="Freihand 426">
                  <a:extLst>
                    <a:ext uri="{FF2B5EF4-FFF2-40B4-BE49-F238E27FC236}">
                      <a16:creationId xmlns:a16="http://schemas.microsoft.com/office/drawing/2014/main" id="{5AA4FEFD-E428-4066-8F50-A1A26B31CAF9}"/>
                    </a:ext>
                  </a:extLst>
                </p:cNvPr>
                <p:cNvPicPr/>
                <p:nvPr/>
              </p:nvPicPr>
              <p:blipFill>
                <a:blip r:embed="rId743"/>
                <a:stretch>
                  <a:fillRect/>
                </a:stretch>
              </p:blipFill>
              <p:spPr>
                <a:xfrm>
                  <a:off x="11669693" y="3710947"/>
                  <a:ext cx="1098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428" name="Freihand 427">
                  <a:extLst>
                    <a:ext uri="{FF2B5EF4-FFF2-40B4-BE49-F238E27FC236}">
                      <a16:creationId xmlns:a16="http://schemas.microsoft.com/office/drawing/2014/main" id="{222A8786-56C0-4385-9DC3-3666C538C52F}"/>
                    </a:ext>
                  </a:extLst>
                </p14:cNvPr>
                <p14:cNvContentPartPr/>
                <p14:nvPr/>
              </p14:nvContentPartPr>
              <p14:xfrm>
                <a:off x="11783813" y="3726427"/>
                <a:ext cx="77040" cy="66600"/>
              </p14:xfrm>
            </p:contentPart>
          </mc:Choice>
          <mc:Fallback xmlns="">
            <p:pic>
              <p:nvPicPr>
                <p:cNvPr id="428" name="Freihand 427">
                  <a:extLst>
                    <a:ext uri="{FF2B5EF4-FFF2-40B4-BE49-F238E27FC236}">
                      <a16:creationId xmlns:a16="http://schemas.microsoft.com/office/drawing/2014/main" id="{222A8786-56C0-4385-9DC3-3666C538C52F}"/>
                    </a:ext>
                  </a:extLst>
                </p:cNvPr>
                <p:cNvPicPr/>
                <p:nvPr/>
              </p:nvPicPr>
              <p:blipFill>
                <a:blip r:embed="rId745"/>
                <a:stretch>
                  <a:fillRect/>
                </a:stretch>
              </p:blipFill>
              <p:spPr>
                <a:xfrm>
                  <a:off x="11779493" y="3722107"/>
                  <a:ext cx="856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429" name="Freihand 428">
                  <a:extLst>
                    <a:ext uri="{FF2B5EF4-FFF2-40B4-BE49-F238E27FC236}">
                      <a16:creationId xmlns:a16="http://schemas.microsoft.com/office/drawing/2014/main" id="{39843810-4364-484E-A42D-069D4B38DEBD}"/>
                    </a:ext>
                  </a:extLst>
                </p14:cNvPr>
                <p14:cNvContentPartPr/>
                <p14:nvPr/>
              </p14:nvContentPartPr>
              <p14:xfrm>
                <a:off x="11873813" y="3725707"/>
                <a:ext cx="129240" cy="83880"/>
              </p14:xfrm>
            </p:contentPart>
          </mc:Choice>
          <mc:Fallback xmlns="">
            <p:pic>
              <p:nvPicPr>
                <p:cNvPr id="429" name="Freihand 428">
                  <a:extLst>
                    <a:ext uri="{FF2B5EF4-FFF2-40B4-BE49-F238E27FC236}">
                      <a16:creationId xmlns:a16="http://schemas.microsoft.com/office/drawing/2014/main" id="{39843810-4364-484E-A42D-069D4B38DEBD}"/>
                    </a:ext>
                  </a:extLst>
                </p:cNvPr>
                <p:cNvPicPr/>
                <p:nvPr/>
              </p:nvPicPr>
              <p:blipFill>
                <a:blip r:embed="rId747"/>
                <a:stretch>
                  <a:fillRect/>
                </a:stretch>
              </p:blipFill>
              <p:spPr>
                <a:xfrm>
                  <a:off x="11869493" y="3721387"/>
                  <a:ext cx="137880" cy="92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48">
            <p14:nvContentPartPr>
              <p14:cNvPr id="442" name="Freihand 441">
                <a:extLst>
                  <a:ext uri="{FF2B5EF4-FFF2-40B4-BE49-F238E27FC236}">
                    <a16:creationId xmlns:a16="http://schemas.microsoft.com/office/drawing/2014/main" id="{E3E0D804-9283-4D67-AAE3-B055FA00ADC5}"/>
                  </a:ext>
                </a:extLst>
              </p14:cNvPr>
              <p14:cNvContentPartPr/>
              <p14:nvPr/>
            </p14:nvContentPartPr>
            <p14:xfrm>
              <a:off x="10995053" y="955147"/>
              <a:ext cx="203040" cy="51120"/>
            </p14:xfrm>
          </p:contentPart>
        </mc:Choice>
        <mc:Fallback xmlns="">
          <p:pic>
            <p:nvPicPr>
              <p:cNvPr id="442" name="Freihand 441">
                <a:extLst>
                  <a:ext uri="{FF2B5EF4-FFF2-40B4-BE49-F238E27FC236}">
                    <a16:creationId xmlns:a16="http://schemas.microsoft.com/office/drawing/2014/main" id="{E3E0D804-9283-4D67-AAE3-B055FA00ADC5}"/>
                  </a:ext>
                </a:extLst>
              </p:cNvPr>
              <p:cNvPicPr/>
              <p:nvPr/>
            </p:nvPicPr>
            <p:blipFill>
              <a:blip r:embed="rId749"/>
              <a:stretch>
                <a:fillRect/>
              </a:stretch>
            </p:blipFill>
            <p:spPr>
              <a:xfrm>
                <a:off x="10990733" y="950827"/>
                <a:ext cx="2116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459" name="Freihand 458">
                <a:extLst>
                  <a:ext uri="{FF2B5EF4-FFF2-40B4-BE49-F238E27FC236}">
                    <a16:creationId xmlns:a16="http://schemas.microsoft.com/office/drawing/2014/main" id="{4389F4EF-83E6-4275-BB90-7180B31AB878}"/>
                  </a:ext>
                </a:extLst>
              </p14:cNvPr>
              <p14:cNvContentPartPr/>
              <p14:nvPr/>
            </p14:nvContentPartPr>
            <p14:xfrm>
              <a:off x="1340933" y="4276147"/>
              <a:ext cx="2328840" cy="1824480"/>
            </p14:xfrm>
          </p:contentPart>
        </mc:Choice>
        <mc:Fallback xmlns="">
          <p:pic>
            <p:nvPicPr>
              <p:cNvPr id="459" name="Freihand 458">
                <a:extLst>
                  <a:ext uri="{FF2B5EF4-FFF2-40B4-BE49-F238E27FC236}">
                    <a16:creationId xmlns:a16="http://schemas.microsoft.com/office/drawing/2014/main" id="{4389F4EF-83E6-4275-BB90-7180B31AB878}"/>
                  </a:ext>
                </a:extLst>
              </p:cNvPr>
              <p:cNvPicPr/>
              <p:nvPr/>
            </p:nvPicPr>
            <p:blipFill>
              <a:blip r:embed="rId751"/>
              <a:stretch>
                <a:fillRect/>
              </a:stretch>
            </p:blipFill>
            <p:spPr>
              <a:xfrm>
                <a:off x="1336613" y="4271827"/>
                <a:ext cx="2337480" cy="18331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461" name="Freihand 460">
                <a:extLst>
                  <a:ext uri="{FF2B5EF4-FFF2-40B4-BE49-F238E27FC236}">
                    <a16:creationId xmlns:a16="http://schemas.microsoft.com/office/drawing/2014/main" id="{5A9AA13C-E784-4C19-9ED6-A1B03D3C8344}"/>
                  </a:ext>
                </a:extLst>
              </p14:cNvPr>
              <p14:cNvContentPartPr/>
              <p14:nvPr/>
            </p14:nvContentPartPr>
            <p14:xfrm>
              <a:off x="9789773" y="1822387"/>
              <a:ext cx="163080" cy="25200"/>
            </p14:xfrm>
          </p:contentPart>
        </mc:Choice>
        <mc:Fallback xmlns="">
          <p:pic>
            <p:nvPicPr>
              <p:cNvPr id="461" name="Freihand 460">
                <a:extLst>
                  <a:ext uri="{FF2B5EF4-FFF2-40B4-BE49-F238E27FC236}">
                    <a16:creationId xmlns:a16="http://schemas.microsoft.com/office/drawing/2014/main" id="{5A9AA13C-E784-4C19-9ED6-A1B03D3C8344}"/>
                  </a:ext>
                </a:extLst>
              </p:cNvPr>
              <p:cNvPicPr/>
              <p:nvPr/>
            </p:nvPicPr>
            <p:blipFill>
              <a:blip r:embed="rId753"/>
              <a:stretch>
                <a:fillRect/>
              </a:stretch>
            </p:blipFill>
            <p:spPr>
              <a:xfrm>
                <a:off x="9785453" y="1818067"/>
                <a:ext cx="1717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468" name="Freihand 467">
                <a:extLst>
                  <a:ext uri="{FF2B5EF4-FFF2-40B4-BE49-F238E27FC236}">
                    <a16:creationId xmlns:a16="http://schemas.microsoft.com/office/drawing/2014/main" id="{D473001A-7434-487B-B738-78A51568D2CC}"/>
                  </a:ext>
                </a:extLst>
              </p14:cNvPr>
              <p14:cNvContentPartPr/>
              <p14:nvPr/>
            </p14:nvContentPartPr>
            <p14:xfrm>
              <a:off x="10979573" y="1692427"/>
              <a:ext cx="379800" cy="51840"/>
            </p14:xfrm>
          </p:contentPart>
        </mc:Choice>
        <mc:Fallback xmlns="">
          <p:pic>
            <p:nvPicPr>
              <p:cNvPr id="468" name="Freihand 467">
                <a:extLst>
                  <a:ext uri="{FF2B5EF4-FFF2-40B4-BE49-F238E27FC236}">
                    <a16:creationId xmlns:a16="http://schemas.microsoft.com/office/drawing/2014/main" id="{D473001A-7434-487B-B738-78A51568D2CC}"/>
                  </a:ext>
                </a:extLst>
              </p:cNvPr>
              <p:cNvPicPr/>
              <p:nvPr/>
            </p:nvPicPr>
            <p:blipFill>
              <a:blip r:embed="rId755"/>
              <a:stretch>
                <a:fillRect/>
              </a:stretch>
            </p:blipFill>
            <p:spPr>
              <a:xfrm>
                <a:off x="10975253" y="1688107"/>
                <a:ext cx="3884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469" name="Freihand 468">
                <a:extLst>
                  <a:ext uri="{FF2B5EF4-FFF2-40B4-BE49-F238E27FC236}">
                    <a16:creationId xmlns:a16="http://schemas.microsoft.com/office/drawing/2014/main" id="{369C9F51-35EE-4DF2-B32D-4AC1E63049B5}"/>
                  </a:ext>
                </a:extLst>
              </p14:cNvPr>
              <p14:cNvContentPartPr/>
              <p14:nvPr/>
            </p14:nvContentPartPr>
            <p14:xfrm>
              <a:off x="11042573" y="1351867"/>
              <a:ext cx="376200" cy="45360"/>
            </p14:xfrm>
          </p:contentPart>
        </mc:Choice>
        <mc:Fallback xmlns="">
          <p:pic>
            <p:nvPicPr>
              <p:cNvPr id="469" name="Freihand 468">
                <a:extLst>
                  <a:ext uri="{FF2B5EF4-FFF2-40B4-BE49-F238E27FC236}">
                    <a16:creationId xmlns:a16="http://schemas.microsoft.com/office/drawing/2014/main" id="{369C9F51-35EE-4DF2-B32D-4AC1E63049B5}"/>
                  </a:ext>
                </a:extLst>
              </p:cNvPr>
              <p:cNvPicPr/>
              <p:nvPr/>
            </p:nvPicPr>
            <p:blipFill>
              <a:blip r:embed="rId757"/>
              <a:stretch>
                <a:fillRect/>
              </a:stretch>
            </p:blipFill>
            <p:spPr>
              <a:xfrm>
                <a:off x="11038253" y="1347547"/>
                <a:ext cx="384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470" name="Freihand 469">
                <a:extLst>
                  <a:ext uri="{FF2B5EF4-FFF2-40B4-BE49-F238E27FC236}">
                    <a16:creationId xmlns:a16="http://schemas.microsoft.com/office/drawing/2014/main" id="{5AE74C41-76AE-48BC-AB86-AFA0DE61D9E3}"/>
                  </a:ext>
                </a:extLst>
              </p14:cNvPr>
              <p14:cNvContentPartPr/>
              <p14:nvPr/>
            </p14:nvContentPartPr>
            <p14:xfrm>
              <a:off x="9973373" y="944707"/>
              <a:ext cx="513360" cy="70560"/>
            </p14:xfrm>
          </p:contentPart>
        </mc:Choice>
        <mc:Fallback xmlns="">
          <p:pic>
            <p:nvPicPr>
              <p:cNvPr id="470" name="Freihand 469">
                <a:extLst>
                  <a:ext uri="{FF2B5EF4-FFF2-40B4-BE49-F238E27FC236}">
                    <a16:creationId xmlns:a16="http://schemas.microsoft.com/office/drawing/2014/main" id="{5AE74C41-76AE-48BC-AB86-AFA0DE61D9E3}"/>
                  </a:ext>
                </a:extLst>
              </p:cNvPr>
              <p:cNvPicPr/>
              <p:nvPr/>
            </p:nvPicPr>
            <p:blipFill>
              <a:blip r:embed="rId759"/>
              <a:stretch>
                <a:fillRect/>
              </a:stretch>
            </p:blipFill>
            <p:spPr>
              <a:xfrm>
                <a:off x="9969053" y="940387"/>
                <a:ext cx="522000" cy="79200"/>
              </a:xfrm>
              <a:prstGeom prst="rect">
                <a:avLst/>
              </a:prstGeom>
            </p:spPr>
          </p:pic>
        </mc:Fallback>
      </mc:AlternateContent>
      <p:grpSp>
        <p:nvGrpSpPr>
          <p:cNvPr id="491" name="Gruppieren 490">
            <a:extLst>
              <a:ext uri="{FF2B5EF4-FFF2-40B4-BE49-F238E27FC236}">
                <a16:creationId xmlns:a16="http://schemas.microsoft.com/office/drawing/2014/main" id="{6F15646F-BE52-4AA0-A2D6-8F887CF50289}"/>
              </a:ext>
            </a:extLst>
          </p:cNvPr>
          <p:cNvGrpSpPr/>
          <p:nvPr/>
        </p:nvGrpSpPr>
        <p:grpSpPr>
          <a:xfrm>
            <a:off x="3972533" y="6066427"/>
            <a:ext cx="262800" cy="354600"/>
            <a:chOff x="3972533" y="6066427"/>
            <a:chExt cx="262800" cy="354600"/>
          </a:xfrm>
        </p:grpSpPr>
        <mc:AlternateContent xmlns:mc="http://schemas.openxmlformats.org/markup-compatibility/2006" xmlns:p14="http://schemas.microsoft.com/office/powerpoint/2010/main">
          <mc:Choice Requires="p14">
            <p:contentPart p14:bwMode="auto" r:id="rId760">
              <p14:nvContentPartPr>
                <p14:cNvPr id="487" name="Freihand 486">
                  <a:extLst>
                    <a:ext uri="{FF2B5EF4-FFF2-40B4-BE49-F238E27FC236}">
                      <a16:creationId xmlns:a16="http://schemas.microsoft.com/office/drawing/2014/main" id="{F28A3174-DC0D-476D-A59F-5EA31952DB3A}"/>
                    </a:ext>
                  </a:extLst>
                </p14:cNvPr>
                <p14:cNvContentPartPr/>
                <p14:nvPr/>
              </p14:nvContentPartPr>
              <p14:xfrm>
                <a:off x="4097813" y="6066427"/>
                <a:ext cx="36000" cy="155880"/>
              </p14:xfrm>
            </p:contentPart>
          </mc:Choice>
          <mc:Fallback xmlns="">
            <p:pic>
              <p:nvPicPr>
                <p:cNvPr id="487" name="Freihand 486">
                  <a:extLst>
                    <a:ext uri="{FF2B5EF4-FFF2-40B4-BE49-F238E27FC236}">
                      <a16:creationId xmlns:a16="http://schemas.microsoft.com/office/drawing/2014/main" id="{F28A3174-DC0D-476D-A59F-5EA31952DB3A}"/>
                    </a:ext>
                  </a:extLst>
                </p:cNvPr>
                <p:cNvPicPr/>
                <p:nvPr/>
              </p:nvPicPr>
              <p:blipFill>
                <a:blip r:embed="rId761"/>
                <a:stretch>
                  <a:fillRect/>
                </a:stretch>
              </p:blipFill>
              <p:spPr>
                <a:xfrm>
                  <a:off x="4093493" y="6062107"/>
                  <a:ext cx="44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488" name="Freihand 487">
                  <a:extLst>
                    <a:ext uri="{FF2B5EF4-FFF2-40B4-BE49-F238E27FC236}">
                      <a16:creationId xmlns:a16="http://schemas.microsoft.com/office/drawing/2014/main" id="{98E12E7D-54FF-42DA-9220-9632742F1BD7}"/>
                    </a:ext>
                  </a:extLst>
                </p14:cNvPr>
                <p14:cNvContentPartPr/>
                <p14:nvPr/>
              </p14:nvContentPartPr>
              <p14:xfrm>
                <a:off x="3972533" y="6304027"/>
                <a:ext cx="55080" cy="117000"/>
              </p14:xfrm>
            </p:contentPart>
          </mc:Choice>
          <mc:Fallback xmlns="">
            <p:pic>
              <p:nvPicPr>
                <p:cNvPr id="488" name="Freihand 487">
                  <a:extLst>
                    <a:ext uri="{FF2B5EF4-FFF2-40B4-BE49-F238E27FC236}">
                      <a16:creationId xmlns:a16="http://schemas.microsoft.com/office/drawing/2014/main" id="{98E12E7D-54FF-42DA-9220-9632742F1BD7}"/>
                    </a:ext>
                  </a:extLst>
                </p:cNvPr>
                <p:cNvPicPr/>
                <p:nvPr/>
              </p:nvPicPr>
              <p:blipFill>
                <a:blip r:embed="rId763"/>
                <a:stretch>
                  <a:fillRect/>
                </a:stretch>
              </p:blipFill>
              <p:spPr>
                <a:xfrm>
                  <a:off x="3968213" y="6299707"/>
                  <a:ext cx="637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489" name="Freihand 488">
                  <a:extLst>
                    <a:ext uri="{FF2B5EF4-FFF2-40B4-BE49-F238E27FC236}">
                      <a16:creationId xmlns:a16="http://schemas.microsoft.com/office/drawing/2014/main" id="{A9652FE4-B359-47AD-BEB2-4D384D3D0AD3}"/>
                    </a:ext>
                  </a:extLst>
                </p14:cNvPr>
                <p14:cNvContentPartPr/>
                <p14:nvPr/>
              </p14:nvContentPartPr>
              <p14:xfrm>
                <a:off x="4060373" y="6305107"/>
                <a:ext cx="82800" cy="93960"/>
              </p14:xfrm>
            </p:contentPart>
          </mc:Choice>
          <mc:Fallback xmlns="">
            <p:pic>
              <p:nvPicPr>
                <p:cNvPr id="489" name="Freihand 488">
                  <a:extLst>
                    <a:ext uri="{FF2B5EF4-FFF2-40B4-BE49-F238E27FC236}">
                      <a16:creationId xmlns:a16="http://schemas.microsoft.com/office/drawing/2014/main" id="{A9652FE4-B359-47AD-BEB2-4D384D3D0AD3}"/>
                    </a:ext>
                  </a:extLst>
                </p:cNvPr>
                <p:cNvPicPr/>
                <p:nvPr/>
              </p:nvPicPr>
              <p:blipFill>
                <a:blip r:embed="rId765"/>
                <a:stretch>
                  <a:fillRect/>
                </a:stretch>
              </p:blipFill>
              <p:spPr>
                <a:xfrm>
                  <a:off x="4056053" y="6300787"/>
                  <a:ext cx="914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490" name="Freihand 489">
                  <a:extLst>
                    <a:ext uri="{FF2B5EF4-FFF2-40B4-BE49-F238E27FC236}">
                      <a16:creationId xmlns:a16="http://schemas.microsoft.com/office/drawing/2014/main" id="{56D2E018-2058-4513-BC00-9A5BAF042C0A}"/>
                    </a:ext>
                  </a:extLst>
                </p14:cNvPr>
                <p14:cNvContentPartPr/>
                <p14:nvPr/>
              </p14:nvContentPartPr>
              <p14:xfrm>
                <a:off x="4160093" y="6298987"/>
                <a:ext cx="75240" cy="98640"/>
              </p14:xfrm>
            </p:contentPart>
          </mc:Choice>
          <mc:Fallback xmlns="">
            <p:pic>
              <p:nvPicPr>
                <p:cNvPr id="490" name="Freihand 489">
                  <a:extLst>
                    <a:ext uri="{FF2B5EF4-FFF2-40B4-BE49-F238E27FC236}">
                      <a16:creationId xmlns:a16="http://schemas.microsoft.com/office/drawing/2014/main" id="{56D2E018-2058-4513-BC00-9A5BAF042C0A}"/>
                    </a:ext>
                  </a:extLst>
                </p:cNvPr>
                <p:cNvPicPr/>
                <p:nvPr/>
              </p:nvPicPr>
              <p:blipFill>
                <a:blip r:embed="rId767"/>
                <a:stretch>
                  <a:fillRect/>
                </a:stretch>
              </p:blipFill>
              <p:spPr>
                <a:xfrm>
                  <a:off x="4155773" y="6294667"/>
                  <a:ext cx="83880" cy="107280"/>
                </a:xfrm>
                <a:prstGeom prst="rect">
                  <a:avLst/>
                </a:prstGeom>
              </p:spPr>
            </p:pic>
          </mc:Fallback>
        </mc:AlternateContent>
      </p:grpSp>
      <p:grpSp>
        <p:nvGrpSpPr>
          <p:cNvPr id="498" name="Gruppieren 497">
            <a:extLst>
              <a:ext uri="{FF2B5EF4-FFF2-40B4-BE49-F238E27FC236}">
                <a16:creationId xmlns:a16="http://schemas.microsoft.com/office/drawing/2014/main" id="{A9AED11A-6BDE-4D5F-9ECC-7AB7C30B358D}"/>
              </a:ext>
            </a:extLst>
          </p:cNvPr>
          <p:cNvGrpSpPr/>
          <p:nvPr/>
        </p:nvGrpSpPr>
        <p:grpSpPr>
          <a:xfrm>
            <a:off x="1416893" y="3846667"/>
            <a:ext cx="2714040" cy="2270520"/>
            <a:chOff x="1416893" y="3846667"/>
            <a:chExt cx="2714040" cy="2270520"/>
          </a:xfrm>
        </p:grpSpPr>
        <mc:AlternateContent xmlns:mc="http://schemas.openxmlformats.org/markup-compatibility/2006" xmlns:p14="http://schemas.microsoft.com/office/powerpoint/2010/main">
          <mc:Choice Requires="p14">
            <p:contentPart p14:bwMode="auto" r:id="rId768">
              <p14:nvContentPartPr>
                <p14:cNvPr id="492" name="Freihand 491">
                  <a:extLst>
                    <a:ext uri="{FF2B5EF4-FFF2-40B4-BE49-F238E27FC236}">
                      <a16:creationId xmlns:a16="http://schemas.microsoft.com/office/drawing/2014/main" id="{E055248E-8D66-4AFB-B690-B84C566FB885}"/>
                    </a:ext>
                  </a:extLst>
                </p14:cNvPr>
                <p14:cNvContentPartPr/>
                <p14:nvPr/>
              </p14:nvContentPartPr>
              <p14:xfrm>
                <a:off x="1416893" y="3958627"/>
                <a:ext cx="2714040" cy="2158560"/>
              </p14:xfrm>
            </p:contentPart>
          </mc:Choice>
          <mc:Fallback xmlns="">
            <p:pic>
              <p:nvPicPr>
                <p:cNvPr id="492" name="Freihand 491">
                  <a:extLst>
                    <a:ext uri="{FF2B5EF4-FFF2-40B4-BE49-F238E27FC236}">
                      <a16:creationId xmlns:a16="http://schemas.microsoft.com/office/drawing/2014/main" id="{E055248E-8D66-4AFB-B690-B84C566FB885}"/>
                    </a:ext>
                  </a:extLst>
                </p:cNvPr>
                <p:cNvPicPr/>
                <p:nvPr/>
              </p:nvPicPr>
              <p:blipFill>
                <a:blip r:embed="rId769"/>
                <a:stretch>
                  <a:fillRect/>
                </a:stretch>
              </p:blipFill>
              <p:spPr>
                <a:xfrm>
                  <a:off x="1412573" y="3954307"/>
                  <a:ext cx="2722680" cy="216720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493" name="Freihand 492">
                  <a:extLst>
                    <a:ext uri="{FF2B5EF4-FFF2-40B4-BE49-F238E27FC236}">
                      <a16:creationId xmlns:a16="http://schemas.microsoft.com/office/drawing/2014/main" id="{F44A5D23-7D4A-4A11-A1AA-EABEB9ED57AD}"/>
                    </a:ext>
                  </a:extLst>
                </p14:cNvPr>
                <p14:cNvContentPartPr/>
                <p14:nvPr/>
              </p14:nvContentPartPr>
              <p14:xfrm>
                <a:off x="1924493" y="4016587"/>
                <a:ext cx="11880" cy="180720"/>
              </p14:xfrm>
            </p:contentPart>
          </mc:Choice>
          <mc:Fallback xmlns="">
            <p:pic>
              <p:nvPicPr>
                <p:cNvPr id="493" name="Freihand 492">
                  <a:extLst>
                    <a:ext uri="{FF2B5EF4-FFF2-40B4-BE49-F238E27FC236}">
                      <a16:creationId xmlns:a16="http://schemas.microsoft.com/office/drawing/2014/main" id="{F44A5D23-7D4A-4A11-A1AA-EABEB9ED57AD}"/>
                    </a:ext>
                  </a:extLst>
                </p:cNvPr>
                <p:cNvPicPr/>
                <p:nvPr/>
              </p:nvPicPr>
              <p:blipFill>
                <a:blip r:embed="rId771"/>
                <a:stretch>
                  <a:fillRect/>
                </a:stretch>
              </p:blipFill>
              <p:spPr>
                <a:xfrm>
                  <a:off x="1920173" y="4012267"/>
                  <a:ext cx="205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494" name="Freihand 493">
                  <a:extLst>
                    <a:ext uri="{FF2B5EF4-FFF2-40B4-BE49-F238E27FC236}">
                      <a16:creationId xmlns:a16="http://schemas.microsoft.com/office/drawing/2014/main" id="{9D5F2CCC-5AAE-4075-8D2A-84157D90144B}"/>
                    </a:ext>
                  </a:extLst>
                </p14:cNvPr>
                <p14:cNvContentPartPr/>
                <p14:nvPr/>
              </p14:nvContentPartPr>
              <p14:xfrm>
                <a:off x="1977773" y="3999307"/>
                <a:ext cx="92160" cy="148320"/>
              </p14:xfrm>
            </p:contentPart>
          </mc:Choice>
          <mc:Fallback xmlns="">
            <p:pic>
              <p:nvPicPr>
                <p:cNvPr id="494" name="Freihand 493">
                  <a:extLst>
                    <a:ext uri="{FF2B5EF4-FFF2-40B4-BE49-F238E27FC236}">
                      <a16:creationId xmlns:a16="http://schemas.microsoft.com/office/drawing/2014/main" id="{9D5F2CCC-5AAE-4075-8D2A-84157D90144B}"/>
                    </a:ext>
                  </a:extLst>
                </p:cNvPr>
                <p:cNvPicPr/>
                <p:nvPr/>
              </p:nvPicPr>
              <p:blipFill>
                <a:blip r:embed="rId773"/>
                <a:stretch>
                  <a:fillRect/>
                </a:stretch>
              </p:blipFill>
              <p:spPr>
                <a:xfrm>
                  <a:off x="1973453" y="3994987"/>
                  <a:ext cx="1008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495" name="Freihand 494">
                  <a:extLst>
                    <a:ext uri="{FF2B5EF4-FFF2-40B4-BE49-F238E27FC236}">
                      <a16:creationId xmlns:a16="http://schemas.microsoft.com/office/drawing/2014/main" id="{DB7C8D83-4DFC-4154-A5B4-4C0C3601FD34}"/>
                    </a:ext>
                  </a:extLst>
                </p14:cNvPr>
                <p14:cNvContentPartPr/>
                <p14:nvPr/>
              </p14:nvContentPartPr>
              <p14:xfrm>
                <a:off x="2078933" y="3874387"/>
                <a:ext cx="45360" cy="90360"/>
              </p14:xfrm>
            </p:contentPart>
          </mc:Choice>
          <mc:Fallback xmlns="">
            <p:pic>
              <p:nvPicPr>
                <p:cNvPr id="495" name="Freihand 494">
                  <a:extLst>
                    <a:ext uri="{FF2B5EF4-FFF2-40B4-BE49-F238E27FC236}">
                      <a16:creationId xmlns:a16="http://schemas.microsoft.com/office/drawing/2014/main" id="{DB7C8D83-4DFC-4154-A5B4-4C0C3601FD34}"/>
                    </a:ext>
                  </a:extLst>
                </p:cNvPr>
                <p:cNvPicPr/>
                <p:nvPr/>
              </p:nvPicPr>
              <p:blipFill>
                <a:blip r:embed="rId775"/>
                <a:stretch>
                  <a:fillRect/>
                </a:stretch>
              </p:blipFill>
              <p:spPr>
                <a:xfrm>
                  <a:off x="2074613" y="3870067"/>
                  <a:ext cx="540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496" name="Freihand 495">
                  <a:extLst>
                    <a:ext uri="{FF2B5EF4-FFF2-40B4-BE49-F238E27FC236}">
                      <a16:creationId xmlns:a16="http://schemas.microsoft.com/office/drawing/2014/main" id="{55CF869E-FBCD-4A33-9CA2-CF567BDDD402}"/>
                    </a:ext>
                  </a:extLst>
                </p14:cNvPr>
                <p14:cNvContentPartPr/>
                <p14:nvPr/>
              </p14:nvContentPartPr>
              <p14:xfrm>
                <a:off x="2071373" y="3869347"/>
                <a:ext cx="114840" cy="115560"/>
              </p14:xfrm>
            </p:contentPart>
          </mc:Choice>
          <mc:Fallback xmlns="">
            <p:pic>
              <p:nvPicPr>
                <p:cNvPr id="496" name="Freihand 495">
                  <a:extLst>
                    <a:ext uri="{FF2B5EF4-FFF2-40B4-BE49-F238E27FC236}">
                      <a16:creationId xmlns:a16="http://schemas.microsoft.com/office/drawing/2014/main" id="{55CF869E-FBCD-4A33-9CA2-CF567BDDD402}"/>
                    </a:ext>
                  </a:extLst>
                </p:cNvPr>
                <p:cNvPicPr/>
                <p:nvPr/>
              </p:nvPicPr>
              <p:blipFill>
                <a:blip r:embed="rId777"/>
                <a:stretch>
                  <a:fillRect/>
                </a:stretch>
              </p:blipFill>
              <p:spPr>
                <a:xfrm>
                  <a:off x="2067053" y="3865027"/>
                  <a:ext cx="1234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497" name="Freihand 496">
                  <a:extLst>
                    <a:ext uri="{FF2B5EF4-FFF2-40B4-BE49-F238E27FC236}">
                      <a16:creationId xmlns:a16="http://schemas.microsoft.com/office/drawing/2014/main" id="{BB051237-8B1A-4665-B4EA-0D91370C0D35}"/>
                    </a:ext>
                  </a:extLst>
                </p14:cNvPr>
                <p14:cNvContentPartPr/>
                <p14:nvPr/>
              </p14:nvContentPartPr>
              <p14:xfrm>
                <a:off x="2173613" y="3846667"/>
                <a:ext cx="127800" cy="165600"/>
              </p14:xfrm>
            </p:contentPart>
          </mc:Choice>
          <mc:Fallback xmlns="">
            <p:pic>
              <p:nvPicPr>
                <p:cNvPr id="497" name="Freihand 496">
                  <a:extLst>
                    <a:ext uri="{FF2B5EF4-FFF2-40B4-BE49-F238E27FC236}">
                      <a16:creationId xmlns:a16="http://schemas.microsoft.com/office/drawing/2014/main" id="{BB051237-8B1A-4665-B4EA-0D91370C0D35}"/>
                    </a:ext>
                  </a:extLst>
                </p:cNvPr>
                <p:cNvPicPr/>
                <p:nvPr/>
              </p:nvPicPr>
              <p:blipFill>
                <a:blip r:embed="rId779"/>
                <a:stretch>
                  <a:fillRect/>
                </a:stretch>
              </p:blipFill>
              <p:spPr>
                <a:xfrm>
                  <a:off x="2169293" y="3842347"/>
                  <a:ext cx="136440" cy="174240"/>
                </a:xfrm>
                <a:prstGeom prst="rect">
                  <a:avLst/>
                </a:prstGeom>
              </p:spPr>
            </p:pic>
          </mc:Fallback>
        </mc:AlternateContent>
      </p:grpSp>
      <p:grpSp>
        <p:nvGrpSpPr>
          <p:cNvPr id="507" name="Gruppieren 506">
            <a:extLst>
              <a:ext uri="{FF2B5EF4-FFF2-40B4-BE49-F238E27FC236}">
                <a16:creationId xmlns:a16="http://schemas.microsoft.com/office/drawing/2014/main" id="{B3206668-6BA0-48F5-963C-06FDAFC3AD68}"/>
              </a:ext>
            </a:extLst>
          </p:cNvPr>
          <p:cNvGrpSpPr/>
          <p:nvPr/>
        </p:nvGrpSpPr>
        <p:grpSpPr>
          <a:xfrm>
            <a:off x="3390053" y="5632267"/>
            <a:ext cx="180720" cy="651600"/>
            <a:chOff x="3390053" y="5632267"/>
            <a:chExt cx="180720" cy="651600"/>
          </a:xfrm>
        </p:grpSpPr>
        <mc:AlternateContent xmlns:mc="http://schemas.openxmlformats.org/markup-compatibility/2006" xmlns:p14="http://schemas.microsoft.com/office/powerpoint/2010/main">
          <mc:Choice Requires="p14">
            <p:contentPart p14:bwMode="auto" r:id="rId780">
              <p14:nvContentPartPr>
                <p14:cNvPr id="499" name="Freihand 498">
                  <a:extLst>
                    <a:ext uri="{FF2B5EF4-FFF2-40B4-BE49-F238E27FC236}">
                      <a16:creationId xmlns:a16="http://schemas.microsoft.com/office/drawing/2014/main" id="{E399589D-A936-4323-9BEE-37B520B1FDF0}"/>
                    </a:ext>
                  </a:extLst>
                </p14:cNvPr>
                <p14:cNvContentPartPr/>
                <p14:nvPr/>
              </p14:nvContentPartPr>
              <p14:xfrm>
                <a:off x="3450893" y="5632267"/>
                <a:ext cx="7560" cy="188280"/>
              </p14:xfrm>
            </p:contentPart>
          </mc:Choice>
          <mc:Fallback xmlns="">
            <p:pic>
              <p:nvPicPr>
                <p:cNvPr id="499" name="Freihand 498">
                  <a:extLst>
                    <a:ext uri="{FF2B5EF4-FFF2-40B4-BE49-F238E27FC236}">
                      <a16:creationId xmlns:a16="http://schemas.microsoft.com/office/drawing/2014/main" id="{E399589D-A936-4323-9BEE-37B520B1FDF0}"/>
                    </a:ext>
                  </a:extLst>
                </p:cNvPr>
                <p:cNvPicPr/>
                <p:nvPr/>
              </p:nvPicPr>
              <p:blipFill>
                <a:blip r:embed="rId781"/>
                <a:stretch>
                  <a:fillRect/>
                </a:stretch>
              </p:blipFill>
              <p:spPr>
                <a:xfrm>
                  <a:off x="3446573" y="5627947"/>
                  <a:ext cx="162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500" name="Freihand 499">
                  <a:extLst>
                    <a:ext uri="{FF2B5EF4-FFF2-40B4-BE49-F238E27FC236}">
                      <a16:creationId xmlns:a16="http://schemas.microsoft.com/office/drawing/2014/main" id="{44E6FF8F-5FDC-4132-8AA9-E1F38808281F}"/>
                    </a:ext>
                  </a:extLst>
                </p14:cNvPr>
                <p14:cNvContentPartPr/>
                <p14:nvPr/>
              </p14:nvContentPartPr>
              <p14:xfrm>
                <a:off x="3454493" y="5853307"/>
                <a:ext cx="2160" cy="39240"/>
              </p14:xfrm>
            </p:contentPart>
          </mc:Choice>
          <mc:Fallback xmlns="">
            <p:pic>
              <p:nvPicPr>
                <p:cNvPr id="500" name="Freihand 499">
                  <a:extLst>
                    <a:ext uri="{FF2B5EF4-FFF2-40B4-BE49-F238E27FC236}">
                      <a16:creationId xmlns:a16="http://schemas.microsoft.com/office/drawing/2014/main" id="{44E6FF8F-5FDC-4132-8AA9-E1F38808281F}"/>
                    </a:ext>
                  </a:extLst>
                </p:cNvPr>
                <p:cNvPicPr/>
                <p:nvPr/>
              </p:nvPicPr>
              <p:blipFill>
                <a:blip r:embed="rId783"/>
                <a:stretch>
                  <a:fillRect/>
                </a:stretch>
              </p:blipFill>
              <p:spPr>
                <a:xfrm>
                  <a:off x="3450173" y="5848987"/>
                  <a:ext cx="108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501" name="Freihand 500">
                  <a:extLst>
                    <a:ext uri="{FF2B5EF4-FFF2-40B4-BE49-F238E27FC236}">
                      <a16:creationId xmlns:a16="http://schemas.microsoft.com/office/drawing/2014/main" id="{346ACCDF-8F92-4ECF-802A-0DEE041B1CBD}"/>
                    </a:ext>
                  </a:extLst>
                </p14:cNvPr>
                <p14:cNvContentPartPr/>
                <p14:nvPr/>
              </p14:nvContentPartPr>
              <p14:xfrm>
                <a:off x="3451613" y="5934307"/>
                <a:ext cx="3960" cy="196200"/>
              </p14:xfrm>
            </p:contentPart>
          </mc:Choice>
          <mc:Fallback xmlns="">
            <p:pic>
              <p:nvPicPr>
                <p:cNvPr id="501" name="Freihand 500">
                  <a:extLst>
                    <a:ext uri="{FF2B5EF4-FFF2-40B4-BE49-F238E27FC236}">
                      <a16:creationId xmlns:a16="http://schemas.microsoft.com/office/drawing/2014/main" id="{346ACCDF-8F92-4ECF-802A-0DEE041B1CBD}"/>
                    </a:ext>
                  </a:extLst>
                </p:cNvPr>
                <p:cNvPicPr/>
                <p:nvPr/>
              </p:nvPicPr>
              <p:blipFill>
                <a:blip r:embed="rId785"/>
                <a:stretch>
                  <a:fillRect/>
                </a:stretch>
              </p:blipFill>
              <p:spPr>
                <a:xfrm>
                  <a:off x="3447293" y="5929987"/>
                  <a:ext cx="126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503" name="Freihand 502">
                  <a:extLst>
                    <a:ext uri="{FF2B5EF4-FFF2-40B4-BE49-F238E27FC236}">
                      <a16:creationId xmlns:a16="http://schemas.microsoft.com/office/drawing/2014/main" id="{1F1671BB-42CF-4337-AA21-45A66E7142B7}"/>
                    </a:ext>
                  </a:extLst>
                </p14:cNvPr>
                <p14:cNvContentPartPr/>
                <p14:nvPr/>
              </p14:nvContentPartPr>
              <p14:xfrm>
                <a:off x="3390053" y="6171187"/>
                <a:ext cx="43200" cy="112680"/>
              </p14:xfrm>
            </p:contentPart>
          </mc:Choice>
          <mc:Fallback xmlns="">
            <p:pic>
              <p:nvPicPr>
                <p:cNvPr id="503" name="Freihand 502">
                  <a:extLst>
                    <a:ext uri="{FF2B5EF4-FFF2-40B4-BE49-F238E27FC236}">
                      <a16:creationId xmlns:a16="http://schemas.microsoft.com/office/drawing/2014/main" id="{1F1671BB-42CF-4337-AA21-45A66E7142B7}"/>
                    </a:ext>
                  </a:extLst>
                </p:cNvPr>
                <p:cNvPicPr/>
                <p:nvPr/>
              </p:nvPicPr>
              <p:blipFill>
                <a:blip r:embed="rId787"/>
                <a:stretch>
                  <a:fillRect/>
                </a:stretch>
              </p:blipFill>
              <p:spPr>
                <a:xfrm>
                  <a:off x="3385733" y="6166867"/>
                  <a:ext cx="518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504" name="Freihand 503">
                  <a:extLst>
                    <a:ext uri="{FF2B5EF4-FFF2-40B4-BE49-F238E27FC236}">
                      <a16:creationId xmlns:a16="http://schemas.microsoft.com/office/drawing/2014/main" id="{92DB9A32-5A1A-4A48-86B5-2B7C3077BABF}"/>
                    </a:ext>
                  </a:extLst>
                </p14:cNvPr>
                <p14:cNvContentPartPr/>
                <p14:nvPr/>
              </p14:nvContentPartPr>
              <p14:xfrm>
                <a:off x="3448733" y="6195667"/>
                <a:ext cx="41400" cy="75960"/>
              </p14:xfrm>
            </p:contentPart>
          </mc:Choice>
          <mc:Fallback xmlns="">
            <p:pic>
              <p:nvPicPr>
                <p:cNvPr id="504" name="Freihand 503">
                  <a:extLst>
                    <a:ext uri="{FF2B5EF4-FFF2-40B4-BE49-F238E27FC236}">
                      <a16:creationId xmlns:a16="http://schemas.microsoft.com/office/drawing/2014/main" id="{92DB9A32-5A1A-4A48-86B5-2B7C3077BABF}"/>
                    </a:ext>
                  </a:extLst>
                </p:cNvPr>
                <p:cNvPicPr/>
                <p:nvPr/>
              </p:nvPicPr>
              <p:blipFill>
                <a:blip r:embed="rId789"/>
                <a:stretch>
                  <a:fillRect/>
                </a:stretch>
              </p:blipFill>
              <p:spPr>
                <a:xfrm>
                  <a:off x="3444413" y="6191347"/>
                  <a:ext cx="500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505" name="Freihand 504">
                  <a:extLst>
                    <a:ext uri="{FF2B5EF4-FFF2-40B4-BE49-F238E27FC236}">
                      <a16:creationId xmlns:a16="http://schemas.microsoft.com/office/drawing/2014/main" id="{75BCB33A-B052-4CF8-A12E-BC5D8FE1BA3B}"/>
                    </a:ext>
                  </a:extLst>
                </p14:cNvPr>
                <p14:cNvContentPartPr/>
                <p14:nvPr/>
              </p14:nvContentPartPr>
              <p14:xfrm>
                <a:off x="3457013" y="6183787"/>
                <a:ext cx="33480" cy="2520"/>
              </p14:xfrm>
            </p:contentPart>
          </mc:Choice>
          <mc:Fallback xmlns="">
            <p:pic>
              <p:nvPicPr>
                <p:cNvPr id="505" name="Freihand 504">
                  <a:extLst>
                    <a:ext uri="{FF2B5EF4-FFF2-40B4-BE49-F238E27FC236}">
                      <a16:creationId xmlns:a16="http://schemas.microsoft.com/office/drawing/2014/main" id="{75BCB33A-B052-4CF8-A12E-BC5D8FE1BA3B}"/>
                    </a:ext>
                  </a:extLst>
                </p:cNvPr>
                <p:cNvPicPr/>
                <p:nvPr/>
              </p:nvPicPr>
              <p:blipFill>
                <a:blip r:embed="rId791"/>
                <a:stretch>
                  <a:fillRect/>
                </a:stretch>
              </p:blipFill>
              <p:spPr>
                <a:xfrm>
                  <a:off x="3452693" y="6179467"/>
                  <a:ext cx="421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506" name="Freihand 505">
                  <a:extLst>
                    <a:ext uri="{FF2B5EF4-FFF2-40B4-BE49-F238E27FC236}">
                      <a16:creationId xmlns:a16="http://schemas.microsoft.com/office/drawing/2014/main" id="{5A87FA1C-CE46-4522-BCAE-82ABFC5DF894}"/>
                    </a:ext>
                  </a:extLst>
                </p14:cNvPr>
                <p14:cNvContentPartPr/>
                <p14:nvPr/>
              </p14:nvContentPartPr>
              <p14:xfrm>
                <a:off x="3513173" y="6184147"/>
                <a:ext cx="57600" cy="72360"/>
              </p14:xfrm>
            </p:contentPart>
          </mc:Choice>
          <mc:Fallback xmlns="">
            <p:pic>
              <p:nvPicPr>
                <p:cNvPr id="506" name="Freihand 505">
                  <a:extLst>
                    <a:ext uri="{FF2B5EF4-FFF2-40B4-BE49-F238E27FC236}">
                      <a16:creationId xmlns:a16="http://schemas.microsoft.com/office/drawing/2014/main" id="{5A87FA1C-CE46-4522-BCAE-82ABFC5DF894}"/>
                    </a:ext>
                  </a:extLst>
                </p:cNvPr>
                <p:cNvPicPr/>
                <p:nvPr/>
              </p:nvPicPr>
              <p:blipFill>
                <a:blip r:embed="rId793"/>
                <a:stretch>
                  <a:fillRect/>
                </a:stretch>
              </p:blipFill>
              <p:spPr>
                <a:xfrm>
                  <a:off x="3508853" y="6179827"/>
                  <a:ext cx="66240" cy="81000"/>
                </a:xfrm>
                <a:prstGeom prst="rect">
                  <a:avLst/>
                </a:prstGeom>
              </p:spPr>
            </p:pic>
          </mc:Fallback>
        </mc:AlternateContent>
      </p:grpSp>
      <p:grpSp>
        <p:nvGrpSpPr>
          <p:cNvPr id="515" name="Gruppieren 514">
            <a:extLst>
              <a:ext uri="{FF2B5EF4-FFF2-40B4-BE49-F238E27FC236}">
                <a16:creationId xmlns:a16="http://schemas.microsoft.com/office/drawing/2014/main" id="{478C8F46-F274-4491-8D46-5086A314C7E1}"/>
              </a:ext>
            </a:extLst>
          </p:cNvPr>
          <p:cNvGrpSpPr/>
          <p:nvPr/>
        </p:nvGrpSpPr>
        <p:grpSpPr>
          <a:xfrm>
            <a:off x="2961293" y="5535427"/>
            <a:ext cx="465120" cy="56520"/>
            <a:chOff x="2961293" y="5535427"/>
            <a:chExt cx="465120" cy="56520"/>
          </a:xfrm>
        </p:grpSpPr>
        <mc:AlternateContent xmlns:mc="http://schemas.openxmlformats.org/markup-compatibility/2006" xmlns:p14="http://schemas.microsoft.com/office/powerpoint/2010/main">
          <mc:Choice Requires="p14">
            <p:contentPart p14:bwMode="auto" r:id="rId794">
              <p14:nvContentPartPr>
                <p14:cNvPr id="510" name="Freihand 509">
                  <a:extLst>
                    <a:ext uri="{FF2B5EF4-FFF2-40B4-BE49-F238E27FC236}">
                      <a16:creationId xmlns:a16="http://schemas.microsoft.com/office/drawing/2014/main" id="{42F9B515-3947-4972-811A-4FC52EA3101D}"/>
                    </a:ext>
                  </a:extLst>
                </p14:cNvPr>
                <p14:cNvContentPartPr/>
                <p14:nvPr/>
              </p14:nvContentPartPr>
              <p14:xfrm>
                <a:off x="2961293" y="5535427"/>
                <a:ext cx="265680" cy="34560"/>
              </p14:xfrm>
            </p:contentPart>
          </mc:Choice>
          <mc:Fallback xmlns="">
            <p:pic>
              <p:nvPicPr>
                <p:cNvPr id="510" name="Freihand 509">
                  <a:extLst>
                    <a:ext uri="{FF2B5EF4-FFF2-40B4-BE49-F238E27FC236}">
                      <a16:creationId xmlns:a16="http://schemas.microsoft.com/office/drawing/2014/main" id="{42F9B515-3947-4972-811A-4FC52EA3101D}"/>
                    </a:ext>
                  </a:extLst>
                </p:cNvPr>
                <p:cNvPicPr/>
                <p:nvPr/>
              </p:nvPicPr>
              <p:blipFill>
                <a:blip r:embed="rId795"/>
                <a:stretch>
                  <a:fillRect/>
                </a:stretch>
              </p:blipFill>
              <p:spPr>
                <a:xfrm>
                  <a:off x="2956973" y="5531107"/>
                  <a:ext cx="2743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511" name="Freihand 510">
                  <a:extLst>
                    <a:ext uri="{FF2B5EF4-FFF2-40B4-BE49-F238E27FC236}">
                      <a16:creationId xmlns:a16="http://schemas.microsoft.com/office/drawing/2014/main" id="{72C4E81A-EF9F-42B8-9355-7BF14E7035D9}"/>
                    </a:ext>
                  </a:extLst>
                </p14:cNvPr>
                <p14:cNvContentPartPr/>
                <p14:nvPr/>
              </p14:nvContentPartPr>
              <p14:xfrm>
                <a:off x="3349013" y="5582227"/>
                <a:ext cx="77400" cy="9720"/>
              </p14:xfrm>
            </p:contentPart>
          </mc:Choice>
          <mc:Fallback xmlns="">
            <p:pic>
              <p:nvPicPr>
                <p:cNvPr id="511" name="Freihand 510">
                  <a:extLst>
                    <a:ext uri="{FF2B5EF4-FFF2-40B4-BE49-F238E27FC236}">
                      <a16:creationId xmlns:a16="http://schemas.microsoft.com/office/drawing/2014/main" id="{72C4E81A-EF9F-42B8-9355-7BF14E7035D9}"/>
                    </a:ext>
                  </a:extLst>
                </p:cNvPr>
                <p:cNvPicPr/>
                <p:nvPr/>
              </p:nvPicPr>
              <p:blipFill>
                <a:blip r:embed="rId797"/>
                <a:stretch>
                  <a:fillRect/>
                </a:stretch>
              </p:blipFill>
              <p:spPr>
                <a:xfrm>
                  <a:off x="3344693" y="5577907"/>
                  <a:ext cx="86040" cy="18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8">
            <p14:nvContentPartPr>
              <p14:cNvPr id="509" name="Freihand 508">
                <a:extLst>
                  <a:ext uri="{FF2B5EF4-FFF2-40B4-BE49-F238E27FC236}">
                    <a16:creationId xmlns:a16="http://schemas.microsoft.com/office/drawing/2014/main" id="{A4DEB5A7-D408-436D-8CAB-BA25FBAF4410}"/>
                  </a:ext>
                </a:extLst>
              </p14:cNvPr>
              <p14:cNvContentPartPr/>
              <p14:nvPr/>
            </p14:nvContentPartPr>
            <p14:xfrm>
              <a:off x="1774373" y="5429227"/>
              <a:ext cx="770400" cy="75240"/>
            </p14:xfrm>
          </p:contentPart>
        </mc:Choice>
        <mc:Fallback xmlns="">
          <p:pic>
            <p:nvPicPr>
              <p:cNvPr id="509" name="Freihand 508">
                <a:extLst>
                  <a:ext uri="{FF2B5EF4-FFF2-40B4-BE49-F238E27FC236}">
                    <a16:creationId xmlns:a16="http://schemas.microsoft.com/office/drawing/2014/main" id="{A4DEB5A7-D408-436D-8CAB-BA25FBAF4410}"/>
                  </a:ext>
                </a:extLst>
              </p:cNvPr>
              <p:cNvPicPr/>
              <p:nvPr/>
            </p:nvPicPr>
            <p:blipFill>
              <a:blip r:embed="rId799"/>
              <a:stretch>
                <a:fillRect/>
              </a:stretch>
            </p:blipFill>
            <p:spPr>
              <a:xfrm>
                <a:off x="1770053" y="5424907"/>
                <a:ext cx="779040" cy="83880"/>
              </a:xfrm>
              <a:prstGeom prst="rect">
                <a:avLst/>
              </a:prstGeom>
            </p:spPr>
          </p:pic>
        </mc:Fallback>
      </mc:AlternateContent>
      <p:grpSp>
        <p:nvGrpSpPr>
          <p:cNvPr id="520" name="Gruppieren 519">
            <a:extLst>
              <a:ext uri="{FF2B5EF4-FFF2-40B4-BE49-F238E27FC236}">
                <a16:creationId xmlns:a16="http://schemas.microsoft.com/office/drawing/2014/main" id="{F22082BC-6605-4DF2-A839-AB49312E146D}"/>
              </a:ext>
            </a:extLst>
          </p:cNvPr>
          <p:cNvGrpSpPr/>
          <p:nvPr/>
        </p:nvGrpSpPr>
        <p:grpSpPr>
          <a:xfrm>
            <a:off x="912533" y="5269387"/>
            <a:ext cx="618840" cy="181440"/>
            <a:chOff x="912533" y="5269387"/>
            <a:chExt cx="618840" cy="181440"/>
          </a:xfrm>
        </p:grpSpPr>
        <mc:AlternateContent xmlns:mc="http://schemas.openxmlformats.org/markup-compatibility/2006" xmlns:p14="http://schemas.microsoft.com/office/powerpoint/2010/main">
          <mc:Choice Requires="p14">
            <p:contentPart p14:bwMode="auto" r:id="rId800">
              <p14:nvContentPartPr>
                <p14:cNvPr id="508" name="Freihand 507">
                  <a:extLst>
                    <a:ext uri="{FF2B5EF4-FFF2-40B4-BE49-F238E27FC236}">
                      <a16:creationId xmlns:a16="http://schemas.microsoft.com/office/drawing/2014/main" id="{6F30401D-7B33-4EFE-B6D4-508FE23E40D2}"/>
                    </a:ext>
                  </a:extLst>
                </p14:cNvPr>
                <p14:cNvContentPartPr/>
                <p14:nvPr/>
              </p14:nvContentPartPr>
              <p14:xfrm>
                <a:off x="1347053" y="5429587"/>
                <a:ext cx="184320" cy="2880"/>
              </p14:xfrm>
            </p:contentPart>
          </mc:Choice>
          <mc:Fallback xmlns="">
            <p:pic>
              <p:nvPicPr>
                <p:cNvPr id="508" name="Freihand 507">
                  <a:extLst>
                    <a:ext uri="{FF2B5EF4-FFF2-40B4-BE49-F238E27FC236}">
                      <a16:creationId xmlns:a16="http://schemas.microsoft.com/office/drawing/2014/main" id="{6F30401D-7B33-4EFE-B6D4-508FE23E40D2}"/>
                    </a:ext>
                  </a:extLst>
                </p:cNvPr>
                <p:cNvPicPr/>
                <p:nvPr/>
              </p:nvPicPr>
              <p:blipFill>
                <a:blip r:embed="rId801"/>
                <a:stretch>
                  <a:fillRect/>
                </a:stretch>
              </p:blipFill>
              <p:spPr>
                <a:xfrm>
                  <a:off x="1342733" y="5425267"/>
                  <a:ext cx="192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512" name="Freihand 511">
                  <a:extLst>
                    <a:ext uri="{FF2B5EF4-FFF2-40B4-BE49-F238E27FC236}">
                      <a16:creationId xmlns:a16="http://schemas.microsoft.com/office/drawing/2014/main" id="{1A2640A1-DFF1-49C9-86BD-654A47B41CB7}"/>
                    </a:ext>
                  </a:extLst>
                </p14:cNvPr>
                <p14:cNvContentPartPr/>
                <p14:nvPr/>
              </p14:nvContentPartPr>
              <p14:xfrm>
                <a:off x="912533" y="5329867"/>
                <a:ext cx="106560" cy="105480"/>
              </p14:xfrm>
            </p:contentPart>
          </mc:Choice>
          <mc:Fallback xmlns="">
            <p:pic>
              <p:nvPicPr>
                <p:cNvPr id="512" name="Freihand 511">
                  <a:extLst>
                    <a:ext uri="{FF2B5EF4-FFF2-40B4-BE49-F238E27FC236}">
                      <a16:creationId xmlns:a16="http://schemas.microsoft.com/office/drawing/2014/main" id="{1A2640A1-DFF1-49C9-86BD-654A47B41CB7}"/>
                    </a:ext>
                  </a:extLst>
                </p:cNvPr>
                <p:cNvPicPr/>
                <p:nvPr/>
              </p:nvPicPr>
              <p:blipFill>
                <a:blip r:embed="rId803"/>
                <a:stretch>
                  <a:fillRect/>
                </a:stretch>
              </p:blipFill>
              <p:spPr>
                <a:xfrm>
                  <a:off x="908213" y="5325547"/>
                  <a:ext cx="1152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513" name="Freihand 512">
                  <a:extLst>
                    <a:ext uri="{FF2B5EF4-FFF2-40B4-BE49-F238E27FC236}">
                      <a16:creationId xmlns:a16="http://schemas.microsoft.com/office/drawing/2014/main" id="{2C0980E5-405A-4A4D-A473-2745DFEDA258}"/>
                    </a:ext>
                  </a:extLst>
                </p14:cNvPr>
                <p14:cNvContentPartPr/>
                <p14:nvPr/>
              </p14:nvContentPartPr>
              <p14:xfrm>
                <a:off x="1028453" y="5340667"/>
                <a:ext cx="93600" cy="83160"/>
              </p14:xfrm>
            </p:contentPart>
          </mc:Choice>
          <mc:Fallback xmlns="">
            <p:pic>
              <p:nvPicPr>
                <p:cNvPr id="513" name="Freihand 512">
                  <a:extLst>
                    <a:ext uri="{FF2B5EF4-FFF2-40B4-BE49-F238E27FC236}">
                      <a16:creationId xmlns:a16="http://schemas.microsoft.com/office/drawing/2014/main" id="{2C0980E5-405A-4A4D-A473-2745DFEDA258}"/>
                    </a:ext>
                  </a:extLst>
                </p:cNvPr>
                <p:cNvPicPr/>
                <p:nvPr/>
              </p:nvPicPr>
              <p:blipFill>
                <a:blip r:embed="rId805"/>
                <a:stretch>
                  <a:fillRect/>
                </a:stretch>
              </p:blipFill>
              <p:spPr>
                <a:xfrm>
                  <a:off x="1024133" y="5336347"/>
                  <a:ext cx="1022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517" name="Freihand 516">
                  <a:extLst>
                    <a:ext uri="{FF2B5EF4-FFF2-40B4-BE49-F238E27FC236}">
                      <a16:creationId xmlns:a16="http://schemas.microsoft.com/office/drawing/2014/main" id="{114F5063-26ED-41AA-AE69-B5E8448F396D}"/>
                    </a:ext>
                  </a:extLst>
                </p14:cNvPr>
                <p14:cNvContentPartPr/>
                <p14:nvPr/>
              </p14:nvContentPartPr>
              <p14:xfrm>
                <a:off x="1141493" y="5350387"/>
                <a:ext cx="73080" cy="59760"/>
              </p14:xfrm>
            </p:contentPart>
          </mc:Choice>
          <mc:Fallback xmlns="">
            <p:pic>
              <p:nvPicPr>
                <p:cNvPr id="517" name="Freihand 516">
                  <a:extLst>
                    <a:ext uri="{FF2B5EF4-FFF2-40B4-BE49-F238E27FC236}">
                      <a16:creationId xmlns:a16="http://schemas.microsoft.com/office/drawing/2014/main" id="{114F5063-26ED-41AA-AE69-B5E8448F396D}"/>
                    </a:ext>
                  </a:extLst>
                </p:cNvPr>
                <p:cNvPicPr/>
                <p:nvPr/>
              </p:nvPicPr>
              <p:blipFill>
                <a:blip r:embed="rId807"/>
                <a:stretch>
                  <a:fillRect/>
                </a:stretch>
              </p:blipFill>
              <p:spPr>
                <a:xfrm>
                  <a:off x="1137173" y="5346067"/>
                  <a:ext cx="8172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518" name="Freihand 517">
                  <a:extLst>
                    <a:ext uri="{FF2B5EF4-FFF2-40B4-BE49-F238E27FC236}">
                      <a16:creationId xmlns:a16="http://schemas.microsoft.com/office/drawing/2014/main" id="{8245A142-91F0-4B92-8E45-3F63C2E4765C}"/>
                    </a:ext>
                  </a:extLst>
                </p14:cNvPr>
                <p14:cNvContentPartPr/>
                <p14:nvPr/>
              </p14:nvContentPartPr>
              <p14:xfrm>
                <a:off x="1106933" y="5269387"/>
                <a:ext cx="64440" cy="95400"/>
              </p14:xfrm>
            </p:contentPart>
          </mc:Choice>
          <mc:Fallback xmlns="">
            <p:pic>
              <p:nvPicPr>
                <p:cNvPr id="518" name="Freihand 517">
                  <a:extLst>
                    <a:ext uri="{FF2B5EF4-FFF2-40B4-BE49-F238E27FC236}">
                      <a16:creationId xmlns:a16="http://schemas.microsoft.com/office/drawing/2014/main" id="{8245A142-91F0-4B92-8E45-3F63C2E4765C}"/>
                    </a:ext>
                  </a:extLst>
                </p:cNvPr>
                <p:cNvPicPr/>
                <p:nvPr/>
              </p:nvPicPr>
              <p:blipFill>
                <a:blip r:embed="rId809"/>
                <a:stretch>
                  <a:fillRect/>
                </a:stretch>
              </p:blipFill>
              <p:spPr>
                <a:xfrm>
                  <a:off x="1102613" y="5265067"/>
                  <a:ext cx="730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519" name="Freihand 518">
                  <a:extLst>
                    <a:ext uri="{FF2B5EF4-FFF2-40B4-BE49-F238E27FC236}">
                      <a16:creationId xmlns:a16="http://schemas.microsoft.com/office/drawing/2014/main" id="{BA0BFE49-2781-43D5-BA39-C3B693E8B5AC}"/>
                    </a:ext>
                  </a:extLst>
                </p14:cNvPr>
                <p14:cNvContentPartPr/>
                <p14:nvPr/>
              </p14:nvContentPartPr>
              <p14:xfrm>
                <a:off x="1168853" y="5387827"/>
                <a:ext cx="61560" cy="63000"/>
              </p14:xfrm>
            </p:contentPart>
          </mc:Choice>
          <mc:Fallback xmlns="">
            <p:pic>
              <p:nvPicPr>
                <p:cNvPr id="519" name="Freihand 518">
                  <a:extLst>
                    <a:ext uri="{FF2B5EF4-FFF2-40B4-BE49-F238E27FC236}">
                      <a16:creationId xmlns:a16="http://schemas.microsoft.com/office/drawing/2014/main" id="{BA0BFE49-2781-43D5-BA39-C3B693E8B5AC}"/>
                    </a:ext>
                  </a:extLst>
                </p:cNvPr>
                <p:cNvPicPr/>
                <p:nvPr/>
              </p:nvPicPr>
              <p:blipFill>
                <a:blip r:embed="rId811"/>
                <a:stretch>
                  <a:fillRect/>
                </a:stretch>
              </p:blipFill>
              <p:spPr>
                <a:xfrm>
                  <a:off x="1164533" y="5383507"/>
                  <a:ext cx="70200" cy="71640"/>
                </a:xfrm>
                <a:prstGeom prst="rect">
                  <a:avLst/>
                </a:prstGeom>
              </p:spPr>
            </p:pic>
          </mc:Fallback>
        </mc:AlternateContent>
      </p:grpSp>
      <p:grpSp>
        <p:nvGrpSpPr>
          <p:cNvPr id="523" name="Gruppieren 522">
            <a:extLst>
              <a:ext uri="{FF2B5EF4-FFF2-40B4-BE49-F238E27FC236}">
                <a16:creationId xmlns:a16="http://schemas.microsoft.com/office/drawing/2014/main" id="{925DDAC6-0333-4437-BEEC-211512E6DCAA}"/>
              </a:ext>
            </a:extLst>
          </p:cNvPr>
          <p:cNvGrpSpPr/>
          <p:nvPr/>
        </p:nvGrpSpPr>
        <p:grpSpPr>
          <a:xfrm>
            <a:off x="1396373" y="5776267"/>
            <a:ext cx="1501920" cy="87120"/>
            <a:chOff x="1396373" y="5776267"/>
            <a:chExt cx="1501920" cy="87120"/>
          </a:xfrm>
        </p:grpSpPr>
        <mc:AlternateContent xmlns:mc="http://schemas.openxmlformats.org/markup-compatibility/2006" xmlns:p14="http://schemas.microsoft.com/office/powerpoint/2010/main">
          <mc:Choice Requires="p14">
            <p:contentPart p14:bwMode="auto" r:id="rId812">
              <p14:nvContentPartPr>
                <p14:cNvPr id="521" name="Freihand 520">
                  <a:extLst>
                    <a:ext uri="{FF2B5EF4-FFF2-40B4-BE49-F238E27FC236}">
                      <a16:creationId xmlns:a16="http://schemas.microsoft.com/office/drawing/2014/main" id="{732C99D2-D5FA-4AE6-BDDB-22A2EA071F88}"/>
                    </a:ext>
                  </a:extLst>
                </p14:cNvPr>
                <p14:cNvContentPartPr/>
                <p14:nvPr/>
              </p14:nvContentPartPr>
              <p14:xfrm>
                <a:off x="1396373" y="5776267"/>
                <a:ext cx="147600" cy="5400"/>
              </p14:xfrm>
            </p:contentPart>
          </mc:Choice>
          <mc:Fallback xmlns="">
            <p:pic>
              <p:nvPicPr>
                <p:cNvPr id="521" name="Freihand 520">
                  <a:extLst>
                    <a:ext uri="{FF2B5EF4-FFF2-40B4-BE49-F238E27FC236}">
                      <a16:creationId xmlns:a16="http://schemas.microsoft.com/office/drawing/2014/main" id="{732C99D2-D5FA-4AE6-BDDB-22A2EA071F88}"/>
                    </a:ext>
                  </a:extLst>
                </p:cNvPr>
                <p:cNvPicPr/>
                <p:nvPr/>
              </p:nvPicPr>
              <p:blipFill>
                <a:blip r:embed="rId813"/>
                <a:stretch>
                  <a:fillRect/>
                </a:stretch>
              </p:blipFill>
              <p:spPr>
                <a:xfrm>
                  <a:off x="1392053" y="5771947"/>
                  <a:ext cx="1562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522" name="Freihand 521">
                  <a:extLst>
                    <a:ext uri="{FF2B5EF4-FFF2-40B4-BE49-F238E27FC236}">
                      <a16:creationId xmlns:a16="http://schemas.microsoft.com/office/drawing/2014/main" id="{2B1A97B6-8535-46E3-9CF3-949BF3F73A5A}"/>
                    </a:ext>
                  </a:extLst>
                </p14:cNvPr>
                <p14:cNvContentPartPr/>
                <p14:nvPr/>
              </p14:nvContentPartPr>
              <p14:xfrm>
                <a:off x="1761413" y="5777707"/>
                <a:ext cx="1136880" cy="85680"/>
              </p14:xfrm>
            </p:contentPart>
          </mc:Choice>
          <mc:Fallback xmlns="">
            <p:pic>
              <p:nvPicPr>
                <p:cNvPr id="522" name="Freihand 521">
                  <a:extLst>
                    <a:ext uri="{FF2B5EF4-FFF2-40B4-BE49-F238E27FC236}">
                      <a16:creationId xmlns:a16="http://schemas.microsoft.com/office/drawing/2014/main" id="{2B1A97B6-8535-46E3-9CF3-949BF3F73A5A}"/>
                    </a:ext>
                  </a:extLst>
                </p:cNvPr>
                <p:cNvPicPr/>
                <p:nvPr/>
              </p:nvPicPr>
              <p:blipFill>
                <a:blip r:embed="rId815"/>
                <a:stretch>
                  <a:fillRect/>
                </a:stretch>
              </p:blipFill>
              <p:spPr>
                <a:xfrm>
                  <a:off x="1757093" y="5773387"/>
                  <a:ext cx="1145520" cy="94320"/>
                </a:xfrm>
                <a:prstGeom prst="rect">
                  <a:avLst/>
                </a:prstGeom>
              </p:spPr>
            </p:pic>
          </mc:Fallback>
        </mc:AlternateContent>
      </p:grpSp>
      <p:grpSp>
        <p:nvGrpSpPr>
          <p:cNvPr id="534" name="Gruppieren 533">
            <a:extLst>
              <a:ext uri="{FF2B5EF4-FFF2-40B4-BE49-F238E27FC236}">
                <a16:creationId xmlns:a16="http://schemas.microsoft.com/office/drawing/2014/main" id="{79440811-A81C-41B7-B95B-3A228F207508}"/>
              </a:ext>
            </a:extLst>
          </p:cNvPr>
          <p:cNvGrpSpPr/>
          <p:nvPr/>
        </p:nvGrpSpPr>
        <p:grpSpPr>
          <a:xfrm>
            <a:off x="910733" y="3645067"/>
            <a:ext cx="4413960" cy="2832840"/>
            <a:chOff x="910733" y="3645067"/>
            <a:chExt cx="4413960" cy="2832840"/>
          </a:xfrm>
        </p:grpSpPr>
        <mc:AlternateContent xmlns:mc="http://schemas.openxmlformats.org/markup-compatibility/2006" xmlns:p14="http://schemas.microsoft.com/office/powerpoint/2010/main">
          <mc:Choice Requires="p14">
            <p:contentPart p14:bwMode="auto" r:id="rId816">
              <p14:nvContentPartPr>
                <p14:cNvPr id="431" name="Freihand 430">
                  <a:extLst>
                    <a:ext uri="{FF2B5EF4-FFF2-40B4-BE49-F238E27FC236}">
                      <a16:creationId xmlns:a16="http://schemas.microsoft.com/office/drawing/2014/main" id="{E5A6A05B-7908-46CC-978A-D3884502165E}"/>
                    </a:ext>
                  </a:extLst>
                </p14:cNvPr>
                <p14:cNvContentPartPr/>
                <p14:nvPr/>
              </p14:nvContentPartPr>
              <p14:xfrm>
                <a:off x="1320053" y="3971227"/>
                <a:ext cx="43200" cy="2129040"/>
              </p14:xfrm>
            </p:contentPart>
          </mc:Choice>
          <mc:Fallback xmlns="">
            <p:pic>
              <p:nvPicPr>
                <p:cNvPr id="431" name="Freihand 430">
                  <a:extLst>
                    <a:ext uri="{FF2B5EF4-FFF2-40B4-BE49-F238E27FC236}">
                      <a16:creationId xmlns:a16="http://schemas.microsoft.com/office/drawing/2014/main" id="{E5A6A05B-7908-46CC-978A-D3884502165E}"/>
                    </a:ext>
                  </a:extLst>
                </p:cNvPr>
                <p:cNvPicPr/>
                <p:nvPr/>
              </p:nvPicPr>
              <p:blipFill>
                <a:blip r:embed="rId817"/>
                <a:stretch>
                  <a:fillRect/>
                </a:stretch>
              </p:blipFill>
              <p:spPr>
                <a:xfrm>
                  <a:off x="1315733" y="3966907"/>
                  <a:ext cx="51840" cy="213768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432" name="Freihand 431">
                  <a:extLst>
                    <a:ext uri="{FF2B5EF4-FFF2-40B4-BE49-F238E27FC236}">
                      <a16:creationId xmlns:a16="http://schemas.microsoft.com/office/drawing/2014/main" id="{8D52B79B-D76B-4EBA-9B16-E5B59D5CFF09}"/>
                    </a:ext>
                  </a:extLst>
                </p14:cNvPr>
                <p14:cNvContentPartPr/>
                <p14:nvPr/>
              </p14:nvContentPartPr>
              <p14:xfrm>
                <a:off x="1140053" y="5981107"/>
                <a:ext cx="4078440" cy="174240"/>
              </p14:xfrm>
            </p:contentPart>
          </mc:Choice>
          <mc:Fallback xmlns="">
            <p:pic>
              <p:nvPicPr>
                <p:cNvPr id="432" name="Freihand 431">
                  <a:extLst>
                    <a:ext uri="{FF2B5EF4-FFF2-40B4-BE49-F238E27FC236}">
                      <a16:creationId xmlns:a16="http://schemas.microsoft.com/office/drawing/2014/main" id="{8D52B79B-D76B-4EBA-9B16-E5B59D5CFF09}"/>
                    </a:ext>
                  </a:extLst>
                </p:cNvPr>
                <p:cNvPicPr/>
                <p:nvPr/>
              </p:nvPicPr>
              <p:blipFill>
                <a:blip r:embed="rId819"/>
                <a:stretch>
                  <a:fillRect/>
                </a:stretch>
              </p:blipFill>
              <p:spPr>
                <a:xfrm>
                  <a:off x="1135733" y="5976787"/>
                  <a:ext cx="408708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433" name="Freihand 432">
                  <a:extLst>
                    <a:ext uri="{FF2B5EF4-FFF2-40B4-BE49-F238E27FC236}">
                      <a16:creationId xmlns:a16="http://schemas.microsoft.com/office/drawing/2014/main" id="{F2EA18A1-98A4-470A-BE79-F3A09603098E}"/>
                    </a:ext>
                  </a:extLst>
                </p14:cNvPr>
                <p14:cNvContentPartPr/>
                <p14:nvPr/>
              </p14:nvContentPartPr>
              <p14:xfrm>
                <a:off x="5181413" y="6042667"/>
                <a:ext cx="143280" cy="115200"/>
              </p14:xfrm>
            </p:contentPart>
          </mc:Choice>
          <mc:Fallback xmlns="">
            <p:pic>
              <p:nvPicPr>
                <p:cNvPr id="433" name="Freihand 432">
                  <a:extLst>
                    <a:ext uri="{FF2B5EF4-FFF2-40B4-BE49-F238E27FC236}">
                      <a16:creationId xmlns:a16="http://schemas.microsoft.com/office/drawing/2014/main" id="{F2EA18A1-98A4-470A-BE79-F3A09603098E}"/>
                    </a:ext>
                  </a:extLst>
                </p:cNvPr>
                <p:cNvPicPr/>
                <p:nvPr/>
              </p:nvPicPr>
              <p:blipFill>
                <a:blip r:embed="rId821"/>
                <a:stretch>
                  <a:fillRect/>
                </a:stretch>
              </p:blipFill>
              <p:spPr>
                <a:xfrm>
                  <a:off x="5177093" y="6038347"/>
                  <a:ext cx="1519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434" name="Freihand 433">
                  <a:extLst>
                    <a:ext uri="{FF2B5EF4-FFF2-40B4-BE49-F238E27FC236}">
                      <a16:creationId xmlns:a16="http://schemas.microsoft.com/office/drawing/2014/main" id="{CC9093E9-3740-4EBD-9AA4-B700F4F3CCEC}"/>
                    </a:ext>
                  </a:extLst>
                </p14:cNvPr>
                <p14:cNvContentPartPr/>
                <p14:nvPr/>
              </p14:nvContentPartPr>
              <p14:xfrm>
                <a:off x="1261733" y="3812107"/>
                <a:ext cx="217800" cy="203760"/>
              </p14:xfrm>
            </p:contentPart>
          </mc:Choice>
          <mc:Fallback xmlns="">
            <p:pic>
              <p:nvPicPr>
                <p:cNvPr id="434" name="Freihand 433">
                  <a:extLst>
                    <a:ext uri="{FF2B5EF4-FFF2-40B4-BE49-F238E27FC236}">
                      <a16:creationId xmlns:a16="http://schemas.microsoft.com/office/drawing/2014/main" id="{CC9093E9-3740-4EBD-9AA4-B700F4F3CCEC}"/>
                    </a:ext>
                  </a:extLst>
                </p:cNvPr>
                <p:cNvPicPr/>
                <p:nvPr/>
              </p:nvPicPr>
              <p:blipFill>
                <a:blip r:embed="rId823"/>
                <a:stretch>
                  <a:fillRect/>
                </a:stretch>
              </p:blipFill>
              <p:spPr>
                <a:xfrm>
                  <a:off x="1257413" y="3807787"/>
                  <a:ext cx="22644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436" name="Freihand 435">
                  <a:extLst>
                    <a:ext uri="{FF2B5EF4-FFF2-40B4-BE49-F238E27FC236}">
                      <a16:creationId xmlns:a16="http://schemas.microsoft.com/office/drawing/2014/main" id="{33A80608-BC56-4307-9FEC-CCB2FAE7F040}"/>
                    </a:ext>
                  </a:extLst>
                </p14:cNvPr>
                <p14:cNvContentPartPr/>
                <p14:nvPr/>
              </p14:nvContentPartPr>
              <p14:xfrm>
                <a:off x="1078133" y="3744067"/>
                <a:ext cx="101520" cy="101160"/>
              </p14:xfrm>
            </p:contentPart>
          </mc:Choice>
          <mc:Fallback xmlns="">
            <p:pic>
              <p:nvPicPr>
                <p:cNvPr id="436" name="Freihand 435">
                  <a:extLst>
                    <a:ext uri="{FF2B5EF4-FFF2-40B4-BE49-F238E27FC236}">
                      <a16:creationId xmlns:a16="http://schemas.microsoft.com/office/drawing/2014/main" id="{33A80608-BC56-4307-9FEC-CCB2FAE7F040}"/>
                    </a:ext>
                  </a:extLst>
                </p:cNvPr>
                <p:cNvPicPr/>
                <p:nvPr/>
              </p:nvPicPr>
              <p:blipFill>
                <a:blip r:embed="rId825"/>
                <a:stretch>
                  <a:fillRect/>
                </a:stretch>
              </p:blipFill>
              <p:spPr>
                <a:xfrm>
                  <a:off x="1073813" y="3739747"/>
                  <a:ext cx="1101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437" name="Freihand 436">
                  <a:extLst>
                    <a:ext uri="{FF2B5EF4-FFF2-40B4-BE49-F238E27FC236}">
                      <a16:creationId xmlns:a16="http://schemas.microsoft.com/office/drawing/2014/main" id="{33ADB5DB-D858-4B08-A0BB-A605F6D2B95B}"/>
                    </a:ext>
                  </a:extLst>
                </p14:cNvPr>
                <p14:cNvContentPartPr/>
                <p14:nvPr/>
              </p14:nvContentPartPr>
              <p14:xfrm>
                <a:off x="1103333" y="3645067"/>
                <a:ext cx="7920" cy="21960"/>
              </p14:xfrm>
            </p:contentPart>
          </mc:Choice>
          <mc:Fallback xmlns="">
            <p:pic>
              <p:nvPicPr>
                <p:cNvPr id="437" name="Freihand 436">
                  <a:extLst>
                    <a:ext uri="{FF2B5EF4-FFF2-40B4-BE49-F238E27FC236}">
                      <a16:creationId xmlns:a16="http://schemas.microsoft.com/office/drawing/2014/main" id="{33ADB5DB-D858-4B08-A0BB-A605F6D2B95B}"/>
                    </a:ext>
                  </a:extLst>
                </p:cNvPr>
                <p:cNvPicPr/>
                <p:nvPr/>
              </p:nvPicPr>
              <p:blipFill>
                <a:blip r:embed="rId827"/>
                <a:stretch>
                  <a:fillRect/>
                </a:stretch>
              </p:blipFill>
              <p:spPr>
                <a:xfrm>
                  <a:off x="1099013" y="3640747"/>
                  <a:ext cx="165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438" name="Freihand 437">
                  <a:extLst>
                    <a:ext uri="{FF2B5EF4-FFF2-40B4-BE49-F238E27FC236}">
                      <a16:creationId xmlns:a16="http://schemas.microsoft.com/office/drawing/2014/main" id="{82DD0DAF-20BF-47CD-A860-1AD4FEDD3CD6}"/>
                    </a:ext>
                  </a:extLst>
                </p14:cNvPr>
                <p14:cNvContentPartPr/>
                <p14:nvPr/>
              </p14:nvContentPartPr>
              <p14:xfrm>
                <a:off x="5119133" y="6252907"/>
                <a:ext cx="83160" cy="98640"/>
              </p14:xfrm>
            </p:contentPart>
          </mc:Choice>
          <mc:Fallback xmlns="">
            <p:pic>
              <p:nvPicPr>
                <p:cNvPr id="438" name="Freihand 437">
                  <a:extLst>
                    <a:ext uri="{FF2B5EF4-FFF2-40B4-BE49-F238E27FC236}">
                      <a16:creationId xmlns:a16="http://schemas.microsoft.com/office/drawing/2014/main" id="{82DD0DAF-20BF-47CD-A860-1AD4FEDD3CD6}"/>
                    </a:ext>
                  </a:extLst>
                </p:cNvPr>
                <p:cNvPicPr/>
                <p:nvPr/>
              </p:nvPicPr>
              <p:blipFill>
                <a:blip r:embed="rId829"/>
                <a:stretch>
                  <a:fillRect/>
                </a:stretch>
              </p:blipFill>
              <p:spPr>
                <a:xfrm>
                  <a:off x="5114813" y="6248587"/>
                  <a:ext cx="918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439" name="Freihand 438">
                  <a:extLst>
                    <a:ext uri="{FF2B5EF4-FFF2-40B4-BE49-F238E27FC236}">
                      <a16:creationId xmlns:a16="http://schemas.microsoft.com/office/drawing/2014/main" id="{7BE72CBA-398E-4B5F-8CBF-7611C1A11EC8}"/>
                    </a:ext>
                  </a:extLst>
                </p14:cNvPr>
                <p14:cNvContentPartPr/>
                <p14:nvPr/>
              </p14:nvContentPartPr>
              <p14:xfrm>
                <a:off x="5132093" y="6258307"/>
                <a:ext cx="120240" cy="219600"/>
              </p14:xfrm>
            </p:contentPart>
          </mc:Choice>
          <mc:Fallback xmlns="">
            <p:pic>
              <p:nvPicPr>
                <p:cNvPr id="439" name="Freihand 438">
                  <a:extLst>
                    <a:ext uri="{FF2B5EF4-FFF2-40B4-BE49-F238E27FC236}">
                      <a16:creationId xmlns:a16="http://schemas.microsoft.com/office/drawing/2014/main" id="{7BE72CBA-398E-4B5F-8CBF-7611C1A11EC8}"/>
                    </a:ext>
                  </a:extLst>
                </p:cNvPr>
                <p:cNvPicPr/>
                <p:nvPr/>
              </p:nvPicPr>
              <p:blipFill>
                <a:blip r:embed="rId831"/>
                <a:stretch>
                  <a:fillRect/>
                </a:stretch>
              </p:blipFill>
              <p:spPr>
                <a:xfrm>
                  <a:off x="5127773" y="6253987"/>
                  <a:ext cx="12888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449" name="Freihand 448">
                  <a:extLst>
                    <a:ext uri="{FF2B5EF4-FFF2-40B4-BE49-F238E27FC236}">
                      <a16:creationId xmlns:a16="http://schemas.microsoft.com/office/drawing/2014/main" id="{5741EE6A-7D93-41C1-9F6A-37E13AD56AB9}"/>
                    </a:ext>
                  </a:extLst>
                </p14:cNvPr>
                <p14:cNvContentPartPr/>
                <p14:nvPr/>
              </p14:nvContentPartPr>
              <p14:xfrm>
                <a:off x="1236533" y="4268587"/>
                <a:ext cx="236520" cy="14760"/>
              </p14:xfrm>
            </p:contentPart>
          </mc:Choice>
          <mc:Fallback xmlns="">
            <p:pic>
              <p:nvPicPr>
                <p:cNvPr id="449" name="Freihand 448">
                  <a:extLst>
                    <a:ext uri="{FF2B5EF4-FFF2-40B4-BE49-F238E27FC236}">
                      <a16:creationId xmlns:a16="http://schemas.microsoft.com/office/drawing/2014/main" id="{5741EE6A-7D93-41C1-9F6A-37E13AD56AB9}"/>
                    </a:ext>
                  </a:extLst>
                </p:cNvPr>
                <p:cNvPicPr/>
                <p:nvPr/>
              </p:nvPicPr>
              <p:blipFill>
                <a:blip r:embed="rId833"/>
                <a:stretch>
                  <a:fillRect/>
                </a:stretch>
              </p:blipFill>
              <p:spPr>
                <a:xfrm>
                  <a:off x="1232213" y="4264267"/>
                  <a:ext cx="2451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450" name="Freihand 449">
                  <a:extLst>
                    <a:ext uri="{FF2B5EF4-FFF2-40B4-BE49-F238E27FC236}">
                      <a16:creationId xmlns:a16="http://schemas.microsoft.com/office/drawing/2014/main" id="{109D4DFF-CEEB-4B0A-B399-7B4BDB5DA4B6}"/>
                    </a:ext>
                  </a:extLst>
                </p14:cNvPr>
                <p14:cNvContentPartPr/>
                <p14:nvPr/>
              </p14:nvContentPartPr>
              <p14:xfrm>
                <a:off x="910733" y="4222507"/>
                <a:ext cx="75240" cy="146160"/>
              </p14:xfrm>
            </p:contentPart>
          </mc:Choice>
          <mc:Fallback xmlns="">
            <p:pic>
              <p:nvPicPr>
                <p:cNvPr id="450" name="Freihand 449">
                  <a:extLst>
                    <a:ext uri="{FF2B5EF4-FFF2-40B4-BE49-F238E27FC236}">
                      <a16:creationId xmlns:a16="http://schemas.microsoft.com/office/drawing/2014/main" id="{109D4DFF-CEEB-4B0A-B399-7B4BDB5DA4B6}"/>
                    </a:ext>
                  </a:extLst>
                </p:cNvPr>
                <p:cNvPicPr/>
                <p:nvPr/>
              </p:nvPicPr>
              <p:blipFill>
                <a:blip r:embed="rId835"/>
                <a:stretch>
                  <a:fillRect/>
                </a:stretch>
              </p:blipFill>
              <p:spPr>
                <a:xfrm>
                  <a:off x="906413" y="4218187"/>
                  <a:ext cx="83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451" name="Freihand 450">
                  <a:extLst>
                    <a:ext uri="{FF2B5EF4-FFF2-40B4-BE49-F238E27FC236}">
                      <a16:creationId xmlns:a16="http://schemas.microsoft.com/office/drawing/2014/main" id="{9A5D37E6-00DC-4574-B39E-8CE0B2324F82}"/>
                    </a:ext>
                  </a:extLst>
                </p14:cNvPr>
                <p14:cNvContentPartPr/>
                <p14:nvPr/>
              </p14:nvContentPartPr>
              <p14:xfrm>
                <a:off x="986333" y="4221787"/>
                <a:ext cx="78120" cy="142560"/>
              </p14:xfrm>
            </p:contentPart>
          </mc:Choice>
          <mc:Fallback xmlns="">
            <p:pic>
              <p:nvPicPr>
                <p:cNvPr id="451" name="Freihand 450">
                  <a:extLst>
                    <a:ext uri="{FF2B5EF4-FFF2-40B4-BE49-F238E27FC236}">
                      <a16:creationId xmlns:a16="http://schemas.microsoft.com/office/drawing/2014/main" id="{9A5D37E6-00DC-4574-B39E-8CE0B2324F82}"/>
                    </a:ext>
                  </a:extLst>
                </p:cNvPr>
                <p:cNvPicPr/>
                <p:nvPr/>
              </p:nvPicPr>
              <p:blipFill>
                <a:blip r:embed="rId837"/>
                <a:stretch>
                  <a:fillRect/>
                </a:stretch>
              </p:blipFill>
              <p:spPr>
                <a:xfrm>
                  <a:off x="982013" y="4217467"/>
                  <a:ext cx="867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452" name="Freihand 451">
                  <a:extLst>
                    <a:ext uri="{FF2B5EF4-FFF2-40B4-BE49-F238E27FC236}">
                      <a16:creationId xmlns:a16="http://schemas.microsoft.com/office/drawing/2014/main" id="{72601867-A8C7-4A03-90E6-2FB19A742D1B}"/>
                    </a:ext>
                  </a:extLst>
                </p14:cNvPr>
                <p14:cNvContentPartPr/>
                <p14:nvPr/>
              </p14:nvContentPartPr>
              <p14:xfrm>
                <a:off x="1087493" y="4307107"/>
                <a:ext cx="4680" cy="52200"/>
              </p14:xfrm>
            </p:contentPart>
          </mc:Choice>
          <mc:Fallback xmlns="">
            <p:pic>
              <p:nvPicPr>
                <p:cNvPr id="452" name="Freihand 451">
                  <a:extLst>
                    <a:ext uri="{FF2B5EF4-FFF2-40B4-BE49-F238E27FC236}">
                      <a16:creationId xmlns:a16="http://schemas.microsoft.com/office/drawing/2014/main" id="{72601867-A8C7-4A03-90E6-2FB19A742D1B}"/>
                    </a:ext>
                  </a:extLst>
                </p:cNvPr>
                <p:cNvPicPr/>
                <p:nvPr/>
              </p:nvPicPr>
              <p:blipFill>
                <a:blip r:embed="rId839"/>
                <a:stretch>
                  <a:fillRect/>
                </a:stretch>
              </p:blipFill>
              <p:spPr>
                <a:xfrm>
                  <a:off x="1083173" y="4302787"/>
                  <a:ext cx="133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453" name="Freihand 452">
                  <a:extLst>
                    <a:ext uri="{FF2B5EF4-FFF2-40B4-BE49-F238E27FC236}">
                      <a16:creationId xmlns:a16="http://schemas.microsoft.com/office/drawing/2014/main" id="{66245B15-857D-4CF3-A9FB-B9D2E38DE252}"/>
                    </a:ext>
                  </a:extLst>
                </p14:cNvPr>
                <p14:cNvContentPartPr/>
                <p14:nvPr/>
              </p14:nvContentPartPr>
              <p14:xfrm>
                <a:off x="1104773" y="4205227"/>
                <a:ext cx="52920" cy="119880"/>
              </p14:xfrm>
            </p:contentPart>
          </mc:Choice>
          <mc:Fallback xmlns="">
            <p:pic>
              <p:nvPicPr>
                <p:cNvPr id="453" name="Freihand 452">
                  <a:extLst>
                    <a:ext uri="{FF2B5EF4-FFF2-40B4-BE49-F238E27FC236}">
                      <a16:creationId xmlns:a16="http://schemas.microsoft.com/office/drawing/2014/main" id="{66245B15-857D-4CF3-A9FB-B9D2E38DE252}"/>
                    </a:ext>
                  </a:extLst>
                </p:cNvPr>
                <p:cNvPicPr/>
                <p:nvPr/>
              </p:nvPicPr>
              <p:blipFill>
                <a:blip r:embed="rId841"/>
                <a:stretch>
                  <a:fillRect/>
                </a:stretch>
              </p:blipFill>
              <p:spPr>
                <a:xfrm>
                  <a:off x="1100453" y="4200907"/>
                  <a:ext cx="615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454" name="Freihand 453">
                  <a:extLst>
                    <a:ext uri="{FF2B5EF4-FFF2-40B4-BE49-F238E27FC236}">
                      <a16:creationId xmlns:a16="http://schemas.microsoft.com/office/drawing/2014/main" id="{C2688079-4256-4E2F-9BB3-32FBDC0C2499}"/>
                    </a:ext>
                  </a:extLst>
                </p14:cNvPr>
                <p14:cNvContentPartPr/>
                <p14:nvPr/>
              </p14:nvContentPartPr>
              <p14:xfrm>
                <a:off x="1062653" y="4131787"/>
                <a:ext cx="94680" cy="29520"/>
              </p14:xfrm>
            </p:contentPart>
          </mc:Choice>
          <mc:Fallback xmlns="">
            <p:pic>
              <p:nvPicPr>
                <p:cNvPr id="454" name="Freihand 453">
                  <a:extLst>
                    <a:ext uri="{FF2B5EF4-FFF2-40B4-BE49-F238E27FC236}">
                      <a16:creationId xmlns:a16="http://schemas.microsoft.com/office/drawing/2014/main" id="{C2688079-4256-4E2F-9BB3-32FBDC0C2499}"/>
                    </a:ext>
                  </a:extLst>
                </p:cNvPr>
                <p:cNvPicPr/>
                <p:nvPr/>
              </p:nvPicPr>
              <p:blipFill>
                <a:blip r:embed="rId843"/>
                <a:stretch>
                  <a:fillRect/>
                </a:stretch>
              </p:blipFill>
              <p:spPr>
                <a:xfrm>
                  <a:off x="1058333" y="4127467"/>
                  <a:ext cx="1033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455" name="Freihand 454">
                  <a:extLst>
                    <a:ext uri="{FF2B5EF4-FFF2-40B4-BE49-F238E27FC236}">
                      <a16:creationId xmlns:a16="http://schemas.microsoft.com/office/drawing/2014/main" id="{24ECDAA3-69E6-4E76-8138-1202327728AE}"/>
                    </a:ext>
                  </a:extLst>
                </p14:cNvPr>
                <p14:cNvContentPartPr/>
                <p14:nvPr/>
              </p14:nvContentPartPr>
              <p14:xfrm>
                <a:off x="1164893" y="4200547"/>
                <a:ext cx="63720" cy="122760"/>
              </p14:xfrm>
            </p:contentPart>
          </mc:Choice>
          <mc:Fallback xmlns="">
            <p:pic>
              <p:nvPicPr>
                <p:cNvPr id="455" name="Freihand 454">
                  <a:extLst>
                    <a:ext uri="{FF2B5EF4-FFF2-40B4-BE49-F238E27FC236}">
                      <a16:creationId xmlns:a16="http://schemas.microsoft.com/office/drawing/2014/main" id="{24ECDAA3-69E6-4E76-8138-1202327728AE}"/>
                    </a:ext>
                  </a:extLst>
                </p:cNvPr>
                <p:cNvPicPr/>
                <p:nvPr/>
              </p:nvPicPr>
              <p:blipFill>
                <a:blip r:embed="rId845"/>
                <a:stretch>
                  <a:fillRect/>
                </a:stretch>
              </p:blipFill>
              <p:spPr>
                <a:xfrm>
                  <a:off x="1160573" y="4196227"/>
                  <a:ext cx="7236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456" name="Freihand 455">
                  <a:extLst>
                    <a:ext uri="{FF2B5EF4-FFF2-40B4-BE49-F238E27FC236}">
                      <a16:creationId xmlns:a16="http://schemas.microsoft.com/office/drawing/2014/main" id="{6E652BE8-39A0-43D6-94EC-5EDF28A25383}"/>
                    </a:ext>
                  </a:extLst>
                </p14:cNvPr>
                <p14:cNvContentPartPr/>
                <p14:nvPr/>
              </p14:nvContentPartPr>
              <p14:xfrm>
                <a:off x="1145093" y="4168507"/>
                <a:ext cx="70200" cy="74160"/>
              </p14:xfrm>
            </p:contentPart>
          </mc:Choice>
          <mc:Fallback xmlns="">
            <p:pic>
              <p:nvPicPr>
                <p:cNvPr id="456" name="Freihand 455">
                  <a:extLst>
                    <a:ext uri="{FF2B5EF4-FFF2-40B4-BE49-F238E27FC236}">
                      <a16:creationId xmlns:a16="http://schemas.microsoft.com/office/drawing/2014/main" id="{6E652BE8-39A0-43D6-94EC-5EDF28A25383}"/>
                    </a:ext>
                  </a:extLst>
                </p:cNvPr>
                <p:cNvPicPr/>
                <p:nvPr/>
              </p:nvPicPr>
              <p:blipFill>
                <a:blip r:embed="rId847"/>
                <a:stretch>
                  <a:fillRect/>
                </a:stretch>
              </p:blipFill>
              <p:spPr>
                <a:xfrm>
                  <a:off x="1140773" y="4164187"/>
                  <a:ext cx="7884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457" name="Freihand 456">
                  <a:extLst>
                    <a:ext uri="{FF2B5EF4-FFF2-40B4-BE49-F238E27FC236}">
                      <a16:creationId xmlns:a16="http://schemas.microsoft.com/office/drawing/2014/main" id="{898666D1-D211-4605-95A8-2C9BF6CEFB29}"/>
                    </a:ext>
                  </a:extLst>
                </p14:cNvPr>
                <p14:cNvContentPartPr/>
                <p14:nvPr/>
              </p14:nvContentPartPr>
              <p14:xfrm>
                <a:off x="1194773" y="4258867"/>
                <a:ext cx="76320" cy="84960"/>
              </p14:xfrm>
            </p:contentPart>
          </mc:Choice>
          <mc:Fallback xmlns="">
            <p:pic>
              <p:nvPicPr>
                <p:cNvPr id="457" name="Freihand 456">
                  <a:extLst>
                    <a:ext uri="{FF2B5EF4-FFF2-40B4-BE49-F238E27FC236}">
                      <a16:creationId xmlns:a16="http://schemas.microsoft.com/office/drawing/2014/main" id="{898666D1-D211-4605-95A8-2C9BF6CEFB29}"/>
                    </a:ext>
                  </a:extLst>
                </p:cNvPr>
                <p:cNvPicPr/>
                <p:nvPr/>
              </p:nvPicPr>
              <p:blipFill>
                <a:blip r:embed="rId849"/>
                <a:stretch>
                  <a:fillRect/>
                </a:stretch>
              </p:blipFill>
              <p:spPr>
                <a:xfrm>
                  <a:off x="1190453" y="4254547"/>
                  <a:ext cx="849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471" name="Freihand 470">
                  <a:extLst>
                    <a:ext uri="{FF2B5EF4-FFF2-40B4-BE49-F238E27FC236}">
                      <a16:creationId xmlns:a16="http://schemas.microsoft.com/office/drawing/2014/main" id="{E4980272-3EFA-4616-83F1-87259701304A}"/>
                    </a:ext>
                  </a:extLst>
                </p14:cNvPr>
                <p14:cNvContentPartPr/>
                <p14:nvPr/>
              </p14:nvContentPartPr>
              <p14:xfrm>
                <a:off x="3152453" y="4708507"/>
                <a:ext cx="1003680" cy="1395000"/>
              </p14:xfrm>
            </p:contentPart>
          </mc:Choice>
          <mc:Fallback xmlns="">
            <p:pic>
              <p:nvPicPr>
                <p:cNvPr id="471" name="Freihand 470">
                  <a:extLst>
                    <a:ext uri="{FF2B5EF4-FFF2-40B4-BE49-F238E27FC236}">
                      <a16:creationId xmlns:a16="http://schemas.microsoft.com/office/drawing/2014/main" id="{E4980272-3EFA-4616-83F1-87259701304A}"/>
                    </a:ext>
                  </a:extLst>
                </p:cNvPr>
                <p:cNvPicPr/>
                <p:nvPr/>
              </p:nvPicPr>
              <p:blipFill>
                <a:blip r:embed="rId851"/>
                <a:stretch>
                  <a:fillRect/>
                </a:stretch>
              </p:blipFill>
              <p:spPr>
                <a:xfrm>
                  <a:off x="3148133" y="4704187"/>
                  <a:ext cx="1012320" cy="140364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472" name="Freihand 471">
                  <a:extLst>
                    <a:ext uri="{FF2B5EF4-FFF2-40B4-BE49-F238E27FC236}">
                      <a16:creationId xmlns:a16="http://schemas.microsoft.com/office/drawing/2014/main" id="{9B08BB56-D1A5-4BC0-9509-ED0DE510A33A}"/>
                    </a:ext>
                  </a:extLst>
                </p14:cNvPr>
                <p14:cNvContentPartPr/>
                <p14:nvPr/>
              </p14:nvContentPartPr>
              <p14:xfrm>
                <a:off x="4254773" y="4520227"/>
                <a:ext cx="119880" cy="172080"/>
              </p14:xfrm>
            </p:contentPart>
          </mc:Choice>
          <mc:Fallback xmlns="">
            <p:pic>
              <p:nvPicPr>
                <p:cNvPr id="472" name="Freihand 471">
                  <a:extLst>
                    <a:ext uri="{FF2B5EF4-FFF2-40B4-BE49-F238E27FC236}">
                      <a16:creationId xmlns:a16="http://schemas.microsoft.com/office/drawing/2014/main" id="{9B08BB56-D1A5-4BC0-9509-ED0DE510A33A}"/>
                    </a:ext>
                  </a:extLst>
                </p:cNvPr>
                <p:cNvPicPr/>
                <p:nvPr/>
              </p:nvPicPr>
              <p:blipFill>
                <a:blip r:embed="rId853"/>
                <a:stretch>
                  <a:fillRect/>
                </a:stretch>
              </p:blipFill>
              <p:spPr>
                <a:xfrm>
                  <a:off x="4250453" y="4515907"/>
                  <a:ext cx="1285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473" name="Freihand 472">
                  <a:extLst>
                    <a:ext uri="{FF2B5EF4-FFF2-40B4-BE49-F238E27FC236}">
                      <a16:creationId xmlns:a16="http://schemas.microsoft.com/office/drawing/2014/main" id="{40A736F1-18CF-41E1-8EE2-641266B5AEAC}"/>
                    </a:ext>
                  </a:extLst>
                </p14:cNvPr>
                <p14:cNvContentPartPr/>
                <p14:nvPr/>
              </p14:nvContentPartPr>
              <p14:xfrm>
                <a:off x="4421813" y="4469827"/>
                <a:ext cx="112320" cy="153720"/>
              </p14:xfrm>
            </p:contentPart>
          </mc:Choice>
          <mc:Fallback xmlns="">
            <p:pic>
              <p:nvPicPr>
                <p:cNvPr id="473" name="Freihand 472">
                  <a:extLst>
                    <a:ext uri="{FF2B5EF4-FFF2-40B4-BE49-F238E27FC236}">
                      <a16:creationId xmlns:a16="http://schemas.microsoft.com/office/drawing/2014/main" id="{40A736F1-18CF-41E1-8EE2-641266B5AEAC}"/>
                    </a:ext>
                  </a:extLst>
                </p:cNvPr>
                <p:cNvPicPr/>
                <p:nvPr/>
              </p:nvPicPr>
              <p:blipFill>
                <a:blip r:embed="rId855"/>
                <a:stretch>
                  <a:fillRect/>
                </a:stretch>
              </p:blipFill>
              <p:spPr>
                <a:xfrm>
                  <a:off x="4417493" y="4465507"/>
                  <a:ext cx="1209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475" name="Freihand 474">
                  <a:extLst>
                    <a:ext uri="{FF2B5EF4-FFF2-40B4-BE49-F238E27FC236}">
                      <a16:creationId xmlns:a16="http://schemas.microsoft.com/office/drawing/2014/main" id="{BB4B979F-EBB1-4329-983D-22A83BFBB702}"/>
                    </a:ext>
                  </a:extLst>
                </p14:cNvPr>
                <p14:cNvContentPartPr/>
                <p14:nvPr/>
              </p14:nvContentPartPr>
              <p14:xfrm>
                <a:off x="1675013" y="4256347"/>
                <a:ext cx="32760" cy="122400"/>
              </p14:xfrm>
            </p:contentPart>
          </mc:Choice>
          <mc:Fallback xmlns="">
            <p:pic>
              <p:nvPicPr>
                <p:cNvPr id="475" name="Freihand 474">
                  <a:extLst>
                    <a:ext uri="{FF2B5EF4-FFF2-40B4-BE49-F238E27FC236}">
                      <a16:creationId xmlns:a16="http://schemas.microsoft.com/office/drawing/2014/main" id="{BB4B979F-EBB1-4329-983D-22A83BFBB702}"/>
                    </a:ext>
                  </a:extLst>
                </p:cNvPr>
                <p:cNvPicPr/>
                <p:nvPr/>
              </p:nvPicPr>
              <p:blipFill>
                <a:blip r:embed="rId857"/>
                <a:stretch>
                  <a:fillRect/>
                </a:stretch>
              </p:blipFill>
              <p:spPr>
                <a:xfrm>
                  <a:off x="1670693" y="4252027"/>
                  <a:ext cx="414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476" name="Freihand 475">
                  <a:extLst>
                    <a:ext uri="{FF2B5EF4-FFF2-40B4-BE49-F238E27FC236}">
                      <a16:creationId xmlns:a16="http://schemas.microsoft.com/office/drawing/2014/main" id="{FB72C4C6-C9A4-4F7F-BB10-3CB0433DBEE5}"/>
                    </a:ext>
                  </a:extLst>
                </p14:cNvPr>
                <p14:cNvContentPartPr/>
                <p14:nvPr/>
              </p14:nvContentPartPr>
              <p14:xfrm>
                <a:off x="1730093" y="4238347"/>
                <a:ext cx="75240" cy="120960"/>
              </p14:xfrm>
            </p:contentPart>
          </mc:Choice>
          <mc:Fallback xmlns="">
            <p:pic>
              <p:nvPicPr>
                <p:cNvPr id="476" name="Freihand 475">
                  <a:extLst>
                    <a:ext uri="{FF2B5EF4-FFF2-40B4-BE49-F238E27FC236}">
                      <a16:creationId xmlns:a16="http://schemas.microsoft.com/office/drawing/2014/main" id="{FB72C4C6-C9A4-4F7F-BB10-3CB0433DBEE5}"/>
                    </a:ext>
                  </a:extLst>
                </p:cNvPr>
                <p:cNvPicPr/>
                <p:nvPr/>
              </p:nvPicPr>
              <p:blipFill>
                <a:blip r:embed="rId859"/>
                <a:stretch>
                  <a:fillRect/>
                </a:stretch>
              </p:blipFill>
              <p:spPr>
                <a:xfrm>
                  <a:off x="1725773" y="4234027"/>
                  <a:ext cx="838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443" name="Freihand 442">
                  <a:extLst>
                    <a:ext uri="{FF2B5EF4-FFF2-40B4-BE49-F238E27FC236}">
                      <a16:creationId xmlns:a16="http://schemas.microsoft.com/office/drawing/2014/main" id="{FA52E5A1-B3BF-4D0C-B2F6-9257CDE4877B}"/>
                    </a:ext>
                  </a:extLst>
                </p14:cNvPr>
                <p14:cNvContentPartPr/>
                <p14:nvPr/>
              </p14:nvContentPartPr>
              <p14:xfrm>
                <a:off x="3666533" y="6048787"/>
                <a:ext cx="21600" cy="195840"/>
              </p14:xfrm>
            </p:contentPart>
          </mc:Choice>
          <mc:Fallback xmlns="">
            <p:pic>
              <p:nvPicPr>
                <p:cNvPr id="443" name="Freihand 442">
                  <a:extLst>
                    <a:ext uri="{FF2B5EF4-FFF2-40B4-BE49-F238E27FC236}">
                      <a16:creationId xmlns:a16="http://schemas.microsoft.com/office/drawing/2014/main" id="{FA52E5A1-B3BF-4D0C-B2F6-9257CDE4877B}"/>
                    </a:ext>
                  </a:extLst>
                </p:cNvPr>
                <p:cNvPicPr/>
                <p:nvPr/>
              </p:nvPicPr>
              <p:blipFill>
                <a:blip r:embed="rId861"/>
                <a:stretch>
                  <a:fillRect/>
                </a:stretch>
              </p:blipFill>
              <p:spPr>
                <a:xfrm>
                  <a:off x="3662213" y="6044467"/>
                  <a:ext cx="302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444" name="Freihand 443">
                  <a:extLst>
                    <a:ext uri="{FF2B5EF4-FFF2-40B4-BE49-F238E27FC236}">
                      <a16:creationId xmlns:a16="http://schemas.microsoft.com/office/drawing/2014/main" id="{F278BE64-41E3-44A8-9206-402496AAA0F7}"/>
                    </a:ext>
                  </a:extLst>
                </p14:cNvPr>
                <p14:cNvContentPartPr/>
                <p14:nvPr/>
              </p14:nvContentPartPr>
              <p14:xfrm>
                <a:off x="3512093" y="6281347"/>
                <a:ext cx="105120" cy="122760"/>
              </p14:xfrm>
            </p:contentPart>
          </mc:Choice>
          <mc:Fallback xmlns="">
            <p:pic>
              <p:nvPicPr>
                <p:cNvPr id="444" name="Freihand 443">
                  <a:extLst>
                    <a:ext uri="{FF2B5EF4-FFF2-40B4-BE49-F238E27FC236}">
                      <a16:creationId xmlns:a16="http://schemas.microsoft.com/office/drawing/2014/main" id="{F278BE64-41E3-44A8-9206-402496AAA0F7}"/>
                    </a:ext>
                  </a:extLst>
                </p:cNvPr>
                <p:cNvPicPr/>
                <p:nvPr/>
              </p:nvPicPr>
              <p:blipFill>
                <a:blip r:embed="rId863"/>
                <a:stretch>
                  <a:fillRect/>
                </a:stretch>
              </p:blipFill>
              <p:spPr>
                <a:xfrm>
                  <a:off x="3507773" y="6277027"/>
                  <a:ext cx="11376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445" name="Freihand 444">
                  <a:extLst>
                    <a:ext uri="{FF2B5EF4-FFF2-40B4-BE49-F238E27FC236}">
                      <a16:creationId xmlns:a16="http://schemas.microsoft.com/office/drawing/2014/main" id="{B5DCCB0D-5912-4445-8423-4656334875E6}"/>
                    </a:ext>
                  </a:extLst>
                </p14:cNvPr>
                <p14:cNvContentPartPr/>
                <p14:nvPr/>
              </p14:nvContentPartPr>
              <p14:xfrm>
                <a:off x="3550973" y="6252907"/>
                <a:ext cx="95400" cy="22320"/>
              </p14:xfrm>
            </p:contentPart>
          </mc:Choice>
          <mc:Fallback xmlns="">
            <p:pic>
              <p:nvPicPr>
                <p:cNvPr id="445" name="Freihand 444">
                  <a:extLst>
                    <a:ext uri="{FF2B5EF4-FFF2-40B4-BE49-F238E27FC236}">
                      <a16:creationId xmlns:a16="http://schemas.microsoft.com/office/drawing/2014/main" id="{B5DCCB0D-5912-4445-8423-4656334875E6}"/>
                    </a:ext>
                  </a:extLst>
                </p:cNvPr>
                <p:cNvPicPr/>
                <p:nvPr/>
              </p:nvPicPr>
              <p:blipFill>
                <a:blip r:embed="rId865"/>
                <a:stretch>
                  <a:fillRect/>
                </a:stretch>
              </p:blipFill>
              <p:spPr>
                <a:xfrm>
                  <a:off x="3546653" y="6248587"/>
                  <a:ext cx="1040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446" name="Freihand 445">
                  <a:extLst>
                    <a:ext uri="{FF2B5EF4-FFF2-40B4-BE49-F238E27FC236}">
                      <a16:creationId xmlns:a16="http://schemas.microsoft.com/office/drawing/2014/main" id="{7BA977DD-D865-44CC-BB74-4CED9A344D63}"/>
                    </a:ext>
                  </a:extLst>
                </p14:cNvPr>
                <p14:cNvContentPartPr/>
                <p14:nvPr/>
              </p14:nvContentPartPr>
              <p14:xfrm>
                <a:off x="3669773" y="6274147"/>
                <a:ext cx="72000" cy="106920"/>
              </p14:xfrm>
            </p:contentPart>
          </mc:Choice>
          <mc:Fallback xmlns="">
            <p:pic>
              <p:nvPicPr>
                <p:cNvPr id="446" name="Freihand 445">
                  <a:extLst>
                    <a:ext uri="{FF2B5EF4-FFF2-40B4-BE49-F238E27FC236}">
                      <a16:creationId xmlns:a16="http://schemas.microsoft.com/office/drawing/2014/main" id="{7BA977DD-D865-44CC-BB74-4CED9A344D63}"/>
                    </a:ext>
                  </a:extLst>
                </p:cNvPr>
                <p:cNvPicPr/>
                <p:nvPr/>
              </p:nvPicPr>
              <p:blipFill>
                <a:blip r:embed="rId867"/>
                <a:stretch>
                  <a:fillRect/>
                </a:stretch>
              </p:blipFill>
              <p:spPr>
                <a:xfrm>
                  <a:off x="3665453" y="6269827"/>
                  <a:ext cx="806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447" name="Freihand 446">
                  <a:extLst>
                    <a:ext uri="{FF2B5EF4-FFF2-40B4-BE49-F238E27FC236}">
                      <a16:creationId xmlns:a16="http://schemas.microsoft.com/office/drawing/2014/main" id="{44EA5030-9F56-4B74-9712-5EA3F34CB3BD}"/>
                    </a:ext>
                  </a:extLst>
                </p14:cNvPr>
                <p14:cNvContentPartPr/>
                <p14:nvPr/>
              </p14:nvContentPartPr>
              <p14:xfrm>
                <a:off x="3763013" y="6255067"/>
                <a:ext cx="94320" cy="118080"/>
              </p14:xfrm>
            </p:contentPart>
          </mc:Choice>
          <mc:Fallback xmlns="">
            <p:pic>
              <p:nvPicPr>
                <p:cNvPr id="447" name="Freihand 446">
                  <a:extLst>
                    <a:ext uri="{FF2B5EF4-FFF2-40B4-BE49-F238E27FC236}">
                      <a16:creationId xmlns:a16="http://schemas.microsoft.com/office/drawing/2014/main" id="{44EA5030-9F56-4B74-9712-5EA3F34CB3BD}"/>
                    </a:ext>
                  </a:extLst>
                </p:cNvPr>
                <p:cNvPicPr/>
                <p:nvPr/>
              </p:nvPicPr>
              <p:blipFill>
                <a:blip r:embed="rId869"/>
                <a:stretch>
                  <a:fillRect/>
                </a:stretch>
              </p:blipFill>
              <p:spPr>
                <a:xfrm>
                  <a:off x="3758693" y="6250747"/>
                  <a:ext cx="1029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462" name="Freihand 461">
                  <a:extLst>
                    <a:ext uri="{FF2B5EF4-FFF2-40B4-BE49-F238E27FC236}">
                      <a16:creationId xmlns:a16="http://schemas.microsoft.com/office/drawing/2014/main" id="{A2ED0E9E-5862-4CAD-8DB7-6C484D9650A4}"/>
                    </a:ext>
                  </a:extLst>
                </p14:cNvPr>
                <p14:cNvContentPartPr/>
                <p14:nvPr/>
              </p14:nvContentPartPr>
              <p14:xfrm>
                <a:off x="3100973" y="6064627"/>
                <a:ext cx="34200" cy="158040"/>
              </p14:xfrm>
            </p:contentPart>
          </mc:Choice>
          <mc:Fallback xmlns="">
            <p:pic>
              <p:nvPicPr>
                <p:cNvPr id="462" name="Freihand 461">
                  <a:extLst>
                    <a:ext uri="{FF2B5EF4-FFF2-40B4-BE49-F238E27FC236}">
                      <a16:creationId xmlns:a16="http://schemas.microsoft.com/office/drawing/2014/main" id="{A2ED0E9E-5862-4CAD-8DB7-6C484D9650A4}"/>
                    </a:ext>
                  </a:extLst>
                </p:cNvPr>
                <p:cNvPicPr/>
                <p:nvPr/>
              </p:nvPicPr>
              <p:blipFill>
                <a:blip r:embed="rId871"/>
                <a:stretch>
                  <a:fillRect/>
                </a:stretch>
              </p:blipFill>
              <p:spPr>
                <a:xfrm>
                  <a:off x="3096653" y="6060307"/>
                  <a:ext cx="428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463" name="Freihand 462">
                  <a:extLst>
                    <a:ext uri="{FF2B5EF4-FFF2-40B4-BE49-F238E27FC236}">
                      <a16:creationId xmlns:a16="http://schemas.microsoft.com/office/drawing/2014/main" id="{CE6F3646-0E5F-4791-BD28-667A1428561F}"/>
                    </a:ext>
                  </a:extLst>
                </p14:cNvPr>
                <p14:cNvContentPartPr/>
                <p14:nvPr/>
              </p14:nvContentPartPr>
              <p14:xfrm>
                <a:off x="2932853" y="6246787"/>
                <a:ext cx="68760" cy="107640"/>
              </p14:xfrm>
            </p:contentPart>
          </mc:Choice>
          <mc:Fallback xmlns="">
            <p:pic>
              <p:nvPicPr>
                <p:cNvPr id="463" name="Freihand 462">
                  <a:extLst>
                    <a:ext uri="{FF2B5EF4-FFF2-40B4-BE49-F238E27FC236}">
                      <a16:creationId xmlns:a16="http://schemas.microsoft.com/office/drawing/2014/main" id="{CE6F3646-0E5F-4791-BD28-667A1428561F}"/>
                    </a:ext>
                  </a:extLst>
                </p:cNvPr>
                <p:cNvPicPr/>
                <p:nvPr/>
              </p:nvPicPr>
              <p:blipFill>
                <a:blip r:embed="rId873"/>
                <a:stretch>
                  <a:fillRect/>
                </a:stretch>
              </p:blipFill>
              <p:spPr>
                <a:xfrm>
                  <a:off x="2928533" y="6242467"/>
                  <a:ext cx="774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464" name="Freihand 463">
                  <a:extLst>
                    <a:ext uri="{FF2B5EF4-FFF2-40B4-BE49-F238E27FC236}">
                      <a16:creationId xmlns:a16="http://schemas.microsoft.com/office/drawing/2014/main" id="{B2497E7B-D23A-4FF7-BE34-1D6F9CDAE92B}"/>
                    </a:ext>
                  </a:extLst>
                </p14:cNvPr>
                <p14:cNvContentPartPr/>
                <p14:nvPr/>
              </p14:nvContentPartPr>
              <p14:xfrm>
                <a:off x="2973533" y="6283867"/>
                <a:ext cx="29520" cy="109080"/>
              </p14:xfrm>
            </p:contentPart>
          </mc:Choice>
          <mc:Fallback xmlns="">
            <p:pic>
              <p:nvPicPr>
                <p:cNvPr id="464" name="Freihand 463">
                  <a:extLst>
                    <a:ext uri="{FF2B5EF4-FFF2-40B4-BE49-F238E27FC236}">
                      <a16:creationId xmlns:a16="http://schemas.microsoft.com/office/drawing/2014/main" id="{B2497E7B-D23A-4FF7-BE34-1D6F9CDAE92B}"/>
                    </a:ext>
                  </a:extLst>
                </p:cNvPr>
                <p:cNvPicPr/>
                <p:nvPr/>
              </p:nvPicPr>
              <p:blipFill>
                <a:blip r:embed="rId875"/>
                <a:stretch>
                  <a:fillRect/>
                </a:stretch>
              </p:blipFill>
              <p:spPr>
                <a:xfrm>
                  <a:off x="2969213" y="6279547"/>
                  <a:ext cx="381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465" name="Freihand 464">
                  <a:extLst>
                    <a:ext uri="{FF2B5EF4-FFF2-40B4-BE49-F238E27FC236}">
                      <a16:creationId xmlns:a16="http://schemas.microsoft.com/office/drawing/2014/main" id="{BCA2595C-15AF-4BA5-B7BB-C7451FC051B9}"/>
                    </a:ext>
                  </a:extLst>
                </p14:cNvPr>
                <p14:cNvContentPartPr/>
                <p14:nvPr/>
              </p14:nvContentPartPr>
              <p14:xfrm>
                <a:off x="3020333" y="6291787"/>
                <a:ext cx="66960" cy="88560"/>
              </p14:xfrm>
            </p:contentPart>
          </mc:Choice>
          <mc:Fallback xmlns="">
            <p:pic>
              <p:nvPicPr>
                <p:cNvPr id="465" name="Freihand 464">
                  <a:extLst>
                    <a:ext uri="{FF2B5EF4-FFF2-40B4-BE49-F238E27FC236}">
                      <a16:creationId xmlns:a16="http://schemas.microsoft.com/office/drawing/2014/main" id="{BCA2595C-15AF-4BA5-B7BB-C7451FC051B9}"/>
                    </a:ext>
                  </a:extLst>
                </p:cNvPr>
                <p:cNvPicPr/>
                <p:nvPr/>
              </p:nvPicPr>
              <p:blipFill>
                <a:blip r:embed="rId877"/>
                <a:stretch>
                  <a:fillRect/>
                </a:stretch>
              </p:blipFill>
              <p:spPr>
                <a:xfrm>
                  <a:off x="3016013" y="6287467"/>
                  <a:ext cx="756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466" name="Freihand 465">
                  <a:extLst>
                    <a:ext uri="{FF2B5EF4-FFF2-40B4-BE49-F238E27FC236}">
                      <a16:creationId xmlns:a16="http://schemas.microsoft.com/office/drawing/2014/main" id="{1C0F89D3-CE33-4DBA-B7BE-4E0A0D71FBD1}"/>
                    </a:ext>
                  </a:extLst>
                </p14:cNvPr>
                <p14:cNvContentPartPr/>
                <p14:nvPr/>
              </p14:nvContentPartPr>
              <p14:xfrm>
                <a:off x="3102053" y="6278467"/>
                <a:ext cx="74520" cy="80280"/>
              </p14:xfrm>
            </p:contentPart>
          </mc:Choice>
          <mc:Fallback xmlns="">
            <p:pic>
              <p:nvPicPr>
                <p:cNvPr id="466" name="Freihand 465">
                  <a:extLst>
                    <a:ext uri="{FF2B5EF4-FFF2-40B4-BE49-F238E27FC236}">
                      <a16:creationId xmlns:a16="http://schemas.microsoft.com/office/drawing/2014/main" id="{1C0F89D3-CE33-4DBA-B7BE-4E0A0D71FBD1}"/>
                    </a:ext>
                  </a:extLst>
                </p:cNvPr>
                <p:cNvPicPr/>
                <p:nvPr/>
              </p:nvPicPr>
              <p:blipFill>
                <a:blip r:embed="rId879"/>
                <a:stretch>
                  <a:fillRect/>
                </a:stretch>
              </p:blipFill>
              <p:spPr>
                <a:xfrm>
                  <a:off x="3097733" y="6274147"/>
                  <a:ext cx="831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478" name="Freihand 477">
                  <a:extLst>
                    <a:ext uri="{FF2B5EF4-FFF2-40B4-BE49-F238E27FC236}">
                      <a16:creationId xmlns:a16="http://schemas.microsoft.com/office/drawing/2014/main" id="{BB545387-7C21-4085-B297-C12EFF2D4E42}"/>
                    </a:ext>
                  </a:extLst>
                </p14:cNvPr>
                <p14:cNvContentPartPr/>
                <p14:nvPr/>
              </p14:nvContentPartPr>
              <p14:xfrm>
                <a:off x="3309413" y="5854747"/>
                <a:ext cx="25200" cy="98640"/>
              </p14:xfrm>
            </p:contentPart>
          </mc:Choice>
          <mc:Fallback xmlns="">
            <p:pic>
              <p:nvPicPr>
                <p:cNvPr id="478" name="Freihand 477">
                  <a:extLst>
                    <a:ext uri="{FF2B5EF4-FFF2-40B4-BE49-F238E27FC236}">
                      <a16:creationId xmlns:a16="http://schemas.microsoft.com/office/drawing/2014/main" id="{BB545387-7C21-4085-B297-C12EFF2D4E42}"/>
                    </a:ext>
                  </a:extLst>
                </p:cNvPr>
                <p:cNvPicPr/>
                <p:nvPr/>
              </p:nvPicPr>
              <p:blipFill>
                <a:blip r:embed="rId881"/>
                <a:stretch>
                  <a:fillRect/>
                </a:stretch>
              </p:blipFill>
              <p:spPr>
                <a:xfrm>
                  <a:off x="3305093" y="5850427"/>
                  <a:ext cx="338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479" name="Freihand 478">
                  <a:extLst>
                    <a:ext uri="{FF2B5EF4-FFF2-40B4-BE49-F238E27FC236}">
                      <a16:creationId xmlns:a16="http://schemas.microsoft.com/office/drawing/2014/main" id="{3A5A07FA-AF06-4991-8A6B-F3A7FAA62EDF}"/>
                    </a:ext>
                  </a:extLst>
                </p14:cNvPr>
                <p14:cNvContentPartPr/>
                <p14:nvPr/>
              </p14:nvContentPartPr>
              <p14:xfrm>
                <a:off x="3302573" y="5976427"/>
                <a:ext cx="22680" cy="115200"/>
              </p14:xfrm>
            </p:contentPart>
          </mc:Choice>
          <mc:Fallback xmlns="">
            <p:pic>
              <p:nvPicPr>
                <p:cNvPr id="479" name="Freihand 478">
                  <a:extLst>
                    <a:ext uri="{FF2B5EF4-FFF2-40B4-BE49-F238E27FC236}">
                      <a16:creationId xmlns:a16="http://schemas.microsoft.com/office/drawing/2014/main" id="{3A5A07FA-AF06-4991-8A6B-F3A7FAA62EDF}"/>
                    </a:ext>
                  </a:extLst>
                </p:cNvPr>
                <p:cNvPicPr/>
                <p:nvPr/>
              </p:nvPicPr>
              <p:blipFill>
                <a:blip r:embed="rId883"/>
                <a:stretch>
                  <a:fillRect/>
                </a:stretch>
              </p:blipFill>
              <p:spPr>
                <a:xfrm>
                  <a:off x="3298253" y="5972107"/>
                  <a:ext cx="313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481" name="Freihand 480">
                  <a:extLst>
                    <a:ext uri="{FF2B5EF4-FFF2-40B4-BE49-F238E27FC236}">
                      <a16:creationId xmlns:a16="http://schemas.microsoft.com/office/drawing/2014/main" id="{11028915-9CFC-4AC1-B597-63C10661692B}"/>
                    </a:ext>
                  </a:extLst>
                </p14:cNvPr>
                <p14:cNvContentPartPr/>
                <p14:nvPr/>
              </p14:nvContentPartPr>
              <p14:xfrm>
                <a:off x="3211493" y="6138067"/>
                <a:ext cx="43920" cy="120600"/>
              </p14:xfrm>
            </p:contentPart>
          </mc:Choice>
          <mc:Fallback xmlns="">
            <p:pic>
              <p:nvPicPr>
                <p:cNvPr id="481" name="Freihand 480">
                  <a:extLst>
                    <a:ext uri="{FF2B5EF4-FFF2-40B4-BE49-F238E27FC236}">
                      <a16:creationId xmlns:a16="http://schemas.microsoft.com/office/drawing/2014/main" id="{11028915-9CFC-4AC1-B597-63C10661692B}"/>
                    </a:ext>
                  </a:extLst>
                </p:cNvPr>
                <p:cNvPicPr/>
                <p:nvPr/>
              </p:nvPicPr>
              <p:blipFill>
                <a:blip r:embed="rId885"/>
                <a:stretch>
                  <a:fillRect/>
                </a:stretch>
              </p:blipFill>
              <p:spPr>
                <a:xfrm>
                  <a:off x="3207173" y="6133747"/>
                  <a:ext cx="525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482" name="Freihand 481">
                  <a:extLst>
                    <a:ext uri="{FF2B5EF4-FFF2-40B4-BE49-F238E27FC236}">
                      <a16:creationId xmlns:a16="http://schemas.microsoft.com/office/drawing/2014/main" id="{BF34F216-EA82-4C55-BACA-C3569EBB4B33}"/>
                    </a:ext>
                  </a:extLst>
                </p14:cNvPr>
                <p14:cNvContentPartPr/>
                <p14:nvPr/>
              </p14:nvContentPartPr>
              <p14:xfrm>
                <a:off x="3261533" y="6164347"/>
                <a:ext cx="41400" cy="57960"/>
              </p14:xfrm>
            </p:contentPart>
          </mc:Choice>
          <mc:Fallback xmlns="">
            <p:pic>
              <p:nvPicPr>
                <p:cNvPr id="482" name="Freihand 481">
                  <a:extLst>
                    <a:ext uri="{FF2B5EF4-FFF2-40B4-BE49-F238E27FC236}">
                      <a16:creationId xmlns:a16="http://schemas.microsoft.com/office/drawing/2014/main" id="{BF34F216-EA82-4C55-BACA-C3569EBB4B33}"/>
                    </a:ext>
                  </a:extLst>
                </p:cNvPr>
                <p:cNvPicPr/>
                <p:nvPr/>
              </p:nvPicPr>
              <p:blipFill>
                <a:blip r:embed="rId887"/>
                <a:stretch>
                  <a:fillRect/>
                </a:stretch>
              </p:blipFill>
              <p:spPr>
                <a:xfrm>
                  <a:off x="3257213" y="6160027"/>
                  <a:ext cx="500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483" name="Freihand 482">
                  <a:extLst>
                    <a:ext uri="{FF2B5EF4-FFF2-40B4-BE49-F238E27FC236}">
                      <a16:creationId xmlns:a16="http://schemas.microsoft.com/office/drawing/2014/main" id="{5C00A8F8-9784-42A5-9053-BA5DF53540EA}"/>
                    </a:ext>
                  </a:extLst>
                </p14:cNvPr>
                <p14:cNvContentPartPr/>
                <p14:nvPr/>
              </p14:nvContentPartPr>
              <p14:xfrm>
                <a:off x="3297173" y="6170827"/>
                <a:ext cx="41400" cy="83160"/>
              </p14:xfrm>
            </p:contentPart>
          </mc:Choice>
          <mc:Fallback xmlns="">
            <p:pic>
              <p:nvPicPr>
                <p:cNvPr id="483" name="Freihand 482">
                  <a:extLst>
                    <a:ext uri="{FF2B5EF4-FFF2-40B4-BE49-F238E27FC236}">
                      <a16:creationId xmlns:a16="http://schemas.microsoft.com/office/drawing/2014/main" id="{5C00A8F8-9784-42A5-9053-BA5DF53540EA}"/>
                    </a:ext>
                  </a:extLst>
                </p:cNvPr>
                <p:cNvPicPr/>
                <p:nvPr/>
              </p:nvPicPr>
              <p:blipFill>
                <a:blip r:embed="rId889"/>
                <a:stretch>
                  <a:fillRect/>
                </a:stretch>
              </p:blipFill>
              <p:spPr>
                <a:xfrm>
                  <a:off x="3292853" y="6166507"/>
                  <a:ext cx="500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484" name="Freihand 483">
                  <a:extLst>
                    <a:ext uri="{FF2B5EF4-FFF2-40B4-BE49-F238E27FC236}">
                      <a16:creationId xmlns:a16="http://schemas.microsoft.com/office/drawing/2014/main" id="{02D2B6B1-7E44-4EB2-9EE0-681048D31AAB}"/>
                    </a:ext>
                  </a:extLst>
                </p14:cNvPr>
                <p14:cNvContentPartPr/>
                <p14:nvPr/>
              </p14:nvContentPartPr>
              <p14:xfrm>
                <a:off x="3307253" y="6161107"/>
                <a:ext cx="52200" cy="4320"/>
              </p14:xfrm>
            </p:contentPart>
          </mc:Choice>
          <mc:Fallback xmlns="">
            <p:pic>
              <p:nvPicPr>
                <p:cNvPr id="484" name="Freihand 483">
                  <a:extLst>
                    <a:ext uri="{FF2B5EF4-FFF2-40B4-BE49-F238E27FC236}">
                      <a16:creationId xmlns:a16="http://schemas.microsoft.com/office/drawing/2014/main" id="{02D2B6B1-7E44-4EB2-9EE0-681048D31AAB}"/>
                    </a:ext>
                  </a:extLst>
                </p:cNvPr>
                <p:cNvPicPr/>
                <p:nvPr/>
              </p:nvPicPr>
              <p:blipFill>
                <a:blip r:embed="rId891"/>
                <a:stretch>
                  <a:fillRect/>
                </a:stretch>
              </p:blipFill>
              <p:spPr>
                <a:xfrm>
                  <a:off x="3302933" y="6156787"/>
                  <a:ext cx="6084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524" name="Freihand 523">
                  <a:extLst>
                    <a:ext uri="{FF2B5EF4-FFF2-40B4-BE49-F238E27FC236}">
                      <a16:creationId xmlns:a16="http://schemas.microsoft.com/office/drawing/2014/main" id="{781EE00B-C1E4-4FDC-99E1-CCDB0280EEC0}"/>
                    </a:ext>
                  </a:extLst>
                </p14:cNvPr>
                <p14:cNvContentPartPr/>
                <p14:nvPr/>
              </p14:nvContentPartPr>
              <p14:xfrm>
                <a:off x="1369373" y="5762227"/>
                <a:ext cx="155160" cy="13680"/>
              </p14:xfrm>
            </p:contentPart>
          </mc:Choice>
          <mc:Fallback xmlns="">
            <p:pic>
              <p:nvPicPr>
                <p:cNvPr id="524" name="Freihand 523">
                  <a:extLst>
                    <a:ext uri="{FF2B5EF4-FFF2-40B4-BE49-F238E27FC236}">
                      <a16:creationId xmlns:a16="http://schemas.microsoft.com/office/drawing/2014/main" id="{781EE00B-C1E4-4FDC-99E1-CCDB0280EEC0}"/>
                    </a:ext>
                  </a:extLst>
                </p:cNvPr>
                <p:cNvPicPr/>
                <p:nvPr/>
              </p:nvPicPr>
              <p:blipFill>
                <a:blip r:embed="rId893"/>
                <a:stretch>
                  <a:fillRect/>
                </a:stretch>
              </p:blipFill>
              <p:spPr>
                <a:xfrm>
                  <a:off x="1365053" y="5757907"/>
                  <a:ext cx="1638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525" name="Freihand 524">
                  <a:extLst>
                    <a:ext uri="{FF2B5EF4-FFF2-40B4-BE49-F238E27FC236}">
                      <a16:creationId xmlns:a16="http://schemas.microsoft.com/office/drawing/2014/main" id="{4D3363AD-225E-40FA-9303-721AFA3D68EF}"/>
                    </a:ext>
                  </a:extLst>
                </p14:cNvPr>
                <p14:cNvContentPartPr/>
                <p14:nvPr/>
              </p14:nvContentPartPr>
              <p14:xfrm>
                <a:off x="1569173" y="5786347"/>
                <a:ext cx="344160" cy="6120"/>
              </p14:xfrm>
            </p:contentPart>
          </mc:Choice>
          <mc:Fallback xmlns="">
            <p:pic>
              <p:nvPicPr>
                <p:cNvPr id="525" name="Freihand 524">
                  <a:extLst>
                    <a:ext uri="{FF2B5EF4-FFF2-40B4-BE49-F238E27FC236}">
                      <a16:creationId xmlns:a16="http://schemas.microsoft.com/office/drawing/2014/main" id="{4D3363AD-225E-40FA-9303-721AFA3D68EF}"/>
                    </a:ext>
                  </a:extLst>
                </p:cNvPr>
                <p:cNvPicPr/>
                <p:nvPr/>
              </p:nvPicPr>
              <p:blipFill>
                <a:blip r:embed="rId895"/>
                <a:stretch>
                  <a:fillRect/>
                </a:stretch>
              </p:blipFill>
              <p:spPr>
                <a:xfrm>
                  <a:off x="1564853" y="5782027"/>
                  <a:ext cx="3528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526" name="Freihand 525">
                  <a:extLst>
                    <a:ext uri="{FF2B5EF4-FFF2-40B4-BE49-F238E27FC236}">
                      <a16:creationId xmlns:a16="http://schemas.microsoft.com/office/drawing/2014/main" id="{822B42DF-D8D7-4FED-A3C8-77A8BE4D9F10}"/>
                    </a:ext>
                  </a:extLst>
                </p14:cNvPr>
                <p14:cNvContentPartPr/>
                <p14:nvPr/>
              </p14:nvContentPartPr>
              <p14:xfrm>
                <a:off x="1993253" y="5793907"/>
                <a:ext cx="145080" cy="4680"/>
              </p14:xfrm>
            </p:contentPart>
          </mc:Choice>
          <mc:Fallback xmlns="">
            <p:pic>
              <p:nvPicPr>
                <p:cNvPr id="526" name="Freihand 525">
                  <a:extLst>
                    <a:ext uri="{FF2B5EF4-FFF2-40B4-BE49-F238E27FC236}">
                      <a16:creationId xmlns:a16="http://schemas.microsoft.com/office/drawing/2014/main" id="{822B42DF-D8D7-4FED-A3C8-77A8BE4D9F10}"/>
                    </a:ext>
                  </a:extLst>
                </p:cNvPr>
                <p:cNvPicPr/>
                <p:nvPr/>
              </p:nvPicPr>
              <p:blipFill>
                <a:blip r:embed="rId897"/>
                <a:stretch>
                  <a:fillRect/>
                </a:stretch>
              </p:blipFill>
              <p:spPr>
                <a:xfrm>
                  <a:off x="1988933" y="5789587"/>
                  <a:ext cx="1537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527" name="Freihand 526">
                  <a:extLst>
                    <a:ext uri="{FF2B5EF4-FFF2-40B4-BE49-F238E27FC236}">
                      <a16:creationId xmlns:a16="http://schemas.microsoft.com/office/drawing/2014/main" id="{564E7BEA-4958-481C-9AE1-1C118670ADA8}"/>
                    </a:ext>
                  </a:extLst>
                </p14:cNvPr>
                <p14:cNvContentPartPr/>
                <p14:nvPr/>
              </p14:nvContentPartPr>
              <p14:xfrm>
                <a:off x="2255333" y="5785987"/>
                <a:ext cx="788040" cy="62640"/>
              </p14:xfrm>
            </p:contentPart>
          </mc:Choice>
          <mc:Fallback xmlns="">
            <p:pic>
              <p:nvPicPr>
                <p:cNvPr id="527" name="Freihand 526">
                  <a:extLst>
                    <a:ext uri="{FF2B5EF4-FFF2-40B4-BE49-F238E27FC236}">
                      <a16:creationId xmlns:a16="http://schemas.microsoft.com/office/drawing/2014/main" id="{564E7BEA-4958-481C-9AE1-1C118670ADA8}"/>
                    </a:ext>
                  </a:extLst>
                </p:cNvPr>
                <p:cNvPicPr/>
                <p:nvPr/>
              </p:nvPicPr>
              <p:blipFill>
                <a:blip r:embed="rId899"/>
                <a:stretch>
                  <a:fillRect/>
                </a:stretch>
              </p:blipFill>
              <p:spPr>
                <a:xfrm>
                  <a:off x="2251013" y="5781667"/>
                  <a:ext cx="79668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528" name="Freihand 527">
                  <a:extLst>
                    <a:ext uri="{FF2B5EF4-FFF2-40B4-BE49-F238E27FC236}">
                      <a16:creationId xmlns:a16="http://schemas.microsoft.com/office/drawing/2014/main" id="{4ACA8F17-D251-4179-AB1F-094AF4A92E5C}"/>
                    </a:ext>
                  </a:extLst>
                </p14:cNvPr>
                <p14:cNvContentPartPr/>
                <p14:nvPr/>
              </p14:nvContentPartPr>
              <p14:xfrm>
                <a:off x="3128333" y="5854027"/>
                <a:ext cx="215640" cy="22680"/>
              </p14:xfrm>
            </p:contentPart>
          </mc:Choice>
          <mc:Fallback xmlns="">
            <p:pic>
              <p:nvPicPr>
                <p:cNvPr id="528" name="Freihand 527">
                  <a:extLst>
                    <a:ext uri="{FF2B5EF4-FFF2-40B4-BE49-F238E27FC236}">
                      <a16:creationId xmlns:a16="http://schemas.microsoft.com/office/drawing/2014/main" id="{4ACA8F17-D251-4179-AB1F-094AF4A92E5C}"/>
                    </a:ext>
                  </a:extLst>
                </p:cNvPr>
                <p:cNvPicPr/>
                <p:nvPr/>
              </p:nvPicPr>
              <p:blipFill>
                <a:blip r:embed="rId901"/>
                <a:stretch>
                  <a:fillRect/>
                </a:stretch>
              </p:blipFill>
              <p:spPr>
                <a:xfrm>
                  <a:off x="3124013" y="5849707"/>
                  <a:ext cx="2242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902">
              <p14:nvContentPartPr>
                <p14:cNvPr id="530" name="Freihand 529">
                  <a:extLst>
                    <a:ext uri="{FF2B5EF4-FFF2-40B4-BE49-F238E27FC236}">
                      <a16:creationId xmlns:a16="http://schemas.microsoft.com/office/drawing/2014/main" id="{8DFC6259-4D29-47C3-9D35-CB545D2478DB}"/>
                    </a:ext>
                  </a:extLst>
                </p14:cNvPr>
                <p14:cNvContentPartPr/>
                <p14:nvPr/>
              </p14:nvContentPartPr>
              <p14:xfrm>
                <a:off x="949613" y="5659267"/>
                <a:ext cx="123480" cy="114840"/>
              </p14:xfrm>
            </p:contentPart>
          </mc:Choice>
          <mc:Fallback xmlns="">
            <p:pic>
              <p:nvPicPr>
                <p:cNvPr id="530" name="Freihand 529">
                  <a:extLst>
                    <a:ext uri="{FF2B5EF4-FFF2-40B4-BE49-F238E27FC236}">
                      <a16:creationId xmlns:a16="http://schemas.microsoft.com/office/drawing/2014/main" id="{8DFC6259-4D29-47C3-9D35-CB545D2478DB}"/>
                    </a:ext>
                  </a:extLst>
                </p:cNvPr>
                <p:cNvPicPr/>
                <p:nvPr/>
              </p:nvPicPr>
              <p:blipFill>
                <a:blip r:embed="rId903"/>
                <a:stretch>
                  <a:fillRect/>
                </a:stretch>
              </p:blipFill>
              <p:spPr>
                <a:xfrm>
                  <a:off x="945293" y="5654947"/>
                  <a:ext cx="13212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531" name="Freihand 530">
                  <a:extLst>
                    <a:ext uri="{FF2B5EF4-FFF2-40B4-BE49-F238E27FC236}">
                      <a16:creationId xmlns:a16="http://schemas.microsoft.com/office/drawing/2014/main" id="{7AC3E758-7E22-4305-AB1A-7B288D7F90FC}"/>
                    </a:ext>
                  </a:extLst>
                </p14:cNvPr>
                <p14:cNvContentPartPr/>
                <p14:nvPr/>
              </p14:nvContentPartPr>
              <p14:xfrm>
                <a:off x="1011533" y="5642707"/>
                <a:ext cx="131400" cy="5040"/>
              </p14:xfrm>
            </p:contentPart>
          </mc:Choice>
          <mc:Fallback xmlns="">
            <p:pic>
              <p:nvPicPr>
                <p:cNvPr id="531" name="Freihand 530">
                  <a:extLst>
                    <a:ext uri="{FF2B5EF4-FFF2-40B4-BE49-F238E27FC236}">
                      <a16:creationId xmlns:a16="http://schemas.microsoft.com/office/drawing/2014/main" id="{7AC3E758-7E22-4305-AB1A-7B288D7F90FC}"/>
                    </a:ext>
                  </a:extLst>
                </p:cNvPr>
                <p:cNvPicPr/>
                <p:nvPr/>
              </p:nvPicPr>
              <p:blipFill>
                <a:blip r:embed="rId905"/>
                <a:stretch>
                  <a:fillRect/>
                </a:stretch>
              </p:blipFill>
              <p:spPr>
                <a:xfrm>
                  <a:off x="1007213" y="5638387"/>
                  <a:ext cx="1400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906">
              <p14:nvContentPartPr>
                <p14:cNvPr id="532" name="Freihand 531">
                  <a:extLst>
                    <a:ext uri="{FF2B5EF4-FFF2-40B4-BE49-F238E27FC236}">
                      <a16:creationId xmlns:a16="http://schemas.microsoft.com/office/drawing/2014/main" id="{D472DC2B-EEBC-449D-AEAB-1A24DF1161F3}"/>
                    </a:ext>
                  </a:extLst>
                </p14:cNvPr>
                <p14:cNvContentPartPr/>
                <p14:nvPr/>
              </p14:nvContentPartPr>
              <p14:xfrm>
                <a:off x="1154453" y="5657827"/>
                <a:ext cx="71640" cy="96480"/>
              </p14:xfrm>
            </p:contentPart>
          </mc:Choice>
          <mc:Fallback xmlns="">
            <p:pic>
              <p:nvPicPr>
                <p:cNvPr id="532" name="Freihand 531">
                  <a:extLst>
                    <a:ext uri="{FF2B5EF4-FFF2-40B4-BE49-F238E27FC236}">
                      <a16:creationId xmlns:a16="http://schemas.microsoft.com/office/drawing/2014/main" id="{D472DC2B-EEBC-449D-AEAB-1A24DF1161F3}"/>
                    </a:ext>
                  </a:extLst>
                </p:cNvPr>
                <p:cNvPicPr/>
                <p:nvPr/>
              </p:nvPicPr>
              <p:blipFill>
                <a:blip r:embed="rId907"/>
                <a:stretch>
                  <a:fillRect/>
                </a:stretch>
              </p:blipFill>
              <p:spPr>
                <a:xfrm>
                  <a:off x="1150133" y="5653507"/>
                  <a:ext cx="802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533" name="Freihand 532">
                  <a:extLst>
                    <a:ext uri="{FF2B5EF4-FFF2-40B4-BE49-F238E27FC236}">
                      <a16:creationId xmlns:a16="http://schemas.microsoft.com/office/drawing/2014/main" id="{72926E7A-BF0B-4936-B50B-8F5CD9127B3F}"/>
                    </a:ext>
                  </a:extLst>
                </p14:cNvPr>
                <p14:cNvContentPartPr/>
                <p14:nvPr/>
              </p14:nvContentPartPr>
              <p14:xfrm>
                <a:off x="1114853" y="5596627"/>
                <a:ext cx="179280" cy="196560"/>
              </p14:xfrm>
            </p:contentPart>
          </mc:Choice>
          <mc:Fallback xmlns="">
            <p:pic>
              <p:nvPicPr>
                <p:cNvPr id="533" name="Freihand 532">
                  <a:extLst>
                    <a:ext uri="{FF2B5EF4-FFF2-40B4-BE49-F238E27FC236}">
                      <a16:creationId xmlns:a16="http://schemas.microsoft.com/office/drawing/2014/main" id="{72926E7A-BF0B-4936-B50B-8F5CD9127B3F}"/>
                    </a:ext>
                  </a:extLst>
                </p:cNvPr>
                <p:cNvPicPr/>
                <p:nvPr/>
              </p:nvPicPr>
              <p:blipFill>
                <a:blip r:embed="rId909"/>
                <a:stretch>
                  <a:fillRect/>
                </a:stretch>
              </p:blipFill>
              <p:spPr>
                <a:xfrm>
                  <a:off x="1110533" y="5592307"/>
                  <a:ext cx="187920" cy="205200"/>
                </a:xfrm>
                <a:prstGeom prst="rect">
                  <a:avLst/>
                </a:prstGeom>
              </p:spPr>
            </p:pic>
          </mc:Fallback>
        </mc:AlternateContent>
      </p:grpSp>
      <p:grpSp>
        <p:nvGrpSpPr>
          <p:cNvPr id="536" name="Gruppieren 535">
            <a:extLst>
              <a:ext uri="{FF2B5EF4-FFF2-40B4-BE49-F238E27FC236}">
                <a16:creationId xmlns:a16="http://schemas.microsoft.com/office/drawing/2014/main" id="{C61886CF-9848-4B2A-9CCE-1243E488B6B4}"/>
              </a:ext>
            </a:extLst>
          </p:cNvPr>
          <p:cNvGrpSpPr/>
          <p:nvPr/>
        </p:nvGrpSpPr>
        <p:grpSpPr>
          <a:xfrm>
            <a:off x="10290533" y="1314787"/>
            <a:ext cx="561960" cy="393840"/>
            <a:chOff x="10290533" y="1314787"/>
            <a:chExt cx="561960" cy="393840"/>
          </a:xfrm>
        </p:grpSpPr>
        <mc:AlternateContent xmlns:mc="http://schemas.openxmlformats.org/markup-compatibility/2006" xmlns:p14="http://schemas.microsoft.com/office/powerpoint/2010/main">
          <mc:Choice Requires="p14">
            <p:contentPart p14:bwMode="auto" r:id="rId910">
              <p14:nvContentPartPr>
                <p14:cNvPr id="369" name="Freihand 368">
                  <a:extLst>
                    <a:ext uri="{FF2B5EF4-FFF2-40B4-BE49-F238E27FC236}">
                      <a16:creationId xmlns:a16="http://schemas.microsoft.com/office/drawing/2014/main" id="{5CE1D379-C0E5-4707-83EF-9BCE7CD1FC64}"/>
                    </a:ext>
                  </a:extLst>
                </p14:cNvPr>
                <p14:cNvContentPartPr/>
                <p14:nvPr/>
              </p14:nvContentPartPr>
              <p14:xfrm>
                <a:off x="10405013" y="1411267"/>
                <a:ext cx="86760" cy="90360"/>
              </p14:xfrm>
            </p:contentPart>
          </mc:Choice>
          <mc:Fallback xmlns="">
            <p:pic>
              <p:nvPicPr>
                <p:cNvPr id="369" name="Freihand 368">
                  <a:extLst>
                    <a:ext uri="{FF2B5EF4-FFF2-40B4-BE49-F238E27FC236}">
                      <a16:creationId xmlns:a16="http://schemas.microsoft.com/office/drawing/2014/main" id="{5CE1D379-C0E5-4707-83EF-9BCE7CD1FC64}"/>
                    </a:ext>
                  </a:extLst>
                </p:cNvPr>
                <p:cNvPicPr/>
                <p:nvPr/>
              </p:nvPicPr>
              <p:blipFill>
                <a:blip r:embed="rId911"/>
                <a:stretch>
                  <a:fillRect/>
                </a:stretch>
              </p:blipFill>
              <p:spPr>
                <a:xfrm>
                  <a:off x="10400693" y="1406947"/>
                  <a:ext cx="95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912">
              <p14:nvContentPartPr>
                <p14:cNvPr id="370" name="Freihand 369">
                  <a:extLst>
                    <a:ext uri="{FF2B5EF4-FFF2-40B4-BE49-F238E27FC236}">
                      <a16:creationId xmlns:a16="http://schemas.microsoft.com/office/drawing/2014/main" id="{4798549A-15DA-4EE8-AFAD-683EE0206ADE}"/>
                    </a:ext>
                  </a:extLst>
                </p14:cNvPr>
                <p14:cNvContentPartPr/>
                <p14:nvPr/>
              </p14:nvContentPartPr>
              <p14:xfrm>
                <a:off x="10407893" y="1395427"/>
                <a:ext cx="97200" cy="23040"/>
              </p14:xfrm>
            </p:contentPart>
          </mc:Choice>
          <mc:Fallback xmlns="">
            <p:pic>
              <p:nvPicPr>
                <p:cNvPr id="370" name="Freihand 369">
                  <a:extLst>
                    <a:ext uri="{FF2B5EF4-FFF2-40B4-BE49-F238E27FC236}">
                      <a16:creationId xmlns:a16="http://schemas.microsoft.com/office/drawing/2014/main" id="{4798549A-15DA-4EE8-AFAD-683EE0206ADE}"/>
                    </a:ext>
                  </a:extLst>
                </p:cNvPr>
                <p:cNvPicPr/>
                <p:nvPr/>
              </p:nvPicPr>
              <p:blipFill>
                <a:blip r:embed="rId913"/>
                <a:stretch>
                  <a:fillRect/>
                </a:stretch>
              </p:blipFill>
              <p:spPr>
                <a:xfrm>
                  <a:off x="10403573" y="1391107"/>
                  <a:ext cx="1058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914">
              <p14:nvContentPartPr>
                <p14:cNvPr id="371" name="Freihand 370">
                  <a:extLst>
                    <a:ext uri="{FF2B5EF4-FFF2-40B4-BE49-F238E27FC236}">
                      <a16:creationId xmlns:a16="http://schemas.microsoft.com/office/drawing/2014/main" id="{15631A56-6934-4D3A-9D01-02767C38A337}"/>
                    </a:ext>
                  </a:extLst>
                </p14:cNvPr>
                <p14:cNvContentPartPr/>
                <p14:nvPr/>
              </p14:nvContentPartPr>
              <p14:xfrm>
                <a:off x="10538933" y="1408387"/>
                <a:ext cx="79920" cy="74160"/>
              </p14:xfrm>
            </p:contentPart>
          </mc:Choice>
          <mc:Fallback xmlns="">
            <p:pic>
              <p:nvPicPr>
                <p:cNvPr id="371" name="Freihand 370">
                  <a:extLst>
                    <a:ext uri="{FF2B5EF4-FFF2-40B4-BE49-F238E27FC236}">
                      <a16:creationId xmlns:a16="http://schemas.microsoft.com/office/drawing/2014/main" id="{15631A56-6934-4D3A-9D01-02767C38A337}"/>
                    </a:ext>
                  </a:extLst>
                </p:cNvPr>
                <p:cNvPicPr/>
                <p:nvPr/>
              </p:nvPicPr>
              <p:blipFill>
                <a:blip r:embed="rId915"/>
                <a:stretch>
                  <a:fillRect/>
                </a:stretch>
              </p:blipFill>
              <p:spPr>
                <a:xfrm>
                  <a:off x="10534613" y="1404067"/>
                  <a:ext cx="88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916">
              <p14:nvContentPartPr>
                <p14:cNvPr id="372" name="Freihand 371">
                  <a:extLst>
                    <a:ext uri="{FF2B5EF4-FFF2-40B4-BE49-F238E27FC236}">
                      <a16:creationId xmlns:a16="http://schemas.microsoft.com/office/drawing/2014/main" id="{D6DF6677-18A3-414F-90C3-83856BC92E91}"/>
                    </a:ext>
                  </a:extLst>
                </p14:cNvPr>
                <p14:cNvContentPartPr/>
                <p14:nvPr/>
              </p14:nvContentPartPr>
              <p14:xfrm>
                <a:off x="10636493" y="1399027"/>
                <a:ext cx="102960" cy="84600"/>
              </p14:xfrm>
            </p:contentPart>
          </mc:Choice>
          <mc:Fallback xmlns="">
            <p:pic>
              <p:nvPicPr>
                <p:cNvPr id="372" name="Freihand 371">
                  <a:extLst>
                    <a:ext uri="{FF2B5EF4-FFF2-40B4-BE49-F238E27FC236}">
                      <a16:creationId xmlns:a16="http://schemas.microsoft.com/office/drawing/2014/main" id="{D6DF6677-18A3-414F-90C3-83856BC92E91}"/>
                    </a:ext>
                  </a:extLst>
                </p:cNvPr>
                <p:cNvPicPr/>
                <p:nvPr/>
              </p:nvPicPr>
              <p:blipFill>
                <a:blip r:embed="rId917"/>
                <a:stretch>
                  <a:fillRect/>
                </a:stretch>
              </p:blipFill>
              <p:spPr>
                <a:xfrm>
                  <a:off x="10632173" y="1394707"/>
                  <a:ext cx="111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535" name="Freihand 534">
                  <a:extLst>
                    <a:ext uri="{FF2B5EF4-FFF2-40B4-BE49-F238E27FC236}">
                      <a16:creationId xmlns:a16="http://schemas.microsoft.com/office/drawing/2014/main" id="{F0A36BC5-007A-4E17-92CA-2D86910F5E37}"/>
                    </a:ext>
                  </a:extLst>
                </p14:cNvPr>
                <p14:cNvContentPartPr/>
                <p14:nvPr/>
              </p14:nvContentPartPr>
              <p14:xfrm>
                <a:off x="10290533" y="1314787"/>
                <a:ext cx="561960" cy="393840"/>
              </p14:xfrm>
            </p:contentPart>
          </mc:Choice>
          <mc:Fallback xmlns="">
            <p:pic>
              <p:nvPicPr>
                <p:cNvPr id="535" name="Freihand 534">
                  <a:extLst>
                    <a:ext uri="{FF2B5EF4-FFF2-40B4-BE49-F238E27FC236}">
                      <a16:creationId xmlns:a16="http://schemas.microsoft.com/office/drawing/2014/main" id="{F0A36BC5-007A-4E17-92CA-2D86910F5E37}"/>
                    </a:ext>
                  </a:extLst>
                </p:cNvPr>
                <p:cNvPicPr/>
                <p:nvPr/>
              </p:nvPicPr>
              <p:blipFill>
                <a:blip r:embed="rId919"/>
                <a:stretch>
                  <a:fillRect/>
                </a:stretch>
              </p:blipFill>
              <p:spPr>
                <a:xfrm>
                  <a:off x="10286213" y="1310467"/>
                  <a:ext cx="570600" cy="402480"/>
                </a:xfrm>
                <a:prstGeom prst="rect">
                  <a:avLst/>
                </a:prstGeom>
              </p:spPr>
            </p:pic>
          </mc:Fallback>
        </mc:AlternateContent>
      </p:grpSp>
      <p:grpSp>
        <p:nvGrpSpPr>
          <p:cNvPr id="545" name="Gruppieren 544">
            <a:extLst>
              <a:ext uri="{FF2B5EF4-FFF2-40B4-BE49-F238E27FC236}">
                <a16:creationId xmlns:a16="http://schemas.microsoft.com/office/drawing/2014/main" id="{1DBC204B-7449-40AC-89F2-A62B8A98B817}"/>
              </a:ext>
            </a:extLst>
          </p:cNvPr>
          <p:cNvGrpSpPr/>
          <p:nvPr/>
        </p:nvGrpSpPr>
        <p:grpSpPr>
          <a:xfrm>
            <a:off x="3681293" y="4400347"/>
            <a:ext cx="1858320" cy="1748520"/>
            <a:chOff x="3681293" y="4400347"/>
            <a:chExt cx="1858320" cy="1748520"/>
          </a:xfrm>
        </p:grpSpPr>
        <mc:AlternateContent xmlns:mc="http://schemas.openxmlformats.org/markup-compatibility/2006" xmlns:p14="http://schemas.microsoft.com/office/powerpoint/2010/main">
          <mc:Choice Requires="p14">
            <p:contentPart p14:bwMode="auto" r:id="rId920">
              <p14:nvContentPartPr>
                <p14:cNvPr id="537" name="Freihand 536">
                  <a:extLst>
                    <a:ext uri="{FF2B5EF4-FFF2-40B4-BE49-F238E27FC236}">
                      <a16:creationId xmlns:a16="http://schemas.microsoft.com/office/drawing/2014/main" id="{643004B8-5E12-4B28-9513-B00355A5A2BE}"/>
                    </a:ext>
                  </a:extLst>
                </p14:cNvPr>
                <p14:cNvContentPartPr/>
                <p14:nvPr/>
              </p14:nvContentPartPr>
              <p14:xfrm>
                <a:off x="3681293" y="4804627"/>
                <a:ext cx="1007640" cy="1344240"/>
              </p14:xfrm>
            </p:contentPart>
          </mc:Choice>
          <mc:Fallback xmlns="">
            <p:pic>
              <p:nvPicPr>
                <p:cNvPr id="537" name="Freihand 536">
                  <a:extLst>
                    <a:ext uri="{FF2B5EF4-FFF2-40B4-BE49-F238E27FC236}">
                      <a16:creationId xmlns:a16="http://schemas.microsoft.com/office/drawing/2014/main" id="{643004B8-5E12-4B28-9513-B00355A5A2BE}"/>
                    </a:ext>
                  </a:extLst>
                </p:cNvPr>
                <p:cNvPicPr/>
                <p:nvPr/>
              </p:nvPicPr>
              <p:blipFill>
                <a:blip r:embed="rId921"/>
                <a:stretch>
                  <a:fillRect/>
                </a:stretch>
              </p:blipFill>
              <p:spPr>
                <a:xfrm>
                  <a:off x="3676973" y="4800307"/>
                  <a:ext cx="1016280" cy="135288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538" name="Freihand 537">
                  <a:extLst>
                    <a:ext uri="{FF2B5EF4-FFF2-40B4-BE49-F238E27FC236}">
                      <a16:creationId xmlns:a16="http://schemas.microsoft.com/office/drawing/2014/main" id="{EDF04F4A-3C20-4D32-A102-2C748DBB10E4}"/>
                    </a:ext>
                  </a:extLst>
                </p14:cNvPr>
                <p14:cNvContentPartPr/>
                <p14:nvPr/>
              </p14:nvContentPartPr>
              <p14:xfrm>
                <a:off x="4824653" y="4603027"/>
                <a:ext cx="126000" cy="165240"/>
              </p14:xfrm>
            </p:contentPart>
          </mc:Choice>
          <mc:Fallback xmlns="">
            <p:pic>
              <p:nvPicPr>
                <p:cNvPr id="538" name="Freihand 537">
                  <a:extLst>
                    <a:ext uri="{FF2B5EF4-FFF2-40B4-BE49-F238E27FC236}">
                      <a16:creationId xmlns:a16="http://schemas.microsoft.com/office/drawing/2014/main" id="{EDF04F4A-3C20-4D32-A102-2C748DBB10E4}"/>
                    </a:ext>
                  </a:extLst>
                </p:cNvPr>
                <p:cNvPicPr/>
                <p:nvPr/>
              </p:nvPicPr>
              <p:blipFill>
                <a:blip r:embed="rId923"/>
                <a:stretch>
                  <a:fillRect/>
                </a:stretch>
              </p:blipFill>
              <p:spPr>
                <a:xfrm>
                  <a:off x="4820333" y="4598707"/>
                  <a:ext cx="1346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539" name="Freihand 538">
                  <a:extLst>
                    <a:ext uri="{FF2B5EF4-FFF2-40B4-BE49-F238E27FC236}">
                      <a16:creationId xmlns:a16="http://schemas.microsoft.com/office/drawing/2014/main" id="{2E2FBCD9-471F-460D-AF8D-7303DDE02F02}"/>
                    </a:ext>
                  </a:extLst>
                </p14:cNvPr>
                <p14:cNvContentPartPr/>
                <p14:nvPr/>
              </p14:nvContentPartPr>
              <p14:xfrm>
                <a:off x="5005733" y="4558027"/>
                <a:ext cx="119160" cy="142200"/>
              </p14:xfrm>
            </p:contentPart>
          </mc:Choice>
          <mc:Fallback xmlns="">
            <p:pic>
              <p:nvPicPr>
                <p:cNvPr id="539" name="Freihand 538">
                  <a:extLst>
                    <a:ext uri="{FF2B5EF4-FFF2-40B4-BE49-F238E27FC236}">
                      <a16:creationId xmlns:a16="http://schemas.microsoft.com/office/drawing/2014/main" id="{2E2FBCD9-471F-460D-AF8D-7303DDE02F02}"/>
                    </a:ext>
                  </a:extLst>
                </p:cNvPr>
                <p:cNvPicPr/>
                <p:nvPr/>
              </p:nvPicPr>
              <p:blipFill>
                <a:blip r:embed="rId925"/>
                <a:stretch>
                  <a:fillRect/>
                </a:stretch>
              </p:blipFill>
              <p:spPr>
                <a:xfrm>
                  <a:off x="5001413" y="4553707"/>
                  <a:ext cx="127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540" name="Freihand 539">
                  <a:extLst>
                    <a:ext uri="{FF2B5EF4-FFF2-40B4-BE49-F238E27FC236}">
                      <a16:creationId xmlns:a16="http://schemas.microsoft.com/office/drawing/2014/main" id="{82C8F550-817B-4816-90CB-8C52FE0C8225}"/>
                    </a:ext>
                  </a:extLst>
                </p14:cNvPr>
                <p14:cNvContentPartPr/>
                <p14:nvPr/>
              </p14:nvContentPartPr>
              <p14:xfrm>
                <a:off x="5279333" y="4453987"/>
                <a:ext cx="53280" cy="58680"/>
              </p14:xfrm>
            </p:contentPart>
          </mc:Choice>
          <mc:Fallback xmlns="">
            <p:pic>
              <p:nvPicPr>
                <p:cNvPr id="540" name="Freihand 539">
                  <a:extLst>
                    <a:ext uri="{FF2B5EF4-FFF2-40B4-BE49-F238E27FC236}">
                      <a16:creationId xmlns:a16="http://schemas.microsoft.com/office/drawing/2014/main" id="{82C8F550-817B-4816-90CB-8C52FE0C8225}"/>
                    </a:ext>
                  </a:extLst>
                </p:cNvPr>
                <p:cNvPicPr/>
                <p:nvPr/>
              </p:nvPicPr>
              <p:blipFill>
                <a:blip r:embed="rId927"/>
                <a:stretch>
                  <a:fillRect/>
                </a:stretch>
              </p:blipFill>
              <p:spPr>
                <a:xfrm>
                  <a:off x="5275013" y="4449667"/>
                  <a:ext cx="6192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928">
              <p14:nvContentPartPr>
                <p14:cNvPr id="541" name="Freihand 540">
                  <a:extLst>
                    <a:ext uri="{FF2B5EF4-FFF2-40B4-BE49-F238E27FC236}">
                      <a16:creationId xmlns:a16="http://schemas.microsoft.com/office/drawing/2014/main" id="{622CBCC5-F18C-4A8A-9F82-14D22A2F2529}"/>
                    </a:ext>
                  </a:extLst>
                </p14:cNvPr>
                <p14:cNvContentPartPr/>
                <p14:nvPr/>
              </p14:nvContentPartPr>
              <p14:xfrm>
                <a:off x="5312093" y="4435627"/>
                <a:ext cx="11880" cy="94320"/>
              </p14:xfrm>
            </p:contentPart>
          </mc:Choice>
          <mc:Fallback xmlns="">
            <p:pic>
              <p:nvPicPr>
                <p:cNvPr id="541" name="Freihand 540">
                  <a:extLst>
                    <a:ext uri="{FF2B5EF4-FFF2-40B4-BE49-F238E27FC236}">
                      <a16:creationId xmlns:a16="http://schemas.microsoft.com/office/drawing/2014/main" id="{622CBCC5-F18C-4A8A-9F82-14D22A2F2529}"/>
                    </a:ext>
                  </a:extLst>
                </p:cNvPr>
                <p:cNvPicPr/>
                <p:nvPr/>
              </p:nvPicPr>
              <p:blipFill>
                <a:blip r:embed="rId929"/>
                <a:stretch>
                  <a:fillRect/>
                </a:stretch>
              </p:blipFill>
              <p:spPr>
                <a:xfrm>
                  <a:off x="5307773" y="4431307"/>
                  <a:ext cx="2052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930">
              <p14:nvContentPartPr>
                <p14:cNvPr id="542" name="Freihand 541">
                  <a:extLst>
                    <a:ext uri="{FF2B5EF4-FFF2-40B4-BE49-F238E27FC236}">
                      <a16:creationId xmlns:a16="http://schemas.microsoft.com/office/drawing/2014/main" id="{110FA9A5-AD93-4223-B913-5CAD84654D14}"/>
                    </a:ext>
                  </a:extLst>
                </p14:cNvPr>
                <p14:cNvContentPartPr/>
                <p14:nvPr/>
              </p14:nvContentPartPr>
              <p14:xfrm>
                <a:off x="5258453" y="4529587"/>
                <a:ext cx="105840" cy="10800"/>
              </p14:xfrm>
            </p:contentPart>
          </mc:Choice>
          <mc:Fallback xmlns="">
            <p:pic>
              <p:nvPicPr>
                <p:cNvPr id="542" name="Freihand 541">
                  <a:extLst>
                    <a:ext uri="{FF2B5EF4-FFF2-40B4-BE49-F238E27FC236}">
                      <a16:creationId xmlns:a16="http://schemas.microsoft.com/office/drawing/2014/main" id="{110FA9A5-AD93-4223-B913-5CAD84654D14}"/>
                    </a:ext>
                  </a:extLst>
                </p:cNvPr>
                <p:cNvPicPr/>
                <p:nvPr/>
              </p:nvPicPr>
              <p:blipFill>
                <a:blip r:embed="rId931"/>
                <a:stretch>
                  <a:fillRect/>
                </a:stretch>
              </p:blipFill>
              <p:spPr>
                <a:xfrm>
                  <a:off x="5254133" y="4525267"/>
                  <a:ext cx="1144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2">
              <p14:nvContentPartPr>
                <p14:cNvPr id="544" name="Freihand 543">
                  <a:extLst>
                    <a:ext uri="{FF2B5EF4-FFF2-40B4-BE49-F238E27FC236}">
                      <a16:creationId xmlns:a16="http://schemas.microsoft.com/office/drawing/2014/main" id="{A4E56B9E-D36F-453B-9757-D415CDD7CB39}"/>
                    </a:ext>
                  </a:extLst>
                </p14:cNvPr>
                <p14:cNvContentPartPr/>
                <p14:nvPr/>
              </p14:nvContentPartPr>
              <p14:xfrm>
                <a:off x="5406053" y="4400347"/>
                <a:ext cx="133560" cy="112680"/>
              </p14:xfrm>
            </p:contentPart>
          </mc:Choice>
          <mc:Fallback xmlns="">
            <p:pic>
              <p:nvPicPr>
                <p:cNvPr id="544" name="Freihand 543">
                  <a:extLst>
                    <a:ext uri="{FF2B5EF4-FFF2-40B4-BE49-F238E27FC236}">
                      <a16:creationId xmlns:a16="http://schemas.microsoft.com/office/drawing/2014/main" id="{A4E56B9E-D36F-453B-9757-D415CDD7CB39}"/>
                    </a:ext>
                  </a:extLst>
                </p:cNvPr>
                <p:cNvPicPr/>
                <p:nvPr/>
              </p:nvPicPr>
              <p:blipFill>
                <a:blip r:embed="rId933"/>
                <a:stretch>
                  <a:fillRect/>
                </a:stretch>
              </p:blipFill>
              <p:spPr>
                <a:xfrm>
                  <a:off x="5401733" y="4396027"/>
                  <a:ext cx="142200" cy="121320"/>
                </a:xfrm>
                <a:prstGeom prst="rect">
                  <a:avLst/>
                </a:prstGeom>
              </p:spPr>
            </p:pic>
          </mc:Fallback>
        </mc:AlternateContent>
      </p:grpSp>
      <p:grpSp>
        <p:nvGrpSpPr>
          <p:cNvPr id="550" name="Gruppieren 549">
            <a:extLst>
              <a:ext uri="{FF2B5EF4-FFF2-40B4-BE49-F238E27FC236}">
                <a16:creationId xmlns:a16="http://schemas.microsoft.com/office/drawing/2014/main" id="{1A80A3A7-661F-4D12-8B34-6A3D4A0D8A88}"/>
              </a:ext>
            </a:extLst>
          </p:cNvPr>
          <p:cNvGrpSpPr/>
          <p:nvPr/>
        </p:nvGrpSpPr>
        <p:grpSpPr>
          <a:xfrm>
            <a:off x="3512093" y="6430027"/>
            <a:ext cx="268200" cy="116280"/>
            <a:chOff x="3512093" y="6430027"/>
            <a:chExt cx="268200" cy="116280"/>
          </a:xfrm>
        </p:grpSpPr>
        <mc:AlternateContent xmlns:mc="http://schemas.openxmlformats.org/markup-compatibility/2006" xmlns:p14="http://schemas.microsoft.com/office/powerpoint/2010/main">
          <mc:Choice Requires="p14">
            <p:contentPart p14:bwMode="auto" r:id="rId934">
              <p14:nvContentPartPr>
                <p14:cNvPr id="546" name="Freihand 545">
                  <a:extLst>
                    <a:ext uri="{FF2B5EF4-FFF2-40B4-BE49-F238E27FC236}">
                      <a16:creationId xmlns:a16="http://schemas.microsoft.com/office/drawing/2014/main" id="{EFE8C81F-0DA2-4A09-A534-D840D8AE63EE}"/>
                    </a:ext>
                  </a:extLst>
                </p14:cNvPr>
                <p14:cNvContentPartPr/>
                <p14:nvPr/>
              </p14:nvContentPartPr>
              <p14:xfrm>
                <a:off x="3512093" y="6466387"/>
                <a:ext cx="88200" cy="79920"/>
              </p14:xfrm>
            </p:contentPart>
          </mc:Choice>
          <mc:Fallback xmlns="">
            <p:pic>
              <p:nvPicPr>
                <p:cNvPr id="546" name="Freihand 545">
                  <a:extLst>
                    <a:ext uri="{FF2B5EF4-FFF2-40B4-BE49-F238E27FC236}">
                      <a16:creationId xmlns:a16="http://schemas.microsoft.com/office/drawing/2014/main" id="{EFE8C81F-0DA2-4A09-A534-D840D8AE63EE}"/>
                    </a:ext>
                  </a:extLst>
                </p:cNvPr>
                <p:cNvPicPr/>
                <p:nvPr/>
              </p:nvPicPr>
              <p:blipFill>
                <a:blip r:embed="rId935"/>
                <a:stretch>
                  <a:fillRect/>
                </a:stretch>
              </p:blipFill>
              <p:spPr>
                <a:xfrm>
                  <a:off x="3507773" y="6462067"/>
                  <a:ext cx="9684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936">
              <p14:nvContentPartPr>
                <p14:cNvPr id="547" name="Freihand 546">
                  <a:extLst>
                    <a:ext uri="{FF2B5EF4-FFF2-40B4-BE49-F238E27FC236}">
                      <a16:creationId xmlns:a16="http://schemas.microsoft.com/office/drawing/2014/main" id="{E1035299-034C-4DFE-93C6-A05CE6A67D53}"/>
                    </a:ext>
                  </a:extLst>
                </p14:cNvPr>
                <p14:cNvContentPartPr/>
                <p14:nvPr/>
              </p14:nvContentPartPr>
              <p14:xfrm>
                <a:off x="3549173" y="6439027"/>
                <a:ext cx="79200" cy="11160"/>
              </p14:xfrm>
            </p:contentPart>
          </mc:Choice>
          <mc:Fallback xmlns="">
            <p:pic>
              <p:nvPicPr>
                <p:cNvPr id="547" name="Freihand 546">
                  <a:extLst>
                    <a:ext uri="{FF2B5EF4-FFF2-40B4-BE49-F238E27FC236}">
                      <a16:creationId xmlns:a16="http://schemas.microsoft.com/office/drawing/2014/main" id="{E1035299-034C-4DFE-93C6-A05CE6A67D53}"/>
                    </a:ext>
                  </a:extLst>
                </p:cNvPr>
                <p:cNvPicPr/>
                <p:nvPr/>
              </p:nvPicPr>
              <p:blipFill>
                <a:blip r:embed="rId937"/>
                <a:stretch>
                  <a:fillRect/>
                </a:stretch>
              </p:blipFill>
              <p:spPr>
                <a:xfrm>
                  <a:off x="3544853" y="6434707"/>
                  <a:ext cx="878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548" name="Freihand 547">
                  <a:extLst>
                    <a:ext uri="{FF2B5EF4-FFF2-40B4-BE49-F238E27FC236}">
                      <a16:creationId xmlns:a16="http://schemas.microsoft.com/office/drawing/2014/main" id="{75F96F8B-553A-4713-8F3E-786A26250C29}"/>
                    </a:ext>
                  </a:extLst>
                </p14:cNvPr>
                <p14:cNvContentPartPr/>
                <p14:nvPr/>
              </p14:nvContentPartPr>
              <p14:xfrm>
                <a:off x="3637733" y="6441187"/>
                <a:ext cx="51840" cy="83880"/>
              </p14:xfrm>
            </p:contentPart>
          </mc:Choice>
          <mc:Fallback xmlns="">
            <p:pic>
              <p:nvPicPr>
                <p:cNvPr id="548" name="Freihand 547">
                  <a:extLst>
                    <a:ext uri="{FF2B5EF4-FFF2-40B4-BE49-F238E27FC236}">
                      <a16:creationId xmlns:a16="http://schemas.microsoft.com/office/drawing/2014/main" id="{75F96F8B-553A-4713-8F3E-786A26250C29}"/>
                    </a:ext>
                  </a:extLst>
                </p:cNvPr>
                <p:cNvPicPr/>
                <p:nvPr/>
              </p:nvPicPr>
              <p:blipFill>
                <a:blip r:embed="rId939"/>
                <a:stretch>
                  <a:fillRect/>
                </a:stretch>
              </p:blipFill>
              <p:spPr>
                <a:xfrm>
                  <a:off x="3633413" y="6436867"/>
                  <a:ext cx="604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940">
              <p14:nvContentPartPr>
                <p14:cNvPr id="549" name="Freihand 548">
                  <a:extLst>
                    <a:ext uri="{FF2B5EF4-FFF2-40B4-BE49-F238E27FC236}">
                      <a16:creationId xmlns:a16="http://schemas.microsoft.com/office/drawing/2014/main" id="{3773BD64-597D-44C7-9A87-8AE8834DC706}"/>
                    </a:ext>
                  </a:extLst>
                </p14:cNvPr>
                <p14:cNvContentPartPr/>
                <p14:nvPr/>
              </p14:nvContentPartPr>
              <p14:xfrm>
                <a:off x="3725213" y="6430027"/>
                <a:ext cx="55080" cy="70560"/>
              </p14:xfrm>
            </p:contentPart>
          </mc:Choice>
          <mc:Fallback xmlns="">
            <p:pic>
              <p:nvPicPr>
                <p:cNvPr id="549" name="Freihand 548">
                  <a:extLst>
                    <a:ext uri="{FF2B5EF4-FFF2-40B4-BE49-F238E27FC236}">
                      <a16:creationId xmlns:a16="http://schemas.microsoft.com/office/drawing/2014/main" id="{3773BD64-597D-44C7-9A87-8AE8834DC706}"/>
                    </a:ext>
                  </a:extLst>
                </p:cNvPr>
                <p:cNvPicPr/>
                <p:nvPr/>
              </p:nvPicPr>
              <p:blipFill>
                <a:blip r:embed="rId941"/>
                <a:stretch>
                  <a:fillRect/>
                </a:stretch>
              </p:blipFill>
              <p:spPr>
                <a:xfrm>
                  <a:off x="3720893" y="6425707"/>
                  <a:ext cx="63720" cy="79200"/>
                </a:xfrm>
                <a:prstGeom prst="rect">
                  <a:avLst/>
                </a:prstGeom>
              </p:spPr>
            </p:pic>
          </mc:Fallback>
        </mc:AlternateContent>
      </p:grpSp>
      <p:grpSp>
        <p:nvGrpSpPr>
          <p:cNvPr id="555" name="Gruppieren 554">
            <a:extLst>
              <a:ext uri="{FF2B5EF4-FFF2-40B4-BE49-F238E27FC236}">
                <a16:creationId xmlns:a16="http://schemas.microsoft.com/office/drawing/2014/main" id="{6937440F-9BEA-4B20-8DEE-C156990EDC34}"/>
              </a:ext>
            </a:extLst>
          </p:cNvPr>
          <p:cNvGrpSpPr/>
          <p:nvPr/>
        </p:nvGrpSpPr>
        <p:grpSpPr>
          <a:xfrm>
            <a:off x="808493" y="5863387"/>
            <a:ext cx="292680" cy="185760"/>
            <a:chOff x="808493" y="5863387"/>
            <a:chExt cx="292680" cy="185760"/>
          </a:xfrm>
        </p:grpSpPr>
        <mc:AlternateContent xmlns:mc="http://schemas.openxmlformats.org/markup-compatibility/2006" xmlns:p14="http://schemas.microsoft.com/office/powerpoint/2010/main">
          <mc:Choice Requires="p14">
            <p:contentPart p14:bwMode="auto" r:id="rId942">
              <p14:nvContentPartPr>
                <p14:cNvPr id="551" name="Freihand 550">
                  <a:extLst>
                    <a:ext uri="{FF2B5EF4-FFF2-40B4-BE49-F238E27FC236}">
                      <a16:creationId xmlns:a16="http://schemas.microsoft.com/office/drawing/2014/main" id="{D0FC6AE0-28AB-4C90-A3C0-3F0858662255}"/>
                    </a:ext>
                  </a:extLst>
                </p14:cNvPr>
                <p14:cNvContentPartPr/>
                <p14:nvPr/>
              </p14:nvContentPartPr>
              <p14:xfrm>
                <a:off x="808493" y="5917027"/>
                <a:ext cx="137520" cy="103680"/>
              </p14:xfrm>
            </p:contentPart>
          </mc:Choice>
          <mc:Fallback xmlns="">
            <p:pic>
              <p:nvPicPr>
                <p:cNvPr id="551" name="Freihand 550">
                  <a:extLst>
                    <a:ext uri="{FF2B5EF4-FFF2-40B4-BE49-F238E27FC236}">
                      <a16:creationId xmlns:a16="http://schemas.microsoft.com/office/drawing/2014/main" id="{D0FC6AE0-28AB-4C90-A3C0-3F0858662255}"/>
                    </a:ext>
                  </a:extLst>
                </p:cNvPr>
                <p:cNvPicPr/>
                <p:nvPr/>
              </p:nvPicPr>
              <p:blipFill>
                <a:blip r:embed="rId943"/>
                <a:stretch>
                  <a:fillRect/>
                </a:stretch>
              </p:blipFill>
              <p:spPr>
                <a:xfrm>
                  <a:off x="804173" y="5912707"/>
                  <a:ext cx="1461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552" name="Freihand 551">
                  <a:extLst>
                    <a:ext uri="{FF2B5EF4-FFF2-40B4-BE49-F238E27FC236}">
                      <a16:creationId xmlns:a16="http://schemas.microsoft.com/office/drawing/2014/main" id="{A4173131-525C-42ED-AB15-6E449FF145AE}"/>
                    </a:ext>
                  </a:extLst>
                </p14:cNvPr>
                <p14:cNvContentPartPr/>
                <p14:nvPr/>
              </p14:nvContentPartPr>
              <p14:xfrm>
                <a:off x="987413" y="5926027"/>
                <a:ext cx="66960" cy="87480"/>
              </p14:xfrm>
            </p:contentPart>
          </mc:Choice>
          <mc:Fallback xmlns="">
            <p:pic>
              <p:nvPicPr>
                <p:cNvPr id="552" name="Freihand 551">
                  <a:extLst>
                    <a:ext uri="{FF2B5EF4-FFF2-40B4-BE49-F238E27FC236}">
                      <a16:creationId xmlns:a16="http://schemas.microsoft.com/office/drawing/2014/main" id="{A4173131-525C-42ED-AB15-6E449FF145AE}"/>
                    </a:ext>
                  </a:extLst>
                </p:cNvPr>
                <p:cNvPicPr/>
                <p:nvPr/>
              </p:nvPicPr>
              <p:blipFill>
                <a:blip r:embed="rId945"/>
                <a:stretch>
                  <a:fillRect/>
                </a:stretch>
              </p:blipFill>
              <p:spPr>
                <a:xfrm>
                  <a:off x="983093" y="5921707"/>
                  <a:ext cx="756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946">
              <p14:nvContentPartPr>
                <p14:cNvPr id="553" name="Freihand 552">
                  <a:extLst>
                    <a:ext uri="{FF2B5EF4-FFF2-40B4-BE49-F238E27FC236}">
                      <a16:creationId xmlns:a16="http://schemas.microsoft.com/office/drawing/2014/main" id="{1A477310-4933-4ECA-8D07-47FB395B122C}"/>
                    </a:ext>
                  </a:extLst>
                </p14:cNvPr>
                <p14:cNvContentPartPr/>
                <p14:nvPr/>
              </p14:nvContentPartPr>
              <p14:xfrm>
                <a:off x="953213" y="5863387"/>
                <a:ext cx="87120" cy="84240"/>
              </p14:xfrm>
            </p:contentPart>
          </mc:Choice>
          <mc:Fallback xmlns="">
            <p:pic>
              <p:nvPicPr>
                <p:cNvPr id="553" name="Freihand 552">
                  <a:extLst>
                    <a:ext uri="{FF2B5EF4-FFF2-40B4-BE49-F238E27FC236}">
                      <a16:creationId xmlns:a16="http://schemas.microsoft.com/office/drawing/2014/main" id="{1A477310-4933-4ECA-8D07-47FB395B122C}"/>
                    </a:ext>
                  </a:extLst>
                </p:cNvPr>
                <p:cNvPicPr/>
                <p:nvPr/>
              </p:nvPicPr>
              <p:blipFill>
                <a:blip r:embed="rId947"/>
                <a:stretch>
                  <a:fillRect/>
                </a:stretch>
              </p:blipFill>
              <p:spPr>
                <a:xfrm>
                  <a:off x="948893" y="5859067"/>
                  <a:ext cx="957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554" name="Freihand 553">
                  <a:extLst>
                    <a:ext uri="{FF2B5EF4-FFF2-40B4-BE49-F238E27FC236}">
                      <a16:creationId xmlns:a16="http://schemas.microsoft.com/office/drawing/2014/main" id="{3C45673F-7649-46D2-BABF-EAA409740882}"/>
                    </a:ext>
                  </a:extLst>
                </p14:cNvPr>
                <p14:cNvContentPartPr/>
                <p14:nvPr/>
              </p14:nvContentPartPr>
              <p14:xfrm>
                <a:off x="1012613" y="5976427"/>
                <a:ext cx="88560" cy="72720"/>
              </p14:xfrm>
            </p:contentPart>
          </mc:Choice>
          <mc:Fallback xmlns="">
            <p:pic>
              <p:nvPicPr>
                <p:cNvPr id="554" name="Freihand 553">
                  <a:extLst>
                    <a:ext uri="{FF2B5EF4-FFF2-40B4-BE49-F238E27FC236}">
                      <a16:creationId xmlns:a16="http://schemas.microsoft.com/office/drawing/2014/main" id="{3C45673F-7649-46D2-BABF-EAA409740882}"/>
                    </a:ext>
                  </a:extLst>
                </p:cNvPr>
                <p:cNvPicPr/>
                <p:nvPr/>
              </p:nvPicPr>
              <p:blipFill>
                <a:blip r:embed="rId949"/>
                <a:stretch>
                  <a:fillRect/>
                </a:stretch>
              </p:blipFill>
              <p:spPr>
                <a:xfrm>
                  <a:off x="1008293" y="5972107"/>
                  <a:ext cx="97200" cy="81360"/>
                </a:xfrm>
                <a:prstGeom prst="rect">
                  <a:avLst/>
                </a:prstGeom>
              </p:spPr>
            </p:pic>
          </mc:Fallback>
        </mc:AlternateContent>
      </p:grpSp>
    </p:spTree>
    <p:extLst>
      <p:ext uri="{BB962C8B-B14F-4D97-AF65-F5344CB8AC3E}">
        <p14:creationId xmlns:p14="http://schemas.microsoft.com/office/powerpoint/2010/main" val="303987086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4687019" y="236978"/>
            <a:ext cx="3594339"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AS-AD-Modell</a:t>
            </a:r>
          </a:p>
        </p:txBody>
      </p:sp>
      <p:sp>
        <p:nvSpPr>
          <p:cNvPr id="174084" name="Text Box 4"/>
          <p:cNvSpPr txBox="1">
            <a:spLocks noChangeArrowheads="1"/>
          </p:cNvSpPr>
          <p:nvPr/>
        </p:nvSpPr>
        <p:spPr bwMode="auto">
          <a:xfrm>
            <a:off x="1534951" y="1126342"/>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6" name="Textfeld 5"/>
          <p:cNvSpPr txBox="1"/>
          <p:nvPr/>
        </p:nvSpPr>
        <p:spPr>
          <a:xfrm>
            <a:off x="262220" y="662496"/>
            <a:ext cx="8356138" cy="5094890"/>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a:t>
            </a:r>
            <a:r>
              <a:rPr lang="de-DE" sz="1996" dirty="0" err="1"/>
              <a:t>Keynesianschen</a:t>
            </a:r>
            <a:r>
              <a:rPr lang="de-DE" sz="1996" dirty="0"/>
              <a:t> IS-LM-Modell tauchen die Preise zwar mit M/p zur Bestimmung der realen Geldmenge auf, sie aber werden als konstant angenommen.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folgenden wird diese extreme Annahme fallengelassen und wir gehen von teilweise flexiblen Preisen aus, aber insbesondere im Arbeitsmarkt gilt die Annahme einer gewissen Marktmacht der Unternehmen und teilweise rigiden Löhnen, so dass die Unternehmen ihre Preise mit einem gewissen Aufschlag auf die Grenzkosten kalkulieren können.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Aus diesen Annahmen werden dann die</a:t>
            </a:r>
          </a:p>
          <a:p>
            <a:pPr marL="342900" indent="-342900">
              <a:buFont typeface="Arial" panose="020B0604020202020204" pitchFamily="34" charset="0"/>
              <a:buChar char="•"/>
            </a:pPr>
            <a:endParaRPr lang="de-DE" sz="1996" dirty="0"/>
          </a:p>
          <a:p>
            <a:pPr marL="800100" lvl="1" indent="-342900">
              <a:buFont typeface="Arial" panose="020B0604020202020204" pitchFamily="34" charset="0"/>
              <a:buChar char="•"/>
            </a:pPr>
            <a:r>
              <a:rPr lang="de-DE" sz="1996" b="1" dirty="0"/>
              <a:t>Aggregierte Angebotskurve: AS</a:t>
            </a:r>
          </a:p>
          <a:p>
            <a:pPr marL="800100" lvl="1" indent="-342900">
              <a:buFont typeface="Arial" panose="020B0604020202020204" pitchFamily="34" charset="0"/>
              <a:buChar char="•"/>
            </a:pPr>
            <a:r>
              <a:rPr lang="de-DE" sz="1996" b="1" dirty="0"/>
              <a:t>Aggregierte Nachfragekurve: AD</a:t>
            </a:r>
          </a:p>
          <a:p>
            <a:pPr marL="342900" indent="-342900">
              <a:buFont typeface="Arial" panose="020B0604020202020204" pitchFamily="34" charset="0"/>
              <a:buChar char="•"/>
            </a:pPr>
            <a:endParaRPr lang="de-DE" sz="1996" dirty="0"/>
          </a:p>
          <a:p>
            <a:r>
              <a:rPr lang="de-DE" sz="1996" dirty="0"/>
              <a:t>       abgeleitet</a:t>
            </a:r>
          </a:p>
        </p:txBody>
      </p:sp>
      <p:sp>
        <p:nvSpPr>
          <p:cNvPr id="8" name="Rechteck 7">
            <a:extLst>
              <a:ext uri="{FF2B5EF4-FFF2-40B4-BE49-F238E27FC236}">
                <a16:creationId xmlns:a16="http://schemas.microsoft.com/office/drawing/2014/main" id="{FDA86EE1-274E-4A58-B793-F5C30138921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D454E53C-C5B0-407F-9E81-DF168813727B}"/>
                  </a:ext>
                </a:extLst>
              </p14:cNvPr>
              <p14:cNvContentPartPr/>
              <p14:nvPr/>
            </p14:nvContentPartPr>
            <p14:xfrm>
              <a:off x="4658693" y="628627"/>
              <a:ext cx="1903680" cy="100440"/>
            </p14:xfrm>
          </p:contentPart>
        </mc:Choice>
        <mc:Fallback xmlns="">
          <p:pic>
            <p:nvPicPr>
              <p:cNvPr id="2" name="Freihand 1">
                <a:extLst>
                  <a:ext uri="{FF2B5EF4-FFF2-40B4-BE49-F238E27FC236}">
                    <a16:creationId xmlns:a16="http://schemas.microsoft.com/office/drawing/2014/main" id="{D454E53C-C5B0-407F-9E81-DF168813727B}"/>
                  </a:ext>
                </a:extLst>
              </p:cNvPr>
              <p:cNvPicPr/>
              <p:nvPr/>
            </p:nvPicPr>
            <p:blipFill>
              <a:blip r:embed="rId4"/>
              <a:stretch>
                <a:fillRect/>
              </a:stretch>
            </p:blipFill>
            <p:spPr>
              <a:xfrm>
                <a:off x="4654373" y="624307"/>
                <a:ext cx="19123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AD78775F-4387-4A0D-A9CE-6D077A6620E4}"/>
                  </a:ext>
                </a:extLst>
              </p14:cNvPr>
              <p14:cNvContentPartPr/>
              <p14:nvPr/>
            </p14:nvContentPartPr>
            <p14:xfrm>
              <a:off x="4561493" y="559867"/>
              <a:ext cx="2268720" cy="205560"/>
            </p14:xfrm>
          </p:contentPart>
        </mc:Choice>
        <mc:Fallback xmlns="">
          <p:pic>
            <p:nvPicPr>
              <p:cNvPr id="3" name="Freihand 2">
                <a:extLst>
                  <a:ext uri="{FF2B5EF4-FFF2-40B4-BE49-F238E27FC236}">
                    <a16:creationId xmlns:a16="http://schemas.microsoft.com/office/drawing/2014/main" id="{AD78775F-4387-4A0D-A9CE-6D077A6620E4}"/>
                  </a:ext>
                </a:extLst>
              </p:cNvPr>
              <p:cNvPicPr/>
              <p:nvPr/>
            </p:nvPicPr>
            <p:blipFill>
              <a:blip r:embed="rId6"/>
              <a:stretch>
                <a:fillRect/>
              </a:stretch>
            </p:blipFill>
            <p:spPr>
              <a:xfrm>
                <a:off x="4557173" y="555547"/>
                <a:ext cx="227736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04667468-CB0B-4F7D-99A7-38C6F8491761}"/>
                  </a:ext>
                </a:extLst>
              </p14:cNvPr>
              <p14:cNvContentPartPr/>
              <p14:nvPr/>
            </p14:nvContentPartPr>
            <p14:xfrm>
              <a:off x="6955133" y="871987"/>
              <a:ext cx="639720" cy="601920"/>
            </p14:xfrm>
          </p:contentPart>
        </mc:Choice>
        <mc:Fallback xmlns="">
          <p:pic>
            <p:nvPicPr>
              <p:cNvPr id="4" name="Freihand 3">
                <a:extLst>
                  <a:ext uri="{FF2B5EF4-FFF2-40B4-BE49-F238E27FC236}">
                    <a16:creationId xmlns:a16="http://schemas.microsoft.com/office/drawing/2014/main" id="{04667468-CB0B-4F7D-99A7-38C6F8491761}"/>
                  </a:ext>
                </a:extLst>
              </p:cNvPr>
              <p:cNvPicPr/>
              <p:nvPr/>
            </p:nvPicPr>
            <p:blipFill>
              <a:blip r:embed="rId8"/>
              <a:stretch>
                <a:fillRect/>
              </a:stretch>
            </p:blipFill>
            <p:spPr>
              <a:xfrm>
                <a:off x="6950813" y="867667"/>
                <a:ext cx="648360" cy="610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CBD342E3-8406-4A88-8C66-53AFFE699E88}"/>
                  </a:ext>
                </a:extLst>
              </p14:cNvPr>
              <p14:cNvContentPartPr/>
              <p14:nvPr/>
            </p14:nvContentPartPr>
            <p14:xfrm>
              <a:off x="7280573" y="996907"/>
              <a:ext cx="297000" cy="369720"/>
            </p14:xfrm>
          </p:contentPart>
        </mc:Choice>
        <mc:Fallback xmlns="">
          <p:pic>
            <p:nvPicPr>
              <p:cNvPr id="5" name="Freihand 4">
                <a:extLst>
                  <a:ext uri="{FF2B5EF4-FFF2-40B4-BE49-F238E27FC236}">
                    <a16:creationId xmlns:a16="http://schemas.microsoft.com/office/drawing/2014/main" id="{CBD342E3-8406-4A88-8C66-53AFFE699E88}"/>
                  </a:ext>
                </a:extLst>
              </p:cNvPr>
              <p:cNvPicPr/>
              <p:nvPr/>
            </p:nvPicPr>
            <p:blipFill>
              <a:blip r:embed="rId10"/>
              <a:stretch>
                <a:fillRect/>
              </a:stretch>
            </p:blipFill>
            <p:spPr>
              <a:xfrm>
                <a:off x="7276253" y="992587"/>
                <a:ext cx="305640" cy="378360"/>
              </a:xfrm>
              <a:prstGeom prst="rect">
                <a:avLst/>
              </a:prstGeom>
            </p:spPr>
          </p:pic>
        </mc:Fallback>
      </mc:AlternateContent>
      <p:grpSp>
        <p:nvGrpSpPr>
          <p:cNvPr id="31" name="Gruppieren 30">
            <a:extLst>
              <a:ext uri="{FF2B5EF4-FFF2-40B4-BE49-F238E27FC236}">
                <a16:creationId xmlns:a16="http://schemas.microsoft.com/office/drawing/2014/main" id="{82D17D3B-9617-4B99-A16A-4D745CB8618A}"/>
              </a:ext>
            </a:extLst>
          </p:cNvPr>
          <p:cNvGrpSpPr/>
          <p:nvPr/>
        </p:nvGrpSpPr>
        <p:grpSpPr>
          <a:xfrm>
            <a:off x="3871013" y="57307"/>
            <a:ext cx="1978920" cy="285120"/>
            <a:chOff x="3871013" y="57307"/>
            <a:chExt cx="1978920" cy="285120"/>
          </a:xfrm>
        </p:grpSpPr>
        <mc:AlternateContent xmlns:mc="http://schemas.openxmlformats.org/markup-compatibility/2006" xmlns:p14="http://schemas.microsoft.com/office/powerpoint/2010/main">
          <mc:Choice Requires="p14">
            <p:contentPart p14:bwMode="auto" r:id="rId11">
              <p14:nvContentPartPr>
                <p14:cNvPr id="7" name="Freihand 6">
                  <a:extLst>
                    <a:ext uri="{FF2B5EF4-FFF2-40B4-BE49-F238E27FC236}">
                      <a16:creationId xmlns:a16="http://schemas.microsoft.com/office/drawing/2014/main" id="{0A2D2891-37AA-42EA-8C03-433004F2694B}"/>
                    </a:ext>
                  </a:extLst>
                </p14:cNvPr>
                <p14:cNvContentPartPr/>
                <p14:nvPr/>
              </p14:nvContentPartPr>
              <p14:xfrm>
                <a:off x="4236773" y="80707"/>
                <a:ext cx="208440" cy="212040"/>
              </p14:xfrm>
            </p:contentPart>
          </mc:Choice>
          <mc:Fallback xmlns="">
            <p:pic>
              <p:nvPicPr>
                <p:cNvPr id="7" name="Freihand 6">
                  <a:extLst>
                    <a:ext uri="{FF2B5EF4-FFF2-40B4-BE49-F238E27FC236}">
                      <a16:creationId xmlns:a16="http://schemas.microsoft.com/office/drawing/2014/main" id="{0A2D2891-37AA-42EA-8C03-433004F2694B}"/>
                    </a:ext>
                  </a:extLst>
                </p:cNvPr>
                <p:cNvPicPr/>
                <p:nvPr/>
              </p:nvPicPr>
              <p:blipFill>
                <a:blip r:embed="rId12"/>
                <a:stretch>
                  <a:fillRect/>
                </a:stretch>
              </p:blipFill>
              <p:spPr>
                <a:xfrm>
                  <a:off x="4232453" y="76387"/>
                  <a:ext cx="21708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 name="Freihand 8">
                  <a:extLst>
                    <a:ext uri="{FF2B5EF4-FFF2-40B4-BE49-F238E27FC236}">
                      <a16:creationId xmlns:a16="http://schemas.microsoft.com/office/drawing/2014/main" id="{283E66E1-4470-4F60-B0EA-AC71B0FD0F55}"/>
                    </a:ext>
                  </a:extLst>
                </p14:cNvPr>
                <p14:cNvContentPartPr/>
                <p14:nvPr/>
              </p14:nvContentPartPr>
              <p14:xfrm>
                <a:off x="4346573" y="201667"/>
                <a:ext cx="97200" cy="24120"/>
              </p14:xfrm>
            </p:contentPart>
          </mc:Choice>
          <mc:Fallback xmlns="">
            <p:pic>
              <p:nvPicPr>
                <p:cNvPr id="9" name="Freihand 8">
                  <a:extLst>
                    <a:ext uri="{FF2B5EF4-FFF2-40B4-BE49-F238E27FC236}">
                      <a16:creationId xmlns:a16="http://schemas.microsoft.com/office/drawing/2014/main" id="{283E66E1-4470-4F60-B0EA-AC71B0FD0F55}"/>
                    </a:ext>
                  </a:extLst>
                </p:cNvPr>
                <p:cNvPicPr/>
                <p:nvPr/>
              </p:nvPicPr>
              <p:blipFill>
                <a:blip r:embed="rId14"/>
                <a:stretch>
                  <a:fillRect/>
                </a:stretch>
              </p:blipFill>
              <p:spPr>
                <a:xfrm>
                  <a:off x="4342253" y="197347"/>
                  <a:ext cx="1058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 name="Freihand 9">
                  <a:extLst>
                    <a:ext uri="{FF2B5EF4-FFF2-40B4-BE49-F238E27FC236}">
                      <a16:creationId xmlns:a16="http://schemas.microsoft.com/office/drawing/2014/main" id="{65CC7AC2-3094-4964-A549-288071D5ACB7}"/>
                    </a:ext>
                  </a:extLst>
                </p14:cNvPr>
                <p14:cNvContentPartPr/>
                <p14:nvPr/>
              </p14:nvContentPartPr>
              <p14:xfrm>
                <a:off x="4430813" y="176827"/>
                <a:ext cx="99720" cy="165600"/>
              </p14:xfrm>
            </p:contentPart>
          </mc:Choice>
          <mc:Fallback xmlns="">
            <p:pic>
              <p:nvPicPr>
                <p:cNvPr id="10" name="Freihand 9">
                  <a:extLst>
                    <a:ext uri="{FF2B5EF4-FFF2-40B4-BE49-F238E27FC236}">
                      <a16:creationId xmlns:a16="http://schemas.microsoft.com/office/drawing/2014/main" id="{65CC7AC2-3094-4964-A549-288071D5ACB7}"/>
                    </a:ext>
                  </a:extLst>
                </p:cNvPr>
                <p:cNvPicPr/>
                <p:nvPr/>
              </p:nvPicPr>
              <p:blipFill>
                <a:blip r:embed="rId16"/>
                <a:stretch>
                  <a:fillRect/>
                </a:stretch>
              </p:blipFill>
              <p:spPr>
                <a:xfrm>
                  <a:off x="4426493" y="172507"/>
                  <a:ext cx="1083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1" name="Freihand 10">
                  <a:extLst>
                    <a:ext uri="{FF2B5EF4-FFF2-40B4-BE49-F238E27FC236}">
                      <a16:creationId xmlns:a16="http://schemas.microsoft.com/office/drawing/2014/main" id="{21270976-4C11-45CC-89EE-48C211CFC836}"/>
                    </a:ext>
                  </a:extLst>
                </p14:cNvPr>
                <p14:cNvContentPartPr/>
                <p14:nvPr/>
              </p14:nvContentPartPr>
              <p14:xfrm>
                <a:off x="4550333" y="141907"/>
                <a:ext cx="257760" cy="195480"/>
              </p14:xfrm>
            </p:contentPart>
          </mc:Choice>
          <mc:Fallback xmlns="">
            <p:pic>
              <p:nvPicPr>
                <p:cNvPr id="11" name="Freihand 10">
                  <a:extLst>
                    <a:ext uri="{FF2B5EF4-FFF2-40B4-BE49-F238E27FC236}">
                      <a16:creationId xmlns:a16="http://schemas.microsoft.com/office/drawing/2014/main" id="{21270976-4C11-45CC-89EE-48C211CFC836}"/>
                    </a:ext>
                  </a:extLst>
                </p:cNvPr>
                <p:cNvPicPr/>
                <p:nvPr/>
              </p:nvPicPr>
              <p:blipFill>
                <a:blip r:embed="rId18"/>
                <a:stretch>
                  <a:fillRect/>
                </a:stretch>
              </p:blipFill>
              <p:spPr>
                <a:xfrm>
                  <a:off x="4546013" y="137587"/>
                  <a:ext cx="2664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2" name="Freihand 11">
                  <a:extLst>
                    <a:ext uri="{FF2B5EF4-FFF2-40B4-BE49-F238E27FC236}">
                      <a16:creationId xmlns:a16="http://schemas.microsoft.com/office/drawing/2014/main" id="{E11E62F2-8440-4549-97F2-0FC55DF6DB97}"/>
                    </a:ext>
                  </a:extLst>
                </p14:cNvPr>
                <p14:cNvContentPartPr/>
                <p14:nvPr/>
              </p14:nvContentPartPr>
              <p14:xfrm>
                <a:off x="4808813" y="151267"/>
                <a:ext cx="71280" cy="140760"/>
              </p14:xfrm>
            </p:contentPart>
          </mc:Choice>
          <mc:Fallback xmlns="">
            <p:pic>
              <p:nvPicPr>
                <p:cNvPr id="12" name="Freihand 11">
                  <a:extLst>
                    <a:ext uri="{FF2B5EF4-FFF2-40B4-BE49-F238E27FC236}">
                      <a16:creationId xmlns:a16="http://schemas.microsoft.com/office/drawing/2014/main" id="{E11E62F2-8440-4549-97F2-0FC55DF6DB97}"/>
                    </a:ext>
                  </a:extLst>
                </p:cNvPr>
                <p:cNvPicPr/>
                <p:nvPr/>
              </p:nvPicPr>
              <p:blipFill>
                <a:blip r:embed="rId20"/>
                <a:stretch>
                  <a:fillRect/>
                </a:stretch>
              </p:blipFill>
              <p:spPr>
                <a:xfrm>
                  <a:off x="4804493" y="146947"/>
                  <a:ext cx="7992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3" name="Freihand 12">
                  <a:extLst>
                    <a:ext uri="{FF2B5EF4-FFF2-40B4-BE49-F238E27FC236}">
                      <a16:creationId xmlns:a16="http://schemas.microsoft.com/office/drawing/2014/main" id="{6453A980-2C5B-417F-9BAC-C40DD6D5AA76}"/>
                    </a:ext>
                  </a:extLst>
                </p14:cNvPr>
                <p14:cNvContentPartPr/>
                <p14:nvPr/>
              </p14:nvContentPartPr>
              <p14:xfrm>
                <a:off x="4916453" y="151267"/>
                <a:ext cx="97560" cy="58680"/>
              </p14:xfrm>
            </p:contentPart>
          </mc:Choice>
          <mc:Fallback xmlns="">
            <p:pic>
              <p:nvPicPr>
                <p:cNvPr id="13" name="Freihand 12">
                  <a:extLst>
                    <a:ext uri="{FF2B5EF4-FFF2-40B4-BE49-F238E27FC236}">
                      <a16:creationId xmlns:a16="http://schemas.microsoft.com/office/drawing/2014/main" id="{6453A980-2C5B-417F-9BAC-C40DD6D5AA76}"/>
                    </a:ext>
                  </a:extLst>
                </p:cNvPr>
                <p:cNvPicPr/>
                <p:nvPr/>
              </p:nvPicPr>
              <p:blipFill>
                <a:blip r:embed="rId22"/>
                <a:stretch>
                  <a:fillRect/>
                </a:stretch>
              </p:blipFill>
              <p:spPr>
                <a:xfrm>
                  <a:off x="4912133" y="146947"/>
                  <a:ext cx="1062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 name="Freihand 13">
                  <a:extLst>
                    <a:ext uri="{FF2B5EF4-FFF2-40B4-BE49-F238E27FC236}">
                      <a16:creationId xmlns:a16="http://schemas.microsoft.com/office/drawing/2014/main" id="{08738D13-ADE0-4B33-8260-BB8DADEECE9B}"/>
                    </a:ext>
                  </a:extLst>
                </p14:cNvPr>
                <p14:cNvContentPartPr/>
                <p14:nvPr/>
              </p14:nvContentPartPr>
              <p14:xfrm>
                <a:off x="5037773" y="63427"/>
                <a:ext cx="174600" cy="155160"/>
              </p14:xfrm>
            </p:contentPart>
          </mc:Choice>
          <mc:Fallback xmlns="">
            <p:pic>
              <p:nvPicPr>
                <p:cNvPr id="14" name="Freihand 13">
                  <a:extLst>
                    <a:ext uri="{FF2B5EF4-FFF2-40B4-BE49-F238E27FC236}">
                      <a16:creationId xmlns:a16="http://schemas.microsoft.com/office/drawing/2014/main" id="{08738D13-ADE0-4B33-8260-BB8DADEECE9B}"/>
                    </a:ext>
                  </a:extLst>
                </p:cNvPr>
                <p:cNvPicPr/>
                <p:nvPr/>
              </p:nvPicPr>
              <p:blipFill>
                <a:blip r:embed="rId24"/>
                <a:stretch>
                  <a:fillRect/>
                </a:stretch>
              </p:blipFill>
              <p:spPr>
                <a:xfrm>
                  <a:off x="5033453" y="59107"/>
                  <a:ext cx="1832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5" name="Freihand 14">
                  <a:extLst>
                    <a:ext uri="{FF2B5EF4-FFF2-40B4-BE49-F238E27FC236}">
                      <a16:creationId xmlns:a16="http://schemas.microsoft.com/office/drawing/2014/main" id="{DDCD51AA-5291-4978-B744-3877B4AF57D9}"/>
                    </a:ext>
                  </a:extLst>
                </p14:cNvPr>
                <p14:cNvContentPartPr/>
                <p14:nvPr/>
              </p14:nvContentPartPr>
              <p14:xfrm>
                <a:off x="5306333" y="78907"/>
                <a:ext cx="90720" cy="109080"/>
              </p14:xfrm>
            </p:contentPart>
          </mc:Choice>
          <mc:Fallback xmlns="">
            <p:pic>
              <p:nvPicPr>
                <p:cNvPr id="15" name="Freihand 14">
                  <a:extLst>
                    <a:ext uri="{FF2B5EF4-FFF2-40B4-BE49-F238E27FC236}">
                      <a16:creationId xmlns:a16="http://schemas.microsoft.com/office/drawing/2014/main" id="{DDCD51AA-5291-4978-B744-3877B4AF57D9}"/>
                    </a:ext>
                  </a:extLst>
                </p:cNvPr>
                <p:cNvPicPr/>
                <p:nvPr/>
              </p:nvPicPr>
              <p:blipFill>
                <a:blip r:embed="rId26"/>
                <a:stretch>
                  <a:fillRect/>
                </a:stretch>
              </p:blipFill>
              <p:spPr>
                <a:xfrm>
                  <a:off x="5302013" y="74587"/>
                  <a:ext cx="993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AAA74328-9018-45DA-BBF9-438C6DB20482}"/>
                    </a:ext>
                  </a:extLst>
                </p14:cNvPr>
                <p14:cNvContentPartPr/>
                <p14:nvPr/>
              </p14:nvContentPartPr>
              <p14:xfrm>
                <a:off x="5422973" y="124987"/>
                <a:ext cx="81360" cy="72000"/>
              </p14:xfrm>
            </p:contentPart>
          </mc:Choice>
          <mc:Fallback xmlns="">
            <p:pic>
              <p:nvPicPr>
                <p:cNvPr id="16" name="Freihand 15">
                  <a:extLst>
                    <a:ext uri="{FF2B5EF4-FFF2-40B4-BE49-F238E27FC236}">
                      <a16:creationId xmlns:a16="http://schemas.microsoft.com/office/drawing/2014/main" id="{AAA74328-9018-45DA-BBF9-438C6DB20482}"/>
                    </a:ext>
                  </a:extLst>
                </p:cNvPr>
                <p:cNvPicPr/>
                <p:nvPr/>
              </p:nvPicPr>
              <p:blipFill>
                <a:blip r:embed="rId28"/>
                <a:stretch>
                  <a:fillRect/>
                </a:stretch>
              </p:blipFill>
              <p:spPr>
                <a:xfrm>
                  <a:off x="5418653" y="120667"/>
                  <a:ext cx="900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4800DE03-E48A-4EB9-9F34-AC48F76EB1CE}"/>
                    </a:ext>
                  </a:extLst>
                </p14:cNvPr>
                <p14:cNvContentPartPr/>
                <p14:nvPr/>
              </p14:nvContentPartPr>
              <p14:xfrm>
                <a:off x="5479493" y="122827"/>
                <a:ext cx="84960" cy="147240"/>
              </p14:xfrm>
            </p:contentPart>
          </mc:Choice>
          <mc:Fallback xmlns="">
            <p:pic>
              <p:nvPicPr>
                <p:cNvPr id="17" name="Freihand 16">
                  <a:extLst>
                    <a:ext uri="{FF2B5EF4-FFF2-40B4-BE49-F238E27FC236}">
                      <a16:creationId xmlns:a16="http://schemas.microsoft.com/office/drawing/2014/main" id="{4800DE03-E48A-4EB9-9F34-AC48F76EB1CE}"/>
                    </a:ext>
                  </a:extLst>
                </p:cNvPr>
                <p:cNvPicPr/>
                <p:nvPr/>
              </p:nvPicPr>
              <p:blipFill>
                <a:blip r:embed="rId30"/>
                <a:stretch>
                  <a:fillRect/>
                </a:stretch>
              </p:blipFill>
              <p:spPr>
                <a:xfrm>
                  <a:off x="5475173" y="118507"/>
                  <a:ext cx="93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8" name="Freihand 17">
                  <a:extLst>
                    <a:ext uri="{FF2B5EF4-FFF2-40B4-BE49-F238E27FC236}">
                      <a16:creationId xmlns:a16="http://schemas.microsoft.com/office/drawing/2014/main" id="{B4ED4941-E4F9-4BE3-848D-4BBB9D5E4349}"/>
                    </a:ext>
                  </a:extLst>
                </p14:cNvPr>
                <p14:cNvContentPartPr/>
                <p14:nvPr/>
              </p14:nvContentPartPr>
              <p14:xfrm>
                <a:off x="5547893" y="117067"/>
                <a:ext cx="69480" cy="119880"/>
              </p14:xfrm>
            </p:contentPart>
          </mc:Choice>
          <mc:Fallback xmlns="">
            <p:pic>
              <p:nvPicPr>
                <p:cNvPr id="18" name="Freihand 17">
                  <a:extLst>
                    <a:ext uri="{FF2B5EF4-FFF2-40B4-BE49-F238E27FC236}">
                      <a16:creationId xmlns:a16="http://schemas.microsoft.com/office/drawing/2014/main" id="{B4ED4941-E4F9-4BE3-848D-4BBB9D5E4349}"/>
                    </a:ext>
                  </a:extLst>
                </p:cNvPr>
                <p:cNvPicPr/>
                <p:nvPr/>
              </p:nvPicPr>
              <p:blipFill>
                <a:blip r:embed="rId32"/>
                <a:stretch>
                  <a:fillRect/>
                </a:stretch>
              </p:blipFill>
              <p:spPr>
                <a:xfrm>
                  <a:off x="5543573" y="112747"/>
                  <a:ext cx="781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9" name="Freihand 18">
                  <a:extLst>
                    <a:ext uri="{FF2B5EF4-FFF2-40B4-BE49-F238E27FC236}">
                      <a16:creationId xmlns:a16="http://schemas.microsoft.com/office/drawing/2014/main" id="{D02A26BF-E2AF-4A74-91C1-00A9901358D7}"/>
                    </a:ext>
                  </a:extLst>
                </p14:cNvPr>
                <p14:cNvContentPartPr/>
                <p14:nvPr/>
              </p14:nvContentPartPr>
              <p14:xfrm>
                <a:off x="5652653" y="57307"/>
                <a:ext cx="197280" cy="172800"/>
              </p14:xfrm>
            </p:contentPart>
          </mc:Choice>
          <mc:Fallback xmlns="">
            <p:pic>
              <p:nvPicPr>
                <p:cNvPr id="19" name="Freihand 18">
                  <a:extLst>
                    <a:ext uri="{FF2B5EF4-FFF2-40B4-BE49-F238E27FC236}">
                      <a16:creationId xmlns:a16="http://schemas.microsoft.com/office/drawing/2014/main" id="{D02A26BF-E2AF-4A74-91C1-00A9901358D7}"/>
                    </a:ext>
                  </a:extLst>
                </p:cNvPr>
                <p:cNvPicPr/>
                <p:nvPr/>
              </p:nvPicPr>
              <p:blipFill>
                <a:blip r:embed="rId34"/>
                <a:stretch>
                  <a:fillRect/>
                </a:stretch>
              </p:blipFill>
              <p:spPr>
                <a:xfrm>
                  <a:off x="5648333" y="52987"/>
                  <a:ext cx="2059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1" name="Freihand 20">
                  <a:extLst>
                    <a:ext uri="{FF2B5EF4-FFF2-40B4-BE49-F238E27FC236}">
                      <a16:creationId xmlns:a16="http://schemas.microsoft.com/office/drawing/2014/main" id="{250F9419-CA9C-4D14-AB62-1914BC49FE76}"/>
                    </a:ext>
                  </a:extLst>
                </p14:cNvPr>
                <p14:cNvContentPartPr/>
                <p14:nvPr/>
              </p14:nvContentPartPr>
              <p14:xfrm>
                <a:off x="3871013" y="105907"/>
                <a:ext cx="73080" cy="146880"/>
              </p14:xfrm>
            </p:contentPart>
          </mc:Choice>
          <mc:Fallback xmlns="">
            <p:pic>
              <p:nvPicPr>
                <p:cNvPr id="21" name="Freihand 20">
                  <a:extLst>
                    <a:ext uri="{FF2B5EF4-FFF2-40B4-BE49-F238E27FC236}">
                      <a16:creationId xmlns:a16="http://schemas.microsoft.com/office/drawing/2014/main" id="{250F9419-CA9C-4D14-AB62-1914BC49FE76}"/>
                    </a:ext>
                  </a:extLst>
                </p:cNvPr>
                <p:cNvPicPr/>
                <p:nvPr/>
              </p:nvPicPr>
              <p:blipFill>
                <a:blip r:embed="rId36"/>
                <a:stretch>
                  <a:fillRect/>
                </a:stretch>
              </p:blipFill>
              <p:spPr>
                <a:xfrm>
                  <a:off x="3866693" y="101587"/>
                  <a:ext cx="817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 name="Freihand 21">
                  <a:extLst>
                    <a:ext uri="{FF2B5EF4-FFF2-40B4-BE49-F238E27FC236}">
                      <a16:creationId xmlns:a16="http://schemas.microsoft.com/office/drawing/2014/main" id="{187C182E-4A78-4AE9-8B74-F0B38F87CD37}"/>
                    </a:ext>
                  </a:extLst>
                </p14:cNvPr>
                <p14:cNvContentPartPr/>
                <p14:nvPr/>
              </p14:nvContentPartPr>
              <p14:xfrm>
                <a:off x="3882533" y="83227"/>
                <a:ext cx="103680" cy="174240"/>
              </p14:xfrm>
            </p:contentPart>
          </mc:Choice>
          <mc:Fallback xmlns="">
            <p:pic>
              <p:nvPicPr>
                <p:cNvPr id="22" name="Freihand 21">
                  <a:extLst>
                    <a:ext uri="{FF2B5EF4-FFF2-40B4-BE49-F238E27FC236}">
                      <a16:creationId xmlns:a16="http://schemas.microsoft.com/office/drawing/2014/main" id="{187C182E-4A78-4AE9-8B74-F0B38F87CD37}"/>
                    </a:ext>
                  </a:extLst>
                </p:cNvPr>
                <p:cNvPicPr/>
                <p:nvPr/>
              </p:nvPicPr>
              <p:blipFill>
                <a:blip r:embed="rId38"/>
                <a:stretch>
                  <a:fillRect/>
                </a:stretch>
              </p:blipFill>
              <p:spPr>
                <a:xfrm>
                  <a:off x="3878213" y="78907"/>
                  <a:ext cx="1123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3" name="Freihand 22">
                  <a:extLst>
                    <a:ext uri="{FF2B5EF4-FFF2-40B4-BE49-F238E27FC236}">
                      <a16:creationId xmlns:a16="http://schemas.microsoft.com/office/drawing/2014/main" id="{53876D3C-64FF-4BBB-8275-F053C60BB99F}"/>
                    </a:ext>
                  </a:extLst>
                </p14:cNvPr>
                <p14:cNvContentPartPr/>
                <p14:nvPr/>
              </p14:nvContentPartPr>
              <p14:xfrm>
                <a:off x="3995573" y="83587"/>
                <a:ext cx="121320" cy="161640"/>
              </p14:xfrm>
            </p:contentPart>
          </mc:Choice>
          <mc:Fallback xmlns="">
            <p:pic>
              <p:nvPicPr>
                <p:cNvPr id="23" name="Freihand 22">
                  <a:extLst>
                    <a:ext uri="{FF2B5EF4-FFF2-40B4-BE49-F238E27FC236}">
                      <a16:creationId xmlns:a16="http://schemas.microsoft.com/office/drawing/2014/main" id="{53876D3C-64FF-4BBB-8275-F053C60BB99F}"/>
                    </a:ext>
                  </a:extLst>
                </p:cNvPr>
                <p:cNvPicPr/>
                <p:nvPr/>
              </p:nvPicPr>
              <p:blipFill>
                <a:blip r:embed="rId40"/>
                <a:stretch>
                  <a:fillRect/>
                </a:stretch>
              </p:blipFill>
              <p:spPr>
                <a:xfrm>
                  <a:off x="3991253" y="79267"/>
                  <a:ext cx="129960" cy="170280"/>
                </a:xfrm>
                <a:prstGeom prst="rect">
                  <a:avLst/>
                </a:prstGeom>
              </p:spPr>
            </p:pic>
          </mc:Fallback>
        </mc:AlternateContent>
      </p:grpSp>
      <p:grpSp>
        <p:nvGrpSpPr>
          <p:cNvPr id="30" name="Gruppieren 29">
            <a:extLst>
              <a:ext uri="{FF2B5EF4-FFF2-40B4-BE49-F238E27FC236}">
                <a16:creationId xmlns:a16="http://schemas.microsoft.com/office/drawing/2014/main" id="{4320DB09-45B2-47FB-9089-DABE946697BF}"/>
              </a:ext>
            </a:extLst>
          </p:cNvPr>
          <p:cNvGrpSpPr/>
          <p:nvPr/>
        </p:nvGrpSpPr>
        <p:grpSpPr>
          <a:xfrm>
            <a:off x="6394973" y="39667"/>
            <a:ext cx="349920" cy="192960"/>
            <a:chOff x="6394973" y="39667"/>
            <a:chExt cx="349920" cy="192960"/>
          </a:xfrm>
        </p:grpSpPr>
        <mc:AlternateContent xmlns:mc="http://schemas.openxmlformats.org/markup-compatibility/2006" xmlns:p14="http://schemas.microsoft.com/office/powerpoint/2010/main">
          <mc:Choice Requires="p14">
            <p:contentPart p14:bwMode="auto" r:id="rId41">
              <p14:nvContentPartPr>
                <p14:cNvPr id="24" name="Freihand 23">
                  <a:extLst>
                    <a:ext uri="{FF2B5EF4-FFF2-40B4-BE49-F238E27FC236}">
                      <a16:creationId xmlns:a16="http://schemas.microsoft.com/office/drawing/2014/main" id="{B0FE4997-2AB4-49C1-9ADA-30154CCB0D57}"/>
                    </a:ext>
                  </a:extLst>
                </p14:cNvPr>
                <p14:cNvContentPartPr/>
                <p14:nvPr/>
              </p14:nvContentPartPr>
              <p14:xfrm>
                <a:off x="6469133" y="39667"/>
                <a:ext cx="82080" cy="109800"/>
              </p14:xfrm>
            </p:contentPart>
          </mc:Choice>
          <mc:Fallback xmlns="">
            <p:pic>
              <p:nvPicPr>
                <p:cNvPr id="24" name="Freihand 23">
                  <a:extLst>
                    <a:ext uri="{FF2B5EF4-FFF2-40B4-BE49-F238E27FC236}">
                      <a16:creationId xmlns:a16="http://schemas.microsoft.com/office/drawing/2014/main" id="{B0FE4997-2AB4-49C1-9ADA-30154CCB0D57}"/>
                    </a:ext>
                  </a:extLst>
                </p:cNvPr>
                <p:cNvPicPr/>
                <p:nvPr/>
              </p:nvPicPr>
              <p:blipFill>
                <a:blip r:embed="rId42"/>
                <a:stretch>
                  <a:fillRect/>
                </a:stretch>
              </p:blipFill>
              <p:spPr>
                <a:xfrm>
                  <a:off x="6464813" y="35347"/>
                  <a:ext cx="907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5" name="Freihand 24">
                  <a:extLst>
                    <a:ext uri="{FF2B5EF4-FFF2-40B4-BE49-F238E27FC236}">
                      <a16:creationId xmlns:a16="http://schemas.microsoft.com/office/drawing/2014/main" id="{A81237BF-AF10-4057-8FEC-7DA38D2699F5}"/>
                    </a:ext>
                  </a:extLst>
                </p14:cNvPr>
                <p14:cNvContentPartPr/>
                <p14:nvPr/>
              </p14:nvContentPartPr>
              <p14:xfrm>
                <a:off x="6429173" y="43267"/>
                <a:ext cx="143640" cy="117000"/>
              </p14:xfrm>
            </p:contentPart>
          </mc:Choice>
          <mc:Fallback xmlns="">
            <p:pic>
              <p:nvPicPr>
                <p:cNvPr id="25" name="Freihand 24">
                  <a:extLst>
                    <a:ext uri="{FF2B5EF4-FFF2-40B4-BE49-F238E27FC236}">
                      <a16:creationId xmlns:a16="http://schemas.microsoft.com/office/drawing/2014/main" id="{A81237BF-AF10-4057-8FEC-7DA38D2699F5}"/>
                    </a:ext>
                  </a:extLst>
                </p:cNvPr>
                <p:cNvPicPr/>
                <p:nvPr/>
              </p:nvPicPr>
              <p:blipFill>
                <a:blip r:embed="rId44"/>
                <a:stretch>
                  <a:fillRect/>
                </a:stretch>
              </p:blipFill>
              <p:spPr>
                <a:xfrm>
                  <a:off x="6424853" y="38947"/>
                  <a:ext cx="1522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6" name="Freihand 25">
                  <a:extLst>
                    <a:ext uri="{FF2B5EF4-FFF2-40B4-BE49-F238E27FC236}">
                      <a16:creationId xmlns:a16="http://schemas.microsoft.com/office/drawing/2014/main" id="{77D7ED21-F0A4-4120-B8FC-26FCAD8B267F}"/>
                    </a:ext>
                  </a:extLst>
                </p14:cNvPr>
                <p14:cNvContentPartPr/>
                <p14:nvPr/>
              </p14:nvContentPartPr>
              <p14:xfrm>
                <a:off x="6661013" y="74587"/>
                <a:ext cx="15120" cy="87120"/>
              </p14:xfrm>
            </p:contentPart>
          </mc:Choice>
          <mc:Fallback xmlns="">
            <p:pic>
              <p:nvPicPr>
                <p:cNvPr id="26" name="Freihand 25">
                  <a:extLst>
                    <a:ext uri="{FF2B5EF4-FFF2-40B4-BE49-F238E27FC236}">
                      <a16:creationId xmlns:a16="http://schemas.microsoft.com/office/drawing/2014/main" id="{77D7ED21-F0A4-4120-B8FC-26FCAD8B267F}"/>
                    </a:ext>
                  </a:extLst>
                </p:cNvPr>
                <p:cNvPicPr/>
                <p:nvPr/>
              </p:nvPicPr>
              <p:blipFill>
                <a:blip r:embed="rId46"/>
                <a:stretch>
                  <a:fillRect/>
                </a:stretch>
              </p:blipFill>
              <p:spPr>
                <a:xfrm>
                  <a:off x="6656693" y="70267"/>
                  <a:ext cx="237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7" name="Freihand 26">
                  <a:extLst>
                    <a:ext uri="{FF2B5EF4-FFF2-40B4-BE49-F238E27FC236}">
                      <a16:creationId xmlns:a16="http://schemas.microsoft.com/office/drawing/2014/main" id="{9A3C45BC-2E44-4FDE-976E-061F1B755511}"/>
                    </a:ext>
                  </a:extLst>
                </p14:cNvPr>
                <p14:cNvContentPartPr/>
                <p14:nvPr/>
              </p14:nvContentPartPr>
              <p14:xfrm>
                <a:off x="6589013" y="52627"/>
                <a:ext cx="155880" cy="107640"/>
              </p14:xfrm>
            </p:contentPart>
          </mc:Choice>
          <mc:Fallback xmlns="">
            <p:pic>
              <p:nvPicPr>
                <p:cNvPr id="27" name="Freihand 26">
                  <a:extLst>
                    <a:ext uri="{FF2B5EF4-FFF2-40B4-BE49-F238E27FC236}">
                      <a16:creationId xmlns:a16="http://schemas.microsoft.com/office/drawing/2014/main" id="{9A3C45BC-2E44-4FDE-976E-061F1B755511}"/>
                    </a:ext>
                  </a:extLst>
                </p:cNvPr>
                <p:cNvPicPr/>
                <p:nvPr/>
              </p:nvPicPr>
              <p:blipFill>
                <a:blip r:embed="rId48"/>
                <a:stretch>
                  <a:fillRect/>
                </a:stretch>
              </p:blipFill>
              <p:spPr>
                <a:xfrm>
                  <a:off x="6584693" y="48307"/>
                  <a:ext cx="1645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8" name="Freihand 27">
                  <a:extLst>
                    <a:ext uri="{FF2B5EF4-FFF2-40B4-BE49-F238E27FC236}">
                      <a16:creationId xmlns:a16="http://schemas.microsoft.com/office/drawing/2014/main" id="{6D9EDA7C-1B62-4217-8544-B1B00A5B8B35}"/>
                    </a:ext>
                  </a:extLst>
                </p14:cNvPr>
                <p14:cNvContentPartPr/>
                <p14:nvPr/>
              </p14:nvContentPartPr>
              <p14:xfrm>
                <a:off x="6394973" y="135067"/>
                <a:ext cx="90360" cy="96120"/>
              </p14:xfrm>
            </p:contentPart>
          </mc:Choice>
          <mc:Fallback xmlns="">
            <p:pic>
              <p:nvPicPr>
                <p:cNvPr id="28" name="Freihand 27">
                  <a:extLst>
                    <a:ext uri="{FF2B5EF4-FFF2-40B4-BE49-F238E27FC236}">
                      <a16:creationId xmlns:a16="http://schemas.microsoft.com/office/drawing/2014/main" id="{6D9EDA7C-1B62-4217-8544-B1B00A5B8B35}"/>
                    </a:ext>
                  </a:extLst>
                </p:cNvPr>
                <p:cNvPicPr/>
                <p:nvPr/>
              </p:nvPicPr>
              <p:blipFill>
                <a:blip r:embed="rId50"/>
                <a:stretch>
                  <a:fillRect/>
                </a:stretch>
              </p:blipFill>
              <p:spPr>
                <a:xfrm>
                  <a:off x="6390653" y="130747"/>
                  <a:ext cx="990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9" name="Freihand 28">
                  <a:extLst>
                    <a:ext uri="{FF2B5EF4-FFF2-40B4-BE49-F238E27FC236}">
                      <a16:creationId xmlns:a16="http://schemas.microsoft.com/office/drawing/2014/main" id="{CFCDD3ED-3751-442C-87EA-9626C6E3981F}"/>
                    </a:ext>
                  </a:extLst>
                </p14:cNvPr>
                <p14:cNvContentPartPr/>
                <p14:nvPr/>
              </p14:nvContentPartPr>
              <p14:xfrm>
                <a:off x="6455813" y="122827"/>
                <a:ext cx="20880" cy="109800"/>
              </p14:xfrm>
            </p:contentPart>
          </mc:Choice>
          <mc:Fallback xmlns="">
            <p:pic>
              <p:nvPicPr>
                <p:cNvPr id="29" name="Freihand 28">
                  <a:extLst>
                    <a:ext uri="{FF2B5EF4-FFF2-40B4-BE49-F238E27FC236}">
                      <a16:creationId xmlns:a16="http://schemas.microsoft.com/office/drawing/2014/main" id="{CFCDD3ED-3751-442C-87EA-9626C6E3981F}"/>
                    </a:ext>
                  </a:extLst>
                </p:cNvPr>
                <p:cNvPicPr/>
                <p:nvPr/>
              </p:nvPicPr>
              <p:blipFill>
                <a:blip r:embed="rId52"/>
                <a:stretch>
                  <a:fillRect/>
                </a:stretch>
              </p:blipFill>
              <p:spPr>
                <a:xfrm>
                  <a:off x="6451493" y="118507"/>
                  <a:ext cx="29520" cy="118440"/>
                </a:xfrm>
                <a:prstGeom prst="rect">
                  <a:avLst/>
                </a:prstGeom>
              </p:spPr>
            </p:pic>
          </mc:Fallback>
        </mc:AlternateContent>
      </p:grpSp>
      <p:grpSp>
        <p:nvGrpSpPr>
          <p:cNvPr id="44" name="Gruppieren 43">
            <a:extLst>
              <a:ext uri="{FF2B5EF4-FFF2-40B4-BE49-F238E27FC236}">
                <a16:creationId xmlns:a16="http://schemas.microsoft.com/office/drawing/2014/main" id="{5512B262-D315-40AC-9E2A-1023DD9357C3}"/>
              </a:ext>
            </a:extLst>
          </p:cNvPr>
          <p:cNvGrpSpPr/>
          <p:nvPr/>
        </p:nvGrpSpPr>
        <p:grpSpPr>
          <a:xfrm>
            <a:off x="7014893" y="49747"/>
            <a:ext cx="2216520" cy="288720"/>
            <a:chOff x="7014893" y="49747"/>
            <a:chExt cx="2216520" cy="288720"/>
          </a:xfrm>
        </p:grpSpPr>
        <mc:AlternateContent xmlns:mc="http://schemas.openxmlformats.org/markup-compatibility/2006" xmlns:p14="http://schemas.microsoft.com/office/powerpoint/2010/main">
          <mc:Choice Requires="p14">
            <p:contentPart p14:bwMode="auto" r:id="rId53">
              <p14:nvContentPartPr>
                <p14:cNvPr id="32" name="Freihand 31">
                  <a:extLst>
                    <a:ext uri="{FF2B5EF4-FFF2-40B4-BE49-F238E27FC236}">
                      <a16:creationId xmlns:a16="http://schemas.microsoft.com/office/drawing/2014/main" id="{8BFF3922-11C1-4FEE-B51E-6029405C61E3}"/>
                    </a:ext>
                  </a:extLst>
                </p14:cNvPr>
                <p14:cNvContentPartPr/>
                <p14:nvPr/>
              </p14:nvContentPartPr>
              <p14:xfrm>
                <a:off x="7014893" y="75667"/>
                <a:ext cx="93240" cy="131400"/>
              </p14:xfrm>
            </p:contentPart>
          </mc:Choice>
          <mc:Fallback xmlns="">
            <p:pic>
              <p:nvPicPr>
                <p:cNvPr id="32" name="Freihand 31">
                  <a:extLst>
                    <a:ext uri="{FF2B5EF4-FFF2-40B4-BE49-F238E27FC236}">
                      <a16:creationId xmlns:a16="http://schemas.microsoft.com/office/drawing/2014/main" id="{8BFF3922-11C1-4FEE-B51E-6029405C61E3}"/>
                    </a:ext>
                  </a:extLst>
                </p:cNvPr>
                <p:cNvPicPr/>
                <p:nvPr/>
              </p:nvPicPr>
              <p:blipFill>
                <a:blip r:embed="rId54"/>
                <a:stretch>
                  <a:fillRect/>
                </a:stretch>
              </p:blipFill>
              <p:spPr>
                <a:xfrm>
                  <a:off x="7010573" y="71347"/>
                  <a:ext cx="1018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3" name="Freihand 32">
                  <a:extLst>
                    <a:ext uri="{FF2B5EF4-FFF2-40B4-BE49-F238E27FC236}">
                      <a16:creationId xmlns:a16="http://schemas.microsoft.com/office/drawing/2014/main" id="{E46A5213-1D42-4F27-824D-757E3517DFBD}"/>
                    </a:ext>
                  </a:extLst>
                </p14:cNvPr>
                <p14:cNvContentPartPr/>
                <p14:nvPr/>
              </p14:nvContentPartPr>
              <p14:xfrm>
                <a:off x="7054493" y="62347"/>
                <a:ext cx="90720" cy="186120"/>
              </p14:xfrm>
            </p:contentPart>
          </mc:Choice>
          <mc:Fallback xmlns="">
            <p:pic>
              <p:nvPicPr>
                <p:cNvPr id="33" name="Freihand 32">
                  <a:extLst>
                    <a:ext uri="{FF2B5EF4-FFF2-40B4-BE49-F238E27FC236}">
                      <a16:creationId xmlns:a16="http://schemas.microsoft.com/office/drawing/2014/main" id="{E46A5213-1D42-4F27-824D-757E3517DFBD}"/>
                    </a:ext>
                  </a:extLst>
                </p:cNvPr>
                <p:cNvPicPr/>
                <p:nvPr/>
              </p:nvPicPr>
              <p:blipFill>
                <a:blip r:embed="rId56"/>
                <a:stretch>
                  <a:fillRect/>
                </a:stretch>
              </p:blipFill>
              <p:spPr>
                <a:xfrm>
                  <a:off x="7050173" y="58027"/>
                  <a:ext cx="9936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4" name="Freihand 33">
                  <a:extLst>
                    <a:ext uri="{FF2B5EF4-FFF2-40B4-BE49-F238E27FC236}">
                      <a16:creationId xmlns:a16="http://schemas.microsoft.com/office/drawing/2014/main" id="{52D47A76-83E3-4627-8F60-3F65F54CC655}"/>
                    </a:ext>
                  </a:extLst>
                </p14:cNvPr>
                <p14:cNvContentPartPr/>
                <p14:nvPr/>
              </p14:nvContentPartPr>
              <p14:xfrm>
                <a:off x="7141253" y="136867"/>
                <a:ext cx="81000" cy="190440"/>
              </p14:xfrm>
            </p:contentPart>
          </mc:Choice>
          <mc:Fallback xmlns="">
            <p:pic>
              <p:nvPicPr>
                <p:cNvPr id="34" name="Freihand 33">
                  <a:extLst>
                    <a:ext uri="{FF2B5EF4-FFF2-40B4-BE49-F238E27FC236}">
                      <a16:creationId xmlns:a16="http://schemas.microsoft.com/office/drawing/2014/main" id="{52D47A76-83E3-4627-8F60-3F65F54CC655}"/>
                    </a:ext>
                  </a:extLst>
                </p:cNvPr>
                <p:cNvPicPr/>
                <p:nvPr/>
              </p:nvPicPr>
              <p:blipFill>
                <a:blip r:embed="rId58"/>
                <a:stretch>
                  <a:fillRect/>
                </a:stretch>
              </p:blipFill>
              <p:spPr>
                <a:xfrm>
                  <a:off x="7136933" y="132547"/>
                  <a:ext cx="8964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5" name="Freihand 34">
                  <a:extLst>
                    <a:ext uri="{FF2B5EF4-FFF2-40B4-BE49-F238E27FC236}">
                      <a16:creationId xmlns:a16="http://schemas.microsoft.com/office/drawing/2014/main" id="{7ECEA374-BBE2-4A13-9962-A6A1C88C85A2}"/>
                    </a:ext>
                  </a:extLst>
                </p14:cNvPr>
                <p14:cNvContentPartPr/>
                <p14:nvPr/>
              </p14:nvContentPartPr>
              <p14:xfrm>
                <a:off x="7269413" y="151627"/>
                <a:ext cx="231120" cy="186840"/>
              </p14:xfrm>
            </p:contentPart>
          </mc:Choice>
          <mc:Fallback xmlns="">
            <p:pic>
              <p:nvPicPr>
                <p:cNvPr id="35" name="Freihand 34">
                  <a:extLst>
                    <a:ext uri="{FF2B5EF4-FFF2-40B4-BE49-F238E27FC236}">
                      <a16:creationId xmlns:a16="http://schemas.microsoft.com/office/drawing/2014/main" id="{7ECEA374-BBE2-4A13-9962-A6A1C88C85A2}"/>
                    </a:ext>
                  </a:extLst>
                </p:cNvPr>
                <p:cNvPicPr/>
                <p:nvPr/>
              </p:nvPicPr>
              <p:blipFill>
                <a:blip r:embed="rId60"/>
                <a:stretch>
                  <a:fillRect/>
                </a:stretch>
              </p:blipFill>
              <p:spPr>
                <a:xfrm>
                  <a:off x="7265093" y="147307"/>
                  <a:ext cx="23976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6" name="Freihand 35">
                  <a:extLst>
                    <a:ext uri="{FF2B5EF4-FFF2-40B4-BE49-F238E27FC236}">
                      <a16:creationId xmlns:a16="http://schemas.microsoft.com/office/drawing/2014/main" id="{F493D6F0-2674-42A4-9B38-AFC8EE53DEE1}"/>
                    </a:ext>
                  </a:extLst>
                </p14:cNvPr>
                <p14:cNvContentPartPr/>
                <p14:nvPr/>
              </p14:nvContentPartPr>
              <p14:xfrm>
                <a:off x="7503773" y="143347"/>
                <a:ext cx="77040" cy="178200"/>
              </p14:xfrm>
            </p:contentPart>
          </mc:Choice>
          <mc:Fallback xmlns="">
            <p:pic>
              <p:nvPicPr>
                <p:cNvPr id="36" name="Freihand 35">
                  <a:extLst>
                    <a:ext uri="{FF2B5EF4-FFF2-40B4-BE49-F238E27FC236}">
                      <a16:creationId xmlns:a16="http://schemas.microsoft.com/office/drawing/2014/main" id="{F493D6F0-2674-42A4-9B38-AFC8EE53DEE1}"/>
                    </a:ext>
                  </a:extLst>
                </p:cNvPr>
                <p:cNvPicPr/>
                <p:nvPr/>
              </p:nvPicPr>
              <p:blipFill>
                <a:blip r:embed="rId62"/>
                <a:stretch>
                  <a:fillRect/>
                </a:stretch>
              </p:blipFill>
              <p:spPr>
                <a:xfrm>
                  <a:off x="7499453" y="139027"/>
                  <a:ext cx="8568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7" name="Freihand 36">
                  <a:extLst>
                    <a:ext uri="{FF2B5EF4-FFF2-40B4-BE49-F238E27FC236}">
                      <a16:creationId xmlns:a16="http://schemas.microsoft.com/office/drawing/2014/main" id="{71278110-233E-41DD-9C5A-D76CE004BF47}"/>
                    </a:ext>
                  </a:extLst>
                </p14:cNvPr>
                <p14:cNvContentPartPr/>
                <p14:nvPr/>
              </p14:nvContentPartPr>
              <p14:xfrm>
                <a:off x="7604573" y="54427"/>
                <a:ext cx="296280" cy="144360"/>
              </p14:xfrm>
            </p:contentPart>
          </mc:Choice>
          <mc:Fallback xmlns="">
            <p:pic>
              <p:nvPicPr>
                <p:cNvPr id="37" name="Freihand 36">
                  <a:extLst>
                    <a:ext uri="{FF2B5EF4-FFF2-40B4-BE49-F238E27FC236}">
                      <a16:creationId xmlns:a16="http://schemas.microsoft.com/office/drawing/2014/main" id="{71278110-233E-41DD-9C5A-D76CE004BF47}"/>
                    </a:ext>
                  </a:extLst>
                </p:cNvPr>
                <p:cNvPicPr/>
                <p:nvPr/>
              </p:nvPicPr>
              <p:blipFill>
                <a:blip r:embed="rId64"/>
                <a:stretch>
                  <a:fillRect/>
                </a:stretch>
              </p:blipFill>
              <p:spPr>
                <a:xfrm>
                  <a:off x="7600253" y="50107"/>
                  <a:ext cx="3049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8" name="Freihand 37">
                  <a:extLst>
                    <a:ext uri="{FF2B5EF4-FFF2-40B4-BE49-F238E27FC236}">
                      <a16:creationId xmlns:a16="http://schemas.microsoft.com/office/drawing/2014/main" id="{07311D0F-B106-4FAC-AC0B-4E59887D0A35}"/>
                    </a:ext>
                  </a:extLst>
                </p14:cNvPr>
                <p14:cNvContentPartPr/>
                <p14:nvPr/>
              </p14:nvContentPartPr>
              <p14:xfrm>
                <a:off x="7931453" y="73867"/>
                <a:ext cx="129600" cy="117000"/>
              </p14:xfrm>
            </p:contentPart>
          </mc:Choice>
          <mc:Fallback xmlns="">
            <p:pic>
              <p:nvPicPr>
                <p:cNvPr id="38" name="Freihand 37">
                  <a:extLst>
                    <a:ext uri="{FF2B5EF4-FFF2-40B4-BE49-F238E27FC236}">
                      <a16:creationId xmlns:a16="http://schemas.microsoft.com/office/drawing/2014/main" id="{07311D0F-B106-4FAC-AC0B-4E59887D0A35}"/>
                    </a:ext>
                  </a:extLst>
                </p:cNvPr>
                <p:cNvPicPr/>
                <p:nvPr/>
              </p:nvPicPr>
              <p:blipFill>
                <a:blip r:embed="rId66"/>
                <a:stretch>
                  <a:fillRect/>
                </a:stretch>
              </p:blipFill>
              <p:spPr>
                <a:xfrm>
                  <a:off x="7927133" y="69547"/>
                  <a:ext cx="1382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9" name="Freihand 38">
                  <a:extLst>
                    <a:ext uri="{FF2B5EF4-FFF2-40B4-BE49-F238E27FC236}">
                      <a16:creationId xmlns:a16="http://schemas.microsoft.com/office/drawing/2014/main" id="{0A38F0B1-B8A4-48B0-B5A6-75201216ECD1}"/>
                    </a:ext>
                  </a:extLst>
                </p14:cNvPr>
                <p14:cNvContentPartPr/>
                <p14:nvPr/>
              </p14:nvContentPartPr>
              <p14:xfrm>
                <a:off x="8385053" y="99067"/>
                <a:ext cx="21600" cy="83520"/>
              </p14:xfrm>
            </p:contentPart>
          </mc:Choice>
          <mc:Fallback xmlns="">
            <p:pic>
              <p:nvPicPr>
                <p:cNvPr id="39" name="Freihand 38">
                  <a:extLst>
                    <a:ext uri="{FF2B5EF4-FFF2-40B4-BE49-F238E27FC236}">
                      <a16:creationId xmlns:a16="http://schemas.microsoft.com/office/drawing/2014/main" id="{0A38F0B1-B8A4-48B0-B5A6-75201216ECD1}"/>
                    </a:ext>
                  </a:extLst>
                </p:cNvPr>
                <p:cNvPicPr/>
                <p:nvPr/>
              </p:nvPicPr>
              <p:blipFill>
                <a:blip r:embed="rId68"/>
                <a:stretch>
                  <a:fillRect/>
                </a:stretch>
              </p:blipFill>
              <p:spPr>
                <a:xfrm>
                  <a:off x="8380733" y="94747"/>
                  <a:ext cx="30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0" name="Freihand 39">
                  <a:extLst>
                    <a:ext uri="{FF2B5EF4-FFF2-40B4-BE49-F238E27FC236}">
                      <a16:creationId xmlns:a16="http://schemas.microsoft.com/office/drawing/2014/main" id="{463B39DB-9883-4AB1-B6BD-A6FA00DD408A}"/>
                    </a:ext>
                  </a:extLst>
                </p14:cNvPr>
                <p14:cNvContentPartPr/>
                <p14:nvPr/>
              </p14:nvContentPartPr>
              <p14:xfrm>
                <a:off x="8246453" y="49747"/>
                <a:ext cx="205200" cy="150120"/>
              </p14:xfrm>
            </p:contentPart>
          </mc:Choice>
          <mc:Fallback xmlns="">
            <p:pic>
              <p:nvPicPr>
                <p:cNvPr id="40" name="Freihand 39">
                  <a:extLst>
                    <a:ext uri="{FF2B5EF4-FFF2-40B4-BE49-F238E27FC236}">
                      <a16:creationId xmlns:a16="http://schemas.microsoft.com/office/drawing/2014/main" id="{463B39DB-9883-4AB1-B6BD-A6FA00DD408A}"/>
                    </a:ext>
                  </a:extLst>
                </p:cNvPr>
                <p:cNvPicPr/>
                <p:nvPr/>
              </p:nvPicPr>
              <p:blipFill>
                <a:blip r:embed="rId70"/>
                <a:stretch>
                  <a:fillRect/>
                </a:stretch>
              </p:blipFill>
              <p:spPr>
                <a:xfrm>
                  <a:off x="8242133" y="45427"/>
                  <a:ext cx="2138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1" name="Freihand 40">
                  <a:extLst>
                    <a:ext uri="{FF2B5EF4-FFF2-40B4-BE49-F238E27FC236}">
                      <a16:creationId xmlns:a16="http://schemas.microsoft.com/office/drawing/2014/main" id="{4BE3B18F-39CD-48A3-9954-862A98488CC9}"/>
                    </a:ext>
                  </a:extLst>
                </p14:cNvPr>
                <p14:cNvContentPartPr/>
                <p14:nvPr/>
              </p14:nvContentPartPr>
              <p14:xfrm>
                <a:off x="8482613" y="98347"/>
                <a:ext cx="337320" cy="81360"/>
              </p14:xfrm>
            </p:contentPart>
          </mc:Choice>
          <mc:Fallback xmlns="">
            <p:pic>
              <p:nvPicPr>
                <p:cNvPr id="41" name="Freihand 40">
                  <a:extLst>
                    <a:ext uri="{FF2B5EF4-FFF2-40B4-BE49-F238E27FC236}">
                      <a16:creationId xmlns:a16="http://schemas.microsoft.com/office/drawing/2014/main" id="{4BE3B18F-39CD-48A3-9954-862A98488CC9}"/>
                    </a:ext>
                  </a:extLst>
                </p:cNvPr>
                <p:cNvPicPr/>
                <p:nvPr/>
              </p:nvPicPr>
              <p:blipFill>
                <a:blip r:embed="rId72"/>
                <a:stretch>
                  <a:fillRect/>
                </a:stretch>
              </p:blipFill>
              <p:spPr>
                <a:xfrm>
                  <a:off x="8478293" y="94027"/>
                  <a:ext cx="3459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2" name="Freihand 41">
                  <a:extLst>
                    <a:ext uri="{FF2B5EF4-FFF2-40B4-BE49-F238E27FC236}">
                      <a16:creationId xmlns:a16="http://schemas.microsoft.com/office/drawing/2014/main" id="{14552AB5-E4EB-4D46-B444-D907A9FDBD6C}"/>
                    </a:ext>
                  </a:extLst>
                </p14:cNvPr>
                <p14:cNvContentPartPr/>
                <p14:nvPr/>
              </p14:nvContentPartPr>
              <p14:xfrm>
                <a:off x="8804813" y="129667"/>
                <a:ext cx="249120" cy="69840"/>
              </p14:xfrm>
            </p:contentPart>
          </mc:Choice>
          <mc:Fallback xmlns="">
            <p:pic>
              <p:nvPicPr>
                <p:cNvPr id="42" name="Freihand 41">
                  <a:extLst>
                    <a:ext uri="{FF2B5EF4-FFF2-40B4-BE49-F238E27FC236}">
                      <a16:creationId xmlns:a16="http://schemas.microsoft.com/office/drawing/2014/main" id="{14552AB5-E4EB-4D46-B444-D907A9FDBD6C}"/>
                    </a:ext>
                  </a:extLst>
                </p:cNvPr>
                <p:cNvPicPr/>
                <p:nvPr/>
              </p:nvPicPr>
              <p:blipFill>
                <a:blip r:embed="rId74"/>
                <a:stretch>
                  <a:fillRect/>
                </a:stretch>
              </p:blipFill>
              <p:spPr>
                <a:xfrm>
                  <a:off x="8800493" y="125347"/>
                  <a:ext cx="25776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3" name="Freihand 42">
                  <a:extLst>
                    <a:ext uri="{FF2B5EF4-FFF2-40B4-BE49-F238E27FC236}">
                      <a16:creationId xmlns:a16="http://schemas.microsoft.com/office/drawing/2014/main" id="{0B4E8710-CCAA-42E3-A824-18A1BCB9322B}"/>
                    </a:ext>
                  </a:extLst>
                </p14:cNvPr>
                <p14:cNvContentPartPr/>
                <p14:nvPr/>
              </p14:nvContentPartPr>
              <p14:xfrm>
                <a:off x="9070853" y="91507"/>
                <a:ext cx="160560" cy="102960"/>
              </p14:xfrm>
            </p:contentPart>
          </mc:Choice>
          <mc:Fallback xmlns="">
            <p:pic>
              <p:nvPicPr>
                <p:cNvPr id="43" name="Freihand 42">
                  <a:extLst>
                    <a:ext uri="{FF2B5EF4-FFF2-40B4-BE49-F238E27FC236}">
                      <a16:creationId xmlns:a16="http://schemas.microsoft.com/office/drawing/2014/main" id="{0B4E8710-CCAA-42E3-A824-18A1BCB9322B}"/>
                    </a:ext>
                  </a:extLst>
                </p:cNvPr>
                <p:cNvPicPr/>
                <p:nvPr/>
              </p:nvPicPr>
              <p:blipFill>
                <a:blip r:embed="rId76"/>
                <a:stretch>
                  <a:fillRect/>
                </a:stretch>
              </p:blipFill>
              <p:spPr>
                <a:xfrm>
                  <a:off x="9066533" y="87187"/>
                  <a:ext cx="169200" cy="111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7">
            <p14:nvContentPartPr>
              <p14:cNvPr id="45" name="Freihand 44">
                <a:extLst>
                  <a:ext uri="{FF2B5EF4-FFF2-40B4-BE49-F238E27FC236}">
                    <a16:creationId xmlns:a16="http://schemas.microsoft.com/office/drawing/2014/main" id="{71768922-AA0B-496B-860E-42D8F9E88AB5}"/>
                  </a:ext>
                </a:extLst>
              </p14:cNvPr>
              <p14:cNvContentPartPr/>
              <p14:nvPr/>
            </p14:nvContentPartPr>
            <p14:xfrm>
              <a:off x="3167933" y="2459587"/>
              <a:ext cx="2482200" cy="136800"/>
            </p14:xfrm>
          </p:contentPart>
        </mc:Choice>
        <mc:Fallback xmlns="">
          <p:pic>
            <p:nvPicPr>
              <p:cNvPr id="45" name="Freihand 44">
                <a:extLst>
                  <a:ext uri="{FF2B5EF4-FFF2-40B4-BE49-F238E27FC236}">
                    <a16:creationId xmlns:a16="http://schemas.microsoft.com/office/drawing/2014/main" id="{71768922-AA0B-496B-860E-42D8F9E88AB5}"/>
                  </a:ext>
                </a:extLst>
              </p:cNvPr>
              <p:cNvPicPr/>
              <p:nvPr/>
            </p:nvPicPr>
            <p:blipFill>
              <a:blip r:embed="rId78"/>
              <a:stretch>
                <a:fillRect/>
              </a:stretch>
            </p:blipFill>
            <p:spPr>
              <a:xfrm>
                <a:off x="3163613" y="2455267"/>
                <a:ext cx="249084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6" name="Freihand 45">
                <a:extLst>
                  <a:ext uri="{FF2B5EF4-FFF2-40B4-BE49-F238E27FC236}">
                    <a16:creationId xmlns:a16="http://schemas.microsoft.com/office/drawing/2014/main" id="{DFCADA26-CC60-4D5C-9F78-34E5E6F0EA6F}"/>
                  </a:ext>
                </a:extLst>
              </p14:cNvPr>
              <p14:cNvContentPartPr/>
              <p14:nvPr/>
            </p14:nvContentPartPr>
            <p14:xfrm>
              <a:off x="1026293" y="2542387"/>
              <a:ext cx="2932560" cy="423720"/>
            </p14:xfrm>
          </p:contentPart>
        </mc:Choice>
        <mc:Fallback xmlns="">
          <p:pic>
            <p:nvPicPr>
              <p:cNvPr id="46" name="Freihand 45">
                <a:extLst>
                  <a:ext uri="{FF2B5EF4-FFF2-40B4-BE49-F238E27FC236}">
                    <a16:creationId xmlns:a16="http://schemas.microsoft.com/office/drawing/2014/main" id="{DFCADA26-CC60-4D5C-9F78-34E5E6F0EA6F}"/>
                  </a:ext>
                </a:extLst>
              </p:cNvPr>
              <p:cNvPicPr/>
              <p:nvPr/>
            </p:nvPicPr>
            <p:blipFill>
              <a:blip r:embed="rId80"/>
              <a:stretch>
                <a:fillRect/>
              </a:stretch>
            </p:blipFill>
            <p:spPr>
              <a:xfrm>
                <a:off x="1021973" y="2538067"/>
                <a:ext cx="2941200" cy="4323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7" name="Freihand 46">
                <a:extLst>
                  <a:ext uri="{FF2B5EF4-FFF2-40B4-BE49-F238E27FC236}">
                    <a16:creationId xmlns:a16="http://schemas.microsoft.com/office/drawing/2014/main" id="{63B8016F-B41D-475D-A9B8-5A592F8C6BEA}"/>
                  </a:ext>
                </a:extLst>
              </p14:cNvPr>
              <p14:cNvContentPartPr/>
              <p14:nvPr/>
            </p14:nvContentPartPr>
            <p14:xfrm>
              <a:off x="2670773" y="1274107"/>
              <a:ext cx="1273680" cy="68400"/>
            </p14:xfrm>
          </p:contentPart>
        </mc:Choice>
        <mc:Fallback xmlns="">
          <p:pic>
            <p:nvPicPr>
              <p:cNvPr id="47" name="Freihand 46">
                <a:extLst>
                  <a:ext uri="{FF2B5EF4-FFF2-40B4-BE49-F238E27FC236}">
                    <a16:creationId xmlns:a16="http://schemas.microsoft.com/office/drawing/2014/main" id="{63B8016F-B41D-475D-A9B8-5A592F8C6BEA}"/>
                  </a:ext>
                </a:extLst>
              </p:cNvPr>
              <p:cNvPicPr/>
              <p:nvPr/>
            </p:nvPicPr>
            <p:blipFill>
              <a:blip r:embed="rId82"/>
              <a:stretch>
                <a:fillRect/>
              </a:stretch>
            </p:blipFill>
            <p:spPr>
              <a:xfrm>
                <a:off x="2666453" y="1269787"/>
                <a:ext cx="12823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8" name="Freihand 47">
                <a:extLst>
                  <a:ext uri="{FF2B5EF4-FFF2-40B4-BE49-F238E27FC236}">
                    <a16:creationId xmlns:a16="http://schemas.microsoft.com/office/drawing/2014/main" id="{5E8202C8-6BCB-49FA-BAEC-8D93D509F6F9}"/>
                  </a:ext>
                </a:extLst>
              </p14:cNvPr>
              <p14:cNvContentPartPr/>
              <p14:nvPr/>
            </p14:nvContentPartPr>
            <p14:xfrm>
              <a:off x="7260773" y="947947"/>
              <a:ext cx="303120" cy="360720"/>
            </p14:xfrm>
          </p:contentPart>
        </mc:Choice>
        <mc:Fallback xmlns="">
          <p:pic>
            <p:nvPicPr>
              <p:cNvPr id="48" name="Freihand 47">
                <a:extLst>
                  <a:ext uri="{FF2B5EF4-FFF2-40B4-BE49-F238E27FC236}">
                    <a16:creationId xmlns:a16="http://schemas.microsoft.com/office/drawing/2014/main" id="{5E8202C8-6BCB-49FA-BAEC-8D93D509F6F9}"/>
                  </a:ext>
                </a:extLst>
              </p:cNvPr>
              <p:cNvPicPr/>
              <p:nvPr/>
            </p:nvPicPr>
            <p:blipFill>
              <a:blip r:embed="rId84"/>
              <a:stretch>
                <a:fillRect/>
              </a:stretch>
            </p:blipFill>
            <p:spPr>
              <a:xfrm>
                <a:off x="7256453" y="943627"/>
                <a:ext cx="311760" cy="369360"/>
              </a:xfrm>
              <a:prstGeom prst="rect">
                <a:avLst/>
              </a:prstGeom>
            </p:spPr>
          </p:pic>
        </mc:Fallback>
      </mc:AlternateContent>
      <p:grpSp>
        <p:nvGrpSpPr>
          <p:cNvPr id="51" name="Gruppieren 50">
            <a:extLst>
              <a:ext uri="{FF2B5EF4-FFF2-40B4-BE49-F238E27FC236}">
                <a16:creationId xmlns:a16="http://schemas.microsoft.com/office/drawing/2014/main" id="{9EDD5055-AA49-4DB0-98EA-91B4593E9717}"/>
              </a:ext>
            </a:extLst>
          </p:cNvPr>
          <p:cNvGrpSpPr/>
          <p:nvPr/>
        </p:nvGrpSpPr>
        <p:grpSpPr>
          <a:xfrm>
            <a:off x="3729893" y="613507"/>
            <a:ext cx="1610280" cy="529560"/>
            <a:chOff x="3729893" y="613507"/>
            <a:chExt cx="1610280" cy="529560"/>
          </a:xfrm>
        </p:grpSpPr>
        <mc:AlternateContent xmlns:mc="http://schemas.openxmlformats.org/markup-compatibility/2006" xmlns:p14="http://schemas.microsoft.com/office/powerpoint/2010/main">
          <mc:Choice Requires="p14">
            <p:contentPart p14:bwMode="auto" r:id="rId85">
              <p14:nvContentPartPr>
                <p14:cNvPr id="49" name="Freihand 48">
                  <a:extLst>
                    <a:ext uri="{FF2B5EF4-FFF2-40B4-BE49-F238E27FC236}">
                      <a16:creationId xmlns:a16="http://schemas.microsoft.com/office/drawing/2014/main" id="{84E2E3F2-FCB9-4353-A15A-3E0AC5E76080}"/>
                    </a:ext>
                  </a:extLst>
                </p14:cNvPr>
                <p14:cNvContentPartPr/>
                <p14:nvPr/>
              </p14:nvContentPartPr>
              <p14:xfrm>
                <a:off x="3729893" y="613507"/>
                <a:ext cx="1610280" cy="529560"/>
              </p14:xfrm>
            </p:contentPart>
          </mc:Choice>
          <mc:Fallback xmlns="">
            <p:pic>
              <p:nvPicPr>
                <p:cNvPr id="49" name="Freihand 48">
                  <a:extLst>
                    <a:ext uri="{FF2B5EF4-FFF2-40B4-BE49-F238E27FC236}">
                      <a16:creationId xmlns:a16="http://schemas.microsoft.com/office/drawing/2014/main" id="{84E2E3F2-FCB9-4353-A15A-3E0AC5E76080}"/>
                    </a:ext>
                  </a:extLst>
                </p:cNvPr>
                <p:cNvPicPr/>
                <p:nvPr/>
              </p:nvPicPr>
              <p:blipFill>
                <a:blip r:embed="rId86"/>
                <a:stretch>
                  <a:fillRect/>
                </a:stretch>
              </p:blipFill>
              <p:spPr>
                <a:xfrm>
                  <a:off x="3725573" y="609187"/>
                  <a:ext cx="1618920" cy="5382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0" name="Freihand 49">
                  <a:extLst>
                    <a:ext uri="{FF2B5EF4-FFF2-40B4-BE49-F238E27FC236}">
                      <a16:creationId xmlns:a16="http://schemas.microsoft.com/office/drawing/2014/main" id="{9A67D5E0-B525-4DA5-8F64-91DEC8F34305}"/>
                    </a:ext>
                  </a:extLst>
                </p14:cNvPr>
                <p14:cNvContentPartPr/>
                <p14:nvPr/>
              </p14:nvContentPartPr>
              <p14:xfrm>
                <a:off x="5165573" y="616387"/>
                <a:ext cx="166680" cy="201240"/>
              </p14:xfrm>
            </p:contentPart>
          </mc:Choice>
          <mc:Fallback xmlns="">
            <p:pic>
              <p:nvPicPr>
                <p:cNvPr id="50" name="Freihand 49">
                  <a:extLst>
                    <a:ext uri="{FF2B5EF4-FFF2-40B4-BE49-F238E27FC236}">
                      <a16:creationId xmlns:a16="http://schemas.microsoft.com/office/drawing/2014/main" id="{9A67D5E0-B525-4DA5-8F64-91DEC8F34305}"/>
                    </a:ext>
                  </a:extLst>
                </p:cNvPr>
                <p:cNvPicPr/>
                <p:nvPr/>
              </p:nvPicPr>
              <p:blipFill>
                <a:blip r:embed="rId88"/>
                <a:stretch>
                  <a:fillRect/>
                </a:stretch>
              </p:blipFill>
              <p:spPr>
                <a:xfrm>
                  <a:off x="5161253" y="612067"/>
                  <a:ext cx="175320" cy="209880"/>
                </a:xfrm>
                <a:prstGeom prst="rect">
                  <a:avLst/>
                </a:prstGeom>
              </p:spPr>
            </p:pic>
          </mc:Fallback>
        </mc:AlternateContent>
      </p:grpSp>
      <p:grpSp>
        <p:nvGrpSpPr>
          <p:cNvPr id="62" name="Gruppieren 61">
            <a:extLst>
              <a:ext uri="{FF2B5EF4-FFF2-40B4-BE49-F238E27FC236}">
                <a16:creationId xmlns:a16="http://schemas.microsoft.com/office/drawing/2014/main" id="{CFA92599-BF8E-4490-8B11-ED7766306A14}"/>
              </a:ext>
            </a:extLst>
          </p:cNvPr>
          <p:cNvGrpSpPr/>
          <p:nvPr/>
        </p:nvGrpSpPr>
        <p:grpSpPr>
          <a:xfrm>
            <a:off x="8220533" y="1211107"/>
            <a:ext cx="477720" cy="144000"/>
            <a:chOff x="8220533" y="1211107"/>
            <a:chExt cx="477720" cy="144000"/>
          </a:xfrm>
        </p:grpSpPr>
        <mc:AlternateContent xmlns:mc="http://schemas.openxmlformats.org/markup-compatibility/2006" xmlns:p14="http://schemas.microsoft.com/office/powerpoint/2010/main">
          <mc:Choice Requires="p14">
            <p:contentPart p14:bwMode="auto" r:id="rId89">
              <p14:nvContentPartPr>
                <p14:cNvPr id="52" name="Freihand 51">
                  <a:extLst>
                    <a:ext uri="{FF2B5EF4-FFF2-40B4-BE49-F238E27FC236}">
                      <a16:creationId xmlns:a16="http://schemas.microsoft.com/office/drawing/2014/main" id="{CD8B5DF2-AD2A-4537-B6CB-A17CE3A6AAE9}"/>
                    </a:ext>
                  </a:extLst>
                </p14:cNvPr>
                <p14:cNvContentPartPr/>
                <p14:nvPr/>
              </p14:nvContentPartPr>
              <p14:xfrm>
                <a:off x="8220533" y="1256827"/>
                <a:ext cx="354240" cy="96480"/>
              </p14:xfrm>
            </p:contentPart>
          </mc:Choice>
          <mc:Fallback xmlns="">
            <p:pic>
              <p:nvPicPr>
                <p:cNvPr id="52" name="Freihand 51">
                  <a:extLst>
                    <a:ext uri="{FF2B5EF4-FFF2-40B4-BE49-F238E27FC236}">
                      <a16:creationId xmlns:a16="http://schemas.microsoft.com/office/drawing/2014/main" id="{CD8B5DF2-AD2A-4537-B6CB-A17CE3A6AAE9}"/>
                    </a:ext>
                  </a:extLst>
                </p:cNvPr>
                <p:cNvPicPr/>
                <p:nvPr/>
              </p:nvPicPr>
              <p:blipFill>
                <a:blip r:embed="rId90"/>
                <a:stretch>
                  <a:fillRect/>
                </a:stretch>
              </p:blipFill>
              <p:spPr>
                <a:xfrm>
                  <a:off x="8216213" y="1252507"/>
                  <a:ext cx="3628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3" name="Freihand 52">
                  <a:extLst>
                    <a:ext uri="{FF2B5EF4-FFF2-40B4-BE49-F238E27FC236}">
                      <a16:creationId xmlns:a16="http://schemas.microsoft.com/office/drawing/2014/main" id="{793461CE-FB8E-4267-AADB-C89064E9AC7E}"/>
                    </a:ext>
                  </a:extLst>
                </p14:cNvPr>
                <p14:cNvContentPartPr/>
                <p14:nvPr/>
              </p14:nvContentPartPr>
              <p14:xfrm>
                <a:off x="8575133" y="1211107"/>
                <a:ext cx="123120" cy="144000"/>
              </p14:xfrm>
            </p:contentPart>
          </mc:Choice>
          <mc:Fallback xmlns="">
            <p:pic>
              <p:nvPicPr>
                <p:cNvPr id="53" name="Freihand 52">
                  <a:extLst>
                    <a:ext uri="{FF2B5EF4-FFF2-40B4-BE49-F238E27FC236}">
                      <a16:creationId xmlns:a16="http://schemas.microsoft.com/office/drawing/2014/main" id="{793461CE-FB8E-4267-AADB-C89064E9AC7E}"/>
                    </a:ext>
                  </a:extLst>
                </p:cNvPr>
                <p:cNvPicPr/>
                <p:nvPr/>
              </p:nvPicPr>
              <p:blipFill>
                <a:blip r:embed="rId92"/>
                <a:stretch>
                  <a:fillRect/>
                </a:stretch>
              </p:blipFill>
              <p:spPr>
                <a:xfrm>
                  <a:off x="8570813" y="1206787"/>
                  <a:ext cx="131760" cy="152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3">
            <p14:nvContentPartPr>
              <p14:cNvPr id="174085" name="Freihand 174084">
                <a:extLst>
                  <a:ext uri="{FF2B5EF4-FFF2-40B4-BE49-F238E27FC236}">
                    <a16:creationId xmlns:a16="http://schemas.microsoft.com/office/drawing/2014/main" id="{9EB2E75B-EBC3-466C-994E-51C96CAC8CC4}"/>
                  </a:ext>
                </a:extLst>
              </p14:cNvPr>
              <p14:cNvContentPartPr/>
              <p14:nvPr/>
            </p14:nvContentPartPr>
            <p14:xfrm>
              <a:off x="11469173" y="817987"/>
              <a:ext cx="360" cy="360"/>
            </p14:xfrm>
          </p:contentPart>
        </mc:Choice>
        <mc:Fallback xmlns="">
          <p:pic>
            <p:nvPicPr>
              <p:cNvPr id="174085" name="Freihand 174084">
                <a:extLst>
                  <a:ext uri="{FF2B5EF4-FFF2-40B4-BE49-F238E27FC236}">
                    <a16:creationId xmlns:a16="http://schemas.microsoft.com/office/drawing/2014/main" id="{9EB2E75B-EBC3-466C-994E-51C96CAC8CC4}"/>
                  </a:ext>
                </a:extLst>
              </p:cNvPr>
              <p:cNvPicPr/>
              <p:nvPr/>
            </p:nvPicPr>
            <p:blipFill>
              <a:blip r:embed="rId94"/>
              <a:stretch>
                <a:fillRect/>
              </a:stretch>
            </p:blipFill>
            <p:spPr>
              <a:xfrm>
                <a:off x="11464853" y="813667"/>
                <a:ext cx="9000" cy="9000"/>
              </a:xfrm>
              <a:prstGeom prst="rect">
                <a:avLst/>
              </a:prstGeom>
            </p:spPr>
          </p:pic>
        </mc:Fallback>
      </mc:AlternateContent>
      <p:grpSp>
        <p:nvGrpSpPr>
          <p:cNvPr id="174100" name="Gruppieren 174099">
            <a:extLst>
              <a:ext uri="{FF2B5EF4-FFF2-40B4-BE49-F238E27FC236}">
                <a16:creationId xmlns:a16="http://schemas.microsoft.com/office/drawing/2014/main" id="{68503BBB-4714-4C90-95A7-165ABBBAAC7D}"/>
              </a:ext>
            </a:extLst>
          </p:cNvPr>
          <p:cNvGrpSpPr/>
          <p:nvPr/>
        </p:nvGrpSpPr>
        <p:grpSpPr>
          <a:xfrm>
            <a:off x="8943413" y="904387"/>
            <a:ext cx="2623680" cy="753480"/>
            <a:chOff x="8943413" y="904387"/>
            <a:chExt cx="2623680" cy="753480"/>
          </a:xfrm>
        </p:grpSpPr>
        <mc:AlternateContent xmlns:mc="http://schemas.openxmlformats.org/markup-compatibility/2006" xmlns:p14="http://schemas.microsoft.com/office/powerpoint/2010/main">
          <mc:Choice Requires="p14">
            <p:contentPart p14:bwMode="auto" r:id="rId95">
              <p14:nvContentPartPr>
                <p14:cNvPr id="54" name="Freihand 53">
                  <a:extLst>
                    <a:ext uri="{FF2B5EF4-FFF2-40B4-BE49-F238E27FC236}">
                      <a16:creationId xmlns:a16="http://schemas.microsoft.com/office/drawing/2014/main" id="{90ED83DA-DDB6-43F2-BD33-1A4F56326692}"/>
                    </a:ext>
                  </a:extLst>
                </p14:cNvPr>
                <p14:cNvContentPartPr/>
                <p14:nvPr/>
              </p14:nvContentPartPr>
              <p14:xfrm>
                <a:off x="9087053" y="1107067"/>
                <a:ext cx="9720" cy="217080"/>
              </p14:xfrm>
            </p:contentPart>
          </mc:Choice>
          <mc:Fallback xmlns="">
            <p:pic>
              <p:nvPicPr>
                <p:cNvPr id="54" name="Freihand 53">
                  <a:extLst>
                    <a:ext uri="{FF2B5EF4-FFF2-40B4-BE49-F238E27FC236}">
                      <a16:creationId xmlns:a16="http://schemas.microsoft.com/office/drawing/2014/main" id="{90ED83DA-DDB6-43F2-BD33-1A4F56326692}"/>
                    </a:ext>
                  </a:extLst>
                </p:cNvPr>
                <p:cNvPicPr/>
                <p:nvPr/>
              </p:nvPicPr>
              <p:blipFill>
                <a:blip r:embed="rId96"/>
                <a:stretch>
                  <a:fillRect/>
                </a:stretch>
              </p:blipFill>
              <p:spPr>
                <a:xfrm>
                  <a:off x="9082733" y="1102747"/>
                  <a:ext cx="1836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5" name="Freihand 54">
                  <a:extLst>
                    <a:ext uri="{FF2B5EF4-FFF2-40B4-BE49-F238E27FC236}">
                      <a16:creationId xmlns:a16="http://schemas.microsoft.com/office/drawing/2014/main" id="{1EB5740D-81C5-4468-BBD4-F16AAFEEB8D3}"/>
                    </a:ext>
                  </a:extLst>
                </p14:cNvPr>
                <p14:cNvContentPartPr/>
                <p14:nvPr/>
              </p14:nvContentPartPr>
              <p14:xfrm>
                <a:off x="8948093" y="1252147"/>
                <a:ext cx="271800" cy="67680"/>
              </p14:xfrm>
            </p:contentPart>
          </mc:Choice>
          <mc:Fallback xmlns="">
            <p:pic>
              <p:nvPicPr>
                <p:cNvPr id="55" name="Freihand 54">
                  <a:extLst>
                    <a:ext uri="{FF2B5EF4-FFF2-40B4-BE49-F238E27FC236}">
                      <a16:creationId xmlns:a16="http://schemas.microsoft.com/office/drawing/2014/main" id="{1EB5740D-81C5-4468-BBD4-F16AAFEEB8D3}"/>
                    </a:ext>
                  </a:extLst>
                </p:cNvPr>
                <p:cNvPicPr/>
                <p:nvPr/>
              </p:nvPicPr>
              <p:blipFill>
                <a:blip r:embed="rId98"/>
                <a:stretch>
                  <a:fillRect/>
                </a:stretch>
              </p:blipFill>
              <p:spPr>
                <a:xfrm>
                  <a:off x="8943773" y="1247827"/>
                  <a:ext cx="2804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6" name="Freihand 55">
                  <a:extLst>
                    <a:ext uri="{FF2B5EF4-FFF2-40B4-BE49-F238E27FC236}">
                      <a16:creationId xmlns:a16="http://schemas.microsoft.com/office/drawing/2014/main" id="{7FD9EE88-D48D-4CB1-9C4C-639C4345317D}"/>
                    </a:ext>
                  </a:extLst>
                </p14:cNvPr>
                <p14:cNvContentPartPr/>
                <p14:nvPr/>
              </p14:nvContentPartPr>
              <p14:xfrm>
                <a:off x="8943413" y="1085827"/>
                <a:ext cx="216000" cy="48960"/>
              </p14:xfrm>
            </p:contentPart>
          </mc:Choice>
          <mc:Fallback xmlns="">
            <p:pic>
              <p:nvPicPr>
                <p:cNvPr id="56" name="Freihand 55">
                  <a:extLst>
                    <a:ext uri="{FF2B5EF4-FFF2-40B4-BE49-F238E27FC236}">
                      <a16:creationId xmlns:a16="http://schemas.microsoft.com/office/drawing/2014/main" id="{7FD9EE88-D48D-4CB1-9C4C-639C4345317D}"/>
                    </a:ext>
                  </a:extLst>
                </p:cNvPr>
                <p:cNvPicPr/>
                <p:nvPr/>
              </p:nvPicPr>
              <p:blipFill>
                <a:blip r:embed="rId100"/>
                <a:stretch>
                  <a:fillRect/>
                </a:stretch>
              </p:blipFill>
              <p:spPr>
                <a:xfrm>
                  <a:off x="8939093" y="1081507"/>
                  <a:ext cx="2246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7" name="Freihand 56">
                  <a:extLst>
                    <a:ext uri="{FF2B5EF4-FFF2-40B4-BE49-F238E27FC236}">
                      <a16:creationId xmlns:a16="http://schemas.microsoft.com/office/drawing/2014/main" id="{103D92B4-FC8A-4EA8-A00A-E7A30F9EE427}"/>
                    </a:ext>
                  </a:extLst>
                </p14:cNvPr>
                <p14:cNvContentPartPr/>
                <p14:nvPr/>
              </p14:nvContentPartPr>
              <p14:xfrm>
                <a:off x="9209453" y="1048387"/>
                <a:ext cx="122400" cy="227880"/>
              </p14:xfrm>
            </p:contentPart>
          </mc:Choice>
          <mc:Fallback xmlns="">
            <p:pic>
              <p:nvPicPr>
                <p:cNvPr id="57" name="Freihand 56">
                  <a:extLst>
                    <a:ext uri="{FF2B5EF4-FFF2-40B4-BE49-F238E27FC236}">
                      <a16:creationId xmlns:a16="http://schemas.microsoft.com/office/drawing/2014/main" id="{103D92B4-FC8A-4EA8-A00A-E7A30F9EE427}"/>
                    </a:ext>
                  </a:extLst>
                </p:cNvPr>
                <p:cNvPicPr/>
                <p:nvPr/>
              </p:nvPicPr>
              <p:blipFill>
                <a:blip r:embed="rId102"/>
                <a:stretch>
                  <a:fillRect/>
                </a:stretch>
              </p:blipFill>
              <p:spPr>
                <a:xfrm>
                  <a:off x="9205133" y="1044067"/>
                  <a:ext cx="1310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8" name="Freihand 57">
                  <a:extLst>
                    <a:ext uri="{FF2B5EF4-FFF2-40B4-BE49-F238E27FC236}">
                      <a16:creationId xmlns:a16="http://schemas.microsoft.com/office/drawing/2014/main" id="{4329D74C-97B5-4008-A56C-40E147FBA660}"/>
                    </a:ext>
                  </a:extLst>
                </p14:cNvPr>
                <p14:cNvContentPartPr/>
                <p14:nvPr/>
              </p14:nvContentPartPr>
              <p14:xfrm>
                <a:off x="9400253" y="1122547"/>
                <a:ext cx="229320" cy="36360"/>
              </p14:xfrm>
            </p:contentPart>
          </mc:Choice>
          <mc:Fallback xmlns="">
            <p:pic>
              <p:nvPicPr>
                <p:cNvPr id="58" name="Freihand 57">
                  <a:extLst>
                    <a:ext uri="{FF2B5EF4-FFF2-40B4-BE49-F238E27FC236}">
                      <a16:creationId xmlns:a16="http://schemas.microsoft.com/office/drawing/2014/main" id="{4329D74C-97B5-4008-A56C-40E147FBA660}"/>
                    </a:ext>
                  </a:extLst>
                </p:cNvPr>
                <p:cNvPicPr/>
                <p:nvPr/>
              </p:nvPicPr>
              <p:blipFill>
                <a:blip r:embed="rId104"/>
                <a:stretch>
                  <a:fillRect/>
                </a:stretch>
              </p:blipFill>
              <p:spPr>
                <a:xfrm>
                  <a:off x="9395933" y="1118227"/>
                  <a:ext cx="2379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9" name="Freihand 58">
                  <a:extLst>
                    <a:ext uri="{FF2B5EF4-FFF2-40B4-BE49-F238E27FC236}">
                      <a16:creationId xmlns:a16="http://schemas.microsoft.com/office/drawing/2014/main" id="{5AAC1E39-16A6-4BC0-BB69-2F8B9DC408E6}"/>
                    </a:ext>
                  </a:extLst>
                </p14:cNvPr>
                <p14:cNvContentPartPr/>
                <p14:nvPr/>
              </p14:nvContentPartPr>
              <p14:xfrm>
                <a:off x="9604373" y="1015267"/>
                <a:ext cx="108000" cy="187560"/>
              </p14:xfrm>
            </p:contentPart>
          </mc:Choice>
          <mc:Fallback xmlns="">
            <p:pic>
              <p:nvPicPr>
                <p:cNvPr id="59" name="Freihand 58">
                  <a:extLst>
                    <a:ext uri="{FF2B5EF4-FFF2-40B4-BE49-F238E27FC236}">
                      <a16:creationId xmlns:a16="http://schemas.microsoft.com/office/drawing/2014/main" id="{5AAC1E39-16A6-4BC0-BB69-2F8B9DC408E6}"/>
                    </a:ext>
                  </a:extLst>
                </p:cNvPr>
                <p:cNvPicPr/>
                <p:nvPr/>
              </p:nvPicPr>
              <p:blipFill>
                <a:blip r:embed="rId106"/>
                <a:stretch>
                  <a:fillRect/>
                </a:stretch>
              </p:blipFill>
              <p:spPr>
                <a:xfrm>
                  <a:off x="9600053" y="1010947"/>
                  <a:ext cx="1166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0" name="Freihand 59">
                  <a:extLst>
                    <a:ext uri="{FF2B5EF4-FFF2-40B4-BE49-F238E27FC236}">
                      <a16:creationId xmlns:a16="http://schemas.microsoft.com/office/drawing/2014/main" id="{039666DC-159C-4B57-AD1D-F0BAFDEE00CC}"/>
                    </a:ext>
                  </a:extLst>
                </p14:cNvPr>
                <p14:cNvContentPartPr/>
                <p14:nvPr/>
              </p14:nvContentPartPr>
              <p14:xfrm>
                <a:off x="9718493" y="1012027"/>
                <a:ext cx="180000" cy="165960"/>
              </p14:xfrm>
            </p:contentPart>
          </mc:Choice>
          <mc:Fallback xmlns="">
            <p:pic>
              <p:nvPicPr>
                <p:cNvPr id="60" name="Freihand 59">
                  <a:extLst>
                    <a:ext uri="{FF2B5EF4-FFF2-40B4-BE49-F238E27FC236}">
                      <a16:creationId xmlns:a16="http://schemas.microsoft.com/office/drawing/2014/main" id="{039666DC-159C-4B57-AD1D-F0BAFDEE00CC}"/>
                    </a:ext>
                  </a:extLst>
                </p:cNvPr>
                <p:cNvPicPr/>
                <p:nvPr/>
              </p:nvPicPr>
              <p:blipFill>
                <a:blip r:embed="rId108"/>
                <a:stretch>
                  <a:fillRect/>
                </a:stretch>
              </p:blipFill>
              <p:spPr>
                <a:xfrm>
                  <a:off x="9714173" y="1007707"/>
                  <a:ext cx="1886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3" name="Freihand 62">
                  <a:extLst>
                    <a:ext uri="{FF2B5EF4-FFF2-40B4-BE49-F238E27FC236}">
                      <a16:creationId xmlns:a16="http://schemas.microsoft.com/office/drawing/2014/main" id="{EA603FB1-7B10-4EF2-BB64-3A274130BC96}"/>
                    </a:ext>
                  </a:extLst>
                </p14:cNvPr>
                <p14:cNvContentPartPr/>
                <p14:nvPr/>
              </p14:nvContentPartPr>
              <p14:xfrm>
                <a:off x="10259573" y="1012387"/>
                <a:ext cx="328680" cy="133560"/>
              </p14:xfrm>
            </p:contentPart>
          </mc:Choice>
          <mc:Fallback xmlns="">
            <p:pic>
              <p:nvPicPr>
                <p:cNvPr id="63" name="Freihand 62">
                  <a:extLst>
                    <a:ext uri="{FF2B5EF4-FFF2-40B4-BE49-F238E27FC236}">
                      <a16:creationId xmlns:a16="http://schemas.microsoft.com/office/drawing/2014/main" id="{EA603FB1-7B10-4EF2-BB64-3A274130BC96}"/>
                    </a:ext>
                  </a:extLst>
                </p:cNvPr>
                <p:cNvPicPr/>
                <p:nvPr/>
              </p:nvPicPr>
              <p:blipFill>
                <a:blip r:embed="rId110"/>
                <a:stretch>
                  <a:fillRect/>
                </a:stretch>
              </p:blipFill>
              <p:spPr>
                <a:xfrm>
                  <a:off x="10255253" y="1008067"/>
                  <a:ext cx="3373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4080" name="Freihand 174079">
                  <a:extLst>
                    <a:ext uri="{FF2B5EF4-FFF2-40B4-BE49-F238E27FC236}">
                      <a16:creationId xmlns:a16="http://schemas.microsoft.com/office/drawing/2014/main" id="{3C6AE030-5DFB-46A0-BB83-0BBBD725C0E9}"/>
                    </a:ext>
                  </a:extLst>
                </p14:cNvPr>
                <p14:cNvContentPartPr/>
                <p14:nvPr/>
              </p14:nvContentPartPr>
              <p14:xfrm>
                <a:off x="10552973" y="970987"/>
                <a:ext cx="32760" cy="20880"/>
              </p14:xfrm>
            </p:contentPart>
          </mc:Choice>
          <mc:Fallback xmlns="">
            <p:pic>
              <p:nvPicPr>
                <p:cNvPr id="174080" name="Freihand 174079">
                  <a:extLst>
                    <a:ext uri="{FF2B5EF4-FFF2-40B4-BE49-F238E27FC236}">
                      <a16:creationId xmlns:a16="http://schemas.microsoft.com/office/drawing/2014/main" id="{3C6AE030-5DFB-46A0-BB83-0BBBD725C0E9}"/>
                    </a:ext>
                  </a:extLst>
                </p:cNvPr>
                <p:cNvPicPr/>
                <p:nvPr/>
              </p:nvPicPr>
              <p:blipFill>
                <a:blip r:embed="rId112"/>
                <a:stretch>
                  <a:fillRect/>
                </a:stretch>
              </p:blipFill>
              <p:spPr>
                <a:xfrm>
                  <a:off x="10548653" y="966667"/>
                  <a:ext cx="414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4081" name="Freihand 174080">
                  <a:extLst>
                    <a:ext uri="{FF2B5EF4-FFF2-40B4-BE49-F238E27FC236}">
                      <a16:creationId xmlns:a16="http://schemas.microsoft.com/office/drawing/2014/main" id="{23E03A08-513D-42DB-BC87-B454610FF214}"/>
                    </a:ext>
                  </a:extLst>
                </p14:cNvPr>
                <p14:cNvContentPartPr/>
                <p14:nvPr/>
              </p14:nvContentPartPr>
              <p14:xfrm>
                <a:off x="10643693" y="940027"/>
                <a:ext cx="190800" cy="149760"/>
              </p14:xfrm>
            </p:contentPart>
          </mc:Choice>
          <mc:Fallback xmlns="">
            <p:pic>
              <p:nvPicPr>
                <p:cNvPr id="174081" name="Freihand 174080">
                  <a:extLst>
                    <a:ext uri="{FF2B5EF4-FFF2-40B4-BE49-F238E27FC236}">
                      <a16:creationId xmlns:a16="http://schemas.microsoft.com/office/drawing/2014/main" id="{23E03A08-513D-42DB-BC87-B454610FF214}"/>
                    </a:ext>
                  </a:extLst>
                </p:cNvPr>
                <p:cNvPicPr/>
                <p:nvPr/>
              </p:nvPicPr>
              <p:blipFill>
                <a:blip r:embed="rId114"/>
                <a:stretch>
                  <a:fillRect/>
                </a:stretch>
              </p:blipFill>
              <p:spPr>
                <a:xfrm>
                  <a:off x="10639373" y="935707"/>
                  <a:ext cx="1994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74082" name="Freihand 174081">
                  <a:extLst>
                    <a:ext uri="{FF2B5EF4-FFF2-40B4-BE49-F238E27FC236}">
                      <a16:creationId xmlns:a16="http://schemas.microsoft.com/office/drawing/2014/main" id="{6992DBA8-E0F0-4A8D-81DF-0E3967A25BDA}"/>
                    </a:ext>
                  </a:extLst>
                </p14:cNvPr>
                <p14:cNvContentPartPr/>
                <p14:nvPr/>
              </p14:nvContentPartPr>
              <p14:xfrm>
                <a:off x="11110973" y="904387"/>
                <a:ext cx="429840" cy="132480"/>
              </p14:xfrm>
            </p:contentPart>
          </mc:Choice>
          <mc:Fallback xmlns="">
            <p:pic>
              <p:nvPicPr>
                <p:cNvPr id="174082" name="Freihand 174081">
                  <a:extLst>
                    <a:ext uri="{FF2B5EF4-FFF2-40B4-BE49-F238E27FC236}">
                      <a16:creationId xmlns:a16="http://schemas.microsoft.com/office/drawing/2014/main" id="{6992DBA8-E0F0-4A8D-81DF-0E3967A25BDA}"/>
                    </a:ext>
                  </a:extLst>
                </p:cNvPr>
                <p:cNvPicPr/>
                <p:nvPr/>
              </p:nvPicPr>
              <p:blipFill>
                <a:blip r:embed="rId116"/>
                <a:stretch>
                  <a:fillRect/>
                </a:stretch>
              </p:blipFill>
              <p:spPr>
                <a:xfrm>
                  <a:off x="11106653" y="900067"/>
                  <a:ext cx="4384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74087" name="Freihand 174086">
                  <a:extLst>
                    <a:ext uri="{FF2B5EF4-FFF2-40B4-BE49-F238E27FC236}">
                      <a16:creationId xmlns:a16="http://schemas.microsoft.com/office/drawing/2014/main" id="{F292FEE7-604E-4B9A-A799-0DCE58C14FFD}"/>
                    </a:ext>
                  </a:extLst>
                </p14:cNvPr>
                <p14:cNvContentPartPr/>
                <p14:nvPr/>
              </p14:nvContentPartPr>
              <p14:xfrm>
                <a:off x="9031613" y="1487227"/>
                <a:ext cx="134640" cy="170640"/>
              </p14:xfrm>
            </p:contentPart>
          </mc:Choice>
          <mc:Fallback xmlns="">
            <p:pic>
              <p:nvPicPr>
                <p:cNvPr id="174087" name="Freihand 174086">
                  <a:extLst>
                    <a:ext uri="{FF2B5EF4-FFF2-40B4-BE49-F238E27FC236}">
                      <a16:creationId xmlns:a16="http://schemas.microsoft.com/office/drawing/2014/main" id="{F292FEE7-604E-4B9A-A799-0DCE58C14FFD}"/>
                    </a:ext>
                  </a:extLst>
                </p:cNvPr>
                <p:cNvPicPr/>
                <p:nvPr/>
              </p:nvPicPr>
              <p:blipFill>
                <a:blip r:embed="rId118"/>
                <a:stretch>
                  <a:fillRect/>
                </a:stretch>
              </p:blipFill>
              <p:spPr>
                <a:xfrm>
                  <a:off x="9027293" y="1482907"/>
                  <a:ext cx="1432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4088" name="Freihand 174087">
                  <a:extLst>
                    <a:ext uri="{FF2B5EF4-FFF2-40B4-BE49-F238E27FC236}">
                      <a16:creationId xmlns:a16="http://schemas.microsoft.com/office/drawing/2014/main" id="{09D84818-87BE-406F-90F3-8C349A8826E3}"/>
                    </a:ext>
                  </a:extLst>
                </p14:cNvPr>
                <p14:cNvContentPartPr/>
                <p14:nvPr/>
              </p14:nvContentPartPr>
              <p14:xfrm>
                <a:off x="9077693" y="1485427"/>
                <a:ext cx="144360" cy="161640"/>
              </p14:xfrm>
            </p:contentPart>
          </mc:Choice>
          <mc:Fallback xmlns="">
            <p:pic>
              <p:nvPicPr>
                <p:cNvPr id="174088" name="Freihand 174087">
                  <a:extLst>
                    <a:ext uri="{FF2B5EF4-FFF2-40B4-BE49-F238E27FC236}">
                      <a16:creationId xmlns:a16="http://schemas.microsoft.com/office/drawing/2014/main" id="{09D84818-87BE-406F-90F3-8C349A8826E3}"/>
                    </a:ext>
                  </a:extLst>
                </p:cNvPr>
                <p:cNvPicPr/>
                <p:nvPr/>
              </p:nvPicPr>
              <p:blipFill>
                <a:blip r:embed="rId120"/>
                <a:stretch>
                  <a:fillRect/>
                </a:stretch>
              </p:blipFill>
              <p:spPr>
                <a:xfrm>
                  <a:off x="9073373" y="1481107"/>
                  <a:ext cx="1530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74089" name="Freihand 174088">
                  <a:extLst>
                    <a:ext uri="{FF2B5EF4-FFF2-40B4-BE49-F238E27FC236}">
                      <a16:creationId xmlns:a16="http://schemas.microsoft.com/office/drawing/2014/main" id="{B8B5C457-517E-4AA8-A4C7-52EFB19A2059}"/>
                    </a:ext>
                  </a:extLst>
                </p14:cNvPr>
                <p14:cNvContentPartPr/>
                <p14:nvPr/>
              </p14:nvContentPartPr>
              <p14:xfrm>
                <a:off x="9283973" y="1500547"/>
                <a:ext cx="33480" cy="133560"/>
              </p14:xfrm>
            </p:contentPart>
          </mc:Choice>
          <mc:Fallback xmlns="">
            <p:pic>
              <p:nvPicPr>
                <p:cNvPr id="174089" name="Freihand 174088">
                  <a:extLst>
                    <a:ext uri="{FF2B5EF4-FFF2-40B4-BE49-F238E27FC236}">
                      <a16:creationId xmlns:a16="http://schemas.microsoft.com/office/drawing/2014/main" id="{B8B5C457-517E-4AA8-A4C7-52EFB19A2059}"/>
                    </a:ext>
                  </a:extLst>
                </p:cNvPr>
                <p:cNvPicPr/>
                <p:nvPr/>
              </p:nvPicPr>
              <p:blipFill>
                <a:blip r:embed="rId122"/>
                <a:stretch>
                  <a:fillRect/>
                </a:stretch>
              </p:blipFill>
              <p:spPr>
                <a:xfrm>
                  <a:off x="9279653" y="1496227"/>
                  <a:ext cx="421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74090" name="Freihand 174089">
                  <a:extLst>
                    <a:ext uri="{FF2B5EF4-FFF2-40B4-BE49-F238E27FC236}">
                      <a16:creationId xmlns:a16="http://schemas.microsoft.com/office/drawing/2014/main" id="{8B5A01CA-C318-48D0-BF7D-E0EE42FB04F4}"/>
                    </a:ext>
                  </a:extLst>
                </p14:cNvPr>
                <p14:cNvContentPartPr/>
                <p14:nvPr/>
              </p14:nvContentPartPr>
              <p14:xfrm>
                <a:off x="9189293" y="1491187"/>
                <a:ext cx="381240" cy="166320"/>
              </p14:xfrm>
            </p:contentPart>
          </mc:Choice>
          <mc:Fallback xmlns="">
            <p:pic>
              <p:nvPicPr>
                <p:cNvPr id="174090" name="Freihand 174089">
                  <a:extLst>
                    <a:ext uri="{FF2B5EF4-FFF2-40B4-BE49-F238E27FC236}">
                      <a16:creationId xmlns:a16="http://schemas.microsoft.com/office/drawing/2014/main" id="{8B5A01CA-C318-48D0-BF7D-E0EE42FB04F4}"/>
                    </a:ext>
                  </a:extLst>
                </p:cNvPr>
                <p:cNvPicPr/>
                <p:nvPr/>
              </p:nvPicPr>
              <p:blipFill>
                <a:blip r:embed="rId124"/>
                <a:stretch>
                  <a:fillRect/>
                </a:stretch>
              </p:blipFill>
              <p:spPr>
                <a:xfrm>
                  <a:off x="9184973" y="1486867"/>
                  <a:ext cx="3898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74091" name="Freihand 174090">
                  <a:extLst>
                    <a:ext uri="{FF2B5EF4-FFF2-40B4-BE49-F238E27FC236}">
                      <a16:creationId xmlns:a16="http://schemas.microsoft.com/office/drawing/2014/main" id="{033659C7-A85B-4E05-A4F9-F9840927BA98}"/>
                    </a:ext>
                  </a:extLst>
                </p14:cNvPr>
                <p14:cNvContentPartPr/>
                <p14:nvPr/>
              </p14:nvContentPartPr>
              <p14:xfrm>
                <a:off x="9687173" y="1399027"/>
                <a:ext cx="205560" cy="207360"/>
              </p14:xfrm>
            </p:contentPart>
          </mc:Choice>
          <mc:Fallback xmlns="">
            <p:pic>
              <p:nvPicPr>
                <p:cNvPr id="174091" name="Freihand 174090">
                  <a:extLst>
                    <a:ext uri="{FF2B5EF4-FFF2-40B4-BE49-F238E27FC236}">
                      <a16:creationId xmlns:a16="http://schemas.microsoft.com/office/drawing/2014/main" id="{033659C7-A85B-4E05-A4F9-F9840927BA98}"/>
                    </a:ext>
                  </a:extLst>
                </p:cNvPr>
                <p:cNvPicPr/>
                <p:nvPr/>
              </p:nvPicPr>
              <p:blipFill>
                <a:blip r:embed="rId126"/>
                <a:stretch>
                  <a:fillRect/>
                </a:stretch>
              </p:blipFill>
              <p:spPr>
                <a:xfrm>
                  <a:off x="9682853" y="1394707"/>
                  <a:ext cx="2142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74092" name="Freihand 174091">
                  <a:extLst>
                    <a:ext uri="{FF2B5EF4-FFF2-40B4-BE49-F238E27FC236}">
                      <a16:creationId xmlns:a16="http://schemas.microsoft.com/office/drawing/2014/main" id="{D412E1FC-381F-410C-80F1-588DEFBEF6DB}"/>
                    </a:ext>
                  </a:extLst>
                </p14:cNvPr>
                <p14:cNvContentPartPr/>
                <p14:nvPr/>
              </p14:nvContentPartPr>
              <p14:xfrm>
                <a:off x="9764573" y="1445827"/>
                <a:ext cx="450360" cy="136440"/>
              </p14:xfrm>
            </p:contentPart>
          </mc:Choice>
          <mc:Fallback xmlns="">
            <p:pic>
              <p:nvPicPr>
                <p:cNvPr id="174092" name="Freihand 174091">
                  <a:extLst>
                    <a:ext uri="{FF2B5EF4-FFF2-40B4-BE49-F238E27FC236}">
                      <a16:creationId xmlns:a16="http://schemas.microsoft.com/office/drawing/2014/main" id="{D412E1FC-381F-410C-80F1-588DEFBEF6DB}"/>
                    </a:ext>
                  </a:extLst>
                </p:cNvPr>
                <p:cNvPicPr/>
                <p:nvPr/>
              </p:nvPicPr>
              <p:blipFill>
                <a:blip r:embed="rId128"/>
                <a:stretch>
                  <a:fillRect/>
                </a:stretch>
              </p:blipFill>
              <p:spPr>
                <a:xfrm>
                  <a:off x="9760253" y="1441507"/>
                  <a:ext cx="459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74093" name="Freihand 174092">
                  <a:extLst>
                    <a:ext uri="{FF2B5EF4-FFF2-40B4-BE49-F238E27FC236}">
                      <a16:creationId xmlns:a16="http://schemas.microsoft.com/office/drawing/2014/main" id="{DC01FB51-AE86-4B93-AD63-1BC823BFF4F2}"/>
                    </a:ext>
                  </a:extLst>
                </p14:cNvPr>
                <p14:cNvContentPartPr/>
                <p14:nvPr/>
              </p14:nvContentPartPr>
              <p14:xfrm>
                <a:off x="10382333" y="1434307"/>
                <a:ext cx="168480" cy="103320"/>
              </p14:xfrm>
            </p:contentPart>
          </mc:Choice>
          <mc:Fallback xmlns="">
            <p:pic>
              <p:nvPicPr>
                <p:cNvPr id="174093" name="Freihand 174092">
                  <a:extLst>
                    <a:ext uri="{FF2B5EF4-FFF2-40B4-BE49-F238E27FC236}">
                      <a16:creationId xmlns:a16="http://schemas.microsoft.com/office/drawing/2014/main" id="{DC01FB51-AE86-4B93-AD63-1BC823BFF4F2}"/>
                    </a:ext>
                  </a:extLst>
                </p:cNvPr>
                <p:cNvPicPr/>
                <p:nvPr/>
              </p:nvPicPr>
              <p:blipFill>
                <a:blip r:embed="rId130"/>
                <a:stretch>
                  <a:fillRect/>
                </a:stretch>
              </p:blipFill>
              <p:spPr>
                <a:xfrm>
                  <a:off x="10378013" y="1429987"/>
                  <a:ext cx="1771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74094" name="Freihand 174093">
                  <a:extLst>
                    <a:ext uri="{FF2B5EF4-FFF2-40B4-BE49-F238E27FC236}">
                      <a16:creationId xmlns:a16="http://schemas.microsoft.com/office/drawing/2014/main" id="{A65E935D-851E-480C-A19E-7CD0521898B9}"/>
                    </a:ext>
                  </a:extLst>
                </p14:cNvPr>
                <p14:cNvContentPartPr/>
                <p14:nvPr/>
              </p14:nvContentPartPr>
              <p14:xfrm>
                <a:off x="10559093" y="1333867"/>
                <a:ext cx="107640" cy="174600"/>
              </p14:xfrm>
            </p:contentPart>
          </mc:Choice>
          <mc:Fallback xmlns="">
            <p:pic>
              <p:nvPicPr>
                <p:cNvPr id="174094" name="Freihand 174093">
                  <a:extLst>
                    <a:ext uri="{FF2B5EF4-FFF2-40B4-BE49-F238E27FC236}">
                      <a16:creationId xmlns:a16="http://schemas.microsoft.com/office/drawing/2014/main" id="{A65E935D-851E-480C-A19E-7CD0521898B9}"/>
                    </a:ext>
                  </a:extLst>
                </p:cNvPr>
                <p:cNvPicPr/>
                <p:nvPr/>
              </p:nvPicPr>
              <p:blipFill>
                <a:blip r:embed="rId132"/>
                <a:stretch>
                  <a:fillRect/>
                </a:stretch>
              </p:blipFill>
              <p:spPr>
                <a:xfrm>
                  <a:off x="10554773" y="1329547"/>
                  <a:ext cx="1162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74095" name="Freihand 174094">
                  <a:extLst>
                    <a:ext uri="{FF2B5EF4-FFF2-40B4-BE49-F238E27FC236}">
                      <a16:creationId xmlns:a16="http://schemas.microsoft.com/office/drawing/2014/main" id="{84BD6724-E417-4BD4-A52F-103E420D3C05}"/>
                    </a:ext>
                  </a:extLst>
                </p14:cNvPr>
                <p14:cNvContentPartPr/>
                <p14:nvPr/>
              </p14:nvContentPartPr>
              <p14:xfrm>
                <a:off x="10656293" y="1380667"/>
                <a:ext cx="182160" cy="254160"/>
              </p14:xfrm>
            </p:contentPart>
          </mc:Choice>
          <mc:Fallback xmlns="">
            <p:pic>
              <p:nvPicPr>
                <p:cNvPr id="174095" name="Freihand 174094">
                  <a:extLst>
                    <a:ext uri="{FF2B5EF4-FFF2-40B4-BE49-F238E27FC236}">
                      <a16:creationId xmlns:a16="http://schemas.microsoft.com/office/drawing/2014/main" id="{84BD6724-E417-4BD4-A52F-103E420D3C05}"/>
                    </a:ext>
                  </a:extLst>
                </p:cNvPr>
                <p:cNvPicPr/>
                <p:nvPr/>
              </p:nvPicPr>
              <p:blipFill>
                <a:blip r:embed="rId134"/>
                <a:stretch>
                  <a:fillRect/>
                </a:stretch>
              </p:blipFill>
              <p:spPr>
                <a:xfrm>
                  <a:off x="10651973" y="1376347"/>
                  <a:ext cx="19080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74096" name="Freihand 174095">
                  <a:extLst>
                    <a:ext uri="{FF2B5EF4-FFF2-40B4-BE49-F238E27FC236}">
                      <a16:creationId xmlns:a16="http://schemas.microsoft.com/office/drawing/2014/main" id="{8E90770B-3B2E-41C5-9108-E85C718D2850}"/>
                    </a:ext>
                  </a:extLst>
                </p14:cNvPr>
                <p14:cNvContentPartPr/>
                <p14:nvPr/>
              </p14:nvContentPartPr>
              <p14:xfrm>
                <a:off x="10837013" y="1283467"/>
                <a:ext cx="57600" cy="190440"/>
              </p14:xfrm>
            </p:contentPart>
          </mc:Choice>
          <mc:Fallback xmlns="">
            <p:pic>
              <p:nvPicPr>
                <p:cNvPr id="174096" name="Freihand 174095">
                  <a:extLst>
                    <a:ext uri="{FF2B5EF4-FFF2-40B4-BE49-F238E27FC236}">
                      <a16:creationId xmlns:a16="http://schemas.microsoft.com/office/drawing/2014/main" id="{8E90770B-3B2E-41C5-9108-E85C718D2850}"/>
                    </a:ext>
                  </a:extLst>
                </p:cNvPr>
                <p:cNvPicPr/>
                <p:nvPr/>
              </p:nvPicPr>
              <p:blipFill>
                <a:blip r:embed="rId136"/>
                <a:stretch>
                  <a:fillRect/>
                </a:stretch>
              </p:blipFill>
              <p:spPr>
                <a:xfrm>
                  <a:off x="10832693" y="1279147"/>
                  <a:ext cx="6624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74097" name="Freihand 174096">
                  <a:extLst>
                    <a:ext uri="{FF2B5EF4-FFF2-40B4-BE49-F238E27FC236}">
                      <a16:creationId xmlns:a16="http://schemas.microsoft.com/office/drawing/2014/main" id="{72232FF6-A362-45EB-AE54-7BCB3E2A3656}"/>
                    </a:ext>
                  </a:extLst>
                </p14:cNvPr>
                <p14:cNvContentPartPr/>
                <p14:nvPr/>
              </p14:nvContentPartPr>
              <p14:xfrm>
                <a:off x="10910813" y="1241347"/>
                <a:ext cx="450360" cy="228600"/>
              </p14:xfrm>
            </p:contentPart>
          </mc:Choice>
          <mc:Fallback xmlns="">
            <p:pic>
              <p:nvPicPr>
                <p:cNvPr id="174097" name="Freihand 174096">
                  <a:extLst>
                    <a:ext uri="{FF2B5EF4-FFF2-40B4-BE49-F238E27FC236}">
                      <a16:creationId xmlns:a16="http://schemas.microsoft.com/office/drawing/2014/main" id="{72232FF6-A362-45EB-AE54-7BCB3E2A3656}"/>
                    </a:ext>
                  </a:extLst>
                </p:cNvPr>
                <p:cNvPicPr/>
                <p:nvPr/>
              </p:nvPicPr>
              <p:blipFill>
                <a:blip r:embed="rId138"/>
                <a:stretch>
                  <a:fillRect/>
                </a:stretch>
              </p:blipFill>
              <p:spPr>
                <a:xfrm>
                  <a:off x="10906493" y="1237027"/>
                  <a:ext cx="45900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74098" name="Freihand 174097">
                  <a:extLst>
                    <a:ext uri="{FF2B5EF4-FFF2-40B4-BE49-F238E27FC236}">
                      <a16:creationId xmlns:a16="http://schemas.microsoft.com/office/drawing/2014/main" id="{F7ECA41A-25F2-47BA-A575-CF1A44EFC87C}"/>
                    </a:ext>
                  </a:extLst>
                </p14:cNvPr>
                <p14:cNvContentPartPr/>
                <p14:nvPr/>
              </p14:nvContentPartPr>
              <p14:xfrm>
                <a:off x="11017373" y="1157827"/>
                <a:ext cx="40680" cy="12240"/>
              </p14:xfrm>
            </p:contentPart>
          </mc:Choice>
          <mc:Fallback xmlns="">
            <p:pic>
              <p:nvPicPr>
                <p:cNvPr id="174098" name="Freihand 174097">
                  <a:extLst>
                    <a:ext uri="{FF2B5EF4-FFF2-40B4-BE49-F238E27FC236}">
                      <a16:creationId xmlns:a16="http://schemas.microsoft.com/office/drawing/2014/main" id="{F7ECA41A-25F2-47BA-A575-CF1A44EFC87C}"/>
                    </a:ext>
                  </a:extLst>
                </p:cNvPr>
                <p:cNvPicPr/>
                <p:nvPr/>
              </p:nvPicPr>
              <p:blipFill>
                <a:blip r:embed="rId140"/>
                <a:stretch>
                  <a:fillRect/>
                </a:stretch>
              </p:blipFill>
              <p:spPr>
                <a:xfrm>
                  <a:off x="11013053" y="1153507"/>
                  <a:ext cx="493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74099" name="Freihand 174098">
                  <a:extLst>
                    <a:ext uri="{FF2B5EF4-FFF2-40B4-BE49-F238E27FC236}">
                      <a16:creationId xmlns:a16="http://schemas.microsoft.com/office/drawing/2014/main" id="{B8008B92-B4AD-45AE-9DD6-ACEA302A54A5}"/>
                    </a:ext>
                  </a:extLst>
                </p14:cNvPr>
                <p14:cNvContentPartPr/>
                <p14:nvPr/>
              </p14:nvContentPartPr>
              <p14:xfrm>
                <a:off x="11522453" y="1179787"/>
                <a:ext cx="44640" cy="248040"/>
              </p14:xfrm>
            </p:contentPart>
          </mc:Choice>
          <mc:Fallback xmlns="">
            <p:pic>
              <p:nvPicPr>
                <p:cNvPr id="174099" name="Freihand 174098">
                  <a:extLst>
                    <a:ext uri="{FF2B5EF4-FFF2-40B4-BE49-F238E27FC236}">
                      <a16:creationId xmlns:a16="http://schemas.microsoft.com/office/drawing/2014/main" id="{B8008B92-B4AD-45AE-9DD6-ACEA302A54A5}"/>
                    </a:ext>
                  </a:extLst>
                </p:cNvPr>
                <p:cNvPicPr/>
                <p:nvPr/>
              </p:nvPicPr>
              <p:blipFill>
                <a:blip r:embed="rId142"/>
                <a:stretch>
                  <a:fillRect/>
                </a:stretch>
              </p:blipFill>
              <p:spPr>
                <a:xfrm>
                  <a:off x="11518133" y="1175467"/>
                  <a:ext cx="53280" cy="256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3">
            <p14:nvContentPartPr>
              <p14:cNvPr id="174101" name="Freihand 174100">
                <a:extLst>
                  <a:ext uri="{FF2B5EF4-FFF2-40B4-BE49-F238E27FC236}">
                    <a16:creationId xmlns:a16="http://schemas.microsoft.com/office/drawing/2014/main" id="{35D834E2-28ED-4AAF-960C-D2E687A2272C}"/>
                  </a:ext>
                </a:extLst>
              </p14:cNvPr>
              <p14:cNvContentPartPr/>
              <p14:nvPr/>
            </p14:nvContentPartPr>
            <p14:xfrm>
              <a:off x="7245293" y="3151507"/>
              <a:ext cx="1000440" cy="73440"/>
            </p14:xfrm>
          </p:contentPart>
        </mc:Choice>
        <mc:Fallback xmlns="">
          <p:pic>
            <p:nvPicPr>
              <p:cNvPr id="174101" name="Freihand 174100">
                <a:extLst>
                  <a:ext uri="{FF2B5EF4-FFF2-40B4-BE49-F238E27FC236}">
                    <a16:creationId xmlns:a16="http://schemas.microsoft.com/office/drawing/2014/main" id="{35D834E2-28ED-4AAF-960C-D2E687A2272C}"/>
                  </a:ext>
                </a:extLst>
              </p:cNvPr>
              <p:cNvPicPr/>
              <p:nvPr/>
            </p:nvPicPr>
            <p:blipFill>
              <a:blip r:embed="rId144"/>
              <a:stretch>
                <a:fillRect/>
              </a:stretch>
            </p:blipFill>
            <p:spPr>
              <a:xfrm>
                <a:off x="7240973" y="3147187"/>
                <a:ext cx="10090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74102" name="Freihand 174101">
                <a:extLst>
                  <a:ext uri="{FF2B5EF4-FFF2-40B4-BE49-F238E27FC236}">
                    <a16:creationId xmlns:a16="http://schemas.microsoft.com/office/drawing/2014/main" id="{36808180-85C4-434F-89C3-F4EE717DE7DC}"/>
                  </a:ext>
                </a:extLst>
              </p14:cNvPr>
              <p14:cNvContentPartPr/>
              <p14:nvPr/>
            </p14:nvContentPartPr>
            <p14:xfrm>
              <a:off x="636773" y="3494227"/>
              <a:ext cx="1706040" cy="51120"/>
            </p14:xfrm>
          </p:contentPart>
        </mc:Choice>
        <mc:Fallback xmlns="">
          <p:pic>
            <p:nvPicPr>
              <p:cNvPr id="174102" name="Freihand 174101">
                <a:extLst>
                  <a:ext uri="{FF2B5EF4-FFF2-40B4-BE49-F238E27FC236}">
                    <a16:creationId xmlns:a16="http://schemas.microsoft.com/office/drawing/2014/main" id="{36808180-85C4-434F-89C3-F4EE717DE7DC}"/>
                  </a:ext>
                </a:extLst>
              </p:cNvPr>
              <p:cNvPicPr/>
              <p:nvPr/>
            </p:nvPicPr>
            <p:blipFill>
              <a:blip r:embed="rId146"/>
              <a:stretch>
                <a:fillRect/>
              </a:stretch>
            </p:blipFill>
            <p:spPr>
              <a:xfrm>
                <a:off x="632453" y="3489907"/>
                <a:ext cx="17146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74103" name="Freihand 174102">
                <a:extLst>
                  <a:ext uri="{FF2B5EF4-FFF2-40B4-BE49-F238E27FC236}">
                    <a16:creationId xmlns:a16="http://schemas.microsoft.com/office/drawing/2014/main" id="{E79CD576-3FFF-47A7-93B6-706C3A997D0F}"/>
                  </a:ext>
                </a:extLst>
              </p14:cNvPr>
              <p14:cNvContentPartPr/>
              <p14:nvPr/>
            </p14:nvContentPartPr>
            <p14:xfrm>
              <a:off x="8480453" y="2275627"/>
              <a:ext cx="80640" cy="1263240"/>
            </p14:xfrm>
          </p:contentPart>
        </mc:Choice>
        <mc:Fallback xmlns="">
          <p:pic>
            <p:nvPicPr>
              <p:cNvPr id="174103" name="Freihand 174102">
                <a:extLst>
                  <a:ext uri="{FF2B5EF4-FFF2-40B4-BE49-F238E27FC236}">
                    <a16:creationId xmlns:a16="http://schemas.microsoft.com/office/drawing/2014/main" id="{E79CD576-3FFF-47A7-93B6-706C3A997D0F}"/>
                  </a:ext>
                </a:extLst>
              </p:cNvPr>
              <p:cNvPicPr/>
              <p:nvPr/>
            </p:nvPicPr>
            <p:blipFill>
              <a:blip r:embed="rId148"/>
              <a:stretch>
                <a:fillRect/>
              </a:stretch>
            </p:blipFill>
            <p:spPr>
              <a:xfrm>
                <a:off x="8476133" y="2271307"/>
                <a:ext cx="89280" cy="1271880"/>
              </a:xfrm>
              <a:prstGeom prst="rect">
                <a:avLst/>
              </a:prstGeom>
            </p:spPr>
          </p:pic>
        </mc:Fallback>
      </mc:AlternateContent>
      <p:grpSp>
        <p:nvGrpSpPr>
          <p:cNvPr id="174108" name="Gruppieren 174107">
            <a:extLst>
              <a:ext uri="{FF2B5EF4-FFF2-40B4-BE49-F238E27FC236}">
                <a16:creationId xmlns:a16="http://schemas.microsoft.com/office/drawing/2014/main" id="{E708CB9C-27B0-4271-8A04-964CA64CD84B}"/>
              </a:ext>
            </a:extLst>
          </p:cNvPr>
          <p:cNvGrpSpPr/>
          <p:nvPr/>
        </p:nvGrpSpPr>
        <p:grpSpPr>
          <a:xfrm>
            <a:off x="8915693" y="2536987"/>
            <a:ext cx="387720" cy="205200"/>
            <a:chOff x="8915693" y="2536987"/>
            <a:chExt cx="387720" cy="205200"/>
          </a:xfrm>
        </p:grpSpPr>
        <mc:AlternateContent xmlns:mc="http://schemas.openxmlformats.org/markup-compatibility/2006" xmlns:p14="http://schemas.microsoft.com/office/powerpoint/2010/main">
          <mc:Choice Requires="p14">
            <p:contentPart p14:bwMode="auto" r:id="rId149">
              <p14:nvContentPartPr>
                <p14:cNvPr id="174104" name="Freihand 174103">
                  <a:extLst>
                    <a:ext uri="{FF2B5EF4-FFF2-40B4-BE49-F238E27FC236}">
                      <a16:creationId xmlns:a16="http://schemas.microsoft.com/office/drawing/2014/main" id="{D75E0562-BE93-4188-8693-C26C797BF814}"/>
                    </a:ext>
                  </a:extLst>
                </p14:cNvPr>
                <p14:cNvContentPartPr/>
                <p14:nvPr/>
              </p14:nvContentPartPr>
              <p14:xfrm>
                <a:off x="8915693" y="2544187"/>
                <a:ext cx="131400" cy="198000"/>
              </p14:xfrm>
            </p:contentPart>
          </mc:Choice>
          <mc:Fallback xmlns="">
            <p:pic>
              <p:nvPicPr>
                <p:cNvPr id="174104" name="Freihand 174103">
                  <a:extLst>
                    <a:ext uri="{FF2B5EF4-FFF2-40B4-BE49-F238E27FC236}">
                      <a16:creationId xmlns:a16="http://schemas.microsoft.com/office/drawing/2014/main" id="{D75E0562-BE93-4188-8693-C26C797BF814}"/>
                    </a:ext>
                  </a:extLst>
                </p:cNvPr>
                <p:cNvPicPr/>
                <p:nvPr/>
              </p:nvPicPr>
              <p:blipFill>
                <a:blip r:embed="rId150"/>
                <a:stretch>
                  <a:fillRect/>
                </a:stretch>
              </p:blipFill>
              <p:spPr>
                <a:xfrm>
                  <a:off x="8911373" y="2539867"/>
                  <a:ext cx="14004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4105" name="Freihand 174104">
                  <a:extLst>
                    <a:ext uri="{FF2B5EF4-FFF2-40B4-BE49-F238E27FC236}">
                      <a16:creationId xmlns:a16="http://schemas.microsoft.com/office/drawing/2014/main" id="{CFE18501-17F4-48C8-94BE-D57560F1CD4D}"/>
                    </a:ext>
                  </a:extLst>
                </p14:cNvPr>
                <p14:cNvContentPartPr/>
                <p14:nvPr/>
              </p14:nvContentPartPr>
              <p14:xfrm>
                <a:off x="8999573" y="2536987"/>
                <a:ext cx="63000" cy="184320"/>
              </p14:xfrm>
            </p:contentPart>
          </mc:Choice>
          <mc:Fallback xmlns="">
            <p:pic>
              <p:nvPicPr>
                <p:cNvPr id="174105" name="Freihand 174104">
                  <a:extLst>
                    <a:ext uri="{FF2B5EF4-FFF2-40B4-BE49-F238E27FC236}">
                      <a16:creationId xmlns:a16="http://schemas.microsoft.com/office/drawing/2014/main" id="{CFE18501-17F4-48C8-94BE-D57560F1CD4D}"/>
                    </a:ext>
                  </a:extLst>
                </p:cNvPr>
                <p:cNvPicPr/>
                <p:nvPr/>
              </p:nvPicPr>
              <p:blipFill>
                <a:blip r:embed="rId152"/>
                <a:stretch>
                  <a:fillRect/>
                </a:stretch>
              </p:blipFill>
              <p:spPr>
                <a:xfrm>
                  <a:off x="8995253" y="2532667"/>
                  <a:ext cx="7164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74106" name="Freihand 174105">
                  <a:extLst>
                    <a:ext uri="{FF2B5EF4-FFF2-40B4-BE49-F238E27FC236}">
                      <a16:creationId xmlns:a16="http://schemas.microsoft.com/office/drawing/2014/main" id="{FB04005D-5E7F-47C2-A3E1-9753490896F3}"/>
                    </a:ext>
                  </a:extLst>
                </p14:cNvPr>
                <p14:cNvContentPartPr/>
                <p14:nvPr/>
              </p14:nvContentPartPr>
              <p14:xfrm>
                <a:off x="8952413" y="2605387"/>
                <a:ext cx="264240" cy="84600"/>
              </p14:xfrm>
            </p:contentPart>
          </mc:Choice>
          <mc:Fallback xmlns="">
            <p:pic>
              <p:nvPicPr>
                <p:cNvPr id="174106" name="Freihand 174105">
                  <a:extLst>
                    <a:ext uri="{FF2B5EF4-FFF2-40B4-BE49-F238E27FC236}">
                      <a16:creationId xmlns:a16="http://schemas.microsoft.com/office/drawing/2014/main" id="{FB04005D-5E7F-47C2-A3E1-9753490896F3}"/>
                    </a:ext>
                  </a:extLst>
                </p:cNvPr>
                <p:cNvPicPr/>
                <p:nvPr/>
              </p:nvPicPr>
              <p:blipFill>
                <a:blip r:embed="rId154"/>
                <a:stretch>
                  <a:fillRect/>
                </a:stretch>
              </p:blipFill>
              <p:spPr>
                <a:xfrm>
                  <a:off x="8948093" y="2601067"/>
                  <a:ext cx="2728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4107" name="Freihand 174106">
                  <a:extLst>
                    <a:ext uri="{FF2B5EF4-FFF2-40B4-BE49-F238E27FC236}">
                      <a16:creationId xmlns:a16="http://schemas.microsoft.com/office/drawing/2014/main" id="{8D30C469-4288-4C83-96ED-20149D8B03D7}"/>
                    </a:ext>
                  </a:extLst>
                </p14:cNvPr>
                <p14:cNvContentPartPr/>
                <p14:nvPr/>
              </p14:nvContentPartPr>
              <p14:xfrm>
                <a:off x="9227813" y="2581267"/>
                <a:ext cx="75600" cy="87120"/>
              </p14:xfrm>
            </p:contentPart>
          </mc:Choice>
          <mc:Fallback xmlns="">
            <p:pic>
              <p:nvPicPr>
                <p:cNvPr id="174107" name="Freihand 174106">
                  <a:extLst>
                    <a:ext uri="{FF2B5EF4-FFF2-40B4-BE49-F238E27FC236}">
                      <a16:creationId xmlns:a16="http://schemas.microsoft.com/office/drawing/2014/main" id="{8D30C469-4288-4C83-96ED-20149D8B03D7}"/>
                    </a:ext>
                  </a:extLst>
                </p:cNvPr>
                <p:cNvPicPr/>
                <p:nvPr/>
              </p:nvPicPr>
              <p:blipFill>
                <a:blip r:embed="rId156"/>
                <a:stretch>
                  <a:fillRect/>
                </a:stretch>
              </p:blipFill>
              <p:spPr>
                <a:xfrm>
                  <a:off x="9223493" y="2576947"/>
                  <a:ext cx="84240" cy="95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7">
            <p14:nvContentPartPr>
              <p14:cNvPr id="174109" name="Freihand 174108">
                <a:extLst>
                  <a:ext uri="{FF2B5EF4-FFF2-40B4-BE49-F238E27FC236}">
                    <a16:creationId xmlns:a16="http://schemas.microsoft.com/office/drawing/2014/main" id="{537BBCCE-B4DB-4B85-8409-0A555CDAE07D}"/>
                  </a:ext>
                </a:extLst>
              </p14:cNvPr>
              <p14:cNvContentPartPr/>
              <p14:nvPr/>
            </p14:nvContentPartPr>
            <p14:xfrm>
              <a:off x="9538853" y="2492347"/>
              <a:ext cx="333000" cy="149400"/>
            </p14:xfrm>
          </p:contentPart>
        </mc:Choice>
        <mc:Fallback xmlns="">
          <p:pic>
            <p:nvPicPr>
              <p:cNvPr id="174109" name="Freihand 174108">
                <a:extLst>
                  <a:ext uri="{FF2B5EF4-FFF2-40B4-BE49-F238E27FC236}">
                    <a16:creationId xmlns:a16="http://schemas.microsoft.com/office/drawing/2014/main" id="{537BBCCE-B4DB-4B85-8409-0A555CDAE07D}"/>
                  </a:ext>
                </a:extLst>
              </p:cNvPr>
              <p:cNvPicPr/>
              <p:nvPr/>
            </p:nvPicPr>
            <p:blipFill>
              <a:blip r:embed="rId158"/>
              <a:stretch>
                <a:fillRect/>
              </a:stretch>
            </p:blipFill>
            <p:spPr>
              <a:xfrm>
                <a:off x="9534533" y="2488027"/>
                <a:ext cx="341640" cy="158040"/>
              </a:xfrm>
              <a:prstGeom prst="rect">
                <a:avLst/>
              </a:prstGeom>
            </p:spPr>
          </p:pic>
        </mc:Fallback>
      </mc:AlternateContent>
      <p:grpSp>
        <p:nvGrpSpPr>
          <p:cNvPr id="174128" name="Gruppieren 174127">
            <a:extLst>
              <a:ext uri="{FF2B5EF4-FFF2-40B4-BE49-F238E27FC236}">
                <a16:creationId xmlns:a16="http://schemas.microsoft.com/office/drawing/2014/main" id="{B85ECC1A-C3D9-4927-9A9C-AA0481BA188D}"/>
              </a:ext>
            </a:extLst>
          </p:cNvPr>
          <p:cNvGrpSpPr/>
          <p:nvPr/>
        </p:nvGrpSpPr>
        <p:grpSpPr>
          <a:xfrm>
            <a:off x="10163453" y="2298667"/>
            <a:ext cx="1931400" cy="269640"/>
            <a:chOff x="10163453" y="2298667"/>
            <a:chExt cx="1931400" cy="269640"/>
          </a:xfrm>
        </p:grpSpPr>
        <mc:AlternateContent xmlns:mc="http://schemas.openxmlformats.org/markup-compatibility/2006" xmlns:p14="http://schemas.microsoft.com/office/powerpoint/2010/main">
          <mc:Choice Requires="p14">
            <p:contentPart p14:bwMode="auto" r:id="rId159">
              <p14:nvContentPartPr>
                <p14:cNvPr id="174110" name="Freihand 174109">
                  <a:extLst>
                    <a:ext uri="{FF2B5EF4-FFF2-40B4-BE49-F238E27FC236}">
                      <a16:creationId xmlns:a16="http://schemas.microsoft.com/office/drawing/2014/main" id="{4E8060CA-D035-4A52-B563-1BDD82B455C8}"/>
                    </a:ext>
                  </a:extLst>
                </p14:cNvPr>
                <p14:cNvContentPartPr/>
                <p14:nvPr/>
              </p14:nvContentPartPr>
              <p14:xfrm>
                <a:off x="10163453" y="2410987"/>
                <a:ext cx="359280" cy="157320"/>
              </p14:xfrm>
            </p:contentPart>
          </mc:Choice>
          <mc:Fallback xmlns="">
            <p:pic>
              <p:nvPicPr>
                <p:cNvPr id="174110" name="Freihand 174109">
                  <a:extLst>
                    <a:ext uri="{FF2B5EF4-FFF2-40B4-BE49-F238E27FC236}">
                      <a16:creationId xmlns:a16="http://schemas.microsoft.com/office/drawing/2014/main" id="{4E8060CA-D035-4A52-B563-1BDD82B455C8}"/>
                    </a:ext>
                  </a:extLst>
                </p:cNvPr>
                <p:cNvPicPr/>
                <p:nvPr/>
              </p:nvPicPr>
              <p:blipFill>
                <a:blip r:embed="rId160"/>
                <a:stretch>
                  <a:fillRect/>
                </a:stretch>
              </p:blipFill>
              <p:spPr>
                <a:xfrm>
                  <a:off x="10159133" y="2406667"/>
                  <a:ext cx="3679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74111" name="Freihand 174110">
                  <a:extLst>
                    <a:ext uri="{FF2B5EF4-FFF2-40B4-BE49-F238E27FC236}">
                      <a16:creationId xmlns:a16="http://schemas.microsoft.com/office/drawing/2014/main" id="{257A19EA-38F1-4763-B82B-6D46E910466B}"/>
                    </a:ext>
                  </a:extLst>
                </p14:cNvPr>
                <p14:cNvContentPartPr/>
                <p14:nvPr/>
              </p14:nvContentPartPr>
              <p14:xfrm>
                <a:off x="10571693" y="2347627"/>
                <a:ext cx="263880" cy="207360"/>
              </p14:xfrm>
            </p:contentPart>
          </mc:Choice>
          <mc:Fallback xmlns="">
            <p:pic>
              <p:nvPicPr>
                <p:cNvPr id="174111" name="Freihand 174110">
                  <a:extLst>
                    <a:ext uri="{FF2B5EF4-FFF2-40B4-BE49-F238E27FC236}">
                      <a16:creationId xmlns:a16="http://schemas.microsoft.com/office/drawing/2014/main" id="{257A19EA-38F1-4763-B82B-6D46E910466B}"/>
                    </a:ext>
                  </a:extLst>
                </p:cNvPr>
                <p:cNvPicPr/>
                <p:nvPr/>
              </p:nvPicPr>
              <p:blipFill>
                <a:blip r:embed="rId162"/>
                <a:stretch>
                  <a:fillRect/>
                </a:stretch>
              </p:blipFill>
              <p:spPr>
                <a:xfrm>
                  <a:off x="10567373" y="2343307"/>
                  <a:ext cx="27252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74112" name="Freihand 174111">
                  <a:extLst>
                    <a:ext uri="{FF2B5EF4-FFF2-40B4-BE49-F238E27FC236}">
                      <a16:creationId xmlns:a16="http://schemas.microsoft.com/office/drawing/2014/main" id="{C9206BD0-BF2F-4F3A-AEBD-D8F341375285}"/>
                    </a:ext>
                  </a:extLst>
                </p14:cNvPr>
                <p14:cNvContentPartPr/>
                <p14:nvPr/>
              </p14:nvContentPartPr>
              <p14:xfrm>
                <a:off x="10870493" y="2311267"/>
                <a:ext cx="696960" cy="200880"/>
              </p14:xfrm>
            </p:contentPart>
          </mc:Choice>
          <mc:Fallback xmlns="">
            <p:pic>
              <p:nvPicPr>
                <p:cNvPr id="174112" name="Freihand 174111">
                  <a:extLst>
                    <a:ext uri="{FF2B5EF4-FFF2-40B4-BE49-F238E27FC236}">
                      <a16:creationId xmlns:a16="http://schemas.microsoft.com/office/drawing/2014/main" id="{C9206BD0-BF2F-4F3A-AEBD-D8F341375285}"/>
                    </a:ext>
                  </a:extLst>
                </p:cNvPr>
                <p:cNvPicPr/>
                <p:nvPr/>
              </p:nvPicPr>
              <p:blipFill>
                <a:blip r:embed="rId164"/>
                <a:stretch>
                  <a:fillRect/>
                </a:stretch>
              </p:blipFill>
              <p:spPr>
                <a:xfrm>
                  <a:off x="10866173" y="2306947"/>
                  <a:ext cx="70560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74113" name="Freihand 174112">
                  <a:extLst>
                    <a:ext uri="{FF2B5EF4-FFF2-40B4-BE49-F238E27FC236}">
                      <a16:creationId xmlns:a16="http://schemas.microsoft.com/office/drawing/2014/main" id="{011C9361-79DD-4E2D-9961-1E718F1EF0AA}"/>
                    </a:ext>
                  </a:extLst>
                </p14:cNvPr>
                <p14:cNvContentPartPr/>
                <p14:nvPr/>
              </p14:nvContentPartPr>
              <p14:xfrm>
                <a:off x="11603813" y="2395507"/>
                <a:ext cx="78120" cy="73800"/>
              </p14:xfrm>
            </p:contentPart>
          </mc:Choice>
          <mc:Fallback xmlns="">
            <p:pic>
              <p:nvPicPr>
                <p:cNvPr id="174113" name="Freihand 174112">
                  <a:extLst>
                    <a:ext uri="{FF2B5EF4-FFF2-40B4-BE49-F238E27FC236}">
                      <a16:creationId xmlns:a16="http://schemas.microsoft.com/office/drawing/2014/main" id="{011C9361-79DD-4E2D-9961-1E718F1EF0AA}"/>
                    </a:ext>
                  </a:extLst>
                </p:cNvPr>
                <p:cNvPicPr/>
                <p:nvPr/>
              </p:nvPicPr>
              <p:blipFill>
                <a:blip r:embed="rId166"/>
                <a:stretch>
                  <a:fillRect/>
                </a:stretch>
              </p:blipFill>
              <p:spPr>
                <a:xfrm>
                  <a:off x="11599493" y="2391187"/>
                  <a:ext cx="867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4115" name="Freihand 174114">
                  <a:extLst>
                    <a:ext uri="{FF2B5EF4-FFF2-40B4-BE49-F238E27FC236}">
                      <a16:creationId xmlns:a16="http://schemas.microsoft.com/office/drawing/2014/main" id="{D902014D-E898-461D-80C7-5028EDA91581}"/>
                    </a:ext>
                  </a:extLst>
                </p14:cNvPr>
                <p14:cNvContentPartPr/>
                <p14:nvPr/>
              </p14:nvContentPartPr>
              <p14:xfrm>
                <a:off x="11700653" y="2376067"/>
                <a:ext cx="160560" cy="100080"/>
              </p14:xfrm>
            </p:contentPart>
          </mc:Choice>
          <mc:Fallback xmlns="">
            <p:pic>
              <p:nvPicPr>
                <p:cNvPr id="174115" name="Freihand 174114">
                  <a:extLst>
                    <a:ext uri="{FF2B5EF4-FFF2-40B4-BE49-F238E27FC236}">
                      <a16:creationId xmlns:a16="http://schemas.microsoft.com/office/drawing/2014/main" id="{D902014D-E898-461D-80C7-5028EDA91581}"/>
                    </a:ext>
                  </a:extLst>
                </p:cNvPr>
                <p:cNvPicPr/>
                <p:nvPr/>
              </p:nvPicPr>
              <p:blipFill>
                <a:blip r:embed="rId168"/>
                <a:stretch>
                  <a:fillRect/>
                </a:stretch>
              </p:blipFill>
              <p:spPr>
                <a:xfrm>
                  <a:off x="11696333" y="2371747"/>
                  <a:ext cx="1692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4116" name="Freihand 174115">
                  <a:extLst>
                    <a:ext uri="{FF2B5EF4-FFF2-40B4-BE49-F238E27FC236}">
                      <a16:creationId xmlns:a16="http://schemas.microsoft.com/office/drawing/2014/main" id="{1998632B-5205-418A-A903-113439CD726E}"/>
                    </a:ext>
                  </a:extLst>
                </p14:cNvPr>
                <p14:cNvContentPartPr/>
                <p14:nvPr/>
              </p14:nvContentPartPr>
              <p14:xfrm>
                <a:off x="11836733" y="2337907"/>
                <a:ext cx="47160" cy="26640"/>
              </p14:xfrm>
            </p:contentPart>
          </mc:Choice>
          <mc:Fallback xmlns="">
            <p:pic>
              <p:nvPicPr>
                <p:cNvPr id="174116" name="Freihand 174115">
                  <a:extLst>
                    <a:ext uri="{FF2B5EF4-FFF2-40B4-BE49-F238E27FC236}">
                      <a16:creationId xmlns:a16="http://schemas.microsoft.com/office/drawing/2014/main" id="{1998632B-5205-418A-A903-113439CD726E}"/>
                    </a:ext>
                  </a:extLst>
                </p:cNvPr>
                <p:cNvPicPr/>
                <p:nvPr/>
              </p:nvPicPr>
              <p:blipFill>
                <a:blip r:embed="rId170"/>
                <a:stretch>
                  <a:fillRect/>
                </a:stretch>
              </p:blipFill>
              <p:spPr>
                <a:xfrm>
                  <a:off x="11832413" y="2333587"/>
                  <a:ext cx="5580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74117" name="Freihand 174116">
                  <a:extLst>
                    <a:ext uri="{FF2B5EF4-FFF2-40B4-BE49-F238E27FC236}">
                      <a16:creationId xmlns:a16="http://schemas.microsoft.com/office/drawing/2014/main" id="{F47AB41A-18C6-4E3A-9DF1-54A0F52D3910}"/>
                    </a:ext>
                  </a:extLst>
                </p14:cNvPr>
                <p14:cNvContentPartPr/>
                <p14:nvPr/>
              </p14:nvContentPartPr>
              <p14:xfrm>
                <a:off x="11863373" y="2298667"/>
                <a:ext cx="231480" cy="176400"/>
              </p14:xfrm>
            </p:contentPart>
          </mc:Choice>
          <mc:Fallback xmlns="">
            <p:pic>
              <p:nvPicPr>
                <p:cNvPr id="174117" name="Freihand 174116">
                  <a:extLst>
                    <a:ext uri="{FF2B5EF4-FFF2-40B4-BE49-F238E27FC236}">
                      <a16:creationId xmlns:a16="http://schemas.microsoft.com/office/drawing/2014/main" id="{F47AB41A-18C6-4E3A-9DF1-54A0F52D3910}"/>
                    </a:ext>
                  </a:extLst>
                </p:cNvPr>
                <p:cNvPicPr/>
                <p:nvPr/>
              </p:nvPicPr>
              <p:blipFill>
                <a:blip r:embed="rId172"/>
                <a:stretch>
                  <a:fillRect/>
                </a:stretch>
              </p:blipFill>
              <p:spPr>
                <a:xfrm>
                  <a:off x="11859053" y="2294347"/>
                  <a:ext cx="240120" cy="185040"/>
                </a:xfrm>
                <a:prstGeom prst="rect">
                  <a:avLst/>
                </a:prstGeom>
              </p:spPr>
            </p:pic>
          </mc:Fallback>
        </mc:AlternateContent>
      </p:grpSp>
      <p:grpSp>
        <p:nvGrpSpPr>
          <p:cNvPr id="174127" name="Gruppieren 174126">
            <a:extLst>
              <a:ext uri="{FF2B5EF4-FFF2-40B4-BE49-F238E27FC236}">
                <a16:creationId xmlns:a16="http://schemas.microsoft.com/office/drawing/2014/main" id="{DBB27399-BB56-417E-8375-5A9F3385F507}"/>
              </a:ext>
            </a:extLst>
          </p:cNvPr>
          <p:cNvGrpSpPr/>
          <p:nvPr/>
        </p:nvGrpSpPr>
        <p:grpSpPr>
          <a:xfrm>
            <a:off x="9577373" y="2660827"/>
            <a:ext cx="1071000" cy="308880"/>
            <a:chOff x="9577373" y="2660827"/>
            <a:chExt cx="1071000" cy="308880"/>
          </a:xfrm>
        </p:grpSpPr>
        <mc:AlternateContent xmlns:mc="http://schemas.openxmlformats.org/markup-compatibility/2006" xmlns:p14="http://schemas.microsoft.com/office/powerpoint/2010/main">
          <mc:Choice Requires="p14">
            <p:contentPart p14:bwMode="auto" r:id="rId173">
              <p14:nvContentPartPr>
                <p14:cNvPr id="174118" name="Freihand 174117">
                  <a:extLst>
                    <a:ext uri="{FF2B5EF4-FFF2-40B4-BE49-F238E27FC236}">
                      <a16:creationId xmlns:a16="http://schemas.microsoft.com/office/drawing/2014/main" id="{E0A42372-1218-4719-B472-7B375A01BAE5}"/>
                    </a:ext>
                  </a:extLst>
                </p14:cNvPr>
                <p14:cNvContentPartPr/>
                <p14:nvPr/>
              </p14:nvContentPartPr>
              <p14:xfrm>
                <a:off x="9577373" y="2840827"/>
                <a:ext cx="359280" cy="128880"/>
              </p14:xfrm>
            </p:contentPart>
          </mc:Choice>
          <mc:Fallback xmlns="">
            <p:pic>
              <p:nvPicPr>
                <p:cNvPr id="174118" name="Freihand 174117">
                  <a:extLst>
                    <a:ext uri="{FF2B5EF4-FFF2-40B4-BE49-F238E27FC236}">
                      <a16:creationId xmlns:a16="http://schemas.microsoft.com/office/drawing/2014/main" id="{E0A42372-1218-4719-B472-7B375A01BAE5}"/>
                    </a:ext>
                  </a:extLst>
                </p:cNvPr>
                <p:cNvPicPr/>
                <p:nvPr/>
              </p:nvPicPr>
              <p:blipFill>
                <a:blip r:embed="rId174"/>
                <a:stretch>
                  <a:fillRect/>
                </a:stretch>
              </p:blipFill>
              <p:spPr>
                <a:xfrm>
                  <a:off x="9573053" y="2836507"/>
                  <a:ext cx="36792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74119" name="Freihand 174118">
                  <a:extLst>
                    <a:ext uri="{FF2B5EF4-FFF2-40B4-BE49-F238E27FC236}">
                      <a16:creationId xmlns:a16="http://schemas.microsoft.com/office/drawing/2014/main" id="{8AA0CED6-E5FD-456D-B1E0-D52FE5AE1497}"/>
                    </a:ext>
                  </a:extLst>
                </p14:cNvPr>
                <p14:cNvContentPartPr/>
                <p14:nvPr/>
              </p14:nvContentPartPr>
              <p14:xfrm>
                <a:off x="9922253" y="2797987"/>
                <a:ext cx="79560" cy="38520"/>
              </p14:xfrm>
            </p:contentPart>
          </mc:Choice>
          <mc:Fallback xmlns="">
            <p:pic>
              <p:nvPicPr>
                <p:cNvPr id="174119" name="Freihand 174118">
                  <a:extLst>
                    <a:ext uri="{FF2B5EF4-FFF2-40B4-BE49-F238E27FC236}">
                      <a16:creationId xmlns:a16="http://schemas.microsoft.com/office/drawing/2014/main" id="{8AA0CED6-E5FD-456D-B1E0-D52FE5AE1497}"/>
                    </a:ext>
                  </a:extLst>
                </p:cNvPr>
                <p:cNvPicPr/>
                <p:nvPr/>
              </p:nvPicPr>
              <p:blipFill>
                <a:blip r:embed="rId176"/>
                <a:stretch>
                  <a:fillRect/>
                </a:stretch>
              </p:blipFill>
              <p:spPr>
                <a:xfrm>
                  <a:off x="9917933" y="2793667"/>
                  <a:ext cx="882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74120" name="Freihand 174119">
                  <a:extLst>
                    <a:ext uri="{FF2B5EF4-FFF2-40B4-BE49-F238E27FC236}">
                      <a16:creationId xmlns:a16="http://schemas.microsoft.com/office/drawing/2014/main" id="{9B3F02F3-3934-4BC4-B72A-DBF53B52783C}"/>
                    </a:ext>
                  </a:extLst>
                </p14:cNvPr>
                <p14:cNvContentPartPr/>
                <p14:nvPr/>
              </p14:nvContentPartPr>
              <p14:xfrm>
                <a:off x="10012253" y="2752627"/>
                <a:ext cx="176400" cy="147960"/>
              </p14:xfrm>
            </p:contentPart>
          </mc:Choice>
          <mc:Fallback xmlns="">
            <p:pic>
              <p:nvPicPr>
                <p:cNvPr id="174120" name="Freihand 174119">
                  <a:extLst>
                    <a:ext uri="{FF2B5EF4-FFF2-40B4-BE49-F238E27FC236}">
                      <a16:creationId xmlns:a16="http://schemas.microsoft.com/office/drawing/2014/main" id="{9B3F02F3-3934-4BC4-B72A-DBF53B52783C}"/>
                    </a:ext>
                  </a:extLst>
                </p:cNvPr>
                <p:cNvPicPr/>
                <p:nvPr/>
              </p:nvPicPr>
              <p:blipFill>
                <a:blip r:embed="rId178"/>
                <a:stretch>
                  <a:fillRect/>
                </a:stretch>
              </p:blipFill>
              <p:spPr>
                <a:xfrm>
                  <a:off x="10007933" y="2748307"/>
                  <a:ext cx="1850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74121" name="Freihand 174120">
                  <a:extLst>
                    <a:ext uri="{FF2B5EF4-FFF2-40B4-BE49-F238E27FC236}">
                      <a16:creationId xmlns:a16="http://schemas.microsoft.com/office/drawing/2014/main" id="{436F30C1-EC84-4E0D-A6C2-941DF88B58C9}"/>
                    </a:ext>
                  </a:extLst>
                </p14:cNvPr>
                <p14:cNvContentPartPr/>
                <p14:nvPr/>
              </p14:nvContentPartPr>
              <p14:xfrm>
                <a:off x="10322933" y="2729947"/>
                <a:ext cx="325440" cy="133920"/>
              </p14:xfrm>
            </p:contentPart>
          </mc:Choice>
          <mc:Fallback xmlns="">
            <p:pic>
              <p:nvPicPr>
                <p:cNvPr id="174121" name="Freihand 174120">
                  <a:extLst>
                    <a:ext uri="{FF2B5EF4-FFF2-40B4-BE49-F238E27FC236}">
                      <a16:creationId xmlns:a16="http://schemas.microsoft.com/office/drawing/2014/main" id="{436F30C1-EC84-4E0D-A6C2-941DF88B58C9}"/>
                    </a:ext>
                  </a:extLst>
                </p:cNvPr>
                <p:cNvPicPr/>
                <p:nvPr/>
              </p:nvPicPr>
              <p:blipFill>
                <a:blip r:embed="rId180"/>
                <a:stretch>
                  <a:fillRect/>
                </a:stretch>
              </p:blipFill>
              <p:spPr>
                <a:xfrm>
                  <a:off x="10318613" y="2725627"/>
                  <a:ext cx="3340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74122" name="Freihand 174121">
                  <a:extLst>
                    <a:ext uri="{FF2B5EF4-FFF2-40B4-BE49-F238E27FC236}">
                      <a16:creationId xmlns:a16="http://schemas.microsoft.com/office/drawing/2014/main" id="{73BA27FF-37C9-4522-92BD-3BE40AE3980D}"/>
                    </a:ext>
                  </a:extLst>
                </p14:cNvPr>
                <p14:cNvContentPartPr/>
                <p14:nvPr/>
              </p14:nvContentPartPr>
              <p14:xfrm>
                <a:off x="10613813" y="2660827"/>
                <a:ext cx="360" cy="360"/>
              </p14:xfrm>
            </p:contentPart>
          </mc:Choice>
          <mc:Fallback xmlns="">
            <p:pic>
              <p:nvPicPr>
                <p:cNvPr id="174122" name="Freihand 174121">
                  <a:extLst>
                    <a:ext uri="{FF2B5EF4-FFF2-40B4-BE49-F238E27FC236}">
                      <a16:creationId xmlns:a16="http://schemas.microsoft.com/office/drawing/2014/main" id="{73BA27FF-37C9-4522-92BD-3BE40AE3980D}"/>
                    </a:ext>
                  </a:extLst>
                </p:cNvPr>
                <p:cNvPicPr/>
                <p:nvPr/>
              </p:nvPicPr>
              <p:blipFill>
                <a:blip r:embed="rId94"/>
                <a:stretch>
                  <a:fillRect/>
                </a:stretch>
              </p:blipFill>
              <p:spPr>
                <a:xfrm>
                  <a:off x="10609493" y="2656507"/>
                  <a:ext cx="9000" cy="9000"/>
                </a:xfrm>
                <a:prstGeom prst="rect">
                  <a:avLst/>
                </a:prstGeom>
              </p:spPr>
            </p:pic>
          </mc:Fallback>
        </mc:AlternateContent>
      </p:grpSp>
      <p:grpSp>
        <p:nvGrpSpPr>
          <p:cNvPr id="174138" name="Gruppieren 174137">
            <a:extLst>
              <a:ext uri="{FF2B5EF4-FFF2-40B4-BE49-F238E27FC236}">
                <a16:creationId xmlns:a16="http://schemas.microsoft.com/office/drawing/2014/main" id="{574FBB51-E955-4990-91BF-F74237F5BFCA}"/>
              </a:ext>
            </a:extLst>
          </p:cNvPr>
          <p:cNvGrpSpPr/>
          <p:nvPr/>
        </p:nvGrpSpPr>
        <p:grpSpPr>
          <a:xfrm>
            <a:off x="10943213" y="2641387"/>
            <a:ext cx="986760" cy="190080"/>
            <a:chOff x="10943213" y="2641387"/>
            <a:chExt cx="986760" cy="190080"/>
          </a:xfrm>
        </p:grpSpPr>
        <mc:AlternateContent xmlns:mc="http://schemas.openxmlformats.org/markup-compatibility/2006" xmlns:p14="http://schemas.microsoft.com/office/powerpoint/2010/main">
          <mc:Choice Requires="p14">
            <p:contentPart p14:bwMode="auto" r:id="rId182">
              <p14:nvContentPartPr>
                <p14:cNvPr id="174123" name="Freihand 174122">
                  <a:extLst>
                    <a:ext uri="{FF2B5EF4-FFF2-40B4-BE49-F238E27FC236}">
                      <a16:creationId xmlns:a16="http://schemas.microsoft.com/office/drawing/2014/main" id="{B669A71B-C9CA-48C9-9D06-8703C9CF375A}"/>
                    </a:ext>
                  </a:extLst>
                </p14:cNvPr>
                <p14:cNvContentPartPr/>
                <p14:nvPr/>
              </p14:nvContentPartPr>
              <p14:xfrm>
                <a:off x="10943213" y="2686387"/>
                <a:ext cx="98640" cy="145080"/>
              </p14:xfrm>
            </p:contentPart>
          </mc:Choice>
          <mc:Fallback xmlns="">
            <p:pic>
              <p:nvPicPr>
                <p:cNvPr id="174123" name="Freihand 174122">
                  <a:extLst>
                    <a:ext uri="{FF2B5EF4-FFF2-40B4-BE49-F238E27FC236}">
                      <a16:creationId xmlns:a16="http://schemas.microsoft.com/office/drawing/2014/main" id="{B669A71B-C9CA-48C9-9D06-8703C9CF375A}"/>
                    </a:ext>
                  </a:extLst>
                </p:cNvPr>
                <p:cNvPicPr/>
                <p:nvPr/>
              </p:nvPicPr>
              <p:blipFill>
                <a:blip r:embed="rId183"/>
                <a:stretch>
                  <a:fillRect/>
                </a:stretch>
              </p:blipFill>
              <p:spPr>
                <a:xfrm>
                  <a:off x="10938893" y="2682067"/>
                  <a:ext cx="1072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74124" name="Freihand 174123">
                  <a:extLst>
                    <a:ext uri="{FF2B5EF4-FFF2-40B4-BE49-F238E27FC236}">
                      <a16:creationId xmlns:a16="http://schemas.microsoft.com/office/drawing/2014/main" id="{1CA6CCFA-CE2A-472D-9D5E-774E87A5072E}"/>
                    </a:ext>
                  </a:extLst>
                </p14:cNvPr>
                <p14:cNvContentPartPr/>
                <p14:nvPr/>
              </p14:nvContentPartPr>
              <p14:xfrm>
                <a:off x="10974533" y="2741467"/>
                <a:ext cx="91440" cy="16200"/>
              </p14:xfrm>
            </p:contentPart>
          </mc:Choice>
          <mc:Fallback xmlns="">
            <p:pic>
              <p:nvPicPr>
                <p:cNvPr id="174124" name="Freihand 174123">
                  <a:extLst>
                    <a:ext uri="{FF2B5EF4-FFF2-40B4-BE49-F238E27FC236}">
                      <a16:creationId xmlns:a16="http://schemas.microsoft.com/office/drawing/2014/main" id="{1CA6CCFA-CE2A-472D-9D5E-774E87A5072E}"/>
                    </a:ext>
                  </a:extLst>
                </p:cNvPr>
                <p:cNvPicPr/>
                <p:nvPr/>
              </p:nvPicPr>
              <p:blipFill>
                <a:blip r:embed="rId185"/>
                <a:stretch>
                  <a:fillRect/>
                </a:stretch>
              </p:blipFill>
              <p:spPr>
                <a:xfrm>
                  <a:off x="10970213" y="2737147"/>
                  <a:ext cx="10008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74125" name="Freihand 174124">
                  <a:extLst>
                    <a:ext uri="{FF2B5EF4-FFF2-40B4-BE49-F238E27FC236}">
                      <a16:creationId xmlns:a16="http://schemas.microsoft.com/office/drawing/2014/main" id="{A9163593-5C6F-4BED-ABF2-E1C18D47B921}"/>
                    </a:ext>
                  </a:extLst>
                </p14:cNvPr>
                <p14:cNvContentPartPr/>
                <p14:nvPr/>
              </p14:nvContentPartPr>
              <p14:xfrm>
                <a:off x="11086493" y="2691427"/>
                <a:ext cx="285120" cy="124200"/>
              </p14:xfrm>
            </p:contentPart>
          </mc:Choice>
          <mc:Fallback xmlns="">
            <p:pic>
              <p:nvPicPr>
                <p:cNvPr id="174125" name="Freihand 174124">
                  <a:extLst>
                    <a:ext uri="{FF2B5EF4-FFF2-40B4-BE49-F238E27FC236}">
                      <a16:creationId xmlns:a16="http://schemas.microsoft.com/office/drawing/2014/main" id="{A9163593-5C6F-4BED-ABF2-E1C18D47B921}"/>
                    </a:ext>
                  </a:extLst>
                </p:cNvPr>
                <p:cNvPicPr/>
                <p:nvPr/>
              </p:nvPicPr>
              <p:blipFill>
                <a:blip r:embed="rId187"/>
                <a:stretch>
                  <a:fillRect/>
                </a:stretch>
              </p:blipFill>
              <p:spPr>
                <a:xfrm>
                  <a:off x="11082173" y="2687107"/>
                  <a:ext cx="29376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74129" name="Freihand 174128">
                  <a:extLst>
                    <a:ext uri="{FF2B5EF4-FFF2-40B4-BE49-F238E27FC236}">
                      <a16:creationId xmlns:a16="http://schemas.microsoft.com/office/drawing/2014/main" id="{96F2F471-C86C-4960-8B52-98336AE95780}"/>
                    </a:ext>
                  </a:extLst>
                </p14:cNvPr>
                <p14:cNvContentPartPr/>
                <p14:nvPr/>
              </p14:nvContentPartPr>
              <p14:xfrm>
                <a:off x="11480333" y="2641387"/>
                <a:ext cx="160200" cy="146160"/>
              </p14:xfrm>
            </p:contentPart>
          </mc:Choice>
          <mc:Fallback xmlns="">
            <p:pic>
              <p:nvPicPr>
                <p:cNvPr id="174129" name="Freihand 174128">
                  <a:extLst>
                    <a:ext uri="{FF2B5EF4-FFF2-40B4-BE49-F238E27FC236}">
                      <a16:creationId xmlns:a16="http://schemas.microsoft.com/office/drawing/2014/main" id="{96F2F471-C86C-4960-8B52-98336AE95780}"/>
                    </a:ext>
                  </a:extLst>
                </p:cNvPr>
                <p:cNvPicPr/>
                <p:nvPr/>
              </p:nvPicPr>
              <p:blipFill>
                <a:blip r:embed="rId189"/>
                <a:stretch>
                  <a:fillRect/>
                </a:stretch>
              </p:blipFill>
              <p:spPr>
                <a:xfrm>
                  <a:off x="11476013" y="2637067"/>
                  <a:ext cx="1688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74130" name="Freihand 174129">
                  <a:extLst>
                    <a:ext uri="{FF2B5EF4-FFF2-40B4-BE49-F238E27FC236}">
                      <a16:creationId xmlns:a16="http://schemas.microsoft.com/office/drawing/2014/main" id="{17814946-9FA1-4C11-A89B-523EA74E259E}"/>
                    </a:ext>
                  </a:extLst>
                </p14:cNvPr>
                <p14:cNvContentPartPr/>
                <p14:nvPr/>
              </p14:nvContentPartPr>
              <p14:xfrm>
                <a:off x="11547293" y="2694307"/>
                <a:ext cx="382680" cy="93960"/>
              </p14:xfrm>
            </p:contentPart>
          </mc:Choice>
          <mc:Fallback xmlns="">
            <p:pic>
              <p:nvPicPr>
                <p:cNvPr id="174130" name="Freihand 174129">
                  <a:extLst>
                    <a:ext uri="{FF2B5EF4-FFF2-40B4-BE49-F238E27FC236}">
                      <a16:creationId xmlns:a16="http://schemas.microsoft.com/office/drawing/2014/main" id="{17814946-9FA1-4C11-A89B-523EA74E259E}"/>
                    </a:ext>
                  </a:extLst>
                </p:cNvPr>
                <p:cNvPicPr/>
                <p:nvPr/>
              </p:nvPicPr>
              <p:blipFill>
                <a:blip r:embed="rId191"/>
                <a:stretch>
                  <a:fillRect/>
                </a:stretch>
              </p:blipFill>
              <p:spPr>
                <a:xfrm>
                  <a:off x="11542973" y="2689987"/>
                  <a:ext cx="391320" cy="102600"/>
                </a:xfrm>
                <a:prstGeom prst="rect">
                  <a:avLst/>
                </a:prstGeom>
              </p:spPr>
            </p:pic>
          </mc:Fallback>
        </mc:AlternateContent>
      </p:grpSp>
      <p:grpSp>
        <p:nvGrpSpPr>
          <p:cNvPr id="174137" name="Gruppieren 174136">
            <a:extLst>
              <a:ext uri="{FF2B5EF4-FFF2-40B4-BE49-F238E27FC236}">
                <a16:creationId xmlns:a16="http://schemas.microsoft.com/office/drawing/2014/main" id="{99BF346B-1368-47F0-AFE7-EDEBD154B325}"/>
              </a:ext>
            </a:extLst>
          </p:cNvPr>
          <p:cNvGrpSpPr/>
          <p:nvPr/>
        </p:nvGrpSpPr>
        <p:grpSpPr>
          <a:xfrm>
            <a:off x="10352813" y="2964667"/>
            <a:ext cx="1084320" cy="419760"/>
            <a:chOff x="10352813" y="2964667"/>
            <a:chExt cx="1084320" cy="419760"/>
          </a:xfrm>
        </p:grpSpPr>
        <mc:AlternateContent xmlns:mc="http://schemas.openxmlformats.org/markup-compatibility/2006" xmlns:p14="http://schemas.microsoft.com/office/powerpoint/2010/main">
          <mc:Choice Requires="p14">
            <p:contentPart p14:bwMode="auto" r:id="rId192">
              <p14:nvContentPartPr>
                <p14:cNvPr id="174131" name="Freihand 174130">
                  <a:extLst>
                    <a:ext uri="{FF2B5EF4-FFF2-40B4-BE49-F238E27FC236}">
                      <a16:creationId xmlns:a16="http://schemas.microsoft.com/office/drawing/2014/main" id="{B892500A-E5C2-4559-8773-C19AF284FE09}"/>
                    </a:ext>
                  </a:extLst>
                </p14:cNvPr>
                <p14:cNvContentPartPr/>
                <p14:nvPr/>
              </p14:nvContentPartPr>
              <p14:xfrm>
                <a:off x="10352813" y="3111187"/>
                <a:ext cx="153000" cy="114480"/>
              </p14:xfrm>
            </p:contentPart>
          </mc:Choice>
          <mc:Fallback xmlns="">
            <p:pic>
              <p:nvPicPr>
                <p:cNvPr id="174131" name="Freihand 174130">
                  <a:extLst>
                    <a:ext uri="{FF2B5EF4-FFF2-40B4-BE49-F238E27FC236}">
                      <a16:creationId xmlns:a16="http://schemas.microsoft.com/office/drawing/2014/main" id="{B892500A-E5C2-4559-8773-C19AF284FE09}"/>
                    </a:ext>
                  </a:extLst>
                </p:cNvPr>
                <p:cNvPicPr/>
                <p:nvPr/>
              </p:nvPicPr>
              <p:blipFill>
                <a:blip r:embed="rId193"/>
                <a:stretch>
                  <a:fillRect/>
                </a:stretch>
              </p:blipFill>
              <p:spPr>
                <a:xfrm>
                  <a:off x="10348493" y="3106867"/>
                  <a:ext cx="161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74132" name="Freihand 174131">
                  <a:extLst>
                    <a:ext uri="{FF2B5EF4-FFF2-40B4-BE49-F238E27FC236}">
                      <a16:creationId xmlns:a16="http://schemas.microsoft.com/office/drawing/2014/main" id="{8E0447C4-69BC-4D2B-9E36-62757574EEE2}"/>
                    </a:ext>
                  </a:extLst>
                </p14:cNvPr>
                <p14:cNvContentPartPr/>
                <p14:nvPr/>
              </p14:nvContentPartPr>
              <p14:xfrm>
                <a:off x="10541093" y="3067987"/>
                <a:ext cx="100800" cy="148680"/>
              </p14:xfrm>
            </p:contentPart>
          </mc:Choice>
          <mc:Fallback xmlns="">
            <p:pic>
              <p:nvPicPr>
                <p:cNvPr id="174132" name="Freihand 174131">
                  <a:extLst>
                    <a:ext uri="{FF2B5EF4-FFF2-40B4-BE49-F238E27FC236}">
                      <a16:creationId xmlns:a16="http://schemas.microsoft.com/office/drawing/2014/main" id="{8E0447C4-69BC-4D2B-9E36-62757574EEE2}"/>
                    </a:ext>
                  </a:extLst>
                </p:cNvPr>
                <p:cNvPicPr/>
                <p:nvPr/>
              </p:nvPicPr>
              <p:blipFill>
                <a:blip r:embed="rId195"/>
                <a:stretch>
                  <a:fillRect/>
                </a:stretch>
              </p:blipFill>
              <p:spPr>
                <a:xfrm>
                  <a:off x="10536773" y="3063667"/>
                  <a:ext cx="1094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74133" name="Freihand 174132">
                  <a:extLst>
                    <a:ext uri="{FF2B5EF4-FFF2-40B4-BE49-F238E27FC236}">
                      <a16:creationId xmlns:a16="http://schemas.microsoft.com/office/drawing/2014/main" id="{BA515ECC-6F74-4BBB-8A82-E6EA071CD39A}"/>
                    </a:ext>
                  </a:extLst>
                </p14:cNvPr>
                <p14:cNvContentPartPr/>
                <p14:nvPr/>
              </p14:nvContentPartPr>
              <p14:xfrm>
                <a:off x="10687613" y="3124507"/>
                <a:ext cx="153360" cy="259920"/>
              </p14:xfrm>
            </p:contentPart>
          </mc:Choice>
          <mc:Fallback xmlns="">
            <p:pic>
              <p:nvPicPr>
                <p:cNvPr id="174133" name="Freihand 174132">
                  <a:extLst>
                    <a:ext uri="{FF2B5EF4-FFF2-40B4-BE49-F238E27FC236}">
                      <a16:creationId xmlns:a16="http://schemas.microsoft.com/office/drawing/2014/main" id="{BA515ECC-6F74-4BBB-8A82-E6EA071CD39A}"/>
                    </a:ext>
                  </a:extLst>
                </p:cNvPr>
                <p:cNvPicPr/>
                <p:nvPr/>
              </p:nvPicPr>
              <p:blipFill>
                <a:blip r:embed="rId197"/>
                <a:stretch>
                  <a:fillRect/>
                </a:stretch>
              </p:blipFill>
              <p:spPr>
                <a:xfrm>
                  <a:off x="10683293" y="3120187"/>
                  <a:ext cx="16200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74134" name="Freihand 174133">
                  <a:extLst>
                    <a:ext uri="{FF2B5EF4-FFF2-40B4-BE49-F238E27FC236}">
                      <a16:creationId xmlns:a16="http://schemas.microsoft.com/office/drawing/2014/main" id="{8318C73E-EC1C-4E9F-80AD-E9853FA3A307}"/>
                    </a:ext>
                  </a:extLst>
                </p14:cNvPr>
                <p14:cNvContentPartPr/>
                <p14:nvPr/>
              </p14:nvContentPartPr>
              <p14:xfrm>
                <a:off x="10885973" y="3049627"/>
                <a:ext cx="19800" cy="182160"/>
              </p14:xfrm>
            </p:contentPart>
          </mc:Choice>
          <mc:Fallback xmlns="">
            <p:pic>
              <p:nvPicPr>
                <p:cNvPr id="174134" name="Freihand 174133">
                  <a:extLst>
                    <a:ext uri="{FF2B5EF4-FFF2-40B4-BE49-F238E27FC236}">
                      <a16:creationId xmlns:a16="http://schemas.microsoft.com/office/drawing/2014/main" id="{8318C73E-EC1C-4E9F-80AD-E9853FA3A307}"/>
                    </a:ext>
                  </a:extLst>
                </p:cNvPr>
                <p:cNvPicPr/>
                <p:nvPr/>
              </p:nvPicPr>
              <p:blipFill>
                <a:blip r:embed="rId199"/>
                <a:stretch>
                  <a:fillRect/>
                </a:stretch>
              </p:blipFill>
              <p:spPr>
                <a:xfrm>
                  <a:off x="10881653" y="3045307"/>
                  <a:ext cx="284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74135" name="Freihand 174134">
                  <a:extLst>
                    <a:ext uri="{FF2B5EF4-FFF2-40B4-BE49-F238E27FC236}">
                      <a16:creationId xmlns:a16="http://schemas.microsoft.com/office/drawing/2014/main" id="{7E431F5B-776E-48BC-B8A8-B00629F059C8}"/>
                    </a:ext>
                  </a:extLst>
                </p14:cNvPr>
                <p14:cNvContentPartPr/>
                <p14:nvPr/>
              </p14:nvContentPartPr>
              <p14:xfrm>
                <a:off x="10936013" y="2964667"/>
                <a:ext cx="501120" cy="226800"/>
              </p14:xfrm>
            </p:contentPart>
          </mc:Choice>
          <mc:Fallback xmlns="">
            <p:pic>
              <p:nvPicPr>
                <p:cNvPr id="174135" name="Freihand 174134">
                  <a:extLst>
                    <a:ext uri="{FF2B5EF4-FFF2-40B4-BE49-F238E27FC236}">
                      <a16:creationId xmlns:a16="http://schemas.microsoft.com/office/drawing/2014/main" id="{7E431F5B-776E-48BC-B8A8-B00629F059C8}"/>
                    </a:ext>
                  </a:extLst>
                </p:cNvPr>
                <p:cNvPicPr/>
                <p:nvPr/>
              </p:nvPicPr>
              <p:blipFill>
                <a:blip r:embed="rId201"/>
                <a:stretch>
                  <a:fillRect/>
                </a:stretch>
              </p:blipFill>
              <p:spPr>
                <a:xfrm>
                  <a:off x="10931693" y="2960347"/>
                  <a:ext cx="50976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74136" name="Freihand 174135">
                  <a:extLst>
                    <a:ext uri="{FF2B5EF4-FFF2-40B4-BE49-F238E27FC236}">
                      <a16:creationId xmlns:a16="http://schemas.microsoft.com/office/drawing/2014/main" id="{1313AB04-2040-48E1-89E7-E21AE7250780}"/>
                    </a:ext>
                  </a:extLst>
                </p14:cNvPr>
                <p14:cNvContentPartPr/>
                <p14:nvPr/>
              </p14:nvContentPartPr>
              <p14:xfrm>
                <a:off x="11040053" y="2968627"/>
                <a:ext cx="13320" cy="16920"/>
              </p14:xfrm>
            </p:contentPart>
          </mc:Choice>
          <mc:Fallback xmlns="">
            <p:pic>
              <p:nvPicPr>
                <p:cNvPr id="174136" name="Freihand 174135">
                  <a:extLst>
                    <a:ext uri="{FF2B5EF4-FFF2-40B4-BE49-F238E27FC236}">
                      <a16:creationId xmlns:a16="http://schemas.microsoft.com/office/drawing/2014/main" id="{1313AB04-2040-48E1-89E7-E21AE7250780}"/>
                    </a:ext>
                  </a:extLst>
                </p:cNvPr>
                <p:cNvPicPr/>
                <p:nvPr/>
              </p:nvPicPr>
              <p:blipFill>
                <a:blip r:embed="rId203"/>
                <a:stretch>
                  <a:fillRect/>
                </a:stretch>
              </p:blipFill>
              <p:spPr>
                <a:xfrm>
                  <a:off x="11035733" y="2964307"/>
                  <a:ext cx="21960" cy="25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4">
            <p14:nvContentPartPr>
              <p14:cNvPr id="174139" name="Freihand 174138">
                <a:extLst>
                  <a:ext uri="{FF2B5EF4-FFF2-40B4-BE49-F238E27FC236}">
                    <a16:creationId xmlns:a16="http://schemas.microsoft.com/office/drawing/2014/main" id="{BC448E15-BA37-4EDE-A6D2-EEDC0D8A60D8}"/>
                  </a:ext>
                </a:extLst>
              </p14:cNvPr>
              <p14:cNvContentPartPr/>
              <p14:nvPr/>
            </p14:nvContentPartPr>
            <p14:xfrm>
              <a:off x="670973" y="4408627"/>
              <a:ext cx="4841280" cy="1454760"/>
            </p14:xfrm>
          </p:contentPart>
        </mc:Choice>
        <mc:Fallback xmlns="">
          <p:pic>
            <p:nvPicPr>
              <p:cNvPr id="174139" name="Freihand 174138">
                <a:extLst>
                  <a:ext uri="{FF2B5EF4-FFF2-40B4-BE49-F238E27FC236}">
                    <a16:creationId xmlns:a16="http://schemas.microsoft.com/office/drawing/2014/main" id="{BC448E15-BA37-4EDE-A6D2-EEDC0D8A60D8}"/>
                  </a:ext>
                </a:extLst>
              </p:cNvPr>
              <p:cNvPicPr/>
              <p:nvPr/>
            </p:nvPicPr>
            <p:blipFill>
              <a:blip r:embed="rId205"/>
              <a:stretch>
                <a:fillRect/>
              </a:stretch>
            </p:blipFill>
            <p:spPr>
              <a:xfrm>
                <a:off x="666653" y="4404307"/>
                <a:ext cx="4849920" cy="1463400"/>
              </a:xfrm>
              <a:prstGeom prst="rect">
                <a:avLst/>
              </a:prstGeom>
            </p:spPr>
          </p:pic>
        </mc:Fallback>
      </mc:AlternateContent>
    </p:spTree>
    <p:extLst>
      <p:ext uri="{BB962C8B-B14F-4D97-AF65-F5344CB8AC3E}">
        <p14:creationId xmlns:p14="http://schemas.microsoft.com/office/powerpoint/2010/main" val="3007411632"/>
      </p:ext>
    </p:extLst>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en-US" sz="2903" b="1" dirty="0" err="1">
                <a:solidFill>
                  <a:sysClr val="windowText" lastClr="000000"/>
                </a:solidFill>
              </a:rPr>
              <a:t>Zinssätze</a:t>
            </a:r>
            <a:r>
              <a:rPr lang="en-US" sz="2903" b="1" dirty="0">
                <a:solidFill>
                  <a:sysClr val="windowText" lastClr="000000"/>
                </a:solidFill>
              </a:rPr>
              <a:t> EZB</a:t>
            </a:r>
            <a:endParaRPr lang="en-US" sz="2903" dirty="0">
              <a:solidFill>
                <a:sysClr val="windowText" lastClr="000000"/>
              </a:solidFill>
            </a:endParaRPr>
          </a:p>
        </p:txBody>
      </p:sp>
      <p:sp>
        <p:nvSpPr>
          <p:cNvPr id="7" name="Textfeld 6"/>
          <p:cNvSpPr txBox="1"/>
          <p:nvPr/>
        </p:nvSpPr>
        <p:spPr>
          <a:xfrm>
            <a:off x="279178" y="6384680"/>
            <a:ext cx="8426841" cy="359655"/>
          </a:xfrm>
          <a:prstGeom prst="rect">
            <a:avLst/>
          </a:prstGeom>
          <a:noFill/>
        </p:spPr>
        <p:txBody>
          <a:bodyPr wrap="square" rtlCol="0">
            <a:noAutofit/>
          </a:bodyPr>
          <a:lstStyle/>
          <a:p>
            <a:r>
              <a:rPr lang="en-GB" altLang="de-DE" sz="1089" dirty="0">
                <a:ea typeface="ＭＳ Ｐゴシック" pitchFamily="34" charset="-128"/>
              </a:rPr>
              <a:t>Source: ECB, rote </a:t>
            </a:r>
            <a:r>
              <a:rPr lang="en-GB" altLang="de-DE" sz="1089" dirty="0" err="1">
                <a:ea typeface="ＭＳ Ｐゴシック" pitchFamily="34" charset="-128"/>
              </a:rPr>
              <a:t>Reihe</a:t>
            </a:r>
            <a:r>
              <a:rPr lang="en-GB" altLang="de-DE" sz="1089" dirty="0">
                <a:ea typeface="ＭＳ Ｐゴシック" pitchFamily="34" charset="-128"/>
              </a:rPr>
              <a:t> EONIA </a:t>
            </a:r>
            <a:r>
              <a:rPr lang="en-GB" altLang="de-DE" sz="1089" dirty="0" err="1">
                <a:ea typeface="ＭＳ Ｐゴシック" pitchFamily="34" charset="-128"/>
              </a:rPr>
              <a:t>bis</a:t>
            </a:r>
            <a:r>
              <a:rPr lang="en-GB" altLang="de-DE" sz="1089" dirty="0">
                <a:ea typeface="ＭＳ Ｐゴシック" pitchFamily="34" charset="-128"/>
              </a:rPr>
              <a:t> September 2019, ab </a:t>
            </a:r>
            <a:r>
              <a:rPr lang="en-GB" altLang="de-DE" sz="1089" dirty="0" err="1">
                <a:ea typeface="ＭＳ Ｐゴシック" pitchFamily="34" charset="-128"/>
              </a:rPr>
              <a:t>Oktober</a:t>
            </a:r>
            <a:r>
              <a:rPr lang="en-GB" altLang="de-DE" sz="1089" dirty="0">
                <a:ea typeface="ＭＳ Ｐゴシック" pitchFamily="34" charset="-128"/>
              </a:rPr>
              <a:t> 2019 ESTR</a:t>
            </a:r>
          </a:p>
        </p:txBody>
      </p:sp>
      <p:sp>
        <p:nvSpPr>
          <p:cNvPr id="11" name="Rechteck 10">
            <a:extLst>
              <a:ext uri="{FF2B5EF4-FFF2-40B4-BE49-F238E27FC236}">
                <a16:creationId xmlns:a16="http://schemas.microsoft.com/office/drawing/2014/main" id="{7D24E761-D280-47AE-AC82-072B072E96D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92A7A28C-BE86-851E-67C6-EB1C46F0E61D}"/>
              </a:ext>
            </a:extLst>
          </p:cNvPr>
          <p:cNvPicPr>
            <a:picLocks noChangeAspect="1"/>
          </p:cNvPicPr>
          <p:nvPr/>
        </p:nvPicPr>
        <p:blipFill>
          <a:blip r:embed="rId3"/>
          <a:stretch>
            <a:fillRect/>
          </a:stretch>
        </p:blipFill>
        <p:spPr>
          <a:xfrm>
            <a:off x="465489" y="636332"/>
            <a:ext cx="7598010" cy="5523170"/>
          </a:xfrm>
          <a:prstGeom prst="rect">
            <a:avLst/>
          </a:prstGeom>
        </p:spPr>
      </p:pic>
      <mc:AlternateContent xmlns:mc="http://schemas.openxmlformats.org/markup-compatibility/2006" xmlns:p14="http://schemas.microsoft.com/office/powerpoint/2010/main">
        <mc:Choice Requires="p14">
          <p:contentPart p14:bwMode="auto" r:id="rId4">
            <p14:nvContentPartPr>
              <p14:cNvPr id="102" name="Freihand 101">
                <a:extLst>
                  <a:ext uri="{FF2B5EF4-FFF2-40B4-BE49-F238E27FC236}">
                    <a16:creationId xmlns:a16="http://schemas.microsoft.com/office/drawing/2014/main" id="{39136BF0-2375-4686-A13E-8F76D65D716F}"/>
                  </a:ext>
                </a:extLst>
              </p14:cNvPr>
              <p14:cNvContentPartPr/>
              <p14:nvPr/>
            </p14:nvContentPartPr>
            <p14:xfrm>
              <a:off x="4402373" y="5575387"/>
              <a:ext cx="1522440" cy="686520"/>
            </p14:xfrm>
          </p:contentPart>
        </mc:Choice>
        <mc:Fallback xmlns="">
          <p:pic>
            <p:nvPicPr>
              <p:cNvPr id="102" name="Freihand 101">
                <a:extLst>
                  <a:ext uri="{FF2B5EF4-FFF2-40B4-BE49-F238E27FC236}">
                    <a16:creationId xmlns:a16="http://schemas.microsoft.com/office/drawing/2014/main" id="{39136BF0-2375-4686-A13E-8F76D65D716F}"/>
                  </a:ext>
                </a:extLst>
              </p:cNvPr>
              <p:cNvPicPr/>
              <p:nvPr/>
            </p:nvPicPr>
            <p:blipFill>
              <a:blip r:embed="rId5"/>
              <a:stretch>
                <a:fillRect/>
              </a:stretch>
            </p:blipFill>
            <p:spPr>
              <a:xfrm>
                <a:off x="4398053" y="5571067"/>
                <a:ext cx="1531080" cy="6951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72" name="Freihand 271">
                <a:extLst>
                  <a:ext uri="{FF2B5EF4-FFF2-40B4-BE49-F238E27FC236}">
                    <a16:creationId xmlns:a16="http://schemas.microsoft.com/office/drawing/2014/main" id="{08BC364D-D122-49D0-AC9A-7646A94952C2}"/>
                  </a:ext>
                </a:extLst>
              </p14:cNvPr>
              <p14:cNvContentPartPr/>
              <p14:nvPr/>
            </p14:nvContentPartPr>
            <p14:xfrm>
              <a:off x="4260893" y="3710587"/>
              <a:ext cx="2710080" cy="1408680"/>
            </p14:xfrm>
          </p:contentPart>
        </mc:Choice>
        <mc:Fallback xmlns="">
          <p:pic>
            <p:nvPicPr>
              <p:cNvPr id="272" name="Freihand 271">
                <a:extLst>
                  <a:ext uri="{FF2B5EF4-FFF2-40B4-BE49-F238E27FC236}">
                    <a16:creationId xmlns:a16="http://schemas.microsoft.com/office/drawing/2014/main" id="{08BC364D-D122-49D0-AC9A-7646A94952C2}"/>
                  </a:ext>
                </a:extLst>
              </p:cNvPr>
              <p:cNvPicPr/>
              <p:nvPr/>
            </p:nvPicPr>
            <p:blipFill>
              <a:blip r:embed="rId7"/>
              <a:stretch>
                <a:fillRect/>
              </a:stretch>
            </p:blipFill>
            <p:spPr>
              <a:xfrm>
                <a:off x="4256573" y="3706267"/>
                <a:ext cx="2718720" cy="1417320"/>
              </a:xfrm>
              <a:prstGeom prst="rect">
                <a:avLst/>
              </a:prstGeom>
            </p:spPr>
          </p:pic>
        </mc:Fallback>
      </mc:AlternateContent>
      <p:grpSp>
        <p:nvGrpSpPr>
          <p:cNvPr id="331" name="Gruppieren 330">
            <a:extLst>
              <a:ext uri="{FF2B5EF4-FFF2-40B4-BE49-F238E27FC236}">
                <a16:creationId xmlns:a16="http://schemas.microsoft.com/office/drawing/2014/main" id="{F8F29366-5BA7-4F1A-B491-E6ECBD04FFFD}"/>
              </a:ext>
            </a:extLst>
          </p:cNvPr>
          <p:cNvGrpSpPr/>
          <p:nvPr/>
        </p:nvGrpSpPr>
        <p:grpSpPr>
          <a:xfrm>
            <a:off x="1783733" y="393187"/>
            <a:ext cx="10173240" cy="6258600"/>
            <a:chOff x="1783733" y="393187"/>
            <a:chExt cx="10173240" cy="6258600"/>
          </a:xfrm>
        </p:grpSpPr>
        <mc:AlternateContent xmlns:mc="http://schemas.openxmlformats.org/markup-compatibility/2006" xmlns:p14="http://schemas.microsoft.com/office/powerpoint/2010/main">
          <mc:Choice Requires="p14">
            <p:contentPart p14:bwMode="auto" r:id="rId8">
              <p14:nvContentPartPr>
                <p14:cNvPr id="2" name="Freihand 1">
                  <a:extLst>
                    <a:ext uri="{FF2B5EF4-FFF2-40B4-BE49-F238E27FC236}">
                      <a16:creationId xmlns:a16="http://schemas.microsoft.com/office/drawing/2014/main" id="{111663D9-0A9D-4BE3-9A52-678484CB9FD5}"/>
                    </a:ext>
                  </a:extLst>
                </p14:cNvPr>
                <p14:cNvContentPartPr/>
                <p14:nvPr/>
              </p14:nvContentPartPr>
              <p14:xfrm>
                <a:off x="2071733" y="6110347"/>
                <a:ext cx="71280" cy="133200"/>
              </p14:xfrm>
            </p:contentPart>
          </mc:Choice>
          <mc:Fallback xmlns="">
            <p:pic>
              <p:nvPicPr>
                <p:cNvPr id="2" name="Freihand 1">
                  <a:extLst>
                    <a:ext uri="{FF2B5EF4-FFF2-40B4-BE49-F238E27FC236}">
                      <a16:creationId xmlns:a16="http://schemas.microsoft.com/office/drawing/2014/main" id="{111663D9-0A9D-4BE3-9A52-678484CB9FD5}"/>
                    </a:ext>
                  </a:extLst>
                </p:cNvPr>
                <p:cNvPicPr/>
                <p:nvPr/>
              </p:nvPicPr>
              <p:blipFill>
                <a:blip r:embed="rId9"/>
                <a:stretch>
                  <a:fillRect/>
                </a:stretch>
              </p:blipFill>
              <p:spPr>
                <a:xfrm>
                  <a:off x="2067413" y="6106027"/>
                  <a:ext cx="799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4" name="Freihand 3">
                  <a:extLst>
                    <a:ext uri="{FF2B5EF4-FFF2-40B4-BE49-F238E27FC236}">
                      <a16:creationId xmlns:a16="http://schemas.microsoft.com/office/drawing/2014/main" id="{E522BD29-CDAC-4AE4-A866-162456C5C52D}"/>
                    </a:ext>
                  </a:extLst>
                </p14:cNvPr>
                <p14:cNvContentPartPr/>
                <p14:nvPr/>
              </p14:nvContentPartPr>
              <p14:xfrm>
                <a:off x="2066333" y="6199987"/>
                <a:ext cx="116640" cy="8640"/>
              </p14:xfrm>
            </p:contentPart>
          </mc:Choice>
          <mc:Fallback xmlns="">
            <p:pic>
              <p:nvPicPr>
                <p:cNvPr id="4" name="Freihand 3">
                  <a:extLst>
                    <a:ext uri="{FF2B5EF4-FFF2-40B4-BE49-F238E27FC236}">
                      <a16:creationId xmlns:a16="http://schemas.microsoft.com/office/drawing/2014/main" id="{E522BD29-CDAC-4AE4-A866-162456C5C52D}"/>
                    </a:ext>
                  </a:extLst>
                </p:cNvPr>
                <p:cNvPicPr/>
                <p:nvPr/>
              </p:nvPicPr>
              <p:blipFill>
                <a:blip r:embed="rId11"/>
                <a:stretch>
                  <a:fillRect/>
                </a:stretch>
              </p:blipFill>
              <p:spPr>
                <a:xfrm>
                  <a:off x="2062013" y="6195667"/>
                  <a:ext cx="1252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5" name="Freihand 4">
                  <a:extLst>
                    <a:ext uri="{FF2B5EF4-FFF2-40B4-BE49-F238E27FC236}">
                      <a16:creationId xmlns:a16="http://schemas.microsoft.com/office/drawing/2014/main" id="{F9708D40-0FB2-4452-A320-71EA8EAC6A9B}"/>
                    </a:ext>
                  </a:extLst>
                </p14:cNvPr>
                <p14:cNvContentPartPr/>
                <p14:nvPr/>
              </p14:nvContentPartPr>
              <p14:xfrm>
                <a:off x="2199173" y="6172987"/>
                <a:ext cx="309600" cy="156240"/>
              </p14:xfrm>
            </p:contentPart>
          </mc:Choice>
          <mc:Fallback xmlns="">
            <p:pic>
              <p:nvPicPr>
                <p:cNvPr id="5" name="Freihand 4">
                  <a:extLst>
                    <a:ext uri="{FF2B5EF4-FFF2-40B4-BE49-F238E27FC236}">
                      <a16:creationId xmlns:a16="http://schemas.microsoft.com/office/drawing/2014/main" id="{F9708D40-0FB2-4452-A320-71EA8EAC6A9B}"/>
                    </a:ext>
                  </a:extLst>
                </p:cNvPr>
                <p:cNvPicPr/>
                <p:nvPr/>
              </p:nvPicPr>
              <p:blipFill>
                <a:blip r:embed="rId13"/>
                <a:stretch>
                  <a:fillRect/>
                </a:stretch>
              </p:blipFill>
              <p:spPr>
                <a:xfrm>
                  <a:off x="2194853" y="6168667"/>
                  <a:ext cx="3182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 name="Freihand 7">
                  <a:extLst>
                    <a:ext uri="{FF2B5EF4-FFF2-40B4-BE49-F238E27FC236}">
                      <a16:creationId xmlns:a16="http://schemas.microsoft.com/office/drawing/2014/main" id="{09712BD3-D226-4D43-B6DA-B0638749E421}"/>
                    </a:ext>
                  </a:extLst>
                </p14:cNvPr>
                <p14:cNvContentPartPr/>
                <p14:nvPr/>
              </p14:nvContentPartPr>
              <p14:xfrm>
                <a:off x="2531453" y="6124387"/>
                <a:ext cx="117360" cy="137160"/>
              </p14:xfrm>
            </p:contentPart>
          </mc:Choice>
          <mc:Fallback xmlns="">
            <p:pic>
              <p:nvPicPr>
                <p:cNvPr id="8" name="Freihand 7">
                  <a:extLst>
                    <a:ext uri="{FF2B5EF4-FFF2-40B4-BE49-F238E27FC236}">
                      <a16:creationId xmlns:a16="http://schemas.microsoft.com/office/drawing/2014/main" id="{09712BD3-D226-4D43-B6DA-B0638749E421}"/>
                    </a:ext>
                  </a:extLst>
                </p:cNvPr>
                <p:cNvPicPr/>
                <p:nvPr/>
              </p:nvPicPr>
              <p:blipFill>
                <a:blip r:embed="rId15"/>
                <a:stretch>
                  <a:fillRect/>
                </a:stretch>
              </p:blipFill>
              <p:spPr>
                <a:xfrm>
                  <a:off x="2527133" y="6120067"/>
                  <a:ext cx="1260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9" name="Freihand 8">
                  <a:extLst>
                    <a:ext uri="{FF2B5EF4-FFF2-40B4-BE49-F238E27FC236}">
                      <a16:creationId xmlns:a16="http://schemas.microsoft.com/office/drawing/2014/main" id="{8123E429-0C70-4C71-A708-90ED3A9C5061}"/>
                    </a:ext>
                  </a:extLst>
                </p14:cNvPr>
                <p14:cNvContentPartPr/>
                <p14:nvPr/>
              </p14:nvContentPartPr>
              <p14:xfrm>
                <a:off x="2669693" y="6169387"/>
                <a:ext cx="160560" cy="93960"/>
              </p14:xfrm>
            </p:contentPart>
          </mc:Choice>
          <mc:Fallback xmlns="">
            <p:pic>
              <p:nvPicPr>
                <p:cNvPr id="9" name="Freihand 8">
                  <a:extLst>
                    <a:ext uri="{FF2B5EF4-FFF2-40B4-BE49-F238E27FC236}">
                      <a16:creationId xmlns:a16="http://schemas.microsoft.com/office/drawing/2014/main" id="{8123E429-0C70-4C71-A708-90ED3A9C5061}"/>
                    </a:ext>
                  </a:extLst>
                </p:cNvPr>
                <p:cNvPicPr/>
                <p:nvPr/>
              </p:nvPicPr>
              <p:blipFill>
                <a:blip r:embed="rId17"/>
                <a:stretch>
                  <a:fillRect/>
                </a:stretch>
              </p:blipFill>
              <p:spPr>
                <a:xfrm>
                  <a:off x="2665373" y="6164707"/>
                  <a:ext cx="1692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0" name="Freihand 9">
                  <a:extLst>
                    <a:ext uri="{FF2B5EF4-FFF2-40B4-BE49-F238E27FC236}">
                      <a16:creationId xmlns:a16="http://schemas.microsoft.com/office/drawing/2014/main" id="{792ECA41-BC51-4BE6-BAF2-EC7C3094769A}"/>
                    </a:ext>
                  </a:extLst>
                </p14:cNvPr>
                <p14:cNvContentPartPr/>
                <p14:nvPr/>
              </p14:nvContentPartPr>
              <p14:xfrm>
                <a:off x="2820893" y="6125827"/>
                <a:ext cx="478800" cy="156960"/>
              </p14:xfrm>
            </p:contentPart>
          </mc:Choice>
          <mc:Fallback xmlns="">
            <p:pic>
              <p:nvPicPr>
                <p:cNvPr id="10" name="Freihand 9">
                  <a:extLst>
                    <a:ext uri="{FF2B5EF4-FFF2-40B4-BE49-F238E27FC236}">
                      <a16:creationId xmlns:a16="http://schemas.microsoft.com/office/drawing/2014/main" id="{792ECA41-BC51-4BE6-BAF2-EC7C3094769A}"/>
                    </a:ext>
                  </a:extLst>
                </p:cNvPr>
                <p:cNvPicPr/>
                <p:nvPr/>
              </p:nvPicPr>
              <p:blipFill>
                <a:blip r:embed="rId19"/>
                <a:stretch>
                  <a:fillRect/>
                </a:stretch>
              </p:blipFill>
              <p:spPr>
                <a:xfrm>
                  <a:off x="2816573" y="6121507"/>
                  <a:ext cx="48744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2" name="Freihand 11">
                  <a:extLst>
                    <a:ext uri="{FF2B5EF4-FFF2-40B4-BE49-F238E27FC236}">
                      <a16:creationId xmlns:a16="http://schemas.microsoft.com/office/drawing/2014/main" id="{CA971C4D-D720-494F-9BB1-37CB2F8EDBA6}"/>
                    </a:ext>
                  </a:extLst>
                </p14:cNvPr>
                <p14:cNvContentPartPr/>
                <p14:nvPr/>
              </p14:nvContentPartPr>
              <p14:xfrm>
                <a:off x="3243173" y="6147787"/>
                <a:ext cx="285120" cy="173160"/>
              </p14:xfrm>
            </p:contentPart>
          </mc:Choice>
          <mc:Fallback xmlns="">
            <p:pic>
              <p:nvPicPr>
                <p:cNvPr id="12" name="Freihand 11">
                  <a:extLst>
                    <a:ext uri="{FF2B5EF4-FFF2-40B4-BE49-F238E27FC236}">
                      <a16:creationId xmlns:a16="http://schemas.microsoft.com/office/drawing/2014/main" id="{CA971C4D-D720-494F-9BB1-37CB2F8EDBA6}"/>
                    </a:ext>
                  </a:extLst>
                </p:cNvPr>
                <p:cNvPicPr/>
                <p:nvPr/>
              </p:nvPicPr>
              <p:blipFill>
                <a:blip r:embed="rId21"/>
                <a:stretch>
                  <a:fillRect/>
                </a:stretch>
              </p:blipFill>
              <p:spPr>
                <a:xfrm>
                  <a:off x="3238853" y="6143467"/>
                  <a:ext cx="2937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 name="Freihand 12">
                  <a:extLst>
                    <a:ext uri="{FF2B5EF4-FFF2-40B4-BE49-F238E27FC236}">
                      <a16:creationId xmlns:a16="http://schemas.microsoft.com/office/drawing/2014/main" id="{07E781D1-972E-4993-969E-8401E4390404}"/>
                    </a:ext>
                  </a:extLst>
                </p14:cNvPr>
                <p14:cNvContentPartPr/>
                <p14:nvPr/>
              </p14:nvContentPartPr>
              <p14:xfrm>
                <a:off x="3529733" y="6140227"/>
                <a:ext cx="88200" cy="81720"/>
              </p14:xfrm>
            </p:contentPart>
          </mc:Choice>
          <mc:Fallback xmlns="">
            <p:pic>
              <p:nvPicPr>
                <p:cNvPr id="13" name="Freihand 12">
                  <a:extLst>
                    <a:ext uri="{FF2B5EF4-FFF2-40B4-BE49-F238E27FC236}">
                      <a16:creationId xmlns:a16="http://schemas.microsoft.com/office/drawing/2014/main" id="{07E781D1-972E-4993-969E-8401E4390404}"/>
                    </a:ext>
                  </a:extLst>
                </p:cNvPr>
                <p:cNvPicPr/>
                <p:nvPr/>
              </p:nvPicPr>
              <p:blipFill>
                <a:blip r:embed="rId23"/>
                <a:stretch>
                  <a:fillRect/>
                </a:stretch>
              </p:blipFill>
              <p:spPr>
                <a:xfrm>
                  <a:off x="3525413" y="6135907"/>
                  <a:ext cx="9684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 name="Freihand 13">
                  <a:extLst>
                    <a:ext uri="{FF2B5EF4-FFF2-40B4-BE49-F238E27FC236}">
                      <a16:creationId xmlns:a16="http://schemas.microsoft.com/office/drawing/2014/main" id="{6E5AAEEA-A12B-4F1B-86A3-0C044FCA631F}"/>
                    </a:ext>
                  </a:extLst>
                </p14:cNvPr>
                <p14:cNvContentPartPr/>
                <p14:nvPr/>
              </p14:nvContentPartPr>
              <p14:xfrm>
                <a:off x="3640613" y="6158947"/>
                <a:ext cx="160200" cy="163080"/>
              </p14:xfrm>
            </p:contentPart>
          </mc:Choice>
          <mc:Fallback xmlns="">
            <p:pic>
              <p:nvPicPr>
                <p:cNvPr id="14" name="Freihand 13">
                  <a:extLst>
                    <a:ext uri="{FF2B5EF4-FFF2-40B4-BE49-F238E27FC236}">
                      <a16:creationId xmlns:a16="http://schemas.microsoft.com/office/drawing/2014/main" id="{6E5AAEEA-A12B-4F1B-86A3-0C044FCA631F}"/>
                    </a:ext>
                  </a:extLst>
                </p:cNvPr>
                <p:cNvPicPr/>
                <p:nvPr/>
              </p:nvPicPr>
              <p:blipFill>
                <a:blip r:embed="rId25"/>
                <a:stretch>
                  <a:fillRect/>
                </a:stretch>
              </p:blipFill>
              <p:spPr>
                <a:xfrm>
                  <a:off x="3636293" y="6154627"/>
                  <a:ext cx="1688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5" name="Freihand 14">
                  <a:extLst>
                    <a:ext uri="{FF2B5EF4-FFF2-40B4-BE49-F238E27FC236}">
                      <a16:creationId xmlns:a16="http://schemas.microsoft.com/office/drawing/2014/main" id="{E74C1AB6-2FD6-4AF2-8913-C5346A936864}"/>
                    </a:ext>
                  </a:extLst>
                </p14:cNvPr>
                <p14:cNvContentPartPr/>
                <p14:nvPr/>
              </p14:nvContentPartPr>
              <p14:xfrm>
                <a:off x="3786053" y="6167947"/>
                <a:ext cx="90720" cy="45000"/>
              </p14:xfrm>
            </p:contentPart>
          </mc:Choice>
          <mc:Fallback xmlns="">
            <p:pic>
              <p:nvPicPr>
                <p:cNvPr id="15" name="Freihand 14">
                  <a:extLst>
                    <a:ext uri="{FF2B5EF4-FFF2-40B4-BE49-F238E27FC236}">
                      <a16:creationId xmlns:a16="http://schemas.microsoft.com/office/drawing/2014/main" id="{E74C1AB6-2FD6-4AF2-8913-C5346A936864}"/>
                    </a:ext>
                  </a:extLst>
                </p:cNvPr>
                <p:cNvPicPr/>
                <p:nvPr/>
              </p:nvPicPr>
              <p:blipFill>
                <a:blip r:embed="rId27"/>
                <a:stretch>
                  <a:fillRect/>
                </a:stretch>
              </p:blipFill>
              <p:spPr>
                <a:xfrm>
                  <a:off x="3781733" y="6163627"/>
                  <a:ext cx="993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6" name="Freihand 15">
                  <a:extLst>
                    <a:ext uri="{FF2B5EF4-FFF2-40B4-BE49-F238E27FC236}">
                      <a16:creationId xmlns:a16="http://schemas.microsoft.com/office/drawing/2014/main" id="{F5C8F9FC-AF62-420C-96D2-89557B0FF044}"/>
                    </a:ext>
                  </a:extLst>
                </p14:cNvPr>
                <p14:cNvContentPartPr/>
                <p14:nvPr/>
              </p14:nvContentPartPr>
              <p14:xfrm>
                <a:off x="3910253" y="6094147"/>
                <a:ext cx="153360" cy="132840"/>
              </p14:xfrm>
            </p:contentPart>
          </mc:Choice>
          <mc:Fallback xmlns="">
            <p:pic>
              <p:nvPicPr>
                <p:cNvPr id="16" name="Freihand 15">
                  <a:extLst>
                    <a:ext uri="{FF2B5EF4-FFF2-40B4-BE49-F238E27FC236}">
                      <a16:creationId xmlns:a16="http://schemas.microsoft.com/office/drawing/2014/main" id="{F5C8F9FC-AF62-420C-96D2-89557B0FF044}"/>
                    </a:ext>
                  </a:extLst>
                </p:cNvPr>
                <p:cNvPicPr/>
                <p:nvPr/>
              </p:nvPicPr>
              <p:blipFill>
                <a:blip r:embed="rId29"/>
                <a:stretch>
                  <a:fillRect/>
                </a:stretch>
              </p:blipFill>
              <p:spPr>
                <a:xfrm>
                  <a:off x="3905933" y="6089827"/>
                  <a:ext cx="16200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7" name="Freihand 16">
                  <a:extLst>
                    <a:ext uri="{FF2B5EF4-FFF2-40B4-BE49-F238E27FC236}">
                      <a16:creationId xmlns:a16="http://schemas.microsoft.com/office/drawing/2014/main" id="{432FDD94-024F-4068-9783-8B0AF7B0498F}"/>
                    </a:ext>
                  </a:extLst>
                </p14:cNvPr>
                <p14:cNvContentPartPr/>
                <p14:nvPr/>
              </p14:nvContentPartPr>
              <p14:xfrm>
                <a:off x="4048133" y="6111067"/>
                <a:ext cx="295920" cy="133920"/>
              </p14:xfrm>
            </p:contentPart>
          </mc:Choice>
          <mc:Fallback xmlns="">
            <p:pic>
              <p:nvPicPr>
                <p:cNvPr id="17" name="Freihand 16">
                  <a:extLst>
                    <a:ext uri="{FF2B5EF4-FFF2-40B4-BE49-F238E27FC236}">
                      <a16:creationId xmlns:a16="http://schemas.microsoft.com/office/drawing/2014/main" id="{432FDD94-024F-4068-9783-8B0AF7B0498F}"/>
                    </a:ext>
                  </a:extLst>
                </p:cNvPr>
                <p:cNvPicPr/>
                <p:nvPr/>
              </p:nvPicPr>
              <p:blipFill>
                <a:blip r:embed="rId31"/>
                <a:stretch>
                  <a:fillRect/>
                </a:stretch>
              </p:blipFill>
              <p:spPr>
                <a:xfrm>
                  <a:off x="4043813" y="6106747"/>
                  <a:ext cx="3045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9" name="Freihand 18">
                  <a:extLst>
                    <a:ext uri="{FF2B5EF4-FFF2-40B4-BE49-F238E27FC236}">
                      <a16:creationId xmlns:a16="http://schemas.microsoft.com/office/drawing/2014/main" id="{D1463D86-F59D-40B5-A152-6003CEA0C135}"/>
                    </a:ext>
                  </a:extLst>
                </p14:cNvPr>
                <p14:cNvContentPartPr/>
                <p14:nvPr/>
              </p14:nvContentPartPr>
              <p14:xfrm>
                <a:off x="1783733" y="5680147"/>
                <a:ext cx="1751760" cy="61200"/>
              </p14:xfrm>
            </p:contentPart>
          </mc:Choice>
          <mc:Fallback xmlns="">
            <p:pic>
              <p:nvPicPr>
                <p:cNvPr id="19" name="Freihand 18">
                  <a:extLst>
                    <a:ext uri="{FF2B5EF4-FFF2-40B4-BE49-F238E27FC236}">
                      <a16:creationId xmlns:a16="http://schemas.microsoft.com/office/drawing/2014/main" id="{D1463D86-F59D-40B5-A152-6003CEA0C135}"/>
                    </a:ext>
                  </a:extLst>
                </p:cNvPr>
                <p:cNvPicPr/>
                <p:nvPr/>
              </p:nvPicPr>
              <p:blipFill>
                <a:blip r:embed="rId33"/>
                <a:stretch>
                  <a:fillRect/>
                </a:stretch>
              </p:blipFill>
              <p:spPr>
                <a:xfrm>
                  <a:off x="1779413" y="5675827"/>
                  <a:ext cx="17604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82" name="Freihand 81">
                  <a:extLst>
                    <a:ext uri="{FF2B5EF4-FFF2-40B4-BE49-F238E27FC236}">
                      <a16:creationId xmlns:a16="http://schemas.microsoft.com/office/drawing/2014/main" id="{C0D18BEE-4A37-4C5C-A1BB-6A8776BBC641}"/>
                    </a:ext>
                  </a:extLst>
                </p14:cNvPr>
                <p14:cNvContentPartPr/>
                <p14:nvPr/>
              </p14:nvContentPartPr>
              <p14:xfrm>
                <a:off x="7419173" y="6397627"/>
                <a:ext cx="137160" cy="156600"/>
              </p14:xfrm>
            </p:contentPart>
          </mc:Choice>
          <mc:Fallback xmlns="">
            <p:pic>
              <p:nvPicPr>
                <p:cNvPr id="82" name="Freihand 81">
                  <a:extLst>
                    <a:ext uri="{FF2B5EF4-FFF2-40B4-BE49-F238E27FC236}">
                      <a16:creationId xmlns:a16="http://schemas.microsoft.com/office/drawing/2014/main" id="{C0D18BEE-4A37-4C5C-A1BB-6A8776BBC641}"/>
                    </a:ext>
                  </a:extLst>
                </p:cNvPr>
                <p:cNvPicPr/>
                <p:nvPr/>
              </p:nvPicPr>
              <p:blipFill>
                <a:blip r:embed="rId35"/>
                <a:stretch>
                  <a:fillRect/>
                </a:stretch>
              </p:blipFill>
              <p:spPr>
                <a:xfrm>
                  <a:off x="7414853" y="6393307"/>
                  <a:ext cx="14580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83" name="Freihand 82">
                  <a:extLst>
                    <a:ext uri="{FF2B5EF4-FFF2-40B4-BE49-F238E27FC236}">
                      <a16:creationId xmlns:a16="http://schemas.microsoft.com/office/drawing/2014/main" id="{C0CAFC82-9055-4653-9B19-8B66914946E0}"/>
                    </a:ext>
                  </a:extLst>
                </p14:cNvPr>
                <p14:cNvContentPartPr/>
                <p14:nvPr/>
              </p14:nvContentPartPr>
              <p14:xfrm>
                <a:off x="7427093" y="6490147"/>
                <a:ext cx="143640" cy="14760"/>
              </p14:xfrm>
            </p:contentPart>
          </mc:Choice>
          <mc:Fallback xmlns="">
            <p:pic>
              <p:nvPicPr>
                <p:cNvPr id="83" name="Freihand 82">
                  <a:extLst>
                    <a:ext uri="{FF2B5EF4-FFF2-40B4-BE49-F238E27FC236}">
                      <a16:creationId xmlns:a16="http://schemas.microsoft.com/office/drawing/2014/main" id="{C0CAFC82-9055-4653-9B19-8B66914946E0}"/>
                    </a:ext>
                  </a:extLst>
                </p:cNvPr>
                <p:cNvPicPr/>
                <p:nvPr/>
              </p:nvPicPr>
              <p:blipFill>
                <a:blip r:embed="rId37"/>
                <a:stretch>
                  <a:fillRect/>
                </a:stretch>
              </p:blipFill>
              <p:spPr>
                <a:xfrm>
                  <a:off x="7422773" y="6485827"/>
                  <a:ext cx="1522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84" name="Freihand 83">
                  <a:extLst>
                    <a:ext uri="{FF2B5EF4-FFF2-40B4-BE49-F238E27FC236}">
                      <a16:creationId xmlns:a16="http://schemas.microsoft.com/office/drawing/2014/main" id="{87F4DC06-3D10-40C5-8A36-00DDA8C27189}"/>
                    </a:ext>
                  </a:extLst>
                </p14:cNvPr>
                <p14:cNvContentPartPr/>
                <p14:nvPr/>
              </p14:nvContentPartPr>
              <p14:xfrm>
                <a:off x="7584773" y="6466387"/>
                <a:ext cx="228240" cy="61560"/>
              </p14:xfrm>
            </p:contentPart>
          </mc:Choice>
          <mc:Fallback xmlns="">
            <p:pic>
              <p:nvPicPr>
                <p:cNvPr id="84" name="Freihand 83">
                  <a:extLst>
                    <a:ext uri="{FF2B5EF4-FFF2-40B4-BE49-F238E27FC236}">
                      <a16:creationId xmlns:a16="http://schemas.microsoft.com/office/drawing/2014/main" id="{87F4DC06-3D10-40C5-8A36-00DDA8C27189}"/>
                    </a:ext>
                  </a:extLst>
                </p:cNvPr>
                <p:cNvPicPr/>
                <p:nvPr/>
              </p:nvPicPr>
              <p:blipFill>
                <a:blip r:embed="rId39"/>
                <a:stretch>
                  <a:fillRect/>
                </a:stretch>
              </p:blipFill>
              <p:spPr>
                <a:xfrm>
                  <a:off x="7580453" y="6462067"/>
                  <a:ext cx="23688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85" name="Freihand 84">
                  <a:extLst>
                    <a:ext uri="{FF2B5EF4-FFF2-40B4-BE49-F238E27FC236}">
                      <a16:creationId xmlns:a16="http://schemas.microsoft.com/office/drawing/2014/main" id="{344E31A8-D31D-4744-99B0-0D65A2BB07FB}"/>
                    </a:ext>
                  </a:extLst>
                </p14:cNvPr>
                <p14:cNvContentPartPr/>
                <p14:nvPr/>
              </p14:nvContentPartPr>
              <p14:xfrm>
                <a:off x="7807253" y="6389347"/>
                <a:ext cx="165600" cy="161280"/>
              </p14:xfrm>
            </p:contentPart>
          </mc:Choice>
          <mc:Fallback xmlns="">
            <p:pic>
              <p:nvPicPr>
                <p:cNvPr id="85" name="Freihand 84">
                  <a:extLst>
                    <a:ext uri="{FF2B5EF4-FFF2-40B4-BE49-F238E27FC236}">
                      <a16:creationId xmlns:a16="http://schemas.microsoft.com/office/drawing/2014/main" id="{344E31A8-D31D-4744-99B0-0D65A2BB07FB}"/>
                    </a:ext>
                  </a:extLst>
                </p:cNvPr>
                <p:cNvPicPr/>
                <p:nvPr/>
              </p:nvPicPr>
              <p:blipFill>
                <a:blip r:embed="rId41"/>
                <a:stretch>
                  <a:fillRect/>
                </a:stretch>
              </p:blipFill>
              <p:spPr>
                <a:xfrm>
                  <a:off x="7802933" y="6385027"/>
                  <a:ext cx="1742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86" name="Freihand 85">
                  <a:extLst>
                    <a:ext uri="{FF2B5EF4-FFF2-40B4-BE49-F238E27FC236}">
                      <a16:creationId xmlns:a16="http://schemas.microsoft.com/office/drawing/2014/main" id="{9CCD5DEA-B576-4370-A838-5B800E38812C}"/>
                    </a:ext>
                  </a:extLst>
                </p14:cNvPr>
                <p14:cNvContentPartPr/>
                <p14:nvPr/>
              </p14:nvContentPartPr>
              <p14:xfrm>
                <a:off x="7224773" y="6521467"/>
                <a:ext cx="992520" cy="130320"/>
              </p14:xfrm>
            </p:contentPart>
          </mc:Choice>
          <mc:Fallback xmlns="">
            <p:pic>
              <p:nvPicPr>
                <p:cNvPr id="86" name="Freihand 85">
                  <a:extLst>
                    <a:ext uri="{FF2B5EF4-FFF2-40B4-BE49-F238E27FC236}">
                      <a16:creationId xmlns:a16="http://schemas.microsoft.com/office/drawing/2014/main" id="{9CCD5DEA-B576-4370-A838-5B800E38812C}"/>
                    </a:ext>
                  </a:extLst>
                </p:cNvPr>
                <p:cNvPicPr/>
                <p:nvPr/>
              </p:nvPicPr>
              <p:blipFill>
                <a:blip r:embed="rId43"/>
                <a:stretch>
                  <a:fillRect/>
                </a:stretch>
              </p:blipFill>
              <p:spPr>
                <a:xfrm>
                  <a:off x="7220453" y="6517147"/>
                  <a:ext cx="10011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0" name="Freihand 19">
                  <a:extLst>
                    <a:ext uri="{FF2B5EF4-FFF2-40B4-BE49-F238E27FC236}">
                      <a16:creationId xmlns:a16="http://schemas.microsoft.com/office/drawing/2014/main" id="{FBE26AA9-367D-4BC5-B855-C65A725433B1}"/>
                    </a:ext>
                  </a:extLst>
                </p14:cNvPr>
                <p14:cNvContentPartPr/>
                <p14:nvPr/>
              </p14:nvContentPartPr>
              <p14:xfrm>
                <a:off x="1940333" y="5252107"/>
                <a:ext cx="12240" cy="129600"/>
              </p14:xfrm>
            </p:contentPart>
          </mc:Choice>
          <mc:Fallback xmlns="">
            <p:pic>
              <p:nvPicPr>
                <p:cNvPr id="20" name="Freihand 19">
                  <a:extLst>
                    <a:ext uri="{FF2B5EF4-FFF2-40B4-BE49-F238E27FC236}">
                      <a16:creationId xmlns:a16="http://schemas.microsoft.com/office/drawing/2014/main" id="{FBE26AA9-367D-4BC5-B855-C65A725433B1}"/>
                    </a:ext>
                  </a:extLst>
                </p:cNvPr>
                <p:cNvPicPr/>
                <p:nvPr/>
              </p:nvPicPr>
              <p:blipFill>
                <a:blip r:embed="rId45"/>
                <a:stretch>
                  <a:fillRect/>
                </a:stretch>
              </p:blipFill>
              <p:spPr>
                <a:xfrm>
                  <a:off x="1936013" y="5247787"/>
                  <a:ext cx="208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1" name="Freihand 20">
                  <a:extLst>
                    <a:ext uri="{FF2B5EF4-FFF2-40B4-BE49-F238E27FC236}">
                      <a16:creationId xmlns:a16="http://schemas.microsoft.com/office/drawing/2014/main" id="{A845CEA5-9471-421A-A8A5-A71760D3D462}"/>
                    </a:ext>
                  </a:extLst>
                </p14:cNvPr>
                <p14:cNvContentPartPr/>
                <p14:nvPr/>
              </p14:nvContentPartPr>
              <p14:xfrm>
                <a:off x="1925213" y="5232667"/>
                <a:ext cx="126720" cy="10800"/>
              </p14:xfrm>
            </p:contentPart>
          </mc:Choice>
          <mc:Fallback xmlns="">
            <p:pic>
              <p:nvPicPr>
                <p:cNvPr id="21" name="Freihand 20">
                  <a:extLst>
                    <a:ext uri="{FF2B5EF4-FFF2-40B4-BE49-F238E27FC236}">
                      <a16:creationId xmlns:a16="http://schemas.microsoft.com/office/drawing/2014/main" id="{A845CEA5-9471-421A-A8A5-A71760D3D462}"/>
                    </a:ext>
                  </a:extLst>
                </p:cNvPr>
                <p:cNvPicPr/>
                <p:nvPr/>
              </p:nvPicPr>
              <p:blipFill>
                <a:blip r:embed="rId47"/>
                <a:stretch>
                  <a:fillRect/>
                </a:stretch>
              </p:blipFill>
              <p:spPr>
                <a:xfrm>
                  <a:off x="1920893" y="5228347"/>
                  <a:ext cx="135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2" name="Freihand 21">
                  <a:extLst>
                    <a:ext uri="{FF2B5EF4-FFF2-40B4-BE49-F238E27FC236}">
                      <a16:creationId xmlns:a16="http://schemas.microsoft.com/office/drawing/2014/main" id="{3863DA0A-B1FE-4682-BA8C-D5692DC057C8}"/>
                    </a:ext>
                  </a:extLst>
                </p14:cNvPr>
                <p14:cNvContentPartPr/>
                <p14:nvPr/>
              </p14:nvContentPartPr>
              <p14:xfrm>
                <a:off x="1926293" y="5282347"/>
                <a:ext cx="127080" cy="82080"/>
              </p14:xfrm>
            </p:contentPart>
          </mc:Choice>
          <mc:Fallback xmlns="">
            <p:pic>
              <p:nvPicPr>
                <p:cNvPr id="22" name="Freihand 21">
                  <a:extLst>
                    <a:ext uri="{FF2B5EF4-FFF2-40B4-BE49-F238E27FC236}">
                      <a16:creationId xmlns:a16="http://schemas.microsoft.com/office/drawing/2014/main" id="{3863DA0A-B1FE-4682-BA8C-D5692DC057C8}"/>
                    </a:ext>
                  </a:extLst>
                </p:cNvPr>
                <p:cNvPicPr/>
                <p:nvPr/>
              </p:nvPicPr>
              <p:blipFill>
                <a:blip r:embed="rId49"/>
                <a:stretch>
                  <a:fillRect/>
                </a:stretch>
              </p:blipFill>
              <p:spPr>
                <a:xfrm>
                  <a:off x="1921973" y="5278027"/>
                  <a:ext cx="1357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3" name="Freihand 22">
                  <a:extLst>
                    <a:ext uri="{FF2B5EF4-FFF2-40B4-BE49-F238E27FC236}">
                      <a16:creationId xmlns:a16="http://schemas.microsoft.com/office/drawing/2014/main" id="{DC8A59AC-9047-4E68-ACE9-70FD23A69E6A}"/>
                    </a:ext>
                  </a:extLst>
                </p14:cNvPr>
                <p14:cNvContentPartPr/>
                <p14:nvPr/>
              </p14:nvContentPartPr>
              <p14:xfrm>
                <a:off x="2065613" y="5239507"/>
                <a:ext cx="181440" cy="102240"/>
              </p14:xfrm>
            </p:contentPart>
          </mc:Choice>
          <mc:Fallback xmlns="">
            <p:pic>
              <p:nvPicPr>
                <p:cNvPr id="23" name="Freihand 22">
                  <a:extLst>
                    <a:ext uri="{FF2B5EF4-FFF2-40B4-BE49-F238E27FC236}">
                      <a16:creationId xmlns:a16="http://schemas.microsoft.com/office/drawing/2014/main" id="{DC8A59AC-9047-4E68-ACE9-70FD23A69E6A}"/>
                    </a:ext>
                  </a:extLst>
                </p:cNvPr>
                <p:cNvPicPr/>
                <p:nvPr/>
              </p:nvPicPr>
              <p:blipFill>
                <a:blip r:embed="rId51"/>
                <a:stretch>
                  <a:fillRect/>
                </a:stretch>
              </p:blipFill>
              <p:spPr>
                <a:xfrm>
                  <a:off x="2061293" y="5235187"/>
                  <a:ext cx="19008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4" name="Freihand 23">
                  <a:extLst>
                    <a:ext uri="{FF2B5EF4-FFF2-40B4-BE49-F238E27FC236}">
                      <a16:creationId xmlns:a16="http://schemas.microsoft.com/office/drawing/2014/main" id="{0D2E1D16-DC76-4DA4-BB85-FE1F086FCC30}"/>
                    </a:ext>
                  </a:extLst>
                </p14:cNvPr>
                <p14:cNvContentPartPr/>
                <p14:nvPr/>
              </p14:nvContentPartPr>
              <p14:xfrm>
                <a:off x="2353253" y="5184067"/>
                <a:ext cx="32400" cy="164520"/>
              </p14:xfrm>
            </p:contentPart>
          </mc:Choice>
          <mc:Fallback xmlns="">
            <p:pic>
              <p:nvPicPr>
                <p:cNvPr id="24" name="Freihand 23">
                  <a:extLst>
                    <a:ext uri="{FF2B5EF4-FFF2-40B4-BE49-F238E27FC236}">
                      <a16:creationId xmlns:a16="http://schemas.microsoft.com/office/drawing/2014/main" id="{0D2E1D16-DC76-4DA4-BB85-FE1F086FCC30}"/>
                    </a:ext>
                  </a:extLst>
                </p:cNvPr>
                <p:cNvPicPr/>
                <p:nvPr/>
              </p:nvPicPr>
              <p:blipFill>
                <a:blip r:embed="rId53"/>
                <a:stretch>
                  <a:fillRect/>
                </a:stretch>
              </p:blipFill>
              <p:spPr>
                <a:xfrm>
                  <a:off x="2348933" y="5179747"/>
                  <a:ext cx="4104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5" name="Freihand 24">
                  <a:extLst>
                    <a:ext uri="{FF2B5EF4-FFF2-40B4-BE49-F238E27FC236}">
                      <a16:creationId xmlns:a16="http://schemas.microsoft.com/office/drawing/2014/main" id="{163B5B00-B601-4EAC-B3CB-CA905333FB46}"/>
                    </a:ext>
                  </a:extLst>
                </p14:cNvPr>
                <p14:cNvContentPartPr/>
                <p14:nvPr/>
              </p14:nvContentPartPr>
              <p14:xfrm>
                <a:off x="2398613" y="5269027"/>
                <a:ext cx="122400" cy="66240"/>
              </p14:xfrm>
            </p:contentPart>
          </mc:Choice>
          <mc:Fallback xmlns="">
            <p:pic>
              <p:nvPicPr>
                <p:cNvPr id="25" name="Freihand 24">
                  <a:extLst>
                    <a:ext uri="{FF2B5EF4-FFF2-40B4-BE49-F238E27FC236}">
                      <a16:creationId xmlns:a16="http://schemas.microsoft.com/office/drawing/2014/main" id="{163B5B00-B601-4EAC-B3CB-CA905333FB46}"/>
                    </a:ext>
                  </a:extLst>
                </p:cNvPr>
                <p:cNvPicPr/>
                <p:nvPr/>
              </p:nvPicPr>
              <p:blipFill>
                <a:blip r:embed="rId55"/>
                <a:stretch>
                  <a:fillRect/>
                </a:stretch>
              </p:blipFill>
              <p:spPr>
                <a:xfrm>
                  <a:off x="2394293" y="5264707"/>
                  <a:ext cx="1310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6" name="Freihand 25">
                  <a:extLst>
                    <a:ext uri="{FF2B5EF4-FFF2-40B4-BE49-F238E27FC236}">
                      <a16:creationId xmlns:a16="http://schemas.microsoft.com/office/drawing/2014/main" id="{F7FABDF3-4F40-4EB2-9773-E1BCB4B7D66C}"/>
                    </a:ext>
                  </a:extLst>
                </p14:cNvPr>
                <p14:cNvContentPartPr/>
                <p14:nvPr/>
              </p14:nvContentPartPr>
              <p14:xfrm>
                <a:off x="2536133" y="5258227"/>
                <a:ext cx="237960" cy="142920"/>
              </p14:xfrm>
            </p:contentPart>
          </mc:Choice>
          <mc:Fallback xmlns="">
            <p:pic>
              <p:nvPicPr>
                <p:cNvPr id="26" name="Freihand 25">
                  <a:extLst>
                    <a:ext uri="{FF2B5EF4-FFF2-40B4-BE49-F238E27FC236}">
                      <a16:creationId xmlns:a16="http://schemas.microsoft.com/office/drawing/2014/main" id="{F7FABDF3-4F40-4EB2-9773-E1BCB4B7D66C}"/>
                    </a:ext>
                  </a:extLst>
                </p:cNvPr>
                <p:cNvPicPr/>
                <p:nvPr/>
              </p:nvPicPr>
              <p:blipFill>
                <a:blip r:embed="rId57"/>
                <a:stretch>
                  <a:fillRect/>
                </a:stretch>
              </p:blipFill>
              <p:spPr>
                <a:xfrm>
                  <a:off x="2531813" y="5253907"/>
                  <a:ext cx="2466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7" name="Freihand 26">
                  <a:extLst>
                    <a:ext uri="{FF2B5EF4-FFF2-40B4-BE49-F238E27FC236}">
                      <a16:creationId xmlns:a16="http://schemas.microsoft.com/office/drawing/2014/main" id="{EB2ACD00-242E-4799-BAB9-5E92010E0FF8}"/>
                    </a:ext>
                  </a:extLst>
                </p14:cNvPr>
                <p14:cNvContentPartPr/>
                <p14:nvPr/>
              </p14:nvContentPartPr>
              <p14:xfrm>
                <a:off x="2805413" y="5170027"/>
                <a:ext cx="84960" cy="171360"/>
              </p14:xfrm>
            </p:contentPart>
          </mc:Choice>
          <mc:Fallback xmlns="">
            <p:pic>
              <p:nvPicPr>
                <p:cNvPr id="27" name="Freihand 26">
                  <a:extLst>
                    <a:ext uri="{FF2B5EF4-FFF2-40B4-BE49-F238E27FC236}">
                      <a16:creationId xmlns:a16="http://schemas.microsoft.com/office/drawing/2014/main" id="{EB2ACD00-242E-4799-BAB9-5E92010E0FF8}"/>
                    </a:ext>
                  </a:extLst>
                </p:cNvPr>
                <p:cNvPicPr/>
                <p:nvPr/>
              </p:nvPicPr>
              <p:blipFill>
                <a:blip r:embed="rId59"/>
                <a:stretch>
                  <a:fillRect/>
                </a:stretch>
              </p:blipFill>
              <p:spPr>
                <a:xfrm>
                  <a:off x="2801093" y="5165707"/>
                  <a:ext cx="9360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8" name="Freihand 27">
                  <a:extLst>
                    <a:ext uri="{FF2B5EF4-FFF2-40B4-BE49-F238E27FC236}">
                      <a16:creationId xmlns:a16="http://schemas.microsoft.com/office/drawing/2014/main" id="{D9CC8AAB-6417-46FF-88A2-36A80CA9EACB}"/>
                    </a:ext>
                  </a:extLst>
                </p14:cNvPr>
                <p14:cNvContentPartPr/>
                <p14:nvPr/>
              </p14:nvContentPartPr>
              <p14:xfrm>
                <a:off x="2896853" y="5257507"/>
                <a:ext cx="94320" cy="58680"/>
              </p14:xfrm>
            </p:contentPart>
          </mc:Choice>
          <mc:Fallback xmlns="">
            <p:pic>
              <p:nvPicPr>
                <p:cNvPr id="28" name="Freihand 27">
                  <a:extLst>
                    <a:ext uri="{FF2B5EF4-FFF2-40B4-BE49-F238E27FC236}">
                      <a16:creationId xmlns:a16="http://schemas.microsoft.com/office/drawing/2014/main" id="{D9CC8AAB-6417-46FF-88A2-36A80CA9EACB}"/>
                    </a:ext>
                  </a:extLst>
                </p:cNvPr>
                <p:cNvPicPr/>
                <p:nvPr/>
              </p:nvPicPr>
              <p:blipFill>
                <a:blip r:embed="rId61"/>
                <a:stretch>
                  <a:fillRect/>
                </a:stretch>
              </p:blipFill>
              <p:spPr>
                <a:xfrm>
                  <a:off x="2892533" y="5253187"/>
                  <a:ext cx="1029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29" name="Freihand 28">
                  <a:extLst>
                    <a:ext uri="{FF2B5EF4-FFF2-40B4-BE49-F238E27FC236}">
                      <a16:creationId xmlns:a16="http://schemas.microsoft.com/office/drawing/2014/main" id="{D111D18F-598C-4C4F-8E4D-43A027BAAB9B}"/>
                    </a:ext>
                  </a:extLst>
                </p14:cNvPr>
                <p14:cNvContentPartPr/>
                <p14:nvPr/>
              </p14:nvContentPartPr>
              <p14:xfrm>
                <a:off x="3004853" y="5232667"/>
                <a:ext cx="71280" cy="75240"/>
              </p14:xfrm>
            </p:contentPart>
          </mc:Choice>
          <mc:Fallback xmlns="">
            <p:pic>
              <p:nvPicPr>
                <p:cNvPr id="29" name="Freihand 28">
                  <a:extLst>
                    <a:ext uri="{FF2B5EF4-FFF2-40B4-BE49-F238E27FC236}">
                      <a16:creationId xmlns:a16="http://schemas.microsoft.com/office/drawing/2014/main" id="{D111D18F-598C-4C4F-8E4D-43A027BAAB9B}"/>
                    </a:ext>
                  </a:extLst>
                </p:cNvPr>
                <p:cNvPicPr/>
                <p:nvPr/>
              </p:nvPicPr>
              <p:blipFill>
                <a:blip r:embed="rId63"/>
                <a:stretch>
                  <a:fillRect/>
                </a:stretch>
              </p:blipFill>
              <p:spPr>
                <a:xfrm>
                  <a:off x="3000533" y="5228347"/>
                  <a:ext cx="79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0" name="Freihand 29">
                  <a:extLst>
                    <a:ext uri="{FF2B5EF4-FFF2-40B4-BE49-F238E27FC236}">
                      <a16:creationId xmlns:a16="http://schemas.microsoft.com/office/drawing/2014/main" id="{57B2CEE4-8C0C-4237-9B0E-EAC809557489}"/>
                    </a:ext>
                  </a:extLst>
                </p14:cNvPr>
                <p14:cNvContentPartPr/>
                <p14:nvPr/>
              </p14:nvContentPartPr>
              <p14:xfrm>
                <a:off x="3031493" y="5241667"/>
                <a:ext cx="100800" cy="63360"/>
              </p14:xfrm>
            </p:contentPart>
          </mc:Choice>
          <mc:Fallback xmlns="">
            <p:pic>
              <p:nvPicPr>
                <p:cNvPr id="30" name="Freihand 29">
                  <a:extLst>
                    <a:ext uri="{FF2B5EF4-FFF2-40B4-BE49-F238E27FC236}">
                      <a16:creationId xmlns:a16="http://schemas.microsoft.com/office/drawing/2014/main" id="{57B2CEE4-8C0C-4237-9B0E-EAC809557489}"/>
                    </a:ext>
                  </a:extLst>
                </p:cNvPr>
                <p:cNvPicPr/>
                <p:nvPr/>
              </p:nvPicPr>
              <p:blipFill>
                <a:blip r:embed="rId65"/>
                <a:stretch>
                  <a:fillRect/>
                </a:stretch>
              </p:blipFill>
              <p:spPr>
                <a:xfrm>
                  <a:off x="3027173" y="5237347"/>
                  <a:ext cx="10944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1" name="Freihand 30">
                  <a:extLst>
                    <a:ext uri="{FF2B5EF4-FFF2-40B4-BE49-F238E27FC236}">
                      <a16:creationId xmlns:a16="http://schemas.microsoft.com/office/drawing/2014/main" id="{AF95F623-9297-4140-B93A-2562AFF5147C}"/>
                    </a:ext>
                  </a:extLst>
                </p14:cNvPr>
                <p14:cNvContentPartPr/>
                <p14:nvPr/>
              </p14:nvContentPartPr>
              <p14:xfrm>
                <a:off x="3172613" y="5170387"/>
                <a:ext cx="132480" cy="126720"/>
              </p14:xfrm>
            </p:contentPart>
          </mc:Choice>
          <mc:Fallback xmlns="">
            <p:pic>
              <p:nvPicPr>
                <p:cNvPr id="31" name="Freihand 30">
                  <a:extLst>
                    <a:ext uri="{FF2B5EF4-FFF2-40B4-BE49-F238E27FC236}">
                      <a16:creationId xmlns:a16="http://schemas.microsoft.com/office/drawing/2014/main" id="{AF95F623-9297-4140-B93A-2562AFF5147C}"/>
                    </a:ext>
                  </a:extLst>
                </p:cNvPr>
                <p:cNvPicPr/>
                <p:nvPr/>
              </p:nvPicPr>
              <p:blipFill>
                <a:blip r:embed="rId67"/>
                <a:stretch>
                  <a:fillRect/>
                </a:stretch>
              </p:blipFill>
              <p:spPr>
                <a:xfrm>
                  <a:off x="3168293" y="5166067"/>
                  <a:ext cx="14112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2" name="Freihand 31">
                  <a:extLst>
                    <a:ext uri="{FF2B5EF4-FFF2-40B4-BE49-F238E27FC236}">
                      <a16:creationId xmlns:a16="http://schemas.microsoft.com/office/drawing/2014/main" id="{19C10F1F-EF1C-48A6-A349-7B24992215DD}"/>
                    </a:ext>
                  </a:extLst>
                </p14:cNvPr>
                <p14:cNvContentPartPr/>
                <p14:nvPr/>
              </p14:nvContentPartPr>
              <p14:xfrm>
                <a:off x="3305093" y="5156707"/>
                <a:ext cx="240840" cy="133920"/>
              </p14:xfrm>
            </p:contentPart>
          </mc:Choice>
          <mc:Fallback xmlns="">
            <p:pic>
              <p:nvPicPr>
                <p:cNvPr id="32" name="Freihand 31">
                  <a:extLst>
                    <a:ext uri="{FF2B5EF4-FFF2-40B4-BE49-F238E27FC236}">
                      <a16:creationId xmlns:a16="http://schemas.microsoft.com/office/drawing/2014/main" id="{19C10F1F-EF1C-48A6-A349-7B24992215DD}"/>
                    </a:ext>
                  </a:extLst>
                </p:cNvPr>
                <p:cNvPicPr/>
                <p:nvPr/>
              </p:nvPicPr>
              <p:blipFill>
                <a:blip r:embed="rId69"/>
                <a:stretch>
                  <a:fillRect/>
                </a:stretch>
              </p:blipFill>
              <p:spPr>
                <a:xfrm>
                  <a:off x="3300773" y="5152387"/>
                  <a:ext cx="2494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3" name="Freihand 32">
                  <a:extLst>
                    <a:ext uri="{FF2B5EF4-FFF2-40B4-BE49-F238E27FC236}">
                      <a16:creationId xmlns:a16="http://schemas.microsoft.com/office/drawing/2014/main" id="{11C32038-C63D-4581-BB61-A4C9046AF710}"/>
                    </a:ext>
                  </a:extLst>
                </p14:cNvPr>
                <p14:cNvContentPartPr/>
                <p14:nvPr/>
              </p14:nvContentPartPr>
              <p14:xfrm>
                <a:off x="3371333" y="5162107"/>
                <a:ext cx="36000" cy="18360"/>
              </p14:xfrm>
            </p:contentPart>
          </mc:Choice>
          <mc:Fallback xmlns="">
            <p:pic>
              <p:nvPicPr>
                <p:cNvPr id="33" name="Freihand 32">
                  <a:extLst>
                    <a:ext uri="{FF2B5EF4-FFF2-40B4-BE49-F238E27FC236}">
                      <a16:creationId xmlns:a16="http://schemas.microsoft.com/office/drawing/2014/main" id="{11C32038-C63D-4581-BB61-A4C9046AF710}"/>
                    </a:ext>
                  </a:extLst>
                </p:cNvPr>
                <p:cNvPicPr/>
                <p:nvPr/>
              </p:nvPicPr>
              <p:blipFill>
                <a:blip r:embed="rId71"/>
                <a:stretch>
                  <a:fillRect/>
                </a:stretch>
              </p:blipFill>
              <p:spPr>
                <a:xfrm>
                  <a:off x="3367013" y="5157787"/>
                  <a:ext cx="44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11" name="Freihand 110">
                  <a:extLst>
                    <a:ext uri="{FF2B5EF4-FFF2-40B4-BE49-F238E27FC236}">
                      <a16:creationId xmlns:a16="http://schemas.microsoft.com/office/drawing/2014/main" id="{B0488026-50F2-4C11-B09C-5C77D1575077}"/>
                    </a:ext>
                  </a:extLst>
                </p14:cNvPr>
                <p14:cNvContentPartPr/>
                <p14:nvPr/>
              </p14:nvContentPartPr>
              <p14:xfrm>
                <a:off x="3695693" y="2449507"/>
                <a:ext cx="50400" cy="1749600"/>
              </p14:xfrm>
            </p:contentPart>
          </mc:Choice>
          <mc:Fallback xmlns="">
            <p:pic>
              <p:nvPicPr>
                <p:cNvPr id="111" name="Freihand 110">
                  <a:extLst>
                    <a:ext uri="{FF2B5EF4-FFF2-40B4-BE49-F238E27FC236}">
                      <a16:creationId xmlns:a16="http://schemas.microsoft.com/office/drawing/2014/main" id="{B0488026-50F2-4C11-B09C-5C77D1575077}"/>
                    </a:ext>
                  </a:extLst>
                </p:cNvPr>
                <p:cNvPicPr/>
                <p:nvPr/>
              </p:nvPicPr>
              <p:blipFill>
                <a:blip r:embed="rId73"/>
                <a:stretch>
                  <a:fillRect/>
                </a:stretch>
              </p:blipFill>
              <p:spPr>
                <a:xfrm>
                  <a:off x="3691373" y="2445187"/>
                  <a:ext cx="59040" cy="1758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12" name="Freihand 111">
                  <a:extLst>
                    <a:ext uri="{FF2B5EF4-FFF2-40B4-BE49-F238E27FC236}">
                      <a16:creationId xmlns:a16="http://schemas.microsoft.com/office/drawing/2014/main" id="{7668E4A3-5D34-4EEA-8096-134872DAF7FD}"/>
                    </a:ext>
                  </a:extLst>
                </p14:cNvPr>
                <p14:cNvContentPartPr/>
                <p14:nvPr/>
              </p14:nvContentPartPr>
              <p14:xfrm>
                <a:off x="3607493" y="4001467"/>
                <a:ext cx="212760" cy="472680"/>
              </p14:xfrm>
            </p:contentPart>
          </mc:Choice>
          <mc:Fallback xmlns="">
            <p:pic>
              <p:nvPicPr>
                <p:cNvPr id="112" name="Freihand 111">
                  <a:extLst>
                    <a:ext uri="{FF2B5EF4-FFF2-40B4-BE49-F238E27FC236}">
                      <a16:creationId xmlns:a16="http://schemas.microsoft.com/office/drawing/2014/main" id="{7668E4A3-5D34-4EEA-8096-134872DAF7FD}"/>
                    </a:ext>
                  </a:extLst>
                </p:cNvPr>
                <p:cNvPicPr/>
                <p:nvPr/>
              </p:nvPicPr>
              <p:blipFill>
                <a:blip r:embed="rId75"/>
                <a:stretch>
                  <a:fillRect/>
                </a:stretch>
              </p:blipFill>
              <p:spPr>
                <a:xfrm>
                  <a:off x="3603173" y="3997147"/>
                  <a:ext cx="221400" cy="481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9" name="Freihand 88">
                  <a:extLst>
                    <a:ext uri="{FF2B5EF4-FFF2-40B4-BE49-F238E27FC236}">
                      <a16:creationId xmlns:a16="http://schemas.microsoft.com/office/drawing/2014/main" id="{682992DF-AFF1-4409-8F67-1A7666B2ADC2}"/>
                    </a:ext>
                  </a:extLst>
                </p14:cNvPr>
                <p14:cNvContentPartPr/>
                <p14:nvPr/>
              </p14:nvContentPartPr>
              <p14:xfrm>
                <a:off x="3857333" y="1359787"/>
                <a:ext cx="260640" cy="389880"/>
              </p14:xfrm>
            </p:contentPart>
          </mc:Choice>
          <mc:Fallback xmlns="">
            <p:pic>
              <p:nvPicPr>
                <p:cNvPr id="89" name="Freihand 88">
                  <a:extLst>
                    <a:ext uri="{FF2B5EF4-FFF2-40B4-BE49-F238E27FC236}">
                      <a16:creationId xmlns:a16="http://schemas.microsoft.com/office/drawing/2014/main" id="{682992DF-AFF1-4409-8F67-1A7666B2ADC2}"/>
                    </a:ext>
                  </a:extLst>
                </p:cNvPr>
                <p:cNvPicPr/>
                <p:nvPr/>
              </p:nvPicPr>
              <p:blipFill>
                <a:blip r:embed="rId77"/>
                <a:stretch>
                  <a:fillRect/>
                </a:stretch>
              </p:blipFill>
              <p:spPr>
                <a:xfrm>
                  <a:off x="3853013" y="1355467"/>
                  <a:ext cx="269280" cy="3985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90" name="Freihand 89">
                  <a:extLst>
                    <a:ext uri="{FF2B5EF4-FFF2-40B4-BE49-F238E27FC236}">
                      <a16:creationId xmlns:a16="http://schemas.microsoft.com/office/drawing/2014/main" id="{BFC16506-0C98-40DF-9A3D-4A056D3E3729}"/>
                    </a:ext>
                  </a:extLst>
                </p14:cNvPr>
                <p14:cNvContentPartPr/>
                <p14:nvPr/>
              </p14:nvContentPartPr>
              <p14:xfrm>
                <a:off x="3793973" y="1544107"/>
                <a:ext cx="261360" cy="263880"/>
              </p14:xfrm>
            </p:contentPart>
          </mc:Choice>
          <mc:Fallback xmlns="">
            <p:pic>
              <p:nvPicPr>
                <p:cNvPr id="90" name="Freihand 89">
                  <a:extLst>
                    <a:ext uri="{FF2B5EF4-FFF2-40B4-BE49-F238E27FC236}">
                      <a16:creationId xmlns:a16="http://schemas.microsoft.com/office/drawing/2014/main" id="{BFC16506-0C98-40DF-9A3D-4A056D3E3729}"/>
                    </a:ext>
                  </a:extLst>
                </p:cNvPr>
                <p:cNvPicPr/>
                <p:nvPr/>
              </p:nvPicPr>
              <p:blipFill>
                <a:blip r:embed="rId79"/>
                <a:stretch>
                  <a:fillRect/>
                </a:stretch>
              </p:blipFill>
              <p:spPr>
                <a:xfrm>
                  <a:off x="3789653" y="1539787"/>
                  <a:ext cx="27000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91" name="Freihand 90">
                  <a:extLst>
                    <a:ext uri="{FF2B5EF4-FFF2-40B4-BE49-F238E27FC236}">
                      <a16:creationId xmlns:a16="http://schemas.microsoft.com/office/drawing/2014/main" id="{D0EBC357-E5FA-4771-AD3F-F97BDD3C5C2E}"/>
                    </a:ext>
                  </a:extLst>
                </p14:cNvPr>
                <p14:cNvContentPartPr/>
                <p14:nvPr/>
              </p14:nvContentPartPr>
              <p14:xfrm>
                <a:off x="4271693" y="1216147"/>
                <a:ext cx="77040" cy="220320"/>
              </p14:xfrm>
            </p:contentPart>
          </mc:Choice>
          <mc:Fallback xmlns="">
            <p:pic>
              <p:nvPicPr>
                <p:cNvPr id="91" name="Freihand 90">
                  <a:extLst>
                    <a:ext uri="{FF2B5EF4-FFF2-40B4-BE49-F238E27FC236}">
                      <a16:creationId xmlns:a16="http://schemas.microsoft.com/office/drawing/2014/main" id="{D0EBC357-E5FA-4771-AD3F-F97BDD3C5C2E}"/>
                    </a:ext>
                  </a:extLst>
                </p:cNvPr>
                <p:cNvPicPr/>
                <p:nvPr/>
              </p:nvPicPr>
              <p:blipFill>
                <a:blip r:embed="rId81"/>
                <a:stretch>
                  <a:fillRect/>
                </a:stretch>
              </p:blipFill>
              <p:spPr>
                <a:xfrm>
                  <a:off x="4267373" y="1211827"/>
                  <a:ext cx="856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92" name="Freihand 91">
                  <a:extLst>
                    <a:ext uri="{FF2B5EF4-FFF2-40B4-BE49-F238E27FC236}">
                      <a16:creationId xmlns:a16="http://schemas.microsoft.com/office/drawing/2014/main" id="{9D13478E-C776-467B-8C41-E46B2F884A2F}"/>
                    </a:ext>
                  </a:extLst>
                </p14:cNvPr>
                <p14:cNvContentPartPr/>
                <p14:nvPr/>
              </p14:nvContentPartPr>
              <p14:xfrm>
                <a:off x="4200773" y="1190947"/>
                <a:ext cx="215280" cy="131760"/>
              </p14:xfrm>
            </p:contentPart>
          </mc:Choice>
          <mc:Fallback xmlns="">
            <p:pic>
              <p:nvPicPr>
                <p:cNvPr id="92" name="Freihand 91">
                  <a:extLst>
                    <a:ext uri="{FF2B5EF4-FFF2-40B4-BE49-F238E27FC236}">
                      <a16:creationId xmlns:a16="http://schemas.microsoft.com/office/drawing/2014/main" id="{9D13478E-C776-467B-8C41-E46B2F884A2F}"/>
                    </a:ext>
                  </a:extLst>
                </p:cNvPr>
                <p:cNvPicPr/>
                <p:nvPr/>
              </p:nvPicPr>
              <p:blipFill>
                <a:blip r:embed="rId83"/>
                <a:stretch>
                  <a:fillRect/>
                </a:stretch>
              </p:blipFill>
              <p:spPr>
                <a:xfrm>
                  <a:off x="4196453" y="1186627"/>
                  <a:ext cx="2239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93" name="Freihand 92">
                  <a:extLst>
                    <a:ext uri="{FF2B5EF4-FFF2-40B4-BE49-F238E27FC236}">
                      <a16:creationId xmlns:a16="http://schemas.microsoft.com/office/drawing/2014/main" id="{6CE67B49-C4B8-4710-8FDB-93D7686B93FF}"/>
                    </a:ext>
                  </a:extLst>
                </p14:cNvPr>
                <p14:cNvContentPartPr/>
                <p14:nvPr/>
              </p14:nvContentPartPr>
              <p14:xfrm>
                <a:off x="4370693" y="1310107"/>
                <a:ext cx="208800" cy="71640"/>
              </p14:xfrm>
            </p:contentPart>
          </mc:Choice>
          <mc:Fallback xmlns="">
            <p:pic>
              <p:nvPicPr>
                <p:cNvPr id="93" name="Freihand 92">
                  <a:extLst>
                    <a:ext uri="{FF2B5EF4-FFF2-40B4-BE49-F238E27FC236}">
                      <a16:creationId xmlns:a16="http://schemas.microsoft.com/office/drawing/2014/main" id="{6CE67B49-C4B8-4710-8FDB-93D7686B93FF}"/>
                    </a:ext>
                  </a:extLst>
                </p:cNvPr>
                <p:cNvPicPr/>
                <p:nvPr/>
              </p:nvPicPr>
              <p:blipFill>
                <a:blip r:embed="rId85"/>
                <a:stretch>
                  <a:fillRect/>
                </a:stretch>
              </p:blipFill>
              <p:spPr>
                <a:xfrm>
                  <a:off x="4366373" y="1305787"/>
                  <a:ext cx="2174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94" name="Freihand 93">
                  <a:extLst>
                    <a:ext uri="{FF2B5EF4-FFF2-40B4-BE49-F238E27FC236}">
                      <a16:creationId xmlns:a16="http://schemas.microsoft.com/office/drawing/2014/main" id="{9CA3E34D-6F0D-48C3-B31E-7DD5045E8053}"/>
                    </a:ext>
                  </a:extLst>
                </p14:cNvPr>
                <p14:cNvContentPartPr/>
                <p14:nvPr/>
              </p14:nvContentPartPr>
              <p14:xfrm>
                <a:off x="4583453" y="1197427"/>
                <a:ext cx="7200" cy="25920"/>
              </p14:xfrm>
            </p:contentPart>
          </mc:Choice>
          <mc:Fallback xmlns="">
            <p:pic>
              <p:nvPicPr>
                <p:cNvPr id="94" name="Freihand 93">
                  <a:extLst>
                    <a:ext uri="{FF2B5EF4-FFF2-40B4-BE49-F238E27FC236}">
                      <a16:creationId xmlns:a16="http://schemas.microsoft.com/office/drawing/2014/main" id="{9CA3E34D-6F0D-48C3-B31E-7DD5045E8053}"/>
                    </a:ext>
                  </a:extLst>
                </p:cNvPr>
                <p:cNvPicPr/>
                <p:nvPr/>
              </p:nvPicPr>
              <p:blipFill>
                <a:blip r:embed="rId87"/>
                <a:stretch>
                  <a:fillRect/>
                </a:stretch>
              </p:blipFill>
              <p:spPr>
                <a:xfrm>
                  <a:off x="4579133" y="1193107"/>
                  <a:ext cx="158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95" name="Freihand 94">
                  <a:extLst>
                    <a:ext uri="{FF2B5EF4-FFF2-40B4-BE49-F238E27FC236}">
                      <a16:creationId xmlns:a16="http://schemas.microsoft.com/office/drawing/2014/main" id="{B28D0656-3D26-4E97-BB34-446FE3BC0149}"/>
                    </a:ext>
                  </a:extLst>
                </p14:cNvPr>
                <p14:cNvContentPartPr/>
                <p14:nvPr/>
              </p14:nvContentPartPr>
              <p14:xfrm>
                <a:off x="4611893" y="1269067"/>
                <a:ext cx="207360" cy="106920"/>
              </p14:xfrm>
            </p:contentPart>
          </mc:Choice>
          <mc:Fallback xmlns="">
            <p:pic>
              <p:nvPicPr>
                <p:cNvPr id="95" name="Freihand 94">
                  <a:extLst>
                    <a:ext uri="{FF2B5EF4-FFF2-40B4-BE49-F238E27FC236}">
                      <a16:creationId xmlns:a16="http://schemas.microsoft.com/office/drawing/2014/main" id="{B28D0656-3D26-4E97-BB34-446FE3BC0149}"/>
                    </a:ext>
                  </a:extLst>
                </p:cNvPr>
                <p:cNvPicPr/>
                <p:nvPr/>
              </p:nvPicPr>
              <p:blipFill>
                <a:blip r:embed="rId89"/>
                <a:stretch>
                  <a:fillRect/>
                </a:stretch>
              </p:blipFill>
              <p:spPr>
                <a:xfrm>
                  <a:off x="4607573" y="1264747"/>
                  <a:ext cx="2160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96" name="Freihand 95">
                  <a:extLst>
                    <a:ext uri="{FF2B5EF4-FFF2-40B4-BE49-F238E27FC236}">
                      <a16:creationId xmlns:a16="http://schemas.microsoft.com/office/drawing/2014/main" id="{359D6A10-71C2-49F1-BED9-EC4A8B9819CC}"/>
                    </a:ext>
                  </a:extLst>
                </p14:cNvPr>
                <p14:cNvContentPartPr/>
                <p14:nvPr/>
              </p14:nvContentPartPr>
              <p14:xfrm>
                <a:off x="4844093" y="1260067"/>
                <a:ext cx="91440" cy="85320"/>
              </p14:xfrm>
            </p:contentPart>
          </mc:Choice>
          <mc:Fallback xmlns="">
            <p:pic>
              <p:nvPicPr>
                <p:cNvPr id="96" name="Freihand 95">
                  <a:extLst>
                    <a:ext uri="{FF2B5EF4-FFF2-40B4-BE49-F238E27FC236}">
                      <a16:creationId xmlns:a16="http://schemas.microsoft.com/office/drawing/2014/main" id="{359D6A10-71C2-49F1-BED9-EC4A8B9819CC}"/>
                    </a:ext>
                  </a:extLst>
                </p:cNvPr>
                <p:cNvPicPr/>
                <p:nvPr/>
              </p:nvPicPr>
              <p:blipFill>
                <a:blip r:embed="rId91"/>
                <a:stretch>
                  <a:fillRect/>
                </a:stretch>
              </p:blipFill>
              <p:spPr>
                <a:xfrm>
                  <a:off x="4839773" y="125574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7" name="Freihand 96">
                  <a:extLst>
                    <a:ext uri="{FF2B5EF4-FFF2-40B4-BE49-F238E27FC236}">
                      <a16:creationId xmlns:a16="http://schemas.microsoft.com/office/drawing/2014/main" id="{4A4DD4E2-F5E8-4E6D-BE9A-8C2A4ECB607D}"/>
                    </a:ext>
                  </a:extLst>
                </p14:cNvPr>
                <p14:cNvContentPartPr/>
                <p14:nvPr/>
              </p14:nvContentPartPr>
              <p14:xfrm>
                <a:off x="4868213" y="1270867"/>
                <a:ext cx="96120" cy="37440"/>
              </p14:xfrm>
            </p:contentPart>
          </mc:Choice>
          <mc:Fallback xmlns="">
            <p:pic>
              <p:nvPicPr>
                <p:cNvPr id="97" name="Freihand 96">
                  <a:extLst>
                    <a:ext uri="{FF2B5EF4-FFF2-40B4-BE49-F238E27FC236}">
                      <a16:creationId xmlns:a16="http://schemas.microsoft.com/office/drawing/2014/main" id="{4A4DD4E2-F5E8-4E6D-BE9A-8C2A4ECB607D}"/>
                    </a:ext>
                  </a:extLst>
                </p:cNvPr>
                <p:cNvPicPr/>
                <p:nvPr/>
              </p:nvPicPr>
              <p:blipFill>
                <a:blip r:embed="rId93"/>
                <a:stretch>
                  <a:fillRect/>
                </a:stretch>
              </p:blipFill>
              <p:spPr>
                <a:xfrm>
                  <a:off x="4863893" y="1266547"/>
                  <a:ext cx="1047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8" name="Freihand 97">
                  <a:extLst>
                    <a:ext uri="{FF2B5EF4-FFF2-40B4-BE49-F238E27FC236}">
                      <a16:creationId xmlns:a16="http://schemas.microsoft.com/office/drawing/2014/main" id="{474BB85E-79CA-4F1F-876D-E32C8AA93FE1}"/>
                    </a:ext>
                  </a:extLst>
                </p14:cNvPr>
                <p14:cNvContentPartPr/>
                <p14:nvPr/>
              </p14:nvContentPartPr>
              <p14:xfrm>
                <a:off x="4982333" y="1169347"/>
                <a:ext cx="210240" cy="153720"/>
              </p14:xfrm>
            </p:contentPart>
          </mc:Choice>
          <mc:Fallback xmlns="">
            <p:pic>
              <p:nvPicPr>
                <p:cNvPr id="98" name="Freihand 97">
                  <a:extLst>
                    <a:ext uri="{FF2B5EF4-FFF2-40B4-BE49-F238E27FC236}">
                      <a16:creationId xmlns:a16="http://schemas.microsoft.com/office/drawing/2014/main" id="{474BB85E-79CA-4F1F-876D-E32C8AA93FE1}"/>
                    </a:ext>
                  </a:extLst>
                </p:cNvPr>
                <p:cNvPicPr/>
                <p:nvPr/>
              </p:nvPicPr>
              <p:blipFill>
                <a:blip r:embed="rId95"/>
                <a:stretch>
                  <a:fillRect/>
                </a:stretch>
              </p:blipFill>
              <p:spPr>
                <a:xfrm>
                  <a:off x="4978013" y="1165027"/>
                  <a:ext cx="2188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9" name="Freihand 98">
                  <a:extLst>
                    <a:ext uri="{FF2B5EF4-FFF2-40B4-BE49-F238E27FC236}">
                      <a16:creationId xmlns:a16="http://schemas.microsoft.com/office/drawing/2014/main" id="{7BF9F08F-9949-40C7-97AA-A5EB408242F7}"/>
                    </a:ext>
                  </a:extLst>
                </p14:cNvPr>
                <p14:cNvContentPartPr/>
                <p14:nvPr/>
              </p14:nvContentPartPr>
              <p14:xfrm>
                <a:off x="5152253" y="1222267"/>
                <a:ext cx="144360" cy="113040"/>
              </p14:xfrm>
            </p:contentPart>
          </mc:Choice>
          <mc:Fallback xmlns="">
            <p:pic>
              <p:nvPicPr>
                <p:cNvPr id="99" name="Freihand 98">
                  <a:extLst>
                    <a:ext uri="{FF2B5EF4-FFF2-40B4-BE49-F238E27FC236}">
                      <a16:creationId xmlns:a16="http://schemas.microsoft.com/office/drawing/2014/main" id="{7BF9F08F-9949-40C7-97AA-A5EB408242F7}"/>
                    </a:ext>
                  </a:extLst>
                </p:cNvPr>
                <p:cNvPicPr/>
                <p:nvPr/>
              </p:nvPicPr>
              <p:blipFill>
                <a:blip r:embed="rId97"/>
                <a:stretch>
                  <a:fillRect/>
                </a:stretch>
              </p:blipFill>
              <p:spPr>
                <a:xfrm>
                  <a:off x="5147933" y="1217947"/>
                  <a:ext cx="1530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00" name="Freihand 99">
                  <a:extLst>
                    <a:ext uri="{FF2B5EF4-FFF2-40B4-BE49-F238E27FC236}">
                      <a16:creationId xmlns:a16="http://schemas.microsoft.com/office/drawing/2014/main" id="{B4CA1376-FC12-4DB1-B7D7-34C48D798ADC}"/>
                    </a:ext>
                  </a:extLst>
                </p14:cNvPr>
                <p14:cNvContentPartPr/>
                <p14:nvPr/>
              </p14:nvContentPartPr>
              <p14:xfrm>
                <a:off x="5328653" y="1203187"/>
                <a:ext cx="140760" cy="118800"/>
              </p14:xfrm>
            </p:contentPart>
          </mc:Choice>
          <mc:Fallback xmlns="">
            <p:pic>
              <p:nvPicPr>
                <p:cNvPr id="100" name="Freihand 99">
                  <a:extLst>
                    <a:ext uri="{FF2B5EF4-FFF2-40B4-BE49-F238E27FC236}">
                      <a16:creationId xmlns:a16="http://schemas.microsoft.com/office/drawing/2014/main" id="{B4CA1376-FC12-4DB1-B7D7-34C48D798ADC}"/>
                    </a:ext>
                  </a:extLst>
                </p:cNvPr>
                <p:cNvPicPr/>
                <p:nvPr/>
              </p:nvPicPr>
              <p:blipFill>
                <a:blip r:embed="rId99"/>
                <a:stretch>
                  <a:fillRect/>
                </a:stretch>
              </p:blipFill>
              <p:spPr>
                <a:xfrm>
                  <a:off x="5324333" y="1198867"/>
                  <a:ext cx="149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04" name="Freihand 103">
                  <a:extLst>
                    <a:ext uri="{FF2B5EF4-FFF2-40B4-BE49-F238E27FC236}">
                      <a16:creationId xmlns:a16="http://schemas.microsoft.com/office/drawing/2014/main" id="{BE91E127-2C18-49EC-A907-A0838D211F53}"/>
                    </a:ext>
                  </a:extLst>
                </p14:cNvPr>
                <p14:cNvContentPartPr/>
                <p14:nvPr/>
              </p14:nvContentPartPr>
              <p14:xfrm>
                <a:off x="3750413" y="2220547"/>
                <a:ext cx="32400" cy="441360"/>
              </p14:xfrm>
            </p:contentPart>
          </mc:Choice>
          <mc:Fallback xmlns="">
            <p:pic>
              <p:nvPicPr>
                <p:cNvPr id="104" name="Freihand 103">
                  <a:extLst>
                    <a:ext uri="{FF2B5EF4-FFF2-40B4-BE49-F238E27FC236}">
                      <a16:creationId xmlns:a16="http://schemas.microsoft.com/office/drawing/2014/main" id="{BE91E127-2C18-49EC-A907-A0838D211F53}"/>
                    </a:ext>
                  </a:extLst>
                </p:cNvPr>
                <p:cNvPicPr/>
                <p:nvPr/>
              </p:nvPicPr>
              <p:blipFill>
                <a:blip r:embed="rId101"/>
                <a:stretch>
                  <a:fillRect/>
                </a:stretch>
              </p:blipFill>
              <p:spPr>
                <a:xfrm>
                  <a:off x="3746093" y="2216227"/>
                  <a:ext cx="41040" cy="450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05" name="Freihand 104">
                  <a:extLst>
                    <a:ext uri="{FF2B5EF4-FFF2-40B4-BE49-F238E27FC236}">
                      <a16:creationId xmlns:a16="http://schemas.microsoft.com/office/drawing/2014/main" id="{D2AE2FA5-96F4-4D41-9B16-5B70CA2D7603}"/>
                    </a:ext>
                  </a:extLst>
                </p14:cNvPr>
                <p14:cNvContentPartPr/>
                <p14:nvPr/>
              </p14:nvContentPartPr>
              <p14:xfrm>
                <a:off x="3732413" y="2134147"/>
                <a:ext cx="30240" cy="750600"/>
              </p14:xfrm>
            </p:contentPart>
          </mc:Choice>
          <mc:Fallback xmlns="">
            <p:pic>
              <p:nvPicPr>
                <p:cNvPr id="105" name="Freihand 104">
                  <a:extLst>
                    <a:ext uri="{FF2B5EF4-FFF2-40B4-BE49-F238E27FC236}">
                      <a16:creationId xmlns:a16="http://schemas.microsoft.com/office/drawing/2014/main" id="{D2AE2FA5-96F4-4D41-9B16-5B70CA2D7603}"/>
                    </a:ext>
                  </a:extLst>
                </p:cNvPr>
                <p:cNvPicPr/>
                <p:nvPr/>
              </p:nvPicPr>
              <p:blipFill>
                <a:blip r:embed="rId103"/>
                <a:stretch>
                  <a:fillRect/>
                </a:stretch>
              </p:blipFill>
              <p:spPr>
                <a:xfrm>
                  <a:off x="3728093" y="2129827"/>
                  <a:ext cx="38880" cy="7592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06" name="Freihand 105">
                  <a:extLst>
                    <a:ext uri="{FF2B5EF4-FFF2-40B4-BE49-F238E27FC236}">
                      <a16:creationId xmlns:a16="http://schemas.microsoft.com/office/drawing/2014/main" id="{DFFC6EDE-C17C-499A-879D-BA232E5B02C2}"/>
                    </a:ext>
                  </a:extLst>
                </p14:cNvPr>
                <p14:cNvContentPartPr/>
                <p14:nvPr/>
              </p14:nvContentPartPr>
              <p14:xfrm>
                <a:off x="3778853" y="2207587"/>
                <a:ext cx="42120" cy="934200"/>
              </p14:xfrm>
            </p:contentPart>
          </mc:Choice>
          <mc:Fallback xmlns="">
            <p:pic>
              <p:nvPicPr>
                <p:cNvPr id="106" name="Freihand 105">
                  <a:extLst>
                    <a:ext uri="{FF2B5EF4-FFF2-40B4-BE49-F238E27FC236}">
                      <a16:creationId xmlns:a16="http://schemas.microsoft.com/office/drawing/2014/main" id="{DFFC6EDE-C17C-499A-879D-BA232E5B02C2}"/>
                    </a:ext>
                  </a:extLst>
                </p:cNvPr>
                <p:cNvPicPr/>
                <p:nvPr/>
              </p:nvPicPr>
              <p:blipFill>
                <a:blip r:embed="rId105"/>
                <a:stretch>
                  <a:fillRect/>
                </a:stretch>
              </p:blipFill>
              <p:spPr>
                <a:xfrm>
                  <a:off x="3774533" y="2203267"/>
                  <a:ext cx="50760" cy="942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07" name="Freihand 106">
                  <a:extLst>
                    <a:ext uri="{FF2B5EF4-FFF2-40B4-BE49-F238E27FC236}">
                      <a16:creationId xmlns:a16="http://schemas.microsoft.com/office/drawing/2014/main" id="{B702CF64-EB7C-4C06-B708-768D4C7F098D}"/>
                    </a:ext>
                  </a:extLst>
                </p14:cNvPr>
                <p14:cNvContentPartPr/>
                <p14:nvPr/>
              </p14:nvContentPartPr>
              <p14:xfrm>
                <a:off x="3777413" y="2305867"/>
                <a:ext cx="7560" cy="589320"/>
              </p14:xfrm>
            </p:contentPart>
          </mc:Choice>
          <mc:Fallback xmlns="">
            <p:pic>
              <p:nvPicPr>
                <p:cNvPr id="107" name="Freihand 106">
                  <a:extLst>
                    <a:ext uri="{FF2B5EF4-FFF2-40B4-BE49-F238E27FC236}">
                      <a16:creationId xmlns:a16="http://schemas.microsoft.com/office/drawing/2014/main" id="{B702CF64-EB7C-4C06-B708-768D4C7F098D}"/>
                    </a:ext>
                  </a:extLst>
                </p:cNvPr>
                <p:cNvPicPr/>
                <p:nvPr/>
              </p:nvPicPr>
              <p:blipFill>
                <a:blip r:embed="rId107"/>
                <a:stretch>
                  <a:fillRect/>
                </a:stretch>
              </p:blipFill>
              <p:spPr>
                <a:xfrm>
                  <a:off x="3773093" y="2301547"/>
                  <a:ext cx="16200" cy="5979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08" name="Freihand 107">
                  <a:extLst>
                    <a:ext uri="{FF2B5EF4-FFF2-40B4-BE49-F238E27FC236}">
                      <a16:creationId xmlns:a16="http://schemas.microsoft.com/office/drawing/2014/main" id="{37468876-3516-4D7B-8DA2-6116E5CCA0DA}"/>
                    </a:ext>
                  </a:extLst>
                </p14:cNvPr>
                <p14:cNvContentPartPr/>
                <p14:nvPr/>
              </p14:nvContentPartPr>
              <p14:xfrm>
                <a:off x="3673733" y="2815987"/>
                <a:ext cx="360" cy="360"/>
              </p14:xfrm>
            </p:contentPart>
          </mc:Choice>
          <mc:Fallback xmlns="">
            <p:pic>
              <p:nvPicPr>
                <p:cNvPr id="108" name="Freihand 107">
                  <a:extLst>
                    <a:ext uri="{FF2B5EF4-FFF2-40B4-BE49-F238E27FC236}">
                      <a16:creationId xmlns:a16="http://schemas.microsoft.com/office/drawing/2014/main" id="{37468876-3516-4D7B-8DA2-6116E5CCA0DA}"/>
                    </a:ext>
                  </a:extLst>
                </p:cNvPr>
                <p:cNvPicPr/>
                <p:nvPr/>
              </p:nvPicPr>
              <p:blipFill>
                <a:blip r:embed="rId109"/>
                <a:stretch>
                  <a:fillRect/>
                </a:stretch>
              </p:blipFill>
              <p:spPr>
                <a:xfrm>
                  <a:off x="3669413" y="2811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9" name="Freihand 108">
                  <a:extLst>
                    <a:ext uri="{FF2B5EF4-FFF2-40B4-BE49-F238E27FC236}">
                      <a16:creationId xmlns:a16="http://schemas.microsoft.com/office/drawing/2014/main" id="{2D6D3C95-F2C6-4C0F-ADEF-903150A1954A}"/>
                    </a:ext>
                  </a:extLst>
                </p14:cNvPr>
                <p14:cNvContentPartPr/>
                <p14:nvPr/>
              </p14:nvContentPartPr>
              <p14:xfrm>
                <a:off x="3583373" y="2135227"/>
                <a:ext cx="320760" cy="913320"/>
              </p14:xfrm>
            </p:contentPart>
          </mc:Choice>
          <mc:Fallback xmlns="">
            <p:pic>
              <p:nvPicPr>
                <p:cNvPr id="109" name="Freihand 108">
                  <a:extLst>
                    <a:ext uri="{FF2B5EF4-FFF2-40B4-BE49-F238E27FC236}">
                      <a16:creationId xmlns:a16="http://schemas.microsoft.com/office/drawing/2014/main" id="{2D6D3C95-F2C6-4C0F-ADEF-903150A1954A}"/>
                    </a:ext>
                  </a:extLst>
                </p:cNvPr>
                <p:cNvPicPr/>
                <p:nvPr/>
              </p:nvPicPr>
              <p:blipFill>
                <a:blip r:embed="rId111"/>
                <a:stretch>
                  <a:fillRect/>
                </a:stretch>
              </p:blipFill>
              <p:spPr>
                <a:xfrm>
                  <a:off x="3579053" y="2130907"/>
                  <a:ext cx="329400" cy="9219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14" name="Freihand 113">
                  <a:extLst>
                    <a:ext uri="{FF2B5EF4-FFF2-40B4-BE49-F238E27FC236}">
                      <a16:creationId xmlns:a16="http://schemas.microsoft.com/office/drawing/2014/main" id="{6D10BFA9-AF2F-42F1-A791-7F7557AB2D5C}"/>
                    </a:ext>
                  </a:extLst>
                </p14:cNvPr>
                <p14:cNvContentPartPr/>
                <p14:nvPr/>
              </p14:nvContentPartPr>
              <p14:xfrm>
                <a:off x="3707933" y="2431867"/>
                <a:ext cx="1184760" cy="1266480"/>
              </p14:xfrm>
            </p:contentPart>
          </mc:Choice>
          <mc:Fallback xmlns="">
            <p:pic>
              <p:nvPicPr>
                <p:cNvPr id="114" name="Freihand 113">
                  <a:extLst>
                    <a:ext uri="{FF2B5EF4-FFF2-40B4-BE49-F238E27FC236}">
                      <a16:creationId xmlns:a16="http://schemas.microsoft.com/office/drawing/2014/main" id="{6D10BFA9-AF2F-42F1-A791-7F7557AB2D5C}"/>
                    </a:ext>
                  </a:extLst>
                </p:cNvPr>
                <p:cNvPicPr/>
                <p:nvPr/>
              </p:nvPicPr>
              <p:blipFill>
                <a:blip r:embed="rId113"/>
                <a:stretch>
                  <a:fillRect/>
                </a:stretch>
              </p:blipFill>
              <p:spPr>
                <a:xfrm>
                  <a:off x="3703613" y="2427547"/>
                  <a:ext cx="1193400" cy="12751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15" name="Freihand 114">
                  <a:extLst>
                    <a:ext uri="{FF2B5EF4-FFF2-40B4-BE49-F238E27FC236}">
                      <a16:creationId xmlns:a16="http://schemas.microsoft.com/office/drawing/2014/main" id="{D78116AA-68AC-4024-8BA9-09F6F80AC22E}"/>
                    </a:ext>
                  </a:extLst>
                </p14:cNvPr>
                <p14:cNvContentPartPr/>
                <p14:nvPr/>
              </p14:nvContentPartPr>
              <p14:xfrm>
                <a:off x="3616853" y="3207307"/>
                <a:ext cx="509760" cy="584640"/>
              </p14:xfrm>
            </p:contentPart>
          </mc:Choice>
          <mc:Fallback xmlns="">
            <p:pic>
              <p:nvPicPr>
                <p:cNvPr id="115" name="Freihand 114">
                  <a:extLst>
                    <a:ext uri="{FF2B5EF4-FFF2-40B4-BE49-F238E27FC236}">
                      <a16:creationId xmlns:a16="http://schemas.microsoft.com/office/drawing/2014/main" id="{D78116AA-68AC-4024-8BA9-09F6F80AC22E}"/>
                    </a:ext>
                  </a:extLst>
                </p:cNvPr>
                <p:cNvPicPr/>
                <p:nvPr/>
              </p:nvPicPr>
              <p:blipFill>
                <a:blip r:embed="rId115"/>
                <a:stretch>
                  <a:fillRect/>
                </a:stretch>
              </p:blipFill>
              <p:spPr>
                <a:xfrm>
                  <a:off x="3612533" y="3202987"/>
                  <a:ext cx="518400" cy="59328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16" name="Freihand 115">
                  <a:extLst>
                    <a:ext uri="{FF2B5EF4-FFF2-40B4-BE49-F238E27FC236}">
                      <a16:creationId xmlns:a16="http://schemas.microsoft.com/office/drawing/2014/main" id="{D4924770-B951-4761-8C22-61354BEDDC6E}"/>
                    </a:ext>
                  </a:extLst>
                </p14:cNvPr>
                <p14:cNvContentPartPr/>
                <p14:nvPr/>
              </p14:nvContentPartPr>
              <p14:xfrm>
                <a:off x="5049293" y="2184907"/>
                <a:ext cx="37800" cy="221760"/>
              </p14:xfrm>
            </p:contentPart>
          </mc:Choice>
          <mc:Fallback xmlns="">
            <p:pic>
              <p:nvPicPr>
                <p:cNvPr id="116" name="Freihand 115">
                  <a:extLst>
                    <a:ext uri="{FF2B5EF4-FFF2-40B4-BE49-F238E27FC236}">
                      <a16:creationId xmlns:a16="http://schemas.microsoft.com/office/drawing/2014/main" id="{D4924770-B951-4761-8C22-61354BEDDC6E}"/>
                    </a:ext>
                  </a:extLst>
                </p:cNvPr>
                <p:cNvPicPr/>
                <p:nvPr/>
              </p:nvPicPr>
              <p:blipFill>
                <a:blip r:embed="rId117"/>
                <a:stretch>
                  <a:fillRect/>
                </a:stretch>
              </p:blipFill>
              <p:spPr>
                <a:xfrm>
                  <a:off x="5044973" y="2180587"/>
                  <a:ext cx="4644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17" name="Freihand 116">
                  <a:extLst>
                    <a:ext uri="{FF2B5EF4-FFF2-40B4-BE49-F238E27FC236}">
                      <a16:creationId xmlns:a16="http://schemas.microsoft.com/office/drawing/2014/main" id="{53202680-D6E3-42F7-B1C6-ED9C239D63C2}"/>
                    </a:ext>
                  </a:extLst>
                </p14:cNvPr>
                <p14:cNvContentPartPr/>
                <p14:nvPr/>
              </p14:nvContentPartPr>
              <p14:xfrm>
                <a:off x="5044613" y="2180587"/>
                <a:ext cx="132120" cy="240120"/>
              </p14:xfrm>
            </p:contentPart>
          </mc:Choice>
          <mc:Fallback xmlns="">
            <p:pic>
              <p:nvPicPr>
                <p:cNvPr id="117" name="Freihand 116">
                  <a:extLst>
                    <a:ext uri="{FF2B5EF4-FFF2-40B4-BE49-F238E27FC236}">
                      <a16:creationId xmlns:a16="http://schemas.microsoft.com/office/drawing/2014/main" id="{53202680-D6E3-42F7-B1C6-ED9C239D63C2}"/>
                    </a:ext>
                  </a:extLst>
                </p:cNvPr>
                <p:cNvPicPr/>
                <p:nvPr/>
              </p:nvPicPr>
              <p:blipFill>
                <a:blip r:embed="rId119"/>
                <a:stretch>
                  <a:fillRect/>
                </a:stretch>
              </p:blipFill>
              <p:spPr>
                <a:xfrm>
                  <a:off x="5040293" y="2176267"/>
                  <a:ext cx="14076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18" name="Freihand 117">
                  <a:extLst>
                    <a:ext uri="{FF2B5EF4-FFF2-40B4-BE49-F238E27FC236}">
                      <a16:creationId xmlns:a16="http://schemas.microsoft.com/office/drawing/2014/main" id="{15243FED-8D32-4ED0-B0AC-6D5D4B05D031}"/>
                    </a:ext>
                  </a:extLst>
                </p14:cNvPr>
                <p14:cNvContentPartPr/>
                <p14:nvPr/>
              </p14:nvContentPartPr>
              <p14:xfrm>
                <a:off x="5185733" y="2115787"/>
                <a:ext cx="79920" cy="208800"/>
              </p14:xfrm>
            </p:contentPart>
          </mc:Choice>
          <mc:Fallback xmlns="">
            <p:pic>
              <p:nvPicPr>
                <p:cNvPr id="118" name="Freihand 117">
                  <a:extLst>
                    <a:ext uri="{FF2B5EF4-FFF2-40B4-BE49-F238E27FC236}">
                      <a16:creationId xmlns:a16="http://schemas.microsoft.com/office/drawing/2014/main" id="{15243FED-8D32-4ED0-B0AC-6D5D4B05D031}"/>
                    </a:ext>
                  </a:extLst>
                </p:cNvPr>
                <p:cNvPicPr/>
                <p:nvPr/>
              </p:nvPicPr>
              <p:blipFill>
                <a:blip r:embed="rId121"/>
                <a:stretch>
                  <a:fillRect/>
                </a:stretch>
              </p:blipFill>
              <p:spPr>
                <a:xfrm>
                  <a:off x="5181413" y="2111467"/>
                  <a:ext cx="8856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19" name="Freihand 118">
                  <a:extLst>
                    <a:ext uri="{FF2B5EF4-FFF2-40B4-BE49-F238E27FC236}">
                      <a16:creationId xmlns:a16="http://schemas.microsoft.com/office/drawing/2014/main" id="{BD9EC511-C736-4187-B582-353112F1F296}"/>
                    </a:ext>
                  </a:extLst>
                </p14:cNvPr>
                <p14:cNvContentPartPr/>
                <p14:nvPr/>
              </p14:nvContentPartPr>
              <p14:xfrm>
                <a:off x="5282213" y="2162587"/>
                <a:ext cx="108360" cy="90000"/>
              </p14:xfrm>
            </p:contentPart>
          </mc:Choice>
          <mc:Fallback xmlns="">
            <p:pic>
              <p:nvPicPr>
                <p:cNvPr id="119" name="Freihand 118">
                  <a:extLst>
                    <a:ext uri="{FF2B5EF4-FFF2-40B4-BE49-F238E27FC236}">
                      <a16:creationId xmlns:a16="http://schemas.microsoft.com/office/drawing/2014/main" id="{BD9EC511-C736-4187-B582-353112F1F296}"/>
                    </a:ext>
                  </a:extLst>
                </p:cNvPr>
                <p:cNvPicPr/>
                <p:nvPr/>
              </p:nvPicPr>
              <p:blipFill>
                <a:blip r:embed="rId123"/>
                <a:stretch>
                  <a:fillRect/>
                </a:stretch>
              </p:blipFill>
              <p:spPr>
                <a:xfrm>
                  <a:off x="5277893" y="2158267"/>
                  <a:ext cx="11700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20" name="Freihand 119">
                  <a:extLst>
                    <a:ext uri="{FF2B5EF4-FFF2-40B4-BE49-F238E27FC236}">
                      <a16:creationId xmlns:a16="http://schemas.microsoft.com/office/drawing/2014/main" id="{23A81855-B76F-4C20-9FEE-87C51A36F485}"/>
                    </a:ext>
                  </a:extLst>
                </p14:cNvPr>
                <p14:cNvContentPartPr/>
                <p14:nvPr/>
              </p14:nvContentPartPr>
              <p14:xfrm>
                <a:off x="5417573" y="2055667"/>
                <a:ext cx="165600" cy="94320"/>
              </p14:xfrm>
            </p:contentPart>
          </mc:Choice>
          <mc:Fallback xmlns="">
            <p:pic>
              <p:nvPicPr>
                <p:cNvPr id="120" name="Freihand 119">
                  <a:extLst>
                    <a:ext uri="{FF2B5EF4-FFF2-40B4-BE49-F238E27FC236}">
                      <a16:creationId xmlns:a16="http://schemas.microsoft.com/office/drawing/2014/main" id="{23A81855-B76F-4C20-9FEE-87C51A36F485}"/>
                    </a:ext>
                  </a:extLst>
                </p:cNvPr>
                <p:cNvPicPr/>
                <p:nvPr/>
              </p:nvPicPr>
              <p:blipFill>
                <a:blip r:embed="rId125"/>
                <a:stretch>
                  <a:fillRect/>
                </a:stretch>
              </p:blipFill>
              <p:spPr>
                <a:xfrm>
                  <a:off x="5413253" y="2051347"/>
                  <a:ext cx="1742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21" name="Freihand 120">
                  <a:extLst>
                    <a:ext uri="{FF2B5EF4-FFF2-40B4-BE49-F238E27FC236}">
                      <a16:creationId xmlns:a16="http://schemas.microsoft.com/office/drawing/2014/main" id="{E5C684D1-6562-4ED0-8F1E-B7AD4BA06C7B}"/>
                    </a:ext>
                  </a:extLst>
                </p14:cNvPr>
                <p14:cNvContentPartPr/>
                <p14:nvPr/>
              </p14:nvContentPartPr>
              <p14:xfrm>
                <a:off x="5595053" y="1931827"/>
                <a:ext cx="344880" cy="158760"/>
              </p14:xfrm>
            </p:contentPart>
          </mc:Choice>
          <mc:Fallback xmlns="">
            <p:pic>
              <p:nvPicPr>
                <p:cNvPr id="121" name="Freihand 120">
                  <a:extLst>
                    <a:ext uri="{FF2B5EF4-FFF2-40B4-BE49-F238E27FC236}">
                      <a16:creationId xmlns:a16="http://schemas.microsoft.com/office/drawing/2014/main" id="{E5C684D1-6562-4ED0-8F1E-B7AD4BA06C7B}"/>
                    </a:ext>
                  </a:extLst>
                </p:cNvPr>
                <p:cNvPicPr/>
                <p:nvPr/>
              </p:nvPicPr>
              <p:blipFill>
                <a:blip r:embed="rId127"/>
                <a:stretch>
                  <a:fillRect/>
                </a:stretch>
              </p:blipFill>
              <p:spPr>
                <a:xfrm>
                  <a:off x="5590733" y="1927507"/>
                  <a:ext cx="3535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23" name="Freihand 122">
                  <a:extLst>
                    <a:ext uri="{FF2B5EF4-FFF2-40B4-BE49-F238E27FC236}">
                      <a16:creationId xmlns:a16="http://schemas.microsoft.com/office/drawing/2014/main" id="{8E4C8A86-4B7A-4DEC-B7BD-FDAC2F18E29B}"/>
                    </a:ext>
                  </a:extLst>
                </p14:cNvPr>
                <p14:cNvContentPartPr/>
                <p14:nvPr/>
              </p14:nvContentPartPr>
              <p14:xfrm>
                <a:off x="6045413" y="1614667"/>
                <a:ext cx="343800" cy="286920"/>
              </p14:xfrm>
            </p:contentPart>
          </mc:Choice>
          <mc:Fallback xmlns="">
            <p:pic>
              <p:nvPicPr>
                <p:cNvPr id="123" name="Freihand 122">
                  <a:extLst>
                    <a:ext uri="{FF2B5EF4-FFF2-40B4-BE49-F238E27FC236}">
                      <a16:creationId xmlns:a16="http://schemas.microsoft.com/office/drawing/2014/main" id="{8E4C8A86-4B7A-4DEC-B7BD-FDAC2F18E29B}"/>
                    </a:ext>
                  </a:extLst>
                </p:cNvPr>
                <p:cNvPicPr/>
                <p:nvPr/>
              </p:nvPicPr>
              <p:blipFill>
                <a:blip r:embed="rId129"/>
                <a:stretch>
                  <a:fillRect/>
                </a:stretch>
              </p:blipFill>
              <p:spPr>
                <a:xfrm>
                  <a:off x="6041093" y="1610347"/>
                  <a:ext cx="35244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24" name="Freihand 123">
                  <a:extLst>
                    <a:ext uri="{FF2B5EF4-FFF2-40B4-BE49-F238E27FC236}">
                      <a16:creationId xmlns:a16="http://schemas.microsoft.com/office/drawing/2014/main" id="{801DE279-3367-43D3-B942-6F28185DFCBA}"/>
                    </a:ext>
                  </a:extLst>
                </p14:cNvPr>
                <p14:cNvContentPartPr/>
                <p14:nvPr/>
              </p14:nvContentPartPr>
              <p14:xfrm>
                <a:off x="6479573" y="1506307"/>
                <a:ext cx="104040" cy="155160"/>
              </p14:xfrm>
            </p:contentPart>
          </mc:Choice>
          <mc:Fallback xmlns="">
            <p:pic>
              <p:nvPicPr>
                <p:cNvPr id="124" name="Freihand 123">
                  <a:extLst>
                    <a:ext uri="{FF2B5EF4-FFF2-40B4-BE49-F238E27FC236}">
                      <a16:creationId xmlns:a16="http://schemas.microsoft.com/office/drawing/2014/main" id="{801DE279-3367-43D3-B942-6F28185DFCBA}"/>
                    </a:ext>
                  </a:extLst>
                </p:cNvPr>
                <p:cNvPicPr/>
                <p:nvPr/>
              </p:nvPicPr>
              <p:blipFill>
                <a:blip r:embed="rId131"/>
                <a:stretch>
                  <a:fillRect/>
                </a:stretch>
              </p:blipFill>
              <p:spPr>
                <a:xfrm>
                  <a:off x="6475253" y="1501987"/>
                  <a:ext cx="1126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25" name="Freihand 124">
                  <a:extLst>
                    <a:ext uri="{FF2B5EF4-FFF2-40B4-BE49-F238E27FC236}">
                      <a16:creationId xmlns:a16="http://schemas.microsoft.com/office/drawing/2014/main" id="{C4EA05FB-25EC-461F-8C85-6587A513BAD6}"/>
                    </a:ext>
                  </a:extLst>
                </p14:cNvPr>
                <p14:cNvContentPartPr/>
                <p14:nvPr/>
              </p14:nvContentPartPr>
              <p14:xfrm>
                <a:off x="6716813" y="1424587"/>
                <a:ext cx="16200" cy="155880"/>
              </p14:xfrm>
            </p:contentPart>
          </mc:Choice>
          <mc:Fallback xmlns="">
            <p:pic>
              <p:nvPicPr>
                <p:cNvPr id="125" name="Freihand 124">
                  <a:extLst>
                    <a:ext uri="{FF2B5EF4-FFF2-40B4-BE49-F238E27FC236}">
                      <a16:creationId xmlns:a16="http://schemas.microsoft.com/office/drawing/2014/main" id="{C4EA05FB-25EC-461F-8C85-6587A513BAD6}"/>
                    </a:ext>
                  </a:extLst>
                </p:cNvPr>
                <p:cNvPicPr/>
                <p:nvPr/>
              </p:nvPicPr>
              <p:blipFill>
                <a:blip r:embed="rId133"/>
                <a:stretch>
                  <a:fillRect/>
                </a:stretch>
              </p:blipFill>
              <p:spPr>
                <a:xfrm>
                  <a:off x="6712493" y="1420267"/>
                  <a:ext cx="248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26" name="Freihand 125">
                  <a:extLst>
                    <a:ext uri="{FF2B5EF4-FFF2-40B4-BE49-F238E27FC236}">
                      <a16:creationId xmlns:a16="http://schemas.microsoft.com/office/drawing/2014/main" id="{A386CF9B-CA54-48F9-A8D6-E70EFBB08533}"/>
                    </a:ext>
                  </a:extLst>
                </p14:cNvPr>
                <p14:cNvContentPartPr/>
                <p14:nvPr/>
              </p14:nvContentPartPr>
              <p14:xfrm>
                <a:off x="6577853" y="1374547"/>
                <a:ext cx="141120" cy="106200"/>
              </p14:xfrm>
            </p:contentPart>
          </mc:Choice>
          <mc:Fallback xmlns="">
            <p:pic>
              <p:nvPicPr>
                <p:cNvPr id="126" name="Freihand 125">
                  <a:extLst>
                    <a:ext uri="{FF2B5EF4-FFF2-40B4-BE49-F238E27FC236}">
                      <a16:creationId xmlns:a16="http://schemas.microsoft.com/office/drawing/2014/main" id="{A386CF9B-CA54-48F9-A8D6-E70EFBB08533}"/>
                    </a:ext>
                  </a:extLst>
                </p:cNvPr>
                <p:cNvPicPr/>
                <p:nvPr/>
              </p:nvPicPr>
              <p:blipFill>
                <a:blip r:embed="rId135"/>
                <a:stretch>
                  <a:fillRect/>
                </a:stretch>
              </p:blipFill>
              <p:spPr>
                <a:xfrm>
                  <a:off x="6573533" y="1370227"/>
                  <a:ext cx="1497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27" name="Freihand 126">
                  <a:extLst>
                    <a:ext uri="{FF2B5EF4-FFF2-40B4-BE49-F238E27FC236}">
                      <a16:creationId xmlns:a16="http://schemas.microsoft.com/office/drawing/2014/main" id="{4E16947A-59EF-44B3-8B80-80EF999EED8C}"/>
                    </a:ext>
                  </a:extLst>
                </p14:cNvPr>
                <p14:cNvContentPartPr/>
                <p14:nvPr/>
              </p14:nvContentPartPr>
              <p14:xfrm>
                <a:off x="6786653" y="1430347"/>
                <a:ext cx="101160" cy="132480"/>
              </p14:xfrm>
            </p:contentPart>
          </mc:Choice>
          <mc:Fallback xmlns="">
            <p:pic>
              <p:nvPicPr>
                <p:cNvPr id="127" name="Freihand 126">
                  <a:extLst>
                    <a:ext uri="{FF2B5EF4-FFF2-40B4-BE49-F238E27FC236}">
                      <a16:creationId xmlns:a16="http://schemas.microsoft.com/office/drawing/2014/main" id="{4E16947A-59EF-44B3-8B80-80EF999EED8C}"/>
                    </a:ext>
                  </a:extLst>
                </p:cNvPr>
                <p:cNvPicPr/>
                <p:nvPr/>
              </p:nvPicPr>
              <p:blipFill>
                <a:blip r:embed="rId137"/>
                <a:stretch>
                  <a:fillRect/>
                </a:stretch>
              </p:blipFill>
              <p:spPr>
                <a:xfrm>
                  <a:off x="6782333" y="1426027"/>
                  <a:ext cx="1098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28" name="Freihand 127">
                  <a:extLst>
                    <a:ext uri="{FF2B5EF4-FFF2-40B4-BE49-F238E27FC236}">
                      <a16:creationId xmlns:a16="http://schemas.microsoft.com/office/drawing/2014/main" id="{0218F264-57B3-4FEE-AB9A-9E014465077B}"/>
                    </a:ext>
                  </a:extLst>
                </p14:cNvPr>
                <p14:cNvContentPartPr/>
                <p14:nvPr/>
              </p14:nvContentPartPr>
              <p14:xfrm>
                <a:off x="7010933" y="1207867"/>
                <a:ext cx="229320" cy="148320"/>
              </p14:xfrm>
            </p:contentPart>
          </mc:Choice>
          <mc:Fallback xmlns="">
            <p:pic>
              <p:nvPicPr>
                <p:cNvPr id="128" name="Freihand 127">
                  <a:extLst>
                    <a:ext uri="{FF2B5EF4-FFF2-40B4-BE49-F238E27FC236}">
                      <a16:creationId xmlns:a16="http://schemas.microsoft.com/office/drawing/2014/main" id="{0218F264-57B3-4FEE-AB9A-9E014465077B}"/>
                    </a:ext>
                  </a:extLst>
                </p:cNvPr>
                <p:cNvPicPr/>
                <p:nvPr/>
              </p:nvPicPr>
              <p:blipFill>
                <a:blip r:embed="rId139"/>
                <a:stretch>
                  <a:fillRect/>
                </a:stretch>
              </p:blipFill>
              <p:spPr>
                <a:xfrm>
                  <a:off x="7006613" y="1203547"/>
                  <a:ext cx="2379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29" name="Freihand 128">
                  <a:extLst>
                    <a:ext uri="{FF2B5EF4-FFF2-40B4-BE49-F238E27FC236}">
                      <a16:creationId xmlns:a16="http://schemas.microsoft.com/office/drawing/2014/main" id="{9359BEEF-068F-486F-A675-90043403CC8F}"/>
                    </a:ext>
                  </a:extLst>
                </p14:cNvPr>
                <p14:cNvContentPartPr/>
                <p14:nvPr/>
              </p14:nvContentPartPr>
              <p14:xfrm>
                <a:off x="7160333" y="1100587"/>
                <a:ext cx="360" cy="360"/>
              </p14:xfrm>
            </p:contentPart>
          </mc:Choice>
          <mc:Fallback xmlns="">
            <p:pic>
              <p:nvPicPr>
                <p:cNvPr id="129" name="Freihand 128">
                  <a:extLst>
                    <a:ext uri="{FF2B5EF4-FFF2-40B4-BE49-F238E27FC236}">
                      <a16:creationId xmlns:a16="http://schemas.microsoft.com/office/drawing/2014/main" id="{9359BEEF-068F-486F-A675-90043403CC8F}"/>
                    </a:ext>
                  </a:extLst>
                </p:cNvPr>
                <p:cNvPicPr/>
                <p:nvPr/>
              </p:nvPicPr>
              <p:blipFill>
                <a:blip r:embed="rId109"/>
                <a:stretch>
                  <a:fillRect/>
                </a:stretch>
              </p:blipFill>
              <p:spPr>
                <a:xfrm>
                  <a:off x="7156013" y="1096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30" name="Freihand 129">
                  <a:extLst>
                    <a:ext uri="{FF2B5EF4-FFF2-40B4-BE49-F238E27FC236}">
                      <a16:creationId xmlns:a16="http://schemas.microsoft.com/office/drawing/2014/main" id="{9B142C5E-7218-4620-8BC1-566F137981C8}"/>
                    </a:ext>
                  </a:extLst>
                </p14:cNvPr>
                <p14:cNvContentPartPr/>
                <p14:nvPr/>
              </p14:nvContentPartPr>
              <p14:xfrm>
                <a:off x="7382453" y="918787"/>
                <a:ext cx="450000" cy="289800"/>
              </p14:xfrm>
            </p:contentPart>
          </mc:Choice>
          <mc:Fallback xmlns="">
            <p:pic>
              <p:nvPicPr>
                <p:cNvPr id="130" name="Freihand 129">
                  <a:extLst>
                    <a:ext uri="{FF2B5EF4-FFF2-40B4-BE49-F238E27FC236}">
                      <a16:creationId xmlns:a16="http://schemas.microsoft.com/office/drawing/2014/main" id="{9B142C5E-7218-4620-8BC1-566F137981C8}"/>
                    </a:ext>
                  </a:extLst>
                </p:cNvPr>
                <p:cNvPicPr/>
                <p:nvPr/>
              </p:nvPicPr>
              <p:blipFill>
                <a:blip r:embed="rId142"/>
                <a:stretch>
                  <a:fillRect/>
                </a:stretch>
              </p:blipFill>
              <p:spPr>
                <a:xfrm>
                  <a:off x="7378133" y="914467"/>
                  <a:ext cx="45864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31" name="Freihand 130">
                  <a:extLst>
                    <a:ext uri="{FF2B5EF4-FFF2-40B4-BE49-F238E27FC236}">
                      <a16:creationId xmlns:a16="http://schemas.microsoft.com/office/drawing/2014/main" id="{F75F5C67-BC18-4916-B828-DCA3E1298515}"/>
                    </a:ext>
                  </a:extLst>
                </p14:cNvPr>
                <p14:cNvContentPartPr/>
                <p14:nvPr/>
              </p14:nvContentPartPr>
              <p14:xfrm>
                <a:off x="7810853" y="870187"/>
                <a:ext cx="360" cy="360"/>
              </p14:xfrm>
            </p:contentPart>
          </mc:Choice>
          <mc:Fallback xmlns="">
            <p:pic>
              <p:nvPicPr>
                <p:cNvPr id="131" name="Freihand 130">
                  <a:extLst>
                    <a:ext uri="{FF2B5EF4-FFF2-40B4-BE49-F238E27FC236}">
                      <a16:creationId xmlns:a16="http://schemas.microsoft.com/office/drawing/2014/main" id="{F75F5C67-BC18-4916-B828-DCA3E1298515}"/>
                    </a:ext>
                  </a:extLst>
                </p:cNvPr>
                <p:cNvPicPr/>
                <p:nvPr/>
              </p:nvPicPr>
              <p:blipFill>
                <a:blip r:embed="rId109"/>
                <a:stretch>
                  <a:fillRect/>
                </a:stretch>
              </p:blipFill>
              <p:spPr>
                <a:xfrm>
                  <a:off x="7806533" y="865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32" name="Freihand 131">
                  <a:extLst>
                    <a:ext uri="{FF2B5EF4-FFF2-40B4-BE49-F238E27FC236}">
                      <a16:creationId xmlns:a16="http://schemas.microsoft.com/office/drawing/2014/main" id="{92453998-3510-4A4F-9A2A-9D7C946CECA0}"/>
                    </a:ext>
                  </a:extLst>
                </p14:cNvPr>
                <p14:cNvContentPartPr/>
                <p14:nvPr/>
              </p14:nvContentPartPr>
              <p14:xfrm>
                <a:off x="7878173" y="824827"/>
                <a:ext cx="240480" cy="300600"/>
              </p14:xfrm>
            </p:contentPart>
          </mc:Choice>
          <mc:Fallback xmlns="">
            <p:pic>
              <p:nvPicPr>
                <p:cNvPr id="132" name="Freihand 131">
                  <a:extLst>
                    <a:ext uri="{FF2B5EF4-FFF2-40B4-BE49-F238E27FC236}">
                      <a16:creationId xmlns:a16="http://schemas.microsoft.com/office/drawing/2014/main" id="{92453998-3510-4A4F-9A2A-9D7C946CECA0}"/>
                    </a:ext>
                  </a:extLst>
                </p:cNvPr>
                <p:cNvPicPr/>
                <p:nvPr/>
              </p:nvPicPr>
              <p:blipFill>
                <a:blip r:embed="rId145"/>
                <a:stretch>
                  <a:fillRect/>
                </a:stretch>
              </p:blipFill>
              <p:spPr>
                <a:xfrm>
                  <a:off x="7873853" y="820507"/>
                  <a:ext cx="249120" cy="3092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33" name="Freihand 132">
                  <a:extLst>
                    <a:ext uri="{FF2B5EF4-FFF2-40B4-BE49-F238E27FC236}">
                      <a16:creationId xmlns:a16="http://schemas.microsoft.com/office/drawing/2014/main" id="{74F39E94-435B-4416-9919-BEE6A82CB6C7}"/>
                    </a:ext>
                  </a:extLst>
                </p14:cNvPr>
                <p14:cNvContentPartPr/>
                <p14:nvPr/>
              </p14:nvContentPartPr>
              <p14:xfrm>
                <a:off x="8234213" y="562747"/>
                <a:ext cx="175320" cy="276480"/>
              </p14:xfrm>
            </p:contentPart>
          </mc:Choice>
          <mc:Fallback xmlns="">
            <p:pic>
              <p:nvPicPr>
                <p:cNvPr id="133" name="Freihand 132">
                  <a:extLst>
                    <a:ext uri="{FF2B5EF4-FFF2-40B4-BE49-F238E27FC236}">
                      <a16:creationId xmlns:a16="http://schemas.microsoft.com/office/drawing/2014/main" id="{74F39E94-435B-4416-9919-BEE6A82CB6C7}"/>
                    </a:ext>
                  </a:extLst>
                </p:cNvPr>
                <p:cNvPicPr/>
                <p:nvPr/>
              </p:nvPicPr>
              <p:blipFill>
                <a:blip r:embed="rId147"/>
                <a:stretch>
                  <a:fillRect/>
                </a:stretch>
              </p:blipFill>
              <p:spPr>
                <a:xfrm>
                  <a:off x="8229893" y="558427"/>
                  <a:ext cx="18396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34" name="Freihand 133">
                  <a:extLst>
                    <a:ext uri="{FF2B5EF4-FFF2-40B4-BE49-F238E27FC236}">
                      <a16:creationId xmlns:a16="http://schemas.microsoft.com/office/drawing/2014/main" id="{B6F27BA0-1682-47C2-845B-C65431822ABA}"/>
                    </a:ext>
                  </a:extLst>
                </p14:cNvPr>
                <p14:cNvContentPartPr/>
                <p14:nvPr/>
              </p14:nvContentPartPr>
              <p14:xfrm>
                <a:off x="8391533" y="647707"/>
                <a:ext cx="163440" cy="94680"/>
              </p14:xfrm>
            </p:contentPart>
          </mc:Choice>
          <mc:Fallback xmlns="">
            <p:pic>
              <p:nvPicPr>
                <p:cNvPr id="134" name="Freihand 133">
                  <a:extLst>
                    <a:ext uri="{FF2B5EF4-FFF2-40B4-BE49-F238E27FC236}">
                      <a16:creationId xmlns:a16="http://schemas.microsoft.com/office/drawing/2014/main" id="{B6F27BA0-1682-47C2-845B-C65431822ABA}"/>
                    </a:ext>
                  </a:extLst>
                </p:cNvPr>
                <p:cNvPicPr/>
                <p:nvPr/>
              </p:nvPicPr>
              <p:blipFill>
                <a:blip r:embed="rId149"/>
                <a:stretch>
                  <a:fillRect/>
                </a:stretch>
              </p:blipFill>
              <p:spPr>
                <a:xfrm>
                  <a:off x="8387213" y="643387"/>
                  <a:ext cx="1720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35" name="Freihand 134">
                  <a:extLst>
                    <a:ext uri="{FF2B5EF4-FFF2-40B4-BE49-F238E27FC236}">
                      <a16:creationId xmlns:a16="http://schemas.microsoft.com/office/drawing/2014/main" id="{AFC0E748-A9C8-41CC-964E-A15FD78EB8CB}"/>
                    </a:ext>
                  </a:extLst>
                </p14:cNvPr>
                <p14:cNvContentPartPr/>
                <p14:nvPr/>
              </p14:nvContentPartPr>
              <p14:xfrm>
                <a:off x="8575133" y="393187"/>
                <a:ext cx="418320" cy="253440"/>
              </p14:xfrm>
            </p:contentPart>
          </mc:Choice>
          <mc:Fallback xmlns="">
            <p:pic>
              <p:nvPicPr>
                <p:cNvPr id="135" name="Freihand 134">
                  <a:extLst>
                    <a:ext uri="{FF2B5EF4-FFF2-40B4-BE49-F238E27FC236}">
                      <a16:creationId xmlns:a16="http://schemas.microsoft.com/office/drawing/2014/main" id="{AFC0E748-A9C8-41CC-964E-A15FD78EB8CB}"/>
                    </a:ext>
                  </a:extLst>
                </p:cNvPr>
                <p:cNvPicPr/>
                <p:nvPr/>
              </p:nvPicPr>
              <p:blipFill>
                <a:blip r:embed="rId151"/>
                <a:stretch>
                  <a:fillRect/>
                </a:stretch>
              </p:blipFill>
              <p:spPr>
                <a:xfrm>
                  <a:off x="8570813" y="388867"/>
                  <a:ext cx="42696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37" name="Freihand 136">
                  <a:extLst>
                    <a:ext uri="{FF2B5EF4-FFF2-40B4-BE49-F238E27FC236}">
                      <a16:creationId xmlns:a16="http://schemas.microsoft.com/office/drawing/2014/main" id="{312C1408-C876-4613-8C09-BF1CE8C2778E}"/>
                    </a:ext>
                  </a:extLst>
                </p14:cNvPr>
                <p14:cNvContentPartPr/>
                <p14:nvPr/>
              </p14:nvContentPartPr>
              <p14:xfrm>
                <a:off x="3973613" y="4257067"/>
                <a:ext cx="68040" cy="138240"/>
              </p14:xfrm>
            </p:contentPart>
          </mc:Choice>
          <mc:Fallback xmlns="">
            <p:pic>
              <p:nvPicPr>
                <p:cNvPr id="137" name="Freihand 136">
                  <a:extLst>
                    <a:ext uri="{FF2B5EF4-FFF2-40B4-BE49-F238E27FC236}">
                      <a16:creationId xmlns:a16="http://schemas.microsoft.com/office/drawing/2014/main" id="{312C1408-C876-4613-8C09-BF1CE8C2778E}"/>
                    </a:ext>
                  </a:extLst>
                </p:cNvPr>
                <p:cNvPicPr/>
                <p:nvPr/>
              </p:nvPicPr>
              <p:blipFill>
                <a:blip r:embed="rId153"/>
                <a:stretch>
                  <a:fillRect/>
                </a:stretch>
              </p:blipFill>
              <p:spPr>
                <a:xfrm>
                  <a:off x="3969293" y="4252747"/>
                  <a:ext cx="766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38" name="Freihand 137">
                  <a:extLst>
                    <a:ext uri="{FF2B5EF4-FFF2-40B4-BE49-F238E27FC236}">
                      <a16:creationId xmlns:a16="http://schemas.microsoft.com/office/drawing/2014/main" id="{51A18798-A350-4DF4-8E1B-2E1514E45891}"/>
                    </a:ext>
                  </a:extLst>
                </p14:cNvPr>
                <p14:cNvContentPartPr/>
                <p14:nvPr/>
              </p14:nvContentPartPr>
              <p14:xfrm>
                <a:off x="4344773" y="4123867"/>
                <a:ext cx="38160" cy="151200"/>
              </p14:xfrm>
            </p:contentPart>
          </mc:Choice>
          <mc:Fallback xmlns="">
            <p:pic>
              <p:nvPicPr>
                <p:cNvPr id="138" name="Freihand 137">
                  <a:extLst>
                    <a:ext uri="{FF2B5EF4-FFF2-40B4-BE49-F238E27FC236}">
                      <a16:creationId xmlns:a16="http://schemas.microsoft.com/office/drawing/2014/main" id="{51A18798-A350-4DF4-8E1B-2E1514E45891}"/>
                    </a:ext>
                  </a:extLst>
                </p:cNvPr>
                <p:cNvPicPr/>
                <p:nvPr/>
              </p:nvPicPr>
              <p:blipFill>
                <a:blip r:embed="rId155"/>
                <a:stretch>
                  <a:fillRect/>
                </a:stretch>
              </p:blipFill>
              <p:spPr>
                <a:xfrm>
                  <a:off x="4340453" y="4119547"/>
                  <a:ext cx="468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39" name="Freihand 138">
                  <a:extLst>
                    <a:ext uri="{FF2B5EF4-FFF2-40B4-BE49-F238E27FC236}">
                      <a16:creationId xmlns:a16="http://schemas.microsoft.com/office/drawing/2014/main" id="{C010F4EF-F5D9-403C-8F8C-9E94B3736A5C}"/>
                    </a:ext>
                  </a:extLst>
                </p14:cNvPr>
                <p14:cNvContentPartPr/>
                <p14:nvPr/>
              </p14:nvContentPartPr>
              <p14:xfrm>
                <a:off x="4394093" y="3939907"/>
                <a:ext cx="43200" cy="217080"/>
              </p14:xfrm>
            </p:contentPart>
          </mc:Choice>
          <mc:Fallback xmlns="">
            <p:pic>
              <p:nvPicPr>
                <p:cNvPr id="139" name="Freihand 138">
                  <a:extLst>
                    <a:ext uri="{FF2B5EF4-FFF2-40B4-BE49-F238E27FC236}">
                      <a16:creationId xmlns:a16="http://schemas.microsoft.com/office/drawing/2014/main" id="{C010F4EF-F5D9-403C-8F8C-9E94B3736A5C}"/>
                    </a:ext>
                  </a:extLst>
                </p:cNvPr>
                <p:cNvPicPr/>
                <p:nvPr/>
              </p:nvPicPr>
              <p:blipFill>
                <a:blip r:embed="rId157"/>
                <a:stretch>
                  <a:fillRect/>
                </a:stretch>
              </p:blipFill>
              <p:spPr>
                <a:xfrm>
                  <a:off x="4389773" y="3935587"/>
                  <a:ext cx="5184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40" name="Freihand 139">
                  <a:extLst>
                    <a:ext uri="{FF2B5EF4-FFF2-40B4-BE49-F238E27FC236}">
                      <a16:creationId xmlns:a16="http://schemas.microsoft.com/office/drawing/2014/main" id="{88DEDD71-36DF-446C-96E7-31F44F182E3D}"/>
                    </a:ext>
                  </a:extLst>
                </p14:cNvPr>
                <p14:cNvContentPartPr/>
                <p14:nvPr/>
              </p14:nvContentPartPr>
              <p14:xfrm>
                <a:off x="4610813" y="4279747"/>
                <a:ext cx="2522160" cy="491760"/>
              </p14:xfrm>
            </p:contentPart>
          </mc:Choice>
          <mc:Fallback xmlns="">
            <p:pic>
              <p:nvPicPr>
                <p:cNvPr id="140" name="Freihand 139">
                  <a:extLst>
                    <a:ext uri="{FF2B5EF4-FFF2-40B4-BE49-F238E27FC236}">
                      <a16:creationId xmlns:a16="http://schemas.microsoft.com/office/drawing/2014/main" id="{88DEDD71-36DF-446C-96E7-31F44F182E3D}"/>
                    </a:ext>
                  </a:extLst>
                </p:cNvPr>
                <p:cNvPicPr/>
                <p:nvPr/>
              </p:nvPicPr>
              <p:blipFill>
                <a:blip r:embed="rId159"/>
                <a:stretch>
                  <a:fillRect/>
                </a:stretch>
              </p:blipFill>
              <p:spPr>
                <a:xfrm>
                  <a:off x="4606493" y="4275427"/>
                  <a:ext cx="2530800" cy="5004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43" name="Freihand 142">
                  <a:extLst>
                    <a:ext uri="{FF2B5EF4-FFF2-40B4-BE49-F238E27FC236}">
                      <a16:creationId xmlns:a16="http://schemas.microsoft.com/office/drawing/2014/main" id="{55AFFC93-907C-47FD-B52D-27770B77EF7B}"/>
                    </a:ext>
                  </a:extLst>
                </p14:cNvPr>
                <p14:cNvContentPartPr/>
                <p14:nvPr/>
              </p14:nvContentPartPr>
              <p14:xfrm>
                <a:off x="4079453" y="2523307"/>
                <a:ext cx="1405440" cy="1766520"/>
              </p14:xfrm>
            </p:contentPart>
          </mc:Choice>
          <mc:Fallback xmlns="">
            <p:pic>
              <p:nvPicPr>
                <p:cNvPr id="143" name="Freihand 142">
                  <a:extLst>
                    <a:ext uri="{FF2B5EF4-FFF2-40B4-BE49-F238E27FC236}">
                      <a16:creationId xmlns:a16="http://schemas.microsoft.com/office/drawing/2014/main" id="{55AFFC93-907C-47FD-B52D-27770B77EF7B}"/>
                    </a:ext>
                  </a:extLst>
                </p:cNvPr>
                <p:cNvPicPr/>
                <p:nvPr/>
              </p:nvPicPr>
              <p:blipFill>
                <a:blip r:embed="rId161"/>
                <a:stretch>
                  <a:fillRect/>
                </a:stretch>
              </p:blipFill>
              <p:spPr>
                <a:xfrm>
                  <a:off x="4075133" y="2518987"/>
                  <a:ext cx="1414080" cy="17751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44" name="Freihand 143">
                  <a:extLst>
                    <a:ext uri="{FF2B5EF4-FFF2-40B4-BE49-F238E27FC236}">
                      <a16:creationId xmlns:a16="http://schemas.microsoft.com/office/drawing/2014/main" id="{5A504BBA-2FAC-461F-B916-B94A35AE8FCF}"/>
                    </a:ext>
                  </a:extLst>
                </p14:cNvPr>
                <p14:cNvContentPartPr/>
                <p14:nvPr/>
              </p14:nvContentPartPr>
              <p14:xfrm>
                <a:off x="4171973" y="4049347"/>
                <a:ext cx="25560" cy="29160"/>
              </p14:xfrm>
            </p:contentPart>
          </mc:Choice>
          <mc:Fallback xmlns="">
            <p:pic>
              <p:nvPicPr>
                <p:cNvPr id="144" name="Freihand 143">
                  <a:extLst>
                    <a:ext uri="{FF2B5EF4-FFF2-40B4-BE49-F238E27FC236}">
                      <a16:creationId xmlns:a16="http://schemas.microsoft.com/office/drawing/2014/main" id="{5A504BBA-2FAC-461F-B916-B94A35AE8FCF}"/>
                    </a:ext>
                  </a:extLst>
                </p:cNvPr>
                <p:cNvPicPr/>
                <p:nvPr/>
              </p:nvPicPr>
              <p:blipFill>
                <a:blip r:embed="rId163"/>
                <a:stretch>
                  <a:fillRect/>
                </a:stretch>
              </p:blipFill>
              <p:spPr>
                <a:xfrm>
                  <a:off x="4167653" y="4045027"/>
                  <a:ext cx="3420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45" name="Freihand 144">
                  <a:extLst>
                    <a:ext uri="{FF2B5EF4-FFF2-40B4-BE49-F238E27FC236}">
                      <a16:creationId xmlns:a16="http://schemas.microsoft.com/office/drawing/2014/main" id="{511103C8-AAE7-48E4-A824-8EFE337D70BC}"/>
                    </a:ext>
                  </a:extLst>
                </p14:cNvPr>
                <p14:cNvContentPartPr/>
                <p14:nvPr/>
              </p14:nvContentPartPr>
              <p14:xfrm>
                <a:off x="4053893" y="3926227"/>
                <a:ext cx="375120" cy="393120"/>
              </p14:xfrm>
            </p:contentPart>
          </mc:Choice>
          <mc:Fallback xmlns="">
            <p:pic>
              <p:nvPicPr>
                <p:cNvPr id="145" name="Freihand 144">
                  <a:extLst>
                    <a:ext uri="{FF2B5EF4-FFF2-40B4-BE49-F238E27FC236}">
                      <a16:creationId xmlns:a16="http://schemas.microsoft.com/office/drawing/2014/main" id="{511103C8-AAE7-48E4-A824-8EFE337D70BC}"/>
                    </a:ext>
                  </a:extLst>
                </p:cNvPr>
                <p:cNvPicPr/>
                <p:nvPr/>
              </p:nvPicPr>
              <p:blipFill>
                <a:blip r:embed="rId165"/>
                <a:stretch>
                  <a:fillRect/>
                </a:stretch>
              </p:blipFill>
              <p:spPr>
                <a:xfrm>
                  <a:off x="4049573" y="3921907"/>
                  <a:ext cx="383760" cy="4017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46" name="Freihand 145">
                  <a:extLst>
                    <a:ext uri="{FF2B5EF4-FFF2-40B4-BE49-F238E27FC236}">
                      <a16:creationId xmlns:a16="http://schemas.microsoft.com/office/drawing/2014/main" id="{DAF20F10-110C-49A6-A195-CC31A9EE9583}"/>
                    </a:ext>
                  </a:extLst>
                </p14:cNvPr>
                <p14:cNvContentPartPr/>
                <p14:nvPr/>
              </p14:nvContentPartPr>
              <p14:xfrm>
                <a:off x="5586053" y="2417467"/>
                <a:ext cx="216360" cy="359280"/>
              </p14:xfrm>
            </p:contentPart>
          </mc:Choice>
          <mc:Fallback xmlns="">
            <p:pic>
              <p:nvPicPr>
                <p:cNvPr id="146" name="Freihand 145">
                  <a:extLst>
                    <a:ext uri="{FF2B5EF4-FFF2-40B4-BE49-F238E27FC236}">
                      <a16:creationId xmlns:a16="http://schemas.microsoft.com/office/drawing/2014/main" id="{DAF20F10-110C-49A6-A195-CC31A9EE9583}"/>
                    </a:ext>
                  </a:extLst>
                </p:cNvPr>
                <p:cNvPicPr/>
                <p:nvPr/>
              </p:nvPicPr>
              <p:blipFill>
                <a:blip r:embed="rId167"/>
                <a:stretch>
                  <a:fillRect/>
                </a:stretch>
              </p:blipFill>
              <p:spPr>
                <a:xfrm>
                  <a:off x="5581733" y="2413147"/>
                  <a:ext cx="225000" cy="3679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47" name="Freihand 146">
                  <a:extLst>
                    <a:ext uri="{FF2B5EF4-FFF2-40B4-BE49-F238E27FC236}">
                      <a16:creationId xmlns:a16="http://schemas.microsoft.com/office/drawing/2014/main" id="{EF705DE4-4569-47B9-BF4A-3B7AD658652E}"/>
                    </a:ext>
                  </a:extLst>
                </p14:cNvPr>
                <p14:cNvContentPartPr/>
                <p14:nvPr/>
              </p14:nvContentPartPr>
              <p14:xfrm>
                <a:off x="5786573" y="2297587"/>
                <a:ext cx="171720" cy="181080"/>
              </p14:xfrm>
            </p:contentPart>
          </mc:Choice>
          <mc:Fallback xmlns="">
            <p:pic>
              <p:nvPicPr>
                <p:cNvPr id="147" name="Freihand 146">
                  <a:extLst>
                    <a:ext uri="{FF2B5EF4-FFF2-40B4-BE49-F238E27FC236}">
                      <a16:creationId xmlns:a16="http://schemas.microsoft.com/office/drawing/2014/main" id="{EF705DE4-4569-47B9-BF4A-3B7AD658652E}"/>
                    </a:ext>
                  </a:extLst>
                </p:cNvPr>
                <p:cNvPicPr/>
                <p:nvPr/>
              </p:nvPicPr>
              <p:blipFill>
                <a:blip r:embed="rId169"/>
                <a:stretch>
                  <a:fillRect/>
                </a:stretch>
              </p:blipFill>
              <p:spPr>
                <a:xfrm>
                  <a:off x="5782253" y="2293267"/>
                  <a:ext cx="1803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48" name="Freihand 147">
                  <a:extLst>
                    <a:ext uri="{FF2B5EF4-FFF2-40B4-BE49-F238E27FC236}">
                      <a16:creationId xmlns:a16="http://schemas.microsoft.com/office/drawing/2014/main" id="{D3B7F5EB-6B03-46F2-9B95-EA00C28AF0F4}"/>
                    </a:ext>
                  </a:extLst>
                </p14:cNvPr>
                <p14:cNvContentPartPr/>
                <p14:nvPr/>
              </p14:nvContentPartPr>
              <p14:xfrm>
                <a:off x="5944253" y="2201107"/>
                <a:ext cx="76680" cy="235800"/>
              </p14:xfrm>
            </p:contentPart>
          </mc:Choice>
          <mc:Fallback xmlns="">
            <p:pic>
              <p:nvPicPr>
                <p:cNvPr id="148" name="Freihand 147">
                  <a:extLst>
                    <a:ext uri="{FF2B5EF4-FFF2-40B4-BE49-F238E27FC236}">
                      <a16:creationId xmlns:a16="http://schemas.microsoft.com/office/drawing/2014/main" id="{D3B7F5EB-6B03-46F2-9B95-EA00C28AF0F4}"/>
                    </a:ext>
                  </a:extLst>
                </p:cNvPr>
                <p:cNvPicPr/>
                <p:nvPr/>
              </p:nvPicPr>
              <p:blipFill>
                <a:blip r:embed="rId171"/>
                <a:stretch>
                  <a:fillRect/>
                </a:stretch>
              </p:blipFill>
              <p:spPr>
                <a:xfrm>
                  <a:off x="5939933" y="2196787"/>
                  <a:ext cx="8532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49" name="Freihand 148">
                  <a:extLst>
                    <a:ext uri="{FF2B5EF4-FFF2-40B4-BE49-F238E27FC236}">
                      <a16:creationId xmlns:a16="http://schemas.microsoft.com/office/drawing/2014/main" id="{0E9A4A07-91B2-49CF-9FE7-45DE5E92B36C}"/>
                    </a:ext>
                  </a:extLst>
                </p14:cNvPr>
                <p14:cNvContentPartPr/>
                <p14:nvPr/>
              </p14:nvContentPartPr>
              <p14:xfrm>
                <a:off x="5703773" y="2297587"/>
                <a:ext cx="132480" cy="84960"/>
              </p14:xfrm>
            </p:contentPart>
          </mc:Choice>
          <mc:Fallback xmlns="">
            <p:pic>
              <p:nvPicPr>
                <p:cNvPr id="149" name="Freihand 148">
                  <a:extLst>
                    <a:ext uri="{FF2B5EF4-FFF2-40B4-BE49-F238E27FC236}">
                      <a16:creationId xmlns:a16="http://schemas.microsoft.com/office/drawing/2014/main" id="{0E9A4A07-91B2-49CF-9FE7-45DE5E92B36C}"/>
                    </a:ext>
                  </a:extLst>
                </p:cNvPr>
                <p:cNvPicPr/>
                <p:nvPr/>
              </p:nvPicPr>
              <p:blipFill>
                <a:blip r:embed="rId173"/>
                <a:stretch>
                  <a:fillRect/>
                </a:stretch>
              </p:blipFill>
              <p:spPr>
                <a:xfrm>
                  <a:off x="5699453" y="2293267"/>
                  <a:ext cx="141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50" name="Freihand 149">
                  <a:extLst>
                    <a:ext uri="{FF2B5EF4-FFF2-40B4-BE49-F238E27FC236}">
                      <a16:creationId xmlns:a16="http://schemas.microsoft.com/office/drawing/2014/main" id="{93796AF9-144F-49D0-9537-D5BE76CA2D8B}"/>
                    </a:ext>
                  </a:extLst>
                </p14:cNvPr>
                <p14:cNvContentPartPr/>
                <p14:nvPr/>
              </p14:nvContentPartPr>
              <p14:xfrm>
                <a:off x="6149093" y="2162947"/>
                <a:ext cx="236160" cy="178920"/>
              </p14:xfrm>
            </p:contentPart>
          </mc:Choice>
          <mc:Fallback xmlns="">
            <p:pic>
              <p:nvPicPr>
                <p:cNvPr id="150" name="Freihand 149">
                  <a:extLst>
                    <a:ext uri="{FF2B5EF4-FFF2-40B4-BE49-F238E27FC236}">
                      <a16:creationId xmlns:a16="http://schemas.microsoft.com/office/drawing/2014/main" id="{93796AF9-144F-49D0-9537-D5BE76CA2D8B}"/>
                    </a:ext>
                  </a:extLst>
                </p:cNvPr>
                <p:cNvPicPr/>
                <p:nvPr/>
              </p:nvPicPr>
              <p:blipFill>
                <a:blip r:embed="rId175"/>
                <a:stretch>
                  <a:fillRect/>
                </a:stretch>
              </p:blipFill>
              <p:spPr>
                <a:xfrm>
                  <a:off x="6144773" y="2158627"/>
                  <a:ext cx="2448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51" name="Freihand 150">
                  <a:extLst>
                    <a:ext uri="{FF2B5EF4-FFF2-40B4-BE49-F238E27FC236}">
                      <a16:creationId xmlns:a16="http://schemas.microsoft.com/office/drawing/2014/main" id="{A68FE518-3470-43FD-A436-10A15A2C4826}"/>
                    </a:ext>
                  </a:extLst>
                </p14:cNvPr>
                <p14:cNvContentPartPr/>
                <p14:nvPr/>
              </p14:nvContentPartPr>
              <p14:xfrm>
                <a:off x="6327293" y="2071867"/>
                <a:ext cx="17280" cy="23040"/>
              </p14:xfrm>
            </p:contentPart>
          </mc:Choice>
          <mc:Fallback xmlns="">
            <p:pic>
              <p:nvPicPr>
                <p:cNvPr id="151" name="Freihand 150">
                  <a:extLst>
                    <a:ext uri="{FF2B5EF4-FFF2-40B4-BE49-F238E27FC236}">
                      <a16:creationId xmlns:a16="http://schemas.microsoft.com/office/drawing/2014/main" id="{A68FE518-3470-43FD-A436-10A15A2C4826}"/>
                    </a:ext>
                  </a:extLst>
                </p:cNvPr>
                <p:cNvPicPr/>
                <p:nvPr/>
              </p:nvPicPr>
              <p:blipFill>
                <a:blip r:embed="rId177"/>
                <a:stretch>
                  <a:fillRect/>
                </a:stretch>
              </p:blipFill>
              <p:spPr>
                <a:xfrm>
                  <a:off x="6322973" y="2067547"/>
                  <a:ext cx="259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52" name="Freihand 151">
                  <a:extLst>
                    <a:ext uri="{FF2B5EF4-FFF2-40B4-BE49-F238E27FC236}">
                      <a16:creationId xmlns:a16="http://schemas.microsoft.com/office/drawing/2014/main" id="{41815A26-64EA-44A1-8859-79AD744E6E64}"/>
                    </a:ext>
                  </a:extLst>
                </p14:cNvPr>
                <p14:cNvContentPartPr/>
                <p14:nvPr/>
              </p14:nvContentPartPr>
              <p14:xfrm>
                <a:off x="6415133" y="1860547"/>
                <a:ext cx="511920" cy="331920"/>
              </p14:xfrm>
            </p:contentPart>
          </mc:Choice>
          <mc:Fallback xmlns="">
            <p:pic>
              <p:nvPicPr>
                <p:cNvPr id="152" name="Freihand 151">
                  <a:extLst>
                    <a:ext uri="{FF2B5EF4-FFF2-40B4-BE49-F238E27FC236}">
                      <a16:creationId xmlns:a16="http://schemas.microsoft.com/office/drawing/2014/main" id="{41815A26-64EA-44A1-8859-79AD744E6E64}"/>
                    </a:ext>
                  </a:extLst>
                </p:cNvPr>
                <p:cNvPicPr/>
                <p:nvPr/>
              </p:nvPicPr>
              <p:blipFill>
                <a:blip r:embed="rId179"/>
                <a:stretch>
                  <a:fillRect/>
                </a:stretch>
              </p:blipFill>
              <p:spPr>
                <a:xfrm>
                  <a:off x="6410813" y="1856227"/>
                  <a:ext cx="52056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53" name="Freihand 152">
                  <a:extLst>
                    <a:ext uri="{FF2B5EF4-FFF2-40B4-BE49-F238E27FC236}">
                      <a16:creationId xmlns:a16="http://schemas.microsoft.com/office/drawing/2014/main" id="{0528B0A7-78BA-4009-A41F-5930AD4532DE}"/>
                    </a:ext>
                  </a:extLst>
                </p14:cNvPr>
                <p14:cNvContentPartPr/>
                <p14:nvPr/>
              </p14:nvContentPartPr>
              <p14:xfrm>
                <a:off x="6793493" y="1842907"/>
                <a:ext cx="10800" cy="12240"/>
              </p14:xfrm>
            </p:contentPart>
          </mc:Choice>
          <mc:Fallback xmlns="">
            <p:pic>
              <p:nvPicPr>
                <p:cNvPr id="153" name="Freihand 152">
                  <a:extLst>
                    <a:ext uri="{FF2B5EF4-FFF2-40B4-BE49-F238E27FC236}">
                      <a16:creationId xmlns:a16="http://schemas.microsoft.com/office/drawing/2014/main" id="{0528B0A7-78BA-4009-A41F-5930AD4532DE}"/>
                    </a:ext>
                  </a:extLst>
                </p:cNvPr>
                <p:cNvPicPr/>
                <p:nvPr/>
              </p:nvPicPr>
              <p:blipFill>
                <a:blip r:embed="rId181"/>
                <a:stretch>
                  <a:fillRect/>
                </a:stretch>
              </p:blipFill>
              <p:spPr>
                <a:xfrm>
                  <a:off x="6789173" y="1838587"/>
                  <a:ext cx="194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54" name="Freihand 153">
                  <a:extLst>
                    <a:ext uri="{FF2B5EF4-FFF2-40B4-BE49-F238E27FC236}">
                      <a16:creationId xmlns:a16="http://schemas.microsoft.com/office/drawing/2014/main" id="{B8C07189-10FE-44D9-8D4D-A3A002600972}"/>
                    </a:ext>
                  </a:extLst>
                </p14:cNvPr>
                <p14:cNvContentPartPr/>
                <p14:nvPr/>
              </p14:nvContentPartPr>
              <p14:xfrm>
                <a:off x="7032173" y="1704667"/>
                <a:ext cx="176040" cy="171360"/>
              </p14:xfrm>
            </p:contentPart>
          </mc:Choice>
          <mc:Fallback xmlns="">
            <p:pic>
              <p:nvPicPr>
                <p:cNvPr id="154" name="Freihand 153">
                  <a:extLst>
                    <a:ext uri="{FF2B5EF4-FFF2-40B4-BE49-F238E27FC236}">
                      <a16:creationId xmlns:a16="http://schemas.microsoft.com/office/drawing/2014/main" id="{B8C07189-10FE-44D9-8D4D-A3A002600972}"/>
                    </a:ext>
                  </a:extLst>
                </p:cNvPr>
                <p:cNvPicPr/>
                <p:nvPr/>
              </p:nvPicPr>
              <p:blipFill>
                <a:blip r:embed="rId183"/>
                <a:stretch>
                  <a:fillRect/>
                </a:stretch>
              </p:blipFill>
              <p:spPr>
                <a:xfrm>
                  <a:off x="7027853" y="1700347"/>
                  <a:ext cx="18468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55" name="Freihand 154">
                  <a:extLst>
                    <a:ext uri="{FF2B5EF4-FFF2-40B4-BE49-F238E27FC236}">
                      <a16:creationId xmlns:a16="http://schemas.microsoft.com/office/drawing/2014/main" id="{2005CE14-E847-45DC-9A74-54D505F37FFE}"/>
                    </a:ext>
                  </a:extLst>
                </p14:cNvPr>
                <p14:cNvContentPartPr/>
                <p14:nvPr/>
              </p14:nvContentPartPr>
              <p14:xfrm>
                <a:off x="7153853" y="1538707"/>
                <a:ext cx="239760" cy="212040"/>
              </p14:xfrm>
            </p:contentPart>
          </mc:Choice>
          <mc:Fallback xmlns="">
            <p:pic>
              <p:nvPicPr>
                <p:cNvPr id="155" name="Freihand 154">
                  <a:extLst>
                    <a:ext uri="{FF2B5EF4-FFF2-40B4-BE49-F238E27FC236}">
                      <a16:creationId xmlns:a16="http://schemas.microsoft.com/office/drawing/2014/main" id="{2005CE14-E847-45DC-9A74-54D505F37FFE}"/>
                    </a:ext>
                  </a:extLst>
                </p:cNvPr>
                <p:cNvPicPr/>
                <p:nvPr/>
              </p:nvPicPr>
              <p:blipFill>
                <a:blip r:embed="rId185"/>
                <a:stretch>
                  <a:fillRect/>
                </a:stretch>
              </p:blipFill>
              <p:spPr>
                <a:xfrm>
                  <a:off x="7149533" y="1534387"/>
                  <a:ext cx="2484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57" name="Freihand 156">
                  <a:extLst>
                    <a:ext uri="{FF2B5EF4-FFF2-40B4-BE49-F238E27FC236}">
                      <a16:creationId xmlns:a16="http://schemas.microsoft.com/office/drawing/2014/main" id="{EC1BECD0-9816-48AB-93BB-EA3679E385B9}"/>
                    </a:ext>
                  </a:extLst>
                </p14:cNvPr>
                <p14:cNvContentPartPr/>
                <p14:nvPr/>
              </p14:nvContentPartPr>
              <p14:xfrm>
                <a:off x="7567133" y="1351147"/>
                <a:ext cx="287640" cy="205560"/>
              </p14:xfrm>
            </p:contentPart>
          </mc:Choice>
          <mc:Fallback xmlns="">
            <p:pic>
              <p:nvPicPr>
                <p:cNvPr id="157" name="Freihand 156">
                  <a:extLst>
                    <a:ext uri="{FF2B5EF4-FFF2-40B4-BE49-F238E27FC236}">
                      <a16:creationId xmlns:a16="http://schemas.microsoft.com/office/drawing/2014/main" id="{EC1BECD0-9816-48AB-93BB-EA3679E385B9}"/>
                    </a:ext>
                  </a:extLst>
                </p:cNvPr>
                <p:cNvPicPr/>
                <p:nvPr/>
              </p:nvPicPr>
              <p:blipFill>
                <a:blip r:embed="rId187"/>
                <a:stretch>
                  <a:fillRect/>
                </a:stretch>
              </p:blipFill>
              <p:spPr>
                <a:xfrm>
                  <a:off x="7562813" y="1346827"/>
                  <a:ext cx="29628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58" name="Freihand 157">
                  <a:extLst>
                    <a:ext uri="{FF2B5EF4-FFF2-40B4-BE49-F238E27FC236}">
                      <a16:creationId xmlns:a16="http://schemas.microsoft.com/office/drawing/2014/main" id="{1F8CF3E0-5239-4945-BBEB-03033EF99F78}"/>
                    </a:ext>
                  </a:extLst>
                </p14:cNvPr>
                <p14:cNvContentPartPr/>
                <p14:nvPr/>
              </p14:nvContentPartPr>
              <p14:xfrm>
                <a:off x="8098853" y="1303987"/>
                <a:ext cx="360" cy="360"/>
              </p14:xfrm>
            </p:contentPart>
          </mc:Choice>
          <mc:Fallback xmlns="">
            <p:pic>
              <p:nvPicPr>
                <p:cNvPr id="158" name="Freihand 157">
                  <a:extLst>
                    <a:ext uri="{FF2B5EF4-FFF2-40B4-BE49-F238E27FC236}">
                      <a16:creationId xmlns:a16="http://schemas.microsoft.com/office/drawing/2014/main" id="{1F8CF3E0-5239-4945-BBEB-03033EF99F78}"/>
                    </a:ext>
                  </a:extLst>
                </p:cNvPr>
                <p:cNvPicPr/>
                <p:nvPr/>
              </p:nvPicPr>
              <p:blipFill>
                <a:blip r:embed="rId109"/>
                <a:stretch>
                  <a:fillRect/>
                </a:stretch>
              </p:blipFill>
              <p:spPr>
                <a:xfrm>
                  <a:off x="8094533" y="1299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59" name="Freihand 158">
                  <a:extLst>
                    <a:ext uri="{FF2B5EF4-FFF2-40B4-BE49-F238E27FC236}">
                      <a16:creationId xmlns:a16="http://schemas.microsoft.com/office/drawing/2014/main" id="{CFFDBB8C-5111-4A48-98DA-04E06D1B15B4}"/>
                    </a:ext>
                  </a:extLst>
                </p14:cNvPr>
                <p14:cNvContentPartPr/>
                <p14:nvPr/>
              </p14:nvContentPartPr>
              <p14:xfrm>
                <a:off x="7953413" y="1149907"/>
                <a:ext cx="118440" cy="186120"/>
              </p14:xfrm>
            </p:contentPart>
          </mc:Choice>
          <mc:Fallback xmlns="">
            <p:pic>
              <p:nvPicPr>
                <p:cNvPr id="159" name="Freihand 158">
                  <a:extLst>
                    <a:ext uri="{FF2B5EF4-FFF2-40B4-BE49-F238E27FC236}">
                      <a16:creationId xmlns:a16="http://schemas.microsoft.com/office/drawing/2014/main" id="{CFFDBB8C-5111-4A48-98DA-04E06D1B15B4}"/>
                    </a:ext>
                  </a:extLst>
                </p:cNvPr>
                <p:cNvPicPr/>
                <p:nvPr/>
              </p:nvPicPr>
              <p:blipFill>
                <a:blip r:embed="rId190"/>
                <a:stretch>
                  <a:fillRect/>
                </a:stretch>
              </p:blipFill>
              <p:spPr>
                <a:xfrm>
                  <a:off x="7949093" y="1145587"/>
                  <a:ext cx="12708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0" name="Freihand 159">
                  <a:extLst>
                    <a:ext uri="{FF2B5EF4-FFF2-40B4-BE49-F238E27FC236}">
                      <a16:creationId xmlns:a16="http://schemas.microsoft.com/office/drawing/2014/main" id="{974DB797-557A-4238-9C97-1306D1719935}"/>
                    </a:ext>
                  </a:extLst>
                </p14:cNvPr>
                <p14:cNvContentPartPr/>
                <p14:nvPr/>
              </p14:nvContentPartPr>
              <p14:xfrm>
                <a:off x="8048093" y="1129027"/>
                <a:ext cx="301320" cy="163800"/>
              </p14:xfrm>
            </p:contentPart>
          </mc:Choice>
          <mc:Fallback xmlns="">
            <p:pic>
              <p:nvPicPr>
                <p:cNvPr id="160" name="Freihand 159">
                  <a:extLst>
                    <a:ext uri="{FF2B5EF4-FFF2-40B4-BE49-F238E27FC236}">
                      <a16:creationId xmlns:a16="http://schemas.microsoft.com/office/drawing/2014/main" id="{974DB797-557A-4238-9C97-1306D1719935}"/>
                    </a:ext>
                  </a:extLst>
                </p:cNvPr>
                <p:cNvPicPr/>
                <p:nvPr/>
              </p:nvPicPr>
              <p:blipFill>
                <a:blip r:embed="rId192"/>
                <a:stretch>
                  <a:fillRect/>
                </a:stretch>
              </p:blipFill>
              <p:spPr>
                <a:xfrm>
                  <a:off x="8043773" y="1124707"/>
                  <a:ext cx="30996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1" name="Freihand 160">
                  <a:extLst>
                    <a:ext uri="{FF2B5EF4-FFF2-40B4-BE49-F238E27FC236}">
                      <a16:creationId xmlns:a16="http://schemas.microsoft.com/office/drawing/2014/main" id="{856A1592-E5E3-45CA-89B3-A6B9562F7739}"/>
                    </a:ext>
                  </a:extLst>
                </p14:cNvPr>
                <p14:cNvContentPartPr/>
                <p14:nvPr/>
              </p14:nvContentPartPr>
              <p14:xfrm>
                <a:off x="8270573" y="1116067"/>
                <a:ext cx="71640" cy="65880"/>
              </p14:xfrm>
            </p:contentPart>
          </mc:Choice>
          <mc:Fallback xmlns="">
            <p:pic>
              <p:nvPicPr>
                <p:cNvPr id="161" name="Freihand 160">
                  <a:extLst>
                    <a:ext uri="{FF2B5EF4-FFF2-40B4-BE49-F238E27FC236}">
                      <a16:creationId xmlns:a16="http://schemas.microsoft.com/office/drawing/2014/main" id="{856A1592-E5E3-45CA-89B3-A6B9562F7739}"/>
                    </a:ext>
                  </a:extLst>
                </p:cNvPr>
                <p:cNvPicPr/>
                <p:nvPr/>
              </p:nvPicPr>
              <p:blipFill>
                <a:blip r:embed="rId194"/>
                <a:stretch>
                  <a:fillRect/>
                </a:stretch>
              </p:blipFill>
              <p:spPr>
                <a:xfrm>
                  <a:off x="8266253" y="1111747"/>
                  <a:ext cx="802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2" name="Freihand 161">
                  <a:extLst>
                    <a:ext uri="{FF2B5EF4-FFF2-40B4-BE49-F238E27FC236}">
                      <a16:creationId xmlns:a16="http://schemas.microsoft.com/office/drawing/2014/main" id="{208FA8BB-3DB0-4EFA-8109-1B959E9EC6CB}"/>
                    </a:ext>
                  </a:extLst>
                </p14:cNvPr>
                <p14:cNvContentPartPr/>
                <p14:nvPr/>
              </p14:nvContentPartPr>
              <p14:xfrm>
                <a:off x="8364893" y="975667"/>
                <a:ext cx="160200" cy="262800"/>
              </p14:xfrm>
            </p:contentPart>
          </mc:Choice>
          <mc:Fallback xmlns="">
            <p:pic>
              <p:nvPicPr>
                <p:cNvPr id="162" name="Freihand 161">
                  <a:extLst>
                    <a:ext uri="{FF2B5EF4-FFF2-40B4-BE49-F238E27FC236}">
                      <a16:creationId xmlns:a16="http://schemas.microsoft.com/office/drawing/2014/main" id="{208FA8BB-3DB0-4EFA-8109-1B959E9EC6CB}"/>
                    </a:ext>
                  </a:extLst>
                </p:cNvPr>
                <p:cNvPicPr/>
                <p:nvPr/>
              </p:nvPicPr>
              <p:blipFill>
                <a:blip r:embed="rId196"/>
                <a:stretch>
                  <a:fillRect/>
                </a:stretch>
              </p:blipFill>
              <p:spPr>
                <a:xfrm>
                  <a:off x="8360573" y="971347"/>
                  <a:ext cx="16884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3" name="Freihand 162">
                  <a:extLst>
                    <a:ext uri="{FF2B5EF4-FFF2-40B4-BE49-F238E27FC236}">
                      <a16:creationId xmlns:a16="http://schemas.microsoft.com/office/drawing/2014/main" id="{3584660E-F97B-432C-8CD3-A8662FAE7E39}"/>
                    </a:ext>
                  </a:extLst>
                </p14:cNvPr>
                <p14:cNvContentPartPr/>
                <p14:nvPr/>
              </p14:nvContentPartPr>
              <p14:xfrm>
                <a:off x="8517533" y="986467"/>
                <a:ext cx="360" cy="360"/>
              </p14:xfrm>
            </p:contentPart>
          </mc:Choice>
          <mc:Fallback xmlns="">
            <p:pic>
              <p:nvPicPr>
                <p:cNvPr id="163" name="Freihand 162">
                  <a:extLst>
                    <a:ext uri="{FF2B5EF4-FFF2-40B4-BE49-F238E27FC236}">
                      <a16:creationId xmlns:a16="http://schemas.microsoft.com/office/drawing/2014/main" id="{3584660E-F97B-432C-8CD3-A8662FAE7E39}"/>
                    </a:ext>
                  </a:extLst>
                </p:cNvPr>
                <p:cNvPicPr/>
                <p:nvPr/>
              </p:nvPicPr>
              <p:blipFill>
                <a:blip r:embed="rId109"/>
                <a:stretch>
                  <a:fillRect/>
                </a:stretch>
              </p:blipFill>
              <p:spPr>
                <a:xfrm>
                  <a:off x="8513213" y="982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64" name="Freihand 163">
                  <a:extLst>
                    <a:ext uri="{FF2B5EF4-FFF2-40B4-BE49-F238E27FC236}">
                      <a16:creationId xmlns:a16="http://schemas.microsoft.com/office/drawing/2014/main" id="{9A34C9E4-A7DB-4CEF-A1AF-D4E62141EDDB}"/>
                    </a:ext>
                  </a:extLst>
                </p14:cNvPr>
                <p14:cNvContentPartPr/>
                <p14:nvPr/>
              </p14:nvContentPartPr>
              <p14:xfrm>
                <a:off x="8549213" y="873787"/>
                <a:ext cx="175680" cy="214920"/>
              </p14:xfrm>
            </p:contentPart>
          </mc:Choice>
          <mc:Fallback xmlns="">
            <p:pic>
              <p:nvPicPr>
                <p:cNvPr id="164" name="Freihand 163">
                  <a:extLst>
                    <a:ext uri="{FF2B5EF4-FFF2-40B4-BE49-F238E27FC236}">
                      <a16:creationId xmlns:a16="http://schemas.microsoft.com/office/drawing/2014/main" id="{9A34C9E4-A7DB-4CEF-A1AF-D4E62141EDDB}"/>
                    </a:ext>
                  </a:extLst>
                </p:cNvPr>
                <p:cNvPicPr/>
                <p:nvPr/>
              </p:nvPicPr>
              <p:blipFill>
                <a:blip r:embed="rId199"/>
                <a:stretch>
                  <a:fillRect/>
                </a:stretch>
              </p:blipFill>
              <p:spPr>
                <a:xfrm>
                  <a:off x="8544893" y="869467"/>
                  <a:ext cx="18432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65" name="Freihand 164">
                  <a:extLst>
                    <a:ext uri="{FF2B5EF4-FFF2-40B4-BE49-F238E27FC236}">
                      <a16:creationId xmlns:a16="http://schemas.microsoft.com/office/drawing/2014/main" id="{5BD9D7F0-98C8-41F5-AFB9-6D18236048E8}"/>
                    </a:ext>
                  </a:extLst>
                </p14:cNvPr>
                <p14:cNvContentPartPr/>
                <p14:nvPr/>
              </p14:nvContentPartPr>
              <p14:xfrm>
                <a:off x="8700413" y="883147"/>
                <a:ext cx="54000" cy="48240"/>
              </p14:xfrm>
            </p:contentPart>
          </mc:Choice>
          <mc:Fallback xmlns="">
            <p:pic>
              <p:nvPicPr>
                <p:cNvPr id="165" name="Freihand 164">
                  <a:extLst>
                    <a:ext uri="{FF2B5EF4-FFF2-40B4-BE49-F238E27FC236}">
                      <a16:creationId xmlns:a16="http://schemas.microsoft.com/office/drawing/2014/main" id="{5BD9D7F0-98C8-41F5-AFB9-6D18236048E8}"/>
                    </a:ext>
                  </a:extLst>
                </p:cNvPr>
                <p:cNvPicPr/>
                <p:nvPr/>
              </p:nvPicPr>
              <p:blipFill>
                <a:blip r:embed="rId201"/>
                <a:stretch>
                  <a:fillRect/>
                </a:stretch>
              </p:blipFill>
              <p:spPr>
                <a:xfrm>
                  <a:off x="8696093" y="878827"/>
                  <a:ext cx="6264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66" name="Freihand 165">
                  <a:extLst>
                    <a:ext uri="{FF2B5EF4-FFF2-40B4-BE49-F238E27FC236}">
                      <a16:creationId xmlns:a16="http://schemas.microsoft.com/office/drawing/2014/main" id="{554365E2-6B50-46E9-A4F9-EA7197DD3479}"/>
                    </a:ext>
                  </a:extLst>
                </p14:cNvPr>
                <p14:cNvContentPartPr/>
                <p14:nvPr/>
              </p14:nvContentPartPr>
              <p14:xfrm>
                <a:off x="8772773" y="817267"/>
                <a:ext cx="123120" cy="248760"/>
              </p14:xfrm>
            </p:contentPart>
          </mc:Choice>
          <mc:Fallback xmlns="">
            <p:pic>
              <p:nvPicPr>
                <p:cNvPr id="166" name="Freihand 165">
                  <a:extLst>
                    <a:ext uri="{FF2B5EF4-FFF2-40B4-BE49-F238E27FC236}">
                      <a16:creationId xmlns:a16="http://schemas.microsoft.com/office/drawing/2014/main" id="{554365E2-6B50-46E9-A4F9-EA7197DD3479}"/>
                    </a:ext>
                  </a:extLst>
                </p:cNvPr>
                <p:cNvPicPr/>
                <p:nvPr/>
              </p:nvPicPr>
              <p:blipFill>
                <a:blip r:embed="rId203"/>
                <a:stretch>
                  <a:fillRect/>
                </a:stretch>
              </p:blipFill>
              <p:spPr>
                <a:xfrm>
                  <a:off x="8768453" y="812947"/>
                  <a:ext cx="13176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67" name="Freihand 166">
                  <a:extLst>
                    <a:ext uri="{FF2B5EF4-FFF2-40B4-BE49-F238E27FC236}">
                      <a16:creationId xmlns:a16="http://schemas.microsoft.com/office/drawing/2014/main" id="{0091AD0C-5C92-46DE-A957-3E4B72B8BF6E}"/>
                    </a:ext>
                  </a:extLst>
                </p14:cNvPr>
                <p14:cNvContentPartPr/>
                <p14:nvPr/>
              </p14:nvContentPartPr>
              <p14:xfrm>
                <a:off x="8574413" y="1340347"/>
                <a:ext cx="70200" cy="182160"/>
              </p14:xfrm>
            </p:contentPart>
          </mc:Choice>
          <mc:Fallback xmlns="">
            <p:pic>
              <p:nvPicPr>
                <p:cNvPr id="167" name="Freihand 166">
                  <a:extLst>
                    <a:ext uri="{FF2B5EF4-FFF2-40B4-BE49-F238E27FC236}">
                      <a16:creationId xmlns:a16="http://schemas.microsoft.com/office/drawing/2014/main" id="{0091AD0C-5C92-46DE-A957-3E4B72B8BF6E}"/>
                    </a:ext>
                  </a:extLst>
                </p:cNvPr>
                <p:cNvPicPr/>
                <p:nvPr/>
              </p:nvPicPr>
              <p:blipFill>
                <a:blip r:embed="rId205"/>
                <a:stretch>
                  <a:fillRect/>
                </a:stretch>
              </p:blipFill>
              <p:spPr>
                <a:xfrm>
                  <a:off x="8570093" y="1336027"/>
                  <a:ext cx="788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68" name="Freihand 167">
                  <a:extLst>
                    <a:ext uri="{FF2B5EF4-FFF2-40B4-BE49-F238E27FC236}">
                      <a16:creationId xmlns:a16="http://schemas.microsoft.com/office/drawing/2014/main" id="{46F2C121-639A-4458-820C-0491636AB920}"/>
                    </a:ext>
                  </a:extLst>
                </p14:cNvPr>
                <p14:cNvContentPartPr/>
                <p14:nvPr/>
              </p14:nvContentPartPr>
              <p14:xfrm>
                <a:off x="8468933" y="1271587"/>
                <a:ext cx="248400" cy="309240"/>
              </p14:xfrm>
            </p:contentPart>
          </mc:Choice>
          <mc:Fallback xmlns="">
            <p:pic>
              <p:nvPicPr>
                <p:cNvPr id="168" name="Freihand 167">
                  <a:extLst>
                    <a:ext uri="{FF2B5EF4-FFF2-40B4-BE49-F238E27FC236}">
                      <a16:creationId xmlns:a16="http://schemas.microsoft.com/office/drawing/2014/main" id="{46F2C121-639A-4458-820C-0491636AB920}"/>
                    </a:ext>
                  </a:extLst>
                </p:cNvPr>
                <p:cNvPicPr/>
                <p:nvPr/>
              </p:nvPicPr>
              <p:blipFill>
                <a:blip r:embed="rId207"/>
                <a:stretch>
                  <a:fillRect/>
                </a:stretch>
              </p:blipFill>
              <p:spPr>
                <a:xfrm>
                  <a:off x="8464613" y="1267267"/>
                  <a:ext cx="25704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69" name="Freihand 168">
                  <a:extLst>
                    <a:ext uri="{FF2B5EF4-FFF2-40B4-BE49-F238E27FC236}">
                      <a16:creationId xmlns:a16="http://schemas.microsoft.com/office/drawing/2014/main" id="{256D56AE-FD52-4335-B0CB-5D7EAAB24164}"/>
                    </a:ext>
                  </a:extLst>
                </p14:cNvPr>
                <p14:cNvContentPartPr/>
                <p14:nvPr/>
              </p14:nvContentPartPr>
              <p14:xfrm>
                <a:off x="8650013" y="1153867"/>
                <a:ext cx="357480" cy="275760"/>
              </p14:xfrm>
            </p:contentPart>
          </mc:Choice>
          <mc:Fallback xmlns="">
            <p:pic>
              <p:nvPicPr>
                <p:cNvPr id="169" name="Freihand 168">
                  <a:extLst>
                    <a:ext uri="{FF2B5EF4-FFF2-40B4-BE49-F238E27FC236}">
                      <a16:creationId xmlns:a16="http://schemas.microsoft.com/office/drawing/2014/main" id="{256D56AE-FD52-4335-B0CB-5D7EAAB24164}"/>
                    </a:ext>
                  </a:extLst>
                </p:cNvPr>
                <p:cNvPicPr/>
                <p:nvPr/>
              </p:nvPicPr>
              <p:blipFill>
                <a:blip r:embed="rId209"/>
                <a:stretch>
                  <a:fillRect/>
                </a:stretch>
              </p:blipFill>
              <p:spPr>
                <a:xfrm>
                  <a:off x="8645693" y="1149547"/>
                  <a:ext cx="36612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70" name="Freihand 169">
                  <a:extLst>
                    <a:ext uri="{FF2B5EF4-FFF2-40B4-BE49-F238E27FC236}">
                      <a16:creationId xmlns:a16="http://schemas.microsoft.com/office/drawing/2014/main" id="{EC4C1258-603E-4BF5-A96D-0E41DDACFDF9}"/>
                    </a:ext>
                  </a:extLst>
                </p14:cNvPr>
                <p14:cNvContentPartPr/>
                <p14:nvPr/>
              </p14:nvContentPartPr>
              <p14:xfrm>
                <a:off x="9008213" y="1114987"/>
                <a:ext cx="360" cy="360"/>
              </p14:xfrm>
            </p:contentPart>
          </mc:Choice>
          <mc:Fallback xmlns="">
            <p:pic>
              <p:nvPicPr>
                <p:cNvPr id="170" name="Freihand 169">
                  <a:extLst>
                    <a:ext uri="{FF2B5EF4-FFF2-40B4-BE49-F238E27FC236}">
                      <a16:creationId xmlns:a16="http://schemas.microsoft.com/office/drawing/2014/main" id="{EC4C1258-603E-4BF5-A96D-0E41DDACFDF9}"/>
                    </a:ext>
                  </a:extLst>
                </p:cNvPr>
                <p:cNvPicPr/>
                <p:nvPr/>
              </p:nvPicPr>
              <p:blipFill>
                <a:blip r:embed="rId109"/>
                <a:stretch>
                  <a:fillRect/>
                </a:stretch>
              </p:blipFill>
              <p:spPr>
                <a:xfrm>
                  <a:off x="9003893" y="1110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71" name="Freihand 170">
                  <a:extLst>
                    <a:ext uri="{FF2B5EF4-FFF2-40B4-BE49-F238E27FC236}">
                      <a16:creationId xmlns:a16="http://schemas.microsoft.com/office/drawing/2014/main" id="{D92EA833-DF38-4608-8699-6E95D29513E5}"/>
                    </a:ext>
                  </a:extLst>
                </p14:cNvPr>
                <p14:cNvContentPartPr/>
                <p14:nvPr/>
              </p14:nvContentPartPr>
              <p14:xfrm>
                <a:off x="9016133" y="969187"/>
                <a:ext cx="140400" cy="202680"/>
              </p14:xfrm>
            </p:contentPart>
          </mc:Choice>
          <mc:Fallback xmlns="">
            <p:pic>
              <p:nvPicPr>
                <p:cNvPr id="171" name="Freihand 170">
                  <a:extLst>
                    <a:ext uri="{FF2B5EF4-FFF2-40B4-BE49-F238E27FC236}">
                      <a16:creationId xmlns:a16="http://schemas.microsoft.com/office/drawing/2014/main" id="{D92EA833-DF38-4608-8699-6E95D29513E5}"/>
                    </a:ext>
                  </a:extLst>
                </p:cNvPr>
                <p:cNvPicPr/>
                <p:nvPr/>
              </p:nvPicPr>
              <p:blipFill>
                <a:blip r:embed="rId212"/>
                <a:stretch>
                  <a:fillRect/>
                </a:stretch>
              </p:blipFill>
              <p:spPr>
                <a:xfrm>
                  <a:off x="9011813" y="964867"/>
                  <a:ext cx="14904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72" name="Freihand 171">
                  <a:extLst>
                    <a:ext uri="{FF2B5EF4-FFF2-40B4-BE49-F238E27FC236}">
                      <a16:creationId xmlns:a16="http://schemas.microsoft.com/office/drawing/2014/main" id="{8622AA4E-AA7E-465B-8B25-B0FCC3100A9C}"/>
                    </a:ext>
                  </a:extLst>
                </p14:cNvPr>
                <p14:cNvContentPartPr/>
                <p14:nvPr/>
              </p14:nvContentPartPr>
              <p14:xfrm>
                <a:off x="9182813" y="982147"/>
                <a:ext cx="159120" cy="82800"/>
              </p14:xfrm>
            </p:contentPart>
          </mc:Choice>
          <mc:Fallback xmlns="">
            <p:pic>
              <p:nvPicPr>
                <p:cNvPr id="172" name="Freihand 171">
                  <a:extLst>
                    <a:ext uri="{FF2B5EF4-FFF2-40B4-BE49-F238E27FC236}">
                      <a16:creationId xmlns:a16="http://schemas.microsoft.com/office/drawing/2014/main" id="{8622AA4E-AA7E-465B-8B25-B0FCC3100A9C}"/>
                    </a:ext>
                  </a:extLst>
                </p:cNvPr>
                <p:cNvPicPr/>
                <p:nvPr/>
              </p:nvPicPr>
              <p:blipFill>
                <a:blip r:embed="rId214"/>
                <a:stretch>
                  <a:fillRect/>
                </a:stretch>
              </p:blipFill>
              <p:spPr>
                <a:xfrm>
                  <a:off x="9178493" y="977827"/>
                  <a:ext cx="1677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73" name="Freihand 172">
                  <a:extLst>
                    <a:ext uri="{FF2B5EF4-FFF2-40B4-BE49-F238E27FC236}">
                      <a16:creationId xmlns:a16="http://schemas.microsoft.com/office/drawing/2014/main" id="{136D7CEA-40F7-4B97-8C00-780985886F81}"/>
                    </a:ext>
                  </a:extLst>
                </p14:cNvPr>
                <p14:cNvContentPartPr/>
                <p14:nvPr/>
              </p14:nvContentPartPr>
              <p14:xfrm>
                <a:off x="9358133" y="809347"/>
                <a:ext cx="157320" cy="146880"/>
              </p14:xfrm>
            </p:contentPart>
          </mc:Choice>
          <mc:Fallback xmlns="">
            <p:pic>
              <p:nvPicPr>
                <p:cNvPr id="173" name="Freihand 172">
                  <a:extLst>
                    <a:ext uri="{FF2B5EF4-FFF2-40B4-BE49-F238E27FC236}">
                      <a16:creationId xmlns:a16="http://schemas.microsoft.com/office/drawing/2014/main" id="{136D7CEA-40F7-4B97-8C00-780985886F81}"/>
                    </a:ext>
                  </a:extLst>
                </p:cNvPr>
                <p:cNvPicPr/>
                <p:nvPr/>
              </p:nvPicPr>
              <p:blipFill>
                <a:blip r:embed="rId216"/>
                <a:stretch>
                  <a:fillRect/>
                </a:stretch>
              </p:blipFill>
              <p:spPr>
                <a:xfrm>
                  <a:off x="9353813" y="805027"/>
                  <a:ext cx="165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74" name="Freihand 173">
                  <a:extLst>
                    <a:ext uri="{FF2B5EF4-FFF2-40B4-BE49-F238E27FC236}">
                      <a16:creationId xmlns:a16="http://schemas.microsoft.com/office/drawing/2014/main" id="{AA12630D-1504-474F-A241-F9403D9722A6}"/>
                    </a:ext>
                  </a:extLst>
                </p14:cNvPr>
                <p14:cNvContentPartPr/>
                <p14:nvPr/>
              </p14:nvContentPartPr>
              <p14:xfrm>
                <a:off x="9510773" y="821587"/>
                <a:ext cx="162720" cy="83160"/>
              </p14:xfrm>
            </p:contentPart>
          </mc:Choice>
          <mc:Fallback xmlns="">
            <p:pic>
              <p:nvPicPr>
                <p:cNvPr id="174" name="Freihand 173">
                  <a:extLst>
                    <a:ext uri="{FF2B5EF4-FFF2-40B4-BE49-F238E27FC236}">
                      <a16:creationId xmlns:a16="http://schemas.microsoft.com/office/drawing/2014/main" id="{AA12630D-1504-474F-A241-F9403D9722A6}"/>
                    </a:ext>
                  </a:extLst>
                </p:cNvPr>
                <p:cNvPicPr/>
                <p:nvPr/>
              </p:nvPicPr>
              <p:blipFill>
                <a:blip r:embed="rId218"/>
                <a:stretch>
                  <a:fillRect/>
                </a:stretch>
              </p:blipFill>
              <p:spPr>
                <a:xfrm>
                  <a:off x="9506453" y="817267"/>
                  <a:ext cx="1713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75" name="Freihand 174">
                  <a:extLst>
                    <a:ext uri="{FF2B5EF4-FFF2-40B4-BE49-F238E27FC236}">
                      <a16:creationId xmlns:a16="http://schemas.microsoft.com/office/drawing/2014/main" id="{960BE05C-766C-44A2-9D39-A6B63E6A33B0}"/>
                    </a:ext>
                  </a:extLst>
                </p14:cNvPr>
                <p14:cNvContentPartPr/>
                <p14:nvPr/>
              </p14:nvContentPartPr>
              <p14:xfrm>
                <a:off x="9726053" y="722227"/>
                <a:ext cx="159120" cy="90000"/>
              </p14:xfrm>
            </p:contentPart>
          </mc:Choice>
          <mc:Fallback xmlns="">
            <p:pic>
              <p:nvPicPr>
                <p:cNvPr id="175" name="Freihand 174">
                  <a:extLst>
                    <a:ext uri="{FF2B5EF4-FFF2-40B4-BE49-F238E27FC236}">
                      <a16:creationId xmlns:a16="http://schemas.microsoft.com/office/drawing/2014/main" id="{960BE05C-766C-44A2-9D39-A6B63E6A33B0}"/>
                    </a:ext>
                  </a:extLst>
                </p:cNvPr>
                <p:cNvPicPr/>
                <p:nvPr/>
              </p:nvPicPr>
              <p:blipFill>
                <a:blip r:embed="rId220"/>
                <a:stretch>
                  <a:fillRect/>
                </a:stretch>
              </p:blipFill>
              <p:spPr>
                <a:xfrm>
                  <a:off x="9721733" y="717907"/>
                  <a:ext cx="16776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76" name="Freihand 175">
                  <a:extLst>
                    <a:ext uri="{FF2B5EF4-FFF2-40B4-BE49-F238E27FC236}">
                      <a16:creationId xmlns:a16="http://schemas.microsoft.com/office/drawing/2014/main" id="{8E190A6E-B0F3-4F22-8088-32AFF6F74B15}"/>
                    </a:ext>
                  </a:extLst>
                </p14:cNvPr>
                <p14:cNvContentPartPr/>
                <p14:nvPr/>
              </p14:nvContentPartPr>
              <p14:xfrm>
                <a:off x="9764213" y="635467"/>
                <a:ext cx="268200" cy="127800"/>
              </p14:xfrm>
            </p:contentPart>
          </mc:Choice>
          <mc:Fallback xmlns="">
            <p:pic>
              <p:nvPicPr>
                <p:cNvPr id="176" name="Freihand 175">
                  <a:extLst>
                    <a:ext uri="{FF2B5EF4-FFF2-40B4-BE49-F238E27FC236}">
                      <a16:creationId xmlns:a16="http://schemas.microsoft.com/office/drawing/2014/main" id="{8E190A6E-B0F3-4F22-8088-32AFF6F74B15}"/>
                    </a:ext>
                  </a:extLst>
                </p:cNvPr>
                <p:cNvPicPr/>
                <p:nvPr/>
              </p:nvPicPr>
              <p:blipFill>
                <a:blip r:embed="rId222"/>
                <a:stretch>
                  <a:fillRect/>
                </a:stretch>
              </p:blipFill>
              <p:spPr>
                <a:xfrm>
                  <a:off x="9759893" y="631147"/>
                  <a:ext cx="2768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7" name="Freihand 176">
                  <a:extLst>
                    <a:ext uri="{FF2B5EF4-FFF2-40B4-BE49-F238E27FC236}">
                      <a16:creationId xmlns:a16="http://schemas.microsoft.com/office/drawing/2014/main" id="{B787A1F8-9971-4A1A-8910-B6297C4A6DA9}"/>
                    </a:ext>
                  </a:extLst>
                </p14:cNvPr>
                <p14:cNvContentPartPr/>
                <p14:nvPr/>
              </p14:nvContentPartPr>
              <p14:xfrm>
                <a:off x="9984173" y="628267"/>
                <a:ext cx="360" cy="360"/>
              </p14:xfrm>
            </p:contentPart>
          </mc:Choice>
          <mc:Fallback xmlns="">
            <p:pic>
              <p:nvPicPr>
                <p:cNvPr id="177" name="Freihand 176">
                  <a:extLst>
                    <a:ext uri="{FF2B5EF4-FFF2-40B4-BE49-F238E27FC236}">
                      <a16:creationId xmlns:a16="http://schemas.microsoft.com/office/drawing/2014/main" id="{B787A1F8-9971-4A1A-8910-B6297C4A6DA9}"/>
                    </a:ext>
                  </a:extLst>
                </p:cNvPr>
                <p:cNvPicPr/>
                <p:nvPr/>
              </p:nvPicPr>
              <p:blipFill>
                <a:blip r:embed="rId109"/>
                <a:stretch>
                  <a:fillRect/>
                </a:stretch>
              </p:blipFill>
              <p:spPr>
                <a:xfrm>
                  <a:off x="9979853" y="623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78" name="Freihand 177">
                  <a:extLst>
                    <a:ext uri="{FF2B5EF4-FFF2-40B4-BE49-F238E27FC236}">
                      <a16:creationId xmlns:a16="http://schemas.microsoft.com/office/drawing/2014/main" id="{4A73379D-21E4-4493-904A-0A7A2DA3C49C}"/>
                    </a:ext>
                  </a:extLst>
                </p14:cNvPr>
                <p14:cNvContentPartPr/>
                <p14:nvPr/>
              </p14:nvContentPartPr>
              <p14:xfrm>
                <a:off x="10043213" y="565627"/>
                <a:ext cx="118800" cy="130680"/>
              </p14:xfrm>
            </p:contentPart>
          </mc:Choice>
          <mc:Fallback xmlns="">
            <p:pic>
              <p:nvPicPr>
                <p:cNvPr id="178" name="Freihand 177">
                  <a:extLst>
                    <a:ext uri="{FF2B5EF4-FFF2-40B4-BE49-F238E27FC236}">
                      <a16:creationId xmlns:a16="http://schemas.microsoft.com/office/drawing/2014/main" id="{4A73379D-21E4-4493-904A-0A7A2DA3C49C}"/>
                    </a:ext>
                  </a:extLst>
                </p:cNvPr>
                <p:cNvPicPr/>
                <p:nvPr/>
              </p:nvPicPr>
              <p:blipFill>
                <a:blip r:embed="rId225"/>
                <a:stretch>
                  <a:fillRect/>
                </a:stretch>
              </p:blipFill>
              <p:spPr>
                <a:xfrm>
                  <a:off x="10038893" y="561307"/>
                  <a:ext cx="1274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79" name="Freihand 178">
                  <a:extLst>
                    <a:ext uri="{FF2B5EF4-FFF2-40B4-BE49-F238E27FC236}">
                      <a16:creationId xmlns:a16="http://schemas.microsoft.com/office/drawing/2014/main" id="{6A413685-5BF1-421E-95D6-8FA3BB82ECCF}"/>
                    </a:ext>
                  </a:extLst>
                </p14:cNvPr>
                <p14:cNvContentPartPr/>
                <p14:nvPr/>
              </p14:nvContentPartPr>
              <p14:xfrm>
                <a:off x="9242213" y="1264027"/>
                <a:ext cx="387360" cy="298080"/>
              </p14:xfrm>
            </p:contentPart>
          </mc:Choice>
          <mc:Fallback xmlns="">
            <p:pic>
              <p:nvPicPr>
                <p:cNvPr id="179" name="Freihand 178">
                  <a:extLst>
                    <a:ext uri="{FF2B5EF4-FFF2-40B4-BE49-F238E27FC236}">
                      <a16:creationId xmlns:a16="http://schemas.microsoft.com/office/drawing/2014/main" id="{6A413685-5BF1-421E-95D6-8FA3BB82ECCF}"/>
                    </a:ext>
                  </a:extLst>
                </p:cNvPr>
                <p:cNvPicPr/>
                <p:nvPr/>
              </p:nvPicPr>
              <p:blipFill>
                <a:blip r:embed="rId227"/>
                <a:stretch>
                  <a:fillRect/>
                </a:stretch>
              </p:blipFill>
              <p:spPr>
                <a:xfrm>
                  <a:off x="9237893" y="1259707"/>
                  <a:ext cx="39600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80" name="Freihand 179">
                  <a:extLst>
                    <a:ext uri="{FF2B5EF4-FFF2-40B4-BE49-F238E27FC236}">
                      <a16:creationId xmlns:a16="http://schemas.microsoft.com/office/drawing/2014/main" id="{C3CF3389-A662-4F41-9014-81CFDA03EB3C}"/>
                    </a:ext>
                  </a:extLst>
                </p14:cNvPr>
                <p14:cNvContentPartPr/>
                <p14:nvPr/>
              </p14:nvContentPartPr>
              <p14:xfrm>
                <a:off x="9843053" y="973507"/>
                <a:ext cx="148320" cy="273960"/>
              </p14:xfrm>
            </p:contentPart>
          </mc:Choice>
          <mc:Fallback xmlns="">
            <p:pic>
              <p:nvPicPr>
                <p:cNvPr id="180" name="Freihand 179">
                  <a:extLst>
                    <a:ext uri="{FF2B5EF4-FFF2-40B4-BE49-F238E27FC236}">
                      <a16:creationId xmlns:a16="http://schemas.microsoft.com/office/drawing/2014/main" id="{C3CF3389-A662-4F41-9014-81CFDA03EB3C}"/>
                    </a:ext>
                  </a:extLst>
                </p:cNvPr>
                <p:cNvPicPr/>
                <p:nvPr/>
              </p:nvPicPr>
              <p:blipFill>
                <a:blip r:embed="rId229"/>
                <a:stretch>
                  <a:fillRect/>
                </a:stretch>
              </p:blipFill>
              <p:spPr>
                <a:xfrm>
                  <a:off x="9838733" y="969187"/>
                  <a:ext cx="15696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81" name="Freihand 180">
                  <a:extLst>
                    <a:ext uri="{FF2B5EF4-FFF2-40B4-BE49-F238E27FC236}">
                      <a16:creationId xmlns:a16="http://schemas.microsoft.com/office/drawing/2014/main" id="{7F513E8F-DE13-446D-8636-AA4DAEAA3F34}"/>
                    </a:ext>
                  </a:extLst>
                </p14:cNvPr>
                <p14:cNvContentPartPr/>
                <p14:nvPr/>
              </p14:nvContentPartPr>
              <p14:xfrm>
                <a:off x="9845933" y="1098427"/>
                <a:ext cx="60120" cy="39240"/>
              </p14:xfrm>
            </p:contentPart>
          </mc:Choice>
          <mc:Fallback xmlns="">
            <p:pic>
              <p:nvPicPr>
                <p:cNvPr id="181" name="Freihand 180">
                  <a:extLst>
                    <a:ext uri="{FF2B5EF4-FFF2-40B4-BE49-F238E27FC236}">
                      <a16:creationId xmlns:a16="http://schemas.microsoft.com/office/drawing/2014/main" id="{7F513E8F-DE13-446D-8636-AA4DAEAA3F34}"/>
                    </a:ext>
                  </a:extLst>
                </p:cNvPr>
                <p:cNvPicPr/>
                <p:nvPr/>
              </p:nvPicPr>
              <p:blipFill>
                <a:blip r:embed="rId231"/>
                <a:stretch>
                  <a:fillRect/>
                </a:stretch>
              </p:blipFill>
              <p:spPr>
                <a:xfrm>
                  <a:off x="9841613" y="1094107"/>
                  <a:ext cx="687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82" name="Freihand 181">
                  <a:extLst>
                    <a:ext uri="{FF2B5EF4-FFF2-40B4-BE49-F238E27FC236}">
                      <a16:creationId xmlns:a16="http://schemas.microsoft.com/office/drawing/2014/main" id="{E27753CE-11A8-4B46-882B-14EE94B4600A}"/>
                    </a:ext>
                  </a:extLst>
                </p14:cNvPr>
                <p14:cNvContentPartPr/>
                <p14:nvPr/>
              </p14:nvContentPartPr>
              <p14:xfrm>
                <a:off x="9962933" y="1015267"/>
                <a:ext cx="177840" cy="117360"/>
              </p14:xfrm>
            </p:contentPart>
          </mc:Choice>
          <mc:Fallback xmlns="">
            <p:pic>
              <p:nvPicPr>
                <p:cNvPr id="182" name="Freihand 181">
                  <a:extLst>
                    <a:ext uri="{FF2B5EF4-FFF2-40B4-BE49-F238E27FC236}">
                      <a16:creationId xmlns:a16="http://schemas.microsoft.com/office/drawing/2014/main" id="{E27753CE-11A8-4B46-882B-14EE94B4600A}"/>
                    </a:ext>
                  </a:extLst>
                </p:cNvPr>
                <p:cNvPicPr/>
                <p:nvPr/>
              </p:nvPicPr>
              <p:blipFill>
                <a:blip r:embed="rId233"/>
                <a:stretch>
                  <a:fillRect/>
                </a:stretch>
              </p:blipFill>
              <p:spPr>
                <a:xfrm>
                  <a:off x="9958613" y="1010947"/>
                  <a:ext cx="186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83" name="Freihand 182">
                  <a:extLst>
                    <a:ext uri="{FF2B5EF4-FFF2-40B4-BE49-F238E27FC236}">
                      <a16:creationId xmlns:a16="http://schemas.microsoft.com/office/drawing/2014/main" id="{263DECD7-DCB4-46D3-ACEB-62A202DE2773}"/>
                    </a:ext>
                  </a:extLst>
                </p14:cNvPr>
                <p14:cNvContentPartPr/>
                <p14:nvPr/>
              </p14:nvContentPartPr>
              <p14:xfrm>
                <a:off x="10134653" y="929227"/>
                <a:ext cx="137160" cy="96120"/>
              </p14:xfrm>
            </p:contentPart>
          </mc:Choice>
          <mc:Fallback xmlns="">
            <p:pic>
              <p:nvPicPr>
                <p:cNvPr id="183" name="Freihand 182">
                  <a:extLst>
                    <a:ext uri="{FF2B5EF4-FFF2-40B4-BE49-F238E27FC236}">
                      <a16:creationId xmlns:a16="http://schemas.microsoft.com/office/drawing/2014/main" id="{263DECD7-DCB4-46D3-ACEB-62A202DE2773}"/>
                    </a:ext>
                  </a:extLst>
                </p:cNvPr>
                <p:cNvPicPr/>
                <p:nvPr/>
              </p:nvPicPr>
              <p:blipFill>
                <a:blip r:embed="rId235"/>
                <a:stretch>
                  <a:fillRect/>
                </a:stretch>
              </p:blipFill>
              <p:spPr>
                <a:xfrm>
                  <a:off x="10130333" y="924907"/>
                  <a:ext cx="145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84" name="Freihand 183">
                  <a:extLst>
                    <a:ext uri="{FF2B5EF4-FFF2-40B4-BE49-F238E27FC236}">
                      <a16:creationId xmlns:a16="http://schemas.microsoft.com/office/drawing/2014/main" id="{A7C31A21-2ACD-4B9F-A33D-67CAEBDDB627}"/>
                    </a:ext>
                  </a:extLst>
                </p14:cNvPr>
                <p14:cNvContentPartPr/>
                <p14:nvPr/>
              </p14:nvContentPartPr>
              <p14:xfrm>
                <a:off x="10258853" y="891067"/>
                <a:ext cx="79560" cy="95760"/>
              </p14:xfrm>
            </p:contentPart>
          </mc:Choice>
          <mc:Fallback xmlns="">
            <p:pic>
              <p:nvPicPr>
                <p:cNvPr id="184" name="Freihand 183">
                  <a:extLst>
                    <a:ext uri="{FF2B5EF4-FFF2-40B4-BE49-F238E27FC236}">
                      <a16:creationId xmlns:a16="http://schemas.microsoft.com/office/drawing/2014/main" id="{A7C31A21-2ACD-4B9F-A33D-67CAEBDDB627}"/>
                    </a:ext>
                  </a:extLst>
                </p:cNvPr>
                <p:cNvPicPr/>
                <p:nvPr/>
              </p:nvPicPr>
              <p:blipFill>
                <a:blip r:embed="rId237"/>
                <a:stretch>
                  <a:fillRect/>
                </a:stretch>
              </p:blipFill>
              <p:spPr>
                <a:xfrm>
                  <a:off x="10254533" y="886747"/>
                  <a:ext cx="882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85" name="Freihand 184">
                  <a:extLst>
                    <a:ext uri="{FF2B5EF4-FFF2-40B4-BE49-F238E27FC236}">
                      <a16:creationId xmlns:a16="http://schemas.microsoft.com/office/drawing/2014/main" id="{347BB7BA-2934-498A-B45C-26BAA588CA21}"/>
                    </a:ext>
                  </a:extLst>
                </p14:cNvPr>
                <p14:cNvContentPartPr/>
                <p14:nvPr/>
              </p14:nvContentPartPr>
              <p14:xfrm>
                <a:off x="10330133" y="712867"/>
                <a:ext cx="199080" cy="231120"/>
              </p14:xfrm>
            </p:contentPart>
          </mc:Choice>
          <mc:Fallback xmlns="">
            <p:pic>
              <p:nvPicPr>
                <p:cNvPr id="185" name="Freihand 184">
                  <a:extLst>
                    <a:ext uri="{FF2B5EF4-FFF2-40B4-BE49-F238E27FC236}">
                      <a16:creationId xmlns:a16="http://schemas.microsoft.com/office/drawing/2014/main" id="{347BB7BA-2934-498A-B45C-26BAA588CA21}"/>
                    </a:ext>
                  </a:extLst>
                </p:cNvPr>
                <p:cNvPicPr/>
                <p:nvPr/>
              </p:nvPicPr>
              <p:blipFill>
                <a:blip r:embed="rId239"/>
                <a:stretch>
                  <a:fillRect/>
                </a:stretch>
              </p:blipFill>
              <p:spPr>
                <a:xfrm>
                  <a:off x="10325813" y="708547"/>
                  <a:ext cx="20772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86" name="Freihand 185">
                  <a:extLst>
                    <a:ext uri="{FF2B5EF4-FFF2-40B4-BE49-F238E27FC236}">
                      <a16:creationId xmlns:a16="http://schemas.microsoft.com/office/drawing/2014/main" id="{F962531D-42B2-488E-BB20-E0279A8B3D14}"/>
                    </a:ext>
                  </a:extLst>
                </p14:cNvPr>
                <p14:cNvContentPartPr/>
                <p14:nvPr/>
              </p14:nvContentPartPr>
              <p14:xfrm>
                <a:off x="10320053" y="741307"/>
                <a:ext cx="141840" cy="78480"/>
              </p14:xfrm>
            </p:contentPart>
          </mc:Choice>
          <mc:Fallback xmlns="">
            <p:pic>
              <p:nvPicPr>
                <p:cNvPr id="186" name="Freihand 185">
                  <a:extLst>
                    <a:ext uri="{FF2B5EF4-FFF2-40B4-BE49-F238E27FC236}">
                      <a16:creationId xmlns:a16="http://schemas.microsoft.com/office/drawing/2014/main" id="{F962531D-42B2-488E-BB20-E0279A8B3D14}"/>
                    </a:ext>
                  </a:extLst>
                </p:cNvPr>
                <p:cNvPicPr/>
                <p:nvPr/>
              </p:nvPicPr>
              <p:blipFill>
                <a:blip r:embed="rId241"/>
                <a:stretch>
                  <a:fillRect/>
                </a:stretch>
              </p:blipFill>
              <p:spPr>
                <a:xfrm>
                  <a:off x="10315733" y="736987"/>
                  <a:ext cx="1504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87" name="Freihand 186">
                  <a:extLst>
                    <a:ext uri="{FF2B5EF4-FFF2-40B4-BE49-F238E27FC236}">
                      <a16:creationId xmlns:a16="http://schemas.microsoft.com/office/drawing/2014/main" id="{FDC39014-9841-43DD-9C45-066E5E76F08A}"/>
                    </a:ext>
                  </a:extLst>
                </p14:cNvPr>
                <p14:cNvContentPartPr/>
                <p14:nvPr/>
              </p14:nvContentPartPr>
              <p14:xfrm>
                <a:off x="9701213" y="1385347"/>
                <a:ext cx="274680" cy="258480"/>
              </p14:xfrm>
            </p:contentPart>
          </mc:Choice>
          <mc:Fallback xmlns="">
            <p:pic>
              <p:nvPicPr>
                <p:cNvPr id="187" name="Freihand 186">
                  <a:extLst>
                    <a:ext uri="{FF2B5EF4-FFF2-40B4-BE49-F238E27FC236}">
                      <a16:creationId xmlns:a16="http://schemas.microsoft.com/office/drawing/2014/main" id="{FDC39014-9841-43DD-9C45-066E5E76F08A}"/>
                    </a:ext>
                  </a:extLst>
                </p:cNvPr>
                <p:cNvPicPr/>
                <p:nvPr/>
              </p:nvPicPr>
              <p:blipFill>
                <a:blip r:embed="rId243"/>
                <a:stretch>
                  <a:fillRect/>
                </a:stretch>
              </p:blipFill>
              <p:spPr>
                <a:xfrm>
                  <a:off x="9696893" y="1381027"/>
                  <a:ext cx="28332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88" name="Freihand 187">
                  <a:extLst>
                    <a:ext uri="{FF2B5EF4-FFF2-40B4-BE49-F238E27FC236}">
                      <a16:creationId xmlns:a16="http://schemas.microsoft.com/office/drawing/2014/main" id="{4461E921-C493-4FFA-AA55-4BAEB347FE4D}"/>
                    </a:ext>
                  </a:extLst>
                </p14:cNvPr>
                <p14:cNvContentPartPr/>
                <p14:nvPr/>
              </p14:nvContentPartPr>
              <p14:xfrm>
                <a:off x="10155173" y="1298227"/>
                <a:ext cx="15120" cy="141480"/>
              </p14:xfrm>
            </p:contentPart>
          </mc:Choice>
          <mc:Fallback xmlns="">
            <p:pic>
              <p:nvPicPr>
                <p:cNvPr id="188" name="Freihand 187">
                  <a:extLst>
                    <a:ext uri="{FF2B5EF4-FFF2-40B4-BE49-F238E27FC236}">
                      <a16:creationId xmlns:a16="http://schemas.microsoft.com/office/drawing/2014/main" id="{4461E921-C493-4FFA-AA55-4BAEB347FE4D}"/>
                    </a:ext>
                  </a:extLst>
                </p:cNvPr>
                <p:cNvPicPr/>
                <p:nvPr/>
              </p:nvPicPr>
              <p:blipFill>
                <a:blip r:embed="rId245"/>
                <a:stretch>
                  <a:fillRect/>
                </a:stretch>
              </p:blipFill>
              <p:spPr>
                <a:xfrm>
                  <a:off x="10150853" y="1293907"/>
                  <a:ext cx="237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89" name="Freihand 188">
                  <a:extLst>
                    <a:ext uri="{FF2B5EF4-FFF2-40B4-BE49-F238E27FC236}">
                      <a16:creationId xmlns:a16="http://schemas.microsoft.com/office/drawing/2014/main" id="{D28C2E99-1C28-4A96-8E86-A2753E336732}"/>
                    </a:ext>
                  </a:extLst>
                </p14:cNvPr>
                <p14:cNvContentPartPr/>
                <p14:nvPr/>
              </p14:nvContentPartPr>
              <p14:xfrm>
                <a:off x="10121693" y="1233427"/>
                <a:ext cx="128880" cy="113040"/>
              </p14:xfrm>
            </p:contentPart>
          </mc:Choice>
          <mc:Fallback xmlns="">
            <p:pic>
              <p:nvPicPr>
                <p:cNvPr id="189" name="Freihand 188">
                  <a:extLst>
                    <a:ext uri="{FF2B5EF4-FFF2-40B4-BE49-F238E27FC236}">
                      <a16:creationId xmlns:a16="http://schemas.microsoft.com/office/drawing/2014/main" id="{D28C2E99-1C28-4A96-8E86-A2753E336732}"/>
                    </a:ext>
                  </a:extLst>
                </p:cNvPr>
                <p:cNvPicPr/>
                <p:nvPr/>
              </p:nvPicPr>
              <p:blipFill>
                <a:blip r:embed="rId247"/>
                <a:stretch>
                  <a:fillRect/>
                </a:stretch>
              </p:blipFill>
              <p:spPr>
                <a:xfrm>
                  <a:off x="10117373" y="1229107"/>
                  <a:ext cx="1375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90" name="Freihand 189">
                  <a:extLst>
                    <a:ext uri="{FF2B5EF4-FFF2-40B4-BE49-F238E27FC236}">
                      <a16:creationId xmlns:a16="http://schemas.microsoft.com/office/drawing/2014/main" id="{096573BF-CA60-4D41-832C-296824B826F9}"/>
                    </a:ext>
                  </a:extLst>
                </p14:cNvPr>
                <p14:cNvContentPartPr/>
                <p14:nvPr/>
              </p14:nvContentPartPr>
              <p14:xfrm>
                <a:off x="10174253" y="1330627"/>
                <a:ext cx="91440" cy="106920"/>
              </p14:xfrm>
            </p:contentPart>
          </mc:Choice>
          <mc:Fallback xmlns="">
            <p:pic>
              <p:nvPicPr>
                <p:cNvPr id="190" name="Freihand 189">
                  <a:extLst>
                    <a:ext uri="{FF2B5EF4-FFF2-40B4-BE49-F238E27FC236}">
                      <a16:creationId xmlns:a16="http://schemas.microsoft.com/office/drawing/2014/main" id="{096573BF-CA60-4D41-832C-296824B826F9}"/>
                    </a:ext>
                  </a:extLst>
                </p:cNvPr>
                <p:cNvPicPr/>
                <p:nvPr/>
              </p:nvPicPr>
              <p:blipFill>
                <a:blip r:embed="rId249"/>
                <a:stretch>
                  <a:fillRect/>
                </a:stretch>
              </p:blipFill>
              <p:spPr>
                <a:xfrm>
                  <a:off x="10169933" y="1326307"/>
                  <a:ext cx="1000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91" name="Freihand 190">
                  <a:extLst>
                    <a:ext uri="{FF2B5EF4-FFF2-40B4-BE49-F238E27FC236}">
                      <a16:creationId xmlns:a16="http://schemas.microsoft.com/office/drawing/2014/main" id="{74563DE9-7D44-4243-A7C8-00FC546E30FF}"/>
                    </a:ext>
                  </a:extLst>
                </p14:cNvPr>
                <p14:cNvContentPartPr/>
                <p14:nvPr/>
              </p14:nvContentPartPr>
              <p14:xfrm>
                <a:off x="10266053" y="1098787"/>
                <a:ext cx="192600" cy="292680"/>
              </p14:xfrm>
            </p:contentPart>
          </mc:Choice>
          <mc:Fallback xmlns="">
            <p:pic>
              <p:nvPicPr>
                <p:cNvPr id="191" name="Freihand 190">
                  <a:extLst>
                    <a:ext uri="{FF2B5EF4-FFF2-40B4-BE49-F238E27FC236}">
                      <a16:creationId xmlns:a16="http://schemas.microsoft.com/office/drawing/2014/main" id="{74563DE9-7D44-4243-A7C8-00FC546E30FF}"/>
                    </a:ext>
                  </a:extLst>
                </p:cNvPr>
                <p:cNvPicPr/>
                <p:nvPr/>
              </p:nvPicPr>
              <p:blipFill>
                <a:blip r:embed="rId251"/>
                <a:stretch>
                  <a:fillRect/>
                </a:stretch>
              </p:blipFill>
              <p:spPr>
                <a:xfrm>
                  <a:off x="10261733" y="1094467"/>
                  <a:ext cx="20124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92" name="Freihand 191">
                  <a:extLst>
                    <a:ext uri="{FF2B5EF4-FFF2-40B4-BE49-F238E27FC236}">
                      <a16:creationId xmlns:a16="http://schemas.microsoft.com/office/drawing/2014/main" id="{110871B0-BE03-4A6B-8D70-4DCB0E3A0622}"/>
                    </a:ext>
                  </a:extLst>
                </p14:cNvPr>
                <p14:cNvContentPartPr/>
                <p14:nvPr/>
              </p14:nvContentPartPr>
              <p14:xfrm>
                <a:off x="10437773" y="1069627"/>
                <a:ext cx="50760" cy="184320"/>
              </p14:xfrm>
            </p:contentPart>
          </mc:Choice>
          <mc:Fallback xmlns="">
            <p:pic>
              <p:nvPicPr>
                <p:cNvPr id="192" name="Freihand 191">
                  <a:extLst>
                    <a:ext uri="{FF2B5EF4-FFF2-40B4-BE49-F238E27FC236}">
                      <a16:creationId xmlns:a16="http://schemas.microsoft.com/office/drawing/2014/main" id="{110871B0-BE03-4A6B-8D70-4DCB0E3A0622}"/>
                    </a:ext>
                  </a:extLst>
                </p:cNvPr>
                <p:cNvPicPr/>
                <p:nvPr/>
              </p:nvPicPr>
              <p:blipFill>
                <a:blip r:embed="rId253"/>
                <a:stretch>
                  <a:fillRect/>
                </a:stretch>
              </p:blipFill>
              <p:spPr>
                <a:xfrm>
                  <a:off x="10433453" y="1065307"/>
                  <a:ext cx="594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93" name="Freihand 192">
                  <a:extLst>
                    <a:ext uri="{FF2B5EF4-FFF2-40B4-BE49-F238E27FC236}">
                      <a16:creationId xmlns:a16="http://schemas.microsoft.com/office/drawing/2014/main" id="{C003C11B-4210-48A3-AD30-8AA6DDAF20D3}"/>
                    </a:ext>
                  </a:extLst>
                </p14:cNvPr>
                <p14:cNvContentPartPr/>
                <p14:nvPr/>
              </p14:nvContentPartPr>
              <p14:xfrm>
                <a:off x="10503653" y="1153507"/>
                <a:ext cx="90360" cy="285480"/>
              </p14:xfrm>
            </p:contentPart>
          </mc:Choice>
          <mc:Fallback xmlns="">
            <p:pic>
              <p:nvPicPr>
                <p:cNvPr id="193" name="Freihand 192">
                  <a:extLst>
                    <a:ext uri="{FF2B5EF4-FFF2-40B4-BE49-F238E27FC236}">
                      <a16:creationId xmlns:a16="http://schemas.microsoft.com/office/drawing/2014/main" id="{C003C11B-4210-48A3-AD30-8AA6DDAF20D3}"/>
                    </a:ext>
                  </a:extLst>
                </p:cNvPr>
                <p:cNvPicPr/>
                <p:nvPr/>
              </p:nvPicPr>
              <p:blipFill>
                <a:blip r:embed="rId255"/>
                <a:stretch>
                  <a:fillRect/>
                </a:stretch>
              </p:blipFill>
              <p:spPr>
                <a:xfrm>
                  <a:off x="10499333" y="1149187"/>
                  <a:ext cx="9900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94" name="Freihand 193">
                  <a:extLst>
                    <a:ext uri="{FF2B5EF4-FFF2-40B4-BE49-F238E27FC236}">
                      <a16:creationId xmlns:a16="http://schemas.microsoft.com/office/drawing/2014/main" id="{964DC652-338F-4065-8E77-A98BBED4D557}"/>
                    </a:ext>
                  </a:extLst>
                </p14:cNvPr>
                <p14:cNvContentPartPr/>
                <p14:nvPr/>
              </p14:nvContentPartPr>
              <p14:xfrm>
                <a:off x="10454333" y="1157827"/>
                <a:ext cx="72000" cy="104760"/>
              </p14:xfrm>
            </p:contentPart>
          </mc:Choice>
          <mc:Fallback xmlns="">
            <p:pic>
              <p:nvPicPr>
                <p:cNvPr id="194" name="Freihand 193">
                  <a:extLst>
                    <a:ext uri="{FF2B5EF4-FFF2-40B4-BE49-F238E27FC236}">
                      <a16:creationId xmlns:a16="http://schemas.microsoft.com/office/drawing/2014/main" id="{964DC652-338F-4065-8E77-A98BBED4D557}"/>
                    </a:ext>
                  </a:extLst>
                </p:cNvPr>
                <p:cNvPicPr/>
                <p:nvPr/>
              </p:nvPicPr>
              <p:blipFill>
                <a:blip r:embed="rId257"/>
                <a:stretch>
                  <a:fillRect/>
                </a:stretch>
              </p:blipFill>
              <p:spPr>
                <a:xfrm>
                  <a:off x="10450013" y="1153507"/>
                  <a:ext cx="806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95" name="Freihand 194">
                  <a:extLst>
                    <a:ext uri="{FF2B5EF4-FFF2-40B4-BE49-F238E27FC236}">
                      <a16:creationId xmlns:a16="http://schemas.microsoft.com/office/drawing/2014/main" id="{121ABC84-A30D-401B-AD92-8B9F085A440D}"/>
                    </a:ext>
                  </a:extLst>
                </p14:cNvPr>
                <p14:cNvContentPartPr/>
                <p14:nvPr/>
              </p14:nvContentPartPr>
              <p14:xfrm>
                <a:off x="10600853" y="1074667"/>
                <a:ext cx="204480" cy="114120"/>
              </p14:xfrm>
            </p:contentPart>
          </mc:Choice>
          <mc:Fallback xmlns="">
            <p:pic>
              <p:nvPicPr>
                <p:cNvPr id="195" name="Freihand 194">
                  <a:extLst>
                    <a:ext uri="{FF2B5EF4-FFF2-40B4-BE49-F238E27FC236}">
                      <a16:creationId xmlns:a16="http://schemas.microsoft.com/office/drawing/2014/main" id="{121ABC84-A30D-401B-AD92-8B9F085A440D}"/>
                    </a:ext>
                  </a:extLst>
                </p:cNvPr>
                <p:cNvPicPr/>
                <p:nvPr/>
              </p:nvPicPr>
              <p:blipFill>
                <a:blip r:embed="rId259"/>
                <a:stretch>
                  <a:fillRect/>
                </a:stretch>
              </p:blipFill>
              <p:spPr>
                <a:xfrm>
                  <a:off x="10596533" y="1070347"/>
                  <a:ext cx="2131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96" name="Freihand 195">
                  <a:extLst>
                    <a:ext uri="{FF2B5EF4-FFF2-40B4-BE49-F238E27FC236}">
                      <a16:creationId xmlns:a16="http://schemas.microsoft.com/office/drawing/2014/main" id="{F81759FE-BD70-4C21-BF46-E845E7ACAAD6}"/>
                    </a:ext>
                  </a:extLst>
                </p14:cNvPr>
                <p14:cNvContentPartPr/>
                <p14:nvPr/>
              </p14:nvContentPartPr>
              <p14:xfrm>
                <a:off x="10867253" y="851467"/>
                <a:ext cx="88920" cy="309240"/>
              </p14:xfrm>
            </p:contentPart>
          </mc:Choice>
          <mc:Fallback xmlns="">
            <p:pic>
              <p:nvPicPr>
                <p:cNvPr id="196" name="Freihand 195">
                  <a:extLst>
                    <a:ext uri="{FF2B5EF4-FFF2-40B4-BE49-F238E27FC236}">
                      <a16:creationId xmlns:a16="http://schemas.microsoft.com/office/drawing/2014/main" id="{F81759FE-BD70-4C21-BF46-E845E7ACAAD6}"/>
                    </a:ext>
                  </a:extLst>
                </p:cNvPr>
                <p:cNvPicPr/>
                <p:nvPr/>
              </p:nvPicPr>
              <p:blipFill>
                <a:blip r:embed="rId261"/>
                <a:stretch>
                  <a:fillRect/>
                </a:stretch>
              </p:blipFill>
              <p:spPr>
                <a:xfrm>
                  <a:off x="10862933" y="847147"/>
                  <a:ext cx="9756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97" name="Freihand 196">
                  <a:extLst>
                    <a:ext uri="{FF2B5EF4-FFF2-40B4-BE49-F238E27FC236}">
                      <a16:creationId xmlns:a16="http://schemas.microsoft.com/office/drawing/2014/main" id="{52320863-0618-42CB-BDAE-02D9DA1EDBAE}"/>
                    </a:ext>
                  </a:extLst>
                </p14:cNvPr>
                <p14:cNvContentPartPr/>
                <p14:nvPr/>
              </p14:nvContentPartPr>
              <p14:xfrm>
                <a:off x="10934573" y="848227"/>
                <a:ext cx="208440" cy="179640"/>
              </p14:xfrm>
            </p:contentPart>
          </mc:Choice>
          <mc:Fallback xmlns="">
            <p:pic>
              <p:nvPicPr>
                <p:cNvPr id="197" name="Freihand 196">
                  <a:extLst>
                    <a:ext uri="{FF2B5EF4-FFF2-40B4-BE49-F238E27FC236}">
                      <a16:creationId xmlns:a16="http://schemas.microsoft.com/office/drawing/2014/main" id="{52320863-0618-42CB-BDAE-02D9DA1EDBAE}"/>
                    </a:ext>
                  </a:extLst>
                </p:cNvPr>
                <p:cNvPicPr/>
                <p:nvPr/>
              </p:nvPicPr>
              <p:blipFill>
                <a:blip r:embed="rId263"/>
                <a:stretch>
                  <a:fillRect/>
                </a:stretch>
              </p:blipFill>
              <p:spPr>
                <a:xfrm>
                  <a:off x="10930253" y="843907"/>
                  <a:ext cx="21708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98" name="Freihand 197">
                  <a:extLst>
                    <a:ext uri="{FF2B5EF4-FFF2-40B4-BE49-F238E27FC236}">
                      <a16:creationId xmlns:a16="http://schemas.microsoft.com/office/drawing/2014/main" id="{A643AC8D-D923-490F-ABFA-A3E1C32D3A94}"/>
                    </a:ext>
                  </a:extLst>
                </p14:cNvPr>
                <p14:cNvContentPartPr/>
                <p14:nvPr/>
              </p14:nvContentPartPr>
              <p14:xfrm>
                <a:off x="11069933" y="797107"/>
                <a:ext cx="133560" cy="126720"/>
              </p14:xfrm>
            </p:contentPart>
          </mc:Choice>
          <mc:Fallback xmlns="">
            <p:pic>
              <p:nvPicPr>
                <p:cNvPr id="198" name="Freihand 197">
                  <a:extLst>
                    <a:ext uri="{FF2B5EF4-FFF2-40B4-BE49-F238E27FC236}">
                      <a16:creationId xmlns:a16="http://schemas.microsoft.com/office/drawing/2014/main" id="{A643AC8D-D923-490F-ABFA-A3E1C32D3A94}"/>
                    </a:ext>
                  </a:extLst>
                </p:cNvPr>
                <p:cNvPicPr/>
                <p:nvPr/>
              </p:nvPicPr>
              <p:blipFill>
                <a:blip r:embed="rId265"/>
                <a:stretch>
                  <a:fillRect/>
                </a:stretch>
              </p:blipFill>
              <p:spPr>
                <a:xfrm>
                  <a:off x="11065613" y="792787"/>
                  <a:ext cx="1422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99" name="Freihand 198">
                  <a:extLst>
                    <a:ext uri="{FF2B5EF4-FFF2-40B4-BE49-F238E27FC236}">
                      <a16:creationId xmlns:a16="http://schemas.microsoft.com/office/drawing/2014/main" id="{5653E123-CC2D-48BD-A7FC-AA4FF6D3F1C6}"/>
                    </a:ext>
                  </a:extLst>
                </p14:cNvPr>
                <p14:cNvContentPartPr/>
                <p14:nvPr/>
              </p14:nvContentPartPr>
              <p14:xfrm>
                <a:off x="11197733" y="609187"/>
                <a:ext cx="193320" cy="286560"/>
              </p14:xfrm>
            </p:contentPart>
          </mc:Choice>
          <mc:Fallback xmlns="">
            <p:pic>
              <p:nvPicPr>
                <p:cNvPr id="199" name="Freihand 198">
                  <a:extLst>
                    <a:ext uri="{FF2B5EF4-FFF2-40B4-BE49-F238E27FC236}">
                      <a16:creationId xmlns:a16="http://schemas.microsoft.com/office/drawing/2014/main" id="{5653E123-CC2D-48BD-A7FC-AA4FF6D3F1C6}"/>
                    </a:ext>
                  </a:extLst>
                </p:cNvPr>
                <p:cNvPicPr/>
                <p:nvPr/>
              </p:nvPicPr>
              <p:blipFill>
                <a:blip r:embed="rId267"/>
                <a:stretch>
                  <a:fillRect/>
                </a:stretch>
              </p:blipFill>
              <p:spPr>
                <a:xfrm>
                  <a:off x="11193413" y="604867"/>
                  <a:ext cx="20196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200" name="Freihand 199">
                  <a:extLst>
                    <a:ext uri="{FF2B5EF4-FFF2-40B4-BE49-F238E27FC236}">
                      <a16:creationId xmlns:a16="http://schemas.microsoft.com/office/drawing/2014/main" id="{D3B0A54F-7BC2-4CA5-BFBB-470F76670C29}"/>
                    </a:ext>
                  </a:extLst>
                </p14:cNvPr>
                <p14:cNvContentPartPr/>
                <p14:nvPr/>
              </p14:nvContentPartPr>
              <p14:xfrm>
                <a:off x="11400413" y="540427"/>
                <a:ext cx="169560" cy="230760"/>
              </p14:xfrm>
            </p:contentPart>
          </mc:Choice>
          <mc:Fallback xmlns="">
            <p:pic>
              <p:nvPicPr>
                <p:cNvPr id="200" name="Freihand 199">
                  <a:extLst>
                    <a:ext uri="{FF2B5EF4-FFF2-40B4-BE49-F238E27FC236}">
                      <a16:creationId xmlns:a16="http://schemas.microsoft.com/office/drawing/2014/main" id="{D3B0A54F-7BC2-4CA5-BFBB-470F76670C29}"/>
                    </a:ext>
                  </a:extLst>
                </p:cNvPr>
                <p:cNvPicPr/>
                <p:nvPr/>
              </p:nvPicPr>
              <p:blipFill>
                <a:blip r:embed="rId269"/>
                <a:stretch>
                  <a:fillRect/>
                </a:stretch>
              </p:blipFill>
              <p:spPr>
                <a:xfrm>
                  <a:off x="11396093" y="536107"/>
                  <a:ext cx="17820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1" name="Freihand 200">
                  <a:extLst>
                    <a:ext uri="{FF2B5EF4-FFF2-40B4-BE49-F238E27FC236}">
                      <a16:creationId xmlns:a16="http://schemas.microsoft.com/office/drawing/2014/main" id="{2C9B5D71-D9EE-49D4-94E3-4B3E01BAF6C2}"/>
                    </a:ext>
                  </a:extLst>
                </p14:cNvPr>
                <p14:cNvContentPartPr/>
                <p14:nvPr/>
              </p14:nvContentPartPr>
              <p14:xfrm>
                <a:off x="11443973" y="535747"/>
                <a:ext cx="40320" cy="51840"/>
              </p14:xfrm>
            </p:contentPart>
          </mc:Choice>
          <mc:Fallback xmlns="">
            <p:pic>
              <p:nvPicPr>
                <p:cNvPr id="201" name="Freihand 200">
                  <a:extLst>
                    <a:ext uri="{FF2B5EF4-FFF2-40B4-BE49-F238E27FC236}">
                      <a16:creationId xmlns:a16="http://schemas.microsoft.com/office/drawing/2014/main" id="{2C9B5D71-D9EE-49D4-94E3-4B3E01BAF6C2}"/>
                    </a:ext>
                  </a:extLst>
                </p:cNvPr>
                <p:cNvPicPr/>
                <p:nvPr/>
              </p:nvPicPr>
              <p:blipFill>
                <a:blip r:embed="rId271"/>
                <a:stretch>
                  <a:fillRect/>
                </a:stretch>
              </p:blipFill>
              <p:spPr>
                <a:xfrm>
                  <a:off x="11439653" y="531427"/>
                  <a:ext cx="489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2" name="Freihand 201">
                  <a:extLst>
                    <a:ext uri="{FF2B5EF4-FFF2-40B4-BE49-F238E27FC236}">
                      <a16:creationId xmlns:a16="http://schemas.microsoft.com/office/drawing/2014/main" id="{A626A0EA-FD23-4EB1-8557-AD0EB5260105}"/>
                    </a:ext>
                  </a:extLst>
                </p14:cNvPr>
                <p14:cNvContentPartPr/>
                <p14:nvPr/>
              </p14:nvContentPartPr>
              <p14:xfrm>
                <a:off x="11211773" y="653827"/>
                <a:ext cx="360" cy="360"/>
              </p14:xfrm>
            </p:contentPart>
          </mc:Choice>
          <mc:Fallback xmlns="">
            <p:pic>
              <p:nvPicPr>
                <p:cNvPr id="202" name="Freihand 201">
                  <a:extLst>
                    <a:ext uri="{FF2B5EF4-FFF2-40B4-BE49-F238E27FC236}">
                      <a16:creationId xmlns:a16="http://schemas.microsoft.com/office/drawing/2014/main" id="{A626A0EA-FD23-4EB1-8557-AD0EB5260105}"/>
                    </a:ext>
                  </a:extLst>
                </p:cNvPr>
                <p:cNvPicPr/>
                <p:nvPr/>
              </p:nvPicPr>
              <p:blipFill>
                <a:blip r:embed="rId109"/>
                <a:stretch>
                  <a:fillRect/>
                </a:stretch>
              </p:blipFill>
              <p:spPr>
                <a:xfrm>
                  <a:off x="11207453" y="649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204" name="Freihand 203">
                  <a:extLst>
                    <a:ext uri="{FF2B5EF4-FFF2-40B4-BE49-F238E27FC236}">
                      <a16:creationId xmlns:a16="http://schemas.microsoft.com/office/drawing/2014/main" id="{3CBBE3D9-5002-48A0-BCA5-FE39BDB255F6}"/>
                    </a:ext>
                  </a:extLst>
                </p14:cNvPr>
                <p14:cNvContentPartPr/>
                <p14:nvPr/>
              </p14:nvContentPartPr>
              <p14:xfrm>
                <a:off x="10714253" y="1278427"/>
                <a:ext cx="79200" cy="281520"/>
              </p14:xfrm>
            </p:contentPart>
          </mc:Choice>
          <mc:Fallback xmlns="">
            <p:pic>
              <p:nvPicPr>
                <p:cNvPr id="204" name="Freihand 203">
                  <a:extLst>
                    <a:ext uri="{FF2B5EF4-FFF2-40B4-BE49-F238E27FC236}">
                      <a16:creationId xmlns:a16="http://schemas.microsoft.com/office/drawing/2014/main" id="{3CBBE3D9-5002-48A0-BCA5-FE39BDB255F6}"/>
                    </a:ext>
                  </a:extLst>
                </p:cNvPr>
                <p:cNvPicPr/>
                <p:nvPr/>
              </p:nvPicPr>
              <p:blipFill>
                <a:blip r:embed="rId274"/>
                <a:stretch>
                  <a:fillRect/>
                </a:stretch>
              </p:blipFill>
              <p:spPr>
                <a:xfrm>
                  <a:off x="10709933" y="1274107"/>
                  <a:ext cx="8784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05" name="Freihand 204">
                  <a:extLst>
                    <a:ext uri="{FF2B5EF4-FFF2-40B4-BE49-F238E27FC236}">
                      <a16:creationId xmlns:a16="http://schemas.microsoft.com/office/drawing/2014/main" id="{DE4C5073-0548-48F7-BEAE-44006E2273C2}"/>
                    </a:ext>
                  </a:extLst>
                </p14:cNvPr>
                <p14:cNvContentPartPr/>
                <p14:nvPr/>
              </p14:nvContentPartPr>
              <p14:xfrm>
                <a:off x="10671413" y="1470307"/>
                <a:ext cx="259200" cy="230040"/>
              </p14:xfrm>
            </p:contentPart>
          </mc:Choice>
          <mc:Fallback xmlns="">
            <p:pic>
              <p:nvPicPr>
                <p:cNvPr id="205" name="Freihand 204">
                  <a:extLst>
                    <a:ext uri="{FF2B5EF4-FFF2-40B4-BE49-F238E27FC236}">
                      <a16:creationId xmlns:a16="http://schemas.microsoft.com/office/drawing/2014/main" id="{DE4C5073-0548-48F7-BEAE-44006E2273C2}"/>
                    </a:ext>
                  </a:extLst>
                </p:cNvPr>
                <p:cNvPicPr/>
                <p:nvPr/>
              </p:nvPicPr>
              <p:blipFill>
                <a:blip r:embed="rId276"/>
                <a:stretch>
                  <a:fillRect/>
                </a:stretch>
              </p:blipFill>
              <p:spPr>
                <a:xfrm>
                  <a:off x="10667093" y="1465987"/>
                  <a:ext cx="26784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06" name="Freihand 205">
                  <a:extLst>
                    <a:ext uri="{FF2B5EF4-FFF2-40B4-BE49-F238E27FC236}">
                      <a16:creationId xmlns:a16="http://schemas.microsoft.com/office/drawing/2014/main" id="{35AD1923-D679-4764-A9D3-4D382D10F55D}"/>
                    </a:ext>
                  </a:extLst>
                </p14:cNvPr>
                <p14:cNvContentPartPr/>
                <p14:nvPr/>
              </p14:nvContentPartPr>
              <p14:xfrm>
                <a:off x="10452173" y="1820587"/>
                <a:ext cx="150120" cy="251280"/>
              </p14:xfrm>
            </p:contentPart>
          </mc:Choice>
          <mc:Fallback xmlns="">
            <p:pic>
              <p:nvPicPr>
                <p:cNvPr id="206" name="Freihand 205">
                  <a:extLst>
                    <a:ext uri="{FF2B5EF4-FFF2-40B4-BE49-F238E27FC236}">
                      <a16:creationId xmlns:a16="http://schemas.microsoft.com/office/drawing/2014/main" id="{35AD1923-D679-4764-A9D3-4D382D10F55D}"/>
                    </a:ext>
                  </a:extLst>
                </p:cNvPr>
                <p:cNvPicPr/>
                <p:nvPr/>
              </p:nvPicPr>
              <p:blipFill>
                <a:blip r:embed="rId278"/>
                <a:stretch>
                  <a:fillRect/>
                </a:stretch>
              </p:blipFill>
              <p:spPr>
                <a:xfrm>
                  <a:off x="10447853" y="1816267"/>
                  <a:ext cx="15876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207" name="Freihand 206">
                  <a:extLst>
                    <a:ext uri="{FF2B5EF4-FFF2-40B4-BE49-F238E27FC236}">
                      <a16:creationId xmlns:a16="http://schemas.microsoft.com/office/drawing/2014/main" id="{28CDE4C7-35E2-4BEA-8435-B89303CBB3F3}"/>
                    </a:ext>
                  </a:extLst>
                </p14:cNvPr>
                <p14:cNvContentPartPr/>
                <p14:nvPr/>
              </p14:nvContentPartPr>
              <p14:xfrm>
                <a:off x="10617053" y="1908067"/>
                <a:ext cx="68400" cy="132120"/>
              </p14:xfrm>
            </p:contentPart>
          </mc:Choice>
          <mc:Fallback xmlns="">
            <p:pic>
              <p:nvPicPr>
                <p:cNvPr id="207" name="Freihand 206">
                  <a:extLst>
                    <a:ext uri="{FF2B5EF4-FFF2-40B4-BE49-F238E27FC236}">
                      <a16:creationId xmlns:a16="http://schemas.microsoft.com/office/drawing/2014/main" id="{28CDE4C7-35E2-4BEA-8435-B89303CBB3F3}"/>
                    </a:ext>
                  </a:extLst>
                </p:cNvPr>
                <p:cNvPicPr/>
                <p:nvPr/>
              </p:nvPicPr>
              <p:blipFill>
                <a:blip r:embed="rId280"/>
                <a:stretch>
                  <a:fillRect/>
                </a:stretch>
              </p:blipFill>
              <p:spPr>
                <a:xfrm>
                  <a:off x="10612733" y="1903747"/>
                  <a:ext cx="770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208" name="Freihand 207">
                  <a:extLst>
                    <a:ext uri="{FF2B5EF4-FFF2-40B4-BE49-F238E27FC236}">
                      <a16:creationId xmlns:a16="http://schemas.microsoft.com/office/drawing/2014/main" id="{B6101D13-C829-4082-B48A-08E0E909ED97}"/>
                    </a:ext>
                  </a:extLst>
                </p14:cNvPr>
                <p14:cNvContentPartPr/>
                <p14:nvPr/>
              </p14:nvContentPartPr>
              <p14:xfrm>
                <a:off x="10727573" y="1742467"/>
                <a:ext cx="133560" cy="255240"/>
              </p14:xfrm>
            </p:contentPart>
          </mc:Choice>
          <mc:Fallback xmlns="">
            <p:pic>
              <p:nvPicPr>
                <p:cNvPr id="208" name="Freihand 207">
                  <a:extLst>
                    <a:ext uri="{FF2B5EF4-FFF2-40B4-BE49-F238E27FC236}">
                      <a16:creationId xmlns:a16="http://schemas.microsoft.com/office/drawing/2014/main" id="{B6101D13-C829-4082-B48A-08E0E909ED97}"/>
                    </a:ext>
                  </a:extLst>
                </p:cNvPr>
                <p:cNvPicPr/>
                <p:nvPr/>
              </p:nvPicPr>
              <p:blipFill>
                <a:blip r:embed="rId282"/>
                <a:stretch>
                  <a:fillRect/>
                </a:stretch>
              </p:blipFill>
              <p:spPr>
                <a:xfrm>
                  <a:off x="10723253" y="1738147"/>
                  <a:ext cx="14220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09" name="Freihand 208">
                  <a:extLst>
                    <a:ext uri="{FF2B5EF4-FFF2-40B4-BE49-F238E27FC236}">
                      <a16:creationId xmlns:a16="http://schemas.microsoft.com/office/drawing/2014/main" id="{F9C46786-70A5-45BF-9FF4-9AED37B485A8}"/>
                    </a:ext>
                  </a:extLst>
                </p14:cNvPr>
                <p14:cNvContentPartPr/>
                <p14:nvPr/>
              </p14:nvContentPartPr>
              <p14:xfrm>
                <a:off x="10891013" y="1793587"/>
                <a:ext cx="78480" cy="127080"/>
              </p14:xfrm>
            </p:contentPart>
          </mc:Choice>
          <mc:Fallback xmlns="">
            <p:pic>
              <p:nvPicPr>
                <p:cNvPr id="209" name="Freihand 208">
                  <a:extLst>
                    <a:ext uri="{FF2B5EF4-FFF2-40B4-BE49-F238E27FC236}">
                      <a16:creationId xmlns:a16="http://schemas.microsoft.com/office/drawing/2014/main" id="{F9C46786-70A5-45BF-9FF4-9AED37B485A8}"/>
                    </a:ext>
                  </a:extLst>
                </p:cNvPr>
                <p:cNvPicPr/>
                <p:nvPr/>
              </p:nvPicPr>
              <p:blipFill>
                <a:blip r:embed="rId284"/>
                <a:stretch>
                  <a:fillRect/>
                </a:stretch>
              </p:blipFill>
              <p:spPr>
                <a:xfrm>
                  <a:off x="10886693" y="1789267"/>
                  <a:ext cx="8712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10" name="Freihand 209">
                  <a:extLst>
                    <a:ext uri="{FF2B5EF4-FFF2-40B4-BE49-F238E27FC236}">
                      <a16:creationId xmlns:a16="http://schemas.microsoft.com/office/drawing/2014/main" id="{A1E47577-6C70-4D75-BE79-44C01920E0D9}"/>
                    </a:ext>
                  </a:extLst>
                </p14:cNvPr>
                <p14:cNvContentPartPr/>
                <p14:nvPr/>
              </p14:nvContentPartPr>
              <p14:xfrm>
                <a:off x="11062373" y="1647067"/>
                <a:ext cx="237600" cy="208080"/>
              </p14:xfrm>
            </p:contentPart>
          </mc:Choice>
          <mc:Fallback xmlns="">
            <p:pic>
              <p:nvPicPr>
                <p:cNvPr id="210" name="Freihand 209">
                  <a:extLst>
                    <a:ext uri="{FF2B5EF4-FFF2-40B4-BE49-F238E27FC236}">
                      <a16:creationId xmlns:a16="http://schemas.microsoft.com/office/drawing/2014/main" id="{A1E47577-6C70-4D75-BE79-44C01920E0D9}"/>
                    </a:ext>
                  </a:extLst>
                </p:cNvPr>
                <p:cNvPicPr/>
                <p:nvPr/>
              </p:nvPicPr>
              <p:blipFill>
                <a:blip r:embed="rId286"/>
                <a:stretch>
                  <a:fillRect/>
                </a:stretch>
              </p:blipFill>
              <p:spPr>
                <a:xfrm>
                  <a:off x="11058053" y="1642747"/>
                  <a:ext cx="24624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11" name="Freihand 210">
                  <a:extLst>
                    <a:ext uri="{FF2B5EF4-FFF2-40B4-BE49-F238E27FC236}">
                      <a16:creationId xmlns:a16="http://schemas.microsoft.com/office/drawing/2014/main" id="{4ACCDBEF-8A3C-48E4-9EA4-D92AEDDF5C47}"/>
                    </a:ext>
                  </a:extLst>
                </p14:cNvPr>
                <p14:cNvContentPartPr/>
                <p14:nvPr/>
              </p14:nvContentPartPr>
              <p14:xfrm>
                <a:off x="11319413" y="1596667"/>
                <a:ext cx="137520" cy="177840"/>
              </p14:xfrm>
            </p:contentPart>
          </mc:Choice>
          <mc:Fallback xmlns="">
            <p:pic>
              <p:nvPicPr>
                <p:cNvPr id="211" name="Freihand 210">
                  <a:extLst>
                    <a:ext uri="{FF2B5EF4-FFF2-40B4-BE49-F238E27FC236}">
                      <a16:creationId xmlns:a16="http://schemas.microsoft.com/office/drawing/2014/main" id="{4ACCDBEF-8A3C-48E4-9EA4-D92AEDDF5C47}"/>
                    </a:ext>
                  </a:extLst>
                </p:cNvPr>
                <p:cNvPicPr/>
                <p:nvPr/>
              </p:nvPicPr>
              <p:blipFill>
                <a:blip r:embed="rId288"/>
                <a:stretch>
                  <a:fillRect/>
                </a:stretch>
              </p:blipFill>
              <p:spPr>
                <a:xfrm>
                  <a:off x="11315093" y="1592347"/>
                  <a:ext cx="1461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12" name="Freihand 211">
                  <a:extLst>
                    <a:ext uri="{FF2B5EF4-FFF2-40B4-BE49-F238E27FC236}">
                      <a16:creationId xmlns:a16="http://schemas.microsoft.com/office/drawing/2014/main" id="{FA446551-7DF8-4939-8252-55C5970502F0}"/>
                    </a:ext>
                  </a:extLst>
                </p14:cNvPr>
                <p14:cNvContentPartPr/>
                <p14:nvPr/>
              </p14:nvContentPartPr>
              <p14:xfrm>
                <a:off x="11415533" y="1492267"/>
                <a:ext cx="18000" cy="5040"/>
              </p14:xfrm>
            </p:contentPart>
          </mc:Choice>
          <mc:Fallback xmlns="">
            <p:pic>
              <p:nvPicPr>
                <p:cNvPr id="212" name="Freihand 211">
                  <a:extLst>
                    <a:ext uri="{FF2B5EF4-FFF2-40B4-BE49-F238E27FC236}">
                      <a16:creationId xmlns:a16="http://schemas.microsoft.com/office/drawing/2014/main" id="{FA446551-7DF8-4939-8252-55C5970502F0}"/>
                    </a:ext>
                  </a:extLst>
                </p:cNvPr>
                <p:cNvPicPr/>
                <p:nvPr/>
              </p:nvPicPr>
              <p:blipFill>
                <a:blip r:embed="rId290"/>
                <a:stretch>
                  <a:fillRect/>
                </a:stretch>
              </p:blipFill>
              <p:spPr>
                <a:xfrm>
                  <a:off x="11411213" y="1487947"/>
                  <a:ext cx="266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13" name="Freihand 212">
                  <a:extLst>
                    <a:ext uri="{FF2B5EF4-FFF2-40B4-BE49-F238E27FC236}">
                      <a16:creationId xmlns:a16="http://schemas.microsoft.com/office/drawing/2014/main" id="{61EB8AA9-18D0-4C0F-9171-4C6090FA0579}"/>
                    </a:ext>
                  </a:extLst>
                </p14:cNvPr>
                <p14:cNvContentPartPr/>
                <p14:nvPr/>
              </p14:nvContentPartPr>
              <p14:xfrm>
                <a:off x="11470253" y="1437907"/>
                <a:ext cx="301680" cy="379440"/>
              </p14:xfrm>
            </p:contentPart>
          </mc:Choice>
          <mc:Fallback xmlns="">
            <p:pic>
              <p:nvPicPr>
                <p:cNvPr id="213" name="Freihand 212">
                  <a:extLst>
                    <a:ext uri="{FF2B5EF4-FFF2-40B4-BE49-F238E27FC236}">
                      <a16:creationId xmlns:a16="http://schemas.microsoft.com/office/drawing/2014/main" id="{61EB8AA9-18D0-4C0F-9171-4C6090FA0579}"/>
                    </a:ext>
                  </a:extLst>
                </p:cNvPr>
                <p:cNvPicPr/>
                <p:nvPr/>
              </p:nvPicPr>
              <p:blipFill>
                <a:blip r:embed="rId292"/>
                <a:stretch>
                  <a:fillRect/>
                </a:stretch>
              </p:blipFill>
              <p:spPr>
                <a:xfrm>
                  <a:off x="11465933" y="1433587"/>
                  <a:ext cx="310320" cy="3880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14" name="Freihand 213">
                  <a:extLst>
                    <a:ext uri="{FF2B5EF4-FFF2-40B4-BE49-F238E27FC236}">
                      <a16:creationId xmlns:a16="http://schemas.microsoft.com/office/drawing/2014/main" id="{084B1F23-E153-4568-BB6A-13408C7706DF}"/>
                    </a:ext>
                  </a:extLst>
                </p14:cNvPr>
                <p14:cNvContentPartPr/>
                <p14:nvPr/>
              </p14:nvContentPartPr>
              <p14:xfrm>
                <a:off x="10997933" y="1604947"/>
                <a:ext cx="959040" cy="402480"/>
              </p14:xfrm>
            </p:contentPart>
          </mc:Choice>
          <mc:Fallback xmlns="">
            <p:pic>
              <p:nvPicPr>
                <p:cNvPr id="214" name="Freihand 213">
                  <a:extLst>
                    <a:ext uri="{FF2B5EF4-FFF2-40B4-BE49-F238E27FC236}">
                      <a16:creationId xmlns:a16="http://schemas.microsoft.com/office/drawing/2014/main" id="{084B1F23-E153-4568-BB6A-13408C7706DF}"/>
                    </a:ext>
                  </a:extLst>
                </p:cNvPr>
                <p:cNvPicPr/>
                <p:nvPr/>
              </p:nvPicPr>
              <p:blipFill>
                <a:blip r:embed="rId294"/>
                <a:stretch>
                  <a:fillRect/>
                </a:stretch>
              </p:blipFill>
              <p:spPr>
                <a:xfrm>
                  <a:off x="10993613" y="1600627"/>
                  <a:ext cx="967680" cy="4111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16" name="Freihand 215">
                  <a:extLst>
                    <a:ext uri="{FF2B5EF4-FFF2-40B4-BE49-F238E27FC236}">
                      <a16:creationId xmlns:a16="http://schemas.microsoft.com/office/drawing/2014/main" id="{B0288AEB-725B-4AAB-BDAC-513FAD4F462D}"/>
                    </a:ext>
                  </a:extLst>
                </p14:cNvPr>
                <p14:cNvContentPartPr/>
                <p14:nvPr/>
              </p14:nvContentPartPr>
              <p14:xfrm>
                <a:off x="8470733" y="2598547"/>
                <a:ext cx="212760" cy="30240"/>
              </p14:xfrm>
            </p:contentPart>
          </mc:Choice>
          <mc:Fallback xmlns="">
            <p:pic>
              <p:nvPicPr>
                <p:cNvPr id="216" name="Freihand 215">
                  <a:extLst>
                    <a:ext uri="{FF2B5EF4-FFF2-40B4-BE49-F238E27FC236}">
                      <a16:creationId xmlns:a16="http://schemas.microsoft.com/office/drawing/2014/main" id="{B0288AEB-725B-4AAB-BDAC-513FAD4F462D}"/>
                    </a:ext>
                  </a:extLst>
                </p:cNvPr>
                <p:cNvPicPr/>
                <p:nvPr/>
              </p:nvPicPr>
              <p:blipFill>
                <a:blip r:embed="rId296"/>
                <a:stretch>
                  <a:fillRect/>
                </a:stretch>
              </p:blipFill>
              <p:spPr>
                <a:xfrm>
                  <a:off x="8466413" y="2594227"/>
                  <a:ext cx="2214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17" name="Freihand 216">
                  <a:extLst>
                    <a:ext uri="{FF2B5EF4-FFF2-40B4-BE49-F238E27FC236}">
                      <a16:creationId xmlns:a16="http://schemas.microsoft.com/office/drawing/2014/main" id="{5F5AE8C8-B6D4-42D8-BACC-6FBCE6C08508}"/>
                    </a:ext>
                  </a:extLst>
                </p14:cNvPr>
                <p14:cNvContentPartPr/>
                <p14:nvPr/>
              </p14:nvContentPartPr>
              <p14:xfrm>
                <a:off x="8409893" y="2677027"/>
                <a:ext cx="180000" cy="35640"/>
              </p14:xfrm>
            </p:contentPart>
          </mc:Choice>
          <mc:Fallback xmlns="">
            <p:pic>
              <p:nvPicPr>
                <p:cNvPr id="217" name="Freihand 216">
                  <a:extLst>
                    <a:ext uri="{FF2B5EF4-FFF2-40B4-BE49-F238E27FC236}">
                      <a16:creationId xmlns:a16="http://schemas.microsoft.com/office/drawing/2014/main" id="{5F5AE8C8-B6D4-42D8-BACC-6FBCE6C08508}"/>
                    </a:ext>
                  </a:extLst>
                </p:cNvPr>
                <p:cNvPicPr/>
                <p:nvPr/>
              </p:nvPicPr>
              <p:blipFill>
                <a:blip r:embed="rId298"/>
                <a:stretch>
                  <a:fillRect/>
                </a:stretch>
              </p:blipFill>
              <p:spPr>
                <a:xfrm>
                  <a:off x="8405573" y="2672707"/>
                  <a:ext cx="1886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18" name="Freihand 217">
                  <a:extLst>
                    <a:ext uri="{FF2B5EF4-FFF2-40B4-BE49-F238E27FC236}">
                      <a16:creationId xmlns:a16="http://schemas.microsoft.com/office/drawing/2014/main" id="{E1ACE4CF-C637-4E98-AEDC-1544C94E46BC}"/>
                    </a:ext>
                  </a:extLst>
                </p14:cNvPr>
                <p14:cNvContentPartPr/>
                <p14:nvPr/>
              </p14:nvContentPartPr>
              <p14:xfrm>
                <a:off x="8624093" y="2528347"/>
                <a:ext cx="123480" cy="205920"/>
              </p14:xfrm>
            </p:contentPart>
          </mc:Choice>
          <mc:Fallback xmlns="">
            <p:pic>
              <p:nvPicPr>
                <p:cNvPr id="218" name="Freihand 217">
                  <a:extLst>
                    <a:ext uri="{FF2B5EF4-FFF2-40B4-BE49-F238E27FC236}">
                      <a16:creationId xmlns:a16="http://schemas.microsoft.com/office/drawing/2014/main" id="{E1ACE4CF-C637-4E98-AEDC-1544C94E46BC}"/>
                    </a:ext>
                  </a:extLst>
                </p:cNvPr>
                <p:cNvPicPr/>
                <p:nvPr/>
              </p:nvPicPr>
              <p:blipFill>
                <a:blip r:embed="rId300"/>
                <a:stretch>
                  <a:fillRect/>
                </a:stretch>
              </p:blipFill>
              <p:spPr>
                <a:xfrm>
                  <a:off x="8619773" y="2524027"/>
                  <a:ext cx="13212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19" name="Freihand 218">
                  <a:extLst>
                    <a:ext uri="{FF2B5EF4-FFF2-40B4-BE49-F238E27FC236}">
                      <a16:creationId xmlns:a16="http://schemas.microsoft.com/office/drawing/2014/main" id="{FCF378DD-0B0B-4D4D-9CD5-A63FEEF89236}"/>
                    </a:ext>
                  </a:extLst>
                </p14:cNvPr>
                <p14:cNvContentPartPr/>
                <p14:nvPr/>
              </p14:nvContentPartPr>
              <p14:xfrm>
                <a:off x="8922173" y="2445187"/>
                <a:ext cx="145080" cy="201600"/>
              </p14:xfrm>
            </p:contentPart>
          </mc:Choice>
          <mc:Fallback xmlns="">
            <p:pic>
              <p:nvPicPr>
                <p:cNvPr id="219" name="Freihand 218">
                  <a:extLst>
                    <a:ext uri="{FF2B5EF4-FFF2-40B4-BE49-F238E27FC236}">
                      <a16:creationId xmlns:a16="http://schemas.microsoft.com/office/drawing/2014/main" id="{FCF378DD-0B0B-4D4D-9CD5-A63FEEF89236}"/>
                    </a:ext>
                  </a:extLst>
                </p:cNvPr>
                <p:cNvPicPr/>
                <p:nvPr/>
              </p:nvPicPr>
              <p:blipFill>
                <a:blip r:embed="rId302"/>
                <a:stretch>
                  <a:fillRect/>
                </a:stretch>
              </p:blipFill>
              <p:spPr>
                <a:xfrm>
                  <a:off x="8917853" y="2440867"/>
                  <a:ext cx="1537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20" name="Freihand 219">
                  <a:extLst>
                    <a:ext uri="{FF2B5EF4-FFF2-40B4-BE49-F238E27FC236}">
                      <a16:creationId xmlns:a16="http://schemas.microsoft.com/office/drawing/2014/main" id="{096A7FA7-1835-4935-B492-CF932D777F35}"/>
                    </a:ext>
                  </a:extLst>
                </p14:cNvPr>
                <p14:cNvContentPartPr/>
                <p14:nvPr/>
              </p14:nvContentPartPr>
              <p14:xfrm>
                <a:off x="8964653" y="2564347"/>
                <a:ext cx="264240" cy="68400"/>
              </p14:xfrm>
            </p:contentPart>
          </mc:Choice>
          <mc:Fallback xmlns="">
            <p:pic>
              <p:nvPicPr>
                <p:cNvPr id="220" name="Freihand 219">
                  <a:extLst>
                    <a:ext uri="{FF2B5EF4-FFF2-40B4-BE49-F238E27FC236}">
                      <a16:creationId xmlns:a16="http://schemas.microsoft.com/office/drawing/2014/main" id="{096A7FA7-1835-4935-B492-CF932D777F35}"/>
                    </a:ext>
                  </a:extLst>
                </p:cNvPr>
                <p:cNvPicPr/>
                <p:nvPr/>
              </p:nvPicPr>
              <p:blipFill>
                <a:blip r:embed="rId304"/>
                <a:stretch>
                  <a:fillRect/>
                </a:stretch>
              </p:blipFill>
              <p:spPr>
                <a:xfrm>
                  <a:off x="8960333" y="2560027"/>
                  <a:ext cx="27288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21" name="Freihand 220">
                  <a:extLst>
                    <a:ext uri="{FF2B5EF4-FFF2-40B4-BE49-F238E27FC236}">
                      <a16:creationId xmlns:a16="http://schemas.microsoft.com/office/drawing/2014/main" id="{B36B41B0-98C9-4C49-A9B0-ACA4AFA9B8A7}"/>
                    </a:ext>
                  </a:extLst>
                </p14:cNvPr>
                <p14:cNvContentPartPr/>
                <p14:nvPr/>
              </p14:nvContentPartPr>
              <p14:xfrm>
                <a:off x="9245813" y="2517187"/>
                <a:ext cx="68400" cy="92880"/>
              </p14:xfrm>
            </p:contentPart>
          </mc:Choice>
          <mc:Fallback xmlns="">
            <p:pic>
              <p:nvPicPr>
                <p:cNvPr id="221" name="Freihand 220">
                  <a:extLst>
                    <a:ext uri="{FF2B5EF4-FFF2-40B4-BE49-F238E27FC236}">
                      <a16:creationId xmlns:a16="http://schemas.microsoft.com/office/drawing/2014/main" id="{B36B41B0-98C9-4C49-A9B0-ACA4AFA9B8A7}"/>
                    </a:ext>
                  </a:extLst>
                </p:cNvPr>
                <p:cNvPicPr/>
                <p:nvPr/>
              </p:nvPicPr>
              <p:blipFill>
                <a:blip r:embed="rId306"/>
                <a:stretch>
                  <a:fillRect/>
                </a:stretch>
              </p:blipFill>
              <p:spPr>
                <a:xfrm>
                  <a:off x="9241493" y="2512867"/>
                  <a:ext cx="770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22" name="Freihand 221">
                  <a:extLst>
                    <a:ext uri="{FF2B5EF4-FFF2-40B4-BE49-F238E27FC236}">
                      <a16:creationId xmlns:a16="http://schemas.microsoft.com/office/drawing/2014/main" id="{282FF94B-78CE-4931-8625-783E267ACDAB}"/>
                    </a:ext>
                  </a:extLst>
                </p14:cNvPr>
                <p14:cNvContentPartPr/>
                <p14:nvPr/>
              </p14:nvContentPartPr>
              <p14:xfrm>
                <a:off x="9340493" y="2536627"/>
                <a:ext cx="57240" cy="39600"/>
              </p14:xfrm>
            </p:contentPart>
          </mc:Choice>
          <mc:Fallback xmlns="">
            <p:pic>
              <p:nvPicPr>
                <p:cNvPr id="222" name="Freihand 221">
                  <a:extLst>
                    <a:ext uri="{FF2B5EF4-FFF2-40B4-BE49-F238E27FC236}">
                      <a16:creationId xmlns:a16="http://schemas.microsoft.com/office/drawing/2014/main" id="{282FF94B-78CE-4931-8625-783E267ACDAB}"/>
                    </a:ext>
                  </a:extLst>
                </p:cNvPr>
                <p:cNvPicPr/>
                <p:nvPr/>
              </p:nvPicPr>
              <p:blipFill>
                <a:blip r:embed="rId308"/>
                <a:stretch>
                  <a:fillRect/>
                </a:stretch>
              </p:blipFill>
              <p:spPr>
                <a:xfrm>
                  <a:off x="9336173" y="2532307"/>
                  <a:ext cx="658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23" name="Freihand 222">
                  <a:extLst>
                    <a:ext uri="{FF2B5EF4-FFF2-40B4-BE49-F238E27FC236}">
                      <a16:creationId xmlns:a16="http://schemas.microsoft.com/office/drawing/2014/main" id="{B491E033-9965-42AF-99FF-C621A97466E9}"/>
                    </a:ext>
                  </a:extLst>
                </p14:cNvPr>
                <p14:cNvContentPartPr/>
                <p14:nvPr/>
              </p14:nvContentPartPr>
              <p14:xfrm>
                <a:off x="9317093" y="2529787"/>
                <a:ext cx="70560" cy="105840"/>
              </p14:xfrm>
            </p:contentPart>
          </mc:Choice>
          <mc:Fallback xmlns="">
            <p:pic>
              <p:nvPicPr>
                <p:cNvPr id="223" name="Freihand 222">
                  <a:extLst>
                    <a:ext uri="{FF2B5EF4-FFF2-40B4-BE49-F238E27FC236}">
                      <a16:creationId xmlns:a16="http://schemas.microsoft.com/office/drawing/2014/main" id="{B491E033-9965-42AF-99FF-C621A97466E9}"/>
                    </a:ext>
                  </a:extLst>
                </p:cNvPr>
                <p:cNvPicPr/>
                <p:nvPr/>
              </p:nvPicPr>
              <p:blipFill>
                <a:blip r:embed="rId310"/>
                <a:stretch>
                  <a:fillRect/>
                </a:stretch>
              </p:blipFill>
              <p:spPr>
                <a:xfrm>
                  <a:off x="9312773" y="2525467"/>
                  <a:ext cx="792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24" name="Freihand 223">
                  <a:extLst>
                    <a:ext uri="{FF2B5EF4-FFF2-40B4-BE49-F238E27FC236}">
                      <a16:creationId xmlns:a16="http://schemas.microsoft.com/office/drawing/2014/main" id="{2C080205-9835-4F07-946A-C759493B8FFE}"/>
                    </a:ext>
                  </a:extLst>
                </p14:cNvPr>
                <p14:cNvContentPartPr/>
                <p14:nvPr/>
              </p14:nvContentPartPr>
              <p14:xfrm>
                <a:off x="9405293" y="2409187"/>
                <a:ext cx="244440" cy="202320"/>
              </p14:xfrm>
            </p:contentPart>
          </mc:Choice>
          <mc:Fallback xmlns="">
            <p:pic>
              <p:nvPicPr>
                <p:cNvPr id="224" name="Freihand 223">
                  <a:extLst>
                    <a:ext uri="{FF2B5EF4-FFF2-40B4-BE49-F238E27FC236}">
                      <a16:creationId xmlns:a16="http://schemas.microsoft.com/office/drawing/2014/main" id="{2C080205-9835-4F07-946A-C759493B8FFE}"/>
                    </a:ext>
                  </a:extLst>
                </p:cNvPr>
                <p:cNvPicPr/>
                <p:nvPr/>
              </p:nvPicPr>
              <p:blipFill>
                <a:blip r:embed="rId312"/>
                <a:stretch>
                  <a:fillRect/>
                </a:stretch>
              </p:blipFill>
              <p:spPr>
                <a:xfrm>
                  <a:off x="9400973" y="2404867"/>
                  <a:ext cx="25308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25" name="Freihand 224">
                  <a:extLst>
                    <a:ext uri="{FF2B5EF4-FFF2-40B4-BE49-F238E27FC236}">
                      <a16:creationId xmlns:a16="http://schemas.microsoft.com/office/drawing/2014/main" id="{7F9999B4-5DF3-4A71-9103-6F766674E779}"/>
                    </a:ext>
                  </a:extLst>
                </p14:cNvPr>
                <p14:cNvContentPartPr/>
                <p14:nvPr/>
              </p14:nvContentPartPr>
              <p14:xfrm>
                <a:off x="9479813" y="2459587"/>
                <a:ext cx="113400" cy="24480"/>
              </p14:xfrm>
            </p:contentPart>
          </mc:Choice>
          <mc:Fallback xmlns="">
            <p:pic>
              <p:nvPicPr>
                <p:cNvPr id="225" name="Freihand 224">
                  <a:extLst>
                    <a:ext uri="{FF2B5EF4-FFF2-40B4-BE49-F238E27FC236}">
                      <a16:creationId xmlns:a16="http://schemas.microsoft.com/office/drawing/2014/main" id="{7F9999B4-5DF3-4A71-9103-6F766674E779}"/>
                    </a:ext>
                  </a:extLst>
                </p:cNvPr>
                <p:cNvPicPr/>
                <p:nvPr/>
              </p:nvPicPr>
              <p:blipFill>
                <a:blip r:embed="rId314"/>
                <a:stretch>
                  <a:fillRect/>
                </a:stretch>
              </p:blipFill>
              <p:spPr>
                <a:xfrm>
                  <a:off x="9475493" y="2455267"/>
                  <a:ext cx="1220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26" name="Freihand 225">
                  <a:extLst>
                    <a:ext uri="{FF2B5EF4-FFF2-40B4-BE49-F238E27FC236}">
                      <a16:creationId xmlns:a16="http://schemas.microsoft.com/office/drawing/2014/main" id="{2450174D-3E9B-490B-8618-8528345184FE}"/>
                    </a:ext>
                  </a:extLst>
                </p14:cNvPr>
                <p14:cNvContentPartPr/>
                <p14:nvPr/>
              </p14:nvContentPartPr>
              <p14:xfrm>
                <a:off x="9828293" y="2462827"/>
                <a:ext cx="282240" cy="163440"/>
              </p14:xfrm>
            </p:contentPart>
          </mc:Choice>
          <mc:Fallback xmlns="">
            <p:pic>
              <p:nvPicPr>
                <p:cNvPr id="226" name="Freihand 225">
                  <a:extLst>
                    <a:ext uri="{FF2B5EF4-FFF2-40B4-BE49-F238E27FC236}">
                      <a16:creationId xmlns:a16="http://schemas.microsoft.com/office/drawing/2014/main" id="{2450174D-3E9B-490B-8618-8528345184FE}"/>
                    </a:ext>
                  </a:extLst>
                </p:cNvPr>
                <p:cNvPicPr/>
                <p:nvPr/>
              </p:nvPicPr>
              <p:blipFill>
                <a:blip r:embed="rId316"/>
                <a:stretch>
                  <a:fillRect/>
                </a:stretch>
              </p:blipFill>
              <p:spPr>
                <a:xfrm>
                  <a:off x="9823973" y="2458507"/>
                  <a:ext cx="2908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27" name="Freihand 226">
                  <a:extLst>
                    <a:ext uri="{FF2B5EF4-FFF2-40B4-BE49-F238E27FC236}">
                      <a16:creationId xmlns:a16="http://schemas.microsoft.com/office/drawing/2014/main" id="{B719ECB9-45F2-46B3-8CFE-D908B9A326E1}"/>
                    </a:ext>
                  </a:extLst>
                </p14:cNvPr>
                <p14:cNvContentPartPr/>
                <p14:nvPr/>
              </p14:nvContentPartPr>
              <p14:xfrm>
                <a:off x="10380173" y="2414947"/>
                <a:ext cx="28080" cy="183600"/>
              </p14:xfrm>
            </p:contentPart>
          </mc:Choice>
          <mc:Fallback xmlns="">
            <p:pic>
              <p:nvPicPr>
                <p:cNvPr id="227" name="Freihand 226">
                  <a:extLst>
                    <a:ext uri="{FF2B5EF4-FFF2-40B4-BE49-F238E27FC236}">
                      <a16:creationId xmlns:a16="http://schemas.microsoft.com/office/drawing/2014/main" id="{B719ECB9-45F2-46B3-8CFE-D908B9A326E1}"/>
                    </a:ext>
                  </a:extLst>
                </p:cNvPr>
                <p:cNvPicPr/>
                <p:nvPr/>
              </p:nvPicPr>
              <p:blipFill>
                <a:blip r:embed="rId318"/>
                <a:stretch>
                  <a:fillRect/>
                </a:stretch>
              </p:blipFill>
              <p:spPr>
                <a:xfrm>
                  <a:off x="10375853" y="2410627"/>
                  <a:ext cx="3672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28" name="Freihand 227">
                  <a:extLst>
                    <a:ext uri="{FF2B5EF4-FFF2-40B4-BE49-F238E27FC236}">
                      <a16:creationId xmlns:a16="http://schemas.microsoft.com/office/drawing/2014/main" id="{26E53CFA-CF96-4029-B971-ECDCD92DA2D5}"/>
                    </a:ext>
                  </a:extLst>
                </p14:cNvPr>
                <p14:cNvContentPartPr/>
                <p14:nvPr/>
              </p14:nvContentPartPr>
              <p14:xfrm>
                <a:off x="10371893" y="2425027"/>
                <a:ext cx="141840" cy="93240"/>
              </p14:xfrm>
            </p:contentPart>
          </mc:Choice>
          <mc:Fallback xmlns="">
            <p:pic>
              <p:nvPicPr>
                <p:cNvPr id="228" name="Freihand 227">
                  <a:extLst>
                    <a:ext uri="{FF2B5EF4-FFF2-40B4-BE49-F238E27FC236}">
                      <a16:creationId xmlns:a16="http://schemas.microsoft.com/office/drawing/2014/main" id="{26E53CFA-CF96-4029-B971-ECDCD92DA2D5}"/>
                    </a:ext>
                  </a:extLst>
                </p:cNvPr>
                <p:cNvPicPr/>
                <p:nvPr/>
              </p:nvPicPr>
              <p:blipFill>
                <a:blip r:embed="rId320"/>
                <a:stretch>
                  <a:fillRect/>
                </a:stretch>
              </p:blipFill>
              <p:spPr>
                <a:xfrm>
                  <a:off x="10367573" y="2420707"/>
                  <a:ext cx="15048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29" name="Freihand 228">
                  <a:extLst>
                    <a:ext uri="{FF2B5EF4-FFF2-40B4-BE49-F238E27FC236}">
                      <a16:creationId xmlns:a16="http://schemas.microsoft.com/office/drawing/2014/main" id="{ED95AD96-8B6B-4DF3-9EBE-261D5F59A865}"/>
                    </a:ext>
                  </a:extLst>
                </p14:cNvPr>
                <p14:cNvContentPartPr/>
                <p14:nvPr/>
              </p14:nvContentPartPr>
              <p14:xfrm>
                <a:off x="10424093" y="2508907"/>
                <a:ext cx="258840" cy="74880"/>
              </p14:xfrm>
            </p:contentPart>
          </mc:Choice>
          <mc:Fallback xmlns="">
            <p:pic>
              <p:nvPicPr>
                <p:cNvPr id="229" name="Freihand 228">
                  <a:extLst>
                    <a:ext uri="{FF2B5EF4-FFF2-40B4-BE49-F238E27FC236}">
                      <a16:creationId xmlns:a16="http://schemas.microsoft.com/office/drawing/2014/main" id="{ED95AD96-8B6B-4DF3-9EBE-261D5F59A865}"/>
                    </a:ext>
                  </a:extLst>
                </p:cNvPr>
                <p:cNvPicPr/>
                <p:nvPr/>
              </p:nvPicPr>
              <p:blipFill>
                <a:blip r:embed="rId322"/>
                <a:stretch>
                  <a:fillRect/>
                </a:stretch>
              </p:blipFill>
              <p:spPr>
                <a:xfrm>
                  <a:off x="10419773" y="2504587"/>
                  <a:ext cx="26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30" name="Freihand 229">
                  <a:extLst>
                    <a:ext uri="{FF2B5EF4-FFF2-40B4-BE49-F238E27FC236}">
                      <a16:creationId xmlns:a16="http://schemas.microsoft.com/office/drawing/2014/main" id="{939DD811-3D52-40E5-BA1B-B9715143029A}"/>
                    </a:ext>
                  </a:extLst>
                </p14:cNvPr>
                <p14:cNvContentPartPr/>
                <p14:nvPr/>
              </p14:nvContentPartPr>
              <p14:xfrm>
                <a:off x="10687613" y="2368507"/>
                <a:ext cx="18000" cy="9720"/>
              </p14:xfrm>
            </p:contentPart>
          </mc:Choice>
          <mc:Fallback xmlns="">
            <p:pic>
              <p:nvPicPr>
                <p:cNvPr id="230" name="Freihand 229">
                  <a:extLst>
                    <a:ext uri="{FF2B5EF4-FFF2-40B4-BE49-F238E27FC236}">
                      <a16:creationId xmlns:a16="http://schemas.microsoft.com/office/drawing/2014/main" id="{939DD811-3D52-40E5-BA1B-B9715143029A}"/>
                    </a:ext>
                  </a:extLst>
                </p:cNvPr>
                <p:cNvPicPr/>
                <p:nvPr/>
              </p:nvPicPr>
              <p:blipFill>
                <a:blip r:embed="rId324"/>
                <a:stretch>
                  <a:fillRect/>
                </a:stretch>
              </p:blipFill>
              <p:spPr>
                <a:xfrm>
                  <a:off x="10683293" y="2364187"/>
                  <a:ext cx="2664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31" name="Freihand 230">
                  <a:extLst>
                    <a:ext uri="{FF2B5EF4-FFF2-40B4-BE49-F238E27FC236}">
                      <a16:creationId xmlns:a16="http://schemas.microsoft.com/office/drawing/2014/main" id="{E0623FFB-FC08-4044-9F76-A5466851D57D}"/>
                    </a:ext>
                  </a:extLst>
                </p14:cNvPr>
                <p14:cNvContentPartPr/>
                <p14:nvPr/>
              </p14:nvContentPartPr>
              <p14:xfrm>
                <a:off x="10809293" y="2334307"/>
                <a:ext cx="73440" cy="225000"/>
              </p14:xfrm>
            </p:contentPart>
          </mc:Choice>
          <mc:Fallback xmlns="">
            <p:pic>
              <p:nvPicPr>
                <p:cNvPr id="231" name="Freihand 230">
                  <a:extLst>
                    <a:ext uri="{FF2B5EF4-FFF2-40B4-BE49-F238E27FC236}">
                      <a16:creationId xmlns:a16="http://schemas.microsoft.com/office/drawing/2014/main" id="{E0623FFB-FC08-4044-9F76-A5466851D57D}"/>
                    </a:ext>
                  </a:extLst>
                </p:cNvPr>
                <p:cNvPicPr/>
                <p:nvPr/>
              </p:nvPicPr>
              <p:blipFill>
                <a:blip r:embed="rId326"/>
                <a:stretch>
                  <a:fillRect/>
                </a:stretch>
              </p:blipFill>
              <p:spPr>
                <a:xfrm>
                  <a:off x="10804973" y="2329987"/>
                  <a:ext cx="8208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32" name="Freihand 231">
                  <a:extLst>
                    <a:ext uri="{FF2B5EF4-FFF2-40B4-BE49-F238E27FC236}">
                      <a16:creationId xmlns:a16="http://schemas.microsoft.com/office/drawing/2014/main" id="{1093A8EB-F5E5-451D-87ED-DDA24DFC34AB}"/>
                    </a:ext>
                  </a:extLst>
                </p14:cNvPr>
                <p14:cNvContentPartPr/>
                <p14:nvPr/>
              </p14:nvContentPartPr>
              <p14:xfrm>
                <a:off x="10892813" y="2387947"/>
                <a:ext cx="396720" cy="312120"/>
              </p14:xfrm>
            </p:contentPart>
          </mc:Choice>
          <mc:Fallback xmlns="">
            <p:pic>
              <p:nvPicPr>
                <p:cNvPr id="232" name="Freihand 231">
                  <a:extLst>
                    <a:ext uri="{FF2B5EF4-FFF2-40B4-BE49-F238E27FC236}">
                      <a16:creationId xmlns:a16="http://schemas.microsoft.com/office/drawing/2014/main" id="{1093A8EB-F5E5-451D-87ED-DDA24DFC34AB}"/>
                    </a:ext>
                  </a:extLst>
                </p:cNvPr>
                <p:cNvPicPr/>
                <p:nvPr/>
              </p:nvPicPr>
              <p:blipFill>
                <a:blip r:embed="rId328"/>
                <a:stretch>
                  <a:fillRect/>
                </a:stretch>
              </p:blipFill>
              <p:spPr>
                <a:xfrm>
                  <a:off x="10888493" y="2383627"/>
                  <a:ext cx="405360" cy="32076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35" name="Freihand 234">
                  <a:extLst>
                    <a:ext uri="{FF2B5EF4-FFF2-40B4-BE49-F238E27FC236}">
                      <a16:creationId xmlns:a16="http://schemas.microsoft.com/office/drawing/2014/main" id="{F7BA2E30-6C66-4D7C-9E2C-46588F7371F5}"/>
                    </a:ext>
                  </a:extLst>
                </p14:cNvPr>
                <p14:cNvContentPartPr/>
                <p14:nvPr/>
              </p14:nvContentPartPr>
              <p14:xfrm>
                <a:off x="11389613" y="2437987"/>
                <a:ext cx="167760" cy="9000"/>
              </p14:xfrm>
            </p:contentPart>
          </mc:Choice>
          <mc:Fallback xmlns="">
            <p:pic>
              <p:nvPicPr>
                <p:cNvPr id="235" name="Freihand 234">
                  <a:extLst>
                    <a:ext uri="{FF2B5EF4-FFF2-40B4-BE49-F238E27FC236}">
                      <a16:creationId xmlns:a16="http://schemas.microsoft.com/office/drawing/2014/main" id="{F7BA2E30-6C66-4D7C-9E2C-46588F7371F5}"/>
                    </a:ext>
                  </a:extLst>
                </p:cNvPr>
                <p:cNvPicPr/>
                <p:nvPr/>
              </p:nvPicPr>
              <p:blipFill>
                <a:blip r:embed="rId330"/>
                <a:stretch>
                  <a:fillRect/>
                </a:stretch>
              </p:blipFill>
              <p:spPr>
                <a:xfrm>
                  <a:off x="11385293" y="2433667"/>
                  <a:ext cx="176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36" name="Freihand 235">
                  <a:extLst>
                    <a:ext uri="{FF2B5EF4-FFF2-40B4-BE49-F238E27FC236}">
                      <a16:creationId xmlns:a16="http://schemas.microsoft.com/office/drawing/2014/main" id="{7654F6F5-62AF-451E-A683-413E93DC0660}"/>
                    </a:ext>
                  </a:extLst>
                </p14:cNvPr>
                <p14:cNvContentPartPr/>
                <p14:nvPr/>
              </p14:nvContentPartPr>
              <p14:xfrm>
                <a:off x="9044213" y="2808787"/>
                <a:ext cx="173160" cy="294840"/>
              </p14:xfrm>
            </p:contentPart>
          </mc:Choice>
          <mc:Fallback xmlns="">
            <p:pic>
              <p:nvPicPr>
                <p:cNvPr id="236" name="Freihand 235">
                  <a:extLst>
                    <a:ext uri="{FF2B5EF4-FFF2-40B4-BE49-F238E27FC236}">
                      <a16:creationId xmlns:a16="http://schemas.microsoft.com/office/drawing/2014/main" id="{7654F6F5-62AF-451E-A683-413E93DC0660}"/>
                    </a:ext>
                  </a:extLst>
                </p:cNvPr>
                <p:cNvPicPr/>
                <p:nvPr/>
              </p:nvPicPr>
              <p:blipFill>
                <a:blip r:embed="rId332"/>
                <a:stretch>
                  <a:fillRect/>
                </a:stretch>
              </p:blipFill>
              <p:spPr>
                <a:xfrm>
                  <a:off x="9039893" y="2804467"/>
                  <a:ext cx="18180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37" name="Freihand 236">
                  <a:extLst>
                    <a:ext uri="{FF2B5EF4-FFF2-40B4-BE49-F238E27FC236}">
                      <a16:creationId xmlns:a16="http://schemas.microsoft.com/office/drawing/2014/main" id="{94595427-EA86-4EFB-B318-A2A7EA968955}"/>
                    </a:ext>
                  </a:extLst>
                </p14:cNvPr>
                <p14:cNvContentPartPr/>
                <p14:nvPr/>
              </p14:nvContentPartPr>
              <p14:xfrm>
                <a:off x="9267413" y="2892667"/>
                <a:ext cx="81360" cy="133920"/>
              </p14:xfrm>
            </p:contentPart>
          </mc:Choice>
          <mc:Fallback xmlns="">
            <p:pic>
              <p:nvPicPr>
                <p:cNvPr id="237" name="Freihand 236">
                  <a:extLst>
                    <a:ext uri="{FF2B5EF4-FFF2-40B4-BE49-F238E27FC236}">
                      <a16:creationId xmlns:a16="http://schemas.microsoft.com/office/drawing/2014/main" id="{94595427-EA86-4EFB-B318-A2A7EA968955}"/>
                    </a:ext>
                  </a:extLst>
                </p:cNvPr>
                <p:cNvPicPr/>
                <p:nvPr/>
              </p:nvPicPr>
              <p:blipFill>
                <a:blip r:embed="rId334"/>
                <a:stretch>
                  <a:fillRect/>
                </a:stretch>
              </p:blipFill>
              <p:spPr>
                <a:xfrm>
                  <a:off x="9263093" y="2888347"/>
                  <a:ext cx="900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38" name="Freihand 237">
                  <a:extLst>
                    <a:ext uri="{FF2B5EF4-FFF2-40B4-BE49-F238E27FC236}">
                      <a16:creationId xmlns:a16="http://schemas.microsoft.com/office/drawing/2014/main" id="{A8FDF99C-88EC-472E-BBCC-23AC47B2047A}"/>
                    </a:ext>
                  </a:extLst>
                </p14:cNvPr>
                <p14:cNvContentPartPr/>
                <p14:nvPr/>
              </p14:nvContentPartPr>
              <p14:xfrm>
                <a:off x="9273893" y="2900227"/>
                <a:ext cx="144360" cy="100080"/>
              </p14:xfrm>
            </p:contentPart>
          </mc:Choice>
          <mc:Fallback xmlns="">
            <p:pic>
              <p:nvPicPr>
                <p:cNvPr id="238" name="Freihand 237">
                  <a:extLst>
                    <a:ext uri="{FF2B5EF4-FFF2-40B4-BE49-F238E27FC236}">
                      <a16:creationId xmlns:a16="http://schemas.microsoft.com/office/drawing/2014/main" id="{A8FDF99C-88EC-472E-BBCC-23AC47B2047A}"/>
                    </a:ext>
                  </a:extLst>
                </p:cNvPr>
                <p:cNvPicPr/>
                <p:nvPr/>
              </p:nvPicPr>
              <p:blipFill>
                <a:blip r:embed="rId336"/>
                <a:stretch>
                  <a:fillRect/>
                </a:stretch>
              </p:blipFill>
              <p:spPr>
                <a:xfrm>
                  <a:off x="9269573" y="2895907"/>
                  <a:ext cx="1530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39" name="Freihand 238">
                  <a:extLst>
                    <a:ext uri="{FF2B5EF4-FFF2-40B4-BE49-F238E27FC236}">
                      <a16:creationId xmlns:a16="http://schemas.microsoft.com/office/drawing/2014/main" id="{77F88E1E-E9A6-42D8-BA11-D17452211D35}"/>
                    </a:ext>
                  </a:extLst>
                </p14:cNvPr>
                <p14:cNvContentPartPr/>
                <p14:nvPr/>
              </p14:nvContentPartPr>
              <p14:xfrm>
                <a:off x="9423293" y="2779627"/>
                <a:ext cx="19440" cy="24120"/>
              </p14:xfrm>
            </p:contentPart>
          </mc:Choice>
          <mc:Fallback xmlns="">
            <p:pic>
              <p:nvPicPr>
                <p:cNvPr id="239" name="Freihand 238">
                  <a:extLst>
                    <a:ext uri="{FF2B5EF4-FFF2-40B4-BE49-F238E27FC236}">
                      <a16:creationId xmlns:a16="http://schemas.microsoft.com/office/drawing/2014/main" id="{77F88E1E-E9A6-42D8-BA11-D17452211D35}"/>
                    </a:ext>
                  </a:extLst>
                </p:cNvPr>
                <p:cNvPicPr/>
                <p:nvPr/>
              </p:nvPicPr>
              <p:blipFill>
                <a:blip r:embed="rId338"/>
                <a:stretch>
                  <a:fillRect/>
                </a:stretch>
              </p:blipFill>
              <p:spPr>
                <a:xfrm>
                  <a:off x="9418973" y="2775307"/>
                  <a:ext cx="280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40" name="Freihand 239">
                  <a:extLst>
                    <a:ext uri="{FF2B5EF4-FFF2-40B4-BE49-F238E27FC236}">
                      <a16:creationId xmlns:a16="http://schemas.microsoft.com/office/drawing/2014/main" id="{8E358138-A737-43C4-899D-F03024F8AD83}"/>
                    </a:ext>
                  </a:extLst>
                </p14:cNvPr>
                <p14:cNvContentPartPr/>
                <p14:nvPr/>
              </p14:nvContentPartPr>
              <p14:xfrm>
                <a:off x="9464333" y="2800507"/>
                <a:ext cx="160560" cy="176040"/>
              </p14:xfrm>
            </p:contentPart>
          </mc:Choice>
          <mc:Fallback xmlns="">
            <p:pic>
              <p:nvPicPr>
                <p:cNvPr id="240" name="Freihand 239">
                  <a:extLst>
                    <a:ext uri="{FF2B5EF4-FFF2-40B4-BE49-F238E27FC236}">
                      <a16:creationId xmlns:a16="http://schemas.microsoft.com/office/drawing/2014/main" id="{8E358138-A737-43C4-899D-F03024F8AD83}"/>
                    </a:ext>
                  </a:extLst>
                </p:cNvPr>
                <p:cNvPicPr/>
                <p:nvPr/>
              </p:nvPicPr>
              <p:blipFill>
                <a:blip r:embed="rId340"/>
                <a:stretch>
                  <a:fillRect/>
                </a:stretch>
              </p:blipFill>
              <p:spPr>
                <a:xfrm>
                  <a:off x="9460013" y="2796187"/>
                  <a:ext cx="16920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41" name="Freihand 240">
                  <a:extLst>
                    <a:ext uri="{FF2B5EF4-FFF2-40B4-BE49-F238E27FC236}">
                      <a16:creationId xmlns:a16="http://schemas.microsoft.com/office/drawing/2014/main" id="{D90D85E2-3D97-46FB-9938-4A0F696A7C8C}"/>
                    </a:ext>
                  </a:extLst>
                </p14:cNvPr>
                <p14:cNvContentPartPr/>
                <p14:nvPr/>
              </p14:nvContentPartPr>
              <p14:xfrm>
                <a:off x="9643613" y="2758387"/>
                <a:ext cx="291600" cy="191520"/>
              </p14:xfrm>
            </p:contentPart>
          </mc:Choice>
          <mc:Fallback xmlns="">
            <p:pic>
              <p:nvPicPr>
                <p:cNvPr id="241" name="Freihand 240">
                  <a:extLst>
                    <a:ext uri="{FF2B5EF4-FFF2-40B4-BE49-F238E27FC236}">
                      <a16:creationId xmlns:a16="http://schemas.microsoft.com/office/drawing/2014/main" id="{D90D85E2-3D97-46FB-9938-4A0F696A7C8C}"/>
                    </a:ext>
                  </a:extLst>
                </p:cNvPr>
                <p:cNvPicPr/>
                <p:nvPr/>
              </p:nvPicPr>
              <p:blipFill>
                <a:blip r:embed="rId342"/>
                <a:stretch>
                  <a:fillRect/>
                </a:stretch>
              </p:blipFill>
              <p:spPr>
                <a:xfrm>
                  <a:off x="9639293" y="2754067"/>
                  <a:ext cx="3002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2" name="Freihand 241">
                  <a:extLst>
                    <a:ext uri="{FF2B5EF4-FFF2-40B4-BE49-F238E27FC236}">
                      <a16:creationId xmlns:a16="http://schemas.microsoft.com/office/drawing/2014/main" id="{216CE345-A50C-40BC-BB21-BCB5DC6A805A}"/>
                    </a:ext>
                  </a:extLst>
                </p14:cNvPr>
                <p14:cNvContentPartPr/>
                <p14:nvPr/>
              </p14:nvContentPartPr>
              <p14:xfrm>
                <a:off x="10195493" y="2819587"/>
                <a:ext cx="36720" cy="107280"/>
              </p14:xfrm>
            </p:contentPart>
          </mc:Choice>
          <mc:Fallback xmlns="">
            <p:pic>
              <p:nvPicPr>
                <p:cNvPr id="242" name="Freihand 241">
                  <a:extLst>
                    <a:ext uri="{FF2B5EF4-FFF2-40B4-BE49-F238E27FC236}">
                      <a16:creationId xmlns:a16="http://schemas.microsoft.com/office/drawing/2014/main" id="{216CE345-A50C-40BC-BB21-BCB5DC6A805A}"/>
                    </a:ext>
                  </a:extLst>
                </p:cNvPr>
                <p:cNvPicPr/>
                <p:nvPr/>
              </p:nvPicPr>
              <p:blipFill>
                <a:blip r:embed="rId344"/>
                <a:stretch>
                  <a:fillRect/>
                </a:stretch>
              </p:blipFill>
              <p:spPr>
                <a:xfrm>
                  <a:off x="10191173" y="2815267"/>
                  <a:ext cx="453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3" name="Freihand 242">
                  <a:extLst>
                    <a:ext uri="{FF2B5EF4-FFF2-40B4-BE49-F238E27FC236}">
                      <a16:creationId xmlns:a16="http://schemas.microsoft.com/office/drawing/2014/main" id="{8D1C3C56-4559-479F-8BA5-B803826BB6C3}"/>
                    </a:ext>
                  </a:extLst>
                </p14:cNvPr>
                <p14:cNvContentPartPr/>
                <p14:nvPr/>
              </p14:nvContentPartPr>
              <p14:xfrm>
                <a:off x="10227533" y="2799787"/>
                <a:ext cx="29520" cy="35640"/>
              </p14:xfrm>
            </p:contentPart>
          </mc:Choice>
          <mc:Fallback xmlns="">
            <p:pic>
              <p:nvPicPr>
                <p:cNvPr id="243" name="Freihand 242">
                  <a:extLst>
                    <a:ext uri="{FF2B5EF4-FFF2-40B4-BE49-F238E27FC236}">
                      <a16:creationId xmlns:a16="http://schemas.microsoft.com/office/drawing/2014/main" id="{8D1C3C56-4559-479F-8BA5-B803826BB6C3}"/>
                    </a:ext>
                  </a:extLst>
                </p:cNvPr>
                <p:cNvPicPr/>
                <p:nvPr/>
              </p:nvPicPr>
              <p:blipFill>
                <a:blip r:embed="rId346"/>
                <a:stretch>
                  <a:fillRect/>
                </a:stretch>
              </p:blipFill>
              <p:spPr>
                <a:xfrm>
                  <a:off x="10223213" y="2795467"/>
                  <a:ext cx="3816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4" name="Freihand 243">
                  <a:extLst>
                    <a:ext uri="{FF2B5EF4-FFF2-40B4-BE49-F238E27FC236}">
                      <a16:creationId xmlns:a16="http://schemas.microsoft.com/office/drawing/2014/main" id="{C601627A-23F7-477B-BCA7-740B9D064BC7}"/>
                    </a:ext>
                  </a:extLst>
                </p14:cNvPr>
                <p14:cNvContentPartPr/>
                <p14:nvPr/>
              </p14:nvContentPartPr>
              <p14:xfrm>
                <a:off x="10265333" y="2853427"/>
                <a:ext cx="88200" cy="93240"/>
              </p14:xfrm>
            </p:contentPart>
          </mc:Choice>
          <mc:Fallback xmlns="">
            <p:pic>
              <p:nvPicPr>
                <p:cNvPr id="244" name="Freihand 243">
                  <a:extLst>
                    <a:ext uri="{FF2B5EF4-FFF2-40B4-BE49-F238E27FC236}">
                      <a16:creationId xmlns:a16="http://schemas.microsoft.com/office/drawing/2014/main" id="{C601627A-23F7-477B-BCA7-740B9D064BC7}"/>
                    </a:ext>
                  </a:extLst>
                </p:cNvPr>
                <p:cNvPicPr/>
                <p:nvPr/>
              </p:nvPicPr>
              <p:blipFill>
                <a:blip r:embed="rId348"/>
                <a:stretch>
                  <a:fillRect/>
                </a:stretch>
              </p:blipFill>
              <p:spPr>
                <a:xfrm>
                  <a:off x="10261013" y="2849107"/>
                  <a:ext cx="968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5" name="Freihand 244">
                  <a:extLst>
                    <a:ext uri="{FF2B5EF4-FFF2-40B4-BE49-F238E27FC236}">
                      <a16:creationId xmlns:a16="http://schemas.microsoft.com/office/drawing/2014/main" id="{D8A4A8EE-7174-470C-91FE-769F49E8F787}"/>
                    </a:ext>
                  </a:extLst>
                </p14:cNvPr>
                <p14:cNvContentPartPr/>
                <p14:nvPr/>
              </p14:nvContentPartPr>
              <p14:xfrm>
                <a:off x="10411493" y="2725987"/>
                <a:ext cx="145080" cy="203400"/>
              </p14:xfrm>
            </p:contentPart>
          </mc:Choice>
          <mc:Fallback xmlns="">
            <p:pic>
              <p:nvPicPr>
                <p:cNvPr id="245" name="Freihand 244">
                  <a:extLst>
                    <a:ext uri="{FF2B5EF4-FFF2-40B4-BE49-F238E27FC236}">
                      <a16:creationId xmlns:a16="http://schemas.microsoft.com/office/drawing/2014/main" id="{D8A4A8EE-7174-470C-91FE-769F49E8F787}"/>
                    </a:ext>
                  </a:extLst>
                </p:cNvPr>
                <p:cNvPicPr/>
                <p:nvPr/>
              </p:nvPicPr>
              <p:blipFill>
                <a:blip r:embed="rId350"/>
                <a:stretch>
                  <a:fillRect/>
                </a:stretch>
              </p:blipFill>
              <p:spPr>
                <a:xfrm>
                  <a:off x="10407173" y="2721667"/>
                  <a:ext cx="1537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6" name="Freihand 245">
                  <a:extLst>
                    <a:ext uri="{FF2B5EF4-FFF2-40B4-BE49-F238E27FC236}">
                      <a16:creationId xmlns:a16="http://schemas.microsoft.com/office/drawing/2014/main" id="{ABF9E3EF-0E67-41ED-99DC-4A7AFD2B583E}"/>
                    </a:ext>
                  </a:extLst>
                </p14:cNvPr>
                <p14:cNvContentPartPr/>
                <p14:nvPr/>
              </p14:nvContentPartPr>
              <p14:xfrm>
                <a:off x="10630733" y="2759467"/>
                <a:ext cx="338760" cy="137880"/>
              </p14:xfrm>
            </p:contentPart>
          </mc:Choice>
          <mc:Fallback xmlns="">
            <p:pic>
              <p:nvPicPr>
                <p:cNvPr id="246" name="Freihand 245">
                  <a:extLst>
                    <a:ext uri="{FF2B5EF4-FFF2-40B4-BE49-F238E27FC236}">
                      <a16:creationId xmlns:a16="http://schemas.microsoft.com/office/drawing/2014/main" id="{ABF9E3EF-0E67-41ED-99DC-4A7AFD2B583E}"/>
                    </a:ext>
                  </a:extLst>
                </p:cNvPr>
                <p:cNvPicPr/>
                <p:nvPr/>
              </p:nvPicPr>
              <p:blipFill>
                <a:blip r:embed="rId352"/>
                <a:stretch>
                  <a:fillRect/>
                </a:stretch>
              </p:blipFill>
              <p:spPr>
                <a:xfrm>
                  <a:off x="10626413" y="2755147"/>
                  <a:ext cx="347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47" name="Freihand 246">
                  <a:extLst>
                    <a:ext uri="{FF2B5EF4-FFF2-40B4-BE49-F238E27FC236}">
                      <a16:creationId xmlns:a16="http://schemas.microsoft.com/office/drawing/2014/main" id="{F2AA342C-4D8D-47D9-A423-74FE9E2DF421}"/>
                    </a:ext>
                  </a:extLst>
                </p14:cNvPr>
                <p14:cNvContentPartPr/>
                <p14:nvPr/>
              </p14:nvContentPartPr>
              <p14:xfrm>
                <a:off x="9702653" y="3329707"/>
                <a:ext cx="150480" cy="127800"/>
              </p14:xfrm>
            </p:contentPart>
          </mc:Choice>
          <mc:Fallback xmlns="">
            <p:pic>
              <p:nvPicPr>
                <p:cNvPr id="247" name="Freihand 246">
                  <a:extLst>
                    <a:ext uri="{FF2B5EF4-FFF2-40B4-BE49-F238E27FC236}">
                      <a16:creationId xmlns:a16="http://schemas.microsoft.com/office/drawing/2014/main" id="{F2AA342C-4D8D-47D9-A423-74FE9E2DF421}"/>
                    </a:ext>
                  </a:extLst>
                </p:cNvPr>
                <p:cNvPicPr/>
                <p:nvPr/>
              </p:nvPicPr>
              <p:blipFill>
                <a:blip r:embed="rId354"/>
                <a:stretch>
                  <a:fillRect/>
                </a:stretch>
              </p:blipFill>
              <p:spPr>
                <a:xfrm>
                  <a:off x="9698333" y="3325387"/>
                  <a:ext cx="1591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48" name="Freihand 247">
                  <a:extLst>
                    <a:ext uri="{FF2B5EF4-FFF2-40B4-BE49-F238E27FC236}">
                      <a16:creationId xmlns:a16="http://schemas.microsoft.com/office/drawing/2014/main" id="{E1BB9FA9-18F7-40B4-B056-22C2924C33BB}"/>
                    </a:ext>
                  </a:extLst>
                </p14:cNvPr>
                <p14:cNvContentPartPr/>
                <p14:nvPr/>
              </p14:nvContentPartPr>
              <p14:xfrm>
                <a:off x="9895253" y="3320347"/>
                <a:ext cx="235080" cy="111240"/>
              </p14:xfrm>
            </p:contentPart>
          </mc:Choice>
          <mc:Fallback xmlns="">
            <p:pic>
              <p:nvPicPr>
                <p:cNvPr id="248" name="Freihand 247">
                  <a:extLst>
                    <a:ext uri="{FF2B5EF4-FFF2-40B4-BE49-F238E27FC236}">
                      <a16:creationId xmlns:a16="http://schemas.microsoft.com/office/drawing/2014/main" id="{E1BB9FA9-18F7-40B4-B056-22C2924C33BB}"/>
                    </a:ext>
                  </a:extLst>
                </p:cNvPr>
                <p:cNvPicPr/>
                <p:nvPr/>
              </p:nvPicPr>
              <p:blipFill>
                <a:blip r:embed="rId356"/>
                <a:stretch>
                  <a:fillRect/>
                </a:stretch>
              </p:blipFill>
              <p:spPr>
                <a:xfrm>
                  <a:off x="9890933" y="3316027"/>
                  <a:ext cx="2437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49" name="Freihand 248">
                  <a:extLst>
                    <a:ext uri="{FF2B5EF4-FFF2-40B4-BE49-F238E27FC236}">
                      <a16:creationId xmlns:a16="http://schemas.microsoft.com/office/drawing/2014/main" id="{516B59D4-5EA9-4BF6-A46A-983AD75E6670}"/>
                    </a:ext>
                  </a:extLst>
                </p14:cNvPr>
                <p14:cNvContentPartPr/>
                <p14:nvPr/>
              </p14:nvContentPartPr>
              <p14:xfrm>
                <a:off x="10148693" y="3285067"/>
                <a:ext cx="115560" cy="104400"/>
              </p14:xfrm>
            </p:contentPart>
          </mc:Choice>
          <mc:Fallback xmlns="">
            <p:pic>
              <p:nvPicPr>
                <p:cNvPr id="249" name="Freihand 248">
                  <a:extLst>
                    <a:ext uri="{FF2B5EF4-FFF2-40B4-BE49-F238E27FC236}">
                      <a16:creationId xmlns:a16="http://schemas.microsoft.com/office/drawing/2014/main" id="{516B59D4-5EA9-4BF6-A46A-983AD75E6670}"/>
                    </a:ext>
                  </a:extLst>
                </p:cNvPr>
                <p:cNvPicPr/>
                <p:nvPr/>
              </p:nvPicPr>
              <p:blipFill>
                <a:blip r:embed="rId358"/>
                <a:stretch>
                  <a:fillRect/>
                </a:stretch>
              </p:blipFill>
              <p:spPr>
                <a:xfrm>
                  <a:off x="10144373" y="3280747"/>
                  <a:ext cx="1242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0" name="Freihand 249">
                  <a:extLst>
                    <a:ext uri="{FF2B5EF4-FFF2-40B4-BE49-F238E27FC236}">
                      <a16:creationId xmlns:a16="http://schemas.microsoft.com/office/drawing/2014/main" id="{6504CF57-972D-4588-953C-8F246D3B055A}"/>
                    </a:ext>
                  </a:extLst>
                </p14:cNvPr>
                <p14:cNvContentPartPr/>
                <p14:nvPr/>
              </p14:nvContentPartPr>
              <p14:xfrm>
                <a:off x="10459733" y="3150787"/>
                <a:ext cx="193680" cy="250560"/>
              </p14:xfrm>
            </p:contentPart>
          </mc:Choice>
          <mc:Fallback xmlns="">
            <p:pic>
              <p:nvPicPr>
                <p:cNvPr id="250" name="Freihand 249">
                  <a:extLst>
                    <a:ext uri="{FF2B5EF4-FFF2-40B4-BE49-F238E27FC236}">
                      <a16:creationId xmlns:a16="http://schemas.microsoft.com/office/drawing/2014/main" id="{6504CF57-972D-4588-953C-8F246D3B055A}"/>
                    </a:ext>
                  </a:extLst>
                </p:cNvPr>
                <p:cNvPicPr/>
                <p:nvPr/>
              </p:nvPicPr>
              <p:blipFill>
                <a:blip r:embed="rId360"/>
                <a:stretch>
                  <a:fillRect/>
                </a:stretch>
              </p:blipFill>
              <p:spPr>
                <a:xfrm>
                  <a:off x="10455413" y="3146467"/>
                  <a:ext cx="20232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51" name="Freihand 250">
                  <a:extLst>
                    <a:ext uri="{FF2B5EF4-FFF2-40B4-BE49-F238E27FC236}">
                      <a16:creationId xmlns:a16="http://schemas.microsoft.com/office/drawing/2014/main" id="{AAF9BF55-D9FB-4CD1-B235-892B316ECDC0}"/>
                    </a:ext>
                  </a:extLst>
                </p14:cNvPr>
                <p14:cNvContentPartPr/>
                <p14:nvPr/>
              </p14:nvContentPartPr>
              <p14:xfrm>
                <a:off x="10487453" y="3277867"/>
                <a:ext cx="134640" cy="17640"/>
              </p14:xfrm>
            </p:contentPart>
          </mc:Choice>
          <mc:Fallback xmlns="">
            <p:pic>
              <p:nvPicPr>
                <p:cNvPr id="251" name="Freihand 250">
                  <a:extLst>
                    <a:ext uri="{FF2B5EF4-FFF2-40B4-BE49-F238E27FC236}">
                      <a16:creationId xmlns:a16="http://schemas.microsoft.com/office/drawing/2014/main" id="{AAF9BF55-D9FB-4CD1-B235-892B316ECDC0}"/>
                    </a:ext>
                  </a:extLst>
                </p:cNvPr>
                <p:cNvPicPr/>
                <p:nvPr/>
              </p:nvPicPr>
              <p:blipFill>
                <a:blip r:embed="rId362"/>
                <a:stretch>
                  <a:fillRect/>
                </a:stretch>
              </p:blipFill>
              <p:spPr>
                <a:xfrm>
                  <a:off x="10483133" y="3273547"/>
                  <a:ext cx="1432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52" name="Freihand 251">
                  <a:extLst>
                    <a:ext uri="{FF2B5EF4-FFF2-40B4-BE49-F238E27FC236}">
                      <a16:creationId xmlns:a16="http://schemas.microsoft.com/office/drawing/2014/main" id="{C5B0C0FB-31EC-4389-8EF9-F065B34B8F50}"/>
                    </a:ext>
                  </a:extLst>
                </p14:cNvPr>
                <p14:cNvContentPartPr/>
                <p14:nvPr/>
              </p14:nvContentPartPr>
              <p14:xfrm>
                <a:off x="10652333" y="3128467"/>
                <a:ext cx="259200" cy="205200"/>
              </p14:xfrm>
            </p:contentPart>
          </mc:Choice>
          <mc:Fallback xmlns="">
            <p:pic>
              <p:nvPicPr>
                <p:cNvPr id="252" name="Freihand 251">
                  <a:extLst>
                    <a:ext uri="{FF2B5EF4-FFF2-40B4-BE49-F238E27FC236}">
                      <a16:creationId xmlns:a16="http://schemas.microsoft.com/office/drawing/2014/main" id="{C5B0C0FB-31EC-4389-8EF9-F065B34B8F50}"/>
                    </a:ext>
                  </a:extLst>
                </p:cNvPr>
                <p:cNvPicPr/>
                <p:nvPr/>
              </p:nvPicPr>
              <p:blipFill>
                <a:blip r:embed="rId364"/>
                <a:stretch>
                  <a:fillRect/>
                </a:stretch>
              </p:blipFill>
              <p:spPr>
                <a:xfrm>
                  <a:off x="10648013" y="3124147"/>
                  <a:ext cx="2678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53" name="Freihand 252">
                  <a:extLst>
                    <a:ext uri="{FF2B5EF4-FFF2-40B4-BE49-F238E27FC236}">
                      <a16:creationId xmlns:a16="http://schemas.microsoft.com/office/drawing/2014/main" id="{90441324-8789-4B54-BBA3-F3325F656F4E}"/>
                    </a:ext>
                  </a:extLst>
                </p14:cNvPr>
                <p14:cNvContentPartPr/>
                <p14:nvPr/>
              </p14:nvContentPartPr>
              <p14:xfrm>
                <a:off x="10810013" y="3130627"/>
                <a:ext cx="262080" cy="98280"/>
              </p14:xfrm>
            </p:contentPart>
          </mc:Choice>
          <mc:Fallback xmlns="">
            <p:pic>
              <p:nvPicPr>
                <p:cNvPr id="253" name="Freihand 252">
                  <a:extLst>
                    <a:ext uri="{FF2B5EF4-FFF2-40B4-BE49-F238E27FC236}">
                      <a16:creationId xmlns:a16="http://schemas.microsoft.com/office/drawing/2014/main" id="{90441324-8789-4B54-BBA3-F3325F656F4E}"/>
                    </a:ext>
                  </a:extLst>
                </p:cNvPr>
                <p:cNvPicPr/>
                <p:nvPr/>
              </p:nvPicPr>
              <p:blipFill>
                <a:blip r:embed="rId366"/>
                <a:stretch>
                  <a:fillRect/>
                </a:stretch>
              </p:blipFill>
              <p:spPr>
                <a:xfrm>
                  <a:off x="10805693" y="3126307"/>
                  <a:ext cx="270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54" name="Freihand 253">
                  <a:extLst>
                    <a:ext uri="{FF2B5EF4-FFF2-40B4-BE49-F238E27FC236}">
                      <a16:creationId xmlns:a16="http://schemas.microsoft.com/office/drawing/2014/main" id="{ADCBFB2A-3B19-4424-982E-E1F2D8133363}"/>
                    </a:ext>
                  </a:extLst>
                </p14:cNvPr>
                <p14:cNvContentPartPr/>
                <p14:nvPr/>
              </p14:nvContentPartPr>
              <p14:xfrm>
                <a:off x="11005133" y="3209107"/>
                <a:ext cx="110160" cy="131040"/>
              </p14:xfrm>
            </p:contentPart>
          </mc:Choice>
          <mc:Fallback xmlns="">
            <p:pic>
              <p:nvPicPr>
                <p:cNvPr id="254" name="Freihand 253">
                  <a:extLst>
                    <a:ext uri="{FF2B5EF4-FFF2-40B4-BE49-F238E27FC236}">
                      <a16:creationId xmlns:a16="http://schemas.microsoft.com/office/drawing/2014/main" id="{ADCBFB2A-3B19-4424-982E-E1F2D8133363}"/>
                    </a:ext>
                  </a:extLst>
                </p:cNvPr>
                <p:cNvPicPr/>
                <p:nvPr/>
              </p:nvPicPr>
              <p:blipFill>
                <a:blip r:embed="rId368"/>
                <a:stretch>
                  <a:fillRect/>
                </a:stretch>
              </p:blipFill>
              <p:spPr>
                <a:xfrm>
                  <a:off x="11000813" y="3204787"/>
                  <a:ext cx="1188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55" name="Freihand 254">
                  <a:extLst>
                    <a:ext uri="{FF2B5EF4-FFF2-40B4-BE49-F238E27FC236}">
                      <a16:creationId xmlns:a16="http://schemas.microsoft.com/office/drawing/2014/main" id="{ABEB9B7B-0F99-4DF3-BEAB-D119DF851EE4}"/>
                    </a:ext>
                  </a:extLst>
                </p14:cNvPr>
                <p14:cNvContentPartPr/>
                <p14:nvPr/>
              </p14:nvContentPartPr>
              <p14:xfrm>
                <a:off x="11013413" y="3198307"/>
                <a:ext cx="303480" cy="89640"/>
              </p14:xfrm>
            </p:contentPart>
          </mc:Choice>
          <mc:Fallback xmlns="">
            <p:pic>
              <p:nvPicPr>
                <p:cNvPr id="255" name="Freihand 254">
                  <a:extLst>
                    <a:ext uri="{FF2B5EF4-FFF2-40B4-BE49-F238E27FC236}">
                      <a16:creationId xmlns:a16="http://schemas.microsoft.com/office/drawing/2014/main" id="{ABEB9B7B-0F99-4DF3-BEAB-D119DF851EE4}"/>
                    </a:ext>
                  </a:extLst>
                </p:cNvPr>
                <p:cNvPicPr/>
                <p:nvPr/>
              </p:nvPicPr>
              <p:blipFill>
                <a:blip r:embed="rId370"/>
                <a:stretch>
                  <a:fillRect/>
                </a:stretch>
              </p:blipFill>
              <p:spPr>
                <a:xfrm>
                  <a:off x="11009093" y="3193987"/>
                  <a:ext cx="3121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56" name="Freihand 255">
                  <a:extLst>
                    <a:ext uri="{FF2B5EF4-FFF2-40B4-BE49-F238E27FC236}">
                      <a16:creationId xmlns:a16="http://schemas.microsoft.com/office/drawing/2014/main" id="{C557568B-7A94-4F82-B341-B72996A6644F}"/>
                    </a:ext>
                  </a:extLst>
                </p14:cNvPr>
                <p14:cNvContentPartPr/>
                <p14:nvPr/>
              </p14:nvContentPartPr>
              <p14:xfrm>
                <a:off x="11267213" y="3129187"/>
                <a:ext cx="222120" cy="226080"/>
              </p14:xfrm>
            </p:contentPart>
          </mc:Choice>
          <mc:Fallback xmlns="">
            <p:pic>
              <p:nvPicPr>
                <p:cNvPr id="256" name="Freihand 255">
                  <a:extLst>
                    <a:ext uri="{FF2B5EF4-FFF2-40B4-BE49-F238E27FC236}">
                      <a16:creationId xmlns:a16="http://schemas.microsoft.com/office/drawing/2014/main" id="{C557568B-7A94-4F82-B341-B72996A6644F}"/>
                    </a:ext>
                  </a:extLst>
                </p:cNvPr>
                <p:cNvPicPr/>
                <p:nvPr/>
              </p:nvPicPr>
              <p:blipFill>
                <a:blip r:embed="rId372"/>
                <a:stretch>
                  <a:fillRect/>
                </a:stretch>
              </p:blipFill>
              <p:spPr>
                <a:xfrm>
                  <a:off x="11262893" y="3124867"/>
                  <a:ext cx="23076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57" name="Freihand 256">
                  <a:extLst>
                    <a:ext uri="{FF2B5EF4-FFF2-40B4-BE49-F238E27FC236}">
                      <a16:creationId xmlns:a16="http://schemas.microsoft.com/office/drawing/2014/main" id="{22D176BD-DB76-4140-BF2F-7396D860FBFF}"/>
                    </a:ext>
                  </a:extLst>
                </p14:cNvPr>
                <p14:cNvContentPartPr/>
                <p14:nvPr/>
              </p14:nvContentPartPr>
              <p14:xfrm>
                <a:off x="10397093" y="3289747"/>
                <a:ext cx="1523520" cy="320400"/>
              </p14:xfrm>
            </p:contentPart>
          </mc:Choice>
          <mc:Fallback xmlns="">
            <p:pic>
              <p:nvPicPr>
                <p:cNvPr id="257" name="Freihand 256">
                  <a:extLst>
                    <a:ext uri="{FF2B5EF4-FFF2-40B4-BE49-F238E27FC236}">
                      <a16:creationId xmlns:a16="http://schemas.microsoft.com/office/drawing/2014/main" id="{22D176BD-DB76-4140-BF2F-7396D860FBFF}"/>
                    </a:ext>
                  </a:extLst>
                </p:cNvPr>
                <p:cNvPicPr/>
                <p:nvPr/>
              </p:nvPicPr>
              <p:blipFill>
                <a:blip r:embed="rId374"/>
                <a:stretch>
                  <a:fillRect/>
                </a:stretch>
              </p:blipFill>
              <p:spPr>
                <a:xfrm>
                  <a:off x="10392773" y="3285427"/>
                  <a:ext cx="1532160" cy="32904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65" name="Freihand 264">
                  <a:extLst>
                    <a:ext uri="{FF2B5EF4-FFF2-40B4-BE49-F238E27FC236}">
                      <a16:creationId xmlns:a16="http://schemas.microsoft.com/office/drawing/2014/main" id="{DF6F2311-6DC4-47F3-A413-3AE7A33B18D6}"/>
                    </a:ext>
                  </a:extLst>
                </p14:cNvPr>
                <p14:cNvContentPartPr/>
                <p14:nvPr/>
              </p14:nvContentPartPr>
              <p14:xfrm>
                <a:off x="8058533" y="3988507"/>
                <a:ext cx="143280" cy="227520"/>
              </p14:xfrm>
            </p:contentPart>
          </mc:Choice>
          <mc:Fallback xmlns="">
            <p:pic>
              <p:nvPicPr>
                <p:cNvPr id="265" name="Freihand 264">
                  <a:extLst>
                    <a:ext uri="{FF2B5EF4-FFF2-40B4-BE49-F238E27FC236}">
                      <a16:creationId xmlns:a16="http://schemas.microsoft.com/office/drawing/2014/main" id="{DF6F2311-6DC4-47F3-A413-3AE7A33B18D6}"/>
                    </a:ext>
                  </a:extLst>
                </p:cNvPr>
                <p:cNvPicPr/>
                <p:nvPr/>
              </p:nvPicPr>
              <p:blipFill>
                <a:blip r:embed="rId376"/>
                <a:stretch>
                  <a:fillRect/>
                </a:stretch>
              </p:blipFill>
              <p:spPr>
                <a:xfrm>
                  <a:off x="8054213" y="3984187"/>
                  <a:ext cx="1519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66" name="Freihand 265">
                  <a:extLst>
                    <a:ext uri="{FF2B5EF4-FFF2-40B4-BE49-F238E27FC236}">
                      <a16:creationId xmlns:a16="http://schemas.microsoft.com/office/drawing/2014/main" id="{1215FE0F-4629-48F5-9D56-E89811CC4B4D}"/>
                    </a:ext>
                  </a:extLst>
                </p14:cNvPr>
                <p14:cNvContentPartPr/>
                <p14:nvPr/>
              </p14:nvContentPartPr>
              <p14:xfrm>
                <a:off x="8439413" y="3822187"/>
                <a:ext cx="360" cy="360"/>
              </p14:xfrm>
            </p:contentPart>
          </mc:Choice>
          <mc:Fallback xmlns="">
            <p:pic>
              <p:nvPicPr>
                <p:cNvPr id="266" name="Freihand 265">
                  <a:extLst>
                    <a:ext uri="{FF2B5EF4-FFF2-40B4-BE49-F238E27FC236}">
                      <a16:creationId xmlns:a16="http://schemas.microsoft.com/office/drawing/2014/main" id="{1215FE0F-4629-48F5-9D56-E89811CC4B4D}"/>
                    </a:ext>
                  </a:extLst>
                </p:cNvPr>
                <p:cNvPicPr/>
                <p:nvPr/>
              </p:nvPicPr>
              <p:blipFill>
                <a:blip r:embed="rId109"/>
                <a:stretch>
                  <a:fillRect/>
                </a:stretch>
              </p:blipFill>
              <p:spPr>
                <a:xfrm>
                  <a:off x="8435093" y="381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67" name="Freihand 266">
                  <a:extLst>
                    <a:ext uri="{FF2B5EF4-FFF2-40B4-BE49-F238E27FC236}">
                      <a16:creationId xmlns:a16="http://schemas.microsoft.com/office/drawing/2014/main" id="{31D38EF8-C2CA-464A-A9B4-389FA4E3964D}"/>
                    </a:ext>
                  </a:extLst>
                </p14:cNvPr>
                <p14:cNvContentPartPr/>
                <p14:nvPr/>
              </p14:nvContentPartPr>
              <p14:xfrm>
                <a:off x="8427173" y="3792667"/>
                <a:ext cx="78480" cy="276840"/>
              </p14:xfrm>
            </p:contentPart>
          </mc:Choice>
          <mc:Fallback xmlns="">
            <p:pic>
              <p:nvPicPr>
                <p:cNvPr id="267" name="Freihand 266">
                  <a:extLst>
                    <a:ext uri="{FF2B5EF4-FFF2-40B4-BE49-F238E27FC236}">
                      <a16:creationId xmlns:a16="http://schemas.microsoft.com/office/drawing/2014/main" id="{31D38EF8-C2CA-464A-A9B4-389FA4E3964D}"/>
                    </a:ext>
                  </a:extLst>
                </p:cNvPr>
                <p:cNvPicPr/>
                <p:nvPr/>
              </p:nvPicPr>
              <p:blipFill>
                <a:blip r:embed="rId379"/>
                <a:stretch>
                  <a:fillRect/>
                </a:stretch>
              </p:blipFill>
              <p:spPr>
                <a:xfrm>
                  <a:off x="8422853" y="3788347"/>
                  <a:ext cx="8712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68" name="Freihand 267">
                  <a:extLst>
                    <a:ext uri="{FF2B5EF4-FFF2-40B4-BE49-F238E27FC236}">
                      <a16:creationId xmlns:a16="http://schemas.microsoft.com/office/drawing/2014/main" id="{8C63C96B-F8CB-4FBA-90D3-65298751B986}"/>
                    </a:ext>
                  </a:extLst>
                </p14:cNvPr>
                <p14:cNvContentPartPr/>
                <p14:nvPr/>
              </p14:nvContentPartPr>
              <p14:xfrm>
                <a:off x="8303333" y="3730027"/>
                <a:ext cx="120600" cy="136440"/>
              </p14:xfrm>
            </p:contentPart>
          </mc:Choice>
          <mc:Fallback xmlns="">
            <p:pic>
              <p:nvPicPr>
                <p:cNvPr id="268" name="Freihand 267">
                  <a:extLst>
                    <a:ext uri="{FF2B5EF4-FFF2-40B4-BE49-F238E27FC236}">
                      <a16:creationId xmlns:a16="http://schemas.microsoft.com/office/drawing/2014/main" id="{8C63C96B-F8CB-4FBA-90D3-65298751B986}"/>
                    </a:ext>
                  </a:extLst>
                </p:cNvPr>
                <p:cNvPicPr/>
                <p:nvPr/>
              </p:nvPicPr>
              <p:blipFill>
                <a:blip r:embed="rId381"/>
                <a:stretch>
                  <a:fillRect/>
                </a:stretch>
              </p:blipFill>
              <p:spPr>
                <a:xfrm>
                  <a:off x="8299013" y="3725707"/>
                  <a:ext cx="1292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69" name="Freihand 268">
                  <a:extLst>
                    <a:ext uri="{FF2B5EF4-FFF2-40B4-BE49-F238E27FC236}">
                      <a16:creationId xmlns:a16="http://schemas.microsoft.com/office/drawing/2014/main" id="{F02F7A5F-173E-4A01-825C-8561021B1179}"/>
                    </a:ext>
                  </a:extLst>
                </p14:cNvPr>
                <p14:cNvContentPartPr/>
                <p14:nvPr/>
              </p14:nvContentPartPr>
              <p14:xfrm>
                <a:off x="8534813" y="3874027"/>
                <a:ext cx="73440" cy="127080"/>
              </p14:xfrm>
            </p:contentPart>
          </mc:Choice>
          <mc:Fallback xmlns="">
            <p:pic>
              <p:nvPicPr>
                <p:cNvPr id="269" name="Freihand 268">
                  <a:extLst>
                    <a:ext uri="{FF2B5EF4-FFF2-40B4-BE49-F238E27FC236}">
                      <a16:creationId xmlns:a16="http://schemas.microsoft.com/office/drawing/2014/main" id="{F02F7A5F-173E-4A01-825C-8561021B1179}"/>
                    </a:ext>
                  </a:extLst>
                </p:cNvPr>
                <p:cNvPicPr/>
                <p:nvPr/>
              </p:nvPicPr>
              <p:blipFill>
                <a:blip r:embed="rId383"/>
                <a:stretch>
                  <a:fillRect/>
                </a:stretch>
              </p:blipFill>
              <p:spPr>
                <a:xfrm>
                  <a:off x="8530493" y="3869707"/>
                  <a:ext cx="820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70" name="Freihand 269">
                  <a:extLst>
                    <a:ext uri="{FF2B5EF4-FFF2-40B4-BE49-F238E27FC236}">
                      <a16:creationId xmlns:a16="http://schemas.microsoft.com/office/drawing/2014/main" id="{2892DDBB-1428-4238-90B0-EE70132071B8}"/>
                    </a:ext>
                  </a:extLst>
                </p14:cNvPr>
                <p14:cNvContentPartPr/>
                <p14:nvPr/>
              </p14:nvContentPartPr>
              <p14:xfrm>
                <a:off x="8210093" y="3877987"/>
                <a:ext cx="90360" cy="186120"/>
              </p14:xfrm>
            </p:contentPart>
          </mc:Choice>
          <mc:Fallback xmlns="">
            <p:pic>
              <p:nvPicPr>
                <p:cNvPr id="270" name="Freihand 269">
                  <a:extLst>
                    <a:ext uri="{FF2B5EF4-FFF2-40B4-BE49-F238E27FC236}">
                      <a16:creationId xmlns:a16="http://schemas.microsoft.com/office/drawing/2014/main" id="{2892DDBB-1428-4238-90B0-EE70132071B8}"/>
                    </a:ext>
                  </a:extLst>
                </p:cNvPr>
                <p:cNvPicPr/>
                <p:nvPr/>
              </p:nvPicPr>
              <p:blipFill>
                <a:blip r:embed="rId385"/>
                <a:stretch>
                  <a:fillRect/>
                </a:stretch>
              </p:blipFill>
              <p:spPr>
                <a:xfrm>
                  <a:off x="8205773" y="3873667"/>
                  <a:ext cx="990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62" name="Freihand 261">
                  <a:extLst>
                    <a:ext uri="{FF2B5EF4-FFF2-40B4-BE49-F238E27FC236}">
                      <a16:creationId xmlns:a16="http://schemas.microsoft.com/office/drawing/2014/main" id="{6A6DED4E-248D-4D6C-AEC6-C5665BF1C31C}"/>
                    </a:ext>
                  </a:extLst>
                </p14:cNvPr>
                <p14:cNvContentPartPr/>
                <p14:nvPr/>
              </p14:nvContentPartPr>
              <p14:xfrm>
                <a:off x="7207493" y="4303507"/>
                <a:ext cx="623880" cy="314640"/>
              </p14:xfrm>
            </p:contentPart>
          </mc:Choice>
          <mc:Fallback xmlns="">
            <p:pic>
              <p:nvPicPr>
                <p:cNvPr id="262" name="Freihand 261">
                  <a:extLst>
                    <a:ext uri="{FF2B5EF4-FFF2-40B4-BE49-F238E27FC236}">
                      <a16:creationId xmlns:a16="http://schemas.microsoft.com/office/drawing/2014/main" id="{6A6DED4E-248D-4D6C-AEC6-C5665BF1C31C}"/>
                    </a:ext>
                  </a:extLst>
                </p:cNvPr>
                <p:cNvPicPr/>
                <p:nvPr/>
              </p:nvPicPr>
              <p:blipFill>
                <a:blip r:embed="rId387"/>
                <a:stretch>
                  <a:fillRect/>
                </a:stretch>
              </p:blipFill>
              <p:spPr>
                <a:xfrm>
                  <a:off x="7203173" y="4299187"/>
                  <a:ext cx="632520" cy="32328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63" name="Freihand 262">
                  <a:extLst>
                    <a:ext uri="{FF2B5EF4-FFF2-40B4-BE49-F238E27FC236}">
                      <a16:creationId xmlns:a16="http://schemas.microsoft.com/office/drawing/2014/main" id="{C4A7B700-BFC7-4907-9C00-289307E7E1D3}"/>
                    </a:ext>
                  </a:extLst>
                </p14:cNvPr>
                <p14:cNvContentPartPr/>
                <p14:nvPr/>
              </p14:nvContentPartPr>
              <p14:xfrm>
                <a:off x="7138373" y="4382707"/>
                <a:ext cx="370080" cy="234720"/>
              </p14:xfrm>
            </p:contentPart>
          </mc:Choice>
          <mc:Fallback xmlns="">
            <p:pic>
              <p:nvPicPr>
                <p:cNvPr id="263" name="Freihand 262">
                  <a:extLst>
                    <a:ext uri="{FF2B5EF4-FFF2-40B4-BE49-F238E27FC236}">
                      <a16:creationId xmlns:a16="http://schemas.microsoft.com/office/drawing/2014/main" id="{C4A7B700-BFC7-4907-9C00-289307E7E1D3}"/>
                    </a:ext>
                  </a:extLst>
                </p:cNvPr>
                <p:cNvPicPr/>
                <p:nvPr/>
              </p:nvPicPr>
              <p:blipFill>
                <a:blip r:embed="rId389"/>
                <a:stretch>
                  <a:fillRect/>
                </a:stretch>
              </p:blipFill>
              <p:spPr>
                <a:xfrm>
                  <a:off x="7134053" y="4378387"/>
                  <a:ext cx="37872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74" name="Freihand 273">
                  <a:extLst>
                    <a:ext uri="{FF2B5EF4-FFF2-40B4-BE49-F238E27FC236}">
                      <a16:creationId xmlns:a16="http://schemas.microsoft.com/office/drawing/2014/main" id="{F947A46A-CB23-47C7-A82F-DE3EA6BF4386}"/>
                    </a:ext>
                  </a:extLst>
                </p14:cNvPr>
                <p14:cNvContentPartPr/>
                <p14:nvPr/>
              </p14:nvContentPartPr>
              <p14:xfrm>
                <a:off x="7415573" y="4585747"/>
                <a:ext cx="259560" cy="112320"/>
              </p14:xfrm>
            </p:contentPart>
          </mc:Choice>
          <mc:Fallback xmlns="">
            <p:pic>
              <p:nvPicPr>
                <p:cNvPr id="274" name="Freihand 273">
                  <a:extLst>
                    <a:ext uri="{FF2B5EF4-FFF2-40B4-BE49-F238E27FC236}">
                      <a16:creationId xmlns:a16="http://schemas.microsoft.com/office/drawing/2014/main" id="{F947A46A-CB23-47C7-A82F-DE3EA6BF4386}"/>
                    </a:ext>
                  </a:extLst>
                </p:cNvPr>
                <p:cNvPicPr/>
                <p:nvPr/>
              </p:nvPicPr>
              <p:blipFill>
                <a:blip r:embed="rId391"/>
                <a:stretch>
                  <a:fillRect/>
                </a:stretch>
              </p:blipFill>
              <p:spPr>
                <a:xfrm>
                  <a:off x="7411253" y="4581427"/>
                  <a:ext cx="2682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75" name="Freihand 274">
                  <a:extLst>
                    <a:ext uri="{FF2B5EF4-FFF2-40B4-BE49-F238E27FC236}">
                      <a16:creationId xmlns:a16="http://schemas.microsoft.com/office/drawing/2014/main" id="{34A9EC20-10E7-45CC-A8E7-5498EFDD4F9D}"/>
                    </a:ext>
                  </a:extLst>
                </p14:cNvPr>
                <p14:cNvContentPartPr/>
                <p14:nvPr/>
              </p14:nvContentPartPr>
              <p14:xfrm>
                <a:off x="7803653" y="4633627"/>
                <a:ext cx="120240" cy="17640"/>
              </p14:xfrm>
            </p:contentPart>
          </mc:Choice>
          <mc:Fallback xmlns="">
            <p:pic>
              <p:nvPicPr>
                <p:cNvPr id="275" name="Freihand 274">
                  <a:extLst>
                    <a:ext uri="{FF2B5EF4-FFF2-40B4-BE49-F238E27FC236}">
                      <a16:creationId xmlns:a16="http://schemas.microsoft.com/office/drawing/2014/main" id="{34A9EC20-10E7-45CC-A8E7-5498EFDD4F9D}"/>
                    </a:ext>
                  </a:extLst>
                </p:cNvPr>
                <p:cNvPicPr/>
                <p:nvPr/>
              </p:nvPicPr>
              <p:blipFill>
                <a:blip r:embed="rId393"/>
                <a:stretch>
                  <a:fillRect/>
                </a:stretch>
              </p:blipFill>
              <p:spPr>
                <a:xfrm>
                  <a:off x="7799333" y="4629307"/>
                  <a:ext cx="1288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76" name="Freihand 275">
                  <a:extLst>
                    <a:ext uri="{FF2B5EF4-FFF2-40B4-BE49-F238E27FC236}">
                      <a16:creationId xmlns:a16="http://schemas.microsoft.com/office/drawing/2014/main" id="{2842B28E-C200-4466-89F7-3F490A774927}"/>
                    </a:ext>
                  </a:extLst>
                </p14:cNvPr>
                <p14:cNvContentPartPr/>
                <p14:nvPr/>
              </p14:nvContentPartPr>
              <p14:xfrm>
                <a:off x="8038373" y="4512307"/>
                <a:ext cx="10080" cy="193320"/>
              </p14:xfrm>
            </p:contentPart>
          </mc:Choice>
          <mc:Fallback xmlns="">
            <p:pic>
              <p:nvPicPr>
                <p:cNvPr id="276" name="Freihand 275">
                  <a:extLst>
                    <a:ext uri="{FF2B5EF4-FFF2-40B4-BE49-F238E27FC236}">
                      <a16:creationId xmlns:a16="http://schemas.microsoft.com/office/drawing/2014/main" id="{2842B28E-C200-4466-89F7-3F490A774927}"/>
                    </a:ext>
                  </a:extLst>
                </p:cNvPr>
                <p:cNvPicPr/>
                <p:nvPr/>
              </p:nvPicPr>
              <p:blipFill>
                <a:blip r:embed="rId395"/>
                <a:stretch>
                  <a:fillRect/>
                </a:stretch>
              </p:blipFill>
              <p:spPr>
                <a:xfrm>
                  <a:off x="8034053" y="4507987"/>
                  <a:ext cx="187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77" name="Freihand 276">
                  <a:extLst>
                    <a:ext uri="{FF2B5EF4-FFF2-40B4-BE49-F238E27FC236}">
                      <a16:creationId xmlns:a16="http://schemas.microsoft.com/office/drawing/2014/main" id="{D7550A36-972C-4DAE-AE73-EE043B2A7ADF}"/>
                    </a:ext>
                  </a:extLst>
                </p14:cNvPr>
                <p14:cNvContentPartPr/>
                <p14:nvPr/>
              </p14:nvContentPartPr>
              <p14:xfrm>
                <a:off x="8131253" y="4543627"/>
                <a:ext cx="57600" cy="144720"/>
              </p14:xfrm>
            </p:contentPart>
          </mc:Choice>
          <mc:Fallback xmlns="">
            <p:pic>
              <p:nvPicPr>
                <p:cNvPr id="277" name="Freihand 276">
                  <a:extLst>
                    <a:ext uri="{FF2B5EF4-FFF2-40B4-BE49-F238E27FC236}">
                      <a16:creationId xmlns:a16="http://schemas.microsoft.com/office/drawing/2014/main" id="{D7550A36-972C-4DAE-AE73-EE043B2A7ADF}"/>
                    </a:ext>
                  </a:extLst>
                </p:cNvPr>
                <p:cNvPicPr/>
                <p:nvPr/>
              </p:nvPicPr>
              <p:blipFill>
                <a:blip r:embed="rId397"/>
                <a:stretch>
                  <a:fillRect/>
                </a:stretch>
              </p:blipFill>
              <p:spPr>
                <a:xfrm>
                  <a:off x="8126933" y="4539307"/>
                  <a:ext cx="662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78" name="Freihand 277">
                  <a:extLst>
                    <a:ext uri="{FF2B5EF4-FFF2-40B4-BE49-F238E27FC236}">
                      <a16:creationId xmlns:a16="http://schemas.microsoft.com/office/drawing/2014/main" id="{B7CCA302-3F0D-4693-9361-7EB762389BF5}"/>
                    </a:ext>
                  </a:extLst>
                </p14:cNvPr>
                <p14:cNvContentPartPr/>
                <p14:nvPr/>
              </p14:nvContentPartPr>
              <p14:xfrm>
                <a:off x="8070413" y="4478467"/>
                <a:ext cx="78480" cy="91080"/>
              </p14:xfrm>
            </p:contentPart>
          </mc:Choice>
          <mc:Fallback xmlns="">
            <p:pic>
              <p:nvPicPr>
                <p:cNvPr id="278" name="Freihand 277">
                  <a:extLst>
                    <a:ext uri="{FF2B5EF4-FFF2-40B4-BE49-F238E27FC236}">
                      <a16:creationId xmlns:a16="http://schemas.microsoft.com/office/drawing/2014/main" id="{B7CCA302-3F0D-4693-9361-7EB762389BF5}"/>
                    </a:ext>
                  </a:extLst>
                </p:cNvPr>
                <p:cNvPicPr/>
                <p:nvPr/>
              </p:nvPicPr>
              <p:blipFill>
                <a:blip r:embed="rId399"/>
                <a:stretch>
                  <a:fillRect/>
                </a:stretch>
              </p:blipFill>
              <p:spPr>
                <a:xfrm>
                  <a:off x="8066093" y="4474147"/>
                  <a:ext cx="871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79" name="Freihand 278">
                  <a:extLst>
                    <a:ext uri="{FF2B5EF4-FFF2-40B4-BE49-F238E27FC236}">
                      <a16:creationId xmlns:a16="http://schemas.microsoft.com/office/drawing/2014/main" id="{727A9740-47F4-418F-8199-6046A544CAA2}"/>
                    </a:ext>
                  </a:extLst>
                </p14:cNvPr>
                <p14:cNvContentPartPr/>
                <p14:nvPr/>
              </p14:nvContentPartPr>
              <p14:xfrm>
                <a:off x="8190293" y="4600147"/>
                <a:ext cx="70200" cy="69840"/>
              </p14:xfrm>
            </p:contentPart>
          </mc:Choice>
          <mc:Fallback xmlns="">
            <p:pic>
              <p:nvPicPr>
                <p:cNvPr id="279" name="Freihand 278">
                  <a:extLst>
                    <a:ext uri="{FF2B5EF4-FFF2-40B4-BE49-F238E27FC236}">
                      <a16:creationId xmlns:a16="http://schemas.microsoft.com/office/drawing/2014/main" id="{727A9740-47F4-418F-8199-6046A544CAA2}"/>
                    </a:ext>
                  </a:extLst>
                </p:cNvPr>
                <p:cNvPicPr/>
                <p:nvPr/>
              </p:nvPicPr>
              <p:blipFill>
                <a:blip r:embed="rId401"/>
                <a:stretch>
                  <a:fillRect/>
                </a:stretch>
              </p:blipFill>
              <p:spPr>
                <a:xfrm>
                  <a:off x="8185973" y="4595827"/>
                  <a:ext cx="788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57" name="Freihand 56">
                  <a:extLst>
                    <a:ext uri="{FF2B5EF4-FFF2-40B4-BE49-F238E27FC236}">
                      <a16:creationId xmlns:a16="http://schemas.microsoft.com/office/drawing/2014/main" id="{895E4088-A081-4CEF-9838-7B06FD8C56BB}"/>
                    </a:ext>
                  </a:extLst>
                </p14:cNvPr>
                <p14:cNvContentPartPr/>
                <p14:nvPr/>
              </p14:nvContentPartPr>
              <p14:xfrm>
                <a:off x="4642133" y="6038347"/>
                <a:ext cx="1018800" cy="22320"/>
              </p14:xfrm>
            </p:contentPart>
          </mc:Choice>
          <mc:Fallback xmlns="">
            <p:pic>
              <p:nvPicPr>
                <p:cNvPr id="57" name="Freihand 56">
                  <a:extLst>
                    <a:ext uri="{FF2B5EF4-FFF2-40B4-BE49-F238E27FC236}">
                      <a16:creationId xmlns:a16="http://schemas.microsoft.com/office/drawing/2014/main" id="{895E4088-A081-4CEF-9838-7B06FD8C56BB}"/>
                    </a:ext>
                  </a:extLst>
                </p:cNvPr>
                <p:cNvPicPr/>
                <p:nvPr/>
              </p:nvPicPr>
              <p:blipFill>
                <a:blip r:embed="rId403"/>
                <a:stretch>
                  <a:fillRect/>
                </a:stretch>
              </p:blipFill>
              <p:spPr>
                <a:xfrm>
                  <a:off x="4637813" y="6034027"/>
                  <a:ext cx="1027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58" name="Freihand 57">
                  <a:extLst>
                    <a:ext uri="{FF2B5EF4-FFF2-40B4-BE49-F238E27FC236}">
                      <a16:creationId xmlns:a16="http://schemas.microsoft.com/office/drawing/2014/main" id="{012B9C79-49B0-4655-9ABB-68E72E489214}"/>
                    </a:ext>
                  </a:extLst>
                </p14:cNvPr>
                <p14:cNvContentPartPr/>
                <p14:nvPr/>
              </p14:nvContentPartPr>
              <p14:xfrm>
                <a:off x="4565093" y="5666467"/>
                <a:ext cx="1218600" cy="570600"/>
              </p14:xfrm>
            </p:contentPart>
          </mc:Choice>
          <mc:Fallback xmlns="">
            <p:pic>
              <p:nvPicPr>
                <p:cNvPr id="58" name="Freihand 57">
                  <a:extLst>
                    <a:ext uri="{FF2B5EF4-FFF2-40B4-BE49-F238E27FC236}">
                      <a16:creationId xmlns:a16="http://schemas.microsoft.com/office/drawing/2014/main" id="{012B9C79-49B0-4655-9ABB-68E72E489214}"/>
                    </a:ext>
                  </a:extLst>
                </p:cNvPr>
                <p:cNvPicPr/>
                <p:nvPr/>
              </p:nvPicPr>
              <p:blipFill>
                <a:blip r:embed="rId405"/>
                <a:stretch>
                  <a:fillRect/>
                </a:stretch>
              </p:blipFill>
              <p:spPr>
                <a:xfrm>
                  <a:off x="4560773" y="5662147"/>
                  <a:ext cx="1227240" cy="57924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59" name="Freihand 58">
                  <a:extLst>
                    <a:ext uri="{FF2B5EF4-FFF2-40B4-BE49-F238E27FC236}">
                      <a16:creationId xmlns:a16="http://schemas.microsoft.com/office/drawing/2014/main" id="{306B1056-04C1-469B-A109-A31665FD0802}"/>
                    </a:ext>
                  </a:extLst>
                </p14:cNvPr>
                <p14:cNvContentPartPr/>
                <p14:nvPr/>
              </p14:nvContentPartPr>
              <p14:xfrm>
                <a:off x="5865413" y="5904427"/>
                <a:ext cx="330840" cy="27000"/>
              </p14:xfrm>
            </p:contentPart>
          </mc:Choice>
          <mc:Fallback xmlns="">
            <p:pic>
              <p:nvPicPr>
                <p:cNvPr id="59" name="Freihand 58">
                  <a:extLst>
                    <a:ext uri="{FF2B5EF4-FFF2-40B4-BE49-F238E27FC236}">
                      <a16:creationId xmlns:a16="http://schemas.microsoft.com/office/drawing/2014/main" id="{306B1056-04C1-469B-A109-A31665FD0802}"/>
                    </a:ext>
                  </a:extLst>
                </p:cNvPr>
                <p:cNvPicPr/>
                <p:nvPr/>
              </p:nvPicPr>
              <p:blipFill>
                <a:blip r:embed="rId407"/>
                <a:stretch>
                  <a:fillRect/>
                </a:stretch>
              </p:blipFill>
              <p:spPr>
                <a:xfrm>
                  <a:off x="5861093" y="5900107"/>
                  <a:ext cx="3394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60" name="Freihand 59">
                  <a:extLst>
                    <a:ext uri="{FF2B5EF4-FFF2-40B4-BE49-F238E27FC236}">
                      <a16:creationId xmlns:a16="http://schemas.microsoft.com/office/drawing/2014/main" id="{A967A317-2859-4E8B-983F-DA60129A063A}"/>
                    </a:ext>
                  </a:extLst>
                </p14:cNvPr>
                <p14:cNvContentPartPr/>
                <p14:nvPr/>
              </p14:nvContentPartPr>
              <p14:xfrm>
                <a:off x="5784773" y="5806867"/>
                <a:ext cx="269280" cy="198360"/>
              </p14:xfrm>
            </p:contentPart>
          </mc:Choice>
          <mc:Fallback xmlns="">
            <p:pic>
              <p:nvPicPr>
                <p:cNvPr id="60" name="Freihand 59">
                  <a:extLst>
                    <a:ext uri="{FF2B5EF4-FFF2-40B4-BE49-F238E27FC236}">
                      <a16:creationId xmlns:a16="http://schemas.microsoft.com/office/drawing/2014/main" id="{A967A317-2859-4E8B-983F-DA60129A063A}"/>
                    </a:ext>
                  </a:extLst>
                </p:cNvPr>
                <p:cNvPicPr/>
                <p:nvPr/>
              </p:nvPicPr>
              <p:blipFill>
                <a:blip r:embed="rId409"/>
                <a:stretch>
                  <a:fillRect/>
                </a:stretch>
              </p:blipFill>
              <p:spPr>
                <a:xfrm>
                  <a:off x="5780453" y="5802547"/>
                  <a:ext cx="2779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62" name="Freihand 61">
                  <a:extLst>
                    <a:ext uri="{FF2B5EF4-FFF2-40B4-BE49-F238E27FC236}">
                      <a16:creationId xmlns:a16="http://schemas.microsoft.com/office/drawing/2014/main" id="{11F9D061-6548-488D-88E5-DE8420700474}"/>
                    </a:ext>
                  </a:extLst>
                </p14:cNvPr>
                <p14:cNvContentPartPr/>
                <p14:nvPr/>
              </p14:nvContentPartPr>
              <p14:xfrm>
                <a:off x="6292733" y="5792107"/>
                <a:ext cx="170640" cy="169200"/>
              </p14:xfrm>
            </p:contentPart>
          </mc:Choice>
          <mc:Fallback xmlns="">
            <p:pic>
              <p:nvPicPr>
                <p:cNvPr id="62" name="Freihand 61">
                  <a:extLst>
                    <a:ext uri="{FF2B5EF4-FFF2-40B4-BE49-F238E27FC236}">
                      <a16:creationId xmlns:a16="http://schemas.microsoft.com/office/drawing/2014/main" id="{11F9D061-6548-488D-88E5-DE8420700474}"/>
                    </a:ext>
                  </a:extLst>
                </p:cNvPr>
                <p:cNvPicPr/>
                <p:nvPr/>
              </p:nvPicPr>
              <p:blipFill>
                <a:blip r:embed="rId411"/>
                <a:stretch>
                  <a:fillRect/>
                </a:stretch>
              </p:blipFill>
              <p:spPr>
                <a:xfrm>
                  <a:off x="6288413" y="5787787"/>
                  <a:ext cx="1792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63" name="Freihand 62">
                  <a:extLst>
                    <a:ext uri="{FF2B5EF4-FFF2-40B4-BE49-F238E27FC236}">
                      <a16:creationId xmlns:a16="http://schemas.microsoft.com/office/drawing/2014/main" id="{E88A74B0-3BC7-4005-9BA7-C2C9AC25CBB1}"/>
                    </a:ext>
                  </a:extLst>
                </p14:cNvPr>
                <p14:cNvContentPartPr/>
                <p14:nvPr/>
              </p14:nvContentPartPr>
              <p14:xfrm>
                <a:off x="6478493" y="5845387"/>
                <a:ext cx="175320" cy="102960"/>
              </p14:xfrm>
            </p:contentPart>
          </mc:Choice>
          <mc:Fallback xmlns="">
            <p:pic>
              <p:nvPicPr>
                <p:cNvPr id="63" name="Freihand 62">
                  <a:extLst>
                    <a:ext uri="{FF2B5EF4-FFF2-40B4-BE49-F238E27FC236}">
                      <a16:creationId xmlns:a16="http://schemas.microsoft.com/office/drawing/2014/main" id="{E88A74B0-3BC7-4005-9BA7-C2C9AC25CBB1}"/>
                    </a:ext>
                  </a:extLst>
                </p:cNvPr>
                <p:cNvPicPr/>
                <p:nvPr/>
              </p:nvPicPr>
              <p:blipFill>
                <a:blip r:embed="rId413"/>
                <a:stretch>
                  <a:fillRect/>
                </a:stretch>
              </p:blipFill>
              <p:spPr>
                <a:xfrm>
                  <a:off x="6474173" y="5841067"/>
                  <a:ext cx="1839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64" name="Freihand 63">
                  <a:extLst>
                    <a:ext uri="{FF2B5EF4-FFF2-40B4-BE49-F238E27FC236}">
                      <a16:creationId xmlns:a16="http://schemas.microsoft.com/office/drawing/2014/main" id="{29CB007A-876D-42C0-A3E4-4F38271C4FA3}"/>
                    </a:ext>
                  </a:extLst>
                </p14:cNvPr>
                <p14:cNvContentPartPr/>
                <p14:nvPr/>
              </p14:nvContentPartPr>
              <p14:xfrm>
                <a:off x="6509813" y="5820907"/>
                <a:ext cx="1440" cy="39240"/>
              </p14:xfrm>
            </p:contentPart>
          </mc:Choice>
          <mc:Fallback xmlns="">
            <p:pic>
              <p:nvPicPr>
                <p:cNvPr id="64" name="Freihand 63">
                  <a:extLst>
                    <a:ext uri="{FF2B5EF4-FFF2-40B4-BE49-F238E27FC236}">
                      <a16:creationId xmlns:a16="http://schemas.microsoft.com/office/drawing/2014/main" id="{29CB007A-876D-42C0-A3E4-4F38271C4FA3}"/>
                    </a:ext>
                  </a:extLst>
                </p:cNvPr>
                <p:cNvPicPr/>
                <p:nvPr/>
              </p:nvPicPr>
              <p:blipFill>
                <a:blip r:embed="rId415"/>
                <a:stretch>
                  <a:fillRect/>
                </a:stretch>
              </p:blipFill>
              <p:spPr>
                <a:xfrm>
                  <a:off x="6505493" y="5816587"/>
                  <a:ext cx="1008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65" name="Freihand 64">
                  <a:extLst>
                    <a:ext uri="{FF2B5EF4-FFF2-40B4-BE49-F238E27FC236}">
                      <a16:creationId xmlns:a16="http://schemas.microsoft.com/office/drawing/2014/main" id="{A89CA9FA-6D61-454B-9C25-70F8A4699364}"/>
                    </a:ext>
                  </a:extLst>
                </p14:cNvPr>
                <p14:cNvContentPartPr/>
                <p14:nvPr/>
              </p14:nvContentPartPr>
              <p14:xfrm>
                <a:off x="6466253" y="5762227"/>
                <a:ext cx="105120" cy="198360"/>
              </p14:xfrm>
            </p:contentPart>
          </mc:Choice>
          <mc:Fallback xmlns="">
            <p:pic>
              <p:nvPicPr>
                <p:cNvPr id="65" name="Freihand 64">
                  <a:extLst>
                    <a:ext uri="{FF2B5EF4-FFF2-40B4-BE49-F238E27FC236}">
                      <a16:creationId xmlns:a16="http://schemas.microsoft.com/office/drawing/2014/main" id="{A89CA9FA-6D61-454B-9C25-70F8A4699364}"/>
                    </a:ext>
                  </a:extLst>
                </p:cNvPr>
                <p:cNvPicPr/>
                <p:nvPr/>
              </p:nvPicPr>
              <p:blipFill>
                <a:blip r:embed="rId417"/>
                <a:stretch>
                  <a:fillRect/>
                </a:stretch>
              </p:blipFill>
              <p:spPr>
                <a:xfrm>
                  <a:off x="6461933" y="5757907"/>
                  <a:ext cx="11376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66" name="Freihand 65">
                  <a:extLst>
                    <a:ext uri="{FF2B5EF4-FFF2-40B4-BE49-F238E27FC236}">
                      <a16:creationId xmlns:a16="http://schemas.microsoft.com/office/drawing/2014/main" id="{1591E808-4A0E-4955-8D1F-1A29A7D36912}"/>
                    </a:ext>
                  </a:extLst>
                </p14:cNvPr>
                <p14:cNvContentPartPr/>
                <p14:nvPr/>
              </p14:nvContentPartPr>
              <p14:xfrm>
                <a:off x="6614933" y="5812627"/>
                <a:ext cx="125280" cy="121680"/>
              </p14:xfrm>
            </p:contentPart>
          </mc:Choice>
          <mc:Fallback xmlns="">
            <p:pic>
              <p:nvPicPr>
                <p:cNvPr id="66" name="Freihand 65">
                  <a:extLst>
                    <a:ext uri="{FF2B5EF4-FFF2-40B4-BE49-F238E27FC236}">
                      <a16:creationId xmlns:a16="http://schemas.microsoft.com/office/drawing/2014/main" id="{1591E808-4A0E-4955-8D1F-1A29A7D36912}"/>
                    </a:ext>
                  </a:extLst>
                </p:cNvPr>
                <p:cNvPicPr/>
                <p:nvPr/>
              </p:nvPicPr>
              <p:blipFill>
                <a:blip r:embed="rId419"/>
                <a:stretch>
                  <a:fillRect/>
                </a:stretch>
              </p:blipFill>
              <p:spPr>
                <a:xfrm>
                  <a:off x="6610613" y="5808307"/>
                  <a:ext cx="1339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67" name="Freihand 66">
                  <a:extLst>
                    <a:ext uri="{FF2B5EF4-FFF2-40B4-BE49-F238E27FC236}">
                      <a16:creationId xmlns:a16="http://schemas.microsoft.com/office/drawing/2014/main" id="{6E78D71E-266C-43E8-A230-92F764823146}"/>
                    </a:ext>
                  </a:extLst>
                </p14:cNvPr>
                <p14:cNvContentPartPr/>
                <p14:nvPr/>
              </p14:nvContentPartPr>
              <p14:xfrm>
                <a:off x="6370133" y="5696347"/>
                <a:ext cx="111240" cy="32040"/>
              </p14:xfrm>
            </p:contentPart>
          </mc:Choice>
          <mc:Fallback xmlns="">
            <p:pic>
              <p:nvPicPr>
                <p:cNvPr id="67" name="Freihand 66">
                  <a:extLst>
                    <a:ext uri="{FF2B5EF4-FFF2-40B4-BE49-F238E27FC236}">
                      <a16:creationId xmlns:a16="http://schemas.microsoft.com/office/drawing/2014/main" id="{6E78D71E-266C-43E8-A230-92F764823146}"/>
                    </a:ext>
                  </a:extLst>
                </p:cNvPr>
                <p:cNvPicPr/>
                <p:nvPr/>
              </p:nvPicPr>
              <p:blipFill>
                <a:blip r:embed="rId421"/>
                <a:stretch>
                  <a:fillRect/>
                </a:stretch>
              </p:blipFill>
              <p:spPr>
                <a:xfrm>
                  <a:off x="6365813" y="5692027"/>
                  <a:ext cx="1198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68" name="Freihand 67">
                  <a:extLst>
                    <a:ext uri="{FF2B5EF4-FFF2-40B4-BE49-F238E27FC236}">
                      <a16:creationId xmlns:a16="http://schemas.microsoft.com/office/drawing/2014/main" id="{007FB03B-A2F7-4A82-8B33-1FB1DDC4F983}"/>
                    </a:ext>
                  </a:extLst>
                </p14:cNvPr>
                <p14:cNvContentPartPr/>
                <p14:nvPr/>
              </p14:nvContentPartPr>
              <p14:xfrm>
                <a:off x="6321173" y="5708227"/>
                <a:ext cx="113760" cy="231120"/>
              </p14:xfrm>
            </p:contentPart>
          </mc:Choice>
          <mc:Fallback xmlns="">
            <p:pic>
              <p:nvPicPr>
                <p:cNvPr id="68" name="Freihand 67">
                  <a:extLst>
                    <a:ext uri="{FF2B5EF4-FFF2-40B4-BE49-F238E27FC236}">
                      <a16:creationId xmlns:a16="http://schemas.microsoft.com/office/drawing/2014/main" id="{007FB03B-A2F7-4A82-8B33-1FB1DDC4F983}"/>
                    </a:ext>
                  </a:extLst>
                </p:cNvPr>
                <p:cNvPicPr/>
                <p:nvPr/>
              </p:nvPicPr>
              <p:blipFill>
                <a:blip r:embed="rId423"/>
                <a:stretch>
                  <a:fillRect/>
                </a:stretch>
              </p:blipFill>
              <p:spPr>
                <a:xfrm>
                  <a:off x="6316853" y="5703907"/>
                  <a:ext cx="12240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69" name="Freihand 68">
                  <a:extLst>
                    <a:ext uri="{FF2B5EF4-FFF2-40B4-BE49-F238E27FC236}">
                      <a16:creationId xmlns:a16="http://schemas.microsoft.com/office/drawing/2014/main" id="{95A3A132-B797-401D-AF2A-090331120EBA}"/>
                    </a:ext>
                  </a:extLst>
                </p14:cNvPr>
                <p14:cNvContentPartPr/>
                <p14:nvPr/>
              </p14:nvContentPartPr>
              <p14:xfrm>
                <a:off x="6769733" y="5784907"/>
                <a:ext cx="138960" cy="118080"/>
              </p14:xfrm>
            </p:contentPart>
          </mc:Choice>
          <mc:Fallback xmlns="">
            <p:pic>
              <p:nvPicPr>
                <p:cNvPr id="69" name="Freihand 68">
                  <a:extLst>
                    <a:ext uri="{FF2B5EF4-FFF2-40B4-BE49-F238E27FC236}">
                      <a16:creationId xmlns:a16="http://schemas.microsoft.com/office/drawing/2014/main" id="{95A3A132-B797-401D-AF2A-090331120EBA}"/>
                    </a:ext>
                  </a:extLst>
                </p:cNvPr>
                <p:cNvPicPr/>
                <p:nvPr/>
              </p:nvPicPr>
              <p:blipFill>
                <a:blip r:embed="rId425"/>
                <a:stretch>
                  <a:fillRect/>
                </a:stretch>
              </p:blipFill>
              <p:spPr>
                <a:xfrm>
                  <a:off x="6765413" y="5780587"/>
                  <a:ext cx="147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70" name="Freihand 69">
                  <a:extLst>
                    <a:ext uri="{FF2B5EF4-FFF2-40B4-BE49-F238E27FC236}">
                      <a16:creationId xmlns:a16="http://schemas.microsoft.com/office/drawing/2014/main" id="{8ACED8C8-601B-4A56-B3CB-0166850FA8ED}"/>
                    </a:ext>
                  </a:extLst>
                </p14:cNvPr>
                <p14:cNvContentPartPr/>
                <p14:nvPr/>
              </p14:nvContentPartPr>
              <p14:xfrm>
                <a:off x="6905453" y="5806867"/>
                <a:ext cx="133560" cy="100800"/>
              </p14:xfrm>
            </p:contentPart>
          </mc:Choice>
          <mc:Fallback xmlns="">
            <p:pic>
              <p:nvPicPr>
                <p:cNvPr id="70" name="Freihand 69">
                  <a:extLst>
                    <a:ext uri="{FF2B5EF4-FFF2-40B4-BE49-F238E27FC236}">
                      <a16:creationId xmlns:a16="http://schemas.microsoft.com/office/drawing/2014/main" id="{8ACED8C8-601B-4A56-B3CB-0166850FA8ED}"/>
                    </a:ext>
                  </a:extLst>
                </p:cNvPr>
                <p:cNvPicPr/>
                <p:nvPr/>
              </p:nvPicPr>
              <p:blipFill>
                <a:blip r:embed="rId427"/>
                <a:stretch>
                  <a:fillRect/>
                </a:stretch>
              </p:blipFill>
              <p:spPr>
                <a:xfrm>
                  <a:off x="6901133" y="5802547"/>
                  <a:ext cx="14220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71" name="Freihand 70">
                  <a:extLst>
                    <a:ext uri="{FF2B5EF4-FFF2-40B4-BE49-F238E27FC236}">
                      <a16:creationId xmlns:a16="http://schemas.microsoft.com/office/drawing/2014/main" id="{1D412D52-7F2E-479E-A2BD-9E828AE50BD4}"/>
                    </a:ext>
                  </a:extLst>
                </p14:cNvPr>
                <p14:cNvContentPartPr/>
                <p14:nvPr/>
              </p14:nvContentPartPr>
              <p14:xfrm>
                <a:off x="7098773" y="5715067"/>
                <a:ext cx="381240" cy="185760"/>
              </p14:xfrm>
            </p:contentPart>
          </mc:Choice>
          <mc:Fallback xmlns="">
            <p:pic>
              <p:nvPicPr>
                <p:cNvPr id="71" name="Freihand 70">
                  <a:extLst>
                    <a:ext uri="{FF2B5EF4-FFF2-40B4-BE49-F238E27FC236}">
                      <a16:creationId xmlns:a16="http://schemas.microsoft.com/office/drawing/2014/main" id="{1D412D52-7F2E-479E-A2BD-9E828AE50BD4}"/>
                    </a:ext>
                  </a:extLst>
                </p:cNvPr>
                <p:cNvPicPr/>
                <p:nvPr/>
              </p:nvPicPr>
              <p:blipFill>
                <a:blip r:embed="rId429"/>
                <a:stretch>
                  <a:fillRect/>
                </a:stretch>
              </p:blipFill>
              <p:spPr>
                <a:xfrm>
                  <a:off x="7094453" y="5710747"/>
                  <a:ext cx="3898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72" name="Freihand 71">
                  <a:extLst>
                    <a:ext uri="{FF2B5EF4-FFF2-40B4-BE49-F238E27FC236}">
                      <a16:creationId xmlns:a16="http://schemas.microsoft.com/office/drawing/2014/main" id="{DE96D02B-49E6-43A9-91D3-6C74B3E40A12}"/>
                    </a:ext>
                  </a:extLst>
                </p14:cNvPr>
                <p14:cNvContentPartPr/>
                <p14:nvPr/>
              </p14:nvContentPartPr>
              <p14:xfrm>
                <a:off x="7569293" y="5816947"/>
                <a:ext cx="144360" cy="9000"/>
              </p14:xfrm>
            </p:contentPart>
          </mc:Choice>
          <mc:Fallback xmlns="">
            <p:pic>
              <p:nvPicPr>
                <p:cNvPr id="72" name="Freihand 71">
                  <a:extLst>
                    <a:ext uri="{FF2B5EF4-FFF2-40B4-BE49-F238E27FC236}">
                      <a16:creationId xmlns:a16="http://schemas.microsoft.com/office/drawing/2014/main" id="{DE96D02B-49E6-43A9-91D3-6C74B3E40A12}"/>
                    </a:ext>
                  </a:extLst>
                </p:cNvPr>
                <p:cNvPicPr/>
                <p:nvPr/>
              </p:nvPicPr>
              <p:blipFill>
                <a:blip r:embed="rId431"/>
                <a:stretch>
                  <a:fillRect/>
                </a:stretch>
              </p:blipFill>
              <p:spPr>
                <a:xfrm>
                  <a:off x="7564973" y="5812627"/>
                  <a:ext cx="153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73" name="Freihand 72">
                  <a:extLst>
                    <a:ext uri="{FF2B5EF4-FFF2-40B4-BE49-F238E27FC236}">
                      <a16:creationId xmlns:a16="http://schemas.microsoft.com/office/drawing/2014/main" id="{0006BA56-D11B-42A0-9B28-45B019B03A2F}"/>
                    </a:ext>
                  </a:extLst>
                </p14:cNvPr>
                <p14:cNvContentPartPr/>
                <p14:nvPr/>
              </p14:nvContentPartPr>
              <p14:xfrm>
                <a:off x="6714653" y="6116827"/>
                <a:ext cx="33480" cy="194040"/>
              </p14:xfrm>
            </p:contentPart>
          </mc:Choice>
          <mc:Fallback xmlns="">
            <p:pic>
              <p:nvPicPr>
                <p:cNvPr id="73" name="Freihand 72">
                  <a:extLst>
                    <a:ext uri="{FF2B5EF4-FFF2-40B4-BE49-F238E27FC236}">
                      <a16:creationId xmlns:a16="http://schemas.microsoft.com/office/drawing/2014/main" id="{0006BA56-D11B-42A0-9B28-45B019B03A2F}"/>
                    </a:ext>
                  </a:extLst>
                </p:cNvPr>
                <p:cNvPicPr/>
                <p:nvPr/>
              </p:nvPicPr>
              <p:blipFill>
                <a:blip r:embed="rId433"/>
                <a:stretch>
                  <a:fillRect/>
                </a:stretch>
              </p:blipFill>
              <p:spPr>
                <a:xfrm>
                  <a:off x="6710333" y="6112507"/>
                  <a:ext cx="421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74" name="Freihand 73">
                  <a:extLst>
                    <a:ext uri="{FF2B5EF4-FFF2-40B4-BE49-F238E27FC236}">
                      <a16:creationId xmlns:a16="http://schemas.microsoft.com/office/drawing/2014/main" id="{9B589BEC-FED4-47F3-A5CE-DAC8B73C415F}"/>
                    </a:ext>
                  </a:extLst>
                </p14:cNvPr>
                <p14:cNvContentPartPr/>
                <p14:nvPr/>
              </p14:nvContentPartPr>
              <p14:xfrm>
                <a:off x="6637973" y="6232747"/>
                <a:ext cx="189720" cy="64440"/>
              </p14:xfrm>
            </p:contentPart>
          </mc:Choice>
          <mc:Fallback xmlns="">
            <p:pic>
              <p:nvPicPr>
                <p:cNvPr id="74" name="Freihand 73">
                  <a:extLst>
                    <a:ext uri="{FF2B5EF4-FFF2-40B4-BE49-F238E27FC236}">
                      <a16:creationId xmlns:a16="http://schemas.microsoft.com/office/drawing/2014/main" id="{9B589BEC-FED4-47F3-A5CE-DAC8B73C415F}"/>
                    </a:ext>
                  </a:extLst>
                </p:cNvPr>
                <p:cNvPicPr/>
                <p:nvPr/>
              </p:nvPicPr>
              <p:blipFill>
                <a:blip r:embed="rId435"/>
                <a:stretch>
                  <a:fillRect/>
                </a:stretch>
              </p:blipFill>
              <p:spPr>
                <a:xfrm>
                  <a:off x="6633653" y="6228427"/>
                  <a:ext cx="1983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75" name="Freihand 74">
                  <a:extLst>
                    <a:ext uri="{FF2B5EF4-FFF2-40B4-BE49-F238E27FC236}">
                      <a16:creationId xmlns:a16="http://schemas.microsoft.com/office/drawing/2014/main" id="{8D125DE2-C3FF-499D-B753-0914EE28EAC2}"/>
                    </a:ext>
                  </a:extLst>
                </p14:cNvPr>
                <p14:cNvContentPartPr/>
                <p14:nvPr/>
              </p14:nvContentPartPr>
              <p14:xfrm>
                <a:off x="6655613" y="6093067"/>
                <a:ext cx="182160" cy="6480"/>
              </p14:xfrm>
            </p:contentPart>
          </mc:Choice>
          <mc:Fallback xmlns="">
            <p:pic>
              <p:nvPicPr>
                <p:cNvPr id="75" name="Freihand 74">
                  <a:extLst>
                    <a:ext uri="{FF2B5EF4-FFF2-40B4-BE49-F238E27FC236}">
                      <a16:creationId xmlns:a16="http://schemas.microsoft.com/office/drawing/2014/main" id="{8D125DE2-C3FF-499D-B753-0914EE28EAC2}"/>
                    </a:ext>
                  </a:extLst>
                </p:cNvPr>
                <p:cNvPicPr/>
                <p:nvPr/>
              </p:nvPicPr>
              <p:blipFill>
                <a:blip r:embed="rId437"/>
                <a:stretch>
                  <a:fillRect/>
                </a:stretch>
              </p:blipFill>
              <p:spPr>
                <a:xfrm>
                  <a:off x="6651293" y="6088747"/>
                  <a:ext cx="1908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76" name="Freihand 75">
                  <a:extLst>
                    <a:ext uri="{FF2B5EF4-FFF2-40B4-BE49-F238E27FC236}">
                      <a16:creationId xmlns:a16="http://schemas.microsoft.com/office/drawing/2014/main" id="{9A274469-E2B6-402A-B158-95DA570CEF6D}"/>
                    </a:ext>
                  </a:extLst>
                </p14:cNvPr>
                <p14:cNvContentPartPr/>
                <p14:nvPr/>
              </p14:nvContentPartPr>
              <p14:xfrm>
                <a:off x="6828053" y="6072547"/>
                <a:ext cx="493920" cy="185400"/>
              </p14:xfrm>
            </p:contentPart>
          </mc:Choice>
          <mc:Fallback xmlns="">
            <p:pic>
              <p:nvPicPr>
                <p:cNvPr id="76" name="Freihand 75">
                  <a:extLst>
                    <a:ext uri="{FF2B5EF4-FFF2-40B4-BE49-F238E27FC236}">
                      <a16:creationId xmlns:a16="http://schemas.microsoft.com/office/drawing/2014/main" id="{9A274469-E2B6-402A-B158-95DA570CEF6D}"/>
                    </a:ext>
                  </a:extLst>
                </p:cNvPr>
                <p:cNvPicPr/>
                <p:nvPr/>
              </p:nvPicPr>
              <p:blipFill>
                <a:blip r:embed="rId439"/>
                <a:stretch>
                  <a:fillRect/>
                </a:stretch>
              </p:blipFill>
              <p:spPr>
                <a:xfrm>
                  <a:off x="6823733" y="6068227"/>
                  <a:ext cx="5025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77" name="Freihand 76">
                  <a:extLst>
                    <a:ext uri="{FF2B5EF4-FFF2-40B4-BE49-F238E27FC236}">
                      <a16:creationId xmlns:a16="http://schemas.microsoft.com/office/drawing/2014/main" id="{59A663F0-4613-42D6-A16C-9CF1123B2792}"/>
                    </a:ext>
                  </a:extLst>
                </p14:cNvPr>
                <p14:cNvContentPartPr/>
                <p14:nvPr/>
              </p14:nvContentPartPr>
              <p14:xfrm>
                <a:off x="7301453" y="6012787"/>
                <a:ext cx="345240" cy="209160"/>
              </p14:xfrm>
            </p:contentPart>
          </mc:Choice>
          <mc:Fallback xmlns="">
            <p:pic>
              <p:nvPicPr>
                <p:cNvPr id="77" name="Freihand 76">
                  <a:extLst>
                    <a:ext uri="{FF2B5EF4-FFF2-40B4-BE49-F238E27FC236}">
                      <a16:creationId xmlns:a16="http://schemas.microsoft.com/office/drawing/2014/main" id="{59A663F0-4613-42D6-A16C-9CF1123B2792}"/>
                    </a:ext>
                  </a:extLst>
                </p:cNvPr>
                <p:cNvPicPr/>
                <p:nvPr/>
              </p:nvPicPr>
              <p:blipFill>
                <a:blip r:embed="rId441"/>
                <a:stretch>
                  <a:fillRect/>
                </a:stretch>
              </p:blipFill>
              <p:spPr>
                <a:xfrm>
                  <a:off x="7297133" y="6008467"/>
                  <a:ext cx="35388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78" name="Freihand 77">
                  <a:extLst>
                    <a:ext uri="{FF2B5EF4-FFF2-40B4-BE49-F238E27FC236}">
                      <a16:creationId xmlns:a16="http://schemas.microsoft.com/office/drawing/2014/main" id="{364256E9-042C-44D1-BE69-4AD5BF5AA3B9}"/>
                    </a:ext>
                  </a:extLst>
                </p14:cNvPr>
                <p14:cNvContentPartPr/>
                <p14:nvPr/>
              </p14:nvContentPartPr>
              <p14:xfrm>
                <a:off x="7661813" y="6035467"/>
                <a:ext cx="118440" cy="117000"/>
              </p14:xfrm>
            </p:contentPart>
          </mc:Choice>
          <mc:Fallback xmlns="">
            <p:pic>
              <p:nvPicPr>
                <p:cNvPr id="78" name="Freihand 77">
                  <a:extLst>
                    <a:ext uri="{FF2B5EF4-FFF2-40B4-BE49-F238E27FC236}">
                      <a16:creationId xmlns:a16="http://schemas.microsoft.com/office/drawing/2014/main" id="{364256E9-042C-44D1-BE69-4AD5BF5AA3B9}"/>
                    </a:ext>
                  </a:extLst>
                </p:cNvPr>
                <p:cNvPicPr/>
                <p:nvPr/>
              </p:nvPicPr>
              <p:blipFill>
                <a:blip r:embed="rId443"/>
                <a:stretch>
                  <a:fillRect/>
                </a:stretch>
              </p:blipFill>
              <p:spPr>
                <a:xfrm>
                  <a:off x="7657493" y="6031147"/>
                  <a:ext cx="127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79" name="Freihand 78">
                  <a:extLst>
                    <a:ext uri="{FF2B5EF4-FFF2-40B4-BE49-F238E27FC236}">
                      <a16:creationId xmlns:a16="http://schemas.microsoft.com/office/drawing/2014/main" id="{864B9409-99D1-4310-B37D-7893ACD0BDEF}"/>
                    </a:ext>
                  </a:extLst>
                </p14:cNvPr>
                <p14:cNvContentPartPr/>
                <p14:nvPr/>
              </p14:nvContentPartPr>
              <p14:xfrm>
                <a:off x="7683773" y="6173347"/>
                <a:ext cx="65880" cy="37080"/>
              </p14:xfrm>
            </p:contentPart>
          </mc:Choice>
          <mc:Fallback xmlns="">
            <p:pic>
              <p:nvPicPr>
                <p:cNvPr id="79" name="Freihand 78">
                  <a:extLst>
                    <a:ext uri="{FF2B5EF4-FFF2-40B4-BE49-F238E27FC236}">
                      <a16:creationId xmlns:a16="http://schemas.microsoft.com/office/drawing/2014/main" id="{864B9409-99D1-4310-B37D-7893ACD0BDEF}"/>
                    </a:ext>
                  </a:extLst>
                </p:cNvPr>
                <p:cNvPicPr/>
                <p:nvPr/>
              </p:nvPicPr>
              <p:blipFill>
                <a:blip r:embed="rId445"/>
                <a:stretch>
                  <a:fillRect/>
                </a:stretch>
              </p:blipFill>
              <p:spPr>
                <a:xfrm>
                  <a:off x="7679453" y="6169027"/>
                  <a:ext cx="745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80" name="Freihand 79">
                  <a:extLst>
                    <a:ext uri="{FF2B5EF4-FFF2-40B4-BE49-F238E27FC236}">
                      <a16:creationId xmlns:a16="http://schemas.microsoft.com/office/drawing/2014/main" id="{15E00684-CDC2-497D-88C7-283DBF1EF360}"/>
                    </a:ext>
                  </a:extLst>
                </p14:cNvPr>
                <p14:cNvContentPartPr/>
                <p14:nvPr/>
              </p14:nvContentPartPr>
              <p14:xfrm>
                <a:off x="7781333" y="6110347"/>
                <a:ext cx="279720" cy="75240"/>
              </p14:xfrm>
            </p:contentPart>
          </mc:Choice>
          <mc:Fallback xmlns="">
            <p:pic>
              <p:nvPicPr>
                <p:cNvPr id="80" name="Freihand 79">
                  <a:extLst>
                    <a:ext uri="{FF2B5EF4-FFF2-40B4-BE49-F238E27FC236}">
                      <a16:creationId xmlns:a16="http://schemas.microsoft.com/office/drawing/2014/main" id="{15E00684-CDC2-497D-88C7-283DBF1EF360}"/>
                    </a:ext>
                  </a:extLst>
                </p:cNvPr>
                <p:cNvPicPr/>
                <p:nvPr/>
              </p:nvPicPr>
              <p:blipFill>
                <a:blip r:embed="rId447"/>
                <a:stretch>
                  <a:fillRect/>
                </a:stretch>
              </p:blipFill>
              <p:spPr>
                <a:xfrm>
                  <a:off x="7777013" y="6106027"/>
                  <a:ext cx="28836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81" name="Freihand 80">
                  <a:extLst>
                    <a:ext uri="{FF2B5EF4-FFF2-40B4-BE49-F238E27FC236}">
                      <a16:creationId xmlns:a16="http://schemas.microsoft.com/office/drawing/2014/main" id="{EB74EA95-39FA-40C1-A493-AC5206FECE83}"/>
                    </a:ext>
                  </a:extLst>
                </p14:cNvPr>
                <p14:cNvContentPartPr/>
                <p14:nvPr/>
              </p14:nvContentPartPr>
              <p14:xfrm>
                <a:off x="8171213" y="6155707"/>
                <a:ext cx="109800" cy="13680"/>
              </p14:xfrm>
            </p:contentPart>
          </mc:Choice>
          <mc:Fallback xmlns="">
            <p:pic>
              <p:nvPicPr>
                <p:cNvPr id="81" name="Freihand 80">
                  <a:extLst>
                    <a:ext uri="{FF2B5EF4-FFF2-40B4-BE49-F238E27FC236}">
                      <a16:creationId xmlns:a16="http://schemas.microsoft.com/office/drawing/2014/main" id="{EB74EA95-39FA-40C1-A493-AC5206FECE83}"/>
                    </a:ext>
                  </a:extLst>
                </p:cNvPr>
                <p:cNvPicPr/>
                <p:nvPr/>
              </p:nvPicPr>
              <p:blipFill>
                <a:blip r:embed="rId449"/>
                <a:stretch>
                  <a:fillRect/>
                </a:stretch>
              </p:blipFill>
              <p:spPr>
                <a:xfrm>
                  <a:off x="8166893" y="6151387"/>
                  <a:ext cx="1184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35" name="Freihand 34">
                  <a:extLst>
                    <a:ext uri="{FF2B5EF4-FFF2-40B4-BE49-F238E27FC236}">
                      <a16:creationId xmlns:a16="http://schemas.microsoft.com/office/drawing/2014/main" id="{B84AD2AA-06AC-4779-8577-5455AE04B20A}"/>
                    </a:ext>
                  </a:extLst>
                </p14:cNvPr>
                <p14:cNvContentPartPr/>
                <p14:nvPr/>
              </p14:nvContentPartPr>
              <p14:xfrm>
                <a:off x="4671653" y="5226907"/>
                <a:ext cx="122040" cy="171000"/>
              </p14:xfrm>
            </p:contentPart>
          </mc:Choice>
          <mc:Fallback xmlns="">
            <p:pic>
              <p:nvPicPr>
                <p:cNvPr id="35" name="Freihand 34">
                  <a:extLst>
                    <a:ext uri="{FF2B5EF4-FFF2-40B4-BE49-F238E27FC236}">
                      <a16:creationId xmlns:a16="http://schemas.microsoft.com/office/drawing/2014/main" id="{B84AD2AA-06AC-4779-8577-5455AE04B20A}"/>
                    </a:ext>
                  </a:extLst>
                </p:cNvPr>
                <p:cNvPicPr/>
                <p:nvPr/>
              </p:nvPicPr>
              <p:blipFill>
                <a:blip r:embed="rId451"/>
                <a:stretch>
                  <a:fillRect/>
                </a:stretch>
              </p:blipFill>
              <p:spPr>
                <a:xfrm>
                  <a:off x="4667333" y="5222587"/>
                  <a:ext cx="1306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36" name="Freihand 35">
                  <a:extLst>
                    <a:ext uri="{FF2B5EF4-FFF2-40B4-BE49-F238E27FC236}">
                      <a16:creationId xmlns:a16="http://schemas.microsoft.com/office/drawing/2014/main" id="{65AAB69E-623A-4C50-9269-5FCCAB3D4BEA}"/>
                    </a:ext>
                  </a:extLst>
                </p14:cNvPr>
                <p14:cNvContentPartPr/>
                <p14:nvPr/>
              </p14:nvContentPartPr>
              <p14:xfrm>
                <a:off x="4781453" y="5292067"/>
                <a:ext cx="108360" cy="181440"/>
              </p14:xfrm>
            </p:contentPart>
          </mc:Choice>
          <mc:Fallback xmlns="">
            <p:pic>
              <p:nvPicPr>
                <p:cNvPr id="36" name="Freihand 35">
                  <a:extLst>
                    <a:ext uri="{FF2B5EF4-FFF2-40B4-BE49-F238E27FC236}">
                      <a16:creationId xmlns:a16="http://schemas.microsoft.com/office/drawing/2014/main" id="{65AAB69E-623A-4C50-9269-5FCCAB3D4BEA}"/>
                    </a:ext>
                  </a:extLst>
                </p:cNvPr>
                <p:cNvPicPr/>
                <p:nvPr/>
              </p:nvPicPr>
              <p:blipFill>
                <a:blip r:embed="rId453"/>
                <a:stretch>
                  <a:fillRect/>
                </a:stretch>
              </p:blipFill>
              <p:spPr>
                <a:xfrm>
                  <a:off x="4777133" y="5287747"/>
                  <a:ext cx="1170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7" name="Freihand 36">
                  <a:extLst>
                    <a:ext uri="{FF2B5EF4-FFF2-40B4-BE49-F238E27FC236}">
                      <a16:creationId xmlns:a16="http://schemas.microsoft.com/office/drawing/2014/main" id="{73C6985D-51C8-4117-84F0-FA0D03CC13A9}"/>
                    </a:ext>
                  </a:extLst>
                </p14:cNvPr>
                <p14:cNvContentPartPr/>
                <p14:nvPr/>
              </p14:nvContentPartPr>
              <p14:xfrm>
                <a:off x="4905653" y="5298547"/>
                <a:ext cx="26280" cy="83880"/>
              </p14:xfrm>
            </p:contentPart>
          </mc:Choice>
          <mc:Fallback xmlns="">
            <p:pic>
              <p:nvPicPr>
                <p:cNvPr id="37" name="Freihand 36">
                  <a:extLst>
                    <a:ext uri="{FF2B5EF4-FFF2-40B4-BE49-F238E27FC236}">
                      <a16:creationId xmlns:a16="http://schemas.microsoft.com/office/drawing/2014/main" id="{73C6985D-51C8-4117-84F0-FA0D03CC13A9}"/>
                    </a:ext>
                  </a:extLst>
                </p:cNvPr>
                <p:cNvPicPr/>
                <p:nvPr/>
              </p:nvPicPr>
              <p:blipFill>
                <a:blip r:embed="rId455"/>
                <a:stretch>
                  <a:fillRect/>
                </a:stretch>
              </p:blipFill>
              <p:spPr>
                <a:xfrm>
                  <a:off x="4901333" y="5294227"/>
                  <a:ext cx="349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8" name="Freihand 37">
                  <a:extLst>
                    <a:ext uri="{FF2B5EF4-FFF2-40B4-BE49-F238E27FC236}">
                      <a16:creationId xmlns:a16="http://schemas.microsoft.com/office/drawing/2014/main" id="{779ABD97-AFB8-46C3-8C72-103B6AB8A530}"/>
                    </a:ext>
                  </a:extLst>
                </p14:cNvPr>
                <p14:cNvContentPartPr/>
                <p14:nvPr/>
              </p14:nvContentPartPr>
              <p14:xfrm>
                <a:off x="4992413" y="5195227"/>
                <a:ext cx="154080" cy="196920"/>
              </p14:xfrm>
            </p:contentPart>
          </mc:Choice>
          <mc:Fallback xmlns="">
            <p:pic>
              <p:nvPicPr>
                <p:cNvPr id="38" name="Freihand 37">
                  <a:extLst>
                    <a:ext uri="{FF2B5EF4-FFF2-40B4-BE49-F238E27FC236}">
                      <a16:creationId xmlns:a16="http://schemas.microsoft.com/office/drawing/2014/main" id="{779ABD97-AFB8-46C3-8C72-103B6AB8A530}"/>
                    </a:ext>
                  </a:extLst>
                </p:cNvPr>
                <p:cNvPicPr/>
                <p:nvPr/>
              </p:nvPicPr>
              <p:blipFill>
                <a:blip r:embed="rId457"/>
                <a:stretch>
                  <a:fillRect/>
                </a:stretch>
              </p:blipFill>
              <p:spPr>
                <a:xfrm>
                  <a:off x="4988093" y="5190907"/>
                  <a:ext cx="16272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39" name="Freihand 38">
                  <a:extLst>
                    <a:ext uri="{FF2B5EF4-FFF2-40B4-BE49-F238E27FC236}">
                      <a16:creationId xmlns:a16="http://schemas.microsoft.com/office/drawing/2014/main" id="{A997C3C5-4075-405E-9C01-FAF7D1865A56}"/>
                    </a:ext>
                  </a:extLst>
                </p14:cNvPr>
                <p14:cNvContentPartPr/>
                <p14:nvPr/>
              </p14:nvContentPartPr>
              <p14:xfrm>
                <a:off x="4953173" y="5259667"/>
                <a:ext cx="122400" cy="12240"/>
              </p14:xfrm>
            </p:contentPart>
          </mc:Choice>
          <mc:Fallback xmlns="">
            <p:pic>
              <p:nvPicPr>
                <p:cNvPr id="39" name="Freihand 38">
                  <a:extLst>
                    <a:ext uri="{FF2B5EF4-FFF2-40B4-BE49-F238E27FC236}">
                      <a16:creationId xmlns:a16="http://schemas.microsoft.com/office/drawing/2014/main" id="{A997C3C5-4075-405E-9C01-FAF7D1865A56}"/>
                    </a:ext>
                  </a:extLst>
                </p:cNvPr>
                <p:cNvPicPr/>
                <p:nvPr/>
              </p:nvPicPr>
              <p:blipFill>
                <a:blip r:embed="rId459"/>
                <a:stretch>
                  <a:fillRect/>
                </a:stretch>
              </p:blipFill>
              <p:spPr>
                <a:xfrm>
                  <a:off x="4948853" y="5255347"/>
                  <a:ext cx="1310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40" name="Freihand 39">
                  <a:extLst>
                    <a:ext uri="{FF2B5EF4-FFF2-40B4-BE49-F238E27FC236}">
                      <a16:creationId xmlns:a16="http://schemas.microsoft.com/office/drawing/2014/main" id="{2324CBCC-778F-4D78-825A-F86B45D4F286}"/>
                    </a:ext>
                  </a:extLst>
                </p14:cNvPr>
                <p14:cNvContentPartPr/>
                <p14:nvPr/>
              </p14:nvContentPartPr>
              <p14:xfrm>
                <a:off x="5123813" y="5266507"/>
                <a:ext cx="174240" cy="81720"/>
              </p14:xfrm>
            </p:contentPart>
          </mc:Choice>
          <mc:Fallback xmlns="">
            <p:pic>
              <p:nvPicPr>
                <p:cNvPr id="40" name="Freihand 39">
                  <a:extLst>
                    <a:ext uri="{FF2B5EF4-FFF2-40B4-BE49-F238E27FC236}">
                      <a16:creationId xmlns:a16="http://schemas.microsoft.com/office/drawing/2014/main" id="{2324CBCC-778F-4D78-825A-F86B45D4F286}"/>
                    </a:ext>
                  </a:extLst>
                </p:cNvPr>
                <p:cNvPicPr/>
                <p:nvPr/>
              </p:nvPicPr>
              <p:blipFill>
                <a:blip r:embed="rId461"/>
                <a:stretch>
                  <a:fillRect/>
                </a:stretch>
              </p:blipFill>
              <p:spPr>
                <a:xfrm>
                  <a:off x="5119493" y="5262187"/>
                  <a:ext cx="1828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41" name="Freihand 40">
                  <a:extLst>
                    <a:ext uri="{FF2B5EF4-FFF2-40B4-BE49-F238E27FC236}">
                      <a16:creationId xmlns:a16="http://schemas.microsoft.com/office/drawing/2014/main" id="{1DD173E3-6CF8-4A9E-857C-20050C07D2E1}"/>
                    </a:ext>
                  </a:extLst>
                </p14:cNvPr>
                <p14:cNvContentPartPr/>
                <p14:nvPr/>
              </p14:nvContentPartPr>
              <p14:xfrm>
                <a:off x="5358533" y="5266147"/>
                <a:ext cx="134280" cy="104040"/>
              </p14:xfrm>
            </p:contentPart>
          </mc:Choice>
          <mc:Fallback xmlns="">
            <p:pic>
              <p:nvPicPr>
                <p:cNvPr id="41" name="Freihand 40">
                  <a:extLst>
                    <a:ext uri="{FF2B5EF4-FFF2-40B4-BE49-F238E27FC236}">
                      <a16:creationId xmlns:a16="http://schemas.microsoft.com/office/drawing/2014/main" id="{1DD173E3-6CF8-4A9E-857C-20050C07D2E1}"/>
                    </a:ext>
                  </a:extLst>
                </p:cNvPr>
                <p:cNvPicPr/>
                <p:nvPr/>
              </p:nvPicPr>
              <p:blipFill>
                <a:blip r:embed="rId463"/>
                <a:stretch>
                  <a:fillRect/>
                </a:stretch>
              </p:blipFill>
              <p:spPr>
                <a:xfrm>
                  <a:off x="5354213" y="5261827"/>
                  <a:ext cx="1429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42" name="Freihand 41">
                  <a:extLst>
                    <a:ext uri="{FF2B5EF4-FFF2-40B4-BE49-F238E27FC236}">
                      <a16:creationId xmlns:a16="http://schemas.microsoft.com/office/drawing/2014/main" id="{5D62051B-C79E-4625-B4E6-E0E4A30F95D5}"/>
                    </a:ext>
                  </a:extLst>
                </p14:cNvPr>
                <p14:cNvContentPartPr/>
                <p14:nvPr/>
              </p14:nvContentPartPr>
              <p14:xfrm>
                <a:off x="5503253" y="5194507"/>
                <a:ext cx="76320" cy="199800"/>
              </p14:xfrm>
            </p:contentPart>
          </mc:Choice>
          <mc:Fallback xmlns="">
            <p:pic>
              <p:nvPicPr>
                <p:cNvPr id="42" name="Freihand 41">
                  <a:extLst>
                    <a:ext uri="{FF2B5EF4-FFF2-40B4-BE49-F238E27FC236}">
                      <a16:creationId xmlns:a16="http://schemas.microsoft.com/office/drawing/2014/main" id="{5D62051B-C79E-4625-B4E6-E0E4A30F95D5}"/>
                    </a:ext>
                  </a:extLst>
                </p:cNvPr>
                <p:cNvPicPr/>
                <p:nvPr/>
              </p:nvPicPr>
              <p:blipFill>
                <a:blip r:embed="rId465"/>
                <a:stretch>
                  <a:fillRect/>
                </a:stretch>
              </p:blipFill>
              <p:spPr>
                <a:xfrm>
                  <a:off x="5498933" y="5190187"/>
                  <a:ext cx="849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44" name="Freihand 43">
                  <a:extLst>
                    <a:ext uri="{FF2B5EF4-FFF2-40B4-BE49-F238E27FC236}">
                      <a16:creationId xmlns:a16="http://schemas.microsoft.com/office/drawing/2014/main" id="{8E7B94C6-6439-448A-9F5E-B4A8D942B910}"/>
                    </a:ext>
                  </a:extLst>
                </p14:cNvPr>
                <p14:cNvContentPartPr/>
                <p14:nvPr/>
              </p14:nvContentPartPr>
              <p14:xfrm>
                <a:off x="5569493" y="5263267"/>
                <a:ext cx="149400" cy="74880"/>
              </p14:xfrm>
            </p:contentPart>
          </mc:Choice>
          <mc:Fallback xmlns="">
            <p:pic>
              <p:nvPicPr>
                <p:cNvPr id="44" name="Freihand 43">
                  <a:extLst>
                    <a:ext uri="{FF2B5EF4-FFF2-40B4-BE49-F238E27FC236}">
                      <a16:creationId xmlns:a16="http://schemas.microsoft.com/office/drawing/2014/main" id="{8E7B94C6-6439-448A-9F5E-B4A8D942B910}"/>
                    </a:ext>
                  </a:extLst>
                </p:cNvPr>
                <p:cNvPicPr/>
                <p:nvPr/>
              </p:nvPicPr>
              <p:blipFill>
                <a:blip r:embed="rId467"/>
                <a:stretch>
                  <a:fillRect/>
                </a:stretch>
              </p:blipFill>
              <p:spPr>
                <a:xfrm>
                  <a:off x="5565173" y="5258947"/>
                  <a:ext cx="1580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45" name="Freihand 44">
                  <a:extLst>
                    <a:ext uri="{FF2B5EF4-FFF2-40B4-BE49-F238E27FC236}">
                      <a16:creationId xmlns:a16="http://schemas.microsoft.com/office/drawing/2014/main" id="{61B4ACC6-8769-4834-B4A9-80DD7DD3CDC3}"/>
                    </a:ext>
                  </a:extLst>
                </p14:cNvPr>
                <p14:cNvContentPartPr/>
                <p14:nvPr/>
              </p14:nvContentPartPr>
              <p14:xfrm>
                <a:off x="5721773" y="5268667"/>
                <a:ext cx="25200" cy="7560"/>
              </p14:xfrm>
            </p:contentPart>
          </mc:Choice>
          <mc:Fallback xmlns="">
            <p:pic>
              <p:nvPicPr>
                <p:cNvPr id="45" name="Freihand 44">
                  <a:extLst>
                    <a:ext uri="{FF2B5EF4-FFF2-40B4-BE49-F238E27FC236}">
                      <a16:creationId xmlns:a16="http://schemas.microsoft.com/office/drawing/2014/main" id="{61B4ACC6-8769-4834-B4A9-80DD7DD3CDC3}"/>
                    </a:ext>
                  </a:extLst>
                </p:cNvPr>
                <p:cNvPicPr/>
                <p:nvPr/>
              </p:nvPicPr>
              <p:blipFill>
                <a:blip r:embed="rId469"/>
                <a:stretch>
                  <a:fillRect/>
                </a:stretch>
              </p:blipFill>
              <p:spPr>
                <a:xfrm>
                  <a:off x="5717453" y="5264347"/>
                  <a:ext cx="3384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46" name="Freihand 45">
                  <a:extLst>
                    <a:ext uri="{FF2B5EF4-FFF2-40B4-BE49-F238E27FC236}">
                      <a16:creationId xmlns:a16="http://schemas.microsoft.com/office/drawing/2014/main" id="{E50E0AEE-A8A1-4DD1-803F-B17EAFB39D52}"/>
                    </a:ext>
                  </a:extLst>
                </p14:cNvPr>
                <p14:cNvContentPartPr/>
                <p14:nvPr/>
              </p14:nvContentPartPr>
              <p14:xfrm>
                <a:off x="5746253" y="5293147"/>
                <a:ext cx="92880" cy="51120"/>
              </p14:xfrm>
            </p:contentPart>
          </mc:Choice>
          <mc:Fallback xmlns="">
            <p:pic>
              <p:nvPicPr>
                <p:cNvPr id="46" name="Freihand 45">
                  <a:extLst>
                    <a:ext uri="{FF2B5EF4-FFF2-40B4-BE49-F238E27FC236}">
                      <a16:creationId xmlns:a16="http://schemas.microsoft.com/office/drawing/2014/main" id="{E50E0AEE-A8A1-4DD1-803F-B17EAFB39D52}"/>
                    </a:ext>
                  </a:extLst>
                </p:cNvPr>
                <p:cNvPicPr/>
                <p:nvPr/>
              </p:nvPicPr>
              <p:blipFill>
                <a:blip r:embed="rId471"/>
                <a:stretch>
                  <a:fillRect/>
                </a:stretch>
              </p:blipFill>
              <p:spPr>
                <a:xfrm>
                  <a:off x="5741933" y="5288827"/>
                  <a:ext cx="10152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47" name="Freihand 46">
                  <a:extLst>
                    <a:ext uri="{FF2B5EF4-FFF2-40B4-BE49-F238E27FC236}">
                      <a16:creationId xmlns:a16="http://schemas.microsoft.com/office/drawing/2014/main" id="{DBE0B046-ED5A-484E-B7F2-075EA99B8953}"/>
                    </a:ext>
                  </a:extLst>
                </p14:cNvPr>
                <p14:cNvContentPartPr/>
                <p14:nvPr/>
              </p14:nvContentPartPr>
              <p14:xfrm>
                <a:off x="5875133" y="5275867"/>
                <a:ext cx="235800" cy="165240"/>
              </p14:xfrm>
            </p:contentPart>
          </mc:Choice>
          <mc:Fallback xmlns="">
            <p:pic>
              <p:nvPicPr>
                <p:cNvPr id="47" name="Freihand 46">
                  <a:extLst>
                    <a:ext uri="{FF2B5EF4-FFF2-40B4-BE49-F238E27FC236}">
                      <a16:creationId xmlns:a16="http://schemas.microsoft.com/office/drawing/2014/main" id="{DBE0B046-ED5A-484E-B7F2-075EA99B8953}"/>
                    </a:ext>
                  </a:extLst>
                </p:cNvPr>
                <p:cNvPicPr/>
                <p:nvPr/>
              </p:nvPicPr>
              <p:blipFill>
                <a:blip r:embed="rId473"/>
                <a:stretch>
                  <a:fillRect/>
                </a:stretch>
              </p:blipFill>
              <p:spPr>
                <a:xfrm>
                  <a:off x="5870813" y="5271547"/>
                  <a:ext cx="2444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48" name="Freihand 47">
                  <a:extLst>
                    <a:ext uri="{FF2B5EF4-FFF2-40B4-BE49-F238E27FC236}">
                      <a16:creationId xmlns:a16="http://schemas.microsoft.com/office/drawing/2014/main" id="{A4280C94-5E10-4F92-893F-D0D318EE6217}"/>
                    </a:ext>
                  </a:extLst>
                </p14:cNvPr>
                <p14:cNvContentPartPr/>
                <p14:nvPr/>
              </p14:nvContentPartPr>
              <p14:xfrm>
                <a:off x="6067373" y="5251027"/>
                <a:ext cx="61560" cy="8280"/>
              </p14:xfrm>
            </p:contentPart>
          </mc:Choice>
          <mc:Fallback xmlns="">
            <p:pic>
              <p:nvPicPr>
                <p:cNvPr id="48" name="Freihand 47">
                  <a:extLst>
                    <a:ext uri="{FF2B5EF4-FFF2-40B4-BE49-F238E27FC236}">
                      <a16:creationId xmlns:a16="http://schemas.microsoft.com/office/drawing/2014/main" id="{A4280C94-5E10-4F92-893F-D0D318EE6217}"/>
                    </a:ext>
                  </a:extLst>
                </p:cNvPr>
                <p:cNvPicPr/>
                <p:nvPr/>
              </p:nvPicPr>
              <p:blipFill>
                <a:blip r:embed="rId475"/>
                <a:stretch>
                  <a:fillRect/>
                </a:stretch>
              </p:blipFill>
              <p:spPr>
                <a:xfrm>
                  <a:off x="6063053" y="5246707"/>
                  <a:ext cx="70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49" name="Freihand 48">
                  <a:extLst>
                    <a:ext uri="{FF2B5EF4-FFF2-40B4-BE49-F238E27FC236}">
                      <a16:creationId xmlns:a16="http://schemas.microsoft.com/office/drawing/2014/main" id="{7ACC4221-3D28-4427-8677-23FD5CA45D46}"/>
                    </a:ext>
                  </a:extLst>
                </p14:cNvPr>
                <p14:cNvContentPartPr/>
                <p14:nvPr/>
              </p14:nvContentPartPr>
              <p14:xfrm>
                <a:off x="6123893" y="5258947"/>
                <a:ext cx="79200" cy="91080"/>
              </p14:xfrm>
            </p:contentPart>
          </mc:Choice>
          <mc:Fallback xmlns="">
            <p:pic>
              <p:nvPicPr>
                <p:cNvPr id="49" name="Freihand 48">
                  <a:extLst>
                    <a:ext uri="{FF2B5EF4-FFF2-40B4-BE49-F238E27FC236}">
                      <a16:creationId xmlns:a16="http://schemas.microsoft.com/office/drawing/2014/main" id="{7ACC4221-3D28-4427-8677-23FD5CA45D46}"/>
                    </a:ext>
                  </a:extLst>
                </p:cNvPr>
                <p:cNvPicPr/>
                <p:nvPr/>
              </p:nvPicPr>
              <p:blipFill>
                <a:blip r:embed="rId477"/>
                <a:stretch>
                  <a:fillRect/>
                </a:stretch>
              </p:blipFill>
              <p:spPr>
                <a:xfrm>
                  <a:off x="6119573" y="5254627"/>
                  <a:ext cx="8784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50" name="Freihand 49">
                  <a:extLst>
                    <a:ext uri="{FF2B5EF4-FFF2-40B4-BE49-F238E27FC236}">
                      <a16:creationId xmlns:a16="http://schemas.microsoft.com/office/drawing/2014/main" id="{EC62F5CD-BB17-41E9-836E-DFA83EE93241}"/>
                    </a:ext>
                  </a:extLst>
                </p14:cNvPr>
                <p14:cNvContentPartPr/>
                <p14:nvPr/>
              </p14:nvContentPartPr>
              <p14:xfrm>
                <a:off x="6227933" y="5186587"/>
                <a:ext cx="129600" cy="189000"/>
              </p14:xfrm>
            </p:contentPart>
          </mc:Choice>
          <mc:Fallback xmlns="">
            <p:pic>
              <p:nvPicPr>
                <p:cNvPr id="50" name="Freihand 49">
                  <a:extLst>
                    <a:ext uri="{FF2B5EF4-FFF2-40B4-BE49-F238E27FC236}">
                      <a16:creationId xmlns:a16="http://schemas.microsoft.com/office/drawing/2014/main" id="{EC62F5CD-BB17-41E9-836E-DFA83EE93241}"/>
                    </a:ext>
                  </a:extLst>
                </p:cNvPr>
                <p:cNvPicPr/>
                <p:nvPr/>
              </p:nvPicPr>
              <p:blipFill>
                <a:blip r:embed="rId479"/>
                <a:stretch>
                  <a:fillRect/>
                </a:stretch>
              </p:blipFill>
              <p:spPr>
                <a:xfrm>
                  <a:off x="6223613" y="5182267"/>
                  <a:ext cx="1382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51" name="Freihand 50">
                  <a:extLst>
                    <a:ext uri="{FF2B5EF4-FFF2-40B4-BE49-F238E27FC236}">
                      <a16:creationId xmlns:a16="http://schemas.microsoft.com/office/drawing/2014/main" id="{CC260433-726F-4FB3-8DCD-D7637F948E27}"/>
                    </a:ext>
                  </a:extLst>
                </p14:cNvPr>
                <p14:cNvContentPartPr/>
                <p14:nvPr/>
              </p14:nvContentPartPr>
              <p14:xfrm>
                <a:off x="6387773" y="5251027"/>
                <a:ext cx="98640" cy="88560"/>
              </p14:xfrm>
            </p:contentPart>
          </mc:Choice>
          <mc:Fallback xmlns="">
            <p:pic>
              <p:nvPicPr>
                <p:cNvPr id="51" name="Freihand 50">
                  <a:extLst>
                    <a:ext uri="{FF2B5EF4-FFF2-40B4-BE49-F238E27FC236}">
                      <a16:creationId xmlns:a16="http://schemas.microsoft.com/office/drawing/2014/main" id="{CC260433-726F-4FB3-8DCD-D7637F948E27}"/>
                    </a:ext>
                  </a:extLst>
                </p:cNvPr>
                <p:cNvPicPr/>
                <p:nvPr/>
              </p:nvPicPr>
              <p:blipFill>
                <a:blip r:embed="rId481"/>
                <a:stretch>
                  <a:fillRect/>
                </a:stretch>
              </p:blipFill>
              <p:spPr>
                <a:xfrm>
                  <a:off x="6383453" y="5246707"/>
                  <a:ext cx="1072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52" name="Freihand 51">
                  <a:extLst>
                    <a:ext uri="{FF2B5EF4-FFF2-40B4-BE49-F238E27FC236}">
                      <a16:creationId xmlns:a16="http://schemas.microsoft.com/office/drawing/2014/main" id="{1D471D5E-1C34-42BF-AF8A-9B800B1541BC}"/>
                    </a:ext>
                  </a:extLst>
                </p14:cNvPr>
                <p14:cNvContentPartPr/>
                <p14:nvPr/>
              </p14:nvContentPartPr>
              <p14:xfrm>
                <a:off x="6398213" y="5264347"/>
                <a:ext cx="145080" cy="59760"/>
              </p14:xfrm>
            </p:contentPart>
          </mc:Choice>
          <mc:Fallback xmlns="">
            <p:pic>
              <p:nvPicPr>
                <p:cNvPr id="52" name="Freihand 51">
                  <a:extLst>
                    <a:ext uri="{FF2B5EF4-FFF2-40B4-BE49-F238E27FC236}">
                      <a16:creationId xmlns:a16="http://schemas.microsoft.com/office/drawing/2014/main" id="{1D471D5E-1C34-42BF-AF8A-9B800B1541BC}"/>
                    </a:ext>
                  </a:extLst>
                </p:cNvPr>
                <p:cNvPicPr/>
                <p:nvPr/>
              </p:nvPicPr>
              <p:blipFill>
                <a:blip r:embed="rId483"/>
                <a:stretch>
                  <a:fillRect/>
                </a:stretch>
              </p:blipFill>
              <p:spPr>
                <a:xfrm>
                  <a:off x="6393893" y="5260027"/>
                  <a:ext cx="15372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53" name="Freihand 52">
                  <a:extLst>
                    <a:ext uri="{FF2B5EF4-FFF2-40B4-BE49-F238E27FC236}">
                      <a16:creationId xmlns:a16="http://schemas.microsoft.com/office/drawing/2014/main" id="{56B1283E-C523-4578-9171-89959F33B389}"/>
                    </a:ext>
                  </a:extLst>
                </p14:cNvPr>
                <p14:cNvContentPartPr/>
                <p14:nvPr/>
              </p14:nvContentPartPr>
              <p14:xfrm>
                <a:off x="6568493" y="5153827"/>
                <a:ext cx="175320" cy="164880"/>
              </p14:xfrm>
            </p:contentPart>
          </mc:Choice>
          <mc:Fallback xmlns="">
            <p:pic>
              <p:nvPicPr>
                <p:cNvPr id="53" name="Freihand 52">
                  <a:extLst>
                    <a:ext uri="{FF2B5EF4-FFF2-40B4-BE49-F238E27FC236}">
                      <a16:creationId xmlns:a16="http://schemas.microsoft.com/office/drawing/2014/main" id="{56B1283E-C523-4578-9171-89959F33B389}"/>
                    </a:ext>
                  </a:extLst>
                </p:cNvPr>
                <p:cNvPicPr/>
                <p:nvPr/>
              </p:nvPicPr>
              <p:blipFill>
                <a:blip r:embed="rId485"/>
                <a:stretch>
                  <a:fillRect/>
                </a:stretch>
              </p:blipFill>
              <p:spPr>
                <a:xfrm>
                  <a:off x="6564173" y="5149507"/>
                  <a:ext cx="1839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54" name="Freihand 53">
                  <a:extLst>
                    <a:ext uri="{FF2B5EF4-FFF2-40B4-BE49-F238E27FC236}">
                      <a16:creationId xmlns:a16="http://schemas.microsoft.com/office/drawing/2014/main" id="{040D6B99-0A18-42D3-8AA1-27FD6E45395A}"/>
                    </a:ext>
                  </a:extLst>
                </p14:cNvPr>
                <p14:cNvContentPartPr/>
                <p14:nvPr/>
              </p14:nvContentPartPr>
              <p14:xfrm>
                <a:off x="6738053" y="5154187"/>
                <a:ext cx="200880" cy="147240"/>
              </p14:xfrm>
            </p:contentPart>
          </mc:Choice>
          <mc:Fallback xmlns="">
            <p:pic>
              <p:nvPicPr>
                <p:cNvPr id="54" name="Freihand 53">
                  <a:extLst>
                    <a:ext uri="{FF2B5EF4-FFF2-40B4-BE49-F238E27FC236}">
                      <a16:creationId xmlns:a16="http://schemas.microsoft.com/office/drawing/2014/main" id="{040D6B99-0A18-42D3-8AA1-27FD6E45395A}"/>
                    </a:ext>
                  </a:extLst>
                </p:cNvPr>
                <p:cNvPicPr/>
                <p:nvPr/>
              </p:nvPicPr>
              <p:blipFill>
                <a:blip r:embed="rId487"/>
                <a:stretch>
                  <a:fillRect/>
                </a:stretch>
              </p:blipFill>
              <p:spPr>
                <a:xfrm>
                  <a:off x="6733733" y="5149867"/>
                  <a:ext cx="209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55" name="Freihand 54">
                  <a:extLst>
                    <a:ext uri="{FF2B5EF4-FFF2-40B4-BE49-F238E27FC236}">
                      <a16:creationId xmlns:a16="http://schemas.microsoft.com/office/drawing/2014/main" id="{5C986C3E-71BE-43B4-87E9-DC1E6F5CE945}"/>
                    </a:ext>
                  </a:extLst>
                </p14:cNvPr>
                <p14:cNvContentPartPr/>
                <p14:nvPr/>
              </p14:nvContentPartPr>
              <p14:xfrm>
                <a:off x="6794573" y="5137987"/>
                <a:ext cx="52200" cy="14760"/>
              </p14:xfrm>
            </p:contentPart>
          </mc:Choice>
          <mc:Fallback xmlns="">
            <p:pic>
              <p:nvPicPr>
                <p:cNvPr id="55" name="Freihand 54">
                  <a:extLst>
                    <a:ext uri="{FF2B5EF4-FFF2-40B4-BE49-F238E27FC236}">
                      <a16:creationId xmlns:a16="http://schemas.microsoft.com/office/drawing/2014/main" id="{5C986C3E-71BE-43B4-87E9-DC1E6F5CE945}"/>
                    </a:ext>
                  </a:extLst>
                </p:cNvPr>
                <p:cNvPicPr/>
                <p:nvPr/>
              </p:nvPicPr>
              <p:blipFill>
                <a:blip r:embed="rId489"/>
                <a:stretch>
                  <a:fillRect/>
                </a:stretch>
              </p:blipFill>
              <p:spPr>
                <a:xfrm>
                  <a:off x="6790253" y="5133667"/>
                  <a:ext cx="608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81" name="Freihand 280">
                  <a:extLst>
                    <a:ext uri="{FF2B5EF4-FFF2-40B4-BE49-F238E27FC236}">
                      <a16:creationId xmlns:a16="http://schemas.microsoft.com/office/drawing/2014/main" id="{86DE7236-6A9A-4428-AC33-2B675B5B6E80}"/>
                    </a:ext>
                  </a:extLst>
                </p14:cNvPr>
                <p14:cNvContentPartPr/>
                <p14:nvPr/>
              </p14:nvContentPartPr>
              <p14:xfrm>
                <a:off x="7768733" y="4830547"/>
                <a:ext cx="96840" cy="117360"/>
              </p14:xfrm>
            </p:contentPart>
          </mc:Choice>
          <mc:Fallback xmlns="">
            <p:pic>
              <p:nvPicPr>
                <p:cNvPr id="281" name="Freihand 280">
                  <a:extLst>
                    <a:ext uri="{FF2B5EF4-FFF2-40B4-BE49-F238E27FC236}">
                      <a16:creationId xmlns:a16="http://schemas.microsoft.com/office/drawing/2014/main" id="{86DE7236-6A9A-4428-AC33-2B675B5B6E80}"/>
                    </a:ext>
                  </a:extLst>
                </p:cNvPr>
                <p:cNvPicPr/>
                <p:nvPr/>
              </p:nvPicPr>
              <p:blipFill>
                <a:blip r:embed="rId491"/>
                <a:stretch>
                  <a:fillRect/>
                </a:stretch>
              </p:blipFill>
              <p:spPr>
                <a:xfrm>
                  <a:off x="7764413" y="4826227"/>
                  <a:ext cx="105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82" name="Freihand 281">
                  <a:extLst>
                    <a:ext uri="{FF2B5EF4-FFF2-40B4-BE49-F238E27FC236}">
                      <a16:creationId xmlns:a16="http://schemas.microsoft.com/office/drawing/2014/main" id="{28456956-DDD4-4887-955D-A3466142954A}"/>
                    </a:ext>
                  </a:extLst>
                </p14:cNvPr>
                <p14:cNvContentPartPr/>
                <p14:nvPr/>
              </p14:nvContentPartPr>
              <p14:xfrm>
                <a:off x="7816613" y="4880587"/>
                <a:ext cx="255240" cy="55440"/>
              </p14:xfrm>
            </p:contentPart>
          </mc:Choice>
          <mc:Fallback xmlns="">
            <p:pic>
              <p:nvPicPr>
                <p:cNvPr id="282" name="Freihand 281">
                  <a:extLst>
                    <a:ext uri="{FF2B5EF4-FFF2-40B4-BE49-F238E27FC236}">
                      <a16:creationId xmlns:a16="http://schemas.microsoft.com/office/drawing/2014/main" id="{28456956-DDD4-4887-955D-A3466142954A}"/>
                    </a:ext>
                  </a:extLst>
                </p:cNvPr>
                <p:cNvPicPr/>
                <p:nvPr/>
              </p:nvPicPr>
              <p:blipFill>
                <a:blip r:embed="rId493"/>
                <a:stretch>
                  <a:fillRect/>
                </a:stretch>
              </p:blipFill>
              <p:spPr>
                <a:xfrm>
                  <a:off x="7812293" y="4876267"/>
                  <a:ext cx="26388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83" name="Freihand 282">
                  <a:extLst>
                    <a:ext uri="{FF2B5EF4-FFF2-40B4-BE49-F238E27FC236}">
                      <a16:creationId xmlns:a16="http://schemas.microsoft.com/office/drawing/2014/main" id="{D3EC6666-5752-401F-B650-758D521C159D}"/>
                    </a:ext>
                  </a:extLst>
                </p14:cNvPr>
                <p14:cNvContentPartPr/>
                <p14:nvPr/>
              </p14:nvContentPartPr>
              <p14:xfrm>
                <a:off x="8098853" y="4871227"/>
                <a:ext cx="213480" cy="41040"/>
              </p14:xfrm>
            </p:contentPart>
          </mc:Choice>
          <mc:Fallback xmlns="">
            <p:pic>
              <p:nvPicPr>
                <p:cNvPr id="283" name="Freihand 282">
                  <a:extLst>
                    <a:ext uri="{FF2B5EF4-FFF2-40B4-BE49-F238E27FC236}">
                      <a16:creationId xmlns:a16="http://schemas.microsoft.com/office/drawing/2014/main" id="{D3EC6666-5752-401F-B650-758D521C159D}"/>
                    </a:ext>
                  </a:extLst>
                </p:cNvPr>
                <p:cNvPicPr/>
                <p:nvPr/>
              </p:nvPicPr>
              <p:blipFill>
                <a:blip r:embed="rId495"/>
                <a:stretch>
                  <a:fillRect/>
                </a:stretch>
              </p:blipFill>
              <p:spPr>
                <a:xfrm>
                  <a:off x="8094533" y="4866907"/>
                  <a:ext cx="2221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84" name="Freihand 283">
                  <a:extLst>
                    <a:ext uri="{FF2B5EF4-FFF2-40B4-BE49-F238E27FC236}">
                      <a16:creationId xmlns:a16="http://schemas.microsoft.com/office/drawing/2014/main" id="{84611857-E593-4396-AA29-AFEF99AA9D1A}"/>
                    </a:ext>
                  </a:extLst>
                </p14:cNvPr>
                <p14:cNvContentPartPr/>
                <p14:nvPr/>
              </p14:nvContentPartPr>
              <p14:xfrm>
                <a:off x="7672613" y="5089027"/>
                <a:ext cx="127080" cy="97920"/>
              </p14:xfrm>
            </p:contentPart>
          </mc:Choice>
          <mc:Fallback xmlns="">
            <p:pic>
              <p:nvPicPr>
                <p:cNvPr id="284" name="Freihand 283">
                  <a:extLst>
                    <a:ext uri="{FF2B5EF4-FFF2-40B4-BE49-F238E27FC236}">
                      <a16:creationId xmlns:a16="http://schemas.microsoft.com/office/drawing/2014/main" id="{84611857-E593-4396-AA29-AFEF99AA9D1A}"/>
                    </a:ext>
                  </a:extLst>
                </p:cNvPr>
                <p:cNvPicPr/>
                <p:nvPr/>
              </p:nvPicPr>
              <p:blipFill>
                <a:blip r:embed="rId497"/>
                <a:stretch>
                  <a:fillRect/>
                </a:stretch>
              </p:blipFill>
              <p:spPr>
                <a:xfrm>
                  <a:off x="7668293" y="5084707"/>
                  <a:ext cx="1357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85" name="Freihand 284">
                  <a:extLst>
                    <a:ext uri="{FF2B5EF4-FFF2-40B4-BE49-F238E27FC236}">
                      <a16:creationId xmlns:a16="http://schemas.microsoft.com/office/drawing/2014/main" id="{9229318C-6CC8-468E-85C0-45FFF8C45DC5}"/>
                    </a:ext>
                  </a:extLst>
                </p14:cNvPr>
                <p14:cNvContentPartPr/>
                <p14:nvPr/>
              </p14:nvContentPartPr>
              <p14:xfrm>
                <a:off x="7799693" y="4999027"/>
                <a:ext cx="29880" cy="172440"/>
              </p14:xfrm>
            </p:contentPart>
          </mc:Choice>
          <mc:Fallback xmlns="">
            <p:pic>
              <p:nvPicPr>
                <p:cNvPr id="285" name="Freihand 284">
                  <a:extLst>
                    <a:ext uri="{FF2B5EF4-FFF2-40B4-BE49-F238E27FC236}">
                      <a16:creationId xmlns:a16="http://schemas.microsoft.com/office/drawing/2014/main" id="{9229318C-6CC8-468E-85C0-45FFF8C45DC5}"/>
                    </a:ext>
                  </a:extLst>
                </p:cNvPr>
                <p:cNvPicPr/>
                <p:nvPr/>
              </p:nvPicPr>
              <p:blipFill>
                <a:blip r:embed="rId499"/>
                <a:stretch>
                  <a:fillRect/>
                </a:stretch>
              </p:blipFill>
              <p:spPr>
                <a:xfrm>
                  <a:off x="7795373" y="4994707"/>
                  <a:ext cx="385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86" name="Freihand 285">
                  <a:extLst>
                    <a:ext uri="{FF2B5EF4-FFF2-40B4-BE49-F238E27FC236}">
                      <a16:creationId xmlns:a16="http://schemas.microsoft.com/office/drawing/2014/main" id="{FB93E470-FA35-432C-8B3F-1F71D671F645}"/>
                    </a:ext>
                  </a:extLst>
                </p14:cNvPr>
                <p14:cNvContentPartPr/>
                <p14:nvPr/>
              </p14:nvContentPartPr>
              <p14:xfrm>
                <a:off x="7834973" y="5079307"/>
                <a:ext cx="76680" cy="102240"/>
              </p14:xfrm>
            </p:contentPart>
          </mc:Choice>
          <mc:Fallback xmlns="">
            <p:pic>
              <p:nvPicPr>
                <p:cNvPr id="286" name="Freihand 285">
                  <a:extLst>
                    <a:ext uri="{FF2B5EF4-FFF2-40B4-BE49-F238E27FC236}">
                      <a16:creationId xmlns:a16="http://schemas.microsoft.com/office/drawing/2014/main" id="{FB93E470-FA35-432C-8B3F-1F71D671F645}"/>
                    </a:ext>
                  </a:extLst>
                </p:cNvPr>
                <p:cNvPicPr/>
                <p:nvPr/>
              </p:nvPicPr>
              <p:blipFill>
                <a:blip r:embed="rId501"/>
                <a:stretch>
                  <a:fillRect/>
                </a:stretch>
              </p:blipFill>
              <p:spPr>
                <a:xfrm>
                  <a:off x="7830653" y="5074987"/>
                  <a:ext cx="853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87" name="Freihand 286">
                  <a:extLst>
                    <a:ext uri="{FF2B5EF4-FFF2-40B4-BE49-F238E27FC236}">
                      <a16:creationId xmlns:a16="http://schemas.microsoft.com/office/drawing/2014/main" id="{FA82CFD5-4BC8-45C4-86EC-4D85AFFB015A}"/>
                    </a:ext>
                  </a:extLst>
                </p14:cNvPr>
                <p14:cNvContentPartPr/>
                <p14:nvPr/>
              </p14:nvContentPartPr>
              <p14:xfrm>
                <a:off x="8018213" y="5047987"/>
                <a:ext cx="84960" cy="75960"/>
              </p14:xfrm>
            </p:contentPart>
          </mc:Choice>
          <mc:Fallback xmlns="">
            <p:pic>
              <p:nvPicPr>
                <p:cNvPr id="287" name="Freihand 286">
                  <a:extLst>
                    <a:ext uri="{FF2B5EF4-FFF2-40B4-BE49-F238E27FC236}">
                      <a16:creationId xmlns:a16="http://schemas.microsoft.com/office/drawing/2014/main" id="{FA82CFD5-4BC8-45C4-86EC-4D85AFFB015A}"/>
                    </a:ext>
                  </a:extLst>
                </p:cNvPr>
                <p:cNvPicPr/>
                <p:nvPr/>
              </p:nvPicPr>
              <p:blipFill>
                <a:blip r:embed="rId503"/>
                <a:stretch>
                  <a:fillRect/>
                </a:stretch>
              </p:blipFill>
              <p:spPr>
                <a:xfrm>
                  <a:off x="8013893" y="5043667"/>
                  <a:ext cx="936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288" name="Freihand 287">
                  <a:extLst>
                    <a:ext uri="{FF2B5EF4-FFF2-40B4-BE49-F238E27FC236}">
                      <a16:creationId xmlns:a16="http://schemas.microsoft.com/office/drawing/2014/main" id="{4DEDA41B-51F8-40A8-9584-8C75D0A96290}"/>
                    </a:ext>
                  </a:extLst>
                </p14:cNvPr>
                <p14:cNvContentPartPr/>
                <p14:nvPr/>
              </p14:nvContentPartPr>
              <p14:xfrm>
                <a:off x="8027213" y="4997947"/>
                <a:ext cx="130320" cy="125640"/>
              </p14:xfrm>
            </p:contentPart>
          </mc:Choice>
          <mc:Fallback xmlns="">
            <p:pic>
              <p:nvPicPr>
                <p:cNvPr id="288" name="Freihand 287">
                  <a:extLst>
                    <a:ext uri="{FF2B5EF4-FFF2-40B4-BE49-F238E27FC236}">
                      <a16:creationId xmlns:a16="http://schemas.microsoft.com/office/drawing/2014/main" id="{4DEDA41B-51F8-40A8-9584-8C75D0A96290}"/>
                    </a:ext>
                  </a:extLst>
                </p:cNvPr>
                <p:cNvPicPr/>
                <p:nvPr/>
              </p:nvPicPr>
              <p:blipFill>
                <a:blip r:embed="rId505"/>
                <a:stretch>
                  <a:fillRect/>
                </a:stretch>
              </p:blipFill>
              <p:spPr>
                <a:xfrm>
                  <a:off x="8022893" y="4993627"/>
                  <a:ext cx="1389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289" name="Freihand 288">
                  <a:extLst>
                    <a:ext uri="{FF2B5EF4-FFF2-40B4-BE49-F238E27FC236}">
                      <a16:creationId xmlns:a16="http://schemas.microsoft.com/office/drawing/2014/main" id="{4E8CC195-E828-489F-8283-0427E80EA5D9}"/>
                    </a:ext>
                  </a:extLst>
                </p14:cNvPr>
                <p14:cNvContentPartPr/>
                <p14:nvPr/>
              </p14:nvContentPartPr>
              <p14:xfrm>
                <a:off x="8106413" y="5077867"/>
                <a:ext cx="29880" cy="51840"/>
              </p14:xfrm>
            </p:contentPart>
          </mc:Choice>
          <mc:Fallback xmlns="">
            <p:pic>
              <p:nvPicPr>
                <p:cNvPr id="289" name="Freihand 288">
                  <a:extLst>
                    <a:ext uri="{FF2B5EF4-FFF2-40B4-BE49-F238E27FC236}">
                      <a16:creationId xmlns:a16="http://schemas.microsoft.com/office/drawing/2014/main" id="{4E8CC195-E828-489F-8283-0427E80EA5D9}"/>
                    </a:ext>
                  </a:extLst>
                </p:cNvPr>
                <p:cNvPicPr/>
                <p:nvPr/>
              </p:nvPicPr>
              <p:blipFill>
                <a:blip r:embed="rId507"/>
                <a:stretch>
                  <a:fillRect/>
                </a:stretch>
              </p:blipFill>
              <p:spPr>
                <a:xfrm>
                  <a:off x="8102093" y="5073547"/>
                  <a:ext cx="385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290" name="Freihand 289">
                  <a:extLst>
                    <a:ext uri="{FF2B5EF4-FFF2-40B4-BE49-F238E27FC236}">
                      <a16:creationId xmlns:a16="http://schemas.microsoft.com/office/drawing/2014/main" id="{4AA24491-0678-4D62-8F61-24D3ED063AA4}"/>
                    </a:ext>
                  </a:extLst>
                </p14:cNvPr>
                <p14:cNvContentPartPr/>
                <p14:nvPr/>
              </p14:nvContentPartPr>
              <p14:xfrm>
                <a:off x="8166893" y="5065987"/>
                <a:ext cx="62280" cy="75240"/>
              </p14:xfrm>
            </p:contentPart>
          </mc:Choice>
          <mc:Fallback xmlns="">
            <p:pic>
              <p:nvPicPr>
                <p:cNvPr id="290" name="Freihand 289">
                  <a:extLst>
                    <a:ext uri="{FF2B5EF4-FFF2-40B4-BE49-F238E27FC236}">
                      <a16:creationId xmlns:a16="http://schemas.microsoft.com/office/drawing/2014/main" id="{4AA24491-0678-4D62-8F61-24D3ED063AA4}"/>
                    </a:ext>
                  </a:extLst>
                </p:cNvPr>
                <p:cNvPicPr/>
                <p:nvPr/>
              </p:nvPicPr>
              <p:blipFill>
                <a:blip r:embed="rId509"/>
                <a:stretch>
                  <a:fillRect/>
                </a:stretch>
              </p:blipFill>
              <p:spPr>
                <a:xfrm>
                  <a:off x="8162573" y="5061667"/>
                  <a:ext cx="70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291" name="Freihand 290">
                  <a:extLst>
                    <a:ext uri="{FF2B5EF4-FFF2-40B4-BE49-F238E27FC236}">
                      <a16:creationId xmlns:a16="http://schemas.microsoft.com/office/drawing/2014/main" id="{86ABDC62-C962-4AF4-AB33-31108DE0735E}"/>
                    </a:ext>
                  </a:extLst>
                </p14:cNvPr>
                <p14:cNvContentPartPr/>
                <p14:nvPr/>
              </p14:nvContentPartPr>
              <p14:xfrm>
                <a:off x="8242133" y="4944667"/>
                <a:ext cx="273600" cy="186120"/>
              </p14:xfrm>
            </p:contentPart>
          </mc:Choice>
          <mc:Fallback xmlns="">
            <p:pic>
              <p:nvPicPr>
                <p:cNvPr id="291" name="Freihand 290">
                  <a:extLst>
                    <a:ext uri="{FF2B5EF4-FFF2-40B4-BE49-F238E27FC236}">
                      <a16:creationId xmlns:a16="http://schemas.microsoft.com/office/drawing/2014/main" id="{86ABDC62-C962-4AF4-AB33-31108DE0735E}"/>
                    </a:ext>
                  </a:extLst>
                </p:cNvPr>
                <p:cNvPicPr/>
                <p:nvPr/>
              </p:nvPicPr>
              <p:blipFill>
                <a:blip r:embed="rId511"/>
                <a:stretch>
                  <a:fillRect/>
                </a:stretch>
              </p:blipFill>
              <p:spPr>
                <a:xfrm>
                  <a:off x="8237813" y="4940347"/>
                  <a:ext cx="28224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292" name="Freihand 291">
                  <a:extLst>
                    <a:ext uri="{FF2B5EF4-FFF2-40B4-BE49-F238E27FC236}">
                      <a16:creationId xmlns:a16="http://schemas.microsoft.com/office/drawing/2014/main" id="{77313E85-6027-4F7B-A65E-8677379E7E46}"/>
                    </a:ext>
                  </a:extLst>
                </p14:cNvPr>
                <p14:cNvContentPartPr/>
                <p14:nvPr/>
              </p14:nvContentPartPr>
              <p14:xfrm>
                <a:off x="7606733" y="5279827"/>
                <a:ext cx="232920" cy="134280"/>
              </p14:xfrm>
            </p:contentPart>
          </mc:Choice>
          <mc:Fallback xmlns="">
            <p:pic>
              <p:nvPicPr>
                <p:cNvPr id="292" name="Freihand 291">
                  <a:extLst>
                    <a:ext uri="{FF2B5EF4-FFF2-40B4-BE49-F238E27FC236}">
                      <a16:creationId xmlns:a16="http://schemas.microsoft.com/office/drawing/2014/main" id="{77313E85-6027-4F7B-A65E-8677379E7E46}"/>
                    </a:ext>
                  </a:extLst>
                </p:cNvPr>
                <p:cNvPicPr/>
                <p:nvPr/>
              </p:nvPicPr>
              <p:blipFill>
                <a:blip r:embed="rId513"/>
                <a:stretch>
                  <a:fillRect/>
                </a:stretch>
              </p:blipFill>
              <p:spPr>
                <a:xfrm>
                  <a:off x="7602413" y="5275507"/>
                  <a:ext cx="2415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293" name="Freihand 292">
                  <a:extLst>
                    <a:ext uri="{FF2B5EF4-FFF2-40B4-BE49-F238E27FC236}">
                      <a16:creationId xmlns:a16="http://schemas.microsoft.com/office/drawing/2014/main" id="{FBA512CB-CD49-4813-8326-0A431C51482B}"/>
                    </a:ext>
                  </a:extLst>
                </p14:cNvPr>
                <p14:cNvContentPartPr/>
                <p14:nvPr/>
              </p14:nvContentPartPr>
              <p14:xfrm>
                <a:off x="7908773" y="5236627"/>
                <a:ext cx="121320" cy="162720"/>
              </p14:xfrm>
            </p:contentPart>
          </mc:Choice>
          <mc:Fallback xmlns="">
            <p:pic>
              <p:nvPicPr>
                <p:cNvPr id="293" name="Freihand 292">
                  <a:extLst>
                    <a:ext uri="{FF2B5EF4-FFF2-40B4-BE49-F238E27FC236}">
                      <a16:creationId xmlns:a16="http://schemas.microsoft.com/office/drawing/2014/main" id="{FBA512CB-CD49-4813-8326-0A431C51482B}"/>
                    </a:ext>
                  </a:extLst>
                </p:cNvPr>
                <p:cNvPicPr/>
                <p:nvPr/>
              </p:nvPicPr>
              <p:blipFill>
                <a:blip r:embed="rId515"/>
                <a:stretch>
                  <a:fillRect/>
                </a:stretch>
              </p:blipFill>
              <p:spPr>
                <a:xfrm>
                  <a:off x="7904453" y="5232307"/>
                  <a:ext cx="1299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294" name="Freihand 293">
                  <a:extLst>
                    <a:ext uri="{FF2B5EF4-FFF2-40B4-BE49-F238E27FC236}">
                      <a16:creationId xmlns:a16="http://schemas.microsoft.com/office/drawing/2014/main" id="{3E2E808A-3162-4FB3-8169-08AA51C9137B}"/>
                    </a:ext>
                  </a:extLst>
                </p14:cNvPr>
                <p14:cNvContentPartPr/>
                <p14:nvPr/>
              </p14:nvContentPartPr>
              <p14:xfrm>
                <a:off x="8067533" y="5189107"/>
                <a:ext cx="239400" cy="182160"/>
              </p14:xfrm>
            </p:contentPart>
          </mc:Choice>
          <mc:Fallback xmlns="">
            <p:pic>
              <p:nvPicPr>
                <p:cNvPr id="294" name="Freihand 293">
                  <a:extLst>
                    <a:ext uri="{FF2B5EF4-FFF2-40B4-BE49-F238E27FC236}">
                      <a16:creationId xmlns:a16="http://schemas.microsoft.com/office/drawing/2014/main" id="{3E2E808A-3162-4FB3-8169-08AA51C9137B}"/>
                    </a:ext>
                  </a:extLst>
                </p:cNvPr>
                <p:cNvPicPr/>
                <p:nvPr/>
              </p:nvPicPr>
              <p:blipFill>
                <a:blip r:embed="rId517"/>
                <a:stretch>
                  <a:fillRect/>
                </a:stretch>
              </p:blipFill>
              <p:spPr>
                <a:xfrm>
                  <a:off x="8063213" y="5184787"/>
                  <a:ext cx="2480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295" name="Freihand 294">
                  <a:extLst>
                    <a:ext uri="{FF2B5EF4-FFF2-40B4-BE49-F238E27FC236}">
                      <a16:creationId xmlns:a16="http://schemas.microsoft.com/office/drawing/2014/main" id="{93E3A9BC-37BC-4C7D-A9E8-636DE5F440C5}"/>
                    </a:ext>
                  </a:extLst>
                </p14:cNvPr>
                <p14:cNvContentPartPr/>
                <p14:nvPr/>
              </p14:nvContentPartPr>
              <p14:xfrm>
                <a:off x="8307293" y="5189467"/>
                <a:ext cx="56880" cy="145800"/>
              </p14:xfrm>
            </p:contentPart>
          </mc:Choice>
          <mc:Fallback xmlns="">
            <p:pic>
              <p:nvPicPr>
                <p:cNvPr id="295" name="Freihand 294">
                  <a:extLst>
                    <a:ext uri="{FF2B5EF4-FFF2-40B4-BE49-F238E27FC236}">
                      <a16:creationId xmlns:a16="http://schemas.microsoft.com/office/drawing/2014/main" id="{93E3A9BC-37BC-4C7D-A9E8-636DE5F440C5}"/>
                    </a:ext>
                  </a:extLst>
                </p:cNvPr>
                <p:cNvPicPr/>
                <p:nvPr/>
              </p:nvPicPr>
              <p:blipFill>
                <a:blip r:embed="rId519"/>
                <a:stretch>
                  <a:fillRect/>
                </a:stretch>
              </p:blipFill>
              <p:spPr>
                <a:xfrm>
                  <a:off x="8302973" y="5185147"/>
                  <a:ext cx="655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296" name="Freihand 295">
                  <a:extLst>
                    <a:ext uri="{FF2B5EF4-FFF2-40B4-BE49-F238E27FC236}">
                      <a16:creationId xmlns:a16="http://schemas.microsoft.com/office/drawing/2014/main" id="{80D10300-3579-483A-A7B0-D1C310A74A99}"/>
                    </a:ext>
                  </a:extLst>
                </p14:cNvPr>
                <p14:cNvContentPartPr/>
                <p14:nvPr/>
              </p14:nvContentPartPr>
              <p14:xfrm>
                <a:off x="8360213" y="5188747"/>
                <a:ext cx="227160" cy="216360"/>
              </p14:xfrm>
            </p:contentPart>
          </mc:Choice>
          <mc:Fallback xmlns="">
            <p:pic>
              <p:nvPicPr>
                <p:cNvPr id="296" name="Freihand 295">
                  <a:extLst>
                    <a:ext uri="{FF2B5EF4-FFF2-40B4-BE49-F238E27FC236}">
                      <a16:creationId xmlns:a16="http://schemas.microsoft.com/office/drawing/2014/main" id="{80D10300-3579-483A-A7B0-D1C310A74A99}"/>
                    </a:ext>
                  </a:extLst>
                </p:cNvPr>
                <p:cNvPicPr/>
                <p:nvPr/>
              </p:nvPicPr>
              <p:blipFill>
                <a:blip r:embed="rId521"/>
                <a:stretch>
                  <a:fillRect/>
                </a:stretch>
              </p:blipFill>
              <p:spPr>
                <a:xfrm>
                  <a:off x="8355893" y="5184427"/>
                  <a:ext cx="23580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297" name="Freihand 296">
                  <a:extLst>
                    <a:ext uri="{FF2B5EF4-FFF2-40B4-BE49-F238E27FC236}">
                      <a16:creationId xmlns:a16="http://schemas.microsoft.com/office/drawing/2014/main" id="{D9B1777E-296F-4F43-BCB5-05EE952CD47F}"/>
                    </a:ext>
                  </a:extLst>
                </p14:cNvPr>
                <p14:cNvContentPartPr/>
                <p14:nvPr/>
              </p14:nvContentPartPr>
              <p14:xfrm>
                <a:off x="7842893" y="5572507"/>
                <a:ext cx="63000" cy="116640"/>
              </p14:xfrm>
            </p:contentPart>
          </mc:Choice>
          <mc:Fallback xmlns="">
            <p:pic>
              <p:nvPicPr>
                <p:cNvPr id="297" name="Freihand 296">
                  <a:extLst>
                    <a:ext uri="{FF2B5EF4-FFF2-40B4-BE49-F238E27FC236}">
                      <a16:creationId xmlns:a16="http://schemas.microsoft.com/office/drawing/2014/main" id="{D9B1777E-296F-4F43-BCB5-05EE952CD47F}"/>
                    </a:ext>
                  </a:extLst>
                </p:cNvPr>
                <p:cNvPicPr/>
                <p:nvPr/>
              </p:nvPicPr>
              <p:blipFill>
                <a:blip r:embed="rId523"/>
                <a:stretch>
                  <a:fillRect/>
                </a:stretch>
              </p:blipFill>
              <p:spPr>
                <a:xfrm>
                  <a:off x="7838573" y="5568187"/>
                  <a:ext cx="716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298" name="Freihand 297">
                  <a:extLst>
                    <a:ext uri="{FF2B5EF4-FFF2-40B4-BE49-F238E27FC236}">
                      <a16:creationId xmlns:a16="http://schemas.microsoft.com/office/drawing/2014/main" id="{F9B965EF-A5E0-4756-A399-567B13581DAB}"/>
                    </a:ext>
                  </a:extLst>
                </p14:cNvPr>
                <p14:cNvContentPartPr/>
                <p14:nvPr/>
              </p14:nvContentPartPr>
              <p14:xfrm>
                <a:off x="7928933" y="5433547"/>
                <a:ext cx="543600" cy="215640"/>
              </p14:xfrm>
            </p:contentPart>
          </mc:Choice>
          <mc:Fallback xmlns="">
            <p:pic>
              <p:nvPicPr>
                <p:cNvPr id="298" name="Freihand 297">
                  <a:extLst>
                    <a:ext uri="{FF2B5EF4-FFF2-40B4-BE49-F238E27FC236}">
                      <a16:creationId xmlns:a16="http://schemas.microsoft.com/office/drawing/2014/main" id="{F9B965EF-A5E0-4756-A399-567B13581DAB}"/>
                    </a:ext>
                  </a:extLst>
                </p:cNvPr>
                <p:cNvPicPr/>
                <p:nvPr/>
              </p:nvPicPr>
              <p:blipFill>
                <a:blip r:embed="rId525"/>
                <a:stretch>
                  <a:fillRect/>
                </a:stretch>
              </p:blipFill>
              <p:spPr>
                <a:xfrm>
                  <a:off x="7924613" y="5429227"/>
                  <a:ext cx="55224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299" name="Freihand 298">
                  <a:extLst>
                    <a:ext uri="{FF2B5EF4-FFF2-40B4-BE49-F238E27FC236}">
                      <a16:creationId xmlns:a16="http://schemas.microsoft.com/office/drawing/2014/main" id="{BBFD4667-B4F4-4802-8C58-C5E4E0A55030}"/>
                    </a:ext>
                  </a:extLst>
                </p14:cNvPr>
                <p14:cNvContentPartPr/>
                <p14:nvPr/>
              </p14:nvContentPartPr>
              <p14:xfrm>
                <a:off x="8026493" y="5735227"/>
                <a:ext cx="334080" cy="103680"/>
              </p14:xfrm>
            </p:contentPart>
          </mc:Choice>
          <mc:Fallback xmlns="">
            <p:pic>
              <p:nvPicPr>
                <p:cNvPr id="299" name="Freihand 298">
                  <a:extLst>
                    <a:ext uri="{FF2B5EF4-FFF2-40B4-BE49-F238E27FC236}">
                      <a16:creationId xmlns:a16="http://schemas.microsoft.com/office/drawing/2014/main" id="{BBFD4667-B4F4-4802-8C58-C5E4E0A55030}"/>
                    </a:ext>
                  </a:extLst>
                </p:cNvPr>
                <p:cNvPicPr/>
                <p:nvPr/>
              </p:nvPicPr>
              <p:blipFill>
                <a:blip r:embed="rId527"/>
                <a:stretch>
                  <a:fillRect/>
                </a:stretch>
              </p:blipFill>
              <p:spPr>
                <a:xfrm>
                  <a:off x="8022173" y="5730907"/>
                  <a:ext cx="3427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00" name="Freihand 299">
                  <a:extLst>
                    <a:ext uri="{FF2B5EF4-FFF2-40B4-BE49-F238E27FC236}">
                      <a16:creationId xmlns:a16="http://schemas.microsoft.com/office/drawing/2014/main" id="{6AA103F4-41ED-41DE-869D-ED10BC5229D5}"/>
                    </a:ext>
                  </a:extLst>
                </p14:cNvPr>
                <p14:cNvContentPartPr/>
                <p14:nvPr/>
              </p14:nvContentPartPr>
              <p14:xfrm>
                <a:off x="8364893" y="5677987"/>
                <a:ext cx="189360" cy="106200"/>
              </p14:xfrm>
            </p:contentPart>
          </mc:Choice>
          <mc:Fallback xmlns="">
            <p:pic>
              <p:nvPicPr>
                <p:cNvPr id="300" name="Freihand 299">
                  <a:extLst>
                    <a:ext uri="{FF2B5EF4-FFF2-40B4-BE49-F238E27FC236}">
                      <a16:creationId xmlns:a16="http://schemas.microsoft.com/office/drawing/2014/main" id="{6AA103F4-41ED-41DE-869D-ED10BC5229D5}"/>
                    </a:ext>
                  </a:extLst>
                </p:cNvPr>
                <p:cNvPicPr/>
                <p:nvPr/>
              </p:nvPicPr>
              <p:blipFill>
                <a:blip r:embed="rId529"/>
                <a:stretch>
                  <a:fillRect/>
                </a:stretch>
              </p:blipFill>
              <p:spPr>
                <a:xfrm>
                  <a:off x="8360573" y="5673667"/>
                  <a:ext cx="1980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01" name="Freihand 300">
                  <a:extLst>
                    <a:ext uri="{FF2B5EF4-FFF2-40B4-BE49-F238E27FC236}">
                      <a16:creationId xmlns:a16="http://schemas.microsoft.com/office/drawing/2014/main" id="{100B6EA5-C5F3-4545-A4C9-AC72B0401823}"/>
                    </a:ext>
                  </a:extLst>
                </p14:cNvPr>
                <p14:cNvContentPartPr/>
                <p14:nvPr/>
              </p14:nvContentPartPr>
              <p14:xfrm>
                <a:off x="8020013" y="5838547"/>
                <a:ext cx="588240" cy="85320"/>
              </p14:xfrm>
            </p:contentPart>
          </mc:Choice>
          <mc:Fallback xmlns="">
            <p:pic>
              <p:nvPicPr>
                <p:cNvPr id="301" name="Freihand 300">
                  <a:extLst>
                    <a:ext uri="{FF2B5EF4-FFF2-40B4-BE49-F238E27FC236}">
                      <a16:creationId xmlns:a16="http://schemas.microsoft.com/office/drawing/2014/main" id="{100B6EA5-C5F3-4545-A4C9-AC72B0401823}"/>
                    </a:ext>
                  </a:extLst>
                </p:cNvPr>
                <p:cNvPicPr/>
                <p:nvPr/>
              </p:nvPicPr>
              <p:blipFill>
                <a:blip r:embed="rId531"/>
                <a:stretch>
                  <a:fillRect/>
                </a:stretch>
              </p:blipFill>
              <p:spPr>
                <a:xfrm>
                  <a:off x="8015693" y="5834227"/>
                  <a:ext cx="5968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03" name="Freihand 302">
                  <a:extLst>
                    <a:ext uri="{FF2B5EF4-FFF2-40B4-BE49-F238E27FC236}">
                      <a16:creationId xmlns:a16="http://schemas.microsoft.com/office/drawing/2014/main" id="{F10CDFBD-4B4A-481B-BCD4-85F604AC9CD8}"/>
                    </a:ext>
                  </a:extLst>
                </p14:cNvPr>
                <p14:cNvContentPartPr/>
                <p14:nvPr/>
              </p14:nvContentPartPr>
              <p14:xfrm>
                <a:off x="6784133" y="2594587"/>
                <a:ext cx="203760" cy="671760"/>
              </p14:xfrm>
            </p:contentPart>
          </mc:Choice>
          <mc:Fallback xmlns="">
            <p:pic>
              <p:nvPicPr>
                <p:cNvPr id="303" name="Freihand 302">
                  <a:extLst>
                    <a:ext uri="{FF2B5EF4-FFF2-40B4-BE49-F238E27FC236}">
                      <a16:creationId xmlns:a16="http://schemas.microsoft.com/office/drawing/2014/main" id="{F10CDFBD-4B4A-481B-BCD4-85F604AC9CD8}"/>
                    </a:ext>
                  </a:extLst>
                </p:cNvPr>
                <p:cNvPicPr/>
                <p:nvPr/>
              </p:nvPicPr>
              <p:blipFill>
                <a:blip r:embed="rId533"/>
                <a:stretch>
                  <a:fillRect/>
                </a:stretch>
              </p:blipFill>
              <p:spPr>
                <a:xfrm>
                  <a:off x="6779813" y="2590267"/>
                  <a:ext cx="212400" cy="68040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04" name="Freihand 303">
                  <a:extLst>
                    <a:ext uri="{FF2B5EF4-FFF2-40B4-BE49-F238E27FC236}">
                      <a16:creationId xmlns:a16="http://schemas.microsoft.com/office/drawing/2014/main" id="{CFB91BE7-60A4-4CF2-9B2F-38FC0CC8AD20}"/>
                    </a:ext>
                  </a:extLst>
                </p14:cNvPr>
                <p14:cNvContentPartPr/>
                <p14:nvPr/>
              </p14:nvContentPartPr>
              <p14:xfrm>
                <a:off x="6087173" y="2531947"/>
                <a:ext cx="188640" cy="268920"/>
              </p14:xfrm>
            </p:contentPart>
          </mc:Choice>
          <mc:Fallback xmlns="">
            <p:pic>
              <p:nvPicPr>
                <p:cNvPr id="304" name="Freihand 303">
                  <a:extLst>
                    <a:ext uri="{FF2B5EF4-FFF2-40B4-BE49-F238E27FC236}">
                      <a16:creationId xmlns:a16="http://schemas.microsoft.com/office/drawing/2014/main" id="{CFB91BE7-60A4-4CF2-9B2F-38FC0CC8AD20}"/>
                    </a:ext>
                  </a:extLst>
                </p:cNvPr>
                <p:cNvPicPr/>
                <p:nvPr/>
              </p:nvPicPr>
              <p:blipFill>
                <a:blip r:embed="rId535"/>
                <a:stretch>
                  <a:fillRect/>
                </a:stretch>
              </p:blipFill>
              <p:spPr>
                <a:xfrm>
                  <a:off x="6082853" y="2527627"/>
                  <a:ext cx="19728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05" name="Freihand 304">
                  <a:extLst>
                    <a:ext uri="{FF2B5EF4-FFF2-40B4-BE49-F238E27FC236}">
                      <a16:creationId xmlns:a16="http://schemas.microsoft.com/office/drawing/2014/main" id="{CBDCBC12-AF91-467F-97C9-F65DE78BA114}"/>
                    </a:ext>
                  </a:extLst>
                </p14:cNvPr>
                <p14:cNvContentPartPr/>
                <p14:nvPr/>
              </p14:nvContentPartPr>
              <p14:xfrm>
                <a:off x="6257813" y="2471107"/>
                <a:ext cx="68760" cy="197280"/>
              </p14:xfrm>
            </p:contentPart>
          </mc:Choice>
          <mc:Fallback xmlns="">
            <p:pic>
              <p:nvPicPr>
                <p:cNvPr id="305" name="Freihand 304">
                  <a:extLst>
                    <a:ext uri="{FF2B5EF4-FFF2-40B4-BE49-F238E27FC236}">
                      <a16:creationId xmlns:a16="http://schemas.microsoft.com/office/drawing/2014/main" id="{CBDCBC12-AF91-467F-97C9-F65DE78BA114}"/>
                    </a:ext>
                  </a:extLst>
                </p:cNvPr>
                <p:cNvPicPr/>
                <p:nvPr/>
              </p:nvPicPr>
              <p:blipFill>
                <a:blip r:embed="rId537"/>
                <a:stretch>
                  <a:fillRect/>
                </a:stretch>
              </p:blipFill>
              <p:spPr>
                <a:xfrm>
                  <a:off x="6253493" y="2466787"/>
                  <a:ext cx="7740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06" name="Freihand 305">
                  <a:extLst>
                    <a:ext uri="{FF2B5EF4-FFF2-40B4-BE49-F238E27FC236}">
                      <a16:creationId xmlns:a16="http://schemas.microsoft.com/office/drawing/2014/main" id="{52436814-7A9F-4A91-B528-70498196FADD}"/>
                    </a:ext>
                  </a:extLst>
                </p14:cNvPr>
                <p14:cNvContentPartPr/>
                <p14:nvPr/>
              </p14:nvContentPartPr>
              <p14:xfrm>
                <a:off x="6327293" y="2536267"/>
                <a:ext cx="127440" cy="113400"/>
              </p14:xfrm>
            </p:contentPart>
          </mc:Choice>
          <mc:Fallback xmlns="">
            <p:pic>
              <p:nvPicPr>
                <p:cNvPr id="306" name="Freihand 305">
                  <a:extLst>
                    <a:ext uri="{FF2B5EF4-FFF2-40B4-BE49-F238E27FC236}">
                      <a16:creationId xmlns:a16="http://schemas.microsoft.com/office/drawing/2014/main" id="{52436814-7A9F-4A91-B528-70498196FADD}"/>
                    </a:ext>
                  </a:extLst>
                </p:cNvPr>
                <p:cNvPicPr/>
                <p:nvPr/>
              </p:nvPicPr>
              <p:blipFill>
                <a:blip r:embed="rId539"/>
                <a:stretch>
                  <a:fillRect/>
                </a:stretch>
              </p:blipFill>
              <p:spPr>
                <a:xfrm>
                  <a:off x="6322973" y="2531947"/>
                  <a:ext cx="1360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07" name="Freihand 306">
                  <a:extLst>
                    <a:ext uri="{FF2B5EF4-FFF2-40B4-BE49-F238E27FC236}">
                      <a16:creationId xmlns:a16="http://schemas.microsoft.com/office/drawing/2014/main" id="{F0DACA59-029E-4B14-8646-F923A548624A}"/>
                    </a:ext>
                  </a:extLst>
                </p14:cNvPr>
                <p14:cNvContentPartPr/>
                <p14:nvPr/>
              </p14:nvContentPartPr>
              <p14:xfrm>
                <a:off x="6459773" y="2420347"/>
                <a:ext cx="272160" cy="169560"/>
              </p14:xfrm>
            </p:contentPart>
          </mc:Choice>
          <mc:Fallback xmlns="">
            <p:pic>
              <p:nvPicPr>
                <p:cNvPr id="307" name="Freihand 306">
                  <a:extLst>
                    <a:ext uri="{FF2B5EF4-FFF2-40B4-BE49-F238E27FC236}">
                      <a16:creationId xmlns:a16="http://schemas.microsoft.com/office/drawing/2014/main" id="{F0DACA59-029E-4B14-8646-F923A548624A}"/>
                    </a:ext>
                  </a:extLst>
                </p:cNvPr>
                <p:cNvPicPr/>
                <p:nvPr/>
              </p:nvPicPr>
              <p:blipFill>
                <a:blip r:embed="rId541"/>
                <a:stretch>
                  <a:fillRect/>
                </a:stretch>
              </p:blipFill>
              <p:spPr>
                <a:xfrm>
                  <a:off x="6455453" y="2416027"/>
                  <a:ext cx="280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08" name="Freihand 307">
                  <a:extLst>
                    <a:ext uri="{FF2B5EF4-FFF2-40B4-BE49-F238E27FC236}">
                      <a16:creationId xmlns:a16="http://schemas.microsoft.com/office/drawing/2014/main" id="{7334A816-6DBF-44E2-B0CF-86891B997FD9}"/>
                    </a:ext>
                  </a:extLst>
                </p14:cNvPr>
                <p14:cNvContentPartPr/>
                <p14:nvPr/>
              </p14:nvContentPartPr>
              <p14:xfrm>
                <a:off x="6675773" y="2350507"/>
                <a:ext cx="27360" cy="9000"/>
              </p14:xfrm>
            </p:contentPart>
          </mc:Choice>
          <mc:Fallback xmlns="">
            <p:pic>
              <p:nvPicPr>
                <p:cNvPr id="308" name="Freihand 307">
                  <a:extLst>
                    <a:ext uri="{FF2B5EF4-FFF2-40B4-BE49-F238E27FC236}">
                      <a16:creationId xmlns:a16="http://schemas.microsoft.com/office/drawing/2014/main" id="{7334A816-6DBF-44E2-B0CF-86891B997FD9}"/>
                    </a:ext>
                  </a:extLst>
                </p:cNvPr>
                <p:cNvPicPr/>
                <p:nvPr/>
              </p:nvPicPr>
              <p:blipFill>
                <a:blip r:embed="rId543"/>
                <a:stretch>
                  <a:fillRect/>
                </a:stretch>
              </p:blipFill>
              <p:spPr>
                <a:xfrm>
                  <a:off x="6671453" y="2346187"/>
                  <a:ext cx="36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09" name="Freihand 308">
                  <a:extLst>
                    <a:ext uri="{FF2B5EF4-FFF2-40B4-BE49-F238E27FC236}">
                      <a16:creationId xmlns:a16="http://schemas.microsoft.com/office/drawing/2014/main" id="{C68845DB-3F35-48CA-8805-0E896582F1A2}"/>
                    </a:ext>
                  </a:extLst>
                </p14:cNvPr>
                <p14:cNvContentPartPr/>
                <p14:nvPr/>
              </p14:nvContentPartPr>
              <p14:xfrm>
                <a:off x="6740933" y="2266987"/>
                <a:ext cx="144360" cy="149400"/>
              </p14:xfrm>
            </p:contentPart>
          </mc:Choice>
          <mc:Fallback xmlns="">
            <p:pic>
              <p:nvPicPr>
                <p:cNvPr id="309" name="Freihand 308">
                  <a:extLst>
                    <a:ext uri="{FF2B5EF4-FFF2-40B4-BE49-F238E27FC236}">
                      <a16:creationId xmlns:a16="http://schemas.microsoft.com/office/drawing/2014/main" id="{C68845DB-3F35-48CA-8805-0E896582F1A2}"/>
                    </a:ext>
                  </a:extLst>
                </p:cNvPr>
                <p:cNvPicPr/>
                <p:nvPr/>
              </p:nvPicPr>
              <p:blipFill>
                <a:blip r:embed="rId545"/>
                <a:stretch>
                  <a:fillRect/>
                </a:stretch>
              </p:blipFill>
              <p:spPr>
                <a:xfrm>
                  <a:off x="6736613" y="2262667"/>
                  <a:ext cx="1530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10" name="Freihand 309">
                  <a:extLst>
                    <a:ext uri="{FF2B5EF4-FFF2-40B4-BE49-F238E27FC236}">
                      <a16:creationId xmlns:a16="http://schemas.microsoft.com/office/drawing/2014/main" id="{6ECB4B4B-2415-4C6B-9E40-5094D04B34BA}"/>
                    </a:ext>
                  </a:extLst>
                </p14:cNvPr>
                <p14:cNvContentPartPr/>
                <p14:nvPr/>
              </p14:nvContentPartPr>
              <p14:xfrm>
                <a:off x="6797453" y="2053867"/>
                <a:ext cx="687240" cy="2473200"/>
              </p14:xfrm>
            </p:contentPart>
          </mc:Choice>
          <mc:Fallback xmlns="">
            <p:pic>
              <p:nvPicPr>
                <p:cNvPr id="310" name="Freihand 309">
                  <a:extLst>
                    <a:ext uri="{FF2B5EF4-FFF2-40B4-BE49-F238E27FC236}">
                      <a16:creationId xmlns:a16="http://schemas.microsoft.com/office/drawing/2014/main" id="{6ECB4B4B-2415-4C6B-9E40-5094D04B34BA}"/>
                    </a:ext>
                  </a:extLst>
                </p:cNvPr>
                <p:cNvPicPr/>
                <p:nvPr/>
              </p:nvPicPr>
              <p:blipFill>
                <a:blip r:embed="rId547"/>
                <a:stretch>
                  <a:fillRect/>
                </a:stretch>
              </p:blipFill>
              <p:spPr>
                <a:xfrm>
                  <a:off x="6793133" y="2049547"/>
                  <a:ext cx="695880" cy="24818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12" name="Freihand 311">
                  <a:extLst>
                    <a:ext uri="{FF2B5EF4-FFF2-40B4-BE49-F238E27FC236}">
                      <a16:creationId xmlns:a16="http://schemas.microsoft.com/office/drawing/2014/main" id="{917B06F8-4556-4839-8417-45CAD98EAFBB}"/>
                    </a:ext>
                  </a:extLst>
                </p14:cNvPr>
                <p14:cNvContentPartPr/>
                <p14:nvPr/>
              </p14:nvContentPartPr>
              <p14:xfrm>
                <a:off x="7693853" y="3100387"/>
                <a:ext cx="43560" cy="179640"/>
              </p14:xfrm>
            </p:contentPart>
          </mc:Choice>
          <mc:Fallback xmlns="">
            <p:pic>
              <p:nvPicPr>
                <p:cNvPr id="312" name="Freihand 311">
                  <a:extLst>
                    <a:ext uri="{FF2B5EF4-FFF2-40B4-BE49-F238E27FC236}">
                      <a16:creationId xmlns:a16="http://schemas.microsoft.com/office/drawing/2014/main" id="{917B06F8-4556-4839-8417-45CAD98EAFBB}"/>
                    </a:ext>
                  </a:extLst>
                </p:cNvPr>
                <p:cNvPicPr/>
                <p:nvPr/>
              </p:nvPicPr>
              <p:blipFill>
                <a:blip r:embed="rId549"/>
                <a:stretch>
                  <a:fillRect/>
                </a:stretch>
              </p:blipFill>
              <p:spPr>
                <a:xfrm>
                  <a:off x="7689533" y="3096067"/>
                  <a:ext cx="5220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13" name="Freihand 312">
                  <a:extLst>
                    <a:ext uri="{FF2B5EF4-FFF2-40B4-BE49-F238E27FC236}">
                      <a16:creationId xmlns:a16="http://schemas.microsoft.com/office/drawing/2014/main" id="{90592977-D981-4BC5-83FD-C7CBEB54DF3E}"/>
                    </a:ext>
                  </a:extLst>
                </p14:cNvPr>
                <p14:cNvContentPartPr/>
                <p14:nvPr/>
              </p14:nvContentPartPr>
              <p14:xfrm>
                <a:off x="7636613" y="3162307"/>
                <a:ext cx="150120" cy="36720"/>
              </p14:xfrm>
            </p:contentPart>
          </mc:Choice>
          <mc:Fallback xmlns="">
            <p:pic>
              <p:nvPicPr>
                <p:cNvPr id="313" name="Freihand 312">
                  <a:extLst>
                    <a:ext uri="{FF2B5EF4-FFF2-40B4-BE49-F238E27FC236}">
                      <a16:creationId xmlns:a16="http://schemas.microsoft.com/office/drawing/2014/main" id="{90592977-D981-4BC5-83FD-C7CBEB54DF3E}"/>
                    </a:ext>
                  </a:extLst>
                </p:cNvPr>
                <p:cNvPicPr/>
                <p:nvPr/>
              </p:nvPicPr>
              <p:blipFill>
                <a:blip r:embed="rId551"/>
                <a:stretch>
                  <a:fillRect/>
                </a:stretch>
              </p:blipFill>
              <p:spPr>
                <a:xfrm>
                  <a:off x="7632293" y="3157987"/>
                  <a:ext cx="15876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14" name="Freihand 313">
                  <a:extLst>
                    <a:ext uri="{FF2B5EF4-FFF2-40B4-BE49-F238E27FC236}">
                      <a16:creationId xmlns:a16="http://schemas.microsoft.com/office/drawing/2014/main" id="{1C779506-2E78-4233-BAB4-4729043A0911}"/>
                    </a:ext>
                  </a:extLst>
                </p14:cNvPr>
                <p14:cNvContentPartPr/>
                <p14:nvPr/>
              </p14:nvContentPartPr>
              <p14:xfrm>
                <a:off x="7828853" y="3015787"/>
                <a:ext cx="86760" cy="150840"/>
              </p14:xfrm>
            </p:contentPart>
          </mc:Choice>
          <mc:Fallback xmlns="">
            <p:pic>
              <p:nvPicPr>
                <p:cNvPr id="314" name="Freihand 313">
                  <a:extLst>
                    <a:ext uri="{FF2B5EF4-FFF2-40B4-BE49-F238E27FC236}">
                      <a16:creationId xmlns:a16="http://schemas.microsoft.com/office/drawing/2014/main" id="{1C779506-2E78-4233-BAB4-4729043A0911}"/>
                    </a:ext>
                  </a:extLst>
                </p:cNvPr>
                <p:cNvPicPr/>
                <p:nvPr/>
              </p:nvPicPr>
              <p:blipFill>
                <a:blip r:embed="rId553"/>
                <a:stretch>
                  <a:fillRect/>
                </a:stretch>
              </p:blipFill>
              <p:spPr>
                <a:xfrm>
                  <a:off x="7824533" y="3011467"/>
                  <a:ext cx="954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15" name="Freihand 314">
                  <a:extLst>
                    <a:ext uri="{FF2B5EF4-FFF2-40B4-BE49-F238E27FC236}">
                      <a16:creationId xmlns:a16="http://schemas.microsoft.com/office/drawing/2014/main" id="{558B5944-BCB3-484D-8252-D82CC478A626}"/>
                    </a:ext>
                  </a:extLst>
                </p14:cNvPr>
                <p14:cNvContentPartPr/>
                <p14:nvPr/>
              </p14:nvContentPartPr>
              <p14:xfrm>
                <a:off x="7913453" y="3043147"/>
                <a:ext cx="172440" cy="163440"/>
              </p14:xfrm>
            </p:contentPart>
          </mc:Choice>
          <mc:Fallback xmlns="">
            <p:pic>
              <p:nvPicPr>
                <p:cNvPr id="315" name="Freihand 314">
                  <a:extLst>
                    <a:ext uri="{FF2B5EF4-FFF2-40B4-BE49-F238E27FC236}">
                      <a16:creationId xmlns:a16="http://schemas.microsoft.com/office/drawing/2014/main" id="{558B5944-BCB3-484D-8252-D82CC478A626}"/>
                    </a:ext>
                  </a:extLst>
                </p:cNvPr>
                <p:cNvPicPr/>
                <p:nvPr/>
              </p:nvPicPr>
              <p:blipFill>
                <a:blip r:embed="rId555"/>
                <a:stretch>
                  <a:fillRect/>
                </a:stretch>
              </p:blipFill>
              <p:spPr>
                <a:xfrm>
                  <a:off x="7909133" y="3038827"/>
                  <a:ext cx="1810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16" name="Freihand 315">
                  <a:extLst>
                    <a:ext uri="{FF2B5EF4-FFF2-40B4-BE49-F238E27FC236}">
                      <a16:creationId xmlns:a16="http://schemas.microsoft.com/office/drawing/2014/main" id="{F275255B-47AB-4C8E-9184-20D2228CAD30}"/>
                    </a:ext>
                  </a:extLst>
                </p14:cNvPr>
                <p14:cNvContentPartPr/>
                <p14:nvPr/>
              </p14:nvContentPartPr>
              <p14:xfrm>
                <a:off x="8125853" y="3015067"/>
                <a:ext cx="138960" cy="145800"/>
              </p14:xfrm>
            </p:contentPart>
          </mc:Choice>
          <mc:Fallback xmlns="">
            <p:pic>
              <p:nvPicPr>
                <p:cNvPr id="316" name="Freihand 315">
                  <a:extLst>
                    <a:ext uri="{FF2B5EF4-FFF2-40B4-BE49-F238E27FC236}">
                      <a16:creationId xmlns:a16="http://schemas.microsoft.com/office/drawing/2014/main" id="{F275255B-47AB-4C8E-9184-20D2228CAD30}"/>
                    </a:ext>
                  </a:extLst>
                </p:cNvPr>
                <p:cNvPicPr/>
                <p:nvPr/>
              </p:nvPicPr>
              <p:blipFill>
                <a:blip r:embed="rId557"/>
                <a:stretch>
                  <a:fillRect/>
                </a:stretch>
              </p:blipFill>
              <p:spPr>
                <a:xfrm>
                  <a:off x="8121533" y="3010747"/>
                  <a:ext cx="1476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17" name="Freihand 316">
                  <a:extLst>
                    <a:ext uri="{FF2B5EF4-FFF2-40B4-BE49-F238E27FC236}">
                      <a16:creationId xmlns:a16="http://schemas.microsoft.com/office/drawing/2014/main" id="{07BF1786-B79B-4B04-A658-031EB7DAEB08}"/>
                    </a:ext>
                  </a:extLst>
                </p14:cNvPr>
                <p14:cNvContentPartPr/>
                <p14:nvPr/>
              </p14:nvContentPartPr>
              <p14:xfrm>
                <a:off x="7897973" y="3350227"/>
                <a:ext cx="33480" cy="186480"/>
              </p14:xfrm>
            </p:contentPart>
          </mc:Choice>
          <mc:Fallback xmlns="">
            <p:pic>
              <p:nvPicPr>
                <p:cNvPr id="317" name="Freihand 316">
                  <a:extLst>
                    <a:ext uri="{FF2B5EF4-FFF2-40B4-BE49-F238E27FC236}">
                      <a16:creationId xmlns:a16="http://schemas.microsoft.com/office/drawing/2014/main" id="{07BF1786-B79B-4B04-A658-031EB7DAEB08}"/>
                    </a:ext>
                  </a:extLst>
                </p:cNvPr>
                <p:cNvPicPr/>
                <p:nvPr/>
              </p:nvPicPr>
              <p:blipFill>
                <a:blip r:embed="rId559"/>
                <a:stretch>
                  <a:fillRect/>
                </a:stretch>
              </p:blipFill>
              <p:spPr>
                <a:xfrm>
                  <a:off x="7893653" y="3345907"/>
                  <a:ext cx="4212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18" name="Freihand 317">
                  <a:extLst>
                    <a:ext uri="{FF2B5EF4-FFF2-40B4-BE49-F238E27FC236}">
                      <a16:creationId xmlns:a16="http://schemas.microsoft.com/office/drawing/2014/main" id="{5CC997CC-08A0-4891-A5E5-CE2C770354BF}"/>
                    </a:ext>
                  </a:extLst>
                </p14:cNvPr>
                <p14:cNvContentPartPr/>
                <p14:nvPr/>
              </p14:nvContentPartPr>
              <p14:xfrm>
                <a:off x="7763693" y="3287227"/>
                <a:ext cx="226080" cy="231480"/>
              </p14:xfrm>
            </p:contentPart>
          </mc:Choice>
          <mc:Fallback xmlns="">
            <p:pic>
              <p:nvPicPr>
                <p:cNvPr id="318" name="Freihand 317">
                  <a:extLst>
                    <a:ext uri="{FF2B5EF4-FFF2-40B4-BE49-F238E27FC236}">
                      <a16:creationId xmlns:a16="http://schemas.microsoft.com/office/drawing/2014/main" id="{5CC997CC-08A0-4891-A5E5-CE2C770354BF}"/>
                    </a:ext>
                  </a:extLst>
                </p:cNvPr>
                <p:cNvPicPr/>
                <p:nvPr/>
              </p:nvPicPr>
              <p:blipFill>
                <a:blip r:embed="rId561"/>
                <a:stretch>
                  <a:fillRect/>
                </a:stretch>
              </p:blipFill>
              <p:spPr>
                <a:xfrm>
                  <a:off x="7759373" y="3282907"/>
                  <a:ext cx="23472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19" name="Freihand 318">
                  <a:extLst>
                    <a:ext uri="{FF2B5EF4-FFF2-40B4-BE49-F238E27FC236}">
                      <a16:creationId xmlns:a16="http://schemas.microsoft.com/office/drawing/2014/main" id="{7AD4DA01-0126-403B-9CD2-8663B2358CAB}"/>
                    </a:ext>
                  </a:extLst>
                </p14:cNvPr>
                <p14:cNvContentPartPr/>
                <p14:nvPr/>
              </p14:nvContentPartPr>
              <p14:xfrm>
                <a:off x="8004533" y="3386587"/>
                <a:ext cx="101520" cy="87120"/>
              </p14:xfrm>
            </p:contentPart>
          </mc:Choice>
          <mc:Fallback xmlns="">
            <p:pic>
              <p:nvPicPr>
                <p:cNvPr id="319" name="Freihand 318">
                  <a:extLst>
                    <a:ext uri="{FF2B5EF4-FFF2-40B4-BE49-F238E27FC236}">
                      <a16:creationId xmlns:a16="http://schemas.microsoft.com/office/drawing/2014/main" id="{7AD4DA01-0126-403B-9CD2-8663B2358CAB}"/>
                    </a:ext>
                  </a:extLst>
                </p:cNvPr>
                <p:cNvPicPr/>
                <p:nvPr/>
              </p:nvPicPr>
              <p:blipFill>
                <a:blip r:embed="rId563"/>
                <a:stretch>
                  <a:fillRect/>
                </a:stretch>
              </p:blipFill>
              <p:spPr>
                <a:xfrm>
                  <a:off x="8000213" y="3382267"/>
                  <a:ext cx="1101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20" name="Freihand 319">
                  <a:extLst>
                    <a:ext uri="{FF2B5EF4-FFF2-40B4-BE49-F238E27FC236}">
                      <a16:creationId xmlns:a16="http://schemas.microsoft.com/office/drawing/2014/main" id="{6A587324-C876-48E4-B647-81397708582A}"/>
                    </a:ext>
                  </a:extLst>
                </p14:cNvPr>
                <p14:cNvContentPartPr/>
                <p14:nvPr/>
              </p14:nvContentPartPr>
              <p14:xfrm>
                <a:off x="8104253" y="3327547"/>
                <a:ext cx="109440" cy="140040"/>
              </p14:xfrm>
            </p:contentPart>
          </mc:Choice>
          <mc:Fallback xmlns="">
            <p:pic>
              <p:nvPicPr>
                <p:cNvPr id="320" name="Freihand 319">
                  <a:extLst>
                    <a:ext uri="{FF2B5EF4-FFF2-40B4-BE49-F238E27FC236}">
                      <a16:creationId xmlns:a16="http://schemas.microsoft.com/office/drawing/2014/main" id="{6A587324-C876-48E4-B647-81397708582A}"/>
                    </a:ext>
                  </a:extLst>
                </p:cNvPr>
                <p:cNvPicPr/>
                <p:nvPr/>
              </p:nvPicPr>
              <p:blipFill>
                <a:blip r:embed="rId565"/>
                <a:stretch>
                  <a:fillRect/>
                </a:stretch>
              </p:blipFill>
              <p:spPr>
                <a:xfrm>
                  <a:off x="8099933" y="3323227"/>
                  <a:ext cx="1180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21" name="Freihand 320">
                  <a:extLst>
                    <a:ext uri="{FF2B5EF4-FFF2-40B4-BE49-F238E27FC236}">
                      <a16:creationId xmlns:a16="http://schemas.microsoft.com/office/drawing/2014/main" id="{D8311329-4EB8-4933-AEB1-7A5F43987554}"/>
                    </a:ext>
                  </a:extLst>
                </p14:cNvPr>
                <p14:cNvContentPartPr/>
                <p14:nvPr/>
              </p14:nvContentPartPr>
              <p14:xfrm>
                <a:off x="8188853" y="3292987"/>
                <a:ext cx="97560" cy="165600"/>
              </p14:xfrm>
            </p:contentPart>
          </mc:Choice>
          <mc:Fallback xmlns="">
            <p:pic>
              <p:nvPicPr>
                <p:cNvPr id="321" name="Freihand 320">
                  <a:extLst>
                    <a:ext uri="{FF2B5EF4-FFF2-40B4-BE49-F238E27FC236}">
                      <a16:creationId xmlns:a16="http://schemas.microsoft.com/office/drawing/2014/main" id="{D8311329-4EB8-4933-AEB1-7A5F43987554}"/>
                    </a:ext>
                  </a:extLst>
                </p:cNvPr>
                <p:cNvPicPr/>
                <p:nvPr/>
              </p:nvPicPr>
              <p:blipFill>
                <a:blip r:embed="rId567"/>
                <a:stretch>
                  <a:fillRect/>
                </a:stretch>
              </p:blipFill>
              <p:spPr>
                <a:xfrm>
                  <a:off x="8184533" y="3288667"/>
                  <a:ext cx="106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22" name="Freihand 321">
                  <a:extLst>
                    <a:ext uri="{FF2B5EF4-FFF2-40B4-BE49-F238E27FC236}">
                      <a16:creationId xmlns:a16="http://schemas.microsoft.com/office/drawing/2014/main" id="{7058DBC5-22DA-4998-BA22-CA2A6167F79A}"/>
                    </a:ext>
                  </a:extLst>
                </p14:cNvPr>
                <p14:cNvContentPartPr/>
                <p14:nvPr/>
              </p14:nvContentPartPr>
              <p14:xfrm>
                <a:off x="8218733" y="3304867"/>
                <a:ext cx="32040" cy="137880"/>
              </p14:xfrm>
            </p:contentPart>
          </mc:Choice>
          <mc:Fallback xmlns="">
            <p:pic>
              <p:nvPicPr>
                <p:cNvPr id="322" name="Freihand 321">
                  <a:extLst>
                    <a:ext uri="{FF2B5EF4-FFF2-40B4-BE49-F238E27FC236}">
                      <a16:creationId xmlns:a16="http://schemas.microsoft.com/office/drawing/2014/main" id="{7058DBC5-22DA-4998-BA22-CA2A6167F79A}"/>
                    </a:ext>
                  </a:extLst>
                </p:cNvPr>
                <p:cNvPicPr/>
                <p:nvPr/>
              </p:nvPicPr>
              <p:blipFill>
                <a:blip r:embed="rId569"/>
                <a:stretch>
                  <a:fillRect/>
                </a:stretch>
              </p:blipFill>
              <p:spPr>
                <a:xfrm>
                  <a:off x="8214413" y="3300547"/>
                  <a:ext cx="4068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23" name="Freihand 322">
                  <a:extLst>
                    <a:ext uri="{FF2B5EF4-FFF2-40B4-BE49-F238E27FC236}">
                      <a16:creationId xmlns:a16="http://schemas.microsoft.com/office/drawing/2014/main" id="{B0FD8336-525E-4E95-8E1D-54D0E176E1EF}"/>
                    </a:ext>
                  </a:extLst>
                </p14:cNvPr>
                <p14:cNvContentPartPr/>
                <p14:nvPr/>
              </p14:nvContentPartPr>
              <p14:xfrm>
                <a:off x="8193533" y="3239707"/>
                <a:ext cx="27360" cy="27360"/>
              </p14:xfrm>
            </p:contentPart>
          </mc:Choice>
          <mc:Fallback xmlns="">
            <p:pic>
              <p:nvPicPr>
                <p:cNvPr id="323" name="Freihand 322">
                  <a:extLst>
                    <a:ext uri="{FF2B5EF4-FFF2-40B4-BE49-F238E27FC236}">
                      <a16:creationId xmlns:a16="http://schemas.microsoft.com/office/drawing/2014/main" id="{B0FD8336-525E-4E95-8E1D-54D0E176E1EF}"/>
                    </a:ext>
                  </a:extLst>
                </p:cNvPr>
                <p:cNvPicPr/>
                <p:nvPr/>
              </p:nvPicPr>
              <p:blipFill>
                <a:blip r:embed="rId571"/>
                <a:stretch>
                  <a:fillRect/>
                </a:stretch>
              </p:blipFill>
              <p:spPr>
                <a:xfrm>
                  <a:off x="8189213" y="3235387"/>
                  <a:ext cx="360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24" name="Freihand 323">
                  <a:extLst>
                    <a:ext uri="{FF2B5EF4-FFF2-40B4-BE49-F238E27FC236}">
                      <a16:creationId xmlns:a16="http://schemas.microsoft.com/office/drawing/2014/main" id="{339C9DB5-C9AB-4980-A906-6ECFA8C76896}"/>
                    </a:ext>
                  </a:extLst>
                </p14:cNvPr>
                <p14:cNvContentPartPr/>
                <p14:nvPr/>
              </p14:nvContentPartPr>
              <p14:xfrm>
                <a:off x="8250053" y="3274627"/>
                <a:ext cx="93240" cy="146880"/>
              </p14:xfrm>
            </p:contentPart>
          </mc:Choice>
          <mc:Fallback xmlns="">
            <p:pic>
              <p:nvPicPr>
                <p:cNvPr id="324" name="Freihand 323">
                  <a:extLst>
                    <a:ext uri="{FF2B5EF4-FFF2-40B4-BE49-F238E27FC236}">
                      <a16:creationId xmlns:a16="http://schemas.microsoft.com/office/drawing/2014/main" id="{339C9DB5-C9AB-4980-A906-6ECFA8C76896}"/>
                    </a:ext>
                  </a:extLst>
                </p:cNvPr>
                <p:cNvPicPr/>
                <p:nvPr/>
              </p:nvPicPr>
              <p:blipFill>
                <a:blip r:embed="rId573"/>
                <a:stretch>
                  <a:fillRect/>
                </a:stretch>
              </p:blipFill>
              <p:spPr>
                <a:xfrm>
                  <a:off x="8245733" y="3270307"/>
                  <a:ext cx="1018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25" name="Freihand 324">
                  <a:extLst>
                    <a:ext uri="{FF2B5EF4-FFF2-40B4-BE49-F238E27FC236}">
                      <a16:creationId xmlns:a16="http://schemas.microsoft.com/office/drawing/2014/main" id="{3FC67959-5261-40FD-841C-5836F747C5DA}"/>
                    </a:ext>
                  </a:extLst>
                </p14:cNvPr>
                <p14:cNvContentPartPr/>
                <p14:nvPr/>
              </p14:nvContentPartPr>
              <p14:xfrm>
                <a:off x="8336093" y="3127387"/>
                <a:ext cx="379800" cy="389520"/>
              </p14:xfrm>
            </p:contentPart>
          </mc:Choice>
          <mc:Fallback xmlns="">
            <p:pic>
              <p:nvPicPr>
                <p:cNvPr id="325" name="Freihand 324">
                  <a:extLst>
                    <a:ext uri="{FF2B5EF4-FFF2-40B4-BE49-F238E27FC236}">
                      <a16:creationId xmlns:a16="http://schemas.microsoft.com/office/drawing/2014/main" id="{3FC67959-5261-40FD-841C-5836F747C5DA}"/>
                    </a:ext>
                  </a:extLst>
                </p:cNvPr>
                <p:cNvPicPr/>
                <p:nvPr/>
              </p:nvPicPr>
              <p:blipFill>
                <a:blip r:embed="rId575"/>
                <a:stretch>
                  <a:fillRect/>
                </a:stretch>
              </p:blipFill>
              <p:spPr>
                <a:xfrm>
                  <a:off x="8331773" y="3123067"/>
                  <a:ext cx="388440" cy="39816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27" name="Freihand 326">
                  <a:extLst>
                    <a:ext uri="{FF2B5EF4-FFF2-40B4-BE49-F238E27FC236}">
                      <a16:creationId xmlns:a16="http://schemas.microsoft.com/office/drawing/2014/main" id="{6FBB124B-4548-4BEF-BFAF-D290264E6ABD}"/>
                    </a:ext>
                  </a:extLst>
                </p14:cNvPr>
                <p14:cNvContentPartPr/>
                <p14:nvPr/>
              </p14:nvContentPartPr>
              <p14:xfrm>
                <a:off x="3543773" y="2230987"/>
                <a:ext cx="386280" cy="2368440"/>
              </p14:xfrm>
            </p:contentPart>
          </mc:Choice>
          <mc:Fallback xmlns="">
            <p:pic>
              <p:nvPicPr>
                <p:cNvPr id="327" name="Freihand 326">
                  <a:extLst>
                    <a:ext uri="{FF2B5EF4-FFF2-40B4-BE49-F238E27FC236}">
                      <a16:creationId xmlns:a16="http://schemas.microsoft.com/office/drawing/2014/main" id="{6FBB124B-4548-4BEF-BFAF-D290264E6ABD}"/>
                    </a:ext>
                  </a:extLst>
                </p:cNvPr>
                <p:cNvPicPr/>
                <p:nvPr/>
              </p:nvPicPr>
              <p:blipFill>
                <a:blip r:embed="rId577"/>
                <a:stretch>
                  <a:fillRect/>
                </a:stretch>
              </p:blipFill>
              <p:spPr>
                <a:xfrm>
                  <a:off x="3539453" y="2226667"/>
                  <a:ext cx="394920" cy="23770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29" name="Freihand 328">
                  <a:extLst>
                    <a:ext uri="{FF2B5EF4-FFF2-40B4-BE49-F238E27FC236}">
                      <a16:creationId xmlns:a16="http://schemas.microsoft.com/office/drawing/2014/main" id="{82AD3872-F633-46DE-B538-5E0BBBB6B629}"/>
                    </a:ext>
                  </a:extLst>
                </p14:cNvPr>
                <p14:cNvContentPartPr/>
                <p14:nvPr/>
              </p14:nvContentPartPr>
              <p14:xfrm>
                <a:off x="6894293" y="2149987"/>
                <a:ext cx="438840" cy="2363400"/>
              </p14:xfrm>
            </p:contentPart>
          </mc:Choice>
          <mc:Fallback xmlns="">
            <p:pic>
              <p:nvPicPr>
                <p:cNvPr id="329" name="Freihand 328">
                  <a:extLst>
                    <a:ext uri="{FF2B5EF4-FFF2-40B4-BE49-F238E27FC236}">
                      <a16:creationId xmlns:a16="http://schemas.microsoft.com/office/drawing/2014/main" id="{82AD3872-F633-46DE-B538-5E0BBBB6B629}"/>
                    </a:ext>
                  </a:extLst>
                </p:cNvPr>
                <p:cNvPicPr/>
                <p:nvPr/>
              </p:nvPicPr>
              <p:blipFill>
                <a:blip r:embed="rId579"/>
                <a:stretch>
                  <a:fillRect/>
                </a:stretch>
              </p:blipFill>
              <p:spPr>
                <a:xfrm>
                  <a:off x="6889973" y="2145667"/>
                  <a:ext cx="447480" cy="237204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30" name="Freihand 329">
                  <a:extLst>
                    <a:ext uri="{FF2B5EF4-FFF2-40B4-BE49-F238E27FC236}">
                      <a16:creationId xmlns:a16="http://schemas.microsoft.com/office/drawing/2014/main" id="{5666D306-0611-45A3-9352-5E968325AB92}"/>
                    </a:ext>
                  </a:extLst>
                </p14:cNvPr>
                <p14:cNvContentPartPr/>
                <p14:nvPr/>
              </p14:nvContentPartPr>
              <p14:xfrm>
                <a:off x="7211813" y="2276707"/>
                <a:ext cx="179280" cy="1716480"/>
              </p14:xfrm>
            </p:contentPart>
          </mc:Choice>
          <mc:Fallback xmlns="">
            <p:pic>
              <p:nvPicPr>
                <p:cNvPr id="330" name="Freihand 329">
                  <a:extLst>
                    <a:ext uri="{FF2B5EF4-FFF2-40B4-BE49-F238E27FC236}">
                      <a16:creationId xmlns:a16="http://schemas.microsoft.com/office/drawing/2014/main" id="{5666D306-0611-45A3-9352-5E968325AB92}"/>
                    </a:ext>
                  </a:extLst>
                </p:cNvPr>
                <p:cNvPicPr/>
                <p:nvPr/>
              </p:nvPicPr>
              <p:blipFill>
                <a:blip r:embed="rId581"/>
                <a:stretch>
                  <a:fillRect/>
                </a:stretch>
              </p:blipFill>
              <p:spPr>
                <a:xfrm>
                  <a:off x="7207493" y="2272387"/>
                  <a:ext cx="187920" cy="1725120"/>
                </a:xfrm>
                <a:prstGeom prst="rect">
                  <a:avLst/>
                </a:prstGeom>
              </p:spPr>
            </p:pic>
          </mc:Fallback>
        </mc:AlternateContent>
      </p:grpSp>
    </p:spTree>
    <p:extLst>
      <p:ext uri="{BB962C8B-B14F-4D97-AF65-F5344CB8AC3E}">
        <p14:creationId xmlns:p14="http://schemas.microsoft.com/office/powerpoint/2010/main" val="2743596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696686" y="151653"/>
                <a:ext cx="10609943" cy="465065"/>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 – Allgemeine Erklärungsansätze</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696686" y="151653"/>
                <a:ext cx="10609943" cy="465065"/>
              </a:xfrm>
              <a:prstGeom prst="rect">
                <a:avLst/>
              </a:prstGeom>
              <a:blipFill>
                <a:blip r:embed="rId3"/>
                <a:stretch>
                  <a:fillRect l="-862" t="-9211" b="-30263"/>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217850" y="1136465"/>
            <a:ext cx="11799977" cy="4756336"/>
          </a:xfrm>
          <a:prstGeom prst="rect">
            <a:avLst/>
          </a:prstGeom>
          <a:noFill/>
          <a:ln>
            <a:noFill/>
          </a:ln>
        </p:spPr>
        <p:txBody>
          <a:bodyPr vert="horz" wrap="square" lIns="81646" tIns="40823" rIns="81646" bIns="40823" anchorCtr="0" compatLnSpc="0">
            <a:noAutofit/>
          </a:bodyPr>
          <a:lstStyle/>
          <a:p>
            <a:r>
              <a:rPr lang="de-DE" sz="2800" dirty="0"/>
              <a:t>Im Allgemeinen legt man drei Erklärungsansätze für die im Preisniveau steigende AS-Kurve zugrunde:</a:t>
            </a:r>
          </a:p>
          <a:p>
            <a:endParaRPr lang="de-DE" sz="2800" dirty="0"/>
          </a:p>
          <a:p>
            <a:pPr marL="342900" indent="-342900">
              <a:buFont typeface="Arial" panose="020B0604020202020204" pitchFamily="34" charset="0"/>
              <a:buChar char="•"/>
            </a:pPr>
            <a:r>
              <a:rPr lang="de-DE" sz="2800" dirty="0" err="1"/>
              <a:t>Keynessche</a:t>
            </a:r>
            <a:r>
              <a:rPr lang="de-DE" sz="2800" dirty="0"/>
              <a:t> Theorie der starren Löhne: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err="1"/>
              <a:t>Neukeynesianische</a:t>
            </a:r>
            <a:r>
              <a:rPr lang="de-DE" sz="2800" dirty="0"/>
              <a:t> Theorie starrer Preise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a:t>Neuklassische Theorie der Wahrnehmungsstörungen</a:t>
            </a:r>
          </a:p>
          <a:p>
            <a:endParaRPr lang="de-DE" sz="1996"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1E6BB328-51EC-4E9D-A5EA-C3D5F737335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F3852F94-9A45-4236-AA97-A2DC98175431}"/>
                  </a:ext>
                </a:extLst>
              </p14:cNvPr>
              <p14:cNvContentPartPr/>
              <p14:nvPr/>
            </p14:nvContentPartPr>
            <p14:xfrm>
              <a:off x="559733" y="2920387"/>
              <a:ext cx="6113880" cy="116280"/>
            </p14:xfrm>
          </p:contentPart>
        </mc:Choice>
        <mc:Fallback xmlns="">
          <p:pic>
            <p:nvPicPr>
              <p:cNvPr id="2" name="Freihand 1">
                <a:extLst>
                  <a:ext uri="{FF2B5EF4-FFF2-40B4-BE49-F238E27FC236}">
                    <a16:creationId xmlns:a16="http://schemas.microsoft.com/office/drawing/2014/main" id="{F3852F94-9A45-4236-AA97-A2DC98175431}"/>
                  </a:ext>
                </a:extLst>
              </p:cNvPr>
              <p:cNvPicPr/>
              <p:nvPr/>
            </p:nvPicPr>
            <p:blipFill>
              <a:blip r:embed="rId5"/>
              <a:stretch>
                <a:fillRect/>
              </a:stretch>
            </p:blipFill>
            <p:spPr>
              <a:xfrm>
                <a:off x="555413" y="2916067"/>
                <a:ext cx="6122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A407D905-CBC3-4551-9315-4A2CC075AB79}"/>
                  </a:ext>
                </a:extLst>
              </p14:cNvPr>
              <p14:cNvContentPartPr/>
              <p14:nvPr/>
            </p14:nvContentPartPr>
            <p14:xfrm>
              <a:off x="652253" y="3712747"/>
              <a:ext cx="5899320" cy="136800"/>
            </p14:xfrm>
          </p:contentPart>
        </mc:Choice>
        <mc:Fallback xmlns="">
          <p:pic>
            <p:nvPicPr>
              <p:cNvPr id="3" name="Freihand 2">
                <a:extLst>
                  <a:ext uri="{FF2B5EF4-FFF2-40B4-BE49-F238E27FC236}">
                    <a16:creationId xmlns:a16="http://schemas.microsoft.com/office/drawing/2014/main" id="{A407D905-CBC3-4551-9315-4A2CC075AB79}"/>
                  </a:ext>
                </a:extLst>
              </p:cNvPr>
              <p:cNvPicPr/>
              <p:nvPr/>
            </p:nvPicPr>
            <p:blipFill>
              <a:blip r:embed="rId7"/>
              <a:stretch>
                <a:fillRect/>
              </a:stretch>
            </p:blipFill>
            <p:spPr>
              <a:xfrm>
                <a:off x="647933" y="3708427"/>
                <a:ext cx="59079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2253A288-120E-4514-9D65-4A88CE2F391D}"/>
                  </a:ext>
                </a:extLst>
              </p14:cNvPr>
              <p14:cNvContentPartPr/>
              <p14:nvPr/>
            </p14:nvContentPartPr>
            <p14:xfrm>
              <a:off x="623093" y="4663147"/>
              <a:ext cx="7162200" cy="87120"/>
            </p14:xfrm>
          </p:contentPart>
        </mc:Choice>
        <mc:Fallback xmlns="">
          <p:pic>
            <p:nvPicPr>
              <p:cNvPr id="5" name="Freihand 4">
                <a:extLst>
                  <a:ext uri="{FF2B5EF4-FFF2-40B4-BE49-F238E27FC236}">
                    <a16:creationId xmlns:a16="http://schemas.microsoft.com/office/drawing/2014/main" id="{2253A288-120E-4514-9D65-4A88CE2F391D}"/>
                  </a:ext>
                </a:extLst>
              </p:cNvPr>
              <p:cNvPicPr/>
              <p:nvPr/>
            </p:nvPicPr>
            <p:blipFill>
              <a:blip r:embed="rId9"/>
              <a:stretch>
                <a:fillRect/>
              </a:stretch>
            </p:blipFill>
            <p:spPr>
              <a:xfrm>
                <a:off x="618773" y="4658827"/>
                <a:ext cx="7170840" cy="95760"/>
              </a:xfrm>
              <a:prstGeom prst="rect">
                <a:avLst/>
              </a:prstGeom>
            </p:spPr>
          </p:pic>
        </mc:Fallback>
      </mc:AlternateContent>
    </p:spTree>
    <p:extLst>
      <p:ext uri="{BB962C8B-B14F-4D97-AF65-F5344CB8AC3E}">
        <p14:creationId xmlns:p14="http://schemas.microsoft.com/office/powerpoint/2010/main" val="362578609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96407A63-EB4B-4B2B-842F-B0AAB4D0AAA5}"/>
              </a:ext>
            </a:extLst>
          </p:cNvPr>
          <p:cNvSpPr txBox="1"/>
          <p:nvPr/>
        </p:nvSpPr>
        <p:spPr>
          <a:xfrm>
            <a:off x="1784789" y="41477"/>
            <a:ext cx="6671155" cy="112112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Keynes´sche</a:t>
            </a:r>
            <a:r>
              <a:rPr lang="de-DE" sz="3266" dirty="0">
                <a:latin typeface="Times New Roman" pitchFamily="18"/>
                <a:ea typeface="Droid Sans Fallback" pitchFamily="2"/>
                <a:cs typeface="Lohit Hindi" pitchFamily="2"/>
              </a:rPr>
              <a:t> Theorie der starrer Löhne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42800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Unternehmen wird das Ziel der Gewinnmaximierung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wichtiger Inputfaktor für die Produktion ist Arbeit und damit die Lohnsumme ein wesentlicher Bestandteil Kosten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Sind die Löhne kurzfristig konstant steigt bei höheren </a:t>
            </a:r>
            <a:r>
              <a:rPr lang="de-DE" sz="2400" dirty="0" err="1"/>
              <a:t>Outputpreisen</a:t>
            </a:r>
            <a:r>
              <a:rPr lang="de-DE" sz="2400" dirty="0"/>
              <a:t> der Profit pro </a:t>
            </a:r>
            <a:r>
              <a:rPr lang="de-DE" sz="2400" dirty="0" err="1"/>
              <a:t>Outputeinheit</a:t>
            </a:r>
            <a:r>
              <a:rPr lang="de-DE" sz="2400" dirty="0"/>
              <a:t> (Grenzertrag)</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Unternehmen hat damit bei steigenden Preisen einen Anreiz seine Produktion auszuweiten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höheres gesamtwirtschaftliches Angebot bei gestiegenen Preisen</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BA8A11D9-3181-4967-87F1-E867836246E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479A81FE-90BE-42DA-95F6-0F65D1DF86A4}"/>
                  </a:ext>
                </a:extLst>
              </p14:cNvPr>
              <p14:cNvContentPartPr/>
              <p14:nvPr/>
            </p14:nvContentPartPr>
            <p14:xfrm>
              <a:off x="909293" y="2258520"/>
              <a:ext cx="2928240" cy="119160"/>
            </p14:xfrm>
          </p:contentPart>
        </mc:Choice>
        <mc:Fallback xmlns="">
          <p:pic>
            <p:nvPicPr>
              <p:cNvPr id="2" name="Freihand 1">
                <a:extLst>
                  <a:ext uri="{FF2B5EF4-FFF2-40B4-BE49-F238E27FC236}">
                    <a16:creationId xmlns:a16="http://schemas.microsoft.com/office/drawing/2014/main" id="{479A81FE-90BE-42DA-95F6-0F65D1DF86A4}"/>
                  </a:ext>
                </a:extLst>
              </p:cNvPr>
              <p:cNvPicPr/>
              <p:nvPr/>
            </p:nvPicPr>
            <p:blipFill>
              <a:blip r:embed="rId4"/>
              <a:stretch>
                <a:fillRect/>
              </a:stretch>
            </p:blipFill>
            <p:spPr>
              <a:xfrm>
                <a:off x="904973" y="2254200"/>
                <a:ext cx="29368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6" name="Freihand 5">
                <a:extLst>
                  <a:ext uri="{FF2B5EF4-FFF2-40B4-BE49-F238E27FC236}">
                    <a16:creationId xmlns:a16="http://schemas.microsoft.com/office/drawing/2014/main" id="{A150EA62-57CA-4AD5-8D8B-7DF5665C0587}"/>
                  </a:ext>
                </a:extLst>
              </p14:cNvPr>
              <p14:cNvContentPartPr/>
              <p14:nvPr/>
            </p14:nvContentPartPr>
            <p14:xfrm>
              <a:off x="1151573" y="2648760"/>
              <a:ext cx="6038640" cy="136440"/>
            </p14:xfrm>
          </p:contentPart>
        </mc:Choice>
        <mc:Fallback xmlns="">
          <p:pic>
            <p:nvPicPr>
              <p:cNvPr id="6" name="Freihand 5">
                <a:extLst>
                  <a:ext uri="{FF2B5EF4-FFF2-40B4-BE49-F238E27FC236}">
                    <a16:creationId xmlns:a16="http://schemas.microsoft.com/office/drawing/2014/main" id="{A150EA62-57CA-4AD5-8D8B-7DF5665C0587}"/>
                  </a:ext>
                </a:extLst>
              </p:cNvPr>
              <p:cNvPicPr/>
              <p:nvPr/>
            </p:nvPicPr>
            <p:blipFill>
              <a:blip r:embed="rId6"/>
              <a:stretch>
                <a:fillRect/>
              </a:stretch>
            </p:blipFill>
            <p:spPr>
              <a:xfrm>
                <a:off x="1147253" y="2644440"/>
                <a:ext cx="60472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C7EA79D2-AD12-434B-95EC-0CA8C780F8EE}"/>
                  </a:ext>
                </a:extLst>
              </p14:cNvPr>
              <p14:cNvContentPartPr/>
              <p14:nvPr/>
            </p14:nvContentPartPr>
            <p14:xfrm>
              <a:off x="1576373" y="3373440"/>
              <a:ext cx="4221360" cy="113040"/>
            </p14:xfrm>
          </p:contentPart>
        </mc:Choice>
        <mc:Fallback xmlns="">
          <p:pic>
            <p:nvPicPr>
              <p:cNvPr id="7" name="Freihand 6">
                <a:extLst>
                  <a:ext uri="{FF2B5EF4-FFF2-40B4-BE49-F238E27FC236}">
                    <a16:creationId xmlns:a16="http://schemas.microsoft.com/office/drawing/2014/main" id="{C7EA79D2-AD12-434B-95EC-0CA8C780F8EE}"/>
                  </a:ext>
                </a:extLst>
              </p:cNvPr>
              <p:cNvPicPr/>
              <p:nvPr/>
            </p:nvPicPr>
            <p:blipFill>
              <a:blip r:embed="rId8"/>
              <a:stretch>
                <a:fillRect/>
              </a:stretch>
            </p:blipFill>
            <p:spPr>
              <a:xfrm>
                <a:off x="1572053" y="3369120"/>
                <a:ext cx="42300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B6C586A3-6B52-4D26-8C54-E21340D6900F}"/>
                  </a:ext>
                </a:extLst>
              </p14:cNvPr>
              <p14:cNvContentPartPr/>
              <p14:nvPr/>
            </p14:nvContentPartPr>
            <p14:xfrm>
              <a:off x="6019853" y="3412320"/>
              <a:ext cx="1018440" cy="66600"/>
            </p14:xfrm>
          </p:contentPart>
        </mc:Choice>
        <mc:Fallback xmlns="">
          <p:pic>
            <p:nvPicPr>
              <p:cNvPr id="8" name="Freihand 7">
                <a:extLst>
                  <a:ext uri="{FF2B5EF4-FFF2-40B4-BE49-F238E27FC236}">
                    <a16:creationId xmlns:a16="http://schemas.microsoft.com/office/drawing/2014/main" id="{B6C586A3-6B52-4D26-8C54-E21340D6900F}"/>
                  </a:ext>
                </a:extLst>
              </p:cNvPr>
              <p:cNvPicPr/>
              <p:nvPr/>
            </p:nvPicPr>
            <p:blipFill>
              <a:blip r:embed="rId10"/>
              <a:stretch>
                <a:fillRect/>
              </a:stretch>
            </p:blipFill>
            <p:spPr>
              <a:xfrm>
                <a:off x="6015533" y="3408000"/>
                <a:ext cx="10270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D0BDC45A-F894-44FF-B4BF-9B21B5579751}"/>
                  </a:ext>
                </a:extLst>
              </p14:cNvPr>
              <p14:cNvContentPartPr/>
              <p14:nvPr/>
            </p14:nvContentPartPr>
            <p14:xfrm>
              <a:off x="436613" y="3774840"/>
              <a:ext cx="2484360" cy="111240"/>
            </p14:xfrm>
          </p:contentPart>
        </mc:Choice>
        <mc:Fallback xmlns="">
          <p:pic>
            <p:nvPicPr>
              <p:cNvPr id="9" name="Freihand 8">
                <a:extLst>
                  <a:ext uri="{FF2B5EF4-FFF2-40B4-BE49-F238E27FC236}">
                    <a16:creationId xmlns:a16="http://schemas.microsoft.com/office/drawing/2014/main" id="{D0BDC45A-F894-44FF-B4BF-9B21B5579751}"/>
                  </a:ext>
                </a:extLst>
              </p:cNvPr>
              <p:cNvPicPr/>
              <p:nvPr/>
            </p:nvPicPr>
            <p:blipFill>
              <a:blip r:embed="rId12"/>
              <a:stretch>
                <a:fillRect/>
              </a:stretch>
            </p:blipFill>
            <p:spPr>
              <a:xfrm>
                <a:off x="432293" y="3770520"/>
                <a:ext cx="2493000" cy="119880"/>
              </a:xfrm>
              <a:prstGeom prst="rect">
                <a:avLst/>
              </a:prstGeom>
            </p:spPr>
          </p:pic>
        </mc:Fallback>
      </mc:AlternateContent>
      <p:grpSp>
        <p:nvGrpSpPr>
          <p:cNvPr id="14" name="Gruppieren 13">
            <a:extLst>
              <a:ext uri="{FF2B5EF4-FFF2-40B4-BE49-F238E27FC236}">
                <a16:creationId xmlns:a16="http://schemas.microsoft.com/office/drawing/2014/main" id="{D97043FA-2C11-4403-A465-ADBBEC6E93E4}"/>
              </a:ext>
            </a:extLst>
          </p:cNvPr>
          <p:cNvGrpSpPr/>
          <p:nvPr/>
        </p:nvGrpSpPr>
        <p:grpSpPr>
          <a:xfrm>
            <a:off x="9056813" y="1265640"/>
            <a:ext cx="826200" cy="357120"/>
            <a:chOff x="9056813" y="1265640"/>
            <a:chExt cx="826200" cy="357120"/>
          </a:xfrm>
        </p:grpSpPr>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373C7580-357A-4E80-9193-6AA9A9606D46}"/>
                    </a:ext>
                  </a:extLst>
                </p14:cNvPr>
                <p14:cNvContentPartPr/>
                <p14:nvPr/>
              </p14:nvContentPartPr>
              <p14:xfrm>
                <a:off x="9056813" y="1286520"/>
                <a:ext cx="187920" cy="336240"/>
              </p14:xfrm>
            </p:contentPart>
          </mc:Choice>
          <mc:Fallback xmlns="">
            <p:pic>
              <p:nvPicPr>
                <p:cNvPr id="10" name="Freihand 9">
                  <a:extLst>
                    <a:ext uri="{FF2B5EF4-FFF2-40B4-BE49-F238E27FC236}">
                      <a16:creationId xmlns:a16="http://schemas.microsoft.com/office/drawing/2014/main" id="{373C7580-357A-4E80-9193-6AA9A9606D46}"/>
                    </a:ext>
                  </a:extLst>
                </p:cNvPr>
                <p:cNvPicPr/>
                <p:nvPr/>
              </p:nvPicPr>
              <p:blipFill>
                <a:blip r:embed="rId14"/>
                <a:stretch>
                  <a:fillRect/>
                </a:stretch>
              </p:blipFill>
              <p:spPr>
                <a:xfrm>
                  <a:off x="9052493" y="1282200"/>
                  <a:ext cx="196560" cy="344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354AB2F7-3979-4B9B-B14F-74E194FDDA0A}"/>
                    </a:ext>
                  </a:extLst>
                </p14:cNvPr>
                <p14:cNvContentPartPr/>
                <p14:nvPr/>
              </p14:nvContentPartPr>
              <p14:xfrm>
                <a:off x="9334013" y="1265640"/>
                <a:ext cx="145800" cy="147960"/>
              </p14:xfrm>
            </p:contentPart>
          </mc:Choice>
          <mc:Fallback xmlns="">
            <p:pic>
              <p:nvPicPr>
                <p:cNvPr id="11" name="Freihand 10">
                  <a:extLst>
                    <a:ext uri="{FF2B5EF4-FFF2-40B4-BE49-F238E27FC236}">
                      <a16:creationId xmlns:a16="http://schemas.microsoft.com/office/drawing/2014/main" id="{354AB2F7-3979-4B9B-B14F-74E194FDDA0A}"/>
                    </a:ext>
                  </a:extLst>
                </p:cNvPr>
                <p:cNvPicPr/>
                <p:nvPr/>
              </p:nvPicPr>
              <p:blipFill>
                <a:blip r:embed="rId16"/>
                <a:stretch>
                  <a:fillRect/>
                </a:stretch>
              </p:blipFill>
              <p:spPr>
                <a:xfrm>
                  <a:off x="9329693" y="1261320"/>
                  <a:ext cx="1544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1DA4C3D5-C113-46A8-A6B4-CD1F6EFFAB56}"/>
                    </a:ext>
                  </a:extLst>
                </p14:cNvPr>
                <p14:cNvContentPartPr/>
                <p14:nvPr/>
              </p14:nvContentPartPr>
              <p14:xfrm>
                <a:off x="9324293" y="1287600"/>
                <a:ext cx="190440" cy="99360"/>
              </p14:xfrm>
            </p:contentPart>
          </mc:Choice>
          <mc:Fallback xmlns="">
            <p:pic>
              <p:nvPicPr>
                <p:cNvPr id="12" name="Freihand 11">
                  <a:extLst>
                    <a:ext uri="{FF2B5EF4-FFF2-40B4-BE49-F238E27FC236}">
                      <a16:creationId xmlns:a16="http://schemas.microsoft.com/office/drawing/2014/main" id="{1DA4C3D5-C113-46A8-A6B4-CD1F6EFFAB56}"/>
                    </a:ext>
                  </a:extLst>
                </p:cNvPr>
                <p:cNvPicPr/>
                <p:nvPr/>
              </p:nvPicPr>
              <p:blipFill>
                <a:blip r:embed="rId18"/>
                <a:stretch>
                  <a:fillRect/>
                </a:stretch>
              </p:blipFill>
              <p:spPr>
                <a:xfrm>
                  <a:off x="9319973" y="1283280"/>
                  <a:ext cx="1990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BF55D45B-A134-4E53-A86F-C6EC3C903951}"/>
                    </a:ext>
                  </a:extLst>
                </p14:cNvPr>
                <p14:cNvContentPartPr/>
                <p14:nvPr/>
              </p14:nvContentPartPr>
              <p14:xfrm>
                <a:off x="9693653" y="1312800"/>
                <a:ext cx="189360" cy="7920"/>
              </p14:xfrm>
            </p:contentPart>
          </mc:Choice>
          <mc:Fallback xmlns="">
            <p:pic>
              <p:nvPicPr>
                <p:cNvPr id="13" name="Freihand 12">
                  <a:extLst>
                    <a:ext uri="{FF2B5EF4-FFF2-40B4-BE49-F238E27FC236}">
                      <a16:creationId xmlns:a16="http://schemas.microsoft.com/office/drawing/2014/main" id="{BF55D45B-A134-4E53-A86F-C6EC3C903951}"/>
                    </a:ext>
                  </a:extLst>
                </p:cNvPr>
                <p:cNvPicPr/>
                <p:nvPr/>
              </p:nvPicPr>
              <p:blipFill>
                <a:blip r:embed="rId20"/>
                <a:stretch>
                  <a:fillRect/>
                </a:stretch>
              </p:blipFill>
              <p:spPr>
                <a:xfrm>
                  <a:off x="9689333" y="1308480"/>
                  <a:ext cx="198000" cy="16560"/>
                </a:xfrm>
                <a:prstGeom prst="rect">
                  <a:avLst/>
                </a:prstGeom>
              </p:spPr>
            </p:pic>
          </mc:Fallback>
        </mc:AlternateContent>
      </p:grpSp>
      <p:grpSp>
        <p:nvGrpSpPr>
          <p:cNvPr id="25" name="Gruppieren 24">
            <a:extLst>
              <a:ext uri="{FF2B5EF4-FFF2-40B4-BE49-F238E27FC236}">
                <a16:creationId xmlns:a16="http://schemas.microsoft.com/office/drawing/2014/main" id="{EB7058A7-FE36-4E4D-AE3D-9C7F8B52EB5C}"/>
              </a:ext>
            </a:extLst>
          </p:cNvPr>
          <p:cNvGrpSpPr/>
          <p:nvPr/>
        </p:nvGrpSpPr>
        <p:grpSpPr>
          <a:xfrm>
            <a:off x="8466413" y="1074120"/>
            <a:ext cx="573120" cy="384480"/>
            <a:chOff x="8466413" y="1074120"/>
            <a:chExt cx="573120" cy="384480"/>
          </a:xfrm>
        </p:grpSpPr>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45927E3F-BCCF-45D4-B914-7863CA3117DC}"/>
                    </a:ext>
                  </a:extLst>
                </p14:cNvPr>
                <p14:cNvContentPartPr/>
                <p14:nvPr/>
              </p14:nvContentPartPr>
              <p14:xfrm>
                <a:off x="8535893" y="1320720"/>
                <a:ext cx="7200" cy="137880"/>
              </p14:xfrm>
            </p:contentPart>
          </mc:Choice>
          <mc:Fallback xmlns="">
            <p:pic>
              <p:nvPicPr>
                <p:cNvPr id="18" name="Freihand 17">
                  <a:extLst>
                    <a:ext uri="{FF2B5EF4-FFF2-40B4-BE49-F238E27FC236}">
                      <a16:creationId xmlns:a16="http://schemas.microsoft.com/office/drawing/2014/main" id="{45927E3F-BCCF-45D4-B914-7863CA3117DC}"/>
                    </a:ext>
                  </a:extLst>
                </p:cNvPr>
                <p:cNvPicPr/>
                <p:nvPr/>
              </p:nvPicPr>
              <p:blipFill>
                <a:blip r:embed="rId22"/>
                <a:stretch>
                  <a:fillRect/>
                </a:stretch>
              </p:blipFill>
              <p:spPr>
                <a:xfrm>
                  <a:off x="8531573" y="1316400"/>
                  <a:ext cx="158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52C2C80F-0C60-4BE5-A46A-D8196772EEEB}"/>
                    </a:ext>
                  </a:extLst>
                </p14:cNvPr>
                <p14:cNvContentPartPr/>
                <p14:nvPr/>
              </p14:nvContentPartPr>
              <p14:xfrm>
                <a:off x="8564693" y="1321800"/>
                <a:ext cx="23760" cy="108720"/>
              </p14:xfrm>
            </p:contentPart>
          </mc:Choice>
          <mc:Fallback xmlns="">
            <p:pic>
              <p:nvPicPr>
                <p:cNvPr id="19" name="Freihand 18">
                  <a:extLst>
                    <a:ext uri="{FF2B5EF4-FFF2-40B4-BE49-F238E27FC236}">
                      <a16:creationId xmlns:a16="http://schemas.microsoft.com/office/drawing/2014/main" id="{52C2C80F-0C60-4BE5-A46A-D8196772EEEB}"/>
                    </a:ext>
                  </a:extLst>
                </p:cNvPr>
                <p:cNvPicPr/>
                <p:nvPr/>
              </p:nvPicPr>
              <p:blipFill>
                <a:blip r:embed="rId24"/>
                <a:stretch>
                  <a:fillRect/>
                </a:stretch>
              </p:blipFill>
              <p:spPr>
                <a:xfrm>
                  <a:off x="8560373" y="1317480"/>
                  <a:ext cx="324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129BB446-B809-42C5-B1F3-2BE76AE16585}"/>
                    </a:ext>
                  </a:extLst>
                </p14:cNvPr>
                <p14:cNvContentPartPr/>
                <p14:nvPr/>
              </p14:nvContentPartPr>
              <p14:xfrm>
                <a:off x="8466413" y="1259160"/>
                <a:ext cx="363600" cy="73080"/>
              </p14:xfrm>
            </p:contentPart>
          </mc:Choice>
          <mc:Fallback xmlns="">
            <p:pic>
              <p:nvPicPr>
                <p:cNvPr id="20" name="Freihand 19">
                  <a:extLst>
                    <a:ext uri="{FF2B5EF4-FFF2-40B4-BE49-F238E27FC236}">
                      <a16:creationId xmlns:a16="http://schemas.microsoft.com/office/drawing/2014/main" id="{129BB446-B809-42C5-B1F3-2BE76AE16585}"/>
                    </a:ext>
                  </a:extLst>
                </p:cNvPr>
                <p:cNvPicPr/>
                <p:nvPr/>
              </p:nvPicPr>
              <p:blipFill>
                <a:blip r:embed="rId26"/>
                <a:stretch>
                  <a:fillRect/>
                </a:stretch>
              </p:blipFill>
              <p:spPr>
                <a:xfrm>
                  <a:off x="8462093" y="1254840"/>
                  <a:ext cx="3722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1" name="Freihand 20">
                  <a:extLst>
                    <a:ext uri="{FF2B5EF4-FFF2-40B4-BE49-F238E27FC236}">
                      <a16:creationId xmlns:a16="http://schemas.microsoft.com/office/drawing/2014/main" id="{EE64896D-331F-4262-93D7-DD2C0A9EA23C}"/>
                    </a:ext>
                  </a:extLst>
                </p14:cNvPr>
                <p14:cNvContentPartPr/>
                <p14:nvPr/>
              </p14:nvContentPartPr>
              <p14:xfrm>
                <a:off x="8735693" y="1377240"/>
                <a:ext cx="108360" cy="21600"/>
              </p14:xfrm>
            </p:contentPart>
          </mc:Choice>
          <mc:Fallback xmlns="">
            <p:pic>
              <p:nvPicPr>
                <p:cNvPr id="21" name="Freihand 20">
                  <a:extLst>
                    <a:ext uri="{FF2B5EF4-FFF2-40B4-BE49-F238E27FC236}">
                      <a16:creationId xmlns:a16="http://schemas.microsoft.com/office/drawing/2014/main" id="{EE64896D-331F-4262-93D7-DD2C0A9EA23C}"/>
                    </a:ext>
                  </a:extLst>
                </p:cNvPr>
                <p:cNvPicPr/>
                <p:nvPr/>
              </p:nvPicPr>
              <p:blipFill>
                <a:blip r:embed="rId28"/>
                <a:stretch>
                  <a:fillRect/>
                </a:stretch>
              </p:blipFill>
              <p:spPr>
                <a:xfrm>
                  <a:off x="8731373" y="1372920"/>
                  <a:ext cx="1170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3" name="Freihand 22">
                  <a:extLst>
                    <a:ext uri="{FF2B5EF4-FFF2-40B4-BE49-F238E27FC236}">
                      <a16:creationId xmlns:a16="http://schemas.microsoft.com/office/drawing/2014/main" id="{76C1B693-27B9-4C00-9050-64413EFBB394}"/>
                    </a:ext>
                  </a:extLst>
                </p14:cNvPr>
                <p14:cNvContentPartPr/>
                <p14:nvPr/>
              </p14:nvContentPartPr>
              <p14:xfrm>
                <a:off x="8990573" y="1242600"/>
                <a:ext cx="26280" cy="214200"/>
              </p14:xfrm>
            </p:contentPart>
          </mc:Choice>
          <mc:Fallback xmlns="">
            <p:pic>
              <p:nvPicPr>
                <p:cNvPr id="23" name="Freihand 22">
                  <a:extLst>
                    <a:ext uri="{FF2B5EF4-FFF2-40B4-BE49-F238E27FC236}">
                      <a16:creationId xmlns:a16="http://schemas.microsoft.com/office/drawing/2014/main" id="{76C1B693-27B9-4C00-9050-64413EFBB394}"/>
                    </a:ext>
                  </a:extLst>
                </p:cNvPr>
                <p:cNvPicPr/>
                <p:nvPr/>
              </p:nvPicPr>
              <p:blipFill>
                <a:blip r:embed="rId30"/>
                <a:stretch>
                  <a:fillRect/>
                </a:stretch>
              </p:blipFill>
              <p:spPr>
                <a:xfrm>
                  <a:off x="8986253" y="1238280"/>
                  <a:ext cx="349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4" name="Freihand 23">
                  <a:extLst>
                    <a:ext uri="{FF2B5EF4-FFF2-40B4-BE49-F238E27FC236}">
                      <a16:creationId xmlns:a16="http://schemas.microsoft.com/office/drawing/2014/main" id="{36BA765C-8EA2-42CD-82CE-EF9257C1ED7B}"/>
                    </a:ext>
                  </a:extLst>
                </p14:cNvPr>
                <p14:cNvContentPartPr/>
                <p14:nvPr/>
              </p14:nvContentPartPr>
              <p14:xfrm>
                <a:off x="8886173" y="1074120"/>
                <a:ext cx="153360" cy="195120"/>
              </p14:xfrm>
            </p:contentPart>
          </mc:Choice>
          <mc:Fallback xmlns="">
            <p:pic>
              <p:nvPicPr>
                <p:cNvPr id="24" name="Freihand 23">
                  <a:extLst>
                    <a:ext uri="{FF2B5EF4-FFF2-40B4-BE49-F238E27FC236}">
                      <a16:creationId xmlns:a16="http://schemas.microsoft.com/office/drawing/2014/main" id="{36BA765C-8EA2-42CD-82CE-EF9257C1ED7B}"/>
                    </a:ext>
                  </a:extLst>
                </p:cNvPr>
                <p:cNvPicPr/>
                <p:nvPr/>
              </p:nvPicPr>
              <p:blipFill>
                <a:blip r:embed="rId32"/>
                <a:stretch>
                  <a:fillRect/>
                </a:stretch>
              </p:blipFill>
              <p:spPr>
                <a:xfrm>
                  <a:off x="8881853" y="1069800"/>
                  <a:ext cx="162000" cy="203760"/>
                </a:xfrm>
                <a:prstGeom prst="rect">
                  <a:avLst/>
                </a:prstGeom>
              </p:spPr>
            </p:pic>
          </mc:Fallback>
        </mc:AlternateContent>
      </p:grpSp>
      <p:grpSp>
        <p:nvGrpSpPr>
          <p:cNvPr id="27" name="Gruppieren 26">
            <a:extLst>
              <a:ext uri="{FF2B5EF4-FFF2-40B4-BE49-F238E27FC236}">
                <a16:creationId xmlns:a16="http://schemas.microsoft.com/office/drawing/2014/main" id="{F0B2C4E7-264F-404C-8FE5-9D332B560DF2}"/>
              </a:ext>
            </a:extLst>
          </p:cNvPr>
          <p:cNvGrpSpPr/>
          <p:nvPr/>
        </p:nvGrpSpPr>
        <p:grpSpPr>
          <a:xfrm>
            <a:off x="10106573" y="1162680"/>
            <a:ext cx="410400" cy="184320"/>
            <a:chOff x="10106573" y="1162680"/>
            <a:chExt cx="410400" cy="184320"/>
          </a:xfrm>
        </p:grpSpPr>
        <mc:AlternateContent xmlns:mc="http://schemas.openxmlformats.org/markup-compatibility/2006" xmlns:p14="http://schemas.microsoft.com/office/powerpoint/2010/main">
          <mc:Choice Requires="p14">
            <p:contentPart p14:bwMode="auto" r:id="rId33">
              <p14:nvContentPartPr>
                <p14:cNvPr id="15" name="Freihand 14">
                  <a:extLst>
                    <a:ext uri="{FF2B5EF4-FFF2-40B4-BE49-F238E27FC236}">
                      <a16:creationId xmlns:a16="http://schemas.microsoft.com/office/drawing/2014/main" id="{67149D60-0C8A-487A-8CF6-AFCA8D2C5999}"/>
                    </a:ext>
                  </a:extLst>
                </p14:cNvPr>
                <p14:cNvContentPartPr/>
                <p14:nvPr/>
              </p14:nvContentPartPr>
              <p14:xfrm>
                <a:off x="10161653" y="1263480"/>
                <a:ext cx="180720" cy="83520"/>
              </p14:xfrm>
            </p:contentPart>
          </mc:Choice>
          <mc:Fallback xmlns="">
            <p:pic>
              <p:nvPicPr>
                <p:cNvPr id="15" name="Freihand 14">
                  <a:extLst>
                    <a:ext uri="{FF2B5EF4-FFF2-40B4-BE49-F238E27FC236}">
                      <a16:creationId xmlns:a16="http://schemas.microsoft.com/office/drawing/2014/main" id="{67149D60-0C8A-487A-8CF6-AFCA8D2C5999}"/>
                    </a:ext>
                  </a:extLst>
                </p:cNvPr>
                <p:cNvPicPr/>
                <p:nvPr/>
              </p:nvPicPr>
              <p:blipFill>
                <a:blip r:embed="rId34"/>
                <a:stretch>
                  <a:fillRect/>
                </a:stretch>
              </p:blipFill>
              <p:spPr>
                <a:xfrm>
                  <a:off x="10157333" y="1259160"/>
                  <a:ext cx="1893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6" name="Freihand 15">
                  <a:extLst>
                    <a:ext uri="{FF2B5EF4-FFF2-40B4-BE49-F238E27FC236}">
                      <a16:creationId xmlns:a16="http://schemas.microsoft.com/office/drawing/2014/main" id="{7917C23F-436E-46D0-8FA0-BA5B21684885}"/>
                    </a:ext>
                  </a:extLst>
                </p14:cNvPr>
                <p14:cNvContentPartPr/>
                <p14:nvPr/>
              </p14:nvContentPartPr>
              <p14:xfrm>
                <a:off x="10365413" y="1163400"/>
                <a:ext cx="151560" cy="174960"/>
              </p14:xfrm>
            </p:contentPart>
          </mc:Choice>
          <mc:Fallback xmlns="">
            <p:pic>
              <p:nvPicPr>
                <p:cNvPr id="16" name="Freihand 15">
                  <a:extLst>
                    <a:ext uri="{FF2B5EF4-FFF2-40B4-BE49-F238E27FC236}">
                      <a16:creationId xmlns:a16="http://schemas.microsoft.com/office/drawing/2014/main" id="{7917C23F-436E-46D0-8FA0-BA5B21684885}"/>
                    </a:ext>
                  </a:extLst>
                </p:cNvPr>
                <p:cNvPicPr/>
                <p:nvPr/>
              </p:nvPicPr>
              <p:blipFill>
                <a:blip r:embed="rId36"/>
                <a:stretch>
                  <a:fillRect/>
                </a:stretch>
              </p:blipFill>
              <p:spPr>
                <a:xfrm>
                  <a:off x="10361093" y="1159080"/>
                  <a:ext cx="1602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6" name="Freihand 25">
                  <a:extLst>
                    <a:ext uri="{FF2B5EF4-FFF2-40B4-BE49-F238E27FC236}">
                      <a16:creationId xmlns:a16="http://schemas.microsoft.com/office/drawing/2014/main" id="{082E6574-77AB-4281-B696-07B21BE17A7C}"/>
                    </a:ext>
                  </a:extLst>
                </p14:cNvPr>
                <p14:cNvContentPartPr/>
                <p14:nvPr/>
              </p14:nvContentPartPr>
              <p14:xfrm>
                <a:off x="10106573" y="1162680"/>
                <a:ext cx="257400" cy="61920"/>
              </p14:xfrm>
            </p:contentPart>
          </mc:Choice>
          <mc:Fallback xmlns="">
            <p:pic>
              <p:nvPicPr>
                <p:cNvPr id="26" name="Freihand 25">
                  <a:extLst>
                    <a:ext uri="{FF2B5EF4-FFF2-40B4-BE49-F238E27FC236}">
                      <a16:creationId xmlns:a16="http://schemas.microsoft.com/office/drawing/2014/main" id="{082E6574-77AB-4281-B696-07B21BE17A7C}"/>
                    </a:ext>
                  </a:extLst>
                </p:cNvPr>
                <p:cNvPicPr/>
                <p:nvPr/>
              </p:nvPicPr>
              <p:blipFill>
                <a:blip r:embed="rId38"/>
                <a:stretch>
                  <a:fillRect/>
                </a:stretch>
              </p:blipFill>
              <p:spPr>
                <a:xfrm>
                  <a:off x="10102253" y="1158360"/>
                  <a:ext cx="266040" cy="70560"/>
                </a:xfrm>
                <a:prstGeom prst="rect">
                  <a:avLst/>
                </a:prstGeom>
              </p:spPr>
            </p:pic>
          </mc:Fallback>
        </mc:AlternateContent>
      </p:grpSp>
      <p:grpSp>
        <p:nvGrpSpPr>
          <p:cNvPr id="58" name="Gruppieren 57">
            <a:extLst>
              <a:ext uri="{FF2B5EF4-FFF2-40B4-BE49-F238E27FC236}">
                <a16:creationId xmlns:a16="http://schemas.microsoft.com/office/drawing/2014/main" id="{E8BB0756-85E5-4D27-86F9-738212E63F58}"/>
              </a:ext>
            </a:extLst>
          </p:cNvPr>
          <p:cNvGrpSpPr/>
          <p:nvPr/>
        </p:nvGrpSpPr>
        <p:grpSpPr>
          <a:xfrm>
            <a:off x="8977253" y="1523400"/>
            <a:ext cx="3093840" cy="804240"/>
            <a:chOff x="8977253" y="1523400"/>
            <a:chExt cx="3093840" cy="804240"/>
          </a:xfrm>
        </p:grpSpPr>
        <mc:AlternateContent xmlns:mc="http://schemas.openxmlformats.org/markup-compatibility/2006" xmlns:p14="http://schemas.microsoft.com/office/powerpoint/2010/main">
          <mc:Choice Requires="p14">
            <p:contentPart p14:bwMode="auto" r:id="rId39">
              <p14:nvContentPartPr>
                <p14:cNvPr id="28" name="Freihand 27">
                  <a:extLst>
                    <a:ext uri="{FF2B5EF4-FFF2-40B4-BE49-F238E27FC236}">
                      <a16:creationId xmlns:a16="http://schemas.microsoft.com/office/drawing/2014/main" id="{F30ADBAF-188D-4E60-B34D-E9BEC2AA038B}"/>
                    </a:ext>
                  </a:extLst>
                </p14:cNvPr>
                <p14:cNvContentPartPr/>
                <p14:nvPr/>
              </p14:nvContentPartPr>
              <p14:xfrm>
                <a:off x="8977253" y="1815360"/>
                <a:ext cx="289440" cy="145440"/>
              </p14:xfrm>
            </p:contentPart>
          </mc:Choice>
          <mc:Fallback xmlns="">
            <p:pic>
              <p:nvPicPr>
                <p:cNvPr id="28" name="Freihand 27">
                  <a:extLst>
                    <a:ext uri="{FF2B5EF4-FFF2-40B4-BE49-F238E27FC236}">
                      <a16:creationId xmlns:a16="http://schemas.microsoft.com/office/drawing/2014/main" id="{F30ADBAF-188D-4E60-B34D-E9BEC2AA038B}"/>
                    </a:ext>
                  </a:extLst>
                </p:cNvPr>
                <p:cNvPicPr/>
                <p:nvPr/>
              </p:nvPicPr>
              <p:blipFill>
                <a:blip r:embed="rId40"/>
                <a:stretch>
                  <a:fillRect/>
                </a:stretch>
              </p:blipFill>
              <p:spPr>
                <a:xfrm>
                  <a:off x="8972933" y="1811040"/>
                  <a:ext cx="2980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9" name="Freihand 28">
                  <a:extLst>
                    <a:ext uri="{FF2B5EF4-FFF2-40B4-BE49-F238E27FC236}">
                      <a16:creationId xmlns:a16="http://schemas.microsoft.com/office/drawing/2014/main" id="{25F595FD-FE4F-4428-8972-39EB8131B179}"/>
                    </a:ext>
                  </a:extLst>
                </p14:cNvPr>
                <p14:cNvContentPartPr/>
                <p14:nvPr/>
              </p14:nvContentPartPr>
              <p14:xfrm>
                <a:off x="9258773" y="1856040"/>
                <a:ext cx="96480" cy="100800"/>
              </p14:xfrm>
            </p:contentPart>
          </mc:Choice>
          <mc:Fallback xmlns="">
            <p:pic>
              <p:nvPicPr>
                <p:cNvPr id="29" name="Freihand 28">
                  <a:extLst>
                    <a:ext uri="{FF2B5EF4-FFF2-40B4-BE49-F238E27FC236}">
                      <a16:creationId xmlns:a16="http://schemas.microsoft.com/office/drawing/2014/main" id="{25F595FD-FE4F-4428-8972-39EB8131B179}"/>
                    </a:ext>
                  </a:extLst>
                </p:cNvPr>
                <p:cNvPicPr/>
                <p:nvPr/>
              </p:nvPicPr>
              <p:blipFill>
                <a:blip r:embed="rId42"/>
                <a:stretch>
                  <a:fillRect/>
                </a:stretch>
              </p:blipFill>
              <p:spPr>
                <a:xfrm>
                  <a:off x="9254453" y="1851720"/>
                  <a:ext cx="105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0" name="Freihand 29">
                  <a:extLst>
                    <a:ext uri="{FF2B5EF4-FFF2-40B4-BE49-F238E27FC236}">
                      <a16:creationId xmlns:a16="http://schemas.microsoft.com/office/drawing/2014/main" id="{965206B0-3CE0-492C-9DD4-B6DDECA24F7D}"/>
                    </a:ext>
                  </a:extLst>
                </p14:cNvPr>
                <p14:cNvContentPartPr/>
                <p14:nvPr/>
              </p14:nvContentPartPr>
              <p14:xfrm>
                <a:off x="9351653" y="1866480"/>
                <a:ext cx="108360" cy="77760"/>
              </p14:xfrm>
            </p:contentPart>
          </mc:Choice>
          <mc:Fallback xmlns="">
            <p:pic>
              <p:nvPicPr>
                <p:cNvPr id="30" name="Freihand 29">
                  <a:extLst>
                    <a:ext uri="{FF2B5EF4-FFF2-40B4-BE49-F238E27FC236}">
                      <a16:creationId xmlns:a16="http://schemas.microsoft.com/office/drawing/2014/main" id="{965206B0-3CE0-492C-9DD4-B6DDECA24F7D}"/>
                    </a:ext>
                  </a:extLst>
                </p:cNvPr>
                <p:cNvPicPr/>
                <p:nvPr/>
              </p:nvPicPr>
              <p:blipFill>
                <a:blip r:embed="rId44"/>
                <a:stretch>
                  <a:fillRect/>
                </a:stretch>
              </p:blipFill>
              <p:spPr>
                <a:xfrm>
                  <a:off x="9347333" y="1862160"/>
                  <a:ext cx="1170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1" name="Freihand 30">
                  <a:extLst>
                    <a:ext uri="{FF2B5EF4-FFF2-40B4-BE49-F238E27FC236}">
                      <a16:creationId xmlns:a16="http://schemas.microsoft.com/office/drawing/2014/main" id="{3CDBFF81-1767-4988-A1B9-8111D9C37B36}"/>
                    </a:ext>
                  </a:extLst>
                </p14:cNvPr>
                <p14:cNvContentPartPr/>
                <p14:nvPr/>
              </p14:nvContentPartPr>
              <p14:xfrm>
                <a:off x="9497453" y="1732560"/>
                <a:ext cx="8640" cy="208440"/>
              </p14:xfrm>
            </p:contentPart>
          </mc:Choice>
          <mc:Fallback xmlns="">
            <p:pic>
              <p:nvPicPr>
                <p:cNvPr id="31" name="Freihand 30">
                  <a:extLst>
                    <a:ext uri="{FF2B5EF4-FFF2-40B4-BE49-F238E27FC236}">
                      <a16:creationId xmlns:a16="http://schemas.microsoft.com/office/drawing/2014/main" id="{3CDBFF81-1767-4988-A1B9-8111D9C37B36}"/>
                    </a:ext>
                  </a:extLst>
                </p:cNvPr>
                <p:cNvPicPr/>
                <p:nvPr/>
              </p:nvPicPr>
              <p:blipFill>
                <a:blip r:embed="rId46"/>
                <a:stretch>
                  <a:fillRect/>
                </a:stretch>
              </p:blipFill>
              <p:spPr>
                <a:xfrm>
                  <a:off x="9493133" y="1728240"/>
                  <a:ext cx="1728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Freihand 31">
                  <a:extLst>
                    <a:ext uri="{FF2B5EF4-FFF2-40B4-BE49-F238E27FC236}">
                      <a16:creationId xmlns:a16="http://schemas.microsoft.com/office/drawing/2014/main" id="{31605094-9E9E-4A43-8C13-9E5119867071}"/>
                    </a:ext>
                  </a:extLst>
                </p14:cNvPr>
                <p14:cNvContentPartPr/>
                <p14:nvPr/>
              </p14:nvContentPartPr>
              <p14:xfrm>
                <a:off x="9421133" y="1804560"/>
                <a:ext cx="109440" cy="34560"/>
              </p14:xfrm>
            </p:contentPart>
          </mc:Choice>
          <mc:Fallback xmlns="">
            <p:pic>
              <p:nvPicPr>
                <p:cNvPr id="32" name="Freihand 31">
                  <a:extLst>
                    <a:ext uri="{FF2B5EF4-FFF2-40B4-BE49-F238E27FC236}">
                      <a16:creationId xmlns:a16="http://schemas.microsoft.com/office/drawing/2014/main" id="{31605094-9E9E-4A43-8C13-9E5119867071}"/>
                    </a:ext>
                  </a:extLst>
                </p:cNvPr>
                <p:cNvPicPr/>
                <p:nvPr/>
              </p:nvPicPr>
              <p:blipFill>
                <a:blip r:embed="rId48"/>
                <a:stretch>
                  <a:fillRect/>
                </a:stretch>
              </p:blipFill>
              <p:spPr>
                <a:xfrm>
                  <a:off x="9416813" y="1800240"/>
                  <a:ext cx="1180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Freihand 32">
                  <a:extLst>
                    <a:ext uri="{FF2B5EF4-FFF2-40B4-BE49-F238E27FC236}">
                      <a16:creationId xmlns:a16="http://schemas.microsoft.com/office/drawing/2014/main" id="{3B896DF0-2989-4053-912A-C53DC97942E3}"/>
                    </a:ext>
                  </a:extLst>
                </p14:cNvPr>
                <p14:cNvContentPartPr/>
                <p14:nvPr/>
              </p14:nvContentPartPr>
              <p14:xfrm>
                <a:off x="9528053" y="1812120"/>
                <a:ext cx="126360" cy="120240"/>
              </p14:xfrm>
            </p:contentPart>
          </mc:Choice>
          <mc:Fallback xmlns="">
            <p:pic>
              <p:nvPicPr>
                <p:cNvPr id="33" name="Freihand 32">
                  <a:extLst>
                    <a:ext uri="{FF2B5EF4-FFF2-40B4-BE49-F238E27FC236}">
                      <a16:creationId xmlns:a16="http://schemas.microsoft.com/office/drawing/2014/main" id="{3B896DF0-2989-4053-912A-C53DC97942E3}"/>
                    </a:ext>
                  </a:extLst>
                </p:cNvPr>
                <p:cNvPicPr/>
                <p:nvPr/>
              </p:nvPicPr>
              <p:blipFill>
                <a:blip r:embed="rId50"/>
                <a:stretch>
                  <a:fillRect/>
                </a:stretch>
              </p:blipFill>
              <p:spPr>
                <a:xfrm>
                  <a:off x="9523733" y="1807800"/>
                  <a:ext cx="1350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A7937A8D-3442-44B1-B28E-203274CF5577}"/>
                    </a:ext>
                  </a:extLst>
                </p14:cNvPr>
                <p14:cNvContentPartPr/>
                <p14:nvPr/>
              </p14:nvContentPartPr>
              <p14:xfrm>
                <a:off x="9730013" y="1782960"/>
                <a:ext cx="14760" cy="134640"/>
              </p14:xfrm>
            </p:contentPart>
          </mc:Choice>
          <mc:Fallback xmlns="">
            <p:pic>
              <p:nvPicPr>
                <p:cNvPr id="34" name="Freihand 33">
                  <a:extLst>
                    <a:ext uri="{FF2B5EF4-FFF2-40B4-BE49-F238E27FC236}">
                      <a16:creationId xmlns:a16="http://schemas.microsoft.com/office/drawing/2014/main" id="{A7937A8D-3442-44B1-B28E-203274CF5577}"/>
                    </a:ext>
                  </a:extLst>
                </p:cNvPr>
                <p:cNvPicPr/>
                <p:nvPr/>
              </p:nvPicPr>
              <p:blipFill>
                <a:blip r:embed="rId52"/>
                <a:stretch>
                  <a:fillRect/>
                </a:stretch>
              </p:blipFill>
              <p:spPr>
                <a:xfrm>
                  <a:off x="9725693" y="1778640"/>
                  <a:ext cx="234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DC9706A2-9B31-43E7-80C1-5AC06758ADA5}"/>
                    </a:ext>
                  </a:extLst>
                </p14:cNvPr>
                <p14:cNvContentPartPr/>
                <p14:nvPr/>
              </p14:nvContentPartPr>
              <p14:xfrm>
                <a:off x="9663413" y="1632840"/>
                <a:ext cx="175320" cy="127080"/>
              </p14:xfrm>
            </p:contentPart>
          </mc:Choice>
          <mc:Fallback xmlns="">
            <p:pic>
              <p:nvPicPr>
                <p:cNvPr id="35" name="Freihand 34">
                  <a:extLst>
                    <a:ext uri="{FF2B5EF4-FFF2-40B4-BE49-F238E27FC236}">
                      <a16:creationId xmlns:a16="http://schemas.microsoft.com/office/drawing/2014/main" id="{DC9706A2-9B31-43E7-80C1-5AC06758ADA5}"/>
                    </a:ext>
                  </a:extLst>
                </p:cNvPr>
                <p:cNvPicPr/>
                <p:nvPr/>
              </p:nvPicPr>
              <p:blipFill>
                <a:blip r:embed="rId54"/>
                <a:stretch>
                  <a:fillRect/>
                </a:stretch>
              </p:blipFill>
              <p:spPr>
                <a:xfrm>
                  <a:off x="9659093" y="1628520"/>
                  <a:ext cx="1839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7" name="Freihand 36">
                  <a:extLst>
                    <a:ext uri="{FF2B5EF4-FFF2-40B4-BE49-F238E27FC236}">
                      <a16:creationId xmlns:a16="http://schemas.microsoft.com/office/drawing/2014/main" id="{AF50532A-2BAD-40D1-93EE-42938E433B3C}"/>
                    </a:ext>
                  </a:extLst>
                </p14:cNvPr>
                <p14:cNvContentPartPr/>
                <p14:nvPr/>
              </p14:nvContentPartPr>
              <p14:xfrm>
                <a:off x="9925493" y="1813200"/>
                <a:ext cx="126720" cy="31680"/>
              </p14:xfrm>
            </p:contentPart>
          </mc:Choice>
          <mc:Fallback xmlns="">
            <p:pic>
              <p:nvPicPr>
                <p:cNvPr id="37" name="Freihand 36">
                  <a:extLst>
                    <a:ext uri="{FF2B5EF4-FFF2-40B4-BE49-F238E27FC236}">
                      <a16:creationId xmlns:a16="http://schemas.microsoft.com/office/drawing/2014/main" id="{AF50532A-2BAD-40D1-93EE-42938E433B3C}"/>
                    </a:ext>
                  </a:extLst>
                </p:cNvPr>
                <p:cNvPicPr/>
                <p:nvPr/>
              </p:nvPicPr>
              <p:blipFill>
                <a:blip r:embed="rId56"/>
                <a:stretch>
                  <a:fillRect/>
                </a:stretch>
              </p:blipFill>
              <p:spPr>
                <a:xfrm>
                  <a:off x="9921173" y="1808880"/>
                  <a:ext cx="13536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8" name="Freihand 37">
                  <a:extLst>
                    <a:ext uri="{FF2B5EF4-FFF2-40B4-BE49-F238E27FC236}">
                      <a16:creationId xmlns:a16="http://schemas.microsoft.com/office/drawing/2014/main" id="{F40426A8-ED63-41AB-824D-E5581EBDC2CC}"/>
                    </a:ext>
                  </a:extLst>
                </p14:cNvPr>
                <p14:cNvContentPartPr/>
                <p14:nvPr/>
              </p14:nvContentPartPr>
              <p14:xfrm>
                <a:off x="10209533" y="1695120"/>
                <a:ext cx="118800" cy="124200"/>
              </p14:xfrm>
            </p:contentPart>
          </mc:Choice>
          <mc:Fallback xmlns="">
            <p:pic>
              <p:nvPicPr>
                <p:cNvPr id="38" name="Freihand 37">
                  <a:extLst>
                    <a:ext uri="{FF2B5EF4-FFF2-40B4-BE49-F238E27FC236}">
                      <a16:creationId xmlns:a16="http://schemas.microsoft.com/office/drawing/2014/main" id="{F40426A8-ED63-41AB-824D-E5581EBDC2CC}"/>
                    </a:ext>
                  </a:extLst>
                </p:cNvPr>
                <p:cNvPicPr/>
                <p:nvPr/>
              </p:nvPicPr>
              <p:blipFill>
                <a:blip r:embed="rId58"/>
                <a:stretch>
                  <a:fillRect/>
                </a:stretch>
              </p:blipFill>
              <p:spPr>
                <a:xfrm>
                  <a:off x="10205213" y="1690800"/>
                  <a:ext cx="12744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9" name="Freihand 38">
                  <a:extLst>
                    <a:ext uri="{FF2B5EF4-FFF2-40B4-BE49-F238E27FC236}">
                      <a16:creationId xmlns:a16="http://schemas.microsoft.com/office/drawing/2014/main" id="{EE606A7E-96C3-4C1A-8165-ABEA42686060}"/>
                    </a:ext>
                  </a:extLst>
                </p14:cNvPr>
                <p14:cNvContentPartPr/>
                <p14:nvPr/>
              </p14:nvContentPartPr>
              <p14:xfrm>
                <a:off x="10282253" y="1773240"/>
                <a:ext cx="90000" cy="34920"/>
              </p14:xfrm>
            </p:contentPart>
          </mc:Choice>
          <mc:Fallback xmlns="">
            <p:pic>
              <p:nvPicPr>
                <p:cNvPr id="39" name="Freihand 38">
                  <a:extLst>
                    <a:ext uri="{FF2B5EF4-FFF2-40B4-BE49-F238E27FC236}">
                      <a16:creationId xmlns:a16="http://schemas.microsoft.com/office/drawing/2014/main" id="{EE606A7E-96C3-4C1A-8165-ABEA42686060}"/>
                    </a:ext>
                  </a:extLst>
                </p:cNvPr>
                <p:cNvPicPr/>
                <p:nvPr/>
              </p:nvPicPr>
              <p:blipFill>
                <a:blip r:embed="rId60"/>
                <a:stretch>
                  <a:fillRect/>
                </a:stretch>
              </p:blipFill>
              <p:spPr>
                <a:xfrm>
                  <a:off x="10277933" y="1768920"/>
                  <a:ext cx="986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0" name="Freihand 39">
                  <a:extLst>
                    <a:ext uri="{FF2B5EF4-FFF2-40B4-BE49-F238E27FC236}">
                      <a16:creationId xmlns:a16="http://schemas.microsoft.com/office/drawing/2014/main" id="{E0CDEDE2-E570-4D15-8590-03D73FD2D519}"/>
                    </a:ext>
                  </a:extLst>
                </p14:cNvPr>
                <p14:cNvContentPartPr/>
                <p14:nvPr/>
              </p14:nvContentPartPr>
              <p14:xfrm>
                <a:off x="10358213" y="1744080"/>
                <a:ext cx="94320" cy="71280"/>
              </p14:xfrm>
            </p:contentPart>
          </mc:Choice>
          <mc:Fallback xmlns="">
            <p:pic>
              <p:nvPicPr>
                <p:cNvPr id="40" name="Freihand 39">
                  <a:extLst>
                    <a:ext uri="{FF2B5EF4-FFF2-40B4-BE49-F238E27FC236}">
                      <a16:creationId xmlns:a16="http://schemas.microsoft.com/office/drawing/2014/main" id="{E0CDEDE2-E570-4D15-8590-03D73FD2D519}"/>
                    </a:ext>
                  </a:extLst>
                </p:cNvPr>
                <p:cNvPicPr/>
                <p:nvPr/>
              </p:nvPicPr>
              <p:blipFill>
                <a:blip r:embed="rId62"/>
                <a:stretch>
                  <a:fillRect/>
                </a:stretch>
              </p:blipFill>
              <p:spPr>
                <a:xfrm>
                  <a:off x="10353893" y="1739760"/>
                  <a:ext cx="10296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1" name="Freihand 40">
                  <a:extLst>
                    <a:ext uri="{FF2B5EF4-FFF2-40B4-BE49-F238E27FC236}">
                      <a16:creationId xmlns:a16="http://schemas.microsoft.com/office/drawing/2014/main" id="{7724746F-CFA3-485E-951D-A8F3B9245CFC}"/>
                    </a:ext>
                  </a:extLst>
                </p14:cNvPr>
                <p14:cNvContentPartPr/>
                <p14:nvPr/>
              </p14:nvContentPartPr>
              <p14:xfrm>
                <a:off x="10458653" y="1704840"/>
                <a:ext cx="112320" cy="114480"/>
              </p14:xfrm>
            </p:contentPart>
          </mc:Choice>
          <mc:Fallback xmlns="">
            <p:pic>
              <p:nvPicPr>
                <p:cNvPr id="41" name="Freihand 40">
                  <a:extLst>
                    <a:ext uri="{FF2B5EF4-FFF2-40B4-BE49-F238E27FC236}">
                      <a16:creationId xmlns:a16="http://schemas.microsoft.com/office/drawing/2014/main" id="{7724746F-CFA3-485E-951D-A8F3B9245CFC}"/>
                    </a:ext>
                  </a:extLst>
                </p:cNvPr>
                <p:cNvPicPr/>
                <p:nvPr/>
              </p:nvPicPr>
              <p:blipFill>
                <a:blip r:embed="rId64"/>
                <a:stretch>
                  <a:fillRect/>
                </a:stretch>
              </p:blipFill>
              <p:spPr>
                <a:xfrm>
                  <a:off x="10454333" y="1700520"/>
                  <a:ext cx="120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2" name="Freihand 41">
                  <a:extLst>
                    <a:ext uri="{FF2B5EF4-FFF2-40B4-BE49-F238E27FC236}">
                      <a16:creationId xmlns:a16="http://schemas.microsoft.com/office/drawing/2014/main" id="{64EFB179-5F06-41DD-AAB2-C967A39B8801}"/>
                    </a:ext>
                  </a:extLst>
                </p14:cNvPr>
                <p14:cNvContentPartPr/>
                <p14:nvPr/>
              </p14:nvContentPartPr>
              <p14:xfrm>
                <a:off x="10573133" y="1609080"/>
                <a:ext cx="199080" cy="162720"/>
              </p14:xfrm>
            </p:contentPart>
          </mc:Choice>
          <mc:Fallback xmlns="">
            <p:pic>
              <p:nvPicPr>
                <p:cNvPr id="42" name="Freihand 41">
                  <a:extLst>
                    <a:ext uri="{FF2B5EF4-FFF2-40B4-BE49-F238E27FC236}">
                      <a16:creationId xmlns:a16="http://schemas.microsoft.com/office/drawing/2014/main" id="{64EFB179-5F06-41DD-AAB2-C967A39B8801}"/>
                    </a:ext>
                  </a:extLst>
                </p:cNvPr>
                <p:cNvPicPr/>
                <p:nvPr/>
              </p:nvPicPr>
              <p:blipFill>
                <a:blip r:embed="rId66"/>
                <a:stretch>
                  <a:fillRect/>
                </a:stretch>
              </p:blipFill>
              <p:spPr>
                <a:xfrm>
                  <a:off x="10568813" y="1604760"/>
                  <a:ext cx="2077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3" name="Freihand 42">
                  <a:extLst>
                    <a:ext uri="{FF2B5EF4-FFF2-40B4-BE49-F238E27FC236}">
                      <a16:creationId xmlns:a16="http://schemas.microsoft.com/office/drawing/2014/main" id="{2E75A47C-7695-4E04-8E75-424FD689E449}"/>
                    </a:ext>
                  </a:extLst>
                </p14:cNvPr>
                <p14:cNvContentPartPr/>
                <p14:nvPr/>
              </p14:nvContentPartPr>
              <p14:xfrm>
                <a:off x="10887773" y="1676400"/>
                <a:ext cx="99720" cy="113400"/>
              </p14:xfrm>
            </p:contentPart>
          </mc:Choice>
          <mc:Fallback xmlns="">
            <p:pic>
              <p:nvPicPr>
                <p:cNvPr id="43" name="Freihand 42">
                  <a:extLst>
                    <a:ext uri="{FF2B5EF4-FFF2-40B4-BE49-F238E27FC236}">
                      <a16:creationId xmlns:a16="http://schemas.microsoft.com/office/drawing/2014/main" id="{2E75A47C-7695-4E04-8E75-424FD689E449}"/>
                    </a:ext>
                  </a:extLst>
                </p:cNvPr>
                <p:cNvPicPr/>
                <p:nvPr/>
              </p:nvPicPr>
              <p:blipFill>
                <a:blip r:embed="rId68"/>
                <a:stretch>
                  <a:fillRect/>
                </a:stretch>
              </p:blipFill>
              <p:spPr>
                <a:xfrm>
                  <a:off x="10883453" y="1672080"/>
                  <a:ext cx="1083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4" name="Freihand 43">
                  <a:extLst>
                    <a:ext uri="{FF2B5EF4-FFF2-40B4-BE49-F238E27FC236}">
                      <a16:creationId xmlns:a16="http://schemas.microsoft.com/office/drawing/2014/main" id="{F8D886BE-4420-406A-886B-CE6D4C0CCF4E}"/>
                    </a:ext>
                  </a:extLst>
                </p14:cNvPr>
                <p14:cNvContentPartPr/>
                <p14:nvPr/>
              </p14:nvContentPartPr>
              <p14:xfrm>
                <a:off x="10992533" y="1581000"/>
                <a:ext cx="195480" cy="174600"/>
              </p14:xfrm>
            </p:contentPart>
          </mc:Choice>
          <mc:Fallback xmlns="">
            <p:pic>
              <p:nvPicPr>
                <p:cNvPr id="44" name="Freihand 43">
                  <a:extLst>
                    <a:ext uri="{FF2B5EF4-FFF2-40B4-BE49-F238E27FC236}">
                      <a16:creationId xmlns:a16="http://schemas.microsoft.com/office/drawing/2014/main" id="{F8D886BE-4420-406A-886B-CE6D4C0CCF4E}"/>
                    </a:ext>
                  </a:extLst>
                </p:cNvPr>
                <p:cNvPicPr/>
                <p:nvPr/>
              </p:nvPicPr>
              <p:blipFill>
                <a:blip r:embed="rId70"/>
                <a:stretch>
                  <a:fillRect/>
                </a:stretch>
              </p:blipFill>
              <p:spPr>
                <a:xfrm>
                  <a:off x="10988213" y="1576680"/>
                  <a:ext cx="20412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5" name="Freihand 44">
                  <a:extLst>
                    <a:ext uri="{FF2B5EF4-FFF2-40B4-BE49-F238E27FC236}">
                      <a16:creationId xmlns:a16="http://schemas.microsoft.com/office/drawing/2014/main" id="{8F671292-6108-4FC5-87A4-DEB48E432BFD}"/>
                    </a:ext>
                  </a:extLst>
                </p14:cNvPr>
                <p14:cNvContentPartPr/>
                <p14:nvPr/>
              </p14:nvContentPartPr>
              <p14:xfrm>
                <a:off x="11184053" y="1573440"/>
                <a:ext cx="3240" cy="54000"/>
              </p14:xfrm>
            </p:contentPart>
          </mc:Choice>
          <mc:Fallback xmlns="">
            <p:pic>
              <p:nvPicPr>
                <p:cNvPr id="45" name="Freihand 44">
                  <a:extLst>
                    <a:ext uri="{FF2B5EF4-FFF2-40B4-BE49-F238E27FC236}">
                      <a16:creationId xmlns:a16="http://schemas.microsoft.com/office/drawing/2014/main" id="{8F671292-6108-4FC5-87A4-DEB48E432BFD}"/>
                    </a:ext>
                  </a:extLst>
                </p:cNvPr>
                <p:cNvPicPr/>
                <p:nvPr/>
              </p:nvPicPr>
              <p:blipFill>
                <a:blip r:embed="rId72"/>
                <a:stretch>
                  <a:fillRect/>
                </a:stretch>
              </p:blipFill>
              <p:spPr>
                <a:xfrm>
                  <a:off x="11179733" y="1569120"/>
                  <a:ext cx="11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6" name="Freihand 45">
                  <a:extLst>
                    <a:ext uri="{FF2B5EF4-FFF2-40B4-BE49-F238E27FC236}">
                      <a16:creationId xmlns:a16="http://schemas.microsoft.com/office/drawing/2014/main" id="{E3FF5CF3-49C6-45F8-8103-463E6E1145AA}"/>
                    </a:ext>
                  </a:extLst>
                </p14:cNvPr>
                <p14:cNvContentPartPr/>
                <p14:nvPr/>
              </p14:nvContentPartPr>
              <p14:xfrm>
                <a:off x="11187293" y="1646880"/>
                <a:ext cx="187200" cy="204120"/>
              </p14:xfrm>
            </p:contentPart>
          </mc:Choice>
          <mc:Fallback xmlns="">
            <p:pic>
              <p:nvPicPr>
                <p:cNvPr id="46" name="Freihand 45">
                  <a:extLst>
                    <a:ext uri="{FF2B5EF4-FFF2-40B4-BE49-F238E27FC236}">
                      <a16:creationId xmlns:a16="http://schemas.microsoft.com/office/drawing/2014/main" id="{E3FF5CF3-49C6-45F8-8103-463E6E1145AA}"/>
                    </a:ext>
                  </a:extLst>
                </p:cNvPr>
                <p:cNvPicPr/>
                <p:nvPr/>
              </p:nvPicPr>
              <p:blipFill>
                <a:blip r:embed="rId74"/>
                <a:stretch>
                  <a:fillRect/>
                </a:stretch>
              </p:blipFill>
              <p:spPr>
                <a:xfrm>
                  <a:off x="11182973" y="1642560"/>
                  <a:ext cx="19584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7" name="Freihand 46">
                  <a:extLst>
                    <a:ext uri="{FF2B5EF4-FFF2-40B4-BE49-F238E27FC236}">
                      <a16:creationId xmlns:a16="http://schemas.microsoft.com/office/drawing/2014/main" id="{3E2FEEC7-D685-446D-822B-F43B5CAD6DBE}"/>
                    </a:ext>
                  </a:extLst>
                </p14:cNvPr>
                <p14:cNvContentPartPr/>
                <p14:nvPr/>
              </p14:nvContentPartPr>
              <p14:xfrm>
                <a:off x="11447213" y="1523400"/>
                <a:ext cx="122760" cy="184680"/>
              </p14:xfrm>
            </p:contentPart>
          </mc:Choice>
          <mc:Fallback xmlns="">
            <p:pic>
              <p:nvPicPr>
                <p:cNvPr id="47" name="Freihand 46">
                  <a:extLst>
                    <a:ext uri="{FF2B5EF4-FFF2-40B4-BE49-F238E27FC236}">
                      <a16:creationId xmlns:a16="http://schemas.microsoft.com/office/drawing/2014/main" id="{3E2FEEC7-D685-446D-822B-F43B5CAD6DBE}"/>
                    </a:ext>
                  </a:extLst>
                </p:cNvPr>
                <p:cNvPicPr/>
                <p:nvPr/>
              </p:nvPicPr>
              <p:blipFill>
                <a:blip r:embed="rId76"/>
                <a:stretch>
                  <a:fillRect/>
                </a:stretch>
              </p:blipFill>
              <p:spPr>
                <a:xfrm>
                  <a:off x="11442893" y="1519080"/>
                  <a:ext cx="1314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8" name="Freihand 47">
                  <a:extLst>
                    <a:ext uri="{FF2B5EF4-FFF2-40B4-BE49-F238E27FC236}">
                      <a16:creationId xmlns:a16="http://schemas.microsoft.com/office/drawing/2014/main" id="{6571BB1F-FDC3-4FD5-8AE7-9C6638FA1839}"/>
                    </a:ext>
                  </a:extLst>
                </p14:cNvPr>
                <p14:cNvContentPartPr/>
                <p14:nvPr/>
              </p14:nvContentPartPr>
              <p14:xfrm>
                <a:off x="11480693" y="1671000"/>
                <a:ext cx="77760" cy="6840"/>
              </p14:xfrm>
            </p:contentPart>
          </mc:Choice>
          <mc:Fallback xmlns="">
            <p:pic>
              <p:nvPicPr>
                <p:cNvPr id="48" name="Freihand 47">
                  <a:extLst>
                    <a:ext uri="{FF2B5EF4-FFF2-40B4-BE49-F238E27FC236}">
                      <a16:creationId xmlns:a16="http://schemas.microsoft.com/office/drawing/2014/main" id="{6571BB1F-FDC3-4FD5-8AE7-9C6638FA1839}"/>
                    </a:ext>
                  </a:extLst>
                </p:cNvPr>
                <p:cNvPicPr/>
                <p:nvPr/>
              </p:nvPicPr>
              <p:blipFill>
                <a:blip r:embed="rId78"/>
                <a:stretch>
                  <a:fillRect/>
                </a:stretch>
              </p:blipFill>
              <p:spPr>
                <a:xfrm>
                  <a:off x="11476373" y="1666680"/>
                  <a:ext cx="864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9" name="Freihand 48">
                  <a:extLst>
                    <a:ext uri="{FF2B5EF4-FFF2-40B4-BE49-F238E27FC236}">
                      <a16:creationId xmlns:a16="http://schemas.microsoft.com/office/drawing/2014/main" id="{DE7B0BA5-F5B5-46D4-91D8-26545F20CB86}"/>
                    </a:ext>
                  </a:extLst>
                </p14:cNvPr>
                <p14:cNvContentPartPr/>
                <p14:nvPr/>
              </p14:nvContentPartPr>
              <p14:xfrm>
                <a:off x="11549813" y="1638960"/>
                <a:ext cx="336960" cy="66600"/>
              </p14:xfrm>
            </p:contentPart>
          </mc:Choice>
          <mc:Fallback xmlns="">
            <p:pic>
              <p:nvPicPr>
                <p:cNvPr id="49" name="Freihand 48">
                  <a:extLst>
                    <a:ext uri="{FF2B5EF4-FFF2-40B4-BE49-F238E27FC236}">
                      <a16:creationId xmlns:a16="http://schemas.microsoft.com/office/drawing/2014/main" id="{DE7B0BA5-F5B5-46D4-91D8-26545F20CB86}"/>
                    </a:ext>
                  </a:extLst>
                </p:cNvPr>
                <p:cNvPicPr/>
                <p:nvPr/>
              </p:nvPicPr>
              <p:blipFill>
                <a:blip r:embed="rId80"/>
                <a:stretch>
                  <a:fillRect/>
                </a:stretch>
              </p:blipFill>
              <p:spPr>
                <a:xfrm>
                  <a:off x="11545493" y="1634640"/>
                  <a:ext cx="3456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1" name="Freihand 50">
                  <a:extLst>
                    <a:ext uri="{FF2B5EF4-FFF2-40B4-BE49-F238E27FC236}">
                      <a16:creationId xmlns:a16="http://schemas.microsoft.com/office/drawing/2014/main" id="{9E7ED0EC-A8B7-4368-B3C9-B092B5B73F84}"/>
                    </a:ext>
                  </a:extLst>
                </p14:cNvPr>
                <p14:cNvContentPartPr/>
                <p14:nvPr/>
              </p14:nvContentPartPr>
              <p14:xfrm>
                <a:off x="11290253" y="1905360"/>
                <a:ext cx="125280" cy="75240"/>
              </p14:xfrm>
            </p:contentPart>
          </mc:Choice>
          <mc:Fallback xmlns="">
            <p:pic>
              <p:nvPicPr>
                <p:cNvPr id="51" name="Freihand 50">
                  <a:extLst>
                    <a:ext uri="{FF2B5EF4-FFF2-40B4-BE49-F238E27FC236}">
                      <a16:creationId xmlns:a16="http://schemas.microsoft.com/office/drawing/2014/main" id="{9E7ED0EC-A8B7-4368-B3C9-B092B5B73F84}"/>
                    </a:ext>
                  </a:extLst>
                </p:cNvPr>
                <p:cNvPicPr/>
                <p:nvPr/>
              </p:nvPicPr>
              <p:blipFill>
                <a:blip r:embed="rId82"/>
                <a:stretch>
                  <a:fillRect/>
                </a:stretch>
              </p:blipFill>
              <p:spPr>
                <a:xfrm>
                  <a:off x="11285933" y="1901040"/>
                  <a:ext cx="133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2" name="Freihand 51">
                  <a:extLst>
                    <a:ext uri="{FF2B5EF4-FFF2-40B4-BE49-F238E27FC236}">
                      <a16:creationId xmlns:a16="http://schemas.microsoft.com/office/drawing/2014/main" id="{9A35E0B3-21DA-41CF-829C-1426BB5088F8}"/>
                    </a:ext>
                  </a:extLst>
                </p14:cNvPr>
                <p14:cNvContentPartPr/>
                <p14:nvPr/>
              </p14:nvContentPartPr>
              <p14:xfrm>
                <a:off x="11384573" y="1840920"/>
                <a:ext cx="247320" cy="124560"/>
              </p14:xfrm>
            </p:contentPart>
          </mc:Choice>
          <mc:Fallback xmlns="">
            <p:pic>
              <p:nvPicPr>
                <p:cNvPr id="52" name="Freihand 51">
                  <a:extLst>
                    <a:ext uri="{FF2B5EF4-FFF2-40B4-BE49-F238E27FC236}">
                      <a16:creationId xmlns:a16="http://schemas.microsoft.com/office/drawing/2014/main" id="{9A35E0B3-21DA-41CF-829C-1426BB5088F8}"/>
                    </a:ext>
                  </a:extLst>
                </p:cNvPr>
                <p:cNvPicPr/>
                <p:nvPr/>
              </p:nvPicPr>
              <p:blipFill>
                <a:blip r:embed="rId84"/>
                <a:stretch>
                  <a:fillRect/>
                </a:stretch>
              </p:blipFill>
              <p:spPr>
                <a:xfrm>
                  <a:off x="11380253" y="1836600"/>
                  <a:ext cx="2559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3" name="Freihand 52">
                  <a:extLst>
                    <a:ext uri="{FF2B5EF4-FFF2-40B4-BE49-F238E27FC236}">
                      <a16:creationId xmlns:a16="http://schemas.microsoft.com/office/drawing/2014/main" id="{03816E42-E02F-41F3-BFEA-D468A0C11ED1}"/>
                    </a:ext>
                  </a:extLst>
                </p14:cNvPr>
                <p14:cNvContentPartPr/>
                <p14:nvPr/>
              </p14:nvContentPartPr>
              <p14:xfrm>
                <a:off x="11279093" y="2075640"/>
                <a:ext cx="101160" cy="252000"/>
              </p14:xfrm>
            </p:contentPart>
          </mc:Choice>
          <mc:Fallback xmlns="">
            <p:pic>
              <p:nvPicPr>
                <p:cNvPr id="53" name="Freihand 52">
                  <a:extLst>
                    <a:ext uri="{FF2B5EF4-FFF2-40B4-BE49-F238E27FC236}">
                      <a16:creationId xmlns:a16="http://schemas.microsoft.com/office/drawing/2014/main" id="{03816E42-E02F-41F3-BFEA-D468A0C11ED1}"/>
                    </a:ext>
                  </a:extLst>
                </p:cNvPr>
                <p:cNvPicPr/>
                <p:nvPr/>
              </p:nvPicPr>
              <p:blipFill>
                <a:blip r:embed="rId86"/>
                <a:stretch>
                  <a:fillRect/>
                </a:stretch>
              </p:blipFill>
              <p:spPr>
                <a:xfrm>
                  <a:off x="11274773" y="2071320"/>
                  <a:ext cx="10980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4" name="Freihand 53">
                  <a:extLst>
                    <a:ext uri="{FF2B5EF4-FFF2-40B4-BE49-F238E27FC236}">
                      <a16:creationId xmlns:a16="http://schemas.microsoft.com/office/drawing/2014/main" id="{79588AD6-E493-4693-B4FE-235F26B493A5}"/>
                    </a:ext>
                  </a:extLst>
                </p14:cNvPr>
                <p14:cNvContentPartPr/>
                <p14:nvPr/>
              </p14:nvContentPartPr>
              <p14:xfrm>
                <a:off x="11410133" y="2096520"/>
                <a:ext cx="152640" cy="85680"/>
              </p14:xfrm>
            </p:contentPart>
          </mc:Choice>
          <mc:Fallback xmlns="">
            <p:pic>
              <p:nvPicPr>
                <p:cNvPr id="54" name="Freihand 53">
                  <a:extLst>
                    <a:ext uri="{FF2B5EF4-FFF2-40B4-BE49-F238E27FC236}">
                      <a16:creationId xmlns:a16="http://schemas.microsoft.com/office/drawing/2014/main" id="{79588AD6-E493-4693-B4FE-235F26B493A5}"/>
                    </a:ext>
                  </a:extLst>
                </p:cNvPr>
                <p:cNvPicPr/>
                <p:nvPr/>
              </p:nvPicPr>
              <p:blipFill>
                <a:blip r:embed="rId88"/>
                <a:stretch>
                  <a:fillRect/>
                </a:stretch>
              </p:blipFill>
              <p:spPr>
                <a:xfrm>
                  <a:off x="11405813" y="2092200"/>
                  <a:ext cx="1612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5" name="Freihand 54">
                  <a:extLst>
                    <a:ext uri="{FF2B5EF4-FFF2-40B4-BE49-F238E27FC236}">
                      <a16:creationId xmlns:a16="http://schemas.microsoft.com/office/drawing/2014/main" id="{C2D6B81E-C712-4505-AE88-676D778BFD01}"/>
                    </a:ext>
                  </a:extLst>
                </p14:cNvPr>
                <p14:cNvContentPartPr/>
                <p14:nvPr/>
              </p14:nvContentPartPr>
              <p14:xfrm>
                <a:off x="11643773" y="2070240"/>
                <a:ext cx="117720" cy="69120"/>
              </p14:xfrm>
            </p:contentPart>
          </mc:Choice>
          <mc:Fallback xmlns="">
            <p:pic>
              <p:nvPicPr>
                <p:cNvPr id="55" name="Freihand 54">
                  <a:extLst>
                    <a:ext uri="{FF2B5EF4-FFF2-40B4-BE49-F238E27FC236}">
                      <a16:creationId xmlns:a16="http://schemas.microsoft.com/office/drawing/2014/main" id="{C2D6B81E-C712-4505-AE88-676D778BFD01}"/>
                    </a:ext>
                  </a:extLst>
                </p:cNvPr>
                <p:cNvPicPr/>
                <p:nvPr/>
              </p:nvPicPr>
              <p:blipFill>
                <a:blip r:embed="rId90"/>
                <a:stretch>
                  <a:fillRect/>
                </a:stretch>
              </p:blipFill>
              <p:spPr>
                <a:xfrm>
                  <a:off x="11639453" y="2065920"/>
                  <a:ext cx="1263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6" name="Freihand 55">
                  <a:extLst>
                    <a:ext uri="{FF2B5EF4-FFF2-40B4-BE49-F238E27FC236}">
                      <a16:creationId xmlns:a16="http://schemas.microsoft.com/office/drawing/2014/main" id="{657A6972-3DC4-41BF-B8CF-4979FC2E7984}"/>
                    </a:ext>
                  </a:extLst>
                </p14:cNvPr>
                <p14:cNvContentPartPr/>
                <p14:nvPr/>
              </p14:nvContentPartPr>
              <p14:xfrm>
                <a:off x="11738093" y="2002920"/>
                <a:ext cx="360" cy="360"/>
              </p14:xfrm>
            </p:contentPart>
          </mc:Choice>
          <mc:Fallback xmlns="">
            <p:pic>
              <p:nvPicPr>
                <p:cNvPr id="56" name="Freihand 55">
                  <a:extLst>
                    <a:ext uri="{FF2B5EF4-FFF2-40B4-BE49-F238E27FC236}">
                      <a16:creationId xmlns:a16="http://schemas.microsoft.com/office/drawing/2014/main" id="{657A6972-3DC4-41BF-B8CF-4979FC2E7984}"/>
                    </a:ext>
                  </a:extLst>
                </p:cNvPr>
                <p:cNvPicPr/>
                <p:nvPr/>
              </p:nvPicPr>
              <p:blipFill>
                <a:blip r:embed="rId92"/>
                <a:stretch>
                  <a:fillRect/>
                </a:stretch>
              </p:blipFill>
              <p:spPr>
                <a:xfrm>
                  <a:off x="11733773" y="1998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7" name="Freihand 56">
                  <a:extLst>
                    <a:ext uri="{FF2B5EF4-FFF2-40B4-BE49-F238E27FC236}">
                      <a16:creationId xmlns:a16="http://schemas.microsoft.com/office/drawing/2014/main" id="{AAFB9DCF-1EE3-4F99-BF81-74CC8EF961F1}"/>
                    </a:ext>
                  </a:extLst>
                </p14:cNvPr>
                <p14:cNvContentPartPr/>
                <p14:nvPr/>
              </p14:nvContentPartPr>
              <p14:xfrm>
                <a:off x="11800013" y="1951080"/>
                <a:ext cx="271080" cy="189360"/>
              </p14:xfrm>
            </p:contentPart>
          </mc:Choice>
          <mc:Fallback xmlns="">
            <p:pic>
              <p:nvPicPr>
                <p:cNvPr id="57" name="Freihand 56">
                  <a:extLst>
                    <a:ext uri="{FF2B5EF4-FFF2-40B4-BE49-F238E27FC236}">
                      <a16:creationId xmlns:a16="http://schemas.microsoft.com/office/drawing/2014/main" id="{AAFB9DCF-1EE3-4F99-BF81-74CC8EF961F1}"/>
                    </a:ext>
                  </a:extLst>
                </p:cNvPr>
                <p:cNvPicPr/>
                <p:nvPr/>
              </p:nvPicPr>
              <p:blipFill>
                <a:blip r:embed="rId94"/>
                <a:stretch>
                  <a:fillRect/>
                </a:stretch>
              </p:blipFill>
              <p:spPr>
                <a:xfrm>
                  <a:off x="11795693" y="1946760"/>
                  <a:ext cx="279720" cy="198000"/>
                </a:xfrm>
                <a:prstGeom prst="rect">
                  <a:avLst/>
                </a:prstGeom>
              </p:spPr>
            </p:pic>
          </mc:Fallback>
        </mc:AlternateContent>
      </p:grpSp>
      <p:grpSp>
        <p:nvGrpSpPr>
          <p:cNvPr id="76" name="Gruppieren 75">
            <a:extLst>
              <a:ext uri="{FF2B5EF4-FFF2-40B4-BE49-F238E27FC236}">
                <a16:creationId xmlns:a16="http://schemas.microsoft.com/office/drawing/2014/main" id="{A51DA547-56E8-4134-8123-0253A27019DC}"/>
              </a:ext>
            </a:extLst>
          </p:cNvPr>
          <p:cNvGrpSpPr/>
          <p:nvPr/>
        </p:nvGrpSpPr>
        <p:grpSpPr>
          <a:xfrm>
            <a:off x="9436973" y="2360400"/>
            <a:ext cx="2531160" cy="351000"/>
            <a:chOff x="9436973" y="2360400"/>
            <a:chExt cx="2531160" cy="351000"/>
          </a:xfrm>
        </p:grpSpPr>
        <mc:AlternateContent xmlns:mc="http://schemas.openxmlformats.org/markup-compatibility/2006" xmlns:p14="http://schemas.microsoft.com/office/powerpoint/2010/main">
          <mc:Choice Requires="p14">
            <p:contentPart p14:bwMode="auto" r:id="rId95">
              <p14:nvContentPartPr>
                <p14:cNvPr id="59" name="Freihand 58">
                  <a:extLst>
                    <a:ext uri="{FF2B5EF4-FFF2-40B4-BE49-F238E27FC236}">
                      <a16:creationId xmlns:a16="http://schemas.microsoft.com/office/drawing/2014/main" id="{4CDDA84D-EDD2-4258-A3F9-AD850487B509}"/>
                    </a:ext>
                  </a:extLst>
                </p14:cNvPr>
                <p14:cNvContentPartPr/>
                <p14:nvPr/>
              </p14:nvContentPartPr>
              <p14:xfrm>
                <a:off x="9465053" y="2590080"/>
                <a:ext cx="285840" cy="28080"/>
              </p14:xfrm>
            </p:contentPart>
          </mc:Choice>
          <mc:Fallback xmlns="">
            <p:pic>
              <p:nvPicPr>
                <p:cNvPr id="59" name="Freihand 58">
                  <a:extLst>
                    <a:ext uri="{FF2B5EF4-FFF2-40B4-BE49-F238E27FC236}">
                      <a16:creationId xmlns:a16="http://schemas.microsoft.com/office/drawing/2014/main" id="{4CDDA84D-EDD2-4258-A3F9-AD850487B509}"/>
                    </a:ext>
                  </a:extLst>
                </p:cNvPr>
                <p:cNvPicPr/>
                <p:nvPr/>
              </p:nvPicPr>
              <p:blipFill>
                <a:blip r:embed="rId96"/>
                <a:stretch>
                  <a:fillRect/>
                </a:stretch>
              </p:blipFill>
              <p:spPr>
                <a:xfrm>
                  <a:off x="9460733" y="2585760"/>
                  <a:ext cx="2944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0" name="Freihand 59">
                  <a:extLst>
                    <a:ext uri="{FF2B5EF4-FFF2-40B4-BE49-F238E27FC236}">
                      <a16:creationId xmlns:a16="http://schemas.microsoft.com/office/drawing/2014/main" id="{E760F1B8-8FC1-49EC-A997-D4F2D7DB541B}"/>
                    </a:ext>
                  </a:extLst>
                </p14:cNvPr>
                <p14:cNvContentPartPr/>
                <p14:nvPr/>
              </p14:nvContentPartPr>
              <p14:xfrm>
                <a:off x="9436973" y="2672520"/>
                <a:ext cx="244440" cy="33480"/>
              </p14:xfrm>
            </p:contentPart>
          </mc:Choice>
          <mc:Fallback xmlns="">
            <p:pic>
              <p:nvPicPr>
                <p:cNvPr id="60" name="Freihand 59">
                  <a:extLst>
                    <a:ext uri="{FF2B5EF4-FFF2-40B4-BE49-F238E27FC236}">
                      <a16:creationId xmlns:a16="http://schemas.microsoft.com/office/drawing/2014/main" id="{E760F1B8-8FC1-49EC-A997-D4F2D7DB541B}"/>
                    </a:ext>
                  </a:extLst>
                </p:cNvPr>
                <p:cNvPicPr/>
                <p:nvPr/>
              </p:nvPicPr>
              <p:blipFill>
                <a:blip r:embed="rId98"/>
                <a:stretch>
                  <a:fillRect/>
                </a:stretch>
              </p:blipFill>
              <p:spPr>
                <a:xfrm>
                  <a:off x="9432653" y="2668200"/>
                  <a:ext cx="2530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1" name="Freihand 60">
                  <a:extLst>
                    <a:ext uri="{FF2B5EF4-FFF2-40B4-BE49-F238E27FC236}">
                      <a16:creationId xmlns:a16="http://schemas.microsoft.com/office/drawing/2014/main" id="{1A7E2080-8342-47AB-9CB1-EB4CD7965B20}"/>
                    </a:ext>
                  </a:extLst>
                </p14:cNvPr>
                <p14:cNvContentPartPr/>
                <p14:nvPr/>
              </p14:nvContentPartPr>
              <p14:xfrm>
                <a:off x="9741533" y="2502960"/>
                <a:ext cx="136440" cy="208440"/>
              </p14:xfrm>
            </p:contentPart>
          </mc:Choice>
          <mc:Fallback xmlns="">
            <p:pic>
              <p:nvPicPr>
                <p:cNvPr id="61" name="Freihand 60">
                  <a:extLst>
                    <a:ext uri="{FF2B5EF4-FFF2-40B4-BE49-F238E27FC236}">
                      <a16:creationId xmlns:a16="http://schemas.microsoft.com/office/drawing/2014/main" id="{1A7E2080-8342-47AB-9CB1-EB4CD7965B20}"/>
                    </a:ext>
                  </a:extLst>
                </p:cNvPr>
                <p:cNvPicPr/>
                <p:nvPr/>
              </p:nvPicPr>
              <p:blipFill>
                <a:blip r:embed="rId100"/>
                <a:stretch>
                  <a:fillRect/>
                </a:stretch>
              </p:blipFill>
              <p:spPr>
                <a:xfrm>
                  <a:off x="9737213" y="2498640"/>
                  <a:ext cx="14508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3" name="Freihand 62">
                  <a:extLst>
                    <a:ext uri="{FF2B5EF4-FFF2-40B4-BE49-F238E27FC236}">
                      <a16:creationId xmlns:a16="http://schemas.microsoft.com/office/drawing/2014/main" id="{39294C1C-CE7D-4711-8C3A-DE3DFB4C38DC}"/>
                    </a:ext>
                  </a:extLst>
                </p14:cNvPr>
                <p14:cNvContentPartPr/>
                <p14:nvPr/>
              </p14:nvContentPartPr>
              <p14:xfrm>
                <a:off x="10159853" y="2476680"/>
                <a:ext cx="11160" cy="174240"/>
              </p14:xfrm>
            </p:contentPart>
          </mc:Choice>
          <mc:Fallback xmlns="">
            <p:pic>
              <p:nvPicPr>
                <p:cNvPr id="63" name="Freihand 62">
                  <a:extLst>
                    <a:ext uri="{FF2B5EF4-FFF2-40B4-BE49-F238E27FC236}">
                      <a16:creationId xmlns:a16="http://schemas.microsoft.com/office/drawing/2014/main" id="{39294C1C-CE7D-4711-8C3A-DE3DFB4C38DC}"/>
                    </a:ext>
                  </a:extLst>
                </p:cNvPr>
                <p:cNvPicPr/>
                <p:nvPr/>
              </p:nvPicPr>
              <p:blipFill>
                <a:blip r:embed="rId102"/>
                <a:stretch>
                  <a:fillRect/>
                </a:stretch>
              </p:blipFill>
              <p:spPr>
                <a:xfrm>
                  <a:off x="10155533" y="2472360"/>
                  <a:ext cx="1980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4" name="Freihand 63">
                  <a:extLst>
                    <a:ext uri="{FF2B5EF4-FFF2-40B4-BE49-F238E27FC236}">
                      <a16:creationId xmlns:a16="http://schemas.microsoft.com/office/drawing/2014/main" id="{87B2A79B-BFE7-48D8-9509-EC81536BFDA3}"/>
                    </a:ext>
                  </a:extLst>
                </p14:cNvPr>
                <p14:cNvContentPartPr/>
                <p14:nvPr/>
              </p14:nvContentPartPr>
              <p14:xfrm>
                <a:off x="10057973" y="2430960"/>
                <a:ext cx="168840" cy="114120"/>
              </p14:xfrm>
            </p:contentPart>
          </mc:Choice>
          <mc:Fallback xmlns="">
            <p:pic>
              <p:nvPicPr>
                <p:cNvPr id="64" name="Freihand 63">
                  <a:extLst>
                    <a:ext uri="{FF2B5EF4-FFF2-40B4-BE49-F238E27FC236}">
                      <a16:creationId xmlns:a16="http://schemas.microsoft.com/office/drawing/2014/main" id="{87B2A79B-BFE7-48D8-9509-EC81536BFDA3}"/>
                    </a:ext>
                  </a:extLst>
                </p:cNvPr>
                <p:cNvPicPr/>
                <p:nvPr/>
              </p:nvPicPr>
              <p:blipFill>
                <a:blip r:embed="rId104"/>
                <a:stretch>
                  <a:fillRect/>
                </a:stretch>
              </p:blipFill>
              <p:spPr>
                <a:xfrm>
                  <a:off x="10053653" y="2426640"/>
                  <a:ext cx="17748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5" name="Freihand 64">
                  <a:extLst>
                    <a:ext uri="{FF2B5EF4-FFF2-40B4-BE49-F238E27FC236}">
                      <a16:creationId xmlns:a16="http://schemas.microsoft.com/office/drawing/2014/main" id="{CFD1D691-E139-4A15-8BB1-D579757FDDC3}"/>
                    </a:ext>
                  </a:extLst>
                </p14:cNvPr>
                <p14:cNvContentPartPr/>
                <p14:nvPr/>
              </p14:nvContentPartPr>
              <p14:xfrm>
                <a:off x="10242653" y="2518440"/>
                <a:ext cx="82080" cy="86040"/>
              </p14:xfrm>
            </p:contentPart>
          </mc:Choice>
          <mc:Fallback xmlns="">
            <p:pic>
              <p:nvPicPr>
                <p:cNvPr id="65" name="Freihand 64">
                  <a:extLst>
                    <a:ext uri="{FF2B5EF4-FFF2-40B4-BE49-F238E27FC236}">
                      <a16:creationId xmlns:a16="http://schemas.microsoft.com/office/drawing/2014/main" id="{CFD1D691-E139-4A15-8BB1-D579757FDDC3}"/>
                    </a:ext>
                  </a:extLst>
                </p:cNvPr>
                <p:cNvPicPr/>
                <p:nvPr/>
              </p:nvPicPr>
              <p:blipFill>
                <a:blip r:embed="rId106"/>
                <a:stretch>
                  <a:fillRect/>
                </a:stretch>
              </p:blipFill>
              <p:spPr>
                <a:xfrm>
                  <a:off x="10238333" y="2514120"/>
                  <a:ext cx="9072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6" name="Freihand 65">
                  <a:extLst>
                    <a:ext uri="{FF2B5EF4-FFF2-40B4-BE49-F238E27FC236}">
                      <a16:creationId xmlns:a16="http://schemas.microsoft.com/office/drawing/2014/main" id="{40182A37-E73B-4EDC-92EC-22B98771CA05}"/>
                    </a:ext>
                  </a:extLst>
                </p14:cNvPr>
                <p14:cNvContentPartPr/>
                <p14:nvPr/>
              </p14:nvContentPartPr>
              <p14:xfrm>
                <a:off x="10327253" y="2509800"/>
                <a:ext cx="84960" cy="70200"/>
              </p14:xfrm>
            </p:contentPart>
          </mc:Choice>
          <mc:Fallback xmlns="">
            <p:pic>
              <p:nvPicPr>
                <p:cNvPr id="66" name="Freihand 65">
                  <a:extLst>
                    <a:ext uri="{FF2B5EF4-FFF2-40B4-BE49-F238E27FC236}">
                      <a16:creationId xmlns:a16="http://schemas.microsoft.com/office/drawing/2014/main" id="{40182A37-E73B-4EDC-92EC-22B98771CA05}"/>
                    </a:ext>
                  </a:extLst>
                </p:cNvPr>
                <p:cNvPicPr/>
                <p:nvPr/>
              </p:nvPicPr>
              <p:blipFill>
                <a:blip r:embed="rId108"/>
                <a:stretch>
                  <a:fillRect/>
                </a:stretch>
              </p:blipFill>
              <p:spPr>
                <a:xfrm>
                  <a:off x="10322933" y="2505480"/>
                  <a:ext cx="93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7" name="Freihand 66">
                  <a:extLst>
                    <a:ext uri="{FF2B5EF4-FFF2-40B4-BE49-F238E27FC236}">
                      <a16:creationId xmlns:a16="http://schemas.microsoft.com/office/drawing/2014/main" id="{8EF48A1C-E267-4B8E-A868-7062A628C79E}"/>
                    </a:ext>
                  </a:extLst>
                </p14:cNvPr>
                <p14:cNvContentPartPr/>
                <p14:nvPr/>
              </p14:nvContentPartPr>
              <p14:xfrm>
                <a:off x="10422293" y="2437440"/>
                <a:ext cx="294120" cy="131400"/>
              </p14:xfrm>
            </p:contentPart>
          </mc:Choice>
          <mc:Fallback xmlns="">
            <p:pic>
              <p:nvPicPr>
                <p:cNvPr id="67" name="Freihand 66">
                  <a:extLst>
                    <a:ext uri="{FF2B5EF4-FFF2-40B4-BE49-F238E27FC236}">
                      <a16:creationId xmlns:a16="http://schemas.microsoft.com/office/drawing/2014/main" id="{8EF48A1C-E267-4B8E-A868-7062A628C79E}"/>
                    </a:ext>
                  </a:extLst>
                </p:cNvPr>
                <p:cNvPicPr/>
                <p:nvPr/>
              </p:nvPicPr>
              <p:blipFill>
                <a:blip r:embed="rId110"/>
                <a:stretch>
                  <a:fillRect/>
                </a:stretch>
              </p:blipFill>
              <p:spPr>
                <a:xfrm>
                  <a:off x="10417973" y="2433120"/>
                  <a:ext cx="3027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8" name="Freihand 67">
                  <a:extLst>
                    <a:ext uri="{FF2B5EF4-FFF2-40B4-BE49-F238E27FC236}">
                      <a16:creationId xmlns:a16="http://schemas.microsoft.com/office/drawing/2014/main" id="{AC6F40C9-09A5-4649-9377-8130A12941AB}"/>
                    </a:ext>
                  </a:extLst>
                </p14:cNvPr>
                <p14:cNvContentPartPr/>
                <p14:nvPr/>
              </p14:nvContentPartPr>
              <p14:xfrm>
                <a:off x="10722533" y="2378040"/>
                <a:ext cx="103680" cy="154800"/>
              </p14:xfrm>
            </p:contentPart>
          </mc:Choice>
          <mc:Fallback xmlns="">
            <p:pic>
              <p:nvPicPr>
                <p:cNvPr id="68" name="Freihand 67">
                  <a:extLst>
                    <a:ext uri="{FF2B5EF4-FFF2-40B4-BE49-F238E27FC236}">
                      <a16:creationId xmlns:a16="http://schemas.microsoft.com/office/drawing/2014/main" id="{AC6F40C9-09A5-4649-9377-8130A12941AB}"/>
                    </a:ext>
                  </a:extLst>
                </p:cNvPr>
                <p:cNvPicPr/>
                <p:nvPr/>
              </p:nvPicPr>
              <p:blipFill>
                <a:blip r:embed="rId112"/>
                <a:stretch>
                  <a:fillRect/>
                </a:stretch>
              </p:blipFill>
              <p:spPr>
                <a:xfrm>
                  <a:off x="10718213" y="2373720"/>
                  <a:ext cx="1123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9" name="Freihand 68">
                  <a:extLst>
                    <a:ext uri="{FF2B5EF4-FFF2-40B4-BE49-F238E27FC236}">
                      <a16:creationId xmlns:a16="http://schemas.microsoft.com/office/drawing/2014/main" id="{717DFECF-C41A-4DAF-B40A-CB8FCD8938E6}"/>
                    </a:ext>
                  </a:extLst>
                </p14:cNvPr>
                <p14:cNvContentPartPr/>
                <p14:nvPr/>
              </p14:nvContentPartPr>
              <p14:xfrm>
                <a:off x="10778333" y="2492520"/>
                <a:ext cx="74160" cy="28800"/>
              </p14:xfrm>
            </p:contentPart>
          </mc:Choice>
          <mc:Fallback xmlns="">
            <p:pic>
              <p:nvPicPr>
                <p:cNvPr id="69" name="Freihand 68">
                  <a:extLst>
                    <a:ext uri="{FF2B5EF4-FFF2-40B4-BE49-F238E27FC236}">
                      <a16:creationId xmlns:a16="http://schemas.microsoft.com/office/drawing/2014/main" id="{717DFECF-C41A-4DAF-B40A-CB8FCD8938E6}"/>
                    </a:ext>
                  </a:extLst>
                </p:cNvPr>
                <p:cNvPicPr/>
                <p:nvPr/>
              </p:nvPicPr>
              <p:blipFill>
                <a:blip r:embed="rId114"/>
                <a:stretch>
                  <a:fillRect/>
                </a:stretch>
              </p:blipFill>
              <p:spPr>
                <a:xfrm>
                  <a:off x="10774013" y="2488200"/>
                  <a:ext cx="828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0" name="Freihand 69">
                  <a:extLst>
                    <a:ext uri="{FF2B5EF4-FFF2-40B4-BE49-F238E27FC236}">
                      <a16:creationId xmlns:a16="http://schemas.microsoft.com/office/drawing/2014/main" id="{6DFBEC8B-EA14-4B84-8463-667D5D881365}"/>
                    </a:ext>
                  </a:extLst>
                </p14:cNvPr>
                <p14:cNvContentPartPr/>
                <p14:nvPr/>
              </p14:nvContentPartPr>
              <p14:xfrm>
                <a:off x="10882013" y="2395680"/>
                <a:ext cx="112320" cy="139320"/>
              </p14:xfrm>
            </p:contentPart>
          </mc:Choice>
          <mc:Fallback xmlns="">
            <p:pic>
              <p:nvPicPr>
                <p:cNvPr id="70" name="Freihand 69">
                  <a:extLst>
                    <a:ext uri="{FF2B5EF4-FFF2-40B4-BE49-F238E27FC236}">
                      <a16:creationId xmlns:a16="http://schemas.microsoft.com/office/drawing/2014/main" id="{6DFBEC8B-EA14-4B84-8463-667D5D881365}"/>
                    </a:ext>
                  </a:extLst>
                </p:cNvPr>
                <p:cNvPicPr/>
                <p:nvPr/>
              </p:nvPicPr>
              <p:blipFill>
                <a:blip r:embed="rId116"/>
                <a:stretch>
                  <a:fillRect/>
                </a:stretch>
              </p:blipFill>
              <p:spPr>
                <a:xfrm>
                  <a:off x="10877693" y="2391360"/>
                  <a:ext cx="1209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1" name="Freihand 70">
                  <a:extLst>
                    <a:ext uri="{FF2B5EF4-FFF2-40B4-BE49-F238E27FC236}">
                      <a16:creationId xmlns:a16="http://schemas.microsoft.com/office/drawing/2014/main" id="{EB69B667-F67F-4ED5-92B7-C39B3CBF9FD8}"/>
                    </a:ext>
                  </a:extLst>
                </p14:cNvPr>
                <p14:cNvContentPartPr/>
                <p14:nvPr/>
              </p14:nvContentPartPr>
              <p14:xfrm>
                <a:off x="10982453" y="2398560"/>
                <a:ext cx="165240" cy="124200"/>
              </p14:xfrm>
            </p:contentPart>
          </mc:Choice>
          <mc:Fallback xmlns="">
            <p:pic>
              <p:nvPicPr>
                <p:cNvPr id="71" name="Freihand 70">
                  <a:extLst>
                    <a:ext uri="{FF2B5EF4-FFF2-40B4-BE49-F238E27FC236}">
                      <a16:creationId xmlns:a16="http://schemas.microsoft.com/office/drawing/2014/main" id="{EB69B667-F67F-4ED5-92B7-C39B3CBF9FD8}"/>
                    </a:ext>
                  </a:extLst>
                </p:cNvPr>
                <p:cNvPicPr/>
                <p:nvPr/>
              </p:nvPicPr>
              <p:blipFill>
                <a:blip r:embed="rId118"/>
                <a:stretch>
                  <a:fillRect/>
                </a:stretch>
              </p:blipFill>
              <p:spPr>
                <a:xfrm>
                  <a:off x="10978133" y="2394240"/>
                  <a:ext cx="1738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2" name="Freihand 71">
                  <a:extLst>
                    <a:ext uri="{FF2B5EF4-FFF2-40B4-BE49-F238E27FC236}">
                      <a16:creationId xmlns:a16="http://schemas.microsoft.com/office/drawing/2014/main" id="{55B61665-85F4-4C74-8394-6A9F638725C9}"/>
                    </a:ext>
                  </a:extLst>
                </p14:cNvPr>
                <p14:cNvContentPartPr/>
                <p14:nvPr/>
              </p14:nvContentPartPr>
              <p14:xfrm>
                <a:off x="11319773" y="2440320"/>
                <a:ext cx="98640" cy="113400"/>
              </p14:xfrm>
            </p:contentPart>
          </mc:Choice>
          <mc:Fallback xmlns="">
            <p:pic>
              <p:nvPicPr>
                <p:cNvPr id="72" name="Freihand 71">
                  <a:extLst>
                    <a:ext uri="{FF2B5EF4-FFF2-40B4-BE49-F238E27FC236}">
                      <a16:creationId xmlns:a16="http://schemas.microsoft.com/office/drawing/2014/main" id="{55B61665-85F4-4C74-8394-6A9F638725C9}"/>
                    </a:ext>
                  </a:extLst>
                </p:cNvPr>
                <p:cNvPicPr/>
                <p:nvPr/>
              </p:nvPicPr>
              <p:blipFill>
                <a:blip r:embed="rId120"/>
                <a:stretch>
                  <a:fillRect/>
                </a:stretch>
              </p:blipFill>
              <p:spPr>
                <a:xfrm>
                  <a:off x="11315453" y="2436000"/>
                  <a:ext cx="1072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3" name="Freihand 72">
                  <a:extLst>
                    <a:ext uri="{FF2B5EF4-FFF2-40B4-BE49-F238E27FC236}">
                      <a16:creationId xmlns:a16="http://schemas.microsoft.com/office/drawing/2014/main" id="{F3EC044A-99FF-40BB-AEA6-1034E63E0EC7}"/>
                    </a:ext>
                  </a:extLst>
                </p14:cNvPr>
                <p14:cNvContentPartPr/>
                <p14:nvPr/>
              </p14:nvContentPartPr>
              <p14:xfrm>
                <a:off x="11418413" y="2360400"/>
                <a:ext cx="230400" cy="169200"/>
              </p14:xfrm>
            </p:contentPart>
          </mc:Choice>
          <mc:Fallback xmlns="">
            <p:pic>
              <p:nvPicPr>
                <p:cNvPr id="73" name="Freihand 72">
                  <a:extLst>
                    <a:ext uri="{FF2B5EF4-FFF2-40B4-BE49-F238E27FC236}">
                      <a16:creationId xmlns:a16="http://schemas.microsoft.com/office/drawing/2014/main" id="{F3EC044A-99FF-40BB-AEA6-1034E63E0EC7}"/>
                    </a:ext>
                  </a:extLst>
                </p:cNvPr>
                <p:cNvPicPr/>
                <p:nvPr/>
              </p:nvPicPr>
              <p:blipFill>
                <a:blip r:embed="rId122"/>
                <a:stretch>
                  <a:fillRect/>
                </a:stretch>
              </p:blipFill>
              <p:spPr>
                <a:xfrm>
                  <a:off x="11414093" y="2356080"/>
                  <a:ext cx="23904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4" name="Freihand 73">
                  <a:extLst>
                    <a:ext uri="{FF2B5EF4-FFF2-40B4-BE49-F238E27FC236}">
                      <a16:creationId xmlns:a16="http://schemas.microsoft.com/office/drawing/2014/main" id="{768622E3-B6E9-4C8F-B44A-262A8DF2980B}"/>
                    </a:ext>
                  </a:extLst>
                </p14:cNvPr>
                <p14:cNvContentPartPr/>
                <p14:nvPr/>
              </p14:nvContentPartPr>
              <p14:xfrm>
                <a:off x="11639813" y="2368680"/>
                <a:ext cx="14040" cy="6840"/>
              </p14:xfrm>
            </p:contentPart>
          </mc:Choice>
          <mc:Fallback xmlns="">
            <p:pic>
              <p:nvPicPr>
                <p:cNvPr id="74" name="Freihand 73">
                  <a:extLst>
                    <a:ext uri="{FF2B5EF4-FFF2-40B4-BE49-F238E27FC236}">
                      <a16:creationId xmlns:a16="http://schemas.microsoft.com/office/drawing/2014/main" id="{768622E3-B6E9-4C8F-B44A-262A8DF2980B}"/>
                    </a:ext>
                  </a:extLst>
                </p:cNvPr>
                <p:cNvPicPr/>
                <p:nvPr/>
              </p:nvPicPr>
              <p:blipFill>
                <a:blip r:embed="rId124"/>
                <a:stretch>
                  <a:fillRect/>
                </a:stretch>
              </p:blipFill>
              <p:spPr>
                <a:xfrm>
                  <a:off x="11635493" y="2364360"/>
                  <a:ext cx="226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5" name="Freihand 74">
                  <a:extLst>
                    <a:ext uri="{FF2B5EF4-FFF2-40B4-BE49-F238E27FC236}">
                      <a16:creationId xmlns:a16="http://schemas.microsoft.com/office/drawing/2014/main" id="{3167FAB7-ECFD-4E22-BDEA-5062899ED193}"/>
                    </a:ext>
                  </a:extLst>
                </p14:cNvPr>
                <p14:cNvContentPartPr/>
                <p14:nvPr/>
              </p14:nvContentPartPr>
              <p14:xfrm>
                <a:off x="11675093" y="2427000"/>
                <a:ext cx="293040" cy="195120"/>
              </p14:xfrm>
            </p:contentPart>
          </mc:Choice>
          <mc:Fallback xmlns="">
            <p:pic>
              <p:nvPicPr>
                <p:cNvPr id="75" name="Freihand 74">
                  <a:extLst>
                    <a:ext uri="{FF2B5EF4-FFF2-40B4-BE49-F238E27FC236}">
                      <a16:creationId xmlns:a16="http://schemas.microsoft.com/office/drawing/2014/main" id="{3167FAB7-ECFD-4E22-BDEA-5062899ED193}"/>
                    </a:ext>
                  </a:extLst>
                </p:cNvPr>
                <p:cNvPicPr/>
                <p:nvPr/>
              </p:nvPicPr>
              <p:blipFill>
                <a:blip r:embed="rId126"/>
                <a:stretch>
                  <a:fillRect/>
                </a:stretch>
              </p:blipFill>
              <p:spPr>
                <a:xfrm>
                  <a:off x="11670773" y="2422680"/>
                  <a:ext cx="301680" cy="203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7">
            <p14:nvContentPartPr>
              <p14:cNvPr id="77" name="Freihand 76">
                <a:extLst>
                  <a:ext uri="{FF2B5EF4-FFF2-40B4-BE49-F238E27FC236}">
                    <a16:creationId xmlns:a16="http://schemas.microsoft.com/office/drawing/2014/main" id="{8D84EDFE-4F48-41A8-B42D-E8D2E2BE3632}"/>
                  </a:ext>
                </a:extLst>
              </p14:cNvPr>
              <p14:cNvContentPartPr/>
              <p14:nvPr/>
            </p14:nvContentPartPr>
            <p14:xfrm>
              <a:off x="4499933" y="4557480"/>
              <a:ext cx="2397240" cy="82800"/>
            </p14:xfrm>
          </p:contentPart>
        </mc:Choice>
        <mc:Fallback xmlns="">
          <p:pic>
            <p:nvPicPr>
              <p:cNvPr id="77" name="Freihand 76">
                <a:extLst>
                  <a:ext uri="{FF2B5EF4-FFF2-40B4-BE49-F238E27FC236}">
                    <a16:creationId xmlns:a16="http://schemas.microsoft.com/office/drawing/2014/main" id="{8D84EDFE-4F48-41A8-B42D-E8D2E2BE3632}"/>
                  </a:ext>
                </a:extLst>
              </p:cNvPr>
              <p:cNvPicPr/>
              <p:nvPr/>
            </p:nvPicPr>
            <p:blipFill>
              <a:blip r:embed="rId128"/>
              <a:stretch>
                <a:fillRect/>
              </a:stretch>
            </p:blipFill>
            <p:spPr>
              <a:xfrm>
                <a:off x="4495613" y="4553160"/>
                <a:ext cx="24058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8" name="Freihand 77">
                <a:extLst>
                  <a:ext uri="{FF2B5EF4-FFF2-40B4-BE49-F238E27FC236}">
                    <a16:creationId xmlns:a16="http://schemas.microsoft.com/office/drawing/2014/main" id="{9B6E83B4-8AED-45EF-97E9-F21DE9518FFD}"/>
                  </a:ext>
                </a:extLst>
              </p14:cNvPr>
              <p14:cNvContentPartPr/>
              <p14:nvPr/>
            </p14:nvContentPartPr>
            <p14:xfrm>
              <a:off x="2326613" y="4903080"/>
              <a:ext cx="3087000" cy="127440"/>
            </p14:xfrm>
          </p:contentPart>
        </mc:Choice>
        <mc:Fallback xmlns="">
          <p:pic>
            <p:nvPicPr>
              <p:cNvPr id="78" name="Freihand 77">
                <a:extLst>
                  <a:ext uri="{FF2B5EF4-FFF2-40B4-BE49-F238E27FC236}">
                    <a16:creationId xmlns:a16="http://schemas.microsoft.com/office/drawing/2014/main" id="{9B6E83B4-8AED-45EF-97E9-F21DE9518FFD}"/>
                  </a:ext>
                </a:extLst>
              </p:cNvPr>
              <p:cNvPicPr/>
              <p:nvPr/>
            </p:nvPicPr>
            <p:blipFill>
              <a:blip r:embed="rId130"/>
              <a:stretch>
                <a:fillRect/>
              </a:stretch>
            </p:blipFill>
            <p:spPr>
              <a:xfrm>
                <a:off x="2322293" y="4898760"/>
                <a:ext cx="3095640" cy="136080"/>
              </a:xfrm>
              <a:prstGeom prst="rect">
                <a:avLst/>
              </a:prstGeom>
            </p:spPr>
          </p:pic>
        </mc:Fallback>
      </mc:AlternateContent>
      <p:grpSp>
        <p:nvGrpSpPr>
          <p:cNvPr id="118" name="Gruppieren 117">
            <a:extLst>
              <a:ext uri="{FF2B5EF4-FFF2-40B4-BE49-F238E27FC236}">
                <a16:creationId xmlns:a16="http://schemas.microsoft.com/office/drawing/2014/main" id="{97D3EAD2-35F9-4CB6-A582-7A544A42C10C}"/>
              </a:ext>
            </a:extLst>
          </p:cNvPr>
          <p:cNvGrpSpPr/>
          <p:nvPr/>
        </p:nvGrpSpPr>
        <p:grpSpPr>
          <a:xfrm>
            <a:off x="5389493" y="5759520"/>
            <a:ext cx="1527120" cy="234720"/>
            <a:chOff x="5389493" y="5759520"/>
            <a:chExt cx="1527120" cy="234720"/>
          </a:xfrm>
        </p:grpSpPr>
        <mc:AlternateContent xmlns:mc="http://schemas.openxmlformats.org/markup-compatibility/2006" xmlns:p14="http://schemas.microsoft.com/office/powerpoint/2010/main">
          <mc:Choice Requires="p14">
            <p:contentPart p14:bwMode="auto" r:id="rId131">
              <p14:nvContentPartPr>
                <p14:cNvPr id="95" name="Freihand 94">
                  <a:extLst>
                    <a:ext uri="{FF2B5EF4-FFF2-40B4-BE49-F238E27FC236}">
                      <a16:creationId xmlns:a16="http://schemas.microsoft.com/office/drawing/2014/main" id="{C6C2F6D8-722F-4195-AC8C-0C4BC417CD57}"/>
                    </a:ext>
                  </a:extLst>
                </p14:cNvPr>
                <p14:cNvContentPartPr/>
                <p14:nvPr/>
              </p14:nvContentPartPr>
              <p14:xfrm>
                <a:off x="5389493" y="5941680"/>
                <a:ext cx="181800" cy="13680"/>
              </p14:xfrm>
            </p:contentPart>
          </mc:Choice>
          <mc:Fallback xmlns="">
            <p:pic>
              <p:nvPicPr>
                <p:cNvPr id="95" name="Freihand 94">
                  <a:extLst>
                    <a:ext uri="{FF2B5EF4-FFF2-40B4-BE49-F238E27FC236}">
                      <a16:creationId xmlns:a16="http://schemas.microsoft.com/office/drawing/2014/main" id="{C6C2F6D8-722F-4195-AC8C-0C4BC417CD57}"/>
                    </a:ext>
                  </a:extLst>
                </p:cNvPr>
                <p:cNvPicPr/>
                <p:nvPr/>
              </p:nvPicPr>
              <p:blipFill>
                <a:blip r:embed="rId132"/>
                <a:stretch>
                  <a:fillRect/>
                </a:stretch>
              </p:blipFill>
              <p:spPr>
                <a:xfrm>
                  <a:off x="5385173" y="5937360"/>
                  <a:ext cx="1904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96" name="Freihand 95">
                  <a:extLst>
                    <a:ext uri="{FF2B5EF4-FFF2-40B4-BE49-F238E27FC236}">
                      <a16:creationId xmlns:a16="http://schemas.microsoft.com/office/drawing/2014/main" id="{A8141A7B-2B5C-4064-BD4D-18839DE05B00}"/>
                    </a:ext>
                  </a:extLst>
                </p14:cNvPr>
                <p14:cNvContentPartPr/>
                <p14:nvPr/>
              </p14:nvContentPartPr>
              <p14:xfrm>
                <a:off x="5454653" y="5860680"/>
                <a:ext cx="185760" cy="125640"/>
              </p14:xfrm>
            </p:contentPart>
          </mc:Choice>
          <mc:Fallback xmlns="">
            <p:pic>
              <p:nvPicPr>
                <p:cNvPr id="96" name="Freihand 95">
                  <a:extLst>
                    <a:ext uri="{FF2B5EF4-FFF2-40B4-BE49-F238E27FC236}">
                      <a16:creationId xmlns:a16="http://schemas.microsoft.com/office/drawing/2014/main" id="{A8141A7B-2B5C-4064-BD4D-18839DE05B00}"/>
                    </a:ext>
                  </a:extLst>
                </p:cNvPr>
                <p:cNvPicPr/>
                <p:nvPr/>
              </p:nvPicPr>
              <p:blipFill>
                <a:blip r:embed="rId134"/>
                <a:stretch>
                  <a:fillRect/>
                </a:stretch>
              </p:blipFill>
              <p:spPr>
                <a:xfrm>
                  <a:off x="5450333" y="5856360"/>
                  <a:ext cx="1944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97" name="Freihand 96">
                  <a:extLst>
                    <a:ext uri="{FF2B5EF4-FFF2-40B4-BE49-F238E27FC236}">
                      <a16:creationId xmlns:a16="http://schemas.microsoft.com/office/drawing/2014/main" id="{BABBDB96-1E89-4CB6-BE44-84E628D87063}"/>
                    </a:ext>
                  </a:extLst>
                </p14:cNvPr>
                <p14:cNvContentPartPr/>
                <p14:nvPr/>
              </p14:nvContentPartPr>
              <p14:xfrm>
                <a:off x="5636813" y="5952840"/>
                <a:ext cx="50760" cy="41400"/>
              </p14:xfrm>
            </p:contentPart>
          </mc:Choice>
          <mc:Fallback xmlns="">
            <p:pic>
              <p:nvPicPr>
                <p:cNvPr id="97" name="Freihand 96">
                  <a:extLst>
                    <a:ext uri="{FF2B5EF4-FFF2-40B4-BE49-F238E27FC236}">
                      <a16:creationId xmlns:a16="http://schemas.microsoft.com/office/drawing/2014/main" id="{BABBDB96-1E89-4CB6-BE44-84E628D87063}"/>
                    </a:ext>
                  </a:extLst>
                </p:cNvPr>
                <p:cNvPicPr/>
                <p:nvPr/>
              </p:nvPicPr>
              <p:blipFill>
                <a:blip r:embed="rId136"/>
                <a:stretch>
                  <a:fillRect/>
                </a:stretch>
              </p:blipFill>
              <p:spPr>
                <a:xfrm>
                  <a:off x="5632493" y="5948520"/>
                  <a:ext cx="5940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98" name="Freihand 97">
                  <a:extLst>
                    <a:ext uri="{FF2B5EF4-FFF2-40B4-BE49-F238E27FC236}">
                      <a16:creationId xmlns:a16="http://schemas.microsoft.com/office/drawing/2014/main" id="{98920EE1-DE19-440E-AAC8-4E781DBB25D0}"/>
                    </a:ext>
                  </a:extLst>
                </p14:cNvPr>
                <p14:cNvContentPartPr/>
                <p14:nvPr/>
              </p14:nvContentPartPr>
              <p14:xfrm>
                <a:off x="5650133" y="5910720"/>
                <a:ext cx="138240" cy="68400"/>
              </p14:xfrm>
            </p:contentPart>
          </mc:Choice>
          <mc:Fallback xmlns="">
            <p:pic>
              <p:nvPicPr>
                <p:cNvPr id="98" name="Freihand 97">
                  <a:extLst>
                    <a:ext uri="{FF2B5EF4-FFF2-40B4-BE49-F238E27FC236}">
                      <a16:creationId xmlns:a16="http://schemas.microsoft.com/office/drawing/2014/main" id="{98920EE1-DE19-440E-AAC8-4E781DBB25D0}"/>
                    </a:ext>
                  </a:extLst>
                </p:cNvPr>
                <p:cNvPicPr/>
                <p:nvPr/>
              </p:nvPicPr>
              <p:blipFill>
                <a:blip r:embed="rId138"/>
                <a:stretch>
                  <a:fillRect/>
                </a:stretch>
              </p:blipFill>
              <p:spPr>
                <a:xfrm>
                  <a:off x="5645813" y="5906400"/>
                  <a:ext cx="14688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99" name="Freihand 98">
                  <a:extLst>
                    <a:ext uri="{FF2B5EF4-FFF2-40B4-BE49-F238E27FC236}">
                      <a16:creationId xmlns:a16="http://schemas.microsoft.com/office/drawing/2014/main" id="{1FE7D42C-AEC9-4627-84AD-193EACD210C3}"/>
                    </a:ext>
                  </a:extLst>
                </p14:cNvPr>
                <p14:cNvContentPartPr/>
                <p14:nvPr/>
              </p14:nvContentPartPr>
              <p14:xfrm>
                <a:off x="5782613" y="5889120"/>
                <a:ext cx="86400" cy="90720"/>
              </p14:xfrm>
            </p:contentPart>
          </mc:Choice>
          <mc:Fallback xmlns="">
            <p:pic>
              <p:nvPicPr>
                <p:cNvPr id="99" name="Freihand 98">
                  <a:extLst>
                    <a:ext uri="{FF2B5EF4-FFF2-40B4-BE49-F238E27FC236}">
                      <a16:creationId xmlns:a16="http://schemas.microsoft.com/office/drawing/2014/main" id="{1FE7D42C-AEC9-4627-84AD-193EACD210C3}"/>
                    </a:ext>
                  </a:extLst>
                </p:cNvPr>
                <p:cNvPicPr/>
                <p:nvPr/>
              </p:nvPicPr>
              <p:blipFill>
                <a:blip r:embed="rId140"/>
                <a:stretch>
                  <a:fillRect/>
                </a:stretch>
              </p:blipFill>
              <p:spPr>
                <a:xfrm>
                  <a:off x="5778293" y="5884800"/>
                  <a:ext cx="950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00" name="Freihand 99">
                  <a:extLst>
                    <a:ext uri="{FF2B5EF4-FFF2-40B4-BE49-F238E27FC236}">
                      <a16:creationId xmlns:a16="http://schemas.microsoft.com/office/drawing/2014/main" id="{6B40C16F-713C-45CB-9AB1-E1A538D31A7C}"/>
                    </a:ext>
                  </a:extLst>
                </p14:cNvPr>
                <p14:cNvContentPartPr/>
                <p14:nvPr/>
              </p14:nvContentPartPr>
              <p14:xfrm>
                <a:off x="6088973" y="5817120"/>
                <a:ext cx="94680" cy="154440"/>
              </p14:xfrm>
            </p:contentPart>
          </mc:Choice>
          <mc:Fallback xmlns="">
            <p:pic>
              <p:nvPicPr>
                <p:cNvPr id="100" name="Freihand 99">
                  <a:extLst>
                    <a:ext uri="{FF2B5EF4-FFF2-40B4-BE49-F238E27FC236}">
                      <a16:creationId xmlns:a16="http://schemas.microsoft.com/office/drawing/2014/main" id="{6B40C16F-713C-45CB-9AB1-E1A538D31A7C}"/>
                    </a:ext>
                  </a:extLst>
                </p:cNvPr>
                <p:cNvPicPr/>
                <p:nvPr/>
              </p:nvPicPr>
              <p:blipFill>
                <a:blip r:embed="rId142"/>
                <a:stretch>
                  <a:fillRect/>
                </a:stretch>
              </p:blipFill>
              <p:spPr>
                <a:xfrm>
                  <a:off x="6084653" y="5812800"/>
                  <a:ext cx="1033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01" name="Freihand 100">
                  <a:extLst>
                    <a:ext uri="{FF2B5EF4-FFF2-40B4-BE49-F238E27FC236}">
                      <a16:creationId xmlns:a16="http://schemas.microsoft.com/office/drawing/2014/main" id="{CB0130B9-A574-43E5-B1E2-99F77DFC3CAC}"/>
                    </a:ext>
                  </a:extLst>
                </p14:cNvPr>
                <p14:cNvContentPartPr/>
                <p14:nvPr/>
              </p14:nvContentPartPr>
              <p14:xfrm>
                <a:off x="6220373" y="5880840"/>
                <a:ext cx="75240" cy="66600"/>
              </p14:xfrm>
            </p:contentPart>
          </mc:Choice>
          <mc:Fallback xmlns="">
            <p:pic>
              <p:nvPicPr>
                <p:cNvPr id="101" name="Freihand 100">
                  <a:extLst>
                    <a:ext uri="{FF2B5EF4-FFF2-40B4-BE49-F238E27FC236}">
                      <a16:creationId xmlns:a16="http://schemas.microsoft.com/office/drawing/2014/main" id="{CB0130B9-A574-43E5-B1E2-99F77DFC3CAC}"/>
                    </a:ext>
                  </a:extLst>
                </p:cNvPr>
                <p:cNvPicPr/>
                <p:nvPr/>
              </p:nvPicPr>
              <p:blipFill>
                <a:blip r:embed="rId144"/>
                <a:stretch>
                  <a:fillRect/>
                </a:stretch>
              </p:blipFill>
              <p:spPr>
                <a:xfrm>
                  <a:off x="6216053" y="5876520"/>
                  <a:ext cx="838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02" name="Freihand 101">
                  <a:extLst>
                    <a:ext uri="{FF2B5EF4-FFF2-40B4-BE49-F238E27FC236}">
                      <a16:creationId xmlns:a16="http://schemas.microsoft.com/office/drawing/2014/main" id="{A07FFB5C-F5AB-480B-8103-A1813169AAFA}"/>
                    </a:ext>
                  </a:extLst>
                </p14:cNvPr>
                <p14:cNvContentPartPr/>
                <p14:nvPr/>
              </p14:nvContentPartPr>
              <p14:xfrm>
                <a:off x="6297773" y="5802360"/>
                <a:ext cx="403200" cy="153720"/>
              </p14:xfrm>
            </p:contentPart>
          </mc:Choice>
          <mc:Fallback xmlns="">
            <p:pic>
              <p:nvPicPr>
                <p:cNvPr id="102" name="Freihand 101">
                  <a:extLst>
                    <a:ext uri="{FF2B5EF4-FFF2-40B4-BE49-F238E27FC236}">
                      <a16:creationId xmlns:a16="http://schemas.microsoft.com/office/drawing/2014/main" id="{A07FFB5C-F5AB-480B-8103-A1813169AAFA}"/>
                    </a:ext>
                  </a:extLst>
                </p:cNvPr>
                <p:cNvPicPr/>
                <p:nvPr/>
              </p:nvPicPr>
              <p:blipFill>
                <a:blip r:embed="rId146"/>
                <a:stretch>
                  <a:fillRect/>
                </a:stretch>
              </p:blipFill>
              <p:spPr>
                <a:xfrm>
                  <a:off x="6293453" y="5798040"/>
                  <a:ext cx="4118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03" name="Freihand 102">
                  <a:extLst>
                    <a:ext uri="{FF2B5EF4-FFF2-40B4-BE49-F238E27FC236}">
                      <a16:creationId xmlns:a16="http://schemas.microsoft.com/office/drawing/2014/main" id="{3DE21FEB-6A64-4250-BCBF-D7659D32E11C}"/>
                    </a:ext>
                  </a:extLst>
                </p14:cNvPr>
                <p14:cNvContentPartPr/>
                <p14:nvPr/>
              </p14:nvContentPartPr>
              <p14:xfrm>
                <a:off x="6706733" y="5854920"/>
                <a:ext cx="128160" cy="81360"/>
              </p14:xfrm>
            </p:contentPart>
          </mc:Choice>
          <mc:Fallback xmlns="">
            <p:pic>
              <p:nvPicPr>
                <p:cNvPr id="103" name="Freihand 102">
                  <a:extLst>
                    <a:ext uri="{FF2B5EF4-FFF2-40B4-BE49-F238E27FC236}">
                      <a16:creationId xmlns:a16="http://schemas.microsoft.com/office/drawing/2014/main" id="{3DE21FEB-6A64-4250-BCBF-D7659D32E11C}"/>
                    </a:ext>
                  </a:extLst>
                </p:cNvPr>
                <p:cNvPicPr/>
                <p:nvPr/>
              </p:nvPicPr>
              <p:blipFill>
                <a:blip r:embed="rId148"/>
                <a:stretch>
                  <a:fillRect/>
                </a:stretch>
              </p:blipFill>
              <p:spPr>
                <a:xfrm>
                  <a:off x="6702413" y="5850600"/>
                  <a:ext cx="13680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04" name="Freihand 103">
                  <a:extLst>
                    <a:ext uri="{FF2B5EF4-FFF2-40B4-BE49-F238E27FC236}">
                      <a16:creationId xmlns:a16="http://schemas.microsoft.com/office/drawing/2014/main" id="{58DFF471-2464-4DC9-94B2-7F174FCF1527}"/>
                    </a:ext>
                  </a:extLst>
                </p14:cNvPr>
                <p14:cNvContentPartPr/>
                <p14:nvPr/>
              </p14:nvContentPartPr>
              <p14:xfrm>
                <a:off x="6844973" y="5759520"/>
                <a:ext cx="32760" cy="166680"/>
              </p14:xfrm>
            </p:contentPart>
          </mc:Choice>
          <mc:Fallback xmlns="">
            <p:pic>
              <p:nvPicPr>
                <p:cNvPr id="104" name="Freihand 103">
                  <a:extLst>
                    <a:ext uri="{FF2B5EF4-FFF2-40B4-BE49-F238E27FC236}">
                      <a16:creationId xmlns:a16="http://schemas.microsoft.com/office/drawing/2014/main" id="{58DFF471-2464-4DC9-94B2-7F174FCF1527}"/>
                    </a:ext>
                  </a:extLst>
                </p:cNvPr>
                <p:cNvPicPr/>
                <p:nvPr/>
              </p:nvPicPr>
              <p:blipFill>
                <a:blip r:embed="rId150"/>
                <a:stretch>
                  <a:fillRect/>
                </a:stretch>
              </p:blipFill>
              <p:spPr>
                <a:xfrm>
                  <a:off x="6840653" y="5755200"/>
                  <a:ext cx="414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05" name="Freihand 104">
                  <a:extLst>
                    <a:ext uri="{FF2B5EF4-FFF2-40B4-BE49-F238E27FC236}">
                      <a16:creationId xmlns:a16="http://schemas.microsoft.com/office/drawing/2014/main" id="{A2D9323F-E729-4CB1-94E1-2B7A095B0CC8}"/>
                    </a:ext>
                  </a:extLst>
                </p14:cNvPr>
                <p14:cNvContentPartPr/>
                <p14:nvPr/>
              </p14:nvContentPartPr>
              <p14:xfrm>
                <a:off x="6816533" y="5826840"/>
                <a:ext cx="100080" cy="39960"/>
              </p14:xfrm>
            </p:contentPart>
          </mc:Choice>
          <mc:Fallback xmlns="">
            <p:pic>
              <p:nvPicPr>
                <p:cNvPr id="105" name="Freihand 104">
                  <a:extLst>
                    <a:ext uri="{FF2B5EF4-FFF2-40B4-BE49-F238E27FC236}">
                      <a16:creationId xmlns:a16="http://schemas.microsoft.com/office/drawing/2014/main" id="{A2D9323F-E729-4CB1-94E1-2B7A095B0CC8}"/>
                    </a:ext>
                  </a:extLst>
                </p:cNvPr>
                <p:cNvPicPr/>
                <p:nvPr/>
              </p:nvPicPr>
              <p:blipFill>
                <a:blip r:embed="rId152"/>
                <a:stretch>
                  <a:fillRect/>
                </a:stretch>
              </p:blipFill>
              <p:spPr>
                <a:xfrm>
                  <a:off x="6812213" y="5822520"/>
                  <a:ext cx="108720" cy="48600"/>
                </a:xfrm>
                <a:prstGeom prst="rect">
                  <a:avLst/>
                </a:prstGeom>
              </p:spPr>
            </p:pic>
          </mc:Fallback>
        </mc:AlternateContent>
      </p:grpSp>
      <p:grpSp>
        <p:nvGrpSpPr>
          <p:cNvPr id="117" name="Gruppieren 116">
            <a:extLst>
              <a:ext uri="{FF2B5EF4-FFF2-40B4-BE49-F238E27FC236}">
                <a16:creationId xmlns:a16="http://schemas.microsoft.com/office/drawing/2014/main" id="{D59F0BBE-6945-4C70-8E69-9D106562252C}"/>
              </a:ext>
            </a:extLst>
          </p:cNvPr>
          <p:cNvGrpSpPr/>
          <p:nvPr/>
        </p:nvGrpSpPr>
        <p:grpSpPr>
          <a:xfrm>
            <a:off x="7220813" y="5598240"/>
            <a:ext cx="1289160" cy="428400"/>
            <a:chOff x="7220813" y="5598240"/>
            <a:chExt cx="1289160" cy="428400"/>
          </a:xfrm>
        </p:grpSpPr>
        <mc:AlternateContent xmlns:mc="http://schemas.openxmlformats.org/markup-compatibility/2006" xmlns:p14="http://schemas.microsoft.com/office/powerpoint/2010/main">
          <mc:Choice Requires="p14">
            <p:contentPart p14:bwMode="auto" r:id="rId153">
              <p14:nvContentPartPr>
                <p14:cNvPr id="106" name="Freihand 105">
                  <a:extLst>
                    <a:ext uri="{FF2B5EF4-FFF2-40B4-BE49-F238E27FC236}">
                      <a16:creationId xmlns:a16="http://schemas.microsoft.com/office/drawing/2014/main" id="{52AD00C5-EE7C-48A0-91A2-C72CA383B4DF}"/>
                    </a:ext>
                  </a:extLst>
                </p14:cNvPr>
                <p14:cNvContentPartPr/>
                <p14:nvPr/>
              </p14:nvContentPartPr>
              <p14:xfrm>
                <a:off x="7220813" y="5785800"/>
                <a:ext cx="119520" cy="240840"/>
              </p14:xfrm>
            </p:contentPart>
          </mc:Choice>
          <mc:Fallback xmlns="">
            <p:pic>
              <p:nvPicPr>
                <p:cNvPr id="106" name="Freihand 105">
                  <a:extLst>
                    <a:ext uri="{FF2B5EF4-FFF2-40B4-BE49-F238E27FC236}">
                      <a16:creationId xmlns:a16="http://schemas.microsoft.com/office/drawing/2014/main" id="{52AD00C5-EE7C-48A0-91A2-C72CA383B4DF}"/>
                    </a:ext>
                  </a:extLst>
                </p:cNvPr>
                <p:cNvPicPr/>
                <p:nvPr/>
              </p:nvPicPr>
              <p:blipFill>
                <a:blip r:embed="rId154"/>
                <a:stretch>
                  <a:fillRect/>
                </a:stretch>
              </p:blipFill>
              <p:spPr>
                <a:xfrm>
                  <a:off x="7216493" y="5781480"/>
                  <a:ext cx="12816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07" name="Freihand 106">
                  <a:extLst>
                    <a:ext uri="{FF2B5EF4-FFF2-40B4-BE49-F238E27FC236}">
                      <a16:creationId xmlns:a16="http://schemas.microsoft.com/office/drawing/2014/main" id="{993CDBC4-4B4D-4A66-B712-8F3B36BFBE4D}"/>
                    </a:ext>
                  </a:extLst>
                </p14:cNvPr>
                <p14:cNvContentPartPr/>
                <p14:nvPr/>
              </p14:nvContentPartPr>
              <p14:xfrm>
                <a:off x="7432133" y="5776440"/>
                <a:ext cx="21600" cy="108720"/>
              </p14:xfrm>
            </p:contentPart>
          </mc:Choice>
          <mc:Fallback xmlns="">
            <p:pic>
              <p:nvPicPr>
                <p:cNvPr id="107" name="Freihand 106">
                  <a:extLst>
                    <a:ext uri="{FF2B5EF4-FFF2-40B4-BE49-F238E27FC236}">
                      <a16:creationId xmlns:a16="http://schemas.microsoft.com/office/drawing/2014/main" id="{993CDBC4-4B4D-4A66-B712-8F3B36BFBE4D}"/>
                    </a:ext>
                  </a:extLst>
                </p:cNvPr>
                <p:cNvPicPr/>
                <p:nvPr/>
              </p:nvPicPr>
              <p:blipFill>
                <a:blip r:embed="rId156"/>
                <a:stretch>
                  <a:fillRect/>
                </a:stretch>
              </p:blipFill>
              <p:spPr>
                <a:xfrm>
                  <a:off x="7427813" y="5772120"/>
                  <a:ext cx="302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08" name="Freihand 107">
                  <a:extLst>
                    <a:ext uri="{FF2B5EF4-FFF2-40B4-BE49-F238E27FC236}">
                      <a16:creationId xmlns:a16="http://schemas.microsoft.com/office/drawing/2014/main" id="{770FFB0A-CEAA-4002-AA47-81E9A384AB4C}"/>
                    </a:ext>
                  </a:extLst>
                </p14:cNvPr>
                <p14:cNvContentPartPr/>
                <p14:nvPr/>
              </p14:nvContentPartPr>
              <p14:xfrm>
                <a:off x="7330253" y="5643240"/>
                <a:ext cx="194040" cy="140400"/>
              </p14:xfrm>
            </p:contentPart>
          </mc:Choice>
          <mc:Fallback xmlns="">
            <p:pic>
              <p:nvPicPr>
                <p:cNvPr id="108" name="Freihand 107">
                  <a:extLst>
                    <a:ext uri="{FF2B5EF4-FFF2-40B4-BE49-F238E27FC236}">
                      <a16:creationId xmlns:a16="http://schemas.microsoft.com/office/drawing/2014/main" id="{770FFB0A-CEAA-4002-AA47-81E9A384AB4C}"/>
                    </a:ext>
                  </a:extLst>
                </p:cNvPr>
                <p:cNvPicPr/>
                <p:nvPr/>
              </p:nvPicPr>
              <p:blipFill>
                <a:blip r:embed="rId158"/>
                <a:stretch>
                  <a:fillRect/>
                </a:stretch>
              </p:blipFill>
              <p:spPr>
                <a:xfrm>
                  <a:off x="7325933" y="5638920"/>
                  <a:ext cx="2026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09" name="Freihand 108">
                  <a:extLst>
                    <a:ext uri="{FF2B5EF4-FFF2-40B4-BE49-F238E27FC236}">
                      <a16:creationId xmlns:a16="http://schemas.microsoft.com/office/drawing/2014/main" id="{E3AB1226-7ECC-4238-9718-AFD1E1A49D48}"/>
                    </a:ext>
                  </a:extLst>
                </p14:cNvPr>
                <p14:cNvContentPartPr/>
                <p14:nvPr/>
              </p14:nvContentPartPr>
              <p14:xfrm>
                <a:off x="7571813" y="5838000"/>
                <a:ext cx="198000" cy="11880"/>
              </p14:xfrm>
            </p:contentPart>
          </mc:Choice>
          <mc:Fallback xmlns="">
            <p:pic>
              <p:nvPicPr>
                <p:cNvPr id="109" name="Freihand 108">
                  <a:extLst>
                    <a:ext uri="{FF2B5EF4-FFF2-40B4-BE49-F238E27FC236}">
                      <a16:creationId xmlns:a16="http://schemas.microsoft.com/office/drawing/2014/main" id="{E3AB1226-7ECC-4238-9718-AFD1E1A49D48}"/>
                    </a:ext>
                  </a:extLst>
                </p:cNvPr>
                <p:cNvPicPr/>
                <p:nvPr/>
              </p:nvPicPr>
              <p:blipFill>
                <a:blip r:embed="rId160"/>
                <a:stretch>
                  <a:fillRect/>
                </a:stretch>
              </p:blipFill>
              <p:spPr>
                <a:xfrm>
                  <a:off x="7567493" y="5833680"/>
                  <a:ext cx="2066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10" name="Freihand 109">
                  <a:extLst>
                    <a:ext uri="{FF2B5EF4-FFF2-40B4-BE49-F238E27FC236}">
                      <a16:creationId xmlns:a16="http://schemas.microsoft.com/office/drawing/2014/main" id="{B99A9C31-E24A-4C75-8341-0A0850CB870C}"/>
                    </a:ext>
                  </a:extLst>
                </p14:cNvPr>
                <p14:cNvContentPartPr/>
                <p14:nvPr/>
              </p14:nvContentPartPr>
              <p14:xfrm>
                <a:off x="7571453" y="5875440"/>
                <a:ext cx="204840" cy="12960"/>
              </p14:xfrm>
            </p:contentPart>
          </mc:Choice>
          <mc:Fallback xmlns="">
            <p:pic>
              <p:nvPicPr>
                <p:cNvPr id="110" name="Freihand 109">
                  <a:extLst>
                    <a:ext uri="{FF2B5EF4-FFF2-40B4-BE49-F238E27FC236}">
                      <a16:creationId xmlns:a16="http://schemas.microsoft.com/office/drawing/2014/main" id="{B99A9C31-E24A-4C75-8341-0A0850CB870C}"/>
                    </a:ext>
                  </a:extLst>
                </p:cNvPr>
                <p:cNvPicPr/>
                <p:nvPr/>
              </p:nvPicPr>
              <p:blipFill>
                <a:blip r:embed="rId162"/>
                <a:stretch>
                  <a:fillRect/>
                </a:stretch>
              </p:blipFill>
              <p:spPr>
                <a:xfrm>
                  <a:off x="7567133" y="5871120"/>
                  <a:ext cx="2134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11" name="Freihand 110">
                  <a:extLst>
                    <a:ext uri="{FF2B5EF4-FFF2-40B4-BE49-F238E27FC236}">
                      <a16:creationId xmlns:a16="http://schemas.microsoft.com/office/drawing/2014/main" id="{09BA6F72-9F45-41BF-8188-84136BFFFA4B}"/>
                    </a:ext>
                  </a:extLst>
                </p14:cNvPr>
                <p14:cNvContentPartPr/>
                <p14:nvPr/>
              </p14:nvContentPartPr>
              <p14:xfrm>
                <a:off x="7723373" y="5786880"/>
                <a:ext cx="143280" cy="139320"/>
              </p14:xfrm>
            </p:contentPart>
          </mc:Choice>
          <mc:Fallback xmlns="">
            <p:pic>
              <p:nvPicPr>
                <p:cNvPr id="111" name="Freihand 110">
                  <a:extLst>
                    <a:ext uri="{FF2B5EF4-FFF2-40B4-BE49-F238E27FC236}">
                      <a16:creationId xmlns:a16="http://schemas.microsoft.com/office/drawing/2014/main" id="{09BA6F72-9F45-41BF-8188-84136BFFFA4B}"/>
                    </a:ext>
                  </a:extLst>
                </p:cNvPr>
                <p:cNvPicPr/>
                <p:nvPr/>
              </p:nvPicPr>
              <p:blipFill>
                <a:blip r:embed="rId164"/>
                <a:stretch>
                  <a:fillRect/>
                </a:stretch>
              </p:blipFill>
              <p:spPr>
                <a:xfrm>
                  <a:off x="7719053" y="5782560"/>
                  <a:ext cx="151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12" name="Freihand 111">
                  <a:extLst>
                    <a:ext uri="{FF2B5EF4-FFF2-40B4-BE49-F238E27FC236}">
                      <a16:creationId xmlns:a16="http://schemas.microsoft.com/office/drawing/2014/main" id="{A38E7869-FF23-41A7-B71D-3D91C5ECAADF}"/>
                    </a:ext>
                  </a:extLst>
                </p14:cNvPr>
                <p14:cNvContentPartPr/>
                <p14:nvPr/>
              </p14:nvContentPartPr>
              <p14:xfrm>
                <a:off x="7964213" y="5795160"/>
                <a:ext cx="163440" cy="58680"/>
              </p14:xfrm>
            </p:contentPart>
          </mc:Choice>
          <mc:Fallback xmlns="">
            <p:pic>
              <p:nvPicPr>
                <p:cNvPr id="112" name="Freihand 111">
                  <a:extLst>
                    <a:ext uri="{FF2B5EF4-FFF2-40B4-BE49-F238E27FC236}">
                      <a16:creationId xmlns:a16="http://schemas.microsoft.com/office/drawing/2014/main" id="{A38E7869-FF23-41A7-B71D-3D91C5ECAADF}"/>
                    </a:ext>
                  </a:extLst>
                </p:cNvPr>
                <p:cNvPicPr/>
                <p:nvPr/>
              </p:nvPicPr>
              <p:blipFill>
                <a:blip r:embed="rId166"/>
                <a:stretch>
                  <a:fillRect/>
                </a:stretch>
              </p:blipFill>
              <p:spPr>
                <a:xfrm>
                  <a:off x="7959893" y="5790840"/>
                  <a:ext cx="17208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13" name="Freihand 112">
                  <a:extLst>
                    <a:ext uri="{FF2B5EF4-FFF2-40B4-BE49-F238E27FC236}">
                      <a16:creationId xmlns:a16="http://schemas.microsoft.com/office/drawing/2014/main" id="{2E9E481F-9E7B-44B9-A8CB-F16897F18974}"/>
                    </a:ext>
                  </a:extLst>
                </p14:cNvPr>
                <p14:cNvContentPartPr/>
                <p14:nvPr/>
              </p14:nvContentPartPr>
              <p14:xfrm>
                <a:off x="8062133" y="5807040"/>
                <a:ext cx="66600" cy="196560"/>
              </p14:xfrm>
            </p:contentPart>
          </mc:Choice>
          <mc:Fallback xmlns="">
            <p:pic>
              <p:nvPicPr>
                <p:cNvPr id="113" name="Freihand 112">
                  <a:extLst>
                    <a:ext uri="{FF2B5EF4-FFF2-40B4-BE49-F238E27FC236}">
                      <a16:creationId xmlns:a16="http://schemas.microsoft.com/office/drawing/2014/main" id="{2E9E481F-9E7B-44B9-A8CB-F16897F18974}"/>
                    </a:ext>
                  </a:extLst>
                </p:cNvPr>
                <p:cNvPicPr/>
                <p:nvPr/>
              </p:nvPicPr>
              <p:blipFill>
                <a:blip r:embed="rId168"/>
                <a:stretch>
                  <a:fillRect/>
                </a:stretch>
              </p:blipFill>
              <p:spPr>
                <a:xfrm>
                  <a:off x="8057813" y="5802720"/>
                  <a:ext cx="7524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14" name="Freihand 113">
                  <a:extLst>
                    <a:ext uri="{FF2B5EF4-FFF2-40B4-BE49-F238E27FC236}">
                      <a16:creationId xmlns:a16="http://schemas.microsoft.com/office/drawing/2014/main" id="{7745F4C3-CBB6-4BBF-AD72-79603F9417B1}"/>
                    </a:ext>
                  </a:extLst>
                </p14:cNvPr>
                <p14:cNvContentPartPr/>
                <p14:nvPr/>
              </p14:nvContentPartPr>
              <p14:xfrm>
                <a:off x="8165093" y="5692560"/>
                <a:ext cx="108360" cy="116640"/>
              </p14:xfrm>
            </p:contentPart>
          </mc:Choice>
          <mc:Fallback xmlns="">
            <p:pic>
              <p:nvPicPr>
                <p:cNvPr id="114" name="Freihand 113">
                  <a:extLst>
                    <a:ext uri="{FF2B5EF4-FFF2-40B4-BE49-F238E27FC236}">
                      <a16:creationId xmlns:a16="http://schemas.microsoft.com/office/drawing/2014/main" id="{7745F4C3-CBB6-4BBF-AD72-79603F9417B1}"/>
                    </a:ext>
                  </a:extLst>
                </p:cNvPr>
                <p:cNvPicPr/>
                <p:nvPr/>
              </p:nvPicPr>
              <p:blipFill>
                <a:blip r:embed="rId170"/>
                <a:stretch>
                  <a:fillRect/>
                </a:stretch>
              </p:blipFill>
              <p:spPr>
                <a:xfrm>
                  <a:off x="8160773" y="5688240"/>
                  <a:ext cx="1170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15" name="Freihand 114">
                  <a:extLst>
                    <a:ext uri="{FF2B5EF4-FFF2-40B4-BE49-F238E27FC236}">
                      <a16:creationId xmlns:a16="http://schemas.microsoft.com/office/drawing/2014/main" id="{9DD72DAE-9D4B-4970-8607-823CADC4D042}"/>
                    </a:ext>
                  </a:extLst>
                </p14:cNvPr>
                <p14:cNvContentPartPr/>
                <p14:nvPr/>
              </p14:nvContentPartPr>
              <p14:xfrm>
                <a:off x="8389733" y="5738640"/>
                <a:ext cx="5040" cy="153000"/>
              </p14:xfrm>
            </p:contentPart>
          </mc:Choice>
          <mc:Fallback xmlns="">
            <p:pic>
              <p:nvPicPr>
                <p:cNvPr id="115" name="Freihand 114">
                  <a:extLst>
                    <a:ext uri="{FF2B5EF4-FFF2-40B4-BE49-F238E27FC236}">
                      <a16:creationId xmlns:a16="http://schemas.microsoft.com/office/drawing/2014/main" id="{9DD72DAE-9D4B-4970-8607-823CADC4D042}"/>
                    </a:ext>
                  </a:extLst>
                </p:cNvPr>
                <p:cNvPicPr/>
                <p:nvPr/>
              </p:nvPicPr>
              <p:blipFill>
                <a:blip r:embed="rId172"/>
                <a:stretch>
                  <a:fillRect/>
                </a:stretch>
              </p:blipFill>
              <p:spPr>
                <a:xfrm>
                  <a:off x="8385413" y="5734320"/>
                  <a:ext cx="136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16" name="Freihand 115">
                  <a:extLst>
                    <a:ext uri="{FF2B5EF4-FFF2-40B4-BE49-F238E27FC236}">
                      <a16:creationId xmlns:a16="http://schemas.microsoft.com/office/drawing/2014/main" id="{9609ECB5-C0EA-49C1-BC3C-46F044F3B732}"/>
                    </a:ext>
                  </a:extLst>
                </p14:cNvPr>
                <p14:cNvContentPartPr/>
                <p14:nvPr/>
              </p14:nvContentPartPr>
              <p14:xfrm>
                <a:off x="8278493" y="5598240"/>
                <a:ext cx="231480" cy="151920"/>
              </p14:xfrm>
            </p:contentPart>
          </mc:Choice>
          <mc:Fallback xmlns="">
            <p:pic>
              <p:nvPicPr>
                <p:cNvPr id="116" name="Freihand 115">
                  <a:extLst>
                    <a:ext uri="{FF2B5EF4-FFF2-40B4-BE49-F238E27FC236}">
                      <a16:creationId xmlns:a16="http://schemas.microsoft.com/office/drawing/2014/main" id="{9609ECB5-C0EA-49C1-BC3C-46F044F3B732}"/>
                    </a:ext>
                  </a:extLst>
                </p:cNvPr>
                <p:cNvPicPr/>
                <p:nvPr/>
              </p:nvPicPr>
              <p:blipFill>
                <a:blip r:embed="rId174"/>
                <a:stretch>
                  <a:fillRect/>
                </a:stretch>
              </p:blipFill>
              <p:spPr>
                <a:xfrm>
                  <a:off x="8274173" y="5593920"/>
                  <a:ext cx="240120" cy="16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5">
            <p14:nvContentPartPr>
              <p14:cNvPr id="79" name="Freihand 78">
                <a:extLst>
                  <a:ext uri="{FF2B5EF4-FFF2-40B4-BE49-F238E27FC236}">
                    <a16:creationId xmlns:a16="http://schemas.microsoft.com/office/drawing/2014/main" id="{CB6C0B1E-3171-4CFD-AC4E-68BA5C201E9A}"/>
                  </a:ext>
                </a:extLst>
              </p14:cNvPr>
              <p14:cNvContentPartPr/>
              <p14:nvPr/>
            </p14:nvContentPartPr>
            <p14:xfrm>
              <a:off x="4116893" y="5952840"/>
              <a:ext cx="161640" cy="118080"/>
            </p14:xfrm>
          </p:contentPart>
        </mc:Choice>
        <mc:Fallback xmlns="">
          <p:pic>
            <p:nvPicPr>
              <p:cNvPr id="79" name="Freihand 78">
                <a:extLst>
                  <a:ext uri="{FF2B5EF4-FFF2-40B4-BE49-F238E27FC236}">
                    <a16:creationId xmlns:a16="http://schemas.microsoft.com/office/drawing/2014/main" id="{CB6C0B1E-3171-4CFD-AC4E-68BA5C201E9A}"/>
                  </a:ext>
                </a:extLst>
              </p:cNvPr>
              <p:cNvPicPr/>
              <p:nvPr/>
            </p:nvPicPr>
            <p:blipFill>
              <a:blip r:embed="rId176"/>
              <a:stretch>
                <a:fillRect/>
              </a:stretch>
            </p:blipFill>
            <p:spPr>
              <a:xfrm>
                <a:off x="4112573" y="5948520"/>
                <a:ext cx="1702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80" name="Freihand 79">
                <a:extLst>
                  <a:ext uri="{FF2B5EF4-FFF2-40B4-BE49-F238E27FC236}">
                    <a16:creationId xmlns:a16="http://schemas.microsoft.com/office/drawing/2014/main" id="{3AD41866-5273-4875-85E7-786BA0BD17F8}"/>
                  </a:ext>
                </a:extLst>
              </p14:cNvPr>
              <p14:cNvContentPartPr/>
              <p14:nvPr/>
            </p14:nvContentPartPr>
            <p14:xfrm>
              <a:off x="4195373" y="5943840"/>
              <a:ext cx="114840" cy="283680"/>
            </p14:xfrm>
          </p:contentPart>
        </mc:Choice>
        <mc:Fallback xmlns="">
          <p:pic>
            <p:nvPicPr>
              <p:cNvPr id="80" name="Freihand 79">
                <a:extLst>
                  <a:ext uri="{FF2B5EF4-FFF2-40B4-BE49-F238E27FC236}">
                    <a16:creationId xmlns:a16="http://schemas.microsoft.com/office/drawing/2014/main" id="{3AD41866-5273-4875-85E7-786BA0BD17F8}"/>
                  </a:ext>
                </a:extLst>
              </p:cNvPr>
              <p:cNvPicPr/>
              <p:nvPr/>
            </p:nvPicPr>
            <p:blipFill>
              <a:blip r:embed="rId178"/>
              <a:stretch>
                <a:fillRect/>
              </a:stretch>
            </p:blipFill>
            <p:spPr>
              <a:xfrm>
                <a:off x="4191053" y="5939520"/>
                <a:ext cx="12348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82" name="Freihand 81">
                <a:extLst>
                  <a:ext uri="{FF2B5EF4-FFF2-40B4-BE49-F238E27FC236}">
                    <a16:creationId xmlns:a16="http://schemas.microsoft.com/office/drawing/2014/main" id="{67C637A8-10FB-40B1-A084-8853EF477B13}"/>
                  </a:ext>
                </a:extLst>
              </p14:cNvPr>
              <p14:cNvContentPartPr/>
              <p14:nvPr/>
            </p14:nvContentPartPr>
            <p14:xfrm>
              <a:off x="3463133" y="5912880"/>
              <a:ext cx="144720" cy="197280"/>
            </p14:xfrm>
          </p:contentPart>
        </mc:Choice>
        <mc:Fallback xmlns="">
          <p:pic>
            <p:nvPicPr>
              <p:cNvPr id="82" name="Freihand 81">
                <a:extLst>
                  <a:ext uri="{FF2B5EF4-FFF2-40B4-BE49-F238E27FC236}">
                    <a16:creationId xmlns:a16="http://schemas.microsoft.com/office/drawing/2014/main" id="{67C637A8-10FB-40B1-A084-8853EF477B13}"/>
                  </a:ext>
                </a:extLst>
              </p:cNvPr>
              <p:cNvPicPr/>
              <p:nvPr/>
            </p:nvPicPr>
            <p:blipFill>
              <a:blip r:embed="rId180"/>
              <a:stretch>
                <a:fillRect/>
              </a:stretch>
            </p:blipFill>
            <p:spPr>
              <a:xfrm>
                <a:off x="3458813" y="5908560"/>
                <a:ext cx="15336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3" name="Freihand 82">
                <a:extLst>
                  <a:ext uri="{FF2B5EF4-FFF2-40B4-BE49-F238E27FC236}">
                    <a16:creationId xmlns:a16="http://schemas.microsoft.com/office/drawing/2014/main" id="{EDF2A642-A6D4-4C60-927B-D692A7582E0C}"/>
                  </a:ext>
                </a:extLst>
              </p14:cNvPr>
              <p14:cNvContentPartPr/>
              <p14:nvPr/>
            </p14:nvContentPartPr>
            <p14:xfrm>
              <a:off x="3490853" y="5911080"/>
              <a:ext cx="129960" cy="222120"/>
            </p14:xfrm>
          </p:contentPart>
        </mc:Choice>
        <mc:Fallback xmlns="">
          <p:pic>
            <p:nvPicPr>
              <p:cNvPr id="83" name="Freihand 82">
                <a:extLst>
                  <a:ext uri="{FF2B5EF4-FFF2-40B4-BE49-F238E27FC236}">
                    <a16:creationId xmlns:a16="http://schemas.microsoft.com/office/drawing/2014/main" id="{EDF2A642-A6D4-4C60-927B-D692A7582E0C}"/>
                  </a:ext>
                </a:extLst>
              </p:cNvPr>
              <p:cNvPicPr/>
              <p:nvPr/>
            </p:nvPicPr>
            <p:blipFill>
              <a:blip r:embed="rId182"/>
              <a:stretch>
                <a:fillRect/>
              </a:stretch>
            </p:blipFill>
            <p:spPr>
              <a:xfrm>
                <a:off x="3486533" y="5906760"/>
                <a:ext cx="13860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4" name="Freihand 83">
                <a:extLst>
                  <a:ext uri="{FF2B5EF4-FFF2-40B4-BE49-F238E27FC236}">
                    <a16:creationId xmlns:a16="http://schemas.microsoft.com/office/drawing/2014/main" id="{4CE3E8FA-AA34-4307-A0CF-82E5FBFB9253}"/>
                  </a:ext>
                </a:extLst>
              </p14:cNvPr>
              <p14:cNvContentPartPr/>
              <p14:nvPr/>
            </p14:nvContentPartPr>
            <p14:xfrm>
              <a:off x="3618653" y="5907840"/>
              <a:ext cx="134280" cy="183240"/>
            </p14:xfrm>
          </p:contentPart>
        </mc:Choice>
        <mc:Fallback xmlns="">
          <p:pic>
            <p:nvPicPr>
              <p:cNvPr id="84" name="Freihand 83">
                <a:extLst>
                  <a:ext uri="{FF2B5EF4-FFF2-40B4-BE49-F238E27FC236}">
                    <a16:creationId xmlns:a16="http://schemas.microsoft.com/office/drawing/2014/main" id="{4CE3E8FA-AA34-4307-A0CF-82E5FBFB9253}"/>
                  </a:ext>
                </a:extLst>
              </p:cNvPr>
              <p:cNvPicPr/>
              <p:nvPr/>
            </p:nvPicPr>
            <p:blipFill>
              <a:blip r:embed="rId184"/>
              <a:stretch>
                <a:fillRect/>
              </a:stretch>
            </p:blipFill>
            <p:spPr>
              <a:xfrm>
                <a:off x="3614333" y="5903520"/>
                <a:ext cx="14292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5" name="Freihand 84">
                <a:extLst>
                  <a:ext uri="{FF2B5EF4-FFF2-40B4-BE49-F238E27FC236}">
                    <a16:creationId xmlns:a16="http://schemas.microsoft.com/office/drawing/2014/main" id="{3C829477-FEA6-4468-BC5D-116968A6481B}"/>
                  </a:ext>
                </a:extLst>
              </p14:cNvPr>
              <p14:cNvContentPartPr/>
              <p14:nvPr/>
            </p14:nvContentPartPr>
            <p14:xfrm>
              <a:off x="3781373" y="5977680"/>
              <a:ext cx="41400" cy="92520"/>
            </p14:xfrm>
          </p:contentPart>
        </mc:Choice>
        <mc:Fallback xmlns="">
          <p:pic>
            <p:nvPicPr>
              <p:cNvPr id="85" name="Freihand 84">
                <a:extLst>
                  <a:ext uri="{FF2B5EF4-FFF2-40B4-BE49-F238E27FC236}">
                    <a16:creationId xmlns:a16="http://schemas.microsoft.com/office/drawing/2014/main" id="{3C829477-FEA6-4468-BC5D-116968A6481B}"/>
                  </a:ext>
                </a:extLst>
              </p:cNvPr>
              <p:cNvPicPr/>
              <p:nvPr/>
            </p:nvPicPr>
            <p:blipFill>
              <a:blip r:embed="rId186"/>
              <a:stretch>
                <a:fillRect/>
              </a:stretch>
            </p:blipFill>
            <p:spPr>
              <a:xfrm>
                <a:off x="3777053" y="5973360"/>
                <a:ext cx="500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7" name="Freihand 86">
                <a:extLst>
                  <a:ext uri="{FF2B5EF4-FFF2-40B4-BE49-F238E27FC236}">
                    <a16:creationId xmlns:a16="http://schemas.microsoft.com/office/drawing/2014/main" id="{DF23156B-A0DE-4995-92EF-0CFED1A771E7}"/>
                  </a:ext>
                </a:extLst>
              </p14:cNvPr>
              <p14:cNvContentPartPr/>
              <p14:nvPr/>
            </p14:nvContentPartPr>
            <p14:xfrm>
              <a:off x="4386893" y="5825760"/>
              <a:ext cx="127080" cy="127800"/>
            </p14:xfrm>
          </p:contentPart>
        </mc:Choice>
        <mc:Fallback xmlns="">
          <p:pic>
            <p:nvPicPr>
              <p:cNvPr id="87" name="Freihand 86">
                <a:extLst>
                  <a:ext uri="{FF2B5EF4-FFF2-40B4-BE49-F238E27FC236}">
                    <a16:creationId xmlns:a16="http://schemas.microsoft.com/office/drawing/2014/main" id="{DF23156B-A0DE-4995-92EF-0CFED1A771E7}"/>
                  </a:ext>
                </a:extLst>
              </p:cNvPr>
              <p:cNvPicPr/>
              <p:nvPr/>
            </p:nvPicPr>
            <p:blipFill>
              <a:blip r:embed="rId188"/>
              <a:stretch>
                <a:fillRect/>
              </a:stretch>
            </p:blipFill>
            <p:spPr>
              <a:xfrm>
                <a:off x="4382573" y="5821440"/>
                <a:ext cx="1357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8" name="Freihand 87">
                <a:extLst>
                  <a:ext uri="{FF2B5EF4-FFF2-40B4-BE49-F238E27FC236}">
                    <a16:creationId xmlns:a16="http://schemas.microsoft.com/office/drawing/2014/main" id="{DEC59ADE-DD4B-4E88-BFC1-F4E77AEC23D9}"/>
                  </a:ext>
                </a:extLst>
              </p14:cNvPr>
              <p14:cNvContentPartPr/>
              <p14:nvPr/>
            </p14:nvContentPartPr>
            <p14:xfrm>
              <a:off x="4524413" y="5858520"/>
              <a:ext cx="124200" cy="256680"/>
            </p14:xfrm>
          </p:contentPart>
        </mc:Choice>
        <mc:Fallback xmlns="">
          <p:pic>
            <p:nvPicPr>
              <p:cNvPr id="88" name="Freihand 87">
                <a:extLst>
                  <a:ext uri="{FF2B5EF4-FFF2-40B4-BE49-F238E27FC236}">
                    <a16:creationId xmlns:a16="http://schemas.microsoft.com/office/drawing/2014/main" id="{DEC59ADE-DD4B-4E88-BFC1-F4E77AEC23D9}"/>
                  </a:ext>
                </a:extLst>
              </p:cNvPr>
              <p:cNvPicPr/>
              <p:nvPr/>
            </p:nvPicPr>
            <p:blipFill>
              <a:blip r:embed="rId190"/>
              <a:stretch>
                <a:fillRect/>
              </a:stretch>
            </p:blipFill>
            <p:spPr>
              <a:xfrm>
                <a:off x="4520093" y="5854200"/>
                <a:ext cx="13284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9" name="Freihand 88">
                <a:extLst>
                  <a:ext uri="{FF2B5EF4-FFF2-40B4-BE49-F238E27FC236}">
                    <a16:creationId xmlns:a16="http://schemas.microsoft.com/office/drawing/2014/main" id="{12781462-F5E0-4B61-A64D-539033586C3E}"/>
                  </a:ext>
                </a:extLst>
              </p14:cNvPr>
              <p14:cNvContentPartPr/>
              <p14:nvPr/>
            </p14:nvContentPartPr>
            <p14:xfrm>
              <a:off x="4731413" y="5930520"/>
              <a:ext cx="162360" cy="210600"/>
            </p14:xfrm>
          </p:contentPart>
        </mc:Choice>
        <mc:Fallback xmlns="">
          <p:pic>
            <p:nvPicPr>
              <p:cNvPr id="89" name="Freihand 88">
                <a:extLst>
                  <a:ext uri="{FF2B5EF4-FFF2-40B4-BE49-F238E27FC236}">
                    <a16:creationId xmlns:a16="http://schemas.microsoft.com/office/drawing/2014/main" id="{12781462-F5E0-4B61-A64D-539033586C3E}"/>
                  </a:ext>
                </a:extLst>
              </p:cNvPr>
              <p:cNvPicPr/>
              <p:nvPr/>
            </p:nvPicPr>
            <p:blipFill>
              <a:blip r:embed="rId192"/>
              <a:stretch>
                <a:fillRect/>
              </a:stretch>
            </p:blipFill>
            <p:spPr>
              <a:xfrm>
                <a:off x="4727093" y="5926200"/>
                <a:ext cx="17100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90" name="Freihand 89">
                <a:extLst>
                  <a:ext uri="{FF2B5EF4-FFF2-40B4-BE49-F238E27FC236}">
                    <a16:creationId xmlns:a16="http://schemas.microsoft.com/office/drawing/2014/main" id="{A63B527C-B5E0-49DF-8A84-CB4E7BABFD8F}"/>
                  </a:ext>
                </a:extLst>
              </p14:cNvPr>
              <p14:cNvContentPartPr/>
              <p14:nvPr/>
            </p14:nvContentPartPr>
            <p14:xfrm>
              <a:off x="4849493" y="5826480"/>
              <a:ext cx="146880" cy="291600"/>
            </p14:xfrm>
          </p:contentPart>
        </mc:Choice>
        <mc:Fallback xmlns="">
          <p:pic>
            <p:nvPicPr>
              <p:cNvPr id="90" name="Freihand 89">
                <a:extLst>
                  <a:ext uri="{FF2B5EF4-FFF2-40B4-BE49-F238E27FC236}">
                    <a16:creationId xmlns:a16="http://schemas.microsoft.com/office/drawing/2014/main" id="{A63B527C-B5E0-49DF-8A84-CB4E7BABFD8F}"/>
                  </a:ext>
                </a:extLst>
              </p:cNvPr>
              <p:cNvPicPr/>
              <p:nvPr/>
            </p:nvPicPr>
            <p:blipFill>
              <a:blip r:embed="rId194"/>
              <a:stretch>
                <a:fillRect/>
              </a:stretch>
            </p:blipFill>
            <p:spPr>
              <a:xfrm>
                <a:off x="4845173" y="5822160"/>
                <a:ext cx="15552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92" name="Freihand 91">
                <a:extLst>
                  <a:ext uri="{FF2B5EF4-FFF2-40B4-BE49-F238E27FC236}">
                    <a16:creationId xmlns:a16="http://schemas.microsoft.com/office/drawing/2014/main" id="{EAF0C949-1024-4B4A-8093-9B4F1D3B8B4D}"/>
                  </a:ext>
                </a:extLst>
              </p14:cNvPr>
              <p14:cNvContentPartPr/>
              <p14:nvPr/>
            </p14:nvContentPartPr>
            <p14:xfrm>
              <a:off x="4801253" y="5681040"/>
              <a:ext cx="32760" cy="118800"/>
            </p14:xfrm>
          </p:contentPart>
        </mc:Choice>
        <mc:Fallback xmlns="">
          <p:pic>
            <p:nvPicPr>
              <p:cNvPr id="92" name="Freihand 91">
                <a:extLst>
                  <a:ext uri="{FF2B5EF4-FFF2-40B4-BE49-F238E27FC236}">
                    <a16:creationId xmlns:a16="http://schemas.microsoft.com/office/drawing/2014/main" id="{EAF0C949-1024-4B4A-8093-9B4F1D3B8B4D}"/>
                  </a:ext>
                </a:extLst>
              </p:cNvPr>
              <p:cNvPicPr/>
              <p:nvPr/>
            </p:nvPicPr>
            <p:blipFill>
              <a:blip r:embed="rId196"/>
              <a:stretch>
                <a:fillRect/>
              </a:stretch>
            </p:blipFill>
            <p:spPr>
              <a:xfrm>
                <a:off x="4796933" y="5676720"/>
                <a:ext cx="41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3" name="Freihand 92">
                <a:extLst>
                  <a:ext uri="{FF2B5EF4-FFF2-40B4-BE49-F238E27FC236}">
                    <a16:creationId xmlns:a16="http://schemas.microsoft.com/office/drawing/2014/main" id="{4C4C8818-9B88-419E-AF2C-53AEE05977EE}"/>
                  </a:ext>
                </a:extLst>
              </p14:cNvPr>
              <p14:cNvContentPartPr/>
              <p14:nvPr/>
            </p14:nvContentPartPr>
            <p14:xfrm>
              <a:off x="4740773" y="5722080"/>
              <a:ext cx="165240" cy="22680"/>
            </p14:xfrm>
          </p:contentPart>
        </mc:Choice>
        <mc:Fallback xmlns="">
          <p:pic>
            <p:nvPicPr>
              <p:cNvPr id="93" name="Freihand 92">
                <a:extLst>
                  <a:ext uri="{FF2B5EF4-FFF2-40B4-BE49-F238E27FC236}">
                    <a16:creationId xmlns:a16="http://schemas.microsoft.com/office/drawing/2014/main" id="{4C4C8818-9B88-419E-AF2C-53AEE05977EE}"/>
                  </a:ext>
                </a:extLst>
              </p:cNvPr>
              <p:cNvPicPr/>
              <p:nvPr/>
            </p:nvPicPr>
            <p:blipFill>
              <a:blip r:embed="rId198"/>
              <a:stretch>
                <a:fillRect/>
              </a:stretch>
            </p:blipFill>
            <p:spPr>
              <a:xfrm>
                <a:off x="4736453" y="5717760"/>
                <a:ext cx="173880" cy="31320"/>
              </a:xfrm>
              <a:prstGeom prst="rect">
                <a:avLst/>
              </a:prstGeom>
            </p:spPr>
          </p:pic>
        </mc:Fallback>
      </mc:AlternateContent>
      <p:grpSp>
        <p:nvGrpSpPr>
          <p:cNvPr id="131" name="Gruppieren 130">
            <a:extLst>
              <a:ext uri="{FF2B5EF4-FFF2-40B4-BE49-F238E27FC236}">
                <a16:creationId xmlns:a16="http://schemas.microsoft.com/office/drawing/2014/main" id="{A017599E-6D79-4A4C-BCBB-E211E0D6E2EF}"/>
              </a:ext>
            </a:extLst>
          </p:cNvPr>
          <p:cNvGrpSpPr/>
          <p:nvPr/>
        </p:nvGrpSpPr>
        <p:grpSpPr>
          <a:xfrm>
            <a:off x="4149653" y="6195840"/>
            <a:ext cx="1299960" cy="364320"/>
            <a:chOff x="4149653" y="6195840"/>
            <a:chExt cx="1299960" cy="364320"/>
          </a:xfrm>
        </p:grpSpPr>
        <mc:AlternateContent xmlns:mc="http://schemas.openxmlformats.org/markup-compatibility/2006" xmlns:p14="http://schemas.microsoft.com/office/powerpoint/2010/main">
          <mc:Choice Requires="p14">
            <p:contentPart p14:bwMode="auto" r:id="rId199">
              <p14:nvContentPartPr>
                <p14:cNvPr id="119" name="Freihand 118">
                  <a:extLst>
                    <a:ext uri="{FF2B5EF4-FFF2-40B4-BE49-F238E27FC236}">
                      <a16:creationId xmlns:a16="http://schemas.microsoft.com/office/drawing/2014/main" id="{F2FC499C-49E7-44B5-9054-C11DA206A191}"/>
                    </a:ext>
                  </a:extLst>
                </p14:cNvPr>
                <p14:cNvContentPartPr/>
                <p14:nvPr/>
              </p14:nvContentPartPr>
              <p14:xfrm>
                <a:off x="4236053" y="6293760"/>
                <a:ext cx="90720" cy="136080"/>
              </p14:xfrm>
            </p:contentPart>
          </mc:Choice>
          <mc:Fallback xmlns="">
            <p:pic>
              <p:nvPicPr>
                <p:cNvPr id="119" name="Freihand 118">
                  <a:extLst>
                    <a:ext uri="{FF2B5EF4-FFF2-40B4-BE49-F238E27FC236}">
                      <a16:creationId xmlns:a16="http://schemas.microsoft.com/office/drawing/2014/main" id="{F2FC499C-49E7-44B5-9054-C11DA206A191}"/>
                    </a:ext>
                  </a:extLst>
                </p:cNvPr>
                <p:cNvPicPr/>
                <p:nvPr/>
              </p:nvPicPr>
              <p:blipFill>
                <a:blip r:embed="rId200"/>
                <a:stretch>
                  <a:fillRect/>
                </a:stretch>
              </p:blipFill>
              <p:spPr>
                <a:xfrm>
                  <a:off x="4231733" y="6289440"/>
                  <a:ext cx="993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0" name="Freihand 119">
                  <a:extLst>
                    <a:ext uri="{FF2B5EF4-FFF2-40B4-BE49-F238E27FC236}">
                      <a16:creationId xmlns:a16="http://schemas.microsoft.com/office/drawing/2014/main" id="{3A359340-4642-443B-8C40-6439680E4147}"/>
                    </a:ext>
                  </a:extLst>
                </p14:cNvPr>
                <p14:cNvContentPartPr/>
                <p14:nvPr/>
              </p14:nvContentPartPr>
              <p14:xfrm>
                <a:off x="4149653" y="6195840"/>
                <a:ext cx="200520" cy="229320"/>
              </p14:xfrm>
            </p:contentPart>
          </mc:Choice>
          <mc:Fallback xmlns="">
            <p:pic>
              <p:nvPicPr>
                <p:cNvPr id="120" name="Freihand 119">
                  <a:extLst>
                    <a:ext uri="{FF2B5EF4-FFF2-40B4-BE49-F238E27FC236}">
                      <a16:creationId xmlns:a16="http://schemas.microsoft.com/office/drawing/2014/main" id="{3A359340-4642-443B-8C40-6439680E4147}"/>
                    </a:ext>
                  </a:extLst>
                </p:cNvPr>
                <p:cNvPicPr/>
                <p:nvPr/>
              </p:nvPicPr>
              <p:blipFill>
                <a:blip r:embed="rId202"/>
                <a:stretch>
                  <a:fillRect/>
                </a:stretch>
              </p:blipFill>
              <p:spPr>
                <a:xfrm>
                  <a:off x="4145333" y="6191520"/>
                  <a:ext cx="20916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1" name="Freihand 120">
                  <a:extLst>
                    <a:ext uri="{FF2B5EF4-FFF2-40B4-BE49-F238E27FC236}">
                      <a16:creationId xmlns:a16="http://schemas.microsoft.com/office/drawing/2014/main" id="{ED93AF17-AAD9-46D7-9F25-7183E75C92FC}"/>
                    </a:ext>
                  </a:extLst>
                </p14:cNvPr>
                <p14:cNvContentPartPr/>
                <p14:nvPr/>
              </p14:nvContentPartPr>
              <p14:xfrm>
                <a:off x="4430453" y="6415440"/>
                <a:ext cx="34560" cy="144720"/>
              </p14:xfrm>
            </p:contentPart>
          </mc:Choice>
          <mc:Fallback xmlns="">
            <p:pic>
              <p:nvPicPr>
                <p:cNvPr id="121" name="Freihand 120">
                  <a:extLst>
                    <a:ext uri="{FF2B5EF4-FFF2-40B4-BE49-F238E27FC236}">
                      <a16:creationId xmlns:a16="http://schemas.microsoft.com/office/drawing/2014/main" id="{ED93AF17-AAD9-46D7-9F25-7183E75C92FC}"/>
                    </a:ext>
                  </a:extLst>
                </p:cNvPr>
                <p:cNvPicPr/>
                <p:nvPr/>
              </p:nvPicPr>
              <p:blipFill>
                <a:blip r:embed="rId204"/>
                <a:stretch>
                  <a:fillRect/>
                </a:stretch>
              </p:blipFill>
              <p:spPr>
                <a:xfrm>
                  <a:off x="4426133" y="6411120"/>
                  <a:ext cx="432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2" name="Freihand 121">
                  <a:extLst>
                    <a:ext uri="{FF2B5EF4-FFF2-40B4-BE49-F238E27FC236}">
                      <a16:creationId xmlns:a16="http://schemas.microsoft.com/office/drawing/2014/main" id="{E74ABF99-7263-4D55-9DB7-2A8B0B8388CA}"/>
                    </a:ext>
                  </a:extLst>
                </p14:cNvPr>
                <p14:cNvContentPartPr/>
                <p14:nvPr/>
              </p14:nvContentPartPr>
              <p14:xfrm>
                <a:off x="4354853" y="6363600"/>
                <a:ext cx="150840" cy="95400"/>
              </p14:xfrm>
            </p:contentPart>
          </mc:Choice>
          <mc:Fallback xmlns="">
            <p:pic>
              <p:nvPicPr>
                <p:cNvPr id="122" name="Freihand 121">
                  <a:extLst>
                    <a:ext uri="{FF2B5EF4-FFF2-40B4-BE49-F238E27FC236}">
                      <a16:creationId xmlns:a16="http://schemas.microsoft.com/office/drawing/2014/main" id="{E74ABF99-7263-4D55-9DB7-2A8B0B8388CA}"/>
                    </a:ext>
                  </a:extLst>
                </p:cNvPr>
                <p:cNvPicPr/>
                <p:nvPr/>
              </p:nvPicPr>
              <p:blipFill>
                <a:blip r:embed="rId206"/>
                <a:stretch>
                  <a:fillRect/>
                </a:stretch>
              </p:blipFill>
              <p:spPr>
                <a:xfrm>
                  <a:off x="4350533" y="6359280"/>
                  <a:ext cx="1594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3" name="Freihand 122">
                  <a:extLst>
                    <a:ext uri="{FF2B5EF4-FFF2-40B4-BE49-F238E27FC236}">
                      <a16:creationId xmlns:a16="http://schemas.microsoft.com/office/drawing/2014/main" id="{E073EEF7-A0A3-478B-A738-BBA24A09F24D}"/>
                    </a:ext>
                  </a:extLst>
                </p14:cNvPr>
                <p14:cNvContentPartPr/>
                <p14:nvPr/>
              </p14:nvContentPartPr>
              <p14:xfrm>
                <a:off x="4526213" y="6449640"/>
                <a:ext cx="46800" cy="69480"/>
              </p14:xfrm>
            </p:contentPart>
          </mc:Choice>
          <mc:Fallback xmlns="">
            <p:pic>
              <p:nvPicPr>
                <p:cNvPr id="123" name="Freihand 122">
                  <a:extLst>
                    <a:ext uri="{FF2B5EF4-FFF2-40B4-BE49-F238E27FC236}">
                      <a16:creationId xmlns:a16="http://schemas.microsoft.com/office/drawing/2014/main" id="{E073EEF7-A0A3-478B-A738-BBA24A09F24D}"/>
                    </a:ext>
                  </a:extLst>
                </p:cNvPr>
                <p:cNvPicPr/>
                <p:nvPr/>
              </p:nvPicPr>
              <p:blipFill>
                <a:blip r:embed="rId208"/>
                <a:stretch>
                  <a:fillRect/>
                </a:stretch>
              </p:blipFill>
              <p:spPr>
                <a:xfrm>
                  <a:off x="4521893" y="6445320"/>
                  <a:ext cx="554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24" name="Freihand 123">
                  <a:extLst>
                    <a:ext uri="{FF2B5EF4-FFF2-40B4-BE49-F238E27FC236}">
                      <a16:creationId xmlns:a16="http://schemas.microsoft.com/office/drawing/2014/main" id="{0EDF93EB-6BF5-4CB3-AE31-EDCBBEF2CFD5}"/>
                    </a:ext>
                  </a:extLst>
                </p14:cNvPr>
                <p14:cNvContentPartPr/>
                <p14:nvPr/>
              </p14:nvContentPartPr>
              <p14:xfrm>
                <a:off x="4603973" y="6426600"/>
                <a:ext cx="87480" cy="57600"/>
              </p14:xfrm>
            </p:contentPart>
          </mc:Choice>
          <mc:Fallback xmlns="">
            <p:pic>
              <p:nvPicPr>
                <p:cNvPr id="124" name="Freihand 123">
                  <a:extLst>
                    <a:ext uri="{FF2B5EF4-FFF2-40B4-BE49-F238E27FC236}">
                      <a16:creationId xmlns:a16="http://schemas.microsoft.com/office/drawing/2014/main" id="{0EDF93EB-6BF5-4CB3-AE31-EDCBBEF2CFD5}"/>
                    </a:ext>
                  </a:extLst>
                </p:cNvPr>
                <p:cNvPicPr/>
                <p:nvPr/>
              </p:nvPicPr>
              <p:blipFill>
                <a:blip r:embed="rId210"/>
                <a:stretch>
                  <a:fillRect/>
                </a:stretch>
              </p:blipFill>
              <p:spPr>
                <a:xfrm>
                  <a:off x="4599653" y="6422280"/>
                  <a:ext cx="961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26" name="Freihand 125">
                  <a:extLst>
                    <a:ext uri="{FF2B5EF4-FFF2-40B4-BE49-F238E27FC236}">
                      <a16:creationId xmlns:a16="http://schemas.microsoft.com/office/drawing/2014/main" id="{F7C4FB16-66FE-4887-A357-BB68D3B10677}"/>
                    </a:ext>
                  </a:extLst>
                </p14:cNvPr>
                <p14:cNvContentPartPr/>
                <p14:nvPr/>
              </p14:nvContentPartPr>
              <p14:xfrm>
                <a:off x="4723853" y="6363960"/>
                <a:ext cx="224640" cy="120960"/>
              </p14:xfrm>
            </p:contentPart>
          </mc:Choice>
          <mc:Fallback xmlns="">
            <p:pic>
              <p:nvPicPr>
                <p:cNvPr id="126" name="Freihand 125">
                  <a:extLst>
                    <a:ext uri="{FF2B5EF4-FFF2-40B4-BE49-F238E27FC236}">
                      <a16:creationId xmlns:a16="http://schemas.microsoft.com/office/drawing/2014/main" id="{F7C4FB16-66FE-4887-A357-BB68D3B10677}"/>
                    </a:ext>
                  </a:extLst>
                </p:cNvPr>
                <p:cNvPicPr/>
                <p:nvPr/>
              </p:nvPicPr>
              <p:blipFill>
                <a:blip r:embed="rId212"/>
                <a:stretch>
                  <a:fillRect/>
                </a:stretch>
              </p:blipFill>
              <p:spPr>
                <a:xfrm>
                  <a:off x="4719533" y="6359640"/>
                  <a:ext cx="2332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7" name="Freihand 126">
                  <a:extLst>
                    <a:ext uri="{FF2B5EF4-FFF2-40B4-BE49-F238E27FC236}">
                      <a16:creationId xmlns:a16="http://schemas.microsoft.com/office/drawing/2014/main" id="{41855D88-47F0-4A7A-A86A-26184F5B3810}"/>
                    </a:ext>
                  </a:extLst>
                </p14:cNvPr>
                <p14:cNvContentPartPr/>
                <p14:nvPr/>
              </p14:nvContentPartPr>
              <p14:xfrm>
                <a:off x="4969733" y="6302040"/>
                <a:ext cx="39240" cy="136440"/>
              </p14:xfrm>
            </p:contentPart>
          </mc:Choice>
          <mc:Fallback xmlns="">
            <p:pic>
              <p:nvPicPr>
                <p:cNvPr id="127" name="Freihand 126">
                  <a:extLst>
                    <a:ext uri="{FF2B5EF4-FFF2-40B4-BE49-F238E27FC236}">
                      <a16:creationId xmlns:a16="http://schemas.microsoft.com/office/drawing/2014/main" id="{41855D88-47F0-4A7A-A86A-26184F5B3810}"/>
                    </a:ext>
                  </a:extLst>
                </p:cNvPr>
                <p:cNvPicPr/>
                <p:nvPr/>
              </p:nvPicPr>
              <p:blipFill>
                <a:blip r:embed="rId214"/>
                <a:stretch>
                  <a:fillRect/>
                </a:stretch>
              </p:blipFill>
              <p:spPr>
                <a:xfrm>
                  <a:off x="4965413" y="6297720"/>
                  <a:ext cx="478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8" name="Freihand 127">
                  <a:extLst>
                    <a:ext uri="{FF2B5EF4-FFF2-40B4-BE49-F238E27FC236}">
                      <a16:creationId xmlns:a16="http://schemas.microsoft.com/office/drawing/2014/main" id="{803B4D65-44B4-4715-8083-931ADE3EF66E}"/>
                    </a:ext>
                  </a:extLst>
                </p14:cNvPr>
                <p14:cNvContentPartPr/>
                <p14:nvPr/>
              </p14:nvContentPartPr>
              <p14:xfrm>
                <a:off x="5006093" y="6303840"/>
                <a:ext cx="223920" cy="140760"/>
              </p14:xfrm>
            </p:contentPart>
          </mc:Choice>
          <mc:Fallback xmlns="">
            <p:pic>
              <p:nvPicPr>
                <p:cNvPr id="128" name="Freihand 127">
                  <a:extLst>
                    <a:ext uri="{FF2B5EF4-FFF2-40B4-BE49-F238E27FC236}">
                      <a16:creationId xmlns:a16="http://schemas.microsoft.com/office/drawing/2014/main" id="{803B4D65-44B4-4715-8083-931ADE3EF66E}"/>
                    </a:ext>
                  </a:extLst>
                </p:cNvPr>
                <p:cNvPicPr/>
                <p:nvPr/>
              </p:nvPicPr>
              <p:blipFill>
                <a:blip r:embed="rId216"/>
                <a:stretch>
                  <a:fillRect/>
                </a:stretch>
              </p:blipFill>
              <p:spPr>
                <a:xfrm>
                  <a:off x="5001773" y="6299520"/>
                  <a:ext cx="2325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9" name="Freihand 128">
                  <a:extLst>
                    <a:ext uri="{FF2B5EF4-FFF2-40B4-BE49-F238E27FC236}">
                      <a16:creationId xmlns:a16="http://schemas.microsoft.com/office/drawing/2014/main" id="{2FF6FD8C-4B27-4C2F-819D-B19937905326}"/>
                    </a:ext>
                  </a:extLst>
                </p14:cNvPr>
                <p14:cNvContentPartPr/>
                <p14:nvPr/>
              </p14:nvContentPartPr>
              <p14:xfrm>
                <a:off x="5218493" y="6282600"/>
                <a:ext cx="32760" cy="68040"/>
              </p14:xfrm>
            </p:contentPart>
          </mc:Choice>
          <mc:Fallback xmlns="">
            <p:pic>
              <p:nvPicPr>
                <p:cNvPr id="129" name="Freihand 128">
                  <a:extLst>
                    <a:ext uri="{FF2B5EF4-FFF2-40B4-BE49-F238E27FC236}">
                      <a16:creationId xmlns:a16="http://schemas.microsoft.com/office/drawing/2014/main" id="{2FF6FD8C-4B27-4C2F-819D-B19937905326}"/>
                    </a:ext>
                  </a:extLst>
                </p:cNvPr>
                <p:cNvPicPr/>
                <p:nvPr/>
              </p:nvPicPr>
              <p:blipFill>
                <a:blip r:embed="rId218"/>
                <a:stretch>
                  <a:fillRect/>
                </a:stretch>
              </p:blipFill>
              <p:spPr>
                <a:xfrm>
                  <a:off x="5214173" y="6278280"/>
                  <a:ext cx="41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0" name="Freihand 129">
                  <a:extLst>
                    <a:ext uri="{FF2B5EF4-FFF2-40B4-BE49-F238E27FC236}">
                      <a16:creationId xmlns:a16="http://schemas.microsoft.com/office/drawing/2014/main" id="{20E6B628-5870-4B24-BE79-4B79225014EE}"/>
                    </a:ext>
                  </a:extLst>
                </p14:cNvPr>
                <p14:cNvContentPartPr/>
                <p14:nvPr/>
              </p14:nvContentPartPr>
              <p14:xfrm>
                <a:off x="5276093" y="6376920"/>
                <a:ext cx="173520" cy="55440"/>
              </p14:xfrm>
            </p:contentPart>
          </mc:Choice>
          <mc:Fallback xmlns="">
            <p:pic>
              <p:nvPicPr>
                <p:cNvPr id="130" name="Freihand 129">
                  <a:extLst>
                    <a:ext uri="{FF2B5EF4-FFF2-40B4-BE49-F238E27FC236}">
                      <a16:creationId xmlns:a16="http://schemas.microsoft.com/office/drawing/2014/main" id="{20E6B628-5870-4B24-BE79-4B79225014EE}"/>
                    </a:ext>
                  </a:extLst>
                </p:cNvPr>
                <p:cNvPicPr/>
                <p:nvPr/>
              </p:nvPicPr>
              <p:blipFill>
                <a:blip r:embed="rId220"/>
                <a:stretch>
                  <a:fillRect/>
                </a:stretch>
              </p:blipFill>
              <p:spPr>
                <a:xfrm>
                  <a:off x="5271773" y="6372600"/>
                  <a:ext cx="182160" cy="64080"/>
                </a:xfrm>
                <a:prstGeom prst="rect">
                  <a:avLst/>
                </a:prstGeom>
              </p:spPr>
            </p:pic>
          </mc:Fallback>
        </mc:AlternateContent>
      </p:grpSp>
    </p:spTree>
    <p:extLst>
      <p:ext uri="{BB962C8B-B14F-4D97-AF65-F5344CB8AC3E}">
        <p14:creationId xmlns:p14="http://schemas.microsoft.com/office/powerpoint/2010/main" val="216102119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F55C9D7E-3337-4EEF-9F41-3B5BB54CD1E1}"/>
              </a:ext>
            </a:extLst>
          </p:cNvPr>
          <p:cNvSpPr txBox="1"/>
          <p:nvPr/>
        </p:nvSpPr>
        <p:spPr>
          <a:xfrm>
            <a:off x="1784789" y="41477"/>
            <a:ext cx="7099798" cy="104565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Neukeynesianische</a:t>
            </a:r>
            <a:r>
              <a:rPr lang="de-DE" sz="3266" dirty="0">
                <a:latin typeface="Times New Roman" pitchFamily="18"/>
                <a:ea typeface="Droid Sans Fallback" pitchFamily="2"/>
                <a:cs typeface="Lohit Hindi" pitchFamily="2"/>
              </a:rPr>
              <a:t> Theorie starrer Preise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33311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Neben den Löhnen wird auch bei anderen Waren- und Dienstleistungen eine langsame Preisanpassung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werden manche Unternehmen die Anpassungskosten durch Preissenkungen ihrer eigenen Produkte scheuen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Die Unternehmen, die ihre Preise nicht anpassen, werden Umsatzeinbußen erfahren, die auf Absatzrückgänge zurückzuführen sind.</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niedrigeres gesamtwirtschaftliches Angebot bei niedrigeren Preisen.  </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D5CF066A-B421-481B-BEB8-EB874DC48D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9" name="Freihand 8">
                <a:extLst>
                  <a:ext uri="{FF2B5EF4-FFF2-40B4-BE49-F238E27FC236}">
                    <a16:creationId xmlns:a16="http://schemas.microsoft.com/office/drawing/2014/main" id="{44F83A3A-6CF1-4788-BFFE-033BA2670846}"/>
                  </a:ext>
                </a:extLst>
              </p14:cNvPr>
              <p14:cNvContentPartPr/>
              <p14:nvPr/>
            </p14:nvContentPartPr>
            <p14:xfrm>
              <a:off x="5166293" y="2665680"/>
              <a:ext cx="1247760" cy="65880"/>
            </p14:xfrm>
          </p:contentPart>
        </mc:Choice>
        <mc:Fallback xmlns="">
          <p:pic>
            <p:nvPicPr>
              <p:cNvPr id="9" name="Freihand 8">
                <a:extLst>
                  <a:ext uri="{FF2B5EF4-FFF2-40B4-BE49-F238E27FC236}">
                    <a16:creationId xmlns:a16="http://schemas.microsoft.com/office/drawing/2014/main" id="{44F83A3A-6CF1-4788-BFFE-033BA2670846}"/>
                  </a:ext>
                </a:extLst>
              </p:cNvPr>
              <p:cNvPicPr/>
              <p:nvPr/>
            </p:nvPicPr>
            <p:blipFill>
              <a:blip r:embed="rId4"/>
              <a:stretch>
                <a:fillRect/>
              </a:stretch>
            </p:blipFill>
            <p:spPr>
              <a:xfrm>
                <a:off x="5161973" y="2661360"/>
                <a:ext cx="125640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 name="Freihand 9">
                <a:extLst>
                  <a:ext uri="{FF2B5EF4-FFF2-40B4-BE49-F238E27FC236}">
                    <a16:creationId xmlns:a16="http://schemas.microsoft.com/office/drawing/2014/main" id="{4C25DF47-74EA-4A07-9AEC-BE4C93DCABDD}"/>
                  </a:ext>
                </a:extLst>
              </p14:cNvPr>
              <p14:cNvContentPartPr/>
              <p14:nvPr/>
            </p14:nvContentPartPr>
            <p14:xfrm>
              <a:off x="533813" y="3017400"/>
              <a:ext cx="4197960" cy="35640"/>
            </p14:xfrm>
          </p:contentPart>
        </mc:Choice>
        <mc:Fallback xmlns="">
          <p:pic>
            <p:nvPicPr>
              <p:cNvPr id="10" name="Freihand 9">
                <a:extLst>
                  <a:ext uri="{FF2B5EF4-FFF2-40B4-BE49-F238E27FC236}">
                    <a16:creationId xmlns:a16="http://schemas.microsoft.com/office/drawing/2014/main" id="{4C25DF47-74EA-4A07-9AEC-BE4C93DCABDD}"/>
                  </a:ext>
                </a:extLst>
              </p:cNvPr>
              <p:cNvPicPr/>
              <p:nvPr/>
            </p:nvPicPr>
            <p:blipFill>
              <a:blip r:embed="rId6"/>
              <a:stretch>
                <a:fillRect/>
              </a:stretch>
            </p:blipFill>
            <p:spPr>
              <a:xfrm>
                <a:off x="529493" y="3013080"/>
                <a:ext cx="420660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 name="Freihand 10">
                <a:extLst>
                  <a:ext uri="{FF2B5EF4-FFF2-40B4-BE49-F238E27FC236}">
                    <a16:creationId xmlns:a16="http://schemas.microsoft.com/office/drawing/2014/main" id="{D7DECA10-CCB8-4CE7-B16C-2C91712C960A}"/>
                  </a:ext>
                </a:extLst>
              </p14:cNvPr>
              <p14:cNvContentPartPr/>
              <p14:nvPr/>
            </p14:nvContentPartPr>
            <p14:xfrm>
              <a:off x="6723653" y="3018840"/>
              <a:ext cx="776160" cy="63000"/>
            </p14:xfrm>
          </p:contentPart>
        </mc:Choice>
        <mc:Fallback xmlns="">
          <p:pic>
            <p:nvPicPr>
              <p:cNvPr id="11" name="Freihand 10">
                <a:extLst>
                  <a:ext uri="{FF2B5EF4-FFF2-40B4-BE49-F238E27FC236}">
                    <a16:creationId xmlns:a16="http://schemas.microsoft.com/office/drawing/2014/main" id="{D7DECA10-CCB8-4CE7-B16C-2C91712C960A}"/>
                  </a:ext>
                </a:extLst>
              </p:cNvPr>
              <p:cNvPicPr/>
              <p:nvPr/>
            </p:nvPicPr>
            <p:blipFill>
              <a:blip r:embed="rId8"/>
              <a:stretch>
                <a:fillRect/>
              </a:stretch>
            </p:blipFill>
            <p:spPr>
              <a:xfrm>
                <a:off x="6719333" y="3014520"/>
                <a:ext cx="78480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F9630578-D368-4F29-9216-494BD40A5118}"/>
                  </a:ext>
                </a:extLst>
              </p14:cNvPr>
              <p14:cNvContentPartPr/>
              <p14:nvPr/>
            </p14:nvContentPartPr>
            <p14:xfrm>
              <a:off x="928373" y="3423120"/>
              <a:ext cx="6413760" cy="70200"/>
            </p14:xfrm>
          </p:contentPart>
        </mc:Choice>
        <mc:Fallback xmlns="">
          <p:pic>
            <p:nvPicPr>
              <p:cNvPr id="12" name="Freihand 11">
                <a:extLst>
                  <a:ext uri="{FF2B5EF4-FFF2-40B4-BE49-F238E27FC236}">
                    <a16:creationId xmlns:a16="http://schemas.microsoft.com/office/drawing/2014/main" id="{F9630578-D368-4F29-9216-494BD40A5118}"/>
                  </a:ext>
                </a:extLst>
              </p:cNvPr>
              <p:cNvPicPr/>
              <p:nvPr/>
            </p:nvPicPr>
            <p:blipFill>
              <a:blip r:embed="rId10"/>
              <a:stretch>
                <a:fillRect/>
              </a:stretch>
            </p:blipFill>
            <p:spPr>
              <a:xfrm>
                <a:off x="924053" y="3418800"/>
                <a:ext cx="6422400" cy="78840"/>
              </a:xfrm>
              <a:prstGeom prst="rect">
                <a:avLst/>
              </a:prstGeom>
            </p:spPr>
          </p:pic>
        </mc:Fallback>
      </mc:AlternateContent>
      <p:grpSp>
        <p:nvGrpSpPr>
          <p:cNvPr id="14" name="Gruppieren 13">
            <a:extLst>
              <a:ext uri="{FF2B5EF4-FFF2-40B4-BE49-F238E27FC236}">
                <a16:creationId xmlns:a16="http://schemas.microsoft.com/office/drawing/2014/main" id="{126318D3-62AD-4AA4-8BDC-B4CD7E6BCBE2}"/>
              </a:ext>
            </a:extLst>
          </p:cNvPr>
          <p:cNvGrpSpPr/>
          <p:nvPr/>
        </p:nvGrpSpPr>
        <p:grpSpPr>
          <a:xfrm>
            <a:off x="551813" y="1465800"/>
            <a:ext cx="7676280" cy="604440"/>
            <a:chOff x="551813" y="1465800"/>
            <a:chExt cx="7676280" cy="604440"/>
          </a:xfrm>
        </p:grpSpPr>
        <mc:AlternateContent xmlns:mc="http://schemas.openxmlformats.org/markup-compatibility/2006" xmlns:p14="http://schemas.microsoft.com/office/powerpoint/2010/main">
          <mc:Choice Requires="p14">
            <p:contentPart p14:bwMode="auto" r:id="rId11">
              <p14:nvContentPartPr>
                <p14:cNvPr id="2" name="Freihand 1">
                  <a:extLst>
                    <a:ext uri="{FF2B5EF4-FFF2-40B4-BE49-F238E27FC236}">
                      <a16:creationId xmlns:a16="http://schemas.microsoft.com/office/drawing/2014/main" id="{5A6B6ED3-E9D9-4814-9E56-E054FD35D662}"/>
                    </a:ext>
                  </a:extLst>
                </p14:cNvPr>
                <p14:cNvContentPartPr/>
                <p14:nvPr/>
              </p14:nvContentPartPr>
              <p14:xfrm>
                <a:off x="5876573" y="1560840"/>
                <a:ext cx="1362240" cy="60480"/>
              </p14:xfrm>
            </p:contentPart>
          </mc:Choice>
          <mc:Fallback xmlns="">
            <p:pic>
              <p:nvPicPr>
                <p:cNvPr id="2" name="Freihand 1">
                  <a:extLst>
                    <a:ext uri="{FF2B5EF4-FFF2-40B4-BE49-F238E27FC236}">
                      <a16:creationId xmlns:a16="http://schemas.microsoft.com/office/drawing/2014/main" id="{5A6B6ED3-E9D9-4814-9E56-E054FD35D662}"/>
                    </a:ext>
                  </a:extLst>
                </p:cNvPr>
                <p:cNvPicPr/>
                <p:nvPr/>
              </p:nvPicPr>
              <p:blipFill>
                <a:blip r:embed="rId12"/>
                <a:stretch>
                  <a:fillRect/>
                </a:stretch>
              </p:blipFill>
              <p:spPr>
                <a:xfrm>
                  <a:off x="5871893" y="1556520"/>
                  <a:ext cx="13708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6" name="Freihand 5">
                  <a:extLst>
                    <a:ext uri="{FF2B5EF4-FFF2-40B4-BE49-F238E27FC236}">
                      <a16:creationId xmlns:a16="http://schemas.microsoft.com/office/drawing/2014/main" id="{983A019C-2147-4481-A2C1-82C19D38D292}"/>
                    </a:ext>
                  </a:extLst>
                </p14:cNvPr>
                <p14:cNvContentPartPr/>
                <p14:nvPr/>
              </p14:nvContentPartPr>
              <p14:xfrm>
                <a:off x="551813" y="1973760"/>
                <a:ext cx="2293560" cy="96480"/>
              </p14:xfrm>
            </p:contentPart>
          </mc:Choice>
          <mc:Fallback xmlns="">
            <p:pic>
              <p:nvPicPr>
                <p:cNvPr id="6" name="Freihand 5">
                  <a:extLst>
                    <a:ext uri="{FF2B5EF4-FFF2-40B4-BE49-F238E27FC236}">
                      <a16:creationId xmlns:a16="http://schemas.microsoft.com/office/drawing/2014/main" id="{983A019C-2147-4481-A2C1-82C19D38D292}"/>
                    </a:ext>
                  </a:extLst>
                </p:cNvPr>
                <p:cNvPicPr/>
                <p:nvPr/>
              </p:nvPicPr>
              <p:blipFill>
                <a:blip r:embed="rId14"/>
                <a:stretch>
                  <a:fillRect/>
                </a:stretch>
              </p:blipFill>
              <p:spPr>
                <a:xfrm>
                  <a:off x="547493" y="1969440"/>
                  <a:ext cx="23022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7" name="Freihand 6">
                  <a:extLst>
                    <a:ext uri="{FF2B5EF4-FFF2-40B4-BE49-F238E27FC236}">
                      <a16:creationId xmlns:a16="http://schemas.microsoft.com/office/drawing/2014/main" id="{0237577F-5D25-49E2-B90C-CE8EEB8A208F}"/>
                    </a:ext>
                  </a:extLst>
                </p14:cNvPr>
                <p14:cNvContentPartPr/>
                <p14:nvPr/>
              </p14:nvContentPartPr>
              <p14:xfrm>
                <a:off x="3442973" y="1903920"/>
                <a:ext cx="981720" cy="95760"/>
              </p14:xfrm>
            </p:contentPart>
          </mc:Choice>
          <mc:Fallback xmlns="">
            <p:pic>
              <p:nvPicPr>
                <p:cNvPr id="7" name="Freihand 6">
                  <a:extLst>
                    <a:ext uri="{FF2B5EF4-FFF2-40B4-BE49-F238E27FC236}">
                      <a16:creationId xmlns:a16="http://schemas.microsoft.com/office/drawing/2014/main" id="{0237577F-5D25-49E2-B90C-CE8EEB8A208F}"/>
                    </a:ext>
                  </a:extLst>
                </p:cNvPr>
                <p:cNvPicPr/>
                <p:nvPr/>
              </p:nvPicPr>
              <p:blipFill>
                <a:blip r:embed="rId16"/>
                <a:stretch>
                  <a:fillRect/>
                </a:stretch>
              </p:blipFill>
              <p:spPr>
                <a:xfrm>
                  <a:off x="3438653" y="1899600"/>
                  <a:ext cx="9903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 name="Freihand 12">
                  <a:extLst>
                    <a:ext uri="{FF2B5EF4-FFF2-40B4-BE49-F238E27FC236}">
                      <a16:creationId xmlns:a16="http://schemas.microsoft.com/office/drawing/2014/main" id="{7094E1D3-F66F-481A-91A7-9E34CDADF284}"/>
                    </a:ext>
                  </a:extLst>
                </p14:cNvPr>
                <p14:cNvContentPartPr/>
                <p14:nvPr/>
              </p14:nvContentPartPr>
              <p14:xfrm>
                <a:off x="3088733" y="1465800"/>
                <a:ext cx="5139360" cy="600480"/>
              </p14:xfrm>
            </p:contentPart>
          </mc:Choice>
          <mc:Fallback xmlns="">
            <p:pic>
              <p:nvPicPr>
                <p:cNvPr id="13" name="Freihand 12">
                  <a:extLst>
                    <a:ext uri="{FF2B5EF4-FFF2-40B4-BE49-F238E27FC236}">
                      <a16:creationId xmlns:a16="http://schemas.microsoft.com/office/drawing/2014/main" id="{7094E1D3-F66F-481A-91A7-9E34CDADF284}"/>
                    </a:ext>
                  </a:extLst>
                </p:cNvPr>
                <p:cNvPicPr/>
                <p:nvPr/>
              </p:nvPicPr>
              <p:blipFill>
                <a:blip r:embed="rId18"/>
                <a:stretch>
                  <a:fillRect/>
                </a:stretch>
              </p:blipFill>
              <p:spPr>
                <a:xfrm>
                  <a:off x="3084413" y="1461480"/>
                  <a:ext cx="5148000" cy="60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
            <p14:nvContentPartPr>
              <p14:cNvPr id="15" name="Freihand 14">
                <a:extLst>
                  <a:ext uri="{FF2B5EF4-FFF2-40B4-BE49-F238E27FC236}">
                    <a16:creationId xmlns:a16="http://schemas.microsoft.com/office/drawing/2014/main" id="{CAB1A477-B382-470C-A5EA-236333356D8C}"/>
                  </a:ext>
                </a:extLst>
              </p14:cNvPr>
              <p14:cNvContentPartPr/>
              <p14:nvPr/>
            </p14:nvContentPartPr>
            <p14:xfrm>
              <a:off x="3870293" y="4502760"/>
              <a:ext cx="2769480" cy="51120"/>
            </p14:xfrm>
          </p:contentPart>
        </mc:Choice>
        <mc:Fallback xmlns="">
          <p:pic>
            <p:nvPicPr>
              <p:cNvPr id="15" name="Freihand 14">
                <a:extLst>
                  <a:ext uri="{FF2B5EF4-FFF2-40B4-BE49-F238E27FC236}">
                    <a16:creationId xmlns:a16="http://schemas.microsoft.com/office/drawing/2014/main" id="{CAB1A477-B382-470C-A5EA-236333356D8C}"/>
                  </a:ext>
                </a:extLst>
              </p:cNvPr>
              <p:cNvPicPr/>
              <p:nvPr/>
            </p:nvPicPr>
            <p:blipFill>
              <a:blip r:embed="rId20"/>
              <a:stretch>
                <a:fillRect/>
              </a:stretch>
            </p:blipFill>
            <p:spPr>
              <a:xfrm>
                <a:off x="3865973" y="4498440"/>
                <a:ext cx="277812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9530BC47-4106-45E2-8457-A34FC87C91B1}"/>
                  </a:ext>
                </a:extLst>
              </p14:cNvPr>
              <p14:cNvContentPartPr/>
              <p14:nvPr/>
            </p14:nvContentPartPr>
            <p14:xfrm>
              <a:off x="4792253" y="4889400"/>
              <a:ext cx="2276280" cy="83520"/>
            </p14:xfrm>
          </p:contentPart>
        </mc:Choice>
        <mc:Fallback xmlns="">
          <p:pic>
            <p:nvPicPr>
              <p:cNvPr id="16" name="Freihand 15">
                <a:extLst>
                  <a:ext uri="{FF2B5EF4-FFF2-40B4-BE49-F238E27FC236}">
                    <a16:creationId xmlns:a16="http://schemas.microsoft.com/office/drawing/2014/main" id="{9530BC47-4106-45E2-8457-A34FC87C91B1}"/>
                  </a:ext>
                </a:extLst>
              </p:cNvPr>
              <p:cNvPicPr/>
              <p:nvPr/>
            </p:nvPicPr>
            <p:blipFill>
              <a:blip r:embed="rId22"/>
              <a:stretch>
                <a:fillRect/>
              </a:stretch>
            </p:blipFill>
            <p:spPr>
              <a:xfrm>
                <a:off x="4787933" y="4885080"/>
                <a:ext cx="2284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517FCB18-EB5E-4032-9386-F391A0DCD633}"/>
                  </a:ext>
                </a:extLst>
              </p14:cNvPr>
              <p14:cNvContentPartPr/>
              <p14:nvPr/>
            </p14:nvContentPartPr>
            <p14:xfrm>
              <a:off x="319613" y="5386560"/>
              <a:ext cx="2160000" cy="44640"/>
            </p14:xfrm>
          </p:contentPart>
        </mc:Choice>
        <mc:Fallback xmlns="">
          <p:pic>
            <p:nvPicPr>
              <p:cNvPr id="17" name="Freihand 16">
                <a:extLst>
                  <a:ext uri="{FF2B5EF4-FFF2-40B4-BE49-F238E27FC236}">
                    <a16:creationId xmlns:a16="http://schemas.microsoft.com/office/drawing/2014/main" id="{517FCB18-EB5E-4032-9386-F391A0DCD633}"/>
                  </a:ext>
                </a:extLst>
              </p:cNvPr>
              <p:cNvPicPr/>
              <p:nvPr/>
            </p:nvPicPr>
            <p:blipFill>
              <a:blip r:embed="rId24"/>
              <a:stretch>
                <a:fillRect/>
              </a:stretch>
            </p:blipFill>
            <p:spPr>
              <a:xfrm>
                <a:off x="315293" y="5382240"/>
                <a:ext cx="2168640" cy="53280"/>
              </a:xfrm>
              <a:prstGeom prst="rect">
                <a:avLst/>
              </a:prstGeom>
            </p:spPr>
          </p:pic>
        </mc:Fallback>
      </mc:AlternateContent>
      <p:grpSp>
        <p:nvGrpSpPr>
          <p:cNvPr id="42" name="Gruppieren 41">
            <a:extLst>
              <a:ext uri="{FF2B5EF4-FFF2-40B4-BE49-F238E27FC236}">
                <a16:creationId xmlns:a16="http://schemas.microsoft.com/office/drawing/2014/main" id="{B9635A21-F024-4627-A702-04895948A4D0}"/>
              </a:ext>
            </a:extLst>
          </p:cNvPr>
          <p:cNvGrpSpPr/>
          <p:nvPr/>
        </p:nvGrpSpPr>
        <p:grpSpPr>
          <a:xfrm>
            <a:off x="4799813" y="6012960"/>
            <a:ext cx="2754000" cy="441720"/>
            <a:chOff x="4799813" y="6012960"/>
            <a:chExt cx="2754000" cy="441720"/>
          </a:xfrm>
        </p:grpSpPr>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3691F7E2-30FD-41D4-A666-3CF96B860362}"/>
                    </a:ext>
                  </a:extLst>
                </p14:cNvPr>
                <p14:cNvContentPartPr/>
                <p14:nvPr/>
              </p14:nvContentPartPr>
              <p14:xfrm>
                <a:off x="4799813" y="6213120"/>
                <a:ext cx="138600" cy="119160"/>
              </p14:xfrm>
            </p:contentPart>
          </mc:Choice>
          <mc:Fallback xmlns="">
            <p:pic>
              <p:nvPicPr>
                <p:cNvPr id="18" name="Freihand 17">
                  <a:extLst>
                    <a:ext uri="{FF2B5EF4-FFF2-40B4-BE49-F238E27FC236}">
                      <a16:creationId xmlns:a16="http://schemas.microsoft.com/office/drawing/2014/main" id="{3691F7E2-30FD-41D4-A666-3CF96B860362}"/>
                    </a:ext>
                  </a:extLst>
                </p:cNvPr>
                <p:cNvPicPr/>
                <p:nvPr/>
              </p:nvPicPr>
              <p:blipFill>
                <a:blip r:embed="rId26"/>
                <a:stretch>
                  <a:fillRect/>
                </a:stretch>
              </p:blipFill>
              <p:spPr>
                <a:xfrm>
                  <a:off x="4795493" y="6208800"/>
                  <a:ext cx="1472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AA5FD4DF-EF04-40A3-914B-90E6010FCC2D}"/>
                    </a:ext>
                  </a:extLst>
                </p14:cNvPr>
                <p14:cNvContentPartPr/>
                <p14:nvPr/>
              </p14:nvContentPartPr>
              <p14:xfrm>
                <a:off x="4890173" y="6221760"/>
                <a:ext cx="93240" cy="232920"/>
              </p14:xfrm>
            </p:contentPart>
          </mc:Choice>
          <mc:Fallback xmlns="">
            <p:pic>
              <p:nvPicPr>
                <p:cNvPr id="19" name="Freihand 18">
                  <a:extLst>
                    <a:ext uri="{FF2B5EF4-FFF2-40B4-BE49-F238E27FC236}">
                      <a16:creationId xmlns:a16="http://schemas.microsoft.com/office/drawing/2014/main" id="{AA5FD4DF-EF04-40A3-914B-90E6010FCC2D}"/>
                    </a:ext>
                  </a:extLst>
                </p:cNvPr>
                <p:cNvPicPr/>
                <p:nvPr/>
              </p:nvPicPr>
              <p:blipFill>
                <a:blip r:embed="rId28"/>
                <a:stretch>
                  <a:fillRect/>
                </a:stretch>
              </p:blipFill>
              <p:spPr>
                <a:xfrm>
                  <a:off x="4885853" y="6217440"/>
                  <a:ext cx="1018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90C947AD-C2CE-4E20-AE83-A1600236E542}"/>
                    </a:ext>
                  </a:extLst>
                </p14:cNvPr>
                <p14:cNvContentPartPr/>
                <p14:nvPr/>
              </p14:nvContentPartPr>
              <p14:xfrm>
                <a:off x="5015813" y="6087840"/>
                <a:ext cx="91440" cy="102600"/>
              </p14:xfrm>
            </p:contentPart>
          </mc:Choice>
          <mc:Fallback xmlns="">
            <p:pic>
              <p:nvPicPr>
                <p:cNvPr id="21" name="Freihand 20">
                  <a:extLst>
                    <a:ext uri="{FF2B5EF4-FFF2-40B4-BE49-F238E27FC236}">
                      <a16:creationId xmlns:a16="http://schemas.microsoft.com/office/drawing/2014/main" id="{90C947AD-C2CE-4E20-AE83-A1600236E542}"/>
                    </a:ext>
                  </a:extLst>
                </p:cNvPr>
                <p:cNvPicPr/>
                <p:nvPr/>
              </p:nvPicPr>
              <p:blipFill>
                <a:blip r:embed="rId30"/>
                <a:stretch>
                  <a:fillRect/>
                </a:stretch>
              </p:blipFill>
              <p:spPr>
                <a:xfrm>
                  <a:off x="5011493" y="6083520"/>
                  <a:ext cx="100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D0326E10-6412-41A0-8E76-2C44AFD804E3}"/>
                    </a:ext>
                  </a:extLst>
                </p14:cNvPr>
                <p14:cNvContentPartPr/>
                <p14:nvPr/>
              </p14:nvContentPartPr>
              <p14:xfrm>
                <a:off x="5091413" y="6123120"/>
                <a:ext cx="143280" cy="244800"/>
              </p14:xfrm>
            </p:contentPart>
          </mc:Choice>
          <mc:Fallback xmlns="">
            <p:pic>
              <p:nvPicPr>
                <p:cNvPr id="22" name="Freihand 21">
                  <a:extLst>
                    <a:ext uri="{FF2B5EF4-FFF2-40B4-BE49-F238E27FC236}">
                      <a16:creationId xmlns:a16="http://schemas.microsoft.com/office/drawing/2014/main" id="{D0326E10-6412-41A0-8E76-2C44AFD804E3}"/>
                    </a:ext>
                  </a:extLst>
                </p:cNvPr>
                <p:cNvPicPr/>
                <p:nvPr/>
              </p:nvPicPr>
              <p:blipFill>
                <a:blip r:embed="rId32"/>
                <a:stretch>
                  <a:fillRect/>
                </a:stretch>
              </p:blipFill>
              <p:spPr>
                <a:xfrm>
                  <a:off x="5087093" y="6118800"/>
                  <a:ext cx="15192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C1896D2E-E319-476E-BDB6-DF9FA11A4207}"/>
                    </a:ext>
                  </a:extLst>
                </p14:cNvPr>
                <p14:cNvContentPartPr/>
                <p14:nvPr/>
              </p14:nvContentPartPr>
              <p14:xfrm>
                <a:off x="5268173" y="6236520"/>
                <a:ext cx="123120" cy="182520"/>
              </p14:xfrm>
            </p:contentPart>
          </mc:Choice>
          <mc:Fallback xmlns="">
            <p:pic>
              <p:nvPicPr>
                <p:cNvPr id="23" name="Freihand 22">
                  <a:extLst>
                    <a:ext uri="{FF2B5EF4-FFF2-40B4-BE49-F238E27FC236}">
                      <a16:creationId xmlns:a16="http://schemas.microsoft.com/office/drawing/2014/main" id="{C1896D2E-E319-476E-BDB6-DF9FA11A4207}"/>
                    </a:ext>
                  </a:extLst>
                </p:cNvPr>
                <p:cNvPicPr/>
                <p:nvPr/>
              </p:nvPicPr>
              <p:blipFill>
                <a:blip r:embed="rId34"/>
                <a:stretch>
                  <a:fillRect/>
                </a:stretch>
              </p:blipFill>
              <p:spPr>
                <a:xfrm>
                  <a:off x="5263853" y="6232200"/>
                  <a:ext cx="1317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C0C2779B-A2EF-4613-BF4F-54C8047DC744}"/>
                    </a:ext>
                  </a:extLst>
                </p14:cNvPr>
                <p14:cNvContentPartPr/>
                <p14:nvPr/>
              </p14:nvContentPartPr>
              <p14:xfrm>
                <a:off x="5371853" y="6152640"/>
                <a:ext cx="114840" cy="223200"/>
              </p14:xfrm>
            </p:contentPart>
          </mc:Choice>
          <mc:Fallback xmlns="">
            <p:pic>
              <p:nvPicPr>
                <p:cNvPr id="24" name="Freihand 23">
                  <a:extLst>
                    <a:ext uri="{FF2B5EF4-FFF2-40B4-BE49-F238E27FC236}">
                      <a16:creationId xmlns:a16="http://schemas.microsoft.com/office/drawing/2014/main" id="{C0C2779B-A2EF-4613-BF4F-54C8047DC744}"/>
                    </a:ext>
                  </a:extLst>
                </p:cNvPr>
                <p:cNvPicPr/>
                <p:nvPr/>
              </p:nvPicPr>
              <p:blipFill>
                <a:blip r:embed="rId36"/>
                <a:stretch>
                  <a:fillRect/>
                </a:stretch>
              </p:blipFill>
              <p:spPr>
                <a:xfrm>
                  <a:off x="5367533" y="6148320"/>
                  <a:ext cx="12348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CB077003-E008-4887-8A52-C636226EB8E6}"/>
                    </a:ext>
                  </a:extLst>
                </p14:cNvPr>
                <p14:cNvContentPartPr/>
                <p14:nvPr/>
              </p14:nvContentPartPr>
              <p14:xfrm>
                <a:off x="5342333" y="6012960"/>
                <a:ext cx="13320" cy="105840"/>
              </p14:xfrm>
            </p:contentPart>
          </mc:Choice>
          <mc:Fallback xmlns="">
            <p:pic>
              <p:nvPicPr>
                <p:cNvPr id="25" name="Freihand 24">
                  <a:extLst>
                    <a:ext uri="{FF2B5EF4-FFF2-40B4-BE49-F238E27FC236}">
                      <a16:creationId xmlns:a16="http://schemas.microsoft.com/office/drawing/2014/main" id="{CB077003-E008-4887-8A52-C636226EB8E6}"/>
                    </a:ext>
                  </a:extLst>
                </p:cNvPr>
                <p:cNvPicPr/>
                <p:nvPr/>
              </p:nvPicPr>
              <p:blipFill>
                <a:blip r:embed="rId38"/>
                <a:stretch>
                  <a:fillRect/>
                </a:stretch>
              </p:blipFill>
              <p:spPr>
                <a:xfrm>
                  <a:off x="5338013" y="6008640"/>
                  <a:ext cx="2196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EEF22241-AD2D-4736-85AC-186B5E0E6ABE}"/>
                    </a:ext>
                  </a:extLst>
                </p14:cNvPr>
                <p14:cNvContentPartPr/>
                <p14:nvPr/>
              </p14:nvContentPartPr>
              <p14:xfrm>
                <a:off x="5276093" y="6049320"/>
                <a:ext cx="127800" cy="8280"/>
              </p14:xfrm>
            </p:contentPart>
          </mc:Choice>
          <mc:Fallback xmlns="">
            <p:pic>
              <p:nvPicPr>
                <p:cNvPr id="26" name="Freihand 25">
                  <a:extLst>
                    <a:ext uri="{FF2B5EF4-FFF2-40B4-BE49-F238E27FC236}">
                      <a16:creationId xmlns:a16="http://schemas.microsoft.com/office/drawing/2014/main" id="{EEF22241-AD2D-4736-85AC-186B5E0E6ABE}"/>
                    </a:ext>
                  </a:extLst>
                </p:cNvPr>
                <p:cNvPicPr/>
                <p:nvPr/>
              </p:nvPicPr>
              <p:blipFill>
                <a:blip r:embed="rId40"/>
                <a:stretch>
                  <a:fillRect/>
                </a:stretch>
              </p:blipFill>
              <p:spPr>
                <a:xfrm>
                  <a:off x="5271773" y="6045000"/>
                  <a:ext cx="136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8" name="Freihand 27">
                  <a:extLst>
                    <a:ext uri="{FF2B5EF4-FFF2-40B4-BE49-F238E27FC236}">
                      <a16:creationId xmlns:a16="http://schemas.microsoft.com/office/drawing/2014/main" id="{39864370-230B-4E7F-86BE-FC48EF221798}"/>
                    </a:ext>
                  </a:extLst>
                </p14:cNvPr>
                <p14:cNvContentPartPr/>
                <p14:nvPr/>
              </p14:nvContentPartPr>
              <p14:xfrm>
                <a:off x="6018773" y="6213120"/>
                <a:ext cx="131760" cy="207360"/>
              </p14:xfrm>
            </p:contentPart>
          </mc:Choice>
          <mc:Fallback xmlns="">
            <p:pic>
              <p:nvPicPr>
                <p:cNvPr id="28" name="Freihand 27">
                  <a:extLst>
                    <a:ext uri="{FF2B5EF4-FFF2-40B4-BE49-F238E27FC236}">
                      <a16:creationId xmlns:a16="http://schemas.microsoft.com/office/drawing/2014/main" id="{39864370-230B-4E7F-86BE-FC48EF221798}"/>
                    </a:ext>
                  </a:extLst>
                </p:cNvPr>
                <p:cNvPicPr/>
                <p:nvPr/>
              </p:nvPicPr>
              <p:blipFill>
                <a:blip r:embed="rId42"/>
                <a:stretch>
                  <a:fillRect/>
                </a:stretch>
              </p:blipFill>
              <p:spPr>
                <a:xfrm>
                  <a:off x="6014453" y="6208800"/>
                  <a:ext cx="1404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9" name="Freihand 28">
                  <a:extLst>
                    <a:ext uri="{FF2B5EF4-FFF2-40B4-BE49-F238E27FC236}">
                      <a16:creationId xmlns:a16="http://schemas.microsoft.com/office/drawing/2014/main" id="{2DA44019-A0AC-40C2-A648-277C7DCD1526}"/>
                    </a:ext>
                  </a:extLst>
                </p14:cNvPr>
                <p14:cNvContentPartPr/>
                <p14:nvPr/>
              </p14:nvContentPartPr>
              <p14:xfrm>
                <a:off x="6256373" y="6133560"/>
                <a:ext cx="33840" cy="165240"/>
              </p14:xfrm>
            </p:contentPart>
          </mc:Choice>
          <mc:Fallback xmlns="">
            <p:pic>
              <p:nvPicPr>
                <p:cNvPr id="29" name="Freihand 28">
                  <a:extLst>
                    <a:ext uri="{FF2B5EF4-FFF2-40B4-BE49-F238E27FC236}">
                      <a16:creationId xmlns:a16="http://schemas.microsoft.com/office/drawing/2014/main" id="{2DA44019-A0AC-40C2-A648-277C7DCD1526}"/>
                    </a:ext>
                  </a:extLst>
                </p:cNvPr>
                <p:cNvPicPr/>
                <p:nvPr/>
              </p:nvPicPr>
              <p:blipFill>
                <a:blip r:embed="rId44"/>
                <a:stretch>
                  <a:fillRect/>
                </a:stretch>
              </p:blipFill>
              <p:spPr>
                <a:xfrm>
                  <a:off x="6252053" y="6129240"/>
                  <a:ext cx="424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0" name="Freihand 29">
                  <a:extLst>
                    <a:ext uri="{FF2B5EF4-FFF2-40B4-BE49-F238E27FC236}">
                      <a16:creationId xmlns:a16="http://schemas.microsoft.com/office/drawing/2014/main" id="{EC3A4761-2D33-40B2-B738-B513E61DDCCE}"/>
                    </a:ext>
                  </a:extLst>
                </p14:cNvPr>
                <p14:cNvContentPartPr/>
                <p14:nvPr/>
              </p14:nvContentPartPr>
              <p14:xfrm>
                <a:off x="6186893" y="6243000"/>
                <a:ext cx="129600" cy="121680"/>
              </p14:xfrm>
            </p:contentPart>
          </mc:Choice>
          <mc:Fallback xmlns="">
            <p:pic>
              <p:nvPicPr>
                <p:cNvPr id="30" name="Freihand 29">
                  <a:extLst>
                    <a:ext uri="{FF2B5EF4-FFF2-40B4-BE49-F238E27FC236}">
                      <a16:creationId xmlns:a16="http://schemas.microsoft.com/office/drawing/2014/main" id="{EC3A4761-2D33-40B2-B738-B513E61DDCCE}"/>
                    </a:ext>
                  </a:extLst>
                </p:cNvPr>
                <p:cNvPicPr/>
                <p:nvPr/>
              </p:nvPicPr>
              <p:blipFill>
                <a:blip r:embed="rId46"/>
                <a:stretch>
                  <a:fillRect/>
                </a:stretch>
              </p:blipFill>
              <p:spPr>
                <a:xfrm>
                  <a:off x="6182573" y="6238680"/>
                  <a:ext cx="1382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1" name="Freihand 30">
                  <a:extLst>
                    <a:ext uri="{FF2B5EF4-FFF2-40B4-BE49-F238E27FC236}">
                      <a16:creationId xmlns:a16="http://schemas.microsoft.com/office/drawing/2014/main" id="{EBED4D41-EF93-47A9-B051-BF8BC508218F}"/>
                    </a:ext>
                  </a:extLst>
                </p14:cNvPr>
                <p14:cNvContentPartPr/>
                <p14:nvPr/>
              </p14:nvContentPartPr>
              <p14:xfrm>
                <a:off x="5669573" y="6227520"/>
                <a:ext cx="129960" cy="17280"/>
              </p14:xfrm>
            </p:contentPart>
          </mc:Choice>
          <mc:Fallback xmlns="">
            <p:pic>
              <p:nvPicPr>
                <p:cNvPr id="31" name="Freihand 30">
                  <a:extLst>
                    <a:ext uri="{FF2B5EF4-FFF2-40B4-BE49-F238E27FC236}">
                      <a16:creationId xmlns:a16="http://schemas.microsoft.com/office/drawing/2014/main" id="{EBED4D41-EF93-47A9-B051-BF8BC508218F}"/>
                    </a:ext>
                  </a:extLst>
                </p:cNvPr>
                <p:cNvPicPr/>
                <p:nvPr/>
              </p:nvPicPr>
              <p:blipFill>
                <a:blip r:embed="rId48"/>
                <a:stretch>
                  <a:fillRect/>
                </a:stretch>
              </p:blipFill>
              <p:spPr>
                <a:xfrm>
                  <a:off x="5665253" y="6223200"/>
                  <a:ext cx="1386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2" name="Freihand 31">
                  <a:extLst>
                    <a:ext uri="{FF2B5EF4-FFF2-40B4-BE49-F238E27FC236}">
                      <a16:creationId xmlns:a16="http://schemas.microsoft.com/office/drawing/2014/main" id="{BA3C7DD3-38EC-4D3A-BB0F-A4EE6D116214}"/>
                    </a:ext>
                  </a:extLst>
                </p14:cNvPr>
                <p14:cNvContentPartPr/>
                <p14:nvPr/>
              </p14:nvContentPartPr>
              <p14:xfrm>
                <a:off x="5669213" y="6284040"/>
                <a:ext cx="90720" cy="11880"/>
              </p14:xfrm>
            </p:contentPart>
          </mc:Choice>
          <mc:Fallback xmlns="">
            <p:pic>
              <p:nvPicPr>
                <p:cNvPr id="32" name="Freihand 31">
                  <a:extLst>
                    <a:ext uri="{FF2B5EF4-FFF2-40B4-BE49-F238E27FC236}">
                      <a16:creationId xmlns:a16="http://schemas.microsoft.com/office/drawing/2014/main" id="{BA3C7DD3-38EC-4D3A-BB0F-A4EE6D116214}"/>
                    </a:ext>
                  </a:extLst>
                </p:cNvPr>
                <p:cNvPicPr/>
                <p:nvPr/>
              </p:nvPicPr>
              <p:blipFill>
                <a:blip r:embed="rId50"/>
                <a:stretch>
                  <a:fillRect/>
                </a:stretch>
              </p:blipFill>
              <p:spPr>
                <a:xfrm>
                  <a:off x="5664893" y="6279720"/>
                  <a:ext cx="99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3" name="Freihand 32">
                  <a:extLst>
                    <a:ext uri="{FF2B5EF4-FFF2-40B4-BE49-F238E27FC236}">
                      <a16:creationId xmlns:a16="http://schemas.microsoft.com/office/drawing/2014/main" id="{5F56E74F-00C6-4D82-B3D4-D5A0A57D5445}"/>
                    </a:ext>
                  </a:extLst>
                </p14:cNvPr>
                <p14:cNvContentPartPr/>
                <p14:nvPr/>
              </p14:nvContentPartPr>
              <p14:xfrm>
                <a:off x="5766053" y="6165600"/>
                <a:ext cx="91440" cy="152280"/>
              </p14:xfrm>
            </p:contentPart>
          </mc:Choice>
          <mc:Fallback xmlns="">
            <p:pic>
              <p:nvPicPr>
                <p:cNvPr id="33" name="Freihand 32">
                  <a:extLst>
                    <a:ext uri="{FF2B5EF4-FFF2-40B4-BE49-F238E27FC236}">
                      <a16:creationId xmlns:a16="http://schemas.microsoft.com/office/drawing/2014/main" id="{5F56E74F-00C6-4D82-B3D4-D5A0A57D5445}"/>
                    </a:ext>
                  </a:extLst>
                </p:cNvPr>
                <p:cNvPicPr/>
                <p:nvPr/>
              </p:nvPicPr>
              <p:blipFill>
                <a:blip r:embed="rId52"/>
                <a:stretch>
                  <a:fillRect/>
                </a:stretch>
              </p:blipFill>
              <p:spPr>
                <a:xfrm>
                  <a:off x="5761733" y="6161280"/>
                  <a:ext cx="10008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4" name="Freihand 33">
                  <a:extLst>
                    <a:ext uri="{FF2B5EF4-FFF2-40B4-BE49-F238E27FC236}">
                      <a16:creationId xmlns:a16="http://schemas.microsoft.com/office/drawing/2014/main" id="{43B072E7-5D3C-41CC-9180-060347E85B58}"/>
                    </a:ext>
                  </a:extLst>
                </p14:cNvPr>
                <p14:cNvContentPartPr/>
                <p14:nvPr/>
              </p14:nvContentPartPr>
              <p14:xfrm>
                <a:off x="6539333" y="6221760"/>
                <a:ext cx="221760" cy="10800"/>
              </p14:xfrm>
            </p:contentPart>
          </mc:Choice>
          <mc:Fallback xmlns="">
            <p:pic>
              <p:nvPicPr>
                <p:cNvPr id="34" name="Freihand 33">
                  <a:extLst>
                    <a:ext uri="{FF2B5EF4-FFF2-40B4-BE49-F238E27FC236}">
                      <a16:creationId xmlns:a16="http://schemas.microsoft.com/office/drawing/2014/main" id="{43B072E7-5D3C-41CC-9180-060347E85B58}"/>
                    </a:ext>
                  </a:extLst>
                </p:cNvPr>
                <p:cNvPicPr/>
                <p:nvPr/>
              </p:nvPicPr>
              <p:blipFill>
                <a:blip r:embed="rId54"/>
                <a:stretch>
                  <a:fillRect/>
                </a:stretch>
              </p:blipFill>
              <p:spPr>
                <a:xfrm>
                  <a:off x="6535013" y="6217440"/>
                  <a:ext cx="2304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5" name="Freihand 34">
                  <a:extLst>
                    <a:ext uri="{FF2B5EF4-FFF2-40B4-BE49-F238E27FC236}">
                      <a16:creationId xmlns:a16="http://schemas.microsoft.com/office/drawing/2014/main" id="{F8A1063C-FC6E-40F2-BF79-9B1AB009AD15}"/>
                    </a:ext>
                  </a:extLst>
                </p14:cNvPr>
                <p14:cNvContentPartPr/>
                <p14:nvPr/>
              </p14:nvContentPartPr>
              <p14:xfrm>
                <a:off x="6529973" y="6279360"/>
                <a:ext cx="173880" cy="5040"/>
              </p14:xfrm>
            </p:contentPart>
          </mc:Choice>
          <mc:Fallback xmlns="">
            <p:pic>
              <p:nvPicPr>
                <p:cNvPr id="35" name="Freihand 34">
                  <a:extLst>
                    <a:ext uri="{FF2B5EF4-FFF2-40B4-BE49-F238E27FC236}">
                      <a16:creationId xmlns:a16="http://schemas.microsoft.com/office/drawing/2014/main" id="{F8A1063C-FC6E-40F2-BF79-9B1AB009AD15}"/>
                    </a:ext>
                  </a:extLst>
                </p:cNvPr>
                <p:cNvPicPr/>
                <p:nvPr/>
              </p:nvPicPr>
              <p:blipFill>
                <a:blip r:embed="rId56"/>
                <a:stretch>
                  <a:fillRect/>
                </a:stretch>
              </p:blipFill>
              <p:spPr>
                <a:xfrm>
                  <a:off x="6525653" y="6275040"/>
                  <a:ext cx="1825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6" name="Freihand 35">
                  <a:extLst>
                    <a:ext uri="{FF2B5EF4-FFF2-40B4-BE49-F238E27FC236}">
                      <a16:creationId xmlns:a16="http://schemas.microsoft.com/office/drawing/2014/main" id="{4C897175-D960-49AC-AA77-B4C246A3030A}"/>
                    </a:ext>
                  </a:extLst>
                </p14:cNvPr>
                <p14:cNvContentPartPr/>
                <p14:nvPr/>
              </p14:nvContentPartPr>
              <p14:xfrm>
                <a:off x="6734093" y="6183600"/>
                <a:ext cx="146880" cy="125640"/>
              </p14:xfrm>
            </p:contentPart>
          </mc:Choice>
          <mc:Fallback xmlns="">
            <p:pic>
              <p:nvPicPr>
                <p:cNvPr id="36" name="Freihand 35">
                  <a:extLst>
                    <a:ext uri="{FF2B5EF4-FFF2-40B4-BE49-F238E27FC236}">
                      <a16:creationId xmlns:a16="http://schemas.microsoft.com/office/drawing/2014/main" id="{4C897175-D960-49AC-AA77-B4C246A3030A}"/>
                    </a:ext>
                  </a:extLst>
                </p:cNvPr>
                <p:cNvPicPr/>
                <p:nvPr/>
              </p:nvPicPr>
              <p:blipFill>
                <a:blip r:embed="rId58"/>
                <a:stretch>
                  <a:fillRect/>
                </a:stretch>
              </p:blipFill>
              <p:spPr>
                <a:xfrm>
                  <a:off x="6729773" y="6179280"/>
                  <a:ext cx="1555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7" name="Freihand 36">
                  <a:extLst>
                    <a:ext uri="{FF2B5EF4-FFF2-40B4-BE49-F238E27FC236}">
                      <a16:creationId xmlns:a16="http://schemas.microsoft.com/office/drawing/2014/main" id="{B995545D-9DDA-401A-8BC2-3B52ED291801}"/>
                    </a:ext>
                  </a:extLst>
                </p14:cNvPr>
                <p14:cNvContentPartPr/>
                <p14:nvPr/>
              </p14:nvContentPartPr>
              <p14:xfrm>
                <a:off x="7076093" y="6164160"/>
                <a:ext cx="118800" cy="89640"/>
              </p14:xfrm>
            </p:contentPart>
          </mc:Choice>
          <mc:Fallback xmlns="">
            <p:pic>
              <p:nvPicPr>
                <p:cNvPr id="37" name="Freihand 36">
                  <a:extLst>
                    <a:ext uri="{FF2B5EF4-FFF2-40B4-BE49-F238E27FC236}">
                      <a16:creationId xmlns:a16="http://schemas.microsoft.com/office/drawing/2014/main" id="{B995545D-9DDA-401A-8BC2-3B52ED291801}"/>
                    </a:ext>
                  </a:extLst>
                </p:cNvPr>
                <p:cNvPicPr/>
                <p:nvPr/>
              </p:nvPicPr>
              <p:blipFill>
                <a:blip r:embed="rId60"/>
                <a:stretch>
                  <a:fillRect/>
                </a:stretch>
              </p:blipFill>
              <p:spPr>
                <a:xfrm>
                  <a:off x="7071773" y="6159840"/>
                  <a:ext cx="1274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8" name="Freihand 37">
                  <a:extLst>
                    <a:ext uri="{FF2B5EF4-FFF2-40B4-BE49-F238E27FC236}">
                      <a16:creationId xmlns:a16="http://schemas.microsoft.com/office/drawing/2014/main" id="{40A20416-A9CA-4A7F-9024-FF5F57C20BFD}"/>
                    </a:ext>
                  </a:extLst>
                </p14:cNvPr>
                <p14:cNvContentPartPr/>
                <p14:nvPr/>
              </p14:nvContentPartPr>
              <p14:xfrm>
                <a:off x="7124333" y="6196200"/>
                <a:ext cx="88920" cy="158040"/>
              </p14:xfrm>
            </p:contentPart>
          </mc:Choice>
          <mc:Fallback xmlns="">
            <p:pic>
              <p:nvPicPr>
                <p:cNvPr id="38" name="Freihand 37">
                  <a:extLst>
                    <a:ext uri="{FF2B5EF4-FFF2-40B4-BE49-F238E27FC236}">
                      <a16:creationId xmlns:a16="http://schemas.microsoft.com/office/drawing/2014/main" id="{40A20416-A9CA-4A7F-9024-FF5F57C20BFD}"/>
                    </a:ext>
                  </a:extLst>
                </p:cNvPr>
                <p:cNvPicPr/>
                <p:nvPr/>
              </p:nvPicPr>
              <p:blipFill>
                <a:blip r:embed="rId62"/>
                <a:stretch>
                  <a:fillRect/>
                </a:stretch>
              </p:blipFill>
              <p:spPr>
                <a:xfrm>
                  <a:off x="7120013" y="6191880"/>
                  <a:ext cx="975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9" name="Freihand 38">
                  <a:extLst>
                    <a:ext uri="{FF2B5EF4-FFF2-40B4-BE49-F238E27FC236}">
                      <a16:creationId xmlns:a16="http://schemas.microsoft.com/office/drawing/2014/main" id="{CE8FF9BB-5F24-4E75-A91D-7C0D7E529822}"/>
                    </a:ext>
                  </a:extLst>
                </p14:cNvPr>
                <p14:cNvContentPartPr/>
                <p14:nvPr/>
              </p14:nvContentPartPr>
              <p14:xfrm>
                <a:off x="7252493" y="6045360"/>
                <a:ext cx="94320" cy="112680"/>
              </p14:xfrm>
            </p:contentPart>
          </mc:Choice>
          <mc:Fallback xmlns="">
            <p:pic>
              <p:nvPicPr>
                <p:cNvPr id="39" name="Freihand 38">
                  <a:extLst>
                    <a:ext uri="{FF2B5EF4-FFF2-40B4-BE49-F238E27FC236}">
                      <a16:creationId xmlns:a16="http://schemas.microsoft.com/office/drawing/2014/main" id="{CE8FF9BB-5F24-4E75-A91D-7C0D7E529822}"/>
                    </a:ext>
                  </a:extLst>
                </p:cNvPr>
                <p:cNvPicPr/>
                <p:nvPr/>
              </p:nvPicPr>
              <p:blipFill>
                <a:blip r:embed="rId64"/>
                <a:stretch>
                  <a:fillRect/>
                </a:stretch>
              </p:blipFill>
              <p:spPr>
                <a:xfrm>
                  <a:off x="7248173" y="6041040"/>
                  <a:ext cx="1029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0" name="Freihand 39">
                  <a:extLst>
                    <a:ext uri="{FF2B5EF4-FFF2-40B4-BE49-F238E27FC236}">
                      <a16:creationId xmlns:a16="http://schemas.microsoft.com/office/drawing/2014/main" id="{02A0B3D7-805A-458E-B541-15C422368412}"/>
                    </a:ext>
                  </a:extLst>
                </p14:cNvPr>
                <p14:cNvContentPartPr/>
                <p14:nvPr/>
              </p14:nvContentPartPr>
              <p14:xfrm>
                <a:off x="7439333" y="6078840"/>
                <a:ext cx="40680" cy="221400"/>
              </p14:xfrm>
            </p:contentPart>
          </mc:Choice>
          <mc:Fallback xmlns="">
            <p:pic>
              <p:nvPicPr>
                <p:cNvPr id="40" name="Freihand 39">
                  <a:extLst>
                    <a:ext uri="{FF2B5EF4-FFF2-40B4-BE49-F238E27FC236}">
                      <a16:creationId xmlns:a16="http://schemas.microsoft.com/office/drawing/2014/main" id="{02A0B3D7-805A-458E-B541-15C422368412}"/>
                    </a:ext>
                  </a:extLst>
                </p:cNvPr>
                <p:cNvPicPr/>
                <p:nvPr/>
              </p:nvPicPr>
              <p:blipFill>
                <a:blip r:embed="rId66"/>
                <a:stretch>
                  <a:fillRect/>
                </a:stretch>
              </p:blipFill>
              <p:spPr>
                <a:xfrm>
                  <a:off x="7435013" y="6074520"/>
                  <a:ext cx="4932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1" name="Freihand 40">
                  <a:extLst>
                    <a:ext uri="{FF2B5EF4-FFF2-40B4-BE49-F238E27FC236}">
                      <a16:creationId xmlns:a16="http://schemas.microsoft.com/office/drawing/2014/main" id="{840283B3-7AEF-48CF-BB22-C5750EB4391E}"/>
                    </a:ext>
                  </a:extLst>
                </p14:cNvPr>
                <p14:cNvContentPartPr/>
                <p14:nvPr/>
              </p14:nvContentPartPr>
              <p14:xfrm>
                <a:off x="7343933" y="6188640"/>
                <a:ext cx="209880" cy="172440"/>
              </p14:xfrm>
            </p:contentPart>
          </mc:Choice>
          <mc:Fallback xmlns="">
            <p:pic>
              <p:nvPicPr>
                <p:cNvPr id="41" name="Freihand 40">
                  <a:extLst>
                    <a:ext uri="{FF2B5EF4-FFF2-40B4-BE49-F238E27FC236}">
                      <a16:creationId xmlns:a16="http://schemas.microsoft.com/office/drawing/2014/main" id="{840283B3-7AEF-48CF-BB22-C5750EB4391E}"/>
                    </a:ext>
                  </a:extLst>
                </p:cNvPr>
                <p:cNvPicPr/>
                <p:nvPr/>
              </p:nvPicPr>
              <p:blipFill>
                <a:blip r:embed="rId68"/>
                <a:stretch>
                  <a:fillRect/>
                </a:stretch>
              </p:blipFill>
              <p:spPr>
                <a:xfrm>
                  <a:off x="7339613" y="6184320"/>
                  <a:ext cx="218520" cy="181080"/>
                </a:xfrm>
                <a:prstGeom prst="rect">
                  <a:avLst/>
                </a:prstGeom>
              </p:spPr>
            </p:pic>
          </mc:Fallback>
        </mc:AlternateContent>
      </p:grpSp>
    </p:spTree>
    <p:extLst>
      <p:ext uri="{BB962C8B-B14F-4D97-AF65-F5344CB8AC3E}">
        <p14:creationId xmlns:p14="http://schemas.microsoft.com/office/powerpoint/2010/main" val="57778177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517CA62-5B8D-40F8-B86C-F716B04BCD32}"/>
              </a:ext>
            </a:extLst>
          </p:cNvPr>
          <p:cNvSpPr txBox="1"/>
          <p:nvPr/>
        </p:nvSpPr>
        <p:spPr>
          <a:xfrm>
            <a:off x="1654155" y="41477"/>
            <a:ext cx="7743628" cy="497172"/>
          </a:xfrm>
          <a:prstGeom prst="rect">
            <a:avLst/>
          </a:prstGeom>
          <a:noFill/>
          <a:ln>
            <a:noFill/>
          </a:ln>
        </p:spPr>
        <p:txBody>
          <a:bodyPr vert="horz" wrap="none" lIns="81646" tIns="40823" rIns="81646" bIns="40823" anchorCtr="0" compatLnSpc="0">
            <a:spAutoFit/>
          </a:bodyPr>
          <a:lstStyle/>
          <a:p>
            <a:pPr hangingPunct="0"/>
            <a:r>
              <a:rPr lang="de-DE" sz="2812" dirty="0">
                <a:latin typeface="Times New Roman" pitchFamily="18"/>
                <a:ea typeface="Droid Sans Fallback" pitchFamily="2"/>
                <a:cs typeface="Lohit Hindi" pitchFamily="2"/>
              </a:rPr>
              <a:t>Neuklassische Theorie der Wahrnehmungsstörungen</a:t>
            </a:r>
          </a:p>
        </p:txBody>
      </p:sp>
      <p:sp>
        <p:nvSpPr>
          <p:cNvPr id="5" name="Textfeld 4"/>
          <p:cNvSpPr txBox="1"/>
          <p:nvPr/>
        </p:nvSpPr>
        <p:spPr>
          <a:xfrm>
            <a:off x="154058" y="681546"/>
            <a:ext cx="8377467" cy="6020404"/>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Wirtschaftssubjekte können nicht zwischen einer Änderung des gesamtwirtschaftlichen Preisniveaus und den eigenen relativen Preise unterscheiden.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so können Produzenten irrtümlich der Ansicht sein, dass die eigenen </a:t>
            </a:r>
            <a:r>
              <a:rPr lang="de-DE" sz="2400" dirty="0" err="1"/>
              <a:t>Outputpreise</a:t>
            </a:r>
            <a:r>
              <a:rPr lang="de-DE" sz="2400" dirty="0"/>
              <a:t> relativ zu anderen Preisen fallen, und reagieren deswegen mit Produktionsrückgängen.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Genauso können Arbeitnehmer irrtümlich bei eigenen Nominallohnrückgängen von Reallohnrückgängen ausgehen und mit einer Reduktion des Arbeitseinsatzes reagieren.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insgesamt ein niedrigeres gesamtwirtschaftliches Angebot bei niedrigeren Preisen.  </a:t>
            </a:r>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A912A3ED-ABB1-40E8-89FB-3572F31B644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3D8490FC-3711-4205-B15E-0ACB63C93756}"/>
                  </a:ext>
                </a:extLst>
              </p14:cNvPr>
              <p14:cNvContentPartPr/>
              <p14:nvPr/>
            </p14:nvContentPartPr>
            <p14:xfrm>
              <a:off x="478373" y="1438987"/>
              <a:ext cx="4793040" cy="74160"/>
            </p14:xfrm>
          </p:contentPart>
        </mc:Choice>
        <mc:Fallback xmlns="">
          <p:pic>
            <p:nvPicPr>
              <p:cNvPr id="2" name="Freihand 1">
                <a:extLst>
                  <a:ext uri="{FF2B5EF4-FFF2-40B4-BE49-F238E27FC236}">
                    <a16:creationId xmlns:a16="http://schemas.microsoft.com/office/drawing/2014/main" id="{3D8490FC-3711-4205-B15E-0ACB63C93756}"/>
                  </a:ext>
                </a:extLst>
              </p:cNvPr>
              <p:cNvPicPr/>
              <p:nvPr/>
            </p:nvPicPr>
            <p:blipFill>
              <a:blip r:embed="rId4"/>
              <a:stretch>
                <a:fillRect/>
              </a:stretch>
            </p:blipFill>
            <p:spPr>
              <a:xfrm>
                <a:off x="474053" y="1434667"/>
                <a:ext cx="4801680" cy="82800"/>
              </a:xfrm>
              <a:prstGeom prst="rect">
                <a:avLst/>
              </a:prstGeom>
            </p:spPr>
          </p:pic>
        </mc:Fallback>
      </mc:AlternateContent>
      <p:grpSp>
        <p:nvGrpSpPr>
          <p:cNvPr id="55" name="Gruppieren 54">
            <a:extLst>
              <a:ext uri="{FF2B5EF4-FFF2-40B4-BE49-F238E27FC236}">
                <a16:creationId xmlns:a16="http://schemas.microsoft.com/office/drawing/2014/main" id="{CF3E32F6-972D-407E-9177-396F80712FF4}"/>
              </a:ext>
            </a:extLst>
          </p:cNvPr>
          <p:cNvGrpSpPr/>
          <p:nvPr/>
        </p:nvGrpSpPr>
        <p:grpSpPr>
          <a:xfrm>
            <a:off x="265973" y="1249627"/>
            <a:ext cx="11433240" cy="771480"/>
            <a:chOff x="265973" y="1249627"/>
            <a:chExt cx="11433240" cy="771480"/>
          </a:xfrm>
        </p:grpSpPr>
        <mc:AlternateContent xmlns:mc="http://schemas.openxmlformats.org/markup-compatibility/2006" xmlns:p14="http://schemas.microsoft.com/office/powerpoint/2010/main">
          <mc:Choice Requires="p14">
            <p:contentPart p14:bwMode="auto" r:id="rId5">
              <p14:nvContentPartPr>
                <p14:cNvPr id="6" name="Freihand 5">
                  <a:extLst>
                    <a:ext uri="{FF2B5EF4-FFF2-40B4-BE49-F238E27FC236}">
                      <a16:creationId xmlns:a16="http://schemas.microsoft.com/office/drawing/2014/main" id="{64CFF6F4-9A1E-4227-BC75-8F4B0E4E98D0}"/>
                    </a:ext>
                  </a:extLst>
                </p14:cNvPr>
                <p14:cNvContentPartPr/>
                <p14:nvPr/>
              </p14:nvContentPartPr>
              <p14:xfrm>
                <a:off x="3897293" y="1492267"/>
                <a:ext cx="47520" cy="221040"/>
              </p14:xfrm>
            </p:contentPart>
          </mc:Choice>
          <mc:Fallback xmlns="">
            <p:pic>
              <p:nvPicPr>
                <p:cNvPr id="6" name="Freihand 5">
                  <a:extLst>
                    <a:ext uri="{FF2B5EF4-FFF2-40B4-BE49-F238E27FC236}">
                      <a16:creationId xmlns:a16="http://schemas.microsoft.com/office/drawing/2014/main" id="{64CFF6F4-9A1E-4227-BC75-8F4B0E4E98D0}"/>
                    </a:ext>
                  </a:extLst>
                </p:cNvPr>
                <p:cNvPicPr/>
                <p:nvPr/>
              </p:nvPicPr>
              <p:blipFill>
                <a:blip r:embed="rId6"/>
                <a:stretch>
                  <a:fillRect/>
                </a:stretch>
              </p:blipFill>
              <p:spPr>
                <a:xfrm>
                  <a:off x="3892973" y="1487947"/>
                  <a:ext cx="561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D9E489E1-7C37-4AA9-BDAC-0BE9B1C27FB0}"/>
                    </a:ext>
                  </a:extLst>
                </p14:cNvPr>
                <p14:cNvContentPartPr/>
                <p14:nvPr/>
              </p14:nvContentPartPr>
              <p14:xfrm>
                <a:off x="3751133" y="1707187"/>
                <a:ext cx="181080" cy="199440"/>
              </p14:xfrm>
            </p:contentPart>
          </mc:Choice>
          <mc:Fallback xmlns="">
            <p:pic>
              <p:nvPicPr>
                <p:cNvPr id="7" name="Freihand 6">
                  <a:extLst>
                    <a:ext uri="{FF2B5EF4-FFF2-40B4-BE49-F238E27FC236}">
                      <a16:creationId xmlns:a16="http://schemas.microsoft.com/office/drawing/2014/main" id="{D9E489E1-7C37-4AA9-BDAC-0BE9B1C27FB0}"/>
                    </a:ext>
                  </a:extLst>
                </p:cNvPr>
                <p:cNvPicPr/>
                <p:nvPr/>
              </p:nvPicPr>
              <p:blipFill>
                <a:blip r:embed="rId8"/>
                <a:stretch>
                  <a:fillRect/>
                </a:stretch>
              </p:blipFill>
              <p:spPr>
                <a:xfrm>
                  <a:off x="3746813" y="1702867"/>
                  <a:ext cx="1897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DBC4D8BD-79A8-4204-87EA-C809665785CB}"/>
                    </a:ext>
                  </a:extLst>
                </p14:cNvPr>
                <p14:cNvContentPartPr/>
                <p14:nvPr/>
              </p14:nvContentPartPr>
              <p14:xfrm>
                <a:off x="4071893" y="1710427"/>
                <a:ext cx="21960" cy="160560"/>
              </p14:xfrm>
            </p:contentPart>
          </mc:Choice>
          <mc:Fallback xmlns="">
            <p:pic>
              <p:nvPicPr>
                <p:cNvPr id="8" name="Freihand 7">
                  <a:extLst>
                    <a:ext uri="{FF2B5EF4-FFF2-40B4-BE49-F238E27FC236}">
                      <a16:creationId xmlns:a16="http://schemas.microsoft.com/office/drawing/2014/main" id="{DBC4D8BD-79A8-4204-87EA-C809665785CB}"/>
                    </a:ext>
                  </a:extLst>
                </p:cNvPr>
                <p:cNvPicPr/>
                <p:nvPr/>
              </p:nvPicPr>
              <p:blipFill>
                <a:blip r:embed="rId10"/>
                <a:stretch>
                  <a:fillRect/>
                </a:stretch>
              </p:blipFill>
              <p:spPr>
                <a:xfrm>
                  <a:off x="4067573" y="1706107"/>
                  <a:ext cx="3060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5E7719EC-8C23-4C2B-AFD4-6887D89B99C3}"/>
                    </a:ext>
                  </a:extLst>
                </p14:cNvPr>
                <p14:cNvContentPartPr/>
                <p14:nvPr/>
              </p14:nvContentPartPr>
              <p14:xfrm>
                <a:off x="3958133" y="1673707"/>
                <a:ext cx="201240" cy="95400"/>
              </p14:xfrm>
            </p:contentPart>
          </mc:Choice>
          <mc:Fallback xmlns="">
            <p:pic>
              <p:nvPicPr>
                <p:cNvPr id="9" name="Freihand 8">
                  <a:extLst>
                    <a:ext uri="{FF2B5EF4-FFF2-40B4-BE49-F238E27FC236}">
                      <a16:creationId xmlns:a16="http://schemas.microsoft.com/office/drawing/2014/main" id="{5E7719EC-8C23-4C2B-AFD4-6887D89B99C3}"/>
                    </a:ext>
                  </a:extLst>
                </p:cNvPr>
                <p:cNvPicPr/>
                <p:nvPr/>
              </p:nvPicPr>
              <p:blipFill>
                <a:blip r:embed="rId12"/>
                <a:stretch>
                  <a:fillRect/>
                </a:stretch>
              </p:blipFill>
              <p:spPr>
                <a:xfrm>
                  <a:off x="3953813" y="1669387"/>
                  <a:ext cx="2098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F19C883B-E8C4-40D4-9F07-665C8CDEF6B3}"/>
                    </a:ext>
                  </a:extLst>
                </p14:cNvPr>
                <p14:cNvContentPartPr/>
                <p14:nvPr/>
              </p14:nvContentPartPr>
              <p14:xfrm>
                <a:off x="4277093" y="1704667"/>
                <a:ext cx="17280" cy="156960"/>
              </p14:xfrm>
            </p:contentPart>
          </mc:Choice>
          <mc:Fallback xmlns="">
            <p:pic>
              <p:nvPicPr>
                <p:cNvPr id="10" name="Freihand 9">
                  <a:extLst>
                    <a:ext uri="{FF2B5EF4-FFF2-40B4-BE49-F238E27FC236}">
                      <a16:creationId xmlns:a16="http://schemas.microsoft.com/office/drawing/2014/main" id="{F19C883B-E8C4-40D4-9F07-665C8CDEF6B3}"/>
                    </a:ext>
                  </a:extLst>
                </p:cNvPr>
                <p:cNvPicPr/>
                <p:nvPr/>
              </p:nvPicPr>
              <p:blipFill>
                <a:blip r:embed="rId14"/>
                <a:stretch>
                  <a:fillRect/>
                </a:stretch>
              </p:blipFill>
              <p:spPr>
                <a:xfrm>
                  <a:off x="4272773" y="1700347"/>
                  <a:ext cx="259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2639F111-6286-4B37-8B43-B43931AE54DA}"/>
                    </a:ext>
                  </a:extLst>
                </p14:cNvPr>
                <p14:cNvContentPartPr/>
                <p14:nvPr/>
              </p14:nvContentPartPr>
              <p14:xfrm>
                <a:off x="4667333" y="1735987"/>
                <a:ext cx="552600" cy="285120"/>
              </p14:xfrm>
            </p:contentPart>
          </mc:Choice>
          <mc:Fallback xmlns="">
            <p:pic>
              <p:nvPicPr>
                <p:cNvPr id="11" name="Freihand 10">
                  <a:extLst>
                    <a:ext uri="{FF2B5EF4-FFF2-40B4-BE49-F238E27FC236}">
                      <a16:creationId xmlns:a16="http://schemas.microsoft.com/office/drawing/2014/main" id="{2639F111-6286-4B37-8B43-B43931AE54DA}"/>
                    </a:ext>
                  </a:extLst>
                </p:cNvPr>
                <p:cNvPicPr/>
                <p:nvPr/>
              </p:nvPicPr>
              <p:blipFill>
                <a:blip r:embed="rId16"/>
                <a:stretch>
                  <a:fillRect/>
                </a:stretch>
              </p:blipFill>
              <p:spPr>
                <a:xfrm>
                  <a:off x="4663013" y="1731667"/>
                  <a:ext cx="56124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FFCA63D9-85F7-4849-BDEA-41ECB7682942}"/>
                    </a:ext>
                  </a:extLst>
                </p14:cNvPr>
                <p14:cNvContentPartPr/>
                <p14:nvPr/>
              </p14:nvContentPartPr>
              <p14:xfrm>
                <a:off x="5201933" y="1687387"/>
                <a:ext cx="1440" cy="13320"/>
              </p14:xfrm>
            </p:contentPart>
          </mc:Choice>
          <mc:Fallback xmlns="">
            <p:pic>
              <p:nvPicPr>
                <p:cNvPr id="12" name="Freihand 11">
                  <a:extLst>
                    <a:ext uri="{FF2B5EF4-FFF2-40B4-BE49-F238E27FC236}">
                      <a16:creationId xmlns:a16="http://schemas.microsoft.com/office/drawing/2014/main" id="{FFCA63D9-85F7-4849-BDEA-41ECB7682942}"/>
                    </a:ext>
                  </a:extLst>
                </p:cNvPr>
                <p:cNvPicPr/>
                <p:nvPr/>
              </p:nvPicPr>
              <p:blipFill>
                <a:blip r:embed="rId18"/>
                <a:stretch>
                  <a:fillRect/>
                </a:stretch>
              </p:blipFill>
              <p:spPr>
                <a:xfrm>
                  <a:off x="5197613" y="1683067"/>
                  <a:ext cx="100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7B691F48-C0B3-46FB-998D-04A2944EA075}"/>
                    </a:ext>
                  </a:extLst>
                </p14:cNvPr>
                <p14:cNvContentPartPr/>
                <p14:nvPr/>
              </p14:nvContentPartPr>
              <p14:xfrm>
                <a:off x="5188253" y="1735267"/>
                <a:ext cx="30240" cy="101520"/>
              </p14:xfrm>
            </p:contentPart>
          </mc:Choice>
          <mc:Fallback xmlns="">
            <p:pic>
              <p:nvPicPr>
                <p:cNvPr id="13" name="Freihand 12">
                  <a:extLst>
                    <a:ext uri="{FF2B5EF4-FFF2-40B4-BE49-F238E27FC236}">
                      <a16:creationId xmlns:a16="http://schemas.microsoft.com/office/drawing/2014/main" id="{7B691F48-C0B3-46FB-998D-04A2944EA075}"/>
                    </a:ext>
                  </a:extLst>
                </p:cNvPr>
                <p:cNvPicPr/>
                <p:nvPr/>
              </p:nvPicPr>
              <p:blipFill>
                <a:blip r:embed="rId20"/>
                <a:stretch>
                  <a:fillRect/>
                </a:stretch>
              </p:blipFill>
              <p:spPr>
                <a:xfrm>
                  <a:off x="5183933" y="1730947"/>
                  <a:ext cx="388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7B55D4E2-E626-4464-BE02-9DD055BCF2AC}"/>
                    </a:ext>
                  </a:extLst>
                </p14:cNvPr>
                <p14:cNvContentPartPr/>
                <p14:nvPr/>
              </p14:nvContentPartPr>
              <p14:xfrm>
                <a:off x="5277533" y="1643467"/>
                <a:ext cx="141480" cy="174240"/>
              </p14:xfrm>
            </p:contentPart>
          </mc:Choice>
          <mc:Fallback xmlns="">
            <p:pic>
              <p:nvPicPr>
                <p:cNvPr id="16" name="Freihand 15">
                  <a:extLst>
                    <a:ext uri="{FF2B5EF4-FFF2-40B4-BE49-F238E27FC236}">
                      <a16:creationId xmlns:a16="http://schemas.microsoft.com/office/drawing/2014/main" id="{7B55D4E2-E626-4464-BE02-9DD055BCF2AC}"/>
                    </a:ext>
                  </a:extLst>
                </p:cNvPr>
                <p:cNvPicPr/>
                <p:nvPr/>
              </p:nvPicPr>
              <p:blipFill>
                <a:blip r:embed="rId22"/>
                <a:stretch>
                  <a:fillRect/>
                </a:stretch>
              </p:blipFill>
              <p:spPr>
                <a:xfrm>
                  <a:off x="5273213" y="1639147"/>
                  <a:ext cx="1501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A07A8260-D152-4F59-A27D-8A4D2194A2B4}"/>
                    </a:ext>
                  </a:extLst>
                </p14:cNvPr>
                <p14:cNvContentPartPr/>
                <p14:nvPr/>
              </p14:nvContentPartPr>
              <p14:xfrm>
                <a:off x="5478773" y="1642027"/>
                <a:ext cx="98280" cy="156240"/>
              </p14:xfrm>
            </p:contentPart>
          </mc:Choice>
          <mc:Fallback xmlns="">
            <p:pic>
              <p:nvPicPr>
                <p:cNvPr id="17" name="Freihand 16">
                  <a:extLst>
                    <a:ext uri="{FF2B5EF4-FFF2-40B4-BE49-F238E27FC236}">
                      <a16:creationId xmlns:a16="http://schemas.microsoft.com/office/drawing/2014/main" id="{A07A8260-D152-4F59-A27D-8A4D2194A2B4}"/>
                    </a:ext>
                  </a:extLst>
                </p:cNvPr>
                <p:cNvPicPr/>
                <p:nvPr/>
              </p:nvPicPr>
              <p:blipFill>
                <a:blip r:embed="rId24"/>
                <a:stretch>
                  <a:fillRect/>
                </a:stretch>
              </p:blipFill>
              <p:spPr>
                <a:xfrm>
                  <a:off x="5474453" y="1637707"/>
                  <a:ext cx="1069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9" name="Freihand 18">
                  <a:extLst>
                    <a:ext uri="{FF2B5EF4-FFF2-40B4-BE49-F238E27FC236}">
                      <a16:creationId xmlns:a16="http://schemas.microsoft.com/office/drawing/2014/main" id="{EB4698A7-3A81-4681-8889-48D4FB2B3E34}"/>
                    </a:ext>
                  </a:extLst>
                </p14:cNvPr>
                <p14:cNvContentPartPr/>
                <p14:nvPr/>
              </p14:nvContentPartPr>
              <p14:xfrm>
                <a:off x="5611253" y="1607467"/>
                <a:ext cx="160200" cy="183240"/>
              </p14:xfrm>
            </p:contentPart>
          </mc:Choice>
          <mc:Fallback xmlns="">
            <p:pic>
              <p:nvPicPr>
                <p:cNvPr id="19" name="Freihand 18">
                  <a:extLst>
                    <a:ext uri="{FF2B5EF4-FFF2-40B4-BE49-F238E27FC236}">
                      <a16:creationId xmlns:a16="http://schemas.microsoft.com/office/drawing/2014/main" id="{EB4698A7-3A81-4681-8889-48D4FB2B3E34}"/>
                    </a:ext>
                  </a:extLst>
                </p:cNvPr>
                <p:cNvPicPr/>
                <p:nvPr/>
              </p:nvPicPr>
              <p:blipFill>
                <a:blip r:embed="rId26"/>
                <a:stretch>
                  <a:fillRect/>
                </a:stretch>
              </p:blipFill>
              <p:spPr>
                <a:xfrm>
                  <a:off x="5606933" y="1603147"/>
                  <a:ext cx="1688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0" name="Freihand 19">
                  <a:extLst>
                    <a:ext uri="{FF2B5EF4-FFF2-40B4-BE49-F238E27FC236}">
                      <a16:creationId xmlns:a16="http://schemas.microsoft.com/office/drawing/2014/main" id="{7C804390-1D93-4DF7-816D-4D4F4E08B8E6}"/>
                    </a:ext>
                  </a:extLst>
                </p14:cNvPr>
                <p14:cNvContentPartPr/>
                <p14:nvPr/>
              </p14:nvContentPartPr>
              <p14:xfrm>
                <a:off x="5793773" y="1687387"/>
                <a:ext cx="98640" cy="97920"/>
              </p14:xfrm>
            </p:contentPart>
          </mc:Choice>
          <mc:Fallback xmlns="">
            <p:pic>
              <p:nvPicPr>
                <p:cNvPr id="20" name="Freihand 19">
                  <a:extLst>
                    <a:ext uri="{FF2B5EF4-FFF2-40B4-BE49-F238E27FC236}">
                      <a16:creationId xmlns:a16="http://schemas.microsoft.com/office/drawing/2014/main" id="{7C804390-1D93-4DF7-816D-4D4F4E08B8E6}"/>
                    </a:ext>
                  </a:extLst>
                </p:cNvPr>
                <p:cNvPicPr/>
                <p:nvPr/>
              </p:nvPicPr>
              <p:blipFill>
                <a:blip r:embed="rId28"/>
                <a:stretch>
                  <a:fillRect/>
                </a:stretch>
              </p:blipFill>
              <p:spPr>
                <a:xfrm>
                  <a:off x="5789453" y="1683067"/>
                  <a:ext cx="107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B6BE5667-DF54-4111-8FE3-39D868258CF9}"/>
                    </a:ext>
                  </a:extLst>
                </p14:cNvPr>
                <p14:cNvContentPartPr/>
                <p14:nvPr/>
              </p14:nvContentPartPr>
              <p14:xfrm>
                <a:off x="6092573" y="1696387"/>
                <a:ext cx="244800" cy="110520"/>
              </p14:xfrm>
            </p:contentPart>
          </mc:Choice>
          <mc:Fallback xmlns="">
            <p:pic>
              <p:nvPicPr>
                <p:cNvPr id="21" name="Freihand 20">
                  <a:extLst>
                    <a:ext uri="{FF2B5EF4-FFF2-40B4-BE49-F238E27FC236}">
                      <a16:creationId xmlns:a16="http://schemas.microsoft.com/office/drawing/2014/main" id="{B6BE5667-DF54-4111-8FE3-39D868258CF9}"/>
                    </a:ext>
                  </a:extLst>
                </p:cNvPr>
                <p:cNvPicPr/>
                <p:nvPr/>
              </p:nvPicPr>
              <p:blipFill>
                <a:blip r:embed="rId30"/>
                <a:stretch>
                  <a:fillRect/>
                </a:stretch>
              </p:blipFill>
              <p:spPr>
                <a:xfrm>
                  <a:off x="6088253" y="1692067"/>
                  <a:ext cx="2534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2F8A0CC2-EA95-4ABB-8F83-79B50FE22A57}"/>
                    </a:ext>
                  </a:extLst>
                </p14:cNvPr>
                <p14:cNvContentPartPr/>
                <p14:nvPr/>
              </p14:nvContentPartPr>
              <p14:xfrm>
                <a:off x="6380573" y="1593427"/>
                <a:ext cx="182160" cy="162000"/>
              </p14:xfrm>
            </p:contentPart>
          </mc:Choice>
          <mc:Fallback xmlns="">
            <p:pic>
              <p:nvPicPr>
                <p:cNvPr id="22" name="Freihand 21">
                  <a:extLst>
                    <a:ext uri="{FF2B5EF4-FFF2-40B4-BE49-F238E27FC236}">
                      <a16:creationId xmlns:a16="http://schemas.microsoft.com/office/drawing/2014/main" id="{2F8A0CC2-EA95-4ABB-8F83-79B50FE22A57}"/>
                    </a:ext>
                  </a:extLst>
                </p:cNvPr>
                <p:cNvPicPr/>
                <p:nvPr/>
              </p:nvPicPr>
              <p:blipFill>
                <a:blip r:embed="rId32"/>
                <a:stretch>
                  <a:fillRect/>
                </a:stretch>
              </p:blipFill>
              <p:spPr>
                <a:xfrm>
                  <a:off x="6376253" y="1589107"/>
                  <a:ext cx="19080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F2F3271F-EBC0-4920-B500-0154FAAAE542}"/>
                    </a:ext>
                  </a:extLst>
                </p14:cNvPr>
                <p14:cNvContentPartPr/>
                <p14:nvPr/>
              </p14:nvContentPartPr>
              <p14:xfrm>
                <a:off x="6414773" y="1539067"/>
                <a:ext cx="21960" cy="45720"/>
              </p14:xfrm>
            </p:contentPart>
          </mc:Choice>
          <mc:Fallback xmlns="">
            <p:pic>
              <p:nvPicPr>
                <p:cNvPr id="23" name="Freihand 22">
                  <a:extLst>
                    <a:ext uri="{FF2B5EF4-FFF2-40B4-BE49-F238E27FC236}">
                      <a16:creationId xmlns:a16="http://schemas.microsoft.com/office/drawing/2014/main" id="{F2F3271F-EBC0-4920-B500-0154FAAAE542}"/>
                    </a:ext>
                  </a:extLst>
                </p:cNvPr>
                <p:cNvPicPr/>
                <p:nvPr/>
              </p:nvPicPr>
              <p:blipFill>
                <a:blip r:embed="rId34"/>
                <a:stretch>
                  <a:fillRect/>
                </a:stretch>
              </p:blipFill>
              <p:spPr>
                <a:xfrm>
                  <a:off x="6410453" y="1534747"/>
                  <a:ext cx="306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774FAC4C-0301-43CC-BFC2-8D9FFA440C7C}"/>
                    </a:ext>
                  </a:extLst>
                </p14:cNvPr>
                <p14:cNvContentPartPr/>
                <p14:nvPr/>
              </p14:nvContentPartPr>
              <p14:xfrm>
                <a:off x="6616013" y="1676227"/>
                <a:ext cx="161640" cy="60120"/>
              </p14:xfrm>
            </p:contentPart>
          </mc:Choice>
          <mc:Fallback xmlns="">
            <p:pic>
              <p:nvPicPr>
                <p:cNvPr id="24" name="Freihand 23">
                  <a:extLst>
                    <a:ext uri="{FF2B5EF4-FFF2-40B4-BE49-F238E27FC236}">
                      <a16:creationId xmlns:a16="http://schemas.microsoft.com/office/drawing/2014/main" id="{774FAC4C-0301-43CC-BFC2-8D9FFA440C7C}"/>
                    </a:ext>
                  </a:extLst>
                </p:cNvPr>
                <p:cNvPicPr/>
                <p:nvPr/>
              </p:nvPicPr>
              <p:blipFill>
                <a:blip r:embed="rId36"/>
                <a:stretch>
                  <a:fillRect/>
                </a:stretch>
              </p:blipFill>
              <p:spPr>
                <a:xfrm>
                  <a:off x="6611693" y="1671907"/>
                  <a:ext cx="170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A65B33D3-7CC9-4B59-8CDC-6711B322E457}"/>
                    </a:ext>
                  </a:extLst>
                </p14:cNvPr>
                <p14:cNvContentPartPr/>
                <p14:nvPr/>
              </p14:nvContentPartPr>
              <p14:xfrm>
                <a:off x="6827693" y="1555267"/>
                <a:ext cx="224640" cy="168480"/>
              </p14:xfrm>
            </p:contentPart>
          </mc:Choice>
          <mc:Fallback xmlns="">
            <p:pic>
              <p:nvPicPr>
                <p:cNvPr id="25" name="Freihand 24">
                  <a:extLst>
                    <a:ext uri="{FF2B5EF4-FFF2-40B4-BE49-F238E27FC236}">
                      <a16:creationId xmlns:a16="http://schemas.microsoft.com/office/drawing/2014/main" id="{A65B33D3-7CC9-4B59-8CDC-6711B322E457}"/>
                    </a:ext>
                  </a:extLst>
                </p:cNvPr>
                <p:cNvPicPr/>
                <p:nvPr/>
              </p:nvPicPr>
              <p:blipFill>
                <a:blip r:embed="rId38"/>
                <a:stretch>
                  <a:fillRect/>
                </a:stretch>
              </p:blipFill>
              <p:spPr>
                <a:xfrm>
                  <a:off x="6823373" y="1550947"/>
                  <a:ext cx="23328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EBB7A4ED-E8AA-4456-9CEE-708955D9D1B8}"/>
                    </a:ext>
                  </a:extLst>
                </p14:cNvPr>
                <p14:cNvContentPartPr/>
                <p14:nvPr/>
              </p14:nvContentPartPr>
              <p14:xfrm>
                <a:off x="7071413" y="1596667"/>
                <a:ext cx="81720" cy="121320"/>
              </p14:xfrm>
            </p:contentPart>
          </mc:Choice>
          <mc:Fallback xmlns="">
            <p:pic>
              <p:nvPicPr>
                <p:cNvPr id="26" name="Freihand 25">
                  <a:extLst>
                    <a:ext uri="{FF2B5EF4-FFF2-40B4-BE49-F238E27FC236}">
                      <a16:creationId xmlns:a16="http://schemas.microsoft.com/office/drawing/2014/main" id="{EBB7A4ED-E8AA-4456-9CEE-708955D9D1B8}"/>
                    </a:ext>
                  </a:extLst>
                </p:cNvPr>
                <p:cNvPicPr/>
                <p:nvPr/>
              </p:nvPicPr>
              <p:blipFill>
                <a:blip r:embed="rId40"/>
                <a:stretch>
                  <a:fillRect/>
                </a:stretch>
              </p:blipFill>
              <p:spPr>
                <a:xfrm>
                  <a:off x="7067093" y="159234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38D46D96-30DC-4052-81B0-54B251D297FB}"/>
                    </a:ext>
                  </a:extLst>
                </p14:cNvPr>
                <p14:cNvContentPartPr/>
                <p14:nvPr/>
              </p14:nvContentPartPr>
              <p14:xfrm>
                <a:off x="7209293" y="1612147"/>
                <a:ext cx="196920" cy="111240"/>
              </p14:xfrm>
            </p:contentPart>
          </mc:Choice>
          <mc:Fallback xmlns="">
            <p:pic>
              <p:nvPicPr>
                <p:cNvPr id="27" name="Freihand 26">
                  <a:extLst>
                    <a:ext uri="{FF2B5EF4-FFF2-40B4-BE49-F238E27FC236}">
                      <a16:creationId xmlns:a16="http://schemas.microsoft.com/office/drawing/2014/main" id="{38D46D96-30DC-4052-81B0-54B251D297FB}"/>
                    </a:ext>
                  </a:extLst>
                </p:cNvPr>
                <p:cNvPicPr/>
                <p:nvPr/>
              </p:nvPicPr>
              <p:blipFill>
                <a:blip r:embed="rId42"/>
                <a:stretch>
                  <a:fillRect/>
                </a:stretch>
              </p:blipFill>
              <p:spPr>
                <a:xfrm>
                  <a:off x="7204973" y="1607827"/>
                  <a:ext cx="2055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8" name="Freihand 27">
                  <a:extLst>
                    <a:ext uri="{FF2B5EF4-FFF2-40B4-BE49-F238E27FC236}">
                      <a16:creationId xmlns:a16="http://schemas.microsoft.com/office/drawing/2014/main" id="{50035B44-4E27-49BA-A1B3-F60CA6F98ADC}"/>
                    </a:ext>
                  </a:extLst>
                </p14:cNvPr>
                <p14:cNvContentPartPr/>
                <p14:nvPr/>
              </p14:nvContentPartPr>
              <p14:xfrm>
                <a:off x="7462013" y="1632307"/>
                <a:ext cx="115920" cy="98280"/>
              </p14:xfrm>
            </p:contentPart>
          </mc:Choice>
          <mc:Fallback xmlns="">
            <p:pic>
              <p:nvPicPr>
                <p:cNvPr id="28" name="Freihand 27">
                  <a:extLst>
                    <a:ext uri="{FF2B5EF4-FFF2-40B4-BE49-F238E27FC236}">
                      <a16:creationId xmlns:a16="http://schemas.microsoft.com/office/drawing/2014/main" id="{50035B44-4E27-49BA-A1B3-F60CA6F98ADC}"/>
                    </a:ext>
                  </a:extLst>
                </p:cNvPr>
                <p:cNvPicPr/>
                <p:nvPr/>
              </p:nvPicPr>
              <p:blipFill>
                <a:blip r:embed="rId44"/>
                <a:stretch>
                  <a:fillRect/>
                </a:stretch>
              </p:blipFill>
              <p:spPr>
                <a:xfrm>
                  <a:off x="7457693" y="1627987"/>
                  <a:ext cx="12456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9" name="Freihand 28">
                  <a:extLst>
                    <a:ext uri="{FF2B5EF4-FFF2-40B4-BE49-F238E27FC236}">
                      <a16:creationId xmlns:a16="http://schemas.microsoft.com/office/drawing/2014/main" id="{A4A8221F-2C60-4D07-B232-E3EF8E10E6B4}"/>
                    </a:ext>
                  </a:extLst>
                </p14:cNvPr>
                <p14:cNvContentPartPr/>
                <p14:nvPr/>
              </p14:nvContentPartPr>
              <p14:xfrm>
                <a:off x="7739213" y="1542307"/>
                <a:ext cx="223560" cy="149760"/>
              </p14:xfrm>
            </p:contentPart>
          </mc:Choice>
          <mc:Fallback xmlns="">
            <p:pic>
              <p:nvPicPr>
                <p:cNvPr id="29" name="Freihand 28">
                  <a:extLst>
                    <a:ext uri="{FF2B5EF4-FFF2-40B4-BE49-F238E27FC236}">
                      <a16:creationId xmlns:a16="http://schemas.microsoft.com/office/drawing/2014/main" id="{A4A8221F-2C60-4D07-B232-E3EF8E10E6B4}"/>
                    </a:ext>
                  </a:extLst>
                </p:cNvPr>
                <p:cNvPicPr/>
                <p:nvPr/>
              </p:nvPicPr>
              <p:blipFill>
                <a:blip r:embed="rId46"/>
                <a:stretch>
                  <a:fillRect/>
                </a:stretch>
              </p:blipFill>
              <p:spPr>
                <a:xfrm>
                  <a:off x="7734893" y="1537987"/>
                  <a:ext cx="2322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Freihand 31">
                  <a:extLst>
                    <a:ext uri="{FF2B5EF4-FFF2-40B4-BE49-F238E27FC236}">
                      <a16:creationId xmlns:a16="http://schemas.microsoft.com/office/drawing/2014/main" id="{2CC5EB8D-3844-4B81-8065-276C44ECE584}"/>
                    </a:ext>
                  </a:extLst>
                </p14:cNvPr>
                <p14:cNvContentPartPr/>
                <p14:nvPr/>
              </p14:nvContentPartPr>
              <p14:xfrm>
                <a:off x="8016773" y="1513507"/>
                <a:ext cx="368640" cy="184680"/>
              </p14:xfrm>
            </p:contentPart>
          </mc:Choice>
          <mc:Fallback xmlns="">
            <p:pic>
              <p:nvPicPr>
                <p:cNvPr id="32" name="Freihand 31">
                  <a:extLst>
                    <a:ext uri="{FF2B5EF4-FFF2-40B4-BE49-F238E27FC236}">
                      <a16:creationId xmlns:a16="http://schemas.microsoft.com/office/drawing/2014/main" id="{2CC5EB8D-3844-4B81-8065-276C44ECE584}"/>
                    </a:ext>
                  </a:extLst>
                </p:cNvPr>
                <p:cNvPicPr/>
                <p:nvPr/>
              </p:nvPicPr>
              <p:blipFill>
                <a:blip r:embed="rId48"/>
                <a:stretch>
                  <a:fillRect/>
                </a:stretch>
              </p:blipFill>
              <p:spPr>
                <a:xfrm>
                  <a:off x="8012453" y="1509187"/>
                  <a:ext cx="3772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Freihand 32">
                  <a:extLst>
                    <a:ext uri="{FF2B5EF4-FFF2-40B4-BE49-F238E27FC236}">
                      <a16:creationId xmlns:a16="http://schemas.microsoft.com/office/drawing/2014/main" id="{786F389A-2B82-45C8-8B36-DD3485D3731E}"/>
                    </a:ext>
                  </a:extLst>
                </p14:cNvPr>
                <p14:cNvContentPartPr/>
                <p14:nvPr/>
              </p14:nvContentPartPr>
              <p14:xfrm>
                <a:off x="8012093" y="1460227"/>
                <a:ext cx="360" cy="360"/>
              </p14:xfrm>
            </p:contentPart>
          </mc:Choice>
          <mc:Fallback xmlns="">
            <p:pic>
              <p:nvPicPr>
                <p:cNvPr id="33" name="Freihand 32">
                  <a:extLst>
                    <a:ext uri="{FF2B5EF4-FFF2-40B4-BE49-F238E27FC236}">
                      <a16:creationId xmlns:a16="http://schemas.microsoft.com/office/drawing/2014/main" id="{786F389A-2B82-45C8-8B36-DD3485D3731E}"/>
                    </a:ext>
                  </a:extLst>
                </p:cNvPr>
                <p:cNvPicPr/>
                <p:nvPr/>
              </p:nvPicPr>
              <p:blipFill>
                <a:blip r:embed="rId50"/>
                <a:stretch>
                  <a:fillRect/>
                </a:stretch>
              </p:blipFill>
              <p:spPr>
                <a:xfrm>
                  <a:off x="8007773" y="1455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32E95145-826B-4550-90F5-076A42F934B7}"/>
                    </a:ext>
                  </a:extLst>
                </p14:cNvPr>
                <p14:cNvContentPartPr/>
                <p14:nvPr/>
              </p14:nvContentPartPr>
              <p14:xfrm>
                <a:off x="8546693" y="1575067"/>
                <a:ext cx="284400" cy="128520"/>
              </p14:xfrm>
            </p:contentPart>
          </mc:Choice>
          <mc:Fallback xmlns="">
            <p:pic>
              <p:nvPicPr>
                <p:cNvPr id="34" name="Freihand 33">
                  <a:extLst>
                    <a:ext uri="{FF2B5EF4-FFF2-40B4-BE49-F238E27FC236}">
                      <a16:creationId xmlns:a16="http://schemas.microsoft.com/office/drawing/2014/main" id="{32E95145-826B-4550-90F5-076A42F934B7}"/>
                    </a:ext>
                  </a:extLst>
                </p:cNvPr>
                <p:cNvPicPr/>
                <p:nvPr/>
              </p:nvPicPr>
              <p:blipFill>
                <a:blip r:embed="rId52"/>
                <a:stretch>
                  <a:fillRect/>
                </a:stretch>
              </p:blipFill>
              <p:spPr>
                <a:xfrm>
                  <a:off x="8542373" y="1570747"/>
                  <a:ext cx="2930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4019C215-BD61-45EB-848B-E635C05AA94F}"/>
                    </a:ext>
                  </a:extLst>
                </p14:cNvPr>
                <p14:cNvContentPartPr/>
                <p14:nvPr/>
              </p14:nvContentPartPr>
              <p14:xfrm>
                <a:off x="8872133" y="1560667"/>
                <a:ext cx="113400" cy="138600"/>
              </p14:xfrm>
            </p:contentPart>
          </mc:Choice>
          <mc:Fallback xmlns="">
            <p:pic>
              <p:nvPicPr>
                <p:cNvPr id="35" name="Freihand 34">
                  <a:extLst>
                    <a:ext uri="{FF2B5EF4-FFF2-40B4-BE49-F238E27FC236}">
                      <a16:creationId xmlns:a16="http://schemas.microsoft.com/office/drawing/2014/main" id="{4019C215-BD61-45EB-848B-E635C05AA94F}"/>
                    </a:ext>
                  </a:extLst>
                </p:cNvPr>
                <p:cNvPicPr/>
                <p:nvPr/>
              </p:nvPicPr>
              <p:blipFill>
                <a:blip r:embed="rId54"/>
                <a:stretch>
                  <a:fillRect/>
                </a:stretch>
              </p:blipFill>
              <p:spPr>
                <a:xfrm>
                  <a:off x="8867813" y="1556347"/>
                  <a:ext cx="1220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6" name="Freihand 35">
                  <a:extLst>
                    <a:ext uri="{FF2B5EF4-FFF2-40B4-BE49-F238E27FC236}">
                      <a16:creationId xmlns:a16="http://schemas.microsoft.com/office/drawing/2014/main" id="{771BDD04-F9BC-468A-A104-404AE72ECBAD}"/>
                    </a:ext>
                  </a:extLst>
                </p14:cNvPr>
                <p14:cNvContentPartPr/>
                <p14:nvPr/>
              </p14:nvContentPartPr>
              <p14:xfrm>
                <a:off x="9130613" y="1474627"/>
                <a:ext cx="620640" cy="223920"/>
              </p14:xfrm>
            </p:contentPart>
          </mc:Choice>
          <mc:Fallback xmlns="">
            <p:pic>
              <p:nvPicPr>
                <p:cNvPr id="36" name="Freihand 35">
                  <a:extLst>
                    <a:ext uri="{FF2B5EF4-FFF2-40B4-BE49-F238E27FC236}">
                      <a16:creationId xmlns:a16="http://schemas.microsoft.com/office/drawing/2014/main" id="{771BDD04-F9BC-468A-A104-404AE72ECBAD}"/>
                    </a:ext>
                  </a:extLst>
                </p:cNvPr>
                <p:cNvPicPr/>
                <p:nvPr/>
              </p:nvPicPr>
              <p:blipFill>
                <a:blip r:embed="rId56"/>
                <a:stretch>
                  <a:fillRect/>
                </a:stretch>
              </p:blipFill>
              <p:spPr>
                <a:xfrm>
                  <a:off x="9126293" y="1470307"/>
                  <a:ext cx="62928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7" name="Freihand 36">
                  <a:extLst>
                    <a:ext uri="{FF2B5EF4-FFF2-40B4-BE49-F238E27FC236}">
                      <a16:creationId xmlns:a16="http://schemas.microsoft.com/office/drawing/2014/main" id="{36F0C2EE-99F0-4BB0-8AF7-59859D6426D1}"/>
                    </a:ext>
                  </a:extLst>
                </p14:cNvPr>
                <p14:cNvContentPartPr/>
                <p14:nvPr/>
              </p14:nvContentPartPr>
              <p14:xfrm>
                <a:off x="9505373" y="1380667"/>
                <a:ext cx="15840" cy="5400"/>
              </p14:xfrm>
            </p:contentPart>
          </mc:Choice>
          <mc:Fallback xmlns="">
            <p:pic>
              <p:nvPicPr>
                <p:cNvPr id="37" name="Freihand 36">
                  <a:extLst>
                    <a:ext uri="{FF2B5EF4-FFF2-40B4-BE49-F238E27FC236}">
                      <a16:creationId xmlns:a16="http://schemas.microsoft.com/office/drawing/2014/main" id="{36F0C2EE-99F0-4BB0-8AF7-59859D6426D1}"/>
                    </a:ext>
                  </a:extLst>
                </p:cNvPr>
                <p:cNvPicPr/>
                <p:nvPr/>
              </p:nvPicPr>
              <p:blipFill>
                <a:blip r:embed="rId58"/>
                <a:stretch>
                  <a:fillRect/>
                </a:stretch>
              </p:blipFill>
              <p:spPr>
                <a:xfrm>
                  <a:off x="9501053" y="1376347"/>
                  <a:ext cx="24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8" name="Freihand 37">
                  <a:extLst>
                    <a:ext uri="{FF2B5EF4-FFF2-40B4-BE49-F238E27FC236}">
                      <a16:creationId xmlns:a16="http://schemas.microsoft.com/office/drawing/2014/main" id="{94DC53DA-FE76-4E61-8DF4-75C934A594B3}"/>
                    </a:ext>
                  </a:extLst>
                </p14:cNvPr>
                <p14:cNvContentPartPr/>
                <p14:nvPr/>
              </p14:nvContentPartPr>
              <p14:xfrm>
                <a:off x="10040693" y="1452307"/>
                <a:ext cx="31680" cy="208080"/>
              </p14:xfrm>
            </p:contentPart>
          </mc:Choice>
          <mc:Fallback xmlns="">
            <p:pic>
              <p:nvPicPr>
                <p:cNvPr id="38" name="Freihand 37">
                  <a:extLst>
                    <a:ext uri="{FF2B5EF4-FFF2-40B4-BE49-F238E27FC236}">
                      <a16:creationId xmlns:a16="http://schemas.microsoft.com/office/drawing/2014/main" id="{94DC53DA-FE76-4E61-8DF4-75C934A594B3}"/>
                    </a:ext>
                  </a:extLst>
                </p:cNvPr>
                <p:cNvPicPr/>
                <p:nvPr/>
              </p:nvPicPr>
              <p:blipFill>
                <a:blip r:embed="rId60"/>
                <a:stretch>
                  <a:fillRect/>
                </a:stretch>
              </p:blipFill>
              <p:spPr>
                <a:xfrm>
                  <a:off x="10036373" y="1447987"/>
                  <a:ext cx="403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9" name="Freihand 38">
                  <a:extLst>
                    <a:ext uri="{FF2B5EF4-FFF2-40B4-BE49-F238E27FC236}">
                      <a16:creationId xmlns:a16="http://schemas.microsoft.com/office/drawing/2014/main" id="{4EAF8C9F-B0B8-4E45-9235-ADA9FEF315A1}"/>
                    </a:ext>
                  </a:extLst>
                </p14:cNvPr>
                <p14:cNvContentPartPr/>
                <p14:nvPr/>
              </p14:nvContentPartPr>
              <p14:xfrm>
                <a:off x="10030613" y="1468507"/>
                <a:ext cx="178560" cy="91440"/>
              </p14:xfrm>
            </p:contentPart>
          </mc:Choice>
          <mc:Fallback xmlns="">
            <p:pic>
              <p:nvPicPr>
                <p:cNvPr id="39" name="Freihand 38">
                  <a:extLst>
                    <a:ext uri="{FF2B5EF4-FFF2-40B4-BE49-F238E27FC236}">
                      <a16:creationId xmlns:a16="http://schemas.microsoft.com/office/drawing/2014/main" id="{4EAF8C9F-B0B8-4E45-9235-ADA9FEF315A1}"/>
                    </a:ext>
                  </a:extLst>
                </p:cNvPr>
                <p:cNvPicPr/>
                <p:nvPr/>
              </p:nvPicPr>
              <p:blipFill>
                <a:blip r:embed="rId62"/>
                <a:stretch>
                  <a:fillRect/>
                </a:stretch>
              </p:blipFill>
              <p:spPr>
                <a:xfrm>
                  <a:off x="10026293" y="1464187"/>
                  <a:ext cx="1872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0" name="Freihand 39">
                  <a:extLst>
                    <a:ext uri="{FF2B5EF4-FFF2-40B4-BE49-F238E27FC236}">
                      <a16:creationId xmlns:a16="http://schemas.microsoft.com/office/drawing/2014/main" id="{F3B957F4-5B78-47D8-A63B-17BB96B3C4C2}"/>
                    </a:ext>
                  </a:extLst>
                </p14:cNvPr>
                <p14:cNvContentPartPr/>
                <p14:nvPr/>
              </p14:nvContentPartPr>
              <p14:xfrm>
                <a:off x="10066253" y="1568587"/>
                <a:ext cx="275040" cy="88560"/>
              </p14:xfrm>
            </p:contentPart>
          </mc:Choice>
          <mc:Fallback xmlns="">
            <p:pic>
              <p:nvPicPr>
                <p:cNvPr id="40" name="Freihand 39">
                  <a:extLst>
                    <a:ext uri="{FF2B5EF4-FFF2-40B4-BE49-F238E27FC236}">
                      <a16:creationId xmlns:a16="http://schemas.microsoft.com/office/drawing/2014/main" id="{F3B957F4-5B78-47D8-A63B-17BB96B3C4C2}"/>
                    </a:ext>
                  </a:extLst>
                </p:cNvPr>
                <p:cNvPicPr/>
                <p:nvPr/>
              </p:nvPicPr>
              <p:blipFill>
                <a:blip r:embed="rId64"/>
                <a:stretch>
                  <a:fillRect/>
                </a:stretch>
              </p:blipFill>
              <p:spPr>
                <a:xfrm>
                  <a:off x="10061933" y="1564267"/>
                  <a:ext cx="283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1" name="Freihand 40">
                  <a:extLst>
                    <a:ext uri="{FF2B5EF4-FFF2-40B4-BE49-F238E27FC236}">
                      <a16:creationId xmlns:a16="http://schemas.microsoft.com/office/drawing/2014/main" id="{A1450840-15A4-401B-886C-4B71C03B19BB}"/>
                    </a:ext>
                  </a:extLst>
                </p14:cNvPr>
                <p14:cNvContentPartPr/>
                <p14:nvPr/>
              </p14:nvContentPartPr>
              <p14:xfrm>
                <a:off x="10338773" y="1467067"/>
                <a:ext cx="163440" cy="165960"/>
              </p14:xfrm>
            </p:contentPart>
          </mc:Choice>
          <mc:Fallback xmlns="">
            <p:pic>
              <p:nvPicPr>
                <p:cNvPr id="41" name="Freihand 40">
                  <a:extLst>
                    <a:ext uri="{FF2B5EF4-FFF2-40B4-BE49-F238E27FC236}">
                      <a16:creationId xmlns:a16="http://schemas.microsoft.com/office/drawing/2014/main" id="{A1450840-15A4-401B-886C-4B71C03B19BB}"/>
                    </a:ext>
                  </a:extLst>
                </p:cNvPr>
                <p:cNvPicPr/>
                <p:nvPr/>
              </p:nvPicPr>
              <p:blipFill>
                <a:blip r:embed="rId66"/>
                <a:stretch>
                  <a:fillRect/>
                </a:stretch>
              </p:blipFill>
              <p:spPr>
                <a:xfrm>
                  <a:off x="10334453" y="1462747"/>
                  <a:ext cx="1720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2" name="Freihand 41">
                  <a:extLst>
                    <a:ext uri="{FF2B5EF4-FFF2-40B4-BE49-F238E27FC236}">
                      <a16:creationId xmlns:a16="http://schemas.microsoft.com/office/drawing/2014/main" id="{90E28313-4E95-4A41-9AA1-012006CD6118}"/>
                    </a:ext>
                  </a:extLst>
                </p14:cNvPr>
                <p14:cNvContentPartPr/>
                <p14:nvPr/>
              </p14:nvContentPartPr>
              <p14:xfrm>
                <a:off x="10379813" y="1559227"/>
                <a:ext cx="74160" cy="19080"/>
              </p14:xfrm>
            </p:contentPart>
          </mc:Choice>
          <mc:Fallback xmlns="">
            <p:pic>
              <p:nvPicPr>
                <p:cNvPr id="42" name="Freihand 41">
                  <a:extLst>
                    <a:ext uri="{FF2B5EF4-FFF2-40B4-BE49-F238E27FC236}">
                      <a16:creationId xmlns:a16="http://schemas.microsoft.com/office/drawing/2014/main" id="{90E28313-4E95-4A41-9AA1-012006CD6118}"/>
                    </a:ext>
                  </a:extLst>
                </p:cNvPr>
                <p:cNvPicPr/>
                <p:nvPr/>
              </p:nvPicPr>
              <p:blipFill>
                <a:blip r:embed="rId68"/>
                <a:stretch>
                  <a:fillRect/>
                </a:stretch>
              </p:blipFill>
              <p:spPr>
                <a:xfrm>
                  <a:off x="10375493" y="1554907"/>
                  <a:ext cx="8280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3" name="Freihand 42">
                  <a:extLst>
                    <a:ext uri="{FF2B5EF4-FFF2-40B4-BE49-F238E27FC236}">
                      <a16:creationId xmlns:a16="http://schemas.microsoft.com/office/drawing/2014/main" id="{5B9F748C-3D6D-4AE8-B975-5165D38609AB}"/>
                    </a:ext>
                  </a:extLst>
                </p14:cNvPr>
                <p14:cNvContentPartPr/>
                <p14:nvPr/>
              </p14:nvContentPartPr>
              <p14:xfrm>
                <a:off x="10497893" y="1378507"/>
                <a:ext cx="270720" cy="220320"/>
              </p14:xfrm>
            </p:contentPart>
          </mc:Choice>
          <mc:Fallback xmlns="">
            <p:pic>
              <p:nvPicPr>
                <p:cNvPr id="43" name="Freihand 42">
                  <a:extLst>
                    <a:ext uri="{FF2B5EF4-FFF2-40B4-BE49-F238E27FC236}">
                      <a16:creationId xmlns:a16="http://schemas.microsoft.com/office/drawing/2014/main" id="{5B9F748C-3D6D-4AE8-B975-5165D38609AB}"/>
                    </a:ext>
                  </a:extLst>
                </p:cNvPr>
                <p:cNvPicPr/>
                <p:nvPr/>
              </p:nvPicPr>
              <p:blipFill>
                <a:blip r:embed="rId70"/>
                <a:stretch>
                  <a:fillRect/>
                </a:stretch>
              </p:blipFill>
              <p:spPr>
                <a:xfrm>
                  <a:off x="10493573" y="1374187"/>
                  <a:ext cx="2793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4" name="Freihand 43">
                  <a:extLst>
                    <a:ext uri="{FF2B5EF4-FFF2-40B4-BE49-F238E27FC236}">
                      <a16:creationId xmlns:a16="http://schemas.microsoft.com/office/drawing/2014/main" id="{1997FC6A-CCE7-4548-989B-C54B8D5A8606}"/>
                    </a:ext>
                  </a:extLst>
                </p14:cNvPr>
                <p14:cNvContentPartPr/>
                <p14:nvPr/>
              </p14:nvContentPartPr>
              <p14:xfrm>
                <a:off x="10782653" y="1489747"/>
                <a:ext cx="178560" cy="196200"/>
              </p14:xfrm>
            </p:contentPart>
          </mc:Choice>
          <mc:Fallback xmlns="">
            <p:pic>
              <p:nvPicPr>
                <p:cNvPr id="44" name="Freihand 43">
                  <a:extLst>
                    <a:ext uri="{FF2B5EF4-FFF2-40B4-BE49-F238E27FC236}">
                      <a16:creationId xmlns:a16="http://schemas.microsoft.com/office/drawing/2014/main" id="{1997FC6A-CCE7-4548-989B-C54B8D5A8606}"/>
                    </a:ext>
                  </a:extLst>
                </p:cNvPr>
                <p:cNvPicPr/>
                <p:nvPr/>
              </p:nvPicPr>
              <p:blipFill>
                <a:blip r:embed="rId72"/>
                <a:stretch>
                  <a:fillRect/>
                </a:stretch>
              </p:blipFill>
              <p:spPr>
                <a:xfrm>
                  <a:off x="10778333" y="1485427"/>
                  <a:ext cx="1872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5" name="Freihand 44">
                  <a:extLst>
                    <a:ext uri="{FF2B5EF4-FFF2-40B4-BE49-F238E27FC236}">
                      <a16:creationId xmlns:a16="http://schemas.microsoft.com/office/drawing/2014/main" id="{6E73B921-29D7-4923-9AB0-4CE07705AC94}"/>
                    </a:ext>
                  </a:extLst>
                </p14:cNvPr>
                <p14:cNvContentPartPr/>
                <p14:nvPr/>
              </p14:nvContentPartPr>
              <p14:xfrm>
                <a:off x="10951493" y="1455547"/>
                <a:ext cx="206280" cy="101880"/>
              </p14:xfrm>
            </p:contentPart>
          </mc:Choice>
          <mc:Fallback xmlns="">
            <p:pic>
              <p:nvPicPr>
                <p:cNvPr id="45" name="Freihand 44">
                  <a:extLst>
                    <a:ext uri="{FF2B5EF4-FFF2-40B4-BE49-F238E27FC236}">
                      <a16:creationId xmlns:a16="http://schemas.microsoft.com/office/drawing/2014/main" id="{6E73B921-29D7-4923-9AB0-4CE07705AC94}"/>
                    </a:ext>
                  </a:extLst>
                </p:cNvPr>
                <p:cNvPicPr/>
                <p:nvPr/>
              </p:nvPicPr>
              <p:blipFill>
                <a:blip r:embed="rId74"/>
                <a:stretch>
                  <a:fillRect/>
                </a:stretch>
              </p:blipFill>
              <p:spPr>
                <a:xfrm>
                  <a:off x="10947173" y="1451227"/>
                  <a:ext cx="2149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6" name="Freihand 45">
                  <a:extLst>
                    <a:ext uri="{FF2B5EF4-FFF2-40B4-BE49-F238E27FC236}">
                      <a16:creationId xmlns:a16="http://schemas.microsoft.com/office/drawing/2014/main" id="{A92FFC79-42DF-48DC-BE10-CE0E270F7990}"/>
                    </a:ext>
                  </a:extLst>
                </p14:cNvPr>
                <p14:cNvContentPartPr/>
                <p14:nvPr/>
              </p14:nvContentPartPr>
              <p14:xfrm>
                <a:off x="11199893" y="1385347"/>
                <a:ext cx="6480" cy="38160"/>
              </p14:xfrm>
            </p:contentPart>
          </mc:Choice>
          <mc:Fallback xmlns="">
            <p:pic>
              <p:nvPicPr>
                <p:cNvPr id="46" name="Freihand 45">
                  <a:extLst>
                    <a:ext uri="{FF2B5EF4-FFF2-40B4-BE49-F238E27FC236}">
                      <a16:creationId xmlns:a16="http://schemas.microsoft.com/office/drawing/2014/main" id="{A92FFC79-42DF-48DC-BE10-CE0E270F7990}"/>
                    </a:ext>
                  </a:extLst>
                </p:cNvPr>
                <p:cNvPicPr/>
                <p:nvPr/>
              </p:nvPicPr>
              <p:blipFill>
                <a:blip r:embed="rId76"/>
                <a:stretch>
                  <a:fillRect/>
                </a:stretch>
              </p:blipFill>
              <p:spPr>
                <a:xfrm>
                  <a:off x="11195573" y="1381027"/>
                  <a:ext cx="151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7" name="Freihand 46">
                  <a:extLst>
                    <a:ext uri="{FF2B5EF4-FFF2-40B4-BE49-F238E27FC236}">
                      <a16:creationId xmlns:a16="http://schemas.microsoft.com/office/drawing/2014/main" id="{32A3CCFD-1EDE-4426-BBFC-E2C17554A3C0}"/>
                    </a:ext>
                  </a:extLst>
                </p14:cNvPr>
                <p14:cNvContentPartPr/>
                <p14:nvPr/>
              </p14:nvContentPartPr>
              <p14:xfrm>
                <a:off x="11155973" y="1437907"/>
                <a:ext cx="92520" cy="105480"/>
              </p14:xfrm>
            </p:contentPart>
          </mc:Choice>
          <mc:Fallback xmlns="">
            <p:pic>
              <p:nvPicPr>
                <p:cNvPr id="47" name="Freihand 46">
                  <a:extLst>
                    <a:ext uri="{FF2B5EF4-FFF2-40B4-BE49-F238E27FC236}">
                      <a16:creationId xmlns:a16="http://schemas.microsoft.com/office/drawing/2014/main" id="{32A3CCFD-1EDE-4426-BBFC-E2C17554A3C0}"/>
                    </a:ext>
                  </a:extLst>
                </p:cNvPr>
                <p:cNvPicPr/>
                <p:nvPr/>
              </p:nvPicPr>
              <p:blipFill>
                <a:blip r:embed="rId78"/>
                <a:stretch>
                  <a:fillRect/>
                </a:stretch>
              </p:blipFill>
              <p:spPr>
                <a:xfrm>
                  <a:off x="11151653" y="1433587"/>
                  <a:ext cx="1011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8" name="Freihand 47">
                  <a:extLst>
                    <a:ext uri="{FF2B5EF4-FFF2-40B4-BE49-F238E27FC236}">
                      <a16:creationId xmlns:a16="http://schemas.microsoft.com/office/drawing/2014/main" id="{0EF20389-4602-47AD-B7C6-D2559F3E4F7A}"/>
                    </a:ext>
                  </a:extLst>
                </p14:cNvPr>
                <p14:cNvContentPartPr/>
                <p14:nvPr/>
              </p14:nvContentPartPr>
              <p14:xfrm>
                <a:off x="11265773" y="1456987"/>
                <a:ext cx="238320" cy="92520"/>
              </p14:xfrm>
            </p:contentPart>
          </mc:Choice>
          <mc:Fallback xmlns="">
            <p:pic>
              <p:nvPicPr>
                <p:cNvPr id="48" name="Freihand 47">
                  <a:extLst>
                    <a:ext uri="{FF2B5EF4-FFF2-40B4-BE49-F238E27FC236}">
                      <a16:creationId xmlns:a16="http://schemas.microsoft.com/office/drawing/2014/main" id="{0EF20389-4602-47AD-B7C6-D2559F3E4F7A}"/>
                    </a:ext>
                  </a:extLst>
                </p:cNvPr>
                <p:cNvPicPr/>
                <p:nvPr/>
              </p:nvPicPr>
              <p:blipFill>
                <a:blip r:embed="rId80"/>
                <a:stretch>
                  <a:fillRect/>
                </a:stretch>
              </p:blipFill>
              <p:spPr>
                <a:xfrm>
                  <a:off x="11261453" y="1452667"/>
                  <a:ext cx="246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9" name="Freihand 48">
                  <a:extLst>
                    <a:ext uri="{FF2B5EF4-FFF2-40B4-BE49-F238E27FC236}">
                      <a16:creationId xmlns:a16="http://schemas.microsoft.com/office/drawing/2014/main" id="{99D0FCF4-50E5-45A7-9CAF-3B200C89AABC}"/>
                    </a:ext>
                  </a:extLst>
                </p14:cNvPr>
                <p14:cNvContentPartPr/>
                <p14:nvPr/>
              </p14:nvContentPartPr>
              <p14:xfrm>
                <a:off x="11662133" y="1249627"/>
                <a:ext cx="37080" cy="191160"/>
              </p14:xfrm>
            </p:contentPart>
          </mc:Choice>
          <mc:Fallback xmlns="">
            <p:pic>
              <p:nvPicPr>
                <p:cNvPr id="49" name="Freihand 48">
                  <a:extLst>
                    <a:ext uri="{FF2B5EF4-FFF2-40B4-BE49-F238E27FC236}">
                      <a16:creationId xmlns:a16="http://schemas.microsoft.com/office/drawing/2014/main" id="{99D0FCF4-50E5-45A7-9CAF-3B200C89AABC}"/>
                    </a:ext>
                  </a:extLst>
                </p:cNvPr>
                <p:cNvPicPr/>
                <p:nvPr/>
              </p:nvPicPr>
              <p:blipFill>
                <a:blip r:embed="rId82"/>
                <a:stretch>
                  <a:fillRect/>
                </a:stretch>
              </p:blipFill>
              <p:spPr>
                <a:xfrm>
                  <a:off x="11657813" y="1245307"/>
                  <a:ext cx="4572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0" name="Freihand 49">
                  <a:extLst>
                    <a:ext uri="{FF2B5EF4-FFF2-40B4-BE49-F238E27FC236}">
                      <a16:creationId xmlns:a16="http://schemas.microsoft.com/office/drawing/2014/main" id="{354DDE4D-82A6-4860-9764-67140FF34628}"/>
                    </a:ext>
                  </a:extLst>
                </p14:cNvPr>
                <p14:cNvContentPartPr/>
                <p14:nvPr/>
              </p14:nvContentPartPr>
              <p14:xfrm>
                <a:off x="11618933" y="1580107"/>
                <a:ext cx="360" cy="360"/>
              </p14:xfrm>
            </p:contentPart>
          </mc:Choice>
          <mc:Fallback xmlns="">
            <p:pic>
              <p:nvPicPr>
                <p:cNvPr id="50" name="Freihand 49">
                  <a:extLst>
                    <a:ext uri="{FF2B5EF4-FFF2-40B4-BE49-F238E27FC236}">
                      <a16:creationId xmlns:a16="http://schemas.microsoft.com/office/drawing/2014/main" id="{354DDE4D-82A6-4860-9764-67140FF34628}"/>
                    </a:ext>
                  </a:extLst>
                </p:cNvPr>
                <p:cNvPicPr/>
                <p:nvPr/>
              </p:nvPicPr>
              <p:blipFill>
                <a:blip r:embed="rId50"/>
                <a:stretch>
                  <a:fillRect/>
                </a:stretch>
              </p:blipFill>
              <p:spPr>
                <a:xfrm>
                  <a:off x="11614613" y="1575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AE96C98A-11D6-4373-AB2A-85EE0106A4D1}"/>
                    </a:ext>
                  </a:extLst>
                </p14:cNvPr>
                <p14:cNvContentPartPr/>
                <p14:nvPr/>
              </p14:nvContentPartPr>
              <p14:xfrm>
                <a:off x="6168533" y="1401547"/>
                <a:ext cx="1041120" cy="64800"/>
              </p14:xfrm>
            </p:contentPart>
          </mc:Choice>
          <mc:Fallback xmlns="">
            <p:pic>
              <p:nvPicPr>
                <p:cNvPr id="53" name="Freihand 52">
                  <a:extLst>
                    <a:ext uri="{FF2B5EF4-FFF2-40B4-BE49-F238E27FC236}">
                      <a16:creationId xmlns:a16="http://schemas.microsoft.com/office/drawing/2014/main" id="{AE96C98A-11D6-4373-AB2A-85EE0106A4D1}"/>
                    </a:ext>
                  </a:extLst>
                </p:cNvPr>
                <p:cNvPicPr/>
                <p:nvPr/>
              </p:nvPicPr>
              <p:blipFill>
                <a:blip r:embed="rId85"/>
                <a:stretch>
                  <a:fillRect/>
                </a:stretch>
              </p:blipFill>
              <p:spPr>
                <a:xfrm>
                  <a:off x="6164213" y="1397227"/>
                  <a:ext cx="10497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6248D4F6-D58C-4709-B56D-5E575193696E}"/>
                    </a:ext>
                  </a:extLst>
                </p14:cNvPr>
                <p14:cNvContentPartPr/>
                <p14:nvPr/>
              </p14:nvContentPartPr>
              <p14:xfrm>
                <a:off x="265973" y="1404787"/>
                <a:ext cx="4917600" cy="158400"/>
              </p14:xfrm>
            </p:contentPart>
          </mc:Choice>
          <mc:Fallback xmlns="">
            <p:pic>
              <p:nvPicPr>
                <p:cNvPr id="54" name="Freihand 53">
                  <a:extLst>
                    <a:ext uri="{FF2B5EF4-FFF2-40B4-BE49-F238E27FC236}">
                      <a16:creationId xmlns:a16="http://schemas.microsoft.com/office/drawing/2014/main" id="{6248D4F6-D58C-4709-B56D-5E575193696E}"/>
                    </a:ext>
                  </a:extLst>
                </p:cNvPr>
                <p:cNvPicPr/>
                <p:nvPr/>
              </p:nvPicPr>
              <p:blipFill>
                <a:blip r:embed="rId87"/>
                <a:stretch>
                  <a:fillRect/>
                </a:stretch>
              </p:blipFill>
              <p:spPr>
                <a:xfrm>
                  <a:off x="261653" y="1400467"/>
                  <a:ext cx="4926240" cy="167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8">
            <p14:nvContentPartPr>
              <p14:cNvPr id="56" name="Freihand 55">
                <a:extLst>
                  <a:ext uri="{FF2B5EF4-FFF2-40B4-BE49-F238E27FC236}">
                    <a16:creationId xmlns:a16="http://schemas.microsoft.com/office/drawing/2014/main" id="{6CD3C71B-8219-40D2-BA59-B25398717D92}"/>
                  </a:ext>
                </a:extLst>
              </p14:cNvPr>
              <p14:cNvContentPartPr/>
              <p14:nvPr/>
            </p14:nvContentPartPr>
            <p14:xfrm>
              <a:off x="5247653" y="2526907"/>
              <a:ext cx="1274400" cy="42480"/>
            </p14:xfrm>
          </p:contentPart>
        </mc:Choice>
        <mc:Fallback xmlns="">
          <p:pic>
            <p:nvPicPr>
              <p:cNvPr id="56" name="Freihand 55">
                <a:extLst>
                  <a:ext uri="{FF2B5EF4-FFF2-40B4-BE49-F238E27FC236}">
                    <a16:creationId xmlns:a16="http://schemas.microsoft.com/office/drawing/2014/main" id="{6CD3C71B-8219-40D2-BA59-B25398717D92}"/>
                  </a:ext>
                </a:extLst>
              </p:cNvPr>
              <p:cNvPicPr/>
              <p:nvPr/>
            </p:nvPicPr>
            <p:blipFill>
              <a:blip r:embed="rId89"/>
              <a:stretch>
                <a:fillRect/>
              </a:stretch>
            </p:blipFill>
            <p:spPr>
              <a:xfrm>
                <a:off x="5243333" y="2522587"/>
                <a:ext cx="12830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7" name="Freihand 56">
                <a:extLst>
                  <a:ext uri="{FF2B5EF4-FFF2-40B4-BE49-F238E27FC236}">
                    <a16:creationId xmlns:a16="http://schemas.microsoft.com/office/drawing/2014/main" id="{948887B2-87B5-429A-AB26-FBFB5DE7BACB}"/>
                  </a:ext>
                </a:extLst>
              </p14:cNvPr>
              <p14:cNvContentPartPr/>
              <p14:nvPr/>
            </p14:nvContentPartPr>
            <p14:xfrm>
              <a:off x="453893" y="2971867"/>
              <a:ext cx="4824360" cy="57600"/>
            </p14:xfrm>
          </p:contentPart>
        </mc:Choice>
        <mc:Fallback xmlns="">
          <p:pic>
            <p:nvPicPr>
              <p:cNvPr id="57" name="Freihand 56">
                <a:extLst>
                  <a:ext uri="{FF2B5EF4-FFF2-40B4-BE49-F238E27FC236}">
                    <a16:creationId xmlns:a16="http://schemas.microsoft.com/office/drawing/2014/main" id="{948887B2-87B5-429A-AB26-FBFB5DE7BACB}"/>
                  </a:ext>
                </a:extLst>
              </p:cNvPr>
              <p:cNvPicPr/>
              <p:nvPr/>
            </p:nvPicPr>
            <p:blipFill>
              <a:blip r:embed="rId91"/>
              <a:stretch>
                <a:fillRect/>
              </a:stretch>
            </p:blipFill>
            <p:spPr>
              <a:xfrm>
                <a:off x="449573" y="2967547"/>
                <a:ext cx="4833000" cy="66240"/>
              </a:xfrm>
              <a:prstGeom prst="rect">
                <a:avLst/>
              </a:prstGeom>
            </p:spPr>
          </p:pic>
        </mc:Fallback>
      </mc:AlternateContent>
      <p:grpSp>
        <p:nvGrpSpPr>
          <p:cNvPr id="60" name="Gruppieren 59">
            <a:extLst>
              <a:ext uri="{FF2B5EF4-FFF2-40B4-BE49-F238E27FC236}">
                <a16:creationId xmlns:a16="http://schemas.microsoft.com/office/drawing/2014/main" id="{000AEB58-C1EA-4C38-9354-8B9221128C0C}"/>
              </a:ext>
            </a:extLst>
          </p:cNvPr>
          <p:cNvGrpSpPr/>
          <p:nvPr/>
        </p:nvGrpSpPr>
        <p:grpSpPr>
          <a:xfrm>
            <a:off x="575933" y="2846947"/>
            <a:ext cx="2962080" cy="585720"/>
            <a:chOff x="575933" y="2846947"/>
            <a:chExt cx="2962080" cy="585720"/>
          </a:xfrm>
        </p:grpSpPr>
        <mc:AlternateContent xmlns:mc="http://schemas.openxmlformats.org/markup-compatibility/2006" xmlns:p14="http://schemas.microsoft.com/office/powerpoint/2010/main">
          <mc:Choice Requires="p14">
            <p:contentPart p14:bwMode="auto" r:id="rId92">
              <p14:nvContentPartPr>
                <p14:cNvPr id="58" name="Freihand 57">
                  <a:extLst>
                    <a:ext uri="{FF2B5EF4-FFF2-40B4-BE49-F238E27FC236}">
                      <a16:creationId xmlns:a16="http://schemas.microsoft.com/office/drawing/2014/main" id="{FCFC91BD-5650-4175-9986-CFA3A79802FD}"/>
                    </a:ext>
                  </a:extLst>
                </p14:cNvPr>
                <p14:cNvContentPartPr/>
                <p14:nvPr/>
              </p14:nvContentPartPr>
              <p14:xfrm>
                <a:off x="575933" y="3314227"/>
                <a:ext cx="2791440" cy="66960"/>
              </p14:xfrm>
            </p:contentPart>
          </mc:Choice>
          <mc:Fallback xmlns="">
            <p:pic>
              <p:nvPicPr>
                <p:cNvPr id="58" name="Freihand 57">
                  <a:extLst>
                    <a:ext uri="{FF2B5EF4-FFF2-40B4-BE49-F238E27FC236}">
                      <a16:creationId xmlns:a16="http://schemas.microsoft.com/office/drawing/2014/main" id="{FCFC91BD-5650-4175-9986-CFA3A79802FD}"/>
                    </a:ext>
                  </a:extLst>
                </p:cNvPr>
                <p:cNvPicPr/>
                <p:nvPr/>
              </p:nvPicPr>
              <p:blipFill>
                <a:blip r:embed="rId93"/>
                <a:stretch>
                  <a:fillRect/>
                </a:stretch>
              </p:blipFill>
              <p:spPr>
                <a:xfrm>
                  <a:off x="571613" y="3309907"/>
                  <a:ext cx="28000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9" name="Freihand 58">
                  <a:extLst>
                    <a:ext uri="{FF2B5EF4-FFF2-40B4-BE49-F238E27FC236}">
                      <a16:creationId xmlns:a16="http://schemas.microsoft.com/office/drawing/2014/main" id="{F9E8BCCB-A283-477D-A6B0-EB2DC1C84BF7}"/>
                    </a:ext>
                  </a:extLst>
                </p14:cNvPr>
                <p14:cNvContentPartPr/>
                <p14:nvPr/>
              </p14:nvContentPartPr>
              <p14:xfrm>
                <a:off x="2042573" y="2846947"/>
                <a:ext cx="1495440" cy="585720"/>
              </p14:xfrm>
            </p:contentPart>
          </mc:Choice>
          <mc:Fallback xmlns="">
            <p:pic>
              <p:nvPicPr>
                <p:cNvPr id="59" name="Freihand 58">
                  <a:extLst>
                    <a:ext uri="{FF2B5EF4-FFF2-40B4-BE49-F238E27FC236}">
                      <a16:creationId xmlns:a16="http://schemas.microsoft.com/office/drawing/2014/main" id="{F9E8BCCB-A283-477D-A6B0-EB2DC1C84BF7}"/>
                    </a:ext>
                  </a:extLst>
                </p:cNvPr>
                <p:cNvPicPr/>
                <p:nvPr/>
              </p:nvPicPr>
              <p:blipFill>
                <a:blip r:embed="rId95"/>
                <a:stretch>
                  <a:fillRect/>
                </a:stretch>
              </p:blipFill>
              <p:spPr>
                <a:xfrm>
                  <a:off x="2038253" y="2842627"/>
                  <a:ext cx="1504080" cy="594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6">
            <p14:nvContentPartPr>
              <p14:cNvPr id="61" name="Freihand 60">
                <a:extLst>
                  <a:ext uri="{FF2B5EF4-FFF2-40B4-BE49-F238E27FC236}">
                    <a16:creationId xmlns:a16="http://schemas.microsoft.com/office/drawing/2014/main" id="{22F0A23B-398D-4DF5-903C-9FF9F319BEAE}"/>
                  </a:ext>
                </a:extLst>
              </p14:cNvPr>
              <p14:cNvContentPartPr/>
              <p14:nvPr/>
            </p14:nvContentPartPr>
            <p14:xfrm>
              <a:off x="1955453" y="3755947"/>
              <a:ext cx="4249080" cy="62280"/>
            </p14:xfrm>
          </p:contentPart>
        </mc:Choice>
        <mc:Fallback xmlns="">
          <p:pic>
            <p:nvPicPr>
              <p:cNvPr id="61" name="Freihand 60">
                <a:extLst>
                  <a:ext uri="{FF2B5EF4-FFF2-40B4-BE49-F238E27FC236}">
                    <a16:creationId xmlns:a16="http://schemas.microsoft.com/office/drawing/2014/main" id="{22F0A23B-398D-4DF5-903C-9FF9F319BEAE}"/>
                  </a:ext>
                </a:extLst>
              </p:cNvPr>
              <p:cNvPicPr/>
              <p:nvPr/>
            </p:nvPicPr>
            <p:blipFill>
              <a:blip r:embed="rId97"/>
              <a:stretch>
                <a:fillRect/>
              </a:stretch>
            </p:blipFill>
            <p:spPr>
              <a:xfrm>
                <a:off x="1951133" y="3751627"/>
                <a:ext cx="42577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2" name="Freihand 61">
                <a:extLst>
                  <a:ext uri="{FF2B5EF4-FFF2-40B4-BE49-F238E27FC236}">
                    <a16:creationId xmlns:a16="http://schemas.microsoft.com/office/drawing/2014/main" id="{6D793805-66E3-4310-9188-0B5A0F405FE0}"/>
                  </a:ext>
                </a:extLst>
              </p14:cNvPr>
              <p14:cNvContentPartPr/>
              <p14:nvPr/>
            </p14:nvContentPartPr>
            <p14:xfrm>
              <a:off x="6914813" y="3687187"/>
              <a:ext cx="1260360" cy="73440"/>
            </p14:xfrm>
          </p:contentPart>
        </mc:Choice>
        <mc:Fallback xmlns="">
          <p:pic>
            <p:nvPicPr>
              <p:cNvPr id="62" name="Freihand 61">
                <a:extLst>
                  <a:ext uri="{FF2B5EF4-FFF2-40B4-BE49-F238E27FC236}">
                    <a16:creationId xmlns:a16="http://schemas.microsoft.com/office/drawing/2014/main" id="{6D793805-66E3-4310-9188-0B5A0F405FE0}"/>
                  </a:ext>
                </a:extLst>
              </p:cNvPr>
              <p:cNvPicPr/>
              <p:nvPr/>
            </p:nvPicPr>
            <p:blipFill>
              <a:blip r:embed="rId99"/>
              <a:stretch>
                <a:fillRect/>
              </a:stretch>
            </p:blipFill>
            <p:spPr>
              <a:xfrm>
                <a:off x="6910493" y="3682867"/>
                <a:ext cx="12690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3" name="Freihand 62">
                <a:extLst>
                  <a:ext uri="{FF2B5EF4-FFF2-40B4-BE49-F238E27FC236}">
                    <a16:creationId xmlns:a16="http://schemas.microsoft.com/office/drawing/2014/main" id="{2324C3FF-A4EE-4435-8B5E-7E0FBD799FF6}"/>
                  </a:ext>
                </a:extLst>
              </p14:cNvPr>
              <p14:cNvContentPartPr/>
              <p14:nvPr/>
            </p14:nvContentPartPr>
            <p14:xfrm>
              <a:off x="2354693" y="3989227"/>
              <a:ext cx="3256200" cy="81720"/>
            </p14:xfrm>
          </p:contentPart>
        </mc:Choice>
        <mc:Fallback xmlns="">
          <p:pic>
            <p:nvPicPr>
              <p:cNvPr id="63" name="Freihand 62">
                <a:extLst>
                  <a:ext uri="{FF2B5EF4-FFF2-40B4-BE49-F238E27FC236}">
                    <a16:creationId xmlns:a16="http://schemas.microsoft.com/office/drawing/2014/main" id="{2324C3FF-A4EE-4435-8B5E-7E0FBD799FF6}"/>
                  </a:ext>
                </a:extLst>
              </p:cNvPr>
              <p:cNvPicPr/>
              <p:nvPr/>
            </p:nvPicPr>
            <p:blipFill>
              <a:blip r:embed="rId101"/>
              <a:stretch>
                <a:fillRect/>
              </a:stretch>
            </p:blipFill>
            <p:spPr>
              <a:xfrm>
                <a:off x="2350373" y="3984907"/>
                <a:ext cx="326484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4" name="Freihand 63">
                <a:extLst>
                  <a:ext uri="{FF2B5EF4-FFF2-40B4-BE49-F238E27FC236}">
                    <a16:creationId xmlns:a16="http://schemas.microsoft.com/office/drawing/2014/main" id="{AFE0856E-03A2-4A71-9269-5EAC5D78E19B}"/>
                  </a:ext>
                </a:extLst>
              </p14:cNvPr>
              <p14:cNvContentPartPr/>
              <p14:nvPr/>
            </p14:nvContentPartPr>
            <p14:xfrm>
              <a:off x="2489693" y="5630467"/>
              <a:ext cx="3758400" cy="18000"/>
            </p14:xfrm>
          </p:contentPart>
        </mc:Choice>
        <mc:Fallback xmlns="">
          <p:pic>
            <p:nvPicPr>
              <p:cNvPr id="64" name="Freihand 63">
                <a:extLst>
                  <a:ext uri="{FF2B5EF4-FFF2-40B4-BE49-F238E27FC236}">
                    <a16:creationId xmlns:a16="http://schemas.microsoft.com/office/drawing/2014/main" id="{AFE0856E-03A2-4A71-9269-5EAC5D78E19B}"/>
                  </a:ext>
                </a:extLst>
              </p:cNvPr>
              <p:cNvPicPr/>
              <p:nvPr/>
            </p:nvPicPr>
            <p:blipFill>
              <a:blip r:embed="rId103"/>
              <a:stretch>
                <a:fillRect/>
              </a:stretch>
            </p:blipFill>
            <p:spPr>
              <a:xfrm>
                <a:off x="2485373" y="5626147"/>
                <a:ext cx="3767040" cy="26640"/>
              </a:xfrm>
              <a:prstGeom prst="rect">
                <a:avLst/>
              </a:prstGeom>
            </p:spPr>
          </p:pic>
        </mc:Fallback>
      </mc:AlternateContent>
      <p:grpSp>
        <p:nvGrpSpPr>
          <p:cNvPr id="90" name="Gruppieren 89">
            <a:extLst>
              <a:ext uri="{FF2B5EF4-FFF2-40B4-BE49-F238E27FC236}">
                <a16:creationId xmlns:a16="http://schemas.microsoft.com/office/drawing/2014/main" id="{AEF09E3F-362D-44DD-8047-23D0FF0E9BCD}"/>
              </a:ext>
            </a:extLst>
          </p:cNvPr>
          <p:cNvGrpSpPr/>
          <p:nvPr/>
        </p:nvGrpSpPr>
        <p:grpSpPr>
          <a:xfrm>
            <a:off x="6103733" y="5603107"/>
            <a:ext cx="2295720" cy="731520"/>
            <a:chOff x="6103733" y="5603107"/>
            <a:chExt cx="2295720" cy="731520"/>
          </a:xfrm>
        </p:grpSpPr>
        <mc:AlternateContent xmlns:mc="http://schemas.openxmlformats.org/markup-compatibility/2006" xmlns:p14="http://schemas.microsoft.com/office/powerpoint/2010/main">
          <mc:Choice Requires="p14">
            <p:contentPart p14:bwMode="auto" r:id="rId104">
              <p14:nvContentPartPr>
                <p14:cNvPr id="65" name="Freihand 64">
                  <a:extLst>
                    <a:ext uri="{FF2B5EF4-FFF2-40B4-BE49-F238E27FC236}">
                      <a16:creationId xmlns:a16="http://schemas.microsoft.com/office/drawing/2014/main" id="{E3F9F79F-C929-45E1-8EBC-C2C77DAC4A00}"/>
                    </a:ext>
                  </a:extLst>
                </p14:cNvPr>
                <p14:cNvContentPartPr/>
                <p14:nvPr/>
              </p14:nvContentPartPr>
              <p14:xfrm>
                <a:off x="6123893" y="6056707"/>
                <a:ext cx="172080" cy="39600"/>
              </p14:xfrm>
            </p:contentPart>
          </mc:Choice>
          <mc:Fallback xmlns="">
            <p:pic>
              <p:nvPicPr>
                <p:cNvPr id="65" name="Freihand 64">
                  <a:extLst>
                    <a:ext uri="{FF2B5EF4-FFF2-40B4-BE49-F238E27FC236}">
                      <a16:creationId xmlns:a16="http://schemas.microsoft.com/office/drawing/2014/main" id="{E3F9F79F-C929-45E1-8EBC-C2C77DAC4A00}"/>
                    </a:ext>
                  </a:extLst>
                </p:cNvPr>
                <p:cNvPicPr/>
                <p:nvPr/>
              </p:nvPicPr>
              <p:blipFill>
                <a:blip r:embed="rId105"/>
                <a:stretch>
                  <a:fillRect/>
                </a:stretch>
              </p:blipFill>
              <p:spPr>
                <a:xfrm>
                  <a:off x="6119573" y="6052387"/>
                  <a:ext cx="1807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6" name="Freihand 65">
                  <a:extLst>
                    <a:ext uri="{FF2B5EF4-FFF2-40B4-BE49-F238E27FC236}">
                      <a16:creationId xmlns:a16="http://schemas.microsoft.com/office/drawing/2014/main" id="{A6793569-172D-4E4B-A7D2-605A62724B9F}"/>
                    </a:ext>
                  </a:extLst>
                </p14:cNvPr>
                <p14:cNvContentPartPr/>
                <p14:nvPr/>
              </p14:nvContentPartPr>
              <p14:xfrm>
                <a:off x="6103733" y="6077947"/>
                <a:ext cx="191520" cy="73800"/>
              </p14:xfrm>
            </p:contentPart>
          </mc:Choice>
          <mc:Fallback xmlns="">
            <p:pic>
              <p:nvPicPr>
                <p:cNvPr id="66" name="Freihand 65">
                  <a:extLst>
                    <a:ext uri="{FF2B5EF4-FFF2-40B4-BE49-F238E27FC236}">
                      <a16:creationId xmlns:a16="http://schemas.microsoft.com/office/drawing/2014/main" id="{A6793569-172D-4E4B-A7D2-605A62724B9F}"/>
                    </a:ext>
                  </a:extLst>
                </p:cNvPr>
                <p:cNvPicPr/>
                <p:nvPr/>
              </p:nvPicPr>
              <p:blipFill>
                <a:blip r:embed="rId107"/>
                <a:stretch>
                  <a:fillRect/>
                </a:stretch>
              </p:blipFill>
              <p:spPr>
                <a:xfrm>
                  <a:off x="6099413" y="6073627"/>
                  <a:ext cx="2001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7" name="Freihand 66">
                  <a:extLst>
                    <a:ext uri="{FF2B5EF4-FFF2-40B4-BE49-F238E27FC236}">
                      <a16:creationId xmlns:a16="http://schemas.microsoft.com/office/drawing/2014/main" id="{005A528D-E85D-43AF-BB5B-691CB5AED6F2}"/>
                    </a:ext>
                  </a:extLst>
                </p14:cNvPr>
                <p14:cNvContentPartPr/>
                <p14:nvPr/>
              </p14:nvContentPartPr>
              <p14:xfrm>
                <a:off x="6371213" y="5964907"/>
                <a:ext cx="71640" cy="135000"/>
              </p14:xfrm>
            </p:contentPart>
          </mc:Choice>
          <mc:Fallback xmlns="">
            <p:pic>
              <p:nvPicPr>
                <p:cNvPr id="67" name="Freihand 66">
                  <a:extLst>
                    <a:ext uri="{FF2B5EF4-FFF2-40B4-BE49-F238E27FC236}">
                      <a16:creationId xmlns:a16="http://schemas.microsoft.com/office/drawing/2014/main" id="{005A528D-E85D-43AF-BB5B-691CB5AED6F2}"/>
                    </a:ext>
                  </a:extLst>
                </p:cNvPr>
                <p:cNvPicPr/>
                <p:nvPr/>
              </p:nvPicPr>
              <p:blipFill>
                <a:blip r:embed="rId109"/>
                <a:stretch>
                  <a:fillRect/>
                </a:stretch>
              </p:blipFill>
              <p:spPr>
                <a:xfrm>
                  <a:off x="6366893" y="5960587"/>
                  <a:ext cx="8028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929B8F90-3389-47FC-9B06-4BA685C02498}"/>
                    </a:ext>
                  </a:extLst>
                </p14:cNvPr>
                <p14:cNvContentPartPr/>
                <p14:nvPr/>
              </p14:nvContentPartPr>
              <p14:xfrm>
                <a:off x="6611333" y="5904787"/>
                <a:ext cx="114840" cy="55440"/>
              </p14:xfrm>
            </p:contentPart>
          </mc:Choice>
          <mc:Fallback xmlns="">
            <p:pic>
              <p:nvPicPr>
                <p:cNvPr id="68" name="Freihand 67">
                  <a:extLst>
                    <a:ext uri="{FF2B5EF4-FFF2-40B4-BE49-F238E27FC236}">
                      <a16:creationId xmlns:a16="http://schemas.microsoft.com/office/drawing/2014/main" id="{929B8F90-3389-47FC-9B06-4BA685C02498}"/>
                    </a:ext>
                  </a:extLst>
                </p:cNvPr>
                <p:cNvPicPr/>
                <p:nvPr/>
              </p:nvPicPr>
              <p:blipFill>
                <a:blip r:embed="rId111"/>
                <a:stretch>
                  <a:fillRect/>
                </a:stretch>
              </p:blipFill>
              <p:spPr>
                <a:xfrm>
                  <a:off x="6607013" y="5900467"/>
                  <a:ext cx="12348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3B366BB8-1303-4AB1-BCC9-50B8E1A221A8}"/>
                    </a:ext>
                  </a:extLst>
                </p14:cNvPr>
                <p14:cNvContentPartPr/>
                <p14:nvPr/>
              </p14:nvContentPartPr>
              <p14:xfrm>
                <a:off x="6696293" y="5883547"/>
                <a:ext cx="45360" cy="201960"/>
              </p14:xfrm>
            </p:contentPart>
          </mc:Choice>
          <mc:Fallback xmlns="">
            <p:pic>
              <p:nvPicPr>
                <p:cNvPr id="69" name="Freihand 68">
                  <a:extLst>
                    <a:ext uri="{FF2B5EF4-FFF2-40B4-BE49-F238E27FC236}">
                      <a16:creationId xmlns:a16="http://schemas.microsoft.com/office/drawing/2014/main" id="{3B366BB8-1303-4AB1-BCC9-50B8E1A221A8}"/>
                    </a:ext>
                  </a:extLst>
                </p:cNvPr>
                <p:cNvPicPr/>
                <p:nvPr/>
              </p:nvPicPr>
              <p:blipFill>
                <a:blip r:embed="rId113"/>
                <a:stretch>
                  <a:fillRect/>
                </a:stretch>
              </p:blipFill>
              <p:spPr>
                <a:xfrm>
                  <a:off x="6691973" y="5879227"/>
                  <a:ext cx="5400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AE6F0CDE-6074-4B3F-B4CC-4BC463733DD7}"/>
                    </a:ext>
                  </a:extLst>
                </p14:cNvPr>
                <p14:cNvContentPartPr/>
                <p14:nvPr/>
              </p14:nvContentPartPr>
              <p14:xfrm>
                <a:off x="6777653" y="5744227"/>
                <a:ext cx="92520" cy="126360"/>
              </p14:xfrm>
            </p:contentPart>
          </mc:Choice>
          <mc:Fallback xmlns="">
            <p:pic>
              <p:nvPicPr>
                <p:cNvPr id="70" name="Freihand 69">
                  <a:extLst>
                    <a:ext uri="{FF2B5EF4-FFF2-40B4-BE49-F238E27FC236}">
                      <a16:creationId xmlns:a16="http://schemas.microsoft.com/office/drawing/2014/main" id="{AE6F0CDE-6074-4B3F-B4CC-4BC463733DD7}"/>
                    </a:ext>
                  </a:extLst>
                </p:cNvPr>
                <p:cNvPicPr/>
                <p:nvPr/>
              </p:nvPicPr>
              <p:blipFill>
                <a:blip r:embed="rId115"/>
                <a:stretch>
                  <a:fillRect/>
                </a:stretch>
              </p:blipFill>
              <p:spPr>
                <a:xfrm>
                  <a:off x="6773333" y="5739907"/>
                  <a:ext cx="1011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F2C56061-326D-486C-A456-1BD103D63CF9}"/>
                    </a:ext>
                  </a:extLst>
                </p14:cNvPr>
                <p14:cNvContentPartPr/>
                <p14:nvPr/>
              </p14:nvContentPartPr>
              <p14:xfrm>
                <a:off x="6943973" y="5791027"/>
                <a:ext cx="125640" cy="192600"/>
              </p14:xfrm>
            </p:contentPart>
          </mc:Choice>
          <mc:Fallback xmlns="">
            <p:pic>
              <p:nvPicPr>
                <p:cNvPr id="71" name="Freihand 70">
                  <a:extLst>
                    <a:ext uri="{FF2B5EF4-FFF2-40B4-BE49-F238E27FC236}">
                      <a16:creationId xmlns:a16="http://schemas.microsoft.com/office/drawing/2014/main" id="{F2C56061-326D-486C-A456-1BD103D63CF9}"/>
                    </a:ext>
                  </a:extLst>
                </p:cNvPr>
                <p:cNvPicPr/>
                <p:nvPr/>
              </p:nvPicPr>
              <p:blipFill>
                <a:blip r:embed="rId117"/>
                <a:stretch>
                  <a:fillRect/>
                </a:stretch>
              </p:blipFill>
              <p:spPr>
                <a:xfrm>
                  <a:off x="6939653" y="5786707"/>
                  <a:ext cx="1342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29A9CC38-1483-4696-9A12-8143245556B9}"/>
                    </a:ext>
                  </a:extLst>
                </p14:cNvPr>
                <p14:cNvContentPartPr/>
                <p14:nvPr/>
              </p14:nvContentPartPr>
              <p14:xfrm>
                <a:off x="7117493" y="5788867"/>
                <a:ext cx="123480" cy="236160"/>
              </p14:xfrm>
            </p:contentPart>
          </mc:Choice>
          <mc:Fallback xmlns="">
            <p:pic>
              <p:nvPicPr>
                <p:cNvPr id="72" name="Freihand 71">
                  <a:extLst>
                    <a:ext uri="{FF2B5EF4-FFF2-40B4-BE49-F238E27FC236}">
                      <a16:creationId xmlns:a16="http://schemas.microsoft.com/office/drawing/2014/main" id="{29A9CC38-1483-4696-9A12-8143245556B9}"/>
                    </a:ext>
                  </a:extLst>
                </p:cNvPr>
                <p:cNvPicPr/>
                <p:nvPr/>
              </p:nvPicPr>
              <p:blipFill>
                <a:blip r:embed="rId119"/>
                <a:stretch>
                  <a:fillRect/>
                </a:stretch>
              </p:blipFill>
              <p:spPr>
                <a:xfrm>
                  <a:off x="7113173" y="5784547"/>
                  <a:ext cx="13212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E1C5421-C179-4B85-85BA-E0F247C5A5B3}"/>
                    </a:ext>
                  </a:extLst>
                </p14:cNvPr>
                <p14:cNvContentPartPr/>
                <p14:nvPr/>
              </p14:nvContentPartPr>
              <p14:xfrm>
                <a:off x="7269773" y="5693467"/>
                <a:ext cx="104040" cy="216000"/>
              </p14:xfrm>
            </p:contentPart>
          </mc:Choice>
          <mc:Fallback xmlns="">
            <p:pic>
              <p:nvPicPr>
                <p:cNvPr id="73" name="Freihand 72">
                  <a:extLst>
                    <a:ext uri="{FF2B5EF4-FFF2-40B4-BE49-F238E27FC236}">
                      <a16:creationId xmlns:a16="http://schemas.microsoft.com/office/drawing/2014/main" id="{BE1C5421-C179-4B85-85BA-E0F247C5A5B3}"/>
                    </a:ext>
                  </a:extLst>
                </p:cNvPr>
                <p:cNvPicPr/>
                <p:nvPr/>
              </p:nvPicPr>
              <p:blipFill>
                <a:blip r:embed="rId121"/>
                <a:stretch>
                  <a:fillRect/>
                </a:stretch>
              </p:blipFill>
              <p:spPr>
                <a:xfrm>
                  <a:off x="7265453" y="5689147"/>
                  <a:ext cx="1126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DA1D98B-596B-4E19-935B-6A4C3695F7B7}"/>
                    </a:ext>
                  </a:extLst>
                </p14:cNvPr>
                <p14:cNvContentPartPr/>
                <p14:nvPr/>
              </p14:nvContentPartPr>
              <p14:xfrm>
                <a:off x="7085453" y="5603107"/>
                <a:ext cx="57600" cy="112680"/>
              </p14:xfrm>
            </p:contentPart>
          </mc:Choice>
          <mc:Fallback xmlns="">
            <p:pic>
              <p:nvPicPr>
                <p:cNvPr id="74" name="Freihand 73">
                  <a:extLst>
                    <a:ext uri="{FF2B5EF4-FFF2-40B4-BE49-F238E27FC236}">
                      <a16:creationId xmlns:a16="http://schemas.microsoft.com/office/drawing/2014/main" id="{3DA1D98B-596B-4E19-935B-6A4C3695F7B7}"/>
                    </a:ext>
                  </a:extLst>
                </p:cNvPr>
                <p:cNvPicPr/>
                <p:nvPr/>
              </p:nvPicPr>
              <p:blipFill>
                <a:blip r:embed="rId123"/>
                <a:stretch>
                  <a:fillRect/>
                </a:stretch>
              </p:blipFill>
              <p:spPr>
                <a:xfrm>
                  <a:off x="7081133" y="5598787"/>
                  <a:ext cx="662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75" name="Freihand 74">
                  <a:extLst>
                    <a:ext uri="{FF2B5EF4-FFF2-40B4-BE49-F238E27FC236}">
                      <a16:creationId xmlns:a16="http://schemas.microsoft.com/office/drawing/2014/main" id="{42E06E8A-C30A-464D-B112-5D0C349C67E7}"/>
                    </a:ext>
                  </a:extLst>
                </p14:cNvPr>
                <p14:cNvContentPartPr/>
                <p14:nvPr/>
              </p14:nvContentPartPr>
              <p14:xfrm>
                <a:off x="7047653" y="5619307"/>
                <a:ext cx="184320" cy="55800"/>
              </p14:xfrm>
            </p:contentPart>
          </mc:Choice>
          <mc:Fallback xmlns="">
            <p:pic>
              <p:nvPicPr>
                <p:cNvPr id="75" name="Freihand 74">
                  <a:extLst>
                    <a:ext uri="{FF2B5EF4-FFF2-40B4-BE49-F238E27FC236}">
                      <a16:creationId xmlns:a16="http://schemas.microsoft.com/office/drawing/2014/main" id="{42E06E8A-C30A-464D-B112-5D0C349C67E7}"/>
                    </a:ext>
                  </a:extLst>
                </p:cNvPr>
                <p:cNvPicPr/>
                <p:nvPr/>
              </p:nvPicPr>
              <p:blipFill>
                <a:blip r:embed="rId125"/>
                <a:stretch>
                  <a:fillRect/>
                </a:stretch>
              </p:blipFill>
              <p:spPr>
                <a:xfrm>
                  <a:off x="7043333" y="5614987"/>
                  <a:ext cx="1929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77" name="Freihand 76">
                  <a:extLst>
                    <a:ext uri="{FF2B5EF4-FFF2-40B4-BE49-F238E27FC236}">
                      <a16:creationId xmlns:a16="http://schemas.microsoft.com/office/drawing/2014/main" id="{E0CA218F-D1DB-467E-8E35-C64A7BA454BA}"/>
                    </a:ext>
                  </a:extLst>
                </p14:cNvPr>
                <p14:cNvContentPartPr/>
                <p14:nvPr/>
              </p14:nvContentPartPr>
              <p14:xfrm>
                <a:off x="6699173" y="6185587"/>
                <a:ext cx="207000" cy="24120"/>
              </p14:xfrm>
            </p:contentPart>
          </mc:Choice>
          <mc:Fallback xmlns="">
            <p:pic>
              <p:nvPicPr>
                <p:cNvPr id="77" name="Freihand 76">
                  <a:extLst>
                    <a:ext uri="{FF2B5EF4-FFF2-40B4-BE49-F238E27FC236}">
                      <a16:creationId xmlns:a16="http://schemas.microsoft.com/office/drawing/2014/main" id="{E0CA218F-D1DB-467E-8E35-C64A7BA454BA}"/>
                    </a:ext>
                  </a:extLst>
                </p:cNvPr>
                <p:cNvPicPr/>
                <p:nvPr/>
              </p:nvPicPr>
              <p:blipFill>
                <a:blip r:embed="rId127"/>
                <a:stretch>
                  <a:fillRect/>
                </a:stretch>
              </p:blipFill>
              <p:spPr>
                <a:xfrm>
                  <a:off x="6694853" y="6181267"/>
                  <a:ext cx="2156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78" name="Freihand 77">
                  <a:extLst>
                    <a:ext uri="{FF2B5EF4-FFF2-40B4-BE49-F238E27FC236}">
                      <a16:creationId xmlns:a16="http://schemas.microsoft.com/office/drawing/2014/main" id="{CFBAC56F-8E58-46F7-9CEA-4A27BC01C6EB}"/>
                    </a:ext>
                  </a:extLst>
                </p14:cNvPr>
                <p14:cNvContentPartPr/>
                <p14:nvPr/>
              </p14:nvContentPartPr>
              <p14:xfrm>
                <a:off x="6695933" y="6214387"/>
                <a:ext cx="193320" cy="42120"/>
              </p14:xfrm>
            </p:contentPart>
          </mc:Choice>
          <mc:Fallback xmlns="">
            <p:pic>
              <p:nvPicPr>
                <p:cNvPr id="78" name="Freihand 77">
                  <a:extLst>
                    <a:ext uri="{FF2B5EF4-FFF2-40B4-BE49-F238E27FC236}">
                      <a16:creationId xmlns:a16="http://schemas.microsoft.com/office/drawing/2014/main" id="{CFBAC56F-8E58-46F7-9CEA-4A27BC01C6EB}"/>
                    </a:ext>
                  </a:extLst>
                </p:cNvPr>
                <p:cNvPicPr/>
                <p:nvPr/>
              </p:nvPicPr>
              <p:blipFill>
                <a:blip r:embed="rId129"/>
                <a:stretch>
                  <a:fillRect/>
                </a:stretch>
              </p:blipFill>
              <p:spPr>
                <a:xfrm>
                  <a:off x="6691613" y="6210067"/>
                  <a:ext cx="2019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79" name="Freihand 78">
                  <a:extLst>
                    <a:ext uri="{FF2B5EF4-FFF2-40B4-BE49-F238E27FC236}">
                      <a16:creationId xmlns:a16="http://schemas.microsoft.com/office/drawing/2014/main" id="{6CB60CC8-E6BF-4F74-8363-8516EEA63328}"/>
                    </a:ext>
                  </a:extLst>
                </p14:cNvPr>
                <p14:cNvContentPartPr/>
                <p14:nvPr/>
              </p14:nvContentPartPr>
              <p14:xfrm>
                <a:off x="6881693" y="6139507"/>
                <a:ext cx="114840" cy="135360"/>
              </p14:xfrm>
            </p:contentPart>
          </mc:Choice>
          <mc:Fallback xmlns="">
            <p:pic>
              <p:nvPicPr>
                <p:cNvPr id="79" name="Freihand 78">
                  <a:extLst>
                    <a:ext uri="{FF2B5EF4-FFF2-40B4-BE49-F238E27FC236}">
                      <a16:creationId xmlns:a16="http://schemas.microsoft.com/office/drawing/2014/main" id="{6CB60CC8-E6BF-4F74-8363-8516EEA63328}"/>
                    </a:ext>
                  </a:extLst>
                </p:cNvPr>
                <p:cNvPicPr/>
                <p:nvPr/>
              </p:nvPicPr>
              <p:blipFill>
                <a:blip r:embed="rId131"/>
                <a:stretch>
                  <a:fillRect/>
                </a:stretch>
              </p:blipFill>
              <p:spPr>
                <a:xfrm>
                  <a:off x="6877373" y="6135187"/>
                  <a:ext cx="1234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80" name="Freihand 79">
                  <a:extLst>
                    <a:ext uri="{FF2B5EF4-FFF2-40B4-BE49-F238E27FC236}">
                      <a16:creationId xmlns:a16="http://schemas.microsoft.com/office/drawing/2014/main" id="{D68E07EE-74F5-48D7-89EE-7C76EB7D4C6D}"/>
                    </a:ext>
                  </a:extLst>
                </p14:cNvPr>
                <p14:cNvContentPartPr/>
                <p14:nvPr/>
              </p14:nvContentPartPr>
              <p14:xfrm>
                <a:off x="7213253" y="6077947"/>
                <a:ext cx="125640" cy="256680"/>
              </p14:xfrm>
            </p:contentPart>
          </mc:Choice>
          <mc:Fallback xmlns="">
            <p:pic>
              <p:nvPicPr>
                <p:cNvPr id="80" name="Freihand 79">
                  <a:extLst>
                    <a:ext uri="{FF2B5EF4-FFF2-40B4-BE49-F238E27FC236}">
                      <a16:creationId xmlns:a16="http://schemas.microsoft.com/office/drawing/2014/main" id="{D68E07EE-74F5-48D7-89EE-7C76EB7D4C6D}"/>
                    </a:ext>
                  </a:extLst>
                </p:cNvPr>
                <p:cNvPicPr/>
                <p:nvPr/>
              </p:nvPicPr>
              <p:blipFill>
                <a:blip r:embed="rId133"/>
                <a:stretch>
                  <a:fillRect/>
                </a:stretch>
              </p:blipFill>
              <p:spPr>
                <a:xfrm>
                  <a:off x="7208933" y="6073627"/>
                  <a:ext cx="13428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81" name="Freihand 80">
                  <a:extLst>
                    <a:ext uri="{FF2B5EF4-FFF2-40B4-BE49-F238E27FC236}">
                      <a16:creationId xmlns:a16="http://schemas.microsoft.com/office/drawing/2014/main" id="{39865094-B9D8-4329-8A73-1C6959AE8AB4}"/>
                    </a:ext>
                  </a:extLst>
                </p14:cNvPr>
                <p14:cNvContentPartPr/>
                <p14:nvPr/>
              </p14:nvContentPartPr>
              <p14:xfrm>
                <a:off x="7428893" y="5964907"/>
                <a:ext cx="10440" cy="183240"/>
              </p14:xfrm>
            </p:contentPart>
          </mc:Choice>
          <mc:Fallback xmlns="">
            <p:pic>
              <p:nvPicPr>
                <p:cNvPr id="81" name="Freihand 80">
                  <a:extLst>
                    <a:ext uri="{FF2B5EF4-FFF2-40B4-BE49-F238E27FC236}">
                      <a16:creationId xmlns:a16="http://schemas.microsoft.com/office/drawing/2014/main" id="{39865094-B9D8-4329-8A73-1C6959AE8AB4}"/>
                    </a:ext>
                  </a:extLst>
                </p:cNvPr>
                <p:cNvPicPr/>
                <p:nvPr/>
              </p:nvPicPr>
              <p:blipFill>
                <a:blip r:embed="rId135"/>
                <a:stretch>
                  <a:fillRect/>
                </a:stretch>
              </p:blipFill>
              <p:spPr>
                <a:xfrm>
                  <a:off x="7424573" y="5960587"/>
                  <a:ext cx="190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82" name="Freihand 81">
                  <a:extLst>
                    <a:ext uri="{FF2B5EF4-FFF2-40B4-BE49-F238E27FC236}">
                      <a16:creationId xmlns:a16="http://schemas.microsoft.com/office/drawing/2014/main" id="{5E2B3616-826E-4707-8332-71A9EF708C12}"/>
                    </a:ext>
                  </a:extLst>
                </p14:cNvPr>
                <p14:cNvContentPartPr/>
                <p14:nvPr/>
              </p14:nvContentPartPr>
              <p14:xfrm>
                <a:off x="7370213" y="6068947"/>
                <a:ext cx="140040" cy="139680"/>
              </p14:xfrm>
            </p:contentPart>
          </mc:Choice>
          <mc:Fallback xmlns="">
            <p:pic>
              <p:nvPicPr>
                <p:cNvPr id="82" name="Freihand 81">
                  <a:extLst>
                    <a:ext uri="{FF2B5EF4-FFF2-40B4-BE49-F238E27FC236}">
                      <a16:creationId xmlns:a16="http://schemas.microsoft.com/office/drawing/2014/main" id="{5E2B3616-826E-4707-8332-71A9EF708C12}"/>
                    </a:ext>
                  </a:extLst>
                </p:cNvPr>
                <p:cNvPicPr/>
                <p:nvPr/>
              </p:nvPicPr>
              <p:blipFill>
                <a:blip r:embed="rId137"/>
                <a:stretch>
                  <a:fillRect/>
                </a:stretch>
              </p:blipFill>
              <p:spPr>
                <a:xfrm>
                  <a:off x="7365893" y="6064627"/>
                  <a:ext cx="1486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83" name="Freihand 82">
                  <a:extLst>
                    <a:ext uri="{FF2B5EF4-FFF2-40B4-BE49-F238E27FC236}">
                      <a16:creationId xmlns:a16="http://schemas.microsoft.com/office/drawing/2014/main" id="{09FB17AF-4E6A-45AF-92C8-B8080C88EDD5}"/>
                    </a:ext>
                  </a:extLst>
                </p14:cNvPr>
                <p14:cNvContentPartPr/>
                <p14:nvPr/>
              </p14:nvContentPartPr>
              <p14:xfrm>
                <a:off x="7573973" y="5969587"/>
                <a:ext cx="173880" cy="45000"/>
              </p14:xfrm>
            </p:contentPart>
          </mc:Choice>
          <mc:Fallback xmlns="">
            <p:pic>
              <p:nvPicPr>
                <p:cNvPr id="83" name="Freihand 82">
                  <a:extLst>
                    <a:ext uri="{FF2B5EF4-FFF2-40B4-BE49-F238E27FC236}">
                      <a16:creationId xmlns:a16="http://schemas.microsoft.com/office/drawing/2014/main" id="{09FB17AF-4E6A-45AF-92C8-B8080C88EDD5}"/>
                    </a:ext>
                  </a:extLst>
                </p:cNvPr>
                <p:cNvPicPr/>
                <p:nvPr/>
              </p:nvPicPr>
              <p:blipFill>
                <a:blip r:embed="rId139"/>
                <a:stretch>
                  <a:fillRect/>
                </a:stretch>
              </p:blipFill>
              <p:spPr>
                <a:xfrm>
                  <a:off x="7569653" y="5965267"/>
                  <a:ext cx="1825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84" name="Freihand 83">
                  <a:extLst>
                    <a:ext uri="{FF2B5EF4-FFF2-40B4-BE49-F238E27FC236}">
                      <a16:creationId xmlns:a16="http://schemas.microsoft.com/office/drawing/2014/main" id="{255F82BD-59F5-4840-A02C-919755206CA7}"/>
                    </a:ext>
                  </a:extLst>
                </p14:cNvPr>
                <p14:cNvContentPartPr/>
                <p14:nvPr/>
              </p14:nvContentPartPr>
              <p14:xfrm>
                <a:off x="7587293" y="5927827"/>
                <a:ext cx="232560" cy="128520"/>
              </p14:xfrm>
            </p:contentPart>
          </mc:Choice>
          <mc:Fallback xmlns="">
            <p:pic>
              <p:nvPicPr>
                <p:cNvPr id="84" name="Freihand 83">
                  <a:extLst>
                    <a:ext uri="{FF2B5EF4-FFF2-40B4-BE49-F238E27FC236}">
                      <a16:creationId xmlns:a16="http://schemas.microsoft.com/office/drawing/2014/main" id="{255F82BD-59F5-4840-A02C-919755206CA7}"/>
                    </a:ext>
                  </a:extLst>
                </p:cNvPr>
                <p:cNvPicPr/>
                <p:nvPr/>
              </p:nvPicPr>
              <p:blipFill>
                <a:blip r:embed="rId141"/>
                <a:stretch>
                  <a:fillRect/>
                </a:stretch>
              </p:blipFill>
              <p:spPr>
                <a:xfrm>
                  <a:off x="7582973" y="5923507"/>
                  <a:ext cx="24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85" name="Freihand 84">
                  <a:extLst>
                    <a:ext uri="{FF2B5EF4-FFF2-40B4-BE49-F238E27FC236}">
                      <a16:creationId xmlns:a16="http://schemas.microsoft.com/office/drawing/2014/main" id="{A5EB02D5-64E2-4A28-8C5D-2708B09538D3}"/>
                    </a:ext>
                  </a:extLst>
                </p14:cNvPr>
                <p14:cNvContentPartPr/>
                <p14:nvPr/>
              </p14:nvContentPartPr>
              <p14:xfrm>
                <a:off x="7941173" y="5862307"/>
                <a:ext cx="132480" cy="181440"/>
              </p14:xfrm>
            </p:contentPart>
          </mc:Choice>
          <mc:Fallback xmlns="">
            <p:pic>
              <p:nvPicPr>
                <p:cNvPr id="85" name="Freihand 84">
                  <a:extLst>
                    <a:ext uri="{FF2B5EF4-FFF2-40B4-BE49-F238E27FC236}">
                      <a16:creationId xmlns:a16="http://schemas.microsoft.com/office/drawing/2014/main" id="{A5EB02D5-64E2-4A28-8C5D-2708B09538D3}"/>
                    </a:ext>
                  </a:extLst>
                </p:cNvPr>
                <p:cNvPicPr/>
                <p:nvPr/>
              </p:nvPicPr>
              <p:blipFill>
                <a:blip r:embed="rId143"/>
                <a:stretch>
                  <a:fillRect/>
                </a:stretch>
              </p:blipFill>
              <p:spPr>
                <a:xfrm>
                  <a:off x="7936853" y="5857987"/>
                  <a:ext cx="14112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86" name="Freihand 85">
                  <a:extLst>
                    <a:ext uri="{FF2B5EF4-FFF2-40B4-BE49-F238E27FC236}">
                      <a16:creationId xmlns:a16="http://schemas.microsoft.com/office/drawing/2014/main" id="{8B406A2E-426D-4F6B-A9D4-08C5164FFB0E}"/>
                    </a:ext>
                  </a:extLst>
                </p14:cNvPr>
                <p14:cNvContentPartPr/>
                <p14:nvPr/>
              </p14:nvContentPartPr>
              <p14:xfrm>
                <a:off x="8072573" y="5716147"/>
                <a:ext cx="99720" cy="92880"/>
              </p14:xfrm>
            </p:contentPart>
          </mc:Choice>
          <mc:Fallback xmlns="">
            <p:pic>
              <p:nvPicPr>
                <p:cNvPr id="86" name="Freihand 85">
                  <a:extLst>
                    <a:ext uri="{FF2B5EF4-FFF2-40B4-BE49-F238E27FC236}">
                      <a16:creationId xmlns:a16="http://schemas.microsoft.com/office/drawing/2014/main" id="{8B406A2E-426D-4F6B-A9D4-08C5164FFB0E}"/>
                    </a:ext>
                  </a:extLst>
                </p:cNvPr>
                <p:cNvPicPr/>
                <p:nvPr/>
              </p:nvPicPr>
              <p:blipFill>
                <a:blip r:embed="rId145"/>
                <a:stretch>
                  <a:fillRect/>
                </a:stretch>
              </p:blipFill>
              <p:spPr>
                <a:xfrm>
                  <a:off x="8068253" y="5711827"/>
                  <a:ext cx="1083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8" name="Freihand 87">
                  <a:extLst>
                    <a:ext uri="{FF2B5EF4-FFF2-40B4-BE49-F238E27FC236}">
                      <a16:creationId xmlns:a16="http://schemas.microsoft.com/office/drawing/2014/main" id="{3F9D5F35-6409-41A7-A0AB-23D35151C9FA}"/>
                    </a:ext>
                  </a:extLst>
                </p14:cNvPr>
                <p14:cNvContentPartPr/>
                <p14:nvPr/>
              </p14:nvContentPartPr>
              <p14:xfrm>
                <a:off x="8271293" y="5730547"/>
                <a:ext cx="25560" cy="189360"/>
              </p14:xfrm>
            </p:contentPart>
          </mc:Choice>
          <mc:Fallback xmlns="">
            <p:pic>
              <p:nvPicPr>
                <p:cNvPr id="88" name="Freihand 87">
                  <a:extLst>
                    <a:ext uri="{FF2B5EF4-FFF2-40B4-BE49-F238E27FC236}">
                      <a16:creationId xmlns:a16="http://schemas.microsoft.com/office/drawing/2014/main" id="{3F9D5F35-6409-41A7-A0AB-23D35151C9FA}"/>
                    </a:ext>
                  </a:extLst>
                </p:cNvPr>
                <p:cNvPicPr/>
                <p:nvPr/>
              </p:nvPicPr>
              <p:blipFill>
                <a:blip r:embed="rId147"/>
                <a:stretch>
                  <a:fillRect/>
                </a:stretch>
              </p:blipFill>
              <p:spPr>
                <a:xfrm>
                  <a:off x="8266973" y="5726227"/>
                  <a:ext cx="342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9" name="Freihand 88">
                  <a:extLst>
                    <a:ext uri="{FF2B5EF4-FFF2-40B4-BE49-F238E27FC236}">
                      <a16:creationId xmlns:a16="http://schemas.microsoft.com/office/drawing/2014/main" id="{57DAA468-65C8-497E-A3EB-5C6265D2D1C5}"/>
                    </a:ext>
                  </a:extLst>
                </p14:cNvPr>
                <p14:cNvContentPartPr/>
                <p14:nvPr/>
              </p14:nvContentPartPr>
              <p14:xfrm>
                <a:off x="8186693" y="5811187"/>
                <a:ext cx="212760" cy="164520"/>
              </p14:xfrm>
            </p:contentPart>
          </mc:Choice>
          <mc:Fallback xmlns="">
            <p:pic>
              <p:nvPicPr>
                <p:cNvPr id="89" name="Freihand 88">
                  <a:extLst>
                    <a:ext uri="{FF2B5EF4-FFF2-40B4-BE49-F238E27FC236}">
                      <a16:creationId xmlns:a16="http://schemas.microsoft.com/office/drawing/2014/main" id="{57DAA468-65C8-497E-A3EB-5C6265D2D1C5}"/>
                    </a:ext>
                  </a:extLst>
                </p:cNvPr>
                <p:cNvPicPr/>
                <p:nvPr/>
              </p:nvPicPr>
              <p:blipFill>
                <a:blip r:embed="rId149"/>
                <a:stretch>
                  <a:fillRect/>
                </a:stretch>
              </p:blipFill>
              <p:spPr>
                <a:xfrm>
                  <a:off x="8182373" y="5806867"/>
                  <a:ext cx="221400" cy="173160"/>
                </a:xfrm>
                <a:prstGeom prst="rect">
                  <a:avLst/>
                </a:prstGeom>
              </p:spPr>
            </p:pic>
          </mc:Fallback>
        </mc:AlternateContent>
      </p:grpSp>
    </p:spTree>
    <p:extLst>
      <p:ext uri="{BB962C8B-B14F-4D97-AF65-F5344CB8AC3E}">
        <p14:creationId xmlns:p14="http://schemas.microsoft.com/office/powerpoint/2010/main" val="197324708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3094009" y="152262"/>
                <a:ext cx="6406550" cy="463846"/>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3094009" y="152262"/>
                <a:ext cx="6406550" cy="463846"/>
              </a:xfrm>
              <a:prstGeom prst="rect">
                <a:avLst/>
              </a:prstGeom>
              <a:blipFill>
                <a:blip r:embed="rId3"/>
                <a:stretch>
                  <a:fillRect l="-1524" t="-9211" b="-30263"/>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19858" y="5672178"/>
            <a:ext cx="8589304" cy="707365"/>
          </a:xfrm>
          <a:prstGeom prst="rect">
            <a:avLst/>
          </a:prstGeom>
          <a:noFill/>
          <a:ln>
            <a:noFill/>
          </a:ln>
        </p:spPr>
        <p:txBody>
          <a:bodyPr vert="horz" wrap="square" lIns="81646" tIns="40823" rIns="81646" bIns="40823" anchorCtr="0" compatLnSpc="0">
            <a:noAutofit/>
          </a:bodyPr>
          <a:lstStyle/>
          <a:p>
            <a:r>
              <a:rPr lang="de-DE" sz="1996" dirty="0"/>
              <a:t>Bei gegebenen Preiserwartungen steigt das Preisniveau bei steigender Produktion</a:t>
            </a:r>
            <a:endParaRPr lang="de-DE" sz="2000" dirty="0"/>
          </a:p>
          <a:p>
            <a:endParaRPr lang="de-DE" sz="1996" dirty="0"/>
          </a:p>
          <a:p>
            <a:endParaRPr lang="de-DE" sz="1996" dirty="0"/>
          </a:p>
          <a:p>
            <a:pPr marL="342900" indent="-342900">
              <a:buFont typeface="Arial" panose="020B0604020202020204" pitchFamily="34" charset="0"/>
              <a:buChar char="•"/>
            </a:pPr>
            <a:endParaRPr lang="de-DE" sz="1996" dirty="0"/>
          </a:p>
        </p:txBody>
      </p:sp>
      <p:cxnSp>
        <p:nvCxnSpPr>
          <p:cNvPr id="9" name="Straight Arrow Connector 6"/>
          <p:cNvCxnSpPr/>
          <p:nvPr/>
        </p:nvCxnSpPr>
        <p:spPr>
          <a:xfrm flipV="1">
            <a:off x="1739241"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7"/>
          <p:cNvCxnSpPr/>
          <p:nvPr/>
        </p:nvCxnSpPr>
        <p:spPr>
          <a:xfrm>
            <a:off x="1739242"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1347087" y="1077323"/>
            <a:ext cx="295274" cy="343620"/>
          </a:xfrm>
          <a:prstGeom prst="rect">
            <a:avLst/>
          </a:prstGeom>
          <a:noFill/>
        </p:spPr>
        <p:txBody>
          <a:bodyPr wrap="none" rtlCol="0">
            <a:spAutoFit/>
          </a:bodyPr>
          <a:lstStyle/>
          <a:p>
            <a:r>
              <a:rPr lang="de-DE" sz="1633" dirty="0"/>
              <a:t>p</a:t>
            </a:r>
          </a:p>
        </p:txBody>
      </p:sp>
      <p:sp>
        <p:nvSpPr>
          <p:cNvPr id="12" name="Textfeld 11"/>
          <p:cNvSpPr txBox="1"/>
          <p:nvPr/>
        </p:nvSpPr>
        <p:spPr>
          <a:xfrm>
            <a:off x="7087815" y="4727057"/>
            <a:ext cx="287258" cy="343620"/>
          </a:xfrm>
          <a:prstGeom prst="rect">
            <a:avLst/>
          </a:prstGeom>
          <a:noFill/>
        </p:spPr>
        <p:txBody>
          <a:bodyPr wrap="none" rtlCol="0">
            <a:spAutoFit/>
          </a:bodyPr>
          <a:lstStyle/>
          <a:p>
            <a:r>
              <a:rPr lang="de-DE" sz="1633" dirty="0"/>
              <a:t>Y</a:t>
            </a:r>
          </a:p>
        </p:txBody>
      </p:sp>
      <p:sp>
        <p:nvSpPr>
          <p:cNvPr id="3" name="Freihandform 2"/>
          <p:cNvSpPr/>
          <p:nvPr/>
        </p:nvSpPr>
        <p:spPr>
          <a:xfrm>
            <a:off x="1892065" y="1453123"/>
            <a:ext cx="3751942" cy="2569029"/>
          </a:xfrm>
          <a:custGeom>
            <a:avLst/>
            <a:gdLst>
              <a:gd name="connsiteX0" fmla="*/ 0 w 3751942"/>
              <a:gd name="connsiteY0" fmla="*/ 2569029 h 2569029"/>
              <a:gd name="connsiteX1" fmla="*/ 1886857 w 3751942"/>
              <a:gd name="connsiteY1" fmla="*/ 1843315 h 2569029"/>
              <a:gd name="connsiteX2" fmla="*/ 3751942 w 3751942"/>
              <a:gd name="connsiteY2" fmla="*/ 0 h 2569029"/>
            </a:gdLst>
            <a:ahLst/>
            <a:cxnLst>
              <a:cxn ang="0">
                <a:pos x="connsiteX0" y="connsiteY0"/>
              </a:cxn>
              <a:cxn ang="0">
                <a:pos x="connsiteX1" y="connsiteY1"/>
              </a:cxn>
              <a:cxn ang="0">
                <a:pos x="connsiteX2" y="connsiteY2"/>
              </a:cxn>
            </a:cxnLst>
            <a:rect l="l" t="t" r="r" b="b"/>
            <a:pathLst>
              <a:path w="3751942" h="2569029">
                <a:moveTo>
                  <a:pt x="0" y="2569029"/>
                </a:moveTo>
                <a:cubicBezTo>
                  <a:pt x="630766" y="2420258"/>
                  <a:pt x="1261533" y="2271487"/>
                  <a:pt x="1886857" y="1843315"/>
                </a:cubicBezTo>
                <a:cubicBezTo>
                  <a:pt x="2512181" y="1415143"/>
                  <a:pt x="3132061" y="707571"/>
                  <a:pt x="375194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7" name="Rechteck 6"/>
              <p:cNvSpPr/>
              <p:nvPr/>
            </p:nvSpPr>
            <p:spPr>
              <a:xfrm>
                <a:off x="5796830" y="1075572"/>
                <a:ext cx="497764" cy="37023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p>
                        <m:sSupPr>
                          <m:ctrlPr>
                            <a:rPr lang="de-DE" i="1">
                              <a:latin typeface="Cambria Math" panose="02040503050406030204" pitchFamily="18" charset="0"/>
                            </a:rPr>
                          </m:ctrlPr>
                        </m:sSupPr>
                        <m:e>
                          <m:r>
                            <a:rPr lang="de-DE" i="1">
                              <a:latin typeface="Cambria Math" panose="02040503050406030204" pitchFamily="18" charset="0"/>
                            </a:rPr>
                            <m:t>𝑌</m:t>
                          </m:r>
                        </m:e>
                        <m:sup>
                          <m:r>
                            <a:rPr lang="de-DE" i="1">
                              <a:latin typeface="Cambria Math" panose="02040503050406030204" pitchFamily="18" charset="0"/>
                            </a:rPr>
                            <m:t>𝑆</m:t>
                          </m:r>
                        </m:sup>
                      </m:sSup>
                    </m:oMath>
                  </m:oMathPara>
                </a14:m>
                <a:endParaRPr lang="de-DE" dirty="0"/>
              </a:p>
            </p:txBody>
          </p:sp>
        </mc:Choice>
        <mc:Fallback xmlns="">
          <p:sp>
            <p:nvSpPr>
              <p:cNvPr id="7" name="Rechteck 6"/>
              <p:cNvSpPr>
                <a:spLocks noRot="1" noChangeAspect="1" noMove="1" noResize="1" noEditPoints="1" noAdjustHandles="1" noChangeArrowheads="1" noChangeShapeType="1" noTextEdit="1"/>
              </p:cNvSpPr>
              <p:nvPr/>
            </p:nvSpPr>
            <p:spPr>
              <a:xfrm>
                <a:off x="5796830" y="1075572"/>
                <a:ext cx="497764" cy="370230"/>
              </a:xfrm>
              <a:prstGeom prst="rect">
                <a:avLst/>
              </a:prstGeom>
              <a:blipFill>
                <a:blip r:embed="rId4"/>
                <a:stretch>
                  <a:fillRect/>
                </a:stretch>
              </a:blipFill>
            </p:spPr>
            <p:txBody>
              <a:bodyPr/>
              <a:lstStyle/>
              <a:p>
                <a:r>
                  <a:rPr lang="de-DE">
                    <a:noFill/>
                  </a:rPr>
                  <a:t> </a:t>
                </a:r>
              </a:p>
            </p:txBody>
          </p:sp>
        </mc:Fallback>
      </mc:AlternateContent>
      <p:sp>
        <p:nvSpPr>
          <p:cNvPr id="2" name="Rechteck 1"/>
          <p:cNvSpPr/>
          <p:nvPr/>
        </p:nvSpPr>
        <p:spPr>
          <a:xfrm>
            <a:off x="5391108" y="1077323"/>
            <a:ext cx="582211" cy="369332"/>
          </a:xfrm>
          <a:prstGeom prst="rect">
            <a:avLst/>
          </a:prstGeom>
        </p:spPr>
        <p:txBody>
          <a:bodyPr wrap="none">
            <a:spAutoFit/>
          </a:bodyPr>
          <a:lstStyle/>
          <a:p>
            <a:r>
              <a:rPr lang="de-DE" b="1" dirty="0">
                <a:solidFill>
                  <a:srgbClr val="000000"/>
                </a:solidFill>
                <a:latin typeface="Sparkasse Rg" pitchFamily="34" charset="0"/>
              </a:rPr>
              <a:t>AS:</a:t>
            </a:r>
            <a:endParaRPr lang="de-DE" dirty="0"/>
          </a:p>
        </p:txBody>
      </p:sp>
      <p:sp>
        <p:nvSpPr>
          <p:cNvPr id="13" name="Rechteck 12">
            <a:extLst>
              <a:ext uri="{FF2B5EF4-FFF2-40B4-BE49-F238E27FC236}">
                <a16:creationId xmlns:a16="http://schemas.microsoft.com/office/drawing/2014/main" id="{5D864021-4026-4708-A518-B8B556D2C02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0D9DDEA1-51EB-4D41-B800-E8A7409C3A0A}"/>
                  </a:ext>
                </a:extLst>
              </p14:cNvPr>
              <p14:cNvContentPartPr/>
              <p14:nvPr/>
            </p14:nvContentPartPr>
            <p14:xfrm>
              <a:off x="1245893" y="889267"/>
              <a:ext cx="5370120" cy="3246840"/>
            </p14:xfrm>
          </p:contentPart>
        </mc:Choice>
        <mc:Fallback xmlns="">
          <p:pic>
            <p:nvPicPr>
              <p:cNvPr id="4" name="Freihand 3">
                <a:extLst>
                  <a:ext uri="{FF2B5EF4-FFF2-40B4-BE49-F238E27FC236}">
                    <a16:creationId xmlns:a16="http://schemas.microsoft.com/office/drawing/2014/main" id="{0D9DDEA1-51EB-4D41-B800-E8A7409C3A0A}"/>
                  </a:ext>
                </a:extLst>
              </p:cNvPr>
              <p:cNvPicPr/>
              <p:nvPr/>
            </p:nvPicPr>
            <p:blipFill>
              <a:blip r:embed="rId6"/>
              <a:stretch>
                <a:fillRect/>
              </a:stretch>
            </p:blipFill>
            <p:spPr>
              <a:xfrm>
                <a:off x="1241573" y="884947"/>
                <a:ext cx="5378760" cy="3255480"/>
              </a:xfrm>
              <a:prstGeom prst="rect">
                <a:avLst/>
              </a:prstGeom>
            </p:spPr>
          </p:pic>
        </mc:Fallback>
      </mc:AlternateContent>
      <p:grpSp>
        <p:nvGrpSpPr>
          <p:cNvPr id="30" name="Gruppieren 29">
            <a:extLst>
              <a:ext uri="{FF2B5EF4-FFF2-40B4-BE49-F238E27FC236}">
                <a16:creationId xmlns:a16="http://schemas.microsoft.com/office/drawing/2014/main" id="{8049238B-81AC-4662-BD75-A53EB459F545}"/>
              </a:ext>
            </a:extLst>
          </p:cNvPr>
          <p:cNvGrpSpPr/>
          <p:nvPr/>
        </p:nvGrpSpPr>
        <p:grpSpPr>
          <a:xfrm>
            <a:off x="7229813" y="1546627"/>
            <a:ext cx="764280" cy="365400"/>
            <a:chOff x="7229813" y="1546627"/>
            <a:chExt cx="764280" cy="365400"/>
          </a:xfrm>
        </p:grpSpPr>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BF710111-5FA0-4F06-B9E6-20AF52B281DB}"/>
                    </a:ext>
                  </a:extLst>
                </p14:cNvPr>
                <p14:cNvContentPartPr/>
                <p14:nvPr/>
              </p14:nvContentPartPr>
              <p14:xfrm>
                <a:off x="7229813" y="1600987"/>
                <a:ext cx="131040" cy="249120"/>
              </p14:xfrm>
            </p:contentPart>
          </mc:Choice>
          <mc:Fallback xmlns="">
            <p:pic>
              <p:nvPicPr>
                <p:cNvPr id="5" name="Freihand 4">
                  <a:extLst>
                    <a:ext uri="{FF2B5EF4-FFF2-40B4-BE49-F238E27FC236}">
                      <a16:creationId xmlns:a16="http://schemas.microsoft.com/office/drawing/2014/main" id="{BF710111-5FA0-4F06-B9E6-20AF52B281DB}"/>
                    </a:ext>
                  </a:extLst>
                </p:cNvPr>
                <p:cNvPicPr/>
                <p:nvPr/>
              </p:nvPicPr>
              <p:blipFill>
                <a:blip r:embed="rId8"/>
                <a:stretch>
                  <a:fillRect/>
                </a:stretch>
              </p:blipFill>
              <p:spPr>
                <a:xfrm>
                  <a:off x="7225493" y="1596667"/>
                  <a:ext cx="13968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22BAB9C4-422D-4A43-909B-75C86C681818}"/>
                    </a:ext>
                  </a:extLst>
                </p14:cNvPr>
                <p14:cNvContentPartPr/>
                <p14:nvPr/>
              </p14:nvContentPartPr>
              <p14:xfrm>
                <a:off x="7249253" y="1593787"/>
                <a:ext cx="168480" cy="229680"/>
              </p14:xfrm>
            </p:contentPart>
          </mc:Choice>
          <mc:Fallback xmlns="">
            <p:pic>
              <p:nvPicPr>
                <p:cNvPr id="8" name="Freihand 7">
                  <a:extLst>
                    <a:ext uri="{FF2B5EF4-FFF2-40B4-BE49-F238E27FC236}">
                      <a16:creationId xmlns:a16="http://schemas.microsoft.com/office/drawing/2014/main" id="{22BAB9C4-422D-4A43-909B-75C86C681818}"/>
                    </a:ext>
                  </a:extLst>
                </p:cNvPr>
                <p:cNvPicPr/>
                <p:nvPr/>
              </p:nvPicPr>
              <p:blipFill>
                <a:blip r:embed="rId10"/>
                <a:stretch>
                  <a:fillRect/>
                </a:stretch>
              </p:blipFill>
              <p:spPr>
                <a:xfrm>
                  <a:off x="7244933" y="1589467"/>
                  <a:ext cx="17712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EFE741C4-FFF6-47D9-9E87-FE550C6095C0}"/>
                    </a:ext>
                  </a:extLst>
                </p14:cNvPr>
                <p14:cNvContentPartPr/>
                <p14:nvPr/>
              </p14:nvContentPartPr>
              <p14:xfrm>
                <a:off x="7446893" y="1567867"/>
                <a:ext cx="191160" cy="244800"/>
              </p14:xfrm>
            </p:contentPart>
          </mc:Choice>
          <mc:Fallback xmlns="">
            <p:pic>
              <p:nvPicPr>
                <p:cNvPr id="14" name="Freihand 13">
                  <a:extLst>
                    <a:ext uri="{FF2B5EF4-FFF2-40B4-BE49-F238E27FC236}">
                      <a16:creationId xmlns:a16="http://schemas.microsoft.com/office/drawing/2014/main" id="{EFE741C4-FFF6-47D9-9E87-FE550C6095C0}"/>
                    </a:ext>
                  </a:extLst>
                </p:cNvPr>
                <p:cNvPicPr/>
                <p:nvPr/>
              </p:nvPicPr>
              <p:blipFill>
                <a:blip r:embed="rId12"/>
                <a:stretch>
                  <a:fillRect/>
                </a:stretch>
              </p:blipFill>
              <p:spPr>
                <a:xfrm>
                  <a:off x="7442573" y="1563547"/>
                  <a:ext cx="19980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 name="Freihand 14">
                  <a:extLst>
                    <a:ext uri="{FF2B5EF4-FFF2-40B4-BE49-F238E27FC236}">
                      <a16:creationId xmlns:a16="http://schemas.microsoft.com/office/drawing/2014/main" id="{18C8E645-02F4-4953-8540-D1B5BB0FB7A3}"/>
                    </a:ext>
                  </a:extLst>
                </p14:cNvPr>
                <p14:cNvContentPartPr/>
                <p14:nvPr/>
              </p14:nvContentPartPr>
              <p14:xfrm>
                <a:off x="7671893" y="1546627"/>
                <a:ext cx="322200" cy="365400"/>
              </p14:xfrm>
            </p:contentPart>
          </mc:Choice>
          <mc:Fallback xmlns="">
            <p:pic>
              <p:nvPicPr>
                <p:cNvPr id="15" name="Freihand 14">
                  <a:extLst>
                    <a:ext uri="{FF2B5EF4-FFF2-40B4-BE49-F238E27FC236}">
                      <a16:creationId xmlns:a16="http://schemas.microsoft.com/office/drawing/2014/main" id="{18C8E645-02F4-4953-8540-D1B5BB0FB7A3}"/>
                    </a:ext>
                  </a:extLst>
                </p:cNvPr>
                <p:cNvPicPr/>
                <p:nvPr/>
              </p:nvPicPr>
              <p:blipFill>
                <a:blip r:embed="rId14"/>
                <a:stretch>
                  <a:fillRect/>
                </a:stretch>
              </p:blipFill>
              <p:spPr>
                <a:xfrm>
                  <a:off x="7667573" y="1542307"/>
                  <a:ext cx="330840" cy="374040"/>
                </a:xfrm>
                <a:prstGeom prst="rect">
                  <a:avLst/>
                </a:prstGeom>
              </p:spPr>
            </p:pic>
          </mc:Fallback>
        </mc:AlternateContent>
      </p:grpSp>
      <p:grpSp>
        <p:nvGrpSpPr>
          <p:cNvPr id="29" name="Gruppieren 28">
            <a:extLst>
              <a:ext uri="{FF2B5EF4-FFF2-40B4-BE49-F238E27FC236}">
                <a16:creationId xmlns:a16="http://schemas.microsoft.com/office/drawing/2014/main" id="{9341F459-62C4-4FE3-8DF1-B8F82BF10E0B}"/>
              </a:ext>
            </a:extLst>
          </p:cNvPr>
          <p:cNvGrpSpPr/>
          <p:nvPr/>
        </p:nvGrpSpPr>
        <p:grpSpPr>
          <a:xfrm>
            <a:off x="8260133" y="1428187"/>
            <a:ext cx="575640" cy="271080"/>
            <a:chOff x="8260133" y="1428187"/>
            <a:chExt cx="575640" cy="271080"/>
          </a:xfrm>
        </p:grpSpPr>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6E096EB9-B2D8-4E8B-97DD-6A21C68B6D1B}"/>
                    </a:ext>
                  </a:extLst>
                </p14:cNvPr>
                <p14:cNvContentPartPr/>
                <p14:nvPr/>
              </p14:nvContentPartPr>
              <p14:xfrm>
                <a:off x="8260133" y="1588027"/>
                <a:ext cx="213480" cy="111240"/>
              </p14:xfrm>
            </p:contentPart>
          </mc:Choice>
          <mc:Fallback xmlns="">
            <p:pic>
              <p:nvPicPr>
                <p:cNvPr id="16" name="Freihand 15">
                  <a:extLst>
                    <a:ext uri="{FF2B5EF4-FFF2-40B4-BE49-F238E27FC236}">
                      <a16:creationId xmlns:a16="http://schemas.microsoft.com/office/drawing/2014/main" id="{6E096EB9-B2D8-4E8B-97DD-6A21C68B6D1B}"/>
                    </a:ext>
                  </a:extLst>
                </p:cNvPr>
                <p:cNvPicPr/>
                <p:nvPr/>
              </p:nvPicPr>
              <p:blipFill>
                <a:blip r:embed="rId16"/>
                <a:stretch>
                  <a:fillRect/>
                </a:stretch>
              </p:blipFill>
              <p:spPr>
                <a:xfrm>
                  <a:off x="8255813" y="1583707"/>
                  <a:ext cx="2221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7" name="Freihand 16">
                  <a:extLst>
                    <a:ext uri="{FF2B5EF4-FFF2-40B4-BE49-F238E27FC236}">
                      <a16:creationId xmlns:a16="http://schemas.microsoft.com/office/drawing/2014/main" id="{1B914879-B4B1-4693-B98D-1734EF9A0AAC}"/>
                    </a:ext>
                  </a:extLst>
                </p14:cNvPr>
                <p14:cNvContentPartPr/>
                <p14:nvPr/>
              </p14:nvContentPartPr>
              <p14:xfrm>
                <a:off x="8455253" y="1488307"/>
                <a:ext cx="11520" cy="55080"/>
              </p14:xfrm>
            </p:contentPart>
          </mc:Choice>
          <mc:Fallback xmlns="">
            <p:pic>
              <p:nvPicPr>
                <p:cNvPr id="17" name="Freihand 16">
                  <a:extLst>
                    <a:ext uri="{FF2B5EF4-FFF2-40B4-BE49-F238E27FC236}">
                      <a16:creationId xmlns:a16="http://schemas.microsoft.com/office/drawing/2014/main" id="{1B914879-B4B1-4693-B98D-1734EF9A0AAC}"/>
                    </a:ext>
                  </a:extLst>
                </p:cNvPr>
                <p:cNvPicPr/>
                <p:nvPr/>
              </p:nvPicPr>
              <p:blipFill>
                <a:blip r:embed="rId18"/>
                <a:stretch>
                  <a:fillRect/>
                </a:stretch>
              </p:blipFill>
              <p:spPr>
                <a:xfrm>
                  <a:off x="8450933" y="1483987"/>
                  <a:ext cx="201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8" name="Freihand 17">
                  <a:extLst>
                    <a:ext uri="{FF2B5EF4-FFF2-40B4-BE49-F238E27FC236}">
                      <a16:creationId xmlns:a16="http://schemas.microsoft.com/office/drawing/2014/main" id="{F6049A33-C617-4E5A-B914-8C801DA368A5}"/>
                    </a:ext>
                  </a:extLst>
                </p14:cNvPr>
                <p14:cNvContentPartPr/>
                <p14:nvPr/>
              </p14:nvContentPartPr>
              <p14:xfrm>
                <a:off x="8550653" y="1428187"/>
                <a:ext cx="285120" cy="243000"/>
              </p14:xfrm>
            </p:contentPart>
          </mc:Choice>
          <mc:Fallback xmlns="">
            <p:pic>
              <p:nvPicPr>
                <p:cNvPr id="18" name="Freihand 17">
                  <a:extLst>
                    <a:ext uri="{FF2B5EF4-FFF2-40B4-BE49-F238E27FC236}">
                      <a16:creationId xmlns:a16="http://schemas.microsoft.com/office/drawing/2014/main" id="{F6049A33-C617-4E5A-B914-8C801DA368A5}"/>
                    </a:ext>
                  </a:extLst>
                </p:cNvPr>
                <p:cNvPicPr/>
                <p:nvPr/>
              </p:nvPicPr>
              <p:blipFill>
                <a:blip r:embed="rId20"/>
                <a:stretch>
                  <a:fillRect/>
                </a:stretch>
              </p:blipFill>
              <p:spPr>
                <a:xfrm>
                  <a:off x="8546333" y="1423867"/>
                  <a:ext cx="293760" cy="251640"/>
                </a:xfrm>
                <a:prstGeom prst="rect">
                  <a:avLst/>
                </a:prstGeom>
              </p:spPr>
            </p:pic>
          </mc:Fallback>
        </mc:AlternateContent>
      </p:grpSp>
      <p:grpSp>
        <p:nvGrpSpPr>
          <p:cNvPr id="28" name="Gruppieren 27">
            <a:extLst>
              <a:ext uri="{FF2B5EF4-FFF2-40B4-BE49-F238E27FC236}">
                <a16:creationId xmlns:a16="http://schemas.microsoft.com/office/drawing/2014/main" id="{D10D99D9-080B-4192-A6A0-28CCA75B978A}"/>
              </a:ext>
            </a:extLst>
          </p:cNvPr>
          <p:cNvGrpSpPr/>
          <p:nvPr/>
        </p:nvGrpSpPr>
        <p:grpSpPr>
          <a:xfrm>
            <a:off x="9128813" y="1365547"/>
            <a:ext cx="397440" cy="239400"/>
            <a:chOff x="9128813" y="1365547"/>
            <a:chExt cx="397440" cy="239400"/>
          </a:xfrm>
        </p:grpSpPr>
        <mc:AlternateContent xmlns:mc="http://schemas.openxmlformats.org/markup-compatibility/2006" xmlns:p14="http://schemas.microsoft.com/office/powerpoint/2010/main">
          <mc:Choice Requires="p14">
            <p:contentPart p14:bwMode="auto" r:id="rId21">
              <p14:nvContentPartPr>
                <p14:cNvPr id="19" name="Freihand 18">
                  <a:extLst>
                    <a:ext uri="{FF2B5EF4-FFF2-40B4-BE49-F238E27FC236}">
                      <a16:creationId xmlns:a16="http://schemas.microsoft.com/office/drawing/2014/main" id="{71E4FE65-40EA-4608-A227-E53F9FDD3F2E}"/>
                    </a:ext>
                  </a:extLst>
                </p14:cNvPr>
                <p14:cNvContentPartPr/>
                <p14:nvPr/>
              </p14:nvContentPartPr>
              <p14:xfrm>
                <a:off x="9128813" y="1510267"/>
                <a:ext cx="301320" cy="94680"/>
              </p14:xfrm>
            </p:contentPart>
          </mc:Choice>
          <mc:Fallback xmlns="">
            <p:pic>
              <p:nvPicPr>
                <p:cNvPr id="19" name="Freihand 18">
                  <a:extLst>
                    <a:ext uri="{FF2B5EF4-FFF2-40B4-BE49-F238E27FC236}">
                      <a16:creationId xmlns:a16="http://schemas.microsoft.com/office/drawing/2014/main" id="{71E4FE65-40EA-4608-A227-E53F9FDD3F2E}"/>
                    </a:ext>
                  </a:extLst>
                </p:cNvPr>
                <p:cNvPicPr/>
                <p:nvPr/>
              </p:nvPicPr>
              <p:blipFill>
                <a:blip r:embed="rId22"/>
                <a:stretch>
                  <a:fillRect/>
                </a:stretch>
              </p:blipFill>
              <p:spPr>
                <a:xfrm>
                  <a:off x="9124493" y="1505947"/>
                  <a:ext cx="3099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0" name="Freihand 19">
                  <a:extLst>
                    <a:ext uri="{FF2B5EF4-FFF2-40B4-BE49-F238E27FC236}">
                      <a16:creationId xmlns:a16="http://schemas.microsoft.com/office/drawing/2014/main" id="{2D374C27-A197-4D7F-8208-E19D8664C093}"/>
                    </a:ext>
                  </a:extLst>
                </p14:cNvPr>
                <p14:cNvContentPartPr/>
                <p14:nvPr/>
              </p14:nvContentPartPr>
              <p14:xfrm>
                <a:off x="9422933" y="1392547"/>
                <a:ext cx="103320" cy="196200"/>
              </p14:xfrm>
            </p:contentPart>
          </mc:Choice>
          <mc:Fallback xmlns="">
            <p:pic>
              <p:nvPicPr>
                <p:cNvPr id="20" name="Freihand 19">
                  <a:extLst>
                    <a:ext uri="{FF2B5EF4-FFF2-40B4-BE49-F238E27FC236}">
                      <a16:creationId xmlns:a16="http://schemas.microsoft.com/office/drawing/2014/main" id="{2D374C27-A197-4D7F-8208-E19D8664C093}"/>
                    </a:ext>
                  </a:extLst>
                </p:cNvPr>
                <p:cNvPicPr/>
                <p:nvPr/>
              </p:nvPicPr>
              <p:blipFill>
                <a:blip r:embed="rId24"/>
                <a:stretch>
                  <a:fillRect/>
                </a:stretch>
              </p:blipFill>
              <p:spPr>
                <a:xfrm>
                  <a:off x="9418613" y="1388227"/>
                  <a:ext cx="1119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1" name="Freihand 20">
                  <a:extLst>
                    <a:ext uri="{FF2B5EF4-FFF2-40B4-BE49-F238E27FC236}">
                      <a16:creationId xmlns:a16="http://schemas.microsoft.com/office/drawing/2014/main" id="{4595888C-9FDF-4B27-9A23-80149D96B75F}"/>
                    </a:ext>
                  </a:extLst>
                </p14:cNvPr>
                <p14:cNvContentPartPr/>
                <p14:nvPr/>
              </p14:nvContentPartPr>
              <p14:xfrm>
                <a:off x="9382253" y="1365547"/>
                <a:ext cx="38160" cy="6840"/>
              </p14:xfrm>
            </p:contentPart>
          </mc:Choice>
          <mc:Fallback xmlns="">
            <p:pic>
              <p:nvPicPr>
                <p:cNvPr id="21" name="Freihand 20">
                  <a:extLst>
                    <a:ext uri="{FF2B5EF4-FFF2-40B4-BE49-F238E27FC236}">
                      <a16:creationId xmlns:a16="http://schemas.microsoft.com/office/drawing/2014/main" id="{4595888C-9FDF-4B27-9A23-80149D96B75F}"/>
                    </a:ext>
                  </a:extLst>
                </p:cNvPr>
                <p:cNvPicPr/>
                <p:nvPr/>
              </p:nvPicPr>
              <p:blipFill>
                <a:blip r:embed="rId26"/>
                <a:stretch>
                  <a:fillRect/>
                </a:stretch>
              </p:blipFill>
              <p:spPr>
                <a:xfrm>
                  <a:off x="9377933" y="1361227"/>
                  <a:ext cx="46800" cy="15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
            <p14:nvContentPartPr>
              <p14:cNvPr id="22" name="Freihand 21">
                <a:extLst>
                  <a:ext uri="{FF2B5EF4-FFF2-40B4-BE49-F238E27FC236}">
                    <a16:creationId xmlns:a16="http://schemas.microsoft.com/office/drawing/2014/main" id="{22748B9D-640F-471B-919A-6849C70844D3}"/>
                  </a:ext>
                </a:extLst>
              </p14:cNvPr>
              <p14:cNvContentPartPr/>
              <p14:nvPr/>
            </p14:nvContentPartPr>
            <p14:xfrm>
              <a:off x="9778973" y="1390027"/>
              <a:ext cx="370800" cy="147960"/>
            </p14:xfrm>
          </p:contentPart>
        </mc:Choice>
        <mc:Fallback xmlns="">
          <p:pic>
            <p:nvPicPr>
              <p:cNvPr id="22" name="Freihand 21">
                <a:extLst>
                  <a:ext uri="{FF2B5EF4-FFF2-40B4-BE49-F238E27FC236}">
                    <a16:creationId xmlns:a16="http://schemas.microsoft.com/office/drawing/2014/main" id="{22748B9D-640F-471B-919A-6849C70844D3}"/>
                  </a:ext>
                </a:extLst>
              </p:cNvPr>
              <p:cNvPicPr/>
              <p:nvPr/>
            </p:nvPicPr>
            <p:blipFill>
              <a:blip r:embed="rId28"/>
              <a:stretch>
                <a:fillRect/>
              </a:stretch>
            </p:blipFill>
            <p:spPr>
              <a:xfrm>
                <a:off x="9774653" y="1385707"/>
                <a:ext cx="379440" cy="156600"/>
              </a:xfrm>
              <a:prstGeom prst="rect">
                <a:avLst/>
              </a:prstGeom>
            </p:spPr>
          </p:pic>
        </mc:Fallback>
      </mc:AlternateContent>
      <p:grpSp>
        <p:nvGrpSpPr>
          <p:cNvPr id="40" name="Gruppieren 39">
            <a:extLst>
              <a:ext uri="{FF2B5EF4-FFF2-40B4-BE49-F238E27FC236}">
                <a16:creationId xmlns:a16="http://schemas.microsoft.com/office/drawing/2014/main" id="{2FF9993A-B1C5-4AD2-AE87-2DFD271559F6}"/>
              </a:ext>
            </a:extLst>
          </p:cNvPr>
          <p:cNvGrpSpPr/>
          <p:nvPr/>
        </p:nvGrpSpPr>
        <p:grpSpPr>
          <a:xfrm>
            <a:off x="10405013" y="1143427"/>
            <a:ext cx="1425960" cy="334800"/>
            <a:chOff x="10405013" y="1143427"/>
            <a:chExt cx="1425960" cy="334800"/>
          </a:xfrm>
        </p:grpSpPr>
        <mc:AlternateContent xmlns:mc="http://schemas.openxmlformats.org/markup-compatibility/2006" xmlns:p14="http://schemas.microsoft.com/office/powerpoint/2010/main">
          <mc:Choice Requires="p14">
            <p:contentPart p14:bwMode="auto" r:id="rId29">
              <p14:nvContentPartPr>
                <p14:cNvPr id="23" name="Freihand 22">
                  <a:extLst>
                    <a:ext uri="{FF2B5EF4-FFF2-40B4-BE49-F238E27FC236}">
                      <a16:creationId xmlns:a16="http://schemas.microsoft.com/office/drawing/2014/main" id="{D68133F9-9C2F-4395-838C-19FF646D87EF}"/>
                    </a:ext>
                  </a:extLst>
                </p14:cNvPr>
                <p14:cNvContentPartPr/>
                <p14:nvPr/>
              </p14:nvContentPartPr>
              <p14:xfrm>
                <a:off x="10405013" y="1285627"/>
                <a:ext cx="227880" cy="169200"/>
              </p14:xfrm>
            </p:contentPart>
          </mc:Choice>
          <mc:Fallback xmlns="">
            <p:pic>
              <p:nvPicPr>
                <p:cNvPr id="23" name="Freihand 22">
                  <a:extLst>
                    <a:ext uri="{FF2B5EF4-FFF2-40B4-BE49-F238E27FC236}">
                      <a16:creationId xmlns:a16="http://schemas.microsoft.com/office/drawing/2014/main" id="{D68133F9-9C2F-4395-838C-19FF646D87EF}"/>
                    </a:ext>
                  </a:extLst>
                </p:cNvPr>
                <p:cNvPicPr/>
                <p:nvPr/>
              </p:nvPicPr>
              <p:blipFill>
                <a:blip r:embed="rId30"/>
                <a:stretch>
                  <a:fillRect/>
                </a:stretch>
              </p:blipFill>
              <p:spPr>
                <a:xfrm>
                  <a:off x="10400693" y="1281307"/>
                  <a:ext cx="2365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4" name="Freihand 23">
                  <a:extLst>
                    <a:ext uri="{FF2B5EF4-FFF2-40B4-BE49-F238E27FC236}">
                      <a16:creationId xmlns:a16="http://schemas.microsoft.com/office/drawing/2014/main" id="{43295C64-F6A1-4FF6-B075-8F1EA41E7C90}"/>
                    </a:ext>
                  </a:extLst>
                </p14:cNvPr>
                <p14:cNvContentPartPr/>
                <p14:nvPr/>
              </p14:nvContentPartPr>
              <p14:xfrm>
                <a:off x="10672853" y="1232347"/>
                <a:ext cx="129240" cy="203400"/>
              </p14:xfrm>
            </p:contentPart>
          </mc:Choice>
          <mc:Fallback xmlns="">
            <p:pic>
              <p:nvPicPr>
                <p:cNvPr id="24" name="Freihand 23">
                  <a:extLst>
                    <a:ext uri="{FF2B5EF4-FFF2-40B4-BE49-F238E27FC236}">
                      <a16:creationId xmlns:a16="http://schemas.microsoft.com/office/drawing/2014/main" id="{43295C64-F6A1-4FF6-B075-8F1EA41E7C90}"/>
                    </a:ext>
                  </a:extLst>
                </p:cNvPr>
                <p:cNvPicPr/>
                <p:nvPr/>
              </p:nvPicPr>
              <p:blipFill>
                <a:blip r:embed="rId32"/>
                <a:stretch>
                  <a:fillRect/>
                </a:stretch>
              </p:blipFill>
              <p:spPr>
                <a:xfrm>
                  <a:off x="10668533" y="1228027"/>
                  <a:ext cx="13788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5" name="Freihand 24">
                  <a:extLst>
                    <a:ext uri="{FF2B5EF4-FFF2-40B4-BE49-F238E27FC236}">
                      <a16:creationId xmlns:a16="http://schemas.microsoft.com/office/drawing/2014/main" id="{7066BAF7-A68F-4D1F-B168-4816FDD4B4FB}"/>
                    </a:ext>
                  </a:extLst>
                </p14:cNvPr>
                <p14:cNvContentPartPr/>
                <p14:nvPr/>
              </p14:nvContentPartPr>
              <p14:xfrm>
                <a:off x="10711373" y="1297507"/>
                <a:ext cx="235080" cy="116640"/>
              </p14:xfrm>
            </p:contentPart>
          </mc:Choice>
          <mc:Fallback xmlns="">
            <p:pic>
              <p:nvPicPr>
                <p:cNvPr id="25" name="Freihand 24">
                  <a:extLst>
                    <a:ext uri="{FF2B5EF4-FFF2-40B4-BE49-F238E27FC236}">
                      <a16:creationId xmlns:a16="http://schemas.microsoft.com/office/drawing/2014/main" id="{7066BAF7-A68F-4D1F-B168-4816FDD4B4FB}"/>
                    </a:ext>
                  </a:extLst>
                </p:cNvPr>
                <p:cNvPicPr/>
                <p:nvPr/>
              </p:nvPicPr>
              <p:blipFill>
                <a:blip r:embed="rId34"/>
                <a:stretch>
                  <a:fillRect/>
                </a:stretch>
              </p:blipFill>
              <p:spPr>
                <a:xfrm>
                  <a:off x="10707053" y="1293187"/>
                  <a:ext cx="2437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6" name="Freihand 25">
                  <a:extLst>
                    <a:ext uri="{FF2B5EF4-FFF2-40B4-BE49-F238E27FC236}">
                      <a16:creationId xmlns:a16="http://schemas.microsoft.com/office/drawing/2014/main" id="{85365ACF-7BDC-460F-9CAE-DB673D415367}"/>
                    </a:ext>
                  </a:extLst>
                </p14:cNvPr>
                <p14:cNvContentPartPr/>
                <p14:nvPr/>
              </p14:nvContentPartPr>
              <p14:xfrm>
                <a:off x="10645133" y="1143427"/>
                <a:ext cx="360" cy="360"/>
              </p14:xfrm>
            </p:contentPart>
          </mc:Choice>
          <mc:Fallback xmlns="">
            <p:pic>
              <p:nvPicPr>
                <p:cNvPr id="26" name="Freihand 25">
                  <a:extLst>
                    <a:ext uri="{FF2B5EF4-FFF2-40B4-BE49-F238E27FC236}">
                      <a16:creationId xmlns:a16="http://schemas.microsoft.com/office/drawing/2014/main" id="{85365ACF-7BDC-460F-9CAE-DB673D415367}"/>
                    </a:ext>
                  </a:extLst>
                </p:cNvPr>
                <p:cNvPicPr/>
                <p:nvPr/>
              </p:nvPicPr>
              <p:blipFill>
                <a:blip r:embed="rId36"/>
                <a:stretch>
                  <a:fillRect/>
                </a:stretch>
              </p:blipFill>
              <p:spPr>
                <a:xfrm>
                  <a:off x="10640813" y="1139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1" name="Freihand 30">
                  <a:extLst>
                    <a:ext uri="{FF2B5EF4-FFF2-40B4-BE49-F238E27FC236}">
                      <a16:creationId xmlns:a16="http://schemas.microsoft.com/office/drawing/2014/main" id="{72940500-F450-40AD-BCD1-EC77CF3D8FE8}"/>
                    </a:ext>
                  </a:extLst>
                </p14:cNvPr>
                <p14:cNvContentPartPr/>
                <p14:nvPr/>
              </p14:nvContentPartPr>
              <p14:xfrm>
                <a:off x="10981013" y="1312627"/>
                <a:ext cx="209520" cy="92520"/>
              </p14:xfrm>
            </p:contentPart>
          </mc:Choice>
          <mc:Fallback xmlns="">
            <p:pic>
              <p:nvPicPr>
                <p:cNvPr id="31" name="Freihand 30">
                  <a:extLst>
                    <a:ext uri="{FF2B5EF4-FFF2-40B4-BE49-F238E27FC236}">
                      <a16:creationId xmlns:a16="http://schemas.microsoft.com/office/drawing/2014/main" id="{72940500-F450-40AD-BCD1-EC77CF3D8FE8}"/>
                    </a:ext>
                  </a:extLst>
                </p:cNvPr>
                <p:cNvPicPr/>
                <p:nvPr/>
              </p:nvPicPr>
              <p:blipFill>
                <a:blip r:embed="rId38"/>
                <a:stretch>
                  <a:fillRect/>
                </a:stretch>
              </p:blipFill>
              <p:spPr>
                <a:xfrm>
                  <a:off x="10976693" y="1308307"/>
                  <a:ext cx="2181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2" name="Freihand 31">
                  <a:extLst>
                    <a:ext uri="{FF2B5EF4-FFF2-40B4-BE49-F238E27FC236}">
                      <a16:creationId xmlns:a16="http://schemas.microsoft.com/office/drawing/2014/main" id="{106B35C5-07DB-4393-83A3-151254E00F00}"/>
                    </a:ext>
                  </a:extLst>
                </p14:cNvPr>
                <p14:cNvContentPartPr/>
                <p14:nvPr/>
              </p14:nvContentPartPr>
              <p14:xfrm>
                <a:off x="11161733" y="1205347"/>
                <a:ext cx="88920" cy="171360"/>
              </p14:xfrm>
            </p:contentPart>
          </mc:Choice>
          <mc:Fallback xmlns="">
            <p:pic>
              <p:nvPicPr>
                <p:cNvPr id="32" name="Freihand 31">
                  <a:extLst>
                    <a:ext uri="{FF2B5EF4-FFF2-40B4-BE49-F238E27FC236}">
                      <a16:creationId xmlns:a16="http://schemas.microsoft.com/office/drawing/2014/main" id="{106B35C5-07DB-4393-83A3-151254E00F00}"/>
                    </a:ext>
                  </a:extLst>
                </p:cNvPr>
                <p:cNvPicPr/>
                <p:nvPr/>
              </p:nvPicPr>
              <p:blipFill>
                <a:blip r:embed="rId40"/>
                <a:stretch>
                  <a:fillRect/>
                </a:stretch>
              </p:blipFill>
              <p:spPr>
                <a:xfrm>
                  <a:off x="11157413" y="1201027"/>
                  <a:ext cx="975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3" name="Freihand 32">
                  <a:extLst>
                    <a:ext uri="{FF2B5EF4-FFF2-40B4-BE49-F238E27FC236}">
                      <a16:creationId xmlns:a16="http://schemas.microsoft.com/office/drawing/2014/main" id="{361AD970-4E81-40FB-BB1A-2EAAFC0D7AF5}"/>
                    </a:ext>
                  </a:extLst>
                </p14:cNvPr>
                <p14:cNvContentPartPr/>
                <p14:nvPr/>
              </p14:nvContentPartPr>
              <p14:xfrm>
                <a:off x="11196653" y="1358347"/>
                <a:ext cx="61920" cy="35280"/>
              </p14:xfrm>
            </p:contentPart>
          </mc:Choice>
          <mc:Fallback xmlns="">
            <p:pic>
              <p:nvPicPr>
                <p:cNvPr id="33" name="Freihand 32">
                  <a:extLst>
                    <a:ext uri="{FF2B5EF4-FFF2-40B4-BE49-F238E27FC236}">
                      <a16:creationId xmlns:a16="http://schemas.microsoft.com/office/drawing/2014/main" id="{361AD970-4E81-40FB-BB1A-2EAAFC0D7AF5}"/>
                    </a:ext>
                  </a:extLst>
                </p:cNvPr>
                <p:cNvPicPr/>
                <p:nvPr/>
              </p:nvPicPr>
              <p:blipFill>
                <a:blip r:embed="rId42"/>
                <a:stretch>
                  <a:fillRect/>
                </a:stretch>
              </p:blipFill>
              <p:spPr>
                <a:xfrm>
                  <a:off x="11192333" y="1354027"/>
                  <a:ext cx="705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4" name="Freihand 33">
                  <a:extLst>
                    <a:ext uri="{FF2B5EF4-FFF2-40B4-BE49-F238E27FC236}">
                      <a16:creationId xmlns:a16="http://schemas.microsoft.com/office/drawing/2014/main" id="{30D74362-566B-4CB1-B3AE-B0118DE5FD70}"/>
                    </a:ext>
                  </a:extLst>
                </p14:cNvPr>
                <p14:cNvContentPartPr/>
                <p14:nvPr/>
              </p14:nvContentPartPr>
              <p14:xfrm>
                <a:off x="11283413" y="1225507"/>
                <a:ext cx="46800" cy="139680"/>
              </p14:xfrm>
            </p:contentPart>
          </mc:Choice>
          <mc:Fallback xmlns="">
            <p:pic>
              <p:nvPicPr>
                <p:cNvPr id="34" name="Freihand 33">
                  <a:extLst>
                    <a:ext uri="{FF2B5EF4-FFF2-40B4-BE49-F238E27FC236}">
                      <a16:creationId xmlns:a16="http://schemas.microsoft.com/office/drawing/2014/main" id="{30D74362-566B-4CB1-B3AE-B0118DE5FD70}"/>
                    </a:ext>
                  </a:extLst>
                </p:cNvPr>
                <p:cNvPicPr/>
                <p:nvPr/>
              </p:nvPicPr>
              <p:blipFill>
                <a:blip r:embed="rId44"/>
                <a:stretch>
                  <a:fillRect/>
                </a:stretch>
              </p:blipFill>
              <p:spPr>
                <a:xfrm>
                  <a:off x="11279093" y="1221187"/>
                  <a:ext cx="554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5" name="Freihand 34">
                  <a:extLst>
                    <a:ext uri="{FF2B5EF4-FFF2-40B4-BE49-F238E27FC236}">
                      <a16:creationId xmlns:a16="http://schemas.microsoft.com/office/drawing/2014/main" id="{25FEA30C-D1F9-465E-BED9-08A2F15E40E4}"/>
                    </a:ext>
                  </a:extLst>
                </p14:cNvPr>
                <p14:cNvContentPartPr/>
                <p14:nvPr/>
              </p14:nvContentPartPr>
              <p14:xfrm>
                <a:off x="11323013" y="1296067"/>
                <a:ext cx="507960" cy="182160"/>
              </p14:xfrm>
            </p:contentPart>
          </mc:Choice>
          <mc:Fallback xmlns="">
            <p:pic>
              <p:nvPicPr>
                <p:cNvPr id="35" name="Freihand 34">
                  <a:extLst>
                    <a:ext uri="{FF2B5EF4-FFF2-40B4-BE49-F238E27FC236}">
                      <a16:creationId xmlns:a16="http://schemas.microsoft.com/office/drawing/2014/main" id="{25FEA30C-D1F9-465E-BED9-08A2F15E40E4}"/>
                    </a:ext>
                  </a:extLst>
                </p:cNvPr>
                <p:cNvPicPr/>
                <p:nvPr/>
              </p:nvPicPr>
              <p:blipFill>
                <a:blip r:embed="rId46"/>
                <a:stretch>
                  <a:fillRect/>
                </a:stretch>
              </p:blipFill>
              <p:spPr>
                <a:xfrm>
                  <a:off x="11318693" y="1291747"/>
                  <a:ext cx="51660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6" name="Freihand 35">
                  <a:extLst>
                    <a:ext uri="{FF2B5EF4-FFF2-40B4-BE49-F238E27FC236}">
                      <a16:creationId xmlns:a16="http://schemas.microsoft.com/office/drawing/2014/main" id="{FA09BF9C-0D9B-4F70-AB75-1801242D664D}"/>
                    </a:ext>
                  </a:extLst>
                </p14:cNvPr>
                <p14:cNvContentPartPr/>
                <p14:nvPr/>
              </p14:nvContentPartPr>
              <p14:xfrm>
                <a:off x="11770853" y="1199227"/>
                <a:ext cx="14040" cy="5760"/>
              </p14:xfrm>
            </p:contentPart>
          </mc:Choice>
          <mc:Fallback xmlns="">
            <p:pic>
              <p:nvPicPr>
                <p:cNvPr id="36" name="Freihand 35">
                  <a:extLst>
                    <a:ext uri="{FF2B5EF4-FFF2-40B4-BE49-F238E27FC236}">
                      <a16:creationId xmlns:a16="http://schemas.microsoft.com/office/drawing/2014/main" id="{FA09BF9C-0D9B-4F70-AB75-1801242D664D}"/>
                    </a:ext>
                  </a:extLst>
                </p:cNvPr>
                <p:cNvPicPr/>
                <p:nvPr/>
              </p:nvPicPr>
              <p:blipFill>
                <a:blip r:embed="rId48"/>
                <a:stretch>
                  <a:fillRect/>
                </a:stretch>
              </p:blipFill>
              <p:spPr>
                <a:xfrm>
                  <a:off x="11766533" y="1194907"/>
                  <a:ext cx="22680" cy="14400"/>
                </a:xfrm>
                <a:prstGeom prst="rect">
                  <a:avLst/>
                </a:prstGeom>
              </p:spPr>
            </p:pic>
          </mc:Fallback>
        </mc:AlternateContent>
      </p:grpSp>
      <p:grpSp>
        <p:nvGrpSpPr>
          <p:cNvPr id="44" name="Gruppieren 43">
            <a:extLst>
              <a:ext uri="{FF2B5EF4-FFF2-40B4-BE49-F238E27FC236}">
                <a16:creationId xmlns:a16="http://schemas.microsoft.com/office/drawing/2014/main" id="{E97DB31D-7E19-48EC-9EB0-3927471AAF28}"/>
              </a:ext>
            </a:extLst>
          </p:cNvPr>
          <p:cNvGrpSpPr/>
          <p:nvPr/>
        </p:nvGrpSpPr>
        <p:grpSpPr>
          <a:xfrm>
            <a:off x="9210893" y="1854067"/>
            <a:ext cx="823320" cy="437040"/>
            <a:chOff x="9210893" y="1854067"/>
            <a:chExt cx="823320" cy="437040"/>
          </a:xfrm>
        </p:grpSpPr>
        <mc:AlternateContent xmlns:mc="http://schemas.openxmlformats.org/markup-compatibility/2006" xmlns:p14="http://schemas.microsoft.com/office/powerpoint/2010/main">
          <mc:Choice Requires="p14">
            <p:contentPart p14:bwMode="auto" r:id="rId49">
              <p14:nvContentPartPr>
                <p14:cNvPr id="37" name="Freihand 36">
                  <a:extLst>
                    <a:ext uri="{FF2B5EF4-FFF2-40B4-BE49-F238E27FC236}">
                      <a16:creationId xmlns:a16="http://schemas.microsoft.com/office/drawing/2014/main" id="{39634B5C-B181-43CC-830B-D639356A3638}"/>
                    </a:ext>
                  </a:extLst>
                </p14:cNvPr>
                <p14:cNvContentPartPr/>
                <p14:nvPr/>
              </p14:nvContentPartPr>
              <p14:xfrm>
                <a:off x="9210893" y="1966027"/>
                <a:ext cx="147240" cy="325080"/>
              </p14:xfrm>
            </p:contentPart>
          </mc:Choice>
          <mc:Fallback xmlns="">
            <p:pic>
              <p:nvPicPr>
                <p:cNvPr id="37" name="Freihand 36">
                  <a:extLst>
                    <a:ext uri="{FF2B5EF4-FFF2-40B4-BE49-F238E27FC236}">
                      <a16:creationId xmlns:a16="http://schemas.microsoft.com/office/drawing/2014/main" id="{39634B5C-B181-43CC-830B-D639356A3638}"/>
                    </a:ext>
                  </a:extLst>
                </p:cNvPr>
                <p:cNvPicPr/>
                <p:nvPr/>
              </p:nvPicPr>
              <p:blipFill>
                <a:blip r:embed="rId50"/>
                <a:stretch>
                  <a:fillRect/>
                </a:stretch>
              </p:blipFill>
              <p:spPr>
                <a:xfrm>
                  <a:off x="9206573" y="1961707"/>
                  <a:ext cx="15588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8" name="Freihand 37">
                  <a:extLst>
                    <a:ext uri="{FF2B5EF4-FFF2-40B4-BE49-F238E27FC236}">
                      <a16:creationId xmlns:a16="http://schemas.microsoft.com/office/drawing/2014/main" id="{FC22BD6A-CCD9-45BA-B23A-2D054DF847E0}"/>
                    </a:ext>
                  </a:extLst>
                </p14:cNvPr>
                <p14:cNvContentPartPr/>
                <p14:nvPr/>
              </p14:nvContentPartPr>
              <p14:xfrm>
                <a:off x="9449213" y="1966747"/>
                <a:ext cx="153720" cy="85320"/>
              </p14:xfrm>
            </p:contentPart>
          </mc:Choice>
          <mc:Fallback xmlns="">
            <p:pic>
              <p:nvPicPr>
                <p:cNvPr id="38" name="Freihand 37">
                  <a:extLst>
                    <a:ext uri="{FF2B5EF4-FFF2-40B4-BE49-F238E27FC236}">
                      <a16:creationId xmlns:a16="http://schemas.microsoft.com/office/drawing/2014/main" id="{FC22BD6A-CCD9-45BA-B23A-2D054DF847E0}"/>
                    </a:ext>
                  </a:extLst>
                </p:cNvPr>
                <p:cNvPicPr/>
                <p:nvPr/>
              </p:nvPicPr>
              <p:blipFill>
                <a:blip r:embed="rId52"/>
                <a:stretch>
                  <a:fillRect/>
                </a:stretch>
              </p:blipFill>
              <p:spPr>
                <a:xfrm>
                  <a:off x="9444893" y="1962427"/>
                  <a:ext cx="1623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1" name="Freihand 40">
                  <a:extLst>
                    <a:ext uri="{FF2B5EF4-FFF2-40B4-BE49-F238E27FC236}">
                      <a16:creationId xmlns:a16="http://schemas.microsoft.com/office/drawing/2014/main" id="{535171AA-5B4D-4648-86BC-A0A79797CDB8}"/>
                    </a:ext>
                  </a:extLst>
                </p14:cNvPr>
                <p14:cNvContentPartPr/>
                <p14:nvPr/>
              </p14:nvContentPartPr>
              <p14:xfrm>
                <a:off x="9672773" y="1883947"/>
                <a:ext cx="180000" cy="170280"/>
              </p14:xfrm>
            </p:contentPart>
          </mc:Choice>
          <mc:Fallback xmlns="">
            <p:pic>
              <p:nvPicPr>
                <p:cNvPr id="41" name="Freihand 40">
                  <a:extLst>
                    <a:ext uri="{FF2B5EF4-FFF2-40B4-BE49-F238E27FC236}">
                      <a16:creationId xmlns:a16="http://schemas.microsoft.com/office/drawing/2014/main" id="{535171AA-5B4D-4648-86BC-A0A79797CDB8}"/>
                    </a:ext>
                  </a:extLst>
                </p:cNvPr>
                <p:cNvPicPr/>
                <p:nvPr/>
              </p:nvPicPr>
              <p:blipFill>
                <a:blip r:embed="rId54"/>
                <a:stretch>
                  <a:fillRect/>
                </a:stretch>
              </p:blipFill>
              <p:spPr>
                <a:xfrm>
                  <a:off x="9668453" y="1879627"/>
                  <a:ext cx="18864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2" name="Freihand 41">
                  <a:extLst>
                    <a:ext uri="{FF2B5EF4-FFF2-40B4-BE49-F238E27FC236}">
                      <a16:creationId xmlns:a16="http://schemas.microsoft.com/office/drawing/2014/main" id="{08DC56C5-FCA0-4889-8A8C-4520A1C6CB87}"/>
                    </a:ext>
                  </a:extLst>
                </p14:cNvPr>
                <p14:cNvContentPartPr/>
                <p14:nvPr/>
              </p14:nvContentPartPr>
              <p14:xfrm>
                <a:off x="9876173" y="1854067"/>
                <a:ext cx="158040" cy="173880"/>
              </p14:xfrm>
            </p:contentPart>
          </mc:Choice>
          <mc:Fallback xmlns="">
            <p:pic>
              <p:nvPicPr>
                <p:cNvPr id="42" name="Freihand 41">
                  <a:extLst>
                    <a:ext uri="{FF2B5EF4-FFF2-40B4-BE49-F238E27FC236}">
                      <a16:creationId xmlns:a16="http://schemas.microsoft.com/office/drawing/2014/main" id="{08DC56C5-FCA0-4889-8A8C-4520A1C6CB87}"/>
                    </a:ext>
                  </a:extLst>
                </p:cNvPr>
                <p:cNvPicPr/>
                <p:nvPr/>
              </p:nvPicPr>
              <p:blipFill>
                <a:blip r:embed="rId56"/>
                <a:stretch>
                  <a:fillRect/>
                </a:stretch>
              </p:blipFill>
              <p:spPr>
                <a:xfrm>
                  <a:off x="9871853" y="1849747"/>
                  <a:ext cx="16668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3" name="Freihand 42">
                  <a:extLst>
                    <a:ext uri="{FF2B5EF4-FFF2-40B4-BE49-F238E27FC236}">
                      <a16:creationId xmlns:a16="http://schemas.microsoft.com/office/drawing/2014/main" id="{45253F93-D504-4E4F-8C5A-42BE583A4E1B}"/>
                    </a:ext>
                  </a:extLst>
                </p14:cNvPr>
                <p14:cNvContentPartPr/>
                <p14:nvPr/>
              </p14:nvContentPartPr>
              <p14:xfrm>
                <a:off x="9962573" y="1978987"/>
                <a:ext cx="58320" cy="72000"/>
              </p14:xfrm>
            </p:contentPart>
          </mc:Choice>
          <mc:Fallback xmlns="">
            <p:pic>
              <p:nvPicPr>
                <p:cNvPr id="43" name="Freihand 42">
                  <a:extLst>
                    <a:ext uri="{FF2B5EF4-FFF2-40B4-BE49-F238E27FC236}">
                      <a16:creationId xmlns:a16="http://schemas.microsoft.com/office/drawing/2014/main" id="{45253F93-D504-4E4F-8C5A-42BE583A4E1B}"/>
                    </a:ext>
                  </a:extLst>
                </p:cNvPr>
                <p:cNvPicPr/>
                <p:nvPr/>
              </p:nvPicPr>
              <p:blipFill>
                <a:blip r:embed="rId58"/>
                <a:stretch>
                  <a:fillRect/>
                </a:stretch>
              </p:blipFill>
              <p:spPr>
                <a:xfrm>
                  <a:off x="9958253" y="1974667"/>
                  <a:ext cx="66960" cy="80640"/>
                </a:xfrm>
                <a:prstGeom prst="rect">
                  <a:avLst/>
                </a:prstGeom>
              </p:spPr>
            </p:pic>
          </mc:Fallback>
        </mc:AlternateContent>
      </p:grpSp>
      <p:grpSp>
        <p:nvGrpSpPr>
          <p:cNvPr id="52" name="Gruppieren 51">
            <a:extLst>
              <a:ext uri="{FF2B5EF4-FFF2-40B4-BE49-F238E27FC236}">
                <a16:creationId xmlns:a16="http://schemas.microsoft.com/office/drawing/2014/main" id="{33A8AF94-3578-4018-9D3C-A06BE2C071B3}"/>
              </a:ext>
            </a:extLst>
          </p:cNvPr>
          <p:cNvGrpSpPr/>
          <p:nvPr/>
        </p:nvGrpSpPr>
        <p:grpSpPr>
          <a:xfrm>
            <a:off x="10346693" y="1528627"/>
            <a:ext cx="1414440" cy="488880"/>
            <a:chOff x="10346693" y="1528627"/>
            <a:chExt cx="1414440" cy="488880"/>
          </a:xfrm>
        </p:grpSpPr>
        <mc:AlternateContent xmlns:mc="http://schemas.openxmlformats.org/markup-compatibility/2006" xmlns:p14="http://schemas.microsoft.com/office/powerpoint/2010/main">
          <mc:Choice Requires="p14">
            <p:contentPart p14:bwMode="auto" r:id="rId59">
              <p14:nvContentPartPr>
                <p14:cNvPr id="45" name="Freihand 44">
                  <a:extLst>
                    <a:ext uri="{FF2B5EF4-FFF2-40B4-BE49-F238E27FC236}">
                      <a16:creationId xmlns:a16="http://schemas.microsoft.com/office/drawing/2014/main" id="{A621C3F4-A840-4A32-BD13-2A0A6F91CBF9}"/>
                    </a:ext>
                  </a:extLst>
                </p14:cNvPr>
                <p14:cNvContentPartPr/>
                <p14:nvPr/>
              </p14:nvContentPartPr>
              <p14:xfrm>
                <a:off x="10346693" y="1874587"/>
                <a:ext cx="594720" cy="142920"/>
              </p14:xfrm>
            </p:contentPart>
          </mc:Choice>
          <mc:Fallback xmlns="">
            <p:pic>
              <p:nvPicPr>
                <p:cNvPr id="45" name="Freihand 44">
                  <a:extLst>
                    <a:ext uri="{FF2B5EF4-FFF2-40B4-BE49-F238E27FC236}">
                      <a16:creationId xmlns:a16="http://schemas.microsoft.com/office/drawing/2014/main" id="{A621C3F4-A840-4A32-BD13-2A0A6F91CBF9}"/>
                    </a:ext>
                  </a:extLst>
                </p:cNvPr>
                <p:cNvPicPr/>
                <p:nvPr/>
              </p:nvPicPr>
              <p:blipFill>
                <a:blip r:embed="rId60"/>
                <a:stretch>
                  <a:fillRect/>
                </a:stretch>
              </p:blipFill>
              <p:spPr>
                <a:xfrm>
                  <a:off x="10342373" y="1870267"/>
                  <a:ext cx="6033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6" name="Freihand 45">
                  <a:extLst>
                    <a:ext uri="{FF2B5EF4-FFF2-40B4-BE49-F238E27FC236}">
                      <a16:creationId xmlns:a16="http://schemas.microsoft.com/office/drawing/2014/main" id="{64F0C292-F2E8-471E-AAE5-F0DB9FEFB1BF}"/>
                    </a:ext>
                  </a:extLst>
                </p14:cNvPr>
                <p14:cNvContentPartPr/>
                <p14:nvPr/>
              </p14:nvContentPartPr>
              <p14:xfrm>
                <a:off x="10978853" y="1760827"/>
                <a:ext cx="165960" cy="195480"/>
              </p14:xfrm>
            </p:contentPart>
          </mc:Choice>
          <mc:Fallback xmlns="">
            <p:pic>
              <p:nvPicPr>
                <p:cNvPr id="46" name="Freihand 45">
                  <a:extLst>
                    <a:ext uri="{FF2B5EF4-FFF2-40B4-BE49-F238E27FC236}">
                      <a16:creationId xmlns:a16="http://schemas.microsoft.com/office/drawing/2014/main" id="{64F0C292-F2E8-471E-AAE5-F0DB9FEFB1BF}"/>
                    </a:ext>
                  </a:extLst>
                </p:cNvPr>
                <p:cNvPicPr/>
                <p:nvPr/>
              </p:nvPicPr>
              <p:blipFill>
                <a:blip r:embed="rId62"/>
                <a:stretch>
                  <a:fillRect/>
                </a:stretch>
              </p:blipFill>
              <p:spPr>
                <a:xfrm>
                  <a:off x="10974533" y="1756507"/>
                  <a:ext cx="1746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7" name="Freihand 46">
                  <a:extLst>
                    <a:ext uri="{FF2B5EF4-FFF2-40B4-BE49-F238E27FC236}">
                      <a16:creationId xmlns:a16="http://schemas.microsoft.com/office/drawing/2014/main" id="{310DAEAC-1820-48AB-803D-6F49771ABE79}"/>
                    </a:ext>
                  </a:extLst>
                </p14:cNvPr>
                <p14:cNvContentPartPr/>
                <p14:nvPr/>
              </p14:nvContentPartPr>
              <p14:xfrm>
                <a:off x="11147693" y="1844347"/>
                <a:ext cx="110880" cy="114480"/>
              </p14:xfrm>
            </p:contentPart>
          </mc:Choice>
          <mc:Fallback xmlns="">
            <p:pic>
              <p:nvPicPr>
                <p:cNvPr id="47" name="Freihand 46">
                  <a:extLst>
                    <a:ext uri="{FF2B5EF4-FFF2-40B4-BE49-F238E27FC236}">
                      <a16:creationId xmlns:a16="http://schemas.microsoft.com/office/drawing/2014/main" id="{310DAEAC-1820-48AB-803D-6F49771ABE79}"/>
                    </a:ext>
                  </a:extLst>
                </p:cNvPr>
                <p:cNvPicPr/>
                <p:nvPr/>
              </p:nvPicPr>
              <p:blipFill>
                <a:blip r:embed="rId64"/>
                <a:stretch>
                  <a:fillRect/>
                </a:stretch>
              </p:blipFill>
              <p:spPr>
                <a:xfrm>
                  <a:off x="11143373" y="1840027"/>
                  <a:ext cx="1195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8" name="Freihand 47">
                  <a:extLst>
                    <a:ext uri="{FF2B5EF4-FFF2-40B4-BE49-F238E27FC236}">
                      <a16:creationId xmlns:a16="http://schemas.microsoft.com/office/drawing/2014/main" id="{EA456E69-6DD6-4F9D-8C77-7F15A59B4CF3}"/>
                    </a:ext>
                  </a:extLst>
                </p14:cNvPr>
                <p14:cNvContentPartPr/>
                <p14:nvPr/>
              </p14:nvContentPartPr>
              <p14:xfrm>
                <a:off x="11288453" y="1706467"/>
                <a:ext cx="344160" cy="191160"/>
              </p14:xfrm>
            </p:contentPart>
          </mc:Choice>
          <mc:Fallback xmlns="">
            <p:pic>
              <p:nvPicPr>
                <p:cNvPr id="48" name="Freihand 47">
                  <a:extLst>
                    <a:ext uri="{FF2B5EF4-FFF2-40B4-BE49-F238E27FC236}">
                      <a16:creationId xmlns:a16="http://schemas.microsoft.com/office/drawing/2014/main" id="{EA456E69-6DD6-4F9D-8C77-7F15A59B4CF3}"/>
                    </a:ext>
                  </a:extLst>
                </p:cNvPr>
                <p:cNvPicPr/>
                <p:nvPr/>
              </p:nvPicPr>
              <p:blipFill>
                <a:blip r:embed="rId66"/>
                <a:stretch>
                  <a:fillRect/>
                </a:stretch>
              </p:blipFill>
              <p:spPr>
                <a:xfrm>
                  <a:off x="11284133" y="1702147"/>
                  <a:ext cx="35280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0" name="Freihand 49">
                  <a:extLst>
                    <a:ext uri="{FF2B5EF4-FFF2-40B4-BE49-F238E27FC236}">
                      <a16:creationId xmlns:a16="http://schemas.microsoft.com/office/drawing/2014/main" id="{1BE11787-4B7C-4F5B-A6B5-72A48D1BE424}"/>
                    </a:ext>
                  </a:extLst>
                </p14:cNvPr>
                <p14:cNvContentPartPr/>
                <p14:nvPr/>
              </p14:nvContentPartPr>
              <p14:xfrm>
                <a:off x="11731973" y="1528627"/>
                <a:ext cx="29160" cy="226440"/>
              </p14:xfrm>
            </p:contentPart>
          </mc:Choice>
          <mc:Fallback xmlns="">
            <p:pic>
              <p:nvPicPr>
                <p:cNvPr id="50" name="Freihand 49">
                  <a:extLst>
                    <a:ext uri="{FF2B5EF4-FFF2-40B4-BE49-F238E27FC236}">
                      <a16:creationId xmlns:a16="http://schemas.microsoft.com/office/drawing/2014/main" id="{1BE11787-4B7C-4F5B-A6B5-72A48D1BE424}"/>
                    </a:ext>
                  </a:extLst>
                </p:cNvPr>
                <p:cNvPicPr/>
                <p:nvPr/>
              </p:nvPicPr>
              <p:blipFill>
                <a:blip r:embed="rId68"/>
                <a:stretch>
                  <a:fillRect/>
                </a:stretch>
              </p:blipFill>
              <p:spPr>
                <a:xfrm>
                  <a:off x="11727653" y="1524307"/>
                  <a:ext cx="3780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1" name="Freihand 50">
                  <a:extLst>
                    <a:ext uri="{FF2B5EF4-FFF2-40B4-BE49-F238E27FC236}">
                      <a16:creationId xmlns:a16="http://schemas.microsoft.com/office/drawing/2014/main" id="{8D2DD2AA-1659-4A2F-82B8-8648F3543D00}"/>
                    </a:ext>
                  </a:extLst>
                </p14:cNvPr>
                <p14:cNvContentPartPr/>
                <p14:nvPr/>
              </p14:nvContentPartPr>
              <p14:xfrm>
                <a:off x="11696333" y="1892587"/>
                <a:ext cx="26640" cy="7920"/>
              </p14:xfrm>
            </p:contentPart>
          </mc:Choice>
          <mc:Fallback xmlns="">
            <p:pic>
              <p:nvPicPr>
                <p:cNvPr id="51" name="Freihand 50">
                  <a:extLst>
                    <a:ext uri="{FF2B5EF4-FFF2-40B4-BE49-F238E27FC236}">
                      <a16:creationId xmlns:a16="http://schemas.microsoft.com/office/drawing/2014/main" id="{8D2DD2AA-1659-4A2F-82B8-8648F3543D00}"/>
                    </a:ext>
                  </a:extLst>
                </p:cNvPr>
                <p:cNvPicPr/>
                <p:nvPr/>
              </p:nvPicPr>
              <p:blipFill>
                <a:blip r:embed="rId70"/>
                <a:stretch>
                  <a:fillRect/>
                </a:stretch>
              </p:blipFill>
              <p:spPr>
                <a:xfrm>
                  <a:off x="11692013" y="1888267"/>
                  <a:ext cx="35280" cy="16560"/>
                </a:xfrm>
                <a:prstGeom prst="rect">
                  <a:avLst/>
                </a:prstGeom>
              </p:spPr>
            </p:pic>
          </mc:Fallback>
        </mc:AlternateContent>
      </p:grpSp>
    </p:spTree>
    <p:extLst>
      <p:ext uri="{BB962C8B-B14F-4D97-AF65-F5344CB8AC3E}">
        <p14:creationId xmlns:p14="http://schemas.microsoft.com/office/powerpoint/2010/main" val="817057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3984172" y="0"/>
            <a:ext cx="42672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Die Aggregierte Nachfrage</a:t>
            </a:r>
          </a:p>
        </p:txBody>
      </p:sp>
      <mc:AlternateContent xmlns:mc="http://schemas.openxmlformats.org/markup-compatibility/2006" xmlns:a14="http://schemas.microsoft.com/office/drawing/2010/main">
        <mc:Choice Requires="a14">
          <p:sp>
            <p:nvSpPr>
              <p:cNvPr id="6" name="Textfeld 5"/>
              <p:cNvSpPr txBox="1"/>
              <p:nvPr/>
            </p:nvSpPr>
            <p:spPr>
              <a:xfrm>
                <a:off x="253557" y="425518"/>
                <a:ext cx="11582400" cy="5934217"/>
              </a:xfrm>
              <a:prstGeom prst="rect">
                <a:avLst/>
              </a:prstGeom>
              <a:noFill/>
              <a:ln>
                <a:noFill/>
              </a:ln>
            </p:spPr>
            <p:txBody>
              <a:bodyPr vert="horz" wrap="square" lIns="81646" tIns="40823" rIns="81646" bIns="40823" anchorCtr="0" compatLnSpc="0">
                <a:noAutofit/>
              </a:bodyPr>
              <a:lstStyle/>
              <a:p>
                <a:r>
                  <a:rPr lang="de-DE" sz="1996" dirty="0"/>
                  <a:t>Die aggregierte Nachfrage leitet sich aus den Gleichgewichtsbedingungen für Güter-, Geldmärkte aus dem      IS-LM-Modell ab:</a:t>
                </a:r>
              </a:p>
              <a:p>
                <a:endParaRPr lang="de-DE" sz="1996" dirty="0"/>
              </a:p>
              <a:p>
                <a:r>
                  <a:rPr lang="de-DE" sz="2000" dirty="0">
                    <a:solidFill>
                      <a:srgbClr val="000000"/>
                    </a:solidFill>
                  </a:rPr>
                  <a:t>Y=Y</a:t>
                </a:r>
                <a:r>
                  <a:rPr lang="de-DE" sz="2000" baseline="30000" dirty="0">
                    <a:solidFill>
                      <a:srgbClr val="000000"/>
                    </a:solidFill>
                  </a:rPr>
                  <a:t>D</a:t>
                </a:r>
                <a:r>
                  <a:rPr lang="de-DE" sz="2000" dirty="0">
                    <a:solidFill>
                      <a:srgbClr val="000000"/>
                    </a:solidFill>
                  </a:rPr>
                  <a:t>=C</a:t>
                </a:r>
                <a:r>
                  <a:rPr lang="de-DE" sz="2000" baseline="-25000" dirty="0">
                    <a:solidFill>
                      <a:srgbClr val="000000"/>
                    </a:solidFill>
                  </a:rPr>
                  <a:t>0</a:t>
                </a:r>
                <a:r>
                  <a:rPr lang="de-DE" sz="2000" dirty="0">
                    <a:solidFill>
                      <a:srgbClr val="000000"/>
                    </a:solidFill>
                  </a:rPr>
                  <a:t>+c</a:t>
                </a:r>
                <a:r>
                  <a:rPr lang="de-DE" sz="2000" baseline="-25000" dirty="0">
                    <a:solidFill>
                      <a:srgbClr val="000000"/>
                    </a:solidFill>
                  </a:rPr>
                  <a:t>y</a:t>
                </a:r>
                <a:r>
                  <a:rPr lang="de-DE" sz="2000" dirty="0">
                    <a:solidFill>
                      <a:srgbClr val="000000"/>
                    </a:solidFill>
                  </a:rPr>
                  <a:t>Y+</a:t>
                </a:r>
                <a:r>
                  <a:rPr lang="pt-BR" sz="2000" dirty="0"/>
                  <a:t> I</a:t>
                </a:r>
                <a:r>
                  <a:rPr lang="pt-BR" sz="2000" baseline="-25000" dirty="0"/>
                  <a:t>0</a:t>
                </a:r>
                <a:r>
                  <a:rPr lang="pt-BR" sz="2000" dirty="0"/>
                  <a:t>+i</a:t>
                </a:r>
                <a:r>
                  <a:rPr lang="pt-BR" sz="2000" baseline="-25000" dirty="0"/>
                  <a:t>i</a:t>
                </a:r>
                <a:r>
                  <a:rPr lang="pt-BR" sz="2000" dirty="0"/>
                  <a:t>∙i </a:t>
                </a:r>
                <a:r>
                  <a:rPr lang="de-DE" sz="2000" dirty="0">
                    <a:solidFill>
                      <a:srgbClr val="000000"/>
                    </a:solidFill>
                  </a:rPr>
                  <a:t>+G	(</a:t>
                </a:r>
                <a:r>
                  <a:rPr lang="pt-BR" sz="2000" dirty="0"/>
                  <a:t>i</a:t>
                </a:r>
                <a:r>
                  <a:rPr lang="pt-BR" sz="2000" baseline="-25000" dirty="0"/>
                  <a:t>i</a:t>
                </a:r>
                <a:r>
                  <a:rPr lang="pt-BR" sz="2000" dirty="0"/>
                  <a:t>&lt;0</a:t>
                </a:r>
                <a:r>
                  <a:rPr lang="de-DE" sz="2000" dirty="0">
                    <a:solidFill>
                      <a:srgbClr val="000000"/>
                    </a:solidFill>
                  </a:rPr>
                  <a:t>) Gütermarkt</a:t>
                </a:r>
              </a:p>
              <a:p>
                <a:endParaRPr lang="de-DE" sz="2000" dirty="0">
                  <a:solidFill>
                    <a:srgbClr val="000000"/>
                  </a:solidFill>
                </a:endParaRPr>
              </a:p>
              <a:p>
                <a14:m>
                  <m:oMath xmlns:m="http://schemas.openxmlformats.org/officeDocument/2006/math">
                    <m:r>
                      <a:rPr lang="de-DE" sz="2000" b="0" i="1" kern="0" smtClean="0">
                        <a:solidFill>
                          <a:sysClr val="windowText" lastClr="000000"/>
                        </a:solidFill>
                        <a:latin typeface="Cambria Math" panose="02040503050406030204" pitchFamily="18" charset="0"/>
                      </a:rPr>
                      <m:t>𝑚</m:t>
                    </m:r>
                    <m:r>
                      <a:rPr lang="de-DE" sz="2000" b="0" i="1" kern="0" smtClean="0">
                        <a:solidFill>
                          <a:sysClr val="windowText" lastClr="000000"/>
                        </a:solidFill>
                        <a:latin typeface="Cambria Math" panose="02040503050406030204" pitchFamily="18" charset="0"/>
                      </a:rPr>
                      <m:t>=</m:t>
                    </m:r>
                    <m:f>
                      <m:fPr>
                        <m:ctrlPr>
                          <a:rPr lang="en-US" sz="2000" i="1" kern="0">
                            <a:solidFill>
                              <a:sysClr val="windowText" lastClr="000000"/>
                            </a:solidFill>
                            <a:latin typeface="Cambria Math" panose="02040503050406030204" pitchFamily="18" charset="0"/>
                          </a:rPr>
                        </m:ctrlPr>
                      </m:fPr>
                      <m:num>
                        <m:r>
                          <a:rPr lang="de-DE" sz="2000" i="1" kern="0">
                            <a:solidFill>
                              <a:sysClr val="windowText" lastClr="000000"/>
                            </a:solidFill>
                            <a:latin typeface="Cambria Math" panose="02040503050406030204" pitchFamily="18" charset="0"/>
                          </a:rPr>
                          <m:t>𝑀</m:t>
                        </m:r>
                      </m:num>
                      <m:den>
                        <m:r>
                          <a:rPr lang="de-DE" sz="2000" i="1" kern="0">
                            <a:solidFill>
                              <a:sysClr val="windowText" lastClr="000000"/>
                            </a:solidFill>
                            <a:latin typeface="Cambria Math" panose="02040503050406030204" pitchFamily="18" charset="0"/>
                          </a:rPr>
                          <m:t>𝑝</m:t>
                        </m:r>
                      </m:den>
                    </m:f>
                  </m:oMath>
                </a14:m>
                <a:r>
                  <a:rPr lang="de-DE" sz="2000" dirty="0">
                    <a:latin typeface="Times New Roman" panose="02020603050405020304" pitchFamily="18" charset="0"/>
                    <a:cs typeface="Times New Roman" panose="02020603050405020304" pitchFamily="18" charset="0"/>
                  </a:rPr>
                  <a:t>=L(Y,i)=</a:t>
                </a:r>
                <a:r>
                  <a:rPr lang="de-DE" sz="2000" dirty="0" err="1">
                    <a:latin typeface="Times New Roman" panose="02020603050405020304" pitchFamily="18" charset="0"/>
                    <a:cs typeface="Times New Roman" panose="02020603050405020304" pitchFamily="18" charset="0"/>
                  </a:rPr>
                  <a:t>l</a:t>
                </a:r>
                <a:r>
                  <a:rPr lang="de-DE" sz="2000" baseline="-25000" dirty="0" err="1">
                    <a:latin typeface="Times New Roman" panose="02020603050405020304" pitchFamily="18" charset="0"/>
                    <a:cs typeface="Times New Roman" panose="02020603050405020304" pitchFamily="18" charset="0"/>
                  </a:rPr>
                  <a:t>y</a:t>
                </a:r>
                <a:r>
                  <a:rPr lang="de-DE" sz="2000" dirty="0" err="1">
                    <a:latin typeface="Times New Roman" panose="02020603050405020304" pitchFamily="18" charset="0"/>
                    <a:cs typeface="Times New Roman" panose="02020603050405020304" pitchFamily="18" charset="0"/>
                  </a:rPr>
                  <a:t>∙Y+l</a:t>
                </a:r>
                <a:r>
                  <a:rPr lang="de-DE" sz="2000" baseline="-25000" dirty="0" err="1">
                    <a:latin typeface="Times New Roman" panose="02020603050405020304" pitchFamily="18" charset="0"/>
                    <a:cs typeface="Times New Roman" panose="02020603050405020304" pitchFamily="18" charset="0"/>
                  </a:rPr>
                  <a:t>i</a:t>
                </a:r>
                <a:r>
                  <a:rPr lang="de-DE" sz="2000" dirty="0" err="1">
                    <a:latin typeface="Times New Roman" panose="02020603050405020304" pitchFamily="18" charset="0"/>
                    <a:cs typeface="Times New Roman" panose="02020603050405020304" pitchFamily="18" charset="0"/>
                  </a:rPr>
                  <a:t>∙i</a:t>
                </a:r>
                <a:r>
                  <a:rPr lang="de-DE" sz="2000" dirty="0">
                    <a:latin typeface="Times New Roman" panose="02020603050405020304" pitchFamily="18" charset="0"/>
                    <a:cs typeface="Times New Roman" panose="02020603050405020304" pitchFamily="18" charset="0"/>
                  </a:rPr>
                  <a:t>	</a:t>
                </a:r>
                <a:r>
                  <a:rPr lang="de-DE" sz="2000" dirty="0">
                    <a:solidFill>
                      <a:srgbClr val="000000"/>
                    </a:solidFill>
                  </a:rPr>
                  <a:t> (l</a:t>
                </a:r>
                <a:r>
                  <a:rPr lang="pt-BR" sz="2000" baseline="-25000" dirty="0"/>
                  <a:t>i</a:t>
                </a:r>
                <a:r>
                  <a:rPr lang="pt-BR" sz="2000" dirty="0"/>
                  <a:t>&lt;0</a:t>
                </a:r>
                <a:r>
                  <a:rPr lang="de-DE" sz="2000" dirty="0">
                    <a:solidFill>
                      <a:srgbClr val="000000"/>
                    </a:solidFill>
                  </a:rPr>
                  <a:t>) </a:t>
                </a:r>
                <a:r>
                  <a:rPr lang="de-DE" sz="2000" dirty="0">
                    <a:latin typeface="Times New Roman" panose="02020603050405020304" pitchFamily="18" charset="0"/>
                    <a:cs typeface="Times New Roman" panose="02020603050405020304" pitchFamily="18" charset="0"/>
                  </a:rPr>
                  <a:t>Geldmarkt</a:t>
                </a:r>
                <a:endParaRPr lang="de-DE" sz="2000" dirty="0"/>
              </a:p>
              <a:p>
                <a:endParaRPr lang="de-DE" sz="1996" dirty="0"/>
              </a:p>
              <a:p>
                <a:endParaRPr lang="de-DE" sz="1996" dirty="0"/>
              </a:p>
              <a:p>
                <a:r>
                  <a:rPr lang="de-DE" sz="1996" dirty="0"/>
                  <a:t>Jetzt kann sich aber das Preisniveau p ändern. Steigt das Preisniveau p, so sinkt die reale Geldmenge m, damit verschiebt sich die LM-Kurve nach links und der Schnittpunkt zwischen IS-LM (das simultane Gleichgewicht auf Güter- und Geldmarkt) wandert nach links, d.h. das Einkommen Y sinkt. Damit ergibt sich eine im Preis p sinkende aggregierte Nachfrage:</a:t>
                </a:r>
              </a:p>
              <a:p>
                <a:endParaRPr lang="de-DE" sz="1996" dirty="0"/>
              </a:p>
              <a:p>
                <a:endParaRPr lang="de-DE" sz="1996" dirty="0"/>
              </a:p>
              <a:p>
                <a:endParaRPr lang="de-DE" sz="1996" dirty="0"/>
              </a:p>
              <a:p>
                <a:pPr algn="ctr"/>
                <a:r>
                  <a:rPr lang="de-DE" sz="1996" dirty="0"/>
                  <a:t>Aggregierte Nachfrage AD:		 </a:t>
                </a:r>
                <a14:m>
                  <m:oMath xmlns:m="http://schemas.openxmlformats.org/officeDocument/2006/math">
                    <m:sSup>
                      <m:sSupPr>
                        <m:ctrlPr>
                          <a:rPr lang="de-DE" sz="1996" i="1">
                            <a:latin typeface="Cambria Math" panose="02040503050406030204" pitchFamily="18" charset="0"/>
                          </a:rPr>
                        </m:ctrlPr>
                      </m:sSupPr>
                      <m:e>
                        <m:r>
                          <a:rPr lang="de-DE" sz="1996" i="1">
                            <a:latin typeface="Cambria Math" panose="02040503050406030204" pitchFamily="18" charset="0"/>
                          </a:rPr>
                          <m:t>𝑌</m:t>
                        </m:r>
                      </m:e>
                      <m:sup>
                        <m:r>
                          <a:rPr lang="de-DE" sz="1996" b="0" i="1" smtClean="0">
                            <a:latin typeface="Cambria Math" panose="02040503050406030204" pitchFamily="18" charset="0"/>
                          </a:rPr>
                          <m:t>𝐷</m:t>
                        </m:r>
                      </m:sup>
                    </m:sSup>
                    <m:r>
                      <a:rPr lang="de-DE" sz="1996" i="1">
                        <a:latin typeface="Cambria Math" panose="02040503050406030204" pitchFamily="18" charset="0"/>
                      </a:rPr>
                      <m:t>(</m:t>
                    </m:r>
                    <m:limUpp>
                      <m:limUppPr>
                        <m:ctrlPr>
                          <a:rPr lang="de-DE" sz="1996" i="1">
                            <a:latin typeface="Cambria Math" panose="02040503050406030204" pitchFamily="18" charset="0"/>
                          </a:rPr>
                        </m:ctrlPr>
                      </m:limUppPr>
                      <m:e>
                        <m:groupChr>
                          <m:groupChrPr>
                            <m:chr m:val="⏞"/>
                            <m:pos m:val="top"/>
                            <m:vertJc m:val="bot"/>
                            <m:ctrlPr>
                              <a:rPr lang="de-DE" sz="1996" i="1">
                                <a:latin typeface="Cambria Math" panose="02040503050406030204" pitchFamily="18" charset="0"/>
                              </a:rPr>
                            </m:ctrlPr>
                          </m:groupChrPr>
                          <m:e>
                            <m:r>
                              <m:rPr>
                                <m:brk/>
                              </m:rPr>
                              <a:rPr lang="de-DE" sz="1996" i="1">
                                <a:latin typeface="Cambria Math" panose="02040503050406030204" pitchFamily="18" charset="0"/>
                              </a:rPr>
                              <m:t>𝑝</m:t>
                            </m:r>
                          </m:e>
                        </m:groupChr>
                      </m:e>
                      <m:lim>
                        <m:r>
                          <a:rPr lang="de-DE" sz="1996" b="0" i="1" smtClean="0">
                            <a:latin typeface="Cambria Math" panose="02040503050406030204" pitchFamily="18" charset="0"/>
                          </a:rPr>
                          <m:t>−</m:t>
                        </m:r>
                      </m:lim>
                    </m:limUpp>
                    <m:r>
                      <a:rPr lang="de-DE" sz="1996" i="1">
                        <a:latin typeface="Cambria Math" panose="02040503050406030204" pitchFamily="18" charset="0"/>
                      </a:rPr>
                      <m:t>)</m:t>
                    </m:r>
                  </m:oMath>
                </a14:m>
                <a:endParaRPr lang="de-DE" sz="1996" dirty="0"/>
              </a:p>
              <a:p>
                <a:endParaRPr lang="de-DE" sz="1996" dirty="0"/>
              </a:p>
              <a:p>
                <a:r>
                  <a:rPr lang="de-DE" sz="1996" dirty="0"/>
                  <a:t>  </a:t>
                </a:r>
              </a:p>
            </p:txBody>
          </p:sp>
        </mc:Choice>
        <mc:Fallback xmlns="">
          <p:sp>
            <p:nvSpPr>
              <p:cNvPr id="6" name="Textfeld 5"/>
              <p:cNvSpPr txBox="1">
                <a:spLocks noRot="1" noChangeAspect="1" noMove="1" noResize="1" noEditPoints="1" noAdjustHandles="1" noChangeArrowheads="1" noChangeShapeType="1" noTextEdit="1"/>
              </p:cNvSpPr>
              <p:nvPr/>
            </p:nvSpPr>
            <p:spPr>
              <a:xfrm>
                <a:off x="253557" y="425518"/>
                <a:ext cx="11582400" cy="5934217"/>
              </a:xfrm>
              <a:prstGeom prst="rect">
                <a:avLst/>
              </a:prstGeom>
              <a:blipFill>
                <a:blip r:embed="rId3"/>
                <a:stretch>
                  <a:fillRect l="-684" t="-719" r="-316"/>
                </a:stretch>
              </a:blipFill>
              <a:ln>
                <a:noFill/>
              </a:ln>
            </p:spPr>
            <p:txBody>
              <a:bodyPr/>
              <a:lstStyle/>
              <a:p>
                <a:r>
                  <a:rPr lang="de-DE">
                    <a:noFill/>
                  </a:rPr>
                  <a:t> </a:t>
                </a:r>
              </a:p>
            </p:txBody>
          </p:sp>
        </mc:Fallback>
      </mc:AlternateContent>
      <p:sp>
        <p:nvSpPr>
          <p:cNvPr id="7" name="Rechteck 6">
            <a:extLst>
              <a:ext uri="{FF2B5EF4-FFF2-40B4-BE49-F238E27FC236}">
                <a16:creationId xmlns:a16="http://schemas.microsoft.com/office/drawing/2014/main" id="{F6B8333B-9139-41F4-8C88-011F8731EC6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68321133-15E7-4F07-B66C-84F35BB8AECB}"/>
                  </a:ext>
                </a:extLst>
              </p14:cNvPr>
              <p14:cNvContentPartPr/>
              <p14:nvPr/>
            </p14:nvContentPartPr>
            <p14:xfrm>
              <a:off x="266693" y="1729320"/>
              <a:ext cx="2493000" cy="64080"/>
            </p14:xfrm>
          </p:contentPart>
        </mc:Choice>
        <mc:Fallback xmlns="">
          <p:pic>
            <p:nvPicPr>
              <p:cNvPr id="2" name="Freihand 1">
                <a:extLst>
                  <a:ext uri="{FF2B5EF4-FFF2-40B4-BE49-F238E27FC236}">
                    <a16:creationId xmlns:a16="http://schemas.microsoft.com/office/drawing/2014/main" id="{68321133-15E7-4F07-B66C-84F35BB8AECB}"/>
                  </a:ext>
                </a:extLst>
              </p:cNvPr>
              <p:cNvPicPr/>
              <p:nvPr/>
            </p:nvPicPr>
            <p:blipFill>
              <a:blip r:embed="rId5"/>
              <a:stretch>
                <a:fillRect/>
              </a:stretch>
            </p:blipFill>
            <p:spPr>
              <a:xfrm>
                <a:off x="262373" y="1725000"/>
                <a:ext cx="25016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59550CCB-7B2D-453D-8C1E-C3CB72A34C9C}"/>
                  </a:ext>
                </a:extLst>
              </p14:cNvPr>
              <p14:cNvContentPartPr/>
              <p14:nvPr/>
            </p14:nvContentPartPr>
            <p14:xfrm>
              <a:off x="734333" y="2515560"/>
              <a:ext cx="2062440" cy="116640"/>
            </p14:xfrm>
          </p:contentPart>
        </mc:Choice>
        <mc:Fallback xmlns="">
          <p:pic>
            <p:nvPicPr>
              <p:cNvPr id="3" name="Freihand 2">
                <a:extLst>
                  <a:ext uri="{FF2B5EF4-FFF2-40B4-BE49-F238E27FC236}">
                    <a16:creationId xmlns:a16="http://schemas.microsoft.com/office/drawing/2014/main" id="{59550CCB-7B2D-453D-8C1E-C3CB72A34C9C}"/>
                  </a:ext>
                </a:extLst>
              </p:cNvPr>
              <p:cNvPicPr/>
              <p:nvPr/>
            </p:nvPicPr>
            <p:blipFill>
              <a:blip r:embed="rId7"/>
              <a:stretch>
                <a:fillRect/>
              </a:stretch>
            </p:blipFill>
            <p:spPr>
              <a:xfrm>
                <a:off x="730013" y="2511240"/>
                <a:ext cx="20710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98F0EBEB-9FE2-44D6-844F-03F4B3B96285}"/>
                  </a:ext>
                </a:extLst>
              </p14:cNvPr>
              <p14:cNvContentPartPr/>
              <p14:nvPr/>
            </p14:nvContentPartPr>
            <p14:xfrm>
              <a:off x="781133" y="2280840"/>
              <a:ext cx="345240" cy="331920"/>
            </p14:xfrm>
          </p:contentPart>
        </mc:Choice>
        <mc:Fallback xmlns="">
          <p:pic>
            <p:nvPicPr>
              <p:cNvPr id="4" name="Freihand 3">
                <a:extLst>
                  <a:ext uri="{FF2B5EF4-FFF2-40B4-BE49-F238E27FC236}">
                    <a16:creationId xmlns:a16="http://schemas.microsoft.com/office/drawing/2014/main" id="{98F0EBEB-9FE2-44D6-844F-03F4B3B96285}"/>
                  </a:ext>
                </a:extLst>
              </p:cNvPr>
              <p:cNvPicPr/>
              <p:nvPr/>
            </p:nvPicPr>
            <p:blipFill>
              <a:blip r:embed="rId9"/>
              <a:stretch>
                <a:fillRect/>
              </a:stretch>
            </p:blipFill>
            <p:spPr>
              <a:xfrm>
                <a:off x="776813" y="2276520"/>
                <a:ext cx="353880" cy="340560"/>
              </a:xfrm>
              <a:prstGeom prst="rect">
                <a:avLst/>
              </a:prstGeom>
            </p:spPr>
          </p:pic>
        </mc:Fallback>
      </mc:AlternateContent>
      <p:grpSp>
        <p:nvGrpSpPr>
          <p:cNvPr id="22" name="Gruppieren 21">
            <a:extLst>
              <a:ext uri="{FF2B5EF4-FFF2-40B4-BE49-F238E27FC236}">
                <a16:creationId xmlns:a16="http://schemas.microsoft.com/office/drawing/2014/main" id="{82B2B866-A1A2-4364-AA2D-9C5824CE9619}"/>
              </a:ext>
            </a:extLst>
          </p:cNvPr>
          <p:cNvGrpSpPr/>
          <p:nvPr/>
        </p:nvGrpSpPr>
        <p:grpSpPr>
          <a:xfrm>
            <a:off x="1009373" y="2596920"/>
            <a:ext cx="1908000" cy="443520"/>
            <a:chOff x="1009373" y="2596920"/>
            <a:chExt cx="1908000" cy="443520"/>
          </a:xfrm>
        </p:grpSpPr>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74439DE0-34E6-47C1-B8A3-9DAE1E3B4CBD}"/>
                    </a:ext>
                  </a:extLst>
                </p14:cNvPr>
                <p14:cNvContentPartPr/>
                <p14:nvPr/>
              </p14:nvContentPartPr>
              <p14:xfrm>
                <a:off x="1090733" y="2687280"/>
                <a:ext cx="165960" cy="214920"/>
              </p14:xfrm>
            </p:contentPart>
          </mc:Choice>
          <mc:Fallback xmlns="">
            <p:pic>
              <p:nvPicPr>
                <p:cNvPr id="5" name="Freihand 4">
                  <a:extLst>
                    <a:ext uri="{FF2B5EF4-FFF2-40B4-BE49-F238E27FC236}">
                      <a16:creationId xmlns:a16="http://schemas.microsoft.com/office/drawing/2014/main" id="{74439DE0-34E6-47C1-B8A3-9DAE1E3B4CBD}"/>
                    </a:ext>
                  </a:extLst>
                </p:cNvPr>
                <p:cNvPicPr/>
                <p:nvPr/>
              </p:nvPicPr>
              <p:blipFill>
                <a:blip r:embed="rId11"/>
                <a:stretch>
                  <a:fillRect/>
                </a:stretch>
              </p:blipFill>
              <p:spPr>
                <a:xfrm>
                  <a:off x="1086413" y="2682960"/>
                  <a:ext cx="17460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B9875EA7-5CC9-4F57-A07A-9A8B81B3A112}"/>
                    </a:ext>
                  </a:extLst>
                </p14:cNvPr>
                <p14:cNvContentPartPr/>
                <p14:nvPr/>
              </p14:nvContentPartPr>
              <p14:xfrm>
                <a:off x="1009373" y="2596920"/>
                <a:ext cx="191160" cy="169560"/>
              </p14:xfrm>
            </p:contentPart>
          </mc:Choice>
          <mc:Fallback xmlns="">
            <p:pic>
              <p:nvPicPr>
                <p:cNvPr id="8" name="Freihand 7">
                  <a:extLst>
                    <a:ext uri="{FF2B5EF4-FFF2-40B4-BE49-F238E27FC236}">
                      <a16:creationId xmlns:a16="http://schemas.microsoft.com/office/drawing/2014/main" id="{B9875EA7-5CC9-4F57-A07A-9A8B81B3A112}"/>
                    </a:ext>
                  </a:extLst>
                </p:cNvPr>
                <p:cNvPicPr/>
                <p:nvPr/>
              </p:nvPicPr>
              <p:blipFill>
                <a:blip r:embed="rId13"/>
                <a:stretch>
                  <a:fillRect/>
                </a:stretch>
              </p:blipFill>
              <p:spPr>
                <a:xfrm>
                  <a:off x="1005053" y="2592600"/>
                  <a:ext cx="199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AED13662-129E-4992-B0D1-83FA19555790}"/>
                    </a:ext>
                  </a:extLst>
                </p14:cNvPr>
                <p14:cNvContentPartPr/>
                <p14:nvPr/>
              </p14:nvContentPartPr>
              <p14:xfrm>
                <a:off x="1366853" y="2843160"/>
                <a:ext cx="303120" cy="113040"/>
              </p14:xfrm>
            </p:contentPart>
          </mc:Choice>
          <mc:Fallback xmlns="">
            <p:pic>
              <p:nvPicPr>
                <p:cNvPr id="10" name="Freihand 9">
                  <a:extLst>
                    <a:ext uri="{FF2B5EF4-FFF2-40B4-BE49-F238E27FC236}">
                      <a16:creationId xmlns:a16="http://schemas.microsoft.com/office/drawing/2014/main" id="{AED13662-129E-4992-B0D1-83FA19555790}"/>
                    </a:ext>
                  </a:extLst>
                </p:cNvPr>
                <p:cNvPicPr/>
                <p:nvPr/>
              </p:nvPicPr>
              <p:blipFill>
                <a:blip r:embed="rId15"/>
                <a:stretch>
                  <a:fillRect/>
                </a:stretch>
              </p:blipFill>
              <p:spPr>
                <a:xfrm>
                  <a:off x="1362533" y="2838840"/>
                  <a:ext cx="3117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372C61D7-200F-4D53-AA50-FB0133FC87C2}"/>
                    </a:ext>
                  </a:extLst>
                </p14:cNvPr>
                <p14:cNvContentPartPr/>
                <p14:nvPr/>
              </p14:nvContentPartPr>
              <p14:xfrm>
                <a:off x="1621373" y="2830560"/>
                <a:ext cx="54000" cy="8640"/>
              </p14:xfrm>
            </p:contentPart>
          </mc:Choice>
          <mc:Fallback xmlns="">
            <p:pic>
              <p:nvPicPr>
                <p:cNvPr id="11" name="Freihand 10">
                  <a:extLst>
                    <a:ext uri="{FF2B5EF4-FFF2-40B4-BE49-F238E27FC236}">
                      <a16:creationId xmlns:a16="http://schemas.microsoft.com/office/drawing/2014/main" id="{372C61D7-200F-4D53-AA50-FB0133FC87C2}"/>
                    </a:ext>
                  </a:extLst>
                </p:cNvPr>
                <p:cNvPicPr/>
                <p:nvPr/>
              </p:nvPicPr>
              <p:blipFill>
                <a:blip r:embed="rId17"/>
                <a:stretch>
                  <a:fillRect/>
                </a:stretch>
              </p:blipFill>
              <p:spPr>
                <a:xfrm>
                  <a:off x="1617053" y="2826240"/>
                  <a:ext cx="6264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EB5F9716-3889-4B7C-A5A0-C655968B9982}"/>
                    </a:ext>
                  </a:extLst>
                </p14:cNvPr>
                <p14:cNvContentPartPr/>
                <p14:nvPr/>
              </p14:nvContentPartPr>
              <p14:xfrm>
                <a:off x="1714253" y="2776920"/>
                <a:ext cx="119880" cy="132480"/>
              </p14:xfrm>
            </p:contentPart>
          </mc:Choice>
          <mc:Fallback xmlns="">
            <p:pic>
              <p:nvPicPr>
                <p:cNvPr id="12" name="Freihand 11">
                  <a:extLst>
                    <a:ext uri="{FF2B5EF4-FFF2-40B4-BE49-F238E27FC236}">
                      <a16:creationId xmlns:a16="http://schemas.microsoft.com/office/drawing/2014/main" id="{EB5F9716-3889-4B7C-A5A0-C655968B9982}"/>
                    </a:ext>
                  </a:extLst>
                </p:cNvPr>
                <p:cNvPicPr/>
                <p:nvPr/>
              </p:nvPicPr>
              <p:blipFill>
                <a:blip r:embed="rId19"/>
                <a:stretch>
                  <a:fillRect/>
                </a:stretch>
              </p:blipFill>
              <p:spPr>
                <a:xfrm>
                  <a:off x="1709933" y="2772600"/>
                  <a:ext cx="128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78B0EED9-C601-4D6E-816E-957D810F0881}"/>
                    </a:ext>
                  </a:extLst>
                </p14:cNvPr>
                <p14:cNvContentPartPr/>
                <p14:nvPr/>
              </p14:nvContentPartPr>
              <p14:xfrm>
                <a:off x="2033933" y="2723640"/>
                <a:ext cx="228240" cy="218520"/>
              </p14:xfrm>
            </p:contentPart>
          </mc:Choice>
          <mc:Fallback xmlns="">
            <p:pic>
              <p:nvPicPr>
                <p:cNvPr id="13" name="Freihand 12">
                  <a:extLst>
                    <a:ext uri="{FF2B5EF4-FFF2-40B4-BE49-F238E27FC236}">
                      <a16:creationId xmlns:a16="http://schemas.microsoft.com/office/drawing/2014/main" id="{78B0EED9-C601-4D6E-816E-957D810F0881}"/>
                    </a:ext>
                  </a:extLst>
                </p:cNvPr>
                <p:cNvPicPr/>
                <p:nvPr/>
              </p:nvPicPr>
              <p:blipFill>
                <a:blip r:embed="rId21"/>
                <a:stretch>
                  <a:fillRect/>
                </a:stretch>
              </p:blipFill>
              <p:spPr>
                <a:xfrm>
                  <a:off x="2029613" y="2719320"/>
                  <a:ext cx="23688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0654D6FE-F2BB-4043-82A4-12D3F1933963}"/>
                    </a:ext>
                  </a:extLst>
                </p14:cNvPr>
                <p14:cNvContentPartPr/>
                <p14:nvPr/>
              </p14:nvContentPartPr>
              <p14:xfrm>
                <a:off x="2348933" y="2781600"/>
                <a:ext cx="720" cy="5760"/>
              </p14:xfrm>
            </p:contentPart>
          </mc:Choice>
          <mc:Fallback xmlns="">
            <p:pic>
              <p:nvPicPr>
                <p:cNvPr id="14" name="Freihand 13">
                  <a:extLst>
                    <a:ext uri="{FF2B5EF4-FFF2-40B4-BE49-F238E27FC236}">
                      <a16:creationId xmlns:a16="http://schemas.microsoft.com/office/drawing/2014/main" id="{0654D6FE-F2BB-4043-82A4-12D3F1933963}"/>
                    </a:ext>
                  </a:extLst>
                </p:cNvPr>
                <p:cNvPicPr/>
                <p:nvPr/>
              </p:nvPicPr>
              <p:blipFill>
                <a:blip r:embed="rId23"/>
                <a:stretch>
                  <a:fillRect/>
                </a:stretch>
              </p:blipFill>
              <p:spPr>
                <a:xfrm>
                  <a:off x="2344613" y="2777280"/>
                  <a:ext cx="936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4CC9F646-4D20-4E1B-901A-55E5981F56C5}"/>
                    </a:ext>
                  </a:extLst>
                </p14:cNvPr>
                <p14:cNvContentPartPr/>
                <p14:nvPr/>
              </p14:nvContentPartPr>
              <p14:xfrm>
                <a:off x="2265773" y="2785560"/>
                <a:ext cx="80640" cy="90000"/>
              </p14:xfrm>
            </p:contentPart>
          </mc:Choice>
          <mc:Fallback xmlns="">
            <p:pic>
              <p:nvPicPr>
                <p:cNvPr id="15" name="Freihand 14">
                  <a:extLst>
                    <a:ext uri="{FF2B5EF4-FFF2-40B4-BE49-F238E27FC236}">
                      <a16:creationId xmlns:a16="http://schemas.microsoft.com/office/drawing/2014/main" id="{4CC9F646-4D20-4E1B-901A-55E5981F56C5}"/>
                    </a:ext>
                  </a:extLst>
                </p:cNvPr>
                <p:cNvPicPr/>
                <p:nvPr/>
              </p:nvPicPr>
              <p:blipFill>
                <a:blip r:embed="rId25"/>
                <a:stretch>
                  <a:fillRect/>
                </a:stretch>
              </p:blipFill>
              <p:spPr>
                <a:xfrm>
                  <a:off x="2261453" y="2781240"/>
                  <a:ext cx="89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918D7DC0-8B46-491C-9141-35DA41237AC9}"/>
                    </a:ext>
                  </a:extLst>
                </p14:cNvPr>
                <p14:cNvContentPartPr/>
                <p14:nvPr/>
              </p14:nvContentPartPr>
              <p14:xfrm>
                <a:off x="2282333" y="2780880"/>
                <a:ext cx="76680" cy="69480"/>
              </p14:xfrm>
            </p:contentPart>
          </mc:Choice>
          <mc:Fallback xmlns="">
            <p:pic>
              <p:nvPicPr>
                <p:cNvPr id="16" name="Freihand 15">
                  <a:extLst>
                    <a:ext uri="{FF2B5EF4-FFF2-40B4-BE49-F238E27FC236}">
                      <a16:creationId xmlns:a16="http://schemas.microsoft.com/office/drawing/2014/main" id="{918D7DC0-8B46-491C-9141-35DA41237AC9}"/>
                    </a:ext>
                  </a:extLst>
                </p:cNvPr>
                <p:cNvPicPr/>
                <p:nvPr/>
              </p:nvPicPr>
              <p:blipFill>
                <a:blip r:embed="rId27"/>
                <a:stretch>
                  <a:fillRect/>
                </a:stretch>
              </p:blipFill>
              <p:spPr>
                <a:xfrm>
                  <a:off x="2278013" y="2776560"/>
                  <a:ext cx="853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 name="Freihand 16">
                  <a:extLst>
                    <a:ext uri="{FF2B5EF4-FFF2-40B4-BE49-F238E27FC236}">
                      <a16:creationId xmlns:a16="http://schemas.microsoft.com/office/drawing/2014/main" id="{62AAEECF-2D81-40A5-84E2-91446A94E4AE}"/>
                    </a:ext>
                  </a:extLst>
                </p14:cNvPr>
                <p14:cNvContentPartPr/>
                <p14:nvPr/>
              </p14:nvContentPartPr>
              <p14:xfrm>
                <a:off x="2425253" y="2716440"/>
                <a:ext cx="88560" cy="140400"/>
              </p14:xfrm>
            </p:contentPart>
          </mc:Choice>
          <mc:Fallback xmlns="">
            <p:pic>
              <p:nvPicPr>
                <p:cNvPr id="17" name="Freihand 16">
                  <a:extLst>
                    <a:ext uri="{FF2B5EF4-FFF2-40B4-BE49-F238E27FC236}">
                      <a16:creationId xmlns:a16="http://schemas.microsoft.com/office/drawing/2014/main" id="{62AAEECF-2D81-40A5-84E2-91446A94E4AE}"/>
                    </a:ext>
                  </a:extLst>
                </p:cNvPr>
                <p:cNvPicPr/>
                <p:nvPr/>
              </p:nvPicPr>
              <p:blipFill>
                <a:blip r:embed="rId29"/>
                <a:stretch>
                  <a:fillRect/>
                </a:stretch>
              </p:blipFill>
              <p:spPr>
                <a:xfrm>
                  <a:off x="2420933" y="2712120"/>
                  <a:ext cx="972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8" name="Freihand 17">
                  <a:extLst>
                    <a:ext uri="{FF2B5EF4-FFF2-40B4-BE49-F238E27FC236}">
                      <a16:creationId xmlns:a16="http://schemas.microsoft.com/office/drawing/2014/main" id="{A89F1B16-6677-46B1-A240-D1ADA607DF09}"/>
                    </a:ext>
                  </a:extLst>
                </p14:cNvPr>
                <p14:cNvContentPartPr/>
                <p14:nvPr/>
              </p14:nvContentPartPr>
              <p14:xfrm>
                <a:off x="2478893" y="2701320"/>
                <a:ext cx="42840" cy="8280"/>
              </p14:xfrm>
            </p:contentPart>
          </mc:Choice>
          <mc:Fallback xmlns="">
            <p:pic>
              <p:nvPicPr>
                <p:cNvPr id="18" name="Freihand 17">
                  <a:extLst>
                    <a:ext uri="{FF2B5EF4-FFF2-40B4-BE49-F238E27FC236}">
                      <a16:creationId xmlns:a16="http://schemas.microsoft.com/office/drawing/2014/main" id="{A89F1B16-6677-46B1-A240-D1ADA607DF09}"/>
                    </a:ext>
                  </a:extLst>
                </p:cNvPr>
                <p:cNvPicPr/>
                <p:nvPr/>
              </p:nvPicPr>
              <p:blipFill>
                <a:blip r:embed="rId31"/>
                <a:stretch>
                  <a:fillRect/>
                </a:stretch>
              </p:blipFill>
              <p:spPr>
                <a:xfrm>
                  <a:off x="2474573" y="2697000"/>
                  <a:ext cx="51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9" name="Freihand 18">
                  <a:extLst>
                    <a:ext uri="{FF2B5EF4-FFF2-40B4-BE49-F238E27FC236}">
                      <a16:creationId xmlns:a16="http://schemas.microsoft.com/office/drawing/2014/main" id="{380C3453-521B-4AF6-835B-83C2C4C864B2}"/>
                    </a:ext>
                  </a:extLst>
                </p14:cNvPr>
                <p14:cNvContentPartPr/>
                <p14:nvPr/>
              </p14:nvContentPartPr>
              <p14:xfrm>
                <a:off x="2494373" y="2709240"/>
                <a:ext cx="101880" cy="134280"/>
              </p14:xfrm>
            </p:contentPart>
          </mc:Choice>
          <mc:Fallback xmlns="">
            <p:pic>
              <p:nvPicPr>
                <p:cNvPr id="19" name="Freihand 18">
                  <a:extLst>
                    <a:ext uri="{FF2B5EF4-FFF2-40B4-BE49-F238E27FC236}">
                      <a16:creationId xmlns:a16="http://schemas.microsoft.com/office/drawing/2014/main" id="{380C3453-521B-4AF6-835B-83C2C4C864B2}"/>
                    </a:ext>
                  </a:extLst>
                </p:cNvPr>
                <p:cNvPicPr/>
                <p:nvPr/>
              </p:nvPicPr>
              <p:blipFill>
                <a:blip r:embed="rId33"/>
                <a:stretch>
                  <a:fillRect/>
                </a:stretch>
              </p:blipFill>
              <p:spPr>
                <a:xfrm>
                  <a:off x="2490053" y="2704920"/>
                  <a:ext cx="11052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0" name="Freihand 19">
                  <a:extLst>
                    <a:ext uri="{FF2B5EF4-FFF2-40B4-BE49-F238E27FC236}">
                      <a16:creationId xmlns:a16="http://schemas.microsoft.com/office/drawing/2014/main" id="{B9756FB1-F932-4983-8DD7-FFB5B7532F14}"/>
                    </a:ext>
                  </a:extLst>
                </p14:cNvPr>
                <p14:cNvContentPartPr/>
                <p14:nvPr/>
              </p14:nvContentPartPr>
              <p14:xfrm>
                <a:off x="2639093" y="2677560"/>
                <a:ext cx="217440" cy="157680"/>
              </p14:xfrm>
            </p:contentPart>
          </mc:Choice>
          <mc:Fallback xmlns="">
            <p:pic>
              <p:nvPicPr>
                <p:cNvPr id="20" name="Freihand 19">
                  <a:extLst>
                    <a:ext uri="{FF2B5EF4-FFF2-40B4-BE49-F238E27FC236}">
                      <a16:creationId xmlns:a16="http://schemas.microsoft.com/office/drawing/2014/main" id="{B9756FB1-F932-4983-8DD7-FFB5B7532F14}"/>
                    </a:ext>
                  </a:extLst>
                </p:cNvPr>
                <p:cNvPicPr/>
                <p:nvPr/>
              </p:nvPicPr>
              <p:blipFill>
                <a:blip r:embed="rId35"/>
                <a:stretch>
                  <a:fillRect/>
                </a:stretch>
              </p:blipFill>
              <p:spPr>
                <a:xfrm>
                  <a:off x="2634773" y="2673240"/>
                  <a:ext cx="2260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1" name="Freihand 20">
                  <a:extLst>
                    <a:ext uri="{FF2B5EF4-FFF2-40B4-BE49-F238E27FC236}">
                      <a16:creationId xmlns:a16="http://schemas.microsoft.com/office/drawing/2014/main" id="{C6C628AD-750D-49FB-A191-79A058E909FB}"/>
                    </a:ext>
                  </a:extLst>
                </p14:cNvPr>
                <p14:cNvContentPartPr/>
                <p14:nvPr/>
              </p14:nvContentPartPr>
              <p14:xfrm>
                <a:off x="1862933" y="2875560"/>
                <a:ext cx="1054440" cy="164880"/>
              </p14:xfrm>
            </p:contentPart>
          </mc:Choice>
          <mc:Fallback xmlns="">
            <p:pic>
              <p:nvPicPr>
                <p:cNvPr id="21" name="Freihand 20">
                  <a:extLst>
                    <a:ext uri="{FF2B5EF4-FFF2-40B4-BE49-F238E27FC236}">
                      <a16:creationId xmlns:a16="http://schemas.microsoft.com/office/drawing/2014/main" id="{C6C628AD-750D-49FB-A191-79A058E909FB}"/>
                    </a:ext>
                  </a:extLst>
                </p:cNvPr>
                <p:cNvPicPr/>
                <p:nvPr/>
              </p:nvPicPr>
              <p:blipFill>
                <a:blip r:embed="rId37"/>
                <a:stretch>
                  <a:fillRect/>
                </a:stretch>
              </p:blipFill>
              <p:spPr>
                <a:xfrm>
                  <a:off x="1858613" y="2871240"/>
                  <a:ext cx="1063080" cy="173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
            <p14:nvContentPartPr>
              <p14:cNvPr id="27" name="Freihand 26">
                <a:extLst>
                  <a:ext uri="{FF2B5EF4-FFF2-40B4-BE49-F238E27FC236}">
                    <a16:creationId xmlns:a16="http://schemas.microsoft.com/office/drawing/2014/main" id="{17F12A43-0C03-4170-8291-923FCC72AB57}"/>
                  </a:ext>
                </a:extLst>
              </p14:cNvPr>
              <p14:cNvContentPartPr/>
              <p14:nvPr/>
            </p14:nvContentPartPr>
            <p14:xfrm>
              <a:off x="6166373" y="795120"/>
              <a:ext cx="207360" cy="156240"/>
            </p14:xfrm>
          </p:contentPart>
        </mc:Choice>
        <mc:Fallback xmlns="">
          <p:pic>
            <p:nvPicPr>
              <p:cNvPr id="27" name="Freihand 26">
                <a:extLst>
                  <a:ext uri="{FF2B5EF4-FFF2-40B4-BE49-F238E27FC236}">
                    <a16:creationId xmlns:a16="http://schemas.microsoft.com/office/drawing/2014/main" id="{17F12A43-0C03-4170-8291-923FCC72AB57}"/>
                  </a:ext>
                </a:extLst>
              </p:cNvPr>
              <p:cNvPicPr/>
              <p:nvPr/>
            </p:nvPicPr>
            <p:blipFill>
              <a:blip r:embed="rId39"/>
              <a:stretch>
                <a:fillRect/>
              </a:stretch>
            </p:blipFill>
            <p:spPr>
              <a:xfrm>
                <a:off x="6162053" y="790800"/>
                <a:ext cx="216000" cy="164880"/>
              </a:xfrm>
              <a:prstGeom prst="rect">
                <a:avLst/>
              </a:prstGeom>
            </p:spPr>
          </p:pic>
        </mc:Fallback>
      </mc:AlternateContent>
      <p:grpSp>
        <p:nvGrpSpPr>
          <p:cNvPr id="174090" name="Gruppieren 174089">
            <a:extLst>
              <a:ext uri="{FF2B5EF4-FFF2-40B4-BE49-F238E27FC236}">
                <a16:creationId xmlns:a16="http://schemas.microsoft.com/office/drawing/2014/main" id="{E1F24124-A19A-4D22-A8A9-4753C6BAA71C}"/>
              </a:ext>
            </a:extLst>
          </p:cNvPr>
          <p:cNvGrpSpPr/>
          <p:nvPr/>
        </p:nvGrpSpPr>
        <p:grpSpPr>
          <a:xfrm>
            <a:off x="6015173" y="735000"/>
            <a:ext cx="4260600" cy="1212120"/>
            <a:chOff x="6015173" y="735000"/>
            <a:chExt cx="4260600" cy="1212120"/>
          </a:xfrm>
        </p:grpSpPr>
        <mc:AlternateContent xmlns:mc="http://schemas.openxmlformats.org/markup-compatibility/2006" xmlns:p14="http://schemas.microsoft.com/office/powerpoint/2010/main">
          <mc:Choice Requires="p14">
            <p:contentPart p14:bwMode="auto" r:id="rId40">
              <p14:nvContentPartPr>
                <p14:cNvPr id="36" name="Freihand 35">
                  <a:extLst>
                    <a:ext uri="{FF2B5EF4-FFF2-40B4-BE49-F238E27FC236}">
                      <a16:creationId xmlns:a16="http://schemas.microsoft.com/office/drawing/2014/main" id="{7B21959B-102F-499F-9C4A-BC24C8213705}"/>
                    </a:ext>
                  </a:extLst>
                </p14:cNvPr>
                <p14:cNvContentPartPr/>
                <p14:nvPr/>
              </p14:nvContentPartPr>
              <p14:xfrm>
                <a:off x="8539133" y="932280"/>
                <a:ext cx="16560" cy="642960"/>
              </p14:xfrm>
            </p:contentPart>
          </mc:Choice>
          <mc:Fallback xmlns="">
            <p:pic>
              <p:nvPicPr>
                <p:cNvPr id="36" name="Freihand 35">
                  <a:extLst>
                    <a:ext uri="{FF2B5EF4-FFF2-40B4-BE49-F238E27FC236}">
                      <a16:creationId xmlns:a16="http://schemas.microsoft.com/office/drawing/2014/main" id="{7B21959B-102F-499F-9C4A-BC24C8213705}"/>
                    </a:ext>
                  </a:extLst>
                </p:cNvPr>
                <p:cNvPicPr/>
                <p:nvPr/>
              </p:nvPicPr>
              <p:blipFill>
                <a:blip r:embed="rId41"/>
                <a:stretch>
                  <a:fillRect/>
                </a:stretch>
              </p:blipFill>
              <p:spPr>
                <a:xfrm>
                  <a:off x="8534813" y="927960"/>
                  <a:ext cx="25200" cy="6516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7" name="Freihand 36">
                  <a:extLst>
                    <a:ext uri="{FF2B5EF4-FFF2-40B4-BE49-F238E27FC236}">
                      <a16:creationId xmlns:a16="http://schemas.microsoft.com/office/drawing/2014/main" id="{8AEDEF36-CEC0-41A6-B397-176D75CFA1AA}"/>
                    </a:ext>
                  </a:extLst>
                </p14:cNvPr>
                <p14:cNvContentPartPr/>
                <p14:nvPr/>
              </p14:nvContentPartPr>
              <p14:xfrm>
                <a:off x="8581613" y="1580280"/>
                <a:ext cx="42480" cy="1440"/>
              </p14:xfrm>
            </p:contentPart>
          </mc:Choice>
          <mc:Fallback xmlns="">
            <p:pic>
              <p:nvPicPr>
                <p:cNvPr id="37" name="Freihand 36">
                  <a:extLst>
                    <a:ext uri="{FF2B5EF4-FFF2-40B4-BE49-F238E27FC236}">
                      <a16:creationId xmlns:a16="http://schemas.microsoft.com/office/drawing/2014/main" id="{8AEDEF36-CEC0-41A6-B397-176D75CFA1AA}"/>
                    </a:ext>
                  </a:extLst>
                </p:cNvPr>
                <p:cNvPicPr/>
                <p:nvPr/>
              </p:nvPicPr>
              <p:blipFill>
                <a:blip r:embed="rId43"/>
                <a:stretch>
                  <a:fillRect/>
                </a:stretch>
              </p:blipFill>
              <p:spPr>
                <a:xfrm>
                  <a:off x="8577293" y="1575960"/>
                  <a:ext cx="511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8" name="Freihand 37">
                  <a:extLst>
                    <a:ext uri="{FF2B5EF4-FFF2-40B4-BE49-F238E27FC236}">
                      <a16:creationId xmlns:a16="http://schemas.microsoft.com/office/drawing/2014/main" id="{57E00EC5-2757-43B6-808B-3CDEBB6B6809}"/>
                    </a:ext>
                  </a:extLst>
                </p14:cNvPr>
                <p14:cNvContentPartPr/>
                <p14:nvPr/>
              </p14:nvContentPartPr>
              <p14:xfrm>
                <a:off x="8428253" y="1597920"/>
                <a:ext cx="1705680" cy="37800"/>
              </p14:xfrm>
            </p:contentPart>
          </mc:Choice>
          <mc:Fallback xmlns="">
            <p:pic>
              <p:nvPicPr>
                <p:cNvPr id="38" name="Freihand 37">
                  <a:extLst>
                    <a:ext uri="{FF2B5EF4-FFF2-40B4-BE49-F238E27FC236}">
                      <a16:creationId xmlns:a16="http://schemas.microsoft.com/office/drawing/2014/main" id="{57E00EC5-2757-43B6-808B-3CDEBB6B6809}"/>
                    </a:ext>
                  </a:extLst>
                </p:cNvPr>
                <p:cNvPicPr/>
                <p:nvPr/>
              </p:nvPicPr>
              <p:blipFill>
                <a:blip r:embed="rId45"/>
                <a:stretch>
                  <a:fillRect/>
                </a:stretch>
              </p:blipFill>
              <p:spPr>
                <a:xfrm>
                  <a:off x="8423933" y="1593600"/>
                  <a:ext cx="171432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9" name="Freihand 38">
                  <a:extLst>
                    <a:ext uri="{FF2B5EF4-FFF2-40B4-BE49-F238E27FC236}">
                      <a16:creationId xmlns:a16="http://schemas.microsoft.com/office/drawing/2014/main" id="{42F3CA18-1C80-4F15-A463-C6D5D8C0B4F2}"/>
                    </a:ext>
                  </a:extLst>
                </p14:cNvPr>
                <p14:cNvContentPartPr/>
                <p14:nvPr/>
              </p14:nvContentPartPr>
              <p14:xfrm>
                <a:off x="10087493" y="1565520"/>
                <a:ext cx="188280" cy="159480"/>
              </p14:xfrm>
            </p:contentPart>
          </mc:Choice>
          <mc:Fallback xmlns="">
            <p:pic>
              <p:nvPicPr>
                <p:cNvPr id="39" name="Freihand 38">
                  <a:extLst>
                    <a:ext uri="{FF2B5EF4-FFF2-40B4-BE49-F238E27FC236}">
                      <a16:creationId xmlns:a16="http://schemas.microsoft.com/office/drawing/2014/main" id="{42F3CA18-1C80-4F15-A463-C6D5D8C0B4F2}"/>
                    </a:ext>
                  </a:extLst>
                </p:cNvPr>
                <p:cNvPicPr/>
                <p:nvPr/>
              </p:nvPicPr>
              <p:blipFill>
                <a:blip r:embed="rId47"/>
                <a:stretch>
                  <a:fillRect/>
                </a:stretch>
              </p:blipFill>
              <p:spPr>
                <a:xfrm>
                  <a:off x="10083173" y="1561200"/>
                  <a:ext cx="1969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0" name="Freihand 39">
                  <a:extLst>
                    <a:ext uri="{FF2B5EF4-FFF2-40B4-BE49-F238E27FC236}">
                      <a16:creationId xmlns:a16="http://schemas.microsoft.com/office/drawing/2014/main" id="{847AC94A-DF53-47E3-A739-34031A615102}"/>
                    </a:ext>
                  </a:extLst>
                </p14:cNvPr>
                <p14:cNvContentPartPr/>
                <p14:nvPr/>
              </p14:nvContentPartPr>
              <p14:xfrm>
                <a:off x="8433293" y="815280"/>
                <a:ext cx="218160" cy="151920"/>
              </p14:xfrm>
            </p:contentPart>
          </mc:Choice>
          <mc:Fallback xmlns="">
            <p:pic>
              <p:nvPicPr>
                <p:cNvPr id="40" name="Freihand 39">
                  <a:extLst>
                    <a:ext uri="{FF2B5EF4-FFF2-40B4-BE49-F238E27FC236}">
                      <a16:creationId xmlns:a16="http://schemas.microsoft.com/office/drawing/2014/main" id="{847AC94A-DF53-47E3-A739-34031A615102}"/>
                    </a:ext>
                  </a:extLst>
                </p:cNvPr>
                <p:cNvPicPr/>
                <p:nvPr/>
              </p:nvPicPr>
              <p:blipFill>
                <a:blip r:embed="rId49"/>
                <a:stretch>
                  <a:fillRect/>
                </a:stretch>
              </p:blipFill>
              <p:spPr>
                <a:xfrm>
                  <a:off x="8428973" y="810960"/>
                  <a:ext cx="2268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3" name="Freihand 22">
                  <a:extLst>
                    <a:ext uri="{FF2B5EF4-FFF2-40B4-BE49-F238E27FC236}">
                      <a16:creationId xmlns:a16="http://schemas.microsoft.com/office/drawing/2014/main" id="{E9FBEFD5-04D0-4900-9056-F2B7BCD8ED60}"/>
                    </a:ext>
                  </a:extLst>
                </p14:cNvPr>
                <p14:cNvContentPartPr/>
                <p14:nvPr/>
              </p14:nvContentPartPr>
              <p14:xfrm>
                <a:off x="6237293" y="872880"/>
                <a:ext cx="64440" cy="792000"/>
              </p14:xfrm>
            </p:contentPart>
          </mc:Choice>
          <mc:Fallback xmlns="">
            <p:pic>
              <p:nvPicPr>
                <p:cNvPr id="23" name="Freihand 22">
                  <a:extLst>
                    <a:ext uri="{FF2B5EF4-FFF2-40B4-BE49-F238E27FC236}">
                      <a16:creationId xmlns:a16="http://schemas.microsoft.com/office/drawing/2014/main" id="{E9FBEFD5-04D0-4900-9056-F2B7BCD8ED60}"/>
                    </a:ext>
                  </a:extLst>
                </p:cNvPr>
                <p:cNvPicPr/>
                <p:nvPr/>
              </p:nvPicPr>
              <p:blipFill>
                <a:blip r:embed="rId51"/>
                <a:stretch>
                  <a:fillRect/>
                </a:stretch>
              </p:blipFill>
              <p:spPr>
                <a:xfrm>
                  <a:off x="6232973" y="868560"/>
                  <a:ext cx="73080" cy="8006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4" name="Freihand 23">
                  <a:extLst>
                    <a:ext uri="{FF2B5EF4-FFF2-40B4-BE49-F238E27FC236}">
                      <a16:creationId xmlns:a16="http://schemas.microsoft.com/office/drawing/2014/main" id="{BD1231D0-40FC-4AA9-A027-4464D330DD25}"/>
                    </a:ext>
                  </a:extLst>
                </p14:cNvPr>
                <p14:cNvContentPartPr/>
                <p14:nvPr/>
              </p14:nvContentPartPr>
              <p14:xfrm>
                <a:off x="6060173" y="1598280"/>
                <a:ext cx="1617120" cy="50400"/>
              </p14:xfrm>
            </p:contentPart>
          </mc:Choice>
          <mc:Fallback xmlns="">
            <p:pic>
              <p:nvPicPr>
                <p:cNvPr id="24" name="Freihand 23">
                  <a:extLst>
                    <a:ext uri="{FF2B5EF4-FFF2-40B4-BE49-F238E27FC236}">
                      <a16:creationId xmlns:a16="http://schemas.microsoft.com/office/drawing/2014/main" id="{BD1231D0-40FC-4AA9-A027-4464D330DD25}"/>
                    </a:ext>
                  </a:extLst>
                </p:cNvPr>
                <p:cNvPicPr/>
                <p:nvPr/>
              </p:nvPicPr>
              <p:blipFill>
                <a:blip r:embed="rId53"/>
                <a:stretch>
                  <a:fillRect/>
                </a:stretch>
              </p:blipFill>
              <p:spPr>
                <a:xfrm>
                  <a:off x="6055853" y="1593960"/>
                  <a:ext cx="162576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5" name="Freihand 24">
                  <a:extLst>
                    <a:ext uri="{FF2B5EF4-FFF2-40B4-BE49-F238E27FC236}">
                      <a16:creationId xmlns:a16="http://schemas.microsoft.com/office/drawing/2014/main" id="{47A7032A-FF06-49CA-9471-97557D0C3A38}"/>
                    </a:ext>
                  </a:extLst>
                </p14:cNvPr>
                <p14:cNvContentPartPr/>
                <p14:nvPr/>
              </p14:nvContentPartPr>
              <p14:xfrm>
                <a:off x="7643453" y="1532400"/>
                <a:ext cx="135000" cy="140400"/>
              </p14:xfrm>
            </p:contentPart>
          </mc:Choice>
          <mc:Fallback xmlns="">
            <p:pic>
              <p:nvPicPr>
                <p:cNvPr id="25" name="Freihand 24">
                  <a:extLst>
                    <a:ext uri="{FF2B5EF4-FFF2-40B4-BE49-F238E27FC236}">
                      <a16:creationId xmlns:a16="http://schemas.microsoft.com/office/drawing/2014/main" id="{47A7032A-FF06-49CA-9471-97557D0C3A38}"/>
                    </a:ext>
                  </a:extLst>
                </p:cNvPr>
                <p:cNvPicPr/>
                <p:nvPr/>
              </p:nvPicPr>
              <p:blipFill>
                <a:blip r:embed="rId55"/>
                <a:stretch>
                  <a:fillRect/>
                </a:stretch>
              </p:blipFill>
              <p:spPr>
                <a:xfrm>
                  <a:off x="7639133" y="1528080"/>
                  <a:ext cx="1436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8" name="Freihand 27">
                  <a:extLst>
                    <a:ext uri="{FF2B5EF4-FFF2-40B4-BE49-F238E27FC236}">
                      <a16:creationId xmlns:a16="http://schemas.microsoft.com/office/drawing/2014/main" id="{0AD096AF-ABD9-4BB5-947D-4F24B14BABD8}"/>
                    </a:ext>
                  </a:extLst>
                </p14:cNvPr>
                <p14:cNvContentPartPr/>
                <p14:nvPr/>
              </p14:nvContentPartPr>
              <p14:xfrm>
                <a:off x="6015173" y="816360"/>
                <a:ext cx="64440" cy="59400"/>
              </p14:xfrm>
            </p:contentPart>
          </mc:Choice>
          <mc:Fallback xmlns="">
            <p:pic>
              <p:nvPicPr>
                <p:cNvPr id="28" name="Freihand 27">
                  <a:extLst>
                    <a:ext uri="{FF2B5EF4-FFF2-40B4-BE49-F238E27FC236}">
                      <a16:creationId xmlns:a16="http://schemas.microsoft.com/office/drawing/2014/main" id="{0AD096AF-ABD9-4BB5-947D-4F24B14BABD8}"/>
                    </a:ext>
                  </a:extLst>
                </p:cNvPr>
                <p:cNvPicPr/>
                <p:nvPr/>
              </p:nvPicPr>
              <p:blipFill>
                <a:blip r:embed="rId57"/>
                <a:stretch>
                  <a:fillRect/>
                </a:stretch>
              </p:blipFill>
              <p:spPr>
                <a:xfrm>
                  <a:off x="6010853" y="812040"/>
                  <a:ext cx="7308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9" name="Freihand 28">
                  <a:extLst>
                    <a:ext uri="{FF2B5EF4-FFF2-40B4-BE49-F238E27FC236}">
                      <a16:creationId xmlns:a16="http://schemas.microsoft.com/office/drawing/2014/main" id="{696ACE8F-E4C7-4AD0-A931-B85E75BD05B9}"/>
                    </a:ext>
                  </a:extLst>
                </p14:cNvPr>
                <p14:cNvContentPartPr/>
                <p14:nvPr/>
              </p14:nvContentPartPr>
              <p14:xfrm>
                <a:off x="6019133" y="735000"/>
                <a:ext cx="11160" cy="11880"/>
              </p14:xfrm>
            </p:contentPart>
          </mc:Choice>
          <mc:Fallback xmlns="">
            <p:pic>
              <p:nvPicPr>
                <p:cNvPr id="29" name="Freihand 28">
                  <a:extLst>
                    <a:ext uri="{FF2B5EF4-FFF2-40B4-BE49-F238E27FC236}">
                      <a16:creationId xmlns:a16="http://schemas.microsoft.com/office/drawing/2014/main" id="{696ACE8F-E4C7-4AD0-A931-B85E75BD05B9}"/>
                    </a:ext>
                  </a:extLst>
                </p:cNvPr>
                <p:cNvPicPr/>
                <p:nvPr/>
              </p:nvPicPr>
              <p:blipFill>
                <a:blip r:embed="rId59"/>
                <a:stretch>
                  <a:fillRect/>
                </a:stretch>
              </p:blipFill>
              <p:spPr>
                <a:xfrm>
                  <a:off x="6014813" y="730680"/>
                  <a:ext cx="198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0" name="Freihand 29">
                  <a:extLst>
                    <a:ext uri="{FF2B5EF4-FFF2-40B4-BE49-F238E27FC236}">
                      <a16:creationId xmlns:a16="http://schemas.microsoft.com/office/drawing/2014/main" id="{947CADE4-6AE0-4206-ADFB-405B439BFF53}"/>
                    </a:ext>
                  </a:extLst>
                </p14:cNvPr>
                <p14:cNvContentPartPr/>
                <p14:nvPr/>
              </p14:nvContentPartPr>
              <p14:xfrm>
                <a:off x="7418813" y="1717800"/>
                <a:ext cx="104400" cy="106200"/>
              </p14:xfrm>
            </p:contentPart>
          </mc:Choice>
          <mc:Fallback xmlns="">
            <p:pic>
              <p:nvPicPr>
                <p:cNvPr id="30" name="Freihand 29">
                  <a:extLst>
                    <a:ext uri="{FF2B5EF4-FFF2-40B4-BE49-F238E27FC236}">
                      <a16:creationId xmlns:a16="http://schemas.microsoft.com/office/drawing/2014/main" id="{947CADE4-6AE0-4206-ADFB-405B439BFF53}"/>
                    </a:ext>
                  </a:extLst>
                </p:cNvPr>
                <p:cNvPicPr/>
                <p:nvPr/>
              </p:nvPicPr>
              <p:blipFill>
                <a:blip r:embed="rId61"/>
                <a:stretch>
                  <a:fillRect/>
                </a:stretch>
              </p:blipFill>
              <p:spPr>
                <a:xfrm>
                  <a:off x="7414493" y="1713480"/>
                  <a:ext cx="1130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1" name="Freihand 30">
                  <a:extLst>
                    <a:ext uri="{FF2B5EF4-FFF2-40B4-BE49-F238E27FC236}">
                      <a16:creationId xmlns:a16="http://schemas.microsoft.com/office/drawing/2014/main" id="{B1A334F4-A4C0-4710-A38C-FFF276AA9B48}"/>
                    </a:ext>
                  </a:extLst>
                </p14:cNvPr>
                <p14:cNvContentPartPr/>
                <p14:nvPr/>
              </p14:nvContentPartPr>
              <p14:xfrm>
                <a:off x="7543373" y="1773240"/>
                <a:ext cx="9360" cy="92880"/>
              </p14:xfrm>
            </p:contentPart>
          </mc:Choice>
          <mc:Fallback xmlns="">
            <p:pic>
              <p:nvPicPr>
                <p:cNvPr id="31" name="Freihand 30">
                  <a:extLst>
                    <a:ext uri="{FF2B5EF4-FFF2-40B4-BE49-F238E27FC236}">
                      <a16:creationId xmlns:a16="http://schemas.microsoft.com/office/drawing/2014/main" id="{B1A334F4-A4C0-4710-A38C-FFF276AA9B48}"/>
                    </a:ext>
                  </a:extLst>
                </p:cNvPr>
                <p:cNvPicPr/>
                <p:nvPr/>
              </p:nvPicPr>
              <p:blipFill>
                <a:blip r:embed="rId63"/>
                <a:stretch>
                  <a:fillRect/>
                </a:stretch>
              </p:blipFill>
              <p:spPr>
                <a:xfrm>
                  <a:off x="7539053" y="1768920"/>
                  <a:ext cx="180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2" name="Freihand 31">
                  <a:extLst>
                    <a:ext uri="{FF2B5EF4-FFF2-40B4-BE49-F238E27FC236}">
                      <a16:creationId xmlns:a16="http://schemas.microsoft.com/office/drawing/2014/main" id="{4642F429-A61A-4B19-9205-BAE06755F6E3}"/>
                    </a:ext>
                  </a:extLst>
                </p14:cNvPr>
                <p14:cNvContentPartPr/>
                <p14:nvPr/>
              </p14:nvContentPartPr>
              <p14:xfrm>
                <a:off x="7636613" y="1651200"/>
                <a:ext cx="96840" cy="108000"/>
              </p14:xfrm>
            </p:contentPart>
          </mc:Choice>
          <mc:Fallback xmlns="">
            <p:pic>
              <p:nvPicPr>
                <p:cNvPr id="32" name="Freihand 31">
                  <a:extLst>
                    <a:ext uri="{FF2B5EF4-FFF2-40B4-BE49-F238E27FC236}">
                      <a16:creationId xmlns:a16="http://schemas.microsoft.com/office/drawing/2014/main" id="{4642F429-A61A-4B19-9205-BAE06755F6E3}"/>
                    </a:ext>
                  </a:extLst>
                </p:cNvPr>
                <p:cNvPicPr/>
                <p:nvPr/>
              </p:nvPicPr>
              <p:blipFill>
                <a:blip r:embed="rId65"/>
                <a:stretch>
                  <a:fillRect/>
                </a:stretch>
              </p:blipFill>
              <p:spPr>
                <a:xfrm>
                  <a:off x="7632293" y="1646880"/>
                  <a:ext cx="1054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3" name="Freihand 32">
                  <a:extLst>
                    <a:ext uri="{FF2B5EF4-FFF2-40B4-BE49-F238E27FC236}">
                      <a16:creationId xmlns:a16="http://schemas.microsoft.com/office/drawing/2014/main" id="{A2B20282-094A-46E3-A2DD-889AD2D080E6}"/>
                    </a:ext>
                  </a:extLst>
                </p14:cNvPr>
                <p14:cNvContentPartPr/>
                <p14:nvPr/>
              </p14:nvContentPartPr>
              <p14:xfrm>
                <a:off x="7589453" y="1748400"/>
                <a:ext cx="170280" cy="20520"/>
              </p14:xfrm>
            </p:contentPart>
          </mc:Choice>
          <mc:Fallback xmlns="">
            <p:pic>
              <p:nvPicPr>
                <p:cNvPr id="33" name="Freihand 32">
                  <a:extLst>
                    <a:ext uri="{FF2B5EF4-FFF2-40B4-BE49-F238E27FC236}">
                      <a16:creationId xmlns:a16="http://schemas.microsoft.com/office/drawing/2014/main" id="{A2B20282-094A-46E3-A2DD-889AD2D080E6}"/>
                    </a:ext>
                  </a:extLst>
                </p:cNvPr>
                <p:cNvPicPr/>
                <p:nvPr/>
              </p:nvPicPr>
              <p:blipFill>
                <a:blip r:embed="rId67"/>
                <a:stretch>
                  <a:fillRect/>
                </a:stretch>
              </p:blipFill>
              <p:spPr>
                <a:xfrm>
                  <a:off x="7585133" y="1744080"/>
                  <a:ext cx="1789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4" name="Freihand 33">
                  <a:extLst>
                    <a:ext uri="{FF2B5EF4-FFF2-40B4-BE49-F238E27FC236}">
                      <a16:creationId xmlns:a16="http://schemas.microsoft.com/office/drawing/2014/main" id="{F19EB2A6-88F1-4181-895E-CA2551D3F848}"/>
                    </a:ext>
                  </a:extLst>
                </p14:cNvPr>
                <p14:cNvContentPartPr/>
                <p14:nvPr/>
              </p14:nvContentPartPr>
              <p14:xfrm>
                <a:off x="7640933" y="1808880"/>
                <a:ext cx="12600" cy="138240"/>
              </p14:xfrm>
            </p:contentPart>
          </mc:Choice>
          <mc:Fallback xmlns="">
            <p:pic>
              <p:nvPicPr>
                <p:cNvPr id="34" name="Freihand 33">
                  <a:extLst>
                    <a:ext uri="{FF2B5EF4-FFF2-40B4-BE49-F238E27FC236}">
                      <a16:creationId xmlns:a16="http://schemas.microsoft.com/office/drawing/2014/main" id="{F19EB2A6-88F1-4181-895E-CA2551D3F848}"/>
                    </a:ext>
                  </a:extLst>
                </p:cNvPr>
                <p:cNvPicPr/>
                <p:nvPr/>
              </p:nvPicPr>
              <p:blipFill>
                <a:blip r:embed="rId69"/>
                <a:stretch>
                  <a:fillRect/>
                </a:stretch>
              </p:blipFill>
              <p:spPr>
                <a:xfrm>
                  <a:off x="7636613" y="1804560"/>
                  <a:ext cx="212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5" name="Freihand 34">
                  <a:extLst>
                    <a:ext uri="{FF2B5EF4-FFF2-40B4-BE49-F238E27FC236}">
                      <a16:creationId xmlns:a16="http://schemas.microsoft.com/office/drawing/2014/main" id="{E843C4A6-69EE-4E8E-88CC-023164163FF5}"/>
                    </a:ext>
                  </a:extLst>
                </p14:cNvPr>
                <p14:cNvContentPartPr/>
                <p14:nvPr/>
              </p14:nvContentPartPr>
              <p14:xfrm>
                <a:off x="7617533" y="1804200"/>
                <a:ext cx="117000" cy="104040"/>
              </p14:xfrm>
            </p:contentPart>
          </mc:Choice>
          <mc:Fallback xmlns="">
            <p:pic>
              <p:nvPicPr>
                <p:cNvPr id="35" name="Freihand 34">
                  <a:extLst>
                    <a:ext uri="{FF2B5EF4-FFF2-40B4-BE49-F238E27FC236}">
                      <a16:creationId xmlns:a16="http://schemas.microsoft.com/office/drawing/2014/main" id="{E843C4A6-69EE-4E8E-88CC-023164163FF5}"/>
                    </a:ext>
                  </a:extLst>
                </p:cNvPr>
                <p:cNvPicPr/>
                <p:nvPr/>
              </p:nvPicPr>
              <p:blipFill>
                <a:blip r:embed="rId71"/>
                <a:stretch>
                  <a:fillRect/>
                </a:stretch>
              </p:blipFill>
              <p:spPr>
                <a:xfrm>
                  <a:off x="7613213" y="1799880"/>
                  <a:ext cx="1256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3" name="Freihand 42">
                  <a:extLst>
                    <a:ext uri="{FF2B5EF4-FFF2-40B4-BE49-F238E27FC236}">
                      <a16:creationId xmlns:a16="http://schemas.microsoft.com/office/drawing/2014/main" id="{28611FF2-10D2-4D88-B2D7-755EE849D606}"/>
                    </a:ext>
                  </a:extLst>
                </p14:cNvPr>
                <p14:cNvContentPartPr/>
                <p14:nvPr/>
              </p14:nvContentPartPr>
              <p14:xfrm>
                <a:off x="6491093" y="786480"/>
                <a:ext cx="821880" cy="659160"/>
              </p14:xfrm>
            </p:contentPart>
          </mc:Choice>
          <mc:Fallback xmlns="">
            <p:pic>
              <p:nvPicPr>
                <p:cNvPr id="43" name="Freihand 42">
                  <a:extLst>
                    <a:ext uri="{FF2B5EF4-FFF2-40B4-BE49-F238E27FC236}">
                      <a16:creationId xmlns:a16="http://schemas.microsoft.com/office/drawing/2014/main" id="{28611FF2-10D2-4D88-B2D7-755EE849D606}"/>
                    </a:ext>
                  </a:extLst>
                </p:cNvPr>
                <p:cNvPicPr/>
                <p:nvPr/>
              </p:nvPicPr>
              <p:blipFill>
                <a:blip r:embed="rId73"/>
                <a:stretch>
                  <a:fillRect/>
                </a:stretch>
              </p:blipFill>
              <p:spPr>
                <a:xfrm>
                  <a:off x="6486773" y="782160"/>
                  <a:ext cx="830520" cy="667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5" name="Freihand 44">
                  <a:extLst>
                    <a:ext uri="{FF2B5EF4-FFF2-40B4-BE49-F238E27FC236}">
                      <a16:creationId xmlns:a16="http://schemas.microsoft.com/office/drawing/2014/main" id="{9E04B3DC-0A87-4D43-B2D4-417A629367A3}"/>
                    </a:ext>
                  </a:extLst>
                </p14:cNvPr>
                <p14:cNvContentPartPr/>
                <p14:nvPr/>
              </p14:nvContentPartPr>
              <p14:xfrm>
                <a:off x="6844613" y="817440"/>
                <a:ext cx="20520" cy="876240"/>
              </p14:xfrm>
            </p:contentPart>
          </mc:Choice>
          <mc:Fallback xmlns="">
            <p:pic>
              <p:nvPicPr>
                <p:cNvPr id="45" name="Freihand 44">
                  <a:extLst>
                    <a:ext uri="{FF2B5EF4-FFF2-40B4-BE49-F238E27FC236}">
                      <a16:creationId xmlns:a16="http://schemas.microsoft.com/office/drawing/2014/main" id="{9E04B3DC-0A87-4D43-B2D4-417A629367A3}"/>
                    </a:ext>
                  </a:extLst>
                </p:cNvPr>
                <p:cNvPicPr/>
                <p:nvPr/>
              </p:nvPicPr>
              <p:blipFill>
                <a:blip r:embed="rId75"/>
                <a:stretch>
                  <a:fillRect/>
                </a:stretch>
              </p:blipFill>
              <p:spPr>
                <a:xfrm>
                  <a:off x="6840293" y="813120"/>
                  <a:ext cx="29160" cy="8848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7" name="Freihand 46">
                  <a:extLst>
                    <a:ext uri="{FF2B5EF4-FFF2-40B4-BE49-F238E27FC236}">
                      <a16:creationId xmlns:a16="http://schemas.microsoft.com/office/drawing/2014/main" id="{4E4AE093-E5E7-4843-946A-134F6925D230}"/>
                    </a:ext>
                  </a:extLst>
                </p14:cNvPr>
                <p14:cNvContentPartPr/>
                <p14:nvPr/>
              </p14:nvContentPartPr>
              <p14:xfrm>
                <a:off x="6919493" y="740040"/>
                <a:ext cx="99720" cy="117720"/>
              </p14:xfrm>
            </p:contentPart>
          </mc:Choice>
          <mc:Fallback xmlns="">
            <p:pic>
              <p:nvPicPr>
                <p:cNvPr id="47" name="Freihand 46">
                  <a:extLst>
                    <a:ext uri="{FF2B5EF4-FFF2-40B4-BE49-F238E27FC236}">
                      <a16:creationId xmlns:a16="http://schemas.microsoft.com/office/drawing/2014/main" id="{4E4AE093-E5E7-4843-946A-134F6925D230}"/>
                    </a:ext>
                  </a:extLst>
                </p:cNvPr>
                <p:cNvPicPr/>
                <p:nvPr/>
              </p:nvPicPr>
              <p:blipFill>
                <a:blip r:embed="rId77"/>
                <a:stretch>
                  <a:fillRect/>
                </a:stretch>
              </p:blipFill>
              <p:spPr>
                <a:xfrm>
                  <a:off x="6915173" y="735720"/>
                  <a:ext cx="1083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8" name="Freihand 47">
                  <a:extLst>
                    <a:ext uri="{FF2B5EF4-FFF2-40B4-BE49-F238E27FC236}">
                      <a16:creationId xmlns:a16="http://schemas.microsoft.com/office/drawing/2014/main" id="{4EC3A7B2-767B-4A67-BA6F-7460156D28EE}"/>
                    </a:ext>
                  </a:extLst>
                </p14:cNvPr>
                <p14:cNvContentPartPr/>
                <p14:nvPr/>
              </p14:nvContentPartPr>
              <p14:xfrm>
                <a:off x="6907613" y="832920"/>
                <a:ext cx="169920" cy="82440"/>
              </p14:xfrm>
            </p:contentPart>
          </mc:Choice>
          <mc:Fallback xmlns="">
            <p:pic>
              <p:nvPicPr>
                <p:cNvPr id="48" name="Freihand 47">
                  <a:extLst>
                    <a:ext uri="{FF2B5EF4-FFF2-40B4-BE49-F238E27FC236}">
                      <a16:creationId xmlns:a16="http://schemas.microsoft.com/office/drawing/2014/main" id="{4EC3A7B2-767B-4A67-BA6F-7460156D28EE}"/>
                    </a:ext>
                  </a:extLst>
                </p:cNvPr>
                <p:cNvPicPr/>
                <p:nvPr/>
              </p:nvPicPr>
              <p:blipFill>
                <a:blip r:embed="rId79"/>
                <a:stretch>
                  <a:fillRect/>
                </a:stretch>
              </p:blipFill>
              <p:spPr>
                <a:xfrm>
                  <a:off x="6903293" y="828600"/>
                  <a:ext cx="17856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9" name="Freihand 48">
                  <a:extLst>
                    <a:ext uri="{FF2B5EF4-FFF2-40B4-BE49-F238E27FC236}">
                      <a16:creationId xmlns:a16="http://schemas.microsoft.com/office/drawing/2014/main" id="{6BB7191F-5E20-41FE-A2C1-EFF4A936BDB6}"/>
                    </a:ext>
                  </a:extLst>
                </p14:cNvPr>
                <p14:cNvContentPartPr/>
                <p14:nvPr/>
              </p14:nvContentPartPr>
              <p14:xfrm>
                <a:off x="6997253" y="869640"/>
                <a:ext cx="83880" cy="167760"/>
              </p14:xfrm>
            </p:contentPart>
          </mc:Choice>
          <mc:Fallback xmlns="">
            <p:pic>
              <p:nvPicPr>
                <p:cNvPr id="49" name="Freihand 48">
                  <a:extLst>
                    <a:ext uri="{FF2B5EF4-FFF2-40B4-BE49-F238E27FC236}">
                      <a16:creationId xmlns:a16="http://schemas.microsoft.com/office/drawing/2014/main" id="{6BB7191F-5E20-41FE-A2C1-EFF4A936BDB6}"/>
                    </a:ext>
                  </a:extLst>
                </p:cNvPr>
                <p:cNvPicPr/>
                <p:nvPr/>
              </p:nvPicPr>
              <p:blipFill>
                <a:blip r:embed="rId81"/>
                <a:stretch>
                  <a:fillRect/>
                </a:stretch>
              </p:blipFill>
              <p:spPr>
                <a:xfrm>
                  <a:off x="6992933" y="865320"/>
                  <a:ext cx="925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1" name="Freihand 50">
                  <a:extLst>
                    <a:ext uri="{FF2B5EF4-FFF2-40B4-BE49-F238E27FC236}">
                      <a16:creationId xmlns:a16="http://schemas.microsoft.com/office/drawing/2014/main" id="{5A3C28BF-4F95-4D11-A1FC-4AEEE9821B82}"/>
                    </a:ext>
                  </a:extLst>
                </p14:cNvPr>
                <p14:cNvContentPartPr/>
                <p14:nvPr/>
              </p14:nvContentPartPr>
              <p14:xfrm>
                <a:off x="6934973" y="1251600"/>
                <a:ext cx="194400" cy="21960"/>
              </p14:xfrm>
            </p:contentPart>
          </mc:Choice>
          <mc:Fallback xmlns="">
            <p:pic>
              <p:nvPicPr>
                <p:cNvPr id="51" name="Freihand 50">
                  <a:extLst>
                    <a:ext uri="{FF2B5EF4-FFF2-40B4-BE49-F238E27FC236}">
                      <a16:creationId xmlns:a16="http://schemas.microsoft.com/office/drawing/2014/main" id="{5A3C28BF-4F95-4D11-A1FC-4AEEE9821B82}"/>
                    </a:ext>
                  </a:extLst>
                </p:cNvPr>
                <p:cNvPicPr/>
                <p:nvPr/>
              </p:nvPicPr>
              <p:blipFill>
                <a:blip r:embed="rId83"/>
                <a:stretch>
                  <a:fillRect/>
                </a:stretch>
              </p:blipFill>
              <p:spPr>
                <a:xfrm>
                  <a:off x="6930653" y="1247280"/>
                  <a:ext cx="2030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2" name="Freihand 51">
                  <a:extLst>
                    <a:ext uri="{FF2B5EF4-FFF2-40B4-BE49-F238E27FC236}">
                      <a16:creationId xmlns:a16="http://schemas.microsoft.com/office/drawing/2014/main" id="{3B94D455-14CD-47D9-8005-65EAA8CB04EC}"/>
                    </a:ext>
                  </a:extLst>
                </p14:cNvPr>
                <p14:cNvContentPartPr/>
                <p14:nvPr/>
              </p14:nvContentPartPr>
              <p14:xfrm>
                <a:off x="7442933" y="1227480"/>
                <a:ext cx="253080" cy="360"/>
              </p14:xfrm>
            </p:contentPart>
          </mc:Choice>
          <mc:Fallback xmlns="">
            <p:pic>
              <p:nvPicPr>
                <p:cNvPr id="52" name="Freihand 51">
                  <a:extLst>
                    <a:ext uri="{FF2B5EF4-FFF2-40B4-BE49-F238E27FC236}">
                      <a16:creationId xmlns:a16="http://schemas.microsoft.com/office/drawing/2014/main" id="{3B94D455-14CD-47D9-8005-65EAA8CB04EC}"/>
                    </a:ext>
                  </a:extLst>
                </p:cNvPr>
                <p:cNvPicPr/>
                <p:nvPr/>
              </p:nvPicPr>
              <p:blipFill>
                <a:blip r:embed="rId85"/>
                <a:stretch>
                  <a:fillRect/>
                </a:stretch>
              </p:blipFill>
              <p:spPr>
                <a:xfrm>
                  <a:off x="7438613" y="1223160"/>
                  <a:ext cx="2617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3" name="Freihand 52">
                  <a:extLst>
                    <a:ext uri="{FF2B5EF4-FFF2-40B4-BE49-F238E27FC236}">
                      <a16:creationId xmlns:a16="http://schemas.microsoft.com/office/drawing/2014/main" id="{D1388622-B007-44FE-B89E-FA24D9B21BE0}"/>
                    </a:ext>
                  </a:extLst>
                </p14:cNvPr>
                <p14:cNvContentPartPr/>
                <p14:nvPr/>
              </p14:nvContentPartPr>
              <p14:xfrm>
                <a:off x="7904093" y="1236480"/>
                <a:ext cx="815400" cy="35640"/>
              </p14:xfrm>
            </p:contentPart>
          </mc:Choice>
          <mc:Fallback xmlns="">
            <p:pic>
              <p:nvPicPr>
                <p:cNvPr id="53" name="Freihand 52">
                  <a:extLst>
                    <a:ext uri="{FF2B5EF4-FFF2-40B4-BE49-F238E27FC236}">
                      <a16:creationId xmlns:a16="http://schemas.microsoft.com/office/drawing/2014/main" id="{D1388622-B007-44FE-B89E-FA24D9B21BE0}"/>
                    </a:ext>
                  </a:extLst>
                </p:cNvPr>
                <p:cNvPicPr/>
                <p:nvPr/>
              </p:nvPicPr>
              <p:blipFill>
                <a:blip r:embed="rId87"/>
                <a:stretch>
                  <a:fillRect/>
                </a:stretch>
              </p:blipFill>
              <p:spPr>
                <a:xfrm>
                  <a:off x="7899773" y="1232160"/>
                  <a:ext cx="8240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4" name="Freihand 53">
                  <a:extLst>
                    <a:ext uri="{FF2B5EF4-FFF2-40B4-BE49-F238E27FC236}">
                      <a16:creationId xmlns:a16="http://schemas.microsoft.com/office/drawing/2014/main" id="{044540F9-BC46-49F8-86FB-CB8EFB0EA885}"/>
                    </a:ext>
                  </a:extLst>
                </p14:cNvPr>
                <p14:cNvContentPartPr/>
                <p14:nvPr/>
              </p14:nvContentPartPr>
              <p14:xfrm>
                <a:off x="8851973" y="1255200"/>
                <a:ext cx="192960" cy="8280"/>
              </p14:xfrm>
            </p:contentPart>
          </mc:Choice>
          <mc:Fallback xmlns="">
            <p:pic>
              <p:nvPicPr>
                <p:cNvPr id="54" name="Freihand 53">
                  <a:extLst>
                    <a:ext uri="{FF2B5EF4-FFF2-40B4-BE49-F238E27FC236}">
                      <a16:creationId xmlns:a16="http://schemas.microsoft.com/office/drawing/2014/main" id="{044540F9-BC46-49F8-86FB-CB8EFB0EA885}"/>
                    </a:ext>
                  </a:extLst>
                </p:cNvPr>
                <p:cNvPicPr/>
                <p:nvPr/>
              </p:nvPicPr>
              <p:blipFill>
                <a:blip r:embed="rId89"/>
                <a:stretch>
                  <a:fillRect/>
                </a:stretch>
              </p:blipFill>
              <p:spPr>
                <a:xfrm>
                  <a:off x="8847653" y="1250880"/>
                  <a:ext cx="201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5" name="Freihand 54">
                  <a:extLst>
                    <a:ext uri="{FF2B5EF4-FFF2-40B4-BE49-F238E27FC236}">
                      <a16:creationId xmlns:a16="http://schemas.microsoft.com/office/drawing/2014/main" id="{330DCA97-54AE-4477-885B-5AAB763EA6E2}"/>
                    </a:ext>
                  </a:extLst>
                </p14:cNvPr>
                <p14:cNvContentPartPr/>
                <p14:nvPr/>
              </p14:nvContentPartPr>
              <p14:xfrm>
                <a:off x="9038093" y="1238280"/>
                <a:ext cx="36000" cy="20880"/>
              </p14:xfrm>
            </p:contentPart>
          </mc:Choice>
          <mc:Fallback xmlns="">
            <p:pic>
              <p:nvPicPr>
                <p:cNvPr id="55" name="Freihand 54">
                  <a:extLst>
                    <a:ext uri="{FF2B5EF4-FFF2-40B4-BE49-F238E27FC236}">
                      <a16:creationId xmlns:a16="http://schemas.microsoft.com/office/drawing/2014/main" id="{330DCA97-54AE-4477-885B-5AAB763EA6E2}"/>
                    </a:ext>
                  </a:extLst>
                </p:cNvPr>
                <p:cNvPicPr/>
                <p:nvPr/>
              </p:nvPicPr>
              <p:blipFill>
                <a:blip r:embed="rId91"/>
                <a:stretch>
                  <a:fillRect/>
                </a:stretch>
              </p:blipFill>
              <p:spPr>
                <a:xfrm>
                  <a:off x="9033773" y="1233960"/>
                  <a:ext cx="446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6" name="Freihand 55">
                  <a:extLst>
                    <a:ext uri="{FF2B5EF4-FFF2-40B4-BE49-F238E27FC236}">
                      <a16:creationId xmlns:a16="http://schemas.microsoft.com/office/drawing/2014/main" id="{4A179744-6908-4EEB-881F-B6A7672D778F}"/>
                    </a:ext>
                  </a:extLst>
                </p14:cNvPr>
                <p14:cNvContentPartPr/>
                <p14:nvPr/>
              </p14:nvContentPartPr>
              <p14:xfrm>
                <a:off x="7413053" y="1323600"/>
                <a:ext cx="104040" cy="128160"/>
              </p14:xfrm>
            </p:contentPart>
          </mc:Choice>
          <mc:Fallback xmlns="">
            <p:pic>
              <p:nvPicPr>
                <p:cNvPr id="56" name="Freihand 55">
                  <a:extLst>
                    <a:ext uri="{FF2B5EF4-FFF2-40B4-BE49-F238E27FC236}">
                      <a16:creationId xmlns:a16="http://schemas.microsoft.com/office/drawing/2014/main" id="{4A179744-6908-4EEB-881F-B6A7672D778F}"/>
                    </a:ext>
                  </a:extLst>
                </p:cNvPr>
                <p:cNvPicPr/>
                <p:nvPr/>
              </p:nvPicPr>
              <p:blipFill>
                <a:blip r:embed="rId93"/>
                <a:stretch>
                  <a:fillRect/>
                </a:stretch>
              </p:blipFill>
              <p:spPr>
                <a:xfrm>
                  <a:off x="7408733" y="1319280"/>
                  <a:ext cx="1126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7" name="Freihand 56">
                  <a:extLst>
                    <a:ext uri="{FF2B5EF4-FFF2-40B4-BE49-F238E27FC236}">
                      <a16:creationId xmlns:a16="http://schemas.microsoft.com/office/drawing/2014/main" id="{1639E4AD-2AB5-487B-BD58-545B1E2107B2}"/>
                    </a:ext>
                  </a:extLst>
                </p14:cNvPr>
                <p14:cNvContentPartPr/>
                <p14:nvPr/>
              </p14:nvContentPartPr>
              <p14:xfrm>
                <a:off x="7525373" y="1305240"/>
                <a:ext cx="71280" cy="142200"/>
              </p14:xfrm>
            </p:contentPart>
          </mc:Choice>
          <mc:Fallback xmlns="">
            <p:pic>
              <p:nvPicPr>
                <p:cNvPr id="57" name="Freihand 56">
                  <a:extLst>
                    <a:ext uri="{FF2B5EF4-FFF2-40B4-BE49-F238E27FC236}">
                      <a16:creationId xmlns:a16="http://schemas.microsoft.com/office/drawing/2014/main" id="{1639E4AD-2AB5-487B-BD58-545B1E2107B2}"/>
                    </a:ext>
                  </a:extLst>
                </p:cNvPr>
                <p:cNvPicPr/>
                <p:nvPr/>
              </p:nvPicPr>
              <p:blipFill>
                <a:blip r:embed="rId95"/>
                <a:stretch>
                  <a:fillRect/>
                </a:stretch>
              </p:blipFill>
              <p:spPr>
                <a:xfrm>
                  <a:off x="7521053" y="1300920"/>
                  <a:ext cx="799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AAF146C9-5C29-4E17-8EDD-64E612D1C3EE}"/>
                    </a:ext>
                  </a:extLst>
                </p14:cNvPr>
                <p14:cNvContentPartPr/>
                <p14:nvPr/>
              </p14:nvContentPartPr>
              <p14:xfrm>
                <a:off x="7625453" y="1366080"/>
                <a:ext cx="1080" cy="38880"/>
              </p14:xfrm>
            </p:contentPart>
          </mc:Choice>
          <mc:Fallback xmlns="">
            <p:pic>
              <p:nvPicPr>
                <p:cNvPr id="59" name="Freihand 58">
                  <a:extLst>
                    <a:ext uri="{FF2B5EF4-FFF2-40B4-BE49-F238E27FC236}">
                      <a16:creationId xmlns:a16="http://schemas.microsoft.com/office/drawing/2014/main" id="{AAF146C9-5C29-4E17-8EDD-64E612D1C3EE}"/>
                    </a:ext>
                  </a:extLst>
                </p:cNvPr>
                <p:cNvPicPr/>
                <p:nvPr/>
              </p:nvPicPr>
              <p:blipFill>
                <a:blip r:embed="rId97"/>
                <a:stretch>
                  <a:fillRect/>
                </a:stretch>
              </p:blipFill>
              <p:spPr>
                <a:xfrm>
                  <a:off x="7621133" y="1361760"/>
                  <a:ext cx="972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0" name="Freihand 59">
                  <a:extLst>
                    <a:ext uri="{FF2B5EF4-FFF2-40B4-BE49-F238E27FC236}">
                      <a16:creationId xmlns:a16="http://schemas.microsoft.com/office/drawing/2014/main" id="{4AB9449F-46B6-4152-A0B2-5BDADCBBDBDC}"/>
                    </a:ext>
                  </a:extLst>
                </p14:cNvPr>
                <p14:cNvContentPartPr/>
                <p14:nvPr/>
              </p14:nvContentPartPr>
              <p14:xfrm>
                <a:off x="7630133" y="1306320"/>
                <a:ext cx="27000" cy="12960"/>
              </p14:xfrm>
            </p:contentPart>
          </mc:Choice>
          <mc:Fallback xmlns="">
            <p:pic>
              <p:nvPicPr>
                <p:cNvPr id="60" name="Freihand 59">
                  <a:extLst>
                    <a:ext uri="{FF2B5EF4-FFF2-40B4-BE49-F238E27FC236}">
                      <a16:creationId xmlns:a16="http://schemas.microsoft.com/office/drawing/2014/main" id="{4AB9449F-46B6-4152-A0B2-5BDADCBBDBDC}"/>
                    </a:ext>
                  </a:extLst>
                </p:cNvPr>
                <p:cNvPicPr/>
                <p:nvPr/>
              </p:nvPicPr>
              <p:blipFill>
                <a:blip r:embed="rId99"/>
                <a:stretch>
                  <a:fillRect/>
                </a:stretch>
              </p:blipFill>
              <p:spPr>
                <a:xfrm>
                  <a:off x="7625813" y="1302000"/>
                  <a:ext cx="356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1" name="Freihand 60">
                  <a:extLst>
                    <a:ext uri="{FF2B5EF4-FFF2-40B4-BE49-F238E27FC236}">
                      <a16:creationId xmlns:a16="http://schemas.microsoft.com/office/drawing/2014/main" id="{4A6110C6-5C3A-442C-B336-4206FBAF4609}"/>
                    </a:ext>
                  </a:extLst>
                </p14:cNvPr>
                <p14:cNvContentPartPr/>
                <p14:nvPr/>
              </p14:nvContentPartPr>
              <p14:xfrm>
                <a:off x="7678013" y="1399200"/>
                <a:ext cx="12600" cy="38880"/>
              </p14:xfrm>
            </p:contentPart>
          </mc:Choice>
          <mc:Fallback xmlns="">
            <p:pic>
              <p:nvPicPr>
                <p:cNvPr id="61" name="Freihand 60">
                  <a:extLst>
                    <a:ext uri="{FF2B5EF4-FFF2-40B4-BE49-F238E27FC236}">
                      <a16:creationId xmlns:a16="http://schemas.microsoft.com/office/drawing/2014/main" id="{4A6110C6-5C3A-442C-B336-4206FBAF4609}"/>
                    </a:ext>
                  </a:extLst>
                </p:cNvPr>
                <p:cNvPicPr/>
                <p:nvPr/>
              </p:nvPicPr>
              <p:blipFill>
                <a:blip r:embed="rId101"/>
                <a:stretch>
                  <a:fillRect/>
                </a:stretch>
              </p:blipFill>
              <p:spPr>
                <a:xfrm>
                  <a:off x="7673693" y="1394880"/>
                  <a:ext cx="2124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2" name="Freihand 61">
                  <a:extLst>
                    <a:ext uri="{FF2B5EF4-FFF2-40B4-BE49-F238E27FC236}">
                      <a16:creationId xmlns:a16="http://schemas.microsoft.com/office/drawing/2014/main" id="{383F2E43-E8F2-4D4F-B76D-03B1F0E043DA}"/>
                    </a:ext>
                  </a:extLst>
                </p14:cNvPr>
                <p14:cNvContentPartPr/>
                <p14:nvPr/>
              </p14:nvContentPartPr>
              <p14:xfrm>
                <a:off x="7729133" y="1297320"/>
                <a:ext cx="133200" cy="190800"/>
              </p14:xfrm>
            </p:contentPart>
          </mc:Choice>
          <mc:Fallback xmlns="">
            <p:pic>
              <p:nvPicPr>
                <p:cNvPr id="62" name="Freihand 61">
                  <a:extLst>
                    <a:ext uri="{FF2B5EF4-FFF2-40B4-BE49-F238E27FC236}">
                      <a16:creationId xmlns:a16="http://schemas.microsoft.com/office/drawing/2014/main" id="{383F2E43-E8F2-4D4F-B76D-03B1F0E043DA}"/>
                    </a:ext>
                  </a:extLst>
                </p:cNvPr>
                <p:cNvPicPr/>
                <p:nvPr/>
              </p:nvPicPr>
              <p:blipFill>
                <a:blip r:embed="rId103"/>
                <a:stretch>
                  <a:fillRect/>
                </a:stretch>
              </p:blipFill>
              <p:spPr>
                <a:xfrm>
                  <a:off x="7724813" y="1293000"/>
                  <a:ext cx="1418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4080" name="Freihand 174079">
                  <a:extLst>
                    <a:ext uri="{FF2B5EF4-FFF2-40B4-BE49-F238E27FC236}">
                      <a16:creationId xmlns:a16="http://schemas.microsoft.com/office/drawing/2014/main" id="{395482CD-6BC7-417F-8468-8D205156278E}"/>
                    </a:ext>
                  </a:extLst>
                </p14:cNvPr>
                <p14:cNvContentPartPr/>
                <p14:nvPr/>
              </p14:nvContentPartPr>
              <p14:xfrm>
                <a:off x="8716253" y="843720"/>
                <a:ext cx="1020960" cy="687240"/>
              </p14:xfrm>
            </p:contentPart>
          </mc:Choice>
          <mc:Fallback xmlns="">
            <p:pic>
              <p:nvPicPr>
                <p:cNvPr id="174080" name="Freihand 174079">
                  <a:extLst>
                    <a:ext uri="{FF2B5EF4-FFF2-40B4-BE49-F238E27FC236}">
                      <a16:creationId xmlns:a16="http://schemas.microsoft.com/office/drawing/2014/main" id="{395482CD-6BC7-417F-8468-8D205156278E}"/>
                    </a:ext>
                  </a:extLst>
                </p:cNvPr>
                <p:cNvPicPr/>
                <p:nvPr/>
              </p:nvPicPr>
              <p:blipFill>
                <a:blip r:embed="rId105"/>
                <a:stretch>
                  <a:fillRect/>
                </a:stretch>
              </p:blipFill>
              <p:spPr>
                <a:xfrm>
                  <a:off x="8711933" y="839400"/>
                  <a:ext cx="1029600" cy="6958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74081" name="Freihand 174080">
                  <a:extLst>
                    <a:ext uri="{FF2B5EF4-FFF2-40B4-BE49-F238E27FC236}">
                      <a16:creationId xmlns:a16="http://schemas.microsoft.com/office/drawing/2014/main" id="{47DD6D97-0D34-4B11-B791-4BC1098E2171}"/>
                    </a:ext>
                  </a:extLst>
                </p14:cNvPr>
                <p14:cNvContentPartPr/>
                <p14:nvPr/>
              </p14:nvContentPartPr>
              <p14:xfrm>
                <a:off x="8288213" y="830040"/>
                <a:ext cx="56520" cy="85680"/>
              </p14:xfrm>
            </p:contentPart>
          </mc:Choice>
          <mc:Fallback xmlns="">
            <p:pic>
              <p:nvPicPr>
                <p:cNvPr id="174081" name="Freihand 174080">
                  <a:extLst>
                    <a:ext uri="{FF2B5EF4-FFF2-40B4-BE49-F238E27FC236}">
                      <a16:creationId xmlns:a16="http://schemas.microsoft.com/office/drawing/2014/main" id="{47DD6D97-0D34-4B11-B791-4BC1098E2171}"/>
                    </a:ext>
                  </a:extLst>
                </p:cNvPr>
                <p:cNvPicPr/>
                <p:nvPr/>
              </p:nvPicPr>
              <p:blipFill>
                <a:blip r:embed="rId107"/>
                <a:stretch>
                  <a:fillRect/>
                </a:stretch>
              </p:blipFill>
              <p:spPr>
                <a:xfrm>
                  <a:off x="8283893" y="825720"/>
                  <a:ext cx="651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74082" name="Freihand 174081">
                  <a:extLst>
                    <a:ext uri="{FF2B5EF4-FFF2-40B4-BE49-F238E27FC236}">
                      <a16:creationId xmlns:a16="http://schemas.microsoft.com/office/drawing/2014/main" id="{F709700F-0A3E-461B-882A-E7A7BE8BEB9D}"/>
                    </a:ext>
                  </a:extLst>
                </p14:cNvPr>
                <p14:cNvContentPartPr/>
                <p14:nvPr/>
              </p14:nvContentPartPr>
              <p14:xfrm>
                <a:off x="8317373" y="740040"/>
                <a:ext cx="7200" cy="8280"/>
              </p14:xfrm>
            </p:contentPart>
          </mc:Choice>
          <mc:Fallback xmlns="">
            <p:pic>
              <p:nvPicPr>
                <p:cNvPr id="174082" name="Freihand 174081">
                  <a:extLst>
                    <a:ext uri="{FF2B5EF4-FFF2-40B4-BE49-F238E27FC236}">
                      <a16:creationId xmlns:a16="http://schemas.microsoft.com/office/drawing/2014/main" id="{F709700F-0A3E-461B-882A-E7A7BE8BEB9D}"/>
                    </a:ext>
                  </a:extLst>
                </p:cNvPr>
                <p:cNvPicPr/>
                <p:nvPr/>
              </p:nvPicPr>
              <p:blipFill>
                <a:blip r:embed="rId109"/>
                <a:stretch>
                  <a:fillRect/>
                </a:stretch>
              </p:blipFill>
              <p:spPr>
                <a:xfrm>
                  <a:off x="8313053" y="735720"/>
                  <a:ext cx="158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74084" name="Freihand 174083">
                  <a:extLst>
                    <a:ext uri="{FF2B5EF4-FFF2-40B4-BE49-F238E27FC236}">
                      <a16:creationId xmlns:a16="http://schemas.microsoft.com/office/drawing/2014/main" id="{552CCB05-3798-4168-B8B9-741495E22672}"/>
                    </a:ext>
                  </a:extLst>
                </p14:cNvPr>
                <p14:cNvContentPartPr/>
                <p14:nvPr/>
              </p14:nvContentPartPr>
              <p14:xfrm>
                <a:off x="9966893" y="1772880"/>
                <a:ext cx="126000" cy="67680"/>
              </p14:xfrm>
            </p:contentPart>
          </mc:Choice>
          <mc:Fallback xmlns="">
            <p:pic>
              <p:nvPicPr>
                <p:cNvPr id="174084" name="Freihand 174083">
                  <a:extLst>
                    <a:ext uri="{FF2B5EF4-FFF2-40B4-BE49-F238E27FC236}">
                      <a16:creationId xmlns:a16="http://schemas.microsoft.com/office/drawing/2014/main" id="{552CCB05-3798-4168-B8B9-741495E22672}"/>
                    </a:ext>
                  </a:extLst>
                </p:cNvPr>
                <p:cNvPicPr/>
                <p:nvPr/>
              </p:nvPicPr>
              <p:blipFill>
                <a:blip r:embed="rId111"/>
                <a:stretch>
                  <a:fillRect/>
                </a:stretch>
              </p:blipFill>
              <p:spPr>
                <a:xfrm>
                  <a:off x="9962573" y="1768560"/>
                  <a:ext cx="1346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74085" name="Freihand 174084">
                  <a:extLst>
                    <a:ext uri="{FF2B5EF4-FFF2-40B4-BE49-F238E27FC236}">
                      <a16:creationId xmlns:a16="http://schemas.microsoft.com/office/drawing/2014/main" id="{602548E7-A736-4429-A757-BCD2BAE810CC}"/>
                    </a:ext>
                  </a:extLst>
                </p14:cNvPr>
                <p14:cNvContentPartPr/>
                <p14:nvPr/>
              </p14:nvContentPartPr>
              <p14:xfrm>
                <a:off x="10020893" y="1789440"/>
                <a:ext cx="84960" cy="135720"/>
              </p14:xfrm>
            </p:contentPart>
          </mc:Choice>
          <mc:Fallback xmlns="">
            <p:pic>
              <p:nvPicPr>
                <p:cNvPr id="174085" name="Freihand 174084">
                  <a:extLst>
                    <a:ext uri="{FF2B5EF4-FFF2-40B4-BE49-F238E27FC236}">
                      <a16:creationId xmlns:a16="http://schemas.microsoft.com/office/drawing/2014/main" id="{602548E7-A736-4429-A757-BCD2BAE810CC}"/>
                    </a:ext>
                  </a:extLst>
                </p:cNvPr>
                <p:cNvPicPr/>
                <p:nvPr/>
              </p:nvPicPr>
              <p:blipFill>
                <a:blip r:embed="rId113"/>
                <a:stretch>
                  <a:fillRect/>
                </a:stretch>
              </p:blipFill>
              <p:spPr>
                <a:xfrm>
                  <a:off x="10016573" y="1785120"/>
                  <a:ext cx="936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74086" name="Freihand 174085">
                  <a:extLst>
                    <a:ext uri="{FF2B5EF4-FFF2-40B4-BE49-F238E27FC236}">
                      <a16:creationId xmlns:a16="http://schemas.microsoft.com/office/drawing/2014/main" id="{9C09399D-01DB-4AE5-AE14-7B71A831CF50}"/>
                    </a:ext>
                  </a:extLst>
                </p14:cNvPr>
                <p14:cNvContentPartPr/>
                <p14:nvPr/>
              </p14:nvContentPartPr>
              <p14:xfrm>
                <a:off x="9883733" y="799800"/>
                <a:ext cx="97200" cy="127800"/>
              </p14:xfrm>
            </p:contentPart>
          </mc:Choice>
          <mc:Fallback xmlns="">
            <p:pic>
              <p:nvPicPr>
                <p:cNvPr id="174086" name="Freihand 174085">
                  <a:extLst>
                    <a:ext uri="{FF2B5EF4-FFF2-40B4-BE49-F238E27FC236}">
                      <a16:creationId xmlns:a16="http://schemas.microsoft.com/office/drawing/2014/main" id="{9C09399D-01DB-4AE5-AE14-7B71A831CF50}"/>
                    </a:ext>
                  </a:extLst>
                </p:cNvPr>
                <p:cNvPicPr/>
                <p:nvPr/>
              </p:nvPicPr>
              <p:blipFill>
                <a:blip r:embed="rId115"/>
                <a:stretch>
                  <a:fillRect/>
                </a:stretch>
              </p:blipFill>
              <p:spPr>
                <a:xfrm>
                  <a:off x="9879413" y="795480"/>
                  <a:ext cx="1058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74087" name="Freihand 174086">
                  <a:extLst>
                    <a:ext uri="{FF2B5EF4-FFF2-40B4-BE49-F238E27FC236}">
                      <a16:creationId xmlns:a16="http://schemas.microsoft.com/office/drawing/2014/main" id="{FE2E1021-AD2B-4322-82AD-C7D7D012F781}"/>
                    </a:ext>
                  </a:extLst>
                </p14:cNvPr>
                <p14:cNvContentPartPr/>
                <p14:nvPr/>
              </p14:nvContentPartPr>
              <p14:xfrm>
                <a:off x="10017293" y="787560"/>
                <a:ext cx="133560" cy="128880"/>
              </p14:xfrm>
            </p:contentPart>
          </mc:Choice>
          <mc:Fallback xmlns="">
            <p:pic>
              <p:nvPicPr>
                <p:cNvPr id="174087" name="Freihand 174086">
                  <a:extLst>
                    <a:ext uri="{FF2B5EF4-FFF2-40B4-BE49-F238E27FC236}">
                      <a16:creationId xmlns:a16="http://schemas.microsoft.com/office/drawing/2014/main" id="{FE2E1021-AD2B-4322-82AD-C7D7D012F781}"/>
                    </a:ext>
                  </a:extLst>
                </p:cNvPr>
                <p:cNvPicPr/>
                <p:nvPr/>
              </p:nvPicPr>
              <p:blipFill>
                <a:blip r:embed="rId117"/>
                <a:stretch>
                  <a:fillRect/>
                </a:stretch>
              </p:blipFill>
              <p:spPr>
                <a:xfrm>
                  <a:off x="10012973" y="783240"/>
                  <a:ext cx="142200" cy="137520"/>
                </a:xfrm>
                <a:prstGeom prst="rect">
                  <a:avLst/>
                </a:prstGeom>
              </p:spPr>
            </p:pic>
          </mc:Fallback>
        </mc:AlternateContent>
      </p:grpSp>
      <p:grpSp>
        <p:nvGrpSpPr>
          <p:cNvPr id="174099" name="Gruppieren 174098">
            <a:extLst>
              <a:ext uri="{FF2B5EF4-FFF2-40B4-BE49-F238E27FC236}">
                <a16:creationId xmlns:a16="http://schemas.microsoft.com/office/drawing/2014/main" id="{1021C89F-7155-4C3D-BD97-BE760E024BB1}"/>
              </a:ext>
            </a:extLst>
          </p:cNvPr>
          <p:cNvGrpSpPr/>
          <p:nvPr/>
        </p:nvGrpSpPr>
        <p:grpSpPr>
          <a:xfrm>
            <a:off x="6495773" y="1955040"/>
            <a:ext cx="845640" cy="678960"/>
            <a:chOff x="6495773" y="1955040"/>
            <a:chExt cx="845640" cy="678960"/>
          </a:xfrm>
        </p:grpSpPr>
        <mc:AlternateContent xmlns:mc="http://schemas.openxmlformats.org/markup-compatibility/2006" xmlns:p14="http://schemas.microsoft.com/office/powerpoint/2010/main">
          <mc:Choice Requires="p14">
            <p:contentPart p14:bwMode="auto" r:id="rId118">
              <p14:nvContentPartPr>
                <p14:cNvPr id="174091" name="Freihand 174090">
                  <a:extLst>
                    <a:ext uri="{FF2B5EF4-FFF2-40B4-BE49-F238E27FC236}">
                      <a16:creationId xmlns:a16="http://schemas.microsoft.com/office/drawing/2014/main" id="{EB073397-AB70-4230-9D12-F30517EA2522}"/>
                    </a:ext>
                  </a:extLst>
                </p14:cNvPr>
                <p14:cNvContentPartPr/>
                <p14:nvPr/>
              </p14:nvContentPartPr>
              <p14:xfrm>
                <a:off x="6495773" y="2083200"/>
                <a:ext cx="145080" cy="237240"/>
              </p14:xfrm>
            </p:contentPart>
          </mc:Choice>
          <mc:Fallback xmlns="">
            <p:pic>
              <p:nvPicPr>
                <p:cNvPr id="174091" name="Freihand 174090">
                  <a:extLst>
                    <a:ext uri="{FF2B5EF4-FFF2-40B4-BE49-F238E27FC236}">
                      <a16:creationId xmlns:a16="http://schemas.microsoft.com/office/drawing/2014/main" id="{EB073397-AB70-4230-9D12-F30517EA2522}"/>
                    </a:ext>
                  </a:extLst>
                </p:cNvPr>
                <p:cNvPicPr/>
                <p:nvPr/>
              </p:nvPicPr>
              <p:blipFill>
                <a:blip r:embed="rId119"/>
                <a:stretch>
                  <a:fillRect/>
                </a:stretch>
              </p:blipFill>
              <p:spPr>
                <a:xfrm>
                  <a:off x="6491453" y="2078880"/>
                  <a:ext cx="15372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74092" name="Freihand 174091">
                  <a:extLst>
                    <a:ext uri="{FF2B5EF4-FFF2-40B4-BE49-F238E27FC236}">
                      <a16:creationId xmlns:a16="http://schemas.microsoft.com/office/drawing/2014/main" id="{D49204D5-30A9-49C1-971E-40CF8E88E1F5}"/>
                    </a:ext>
                  </a:extLst>
                </p14:cNvPr>
                <p14:cNvContentPartPr/>
                <p14:nvPr/>
              </p14:nvContentPartPr>
              <p14:xfrm>
                <a:off x="6774413" y="2074560"/>
                <a:ext cx="36360" cy="143280"/>
              </p14:xfrm>
            </p:contentPart>
          </mc:Choice>
          <mc:Fallback xmlns="">
            <p:pic>
              <p:nvPicPr>
                <p:cNvPr id="174092" name="Freihand 174091">
                  <a:extLst>
                    <a:ext uri="{FF2B5EF4-FFF2-40B4-BE49-F238E27FC236}">
                      <a16:creationId xmlns:a16="http://schemas.microsoft.com/office/drawing/2014/main" id="{D49204D5-30A9-49C1-971E-40CF8E88E1F5}"/>
                    </a:ext>
                  </a:extLst>
                </p:cNvPr>
                <p:cNvPicPr/>
                <p:nvPr/>
              </p:nvPicPr>
              <p:blipFill>
                <a:blip r:embed="rId121"/>
                <a:stretch>
                  <a:fillRect/>
                </a:stretch>
              </p:blipFill>
              <p:spPr>
                <a:xfrm>
                  <a:off x="6770093" y="2070240"/>
                  <a:ext cx="450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74093" name="Freihand 174092">
                  <a:extLst>
                    <a:ext uri="{FF2B5EF4-FFF2-40B4-BE49-F238E27FC236}">
                      <a16:creationId xmlns:a16="http://schemas.microsoft.com/office/drawing/2014/main" id="{516EBF60-D51F-4D4F-93F8-2C1271D9328F}"/>
                    </a:ext>
                  </a:extLst>
                </p14:cNvPr>
                <p14:cNvContentPartPr/>
                <p14:nvPr/>
              </p14:nvContentPartPr>
              <p14:xfrm>
                <a:off x="6677573" y="1955040"/>
                <a:ext cx="214560" cy="142920"/>
              </p14:xfrm>
            </p:contentPart>
          </mc:Choice>
          <mc:Fallback xmlns="">
            <p:pic>
              <p:nvPicPr>
                <p:cNvPr id="174093" name="Freihand 174092">
                  <a:extLst>
                    <a:ext uri="{FF2B5EF4-FFF2-40B4-BE49-F238E27FC236}">
                      <a16:creationId xmlns:a16="http://schemas.microsoft.com/office/drawing/2014/main" id="{516EBF60-D51F-4D4F-93F8-2C1271D9328F}"/>
                    </a:ext>
                  </a:extLst>
                </p:cNvPr>
                <p:cNvPicPr/>
                <p:nvPr/>
              </p:nvPicPr>
              <p:blipFill>
                <a:blip r:embed="rId123"/>
                <a:stretch>
                  <a:fillRect/>
                </a:stretch>
              </p:blipFill>
              <p:spPr>
                <a:xfrm>
                  <a:off x="6673253" y="1950720"/>
                  <a:ext cx="2232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74095" name="Freihand 174094">
                  <a:extLst>
                    <a:ext uri="{FF2B5EF4-FFF2-40B4-BE49-F238E27FC236}">
                      <a16:creationId xmlns:a16="http://schemas.microsoft.com/office/drawing/2014/main" id="{91FEC502-CF62-4C5C-BF26-56FFD3668F20}"/>
                    </a:ext>
                  </a:extLst>
                </p14:cNvPr>
                <p14:cNvContentPartPr/>
                <p14:nvPr/>
              </p14:nvContentPartPr>
              <p14:xfrm>
                <a:off x="6608453" y="2422680"/>
                <a:ext cx="122400" cy="211320"/>
              </p14:xfrm>
            </p:contentPart>
          </mc:Choice>
          <mc:Fallback xmlns="">
            <p:pic>
              <p:nvPicPr>
                <p:cNvPr id="174095" name="Freihand 174094">
                  <a:extLst>
                    <a:ext uri="{FF2B5EF4-FFF2-40B4-BE49-F238E27FC236}">
                      <a16:creationId xmlns:a16="http://schemas.microsoft.com/office/drawing/2014/main" id="{91FEC502-CF62-4C5C-BF26-56FFD3668F20}"/>
                    </a:ext>
                  </a:extLst>
                </p:cNvPr>
                <p:cNvPicPr/>
                <p:nvPr/>
              </p:nvPicPr>
              <p:blipFill>
                <a:blip r:embed="rId125"/>
                <a:stretch>
                  <a:fillRect/>
                </a:stretch>
              </p:blipFill>
              <p:spPr>
                <a:xfrm>
                  <a:off x="6604133" y="2418360"/>
                  <a:ext cx="1310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74096" name="Freihand 174095">
                  <a:extLst>
                    <a:ext uri="{FF2B5EF4-FFF2-40B4-BE49-F238E27FC236}">
                      <a16:creationId xmlns:a16="http://schemas.microsoft.com/office/drawing/2014/main" id="{B0213BA5-7954-41BB-8C38-6D6C873C4CFB}"/>
                    </a:ext>
                  </a:extLst>
                </p14:cNvPr>
                <p14:cNvContentPartPr/>
                <p14:nvPr/>
              </p14:nvContentPartPr>
              <p14:xfrm>
                <a:off x="6787373" y="2338800"/>
                <a:ext cx="11520" cy="78480"/>
              </p14:xfrm>
            </p:contentPart>
          </mc:Choice>
          <mc:Fallback xmlns="">
            <p:pic>
              <p:nvPicPr>
                <p:cNvPr id="174096" name="Freihand 174095">
                  <a:extLst>
                    <a:ext uri="{FF2B5EF4-FFF2-40B4-BE49-F238E27FC236}">
                      <a16:creationId xmlns:a16="http://schemas.microsoft.com/office/drawing/2014/main" id="{B0213BA5-7954-41BB-8C38-6D6C873C4CFB}"/>
                    </a:ext>
                  </a:extLst>
                </p:cNvPr>
                <p:cNvPicPr/>
                <p:nvPr/>
              </p:nvPicPr>
              <p:blipFill>
                <a:blip r:embed="rId127"/>
                <a:stretch>
                  <a:fillRect/>
                </a:stretch>
              </p:blipFill>
              <p:spPr>
                <a:xfrm>
                  <a:off x="6783053" y="2334480"/>
                  <a:ext cx="201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74097" name="Freihand 174096">
                  <a:extLst>
                    <a:ext uri="{FF2B5EF4-FFF2-40B4-BE49-F238E27FC236}">
                      <a16:creationId xmlns:a16="http://schemas.microsoft.com/office/drawing/2014/main" id="{F3DDD9F1-2921-408F-BA6A-5C6FB4640BAF}"/>
                    </a:ext>
                  </a:extLst>
                </p14:cNvPr>
                <p14:cNvContentPartPr/>
                <p14:nvPr/>
              </p14:nvContentPartPr>
              <p14:xfrm>
                <a:off x="6899693" y="2403240"/>
                <a:ext cx="171360" cy="95040"/>
              </p14:xfrm>
            </p:contentPart>
          </mc:Choice>
          <mc:Fallback xmlns="">
            <p:pic>
              <p:nvPicPr>
                <p:cNvPr id="174097" name="Freihand 174096">
                  <a:extLst>
                    <a:ext uri="{FF2B5EF4-FFF2-40B4-BE49-F238E27FC236}">
                      <a16:creationId xmlns:a16="http://schemas.microsoft.com/office/drawing/2014/main" id="{F3DDD9F1-2921-408F-BA6A-5C6FB4640BAF}"/>
                    </a:ext>
                  </a:extLst>
                </p:cNvPr>
                <p:cNvPicPr/>
                <p:nvPr/>
              </p:nvPicPr>
              <p:blipFill>
                <a:blip r:embed="rId129"/>
                <a:stretch>
                  <a:fillRect/>
                </a:stretch>
              </p:blipFill>
              <p:spPr>
                <a:xfrm>
                  <a:off x="6895373" y="2398920"/>
                  <a:ext cx="180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74098" name="Freihand 174097">
                  <a:extLst>
                    <a:ext uri="{FF2B5EF4-FFF2-40B4-BE49-F238E27FC236}">
                      <a16:creationId xmlns:a16="http://schemas.microsoft.com/office/drawing/2014/main" id="{2661F482-5C6D-4977-9B5B-41F1AD5FC479}"/>
                    </a:ext>
                  </a:extLst>
                </p14:cNvPr>
                <p14:cNvContentPartPr/>
                <p14:nvPr/>
              </p14:nvContentPartPr>
              <p14:xfrm>
                <a:off x="7176533" y="2368680"/>
                <a:ext cx="164880" cy="244440"/>
              </p14:xfrm>
            </p:contentPart>
          </mc:Choice>
          <mc:Fallback xmlns="">
            <p:pic>
              <p:nvPicPr>
                <p:cNvPr id="174098" name="Freihand 174097">
                  <a:extLst>
                    <a:ext uri="{FF2B5EF4-FFF2-40B4-BE49-F238E27FC236}">
                      <a16:creationId xmlns:a16="http://schemas.microsoft.com/office/drawing/2014/main" id="{2661F482-5C6D-4977-9B5B-41F1AD5FC479}"/>
                    </a:ext>
                  </a:extLst>
                </p:cNvPr>
                <p:cNvPicPr/>
                <p:nvPr/>
              </p:nvPicPr>
              <p:blipFill>
                <a:blip r:embed="rId131"/>
                <a:stretch>
                  <a:fillRect/>
                </a:stretch>
              </p:blipFill>
              <p:spPr>
                <a:xfrm>
                  <a:off x="7172213" y="2364360"/>
                  <a:ext cx="173520" cy="25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2">
            <p14:nvContentPartPr>
              <p14:cNvPr id="174100" name="Freihand 174099">
                <a:extLst>
                  <a:ext uri="{FF2B5EF4-FFF2-40B4-BE49-F238E27FC236}">
                    <a16:creationId xmlns:a16="http://schemas.microsoft.com/office/drawing/2014/main" id="{EC96426D-D2E3-4671-BC94-7DBA6EE6F916}"/>
                  </a:ext>
                </a:extLst>
              </p14:cNvPr>
              <p14:cNvContentPartPr/>
              <p14:nvPr/>
            </p14:nvContentPartPr>
            <p14:xfrm>
              <a:off x="6947573" y="854880"/>
              <a:ext cx="185400" cy="194760"/>
            </p14:xfrm>
          </p:contentPart>
        </mc:Choice>
        <mc:Fallback xmlns="">
          <p:pic>
            <p:nvPicPr>
              <p:cNvPr id="174100" name="Freihand 174099">
                <a:extLst>
                  <a:ext uri="{FF2B5EF4-FFF2-40B4-BE49-F238E27FC236}">
                    <a16:creationId xmlns:a16="http://schemas.microsoft.com/office/drawing/2014/main" id="{EC96426D-D2E3-4671-BC94-7DBA6EE6F916}"/>
                  </a:ext>
                </a:extLst>
              </p:cNvPr>
              <p:cNvPicPr/>
              <p:nvPr/>
            </p:nvPicPr>
            <p:blipFill>
              <a:blip r:embed="rId133"/>
              <a:stretch>
                <a:fillRect/>
              </a:stretch>
            </p:blipFill>
            <p:spPr>
              <a:xfrm>
                <a:off x="6943253" y="850560"/>
                <a:ext cx="1940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74110" name="Freihand 174109">
                <a:extLst>
                  <a:ext uri="{FF2B5EF4-FFF2-40B4-BE49-F238E27FC236}">
                    <a16:creationId xmlns:a16="http://schemas.microsoft.com/office/drawing/2014/main" id="{E5BB21A3-3931-4300-BC97-93817DDD4A66}"/>
                  </a:ext>
                </a:extLst>
              </p14:cNvPr>
              <p14:cNvContentPartPr/>
              <p14:nvPr/>
            </p14:nvContentPartPr>
            <p14:xfrm>
              <a:off x="9075893" y="1226400"/>
              <a:ext cx="17280" cy="62280"/>
            </p14:xfrm>
          </p:contentPart>
        </mc:Choice>
        <mc:Fallback xmlns="">
          <p:pic>
            <p:nvPicPr>
              <p:cNvPr id="174110" name="Freihand 174109">
                <a:extLst>
                  <a:ext uri="{FF2B5EF4-FFF2-40B4-BE49-F238E27FC236}">
                    <a16:creationId xmlns:a16="http://schemas.microsoft.com/office/drawing/2014/main" id="{E5BB21A3-3931-4300-BC97-93817DDD4A66}"/>
                  </a:ext>
                </a:extLst>
              </p:cNvPr>
              <p:cNvPicPr/>
              <p:nvPr/>
            </p:nvPicPr>
            <p:blipFill>
              <a:blip r:embed="rId135"/>
              <a:stretch>
                <a:fillRect/>
              </a:stretch>
            </p:blipFill>
            <p:spPr>
              <a:xfrm>
                <a:off x="9071573" y="1222080"/>
                <a:ext cx="25920" cy="70920"/>
              </a:xfrm>
              <a:prstGeom prst="rect">
                <a:avLst/>
              </a:prstGeom>
            </p:spPr>
          </p:pic>
        </mc:Fallback>
      </mc:AlternateContent>
      <p:grpSp>
        <p:nvGrpSpPr>
          <p:cNvPr id="174117" name="Gruppieren 174116">
            <a:extLst>
              <a:ext uri="{FF2B5EF4-FFF2-40B4-BE49-F238E27FC236}">
                <a16:creationId xmlns:a16="http://schemas.microsoft.com/office/drawing/2014/main" id="{F56BEEE2-4198-411F-B263-A9C3D96C1589}"/>
              </a:ext>
            </a:extLst>
          </p:cNvPr>
          <p:cNvGrpSpPr/>
          <p:nvPr/>
        </p:nvGrpSpPr>
        <p:grpSpPr>
          <a:xfrm>
            <a:off x="6583613" y="688560"/>
            <a:ext cx="1096560" cy="965520"/>
            <a:chOff x="6583613" y="688560"/>
            <a:chExt cx="1096560" cy="965520"/>
          </a:xfrm>
        </p:grpSpPr>
        <mc:AlternateContent xmlns:mc="http://schemas.openxmlformats.org/markup-compatibility/2006" xmlns:p14="http://schemas.microsoft.com/office/powerpoint/2010/main">
          <mc:Choice Requires="p14">
            <p:contentPart p14:bwMode="auto" r:id="rId136">
              <p14:nvContentPartPr>
                <p14:cNvPr id="174101" name="Freihand 174100">
                  <a:extLst>
                    <a:ext uri="{FF2B5EF4-FFF2-40B4-BE49-F238E27FC236}">
                      <a16:creationId xmlns:a16="http://schemas.microsoft.com/office/drawing/2014/main" id="{EEB81469-F633-4C99-840F-8CFD3E2F3872}"/>
                    </a:ext>
                  </a:extLst>
                </p14:cNvPr>
                <p14:cNvContentPartPr/>
                <p14:nvPr/>
              </p14:nvContentPartPr>
              <p14:xfrm>
                <a:off x="6745613" y="849480"/>
                <a:ext cx="37080" cy="7920"/>
              </p14:xfrm>
            </p:contentPart>
          </mc:Choice>
          <mc:Fallback xmlns="">
            <p:pic>
              <p:nvPicPr>
                <p:cNvPr id="174101" name="Freihand 174100">
                  <a:extLst>
                    <a:ext uri="{FF2B5EF4-FFF2-40B4-BE49-F238E27FC236}">
                      <a16:creationId xmlns:a16="http://schemas.microsoft.com/office/drawing/2014/main" id="{EEB81469-F633-4C99-840F-8CFD3E2F3872}"/>
                    </a:ext>
                  </a:extLst>
                </p:cNvPr>
                <p:cNvPicPr/>
                <p:nvPr/>
              </p:nvPicPr>
              <p:blipFill>
                <a:blip r:embed="rId137"/>
                <a:stretch>
                  <a:fillRect/>
                </a:stretch>
              </p:blipFill>
              <p:spPr>
                <a:xfrm>
                  <a:off x="6741293" y="845160"/>
                  <a:ext cx="457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74102" name="Freihand 174101">
                  <a:extLst>
                    <a:ext uri="{FF2B5EF4-FFF2-40B4-BE49-F238E27FC236}">
                      <a16:creationId xmlns:a16="http://schemas.microsoft.com/office/drawing/2014/main" id="{15451BF9-3F02-42FE-A593-C4D1CE777E38}"/>
                    </a:ext>
                  </a:extLst>
                </p14:cNvPr>
                <p14:cNvContentPartPr/>
                <p14:nvPr/>
              </p14:nvContentPartPr>
              <p14:xfrm>
                <a:off x="6690173" y="803040"/>
                <a:ext cx="91440" cy="117360"/>
              </p14:xfrm>
            </p:contentPart>
          </mc:Choice>
          <mc:Fallback xmlns="">
            <p:pic>
              <p:nvPicPr>
                <p:cNvPr id="174102" name="Freihand 174101">
                  <a:extLst>
                    <a:ext uri="{FF2B5EF4-FFF2-40B4-BE49-F238E27FC236}">
                      <a16:creationId xmlns:a16="http://schemas.microsoft.com/office/drawing/2014/main" id="{15451BF9-3F02-42FE-A593-C4D1CE777E38}"/>
                    </a:ext>
                  </a:extLst>
                </p:cNvPr>
                <p:cNvPicPr/>
                <p:nvPr/>
              </p:nvPicPr>
              <p:blipFill>
                <a:blip r:embed="rId139"/>
                <a:stretch>
                  <a:fillRect/>
                </a:stretch>
              </p:blipFill>
              <p:spPr>
                <a:xfrm>
                  <a:off x="6685853" y="798720"/>
                  <a:ext cx="1000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74103" name="Freihand 174102">
                  <a:extLst>
                    <a:ext uri="{FF2B5EF4-FFF2-40B4-BE49-F238E27FC236}">
                      <a16:creationId xmlns:a16="http://schemas.microsoft.com/office/drawing/2014/main" id="{2B152AFF-32B8-4BA0-B846-3680FF1849D7}"/>
                    </a:ext>
                  </a:extLst>
                </p14:cNvPr>
                <p14:cNvContentPartPr/>
                <p14:nvPr/>
              </p14:nvContentPartPr>
              <p14:xfrm>
                <a:off x="6594773" y="743280"/>
                <a:ext cx="20520" cy="910800"/>
              </p14:xfrm>
            </p:contentPart>
          </mc:Choice>
          <mc:Fallback xmlns="">
            <p:pic>
              <p:nvPicPr>
                <p:cNvPr id="174103" name="Freihand 174102">
                  <a:extLst>
                    <a:ext uri="{FF2B5EF4-FFF2-40B4-BE49-F238E27FC236}">
                      <a16:creationId xmlns:a16="http://schemas.microsoft.com/office/drawing/2014/main" id="{2B152AFF-32B8-4BA0-B846-3680FF1849D7}"/>
                    </a:ext>
                  </a:extLst>
                </p:cNvPr>
                <p:cNvPicPr/>
                <p:nvPr/>
              </p:nvPicPr>
              <p:blipFill>
                <a:blip r:embed="rId141"/>
                <a:stretch>
                  <a:fillRect/>
                </a:stretch>
              </p:blipFill>
              <p:spPr>
                <a:xfrm>
                  <a:off x="6590453" y="738960"/>
                  <a:ext cx="29160" cy="9194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74105" name="Freihand 174104">
                  <a:extLst>
                    <a:ext uri="{FF2B5EF4-FFF2-40B4-BE49-F238E27FC236}">
                      <a16:creationId xmlns:a16="http://schemas.microsoft.com/office/drawing/2014/main" id="{31C1E802-9361-4A99-9A5B-4B5101B0269D}"/>
                    </a:ext>
                  </a:extLst>
                </p14:cNvPr>
                <p14:cNvContentPartPr/>
                <p14:nvPr/>
              </p14:nvContentPartPr>
              <p14:xfrm>
                <a:off x="6630413" y="688560"/>
                <a:ext cx="89280" cy="126360"/>
              </p14:xfrm>
            </p:contentPart>
          </mc:Choice>
          <mc:Fallback xmlns="">
            <p:pic>
              <p:nvPicPr>
                <p:cNvPr id="174105" name="Freihand 174104">
                  <a:extLst>
                    <a:ext uri="{FF2B5EF4-FFF2-40B4-BE49-F238E27FC236}">
                      <a16:creationId xmlns:a16="http://schemas.microsoft.com/office/drawing/2014/main" id="{31C1E802-9361-4A99-9A5B-4B5101B0269D}"/>
                    </a:ext>
                  </a:extLst>
                </p:cNvPr>
                <p:cNvPicPr/>
                <p:nvPr/>
              </p:nvPicPr>
              <p:blipFill>
                <a:blip r:embed="rId143"/>
                <a:stretch>
                  <a:fillRect/>
                </a:stretch>
              </p:blipFill>
              <p:spPr>
                <a:xfrm>
                  <a:off x="6626093" y="684240"/>
                  <a:ext cx="979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74106" name="Freihand 174105">
                  <a:extLst>
                    <a:ext uri="{FF2B5EF4-FFF2-40B4-BE49-F238E27FC236}">
                      <a16:creationId xmlns:a16="http://schemas.microsoft.com/office/drawing/2014/main" id="{F56A1367-5678-4CBE-8837-E1E40A9A4011}"/>
                    </a:ext>
                  </a:extLst>
                </p14:cNvPr>
                <p14:cNvContentPartPr/>
                <p14:nvPr/>
              </p14:nvContentPartPr>
              <p14:xfrm>
                <a:off x="6610253" y="801240"/>
                <a:ext cx="124200" cy="51120"/>
              </p14:xfrm>
            </p:contentPart>
          </mc:Choice>
          <mc:Fallback xmlns="">
            <p:pic>
              <p:nvPicPr>
                <p:cNvPr id="174106" name="Freihand 174105">
                  <a:extLst>
                    <a:ext uri="{FF2B5EF4-FFF2-40B4-BE49-F238E27FC236}">
                      <a16:creationId xmlns:a16="http://schemas.microsoft.com/office/drawing/2014/main" id="{F56A1367-5678-4CBE-8837-E1E40A9A4011}"/>
                    </a:ext>
                  </a:extLst>
                </p:cNvPr>
                <p:cNvPicPr/>
                <p:nvPr/>
              </p:nvPicPr>
              <p:blipFill>
                <a:blip r:embed="rId145"/>
                <a:stretch>
                  <a:fillRect/>
                </a:stretch>
              </p:blipFill>
              <p:spPr>
                <a:xfrm>
                  <a:off x="6605933" y="796920"/>
                  <a:ext cx="13284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74107" name="Freihand 174106">
                  <a:extLst>
                    <a:ext uri="{FF2B5EF4-FFF2-40B4-BE49-F238E27FC236}">
                      <a16:creationId xmlns:a16="http://schemas.microsoft.com/office/drawing/2014/main" id="{72B12867-EB67-473E-89C6-2030CDCB9BF6}"/>
                    </a:ext>
                  </a:extLst>
                </p14:cNvPr>
                <p14:cNvContentPartPr/>
                <p14:nvPr/>
              </p14:nvContentPartPr>
              <p14:xfrm>
                <a:off x="6656333" y="908160"/>
                <a:ext cx="82440" cy="111960"/>
              </p14:xfrm>
            </p:contentPart>
          </mc:Choice>
          <mc:Fallback xmlns="">
            <p:pic>
              <p:nvPicPr>
                <p:cNvPr id="174107" name="Freihand 174106">
                  <a:extLst>
                    <a:ext uri="{FF2B5EF4-FFF2-40B4-BE49-F238E27FC236}">
                      <a16:creationId xmlns:a16="http://schemas.microsoft.com/office/drawing/2014/main" id="{72B12867-EB67-473E-89C6-2030CDCB9BF6}"/>
                    </a:ext>
                  </a:extLst>
                </p:cNvPr>
                <p:cNvPicPr/>
                <p:nvPr/>
              </p:nvPicPr>
              <p:blipFill>
                <a:blip r:embed="rId147"/>
                <a:stretch>
                  <a:fillRect/>
                </a:stretch>
              </p:blipFill>
              <p:spPr>
                <a:xfrm>
                  <a:off x="6652013" y="903840"/>
                  <a:ext cx="910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74108" name="Freihand 174107">
                  <a:extLst>
                    <a:ext uri="{FF2B5EF4-FFF2-40B4-BE49-F238E27FC236}">
                      <a16:creationId xmlns:a16="http://schemas.microsoft.com/office/drawing/2014/main" id="{D519CAAC-3CA3-462D-8D73-A51D1820D7F2}"/>
                    </a:ext>
                  </a:extLst>
                </p14:cNvPr>
                <p14:cNvContentPartPr/>
                <p14:nvPr/>
              </p14:nvContentPartPr>
              <p14:xfrm>
                <a:off x="6752453" y="870720"/>
                <a:ext cx="4680" cy="59040"/>
              </p14:xfrm>
            </p:contentPart>
          </mc:Choice>
          <mc:Fallback xmlns="">
            <p:pic>
              <p:nvPicPr>
                <p:cNvPr id="174108" name="Freihand 174107">
                  <a:extLst>
                    <a:ext uri="{FF2B5EF4-FFF2-40B4-BE49-F238E27FC236}">
                      <a16:creationId xmlns:a16="http://schemas.microsoft.com/office/drawing/2014/main" id="{D519CAAC-3CA3-462D-8D73-A51D1820D7F2}"/>
                    </a:ext>
                  </a:extLst>
                </p:cNvPr>
                <p:cNvPicPr/>
                <p:nvPr/>
              </p:nvPicPr>
              <p:blipFill>
                <a:blip r:embed="rId149"/>
                <a:stretch>
                  <a:fillRect/>
                </a:stretch>
              </p:blipFill>
              <p:spPr>
                <a:xfrm>
                  <a:off x="6748133" y="866400"/>
                  <a:ext cx="1332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74111" name="Freihand 174110">
                  <a:extLst>
                    <a:ext uri="{FF2B5EF4-FFF2-40B4-BE49-F238E27FC236}">
                      <a16:creationId xmlns:a16="http://schemas.microsoft.com/office/drawing/2014/main" id="{5326B8D5-075E-482F-B9B6-C840C666094A}"/>
                    </a:ext>
                  </a:extLst>
                </p14:cNvPr>
                <p14:cNvContentPartPr/>
                <p14:nvPr/>
              </p14:nvContentPartPr>
              <p14:xfrm>
                <a:off x="6583613" y="966480"/>
                <a:ext cx="143280" cy="1080"/>
              </p14:xfrm>
            </p:contentPart>
          </mc:Choice>
          <mc:Fallback xmlns="">
            <p:pic>
              <p:nvPicPr>
                <p:cNvPr id="174111" name="Freihand 174110">
                  <a:extLst>
                    <a:ext uri="{FF2B5EF4-FFF2-40B4-BE49-F238E27FC236}">
                      <a16:creationId xmlns:a16="http://schemas.microsoft.com/office/drawing/2014/main" id="{5326B8D5-075E-482F-B9B6-C840C666094A}"/>
                    </a:ext>
                  </a:extLst>
                </p:cNvPr>
                <p:cNvPicPr/>
                <p:nvPr/>
              </p:nvPicPr>
              <p:blipFill>
                <a:blip r:embed="rId151"/>
                <a:stretch>
                  <a:fillRect/>
                </a:stretch>
              </p:blipFill>
              <p:spPr>
                <a:xfrm>
                  <a:off x="6579293" y="962160"/>
                  <a:ext cx="15192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74112" name="Freihand 174111">
                  <a:extLst>
                    <a:ext uri="{FF2B5EF4-FFF2-40B4-BE49-F238E27FC236}">
                      <a16:creationId xmlns:a16="http://schemas.microsoft.com/office/drawing/2014/main" id="{F44428A2-00C5-4D90-AD0B-1741A836EA8C}"/>
                    </a:ext>
                  </a:extLst>
                </p14:cNvPr>
                <p14:cNvContentPartPr/>
                <p14:nvPr/>
              </p14:nvContentPartPr>
              <p14:xfrm>
                <a:off x="6857933" y="948480"/>
                <a:ext cx="406440" cy="36720"/>
              </p14:xfrm>
            </p:contentPart>
          </mc:Choice>
          <mc:Fallback xmlns="">
            <p:pic>
              <p:nvPicPr>
                <p:cNvPr id="174112" name="Freihand 174111">
                  <a:extLst>
                    <a:ext uri="{FF2B5EF4-FFF2-40B4-BE49-F238E27FC236}">
                      <a16:creationId xmlns:a16="http://schemas.microsoft.com/office/drawing/2014/main" id="{F44428A2-00C5-4D90-AD0B-1741A836EA8C}"/>
                    </a:ext>
                  </a:extLst>
                </p:cNvPr>
                <p:cNvPicPr/>
                <p:nvPr/>
              </p:nvPicPr>
              <p:blipFill>
                <a:blip r:embed="rId153"/>
                <a:stretch>
                  <a:fillRect/>
                </a:stretch>
              </p:blipFill>
              <p:spPr>
                <a:xfrm>
                  <a:off x="6853613" y="944160"/>
                  <a:ext cx="4150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74113" name="Freihand 174112">
                  <a:extLst>
                    <a:ext uri="{FF2B5EF4-FFF2-40B4-BE49-F238E27FC236}">
                      <a16:creationId xmlns:a16="http://schemas.microsoft.com/office/drawing/2014/main" id="{A0FA4CFE-E5BB-4590-B529-F9F80CAB182A}"/>
                    </a:ext>
                  </a:extLst>
                </p14:cNvPr>
                <p14:cNvContentPartPr/>
                <p14:nvPr/>
              </p14:nvContentPartPr>
              <p14:xfrm>
                <a:off x="7477133" y="920760"/>
                <a:ext cx="203040" cy="26640"/>
              </p14:xfrm>
            </p:contentPart>
          </mc:Choice>
          <mc:Fallback xmlns="">
            <p:pic>
              <p:nvPicPr>
                <p:cNvPr id="174113" name="Freihand 174112">
                  <a:extLst>
                    <a:ext uri="{FF2B5EF4-FFF2-40B4-BE49-F238E27FC236}">
                      <a16:creationId xmlns:a16="http://schemas.microsoft.com/office/drawing/2014/main" id="{A0FA4CFE-E5BB-4590-B529-F9F80CAB182A}"/>
                    </a:ext>
                  </a:extLst>
                </p:cNvPr>
                <p:cNvPicPr/>
                <p:nvPr/>
              </p:nvPicPr>
              <p:blipFill>
                <a:blip r:embed="rId155"/>
                <a:stretch>
                  <a:fillRect/>
                </a:stretch>
              </p:blipFill>
              <p:spPr>
                <a:xfrm>
                  <a:off x="7472813" y="916440"/>
                  <a:ext cx="211680" cy="35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6">
            <p14:nvContentPartPr>
              <p14:cNvPr id="174118" name="Freihand 174117">
                <a:extLst>
                  <a:ext uri="{FF2B5EF4-FFF2-40B4-BE49-F238E27FC236}">
                    <a16:creationId xmlns:a16="http://schemas.microsoft.com/office/drawing/2014/main" id="{FFF1DE5F-FD78-49E9-AB04-6E960101DD7D}"/>
                  </a:ext>
                </a:extLst>
              </p14:cNvPr>
              <p14:cNvContentPartPr/>
              <p14:nvPr/>
            </p14:nvContentPartPr>
            <p14:xfrm>
              <a:off x="9106493" y="969000"/>
              <a:ext cx="23040" cy="50400"/>
            </p14:xfrm>
          </p:contentPart>
        </mc:Choice>
        <mc:Fallback xmlns="">
          <p:pic>
            <p:nvPicPr>
              <p:cNvPr id="174118" name="Freihand 174117">
                <a:extLst>
                  <a:ext uri="{FF2B5EF4-FFF2-40B4-BE49-F238E27FC236}">
                    <a16:creationId xmlns:a16="http://schemas.microsoft.com/office/drawing/2014/main" id="{FFF1DE5F-FD78-49E9-AB04-6E960101DD7D}"/>
                  </a:ext>
                </a:extLst>
              </p:cNvPr>
              <p:cNvPicPr/>
              <p:nvPr/>
            </p:nvPicPr>
            <p:blipFill>
              <a:blip r:embed="rId157"/>
              <a:stretch>
                <a:fillRect/>
              </a:stretch>
            </p:blipFill>
            <p:spPr>
              <a:xfrm>
                <a:off x="9102173" y="964680"/>
                <a:ext cx="31680" cy="59040"/>
              </a:xfrm>
              <a:prstGeom prst="rect">
                <a:avLst/>
              </a:prstGeom>
            </p:spPr>
          </p:pic>
        </mc:Fallback>
      </mc:AlternateContent>
      <p:grpSp>
        <p:nvGrpSpPr>
          <p:cNvPr id="174121" name="Gruppieren 174120">
            <a:extLst>
              <a:ext uri="{FF2B5EF4-FFF2-40B4-BE49-F238E27FC236}">
                <a16:creationId xmlns:a16="http://schemas.microsoft.com/office/drawing/2014/main" id="{B024A862-A22B-4200-9A48-7BAC6959AD27}"/>
              </a:ext>
            </a:extLst>
          </p:cNvPr>
          <p:cNvGrpSpPr/>
          <p:nvPr/>
        </p:nvGrpSpPr>
        <p:grpSpPr>
          <a:xfrm>
            <a:off x="7957013" y="757320"/>
            <a:ext cx="1557000" cy="549720"/>
            <a:chOff x="7957013" y="757320"/>
            <a:chExt cx="1557000" cy="549720"/>
          </a:xfrm>
        </p:grpSpPr>
        <mc:AlternateContent xmlns:mc="http://schemas.openxmlformats.org/markup-compatibility/2006" xmlns:p14="http://schemas.microsoft.com/office/powerpoint/2010/main">
          <mc:Choice Requires="p14">
            <p:contentPart p14:bwMode="auto" r:id="rId158">
              <p14:nvContentPartPr>
                <p14:cNvPr id="174114" name="Freihand 174113">
                  <a:extLst>
                    <a:ext uri="{FF2B5EF4-FFF2-40B4-BE49-F238E27FC236}">
                      <a16:creationId xmlns:a16="http://schemas.microsoft.com/office/drawing/2014/main" id="{50B9A558-F815-4094-B00D-6AF05BE79113}"/>
                    </a:ext>
                  </a:extLst>
                </p14:cNvPr>
                <p14:cNvContentPartPr/>
                <p14:nvPr/>
              </p14:nvContentPartPr>
              <p14:xfrm>
                <a:off x="7957013" y="912840"/>
                <a:ext cx="195120" cy="21960"/>
              </p14:xfrm>
            </p:contentPart>
          </mc:Choice>
          <mc:Fallback xmlns="">
            <p:pic>
              <p:nvPicPr>
                <p:cNvPr id="174114" name="Freihand 174113">
                  <a:extLst>
                    <a:ext uri="{FF2B5EF4-FFF2-40B4-BE49-F238E27FC236}">
                      <a16:creationId xmlns:a16="http://schemas.microsoft.com/office/drawing/2014/main" id="{50B9A558-F815-4094-B00D-6AF05BE79113}"/>
                    </a:ext>
                  </a:extLst>
                </p:cNvPr>
                <p:cNvPicPr/>
                <p:nvPr/>
              </p:nvPicPr>
              <p:blipFill>
                <a:blip r:embed="rId159"/>
                <a:stretch>
                  <a:fillRect/>
                </a:stretch>
              </p:blipFill>
              <p:spPr>
                <a:xfrm>
                  <a:off x="7952693" y="908520"/>
                  <a:ext cx="203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74115" name="Freihand 174114">
                  <a:extLst>
                    <a:ext uri="{FF2B5EF4-FFF2-40B4-BE49-F238E27FC236}">
                      <a16:creationId xmlns:a16="http://schemas.microsoft.com/office/drawing/2014/main" id="{22BC30D4-980E-4F88-93FB-04A7FE6A829D}"/>
                    </a:ext>
                  </a:extLst>
                </p14:cNvPr>
                <p14:cNvContentPartPr/>
                <p14:nvPr/>
              </p14:nvContentPartPr>
              <p14:xfrm>
                <a:off x="8217293" y="904920"/>
                <a:ext cx="316800" cy="45360"/>
              </p14:xfrm>
            </p:contentPart>
          </mc:Choice>
          <mc:Fallback xmlns="">
            <p:pic>
              <p:nvPicPr>
                <p:cNvPr id="174115" name="Freihand 174114">
                  <a:extLst>
                    <a:ext uri="{FF2B5EF4-FFF2-40B4-BE49-F238E27FC236}">
                      <a16:creationId xmlns:a16="http://schemas.microsoft.com/office/drawing/2014/main" id="{22BC30D4-980E-4F88-93FB-04A7FE6A829D}"/>
                    </a:ext>
                  </a:extLst>
                </p:cNvPr>
                <p:cNvPicPr/>
                <p:nvPr/>
              </p:nvPicPr>
              <p:blipFill>
                <a:blip r:embed="rId161"/>
                <a:stretch>
                  <a:fillRect/>
                </a:stretch>
              </p:blipFill>
              <p:spPr>
                <a:xfrm>
                  <a:off x="8212973" y="900600"/>
                  <a:ext cx="3254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74119" name="Freihand 174118">
                  <a:extLst>
                    <a:ext uri="{FF2B5EF4-FFF2-40B4-BE49-F238E27FC236}">
                      <a16:creationId xmlns:a16="http://schemas.microsoft.com/office/drawing/2014/main" id="{293B5C08-8EEE-4B74-9901-6D2CD82709F7}"/>
                    </a:ext>
                  </a:extLst>
                </p14:cNvPr>
                <p14:cNvContentPartPr/>
                <p14:nvPr/>
              </p14:nvContentPartPr>
              <p14:xfrm>
                <a:off x="8638853" y="1280400"/>
                <a:ext cx="360" cy="360"/>
              </p14:xfrm>
            </p:contentPart>
          </mc:Choice>
          <mc:Fallback xmlns="">
            <p:pic>
              <p:nvPicPr>
                <p:cNvPr id="174119" name="Freihand 174118">
                  <a:extLst>
                    <a:ext uri="{FF2B5EF4-FFF2-40B4-BE49-F238E27FC236}">
                      <a16:creationId xmlns:a16="http://schemas.microsoft.com/office/drawing/2014/main" id="{293B5C08-8EEE-4B74-9901-6D2CD82709F7}"/>
                    </a:ext>
                  </a:extLst>
                </p:cNvPr>
                <p:cNvPicPr/>
                <p:nvPr/>
              </p:nvPicPr>
              <p:blipFill>
                <a:blip r:embed="rId163"/>
                <a:stretch>
                  <a:fillRect/>
                </a:stretch>
              </p:blipFill>
              <p:spPr>
                <a:xfrm>
                  <a:off x="8634533" y="1276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74120" name="Freihand 174119">
                  <a:extLst>
                    <a:ext uri="{FF2B5EF4-FFF2-40B4-BE49-F238E27FC236}">
                      <a16:creationId xmlns:a16="http://schemas.microsoft.com/office/drawing/2014/main" id="{3CCC54EF-0EAC-41E5-8A3E-1206CFA92309}"/>
                    </a:ext>
                  </a:extLst>
                </p14:cNvPr>
                <p14:cNvContentPartPr/>
                <p14:nvPr/>
              </p14:nvContentPartPr>
              <p14:xfrm>
                <a:off x="8543093" y="757320"/>
                <a:ext cx="970920" cy="549720"/>
              </p14:xfrm>
            </p:contentPart>
          </mc:Choice>
          <mc:Fallback xmlns="">
            <p:pic>
              <p:nvPicPr>
                <p:cNvPr id="174120" name="Freihand 174119">
                  <a:extLst>
                    <a:ext uri="{FF2B5EF4-FFF2-40B4-BE49-F238E27FC236}">
                      <a16:creationId xmlns:a16="http://schemas.microsoft.com/office/drawing/2014/main" id="{3CCC54EF-0EAC-41E5-8A3E-1206CFA92309}"/>
                    </a:ext>
                  </a:extLst>
                </p:cNvPr>
                <p:cNvPicPr/>
                <p:nvPr/>
              </p:nvPicPr>
              <p:blipFill>
                <a:blip r:embed="rId165"/>
                <a:stretch>
                  <a:fillRect/>
                </a:stretch>
              </p:blipFill>
              <p:spPr>
                <a:xfrm>
                  <a:off x="8538773" y="753000"/>
                  <a:ext cx="979560" cy="558360"/>
                </a:xfrm>
                <a:prstGeom prst="rect">
                  <a:avLst/>
                </a:prstGeom>
              </p:spPr>
            </p:pic>
          </mc:Fallback>
        </mc:AlternateContent>
      </p:grpSp>
      <p:grpSp>
        <p:nvGrpSpPr>
          <p:cNvPr id="174130" name="Gruppieren 174129">
            <a:extLst>
              <a:ext uri="{FF2B5EF4-FFF2-40B4-BE49-F238E27FC236}">
                <a16:creationId xmlns:a16="http://schemas.microsoft.com/office/drawing/2014/main" id="{DEA242BB-D96A-456D-A582-A355C8D9F82D}"/>
              </a:ext>
            </a:extLst>
          </p:cNvPr>
          <p:cNvGrpSpPr/>
          <p:nvPr/>
        </p:nvGrpSpPr>
        <p:grpSpPr>
          <a:xfrm>
            <a:off x="9547853" y="97440"/>
            <a:ext cx="1042560" cy="595080"/>
            <a:chOff x="9547853" y="97440"/>
            <a:chExt cx="1042560" cy="595080"/>
          </a:xfrm>
        </p:grpSpPr>
        <mc:AlternateContent xmlns:mc="http://schemas.openxmlformats.org/markup-compatibility/2006" xmlns:p14="http://schemas.microsoft.com/office/powerpoint/2010/main">
          <mc:Choice Requires="p14">
            <p:contentPart p14:bwMode="auto" r:id="rId166">
              <p14:nvContentPartPr>
                <p14:cNvPr id="174122" name="Freihand 174121">
                  <a:extLst>
                    <a:ext uri="{FF2B5EF4-FFF2-40B4-BE49-F238E27FC236}">
                      <a16:creationId xmlns:a16="http://schemas.microsoft.com/office/drawing/2014/main" id="{A6E8E93F-5745-4E3B-9774-2D8D0D08F5F6}"/>
                    </a:ext>
                  </a:extLst>
                </p14:cNvPr>
                <p14:cNvContentPartPr/>
                <p14:nvPr/>
              </p14:nvContentPartPr>
              <p14:xfrm>
                <a:off x="9547853" y="362400"/>
                <a:ext cx="272160" cy="330120"/>
              </p14:xfrm>
            </p:contentPart>
          </mc:Choice>
          <mc:Fallback xmlns="">
            <p:pic>
              <p:nvPicPr>
                <p:cNvPr id="174122" name="Freihand 174121">
                  <a:extLst>
                    <a:ext uri="{FF2B5EF4-FFF2-40B4-BE49-F238E27FC236}">
                      <a16:creationId xmlns:a16="http://schemas.microsoft.com/office/drawing/2014/main" id="{A6E8E93F-5745-4E3B-9774-2D8D0D08F5F6}"/>
                    </a:ext>
                  </a:extLst>
                </p:cNvPr>
                <p:cNvPicPr/>
                <p:nvPr/>
              </p:nvPicPr>
              <p:blipFill>
                <a:blip r:embed="rId167"/>
                <a:stretch>
                  <a:fillRect/>
                </a:stretch>
              </p:blipFill>
              <p:spPr>
                <a:xfrm>
                  <a:off x="9543533" y="358080"/>
                  <a:ext cx="28080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74123" name="Freihand 174122">
                  <a:extLst>
                    <a:ext uri="{FF2B5EF4-FFF2-40B4-BE49-F238E27FC236}">
                      <a16:creationId xmlns:a16="http://schemas.microsoft.com/office/drawing/2014/main" id="{3D01A7A4-EFD3-4BC5-B4A7-B88D44852D5F}"/>
                    </a:ext>
                  </a:extLst>
                </p14:cNvPr>
                <p14:cNvContentPartPr/>
                <p14:nvPr/>
              </p14:nvContentPartPr>
              <p14:xfrm>
                <a:off x="9867893" y="215880"/>
                <a:ext cx="112320" cy="193320"/>
              </p14:xfrm>
            </p:contentPart>
          </mc:Choice>
          <mc:Fallback xmlns="">
            <p:pic>
              <p:nvPicPr>
                <p:cNvPr id="174123" name="Freihand 174122">
                  <a:extLst>
                    <a:ext uri="{FF2B5EF4-FFF2-40B4-BE49-F238E27FC236}">
                      <a16:creationId xmlns:a16="http://schemas.microsoft.com/office/drawing/2014/main" id="{3D01A7A4-EFD3-4BC5-B4A7-B88D44852D5F}"/>
                    </a:ext>
                  </a:extLst>
                </p:cNvPr>
                <p:cNvPicPr/>
                <p:nvPr/>
              </p:nvPicPr>
              <p:blipFill>
                <a:blip r:embed="rId169"/>
                <a:stretch>
                  <a:fillRect/>
                </a:stretch>
              </p:blipFill>
              <p:spPr>
                <a:xfrm>
                  <a:off x="9863573" y="211560"/>
                  <a:ext cx="12096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74124" name="Freihand 174123">
                  <a:extLst>
                    <a:ext uri="{FF2B5EF4-FFF2-40B4-BE49-F238E27FC236}">
                      <a16:creationId xmlns:a16="http://schemas.microsoft.com/office/drawing/2014/main" id="{423C9BD3-64BB-4041-9AF5-4C4C32D404EE}"/>
                    </a:ext>
                  </a:extLst>
                </p14:cNvPr>
                <p14:cNvContentPartPr/>
                <p14:nvPr/>
              </p14:nvContentPartPr>
              <p14:xfrm>
                <a:off x="10015133" y="195000"/>
                <a:ext cx="122760" cy="166680"/>
              </p14:xfrm>
            </p:contentPart>
          </mc:Choice>
          <mc:Fallback xmlns="">
            <p:pic>
              <p:nvPicPr>
                <p:cNvPr id="174124" name="Freihand 174123">
                  <a:extLst>
                    <a:ext uri="{FF2B5EF4-FFF2-40B4-BE49-F238E27FC236}">
                      <a16:creationId xmlns:a16="http://schemas.microsoft.com/office/drawing/2014/main" id="{423C9BD3-64BB-4041-9AF5-4C4C32D404EE}"/>
                    </a:ext>
                  </a:extLst>
                </p:cNvPr>
                <p:cNvPicPr/>
                <p:nvPr/>
              </p:nvPicPr>
              <p:blipFill>
                <a:blip r:embed="rId171"/>
                <a:stretch>
                  <a:fillRect/>
                </a:stretch>
              </p:blipFill>
              <p:spPr>
                <a:xfrm>
                  <a:off x="10010813" y="190680"/>
                  <a:ext cx="1314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74125" name="Freihand 174124">
                  <a:extLst>
                    <a:ext uri="{FF2B5EF4-FFF2-40B4-BE49-F238E27FC236}">
                      <a16:creationId xmlns:a16="http://schemas.microsoft.com/office/drawing/2014/main" id="{E6FEB0EA-F88D-4938-8AE5-4CB31C52E505}"/>
                    </a:ext>
                  </a:extLst>
                </p14:cNvPr>
                <p14:cNvContentPartPr/>
                <p14:nvPr/>
              </p14:nvContentPartPr>
              <p14:xfrm>
                <a:off x="10155893" y="129840"/>
                <a:ext cx="12240" cy="57240"/>
              </p14:xfrm>
            </p:contentPart>
          </mc:Choice>
          <mc:Fallback xmlns="">
            <p:pic>
              <p:nvPicPr>
                <p:cNvPr id="174125" name="Freihand 174124">
                  <a:extLst>
                    <a:ext uri="{FF2B5EF4-FFF2-40B4-BE49-F238E27FC236}">
                      <a16:creationId xmlns:a16="http://schemas.microsoft.com/office/drawing/2014/main" id="{E6FEB0EA-F88D-4938-8AE5-4CB31C52E505}"/>
                    </a:ext>
                  </a:extLst>
                </p:cNvPr>
                <p:cNvPicPr/>
                <p:nvPr/>
              </p:nvPicPr>
              <p:blipFill>
                <a:blip r:embed="rId173"/>
                <a:stretch>
                  <a:fillRect/>
                </a:stretch>
              </p:blipFill>
              <p:spPr>
                <a:xfrm>
                  <a:off x="10151573" y="125520"/>
                  <a:ext cx="2088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74126" name="Freihand 174125">
                  <a:extLst>
                    <a:ext uri="{FF2B5EF4-FFF2-40B4-BE49-F238E27FC236}">
                      <a16:creationId xmlns:a16="http://schemas.microsoft.com/office/drawing/2014/main" id="{53842004-1C46-4A28-8C48-04AB5D8DCE14}"/>
                    </a:ext>
                  </a:extLst>
                </p14:cNvPr>
                <p14:cNvContentPartPr/>
                <p14:nvPr/>
              </p14:nvContentPartPr>
              <p14:xfrm>
                <a:off x="10210613" y="162600"/>
                <a:ext cx="78480" cy="202320"/>
              </p14:xfrm>
            </p:contentPart>
          </mc:Choice>
          <mc:Fallback xmlns="">
            <p:pic>
              <p:nvPicPr>
                <p:cNvPr id="174126" name="Freihand 174125">
                  <a:extLst>
                    <a:ext uri="{FF2B5EF4-FFF2-40B4-BE49-F238E27FC236}">
                      <a16:creationId xmlns:a16="http://schemas.microsoft.com/office/drawing/2014/main" id="{53842004-1C46-4A28-8C48-04AB5D8DCE14}"/>
                    </a:ext>
                  </a:extLst>
                </p:cNvPr>
                <p:cNvPicPr/>
                <p:nvPr/>
              </p:nvPicPr>
              <p:blipFill>
                <a:blip r:embed="rId175"/>
                <a:stretch>
                  <a:fillRect/>
                </a:stretch>
              </p:blipFill>
              <p:spPr>
                <a:xfrm>
                  <a:off x="10206293" y="158280"/>
                  <a:ext cx="871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74127" name="Freihand 174126">
                  <a:extLst>
                    <a:ext uri="{FF2B5EF4-FFF2-40B4-BE49-F238E27FC236}">
                      <a16:creationId xmlns:a16="http://schemas.microsoft.com/office/drawing/2014/main" id="{D3BC870E-7B68-4AC2-B063-079EF36EDF9A}"/>
                    </a:ext>
                  </a:extLst>
                </p14:cNvPr>
                <p14:cNvContentPartPr/>
                <p14:nvPr/>
              </p14:nvContentPartPr>
              <p14:xfrm>
                <a:off x="10335893" y="207600"/>
                <a:ext cx="103320" cy="184320"/>
              </p14:xfrm>
            </p:contentPart>
          </mc:Choice>
          <mc:Fallback xmlns="">
            <p:pic>
              <p:nvPicPr>
                <p:cNvPr id="174127" name="Freihand 174126">
                  <a:extLst>
                    <a:ext uri="{FF2B5EF4-FFF2-40B4-BE49-F238E27FC236}">
                      <a16:creationId xmlns:a16="http://schemas.microsoft.com/office/drawing/2014/main" id="{D3BC870E-7B68-4AC2-B063-079EF36EDF9A}"/>
                    </a:ext>
                  </a:extLst>
                </p:cNvPr>
                <p:cNvPicPr/>
                <p:nvPr/>
              </p:nvPicPr>
              <p:blipFill>
                <a:blip r:embed="rId177"/>
                <a:stretch>
                  <a:fillRect/>
                </a:stretch>
              </p:blipFill>
              <p:spPr>
                <a:xfrm>
                  <a:off x="10331573" y="203280"/>
                  <a:ext cx="11196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74128" name="Freihand 174127">
                  <a:extLst>
                    <a:ext uri="{FF2B5EF4-FFF2-40B4-BE49-F238E27FC236}">
                      <a16:creationId xmlns:a16="http://schemas.microsoft.com/office/drawing/2014/main" id="{13E90B01-3B52-422E-B1C4-1BE998BEC4AC}"/>
                    </a:ext>
                  </a:extLst>
                </p14:cNvPr>
                <p14:cNvContentPartPr/>
                <p14:nvPr/>
              </p14:nvContentPartPr>
              <p14:xfrm>
                <a:off x="10457573" y="124440"/>
                <a:ext cx="17280" cy="52560"/>
              </p14:xfrm>
            </p:contentPart>
          </mc:Choice>
          <mc:Fallback xmlns="">
            <p:pic>
              <p:nvPicPr>
                <p:cNvPr id="174128" name="Freihand 174127">
                  <a:extLst>
                    <a:ext uri="{FF2B5EF4-FFF2-40B4-BE49-F238E27FC236}">
                      <a16:creationId xmlns:a16="http://schemas.microsoft.com/office/drawing/2014/main" id="{13E90B01-3B52-422E-B1C4-1BE998BEC4AC}"/>
                    </a:ext>
                  </a:extLst>
                </p:cNvPr>
                <p:cNvPicPr/>
                <p:nvPr/>
              </p:nvPicPr>
              <p:blipFill>
                <a:blip r:embed="rId179"/>
                <a:stretch>
                  <a:fillRect/>
                </a:stretch>
              </p:blipFill>
              <p:spPr>
                <a:xfrm>
                  <a:off x="10453253" y="120120"/>
                  <a:ext cx="259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74129" name="Freihand 174128">
                  <a:extLst>
                    <a:ext uri="{FF2B5EF4-FFF2-40B4-BE49-F238E27FC236}">
                      <a16:creationId xmlns:a16="http://schemas.microsoft.com/office/drawing/2014/main" id="{BD9C04CD-5AD3-4184-B03B-DE47668A6BFB}"/>
                    </a:ext>
                  </a:extLst>
                </p14:cNvPr>
                <p14:cNvContentPartPr/>
                <p14:nvPr/>
              </p14:nvContentPartPr>
              <p14:xfrm>
                <a:off x="10486373" y="97440"/>
                <a:ext cx="104040" cy="322560"/>
              </p14:xfrm>
            </p:contentPart>
          </mc:Choice>
          <mc:Fallback xmlns="">
            <p:pic>
              <p:nvPicPr>
                <p:cNvPr id="174129" name="Freihand 174128">
                  <a:extLst>
                    <a:ext uri="{FF2B5EF4-FFF2-40B4-BE49-F238E27FC236}">
                      <a16:creationId xmlns:a16="http://schemas.microsoft.com/office/drawing/2014/main" id="{BD9C04CD-5AD3-4184-B03B-DE47668A6BFB}"/>
                    </a:ext>
                  </a:extLst>
                </p:cNvPr>
                <p:cNvPicPr/>
                <p:nvPr/>
              </p:nvPicPr>
              <p:blipFill>
                <a:blip r:embed="rId181"/>
                <a:stretch>
                  <a:fillRect/>
                </a:stretch>
              </p:blipFill>
              <p:spPr>
                <a:xfrm>
                  <a:off x="10482053" y="93120"/>
                  <a:ext cx="112680" cy="331200"/>
                </a:xfrm>
                <a:prstGeom prst="rect">
                  <a:avLst/>
                </a:prstGeom>
              </p:spPr>
            </p:pic>
          </mc:Fallback>
        </mc:AlternateContent>
      </p:grpSp>
      <p:grpSp>
        <p:nvGrpSpPr>
          <p:cNvPr id="174134" name="Gruppieren 174133">
            <a:extLst>
              <a:ext uri="{FF2B5EF4-FFF2-40B4-BE49-F238E27FC236}">
                <a16:creationId xmlns:a16="http://schemas.microsoft.com/office/drawing/2014/main" id="{394BFD34-CE7C-4F32-B6CD-74E36CDCEA6C}"/>
              </a:ext>
            </a:extLst>
          </p:cNvPr>
          <p:cNvGrpSpPr/>
          <p:nvPr/>
        </p:nvGrpSpPr>
        <p:grpSpPr>
          <a:xfrm>
            <a:off x="10245533" y="724200"/>
            <a:ext cx="264600" cy="286200"/>
            <a:chOff x="10245533" y="724200"/>
            <a:chExt cx="264600" cy="286200"/>
          </a:xfrm>
        </p:grpSpPr>
        <mc:AlternateContent xmlns:mc="http://schemas.openxmlformats.org/markup-compatibility/2006" xmlns:p14="http://schemas.microsoft.com/office/powerpoint/2010/main">
          <mc:Choice Requires="p14">
            <p:contentPart p14:bwMode="auto" r:id="rId182">
              <p14:nvContentPartPr>
                <p14:cNvPr id="174131" name="Freihand 174130">
                  <a:extLst>
                    <a:ext uri="{FF2B5EF4-FFF2-40B4-BE49-F238E27FC236}">
                      <a16:creationId xmlns:a16="http://schemas.microsoft.com/office/drawing/2014/main" id="{60C72FBF-6740-4B04-86B7-1E856CAB15DF}"/>
                    </a:ext>
                  </a:extLst>
                </p14:cNvPr>
                <p14:cNvContentPartPr/>
                <p14:nvPr/>
              </p14:nvContentPartPr>
              <p14:xfrm>
                <a:off x="10245533" y="724200"/>
                <a:ext cx="51120" cy="257760"/>
              </p14:xfrm>
            </p:contentPart>
          </mc:Choice>
          <mc:Fallback xmlns="">
            <p:pic>
              <p:nvPicPr>
                <p:cNvPr id="174131" name="Freihand 174130">
                  <a:extLst>
                    <a:ext uri="{FF2B5EF4-FFF2-40B4-BE49-F238E27FC236}">
                      <a16:creationId xmlns:a16="http://schemas.microsoft.com/office/drawing/2014/main" id="{60C72FBF-6740-4B04-86B7-1E856CAB15DF}"/>
                    </a:ext>
                  </a:extLst>
                </p:cNvPr>
                <p:cNvPicPr/>
                <p:nvPr/>
              </p:nvPicPr>
              <p:blipFill>
                <a:blip r:embed="rId183"/>
                <a:stretch>
                  <a:fillRect/>
                </a:stretch>
              </p:blipFill>
              <p:spPr>
                <a:xfrm>
                  <a:off x="10241213" y="719880"/>
                  <a:ext cx="5976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74132" name="Freihand 174131">
                  <a:extLst>
                    <a:ext uri="{FF2B5EF4-FFF2-40B4-BE49-F238E27FC236}">
                      <a16:creationId xmlns:a16="http://schemas.microsoft.com/office/drawing/2014/main" id="{1DA5A10C-AA49-47D7-9BEC-EEC35CFEE3B4}"/>
                    </a:ext>
                  </a:extLst>
                </p14:cNvPr>
                <p14:cNvContentPartPr/>
                <p14:nvPr/>
              </p14:nvContentPartPr>
              <p14:xfrm>
                <a:off x="10349933" y="799080"/>
                <a:ext cx="90000" cy="211320"/>
              </p14:xfrm>
            </p:contentPart>
          </mc:Choice>
          <mc:Fallback xmlns="">
            <p:pic>
              <p:nvPicPr>
                <p:cNvPr id="174132" name="Freihand 174131">
                  <a:extLst>
                    <a:ext uri="{FF2B5EF4-FFF2-40B4-BE49-F238E27FC236}">
                      <a16:creationId xmlns:a16="http://schemas.microsoft.com/office/drawing/2014/main" id="{1DA5A10C-AA49-47D7-9BEC-EEC35CFEE3B4}"/>
                    </a:ext>
                  </a:extLst>
                </p:cNvPr>
                <p:cNvPicPr/>
                <p:nvPr/>
              </p:nvPicPr>
              <p:blipFill>
                <a:blip r:embed="rId185"/>
                <a:stretch>
                  <a:fillRect/>
                </a:stretch>
              </p:blipFill>
              <p:spPr>
                <a:xfrm>
                  <a:off x="10345613" y="794760"/>
                  <a:ext cx="986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74133" name="Freihand 174132">
                  <a:extLst>
                    <a:ext uri="{FF2B5EF4-FFF2-40B4-BE49-F238E27FC236}">
                      <a16:creationId xmlns:a16="http://schemas.microsoft.com/office/drawing/2014/main" id="{47011685-B18F-4BEA-AC4A-79DA3AEB255F}"/>
                    </a:ext>
                  </a:extLst>
                </p14:cNvPr>
                <p14:cNvContentPartPr/>
                <p14:nvPr/>
              </p14:nvContentPartPr>
              <p14:xfrm>
                <a:off x="10438133" y="762720"/>
                <a:ext cx="72000" cy="194760"/>
              </p14:xfrm>
            </p:contentPart>
          </mc:Choice>
          <mc:Fallback xmlns="">
            <p:pic>
              <p:nvPicPr>
                <p:cNvPr id="174133" name="Freihand 174132">
                  <a:extLst>
                    <a:ext uri="{FF2B5EF4-FFF2-40B4-BE49-F238E27FC236}">
                      <a16:creationId xmlns:a16="http://schemas.microsoft.com/office/drawing/2014/main" id="{47011685-B18F-4BEA-AC4A-79DA3AEB255F}"/>
                    </a:ext>
                  </a:extLst>
                </p:cNvPr>
                <p:cNvPicPr/>
                <p:nvPr/>
              </p:nvPicPr>
              <p:blipFill>
                <a:blip r:embed="rId187"/>
                <a:stretch>
                  <a:fillRect/>
                </a:stretch>
              </p:blipFill>
              <p:spPr>
                <a:xfrm>
                  <a:off x="10433813" y="758400"/>
                  <a:ext cx="80640" cy="203400"/>
                </a:xfrm>
                <a:prstGeom prst="rect">
                  <a:avLst/>
                </a:prstGeom>
              </p:spPr>
            </p:pic>
          </mc:Fallback>
        </mc:AlternateContent>
      </p:grpSp>
    </p:spTree>
    <p:extLst>
      <p:ext uri="{BB962C8B-B14F-4D97-AF65-F5344CB8AC3E}">
        <p14:creationId xmlns:p14="http://schemas.microsoft.com/office/powerpoint/2010/main" val="3040695080"/>
      </p:ext>
    </p:extLst>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C5330D84-32C1-4F44-9A8B-9A89EA7EF91D}"/>
              </a:ext>
            </a:extLst>
          </p:cNvPr>
          <p:cNvSpPr txBox="1"/>
          <p:nvPr/>
        </p:nvSpPr>
        <p:spPr>
          <a:xfrm>
            <a:off x="2670160" y="-38483"/>
            <a:ext cx="8418754" cy="495377"/>
          </a:xfrm>
          <a:prstGeom prst="rect">
            <a:avLst/>
          </a:prstGeom>
          <a:noFill/>
          <a:ln>
            <a:noFill/>
          </a:ln>
        </p:spPr>
        <p:txBody>
          <a:bodyPr vert="horz" wrap="square" lIns="81646" tIns="40823" rIns="81646" bIns="40823" anchorCtr="0" compatLnSpc="0">
            <a:spAutoFit/>
          </a:bodyPr>
          <a:lstStyle/>
          <a:p>
            <a:pPr hangingPunct="0"/>
            <a:r>
              <a:rPr lang="de-DE" sz="2800" dirty="0">
                <a:latin typeface="Arial" pitchFamily="18"/>
                <a:ea typeface="Droid Sans Fallback" pitchFamily="2"/>
                <a:cs typeface="Lohit Hindi" pitchFamily="2"/>
              </a:rPr>
              <a:t>Grafische Ableitung der Die AD-Kurve</a:t>
            </a:r>
          </a:p>
        </p:txBody>
      </p:sp>
      <p:sp>
        <p:nvSpPr>
          <p:cNvPr id="4" name="Gerader Verbinder 3">
            <a:extLst>
              <a:ext uri="{FF2B5EF4-FFF2-40B4-BE49-F238E27FC236}">
                <a16:creationId xmlns:a16="http://schemas.microsoft.com/office/drawing/2014/main" id="{A37DF8FA-D6C9-4852-8827-3274186ED60B}"/>
              </a:ext>
            </a:extLst>
          </p:cNvPr>
          <p:cNvSpPr/>
          <p:nvPr/>
        </p:nvSpPr>
        <p:spPr>
          <a:xfrm flipV="1">
            <a:off x="2177018" y="56609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184453E-E158-44AE-A4FF-A9358AE6E596}"/>
              </a:ext>
            </a:extLst>
          </p:cNvPr>
          <p:cNvSpPr/>
          <p:nvPr/>
        </p:nvSpPr>
        <p:spPr>
          <a:xfrm>
            <a:off x="2177018" y="337473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Gerader Verbinder 5">
            <a:extLst>
              <a:ext uri="{FF2B5EF4-FFF2-40B4-BE49-F238E27FC236}">
                <a16:creationId xmlns:a16="http://schemas.microsoft.com/office/drawing/2014/main" id="{BB90546A-69B6-44CE-B5CC-9C930D16D7BA}"/>
              </a:ext>
            </a:extLst>
          </p:cNvPr>
          <p:cNvSpPr/>
          <p:nvPr/>
        </p:nvSpPr>
        <p:spPr>
          <a:xfrm flipV="1">
            <a:off x="2830189" y="1143377"/>
            <a:ext cx="2743318" cy="2024829"/>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 name="Textfeld 6">
            <a:extLst>
              <a:ext uri="{FF2B5EF4-FFF2-40B4-BE49-F238E27FC236}">
                <a16:creationId xmlns:a16="http://schemas.microsoft.com/office/drawing/2014/main" id="{0D5B12B3-FF1E-4388-8A91-057B0096B17E}"/>
              </a:ext>
            </a:extLst>
          </p:cNvPr>
          <p:cNvSpPr txBox="1"/>
          <p:nvPr/>
        </p:nvSpPr>
        <p:spPr>
          <a:xfrm>
            <a:off x="1720125" y="56740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8" name="Textfeld 7">
            <a:extLst>
              <a:ext uri="{FF2B5EF4-FFF2-40B4-BE49-F238E27FC236}">
                <a16:creationId xmlns:a16="http://schemas.microsoft.com/office/drawing/2014/main" id="{4B56C92A-4625-4B13-BA54-FF83CDAE6A47}"/>
              </a:ext>
            </a:extLst>
          </p:cNvPr>
          <p:cNvSpPr txBox="1"/>
          <p:nvPr/>
        </p:nvSpPr>
        <p:spPr>
          <a:xfrm>
            <a:off x="5606818" y="340935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9" name="Textfeld 8">
            <a:extLst>
              <a:ext uri="{FF2B5EF4-FFF2-40B4-BE49-F238E27FC236}">
                <a16:creationId xmlns:a16="http://schemas.microsoft.com/office/drawing/2014/main" id="{9E814E7B-F163-44EA-B867-EE48A8D2EBAD}"/>
              </a:ext>
            </a:extLst>
          </p:cNvPr>
          <p:cNvSpPr txBox="1"/>
          <p:nvPr/>
        </p:nvSpPr>
        <p:spPr>
          <a:xfrm>
            <a:off x="5050970" y="729391"/>
            <a:ext cx="2042067" cy="430295"/>
          </a:xfrm>
          <a:prstGeom prst="rect">
            <a:avLst/>
          </a:prstGeom>
          <a:noFill/>
          <a:ln>
            <a:noFill/>
          </a:ln>
        </p:spPr>
        <p:txBody>
          <a:bodyPr vert="horz" wrap="none" lIns="81646" tIns="40823" rIns="81646" bIns="40823" anchorCtr="0" compatLnSpc="0">
            <a:spAutoFit/>
          </a:bodyPr>
          <a:lstStyle/>
          <a:p>
            <a:pPr hangingPunct="0"/>
            <a:r>
              <a:rPr lang="de-DE" sz="2359" dirty="0">
                <a:latin typeface="Arial" pitchFamily="18"/>
                <a:ea typeface="Droid Sans Fallback" pitchFamily="2"/>
                <a:cs typeface="Lohit Hindi" pitchFamily="2"/>
              </a:rPr>
              <a:t>LM-Kurve (p</a:t>
            </a:r>
            <a:r>
              <a:rPr lang="de-DE" sz="2359" baseline="-33000" dirty="0">
                <a:latin typeface="Arial" pitchFamily="18"/>
                <a:ea typeface="Droid Sans Fallback" pitchFamily="2"/>
                <a:cs typeface="Lohit Hindi" pitchFamily="2"/>
              </a:rPr>
              <a:t>0</a:t>
            </a:r>
            <a:r>
              <a:rPr lang="de-DE" sz="2359" dirty="0">
                <a:latin typeface="Arial" pitchFamily="18"/>
                <a:ea typeface="Droid Sans Fallback" pitchFamily="2"/>
                <a:cs typeface="Lohit Hindi" pitchFamily="2"/>
              </a:rPr>
              <a:t>)</a:t>
            </a:r>
          </a:p>
        </p:txBody>
      </p:sp>
      <p:sp>
        <p:nvSpPr>
          <p:cNvPr id="10" name="Textfeld 9">
            <a:extLst>
              <a:ext uri="{FF2B5EF4-FFF2-40B4-BE49-F238E27FC236}">
                <a16:creationId xmlns:a16="http://schemas.microsoft.com/office/drawing/2014/main" id="{9C4282AC-9DEF-4AEC-A71F-0DE31CE90E77}"/>
              </a:ext>
            </a:extLst>
          </p:cNvPr>
          <p:cNvSpPr txBox="1"/>
          <p:nvPr/>
        </p:nvSpPr>
        <p:spPr>
          <a:xfrm>
            <a:off x="4110919" y="3418927"/>
            <a:ext cx="700033"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1" name="Gerader Verbinder 10">
            <a:extLst>
              <a:ext uri="{FF2B5EF4-FFF2-40B4-BE49-F238E27FC236}">
                <a16:creationId xmlns:a16="http://schemas.microsoft.com/office/drawing/2014/main" id="{419709C2-3210-4DBE-A51B-7C7B0FAD369F}"/>
              </a:ext>
            </a:extLst>
          </p:cNvPr>
          <p:cNvSpPr/>
          <p:nvPr/>
        </p:nvSpPr>
        <p:spPr>
          <a:xfrm>
            <a:off x="2568920" y="128458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Gerader Verbinder 11">
            <a:extLst>
              <a:ext uri="{FF2B5EF4-FFF2-40B4-BE49-F238E27FC236}">
                <a16:creationId xmlns:a16="http://schemas.microsoft.com/office/drawing/2014/main" id="{D5E157E7-6BEC-4229-8E83-CD092094B8F0}"/>
              </a:ext>
            </a:extLst>
          </p:cNvPr>
          <p:cNvSpPr/>
          <p:nvPr/>
        </p:nvSpPr>
        <p:spPr>
          <a:xfrm flipH="1">
            <a:off x="2177018" y="2068391"/>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3" name="Gerader Verbinder 12">
            <a:extLst>
              <a:ext uri="{FF2B5EF4-FFF2-40B4-BE49-F238E27FC236}">
                <a16:creationId xmlns:a16="http://schemas.microsoft.com/office/drawing/2014/main" id="{59F08948-7A57-4D68-B1C2-228F9546ED78}"/>
              </a:ext>
            </a:extLst>
          </p:cNvPr>
          <p:cNvSpPr/>
          <p:nvPr/>
        </p:nvSpPr>
        <p:spPr>
          <a:xfrm flipH="1">
            <a:off x="4332156" y="2069044"/>
            <a:ext cx="326" cy="424528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99873FA4-A6BB-4025-B1A4-2AE3B7F9E4DE}"/>
              </a:ext>
            </a:extLst>
          </p:cNvPr>
          <p:cNvSpPr txBox="1"/>
          <p:nvPr/>
        </p:nvSpPr>
        <p:spPr>
          <a:xfrm>
            <a:off x="1623782" y="1896607"/>
            <a:ext cx="606931"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5" name="Textfeld 14">
            <a:extLst>
              <a:ext uri="{FF2B5EF4-FFF2-40B4-BE49-F238E27FC236}">
                <a16:creationId xmlns:a16="http://schemas.microsoft.com/office/drawing/2014/main" id="{D5D15A0A-D009-4CC5-8C07-6D87AED0060B}"/>
              </a:ext>
            </a:extLst>
          </p:cNvPr>
          <p:cNvSpPr txBox="1"/>
          <p:nvPr/>
        </p:nvSpPr>
        <p:spPr>
          <a:xfrm>
            <a:off x="4985652" y="2525612"/>
            <a:ext cx="1341747"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IS-Kurve</a:t>
            </a:r>
          </a:p>
        </p:txBody>
      </p:sp>
      <p:sp>
        <p:nvSpPr>
          <p:cNvPr id="16" name="Gerader Verbinder 15">
            <a:extLst>
              <a:ext uri="{FF2B5EF4-FFF2-40B4-BE49-F238E27FC236}">
                <a16:creationId xmlns:a16="http://schemas.microsoft.com/office/drawing/2014/main" id="{3C09C1B0-3F97-4F1A-A737-8DD2E7F36EB3}"/>
              </a:ext>
            </a:extLst>
          </p:cNvPr>
          <p:cNvSpPr/>
          <p:nvPr/>
        </p:nvSpPr>
        <p:spPr>
          <a:xfrm flipV="1">
            <a:off x="2177344" y="350569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47E47F69-F89B-49F8-92E4-A970939BA700}"/>
              </a:ext>
            </a:extLst>
          </p:cNvPr>
          <p:cNvSpPr/>
          <p:nvPr/>
        </p:nvSpPr>
        <p:spPr>
          <a:xfrm>
            <a:off x="2177344" y="631432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74947334-A897-4D9F-A1F0-4CF7837E8BC8}"/>
              </a:ext>
            </a:extLst>
          </p:cNvPr>
          <p:cNvSpPr txBox="1"/>
          <p:nvPr/>
        </p:nvSpPr>
        <p:spPr>
          <a:xfrm>
            <a:off x="1720451" y="350700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9" name="Textfeld 18">
            <a:extLst>
              <a:ext uri="{FF2B5EF4-FFF2-40B4-BE49-F238E27FC236}">
                <a16:creationId xmlns:a16="http://schemas.microsoft.com/office/drawing/2014/main" id="{43BD2F51-BEC9-4EDA-B117-E609EA028B99}"/>
              </a:ext>
            </a:extLst>
          </p:cNvPr>
          <p:cNvSpPr txBox="1"/>
          <p:nvPr/>
        </p:nvSpPr>
        <p:spPr>
          <a:xfrm>
            <a:off x="5607145" y="634894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27" name="Gerader Verbinder 26">
            <a:extLst>
              <a:ext uri="{FF2B5EF4-FFF2-40B4-BE49-F238E27FC236}">
                <a16:creationId xmlns:a16="http://schemas.microsoft.com/office/drawing/2014/main" id="{848FF053-693A-4C3D-9C9D-665EF8DE30D8}"/>
              </a:ext>
            </a:extLst>
          </p:cNvPr>
          <p:cNvSpPr/>
          <p:nvPr/>
        </p:nvSpPr>
        <p:spPr>
          <a:xfrm flipH="1">
            <a:off x="4332156" y="2069371"/>
            <a:ext cx="326" cy="424528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9" name="Textfeld 28">
            <a:extLst>
              <a:ext uri="{FF2B5EF4-FFF2-40B4-BE49-F238E27FC236}">
                <a16:creationId xmlns:a16="http://schemas.microsoft.com/office/drawing/2014/main" id="{CC077DE0-B742-40D9-A82F-0C6BD1540451}"/>
              </a:ext>
            </a:extLst>
          </p:cNvPr>
          <p:cNvSpPr txBox="1"/>
          <p:nvPr/>
        </p:nvSpPr>
        <p:spPr>
          <a:xfrm>
            <a:off x="4162005" y="6314982"/>
            <a:ext cx="700033"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32" name="Gerader Verbinder 31">
            <a:extLst>
              <a:ext uri="{FF2B5EF4-FFF2-40B4-BE49-F238E27FC236}">
                <a16:creationId xmlns:a16="http://schemas.microsoft.com/office/drawing/2014/main" id="{2341BEC2-C156-47BC-94E0-04743B9E43AB}"/>
              </a:ext>
            </a:extLst>
          </p:cNvPr>
          <p:cNvSpPr/>
          <p:nvPr/>
        </p:nvSpPr>
        <p:spPr>
          <a:xfrm flipH="1">
            <a:off x="2177018" y="5203939"/>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4" name="Gerader Verbinder 33">
            <a:extLst>
              <a:ext uri="{FF2B5EF4-FFF2-40B4-BE49-F238E27FC236}">
                <a16:creationId xmlns:a16="http://schemas.microsoft.com/office/drawing/2014/main" id="{6E087DCA-36A3-4E90-B9A8-8193AE62191E}"/>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6" name="Gerader Verbinder 35">
            <a:extLst>
              <a:ext uri="{FF2B5EF4-FFF2-40B4-BE49-F238E27FC236}">
                <a16:creationId xmlns:a16="http://schemas.microsoft.com/office/drawing/2014/main" id="{F007B80E-2A30-4A87-9A84-B3CABC4FD8D6}"/>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8" name="Textfeld 37">
            <a:extLst>
              <a:ext uri="{FF2B5EF4-FFF2-40B4-BE49-F238E27FC236}">
                <a16:creationId xmlns:a16="http://schemas.microsoft.com/office/drawing/2014/main" id="{A3EB4741-154D-4869-AA84-907FD122DBF7}"/>
              </a:ext>
            </a:extLst>
          </p:cNvPr>
          <p:cNvSpPr txBox="1"/>
          <p:nvPr/>
        </p:nvSpPr>
        <p:spPr>
          <a:xfrm>
            <a:off x="1787076" y="5031828"/>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40" name="Textfeld 39">
            <a:extLst>
              <a:ext uri="{FF2B5EF4-FFF2-40B4-BE49-F238E27FC236}">
                <a16:creationId xmlns:a16="http://schemas.microsoft.com/office/drawing/2014/main" id="{06A8701F-7E75-4E24-BA84-8767B802695D}"/>
              </a:ext>
            </a:extLst>
          </p:cNvPr>
          <p:cNvSpPr txBox="1"/>
          <p:nvPr/>
        </p:nvSpPr>
        <p:spPr>
          <a:xfrm>
            <a:off x="4822687" y="5072978"/>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47" name="Rechteck 46">
            <a:extLst>
              <a:ext uri="{FF2B5EF4-FFF2-40B4-BE49-F238E27FC236}">
                <a16:creationId xmlns:a16="http://schemas.microsoft.com/office/drawing/2014/main" id="{B27D54DD-87E9-4A08-9306-EE71AEB558C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48" name="Textfeld 47">
            <a:extLst>
              <a:ext uri="{FF2B5EF4-FFF2-40B4-BE49-F238E27FC236}">
                <a16:creationId xmlns:a16="http://schemas.microsoft.com/office/drawing/2014/main" id="{213548CF-2413-3813-ACCC-961FE8EFEEF9}"/>
              </a:ext>
            </a:extLst>
          </p:cNvPr>
          <p:cNvSpPr txBox="1"/>
          <p:nvPr/>
        </p:nvSpPr>
        <p:spPr>
          <a:xfrm>
            <a:off x="5877016" y="1180779"/>
            <a:ext cx="790640" cy="373285"/>
          </a:xfrm>
          <a:prstGeom prst="rect">
            <a:avLst/>
          </a:prstGeom>
          <a:noFill/>
        </p:spPr>
        <p:txBody>
          <a:bodyPr wrap="square">
            <a:spAutoFit/>
          </a:bodyPr>
          <a:lstStyle/>
          <a:p>
            <a:r>
              <a:rPr lang="de-DE" sz="1800" dirty="0">
                <a:latin typeface="Arial" pitchFamily="18"/>
                <a:ea typeface="Droid Sans Fallback" pitchFamily="2"/>
                <a:cs typeface="Lohit Hindi" pitchFamily="2"/>
              </a:rPr>
              <a:t>p</a:t>
            </a:r>
            <a:r>
              <a:rPr lang="de-DE" baseline="-33000" dirty="0">
                <a:latin typeface="Arial" pitchFamily="18"/>
                <a:ea typeface="Droid Sans Fallback" pitchFamily="2"/>
                <a:cs typeface="Lohit Hindi" pitchFamily="2"/>
              </a:rPr>
              <a:t>1</a:t>
            </a:r>
            <a:r>
              <a:rPr lang="de-DE" sz="1800" dirty="0">
                <a:latin typeface="Arial" pitchFamily="18"/>
                <a:ea typeface="Droid Sans Fallback" pitchFamily="2"/>
                <a:cs typeface="Lohit Hindi" pitchFamily="2"/>
              </a:rPr>
              <a:t>&gt;p</a:t>
            </a:r>
            <a:r>
              <a:rPr lang="de-DE" sz="1800" baseline="-33000" dirty="0">
                <a:latin typeface="Arial" pitchFamily="18"/>
                <a:ea typeface="Droid Sans Fallback" pitchFamily="2"/>
                <a:cs typeface="Lohit Hindi" pitchFamily="2"/>
              </a:rPr>
              <a:t>0</a:t>
            </a:r>
            <a:endParaRPr lang="de-DE" dirty="0"/>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8A799AED-8454-437A-B899-0DBBCCC463D2}"/>
                  </a:ext>
                </a:extLst>
              </p14:cNvPr>
              <p14:cNvContentPartPr/>
              <p14:nvPr/>
            </p14:nvContentPartPr>
            <p14:xfrm>
              <a:off x="4333613" y="2043600"/>
              <a:ext cx="14040" cy="54000"/>
            </p14:xfrm>
          </p:contentPart>
        </mc:Choice>
        <mc:Fallback xmlns="">
          <p:pic>
            <p:nvPicPr>
              <p:cNvPr id="2" name="Freihand 1">
                <a:extLst>
                  <a:ext uri="{FF2B5EF4-FFF2-40B4-BE49-F238E27FC236}">
                    <a16:creationId xmlns:a16="http://schemas.microsoft.com/office/drawing/2014/main" id="{8A799AED-8454-437A-B899-0DBBCCC463D2}"/>
                  </a:ext>
                </a:extLst>
              </p:cNvPr>
              <p:cNvPicPr/>
              <p:nvPr/>
            </p:nvPicPr>
            <p:blipFill>
              <a:blip r:embed="rId4"/>
              <a:stretch>
                <a:fillRect/>
              </a:stretch>
            </p:blipFill>
            <p:spPr>
              <a:xfrm>
                <a:off x="4329293" y="2039280"/>
                <a:ext cx="226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 name="Freihand 19">
                <a:extLst>
                  <a:ext uri="{FF2B5EF4-FFF2-40B4-BE49-F238E27FC236}">
                    <a16:creationId xmlns:a16="http://schemas.microsoft.com/office/drawing/2014/main" id="{A26B4B10-6C09-45F9-8E8E-30C902877E2E}"/>
                  </a:ext>
                </a:extLst>
              </p14:cNvPr>
              <p14:cNvContentPartPr/>
              <p14:nvPr/>
            </p14:nvContentPartPr>
            <p14:xfrm>
              <a:off x="1680053" y="3430680"/>
              <a:ext cx="284040" cy="498960"/>
            </p14:xfrm>
          </p:contentPart>
        </mc:Choice>
        <mc:Fallback xmlns="">
          <p:pic>
            <p:nvPicPr>
              <p:cNvPr id="20" name="Freihand 19">
                <a:extLst>
                  <a:ext uri="{FF2B5EF4-FFF2-40B4-BE49-F238E27FC236}">
                    <a16:creationId xmlns:a16="http://schemas.microsoft.com/office/drawing/2014/main" id="{A26B4B10-6C09-45F9-8E8E-30C902877E2E}"/>
                  </a:ext>
                </a:extLst>
              </p:cNvPr>
              <p:cNvPicPr/>
              <p:nvPr/>
            </p:nvPicPr>
            <p:blipFill>
              <a:blip r:embed="rId6"/>
              <a:stretch>
                <a:fillRect/>
              </a:stretch>
            </p:blipFill>
            <p:spPr>
              <a:xfrm>
                <a:off x="1675733" y="3426360"/>
                <a:ext cx="292680" cy="5076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1" name="Freihand 20">
                <a:extLst>
                  <a:ext uri="{FF2B5EF4-FFF2-40B4-BE49-F238E27FC236}">
                    <a16:creationId xmlns:a16="http://schemas.microsoft.com/office/drawing/2014/main" id="{BDA3EC77-BAA4-466B-B65F-FF824096FE9B}"/>
                  </a:ext>
                </a:extLst>
              </p14:cNvPr>
              <p14:cNvContentPartPr/>
              <p14:nvPr/>
            </p14:nvContentPartPr>
            <p14:xfrm>
              <a:off x="5619173" y="6342360"/>
              <a:ext cx="312120" cy="273960"/>
            </p14:xfrm>
          </p:contentPart>
        </mc:Choice>
        <mc:Fallback xmlns="">
          <p:pic>
            <p:nvPicPr>
              <p:cNvPr id="21" name="Freihand 20">
                <a:extLst>
                  <a:ext uri="{FF2B5EF4-FFF2-40B4-BE49-F238E27FC236}">
                    <a16:creationId xmlns:a16="http://schemas.microsoft.com/office/drawing/2014/main" id="{BDA3EC77-BAA4-466B-B65F-FF824096FE9B}"/>
                  </a:ext>
                </a:extLst>
              </p:cNvPr>
              <p:cNvPicPr/>
              <p:nvPr/>
            </p:nvPicPr>
            <p:blipFill>
              <a:blip r:embed="rId8"/>
              <a:stretch>
                <a:fillRect/>
              </a:stretch>
            </p:blipFill>
            <p:spPr>
              <a:xfrm>
                <a:off x="5614853" y="6338040"/>
                <a:ext cx="32076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2" name="Freihand 21">
                <a:extLst>
                  <a:ext uri="{FF2B5EF4-FFF2-40B4-BE49-F238E27FC236}">
                    <a16:creationId xmlns:a16="http://schemas.microsoft.com/office/drawing/2014/main" id="{77ACD44D-4DB5-4098-A62A-9608D1143E1A}"/>
                  </a:ext>
                </a:extLst>
              </p14:cNvPr>
              <p14:cNvContentPartPr/>
              <p14:nvPr/>
            </p14:nvContentPartPr>
            <p14:xfrm>
              <a:off x="4321013" y="2030640"/>
              <a:ext cx="41040" cy="52560"/>
            </p14:xfrm>
          </p:contentPart>
        </mc:Choice>
        <mc:Fallback xmlns="">
          <p:pic>
            <p:nvPicPr>
              <p:cNvPr id="22" name="Freihand 21">
                <a:extLst>
                  <a:ext uri="{FF2B5EF4-FFF2-40B4-BE49-F238E27FC236}">
                    <a16:creationId xmlns:a16="http://schemas.microsoft.com/office/drawing/2014/main" id="{77ACD44D-4DB5-4098-A62A-9608D1143E1A}"/>
                  </a:ext>
                </a:extLst>
              </p:cNvPr>
              <p:cNvPicPr/>
              <p:nvPr/>
            </p:nvPicPr>
            <p:blipFill>
              <a:blip r:embed="rId10"/>
              <a:stretch>
                <a:fillRect/>
              </a:stretch>
            </p:blipFill>
            <p:spPr>
              <a:xfrm>
                <a:off x="4316693" y="2026320"/>
                <a:ext cx="4968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3" name="Freihand 22">
                <a:extLst>
                  <a:ext uri="{FF2B5EF4-FFF2-40B4-BE49-F238E27FC236}">
                    <a16:creationId xmlns:a16="http://schemas.microsoft.com/office/drawing/2014/main" id="{70756E56-FC4F-42AB-80AE-8740F0610FD2}"/>
                  </a:ext>
                </a:extLst>
              </p14:cNvPr>
              <p14:cNvContentPartPr/>
              <p14:nvPr/>
            </p14:nvContentPartPr>
            <p14:xfrm>
              <a:off x="4343693" y="3335280"/>
              <a:ext cx="29880" cy="72000"/>
            </p14:xfrm>
          </p:contentPart>
        </mc:Choice>
        <mc:Fallback xmlns="">
          <p:pic>
            <p:nvPicPr>
              <p:cNvPr id="23" name="Freihand 22">
                <a:extLst>
                  <a:ext uri="{FF2B5EF4-FFF2-40B4-BE49-F238E27FC236}">
                    <a16:creationId xmlns:a16="http://schemas.microsoft.com/office/drawing/2014/main" id="{70756E56-FC4F-42AB-80AE-8740F0610FD2}"/>
                  </a:ext>
                </a:extLst>
              </p:cNvPr>
              <p:cNvPicPr/>
              <p:nvPr/>
            </p:nvPicPr>
            <p:blipFill>
              <a:blip r:embed="rId12"/>
              <a:stretch>
                <a:fillRect/>
              </a:stretch>
            </p:blipFill>
            <p:spPr>
              <a:xfrm>
                <a:off x="4339373" y="3330960"/>
                <a:ext cx="385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4" name="Freihand 23">
                <a:extLst>
                  <a:ext uri="{FF2B5EF4-FFF2-40B4-BE49-F238E27FC236}">
                    <a16:creationId xmlns:a16="http://schemas.microsoft.com/office/drawing/2014/main" id="{96ACD5B6-21FE-47C4-BBB3-7BECAB041BCA}"/>
                  </a:ext>
                </a:extLst>
              </p14:cNvPr>
              <p14:cNvContentPartPr/>
              <p14:nvPr/>
            </p14:nvContentPartPr>
            <p14:xfrm>
              <a:off x="4313093" y="6289440"/>
              <a:ext cx="51120" cy="49320"/>
            </p14:xfrm>
          </p:contentPart>
        </mc:Choice>
        <mc:Fallback xmlns="">
          <p:pic>
            <p:nvPicPr>
              <p:cNvPr id="24" name="Freihand 23">
                <a:extLst>
                  <a:ext uri="{FF2B5EF4-FFF2-40B4-BE49-F238E27FC236}">
                    <a16:creationId xmlns:a16="http://schemas.microsoft.com/office/drawing/2014/main" id="{96ACD5B6-21FE-47C4-BBB3-7BECAB041BCA}"/>
                  </a:ext>
                </a:extLst>
              </p:cNvPr>
              <p:cNvPicPr/>
              <p:nvPr/>
            </p:nvPicPr>
            <p:blipFill>
              <a:blip r:embed="rId14"/>
              <a:stretch>
                <a:fillRect/>
              </a:stretch>
            </p:blipFill>
            <p:spPr>
              <a:xfrm>
                <a:off x="4308773" y="6285120"/>
                <a:ext cx="5976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5" name="Freihand 24">
                <a:extLst>
                  <a:ext uri="{FF2B5EF4-FFF2-40B4-BE49-F238E27FC236}">
                    <a16:creationId xmlns:a16="http://schemas.microsoft.com/office/drawing/2014/main" id="{D44BD8D5-5255-4BAC-8330-EDEEEB17EAD1}"/>
                  </a:ext>
                </a:extLst>
              </p14:cNvPr>
              <p14:cNvContentPartPr/>
              <p14:nvPr/>
            </p14:nvContentPartPr>
            <p14:xfrm>
              <a:off x="4317413" y="5150400"/>
              <a:ext cx="53280" cy="70920"/>
            </p14:xfrm>
          </p:contentPart>
        </mc:Choice>
        <mc:Fallback xmlns="">
          <p:pic>
            <p:nvPicPr>
              <p:cNvPr id="25" name="Freihand 24">
                <a:extLst>
                  <a:ext uri="{FF2B5EF4-FFF2-40B4-BE49-F238E27FC236}">
                    <a16:creationId xmlns:a16="http://schemas.microsoft.com/office/drawing/2014/main" id="{D44BD8D5-5255-4BAC-8330-EDEEEB17EAD1}"/>
                  </a:ext>
                </a:extLst>
              </p:cNvPr>
              <p:cNvPicPr/>
              <p:nvPr/>
            </p:nvPicPr>
            <p:blipFill>
              <a:blip r:embed="rId16"/>
              <a:stretch>
                <a:fillRect/>
              </a:stretch>
            </p:blipFill>
            <p:spPr>
              <a:xfrm>
                <a:off x="4313093" y="5146080"/>
                <a:ext cx="619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6" name="Freihand 25">
                <a:extLst>
                  <a:ext uri="{FF2B5EF4-FFF2-40B4-BE49-F238E27FC236}">
                    <a16:creationId xmlns:a16="http://schemas.microsoft.com/office/drawing/2014/main" id="{94D32F03-CC59-4B2C-9BAC-5B2EA9D67BB5}"/>
                  </a:ext>
                </a:extLst>
              </p14:cNvPr>
              <p14:cNvContentPartPr/>
              <p14:nvPr/>
            </p14:nvContentPartPr>
            <p14:xfrm>
              <a:off x="1764653" y="5069040"/>
              <a:ext cx="307800" cy="327960"/>
            </p14:xfrm>
          </p:contentPart>
        </mc:Choice>
        <mc:Fallback xmlns="">
          <p:pic>
            <p:nvPicPr>
              <p:cNvPr id="26" name="Freihand 25">
                <a:extLst>
                  <a:ext uri="{FF2B5EF4-FFF2-40B4-BE49-F238E27FC236}">
                    <a16:creationId xmlns:a16="http://schemas.microsoft.com/office/drawing/2014/main" id="{94D32F03-CC59-4B2C-9BAC-5B2EA9D67BB5}"/>
                  </a:ext>
                </a:extLst>
              </p:cNvPr>
              <p:cNvPicPr/>
              <p:nvPr/>
            </p:nvPicPr>
            <p:blipFill>
              <a:blip r:embed="rId18"/>
              <a:stretch>
                <a:fillRect/>
              </a:stretch>
            </p:blipFill>
            <p:spPr>
              <a:xfrm>
                <a:off x="1760333" y="5064720"/>
                <a:ext cx="316440" cy="336600"/>
              </a:xfrm>
              <a:prstGeom prst="rect">
                <a:avLst/>
              </a:prstGeom>
            </p:spPr>
          </p:pic>
        </mc:Fallback>
      </mc:AlternateContent>
      <p:grpSp>
        <p:nvGrpSpPr>
          <p:cNvPr id="53" name="Gruppieren 52">
            <a:extLst>
              <a:ext uri="{FF2B5EF4-FFF2-40B4-BE49-F238E27FC236}">
                <a16:creationId xmlns:a16="http://schemas.microsoft.com/office/drawing/2014/main" id="{B37BBEC7-E80E-4720-8DE0-6AD20EF834CA}"/>
              </a:ext>
            </a:extLst>
          </p:cNvPr>
          <p:cNvGrpSpPr/>
          <p:nvPr/>
        </p:nvGrpSpPr>
        <p:grpSpPr>
          <a:xfrm>
            <a:off x="2680853" y="412080"/>
            <a:ext cx="2467440" cy="2252520"/>
            <a:chOff x="2680853" y="412080"/>
            <a:chExt cx="2467440" cy="2252520"/>
          </a:xfrm>
        </p:grpSpPr>
        <mc:AlternateContent xmlns:mc="http://schemas.openxmlformats.org/markup-compatibility/2006" xmlns:p14="http://schemas.microsoft.com/office/powerpoint/2010/main">
          <mc:Choice Requires="p14">
            <p:contentPart p14:bwMode="auto" r:id="rId19">
              <p14:nvContentPartPr>
                <p14:cNvPr id="35" name="Freihand 34">
                  <a:extLst>
                    <a:ext uri="{FF2B5EF4-FFF2-40B4-BE49-F238E27FC236}">
                      <a16:creationId xmlns:a16="http://schemas.microsoft.com/office/drawing/2014/main" id="{CE0C4B03-3F95-414D-B182-8245842F50F3}"/>
                    </a:ext>
                  </a:extLst>
                </p14:cNvPr>
                <p14:cNvContentPartPr/>
                <p14:nvPr/>
              </p14:nvContentPartPr>
              <p14:xfrm>
                <a:off x="4768133" y="1368240"/>
                <a:ext cx="38160" cy="302400"/>
              </p14:xfrm>
            </p:contentPart>
          </mc:Choice>
          <mc:Fallback xmlns="">
            <p:pic>
              <p:nvPicPr>
                <p:cNvPr id="35" name="Freihand 34">
                  <a:extLst>
                    <a:ext uri="{FF2B5EF4-FFF2-40B4-BE49-F238E27FC236}">
                      <a16:creationId xmlns:a16="http://schemas.microsoft.com/office/drawing/2014/main" id="{CE0C4B03-3F95-414D-B182-8245842F50F3}"/>
                    </a:ext>
                  </a:extLst>
                </p:cNvPr>
                <p:cNvPicPr/>
                <p:nvPr/>
              </p:nvPicPr>
              <p:blipFill>
                <a:blip r:embed="rId20"/>
                <a:stretch>
                  <a:fillRect/>
                </a:stretch>
              </p:blipFill>
              <p:spPr>
                <a:xfrm>
                  <a:off x="4763813" y="1363920"/>
                  <a:ext cx="4680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7" name="Freihand 36">
                  <a:extLst>
                    <a:ext uri="{FF2B5EF4-FFF2-40B4-BE49-F238E27FC236}">
                      <a16:creationId xmlns:a16="http://schemas.microsoft.com/office/drawing/2014/main" id="{1337E632-A7EB-4AFF-BCA0-6D9FD998F1E0}"/>
                    </a:ext>
                  </a:extLst>
                </p14:cNvPr>
                <p14:cNvContentPartPr/>
                <p14:nvPr/>
              </p14:nvContentPartPr>
              <p14:xfrm>
                <a:off x="4673093" y="1202280"/>
                <a:ext cx="187560" cy="285840"/>
              </p14:xfrm>
            </p:contentPart>
          </mc:Choice>
          <mc:Fallback xmlns="">
            <p:pic>
              <p:nvPicPr>
                <p:cNvPr id="37" name="Freihand 36">
                  <a:extLst>
                    <a:ext uri="{FF2B5EF4-FFF2-40B4-BE49-F238E27FC236}">
                      <a16:creationId xmlns:a16="http://schemas.microsoft.com/office/drawing/2014/main" id="{1337E632-A7EB-4AFF-BCA0-6D9FD998F1E0}"/>
                    </a:ext>
                  </a:extLst>
                </p:cNvPr>
                <p:cNvPicPr/>
                <p:nvPr/>
              </p:nvPicPr>
              <p:blipFill>
                <a:blip r:embed="rId22"/>
                <a:stretch>
                  <a:fillRect/>
                </a:stretch>
              </p:blipFill>
              <p:spPr>
                <a:xfrm>
                  <a:off x="4668773" y="1197960"/>
                  <a:ext cx="19620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1" name="Freihand 40">
                  <a:extLst>
                    <a:ext uri="{FF2B5EF4-FFF2-40B4-BE49-F238E27FC236}">
                      <a16:creationId xmlns:a16="http://schemas.microsoft.com/office/drawing/2014/main" id="{0EB8791F-FB9D-4320-9ACB-DB296424A27F}"/>
                    </a:ext>
                  </a:extLst>
                </p14:cNvPr>
                <p14:cNvContentPartPr/>
                <p14:nvPr/>
              </p14:nvContentPartPr>
              <p14:xfrm>
                <a:off x="2680853" y="917520"/>
                <a:ext cx="2098440" cy="1747080"/>
              </p14:xfrm>
            </p:contentPart>
          </mc:Choice>
          <mc:Fallback xmlns="">
            <p:pic>
              <p:nvPicPr>
                <p:cNvPr id="41" name="Freihand 40">
                  <a:extLst>
                    <a:ext uri="{FF2B5EF4-FFF2-40B4-BE49-F238E27FC236}">
                      <a16:creationId xmlns:a16="http://schemas.microsoft.com/office/drawing/2014/main" id="{0EB8791F-FB9D-4320-9ACB-DB296424A27F}"/>
                    </a:ext>
                  </a:extLst>
                </p:cNvPr>
                <p:cNvPicPr/>
                <p:nvPr/>
              </p:nvPicPr>
              <p:blipFill>
                <a:blip r:embed="rId24"/>
                <a:stretch>
                  <a:fillRect/>
                </a:stretch>
              </p:blipFill>
              <p:spPr>
                <a:xfrm>
                  <a:off x="2676533" y="913200"/>
                  <a:ext cx="2107080" cy="17557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2" name="Freihand 41">
                  <a:extLst>
                    <a:ext uri="{FF2B5EF4-FFF2-40B4-BE49-F238E27FC236}">
                      <a16:creationId xmlns:a16="http://schemas.microsoft.com/office/drawing/2014/main" id="{536B218C-CE81-464C-BBBE-C282FDC13C97}"/>
                    </a:ext>
                  </a:extLst>
                </p14:cNvPr>
                <p14:cNvContentPartPr/>
                <p14:nvPr/>
              </p14:nvContentPartPr>
              <p14:xfrm>
                <a:off x="4367093" y="589920"/>
                <a:ext cx="154800" cy="171720"/>
              </p14:xfrm>
            </p:contentPart>
          </mc:Choice>
          <mc:Fallback xmlns="">
            <p:pic>
              <p:nvPicPr>
                <p:cNvPr id="42" name="Freihand 41">
                  <a:extLst>
                    <a:ext uri="{FF2B5EF4-FFF2-40B4-BE49-F238E27FC236}">
                      <a16:creationId xmlns:a16="http://schemas.microsoft.com/office/drawing/2014/main" id="{536B218C-CE81-464C-BBBE-C282FDC13C97}"/>
                    </a:ext>
                  </a:extLst>
                </p:cNvPr>
                <p:cNvPicPr/>
                <p:nvPr/>
              </p:nvPicPr>
              <p:blipFill>
                <a:blip r:embed="rId26"/>
                <a:stretch>
                  <a:fillRect/>
                </a:stretch>
              </p:blipFill>
              <p:spPr>
                <a:xfrm>
                  <a:off x="4362773" y="585600"/>
                  <a:ext cx="1634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4" name="Freihand 43">
                  <a:extLst>
                    <a:ext uri="{FF2B5EF4-FFF2-40B4-BE49-F238E27FC236}">
                      <a16:creationId xmlns:a16="http://schemas.microsoft.com/office/drawing/2014/main" id="{B2E0BCFD-38FF-4259-BB16-4FE6D21D84DA}"/>
                    </a:ext>
                  </a:extLst>
                </p14:cNvPr>
                <p14:cNvContentPartPr/>
                <p14:nvPr/>
              </p14:nvContentPartPr>
              <p14:xfrm>
                <a:off x="4550333" y="515760"/>
                <a:ext cx="89280" cy="149040"/>
              </p14:xfrm>
            </p:contentPart>
          </mc:Choice>
          <mc:Fallback xmlns="">
            <p:pic>
              <p:nvPicPr>
                <p:cNvPr id="44" name="Freihand 43">
                  <a:extLst>
                    <a:ext uri="{FF2B5EF4-FFF2-40B4-BE49-F238E27FC236}">
                      <a16:creationId xmlns:a16="http://schemas.microsoft.com/office/drawing/2014/main" id="{B2E0BCFD-38FF-4259-BB16-4FE6D21D84DA}"/>
                    </a:ext>
                  </a:extLst>
                </p:cNvPr>
                <p:cNvPicPr/>
                <p:nvPr/>
              </p:nvPicPr>
              <p:blipFill>
                <a:blip r:embed="rId28"/>
                <a:stretch>
                  <a:fillRect/>
                </a:stretch>
              </p:blipFill>
              <p:spPr>
                <a:xfrm>
                  <a:off x="4546013" y="511440"/>
                  <a:ext cx="979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5" name="Freihand 44">
                  <a:extLst>
                    <a:ext uri="{FF2B5EF4-FFF2-40B4-BE49-F238E27FC236}">
                      <a16:creationId xmlns:a16="http://schemas.microsoft.com/office/drawing/2014/main" id="{AFA75E3B-E54D-4D38-BFC3-768E165BE38E}"/>
                    </a:ext>
                  </a:extLst>
                </p14:cNvPr>
                <p14:cNvContentPartPr/>
                <p14:nvPr/>
              </p14:nvContentPartPr>
              <p14:xfrm>
                <a:off x="4634573" y="442320"/>
                <a:ext cx="44280" cy="54360"/>
              </p14:xfrm>
            </p:contentPart>
          </mc:Choice>
          <mc:Fallback xmlns="">
            <p:pic>
              <p:nvPicPr>
                <p:cNvPr id="45" name="Freihand 44">
                  <a:extLst>
                    <a:ext uri="{FF2B5EF4-FFF2-40B4-BE49-F238E27FC236}">
                      <a16:creationId xmlns:a16="http://schemas.microsoft.com/office/drawing/2014/main" id="{AFA75E3B-E54D-4D38-BFC3-768E165BE38E}"/>
                    </a:ext>
                  </a:extLst>
                </p:cNvPr>
                <p:cNvPicPr/>
                <p:nvPr/>
              </p:nvPicPr>
              <p:blipFill>
                <a:blip r:embed="rId30"/>
                <a:stretch>
                  <a:fillRect/>
                </a:stretch>
              </p:blipFill>
              <p:spPr>
                <a:xfrm>
                  <a:off x="4630253" y="438000"/>
                  <a:ext cx="5292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9" name="Freihand 48">
                  <a:extLst>
                    <a:ext uri="{FF2B5EF4-FFF2-40B4-BE49-F238E27FC236}">
                      <a16:creationId xmlns:a16="http://schemas.microsoft.com/office/drawing/2014/main" id="{E63DF782-BF07-4A43-B208-1C47E8FE93CE}"/>
                    </a:ext>
                  </a:extLst>
                </p14:cNvPr>
                <p14:cNvContentPartPr/>
                <p14:nvPr/>
              </p14:nvContentPartPr>
              <p14:xfrm>
                <a:off x="4742933" y="448080"/>
                <a:ext cx="71280" cy="183960"/>
              </p14:xfrm>
            </p:contentPart>
          </mc:Choice>
          <mc:Fallback xmlns="">
            <p:pic>
              <p:nvPicPr>
                <p:cNvPr id="49" name="Freihand 48">
                  <a:extLst>
                    <a:ext uri="{FF2B5EF4-FFF2-40B4-BE49-F238E27FC236}">
                      <a16:creationId xmlns:a16="http://schemas.microsoft.com/office/drawing/2014/main" id="{E63DF782-BF07-4A43-B208-1C47E8FE93CE}"/>
                    </a:ext>
                  </a:extLst>
                </p:cNvPr>
                <p:cNvPicPr/>
                <p:nvPr/>
              </p:nvPicPr>
              <p:blipFill>
                <a:blip r:embed="rId32"/>
                <a:stretch>
                  <a:fillRect/>
                </a:stretch>
              </p:blipFill>
              <p:spPr>
                <a:xfrm>
                  <a:off x="4738613" y="443760"/>
                  <a:ext cx="799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0" name="Freihand 49">
                  <a:extLst>
                    <a:ext uri="{FF2B5EF4-FFF2-40B4-BE49-F238E27FC236}">
                      <a16:creationId xmlns:a16="http://schemas.microsoft.com/office/drawing/2014/main" id="{E3373DCA-5528-4EB0-BF0E-BEA05C3FA13E}"/>
                    </a:ext>
                  </a:extLst>
                </p14:cNvPr>
                <p14:cNvContentPartPr/>
                <p14:nvPr/>
              </p14:nvContentPartPr>
              <p14:xfrm>
                <a:off x="4885493" y="489840"/>
                <a:ext cx="75600" cy="220320"/>
              </p14:xfrm>
            </p:contentPart>
          </mc:Choice>
          <mc:Fallback xmlns="">
            <p:pic>
              <p:nvPicPr>
                <p:cNvPr id="50" name="Freihand 49">
                  <a:extLst>
                    <a:ext uri="{FF2B5EF4-FFF2-40B4-BE49-F238E27FC236}">
                      <a16:creationId xmlns:a16="http://schemas.microsoft.com/office/drawing/2014/main" id="{E3373DCA-5528-4EB0-BF0E-BEA05C3FA13E}"/>
                    </a:ext>
                  </a:extLst>
                </p:cNvPr>
                <p:cNvPicPr/>
                <p:nvPr/>
              </p:nvPicPr>
              <p:blipFill>
                <a:blip r:embed="rId34"/>
                <a:stretch>
                  <a:fillRect/>
                </a:stretch>
              </p:blipFill>
              <p:spPr>
                <a:xfrm>
                  <a:off x="4881173" y="485520"/>
                  <a:ext cx="8424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1" name="Freihand 50">
                  <a:extLst>
                    <a:ext uri="{FF2B5EF4-FFF2-40B4-BE49-F238E27FC236}">
                      <a16:creationId xmlns:a16="http://schemas.microsoft.com/office/drawing/2014/main" id="{A9BCD940-4DE3-47E5-AFD5-9EEBB379590F}"/>
                    </a:ext>
                  </a:extLst>
                </p14:cNvPr>
                <p14:cNvContentPartPr/>
                <p14:nvPr/>
              </p14:nvContentPartPr>
              <p14:xfrm>
                <a:off x="4976933" y="521520"/>
                <a:ext cx="83520" cy="93960"/>
              </p14:xfrm>
            </p:contentPart>
          </mc:Choice>
          <mc:Fallback xmlns="">
            <p:pic>
              <p:nvPicPr>
                <p:cNvPr id="51" name="Freihand 50">
                  <a:extLst>
                    <a:ext uri="{FF2B5EF4-FFF2-40B4-BE49-F238E27FC236}">
                      <a16:creationId xmlns:a16="http://schemas.microsoft.com/office/drawing/2014/main" id="{A9BCD940-4DE3-47E5-AFD5-9EEBB379590F}"/>
                    </a:ext>
                  </a:extLst>
                </p:cNvPr>
                <p:cNvPicPr/>
                <p:nvPr/>
              </p:nvPicPr>
              <p:blipFill>
                <a:blip r:embed="rId36"/>
                <a:stretch>
                  <a:fillRect/>
                </a:stretch>
              </p:blipFill>
              <p:spPr>
                <a:xfrm>
                  <a:off x="4972613" y="517200"/>
                  <a:ext cx="921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52" name="Freihand 51">
                  <a:extLst>
                    <a:ext uri="{FF2B5EF4-FFF2-40B4-BE49-F238E27FC236}">
                      <a16:creationId xmlns:a16="http://schemas.microsoft.com/office/drawing/2014/main" id="{F85B1187-E36A-4CEE-8B44-6084F8CDAAE4}"/>
                    </a:ext>
                  </a:extLst>
                </p14:cNvPr>
                <p14:cNvContentPartPr/>
                <p14:nvPr/>
              </p14:nvContentPartPr>
              <p14:xfrm>
                <a:off x="5075213" y="412080"/>
                <a:ext cx="73080" cy="264240"/>
              </p14:xfrm>
            </p:contentPart>
          </mc:Choice>
          <mc:Fallback xmlns="">
            <p:pic>
              <p:nvPicPr>
                <p:cNvPr id="52" name="Freihand 51">
                  <a:extLst>
                    <a:ext uri="{FF2B5EF4-FFF2-40B4-BE49-F238E27FC236}">
                      <a16:creationId xmlns:a16="http://schemas.microsoft.com/office/drawing/2014/main" id="{F85B1187-E36A-4CEE-8B44-6084F8CDAAE4}"/>
                    </a:ext>
                  </a:extLst>
                </p:cNvPr>
                <p:cNvPicPr/>
                <p:nvPr/>
              </p:nvPicPr>
              <p:blipFill>
                <a:blip r:embed="rId38"/>
                <a:stretch>
                  <a:fillRect/>
                </a:stretch>
              </p:blipFill>
              <p:spPr>
                <a:xfrm>
                  <a:off x="5070893" y="407760"/>
                  <a:ext cx="81720" cy="272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9">
            <p14:nvContentPartPr>
              <p14:cNvPr id="54" name="Freihand 53">
                <a:extLst>
                  <a:ext uri="{FF2B5EF4-FFF2-40B4-BE49-F238E27FC236}">
                    <a16:creationId xmlns:a16="http://schemas.microsoft.com/office/drawing/2014/main" id="{B64E2249-4940-4A29-84E2-B027476B77A2}"/>
                  </a:ext>
                </a:extLst>
              </p14:cNvPr>
              <p14:cNvContentPartPr/>
              <p14:nvPr/>
            </p14:nvContentPartPr>
            <p14:xfrm>
              <a:off x="3680213" y="1783320"/>
              <a:ext cx="10440" cy="135720"/>
            </p14:xfrm>
          </p:contentPart>
        </mc:Choice>
        <mc:Fallback xmlns="">
          <p:pic>
            <p:nvPicPr>
              <p:cNvPr id="54" name="Freihand 53">
                <a:extLst>
                  <a:ext uri="{FF2B5EF4-FFF2-40B4-BE49-F238E27FC236}">
                    <a16:creationId xmlns:a16="http://schemas.microsoft.com/office/drawing/2014/main" id="{B64E2249-4940-4A29-84E2-B027476B77A2}"/>
                  </a:ext>
                </a:extLst>
              </p:cNvPr>
              <p:cNvPicPr/>
              <p:nvPr/>
            </p:nvPicPr>
            <p:blipFill>
              <a:blip r:embed="rId40"/>
              <a:stretch>
                <a:fillRect/>
              </a:stretch>
            </p:blipFill>
            <p:spPr>
              <a:xfrm>
                <a:off x="3675893" y="1779000"/>
                <a:ext cx="19080" cy="144360"/>
              </a:xfrm>
              <a:prstGeom prst="rect">
                <a:avLst/>
              </a:prstGeom>
            </p:spPr>
          </p:pic>
        </mc:Fallback>
      </mc:AlternateContent>
      <p:grpSp>
        <p:nvGrpSpPr>
          <p:cNvPr id="58" name="Gruppieren 57">
            <a:extLst>
              <a:ext uri="{FF2B5EF4-FFF2-40B4-BE49-F238E27FC236}">
                <a16:creationId xmlns:a16="http://schemas.microsoft.com/office/drawing/2014/main" id="{C8ED8581-DA50-4BBB-A242-F867DF161E56}"/>
              </a:ext>
            </a:extLst>
          </p:cNvPr>
          <p:cNvGrpSpPr/>
          <p:nvPr/>
        </p:nvGrpSpPr>
        <p:grpSpPr>
          <a:xfrm>
            <a:off x="3581213" y="2076360"/>
            <a:ext cx="114480" cy="1328760"/>
            <a:chOff x="3581213" y="2076360"/>
            <a:chExt cx="114480" cy="1328760"/>
          </a:xfrm>
        </p:grpSpPr>
        <mc:AlternateContent xmlns:mc="http://schemas.openxmlformats.org/markup-compatibility/2006" xmlns:p14="http://schemas.microsoft.com/office/powerpoint/2010/main">
          <mc:Choice Requires="p14">
            <p:contentPart p14:bwMode="auto" r:id="rId41">
              <p14:nvContentPartPr>
                <p14:cNvPr id="55" name="Freihand 54">
                  <a:extLst>
                    <a:ext uri="{FF2B5EF4-FFF2-40B4-BE49-F238E27FC236}">
                      <a16:creationId xmlns:a16="http://schemas.microsoft.com/office/drawing/2014/main" id="{4EF29BB8-59DC-42E4-AE4B-DFEB501DE81A}"/>
                    </a:ext>
                  </a:extLst>
                </p14:cNvPr>
                <p14:cNvContentPartPr/>
                <p14:nvPr/>
              </p14:nvContentPartPr>
              <p14:xfrm>
                <a:off x="3681293" y="2076360"/>
                <a:ext cx="14400" cy="271800"/>
              </p14:xfrm>
            </p:contentPart>
          </mc:Choice>
          <mc:Fallback xmlns="">
            <p:pic>
              <p:nvPicPr>
                <p:cNvPr id="55" name="Freihand 54">
                  <a:extLst>
                    <a:ext uri="{FF2B5EF4-FFF2-40B4-BE49-F238E27FC236}">
                      <a16:creationId xmlns:a16="http://schemas.microsoft.com/office/drawing/2014/main" id="{4EF29BB8-59DC-42E4-AE4B-DFEB501DE81A}"/>
                    </a:ext>
                  </a:extLst>
                </p:cNvPr>
                <p:cNvPicPr/>
                <p:nvPr/>
              </p:nvPicPr>
              <p:blipFill>
                <a:blip r:embed="rId42"/>
                <a:stretch>
                  <a:fillRect/>
                </a:stretch>
              </p:blipFill>
              <p:spPr>
                <a:xfrm>
                  <a:off x="3676973" y="2072040"/>
                  <a:ext cx="2304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56" name="Freihand 55">
                  <a:extLst>
                    <a:ext uri="{FF2B5EF4-FFF2-40B4-BE49-F238E27FC236}">
                      <a16:creationId xmlns:a16="http://schemas.microsoft.com/office/drawing/2014/main" id="{B8D3D993-839F-4271-A04B-DD1C0DBEF138}"/>
                    </a:ext>
                  </a:extLst>
                </p14:cNvPr>
                <p14:cNvContentPartPr/>
                <p14:nvPr/>
              </p14:nvContentPartPr>
              <p14:xfrm>
                <a:off x="3628733" y="2407200"/>
                <a:ext cx="66960" cy="623160"/>
              </p14:xfrm>
            </p:contentPart>
          </mc:Choice>
          <mc:Fallback xmlns="">
            <p:pic>
              <p:nvPicPr>
                <p:cNvPr id="56" name="Freihand 55">
                  <a:extLst>
                    <a:ext uri="{FF2B5EF4-FFF2-40B4-BE49-F238E27FC236}">
                      <a16:creationId xmlns:a16="http://schemas.microsoft.com/office/drawing/2014/main" id="{B8D3D993-839F-4271-A04B-DD1C0DBEF138}"/>
                    </a:ext>
                  </a:extLst>
                </p:cNvPr>
                <p:cNvPicPr/>
                <p:nvPr/>
              </p:nvPicPr>
              <p:blipFill>
                <a:blip r:embed="rId44"/>
                <a:stretch>
                  <a:fillRect/>
                </a:stretch>
              </p:blipFill>
              <p:spPr>
                <a:xfrm>
                  <a:off x="3624413" y="2402880"/>
                  <a:ext cx="75600" cy="6318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7" name="Freihand 56">
                  <a:extLst>
                    <a:ext uri="{FF2B5EF4-FFF2-40B4-BE49-F238E27FC236}">
                      <a16:creationId xmlns:a16="http://schemas.microsoft.com/office/drawing/2014/main" id="{7E9501E9-9C91-453A-8F74-65EA68570914}"/>
                    </a:ext>
                  </a:extLst>
                </p14:cNvPr>
                <p14:cNvContentPartPr/>
                <p14:nvPr/>
              </p14:nvContentPartPr>
              <p14:xfrm>
                <a:off x="3581213" y="3078960"/>
                <a:ext cx="38880" cy="326160"/>
              </p14:xfrm>
            </p:contentPart>
          </mc:Choice>
          <mc:Fallback xmlns="">
            <p:pic>
              <p:nvPicPr>
                <p:cNvPr id="57" name="Freihand 56">
                  <a:extLst>
                    <a:ext uri="{FF2B5EF4-FFF2-40B4-BE49-F238E27FC236}">
                      <a16:creationId xmlns:a16="http://schemas.microsoft.com/office/drawing/2014/main" id="{7E9501E9-9C91-453A-8F74-65EA68570914}"/>
                    </a:ext>
                  </a:extLst>
                </p:cNvPr>
                <p:cNvPicPr/>
                <p:nvPr/>
              </p:nvPicPr>
              <p:blipFill>
                <a:blip r:embed="rId46"/>
                <a:stretch>
                  <a:fillRect/>
                </a:stretch>
              </p:blipFill>
              <p:spPr>
                <a:xfrm>
                  <a:off x="3576893" y="3074640"/>
                  <a:ext cx="47520" cy="334800"/>
                </a:xfrm>
                <a:prstGeom prst="rect">
                  <a:avLst/>
                </a:prstGeom>
              </p:spPr>
            </p:pic>
          </mc:Fallback>
        </mc:AlternateContent>
      </p:grpSp>
      <p:grpSp>
        <p:nvGrpSpPr>
          <p:cNvPr id="77" name="Gruppieren 76">
            <a:extLst>
              <a:ext uri="{FF2B5EF4-FFF2-40B4-BE49-F238E27FC236}">
                <a16:creationId xmlns:a16="http://schemas.microsoft.com/office/drawing/2014/main" id="{D7787755-966C-4CBA-B021-40B2009CB3F8}"/>
              </a:ext>
            </a:extLst>
          </p:cNvPr>
          <p:cNvGrpSpPr/>
          <p:nvPr/>
        </p:nvGrpSpPr>
        <p:grpSpPr>
          <a:xfrm>
            <a:off x="3473573" y="3350040"/>
            <a:ext cx="450000" cy="342360"/>
            <a:chOff x="3473573" y="3350040"/>
            <a:chExt cx="450000" cy="342360"/>
          </a:xfrm>
        </p:grpSpPr>
        <mc:AlternateContent xmlns:mc="http://schemas.openxmlformats.org/markup-compatibility/2006" xmlns:p14="http://schemas.microsoft.com/office/powerpoint/2010/main">
          <mc:Choice Requires="p14">
            <p:contentPart p14:bwMode="auto" r:id="rId47">
              <p14:nvContentPartPr>
                <p14:cNvPr id="59" name="Freihand 58">
                  <a:extLst>
                    <a:ext uri="{FF2B5EF4-FFF2-40B4-BE49-F238E27FC236}">
                      <a16:creationId xmlns:a16="http://schemas.microsoft.com/office/drawing/2014/main" id="{5986C5CC-2FA0-4857-A391-A4907D35202A}"/>
                    </a:ext>
                  </a:extLst>
                </p14:cNvPr>
                <p14:cNvContentPartPr/>
                <p14:nvPr/>
              </p14:nvContentPartPr>
              <p14:xfrm>
                <a:off x="3473573" y="3494760"/>
                <a:ext cx="88200" cy="93240"/>
              </p14:xfrm>
            </p:contentPart>
          </mc:Choice>
          <mc:Fallback xmlns="">
            <p:pic>
              <p:nvPicPr>
                <p:cNvPr id="59" name="Freihand 58">
                  <a:extLst>
                    <a:ext uri="{FF2B5EF4-FFF2-40B4-BE49-F238E27FC236}">
                      <a16:creationId xmlns:a16="http://schemas.microsoft.com/office/drawing/2014/main" id="{5986C5CC-2FA0-4857-A391-A4907D35202A}"/>
                    </a:ext>
                  </a:extLst>
                </p:cNvPr>
                <p:cNvPicPr/>
                <p:nvPr/>
              </p:nvPicPr>
              <p:blipFill>
                <a:blip r:embed="rId48"/>
                <a:stretch>
                  <a:fillRect/>
                </a:stretch>
              </p:blipFill>
              <p:spPr>
                <a:xfrm>
                  <a:off x="3469253" y="3490440"/>
                  <a:ext cx="968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60" name="Freihand 59">
                  <a:extLst>
                    <a:ext uri="{FF2B5EF4-FFF2-40B4-BE49-F238E27FC236}">
                      <a16:creationId xmlns:a16="http://schemas.microsoft.com/office/drawing/2014/main" id="{BE087C8D-6856-418E-849D-5217B5A3A649}"/>
                    </a:ext>
                  </a:extLst>
                </p14:cNvPr>
                <p14:cNvContentPartPr/>
                <p14:nvPr/>
              </p14:nvContentPartPr>
              <p14:xfrm>
                <a:off x="3498773" y="3487920"/>
                <a:ext cx="90720" cy="179640"/>
              </p14:xfrm>
            </p:contentPart>
          </mc:Choice>
          <mc:Fallback xmlns="">
            <p:pic>
              <p:nvPicPr>
                <p:cNvPr id="60" name="Freihand 59">
                  <a:extLst>
                    <a:ext uri="{FF2B5EF4-FFF2-40B4-BE49-F238E27FC236}">
                      <a16:creationId xmlns:a16="http://schemas.microsoft.com/office/drawing/2014/main" id="{BE087C8D-6856-418E-849D-5217B5A3A649}"/>
                    </a:ext>
                  </a:extLst>
                </p:cNvPr>
                <p:cNvPicPr/>
                <p:nvPr/>
              </p:nvPicPr>
              <p:blipFill>
                <a:blip r:embed="rId50"/>
                <a:stretch>
                  <a:fillRect/>
                </a:stretch>
              </p:blipFill>
              <p:spPr>
                <a:xfrm>
                  <a:off x="3494453" y="3483600"/>
                  <a:ext cx="993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1" name="Freihand 60">
                  <a:extLst>
                    <a:ext uri="{FF2B5EF4-FFF2-40B4-BE49-F238E27FC236}">
                      <a16:creationId xmlns:a16="http://schemas.microsoft.com/office/drawing/2014/main" id="{4F39DB9D-4519-4869-A4F8-F78F701D63C9}"/>
                    </a:ext>
                  </a:extLst>
                </p14:cNvPr>
                <p14:cNvContentPartPr/>
                <p14:nvPr/>
              </p14:nvContentPartPr>
              <p14:xfrm>
                <a:off x="3615053" y="3469920"/>
                <a:ext cx="69120" cy="140760"/>
              </p14:xfrm>
            </p:contentPart>
          </mc:Choice>
          <mc:Fallback xmlns="">
            <p:pic>
              <p:nvPicPr>
                <p:cNvPr id="61" name="Freihand 60">
                  <a:extLst>
                    <a:ext uri="{FF2B5EF4-FFF2-40B4-BE49-F238E27FC236}">
                      <a16:creationId xmlns:a16="http://schemas.microsoft.com/office/drawing/2014/main" id="{4F39DB9D-4519-4869-A4F8-F78F701D63C9}"/>
                    </a:ext>
                  </a:extLst>
                </p:cNvPr>
                <p:cNvPicPr/>
                <p:nvPr/>
              </p:nvPicPr>
              <p:blipFill>
                <a:blip r:embed="rId52"/>
                <a:stretch>
                  <a:fillRect/>
                </a:stretch>
              </p:blipFill>
              <p:spPr>
                <a:xfrm>
                  <a:off x="3610733" y="3465600"/>
                  <a:ext cx="777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2" name="Freihand 61">
                  <a:extLst>
                    <a:ext uri="{FF2B5EF4-FFF2-40B4-BE49-F238E27FC236}">
                      <a16:creationId xmlns:a16="http://schemas.microsoft.com/office/drawing/2014/main" id="{C84F1576-4DFE-418E-9E60-FC32A19A5FF5}"/>
                    </a:ext>
                  </a:extLst>
                </p14:cNvPr>
                <p14:cNvContentPartPr/>
                <p14:nvPr/>
              </p14:nvContentPartPr>
              <p14:xfrm>
                <a:off x="3695693" y="3497280"/>
                <a:ext cx="100800" cy="177120"/>
              </p14:xfrm>
            </p:contentPart>
          </mc:Choice>
          <mc:Fallback xmlns="">
            <p:pic>
              <p:nvPicPr>
                <p:cNvPr id="62" name="Freihand 61">
                  <a:extLst>
                    <a:ext uri="{FF2B5EF4-FFF2-40B4-BE49-F238E27FC236}">
                      <a16:creationId xmlns:a16="http://schemas.microsoft.com/office/drawing/2014/main" id="{C84F1576-4DFE-418E-9E60-FC32A19A5FF5}"/>
                    </a:ext>
                  </a:extLst>
                </p:cNvPr>
                <p:cNvPicPr/>
                <p:nvPr/>
              </p:nvPicPr>
              <p:blipFill>
                <a:blip r:embed="rId54"/>
                <a:stretch>
                  <a:fillRect/>
                </a:stretch>
              </p:blipFill>
              <p:spPr>
                <a:xfrm>
                  <a:off x="3691373" y="3492960"/>
                  <a:ext cx="10944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3" name="Freihand 62">
                  <a:extLst>
                    <a:ext uri="{FF2B5EF4-FFF2-40B4-BE49-F238E27FC236}">
                      <a16:creationId xmlns:a16="http://schemas.microsoft.com/office/drawing/2014/main" id="{B00CEF3A-9CC6-49BA-BCC0-0E3C6F29216C}"/>
                    </a:ext>
                  </a:extLst>
                </p14:cNvPr>
                <p14:cNvContentPartPr/>
                <p14:nvPr/>
              </p14:nvContentPartPr>
              <p14:xfrm>
                <a:off x="3801533" y="3533640"/>
                <a:ext cx="47880" cy="74160"/>
              </p14:xfrm>
            </p:contentPart>
          </mc:Choice>
          <mc:Fallback xmlns="">
            <p:pic>
              <p:nvPicPr>
                <p:cNvPr id="63" name="Freihand 62">
                  <a:extLst>
                    <a:ext uri="{FF2B5EF4-FFF2-40B4-BE49-F238E27FC236}">
                      <a16:creationId xmlns:a16="http://schemas.microsoft.com/office/drawing/2014/main" id="{B00CEF3A-9CC6-49BA-BCC0-0E3C6F29216C}"/>
                    </a:ext>
                  </a:extLst>
                </p:cNvPr>
                <p:cNvPicPr/>
                <p:nvPr/>
              </p:nvPicPr>
              <p:blipFill>
                <a:blip r:embed="rId56"/>
                <a:stretch>
                  <a:fillRect/>
                </a:stretch>
              </p:blipFill>
              <p:spPr>
                <a:xfrm>
                  <a:off x="3797213" y="3529320"/>
                  <a:ext cx="565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4" name="Freihand 63">
                  <a:extLst>
                    <a:ext uri="{FF2B5EF4-FFF2-40B4-BE49-F238E27FC236}">
                      <a16:creationId xmlns:a16="http://schemas.microsoft.com/office/drawing/2014/main" id="{362EE3C1-77C7-4433-82B1-88C73E80FE8C}"/>
                    </a:ext>
                  </a:extLst>
                </p14:cNvPr>
                <p14:cNvContentPartPr/>
                <p14:nvPr/>
              </p14:nvContentPartPr>
              <p14:xfrm>
                <a:off x="3841133" y="3459120"/>
                <a:ext cx="82440" cy="195120"/>
              </p14:xfrm>
            </p:contentPart>
          </mc:Choice>
          <mc:Fallback xmlns="">
            <p:pic>
              <p:nvPicPr>
                <p:cNvPr id="64" name="Freihand 63">
                  <a:extLst>
                    <a:ext uri="{FF2B5EF4-FFF2-40B4-BE49-F238E27FC236}">
                      <a16:creationId xmlns:a16="http://schemas.microsoft.com/office/drawing/2014/main" id="{362EE3C1-77C7-4433-82B1-88C73E80FE8C}"/>
                    </a:ext>
                  </a:extLst>
                </p:cNvPr>
                <p:cNvPicPr/>
                <p:nvPr/>
              </p:nvPicPr>
              <p:blipFill>
                <a:blip r:embed="rId58"/>
                <a:stretch>
                  <a:fillRect/>
                </a:stretch>
              </p:blipFill>
              <p:spPr>
                <a:xfrm>
                  <a:off x="3836813" y="3454800"/>
                  <a:ext cx="9108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6" name="Freihand 65">
                  <a:extLst>
                    <a:ext uri="{FF2B5EF4-FFF2-40B4-BE49-F238E27FC236}">
                      <a16:creationId xmlns:a16="http://schemas.microsoft.com/office/drawing/2014/main" id="{E699A51A-D4A5-405A-B153-154B86D62392}"/>
                    </a:ext>
                  </a:extLst>
                </p14:cNvPr>
                <p14:cNvContentPartPr/>
                <p14:nvPr/>
              </p14:nvContentPartPr>
              <p14:xfrm>
                <a:off x="3609293" y="3350040"/>
                <a:ext cx="139680" cy="100080"/>
              </p14:xfrm>
            </p:contentPart>
          </mc:Choice>
          <mc:Fallback xmlns="">
            <p:pic>
              <p:nvPicPr>
                <p:cNvPr id="66" name="Freihand 65">
                  <a:extLst>
                    <a:ext uri="{FF2B5EF4-FFF2-40B4-BE49-F238E27FC236}">
                      <a16:creationId xmlns:a16="http://schemas.microsoft.com/office/drawing/2014/main" id="{E699A51A-D4A5-405A-B153-154B86D62392}"/>
                    </a:ext>
                  </a:extLst>
                </p:cNvPr>
                <p:cNvPicPr/>
                <p:nvPr/>
              </p:nvPicPr>
              <p:blipFill>
                <a:blip r:embed="rId60"/>
                <a:stretch>
                  <a:fillRect/>
                </a:stretch>
              </p:blipFill>
              <p:spPr>
                <a:xfrm>
                  <a:off x="3604973" y="3345720"/>
                  <a:ext cx="1483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8" name="Freihand 67">
                  <a:extLst>
                    <a:ext uri="{FF2B5EF4-FFF2-40B4-BE49-F238E27FC236}">
                      <a16:creationId xmlns:a16="http://schemas.microsoft.com/office/drawing/2014/main" id="{C2B86787-2212-46F5-B18D-92A4B08259FD}"/>
                    </a:ext>
                  </a:extLst>
                </p14:cNvPr>
                <p14:cNvContentPartPr/>
                <p14:nvPr/>
              </p14:nvContentPartPr>
              <p14:xfrm>
                <a:off x="3534413" y="3460920"/>
                <a:ext cx="37440" cy="231480"/>
              </p14:xfrm>
            </p:contentPart>
          </mc:Choice>
          <mc:Fallback xmlns="">
            <p:pic>
              <p:nvPicPr>
                <p:cNvPr id="68" name="Freihand 67">
                  <a:extLst>
                    <a:ext uri="{FF2B5EF4-FFF2-40B4-BE49-F238E27FC236}">
                      <a16:creationId xmlns:a16="http://schemas.microsoft.com/office/drawing/2014/main" id="{C2B86787-2212-46F5-B18D-92A4B08259FD}"/>
                    </a:ext>
                  </a:extLst>
                </p:cNvPr>
                <p:cNvPicPr/>
                <p:nvPr/>
              </p:nvPicPr>
              <p:blipFill>
                <a:blip r:embed="rId62"/>
                <a:stretch>
                  <a:fillRect/>
                </a:stretch>
              </p:blipFill>
              <p:spPr>
                <a:xfrm>
                  <a:off x="3530093" y="3456600"/>
                  <a:ext cx="46080" cy="240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69" name="Freihand 68">
                <a:extLst>
                  <a:ext uri="{FF2B5EF4-FFF2-40B4-BE49-F238E27FC236}">
                    <a16:creationId xmlns:a16="http://schemas.microsoft.com/office/drawing/2014/main" id="{DD14FAA0-16AB-4BA9-9AFE-FAEDFFCF6BF7}"/>
                  </a:ext>
                </a:extLst>
              </p14:cNvPr>
              <p14:cNvContentPartPr/>
              <p14:nvPr/>
            </p14:nvContentPartPr>
            <p14:xfrm>
              <a:off x="3536933" y="4171920"/>
              <a:ext cx="15480" cy="213120"/>
            </p14:xfrm>
          </p:contentPart>
        </mc:Choice>
        <mc:Fallback xmlns="">
          <p:pic>
            <p:nvPicPr>
              <p:cNvPr id="69" name="Freihand 68">
                <a:extLst>
                  <a:ext uri="{FF2B5EF4-FFF2-40B4-BE49-F238E27FC236}">
                    <a16:creationId xmlns:a16="http://schemas.microsoft.com/office/drawing/2014/main" id="{DD14FAA0-16AB-4BA9-9AFE-FAEDFFCF6BF7}"/>
                  </a:ext>
                </a:extLst>
              </p:cNvPr>
              <p:cNvPicPr/>
              <p:nvPr/>
            </p:nvPicPr>
            <p:blipFill>
              <a:blip r:embed="rId64"/>
              <a:stretch>
                <a:fillRect/>
              </a:stretch>
            </p:blipFill>
            <p:spPr>
              <a:xfrm>
                <a:off x="3532613" y="4167600"/>
                <a:ext cx="2412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70" name="Freihand 69">
                <a:extLst>
                  <a:ext uri="{FF2B5EF4-FFF2-40B4-BE49-F238E27FC236}">
                    <a16:creationId xmlns:a16="http://schemas.microsoft.com/office/drawing/2014/main" id="{2D0A743C-77A2-476C-8A56-DFC53071AF95}"/>
                  </a:ext>
                </a:extLst>
              </p14:cNvPr>
              <p14:cNvContentPartPr/>
              <p14:nvPr/>
            </p14:nvContentPartPr>
            <p14:xfrm>
              <a:off x="3496613" y="4733520"/>
              <a:ext cx="46800" cy="713520"/>
            </p14:xfrm>
          </p:contentPart>
        </mc:Choice>
        <mc:Fallback xmlns="">
          <p:pic>
            <p:nvPicPr>
              <p:cNvPr id="70" name="Freihand 69">
                <a:extLst>
                  <a:ext uri="{FF2B5EF4-FFF2-40B4-BE49-F238E27FC236}">
                    <a16:creationId xmlns:a16="http://schemas.microsoft.com/office/drawing/2014/main" id="{2D0A743C-77A2-476C-8A56-DFC53071AF95}"/>
                  </a:ext>
                </a:extLst>
              </p:cNvPr>
              <p:cNvPicPr/>
              <p:nvPr/>
            </p:nvPicPr>
            <p:blipFill>
              <a:blip r:embed="rId66"/>
              <a:stretch>
                <a:fillRect/>
              </a:stretch>
            </p:blipFill>
            <p:spPr>
              <a:xfrm>
                <a:off x="3492293" y="4729200"/>
                <a:ext cx="55440" cy="722160"/>
              </a:xfrm>
              <a:prstGeom prst="rect">
                <a:avLst/>
              </a:prstGeom>
            </p:spPr>
          </p:pic>
        </mc:Fallback>
      </mc:AlternateContent>
      <p:grpSp>
        <p:nvGrpSpPr>
          <p:cNvPr id="87" name="Gruppieren 86">
            <a:extLst>
              <a:ext uri="{FF2B5EF4-FFF2-40B4-BE49-F238E27FC236}">
                <a16:creationId xmlns:a16="http://schemas.microsoft.com/office/drawing/2014/main" id="{10A8EF04-363E-4442-AF54-5ED1574221DD}"/>
              </a:ext>
            </a:extLst>
          </p:cNvPr>
          <p:cNvGrpSpPr/>
          <p:nvPr/>
        </p:nvGrpSpPr>
        <p:grpSpPr>
          <a:xfrm>
            <a:off x="1781213" y="4386480"/>
            <a:ext cx="487440" cy="235800"/>
            <a:chOff x="1781213" y="4386480"/>
            <a:chExt cx="487440" cy="235800"/>
          </a:xfrm>
        </p:grpSpPr>
        <mc:AlternateContent xmlns:mc="http://schemas.openxmlformats.org/markup-compatibility/2006" xmlns:p14="http://schemas.microsoft.com/office/powerpoint/2010/main">
          <mc:Choice Requires="p14">
            <p:contentPart p14:bwMode="auto" r:id="rId67">
              <p14:nvContentPartPr>
                <p14:cNvPr id="84" name="Freihand 83">
                  <a:extLst>
                    <a:ext uri="{FF2B5EF4-FFF2-40B4-BE49-F238E27FC236}">
                      <a16:creationId xmlns:a16="http://schemas.microsoft.com/office/drawing/2014/main" id="{6A777961-FD11-46FB-AFAF-ECC7C8BADFD7}"/>
                    </a:ext>
                  </a:extLst>
                </p14:cNvPr>
                <p14:cNvContentPartPr/>
                <p14:nvPr/>
              </p14:nvContentPartPr>
              <p14:xfrm>
                <a:off x="2110613" y="4419240"/>
                <a:ext cx="158040" cy="34200"/>
              </p14:xfrm>
            </p:contentPart>
          </mc:Choice>
          <mc:Fallback xmlns="">
            <p:pic>
              <p:nvPicPr>
                <p:cNvPr id="84" name="Freihand 83">
                  <a:extLst>
                    <a:ext uri="{FF2B5EF4-FFF2-40B4-BE49-F238E27FC236}">
                      <a16:creationId xmlns:a16="http://schemas.microsoft.com/office/drawing/2014/main" id="{6A777961-FD11-46FB-AFAF-ECC7C8BADFD7}"/>
                    </a:ext>
                  </a:extLst>
                </p:cNvPr>
                <p:cNvPicPr/>
                <p:nvPr/>
              </p:nvPicPr>
              <p:blipFill>
                <a:blip r:embed="rId68"/>
                <a:stretch>
                  <a:fillRect/>
                </a:stretch>
              </p:blipFill>
              <p:spPr>
                <a:xfrm>
                  <a:off x="2106293" y="4414920"/>
                  <a:ext cx="1666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85" name="Freihand 84">
                  <a:extLst>
                    <a:ext uri="{FF2B5EF4-FFF2-40B4-BE49-F238E27FC236}">
                      <a16:creationId xmlns:a16="http://schemas.microsoft.com/office/drawing/2014/main" id="{F23B80CB-DE36-4C16-84C3-413521D6664F}"/>
                    </a:ext>
                  </a:extLst>
                </p14:cNvPr>
                <p14:cNvContentPartPr/>
                <p14:nvPr/>
              </p14:nvContentPartPr>
              <p14:xfrm>
                <a:off x="1781213" y="4386480"/>
                <a:ext cx="95400" cy="235800"/>
              </p14:xfrm>
            </p:contentPart>
          </mc:Choice>
          <mc:Fallback xmlns="">
            <p:pic>
              <p:nvPicPr>
                <p:cNvPr id="85" name="Freihand 84">
                  <a:extLst>
                    <a:ext uri="{FF2B5EF4-FFF2-40B4-BE49-F238E27FC236}">
                      <a16:creationId xmlns:a16="http://schemas.microsoft.com/office/drawing/2014/main" id="{F23B80CB-DE36-4C16-84C3-413521D6664F}"/>
                    </a:ext>
                  </a:extLst>
                </p:cNvPr>
                <p:cNvPicPr/>
                <p:nvPr/>
              </p:nvPicPr>
              <p:blipFill>
                <a:blip r:embed="rId70"/>
                <a:stretch>
                  <a:fillRect/>
                </a:stretch>
              </p:blipFill>
              <p:spPr>
                <a:xfrm>
                  <a:off x="1776893" y="4382160"/>
                  <a:ext cx="10404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86" name="Freihand 85">
                  <a:extLst>
                    <a:ext uri="{FF2B5EF4-FFF2-40B4-BE49-F238E27FC236}">
                      <a16:creationId xmlns:a16="http://schemas.microsoft.com/office/drawing/2014/main" id="{895D8D1A-71EC-465C-B48E-17410D78E776}"/>
                    </a:ext>
                  </a:extLst>
                </p14:cNvPr>
                <p14:cNvContentPartPr/>
                <p14:nvPr/>
              </p14:nvContentPartPr>
              <p14:xfrm>
                <a:off x="1873373" y="4444440"/>
                <a:ext cx="86040" cy="127080"/>
              </p14:xfrm>
            </p:contentPart>
          </mc:Choice>
          <mc:Fallback xmlns="">
            <p:pic>
              <p:nvPicPr>
                <p:cNvPr id="86" name="Freihand 85">
                  <a:extLst>
                    <a:ext uri="{FF2B5EF4-FFF2-40B4-BE49-F238E27FC236}">
                      <a16:creationId xmlns:a16="http://schemas.microsoft.com/office/drawing/2014/main" id="{895D8D1A-71EC-465C-B48E-17410D78E776}"/>
                    </a:ext>
                  </a:extLst>
                </p:cNvPr>
                <p:cNvPicPr/>
                <p:nvPr/>
              </p:nvPicPr>
              <p:blipFill>
                <a:blip r:embed="rId72"/>
                <a:stretch>
                  <a:fillRect/>
                </a:stretch>
              </p:blipFill>
              <p:spPr>
                <a:xfrm>
                  <a:off x="1869053" y="4440120"/>
                  <a:ext cx="94680" cy="135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3">
            <p14:nvContentPartPr>
              <p14:cNvPr id="88" name="Freihand 87">
                <a:extLst>
                  <a:ext uri="{FF2B5EF4-FFF2-40B4-BE49-F238E27FC236}">
                    <a16:creationId xmlns:a16="http://schemas.microsoft.com/office/drawing/2014/main" id="{6A0AC3D6-4F99-48FB-B94C-BD418C3F4D4C}"/>
                  </a:ext>
                </a:extLst>
              </p14:cNvPr>
              <p14:cNvContentPartPr/>
              <p14:nvPr/>
            </p14:nvContentPartPr>
            <p14:xfrm>
              <a:off x="5812853" y="1568760"/>
              <a:ext cx="812880" cy="74520"/>
            </p14:xfrm>
          </p:contentPart>
        </mc:Choice>
        <mc:Fallback xmlns="">
          <p:pic>
            <p:nvPicPr>
              <p:cNvPr id="88" name="Freihand 87">
                <a:extLst>
                  <a:ext uri="{FF2B5EF4-FFF2-40B4-BE49-F238E27FC236}">
                    <a16:creationId xmlns:a16="http://schemas.microsoft.com/office/drawing/2014/main" id="{6A0AC3D6-4F99-48FB-B94C-BD418C3F4D4C}"/>
                  </a:ext>
                </a:extLst>
              </p:cNvPr>
              <p:cNvPicPr/>
              <p:nvPr/>
            </p:nvPicPr>
            <p:blipFill>
              <a:blip r:embed="rId74"/>
              <a:stretch>
                <a:fillRect/>
              </a:stretch>
            </p:blipFill>
            <p:spPr>
              <a:xfrm>
                <a:off x="5808533" y="1564440"/>
                <a:ext cx="82152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89" name="Freihand 88">
                <a:extLst>
                  <a:ext uri="{FF2B5EF4-FFF2-40B4-BE49-F238E27FC236}">
                    <a16:creationId xmlns:a16="http://schemas.microsoft.com/office/drawing/2014/main" id="{5666E050-DBB5-4A67-A53F-125CA46AF0AB}"/>
                  </a:ext>
                </a:extLst>
              </p14:cNvPr>
              <p14:cNvContentPartPr/>
              <p14:nvPr/>
            </p14:nvContentPartPr>
            <p14:xfrm>
              <a:off x="3498053" y="4377840"/>
              <a:ext cx="62280" cy="87480"/>
            </p14:xfrm>
          </p:contentPart>
        </mc:Choice>
        <mc:Fallback xmlns="">
          <p:pic>
            <p:nvPicPr>
              <p:cNvPr id="89" name="Freihand 88">
                <a:extLst>
                  <a:ext uri="{FF2B5EF4-FFF2-40B4-BE49-F238E27FC236}">
                    <a16:creationId xmlns:a16="http://schemas.microsoft.com/office/drawing/2014/main" id="{5666E050-DBB5-4A67-A53F-125CA46AF0AB}"/>
                  </a:ext>
                </a:extLst>
              </p:cNvPr>
              <p:cNvPicPr/>
              <p:nvPr/>
            </p:nvPicPr>
            <p:blipFill>
              <a:blip r:embed="rId76"/>
              <a:stretch>
                <a:fillRect/>
              </a:stretch>
            </p:blipFill>
            <p:spPr>
              <a:xfrm>
                <a:off x="3493733" y="4373520"/>
                <a:ext cx="709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90" name="Freihand 89">
                <a:extLst>
                  <a:ext uri="{FF2B5EF4-FFF2-40B4-BE49-F238E27FC236}">
                    <a16:creationId xmlns:a16="http://schemas.microsoft.com/office/drawing/2014/main" id="{0A53FEC0-3F2D-49A7-9CA3-8A81E1A6C441}"/>
                  </a:ext>
                </a:extLst>
              </p14:cNvPr>
              <p14:cNvContentPartPr/>
              <p14:nvPr/>
            </p14:nvContentPartPr>
            <p14:xfrm>
              <a:off x="4338653" y="5152920"/>
              <a:ext cx="42120" cy="75600"/>
            </p14:xfrm>
          </p:contentPart>
        </mc:Choice>
        <mc:Fallback xmlns="">
          <p:pic>
            <p:nvPicPr>
              <p:cNvPr id="90" name="Freihand 89">
                <a:extLst>
                  <a:ext uri="{FF2B5EF4-FFF2-40B4-BE49-F238E27FC236}">
                    <a16:creationId xmlns:a16="http://schemas.microsoft.com/office/drawing/2014/main" id="{0A53FEC0-3F2D-49A7-9CA3-8A81E1A6C441}"/>
                  </a:ext>
                </a:extLst>
              </p:cNvPr>
              <p:cNvPicPr/>
              <p:nvPr/>
            </p:nvPicPr>
            <p:blipFill>
              <a:blip r:embed="rId78"/>
              <a:stretch>
                <a:fillRect/>
              </a:stretch>
            </p:blipFill>
            <p:spPr>
              <a:xfrm>
                <a:off x="4334333" y="5148600"/>
                <a:ext cx="50760" cy="84240"/>
              </a:xfrm>
              <a:prstGeom prst="rect">
                <a:avLst/>
              </a:prstGeom>
            </p:spPr>
          </p:pic>
        </mc:Fallback>
      </mc:AlternateContent>
      <p:grpSp>
        <p:nvGrpSpPr>
          <p:cNvPr id="92" name="Gruppieren 91">
            <a:extLst>
              <a:ext uri="{FF2B5EF4-FFF2-40B4-BE49-F238E27FC236}">
                <a16:creationId xmlns:a16="http://schemas.microsoft.com/office/drawing/2014/main" id="{72451808-FB86-450B-9320-E9472723311B}"/>
              </a:ext>
            </a:extLst>
          </p:cNvPr>
          <p:cNvGrpSpPr/>
          <p:nvPr/>
        </p:nvGrpSpPr>
        <p:grpSpPr>
          <a:xfrm>
            <a:off x="3328493" y="6248760"/>
            <a:ext cx="500400" cy="359280"/>
            <a:chOff x="3328493" y="6248760"/>
            <a:chExt cx="500400" cy="359280"/>
          </a:xfrm>
        </p:grpSpPr>
        <mc:AlternateContent xmlns:mc="http://schemas.openxmlformats.org/markup-compatibility/2006" xmlns:p14="http://schemas.microsoft.com/office/powerpoint/2010/main">
          <mc:Choice Requires="p14">
            <p:contentPart p14:bwMode="auto" r:id="rId79">
              <p14:nvContentPartPr>
                <p14:cNvPr id="71" name="Freihand 70">
                  <a:extLst>
                    <a:ext uri="{FF2B5EF4-FFF2-40B4-BE49-F238E27FC236}">
                      <a16:creationId xmlns:a16="http://schemas.microsoft.com/office/drawing/2014/main" id="{82340902-C6D0-471C-AC2D-49F8663CB10F}"/>
                    </a:ext>
                  </a:extLst>
                </p14:cNvPr>
                <p14:cNvContentPartPr/>
                <p14:nvPr/>
              </p14:nvContentPartPr>
              <p14:xfrm>
                <a:off x="3441533" y="6248760"/>
                <a:ext cx="6480" cy="38160"/>
              </p14:xfrm>
            </p:contentPart>
          </mc:Choice>
          <mc:Fallback xmlns="">
            <p:pic>
              <p:nvPicPr>
                <p:cNvPr id="71" name="Freihand 70">
                  <a:extLst>
                    <a:ext uri="{FF2B5EF4-FFF2-40B4-BE49-F238E27FC236}">
                      <a16:creationId xmlns:a16="http://schemas.microsoft.com/office/drawing/2014/main" id="{82340902-C6D0-471C-AC2D-49F8663CB10F}"/>
                    </a:ext>
                  </a:extLst>
                </p:cNvPr>
                <p:cNvPicPr/>
                <p:nvPr/>
              </p:nvPicPr>
              <p:blipFill>
                <a:blip r:embed="rId80"/>
                <a:stretch>
                  <a:fillRect/>
                </a:stretch>
              </p:blipFill>
              <p:spPr>
                <a:xfrm>
                  <a:off x="3437213" y="6244440"/>
                  <a:ext cx="151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2" name="Freihand 71">
                  <a:extLst>
                    <a:ext uri="{FF2B5EF4-FFF2-40B4-BE49-F238E27FC236}">
                      <a16:creationId xmlns:a16="http://schemas.microsoft.com/office/drawing/2014/main" id="{CAD7CCBD-2BC1-40A9-A99B-CF5F82A6D2F6}"/>
                    </a:ext>
                  </a:extLst>
                </p14:cNvPr>
                <p14:cNvContentPartPr/>
                <p14:nvPr/>
              </p14:nvContentPartPr>
              <p14:xfrm>
                <a:off x="3483293" y="6323280"/>
                <a:ext cx="360" cy="360"/>
              </p14:xfrm>
            </p:contentPart>
          </mc:Choice>
          <mc:Fallback xmlns="">
            <p:pic>
              <p:nvPicPr>
                <p:cNvPr id="72" name="Freihand 71">
                  <a:extLst>
                    <a:ext uri="{FF2B5EF4-FFF2-40B4-BE49-F238E27FC236}">
                      <a16:creationId xmlns:a16="http://schemas.microsoft.com/office/drawing/2014/main" id="{CAD7CCBD-2BC1-40A9-A99B-CF5F82A6D2F6}"/>
                    </a:ext>
                  </a:extLst>
                </p:cNvPr>
                <p:cNvPicPr/>
                <p:nvPr/>
              </p:nvPicPr>
              <p:blipFill>
                <a:blip r:embed="rId82"/>
                <a:stretch>
                  <a:fillRect/>
                </a:stretch>
              </p:blipFill>
              <p:spPr>
                <a:xfrm>
                  <a:off x="3478973" y="6318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3" name="Freihand 72">
                  <a:extLst>
                    <a:ext uri="{FF2B5EF4-FFF2-40B4-BE49-F238E27FC236}">
                      <a16:creationId xmlns:a16="http://schemas.microsoft.com/office/drawing/2014/main" id="{7391493B-4DF2-475C-B0D5-42546C5C43E3}"/>
                    </a:ext>
                  </a:extLst>
                </p14:cNvPr>
                <p14:cNvContentPartPr/>
                <p14:nvPr/>
              </p14:nvContentPartPr>
              <p14:xfrm>
                <a:off x="3328493" y="6440640"/>
                <a:ext cx="100440" cy="73440"/>
              </p14:xfrm>
            </p:contentPart>
          </mc:Choice>
          <mc:Fallback xmlns="">
            <p:pic>
              <p:nvPicPr>
                <p:cNvPr id="73" name="Freihand 72">
                  <a:extLst>
                    <a:ext uri="{FF2B5EF4-FFF2-40B4-BE49-F238E27FC236}">
                      <a16:creationId xmlns:a16="http://schemas.microsoft.com/office/drawing/2014/main" id="{7391493B-4DF2-475C-B0D5-42546C5C43E3}"/>
                    </a:ext>
                  </a:extLst>
                </p:cNvPr>
                <p:cNvPicPr/>
                <p:nvPr/>
              </p:nvPicPr>
              <p:blipFill>
                <a:blip r:embed="rId84"/>
                <a:stretch>
                  <a:fillRect/>
                </a:stretch>
              </p:blipFill>
              <p:spPr>
                <a:xfrm>
                  <a:off x="3324173" y="6436320"/>
                  <a:ext cx="1090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74" name="Freihand 73">
                  <a:extLst>
                    <a:ext uri="{FF2B5EF4-FFF2-40B4-BE49-F238E27FC236}">
                      <a16:creationId xmlns:a16="http://schemas.microsoft.com/office/drawing/2014/main" id="{CC44A3B5-82FF-4179-9E39-577805823EF5}"/>
                    </a:ext>
                  </a:extLst>
                </p14:cNvPr>
                <p14:cNvContentPartPr/>
                <p14:nvPr/>
              </p14:nvContentPartPr>
              <p14:xfrm>
                <a:off x="3391853" y="6435240"/>
                <a:ext cx="47520" cy="172800"/>
              </p14:xfrm>
            </p:contentPart>
          </mc:Choice>
          <mc:Fallback xmlns="">
            <p:pic>
              <p:nvPicPr>
                <p:cNvPr id="74" name="Freihand 73">
                  <a:extLst>
                    <a:ext uri="{FF2B5EF4-FFF2-40B4-BE49-F238E27FC236}">
                      <a16:creationId xmlns:a16="http://schemas.microsoft.com/office/drawing/2014/main" id="{CC44A3B5-82FF-4179-9E39-577805823EF5}"/>
                    </a:ext>
                  </a:extLst>
                </p:cNvPr>
                <p:cNvPicPr/>
                <p:nvPr/>
              </p:nvPicPr>
              <p:blipFill>
                <a:blip r:embed="rId86"/>
                <a:stretch>
                  <a:fillRect/>
                </a:stretch>
              </p:blipFill>
              <p:spPr>
                <a:xfrm>
                  <a:off x="3387533" y="6430920"/>
                  <a:ext cx="561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8" name="Freihand 77">
                  <a:extLst>
                    <a:ext uri="{FF2B5EF4-FFF2-40B4-BE49-F238E27FC236}">
                      <a16:creationId xmlns:a16="http://schemas.microsoft.com/office/drawing/2014/main" id="{D37A71FC-8168-4888-AA74-172DB36E48B4}"/>
                    </a:ext>
                  </a:extLst>
                </p14:cNvPr>
                <p14:cNvContentPartPr/>
                <p14:nvPr/>
              </p14:nvContentPartPr>
              <p14:xfrm>
                <a:off x="3452693" y="6361080"/>
                <a:ext cx="107280" cy="121680"/>
              </p14:xfrm>
            </p:contentPart>
          </mc:Choice>
          <mc:Fallback xmlns="">
            <p:pic>
              <p:nvPicPr>
                <p:cNvPr id="78" name="Freihand 77">
                  <a:extLst>
                    <a:ext uri="{FF2B5EF4-FFF2-40B4-BE49-F238E27FC236}">
                      <a16:creationId xmlns:a16="http://schemas.microsoft.com/office/drawing/2014/main" id="{D37A71FC-8168-4888-AA74-172DB36E48B4}"/>
                    </a:ext>
                  </a:extLst>
                </p:cNvPr>
                <p:cNvPicPr/>
                <p:nvPr/>
              </p:nvPicPr>
              <p:blipFill>
                <a:blip r:embed="rId88"/>
                <a:stretch>
                  <a:fillRect/>
                </a:stretch>
              </p:blipFill>
              <p:spPr>
                <a:xfrm>
                  <a:off x="3448373" y="6356760"/>
                  <a:ext cx="1159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79" name="Freihand 78">
                  <a:extLst>
                    <a:ext uri="{FF2B5EF4-FFF2-40B4-BE49-F238E27FC236}">
                      <a16:creationId xmlns:a16="http://schemas.microsoft.com/office/drawing/2014/main" id="{2E5FB1C6-1DF7-40DE-9E31-5D8626D920F7}"/>
                    </a:ext>
                  </a:extLst>
                </p14:cNvPr>
                <p14:cNvContentPartPr/>
                <p14:nvPr/>
              </p14:nvContentPartPr>
              <p14:xfrm>
                <a:off x="3563213" y="6384120"/>
                <a:ext cx="63720" cy="151920"/>
              </p14:xfrm>
            </p:contentPart>
          </mc:Choice>
          <mc:Fallback xmlns="">
            <p:pic>
              <p:nvPicPr>
                <p:cNvPr id="79" name="Freihand 78">
                  <a:extLst>
                    <a:ext uri="{FF2B5EF4-FFF2-40B4-BE49-F238E27FC236}">
                      <a16:creationId xmlns:a16="http://schemas.microsoft.com/office/drawing/2014/main" id="{2E5FB1C6-1DF7-40DE-9E31-5D8626D920F7}"/>
                    </a:ext>
                  </a:extLst>
                </p:cNvPr>
                <p:cNvPicPr/>
                <p:nvPr/>
              </p:nvPicPr>
              <p:blipFill>
                <a:blip r:embed="rId90"/>
                <a:stretch>
                  <a:fillRect/>
                </a:stretch>
              </p:blipFill>
              <p:spPr>
                <a:xfrm>
                  <a:off x="3558893" y="6379800"/>
                  <a:ext cx="723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0" name="Freihand 79">
                  <a:extLst>
                    <a:ext uri="{FF2B5EF4-FFF2-40B4-BE49-F238E27FC236}">
                      <a16:creationId xmlns:a16="http://schemas.microsoft.com/office/drawing/2014/main" id="{2733ABF1-6C36-4DFB-B3CC-25E6A0164BF5}"/>
                    </a:ext>
                  </a:extLst>
                </p14:cNvPr>
                <p14:cNvContentPartPr/>
                <p14:nvPr/>
              </p14:nvContentPartPr>
              <p14:xfrm>
                <a:off x="3651773" y="6430560"/>
                <a:ext cx="57600" cy="156600"/>
              </p14:xfrm>
            </p:contentPart>
          </mc:Choice>
          <mc:Fallback xmlns="">
            <p:pic>
              <p:nvPicPr>
                <p:cNvPr id="80" name="Freihand 79">
                  <a:extLst>
                    <a:ext uri="{FF2B5EF4-FFF2-40B4-BE49-F238E27FC236}">
                      <a16:creationId xmlns:a16="http://schemas.microsoft.com/office/drawing/2014/main" id="{2733ABF1-6C36-4DFB-B3CC-25E6A0164BF5}"/>
                    </a:ext>
                  </a:extLst>
                </p:cNvPr>
                <p:cNvPicPr/>
                <p:nvPr/>
              </p:nvPicPr>
              <p:blipFill>
                <a:blip r:embed="rId92"/>
                <a:stretch>
                  <a:fillRect/>
                </a:stretch>
              </p:blipFill>
              <p:spPr>
                <a:xfrm>
                  <a:off x="3647453" y="6426240"/>
                  <a:ext cx="6624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1" name="Freihand 80">
                  <a:extLst>
                    <a:ext uri="{FF2B5EF4-FFF2-40B4-BE49-F238E27FC236}">
                      <a16:creationId xmlns:a16="http://schemas.microsoft.com/office/drawing/2014/main" id="{4A6C69BF-B03F-4DFB-AE4F-E91F1C2F5569}"/>
                    </a:ext>
                  </a:extLst>
                </p14:cNvPr>
                <p14:cNvContentPartPr/>
                <p14:nvPr/>
              </p14:nvContentPartPr>
              <p14:xfrm>
                <a:off x="3713693" y="6469440"/>
                <a:ext cx="57960" cy="81000"/>
              </p14:xfrm>
            </p:contentPart>
          </mc:Choice>
          <mc:Fallback xmlns="">
            <p:pic>
              <p:nvPicPr>
                <p:cNvPr id="81" name="Freihand 80">
                  <a:extLst>
                    <a:ext uri="{FF2B5EF4-FFF2-40B4-BE49-F238E27FC236}">
                      <a16:creationId xmlns:a16="http://schemas.microsoft.com/office/drawing/2014/main" id="{4A6C69BF-B03F-4DFB-AE4F-E91F1C2F5569}"/>
                    </a:ext>
                  </a:extLst>
                </p:cNvPr>
                <p:cNvPicPr/>
                <p:nvPr/>
              </p:nvPicPr>
              <p:blipFill>
                <a:blip r:embed="rId94"/>
                <a:stretch>
                  <a:fillRect/>
                </a:stretch>
              </p:blipFill>
              <p:spPr>
                <a:xfrm>
                  <a:off x="3709373" y="6465120"/>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82" name="Freihand 81">
                  <a:extLst>
                    <a:ext uri="{FF2B5EF4-FFF2-40B4-BE49-F238E27FC236}">
                      <a16:creationId xmlns:a16="http://schemas.microsoft.com/office/drawing/2014/main" id="{6713604E-4B76-4640-80EB-A5B294CF8A94}"/>
                    </a:ext>
                  </a:extLst>
                </p14:cNvPr>
                <p14:cNvContentPartPr/>
                <p14:nvPr/>
              </p14:nvContentPartPr>
              <p14:xfrm>
                <a:off x="3776333" y="6393120"/>
                <a:ext cx="52560" cy="209160"/>
              </p14:xfrm>
            </p:contentPart>
          </mc:Choice>
          <mc:Fallback xmlns="">
            <p:pic>
              <p:nvPicPr>
                <p:cNvPr id="82" name="Freihand 81">
                  <a:extLst>
                    <a:ext uri="{FF2B5EF4-FFF2-40B4-BE49-F238E27FC236}">
                      <a16:creationId xmlns:a16="http://schemas.microsoft.com/office/drawing/2014/main" id="{6713604E-4B76-4640-80EB-A5B294CF8A94}"/>
                    </a:ext>
                  </a:extLst>
                </p:cNvPr>
                <p:cNvPicPr/>
                <p:nvPr/>
              </p:nvPicPr>
              <p:blipFill>
                <a:blip r:embed="rId96"/>
                <a:stretch>
                  <a:fillRect/>
                </a:stretch>
              </p:blipFill>
              <p:spPr>
                <a:xfrm>
                  <a:off x="3772013" y="6388800"/>
                  <a:ext cx="6120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91" name="Freihand 90">
                  <a:extLst>
                    <a:ext uri="{FF2B5EF4-FFF2-40B4-BE49-F238E27FC236}">
                      <a16:creationId xmlns:a16="http://schemas.microsoft.com/office/drawing/2014/main" id="{D5D1AC81-2555-43C5-8D66-338B7149E39F}"/>
                    </a:ext>
                  </a:extLst>
                </p14:cNvPr>
                <p14:cNvContentPartPr/>
                <p14:nvPr/>
              </p14:nvContentPartPr>
              <p14:xfrm>
                <a:off x="3480773" y="6383400"/>
                <a:ext cx="360" cy="360"/>
              </p14:xfrm>
            </p:contentPart>
          </mc:Choice>
          <mc:Fallback xmlns="">
            <p:pic>
              <p:nvPicPr>
                <p:cNvPr id="91" name="Freihand 90">
                  <a:extLst>
                    <a:ext uri="{FF2B5EF4-FFF2-40B4-BE49-F238E27FC236}">
                      <a16:creationId xmlns:a16="http://schemas.microsoft.com/office/drawing/2014/main" id="{D5D1AC81-2555-43C5-8D66-338B7149E39F}"/>
                    </a:ext>
                  </a:extLst>
                </p:cNvPr>
                <p:cNvPicPr/>
                <p:nvPr/>
              </p:nvPicPr>
              <p:blipFill>
                <a:blip r:embed="rId82"/>
                <a:stretch>
                  <a:fillRect/>
                </a:stretch>
              </p:blipFill>
              <p:spPr>
                <a:xfrm>
                  <a:off x="3476453" y="6379080"/>
                  <a:ext cx="9000" cy="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8">
            <p14:nvContentPartPr>
              <p14:cNvPr id="93" name="Freihand 92">
                <a:extLst>
                  <a:ext uri="{FF2B5EF4-FFF2-40B4-BE49-F238E27FC236}">
                    <a16:creationId xmlns:a16="http://schemas.microsoft.com/office/drawing/2014/main" id="{ECDA6E31-41F3-4528-890B-8A8475CE79A6}"/>
                  </a:ext>
                </a:extLst>
              </p14:cNvPr>
              <p14:cNvContentPartPr/>
              <p14:nvPr/>
            </p14:nvContentPartPr>
            <p14:xfrm>
              <a:off x="3497693" y="4367400"/>
              <a:ext cx="55440" cy="55800"/>
            </p14:xfrm>
          </p:contentPart>
        </mc:Choice>
        <mc:Fallback xmlns="">
          <p:pic>
            <p:nvPicPr>
              <p:cNvPr id="93" name="Freihand 92">
                <a:extLst>
                  <a:ext uri="{FF2B5EF4-FFF2-40B4-BE49-F238E27FC236}">
                    <a16:creationId xmlns:a16="http://schemas.microsoft.com/office/drawing/2014/main" id="{ECDA6E31-41F3-4528-890B-8A8475CE79A6}"/>
                  </a:ext>
                </a:extLst>
              </p:cNvPr>
              <p:cNvPicPr/>
              <p:nvPr/>
            </p:nvPicPr>
            <p:blipFill>
              <a:blip r:embed="rId99"/>
              <a:stretch>
                <a:fillRect/>
              </a:stretch>
            </p:blipFill>
            <p:spPr>
              <a:xfrm>
                <a:off x="3493373" y="4363080"/>
                <a:ext cx="64080" cy="64440"/>
              </a:xfrm>
              <a:prstGeom prst="rect">
                <a:avLst/>
              </a:prstGeom>
            </p:spPr>
          </p:pic>
        </mc:Fallback>
      </mc:AlternateContent>
      <p:grpSp>
        <p:nvGrpSpPr>
          <p:cNvPr id="99" name="Gruppieren 98">
            <a:extLst>
              <a:ext uri="{FF2B5EF4-FFF2-40B4-BE49-F238E27FC236}">
                <a16:creationId xmlns:a16="http://schemas.microsoft.com/office/drawing/2014/main" id="{1B8E56C7-8853-48D3-9A1F-2098D137EE73}"/>
              </a:ext>
            </a:extLst>
          </p:cNvPr>
          <p:cNvGrpSpPr/>
          <p:nvPr/>
        </p:nvGrpSpPr>
        <p:grpSpPr>
          <a:xfrm>
            <a:off x="6364373" y="1824720"/>
            <a:ext cx="769320" cy="289440"/>
            <a:chOff x="6364373" y="1824720"/>
            <a:chExt cx="769320" cy="289440"/>
          </a:xfrm>
        </p:grpSpPr>
        <mc:AlternateContent xmlns:mc="http://schemas.openxmlformats.org/markup-compatibility/2006" xmlns:p14="http://schemas.microsoft.com/office/powerpoint/2010/main">
          <mc:Choice Requires="p14">
            <p:contentPart p14:bwMode="auto" r:id="rId100">
              <p14:nvContentPartPr>
                <p14:cNvPr id="94" name="Freihand 93">
                  <a:extLst>
                    <a:ext uri="{FF2B5EF4-FFF2-40B4-BE49-F238E27FC236}">
                      <a16:creationId xmlns:a16="http://schemas.microsoft.com/office/drawing/2014/main" id="{8D0D3F0F-9AF3-46E1-A73F-992B35A8DD76}"/>
                    </a:ext>
                  </a:extLst>
                </p14:cNvPr>
                <p14:cNvContentPartPr/>
                <p14:nvPr/>
              </p14:nvContentPartPr>
              <p14:xfrm>
                <a:off x="6364373" y="1857840"/>
                <a:ext cx="114120" cy="256320"/>
              </p14:xfrm>
            </p:contentPart>
          </mc:Choice>
          <mc:Fallback xmlns="">
            <p:pic>
              <p:nvPicPr>
                <p:cNvPr id="94" name="Freihand 93">
                  <a:extLst>
                    <a:ext uri="{FF2B5EF4-FFF2-40B4-BE49-F238E27FC236}">
                      <a16:creationId xmlns:a16="http://schemas.microsoft.com/office/drawing/2014/main" id="{8D0D3F0F-9AF3-46E1-A73F-992B35A8DD76}"/>
                    </a:ext>
                  </a:extLst>
                </p:cNvPr>
                <p:cNvPicPr/>
                <p:nvPr/>
              </p:nvPicPr>
              <p:blipFill>
                <a:blip r:embed="rId101"/>
                <a:stretch>
                  <a:fillRect/>
                </a:stretch>
              </p:blipFill>
              <p:spPr>
                <a:xfrm>
                  <a:off x="6360053" y="1853520"/>
                  <a:ext cx="12276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5" name="Freihand 94">
                  <a:extLst>
                    <a:ext uri="{FF2B5EF4-FFF2-40B4-BE49-F238E27FC236}">
                      <a16:creationId xmlns:a16="http://schemas.microsoft.com/office/drawing/2014/main" id="{6D3B7D52-2583-4D52-AE9F-77DB28D47E4E}"/>
                    </a:ext>
                  </a:extLst>
                </p14:cNvPr>
                <p14:cNvContentPartPr/>
                <p14:nvPr/>
              </p14:nvContentPartPr>
              <p14:xfrm>
                <a:off x="6490733" y="1959000"/>
                <a:ext cx="123840" cy="116280"/>
              </p14:xfrm>
            </p:contentPart>
          </mc:Choice>
          <mc:Fallback xmlns="">
            <p:pic>
              <p:nvPicPr>
                <p:cNvPr id="95" name="Freihand 94">
                  <a:extLst>
                    <a:ext uri="{FF2B5EF4-FFF2-40B4-BE49-F238E27FC236}">
                      <a16:creationId xmlns:a16="http://schemas.microsoft.com/office/drawing/2014/main" id="{6D3B7D52-2583-4D52-AE9F-77DB28D47E4E}"/>
                    </a:ext>
                  </a:extLst>
                </p:cNvPr>
                <p:cNvPicPr/>
                <p:nvPr/>
              </p:nvPicPr>
              <p:blipFill>
                <a:blip r:embed="rId103"/>
                <a:stretch>
                  <a:fillRect/>
                </a:stretch>
              </p:blipFill>
              <p:spPr>
                <a:xfrm>
                  <a:off x="6486413" y="1954680"/>
                  <a:ext cx="1324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6" name="Freihand 95">
                  <a:extLst>
                    <a:ext uri="{FF2B5EF4-FFF2-40B4-BE49-F238E27FC236}">
                      <a16:creationId xmlns:a16="http://schemas.microsoft.com/office/drawing/2014/main" id="{08CE6929-C58F-460C-A795-E073C34DFCEC}"/>
                    </a:ext>
                  </a:extLst>
                </p14:cNvPr>
                <p14:cNvContentPartPr/>
                <p14:nvPr/>
              </p14:nvContentPartPr>
              <p14:xfrm>
                <a:off x="6666413" y="1824720"/>
                <a:ext cx="151920" cy="142200"/>
              </p14:xfrm>
            </p:contentPart>
          </mc:Choice>
          <mc:Fallback xmlns="">
            <p:pic>
              <p:nvPicPr>
                <p:cNvPr id="96" name="Freihand 95">
                  <a:extLst>
                    <a:ext uri="{FF2B5EF4-FFF2-40B4-BE49-F238E27FC236}">
                      <a16:creationId xmlns:a16="http://schemas.microsoft.com/office/drawing/2014/main" id="{08CE6929-C58F-460C-A795-E073C34DFCEC}"/>
                    </a:ext>
                  </a:extLst>
                </p:cNvPr>
                <p:cNvPicPr/>
                <p:nvPr/>
              </p:nvPicPr>
              <p:blipFill>
                <a:blip r:embed="rId105"/>
                <a:stretch>
                  <a:fillRect/>
                </a:stretch>
              </p:blipFill>
              <p:spPr>
                <a:xfrm>
                  <a:off x="6662093" y="1820400"/>
                  <a:ext cx="1605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7" name="Freihand 96">
                  <a:extLst>
                    <a:ext uri="{FF2B5EF4-FFF2-40B4-BE49-F238E27FC236}">
                      <a16:creationId xmlns:a16="http://schemas.microsoft.com/office/drawing/2014/main" id="{9E11B6F0-F19E-4A18-BFA5-3B98FA8F7F73}"/>
                    </a:ext>
                  </a:extLst>
                </p14:cNvPr>
                <p14:cNvContentPartPr/>
                <p14:nvPr/>
              </p14:nvContentPartPr>
              <p14:xfrm>
                <a:off x="6931013" y="1845960"/>
                <a:ext cx="105840" cy="208080"/>
              </p14:xfrm>
            </p:contentPart>
          </mc:Choice>
          <mc:Fallback xmlns="">
            <p:pic>
              <p:nvPicPr>
                <p:cNvPr id="97" name="Freihand 96">
                  <a:extLst>
                    <a:ext uri="{FF2B5EF4-FFF2-40B4-BE49-F238E27FC236}">
                      <a16:creationId xmlns:a16="http://schemas.microsoft.com/office/drawing/2014/main" id="{9E11B6F0-F19E-4A18-BFA5-3B98FA8F7F73}"/>
                    </a:ext>
                  </a:extLst>
                </p:cNvPr>
                <p:cNvPicPr/>
                <p:nvPr/>
              </p:nvPicPr>
              <p:blipFill>
                <a:blip r:embed="rId107"/>
                <a:stretch>
                  <a:fillRect/>
                </a:stretch>
              </p:blipFill>
              <p:spPr>
                <a:xfrm>
                  <a:off x="6926693" y="1841640"/>
                  <a:ext cx="11448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8" name="Freihand 97">
                  <a:extLst>
                    <a:ext uri="{FF2B5EF4-FFF2-40B4-BE49-F238E27FC236}">
                      <a16:creationId xmlns:a16="http://schemas.microsoft.com/office/drawing/2014/main" id="{C195BBBE-6A5C-4660-9643-55FC0A0BE888}"/>
                    </a:ext>
                  </a:extLst>
                </p14:cNvPr>
                <p14:cNvContentPartPr/>
                <p14:nvPr/>
              </p14:nvContentPartPr>
              <p14:xfrm>
                <a:off x="7041173" y="1900680"/>
                <a:ext cx="92520" cy="88920"/>
              </p14:xfrm>
            </p:contentPart>
          </mc:Choice>
          <mc:Fallback xmlns="">
            <p:pic>
              <p:nvPicPr>
                <p:cNvPr id="98" name="Freihand 97">
                  <a:extLst>
                    <a:ext uri="{FF2B5EF4-FFF2-40B4-BE49-F238E27FC236}">
                      <a16:creationId xmlns:a16="http://schemas.microsoft.com/office/drawing/2014/main" id="{C195BBBE-6A5C-4660-9643-55FC0A0BE888}"/>
                    </a:ext>
                  </a:extLst>
                </p:cNvPr>
                <p:cNvPicPr/>
                <p:nvPr/>
              </p:nvPicPr>
              <p:blipFill>
                <a:blip r:embed="rId109"/>
                <a:stretch>
                  <a:fillRect/>
                </a:stretch>
              </p:blipFill>
              <p:spPr>
                <a:xfrm>
                  <a:off x="7036853" y="1896360"/>
                  <a:ext cx="101160" cy="97560"/>
                </a:xfrm>
                <a:prstGeom prst="rect">
                  <a:avLst/>
                </a:prstGeom>
              </p:spPr>
            </p:pic>
          </mc:Fallback>
        </mc:AlternateContent>
      </p:grpSp>
      <p:grpSp>
        <p:nvGrpSpPr>
          <p:cNvPr id="110" name="Gruppieren 109">
            <a:extLst>
              <a:ext uri="{FF2B5EF4-FFF2-40B4-BE49-F238E27FC236}">
                <a16:creationId xmlns:a16="http://schemas.microsoft.com/office/drawing/2014/main" id="{34D280FD-FBC8-4D1D-8916-468EB7964126}"/>
              </a:ext>
            </a:extLst>
          </p:cNvPr>
          <p:cNvGrpSpPr/>
          <p:nvPr/>
        </p:nvGrpSpPr>
        <p:grpSpPr>
          <a:xfrm>
            <a:off x="3922133" y="1530960"/>
            <a:ext cx="2048400" cy="1687320"/>
            <a:chOff x="3922133" y="1530960"/>
            <a:chExt cx="2048400" cy="1687320"/>
          </a:xfrm>
        </p:grpSpPr>
        <mc:AlternateContent xmlns:mc="http://schemas.openxmlformats.org/markup-compatibility/2006" xmlns:p14="http://schemas.microsoft.com/office/powerpoint/2010/main">
          <mc:Choice Requires="p14">
            <p:contentPart p14:bwMode="auto" r:id="rId110">
              <p14:nvContentPartPr>
                <p14:cNvPr id="100" name="Freihand 99">
                  <a:extLst>
                    <a:ext uri="{FF2B5EF4-FFF2-40B4-BE49-F238E27FC236}">
                      <a16:creationId xmlns:a16="http://schemas.microsoft.com/office/drawing/2014/main" id="{D483D845-BA7C-4F9B-92F4-DF31C5A83CEC}"/>
                    </a:ext>
                  </a:extLst>
                </p14:cNvPr>
                <p14:cNvContentPartPr/>
                <p14:nvPr/>
              </p14:nvContentPartPr>
              <p14:xfrm>
                <a:off x="3922133" y="1693680"/>
                <a:ext cx="1701360" cy="1524600"/>
              </p14:xfrm>
            </p:contentPart>
          </mc:Choice>
          <mc:Fallback xmlns="">
            <p:pic>
              <p:nvPicPr>
                <p:cNvPr id="100" name="Freihand 99">
                  <a:extLst>
                    <a:ext uri="{FF2B5EF4-FFF2-40B4-BE49-F238E27FC236}">
                      <a16:creationId xmlns:a16="http://schemas.microsoft.com/office/drawing/2014/main" id="{D483D845-BA7C-4F9B-92F4-DF31C5A83CEC}"/>
                    </a:ext>
                  </a:extLst>
                </p:cNvPr>
                <p:cNvPicPr/>
                <p:nvPr/>
              </p:nvPicPr>
              <p:blipFill>
                <a:blip r:embed="rId111"/>
                <a:stretch>
                  <a:fillRect/>
                </a:stretch>
              </p:blipFill>
              <p:spPr>
                <a:xfrm>
                  <a:off x="3917813" y="1689360"/>
                  <a:ext cx="1710000" cy="15332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1" name="Freihand 100">
                  <a:extLst>
                    <a:ext uri="{FF2B5EF4-FFF2-40B4-BE49-F238E27FC236}">
                      <a16:creationId xmlns:a16="http://schemas.microsoft.com/office/drawing/2014/main" id="{DECCBAEE-81E2-4606-8CCA-F43982716B84}"/>
                    </a:ext>
                  </a:extLst>
                </p14:cNvPr>
                <p14:cNvContentPartPr/>
                <p14:nvPr/>
              </p14:nvContentPartPr>
              <p14:xfrm>
                <a:off x="5211293" y="1530960"/>
                <a:ext cx="11520" cy="284760"/>
              </p14:xfrm>
            </p:contentPart>
          </mc:Choice>
          <mc:Fallback xmlns="">
            <p:pic>
              <p:nvPicPr>
                <p:cNvPr id="101" name="Freihand 100">
                  <a:extLst>
                    <a:ext uri="{FF2B5EF4-FFF2-40B4-BE49-F238E27FC236}">
                      <a16:creationId xmlns:a16="http://schemas.microsoft.com/office/drawing/2014/main" id="{DECCBAEE-81E2-4606-8CCA-F43982716B84}"/>
                    </a:ext>
                  </a:extLst>
                </p:cNvPr>
                <p:cNvPicPr/>
                <p:nvPr/>
              </p:nvPicPr>
              <p:blipFill>
                <a:blip r:embed="rId113"/>
                <a:stretch>
                  <a:fillRect/>
                </a:stretch>
              </p:blipFill>
              <p:spPr>
                <a:xfrm>
                  <a:off x="5206973" y="1526640"/>
                  <a:ext cx="2016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2" name="Freihand 101">
                  <a:extLst>
                    <a:ext uri="{FF2B5EF4-FFF2-40B4-BE49-F238E27FC236}">
                      <a16:creationId xmlns:a16="http://schemas.microsoft.com/office/drawing/2014/main" id="{62170FD8-4B2B-4618-B5C8-1C17071A9DCA}"/>
                    </a:ext>
                  </a:extLst>
                </p14:cNvPr>
                <p14:cNvContentPartPr/>
                <p14:nvPr/>
              </p14:nvContentPartPr>
              <p14:xfrm>
                <a:off x="5129213" y="1685040"/>
                <a:ext cx="204840" cy="244800"/>
              </p14:xfrm>
            </p:contentPart>
          </mc:Choice>
          <mc:Fallback xmlns="">
            <p:pic>
              <p:nvPicPr>
                <p:cNvPr id="102" name="Freihand 101">
                  <a:extLst>
                    <a:ext uri="{FF2B5EF4-FFF2-40B4-BE49-F238E27FC236}">
                      <a16:creationId xmlns:a16="http://schemas.microsoft.com/office/drawing/2014/main" id="{62170FD8-4B2B-4618-B5C8-1C17071A9DCA}"/>
                    </a:ext>
                  </a:extLst>
                </p:cNvPr>
                <p:cNvPicPr/>
                <p:nvPr/>
              </p:nvPicPr>
              <p:blipFill>
                <a:blip r:embed="rId115"/>
                <a:stretch>
                  <a:fillRect/>
                </a:stretch>
              </p:blipFill>
              <p:spPr>
                <a:xfrm>
                  <a:off x="5124893" y="1680720"/>
                  <a:ext cx="21348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4" name="Freihand 103">
                  <a:extLst>
                    <a:ext uri="{FF2B5EF4-FFF2-40B4-BE49-F238E27FC236}">
                      <a16:creationId xmlns:a16="http://schemas.microsoft.com/office/drawing/2014/main" id="{F26C9AA6-7321-40DB-99FF-797FE0115184}"/>
                    </a:ext>
                  </a:extLst>
                </p14:cNvPr>
                <p14:cNvContentPartPr/>
                <p14:nvPr/>
              </p14:nvContentPartPr>
              <p14:xfrm>
                <a:off x="5300933" y="2164920"/>
                <a:ext cx="131400" cy="150840"/>
              </p14:xfrm>
            </p:contentPart>
          </mc:Choice>
          <mc:Fallback xmlns="">
            <p:pic>
              <p:nvPicPr>
                <p:cNvPr id="104" name="Freihand 103">
                  <a:extLst>
                    <a:ext uri="{FF2B5EF4-FFF2-40B4-BE49-F238E27FC236}">
                      <a16:creationId xmlns:a16="http://schemas.microsoft.com/office/drawing/2014/main" id="{F26C9AA6-7321-40DB-99FF-797FE0115184}"/>
                    </a:ext>
                  </a:extLst>
                </p:cNvPr>
                <p:cNvPicPr/>
                <p:nvPr/>
              </p:nvPicPr>
              <p:blipFill>
                <a:blip r:embed="rId117"/>
                <a:stretch>
                  <a:fillRect/>
                </a:stretch>
              </p:blipFill>
              <p:spPr>
                <a:xfrm>
                  <a:off x="5296613" y="2160600"/>
                  <a:ext cx="1400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5" name="Freihand 104">
                  <a:extLst>
                    <a:ext uri="{FF2B5EF4-FFF2-40B4-BE49-F238E27FC236}">
                      <a16:creationId xmlns:a16="http://schemas.microsoft.com/office/drawing/2014/main" id="{85BCDC3C-05AB-4FA0-B73F-0730A6C0DF5E}"/>
                    </a:ext>
                  </a:extLst>
                </p14:cNvPr>
                <p14:cNvContentPartPr/>
                <p14:nvPr/>
              </p14:nvContentPartPr>
              <p14:xfrm>
                <a:off x="5437733" y="2134320"/>
                <a:ext cx="120960" cy="145800"/>
              </p14:xfrm>
            </p:contentPart>
          </mc:Choice>
          <mc:Fallback xmlns="">
            <p:pic>
              <p:nvPicPr>
                <p:cNvPr id="105" name="Freihand 104">
                  <a:extLst>
                    <a:ext uri="{FF2B5EF4-FFF2-40B4-BE49-F238E27FC236}">
                      <a16:creationId xmlns:a16="http://schemas.microsoft.com/office/drawing/2014/main" id="{85BCDC3C-05AB-4FA0-B73F-0730A6C0DF5E}"/>
                    </a:ext>
                  </a:extLst>
                </p:cNvPr>
                <p:cNvPicPr/>
                <p:nvPr/>
              </p:nvPicPr>
              <p:blipFill>
                <a:blip r:embed="rId119"/>
                <a:stretch>
                  <a:fillRect/>
                </a:stretch>
              </p:blipFill>
              <p:spPr>
                <a:xfrm>
                  <a:off x="5433413" y="2130000"/>
                  <a:ext cx="1296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6" name="Freihand 105">
                  <a:extLst>
                    <a:ext uri="{FF2B5EF4-FFF2-40B4-BE49-F238E27FC236}">
                      <a16:creationId xmlns:a16="http://schemas.microsoft.com/office/drawing/2014/main" id="{62B71EDA-2A61-4FAE-835F-14360A9C2DC5}"/>
                    </a:ext>
                  </a:extLst>
                </p14:cNvPr>
                <p14:cNvContentPartPr/>
                <p14:nvPr/>
              </p14:nvContentPartPr>
              <p14:xfrm>
                <a:off x="5613773" y="2059440"/>
                <a:ext cx="32760" cy="238680"/>
              </p14:xfrm>
            </p:contentPart>
          </mc:Choice>
          <mc:Fallback xmlns="">
            <p:pic>
              <p:nvPicPr>
                <p:cNvPr id="106" name="Freihand 105">
                  <a:extLst>
                    <a:ext uri="{FF2B5EF4-FFF2-40B4-BE49-F238E27FC236}">
                      <a16:creationId xmlns:a16="http://schemas.microsoft.com/office/drawing/2014/main" id="{62B71EDA-2A61-4FAE-835F-14360A9C2DC5}"/>
                    </a:ext>
                  </a:extLst>
                </p:cNvPr>
                <p:cNvPicPr/>
                <p:nvPr/>
              </p:nvPicPr>
              <p:blipFill>
                <a:blip r:embed="rId121"/>
                <a:stretch>
                  <a:fillRect/>
                </a:stretch>
              </p:blipFill>
              <p:spPr>
                <a:xfrm>
                  <a:off x="5609453" y="2055120"/>
                  <a:ext cx="4140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7" name="Freihand 106">
                  <a:extLst>
                    <a:ext uri="{FF2B5EF4-FFF2-40B4-BE49-F238E27FC236}">
                      <a16:creationId xmlns:a16="http://schemas.microsoft.com/office/drawing/2014/main" id="{7BE3844B-A488-4F8E-BB83-1B897C6A3C34}"/>
                    </a:ext>
                  </a:extLst>
                </p14:cNvPr>
                <p14:cNvContentPartPr/>
                <p14:nvPr/>
              </p14:nvContentPartPr>
              <p14:xfrm>
                <a:off x="5705933" y="2137200"/>
                <a:ext cx="98280" cy="217800"/>
              </p14:xfrm>
            </p:contentPart>
          </mc:Choice>
          <mc:Fallback xmlns="">
            <p:pic>
              <p:nvPicPr>
                <p:cNvPr id="107" name="Freihand 106">
                  <a:extLst>
                    <a:ext uri="{FF2B5EF4-FFF2-40B4-BE49-F238E27FC236}">
                      <a16:creationId xmlns:a16="http://schemas.microsoft.com/office/drawing/2014/main" id="{7BE3844B-A488-4F8E-BB83-1B897C6A3C34}"/>
                    </a:ext>
                  </a:extLst>
                </p:cNvPr>
                <p:cNvPicPr/>
                <p:nvPr/>
              </p:nvPicPr>
              <p:blipFill>
                <a:blip r:embed="rId123"/>
                <a:stretch>
                  <a:fillRect/>
                </a:stretch>
              </p:blipFill>
              <p:spPr>
                <a:xfrm>
                  <a:off x="5701613" y="2132880"/>
                  <a:ext cx="10692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8" name="Freihand 107">
                  <a:extLst>
                    <a:ext uri="{FF2B5EF4-FFF2-40B4-BE49-F238E27FC236}">
                      <a16:creationId xmlns:a16="http://schemas.microsoft.com/office/drawing/2014/main" id="{CAA68BA1-EB5F-4E90-8C70-B90587DDF704}"/>
                    </a:ext>
                  </a:extLst>
                </p14:cNvPr>
                <p14:cNvContentPartPr/>
                <p14:nvPr/>
              </p14:nvContentPartPr>
              <p14:xfrm>
                <a:off x="5823293" y="2186520"/>
                <a:ext cx="93240" cy="102600"/>
              </p14:xfrm>
            </p:contentPart>
          </mc:Choice>
          <mc:Fallback xmlns="">
            <p:pic>
              <p:nvPicPr>
                <p:cNvPr id="108" name="Freihand 107">
                  <a:extLst>
                    <a:ext uri="{FF2B5EF4-FFF2-40B4-BE49-F238E27FC236}">
                      <a16:creationId xmlns:a16="http://schemas.microsoft.com/office/drawing/2014/main" id="{CAA68BA1-EB5F-4E90-8C70-B90587DDF704}"/>
                    </a:ext>
                  </a:extLst>
                </p:cNvPr>
                <p:cNvPicPr/>
                <p:nvPr/>
              </p:nvPicPr>
              <p:blipFill>
                <a:blip r:embed="rId125"/>
                <a:stretch>
                  <a:fillRect/>
                </a:stretch>
              </p:blipFill>
              <p:spPr>
                <a:xfrm>
                  <a:off x="5818973" y="2182200"/>
                  <a:ext cx="1018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09" name="Freihand 108">
                  <a:extLst>
                    <a:ext uri="{FF2B5EF4-FFF2-40B4-BE49-F238E27FC236}">
                      <a16:creationId xmlns:a16="http://schemas.microsoft.com/office/drawing/2014/main" id="{C6812A2C-C93A-475C-B5ED-D0EF83F74F1E}"/>
                    </a:ext>
                  </a:extLst>
                </p14:cNvPr>
                <p14:cNvContentPartPr/>
                <p14:nvPr/>
              </p14:nvContentPartPr>
              <p14:xfrm>
                <a:off x="5908973" y="2069880"/>
                <a:ext cx="61560" cy="274680"/>
              </p14:xfrm>
            </p:contentPart>
          </mc:Choice>
          <mc:Fallback xmlns="">
            <p:pic>
              <p:nvPicPr>
                <p:cNvPr id="109" name="Freihand 108">
                  <a:extLst>
                    <a:ext uri="{FF2B5EF4-FFF2-40B4-BE49-F238E27FC236}">
                      <a16:creationId xmlns:a16="http://schemas.microsoft.com/office/drawing/2014/main" id="{C6812A2C-C93A-475C-B5ED-D0EF83F74F1E}"/>
                    </a:ext>
                  </a:extLst>
                </p:cNvPr>
                <p:cNvPicPr/>
                <p:nvPr/>
              </p:nvPicPr>
              <p:blipFill>
                <a:blip r:embed="rId127"/>
                <a:stretch>
                  <a:fillRect/>
                </a:stretch>
              </p:blipFill>
              <p:spPr>
                <a:xfrm>
                  <a:off x="5904653" y="2065560"/>
                  <a:ext cx="70200" cy="283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8">
            <p14:nvContentPartPr>
              <p14:cNvPr id="111" name="Freihand 110">
                <a:extLst>
                  <a:ext uri="{FF2B5EF4-FFF2-40B4-BE49-F238E27FC236}">
                    <a16:creationId xmlns:a16="http://schemas.microsoft.com/office/drawing/2014/main" id="{18C2F4EB-D7EE-4E2F-9353-624BACFC1B31}"/>
                  </a:ext>
                </a:extLst>
              </p14:cNvPr>
              <p14:cNvContentPartPr/>
              <p14:nvPr/>
            </p14:nvContentPartPr>
            <p14:xfrm>
              <a:off x="4874693" y="2353560"/>
              <a:ext cx="37080" cy="295560"/>
            </p14:xfrm>
          </p:contentPart>
        </mc:Choice>
        <mc:Fallback xmlns="">
          <p:pic>
            <p:nvPicPr>
              <p:cNvPr id="111" name="Freihand 110">
                <a:extLst>
                  <a:ext uri="{FF2B5EF4-FFF2-40B4-BE49-F238E27FC236}">
                    <a16:creationId xmlns:a16="http://schemas.microsoft.com/office/drawing/2014/main" id="{18C2F4EB-D7EE-4E2F-9353-624BACFC1B31}"/>
                  </a:ext>
                </a:extLst>
              </p:cNvPr>
              <p:cNvPicPr/>
              <p:nvPr/>
            </p:nvPicPr>
            <p:blipFill>
              <a:blip r:embed="rId129"/>
              <a:stretch>
                <a:fillRect/>
              </a:stretch>
            </p:blipFill>
            <p:spPr>
              <a:xfrm>
                <a:off x="4870373" y="2349240"/>
                <a:ext cx="4572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12" name="Freihand 111">
                <a:extLst>
                  <a:ext uri="{FF2B5EF4-FFF2-40B4-BE49-F238E27FC236}">
                    <a16:creationId xmlns:a16="http://schemas.microsoft.com/office/drawing/2014/main" id="{3419324C-4676-4BCF-B46C-18AAB20135D5}"/>
                  </a:ext>
                </a:extLst>
              </p14:cNvPr>
              <p14:cNvContentPartPr/>
              <p14:nvPr/>
            </p14:nvContentPartPr>
            <p14:xfrm>
              <a:off x="4894853" y="3007680"/>
              <a:ext cx="14400" cy="279720"/>
            </p14:xfrm>
          </p:contentPart>
        </mc:Choice>
        <mc:Fallback xmlns="">
          <p:pic>
            <p:nvPicPr>
              <p:cNvPr id="112" name="Freihand 111">
                <a:extLst>
                  <a:ext uri="{FF2B5EF4-FFF2-40B4-BE49-F238E27FC236}">
                    <a16:creationId xmlns:a16="http://schemas.microsoft.com/office/drawing/2014/main" id="{3419324C-4676-4BCF-B46C-18AAB20135D5}"/>
                  </a:ext>
                </a:extLst>
              </p:cNvPr>
              <p:cNvPicPr/>
              <p:nvPr/>
            </p:nvPicPr>
            <p:blipFill>
              <a:blip r:embed="rId131"/>
              <a:stretch>
                <a:fillRect/>
              </a:stretch>
            </p:blipFill>
            <p:spPr>
              <a:xfrm>
                <a:off x="4890533" y="3003360"/>
                <a:ext cx="2304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4" name="Freihand 113">
                <a:extLst>
                  <a:ext uri="{FF2B5EF4-FFF2-40B4-BE49-F238E27FC236}">
                    <a16:creationId xmlns:a16="http://schemas.microsoft.com/office/drawing/2014/main" id="{388CFFDB-96E7-49D1-BCA2-4F0165D22E34}"/>
                  </a:ext>
                </a:extLst>
              </p14:cNvPr>
              <p14:cNvContentPartPr/>
              <p14:nvPr/>
            </p14:nvContentPartPr>
            <p14:xfrm>
              <a:off x="4896653" y="3676920"/>
              <a:ext cx="12240" cy="180720"/>
            </p14:xfrm>
          </p:contentPart>
        </mc:Choice>
        <mc:Fallback xmlns="">
          <p:pic>
            <p:nvPicPr>
              <p:cNvPr id="114" name="Freihand 113">
                <a:extLst>
                  <a:ext uri="{FF2B5EF4-FFF2-40B4-BE49-F238E27FC236}">
                    <a16:creationId xmlns:a16="http://schemas.microsoft.com/office/drawing/2014/main" id="{388CFFDB-96E7-49D1-BCA2-4F0165D22E34}"/>
                  </a:ext>
                </a:extLst>
              </p:cNvPr>
              <p:cNvPicPr/>
              <p:nvPr/>
            </p:nvPicPr>
            <p:blipFill>
              <a:blip r:embed="rId133"/>
              <a:stretch>
                <a:fillRect/>
              </a:stretch>
            </p:blipFill>
            <p:spPr>
              <a:xfrm>
                <a:off x="4892333" y="3672600"/>
                <a:ext cx="2088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15" name="Freihand 114">
                <a:extLst>
                  <a:ext uri="{FF2B5EF4-FFF2-40B4-BE49-F238E27FC236}">
                    <a16:creationId xmlns:a16="http://schemas.microsoft.com/office/drawing/2014/main" id="{4E01D0BC-46C0-4241-8730-A4515F3F42EE}"/>
                  </a:ext>
                </a:extLst>
              </p14:cNvPr>
              <p14:cNvContentPartPr/>
              <p14:nvPr/>
            </p14:nvContentPartPr>
            <p14:xfrm>
              <a:off x="4890893" y="4324560"/>
              <a:ext cx="39600" cy="824400"/>
            </p14:xfrm>
          </p:contentPart>
        </mc:Choice>
        <mc:Fallback xmlns="">
          <p:pic>
            <p:nvPicPr>
              <p:cNvPr id="115" name="Freihand 114">
                <a:extLst>
                  <a:ext uri="{FF2B5EF4-FFF2-40B4-BE49-F238E27FC236}">
                    <a16:creationId xmlns:a16="http://schemas.microsoft.com/office/drawing/2014/main" id="{4E01D0BC-46C0-4241-8730-A4515F3F42EE}"/>
                  </a:ext>
                </a:extLst>
              </p:cNvPr>
              <p:cNvPicPr/>
              <p:nvPr/>
            </p:nvPicPr>
            <p:blipFill>
              <a:blip r:embed="rId135"/>
              <a:stretch>
                <a:fillRect/>
              </a:stretch>
            </p:blipFill>
            <p:spPr>
              <a:xfrm>
                <a:off x="4886573" y="4320240"/>
                <a:ext cx="48240" cy="8330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16" name="Freihand 115">
                <a:extLst>
                  <a:ext uri="{FF2B5EF4-FFF2-40B4-BE49-F238E27FC236}">
                    <a16:creationId xmlns:a16="http://schemas.microsoft.com/office/drawing/2014/main" id="{B172660B-AF49-4846-B9D2-BE323168F1AC}"/>
                  </a:ext>
                </a:extLst>
              </p14:cNvPr>
              <p14:cNvContentPartPr/>
              <p14:nvPr/>
            </p14:nvContentPartPr>
            <p14:xfrm>
              <a:off x="4887653" y="5861040"/>
              <a:ext cx="24840" cy="241920"/>
            </p14:xfrm>
          </p:contentPart>
        </mc:Choice>
        <mc:Fallback xmlns="">
          <p:pic>
            <p:nvPicPr>
              <p:cNvPr id="116" name="Freihand 115">
                <a:extLst>
                  <a:ext uri="{FF2B5EF4-FFF2-40B4-BE49-F238E27FC236}">
                    <a16:creationId xmlns:a16="http://schemas.microsoft.com/office/drawing/2014/main" id="{B172660B-AF49-4846-B9D2-BE323168F1AC}"/>
                  </a:ext>
                </a:extLst>
              </p:cNvPr>
              <p:cNvPicPr/>
              <p:nvPr/>
            </p:nvPicPr>
            <p:blipFill>
              <a:blip r:embed="rId137"/>
              <a:stretch>
                <a:fillRect/>
              </a:stretch>
            </p:blipFill>
            <p:spPr>
              <a:xfrm>
                <a:off x="4883333" y="5856720"/>
                <a:ext cx="33480" cy="250560"/>
              </a:xfrm>
              <a:prstGeom prst="rect">
                <a:avLst/>
              </a:prstGeom>
            </p:spPr>
          </p:pic>
        </mc:Fallback>
      </mc:AlternateContent>
      <p:grpSp>
        <p:nvGrpSpPr>
          <p:cNvPr id="124" name="Gruppieren 123">
            <a:extLst>
              <a:ext uri="{FF2B5EF4-FFF2-40B4-BE49-F238E27FC236}">
                <a16:creationId xmlns:a16="http://schemas.microsoft.com/office/drawing/2014/main" id="{A505BBD0-B583-4D71-B5F6-B3D1929BA9CA}"/>
              </a:ext>
            </a:extLst>
          </p:cNvPr>
          <p:cNvGrpSpPr/>
          <p:nvPr/>
        </p:nvGrpSpPr>
        <p:grpSpPr>
          <a:xfrm>
            <a:off x="4853813" y="6216720"/>
            <a:ext cx="467280" cy="504360"/>
            <a:chOff x="4853813" y="6216720"/>
            <a:chExt cx="467280" cy="504360"/>
          </a:xfrm>
        </p:grpSpPr>
        <mc:AlternateContent xmlns:mc="http://schemas.openxmlformats.org/markup-compatibility/2006" xmlns:p14="http://schemas.microsoft.com/office/powerpoint/2010/main">
          <mc:Choice Requires="p14">
            <p:contentPart p14:bwMode="auto" r:id="rId138">
              <p14:nvContentPartPr>
                <p14:cNvPr id="113" name="Freihand 112">
                  <a:extLst>
                    <a:ext uri="{FF2B5EF4-FFF2-40B4-BE49-F238E27FC236}">
                      <a16:creationId xmlns:a16="http://schemas.microsoft.com/office/drawing/2014/main" id="{565CEBCC-B71D-469D-9F46-21DC3BE9D0F5}"/>
                    </a:ext>
                  </a:extLst>
                </p14:cNvPr>
                <p14:cNvContentPartPr/>
                <p14:nvPr/>
              </p14:nvContentPartPr>
              <p14:xfrm>
                <a:off x="4949933" y="6216720"/>
                <a:ext cx="19440" cy="191160"/>
              </p14:xfrm>
            </p:contentPart>
          </mc:Choice>
          <mc:Fallback xmlns="">
            <p:pic>
              <p:nvPicPr>
                <p:cNvPr id="113" name="Freihand 112">
                  <a:extLst>
                    <a:ext uri="{FF2B5EF4-FFF2-40B4-BE49-F238E27FC236}">
                      <a16:creationId xmlns:a16="http://schemas.microsoft.com/office/drawing/2014/main" id="{565CEBCC-B71D-469D-9F46-21DC3BE9D0F5}"/>
                    </a:ext>
                  </a:extLst>
                </p:cNvPr>
                <p:cNvPicPr/>
                <p:nvPr/>
              </p:nvPicPr>
              <p:blipFill>
                <a:blip r:embed="rId139"/>
                <a:stretch>
                  <a:fillRect/>
                </a:stretch>
              </p:blipFill>
              <p:spPr>
                <a:xfrm>
                  <a:off x="4945613" y="6212400"/>
                  <a:ext cx="280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17" name="Freihand 116">
                  <a:extLst>
                    <a:ext uri="{FF2B5EF4-FFF2-40B4-BE49-F238E27FC236}">
                      <a16:creationId xmlns:a16="http://schemas.microsoft.com/office/drawing/2014/main" id="{7CBD8436-A267-4F2C-BD8F-F781C9288BD4}"/>
                    </a:ext>
                  </a:extLst>
                </p14:cNvPr>
                <p14:cNvContentPartPr/>
                <p14:nvPr/>
              </p14:nvContentPartPr>
              <p14:xfrm>
                <a:off x="4938053" y="6495000"/>
                <a:ext cx="32400" cy="37440"/>
              </p14:xfrm>
            </p:contentPart>
          </mc:Choice>
          <mc:Fallback xmlns="">
            <p:pic>
              <p:nvPicPr>
                <p:cNvPr id="117" name="Freihand 116">
                  <a:extLst>
                    <a:ext uri="{FF2B5EF4-FFF2-40B4-BE49-F238E27FC236}">
                      <a16:creationId xmlns:a16="http://schemas.microsoft.com/office/drawing/2014/main" id="{7CBD8436-A267-4F2C-BD8F-F781C9288BD4}"/>
                    </a:ext>
                  </a:extLst>
                </p:cNvPr>
                <p:cNvPicPr/>
                <p:nvPr/>
              </p:nvPicPr>
              <p:blipFill>
                <a:blip r:embed="rId141"/>
                <a:stretch>
                  <a:fillRect/>
                </a:stretch>
              </p:blipFill>
              <p:spPr>
                <a:xfrm>
                  <a:off x="4933733" y="6490680"/>
                  <a:ext cx="410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18" name="Freihand 117">
                  <a:extLst>
                    <a:ext uri="{FF2B5EF4-FFF2-40B4-BE49-F238E27FC236}">
                      <a16:creationId xmlns:a16="http://schemas.microsoft.com/office/drawing/2014/main" id="{359026B4-C7AD-43DC-A2C2-7CF1FA7C17E0}"/>
                    </a:ext>
                  </a:extLst>
                </p14:cNvPr>
                <p14:cNvContentPartPr/>
                <p14:nvPr/>
              </p14:nvContentPartPr>
              <p14:xfrm>
                <a:off x="4853813" y="6511200"/>
                <a:ext cx="120240" cy="209880"/>
              </p14:xfrm>
            </p:contentPart>
          </mc:Choice>
          <mc:Fallback xmlns="">
            <p:pic>
              <p:nvPicPr>
                <p:cNvPr id="118" name="Freihand 117">
                  <a:extLst>
                    <a:ext uri="{FF2B5EF4-FFF2-40B4-BE49-F238E27FC236}">
                      <a16:creationId xmlns:a16="http://schemas.microsoft.com/office/drawing/2014/main" id="{359026B4-C7AD-43DC-A2C2-7CF1FA7C17E0}"/>
                    </a:ext>
                  </a:extLst>
                </p:cNvPr>
                <p:cNvPicPr/>
                <p:nvPr/>
              </p:nvPicPr>
              <p:blipFill>
                <a:blip r:embed="rId143"/>
                <a:stretch>
                  <a:fillRect/>
                </a:stretch>
              </p:blipFill>
              <p:spPr>
                <a:xfrm>
                  <a:off x="4849493" y="6506880"/>
                  <a:ext cx="12888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9" name="Freihand 118">
                  <a:extLst>
                    <a:ext uri="{FF2B5EF4-FFF2-40B4-BE49-F238E27FC236}">
                      <a16:creationId xmlns:a16="http://schemas.microsoft.com/office/drawing/2014/main" id="{8A7DE770-BCB0-454A-9939-3264E9916E2B}"/>
                    </a:ext>
                  </a:extLst>
                </p14:cNvPr>
                <p14:cNvContentPartPr/>
                <p14:nvPr/>
              </p14:nvContentPartPr>
              <p14:xfrm>
                <a:off x="5009693" y="6460440"/>
                <a:ext cx="64080" cy="170640"/>
              </p14:xfrm>
            </p:contentPart>
          </mc:Choice>
          <mc:Fallback xmlns="">
            <p:pic>
              <p:nvPicPr>
                <p:cNvPr id="119" name="Freihand 118">
                  <a:extLst>
                    <a:ext uri="{FF2B5EF4-FFF2-40B4-BE49-F238E27FC236}">
                      <a16:creationId xmlns:a16="http://schemas.microsoft.com/office/drawing/2014/main" id="{8A7DE770-BCB0-454A-9939-3264E9916E2B}"/>
                    </a:ext>
                  </a:extLst>
                </p:cNvPr>
                <p:cNvPicPr/>
                <p:nvPr/>
              </p:nvPicPr>
              <p:blipFill>
                <a:blip r:embed="rId145"/>
                <a:stretch>
                  <a:fillRect/>
                </a:stretch>
              </p:blipFill>
              <p:spPr>
                <a:xfrm>
                  <a:off x="5005373" y="6456120"/>
                  <a:ext cx="727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20" name="Freihand 119">
                  <a:extLst>
                    <a:ext uri="{FF2B5EF4-FFF2-40B4-BE49-F238E27FC236}">
                      <a16:creationId xmlns:a16="http://schemas.microsoft.com/office/drawing/2014/main" id="{B7491852-2082-45F4-B1CB-ACD70B5E50D0}"/>
                    </a:ext>
                  </a:extLst>
                </p14:cNvPr>
                <p14:cNvContentPartPr/>
                <p14:nvPr/>
              </p14:nvContentPartPr>
              <p14:xfrm>
                <a:off x="5108333" y="6502200"/>
                <a:ext cx="66240" cy="209520"/>
              </p14:xfrm>
            </p:contentPart>
          </mc:Choice>
          <mc:Fallback xmlns="">
            <p:pic>
              <p:nvPicPr>
                <p:cNvPr id="120" name="Freihand 119">
                  <a:extLst>
                    <a:ext uri="{FF2B5EF4-FFF2-40B4-BE49-F238E27FC236}">
                      <a16:creationId xmlns:a16="http://schemas.microsoft.com/office/drawing/2014/main" id="{B7491852-2082-45F4-B1CB-ACD70B5E50D0}"/>
                    </a:ext>
                  </a:extLst>
                </p:cNvPr>
                <p:cNvPicPr/>
                <p:nvPr/>
              </p:nvPicPr>
              <p:blipFill>
                <a:blip r:embed="rId147"/>
                <a:stretch>
                  <a:fillRect/>
                </a:stretch>
              </p:blipFill>
              <p:spPr>
                <a:xfrm>
                  <a:off x="5104013" y="6497880"/>
                  <a:ext cx="748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21" name="Freihand 120">
                  <a:extLst>
                    <a:ext uri="{FF2B5EF4-FFF2-40B4-BE49-F238E27FC236}">
                      <a16:creationId xmlns:a16="http://schemas.microsoft.com/office/drawing/2014/main" id="{6B3E762B-93DD-40D8-A278-24FE060ACE61}"/>
                    </a:ext>
                  </a:extLst>
                </p14:cNvPr>
                <p14:cNvContentPartPr/>
                <p14:nvPr/>
              </p14:nvContentPartPr>
              <p14:xfrm>
                <a:off x="5195813" y="6538560"/>
                <a:ext cx="75600" cy="140040"/>
              </p14:xfrm>
            </p:contentPart>
          </mc:Choice>
          <mc:Fallback xmlns="">
            <p:pic>
              <p:nvPicPr>
                <p:cNvPr id="121" name="Freihand 120">
                  <a:extLst>
                    <a:ext uri="{FF2B5EF4-FFF2-40B4-BE49-F238E27FC236}">
                      <a16:creationId xmlns:a16="http://schemas.microsoft.com/office/drawing/2014/main" id="{6B3E762B-93DD-40D8-A278-24FE060ACE61}"/>
                    </a:ext>
                  </a:extLst>
                </p:cNvPr>
                <p:cNvPicPr/>
                <p:nvPr/>
              </p:nvPicPr>
              <p:blipFill>
                <a:blip r:embed="rId149"/>
                <a:stretch>
                  <a:fillRect/>
                </a:stretch>
              </p:blipFill>
              <p:spPr>
                <a:xfrm>
                  <a:off x="5191493" y="6534240"/>
                  <a:ext cx="842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22" name="Freihand 121">
                  <a:extLst>
                    <a:ext uri="{FF2B5EF4-FFF2-40B4-BE49-F238E27FC236}">
                      <a16:creationId xmlns:a16="http://schemas.microsoft.com/office/drawing/2014/main" id="{F3D4746E-3363-416B-A450-549C62D85814}"/>
                    </a:ext>
                  </a:extLst>
                </p14:cNvPr>
                <p14:cNvContentPartPr/>
                <p14:nvPr/>
              </p14:nvContentPartPr>
              <p14:xfrm>
                <a:off x="5288693" y="6464400"/>
                <a:ext cx="32400" cy="241560"/>
              </p14:xfrm>
            </p:contentPart>
          </mc:Choice>
          <mc:Fallback xmlns="">
            <p:pic>
              <p:nvPicPr>
                <p:cNvPr id="122" name="Freihand 121">
                  <a:extLst>
                    <a:ext uri="{FF2B5EF4-FFF2-40B4-BE49-F238E27FC236}">
                      <a16:creationId xmlns:a16="http://schemas.microsoft.com/office/drawing/2014/main" id="{F3D4746E-3363-416B-A450-549C62D85814}"/>
                    </a:ext>
                  </a:extLst>
                </p:cNvPr>
                <p:cNvPicPr/>
                <p:nvPr/>
              </p:nvPicPr>
              <p:blipFill>
                <a:blip r:embed="rId151"/>
                <a:stretch>
                  <a:fillRect/>
                </a:stretch>
              </p:blipFill>
              <p:spPr>
                <a:xfrm>
                  <a:off x="5284373" y="6460080"/>
                  <a:ext cx="41040" cy="250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2">
            <p14:nvContentPartPr>
              <p14:cNvPr id="123" name="Freihand 122">
                <a:extLst>
                  <a:ext uri="{FF2B5EF4-FFF2-40B4-BE49-F238E27FC236}">
                    <a16:creationId xmlns:a16="http://schemas.microsoft.com/office/drawing/2014/main" id="{143B12F8-72D0-47EC-857F-092CA081ACB9}"/>
                  </a:ext>
                </a:extLst>
              </p14:cNvPr>
              <p14:cNvContentPartPr/>
              <p14:nvPr/>
            </p14:nvContentPartPr>
            <p14:xfrm>
              <a:off x="4863173" y="5811720"/>
              <a:ext cx="57240" cy="105840"/>
            </p14:xfrm>
          </p:contentPart>
        </mc:Choice>
        <mc:Fallback xmlns="">
          <p:pic>
            <p:nvPicPr>
              <p:cNvPr id="123" name="Freihand 122">
                <a:extLst>
                  <a:ext uri="{FF2B5EF4-FFF2-40B4-BE49-F238E27FC236}">
                    <a16:creationId xmlns:a16="http://schemas.microsoft.com/office/drawing/2014/main" id="{143B12F8-72D0-47EC-857F-092CA081ACB9}"/>
                  </a:ext>
                </a:extLst>
              </p:cNvPr>
              <p:cNvPicPr/>
              <p:nvPr/>
            </p:nvPicPr>
            <p:blipFill>
              <a:blip r:embed="rId153"/>
              <a:stretch>
                <a:fillRect/>
              </a:stretch>
            </p:blipFill>
            <p:spPr>
              <a:xfrm>
                <a:off x="4858853" y="5807400"/>
                <a:ext cx="65880" cy="114480"/>
              </a:xfrm>
              <a:prstGeom prst="rect">
                <a:avLst/>
              </a:prstGeom>
            </p:spPr>
          </p:pic>
        </mc:Fallback>
      </mc:AlternateContent>
      <p:grpSp>
        <p:nvGrpSpPr>
          <p:cNvPr id="128" name="Gruppieren 127">
            <a:extLst>
              <a:ext uri="{FF2B5EF4-FFF2-40B4-BE49-F238E27FC236}">
                <a16:creationId xmlns:a16="http://schemas.microsoft.com/office/drawing/2014/main" id="{B1957994-BDBE-4386-959C-DCBE443710DF}"/>
              </a:ext>
            </a:extLst>
          </p:cNvPr>
          <p:cNvGrpSpPr/>
          <p:nvPr/>
        </p:nvGrpSpPr>
        <p:grpSpPr>
          <a:xfrm>
            <a:off x="1764293" y="5769960"/>
            <a:ext cx="538920" cy="222840"/>
            <a:chOff x="1764293" y="5769960"/>
            <a:chExt cx="538920" cy="222840"/>
          </a:xfrm>
        </p:grpSpPr>
        <mc:AlternateContent xmlns:mc="http://schemas.openxmlformats.org/markup-compatibility/2006" xmlns:p14="http://schemas.microsoft.com/office/powerpoint/2010/main">
          <mc:Choice Requires="p14">
            <p:contentPart p14:bwMode="auto" r:id="rId154">
              <p14:nvContentPartPr>
                <p14:cNvPr id="125" name="Freihand 124">
                  <a:extLst>
                    <a:ext uri="{FF2B5EF4-FFF2-40B4-BE49-F238E27FC236}">
                      <a16:creationId xmlns:a16="http://schemas.microsoft.com/office/drawing/2014/main" id="{DA91E675-EB78-49CE-B7C9-0D338F485FB0}"/>
                    </a:ext>
                  </a:extLst>
                </p14:cNvPr>
                <p14:cNvContentPartPr/>
                <p14:nvPr/>
              </p14:nvContentPartPr>
              <p14:xfrm>
                <a:off x="2078933" y="5769960"/>
                <a:ext cx="224280" cy="42480"/>
              </p14:xfrm>
            </p:contentPart>
          </mc:Choice>
          <mc:Fallback xmlns="">
            <p:pic>
              <p:nvPicPr>
                <p:cNvPr id="125" name="Freihand 124">
                  <a:extLst>
                    <a:ext uri="{FF2B5EF4-FFF2-40B4-BE49-F238E27FC236}">
                      <a16:creationId xmlns:a16="http://schemas.microsoft.com/office/drawing/2014/main" id="{DA91E675-EB78-49CE-B7C9-0D338F485FB0}"/>
                    </a:ext>
                  </a:extLst>
                </p:cNvPr>
                <p:cNvPicPr/>
                <p:nvPr/>
              </p:nvPicPr>
              <p:blipFill>
                <a:blip r:embed="rId155"/>
                <a:stretch>
                  <a:fillRect/>
                </a:stretch>
              </p:blipFill>
              <p:spPr>
                <a:xfrm>
                  <a:off x="2074613" y="5765640"/>
                  <a:ext cx="2329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26" name="Freihand 125">
                  <a:extLst>
                    <a:ext uri="{FF2B5EF4-FFF2-40B4-BE49-F238E27FC236}">
                      <a16:creationId xmlns:a16="http://schemas.microsoft.com/office/drawing/2014/main" id="{CF1EA20F-A988-4841-9F89-855B235F9099}"/>
                    </a:ext>
                  </a:extLst>
                </p14:cNvPr>
                <p14:cNvContentPartPr/>
                <p14:nvPr/>
              </p14:nvContentPartPr>
              <p14:xfrm>
                <a:off x="1764293" y="5781120"/>
                <a:ext cx="81720" cy="211680"/>
              </p14:xfrm>
            </p:contentPart>
          </mc:Choice>
          <mc:Fallback xmlns="">
            <p:pic>
              <p:nvPicPr>
                <p:cNvPr id="126" name="Freihand 125">
                  <a:extLst>
                    <a:ext uri="{FF2B5EF4-FFF2-40B4-BE49-F238E27FC236}">
                      <a16:creationId xmlns:a16="http://schemas.microsoft.com/office/drawing/2014/main" id="{CF1EA20F-A988-4841-9F89-855B235F9099}"/>
                    </a:ext>
                  </a:extLst>
                </p:cNvPr>
                <p:cNvPicPr/>
                <p:nvPr/>
              </p:nvPicPr>
              <p:blipFill>
                <a:blip r:embed="rId157"/>
                <a:stretch>
                  <a:fillRect/>
                </a:stretch>
              </p:blipFill>
              <p:spPr>
                <a:xfrm>
                  <a:off x="1759973" y="5776800"/>
                  <a:ext cx="903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27" name="Freihand 126">
                  <a:extLst>
                    <a:ext uri="{FF2B5EF4-FFF2-40B4-BE49-F238E27FC236}">
                      <a16:creationId xmlns:a16="http://schemas.microsoft.com/office/drawing/2014/main" id="{0EF2C61D-C28B-4BFD-A279-BE4E033A93E5}"/>
                    </a:ext>
                  </a:extLst>
                </p14:cNvPr>
                <p14:cNvContentPartPr/>
                <p14:nvPr/>
              </p14:nvContentPartPr>
              <p14:xfrm>
                <a:off x="1903973" y="5804880"/>
                <a:ext cx="154800" cy="180720"/>
              </p14:xfrm>
            </p:contentPart>
          </mc:Choice>
          <mc:Fallback xmlns="">
            <p:pic>
              <p:nvPicPr>
                <p:cNvPr id="127" name="Freihand 126">
                  <a:extLst>
                    <a:ext uri="{FF2B5EF4-FFF2-40B4-BE49-F238E27FC236}">
                      <a16:creationId xmlns:a16="http://schemas.microsoft.com/office/drawing/2014/main" id="{0EF2C61D-C28B-4BFD-A279-BE4E033A93E5}"/>
                    </a:ext>
                  </a:extLst>
                </p:cNvPr>
                <p:cNvPicPr/>
                <p:nvPr/>
              </p:nvPicPr>
              <p:blipFill>
                <a:blip r:embed="rId159"/>
                <a:stretch>
                  <a:fillRect/>
                </a:stretch>
              </p:blipFill>
              <p:spPr>
                <a:xfrm>
                  <a:off x="1899653" y="5800560"/>
                  <a:ext cx="163440" cy="189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0">
            <p14:nvContentPartPr>
              <p14:cNvPr id="129" name="Freihand 128">
                <a:extLst>
                  <a:ext uri="{FF2B5EF4-FFF2-40B4-BE49-F238E27FC236}">
                    <a16:creationId xmlns:a16="http://schemas.microsoft.com/office/drawing/2014/main" id="{2DC30854-CA04-4C09-BF03-F991458CB52B}"/>
                  </a:ext>
                </a:extLst>
              </p14:cNvPr>
              <p14:cNvContentPartPr/>
              <p14:nvPr/>
            </p14:nvContentPartPr>
            <p14:xfrm>
              <a:off x="3207533" y="3991920"/>
              <a:ext cx="1955160" cy="2125800"/>
            </p14:xfrm>
          </p:contentPart>
        </mc:Choice>
        <mc:Fallback xmlns="">
          <p:pic>
            <p:nvPicPr>
              <p:cNvPr id="129" name="Freihand 128">
                <a:extLst>
                  <a:ext uri="{FF2B5EF4-FFF2-40B4-BE49-F238E27FC236}">
                    <a16:creationId xmlns:a16="http://schemas.microsoft.com/office/drawing/2014/main" id="{2DC30854-CA04-4C09-BF03-F991458CB52B}"/>
                  </a:ext>
                </a:extLst>
              </p:cNvPr>
              <p:cNvPicPr/>
              <p:nvPr/>
            </p:nvPicPr>
            <p:blipFill>
              <a:blip r:embed="rId161"/>
              <a:stretch>
                <a:fillRect/>
              </a:stretch>
            </p:blipFill>
            <p:spPr>
              <a:xfrm>
                <a:off x="3203213" y="3987600"/>
                <a:ext cx="1963800" cy="2134440"/>
              </a:xfrm>
              <a:prstGeom prst="rect">
                <a:avLst/>
              </a:prstGeom>
            </p:spPr>
          </p:pic>
        </mc:Fallback>
      </mc:AlternateContent>
      <p:grpSp>
        <p:nvGrpSpPr>
          <p:cNvPr id="137" name="Gruppieren 136">
            <a:extLst>
              <a:ext uri="{FF2B5EF4-FFF2-40B4-BE49-F238E27FC236}">
                <a16:creationId xmlns:a16="http://schemas.microsoft.com/office/drawing/2014/main" id="{71408AEE-0CF2-4954-B2AB-7EEDEA78FC3E}"/>
              </a:ext>
            </a:extLst>
          </p:cNvPr>
          <p:cNvGrpSpPr/>
          <p:nvPr/>
        </p:nvGrpSpPr>
        <p:grpSpPr>
          <a:xfrm>
            <a:off x="4956773" y="5434800"/>
            <a:ext cx="321120" cy="334800"/>
            <a:chOff x="4956773" y="5434800"/>
            <a:chExt cx="321120" cy="334800"/>
          </a:xfrm>
        </p:grpSpPr>
        <mc:AlternateContent xmlns:mc="http://schemas.openxmlformats.org/markup-compatibility/2006" xmlns:p14="http://schemas.microsoft.com/office/powerpoint/2010/main">
          <mc:Choice Requires="p14">
            <p:contentPart p14:bwMode="auto" r:id="rId162">
              <p14:nvContentPartPr>
                <p14:cNvPr id="130" name="Freihand 129">
                  <a:extLst>
                    <a:ext uri="{FF2B5EF4-FFF2-40B4-BE49-F238E27FC236}">
                      <a16:creationId xmlns:a16="http://schemas.microsoft.com/office/drawing/2014/main" id="{98755825-A24D-46F8-A942-4006359A46F2}"/>
                    </a:ext>
                  </a:extLst>
                </p14:cNvPr>
                <p14:cNvContentPartPr/>
                <p14:nvPr/>
              </p14:nvContentPartPr>
              <p14:xfrm>
                <a:off x="5028773" y="5745480"/>
                <a:ext cx="360" cy="360"/>
              </p14:xfrm>
            </p:contentPart>
          </mc:Choice>
          <mc:Fallback xmlns="">
            <p:pic>
              <p:nvPicPr>
                <p:cNvPr id="130" name="Freihand 129">
                  <a:extLst>
                    <a:ext uri="{FF2B5EF4-FFF2-40B4-BE49-F238E27FC236}">
                      <a16:creationId xmlns:a16="http://schemas.microsoft.com/office/drawing/2014/main" id="{98755825-A24D-46F8-A942-4006359A46F2}"/>
                    </a:ext>
                  </a:extLst>
                </p:cNvPr>
                <p:cNvPicPr/>
                <p:nvPr/>
              </p:nvPicPr>
              <p:blipFill>
                <a:blip r:embed="rId163"/>
                <a:stretch>
                  <a:fillRect/>
                </a:stretch>
              </p:blipFill>
              <p:spPr>
                <a:xfrm>
                  <a:off x="5024453" y="57411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31" name="Freihand 130">
                  <a:extLst>
                    <a:ext uri="{FF2B5EF4-FFF2-40B4-BE49-F238E27FC236}">
                      <a16:creationId xmlns:a16="http://schemas.microsoft.com/office/drawing/2014/main" id="{863D0F9C-BBD2-4BE0-8278-BF80079762DE}"/>
                    </a:ext>
                  </a:extLst>
                </p14:cNvPr>
                <p14:cNvContentPartPr/>
                <p14:nvPr/>
              </p14:nvContentPartPr>
              <p14:xfrm>
                <a:off x="4991333" y="5740800"/>
                <a:ext cx="37800" cy="5040"/>
              </p14:xfrm>
            </p:contentPart>
          </mc:Choice>
          <mc:Fallback xmlns="">
            <p:pic>
              <p:nvPicPr>
                <p:cNvPr id="131" name="Freihand 130">
                  <a:extLst>
                    <a:ext uri="{FF2B5EF4-FFF2-40B4-BE49-F238E27FC236}">
                      <a16:creationId xmlns:a16="http://schemas.microsoft.com/office/drawing/2014/main" id="{863D0F9C-BBD2-4BE0-8278-BF80079762DE}"/>
                    </a:ext>
                  </a:extLst>
                </p:cNvPr>
                <p:cNvPicPr/>
                <p:nvPr/>
              </p:nvPicPr>
              <p:blipFill>
                <a:blip r:embed="rId165"/>
                <a:stretch>
                  <a:fillRect/>
                </a:stretch>
              </p:blipFill>
              <p:spPr>
                <a:xfrm>
                  <a:off x="4987013" y="5736480"/>
                  <a:ext cx="464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33" name="Freihand 132">
                  <a:extLst>
                    <a:ext uri="{FF2B5EF4-FFF2-40B4-BE49-F238E27FC236}">
                      <a16:creationId xmlns:a16="http://schemas.microsoft.com/office/drawing/2014/main" id="{6711F997-5FFF-44B2-A21E-2AF4BFCBED7A}"/>
                    </a:ext>
                  </a:extLst>
                </p14:cNvPr>
                <p14:cNvContentPartPr/>
                <p14:nvPr/>
              </p14:nvContentPartPr>
              <p14:xfrm>
                <a:off x="4956773" y="5575560"/>
                <a:ext cx="239760" cy="194040"/>
              </p14:xfrm>
            </p:contentPart>
          </mc:Choice>
          <mc:Fallback xmlns="">
            <p:pic>
              <p:nvPicPr>
                <p:cNvPr id="133" name="Freihand 132">
                  <a:extLst>
                    <a:ext uri="{FF2B5EF4-FFF2-40B4-BE49-F238E27FC236}">
                      <a16:creationId xmlns:a16="http://schemas.microsoft.com/office/drawing/2014/main" id="{6711F997-5FFF-44B2-A21E-2AF4BFCBED7A}"/>
                    </a:ext>
                  </a:extLst>
                </p:cNvPr>
                <p:cNvPicPr/>
                <p:nvPr/>
              </p:nvPicPr>
              <p:blipFill>
                <a:blip r:embed="rId167"/>
                <a:stretch>
                  <a:fillRect/>
                </a:stretch>
              </p:blipFill>
              <p:spPr>
                <a:xfrm>
                  <a:off x="4952453" y="5571240"/>
                  <a:ext cx="24840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34" name="Freihand 133">
                  <a:extLst>
                    <a:ext uri="{FF2B5EF4-FFF2-40B4-BE49-F238E27FC236}">
                      <a16:creationId xmlns:a16="http://schemas.microsoft.com/office/drawing/2014/main" id="{87D7D185-2016-4B13-8633-C1868B0427E5}"/>
                    </a:ext>
                  </a:extLst>
                </p14:cNvPr>
                <p14:cNvContentPartPr/>
                <p14:nvPr/>
              </p14:nvContentPartPr>
              <p14:xfrm>
                <a:off x="5027693" y="5583480"/>
                <a:ext cx="8280" cy="13680"/>
              </p14:xfrm>
            </p:contentPart>
          </mc:Choice>
          <mc:Fallback xmlns="">
            <p:pic>
              <p:nvPicPr>
                <p:cNvPr id="134" name="Freihand 133">
                  <a:extLst>
                    <a:ext uri="{FF2B5EF4-FFF2-40B4-BE49-F238E27FC236}">
                      <a16:creationId xmlns:a16="http://schemas.microsoft.com/office/drawing/2014/main" id="{87D7D185-2016-4B13-8633-C1868B0427E5}"/>
                    </a:ext>
                  </a:extLst>
                </p:cNvPr>
                <p:cNvPicPr/>
                <p:nvPr/>
              </p:nvPicPr>
              <p:blipFill>
                <a:blip r:embed="rId169"/>
                <a:stretch>
                  <a:fillRect/>
                </a:stretch>
              </p:blipFill>
              <p:spPr>
                <a:xfrm>
                  <a:off x="5023373" y="5579160"/>
                  <a:ext cx="169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35" name="Freihand 134">
                  <a:extLst>
                    <a:ext uri="{FF2B5EF4-FFF2-40B4-BE49-F238E27FC236}">
                      <a16:creationId xmlns:a16="http://schemas.microsoft.com/office/drawing/2014/main" id="{D6AE8D91-A1C3-4B9D-9AAB-AD0142F3EABE}"/>
                    </a:ext>
                  </a:extLst>
                </p14:cNvPr>
                <p14:cNvContentPartPr/>
                <p14:nvPr/>
              </p14:nvContentPartPr>
              <p14:xfrm>
                <a:off x="5031293" y="5511120"/>
                <a:ext cx="200520" cy="199440"/>
              </p14:xfrm>
            </p:contentPart>
          </mc:Choice>
          <mc:Fallback xmlns="">
            <p:pic>
              <p:nvPicPr>
                <p:cNvPr id="135" name="Freihand 134">
                  <a:extLst>
                    <a:ext uri="{FF2B5EF4-FFF2-40B4-BE49-F238E27FC236}">
                      <a16:creationId xmlns:a16="http://schemas.microsoft.com/office/drawing/2014/main" id="{D6AE8D91-A1C3-4B9D-9AAB-AD0142F3EABE}"/>
                    </a:ext>
                  </a:extLst>
                </p:cNvPr>
                <p:cNvPicPr/>
                <p:nvPr/>
              </p:nvPicPr>
              <p:blipFill>
                <a:blip r:embed="rId171"/>
                <a:stretch>
                  <a:fillRect/>
                </a:stretch>
              </p:blipFill>
              <p:spPr>
                <a:xfrm>
                  <a:off x="5026973" y="5506800"/>
                  <a:ext cx="2091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36" name="Freihand 135">
                  <a:extLst>
                    <a:ext uri="{FF2B5EF4-FFF2-40B4-BE49-F238E27FC236}">
                      <a16:creationId xmlns:a16="http://schemas.microsoft.com/office/drawing/2014/main" id="{9EFEC28C-E1EA-4D37-ABA6-F68305DFA9B0}"/>
                    </a:ext>
                  </a:extLst>
                </p14:cNvPr>
                <p14:cNvContentPartPr/>
                <p14:nvPr/>
              </p14:nvContentPartPr>
              <p14:xfrm>
                <a:off x="5143973" y="5434800"/>
                <a:ext cx="133920" cy="205920"/>
              </p14:xfrm>
            </p:contentPart>
          </mc:Choice>
          <mc:Fallback xmlns="">
            <p:pic>
              <p:nvPicPr>
                <p:cNvPr id="136" name="Freihand 135">
                  <a:extLst>
                    <a:ext uri="{FF2B5EF4-FFF2-40B4-BE49-F238E27FC236}">
                      <a16:creationId xmlns:a16="http://schemas.microsoft.com/office/drawing/2014/main" id="{9EFEC28C-E1EA-4D37-ABA6-F68305DFA9B0}"/>
                    </a:ext>
                  </a:extLst>
                </p:cNvPr>
                <p:cNvPicPr/>
                <p:nvPr/>
              </p:nvPicPr>
              <p:blipFill>
                <a:blip r:embed="rId173"/>
                <a:stretch>
                  <a:fillRect/>
                </a:stretch>
              </p:blipFill>
              <p:spPr>
                <a:xfrm>
                  <a:off x="5139653" y="5430480"/>
                  <a:ext cx="142560" cy="214560"/>
                </a:xfrm>
                <a:prstGeom prst="rect">
                  <a:avLst/>
                </a:prstGeom>
              </p:spPr>
            </p:pic>
          </mc:Fallback>
        </mc:AlternateContent>
      </p:grpSp>
      <p:grpSp>
        <p:nvGrpSpPr>
          <p:cNvPr id="140" name="Gruppieren 139">
            <a:extLst>
              <a:ext uri="{FF2B5EF4-FFF2-40B4-BE49-F238E27FC236}">
                <a16:creationId xmlns:a16="http://schemas.microsoft.com/office/drawing/2014/main" id="{DF38A9C9-0C3A-4AE5-8ED0-E43F4FE7F884}"/>
              </a:ext>
            </a:extLst>
          </p:cNvPr>
          <p:cNvGrpSpPr/>
          <p:nvPr/>
        </p:nvGrpSpPr>
        <p:grpSpPr>
          <a:xfrm>
            <a:off x="6324053" y="4443360"/>
            <a:ext cx="606600" cy="689040"/>
            <a:chOff x="6324053" y="4443360"/>
            <a:chExt cx="606600" cy="689040"/>
          </a:xfrm>
        </p:grpSpPr>
        <mc:AlternateContent xmlns:mc="http://schemas.openxmlformats.org/markup-compatibility/2006" xmlns:p14="http://schemas.microsoft.com/office/powerpoint/2010/main">
          <mc:Choice Requires="p14">
            <p:contentPart p14:bwMode="auto" r:id="rId174">
              <p14:nvContentPartPr>
                <p14:cNvPr id="138" name="Freihand 137">
                  <a:extLst>
                    <a:ext uri="{FF2B5EF4-FFF2-40B4-BE49-F238E27FC236}">
                      <a16:creationId xmlns:a16="http://schemas.microsoft.com/office/drawing/2014/main" id="{66101FEB-A10B-4623-A4D5-497B6395BC15}"/>
                    </a:ext>
                  </a:extLst>
                </p14:cNvPr>
                <p14:cNvContentPartPr/>
                <p14:nvPr/>
              </p14:nvContentPartPr>
              <p14:xfrm>
                <a:off x="6455453" y="4443360"/>
                <a:ext cx="475200" cy="578520"/>
              </p14:xfrm>
            </p:contentPart>
          </mc:Choice>
          <mc:Fallback xmlns="">
            <p:pic>
              <p:nvPicPr>
                <p:cNvPr id="138" name="Freihand 137">
                  <a:extLst>
                    <a:ext uri="{FF2B5EF4-FFF2-40B4-BE49-F238E27FC236}">
                      <a16:creationId xmlns:a16="http://schemas.microsoft.com/office/drawing/2014/main" id="{66101FEB-A10B-4623-A4D5-497B6395BC15}"/>
                    </a:ext>
                  </a:extLst>
                </p:cNvPr>
                <p:cNvPicPr/>
                <p:nvPr/>
              </p:nvPicPr>
              <p:blipFill>
                <a:blip r:embed="rId175"/>
                <a:stretch>
                  <a:fillRect/>
                </a:stretch>
              </p:blipFill>
              <p:spPr>
                <a:xfrm>
                  <a:off x="6451133" y="4439040"/>
                  <a:ext cx="483840" cy="5871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39" name="Freihand 138">
                  <a:extLst>
                    <a:ext uri="{FF2B5EF4-FFF2-40B4-BE49-F238E27FC236}">
                      <a16:creationId xmlns:a16="http://schemas.microsoft.com/office/drawing/2014/main" id="{B6403592-1369-42B4-900F-936D290B50F8}"/>
                    </a:ext>
                  </a:extLst>
                </p14:cNvPr>
                <p14:cNvContentPartPr/>
                <p14:nvPr/>
              </p14:nvContentPartPr>
              <p14:xfrm>
                <a:off x="6324053" y="4615080"/>
                <a:ext cx="491400" cy="517320"/>
              </p14:xfrm>
            </p:contentPart>
          </mc:Choice>
          <mc:Fallback xmlns="">
            <p:pic>
              <p:nvPicPr>
                <p:cNvPr id="139" name="Freihand 138">
                  <a:extLst>
                    <a:ext uri="{FF2B5EF4-FFF2-40B4-BE49-F238E27FC236}">
                      <a16:creationId xmlns:a16="http://schemas.microsoft.com/office/drawing/2014/main" id="{B6403592-1369-42B4-900F-936D290B50F8}"/>
                    </a:ext>
                  </a:extLst>
                </p:cNvPr>
                <p:cNvPicPr/>
                <p:nvPr/>
              </p:nvPicPr>
              <p:blipFill>
                <a:blip r:embed="rId177"/>
                <a:stretch>
                  <a:fillRect/>
                </a:stretch>
              </p:blipFill>
              <p:spPr>
                <a:xfrm>
                  <a:off x="6319733" y="4610760"/>
                  <a:ext cx="500040" cy="525960"/>
                </a:xfrm>
                <a:prstGeom prst="rect">
                  <a:avLst/>
                </a:prstGeom>
              </p:spPr>
            </p:pic>
          </mc:Fallback>
        </mc:AlternateContent>
      </p:grpSp>
      <p:grpSp>
        <p:nvGrpSpPr>
          <p:cNvPr id="214" name="Gruppieren 213">
            <a:extLst>
              <a:ext uri="{FF2B5EF4-FFF2-40B4-BE49-F238E27FC236}">
                <a16:creationId xmlns:a16="http://schemas.microsoft.com/office/drawing/2014/main" id="{90E8014C-2138-40EB-8ADE-999A8C28F926}"/>
              </a:ext>
            </a:extLst>
          </p:cNvPr>
          <p:cNvGrpSpPr/>
          <p:nvPr/>
        </p:nvGrpSpPr>
        <p:grpSpPr>
          <a:xfrm>
            <a:off x="7069253" y="167280"/>
            <a:ext cx="5055480" cy="4137840"/>
            <a:chOff x="7069253" y="167280"/>
            <a:chExt cx="5055480" cy="4137840"/>
          </a:xfrm>
        </p:grpSpPr>
        <mc:AlternateContent xmlns:mc="http://schemas.openxmlformats.org/markup-compatibility/2006" xmlns:p14="http://schemas.microsoft.com/office/powerpoint/2010/main">
          <mc:Choice Requires="p14">
            <p:contentPart p14:bwMode="auto" r:id="rId178">
              <p14:nvContentPartPr>
                <p14:cNvPr id="28" name="Freihand 27">
                  <a:extLst>
                    <a:ext uri="{FF2B5EF4-FFF2-40B4-BE49-F238E27FC236}">
                      <a16:creationId xmlns:a16="http://schemas.microsoft.com/office/drawing/2014/main" id="{A36CB3E0-B8C6-482A-A71F-AC7961E96781}"/>
                    </a:ext>
                  </a:extLst>
                </p14:cNvPr>
                <p14:cNvContentPartPr/>
                <p14:nvPr/>
              </p14:nvContentPartPr>
              <p14:xfrm>
                <a:off x="7234853" y="1326840"/>
                <a:ext cx="138960" cy="331920"/>
              </p14:xfrm>
            </p:contentPart>
          </mc:Choice>
          <mc:Fallback xmlns="">
            <p:pic>
              <p:nvPicPr>
                <p:cNvPr id="28" name="Freihand 27">
                  <a:extLst>
                    <a:ext uri="{FF2B5EF4-FFF2-40B4-BE49-F238E27FC236}">
                      <a16:creationId xmlns:a16="http://schemas.microsoft.com/office/drawing/2014/main" id="{A36CB3E0-B8C6-482A-A71F-AC7961E96781}"/>
                    </a:ext>
                  </a:extLst>
                </p:cNvPr>
                <p:cNvPicPr/>
                <p:nvPr/>
              </p:nvPicPr>
              <p:blipFill>
                <a:blip r:embed="rId179"/>
                <a:stretch>
                  <a:fillRect/>
                </a:stretch>
              </p:blipFill>
              <p:spPr>
                <a:xfrm>
                  <a:off x="7230533" y="1322520"/>
                  <a:ext cx="14760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30" name="Freihand 29">
                  <a:extLst>
                    <a:ext uri="{FF2B5EF4-FFF2-40B4-BE49-F238E27FC236}">
                      <a16:creationId xmlns:a16="http://schemas.microsoft.com/office/drawing/2014/main" id="{819B1413-3DB4-4A60-B8BA-9F79E3006A9C}"/>
                    </a:ext>
                  </a:extLst>
                </p14:cNvPr>
                <p14:cNvContentPartPr/>
                <p14:nvPr/>
              </p14:nvContentPartPr>
              <p14:xfrm>
                <a:off x="7523213" y="1286520"/>
                <a:ext cx="14040" cy="190440"/>
              </p14:xfrm>
            </p:contentPart>
          </mc:Choice>
          <mc:Fallback xmlns="">
            <p:pic>
              <p:nvPicPr>
                <p:cNvPr id="30" name="Freihand 29">
                  <a:extLst>
                    <a:ext uri="{FF2B5EF4-FFF2-40B4-BE49-F238E27FC236}">
                      <a16:creationId xmlns:a16="http://schemas.microsoft.com/office/drawing/2014/main" id="{819B1413-3DB4-4A60-B8BA-9F79E3006A9C}"/>
                    </a:ext>
                  </a:extLst>
                </p:cNvPr>
                <p:cNvPicPr/>
                <p:nvPr/>
              </p:nvPicPr>
              <p:blipFill>
                <a:blip r:embed="rId181"/>
                <a:stretch>
                  <a:fillRect/>
                </a:stretch>
              </p:blipFill>
              <p:spPr>
                <a:xfrm>
                  <a:off x="7518893" y="1282200"/>
                  <a:ext cx="2268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31" name="Freihand 30">
                  <a:extLst>
                    <a:ext uri="{FF2B5EF4-FFF2-40B4-BE49-F238E27FC236}">
                      <a16:creationId xmlns:a16="http://schemas.microsoft.com/office/drawing/2014/main" id="{05EF8B21-DC0A-47CC-9FD2-F4F1E9628063}"/>
                    </a:ext>
                  </a:extLst>
                </p14:cNvPr>
                <p14:cNvContentPartPr/>
                <p14:nvPr/>
              </p14:nvContentPartPr>
              <p14:xfrm>
                <a:off x="7383533" y="1115520"/>
                <a:ext cx="228960" cy="212760"/>
              </p14:xfrm>
            </p:contentPart>
          </mc:Choice>
          <mc:Fallback xmlns="">
            <p:pic>
              <p:nvPicPr>
                <p:cNvPr id="31" name="Freihand 30">
                  <a:extLst>
                    <a:ext uri="{FF2B5EF4-FFF2-40B4-BE49-F238E27FC236}">
                      <a16:creationId xmlns:a16="http://schemas.microsoft.com/office/drawing/2014/main" id="{05EF8B21-DC0A-47CC-9FD2-F4F1E9628063}"/>
                    </a:ext>
                  </a:extLst>
                </p:cNvPr>
                <p:cNvPicPr/>
                <p:nvPr/>
              </p:nvPicPr>
              <p:blipFill>
                <a:blip r:embed="rId183"/>
                <a:stretch>
                  <a:fillRect/>
                </a:stretch>
              </p:blipFill>
              <p:spPr>
                <a:xfrm>
                  <a:off x="7379213" y="1111200"/>
                  <a:ext cx="23760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41" name="Freihand 140">
                  <a:extLst>
                    <a:ext uri="{FF2B5EF4-FFF2-40B4-BE49-F238E27FC236}">
                      <a16:creationId xmlns:a16="http://schemas.microsoft.com/office/drawing/2014/main" id="{DD8DFEAB-91AD-4B12-8941-1134D51C5460}"/>
                    </a:ext>
                  </a:extLst>
                </p14:cNvPr>
                <p14:cNvContentPartPr/>
                <p14:nvPr/>
              </p14:nvContentPartPr>
              <p14:xfrm>
                <a:off x="7069253" y="4056360"/>
                <a:ext cx="171360" cy="248760"/>
              </p14:xfrm>
            </p:contentPart>
          </mc:Choice>
          <mc:Fallback xmlns="">
            <p:pic>
              <p:nvPicPr>
                <p:cNvPr id="141" name="Freihand 140">
                  <a:extLst>
                    <a:ext uri="{FF2B5EF4-FFF2-40B4-BE49-F238E27FC236}">
                      <a16:creationId xmlns:a16="http://schemas.microsoft.com/office/drawing/2014/main" id="{DD8DFEAB-91AD-4B12-8941-1134D51C5460}"/>
                    </a:ext>
                  </a:extLst>
                </p:cNvPr>
                <p:cNvPicPr/>
                <p:nvPr/>
              </p:nvPicPr>
              <p:blipFill>
                <a:blip r:embed="rId185"/>
                <a:stretch>
                  <a:fillRect/>
                </a:stretch>
              </p:blipFill>
              <p:spPr>
                <a:xfrm>
                  <a:off x="7064933" y="4052040"/>
                  <a:ext cx="18000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42" name="Freihand 141">
                  <a:extLst>
                    <a:ext uri="{FF2B5EF4-FFF2-40B4-BE49-F238E27FC236}">
                      <a16:creationId xmlns:a16="http://schemas.microsoft.com/office/drawing/2014/main" id="{8D38C539-A22D-4A86-B2A1-81E63987CC40}"/>
                    </a:ext>
                  </a:extLst>
                </p14:cNvPr>
                <p14:cNvContentPartPr/>
                <p14:nvPr/>
              </p14:nvContentPartPr>
              <p14:xfrm>
                <a:off x="7260053" y="3953400"/>
                <a:ext cx="100080" cy="147960"/>
              </p14:xfrm>
            </p:contentPart>
          </mc:Choice>
          <mc:Fallback xmlns="">
            <p:pic>
              <p:nvPicPr>
                <p:cNvPr id="142" name="Freihand 141">
                  <a:extLst>
                    <a:ext uri="{FF2B5EF4-FFF2-40B4-BE49-F238E27FC236}">
                      <a16:creationId xmlns:a16="http://schemas.microsoft.com/office/drawing/2014/main" id="{8D38C539-A22D-4A86-B2A1-81E63987CC40}"/>
                    </a:ext>
                  </a:extLst>
                </p:cNvPr>
                <p:cNvPicPr/>
                <p:nvPr/>
              </p:nvPicPr>
              <p:blipFill>
                <a:blip r:embed="rId187"/>
                <a:stretch>
                  <a:fillRect/>
                </a:stretch>
              </p:blipFill>
              <p:spPr>
                <a:xfrm>
                  <a:off x="7255733" y="3949080"/>
                  <a:ext cx="108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3" name="Freihand 142">
                  <a:extLst>
                    <a:ext uri="{FF2B5EF4-FFF2-40B4-BE49-F238E27FC236}">
                      <a16:creationId xmlns:a16="http://schemas.microsoft.com/office/drawing/2014/main" id="{64FAD309-86F9-415E-859E-11E073620AAF}"/>
                    </a:ext>
                  </a:extLst>
                </p14:cNvPr>
                <p14:cNvContentPartPr/>
                <p14:nvPr/>
              </p14:nvContentPartPr>
              <p14:xfrm>
                <a:off x="7352573" y="3936480"/>
                <a:ext cx="111240" cy="289440"/>
              </p14:xfrm>
            </p:contentPart>
          </mc:Choice>
          <mc:Fallback xmlns="">
            <p:pic>
              <p:nvPicPr>
                <p:cNvPr id="143" name="Freihand 142">
                  <a:extLst>
                    <a:ext uri="{FF2B5EF4-FFF2-40B4-BE49-F238E27FC236}">
                      <a16:creationId xmlns:a16="http://schemas.microsoft.com/office/drawing/2014/main" id="{64FAD309-86F9-415E-859E-11E073620AAF}"/>
                    </a:ext>
                  </a:extLst>
                </p:cNvPr>
                <p:cNvPicPr/>
                <p:nvPr/>
              </p:nvPicPr>
              <p:blipFill>
                <a:blip r:embed="rId189"/>
                <a:stretch>
                  <a:fillRect/>
                </a:stretch>
              </p:blipFill>
              <p:spPr>
                <a:xfrm>
                  <a:off x="7348253" y="3932160"/>
                  <a:ext cx="11988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4" name="Freihand 143">
                  <a:extLst>
                    <a:ext uri="{FF2B5EF4-FFF2-40B4-BE49-F238E27FC236}">
                      <a16:creationId xmlns:a16="http://schemas.microsoft.com/office/drawing/2014/main" id="{2A3BCCAF-D02E-4EE0-A085-17B4F48D3B6F}"/>
                    </a:ext>
                  </a:extLst>
                </p14:cNvPr>
                <p14:cNvContentPartPr/>
                <p14:nvPr/>
              </p14:nvContentPartPr>
              <p14:xfrm>
                <a:off x="7459133" y="3815880"/>
                <a:ext cx="139320" cy="158040"/>
              </p14:xfrm>
            </p:contentPart>
          </mc:Choice>
          <mc:Fallback xmlns="">
            <p:pic>
              <p:nvPicPr>
                <p:cNvPr id="144" name="Freihand 143">
                  <a:extLst>
                    <a:ext uri="{FF2B5EF4-FFF2-40B4-BE49-F238E27FC236}">
                      <a16:creationId xmlns:a16="http://schemas.microsoft.com/office/drawing/2014/main" id="{2A3BCCAF-D02E-4EE0-A085-17B4F48D3B6F}"/>
                    </a:ext>
                  </a:extLst>
                </p:cNvPr>
                <p:cNvPicPr/>
                <p:nvPr/>
              </p:nvPicPr>
              <p:blipFill>
                <a:blip r:embed="rId191"/>
                <a:stretch>
                  <a:fillRect/>
                </a:stretch>
              </p:blipFill>
              <p:spPr>
                <a:xfrm>
                  <a:off x="7454813" y="3811560"/>
                  <a:ext cx="1479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45" name="Freihand 144">
                  <a:extLst>
                    <a:ext uri="{FF2B5EF4-FFF2-40B4-BE49-F238E27FC236}">
                      <a16:creationId xmlns:a16="http://schemas.microsoft.com/office/drawing/2014/main" id="{BC98968D-B762-4257-AF56-D3FAC8658677}"/>
                    </a:ext>
                  </a:extLst>
                </p14:cNvPr>
                <p14:cNvContentPartPr/>
                <p14:nvPr/>
              </p14:nvContentPartPr>
              <p14:xfrm>
                <a:off x="7593413" y="3638400"/>
                <a:ext cx="176040" cy="241560"/>
              </p14:xfrm>
            </p:contentPart>
          </mc:Choice>
          <mc:Fallback xmlns="">
            <p:pic>
              <p:nvPicPr>
                <p:cNvPr id="145" name="Freihand 144">
                  <a:extLst>
                    <a:ext uri="{FF2B5EF4-FFF2-40B4-BE49-F238E27FC236}">
                      <a16:creationId xmlns:a16="http://schemas.microsoft.com/office/drawing/2014/main" id="{BC98968D-B762-4257-AF56-D3FAC8658677}"/>
                    </a:ext>
                  </a:extLst>
                </p:cNvPr>
                <p:cNvPicPr/>
                <p:nvPr/>
              </p:nvPicPr>
              <p:blipFill>
                <a:blip r:embed="rId193"/>
                <a:stretch>
                  <a:fillRect/>
                </a:stretch>
              </p:blipFill>
              <p:spPr>
                <a:xfrm>
                  <a:off x="7589093" y="3634080"/>
                  <a:ext cx="1846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46" name="Freihand 145">
                  <a:extLst>
                    <a:ext uri="{FF2B5EF4-FFF2-40B4-BE49-F238E27FC236}">
                      <a16:creationId xmlns:a16="http://schemas.microsoft.com/office/drawing/2014/main" id="{8449D6A5-AD73-4397-9C0C-C3B7FFEFE850}"/>
                    </a:ext>
                  </a:extLst>
                </p14:cNvPr>
                <p14:cNvContentPartPr/>
                <p14:nvPr/>
              </p14:nvContentPartPr>
              <p14:xfrm>
                <a:off x="7693853" y="3554880"/>
                <a:ext cx="346320" cy="199440"/>
              </p14:xfrm>
            </p:contentPart>
          </mc:Choice>
          <mc:Fallback xmlns="">
            <p:pic>
              <p:nvPicPr>
                <p:cNvPr id="146" name="Freihand 145">
                  <a:extLst>
                    <a:ext uri="{FF2B5EF4-FFF2-40B4-BE49-F238E27FC236}">
                      <a16:creationId xmlns:a16="http://schemas.microsoft.com/office/drawing/2014/main" id="{8449D6A5-AD73-4397-9C0C-C3B7FFEFE850}"/>
                    </a:ext>
                  </a:extLst>
                </p:cNvPr>
                <p:cNvPicPr/>
                <p:nvPr/>
              </p:nvPicPr>
              <p:blipFill>
                <a:blip r:embed="rId195"/>
                <a:stretch>
                  <a:fillRect/>
                </a:stretch>
              </p:blipFill>
              <p:spPr>
                <a:xfrm>
                  <a:off x="7689533" y="3550560"/>
                  <a:ext cx="3549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47" name="Freihand 146">
                  <a:extLst>
                    <a:ext uri="{FF2B5EF4-FFF2-40B4-BE49-F238E27FC236}">
                      <a16:creationId xmlns:a16="http://schemas.microsoft.com/office/drawing/2014/main" id="{ACC204BF-211A-4F6A-B28F-739291370A26}"/>
                    </a:ext>
                  </a:extLst>
                </p14:cNvPr>
                <p14:cNvContentPartPr/>
                <p14:nvPr/>
              </p14:nvContentPartPr>
              <p14:xfrm>
                <a:off x="8178413" y="3272280"/>
                <a:ext cx="226080" cy="247680"/>
              </p14:xfrm>
            </p:contentPart>
          </mc:Choice>
          <mc:Fallback xmlns="">
            <p:pic>
              <p:nvPicPr>
                <p:cNvPr id="147" name="Freihand 146">
                  <a:extLst>
                    <a:ext uri="{FF2B5EF4-FFF2-40B4-BE49-F238E27FC236}">
                      <a16:creationId xmlns:a16="http://schemas.microsoft.com/office/drawing/2014/main" id="{ACC204BF-211A-4F6A-B28F-739291370A26}"/>
                    </a:ext>
                  </a:extLst>
                </p:cNvPr>
                <p:cNvPicPr/>
                <p:nvPr/>
              </p:nvPicPr>
              <p:blipFill>
                <a:blip r:embed="rId197"/>
                <a:stretch>
                  <a:fillRect/>
                </a:stretch>
              </p:blipFill>
              <p:spPr>
                <a:xfrm>
                  <a:off x="8174093" y="3267960"/>
                  <a:ext cx="23472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8" name="Freihand 147">
                  <a:extLst>
                    <a:ext uri="{FF2B5EF4-FFF2-40B4-BE49-F238E27FC236}">
                      <a16:creationId xmlns:a16="http://schemas.microsoft.com/office/drawing/2014/main" id="{97167024-B97C-43EC-8FAD-F43C0F8E92AE}"/>
                    </a:ext>
                  </a:extLst>
                </p14:cNvPr>
                <p14:cNvContentPartPr/>
                <p14:nvPr/>
              </p14:nvContentPartPr>
              <p14:xfrm>
                <a:off x="8201453" y="3362280"/>
                <a:ext cx="145800" cy="72360"/>
              </p14:xfrm>
            </p:contentPart>
          </mc:Choice>
          <mc:Fallback xmlns="">
            <p:pic>
              <p:nvPicPr>
                <p:cNvPr id="148" name="Freihand 147">
                  <a:extLst>
                    <a:ext uri="{FF2B5EF4-FFF2-40B4-BE49-F238E27FC236}">
                      <a16:creationId xmlns:a16="http://schemas.microsoft.com/office/drawing/2014/main" id="{97167024-B97C-43EC-8FAD-F43C0F8E92AE}"/>
                    </a:ext>
                  </a:extLst>
                </p:cNvPr>
                <p:cNvPicPr/>
                <p:nvPr/>
              </p:nvPicPr>
              <p:blipFill>
                <a:blip r:embed="rId199"/>
                <a:stretch>
                  <a:fillRect/>
                </a:stretch>
              </p:blipFill>
              <p:spPr>
                <a:xfrm>
                  <a:off x="8197133" y="3357960"/>
                  <a:ext cx="1544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9" name="Freihand 148">
                  <a:extLst>
                    <a:ext uri="{FF2B5EF4-FFF2-40B4-BE49-F238E27FC236}">
                      <a16:creationId xmlns:a16="http://schemas.microsoft.com/office/drawing/2014/main" id="{2751DD60-6D22-46A2-9377-048BD1916542}"/>
                    </a:ext>
                  </a:extLst>
                </p14:cNvPr>
                <p14:cNvContentPartPr/>
                <p14:nvPr/>
              </p14:nvContentPartPr>
              <p14:xfrm>
                <a:off x="8371013" y="3266880"/>
                <a:ext cx="164160" cy="147960"/>
              </p14:xfrm>
            </p:contentPart>
          </mc:Choice>
          <mc:Fallback xmlns="">
            <p:pic>
              <p:nvPicPr>
                <p:cNvPr id="149" name="Freihand 148">
                  <a:extLst>
                    <a:ext uri="{FF2B5EF4-FFF2-40B4-BE49-F238E27FC236}">
                      <a16:creationId xmlns:a16="http://schemas.microsoft.com/office/drawing/2014/main" id="{2751DD60-6D22-46A2-9377-048BD1916542}"/>
                    </a:ext>
                  </a:extLst>
                </p:cNvPr>
                <p:cNvPicPr/>
                <p:nvPr/>
              </p:nvPicPr>
              <p:blipFill>
                <a:blip r:embed="rId201"/>
                <a:stretch>
                  <a:fillRect/>
                </a:stretch>
              </p:blipFill>
              <p:spPr>
                <a:xfrm>
                  <a:off x="8366693" y="3262560"/>
                  <a:ext cx="1728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50" name="Freihand 149">
                  <a:extLst>
                    <a:ext uri="{FF2B5EF4-FFF2-40B4-BE49-F238E27FC236}">
                      <a16:creationId xmlns:a16="http://schemas.microsoft.com/office/drawing/2014/main" id="{337DB38B-66F4-4F44-B6F6-877E1BF5016C}"/>
                    </a:ext>
                  </a:extLst>
                </p14:cNvPr>
                <p14:cNvContentPartPr/>
                <p14:nvPr/>
              </p14:nvContentPartPr>
              <p14:xfrm>
                <a:off x="8512853" y="3191640"/>
                <a:ext cx="134280" cy="142200"/>
              </p14:xfrm>
            </p:contentPart>
          </mc:Choice>
          <mc:Fallback xmlns="">
            <p:pic>
              <p:nvPicPr>
                <p:cNvPr id="150" name="Freihand 149">
                  <a:extLst>
                    <a:ext uri="{FF2B5EF4-FFF2-40B4-BE49-F238E27FC236}">
                      <a16:creationId xmlns:a16="http://schemas.microsoft.com/office/drawing/2014/main" id="{337DB38B-66F4-4F44-B6F6-877E1BF5016C}"/>
                    </a:ext>
                  </a:extLst>
                </p:cNvPr>
                <p:cNvPicPr/>
                <p:nvPr/>
              </p:nvPicPr>
              <p:blipFill>
                <a:blip r:embed="rId203"/>
                <a:stretch>
                  <a:fillRect/>
                </a:stretch>
              </p:blipFill>
              <p:spPr>
                <a:xfrm>
                  <a:off x="8508533" y="3187320"/>
                  <a:ext cx="1429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51" name="Freihand 150">
                  <a:extLst>
                    <a:ext uri="{FF2B5EF4-FFF2-40B4-BE49-F238E27FC236}">
                      <a16:creationId xmlns:a16="http://schemas.microsoft.com/office/drawing/2014/main" id="{C216DAA7-EBF0-4E93-8372-E4363EBEC3B7}"/>
                    </a:ext>
                  </a:extLst>
                </p14:cNvPr>
                <p14:cNvContentPartPr/>
                <p14:nvPr/>
              </p14:nvContentPartPr>
              <p14:xfrm>
                <a:off x="8639213" y="3068880"/>
                <a:ext cx="390240" cy="179280"/>
              </p14:xfrm>
            </p:contentPart>
          </mc:Choice>
          <mc:Fallback xmlns="">
            <p:pic>
              <p:nvPicPr>
                <p:cNvPr id="151" name="Freihand 150">
                  <a:extLst>
                    <a:ext uri="{FF2B5EF4-FFF2-40B4-BE49-F238E27FC236}">
                      <a16:creationId xmlns:a16="http://schemas.microsoft.com/office/drawing/2014/main" id="{C216DAA7-EBF0-4E93-8372-E4363EBEC3B7}"/>
                    </a:ext>
                  </a:extLst>
                </p:cNvPr>
                <p:cNvPicPr/>
                <p:nvPr/>
              </p:nvPicPr>
              <p:blipFill>
                <a:blip r:embed="rId205"/>
                <a:stretch>
                  <a:fillRect/>
                </a:stretch>
              </p:blipFill>
              <p:spPr>
                <a:xfrm>
                  <a:off x="8634893" y="3064560"/>
                  <a:ext cx="39888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52" name="Freihand 151">
                  <a:extLst>
                    <a:ext uri="{FF2B5EF4-FFF2-40B4-BE49-F238E27FC236}">
                      <a16:creationId xmlns:a16="http://schemas.microsoft.com/office/drawing/2014/main" id="{4043D380-595D-4741-AAF7-4088FC2BF7B8}"/>
                    </a:ext>
                  </a:extLst>
                </p14:cNvPr>
                <p14:cNvContentPartPr/>
                <p14:nvPr/>
              </p14:nvContentPartPr>
              <p14:xfrm>
                <a:off x="9062573" y="2887080"/>
                <a:ext cx="358200" cy="138240"/>
              </p14:xfrm>
            </p:contentPart>
          </mc:Choice>
          <mc:Fallback xmlns="">
            <p:pic>
              <p:nvPicPr>
                <p:cNvPr id="152" name="Freihand 151">
                  <a:extLst>
                    <a:ext uri="{FF2B5EF4-FFF2-40B4-BE49-F238E27FC236}">
                      <a16:creationId xmlns:a16="http://schemas.microsoft.com/office/drawing/2014/main" id="{4043D380-595D-4741-AAF7-4088FC2BF7B8}"/>
                    </a:ext>
                  </a:extLst>
                </p:cNvPr>
                <p:cNvPicPr/>
                <p:nvPr/>
              </p:nvPicPr>
              <p:blipFill>
                <a:blip r:embed="rId207"/>
                <a:stretch>
                  <a:fillRect/>
                </a:stretch>
              </p:blipFill>
              <p:spPr>
                <a:xfrm>
                  <a:off x="9058253" y="2882760"/>
                  <a:ext cx="3668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54" name="Freihand 153">
                  <a:extLst>
                    <a:ext uri="{FF2B5EF4-FFF2-40B4-BE49-F238E27FC236}">
                      <a16:creationId xmlns:a16="http://schemas.microsoft.com/office/drawing/2014/main" id="{5F8DA682-E125-4ACA-97D5-89EF31DD0D6D}"/>
                    </a:ext>
                  </a:extLst>
                </p14:cNvPr>
                <p14:cNvContentPartPr/>
                <p14:nvPr/>
              </p14:nvContentPartPr>
              <p14:xfrm>
                <a:off x="9438053" y="2771880"/>
                <a:ext cx="276120" cy="133560"/>
              </p14:xfrm>
            </p:contentPart>
          </mc:Choice>
          <mc:Fallback xmlns="">
            <p:pic>
              <p:nvPicPr>
                <p:cNvPr id="154" name="Freihand 153">
                  <a:extLst>
                    <a:ext uri="{FF2B5EF4-FFF2-40B4-BE49-F238E27FC236}">
                      <a16:creationId xmlns:a16="http://schemas.microsoft.com/office/drawing/2014/main" id="{5F8DA682-E125-4ACA-97D5-89EF31DD0D6D}"/>
                    </a:ext>
                  </a:extLst>
                </p:cNvPr>
                <p:cNvPicPr/>
                <p:nvPr/>
              </p:nvPicPr>
              <p:blipFill>
                <a:blip r:embed="rId209"/>
                <a:stretch>
                  <a:fillRect/>
                </a:stretch>
              </p:blipFill>
              <p:spPr>
                <a:xfrm>
                  <a:off x="9433733" y="2767560"/>
                  <a:ext cx="2847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5" name="Freihand 154">
                  <a:extLst>
                    <a:ext uri="{FF2B5EF4-FFF2-40B4-BE49-F238E27FC236}">
                      <a16:creationId xmlns:a16="http://schemas.microsoft.com/office/drawing/2014/main" id="{45EC7FC9-932D-4BF3-BE00-AB36C50AE79B}"/>
                    </a:ext>
                  </a:extLst>
                </p14:cNvPr>
                <p14:cNvContentPartPr/>
                <p14:nvPr/>
              </p14:nvContentPartPr>
              <p14:xfrm>
                <a:off x="9912173" y="2430600"/>
                <a:ext cx="404280" cy="263520"/>
              </p14:xfrm>
            </p:contentPart>
          </mc:Choice>
          <mc:Fallback xmlns="">
            <p:pic>
              <p:nvPicPr>
                <p:cNvPr id="155" name="Freihand 154">
                  <a:extLst>
                    <a:ext uri="{FF2B5EF4-FFF2-40B4-BE49-F238E27FC236}">
                      <a16:creationId xmlns:a16="http://schemas.microsoft.com/office/drawing/2014/main" id="{45EC7FC9-932D-4BF3-BE00-AB36C50AE79B}"/>
                    </a:ext>
                  </a:extLst>
                </p:cNvPr>
                <p:cNvPicPr/>
                <p:nvPr/>
              </p:nvPicPr>
              <p:blipFill>
                <a:blip r:embed="rId211"/>
                <a:stretch>
                  <a:fillRect/>
                </a:stretch>
              </p:blipFill>
              <p:spPr>
                <a:xfrm>
                  <a:off x="9907853" y="2426280"/>
                  <a:ext cx="41292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6" name="Freihand 155">
                  <a:extLst>
                    <a:ext uri="{FF2B5EF4-FFF2-40B4-BE49-F238E27FC236}">
                      <a16:creationId xmlns:a16="http://schemas.microsoft.com/office/drawing/2014/main" id="{08EDD2A6-5677-4250-BC97-57453D7FF501}"/>
                    </a:ext>
                  </a:extLst>
                </p14:cNvPr>
                <p14:cNvContentPartPr/>
                <p14:nvPr/>
              </p14:nvContentPartPr>
              <p14:xfrm>
                <a:off x="10273253" y="2337720"/>
                <a:ext cx="46440" cy="26280"/>
              </p14:xfrm>
            </p:contentPart>
          </mc:Choice>
          <mc:Fallback xmlns="">
            <p:pic>
              <p:nvPicPr>
                <p:cNvPr id="156" name="Freihand 155">
                  <a:extLst>
                    <a:ext uri="{FF2B5EF4-FFF2-40B4-BE49-F238E27FC236}">
                      <a16:creationId xmlns:a16="http://schemas.microsoft.com/office/drawing/2014/main" id="{08EDD2A6-5677-4250-BC97-57453D7FF501}"/>
                    </a:ext>
                  </a:extLst>
                </p:cNvPr>
                <p:cNvPicPr/>
                <p:nvPr/>
              </p:nvPicPr>
              <p:blipFill>
                <a:blip r:embed="rId213"/>
                <a:stretch>
                  <a:fillRect/>
                </a:stretch>
              </p:blipFill>
              <p:spPr>
                <a:xfrm>
                  <a:off x="10268933" y="2333400"/>
                  <a:ext cx="550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7" name="Freihand 156">
                  <a:extLst>
                    <a:ext uri="{FF2B5EF4-FFF2-40B4-BE49-F238E27FC236}">
                      <a16:creationId xmlns:a16="http://schemas.microsoft.com/office/drawing/2014/main" id="{873D28D3-70B5-4B9F-85E3-87D591B68AD0}"/>
                    </a:ext>
                  </a:extLst>
                </p14:cNvPr>
                <p14:cNvContentPartPr/>
                <p14:nvPr/>
              </p14:nvContentPartPr>
              <p14:xfrm>
                <a:off x="10310333" y="2376240"/>
                <a:ext cx="149400" cy="139680"/>
              </p14:xfrm>
            </p:contentPart>
          </mc:Choice>
          <mc:Fallback xmlns="">
            <p:pic>
              <p:nvPicPr>
                <p:cNvPr id="157" name="Freihand 156">
                  <a:extLst>
                    <a:ext uri="{FF2B5EF4-FFF2-40B4-BE49-F238E27FC236}">
                      <a16:creationId xmlns:a16="http://schemas.microsoft.com/office/drawing/2014/main" id="{873D28D3-70B5-4B9F-85E3-87D591B68AD0}"/>
                    </a:ext>
                  </a:extLst>
                </p:cNvPr>
                <p:cNvPicPr/>
                <p:nvPr/>
              </p:nvPicPr>
              <p:blipFill>
                <a:blip r:embed="rId215"/>
                <a:stretch>
                  <a:fillRect/>
                </a:stretch>
              </p:blipFill>
              <p:spPr>
                <a:xfrm>
                  <a:off x="10306013" y="2371920"/>
                  <a:ext cx="1580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58" name="Freihand 157">
                  <a:extLst>
                    <a:ext uri="{FF2B5EF4-FFF2-40B4-BE49-F238E27FC236}">
                      <a16:creationId xmlns:a16="http://schemas.microsoft.com/office/drawing/2014/main" id="{F7A24089-9D04-4886-B443-1559228BE889}"/>
                    </a:ext>
                  </a:extLst>
                </p14:cNvPr>
                <p14:cNvContentPartPr/>
                <p14:nvPr/>
              </p14:nvContentPartPr>
              <p14:xfrm>
                <a:off x="10491053" y="2126400"/>
                <a:ext cx="223560" cy="330120"/>
              </p14:xfrm>
            </p:contentPart>
          </mc:Choice>
          <mc:Fallback xmlns="">
            <p:pic>
              <p:nvPicPr>
                <p:cNvPr id="158" name="Freihand 157">
                  <a:extLst>
                    <a:ext uri="{FF2B5EF4-FFF2-40B4-BE49-F238E27FC236}">
                      <a16:creationId xmlns:a16="http://schemas.microsoft.com/office/drawing/2014/main" id="{F7A24089-9D04-4886-B443-1559228BE889}"/>
                    </a:ext>
                  </a:extLst>
                </p:cNvPr>
                <p:cNvPicPr/>
                <p:nvPr/>
              </p:nvPicPr>
              <p:blipFill>
                <a:blip r:embed="rId217"/>
                <a:stretch>
                  <a:fillRect/>
                </a:stretch>
              </p:blipFill>
              <p:spPr>
                <a:xfrm>
                  <a:off x="10486733" y="2122080"/>
                  <a:ext cx="23220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0" name="Freihand 159">
                  <a:extLst>
                    <a:ext uri="{FF2B5EF4-FFF2-40B4-BE49-F238E27FC236}">
                      <a16:creationId xmlns:a16="http://schemas.microsoft.com/office/drawing/2014/main" id="{469025F6-7C18-4A6C-8F82-9AB580E93260}"/>
                    </a:ext>
                  </a:extLst>
                </p14:cNvPr>
                <p14:cNvContentPartPr/>
                <p14:nvPr/>
              </p14:nvContentPartPr>
              <p14:xfrm>
                <a:off x="10819733" y="2150160"/>
                <a:ext cx="268920" cy="113400"/>
              </p14:xfrm>
            </p:contentPart>
          </mc:Choice>
          <mc:Fallback xmlns="">
            <p:pic>
              <p:nvPicPr>
                <p:cNvPr id="160" name="Freihand 159">
                  <a:extLst>
                    <a:ext uri="{FF2B5EF4-FFF2-40B4-BE49-F238E27FC236}">
                      <a16:creationId xmlns:a16="http://schemas.microsoft.com/office/drawing/2014/main" id="{469025F6-7C18-4A6C-8F82-9AB580E93260}"/>
                    </a:ext>
                  </a:extLst>
                </p:cNvPr>
                <p:cNvPicPr/>
                <p:nvPr/>
              </p:nvPicPr>
              <p:blipFill>
                <a:blip r:embed="rId219"/>
                <a:stretch>
                  <a:fillRect/>
                </a:stretch>
              </p:blipFill>
              <p:spPr>
                <a:xfrm>
                  <a:off x="10815413" y="2145840"/>
                  <a:ext cx="2775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61" name="Freihand 160">
                  <a:extLst>
                    <a:ext uri="{FF2B5EF4-FFF2-40B4-BE49-F238E27FC236}">
                      <a16:creationId xmlns:a16="http://schemas.microsoft.com/office/drawing/2014/main" id="{B1EBB7BD-ED0B-44F5-8AB9-9A3CB7E54C0A}"/>
                    </a:ext>
                  </a:extLst>
                </p14:cNvPr>
                <p14:cNvContentPartPr/>
                <p14:nvPr/>
              </p14:nvContentPartPr>
              <p14:xfrm>
                <a:off x="8804813" y="3526440"/>
                <a:ext cx="171000" cy="110160"/>
              </p14:xfrm>
            </p:contentPart>
          </mc:Choice>
          <mc:Fallback xmlns="">
            <p:pic>
              <p:nvPicPr>
                <p:cNvPr id="161" name="Freihand 160">
                  <a:extLst>
                    <a:ext uri="{FF2B5EF4-FFF2-40B4-BE49-F238E27FC236}">
                      <a16:creationId xmlns:a16="http://schemas.microsoft.com/office/drawing/2014/main" id="{B1EBB7BD-ED0B-44F5-8AB9-9A3CB7E54C0A}"/>
                    </a:ext>
                  </a:extLst>
                </p:cNvPr>
                <p:cNvPicPr/>
                <p:nvPr/>
              </p:nvPicPr>
              <p:blipFill>
                <a:blip r:embed="rId221"/>
                <a:stretch>
                  <a:fillRect/>
                </a:stretch>
              </p:blipFill>
              <p:spPr>
                <a:xfrm>
                  <a:off x="8800493" y="3522120"/>
                  <a:ext cx="17964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62" name="Freihand 161">
                  <a:extLst>
                    <a:ext uri="{FF2B5EF4-FFF2-40B4-BE49-F238E27FC236}">
                      <a16:creationId xmlns:a16="http://schemas.microsoft.com/office/drawing/2014/main" id="{4764C62F-9391-4C49-880B-4B4353CB82EE}"/>
                    </a:ext>
                  </a:extLst>
                </p14:cNvPr>
                <p14:cNvContentPartPr/>
                <p14:nvPr/>
              </p14:nvContentPartPr>
              <p14:xfrm>
                <a:off x="8973653" y="3515640"/>
                <a:ext cx="18000" cy="240480"/>
              </p14:xfrm>
            </p:contentPart>
          </mc:Choice>
          <mc:Fallback xmlns="">
            <p:pic>
              <p:nvPicPr>
                <p:cNvPr id="162" name="Freihand 161">
                  <a:extLst>
                    <a:ext uri="{FF2B5EF4-FFF2-40B4-BE49-F238E27FC236}">
                      <a16:creationId xmlns:a16="http://schemas.microsoft.com/office/drawing/2014/main" id="{4764C62F-9391-4C49-880B-4B4353CB82EE}"/>
                    </a:ext>
                  </a:extLst>
                </p:cNvPr>
                <p:cNvPicPr/>
                <p:nvPr/>
              </p:nvPicPr>
              <p:blipFill>
                <a:blip r:embed="rId223"/>
                <a:stretch>
                  <a:fillRect/>
                </a:stretch>
              </p:blipFill>
              <p:spPr>
                <a:xfrm>
                  <a:off x="8969333" y="3511320"/>
                  <a:ext cx="2664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3" name="Freihand 162">
                  <a:extLst>
                    <a:ext uri="{FF2B5EF4-FFF2-40B4-BE49-F238E27FC236}">
                      <a16:creationId xmlns:a16="http://schemas.microsoft.com/office/drawing/2014/main" id="{248C9FF0-2763-49E2-954F-8B6005834BBC}"/>
                    </a:ext>
                  </a:extLst>
                </p14:cNvPr>
                <p14:cNvContentPartPr/>
                <p14:nvPr/>
              </p14:nvContentPartPr>
              <p14:xfrm>
                <a:off x="9219533" y="3403320"/>
                <a:ext cx="257400" cy="148680"/>
              </p14:xfrm>
            </p:contentPart>
          </mc:Choice>
          <mc:Fallback xmlns="">
            <p:pic>
              <p:nvPicPr>
                <p:cNvPr id="163" name="Freihand 162">
                  <a:extLst>
                    <a:ext uri="{FF2B5EF4-FFF2-40B4-BE49-F238E27FC236}">
                      <a16:creationId xmlns:a16="http://schemas.microsoft.com/office/drawing/2014/main" id="{248C9FF0-2763-49E2-954F-8B6005834BBC}"/>
                    </a:ext>
                  </a:extLst>
                </p:cNvPr>
                <p:cNvPicPr/>
                <p:nvPr/>
              </p:nvPicPr>
              <p:blipFill>
                <a:blip r:embed="rId225"/>
                <a:stretch>
                  <a:fillRect/>
                </a:stretch>
              </p:blipFill>
              <p:spPr>
                <a:xfrm>
                  <a:off x="9215213" y="3399000"/>
                  <a:ext cx="2660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64" name="Freihand 163">
                  <a:extLst>
                    <a:ext uri="{FF2B5EF4-FFF2-40B4-BE49-F238E27FC236}">
                      <a16:creationId xmlns:a16="http://schemas.microsoft.com/office/drawing/2014/main" id="{C96B476D-DE65-4DCB-9828-47EDC3529197}"/>
                    </a:ext>
                  </a:extLst>
                </p14:cNvPr>
                <p14:cNvContentPartPr/>
                <p14:nvPr/>
              </p14:nvContentPartPr>
              <p14:xfrm>
                <a:off x="9535973" y="3221880"/>
                <a:ext cx="196920" cy="205920"/>
              </p14:xfrm>
            </p:contentPart>
          </mc:Choice>
          <mc:Fallback xmlns="">
            <p:pic>
              <p:nvPicPr>
                <p:cNvPr id="164" name="Freihand 163">
                  <a:extLst>
                    <a:ext uri="{FF2B5EF4-FFF2-40B4-BE49-F238E27FC236}">
                      <a16:creationId xmlns:a16="http://schemas.microsoft.com/office/drawing/2014/main" id="{C96B476D-DE65-4DCB-9828-47EDC3529197}"/>
                    </a:ext>
                  </a:extLst>
                </p:cNvPr>
                <p:cNvPicPr/>
                <p:nvPr/>
              </p:nvPicPr>
              <p:blipFill>
                <a:blip r:embed="rId227"/>
                <a:stretch>
                  <a:fillRect/>
                </a:stretch>
              </p:blipFill>
              <p:spPr>
                <a:xfrm>
                  <a:off x="9531653" y="3217560"/>
                  <a:ext cx="20556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5" name="Freihand 164">
                  <a:extLst>
                    <a:ext uri="{FF2B5EF4-FFF2-40B4-BE49-F238E27FC236}">
                      <a16:creationId xmlns:a16="http://schemas.microsoft.com/office/drawing/2014/main" id="{93FB4910-3878-4424-BB89-B9362C676F82}"/>
                    </a:ext>
                  </a:extLst>
                </p14:cNvPr>
                <p14:cNvContentPartPr/>
                <p14:nvPr/>
              </p14:nvContentPartPr>
              <p14:xfrm>
                <a:off x="9971573" y="3052680"/>
                <a:ext cx="147240" cy="357480"/>
              </p14:xfrm>
            </p:contentPart>
          </mc:Choice>
          <mc:Fallback xmlns="">
            <p:pic>
              <p:nvPicPr>
                <p:cNvPr id="165" name="Freihand 164">
                  <a:extLst>
                    <a:ext uri="{FF2B5EF4-FFF2-40B4-BE49-F238E27FC236}">
                      <a16:creationId xmlns:a16="http://schemas.microsoft.com/office/drawing/2014/main" id="{93FB4910-3878-4424-BB89-B9362C676F82}"/>
                    </a:ext>
                  </a:extLst>
                </p:cNvPr>
                <p:cNvPicPr/>
                <p:nvPr/>
              </p:nvPicPr>
              <p:blipFill>
                <a:blip r:embed="rId229"/>
                <a:stretch>
                  <a:fillRect/>
                </a:stretch>
              </p:blipFill>
              <p:spPr>
                <a:xfrm>
                  <a:off x="9967253" y="3048360"/>
                  <a:ext cx="155880" cy="3661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9" name="Freihand 168">
                  <a:extLst>
                    <a:ext uri="{FF2B5EF4-FFF2-40B4-BE49-F238E27FC236}">
                      <a16:creationId xmlns:a16="http://schemas.microsoft.com/office/drawing/2014/main" id="{3DFAD7AF-3545-445A-8418-BB45A4CF2E8B}"/>
                    </a:ext>
                  </a:extLst>
                </p14:cNvPr>
                <p14:cNvContentPartPr/>
                <p14:nvPr/>
              </p14:nvContentPartPr>
              <p14:xfrm>
                <a:off x="9652613" y="3753600"/>
                <a:ext cx="155160" cy="78120"/>
              </p14:xfrm>
            </p:contentPart>
          </mc:Choice>
          <mc:Fallback xmlns="">
            <p:pic>
              <p:nvPicPr>
                <p:cNvPr id="169" name="Freihand 168">
                  <a:extLst>
                    <a:ext uri="{FF2B5EF4-FFF2-40B4-BE49-F238E27FC236}">
                      <a16:creationId xmlns:a16="http://schemas.microsoft.com/office/drawing/2014/main" id="{3DFAD7AF-3545-445A-8418-BB45A4CF2E8B}"/>
                    </a:ext>
                  </a:extLst>
                </p:cNvPr>
                <p:cNvPicPr/>
                <p:nvPr/>
              </p:nvPicPr>
              <p:blipFill>
                <a:blip r:embed="rId231"/>
                <a:stretch>
                  <a:fillRect/>
                </a:stretch>
              </p:blipFill>
              <p:spPr>
                <a:xfrm>
                  <a:off x="9648293" y="3749280"/>
                  <a:ext cx="1638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70" name="Freihand 169">
                  <a:extLst>
                    <a:ext uri="{FF2B5EF4-FFF2-40B4-BE49-F238E27FC236}">
                      <a16:creationId xmlns:a16="http://schemas.microsoft.com/office/drawing/2014/main" id="{CCBC8D43-DA19-48C0-9E1C-3705BF2D44E8}"/>
                    </a:ext>
                  </a:extLst>
                </p14:cNvPr>
                <p14:cNvContentPartPr/>
                <p14:nvPr/>
              </p14:nvContentPartPr>
              <p14:xfrm>
                <a:off x="9788693" y="3752160"/>
                <a:ext cx="49320" cy="223560"/>
              </p14:xfrm>
            </p:contentPart>
          </mc:Choice>
          <mc:Fallback xmlns="">
            <p:pic>
              <p:nvPicPr>
                <p:cNvPr id="170" name="Freihand 169">
                  <a:extLst>
                    <a:ext uri="{FF2B5EF4-FFF2-40B4-BE49-F238E27FC236}">
                      <a16:creationId xmlns:a16="http://schemas.microsoft.com/office/drawing/2014/main" id="{CCBC8D43-DA19-48C0-9E1C-3705BF2D44E8}"/>
                    </a:ext>
                  </a:extLst>
                </p:cNvPr>
                <p:cNvPicPr/>
                <p:nvPr/>
              </p:nvPicPr>
              <p:blipFill>
                <a:blip r:embed="rId233"/>
                <a:stretch>
                  <a:fillRect/>
                </a:stretch>
              </p:blipFill>
              <p:spPr>
                <a:xfrm>
                  <a:off x="9784373" y="3747840"/>
                  <a:ext cx="5796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71" name="Freihand 170">
                  <a:extLst>
                    <a:ext uri="{FF2B5EF4-FFF2-40B4-BE49-F238E27FC236}">
                      <a16:creationId xmlns:a16="http://schemas.microsoft.com/office/drawing/2014/main" id="{ABC78141-CADB-47BF-8BA2-7A43F0B0B68B}"/>
                    </a:ext>
                  </a:extLst>
                </p14:cNvPr>
                <p14:cNvContentPartPr/>
                <p14:nvPr/>
              </p14:nvContentPartPr>
              <p14:xfrm>
                <a:off x="9850253" y="3655680"/>
                <a:ext cx="97560" cy="124200"/>
              </p14:xfrm>
            </p:contentPart>
          </mc:Choice>
          <mc:Fallback xmlns="">
            <p:pic>
              <p:nvPicPr>
                <p:cNvPr id="171" name="Freihand 170">
                  <a:extLst>
                    <a:ext uri="{FF2B5EF4-FFF2-40B4-BE49-F238E27FC236}">
                      <a16:creationId xmlns:a16="http://schemas.microsoft.com/office/drawing/2014/main" id="{ABC78141-CADB-47BF-8BA2-7A43F0B0B68B}"/>
                    </a:ext>
                  </a:extLst>
                </p:cNvPr>
                <p:cNvPicPr/>
                <p:nvPr/>
              </p:nvPicPr>
              <p:blipFill>
                <a:blip r:embed="rId235"/>
                <a:stretch>
                  <a:fillRect/>
                </a:stretch>
              </p:blipFill>
              <p:spPr>
                <a:xfrm>
                  <a:off x="9845933" y="3651360"/>
                  <a:ext cx="1062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2" name="Freihand 171">
                  <a:extLst>
                    <a:ext uri="{FF2B5EF4-FFF2-40B4-BE49-F238E27FC236}">
                      <a16:creationId xmlns:a16="http://schemas.microsoft.com/office/drawing/2014/main" id="{E31586CC-D93C-4500-996D-388D9938BA6A}"/>
                    </a:ext>
                  </a:extLst>
                </p14:cNvPr>
                <p14:cNvContentPartPr/>
                <p14:nvPr/>
              </p14:nvContentPartPr>
              <p14:xfrm>
                <a:off x="10038893" y="3534000"/>
                <a:ext cx="34560" cy="108720"/>
              </p14:xfrm>
            </p:contentPart>
          </mc:Choice>
          <mc:Fallback xmlns="">
            <p:pic>
              <p:nvPicPr>
                <p:cNvPr id="172" name="Freihand 171">
                  <a:extLst>
                    <a:ext uri="{FF2B5EF4-FFF2-40B4-BE49-F238E27FC236}">
                      <a16:creationId xmlns:a16="http://schemas.microsoft.com/office/drawing/2014/main" id="{E31586CC-D93C-4500-996D-388D9938BA6A}"/>
                    </a:ext>
                  </a:extLst>
                </p:cNvPr>
                <p:cNvPicPr/>
                <p:nvPr/>
              </p:nvPicPr>
              <p:blipFill>
                <a:blip r:embed="rId237"/>
                <a:stretch>
                  <a:fillRect/>
                </a:stretch>
              </p:blipFill>
              <p:spPr>
                <a:xfrm>
                  <a:off x="10034573" y="3529680"/>
                  <a:ext cx="432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3" name="Freihand 172">
                  <a:extLst>
                    <a:ext uri="{FF2B5EF4-FFF2-40B4-BE49-F238E27FC236}">
                      <a16:creationId xmlns:a16="http://schemas.microsoft.com/office/drawing/2014/main" id="{BC98CC7F-152F-43BC-A14C-AF7C8A22484C}"/>
                    </a:ext>
                  </a:extLst>
                </p14:cNvPr>
                <p14:cNvContentPartPr/>
                <p14:nvPr/>
              </p14:nvContentPartPr>
              <p14:xfrm>
                <a:off x="9922253" y="3505560"/>
                <a:ext cx="185040" cy="134640"/>
              </p14:xfrm>
            </p:contentPart>
          </mc:Choice>
          <mc:Fallback xmlns="">
            <p:pic>
              <p:nvPicPr>
                <p:cNvPr id="173" name="Freihand 172">
                  <a:extLst>
                    <a:ext uri="{FF2B5EF4-FFF2-40B4-BE49-F238E27FC236}">
                      <a16:creationId xmlns:a16="http://schemas.microsoft.com/office/drawing/2014/main" id="{BC98CC7F-152F-43BC-A14C-AF7C8A22484C}"/>
                    </a:ext>
                  </a:extLst>
                </p:cNvPr>
                <p:cNvPicPr/>
                <p:nvPr/>
              </p:nvPicPr>
              <p:blipFill>
                <a:blip r:embed="rId239"/>
                <a:stretch>
                  <a:fillRect/>
                </a:stretch>
              </p:blipFill>
              <p:spPr>
                <a:xfrm>
                  <a:off x="9917933" y="3501240"/>
                  <a:ext cx="1936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4" name="Freihand 173">
                  <a:extLst>
                    <a:ext uri="{FF2B5EF4-FFF2-40B4-BE49-F238E27FC236}">
                      <a16:creationId xmlns:a16="http://schemas.microsoft.com/office/drawing/2014/main" id="{037C5CB7-3C0B-434D-BCDB-807801336F96}"/>
                    </a:ext>
                  </a:extLst>
                </p14:cNvPr>
                <p14:cNvContentPartPr/>
                <p14:nvPr/>
              </p14:nvContentPartPr>
              <p14:xfrm>
                <a:off x="10206653" y="3482160"/>
                <a:ext cx="144720" cy="269640"/>
              </p14:xfrm>
            </p:contentPart>
          </mc:Choice>
          <mc:Fallback xmlns="">
            <p:pic>
              <p:nvPicPr>
                <p:cNvPr id="174" name="Freihand 173">
                  <a:extLst>
                    <a:ext uri="{FF2B5EF4-FFF2-40B4-BE49-F238E27FC236}">
                      <a16:creationId xmlns:a16="http://schemas.microsoft.com/office/drawing/2014/main" id="{037C5CB7-3C0B-434D-BCDB-807801336F96}"/>
                    </a:ext>
                  </a:extLst>
                </p:cNvPr>
                <p:cNvPicPr/>
                <p:nvPr/>
              </p:nvPicPr>
              <p:blipFill>
                <a:blip r:embed="rId241"/>
                <a:stretch>
                  <a:fillRect/>
                </a:stretch>
              </p:blipFill>
              <p:spPr>
                <a:xfrm>
                  <a:off x="10202333" y="3477840"/>
                  <a:ext cx="15336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5" name="Freihand 174">
                  <a:extLst>
                    <a:ext uri="{FF2B5EF4-FFF2-40B4-BE49-F238E27FC236}">
                      <a16:creationId xmlns:a16="http://schemas.microsoft.com/office/drawing/2014/main" id="{6E69D4A5-1260-4068-82A1-9635FF2B2C1F}"/>
                    </a:ext>
                  </a:extLst>
                </p14:cNvPr>
                <p14:cNvContentPartPr/>
                <p14:nvPr/>
              </p14:nvContentPartPr>
              <p14:xfrm>
                <a:off x="10417613" y="3500520"/>
                <a:ext cx="100800" cy="286560"/>
              </p14:xfrm>
            </p:contentPart>
          </mc:Choice>
          <mc:Fallback xmlns="">
            <p:pic>
              <p:nvPicPr>
                <p:cNvPr id="175" name="Freihand 174">
                  <a:extLst>
                    <a:ext uri="{FF2B5EF4-FFF2-40B4-BE49-F238E27FC236}">
                      <a16:creationId xmlns:a16="http://schemas.microsoft.com/office/drawing/2014/main" id="{6E69D4A5-1260-4068-82A1-9635FF2B2C1F}"/>
                    </a:ext>
                  </a:extLst>
                </p:cNvPr>
                <p:cNvPicPr/>
                <p:nvPr/>
              </p:nvPicPr>
              <p:blipFill>
                <a:blip r:embed="rId243"/>
                <a:stretch>
                  <a:fillRect/>
                </a:stretch>
              </p:blipFill>
              <p:spPr>
                <a:xfrm>
                  <a:off x="10413293" y="3496200"/>
                  <a:ext cx="10944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6" name="Freihand 175">
                  <a:extLst>
                    <a:ext uri="{FF2B5EF4-FFF2-40B4-BE49-F238E27FC236}">
                      <a16:creationId xmlns:a16="http://schemas.microsoft.com/office/drawing/2014/main" id="{A396ADF7-657D-4308-9619-F59F1953DB9A}"/>
                    </a:ext>
                  </a:extLst>
                </p14:cNvPr>
                <p14:cNvContentPartPr/>
                <p14:nvPr/>
              </p14:nvContentPartPr>
              <p14:xfrm>
                <a:off x="10597973" y="3375960"/>
                <a:ext cx="77760" cy="283320"/>
              </p14:xfrm>
            </p:contentPart>
          </mc:Choice>
          <mc:Fallback xmlns="">
            <p:pic>
              <p:nvPicPr>
                <p:cNvPr id="176" name="Freihand 175">
                  <a:extLst>
                    <a:ext uri="{FF2B5EF4-FFF2-40B4-BE49-F238E27FC236}">
                      <a16:creationId xmlns:a16="http://schemas.microsoft.com/office/drawing/2014/main" id="{A396ADF7-657D-4308-9619-F59F1953DB9A}"/>
                    </a:ext>
                  </a:extLst>
                </p:cNvPr>
                <p:cNvPicPr/>
                <p:nvPr/>
              </p:nvPicPr>
              <p:blipFill>
                <a:blip r:embed="rId245"/>
                <a:stretch>
                  <a:fillRect/>
                </a:stretch>
              </p:blipFill>
              <p:spPr>
                <a:xfrm>
                  <a:off x="10593653" y="3371640"/>
                  <a:ext cx="864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7" name="Freihand 176">
                  <a:extLst>
                    <a:ext uri="{FF2B5EF4-FFF2-40B4-BE49-F238E27FC236}">
                      <a16:creationId xmlns:a16="http://schemas.microsoft.com/office/drawing/2014/main" id="{F67005F8-9880-4991-B606-DCAE2A8162BC}"/>
                    </a:ext>
                  </a:extLst>
                </p14:cNvPr>
                <p14:cNvContentPartPr/>
                <p14:nvPr/>
              </p14:nvContentPartPr>
              <p14:xfrm>
                <a:off x="10331933" y="3305760"/>
                <a:ext cx="195480" cy="81720"/>
              </p14:xfrm>
            </p:contentPart>
          </mc:Choice>
          <mc:Fallback xmlns="">
            <p:pic>
              <p:nvPicPr>
                <p:cNvPr id="177" name="Freihand 176">
                  <a:extLst>
                    <a:ext uri="{FF2B5EF4-FFF2-40B4-BE49-F238E27FC236}">
                      <a16:creationId xmlns:a16="http://schemas.microsoft.com/office/drawing/2014/main" id="{F67005F8-9880-4991-B606-DCAE2A8162BC}"/>
                    </a:ext>
                  </a:extLst>
                </p:cNvPr>
                <p:cNvPicPr/>
                <p:nvPr/>
              </p:nvPicPr>
              <p:blipFill>
                <a:blip r:embed="rId247"/>
                <a:stretch>
                  <a:fillRect/>
                </a:stretch>
              </p:blipFill>
              <p:spPr>
                <a:xfrm>
                  <a:off x="10327613" y="3301440"/>
                  <a:ext cx="2041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8" name="Freihand 177">
                  <a:extLst>
                    <a:ext uri="{FF2B5EF4-FFF2-40B4-BE49-F238E27FC236}">
                      <a16:creationId xmlns:a16="http://schemas.microsoft.com/office/drawing/2014/main" id="{C037CE35-289D-4E8E-A90C-48B6E099D50E}"/>
                    </a:ext>
                  </a:extLst>
                </p14:cNvPr>
                <p14:cNvContentPartPr/>
                <p14:nvPr/>
              </p14:nvContentPartPr>
              <p14:xfrm>
                <a:off x="10248413" y="3431760"/>
                <a:ext cx="61920" cy="58320"/>
              </p14:xfrm>
            </p:contentPart>
          </mc:Choice>
          <mc:Fallback xmlns="">
            <p:pic>
              <p:nvPicPr>
                <p:cNvPr id="178" name="Freihand 177">
                  <a:extLst>
                    <a:ext uri="{FF2B5EF4-FFF2-40B4-BE49-F238E27FC236}">
                      <a16:creationId xmlns:a16="http://schemas.microsoft.com/office/drawing/2014/main" id="{C037CE35-289D-4E8E-A90C-48B6E099D50E}"/>
                    </a:ext>
                  </a:extLst>
                </p:cNvPr>
                <p:cNvPicPr/>
                <p:nvPr/>
              </p:nvPicPr>
              <p:blipFill>
                <a:blip r:embed="rId249"/>
                <a:stretch>
                  <a:fillRect/>
                </a:stretch>
              </p:blipFill>
              <p:spPr>
                <a:xfrm>
                  <a:off x="10244093" y="3427440"/>
                  <a:ext cx="705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9" name="Freihand 178">
                  <a:extLst>
                    <a:ext uri="{FF2B5EF4-FFF2-40B4-BE49-F238E27FC236}">
                      <a16:creationId xmlns:a16="http://schemas.microsoft.com/office/drawing/2014/main" id="{1568A7CD-0981-431E-B087-C71BBDF98B4C}"/>
                    </a:ext>
                  </a:extLst>
                </p14:cNvPr>
                <p14:cNvContentPartPr/>
                <p14:nvPr/>
              </p14:nvContentPartPr>
              <p14:xfrm>
                <a:off x="10507973" y="3192720"/>
                <a:ext cx="68040" cy="79920"/>
              </p14:xfrm>
            </p:contentPart>
          </mc:Choice>
          <mc:Fallback xmlns="">
            <p:pic>
              <p:nvPicPr>
                <p:cNvPr id="179" name="Freihand 178">
                  <a:extLst>
                    <a:ext uri="{FF2B5EF4-FFF2-40B4-BE49-F238E27FC236}">
                      <a16:creationId xmlns:a16="http://schemas.microsoft.com/office/drawing/2014/main" id="{1568A7CD-0981-431E-B087-C71BBDF98B4C}"/>
                    </a:ext>
                  </a:extLst>
                </p:cNvPr>
                <p:cNvPicPr/>
                <p:nvPr/>
              </p:nvPicPr>
              <p:blipFill>
                <a:blip r:embed="rId251"/>
                <a:stretch>
                  <a:fillRect/>
                </a:stretch>
              </p:blipFill>
              <p:spPr>
                <a:xfrm>
                  <a:off x="10503653" y="3188400"/>
                  <a:ext cx="766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81" name="Freihand 180">
                  <a:extLst>
                    <a:ext uri="{FF2B5EF4-FFF2-40B4-BE49-F238E27FC236}">
                      <a16:creationId xmlns:a16="http://schemas.microsoft.com/office/drawing/2014/main" id="{71FA7D74-58FF-4ED5-9D86-B00C69911BE6}"/>
                    </a:ext>
                  </a:extLst>
                </p14:cNvPr>
                <p14:cNvContentPartPr/>
                <p14:nvPr/>
              </p14:nvContentPartPr>
              <p14:xfrm>
                <a:off x="10244453" y="1221000"/>
                <a:ext cx="1190880" cy="2128680"/>
              </p14:xfrm>
            </p:contentPart>
          </mc:Choice>
          <mc:Fallback xmlns="">
            <p:pic>
              <p:nvPicPr>
                <p:cNvPr id="181" name="Freihand 180">
                  <a:extLst>
                    <a:ext uri="{FF2B5EF4-FFF2-40B4-BE49-F238E27FC236}">
                      <a16:creationId xmlns:a16="http://schemas.microsoft.com/office/drawing/2014/main" id="{71FA7D74-58FF-4ED5-9D86-B00C69911BE6}"/>
                    </a:ext>
                  </a:extLst>
                </p:cNvPr>
                <p:cNvPicPr/>
                <p:nvPr/>
              </p:nvPicPr>
              <p:blipFill>
                <a:blip r:embed="rId253"/>
                <a:stretch>
                  <a:fillRect/>
                </a:stretch>
              </p:blipFill>
              <p:spPr>
                <a:xfrm>
                  <a:off x="10240133" y="1216680"/>
                  <a:ext cx="1199520" cy="213732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82" name="Freihand 181">
                  <a:extLst>
                    <a:ext uri="{FF2B5EF4-FFF2-40B4-BE49-F238E27FC236}">
                      <a16:creationId xmlns:a16="http://schemas.microsoft.com/office/drawing/2014/main" id="{CF684512-F5DB-4E5B-9C66-6D45C7AD8340}"/>
                    </a:ext>
                  </a:extLst>
                </p14:cNvPr>
                <p14:cNvContentPartPr/>
                <p14:nvPr/>
              </p14:nvContentPartPr>
              <p14:xfrm>
                <a:off x="10038173" y="999960"/>
                <a:ext cx="380880" cy="337320"/>
              </p14:xfrm>
            </p:contentPart>
          </mc:Choice>
          <mc:Fallback xmlns="">
            <p:pic>
              <p:nvPicPr>
                <p:cNvPr id="182" name="Freihand 181">
                  <a:extLst>
                    <a:ext uri="{FF2B5EF4-FFF2-40B4-BE49-F238E27FC236}">
                      <a16:creationId xmlns:a16="http://schemas.microsoft.com/office/drawing/2014/main" id="{CF684512-F5DB-4E5B-9C66-6D45C7AD8340}"/>
                    </a:ext>
                  </a:extLst>
                </p:cNvPr>
                <p:cNvPicPr/>
                <p:nvPr/>
              </p:nvPicPr>
              <p:blipFill>
                <a:blip r:embed="rId255"/>
                <a:stretch>
                  <a:fillRect/>
                </a:stretch>
              </p:blipFill>
              <p:spPr>
                <a:xfrm>
                  <a:off x="10033853" y="995640"/>
                  <a:ext cx="389520" cy="3459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4" name="Freihand 183">
                  <a:extLst>
                    <a:ext uri="{FF2B5EF4-FFF2-40B4-BE49-F238E27FC236}">
                      <a16:creationId xmlns:a16="http://schemas.microsoft.com/office/drawing/2014/main" id="{9DC36241-C0DA-4A08-8224-C1474411F101}"/>
                    </a:ext>
                  </a:extLst>
                </p14:cNvPr>
                <p14:cNvContentPartPr/>
                <p14:nvPr/>
              </p14:nvContentPartPr>
              <p14:xfrm>
                <a:off x="9194693" y="465720"/>
                <a:ext cx="27000" cy="277920"/>
              </p14:xfrm>
            </p:contentPart>
          </mc:Choice>
          <mc:Fallback xmlns="">
            <p:pic>
              <p:nvPicPr>
                <p:cNvPr id="184" name="Freihand 183">
                  <a:extLst>
                    <a:ext uri="{FF2B5EF4-FFF2-40B4-BE49-F238E27FC236}">
                      <a16:creationId xmlns:a16="http://schemas.microsoft.com/office/drawing/2014/main" id="{9DC36241-C0DA-4A08-8224-C1474411F101}"/>
                    </a:ext>
                  </a:extLst>
                </p:cNvPr>
                <p:cNvPicPr/>
                <p:nvPr/>
              </p:nvPicPr>
              <p:blipFill>
                <a:blip r:embed="rId257"/>
                <a:stretch>
                  <a:fillRect/>
                </a:stretch>
              </p:blipFill>
              <p:spPr>
                <a:xfrm>
                  <a:off x="9190373" y="461400"/>
                  <a:ext cx="3564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5" name="Freihand 184">
                  <a:extLst>
                    <a:ext uri="{FF2B5EF4-FFF2-40B4-BE49-F238E27FC236}">
                      <a16:creationId xmlns:a16="http://schemas.microsoft.com/office/drawing/2014/main" id="{BD023595-300E-4A3C-8B65-A531573A958D}"/>
                    </a:ext>
                  </a:extLst>
                </p14:cNvPr>
                <p14:cNvContentPartPr/>
                <p14:nvPr/>
              </p14:nvContentPartPr>
              <p14:xfrm>
                <a:off x="9045653" y="410280"/>
                <a:ext cx="287280" cy="345600"/>
              </p14:xfrm>
            </p:contentPart>
          </mc:Choice>
          <mc:Fallback xmlns="">
            <p:pic>
              <p:nvPicPr>
                <p:cNvPr id="185" name="Freihand 184">
                  <a:extLst>
                    <a:ext uri="{FF2B5EF4-FFF2-40B4-BE49-F238E27FC236}">
                      <a16:creationId xmlns:a16="http://schemas.microsoft.com/office/drawing/2014/main" id="{BD023595-300E-4A3C-8B65-A531573A958D}"/>
                    </a:ext>
                  </a:extLst>
                </p:cNvPr>
                <p:cNvPicPr/>
                <p:nvPr/>
              </p:nvPicPr>
              <p:blipFill>
                <a:blip r:embed="rId259"/>
                <a:stretch>
                  <a:fillRect/>
                </a:stretch>
              </p:blipFill>
              <p:spPr>
                <a:xfrm>
                  <a:off x="9041333" y="405960"/>
                  <a:ext cx="295920" cy="35424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6" name="Freihand 185">
                  <a:extLst>
                    <a:ext uri="{FF2B5EF4-FFF2-40B4-BE49-F238E27FC236}">
                      <a16:creationId xmlns:a16="http://schemas.microsoft.com/office/drawing/2014/main" id="{9DCD9A52-4482-4920-B107-FE70A16CBCEA}"/>
                    </a:ext>
                  </a:extLst>
                </p14:cNvPr>
                <p14:cNvContentPartPr/>
                <p14:nvPr/>
              </p14:nvContentPartPr>
              <p14:xfrm>
                <a:off x="9385853" y="536640"/>
                <a:ext cx="30240" cy="146880"/>
              </p14:xfrm>
            </p:contentPart>
          </mc:Choice>
          <mc:Fallback xmlns="">
            <p:pic>
              <p:nvPicPr>
                <p:cNvPr id="186" name="Freihand 185">
                  <a:extLst>
                    <a:ext uri="{FF2B5EF4-FFF2-40B4-BE49-F238E27FC236}">
                      <a16:creationId xmlns:a16="http://schemas.microsoft.com/office/drawing/2014/main" id="{9DCD9A52-4482-4920-B107-FE70A16CBCEA}"/>
                    </a:ext>
                  </a:extLst>
                </p:cNvPr>
                <p:cNvPicPr/>
                <p:nvPr/>
              </p:nvPicPr>
              <p:blipFill>
                <a:blip r:embed="rId261"/>
                <a:stretch>
                  <a:fillRect/>
                </a:stretch>
              </p:blipFill>
              <p:spPr>
                <a:xfrm>
                  <a:off x="9381533" y="532320"/>
                  <a:ext cx="388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7" name="Freihand 186">
                  <a:extLst>
                    <a:ext uri="{FF2B5EF4-FFF2-40B4-BE49-F238E27FC236}">
                      <a16:creationId xmlns:a16="http://schemas.microsoft.com/office/drawing/2014/main" id="{8B816481-9C97-4BA2-AC9C-E5B7892EAE25}"/>
                    </a:ext>
                  </a:extLst>
                </p14:cNvPr>
                <p14:cNvContentPartPr/>
                <p14:nvPr/>
              </p14:nvContentPartPr>
              <p14:xfrm>
                <a:off x="9424733" y="324960"/>
                <a:ext cx="221040" cy="304560"/>
              </p14:xfrm>
            </p:contentPart>
          </mc:Choice>
          <mc:Fallback xmlns="">
            <p:pic>
              <p:nvPicPr>
                <p:cNvPr id="187" name="Freihand 186">
                  <a:extLst>
                    <a:ext uri="{FF2B5EF4-FFF2-40B4-BE49-F238E27FC236}">
                      <a16:creationId xmlns:a16="http://schemas.microsoft.com/office/drawing/2014/main" id="{8B816481-9C97-4BA2-AC9C-E5B7892EAE25}"/>
                    </a:ext>
                  </a:extLst>
                </p:cNvPr>
                <p:cNvPicPr/>
                <p:nvPr/>
              </p:nvPicPr>
              <p:blipFill>
                <a:blip r:embed="rId263"/>
                <a:stretch>
                  <a:fillRect/>
                </a:stretch>
              </p:blipFill>
              <p:spPr>
                <a:xfrm>
                  <a:off x="9420413" y="320640"/>
                  <a:ext cx="22968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8" name="Freihand 187">
                  <a:extLst>
                    <a:ext uri="{FF2B5EF4-FFF2-40B4-BE49-F238E27FC236}">
                      <a16:creationId xmlns:a16="http://schemas.microsoft.com/office/drawing/2014/main" id="{5A6A55CE-A267-47F5-832A-E417FD4C6F4B}"/>
                    </a:ext>
                  </a:extLst>
                </p14:cNvPr>
                <p14:cNvContentPartPr/>
                <p14:nvPr/>
              </p14:nvContentPartPr>
              <p14:xfrm>
                <a:off x="9589613" y="358440"/>
                <a:ext cx="360" cy="360"/>
              </p14:xfrm>
            </p:contentPart>
          </mc:Choice>
          <mc:Fallback xmlns="">
            <p:pic>
              <p:nvPicPr>
                <p:cNvPr id="188" name="Freihand 187">
                  <a:extLst>
                    <a:ext uri="{FF2B5EF4-FFF2-40B4-BE49-F238E27FC236}">
                      <a16:creationId xmlns:a16="http://schemas.microsoft.com/office/drawing/2014/main" id="{5A6A55CE-A267-47F5-832A-E417FD4C6F4B}"/>
                    </a:ext>
                  </a:extLst>
                </p:cNvPr>
                <p:cNvPicPr/>
                <p:nvPr/>
              </p:nvPicPr>
              <p:blipFill>
                <a:blip r:embed="rId163"/>
                <a:stretch>
                  <a:fillRect/>
                </a:stretch>
              </p:blipFill>
              <p:spPr>
                <a:xfrm>
                  <a:off x="9585293" y="3541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90" name="Freihand 189">
                  <a:extLst>
                    <a:ext uri="{FF2B5EF4-FFF2-40B4-BE49-F238E27FC236}">
                      <a16:creationId xmlns:a16="http://schemas.microsoft.com/office/drawing/2014/main" id="{1FE2E81B-E724-4DD3-9258-2B5FB95CB822}"/>
                    </a:ext>
                  </a:extLst>
                </p14:cNvPr>
                <p14:cNvContentPartPr/>
                <p14:nvPr/>
              </p14:nvContentPartPr>
              <p14:xfrm>
                <a:off x="9553973" y="402720"/>
                <a:ext cx="178920" cy="131040"/>
              </p14:xfrm>
            </p:contentPart>
          </mc:Choice>
          <mc:Fallback xmlns="">
            <p:pic>
              <p:nvPicPr>
                <p:cNvPr id="190" name="Freihand 189">
                  <a:extLst>
                    <a:ext uri="{FF2B5EF4-FFF2-40B4-BE49-F238E27FC236}">
                      <a16:creationId xmlns:a16="http://schemas.microsoft.com/office/drawing/2014/main" id="{1FE2E81B-E724-4DD3-9258-2B5FB95CB822}"/>
                    </a:ext>
                  </a:extLst>
                </p:cNvPr>
                <p:cNvPicPr/>
                <p:nvPr/>
              </p:nvPicPr>
              <p:blipFill>
                <a:blip r:embed="rId266"/>
                <a:stretch>
                  <a:fillRect/>
                </a:stretch>
              </p:blipFill>
              <p:spPr>
                <a:xfrm>
                  <a:off x="9549653" y="398400"/>
                  <a:ext cx="1875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91" name="Freihand 190">
                  <a:extLst>
                    <a:ext uri="{FF2B5EF4-FFF2-40B4-BE49-F238E27FC236}">
                      <a16:creationId xmlns:a16="http://schemas.microsoft.com/office/drawing/2014/main" id="{B9E5ECAC-C044-4EB5-A7BA-EDDC750C4EF4}"/>
                    </a:ext>
                  </a:extLst>
                </p14:cNvPr>
                <p14:cNvContentPartPr/>
                <p14:nvPr/>
              </p14:nvContentPartPr>
              <p14:xfrm>
                <a:off x="9745853" y="380040"/>
                <a:ext cx="171000" cy="117360"/>
              </p14:xfrm>
            </p:contentPart>
          </mc:Choice>
          <mc:Fallback xmlns="">
            <p:pic>
              <p:nvPicPr>
                <p:cNvPr id="191" name="Freihand 190">
                  <a:extLst>
                    <a:ext uri="{FF2B5EF4-FFF2-40B4-BE49-F238E27FC236}">
                      <a16:creationId xmlns:a16="http://schemas.microsoft.com/office/drawing/2014/main" id="{B9E5ECAC-C044-4EB5-A7BA-EDDC750C4EF4}"/>
                    </a:ext>
                  </a:extLst>
                </p:cNvPr>
                <p:cNvPicPr/>
                <p:nvPr/>
              </p:nvPicPr>
              <p:blipFill>
                <a:blip r:embed="rId268"/>
                <a:stretch>
                  <a:fillRect/>
                </a:stretch>
              </p:blipFill>
              <p:spPr>
                <a:xfrm>
                  <a:off x="9741533" y="375720"/>
                  <a:ext cx="1796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92" name="Freihand 191">
                  <a:extLst>
                    <a:ext uri="{FF2B5EF4-FFF2-40B4-BE49-F238E27FC236}">
                      <a16:creationId xmlns:a16="http://schemas.microsoft.com/office/drawing/2014/main" id="{A421EE45-4811-49BF-A958-23F7C496F111}"/>
                    </a:ext>
                  </a:extLst>
                </p14:cNvPr>
                <p14:cNvContentPartPr/>
                <p14:nvPr/>
              </p14:nvContentPartPr>
              <p14:xfrm>
                <a:off x="9880133" y="298680"/>
                <a:ext cx="48240" cy="58320"/>
              </p14:xfrm>
            </p:contentPart>
          </mc:Choice>
          <mc:Fallback xmlns="">
            <p:pic>
              <p:nvPicPr>
                <p:cNvPr id="192" name="Freihand 191">
                  <a:extLst>
                    <a:ext uri="{FF2B5EF4-FFF2-40B4-BE49-F238E27FC236}">
                      <a16:creationId xmlns:a16="http://schemas.microsoft.com/office/drawing/2014/main" id="{A421EE45-4811-49BF-A958-23F7C496F111}"/>
                    </a:ext>
                  </a:extLst>
                </p:cNvPr>
                <p:cNvPicPr/>
                <p:nvPr/>
              </p:nvPicPr>
              <p:blipFill>
                <a:blip r:embed="rId270"/>
                <a:stretch>
                  <a:fillRect/>
                </a:stretch>
              </p:blipFill>
              <p:spPr>
                <a:xfrm>
                  <a:off x="9875813" y="294360"/>
                  <a:ext cx="5688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93" name="Freihand 192">
                  <a:extLst>
                    <a:ext uri="{FF2B5EF4-FFF2-40B4-BE49-F238E27FC236}">
                      <a16:creationId xmlns:a16="http://schemas.microsoft.com/office/drawing/2014/main" id="{3F0B8D9B-2F39-47F1-83E5-13DCAB6B6F9D}"/>
                    </a:ext>
                  </a:extLst>
                </p14:cNvPr>
                <p14:cNvContentPartPr/>
                <p14:nvPr/>
              </p14:nvContentPartPr>
              <p14:xfrm>
                <a:off x="9968333" y="215880"/>
                <a:ext cx="173160" cy="247680"/>
              </p14:xfrm>
            </p:contentPart>
          </mc:Choice>
          <mc:Fallback xmlns="">
            <p:pic>
              <p:nvPicPr>
                <p:cNvPr id="193" name="Freihand 192">
                  <a:extLst>
                    <a:ext uri="{FF2B5EF4-FFF2-40B4-BE49-F238E27FC236}">
                      <a16:creationId xmlns:a16="http://schemas.microsoft.com/office/drawing/2014/main" id="{3F0B8D9B-2F39-47F1-83E5-13DCAB6B6F9D}"/>
                    </a:ext>
                  </a:extLst>
                </p:cNvPr>
                <p:cNvPicPr/>
                <p:nvPr/>
              </p:nvPicPr>
              <p:blipFill>
                <a:blip r:embed="rId272"/>
                <a:stretch>
                  <a:fillRect/>
                </a:stretch>
              </p:blipFill>
              <p:spPr>
                <a:xfrm>
                  <a:off x="9964013" y="211560"/>
                  <a:ext cx="1818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94" name="Freihand 193">
                  <a:extLst>
                    <a:ext uri="{FF2B5EF4-FFF2-40B4-BE49-F238E27FC236}">
                      <a16:creationId xmlns:a16="http://schemas.microsoft.com/office/drawing/2014/main" id="{B32A9D89-F594-45CB-96AC-D04E6FF264E7}"/>
                    </a:ext>
                  </a:extLst>
                </p14:cNvPr>
                <p14:cNvContentPartPr/>
                <p14:nvPr/>
              </p14:nvContentPartPr>
              <p14:xfrm>
                <a:off x="10129253" y="193920"/>
                <a:ext cx="87840" cy="219600"/>
              </p14:xfrm>
            </p:contentPart>
          </mc:Choice>
          <mc:Fallback xmlns="">
            <p:pic>
              <p:nvPicPr>
                <p:cNvPr id="194" name="Freihand 193">
                  <a:extLst>
                    <a:ext uri="{FF2B5EF4-FFF2-40B4-BE49-F238E27FC236}">
                      <a16:creationId xmlns:a16="http://schemas.microsoft.com/office/drawing/2014/main" id="{B32A9D89-F594-45CB-96AC-D04E6FF264E7}"/>
                    </a:ext>
                  </a:extLst>
                </p:cNvPr>
                <p:cNvPicPr/>
                <p:nvPr/>
              </p:nvPicPr>
              <p:blipFill>
                <a:blip r:embed="rId274"/>
                <a:stretch>
                  <a:fillRect/>
                </a:stretch>
              </p:blipFill>
              <p:spPr>
                <a:xfrm>
                  <a:off x="10124933" y="189600"/>
                  <a:ext cx="9648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95" name="Freihand 194">
                  <a:extLst>
                    <a:ext uri="{FF2B5EF4-FFF2-40B4-BE49-F238E27FC236}">
                      <a16:creationId xmlns:a16="http://schemas.microsoft.com/office/drawing/2014/main" id="{494FED4A-315E-491B-827C-86DCF4C6CB97}"/>
                    </a:ext>
                  </a:extLst>
                </p14:cNvPr>
                <p14:cNvContentPartPr/>
                <p14:nvPr/>
              </p14:nvContentPartPr>
              <p14:xfrm>
                <a:off x="9259853" y="723120"/>
                <a:ext cx="350640" cy="290880"/>
              </p14:xfrm>
            </p:contentPart>
          </mc:Choice>
          <mc:Fallback xmlns="">
            <p:pic>
              <p:nvPicPr>
                <p:cNvPr id="195" name="Freihand 194">
                  <a:extLst>
                    <a:ext uri="{FF2B5EF4-FFF2-40B4-BE49-F238E27FC236}">
                      <a16:creationId xmlns:a16="http://schemas.microsoft.com/office/drawing/2014/main" id="{494FED4A-315E-491B-827C-86DCF4C6CB97}"/>
                    </a:ext>
                  </a:extLst>
                </p:cNvPr>
                <p:cNvPicPr/>
                <p:nvPr/>
              </p:nvPicPr>
              <p:blipFill>
                <a:blip r:embed="rId276"/>
                <a:stretch>
                  <a:fillRect/>
                </a:stretch>
              </p:blipFill>
              <p:spPr>
                <a:xfrm>
                  <a:off x="9255533" y="718800"/>
                  <a:ext cx="359280" cy="29952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96" name="Freihand 195">
                  <a:extLst>
                    <a:ext uri="{FF2B5EF4-FFF2-40B4-BE49-F238E27FC236}">
                      <a16:creationId xmlns:a16="http://schemas.microsoft.com/office/drawing/2014/main" id="{FB5396CB-C91B-4D4D-BE09-DDEBE9BF589E}"/>
                    </a:ext>
                  </a:extLst>
                </p14:cNvPr>
                <p14:cNvContentPartPr/>
                <p14:nvPr/>
              </p14:nvContentPartPr>
              <p14:xfrm>
                <a:off x="9443453" y="729240"/>
                <a:ext cx="32040" cy="2520"/>
              </p14:xfrm>
            </p:contentPart>
          </mc:Choice>
          <mc:Fallback xmlns="">
            <p:pic>
              <p:nvPicPr>
                <p:cNvPr id="196" name="Freihand 195">
                  <a:extLst>
                    <a:ext uri="{FF2B5EF4-FFF2-40B4-BE49-F238E27FC236}">
                      <a16:creationId xmlns:a16="http://schemas.microsoft.com/office/drawing/2014/main" id="{FB5396CB-C91B-4D4D-BE09-DDEBE9BF589E}"/>
                    </a:ext>
                  </a:extLst>
                </p:cNvPr>
                <p:cNvPicPr/>
                <p:nvPr/>
              </p:nvPicPr>
              <p:blipFill>
                <a:blip r:embed="rId278"/>
                <a:stretch>
                  <a:fillRect/>
                </a:stretch>
              </p:blipFill>
              <p:spPr>
                <a:xfrm>
                  <a:off x="9439133" y="724920"/>
                  <a:ext cx="406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97" name="Freihand 196">
                  <a:extLst>
                    <a:ext uri="{FF2B5EF4-FFF2-40B4-BE49-F238E27FC236}">
                      <a16:creationId xmlns:a16="http://schemas.microsoft.com/office/drawing/2014/main" id="{396D9A87-E686-4B40-B37E-ABCE02191B05}"/>
                    </a:ext>
                  </a:extLst>
                </p14:cNvPr>
                <p14:cNvContentPartPr/>
                <p14:nvPr/>
              </p14:nvContentPartPr>
              <p14:xfrm>
                <a:off x="9846653" y="646080"/>
                <a:ext cx="306360" cy="212400"/>
              </p14:xfrm>
            </p:contentPart>
          </mc:Choice>
          <mc:Fallback xmlns="">
            <p:pic>
              <p:nvPicPr>
                <p:cNvPr id="197" name="Freihand 196">
                  <a:extLst>
                    <a:ext uri="{FF2B5EF4-FFF2-40B4-BE49-F238E27FC236}">
                      <a16:creationId xmlns:a16="http://schemas.microsoft.com/office/drawing/2014/main" id="{396D9A87-E686-4B40-B37E-ABCE02191B05}"/>
                    </a:ext>
                  </a:extLst>
                </p:cNvPr>
                <p:cNvPicPr/>
                <p:nvPr/>
              </p:nvPicPr>
              <p:blipFill>
                <a:blip r:embed="rId280"/>
                <a:stretch>
                  <a:fillRect/>
                </a:stretch>
              </p:blipFill>
              <p:spPr>
                <a:xfrm>
                  <a:off x="9842333" y="641760"/>
                  <a:ext cx="3150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98" name="Freihand 197">
                  <a:extLst>
                    <a:ext uri="{FF2B5EF4-FFF2-40B4-BE49-F238E27FC236}">
                      <a16:creationId xmlns:a16="http://schemas.microsoft.com/office/drawing/2014/main" id="{FE7A23F6-48A8-4B33-BBC8-138529632875}"/>
                    </a:ext>
                  </a:extLst>
                </p14:cNvPr>
                <p14:cNvContentPartPr/>
                <p14:nvPr/>
              </p14:nvContentPartPr>
              <p14:xfrm>
                <a:off x="10333013" y="421080"/>
                <a:ext cx="153360" cy="275400"/>
              </p14:xfrm>
            </p:contentPart>
          </mc:Choice>
          <mc:Fallback xmlns="">
            <p:pic>
              <p:nvPicPr>
                <p:cNvPr id="198" name="Freihand 197">
                  <a:extLst>
                    <a:ext uri="{FF2B5EF4-FFF2-40B4-BE49-F238E27FC236}">
                      <a16:creationId xmlns:a16="http://schemas.microsoft.com/office/drawing/2014/main" id="{FE7A23F6-48A8-4B33-BBC8-138529632875}"/>
                    </a:ext>
                  </a:extLst>
                </p:cNvPr>
                <p:cNvPicPr/>
                <p:nvPr/>
              </p:nvPicPr>
              <p:blipFill>
                <a:blip r:embed="rId282"/>
                <a:stretch>
                  <a:fillRect/>
                </a:stretch>
              </p:blipFill>
              <p:spPr>
                <a:xfrm>
                  <a:off x="10328693" y="416760"/>
                  <a:ext cx="16200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99" name="Freihand 198">
                  <a:extLst>
                    <a:ext uri="{FF2B5EF4-FFF2-40B4-BE49-F238E27FC236}">
                      <a16:creationId xmlns:a16="http://schemas.microsoft.com/office/drawing/2014/main" id="{36D1BFAF-7ACE-481C-8303-CD9444C76A3E}"/>
                    </a:ext>
                  </a:extLst>
                </p14:cNvPr>
                <p14:cNvContentPartPr/>
                <p14:nvPr/>
              </p14:nvContentPartPr>
              <p14:xfrm>
                <a:off x="10511213" y="477600"/>
                <a:ext cx="82800" cy="115200"/>
              </p14:xfrm>
            </p:contentPart>
          </mc:Choice>
          <mc:Fallback xmlns="">
            <p:pic>
              <p:nvPicPr>
                <p:cNvPr id="199" name="Freihand 198">
                  <a:extLst>
                    <a:ext uri="{FF2B5EF4-FFF2-40B4-BE49-F238E27FC236}">
                      <a16:creationId xmlns:a16="http://schemas.microsoft.com/office/drawing/2014/main" id="{36D1BFAF-7ACE-481C-8303-CD9444C76A3E}"/>
                    </a:ext>
                  </a:extLst>
                </p:cNvPr>
                <p:cNvPicPr/>
                <p:nvPr/>
              </p:nvPicPr>
              <p:blipFill>
                <a:blip r:embed="rId284"/>
                <a:stretch>
                  <a:fillRect/>
                </a:stretch>
              </p:blipFill>
              <p:spPr>
                <a:xfrm>
                  <a:off x="10506893" y="473280"/>
                  <a:ext cx="914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00" name="Freihand 199">
                  <a:extLst>
                    <a:ext uri="{FF2B5EF4-FFF2-40B4-BE49-F238E27FC236}">
                      <a16:creationId xmlns:a16="http://schemas.microsoft.com/office/drawing/2014/main" id="{EA6AE34A-3A73-4113-8211-5AB22F735883}"/>
                    </a:ext>
                  </a:extLst>
                </p14:cNvPr>
                <p14:cNvContentPartPr/>
                <p14:nvPr/>
              </p14:nvContentPartPr>
              <p14:xfrm>
                <a:off x="10633253" y="326760"/>
                <a:ext cx="116280" cy="234720"/>
              </p14:xfrm>
            </p:contentPart>
          </mc:Choice>
          <mc:Fallback xmlns="">
            <p:pic>
              <p:nvPicPr>
                <p:cNvPr id="200" name="Freihand 199">
                  <a:extLst>
                    <a:ext uri="{FF2B5EF4-FFF2-40B4-BE49-F238E27FC236}">
                      <a16:creationId xmlns:a16="http://schemas.microsoft.com/office/drawing/2014/main" id="{EA6AE34A-3A73-4113-8211-5AB22F735883}"/>
                    </a:ext>
                  </a:extLst>
                </p:cNvPr>
                <p:cNvPicPr/>
                <p:nvPr/>
              </p:nvPicPr>
              <p:blipFill>
                <a:blip r:embed="rId286"/>
                <a:stretch>
                  <a:fillRect/>
                </a:stretch>
              </p:blipFill>
              <p:spPr>
                <a:xfrm>
                  <a:off x="10628933" y="322440"/>
                  <a:ext cx="12492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01" name="Freihand 200">
                  <a:extLst>
                    <a:ext uri="{FF2B5EF4-FFF2-40B4-BE49-F238E27FC236}">
                      <a16:creationId xmlns:a16="http://schemas.microsoft.com/office/drawing/2014/main" id="{4595E6E1-F679-4228-9AC1-941CBA609D3C}"/>
                    </a:ext>
                  </a:extLst>
                </p14:cNvPr>
                <p14:cNvContentPartPr/>
                <p14:nvPr/>
              </p14:nvContentPartPr>
              <p14:xfrm>
                <a:off x="10770773" y="316320"/>
                <a:ext cx="167400" cy="292320"/>
              </p14:xfrm>
            </p:contentPart>
          </mc:Choice>
          <mc:Fallback xmlns="">
            <p:pic>
              <p:nvPicPr>
                <p:cNvPr id="201" name="Freihand 200">
                  <a:extLst>
                    <a:ext uri="{FF2B5EF4-FFF2-40B4-BE49-F238E27FC236}">
                      <a16:creationId xmlns:a16="http://schemas.microsoft.com/office/drawing/2014/main" id="{4595E6E1-F679-4228-9AC1-941CBA609D3C}"/>
                    </a:ext>
                  </a:extLst>
                </p:cNvPr>
                <p:cNvPicPr/>
                <p:nvPr/>
              </p:nvPicPr>
              <p:blipFill>
                <a:blip r:embed="rId288"/>
                <a:stretch>
                  <a:fillRect/>
                </a:stretch>
              </p:blipFill>
              <p:spPr>
                <a:xfrm>
                  <a:off x="10766453" y="312000"/>
                  <a:ext cx="17604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02" name="Freihand 201">
                  <a:extLst>
                    <a:ext uri="{FF2B5EF4-FFF2-40B4-BE49-F238E27FC236}">
                      <a16:creationId xmlns:a16="http://schemas.microsoft.com/office/drawing/2014/main" id="{31E5868A-EE48-4C7B-9CD7-05DF5C5F07F2}"/>
                    </a:ext>
                  </a:extLst>
                </p14:cNvPr>
                <p14:cNvContentPartPr/>
                <p14:nvPr/>
              </p14:nvContentPartPr>
              <p14:xfrm>
                <a:off x="10905413" y="284280"/>
                <a:ext cx="237240" cy="272520"/>
              </p14:xfrm>
            </p:contentPart>
          </mc:Choice>
          <mc:Fallback xmlns="">
            <p:pic>
              <p:nvPicPr>
                <p:cNvPr id="202" name="Freihand 201">
                  <a:extLst>
                    <a:ext uri="{FF2B5EF4-FFF2-40B4-BE49-F238E27FC236}">
                      <a16:creationId xmlns:a16="http://schemas.microsoft.com/office/drawing/2014/main" id="{31E5868A-EE48-4C7B-9CD7-05DF5C5F07F2}"/>
                    </a:ext>
                  </a:extLst>
                </p:cNvPr>
                <p:cNvPicPr/>
                <p:nvPr/>
              </p:nvPicPr>
              <p:blipFill>
                <a:blip r:embed="rId290"/>
                <a:stretch>
                  <a:fillRect/>
                </a:stretch>
              </p:blipFill>
              <p:spPr>
                <a:xfrm>
                  <a:off x="10901093" y="279960"/>
                  <a:ext cx="245880" cy="2811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03" name="Freihand 202">
                  <a:extLst>
                    <a:ext uri="{FF2B5EF4-FFF2-40B4-BE49-F238E27FC236}">
                      <a16:creationId xmlns:a16="http://schemas.microsoft.com/office/drawing/2014/main" id="{066144C0-8F80-4D58-8276-6A69B0D5A5C0}"/>
                    </a:ext>
                  </a:extLst>
                </p14:cNvPr>
                <p14:cNvContentPartPr/>
                <p14:nvPr/>
              </p14:nvContentPartPr>
              <p14:xfrm>
                <a:off x="11146613" y="167280"/>
                <a:ext cx="111600" cy="146520"/>
              </p14:xfrm>
            </p:contentPart>
          </mc:Choice>
          <mc:Fallback xmlns="">
            <p:pic>
              <p:nvPicPr>
                <p:cNvPr id="203" name="Freihand 202">
                  <a:extLst>
                    <a:ext uri="{FF2B5EF4-FFF2-40B4-BE49-F238E27FC236}">
                      <a16:creationId xmlns:a16="http://schemas.microsoft.com/office/drawing/2014/main" id="{066144C0-8F80-4D58-8276-6A69B0D5A5C0}"/>
                    </a:ext>
                  </a:extLst>
                </p:cNvPr>
                <p:cNvPicPr/>
                <p:nvPr/>
              </p:nvPicPr>
              <p:blipFill>
                <a:blip r:embed="rId292"/>
                <a:stretch>
                  <a:fillRect/>
                </a:stretch>
              </p:blipFill>
              <p:spPr>
                <a:xfrm>
                  <a:off x="11142293" y="162960"/>
                  <a:ext cx="120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04" name="Freihand 203">
                  <a:extLst>
                    <a:ext uri="{FF2B5EF4-FFF2-40B4-BE49-F238E27FC236}">
                      <a16:creationId xmlns:a16="http://schemas.microsoft.com/office/drawing/2014/main" id="{7492C16A-55F4-49FF-9BC2-4575F6EEAB1E}"/>
                    </a:ext>
                  </a:extLst>
                </p14:cNvPr>
                <p14:cNvContentPartPr/>
                <p14:nvPr/>
              </p14:nvContentPartPr>
              <p14:xfrm>
                <a:off x="11211773" y="237120"/>
                <a:ext cx="455400" cy="103320"/>
              </p14:xfrm>
            </p:contentPart>
          </mc:Choice>
          <mc:Fallback xmlns="">
            <p:pic>
              <p:nvPicPr>
                <p:cNvPr id="204" name="Freihand 203">
                  <a:extLst>
                    <a:ext uri="{FF2B5EF4-FFF2-40B4-BE49-F238E27FC236}">
                      <a16:creationId xmlns:a16="http://schemas.microsoft.com/office/drawing/2014/main" id="{7492C16A-55F4-49FF-9BC2-4575F6EEAB1E}"/>
                    </a:ext>
                  </a:extLst>
                </p:cNvPr>
                <p:cNvPicPr/>
                <p:nvPr/>
              </p:nvPicPr>
              <p:blipFill>
                <a:blip r:embed="rId294"/>
                <a:stretch>
                  <a:fillRect/>
                </a:stretch>
              </p:blipFill>
              <p:spPr>
                <a:xfrm>
                  <a:off x="11207453" y="232800"/>
                  <a:ext cx="4640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05" name="Freihand 204">
                  <a:extLst>
                    <a:ext uri="{FF2B5EF4-FFF2-40B4-BE49-F238E27FC236}">
                      <a16:creationId xmlns:a16="http://schemas.microsoft.com/office/drawing/2014/main" id="{E6E637C0-9BCE-4B32-BEDD-C0B57AB53FB0}"/>
                    </a:ext>
                  </a:extLst>
                </p14:cNvPr>
                <p14:cNvContentPartPr/>
                <p14:nvPr/>
              </p14:nvContentPartPr>
              <p14:xfrm>
                <a:off x="9889493" y="908520"/>
                <a:ext cx="252720" cy="166320"/>
              </p14:xfrm>
            </p:contentPart>
          </mc:Choice>
          <mc:Fallback xmlns="">
            <p:pic>
              <p:nvPicPr>
                <p:cNvPr id="205" name="Freihand 204">
                  <a:extLst>
                    <a:ext uri="{FF2B5EF4-FFF2-40B4-BE49-F238E27FC236}">
                      <a16:creationId xmlns:a16="http://schemas.microsoft.com/office/drawing/2014/main" id="{E6E637C0-9BCE-4B32-BEDD-C0B57AB53FB0}"/>
                    </a:ext>
                  </a:extLst>
                </p:cNvPr>
                <p:cNvPicPr/>
                <p:nvPr/>
              </p:nvPicPr>
              <p:blipFill>
                <a:blip r:embed="rId296"/>
                <a:stretch>
                  <a:fillRect/>
                </a:stretch>
              </p:blipFill>
              <p:spPr>
                <a:xfrm>
                  <a:off x="9885173" y="904200"/>
                  <a:ext cx="2613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06" name="Freihand 205">
                  <a:extLst>
                    <a:ext uri="{FF2B5EF4-FFF2-40B4-BE49-F238E27FC236}">
                      <a16:creationId xmlns:a16="http://schemas.microsoft.com/office/drawing/2014/main" id="{DFC6EECA-533E-4BD7-9FCC-FF8F5C89A5BE}"/>
                    </a:ext>
                  </a:extLst>
                </p14:cNvPr>
                <p14:cNvContentPartPr/>
                <p14:nvPr/>
              </p14:nvContentPartPr>
              <p14:xfrm>
                <a:off x="10204853" y="874680"/>
                <a:ext cx="68040" cy="96120"/>
              </p14:xfrm>
            </p:contentPart>
          </mc:Choice>
          <mc:Fallback xmlns="">
            <p:pic>
              <p:nvPicPr>
                <p:cNvPr id="206" name="Freihand 205">
                  <a:extLst>
                    <a:ext uri="{FF2B5EF4-FFF2-40B4-BE49-F238E27FC236}">
                      <a16:creationId xmlns:a16="http://schemas.microsoft.com/office/drawing/2014/main" id="{DFC6EECA-533E-4BD7-9FCC-FF8F5C89A5BE}"/>
                    </a:ext>
                  </a:extLst>
                </p:cNvPr>
                <p:cNvPicPr/>
                <p:nvPr/>
              </p:nvPicPr>
              <p:blipFill>
                <a:blip r:embed="rId298"/>
                <a:stretch>
                  <a:fillRect/>
                </a:stretch>
              </p:blipFill>
              <p:spPr>
                <a:xfrm>
                  <a:off x="10200533" y="870360"/>
                  <a:ext cx="76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07" name="Freihand 206">
                  <a:extLst>
                    <a:ext uri="{FF2B5EF4-FFF2-40B4-BE49-F238E27FC236}">
                      <a16:creationId xmlns:a16="http://schemas.microsoft.com/office/drawing/2014/main" id="{79AE03B9-D91B-4E9B-B909-75215A2064E3}"/>
                    </a:ext>
                  </a:extLst>
                </p14:cNvPr>
                <p14:cNvContentPartPr/>
                <p14:nvPr/>
              </p14:nvContentPartPr>
              <p14:xfrm>
                <a:off x="10543253" y="699720"/>
                <a:ext cx="214920" cy="213120"/>
              </p14:xfrm>
            </p:contentPart>
          </mc:Choice>
          <mc:Fallback xmlns="">
            <p:pic>
              <p:nvPicPr>
                <p:cNvPr id="207" name="Freihand 206">
                  <a:extLst>
                    <a:ext uri="{FF2B5EF4-FFF2-40B4-BE49-F238E27FC236}">
                      <a16:creationId xmlns:a16="http://schemas.microsoft.com/office/drawing/2014/main" id="{79AE03B9-D91B-4E9B-B909-75215A2064E3}"/>
                    </a:ext>
                  </a:extLst>
                </p:cNvPr>
                <p:cNvPicPr/>
                <p:nvPr/>
              </p:nvPicPr>
              <p:blipFill>
                <a:blip r:embed="rId300"/>
                <a:stretch>
                  <a:fillRect/>
                </a:stretch>
              </p:blipFill>
              <p:spPr>
                <a:xfrm>
                  <a:off x="10538933" y="695400"/>
                  <a:ext cx="22356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08" name="Freihand 207">
                  <a:extLst>
                    <a:ext uri="{FF2B5EF4-FFF2-40B4-BE49-F238E27FC236}">
                      <a16:creationId xmlns:a16="http://schemas.microsoft.com/office/drawing/2014/main" id="{E2ED797E-24AA-4065-AC56-509651081BE0}"/>
                    </a:ext>
                  </a:extLst>
                </p14:cNvPr>
                <p14:cNvContentPartPr/>
                <p14:nvPr/>
              </p14:nvContentPartPr>
              <p14:xfrm>
                <a:off x="10786253" y="654720"/>
                <a:ext cx="88200" cy="176040"/>
              </p14:xfrm>
            </p:contentPart>
          </mc:Choice>
          <mc:Fallback xmlns="">
            <p:pic>
              <p:nvPicPr>
                <p:cNvPr id="208" name="Freihand 207">
                  <a:extLst>
                    <a:ext uri="{FF2B5EF4-FFF2-40B4-BE49-F238E27FC236}">
                      <a16:creationId xmlns:a16="http://schemas.microsoft.com/office/drawing/2014/main" id="{E2ED797E-24AA-4065-AC56-509651081BE0}"/>
                    </a:ext>
                  </a:extLst>
                </p:cNvPr>
                <p:cNvPicPr/>
                <p:nvPr/>
              </p:nvPicPr>
              <p:blipFill>
                <a:blip r:embed="rId302"/>
                <a:stretch>
                  <a:fillRect/>
                </a:stretch>
              </p:blipFill>
              <p:spPr>
                <a:xfrm>
                  <a:off x="10781933" y="650400"/>
                  <a:ext cx="968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09" name="Freihand 208">
                  <a:extLst>
                    <a:ext uri="{FF2B5EF4-FFF2-40B4-BE49-F238E27FC236}">
                      <a16:creationId xmlns:a16="http://schemas.microsoft.com/office/drawing/2014/main" id="{0999B778-152F-4849-92E9-CF4C9594FAD9}"/>
                    </a:ext>
                  </a:extLst>
                </p14:cNvPr>
                <p14:cNvContentPartPr/>
                <p14:nvPr/>
              </p14:nvContentPartPr>
              <p14:xfrm>
                <a:off x="10820813" y="684960"/>
                <a:ext cx="239400" cy="115560"/>
              </p14:xfrm>
            </p:contentPart>
          </mc:Choice>
          <mc:Fallback xmlns="">
            <p:pic>
              <p:nvPicPr>
                <p:cNvPr id="209" name="Freihand 208">
                  <a:extLst>
                    <a:ext uri="{FF2B5EF4-FFF2-40B4-BE49-F238E27FC236}">
                      <a16:creationId xmlns:a16="http://schemas.microsoft.com/office/drawing/2014/main" id="{0999B778-152F-4849-92E9-CF4C9594FAD9}"/>
                    </a:ext>
                  </a:extLst>
                </p:cNvPr>
                <p:cNvPicPr/>
                <p:nvPr/>
              </p:nvPicPr>
              <p:blipFill>
                <a:blip r:embed="rId304"/>
                <a:stretch>
                  <a:fillRect/>
                </a:stretch>
              </p:blipFill>
              <p:spPr>
                <a:xfrm>
                  <a:off x="10816493" y="680640"/>
                  <a:ext cx="2480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0" name="Freihand 209">
                  <a:extLst>
                    <a:ext uri="{FF2B5EF4-FFF2-40B4-BE49-F238E27FC236}">
                      <a16:creationId xmlns:a16="http://schemas.microsoft.com/office/drawing/2014/main" id="{F867F0BF-8AD2-4F74-AF3B-B927F32DC96D}"/>
                    </a:ext>
                  </a:extLst>
                </p14:cNvPr>
                <p14:cNvContentPartPr/>
                <p14:nvPr/>
              </p14:nvContentPartPr>
              <p14:xfrm>
                <a:off x="11205293" y="560040"/>
                <a:ext cx="528120" cy="204120"/>
              </p14:xfrm>
            </p:contentPart>
          </mc:Choice>
          <mc:Fallback xmlns="">
            <p:pic>
              <p:nvPicPr>
                <p:cNvPr id="210" name="Freihand 209">
                  <a:extLst>
                    <a:ext uri="{FF2B5EF4-FFF2-40B4-BE49-F238E27FC236}">
                      <a16:creationId xmlns:a16="http://schemas.microsoft.com/office/drawing/2014/main" id="{F867F0BF-8AD2-4F74-AF3B-B927F32DC96D}"/>
                    </a:ext>
                  </a:extLst>
                </p:cNvPr>
                <p:cNvPicPr/>
                <p:nvPr/>
              </p:nvPicPr>
              <p:blipFill>
                <a:blip r:embed="rId306"/>
                <a:stretch>
                  <a:fillRect/>
                </a:stretch>
              </p:blipFill>
              <p:spPr>
                <a:xfrm>
                  <a:off x="11200973" y="555720"/>
                  <a:ext cx="53676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11" name="Freihand 210">
                  <a:extLst>
                    <a:ext uri="{FF2B5EF4-FFF2-40B4-BE49-F238E27FC236}">
                      <a16:creationId xmlns:a16="http://schemas.microsoft.com/office/drawing/2014/main" id="{028F2582-D766-42A3-AF52-2D36E43FBBA6}"/>
                    </a:ext>
                  </a:extLst>
                </p14:cNvPr>
                <p14:cNvContentPartPr/>
                <p14:nvPr/>
              </p14:nvContentPartPr>
              <p14:xfrm>
                <a:off x="11715053" y="447000"/>
                <a:ext cx="149400" cy="210240"/>
              </p14:xfrm>
            </p:contentPart>
          </mc:Choice>
          <mc:Fallback xmlns="">
            <p:pic>
              <p:nvPicPr>
                <p:cNvPr id="211" name="Freihand 210">
                  <a:extLst>
                    <a:ext uri="{FF2B5EF4-FFF2-40B4-BE49-F238E27FC236}">
                      <a16:creationId xmlns:a16="http://schemas.microsoft.com/office/drawing/2014/main" id="{028F2582-D766-42A3-AF52-2D36E43FBBA6}"/>
                    </a:ext>
                  </a:extLst>
                </p:cNvPr>
                <p:cNvPicPr/>
                <p:nvPr/>
              </p:nvPicPr>
              <p:blipFill>
                <a:blip r:embed="rId308"/>
                <a:stretch>
                  <a:fillRect/>
                </a:stretch>
              </p:blipFill>
              <p:spPr>
                <a:xfrm>
                  <a:off x="11710733" y="442680"/>
                  <a:ext cx="15804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12" name="Freihand 211">
                  <a:extLst>
                    <a:ext uri="{FF2B5EF4-FFF2-40B4-BE49-F238E27FC236}">
                      <a16:creationId xmlns:a16="http://schemas.microsoft.com/office/drawing/2014/main" id="{E6EA36DA-1028-47C8-B05E-73808292D76F}"/>
                    </a:ext>
                  </a:extLst>
                </p14:cNvPr>
                <p14:cNvContentPartPr/>
                <p14:nvPr/>
              </p14:nvContentPartPr>
              <p14:xfrm>
                <a:off x="11838173" y="543120"/>
                <a:ext cx="73440" cy="116280"/>
              </p14:xfrm>
            </p:contentPart>
          </mc:Choice>
          <mc:Fallback xmlns="">
            <p:pic>
              <p:nvPicPr>
                <p:cNvPr id="212" name="Freihand 211">
                  <a:extLst>
                    <a:ext uri="{FF2B5EF4-FFF2-40B4-BE49-F238E27FC236}">
                      <a16:creationId xmlns:a16="http://schemas.microsoft.com/office/drawing/2014/main" id="{E6EA36DA-1028-47C8-B05E-73808292D76F}"/>
                    </a:ext>
                  </a:extLst>
                </p:cNvPr>
                <p:cNvPicPr/>
                <p:nvPr/>
              </p:nvPicPr>
              <p:blipFill>
                <a:blip r:embed="rId310"/>
                <a:stretch>
                  <a:fillRect/>
                </a:stretch>
              </p:blipFill>
              <p:spPr>
                <a:xfrm>
                  <a:off x="11833853" y="538800"/>
                  <a:ext cx="820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13" name="Freihand 212">
                  <a:extLst>
                    <a:ext uri="{FF2B5EF4-FFF2-40B4-BE49-F238E27FC236}">
                      <a16:creationId xmlns:a16="http://schemas.microsoft.com/office/drawing/2014/main" id="{D5B623E6-0A14-4A4B-B824-EA3B078E11F3}"/>
                    </a:ext>
                  </a:extLst>
                </p14:cNvPr>
                <p14:cNvContentPartPr/>
                <p14:nvPr/>
              </p14:nvContentPartPr>
              <p14:xfrm>
                <a:off x="11924213" y="447000"/>
                <a:ext cx="200520" cy="183600"/>
              </p14:xfrm>
            </p:contentPart>
          </mc:Choice>
          <mc:Fallback xmlns="">
            <p:pic>
              <p:nvPicPr>
                <p:cNvPr id="213" name="Freihand 212">
                  <a:extLst>
                    <a:ext uri="{FF2B5EF4-FFF2-40B4-BE49-F238E27FC236}">
                      <a16:creationId xmlns:a16="http://schemas.microsoft.com/office/drawing/2014/main" id="{D5B623E6-0A14-4A4B-B824-EA3B078E11F3}"/>
                    </a:ext>
                  </a:extLst>
                </p:cNvPr>
                <p:cNvPicPr/>
                <p:nvPr/>
              </p:nvPicPr>
              <p:blipFill>
                <a:blip r:embed="rId312"/>
                <a:stretch>
                  <a:fillRect/>
                </a:stretch>
              </p:blipFill>
              <p:spPr>
                <a:xfrm>
                  <a:off x="11919893" y="442680"/>
                  <a:ext cx="209160" cy="192240"/>
                </a:xfrm>
                <a:prstGeom prst="rect">
                  <a:avLst/>
                </a:prstGeom>
              </p:spPr>
            </p:pic>
          </mc:Fallback>
        </mc:AlternateContent>
      </p:grpSp>
    </p:spTree>
    <p:extLst>
      <p:ext uri="{BB962C8B-B14F-4D97-AF65-F5344CB8AC3E}">
        <p14:creationId xmlns:p14="http://schemas.microsoft.com/office/powerpoint/2010/main" val="2041668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D995C70-389C-4946-9A69-C8B44D0268D5}"/>
              </a:ext>
            </a:extLst>
          </p:cNvPr>
          <p:cNvSpPr txBox="1"/>
          <p:nvPr/>
        </p:nvSpPr>
        <p:spPr>
          <a:xfrm>
            <a:off x="3777693" y="41166"/>
            <a:ext cx="3656292" cy="564050"/>
          </a:xfrm>
          <a:prstGeom prst="rect">
            <a:avLst/>
          </a:prstGeom>
          <a:noFill/>
          <a:ln>
            <a:noFill/>
          </a:ln>
        </p:spPr>
        <p:txBody>
          <a:bodyPr vert="horz" wrap="none" lIns="81646" tIns="40823" rIns="81646" bIns="40823" anchorCtr="0" compatLnSpc="0">
            <a:spAutoFit/>
          </a:bodyPr>
          <a:lstStyle/>
          <a:p>
            <a:pPr hangingPunct="0"/>
            <a:r>
              <a:rPr lang="de-DE" sz="3266" dirty="0">
                <a:latin typeface="Arial" pitchFamily="18"/>
                <a:ea typeface="Droid Sans Fallback" pitchFamily="2"/>
                <a:cs typeface="Lohit Hindi" pitchFamily="2"/>
              </a:rPr>
              <a:t>Das AS-AD-Modell</a:t>
            </a:r>
          </a:p>
        </p:txBody>
      </p:sp>
      <p:sp>
        <p:nvSpPr>
          <p:cNvPr id="4" name="Gerader Verbinder 3">
            <a:extLst>
              <a:ext uri="{FF2B5EF4-FFF2-40B4-BE49-F238E27FC236}">
                <a16:creationId xmlns:a16="http://schemas.microsoft.com/office/drawing/2014/main" id="{6F7265B8-2DBF-4961-9626-5BC7AA086094}"/>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5AA6BA5-7596-459F-960C-A1C7A476BA49}"/>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9424DEAD-F003-4323-B26B-DB1169DF3F0E}"/>
              </a:ext>
            </a:extLst>
          </p:cNvPr>
          <p:cNvSpPr txBox="1"/>
          <p:nvPr/>
        </p:nvSpPr>
        <p:spPr>
          <a:xfrm>
            <a:off x="3386037" y="949057"/>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F4DCF266-2B56-4DAE-ACE1-9E07DAEFA0D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68A40476-CB54-45DB-8FD7-9595FD6EE111}"/>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CA5B844C-EEB6-4341-AB11-1AF802A3D8FD}"/>
              </a:ext>
            </a:extLst>
          </p:cNvPr>
          <p:cNvSpPr txBox="1"/>
          <p:nvPr/>
        </p:nvSpPr>
        <p:spPr>
          <a:xfrm>
            <a:off x="5435688" y="3757040"/>
            <a:ext cx="385973"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r>
              <a:rPr lang="de-DE" sz="1633" baseline="3300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5BEA1059-A41B-47CE-8DB9-7BC2441291BA}"/>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639BE826-AE6C-477A-B8C1-96B1F62BB91E}"/>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1966056F-C5E8-4BD0-8B1E-B0EAC2D97A25}"/>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D27E93F8-652F-4958-A75E-72EC8405838A}"/>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4621E40A-ABD5-492D-8AF2-17C1F5927953}"/>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98F92621-0331-4FB4-AE09-1DF0B8B6B21D}"/>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03EB2B1B-BBEC-4115-96CA-9A8ED84C0692}"/>
              </a:ext>
            </a:extLst>
          </p:cNvPr>
          <p:cNvSpPr txBox="1"/>
          <p:nvPr/>
        </p:nvSpPr>
        <p:spPr>
          <a:xfrm>
            <a:off x="10633" y="4080255"/>
            <a:ext cx="8678971" cy="2676145"/>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Zusammengenommen ergibt sich auch aus makroökonomischer Sicht, das aus der Mikroökonomie bekannte Preis-Mengen-Diagramm für Angebot und Nachfrage. </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Achtung! Die Ableitung des Preis-Mengen-Zusammenhangs ist dabei nicht mit der mikroökonomischen Ableitung zu verwechseln. Es handelt sich hier um makroökonomische Argumentationen mit aggregierten Größen.</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Insgesamt resultiert das (kurzfristige) gesamtwirtschaftliche Gleichgewicht (p</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,Y</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a:t>
            </a: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p:txBody>
      </p:sp>
      <p:sp>
        <p:nvSpPr>
          <p:cNvPr id="17" name="Rechteck 16">
            <a:extLst>
              <a:ext uri="{FF2B5EF4-FFF2-40B4-BE49-F238E27FC236}">
                <a16:creationId xmlns:a16="http://schemas.microsoft.com/office/drawing/2014/main" id="{7C3108AC-5A58-4FD9-9602-B2CA1ACFB83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F65F989-70D6-467D-91F5-2174CD5C2513}"/>
                  </a:ext>
                </a:extLst>
              </p14:cNvPr>
              <p14:cNvContentPartPr/>
              <p14:nvPr/>
            </p14:nvContentPartPr>
            <p14:xfrm>
              <a:off x="5312453" y="1771440"/>
              <a:ext cx="683280" cy="766080"/>
            </p14:xfrm>
          </p:contentPart>
        </mc:Choice>
        <mc:Fallback xmlns="">
          <p:pic>
            <p:nvPicPr>
              <p:cNvPr id="2" name="Freihand 1">
                <a:extLst>
                  <a:ext uri="{FF2B5EF4-FFF2-40B4-BE49-F238E27FC236}">
                    <a16:creationId xmlns:a16="http://schemas.microsoft.com/office/drawing/2014/main" id="{2F65F989-70D6-467D-91F5-2174CD5C2513}"/>
                  </a:ext>
                </a:extLst>
              </p:cNvPr>
              <p:cNvPicPr/>
              <p:nvPr/>
            </p:nvPicPr>
            <p:blipFill>
              <a:blip r:embed="rId4"/>
              <a:stretch>
                <a:fillRect/>
              </a:stretch>
            </p:blipFill>
            <p:spPr>
              <a:xfrm>
                <a:off x="5308133" y="1767120"/>
                <a:ext cx="691920" cy="7747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8" name="Freihand 17">
                <a:extLst>
                  <a:ext uri="{FF2B5EF4-FFF2-40B4-BE49-F238E27FC236}">
                    <a16:creationId xmlns:a16="http://schemas.microsoft.com/office/drawing/2014/main" id="{8174CB03-5923-4B08-9217-83CF8AF74911}"/>
                  </a:ext>
                </a:extLst>
              </p14:cNvPr>
              <p14:cNvContentPartPr/>
              <p14:nvPr/>
            </p14:nvContentPartPr>
            <p14:xfrm>
              <a:off x="-139027" y="4692120"/>
              <a:ext cx="8722800" cy="1429200"/>
            </p14:xfrm>
          </p:contentPart>
        </mc:Choice>
        <mc:Fallback xmlns="">
          <p:pic>
            <p:nvPicPr>
              <p:cNvPr id="18" name="Freihand 17">
                <a:extLst>
                  <a:ext uri="{FF2B5EF4-FFF2-40B4-BE49-F238E27FC236}">
                    <a16:creationId xmlns:a16="http://schemas.microsoft.com/office/drawing/2014/main" id="{8174CB03-5923-4B08-9217-83CF8AF74911}"/>
                  </a:ext>
                </a:extLst>
              </p:cNvPr>
              <p:cNvPicPr/>
              <p:nvPr/>
            </p:nvPicPr>
            <p:blipFill>
              <a:blip r:embed="rId6"/>
              <a:stretch>
                <a:fillRect/>
              </a:stretch>
            </p:blipFill>
            <p:spPr>
              <a:xfrm>
                <a:off x="-143347" y="4687800"/>
                <a:ext cx="8731440" cy="1437840"/>
              </a:xfrm>
              <a:prstGeom prst="rect">
                <a:avLst/>
              </a:prstGeom>
            </p:spPr>
          </p:pic>
        </mc:Fallback>
      </mc:AlternateContent>
      <p:grpSp>
        <p:nvGrpSpPr>
          <p:cNvPr id="27" name="Gruppieren 26">
            <a:extLst>
              <a:ext uri="{FF2B5EF4-FFF2-40B4-BE49-F238E27FC236}">
                <a16:creationId xmlns:a16="http://schemas.microsoft.com/office/drawing/2014/main" id="{388367DC-B49B-478F-AC2E-791DAD0BD50A}"/>
              </a:ext>
            </a:extLst>
          </p:cNvPr>
          <p:cNvGrpSpPr/>
          <p:nvPr/>
        </p:nvGrpSpPr>
        <p:grpSpPr>
          <a:xfrm>
            <a:off x="2712893" y="5906400"/>
            <a:ext cx="1409040" cy="333720"/>
            <a:chOff x="2712893" y="5906400"/>
            <a:chExt cx="1409040" cy="333720"/>
          </a:xfrm>
        </p:grpSpPr>
        <mc:AlternateContent xmlns:mc="http://schemas.openxmlformats.org/markup-compatibility/2006" xmlns:p14="http://schemas.microsoft.com/office/powerpoint/2010/main">
          <mc:Choice Requires="p14">
            <p:contentPart p14:bwMode="auto" r:id="rId7">
              <p14:nvContentPartPr>
                <p14:cNvPr id="19" name="Freihand 18">
                  <a:extLst>
                    <a:ext uri="{FF2B5EF4-FFF2-40B4-BE49-F238E27FC236}">
                      <a16:creationId xmlns:a16="http://schemas.microsoft.com/office/drawing/2014/main" id="{A9D5C268-6B6C-4CFC-A66D-264CD66176B7}"/>
                    </a:ext>
                  </a:extLst>
                </p14:cNvPr>
                <p14:cNvContentPartPr/>
                <p14:nvPr/>
              </p14:nvContentPartPr>
              <p14:xfrm>
                <a:off x="2712893" y="6040320"/>
                <a:ext cx="248760" cy="101880"/>
              </p14:xfrm>
            </p:contentPart>
          </mc:Choice>
          <mc:Fallback xmlns="">
            <p:pic>
              <p:nvPicPr>
                <p:cNvPr id="19" name="Freihand 18">
                  <a:extLst>
                    <a:ext uri="{FF2B5EF4-FFF2-40B4-BE49-F238E27FC236}">
                      <a16:creationId xmlns:a16="http://schemas.microsoft.com/office/drawing/2014/main" id="{A9D5C268-6B6C-4CFC-A66D-264CD66176B7}"/>
                    </a:ext>
                  </a:extLst>
                </p:cNvPr>
                <p:cNvPicPr/>
                <p:nvPr/>
              </p:nvPicPr>
              <p:blipFill>
                <a:blip r:embed="rId8"/>
                <a:stretch>
                  <a:fillRect/>
                </a:stretch>
              </p:blipFill>
              <p:spPr>
                <a:xfrm>
                  <a:off x="2708573" y="6036000"/>
                  <a:ext cx="2574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 name="Freihand 19">
                  <a:extLst>
                    <a:ext uri="{FF2B5EF4-FFF2-40B4-BE49-F238E27FC236}">
                      <a16:creationId xmlns:a16="http://schemas.microsoft.com/office/drawing/2014/main" id="{2F0F793B-0C3A-4FC3-8CE7-23A50B1D567C}"/>
                    </a:ext>
                  </a:extLst>
                </p14:cNvPr>
                <p14:cNvContentPartPr/>
                <p14:nvPr/>
              </p14:nvContentPartPr>
              <p14:xfrm>
                <a:off x="2972813" y="5949600"/>
                <a:ext cx="419400" cy="212400"/>
              </p14:xfrm>
            </p:contentPart>
          </mc:Choice>
          <mc:Fallback xmlns="">
            <p:pic>
              <p:nvPicPr>
                <p:cNvPr id="20" name="Freihand 19">
                  <a:extLst>
                    <a:ext uri="{FF2B5EF4-FFF2-40B4-BE49-F238E27FC236}">
                      <a16:creationId xmlns:a16="http://schemas.microsoft.com/office/drawing/2014/main" id="{2F0F793B-0C3A-4FC3-8CE7-23A50B1D567C}"/>
                    </a:ext>
                  </a:extLst>
                </p:cNvPr>
                <p:cNvPicPr/>
                <p:nvPr/>
              </p:nvPicPr>
              <p:blipFill>
                <a:blip r:embed="rId10"/>
                <a:stretch>
                  <a:fillRect/>
                </a:stretch>
              </p:blipFill>
              <p:spPr>
                <a:xfrm>
                  <a:off x="2968493" y="5945280"/>
                  <a:ext cx="42804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031DAA30-E0FB-4BB4-AFAF-C372C16ECA06}"/>
                    </a:ext>
                  </a:extLst>
                </p14:cNvPr>
                <p14:cNvContentPartPr/>
                <p14:nvPr/>
              </p14:nvContentPartPr>
              <p14:xfrm>
                <a:off x="3023933" y="5906400"/>
                <a:ext cx="62280" cy="12960"/>
              </p14:xfrm>
            </p:contentPart>
          </mc:Choice>
          <mc:Fallback xmlns="">
            <p:pic>
              <p:nvPicPr>
                <p:cNvPr id="21" name="Freihand 20">
                  <a:extLst>
                    <a:ext uri="{FF2B5EF4-FFF2-40B4-BE49-F238E27FC236}">
                      <a16:creationId xmlns:a16="http://schemas.microsoft.com/office/drawing/2014/main" id="{031DAA30-E0FB-4BB4-AFAF-C372C16ECA06}"/>
                    </a:ext>
                  </a:extLst>
                </p:cNvPr>
                <p:cNvPicPr/>
                <p:nvPr/>
              </p:nvPicPr>
              <p:blipFill>
                <a:blip r:embed="rId12"/>
                <a:stretch>
                  <a:fillRect/>
                </a:stretch>
              </p:blipFill>
              <p:spPr>
                <a:xfrm>
                  <a:off x="3019613" y="5902080"/>
                  <a:ext cx="709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2" name="Freihand 21">
                  <a:extLst>
                    <a:ext uri="{FF2B5EF4-FFF2-40B4-BE49-F238E27FC236}">
                      <a16:creationId xmlns:a16="http://schemas.microsoft.com/office/drawing/2014/main" id="{50BEE43E-5251-4834-9792-258E3743C925}"/>
                    </a:ext>
                  </a:extLst>
                </p14:cNvPr>
                <p14:cNvContentPartPr/>
                <p14:nvPr/>
              </p14:nvContentPartPr>
              <p14:xfrm>
                <a:off x="3386453" y="5925120"/>
                <a:ext cx="175320" cy="253800"/>
              </p14:xfrm>
            </p:contentPart>
          </mc:Choice>
          <mc:Fallback xmlns="">
            <p:pic>
              <p:nvPicPr>
                <p:cNvPr id="22" name="Freihand 21">
                  <a:extLst>
                    <a:ext uri="{FF2B5EF4-FFF2-40B4-BE49-F238E27FC236}">
                      <a16:creationId xmlns:a16="http://schemas.microsoft.com/office/drawing/2014/main" id="{50BEE43E-5251-4834-9792-258E3743C925}"/>
                    </a:ext>
                  </a:extLst>
                </p:cNvPr>
                <p:cNvPicPr/>
                <p:nvPr/>
              </p:nvPicPr>
              <p:blipFill>
                <a:blip r:embed="rId14"/>
                <a:stretch>
                  <a:fillRect/>
                </a:stretch>
              </p:blipFill>
              <p:spPr>
                <a:xfrm>
                  <a:off x="3382133" y="5920800"/>
                  <a:ext cx="18396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3" name="Freihand 22">
                  <a:extLst>
                    <a:ext uri="{FF2B5EF4-FFF2-40B4-BE49-F238E27FC236}">
                      <a16:creationId xmlns:a16="http://schemas.microsoft.com/office/drawing/2014/main" id="{72EDE55B-584E-4460-99A3-E3EE7D2C086D}"/>
                    </a:ext>
                  </a:extLst>
                </p14:cNvPr>
                <p14:cNvContentPartPr/>
                <p14:nvPr/>
              </p14:nvContentPartPr>
              <p14:xfrm>
                <a:off x="3554573" y="5978400"/>
                <a:ext cx="106200" cy="169560"/>
              </p14:xfrm>
            </p:contentPart>
          </mc:Choice>
          <mc:Fallback xmlns="">
            <p:pic>
              <p:nvPicPr>
                <p:cNvPr id="23" name="Freihand 22">
                  <a:extLst>
                    <a:ext uri="{FF2B5EF4-FFF2-40B4-BE49-F238E27FC236}">
                      <a16:creationId xmlns:a16="http://schemas.microsoft.com/office/drawing/2014/main" id="{72EDE55B-584E-4460-99A3-E3EE7D2C086D}"/>
                    </a:ext>
                  </a:extLst>
                </p:cNvPr>
                <p:cNvPicPr/>
                <p:nvPr/>
              </p:nvPicPr>
              <p:blipFill>
                <a:blip r:embed="rId16"/>
                <a:stretch>
                  <a:fillRect/>
                </a:stretch>
              </p:blipFill>
              <p:spPr>
                <a:xfrm>
                  <a:off x="3550253" y="5974080"/>
                  <a:ext cx="1148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4" name="Freihand 23">
                  <a:extLst>
                    <a:ext uri="{FF2B5EF4-FFF2-40B4-BE49-F238E27FC236}">
                      <a16:creationId xmlns:a16="http://schemas.microsoft.com/office/drawing/2014/main" id="{48384D6D-177A-4388-B58F-0BDFEF45FCF2}"/>
                    </a:ext>
                  </a:extLst>
                </p14:cNvPr>
                <p14:cNvContentPartPr/>
                <p14:nvPr/>
              </p14:nvContentPartPr>
              <p14:xfrm>
                <a:off x="3704333" y="5935560"/>
                <a:ext cx="176400" cy="188640"/>
              </p14:xfrm>
            </p:contentPart>
          </mc:Choice>
          <mc:Fallback xmlns="">
            <p:pic>
              <p:nvPicPr>
                <p:cNvPr id="24" name="Freihand 23">
                  <a:extLst>
                    <a:ext uri="{FF2B5EF4-FFF2-40B4-BE49-F238E27FC236}">
                      <a16:creationId xmlns:a16="http://schemas.microsoft.com/office/drawing/2014/main" id="{48384D6D-177A-4388-B58F-0BDFEF45FCF2}"/>
                    </a:ext>
                  </a:extLst>
                </p:cNvPr>
                <p:cNvPicPr/>
                <p:nvPr/>
              </p:nvPicPr>
              <p:blipFill>
                <a:blip r:embed="rId18"/>
                <a:stretch>
                  <a:fillRect/>
                </a:stretch>
              </p:blipFill>
              <p:spPr>
                <a:xfrm>
                  <a:off x="3700013" y="5931240"/>
                  <a:ext cx="18504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5" name="Freihand 24">
                  <a:extLst>
                    <a:ext uri="{FF2B5EF4-FFF2-40B4-BE49-F238E27FC236}">
                      <a16:creationId xmlns:a16="http://schemas.microsoft.com/office/drawing/2014/main" id="{B32FA967-D9CA-43DB-9C7E-F2235CF52158}"/>
                    </a:ext>
                  </a:extLst>
                </p14:cNvPr>
                <p14:cNvContentPartPr/>
                <p14:nvPr/>
              </p14:nvContentPartPr>
              <p14:xfrm>
                <a:off x="3842573" y="6021600"/>
                <a:ext cx="202680" cy="218520"/>
              </p14:xfrm>
            </p:contentPart>
          </mc:Choice>
          <mc:Fallback xmlns="">
            <p:pic>
              <p:nvPicPr>
                <p:cNvPr id="25" name="Freihand 24">
                  <a:extLst>
                    <a:ext uri="{FF2B5EF4-FFF2-40B4-BE49-F238E27FC236}">
                      <a16:creationId xmlns:a16="http://schemas.microsoft.com/office/drawing/2014/main" id="{B32FA967-D9CA-43DB-9C7E-F2235CF52158}"/>
                    </a:ext>
                  </a:extLst>
                </p:cNvPr>
                <p:cNvPicPr/>
                <p:nvPr/>
              </p:nvPicPr>
              <p:blipFill>
                <a:blip r:embed="rId20"/>
                <a:stretch>
                  <a:fillRect/>
                </a:stretch>
              </p:blipFill>
              <p:spPr>
                <a:xfrm>
                  <a:off x="3838253" y="6017280"/>
                  <a:ext cx="21132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6" name="Freihand 25">
                  <a:extLst>
                    <a:ext uri="{FF2B5EF4-FFF2-40B4-BE49-F238E27FC236}">
                      <a16:creationId xmlns:a16="http://schemas.microsoft.com/office/drawing/2014/main" id="{E6C54733-1874-4909-9DE5-98437454E333}"/>
                    </a:ext>
                  </a:extLst>
                </p14:cNvPr>
                <p14:cNvContentPartPr/>
                <p14:nvPr/>
              </p14:nvContentPartPr>
              <p14:xfrm>
                <a:off x="3968933" y="5976600"/>
                <a:ext cx="153000" cy="151560"/>
              </p14:xfrm>
            </p:contentPart>
          </mc:Choice>
          <mc:Fallback xmlns="">
            <p:pic>
              <p:nvPicPr>
                <p:cNvPr id="26" name="Freihand 25">
                  <a:extLst>
                    <a:ext uri="{FF2B5EF4-FFF2-40B4-BE49-F238E27FC236}">
                      <a16:creationId xmlns:a16="http://schemas.microsoft.com/office/drawing/2014/main" id="{E6C54733-1874-4909-9DE5-98437454E333}"/>
                    </a:ext>
                  </a:extLst>
                </p:cNvPr>
                <p:cNvPicPr/>
                <p:nvPr/>
              </p:nvPicPr>
              <p:blipFill>
                <a:blip r:embed="rId22"/>
                <a:stretch>
                  <a:fillRect/>
                </a:stretch>
              </p:blipFill>
              <p:spPr>
                <a:xfrm>
                  <a:off x="3964613" y="5972280"/>
                  <a:ext cx="161640" cy="160200"/>
                </a:xfrm>
                <a:prstGeom prst="rect">
                  <a:avLst/>
                </a:prstGeom>
              </p:spPr>
            </p:pic>
          </mc:Fallback>
        </mc:AlternateContent>
      </p:grpSp>
    </p:spTree>
    <p:extLst>
      <p:ext uri="{BB962C8B-B14F-4D97-AF65-F5344CB8AC3E}">
        <p14:creationId xmlns:p14="http://schemas.microsoft.com/office/powerpoint/2010/main" val="2043094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animBg="1"/>
      <p:bldP spid="14" grpId="0"/>
      <p:bldP spid="15"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78539C9D-AF53-48F4-9765-F83ACBC04C81}"/>
              </a:ext>
            </a:extLst>
          </p:cNvPr>
          <p:cNvSpPr txBox="1"/>
          <p:nvPr/>
        </p:nvSpPr>
        <p:spPr>
          <a:xfrm>
            <a:off x="1654155" y="41478"/>
            <a:ext cx="7240734" cy="510509"/>
          </a:xfrm>
          <a:prstGeom prst="rect">
            <a:avLst/>
          </a:prstGeom>
          <a:noFill/>
          <a:ln>
            <a:noFill/>
          </a:ln>
        </p:spPr>
        <p:txBody>
          <a:bodyPr vert="horz" wrap="none" lIns="81646" tIns="40823" rIns="81646" bIns="40823" anchorCtr="0" compatLnSpc="0">
            <a:spAutoFit/>
          </a:bodyPr>
          <a:lstStyle/>
          <a:p>
            <a:pPr hangingPunct="0"/>
            <a:r>
              <a:rPr lang="de-DE" sz="2903">
                <a:latin typeface="Arial" pitchFamily="18"/>
                <a:ea typeface="Droid Sans Fallback" pitchFamily="2"/>
                <a:cs typeface="Lohit Hindi" pitchFamily="2"/>
              </a:rPr>
              <a:t>Die kurze und lange Frist im AS-AD-Modell</a:t>
            </a:r>
          </a:p>
        </p:txBody>
      </p:sp>
      <p:sp>
        <p:nvSpPr>
          <p:cNvPr id="4" name="Gerader Verbinder 3">
            <a:extLst>
              <a:ext uri="{FF2B5EF4-FFF2-40B4-BE49-F238E27FC236}">
                <a16:creationId xmlns:a16="http://schemas.microsoft.com/office/drawing/2014/main" id="{E53E85E7-5600-46A8-80AE-F06EDE57DF6C}"/>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07AAE8B7-CBAD-4B8A-8EC4-EA962048F36D}"/>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C9973EEF-EBDC-47D5-953A-61C254CEC891}"/>
              </a:ext>
            </a:extLst>
          </p:cNvPr>
          <p:cNvSpPr txBox="1"/>
          <p:nvPr/>
        </p:nvSpPr>
        <p:spPr>
          <a:xfrm>
            <a:off x="3364265" y="949110"/>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73229ED8-FB6C-43D7-A70E-901FACE6E3B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B7FD4410-D244-4D19-8BBF-913EE1E6A6E8}"/>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991AA492-5C17-401E-BB3E-A8A37220EBE6}"/>
              </a:ext>
            </a:extLst>
          </p:cNvPr>
          <p:cNvSpPr txBox="1"/>
          <p:nvPr/>
        </p:nvSpPr>
        <p:spPr>
          <a:xfrm>
            <a:off x="5272396" y="3757040"/>
            <a:ext cx="747739" cy="347901"/>
          </a:xfrm>
          <a:prstGeom prst="rect">
            <a:avLst/>
          </a:prstGeom>
          <a:noFill/>
          <a:ln>
            <a:noFill/>
          </a:ln>
        </p:spPr>
        <p:txBody>
          <a:bodyPr vert="horz" wrap="none" lIns="81646" tIns="40823" rIns="81646" bIns="40823" anchorCtr="0" compatLnSpc="0">
            <a:spAutoFit/>
          </a:bodyPr>
          <a:lstStyle/>
          <a:p>
            <a:pPr hangingPunct="0"/>
            <a:r>
              <a:rPr lang="de-DE" dirty="0" err="1">
                <a:latin typeface="Times New Roman" pitchFamily="18"/>
                <a:ea typeface="Droid Sans Fallback" pitchFamily="2"/>
                <a:cs typeface="Lohit Hindi" pitchFamily="2"/>
              </a:rPr>
              <a:t>Y</a:t>
            </a:r>
            <a:r>
              <a:rPr lang="de-DE" baseline="-25000" dirty="0" err="1">
                <a:latin typeface="Times New Roman" pitchFamily="18"/>
                <a:ea typeface="Droid Sans Fallback" pitchFamily="2"/>
                <a:cs typeface="Lohit Hindi" pitchFamily="2"/>
              </a:rPr>
              <a:t>n</a:t>
            </a:r>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28E55842-6418-40EE-AA8C-75A119863B0F}"/>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D21DBBD6-9DDA-4994-B300-BF6F423C7509}"/>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30C16DCF-5C22-4050-A4BA-25CBB5EB0A4E}"/>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A8EB90A3-64A9-466E-95A5-124BD780136E}"/>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0529BEB0-9585-4157-A53B-E57FA9B4342E}"/>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EB8333CB-D2BE-4101-B408-11678F9CD5B0}"/>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69E774C5-AAB7-4A6F-91A5-3B2BE321E548}"/>
              </a:ext>
            </a:extLst>
          </p:cNvPr>
          <p:cNvSpPr txBox="1"/>
          <p:nvPr/>
        </p:nvSpPr>
        <p:spPr>
          <a:xfrm>
            <a:off x="24737" y="4109164"/>
            <a:ext cx="8664865" cy="2122527"/>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In der langen Frist werden alle Preise als vollkommen flexibel angenommen und insbesondere gleichen sich die Preiserwartungen den tatsächlichen Preisen an. Damit hängt das langfristige Angebot (natürliches Angebot </a:t>
            </a:r>
            <a:r>
              <a:rPr lang="de-DE" sz="2000" dirty="0" err="1">
                <a:latin typeface="Times New Roman" pitchFamily="18"/>
                <a:ea typeface="Droid Sans Fallback" pitchFamily="2"/>
                <a:cs typeface="Lohit Hindi" pitchFamily="2"/>
              </a:rPr>
              <a:t>Y</a:t>
            </a:r>
            <a:r>
              <a:rPr lang="de-DE" sz="2000" baseline="-25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vornehmlich von der Ausstattung mit </a:t>
            </a:r>
            <a:r>
              <a:rPr lang="de-DE" sz="2000" u="sng" dirty="0">
                <a:latin typeface="Times New Roman" pitchFamily="18"/>
                <a:ea typeface="Droid Sans Fallback" pitchFamily="2"/>
                <a:cs typeface="Lohit Hindi" pitchFamily="2"/>
              </a:rPr>
              <a:t>Produktionsfaktoren und den Rahmenbedingungen der Volkswirtschaft und der Technologie ab und </a:t>
            </a:r>
            <a:r>
              <a:rPr lang="de-DE" sz="2000" dirty="0">
                <a:latin typeface="Times New Roman" pitchFamily="18"/>
                <a:ea typeface="Droid Sans Fallback" pitchFamily="2"/>
                <a:cs typeface="Lohit Hindi" pitchFamily="2"/>
              </a:rPr>
              <a:t>ist damit vollkommen preisunelastisch und damit senkrecht.</a:t>
            </a:r>
          </a:p>
          <a:p>
            <a:pPr hangingPunct="0"/>
            <a:endParaRPr lang="de-DE" sz="2359" dirty="0">
              <a:latin typeface="Times New Roman" pitchFamily="18"/>
              <a:ea typeface="Droid Sans Fallback" pitchFamily="2"/>
              <a:cs typeface="Lohit Hindi" pitchFamily="2"/>
            </a:endParaRPr>
          </a:p>
          <a:p>
            <a:pPr hangingPunct="0"/>
            <a:endParaRPr lang="de-DE" sz="2359" dirty="0">
              <a:latin typeface="Times New Roman" pitchFamily="18"/>
              <a:ea typeface="Droid Sans Fallback" pitchFamily="2"/>
              <a:cs typeface="Lohit Hindi" pitchFamily="2"/>
            </a:endParaRPr>
          </a:p>
          <a:p>
            <a:pPr hangingPunct="0"/>
            <a:endParaRPr lang="de-DE" sz="2903" dirty="0">
              <a:latin typeface="Times New Roman"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B6F4936F-6C29-4BEC-91B8-680FC57DBBDE}"/>
              </a:ext>
            </a:extLst>
          </p:cNvPr>
          <p:cNvSpPr/>
          <p:nvPr/>
        </p:nvSpPr>
        <p:spPr>
          <a:xfrm>
            <a:off x="5605839" y="914439"/>
            <a:ext cx="0" cy="2842601"/>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065F24F1-6623-4CB2-A678-DB77773AFD4E}"/>
              </a:ext>
            </a:extLst>
          </p:cNvPr>
          <p:cNvSpPr txBox="1"/>
          <p:nvPr/>
        </p:nvSpPr>
        <p:spPr>
          <a:xfrm>
            <a:off x="5566322" y="524171"/>
            <a:ext cx="1586173" cy="617462"/>
          </a:xfrm>
          <a:prstGeom prst="rect">
            <a:avLst/>
          </a:prstGeom>
          <a:noFill/>
          <a:ln>
            <a:noFill/>
          </a:ln>
        </p:spPr>
        <p:txBody>
          <a:bodyPr vert="horz" wrap="none" lIns="81646" tIns="40823" rIns="81646" bIns="40823" anchorCtr="0" compatLnSpc="0">
            <a:spAutoFit/>
          </a:bodyPr>
          <a:lstStyle/>
          <a:p>
            <a:pPr hangingPunct="0"/>
            <a:r>
              <a:rPr lang="de-DE" sz="1814">
                <a:latin typeface="Times New Roman" pitchFamily="18"/>
                <a:ea typeface="Droid Sans Fallback" pitchFamily="2"/>
                <a:cs typeface="Lohit Hindi" pitchFamily="2"/>
              </a:rPr>
              <a:t>Langfristige</a:t>
            </a:r>
          </a:p>
          <a:p>
            <a:pPr hangingPunct="0"/>
            <a:r>
              <a:rPr lang="de-DE" sz="1814">
                <a:latin typeface="Times New Roman" pitchFamily="18"/>
                <a:ea typeface="Droid Sans Fallback" pitchFamily="2"/>
                <a:cs typeface="Lohit Hindi" pitchFamily="2"/>
              </a:rPr>
              <a:t>Angebotskurve</a:t>
            </a:r>
          </a:p>
        </p:txBody>
      </p:sp>
      <p:sp>
        <p:nvSpPr>
          <p:cNvPr id="20" name="Textfeld 19">
            <a:extLst>
              <a:ext uri="{FF2B5EF4-FFF2-40B4-BE49-F238E27FC236}">
                <a16:creationId xmlns:a16="http://schemas.microsoft.com/office/drawing/2014/main" id="{9E814E7B-F163-44EA-B867-EE48A8D2EBAD}"/>
              </a:ext>
            </a:extLst>
          </p:cNvPr>
          <p:cNvSpPr txBox="1"/>
          <p:nvPr/>
        </p:nvSpPr>
        <p:spPr>
          <a:xfrm>
            <a:off x="7061936" y="606890"/>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21" name="Rechteck 20">
            <a:extLst>
              <a:ext uri="{FF2B5EF4-FFF2-40B4-BE49-F238E27FC236}">
                <a16:creationId xmlns:a16="http://schemas.microsoft.com/office/drawing/2014/main" id="{10C33F18-26D8-4ED2-995D-D2FD5F63049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36" name="Gruppieren 135">
            <a:extLst>
              <a:ext uri="{FF2B5EF4-FFF2-40B4-BE49-F238E27FC236}">
                <a16:creationId xmlns:a16="http://schemas.microsoft.com/office/drawing/2014/main" id="{16346762-8DFA-48BF-8DEA-53417BB852CD}"/>
              </a:ext>
            </a:extLst>
          </p:cNvPr>
          <p:cNvGrpSpPr/>
          <p:nvPr/>
        </p:nvGrpSpPr>
        <p:grpSpPr>
          <a:xfrm>
            <a:off x="4912493" y="4722547"/>
            <a:ext cx="3683160" cy="1996200"/>
            <a:chOff x="4912493" y="4722547"/>
            <a:chExt cx="3683160" cy="1996200"/>
          </a:xfrm>
        </p:grpSpPr>
        <mc:AlternateContent xmlns:mc="http://schemas.openxmlformats.org/markup-compatibility/2006" xmlns:p14="http://schemas.microsoft.com/office/powerpoint/2010/main">
          <mc:Choice Requires="p14">
            <p:contentPart p14:bwMode="auto" r:id="rId3">
              <p14:nvContentPartPr>
                <p14:cNvPr id="102" name="Freihand 101">
                  <a:extLst>
                    <a:ext uri="{FF2B5EF4-FFF2-40B4-BE49-F238E27FC236}">
                      <a16:creationId xmlns:a16="http://schemas.microsoft.com/office/drawing/2014/main" id="{9B42C586-EFCF-421E-8263-AC10322AEB78}"/>
                    </a:ext>
                  </a:extLst>
                </p14:cNvPr>
                <p14:cNvContentPartPr/>
                <p14:nvPr/>
              </p14:nvContentPartPr>
              <p14:xfrm>
                <a:off x="4912493" y="5042947"/>
                <a:ext cx="2362680" cy="354960"/>
              </p14:xfrm>
            </p:contentPart>
          </mc:Choice>
          <mc:Fallback xmlns="">
            <p:pic>
              <p:nvPicPr>
                <p:cNvPr id="102" name="Freihand 101">
                  <a:extLst>
                    <a:ext uri="{FF2B5EF4-FFF2-40B4-BE49-F238E27FC236}">
                      <a16:creationId xmlns:a16="http://schemas.microsoft.com/office/drawing/2014/main" id="{9B42C586-EFCF-421E-8263-AC10322AEB78}"/>
                    </a:ext>
                  </a:extLst>
                </p:cNvPr>
                <p:cNvPicPr/>
                <p:nvPr/>
              </p:nvPicPr>
              <p:blipFill>
                <a:blip r:embed="rId4"/>
                <a:stretch>
                  <a:fillRect/>
                </a:stretch>
              </p:blipFill>
              <p:spPr>
                <a:xfrm>
                  <a:off x="4908173" y="5038627"/>
                  <a:ext cx="2371320" cy="3636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3" name="Freihand 102">
                  <a:extLst>
                    <a:ext uri="{FF2B5EF4-FFF2-40B4-BE49-F238E27FC236}">
                      <a16:creationId xmlns:a16="http://schemas.microsoft.com/office/drawing/2014/main" id="{FF08D4C9-FAE8-4FE8-BA5F-DC1608816265}"/>
                    </a:ext>
                  </a:extLst>
                </p14:cNvPr>
                <p14:cNvContentPartPr/>
                <p14:nvPr/>
              </p14:nvContentPartPr>
              <p14:xfrm>
                <a:off x="6087893" y="4722547"/>
                <a:ext cx="329760" cy="355320"/>
              </p14:xfrm>
            </p:contentPart>
          </mc:Choice>
          <mc:Fallback xmlns="">
            <p:pic>
              <p:nvPicPr>
                <p:cNvPr id="103" name="Freihand 102">
                  <a:extLst>
                    <a:ext uri="{FF2B5EF4-FFF2-40B4-BE49-F238E27FC236}">
                      <a16:creationId xmlns:a16="http://schemas.microsoft.com/office/drawing/2014/main" id="{FF08D4C9-FAE8-4FE8-BA5F-DC1608816265}"/>
                    </a:ext>
                  </a:extLst>
                </p:cNvPr>
                <p:cNvPicPr/>
                <p:nvPr/>
              </p:nvPicPr>
              <p:blipFill>
                <a:blip r:embed="rId6"/>
                <a:stretch>
                  <a:fillRect/>
                </a:stretch>
              </p:blipFill>
              <p:spPr>
                <a:xfrm>
                  <a:off x="6083573" y="4718227"/>
                  <a:ext cx="338400" cy="3639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4" name="Freihand 103">
                  <a:extLst>
                    <a:ext uri="{FF2B5EF4-FFF2-40B4-BE49-F238E27FC236}">
                      <a16:creationId xmlns:a16="http://schemas.microsoft.com/office/drawing/2014/main" id="{759DD5F6-C07B-4585-AC81-20564347D958}"/>
                    </a:ext>
                  </a:extLst>
                </p14:cNvPr>
                <p14:cNvContentPartPr/>
                <p14:nvPr/>
              </p14:nvContentPartPr>
              <p14:xfrm>
                <a:off x="6194453" y="5057347"/>
                <a:ext cx="156600" cy="857160"/>
              </p14:xfrm>
            </p:contentPart>
          </mc:Choice>
          <mc:Fallback xmlns="">
            <p:pic>
              <p:nvPicPr>
                <p:cNvPr id="104" name="Freihand 103">
                  <a:extLst>
                    <a:ext uri="{FF2B5EF4-FFF2-40B4-BE49-F238E27FC236}">
                      <a16:creationId xmlns:a16="http://schemas.microsoft.com/office/drawing/2014/main" id="{759DD5F6-C07B-4585-AC81-20564347D958}"/>
                    </a:ext>
                  </a:extLst>
                </p:cNvPr>
                <p:cNvPicPr/>
                <p:nvPr/>
              </p:nvPicPr>
              <p:blipFill>
                <a:blip r:embed="rId8"/>
                <a:stretch>
                  <a:fillRect/>
                </a:stretch>
              </p:blipFill>
              <p:spPr>
                <a:xfrm>
                  <a:off x="6190133" y="5053027"/>
                  <a:ext cx="165240" cy="865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5" name="Freihand 104">
                  <a:extLst>
                    <a:ext uri="{FF2B5EF4-FFF2-40B4-BE49-F238E27FC236}">
                      <a16:creationId xmlns:a16="http://schemas.microsoft.com/office/drawing/2014/main" id="{E139A718-691D-48FA-B903-D9A5EA4952E9}"/>
                    </a:ext>
                  </a:extLst>
                </p14:cNvPr>
                <p14:cNvContentPartPr/>
                <p14:nvPr/>
              </p14:nvContentPartPr>
              <p14:xfrm>
                <a:off x="6061253" y="4981747"/>
                <a:ext cx="257760" cy="214200"/>
              </p14:xfrm>
            </p:contentPart>
          </mc:Choice>
          <mc:Fallback xmlns="">
            <p:pic>
              <p:nvPicPr>
                <p:cNvPr id="105" name="Freihand 104">
                  <a:extLst>
                    <a:ext uri="{FF2B5EF4-FFF2-40B4-BE49-F238E27FC236}">
                      <a16:creationId xmlns:a16="http://schemas.microsoft.com/office/drawing/2014/main" id="{E139A718-691D-48FA-B903-D9A5EA4952E9}"/>
                    </a:ext>
                  </a:extLst>
                </p:cNvPr>
                <p:cNvPicPr/>
                <p:nvPr/>
              </p:nvPicPr>
              <p:blipFill>
                <a:blip r:embed="rId10"/>
                <a:stretch>
                  <a:fillRect/>
                </a:stretch>
              </p:blipFill>
              <p:spPr>
                <a:xfrm>
                  <a:off x="6056933" y="4977427"/>
                  <a:ext cx="26640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6" name="Freihand 105">
                  <a:extLst>
                    <a:ext uri="{FF2B5EF4-FFF2-40B4-BE49-F238E27FC236}">
                      <a16:creationId xmlns:a16="http://schemas.microsoft.com/office/drawing/2014/main" id="{D6658133-F078-4CFE-B332-42F99946FEB1}"/>
                    </a:ext>
                  </a:extLst>
                </p14:cNvPr>
                <p14:cNvContentPartPr/>
                <p14:nvPr/>
              </p14:nvContentPartPr>
              <p14:xfrm>
                <a:off x="5993213" y="6036547"/>
                <a:ext cx="4680" cy="193680"/>
              </p14:xfrm>
            </p:contentPart>
          </mc:Choice>
          <mc:Fallback xmlns="">
            <p:pic>
              <p:nvPicPr>
                <p:cNvPr id="106" name="Freihand 105">
                  <a:extLst>
                    <a:ext uri="{FF2B5EF4-FFF2-40B4-BE49-F238E27FC236}">
                      <a16:creationId xmlns:a16="http://schemas.microsoft.com/office/drawing/2014/main" id="{D6658133-F078-4CFE-B332-42F99946FEB1}"/>
                    </a:ext>
                  </a:extLst>
                </p:cNvPr>
                <p:cNvPicPr/>
                <p:nvPr/>
              </p:nvPicPr>
              <p:blipFill>
                <a:blip r:embed="rId12"/>
                <a:stretch>
                  <a:fillRect/>
                </a:stretch>
              </p:blipFill>
              <p:spPr>
                <a:xfrm>
                  <a:off x="5988893" y="6032227"/>
                  <a:ext cx="1332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7" name="Freihand 106">
                  <a:extLst>
                    <a:ext uri="{FF2B5EF4-FFF2-40B4-BE49-F238E27FC236}">
                      <a16:creationId xmlns:a16="http://schemas.microsoft.com/office/drawing/2014/main" id="{087B24E8-BB14-4075-8D63-4D42A6613316}"/>
                    </a:ext>
                  </a:extLst>
                </p14:cNvPr>
                <p14:cNvContentPartPr/>
                <p14:nvPr/>
              </p14:nvContentPartPr>
              <p14:xfrm>
                <a:off x="5993573" y="6019987"/>
                <a:ext cx="176040" cy="194040"/>
              </p14:xfrm>
            </p:contentPart>
          </mc:Choice>
          <mc:Fallback xmlns="">
            <p:pic>
              <p:nvPicPr>
                <p:cNvPr id="107" name="Freihand 106">
                  <a:extLst>
                    <a:ext uri="{FF2B5EF4-FFF2-40B4-BE49-F238E27FC236}">
                      <a16:creationId xmlns:a16="http://schemas.microsoft.com/office/drawing/2014/main" id="{087B24E8-BB14-4075-8D63-4D42A6613316}"/>
                    </a:ext>
                  </a:extLst>
                </p:cNvPr>
                <p:cNvPicPr/>
                <p:nvPr/>
              </p:nvPicPr>
              <p:blipFill>
                <a:blip r:embed="rId14"/>
                <a:stretch>
                  <a:fillRect/>
                </a:stretch>
              </p:blipFill>
              <p:spPr>
                <a:xfrm>
                  <a:off x="5989253" y="6015667"/>
                  <a:ext cx="1846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8" name="Freihand 107">
                  <a:extLst>
                    <a:ext uri="{FF2B5EF4-FFF2-40B4-BE49-F238E27FC236}">
                      <a16:creationId xmlns:a16="http://schemas.microsoft.com/office/drawing/2014/main" id="{3F540BB6-38D2-40DD-A30B-0C55FA1FA6EE}"/>
                    </a:ext>
                  </a:extLst>
                </p14:cNvPr>
                <p14:cNvContentPartPr/>
                <p14:nvPr/>
              </p14:nvContentPartPr>
              <p14:xfrm>
                <a:off x="6175013" y="6112147"/>
                <a:ext cx="175320" cy="104040"/>
              </p14:xfrm>
            </p:contentPart>
          </mc:Choice>
          <mc:Fallback xmlns="">
            <p:pic>
              <p:nvPicPr>
                <p:cNvPr id="108" name="Freihand 107">
                  <a:extLst>
                    <a:ext uri="{FF2B5EF4-FFF2-40B4-BE49-F238E27FC236}">
                      <a16:creationId xmlns:a16="http://schemas.microsoft.com/office/drawing/2014/main" id="{3F540BB6-38D2-40DD-A30B-0C55FA1FA6EE}"/>
                    </a:ext>
                  </a:extLst>
                </p:cNvPr>
                <p:cNvPicPr/>
                <p:nvPr/>
              </p:nvPicPr>
              <p:blipFill>
                <a:blip r:embed="rId16"/>
                <a:stretch>
                  <a:fillRect/>
                </a:stretch>
              </p:blipFill>
              <p:spPr>
                <a:xfrm>
                  <a:off x="6170693" y="6107827"/>
                  <a:ext cx="1839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9" name="Freihand 108">
                  <a:extLst>
                    <a:ext uri="{FF2B5EF4-FFF2-40B4-BE49-F238E27FC236}">
                      <a16:creationId xmlns:a16="http://schemas.microsoft.com/office/drawing/2014/main" id="{8C7FFFBC-B767-4F7C-B949-FA44D083DBBB}"/>
                    </a:ext>
                  </a:extLst>
                </p14:cNvPr>
                <p14:cNvContentPartPr/>
                <p14:nvPr/>
              </p14:nvContentPartPr>
              <p14:xfrm>
                <a:off x="6356093" y="5992267"/>
                <a:ext cx="309960" cy="195480"/>
              </p14:xfrm>
            </p:contentPart>
          </mc:Choice>
          <mc:Fallback xmlns="">
            <p:pic>
              <p:nvPicPr>
                <p:cNvPr id="109" name="Freihand 108">
                  <a:extLst>
                    <a:ext uri="{FF2B5EF4-FFF2-40B4-BE49-F238E27FC236}">
                      <a16:creationId xmlns:a16="http://schemas.microsoft.com/office/drawing/2014/main" id="{8C7FFFBC-B767-4F7C-B949-FA44D083DBBB}"/>
                    </a:ext>
                  </a:extLst>
                </p:cNvPr>
                <p:cNvPicPr/>
                <p:nvPr/>
              </p:nvPicPr>
              <p:blipFill>
                <a:blip r:embed="rId18"/>
                <a:stretch>
                  <a:fillRect/>
                </a:stretch>
              </p:blipFill>
              <p:spPr>
                <a:xfrm>
                  <a:off x="6351773" y="5987947"/>
                  <a:ext cx="3186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0" name="Freihand 109">
                  <a:extLst>
                    <a:ext uri="{FF2B5EF4-FFF2-40B4-BE49-F238E27FC236}">
                      <a16:creationId xmlns:a16="http://schemas.microsoft.com/office/drawing/2014/main" id="{C018BE4B-77EC-486E-A891-B1E1368D602F}"/>
                    </a:ext>
                  </a:extLst>
                </p14:cNvPr>
                <p14:cNvContentPartPr/>
                <p14:nvPr/>
              </p14:nvContentPartPr>
              <p14:xfrm>
                <a:off x="6682973" y="5968507"/>
                <a:ext cx="165600" cy="201600"/>
              </p14:xfrm>
            </p:contentPart>
          </mc:Choice>
          <mc:Fallback xmlns="">
            <p:pic>
              <p:nvPicPr>
                <p:cNvPr id="110" name="Freihand 109">
                  <a:extLst>
                    <a:ext uri="{FF2B5EF4-FFF2-40B4-BE49-F238E27FC236}">
                      <a16:creationId xmlns:a16="http://schemas.microsoft.com/office/drawing/2014/main" id="{C018BE4B-77EC-486E-A891-B1E1368D602F}"/>
                    </a:ext>
                  </a:extLst>
                </p:cNvPr>
                <p:cNvPicPr/>
                <p:nvPr/>
              </p:nvPicPr>
              <p:blipFill>
                <a:blip r:embed="rId20"/>
                <a:stretch>
                  <a:fillRect/>
                </a:stretch>
              </p:blipFill>
              <p:spPr>
                <a:xfrm>
                  <a:off x="6678653" y="5964187"/>
                  <a:ext cx="1742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11" name="Freihand 110">
                  <a:extLst>
                    <a:ext uri="{FF2B5EF4-FFF2-40B4-BE49-F238E27FC236}">
                      <a16:creationId xmlns:a16="http://schemas.microsoft.com/office/drawing/2014/main" id="{AE22CFFD-69C7-4E2B-8AD3-FD420DC95386}"/>
                    </a:ext>
                  </a:extLst>
                </p14:cNvPr>
                <p14:cNvContentPartPr/>
                <p14:nvPr/>
              </p14:nvContentPartPr>
              <p14:xfrm>
                <a:off x="6785933" y="5982547"/>
                <a:ext cx="32760" cy="24120"/>
              </p14:xfrm>
            </p:contentPart>
          </mc:Choice>
          <mc:Fallback xmlns="">
            <p:pic>
              <p:nvPicPr>
                <p:cNvPr id="111" name="Freihand 110">
                  <a:extLst>
                    <a:ext uri="{FF2B5EF4-FFF2-40B4-BE49-F238E27FC236}">
                      <a16:creationId xmlns:a16="http://schemas.microsoft.com/office/drawing/2014/main" id="{AE22CFFD-69C7-4E2B-8AD3-FD420DC95386}"/>
                    </a:ext>
                  </a:extLst>
                </p:cNvPr>
                <p:cNvPicPr/>
                <p:nvPr/>
              </p:nvPicPr>
              <p:blipFill>
                <a:blip r:embed="rId22"/>
                <a:stretch>
                  <a:fillRect/>
                </a:stretch>
              </p:blipFill>
              <p:spPr>
                <a:xfrm>
                  <a:off x="6781613" y="5978227"/>
                  <a:ext cx="414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12" name="Freihand 111">
                  <a:extLst>
                    <a:ext uri="{FF2B5EF4-FFF2-40B4-BE49-F238E27FC236}">
                      <a16:creationId xmlns:a16="http://schemas.microsoft.com/office/drawing/2014/main" id="{23DF7F8D-CB04-4830-832F-FD2DD331B1DF}"/>
                    </a:ext>
                  </a:extLst>
                </p14:cNvPr>
                <p14:cNvContentPartPr/>
                <p14:nvPr/>
              </p14:nvContentPartPr>
              <p14:xfrm>
                <a:off x="6859733" y="5929267"/>
                <a:ext cx="155160" cy="198360"/>
              </p14:xfrm>
            </p:contentPart>
          </mc:Choice>
          <mc:Fallback xmlns="">
            <p:pic>
              <p:nvPicPr>
                <p:cNvPr id="112" name="Freihand 111">
                  <a:extLst>
                    <a:ext uri="{FF2B5EF4-FFF2-40B4-BE49-F238E27FC236}">
                      <a16:creationId xmlns:a16="http://schemas.microsoft.com/office/drawing/2014/main" id="{23DF7F8D-CB04-4830-832F-FD2DD331B1DF}"/>
                    </a:ext>
                  </a:extLst>
                </p:cNvPr>
                <p:cNvPicPr/>
                <p:nvPr/>
              </p:nvPicPr>
              <p:blipFill>
                <a:blip r:embed="rId24"/>
                <a:stretch>
                  <a:fillRect/>
                </a:stretch>
              </p:blipFill>
              <p:spPr>
                <a:xfrm>
                  <a:off x="6855413" y="5924947"/>
                  <a:ext cx="1638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3" name="Freihand 112">
                  <a:extLst>
                    <a:ext uri="{FF2B5EF4-FFF2-40B4-BE49-F238E27FC236}">
                      <a16:creationId xmlns:a16="http://schemas.microsoft.com/office/drawing/2014/main" id="{001EE85F-60DD-443D-A70C-E13BC56A7EE9}"/>
                    </a:ext>
                  </a:extLst>
                </p14:cNvPr>
                <p14:cNvContentPartPr/>
                <p14:nvPr/>
              </p14:nvContentPartPr>
              <p14:xfrm>
                <a:off x="7045853" y="6025747"/>
                <a:ext cx="135000" cy="75960"/>
              </p14:xfrm>
            </p:contentPart>
          </mc:Choice>
          <mc:Fallback xmlns="">
            <p:pic>
              <p:nvPicPr>
                <p:cNvPr id="113" name="Freihand 112">
                  <a:extLst>
                    <a:ext uri="{FF2B5EF4-FFF2-40B4-BE49-F238E27FC236}">
                      <a16:creationId xmlns:a16="http://schemas.microsoft.com/office/drawing/2014/main" id="{001EE85F-60DD-443D-A70C-E13BC56A7EE9}"/>
                    </a:ext>
                  </a:extLst>
                </p:cNvPr>
                <p:cNvPicPr/>
                <p:nvPr/>
              </p:nvPicPr>
              <p:blipFill>
                <a:blip r:embed="rId26"/>
                <a:stretch>
                  <a:fillRect/>
                </a:stretch>
              </p:blipFill>
              <p:spPr>
                <a:xfrm>
                  <a:off x="7041533" y="6021427"/>
                  <a:ext cx="1436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14" name="Freihand 113">
                  <a:extLst>
                    <a:ext uri="{FF2B5EF4-FFF2-40B4-BE49-F238E27FC236}">
                      <a16:creationId xmlns:a16="http://schemas.microsoft.com/office/drawing/2014/main" id="{2736A16D-320B-43A3-8041-99DF9C0A0F1A}"/>
                    </a:ext>
                  </a:extLst>
                </p14:cNvPr>
                <p14:cNvContentPartPr/>
                <p14:nvPr/>
              </p14:nvContentPartPr>
              <p14:xfrm>
                <a:off x="6186893" y="5978227"/>
                <a:ext cx="211320" cy="34200"/>
              </p14:xfrm>
            </p:contentPart>
          </mc:Choice>
          <mc:Fallback xmlns="">
            <p:pic>
              <p:nvPicPr>
                <p:cNvPr id="114" name="Freihand 113">
                  <a:extLst>
                    <a:ext uri="{FF2B5EF4-FFF2-40B4-BE49-F238E27FC236}">
                      <a16:creationId xmlns:a16="http://schemas.microsoft.com/office/drawing/2014/main" id="{2736A16D-320B-43A3-8041-99DF9C0A0F1A}"/>
                    </a:ext>
                  </a:extLst>
                </p:cNvPr>
                <p:cNvPicPr/>
                <p:nvPr/>
              </p:nvPicPr>
              <p:blipFill>
                <a:blip r:embed="rId28"/>
                <a:stretch>
                  <a:fillRect/>
                </a:stretch>
              </p:blipFill>
              <p:spPr>
                <a:xfrm>
                  <a:off x="6182573" y="5973907"/>
                  <a:ext cx="21996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15" name="Freihand 114">
                  <a:extLst>
                    <a:ext uri="{FF2B5EF4-FFF2-40B4-BE49-F238E27FC236}">
                      <a16:creationId xmlns:a16="http://schemas.microsoft.com/office/drawing/2014/main" id="{0F075D62-FC1A-4B71-8F38-3E38B572724D}"/>
                    </a:ext>
                  </a:extLst>
                </p14:cNvPr>
                <p14:cNvContentPartPr/>
                <p14:nvPr/>
              </p14:nvContentPartPr>
              <p14:xfrm>
                <a:off x="7384613" y="5878147"/>
                <a:ext cx="297360" cy="228960"/>
              </p14:xfrm>
            </p:contentPart>
          </mc:Choice>
          <mc:Fallback xmlns="">
            <p:pic>
              <p:nvPicPr>
                <p:cNvPr id="115" name="Freihand 114">
                  <a:extLst>
                    <a:ext uri="{FF2B5EF4-FFF2-40B4-BE49-F238E27FC236}">
                      <a16:creationId xmlns:a16="http://schemas.microsoft.com/office/drawing/2014/main" id="{0F075D62-FC1A-4B71-8F38-3E38B572724D}"/>
                    </a:ext>
                  </a:extLst>
                </p:cNvPr>
                <p:cNvPicPr/>
                <p:nvPr/>
              </p:nvPicPr>
              <p:blipFill>
                <a:blip r:embed="rId30"/>
                <a:stretch>
                  <a:fillRect/>
                </a:stretch>
              </p:blipFill>
              <p:spPr>
                <a:xfrm>
                  <a:off x="7380293" y="5873827"/>
                  <a:ext cx="30600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16" name="Freihand 115">
                  <a:extLst>
                    <a:ext uri="{FF2B5EF4-FFF2-40B4-BE49-F238E27FC236}">
                      <a16:creationId xmlns:a16="http://schemas.microsoft.com/office/drawing/2014/main" id="{B994E4E7-307A-4990-BA36-6C85C017DE90}"/>
                    </a:ext>
                  </a:extLst>
                </p14:cNvPr>
                <p14:cNvContentPartPr/>
                <p14:nvPr/>
              </p14:nvContentPartPr>
              <p14:xfrm>
                <a:off x="7717973" y="5974267"/>
                <a:ext cx="199440" cy="279720"/>
              </p14:xfrm>
            </p:contentPart>
          </mc:Choice>
          <mc:Fallback xmlns="">
            <p:pic>
              <p:nvPicPr>
                <p:cNvPr id="116" name="Freihand 115">
                  <a:extLst>
                    <a:ext uri="{FF2B5EF4-FFF2-40B4-BE49-F238E27FC236}">
                      <a16:creationId xmlns:a16="http://schemas.microsoft.com/office/drawing/2014/main" id="{B994E4E7-307A-4990-BA36-6C85C017DE90}"/>
                    </a:ext>
                  </a:extLst>
                </p:cNvPr>
                <p:cNvPicPr/>
                <p:nvPr/>
              </p:nvPicPr>
              <p:blipFill>
                <a:blip r:embed="rId32"/>
                <a:stretch>
                  <a:fillRect/>
                </a:stretch>
              </p:blipFill>
              <p:spPr>
                <a:xfrm>
                  <a:off x="7713653" y="5969947"/>
                  <a:ext cx="20808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17" name="Freihand 116">
                  <a:extLst>
                    <a:ext uri="{FF2B5EF4-FFF2-40B4-BE49-F238E27FC236}">
                      <a16:creationId xmlns:a16="http://schemas.microsoft.com/office/drawing/2014/main" id="{ED32D5B5-753F-4B5E-BC23-AB1B1841A451}"/>
                    </a:ext>
                  </a:extLst>
                </p14:cNvPr>
                <p14:cNvContentPartPr/>
                <p14:nvPr/>
              </p14:nvContentPartPr>
              <p14:xfrm>
                <a:off x="7911653" y="5856547"/>
                <a:ext cx="105840" cy="195480"/>
              </p14:xfrm>
            </p:contentPart>
          </mc:Choice>
          <mc:Fallback xmlns="">
            <p:pic>
              <p:nvPicPr>
                <p:cNvPr id="117" name="Freihand 116">
                  <a:extLst>
                    <a:ext uri="{FF2B5EF4-FFF2-40B4-BE49-F238E27FC236}">
                      <a16:creationId xmlns:a16="http://schemas.microsoft.com/office/drawing/2014/main" id="{ED32D5B5-753F-4B5E-BC23-AB1B1841A451}"/>
                    </a:ext>
                  </a:extLst>
                </p:cNvPr>
                <p:cNvPicPr/>
                <p:nvPr/>
              </p:nvPicPr>
              <p:blipFill>
                <a:blip r:embed="rId34"/>
                <a:stretch>
                  <a:fillRect/>
                </a:stretch>
              </p:blipFill>
              <p:spPr>
                <a:xfrm>
                  <a:off x="7907333" y="5852227"/>
                  <a:ext cx="11448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18" name="Freihand 117">
                  <a:extLst>
                    <a:ext uri="{FF2B5EF4-FFF2-40B4-BE49-F238E27FC236}">
                      <a16:creationId xmlns:a16="http://schemas.microsoft.com/office/drawing/2014/main" id="{1BFCA5DC-FA73-49FF-A2D0-90BE650B5399}"/>
                    </a:ext>
                  </a:extLst>
                </p14:cNvPr>
                <p14:cNvContentPartPr/>
                <p14:nvPr/>
              </p14:nvContentPartPr>
              <p14:xfrm>
                <a:off x="8030453" y="5863387"/>
                <a:ext cx="263520" cy="201600"/>
              </p14:xfrm>
            </p:contentPart>
          </mc:Choice>
          <mc:Fallback xmlns="">
            <p:pic>
              <p:nvPicPr>
                <p:cNvPr id="118" name="Freihand 117">
                  <a:extLst>
                    <a:ext uri="{FF2B5EF4-FFF2-40B4-BE49-F238E27FC236}">
                      <a16:creationId xmlns:a16="http://schemas.microsoft.com/office/drawing/2014/main" id="{1BFCA5DC-FA73-49FF-A2D0-90BE650B5399}"/>
                    </a:ext>
                  </a:extLst>
                </p:cNvPr>
                <p:cNvPicPr/>
                <p:nvPr/>
              </p:nvPicPr>
              <p:blipFill>
                <a:blip r:embed="rId36"/>
                <a:stretch>
                  <a:fillRect/>
                </a:stretch>
              </p:blipFill>
              <p:spPr>
                <a:xfrm>
                  <a:off x="8026133" y="5859067"/>
                  <a:ext cx="2721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9" name="Freihand 118">
                  <a:extLst>
                    <a:ext uri="{FF2B5EF4-FFF2-40B4-BE49-F238E27FC236}">
                      <a16:creationId xmlns:a16="http://schemas.microsoft.com/office/drawing/2014/main" id="{E980686C-0552-4A92-A49F-85C579E6E18C}"/>
                    </a:ext>
                  </a:extLst>
                </p14:cNvPr>
                <p14:cNvContentPartPr/>
                <p14:nvPr/>
              </p14:nvContentPartPr>
              <p14:xfrm>
                <a:off x="5938853" y="6216547"/>
                <a:ext cx="1234080" cy="97560"/>
              </p14:xfrm>
            </p:contentPart>
          </mc:Choice>
          <mc:Fallback xmlns="">
            <p:pic>
              <p:nvPicPr>
                <p:cNvPr id="119" name="Freihand 118">
                  <a:extLst>
                    <a:ext uri="{FF2B5EF4-FFF2-40B4-BE49-F238E27FC236}">
                      <a16:creationId xmlns:a16="http://schemas.microsoft.com/office/drawing/2014/main" id="{E980686C-0552-4A92-A49F-85C579E6E18C}"/>
                    </a:ext>
                  </a:extLst>
                </p:cNvPr>
                <p:cNvPicPr/>
                <p:nvPr/>
              </p:nvPicPr>
              <p:blipFill>
                <a:blip r:embed="rId38"/>
                <a:stretch>
                  <a:fillRect/>
                </a:stretch>
              </p:blipFill>
              <p:spPr>
                <a:xfrm>
                  <a:off x="5934533" y="6212227"/>
                  <a:ext cx="12427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21" name="Freihand 120">
                  <a:extLst>
                    <a:ext uri="{FF2B5EF4-FFF2-40B4-BE49-F238E27FC236}">
                      <a16:creationId xmlns:a16="http://schemas.microsoft.com/office/drawing/2014/main" id="{F28AA875-9646-40F6-B871-C7B30F9897A8}"/>
                    </a:ext>
                  </a:extLst>
                </p14:cNvPr>
                <p14:cNvContentPartPr/>
                <p14:nvPr/>
              </p14:nvContentPartPr>
              <p14:xfrm>
                <a:off x="6026333" y="6427507"/>
                <a:ext cx="153360" cy="198720"/>
              </p14:xfrm>
            </p:contentPart>
          </mc:Choice>
          <mc:Fallback xmlns="">
            <p:pic>
              <p:nvPicPr>
                <p:cNvPr id="121" name="Freihand 120">
                  <a:extLst>
                    <a:ext uri="{FF2B5EF4-FFF2-40B4-BE49-F238E27FC236}">
                      <a16:creationId xmlns:a16="http://schemas.microsoft.com/office/drawing/2014/main" id="{F28AA875-9646-40F6-B871-C7B30F9897A8}"/>
                    </a:ext>
                  </a:extLst>
                </p:cNvPr>
                <p:cNvPicPr/>
                <p:nvPr/>
              </p:nvPicPr>
              <p:blipFill>
                <a:blip r:embed="rId40"/>
                <a:stretch>
                  <a:fillRect/>
                </a:stretch>
              </p:blipFill>
              <p:spPr>
                <a:xfrm>
                  <a:off x="6022013" y="6423187"/>
                  <a:ext cx="16200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22" name="Freihand 121">
                  <a:extLst>
                    <a:ext uri="{FF2B5EF4-FFF2-40B4-BE49-F238E27FC236}">
                      <a16:creationId xmlns:a16="http://schemas.microsoft.com/office/drawing/2014/main" id="{5D0B9F0D-8B11-4DD7-B8AC-5F6CC4ADA0E0}"/>
                    </a:ext>
                  </a:extLst>
                </p14:cNvPr>
                <p14:cNvContentPartPr/>
                <p14:nvPr/>
              </p14:nvContentPartPr>
              <p14:xfrm>
                <a:off x="6185813" y="6383947"/>
                <a:ext cx="255600" cy="334800"/>
              </p14:xfrm>
            </p:contentPart>
          </mc:Choice>
          <mc:Fallback xmlns="">
            <p:pic>
              <p:nvPicPr>
                <p:cNvPr id="122" name="Freihand 121">
                  <a:extLst>
                    <a:ext uri="{FF2B5EF4-FFF2-40B4-BE49-F238E27FC236}">
                      <a16:creationId xmlns:a16="http://schemas.microsoft.com/office/drawing/2014/main" id="{5D0B9F0D-8B11-4DD7-B8AC-5F6CC4ADA0E0}"/>
                    </a:ext>
                  </a:extLst>
                </p:cNvPr>
                <p:cNvPicPr/>
                <p:nvPr/>
              </p:nvPicPr>
              <p:blipFill>
                <a:blip r:embed="rId42"/>
                <a:stretch>
                  <a:fillRect/>
                </a:stretch>
              </p:blipFill>
              <p:spPr>
                <a:xfrm>
                  <a:off x="6181493" y="6379627"/>
                  <a:ext cx="264240" cy="343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23" name="Freihand 122">
                  <a:extLst>
                    <a:ext uri="{FF2B5EF4-FFF2-40B4-BE49-F238E27FC236}">
                      <a16:creationId xmlns:a16="http://schemas.microsoft.com/office/drawing/2014/main" id="{4944B14E-C761-4355-9F92-15AEE8787AAC}"/>
                    </a:ext>
                  </a:extLst>
                </p14:cNvPr>
                <p14:cNvContentPartPr/>
                <p14:nvPr/>
              </p14:nvContentPartPr>
              <p14:xfrm>
                <a:off x="6479213" y="6534067"/>
                <a:ext cx="19080" cy="20160"/>
              </p14:xfrm>
            </p:contentPart>
          </mc:Choice>
          <mc:Fallback xmlns="">
            <p:pic>
              <p:nvPicPr>
                <p:cNvPr id="123" name="Freihand 122">
                  <a:extLst>
                    <a:ext uri="{FF2B5EF4-FFF2-40B4-BE49-F238E27FC236}">
                      <a16:creationId xmlns:a16="http://schemas.microsoft.com/office/drawing/2014/main" id="{4944B14E-C761-4355-9F92-15AEE8787AAC}"/>
                    </a:ext>
                  </a:extLst>
                </p:cNvPr>
                <p:cNvPicPr/>
                <p:nvPr/>
              </p:nvPicPr>
              <p:blipFill>
                <a:blip r:embed="rId44"/>
                <a:stretch>
                  <a:fillRect/>
                </a:stretch>
              </p:blipFill>
              <p:spPr>
                <a:xfrm>
                  <a:off x="6474893" y="6529747"/>
                  <a:ext cx="277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24" name="Freihand 123">
                  <a:extLst>
                    <a:ext uri="{FF2B5EF4-FFF2-40B4-BE49-F238E27FC236}">
                      <a16:creationId xmlns:a16="http://schemas.microsoft.com/office/drawing/2014/main" id="{D739B6A0-4730-4F27-8C7C-52FA31D60DD6}"/>
                    </a:ext>
                  </a:extLst>
                </p14:cNvPr>
                <p14:cNvContentPartPr/>
                <p14:nvPr/>
              </p14:nvContentPartPr>
              <p14:xfrm>
                <a:off x="6688373" y="6409507"/>
                <a:ext cx="12600" cy="237240"/>
              </p14:xfrm>
            </p:contentPart>
          </mc:Choice>
          <mc:Fallback xmlns="">
            <p:pic>
              <p:nvPicPr>
                <p:cNvPr id="124" name="Freihand 123">
                  <a:extLst>
                    <a:ext uri="{FF2B5EF4-FFF2-40B4-BE49-F238E27FC236}">
                      <a16:creationId xmlns:a16="http://schemas.microsoft.com/office/drawing/2014/main" id="{D739B6A0-4730-4F27-8C7C-52FA31D60DD6}"/>
                    </a:ext>
                  </a:extLst>
                </p:cNvPr>
                <p:cNvPicPr/>
                <p:nvPr/>
              </p:nvPicPr>
              <p:blipFill>
                <a:blip r:embed="rId46"/>
                <a:stretch>
                  <a:fillRect/>
                </a:stretch>
              </p:blipFill>
              <p:spPr>
                <a:xfrm>
                  <a:off x="6684053" y="6405187"/>
                  <a:ext cx="212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25" name="Freihand 124">
                  <a:extLst>
                    <a:ext uri="{FF2B5EF4-FFF2-40B4-BE49-F238E27FC236}">
                      <a16:creationId xmlns:a16="http://schemas.microsoft.com/office/drawing/2014/main" id="{7B00ACF2-F0B7-427E-939E-B77DBD22CD27}"/>
                    </a:ext>
                  </a:extLst>
                </p14:cNvPr>
                <p14:cNvContentPartPr/>
                <p14:nvPr/>
              </p14:nvContentPartPr>
              <p14:xfrm>
                <a:off x="6549413" y="6373507"/>
                <a:ext cx="189720" cy="105480"/>
              </p14:xfrm>
            </p:contentPart>
          </mc:Choice>
          <mc:Fallback xmlns="">
            <p:pic>
              <p:nvPicPr>
                <p:cNvPr id="125" name="Freihand 124">
                  <a:extLst>
                    <a:ext uri="{FF2B5EF4-FFF2-40B4-BE49-F238E27FC236}">
                      <a16:creationId xmlns:a16="http://schemas.microsoft.com/office/drawing/2014/main" id="{7B00ACF2-F0B7-427E-939E-B77DBD22CD27}"/>
                    </a:ext>
                  </a:extLst>
                </p:cNvPr>
                <p:cNvPicPr/>
                <p:nvPr/>
              </p:nvPicPr>
              <p:blipFill>
                <a:blip r:embed="rId48"/>
                <a:stretch>
                  <a:fillRect/>
                </a:stretch>
              </p:blipFill>
              <p:spPr>
                <a:xfrm>
                  <a:off x="6545093" y="6369187"/>
                  <a:ext cx="1983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26" name="Freihand 125">
                  <a:extLst>
                    <a:ext uri="{FF2B5EF4-FFF2-40B4-BE49-F238E27FC236}">
                      <a16:creationId xmlns:a16="http://schemas.microsoft.com/office/drawing/2014/main" id="{29503551-BD1C-4ECC-A8A7-38BE37692EAA}"/>
                    </a:ext>
                  </a:extLst>
                </p14:cNvPr>
                <p14:cNvContentPartPr/>
                <p14:nvPr/>
              </p14:nvContentPartPr>
              <p14:xfrm>
                <a:off x="6764333" y="6435427"/>
                <a:ext cx="62280" cy="139320"/>
              </p14:xfrm>
            </p:contentPart>
          </mc:Choice>
          <mc:Fallback xmlns="">
            <p:pic>
              <p:nvPicPr>
                <p:cNvPr id="126" name="Freihand 125">
                  <a:extLst>
                    <a:ext uri="{FF2B5EF4-FFF2-40B4-BE49-F238E27FC236}">
                      <a16:creationId xmlns:a16="http://schemas.microsoft.com/office/drawing/2014/main" id="{29503551-BD1C-4ECC-A8A7-38BE37692EAA}"/>
                    </a:ext>
                  </a:extLst>
                </p:cNvPr>
                <p:cNvPicPr/>
                <p:nvPr/>
              </p:nvPicPr>
              <p:blipFill>
                <a:blip r:embed="rId50"/>
                <a:stretch>
                  <a:fillRect/>
                </a:stretch>
              </p:blipFill>
              <p:spPr>
                <a:xfrm>
                  <a:off x="6760013" y="6431107"/>
                  <a:ext cx="70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27" name="Freihand 126">
                  <a:extLst>
                    <a:ext uri="{FF2B5EF4-FFF2-40B4-BE49-F238E27FC236}">
                      <a16:creationId xmlns:a16="http://schemas.microsoft.com/office/drawing/2014/main" id="{7F725271-5281-4B2B-A39F-2611A977C9B3}"/>
                    </a:ext>
                  </a:extLst>
                </p14:cNvPr>
                <p14:cNvContentPartPr/>
                <p14:nvPr/>
              </p14:nvContentPartPr>
              <p14:xfrm>
                <a:off x="6852533" y="6452707"/>
                <a:ext cx="99360" cy="92160"/>
              </p14:xfrm>
            </p:contentPart>
          </mc:Choice>
          <mc:Fallback xmlns="">
            <p:pic>
              <p:nvPicPr>
                <p:cNvPr id="127" name="Freihand 126">
                  <a:extLst>
                    <a:ext uri="{FF2B5EF4-FFF2-40B4-BE49-F238E27FC236}">
                      <a16:creationId xmlns:a16="http://schemas.microsoft.com/office/drawing/2014/main" id="{7F725271-5281-4B2B-A39F-2611A977C9B3}"/>
                    </a:ext>
                  </a:extLst>
                </p:cNvPr>
                <p:cNvPicPr/>
                <p:nvPr/>
              </p:nvPicPr>
              <p:blipFill>
                <a:blip r:embed="rId52"/>
                <a:stretch>
                  <a:fillRect/>
                </a:stretch>
              </p:blipFill>
              <p:spPr>
                <a:xfrm>
                  <a:off x="6848213" y="6448387"/>
                  <a:ext cx="1080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28" name="Freihand 127">
                  <a:extLst>
                    <a:ext uri="{FF2B5EF4-FFF2-40B4-BE49-F238E27FC236}">
                      <a16:creationId xmlns:a16="http://schemas.microsoft.com/office/drawing/2014/main" id="{4ECF31A7-867B-41D8-8E8E-9F5E6B1213EF}"/>
                    </a:ext>
                  </a:extLst>
                </p14:cNvPr>
                <p14:cNvContentPartPr/>
                <p14:nvPr/>
              </p14:nvContentPartPr>
              <p14:xfrm>
                <a:off x="6971693" y="6379987"/>
                <a:ext cx="315720" cy="164880"/>
              </p14:xfrm>
            </p:contentPart>
          </mc:Choice>
          <mc:Fallback xmlns="">
            <p:pic>
              <p:nvPicPr>
                <p:cNvPr id="128" name="Freihand 127">
                  <a:extLst>
                    <a:ext uri="{FF2B5EF4-FFF2-40B4-BE49-F238E27FC236}">
                      <a16:creationId xmlns:a16="http://schemas.microsoft.com/office/drawing/2014/main" id="{4ECF31A7-867B-41D8-8E8E-9F5E6B1213EF}"/>
                    </a:ext>
                  </a:extLst>
                </p:cNvPr>
                <p:cNvPicPr/>
                <p:nvPr/>
              </p:nvPicPr>
              <p:blipFill>
                <a:blip r:embed="rId54"/>
                <a:stretch>
                  <a:fillRect/>
                </a:stretch>
              </p:blipFill>
              <p:spPr>
                <a:xfrm>
                  <a:off x="6967373" y="6375667"/>
                  <a:ext cx="3243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29" name="Freihand 128">
                  <a:extLst>
                    <a:ext uri="{FF2B5EF4-FFF2-40B4-BE49-F238E27FC236}">
                      <a16:creationId xmlns:a16="http://schemas.microsoft.com/office/drawing/2014/main" id="{F5AA2830-5BC2-46D8-9E85-1F3FB9344142}"/>
                    </a:ext>
                  </a:extLst>
                </p14:cNvPr>
                <p14:cNvContentPartPr/>
                <p14:nvPr/>
              </p14:nvContentPartPr>
              <p14:xfrm>
                <a:off x="7312973" y="6366667"/>
                <a:ext cx="250920" cy="153720"/>
              </p14:xfrm>
            </p:contentPart>
          </mc:Choice>
          <mc:Fallback xmlns="">
            <p:pic>
              <p:nvPicPr>
                <p:cNvPr id="129" name="Freihand 128">
                  <a:extLst>
                    <a:ext uri="{FF2B5EF4-FFF2-40B4-BE49-F238E27FC236}">
                      <a16:creationId xmlns:a16="http://schemas.microsoft.com/office/drawing/2014/main" id="{F5AA2830-5BC2-46D8-9E85-1F3FB9344142}"/>
                    </a:ext>
                  </a:extLst>
                </p:cNvPr>
                <p:cNvPicPr/>
                <p:nvPr/>
              </p:nvPicPr>
              <p:blipFill>
                <a:blip r:embed="rId56"/>
                <a:stretch>
                  <a:fillRect/>
                </a:stretch>
              </p:blipFill>
              <p:spPr>
                <a:xfrm>
                  <a:off x="7308653" y="6362347"/>
                  <a:ext cx="2595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30" name="Freihand 129">
                  <a:extLst>
                    <a:ext uri="{FF2B5EF4-FFF2-40B4-BE49-F238E27FC236}">
                      <a16:creationId xmlns:a16="http://schemas.microsoft.com/office/drawing/2014/main" id="{0B0E4055-D4C0-4801-9CB4-2F80CA1B236D}"/>
                    </a:ext>
                  </a:extLst>
                </p14:cNvPr>
                <p14:cNvContentPartPr/>
                <p14:nvPr/>
              </p14:nvContentPartPr>
              <p14:xfrm>
                <a:off x="7567493" y="6355867"/>
                <a:ext cx="31680" cy="79920"/>
              </p14:xfrm>
            </p:contentPart>
          </mc:Choice>
          <mc:Fallback xmlns="">
            <p:pic>
              <p:nvPicPr>
                <p:cNvPr id="130" name="Freihand 129">
                  <a:extLst>
                    <a:ext uri="{FF2B5EF4-FFF2-40B4-BE49-F238E27FC236}">
                      <a16:creationId xmlns:a16="http://schemas.microsoft.com/office/drawing/2014/main" id="{0B0E4055-D4C0-4801-9CB4-2F80CA1B236D}"/>
                    </a:ext>
                  </a:extLst>
                </p:cNvPr>
                <p:cNvPicPr/>
                <p:nvPr/>
              </p:nvPicPr>
              <p:blipFill>
                <a:blip r:embed="rId58"/>
                <a:stretch>
                  <a:fillRect/>
                </a:stretch>
              </p:blipFill>
              <p:spPr>
                <a:xfrm>
                  <a:off x="7563173" y="6351547"/>
                  <a:ext cx="403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31" name="Freihand 130">
                  <a:extLst>
                    <a:ext uri="{FF2B5EF4-FFF2-40B4-BE49-F238E27FC236}">
                      <a16:creationId xmlns:a16="http://schemas.microsoft.com/office/drawing/2014/main" id="{7F4DF5FE-095B-487C-867A-4898F2142D48}"/>
                    </a:ext>
                  </a:extLst>
                </p14:cNvPr>
                <p14:cNvContentPartPr/>
                <p14:nvPr/>
              </p14:nvContentPartPr>
              <p14:xfrm>
                <a:off x="7599893" y="6408787"/>
                <a:ext cx="222480" cy="91080"/>
              </p14:xfrm>
            </p:contentPart>
          </mc:Choice>
          <mc:Fallback xmlns="">
            <p:pic>
              <p:nvPicPr>
                <p:cNvPr id="131" name="Freihand 130">
                  <a:extLst>
                    <a:ext uri="{FF2B5EF4-FFF2-40B4-BE49-F238E27FC236}">
                      <a16:creationId xmlns:a16="http://schemas.microsoft.com/office/drawing/2014/main" id="{7F4DF5FE-095B-487C-867A-4898F2142D48}"/>
                    </a:ext>
                  </a:extLst>
                </p:cNvPr>
                <p:cNvPicPr/>
                <p:nvPr/>
              </p:nvPicPr>
              <p:blipFill>
                <a:blip r:embed="rId60"/>
                <a:stretch>
                  <a:fillRect/>
                </a:stretch>
              </p:blipFill>
              <p:spPr>
                <a:xfrm>
                  <a:off x="7595573" y="6404467"/>
                  <a:ext cx="2311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32" name="Freihand 131">
                  <a:extLst>
                    <a:ext uri="{FF2B5EF4-FFF2-40B4-BE49-F238E27FC236}">
                      <a16:creationId xmlns:a16="http://schemas.microsoft.com/office/drawing/2014/main" id="{40A22EB0-7346-4DB8-A42E-EEBB5D59AC68}"/>
                    </a:ext>
                  </a:extLst>
                </p14:cNvPr>
                <p14:cNvContentPartPr/>
                <p14:nvPr/>
              </p14:nvContentPartPr>
              <p14:xfrm>
                <a:off x="7837853" y="6391507"/>
                <a:ext cx="99720" cy="196200"/>
              </p14:xfrm>
            </p:contentPart>
          </mc:Choice>
          <mc:Fallback xmlns="">
            <p:pic>
              <p:nvPicPr>
                <p:cNvPr id="132" name="Freihand 131">
                  <a:extLst>
                    <a:ext uri="{FF2B5EF4-FFF2-40B4-BE49-F238E27FC236}">
                      <a16:creationId xmlns:a16="http://schemas.microsoft.com/office/drawing/2014/main" id="{40A22EB0-7346-4DB8-A42E-EEBB5D59AC68}"/>
                    </a:ext>
                  </a:extLst>
                </p:cNvPr>
                <p:cNvPicPr/>
                <p:nvPr/>
              </p:nvPicPr>
              <p:blipFill>
                <a:blip r:embed="rId62"/>
                <a:stretch>
                  <a:fillRect/>
                </a:stretch>
              </p:blipFill>
              <p:spPr>
                <a:xfrm>
                  <a:off x="7833533" y="6387187"/>
                  <a:ext cx="1083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33" name="Freihand 132">
                  <a:extLst>
                    <a:ext uri="{FF2B5EF4-FFF2-40B4-BE49-F238E27FC236}">
                      <a16:creationId xmlns:a16="http://schemas.microsoft.com/office/drawing/2014/main" id="{8AEDCB4E-1A32-4666-BAC3-85CAD247D615}"/>
                    </a:ext>
                  </a:extLst>
                </p14:cNvPr>
                <p14:cNvContentPartPr/>
                <p14:nvPr/>
              </p14:nvContentPartPr>
              <p14:xfrm>
                <a:off x="7935413" y="6274507"/>
                <a:ext cx="358920" cy="190800"/>
              </p14:xfrm>
            </p:contentPart>
          </mc:Choice>
          <mc:Fallback xmlns="">
            <p:pic>
              <p:nvPicPr>
                <p:cNvPr id="133" name="Freihand 132">
                  <a:extLst>
                    <a:ext uri="{FF2B5EF4-FFF2-40B4-BE49-F238E27FC236}">
                      <a16:creationId xmlns:a16="http://schemas.microsoft.com/office/drawing/2014/main" id="{8AEDCB4E-1A32-4666-BAC3-85CAD247D615}"/>
                    </a:ext>
                  </a:extLst>
                </p:cNvPr>
                <p:cNvPicPr/>
                <p:nvPr/>
              </p:nvPicPr>
              <p:blipFill>
                <a:blip r:embed="rId64"/>
                <a:stretch>
                  <a:fillRect/>
                </a:stretch>
              </p:blipFill>
              <p:spPr>
                <a:xfrm>
                  <a:off x="7931093" y="6270187"/>
                  <a:ext cx="3675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34" name="Freihand 133">
                  <a:extLst>
                    <a:ext uri="{FF2B5EF4-FFF2-40B4-BE49-F238E27FC236}">
                      <a16:creationId xmlns:a16="http://schemas.microsoft.com/office/drawing/2014/main" id="{5FD770CF-B2D5-4066-84B0-B5521F9CB689}"/>
                    </a:ext>
                  </a:extLst>
                </p14:cNvPr>
                <p14:cNvContentPartPr/>
                <p14:nvPr/>
              </p14:nvContentPartPr>
              <p14:xfrm>
                <a:off x="8264813" y="6282427"/>
                <a:ext cx="144000" cy="145440"/>
              </p14:xfrm>
            </p:contentPart>
          </mc:Choice>
          <mc:Fallback xmlns="">
            <p:pic>
              <p:nvPicPr>
                <p:cNvPr id="134" name="Freihand 133">
                  <a:extLst>
                    <a:ext uri="{FF2B5EF4-FFF2-40B4-BE49-F238E27FC236}">
                      <a16:creationId xmlns:a16="http://schemas.microsoft.com/office/drawing/2014/main" id="{5FD770CF-B2D5-4066-84B0-B5521F9CB689}"/>
                    </a:ext>
                  </a:extLst>
                </p:cNvPr>
                <p:cNvPicPr/>
                <p:nvPr/>
              </p:nvPicPr>
              <p:blipFill>
                <a:blip r:embed="rId66"/>
                <a:stretch>
                  <a:fillRect/>
                </a:stretch>
              </p:blipFill>
              <p:spPr>
                <a:xfrm>
                  <a:off x="8260493" y="6278107"/>
                  <a:ext cx="152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35" name="Freihand 134">
                  <a:extLst>
                    <a:ext uri="{FF2B5EF4-FFF2-40B4-BE49-F238E27FC236}">
                      <a16:creationId xmlns:a16="http://schemas.microsoft.com/office/drawing/2014/main" id="{C8934404-E5AC-4D2B-B329-53744BA616E0}"/>
                    </a:ext>
                  </a:extLst>
                </p14:cNvPr>
                <p14:cNvContentPartPr/>
                <p14:nvPr/>
              </p14:nvContentPartPr>
              <p14:xfrm>
                <a:off x="8398733" y="6278107"/>
                <a:ext cx="196920" cy="177120"/>
              </p14:xfrm>
            </p:contentPart>
          </mc:Choice>
          <mc:Fallback xmlns="">
            <p:pic>
              <p:nvPicPr>
                <p:cNvPr id="135" name="Freihand 134">
                  <a:extLst>
                    <a:ext uri="{FF2B5EF4-FFF2-40B4-BE49-F238E27FC236}">
                      <a16:creationId xmlns:a16="http://schemas.microsoft.com/office/drawing/2014/main" id="{C8934404-E5AC-4D2B-B329-53744BA616E0}"/>
                    </a:ext>
                  </a:extLst>
                </p:cNvPr>
                <p:cNvPicPr/>
                <p:nvPr/>
              </p:nvPicPr>
              <p:blipFill>
                <a:blip r:embed="rId68"/>
                <a:stretch>
                  <a:fillRect/>
                </a:stretch>
              </p:blipFill>
              <p:spPr>
                <a:xfrm>
                  <a:off x="8394413" y="6273787"/>
                  <a:ext cx="205560" cy="185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9">
            <p14:nvContentPartPr>
              <p14:cNvPr id="140" name="Freihand 139">
                <a:extLst>
                  <a:ext uri="{FF2B5EF4-FFF2-40B4-BE49-F238E27FC236}">
                    <a16:creationId xmlns:a16="http://schemas.microsoft.com/office/drawing/2014/main" id="{7C99BE07-6731-4BE6-803A-92FC994D9DFD}"/>
                  </a:ext>
                </a:extLst>
              </p14:cNvPr>
              <p14:cNvContentPartPr/>
              <p14:nvPr/>
            </p14:nvContentPartPr>
            <p14:xfrm>
              <a:off x="5579213" y="856507"/>
              <a:ext cx="53640" cy="2995560"/>
            </p14:xfrm>
          </p:contentPart>
        </mc:Choice>
        <mc:Fallback xmlns="">
          <p:pic>
            <p:nvPicPr>
              <p:cNvPr id="140" name="Freihand 139">
                <a:extLst>
                  <a:ext uri="{FF2B5EF4-FFF2-40B4-BE49-F238E27FC236}">
                    <a16:creationId xmlns:a16="http://schemas.microsoft.com/office/drawing/2014/main" id="{7C99BE07-6731-4BE6-803A-92FC994D9DFD}"/>
                  </a:ext>
                </a:extLst>
              </p:cNvPr>
              <p:cNvPicPr/>
              <p:nvPr/>
            </p:nvPicPr>
            <p:blipFill>
              <a:blip r:embed="rId70"/>
              <a:stretch>
                <a:fillRect/>
              </a:stretch>
            </p:blipFill>
            <p:spPr>
              <a:xfrm>
                <a:off x="5574893" y="852187"/>
                <a:ext cx="62280" cy="30042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42" name="Freihand 141">
                <a:extLst>
                  <a:ext uri="{FF2B5EF4-FFF2-40B4-BE49-F238E27FC236}">
                    <a16:creationId xmlns:a16="http://schemas.microsoft.com/office/drawing/2014/main" id="{38B385F8-6CE2-4A06-960D-45A721E5B707}"/>
                  </a:ext>
                </a:extLst>
              </p14:cNvPr>
              <p14:cNvContentPartPr/>
              <p14:nvPr/>
            </p14:nvContentPartPr>
            <p14:xfrm>
              <a:off x="5136053" y="3694387"/>
              <a:ext cx="995760" cy="511560"/>
            </p14:xfrm>
          </p:contentPart>
        </mc:Choice>
        <mc:Fallback xmlns="">
          <p:pic>
            <p:nvPicPr>
              <p:cNvPr id="142" name="Freihand 141">
                <a:extLst>
                  <a:ext uri="{FF2B5EF4-FFF2-40B4-BE49-F238E27FC236}">
                    <a16:creationId xmlns:a16="http://schemas.microsoft.com/office/drawing/2014/main" id="{38B385F8-6CE2-4A06-960D-45A721E5B707}"/>
                  </a:ext>
                </a:extLst>
              </p:cNvPr>
              <p:cNvPicPr/>
              <p:nvPr/>
            </p:nvPicPr>
            <p:blipFill>
              <a:blip r:embed="rId72"/>
              <a:stretch>
                <a:fillRect/>
              </a:stretch>
            </p:blipFill>
            <p:spPr>
              <a:xfrm>
                <a:off x="5131733" y="3690067"/>
                <a:ext cx="1004400" cy="520200"/>
              </a:xfrm>
              <a:prstGeom prst="rect">
                <a:avLst/>
              </a:prstGeom>
            </p:spPr>
          </p:pic>
        </mc:Fallback>
      </mc:AlternateContent>
      <p:grpSp>
        <p:nvGrpSpPr>
          <p:cNvPr id="177" name="Gruppieren 176">
            <a:extLst>
              <a:ext uri="{FF2B5EF4-FFF2-40B4-BE49-F238E27FC236}">
                <a16:creationId xmlns:a16="http://schemas.microsoft.com/office/drawing/2014/main" id="{8D2993BC-0BB3-4262-A8DC-3F731DA57B6F}"/>
              </a:ext>
            </a:extLst>
          </p:cNvPr>
          <p:cNvGrpSpPr/>
          <p:nvPr/>
        </p:nvGrpSpPr>
        <p:grpSpPr>
          <a:xfrm>
            <a:off x="906053" y="441427"/>
            <a:ext cx="11097720" cy="3029400"/>
            <a:chOff x="906053" y="441427"/>
            <a:chExt cx="11097720" cy="3029400"/>
          </a:xfrm>
        </p:grpSpPr>
        <mc:AlternateContent xmlns:mc="http://schemas.openxmlformats.org/markup-compatibility/2006" xmlns:p14="http://schemas.microsoft.com/office/powerpoint/2010/main">
          <mc:Choice Requires="p14">
            <p:contentPart p14:bwMode="auto" r:id="rId73">
              <p14:nvContentPartPr>
                <p14:cNvPr id="2" name="Freihand 1">
                  <a:extLst>
                    <a:ext uri="{FF2B5EF4-FFF2-40B4-BE49-F238E27FC236}">
                      <a16:creationId xmlns:a16="http://schemas.microsoft.com/office/drawing/2014/main" id="{9A28BB3C-8604-4572-92D6-70EEAB391314}"/>
                    </a:ext>
                  </a:extLst>
                </p14:cNvPr>
                <p14:cNvContentPartPr/>
                <p14:nvPr/>
              </p14:nvContentPartPr>
              <p14:xfrm>
                <a:off x="9121613" y="760387"/>
                <a:ext cx="137880" cy="203760"/>
              </p14:xfrm>
            </p:contentPart>
          </mc:Choice>
          <mc:Fallback xmlns="">
            <p:pic>
              <p:nvPicPr>
                <p:cNvPr id="2" name="Freihand 1">
                  <a:extLst>
                    <a:ext uri="{FF2B5EF4-FFF2-40B4-BE49-F238E27FC236}">
                      <a16:creationId xmlns:a16="http://schemas.microsoft.com/office/drawing/2014/main" id="{9A28BB3C-8604-4572-92D6-70EEAB391314}"/>
                    </a:ext>
                  </a:extLst>
                </p:cNvPr>
                <p:cNvPicPr/>
                <p:nvPr/>
              </p:nvPicPr>
              <p:blipFill>
                <a:blip r:embed="rId74"/>
                <a:stretch>
                  <a:fillRect/>
                </a:stretch>
              </p:blipFill>
              <p:spPr>
                <a:xfrm>
                  <a:off x="9117293" y="756067"/>
                  <a:ext cx="14652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9" name="Freihand 18">
                  <a:extLst>
                    <a:ext uri="{FF2B5EF4-FFF2-40B4-BE49-F238E27FC236}">
                      <a16:creationId xmlns:a16="http://schemas.microsoft.com/office/drawing/2014/main" id="{01654B9D-8509-4426-BB4F-3D691539BA5F}"/>
                    </a:ext>
                  </a:extLst>
                </p14:cNvPr>
                <p14:cNvContentPartPr/>
                <p14:nvPr/>
              </p14:nvContentPartPr>
              <p14:xfrm>
                <a:off x="9294413" y="739507"/>
                <a:ext cx="611640" cy="229680"/>
              </p14:xfrm>
            </p:contentPart>
          </mc:Choice>
          <mc:Fallback xmlns="">
            <p:pic>
              <p:nvPicPr>
                <p:cNvPr id="19" name="Freihand 18">
                  <a:extLst>
                    <a:ext uri="{FF2B5EF4-FFF2-40B4-BE49-F238E27FC236}">
                      <a16:creationId xmlns:a16="http://schemas.microsoft.com/office/drawing/2014/main" id="{01654B9D-8509-4426-BB4F-3D691539BA5F}"/>
                    </a:ext>
                  </a:extLst>
                </p:cNvPr>
                <p:cNvPicPr/>
                <p:nvPr/>
              </p:nvPicPr>
              <p:blipFill>
                <a:blip r:embed="rId76"/>
                <a:stretch>
                  <a:fillRect/>
                </a:stretch>
              </p:blipFill>
              <p:spPr>
                <a:xfrm>
                  <a:off x="9290093" y="735187"/>
                  <a:ext cx="62028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2" name="Freihand 21">
                  <a:extLst>
                    <a:ext uri="{FF2B5EF4-FFF2-40B4-BE49-F238E27FC236}">
                      <a16:creationId xmlns:a16="http://schemas.microsoft.com/office/drawing/2014/main" id="{E606B247-6972-498C-99AB-47A8AE0240CB}"/>
                    </a:ext>
                  </a:extLst>
                </p14:cNvPr>
                <p14:cNvContentPartPr/>
                <p14:nvPr/>
              </p14:nvContentPartPr>
              <p14:xfrm>
                <a:off x="9955373" y="717187"/>
                <a:ext cx="146160" cy="205560"/>
              </p14:xfrm>
            </p:contentPart>
          </mc:Choice>
          <mc:Fallback xmlns="">
            <p:pic>
              <p:nvPicPr>
                <p:cNvPr id="22" name="Freihand 21">
                  <a:extLst>
                    <a:ext uri="{FF2B5EF4-FFF2-40B4-BE49-F238E27FC236}">
                      <a16:creationId xmlns:a16="http://schemas.microsoft.com/office/drawing/2014/main" id="{E606B247-6972-498C-99AB-47A8AE0240CB}"/>
                    </a:ext>
                  </a:extLst>
                </p:cNvPr>
                <p:cNvPicPr/>
                <p:nvPr/>
              </p:nvPicPr>
              <p:blipFill>
                <a:blip r:embed="rId78"/>
                <a:stretch>
                  <a:fillRect/>
                </a:stretch>
              </p:blipFill>
              <p:spPr>
                <a:xfrm>
                  <a:off x="9951053" y="712867"/>
                  <a:ext cx="15480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3" name="Freihand 22">
                  <a:extLst>
                    <a:ext uri="{FF2B5EF4-FFF2-40B4-BE49-F238E27FC236}">
                      <a16:creationId xmlns:a16="http://schemas.microsoft.com/office/drawing/2014/main" id="{F9135822-927D-47AB-A6BD-3CF83E35C192}"/>
                    </a:ext>
                  </a:extLst>
                </p14:cNvPr>
                <p14:cNvContentPartPr/>
                <p14:nvPr/>
              </p14:nvContentPartPr>
              <p14:xfrm>
                <a:off x="10032413" y="877747"/>
                <a:ext cx="86400" cy="20160"/>
              </p14:xfrm>
            </p:contentPart>
          </mc:Choice>
          <mc:Fallback xmlns="">
            <p:pic>
              <p:nvPicPr>
                <p:cNvPr id="23" name="Freihand 22">
                  <a:extLst>
                    <a:ext uri="{FF2B5EF4-FFF2-40B4-BE49-F238E27FC236}">
                      <a16:creationId xmlns:a16="http://schemas.microsoft.com/office/drawing/2014/main" id="{F9135822-927D-47AB-A6BD-3CF83E35C192}"/>
                    </a:ext>
                  </a:extLst>
                </p:cNvPr>
                <p:cNvPicPr/>
                <p:nvPr/>
              </p:nvPicPr>
              <p:blipFill>
                <a:blip r:embed="rId80"/>
                <a:stretch>
                  <a:fillRect/>
                </a:stretch>
              </p:blipFill>
              <p:spPr>
                <a:xfrm>
                  <a:off x="10028093" y="873427"/>
                  <a:ext cx="9504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4" name="Freihand 23">
                  <a:extLst>
                    <a:ext uri="{FF2B5EF4-FFF2-40B4-BE49-F238E27FC236}">
                      <a16:creationId xmlns:a16="http://schemas.microsoft.com/office/drawing/2014/main" id="{8377177B-BB2A-4C24-BB5B-71CF9751B3DA}"/>
                    </a:ext>
                  </a:extLst>
                </p14:cNvPr>
                <p14:cNvContentPartPr/>
                <p14:nvPr/>
              </p14:nvContentPartPr>
              <p14:xfrm>
                <a:off x="10316093" y="741307"/>
                <a:ext cx="105480" cy="179280"/>
              </p14:xfrm>
            </p:contentPart>
          </mc:Choice>
          <mc:Fallback xmlns="">
            <p:pic>
              <p:nvPicPr>
                <p:cNvPr id="24" name="Freihand 23">
                  <a:extLst>
                    <a:ext uri="{FF2B5EF4-FFF2-40B4-BE49-F238E27FC236}">
                      <a16:creationId xmlns:a16="http://schemas.microsoft.com/office/drawing/2014/main" id="{8377177B-BB2A-4C24-BB5B-71CF9751B3DA}"/>
                    </a:ext>
                  </a:extLst>
                </p:cNvPr>
                <p:cNvPicPr/>
                <p:nvPr/>
              </p:nvPicPr>
              <p:blipFill>
                <a:blip r:embed="rId82"/>
                <a:stretch>
                  <a:fillRect/>
                </a:stretch>
              </p:blipFill>
              <p:spPr>
                <a:xfrm>
                  <a:off x="10311773" y="736987"/>
                  <a:ext cx="1141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5" name="Freihand 24">
                  <a:extLst>
                    <a:ext uri="{FF2B5EF4-FFF2-40B4-BE49-F238E27FC236}">
                      <a16:creationId xmlns:a16="http://schemas.microsoft.com/office/drawing/2014/main" id="{39D935FC-6415-4DEF-94FA-483B085B2B01}"/>
                    </a:ext>
                  </a:extLst>
                </p14:cNvPr>
                <p14:cNvContentPartPr/>
                <p14:nvPr/>
              </p14:nvContentPartPr>
              <p14:xfrm>
                <a:off x="10457573" y="796747"/>
                <a:ext cx="171360" cy="118080"/>
              </p14:xfrm>
            </p:contentPart>
          </mc:Choice>
          <mc:Fallback xmlns="">
            <p:pic>
              <p:nvPicPr>
                <p:cNvPr id="25" name="Freihand 24">
                  <a:extLst>
                    <a:ext uri="{FF2B5EF4-FFF2-40B4-BE49-F238E27FC236}">
                      <a16:creationId xmlns:a16="http://schemas.microsoft.com/office/drawing/2014/main" id="{39D935FC-6415-4DEF-94FA-483B085B2B01}"/>
                    </a:ext>
                  </a:extLst>
                </p:cNvPr>
                <p:cNvPicPr/>
                <p:nvPr/>
              </p:nvPicPr>
              <p:blipFill>
                <a:blip r:embed="rId84"/>
                <a:stretch>
                  <a:fillRect/>
                </a:stretch>
              </p:blipFill>
              <p:spPr>
                <a:xfrm>
                  <a:off x="10453253" y="792427"/>
                  <a:ext cx="1800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6" name="Freihand 25">
                  <a:extLst>
                    <a:ext uri="{FF2B5EF4-FFF2-40B4-BE49-F238E27FC236}">
                      <a16:creationId xmlns:a16="http://schemas.microsoft.com/office/drawing/2014/main" id="{D4EDCDDF-3894-4AEC-A276-577E62B81CED}"/>
                    </a:ext>
                  </a:extLst>
                </p14:cNvPr>
                <p14:cNvContentPartPr/>
                <p14:nvPr/>
              </p14:nvContentPartPr>
              <p14:xfrm>
                <a:off x="10620293" y="690907"/>
                <a:ext cx="360" cy="360"/>
              </p14:xfrm>
            </p:contentPart>
          </mc:Choice>
          <mc:Fallback xmlns="">
            <p:pic>
              <p:nvPicPr>
                <p:cNvPr id="26" name="Freihand 25">
                  <a:extLst>
                    <a:ext uri="{FF2B5EF4-FFF2-40B4-BE49-F238E27FC236}">
                      <a16:creationId xmlns:a16="http://schemas.microsoft.com/office/drawing/2014/main" id="{D4EDCDDF-3894-4AEC-A276-577E62B81CED}"/>
                    </a:ext>
                  </a:extLst>
                </p:cNvPr>
                <p:cNvPicPr/>
                <p:nvPr/>
              </p:nvPicPr>
              <p:blipFill>
                <a:blip r:embed="rId86"/>
                <a:stretch>
                  <a:fillRect/>
                </a:stretch>
              </p:blipFill>
              <p:spPr>
                <a:xfrm>
                  <a:off x="10615973" y="68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7" name="Freihand 26">
                  <a:extLst>
                    <a:ext uri="{FF2B5EF4-FFF2-40B4-BE49-F238E27FC236}">
                      <a16:creationId xmlns:a16="http://schemas.microsoft.com/office/drawing/2014/main" id="{2A955439-FFB4-4C29-9F6B-EAC0711BD493}"/>
                    </a:ext>
                  </a:extLst>
                </p14:cNvPr>
                <p14:cNvContentPartPr/>
                <p14:nvPr/>
              </p14:nvContentPartPr>
              <p14:xfrm>
                <a:off x="10831613" y="769027"/>
                <a:ext cx="115560" cy="148680"/>
              </p14:xfrm>
            </p:contentPart>
          </mc:Choice>
          <mc:Fallback xmlns="">
            <p:pic>
              <p:nvPicPr>
                <p:cNvPr id="27" name="Freihand 26">
                  <a:extLst>
                    <a:ext uri="{FF2B5EF4-FFF2-40B4-BE49-F238E27FC236}">
                      <a16:creationId xmlns:a16="http://schemas.microsoft.com/office/drawing/2014/main" id="{2A955439-FFB4-4C29-9F6B-EAC0711BD493}"/>
                    </a:ext>
                  </a:extLst>
                </p:cNvPr>
                <p:cNvPicPr/>
                <p:nvPr/>
              </p:nvPicPr>
              <p:blipFill>
                <a:blip r:embed="rId88"/>
                <a:stretch>
                  <a:fillRect/>
                </a:stretch>
              </p:blipFill>
              <p:spPr>
                <a:xfrm>
                  <a:off x="10827293" y="764707"/>
                  <a:ext cx="1242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8" name="Freihand 27">
                  <a:extLst>
                    <a:ext uri="{FF2B5EF4-FFF2-40B4-BE49-F238E27FC236}">
                      <a16:creationId xmlns:a16="http://schemas.microsoft.com/office/drawing/2014/main" id="{4C8F1CE8-8726-4368-BFED-3DA0E331FC70}"/>
                    </a:ext>
                  </a:extLst>
                </p14:cNvPr>
                <p14:cNvContentPartPr/>
                <p14:nvPr/>
              </p14:nvContentPartPr>
              <p14:xfrm>
                <a:off x="10975973" y="772627"/>
                <a:ext cx="92880" cy="95040"/>
              </p14:xfrm>
            </p:contentPart>
          </mc:Choice>
          <mc:Fallback xmlns="">
            <p:pic>
              <p:nvPicPr>
                <p:cNvPr id="28" name="Freihand 27">
                  <a:extLst>
                    <a:ext uri="{FF2B5EF4-FFF2-40B4-BE49-F238E27FC236}">
                      <a16:creationId xmlns:a16="http://schemas.microsoft.com/office/drawing/2014/main" id="{4C8F1CE8-8726-4368-BFED-3DA0E331FC70}"/>
                    </a:ext>
                  </a:extLst>
                </p:cNvPr>
                <p:cNvPicPr/>
                <p:nvPr/>
              </p:nvPicPr>
              <p:blipFill>
                <a:blip r:embed="rId90"/>
                <a:stretch>
                  <a:fillRect/>
                </a:stretch>
              </p:blipFill>
              <p:spPr>
                <a:xfrm>
                  <a:off x="10971653" y="768307"/>
                  <a:ext cx="10152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9" name="Freihand 28">
                  <a:extLst>
                    <a:ext uri="{FF2B5EF4-FFF2-40B4-BE49-F238E27FC236}">
                      <a16:creationId xmlns:a16="http://schemas.microsoft.com/office/drawing/2014/main" id="{EB0198C5-894F-49B7-B87B-AD8200ECE2B8}"/>
                    </a:ext>
                  </a:extLst>
                </p14:cNvPr>
                <p14:cNvContentPartPr/>
                <p14:nvPr/>
              </p14:nvContentPartPr>
              <p14:xfrm>
                <a:off x="11112773" y="628267"/>
                <a:ext cx="114120" cy="224640"/>
              </p14:xfrm>
            </p:contentPart>
          </mc:Choice>
          <mc:Fallback xmlns="">
            <p:pic>
              <p:nvPicPr>
                <p:cNvPr id="29" name="Freihand 28">
                  <a:extLst>
                    <a:ext uri="{FF2B5EF4-FFF2-40B4-BE49-F238E27FC236}">
                      <a16:creationId xmlns:a16="http://schemas.microsoft.com/office/drawing/2014/main" id="{EB0198C5-894F-49B7-B87B-AD8200ECE2B8}"/>
                    </a:ext>
                  </a:extLst>
                </p:cNvPr>
                <p:cNvPicPr/>
                <p:nvPr/>
              </p:nvPicPr>
              <p:blipFill>
                <a:blip r:embed="rId92"/>
                <a:stretch>
                  <a:fillRect/>
                </a:stretch>
              </p:blipFill>
              <p:spPr>
                <a:xfrm>
                  <a:off x="11108453" y="623947"/>
                  <a:ext cx="1227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0" name="Freihand 29">
                  <a:extLst>
                    <a:ext uri="{FF2B5EF4-FFF2-40B4-BE49-F238E27FC236}">
                      <a16:creationId xmlns:a16="http://schemas.microsoft.com/office/drawing/2014/main" id="{E723B462-1AFE-43CF-B647-6874E25E740B}"/>
                    </a:ext>
                  </a:extLst>
                </p14:cNvPr>
                <p14:cNvContentPartPr/>
                <p14:nvPr/>
              </p14:nvContentPartPr>
              <p14:xfrm>
                <a:off x="11249213" y="633667"/>
                <a:ext cx="126360" cy="183600"/>
              </p14:xfrm>
            </p:contentPart>
          </mc:Choice>
          <mc:Fallback xmlns="">
            <p:pic>
              <p:nvPicPr>
                <p:cNvPr id="30" name="Freihand 29">
                  <a:extLst>
                    <a:ext uri="{FF2B5EF4-FFF2-40B4-BE49-F238E27FC236}">
                      <a16:creationId xmlns:a16="http://schemas.microsoft.com/office/drawing/2014/main" id="{E723B462-1AFE-43CF-B647-6874E25E740B}"/>
                    </a:ext>
                  </a:extLst>
                </p:cNvPr>
                <p:cNvPicPr/>
                <p:nvPr/>
              </p:nvPicPr>
              <p:blipFill>
                <a:blip r:embed="rId94"/>
                <a:stretch>
                  <a:fillRect/>
                </a:stretch>
              </p:blipFill>
              <p:spPr>
                <a:xfrm>
                  <a:off x="11244893" y="629347"/>
                  <a:ext cx="1350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31" name="Freihand 30">
                  <a:extLst>
                    <a:ext uri="{FF2B5EF4-FFF2-40B4-BE49-F238E27FC236}">
                      <a16:creationId xmlns:a16="http://schemas.microsoft.com/office/drawing/2014/main" id="{97DCB1C3-C9F0-47F2-A45F-8C213713A44D}"/>
                    </a:ext>
                  </a:extLst>
                </p14:cNvPr>
                <p14:cNvContentPartPr/>
                <p14:nvPr/>
              </p14:nvContentPartPr>
              <p14:xfrm>
                <a:off x="11281973" y="779107"/>
                <a:ext cx="143280" cy="70200"/>
              </p14:xfrm>
            </p:contentPart>
          </mc:Choice>
          <mc:Fallback xmlns="">
            <p:pic>
              <p:nvPicPr>
                <p:cNvPr id="31" name="Freihand 30">
                  <a:extLst>
                    <a:ext uri="{FF2B5EF4-FFF2-40B4-BE49-F238E27FC236}">
                      <a16:creationId xmlns:a16="http://schemas.microsoft.com/office/drawing/2014/main" id="{97DCB1C3-C9F0-47F2-A45F-8C213713A44D}"/>
                    </a:ext>
                  </a:extLst>
                </p:cNvPr>
                <p:cNvPicPr/>
                <p:nvPr/>
              </p:nvPicPr>
              <p:blipFill>
                <a:blip r:embed="rId96"/>
                <a:stretch>
                  <a:fillRect/>
                </a:stretch>
              </p:blipFill>
              <p:spPr>
                <a:xfrm>
                  <a:off x="11277653" y="774787"/>
                  <a:ext cx="1519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32" name="Freihand 31">
                  <a:extLst>
                    <a:ext uri="{FF2B5EF4-FFF2-40B4-BE49-F238E27FC236}">
                      <a16:creationId xmlns:a16="http://schemas.microsoft.com/office/drawing/2014/main" id="{7A5CA710-1A66-4263-BC1E-298891A44D68}"/>
                    </a:ext>
                  </a:extLst>
                </p14:cNvPr>
                <p14:cNvContentPartPr/>
                <p14:nvPr/>
              </p14:nvContentPartPr>
              <p14:xfrm>
                <a:off x="9267053" y="1090867"/>
                <a:ext cx="102600" cy="300240"/>
              </p14:xfrm>
            </p:contentPart>
          </mc:Choice>
          <mc:Fallback xmlns="">
            <p:pic>
              <p:nvPicPr>
                <p:cNvPr id="32" name="Freihand 31">
                  <a:extLst>
                    <a:ext uri="{FF2B5EF4-FFF2-40B4-BE49-F238E27FC236}">
                      <a16:creationId xmlns:a16="http://schemas.microsoft.com/office/drawing/2014/main" id="{7A5CA710-1A66-4263-BC1E-298891A44D68}"/>
                    </a:ext>
                  </a:extLst>
                </p:cNvPr>
                <p:cNvPicPr/>
                <p:nvPr/>
              </p:nvPicPr>
              <p:blipFill>
                <a:blip r:embed="rId98"/>
                <a:stretch>
                  <a:fillRect/>
                </a:stretch>
              </p:blipFill>
              <p:spPr>
                <a:xfrm>
                  <a:off x="9262733" y="1086547"/>
                  <a:ext cx="11124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3" name="Freihand 32">
                  <a:extLst>
                    <a:ext uri="{FF2B5EF4-FFF2-40B4-BE49-F238E27FC236}">
                      <a16:creationId xmlns:a16="http://schemas.microsoft.com/office/drawing/2014/main" id="{5DF5522E-B3D3-4008-AD23-552B0DF023F0}"/>
                    </a:ext>
                  </a:extLst>
                </p14:cNvPr>
                <p14:cNvContentPartPr/>
                <p14:nvPr/>
              </p14:nvContentPartPr>
              <p14:xfrm>
                <a:off x="9410333" y="1094107"/>
                <a:ext cx="54720" cy="182520"/>
              </p14:xfrm>
            </p:contentPart>
          </mc:Choice>
          <mc:Fallback xmlns="">
            <p:pic>
              <p:nvPicPr>
                <p:cNvPr id="33" name="Freihand 32">
                  <a:extLst>
                    <a:ext uri="{FF2B5EF4-FFF2-40B4-BE49-F238E27FC236}">
                      <a16:creationId xmlns:a16="http://schemas.microsoft.com/office/drawing/2014/main" id="{5DF5522E-B3D3-4008-AD23-552B0DF023F0}"/>
                    </a:ext>
                  </a:extLst>
                </p:cNvPr>
                <p:cNvPicPr/>
                <p:nvPr/>
              </p:nvPicPr>
              <p:blipFill>
                <a:blip r:embed="rId100"/>
                <a:stretch>
                  <a:fillRect/>
                </a:stretch>
              </p:blipFill>
              <p:spPr>
                <a:xfrm>
                  <a:off x="9406013" y="1089787"/>
                  <a:ext cx="633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34" name="Freihand 33">
                  <a:extLst>
                    <a:ext uri="{FF2B5EF4-FFF2-40B4-BE49-F238E27FC236}">
                      <a16:creationId xmlns:a16="http://schemas.microsoft.com/office/drawing/2014/main" id="{23D5DD7C-6EAA-44F5-8E6C-6C8588932A7C}"/>
                    </a:ext>
                  </a:extLst>
                </p14:cNvPr>
                <p14:cNvContentPartPr/>
                <p14:nvPr/>
              </p14:nvContentPartPr>
              <p14:xfrm>
                <a:off x="9465773" y="1163227"/>
                <a:ext cx="126720" cy="103320"/>
              </p14:xfrm>
            </p:contentPart>
          </mc:Choice>
          <mc:Fallback xmlns="">
            <p:pic>
              <p:nvPicPr>
                <p:cNvPr id="34" name="Freihand 33">
                  <a:extLst>
                    <a:ext uri="{FF2B5EF4-FFF2-40B4-BE49-F238E27FC236}">
                      <a16:creationId xmlns:a16="http://schemas.microsoft.com/office/drawing/2014/main" id="{23D5DD7C-6EAA-44F5-8E6C-6C8588932A7C}"/>
                    </a:ext>
                  </a:extLst>
                </p:cNvPr>
                <p:cNvPicPr/>
                <p:nvPr/>
              </p:nvPicPr>
              <p:blipFill>
                <a:blip r:embed="rId102"/>
                <a:stretch>
                  <a:fillRect/>
                </a:stretch>
              </p:blipFill>
              <p:spPr>
                <a:xfrm>
                  <a:off x="9461453" y="1158907"/>
                  <a:ext cx="13536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35" name="Freihand 34">
                  <a:extLst>
                    <a:ext uri="{FF2B5EF4-FFF2-40B4-BE49-F238E27FC236}">
                      <a16:creationId xmlns:a16="http://schemas.microsoft.com/office/drawing/2014/main" id="{5D49D2D9-74D1-475E-B731-C282B752A03A}"/>
                    </a:ext>
                  </a:extLst>
                </p14:cNvPr>
                <p14:cNvContentPartPr/>
                <p14:nvPr/>
              </p14:nvContentPartPr>
              <p14:xfrm>
                <a:off x="9567293" y="1148827"/>
                <a:ext cx="139320" cy="138600"/>
              </p14:xfrm>
            </p:contentPart>
          </mc:Choice>
          <mc:Fallback xmlns="">
            <p:pic>
              <p:nvPicPr>
                <p:cNvPr id="35" name="Freihand 34">
                  <a:extLst>
                    <a:ext uri="{FF2B5EF4-FFF2-40B4-BE49-F238E27FC236}">
                      <a16:creationId xmlns:a16="http://schemas.microsoft.com/office/drawing/2014/main" id="{5D49D2D9-74D1-475E-B731-C282B752A03A}"/>
                    </a:ext>
                  </a:extLst>
                </p:cNvPr>
                <p:cNvPicPr/>
                <p:nvPr/>
              </p:nvPicPr>
              <p:blipFill>
                <a:blip r:embed="rId104"/>
                <a:stretch>
                  <a:fillRect/>
                </a:stretch>
              </p:blipFill>
              <p:spPr>
                <a:xfrm>
                  <a:off x="9562973" y="1144507"/>
                  <a:ext cx="1479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36" name="Freihand 35">
                  <a:extLst>
                    <a:ext uri="{FF2B5EF4-FFF2-40B4-BE49-F238E27FC236}">
                      <a16:creationId xmlns:a16="http://schemas.microsoft.com/office/drawing/2014/main" id="{941ED54C-ACBB-4B1A-839D-FB5447EF1D9D}"/>
                    </a:ext>
                  </a:extLst>
                </p14:cNvPr>
                <p14:cNvContentPartPr/>
                <p14:nvPr/>
              </p14:nvContentPartPr>
              <p14:xfrm>
                <a:off x="9762053" y="1170067"/>
                <a:ext cx="5040" cy="95760"/>
              </p14:xfrm>
            </p:contentPart>
          </mc:Choice>
          <mc:Fallback xmlns="">
            <p:pic>
              <p:nvPicPr>
                <p:cNvPr id="36" name="Freihand 35">
                  <a:extLst>
                    <a:ext uri="{FF2B5EF4-FFF2-40B4-BE49-F238E27FC236}">
                      <a16:creationId xmlns:a16="http://schemas.microsoft.com/office/drawing/2014/main" id="{941ED54C-ACBB-4B1A-839D-FB5447EF1D9D}"/>
                    </a:ext>
                  </a:extLst>
                </p:cNvPr>
                <p:cNvPicPr/>
                <p:nvPr/>
              </p:nvPicPr>
              <p:blipFill>
                <a:blip r:embed="rId106"/>
                <a:stretch>
                  <a:fillRect/>
                </a:stretch>
              </p:blipFill>
              <p:spPr>
                <a:xfrm>
                  <a:off x="9757733" y="1165747"/>
                  <a:ext cx="136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37" name="Freihand 36">
                  <a:extLst>
                    <a:ext uri="{FF2B5EF4-FFF2-40B4-BE49-F238E27FC236}">
                      <a16:creationId xmlns:a16="http://schemas.microsoft.com/office/drawing/2014/main" id="{8635D120-CEE1-4E2D-AFAF-8B4E778D51DD}"/>
                    </a:ext>
                  </a:extLst>
                </p14:cNvPr>
                <p14:cNvContentPartPr/>
                <p14:nvPr/>
              </p14:nvContentPartPr>
              <p14:xfrm>
                <a:off x="9795533" y="1074307"/>
                <a:ext cx="97920" cy="171000"/>
              </p14:xfrm>
            </p:contentPart>
          </mc:Choice>
          <mc:Fallback xmlns="">
            <p:pic>
              <p:nvPicPr>
                <p:cNvPr id="37" name="Freihand 36">
                  <a:extLst>
                    <a:ext uri="{FF2B5EF4-FFF2-40B4-BE49-F238E27FC236}">
                      <a16:creationId xmlns:a16="http://schemas.microsoft.com/office/drawing/2014/main" id="{8635D120-CEE1-4E2D-AFAF-8B4E778D51DD}"/>
                    </a:ext>
                  </a:extLst>
                </p:cNvPr>
                <p:cNvPicPr/>
                <p:nvPr/>
              </p:nvPicPr>
              <p:blipFill>
                <a:blip r:embed="rId108"/>
                <a:stretch>
                  <a:fillRect/>
                </a:stretch>
              </p:blipFill>
              <p:spPr>
                <a:xfrm>
                  <a:off x="9791213" y="1069987"/>
                  <a:ext cx="1065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38" name="Freihand 37">
                  <a:extLst>
                    <a:ext uri="{FF2B5EF4-FFF2-40B4-BE49-F238E27FC236}">
                      <a16:creationId xmlns:a16="http://schemas.microsoft.com/office/drawing/2014/main" id="{0971D758-72F2-4EDA-8E21-B1C4B8B320B6}"/>
                    </a:ext>
                  </a:extLst>
                </p14:cNvPr>
                <p14:cNvContentPartPr/>
                <p14:nvPr/>
              </p14:nvContentPartPr>
              <p14:xfrm>
                <a:off x="9912173" y="1080787"/>
                <a:ext cx="10440" cy="141840"/>
              </p14:xfrm>
            </p:contentPart>
          </mc:Choice>
          <mc:Fallback xmlns="">
            <p:pic>
              <p:nvPicPr>
                <p:cNvPr id="38" name="Freihand 37">
                  <a:extLst>
                    <a:ext uri="{FF2B5EF4-FFF2-40B4-BE49-F238E27FC236}">
                      <a16:creationId xmlns:a16="http://schemas.microsoft.com/office/drawing/2014/main" id="{0971D758-72F2-4EDA-8E21-B1C4B8B320B6}"/>
                    </a:ext>
                  </a:extLst>
                </p:cNvPr>
                <p:cNvPicPr/>
                <p:nvPr/>
              </p:nvPicPr>
              <p:blipFill>
                <a:blip r:embed="rId110"/>
                <a:stretch>
                  <a:fillRect/>
                </a:stretch>
              </p:blipFill>
              <p:spPr>
                <a:xfrm>
                  <a:off x="9907853" y="1076467"/>
                  <a:ext cx="190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39" name="Freihand 38">
                  <a:extLst>
                    <a:ext uri="{FF2B5EF4-FFF2-40B4-BE49-F238E27FC236}">
                      <a16:creationId xmlns:a16="http://schemas.microsoft.com/office/drawing/2014/main" id="{8D441D34-D9D0-464B-B087-E47F40E5D592}"/>
                    </a:ext>
                  </a:extLst>
                </p14:cNvPr>
                <p14:cNvContentPartPr/>
                <p14:nvPr/>
              </p14:nvContentPartPr>
              <p14:xfrm>
                <a:off x="9955373" y="1143067"/>
                <a:ext cx="239760" cy="72720"/>
              </p14:xfrm>
            </p:contentPart>
          </mc:Choice>
          <mc:Fallback xmlns="">
            <p:pic>
              <p:nvPicPr>
                <p:cNvPr id="39" name="Freihand 38">
                  <a:extLst>
                    <a:ext uri="{FF2B5EF4-FFF2-40B4-BE49-F238E27FC236}">
                      <a16:creationId xmlns:a16="http://schemas.microsoft.com/office/drawing/2014/main" id="{8D441D34-D9D0-464B-B087-E47F40E5D592}"/>
                    </a:ext>
                  </a:extLst>
                </p:cNvPr>
                <p:cNvPicPr/>
                <p:nvPr/>
              </p:nvPicPr>
              <p:blipFill>
                <a:blip r:embed="rId112"/>
                <a:stretch>
                  <a:fillRect/>
                </a:stretch>
              </p:blipFill>
              <p:spPr>
                <a:xfrm>
                  <a:off x="9951053" y="1138747"/>
                  <a:ext cx="2484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40" name="Freihand 39">
                  <a:extLst>
                    <a:ext uri="{FF2B5EF4-FFF2-40B4-BE49-F238E27FC236}">
                      <a16:creationId xmlns:a16="http://schemas.microsoft.com/office/drawing/2014/main" id="{8436DD91-199A-48F4-B882-8068751A77EC}"/>
                    </a:ext>
                  </a:extLst>
                </p14:cNvPr>
                <p14:cNvContentPartPr/>
                <p14:nvPr/>
              </p14:nvContentPartPr>
              <p14:xfrm>
                <a:off x="10472333" y="1119667"/>
                <a:ext cx="13320" cy="158760"/>
              </p14:xfrm>
            </p:contentPart>
          </mc:Choice>
          <mc:Fallback xmlns="">
            <p:pic>
              <p:nvPicPr>
                <p:cNvPr id="40" name="Freihand 39">
                  <a:extLst>
                    <a:ext uri="{FF2B5EF4-FFF2-40B4-BE49-F238E27FC236}">
                      <a16:creationId xmlns:a16="http://schemas.microsoft.com/office/drawing/2014/main" id="{8436DD91-199A-48F4-B882-8068751A77EC}"/>
                    </a:ext>
                  </a:extLst>
                </p:cNvPr>
                <p:cNvPicPr/>
                <p:nvPr/>
              </p:nvPicPr>
              <p:blipFill>
                <a:blip r:embed="rId114"/>
                <a:stretch>
                  <a:fillRect/>
                </a:stretch>
              </p:blipFill>
              <p:spPr>
                <a:xfrm>
                  <a:off x="10468013" y="1115347"/>
                  <a:ext cx="2196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41" name="Freihand 40">
                  <a:extLst>
                    <a:ext uri="{FF2B5EF4-FFF2-40B4-BE49-F238E27FC236}">
                      <a16:creationId xmlns:a16="http://schemas.microsoft.com/office/drawing/2014/main" id="{1F3FF723-069F-49B1-9A71-08D1BF181C52}"/>
                    </a:ext>
                  </a:extLst>
                </p14:cNvPr>
                <p14:cNvContentPartPr/>
                <p14:nvPr/>
              </p14:nvContentPartPr>
              <p14:xfrm>
                <a:off x="10381973" y="1075387"/>
                <a:ext cx="154080" cy="109440"/>
              </p14:xfrm>
            </p:contentPart>
          </mc:Choice>
          <mc:Fallback xmlns="">
            <p:pic>
              <p:nvPicPr>
                <p:cNvPr id="41" name="Freihand 40">
                  <a:extLst>
                    <a:ext uri="{FF2B5EF4-FFF2-40B4-BE49-F238E27FC236}">
                      <a16:creationId xmlns:a16="http://schemas.microsoft.com/office/drawing/2014/main" id="{1F3FF723-069F-49B1-9A71-08D1BF181C52}"/>
                    </a:ext>
                  </a:extLst>
                </p:cNvPr>
                <p:cNvPicPr/>
                <p:nvPr/>
              </p:nvPicPr>
              <p:blipFill>
                <a:blip r:embed="rId116"/>
                <a:stretch>
                  <a:fillRect/>
                </a:stretch>
              </p:blipFill>
              <p:spPr>
                <a:xfrm>
                  <a:off x="10377653" y="1071067"/>
                  <a:ext cx="1627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42" name="Freihand 41">
                  <a:extLst>
                    <a:ext uri="{FF2B5EF4-FFF2-40B4-BE49-F238E27FC236}">
                      <a16:creationId xmlns:a16="http://schemas.microsoft.com/office/drawing/2014/main" id="{97C8BAAC-CE03-46A7-88E6-F7223790D461}"/>
                    </a:ext>
                  </a:extLst>
                </p14:cNvPr>
                <p14:cNvContentPartPr/>
                <p14:nvPr/>
              </p14:nvContentPartPr>
              <p14:xfrm>
                <a:off x="10558373" y="1124347"/>
                <a:ext cx="209160" cy="91800"/>
              </p14:xfrm>
            </p:contentPart>
          </mc:Choice>
          <mc:Fallback xmlns="">
            <p:pic>
              <p:nvPicPr>
                <p:cNvPr id="42" name="Freihand 41">
                  <a:extLst>
                    <a:ext uri="{FF2B5EF4-FFF2-40B4-BE49-F238E27FC236}">
                      <a16:creationId xmlns:a16="http://schemas.microsoft.com/office/drawing/2014/main" id="{97C8BAAC-CE03-46A7-88E6-F7223790D461}"/>
                    </a:ext>
                  </a:extLst>
                </p:cNvPr>
                <p:cNvPicPr/>
                <p:nvPr/>
              </p:nvPicPr>
              <p:blipFill>
                <a:blip r:embed="rId118"/>
                <a:stretch>
                  <a:fillRect/>
                </a:stretch>
              </p:blipFill>
              <p:spPr>
                <a:xfrm>
                  <a:off x="10554053" y="1120027"/>
                  <a:ext cx="2178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43" name="Freihand 42">
                  <a:extLst>
                    <a:ext uri="{FF2B5EF4-FFF2-40B4-BE49-F238E27FC236}">
                      <a16:creationId xmlns:a16="http://schemas.microsoft.com/office/drawing/2014/main" id="{544BF70F-A4BD-4FF8-A2F4-49AF7C772503}"/>
                    </a:ext>
                  </a:extLst>
                </p14:cNvPr>
                <p14:cNvContentPartPr/>
                <p14:nvPr/>
              </p14:nvContentPartPr>
              <p14:xfrm>
                <a:off x="10747373" y="1065667"/>
                <a:ext cx="9720" cy="39240"/>
              </p14:xfrm>
            </p:contentPart>
          </mc:Choice>
          <mc:Fallback xmlns="">
            <p:pic>
              <p:nvPicPr>
                <p:cNvPr id="43" name="Freihand 42">
                  <a:extLst>
                    <a:ext uri="{FF2B5EF4-FFF2-40B4-BE49-F238E27FC236}">
                      <a16:creationId xmlns:a16="http://schemas.microsoft.com/office/drawing/2014/main" id="{544BF70F-A4BD-4FF8-A2F4-49AF7C772503}"/>
                    </a:ext>
                  </a:extLst>
                </p:cNvPr>
                <p:cNvPicPr/>
                <p:nvPr/>
              </p:nvPicPr>
              <p:blipFill>
                <a:blip r:embed="rId120"/>
                <a:stretch>
                  <a:fillRect/>
                </a:stretch>
              </p:blipFill>
              <p:spPr>
                <a:xfrm>
                  <a:off x="10743053" y="1061347"/>
                  <a:ext cx="183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4" name="Freihand 43">
                  <a:extLst>
                    <a:ext uri="{FF2B5EF4-FFF2-40B4-BE49-F238E27FC236}">
                      <a16:creationId xmlns:a16="http://schemas.microsoft.com/office/drawing/2014/main" id="{F55ED4F5-F965-4CCE-B4BA-9CC16BEF083C}"/>
                    </a:ext>
                  </a:extLst>
                </p14:cNvPr>
                <p14:cNvContentPartPr/>
                <p14:nvPr/>
              </p14:nvContentPartPr>
              <p14:xfrm>
                <a:off x="10788773" y="1120747"/>
                <a:ext cx="74520" cy="74160"/>
              </p14:xfrm>
            </p:contentPart>
          </mc:Choice>
          <mc:Fallback xmlns="">
            <p:pic>
              <p:nvPicPr>
                <p:cNvPr id="44" name="Freihand 43">
                  <a:extLst>
                    <a:ext uri="{FF2B5EF4-FFF2-40B4-BE49-F238E27FC236}">
                      <a16:creationId xmlns:a16="http://schemas.microsoft.com/office/drawing/2014/main" id="{F55ED4F5-F965-4CCE-B4BA-9CC16BEF083C}"/>
                    </a:ext>
                  </a:extLst>
                </p:cNvPr>
                <p:cNvPicPr/>
                <p:nvPr/>
              </p:nvPicPr>
              <p:blipFill>
                <a:blip r:embed="rId122"/>
                <a:stretch>
                  <a:fillRect/>
                </a:stretch>
              </p:blipFill>
              <p:spPr>
                <a:xfrm>
                  <a:off x="10784453" y="1116427"/>
                  <a:ext cx="831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45" name="Freihand 44">
                  <a:extLst>
                    <a:ext uri="{FF2B5EF4-FFF2-40B4-BE49-F238E27FC236}">
                      <a16:creationId xmlns:a16="http://schemas.microsoft.com/office/drawing/2014/main" id="{307D2E19-4896-45FF-847C-0ECFBA0E3F59}"/>
                    </a:ext>
                  </a:extLst>
                </p14:cNvPr>
                <p14:cNvContentPartPr/>
                <p14:nvPr/>
              </p14:nvContentPartPr>
              <p14:xfrm>
                <a:off x="11078933" y="1105987"/>
                <a:ext cx="294120" cy="111240"/>
              </p14:xfrm>
            </p:contentPart>
          </mc:Choice>
          <mc:Fallback xmlns="">
            <p:pic>
              <p:nvPicPr>
                <p:cNvPr id="45" name="Freihand 44">
                  <a:extLst>
                    <a:ext uri="{FF2B5EF4-FFF2-40B4-BE49-F238E27FC236}">
                      <a16:creationId xmlns:a16="http://schemas.microsoft.com/office/drawing/2014/main" id="{307D2E19-4896-45FF-847C-0ECFBA0E3F59}"/>
                    </a:ext>
                  </a:extLst>
                </p:cNvPr>
                <p:cNvPicPr/>
                <p:nvPr/>
              </p:nvPicPr>
              <p:blipFill>
                <a:blip r:embed="rId124"/>
                <a:stretch>
                  <a:fillRect/>
                </a:stretch>
              </p:blipFill>
              <p:spPr>
                <a:xfrm>
                  <a:off x="11074613" y="1101667"/>
                  <a:ext cx="302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46" name="Freihand 45">
                  <a:extLst>
                    <a:ext uri="{FF2B5EF4-FFF2-40B4-BE49-F238E27FC236}">
                      <a16:creationId xmlns:a16="http://schemas.microsoft.com/office/drawing/2014/main" id="{87917E17-49E8-4D68-A77E-EBD8C1A9B197}"/>
                    </a:ext>
                  </a:extLst>
                </p14:cNvPr>
                <p14:cNvContentPartPr/>
                <p14:nvPr/>
              </p14:nvContentPartPr>
              <p14:xfrm>
                <a:off x="11433173" y="1026067"/>
                <a:ext cx="107280" cy="283680"/>
              </p14:xfrm>
            </p:contentPart>
          </mc:Choice>
          <mc:Fallback xmlns="">
            <p:pic>
              <p:nvPicPr>
                <p:cNvPr id="46" name="Freihand 45">
                  <a:extLst>
                    <a:ext uri="{FF2B5EF4-FFF2-40B4-BE49-F238E27FC236}">
                      <a16:creationId xmlns:a16="http://schemas.microsoft.com/office/drawing/2014/main" id="{87917E17-49E8-4D68-A77E-EBD8C1A9B197}"/>
                    </a:ext>
                  </a:extLst>
                </p:cNvPr>
                <p:cNvPicPr/>
                <p:nvPr/>
              </p:nvPicPr>
              <p:blipFill>
                <a:blip r:embed="rId126"/>
                <a:stretch>
                  <a:fillRect/>
                </a:stretch>
              </p:blipFill>
              <p:spPr>
                <a:xfrm>
                  <a:off x="11428853" y="1021747"/>
                  <a:ext cx="11592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47" name="Freihand 46">
                  <a:extLst>
                    <a:ext uri="{FF2B5EF4-FFF2-40B4-BE49-F238E27FC236}">
                      <a16:creationId xmlns:a16="http://schemas.microsoft.com/office/drawing/2014/main" id="{D9DE3C8B-7735-4A40-8E8E-1202F65CAAA1}"/>
                    </a:ext>
                  </a:extLst>
                </p14:cNvPr>
                <p14:cNvContentPartPr/>
                <p14:nvPr/>
              </p14:nvContentPartPr>
              <p14:xfrm>
                <a:off x="9239333" y="1566067"/>
                <a:ext cx="327600" cy="137160"/>
              </p14:xfrm>
            </p:contentPart>
          </mc:Choice>
          <mc:Fallback xmlns="">
            <p:pic>
              <p:nvPicPr>
                <p:cNvPr id="47" name="Freihand 46">
                  <a:extLst>
                    <a:ext uri="{FF2B5EF4-FFF2-40B4-BE49-F238E27FC236}">
                      <a16:creationId xmlns:a16="http://schemas.microsoft.com/office/drawing/2014/main" id="{D9DE3C8B-7735-4A40-8E8E-1202F65CAAA1}"/>
                    </a:ext>
                  </a:extLst>
                </p:cNvPr>
                <p:cNvPicPr/>
                <p:nvPr/>
              </p:nvPicPr>
              <p:blipFill>
                <a:blip r:embed="rId128"/>
                <a:stretch>
                  <a:fillRect/>
                </a:stretch>
              </p:blipFill>
              <p:spPr>
                <a:xfrm>
                  <a:off x="9235013" y="1561747"/>
                  <a:ext cx="3362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8" name="Freihand 47">
                  <a:extLst>
                    <a:ext uri="{FF2B5EF4-FFF2-40B4-BE49-F238E27FC236}">
                      <a16:creationId xmlns:a16="http://schemas.microsoft.com/office/drawing/2014/main" id="{447C8EF4-153E-4C00-8E9F-4B0CDDE9E98B}"/>
                    </a:ext>
                  </a:extLst>
                </p14:cNvPr>
                <p14:cNvContentPartPr/>
                <p14:nvPr/>
              </p14:nvContentPartPr>
              <p14:xfrm>
                <a:off x="9555413" y="1523587"/>
                <a:ext cx="14400" cy="45720"/>
              </p14:xfrm>
            </p:contentPart>
          </mc:Choice>
          <mc:Fallback xmlns="">
            <p:pic>
              <p:nvPicPr>
                <p:cNvPr id="48" name="Freihand 47">
                  <a:extLst>
                    <a:ext uri="{FF2B5EF4-FFF2-40B4-BE49-F238E27FC236}">
                      <a16:creationId xmlns:a16="http://schemas.microsoft.com/office/drawing/2014/main" id="{447C8EF4-153E-4C00-8E9F-4B0CDDE9E98B}"/>
                    </a:ext>
                  </a:extLst>
                </p:cNvPr>
                <p:cNvPicPr/>
                <p:nvPr/>
              </p:nvPicPr>
              <p:blipFill>
                <a:blip r:embed="rId130"/>
                <a:stretch>
                  <a:fillRect/>
                </a:stretch>
              </p:blipFill>
              <p:spPr>
                <a:xfrm>
                  <a:off x="9551093" y="1519267"/>
                  <a:ext cx="2304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9" name="Freihand 48">
                  <a:extLst>
                    <a:ext uri="{FF2B5EF4-FFF2-40B4-BE49-F238E27FC236}">
                      <a16:creationId xmlns:a16="http://schemas.microsoft.com/office/drawing/2014/main" id="{89EFFACC-77C3-48A9-B6C2-FA0F6BE1499D}"/>
                    </a:ext>
                  </a:extLst>
                </p14:cNvPr>
                <p14:cNvContentPartPr/>
                <p14:nvPr/>
              </p14:nvContentPartPr>
              <p14:xfrm>
                <a:off x="9620933" y="1584787"/>
                <a:ext cx="121320" cy="111600"/>
              </p14:xfrm>
            </p:contentPart>
          </mc:Choice>
          <mc:Fallback xmlns="">
            <p:pic>
              <p:nvPicPr>
                <p:cNvPr id="49" name="Freihand 48">
                  <a:extLst>
                    <a:ext uri="{FF2B5EF4-FFF2-40B4-BE49-F238E27FC236}">
                      <a16:creationId xmlns:a16="http://schemas.microsoft.com/office/drawing/2014/main" id="{89EFFACC-77C3-48A9-B6C2-FA0F6BE1499D}"/>
                    </a:ext>
                  </a:extLst>
                </p:cNvPr>
                <p:cNvPicPr/>
                <p:nvPr/>
              </p:nvPicPr>
              <p:blipFill>
                <a:blip r:embed="rId132"/>
                <a:stretch>
                  <a:fillRect/>
                </a:stretch>
              </p:blipFill>
              <p:spPr>
                <a:xfrm>
                  <a:off x="9616613" y="1580467"/>
                  <a:ext cx="1299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50" name="Freihand 49">
                  <a:extLst>
                    <a:ext uri="{FF2B5EF4-FFF2-40B4-BE49-F238E27FC236}">
                      <a16:creationId xmlns:a16="http://schemas.microsoft.com/office/drawing/2014/main" id="{0FE7481B-817E-424F-981B-DAAFD0EF7C20}"/>
                    </a:ext>
                  </a:extLst>
                </p14:cNvPr>
                <p14:cNvContentPartPr/>
                <p14:nvPr/>
              </p14:nvContentPartPr>
              <p14:xfrm>
                <a:off x="10016573" y="1583347"/>
                <a:ext cx="244080" cy="88920"/>
              </p14:xfrm>
            </p:contentPart>
          </mc:Choice>
          <mc:Fallback xmlns="">
            <p:pic>
              <p:nvPicPr>
                <p:cNvPr id="50" name="Freihand 49">
                  <a:extLst>
                    <a:ext uri="{FF2B5EF4-FFF2-40B4-BE49-F238E27FC236}">
                      <a16:creationId xmlns:a16="http://schemas.microsoft.com/office/drawing/2014/main" id="{0FE7481B-817E-424F-981B-DAAFD0EF7C20}"/>
                    </a:ext>
                  </a:extLst>
                </p:cNvPr>
                <p:cNvPicPr/>
                <p:nvPr/>
              </p:nvPicPr>
              <p:blipFill>
                <a:blip r:embed="rId134"/>
                <a:stretch>
                  <a:fillRect/>
                </a:stretch>
              </p:blipFill>
              <p:spPr>
                <a:xfrm>
                  <a:off x="10012253" y="1579027"/>
                  <a:ext cx="2527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51" name="Freihand 50">
                  <a:extLst>
                    <a:ext uri="{FF2B5EF4-FFF2-40B4-BE49-F238E27FC236}">
                      <a16:creationId xmlns:a16="http://schemas.microsoft.com/office/drawing/2014/main" id="{3ECF77CF-0663-48C7-934F-12F2D7BBD50C}"/>
                    </a:ext>
                  </a:extLst>
                </p14:cNvPr>
                <p14:cNvContentPartPr/>
                <p14:nvPr/>
              </p14:nvContentPartPr>
              <p14:xfrm>
                <a:off x="10259213" y="1563547"/>
                <a:ext cx="140760" cy="258120"/>
              </p14:xfrm>
            </p:contentPart>
          </mc:Choice>
          <mc:Fallback xmlns="">
            <p:pic>
              <p:nvPicPr>
                <p:cNvPr id="51" name="Freihand 50">
                  <a:extLst>
                    <a:ext uri="{FF2B5EF4-FFF2-40B4-BE49-F238E27FC236}">
                      <a16:creationId xmlns:a16="http://schemas.microsoft.com/office/drawing/2014/main" id="{3ECF77CF-0663-48C7-934F-12F2D7BBD50C}"/>
                    </a:ext>
                  </a:extLst>
                </p:cNvPr>
                <p:cNvPicPr/>
                <p:nvPr/>
              </p:nvPicPr>
              <p:blipFill>
                <a:blip r:embed="rId136"/>
                <a:stretch>
                  <a:fillRect/>
                </a:stretch>
              </p:blipFill>
              <p:spPr>
                <a:xfrm>
                  <a:off x="10254893" y="1559227"/>
                  <a:ext cx="149400" cy="2667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52" name="Freihand 51">
                  <a:extLst>
                    <a:ext uri="{FF2B5EF4-FFF2-40B4-BE49-F238E27FC236}">
                      <a16:creationId xmlns:a16="http://schemas.microsoft.com/office/drawing/2014/main" id="{88962FE5-197A-4FCD-AB77-6F561928D700}"/>
                    </a:ext>
                  </a:extLst>
                </p14:cNvPr>
                <p14:cNvContentPartPr/>
                <p14:nvPr/>
              </p14:nvContentPartPr>
              <p14:xfrm>
                <a:off x="10435253" y="1489027"/>
                <a:ext cx="92520" cy="165600"/>
              </p14:xfrm>
            </p:contentPart>
          </mc:Choice>
          <mc:Fallback xmlns="">
            <p:pic>
              <p:nvPicPr>
                <p:cNvPr id="52" name="Freihand 51">
                  <a:extLst>
                    <a:ext uri="{FF2B5EF4-FFF2-40B4-BE49-F238E27FC236}">
                      <a16:creationId xmlns:a16="http://schemas.microsoft.com/office/drawing/2014/main" id="{88962FE5-197A-4FCD-AB77-6F561928D700}"/>
                    </a:ext>
                  </a:extLst>
                </p:cNvPr>
                <p:cNvPicPr/>
                <p:nvPr/>
              </p:nvPicPr>
              <p:blipFill>
                <a:blip r:embed="rId138"/>
                <a:stretch>
                  <a:fillRect/>
                </a:stretch>
              </p:blipFill>
              <p:spPr>
                <a:xfrm>
                  <a:off x="10430933" y="1484707"/>
                  <a:ext cx="1011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53" name="Freihand 52">
                  <a:extLst>
                    <a:ext uri="{FF2B5EF4-FFF2-40B4-BE49-F238E27FC236}">
                      <a16:creationId xmlns:a16="http://schemas.microsoft.com/office/drawing/2014/main" id="{DA7528A6-B9D1-4646-89AA-9864B8841EAD}"/>
                    </a:ext>
                  </a:extLst>
                </p14:cNvPr>
                <p14:cNvContentPartPr/>
                <p14:nvPr/>
              </p14:nvContentPartPr>
              <p14:xfrm>
                <a:off x="10531373" y="1453027"/>
                <a:ext cx="261720" cy="196920"/>
              </p14:xfrm>
            </p:contentPart>
          </mc:Choice>
          <mc:Fallback xmlns="">
            <p:pic>
              <p:nvPicPr>
                <p:cNvPr id="53" name="Freihand 52">
                  <a:extLst>
                    <a:ext uri="{FF2B5EF4-FFF2-40B4-BE49-F238E27FC236}">
                      <a16:creationId xmlns:a16="http://schemas.microsoft.com/office/drawing/2014/main" id="{DA7528A6-B9D1-4646-89AA-9864B8841EAD}"/>
                    </a:ext>
                  </a:extLst>
                </p:cNvPr>
                <p:cNvPicPr/>
                <p:nvPr/>
              </p:nvPicPr>
              <p:blipFill>
                <a:blip r:embed="rId140"/>
                <a:stretch>
                  <a:fillRect/>
                </a:stretch>
              </p:blipFill>
              <p:spPr>
                <a:xfrm>
                  <a:off x="10527053" y="1448707"/>
                  <a:ext cx="2703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54" name="Freihand 53">
                  <a:extLst>
                    <a:ext uri="{FF2B5EF4-FFF2-40B4-BE49-F238E27FC236}">
                      <a16:creationId xmlns:a16="http://schemas.microsoft.com/office/drawing/2014/main" id="{E042DECB-8DA3-4669-A38F-F7A5F95A547B}"/>
                    </a:ext>
                  </a:extLst>
                </p14:cNvPr>
                <p14:cNvContentPartPr/>
                <p14:nvPr/>
              </p14:nvContentPartPr>
              <p14:xfrm>
                <a:off x="10814693" y="1525387"/>
                <a:ext cx="246240" cy="124200"/>
              </p14:xfrm>
            </p:contentPart>
          </mc:Choice>
          <mc:Fallback xmlns="">
            <p:pic>
              <p:nvPicPr>
                <p:cNvPr id="54" name="Freihand 53">
                  <a:extLst>
                    <a:ext uri="{FF2B5EF4-FFF2-40B4-BE49-F238E27FC236}">
                      <a16:creationId xmlns:a16="http://schemas.microsoft.com/office/drawing/2014/main" id="{E042DECB-8DA3-4669-A38F-F7A5F95A547B}"/>
                    </a:ext>
                  </a:extLst>
                </p:cNvPr>
                <p:cNvPicPr/>
                <p:nvPr/>
              </p:nvPicPr>
              <p:blipFill>
                <a:blip r:embed="rId142"/>
                <a:stretch>
                  <a:fillRect/>
                </a:stretch>
              </p:blipFill>
              <p:spPr>
                <a:xfrm>
                  <a:off x="10810373" y="1521067"/>
                  <a:ext cx="2548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55" name="Freihand 54">
                  <a:extLst>
                    <a:ext uri="{FF2B5EF4-FFF2-40B4-BE49-F238E27FC236}">
                      <a16:creationId xmlns:a16="http://schemas.microsoft.com/office/drawing/2014/main" id="{0F70C02E-CBF4-4108-A636-3CB6E9A56468}"/>
                    </a:ext>
                  </a:extLst>
                </p14:cNvPr>
                <p14:cNvContentPartPr/>
                <p14:nvPr/>
              </p14:nvContentPartPr>
              <p14:xfrm>
                <a:off x="11045453" y="1462387"/>
                <a:ext cx="5040" cy="35640"/>
              </p14:xfrm>
            </p:contentPart>
          </mc:Choice>
          <mc:Fallback xmlns="">
            <p:pic>
              <p:nvPicPr>
                <p:cNvPr id="55" name="Freihand 54">
                  <a:extLst>
                    <a:ext uri="{FF2B5EF4-FFF2-40B4-BE49-F238E27FC236}">
                      <a16:creationId xmlns:a16="http://schemas.microsoft.com/office/drawing/2014/main" id="{0F70C02E-CBF4-4108-A636-3CB6E9A56468}"/>
                    </a:ext>
                  </a:extLst>
                </p:cNvPr>
                <p:cNvPicPr/>
                <p:nvPr/>
              </p:nvPicPr>
              <p:blipFill>
                <a:blip r:embed="rId144"/>
                <a:stretch>
                  <a:fillRect/>
                </a:stretch>
              </p:blipFill>
              <p:spPr>
                <a:xfrm>
                  <a:off x="11041133" y="1458067"/>
                  <a:ext cx="136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56" name="Freihand 55">
                  <a:extLst>
                    <a:ext uri="{FF2B5EF4-FFF2-40B4-BE49-F238E27FC236}">
                      <a16:creationId xmlns:a16="http://schemas.microsoft.com/office/drawing/2014/main" id="{329AF004-A0A2-485B-A3DB-A46D5840A85F}"/>
                    </a:ext>
                  </a:extLst>
                </p14:cNvPr>
                <p14:cNvContentPartPr/>
                <p14:nvPr/>
              </p14:nvContentPartPr>
              <p14:xfrm>
                <a:off x="11104493" y="1515307"/>
                <a:ext cx="197280" cy="113400"/>
              </p14:xfrm>
            </p:contentPart>
          </mc:Choice>
          <mc:Fallback xmlns="">
            <p:pic>
              <p:nvPicPr>
                <p:cNvPr id="56" name="Freihand 55">
                  <a:extLst>
                    <a:ext uri="{FF2B5EF4-FFF2-40B4-BE49-F238E27FC236}">
                      <a16:creationId xmlns:a16="http://schemas.microsoft.com/office/drawing/2014/main" id="{329AF004-A0A2-485B-A3DB-A46D5840A85F}"/>
                    </a:ext>
                  </a:extLst>
                </p:cNvPr>
                <p:cNvPicPr/>
                <p:nvPr/>
              </p:nvPicPr>
              <p:blipFill>
                <a:blip r:embed="rId146"/>
                <a:stretch>
                  <a:fillRect/>
                </a:stretch>
              </p:blipFill>
              <p:spPr>
                <a:xfrm>
                  <a:off x="11100173" y="1510987"/>
                  <a:ext cx="2059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57" name="Freihand 56">
                  <a:extLst>
                    <a:ext uri="{FF2B5EF4-FFF2-40B4-BE49-F238E27FC236}">
                      <a16:creationId xmlns:a16="http://schemas.microsoft.com/office/drawing/2014/main" id="{550FE866-8351-4ADB-8015-CD4D6713F7AE}"/>
                    </a:ext>
                  </a:extLst>
                </p14:cNvPr>
                <p14:cNvContentPartPr/>
                <p14:nvPr/>
              </p14:nvContentPartPr>
              <p14:xfrm>
                <a:off x="11328053" y="1427827"/>
                <a:ext cx="243000" cy="189360"/>
              </p14:xfrm>
            </p:contentPart>
          </mc:Choice>
          <mc:Fallback xmlns="">
            <p:pic>
              <p:nvPicPr>
                <p:cNvPr id="57" name="Freihand 56">
                  <a:extLst>
                    <a:ext uri="{FF2B5EF4-FFF2-40B4-BE49-F238E27FC236}">
                      <a16:creationId xmlns:a16="http://schemas.microsoft.com/office/drawing/2014/main" id="{550FE866-8351-4ADB-8015-CD4D6713F7AE}"/>
                    </a:ext>
                  </a:extLst>
                </p:cNvPr>
                <p:cNvPicPr/>
                <p:nvPr/>
              </p:nvPicPr>
              <p:blipFill>
                <a:blip r:embed="rId148"/>
                <a:stretch>
                  <a:fillRect/>
                </a:stretch>
              </p:blipFill>
              <p:spPr>
                <a:xfrm>
                  <a:off x="11323733" y="1423507"/>
                  <a:ext cx="2516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58" name="Freihand 57">
                  <a:extLst>
                    <a:ext uri="{FF2B5EF4-FFF2-40B4-BE49-F238E27FC236}">
                      <a16:creationId xmlns:a16="http://schemas.microsoft.com/office/drawing/2014/main" id="{B9E056CB-5278-4D0E-85FD-D3E20B777081}"/>
                    </a:ext>
                  </a:extLst>
                </p14:cNvPr>
                <p14:cNvContentPartPr/>
                <p14:nvPr/>
              </p14:nvContentPartPr>
              <p14:xfrm>
                <a:off x="11544053" y="1426387"/>
                <a:ext cx="132480" cy="183960"/>
              </p14:xfrm>
            </p:contentPart>
          </mc:Choice>
          <mc:Fallback xmlns="">
            <p:pic>
              <p:nvPicPr>
                <p:cNvPr id="58" name="Freihand 57">
                  <a:extLst>
                    <a:ext uri="{FF2B5EF4-FFF2-40B4-BE49-F238E27FC236}">
                      <a16:creationId xmlns:a16="http://schemas.microsoft.com/office/drawing/2014/main" id="{B9E056CB-5278-4D0E-85FD-D3E20B777081}"/>
                    </a:ext>
                  </a:extLst>
                </p:cNvPr>
                <p:cNvPicPr/>
                <p:nvPr/>
              </p:nvPicPr>
              <p:blipFill>
                <a:blip r:embed="rId150"/>
                <a:stretch>
                  <a:fillRect/>
                </a:stretch>
              </p:blipFill>
              <p:spPr>
                <a:xfrm>
                  <a:off x="11539733" y="1422067"/>
                  <a:ext cx="1411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59" name="Freihand 58">
                  <a:extLst>
                    <a:ext uri="{FF2B5EF4-FFF2-40B4-BE49-F238E27FC236}">
                      <a16:creationId xmlns:a16="http://schemas.microsoft.com/office/drawing/2014/main" id="{5A9F897D-1D69-453A-8C16-73A50CEFB1E5}"/>
                    </a:ext>
                  </a:extLst>
                </p14:cNvPr>
                <p14:cNvContentPartPr/>
                <p14:nvPr/>
              </p14:nvContentPartPr>
              <p14:xfrm>
                <a:off x="11453693" y="1347907"/>
                <a:ext cx="15840" cy="21960"/>
              </p14:xfrm>
            </p:contentPart>
          </mc:Choice>
          <mc:Fallback xmlns="">
            <p:pic>
              <p:nvPicPr>
                <p:cNvPr id="59" name="Freihand 58">
                  <a:extLst>
                    <a:ext uri="{FF2B5EF4-FFF2-40B4-BE49-F238E27FC236}">
                      <a16:creationId xmlns:a16="http://schemas.microsoft.com/office/drawing/2014/main" id="{5A9F897D-1D69-453A-8C16-73A50CEFB1E5}"/>
                    </a:ext>
                  </a:extLst>
                </p:cNvPr>
                <p:cNvPicPr/>
                <p:nvPr/>
              </p:nvPicPr>
              <p:blipFill>
                <a:blip r:embed="rId152"/>
                <a:stretch>
                  <a:fillRect/>
                </a:stretch>
              </p:blipFill>
              <p:spPr>
                <a:xfrm>
                  <a:off x="11449373" y="1343587"/>
                  <a:ext cx="244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66" name="Freihand 65">
                  <a:extLst>
                    <a:ext uri="{FF2B5EF4-FFF2-40B4-BE49-F238E27FC236}">
                      <a16:creationId xmlns:a16="http://schemas.microsoft.com/office/drawing/2014/main" id="{C0D1E43E-6A45-422A-9CF7-5FA69ED218D7}"/>
                    </a:ext>
                  </a:extLst>
                </p14:cNvPr>
                <p14:cNvContentPartPr/>
                <p14:nvPr/>
              </p14:nvContentPartPr>
              <p14:xfrm>
                <a:off x="11398613" y="1846867"/>
                <a:ext cx="363240" cy="167040"/>
              </p14:xfrm>
            </p:contentPart>
          </mc:Choice>
          <mc:Fallback xmlns="">
            <p:pic>
              <p:nvPicPr>
                <p:cNvPr id="66" name="Freihand 65">
                  <a:extLst>
                    <a:ext uri="{FF2B5EF4-FFF2-40B4-BE49-F238E27FC236}">
                      <a16:creationId xmlns:a16="http://schemas.microsoft.com/office/drawing/2014/main" id="{C0D1E43E-6A45-422A-9CF7-5FA69ED218D7}"/>
                    </a:ext>
                  </a:extLst>
                </p:cNvPr>
                <p:cNvPicPr/>
                <p:nvPr/>
              </p:nvPicPr>
              <p:blipFill>
                <a:blip r:embed="rId154"/>
                <a:stretch>
                  <a:fillRect/>
                </a:stretch>
              </p:blipFill>
              <p:spPr>
                <a:xfrm>
                  <a:off x="11394293" y="1842547"/>
                  <a:ext cx="3718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67" name="Freihand 66">
                  <a:extLst>
                    <a:ext uri="{FF2B5EF4-FFF2-40B4-BE49-F238E27FC236}">
                      <a16:creationId xmlns:a16="http://schemas.microsoft.com/office/drawing/2014/main" id="{18DFFE3D-0164-4818-9E15-3452107C0EB4}"/>
                    </a:ext>
                  </a:extLst>
                </p14:cNvPr>
                <p14:cNvContentPartPr/>
                <p14:nvPr/>
              </p14:nvContentPartPr>
              <p14:xfrm>
                <a:off x="11727653" y="1749307"/>
                <a:ext cx="32400" cy="28080"/>
              </p14:xfrm>
            </p:contentPart>
          </mc:Choice>
          <mc:Fallback xmlns="">
            <p:pic>
              <p:nvPicPr>
                <p:cNvPr id="67" name="Freihand 66">
                  <a:extLst>
                    <a:ext uri="{FF2B5EF4-FFF2-40B4-BE49-F238E27FC236}">
                      <a16:creationId xmlns:a16="http://schemas.microsoft.com/office/drawing/2014/main" id="{18DFFE3D-0164-4818-9E15-3452107C0EB4}"/>
                    </a:ext>
                  </a:extLst>
                </p:cNvPr>
                <p:cNvPicPr/>
                <p:nvPr/>
              </p:nvPicPr>
              <p:blipFill>
                <a:blip r:embed="rId156"/>
                <a:stretch>
                  <a:fillRect/>
                </a:stretch>
              </p:blipFill>
              <p:spPr>
                <a:xfrm>
                  <a:off x="11723333" y="1744987"/>
                  <a:ext cx="41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60" name="Freihand 59">
                  <a:extLst>
                    <a:ext uri="{FF2B5EF4-FFF2-40B4-BE49-F238E27FC236}">
                      <a16:creationId xmlns:a16="http://schemas.microsoft.com/office/drawing/2014/main" id="{842428FB-B0C1-4D8A-9E72-0CF8DDE2E1CF}"/>
                    </a:ext>
                  </a:extLst>
                </p14:cNvPr>
                <p14:cNvContentPartPr/>
                <p14:nvPr/>
              </p14:nvContentPartPr>
              <p14:xfrm>
                <a:off x="9422573" y="1872067"/>
                <a:ext cx="158040" cy="253440"/>
              </p14:xfrm>
            </p:contentPart>
          </mc:Choice>
          <mc:Fallback xmlns="">
            <p:pic>
              <p:nvPicPr>
                <p:cNvPr id="60" name="Freihand 59">
                  <a:extLst>
                    <a:ext uri="{FF2B5EF4-FFF2-40B4-BE49-F238E27FC236}">
                      <a16:creationId xmlns:a16="http://schemas.microsoft.com/office/drawing/2014/main" id="{842428FB-B0C1-4D8A-9E72-0CF8DDE2E1CF}"/>
                    </a:ext>
                  </a:extLst>
                </p:cNvPr>
                <p:cNvPicPr/>
                <p:nvPr/>
              </p:nvPicPr>
              <p:blipFill>
                <a:blip r:embed="rId158"/>
                <a:stretch>
                  <a:fillRect/>
                </a:stretch>
              </p:blipFill>
              <p:spPr>
                <a:xfrm>
                  <a:off x="9418253" y="1867747"/>
                  <a:ext cx="16668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61" name="Freihand 60">
                  <a:extLst>
                    <a:ext uri="{FF2B5EF4-FFF2-40B4-BE49-F238E27FC236}">
                      <a16:creationId xmlns:a16="http://schemas.microsoft.com/office/drawing/2014/main" id="{B6BF78DB-945F-4A87-8286-5DE129E27EE5}"/>
                    </a:ext>
                  </a:extLst>
                </p14:cNvPr>
                <p14:cNvContentPartPr/>
                <p14:nvPr/>
              </p14:nvContentPartPr>
              <p14:xfrm>
                <a:off x="9620933" y="1895107"/>
                <a:ext cx="32760" cy="198360"/>
              </p14:xfrm>
            </p:contentPart>
          </mc:Choice>
          <mc:Fallback xmlns="">
            <p:pic>
              <p:nvPicPr>
                <p:cNvPr id="61" name="Freihand 60">
                  <a:extLst>
                    <a:ext uri="{FF2B5EF4-FFF2-40B4-BE49-F238E27FC236}">
                      <a16:creationId xmlns:a16="http://schemas.microsoft.com/office/drawing/2014/main" id="{B6BF78DB-945F-4A87-8286-5DE129E27EE5}"/>
                    </a:ext>
                  </a:extLst>
                </p:cNvPr>
                <p:cNvPicPr/>
                <p:nvPr/>
              </p:nvPicPr>
              <p:blipFill>
                <a:blip r:embed="rId160"/>
                <a:stretch>
                  <a:fillRect/>
                </a:stretch>
              </p:blipFill>
              <p:spPr>
                <a:xfrm>
                  <a:off x="9616613" y="1890787"/>
                  <a:ext cx="414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62" name="Freihand 61">
                  <a:extLst>
                    <a:ext uri="{FF2B5EF4-FFF2-40B4-BE49-F238E27FC236}">
                      <a16:creationId xmlns:a16="http://schemas.microsoft.com/office/drawing/2014/main" id="{412EEE8A-2545-4363-A00C-FAEB5F86DAFA}"/>
                    </a:ext>
                  </a:extLst>
                </p14:cNvPr>
                <p14:cNvContentPartPr/>
                <p14:nvPr/>
              </p14:nvContentPartPr>
              <p14:xfrm>
                <a:off x="9704453" y="1866667"/>
                <a:ext cx="647280" cy="229680"/>
              </p14:xfrm>
            </p:contentPart>
          </mc:Choice>
          <mc:Fallback xmlns="">
            <p:pic>
              <p:nvPicPr>
                <p:cNvPr id="62" name="Freihand 61">
                  <a:extLst>
                    <a:ext uri="{FF2B5EF4-FFF2-40B4-BE49-F238E27FC236}">
                      <a16:creationId xmlns:a16="http://schemas.microsoft.com/office/drawing/2014/main" id="{412EEE8A-2545-4363-A00C-FAEB5F86DAFA}"/>
                    </a:ext>
                  </a:extLst>
                </p:cNvPr>
                <p:cNvPicPr/>
                <p:nvPr/>
              </p:nvPicPr>
              <p:blipFill>
                <a:blip r:embed="rId162"/>
                <a:stretch>
                  <a:fillRect/>
                </a:stretch>
              </p:blipFill>
              <p:spPr>
                <a:xfrm>
                  <a:off x="9700133" y="1862347"/>
                  <a:ext cx="65592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63" name="Freihand 62">
                  <a:extLst>
                    <a:ext uri="{FF2B5EF4-FFF2-40B4-BE49-F238E27FC236}">
                      <a16:creationId xmlns:a16="http://schemas.microsoft.com/office/drawing/2014/main" id="{3029C8E9-39EC-4967-B18B-FDAF590D5F77}"/>
                    </a:ext>
                  </a:extLst>
                </p14:cNvPr>
                <p14:cNvContentPartPr/>
                <p14:nvPr/>
              </p14:nvContentPartPr>
              <p14:xfrm>
                <a:off x="10319333" y="1904827"/>
                <a:ext cx="45000" cy="55800"/>
              </p14:xfrm>
            </p:contentPart>
          </mc:Choice>
          <mc:Fallback xmlns="">
            <p:pic>
              <p:nvPicPr>
                <p:cNvPr id="63" name="Freihand 62">
                  <a:extLst>
                    <a:ext uri="{FF2B5EF4-FFF2-40B4-BE49-F238E27FC236}">
                      <a16:creationId xmlns:a16="http://schemas.microsoft.com/office/drawing/2014/main" id="{3029C8E9-39EC-4967-B18B-FDAF590D5F77}"/>
                    </a:ext>
                  </a:extLst>
                </p:cNvPr>
                <p:cNvPicPr/>
                <p:nvPr/>
              </p:nvPicPr>
              <p:blipFill>
                <a:blip r:embed="rId164"/>
                <a:stretch>
                  <a:fillRect/>
                </a:stretch>
              </p:blipFill>
              <p:spPr>
                <a:xfrm>
                  <a:off x="10315013" y="1900507"/>
                  <a:ext cx="536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64" name="Freihand 63">
                  <a:extLst>
                    <a:ext uri="{FF2B5EF4-FFF2-40B4-BE49-F238E27FC236}">
                      <a16:creationId xmlns:a16="http://schemas.microsoft.com/office/drawing/2014/main" id="{EFF8D3C1-28CA-446C-8DFC-CC04E42BEE91}"/>
                    </a:ext>
                  </a:extLst>
                </p14:cNvPr>
                <p14:cNvContentPartPr/>
                <p14:nvPr/>
              </p14:nvContentPartPr>
              <p14:xfrm>
                <a:off x="10375493" y="1953067"/>
                <a:ext cx="192600" cy="101520"/>
              </p14:xfrm>
            </p:contentPart>
          </mc:Choice>
          <mc:Fallback xmlns="">
            <p:pic>
              <p:nvPicPr>
                <p:cNvPr id="64" name="Freihand 63">
                  <a:extLst>
                    <a:ext uri="{FF2B5EF4-FFF2-40B4-BE49-F238E27FC236}">
                      <a16:creationId xmlns:a16="http://schemas.microsoft.com/office/drawing/2014/main" id="{EFF8D3C1-28CA-446C-8DFC-CC04E42BEE91}"/>
                    </a:ext>
                  </a:extLst>
                </p:cNvPr>
                <p:cNvPicPr/>
                <p:nvPr/>
              </p:nvPicPr>
              <p:blipFill>
                <a:blip r:embed="rId166"/>
                <a:stretch>
                  <a:fillRect/>
                </a:stretch>
              </p:blipFill>
              <p:spPr>
                <a:xfrm>
                  <a:off x="10371173" y="1948747"/>
                  <a:ext cx="2012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65" name="Freihand 64">
                  <a:extLst>
                    <a:ext uri="{FF2B5EF4-FFF2-40B4-BE49-F238E27FC236}">
                      <a16:creationId xmlns:a16="http://schemas.microsoft.com/office/drawing/2014/main" id="{86AC62D1-7E7B-4690-9BA8-C202DC50723F}"/>
                    </a:ext>
                  </a:extLst>
                </p14:cNvPr>
                <p14:cNvContentPartPr/>
                <p14:nvPr/>
              </p14:nvContentPartPr>
              <p14:xfrm>
                <a:off x="10815773" y="1848667"/>
                <a:ext cx="394200" cy="378360"/>
              </p14:xfrm>
            </p:contentPart>
          </mc:Choice>
          <mc:Fallback xmlns="">
            <p:pic>
              <p:nvPicPr>
                <p:cNvPr id="65" name="Freihand 64">
                  <a:extLst>
                    <a:ext uri="{FF2B5EF4-FFF2-40B4-BE49-F238E27FC236}">
                      <a16:creationId xmlns:a16="http://schemas.microsoft.com/office/drawing/2014/main" id="{86AC62D1-7E7B-4690-9BA8-C202DC50723F}"/>
                    </a:ext>
                  </a:extLst>
                </p:cNvPr>
                <p:cNvPicPr/>
                <p:nvPr/>
              </p:nvPicPr>
              <p:blipFill>
                <a:blip r:embed="rId168"/>
                <a:stretch>
                  <a:fillRect/>
                </a:stretch>
              </p:blipFill>
              <p:spPr>
                <a:xfrm>
                  <a:off x="10811453" y="1844347"/>
                  <a:ext cx="402840" cy="3870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68" name="Freihand 67">
                  <a:extLst>
                    <a:ext uri="{FF2B5EF4-FFF2-40B4-BE49-F238E27FC236}">
                      <a16:creationId xmlns:a16="http://schemas.microsoft.com/office/drawing/2014/main" id="{8E2C6F62-A293-4791-B120-BBB54202AA5D}"/>
                    </a:ext>
                  </a:extLst>
                </p14:cNvPr>
                <p14:cNvContentPartPr/>
                <p14:nvPr/>
              </p14:nvContentPartPr>
              <p14:xfrm>
                <a:off x="9432653" y="2286427"/>
                <a:ext cx="284040" cy="220680"/>
              </p14:xfrm>
            </p:contentPart>
          </mc:Choice>
          <mc:Fallback xmlns="">
            <p:pic>
              <p:nvPicPr>
                <p:cNvPr id="68" name="Freihand 67">
                  <a:extLst>
                    <a:ext uri="{FF2B5EF4-FFF2-40B4-BE49-F238E27FC236}">
                      <a16:creationId xmlns:a16="http://schemas.microsoft.com/office/drawing/2014/main" id="{8E2C6F62-A293-4791-B120-BBB54202AA5D}"/>
                    </a:ext>
                  </a:extLst>
                </p:cNvPr>
                <p:cNvPicPr/>
                <p:nvPr/>
              </p:nvPicPr>
              <p:blipFill>
                <a:blip r:embed="rId170"/>
                <a:stretch>
                  <a:fillRect/>
                </a:stretch>
              </p:blipFill>
              <p:spPr>
                <a:xfrm>
                  <a:off x="9428333" y="2282107"/>
                  <a:ext cx="2926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69" name="Freihand 68">
                  <a:extLst>
                    <a:ext uri="{FF2B5EF4-FFF2-40B4-BE49-F238E27FC236}">
                      <a16:creationId xmlns:a16="http://schemas.microsoft.com/office/drawing/2014/main" id="{0D7F10AB-D038-4297-81B6-C77875B09AF7}"/>
                    </a:ext>
                  </a:extLst>
                </p14:cNvPr>
                <p14:cNvContentPartPr/>
                <p14:nvPr/>
              </p14:nvContentPartPr>
              <p14:xfrm>
                <a:off x="9756653" y="2377147"/>
                <a:ext cx="145080" cy="105480"/>
              </p14:xfrm>
            </p:contentPart>
          </mc:Choice>
          <mc:Fallback xmlns="">
            <p:pic>
              <p:nvPicPr>
                <p:cNvPr id="69" name="Freihand 68">
                  <a:extLst>
                    <a:ext uri="{FF2B5EF4-FFF2-40B4-BE49-F238E27FC236}">
                      <a16:creationId xmlns:a16="http://schemas.microsoft.com/office/drawing/2014/main" id="{0D7F10AB-D038-4297-81B6-C77875B09AF7}"/>
                    </a:ext>
                  </a:extLst>
                </p:cNvPr>
                <p:cNvPicPr/>
                <p:nvPr/>
              </p:nvPicPr>
              <p:blipFill>
                <a:blip r:embed="rId172"/>
                <a:stretch>
                  <a:fillRect/>
                </a:stretch>
              </p:blipFill>
              <p:spPr>
                <a:xfrm>
                  <a:off x="9752333" y="2372827"/>
                  <a:ext cx="1537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0" name="Freihand 69">
                  <a:extLst>
                    <a:ext uri="{FF2B5EF4-FFF2-40B4-BE49-F238E27FC236}">
                      <a16:creationId xmlns:a16="http://schemas.microsoft.com/office/drawing/2014/main" id="{F2D1CA87-E137-429F-B12B-AB86C4650FF4}"/>
                    </a:ext>
                  </a:extLst>
                </p14:cNvPr>
                <p14:cNvContentPartPr/>
                <p14:nvPr/>
              </p14:nvContentPartPr>
              <p14:xfrm>
                <a:off x="9893093" y="2258347"/>
                <a:ext cx="46440" cy="246960"/>
              </p14:xfrm>
            </p:contentPart>
          </mc:Choice>
          <mc:Fallback xmlns="">
            <p:pic>
              <p:nvPicPr>
                <p:cNvPr id="70" name="Freihand 69">
                  <a:extLst>
                    <a:ext uri="{FF2B5EF4-FFF2-40B4-BE49-F238E27FC236}">
                      <a16:creationId xmlns:a16="http://schemas.microsoft.com/office/drawing/2014/main" id="{F2D1CA87-E137-429F-B12B-AB86C4650FF4}"/>
                    </a:ext>
                  </a:extLst>
                </p:cNvPr>
                <p:cNvPicPr/>
                <p:nvPr/>
              </p:nvPicPr>
              <p:blipFill>
                <a:blip r:embed="rId174"/>
                <a:stretch>
                  <a:fillRect/>
                </a:stretch>
              </p:blipFill>
              <p:spPr>
                <a:xfrm>
                  <a:off x="9888773" y="2254027"/>
                  <a:ext cx="5508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1" name="Freihand 70">
                  <a:extLst>
                    <a:ext uri="{FF2B5EF4-FFF2-40B4-BE49-F238E27FC236}">
                      <a16:creationId xmlns:a16="http://schemas.microsoft.com/office/drawing/2014/main" id="{C750E7AA-6CFC-4146-AE74-FEBDD59BCEC3}"/>
                    </a:ext>
                  </a:extLst>
                </p14:cNvPr>
                <p14:cNvContentPartPr/>
                <p14:nvPr/>
              </p14:nvContentPartPr>
              <p14:xfrm>
                <a:off x="9859613" y="2282107"/>
                <a:ext cx="20160" cy="2880"/>
              </p14:xfrm>
            </p:contentPart>
          </mc:Choice>
          <mc:Fallback xmlns="">
            <p:pic>
              <p:nvPicPr>
                <p:cNvPr id="71" name="Freihand 70">
                  <a:extLst>
                    <a:ext uri="{FF2B5EF4-FFF2-40B4-BE49-F238E27FC236}">
                      <a16:creationId xmlns:a16="http://schemas.microsoft.com/office/drawing/2014/main" id="{C750E7AA-6CFC-4146-AE74-FEBDD59BCEC3}"/>
                    </a:ext>
                  </a:extLst>
                </p:cNvPr>
                <p:cNvPicPr/>
                <p:nvPr/>
              </p:nvPicPr>
              <p:blipFill>
                <a:blip r:embed="rId176"/>
                <a:stretch>
                  <a:fillRect/>
                </a:stretch>
              </p:blipFill>
              <p:spPr>
                <a:xfrm>
                  <a:off x="9855293" y="2277787"/>
                  <a:ext cx="28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2" name="Freihand 71">
                  <a:extLst>
                    <a:ext uri="{FF2B5EF4-FFF2-40B4-BE49-F238E27FC236}">
                      <a16:creationId xmlns:a16="http://schemas.microsoft.com/office/drawing/2014/main" id="{644130D8-9645-40F9-8B60-5C6C6D9766D9}"/>
                    </a:ext>
                  </a:extLst>
                </p14:cNvPr>
                <p14:cNvContentPartPr/>
                <p14:nvPr/>
              </p14:nvContentPartPr>
              <p14:xfrm>
                <a:off x="9991013" y="2360947"/>
                <a:ext cx="112680" cy="128520"/>
              </p14:xfrm>
            </p:contentPart>
          </mc:Choice>
          <mc:Fallback xmlns="">
            <p:pic>
              <p:nvPicPr>
                <p:cNvPr id="72" name="Freihand 71">
                  <a:extLst>
                    <a:ext uri="{FF2B5EF4-FFF2-40B4-BE49-F238E27FC236}">
                      <a16:creationId xmlns:a16="http://schemas.microsoft.com/office/drawing/2014/main" id="{644130D8-9645-40F9-8B60-5C6C6D9766D9}"/>
                    </a:ext>
                  </a:extLst>
                </p:cNvPr>
                <p:cNvPicPr/>
                <p:nvPr/>
              </p:nvPicPr>
              <p:blipFill>
                <a:blip r:embed="rId178"/>
                <a:stretch>
                  <a:fillRect/>
                </a:stretch>
              </p:blipFill>
              <p:spPr>
                <a:xfrm>
                  <a:off x="9986693" y="2356627"/>
                  <a:ext cx="1213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3" name="Freihand 72">
                  <a:extLst>
                    <a:ext uri="{FF2B5EF4-FFF2-40B4-BE49-F238E27FC236}">
                      <a16:creationId xmlns:a16="http://schemas.microsoft.com/office/drawing/2014/main" id="{F28AD045-0850-4265-A3CE-2804C2283EEB}"/>
                    </a:ext>
                  </a:extLst>
                </p14:cNvPr>
                <p14:cNvContentPartPr/>
                <p14:nvPr/>
              </p14:nvContentPartPr>
              <p14:xfrm>
                <a:off x="10157693" y="2246827"/>
                <a:ext cx="171360" cy="216360"/>
              </p14:xfrm>
            </p:contentPart>
          </mc:Choice>
          <mc:Fallback xmlns="">
            <p:pic>
              <p:nvPicPr>
                <p:cNvPr id="73" name="Freihand 72">
                  <a:extLst>
                    <a:ext uri="{FF2B5EF4-FFF2-40B4-BE49-F238E27FC236}">
                      <a16:creationId xmlns:a16="http://schemas.microsoft.com/office/drawing/2014/main" id="{F28AD045-0850-4265-A3CE-2804C2283EEB}"/>
                    </a:ext>
                  </a:extLst>
                </p:cNvPr>
                <p:cNvPicPr/>
                <p:nvPr/>
              </p:nvPicPr>
              <p:blipFill>
                <a:blip r:embed="rId180"/>
                <a:stretch>
                  <a:fillRect/>
                </a:stretch>
              </p:blipFill>
              <p:spPr>
                <a:xfrm>
                  <a:off x="10153373" y="2242507"/>
                  <a:ext cx="18000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74" name="Freihand 73">
                  <a:extLst>
                    <a:ext uri="{FF2B5EF4-FFF2-40B4-BE49-F238E27FC236}">
                      <a16:creationId xmlns:a16="http://schemas.microsoft.com/office/drawing/2014/main" id="{29267CAC-678B-447A-9AEB-BC237C72F62D}"/>
                    </a:ext>
                  </a:extLst>
                </p14:cNvPr>
                <p14:cNvContentPartPr/>
                <p14:nvPr/>
              </p14:nvContentPartPr>
              <p14:xfrm>
                <a:off x="10344533" y="2248987"/>
                <a:ext cx="288720" cy="238320"/>
              </p14:xfrm>
            </p:contentPart>
          </mc:Choice>
          <mc:Fallback xmlns="">
            <p:pic>
              <p:nvPicPr>
                <p:cNvPr id="74" name="Freihand 73">
                  <a:extLst>
                    <a:ext uri="{FF2B5EF4-FFF2-40B4-BE49-F238E27FC236}">
                      <a16:creationId xmlns:a16="http://schemas.microsoft.com/office/drawing/2014/main" id="{29267CAC-678B-447A-9AEB-BC237C72F62D}"/>
                    </a:ext>
                  </a:extLst>
                </p:cNvPr>
                <p:cNvPicPr/>
                <p:nvPr/>
              </p:nvPicPr>
              <p:blipFill>
                <a:blip r:embed="rId182"/>
                <a:stretch>
                  <a:fillRect/>
                </a:stretch>
              </p:blipFill>
              <p:spPr>
                <a:xfrm>
                  <a:off x="10340213" y="2244667"/>
                  <a:ext cx="29736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75" name="Freihand 74">
                  <a:extLst>
                    <a:ext uri="{FF2B5EF4-FFF2-40B4-BE49-F238E27FC236}">
                      <a16:creationId xmlns:a16="http://schemas.microsoft.com/office/drawing/2014/main" id="{1F285E18-5875-4915-B961-DA57551ADE24}"/>
                    </a:ext>
                  </a:extLst>
                </p14:cNvPr>
                <p14:cNvContentPartPr/>
                <p14:nvPr/>
              </p14:nvContentPartPr>
              <p14:xfrm>
                <a:off x="10524893" y="2187787"/>
                <a:ext cx="176040" cy="267480"/>
              </p14:xfrm>
            </p:contentPart>
          </mc:Choice>
          <mc:Fallback xmlns="">
            <p:pic>
              <p:nvPicPr>
                <p:cNvPr id="75" name="Freihand 74">
                  <a:extLst>
                    <a:ext uri="{FF2B5EF4-FFF2-40B4-BE49-F238E27FC236}">
                      <a16:creationId xmlns:a16="http://schemas.microsoft.com/office/drawing/2014/main" id="{1F285E18-5875-4915-B961-DA57551ADE24}"/>
                    </a:ext>
                  </a:extLst>
                </p:cNvPr>
                <p:cNvPicPr/>
                <p:nvPr/>
              </p:nvPicPr>
              <p:blipFill>
                <a:blip r:embed="rId184"/>
                <a:stretch>
                  <a:fillRect/>
                </a:stretch>
              </p:blipFill>
              <p:spPr>
                <a:xfrm>
                  <a:off x="10520573" y="2183467"/>
                  <a:ext cx="184680" cy="2761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79" name="Freihand 78">
                  <a:extLst>
                    <a:ext uri="{FF2B5EF4-FFF2-40B4-BE49-F238E27FC236}">
                      <a16:creationId xmlns:a16="http://schemas.microsoft.com/office/drawing/2014/main" id="{B485E1E7-A376-4C04-B4E8-E9EF61E05804}"/>
                    </a:ext>
                  </a:extLst>
                </p14:cNvPr>
                <p14:cNvContentPartPr/>
                <p14:nvPr/>
              </p14:nvContentPartPr>
              <p14:xfrm>
                <a:off x="8881493" y="2799067"/>
                <a:ext cx="357120" cy="46800"/>
              </p14:xfrm>
            </p:contentPart>
          </mc:Choice>
          <mc:Fallback xmlns="">
            <p:pic>
              <p:nvPicPr>
                <p:cNvPr id="79" name="Freihand 78">
                  <a:extLst>
                    <a:ext uri="{FF2B5EF4-FFF2-40B4-BE49-F238E27FC236}">
                      <a16:creationId xmlns:a16="http://schemas.microsoft.com/office/drawing/2014/main" id="{B485E1E7-A376-4C04-B4E8-E9EF61E05804}"/>
                    </a:ext>
                  </a:extLst>
                </p:cNvPr>
                <p:cNvPicPr/>
                <p:nvPr/>
              </p:nvPicPr>
              <p:blipFill>
                <a:blip r:embed="rId186"/>
                <a:stretch>
                  <a:fillRect/>
                </a:stretch>
              </p:blipFill>
              <p:spPr>
                <a:xfrm>
                  <a:off x="8877173" y="2794747"/>
                  <a:ext cx="3657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0" name="Freihand 79">
                  <a:extLst>
                    <a:ext uri="{FF2B5EF4-FFF2-40B4-BE49-F238E27FC236}">
                      <a16:creationId xmlns:a16="http://schemas.microsoft.com/office/drawing/2014/main" id="{92CD4090-900C-4288-967C-4A1692D9C2B0}"/>
                    </a:ext>
                  </a:extLst>
                </p14:cNvPr>
                <p14:cNvContentPartPr/>
                <p14:nvPr/>
              </p14:nvContentPartPr>
              <p14:xfrm>
                <a:off x="8913893" y="2854867"/>
                <a:ext cx="284400" cy="24120"/>
              </p14:xfrm>
            </p:contentPart>
          </mc:Choice>
          <mc:Fallback xmlns="">
            <p:pic>
              <p:nvPicPr>
                <p:cNvPr id="80" name="Freihand 79">
                  <a:extLst>
                    <a:ext uri="{FF2B5EF4-FFF2-40B4-BE49-F238E27FC236}">
                      <a16:creationId xmlns:a16="http://schemas.microsoft.com/office/drawing/2014/main" id="{92CD4090-900C-4288-967C-4A1692D9C2B0}"/>
                    </a:ext>
                  </a:extLst>
                </p:cNvPr>
                <p:cNvPicPr/>
                <p:nvPr/>
              </p:nvPicPr>
              <p:blipFill>
                <a:blip r:embed="rId188"/>
                <a:stretch>
                  <a:fillRect/>
                </a:stretch>
              </p:blipFill>
              <p:spPr>
                <a:xfrm>
                  <a:off x="8909573" y="2850547"/>
                  <a:ext cx="2930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1" name="Freihand 80">
                  <a:extLst>
                    <a:ext uri="{FF2B5EF4-FFF2-40B4-BE49-F238E27FC236}">
                      <a16:creationId xmlns:a16="http://schemas.microsoft.com/office/drawing/2014/main" id="{5A83248D-0706-424E-8164-F4A58416CDD5}"/>
                    </a:ext>
                  </a:extLst>
                </p14:cNvPr>
                <p14:cNvContentPartPr/>
                <p14:nvPr/>
              </p14:nvContentPartPr>
              <p14:xfrm>
                <a:off x="9209813" y="2727427"/>
                <a:ext cx="132480" cy="228240"/>
              </p14:xfrm>
            </p:contentPart>
          </mc:Choice>
          <mc:Fallback xmlns="">
            <p:pic>
              <p:nvPicPr>
                <p:cNvPr id="81" name="Freihand 80">
                  <a:extLst>
                    <a:ext uri="{FF2B5EF4-FFF2-40B4-BE49-F238E27FC236}">
                      <a16:creationId xmlns:a16="http://schemas.microsoft.com/office/drawing/2014/main" id="{5A83248D-0706-424E-8164-F4A58416CDD5}"/>
                    </a:ext>
                  </a:extLst>
                </p:cNvPr>
                <p:cNvPicPr/>
                <p:nvPr/>
              </p:nvPicPr>
              <p:blipFill>
                <a:blip r:embed="rId190"/>
                <a:stretch>
                  <a:fillRect/>
                </a:stretch>
              </p:blipFill>
              <p:spPr>
                <a:xfrm>
                  <a:off x="9205493" y="2723107"/>
                  <a:ext cx="1411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9" name="Freihand 88">
                  <a:extLst>
                    <a:ext uri="{FF2B5EF4-FFF2-40B4-BE49-F238E27FC236}">
                      <a16:creationId xmlns:a16="http://schemas.microsoft.com/office/drawing/2014/main" id="{4CE5C508-9F3D-4390-A95E-8EB5B2FB2E16}"/>
                    </a:ext>
                  </a:extLst>
                </p14:cNvPr>
                <p14:cNvContentPartPr/>
                <p14:nvPr/>
              </p14:nvContentPartPr>
              <p14:xfrm>
                <a:off x="10518053" y="2650747"/>
                <a:ext cx="76320" cy="175680"/>
              </p14:xfrm>
            </p:contentPart>
          </mc:Choice>
          <mc:Fallback xmlns="">
            <p:pic>
              <p:nvPicPr>
                <p:cNvPr id="89" name="Freihand 88">
                  <a:extLst>
                    <a:ext uri="{FF2B5EF4-FFF2-40B4-BE49-F238E27FC236}">
                      <a16:creationId xmlns:a16="http://schemas.microsoft.com/office/drawing/2014/main" id="{4CE5C508-9F3D-4390-A95E-8EB5B2FB2E16}"/>
                    </a:ext>
                  </a:extLst>
                </p:cNvPr>
                <p:cNvPicPr/>
                <p:nvPr/>
              </p:nvPicPr>
              <p:blipFill>
                <a:blip r:embed="rId192"/>
                <a:stretch>
                  <a:fillRect/>
                </a:stretch>
              </p:blipFill>
              <p:spPr>
                <a:xfrm>
                  <a:off x="10513733" y="2646427"/>
                  <a:ext cx="849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90" name="Freihand 89">
                  <a:extLst>
                    <a:ext uri="{FF2B5EF4-FFF2-40B4-BE49-F238E27FC236}">
                      <a16:creationId xmlns:a16="http://schemas.microsoft.com/office/drawing/2014/main" id="{4CDA49DE-00EB-4E29-9130-EAE57B6591FC}"/>
                    </a:ext>
                  </a:extLst>
                </p14:cNvPr>
                <p14:cNvContentPartPr/>
                <p14:nvPr/>
              </p14:nvContentPartPr>
              <p14:xfrm>
                <a:off x="10635773" y="2708347"/>
                <a:ext cx="101880" cy="107280"/>
              </p14:xfrm>
            </p:contentPart>
          </mc:Choice>
          <mc:Fallback xmlns="">
            <p:pic>
              <p:nvPicPr>
                <p:cNvPr id="90" name="Freihand 89">
                  <a:extLst>
                    <a:ext uri="{FF2B5EF4-FFF2-40B4-BE49-F238E27FC236}">
                      <a16:creationId xmlns:a16="http://schemas.microsoft.com/office/drawing/2014/main" id="{4CDA49DE-00EB-4E29-9130-EAE57B6591FC}"/>
                    </a:ext>
                  </a:extLst>
                </p:cNvPr>
                <p:cNvPicPr/>
                <p:nvPr/>
              </p:nvPicPr>
              <p:blipFill>
                <a:blip r:embed="rId194"/>
                <a:stretch>
                  <a:fillRect/>
                </a:stretch>
              </p:blipFill>
              <p:spPr>
                <a:xfrm>
                  <a:off x="10631453" y="2704027"/>
                  <a:ext cx="1105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91" name="Freihand 90">
                  <a:extLst>
                    <a:ext uri="{FF2B5EF4-FFF2-40B4-BE49-F238E27FC236}">
                      <a16:creationId xmlns:a16="http://schemas.microsoft.com/office/drawing/2014/main" id="{B01C7586-CB50-4061-8EDE-7C2C386F404C}"/>
                    </a:ext>
                  </a:extLst>
                </p14:cNvPr>
                <p14:cNvContentPartPr/>
                <p14:nvPr/>
              </p14:nvContentPartPr>
              <p14:xfrm>
                <a:off x="10726133" y="2720947"/>
                <a:ext cx="112680" cy="99720"/>
              </p14:xfrm>
            </p:contentPart>
          </mc:Choice>
          <mc:Fallback xmlns="">
            <p:pic>
              <p:nvPicPr>
                <p:cNvPr id="91" name="Freihand 90">
                  <a:extLst>
                    <a:ext uri="{FF2B5EF4-FFF2-40B4-BE49-F238E27FC236}">
                      <a16:creationId xmlns:a16="http://schemas.microsoft.com/office/drawing/2014/main" id="{B01C7586-CB50-4061-8EDE-7C2C386F404C}"/>
                    </a:ext>
                  </a:extLst>
                </p:cNvPr>
                <p:cNvPicPr/>
                <p:nvPr/>
              </p:nvPicPr>
              <p:blipFill>
                <a:blip r:embed="rId196"/>
                <a:stretch>
                  <a:fillRect/>
                </a:stretch>
              </p:blipFill>
              <p:spPr>
                <a:xfrm>
                  <a:off x="10721813" y="2716627"/>
                  <a:ext cx="1213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2" name="Freihand 91">
                  <a:extLst>
                    <a:ext uri="{FF2B5EF4-FFF2-40B4-BE49-F238E27FC236}">
                      <a16:creationId xmlns:a16="http://schemas.microsoft.com/office/drawing/2014/main" id="{43901B5F-CCF9-484B-AAE9-D9954D280EEF}"/>
                    </a:ext>
                  </a:extLst>
                </p14:cNvPr>
                <p14:cNvContentPartPr/>
                <p14:nvPr/>
              </p14:nvContentPartPr>
              <p14:xfrm>
                <a:off x="10856453" y="2605747"/>
                <a:ext cx="343800" cy="192240"/>
              </p14:xfrm>
            </p:contentPart>
          </mc:Choice>
          <mc:Fallback xmlns="">
            <p:pic>
              <p:nvPicPr>
                <p:cNvPr id="92" name="Freihand 91">
                  <a:extLst>
                    <a:ext uri="{FF2B5EF4-FFF2-40B4-BE49-F238E27FC236}">
                      <a16:creationId xmlns:a16="http://schemas.microsoft.com/office/drawing/2014/main" id="{43901B5F-CCF9-484B-AAE9-D9954D280EEF}"/>
                    </a:ext>
                  </a:extLst>
                </p:cNvPr>
                <p:cNvPicPr/>
                <p:nvPr/>
              </p:nvPicPr>
              <p:blipFill>
                <a:blip r:embed="rId198"/>
                <a:stretch>
                  <a:fillRect/>
                </a:stretch>
              </p:blipFill>
              <p:spPr>
                <a:xfrm>
                  <a:off x="10852133" y="2601427"/>
                  <a:ext cx="3524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3" name="Freihand 92">
                  <a:extLst>
                    <a:ext uri="{FF2B5EF4-FFF2-40B4-BE49-F238E27FC236}">
                      <a16:creationId xmlns:a16="http://schemas.microsoft.com/office/drawing/2014/main" id="{E7FB99FA-EE17-4AD3-8A38-8A35BC404B71}"/>
                    </a:ext>
                  </a:extLst>
                </p14:cNvPr>
                <p14:cNvContentPartPr/>
                <p14:nvPr/>
              </p14:nvContentPartPr>
              <p14:xfrm>
                <a:off x="11209613" y="2567947"/>
                <a:ext cx="283320" cy="194760"/>
              </p14:xfrm>
            </p:contentPart>
          </mc:Choice>
          <mc:Fallback xmlns="">
            <p:pic>
              <p:nvPicPr>
                <p:cNvPr id="93" name="Freihand 92">
                  <a:extLst>
                    <a:ext uri="{FF2B5EF4-FFF2-40B4-BE49-F238E27FC236}">
                      <a16:creationId xmlns:a16="http://schemas.microsoft.com/office/drawing/2014/main" id="{E7FB99FA-EE17-4AD3-8A38-8A35BC404B71}"/>
                    </a:ext>
                  </a:extLst>
                </p:cNvPr>
                <p:cNvPicPr/>
                <p:nvPr/>
              </p:nvPicPr>
              <p:blipFill>
                <a:blip r:embed="rId200"/>
                <a:stretch>
                  <a:fillRect/>
                </a:stretch>
              </p:blipFill>
              <p:spPr>
                <a:xfrm>
                  <a:off x="11205293" y="2563627"/>
                  <a:ext cx="29196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4" name="Freihand 93">
                  <a:extLst>
                    <a:ext uri="{FF2B5EF4-FFF2-40B4-BE49-F238E27FC236}">
                      <a16:creationId xmlns:a16="http://schemas.microsoft.com/office/drawing/2014/main" id="{484CF271-7A2F-4C47-B1FD-DAA88D99918B}"/>
                    </a:ext>
                  </a:extLst>
                </p14:cNvPr>
                <p14:cNvContentPartPr/>
                <p14:nvPr/>
              </p14:nvContentPartPr>
              <p14:xfrm>
                <a:off x="11655653" y="2580187"/>
                <a:ext cx="157680" cy="170280"/>
              </p14:xfrm>
            </p:contentPart>
          </mc:Choice>
          <mc:Fallback xmlns="">
            <p:pic>
              <p:nvPicPr>
                <p:cNvPr id="94" name="Freihand 93">
                  <a:extLst>
                    <a:ext uri="{FF2B5EF4-FFF2-40B4-BE49-F238E27FC236}">
                      <a16:creationId xmlns:a16="http://schemas.microsoft.com/office/drawing/2014/main" id="{484CF271-7A2F-4C47-B1FD-DAA88D99918B}"/>
                    </a:ext>
                  </a:extLst>
                </p:cNvPr>
                <p:cNvPicPr/>
                <p:nvPr/>
              </p:nvPicPr>
              <p:blipFill>
                <a:blip r:embed="rId202"/>
                <a:stretch>
                  <a:fillRect/>
                </a:stretch>
              </p:blipFill>
              <p:spPr>
                <a:xfrm>
                  <a:off x="11651333" y="2575867"/>
                  <a:ext cx="16632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5" name="Freihand 94">
                  <a:extLst>
                    <a:ext uri="{FF2B5EF4-FFF2-40B4-BE49-F238E27FC236}">
                      <a16:creationId xmlns:a16="http://schemas.microsoft.com/office/drawing/2014/main" id="{1E0E0413-A186-4A29-82F6-5F8BED3F1284}"/>
                    </a:ext>
                  </a:extLst>
                </p14:cNvPr>
                <p14:cNvContentPartPr/>
                <p14:nvPr/>
              </p14:nvContentPartPr>
              <p14:xfrm>
                <a:off x="11792453" y="2648587"/>
                <a:ext cx="140400" cy="94680"/>
              </p14:xfrm>
            </p:contentPart>
          </mc:Choice>
          <mc:Fallback xmlns="">
            <p:pic>
              <p:nvPicPr>
                <p:cNvPr id="95" name="Freihand 94">
                  <a:extLst>
                    <a:ext uri="{FF2B5EF4-FFF2-40B4-BE49-F238E27FC236}">
                      <a16:creationId xmlns:a16="http://schemas.microsoft.com/office/drawing/2014/main" id="{1E0E0413-A186-4A29-82F6-5F8BED3F1284}"/>
                    </a:ext>
                  </a:extLst>
                </p:cNvPr>
                <p:cNvPicPr/>
                <p:nvPr/>
              </p:nvPicPr>
              <p:blipFill>
                <a:blip r:embed="rId204"/>
                <a:stretch>
                  <a:fillRect/>
                </a:stretch>
              </p:blipFill>
              <p:spPr>
                <a:xfrm>
                  <a:off x="11788133" y="2644267"/>
                  <a:ext cx="1490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6" name="Freihand 95">
                  <a:extLst>
                    <a:ext uri="{FF2B5EF4-FFF2-40B4-BE49-F238E27FC236}">
                      <a16:creationId xmlns:a16="http://schemas.microsoft.com/office/drawing/2014/main" id="{7136D172-EBBA-42E3-ACF0-38DCA3DC4D72}"/>
                    </a:ext>
                  </a:extLst>
                </p14:cNvPr>
                <p14:cNvContentPartPr/>
                <p14:nvPr/>
              </p14:nvContentPartPr>
              <p14:xfrm>
                <a:off x="11873453" y="2643907"/>
                <a:ext cx="130320" cy="126000"/>
              </p14:xfrm>
            </p:contentPart>
          </mc:Choice>
          <mc:Fallback xmlns="">
            <p:pic>
              <p:nvPicPr>
                <p:cNvPr id="96" name="Freihand 95">
                  <a:extLst>
                    <a:ext uri="{FF2B5EF4-FFF2-40B4-BE49-F238E27FC236}">
                      <a16:creationId xmlns:a16="http://schemas.microsoft.com/office/drawing/2014/main" id="{7136D172-EBBA-42E3-ACF0-38DCA3DC4D72}"/>
                    </a:ext>
                  </a:extLst>
                </p:cNvPr>
                <p:cNvPicPr/>
                <p:nvPr/>
              </p:nvPicPr>
              <p:blipFill>
                <a:blip r:embed="rId206"/>
                <a:stretch>
                  <a:fillRect/>
                </a:stretch>
              </p:blipFill>
              <p:spPr>
                <a:xfrm>
                  <a:off x="11869133" y="2639587"/>
                  <a:ext cx="1389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83" name="Freihand 82">
                  <a:extLst>
                    <a:ext uri="{FF2B5EF4-FFF2-40B4-BE49-F238E27FC236}">
                      <a16:creationId xmlns:a16="http://schemas.microsoft.com/office/drawing/2014/main" id="{8F7B2E05-839F-431B-9430-EA9CA09CBC06}"/>
                    </a:ext>
                  </a:extLst>
                </p14:cNvPr>
                <p14:cNvContentPartPr/>
                <p14:nvPr/>
              </p14:nvContentPartPr>
              <p14:xfrm>
                <a:off x="9578453" y="2688547"/>
                <a:ext cx="142200" cy="204840"/>
              </p14:xfrm>
            </p:contentPart>
          </mc:Choice>
          <mc:Fallback xmlns="">
            <p:pic>
              <p:nvPicPr>
                <p:cNvPr id="83" name="Freihand 82">
                  <a:extLst>
                    <a:ext uri="{FF2B5EF4-FFF2-40B4-BE49-F238E27FC236}">
                      <a16:creationId xmlns:a16="http://schemas.microsoft.com/office/drawing/2014/main" id="{8F7B2E05-839F-431B-9430-EA9CA09CBC06}"/>
                    </a:ext>
                  </a:extLst>
                </p:cNvPr>
                <p:cNvPicPr/>
                <p:nvPr/>
              </p:nvPicPr>
              <p:blipFill>
                <a:blip r:embed="rId208"/>
                <a:stretch>
                  <a:fillRect/>
                </a:stretch>
              </p:blipFill>
              <p:spPr>
                <a:xfrm>
                  <a:off x="9574133" y="2684227"/>
                  <a:ext cx="15084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84" name="Freihand 83">
                  <a:extLst>
                    <a:ext uri="{FF2B5EF4-FFF2-40B4-BE49-F238E27FC236}">
                      <a16:creationId xmlns:a16="http://schemas.microsoft.com/office/drawing/2014/main" id="{6D423559-7C7A-4511-957A-DA595B14324D}"/>
                    </a:ext>
                  </a:extLst>
                </p14:cNvPr>
                <p14:cNvContentPartPr/>
                <p14:nvPr/>
              </p14:nvContentPartPr>
              <p14:xfrm>
                <a:off x="9694373" y="2691067"/>
                <a:ext cx="11520" cy="198360"/>
              </p14:xfrm>
            </p:contentPart>
          </mc:Choice>
          <mc:Fallback xmlns="">
            <p:pic>
              <p:nvPicPr>
                <p:cNvPr id="84" name="Freihand 83">
                  <a:extLst>
                    <a:ext uri="{FF2B5EF4-FFF2-40B4-BE49-F238E27FC236}">
                      <a16:creationId xmlns:a16="http://schemas.microsoft.com/office/drawing/2014/main" id="{6D423559-7C7A-4511-957A-DA595B14324D}"/>
                    </a:ext>
                  </a:extLst>
                </p:cNvPr>
                <p:cNvPicPr/>
                <p:nvPr/>
              </p:nvPicPr>
              <p:blipFill>
                <a:blip r:embed="rId210"/>
                <a:stretch>
                  <a:fillRect/>
                </a:stretch>
              </p:blipFill>
              <p:spPr>
                <a:xfrm>
                  <a:off x="9690053" y="2686747"/>
                  <a:ext cx="2016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85" name="Freihand 84">
                  <a:extLst>
                    <a:ext uri="{FF2B5EF4-FFF2-40B4-BE49-F238E27FC236}">
                      <a16:creationId xmlns:a16="http://schemas.microsoft.com/office/drawing/2014/main" id="{0863E070-A9DF-4D25-9D9D-0C5B89826581}"/>
                    </a:ext>
                  </a:extLst>
                </p14:cNvPr>
                <p14:cNvContentPartPr/>
                <p14:nvPr/>
              </p14:nvContentPartPr>
              <p14:xfrm>
                <a:off x="9616973" y="2771347"/>
                <a:ext cx="258840" cy="122760"/>
              </p14:xfrm>
            </p:contentPart>
          </mc:Choice>
          <mc:Fallback xmlns="">
            <p:pic>
              <p:nvPicPr>
                <p:cNvPr id="85" name="Freihand 84">
                  <a:extLst>
                    <a:ext uri="{FF2B5EF4-FFF2-40B4-BE49-F238E27FC236}">
                      <a16:creationId xmlns:a16="http://schemas.microsoft.com/office/drawing/2014/main" id="{0863E070-A9DF-4D25-9D9D-0C5B89826581}"/>
                    </a:ext>
                  </a:extLst>
                </p:cNvPr>
                <p:cNvPicPr/>
                <p:nvPr/>
              </p:nvPicPr>
              <p:blipFill>
                <a:blip r:embed="rId212"/>
                <a:stretch>
                  <a:fillRect/>
                </a:stretch>
              </p:blipFill>
              <p:spPr>
                <a:xfrm>
                  <a:off x="9612653" y="2767027"/>
                  <a:ext cx="2674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86" name="Freihand 85">
                  <a:extLst>
                    <a:ext uri="{FF2B5EF4-FFF2-40B4-BE49-F238E27FC236}">
                      <a16:creationId xmlns:a16="http://schemas.microsoft.com/office/drawing/2014/main" id="{583F139D-6E5C-4822-87F9-E5D310F6B101}"/>
                    </a:ext>
                  </a:extLst>
                </p14:cNvPr>
                <p14:cNvContentPartPr/>
                <p14:nvPr/>
              </p14:nvContentPartPr>
              <p14:xfrm>
                <a:off x="9885173" y="2787187"/>
                <a:ext cx="105120" cy="283680"/>
              </p14:xfrm>
            </p:contentPart>
          </mc:Choice>
          <mc:Fallback xmlns="">
            <p:pic>
              <p:nvPicPr>
                <p:cNvPr id="86" name="Freihand 85">
                  <a:extLst>
                    <a:ext uri="{FF2B5EF4-FFF2-40B4-BE49-F238E27FC236}">
                      <a16:creationId xmlns:a16="http://schemas.microsoft.com/office/drawing/2014/main" id="{583F139D-6E5C-4822-87F9-E5D310F6B101}"/>
                    </a:ext>
                  </a:extLst>
                </p:cNvPr>
                <p:cNvPicPr/>
                <p:nvPr/>
              </p:nvPicPr>
              <p:blipFill>
                <a:blip r:embed="rId214"/>
                <a:stretch>
                  <a:fillRect/>
                </a:stretch>
              </p:blipFill>
              <p:spPr>
                <a:xfrm>
                  <a:off x="9880853" y="2782867"/>
                  <a:ext cx="11376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87" name="Freihand 86">
                  <a:extLst>
                    <a:ext uri="{FF2B5EF4-FFF2-40B4-BE49-F238E27FC236}">
                      <a16:creationId xmlns:a16="http://schemas.microsoft.com/office/drawing/2014/main" id="{1CD830F1-B2BA-4273-B472-CC7D7EDBF097}"/>
                    </a:ext>
                  </a:extLst>
                </p14:cNvPr>
                <p14:cNvContentPartPr/>
                <p14:nvPr/>
              </p14:nvContentPartPr>
              <p14:xfrm>
                <a:off x="10010813" y="2711227"/>
                <a:ext cx="100080" cy="178200"/>
              </p14:xfrm>
            </p:contentPart>
          </mc:Choice>
          <mc:Fallback xmlns="">
            <p:pic>
              <p:nvPicPr>
                <p:cNvPr id="87" name="Freihand 86">
                  <a:extLst>
                    <a:ext uri="{FF2B5EF4-FFF2-40B4-BE49-F238E27FC236}">
                      <a16:creationId xmlns:a16="http://schemas.microsoft.com/office/drawing/2014/main" id="{1CD830F1-B2BA-4273-B472-CC7D7EDBF097}"/>
                    </a:ext>
                  </a:extLst>
                </p:cNvPr>
                <p:cNvPicPr/>
                <p:nvPr/>
              </p:nvPicPr>
              <p:blipFill>
                <a:blip r:embed="rId216"/>
                <a:stretch>
                  <a:fillRect/>
                </a:stretch>
              </p:blipFill>
              <p:spPr>
                <a:xfrm>
                  <a:off x="10006493" y="2706907"/>
                  <a:ext cx="1087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88" name="Freihand 87">
                  <a:extLst>
                    <a:ext uri="{FF2B5EF4-FFF2-40B4-BE49-F238E27FC236}">
                      <a16:creationId xmlns:a16="http://schemas.microsoft.com/office/drawing/2014/main" id="{AD9968B0-2301-400A-8773-FD245E8C5E48}"/>
                    </a:ext>
                  </a:extLst>
                </p14:cNvPr>
                <p14:cNvContentPartPr/>
                <p14:nvPr/>
              </p14:nvContentPartPr>
              <p14:xfrm>
                <a:off x="10118453" y="2640667"/>
                <a:ext cx="197640" cy="221760"/>
              </p14:xfrm>
            </p:contentPart>
          </mc:Choice>
          <mc:Fallback xmlns="">
            <p:pic>
              <p:nvPicPr>
                <p:cNvPr id="88" name="Freihand 87">
                  <a:extLst>
                    <a:ext uri="{FF2B5EF4-FFF2-40B4-BE49-F238E27FC236}">
                      <a16:creationId xmlns:a16="http://schemas.microsoft.com/office/drawing/2014/main" id="{AD9968B0-2301-400A-8773-FD245E8C5E48}"/>
                    </a:ext>
                  </a:extLst>
                </p:cNvPr>
                <p:cNvPicPr/>
                <p:nvPr/>
              </p:nvPicPr>
              <p:blipFill>
                <a:blip r:embed="rId218"/>
                <a:stretch>
                  <a:fillRect/>
                </a:stretch>
              </p:blipFill>
              <p:spPr>
                <a:xfrm>
                  <a:off x="10114133" y="2636347"/>
                  <a:ext cx="2062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97" name="Freihand 96">
                  <a:extLst>
                    <a:ext uri="{FF2B5EF4-FFF2-40B4-BE49-F238E27FC236}">
                      <a16:creationId xmlns:a16="http://schemas.microsoft.com/office/drawing/2014/main" id="{4A604CD7-866D-4D34-858D-F73385AD9B5B}"/>
                    </a:ext>
                  </a:extLst>
                </p14:cNvPr>
                <p14:cNvContentPartPr/>
                <p14:nvPr/>
              </p14:nvContentPartPr>
              <p14:xfrm>
                <a:off x="9435893" y="3142867"/>
                <a:ext cx="190440" cy="187200"/>
              </p14:xfrm>
            </p:contentPart>
          </mc:Choice>
          <mc:Fallback xmlns="">
            <p:pic>
              <p:nvPicPr>
                <p:cNvPr id="97" name="Freihand 96">
                  <a:extLst>
                    <a:ext uri="{FF2B5EF4-FFF2-40B4-BE49-F238E27FC236}">
                      <a16:creationId xmlns:a16="http://schemas.microsoft.com/office/drawing/2014/main" id="{4A604CD7-866D-4D34-858D-F73385AD9B5B}"/>
                    </a:ext>
                  </a:extLst>
                </p:cNvPr>
                <p:cNvPicPr/>
                <p:nvPr/>
              </p:nvPicPr>
              <p:blipFill>
                <a:blip r:embed="rId220"/>
                <a:stretch>
                  <a:fillRect/>
                </a:stretch>
              </p:blipFill>
              <p:spPr>
                <a:xfrm>
                  <a:off x="9431573" y="3138547"/>
                  <a:ext cx="1990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98" name="Freihand 97">
                  <a:extLst>
                    <a:ext uri="{FF2B5EF4-FFF2-40B4-BE49-F238E27FC236}">
                      <a16:creationId xmlns:a16="http://schemas.microsoft.com/office/drawing/2014/main" id="{4487AFE3-84BF-4E81-B6A8-F2CC14499016}"/>
                    </a:ext>
                  </a:extLst>
                </p14:cNvPr>
                <p14:cNvContentPartPr/>
                <p14:nvPr/>
              </p14:nvContentPartPr>
              <p14:xfrm>
                <a:off x="9695093" y="3120187"/>
                <a:ext cx="147600" cy="194760"/>
              </p14:xfrm>
            </p:contentPart>
          </mc:Choice>
          <mc:Fallback xmlns="">
            <p:pic>
              <p:nvPicPr>
                <p:cNvPr id="98" name="Freihand 97">
                  <a:extLst>
                    <a:ext uri="{FF2B5EF4-FFF2-40B4-BE49-F238E27FC236}">
                      <a16:creationId xmlns:a16="http://schemas.microsoft.com/office/drawing/2014/main" id="{4487AFE3-84BF-4E81-B6A8-F2CC14499016}"/>
                    </a:ext>
                  </a:extLst>
                </p:cNvPr>
                <p:cNvPicPr/>
                <p:nvPr/>
              </p:nvPicPr>
              <p:blipFill>
                <a:blip r:embed="rId222"/>
                <a:stretch>
                  <a:fillRect/>
                </a:stretch>
              </p:blipFill>
              <p:spPr>
                <a:xfrm>
                  <a:off x="9690773" y="3115867"/>
                  <a:ext cx="1562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37" name="Freihand 136">
                  <a:extLst>
                    <a:ext uri="{FF2B5EF4-FFF2-40B4-BE49-F238E27FC236}">
                      <a16:creationId xmlns:a16="http://schemas.microsoft.com/office/drawing/2014/main" id="{CDFD6C8A-D53F-40ED-81CC-55D87119396D}"/>
                    </a:ext>
                  </a:extLst>
                </p14:cNvPr>
                <p14:cNvContentPartPr/>
                <p14:nvPr/>
              </p14:nvContentPartPr>
              <p14:xfrm>
                <a:off x="5794853" y="1340707"/>
                <a:ext cx="375480" cy="285480"/>
              </p14:xfrm>
            </p:contentPart>
          </mc:Choice>
          <mc:Fallback xmlns="">
            <p:pic>
              <p:nvPicPr>
                <p:cNvPr id="137" name="Freihand 136">
                  <a:extLst>
                    <a:ext uri="{FF2B5EF4-FFF2-40B4-BE49-F238E27FC236}">
                      <a16:creationId xmlns:a16="http://schemas.microsoft.com/office/drawing/2014/main" id="{CDFD6C8A-D53F-40ED-81CC-55D87119396D}"/>
                    </a:ext>
                  </a:extLst>
                </p:cNvPr>
                <p:cNvPicPr/>
                <p:nvPr/>
              </p:nvPicPr>
              <p:blipFill>
                <a:blip r:embed="rId224"/>
                <a:stretch>
                  <a:fillRect/>
                </a:stretch>
              </p:blipFill>
              <p:spPr>
                <a:xfrm>
                  <a:off x="5790533" y="1336387"/>
                  <a:ext cx="38412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8" name="Freihand 137">
                  <a:extLst>
                    <a:ext uri="{FF2B5EF4-FFF2-40B4-BE49-F238E27FC236}">
                      <a16:creationId xmlns:a16="http://schemas.microsoft.com/office/drawing/2014/main" id="{8BEB1E98-7AF7-4EB1-BFDB-AE839BE645B5}"/>
                    </a:ext>
                  </a:extLst>
                </p14:cNvPr>
                <p14:cNvContentPartPr/>
                <p14:nvPr/>
              </p14:nvContentPartPr>
              <p14:xfrm>
                <a:off x="5651213" y="1215787"/>
                <a:ext cx="287640" cy="212040"/>
              </p14:xfrm>
            </p:contentPart>
          </mc:Choice>
          <mc:Fallback xmlns="">
            <p:pic>
              <p:nvPicPr>
                <p:cNvPr id="138" name="Freihand 137">
                  <a:extLst>
                    <a:ext uri="{FF2B5EF4-FFF2-40B4-BE49-F238E27FC236}">
                      <a16:creationId xmlns:a16="http://schemas.microsoft.com/office/drawing/2014/main" id="{8BEB1E98-7AF7-4EB1-BFDB-AE839BE645B5}"/>
                    </a:ext>
                  </a:extLst>
                </p:cNvPr>
                <p:cNvPicPr/>
                <p:nvPr/>
              </p:nvPicPr>
              <p:blipFill>
                <a:blip r:embed="rId226"/>
                <a:stretch>
                  <a:fillRect/>
                </a:stretch>
              </p:blipFill>
              <p:spPr>
                <a:xfrm>
                  <a:off x="5646893" y="1211467"/>
                  <a:ext cx="29628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3" name="Freihand 142">
                  <a:extLst>
                    <a:ext uri="{FF2B5EF4-FFF2-40B4-BE49-F238E27FC236}">
                      <a16:creationId xmlns:a16="http://schemas.microsoft.com/office/drawing/2014/main" id="{20666883-323A-4268-A7C6-F6CC1734DF1F}"/>
                    </a:ext>
                  </a:extLst>
                </p14:cNvPr>
                <p14:cNvContentPartPr/>
                <p14:nvPr/>
              </p14:nvContentPartPr>
              <p14:xfrm>
                <a:off x="6328373" y="1984387"/>
                <a:ext cx="94320" cy="370080"/>
              </p14:xfrm>
            </p:contentPart>
          </mc:Choice>
          <mc:Fallback xmlns="">
            <p:pic>
              <p:nvPicPr>
                <p:cNvPr id="143" name="Freihand 142">
                  <a:extLst>
                    <a:ext uri="{FF2B5EF4-FFF2-40B4-BE49-F238E27FC236}">
                      <a16:creationId xmlns:a16="http://schemas.microsoft.com/office/drawing/2014/main" id="{20666883-323A-4268-A7C6-F6CC1734DF1F}"/>
                    </a:ext>
                  </a:extLst>
                </p:cNvPr>
                <p:cNvPicPr/>
                <p:nvPr/>
              </p:nvPicPr>
              <p:blipFill>
                <a:blip r:embed="rId228"/>
                <a:stretch>
                  <a:fillRect/>
                </a:stretch>
              </p:blipFill>
              <p:spPr>
                <a:xfrm>
                  <a:off x="6324053" y="1980067"/>
                  <a:ext cx="102960" cy="3787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4" name="Freihand 143">
                  <a:extLst>
                    <a:ext uri="{FF2B5EF4-FFF2-40B4-BE49-F238E27FC236}">
                      <a16:creationId xmlns:a16="http://schemas.microsoft.com/office/drawing/2014/main" id="{1DE02CAC-6406-4847-AADF-D3FC08F5EB8F}"/>
                    </a:ext>
                  </a:extLst>
                </p14:cNvPr>
                <p14:cNvContentPartPr/>
                <p14:nvPr/>
              </p14:nvContentPartPr>
              <p14:xfrm>
                <a:off x="6297413" y="1755787"/>
                <a:ext cx="174960" cy="291600"/>
              </p14:xfrm>
            </p:contentPart>
          </mc:Choice>
          <mc:Fallback xmlns="">
            <p:pic>
              <p:nvPicPr>
                <p:cNvPr id="144" name="Freihand 143">
                  <a:extLst>
                    <a:ext uri="{FF2B5EF4-FFF2-40B4-BE49-F238E27FC236}">
                      <a16:creationId xmlns:a16="http://schemas.microsoft.com/office/drawing/2014/main" id="{1DE02CAC-6406-4847-AADF-D3FC08F5EB8F}"/>
                    </a:ext>
                  </a:extLst>
                </p:cNvPr>
                <p:cNvPicPr/>
                <p:nvPr/>
              </p:nvPicPr>
              <p:blipFill>
                <a:blip r:embed="rId230"/>
                <a:stretch>
                  <a:fillRect/>
                </a:stretch>
              </p:blipFill>
              <p:spPr>
                <a:xfrm>
                  <a:off x="6293093" y="1751467"/>
                  <a:ext cx="18360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45" name="Freihand 144">
                  <a:extLst>
                    <a:ext uri="{FF2B5EF4-FFF2-40B4-BE49-F238E27FC236}">
                      <a16:creationId xmlns:a16="http://schemas.microsoft.com/office/drawing/2014/main" id="{8975DA8E-0518-4BA9-BFD2-43E42C63ABA6}"/>
                    </a:ext>
                  </a:extLst>
                </p14:cNvPr>
                <p14:cNvContentPartPr/>
                <p14:nvPr/>
              </p14:nvContentPartPr>
              <p14:xfrm>
                <a:off x="6226133" y="2624827"/>
                <a:ext cx="43200" cy="360720"/>
              </p14:xfrm>
            </p:contentPart>
          </mc:Choice>
          <mc:Fallback xmlns="">
            <p:pic>
              <p:nvPicPr>
                <p:cNvPr id="145" name="Freihand 144">
                  <a:extLst>
                    <a:ext uri="{FF2B5EF4-FFF2-40B4-BE49-F238E27FC236}">
                      <a16:creationId xmlns:a16="http://schemas.microsoft.com/office/drawing/2014/main" id="{8975DA8E-0518-4BA9-BFD2-43E42C63ABA6}"/>
                    </a:ext>
                  </a:extLst>
                </p:cNvPr>
                <p:cNvPicPr/>
                <p:nvPr/>
              </p:nvPicPr>
              <p:blipFill>
                <a:blip r:embed="rId232"/>
                <a:stretch>
                  <a:fillRect/>
                </a:stretch>
              </p:blipFill>
              <p:spPr>
                <a:xfrm>
                  <a:off x="6221813" y="2620507"/>
                  <a:ext cx="51840" cy="3693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6" name="Freihand 145">
                  <a:extLst>
                    <a:ext uri="{FF2B5EF4-FFF2-40B4-BE49-F238E27FC236}">
                      <a16:creationId xmlns:a16="http://schemas.microsoft.com/office/drawing/2014/main" id="{837D3DCE-49CE-4976-B226-6488760134E8}"/>
                    </a:ext>
                  </a:extLst>
                </p14:cNvPr>
                <p14:cNvContentPartPr/>
                <p14:nvPr/>
              </p14:nvContentPartPr>
              <p14:xfrm>
                <a:off x="6152333" y="2840467"/>
                <a:ext cx="185040" cy="356400"/>
              </p14:xfrm>
            </p:contentPart>
          </mc:Choice>
          <mc:Fallback xmlns="">
            <p:pic>
              <p:nvPicPr>
                <p:cNvPr id="146" name="Freihand 145">
                  <a:extLst>
                    <a:ext uri="{FF2B5EF4-FFF2-40B4-BE49-F238E27FC236}">
                      <a16:creationId xmlns:a16="http://schemas.microsoft.com/office/drawing/2014/main" id="{837D3DCE-49CE-4976-B226-6488760134E8}"/>
                    </a:ext>
                  </a:extLst>
                </p:cNvPr>
                <p:cNvPicPr/>
                <p:nvPr/>
              </p:nvPicPr>
              <p:blipFill>
                <a:blip r:embed="rId234"/>
                <a:stretch>
                  <a:fillRect/>
                </a:stretch>
              </p:blipFill>
              <p:spPr>
                <a:xfrm>
                  <a:off x="6148013" y="2836147"/>
                  <a:ext cx="193680" cy="3650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7" name="Freihand 146">
                  <a:extLst>
                    <a:ext uri="{FF2B5EF4-FFF2-40B4-BE49-F238E27FC236}">
                      <a16:creationId xmlns:a16="http://schemas.microsoft.com/office/drawing/2014/main" id="{F8594FE0-BB95-493B-8AE6-035C851D0BDD}"/>
                    </a:ext>
                  </a:extLst>
                </p14:cNvPr>
                <p14:cNvContentPartPr/>
                <p14:nvPr/>
              </p14:nvContentPartPr>
              <p14:xfrm>
                <a:off x="5074133" y="1017427"/>
                <a:ext cx="2292120" cy="1502640"/>
              </p14:xfrm>
            </p:contentPart>
          </mc:Choice>
          <mc:Fallback xmlns="">
            <p:pic>
              <p:nvPicPr>
                <p:cNvPr id="147" name="Freihand 146">
                  <a:extLst>
                    <a:ext uri="{FF2B5EF4-FFF2-40B4-BE49-F238E27FC236}">
                      <a16:creationId xmlns:a16="http://schemas.microsoft.com/office/drawing/2014/main" id="{F8594FE0-BB95-493B-8AE6-035C851D0BDD}"/>
                    </a:ext>
                  </a:extLst>
                </p:cNvPr>
                <p:cNvPicPr/>
                <p:nvPr/>
              </p:nvPicPr>
              <p:blipFill>
                <a:blip r:embed="rId236"/>
                <a:stretch>
                  <a:fillRect/>
                </a:stretch>
              </p:blipFill>
              <p:spPr>
                <a:xfrm>
                  <a:off x="5069813" y="1013107"/>
                  <a:ext cx="2300760" cy="151128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8" name="Freihand 147">
                  <a:extLst>
                    <a:ext uri="{FF2B5EF4-FFF2-40B4-BE49-F238E27FC236}">
                      <a16:creationId xmlns:a16="http://schemas.microsoft.com/office/drawing/2014/main" id="{D8CFA776-65B8-42A8-8D4D-53858ECBAD27}"/>
                    </a:ext>
                  </a:extLst>
                </p14:cNvPr>
                <p14:cNvContentPartPr/>
                <p14:nvPr/>
              </p14:nvContentPartPr>
              <p14:xfrm>
                <a:off x="4202933" y="2039827"/>
                <a:ext cx="2569320" cy="1431000"/>
              </p14:xfrm>
            </p:contentPart>
          </mc:Choice>
          <mc:Fallback xmlns="">
            <p:pic>
              <p:nvPicPr>
                <p:cNvPr id="148" name="Freihand 147">
                  <a:extLst>
                    <a:ext uri="{FF2B5EF4-FFF2-40B4-BE49-F238E27FC236}">
                      <a16:creationId xmlns:a16="http://schemas.microsoft.com/office/drawing/2014/main" id="{D8CFA776-65B8-42A8-8D4D-53858ECBAD27}"/>
                    </a:ext>
                  </a:extLst>
                </p:cNvPr>
                <p:cNvPicPr/>
                <p:nvPr/>
              </p:nvPicPr>
              <p:blipFill>
                <a:blip r:embed="rId238"/>
                <a:stretch>
                  <a:fillRect/>
                </a:stretch>
              </p:blipFill>
              <p:spPr>
                <a:xfrm>
                  <a:off x="4198613" y="2035507"/>
                  <a:ext cx="2577960" cy="14396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51" name="Freihand 150">
                  <a:extLst>
                    <a:ext uri="{FF2B5EF4-FFF2-40B4-BE49-F238E27FC236}">
                      <a16:creationId xmlns:a16="http://schemas.microsoft.com/office/drawing/2014/main" id="{5FFD39C5-A22C-4E8E-B025-94910985EE72}"/>
                    </a:ext>
                  </a:extLst>
                </p14:cNvPr>
                <p14:cNvContentPartPr/>
                <p14:nvPr/>
              </p14:nvContentPartPr>
              <p14:xfrm>
                <a:off x="5267453" y="3012187"/>
                <a:ext cx="299160" cy="55800"/>
              </p14:xfrm>
            </p:contentPart>
          </mc:Choice>
          <mc:Fallback xmlns="">
            <p:pic>
              <p:nvPicPr>
                <p:cNvPr id="151" name="Freihand 150">
                  <a:extLst>
                    <a:ext uri="{FF2B5EF4-FFF2-40B4-BE49-F238E27FC236}">
                      <a16:creationId xmlns:a16="http://schemas.microsoft.com/office/drawing/2014/main" id="{5FFD39C5-A22C-4E8E-B025-94910985EE72}"/>
                    </a:ext>
                  </a:extLst>
                </p:cNvPr>
                <p:cNvPicPr/>
                <p:nvPr/>
              </p:nvPicPr>
              <p:blipFill>
                <a:blip r:embed="rId240"/>
                <a:stretch>
                  <a:fillRect/>
                </a:stretch>
              </p:blipFill>
              <p:spPr>
                <a:xfrm>
                  <a:off x="5263133" y="3007867"/>
                  <a:ext cx="3078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50" name="Freihand 149">
                  <a:extLst>
                    <a:ext uri="{FF2B5EF4-FFF2-40B4-BE49-F238E27FC236}">
                      <a16:creationId xmlns:a16="http://schemas.microsoft.com/office/drawing/2014/main" id="{04A1418E-CF00-4F63-A41B-D84453A59C50}"/>
                    </a:ext>
                  </a:extLst>
                </p14:cNvPr>
                <p14:cNvContentPartPr/>
                <p14:nvPr/>
              </p14:nvContentPartPr>
              <p14:xfrm>
                <a:off x="3965693" y="2999947"/>
                <a:ext cx="526320" cy="39600"/>
              </p14:xfrm>
            </p:contentPart>
          </mc:Choice>
          <mc:Fallback xmlns="">
            <p:pic>
              <p:nvPicPr>
                <p:cNvPr id="150" name="Freihand 149">
                  <a:extLst>
                    <a:ext uri="{FF2B5EF4-FFF2-40B4-BE49-F238E27FC236}">
                      <a16:creationId xmlns:a16="http://schemas.microsoft.com/office/drawing/2014/main" id="{04A1418E-CF00-4F63-A41B-D84453A59C50}"/>
                    </a:ext>
                  </a:extLst>
                </p:cNvPr>
                <p:cNvPicPr/>
                <p:nvPr/>
              </p:nvPicPr>
              <p:blipFill>
                <a:blip r:embed="rId242"/>
                <a:stretch>
                  <a:fillRect/>
                </a:stretch>
              </p:blipFill>
              <p:spPr>
                <a:xfrm>
                  <a:off x="3961373" y="2995627"/>
                  <a:ext cx="5349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52" name="Freihand 151">
                  <a:extLst>
                    <a:ext uri="{FF2B5EF4-FFF2-40B4-BE49-F238E27FC236}">
                      <a16:creationId xmlns:a16="http://schemas.microsoft.com/office/drawing/2014/main" id="{C2849E67-B660-47BE-9CA2-7DF46BD42104}"/>
                    </a:ext>
                  </a:extLst>
                </p14:cNvPr>
                <p14:cNvContentPartPr/>
                <p14:nvPr/>
              </p14:nvContentPartPr>
              <p14:xfrm>
                <a:off x="3585173" y="2422507"/>
                <a:ext cx="15120" cy="334800"/>
              </p14:xfrm>
            </p:contentPart>
          </mc:Choice>
          <mc:Fallback xmlns="">
            <p:pic>
              <p:nvPicPr>
                <p:cNvPr id="152" name="Freihand 151">
                  <a:extLst>
                    <a:ext uri="{FF2B5EF4-FFF2-40B4-BE49-F238E27FC236}">
                      <a16:creationId xmlns:a16="http://schemas.microsoft.com/office/drawing/2014/main" id="{C2849E67-B660-47BE-9CA2-7DF46BD42104}"/>
                    </a:ext>
                  </a:extLst>
                </p:cNvPr>
                <p:cNvPicPr/>
                <p:nvPr/>
              </p:nvPicPr>
              <p:blipFill>
                <a:blip r:embed="rId244"/>
                <a:stretch>
                  <a:fillRect/>
                </a:stretch>
              </p:blipFill>
              <p:spPr>
                <a:xfrm>
                  <a:off x="3580853" y="2418187"/>
                  <a:ext cx="23760" cy="3434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53" name="Freihand 152">
                  <a:extLst>
                    <a:ext uri="{FF2B5EF4-FFF2-40B4-BE49-F238E27FC236}">
                      <a16:creationId xmlns:a16="http://schemas.microsoft.com/office/drawing/2014/main" id="{21FF7E0D-E2DE-4F65-BBD6-521A9C6EB4FA}"/>
                    </a:ext>
                  </a:extLst>
                </p14:cNvPr>
                <p14:cNvContentPartPr/>
                <p14:nvPr/>
              </p14:nvContentPartPr>
              <p14:xfrm>
                <a:off x="3491573" y="2589547"/>
                <a:ext cx="229680" cy="232200"/>
              </p14:xfrm>
            </p:contentPart>
          </mc:Choice>
          <mc:Fallback xmlns="">
            <p:pic>
              <p:nvPicPr>
                <p:cNvPr id="153" name="Freihand 152">
                  <a:extLst>
                    <a:ext uri="{FF2B5EF4-FFF2-40B4-BE49-F238E27FC236}">
                      <a16:creationId xmlns:a16="http://schemas.microsoft.com/office/drawing/2014/main" id="{21FF7E0D-E2DE-4F65-BBD6-521A9C6EB4FA}"/>
                    </a:ext>
                  </a:extLst>
                </p:cNvPr>
                <p:cNvPicPr/>
                <p:nvPr/>
              </p:nvPicPr>
              <p:blipFill>
                <a:blip r:embed="rId246"/>
                <a:stretch>
                  <a:fillRect/>
                </a:stretch>
              </p:blipFill>
              <p:spPr>
                <a:xfrm>
                  <a:off x="3487253" y="2585227"/>
                  <a:ext cx="2383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5" name="Freihand 154">
                  <a:extLst>
                    <a:ext uri="{FF2B5EF4-FFF2-40B4-BE49-F238E27FC236}">
                      <a16:creationId xmlns:a16="http://schemas.microsoft.com/office/drawing/2014/main" id="{EA692057-13BA-4B86-BD01-30CC82E8E936}"/>
                    </a:ext>
                  </a:extLst>
                </p14:cNvPr>
                <p14:cNvContentPartPr/>
                <p14:nvPr/>
              </p14:nvContentPartPr>
              <p14:xfrm>
                <a:off x="4042013" y="1387507"/>
                <a:ext cx="694440" cy="29520"/>
              </p14:xfrm>
            </p:contentPart>
          </mc:Choice>
          <mc:Fallback xmlns="">
            <p:pic>
              <p:nvPicPr>
                <p:cNvPr id="155" name="Freihand 154">
                  <a:extLst>
                    <a:ext uri="{FF2B5EF4-FFF2-40B4-BE49-F238E27FC236}">
                      <a16:creationId xmlns:a16="http://schemas.microsoft.com/office/drawing/2014/main" id="{EA692057-13BA-4B86-BD01-30CC82E8E936}"/>
                    </a:ext>
                  </a:extLst>
                </p:cNvPr>
                <p:cNvPicPr/>
                <p:nvPr/>
              </p:nvPicPr>
              <p:blipFill>
                <a:blip r:embed="rId248"/>
                <a:stretch>
                  <a:fillRect/>
                </a:stretch>
              </p:blipFill>
              <p:spPr>
                <a:xfrm>
                  <a:off x="4037693" y="1383187"/>
                  <a:ext cx="7030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56" name="Freihand 155">
                  <a:extLst>
                    <a:ext uri="{FF2B5EF4-FFF2-40B4-BE49-F238E27FC236}">
                      <a16:creationId xmlns:a16="http://schemas.microsoft.com/office/drawing/2014/main" id="{1049D249-A44D-4839-B803-CB2312B1DAF9}"/>
                    </a:ext>
                  </a:extLst>
                </p14:cNvPr>
                <p14:cNvContentPartPr/>
                <p14:nvPr/>
              </p14:nvContentPartPr>
              <p14:xfrm>
                <a:off x="5433773" y="1426387"/>
                <a:ext cx="234000" cy="34560"/>
              </p14:xfrm>
            </p:contentPart>
          </mc:Choice>
          <mc:Fallback xmlns="">
            <p:pic>
              <p:nvPicPr>
                <p:cNvPr id="156" name="Freihand 155">
                  <a:extLst>
                    <a:ext uri="{FF2B5EF4-FFF2-40B4-BE49-F238E27FC236}">
                      <a16:creationId xmlns:a16="http://schemas.microsoft.com/office/drawing/2014/main" id="{1049D249-A44D-4839-B803-CB2312B1DAF9}"/>
                    </a:ext>
                  </a:extLst>
                </p:cNvPr>
                <p:cNvPicPr/>
                <p:nvPr/>
              </p:nvPicPr>
              <p:blipFill>
                <a:blip r:embed="rId250"/>
                <a:stretch>
                  <a:fillRect/>
                </a:stretch>
              </p:blipFill>
              <p:spPr>
                <a:xfrm>
                  <a:off x="5429453" y="1422067"/>
                  <a:ext cx="2426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8" name="Freihand 157">
                  <a:extLst>
                    <a:ext uri="{FF2B5EF4-FFF2-40B4-BE49-F238E27FC236}">
                      <a16:creationId xmlns:a16="http://schemas.microsoft.com/office/drawing/2014/main" id="{0EDE77F4-64E2-4516-8145-DEF717B1A08C}"/>
                    </a:ext>
                  </a:extLst>
                </p14:cNvPr>
                <p14:cNvContentPartPr/>
                <p14:nvPr/>
              </p14:nvContentPartPr>
              <p14:xfrm>
                <a:off x="3612893" y="1573987"/>
                <a:ext cx="21600" cy="309240"/>
              </p14:xfrm>
            </p:contentPart>
          </mc:Choice>
          <mc:Fallback xmlns="">
            <p:pic>
              <p:nvPicPr>
                <p:cNvPr id="158" name="Freihand 157">
                  <a:extLst>
                    <a:ext uri="{FF2B5EF4-FFF2-40B4-BE49-F238E27FC236}">
                      <a16:creationId xmlns:a16="http://schemas.microsoft.com/office/drawing/2014/main" id="{0EDE77F4-64E2-4516-8145-DEF717B1A08C}"/>
                    </a:ext>
                  </a:extLst>
                </p:cNvPr>
                <p:cNvPicPr/>
                <p:nvPr/>
              </p:nvPicPr>
              <p:blipFill>
                <a:blip r:embed="rId252"/>
                <a:stretch>
                  <a:fillRect/>
                </a:stretch>
              </p:blipFill>
              <p:spPr>
                <a:xfrm>
                  <a:off x="3608573" y="1569667"/>
                  <a:ext cx="3024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9" name="Freihand 158">
                  <a:extLst>
                    <a:ext uri="{FF2B5EF4-FFF2-40B4-BE49-F238E27FC236}">
                      <a16:creationId xmlns:a16="http://schemas.microsoft.com/office/drawing/2014/main" id="{3725CF65-2EAB-4CDF-92A9-976E97DEAADF}"/>
                    </a:ext>
                  </a:extLst>
                </p14:cNvPr>
                <p14:cNvContentPartPr/>
                <p14:nvPr/>
              </p14:nvContentPartPr>
              <p14:xfrm>
                <a:off x="3488333" y="1394707"/>
                <a:ext cx="219240" cy="221040"/>
              </p14:xfrm>
            </p:contentPart>
          </mc:Choice>
          <mc:Fallback xmlns="">
            <p:pic>
              <p:nvPicPr>
                <p:cNvPr id="159" name="Freihand 158">
                  <a:extLst>
                    <a:ext uri="{FF2B5EF4-FFF2-40B4-BE49-F238E27FC236}">
                      <a16:creationId xmlns:a16="http://schemas.microsoft.com/office/drawing/2014/main" id="{3725CF65-2EAB-4CDF-92A9-976E97DEAADF}"/>
                    </a:ext>
                  </a:extLst>
                </p:cNvPr>
                <p:cNvPicPr/>
                <p:nvPr/>
              </p:nvPicPr>
              <p:blipFill>
                <a:blip r:embed="rId254"/>
                <a:stretch>
                  <a:fillRect/>
                </a:stretch>
              </p:blipFill>
              <p:spPr>
                <a:xfrm>
                  <a:off x="3484013" y="1390387"/>
                  <a:ext cx="22788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1" name="Freihand 160">
                  <a:extLst>
                    <a:ext uri="{FF2B5EF4-FFF2-40B4-BE49-F238E27FC236}">
                      <a16:creationId xmlns:a16="http://schemas.microsoft.com/office/drawing/2014/main" id="{E22717FA-06F4-4D0C-88E9-B3163495988B}"/>
                    </a:ext>
                  </a:extLst>
                </p14:cNvPr>
                <p14:cNvContentPartPr/>
                <p14:nvPr/>
              </p14:nvContentPartPr>
              <p14:xfrm>
                <a:off x="4995293" y="462667"/>
                <a:ext cx="3437280" cy="711000"/>
              </p14:xfrm>
            </p:contentPart>
          </mc:Choice>
          <mc:Fallback xmlns="">
            <p:pic>
              <p:nvPicPr>
                <p:cNvPr id="161" name="Freihand 160">
                  <a:extLst>
                    <a:ext uri="{FF2B5EF4-FFF2-40B4-BE49-F238E27FC236}">
                      <a16:creationId xmlns:a16="http://schemas.microsoft.com/office/drawing/2014/main" id="{E22717FA-06F4-4D0C-88E9-B3163495988B}"/>
                    </a:ext>
                  </a:extLst>
                </p:cNvPr>
                <p:cNvPicPr/>
                <p:nvPr/>
              </p:nvPicPr>
              <p:blipFill>
                <a:blip r:embed="rId256"/>
                <a:stretch>
                  <a:fillRect/>
                </a:stretch>
              </p:blipFill>
              <p:spPr>
                <a:xfrm>
                  <a:off x="4990973" y="458347"/>
                  <a:ext cx="3445920" cy="7196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2" name="Freihand 161">
                  <a:extLst>
                    <a:ext uri="{FF2B5EF4-FFF2-40B4-BE49-F238E27FC236}">
                      <a16:creationId xmlns:a16="http://schemas.microsoft.com/office/drawing/2014/main" id="{E5227E1B-48FA-40DF-A7E2-0EC58E36D596}"/>
                    </a:ext>
                  </a:extLst>
                </p14:cNvPr>
                <p14:cNvContentPartPr/>
                <p14:nvPr/>
              </p14:nvContentPartPr>
              <p14:xfrm>
                <a:off x="2563493" y="635827"/>
                <a:ext cx="2601720" cy="130680"/>
              </p14:xfrm>
            </p:contentPart>
          </mc:Choice>
          <mc:Fallback xmlns="">
            <p:pic>
              <p:nvPicPr>
                <p:cNvPr id="162" name="Freihand 161">
                  <a:extLst>
                    <a:ext uri="{FF2B5EF4-FFF2-40B4-BE49-F238E27FC236}">
                      <a16:creationId xmlns:a16="http://schemas.microsoft.com/office/drawing/2014/main" id="{E5227E1B-48FA-40DF-A7E2-0EC58E36D596}"/>
                    </a:ext>
                  </a:extLst>
                </p:cNvPr>
                <p:cNvPicPr/>
                <p:nvPr/>
              </p:nvPicPr>
              <p:blipFill>
                <a:blip r:embed="rId258"/>
                <a:stretch>
                  <a:fillRect/>
                </a:stretch>
              </p:blipFill>
              <p:spPr>
                <a:xfrm>
                  <a:off x="2559173" y="631507"/>
                  <a:ext cx="26103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4" name="Freihand 163">
                  <a:extLst>
                    <a:ext uri="{FF2B5EF4-FFF2-40B4-BE49-F238E27FC236}">
                      <a16:creationId xmlns:a16="http://schemas.microsoft.com/office/drawing/2014/main" id="{F808B2AB-9501-48ED-8AD1-4F19B1A2A7C5}"/>
                    </a:ext>
                  </a:extLst>
                </p14:cNvPr>
                <p14:cNvContentPartPr/>
                <p14:nvPr/>
              </p14:nvContentPartPr>
              <p14:xfrm>
                <a:off x="4759853" y="576427"/>
                <a:ext cx="458640" cy="272880"/>
              </p14:xfrm>
            </p:contentPart>
          </mc:Choice>
          <mc:Fallback xmlns="">
            <p:pic>
              <p:nvPicPr>
                <p:cNvPr id="164" name="Freihand 163">
                  <a:extLst>
                    <a:ext uri="{FF2B5EF4-FFF2-40B4-BE49-F238E27FC236}">
                      <a16:creationId xmlns:a16="http://schemas.microsoft.com/office/drawing/2014/main" id="{F808B2AB-9501-48ED-8AD1-4F19B1A2A7C5}"/>
                    </a:ext>
                  </a:extLst>
                </p:cNvPr>
                <p:cNvPicPr/>
                <p:nvPr/>
              </p:nvPicPr>
              <p:blipFill>
                <a:blip r:embed="rId260"/>
                <a:stretch>
                  <a:fillRect/>
                </a:stretch>
              </p:blipFill>
              <p:spPr>
                <a:xfrm>
                  <a:off x="4755533" y="572107"/>
                  <a:ext cx="46728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5" name="Freihand 164">
                  <a:extLst>
                    <a:ext uri="{FF2B5EF4-FFF2-40B4-BE49-F238E27FC236}">
                      <a16:creationId xmlns:a16="http://schemas.microsoft.com/office/drawing/2014/main" id="{BB0553E7-E807-4326-89D5-171341D9755A}"/>
                    </a:ext>
                  </a:extLst>
                </p14:cNvPr>
                <p14:cNvContentPartPr/>
                <p14:nvPr/>
              </p14:nvContentPartPr>
              <p14:xfrm>
                <a:off x="906053" y="630067"/>
                <a:ext cx="197280" cy="311040"/>
              </p14:xfrm>
            </p:contentPart>
          </mc:Choice>
          <mc:Fallback xmlns="">
            <p:pic>
              <p:nvPicPr>
                <p:cNvPr id="165" name="Freihand 164">
                  <a:extLst>
                    <a:ext uri="{FF2B5EF4-FFF2-40B4-BE49-F238E27FC236}">
                      <a16:creationId xmlns:a16="http://schemas.microsoft.com/office/drawing/2014/main" id="{BB0553E7-E807-4326-89D5-171341D9755A}"/>
                    </a:ext>
                  </a:extLst>
                </p:cNvPr>
                <p:cNvPicPr/>
                <p:nvPr/>
              </p:nvPicPr>
              <p:blipFill>
                <a:blip r:embed="rId262"/>
                <a:stretch>
                  <a:fillRect/>
                </a:stretch>
              </p:blipFill>
              <p:spPr>
                <a:xfrm>
                  <a:off x="901733" y="625747"/>
                  <a:ext cx="205920" cy="3196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6" name="Freihand 165">
                  <a:extLst>
                    <a:ext uri="{FF2B5EF4-FFF2-40B4-BE49-F238E27FC236}">
                      <a16:creationId xmlns:a16="http://schemas.microsoft.com/office/drawing/2014/main" id="{CDDC2BD0-A022-4BDE-BD79-78AA57C9BB1A}"/>
                    </a:ext>
                  </a:extLst>
                </p14:cNvPr>
                <p14:cNvContentPartPr/>
                <p14:nvPr/>
              </p14:nvContentPartPr>
              <p14:xfrm>
                <a:off x="1143653" y="712867"/>
                <a:ext cx="137880" cy="147240"/>
              </p14:xfrm>
            </p:contentPart>
          </mc:Choice>
          <mc:Fallback xmlns="">
            <p:pic>
              <p:nvPicPr>
                <p:cNvPr id="166" name="Freihand 165">
                  <a:extLst>
                    <a:ext uri="{FF2B5EF4-FFF2-40B4-BE49-F238E27FC236}">
                      <a16:creationId xmlns:a16="http://schemas.microsoft.com/office/drawing/2014/main" id="{CDDC2BD0-A022-4BDE-BD79-78AA57C9BB1A}"/>
                    </a:ext>
                  </a:extLst>
                </p:cNvPr>
                <p:cNvPicPr/>
                <p:nvPr/>
              </p:nvPicPr>
              <p:blipFill>
                <a:blip r:embed="rId264"/>
                <a:stretch>
                  <a:fillRect/>
                </a:stretch>
              </p:blipFill>
              <p:spPr>
                <a:xfrm>
                  <a:off x="1139333" y="708547"/>
                  <a:ext cx="146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 name="Freihand 166">
                  <a:extLst>
                    <a:ext uri="{FF2B5EF4-FFF2-40B4-BE49-F238E27FC236}">
                      <a16:creationId xmlns:a16="http://schemas.microsoft.com/office/drawing/2014/main" id="{EF452273-92AF-48A0-B511-D283AF2BF36F}"/>
                    </a:ext>
                  </a:extLst>
                </p14:cNvPr>
                <p14:cNvContentPartPr/>
                <p14:nvPr/>
              </p14:nvContentPartPr>
              <p14:xfrm>
                <a:off x="1296653" y="713947"/>
                <a:ext cx="105480" cy="128520"/>
              </p14:xfrm>
            </p:contentPart>
          </mc:Choice>
          <mc:Fallback xmlns="">
            <p:pic>
              <p:nvPicPr>
                <p:cNvPr id="167" name="Freihand 166">
                  <a:extLst>
                    <a:ext uri="{FF2B5EF4-FFF2-40B4-BE49-F238E27FC236}">
                      <a16:creationId xmlns:a16="http://schemas.microsoft.com/office/drawing/2014/main" id="{EF452273-92AF-48A0-B511-D283AF2BF36F}"/>
                    </a:ext>
                  </a:extLst>
                </p:cNvPr>
                <p:cNvPicPr/>
                <p:nvPr/>
              </p:nvPicPr>
              <p:blipFill>
                <a:blip r:embed="rId266"/>
                <a:stretch>
                  <a:fillRect/>
                </a:stretch>
              </p:blipFill>
              <p:spPr>
                <a:xfrm>
                  <a:off x="1292333" y="709627"/>
                  <a:ext cx="1141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8" name="Freihand 167">
                  <a:extLst>
                    <a:ext uri="{FF2B5EF4-FFF2-40B4-BE49-F238E27FC236}">
                      <a16:creationId xmlns:a16="http://schemas.microsoft.com/office/drawing/2014/main" id="{A66FEB17-5B0D-4408-AE74-CDC12E528A0F}"/>
                    </a:ext>
                  </a:extLst>
                </p14:cNvPr>
                <p14:cNvContentPartPr/>
                <p14:nvPr/>
              </p14:nvContentPartPr>
              <p14:xfrm>
                <a:off x="1440293" y="582907"/>
                <a:ext cx="149400" cy="207000"/>
              </p14:xfrm>
            </p:contentPart>
          </mc:Choice>
          <mc:Fallback xmlns="">
            <p:pic>
              <p:nvPicPr>
                <p:cNvPr id="168" name="Freihand 167">
                  <a:extLst>
                    <a:ext uri="{FF2B5EF4-FFF2-40B4-BE49-F238E27FC236}">
                      <a16:creationId xmlns:a16="http://schemas.microsoft.com/office/drawing/2014/main" id="{A66FEB17-5B0D-4408-AE74-CDC12E528A0F}"/>
                    </a:ext>
                  </a:extLst>
                </p:cNvPr>
                <p:cNvPicPr/>
                <p:nvPr/>
              </p:nvPicPr>
              <p:blipFill>
                <a:blip r:embed="rId268"/>
                <a:stretch>
                  <a:fillRect/>
                </a:stretch>
              </p:blipFill>
              <p:spPr>
                <a:xfrm>
                  <a:off x="1435973" y="578587"/>
                  <a:ext cx="1580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 name="Freihand 168">
                  <a:extLst>
                    <a:ext uri="{FF2B5EF4-FFF2-40B4-BE49-F238E27FC236}">
                      <a16:creationId xmlns:a16="http://schemas.microsoft.com/office/drawing/2014/main" id="{56282ED0-F181-436E-8564-7B57C6FBE552}"/>
                    </a:ext>
                  </a:extLst>
                </p14:cNvPr>
                <p14:cNvContentPartPr/>
                <p14:nvPr/>
              </p14:nvContentPartPr>
              <p14:xfrm>
                <a:off x="1621733" y="597307"/>
                <a:ext cx="36720" cy="196920"/>
              </p14:xfrm>
            </p:contentPart>
          </mc:Choice>
          <mc:Fallback xmlns="">
            <p:pic>
              <p:nvPicPr>
                <p:cNvPr id="169" name="Freihand 168">
                  <a:extLst>
                    <a:ext uri="{FF2B5EF4-FFF2-40B4-BE49-F238E27FC236}">
                      <a16:creationId xmlns:a16="http://schemas.microsoft.com/office/drawing/2014/main" id="{56282ED0-F181-436E-8564-7B57C6FBE552}"/>
                    </a:ext>
                  </a:extLst>
                </p:cNvPr>
                <p:cNvPicPr/>
                <p:nvPr/>
              </p:nvPicPr>
              <p:blipFill>
                <a:blip r:embed="rId270"/>
                <a:stretch>
                  <a:fillRect/>
                </a:stretch>
              </p:blipFill>
              <p:spPr>
                <a:xfrm>
                  <a:off x="1617413" y="592987"/>
                  <a:ext cx="453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0" name="Freihand 169">
                  <a:extLst>
                    <a:ext uri="{FF2B5EF4-FFF2-40B4-BE49-F238E27FC236}">
                      <a16:creationId xmlns:a16="http://schemas.microsoft.com/office/drawing/2014/main" id="{91070ED8-659E-43C7-9AC2-01715277BE08}"/>
                    </a:ext>
                  </a:extLst>
                </p14:cNvPr>
                <p14:cNvContentPartPr/>
                <p14:nvPr/>
              </p14:nvContentPartPr>
              <p14:xfrm>
                <a:off x="1663853" y="671827"/>
                <a:ext cx="127800" cy="99360"/>
              </p14:xfrm>
            </p:contentPart>
          </mc:Choice>
          <mc:Fallback xmlns="">
            <p:pic>
              <p:nvPicPr>
                <p:cNvPr id="170" name="Freihand 169">
                  <a:extLst>
                    <a:ext uri="{FF2B5EF4-FFF2-40B4-BE49-F238E27FC236}">
                      <a16:creationId xmlns:a16="http://schemas.microsoft.com/office/drawing/2014/main" id="{91070ED8-659E-43C7-9AC2-01715277BE08}"/>
                    </a:ext>
                  </a:extLst>
                </p:cNvPr>
                <p:cNvPicPr/>
                <p:nvPr/>
              </p:nvPicPr>
              <p:blipFill>
                <a:blip r:embed="rId272"/>
                <a:stretch>
                  <a:fillRect/>
                </a:stretch>
              </p:blipFill>
              <p:spPr>
                <a:xfrm>
                  <a:off x="1659533" y="667507"/>
                  <a:ext cx="1364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1" name="Freihand 170">
                  <a:extLst>
                    <a:ext uri="{FF2B5EF4-FFF2-40B4-BE49-F238E27FC236}">
                      <a16:creationId xmlns:a16="http://schemas.microsoft.com/office/drawing/2014/main" id="{58BE60E4-6DF1-4769-95E6-00F50EF00625}"/>
                    </a:ext>
                  </a:extLst>
                </p14:cNvPr>
                <p14:cNvContentPartPr/>
                <p14:nvPr/>
              </p14:nvContentPartPr>
              <p14:xfrm>
                <a:off x="1756373" y="626467"/>
                <a:ext cx="126720" cy="143640"/>
              </p14:xfrm>
            </p:contentPart>
          </mc:Choice>
          <mc:Fallback xmlns="">
            <p:pic>
              <p:nvPicPr>
                <p:cNvPr id="171" name="Freihand 170">
                  <a:extLst>
                    <a:ext uri="{FF2B5EF4-FFF2-40B4-BE49-F238E27FC236}">
                      <a16:creationId xmlns:a16="http://schemas.microsoft.com/office/drawing/2014/main" id="{58BE60E4-6DF1-4769-95E6-00F50EF00625}"/>
                    </a:ext>
                  </a:extLst>
                </p:cNvPr>
                <p:cNvPicPr/>
                <p:nvPr/>
              </p:nvPicPr>
              <p:blipFill>
                <a:blip r:embed="rId274"/>
                <a:stretch>
                  <a:fillRect/>
                </a:stretch>
              </p:blipFill>
              <p:spPr>
                <a:xfrm>
                  <a:off x="1752053" y="622147"/>
                  <a:ext cx="1353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2" name="Freihand 171">
                  <a:extLst>
                    <a:ext uri="{FF2B5EF4-FFF2-40B4-BE49-F238E27FC236}">
                      <a16:creationId xmlns:a16="http://schemas.microsoft.com/office/drawing/2014/main" id="{32C78AD4-1B2C-4EFD-A557-1DAD559F70CF}"/>
                    </a:ext>
                  </a:extLst>
                </p14:cNvPr>
                <p14:cNvContentPartPr/>
                <p14:nvPr/>
              </p14:nvContentPartPr>
              <p14:xfrm>
                <a:off x="1876253" y="609907"/>
                <a:ext cx="99000" cy="160200"/>
              </p14:xfrm>
            </p:contentPart>
          </mc:Choice>
          <mc:Fallback xmlns="">
            <p:pic>
              <p:nvPicPr>
                <p:cNvPr id="172" name="Freihand 171">
                  <a:extLst>
                    <a:ext uri="{FF2B5EF4-FFF2-40B4-BE49-F238E27FC236}">
                      <a16:creationId xmlns:a16="http://schemas.microsoft.com/office/drawing/2014/main" id="{32C78AD4-1B2C-4EFD-A557-1DAD559F70CF}"/>
                    </a:ext>
                  </a:extLst>
                </p:cNvPr>
                <p:cNvPicPr/>
                <p:nvPr/>
              </p:nvPicPr>
              <p:blipFill>
                <a:blip r:embed="rId276"/>
                <a:stretch>
                  <a:fillRect/>
                </a:stretch>
              </p:blipFill>
              <p:spPr>
                <a:xfrm>
                  <a:off x="1871933" y="605587"/>
                  <a:ext cx="1076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3" name="Freihand 172">
                  <a:extLst>
                    <a:ext uri="{FF2B5EF4-FFF2-40B4-BE49-F238E27FC236}">
                      <a16:creationId xmlns:a16="http://schemas.microsoft.com/office/drawing/2014/main" id="{657B61DF-E4EB-4D42-B762-45A52E7A06D2}"/>
                    </a:ext>
                  </a:extLst>
                </p14:cNvPr>
                <p14:cNvContentPartPr/>
                <p14:nvPr/>
              </p14:nvContentPartPr>
              <p14:xfrm>
                <a:off x="2005853" y="595867"/>
                <a:ext cx="31320" cy="149760"/>
              </p14:xfrm>
            </p:contentPart>
          </mc:Choice>
          <mc:Fallback xmlns="">
            <p:pic>
              <p:nvPicPr>
                <p:cNvPr id="173" name="Freihand 172">
                  <a:extLst>
                    <a:ext uri="{FF2B5EF4-FFF2-40B4-BE49-F238E27FC236}">
                      <a16:creationId xmlns:a16="http://schemas.microsoft.com/office/drawing/2014/main" id="{657B61DF-E4EB-4D42-B762-45A52E7A06D2}"/>
                    </a:ext>
                  </a:extLst>
                </p:cNvPr>
                <p:cNvPicPr/>
                <p:nvPr/>
              </p:nvPicPr>
              <p:blipFill>
                <a:blip r:embed="rId278"/>
                <a:stretch>
                  <a:fillRect/>
                </a:stretch>
              </p:blipFill>
              <p:spPr>
                <a:xfrm>
                  <a:off x="2001533" y="591547"/>
                  <a:ext cx="3996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4" name="Freihand 173">
                  <a:extLst>
                    <a:ext uri="{FF2B5EF4-FFF2-40B4-BE49-F238E27FC236}">
                      <a16:creationId xmlns:a16="http://schemas.microsoft.com/office/drawing/2014/main" id="{CA3B218D-33D1-498A-A44D-D2F65DF08EE1}"/>
                    </a:ext>
                  </a:extLst>
                </p14:cNvPr>
                <p14:cNvContentPartPr/>
                <p14:nvPr/>
              </p14:nvContentPartPr>
              <p14:xfrm>
                <a:off x="2062013" y="522787"/>
                <a:ext cx="156600" cy="216720"/>
              </p14:xfrm>
            </p:contentPart>
          </mc:Choice>
          <mc:Fallback xmlns="">
            <p:pic>
              <p:nvPicPr>
                <p:cNvPr id="174" name="Freihand 173">
                  <a:extLst>
                    <a:ext uri="{FF2B5EF4-FFF2-40B4-BE49-F238E27FC236}">
                      <a16:creationId xmlns:a16="http://schemas.microsoft.com/office/drawing/2014/main" id="{CA3B218D-33D1-498A-A44D-D2F65DF08EE1}"/>
                    </a:ext>
                  </a:extLst>
                </p:cNvPr>
                <p:cNvPicPr/>
                <p:nvPr/>
              </p:nvPicPr>
              <p:blipFill>
                <a:blip r:embed="rId280"/>
                <a:stretch>
                  <a:fillRect/>
                </a:stretch>
              </p:blipFill>
              <p:spPr>
                <a:xfrm>
                  <a:off x="2057693" y="518467"/>
                  <a:ext cx="16524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5" name="Freihand 174">
                  <a:extLst>
                    <a:ext uri="{FF2B5EF4-FFF2-40B4-BE49-F238E27FC236}">
                      <a16:creationId xmlns:a16="http://schemas.microsoft.com/office/drawing/2014/main" id="{61927F8C-736E-4148-9C05-6226F93A3199}"/>
                    </a:ext>
                  </a:extLst>
                </p14:cNvPr>
                <p14:cNvContentPartPr/>
                <p14:nvPr/>
              </p14:nvContentPartPr>
              <p14:xfrm>
                <a:off x="2031773" y="441427"/>
                <a:ext cx="193680" cy="282600"/>
              </p14:xfrm>
            </p:contentPart>
          </mc:Choice>
          <mc:Fallback xmlns="">
            <p:pic>
              <p:nvPicPr>
                <p:cNvPr id="175" name="Freihand 174">
                  <a:extLst>
                    <a:ext uri="{FF2B5EF4-FFF2-40B4-BE49-F238E27FC236}">
                      <a16:creationId xmlns:a16="http://schemas.microsoft.com/office/drawing/2014/main" id="{61927F8C-736E-4148-9C05-6226F93A3199}"/>
                    </a:ext>
                  </a:extLst>
                </p:cNvPr>
                <p:cNvPicPr/>
                <p:nvPr/>
              </p:nvPicPr>
              <p:blipFill>
                <a:blip r:embed="rId282"/>
                <a:stretch>
                  <a:fillRect/>
                </a:stretch>
              </p:blipFill>
              <p:spPr>
                <a:xfrm>
                  <a:off x="2027453" y="437107"/>
                  <a:ext cx="202320" cy="2912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83">
            <p14:nvContentPartPr>
              <p14:cNvPr id="76" name="Freihand 75">
                <a:extLst>
                  <a:ext uri="{FF2B5EF4-FFF2-40B4-BE49-F238E27FC236}">
                    <a16:creationId xmlns:a16="http://schemas.microsoft.com/office/drawing/2014/main" id="{096F00F2-3EFC-41A0-B3B6-D9A35901E148}"/>
                  </a:ext>
                </a:extLst>
              </p14:cNvPr>
              <p14:cNvContentPartPr/>
              <p14:nvPr/>
            </p14:nvContentPartPr>
            <p14:xfrm>
              <a:off x="3193493" y="958387"/>
              <a:ext cx="372600" cy="540720"/>
            </p14:xfrm>
          </p:contentPart>
        </mc:Choice>
        <mc:Fallback>
          <p:pic>
            <p:nvPicPr>
              <p:cNvPr id="76" name="Freihand 75">
                <a:extLst>
                  <a:ext uri="{FF2B5EF4-FFF2-40B4-BE49-F238E27FC236}">
                    <a16:creationId xmlns:a16="http://schemas.microsoft.com/office/drawing/2014/main" id="{096F00F2-3EFC-41A0-B3B6-D9A35901E148}"/>
                  </a:ext>
                </a:extLst>
              </p:cNvPr>
              <p:cNvPicPr/>
              <p:nvPr/>
            </p:nvPicPr>
            <p:blipFill>
              <a:blip r:embed="rId284"/>
              <a:stretch>
                <a:fillRect/>
              </a:stretch>
            </p:blipFill>
            <p:spPr>
              <a:xfrm>
                <a:off x="3189173" y="954067"/>
                <a:ext cx="381240" cy="54936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77" name="Freihand 76">
                <a:extLst>
                  <a:ext uri="{FF2B5EF4-FFF2-40B4-BE49-F238E27FC236}">
                    <a16:creationId xmlns:a16="http://schemas.microsoft.com/office/drawing/2014/main" id="{11E2B005-7E65-4D15-A8F7-AE30EB453044}"/>
                  </a:ext>
                </a:extLst>
              </p14:cNvPr>
              <p14:cNvContentPartPr/>
              <p14:nvPr/>
            </p14:nvContentPartPr>
            <p14:xfrm>
              <a:off x="7169693" y="3772867"/>
              <a:ext cx="558360" cy="447840"/>
            </p14:xfrm>
          </p:contentPart>
        </mc:Choice>
        <mc:Fallback>
          <p:pic>
            <p:nvPicPr>
              <p:cNvPr id="77" name="Freihand 76">
                <a:extLst>
                  <a:ext uri="{FF2B5EF4-FFF2-40B4-BE49-F238E27FC236}">
                    <a16:creationId xmlns:a16="http://schemas.microsoft.com/office/drawing/2014/main" id="{11E2B005-7E65-4D15-A8F7-AE30EB453044}"/>
                  </a:ext>
                </a:extLst>
              </p:cNvPr>
              <p:cNvPicPr/>
              <p:nvPr/>
            </p:nvPicPr>
            <p:blipFill>
              <a:blip r:embed="rId286"/>
              <a:stretch>
                <a:fillRect/>
              </a:stretch>
            </p:blipFill>
            <p:spPr>
              <a:xfrm>
                <a:off x="7165373" y="3768547"/>
                <a:ext cx="567000" cy="456480"/>
              </a:xfrm>
              <a:prstGeom prst="rect">
                <a:avLst/>
              </a:prstGeom>
            </p:spPr>
          </p:pic>
        </mc:Fallback>
      </mc:AlternateContent>
    </p:spTree>
    <p:extLst>
      <p:ext uri="{BB962C8B-B14F-4D97-AF65-F5344CB8AC3E}">
        <p14:creationId xmlns:p14="http://schemas.microsoft.com/office/powerpoint/2010/main" val="2042066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7" grpId="0" animBg="1"/>
      <p:bldP spid="18" grpId="0"/>
      <p:bldP spid="2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17C692A7-6929-4FE6-B52F-B28162C2BB21}"/>
              </a:ext>
            </a:extLst>
          </p:cNvPr>
          <p:cNvSpPr txBox="1"/>
          <p:nvPr/>
        </p:nvSpPr>
        <p:spPr>
          <a:xfrm>
            <a:off x="1784789" y="237429"/>
            <a:ext cx="7450599" cy="1045656"/>
          </a:xfrm>
          <a:prstGeom prst="rect">
            <a:avLst/>
          </a:prstGeom>
          <a:noFill/>
          <a:ln>
            <a:noFill/>
          </a:ln>
        </p:spPr>
        <p:txBody>
          <a:bodyPr vert="horz" wrap="none" lIns="81646" tIns="40823" rIns="81646" bIns="40823" anchorCtr="0" compatLnSpc="0">
            <a:spAutoFit/>
          </a:bodyPr>
          <a:lstStyle/>
          <a:p>
            <a:pPr hangingPunct="0"/>
            <a:r>
              <a:rPr lang="de-DE" sz="3266">
                <a:latin typeface="Arial" pitchFamily="18"/>
                <a:ea typeface="Droid Sans Fallback" pitchFamily="2"/>
                <a:cs typeface="Lohit Hindi" pitchFamily="2"/>
              </a:rPr>
              <a:t>Geld und Fiskalpolitik im AS-AD-Modell</a:t>
            </a:r>
          </a:p>
          <a:p>
            <a:pPr hangingPunct="0"/>
            <a:r>
              <a:rPr lang="de-DE" sz="3266">
                <a:latin typeface="Arial" pitchFamily="18"/>
                <a:ea typeface="Droid Sans Fallback" pitchFamily="2"/>
                <a:cs typeface="Lohit Hindi" pitchFamily="2"/>
              </a:rPr>
              <a:t>	</a:t>
            </a:r>
          </a:p>
        </p:txBody>
      </p:sp>
      <p:sp>
        <p:nvSpPr>
          <p:cNvPr id="4" name="Textfeld 3">
            <a:extLst>
              <a:ext uri="{FF2B5EF4-FFF2-40B4-BE49-F238E27FC236}">
                <a16:creationId xmlns:a16="http://schemas.microsoft.com/office/drawing/2014/main" id="{FD9B5808-1180-4A68-82AB-F75BE97D927F}"/>
              </a:ext>
            </a:extLst>
          </p:cNvPr>
          <p:cNvSpPr txBox="1"/>
          <p:nvPr/>
        </p:nvSpPr>
        <p:spPr>
          <a:xfrm>
            <a:off x="1719471" y="1077732"/>
            <a:ext cx="8752491" cy="4049660"/>
          </a:xfrm>
          <a:prstGeom prst="rect">
            <a:avLst/>
          </a:prstGeom>
          <a:noFill/>
          <a:ln>
            <a:noFill/>
          </a:ln>
        </p:spPr>
        <p:txBody>
          <a:bodyPr vert="horz" wrap="none" lIns="81646" tIns="40823" rIns="81646" bIns="40823" anchorCtr="0" compatLnSpc="0">
            <a:noAutofit/>
          </a:bodyPr>
          <a:lstStyle/>
          <a:p>
            <a:pPr hangingPunct="0"/>
            <a:r>
              <a:rPr lang="de-DE" sz="2903" dirty="0">
                <a:latin typeface="Times New Roman" pitchFamily="18"/>
                <a:ea typeface="Droid Sans Fallback" pitchFamily="2"/>
                <a:cs typeface="Lohit Hindi" pitchFamily="2"/>
              </a:rPr>
              <a:t>Erläutern Sie die Wirkung</a:t>
            </a:r>
          </a:p>
          <a:p>
            <a:pPr hangingPunct="0"/>
            <a:endParaRPr lang="de-DE" sz="2903" dirty="0">
              <a:latin typeface="Times New Roman" pitchFamily="18"/>
              <a:ea typeface="Droid Sans Fallback" pitchFamily="2"/>
              <a:cs typeface="Lohit Hindi" pitchFamily="2"/>
            </a:endParaRPr>
          </a:p>
          <a:p>
            <a:pPr hangingPunct="0">
              <a:buSzPct val="100000"/>
              <a:buAutoNum type="alphaLcParenR"/>
            </a:pPr>
            <a:r>
              <a:rPr lang="de-DE" sz="2903" dirty="0">
                <a:latin typeface="Times New Roman" pitchFamily="18"/>
                <a:ea typeface="Droid Sans Fallback" pitchFamily="2"/>
                <a:cs typeface="Lohit Hindi" pitchFamily="2"/>
              </a:rPr>
              <a:t>	einer nominalen Geldmengenerhöhung</a:t>
            </a:r>
          </a:p>
          <a:p>
            <a:pPr hangingPunct="0">
              <a:buSzPct val="100000"/>
              <a:buAutoNum type="alphaLcParenR"/>
            </a:pPr>
            <a:r>
              <a:rPr lang="de-DE" sz="2903" dirty="0">
                <a:latin typeface="Times New Roman" pitchFamily="18"/>
                <a:ea typeface="Droid Sans Fallback" pitchFamily="2"/>
                <a:cs typeface="Lohit Hindi" pitchFamily="2"/>
              </a:rPr>
              <a:t>	einer expansiven Fiskalpolitik</a:t>
            </a:r>
          </a:p>
          <a:p>
            <a:pPr hangingPunct="0"/>
            <a:endParaRPr lang="de-DE" sz="2903" dirty="0">
              <a:latin typeface="Times New Roman" pitchFamily="18"/>
              <a:ea typeface="Droid Sans Fallback" pitchFamily="2"/>
              <a:cs typeface="Lohit Hindi" pitchFamily="2"/>
            </a:endParaRPr>
          </a:p>
          <a:p>
            <a:pPr hangingPunct="0"/>
            <a:r>
              <a:rPr lang="de-DE" sz="2903" dirty="0">
                <a:latin typeface="Times New Roman" pitchFamily="18"/>
                <a:ea typeface="Droid Sans Fallback" pitchFamily="2"/>
                <a:cs typeface="Lohit Hindi" pitchFamily="2"/>
              </a:rPr>
              <a:t>im AS-AD-Modell in der kurzen und der langen Frist</a:t>
            </a:r>
          </a:p>
        </p:txBody>
      </p:sp>
      <p:sp>
        <p:nvSpPr>
          <p:cNvPr id="5" name="Rechteck 4">
            <a:extLst>
              <a:ext uri="{FF2B5EF4-FFF2-40B4-BE49-F238E27FC236}">
                <a16:creationId xmlns:a16="http://schemas.microsoft.com/office/drawing/2014/main" id="{8E0411A1-7993-42F9-8D7D-CC39010E5F9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5492995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en-US" sz="2903" b="1" dirty="0" err="1">
                <a:solidFill>
                  <a:sysClr val="windowText" lastClr="000000"/>
                </a:solidFill>
              </a:rPr>
              <a:t>Anleihenkaufprogramm</a:t>
            </a:r>
            <a:r>
              <a:rPr lang="en-US" sz="2903" b="1" dirty="0">
                <a:solidFill>
                  <a:sysClr val="windowText" lastClr="000000"/>
                </a:solidFill>
              </a:rPr>
              <a:t> der EZB</a:t>
            </a:r>
            <a:endParaRPr lang="en-US" sz="2903" dirty="0">
              <a:solidFill>
                <a:sysClr val="windowText" lastClr="000000"/>
              </a:solidFill>
            </a:endParaRPr>
          </a:p>
        </p:txBody>
      </p:sp>
      <p:sp>
        <p:nvSpPr>
          <p:cNvPr id="7" name="Textfeld 6"/>
          <p:cNvSpPr txBox="1"/>
          <p:nvPr/>
        </p:nvSpPr>
        <p:spPr>
          <a:xfrm>
            <a:off x="845311" y="6175744"/>
            <a:ext cx="8426841" cy="359655"/>
          </a:xfrm>
          <a:prstGeom prst="rect">
            <a:avLst/>
          </a:prstGeom>
          <a:noFill/>
        </p:spPr>
        <p:txBody>
          <a:bodyPr wrap="square" rtlCol="0">
            <a:noAutofit/>
          </a:bodyPr>
          <a:lstStyle/>
          <a:p>
            <a:r>
              <a:rPr lang="en-GB" altLang="de-DE" sz="1089" dirty="0">
                <a:ea typeface="ＭＳ Ｐゴシック" pitchFamily="34" charset="-128"/>
              </a:rPr>
              <a:t>Source: ECB, Asset Purchase Program </a:t>
            </a:r>
          </a:p>
          <a:p>
            <a:r>
              <a:rPr lang="de-DE" sz="1100" dirty="0">
                <a:hlinkClick r:id="rId3"/>
              </a:rPr>
              <a:t>https://www.ecb.europa.eu/mopo/implement/omt/html/index.en.html</a:t>
            </a:r>
            <a:endParaRPr lang="en-GB" altLang="de-DE" sz="1089" dirty="0">
              <a:ea typeface="ＭＳ Ｐゴシック" pitchFamily="34" charset="-128"/>
            </a:endParaRPr>
          </a:p>
        </p:txBody>
      </p:sp>
      <p:sp>
        <p:nvSpPr>
          <p:cNvPr id="15" name="Rechteck 14">
            <a:extLst>
              <a:ext uri="{FF2B5EF4-FFF2-40B4-BE49-F238E27FC236}">
                <a16:creationId xmlns:a16="http://schemas.microsoft.com/office/drawing/2014/main" id="{AE1B2C3C-8D1B-4423-819D-C97BC6D0858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10EACB7C-48EE-4FD4-90E6-F32836E3F7A9}"/>
              </a:ext>
            </a:extLst>
          </p:cNvPr>
          <p:cNvPicPr>
            <a:picLocks noChangeAspect="1"/>
          </p:cNvPicPr>
          <p:nvPr/>
        </p:nvPicPr>
        <p:blipFill>
          <a:blip r:embed="rId4"/>
          <a:stretch>
            <a:fillRect/>
          </a:stretch>
        </p:blipFill>
        <p:spPr>
          <a:xfrm>
            <a:off x="134731" y="849122"/>
            <a:ext cx="8006406" cy="4751145"/>
          </a:xfrm>
          <a:prstGeom prst="rect">
            <a:avLst/>
          </a:prstGeom>
        </p:spPr>
      </p:pic>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BE183804-6732-48C1-910A-D65A506FC7D2}"/>
                  </a:ext>
                </a:extLst>
              </p14:cNvPr>
              <p14:cNvContentPartPr/>
              <p14:nvPr/>
            </p14:nvContentPartPr>
            <p14:xfrm>
              <a:off x="1737293" y="5137987"/>
              <a:ext cx="4609440" cy="668520"/>
            </p14:xfrm>
          </p:contentPart>
        </mc:Choice>
        <mc:Fallback xmlns="">
          <p:pic>
            <p:nvPicPr>
              <p:cNvPr id="3" name="Freihand 2">
                <a:extLst>
                  <a:ext uri="{FF2B5EF4-FFF2-40B4-BE49-F238E27FC236}">
                    <a16:creationId xmlns:a16="http://schemas.microsoft.com/office/drawing/2014/main" id="{BE183804-6732-48C1-910A-D65A506FC7D2}"/>
                  </a:ext>
                </a:extLst>
              </p:cNvPr>
              <p:cNvPicPr/>
              <p:nvPr/>
            </p:nvPicPr>
            <p:blipFill>
              <a:blip r:embed="rId6"/>
              <a:stretch>
                <a:fillRect/>
              </a:stretch>
            </p:blipFill>
            <p:spPr>
              <a:xfrm>
                <a:off x="1732973" y="5133667"/>
                <a:ext cx="4618080" cy="677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1307CCEE-1065-4804-A4EB-54E390129ADE}"/>
                  </a:ext>
                </a:extLst>
              </p14:cNvPr>
              <p14:cNvContentPartPr/>
              <p14:nvPr/>
            </p14:nvContentPartPr>
            <p14:xfrm>
              <a:off x="2084333" y="5173987"/>
              <a:ext cx="774360" cy="469800"/>
            </p14:xfrm>
          </p:contentPart>
        </mc:Choice>
        <mc:Fallback xmlns="">
          <p:pic>
            <p:nvPicPr>
              <p:cNvPr id="4" name="Freihand 3">
                <a:extLst>
                  <a:ext uri="{FF2B5EF4-FFF2-40B4-BE49-F238E27FC236}">
                    <a16:creationId xmlns:a16="http://schemas.microsoft.com/office/drawing/2014/main" id="{1307CCEE-1065-4804-A4EB-54E390129ADE}"/>
                  </a:ext>
                </a:extLst>
              </p:cNvPr>
              <p:cNvPicPr/>
              <p:nvPr/>
            </p:nvPicPr>
            <p:blipFill>
              <a:blip r:embed="rId8"/>
              <a:stretch>
                <a:fillRect/>
              </a:stretch>
            </p:blipFill>
            <p:spPr>
              <a:xfrm>
                <a:off x="2080013" y="5169667"/>
                <a:ext cx="783000" cy="4784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70" name="Freihand 169">
                <a:extLst>
                  <a:ext uri="{FF2B5EF4-FFF2-40B4-BE49-F238E27FC236}">
                    <a16:creationId xmlns:a16="http://schemas.microsoft.com/office/drawing/2014/main" id="{539C36D9-3220-4CE3-A230-F32BE2962B72}"/>
                  </a:ext>
                </a:extLst>
              </p14:cNvPr>
              <p14:cNvContentPartPr/>
              <p14:nvPr/>
            </p14:nvContentPartPr>
            <p14:xfrm>
              <a:off x="9550013" y="2707987"/>
              <a:ext cx="2895120" cy="1559880"/>
            </p14:xfrm>
          </p:contentPart>
        </mc:Choice>
        <mc:Fallback xmlns="">
          <p:pic>
            <p:nvPicPr>
              <p:cNvPr id="170" name="Freihand 169">
                <a:extLst>
                  <a:ext uri="{FF2B5EF4-FFF2-40B4-BE49-F238E27FC236}">
                    <a16:creationId xmlns:a16="http://schemas.microsoft.com/office/drawing/2014/main" id="{539C36D9-3220-4CE3-A230-F32BE2962B72}"/>
                  </a:ext>
                </a:extLst>
              </p:cNvPr>
              <p:cNvPicPr/>
              <p:nvPr/>
            </p:nvPicPr>
            <p:blipFill>
              <a:blip r:embed="rId10"/>
              <a:stretch>
                <a:fillRect/>
              </a:stretch>
            </p:blipFill>
            <p:spPr>
              <a:xfrm>
                <a:off x="9545693" y="2703667"/>
                <a:ext cx="2903760" cy="15685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2" name="Freihand 171">
                <a:extLst>
                  <a:ext uri="{FF2B5EF4-FFF2-40B4-BE49-F238E27FC236}">
                    <a16:creationId xmlns:a16="http://schemas.microsoft.com/office/drawing/2014/main" id="{65EED7BA-327B-4694-A237-44C0CE6376EA}"/>
                  </a:ext>
                </a:extLst>
              </p14:cNvPr>
              <p14:cNvContentPartPr/>
              <p14:nvPr/>
            </p14:nvContentPartPr>
            <p14:xfrm>
              <a:off x="6429960" y="1414507"/>
              <a:ext cx="58680" cy="5760"/>
            </p14:xfrm>
          </p:contentPart>
        </mc:Choice>
        <mc:Fallback xmlns="">
          <p:pic>
            <p:nvPicPr>
              <p:cNvPr id="172" name="Freihand 171">
                <a:extLst>
                  <a:ext uri="{FF2B5EF4-FFF2-40B4-BE49-F238E27FC236}">
                    <a16:creationId xmlns:a16="http://schemas.microsoft.com/office/drawing/2014/main" id="{65EED7BA-327B-4694-A237-44C0CE6376EA}"/>
                  </a:ext>
                </a:extLst>
              </p:cNvPr>
              <p:cNvPicPr/>
              <p:nvPr/>
            </p:nvPicPr>
            <p:blipFill>
              <a:blip r:embed="rId12"/>
              <a:stretch>
                <a:fillRect/>
              </a:stretch>
            </p:blipFill>
            <p:spPr>
              <a:xfrm>
                <a:off x="6425640" y="1410187"/>
                <a:ext cx="673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73" name="Freihand 172">
                <a:extLst>
                  <a:ext uri="{FF2B5EF4-FFF2-40B4-BE49-F238E27FC236}">
                    <a16:creationId xmlns:a16="http://schemas.microsoft.com/office/drawing/2014/main" id="{A5F8BDD7-333E-4DE5-A437-E9D9E54055D5}"/>
                  </a:ext>
                </a:extLst>
              </p14:cNvPr>
              <p14:cNvContentPartPr/>
              <p14:nvPr/>
            </p14:nvContentPartPr>
            <p14:xfrm>
              <a:off x="6311880" y="1316587"/>
              <a:ext cx="721800" cy="129240"/>
            </p14:xfrm>
          </p:contentPart>
        </mc:Choice>
        <mc:Fallback xmlns="">
          <p:pic>
            <p:nvPicPr>
              <p:cNvPr id="173" name="Freihand 172">
                <a:extLst>
                  <a:ext uri="{FF2B5EF4-FFF2-40B4-BE49-F238E27FC236}">
                    <a16:creationId xmlns:a16="http://schemas.microsoft.com/office/drawing/2014/main" id="{A5F8BDD7-333E-4DE5-A437-E9D9E54055D5}"/>
                  </a:ext>
                </a:extLst>
              </p:cNvPr>
              <p:cNvPicPr/>
              <p:nvPr/>
            </p:nvPicPr>
            <p:blipFill>
              <a:blip r:embed="rId14"/>
              <a:stretch>
                <a:fillRect/>
              </a:stretch>
            </p:blipFill>
            <p:spPr>
              <a:xfrm>
                <a:off x="6307560" y="1312267"/>
                <a:ext cx="7304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 name="Freihand 4">
                <a:extLst>
                  <a:ext uri="{FF2B5EF4-FFF2-40B4-BE49-F238E27FC236}">
                    <a16:creationId xmlns:a16="http://schemas.microsoft.com/office/drawing/2014/main" id="{9740C2CF-8B17-4331-8799-6168A08695AB}"/>
                  </a:ext>
                </a:extLst>
              </p14:cNvPr>
              <p14:cNvContentPartPr/>
              <p14:nvPr/>
            </p14:nvContentPartPr>
            <p14:xfrm>
              <a:off x="6994373" y="1006267"/>
              <a:ext cx="350280" cy="228960"/>
            </p14:xfrm>
          </p:contentPart>
        </mc:Choice>
        <mc:Fallback xmlns="">
          <p:pic>
            <p:nvPicPr>
              <p:cNvPr id="5" name="Freihand 4">
                <a:extLst>
                  <a:ext uri="{FF2B5EF4-FFF2-40B4-BE49-F238E27FC236}">
                    <a16:creationId xmlns:a16="http://schemas.microsoft.com/office/drawing/2014/main" id="{9740C2CF-8B17-4331-8799-6168A08695AB}"/>
                  </a:ext>
                </a:extLst>
              </p:cNvPr>
              <p:cNvPicPr/>
              <p:nvPr/>
            </p:nvPicPr>
            <p:blipFill>
              <a:blip r:embed="rId16"/>
              <a:stretch>
                <a:fillRect/>
              </a:stretch>
            </p:blipFill>
            <p:spPr>
              <a:xfrm>
                <a:off x="6990053" y="1001947"/>
                <a:ext cx="35892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8" name="Freihand 7">
                <a:extLst>
                  <a:ext uri="{FF2B5EF4-FFF2-40B4-BE49-F238E27FC236}">
                    <a16:creationId xmlns:a16="http://schemas.microsoft.com/office/drawing/2014/main" id="{E313385F-376F-42D5-8931-09556F04A935}"/>
                  </a:ext>
                </a:extLst>
              </p14:cNvPr>
              <p14:cNvContentPartPr/>
              <p14:nvPr/>
            </p14:nvContentPartPr>
            <p14:xfrm>
              <a:off x="6886733" y="1085107"/>
              <a:ext cx="237960" cy="212760"/>
            </p14:xfrm>
          </p:contentPart>
        </mc:Choice>
        <mc:Fallback xmlns="">
          <p:pic>
            <p:nvPicPr>
              <p:cNvPr id="8" name="Freihand 7">
                <a:extLst>
                  <a:ext uri="{FF2B5EF4-FFF2-40B4-BE49-F238E27FC236}">
                    <a16:creationId xmlns:a16="http://schemas.microsoft.com/office/drawing/2014/main" id="{E313385F-376F-42D5-8931-09556F04A935}"/>
                  </a:ext>
                </a:extLst>
              </p:cNvPr>
              <p:cNvPicPr/>
              <p:nvPr/>
            </p:nvPicPr>
            <p:blipFill>
              <a:blip r:embed="rId18"/>
              <a:stretch>
                <a:fillRect/>
              </a:stretch>
            </p:blipFill>
            <p:spPr>
              <a:xfrm>
                <a:off x="6882413" y="1080787"/>
                <a:ext cx="24660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5" name="Freihand 174">
                <a:extLst>
                  <a:ext uri="{FF2B5EF4-FFF2-40B4-BE49-F238E27FC236}">
                    <a16:creationId xmlns:a16="http://schemas.microsoft.com/office/drawing/2014/main" id="{DCFFE1D4-A1B4-48D5-B409-7058EDA7F250}"/>
                  </a:ext>
                </a:extLst>
              </p14:cNvPr>
              <p14:cNvContentPartPr/>
              <p14:nvPr/>
            </p14:nvContentPartPr>
            <p14:xfrm>
              <a:off x="6879960" y="1377787"/>
              <a:ext cx="1210680" cy="594000"/>
            </p14:xfrm>
          </p:contentPart>
        </mc:Choice>
        <mc:Fallback xmlns="">
          <p:pic>
            <p:nvPicPr>
              <p:cNvPr id="175" name="Freihand 174">
                <a:extLst>
                  <a:ext uri="{FF2B5EF4-FFF2-40B4-BE49-F238E27FC236}">
                    <a16:creationId xmlns:a16="http://schemas.microsoft.com/office/drawing/2014/main" id="{DCFFE1D4-A1B4-48D5-B409-7058EDA7F250}"/>
                  </a:ext>
                </a:extLst>
              </p:cNvPr>
              <p:cNvPicPr/>
              <p:nvPr/>
            </p:nvPicPr>
            <p:blipFill>
              <a:blip r:embed="rId20"/>
              <a:stretch>
                <a:fillRect/>
              </a:stretch>
            </p:blipFill>
            <p:spPr>
              <a:xfrm>
                <a:off x="6875640" y="1373467"/>
                <a:ext cx="1219320" cy="602640"/>
              </a:xfrm>
              <a:prstGeom prst="rect">
                <a:avLst/>
              </a:prstGeom>
            </p:spPr>
          </p:pic>
        </mc:Fallback>
      </mc:AlternateContent>
      <p:grpSp>
        <p:nvGrpSpPr>
          <p:cNvPr id="178" name="Gruppieren 177">
            <a:extLst>
              <a:ext uri="{FF2B5EF4-FFF2-40B4-BE49-F238E27FC236}">
                <a16:creationId xmlns:a16="http://schemas.microsoft.com/office/drawing/2014/main" id="{23A096C7-A362-49A3-B8CC-B6E641581EB2}"/>
              </a:ext>
            </a:extLst>
          </p:cNvPr>
          <p:cNvGrpSpPr/>
          <p:nvPr/>
        </p:nvGrpSpPr>
        <p:grpSpPr>
          <a:xfrm>
            <a:off x="7571813" y="336667"/>
            <a:ext cx="4520880" cy="3837960"/>
            <a:chOff x="7571813" y="336667"/>
            <a:chExt cx="4520880" cy="3837960"/>
          </a:xfrm>
        </p:grpSpPr>
        <mc:AlternateContent xmlns:mc="http://schemas.openxmlformats.org/markup-compatibility/2006" xmlns:p14="http://schemas.microsoft.com/office/powerpoint/2010/main">
          <mc:Choice Requires="p14">
            <p:contentPart p14:bwMode="auto" r:id="rId21">
              <p14:nvContentPartPr>
                <p14:cNvPr id="10" name="Freihand 9">
                  <a:extLst>
                    <a:ext uri="{FF2B5EF4-FFF2-40B4-BE49-F238E27FC236}">
                      <a16:creationId xmlns:a16="http://schemas.microsoft.com/office/drawing/2014/main" id="{3D777A54-AE15-4B2A-8A6E-0BE1406CA7F6}"/>
                    </a:ext>
                  </a:extLst>
                </p14:cNvPr>
                <p14:cNvContentPartPr/>
                <p14:nvPr/>
              </p14:nvContentPartPr>
              <p14:xfrm>
                <a:off x="7571813" y="811147"/>
                <a:ext cx="84960" cy="236160"/>
              </p14:xfrm>
            </p:contentPart>
          </mc:Choice>
          <mc:Fallback xmlns="">
            <p:pic>
              <p:nvPicPr>
                <p:cNvPr id="10" name="Freihand 9">
                  <a:extLst>
                    <a:ext uri="{FF2B5EF4-FFF2-40B4-BE49-F238E27FC236}">
                      <a16:creationId xmlns:a16="http://schemas.microsoft.com/office/drawing/2014/main" id="{3D777A54-AE15-4B2A-8A6E-0BE1406CA7F6}"/>
                    </a:ext>
                  </a:extLst>
                </p:cNvPr>
                <p:cNvPicPr/>
                <p:nvPr/>
              </p:nvPicPr>
              <p:blipFill>
                <a:blip r:embed="rId22"/>
                <a:stretch>
                  <a:fillRect/>
                </a:stretch>
              </p:blipFill>
              <p:spPr>
                <a:xfrm>
                  <a:off x="7567493" y="806827"/>
                  <a:ext cx="9360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1" name="Freihand 10">
                  <a:extLst>
                    <a:ext uri="{FF2B5EF4-FFF2-40B4-BE49-F238E27FC236}">
                      <a16:creationId xmlns:a16="http://schemas.microsoft.com/office/drawing/2014/main" id="{93DF0FD1-24DE-4660-B332-C14F962C054D}"/>
                    </a:ext>
                  </a:extLst>
                </p14:cNvPr>
                <p14:cNvContentPartPr/>
                <p14:nvPr/>
              </p14:nvContentPartPr>
              <p14:xfrm>
                <a:off x="7709693" y="847507"/>
                <a:ext cx="40680" cy="129960"/>
              </p14:xfrm>
            </p:contentPart>
          </mc:Choice>
          <mc:Fallback xmlns="">
            <p:pic>
              <p:nvPicPr>
                <p:cNvPr id="11" name="Freihand 10">
                  <a:extLst>
                    <a:ext uri="{FF2B5EF4-FFF2-40B4-BE49-F238E27FC236}">
                      <a16:creationId xmlns:a16="http://schemas.microsoft.com/office/drawing/2014/main" id="{93DF0FD1-24DE-4660-B332-C14F962C054D}"/>
                    </a:ext>
                  </a:extLst>
                </p:cNvPr>
                <p:cNvPicPr/>
                <p:nvPr/>
              </p:nvPicPr>
              <p:blipFill>
                <a:blip r:embed="rId24"/>
                <a:stretch>
                  <a:fillRect/>
                </a:stretch>
              </p:blipFill>
              <p:spPr>
                <a:xfrm>
                  <a:off x="7705373" y="843187"/>
                  <a:ext cx="493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2" name="Freihand 11">
                  <a:extLst>
                    <a:ext uri="{FF2B5EF4-FFF2-40B4-BE49-F238E27FC236}">
                      <a16:creationId xmlns:a16="http://schemas.microsoft.com/office/drawing/2014/main" id="{BB489712-E5C6-41BF-94E9-12379A91D96D}"/>
                    </a:ext>
                  </a:extLst>
                </p14:cNvPr>
                <p14:cNvContentPartPr/>
                <p14:nvPr/>
              </p14:nvContentPartPr>
              <p14:xfrm>
                <a:off x="7798613" y="875947"/>
                <a:ext cx="83520" cy="153720"/>
              </p14:xfrm>
            </p:contentPart>
          </mc:Choice>
          <mc:Fallback xmlns="">
            <p:pic>
              <p:nvPicPr>
                <p:cNvPr id="12" name="Freihand 11">
                  <a:extLst>
                    <a:ext uri="{FF2B5EF4-FFF2-40B4-BE49-F238E27FC236}">
                      <a16:creationId xmlns:a16="http://schemas.microsoft.com/office/drawing/2014/main" id="{BB489712-E5C6-41BF-94E9-12379A91D96D}"/>
                    </a:ext>
                  </a:extLst>
                </p:cNvPr>
                <p:cNvPicPr/>
                <p:nvPr/>
              </p:nvPicPr>
              <p:blipFill>
                <a:blip r:embed="rId26"/>
                <a:stretch>
                  <a:fillRect/>
                </a:stretch>
              </p:blipFill>
              <p:spPr>
                <a:xfrm>
                  <a:off x="7794293" y="871627"/>
                  <a:ext cx="921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 name="Freihand 12">
                  <a:extLst>
                    <a:ext uri="{FF2B5EF4-FFF2-40B4-BE49-F238E27FC236}">
                      <a16:creationId xmlns:a16="http://schemas.microsoft.com/office/drawing/2014/main" id="{3B11AEC9-B7D0-4BB1-B945-D9DCA8AC2AE2}"/>
                    </a:ext>
                  </a:extLst>
                </p14:cNvPr>
                <p14:cNvContentPartPr/>
                <p14:nvPr/>
              </p14:nvContentPartPr>
              <p14:xfrm>
                <a:off x="8075453" y="718267"/>
                <a:ext cx="129240" cy="240840"/>
              </p14:xfrm>
            </p:contentPart>
          </mc:Choice>
          <mc:Fallback xmlns="">
            <p:pic>
              <p:nvPicPr>
                <p:cNvPr id="13" name="Freihand 12">
                  <a:extLst>
                    <a:ext uri="{FF2B5EF4-FFF2-40B4-BE49-F238E27FC236}">
                      <a16:creationId xmlns:a16="http://schemas.microsoft.com/office/drawing/2014/main" id="{3B11AEC9-B7D0-4BB1-B945-D9DCA8AC2AE2}"/>
                    </a:ext>
                  </a:extLst>
                </p:cNvPr>
                <p:cNvPicPr/>
                <p:nvPr/>
              </p:nvPicPr>
              <p:blipFill>
                <a:blip r:embed="rId28"/>
                <a:stretch>
                  <a:fillRect/>
                </a:stretch>
              </p:blipFill>
              <p:spPr>
                <a:xfrm>
                  <a:off x="8071133" y="713947"/>
                  <a:ext cx="13788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4" name="Freihand 13">
                  <a:extLst>
                    <a:ext uri="{FF2B5EF4-FFF2-40B4-BE49-F238E27FC236}">
                      <a16:creationId xmlns:a16="http://schemas.microsoft.com/office/drawing/2014/main" id="{2BFFDE33-A2CA-45F1-8AD0-8543CEB31599}"/>
                    </a:ext>
                  </a:extLst>
                </p14:cNvPr>
                <p14:cNvContentPartPr/>
                <p14:nvPr/>
              </p14:nvContentPartPr>
              <p14:xfrm>
                <a:off x="8351573" y="667147"/>
                <a:ext cx="11520" cy="228240"/>
              </p14:xfrm>
            </p:contentPart>
          </mc:Choice>
          <mc:Fallback xmlns="">
            <p:pic>
              <p:nvPicPr>
                <p:cNvPr id="14" name="Freihand 13">
                  <a:extLst>
                    <a:ext uri="{FF2B5EF4-FFF2-40B4-BE49-F238E27FC236}">
                      <a16:creationId xmlns:a16="http://schemas.microsoft.com/office/drawing/2014/main" id="{2BFFDE33-A2CA-45F1-8AD0-8543CEB31599}"/>
                    </a:ext>
                  </a:extLst>
                </p:cNvPr>
                <p:cNvPicPr/>
                <p:nvPr/>
              </p:nvPicPr>
              <p:blipFill>
                <a:blip r:embed="rId30"/>
                <a:stretch>
                  <a:fillRect/>
                </a:stretch>
              </p:blipFill>
              <p:spPr>
                <a:xfrm>
                  <a:off x="8347253" y="662827"/>
                  <a:ext cx="2016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6" name="Freihand 15">
                  <a:extLst>
                    <a:ext uri="{FF2B5EF4-FFF2-40B4-BE49-F238E27FC236}">
                      <a16:creationId xmlns:a16="http://schemas.microsoft.com/office/drawing/2014/main" id="{7787CEC3-D55A-4A81-B582-FB3E9FCCFF13}"/>
                    </a:ext>
                  </a:extLst>
                </p14:cNvPr>
                <p14:cNvContentPartPr/>
                <p14:nvPr/>
              </p14:nvContentPartPr>
              <p14:xfrm>
                <a:off x="8257613" y="667507"/>
                <a:ext cx="203760" cy="228240"/>
              </p14:xfrm>
            </p:contentPart>
          </mc:Choice>
          <mc:Fallback xmlns="">
            <p:pic>
              <p:nvPicPr>
                <p:cNvPr id="16" name="Freihand 15">
                  <a:extLst>
                    <a:ext uri="{FF2B5EF4-FFF2-40B4-BE49-F238E27FC236}">
                      <a16:creationId xmlns:a16="http://schemas.microsoft.com/office/drawing/2014/main" id="{7787CEC3-D55A-4A81-B582-FB3E9FCCFF13}"/>
                    </a:ext>
                  </a:extLst>
                </p:cNvPr>
                <p:cNvPicPr/>
                <p:nvPr/>
              </p:nvPicPr>
              <p:blipFill>
                <a:blip r:embed="rId32"/>
                <a:stretch>
                  <a:fillRect/>
                </a:stretch>
              </p:blipFill>
              <p:spPr>
                <a:xfrm>
                  <a:off x="8253293" y="663187"/>
                  <a:ext cx="21240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7" name="Freihand 16">
                  <a:extLst>
                    <a:ext uri="{FF2B5EF4-FFF2-40B4-BE49-F238E27FC236}">
                      <a16:creationId xmlns:a16="http://schemas.microsoft.com/office/drawing/2014/main" id="{AEBB71DA-D095-4FB0-8319-6F4BAAEA151F}"/>
                    </a:ext>
                  </a:extLst>
                </p14:cNvPr>
                <p14:cNvContentPartPr/>
                <p14:nvPr/>
              </p14:nvContentPartPr>
              <p14:xfrm>
                <a:off x="8492693" y="628627"/>
                <a:ext cx="50760" cy="203040"/>
              </p14:xfrm>
            </p:contentPart>
          </mc:Choice>
          <mc:Fallback xmlns="">
            <p:pic>
              <p:nvPicPr>
                <p:cNvPr id="17" name="Freihand 16">
                  <a:extLst>
                    <a:ext uri="{FF2B5EF4-FFF2-40B4-BE49-F238E27FC236}">
                      <a16:creationId xmlns:a16="http://schemas.microsoft.com/office/drawing/2014/main" id="{AEBB71DA-D095-4FB0-8319-6F4BAAEA151F}"/>
                    </a:ext>
                  </a:extLst>
                </p:cNvPr>
                <p:cNvPicPr/>
                <p:nvPr/>
              </p:nvPicPr>
              <p:blipFill>
                <a:blip r:embed="rId34"/>
                <a:stretch>
                  <a:fillRect/>
                </a:stretch>
              </p:blipFill>
              <p:spPr>
                <a:xfrm>
                  <a:off x="8488373" y="624307"/>
                  <a:ext cx="5940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8" name="Freihand 17">
                  <a:extLst>
                    <a:ext uri="{FF2B5EF4-FFF2-40B4-BE49-F238E27FC236}">
                      <a16:creationId xmlns:a16="http://schemas.microsoft.com/office/drawing/2014/main" id="{27458988-2170-4684-9685-30E76DF11FA3}"/>
                    </a:ext>
                  </a:extLst>
                </p14:cNvPr>
                <p14:cNvContentPartPr/>
                <p14:nvPr/>
              </p14:nvContentPartPr>
              <p14:xfrm>
                <a:off x="8598173" y="734467"/>
                <a:ext cx="72000" cy="119880"/>
              </p14:xfrm>
            </p:contentPart>
          </mc:Choice>
          <mc:Fallback xmlns="">
            <p:pic>
              <p:nvPicPr>
                <p:cNvPr id="18" name="Freihand 17">
                  <a:extLst>
                    <a:ext uri="{FF2B5EF4-FFF2-40B4-BE49-F238E27FC236}">
                      <a16:creationId xmlns:a16="http://schemas.microsoft.com/office/drawing/2014/main" id="{27458988-2170-4684-9685-30E76DF11FA3}"/>
                    </a:ext>
                  </a:extLst>
                </p:cNvPr>
                <p:cNvPicPr/>
                <p:nvPr/>
              </p:nvPicPr>
              <p:blipFill>
                <a:blip r:embed="rId36"/>
                <a:stretch>
                  <a:fillRect/>
                </a:stretch>
              </p:blipFill>
              <p:spPr>
                <a:xfrm>
                  <a:off x="8593853" y="730147"/>
                  <a:ext cx="806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 name="Freihand 18">
                  <a:extLst>
                    <a:ext uri="{FF2B5EF4-FFF2-40B4-BE49-F238E27FC236}">
                      <a16:creationId xmlns:a16="http://schemas.microsoft.com/office/drawing/2014/main" id="{A5C7FB0A-22B4-4EC1-8DB7-387C5D653FDC}"/>
                    </a:ext>
                  </a:extLst>
                </p14:cNvPr>
                <p14:cNvContentPartPr/>
                <p14:nvPr/>
              </p14:nvContentPartPr>
              <p14:xfrm>
                <a:off x="8971853" y="549067"/>
                <a:ext cx="155880" cy="189000"/>
              </p14:xfrm>
            </p:contentPart>
          </mc:Choice>
          <mc:Fallback xmlns="">
            <p:pic>
              <p:nvPicPr>
                <p:cNvPr id="19" name="Freihand 18">
                  <a:extLst>
                    <a:ext uri="{FF2B5EF4-FFF2-40B4-BE49-F238E27FC236}">
                      <a16:creationId xmlns:a16="http://schemas.microsoft.com/office/drawing/2014/main" id="{A5C7FB0A-22B4-4EC1-8DB7-387C5D653FDC}"/>
                    </a:ext>
                  </a:extLst>
                </p:cNvPr>
                <p:cNvPicPr/>
                <p:nvPr/>
              </p:nvPicPr>
              <p:blipFill>
                <a:blip r:embed="rId38"/>
                <a:stretch>
                  <a:fillRect/>
                </a:stretch>
              </p:blipFill>
              <p:spPr>
                <a:xfrm>
                  <a:off x="8967533" y="544747"/>
                  <a:ext cx="1645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0" name="Freihand 19">
                  <a:extLst>
                    <a:ext uri="{FF2B5EF4-FFF2-40B4-BE49-F238E27FC236}">
                      <a16:creationId xmlns:a16="http://schemas.microsoft.com/office/drawing/2014/main" id="{E78DF092-E6FD-4B46-BDA2-C9892030893F}"/>
                    </a:ext>
                  </a:extLst>
                </p14:cNvPr>
                <p14:cNvContentPartPr/>
                <p14:nvPr/>
              </p14:nvContentPartPr>
              <p14:xfrm>
                <a:off x="8876093" y="576427"/>
                <a:ext cx="272880" cy="107640"/>
              </p14:xfrm>
            </p:contentPart>
          </mc:Choice>
          <mc:Fallback xmlns="">
            <p:pic>
              <p:nvPicPr>
                <p:cNvPr id="20" name="Freihand 19">
                  <a:extLst>
                    <a:ext uri="{FF2B5EF4-FFF2-40B4-BE49-F238E27FC236}">
                      <a16:creationId xmlns:a16="http://schemas.microsoft.com/office/drawing/2014/main" id="{E78DF092-E6FD-4B46-BDA2-C9892030893F}"/>
                    </a:ext>
                  </a:extLst>
                </p:cNvPr>
                <p:cNvPicPr/>
                <p:nvPr/>
              </p:nvPicPr>
              <p:blipFill>
                <a:blip r:embed="rId40"/>
                <a:stretch>
                  <a:fillRect/>
                </a:stretch>
              </p:blipFill>
              <p:spPr>
                <a:xfrm>
                  <a:off x="8871773" y="572107"/>
                  <a:ext cx="2815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1" name="Freihand 20">
                  <a:extLst>
                    <a:ext uri="{FF2B5EF4-FFF2-40B4-BE49-F238E27FC236}">
                      <a16:creationId xmlns:a16="http://schemas.microsoft.com/office/drawing/2014/main" id="{CA35F682-8A88-49AF-A5CC-81C455F68BBC}"/>
                    </a:ext>
                  </a:extLst>
                </p14:cNvPr>
                <p14:cNvContentPartPr/>
                <p14:nvPr/>
              </p14:nvContentPartPr>
              <p14:xfrm>
                <a:off x="8877893" y="589747"/>
                <a:ext cx="325800" cy="150480"/>
              </p14:xfrm>
            </p:contentPart>
          </mc:Choice>
          <mc:Fallback xmlns="">
            <p:pic>
              <p:nvPicPr>
                <p:cNvPr id="21" name="Freihand 20">
                  <a:extLst>
                    <a:ext uri="{FF2B5EF4-FFF2-40B4-BE49-F238E27FC236}">
                      <a16:creationId xmlns:a16="http://schemas.microsoft.com/office/drawing/2014/main" id="{CA35F682-8A88-49AF-A5CC-81C455F68BBC}"/>
                    </a:ext>
                  </a:extLst>
                </p:cNvPr>
                <p:cNvPicPr/>
                <p:nvPr/>
              </p:nvPicPr>
              <p:blipFill>
                <a:blip r:embed="rId42"/>
                <a:stretch>
                  <a:fillRect/>
                </a:stretch>
              </p:blipFill>
              <p:spPr>
                <a:xfrm>
                  <a:off x="8873573" y="585427"/>
                  <a:ext cx="3344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5" name="Freihand 24">
                  <a:extLst>
                    <a:ext uri="{FF2B5EF4-FFF2-40B4-BE49-F238E27FC236}">
                      <a16:creationId xmlns:a16="http://schemas.microsoft.com/office/drawing/2014/main" id="{02A000E8-81B0-400E-B3FF-EEFD36DC2835}"/>
                    </a:ext>
                  </a:extLst>
                </p14:cNvPr>
                <p14:cNvContentPartPr/>
                <p14:nvPr/>
              </p14:nvContentPartPr>
              <p14:xfrm>
                <a:off x="9552893" y="438907"/>
                <a:ext cx="206280" cy="185040"/>
              </p14:xfrm>
            </p:contentPart>
          </mc:Choice>
          <mc:Fallback xmlns="">
            <p:pic>
              <p:nvPicPr>
                <p:cNvPr id="25" name="Freihand 24">
                  <a:extLst>
                    <a:ext uri="{FF2B5EF4-FFF2-40B4-BE49-F238E27FC236}">
                      <a16:creationId xmlns:a16="http://schemas.microsoft.com/office/drawing/2014/main" id="{02A000E8-81B0-400E-B3FF-EEFD36DC2835}"/>
                    </a:ext>
                  </a:extLst>
                </p:cNvPr>
                <p:cNvPicPr/>
                <p:nvPr/>
              </p:nvPicPr>
              <p:blipFill>
                <a:blip r:embed="rId44"/>
                <a:stretch>
                  <a:fillRect/>
                </a:stretch>
              </p:blipFill>
              <p:spPr>
                <a:xfrm>
                  <a:off x="9548573" y="434587"/>
                  <a:ext cx="2149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6" name="Freihand 25">
                  <a:extLst>
                    <a:ext uri="{FF2B5EF4-FFF2-40B4-BE49-F238E27FC236}">
                      <a16:creationId xmlns:a16="http://schemas.microsoft.com/office/drawing/2014/main" id="{40CF8FF3-4ECD-442F-B209-CE4D081A724E}"/>
                    </a:ext>
                  </a:extLst>
                </p14:cNvPr>
                <p14:cNvContentPartPr/>
                <p14:nvPr/>
              </p14:nvContentPartPr>
              <p14:xfrm>
                <a:off x="9754853" y="502987"/>
                <a:ext cx="146880" cy="116280"/>
              </p14:xfrm>
            </p:contentPart>
          </mc:Choice>
          <mc:Fallback xmlns="">
            <p:pic>
              <p:nvPicPr>
                <p:cNvPr id="26" name="Freihand 25">
                  <a:extLst>
                    <a:ext uri="{FF2B5EF4-FFF2-40B4-BE49-F238E27FC236}">
                      <a16:creationId xmlns:a16="http://schemas.microsoft.com/office/drawing/2014/main" id="{40CF8FF3-4ECD-442F-B209-CE4D081A724E}"/>
                    </a:ext>
                  </a:extLst>
                </p:cNvPr>
                <p:cNvPicPr/>
                <p:nvPr/>
              </p:nvPicPr>
              <p:blipFill>
                <a:blip r:embed="rId46"/>
                <a:stretch>
                  <a:fillRect/>
                </a:stretch>
              </p:blipFill>
              <p:spPr>
                <a:xfrm>
                  <a:off x="9750533" y="498667"/>
                  <a:ext cx="155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7" name="Freihand 26">
                  <a:extLst>
                    <a:ext uri="{FF2B5EF4-FFF2-40B4-BE49-F238E27FC236}">
                      <a16:creationId xmlns:a16="http://schemas.microsoft.com/office/drawing/2014/main" id="{816A4F84-FC6F-4687-B3C0-00DA0C2A7420}"/>
                    </a:ext>
                  </a:extLst>
                </p14:cNvPr>
                <p14:cNvContentPartPr/>
                <p14:nvPr/>
              </p14:nvContentPartPr>
              <p14:xfrm>
                <a:off x="9951773" y="524587"/>
                <a:ext cx="114120" cy="92880"/>
              </p14:xfrm>
            </p:contentPart>
          </mc:Choice>
          <mc:Fallback xmlns="">
            <p:pic>
              <p:nvPicPr>
                <p:cNvPr id="27" name="Freihand 26">
                  <a:extLst>
                    <a:ext uri="{FF2B5EF4-FFF2-40B4-BE49-F238E27FC236}">
                      <a16:creationId xmlns:a16="http://schemas.microsoft.com/office/drawing/2014/main" id="{816A4F84-FC6F-4687-B3C0-00DA0C2A7420}"/>
                    </a:ext>
                  </a:extLst>
                </p:cNvPr>
                <p:cNvPicPr/>
                <p:nvPr/>
              </p:nvPicPr>
              <p:blipFill>
                <a:blip r:embed="rId48"/>
                <a:stretch>
                  <a:fillRect/>
                </a:stretch>
              </p:blipFill>
              <p:spPr>
                <a:xfrm>
                  <a:off x="9947453" y="520267"/>
                  <a:ext cx="1227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8" name="Freihand 27">
                  <a:extLst>
                    <a:ext uri="{FF2B5EF4-FFF2-40B4-BE49-F238E27FC236}">
                      <a16:creationId xmlns:a16="http://schemas.microsoft.com/office/drawing/2014/main" id="{05850C41-1F5E-4751-AA47-288F5F03BCE5}"/>
                    </a:ext>
                  </a:extLst>
                </p14:cNvPr>
                <p14:cNvContentPartPr/>
                <p14:nvPr/>
              </p14:nvContentPartPr>
              <p14:xfrm>
                <a:off x="10106213" y="523147"/>
                <a:ext cx="171360" cy="70200"/>
              </p14:xfrm>
            </p:contentPart>
          </mc:Choice>
          <mc:Fallback xmlns="">
            <p:pic>
              <p:nvPicPr>
                <p:cNvPr id="28" name="Freihand 27">
                  <a:extLst>
                    <a:ext uri="{FF2B5EF4-FFF2-40B4-BE49-F238E27FC236}">
                      <a16:creationId xmlns:a16="http://schemas.microsoft.com/office/drawing/2014/main" id="{05850C41-1F5E-4751-AA47-288F5F03BCE5}"/>
                    </a:ext>
                  </a:extLst>
                </p:cNvPr>
                <p:cNvPicPr/>
                <p:nvPr/>
              </p:nvPicPr>
              <p:blipFill>
                <a:blip r:embed="rId50"/>
                <a:stretch>
                  <a:fillRect/>
                </a:stretch>
              </p:blipFill>
              <p:spPr>
                <a:xfrm>
                  <a:off x="10101893" y="518827"/>
                  <a:ext cx="1800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9" name="Freihand 28">
                  <a:extLst>
                    <a:ext uri="{FF2B5EF4-FFF2-40B4-BE49-F238E27FC236}">
                      <a16:creationId xmlns:a16="http://schemas.microsoft.com/office/drawing/2014/main" id="{65753A6B-CEE5-48D8-BB04-AE8748258BCA}"/>
                    </a:ext>
                  </a:extLst>
                </p14:cNvPr>
                <p14:cNvContentPartPr/>
                <p14:nvPr/>
              </p14:nvContentPartPr>
              <p14:xfrm>
                <a:off x="10659893" y="379507"/>
                <a:ext cx="113760" cy="182160"/>
              </p14:xfrm>
            </p:contentPart>
          </mc:Choice>
          <mc:Fallback xmlns="">
            <p:pic>
              <p:nvPicPr>
                <p:cNvPr id="29" name="Freihand 28">
                  <a:extLst>
                    <a:ext uri="{FF2B5EF4-FFF2-40B4-BE49-F238E27FC236}">
                      <a16:creationId xmlns:a16="http://schemas.microsoft.com/office/drawing/2014/main" id="{65753A6B-CEE5-48D8-BB04-AE8748258BCA}"/>
                    </a:ext>
                  </a:extLst>
                </p:cNvPr>
                <p:cNvPicPr/>
                <p:nvPr/>
              </p:nvPicPr>
              <p:blipFill>
                <a:blip r:embed="rId52"/>
                <a:stretch>
                  <a:fillRect/>
                </a:stretch>
              </p:blipFill>
              <p:spPr>
                <a:xfrm>
                  <a:off x="10655573" y="375187"/>
                  <a:ext cx="12240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0" name="Freihand 29">
                  <a:extLst>
                    <a:ext uri="{FF2B5EF4-FFF2-40B4-BE49-F238E27FC236}">
                      <a16:creationId xmlns:a16="http://schemas.microsoft.com/office/drawing/2014/main" id="{993D2E06-8461-4BB7-B787-BD6550FA88BE}"/>
                    </a:ext>
                  </a:extLst>
                </p14:cNvPr>
                <p14:cNvContentPartPr/>
                <p14:nvPr/>
              </p14:nvContentPartPr>
              <p14:xfrm>
                <a:off x="10810013" y="410827"/>
                <a:ext cx="136800" cy="164880"/>
              </p14:xfrm>
            </p:contentPart>
          </mc:Choice>
          <mc:Fallback xmlns="">
            <p:pic>
              <p:nvPicPr>
                <p:cNvPr id="30" name="Freihand 29">
                  <a:extLst>
                    <a:ext uri="{FF2B5EF4-FFF2-40B4-BE49-F238E27FC236}">
                      <a16:creationId xmlns:a16="http://schemas.microsoft.com/office/drawing/2014/main" id="{993D2E06-8461-4BB7-B787-BD6550FA88BE}"/>
                    </a:ext>
                  </a:extLst>
                </p:cNvPr>
                <p:cNvPicPr/>
                <p:nvPr/>
              </p:nvPicPr>
              <p:blipFill>
                <a:blip r:embed="rId54"/>
                <a:stretch>
                  <a:fillRect/>
                </a:stretch>
              </p:blipFill>
              <p:spPr>
                <a:xfrm>
                  <a:off x="10805693" y="406507"/>
                  <a:ext cx="1454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1" name="Freihand 30">
                  <a:extLst>
                    <a:ext uri="{FF2B5EF4-FFF2-40B4-BE49-F238E27FC236}">
                      <a16:creationId xmlns:a16="http://schemas.microsoft.com/office/drawing/2014/main" id="{A96B01DA-2176-45AA-B0DC-1A06B0AB75D9}"/>
                    </a:ext>
                  </a:extLst>
                </p14:cNvPr>
                <p14:cNvContentPartPr/>
                <p14:nvPr/>
              </p14:nvContentPartPr>
              <p14:xfrm>
                <a:off x="10890653" y="391387"/>
                <a:ext cx="279720" cy="141480"/>
              </p14:xfrm>
            </p:contentPart>
          </mc:Choice>
          <mc:Fallback xmlns="">
            <p:pic>
              <p:nvPicPr>
                <p:cNvPr id="31" name="Freihand 30">
                  <a:extLst>
                    <a:ext uri="{FF2B5EF4-FFF2-40B4-BE49-F238E27FC236}">
                      <a16:creationId xmlns:a16="http://schemas.microsoft.com/office/drawing/2014/main" id="{A96B01DA-2176-45AA-B0DC-1A06B0AB75D9}"/>
                    </a:ext>
                  </a:extLst>
                </p:cNvPr>
                <p:cNvPicPr/>
                <p:nvPr/>
              </p:nvPicPr>
              <p:blipFill>
                <a:blip r:embed="rId56"/>
                <a:stretch>
                  <a:fillRect/>
                </a:stretch>
              </p:blipFill>
              <p:spPr>
                <a:xfrm>
                  <a:off x="10886333" y="387067"/>
                  <a:ext cx="2883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2" name="Freihand 31">
                  <a:extLst>
                    <a:ext uri="{FF2B5EF4-FFF2-40B4-BE49-F238E27FC236}">
                      <a16:creationId xmlns:a16="http://schemas.microsoft.com/office/drawing/2014/main" id="{4CDBA2B5-2EBF-467B-A643-809D2C304196}"/>
                    </a:ext>
                  </a:extLst>
                </p14:cNvPr>
                <p14:cNvContentPartPr/>
                <p14:nvPr/>
              </p14:nvContentPartPr>
              <p14:xfrm>
                <a:off x="10989293" y="336667"/>
                <a:ext cx="126720" cy="108720"/>
              </p14:xfrm>
            </p:contentPart>
          </mc:Choice>
          <mc:Fallback xmlns="">
            <p:pic>
              <p:nvPicPr>
                <p:cNvPr id="32" name="Freihand 31">
                  <a:extLst>
                    <a:ext uri="{FF2B5EF4-FFF2-40B4-BE49-F238E27FC236}">
                      <a16:creationId xmlns:a16="http://schemas.microsoft.com/office/drawing/2014/main" id="{4CDBA2B5-2EBF-467B-A643-809D2C304196}"/>
                    </a:ext>
                  </a:extLst>
                </p:cNvPr>
                <p:cNvPicPr/>
                <p:nvPr/>
              </p:nvPicPr>
              <p:blipFill>
                <a:blip r:embed="rId58"/>
                <a:stretch>
                  <a:fillRect/>
                </a:stretch>
              </p:blipFill>
              <p:spPr>
                <a:xfrm>
                  <a:off x="10984973" y="332347"/>
                  <a:ext cx="1353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3" name="Freihand 32">
                  <a:extLst>
                    <a:ext uri="{FF2B5EF4-FFF2-40B4-BE49-F238E27FC236}">
                      <a16:creationId xmlns:a16="http://schemas.microsoft.com/office/drawing/2014/main" id="{D51F1156-4017-48D5-8B53-A6D37A3A801B}"/>
                    </a:ext>
                  </a:extLst>
                </p14:cNvPr>
                <p14:cNvContentPartPr/>
                <p14:nvPr/>
              </p14:nvContentPartPr>
              <p14:xfrm>
                <a:off x="11131133" y="428467"/>
                <a:ext cx="112680" cy="82800"/>
              </p14:xfrm>
            </p:contentPart>
          </mc:Choice>
          <mc:Fallback xmlns="">
            <p:pic>
              <p:nvPicPr>
                <p:cNvPr id="33" name="Freihand 32">
                  <a:extLst>
                    <a:ext uri="{FF2B5EF4-FFF2-40B4-BE49-F238E27FC236}">
                      <a16:creationId xmlns:a16="http://schemas.microsoft.com/office/drawing/2014/main" id="{D51F1156-4017-48D5-8B53-A6D37A3A801B}"/>
                    </a:ext>
                  </a:extLst>
                </p:cNvPr>
                <p:cNvPicPr/>
                <p:nvPr/>
              </p:nvPicPr>
              <p:blipFill>
                <a:blip r:embed="rId60"/>
                <a:stretch>
                  <a:fillRect/>
                </a:stretch>
              </p:blipFill>
              <p:spPr>
                <a:xfrm>
                  <a:off x="11126813" y="424147"/>
                  <a:ext cx="1213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6" name="Freihand 35">
                  <a:extLst>
                    <a:ext uri="{FF2B5EF4-FFF2-40B4-BE49-F238E27FC236}">
                      <a16:creationId xmlns:a16="http://schemas.microsoft.com/office/drawing/2014/main" id="{997FF138-6F13-483F-B1DE-5AA01BDAB539}"/>
                    </a:ext>
                  </a:extLst>
                </p14:cNvPr>
                <p14:cNvContentPartPr/>
                <p14:nvPr/>
              </p14:nvContentPartPr>
              <p14:xfrm>
                <a:off x="9933413" y="910867"/>
                <a:ext cx="182880" cy="275400"/>
              </p14:xfrm>
            </p:contentPart>
          </mc:Choice>
          <mc:Fallback xmlns="">
            <p:pic>
              <p:nvPicPr>
                <p:cNvPr id="36" name="Freihand 35">
                  <a:extLst>
                    <a:ext uri="{FF2B5EF4-FFF2-40B4-BE49-F238E27FC236}">
                      <a16:creationId xmlns:a16="http://schemas.microsoft.com/office/drawing/2014/main" id="{997FF138-6F13-483F-B1DE-5AA01BDAB539}"/>
                    </a:ext>
                  </a:extLst>
                </p:cNvPr>
                <p:cNvPicPr/>
                <p:nvPr/>
              </p:nvPicPr>
              <p:blipFill>
                <a:blip r:embed="rId62"/>
                <a:stretch>
                  <a:fillRect/>
                </a:stretch>
              </p:blipFill>
              <p:spPr>
                <a:xfrm>
                  <a:off x="9929093" y="906547"/>
                  <a:ext cx="19152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7" name="Freihand 36">
                  <a:extLst>
                    <a:ext uri="{FF2B5EF4-FFF2-40B4-BE49-F238E27FC236}">
                      <a16:creationId xmlns:a16="http://schemas.microsoft.com/office/drawing/2014/main" id="{D2AC2434-6F06-4579-B146-5176BFBA7681}"/>
                    </a:ext>
                  </a:extLst>
                </p14:cNvPr>
                <p14:cNvContentPartPr/>
                <p14:nvPr/>
              </p14:nvContentPartPr>
              <p14:xfrm>
                <a:off x="10028093" y="1023547"/>
                <a:ext cx="121680" cy="55800"/>
              </p14:xfrm>
            </p:contentPart>
          </mc:Choice>
          <mc:Fallback xmlns="">
            <p:pic>
              <p:nvPicPr>
                <p:cNvPr id="37" name="Freihand 36">
                  <a:extLst>
                    <a:ext uri="{FF2B5EF4-FFF2-40B4-BE49-F238E27FC236}">
                      <a16:creationId xmlns:a16="http://schemas.microsoft.com/office/drawing/2014/main" id="{D2AC2434-6F06-4579-B146-5176BFBA7681}"/>
                    </a:ext>
                  </a:extLst>
                </p:cNvPr>
                <p:cNvPicPr/>
                <p:nvPr/>
              </p:nvPicPr>
              <p:blipFill>
                <a:blip r:embed="rId64"/>
                <a:stretch>
                  <a:fillRect/>
                </a:stretch>
              </p:blipFill>
              <p:spPr>
                <a:xfrm>
                  <a:off x="10023773" y="1019227"/>
                  <a:ext cx="1303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8" name="Freihand 37">
                  <a:extLst>
                    <a:ext uri="{FF2B5EF4-FFF2-40B4-BE49-F238E27FC236}">
                      <a16:creationId xmlns:a16="http://schemas.microsoft.com/office/drawing/2014/main" id="{30C562F6-82BF-4165-8C03-3CE816E7822E}"/>
                    </a:ext>
                  </a:extLst>
                </p14:cNvPr>
                <p14:cNvContentPartPr/>
                <p14:nvPr/>
              </p14:nvContentPartPr>
              <p14:xfrm>
                <a:off x="10257773" y="897907"/>
                <a:ext cx="114480" cy="203400"/>
              </p14:xfrm>
            </p:contentPart>
          </mc:Choice>
          <mc:Fallback xmlns="">
            <p:pic>
              <p:nvPicPr>
                <p:cNvPr id="38" name="Freihand 37">
                  <a:extLst>
                    <a:ext uri="{FF2B5EF4-FFF2-40B4-BE49-F238E27FC236}">
                      <a16:creationId xmlns:a16="http://schemas.microsoft.com/office/drawing/2014/main" id="{30C562F6-82BF-4165-8C03-3CE816E7822E}"/>
                    </a:ext>
                  </a:extLst>
                </p:cNvPr>
                <p:cNvPicPr/>
                <p:nvPr/>
              </p:nvPicPr>
              <p:blipFill>
                <a:blip r:embed="rId66"/>
                <a:stretch>
                  <a:fillRect/>
                </a:stretch>
              </p:blipFill>
              <p:spPr>
                <a:xfrm>
                  <a:off x="10253453" y="893587"/>
                  <a:ext cx="1231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9" name="Freihand 38">
                  <a:extLst>
                    <a:ext uri="{FF2B5EF4-FFF2-40B4-BE49-F238E27FC236}">
                      <a16:creationId xmlns:a16="http://schemas.microsoft.com/office/drawing/2014/main" id="{A28B0F99-ECE3-4867-8CDF-283A0136620E}"/>
                    </a:ext>
                  </a:extLst>
                </p14:cNvPr>
                <p14:cNvContentPartPr/>
                <p14:nvPr/>
              </p14:nvContentPartPr>
              <p14:xfrm>
                <a:off x="10378373" y="873787"/>
                <a:ext cx="159480" cy="159480"/>
              </p14:xfrm>
            </p:contentPart>
          </mc:Choice>
          <mc:Fallback xmlns="">
            <p:pic>
              <p:nvPicPr>
                <p:cNvPr id="39" name="Freihand 38">
                  <a:extLst>
                    <a:ext uri="{FF2B5EF4-FFF2-40B4-BE49-F238E27FC236}">
                      <a16:creationId xmlns:a16="http://schemas.microsoft.com/office/drawing/2014/main" id="{A28B0F99-ECE3-4867-8CDF-283A0136620E}"/>
                    </a:ext>
                  </a:extLst>
                </p:cNvPr>
                <p:cNvPicPr/>
                <p:nvPr/>
              </p:nvPicPr>
              <p:blipFill>
                <a:blip r:embed="rId68"/>
                <a:stretch>
                  <a:fillRect/>
                </a:stretch>
              </p:blipFill>
              <p:spPr>
                <a:xfrm>
                  <a:off x="10374053" y="869467"/>
                  <a:ext cx="1681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0" name="Freihand 39">
                  <a:extLst>
                    <a:ext uri="{FF2B5EF4-FFF2-40B4-BE49-F238E27FC236}">
                      <a16:creationId xmlns:a16="http://schemas.microsoft.com/office/drawing/2014/main" id="{1DEBCAF3-352C-4286-96AF-C9AC14C641CB}"/>
                    </a:ext>
                  </a:extLst>
                </p14:cNvPr>
                <p14:cNvContentPartPr/>
                <p14:nvPr/>
              </p14:nvContentPartPr>
              <p14:xfrm>
                <a:off x="9552173" y="1120027"/>
                <a:ext cx="143640" cy="218880"/>
              </p14:xfrm>
            </p:contentPart>
          </mc:Choice>
          <mc:Fallback xmlns="">
            <p:pic>
              <p:nvPicPr>
                <p:cNvPr id="40" name="Freihand 39">
                  <a:extLst>
                    <a:ext uri="{FF2B5EF4-FFF2-40B4-BE49-F238E27FC236}">
                      <a16:creationId xmlns:a16="http://schemas.microsoft.com/office/drawing/2014/main" id="{1DEBCAF3-352C-4286-96AF-C9AC14C641CB}"/>
                    </a:ext>
                  </a:extLst>
                </p:cNvPr>
                <p:cNvPicPr/>
                <p:nvPr/>
              </p:nvPicPr>
              <p:blipFill>
                <a:blip r:embed="rId70"/>
                <a:stretch>
                  <a:fillRect/>
                </a:stretch>
              </p:blipFill>
              <p:spPr>
                <a:xfrm>
                  <a:off x="9547853" y="1115707"/>
                  <a:ext cx="15228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1" name="Freihand 40">
                  <a:extLst>
                    <a:ext uri="{FF2B5EF4-FFF2-40B4-BE49-F238E27FC236}">
                      <a16:creationId xmlns:a16="http://schemas.microsoft.com/office/drawing/2014/main" id="{15EC2D60-89FD-437C-816D-D1D99F6E9EC5}"/>
                    </a:ext>
                  </a:extLst>
                </p14:cNvPr>
                <p14:cNvContentPartPr/>
                <p14:nvPr/>
              </p14:nvContentPartPr>
              <p14:xfrm>
                <a:off x="9705893" y="1125787"/>
                <a:ext cx="158040" cy="118440"/>
              </p14:xfrm>
            </p:contentPart>
          </mc:Choice>
          <mc:Fallback xmlns="">
            <p:pic>
              <p:nvPicPr>
                <p:cNvPr id="41" name="Freihand 40">
                  <a:extLst>
                    <a:ext uri="{FF2B5EF4-FFF2-40B4-BE49-F238E27FC236}">
                      <a16:creationId xmlns:a16="http://schemas.microsoft.com/office/drawing/2014/main" id="{15EC2D60-89FD-437C-816D-D1D99F6E9EC5}"/>
                    </a:ext>
                  </a:extLst>
                </p:cNvPr>
                <p:cNvPicPr/>
                <p:nvPr/>
              </p:nvPicPr>
              <p:blipFill>
                <a:blip r:embed="rId72"/>
                <a:stretch>
                  <a:fillRect/>
                </a:stretch>
              </p:blipFill>
              <p:spPr>
                <a:xfrm>
                  <a:off x="9701573" y="1121467"/>
                  <a:ext cx="1666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464556F4-9658-4186-B2E1-A0FC841FCE28}"/>
                    </a:ext>
                  </a:extLst>
                </p14:cNvPr>
                <p14:cNvContentPartPr/>
                <p14:nvPr/>
              </p14:nvContentPartPr>
              <p14:xfrm>
                <a:off x="10770773" y="828787"/>
                <a:ext cx="3600" cy="155160"/>
              </p14:xfrm>
            </p:contentPart>
          </mc:Choice>
          <mc:Fallback xmlns="">
            <p:pic>
              <p:nvPicPr>
                <p:cNvPr id="43" name="Freihand 42">
                  <a:extLst>
                    <a:ext uri="{FF2B5EF4-FFF2-40B4-BE49-F238E27FC236}">
                      <a16:creationId xmlns:a16="http://schemas.microsoft.com/office/drawing/2014/main" id="{464556F4-9658-4186-B2E1-A0FC841FCE28}"/>
                    </a:ext>
                  </a:extLst>
                </p:cNvPr>
                <p:cNvPicPr/>
                <p:nvPr/>
              </p:nvPicPr>
              <p:blipFill>
                <a:blip r:embed="rId74"/>
                <a:stretch>
                  <a:fillRect/>
                </a:stretch>
              </p:blipFill>
              <p:spPr>
                <a:xfrm>
                  <a:off x="10766453" y="824467"/>
                  <a:ext cx="122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682380BC-8859-44B8-AE17-8BD9040F50EF}"/>
                    </a:ext>
                  </a:extLst>
                </p14:cNvPr>
                <p14:cNvContentPartPr/>
                <p14:nvPr/>
              </p14:nvContentPartPr>
              <p14:xfrm>
                <a:off x="10678253" y="792067"/>
                <a:ext cx="201960" cy="243000"/>
              </p14:xfrm>
            </p:contentPart>
          </mc:Choice>
          <mc:Fallback xmlns="">
            <p:pic>
              <p:nvPicPr>
                <p:cNvPr id="44" name="Freihand 43">
                  <a:extLst>
                    <a:ext uri="{FF2B5EF4-FFF2-40B4-BE49-F238E27FC236}">
                      <a16:creationId xmlns:a16="http://schemas.microsoft.com/office/drawing/2014/main" id="{682380BC-8859-44B8-AE17-8BD9040F50EF}"/>
                    </a:ext>
                  </a:extLst>
                </p:cNvPr>
                <p:cNvPicPr/>
                <p:nvPr/>
              </p:nvPicPr>
              <p:blipFill>
                <a:blip r:embed="rId76"/>
                <a:stretch>
                  <a:fillRect/>
                </a:stretch>
              </p:blipFill>
              <p:spPr>
                <a:xfrm>
                  <a:off x="10673933" y="787747"/>
                  <a:ext cx="21060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5" name="Freihand 44">
                  <a:extLst>
                    <a:ext uri="{FF2B5EF4-FFF2-40B4-BE49-F238E27FC236}">
                      <a16:creationId xmlns:a16="http://schemas.microsoft.com/office/drawing/2014/main" id="{FEBEC768-B384-446A-BBAC-8EBF3EF23506}"/>
                    </a:ext>
                  </a:extLst>
                </p14:cNvPr>
                <p14:cNvContentPartPr/>
                <p14:nvPr/>
              </p14:nvContentPartPr>
              <p14:xfrm>
                <a:off x="10923053" y="760027"/>
                <a:ext cx="22320" cy="190800"/>
              </p14:xfrm>
            </p:contentPart>
          </mc:Choice>
          <mc:Fallback xmlns="">
            <p:pic>
              <p:nvPicPr>
                <p:cNvPr id="45" name="Freihand 44">
                  <a:extLst>
                    <a:ext uri="{FF2B5EF4-FFF2-40B4-BE49-F238E27FC236}">
                      <a16:creationId xmlns:a16="http://schemas.microsoft.com/office/drawing/2014/main" id="{FEBEC768-B384-446A-BBAC-8EBF3EF23506}"/>
                    </a:ext>
                  </a:extLst>
                </p:cNvPr>
                <p:cNvPicPr/>
                <p:nvPr/>
              </p:nvPicPr>
              <p:blipFill>
                <a:blip r:embed="rId78"/>
                <a:stretch>
                  <a:fillRect/>
                </a:stretch>
              </p:blipFill>
              <p:spPr>
                <a:xfrm>
                  <a:off x="10918733" y="755707"/>
                  <a:ext cx="309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6" name="Freihand 45">
                  <a:extLst>
                    <a:ext uri="{FF2B5EF4-FFF2-40B4-BE49-F238E27FC236}">
                      <a16:creationId xmlns:a16="http://schemas.microsoft.com/office/drawing/2014/main" id="{38132FF3-178A-491B-B329-94E9A3D89D2E}"/>
                    </a:ext>
                  </a:extLst>
                </p14:cNvPr>
                <p14:cNvContentPartPr/>
                <p14:nvPr/>
              </p14:nvContentPartPr>
              <p14:xfrm>
                <a:off x="11007653" y="821947"/>
                <a:ext cx="55440" cy="106200"/>
              </p14:xfrm>
            </p:contentPart>
          </mc:Choice>
          <mc:Fallback xmlns="">
            <p:pic>
              <p:nvPicPr>
                <p:cNvPr id="46" name="Freihand 45">
                  <a:extLst>
                    <a:ext uri="{FF2B5EF4-FFF2-40B4-BE49-F238E27FC236}">
                      <a16:creationId xmlns:a16="http://schemas.microsoft.com/office/drawing/2014/main" id="{38132FF3-178A-491B-B329-94E9A3D89D2E}"/>
                    </a:ext>
                  </a:extLst>
                </p:cNvPr>
                <p:cNvPicPr/>
                <p:nvPr/>
              </p:nvPicPr>
              <p:blipFill>
                <a:blip r:embed="rId80"/>
                <a:stretch>
                  <a:fillRect/>
                </a:stretch>
              </p:blipFill>
              <p:spPr>
                <a:xfrm>
                  <a:off x="11003333" y="817627"/>
                  <a:ext cx="640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7" name="Freihand 46">
                  <a:extLst>
                    <a:ext uri="{FF2B5EF4-FFF2-40B4-BE49-F238E27FC236}">
                      <a16:creationId xmlns:a16="http://schemas.microsoft.com/office/drawing/2014/main" id="{0F8275BB-C1E3-441B-B89E-B78C4EEE0147}"/>
                    </a:ext>
                  </a:extLst>
                </p14:cNvPr>
                <p14:cNvContentPartPr/>
                <p14:nvPr/>
              </p14:nvContentPartPr>
              <p14:xfrm>
                <a:off x="10776893" y="751387"/>
                <a:ext cx="378360" cy="281520"/>
              </p14:xfrm>
            </p:contentPart>
          </mc:Choice>
          <mc:Fallback xmlns="">
            <p:pic>
              <p:nvPicPr>
                <p:cNvPr id="47" name="Freihand 46">
                  <a:extLst>
                    <a:ext uri="{FF2B5EF4-FFF2-40B4-BE49-F238E27FC236}">
                      <a16:creationId xmlns:a16="http://schemas.microsoft.com/office/drawing/2014/main" id="{0F8275BB-C1E3-441B-B89E-B78C4EEE0147}"/>
                    </a:ext>
                  </a:extLst>
                </p:cNvPr>
                <p:cNvPicPr/>
                <p:nvPr/>
              </p:nvPicPr>
              <p:blipFill>
                <a:blip r:embed="rId82"/>
                <a:stretch>
                  <a:fillRect/>
                </a:stretch>
              </p:blipFill>
              <p:spPr>
                <a:xfrm>
                  <a:off x="10772573" y="747067"/>
                  <a:ext cx="38700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8" name="Freihand 47">
                  <a:extLst>
                    <a:ext uri="{FF2B5EF4-FFF2-40B4-BE49-F238E27FC236}">
                      <a16:creationId xmlns:a16="http://schemas.microsoft.com/office/drawing/2014/main" id="{EDE199BF-B515-4678-89F9-F61921C330A7}"/>
                    </a:ext>
                  </a:extLst>
                </p14:cNvPr>
                <p14:cNvContentPartPr/>
                <p14:nvPr/>
              </p14:nvContentPartPr>
              <p14:xfrm>
                <a:off x="11114573" y="707107"/>
                <a:ext cx="145440" cy="190080"/>
              </p14:xfrm>
            </p:contentPart>
          </mc:Choice>
          <mc:Fallback xmlns="">
            <p:pic>
              <p:nvPicPr>
                <p:cNvPr id="48" name="Freihand 47">
                  <a:extLst>
                    <a:ext uri="{FF2B5EF4-FFF2-40B4-BE49-F238E27FC236}">
                      <a16:creationId xmlns:a16="http://schemas.microsoft.com/office/drawing/2014/main" id="{EDE199BF-B515-4678-89F9-F61921C330A7}"/>
                    </a:ext>
                  </a:extLst>
                </p:cNvPr>
                <p:cNvPicPr/>
                <p:nvPr/>
              </p:nvPicPr>
              <p:blipFill>
                <a:blip r:embed="rId84"/>
                <a:stretch>
                  <a:fillRect/>
                </a:stretch>
              </p:blipFill>
              <p:spPr>
                <a:xfrm>
                  <a:off x="11110253" y="702787"/>
                  <a:ext cx="1540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9" name="Freihand 48">
                  <a:extLst>
                    <a:ext uri="{FF2B5EF4-FFF2-40B4-BE49-F238E27FC236}">
                      <a16:creationId xmlns:a16="http://schemas.microsoft.com/office/drawing/2014/main" id="{4131952E-C5BE-49D5-A4CF-BBF9DE58E4DA}"/>
                    </a:ext>
                  </a:extLst>
                </p14:cNvPr>
                <p14:cNvContentPartPr/>
                <p14:nvPr/>
              </p14:nvContentPartPr>
              <p14:xfrm>
                <a:off x="11338853" y="688387"/>
                <a:ext cx="119880" cy="158400"/>
              </p14:xfrm>
            </p:contentPart>
          </mc:Choice>
          <mc:Fallback xmlns="">
            <p:pic>
              <p:nvPicPr>
                <p:cNvPr id="49" name="Freihand 48">
                  <a:extLst>
                    <a:ext uri="{FF2B5EF4-FFF2-40B4-BE49-F238E27FC236}">
                      <a16:creationId xmlns:a16="http://schemas.microsoft.com/office/drawing/2014/main" id="{4131952E-C5BE-49D5-A4CF-BBF9DE58E4DA}"/>
                    </a:ext>
                  </a:extLst>
                </p:cNvPr>
                <p:cNvPicPr/>
                <p:nvPr/>
              </p:nvPicPr>
              <p:blipFill>
                <a:blip r:embed="rId86"/>
                <a:stretch>
                  <a:fillRect/>
                </a:stretch>
              </p:blipFill>
              <p:spPr>
                <a:xfrm>
                  <a:off x="11334533" y="684067"/>
                  <a:ext cx="1285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0" name="Freihand 49">
                  <a:extLst>
                    <a:ext uri="{FF2B5EF4-FFF2-40B4-BE49-F238E27FC236}">
                      <a16:creationId xmlns:a16="http://schemas.microsoft.com/office/drawing/2014/main" id="{37D444A9-190B-4EE0-8FBD-536069D82C68}"/>
                    </a:ext>
                  </a:extLst>
                </p14:cNvPr>
                <p14:cNvContentPartPr/>
                <p14:nvPr/>
              </p14:nvContentPartPr>
              <p14:xfrm>
                <a:off x="11255693" y="754267"/>
                <a:ext cx="213480" cy="110880"/>
              </p14:xfrm>
            </p:contentPart>
          </mc:Choice>
          <mc:Fallback xmlns="">
            <p:pic>
              <p:nvPicPr>
                <p:cNvPr id="50" name="Freihand 49">
                  <a:extLst>
                    <a:ext uri="{FF2B5EF4-FFF2-40B4-BE49-F238E27FC236}">
                      <a16:creationId xmlns:a16="http://schemas.microsoft.com/office/drawing/2014/main" id="{37D444A9-190B-4EE0-8FBD-536069D82C68}"/>
                    </a:ext>
                  </a:extLst>
                </p:cNvPr>
                <p:cNvPicPr/>
                <p:nvPr/>
              </p:nvPicPr>
              <p:blipFill>
                <a:blip r:embed="rId88"/>
                <a:stretch>
                  <a:fillRect/>
                </a:stretch>
              </p:blipFill>
              <p:spPr>
                <a:xfrm>
                  <a:off x="11251373" y="749947"/>
                  <a:ext cx="2221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2" name="Freihand 51">
                  <a:extLst>
                    <a:ext uri="{FF2B5EF4-FFF2-40B4-BE49-F238E27FC236}">
                      <a16:creationId xmlns:a16="http://schemas.microsoft.com/office/drawing/2014/main" id="{AE24B2C7-0CE4-4EBE-9983-DED902D24193}"/>
                    </a:ext>
                  </a:extLst>
                </p14:cNvPr>
                <p14:cNvContentPartPr/>
                <p14:nvPr/>
              </p14:nvContentPartPr>
              <p14:xfrm>
                <a:off x="10752053" y="1185547"/>
                <a:ext cx="144360" cy="281520"/>
              </p14:xfrm>
            </p:contentPart>
          </mc:Choice>
          <mc:Fallback xmlns="">
            <p:pic>
              <p:nvPicPr>
                <p:cNvPr id="52" name="Freihand 51">
                  <a:extLst>
                    <a:ext uri="{FF2B5EF4-FFF2-40B4-BE49-F238E27FC236}">
                      <a16:creationId xmlns:a16="http://schemas.microsoft.com/office/drawing/2014/main" id="{AE24B2C7-0CE4-4EBE-9983-DED902D24193}"/>
                    </a:ext>
                  </a:extLst>
                </p:cNvPr>
                <p:cNvPicPr/>
                <p:nvPr/>
              </p:nvPicPr>
              <p:blipFill>
                <a:blip r:embed="rId90"/>
                <a:stretch>
                  <a:fillRect/>
                </a:stretch>
              </p:blipFill>
              <p:spPr>
                <a:xfrm>
                  <a:off x="10747733" y="1181227"/>
                  <a:ext cx="15300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3" name="Freihand 52">
                  <a:extLst>
                    <a:ext uri="{FF2B5EF4-FFF2-40B4-BE49-F238E27FC236}">
                      <a16:creationId xmlns:a16="http://schemas.microsoft.com/office/drawing/2014/main" id="{341530D1-A19A-4AC4-94A3-E67DF3FC40FF}"/>
                    </a:ext>
                  </a:extLst>
                </p14:cNvPr>
                <p14:cNvContentPartPr/>
                <p14:nvPr/>
              </p14:nvContentPartPr>
              <p14:xfrm>
                <a:off x="10822973" y="1112107"/>
                <a:ext cx="125280" cy="301680"/>
              </p14:xfrm>
            </p:contentPart>
          </mc:Choice>
          <mc:Fallback xmlns="">
            <p:pic>
              <p:nvPicPr>
                <p:cNvPr id="53" name="Freihand 52">
                  <a:extLst>
                    <a:ext uri="{FF2B5EF4-FFF2-40B4-BE49-F238E27FC236}">
                      <a16:creationId xmlns:a16="http://schemas.microsoft.com/office/drawing/2014/main" id="{341530D1-A19A-4AC4-94A3-E67DF3FC40FF}"/>
                    </a:ext>
                  </a:extLst>
                </p:cNvPr>
                <p:cNvPicPr/>
                <p:nvPr/>
              </p:nvPicPr>
              <p:blipFill>
                <a:blip r:embed="rId92"/>
                <a:stretch>
                  <a:fillRect/>
                </a:stretch>
              </p:blipFill>
              <p:spPr>
                <a:xfrm>
                  <a:off x="10818653" y="1107787"/>
                  <a:ext cx="13392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4" name="Freihand 53">
                  <a:extLst>
                    <a:ext uri="{FF2B5EF4-FFF2-40B4-BE49-F238E27FC236}">
                      <a16:creationId xmlns:a16="http://schemas.microsoft.com/office/drawing/2014/main" id="{3687A4DE-4FA5-4D5D-8301-C7E52998703D}"/>
                    </a:ext>
                  </a:extLst>
                </p14:cNvPr>
                <p14:cNvContentPartPr/>
                <p14:nvPr/>
              </p14:nvContentPartPr>
              <p14:xfrm>
                <a:off x="10998293" y="1001587"/>
                <a:ext cx="297000" cy="322920"/>
              </p14:xfrm>
            </p:contentPart>
          </mc:Choice>
          <mc:Fallback xmlns="">
            <p:pic>
              <p:nvPicPr>
                <p:cNvPr id="54" name="Freihand 53">
                  <a:extLst>
                    <a:ext uri="{FF2B5EF4-FFF2-40B4-BE49-F238E27FC236}">
                      <a16:creationId xmlns:a16="http://schemas.microsoft.com/office/drawing/2014/main" id="{3687A4DE-4FA5-4D5D-8301-C7E52998703D}"/>
                    </a:ext>
                  </a:extLst>
                </p:cNvPr>
                <p:cNvPicPr/>
                <p:nvPr/>
              </p:nvPicPr>
              <p:blipFill>
                <a:blip r:embed="rId94"/>
                <a:stretch>
                  <a:fillRect/>
                </a:stretch>
              </p:blipFill>
              <p:spPr>
                <a:xfrm>
                  <a:off x="10993973" y="997267"/>
                  <a:ext cx="305640" cy="3315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5" name="Freihand 54">
                  <a:extLst>
                    <a:ext uri="{FF2B5EF4-FFF2-40B4-BE49-F238E27FC236}">
                      <a16:creationId xmlns:a16="http://schemas.microsoft.com/office/drawing/2014/main" id="{C8720670-7E65-44A3-BD2F-98A8AE623A5E}"/>
                    </a:ext>
                  </a:extLst>
                </p14:cNvPr>
                <p14:cNvContentPartPr/>
                <p14:nvPr/>
              </p14:nvContentPartPr>
              <p14:xfrm>
                <a:off x="11302493" y="1116427"/>
                <a:ext cx="60480" cy="105840"/>
              </p14:xfrm>
            </p:contentPart>
          </mc:Choice>
          <mc:Fallback xmlns="">
            <p:pic>
              <p:nvPicPr>
                <p:cNvPr id="55" name="Freihand 54">
                  <a:extLst>
                    <a:ext uri="{FF2B5EF4-FFF2-40B4-BE49-F238E27FC236}">
                      <a16:creationId xmlns:a16="http://schemas.microsoft.com/office/drawing/2014/main" id="{C8720670-7E65-44A3-BD2F-98A8AE623A5E}"/>
                    </a:ext>
                  </a:extLst>
                </p:cNvPr>
                <p:cNvPicPr/>
                <p:nvPr/>
              </p:nvPicPr>
              <p:blipFill>
                <a:blip r:embed="rId96"/>
                <a:stretch>
                  <a:fillRect/>
                </a:stretch>
              </p:blipFill>
              <p:spPr>
                <a:xfrm>
                  <a:off x="11298173" y="1112107"/>
                  <a:ext cx="691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6" name="Freihand 55">
                  <a:extLst>
                    <a:ext uri="{FF2B5EF4-FFF2-40B4-BE49-F238E27FC236}">
                      <a16:creationId xmlns:a16="http://schemas.microsoft.com/office/drawing/2014/main" id="{B4572C11-F380-464F-9786-45F587393C44}"/>
                    </a:ext>
                  </a:extLst>
                </p14:cNvPr>
                <p14:cNvContentPartPr/>
                <p14:nvPr/>
              </p14:nvContentPartPr>
              <p14:xfrm>
                <a:off x="11389973" y="958747"/>
                <a:ext cx="114480" cy="239400"/>
              </p14:xfrm>
            </p:contentPart>
          </mc:Choice>
          <mc:Fallback xmlns="">
            <p:pic>
              <p:nvPicPr>
                <p:cNvPr id="56" name="Freihand 55">
                  <a:extLst>
                    <a:ext uri="{FF2B5EF4-FFF2-40B4-BE49-F238E27FC236}">
                      <a16:creationId xmlns:a16="http://schemas.microsoft.com/office/drawing/2014/main" id="{B4572C11-F380-464F-9786-45F587393C44}"/>
                    </a:ext>
                  </a:extLst>
                </p:cNvPr>
                <p:cNvPicPr/>
                <p:nvPr/>
              </p:nvPicPr>
              <p:blipFill>
                <a:blip r:embed="rId98"/>
                <a:stretch>
                  <a:fillRect/>
                </a:stretch>
              </p:blipFill>
              <p:spPr>
                <a:xfrm>
                  <a:off x="11385653" y="954427"/>
                  <a:ext cx="12312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7" name="Freihand 56">
                  <a:extLst>
                    <a:ext uri="{FF2B5EF4-FFF2-40B4-BE49-F238E27FC236}">
                      <a16:creationId xmlns:a16="http://schemas.microsoft.com/office/drawing/2014/main" id="{3B4A2420-9F17-4A11-927F-7E99C0AD11C2}"/>
                    </a:ext>
                  </a:extLst>
                </p14:cNvPr>
                <p14:cNvContentPartPr/>
                <p14:nvPr/>
              </p14:nvContentPartPr>
              <p14:xfrm>
                <a:off x="11530733" y="908707"/>
                <a:ext cx="36000" cy="227160"/>
              </p14:xfrm>
            </p:contentPart>
          </mc:Choice>
          <mc:Fallback xmlns="">
            <p:pic>
              <p:nvPicPr>
                <p:cNvPr id="57" name="Freihand 56">
                  <a:extLst>
                    <a:ext uri="{FF2B5EF4-FFF2-40B4-BE49-F238E27FC236}">
                      <a16:creationId xmlns:a16="http://schemas.microsoft.com/office/drawing/2014/main" id="{3B4A2420-9F17-4A11-927F-7E99C0AD11C2}"/>
                    </a:ext>
                  </a:extLst>
                </p:cNvPr>
                <p:cNvPicPr/>
                <p:nvPr/>
              </p:nvPicPr>
              <p:blipFill>
                <a:blip r:embed="rId100"/>
                <a:stretch>
                  <a:fillRect/>
                </a:stretch>
              </p:blipFill>
              <p:spPr>
                <a:xfrm>
                  <a:off x="11526413" y="904387"/>
                  <a:ext cx="4464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8" name="Freihand 57">
                  <a:extLst>
                    <a:ext uri="{FF2B5EF4-FFF2-40B4-BE49-F238E27FC236}">
                      <a16:creationId xmlns:a16="http://schemas.microsoft.com/office/drawing/2014/main" id="{573C8EFA-4E6B-42C1-8748-507281AA3A05}"/>
                    </a:ext>
                  </a:extLst>
                </p14:cNvPr>
                <p14:cNvContentPartPr/>
                <p14:nvPr/>
              </p14:nvContentPartPr>
              <p14:xfrm>
                <a:off x="11582573" y="857947"/>
                <a:ext cx="294840" cy="245160"/>
              </p14:xfrm>
            </p:contentPart>
          </mc:Choice>
          <mc:Fallback xmlns="">
            <p:pic>
              <p:nvPicPr>
                <p:cNvPr id="58" name="Freihand 57">
                  <a:extLst>
                    <a:ext uri="{FF2B5EF4-FFF2-40B4-BE49-F238E27FC236}">
                      <a16:creationId xmlns:a16="http://schemas.microsoft.com/office/drawing/2014/main" id="{573C8EFA-4E6B-42C1-8748-507281AA3A05}"/>
                    </a:ext>
                  </a:extLst>
                </p:cNvPr>
                <p:cNvPicPr/>
                <p:nvPr/>
              </p:nvPicPr>
              <p:blipFill>
                <a:blip r:embed="rId102"/>
                <a:stretch>
                  <a:fillRect/>
                </a:stretch>
              </p:blipFill>
              <p:spPr>
                <a:xfrm>
                  <a:off x="11578253" y="853627"/>
                  <a:ext cx="30348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9" name="Freihand 58">
                  <a:extLst>
                    <a:ext uri="{FF2B5EF4-FFF2-40B4-BE49-F238E27FC236}">
                      <a16:creationId xmlns:a16="http://schemas.microsoft.com/office/drawing/2014/main" id="{1693F592-8E0F-4FE3-AA8B-B7C962EF8124}"/>
                    </a:ext>
                  </a:extLst>
                </p14:cNvPr>
                <p14:cNvContentPartPr/>
                <p14:nvPr/>
              </p14:nvContentPartPr>
              <p14:xfrm>
                <a:off x="10889213" y="1146667"/>
                <a:ext cx="1203480" cy="527760"/>
              </p14:xfrm>
            </p:contentPart>
          </mc:Choice>
          <mc:Fallback xmlns="">
            <p:pic>
              <p:nvPicPr>
                <p:cNvPr id="59" name="Freihand 58">
                  <a:extLst>
                    <a:ext uri="{FF2B5EF4-FFF2-40B4-BE49-F238E27FC236}">
                      <a16:creationId xmlns:a16="http://schemas.microsoft.com/office/drawing/2014/main" id="{1693F592-8E0F-4FE3-AA8B-B7C962EF8124}"/>
                    </a:ext>
                  </a:extLst>
                </p:cNvPr>
                <p:cNvPicPr/>
                <p:nvPr/>
              </p:nvPicPr>
              <p:blipFill>
                <a:blip r:embed="rId104"/>
                <a:stretch>
                  <a:fillRect/>
                </a:stretch>
              </p:blipFill>
              <p:spPr>
                <a:xfrm>
                  <a:off x="10884893" y="1142347"/>
                  <a:ext cx="1212120" cy="5364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1" name="Freihand 60">
                  <a:extLst>
                    <a:ext uri="{FF2B5EF4-FFF2-40B4-BE49-F238E27FC236}">
                      <a16:creationId xmlns:a16="http://schemas.microsoft.com/office/drawing/2014/main" id="{2B4DD154-74C4-4132-8C8B-8284FDF0464D}"/>
                    </a:ext>
                  </a:extLst>
                </p14:cNvPr>
                <p14:cNvContentPartPr/>
                <p14:nvPr/>
              </p14:nvContentPartPr>
              <p14:xfrm>
                <a:off x="10142213" y="2350867"/>
                <a:ext cx="101160" cy="203040"/>
              </p14:xfrm>
            </p:contentPart>
          </mc:Choice>
          <mc:Fallback xmlns="">
            <p:pic>
              <p:nvPicPr>
                <p:cNvPr id="61" name="Freihand 60">
                  <a:extLst>
                    <a:ext uri="{FF2B5EF4-FFF2-40B4-BE49-F238E27FC236}">
                      <a16:creationId xmlns:a16="http://schemas.microsoft.com/office/drawing/2014/main" id="{2B4DD154-74C4-4132-8C8B-8284FDF0464D}"/>
                    </a:ext>
                  </a:extLst>
                </p:cNvPr>
                <p:cNvPicPr/>
                <p:nvPr/>
              </p:nvPicPr>
              <p:blipFill>
                <a:blip r:embed="rId106"/>
                <a:stretch>
                  <a:fillRect/>
                </a:stretch>
              </p:blipFill>
              <p:spPr>
                <a:xfrm>
                  <a:off x="10137893" y="2346547"/>
                  <a:ext cx="10980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2" name="Freihand 61">
                  <a:extLst>
                    <a:ext uri="{FF2B5EF4-FFF2-40B4-BE49-F238E27FC236}">
                      <a16:creationId xmlns:a16="http://schemas.microsoft.com/office/drawing/2014/main" id="{C02AF9ED-83BB-4482-AEAA-C554CB9EBF7F}"/>
                    </a:ext>
                  </a:extLst>
                </p14:cNvPr>
                <p14:cNvContentPartPr/>
                <p14:nvPr/>
              </p14:nvContentPartPr>
              <p14:xfrm>
                <a:off x="9935573" y="2305507"/>
                <a:ext cx="321120" cy="311400"/>
              </p14:xfrm>
            </p:contentPart>
          </mc:Choice>
          <mc:Fallback xmlns="">
            <p:pic>
              <p:nvPicPr>
                <p:cNvPr id="62" name="Freihand 61">
                  <a:extLst>
                    <a:ext uri="{FF2B5EF4-FFF2-40B4-BE49-F238E27FC236}">
                      <a16:creationId xmlns:a16="http://schemas.microsoft.com/office/drawing/2014/main" id="{C02AF9ED-83BB-4482-AEAA-C554CB9EBF7F}"/>
                    </a:ext>
                  </a:extLst>
                </p:cNvPr>
                <p:cNvPicPr/>
                <p:nvPr/>
              </p:nvPicPr>
              <p:blipFill>
                <a:blip r:embed="rId108"/>
                <a:stretch>
                  <a:fillRect/>
                </a:stretch>
              </p:blipFill>
              <p:spPr>
                <a:xfrm>
                  <a:off x="9931253" y="2301187"/>
                  <a:ext cx="32976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3" name="Freihand 62">
                  <a:extLst>
                    <a:ext uri="{FF2B5EF4-FFF2-40B4-BE49-F238E27FC236}">
                      <a16:creationId xmlns:a16="http://schemas.microsoft.com/office/drawing/2014/main" id="{A07E2DB0-E0E1-4ABF-B8D4-FA7F77D9AFF2}"/>
                    </a:ext>
                  </a:extLst>
                </p14:cNvPr>
                <p14:cNvContentPartPr/>
                <p14:nvPr/>
              </p14:nvContentPartPr>
              <p14:xfrm>
                <a:off x="10277933" y="2217307"/>
                <a:ext cx="148320" cy="211680"/>
              </p14:xfrm>
            </p:contentPart>
          </mc:Choice>
          <mc:Fallback xmlns="">
            <p:pic>
              <p:nvPicPr>
                <p:cNvPr id="63" name="Freihand 62">
                  <a:extLst>
                    <a:ext uri="{FF2B5EF4-FFF2-40B4-BE49-F238E27FC236}">
                      <a16:creationId xmlns:a16="http://schemas.microsoft.com/office/drawing/2014/main" id="{A07E2DB0-E0E1-4ABF-B8D4-FA7F77D9AFF2}"/>
                    </a:ext>
                  </a:extLst>
                </p:cNvPr>
                <p:cNvPicPr/>
                <p:nvPr/>
              </p:nvPicPr>
              <p:blipFill>
                <a:blip r:embed="rId110"/>
                <a:stretch>
                  <a:fillRect/>
                </a:stretch>
              </p:blipFill>
              <p:spPr>
                <a:xfrm>
                  <a:off x="10273613" y="2212987"/>
                  <a:ext cx="1569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4" name="Freihand 63">
                  <a:extLst>
                    <a:ext uri="{FF2B5EF4-FFF2-40B4-BE49-F238E27FC236}">
                      <a16:creationId xmlns:a16="http://schemas.microsoft.com/office/drawing/2014/main" id="{5F649045-7334-4CB4-B3E3-25951E5D9913}"/>
                    </a:ext>
                  </a:extLst>
                </p14:cNvPr>
                <p14:cNvContentPartPr/>
                <p14:nvPr/>
              </p14:nvContentPartPr>
              <p14:xfrm>
                <a:off x="10295573" y="2333947"/>
                <a:ext cx="244440" cy="43200"/>
              </p14:xfrm>
            </p:contentPart>
          </mc:Choice>
          <mc:Fallback xmlns="">
            <p:pic>
              <p:nvPicPr>
                <p:cNvPr id="64" name="Freihand 63">
                  <a:extLst>
                    <a:ext uri="{FF2B5EF4-FFF2-40B4-BE49-F238E27FC236}">
                      <a16:creationId xmlns:a16="http://schemas.microsoft.com/office/drawing/2014/main" id="{5F649045-7334-4CB4-B3E3-25951E5D9913}"/>
                    </a:ext>
                  </a:extLst>
                </p:cNvPr>
                <p:cNvPicPr/>
                <p:nvPr/>
              </p:nvPicPr>
              <p:blipFill>
                <a:blip r:embed="rId112"/>
                <a:stretch>
                  <a:fillRect/>
                </a:stretch>
              </p:blipFill>
              <p:spPr>
                <a:xfrm>
                  <a:off x="10291253" y="2329627"/>
                  <a:ext cx="2530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5" name="Freihand 64">
                  <a:extLst>
                    <a:ext uri="{FF2B5EF4-FFF2-40B4-BE49-F238E27FC236}">
                      <a16:creationId xmlns:a16="http://schemas.microsoft.com/office/drawing/2014/main" id="{12F7BFF9-2DC7-491A-A387-67B212E76DFD}"/>
                    </a:ext>
                  </a:extLst>
                </p14:cNvPr>
                <p14:cNvContentPartPr/>
                <p14:nvPr/>
              </p14:nvContentPartPr>
              <p14:xfrm>
                <a:off x="10587173" y="1995547"/>
                <a:ext cx="130320" cy="267480"/>
              </p14:xfrm>
            </p:contentPart>
          </mc:Choice>
          <mc:Fallback xmlns="">
            <p:pic>
              <p:nvPicPr>
                <p:cNvPr id="65" name="Freihand 64">
                  <a:extLst>
                    <a:ext uri="{FF2B5EF4-FFF2-40B4-BE49-F238E27FC236}">
                      <a16:creationId xmlns:a16="http://schemas.microsoft.com/office/drawing/2014/main" id="{12F7BFF9-2DC7-491A-A387-67B212E76DFD}"/>
                    </a:ext>
                  </a:extLst>
                </p:cNvPr>
                <p:cNvPicPr/>
                <p:nvPr/>
              </p:nvPicPr>
              <p:blipFill>
                <a:blip r:embed="rId114"/>
                <a:stretch>
                  <a:fillRect/>
                </a:stretch>
              </p:blipFill>
              <p:spPr>
                <a:xfrm>
                  <a:off x="10582853" y="1991227"/>
                  <a:ext cx="138960" cy="2761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6" name="Freihand 65">
                  <a:extLst>
                    <a:ext uri="{FF2B5EF4-FFF2-40B4-BE49-F238E27FC236}">
                      <a16:creationId xmlns:a16="http://schemas.microsoft.com/office/drawing/2014/main" id="{49F47CE5-2B97-446E-9C15-2064B5930DA2}"/>
                    </a:ext>
                  </a:extLst>
                </p14:cNvPr>
                <p14:cNvContentPartPr/>
                <p14:nvPr/>
              </p14:nvContentPartPr>
              <p14:xfrm>
                <a:off x="10707413" y="1968187"/>
                <a:ext cx="196560" cy="212400"/>
              </p14:xfrm>
            </p:contentPart>
          </mc:Choice>
          <mc:Fallback xmlns="">
            <p:pic>
              <p:nvPicPr>
                <p:cNvPr id="66" name="Freihand 65">
                  <a:extLst>
                    <a:ext uri="{FF2B5EF4-FFF2-40B4-BE49-F238E27FC236}">
                      <a16:creationId xmlns:a16="http://schemas.microsoft.com/office/drawing/2014/main" id="{49F47CE5-2B97-446E-9C15-2064B5930DA2}"/>
                    </a:ext>
                  </a:extLst>
                </p:cNvPr>
                <p:cNvPicPr/>
                <p:nvPr/>
              </p:nvPicPr>
              <p:blipFill>
                <a:blip r:embed="rId116"/>
                <a:stretch>
                  <a:fillRect/>
                </a:stretch>
              </p:blipFill>
              <p:spPr>
                <a:xfrm>
                  <a:off x="10703093" y="1963867"/>
                  <a:ext cx="2052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7" name="Freihand 66">
                  <a:extLst>
                    <a:ext uri="{FF2B5EF4-FFF2-40B4-BE49-F238E27FC236}">
                      <a16:creationId xmlns:a16="http://schemas.microsoft.com/office/drawing/2014/main" id="{95651A74-7DCE-4FAA-9070-7FECB492D061}"/>
                    </a:ext>
                  </a:extLst>
                </p14:cNvPr>
                <p14:cNvContentPartPr/>
                <p14:nvPr/>
              </p14:nvContentPartPr>
              <p14:xfrm>
                <a:off x="10937093" y="1747147"/>
                <a:ext cx="146160" cy="285120"/>
              </p14:xfrm>
            </p:contentPart>
          </mc:Choice>
          <mc:Fallback xmlns="">
            <p:pic>
              <p:nvPicPr>
                <p:cNvPr id="67" name="Freihand 66">
                  <a:extLst>
                    <a:ext uri="{FF2B5EF4-FFF2-40B4-BE49-F238E27FC236}">
                      <a16:creationId xmlns:a16="http://schemas.microsoft.com/office/drawing/2014/main" id="{95651A74-7DCE-4FAA-9070-7FECB492D061}"/>
                    </a:ext>
                  </a:extLst>
                </p:cNvPr>
                <p:cNvPicPr/>
                <p:nvPr/>
              </p:nvPicPr>
              <p:blipFill>
                <a:blip r:embed="rId118"/>
                <a:stretch>
                  <a:fillRect/>
                </a:stretch>
              </p:blipFill>
              <p:spPr>
                <a:xfrm>
                  <a:off x="10932773" y="1742827"/>
                  <a:ext cx="15480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8" name="Freihand 67">
                  <a:extLst>
                    <a:ext uri="{FF2B5EF4-FFF2-40B4-BE49-F238E27FC236}">
                      <a16:creationId xmlns:a16="http://schemas.microsoft.com/office/drawing/2014/main" id="{743FC01C-5BDE-4200-AA87-CA90A29A3E64}"/>
                    </a:ext>
                  </a:extLst>
                </p14:cNvPr>
                <p14:cNvContentPartPr/>
                <p14:nvPr/>
              </p14:nvContentPartPr>
              <p14:xfrm>
                <a:off x="11113493" y="1770187"/>
                <a:ext cx="74880" cy="139680"/>
              </p14:xfrm>
            </p:contentPart>
          </mc:Choice>
          <mc:Fallback xmlns="">
            <p:pic>
              <p:nvPicPr>
                <p:cNvPr id="68" name="Freihand 67">
                  <a:extLst>
                    <a:ext uri="{FF2B5EF4-FFF2-40B4-BE49-F238E27FC236}">
                      <a16:creationId xmlns:a16="http://schemas.microsoft.com/office/drawing/2014/main" id="{743FC01C-5BDE-4200-AA87-CA90A29A3E64}"/>
                    </a:ext>
                  </a:extLst>
                </p:cNvPr>
                <p:cNvPicPr/>
                <p:nvPr/>
              </p:nvPicPr>
              <p:blipFill>
                <a:blip r:embed="rId120"/>
                <a:stretch>
                  <a:fillRect/>
                </a:stretch>
              </p:blipFill>
              <p:spPr>
                <a:xfrm>
                  <a:off x="11109173" y="1765867"/>
                  <a:ext cx="83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9" name="Freihand 68">
                  <a:extLst>
                    <a:ext uri="{FF2B5EF4-FFF2-40B4-BE49-F238E27FC236}">
                      <a16:creationId xmlns:a16="http://schemas.microsoft.com/office/drawing/2014/main" id="{B00894C7-9524-46D8-9864-1109A38A8611}"/>
                    </a:ext>
                  </a:extLst>
                </p14:cNvPr>
                <p14:cNvContentPartPr/>
                <p14:nvPr/>
              </p14:nvContentPartPr>
              <p14:xfrm>
                <a:off x="11209253" y="1621147"/>
                <a:ext cx="195840" cy="193680"/>
              </p14:xfrm>
            </p:contentPart>
          </mc:Choice>
          <mc:Fallback xmlns="">
            <p:pic>
              <p:nvPicPr>
                <p:cNvPr id="69" name="Freihand 68">
                  <a:extLst>
                    <a:ext uri="{FF2B5EF4-FFF2-40B4-BE49-F238E27FC236}">
                      <a16:creationId xmlns:a16="http://schemas.microsoft.com/office/drawing/2014/main" id="{B00894C7-9524-46D8-9864-1109A38A8611}"/>
                    </a:ext>
                  </a:extLst>
                </p:cNvPr>
                <p:cNvPicPr/>
                <p:nvPr/>
              </p:nvPicPr>
              <p:blipFill>
                <a:blip r:embed="rId122"/>
                <a:stretch>
                  <a:fillRect/>
                </a:stretch>
              </p:blipFill>
              <p:spPr>
                <a:xfrm>
                  <a:off x="11204933" y="1616827"/>
                  <a:ext cx="20448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0" name="Freihand 69">
                  <a:extLst>
                    <a:ext uri="{FF2B5EF4-FFF2-40B4-BE49-F238E27FC236}">
                      <a16:creationId xmlns:a16="http://schemas.microsoft.com/office/drawing/2014/main" id="{E0FEE987-B468-4CC8-9349-0B1412AB897A}"/>
                    </a:ext>
                  </a:extLst>
                </p14:cNvPr>
                <p14:cNvContentPartPr/>
                <p14:nvPr/>
              </p14:nvContentPartPr>
              <p14:xfrm>
                <a:off x="11424173" y="1572547"/>
                <a:ext cx="90360" cy="71640"/>
              </p14:xfrm>
            </p:contentPart>
          </mc:Choice>
          <mc:Fallback xmlns="">
            <p:pic>
              <p:nvPicPr>
                <p:cNvPr id="70" name="Freihand 69">
                  <a:extLst>
                    <a:ext uri="{FF2B5EF4-FFF2-40B4-BE49-F238E27FC236}">
                      <a16:creationId xmlns:a16="http://schemas.microsoft.com/office/drawing/2014/main" id="{E0FEE987-B468-4CC8-9349-0B1412AB897A}"/>
                    </a:ext>
                  </a:extLst>
                </p:cNvPr>
                <p:cNvPicPr/>
                <p:nvPr/>
              </p:nvPicPr>
              <p:blipFill>
                <a:blip r:embed="rId124"/>
                <a:stretch>
                  <a:fillRect/>
                </a:stretch>
              </p:blipFill>
              <p:spPr>
                <a:xfrm>
                  <a:off x="11419853" y="1568227"/>
                  <a:ext cx="99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1" name="Freihand 70">
                  <a:extLst>
                    <a:ext uri="{FF2B5EF4-FFF2-40B4-BE49-F238E27FC236}">
                      <a16:creationId xmlns:a16="http://schemas.microsoft.com/office/drawing/2014/main" id="{40C7DF55-3A0B-4708-B238-CDAF209D92FA}"/>
                    </a:ext>
                  </a:extLst>
                </p14:cNvPr>
                <p14:cNvContentPartPr/>
                <p14:nvPr/>
              </p14:nvContentPartPr>
              <p14:xfrm>
                <a:off x="11529293" y="1424947"/>
                <a:ext cx="197640" cy="191520"/>
              </p14:xfrm>
            </p:contentPart>
          </mc:Choice>
          <mc:Fallback xmlns="">
            <p:pic>
              <p:nvPicPr>
                <p:cNvPr id="71" name="Freihand 70">
                  <a:extLst>
                    <a:ext uri="{FF2B5EF4-FFF2-40B4-BE49-F238E27FC236}">
                      <a16:creationId xmlns:a16="http://schemas.microsoft.com/office/drawing/2014/main" id="{40C7DF55-3A0B-4708-B238-CDAF209D92FA}"/>
                    </a:ext>
                  </a:extLst>
                </p:cNvPr>
                <p:cNvPicPr/>
                <p:nvPr/>
              </p:nvPicPr>
              <p:blipFill>
                <a:blip r:embed="rId126"/>
                <a:stretch>
                  <a:fillRect/>
                </a:stretch>
              </p:blipFill>
              <p:spPr>
                <a:xfrm>
                  <a:off x="11524973" y="1420627"/>
                  <a:ext cx="2062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2" name="Freihand 71">
                  <a:extLst>
                    <a:ext uri="{FF2B5EF4-FFF2-40B4-BE49-F238E27FC236}">
                      <a16:creationId xmlns:a16="http://schemas.microsoft.com/office/drawing/2014/main" id="{7010EF7C-29AD-4FD1-AB22-880BFF203421}"/>
                    </a:ext>
                  </a:extLst>
                </p14:cNvPr>
                <p14:cNvContentPartPr/>
                <p14:nvPr/>
              </p14:nvContentPartPr>
              <p14:xfrm>
                <a:off x="11731613" y="1304347"/>
                <a:ext cx="228600" cy="257400"/>
              </p14:xfrm>
            </p:contentPart>
          </mc:Choice>
          <mc:Fallback xmlns="">
            <p:pic>
              <p:nvPicPr>
                <p:cNvPr id="72" name="Freihand 71">
                  <a:extLst>
                    <a:ext uri="{FF2B5EF4-FFF2-40B4-BE49-F238E27FC236}">
                      <a16:creationId xmlns:a16="http://schemas.microsoft.com/office/drawing/2014/main" id="{7010EF7C-29AD-4FD1-AB22-880BFF203421}"/>
                    </a:ext>
                  </a:extLst>
                </p:cNvPr>
                <p:cNvPicPr/>
                <p:nvPr/>
              </p:nvPicPr>
              <p:blipFill>
                <a:blip r:embed="rId128"/>
                <a:stretch>
                  <a:fillRect/>
                </a:stretch>
              </p:blipFill>
              <p:spPr>
                <a:xfrm>
                  <a:off x="11727293" y="1300027"/>
                  <a:ext cx="23724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4" name="Freihand 73">
                  <a:extLst>
                    <a:ext uri="{FF2B5EF4-FFF2-40B4-BE49-F238E27FC236}">
                      <a16:creationId xmlns:a16="http://schemas.microsoft.com/office/drawing/2014/main" id="{15B3C94A-62F4-44AE-BE98-825BAB1B9FBB}"/>
                    </a:ext>
                  </a:extLst>
                </p14:cNvPr>
                <p14:cNvContentPartPr/>
                <p14:nvPr/>
              </p14:nvContentPartPr>
              <p14:xfrm>
                <a:off x="10657373" y="2591707"/>
                <a:ext cx="77400" cy="174240"/>
              </p14:xfrm>
            </p:contentPart>
          </mc:Choice>
          <mc:Fallback xmlns="">
            <p:pic>
              <p:nvPicPr>
                <p:cNvPr id="74" name="Freihand 73">
                  <a:extLst>
                    <a:ext uri="{FF2B5EF4-FFF2-40B4-BE49-F238E27FC236}">
                      <a16:creationId xmlns:a16="http://schemas.microsoft.com/office/drawing/2014/main" id="{15B3C94A-62F4-44AE-BE98-825BAB1B9FBB}"/>
                    </a:ext>
                  </a:extLst>
                </p:cNvPr>
                <p:cNvPicPr/>
                <p:nvPr/>
              </p:nvPicPr>
              <p:blipFill>
                <a:blip r:embed="rId130"/>
                <a:stretch>
                  <a:fillRect/>
                </a:stretch>
              </p:blipFill>
              <p:spPr>
                <a:xfrm>
                  <a:off x="10653053" y="2587387"/>
                  <a:ext cx="8604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5" name="Freihand 74">
                  <a:extLst>
                    <a:ext uri="{FF2B5EF4-FFF2-40B4-BE49-F238E27FC236}">
                      <a16:creationId xmlns:a16="http://schemas.microsoft.com/office/drawing/2014/main" id="{930F92D7-99E0-472E-865A-3DB7954800FB}"/>
                    </a:ext>
                  </a:extLst>
                </p14:cNvPr>
                <p14:cNvContentPartPr/>
                <p14:nvPr/>
              </p14:nvContentPartPr>
              <p14:xfrm>
                <a:off x="10796333" y="2519707"/>
                <a:ext cx="111240" cy="148680"/>
              </p14:xfrm>
            </p:contentPart>
          </mc:Choice>
          <mc:Fallback xmlns="">
            <p:pic>
              <p:nvPicPr>
                <p:cNvPr id="75" name="Freihand 74">
                  <a:extLst>
                    <a:ext uri="{FF2B5EF4-FFF2-40B4-BE49-F238E27FC236}">
                      <a16:creationId xmlns:a16="http://schemas.microsoft.com/office/drawing/2014/main" id="{930F92D7-99E0-472E-865A-3DB7954800FB}"/>
                    </a:ext>
                  </a:extLst>
                </p:cNvPr>
                <p:cNvPicPr/>
                <p:nvPr/>
              </p:nvPicPr>
              <p:blipFill>
                <a:blip r:embed="rId132"/>
                <a:stretch>
                  <a:fillRect/>
                </a:stretch>
              </p:blipFill>
              <p:spPr>
                <a:xfrm>
                  <a:off x="10792013" y="2515387"/>
                  <a:ext cx="11988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7" name="Freihand 76">
                  <a:extLst>
                    <a:ext uri="{FF2B5EF4-FFF2-40B4-BE49-F238E27FC236}">
                      <a16:creationId xmlns:a16="http://schemas.microsoft.com/office/drawing/2014/main" id="{69757BDD-7A07-47CF-8464-ABF80AAA3F56}"/>
                    </a:ext>
                  </a:extLst>
                </p14:cNvPr>
                <p14:cNvContentPartPr/>
                <p14:nvPr/>
              </p14:nvContentPartPr>
              <p14:xfrm>
                <a:off x="10977053" y="2214427"/>
                <a:ext cx="190800" cy="226800"/>
              </p14:xfrm>
            </p:contentPart>
          </mc:Choice>
          <mc:Fallback xmlns="">
            <p:pic>
              <p:nvPicPr>
                <p:cNvPr id="77" name="Freihand 76">
                  <a:extLst>
                    <a:ext uri="{FF2B5EF4-FFF2-40B4-BE49-F238E27FC236}">
                      <a16:creationId xmlns:a16="http://schemas.microsoft.com/office/drawing/2014/main" id="{69757BDD-7A07-47CF-8464-ABF80AAA3F56}"/>
                    </a:ext>
                  </a:extLst>
                </p:cNvPr>
                <p:cNvPicPr/>
                <p:nvPr/>
              </p:nvPicPr>
              <p:blipFill>
                <a:blip r:embed="rId134"/>
                <a:stretch>
                  <a:fillRect/>
                </a:stretch>
              </p:blipFill>
              <p:spPr>
                <a:xfrm>
                  <a:off x="10972733" y="2210107"/>
                  <a:ext cx="19944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78" name="Freihand 77">
                  <a:extLst>
                    <a:ext uri="{FF2B5EF4-FFF2-40B4-BE49-F238E27FC236}">
                      <a16:creationId xmlns:a16="http://schemas.microsoft.com/office/drawing/2014/main" id="{D6B4B89B-18A0-43E0-9320-9FAB8B5758CB}"/>
                    </a:ext>
                  </a:extLst>
                </p14:cNvPr>
                <p14:cNvContentPartPr/>
                <p14:nvPr/>
              </p14:nvContentPartPr>
              <p14:xfrm>
                <a:off x="11197733" y="2297227"/>
                <a:ext cx="64080" cy="90720"/>
              </p14:xfrm>
            </p:contentPart>
          </mc:Choice>
          <mc:Fallback xmlns="">
            <p:pic>
              <p:nvPicPr>
                <p:cNvPr id="78" name="Freihand 77">
                  <a:extLst>
                    <a:ext uri="{FF2B5EF4-FFF2-40B4-BE49-F238E27FC236}">
                      <a16:creationId xmlns:a16="http://schemas.microsoft.com/office/drawing/2014/main" id="{D6B4B89B-18A0-43E0-9320-9FAB8B5758CB}"/>
                    </a:ext>
                  </a:extLst>
                </p:cNvPr>
                <p:cNvPicPr/>
                <p:nvPr/>
              </p:nvPicPr>
              <p:blipFill>
                <a:blip r:embed="rId136"/>
                <a:stretch>
                  <a:fillRect/>
                </a:stretch>
              </p:blipFill>
              <p:spPr>
                <a:xfrm>
                  <a:off x="11193413" y="2292907"/>
                  <a:ext cx="727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79" name="Freihand 78">
                  <a:extLst>
                    <a:ext uri="{FF2B5EF4-FFF2-40B4-BE49-F238E27FC236}">
                      <a16:creationId xmlns:a16="http://schemas.microsoft.com/office/drawing/2014/main" id="{D665363D-D68E-4C99-BD1A-0AE0CAD50906}"/>
                    </a:ext>
                  </a:extLst>
                </p14:cNvPr>
                <p14:cNvContentPartPr/>
                <p14:nvPr/>
              </p14:nvContentPartPr>
              <p14:xfrm>
                <a:off x="11224373" y="2013187"/>
                <a:ext cx="115560" cy="254880"/>
              </p14:xfrm>
            </p:contentPart>
          </mc:Choice>
          <mc:Fallback xmlns="">
            <p:pic>
              <p:nvPicPr>
                <p:cNvPr id="79" name="Freihand 78">
                  <a:extLst>
                    <a:ext uri="{FF2B5EF4-FFF2-40B4-BE49-F238E27FC236}">
                      <a16:creationId xmlns:a16="http://schemas.microsoft.com/office/drawing/2014/main" id="{D665363D-D68E-4C99-BD1A-0AE0CAD50906}"/>
                    </a:ext>
                  </a:extLst>
                </p:cNvPr>
                <p:cNvPicPr/>
                <p:nvPr/>
              </p:nvPicPr>
              <p:blipFill>
                <a:blip r:embed="rId138"/>
                <a:stretch>
                  <a:fillRect/>
                </a:stretch>
              </p:blipFill>
              <p:spPr>
                <a:xfrm>
                  <a:off x="11220053" y="2008867"/>
                  <a:ext cx="12420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0" name="Freihand 79">
                  <a:extLst>
                    <a:ext uri="{FF2B5EF4-FFF2-40B4-BE49-F238E27FC236}">
                      <a16:creationId xmlns:a16="http://schemas.microsoft.com/office/drawing/2014/main" id="{3C330C5C-B7D4-4B95-BA63-0DC39B0FCC01}"/>
                    </a:ext>
                  </a:extLst>
                </p14:cNvPr>
                <p14:cNvContentPartPr/>
                <p14:nvPr/>
              </p14:nvContentPartPr>
              <p14:xfrm>
                <a:off x="11438573" y="1934347"/>
                <a:ext cx="65880" cy="117000"/>
              </p14:xfrm>
            </p:contentPart>
          </mc:Choice>
          <mc:Fallback xmlns="">
            <p:pic>
              <p:nvPicPr>
                <p:cNvPr id="80" name="Freihand 79">
                  <a:extLst>
                    <a:ext uri="{FF2B5EF4-FFF2-40B4-BE49-F238E27FC236}">
                      <a16:creationId xmlns:a16="http://schemas.microsoft.com/office/drawing/2014/main" id="{3C330C5C-B7D4-4B95-BA63-0DC39B0FCC01}"/>
                    </a:ext>
                  </a:extLst>
                </p:cNvPr>
                <p:cNvPicPr/>
                <p:nvPr/>
              </p:nvPicPr>
              <p:blipFill>
                <a:blip r:embed="rId140"/>
                <a:stretch>
                  <a:fillRect/>
                </a:stretch>
              </p:blipFill>
              <p:spPr>
                <a:xfrm>
                  <a:off x="11434253" y="1930027"/>
                  <a:ext cx="74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1" name="Freihand 80">
                  <a:extLst>
                    <a:ext uri="{FF2B5EF4-FFF2-40B4-BE49-F238E27FC236}">
                      <a16:creationId xmlns:a16="http://schemas.microsoft.com/office/drawing/2014/main" id="{090BB915-C708-4336-9F48-0922E557B112}"/>
                    </a:ext>
                  </a:extLst>
                </p14:cNvPr>
                <p14:cNvContentPartPr/>
                <p14:nvPr/>
              </p14:nvContentPartPr>
              <p14:xfrm>
                <a:off x="11345333" y="1833907"/>
                <a:ext cx="188640" cy="273240"/>
              </p14:xfrm>
            </p:contentPart>
          </mc:Choice>
          <mc:Fallback xmlns="">
            <p:pic>
              <p:nvPicPr>
                <p:cNvPr id="81" name="Freihand 80">
                  <a:extLst>
                    <a:ext uri="{FF2B5EF4-FFF2-40B4-BE49-F238E27FC236}">
                      <a16:creationId xmlns:a16="http://schemas.microsoft.com/office/drawing/2014/main" id="{090BB915-C708-4336-9F48-0922E557B112}"/>
                    </a:ext>
                  </a:extLst>
                </p:cNvPr>
                <p:cNvPicPr/>
                <p:nvPr/>
              </p:nvPicPr>
              <p:blipFill>
                <a:blip r:embed="rId142"/>
                <a:stretch>
                  <a:fillRect/>
                </a:stretch>
              </p:blipFill>
              <p:spPr>
                <a:xfrm>
                  <a:off x="11341013" y="1829587"/>
                  <a:ext cx="19728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2" name="Freihand 81">
                  <a:extLst>
                    <a:ext uri="{FF2B5EF4-FFF2-40B4-BE49-F238E27FC236}">
                      <a16:creationId xmlns:a16="http://schemas.microsoft.com/office/drawing/2014/main" id="{B7E944D4-D635-4B9A-8F38-526B499CF89D}"/>
                    </a:ext>
                  </a:extLst>
                </p14:cNvPr>
                <p14:cNvContentPartPr/>
                <p14:nvPr/>
              </p14:nvContentPartPr>
              <p14:xfrm>
                <a:off x="11551613" y="1816987"/>
                <a:ext cx="57240" cy="207720"/>
              </p14:xfrm>
            </p:contentPart>
          </mc:Choice>
          <mc:Fallback xmlns="">
            <p:pic>
              <p:nvPicPr>
                <p:cNvPr id="82" name="Freihand 81">
                  <a:extLst>
                    <a:ext uri="{FF2B5EF4-FFF2-40B4-BE49-F238E27FC236}">
                      <a16:creationId xmlns:a16="http://schemas.microsoft.com/office/drawing/2014/main" id="{B7E944D4-D635-4B9A-8F38-526B499CF89D}"/>
                    </a:ext>
                  </a:extLst>
                </p:cNvPr>
                <p:cNvPicPr/>
                <p:nvPr/>
              </p:nvPicPr>
              <p:blipFill>
                <a:blip r:embed="rId144"/>
                <a:stretch>
                  <a:fillRect/>
                </a:stretch>
              </p:blipFill>
              <p:spPr>
                <a:xfrm>
                  <a:off x="11547293" y="1812667"/>
                  <a:ext cx="658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3" name="Freihand 82">
                  <a:extLst>
                    <a:ext uri="{FF2B5EF4-FFF2-40B4-BE49-F238E27FC236}">
                      <a16:creationId xmlns:a16="http://schemas.microsoft.com/office/drawing/2014/main" id="{B36C6321-51B9-4F5C-8C7D-F9FD16A88462}"/>
                    </a:ext>
                  </a:extLst>
                </p14:cNvPr>
                <p14:cNvContentPartPr/>
                <p14:nvPr/>
              </p14:nvContentPartPr>
              <p14:xfrm>
                <a:off x="11645933" y="1852267"/>
                <a:ext cx="35280" cy="120600"/>
              </p14:xfrm>
            </p:contentPart>
          </mc:Choice>
          <mc:Fallback xmlns="">
            <p:pic>
              <p:nvPicPr>
                <p:cNvPr id="83" name="Freihand 82">
                  <a:extLst>
                    <a:ext uri="{FF2B5EF4-FFF2-40B4-BE49-F238E27FC236}">
                      <a16:creationId xmlns:a16="http://schemas.microsoft.com/office/drawing/2014/main" id="{B36C6321-51B9-4F5C-8C7D-F9FD16A88462}"/>
                    </a:ext>
                  </a:extLst>
                </p:cNvPr>
                <p:cNvPicPr/>
                <p:nvPr/>
              </p:nvPicPr>
              <p:blipFill>
                <a:blip r:embed="rId146"/>
                <a:stretch>
                  <a:fillRect/>
                </a:stretch>
              </p:blipFill>
              <p:spPr>
                <a:xfrm>
                  <a:off x="11641613" y="1847947"/>
                  <a:ext cx="439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4" name="Freihand 83">
                  <a:extLst>
                    <a:ext uri="{FF2B5EF4-FFF2-40B4-BE49-F238E27FC236}">
                      <a16:creationId xmlns:a16="http://schemas.microsoft.com/office/drawing/2014/main" id="{8D1DC20F-C055-4175-8F96-6E43C57FA385}"/>
                    </a:ext>
                  </a:extLst>
                </p14:cNvPr>
                <p14:cNvContentPartPr/>
                <p14:nvPr/>
              </p14:nvContentPartPr>
              <p14:xfrm>
                <a:off x="11765813" y="1688107"/>
                <a:ext cx="96840" cy="146160"/>
              </p14:xfrm>
            </p:contentPart>
          </mc:Choice>
          <mc:Fallback xmlns="">
            <p:pic>
              <p:nvPicPr>
                <p:cNvPr id="84" name="Freihand 83">
                  <a:extLst>
                    <a:ext uri="{FF2B5EF4-FFF2-40B4-BE49-F238E27FC236}">
                      <a16:creationId xmlns:a16="http://schemas.microsoft.com/office/drawing/2014/main" id="{8D1DC20F-C055-4175-8F96-6E43C57FA385}"/>
                    </a:ext>
                  </a:extLst>
                </p:cNvPr>
                <p:cNvPicPr/>
                <p:nvPr/>
              </p:nvPicPr>
              <p:blipFill>
                <a:blip r:embed="rId148"/>
                <a:stretch>
                  <a:fillRect/>
                </a:stretch>
              </p:blipFill>
              <p:spPr>
                <a:xfrm>
                  <a:off x="11761493" y="1683787"/>
                  <a:ext cx="1054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85" name="Freihand 84">
                  <a:extLst>
                    <a:ext uri="{FF2B5EF4-FFF2-40B4-BE49-F238E27FC236}">
                      <a16:creationId xmlns:a16="http://schemas.microsoft.com/office/drawing/2014/main" id="{54BA4751-7C5A-4333-9C98-A1829C9C2B38}"/>
                    </a:ext>
                  </a:extLst>
                </p14:cNvPr>
                <p14:cNvContentPartPr/>
                <p14:nvPr/>
              </p14:nvContentPartPr>
              <p14:xfrm>
                <a:off x="11719373" y="1711147"/>
                <a:ext cx="151200" cy="128520"/>
              </p14:xfrm>
            </p:contentPart>
          </mc:Choice>
          <mc:Fallback xmlns="">
            <p:pic>
              <p:nvPicPr>
                <p:cNvPr id="85" name="Freihand 84">
                  <a:extLst>
                    <a:ext uri="{FF2B5EF4-FFF2-40B4-BE49-F238E27FC236}">
                      <a16:creationId xmlns:a16="http://schemas.microsoft.com/office/drawing/2014/main" id="{54BA4751-7C5A-4333-9C98-A1829C9C2B38}"/>
                    </a:ext>
                  </a:extLst>
                </p:cNvPr>
                <p:cNvPicPr/>
                <p:nvPr/>
              </p:nvPicPr>
              <p:blipFill>
                <a:blip r:embed="rId150"/>
                <a:stretch>
                  <a:fillRect/>
                </a:stretch>
              </p:blipFill>
              <p:spPr>
                <a:xfrm>
                  <a:off x="11715053" y="1706827"/>
                  <a:ext cx="1598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6" name="Freihand 85">
                  <a:extLst>
                    <a:ext uri="{FF2B5EF4-FFF2-40B4-BE49-F238E27FC236}">
                      <a16:creationId xmlns:a16="http://schemas.microsoft.com/office/drawing/2014/main" id="{23072BCA-E65B-4B3E-B5E9-DC8705CBF197}"/>
                    </a:ext>
                  </a:extLst>
                </p14:cNvPr>
                <p14:cNvContentPartPr/>
                <p14:nvPr/>
              </p14:nvContentPartPr>
              <p14:xfrm>
                <a:off x="9475493" y="1307587"/>
                <a:ext cx="1961280" cy="2099880"/>
              </p14:xfrm>
            </p:contentPart>
          </mc:Choice>
          <mc:Fallback xmlns="">
            <p:pic>
              <p:nvPicPr>
                <p:cNvPr id="86" name="Freihand 85">
                  <a:extLst>
                    <a:ext uri="{FF2B5EF4-FFF2-40B4-BE49-F238E27FC236}">
                      <a16:creationId xmlns:a16="http://schemas.microsoft.com/office/drawing/2014/main" id="{23072BCA-E65B-4B3E-B5E9-DC8705CBF197}"/>
                    </a:ext>
                  </a:extLst>
                </p:cNvPr>
                <p:cNvPicPr/>
                <p:nvPr/>
              </p:nvPicPr>
              <p:blipFill>
                <a:blip r:embed="rId152"/>
                <a:stretch>
                  <a:fillRect/>
                </a:stretch>
              </p:blipFill>
              <p:spPr>
                <a:xfrm>
                  <a:off x="9471173" y="1303267"/>
                  <a:ext cx="1969920" cy="2108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87" name="Freihand 86">
                  <a:extLst>
                    <a:ext uri="{FF2B5EF4-FFF2-40B4-BE49-F238E27FC236}">
                      <a16:creationId xmlns:a16="http://schemas.microsoft.com/office/drawing/2014/main" id="{DC02671C-864E-451B-95BA-98142D1F53FB}"/>
                    </a:ext>
                  </a:extLst>
                </p14:cNvPr>
                <p14:cNvContentPartPr/>
                <p14:nvPr/>
              </p14:nvContentPartPr>
              <p14:xfrm>
                <a:off x="9814253" y="1156387"/>
                <a:ext cx="373320" cy="377640"/>
              </p14:xfrm>
            </p:contentPart>
          </mc:Choice>
          <mc:Fallback xmlns="">
            <p:pic>
              <p:nvPicPr>
                <p:cNvPr id="87" name="Freihand 86">
                  <a:extLst>
                    <a:ext uri="{FF2B5EF4-FFF2-40B4-BE49-F238E27FC236}">
                      <a16:creationId xmlns:a16="http://schemas.microsoft.com/office/drawing/2014/main" id="{DC02671C-864E-451B-95BA-98142D1F53FB}"/>
                    </a:ext>
                  </a:extLst>
                </p:cNvPr>
                <p:cNvPicPr/>
                <p:nvPr/>
              </p:nvPicPr>
              <p:blipFill>
                <a:blip r:embed="rId154"/>
                <a:stretch>
                  <a:fillRect/>
                </a:stretch>
              </p:blipFill>
              <p:spPr>
                <a:xfrm>
                  <a:off x="9809933" y="1152067"/>
                  <a:ext cx="381960" cy="3862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89" name="Freihand 88">
                  <a:extLst>
                    <a:ext uri="{FF2B5EF4-FFF2-40B4-BE49-F238E27FC236}">
                      <a16:creationId xmlns:a16="http://schemas.microsoft.com/office/drawing/2014/main" id="{FD9AF891-F8D2-4C23-8370-E58188C341FF}"/>
                    </a:ext>
                  </a:extLst>
                </p14:cNvPr>
                <p14:cNvContentPartPr/>
                <p14:nvPr/>
              </p14:nvContentPartPr>
              <p14:xfrm>
                <a:off x="8412773" y="1061707"/>
                <a:ext cx="32400" cy="251280"/>
              </p14:xfrm>
            </p:contentPart>
          </mc:Choice>
          <mc:Fallback xmlns="">
            <p:pic>
              <p:nvPicPr>
                <p:cNvPr id="89" name="Freihand 88">
                  <a:extLst>
                    <a:ext uri="{FF2B5EF4-FFF2-40B4-BE49-F238E27FC236}">
                      <a16:creationId xmlns:a16="http://schemas.microsoft.com/office/drawing/2014/main" id="{FD9AF891-F8D2-4C23-8370-E58188C341FF}"/>
                    </a:ext>
                  </a:extLst>
                </p:cNvPr>
                <p:cNvPicPr/>
                <p:nvPr/>
              </p:nvPicPr>
              <p:blipFill>
                <a:blip r:embed="rId156"/>
                <a:stretch>
                  <a:fillRect/>
                </a:stretch>
              </p:blipFill>
              <p:spPr>
                <a:xfrm>
                  <a:off x="8408453" y="1057387"/>
                  <a:ext cx="4104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0" name="Freihand 89">
                  <a:extLst>
                    <a:ext uri="{FF2B5EF4-FFF2-40B4-BE49-F238E27FC236}">
                      <a16:creationId xmlns:a16="http://schemas.microsoft.com/office/drawing/2014/main" id="{D2234EAB-244D-487F-A9D1-5693A4ABDC17}"/>
                    </a:ext>
                  </a:extLst>
                </p14:cNvPr>
                <p14:cNvContentPartPr/>
                <p14:nvPr/>
              </p14:nvContentPartPr>
              <p14:xfrm>
                <a:off x="8311253" y="1177987"/>
                <a:ext cx="209880" cy="341640"/>
              </p14:xfrm>
            </p:contentPart>
          </mc:Choice>
          <mc:Fallback xmlns="">
            <p:pic>
              <p:nvPicPr>
                <p:cNvPr id="90" name="Freihand 89">
                  <a:extLst>
                    <a:ext uri="{FF2B5EF4-FFF2-40B4-BE49-F238E27FC236}">
                      <a16:creationId xmlns:a16="http://schemas.microsoft.com/office/drawing/2014/main" id="{D2234EAB-244D-487F-A9D1-5693A4ABDC17}"/>
                    </a:ext>
                  </a:extLst>
                </p:cNvPr>
                <p:cNvPicPr/>
                <p:nvPr/>
              </p:nvPicPr>
              <p:blipFill>
                <a:blip r:embed="rId158"/>
                <a:stretch>
                  <a:fillRect/>
                </a:stretch>
              </p:blipFill>
              <p:spPr>
                <a:xfrm>
                  <a:off x="8306933" y="1173667"/>
                  <a:ext cx="218520" cy="3502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2" name="Freihand 91">
                  <a:extLst>
                    <a:ext uri="{FF2B5EF4-FFF2-40B4-BE49-F238E27FC236}">
                      <a16:creationId xmlns:a16="http://schemas.microsoft.com/office/drawing/2014/main" id="{A827D199-2309-4C8E-9006-AA1469CF708B}"/>
                    </a:ext>
                  </a:extLst>
                </p14:cNvPr>
                <p14:cNvContentPartPr/>
                <p14:nvPr/>
              </p14:nvContentPartPr>
              <p14:xfrm>
                <a:off x="8176253" y="1641667"/>
                <a:ext cx="405000" cy="354960"/>
              </p14:xfrm>
            </p:contentPart>
          </mc:Choice>
          <mc:Fallback xmlns="">
            <p:pic>
              <p:nvPicPr>
                <p:cNvPr id="92" name="Freihand 91">
                  <a:extLst>
                    <a:ext uri="{FF2B5EF4-FFF2-40B4-BE49-F238E27FC236}">
                      <a16:creationId xmlns:a16="http://schemas.microsoft.com/office/drawing/2014/main" id="{A827D199-2309-4C8E-9006-AA1469CF708B}"/>
                    </a:ext>
                  </a:extLst>
                </p:cNvPr>
                <p:cNvPicPr/>
                <p:nvPr/>
              </p:nvPicPr>
              <p:blipFill>
                <a:blip r:embed="rId160"/>
                <a:stretch>
                  <a:fillRect/>
                </a:stretch>
              </p:blipFill>
              <p:spPr>
                <a:xfrm>
                  <a:off x="8171933" y="1637347"/>
                  <a:ext cx="413640" cy="3636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3" name="Freihand 92">
                  <a:extLst>
                    <a:ext uri="{FF2B5EF4-FFF2-40B4-BE49-F238E27FC236}">
                      <a16:creationId xmlns:a16="http://schemas.microsoft.com/office/drawing/2014/main" id="{F8D27565-1A03-4DA1-A7D4-FF9A6E6C72DC}"/>
                    </a:ext>
                  </a:extLst>
                </p14:cNvPr>
                <p14:cNvContentPartPr/>
                <p14:nvPr/>
              </p14:nvContentPartPr>
              <p14:xfrm>
                <a:off x="8174093" y="2040547"/>
                <a:ext cx="315000" cy="155880"/>
              </p14:xfrm>
            </p:contentPart>
          </mc:Choice>
          <mc:Fallback xmlns="">
            <p:pic>
              <p:nvPicPr>
                <p:cNvPr id="93" name="Freihand 92">
                  <a:extLst>
                    <a:ext uri="{FF2B5EF4-FFF2-40B4-BE49-F238E27FC236}">
                      <a16:creationId xmlns:a16="http://schemas.microsoft.com/office/drawing/2014/main" id="{F8D27565-1A03-4DA1-A7D4-FF9A6E6C72DC}"/>
                    </a:ext>
                  </a:extLst>
                </p:cNvPr>
                <p:cNvPicPr/>
                <p:nvPr/>
              </p:nvPicPr>
              <p:blipFill>
                <a:blip r:embed="rId162"/>
                <a:stretch>
                  <a:fillRect/>
                </a:stretch>
              </p:blipFill>
              <p:spPr>
                <a:xfrm>
                  <a:off x="8169773" y="2036227"/>
                  <a:ext cx="323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4" name="Freihand 93">
                  <a:extLst>
                    <a:ext uri="{FF2B5EF4-FFF2-40B4-BE49-F238E27FC236}">
                      <a16:creationId xmlns:a16="http://schemas.microsoft.com/office/drawing/2014/main" id="{A9AA9E4C-047E-4FF2-83F7-317A31CABB40}"/>
                    </a:ext>
                  </a:extLst>
                </p14:cNvPr>
                <p14:cNvContentPartPr/>
                <p14:nvPr/>
              </p14:nvContentPartPr>
              <p14:xfrm>
                <a:off x="8472893" y="1991947"/>
                <a:ext cx="18360" cy="28800"/>
              </p14:xfrm>
            </p:contentPart>
          </mc:Choice>
          <mc:Fallback xmlns="">
            <p:pic>
              <p:nvPicPr>
                <p:cNvPr id="94" name="Freihand 93">
                  <a:extLst>
                    <a:ext uri="{FF2B5EF4-FFF2-40B4-BE49-F238E27FC236}">
                      <a16:creationId xmlns:a16="http://schemas.microsoft.com/office/drawing/2014/main" id="{A9AA9E4C-047E-4FF2-83F7-317A31CABB40}"/>
                    </a:ext>
                  </a:extLst>
                </p:cNvPr>
                <p:cNvPicPr/>
                <p:nvPr/>
              </p:nvPicPr>
              <p:blipFill>
                <a:blip r:embed="rId164"/>
                <a:stretch>
                  <a:fillRect/>
                </a:stretch>
              </p:blipFill>
              <p:spPr>
                <a:xfrm>
                  <a:off x="8468573" y="1987627"/>
                  <a:ext cx="270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95" name="Freihand 94">
                  <a:extLst>
                    <a:ext uri="{FF2B5EF4-FFF2-40B4-BE49-F238E27FC236}">
                      <a16:creationId xmlns:a16="http://schemas.microsoft.com/office/drawing/2014/main" id="{A963949C-B6EA-4453-AA41-6708238BF33E}"/>
                    </a:ext>
                  </a:extLst>
                </p14:cNvPr>
                <p14:cNvContentPartPr/>
                <p14:nvPr/>
              </p14:nvContentPartPr>
              <p14:xfrm>
                <a:off x="8394413" y="2218747"/>
                <a:ext cx="60120" cy="74520"/>
              </p14:xfrm>
            </p:contentPart>
          </mc:Choice>
          <mc:Fallback xmlns="">
            <p:pic>
              <p:nvPicPr>
                <p:cNvPr id="95" name="Freihand 94">
                  <a:extLst>
                    <a:ext uri="{FF2B5EF4-FFF2-40B4-BE49-F238E27FC236}">
                      <a16:creationId xmlns:a16="http://schemas.microsoft.com/office/drawing/2014/main" id="{A963949C-B6EA-4453-AA41-6708238BF33E}"/>
                    </a:ext>
                  </a:extLst>
                </p:cNvPr>
                <p:cNvPicPr/>
                <p:nvPr/>
              </p:nvPicPr>
              <p:blipFill>
                <a:blip r:embed="rId166"/>
                <a:stretch>
                  <a:fillRect/>
                </a:stretch>
              </p:blipFill>
              <p:spPr>
                <a:xfrm>
                  <a:off x="8390093" y="2214427"/>
                  <a:ext cx="6876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6" name="Freihand 95">
                  <a:extLst>
                    <a:ext uri="{FF2B5EF4-FFF2-40B4-BE49-F238E27FC236}">
                      <a16:creationId xmlns:a16="http://schemas.microsoft.com/office/drawing/2014/main" id="{6DF10186-8A81-4CDF-8084-AC2BB637CD5C}"/>
                    </a:ext>
                  </a:extLst>
                </p14:cNvPr>
                <p14:cNvContentPartPr/>
                <p14:nvPr/>
              </p14:nvContentPartPr>
              <p14:xfrm>
                <a:off x="8526893" y="2037307"/>
                <a:ext cx="128520" cy="254880"/>
              </p14:xfrm>
            </p:contentPart>
          </mc:Choice>
          <mc:Fallback xmlns="">
            <p:pic>
              <p:nvPicPr>
                <p:cNvPr id="96" name="Freihand 95">
                  <a:extLst>
                    <a:ext uri="{FF2B5EF4-FFF2-40B4-BE49-F238E27FC236}">
                      <a16:creationId xmlns:a16="http://schemas.microsoft.com/office/drawing/2014/main" id="{6DF10186-8A81-4CDF-8084-AC2BB637CD5C}"/>
                    </a:ext>
                  </a:extLst>
                </p:cNvPr>
                <p:cNvPicPr/>
                <p:nvPr/>
              </p:nvPicPr>
              <p:blipFill>
                <a:blip r:embed="rId168"/>
                <a:stretch>
                  <a:fillRect/>
                </a:stretch>
              </p:blipFill>
              <p:spPr>
                <a:xfrm>
                  <a:off x="8522573" y="2032987"/>
                  <a:ext cx="13716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7" name="Freihand 96">
                  <a:extLst>
                    <a:ext uri="{FF2B5EF4-FFF2-40B4-BE49-F238E27FC236}">
                      <a16:creationId xmlns:a16="http://schemas.microsoft.com/office/drawing/2014/main" id="{30629118-C71A-42FF-9821-A3703D9E3923}"/>
                    </a:ext>
                  </a:extLst>
                </p14:cNvPr>
                <p14:cNvContentPartPr/>
                <p14:nvPr/>
              </p14:nvContentPartPr>
              <p14:xfrm>
                <a:off x="8675573" y="2003467"/>
                <a:ext cx="239400" cy="72360"/>
              </p14:xfrm>
            </p:contentPart>
          </mc:Choice>
          <mc:Fallback xmlns="">
            <p:pic>
              <p:nvPicPr>
                <p:cNvPr id="97" name="Freihand 96">
                  <a:extLst>
                    <a:ext uri="{FF2B5EF4-FFF2-40B4-BE49-F238E27FC236}">
                      <a16:creationId xmlns:a16="http://schemas.microsoft.com/office/drawing/2014/main" id="{30629118-C71A-42FF-9821-A3703D9E3923}"/>
                    </a:ext>
                  </a:extLst>
                </p:cNvPr>
                <p:cNvPicPr/>
                <p:nvPr/>
              </p:nvPicPr>
              <p:blipFill>
                <a:blip r:embed="rId170"/>
                <a:stretch>
                  <a:fillRect/>
                </a:stretch>
              </p:blipFill>
              <p:spPr>
                <a:xfrm>
                  <a:off x="8671253" y="1999147"/>
                  <a:ext cx="2480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98" name="Freihand 97">
                  <a:extLst>
                    <a:ext uri="{FF2B5EF4-FFF2-40B4-BE49-F238E27FC236}">
                      <a16:creationId xmlns:a16="http://schemas.microsoft.com/office/drawing/2014/main" id="{78A0EDF0-191D-42D4-AF7A-3A807DD47E4D}"/>
                    </a:ext>
                  </a:extLst>
                </p14:cNvPr>
                <p14:cNvContentPartPr/>
                <p14:nvPr/>
              </p14:nvContentPartPr>
              <p14:xfrm>
                <a:off x="8846213" y="2014987"/>
                <a:ext cx="87840" cy="22680"/>
              </p14:xfrm>
            </p:contentPart>
          </mc:Choice>
          <mc:Fallback xmlns="">
            <p:pic>
              <p:nvPicPr>
                <p:cNvPr id="98" name="Freihand 97">
                  <a:extLst>
                    <a:ext uri="{FF2B5EF4-FFF2-40B4-BE49-F238E27FC236}">
                      <a16:creationId xmlns:a16="http://schemas.microsoft.com/office/drawing/2014/main" id="{78A0EDF0-191D-42D4-AF7A-3A807DD47E4D}"/>
                    </a:ext>
                  </a:extLst>
                </p:cNvPr>
                <p:cNvPicPr/>
                <p:nvPr/>
              </p:nvPicPr>
              <p:blipFill>
                <a:blip r:embed="rId172"/>
                <a:stretch>
                  <a:fillRect/>
                </a:stretch>
              </p:blipFill>
              <p:spPr>
                <a:xfrm>
                  <a:off x="8841893" y="2010667"/>
                  <a:ext cx="964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99" name="Freihand 98">
                  <a:extLst>
                    <a:ext uri="{FF2B5EF4-FFF2-40B4-BE49-F238E27FC236}">
                      <a16:creationId xmlns:a16="http://schemas.microsoft.com/office/drawing/2014/main" id="{CD8F0E7F-0110-4054-9AE0-0078AF99756A}"/>
                    </a:ext>
                  </a:extLst>
                </p14:cNvPr>
                <p14:cNvContentPartPr/>
                <p14:nvPr/>
              </p14:nvContentPartPr>
              <p14:xfrm>
                <a:off x="8941973" y="1960627"/>
                <a:ext cx="88560" cy="67680"/>
              </p14:xfrm>
            </p:contentPart>
          </mc:Choice>
          <mc:Fallback xmlns="">
            <p:pic>
              <p:nvPicPr>
                <p:cNvPr id="99" name="Freihand 98">
                  <a:extLst>
                    <a:ext uri="{FF2B5EF4-FFF2-40B4-BE49-F238E27FC236}">
                      <a16:creationId xmlns:a16="http://schemas.microsoft.com/office/drawing/2014/main" id="{CD8F0E7F-0110-4054-9AE0-0078AF99756A}"/>
                    </a:ext>
                  </a:extLst>
                </p:cNvPr>
                <p:cNvPicPr/>
                <p:nvPr/>
              </p:nvPicPr>
              <p:blipFill>
                <a:blip r:embed="rId174"/>
                <a:stretch>
                  <a:fillRect/>
                </a:stretch>
              </p:blipFill>
              <p:spPr>
                <a:xfrm>
                  <a:off x="8937653" y="1956307"/>
                  <a:ext cx="972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0" name="Freihand 99">
                  <a:extLst>
                    <a:ext uri="{FF2B5EF4-FFF2-40B4-BE49-F238E27FC236}">
                      <a16:creationId xmlns:a16="http://schemas.microsoft.com/office/drawing/2014/main" id="{AF6A2762-D8AB-4998-89C5-45D7B74C9043}"/>
                    </a:ext>
                  </a:extLst>
                </p14:cNvPr>
                <p14:cNvContentPartPr/>
                <p14:nvPr/>
              </p14:nvContentPartPr>
              <p14:xfrm>
                <a:off x="8340413" y="2319547"/>
                <a:ext cx="170640" cy="171000"/>
              </p14:xfrm>
            </p:contentPart>
          </mc:Choice>
          <mc:Fallback xmlns="">
            <p:pic>
              <p:nvPicPr>
                <p:cNvPr id="100" name="Freihand 99">
                  <a:extLst>
                    <a:ext uri="{FF2B5EF4-FFF2-40B4-BE49-F238E27FC236}">
                      <a16:creationId xmlns:a16="http://schemas.microsoft.com/office/drawing/2014/main" id="{AF6A2762-D8AB-4998-89C5-45D7B74C9043}"/>
                    </a:ext>
                  </a:extLst>
                </p:cNvPr>
                <p:cNvPicPr/>
                <p:nvPr/>
              </p:nvPicPr>
              <p:blipFill>
                <a:blip r:embed="rId176"/>
                <a:stretch>
                  <a:fillRect/>
                </a:stretch>
              </p:blipFill>
              <p:spPr>
                <a:xfrm>
                  <a:off x="8336093" y="2315227"/>
                  <a:ext cx="1792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1" name="Freihand 100">
                  <a:extLst>
                    <a:ext uri="{FF2B5EF4-FFF2-40B4-BE49-F238E27FC236}">
                      <a16:creationId xmlns:a16="http://schemas.microsoft.com/office/drawing/2014/main" id="{7D4225C6-54E1-45A5-9D97-0667C2ED36CA}"/>
                    </a:ext>
                  </a:extLst>
                </p14:cNvPr>
                <p14:cNvContentPartPr/>
                <p14:nvPr/>
              </p14:nvContentPartPr>
              <p14:xfrm>
                <a:off x="8256173" y="2362027"/>
                <a:ext cx="269640" cy="55800"/>
              </p14:xfrm>
            </p:contentPart>
          </mc:Choice>
          <mc:Fallback xmlns="">
            <p:pic>
              <p:nvPicPr>
                <p:cNvPr id="101" name="Freihand 100">
                  <a:extLst>
                    <a:ext uri="{FF2B5EF4-FFF2-40B4-BE49-F238E27FC236}">
                      <a16:creationId xmlns:a16="http://schemas.microsoft.com/office/drawing/2014/main" id="{7D4225C6-54E1-45A5-9D97-0667C2ED36CA}"/>
                    </a:ext>
                  </a:extLst>
                </p:cNvPr>
                <p:cNvPicPr/>
                <p:nvPr/>
              </p:nvPicPr>
              <p:blipFill>
                <a:blip r:embed="rId178"/>
                <a:stretch>
                  <a:fillRect/>
                </a:stretch>
              </p:blipFill>
              <p:spPr>
                <a:xfrm>
                  <a:off x="8251853" y="2357707"/>
                  <a:ext cx="2782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02" name="Freihand 101">
                  <a:extLst>
                    <a:ext uri="{FF2B5EF4-FFF2-40B4-BE49-F238E27FC236}">
                      <a16:creationId xmlns:a16="http://schemas.microsoft.com/office/drawing/2014/main" id="{A4BE1ABA-36EB-4CE9-932E-B6930848306E}"/>
                    </a:ext>
                  </a:extLst>
                </p14:cNvPr>
                <p14:cNvContentPartPr/>
                <p14:nvPr/>
              </p14:nvContentPartPr>
              <p14:xfrm>
                <a:off x="8408093" y="2379667"/>
                <a:ext cx="217440" cy="66960"/>
              </p14:xfrm>
            </p:contentPart>
          </mc:Choice>
          <mc:Fallback xmlns="">
            <p:pic>
              <p:nvPicPr>
                <p:cNvPr id="102" name="Freihand 101">
                  <a:extLst>
                    <a:ext uri="{FF2B5EF4-FFF2-40B4-BE49-F238E27FC236}">
                      <a16:creationId xmlns:a16="http://schemas.microsoft.com/office/drawing/2014/main" id="{A4BE1ABA-36EB-4CE9-932E-B6930848306E}"/>
                    </a:ext>
                  </a:extLst>
                </p:cNvPr>
                <p:cNvPicPr/>
                <p:nvPr/>
              </p:nvPicPr>
              <p:blipFill>
                <a:blip r:embed="rId180"/>
                <a:stretch>
                  <a:fillRect/>
                </a:stretch>
              </p:blipFill>
              <p:spPr>
                <a:xfrm>
                  <a:off x="8403773" y="2375347"/>
                  <a:ext cx="2260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3" name="Freihand 102">
                  <a:extLst>
                    <a:ext uri="{FF2B5EF4-FFF2-40B4-BE49-F238E27FC236}">
                      <a16:creationId xmlns:a16="http://schemas.microsoft.com/office/drawing/2014/main" id="{C91BD348-E096-480B-9DE9-2429CA783A6B}"/>
                    </a:ext>
                  </a:extLst>
                </p14:cNvPr>
                <p14:cNvContentPartPr/>
                <p14:nvPr/>
              </p14:nvContentPartPr>
              <p14:xfrm>
                <a:off x="8704373" y="2239267"/>
                <a:ext cx="140760" cy="140400"/>
              </p14:xfrm>
            </p:contentPart>
          </mc:Choice>
          <mc:Fallback xmlns="">
            <p:pic>
              <p:nvPicPr>
                <p:cNvPr id="103" name="Freihand 102">
                  <a:extLst>
                    <a:ext uri="{FF2B5EF4-FFF2-40B4-BE49-F238E27FC236}">
                      <a16:creationId xmlns:a16="http://schemas.microsoft.com/office/drawing/2014/main" id="{C91BD348-E096-480B-9DE9-2429CA783A6B}"/>
                    </a:ext>
                  </a:extLst>
                </p:cNvPr>
                <p:cNvPicPr/>
                <p:nvPr/>
              </p:nvPicPr>
              <p:blipFill>
                <a:blip r:embed="rId182"/>
                <a:stretch>
                  <a:fillRect/>
                </a:stretch>
              </p:blipFill>
              <p:spPr>
                <a:xfrm>
                  <a:off x="8700053" y="2234947"/>
                  <a:ext cx="1494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04" name="Freihand 103">
                  <a:extLst>
                    <a:ext uri="{FF2B5EF4-FFF2-40B4-BE49-F238E27FC236}">
                      <a16:creationId xmlns:a16="http://schemas.microsoft.com/office/drawing/2014/main" id="{8AA3E4E0-6D68-43F5-875E-E892D4E6A561}"/>
                    </a:ext>
                  </a:extLst>
                </p14:cNvPr>
                <p14:cNvContentPartPr/>
                <p14:nvPr/>
              </p14:nvContentPartPr>
              <p14:xfrm>
                <a:off x="8700773" y="2212627"/>
                <a:ext cx="483480" cy="128520"/>
              </p14:xfrm>
            </p:contentPart>
          </mc:Choice>
          <mc:Fallback xmlns="">
            <p:pic>
              <p:nvPicPr>
                <p:cNvPr id="104" name="Freihand 103">
                  <a:extLst>
                    <a:ext uri="{FF2B5EF4-FFF2-40B4-BE49-F238E27FC236}">
                      <a16:creationId xmlns:a16="http://schemas.microsoft.com/office/drawing/2014/main" id="{8AA3E4E0-6D68-43F5-875E-E892D4E6A561}"/>
                    </a:ext>
                  </a:extLst>
                </p:cNvPr>
                <p:cNvPicPr/>
                <p:nvPr/>
              </p:nvPicPr>
              <p:blipFill>
                <a:blip r:embed="rId184"/>
                <a:stretch>
                  <a:fillRect/>
                </a:stretch>
              </p:blipFill>
              <p:spPr>
                <a:xfrm>
                  <a:off x="8696453" y="2208307"/>
                  <a:ext cx="4921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05" name="Freihand 104">
                  <a:extLst>
                    <a:ext uri="{FF2B5EF4-FFF2-40B4-BE49-F238E27FC236}">
                      <a16:creationId xmlns:a16="http://schemas.microsoft.com/office/drawing/2014/main" id="{86A6E30D-1BBC-428F-878B-862DBF04B660}"/>
                    </a:ext>
                  </a:extLst>
                </p14:cNvPr>
                <p14:cNvContentPartPr/>
                <p14:nvPr/>
              </p14:nvContentPartPr>
              <p14:xfrm>
                <a:off x="8251853" y="2786827"/>
                <a:ext cx="20880" cy="3960"/>
              </p14:xfrm>
            </p:contentPart>
          </mc:Choice>
          <mc:Fallback xmlns="">
            <p:pic>
              <p:nvPicPr>
                <p:cNvPr id="105" name="Freihand 104">
                  <a:extLst>
                    <a:ext uri="{FF2B5EF4-FFF2-40B4-BE49-F238E27FC236}">
                      <a16:creationId xmlns:a16="http://schemas.microsoft.com/office/drawing/2014/main" id="{86A6E30D-1BBC-428F-878B-862DBF04B660}"/>
                    </a:ext>
                  </a:extLst>
                </p:cNvPr>
                <p:cNvPicPr/>
                <p:nvPr/>
              </p:nvPicPr>
              <p:blipFill>
                <a:blip r:embed="rId186"/>
                <a:stretch>
                  <a:fillRect/>
                </a:stretch>
              </p:blipFill>
              <p:spPr>
                <a:xfrm>
                  <a:off x="8247533" y="2782507"/>
                  <a:ext cx="295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6" name="Freihand 105">
                  <a:extLst>
                    <a:ext uri="{FF2B5EF4-FFF2-40B4-BE49-F238E27FC236}">
                      <a16:creationId xmlns:a16="http://schemas.microsoft.com/office/drawing/2014/main" id="{B855DF99-7DD2-426A-83CC-3AA13BD7F360}"/>
                    </a:ext>
                  </a:extLst>
                </p14:cNvPr>
                <p14:cNvContentPartPr/>
                <p14:nvPr/>
              </p14:nvContentPartPr>
              <p14:xfrm>
                <a:off x="8099573" y="2793307"/>
                <a:ext cx="266400" cy="62640"/>
              </p14:xfrm>
            </p:contentPart>
          </mc:Choice>
          <mc:Fallback xmlns="">
            <p:pic>
              <p:nvPicPr>
                <p:cNvPr id="106" name="Freihand 105">
                  <a:extLst>
                    <a:ext uri="{FF2B5EF4-FFF2-40B4-BE49-F238E27FC236}">
                      <a16:creationId xmlns:a16="http://schemas.microsoft.com/office/drawing/2014/main" id="{B855DF99-7DD2-426A-83CC-3AA13BD7F360}"/>
                    </a:ext>
                  </a:extLst>
                </p:cNvPr>
                <p:cNvPicPr/>
                <p:nvPr/>
              </p:nvPicPr>
              <p:blipFill>
                <a:blip r:embed="rId188"/>
                <a:stretch>
                  <a:fillRect/>
                </a:stretch>
              </p:blipFill>
              <p:spPr>
                <a:xfrm>
                  <a:off x="8095253" y="2788987"/>
                  <a:ext cx="2750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07" name="Freihand 106">
                  <a:extLst>
                    <a:ext uri="{FF2B5EF4-FFF2-40B4-BE49-F238E27FC236}">
                      <a16:creationId xmlns:a16="http://schemas.microsoft.com/office/drawing/2014/main" id="{3370F7AA-9491-47E3-AF29-6DD74259D27E}"/>
                    </a:ext>
                  </a:extLst>
                </p14:cNvPr>
                <p14:cNvContentPartPr/>
                <p14:nvPr/>
              </p14:nvContentPartPr>
              <p14:xfrm>
                <a:off x="8323133" y="2712667"/>
                <a:ext cx="127440" cy="237600"/>
              </p14:xfrm>
            </p:contentPart>
          </mc:Choice>
          <mc:Fallback xmlns="">
            <p:pic>
              <p:nvPicPr>
                <p:cNvPr id="107" name="Freihand 106">
                  <a:extLst>
                    <a:ext uri="{FF2B5EF4-FFF2-40B4-BE49-F238E27FC236}">
                      <a16:creationId xmlns:a16="http://schemas.microsoft.com/office/drawing/2014/main" id="{3370F7AA-9491-47E3-AF29-6DD74259D27E}"/>
                    </a:ext>
                  </a:extLst>
                </p:cNvPr>
                <p:cNvPicPr/>
                <p:nvPr/>
              </p:nvPicPr>
              <p:blipFill>
                <a:blip r:embed="rId190"/>
                <a:stretch>
                  <a:fillRect/>
                </a:stretch>
              </p:blipFill>
              <p:spPr>
                <a:xfrm>
                  <a:off x="8318813" y="2708347"/>
                  <a:ext cx="13608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0" name="Freihand 109">
                  <a:extLst>
                    <a:ext uri="{FF2B5EF4-FFF2-40B4-BE49-F238E27FC236}">
                      <a16:creationId xmlns:a16="http://schemas.microsoft.com/office/drawing/2014/main" id="{CA62E86E-4136-4703-B37C-A86BB6013686}"/>
                    </a:ext>
                  </a:extLst>
                </p14:cNvPr>
                <p14:cNvContentPartPr/>
                <p14:nvPr/>
              </p14:nvContentPartPr>
              <p14:xfrm>
                <a:off x="8596733" y="2604307"/>
                <a:ext cx="83160" cy="198360"/>
              </p14:xfrm>
            </p:contentPart>
          </mc:Choice>
          <mc:Fallback xmlns="">
            <p:pic>
              <p:nvPicPr>
                <p:cNvPr id="110" name="Freihand 109">
                  <a:extLst>
                    <a:ext uri="{FF2B5EF4-FFF2-40B4-BE49-F238E27FC236}">
                      <a16:creationId xmlns:a16="http://schemas.microsoft.com/office/drawing/2014/main" id="{CA62E86E-4136-4703-B37C-A86BB6013686}"/>
                    </a:ext>
                  </a:extLst>
                </p:cNvPr>
                <p:cNvPicPr/>
                <p:nvPr/>
              </p:nvPicPr>
              <p:blipFill>
                <a:blip r:embed="rId192"/>
                <a:stretch>
                  <a:fillRect/>
                </a:stretch>
              </p:blipFill>
              <p:spPr>
                <a:xfrm>
                  <a:off x="8592413" y="2599987"/>
                  <a:ext cx="918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1" name="Freihand 110">
                  <a:extLst>
                    <a:ext uri="{FF2B5EF4-FFF2-40B4-BE49-F238E27FC236}">
                      <a16:creationId xmlns:a16="http://schemas.microsoft.com/office/drawing/2014/main" id="{C81D8A75-2E50-48E7-A80E-03F898CA13A9}"/>
                    </a:ext>
                  </a:extLst>
                </p14:cNvPr>
                <p14:cNvContentPartPr/>
                <p14:nvPr/>
              </p14:nvContentPartPr>
              <p14:xfrm>
                <a:off x="8686373" y="2542387"/>
                <a:ext cx="208080" cy="208080"/>
              </p14:xfrm>
            </p:contentPart>
          </mc:Choice>
          <mc:Fallback xmlns="">
            <p:pic>
              <p:nvPicPr>
                <p:cNvPr id="111" name="Freihand 110">
                  <a:extLst>
                    <a:ext uri="{FF2B5EF4-FFF2-40B4-BE49-F238E27FC236}">
                      <a16:creationId xmlns:a16="http://schemas.microsoft.com/office/drawing/2014/main" id="{C81D8A75-2E50-48E7-A80E-03F898CA13A9}"/>
                    </a:ext>
                  </a:extLst>
                </p:cNvPr>
                <p:cNvPicPr/>
                <p:nvPr/>
              </p:nvPicPr>
              <p:blipFill>
                <a:blip r:embed="rId194"/>
                <a:stretch>
                  <a:fillRect/>
                </a:stretch>
              </p:blipFill>
              <p:spPr>
                <a:xfrm>
                  <a:off x="8682053" y="2538067"/>
                  <a:ext cx="2167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2" name="Freihand 111">
                  <a:extLst>
                    <a:ext uri="{FF2B5EF4-FFF2-40B4-BE49-F238E27FC236}">
                      <a16:creationId xmlns:a16="http://schemas.microsoft.com/office/drawing/2014/main" id="{D7DA2E1A-EC3E-44BA-AE58-CBAAA86104D3}"/>
                    </a:ext>
                  </a:extLst>
                </p14:cNvPr>
                <p14:cNvContentPartPr/>
                <p14:nvPr/>
              </p14:nvContentPartPr>
              <p14:xfrm>
                <a:off x="8896973" y="2480107"/>
                <a:ext cx="228600" cy="216720"/>
              </p14:xfrm>
            </p:contentPart>
          </mc:Choice>
          <mc:Fallback xmlns="">
            <p:pic>
              <p:nvPicPr>
                <p:cNvPr id="112" name="Freihand 111">
                  <a:extLst>
                    <a:ext uri="{FF2B5EF4-FFF2-40B4-BE49-F238E27FC236}">
                      <a16:creationId xmlns:a16="http://schemas.microsoft.com/office/drawing/2014/main" id="{D7DA2E1A-EC3E-44BA-AE58-CBAAA86104D3}"/>
                    </a:ext>
                  </a:extLst>
                </p:cNvPr>
                <p:cNvPicPr/>
                <p:nvPr/>
              </p:nvPicPr>
              <p:blipFill>
                <a:blip r:embed="rId196"/>
                <a:stretch>
                  <a:fillRect/>
                </a:stretch>
              </p:blipFill>
              <p:spPr>
                <a:xfrm>
                  <a:off x="8892653" y="2475787"/>
                  <a:ext cx="23724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3" name="Freihand 112">
                  <a:extLst>
                    <a:ext uri="{FF2B5EF4-FFF2-40B4-BE49-F238E27FC236}">
                      <a16:creationId xmlns:a16="http://schemas.microsoft.com/office/drawing/2014/main" id="{5561B4B5-4BE3-40CB-A14D-6B4CD888C485}"/>
                    </a:ext>
                  </a:extLst>
                </p14:cNvPr>
                <p14:cNvContentPartPr/>
                <p14:nvPr/>
              </p14:nvContentPartPr>
              <p14:xfrm>
                <a:off x="9140333" y="2376067"/>
                <a:ext cx="608760" cy="271440"/>
              </p14:xfrm>
            </p:contentPart>
          </mc:Choice>
          <mc:Fallback xmlns="">
            <p:pic>
              <p:nvPicPr>
                <p:cNvPr id="113" name="Freihand 112">
                  <a:extLst>
                    <a:ext uri="{FF2B5EF4-FFF2-40B4-BE49-F238E27FC236}">
                      <a16:creationId xmlns:a16="http://schemas.microsoft.com/office/drawing/2014/main" id="{5561B4B5-4BE3-40CB-A14D-6B4CD888C485}"/>
                    </a:ext>
                  </a:extLst>
                </p:cNvPr>
                <p:cNvPicPr/>
                <p:nvPr/>
              </p:nvPicPr>
              <p:blipFill>
                <a:blip r:embed="rId198"/>
                <a:stretch>
                  <a:fillRect/>
                </a:stretch>
              </p:blipFill>
              <p:spPr>
                <a:xfrm>
                  <a:off x="9136013" y="2371747"/>
                  <a:ext cx="61740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15" name="Freihand 114">
                  <a:extLst>
                    <a:ext uri="{FF2B5EF4-FFF2-40B4-BE49-F238E27FC236}">
                      <a16:creationId xmlns:a16="http://schemas.microsoft.com/office/drawing/2014/main" id="{44DF97D1-2B2D-4BFC-B4D4-CDFA8A579642}"/>
                    </a:ext>
                  </a:extLst>
                </p14:cNvPr>
                <p14:cNvContentPartPr/>
                <p14:nvPr/>
              </p14:nvContentPartPr>
              <p14:xfrm>
                <a:off x="8477213" y="3005347"/>
                <a:ext cx="259560" cy="198000"/>
              </p14:xfrm>
            </p:contentPart>
          </mc:Choice>
          <mc:Fallback xmlns="">
            <p:pic>
              <p:nvPicPr>
                <p:cNvPr id="115" name="Freihand 114">
                  <a:extLst>
                    <a:ext uri="{FF2B5EF4-FFF2-40B4-BE49-F238E27FC236}">
                      <a16:creationId xmlns:a16="http://schemas.microsoft.com/office/drawing/2014/main" id="{44DF97D1-2B2D-4BFC-B4D4-CDFA8A579642}"/>
                    </a:ext>
                  </a:extLst>
                </p:cNvPr>
                <p:cNvPicPr/>
                <p:nvPr/>
              </p:nvPicPr>
              <p:blipFill>
                <a:blip r:embed="rId200"/>
                <a:stretch>
                  <a:fillRect/>
                </a:stretch>
              </p:blipFill>
              <p:spPr>
                <a:xfrm>
                  <a:off x="8472893" y="3001027"/>
                  <a:ext cx="26820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16" name="Freihand 115">
                  <a:extLst>
                    <a:ext uri="{FF2B5EF4-FFF2-40B4-BE49-F238E27FC236}">
                      <a16:creationId xmlns:a16="http://schemas.microsoft.com/office/drawing/2014/main" id="{E46B6FF2-A1E5-4F25-A0A3-D6B13464911F}"/>
                    </a:ext>
                  </a:extLst>
                </p14:cNvPr>
                <p14:cNvContentPartPr/>
                <p14:nvPr/>
              </p14:nvContentPartPr>
              <p14:xfrm>
                <a:off x="8812733" y="2898787"/>
                <a:ext cx="118080" cy="262080"/>
              </p14:xfrm>
            </p:contentPart>
          </mc:Choice>
          <mc:Fallback xmlns="">
            <p:pic>
              <p:nvPicPr>
                <p:cNvPr id="116" name="Freihand 115">
                  <a:extLst>
                    <a:ext uri="{FF2B5EF4-FFF2-40B4-BE49-F238E27FC236}">
                      <a16:creationId xmlns:a16="http://schemas.microsoft.com/office/drawing/2014/main" id="{E46B6FF2-A1E5-4F25-A0A3-D6B13464911F}"/>
                    </a:ext>
                  </a:extLst>
                </p:cNvPr>
                <p:cNvPicPr/>
                <p:nvPr/>
              </p:nvPicPr>
              <p:blipFill>
                <a:blip r:embed="rId202"/>
                <a:stretch>
                  <a:fillRect/>
                </a:stretch>
              </p:blipFill>
              <p:spPr>
                <a:xfrm>
                  <a:off x="8808413" y="2894467"/>
                  <a:ext cx="12672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17" name="Freihand 116">
                  <a:extLst>
                    <a:ext uri="{FF2B5EF4-FFF2-40B4-BE49-F238E27FC236}">
                      <a16:creationId xmlns:a16="http://schemas.microsoft.com/office/drawing/2014/main" id="{B32B1401-FB1A-4B6B-8CB0-72958327EC9D}"/>
                    </a:ext>
                  </a:extLst>
                </p14:cNvPr>
                <p14:cNvContentPartPr/>
                <p14:nvPr/>
              </p14:nvContentPartPr>
              <p14:xfrm>
                <a:off x="8948813" y="2855587"/>
                <a:ext cx="102240" cy="222120"/>
              </p14:xfrm>
            </p:contentPart>
          </mc:Choice>
          <mc:Fallback xmlns="">
            <p:pic>
              <p:nvPicPr>
                <p:cNvPr id="117" name="Freihand 116">
                  <a:extLst>
                    <a:ext uri="{FF2B5EF4-FFF2-40B4-BE49-F238E27FC236}">
                      <a16:creationId xmlns:a16="http://schemas.microsoft.com/office/drawing/2014/main" id="{B32B1401-FB1A-4B6B-8CB0-72958327EC9D}"/>
                    </a:ext>
                  </a:extLst>
                </p:cNvPr>
                <p:cNvPicPr/>
                <p:nvPr/>
              </p:nvPicPr>
              <p:blipFill>
                <a:blip r:embed="rId204"/>
                <a:stretch>
                  <a:fillRect/>
                </a:stretch>
              </p:blipFill>
              <p:spPr>
                <a:xfrm>
                  <a:off x="8944493" y="2851267"/>
                  <a:ext cx="1108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18" name="Freihand 117">
                  <a:extLst>
                    <a:ext uri="{FF2B5EF4-FFF2-40B4-BE49-F238E27FC236}">
                      <a16:creationId xmlns:a16="http://schemas.microsoft.com/office/drawing/2014/main" id="{752704D8-13FC-447E-B273-8F49036A6DB4}"/>
                    </a:ext>
                  </a:extLst>
                </p14:cNvPr>
                <p14:cNvContentPartPr/>
                <p14:nvPr/>
              </p14:nvContentPartPr>
              <p14:xfrm>
                <a:off x="9148253" y="2859547"/>
                <a:ext cx="94320" cy="163080"/>
              </p14:xfrm>
            </p:contentPart>
          </mc:Choice>
          <mc:Fallback xmlns="">
            <p:pic>
              <p:nvPicPr>
                <p:cNvPr id="118" name="Freihand 117">
                  <a:extLst>
                    <a:ext uri="{FF2B5EF4-FFF2-40B4-BE49-F238E27FC236}">
                      <a16:creationId xmlns:a16="http://schemas.microsoft.com/office/drawing/2014/main" id="{752704D8-13FC-447E-B273-8F49036A6DB4}"/>
                    </a:ext>
                  </a:extLst>
                </p:cNvPr>
                <p:cNvPicPr/>
                <p:nvPr/>
              </p:nvPicPr>
              <p:blipFill>
                <a:blip r:embed="rId206"/>
                <a:stretch>
                  <a:fillRect/>
                </a:stretch>
              </p:blipFill>
              <p:spPr>
                <a:xfrm>
                  <a:off x="9143933" y="2855227"/>
                  <a:ext cx="1029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19" name="Freihand 118">
                  <a:extLst>
                    <a:ext uri="{FF2B5EF4-FFF2-40B4-BE49-F238E27FC236}">
                      <a16:creationId xmlns:a16="http://schemas.microsoft.com/office/drawing/2014/main" id="{0190CFDD-8D97-4536-835A-7C3953467D6F}"/>
                    </a:ext>
                  </a:extLst>
                </p14:cNvPr>
                <p14:cNvContentPartPr/>
                <p14:nvPr/>
              </p14:nvContentPartPr>
              <p14:xfrm>
                <a:off x="9066533" y="2778547"/>
                <a:ext cx="129600" cy="154440"/>
              </p14:xfrm>
            </p:contentPart>
          </mc:Choice>
          <mc:Fallback xmlns="">
            <p:pic>
              <p:nvPicPr>
                <p:cNvPr id="119" name="Freihand 118">
                  <a:extLst>
                    <a:ext uri="{FF2B5EF4-FFF2-40B4-BE49-F238E27FC236}">
                      <a16:creationId xmlns:a16="http://schemas.microsoft.com/office/drawing/2014/main" id="{0190CFDD-8D97-4536-835A-7C3953467D6F}"/>
                    </a:ext>
                  </a:extLst>
                </p:cNvPr>
                <p:cNvPicPr/>
                <p:nvPr/>
              </p:nvPicPr>
              <p:blipFill>
                <a:blip r:embed="rId208"/>
                <a:stretch>
                  <a:fillRect/>
                </a:stretch>
              </p:blipFill>
              <p:spPr>
                <a:xfrm>
                  <a:off x="9062213" y="2774227"/>
                  <a:ext cx="1382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20" name="Freihand 119">
                  <a:extLst>
                    <a:ext uri="{FF2B5EF4-FFF2-40B4-BE49-F238E27FC236}">
                      <a16:creationId xmlns:a16="http://schemas.microsoft.com/office/drawing/2014/main" id="{714DF1EC-558B-424E-AAC7-383BC9E627BF}"/>
                    </a:ext>
                  </a:extLst>
                </p14:cNvPr>
                <p14:cNvContentPartPr/>
                <p14:nvPr/>
              </p14:nvContentPartPr>
              <p14:xfrm>
                <a:off x="9251933" y="2905627"/>
                <a:ext cx="78840" cy="110880"/>
              </p14:xfrm>
            </p:contentPart>
          </mc:Choice>
          <mc:Fallback xmlns="">
            <p:pic>
              <p:nvPicPr>
                <p:cNvPr id="120" name="Freihand 119">
                  <a:extLst>
                    <a:ext uri="{FF2B5EF4-FFF2-40B4-BE49-F238E27FC236}">
                      <a16:creationId xmlns:a16="http://schemas.microsoft.com/office/drawing/2014/main" id="{714DF1EC-558B-424E-AAC7-383BC9E627BF}"/>
                    </a:ext>
                  </a:extLst>
                </p:cNvPr>
                <p:cNvPicPr/>
                <p:nvPr/>
              </p:nvPicPr>
              <p:blipFill>
                <a:blip r:embed="rId210"/>
                <a:stretch>
                  <a:fillRect/>
                </a:stretch>
              </p:blipFill>
              <p:spPr>
                <a:xfrm>
                  <a:off x="9247613" y="2901307"/>
                  <a:ext cx="874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22" name="Freihand 121">
                  <a:extLst>
                    <a:ext uri="{FF2B5EF4-FFF2-40B4-BE49-F238E27FC236}">
                      <a16:creationId xmlns:a16="http://schemas.microsoft.com/office/drawing/2014/main" id="{9EE6D78A-9B2D-4F0F-807C-9D9FAC51EE0C}"/>
                    </a:ext>
                  </a:extLst>
                </p14:cNvPr>
                <p14:cNvContentPartPr/>
                <p14:nvPr/>
              </p14:nvContentPartPr>
              <p14:xfrm>
                <a:off x="8487293" y="3468307"/>
                <a:ext cx="130680" cy="66600"/>
              </p14:xfrm>
            </p:contentPart>
          </mc:Choice>
          <mc:Fallback xmlns="">
            <p:pic>
              <p:nvPicPr>
                <p:cNvPr id="122" name="Freihand 121">
                  <a:extLst>
                    <a:ext uri="{FF2B5EF4-FFF2-40B4-BE49-F238E27FC236}">
                      <a16:creationId xmlns:a16="http://schemas.microsoft.com/office/drawing/2014/main" id="{9EE6D78A-9B2D-4F0F-807C-9D9FAC51EE0C}"/>
                    </a:ext>
                  </a:extLst>
                </p:cNvPr>
                <p:cNvPicPr/>
                <p:nvPr/>
              </p:nvPicPr>
              <p:blipFill>
                <a:blip r:embed="rId212"/>
                <a:stretch>
                  <a:fillRect/>
                </a:stretch>
              </p:blipFill>
              <p:spPr>
                <a:xfrm>
                  <a:off x="8482973" y="3463987"/>
                  <a:ext cx="1393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3" name="Freihand 122">
                  <a:extLst>
                    <a:ext uri="{FF2B5EF4-FFF2-40B4-BE49-F238E27FC236}">
                      <a16:creationId xmlns:a16="http://schemas.microsoft.com/office/drawing/2014/main" id="{96C32657-7706-48CD-AFE2-72EFD36971E6}"/>
                    </a:ext>
                  </a:extLst>
                </p14:cNvPr>
                <p14:cNvContentPartPr/>
                <p14:nvPr/>
              </p14:nvContentPartPr>
              <p14:xfrm>
                <a:off x="8570093" y="3361387"/>
                <a:ext cx="165600" cy="238320"/>
              </p14:xfrm>
            </p:contentPart>
          </mc:Choice>
          <mc:Fallback xmlns="">
            <p:pic>
              <p:nvPicPr>
                <p:cNvPr id="123" name="Freihand 122">
                  <a:extLst>
                    <a:ext uri="{FF2B5EF4-FFF2-40B4-BE49-F238E27FC236}">
                      <a16:creationId xmlns:a16="http://schemas.microsoft.com/office/drawing/2014/main" id="{96C32657-7706-48CD-AFE2-72EFD36971E6}"/>
                    </a:ext>
                  </a:extLst>
                </p:cNvPr>
                <p:cNvPicPr/>
                <p:nvPr/>
              </p:nvPicPr>
              <p:blipFill>
                <a:blip r:embed="rId214"/>
                <a:stretch>
                  <a:fillRect/>
                </a:stretch>
              </p:blipFill>
              <p:spPr>
                <a:xfrm>
                  <a:off x="8565773" y="3357067"/>
                  <a:ext cx="1742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5" name="Freihand 124">
                  <a:extLst>
                    <a:ext uri="{FF2B5EF4-FFF2-40B4-BE49-F238E27FC236}">
                      <a16:creationId xmlns:a16="http://schemas.microsoft.com/office/drawing/2014/main" id="{778139F1-C568-45C3-A2DE-18FCA8586886}"/>
                    </a:ext>
                  </a:extLst>
                </p14:cNvPr>
                <p14:cNvContentPartPr/>
                <p14:nvPr/>
              </p14:nvContentPartPr>
              <p14:xfrm>
                <a:off x="8849093" y="3264187"/>
                <a:ext cx="109800" cy="285840"/>
              </p14:xfrm>
            </p:contentPart>
          </mc:Choice>
          <mc:Fallback xmlns="">
            <p:pic>
              <p:nvPicPr>
                <p:cNvPr id="125" name="Freihand 124">
                  <a:extLst>
                    <a:ext uri="{FF2B5EF4-FFF2-40B4-BE49-F238E27FC236}">
                      <a16:creationId xmlns:a16="http://schemas.microsoft.com/office/drawing/2014/main" id="{778139F1-C568-45C3-A2DE-18FCA8586886}"/>
                    </a:ext>
                  </a:extLst>
                </p:cNvPr>
                <p:cNvPicPr/>
                <p:nvPr/>
              </p:nvPicPr>
              <p:blipFill>
                <a:blip r:embed="rId216"/>
                <a:stretch>
                  <a:fillRect/>
                </a:stretch>
              </p:blipFill>
              <p:spPr>
                <a:xfrm>
                  <a:off x="8844773" y="3259867"/>
                  <a:ext cx="11844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6" name="Freihand 125">
                  <a:extLst>
                    <a:ext uri="{FF2B5EF4-FFF2-40B4-BE49-F238E27FC236}">
                      <a16:creationId xmlns:a16="http://schemas.microsoft.com/office/drawing/2014/main" id="{7E8DA7DB-2747-4276-A669-1408BBBCEB1E}"/>
                    </a:ext>
                  </a:extLst>
                </p14:cNvPr>
                <p14:cNvContentPartPr/>
                <p14:nvPr/>
              </p14:nvContentPartPr>
              <p14:xfrm>
                <a:off x="8963573" y="3262747"/>
                <a:ext cx="87120" cy="206280"/>
              </p14:xfrm>
            </p:contentPart>
          </mc:Choice>
          <mc:Fallback xmlns="">
            <p:pic>
              <p:nvPicPr>
                <p:cNvPr id="126" name="Freihand 125">
                  <a:extLst>
                    <a:ext uri="{FF2B5EF4-FFF2-40B4-BE49-F238E27FC236}">
                      <a16:creationId xmlns:a16="http://schemas.microsoft.com/office/drawing/2014/main" id="{7E8DA7DB-2747-4276-A669-1408BBBCEB1E}"/>
                    </a:ext>
                  </a:extLst>
                </p:cNvPr>
                <p:cNvPicPr/>
                <p:nvPr/>
              </p:nvPicPr>
              <p:blipFill>
                <a:blip r:embed="rId218"/>
                <a:stretch>
                  <a:fillRect/>
                </a:stretch>
              </p:blipFill>
              <p:spPr>
                <a:xfrm>
                  <a:off x="8959253" y="3258427"/>
                  <a:ext cx="9576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7" name="Freihand 126">
                  <a:extLst>
                    <a:ext uri="{FF2B5EF4-FFF2-40B4-BE49-F238E27FC236}">
                      <a16:creationId xmlns:a16="http://schemas.microsoft.com/office/drawing/2014/main" id="{40757566-B449-454A-BF68-1A7D966FF9BD}"/>
                    </a:ext>
                  </a:extLst>
                </p14:cNvPr>
                <p14:cNvContentPartPr/>
                <p14:nvPr/>
              </p14:nvContentPartPr>
              <p14:xfrm>
                <a:off x="9055373" y="3125587"/>
                <a:ext cx="281520" cy="299880"/>
              </p14:xfrm>
            </p:contentPart>
          </mc:Choice>
          <mc:Fallback xmlns="">
            <p:pic>
              <p:nvPicPr>
                <p:cNvPr id="127" name="Freihand 126">
                  <a:extLst>
                    <a:ext uri="{FF2B5EF4-FFF2-40B4-BE49-F238E27FC236}">
                      <a16:creationId xmlns:a16="http://schemas.microsoft.com/office/drawing/2014/main" id="{40757566-B449-454A-BF68-1A7D966FF9BD}"/>
                    </a:ext>
                  </a:extLst>
                </p:cNvPr>
                <p:cNvPicPr/>
                <p:nvPr/>
              </p:nvPicPr>
              <p:blipFill>
                <a:blip r:embed="rId220"/>
                <a:stretch>
                  <a:fillRect/>
                </a:stretch>
              </p:blipFill>
              <p:spPr>
                <a:xfrm>
                  <a:off x="9051053" y="3121267"/>
                  <a:ext cx="290160" cy="3085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8" name="Freihand 127">
                  <a:extLst>
                    <a:ext uri="{FF2B5EF4-FFF2-40B4-BE49-F238E27FC236}">
                      <a16:creationId xmlns:a16="http://schemas.microsoft.com/office/drawing/2014/main" id="{5E44C0F1-5EB8-46BE-95FD-CDB7F87BB9DA}"/>
                    </a:ext>
                  </a:extLst>
                </p14:cNvPr>
                <p14:cNvContentPartPr/>
                <p14:nvPr/>
              </p14:nvContentPartPr>
              <p14:xfrm>
                <a:off x="9310613" y="3196867"/>
                <a:ext cx="80280" cy="133200"/>
              </p14:xfrm>
            </p:contentPart>
          </mc:Choice>
          <mc:Fallback xmlns="">
            <p:pic>
              <p:nvPicPr>
                <p:cNvPr id="128" name="Freihand 127">
                  <a:extLst>
                    <a:ext uri="{FF2B5EF4-FFF2-40B4-BE49-F238E27FC236}">
                      <a16:creationId xmlns:a16="http://schemas.microsoft.com/office/drawing/2014/main" id="{5E44C0F1-5EB8-46BE-95FD-CDB7F87BB9DA}"/>
                    </a:ext>
                  </a:extLst>
                </p:cNvPr>
                <p:cNvPicPr/>
                <p:nvPr/>
              </p:nvPicPr>
              <p:blipFill>
                <a:blip r:embed="rId222"/>
                <a:stretch>
                  <a:fillRect/>
                </a:stretch>
              </p:blipFill>
              <p:spPr>
                <a:xfrm>
                  <a:off x="9306293" y="3192547"/>
                  <a:ext cx="889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9" name="Freihand 128">
                  <a:extLst>
                    <a:ext uri="{FF2B5EF4-FFF2-40B4-BE49-F238E27FC236}">
                      <a16:creationId xmlns:a16="http://schemas.microsoft.com/office/drawing/2014/main" id="{17F7198A-4813-4D37-97AF-BCECEDFF5379}"/>
                    </a:ext>
                  </a:extLst>
                </p14:cNvPr>
                <p14:cNvContentPartPr/>
                <p14:nvPr/>
              </p14:nvContentPartPr>
              <p14:xfrm>
                <a:off x="9414653" y="3161587"/>
                <a:ext cx="173160" cy="129600"/>
              </p14:xfrm>
            </p:contentPart>
          </mc:Choice>
          <mc:Fallback xmlns="">
            <p:pic>
              <p:nvPicPr>
                <p:cNvPr id="129" name="Freihand 128">
                  <a:extLst>
                    <a:ext uri="{FF2B5EF4-FFF2-40B4-BE49-F238E27FC236}">
                      <a16:creationId xmlns:a16="http://schemas.microsoft.com/office/drawing/2014/main" id="{17F7198A-4813-4D37-97AF-BCECEDFF5379}"/>
                    </a:ext>
                  </a:extLst>
                </p:cNvPr>
                <p:cNvPicPr/>
                <p:nvPr/>
              </p:nvPicPr>
              <p:blipFill>
                <a:blip r:embed="rId224"/>
                <a:stretch>
                  <a:fillRect/>
                </a:stretch>
              </p:blipFill>
              <p:spPr>
                <a:xfrm>
                  <a:off x="9410333" y="3157267"/>
                  <a:ext cx="181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0" name="Freihand 129">
                  <a:extLst>
                    <a:ext uri="{FF2B5EF4-FFF2-40B4-BE49-F238E27FC236}">
                      <a16:creationId xmlns:a16="http://schemas.microsoft.com/office/drawing/2014/main" id="{3F5217AF-E869-4F20-BD5B-EC2E7AE9BC02}"/>
                    </a:ext>
                  </a:extLst>
                </p14:cNvPr>
                <p14:cNvContentPartPr/>
                <p14:nvPr/>
              </p14:nvContentPartPr>
              <p14:xfrm>
                <a:off x="9587453" y="3122707"/>
                <a:ext cx="87120" cy="100800"/>
              </p14:xfrm>
            </p:contentPart>
          </mc:Choice>
          <mc:Fallback xmlns="">
            <p:pic>
              <p:nvPicPr>
                <p:cNvPr id="130" name="Freihand 129">
                  <a:extLst>
                    <a:ext uri="{FF2B5EF4-FFF2-40B4-BE49-F238E27FC236}">
                      <a16:creationId xmlns:a16="http://schemas.microsoft.com/office/drawing/2014/main" id="{3F5217AF-E869-4F20-BD5B-EC2E7AE9BC02}"/>
                    </a:ext>
                  </a:extLst>
                </p:cNvPr>
                <p:cNvPicPr/>
                <p:nvPr/>
              </p:nvPicPr>
              <p:blipFill>
                <a:blip r:embed="rId226"/>
                <a:stretch>
                  <a:fillRect/>
                </a:stretch>
              </p:blipFill>
              <p:spPr>
                <a:xfrm>
                  <a:off x="9583133" y="3118387"/>
                  <a:ext cx="957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1" name="Freihand 130">
                  <a:extLst>
                    <a:ext uri="{FF2B5EF4-FFF2-40B4-BE49-F238E27FC236}">
                      <a16:creationId xmlns:a16="http://schemas.microsoft.com/office/drawing/2014/main" id="{8AFA3E3A-F9CA-44C2-AD3E-852F11C526D9}"/>
                    </a:ext>
                  </a:extLst>
                </p14:cNvPr>
                <p14:cNvContentPartPr/>
                <p14:nvPr/>
              </p14:nvContentPartPr>
              <p14:xfrm>
                <a:off x="9679973" y="2946307"/>
                <a:ext cx="348480" cy="205560"/>
              </p14:xfrm>
            </p:contentPart>
          </mc:Choice>
          <mc:Fallback xmlns="">
            <p:pic>
              <p:nvPicPr>
                <p:cNvPr id="131" name="Freihand 130">
                  <a:extLst>
                    <a:ext uri="{FF2B5EF4-FFF2-40B4-BE49-F238E27FC236}">
                      <a16:creationId xmlns:a16="http://schemas.microsoft.com/office/drawing/2014/main" id="{8AFA3E3A-F9CA-44C2-AD3E-852F11C526D9}"/>
                    </a:ext>
                  </a:extLst>
                </p:cNvPr>
                <p:cNvPicPr/>
                <p:nvPr/>
              </p:nvPicPr>
              <p:blipFill>
                <a:blip r:embed="rId228"/>
                <a:stretch>
                  <a:fillRect/>
                </a:stretch>
              </p:blipFill>
              <p:spPr>
                <a:xfrm>
                  <a:off x="9675653" y="2941987"/>
                  <a:ext cx="35712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2" name="Freihand 131">
                  <a:extLst>
                    <a:ext uri="{FF2B5EF4-FFF2-40B4-BE49-F238E27FC236}">
                      <a16:creationId xmlns:a16="http://schemas.microsoft.com/office/drawing/2014/main" id="{7248A555-694D-4442-93D1-0334D3DEAF9D}"/>
                    </a:ext>
                  </a:extLst>
                </p14:cNvPr>
                <p14:cNvContentPartPr/>
                <p14:nvPr/>
              </p14:nvContentPartPr>
              <p14:xfrm>
                <a:off x="9015413" y="3668107"/>
                <a:ext cx="86400" cy="127440"/>
              </p14:xfrm>
            </p:contentPart>
          </mc:Choice>
          <mc:Fallback xmlns="">
            <p:pic>
              <p:nvPicPr>
                <p:cNvPr id="132" name="Freihand 131">
                  <a:extLst>
                    <a:ext uri="{FF2B5EF4-FFF2-40B4-BE49-F238E27FC236}">
                      <a16:creationId xmlns:a16="http://schemas.microsoft.com/office/drawing/2014/main" id="{7248A555-694D-4442-93D1-0334D3DEAF9D}"/>
                    </a:ext>
                  </a:extLst>
                </p:cNvPr>
                <p:cNvPicPr/>
                <p:nvPr/>
              </p:nvPicPr>
              <p:blipFill>
                <a:blip r:embed="rId230"/>
                <a:stretch>
                  <a:fillRect/>
                </a:stretch>
              </p:blipFill>
              <p:spPr>
                <a:xfrm>
                  <a:off x="9011093" y="3663787"/>
                  <a:ext cx="950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3" name="Freihand 132">
                  <a:extLst>
                    <a:ext uri="{FF2B5EF4-FFF2-40B4-BE49-F238E27FC236}">
                      <a16:creationId xmlns:a16="http://schemas.microsoft.com/office/drawing/2014/main" id="{5D513244-DBB8-4071-B5C2-C6514E611BEA}"/>
                    </a:ext>
                  </a:extLst>
                </p14:cNvPr>
                <p14:cNvContentPartPr/>
                <p14:nvPr/>
              </p14:nvContentPartPr>
              <p14:xfrm>
                <a:off x="9131333" y="3625267"/>
                <a:ext cx="146160" cy="149760"/>
              </p14:xfrm>
            </p:contentPart>
          </mc:Choice>
          <mc:Fallback xmlns="">
            <p:pic>
              <p:nvPicPr>
                <p:cNvPr id="133" name="Freihand 132">
                  <a:extLst>
                    <a:ext uri="{FF2B5EF4-FFF2-40B4-BE49-F238E27FC236}">
                      <a16:creationId xmlns:a16="http://schemas.microsoft.com/office/drawing/2014/main" id="{5D513244-DBB8-4071-B5C2-C6514E611BEA}"/>
                    </a:ext>
                  </a:extLst>
                </p:cNvPr>
                <p:cNvPicPr/>
                <p:nvPr/>
              </p:nvPicPr>
              <p:blipFill>
                <a:blip r:embed="rId232"/>
                <a:stretch>
                  <a:fillRect/>
                </a:stretch>
              </p:blipFill>
              <p:spPr>
                <a:xfrm>
                  <a:off x="9127013" y="3620947"/>
                  <a:ext cx="1548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34" name="Freihand 133">
                  <a:extLst>
                    <a:ext uri="{FF2B5EF4-FFF2-40B4-BE49-F238E27FC236}">
                      <a16:creationId xmlns:a16="http://schemas.microsoft.com/office/drawing/2014/main" id="{C06C3D78-389F-4FB2-BB91-6CA4AF317A2A}"/>
                    </a:ext>
                  </a:extLst>
                </p14:cNvPr>
                <p14:cNvContentPartPr/>
                <p14:nvPr/>
              </p14:nvContentPartPr>
              <p14:xfrm>
                <a:off x="9362093" y="3489187"/>
                <a:ext cx="104400" cy="173520"/>
              </p14:xfrm>
            </p:contentPart>
          </mc:Choice>
          <mc:Fallback xmlns="">
            <p:pic>
              <p:nvPicPr>
                <p:cNvPr id="134" name="Freihand 133">
                  <a:extLst>
                    <a:ext uri="{FF2B5EF4-FFF2-40B4-BE49-F238E27FC236}">
                      <a16:creationId xmlns:a16="http://schemas.microsoft.com/office/drawing/2014/main" id="{C06C3D78-389F-4FB2-BB91-6CA4AF317A2A}"/>
                    </a:ext>
                  </a:extLst>
                </p:cNvPr>
                <p:cNvPicPr/>
                <p:nvPr/>
              </p:nvPicPr>
              <p:blipFill>
                <a:blip r:embed="rId234"/>
                <a:stretch>
                  <a:fillRect/>
                </a:stretch>
              </p:blipFill>
              <p:spPr>
                <a:xfrm>
                  <a:off x="9357773" y="3484867"/>
                  <a:ext cx="1130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5" name="Freihand 134">
                  <a:extLst>
                    <a:ext uri="{FF2B5EF4-FFF2-40B4-BE49-F238E27FC236}">
                      <a16:creationId xmlns:a16="http://schemas.microsoft.com/office/drawing/2014/main" id="{A73CB200-18DC-4A52-AA68-1598B25D009C}"/>
                    </a:ext>
                  </a:extLst>
                </p14:cNvPr>
                <p14:cNvContentPartPr/>
                <p14:nvPr/>
              </p14:nvContentPartPr>
              <p14:xfrm>
                <a:off x="9518693" y="3441307"/>
                <a:ext cx="65880" cy="172800"/>
              </p14:xfrm>
            </p:contentPart>
          </mc:Choice>
          <mc:Fallback xmlns="">
            <p:pic>
              <p:nvPicPr>
                <p:cNvPr id="135" name="Freihand 134">
                  <a:extLst>
                    <a:ext uri="{FF2B5EF4-FFF2-40B4-BE49-F238E27FC236}">
                      <a16:creationId xmlns:a16="http://schemas.microsoft.com/office/drawing/2014/main" id="{A73CB200-18DC-4A52-AA68-1598B25D009C}"/>
                    </a:ext>
                  </a:extLst>
                </p:cNvPr>
                <p:cNvPicPr/>
                <p:nvPr/>
              </p:nvPicPr>
              <p:blipFill>
                <a:blip r:embed="rId236"/>
                <a:stretch>
                  <a:fillRect/>
                </a:stretch>
              </p:blipFill>
              <p:spPr>
                <a:xfrm>
                  <a:off x="9514373" y="3436987"/>
                  <a:ext cx="74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36" name="Freihand 135">
                  <a:extLst>
                    <a:ext uri="{FF2B5EF4-FFF2-40B4-BE49-F238E27FC236}">
                      <a16:creationId xmlns:a16="http://schemas.microsoft.com/office/drawing/2014/main" id="{B9660BA0-917D-4E2B-829E-E4D634FDFA76}"/>
                    </a:ext>
                  </a:extLst>
                </p14:cNvPr>
                <p14:cNvContentPartPr/>
                <p14:nvPr/>
              </p14:nvContentPartPr>
              <p14:xfrm>
                <a:off x="9692213" y="3360307"/>
                <a:ext cx="12240" cy="183600"/>
              </p14:xfrm>
            </p:contentPart>
          </mc:Choice>
          <mc:Fallback xmlns="">
            <p:pic>
              <p:nvPicPr>
                <p:cNvPr id="136" name="Freihand 135">
                  <a:extLst>
                    <a:ext uri="{FF2B5EF4-FFF2-40B4-BE49-F238E27FC236}">
                      <a16:creationId xmlns:a16="http://schemas.microsoft.com/office/drawing/2014/main" id="{B9660BA0-917D-4E2B-829E-E4D634FDFA76}"/>
                    </a:ext>
                  </a:extLst>
                </p:cNvPr>
                <p:cNvPicPr/>
                <p:nvPr/>
              </p:nvPicPr>
              <p:blipFill>
                <a:blip r:embed="rId238"/>
                <a:stretch>
                  <a:fillRect/>
                </a:stretch>
              </p:blipFill>
              <p:spPr>
                <a:xfrm>
                  <a:off x="9687893" y="3355987"/>
                  <a:ext cx="208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37" name="Freihand 136">
                  <a:extLst>
                    <a:ext uri="{FF2B5EF4-FFF2-40B4-BE49-F238E27FC236}">
                      <a16:creationId xmlns:a16="http://schemas.microsoft.com/office/drawing/2014/main" id="{03CAF7E6-4BA5-42E5-8749-D98279E5C7B2}"/>
                    </a:ext>
                  </a:extLst>
                </p14:cNvPr>
                <p14:cNvContentPartPr/>
                <p14:nvPr/>
              </p14:nvContentPartPr>
              <p14:xfrm>
                <a:off x="9614093" y="3316387"/>
                <a:ext cx="209160" cy="242280"/>
              </p14:xfrm>
            </p:contentPart>
          </mc:Choice>
          <mc:Fallback xmlns="">
            <p:pic>
              <p:nvPicPr>
                <p:cNvPr id="137" name="Freihand 136">
                  <a:extLst>
                    <a:ext uri="{FF2B5EF4-FFF2-40B4-BE49-F238E27FC236}">
                      <a16:creationId xmlns:a16="http://schemas.microsoft.com/office/drawing/2014/main" id="{03CAF7E6-4BA5-42E5-8749-D98279E5C7B2}"/>
                    </a:ext>
                  </a:extLst>
                </p:cNvPr>
                <p:cNvPicPr/>
                <p:nvPr/>
              </p:nvPicPr>
              <p:blipFill>
                <a:blip r:embed="rId240"/>
                <a:stretch>
                  <a:fillRect/>
                </a:stretch>
              </p:blipFill>
              <p:spPr>
                <a:xfrm>
                  <a:off x="9609773" y="3312067"/>
                  <a:ext cx="21780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38" name="Freihand 137">
                  <a:extLst>
                    <a:ext uri="{FF2B5EF4-FFF2-40B4-BE49-F238E27FC236}">
                      <a16:creationId xmlns:a16="http://schemas.microsoft.com/office/drawing/2014/main" id="{1037F7CA-8298-45D9-BCEF-3337356689E5}"/>
                    </a:ext>
                  </a:extLst>
                </p14:cNvPr>
                <p14:cNvContentPartPr/>
                <p14:nvPr/>
              </p14:nvContentPartPr>
              <p14:xfrm>
                <a:off x="9807413" y="3258787"/>
                <a:ext cx="134280" cy="187920"/>
              </p14:xfrm>
            </p:contentPart>
          </mc:Choice>
          <mc:Fallback xmlns="">
            <p:pic>
              <p:nvPicPr>
                <p:cNvPr id="138" name="Freihand 137">
                  <a:extLst>
                    <a:ext uri="{FF2B5EF4-FFF2-40B4-BE49-F238E27FC236}">
                      <a16:creationId xmlns:a16="http://schemas.microsoft.com/office/drawing/2014/main" id="{1037F7CA-8298-45D9-BCEF-3337356689E5}"/>
                    </a:ext>
                  </a:extLst>
                </p:cNvPr>
                <p:cNvPicPr/>
                <p:nvPr/>
              </p:nvPicPr>
              <p:blipFill>
                <a:blip r:embed="rId242"/>
                <a:stretch>
                  <a:fillRect/>
                </a:stretch>
              </p:blipFill>
              <p:spPr>
                <a:xfrm>
                  <a:off x="9803093" y="3254467"/>
                  <a:ext cx="1429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0" name="Freihand 139">
                  <a:extLst>
                    <a:ext uri="{FF2B5EF4-FFF2-40B4-BE49-F238E27FC236}">
                      <a16:creationId xmlns:a16="http://schemas.microsoft.com/office/drawing/2014/main" id="{96422309-A1D3-4B38-837C-4ADC6E836EAF}"/>
                    </a:ext>
                  </a:extLst>
                </p14:cNvPr>
                <p14:cNvContentPartPr/>
                <p14:nvPr/>
              </p14:nvContentPartPr>
              <p14:xfrm>
                <a:off x="10039253" y="3179227"/>
                <a:ext cx="178560" cy="183600"/>
              </p14:xfrm>
            </p:contentPart>
          </mc:Choice>
          <mc:Fallback xmlns="">
            <p:pic>
              <p:nvPicPr>
                <p:cNvPr id="140" name="Freihand 139">
                  <a:extLst>
                    <a:ext uri="{FF2B5EF4-FFF2-40B4-BE49-F238E27FC236}">
                      <a16:creationId xmlns:a16="http://schemas.microsoft.com/office/drawing/2014/main" id="{96422309-A1D3-4B38-837C-4ADC6E836EAF}"/>
                    </a:ext>
                  </a:extLst>
                </p:cNvPr>
                <p:cNvPicPr/>
                <p:nvPr/>
              </p:nvPicPr>
              <p:blipFill>
                <a:blip r:embed="rId244"/>
                <a:stretch>
                  <a:fillRect/>
                </a:stretch>
              </p:blipFill>
              <p:spPr>
                <a:xfrm>
                  <a:off x="10034933" y="3174907"/>
                  <a:ext cx="1872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1" name="Freihand 140">
                  <a:extLst>
                    <a:ext uri="{FF2B5EF4-FFF2-40B4-BE49-F238E27FC236}">
                      <a16:creationId xmlns:a16="http://schemas.microsoft.com/office/drawing/2014/main" id="{BDBEE38A-5109-4FC9-917A-7189385A9DE5}"/>
                    </a:ext>
                  </a:extLst>
                </p14:cNvPr>
                <p14:cNvContentPartPr/>
                <p14:nvPr/>
              </p14:nvContentPartPr>
              <p14:xfrm>
                <a:off x="10014773" y="3262027"/>
                <a:ext cx="202680" cy="42480"/>
              </p14:xfrm>
            </p:contentPart>
          </mc:Choice>
          <mc:Fallback xmlns="">
            <p:pic>
              <p:nvPicPr>
                <p:cNvPr id="141" name="Freihand 140">
                  <a:extLst>
                    <a:ext uri="{FF2B5EF4-FFF2-40B4-BE49-F238E27FC236}">
                      <a16:creationId xmlns:a16="http://schemas.microsoft.com/office/drawing/2014/main" id="{BDBEE38A-5109-4FC9-917A-7189385A9DE5}"/>
                    </a:ext>
                  </a:extLst>
                </p:cNvPr>
                <p:cNvPicPr/>
                <p:nvPr/>
              </p:nvPicPr>
              <p:blipFill>
                <a:blip r:embed="rId246"/>
                <a:stretch>
                  <a:fillRect/>
                </a:stretch>
              </p:blipFill>
              <p:spPr>
                <a:xfrm>
                  <a:off x="10010453" y="3257707"/>
                  <a:ext cx="2113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42" name="Freihand 141">
                  <a:extLst>
                    <a:ext uri="{FF2B5EF4-FFF2-40B4-BE49-F238E27FC236}">
                      <a16:creationId xmlns:a16="http://schemas.microsoft.com/office/drawing/2014/main" id="{6D4FF867-D35A-401D-B3DC-60EE387C3C59}"/>
                    </a:ext>
                  </a:extLst>
                </p14:cNvPr>
                <p14:cNvContentPartPr/>
                <p14:nvPr/>
              </p14:nvContentPartPr>
              <p14:xfrm>
                <a:off x="9970493" y="3262747"/>
                <a:ext cx="237600" cy="92880"/>
              </p14:xfrm>
            </p:contentPart>
          </mc:Choice>
          <mc:Fallback xmlns="">
            <p:pic>
              <p:nvPicPr>
                <p:cNvPr id="142" name="Freihand 141">
                  <a:extLst>
                    <a:ext uri="{FF2B5EF4-FFF2-40B4-BE49-F238E27FC236}">
                      <a16:creationId xmlns:a16="http://schemas.microsoft.com/office/drawing/2014/main" id="{6D4FF867-D35A-401D-B3DC-60EE387C3C59}"/>
                    </a:ext>
                  </a:extLst>
                </p:cNvPr>
                <p:cNvPicPr/>
                <p:nvPr/>
              </p:nvPicPr>
              <p:blipFill>
                <a:blip r:embed="rId248"/>
                <a:stretch>
                  <a:fillRect/>
                </a:stretch>
              </p:blipFill>
              <p:spPr>
                <a:xfrm>
                  <a:off x="9966173" y="3258427"/>
                  <a:ext cx="246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43" name="Freihand 142">
                  <a:extLst>
                    <a:ext uri="{FF2B5EF4-FFF2-40B4-BE49-F238E27FC236}">
                      <a16:creationId xmlns:a16="http://schemas.microsoft.com/office/drawing/2014/main" id="{06C0DE2D-40B7-44FF-A948-3615AE68BFA7}"/>
                    </a:ext>
                  </a:extLst>
                </p14:cNvPr>
                <p14:cNvContentPartPr/>
                <p14:nvPr/>
              </p14:nvContentPartPr>
              <p14:xfrm>
                <a:off x="8012453" y="1164667"/>
                <a:ext cx="1661400" cy="2835720"/>
              </p14:xfrm>
            </p:contentPart>
          </mc:Choice>
          <mc:Fallback xmlns="">
            <p:pic>
              <p:nvPicPr>
                <p:cNvPr id="143" name="Freihand 142">
                  <a:extLst>
                    <a:ext uri="{FF2B5EF4-FFF2-40B4-BE49-F238E27FC236}">
                      <a16:creationId xmlns:a16="http://schemas.microsoft.com/office/drawing/2014/main" id="{06C0DE2D-40B7-44FF-A948-3615AE68BFA7}"/>
                    </a:ext>
                  </a:extLst>
                </p:cNvPr>
                <p:cNvPicPr/>
                <p:nvPr/>
              </p:nvPicPr>
              <p:blipFill>
                <a:blip r:embed="rId250"/>
                <a:stretch>
                  <a:fillRect/>
                </a:stretch>
              </p:blipFill>
              <p:spPr>
                <a:xfrm>
                  <a:off x="8008133" y="1160347"/>
                  <a:ext cx="1670040" cy="28443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44" name="Freihand 143">
                  <a:extLst>
                    <a:ext uri="{FF2B5EF4-FFF2-40B4-BE49-F238E27FC236}">
                      <a16:creationId xmlns:a16="http://schemas.microsoft.com/office/drawing/2014/main" id="{1CC7C295-5BE9-4544-9BCC-CB4E772A8494}"/>
                    </a:ext>
                  </a:extLst>
                </p14:cNvPr>
                <p14:cNvContentPartPr/>
                <p14:nvPr/>
              </p14:nvContentPartPr>
              <p14:xfrm>
                <a:off x="8105333" y="1029307"/>
                <a:ext cx="326160" cy="270720"/>
              </p14:xfrm>
            </p:contentPart>
          </mc:Choice>
          <mc:Fallback xmlns="">
            <p:pic>
              <p:nvPicPr>
                <p:cNvPr id="144" name="Freihand 143">
                  <a:extLst>
                    <a:ext uri="{FF2B5EF4-FFF2-40B4-BE49-F238E27FC236}">
                      <a16:creationId xmlns:a16="http://schemas.microsoft.com/office/drawing/2014/main" id="{1CC7C295-5BE9-4544-9BCC-CB4E772A8494}"/>
                    </a:ext>
                  </a:extLst>
                </p:cNvPr>
                <p:cNvPicPr/>
                <p:nvPr/>
              </p:nvPicPr>
              <p:blipFill>
                <a:blip r:embed="rId252"/>
                <a:stretch>
                  <a:fillRect/>
                </a:stretch>
              </p:blipFill>
              <p:spPr>
                <a:xfrm>
                  <a:off x="8101013" y="1024987"/>
                  <a:ext cx="33480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45" name="Freihand 144">
                  <a:extLst>
                    <a:ext uri="{FF2B5EF4-FFF2-40B4-BE49-F238E27FC236}">
                      <a16:creationId xmlns:a16="http://schemas.microsoft.com/office/drawing/2014/main" id="{29C681A6-2B49-4F57-A5C2-204D65C5EBF1}"/>
                    </a:ext>
                  </a:extLst>
                </p14:cNvPr>
                <p14:cNvContentPartPr/>
                <p14:nvPr/>
              </p14:nvContentPartPr>
              <p14:xfrm>
                <a:off x="9478013" y="3937027"/>
                <a:ext cx="126360" cy="136080"/>
              </p14:xfrm>
            </p:contentPart>
          </mc:Choice>
          <mc:Fallback xmlns="">
            <p:pic>
              <p:nvPicPr>
                <p:cNvPr id="145" name="Freihand 144">
                  <a:extLst>
                    <a:ext uri="{FF2B5EF4-FFF2-40B4-BE49-F238E27FC236}">
                      <a16:creationId xmlns:a16="http://schemas.microsoft.com/office/drawing/2014/main" id="{29C681A6-2B49-4F57-A5C2-204D65C5EBF1}"/>
                    </a:ext>
                  </a:extLst>
                </p:cNvPr>
                <p:cNvPicPr/>
                <p:nvPr/>
              </p:nvPicPr>
              <p:blipFill>
                <a:blip r:embed="rId254"/>
                <a:stretch>
                  <a:fillRect/>
                </a:stretch>
              </p:blipFill>
              <p:spPr>
                <a:xfrm>
                  <a:off x="9473693" y="3932707"/>
                  <a:ext cx="1350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46" name="Freihand 145">
                  <a:extLst>
                    <a:ext uri="{FF2B5EF4-FFF2-40B4-BE49-F238E27FC236}">
                      <a16:creationId xmlns:a16="http://schemas.microsoft.com/office/drawing/2014/main" id="{E72A0E00-8DB8-417F-8A9D-9E72BE14183E}"/>
                    </a:ext>
                  </a:extLst>
                </p14:cNvPr>
                <p14:cNvContentPartPr/>
                <p14:nvPr/>
              </p14:nvContentPartPr>
              <p14:xfrm>
                <a:off x="9616973" y="3890227"/>
                <a:ext cx="230400" cy="140040"/>
              </p14:xfrm>
            </p:contentPart>
          </mc:Choice>
          <mc:Fallback xmlns="">
            <p:pic>
              <p:nvPicPr>
                <p:cNvPr id="146" name="Freihand 145">
                  <a:extLst>
                    <a:ext uri="{FF2B5EF4-FFF2-40B4-BE49-F238E27FC236}">
                      <a16:creationId xmlns:a16="http://schemas.microsoft.com/office/drawing/2014/main" id="{E72A0E00-8DB8-417F-8A9D-9E72BE14183E}"/>
                    </a:ext>
                  </a:extLst>
                </p:cNvPr>
                <p:cNvPicPr/>
                <p:nvPr/>
              </p:nvPicPr>
              <p:blipFill>
                <a:blip r:embed="rId256"/>
                <a:stretch>
                  <a:fillRect/>
                </a:stretch>
              </p:blipFill>
              <p:spPr>
                <a:xfrm>
                  <a:off x="9612653" y="3885907"/>
                  <a:ext cx="2390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47" name="Freihand 146">
                  <a:extLst>
                    <a:ext uri="{FF2B5EF4-FFF2-40B4-BE49-F238E27FC236}">
                      <a16:creationId xmlns:a16="http://schemas.microsoft.com/office/drawing/2014/main" id="{DB876B41-A32C-45C1-B4E9-5C042112C50C}"/>
                    </a:ext>
                  </a:extLst>
                </p14:cNvPr>
                <p14:cNvContentPartPr/>
                <p14:nvPr/>
              </p14:nvContentPartPr>
              <p14:xfrm>
                <a:off x="9964733" y="3731107"/>
                <a:ext cx="111600" cy="243720"/>
              </p14:xfrm>
            </p:contentPart>
          </mc:Choice>
          <mc:Fallback xmlns="">
            <p:pic>
              <p:nvPicPr>
                <p:cNvPr id="147" name="Freihand 146">
                  <a:extLst>
                    <a:ext uri="{FF2B5EF4-FFF2-40B4-BE49-F238E27FC236}">
                      <a16:creationId xmlns:a16="http://schemas.microsoft.com/office/drawing/2014/main" id="{DB876B41-A32C-45C1-B4E9-5C042112C50C}"/>
                    </a:ext>
                  </a:extLst>
                </p:cNvPr>
                <p:cNvPicPr/>
                <p:nvPr/>
              </p:nvPicPr>
              <p:blipFill>
                <a:blip r:embed="rId258"/>
                <a:stretch>
                  <a:fillRect/>
                </a:stretch>
              </p:blipFill>
              <p:spPr>
                <a:xfrm>
                  <a:off x="9960413" y="3726787"/>
                  <a:ext cx="12024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48" name="Freihand 147">
                  <a:extLst>
                    <a:ext uri="{FF2B5EF4-FFF2-40B4-BE49-F238E27FC236}">
                      <a16:creationId xmlns:a16="http://schemas.microsoft.com/office/drawing/2014/main" id="{135ADBA7-6937-4602-9C20-BBF2DB22AFD5}"/>
                    </a:ext>
                  </a:extLst>
                </p14:cNvPr>
                <p14:cNvContentPartPr/>
                <p14:nvPr/>
              </p14:nvContentPartPr>
              <p14:xfrm>
                <a:off x="10116653" y="3712747"/>
                <a:ext cx="113040" cy="154800"/>
              </p14:xfrm>
            </p:contentPart>
          </mc:Choice>
          <mc:Fallback xmlns="">
            <p:pic>
              <p:nvPicPr>
                <p:cNvPr id="148" name="Freihand 147">
                  <a:extLst>
                    <a:ext uri="{FF2B5EF4-FFF2-40B4-BE49-F238E27FC236}">
                      <a16:creationId xmlns:a16="http://schemas.microsoft.com/office/drawing/2014/main" id="{135ADBA7-6937-4602-9C20-BBF2DB22AFD5}"/>
                    </a:ext>
                  </a:extLst>
                </p:cNvPr>
                <p:cNvPicPr/>
                <p:nvPr/>
              </p:nvPicPr>
              <p:blipFill>
                <a:blip r:embed="rId260"/>
                <a:stretch>
                  <a:fillRect/>
                </a:stretch>
              </p:blipFill>
              <p:spPr>
                <a:xfrm>
                  <a:off x="10112333" y="3708427"/>
                  <a:ext cx="1216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49" name="Freihand 148">
                  <a:extLst>
                    <a:ext uri="{FF2B5EF4-FFF2-40B4-BE49-F238E27FC236}">
                      <a16:creationId xmlns:a16="http://schemas.microsoft.com/office/drawing/2014/main" id="{71B5870C-8852-4238-9DEB-32D7B3462E25}"/>
                    </a:ext>
                  </a:extLst>
                </p14:cNvPr>
                <p14:cNvContentPartPr/>
                <p14:nvPr/>
              </p14:nvContentPartPr>
              <p14:xfrm>
                <a:off x="10280453" y="3661267"/>
                <a:ext cx="92520" cy="179280"/>
              </p14:xfrm>
            </p:contentPart>
          </mc:Choice>
          <mc:Fallback xmlns="">
            <p:pic>
              <p:nvPicPr>
                <p:cNvPr id="149" name="Freihand 148">
                  <a:extLst>
                    <a:ext uri="{FF2B5EF4-FFF2-40B4-BE49-F238E27FC236}">
                      <a16:creationId xmlns:a16="http://schemas.microsoft.com/office/drawing/2014/main" id="{71B5870C-8852-4238-9DEB-32D7B3462E25}"/>
                    </a:ext>
                  </a:extLst>
                </p:cNvPr>
                <p:cNvPicPr/>
                <p:nvPr/>
              </p:nvPicPr>
              <p:blipFill>
                <a:blip r:embed="rId262"/>
                <a:stretch>
                  <a:fillRect/>
                </a:stretch>
              </p:blipFill>
              <p:spPr>
                <a:xfrm>
                  <a:off x="10276133" y="3656947"/>
                  <a:ext cx="1011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0" name="Freihand 149">
                  <a:extLst>
                    <a:ext uri="{FF2B5EF4-FFF2-40B4-BE49-F238E27FC236}">
                      <a16:creationId xmlns:a16="http://schemas.microsoft.com/office/drawing/2014/main" id="{900FC020-FEB1-49BB-81C9-510CE83C559E}"/>
                    </a:ext>
                  </a:extLst>
                </p14:cNvPr>
                <p14:cNvContentPartPr/>
                <p14:nvPr/>
              </p14:nvContentPartPr>
              <p14:xfrm>
                <a:off x="10206653" y="3626707"/>
                <a:ext cx="156600" cy="117000"/>
              </p14:xfrm>
            </p:contentPart>
          </mc:Choice>
          <mc:Fallback xmlns="">
            <p:pic>
              <p:nvPicPr>
                <p:cNvPr id="150" name="Freihand 149">
                  <a:extLst>
                    <a:ext uri="{FF2B5EF4-FFF2-40B4-BE49-F238E27FC236}">
                      <a16:creationId xmlns:a16="http://schemas.microsoft.com/office/drawing/2014/main" id="{900FC020-FEB1-49BB-81C9-510CE83C559E}"/>
                    </a:ext>
                  </a:extLst>
                </p:cNvPr>
                <p:cNvPicPr/>
                <p:nvPr/>
              </p:nvPicPr>
              <p:blipFill>
                <a:blip r:embed="rId264"/>
                <a:stretch>
                  <a:fillRect/>
                </a:stretch>
              </p:blipFill>
              <p:spPr>
                <a:xfrm>
                  <a:off x="10202333" y="3622387"/>
                  <a:ext cx="1652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51" name="Freihand 150">
                  <a:extLst>
                    <a:ext uri="{FF2B5EF4-FFF2-40B4-BE49-F238E27FC236}">
                      <a16:creationId xmlns:a16="http://schemas.microsoft.com/office/drawing/2014/main" id="{FEB3BD5D-225B-4B44-A03D-79F3A6A57326}"/>
                    </a:ext>
                  </a:extLst>
                </p14:cNvPr>
                <p14:cNvContentPartPr/>
                <p14:nvPr/>
              </p14:nvContentPartPr>
              <p14:xfrm>
                <a:off x="10336253" y="3741547"/>
                <a:ext cx="95040" cy="101520"/>
              </p14:xfrm>
            </p:contentPart>
          </mc:Choice>
          <mc:Fallback xmlns="">
            <p:pic>
              <p:nvPicPr>
                <p:cNvPr id="151" name="Freihand 150">
                  <a:extLst>
                    <a:ext uri="{FF2B5EF4-FFF2-40B4-BE49-F238E27FC236}">
                      <a16:creationId xmlns:a16="http://schemas.microsoft.com/office/drawing/2014/main" id="{FEB3BD5D-225B-4B44-A03D-79F3A6A57326}"/>
                    </a:ext>
                  </a:extLst>
                </p:cNvPr>
                <p:cNvPicPr/>
                <p:nvPr/>
              </p:nvPicPr>
              <p:blipFill>
                <a:blip r:embed="rId266"/>
                <a:stretch>
                  <a:fillRect/>
                </a:stretch>
              </p:blipFill>
              <p:spPr>
                <a:xfrm>
                  <a:off x="10331933" y="3737227"/>
                  <a:ext cx="1036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52" name="Freihand 151">
                  <a:extLst>
                    <a:ext uri="{FF2B5EF4-FFF2-40B4-BE49-F238E27FC236}">
                      <a16:creationId xmlns:a16="http://schemas.microsoft.com/office/drawing/2014/main" id="{7F04412C-70C6-4E26-BE88-61C3352E41D5}"/>
                    </a:ext>
                  </a:extLst>
                </p14:cNvPr>
                <p14:cNvContentPartPr/>
                <p14:nvPr/>
              </p14:nvContentPartPr>
              <p14:xfrm>
                <a:off x="9876173" y="3749107"/>
                <a:ext cx="886680" cy="425520"/>
              </p14:xfrm>
            </p:contentPart>
          </mc:Choice>
          <mc:Fallback xmlns="">
            <p:pic>
              <p:nvPicPr>
                <p:cNvPr id="152" name="Freihand 151">
                  <a:extLst>
                    <a:ext uri="{FF2B5EF4-FFF2-40B4-BE49-F238E27FC236}">
                      <a16:creationId xmlns:a16="http://schemas.microsoft.com/office/drawing/2014/main" id="{7F04412C-70C6-4E26-BE88-61C3352E41D5}"/>
                    </a:ext>
                  </a:extLst>
                </p:cNvPr>
                <p:cNvPicPr/>
                <p:nvPr/>
              </p:nvPicPr>
              <p:blipFill>
                <a:blip r:embed="rId268"/>
                <a:stretch>
                  <a:fillRect/>
                </a:stretch>
              </p:blipFill>
              <p:spPr>
                <a:xfrm>
                  <a:off x="9871853" y="3744787"/>
                  <a:ext cx="895320" cy="4341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54" name="Freihand 153">
                  <a:extLst>
                    <a:ext uri="{FF2B5EF4-FFF2-40B4-BE49-F238E27FC236}">
                      <a16:creationId xmlns:a16="http://schemas.microsoft.com/office/drawing/2014/main" id="{6AC92610-6100-40F8-BEAF-C04FD0F9EB8A}"/>
                    </a:ext>
                  </a:extLst>
                </p14:cNvPr>
                <p14:cNvContentPartPr/>
                <p14:nvPr/>
              </p14:nvContentPartPr>
              <p14:xfrm>
                <a:off x="10676093" y="3360307"/>
                <a:ext cx="283320" cy="153720"/>
              </p14:xfrm>
            </p:contentPart>
          </mc:Choice>
          <mc:Fallback xmlns="">
            <p:pic>
              <p:nvPicPr>
                <p:cNvPr id="154" name="Freihand 153">
                  <a:extLst>
                    <a:ext uri="{FF2B5EF4-FFF2-40B4-BE49-F238E27FC236}">
                      <a16:creationId xmlns:a16="http://schemas.microsoft.com/office/drawing/2014/main" id="{6AC92610-6100-40F8-BEAF-C04FD0F9EB8A}"/>
                    </a:ext>
                  </a:extLst>
                </p:cNvPr>
                <p:cNvPicPr/>
                <p:nvPr/>
              </p:nvPicPr>
              <p:blipFill>
                <a:blip r:embed="rId270"/>
                <a:stretch>
                  <a:fillRect/>
                </a:stretch>
              </p:blipFill>
              <p:spPr>
                <a:xfrm>
                  <a:off x="10671773" y="3355987"/>
                  <a:ext cx="2919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55" name="Freihand 154">
                  <a:extLst>
                    <a:ext uri="{FF2B5EF4-FFF2-40B4-BE49-F238E27FC236}">
                      <a16:creationId xmlns:a16="http://schemas.microsoft.com/office/drawing/2014/main" id="{0867CAC4-E1DE-4CF9-A604-421915663A3E}"/>
                    </a:ext>
                  </a:extLst>
                </p14:cNvPr>
                <p14:cNvContentPartPr/>
                <p14:nvPr/>
              </p14:nvContentPartPr>
              <p14:xfrm>
                <a:off x="10888853" y="3288667"/>
                <a:ext cx="130320" cy="201600"/>
              </p14:xfrm>
            </p:contentPart>
          </mc:Choice>
          <mc:Fallback xmlns="">
            <p:pic>
              <p:nvPicPr>
                <p:cNvPr id="155" name="Freihand 154">
                  <a:extLst>
                    <a:ext uri="{FF2B5EF4-FFF2-40B4-BE49-F238E27FC236}">
                      <a16:creationId xmlns:a16="http://schemas.microsoft.com/office/drawing/2014/main" id="{0867CAC4-E1DE-4CF9-A604-421915663A3E}"/>
                    </a:ext>
                  </a:extLst>
                </p:cNvPr>
                <p:cNvPicPr/>
                <p:nvPr/>
              </p:nvPicPr>
              <p:blipFill>
                <a:blip r:embed="rId272"/>
                <a:stretch>
                  <a:fillRect/>
                </a:stretch>
              </p:blipFill>
              <p:spPr>
                <a:xfrm>
                  <a:off x="10884533" y="3284347"/>
                  <a:ext cx="1389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56" name="Freihand 155">
                  <a:extLst>
                    <a:ext uri="{FF2B5EF4-FFF2-40B4-BE49-F238E27FC236}">
                      <a16:creationId xmlns:a16="http://schemas.microsoft.com/office/drawing/2014/main" id="{B010850A-BB4B-48B7-9499-CFB722AF9004}"/>
                    </a:ext>
                  </a:extLst>
                </p14:cNvPr>
                <p14:cNvContentPartPr/>
                <p14:nvPr/>
              </p14:nvContentPartPr>
              <p14:xfrm>
                <a:off x="11073533" y="2922907"/>
                <a:ext cx="451800" cy="461160"/>
              </p14:xfrm>
            </p:contentPart>
          </mc:Choice>
          <mc:Fallback xmlns="">
            <p:pic>
              <p:nvPicPr>
                <p:cNvPr id="156" name="Freihand 155">
                  <a:extLst>
                    <a:ext uri="{FF2B5EF4-FFF2-40B4-BE49-F238E27FC236}">
                      <a16:creationId xmlns:a16="http://schemas.microsoft.com/office/drawing/2014/main" id="{B010850A-BB4B-48B7-9499-CFB722AF9004}"/>
                    </a:ext>
                  </a:extLst>
                </p:cNvPr>
                <p:cNvPicPr/>
                <p:nvPr/>
              </p:nvPicPr>
              <p:blipFill>
                <a:blip r:embed="rId274"/>
                <a:stretch>
                  <a:fillRect/>
                </a:stretch>
              </p:blipFill>
              <p:spPr>
                <a:xfrm>
                  <a:off x="11069213" y="2918587"/>
                  <a:ext cx="460440" cy="4698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57" name="Freihand 156">
                  <a:extLst>
                    <a:ext uri="{FF2B5EF4-FFF2-40B4-BE49-F238E27FC236}">
                      <a16:creationId xmlns:a16="http://schemas.microsoft.com/office/drawing/2014/main" id="{8A04BEC8-C50E-4531-8869-1CB11865BEF4}"/>
                    </a:ext>
                  </a:extLst>
                </p14:cNvPr>
                <p14:cNvContentPartPr/>
                <p14:nvPr/>
              </p14:nvContentPartPr>
              <p14:xfrm>
                <a:off x="11548733" y="2868547"/>
                <a:ext cx="32760" cy="194760"/>
              </p14:xfrm>
            </p:contentPart>
          </mc:Choice>
          <mc:Fallback xmlns="">
            <p:pic>
              <p:nvPicPr>
                <p:cNvPr id="157" name="Freihand 156">
                  <a:extLst>
                    <a:ext uri="{FF2B5EF4-FFF2-40B4-BE49-F238E27FC236}">
                      <a16:creationId xmlns:a16="http://schemas.microsoft.com/office/drawing/2014/main" id="{8A04BEC8-C50E-4531-8869-1CB11865BEF4}"/>
                    </a:ext>
                  </a:extLst>
                </p:cNvPr>
                <p:cNvPicPr/>
                <p:nvPr/>
              </p:nvPicPr>
              <p:blipFill>
                <a:blip r:embed="rId276"/>
                <a:stretch>
                  <a:fillRect/>
                </a:stretch>
              </p:blipFill>
              <p:spPr>
                <a:xfrm>
                  <a:off x="11544413" y="2864227"/>
                  <a:ext cx="414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58" name="Freihand 157">
                  <a:extLst>
                    <a:ext uri="{FF2B5EF4-FFF2-40B4-BE49-F238E27FC236}">
                      <a16:creationId xmlns:a16="http://schemas.microsoft.com/office/drawing/2014/main" id="{CB54257A-9C94-4994-AE0B-1FB186660FEE}"/>
                    </a:ext>
                  </a:extLst>
                </p14:cNvPr>
                <p14:cNvContentPartPr/>
                <p14:nvPr/>
              </p14:nvContentPartPr>
              <p14:xfrm>
                <a:off x="11617133" y="2906707"/>
                <a:ext cx="131040" cy="105480"/>
              </p14:xfrm>
            </p:contentPart>
          </mc:Choice>
          <mc:Fallback xmlns="">
            <p:pic>
              <p:nvPicPr>
                <p:cNvPr id="158" name="Freihand 157">
                  <a:extLst>
                    <a:ext uri="{FF2B5EF4-FFF2-40B4-BE49-F238E27FC236}">
                      <a16:creationId xmlns:a16="http://schemas.microsoft.com/office/drawing/2014/main" id="{CB54257A-9C94-4994-AE0B-1FB186660FEE}"/>
                    </a:ext>
                  </a:extLst>
                </p:cNvPr>
                <p:cNvPicPr/>
                <p:nvPr/>
              </p:nvPicPr>
              <p:blipFill>
                <a:blip r:embed="rId278"/>
                <a:stretch>
                  <a:fillRect/>
                </a:stretch>
              </p:blipFill>
              <p:spPr>
                <a:xfrm>
                  <a:off x="11612813" y="2902387"/>
                  <a:ext cx="1396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59" name="Freihand 158">
                  <a:extLst>
                    <a:ext uri="{FF2B5EF4-FFF2-40B4-BE49-F238E27FC236}">
                      <a16:creationId xmlns:a16="http://schemas.microsoft.com/office/drawing/2014/main" id="{BCD62183-46B3-45B9-950A-8F0AD2AF6F4D}"/>
                    </a:ext>
                  </a:extLst>
                </p14:cNvPr>
                <p14:cNvContentPartPr/>
                <p14:nvPr/>
              </p14:nvContentPartPr>
              <p14:xfrm>
                <a:off x="11749253" y="2863867"/>
                <a:ext cx="66960" cy="103320"/>
              </p14:xfrm>
            </p:contentPart>
          </mc:Choice>
          <mc:Fallback xmlns="">
            <p:pic>
              <p:nvPicPr>
                <p:cNvPr id="159" name="Freihand 158">
                  <a:extLst>
                    <a:ext uri="{FF2B5EF4-FFF2-40B4-BE49-F238E27FC236}">
                      <a16:creationId xmlns:a16="http://schemas.microsoft.com/office/drawing/2014/main" id="{BCD62183-46B3-45B9-950A-8F0AD2AF6F4D}"/>
                    </a:ext>
                  </a:extLst>
                </p:cNvPr>
                <p:cNvPicPr/>
                <p:nvPr/>
              </p:nvPicPr>
              <p:blipFill>
                <a:blip r:embed="rId280"/>
                <a:stretch>
                  <a:fillRect/>
                </a:stretch>
              </p:blipFill>
              <p:spPr>
                <a:xfrm>
                  <a:off x="11744933" y="2859547"/>
                  <a:ext cx="756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0" name="Freihand 159">
                  <a:extLst>
                    <a:ext uri="{FF2B5EF4-FFF2-40B4-BE49-F238E27FC236}">
                      <a16:creationId xmlns:a16="http://schemas.microsoft.com/office/drawing/2014/main" id="{2BDCD530-1396-4422-A314-3824F628D44E}"/>
                    </a:ext>
                  </a:extLst>
                </p14:cNvPr>
                <p14:cNvContentPartPr/>
                <p14:nvPr/>
              </p14:nvContentPartPr>
              <p14:xfrm>
                <a:off x="11818733" y="2866027"/>
                <a:ext cx="138600" cy="56160"/>
              </p14:xfrm>
            </p:contentPart>
          </mc:Choice>
          <mc:Fallback xmlns="">
            <p:pic>
              <p:nvPicPr>
                <p:cNvPr id="160" name="Freihand 159">
                  <a:extLst>
                    <a:ext uri="{FF2B5EF4-FFF2-40B4-BE49-F238E27FC236}">
                      <a16:creationId xmlns:a16="http://schemas.microsoft.com/office/drawing/2014/main" id="{2BDCD530-1396-4422-A314-3824F628D44E}"/>
                    </a:ext>
                  </a:extLst>
                </p:cNvPr>
                <p:cNvPicPr/>
                <p:nvPr/>
              </p:nvPicPr>
              <p:blipFill>
                <a:blip r:embed="rId282"/>
                <a:stretch>
                  <a:fillRect/>
                </a:stretch>
              </p:blipFill>
              <p:spPr>
                <a:xfrm>
                  <a:off x="11814413" y="2861707"/>
                  <a:ext cx="1472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1" name="Freihand 160">
                  <a:extLst>
                    <a:ext uri="{FF2B5EF4-FFF2-40B4-BE49-F238E27FC236}">
                      <a16:creationId xmlns:a16="http://schemas.microsoft.com/office/drawing/2014/main" id="{A4620E6A-ACAA-40D2-BD9A-A57801647125}"/>
                    </a:ext>
                  </a:extLst>
                </p14:cNvPr>
                <p14:cNvContentPartPr/>
                <p14:nvPr/>
              </p14:nvContentPartPr>
              <p14:xfrm>
                <a:off x="11263973" y="3006427"/>
                <a:ext cx="103320" cy="50400"/>
              </p14:xfrm>
            </p:contentPart>
          </mc:Choice>
          <mc:Fallback xmlns="">
            <p:pic>
              <p:nvPicPr>
                <p:cNvPr id="161" name="Freihand 160">
                  <a:extLst>
                    <a:ext uri="{FF2B5EF4-FFF2-40B4-BE49-F238E27FC236}">
                      <a16:creationId xmlns:a16="http://schemas.microsoft.com/office/drawing/2014/main" id="{A4620E6A-ACAA-40D2-BD9A-A57801647125}"/>
                    </a:ext>
                  </a:extLst>
                </p:cNvPr>
                <p:cNvPicPr/>
                <p:nvPr/>
              </p:nvPicPr>
              <p:blipFill>
                <a:blip r:embed="rId284"/>
                <a:stretch>
                  <a:fillRect/>
                </a:stretch>
              </p:blipFill>
              <p:spPr>
                <a:xfrm>
                  <a:off x="11259653" y="3002107"/>
                  <a:ext cx="11196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2" name="Freihand 161">
                  <a:extLst>
                    <a:ext uri="{FF2B5EF4-FFF2-40B4-BE49-F238E27FC236}">
                      <a16:creationId xmlns:a16="http://schemas.microsoft.com/office/drawing/2014/main" id="{86591AEB-FB2E-4D78-8312-65B0310BF86D}"/>
                    </a:ext>
                  </a:extLst>
                </p14:cNvPr>
                <p14:cNvContentPartPr/>
                <p14:nvPr/>
              </p14:nvContentPartPr>
              <p14:xfrm>
                <a:off x="11158853" y="3411787"/>
                <a:ext cx="216000" cy="237600"/>
              </p14:xfrm>
            </p:contentPart>
          </mc:Choice>
          <mc:Fallback xmlns="">
            <p:pic>
              <p:nvPicPr>
                <p:cNvPr id="162" name="Freihand 161">
                  <a:extLst>
                    <a:ext uri="{FF2B5EF4-FFF2-40B4-BE49-F238E27FC236}">
                      <a16:creationId xmlns:a16="http://schemas.microsoft.com/office/drawing/2014/main" id="{86591AEB-FB2E-4D78-8312-65B0310BF86D}"/>
                    </a:ext>
                  </a:extLst>
                </p:cNvPr>
                <p:cNvPicPr/>
                <p:nvPr/>
              </p:nvPicPr>
              <p:blipFill>
                <a:blip r:embed="rId286"/>
                <a:stretch>
                  <a:fillRect/>
                </a:stretch>
              </p:blipFill>
              <p:spPr>
                <a:xfrm>
                  <a:off x="11154533" y="3407467"/>
                  <a:ext cx="2246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3" name="Freihand 162">
                  <a:extLst>
                    <a:ext uri="{FF2B5EF4-FFF2-40B4-BE49-F238E27FC236}">
                      <a16:creationId xmlns:a16="http://schemas.microsoft.com/office/drawing/2014/main" id="{0379B42A-9EE8-47D1-AF6E-A3C42B3E312A}"/>
                    </a:ext>
                  </a:extLst>
                </p14:cNvPr>
                <p14:cNvContentPartPr/>
                <p14:nvPr/>
              </p14:nvContentPartPr>
              <p14:xfrm>
                <a:off x="11352893" y="3398107"/>
                <a:ext cx="51840" cy="7200"/>
              </p14:xfrm>
            </p:contentPart>
          </mc:Choice>
          <mc:Fallback xmlns="">
            <p:pic>
              <p:nvPicPr>
                <p:cNvPr id="163" name="Freihand 162">
                  <a:extLst>
                    <a:ext uri="{FF2B5EF4-FFF2-40B4-BE49-F238E27FC236}">
                      <a16:creationId xmlns:a16="http://schemas.microsoft.com/office/drawing/2014/main" id="{0379B42A-9EE8-47D1-AF6E-A3C42B3E312A}"/>
                    </a:ext>
                  </a:extLst>
                </p:cNvPr>
                <p:cNvPicPr/>
                <p:nvPr/>
              </p:nvPicPr>
              <p:blipFill>
                <a:blip r:embed="rId288"/>
                <a:stretch>
                  <a:fillRect/>
                </a:stretch>
              </p:blipFill>
              <p:spPr>
                <a:xfrm>
                  <a:off x="11348573" y="3393787"/>
                  <a:ext cx="6048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4" name="Freihand 163">
                  <a:extLst>
                    <a:ext uri="{FF2B5EF4-FFF2-40B4-BE49-F238E27FC236}">
                      <a16:creationId xmlns:a16="http://schemas.microsoft.com/office/drawing/2014/main" id="{44DAEAEE-2036-44D5-878B-AF208591C134}"/>
                    </a:ext>
                  </a:extLst>
                </p14:cNvPr>
                <p14:cNvContentPartPr/>
                <p14:nvPr/>
              </p14:nvContentPartPr>
              <p14:xfrm>
                <a:off x="11427053" y="3311347"/>
                <a:ext cx="235800" cy="146880"/>
              </p14:xfrm>
            </p:contentPart>
          </mc:Choice>
          <mc:Fallback xmlns="">
            <p:pic>
              <p:nvPicPr>
                <p:cNvPr id="164" name="Freihand 163">
                  <a:extLst>
                    <a:ext uri="{FF2B5EF4-FFF2-40B4-BE49-F238E27FC236}">
                      <a16:creationId xmlns:a16="http://schemas.microsoft.com/office/drawing/2014/main" id="{44DAEAEE-2036-44D5-878B-AF208591C134}"/>
                    </a:ext>
                  </a:extLst>
                </p:cNvPr>
                <p:cNvPicPr/>
                <p:nvPr/>
              </p:nvPicPr>
              <p:blipFill>
                <a:blip r:embed="rId290"/>
                <a:stretch>
                  <a:fillRect/>
                </a:stretch>
              </p:blipFill>
              <p:spPr>
                <a:xfrm>
                  <a:off x="11422733" y="3307027"/>
                  <a:ext cx="2444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5" name="Freihand 164">
                  <a:extLst>
                    <a:ext uri="{FF2B5EF4-FFF2-40B4-BE49-F238E27FC236}">
                      <a16:creationId xmlns:a16="http://schemas.microsoft.com/office/drawing/2014/main" id="{BB7C517C-B9A7-4A46-BE89-733C86DABA18}"/>
                    </a:ext>
                  </a:extLst>
                </p14:cNvPr>
                <p14:cNvContentPartPr/>
                <p14:nvPr/>
              </p14:nvContentPartPr>
              <p14:xfrm>
                <a:off x="11609573" y="3302707"/>
                <a:ext cx="95760" cy="42840"/>
              </p14:xfrm>
            </p:contentPart>
          </mc:Choice>
          <mc:Fallback xmlns="">
            <p:pic>
              <p:nvPicPr>
                <p:cNvPr id="165" name="Freihand 164">
                  <a:extLst>
                    <a:ext uri="{FF2B5EF4-FFF2-40B4-BE49-F238E27FC236}">
                      <a16:creationId xmlns:a16="http://schemas.microsoft.com/office/drawing/2014/main" id="{BB7C517C-B9A7-4A46-BE89-733C86DABA18}"/>
                    </a:ext>
                  </a:extLst>
                </p:cNvPr>
                <p:cNvPicPr/>
                <p:nvPr/>
              </p:nvPicPr>
              <p:blipFill>
                <a:blip r:embed="rId292"/>
                <a:stretch>
                  <a:fillRect/>
                </a:stretch>
              </p:blipFill>
              <p:spPr>
                <a:xfrm>
                  <a:off x="11605253" y="3298387"/>
                  <a:ext cx="1044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66" name="Freihand 165">
                  <a:extLst>
                    <a:ext uri="{FF2B5EF4-FFF2-40B4-BE49-F238E27FC236}">
                      <a16:creationId xmlns:a16="http://schemas.microsoft.com/office/drawing/2014/main" id="{BB5F7BC3-7380-46D8-9515-23E13A70E7C8}"/>
                    </a:ext>
                  </a:extLst>
                </p14:cNvPr>
                <p14:cNvContentPartPr/>
                <p14:nvPr/>
              </p14:nvContentPartPr>
              <p14:xfrm>
                <a:off x="11711813" y="3236827"/>
                <a:ext cx="255960" cy="219600"/>
              </p14:xfrm>
            </p:contentPart>
          </mc:Choice>
          <mc:Fallback xmlns="">
            <p:pic>
              <p:nvPicPr>
                <p:cNvPr id="166" name="Freihand 165">
                  <a:extLst>
                    <a:ext uri="{FF2B5EF4-FFF2-40B4-BE49-F238E27FC236}">
                      <a16:creationId xmlns:a16="http://schemas.microsoft.com/office/drawing/2014/main" id="{BB5F7BC3-7380-46D8-9515-23E13A70E7C8}"/>
                    </a:ext>
                  </a:extLst>
                </p:cNvPr>
                <p:cNvPicPr/>
                <p:nvPr/>
              </p:nvPicPr>
              <p:blipFill>
                <a:blip r:embed="rId294"/>
                <a:stretch>
                  <a:fillRect/>
                </a:stretch>
              </p:blipFill>
              <p:spPr>
                <a:xfrm>
                  <a:off x="11707493" y="3232507"/>
                  <a:ext cx="26460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7" name="Freihand 166">
                  <a:extLst>
                    <a:ext uri="{FF2B5EF4-FFF2-40B4-BE49-F238E27FC236}">
                      <a16:creationId xmlns:a16="http://schemas.microsoft.com/office/drawing/2014/main" id="{5E94B638-6926-4B8F-95AF-83004D847E75}"/>
                    </a:ext>
                  </a:extLst>
                </p14:cNvPr>
                <p14:cNvContentPartPr/>
                <p14:nvPr/>
              </p14:nvContentPartPr>
              <p14:xfrm>
                <a:off x="11827013" y="3107947"/>
                <a:ext cx="27360" cy="18720"/>
              </p14:xfrm>
            </p:contentPart>
          </mc:Choice>
          <mc:Fallback xmlns="">
            <p:pic>
              <p:nvPicPr>
                <p:cNvPr id="167" name="Freihand 166">
                  <a:extLst>
                    <a:ext uri="{FF2B5EF4-FFF2-40B4-BE49-F238E27FC236}">
                      <a16:creationId xmlns:a16="http://schemas.microsoft.com/office/drawing/2014/main" id="{5E94B638-6926-4B8F-95AF-83004D847E75}"/>
                    </a:ext>
                  </a:extLst>
                </p:cNvPr>
                <p:cNvPicPr/>
                <p:nvPr/>
              </p:nvPicPr>
              <p:blipFill>
                <a:blip r:embed="rId296"/>
                <a:stretch>
                  <a:fillRect/>
                </a:stretch>
              </p:blipFill>
              <p:spPr>
                <a:xfrm>
                  <a:off x="11822693" y="3103627"/>
                  <a:ext cx="36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68" name="Freihand 167">
                  <a:extLst>
                    <a:ext uri="{FF2B5EF4-FFF2-40B4-BE49-F238E27FC236}">
                      <a16:creationId xmlns:a16="http://schemas.microsoft.com/office/drawing/2014/main" id="{3013F008-6471-4432-A6C0-70AD2D65E80A}"/>
                    </a:ext>
                  </a:extLst>
                </p14:cNvPr>
                <p14:cNvContentPartPr/>
                <p14:nvPr/>
              </p14:nvContentPartPr>
              <p14:xfrm>
                <a:off x="11127533" y="3388387"/>
                <a:ext cx="912600" cy="462600"/>
              </p14:xfrm>
            </p:contentPart>
          </mc:Choice>
          <mc:Fallback xmlns="">
            <p:pic>
              <p:nvPicPr>
                <p:cNvPr id="168" name="Freihand 167">
                  <a:extLst>
                    <a:ext uri="{FF2B5EF4-FFF2-40B4-BE49-F238E27FC236}">
                      <a16:creationId xmlns:a16="http://schemas.microsoft.com/office/drawing/2014/main" id="{3013F008-6471-4432-A6C0-70AD2D65E80A}"/>
                    </a:ext>
                  </a:extLst>
                </p:cNvPr>
                <p:cNvPicPr/>
                <p:nvPr/>
              </p:nvPicPr>
              <p:blipFill>
                <a:blip r:embed="rId298"/>
                <a:stretch>
                  <a:fillRect/>
                </a:stretch>
              </p:blipFill>
              <p:spPr>
                <a:xfrm>
                  <a:off x="11123213" y="3384067"/>
                  <a:ext cx="921240" cy="4712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7" name="Freihand 176">
                  <a:extLst>
                    <a:ext uri="{FF2B5EF4-FFF2-40B4-BE49-F238E27FC236}">
                      <a16:creationId xmlns:a16="http://schemas.microsoft.com/office/drawing/2014/main" id="{A2731103-F4B0-41E1-8DE1-E006BE521235}"/>
                    </a:ext>
                  </a:extLst>
                </p14:cNvPr>
                <p14:cNvContentPartPr/>
                <p14:nvPr/>
              </p14:nvContentPartPr>
              <p14:xfrm>
                <a:off x="7914240" y="1786747"/>
                <a:ext cx="96840" cy="162000"/>
              </p14:xfrm>
            </p:contentPart>
          </mc:Choice>
          <mc:Fallback xmlns="">
            <p:pic>
              <p:nvPicPr>
                <p:cNvPr id="177" name="Freihand 176">
                  <a:extLst>
                    <a:ext uri="{FF2B5EF4-FFF2-40B4-BE49-F238E27FC236}">
                      <a16:creationId xmlns:a16="http://schemas.microsoft.com/office/drawing/2014/main" id="{A2731103-F4B0-41E1-8DE1-E006BE521235}"/>
                    </a:ext>
                  </a:extLst>
                </p:cNvPr>
                <p:cNvPicPr/>
                <p:nvPr/>
              </p:nvPicPr>
              <p:blipFill>
                <a:blip r:embed="rId300"/>
                <a:stretch>
                  <a:fillRect/>
                </a:stretch>
              </p:blipFill>
              <p:spPr>
                <a:xfrm>
                  <a:off x="7909920" y="1782427"/>
                  <a:ext cx="105480" cy="170640"/>
                </a:xfrm>
                <a:prstGeom prst="rect">
                  <a:avLst/>
                </a:prstGeom>
              </p:spPr>
            </p:pic>
          </mc:Fallback>
        </mc:AlternateContent>
      </p:grpSp>
    </p:spTree>
    <p:extLst>
      <p:ext uri="{BB962C8B-B14F-4D97-AF65-F5344CB8AC3E}">
        <p14:creationId xmlns:p14="http://schemas.microsoft.com/office/powerpoint/2010/main" val="33663489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179238"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Fiskalpolitik 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36142" y="4948785"/>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9188"/>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956297" y="4145699"/>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1" name="Rechteck 50">
            <a:extLst>
              <a:ext uri="{FF2B5EF4-FFF2-40B4-BE49-F238E27FC236}">
                <a16:creationId xmlns:a16="http://schemas.microsoft.com/office/drawing/2014/main" id="{2A414F03-CC34-464B-8A3A-B30A294E2FA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9" name="Textfeld 8">
            <a:extLst>
              <a:ext uri="{FF2B5EF4-FFF2-40B4-BE49-F238E27FC236}">
                <a16:creationId xmlns:a16="http://schemas.microsoft.com/office/drawing/2014/main" id="{F04C92A0-DA2C-F43F-C48C-A00E11C15E54}"/>
              </a:ext>
            </a:extLst>
          </p:cNvPr>
          <p:cNvSpPr txBox="1"/>
          <p:nvPr/>
        </p:nvSpPr>
        <p:spPr>
          <a:xfrm>
            <a:off x="416366" y="4731176"/>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64" name="Gerader Verbinder 63">
            <a:extLst>
              <a:ext uri="{FF2B5EF4-FFF2-40B4-BE49-F238E27FC236}">
                <a16:creationId xmlns:a16="http://schemas.microsoft.com/office/drawing/2014/main" id="{AA602143-A77B-49FD-90FF-E459FF56770D}"/>
              </a:ext>
            </a:extLst>
          </p:cNvPr>
          <p:cNvSpPr/>
          <p:nvPr/>
        </p:nvSpPr>
        <p:spPr>
          <a:xfrm>
            <a:off x="1568620" y="871733"/>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5" name="Textfeld 64">
            <a:extLst>
              <a:ext uri="{FF2B5EF4-FFF2-40B4-BE49-F238E27FC236}">
                <a16:creationId xmlns:a16="http://schemas.microsoft.com/office/drawing/2014/main" id="{AFA35171-FEF1-4877-B3D5-8BB4259C3741}"/>
              </a:ext>
            </a:extLst>
          </p:cNvPr>
          <p:cNvSpPr txBox="1"/>
          <p:nvPr/>
        </p:nvSpPr>
        <p:spPr>
          <a:xfrm>
            <a:off x="4304237" y="1904966"/>
            <a:ext cx="459839"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grpSp>
        <p:nvGrpSpPr>
          <p:cNvPr id="61" name="Gruppieren 60">
            <a:extLst>
              <a:ext uri="{FF2B5EF4-FFF2-40B4-BE49-F238E27FC236}">
                <a16:creationId xmlns:a16="http://schemas.microsoft.com/office/drawing/2014/main" id="{BB3F5642-1362-4B35-90B6-7B3AEB73614C}"/>
              </a:ext>
            </a:extLst>
          </p:cNvPr>
          <p:cNvGrpSpPr/>
          <p:nvPr/>
        </p:nvGrpSpPr>
        <p:grpSpPr>
          <a:xfrm>
            <a:off x="2181533" y="3580827"/>
            <a:ext cx="323280" cy="145080"/>
            <a:chOff x="2181533" y="3580827"/>
            <a:chExt cx="323280" cy="145080"/>
          </a:xfrm>
        </p:grpSpPr>
        <mc:AlternateContent xmlns:mc="http://schemas.openxmlformats.org/markup-compatibility/2006" xmlns:p14="http://schemas.microsoft.com/office/powerpoint/2010/main">
          <mc:Choice Requires="p14">
            <p:contentPart p14:bwMode="auto" r:id="rId2">
              <p14:nvContentPartPr>
                <p14:cNvPr id="59" name="Freihand 58">
                  <a:extLst>
                    <a:ext uri="{FF2B5EF4-FFF2-40B4-BE49-F238E27FC236}">
                      <a16:creationId xmlns:a16="http://schemas.microsoft.com/office/drawing/2014/main" id="{9DD2812B-34FA-4CCB-A972-1B9CD38A830B}"/>
                    </a:ext>
                  </a:extLst>
                </p14:cNvPr>
                <p14:cNvContentPartPr/>
                <p14:nvPr/>
              </p14:nvContentPartPr>
              <p14:xfrm>
                <a:off x="2181533" y="3611787"/>
                <a:ext cx="244080" cy="38880"/>
              </p14:xfrm>
            </p:contentPart>
          </mc:Choice>
          <mc:Fallback xmlns="">
            <p:pic>
              <p:nvPicPr>
                <p:cNvPr id="59" name="Freihand 58">
                  <a:extLst>
                    <a:ext uri="{FF2B5EF4-FFF2-40B4-BE49-F238E27FC236}">
                      <a16:creationId xmlns:a16="http://schemas.microsoft.com/office/drawing/2014/main" id="{9DD2812B-34FA-4CCB-A972-1B9CD38A830B}"/>
                    </a:ext>
                  </a:extLst>
                </p:cNvPr>
                <p:cNvPicPr/>
                <p:nvPr/>
              </p:nvPicPr>
              <p:blipFill>
                <a:blip r:embed="rId3"/>
                <a:stretch>
                  <a:fillRect/>
                </a:stretch>
              </p:blipFill>
              <p:spPr>
                <a:xfrm>
                  <a:off x="2177213" y="3607467"/>
                  <a:ext cx="25272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0" name="Freihand 59">
                  <a:extLst>
                    <a:ext uri="{FF2B5EF4-FFF2-40B4-BE49-F238E27FC236}">
                      <a16:creationId xmlns:a16="http://schemas.microsoft.com/office/drawing/2014/main" id="{EA3AD4F6-3CC3-4B81-B3C9-849C44D43459}"/>
                    </a:ext>
                  </a:extLst>
                </p14:cNvPr>
                <p14:cNvContentPartPr/>
                <p14:nvPr/>
              </p14:nvContentPartPr>
              <p14:xfrm>
                <a:off x="2399333" y="3580827"/>
                <a:ext cx="105480" cy="145080"/>
              </p14:xfrm>
            </p:contentPart>
          </mc:Choice>
          <mc:Fallback xmlns="">
            <p:pic>
              <p:nvPicPr>
                <p:cNvPr id="60" name="Freihand 59">
                  <a:extLst>
                    <a:ext uri="{FF2B5EF4-FFF2-40B4-BE49-F238E27FC236}">
                      <a16:creationId xmlns:a16="http://schemas.microsoft.com/office/drawing/2014/main" id="{EA3AD4F6-3CC3-4B81-B3C9-849C44D43459}"/>
                    </a:ext>
                  </a:extLst>
                </p:cNvPr>
                <p:cNvPicPr/>
                <p:nvPr/>
              </p:nvPicPr>
              <p:blipFill>
                <a:blip r:embed="rId5"/>
                <a:stretch>
                  <a:fillRect/>
                </a:stretch>
              </p:blipFill>
              <p:spPr>
                <a:xfrm>
                  <a:off x="2395013" y="3576507"/>
                  <a:ext cx="114120" cy="153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
            <p14:nvContentPartPr>
              <p14:cNvPr id="62" name="Freihand 61">
                <a:extLst>
                  <a:ext uri="{FF2B5EF4-FFF2-40B4-BE49-F238E27FC236}">
                    <a16:creationId xmlns:a16="http://schemas.microsoft.com/office/drawing/2014/main" id="{80D23D90-C2FA-4540-BC2E-3824CE3BCA4D}"/>
                  </a:ext>
                </a:extLst>
              </p14:cNvPr>
              <p14:cNvContentPartPr/>
              <p14:nvPr/>
            </p14:nvContentPartPr>
            <p14:xfrm>
              <a:off x="2113133" y="4916427"/>
              <a:ext cx="3240" cy="720"/>
            </p14:xfrm>
          </p:contentPart>
        </mc:Choice>
        <mc:Fallback xmlns="">
          <p:pic>
            <p:nvPicPr>
              <p:cNvPr id="62" name="Freihand 61">
                <a:extLst>
                  <a:ext uri="{FF2B5EF4-FFF2-40B4-BE49-F238E27FC236}">
                    <a16:creationId xmlns:a16="http://schemas.microsoft.com/office/drawing/2014/main" id="{80D23D90-C2FA-4540-BC2E-3824CE3BCA4D}"/>
                  </a:ext>
                </a:extLst>
              </p:cNvPr>
              <p:cNvPicPr/>
              <p:nvPr/>
            </p:nvPicPr>
            <p:blipFill>
              <a:blip r:embed="rId7"/>
              <a:stretch>
                <a:fillRect/>
              </a:stretch>
            </p:blipFill>
            <p:spPr>
              <a:xfrm>
                <a:off x="2108813" y="4912107"/>
                <a:ext cx="11880" cy="9360"/>
              </a:xfrm>
              <a:prstGeom prst="rect">
                <a:avLst/>
              </a:prstGeom>
            </p:spPr>
          </p:pic>
        </mc:Fallback>
      </mc:AlternateContent>
      <p:grpSp>
        <p:nvGrpSpPr>
          <p:cNvPr id="67" name="Gruppieren 66">
            <a:extLst>
              <a:ext uri="{FF2B5EF4-FFF2-40B4-BE49-F238E27FC236}">
                <a16:creationId xmlns:a16="http://schemas.microsoft.com/office/drawing/2014/main" id="{F9EDDE66-19E2-4DC8-B5E8-4EACD276EFFC}"/>
              </a:ext>
            </a:extLst>
          </p:cNvPr>
          <p:cNvGrpSpPr/>
          <p:nvPr/>
        </p:nvGrpSpPr>
        <p:grpSpPr>
          <a:xfrm>
            <a:off x="2257853" y="6627147"/>
            <a:ext cx="241200" cy="101160"/>
            <a:chOff x="2257853" y="6627147"/>
            <a:chExt cx="241200" cy="101160"/>
          </a:xfrm>
        </p:grpSpPr>
        <mc:AlternateContent xmlns:mc="http://schemas.openxmlformats.org/markup-compatibility/2006" xmlns:p14="http://schemas.microsoft.com/office/powerpoint/2010/main">
          <mc:Choice Requires="p14">
            <p:contentPart p14:bwMode="auto" r:id="rId8">
              <p14:nvContentPartPr>
                <p14:cNvPr id="63" name="Freihand 62">
                  <a:extLst>
                    <a:ext uri="{FF2B5EF4-FFF2-40B4-BE49-F238E27FC236}">
                      <a16:creationId xmlns:a16="http://schemas.microsoft.com/office/drawing/2014/main" id="{17786B68-C406-4141-98A4-3EA86B3A1B3E}"/>
                    </a:ext>
                  </a:extLst>
                </p14:cNvPr>
                <p14:cNvContentPartPr/>
                <p14:nvPr/>
              </p14:nvContentPartPr>
              <p14:xfrm>
                <a:off x="2257853" y="6653787"/>
                <a:ext cx="145440" cy="6480"/>
              </p14:xfrm>
            </p:contentPart>
          </mc:Choice>
          <mc:Fallback xmlns="">
            <p:pic>
              <p:nvPicPr>
                <p:cNvPr id="63" name="Freihand 62">
                  <a:extLst>
                    <a:ext uri="{FF2B5EF4-FFF2-40B4-BE49-F238E27FC236}">
                      <a16:creationId xmlns:a16="http://schemas.microsoft.com/office/drawing/2014/main" id="{17786B68-C406-4141-98A4-3EA86B3A1B3E}"/>
                    </a:ext>
                  </a:extLst>
                </p:cNvPr>
                <p:cNvPicPr/>
                <p:nvPr/>
              </p:nvPicPr>
              <p:blipFill>
                <a:blip r:embed="rId9"/>
                <a:stretch>
                  <a:fillRect/>
                </a:stretch>
              </p:blipFill>
              <p:spPr>
                <a:xfrm>
                  <a:off x="2253533" y="6649467"/>
                  <a:ext cx="1540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66" name="Freihand 65">
                  <a:extLst>
                    <a:ext uri="{FF2B5EF4-FFF2-40B4-BE49-F238E27FC236}">
                      <a16:creationId xmlns:a16="http://schemas.microsoft.com/office/drawing/2014/main" id="{D9986E63-5011-4160-807C-12488ECD429C}"/>
                    </a:ext>
                  </a:extLst>
                </p14:cNvPr>
                <p14:cNvContentPartPr/>
                <p14:nvPr/>
              </p14:nvContentPartPr>
              <p14:xfrm>
                <a:off x="2393933" y="6627147"/>
                <a:ext cx="105120" cy="101160"/>
              </p14:xfrm>
            </p:contentPart>
          </mc:Choice>
          <mc:Fallback xmlns="">
            <p:pic>
              <p:nvPicPr>
                <p:cNvPr id="66" name="Freihand 65">
                  <a:extLst>
                    <a:ext uri="{FF2B5EF4-FFF2-40B4-BE49-F238E27FC236}">
                      <a16:creationId xmlns:a16="http://schemas.microsoft.com/office/drawing/2014/main" id="{D9986E63-5011-4160-807C-12488ECD429C}"/>
                    </a:ext>
                  </a:extLst>
                </p:cNvPr>
                <p:cNvPicPr/>
                <p:nvPr/>
              </p:nvPicPr>
              <p:blipFill>
                <a:blip r:embed="rId11"/>
                <a:stretch>
                  <a:fillRect/>
                </a:stretch>
              </p:blipFill>
              <p:spPr>
                <a:xfrm>
                  <a:off x="2389613" y="6622827"/>
                  <a:ext cx="11376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
            <p14:nvContentPartPr>
              <p14:cNvPr id="190" name="Freihand 189">
                <a:extLst>
                  <a:ext uri="{FF2B5EF4-FFF2-40B4-BE49-F238E27FC236}">
                    <a16:creationId xmlns:a16="http://schemas.microsoft.com/office/drawing/2014/main" id="{8C278926-B780-40E6-AA84-D6BF087530E9}"/>
                  </a:ext>
                </a:extLst>
              </p14:cNvPr>
              <p14:cNvContentPartPr/>
              <p14:nvPr/>
            </p14:nvContentPartPr>
            <p14:xfrm>
              <a:off x="9720653" y="943827"/>
              <a:ext cx="452160" cy="647280"/>
            </p14:xfrm>
          </p:contentPart>
        </mc:Choice>
        <mc:Fallback xmlns="">
          <p:pic>
            <p:nvPicPr>
              <p:cNvPr id="190" name="Freihand 189">
                <a:extLst>
                  <a:ext uri="{FF2B5EF4-FFF2-40B4-BE49-F238E27FC236}">
                    <a16:creationId xmlns:a16="http://schemas.microsoft.com/office/drawing/2014/main" id="{8C278926-B780-40E6-AA84-D6BF087530E9}"/>
                  </a:ext>
                </a:extLst>
              </p:cNvPr>
              <p:cNvPicPr/>
              <p:nvPr/>
            </p:nvPicPr>
            <p:blipFill>
              <a:blip r:embed="rId13"/>
              <a:stretch>
                <a:fillRect/>
              </a:stretch>
            </p:blipFill>
            <p:spPr>
              <a:xfrm>
                <a:off x="9716333" y="939507"/>
                <a:ext cx="460800" cy="655920"/>
              </a:xfrm>
              <a:prstGeom prst="rect">
                <a:avLst/>
              </a:prstGeom>
            </p:spPr>
          </p:pic>
        </mc:Fallback>
      </mc:AlternateContent>
      <p:sp>
        <p:nvSpPr>
          <p:cNvPr id="294" name="Gerader Verbinder 293">
            <a:extLst>
              <a:ext uri="{FF2B5EF4-FFF2-40B4-BE49-F238E27FC236}">
                <a16:creationId xmlns:a16="http://schemas.microsoft.com/office/drawing/2014/main" id="{03E7AC3E-2AE2-437C-BF45-0A965CF93530}"/>
              </a:ext>
            </a:extLst>
          </p:cNvPr>
          <p:cNvSpPr/>
          <p:nvPr/>
        </p:nvSpPr>
        <p:spPr>
          <a:xfrm flipV="1">
            <a:off x="648895" y="568886"/>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95" name="Textfeld 294">
            <a:extLst>
              <a:ext uri="{FF2B5EF4-FFF2-40B4-BE49-F238E27FC236}">
                <a16:creationId xmlns:a16="http://schemas.microsoft.com/office/drawing/2014/main" id="{26B87BA3-64BE-4006-BF11-97765E473114}"/>
              </a:ext>
            </a:extLst>
          </p:cNvPr>
          <p:cNvSpPr txBox="1"/>
          <p:nvPr/>
        </p:nvSpPr>
        <p:spPr>
          <a:xfrm>
            <a:off x="3257190" y="269964"/>
            <a:ext cx="56243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grpSp>
        <p:nvGrpSpPr>
          <p:cNvPr id="340" name="Gruppieren 339">
            <a:extLst>
              <a:ext uri="{FF2B5EF4-FFF2-40B4-BE49-F238E27FC236}">
                <a16:creationId xmlns:a16="http://schemas.microsoft.com/office/drawing/2014/main" id="{E5BBED54-C9EA-45CF-9EDA-E8370539F6B1}"/>
              </a:ext>
            </a:extLst>
          </p:cNvPr>
          <p:cNvGrpSpPr/>
          <p:nvPr/>
        </p:nvGrpSpPr>
        <p:grpSpPr>
          <a:xfrm>
            <a:off x="9811013" y="2522427"/>
            <a:ext cx="1602720" cy="289080"/>
            <a:chOff x="9811013" y="2522427"/>
            <a:chExt cx="1602720" cy="289080"/>
          </a:xfrm>
        </p:grpSpPr>
        <mc:AlternateContent xmlns:mc="http://schemas.openxmlformats.org/markup-compatibility/2006" xmlns:p14="http://schemas.microsoft.com/office/powerpoint/2010/main">
          <mc:Choice Requires="p14">
            <p:contentPart p14:bwMode="auto" r:id="rId14">
              <p14:nvContentPartPr>
                <p14:cNvPr id="319" name="Freihand 318">
                  <a:extLst>
                    <a:ext uri="{FF2B5EF4-FFF2-40B4-BE49-F238E27FC236}">
                      <a16:creationId xmlns:a16="http://schemas.microsoft.com/office/drawing/2014/main" id="{95D5EDD2-F5FB-4C70-A138-2E98C155D71F}"/>
                    </a:ext>
                  </a:extLst>
                </p14:cNvPr>
                <p14:cNvContentPartPr/>
                <p14:nvPr/>
              </p14:nvContentPartPr>
              <p14:xfrm>
                <a:off x="9811013" y="2666427"/>
                <a:ext cx="75240" cy="105840"/>
              </p14:xfrm>
            </p:contentPart>
          </mc:Choice>
          <mc:Fallback xmlns="">
            <p:pic>
              <p:nvPicPr>
                <p:cNvPr id="319" name="Freihand 318">
                  <a:extLst>
                    <a:ext uri="{FF2B5EF4-FFF2-40B4-BE49-F238E27FC236}">
                      <a16:creationId xmlns:a16="http://schemas.microsoft.com/office/drawing/2014/main" id="{95D5EDD2-F5FB-4C70-A138-2E98C155D71F}"/>
                    </a:ext>
                  </a:extLst>
                </p:cNvPr>
                <p:cNvPicPr/>
                <p:nvPr/>
              </p:nvPicPr>
              <p:blipFill>
                <a:blip r:embed="rId15"/>
                <a:stretch>
                  <a:fillRect/>
                </a:stretch>
              </p:blipFill>
              <p:spPr>
                <a:xfrm>
                  <a:off x="9806693" y="2662107"/>
                  <a:ext cx="8388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320" name="Freihand 319">
                  <a:extLst>
                    <a:ext uri="{FF2B5EF4-FFF2-40B4-BE49-F238E27FC236}">
                      <a16:creationId xmlns:a16="http://schemas.microsoft.com/office/drawing/2014/main" id="{E2FD3F61-95E1-4E55-82AF-CA2D8441CD7E}"/>
                    </a:ext>
                  </a:extLst>
                </p14:cNvPr>
                <p14:cNvContentPartPr/>
                <p14:nvPr/>
              </p14:nvContentPartPr>
              <p14:xfrm>
                <a:off x="9838373" y="2651667"/>
                <a:ext cx="99000" cy="159840"/>
              </p14:xfrm>
            </p:contentPart>
          </mc:Choice>
          <mc:Fallback xmlns="">
            <p:pic>
              <p:nvPicPr>
                <p:cNvPr id="320" name="Freihand 319">
                  <a:extLst>
                    <a:ext uri="{FF2B5EF4-FFF2-40B4-BE49-F238E27FC236}">
                      <a16:creationId xmlns:a16="http://schemas.microsoft.com/office/drawing/2014/main" id="{E2FD3F61-95E1-4E55-82AF-CA2D8441CD7E}"/>
                    </a:ext>
                  </a:extLst>
                </p:cNvPr>
                <p:cNvPicPr/>
                <p:nvPr/>
              </p:nvPicPr>
              <p:blipFill>
                <a:blip r:embed="rId17"/>
                <a:stretch>
                  <a:fillRect/>
                </a:stretch>
              </p:blipFill>
              <p:spPr>
                <a:xfrm>
                  <a:off x="9834053" y="2647347"/>
                  <a:ext cx="10764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21" name="Freihand 320">
                  <a:extLst>
                    <a:ext uri="{FF2B5EF4-FFF2-40B4-BE49-F238E27FC236}">
                      <a16:creationId xmlns:a16="http://schemas.microsoft.com/office/drawing/2014/main" id="{7E45009D-9410-451B-B7A8-709BEE4AD6CD}"/>
                    </a:ext>
                  </a:extLst>
                </p14:cNvPr>
                <p14:cNvContentPartPr/>
                <p14:nvPr/>
              </p14:nvContentPartPr>
              <p14:xfrm>
                <a:off x="9922973" y="2636907"/>
                <a:ext cx="195120" cy="142920"/>
              </p14:xfrm>
            </p:contentPart>
          </mc:Choice>
          <mc:Fallback xmlns="">
            <p:pic>
              <p:nvPicPr>
                <p:cNvPr id="321" name="Freihand 320">
                  <a:extLst>
                    <a:ext uri="{FF2B5EF4-FFF2-40B4-BE49-F238E27FC236}">
                      <a16:creationId xmlns:a16="http://schemas.microsoft.com/office/drawing/2014/main" id="{7E45009D-9410-451B-B7A8-709BEE4AD6CD}"/>
                    </a:ext>
                  </a:extLst>
                </p:cNvPr>
                <p:cNvPicPr/>
                <p:nvPr/>
              </p:nvPicPr>
              <p:blipFill>
                <a:blip r:embed="rId19"/>
                <a:stretch>
                  <a:fillRect/>
                </a:stretch>
              </p:blipFill>
              <p:spPr>
                <a:xfrm>
                  <a:off x="9918653" y="2632587"/>
                  <a:ext cx="2037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322" name="Freihand 321">
                  <a:extLst>
                    <a:ext uri="{FF2B5EF4-FFF2-40B4-BE49-F238E27FC236}">
                      <a16:creationId xmlns:a16="http://schemas.microsoft.com/office/drawing/2014/main" id="{14B0A439-98C8-4D72-9921-49C94379D8B2}"/>
                    </a:ext>
                  </a:extLst>
                </p14:cNvPr>
                <p14:cNvContentPartPr/>
                <p14:nvPr/>
              </p14:nvContentPartPr>
              <p14:xfrm>
                <a:off x="10195853" y="2711427"/>
                <a:ext cx="92520" cy="9000"/>
              </p14:xfrm>
            </p:contentPart>
          </mc:Choice>
          <mc:Fallback xmlns="">
            <p:pic>
              <p:nvPicPr>
                <p:cNvPr id="322" name="Freihand 321">
                  <a:extLst>
                    <a:ext uri="{FF2B5EF4-FFF2-40B4-BE49-F238E27FC236}">
                      <a16:creationId xmlns:a16="http://schemas.microsoft.com/office/drawing/2014/main" id="{14B0A439-98C8-4D72-9921-49C94379D8B2}"/>
                    </a:ext>
                  </a:extLst>
                </p:cNvPr>
                <p:cNvPicPr/>
                <p:nvPr/>
              </p:nvPicPr>
              <p:blipFill>
                <a:blip r:embed="rId21"/>
                <a:stretch>
                  <a:fillRect/>
                </a:stretch>
              </p:blipFill>
              <p:spPr>
                <a:xfrm>
                  <a:off x="10191533" y="2707107"/>
                  <a:ext cx="1011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23" name="Freihand 322">
                  <a:extLst>
                    <a:ext uri="{FF2B5EF4-FFF2-40B4-BE49-F238E27FC236}">
                      <a16:creationId xmlns:a16="http://schemas.microsoft.com/office/drawing/2014/main" id="{2AD2AB89-935F-430C-8242-752C055BD2CD}"/>
                    </a:ext>
                  </a:extLst>
                </p14:cNvPr>
                <p14:cNvContentPartPr/>
                <p14:nvPr/>
              </p14:nvContentPartPr>
              <p14:xfrm>
                <a:off x="10397453" y="2609907"/>
                <a:ext cx="155520" cy="136800"/>
              </p14:xfrm>
            </p:contentPart>
          </mc:Choice>
          <mc:Fallback xmlns="">
            <p:pic>
              <p:nvPicPr>
                <p:cNvPr id="323" name="Freihand 322">
                  <a:extLst>
                    <a:ext uri="{FF2B5EF4-FFF2-40B4-BE49-F238E27FC236}">
                      <a16:creationId xmlns:a16="http://schemas.microsoft.com/office/drawing/2014/main" id="{2AD2AB89-935F-430C-8242-752C055BD2CD}"/>
                    </a:ext>
                  </a:extLst>
                </p:cNvPr>
                <p:cNvPicPr/>
                <p:nvPr/>
              </p:nvPicPr>
              <p:blipFill>
                <a:blip r:embed="rId23"/>
                <a:stretch>
                  <a:fillRect/>
                </a:stretch>
              </p:blipFill>
              <p:spPr>
                <a:xfrm>
                  <a:off x="10393133" y="2605587"/>
                  <a:ext cx="1641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24" name="Freihand 323">
                  <a:extLst>
                    <a:ext uri="{FF2B5EF4-FFF2-40B4-BE49-F238E27FC236}">
                      <a16:creationId xmlns:a16="http://schemas.microsoft.com/office/drawing/2014/main" id="{EC6C6570-224E-41BC-8F10-63B5B21016C4}"/>
                    </a:ext>
                  </a:extLst>
                </p14:cNvPr>
                <p14:cNvContentPartPr/>
                <p14:nvPr/>
              </p14:nvContentPartPr>
              <p14:xfrm>
                <a:off x="10447133" y="2628987"/>
                <a:ext cx="428040" cy="114480"/>
              </p14:xfrm>
            </p:contentPart>
          </mc:Choice>
          <mc:Fallback xmlns="">
            <p:pic>
              <p:nvPicPr>
                <p:cNvPr id="324" name="Freihand 323">
                  <a:extLst>
                    <a:ext uri="{FF2B5EF4-FFF2-40B4-BE49-F238E27FC236}">
                      <a16:creationId xmlns:a16="http://schemas.microsoft.com/office/drawing/2014/main" id="{EC6C6570-224E-41BC-8F10-63B5B21016C4}"/>
                    </a:ext>
                  </a:extLst>
                </p:cNvPr>
                <p:cNvPicPr/>
                <p:nvPr/>
              </p:nvPicPr>
              <p:blipFill>
                <a:blip r:embed="rId25"/>
                <a:stretch>
                  <a:fillRect/>
                </a:stretch>
              </p:blipFill>
              <p:spPr>
                <a:xfrm>
                  <a:off x="10442813" y="2624667"/>
                  <a:ext cx="4366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5" name="Freihand 324">
                  <a:extLst>
                    <a:ext uri="{FF2B5EF4-FFF2-40B4-BE49-F238E27FC236}">
                      <a16:creationId xmlns:a16="http://schemas.microsoft.com/office/drawing/2014/main" id="{144ACA46-1C18-4EF1-ABDC-99C4EAD6A77F}"/>
                    </a:ext>
                  </a:extLst>
                </p14:cNvPr>
                <p14:cNvContentPartPr/>
                <p14:nvPr/>
              </p14:nvContentPartPr>
              <p14:xfrm>
                <a:off x="10993253" y="2648427"/>
                <a:ext cx="96120" cy="79920"/>
              </p14:xfrm>
            </p:contentPart>
          </mc:Choice>
          <mc:Fallback xmlns="">
            <p:pic>
              <p:nvPicPr>
                <p:cNvPr id="325" name="Freihand 324">
                  <a:extLst>
                    <a:ext uri="{FF2B5EF4-FFF2-40B4-BE49-F238E27FC236}">
                      <a16:creationId xmlns:a16="http://schemas.microsoft.com/office/drawing/2014/main" id="{144ACA46-1C18-4EF1-ABDC-99C4EAD6A77F}"/>
                    </a:ext>
                  </a:extLst>
                </p:cNvPr>
                <p:cNvPicPr/>
                <p:nvPr/>
              </p:nvPicPr>
              <p:blipFill>
                <a:blip r:embed="rId27"/>
                <a:stretch>
                  <a:fillRect/>
                </a:stretch>
              </p:blipFill>
              <p:spPr>
                <a:xfrm>
                  <a:off x="10988933" y="2644107"/>
                  <a:ext cx="10476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26" name="Freihand 325">
                  <a:extLst>
                    <a:ext uri="{FF2B5EF4-FFF2-40B4-BE49-F238E27FC236}">
                      <a16:creationId xmlns:a16="http://schemas.microsoft.com/office/drawing/2014/main" id="{43C8F61B-4DF0-4C2F-B659-18D1C8482D4C}"/>
                    </a:ext>
                  </a:extLst>
                </p14:cNvPr>
                <p14:cNvContentPartPr/>
                <p14:nvPr/>
              </p14:nvContentPartPr>
              <p14:xfrm>
                <a:off x="11118533" y="2650947"/>
                <a:ext cx="81720" cy="74880"/>
              </p14:xfrm>
            </p:contentPart>
          </mc:Choice>
          <mc:Fallback xmlns="">
            <p:pic>
              <p:nvPicPr>
                <p:cNvPr id="326" name="Freihand 325">
                  <a:extLst>
                    <a:ext uri="{FF2B5EF4-FFF2-40B4-BE49-F238E27FC236}">
                      <a16:creationId xmlns:a16="http://schemas.microsoft.com/office/drawing/2014/main" id="{43C8F61B-4DF0-4C2F-B659-18D1C8482D4C}"/>
                    </a:ext>
                  </a:extLst>
                </p:cNvPr>
                <p:cNvPicPr/>
                <p:nvPr/>
              </p:nvPicPr>
              <p:blipFill>
                <a:blip r:embed="rId29"/>
                <a:stretch>
                  <a:fillRect/>
                </a:stretch>
              </p:blipFill>
              <p:spPr>
                <a:xfrm>
                  <a:off x="11114213" y="2646627"/>
                  <a:ext cx="903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27" name="Freihand 326">
                  <a:extLst>
                    <a:ext uri="{FF2B5EF4-FFF2-40B4-BE49-F238E27FC236}">
                      <a16:creationId xmlns:a16="http://schemas.microsoft.com/office/drawing/2014/main" id="{ED4660FA-1F40-4A65-BE7A-B6B5622C6005}"/>
                    </a:ext>
                  </a:extLst>
                </p14:cNvPr>
                <p14:cNvContentPartPr/>
                <p14:nvPr/>
              </p14:nvContentPartPr>
              <p14:xfrm>
                <a:off x="11256053" y="2522427"/>
                <a:ext cx="157680" cy="197640"/>
              </p14:xfrm>
            </p:contentPart>
          </mc:Choice>
          <mc:Fallback xmlns="">
            <p:pic>
              <p:nvPicPr>
                <p:cNvPr id="327" name="Freihand 326">
                  <a:extLst>
                    <a:ext uri="{FF2B5EF4-FFF2-40B4-BE49-F238E27FC236}">
                      <a16:creationId xmlns:a16="http://schemas.microsoft.com/office/drawing/2014/main" id="{ED4660FA-1F40-4A65-BE7A-B6B5622C6005}"/>
                    </a:ext>
                  </a:extLst>
                </p:cNvPr>
                <p:cNvPicPr/>
                <p:nvPr/>
              </p:nvPicPr>
              <p:blipFill>
                <a:blip r:embed="rId31"/>
                <a:stretch>
                  <a:fillRect/>
                </a:stretch>
              </p:blipFill>
              <p:spPr>
                <a:xfrm>
                  <a:off x="11251733" y="2518107"/>
                  <a:ext cx="166320" cy="206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
            <p14:nvContentPartPr>
              <p14:cNvPr id="296" name="Freihand 295">
                <a:extLst>
                  <a:ext uri="{FF2B5EF4-FFF2-40B4-BE49-F238E27FC236}">
                    <a16:creationId xmlns:a16="http://schemas.microsoft.com/office/drawing/2014/main" id="{59C64A4B-12AD-4640-8116-F7D6A253CC23}"/>
                  </a:ext>
                </a:extLst>
              </p14:cNvPr>
              <p14:cNvContentPartPr/>
              <p14:nvPr/>
            </p14:nvContentPartPr>
            <p14:xfrm>
              <a:off x="5635373" y="2794947"/>
              <a:ext cx="167040" cy="23400"/>
            </p14:xfrm>
          </p:contentPart>
        </mc:Choice>
        <mc:Fallback xmlns="">
          <p:pic>
            <p:nvPicPr>
              <p:cNvPr id="296" name="Freihand 295">
                <a:extLst>
                  <a:ext uri="{FF2B5EF4-FFF2-40B4-BE49-F238E27FC236}">
                    <a16:creationId xmlns:a16="http://schemas.microsoft.com/office/drawing/2014/main" id="{59C64A4B-12AD-4640-8116-F7D6A253CC23}"/>
                  </a:ext>
                </a:extLst>
              </p:cNvPr>
              <p:cNvPicPr/>
              <p:nvPr/>
            </p:nvPicPr>
            <p:blipFill>
              <a:blip r:embed="rId33"/>
              <a:stretch>
                <a:fillRect/>
              </a:stretch>
            </p:blipFill>
            <p:spPr>
              <a:xfrm>
                <a:off x="5631053" y="2790627"/>
                <a:ext cx="175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97" name="Freihand 296">
                <a:extLst>
                  <a:ext uri="{FF2B5EF4-FFF2-40B4-BE49-F238E27FC236}">
                    <a16:creationId xmlns:a16="http://schemas.microsoft.com/office/drawing/2014/main" id="{987A9BF6-3045-4DBB-9E54-F99B79F6BA52}"/>
                  </a:ext>
                </a:extLst>
              </p14:cNvPr>
              <p14:cNvContentPartPr/>
              <p14:nvPr/>
            </p14:nvContentPartPr>
            <p14:xfrm>
              <a:off x="5667053" y="2833107"/>
              <a:ext cx="158040" cy="15120"/>
            </p14:xfrm>
          </p:contentPart>
        </mc:Choice>
        <mc:Fallback xmlns="">
          <p:pic>
            <p:nvPicPr>
              <p:cNvPr id="297" name="Freihand 296">
                <a:extLst>
                  <a:ext uri="{FF2B5EF4-FFF2-40B4-BE49-F238E27FC236}">
                    <a16:creationId xmlns:a16="http://schemas.microsoft.com/office/drawing/2014/main" id="{987A9BF6-3045-4DBB-9E54-F99B79F6BA52}"/>
                  </a:ext>
                </a:extLst>
              </p:cNvPr>
              <p:cNvPicPr/>
              <p:nvPr/>
            </p:nvPicPr>
            <p:blipFill>
              <a:blip r:embed="rId35"/>
              <a:stretch>
                <a:fillRect/>
              </a:stretch>
            </p:blipFill>
            <p:spPr>
              <a:xfrm>
                <a:off x="5662733" y="2828787"/>
                <a:ext cx="166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98" name="Freihand 297">
                <a:extLst>
                  <a:ext uri="{FF2B5EF4-FFF2-40B4-BE49-F238E27FC236}">
                    <a16:creationId xmlns:a16="http://schemas.microsoft.com/office/drawing/2014/main" id="{9621174A-317C-4C21-BAE8-3A85B65EEEF2}"/>
                  </a:ext>
                </a:extLst>
              </p14:cNvPr>
              <p14:cNvContentPartPr/>
              <p14:nvPr/>
            </p14:nvContentPartPr>
            <p14:xfrm>
              <a:off x="5840933" y="2767587"/>
              <a:ext cx="81360" cy="144360"/>
            </p14:xfrm>
          </p:contentPart>
        </mc:Choice>
        <mc:Fallback xmlns="">
          <p:pic>
            <p:nvPicPr>
              <p:cNvPr id="298" name="Freihand 297">
                <a:extLst>
                  <a:ext uri="{FF2B5EF4-FFF2-40B4-BE49-F238E27FC236}">
                    <a16:creationId xmlns:a16="http://schemas.microsoft.com/office/drawing/2014/main" id="{9621174A-317C-4C21-BAE8-3A85B65EEEF2}"/>
                  </a:ext>
                </a:extLst>
              </p:cNvPr>
              <p:cNvPicPr/>
              <p:nvPr/>
            </p:nvPicPr>
            <p:blipFill>
              <a:blip r:embed="rId37"/>
              <a:stretch>
                <a:fillRect/>
              </a:stretch>
            </p:blipFill>
            <p:spPr>
              <a:xfrm>
                <a:off x="5836613" y="2763267"/>
                <a:ext cx="9000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99" name="Freihand 298">
                <a:extLst>
                  <a:ext uri="{FF2B5EF4-FFF2-40B4-BE49-F238E27FC236}">
                    <a16:creationId xmlns:a16="http://schemas.microsoft.com/office/drawing/2014/main" id="{22B2C89B-31A2-4E2D-A244-30D9258F2C52}"/>
                  </a:ext>
                </a:extLst>
              </p14:cNvPr>
              <p14:cNvContentPartPr/>
              <p14:nvPr/>
            </p14:nvContentPartPr>
            <p14:xfrm>
              <a:off x="6064493" y="2704947"/>
              <a:ext cx="168840" cy="132120"/>
            </p14:xfrm>
          </p:contentPart>
        </mc:Choice>
        <mc:Fallback xmlns="">
          <p:pic>
            <p:nvPicPr>
              <p:cNvPr id="299" name="Freihand 298">
                <a:extLst>
                  <a:ext uri="{FF2B5EF4-FFF2-40B4-BE49-F238E27FC236}">
                    <a16:creationId xmlns:a16="http://schemas.microsoft.com/office/drawing/2014/main" id="{22B2C89B-31A2-4E2D-A244-30D9258F2C52}"/>
                  </a:ext>
                </a:extLst>
              </p:cNvPr>
              <p:cNvPicPr/>
              <p:nvPr/>
            </p:nvPicPr>
            <p:blipFill>
              <a:blip r:embed="rId39"/>
              <a:stretch>
                <a:fillRect/>
              </a:stretch>
            </p:blipFill>
            <p:spPr>
              <a:xfrm>
                <a:off x="6060173" y="2700627"/>
                <a:ext cx="1774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00" name="Freihand 299">
                <a:extLst>
                  <a:ext uri="{FF2B5EF4-FFF2-40B4-BE49-F238E27FC236}">
                    <a16:creationId xmlns:a16="http://schemas.microsoft.com/office/drawing/2014/main" id="{E3D8DEFF-B31C-496D-975F-955BDF757FEE}"/>
                  </a:ext>
                </a:extLst>
              </p14:cNvPr>
              <p14:cNvContentPartPr/>
              <p14:nvPr/>
            </p14:nvContentPartPr>
            <p14:xfrm>
              <a:off x="6236213" y="2747067"/>
              <a:ext cx="130320" cy="53280"/>
            </p14:xfrm>
          </p:contentPart>
        </mc:Choice>
        <mc:Fallback xmlns="">
          <p:pic>
            <p:nvPicPr>
              <p:cNvPr id="300" name="Freihand 299">
                <a:extLst>
                  <a:ext uri="{FF2B5EF4-FFF2-40B4-BE49-F238E27FC236}">
                    <a16:creationId xmlns:a16="http://schemas.microsoft.com/office/drawing/2014/main" id="{E3D8DEFF-B31C-496D-975F-955BDF757FEE}"/>
                  </a:ext>
                </a:extLst>
              </p:cNvPr>
              <p:cNvPicPr/>
              <p:nvPr/>
            </p:nvPicPr>
            <p:blipFill>
              <a:blip r:embed="rId41"/>
              <a:stretch>
                <a:fillRect/>
              </a:stretch>
            </p:blipFill>
            <p:spPr>
              <a:xfrm>
                <a:off x="6231893" y="2742747"/>
                <a:ext cx="1389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01" name="Freihand 300">
                <a:extLst>
                  <a:ext uri="{FF2B5EF4-FFF2-40B4-BE49-F238E27FC236}">
                    <a16:creationId xmlns:a16="http://schemas.microsoft.com/office/drawing/2014/main" id="{B9B6648D-8195-4069-A63C-CCA3E8B92E75}"/>
                  </a:ext>
                </a:extLst>
              </p14:cNvPr>
              <p14:cNvContentPartPr/>
              <p14:nvPr/>
            </p14:nvContentPartPr>
            <p14:xfrm>
              <a:off x="6355013" y="2746347"/>
              <a:ext cx="61920" cy="89640"/>
            </p14:xfrm>
          </p:contentPart>
        </mc:Choice>
        <mc:Fallback xmlns="">
          <p:pic>
            <p:nvPicPr>
              <p:cNvPr id="301" name="Freihand 300">
                <a:extLst>
                  <a:ext uri="{FF2B5EF4-FFF2-40B4-BE49-F238E27FC236}">
                    <a16:creationId xmlns:a16="http://schemas.microsoft.com/office/drawing/2014/main" id="{B9B6648D-8195-4069-A63C-CCA3E8B92E75}"/>
                  </a:ext>
                </a:extLst>
              </p:cNvPr>
              <p:cNvPicPr/>
              <p:nvPr/>
            </p:nvPicPr>
            <p:blipFill>
              <a:blip r:embed="rId43"/>
              <a:stretch>
                <a:fillRect/>
              </a:stretch>
            </p:blipFill>
            <p:spPr>
              <a:xfrm>
                <a:off x="6350693" y="2742027"/>
                <a:ext cx="705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02" name="Freihand 301">
                <a:extLst>
                  <a:ext uri="{FF2B5EF4-FFF2-40B4-BE49-F238E27FC236}">
                    <a16:creationId xmlns:a16="http://schemas.microsoft.com/office/drawing/2014/main" id="{D1C1721F-D83C-4E52-9D4B-2E6BB3A94E4A}"/>
                  </a:ext>
                </a:extLst>
              </p14:cNvPr>
              <p14:cNvContentPartPr/>
              <p14:nvPr/>
            </p14:nvContentPartPr>
            <p14:xfrm>
              <a:off x="6565613" y="2684427"/>
              <a:ext cx="78840" cy="145080"/>
            </p14:xfrm>
          </p:contentPart>
        </mc:Choice>
        <mc:Fallback xmlns="">
          <p:pic>
            <p:nvPicPr>
              <p:cNvPr id="302" name="Freihand 301">
                <a:extLst>
                  <a:ext uri="{FF2B5EF4-FFF2-40B4-BE49-F238E27FC236}">
                    <a16:creationId xmlns:a16="http://schemas.microsoft.com/office/drawing/2014/main" id="{D1C1721F-D83C-4E52-9D4B-2E6BB3A94E4A}"/>
                  </a:ext>
                </a:extLst>
              </p:cNvPr>
              <p:cNvPicPr/>
              <p:nvPr/>
            </p:nvPicPr>
            <p:blipFill>
              <a:blip r:embed="rId45"/>
              <a:stretch>
                <a:fillRect/>
              </a:stretch>
            </p:blipFill>
            <p:spPr>
              <a:xfrm>
                <a:off x="6561293" y="2680107"/>
                <a:ext cx="874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03" name="Freihand 302">
                <a:extLst>
                  <a:ext uri="{FF2B5EF4-FFF2-40B4-BE49-F238E27FC236}">
                    <a16:creationId xmlns:a16="http://schemas.microsoft.com/office/drawing/2014/main" id="{A2BEDE2C-2894-4C3E-A914-BF66C469FF14}"/>
                  </a:ext>
                </a:extLst>
              </p14:cNvPr>
              <p14:cNvContentPartPr/>
              <p14:nvPr/>
            </p14:nvContentPartPr>
            <p14:xfrm>
              <a:off x="6691973" y="2744907"/>
              <a:ext cx="60120" cy="78480"/>
            </p14:xfrm>
          </p:contentPart>
        </mc:Choice>
        <mc:Fallback xmlns="">
          <p:pic>
            <p:nvPicPr>
              <p:cNvPr id="303" name="Freihand 302">
                <a:extLst>
                  <a:ext uri="{FF2B5EF4-FFF2-40B4-BE49-F238E27FC236}">
                    <a16:creationId xmlns:a16="http://schemas.microsoft.com/office/drawing/2014/main" id="{A2BEDE2C-2894-4C3E-A914-BF66C469FF14}"/>
                  </a:ext>
                </a:extLst>
              </p:cNvPr>
              <p:cNvPicPr/>
              <p:nvPr/>
            </p:nvPicPr>
            <p:blipFill>
              <a:blip r:embed="rId47"/>
              <a:stretch>
                <a:fillRect/>
              </a:stretch>
            </p:blipFill>
            <p:spPr>
              <a:xfrm>
                <a:off x="6687653" y="2740587"/>
                <a:ext cx="687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4" name="Freihand 303">
                <a:extLst>
                  <a:ext uri="{FF2B5EF4-FFF2-40B4-BE49-F238E27FC236}">
                    <a16:creationId xmlns:a16="http://schemas.microsoft.com/office/drawing/2014/main" id="{7949E244-D352-4458-B5E4-8FC725C8B9C0}"/>
                  </a:ext>
                </a:extLst>
              </p14:cNvPr>
              <p14:cNvContentPartPr/>
              <p14:nvPr/>
            </p14:nvContentPartPr>
            <p14:xfrm>
              <a:off x="6765413" y="2694507"/>
              <a:ext cx="136080" cy="126360"/>
            </p14:xfrm>
          </p:contentPart>
        </mc:Choice>
        <mc:Fallback xmlns="">
          <p:pic>
            <p:nvPicPr>
              <p:cNvPr id="304" name="Freihand 303">
                <a:extLst>
                  <a:ext uri="{FF2B5EF4-FFF2-40B4-BE49-F238E27FC236}">
                    <a16:creationId xmlns:a16="http://schemas.microsoft.com/office/drawing/2014/main" id="{7949E244-D352-4458-B5E4-8FC725C8B9C0}"/>
                  </a:ext>
                </a:extLst>
              </p:cNvPr>
              <p:cNvPicPr/>
              <p:nvPr/>
            </p:nvPicPr>
            <p:blipFill>
              <a:blip r:embed="rId49"/>
              <a:stretch>
                <a:fillRect/>
              </a:stretch>
            </p:blipFill>
            <p:spPr>
              <a:xfrm>
                <a:off x="6761093" y="2690187"/>
                <a:ext cx="1447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06" name="Freihand 305">
                <a:extLst>
                  <a:ext uri="{FF2B5EF4-FFF2-40B4-BE49-F238E27FC236}">
                    <a16:creationId xmlns:a16="http://schemas.microsoft.com/office/drawing/2014/main" id="{3E0AFDF2-D0D7-4A76-BB09-78D68F63C380}"/>
                  </a:ext>
                </a:extLst>
              </p14:cNvPr>
              <p14:cNvContentPartPr/>
              <p14:nvPr/>
            </p14:nvContentPartPr>
            <p14:xfrm>
              <a:off x="6942893" y="2747427"/>
              <a:ext cx="212760" cy="93600"/>
            </p14:xfrm>
          </p:contentPart>
        </mc:Choice>
        <mc:Fallback xmlns="">
          <p:pic>
            <p:nvPicPr>
              <p:cNvPr id="306" name="Freihand 305">
                <a:extLst>
                  <a:ext uri="{FF2B5EF4-FFF2-40B4-BE49-F238E27FC236}">
                    <a16:creationId xmlns:a16="http://schemas.microsoft.com/office/drawing/2014/main" id="{3E0AFDF2-D0D7-4A76-BB09-78D68F63C380}"/>
                  </a:ext>
                </a:extLst>
              </p:cNvPr>
              <p:cNvPicPr/>
              <p:nvPr/>
            </p:nvPicPr>
            <p:blipFill>
              <a:blip r:embed="rId51"/>
              <a:stretch>
                <a:fillRect/>
              </a:stretch>
            </p:blipFill>
            <p:spPr>
              <a:xfrm>
                <a:off x="6938573" y="2743107"/>
                <a:ext cx="2214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07" name="Freihand 306">
                <a:extLst>
                  <a:ext uri="{FF2B5EF4-FFF2-40B4-BE49-F238E27FC236}">
                    <a16:creationId xmlns:a16="http://schemas.microsoft.com/office/drawing/2014/main" id="{52050F0A-1B43-4E5D-A25F-A9E3D3FAAFED}"/>
                  </a:ext>
                </a:extLst>
              </p14:cNvPr>
              <p14:cNvContentPartPr/>
              <p14:nvPr/>
            </p14:nvContentPartPr>
            <p14:xfrm>
              <a:off x="7181213" y="2679387"/>
              <a:ext cx="250200" cy="164880"/>
            </p14:xfrm>
          </p:contentPart>
        </mc:Choice>
        <mc:Fallback xmlns="">
          <p:pic>
            <p:nvPicPr>
              <p:cNvPr id="307" name="Freihand 306">
                <a:extLst>
                  <a:ext uri="{FF2B5EF4-FFF2-40B4-BE49-F238E27FC236}">
                    <a16:creationId xmlns:a16="http://schemas.microsoft.com/office/drawing/2014/main" id="{52050F0A-1B43-4E5D-A25F-A9E3D3FAAFED}"/>
                  </a:ext>
                </a:extLst>
              </p:cNvPr>
              <p:cNvPicPr/>
              <p:nvPr/>
            </p:nvPicPr>
            <p:blipFill>
              <a:blip r:embed="rId53"/>
              <a:stretch>
                <a:fillRect/>
              </a:stretch>
            </p:blipFill>
            <p:spPr>
              <a:xfrm>
                <a:off x="7176893" y="2675067"/>
                <a:ext cx="2588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08" name="Freihand 307">
                <a:extLst>
                  <a:ext uri="{FF2B5EF4-FFF2-40B4-BE49-F238E27FC236}">
                    <a16:creationId xmlns:a16="http://schemas.microsoft.com/office/drawing/2014/main" id="{A3D5A7E2-5E72-48AE-8922-14D0B3C0B621}"/>
                  </a:ext>
                </a:extLst>
              </p14:cNvPr>
              <p14:cNvContentPartPr/>
              <p14:nvPr/>
            </p14:nvContentPartPr>
            <p14:xfrm>
              <a:off x="7592693" y="2742387"/>
              <a:ext cx="138240" cy="84240"/>
            </p14:xfrm>
          </p:contentPart>
        </mc:Choice>
        <mc:Fallback xmlns="">
          <p:pic>
            <p:nvPicPr>
              <p:cNvPr id="308" name="Freihand 307">
                <a:extLst>
                  <a:ext uri="{FF2B5EF4-FFF2-40B4-BE49-F238E27FC236}">
                    <a16:creationId xmlns:a16="http://schemas.microsoft.com/office/drawing/2014/main" id="{A3D5A7E2-5E72-48AE-8922-14D0B3C0B621}"/>
                  </a:ext>
                </a:extLst>
              </p:cNvPr>
              <p:cNvPicPr/>
              <p:nvPr/>
            </p:nvPicPr>
            <p:blipFill>
              <a:blip r:embed="rId55"/>
              <a:stretch>
                <a:fillRect/>
              </a:stretch>
            </p:blipFill>
            <p:spPr>
              <a:xfrm>
                <a:off x="7588373" y="2738067"/>
                <a:ext cx="1468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09" name="Freihand 308">
                <a:extLst>
                  <a:ext uri="{FF2B5EF4-FFF2-40B4-BE49-F238E27FC236}">
                    <a16:creationId xmlns:a16="http://schemas.microsoft.com/office/drawing/2014/main" id="{24D77AB7-AC9B-4DAE-888D-2BEA28F0994D}"/>
                  </a:ext>
                </a:extLst>
              </p14:cNvPr>
              <p14:cNvContentPartPr/>
              <p14:nvPr/>
            </p14:nvContentPartPr>
            <p14:xfrm>
              <a:off x="7751813" y="2684427"/>
              <a:ext cx="80280" cy="132840"/>
            </p14:xfrm>
          </p:contentPart>
        </mc:Choice>
        <mc:Fallback xmlns="">
          <p:pic>
            <p:nvPicPr>
              <p:cNvPr id="309" name="Freihand 308">
                <a:extLst>
                  <a:ext uri="{FF2B5EF4-FFF2-40B4-BE49-F238E27FC236}">
                    <a16:creationId xmlns:a16="http://schemas.microsoft.com/office/drawing/2014/main" id="{24D77AB7-AC9B-4DAE-888D-2BEA28F0994D}"/>
                  </a:ext>
                </a:extLst>
              </p:cNvPr>
              <p:cNvPicPr/>
              <p:nvPr/>
            </p:nvPicPr>
            <p:blipFill>
              <a:blip r:embed="rId57"/>
              <a:stretch>
                <a:fillRect/>
              </a:stretch>
            </p:blipFill>
            <p:spPr>
              <a:xfrm>
                <a:off x="7747493" y="2680107"/>
                <a:ext cx="889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10" name="Freihand 309">
                <a:extLst>
                  <a:ext uri="{FF2B5EF4-FFF2-40B4-BE49-F238E27FC236}">
                    <a16:creationId xmlns:a16="http://schemas.microsoft.com/office/drawing/2014/main" id="{B2BCFD11-F07E-422C-8F50-B730099D3816}"/>
                  </a:ext>
                </a:extLst>
              </p14:cNvPr>
              <p14:cNvContentPartPr/>
              <p14:nvPr/>
            </p14:nvContentPartPr>
            <p14:xfrm>
              <a:off x="7868093" y="2716107"/>
              <a:ext cx="144360" cy="80280"/>
            </p14:xfrm>
          </p:contentPart>
        </mc:Choice>
        <mc:Fallback xmlns="">
          <p:pic>
            <p:nvPicPr>
              <p:cNvPr id="310" name="Freihand 309">
                <a:extLst>
                  <a:ext uri="{FF2B5EF4-FFF2-40B4-BE49-F238E27FC236}">
                    <a16:creationId xmlns:a16="http://schemas.microsoft.com/office/drawing/2014/main" id="{B2BCFD11-F07E-422C-8F50-B730099D3816}"/>
                  </a:ext>
                </a:extLst>
              </p:cNvPr>
              <p:cNvPicPr/>
              <p:nvPr/>
            </p:nvPicPr>
            <p:blipFill>
              <a:blip r:embed="rId59"/>
              <a:stretch>
                <a:fillRect/>
              </a:stretch>
            </p:blipFill>
            <p:spPr>
              <a:xfrm>
                <a:off x="7863773" y="2711787"/>
                <a:ext cx="1530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11" name="Freihand 310">
                <a:extLst>
                  <a:ext uri="{FF2B5EF4-FFF2-40B4-BE49-F238E27FC236}">
                    <a16:creationId xmlns:a16="http://schemas.microsoft.com/office/drawing/2014/main" id="{DAACFA3D-53D7-4E97-87A3-263E5F50E7DD}"/>
                  </a:ext>
                </a:extLst>
              </p14:cNvPr>
              <p14:cNvContentPartPr/>
              <p14:nvPr/>
            </p14:nvContentPartPr>
            <p14:xfrm>
              <a:off x="8151413" y="2768667"/>
              <a:ext cx="9000" cy="94680"/>
            </p14:xfrm>
          </p:contentPart>
        </mc:Choice>
        <mc:Fallback xmlns="">
          <p:pic>
            <p:nvPicPr>
              <p:cNvPr id="311" name="Freihand 310">
                <a:extLst>
                  <a:ext uri="{FF2B5EF4-FFF2-40B4-BE49-F238E27FC236}">
                    <a16:creationId xmlns:a16="http://schemas.microsoft.com/office/drawing/2014/main" id="{DAACFA3D-53D7-4E97-87A3-263E5F50E7DD}"/>
                  </a:ext>
                </a:extLst>
              </p:cNvPr>
              <p:cNvPicPr/>
              <p:nvPr/>
            </p:nvPicPr>
            <p:blipFill>
              <a:blip r:embed="rId61"/>
              <a:stretch>
                <a:fillRect/>
              </a:stretch>
            </p:blipFill>
            <p:spPr>
              <a:xfrm>
                <a:off x="8147093" y="2764347"/>
                <a:ext cx="17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12" name="Freihand 311">
                <a:extLst>
                  <a:ext uri="{FF2B5EF4-FFF2-40B4-BE49-F238E27FC236}">
                    <a16:creationId xmlns:a16="http://schemas.microsoft.com/office/drawing/2014/main" id="{FF33574D-252E-45C4-A23B-79B2A181260C}"/>
                  </a:ext>
                </a:extLst>
              </p14:cNvPr>
              <p14:cNvContentPartPr/>
              <p14:nvPr/>
            </p14:nvContentPartPr>
            <p14:xfrm>
              <a:off x="8230613" y="2660667"/>
              <a:ext cx="144000" cy="133920"/>
            </p14:xfrm>
          </p:contentPart>
        </mc:Choice>
        <mc:Fallback xmlns="">
          <p:pic>
            <p:nvPicPr>
              <p:cNvPr id="312" name="Freihand 311">
                <a:extLst>
                  <a:ext uri="{FF2B5EF4-FFF2-40B4-BE49-F238E27FC236}">
                    <a16:creationId xmlns:a16="http://schemas.microsoft.com/office/drawing/2014/main" id="{FF33574D-252E-45C4-A23B-79B2A181260C}"/>
                  </a:ext>
                </a:extLst>
              </p:cNvPr>
              <p:cNvPicPr/>
              <p:nvPr/>
            </p:nvPicPr>
            <p:blipFill>
              <a:blip r:embed="rId63"/>
              <a:stretch>
                <a:fillRect/>
              </a:stretch>
            </p:blipFill>
            <p:spPr>
              <a:xfrm>
                <a:off x="8226293" y="2656347"/>
                <a:ext cx="1526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13" name="Freihand 312">
                <a:extLst>
                  <a:ext uri="{FF2B5EF4-FFF2-40B4-BE49-F238E27FC236}">
                    <a16:creationId xmlns:a16="http://schemas.microsoft.com/office/drawing/2014/main" id="{AB48C484-0B5D-4F5D-8F5E-A67BCEB3DDB7}"/>
                  </a:ext>
                </a:extLst>
              </p14:cNvPr>
              <p14:cNvContentPartPr/>
              <p14:nvPr/>
            </p14:nvContentPartPr>
            <p14:xfrm>
              <a:off x="8375693" y="2650227"/>
              <a:ext cx="244440" cy="283680"/>
            </p14:xfrm>
          </p:contentPart>
        </mc:Choice>
        <mc:Fallback xmlns="">
          <p:pic>
            <p:nvPicPr>
              <p:cNvPr id="313" name="Freihand 312">
                <a:extLst>
                  <a:ext uri="{FF2B5EF4-FFF2-40B4-BE49-F238E27FC236}">
                    <a16:creationId xmlns:a16="http://schemas.microsoft.com/office/drawing/2014/main" id="{AB48C484-0B5D-4F5D-8F5E-A67BCEB3DDB7}"/>
                  </a:ext>
                </a:extLst>
              </p:cNvPr>
              <p:cNvPicPr/>
              <p:nvPr/>
            </p:nvPicPr>
            <p:blipFill>
              <a:blip r:embed="rId65"/>
              <a:stretch>
                <a:fillRect/>
              </a:stretch>
            </p:blipFill>
            <p:spPr>
              <a:xfrm>
                <a:off x="8371373" y="2645907"/>
                <a:ext cx="25308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14" name="Freihand 313">
                <a:extLst>
                  <a:ext uri="{FF2B5EF4-FFF2-40B4-BE49-F238E27FC236}">
                    <a16:creationId xmlns:a16="http://schemas.microsoft.com/office/drawing/2014/main" id="{F68C5319-9004-4093-8AC8-C51E8EE4A365}"/>
                  </a:ext>
                </a:extLst>
              </p14:cNvPr>
              <p14:cNvContentPartPr/>
              <p14:nvPr/>
            </p14:nvContentPartPr>
            <p14:xfrm>
              <a:off x="8779253" y="2686947"/>
              <a:ext cx="150480" cy="102600"/>
            </p14:xfrm>
          </p:contentPart>
        </mc:Choice>
        <mc:Fallback xmlns="">
          <p:pic>
            <p:nvPicPr>
              <p:cNvPr id="314" name="Freihand 313">
                <a:extLst>
                  <a:ext uri="{FF2B5EF4-FFF2-40B4-BE49-F238E27FC236}">
                    <a16:creationId xmlns:a16="http://schemas.microsoft.com/office/drawing/2014/main" id="{F68C5319-9004-4093-8AC8-C51E8EE4A365}"/>
                  </a:ext>
                </a:extLst>
              </p:cNvPr>
              <p:cNvPicPr/>
              <p:nvPr/>
            </p:nvPicPr>
            <p:blipFill>
              <a:blip r:embed="rId67"/>
              <a:stretch>
                <a:fillRect/>
              </a:stretch>
            </p:blipFill>
            <p:spPr>
              <a:xfrm>
                <a:off x="8774933" y="2682627"/>
                <a:ext cx="1591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15" name="Freihand 314">
                <a:extLst>
                  <a:ext uri="{FF2B5EF4-FFF2-40B4-BE49-F238E27FC236}">
                    <a16:creationId xmlns:a16="http://schemas.microsoft.com/office/drawing/2014/main" id="{4D4481C5-9BB9-4026-8254-1370D4B30D65}"/>
                  </a:ext>
                </a:extLst>
              </p14:cNvPr>
              <p14:cNvContentPartPr/>
              <p14:nvPr/>
            </p14:nvContentPartPr>
            <p14:xfrm>
              <a:off x="8951333" y="2644827"/>
              <a:ext cx="39960" cy="37080"/>
            </p14:xfrm>
          </p:contentPart>
        </mc:Choice>
        <mc:Fallback xmlns="">
          <p:pic>
            <p:nvPicPr>
              <p:cNvPr id="315" name="Freihand 314">
                <a:extLst>
                  <a:ext uri="{FF2B5EF4-FFF2-40B4-BE49-F238E27FC236}">
                    <a16:creationId xmlns:a16="http://schemas.microsoft.com/office/drawing/2014/main" id="{4D4481C5-9BB9-4026-8254-1370D4B30D65}"/>
                  </a:ext>
                </a:extLst>
              </p:cNvPr>
              <p:cNvPicPr/>
              <p:nvPr/>
            </p:nvPicPr>
            <p:blipFill>
              <a:blip r:embed="rId69"/>
              <a:stretch>
                <a:fillRect/>
              </a:stretch>
            </p:blipFill>
            <p:spPr>
              <a:xfrm>
                <a:off x="8947013" y="2640507"/>
                <a:ext cx="486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16" name="Freihand 315">
                <a:extLst>
                  <a:ext uri="{FF2B5EF4-FFF2-40B4-BE49-F238E27FC236}">
                    <a16:creationId xmlns:a16="http://schemas.microsoft.com/office/drawing/2014/main" id="{DDD6DB24-ECDC-4859-BD64-76C4805FADF1}"/>
                  </a:ext>
                </a:extLst>
              </p14:cNvPr>
              <p14:cNvContentPartPr/>
              <p14:nvPr/>
            </p14:nvContentPartPr>
            <p14:xfrm>
              <a:off x="9011813" y="2608827"/>
              <a:ext cx="155520" cy="146520"/>
            </p14:xfrm>
          </p:contentPart>
        </mc:Choice>
        <mc:Fallback xmlns="">
          <p:pic>
            <p:nvPicPr>
              <p:cNvPr id="316" name="Freihand 315">
                <a:extLst>
                  <a:ext uri="{FF2B5EF4-FFF2-40B4-BE49-F238E27FC236}">
                    <a16:creationId xmlns:a16="http://schemas.microsoft.com/office/drawing/2014/main" id="{DDD6DB24-ECDC-4859-BD64-76C4805FADF1}"/>
                  </a:ext>
                </a:extLst>
              </p:cNvPr>
              <p:cNvPicPr/>
              <p:nvPr/>
            </p:nvPicPr>
            <p:blipFill>
              <a:blip r:embed="rId71"/>
              <a:stretch>
                <a:fillRect/>
              </a:stretch>
            </p:blipFill>
            <p:spPr>
              <a:xfrm>
                <a:off x="9007493" y="2604507"/>
                <a:ext cx="16416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17" name="Freihand 316">
                <a:extLst>
                  <a:ext uri="{FF2B5EF4-FFF2-40B4-BE49-F238E27FC236}">
                    <a16:creationId xmlns:a16="http://schemas.microsoft.com/office/drawing/2014/main" id="{05F052A8-D251-476D-8FEE-32BFBDE692AE}"/>
                  </a:ext>
                </a:extLst>
              </p14:cNvPr>
              <p14:cNvContentPartPr/>
              <p14:nvPr/>
            </p14:nvContentPartPr>
            <p14:xfrm>
              <a:off x="9262373" y="2670387"/>
              <a:ext cx="291960" cy="111960"/>
            </p14:xfrm>
          </p:contentPart>
        </mc:Choice>
        <mc:Fallback xmlns="">
          <p:pic>
            <p:nvPicPr>
              <p:cNvPr id="317" name="Freihand 316">
                <a:extLst>
                  <a:ext uri="{FF2B5EF4-FFF2-40B4-BE49-F238E27FC236}">
                    <a16:creationId xmlns:a16="http://schemas.microsoft.com/office/drawing/2014/main" id="{05F052A8-D251-476D-8FEE-32BFBDE692AE}"/>
                  </a:ext>
                </a:extLst>
              </p:cNvPr>
              <p:cNvPicPr/>
              <p:nvPr/>
            </p:nvPicPr>
            <p:blipFill>
              <a:blip r:embed="rId73"/>
              <a:stretch>
                <a:fillRect/>
              </a:stretch>
            </p:blipFill>
            <p:spPr>
              <a:xfrm>
                <a:off x="9258053" y="2666067"/>
                <a:ext cx="3006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18" name="Freihand 317">
                <a:extLst>
                  <a:ext uri="{FF2B5EF4-FFF2-40B4-BE49-F238E27FC236}">
                    <a16:creationId xmlns:a16="http://schemas.microsoft.com/office/drawing/2014/main" id="{26E6EB1F-6285-48F0-BDC6-EDB85D5459FF}"/>
                  </a:ext>
                </a:extLst>
              </p14:cNvPr>
              <p14:cNvContentPartPr/>
              <p14:nvPr/>
            </p14:nvContentPartPr>
            <p14:xfrm>
              <a:off x="9559013" y="2634387"/>
              <a:ext cx="360" cy="360"/>
            </p14:xfrm>
          </p:contentPart>
        </mc:Choice>
        <mc:Fallback xmlns="">
          <p:pic>
            <p:nvPicPr>
              <p:cNvPr id="318" name="Freihand 317">
                <a:extLst>
                  <a:ext uri="{FF2B5EF4-FFF2-40B4-BE49-F238E27FC236}">
                    <a16:creationId xmlns:a16="http://schemas.microsoft.com/office/drawing/2014/main" id="{26E6EB1F-6285-48F0-BDC6-EDB85D5459FF}"/>
                  </a:ext>
                </a:extLst>
              </p:cNvPr>
              <p:cNvPicPr/>
              <p:nvPr/>
            </p:nvPicPr>
            <p:blipFill>
              <a:blip r:embed="rId75"/>
              <a:stretch>
                <a:fillRect/>
              </a:stretch>
            </p:blipFill>
            <p:spPr>
              <a:xfrm>
                <a:off x="9554693" y="2630067"/>
                <a:ext cx="9000" cy="9000"/>
              </a:xfrm>
              <a:prstGeom prst="rect">
                <a:avLst/>
              </a:prstGeom>
            </p:spPr>
          </p:pic>
        </mc:Fallback>
      </mc:AlternateContent>
      <p:sp>
        <p:nvSpPr>
          <p:cNvPr id="342" name="Gerader Verbinder 341">
            <a:extLst>
              <a:ext uri="{FF2B5EF4-FFF2-40B4-BE49-F238E27FC236}">
                <a16:creationId xmlns:a16="http://schemas.microsoft.com/office/drawing/2014/main" id="{A738B9F8-3562-45C3-B043-7ECF10EA1F05}"/>
              </a:ext>
            </a:extLst>
          </p:cNvPr>
          <p:cNvSpPr/>
          <p:nvPr/>
        </p:nvSpPr>
        <p:spPr>
          <a:xfrm flipH="1">
            <a:off x="2446481" y="1015107"/>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43" name="Gerader Verbinder 342">
            <a:extLst>
              <a:ext uri="{FF2B5EF4-FFF2-40B4-BE49-F238E27FC236}">
                <a16:creationId xmlns:a16="http://schemas.microsoft.com/office/drawing/2014/main" id="{44E33FC9-0E9D-421C-81FB-268A7E5E1593}"/>
              </a:ext>
            </a:extLst>
          </p:cNvPr>
          <p:cNvSpPr/>
          <p:nvPr/>
        </p:nvSpPr>
        <p:spPr>
          <a:xfrm>
            <a:off x="1456453" y="4254553"/>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44" name="Textfeld 343">
            <a:extLst>
              <a:ext uri="{FF2B5EF4-FFF2-40B4-BE49-F238E27FC236}">
                <a16:creationId xmlns:a16="http://schemas.microsoft.com/office/drawing/2014/main" id="{F1D99331-3851-4A17-943B-D9CD0482CE3D}"/>
              </a:ext>
            </a:extLst>
          </p:cNvPr>
          <p:cNvSpPr txBox="1"/>
          <p:nvPr/>
        </p:nvSpPr>
        <p:spPr>
          <a:xfrm>
            <a:off x="3950563" y="5473477"/>
            <a:ext cx="56243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345" name="Textfeld 344">
            <a:extLst>
              <a:ext uri="{FF2B5EF4-FFF2-40B4-BE49-F238E27FC236}">
                <a16:creationId xmlns:a16="http://schemas.microsoft.com/office/drawing/2014/main" id="{606D5A44-D52B-4C4A-9786-5BD76A1D152B}"/>
              </a:ext>
            </a:extLst>
          </p:cNvPr>
          <p:cNvSpPr txBox="1"/>
          <p:nvPr/>
        </p:nvSpPr>
        <p:spPr>
          <a:xfrm>
            <a:off x="2468745" y="3563475"/>
            <a:ext cx="430537"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 `</a:t>
            </a:r>
          </a:p>
        </p:txBody>
      </p:sp>
      <p:sp>
        <p:nvSpPr>
          <p:cNvPr id="346" name="Textfeld 345">
            <a:extLst>
              <a:ext uri="{FF2B5EF4-FFF2-40B4-BE49-F238E27FC236}">
                <a16:creationId xmlns:a16="http://schemas.microsoft.com/office/drawing/2014/main" id="{A854FD5A-D615-480B-A5A6-C7C806237CCD}"/>
              </a:ext>
            </a:extLst>
          </p:cNvPr>
          <p:cNvSpPr txBox="1"/>
          <p:nvPr/>
        </p:nvSpPr>
        <p:spPr>
          <a:xfrm>
            <a:off x="2450444" y="6492974"/>
            <a:ext cx="430537"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 `</a:t>
            </a:r>
          </a:p>
        </p:txBody>
      </p:sp>
      <p:grpSp>
        <p:nvGrpSpPr>
          <p:cNvPr id="482" name="Gruppieren 481">
            <a:extLst>
              <a:ext uri="{FF2B5EF4-FFF2-40B4-BE49-F238E27FC236}">
                <a16:creationId xmlns:a16="http://schemas.microsoft.com/office/drawing/2014/main" id="{E537E184-CFED-4B4B-8658-A36C3E7EF4AB}"/>
              </a:ext>
            </a:extLst>
          </p:cNvPr>
          <p:cNvGrpSpPr/>
          <p:nvPr/>
        </p:nvGrpSpPr>
        <p:grpSpPr>
          <a:xfrm>
            <a:off x="6093653" y="2963427"/>
            <a:ext cx="5740560" cy="1215360"/>
            <a:chOff x="6093653" y="2963427"/>
            <a:chExt cx="5740560" cy="1215360"/>
          </a:xfrm>
        </p:grpSpPr>
        <mc:AlternateContent xmlns:mc="http://schemas.openxmlformats.org/markup-compatibility/2006" xmlns:p14="http://schemas.microsoft.com/office/powerpoint/2010/main">
          <mc:Choice Requires="p14">
            <p:contentPart p14:bwMode="auto" r:id="rId76">
              <p14:nvContentPartPr>
                <p14:cNvPr id="328" name="Freihand 327">
                  <a:extLst>
                    <a:ext uri="{FF2B5EF4-FFF2-40B4-BE49-F238E27FC236}">
                      <a16:creationId xmlns:a16="http://schemas.microsoft.com/office/drawing/2014/main" id="{0A583891-FB64-4F7D-803A-390FAEF9BB3D}"/>
                    </a:ext>
                  </a:extLst>
                </p14:cNvPr>
                <p14:cNvContentPartPr/>
                <p14:nvPr/>
              </p14:nvContentPartPr>
              <p14:xfrm>
                <a:off x="6123533" y="3060987"/>
                <a:ext cx="91080" cy="95400"/>
              </p14:xfrm>
            </p:contentPart>
          </mc:Choice>
          <mc:Fallback xmlns="">
            <p:pic>
              <p:nvPicPr>
                <p:cNvPr id="328" name="Freihand 327">
                  <a:extLst>
                    <a:ext uri="{FF2B5EF4-FFF2-40B4-BE49-F238E27FC236}">
                      <a16:creationId xmlns:a16="http://schemas.microsoft.com/office/drawing/2014/main" id="{0A583891-FB64-4F7D-803A-390FAEF9BB3D}"/>
                    </a:ext>
                  </a:extLst>
                </p:cNvPr>
                <p:cNvPicPr/>
                <p:nvPr/>
              </p:nvPicPr>
              <p:blipFill>
                <a:blip r:embed="rId77"/>
                <a:stretch>
                  <a:fillRect/>
                </a:stretch>
              </p:blipFill>
              <p:spPr>
                <a:xfrm>
                  <a:off x="6119213" y="3056667"/>
                  <a:ext cx="997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329" name="Freihand 328">
                  <a:extLst>
                    <a:ext uri="{FF2B5EF4-FFF2-40B4-BE49-F238E27FC236}">
                      <a16:creationId xmlns:a16="http://schemas.microsoft.com/office/drawing/2014/main" id="{A7453AA1-CB41-40E8-AB66-F179201BFE64}"/>
                    </a:ext>
                  </a:extLst>
                </p14:cNvPr>
                <p14:cNvContentPartPr/>
                <p14:nvPr/>
              </p14:nvContentPartPr>
              <p14:xfrm>
                <a:off x="6239813" y="2987907"/>
                <a:ext cx="117360" cy="146520"/>
              </p14:xfrm>
            </p:contentPart>
          </mc:Choice>
          <mc:Fallback xmlns="">
            <p:pic>
              <p:nvPicPr>
                <p:cNvPr id="329" name="Freihand 328">
                  <a:extLst>
                    <a:ext uri="{FF2B5EF4-FFF2-40B4-BE49-F238E27FC236}">
                      <a16:creationId xmlns:a16="http://schemas.microsoft.com/office/drawing/2014/main" id="{A7453AA1-CB41-40E8-AB66-F179201BFE64}"/>
                    </a:ext>
                  </a:extLst>
                </p:cNvPr>
                <p:cNvPicPr/>
                <p:nvPr/>
              </p:nvPicPr>
              <p:blipFill>
                <a:blip r:embed="rId79"/>
                <a:stretch>
                  <a:fillRect/>
                </a:stretch>
              </p:blipFill>
              <p:spPr>
                <a:xfrm>
                  <a:off x="6235493" y="2983587"/>
                  <a:ext cx="126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330" name="Freihand 329">
                  <a:extLst>
                    <a:ext uri="{FF2B5EF4-FFF2-40B4-BE49-F238E27FC236}">
                      <a16:creationId xmlns:a16="http://schemas.microsoft.com/office/drawing/2014/main" id="{0485B55C-08C0-445C-96A0-4660D55C647F}"/>
                    </a:ext>
                  </a:extLst>
                </p14:cNvPr>
                <p14:cNvContentPartPr/>
                <p14:nvPr/>
              </p14:nvContentPartPr>
              <p14:xfrm>
                <a:off x="6383093" y="3063507"/>
                <a:ext cx="200160" cy="66240"/>
              </p14:xfrm>
            </p:contentPart>
          </mc:Choice>
          <mc:Fallback xmlns="">
            <p:pic>
              <p:nvPicPr>
                <p:cNvPr id="330" name="Freihand 329">
                  <a:extLst>
                    <a:ext uri="{FF2B5EF4-FFF2-40B4-BE49-F238E27FC236}">
                      <a16:creationId xmlns:a16="http://schemas.microsoft.com/office/drawing/2014/main" id="{0485B55C-08C0-445C-96A0-4660D55C647F}"/>
                    </a:ext>
                  </a:extLst>
                </p:cNvPr>
                <p:cNvPicPr/>
                <p:nvPr/>
              </p:nvPicPr>
              <p:blipFill>
                <a:blip r:embed="rId81"/>
                <a:stretch>
                  <a:fillRect/>
                </a:stretch>
              </p:blipFill>
              <p:spPr>
                <a:xfrm>
                  <a:off x="6378773" y="3059187"/>
                  <a:ext cx="2088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331" name="Freihand 330">
                  <a:extLst>
                    <a:ext uri="{FF2B5EF4-FFF2-40B4-BE49-F238E27FC236}">
                      <a16:creationId xmlns:a16="http://schemas.microsoft.com/office/drawing/2014/main" id="{C14B8966-3D8D-4973-B1CF-CD340B1E51A3}"/>
                    </a:ext>
                  </a:extLst>
                </p14:cNvPr>
                <p14:cNvContentPartPr/>
                <p14:nvPr/>
              </p14:nvContentPartPr>
              <p14:xfrm>
                <a:off x="6743093" y="3094467"/>
                <a:ext cx="266400" cy="77040"/>
              </p14:xfrm>
            </p:contentPart>
          </mc:Choice>
          <mc:Fallback xmlns="">
            <p:pic>
              <p:nvPicPr>
                <p:cNvPr id="331" name="Freihand 330">
                  <a:extLst>
                    <a:ext uri="{FF2B5EF4-FFF2-40B4-BE49-F238E27FC236}">
                      <a16:creationId xmlns:a16="http://schemas.microsoft.com/office/drawing/2014/main" id="{C14B8966-3D8D-4973-B1CF-CD340B1E51A3}"/>
                    </a:ext>
                  </a:extLst>
                </p:cNvPr>
                <p:cNvPicPr/>
                <p:nvPr/>
              </p:nvPicPr>
              <p:blipFill>
                <a:blip r:embed="rId83"/>
                <a:stretch>
                  <a:fillRect/>
                </a:stretch>
              </p:blipFill>
              <p:spPr>
                <a:xfrm>
                  <a:off x="6738773" y="3090147"/>
                  <a:ext cx="2750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332" name="Freihand 331">
                  <a:extLst>
                    <a:ext uri="{FF2B5EF4-FFF2-40B4-BE49-F238E27FC236}">
                      <a16:creationId xmlns:a16="http://schemas.microsoft.com/office/drawing/2014/main" id="{2666A6C7-858B-4ECC-B46D-B6B9EB6CBEA4}"/>
                    </a:ext>
                  </a:extLst>
                </p14:cNvPr>
                <p14:cNvContentPartPr/>
                <p14:nvPr/>
              </p14:nvContentPartPr>
              <p14:xfrm>
                <a:off x="7036493" y="3080787"/>
                <a:ext cx="99360" cy="82440"/>
              </p14:xfrm>
            </p:contentPart>
          </mc:Choice>
          <mc:Fallback xmlns="">
            <p:pic>
              <p:nvPicPr>
                <p:cNvPr id="332" name="Freihand 331">
                  <a:extLst>
                    <a:ext uri="{FF2B5EF4-FFF2-40B4-BE49-F238E27FC236}">
                      <a16:creationId xmlns:a16="http://schemas.microsoft.com/office/drawing/2014/main" id="{2666A6C7-858B-4ECC-B46D-B6B9EB6CBEA4}"/>
                    </a:ext>
                  </a:extLst>
                </p:cNvPr>
                <p:cNvPicPr/>
                <p:nvPr/>
              </p:nvPicPr>
              <p:blipFill>
                <a:blip r:embed="rId85"/>
                <a:stretch>
                  <a:fillRect/>
                </a:stretch>
              </p:blipFill>
              <p:spPr>
                <a:xfrm>
                  <a:off x="7032173" y="3076467"/>
                  <a:ext cx="1080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333" name="Freihand 332">
                  <a:extLst>
                    <a:ext uri="{FF2B5EF4-FFF2-40B4-BE49-F238E27FC236}">
                      <a16:creationId xmlns:a16="http://schemas.microsoft.com/office/drawing/2014/main" id="{028EEDE4-A5C1-47E8-A977-7A34F15A8E45}"/>
                    </a:ext>
                  </a:extLst>
                </p14:cNvPr>
                <p14:cNvContentPartPr/>
                <p14:nvPr/>
              </p14:nvContentPartPr>
              <p14:xfrm>
                <a:off x="7172573" y="3016347"/>
                <a:ext cx="144360" cy="146520"/>
              </p14:xfrm>
            </p:contentPart>
          </mc:Choice>
          <mc:Fallback xmlns="">
            <p:pic>
              <p:nvPicPr>
                <p:cNvPr id="333" name="Freihand 332">
                  <a:extLst>
                    <a:ext uri="{FF2B5EF4-FFF2-40B4-BE49-F238E27FC236}">
                      <a16:creationId xmlns:a16="http://schemas.microsoft.com/office/drawing/2014/main" id="{028EEDE4-A5C1-47E8-A977-7A34F15A8E45}"/>
                    </a:ext>
                  </a:extLst>
                </p:cNvPr>
                <p:cNvPicPr/>
                <p:nvPr/>
              </p:nvPicPr>
              <p:blipFill>
                <a:blip r:embed="rId87"/>
                <a:stretch>
                  <a:fillRect/>
                </a:stretch>
              </p:blipFill>
              <p:spPr>
                <a:xfrm>
                  <a:off x="7168253" y="3012027"/>
                  <a:ext cx="153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334" name="Freihand 333">
                  <a:extLst>
                    <a:ext uri="{FF2B5EF4-FFF2-40B4-BE49-F238E27FC236}">
                      <a16:creationId xmlns:a16="http://schemas.microsoft.com/office/drawing/2014/main" id="{AA535D6C-7988-40C3-AB3F-E0BAAE65544A}"/>
                    </a:ext>
                  </a:extLst>
                </p14:cNvPr>
                <p14:cNvContentPartPr/>
                <p14:nvPr/>
              </p14:nvContentPartPr>
              <p14:xfrm>
                <a:off x="7357253" y="3104547"/>
                <a:ext cx="360" cy="37800"/>
              </p14:xfrm>
            </p:contentPart>
          </mc:Choice>
          <mc:Fallback xmlns="">
            <p:pic>
              <p:nvPicPr>
                <p:cNvPr id="334" name="Freihand 333">
                  <a:extLst>
                    <a:ext uri="{FF2B5EF4-FFF2-40B4-BE49-F238E27FC236}">
                      <a16:creationId xmlns:a16="http://schemas.microsoft.com/office/drawing/2014/main" id="{AA535D6C-7988-40C3-AB3F-E0BAAE65544A}"/>
                    </a:ext>
                  </a:extLst>
                </p:cNvPr>
                <p:cNvPicPr/>
                <p:nvPr/>
              </p:nvPicPr>
              <p:blipFill>
                <a:blip r:embed="rId89"/>
                <a:stretch>
                  <a:fillRect/>
                </a:stretch>
              </p:blipFill>
              <p:spPr>
                <a:xfrm>
                  <a:off x="7352933" y="3100227"/>
                  <a:ext cx="90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335" name="Freihand 334">
                  <a:extLst>
                    <a:ext uri="{FF2B5EF4-FFF2-40B4-BE49-F238E27FC236}">
                      <a16:creationId xmlns:a16="http://schemas.microsoft.com/office/drawing/2014/main" id="{EA2D04AE-D556-4F08-9145-6E7359DAA1CF}"/>
                    </a:ext>
                  </a:extLst>
                </p14:cNvPr>
                <p14:cNvContentPartPr/>
                <p14:nvPr/>
              </p14:nvContentPartPr>
              <p14:xfrm>
                <a:off x="7393613" y="2976747"/>
                <a:ext cx="71640" cy="166320"/>
              </p14:xfrm>
            </p:contentPart>
          </mc:Choice>
          <mc:Fallback xmlns="">
            <p:pic>
              <p:nvPicPr>
                <p:cNvPr id="335" name="Freihand 334">
                  <a:extLst>
                    <a:ext uri="{FF2B5EF4-FFF2-40B4-BE49-F238E27FC236}">
                      <a16:creationId xmlns:a16="http://schemas.microsoft.com/office/drawing/2014/main" id="{EA2D04AE-D556-4F08-9145-6E7359DAA1CF}"/>
                    </a:ext>
                  </a:extLst>
                </p:cNvPr>
                <p:cNvPicPr/>
                <p:nvPr/>
              </p:nvPicPr>
              <p:blipFill>
                <a:blip r:embed="rId91"/>
                <a:stretch>
                  <a:fillRect/>
                </a:stretch>
              </p:blipFill>
              <p:spPr>
                <a:xfrm>
                  <a:off x="7389293" y="2972427"/>
                  <a:ext cx="80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336" name="Freihand 335">
                  <a:extLst>
                    <a:ext uri="{FF2B5EF4-FFF2-40B4-BE49-F238E27FC236}">
                      <a16:creationId xmlns:a16="http://schemas.microsoft.com/office/drawing/2014/main" id="{B6226C8F-5C32-4763-A3E5-5EC43BAC4020}"/>
                    </a:ext>
                  </a:extLst>
                </p14:cNvPr>
                <p14:cNvContentPartPr/>
                <p14:nvPr/>
              </p14:nvContentPartPr>
              <p14:xfrm>
                <a:off x="7466333" y="2963427"/>
                <a:ext cx="93960" cy="182520"/>
              </p14:xfrm>
            </p:contentPart>
          </mc:Choice>
          <mc:Fallback xmlns="">
            <p:pic>
              <p:nvPicPr>
                <p:cNvPr id="336" name="Freihand 335">
                  <a:extLst>
                    <a:ext uri="{FF2B5EF4-FFF2-40B4-BE49-F238E27FC236}">
                      <a16:creationId xmlns:a16="http://schemas.microsoft.com/office/drawing/2014/main" id="{B6226C8F-5C32-4763-A3E5-5EC43BAC4020}"/>
                    </a:ext>
                  </a:extLst>
                </p:cNvPr>
                <p:cNvPicPr/>
                <p:nvPr/>
              </p:nvPicPr>
              <p:blipFill>
                <a:blip r:embed="rId93"/>
                <a:stretch>
                  <a:fillRect/>
                </a:stretch>
              </p:blipFill>
              <p:spPr>
                <a:xfrm>
                  <a:off x="7462013" y="2959107"/>
                  <a:ext cx="1026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337" name="Freihand 336">
                  <a:extLst>
                    <a:ext uri="{FF2B5EF4-FFF2-40B4-BE49-F238E27FC236}">
                      <a16:creationId xmlns:a16="http://schemas.microsoft.com/office/drawing/2014/main" id="{41D49280-C5BD-4804-8388-5F476181647D}"/>
                    </a:ext>
                  </a:extLst>
                </p14:cNvPr>
                <p14:cNvContentPartPr/>
                <p14:nvPr/>
              </p14:nvContentPartPr>
              <p14:xfrm>
                <a:off x="7616453" y="2982147"/>
                <a:ext cx="37440" cy="156240"/>
              </p14:xfrm>
            </p:contentPart>
          </mc:Choice>
          <mc:Fallback xmlns="">
            <p:pic>
              <p:nvPicPr>
                <p:cNvPr id="337" name="Freihand 336">
                  <a:extLst>
                    <a:ext uri="{FF2B5EF4-FFF2-40B4-BE49-F238E27FC236}">
                      <a16:creationId xmlns:a16="http://schemas.microsoft.com/office/drawing/2014/main" id="{41D49280-C5BD-4804-8388-5F476181647D}"/>
                    </a:ext>
                  </a:extLst>
                </p:cNvPr>
                <p:cNvPicPr/>
                <p:nvPr/>
              </p:nvPicPr>
              <p:blipFill>
                <a:blip r:embed="rId95"/>
                <a:stretch>
                  <a:fillRect/>
                </a:stretch>
              </p:blipFill>
              <p:spPr>
                <a:xfrm>
                  <a:off x="7612133" y="2977827"/>
                  <a:ext cx="4608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338" name="Freihand 337">
                  <a:extLst>
                    <a:ext uri="{FF2B5EF4-FFF2-40B4-BE49-F238E27FC236}">
                      <a16:creationId xmlns:a16="http://schemas.microsoft.com/office/drawing/2014/main" id="{09568F6B-DDAD-49A0-A5DE-543BD4264071}"/>
                    </a:ext>
                  </a:extLst>
                </p14:cNvPr>
                <p14:cNvContentPartPr/>
                <p14:nvPr/>
              </p14:nvContentPartPr>
              <p14:xfrm>
                <a:off x="7576493" y="3036507"/>
                <a:ext cx="154440" cy="24840"/>
              </p14:xfrm>
            </p:contentPart>
          </mc:Choice>
          <mc:Fallback xmlns="">
            <p:pic>
              <p:nvPicPr>
                <p:cNvPr id="338" name="Freihand 337">
                  <a:extLst>
                    <a:ext uri="{FF2B5EF4-FFF2-40B4-BE49-F238E27FC236}">
                      <a16:creationId xmlns:a16="http://schemas.microsoft.com/office/drawing/2014/main" id="{09568F6B-DDAD-49A0-A5DE-543BD4264071}"/>
                    </a:ext>
                  </a:extLst>
                </p:cNvPr>
                <p:cNvPicPr/>
                <p:nvPr/>
              </p:nvPicPr>
              <p:blipFill>
                <a:blip r:embed="rId97"/>
                <a:stretch>
                  <a:fillRect/>
                </a:stretch>
              </p:blipFill>
              <p:spPr>
                <a:xfrm>
                  <a:off x="7572173" y="3032187"/>
                  <a:ext cx="1630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347" name="Freihand 346">
                  <a:extLst>
                    <a:ext uri="{FF2B5EF4-FFF2-40B4-BE49-F238E27FC236}">
                      <a16:creationId xmlns:a16="http://schemas.microsoft.com/office/drawing/2014/main" id="{6540F376-E45E-4F58-84D0-58A276481F65}"/>
                    </a:ext>
                  </a:extLst>
                </p14:cNvPr>
                <p14:cNvContentPartPr/>
                <p14:nvPr/>
              </p14:nvContentPartPr>
              <p14:xfrm>
                <a:off x="6093653" y="3320187"/>
                <a:ext cx="165960" cy="23760"/>
              </p14:xfrm>
            </p:contentPart>
          </mc:Choice>
          <mc:Fallback xmlns="">
            <p:pic>
              <p:nvPicPr>
                <p:cNvPr id="347" name="Freihand 346">
                  <a:extLst>
                    <a:ext uri="{FF2B5EF4-FFF2-40B4-BE49-F238E27FC236}">
                      <a16:creationId xmlns:a16="http://schemas.microsoft.com/office/drawing/2014/main" id="{6540F376-E45E-4F58-84D0-58A276481F65}"/>
                    </a:ext>
                  </a:extLst>
                </p:cNvPr>
                <p:cNvPicPr/>
                <p:nvPr/>
              </p:nvPicPr>
              <p:blipFill>
                <a:blip r:embed="rId99"/>
                <a:stretch>
                  <a:fillRect/>
                </a:stretch>
              </p:blipFill>
              <p:spPr>
                <a:xfrm>
                  <a:off x="6089333" y="3315867"/>
                  <a:ext cx="17460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348" name="Freihand 347">
                  <a:extLst>
                    <a:ext uri="{FF2B5EF4-FFF2-40B4-BE49-F238E27FC236}">
                      <a16:creationId xmlns:a16="http://schemas.microsoft.com/office/drawing/2014/main" id="{BCDA2EC6-271D-4F0B-9F53-413064A80EA5}"/>
                    </a:ext>
                  </a:extLst>
                </p14:cNvPr>
                <p14:cNvContentPartPr/>
                <p14:nvPr/>
              </p14:nvContentPartPr>
              <p14:xfrm>
                <a:off x="6117053" y="3346107"/>
                <a:ext cx="160920" cy="37440"/>
              </p14:xfrm>
            </p:contentPart>
          </mc:Choice>
          <mc:Fallback xmlns="">
            <p:pic>
              <p:nvPicPr>
                <p:cNvPr id="348" name="Freihand 347">
                  <a:extLst>
                    <a:ext uri="{FF2B5EF4-FFF2-40B4-BE49-F238E27FC236}">
                      <a16:creationId xmlns:a16="http://schemas.microsoft.com/office/drawing/2014/main" id="{BCDA2EC6-271D-4F0B-9F53-413064A80EA5}"/>
                    </a:ext>
                  </a:extLst>
                </p:cNvPr>
                <p:cNvPicPr/>
                <p:nvPr/>
              </p:nvPicPr>
              <p:blipFill>
                <a:blip r:embed="rId101"/>
                <a:stretch>
                  <a:fillRect/>
                </a:stretch>
              </p:blipFill>
              <p:spPr>
                <a:xfrm>
                  <a:off x="6112733" y="3341787"/>
                  <a:ext cx="1695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349" name="Freihand 348">
                  <a:extLst>
                    <a:ext uri="{FF2B5EF4-FFF2-40B4-BE49-F238E27FC236}">
                      <a16:creationId xmlns:a16="http://schemas.microsoft.com/office/drawing/2014/main" id="{A59BDA79-022E-446D-A5BC-FEFDEEC30EBE}"/>
                    </a:ext>
                  </a:extLst>
                </p14:cNvPr>
                <p14:cNvContentPartPr/>
                <p14:nvPr/>
              </p14:nvContentPartPr>
              <p14:xfrm>
                <a:off x="6272573" y="3281667"/>
                <a:ext cx="100440" cy="147960"/>
              </p14:xfrm>
            </p:contentPart>
          </mc:Choice>
          <mc:Fallback xmlns="">
            <p:pic>
              <p:nvPicPr>
                <p:cNvPr id="349" name="Freihand 348">
                  <a:extLst>
                    <a:ext uri="{FF2B5EF4-FFF2-40B4-BE49-F238E27FC236}">
                      <a16:creationId xmlns:a16="http://schemas.microsoft.com/office/drawing/2014/main" id="{A59BDA79-022E-446D-A5BC-FEFDEEC30EBE}"/>
                    </a:ext>
                  </a:extLst>
                </p:cNvPr>
                <p:cNvPicPr/>
                <p:nvPr/>
              </p:nvPicPr>
              <p:blipFill>
                <a:blip r:embed="rId103"/>
                <a:stretch>
                  <a:fillRect/>
                </a:stretch>
              </p:blipFill>
              <p:spPr>
                <a:xfrm>
                  <a:off x="6268253" y="3277347"/>
                  <a:ext cx="10908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351" name="Freihand 350">
                  <a:extLst>
                    <a:ext uri="{FF2B5EF4-FFF2-40B4-BE49-F238E27FC236}">
                      <a16:creationId xmlns:a16="http://schemas.microsoft.com/office/drawing/2014/main" id="{55C436CF-3843-46AA-A943-5D048A42CE82}"/>
                    </a:ext>
                  </a:extLst>
                </p14:cNvPr>
                <p14:cNvContentPartPr/>
                <p14:nvPr/>
              </p14:nvContentPartPr>
              <p14:xfrm>
                <a:off x="6484253" y="3250707"/>
                <a:ext cx="150840" cy="132120"/>
              </p14:xfrm>
            </p:contentPart>
          </mc:Choice>
          <mc:Fallback xmlns="">
            <p:pic>
              <p:nvPicPr>
                <p:cNvPr id="351" name="Freihand 350">
                  <a:extLst>
                    <a:ext uri="{FF2B5EF4-FFF2-40B4-BE49-F238E27FC236}">
                      <a16:creationId xmlns:a16="http://schemas.microsoft.com/office/drawing/2014/main" id="{55C436CF-3843-46AA-A943-5D048A42CE82}"/>
                    </a:ext>
                  </a:extLst>
                </p:cNvPr>
                <p:cNvPicPr/>
                <p:nvPr/>
              </p:nvPicPr>
              <p:blipFill>
                <a:blip r:embed="rId105"/>
                <a:stretch>
                  <a:fillRect/>
                </a:stretch>
              </p:blipFill>
              <p:spPr>
                <a:xfrm>
                  <a:off x="6479933" y="3246387"/>
                  <a:ext cx="1594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352" name="Freihand 351">
                  <a:extLst>
                    <a:ext uri="{FF2B5EF4-FFF2-40B4-BE49-F238E27FC236}">
                      <a16:creationId xmlns:a16="http://schemas.microsoft.com/office/drawing/2014/main" id="{F865134B-A405-41E5-A86A-F6A7B421D0D7}"/>
                    </a:ext>
                  </a:extLst>
                </p14:cNvPr>
                <p14:cNvContentPartPr/>
                <p14:nvPr/>
              </p14:nvContentPartPr>
              <p14:xfrm>
                <a:off x="6641573" y="3293187"/>
                <a:ext cx="300240" cy="78120"/>
              </p14:xfrm>
            </p:contentPart>
          </mc:Choice>
          <mc:Fallback xmlns="">
            <p:pic>
              <p:nvPicPr>
                <p:cNvPr id="352" name="Freihand 351">
                  <a:extLst>
                    <a:ext uri="{FF2B5EF4-FFF2-40B4-BE49-F238E27FC236}">
                      <a16:creationId xmlns:a16="http://schemas.microsoft.com/office/drawing/2014/main" id="{F865134B-A405-41E5-A86A-F6A7B421D0D7}"/>
                    </a:ext>
                  </a:extLst>
                </p:cNvPr>
                <p:cNvPicPr/>
                <p:nvPr/>
              </p:nvPicPr>
              <p:blipFill>
                <a:blip r:embed="rId107"/>
                <a:stretch>
                  <a:fillRect/>
                </a:stretch>
              </p:blipFill>
              <p:spPr>
                <a:xfrm>
                  <a:off x="6637253" y="3288867"/>
                  <a:ext cx="30888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353" name="Freihand 352">
                  <a:extLst>
                    <a:ext uri="{FF2B5EF4-FFF2-40B4-BE49-F238E27FC236}">
                      <a16:creationId xmlns:a16="http://schemas.microsoft.com/office/drawing/2014/main" id="{498E385A-6FBD-4D7C-A701-F2AA91A367D0}"/>
                    </a:ext>
                  </a:extLst>
                </p14:cNvPr>
                <p14:cNvContentPartPr/>
                <p14:nvPr/>
              </p14:nvContentPartPr>
              <p14:xfrm>
                <a:off x="6970613" y="3321267"/>
                <a:ext cx="33480" cy="48600"/>
              </p14:xfrm>
            </p:contentPart>
          </mc:Choice>
          <mc:Fallback xmlns="">
            <p:pic>
              <p:nvPicPr>
                <p:cNvPr id="353" name="Freihand 352">
                  <a:extLst>
                    <a:ext uri="{FF2B5EF4-FFF2-40B4-BE49-F238E27FC236}">
                      <a16:creationId xmlns:a16="http://schemas.microsoft.com/office/drawing/2014/main" id="{498E385A-6FBD-4D7C-A701-F2AA91A367D0}"/>
                    </a:ext>
                  </a:extLst>
                </p:cNvPr>
                <p:cNvPicPr/>
                <p:nvPr/>
              </p:nvPicPr>
              <p:blipFill>
                <a:blip r:embed="rId109"/>
                <a:stretch>
                  <a:fillRect/>
                </a:stretch>
              </p:blipFill>
              <p:spPr>
                <a:xfrm>
                  <a:off x="6966293" y="3316947"/>
                  <a:ext cx="4212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354" name="Freihand 353">
                  <a:extLst>
                    <a:ext uri="{FF2B5EF4-FFF2-40B4-BE49-F238E27FC236}">
                      <a16:creationId xmlns:a16="http://schemas.microsoft.com/office/drawing/2014/main" id="{F9D60DBE-0318-4F6C-B9C1-B514E48940E5}"/>
                    </a:ext>
                  </a:extLst>
                </p14:cNvPr>
                <p14:cNvContentPartPr/>
                <p14:nvPr/>
              </p14:nvContentPartPr>
              <p14:xfrm>
                <a:off x="7029293" y="3252507"/>
                <a:ext cx="80280" cy="121320"/>
              </p14:xfrm>
            </p:contentPart>
          </mc:Choice>
          <mc:Fallback xmlns="">
            <p:pic>
              <p:nvPicPr>
                <p:cNvPr id="354" name="Freihand 353">
                  <a:extLst>
                    <a:ext uri="{FF2B5EF4-FFF2-40B4-BE49-F238E27FC236}">
                      <a16:creationId xmlns:a16="http://schemas.microsoft.com/office/drawing/2014/main" id="{F9D60DBE-0318-4F6C-B9C1-B514E48940E5}"/>
                    </a:ext>
                  </a:extLst>
                </p:cNvPr>
                <p:cNvPicPr/>
                <p:nvPr/>
              </p:nvPicPr>
              <p:blipFill>
                <a:blip r:embed="rId111"/>
                <a:stretch>
                  <a:fillRect/>
                </a:stretch>
              </p:blipFill>
              <p:spPr>
                <a:xfrm>
                  <a:off x="7024973" y="3248187"/>
                  <a:ext cx="889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355" name="Freihand 354">
                  <a:extLst>
                    <a:ext uri="{FF2B5EF4-FFF2-40B4-BE49-F238E27FC236}">
                      <a16:creationId xmlns:a16="http://schemas.microsoft.com/office/drawing/2014/main" id="{54C46DB4-A93E-4203-9226-07513C378299}"/>
                    </a:ext>
                  </a:extLst>
                </p14:cNvPr>
                <p14:cNvContentPartPr/>
                <p14:nvPr/>
              </p14:nvContentPartPr>
              <p14:xfrm>
                <a:off x="7022093" y="3233787"/>
                <a:ext cx="18720" cy="8280"/>
              </p14:xfrm>
            </p:contentPart>
          </mc:Choice>
          <mc:Fallback xmlns="">
            <p:pic>
              <p:nvPicPr>
                <p:cNvPr id="355" name="Freihand 354">
                  <a:extLst>
                    <a:ext uri="{FF2B5EF4-FFF2-40B4-BE49-F238E27FC236}">
                      <a16:creationId xmlns:a16="http://schemas.microsoft.com/office/drawing/2014/main" id="{54C46DB4-A93E-4203-9226-07513C378299}"/>
                    </a:ext>
                  </a:extLst>
                </p:cNvPr>
                <p:cNvPicPr/>
                <p:nvPr/>
              </p:nvPicPr>
              <p:blipFill>
                <a:blip r:embed="rId113"/>
                <a:stretch>
                  <a:fillRect/>
                </a:stretch>
              </p:blipFill>
              <p:spPr>
                <a:xfrm>
                  <a:off x="7017773" y="3229467"/>
                  <a:ext cx="273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356" name="Freihand 355">
                  <a:extLst>
                    <a:ext uri="{FF2B5EF4-FFF2-40B4-BE49-F238E27FC236}">
                      <a16:creationId xmlns:a16="http://schemas.microsoft.com/office/drawing/2014/main" id="{227FE79B-E260-4252-BF66-3543AC6865E0}"/>
                    </a:ext>
                  </a:extLst>
                </p14:cNvPr>
                <p14:cNvContentPartPr/>
                <p14:nvPr/>
              </p14:nvContentPartPr>
              <p14:xfrm>
                <a:off x="7204973" y="3289227"/>
                <a:ext cx="176400" cy="74520"/>
              </p14:xfrm>
            </p:contentPart>
          </mc:Choice>
          <mc:Fallback xmlns="">
            <p:pic>
              <p:nvPicPr>
                <p:cNvPr id="356" name="Freihand 355">
                  <a:extLst>
                    <a:ext uri="{FF2B5EF4-FFF2-40B4-BE49-F238E27FC236}">
                      <a16:creationId xmlns:a16="http://schemas.microsoft.com/office/drawing/2014/main" id="{227FE79B-E260-4252-BF66-3543AC6865E0}"/>
                    </a:ext>
                  </a:extLst>
                </p:cNvPr>
                <p:cNvPicPr/>
                <p:nvPr/>
              </p:nvPicPr>
              <p:blipFill>
                <a:blip r:embed="rId115"/>
                <a:stretch>
                  <a:fillRect/>
                </a:stretch>
              </p:blipFill>
              <p:spPr>
                <a:xfrm>
                  <a:off x="7200653" y="3284907"/>
                  <a:ext cx="18504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357" name="Freihand 356">
                  <a:extLst>
                    <a:ext uri="{FF2B5EF4-FFF2-40B4-BE49-F238E27FC236}">
                      <a16:creationId xmlns:a16="http://schemas.microsoft.com/office/drawing/2014/main" id="{223DD326-1052-4AEE-88A9-B757CA0FCF9D}"/>
                    </a:ext>
                  </a:extLst>
                </p14:cNvPr>
                <p14:cNvContentPartPr/>
                <p14:nvPr/>
              </p14:nvContentPartPr>
              <p14:xfrm>
                <a:off x="7417733" y="3226587"/>
                <a:ext cx="96480" cy="134640"/>
              </p14:xfrm>
            </p:contentPart>
          </mc:Choice>
          <mc:Fallback xmlns="">
            <p:pic>
              <p:nvPicPr>
                <p:cNvPr id="357" name="Freihand 356">
                  <a:extLst>
                    <a:ext uri="{FF2B5EF4-FFF2-40B4-BE49-F238E27FC236}">
                      <a16:creationId xmlns:a16="http://schemas.microsoft.com/office/drawing/2014/main" id="{223DD326-1052-4AEE-88A9-B757CA0FCF9D}"/>
                    </a:ext>
                  </a:extLst>
                </p:cNvPr>
                <p:cNvPicPr/>
                <p:nvPr/>
              </p:nvPicPr>
              <p:blipFill>
                <a:blip r:embed="rId117"/>
                <a:stretch>
                  <a:fillRect/>
                </a:stretch>
              </p:blipFill>
              <p:spPr>
                <a:xfrm>
                  <a:off x="7413413" y="3222267"/>
                  <a:ext cx="1051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358" name="Freihand 357">
                  <a:extLst>
                    <a:ext uri="{FF2B5EF4-FFF2-40B4-BE49-F238E27FC236}">
                      <a16:creationId xmlns:a16="http://schemas.microsoft.com/office/drawing/2014/main" id="{6366B71C-E6CB-4EC1-8EBE-0B03C72DE3AA}"/>
                    </a:ext>
                  </a:extLst>
                </p14:cNvPr>
                <p14:cNvContentPartPr/>
                <p14:nvPr/>
              </p14:nvContentPartPr>
              <p14:xfrm>
                <a:off x="7528973" y="3212907"/>
                <a:ext cx="216000" cy="134640"/>
              </p14:xfrm>
            </p:contentPart>
          </mc:Choice>
          <mc:Fallback xmlns="">
            <p:pic>
              <p:nvPicPr>
                <p:cNvPr id="358" name="Freihand 357">
                  <a:extLst>
                    <a:ext uri="{FF2B5EF4-FFF2-40B4-BE49-F238E27FC236}">
                      <a16:creationId xmlns:a16="http://schemas.microsoft.com/office/drawing/2014/main" id="{6366B71C-E6CB-4EC1-8EBE-0B03C72DE3AA}"/>
                    </a:ext>
                  </a:extLst>
                </p:cNvPr>
                <p:cNvPicPr/>
                <p:nvPr/>
              </p:nvPicPr>
              <p:blipFill>
                <a:blip r:embed="rId119"/>
                <a:stretch>
                  <a:fillRect/>
                </a:stretch>
              </p:blipFill>
              <p:spPr>
                <a:xfrm>
                  <a:off x="7524653" y="3208587"/>
                  <a:ext cx="2246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359" name="Freihand 358">
                  <a:extLst>
                    <a:ext uri="{FF2B5EF4-FFF2-40B4-BE49-F238E27FC236}">
                      <a16:creationId xmlns:a16="http://schemas.microsoft.com/office/drawing/2014/main" id="{1CFF5EB6-0C1A-4286-BC54-0B3D0C97467B}"/>
                    </a:ext>
                  </a:extLst>
                </p14:cNvPr>
                <p14:cNvContentPartPr/>
                <p14:nvPr/>
              </p14:nvContentPartPr>
              <p14:xfrm>
                <a:off x="7742813" y="3190947"/>
                <a:ext cx="54720" cy="133560"/>
              </p14:xfrm>
            </p:contentPart>
          </mc:Choice>
          <mc:Fallback xmlns="">
            <p:pic>
              <p:nvPicPr>
                <p:cNvPr id="359" name="Freihand 358">
                  <a:extLst>
                    <a:ext uri="{FF2B5EF4-FFF2-40B4-BE49-F238E27FC236}">
                      <a16:creationId xmlns:a16="http://schemas.microsoft.com/office/drawing/2014/main" id="{1CFF5EB6-0C1A-4286-BC54-0B3D0C97467B}"/>
                    </a:ext>
                  </a:extLst>
                </p:cNvPr>
                <p:cNvPicPr/>
                <p:nvPr/>
              </p:nvPicPr>
              <p:blipFill>
                <a:blip r:embed="rId121"/>
                <a:stretch>
                  <a:fillRect/>
                </a:stretch>
              </p:blipFill>
              <p:spPr>
                <a:xfrm>
                  <a:off x="7738493" y="3186627"/>
                  <a:ext cx="633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360" name="Freihand 359">
                  <a:extLst>
                    <a:ext uri="{FF2B5EF4-FFF2-40B4-BE49-F238E27FC236}">
                      <a16:creationId xmlns:a16="http://schemas.microsoft.com/office/drawing/2014/main" id="{7CBCD7FA-8EAB-45C3-9E4E-F240F2A7A3A3}"/>
                    </a:ext>
                  </a:extLst>
                </p14:cNvPr>
                <p14:cNvContentPartPr/>
                <p14:nvPr/>
              </p14:nvContentPartPr>
              <p14:xfrm>
                <a:off x="7660013" y="3180147"/>
                <a:ext cx="86760" cy="149400"/>
              </p14:xfrm>
            </p:contentPart>
          </mc:Choice>
          <mc:Fallback xmlns="">
            <p:pic>
              <p:nvPicPr>
                <p:cNvPr id="360" name="Freihand 359">
                  <a:extLst>
                    <a:ext uri="{FF2B5EF4-FFF2-40B4-BE49-F238E27FC236}">
                      <a16:creationId xmlns:a16="http://schemas.microsoft.com/office/drawing/2014/main" id="{7CBCD7FA-8EAB-45C3-9E4E-F240F2A7A3A3}"/>
                    </a:ext>
                  </a:extLst>
                </p:cNvPr>
                <p:cNvPicPr/>
                <p:nvPr/>
              </p:nvPicPr>
              <p:blipFill>
                <a:blip r:embed="rId123"/>
                <a:stretch>
                  <a:fillRect/>
                </a:stretch>
              </p:blipFill>
              <p:spPr>
                <a:xfrm>
                  <a:off x="7655693" y="3175827"/>
                  <a:ext cx="954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361" name="Freihand 360">
                  <a:extLst>
                    <a:ext uri="{FF2B5EF4-FFF2-40B4-BE49-F238E27FC236}">
                      <a16:creationId xmlns:a16="http://schemas.microsoft.com/office/drawing/2014/main" id="{A6142C3F-38D0-4391-B2F2-DB92D82E16BA}"/>
                    </a:ext>
                  </a:extLst>
                </p14:cNvPr>
                <p14:cNvContentPartPr/>
                <p14:nvPr/>
              </p14:nvContentPartPr>
              <p14:xfrm>
                <a:off x="7757213" y="3169347"/>
                <a:ext cx="55800" cy="155520"/>
              </p14:xfrm>
            </p:contentPart>
          </mc:Choice>
          <mc:Fallback xmlns="">
            <p:pic>
              <p:nvPicPr>
                <p:cNvPr id="361" name="Freihand 360">
                  <a:extLst>
                    <a:ext uri="{FF2B5EF4-FFF2-40B4-BE49-F238E27FC236}">
                      <a16:creationId xmlns:a16="http://schemas.microsoft.com/office/drawing/2014/main" id="{A6142C3F-38D0-4391-B2F2-DB92D82E16BA}"/>
                    </a:ext>
                  </a:extLst>
                </p:cNvPr>
                <p:cNvPicPr/>
                <p:nvPr/>
              </p:nvPicPr>
              <p:blipFill>
                <a:blip r:embed="rId125"/>
                <a:stretch>
                  <a:fillRect/>
                </a:stretch>
              </p:blipFill>
              <p:spPr>
                <a:xfrm>
                  <a:off x="7752893" y="3165027"/>
                  <a:ext cx="644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363" name="Freihand 362">
                  <a:extLst>
                    <a:ext uri="{FF2B5EF4-FFF2-40B4-BE49-F238E27FC236}">
                      <a16:creationId xmlns:a16="http://schemas.microsoft.com/office/drawing/2014/main" id="{D0E83ADA-0267-4FDF-BF70-0F8AF9AD71E8}"/>
                    </a:ext>
                  </a:extLst>
                </p14:cNvPr>
                <p14:cNvContentPartPr/>
                <p14:nvPr/>
              </p14:nvContentPartPr>
              <p14:xfrm>
                <a:off x="7762253" y="3158187"/>
                <a:ext cx="102240" cy="152280"/>
              </p14:xfrm>
            </p:contentPart>
          </mc:Choice>
          <mc:Fallback xmlns="">
            <p:pic>
              <p:nvPicPr>
                <p:cNvPr id="363" name="Freihand 362">
                  <a:extLst>
                    <a:ext uri="{FF2B5EF4-FFF2-40B4-BE49-F238E27FC236}">
                      <a16:creationId xmlns:a16="http://schemas.microsoft.com/office/drawing/2014/main" id="{D0E83ADA-0267-4FDF-BF70-0F8AF9AD71E8}"/>
                    </a:ext>
                  </a:extLst>
                </p:cNvPr>
                <p:cNvPicPr/>
                <p:nvPr/>
              </p:nvPicPr>
              <p:blipFill>
                <a:blip r:embed="rId127"/>
                <a:stretch>
                  <a:fillRect/>
                </a:stretch>
              </p:blipFill>
              <p:spPr>
                <a:xfrm>
                  <a:off x="7757933" y="3153867"/>
                  <a:ext cx="11088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364" name="Freihand 363">
                  <a:extLst>
                    <a:ext uri="{FF2B5EF4-FFF2-40B4-BE49-F238E27FC236}">
                      <a16:creationId xmlns:a16="http://schemas.microsoft.com/office/drawing/2014/main" id="{759B871F-B9E8-44EE-8BF3-F8432C1CC8E0}"/>
                    </a:ext>
                  </a:extLst>
                </p14:cNvPr>
                <p14:cNvContentPartPr/>
                <p14:nvPr/>
              </p14:nvContentPartPr>
              <p14:xfrm>
                <a:off x="7519253" y="3185187"/>
                <a:ext cx="93600" cy="26640"/>
              </p14:xfrm>
            </p:contentPart>
          </mc:Choice>
          <mc:Fallback xmlns="">
            <p:pic>
              <p:nvPicPr>
                <p:cNvPr id="364" name="Freihand 363">
                  <a:extLst>
                    <a:ext uri="{FF2B5EF4-FFF2-40B4-BE49-F238E27FC236}">
                      <a16:creationId xmlns:a16="http://schemas.microsoft.com/office/drawing/2014/main" id="{759B871F-B9E8-44EE-8BF3-F8432C1CC8E0}"/>
                    </a:ext>
                  </a:extLst>
                </p:cNvPr>
                <p:cNvPicPr/>
                <p:nvPr/>
              </p:nvPicPr>
              <p:blipFill>
                <a:blip r:embed="rId129"/>
                <a:stretch>
                  <a:fillRect/>
                </a:stretch>
              </p:blipFill>
              <p:spPr>
                <a:xfrm>
                  <a:off x="7514933" y="3180867"/>
                  <a:ext cx="1022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365" name="Freihand 364">
                  <a:extLst>
                    <a:ext uri="{FF2B5EF4-FFF2-40B4-BE49-F238E27FC236}">
                      <a16:creationId xmlns:a16="http://schemas.microsoft.com/office/drawing/2014/main" id="{83FCC71D-0E3E-4167-A218-ED64AFAC722C}"/>
                    </a:ext>
                  </a:extLst>
                </p14:cNvPr>
                <p14:cNvContentPartPr/>
                <p14:nvPr/>
              </p14:nvContentPartPr>
              <p14:xfrm>
                <a:off x="7604933" y="3184467"/>
                <a:ext cx="15840" cy="21240"/>
              </p14:xfrm>
            </p:contentPart>
          </mc:Choice>
          <mc:Fallback xmlns="">
            <p:pic>
              <p:nvPicPr>
                <p:cNvPr id="365" name="Freihand 364">
                  <a:extLst>
                    <a:ext uri="{FF2B5EF4-FFF2-40B4-BE49-F238E27FC236}">
                      <a16:creationId xmlns:a16="http://schemas.microsoft.com/office/drawing/2014/main" id="{83FCC71D-0E3E-4167-A218-ED64AFAC722C}"/>
                    </a:ext>
                  </a:extLst>
                </p:cNvPr>
                <p:cNvPicPr/>
                <p:nvPr/>
              </p:nvPicPr>
              <p:blipFill>
                <a:blip r:embed="rId131"/>
                <a:stretch>
                  <a:fillRect/>
                </a:stretch>
              </p:blipFill>
              <p:spPr>
                <a:xfrm>
                  <a:off x="7600613" y="3180147"/>
                  <a:ext cx="244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366" name="Freihand 365">
                  <a:extLst>
                    <a:ext uri="{FF2B5EF4-FFF2-40B4-BE49-F238E27FC236}">
                      <a16:creationId xmlns:a16="http://schemas.microsoft.com/office/drawing/2014/main" id="{99FD6CE9-06F9-4897-8817-DF91B970AB97}"/>
                    </a:ext>
                  </a:extLst>
                </p14:cNvPr>
                <p14:cNvContentPartPr/>
                <p14:nvPr/>
              </p14:nvContentPartPr>
              <p14:xfrm>
                <a:off x="8009573" y="3220107"/>
                <a:ext cx="94680" cy="73440"/>
              </p14:xfrm>
            </p:contentPart>
          </mc:Choice>
          <mc:Fallback xmlns="">
            <p:pic>
              <p:nvPicPr>
                <p:cNvPr id="366" name="Freihand 365">
                  <a:extLst>
                    <a:ext uri="{FF2B5EF4-FFF2-40B4-BE49-F238E27FC236}">
                      <a16:creationId xmlns:a16="http://schemas.microsoft.com/office/drawing/2014/main" id="{99FD6CE9-06F9-4897-8817-DF91B970AB97}"/>
                    </a:ext>
                  </a:extLst>
                </p:cNvPr>
                <p:cNvPicPr/>
                <p:nvPr/>
              </p:nvPicPr>
              <p:blipFill>
                <a:blip r:embed="rId133"/>
                <a:stretch>
                  <a:fillRect/>
                </a:stretch>
              </p:blipFill>
              <p:spPr>
                <a:xfrm>
                  <a:off x="8005253" y="3215787"/>
                  <a:ext cx="1033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367" name="Freihand 366">
                  <a:extLst>
                    <a:ext uri="{FF2B5EF4-FFF2-40B4-BE49-F238E27FC236}">
                      <a16:creationId xmlns:a16="http://schemas.microsoft.com/office/drawing/2014/main" id="{A375A3B0-16EE-4032-BC33-E009A62CED7B}"/>
                    </a:ext>
                  </a:extLst>
                </p14:cNvPr>
                <p14:cNvContentPartPr/>
                <p14:nvPr/>
              </p14:nvContentPartPr>
              <p14:xfrm>
                <a:off x="8045573" y="3226587"/>
                <a:ext cx="63720" cy="204840"/>
              </p14:xfrm>
            </p:contentPart>
          </mc:Choice>
          <mc:Fallback xmlns="">
            <p:pic>
              <p:nvPicPr>
                <p:cNvPr id="367" name="Freihand 366">
                  <a:extLst>
                    <a:ext uri="{FF2B5EF4-FFF2-40B4-BE49-F238E27FC236}">
                      <a16:creationId xmlns:a16="http://schemas.microsoft.com/office/drawing/2014/main" id="{A375A3B0-16EE-4032-BC33-E009A62CED7B}"/>
                    </a:ext>
                  </a:extLst>
                </p:cNvPr>
                <p:cNvPicPr/>
                <p:nvPr/>
              </p:nvPicPr>
              <p:blipFill>
                <a:blip r:embed="rId135"/>
                <a:stretch>
                  <a:fillRect/>
                </a:stretch>
              </p:blipFill>
              <p:spPr>
                <a:xfrm>
                  <a:off x="8041253" y="3222267"/>
                  <a:ext cx="723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368" name="Freihand 367">
                  <a:extLst>
                    <a:ext uri="{FF2B5EF4-FFF2-40B4-BE49-F238E27FC236}">
                      <a16:creationId xmlns:a16="http://schemas.microsoft.com/office/drawing/2014/main" id="{F401ABE6-37E8-4E7B-B046-7F41A54C7D84}"/>
                    </a:ext>
                  </a:extLst>
                </p14:cNvPr>
                <p14:cNvContentPartPr/>
                <p14:nvPr/>
              </p14:nvContentPartPr>
              <p14:xfrm>
                <a:off x="8226293" y="3130467"/>
                <a:ext cx="316080" cy="271440"/>
              </p14:xfrm>
            </p:contentPart>
          </mc:Choice>
          <mc:Fallback xmlns="">
            <p:pic>
              <p:nvPicPr>
                <p:cNvPr id="368" name="Freihand 367">
                  <a:extLst>
                    <a:ext uri="{FF2B5EF4-FFF2-40B4-BE49-F238E27FC236}">
                      <a16:creationId xmlns:a16="http://schemas.microsoft.com/office/drawing/2014/main" id="{F401ABE6-37E8-4E7B-B046-7F41A54C7D84}"/>
                    </a:ext>
                  </a:extLst>
                </p:cNvPr>
                <p:cNvPicPr/>
                <p:nvPr/>
              </p:nvPicPr>
              <p:blipFill>
                <a:blip r:embed="rId137"/>
                <a:stretch>
                  <a:fillRect/>
                </a:stretch>
              </p:blipFill>
              <p:spPr>
                <a:xfrm>
                  <a:off x="8221973" y="3126147"/>
                  <a:ext cx="32472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369" name="Freihand 368">
                  <a:extLst>
                    <a:ext uri="{FF2B5EF4-FFF2-40B4-BE49-F238E27FC236}">
                      <a16:creationId xmlns:a16="http://schemas.microsoft.com/office/drawing/2014/main" id="{1E9AC82D-E0BD-43E4-9D3E-7D78206791DD}"/>
                    </a:ext>
                  </a:extLst>
                </p14:cNvPr>
                <p14:cNvContentPartPr/>
                <p14:nvPr/>
              </p14:nvContentPartPr>
              <p14:xfrm>
                <a:off x="8697533" y="3180867"/>
                <a:ext cx="128160" cy="185760"/>
              </p14:xfrm>
            </p:contentPart>
          </mc:Choice>
          <mc:Fallback xmlns="">
            <p:pic>
              <p:nvPicPr>
                <p:cNvPr id="369" name="Freihand 368">
                  <a:extLst>
                    <a:ext uri="{FF2B5EF4-FFF2-40B4-BE49-F238E27FC236}">
                      <a16:creationId xmlns:a16="http://schemas.microsoft.com/office/drawing/2014/main" id="{1E9AC82D-E0BD-43E4-9D3E-7D78206791DD}"/>
                    </a:ext>
                  </a:extLst>
                </p:cNvPr>
                <p:cNvPicPr/>
                <p:nvPr/>
              </p:nvPicPr>
              <p:blipFill>
                <a:blip r:embed="rId139"/>
                <a:stretch>
                  <a:fillRect/>
                </a:stretch>
              </p:blipFill>
              <p:spPr>
                <a:xfrm>
                  <a:off x="8693213" y="3176547"/>
                  <a:ext cx="1368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370" name="Freihand 369">
                  <a:extLst>
                    <a:ext uri="{FF2B5EF4-FFF2-40B4-BE49-F238E27FC236}">
                      <a16:creationId xmlns:a16="http://schemas.microsoft.com/office/drawing/2014/main" id="{51987698-F394-4E3C-91DE-0BF90A6BC113}"/>
                    </a:ext>
                  </a:extLst>
                </p14:cNvPr>
                <p14:cNvContentPartPr/>
                <p14:nvPr/>
              </p14:nvContentPartPr>
              <p14:xfrm>
                <a:off x="8878973" y="3083667"/>
                <a:ext cx="13320" cy="103680"/>
              </p14:xfrm>
            </p:contentPart>
          </mc:Choice>
          <mc:Fallback xmlns="">
            <p:pic>
              <p:nvPicPr>
                <p:cNvPr id="370" name="Freihand 369">
                  <a:extLst>
                    <a:ext uri="{FF2B5EF4-FFF2-40B4-BE49-F238E27FC236}">
                      <a16:creationId xmlns:a16="http://schemas.microsoft.com/office/drawing/2014/main" id="{51987698-F394-4E3C-91DE-0BF90A6BC113}"/>
                    </a:ext>
                  </a:extLst>
                </p:cNvPr>
                <p:cNvPicPr/>
                <p:nvPr/>
              </p:nvPicPr>
              <p:blipFill>
                <a:blip r:embed="rId141"/>
                <a:stretch>
                  <a:fillRect/>
                </a:stretch>
              </p:blipFill>
              <p:spPr>
                <a:xfrm>
                  <a:off x="8874653" y="3079347"/>
                  <a:ext cx="219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372" name="Freihand 371">
                  <a:extLst>
                    <a:ext uri="{FF2B5EF4-FFF2-40B4-BE49-F238E27FC236}">
                      <a16:creationId xmlns:a16="http://schemas.microsoft.com/office/drawing/2014/main" id="{54E8A28D-FAED-4395-B0B3-54E953805907}"/>
                    </a:ext>
                  </a:extLst>
                </p14:cNvPr>
                <p14:cNvContentPartPr/>
                <p14:nvPr/>
              </p14:nvContentPartPr>
              <p14:xfrm>
                <a:off x="9040253" y="3280227"/>
                <a:ext cx="3960" cy="110520"/>
              </p14:xfrm>
            </p:contentPart>
          </mc:Choice>
          <mc:Fallback xmlns="">
            <p:pic>
              <p:nvPicPr>
                <p:cNvPr id="372" name="Freihand 371">
                  <a:extLst>
                    <a:ext uri="{FF2B5EF4-FFF2-40B4-BE49-F238E27FC236}">
                      <a16:creationId xmlns:a16="http://schemas.microsoft.com/office/drawing/2014/main" id="{54E8A28D-FAED-4395-B0B3-54E953805907}"/>
                    </a:ext>
                  </a:extLst>
                </p:cNvPr>
                <p:cNvPicPr/>
                <p:nvPr/>
              </p:nvPicPr>
              <p:blipFill>
                <a:blip r:embed="rId143"/>
                <a:stretch>
                  <a:fillRect/>
                </a:stretch>
              </p:blipFill>
              <p:spPr>
                <a:xfrm>
                  <a:off x="9035933" y="3275907"/>
                  <a:ext cx="1260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373" name="Freihand 372">
                  <a:extLst>
                    <a:ext uri="{FF2B5EF4-FFF2-40B4-BE49-F238E27FC236}">
                      <a16:creationId xmlns:a16="http://schemas.microsoft.com/office/drawing/2014/main" id="{BA4F7FE4-71DE-4F7B-95BF-CFC0BA7DA776}"/>
                    </a:ext>
                  </a:extLst>
                </p14:cNvPr>
                <p14:cNvContentPartPr/>
                <p14:nvPr/>
              </p14:nvContentPartPr>
              <p14:xfrm>
                <a:off x="9142853" y="3188427"/>
                <a:ext cx="114120" cy="101520"/>
              </p14:xfrm>
            </p:contentPart>
          </mc:Choice>
          <mc:Fallback xmlns="">
            <p:pic>
              <p:nvPicPr>
                <p:cNvPr id="373" name="Freihand 372">
                  <a:extLst>
                    <a:ext uri="{FF2B5EF4-FFF2-40B4-BE49-F238E27FC236}">
                      <a16:creationId xmlns:a16="http://schemas.microsoft.com/office/drawing/2014/main" id="{BA4F7FE4-71DE-4F7B-95BF-CFC0BA7DA776}"/>
                    </a:ext>
                  </a:extLst>
                </p:cNvPr>
                <p:cNvPicPr/>
                <p:nvPr/>
              </p:nvPicPr>
              <p:blipFill>
                <a:blip r:embed="rId145"/>
                <a:stretch>
                  <a:fillRect/>
                </a:stretch>
              </p:blipFill>
              <p:spPr>
                <a:xfrm>
                  <a:off x="9138533" y="3184107"/>
                  <a:ext cx="1227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374" name="Freihand 373">
                  <a:extLst>
                    <a:ext uri="{FF2B5EF4-FFF2-40B4-BE49-F238E27FC236}">
                      <a16:creationId xmlns:a16="http://schemas.microsoft.com/office/drawing/2014/main" id="{8E26DD14-AF39-455C-9903-89EC91BEDB7F}"/>
                    </a:ext>
                  </a:extLst>
                </p14:cNvPr>
                <p14:cNvContentPartPr/>
                <p14:nvPr/>
              </p14:nvContentPartPr>
              <p14:xfrm>
                <a:off x="9318893" y="3085827"/>
                <a:ext cx="80640" cy="167040"/>
              </p14:xfrm>
            </p:contentPart>
          </mc:Choice>
          <mc:Fallback xmlns="">
            <p:pic>
              <p:nvPicPr>
                <p:cNvPr id="374" name="Freihand 373">
                  <a:extLst>
                    <a:ext uri="{FF2B5EF4-FFF2-40B4-BE49-F238E27FC236}">
                      <a16:creationId xmlns:a16="http://schemas.microsoft.com/office/drawing/2014/main" id="{8E26DD14-AF39-455C-9903-89EC91BEDB7F}"/>
                    </a:ext>
                  </a:extLst>
                </p:cNvPr>
                <p:cNvPicPr/>
                <p:nvPr/>
              </p:nvPicPr>
              <p:blipFill>
                <a:blip r:embed="rId147"/>
                <a:stretch>
                  <a:fillRect/>
                </a:stretch>
              </p:blipFill>
              <p:spPr>
                <a:xfrm>
                  <a:off x="9314573" y="3081507"/>
                  <a:ext cx="892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375" name="Freihand 374">
                  <a:extLst>
                    <a:ext uri="{FF2B5EF4-FFF2-40B4-BE49-F238E27FC236}">
                      <a16:creationId xmlns:a16="http://schemas.microsoft.com/office/drawing/2014/main" id="{723E8FEC-7B34-4418-8643-761BCDBB7F7A}"/>
                    </a:ext>
                  </a:extLst>
                </p14:cNvPr>
                <p14:cNvContentPartPr/>
                <p14:nvPr/>
              </p14:nvContentPartPr>
              <p14:xfrm>
                <a:off x="9424373" y="3167547"/>
                <a:ext cx="156240" cy="77400"/>
              </p14:xfrm>
            </p:contentPart>
          </mc:Choice>
          <mc:Fallback xmlns="">
            <p:pic>
              <p:nvPicPr>
                <p:cNvPr id="375" name="Freihand 374">
                  <a:extLst>
                    <a:ext uri="{FF2B5EF4-FFF2-40B4-BE49-F238E27FC236}">
                      <a16:creationId xmlns:a16="http://schemas.microsoft.com/office/drawing/2014/main" id="{723E8FEC-7B34-4418-8643-761BCDBB7F7A}"/>
                    </a:ext>
                  </a:extLst>
                </p:cNvPr>
                <p:cNvPicPr/>
                <p:nvPr/>
              </p:nvPicPr>
              <p:blipFill>
                <a:blip r:embed="rId149"/>
                <a:stretch>
                  <a:fillRect/>
                </a:stretch>
              </p:blipFill>
              <p:spPr>
                <a:xfrm>
                  <a:off x="9420053" y="3163227"/>
                  <a:ext cx="1648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376" name="Freihand 375">
                  <a:extLst>
                    <a:ext uri="{FF2B5EF4-FFF2-40B4-BE49-F238E27FC236}">
                      <a16:creationId xmlns:a16="http://schemas.microsoft.com/office/drawing/2014/main" id="{60ECFF8D-99F0-4369-AB50-DA3C1604B4ED}"/>
                    </a:ext>
                  </a:extLst>
                </p14:cNvPr>
                <p14:cNvContentPartPr/>
                <p14:nvPr/>
              </p14:nvContentPartPr>
              <p14:xfrm>
                <a:off x="9818213" y="3121827"/>
                <a:ext cx="275400" cy="101880"/>
              </p14:xfrm>
            </p:contentPart>
          </mc:Choice>
          <mc:Fallback xmlns="">
            <p:pic>
              <p:nvPicPr>
                <p:cNvPr id="376" name="Freihand 375">
                  <a:extLst>
                    <a:ext uri="{FF2B5EF4-FFF2-40B4-BE49-F238E27FC236}">
                      <a16:creationId xmlns:a16="http://schemas.microsoft.com/office/drawing/2014/main" id="{60ECFF8D-99F0-4369-AB50-DA3C1604B4ED}"/>
                    </a:ext>
                  </a:extLst>
                </p:cNvPr>
                <p:cNvPicPr/>
                <p:nvPr/>
              </p:nvPicPr>
              <p:blipFill>
                <a:blip r:embed="rId151"/>
                <a:stretch>
                  <a:fillRect/>
                </a:stretch>
              </p:blipFill>
              <p:spPr>
                <a:xfrm>
                  <a:off x="9813893" y="3117507"/>
                  <a:ext cx="2840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377" name="Freihand 376">
                  <a:extLst>
                    <a:ext uri="{FF2B5EF4-FFF2-40B4-BE49-F238E27FC236}">
                      <a16:creationId xmlns:a16="http://schemas.microsoft.com/office/drawing/2014/main" id="{07B94756-D5C1-456B-88EC-B7992D30A5BB}"/>
                    </a:ext>
                  </a:extLst>
                </p14:cNvPr>
                <p14:cNvContentPartPr/>
                <p14:nvPr/>
              </p14:nvContentPartPr>
              <p14:xfrm>
                <a:off x="10401773" y="3139827"/>
                <a:ext cx="14400" cy="138960"/>
              </p14:xfrm>
            </p:contentPart>
          </mc:Choice>
          <mc:Fallback xmlns="">
            <p:pic>
              <p:nvPicPr>
                <p:cNvPr id="377" name="Freihand 376">
                  <a:extLst>
                    <a:ext uri="{FF2B5EF4-FFF2-40B4-BE49-F238E27FC236}">
                      <a16:creationId xmlns:a16="http://schemas.microsoft.com/office/drawing/2014/main" id="{07B94756-D5C1-456B-88EC-B7992D30A5BB}"/>
                    </a:ext>
                  </a:extLst>
                </p:cNvPr>
                <p:cNvPicPr/>
                <p:nvPr/>
              </p:nvPicPr>
              <p:blipFill>
                <a:blip r:embed="rId153"/>
                <a:stretch>
                  <a:fillRect/>
                </a:stretch>
              </p:blipFill>
              <p:spPr>
                <a:xfrm>
                  <a:off x="10397453" y="3135507"/>
                  <a:ext cx="230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378" name="Freihand 377">
                  <a:extLst>
                    <a:ext uri="{FF2B5EF4-FFF2-40B4-BE49-F238E27FC236}">
                      <a16:creationId xmlns:a16="http://schemas.microsoft.com/office/drawing/2014/main" id="{7EA0FA47-BB51-42C2-B23C-4ECDAD19D34C}"/>
                    </a:ext>
                  </a:extLst>
                </p14:cNvPr>
                <p14:cNvContentPartPr/>
                <p14:nvPr/>
              </p14:nvContentPartPr>
              <p14:xfrm>
                <a:off x="10311773" y="3211107"/>
                <a:ext cx="170640" cy="38880"/>
              </p14:xfrm>
            </p:contentPart>
          </mc:Choice>
          <mc:Fallback xmlns="">
            <p:pic>
              <p:nvPicPr>
                <p:cNvPr id="378" name="Freihand 377">
                  <a:extLst>
                    <a:ext uri="{FF2B5EF4-FFF2-40B4-BE49-F238E27FC236}">
                      <a16:creationId xmlns:a16="http://schemas.microsoft.com/office/drawing/2014/main" id="{7EA0FA47-BB51-42C2-B23C-4ECDAD19D34C}"/>
                    </a:ext>
                  </a:extLst>
                </p:cNvPr>
                <p:cNvPicPr/>
                <p:nvPr/>
              </p:nvPicPr>
              <p:blipFill>
                <a:blip r:embed="rId155"/>
                <a:stretch>
                  <a:fillRect/>
                </a:stretch>
              </p:blipFill>
              <p:spPr>
                <a:xfrm>
                  <a:off x="10307453" y="3206787"/>
                  <a:ext cx="1792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379" name="Freihand 378">
                  <a:extLst>
                    <a:ext uri="{FF2B5EF4-FFF2-40B4-BE49-F238E27FC236}">
                      <a16:creationId xmlns:a16="http://schemas.microsoft.com/office/drawing/2014/main" id="{2F936C04-479F-4063-B70E-51C19B4DF9BC}"/>
                    </a:ext>
                  </a:extLst>
                </p14:cNvPr>
                <p14:cNvContentPartPr/>
                <p14:nvPr/>
              </p14:nvContentPartPr>
              <p14:xfrm>
                <a:off x="10318973" y="3112467"/>
                <a:ext cx="176040" cy="12240"/>
              </p14:xfrm>
            </p:contentPart>
          </mc:Choice>
          <mc:Fallback xmlns="">
            <p:pic>
              <p:nvPicPr>
                <p:cNvPr id="379" name="Freihand 378">
                  <a:extLst>
                    <a:ext uri="{FF2B5EF4-FFF2-40B4-BE49-F238E27FC236}">
                      <a16:creationId xmlns:a16="http://schemas.microsoft.com/office/drawing/2014/main" id="{2F936C04-479F-4063-B70E-51C19B4DF9BC}"/>
                    </a:ext>
                  </a:extLst>
                </p:cNvPr>
                <p:cNvPicPr/>
                <p:nvPr/>
              </p:nvPicPr>
              <p:blipFill>
                <a:blip r:embed="rId157"/>
                <a:stretch>
                  <a:fillRect/>
                </a:stretch>
              </p:blipFill>
              <p:spPr>
                <a:xfrm>
                  <a:off x="10314653" y="3108147"/>
                  <a:ext cx="1846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380" name="Freihand 379">
                  <a:extLst>
                    <a:ext uri="{FF2B5EF4-FFF2-40B4-BE49-F238E27FC236}">
                      <a16:creationId xmlns:a16="http://schemas.microsoft.com/office/drawing/2014/main" id="{9CB6144B-E37E-4781-93CD-7C50D623E160}"/>
                    </a:ext>
                  </a:extLst>
                </p14:cNvPr>
                <p14:cNvContentPartPr/>
                <p14:nvPr/>
              </p14:nvContentPartPr>
              <p14:xfrm>
                <a:off x="10490693" y="3168987"/>
                <a:ext cx="198360" cy="52560"/>
              </p14:xfrm>
            </p:contentPart>
          </mc:Choice>
          <mc:Fallback xmlns="">
            <p:pic>
              <p:nvPicPr>
                <p:cNvPr id="380" name="Freihand 379">
                  <a:extLst>
                    <a:ext uri="{FF2B5EF4-FFF2-40B4-BE49-F238E27FC236}">
                      <a16:creationId xmlns:a16="http://schemas.microsoft.com/office/drawing/2014/main" id="{9CB6144B-E37E-4781-93CD-7C50D623E160}"/>
                    </a:ext>
                  </a:extLst>
                </p:cNvPr>
                <p:cNvPicPr/>
                <p:nvPr/>
              </p:nvPicPr>
              <p:blipFill>
                <a:blip r:embed="rId159"/>
                <a:stretch>
                  <a:fillRect/>
                </a:stretch>
              </p:blipFill>
              <p:spPr>
                <a:xfrm>
                  <a:off x="10486373" y="3164667"/>
                  <a:ext cx="20700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381" name="Freihand 380">
                  <a:extLst>
                    <a:ext uri="{FF2B5EF4-FFF2-40B4-BE49-F238E27FC236}">
                      <a16:creationId xmlns:a16="http://schemas.microsoft.com/office/drawing/2014/main" id="{F3CC389F-1CB3-46F6-A84D-7DE86EF4F706}"/>
                    </a:ext>
                  </a:extLst>
                </p14:cNvPr>
                <p14:cNvContentPartPr/>
                <p14:nvPr/>
              </p14:nvContentPartPr>
              <p14:xfrm>
                <a:off x="10699853" y="3170427"/>
                <a:ext cx="109080" cy="156600"/>
              </p14:xfrm>
            </p:contentPart>
          </mc:Choice>
          <mc:Fallback xmlns="">
            <p:pic>
              <p:nvPicPr>
                <p:cNvPr id="381" name="Freihand 380">
                  <a:extLst>
                    <a:ext uri="{FF2B5EF4-FFF2-40B4-BE49-F238E27FC236}">
                      <a16:creationId xmlns:a16="http://schemas.microsoft.com/office/drawing/2014/main" id="{F3CC389F-1CB3-46F6-A84D-7DE86EF4F706}"/>
                    </a:ext>
                  </a:extLst>
                </p:cNvPr>
                <p:cNvPicPr/>
                <p:nvPr/>
              </p:nvPicPr>
              <p:blipFill>
                <a:blip r:embed="rId161"/>
                <a:stretch>
                  <a:fillRect/>
                </a:stretch>
              </p:blipFill>
              <p:spPr>
                <a:xfrm>
                  <a:off x="10695533" y="3166107"/>
                  <a:ext cx="11772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382" name="Freihand 381">
                  <a:extLst>
                    <a:ext uri="{FF2B5EF4-FFF2-40B4-BE49-F238E27FC236}">
                      <a16:creationId xmlns:a16="http://schemas.microsoft.com/office/drawing/2014/main" id="{DE46C79C-A714-403A-96FD-9E398F3FF6CC}"/>
                    </a:ext>
                  </a:extLst>
                </p14:cNvPr>
                <p14:cNvContentPartPr/>
                <p14:nvPr/>
              </p14:nvContentPartPr>
              <p14:xfrm>
                <a:off x="10834853" y="3082227"/>
                <a:ext cx="212040" cy="131400"/>
              </p14:xfrm>
            </p:contentPart>
          </mc:Choice>
          <mc:Fallback xmlns="">
            <p:pic>
              <p:nvPicPr>
                <p:cNvPr id="382" name="Freihand 381">
                  <a:extLst>
                    <a:ext uri="{FF2B5EF4-FFF2-40B4-BE49-F238E27FC236}">
                      <a16:creationId xmlns:a16="http://schemas.microsoft.com/office/drawing/2014/main" id="{DE46C79C-A714-403A-96FD-9E398F3FF6CC}"/>
                    </a:ext>
                  </a:extLst>
                </p:cNvPr>
                <p:cNvPicPr/>
                <p:nvPr/>
              </p:nvPicPr>
              <p:blipFill>
                <a:blip r:embed="rId163"/>
                <a:stretch>
                  <a:fillRect/>
                </a:stretch>
              </p:blipFill>
              <p:spPr>
                <a:xfrm>
                  <a:off x="10830533" y="3077907"/>
                  <a:ext cx="2206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383" name="Freihand 382">
                  <a:extLst>
                    <a:ext uri="{FF2B5EF4-FFF2-40B4-BE49-F238E27FC236}">
                      <a16:creationId xmlns:a16="http://schemas.microsoft.com/office/drawing/2014/main" id="{4232EE5B-905C-4F24-95F1-AAF3E78B5E89}"/>
                    </a:ext>
                  </a:extLst>
                </p14:cNvPr>
                <p14:cNvContentPartPr/>
                <p14:nvPr/>
              </p14:nvContentPartPr>
              <p14:xfrm>
                <a:off x="11062013" y="3141627"/>
                <a:ext cx="65880" cy="42840"/>
              </p14:xfrm>
            </p:contentPart>
          </mc:Choice>
          <mc:Fallback xmlns="">
            <p:pic>
              <p:nvPicPr>
                <p:cNvPr id="383" name="Freihand 382">
                  <a:extLst>
                    <a:ext uri="{FF2B5EF4-FFF2-40B4-BE49-F238E27FC236}">
                      <a16:creationId xmlns:a16="http://schemas.microsoft.com/office/drawing/2014/main" id="{4232EE5B-905C-4F24-95F1-AAF3E78B5E89}"/>
                    </a:ext>
                  </a:extLst>
                </p:cNvPr>
                <p:cNvPicPr/>
                <p:nvPr/>
              </p:nvPicPr>
              <p:blipFill>
                <a:blip r:embed="rId165"/>
                <a:stretch>
                  <a:fillRect/>
                </a:stretch>
              </p:blipFill>
              <p:spPr>
                <a:xfrm>
                  <a:off x="11057693" y="3137307"/>
                  <a:ext cx="745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384" name="Freihand 383">
                  <a:extLst>
                    <a:ext uri="{FF2B5EF4-FFF2-40B4-BE49-F238E27FC236}">
                      <a16:creationId xmlns:a16="http://schemas.microsoft.com/office/drawing/2014/main" id="{8AACD74B-02A5-4803-A007-46B16C675DF0}"/>
                    </a:ext>
                  </a:extLst>
                </p14:cNvPr>
                <p14:cNvContentPartPr/>
                <p14:nvPr/>
              </p14:nvContentPartPr>
              <p14:xfrm>
                <a:off x="11230133" y="3135507"/>
                <a:ext cx="7920" cy="44280"/>
              </p14:xfrm>
            </p:contentPart>
          </mc:Choice>
          <mc:Fallback xmlns="">
            <p:pic>
              <p:nvPicPr>
                <p:cNvPr id="384" name="Freihand 383">
                  <a:extLst>
                    <a:ext uri="{FF2B5EF4-FFF2-40B4-BE49-F238E27FC236}">
                      <a16:creationId xmlns:a16="http://schemas.microsoft.com/office/drawing/2014/main" id="{8AACD74B-02A5-4803-A007-46B16C675DF0}"/>
                    </a:ext>
                  </a:extLst>
                </p:cNvPr>
                <p:cNvPicPr/>
                <p:nvPr/>
              </p:nvPicPr>
              <p:blipFill>
                <a:blip r:embed="rId167"/>
                <a:stretch>
                  <a:fillRect/>
                </a:stretch>
              </p:blipFill>
              <p:spPr>
                <a:xfrm>
                  <a:off x="11225813" y="3131187"/>
                  <a:ext cx="165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385" name="Freihand 384">
                  <a:extLst>
                    <a:ext uri="{FF2B5EF4-FFF2-40B4-BE49-F238E27FC236}">
                      <a16:creationId xmlns:a16="http://schemas.microsoft.com/office/drawing/2014/main" id="{A7CBE94E-7B7C-4A67-994F-BDF06673D501}"/>
                    </a:ext>
                  </a:extLst>
                </p14:cNvPr>
                <p14:cNvContentPartPr/>
                <p14:nvPr/>
              </p14:nvContentPartPr>
              <p14:xfrm>
                <a:off x="11237333" y="3059187"/>
                <a:ext cx="32400" cy="23040"/>
              </p14:xfrm>
            </p:contentPart>
          </mc:Choice>
          <mc:Fallback xmlns="">
            <p:pic>
              <p:nvPicPr>
                <p:cNvPr id="385" name="Freihand 384">
                  <a:extLst>
                    <a:ext uri="{FF2B5EF4-FFF2-40B4-BE49-F238E27FC236}">
                      <a16:creationId xmlns:a16="http://schemas.microsoft.com/office/drawing/2014/main" id="{A7CBE94E-7B7C-4A67-994F-BDF06673D501}"/>
                    </a:ext>
                  </a:extLst>
                </p:cNvPr>
                <p:cNvPicPr/>
                <p:nvPr/>
              </p:nvPicPr>
              <p:blipFill>
                <a:blip r:embed="rId169"/>
                <a:stretch>
                  <a:fillRect/>
                </a:stretch>
              </p:blipFill>
              <p:spPr>
                <a:xfrm>
                  <a:off x="11233013" y="3054867"/>
                  <a:ext cx="4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386" name="Freihand 385">
                  <a:extLst>
                    <a:ext uri="{FF2B5EF4-FFF2-40B4-BE49-F238E27FC236}">
                      <a16:creationId xmlns:a16="http://schemas.microsoft.com/office/drawing/2014/main" id="{574470D3-EAF1-4D2F-B44D-4586C0A514B4}"/>
                    </a:ext>
                  </a:extLst>
                </p14:cNvPr>
                <p14:cNvContentPartPr/>
                <p14:nvPr/>
              </p14:nvContentPartPr>
              <p14:xfrm>
                <a:off x="11284853" y="3112467"/>
                <a:ext cx="80640" cy="76320"/>
              </p14:xfrm>
            </p:contentPart>
          </mc:Choice>
          <mc:Fallback xmlns="">
            <p:pic>
              <p:nvPicPr>
                <p:cNvPr id="386" name="Freihand 385">
                  <a:extLst>
                    <a:ext uri="{FF2B5EF4-FFF2-40B4-BE49-F238E27FC236}">
                      <a16:creationId xmlns:a16="http://schemas.microsoft.com/office/drawing/2014/main" id="{574470D3-EAF1-4D2F-B44D-4586C0A514B4}"/>
                    </a:ext>
                  </a:extLst>
                </p:cNvPr>
                <p:cNvPicPr/>
                <p:nvPr/>
              </p:nvPicPr>
              <p:blipFill>
                <a:blip r:embed="rId171"/>
                <a:stretch>
                  <a:fillRect/>
                </a:stretch>
              </p:blipFill>
              <p:spPr>
                <a:xfrm>
                  <a:off x="11280533" y="3108147"/>
                  <a:ext cx="892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387" name="Freihand 386">
                  <a:extLst>
                    <a:ext uri="{FF2B5EF4-FFF2-40B4-BE49-F238E27FC236}">
                      <a16:creationId xmlns:a16="http://schemas.microsoft.com/office/drawing/2014/main" id="{7AB0C2B8-0C92-4DB3-8226-D0144FF85235}"/>
                    </a:ext>
                  </a:extLst>
                </p14:cNvPr>
                <p14:cNvContentPartPr/>
                <p14:nvPr/>
              </p14:nvContentPartPr>
              <p14:xfrm>
                <a:off x="11384573" y="3006987"/>
                <a:ext cx="104400" cy="158760"/>
              </p14:xfrm>
            </p:contentPart>
          </mc:Choice>
          <mc:Fallback xmlns="">
            <p:pic>
              <p:nvPicPr>
                <p:cNvPr id="387" name="Freihand 386">
                  <a:extLst>
                    <a:ext uri="{FF2B5EF4-FFF2-40B4-BE49-F238E27FC236}">
                      <a16:creationId xmlns:a16="http://schemas.microsoft.com/office/drawing/2014/main" id="{7AB0C2B8-0C92-4DB3-8226-D0144FF85235}"/>
                    </a:ext>
                  </a:extLst>
                </p:cNvPr>
                <p:cNvPicPr/>
                <p:nvPr/>
              </p:nvPicPr>
              <p:blipFill>
                <a:blip r:embed="rId173"/>
                <a:stretch>
                  <a:fillRect/>
                </a:stretch>
              </p:blipFill>
              <p:spPr>
                <a:xfrm>
                  <a:off x="11380253" y="3002667"/>
                  <a:ext cx="1130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388" name="Freihand 387">
                  <a:extLst>
                    <a:ext uri="{FF2B5EF4-FFF2-40B4-BE49-F238E27FC236}">
                      <a16:creationId xmlns:a16="http://schemas.microsoft.com/office/drawing/2014/main" id="{5C4503ED-4875-4AF7-AD81-C2B5BB433EA9}"/>
                    </a:ext>
                  </a:extLst>
                </p14:cNvPr>
                <p14:cNvContentPartPr/>
                <p14:nvPr/>
              </p14:nvContentPartPr>
              <p14:xfrm>
                <a:off x="6492173" y="3551307"/>
                <a:ext cx="135720" cy="123480"/>
              </p14:xfrm>
            </p:contentPart>
          </mc:Choice>
          <mc:Fallback xmlns="">
            <p:pic>
              <p:nvPicPr>
                <p:cNvPr id="388" name="Freihand 387">
                  <a:extLst>
                    <a:ext uri="{FF2B5EF4-FFF2-40B4-BE49-F238E27FC236}">
                      <a16:creationId xmlns:a16="http://schemas.microsoft.com/office/drawing/2014/main" id="{5C4503ED-4875-4AF7-AD81-C2B5BB433EA9}"/>
                    </a:ext>
                  </a:extLst>
                </p:cNvPr>
                <p:cNvPicPr/>
                <p:nvPr/>
              </p:nvPicPr>
              <p:blipFill>
                <a:blip r:embed="rId175"/>
                <a:stretch>
                  <a:fillRect/>
                </a:stretch>
              </p:blipFill>
              <p:spPr>
                <a:xfrm>
                  <a:off x="6487853" y="3546987"/>
                  <a:ext cx="1443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389" name="Freihand 388">
                  <a:extLst>
                    <a:ext uri="{FF2B5EF4-FFF2-40B4-BE49-F238E27FC236}">
                      <a16:creationId xmlns:a16="http://schemas.microsoft.com/office/drawing/2014/main" id="{587CAE6F-21B6-44B7-823D-7868944612F9}"/>
                    </a:ext>
                  </a:extLst>
                </p14:cNvPr>
                <p14:cNvContentPartPr/>
                <p14:nvPr/>
              </p14:nvContentPartPr>
              <p14:xfrm>
                <a:off x="6648773" y="3469947"/>
                <a:ext cx="246240" cy="174240"/>
              </p14:xfrm>
            </p:contentPart>
          </mc:Choice>
          <mc:Fallback xmlns="">
            <p:pic>
              <p:nvPicPr>
                <p:cNvPr id="389" name="Freihand 388">
                  <a:extLst>
                    <a:ext uri="{FF2B5EF4-FFF2-40B4-BE49-F238E27FC236}">
                      <a16:creationId xmlns:a16="http://schemas.microsoft.com/office/drawing/2014/main" id="{587CAE6F-21B6-44B7-823D-7868944612F9}"/>
                    </a:ext>
                  </a:extLst>
                </p:cNvPr>
                <p:cNvPicPr/>
                <p:nvPr/>
              </p:nvPicPr>
              <p:blipFill>
                <a:blip r:embed="rId177"/>
                <a:stretch>
                  <a:fillRect/>
                </a:stretch>
              </p:blipFill>
              <p:spPr>
                <a:xfrm>
                  <a:off x="6644453" y="3465627"/>
                  <a:ext cx="25488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390" name="Freihand 389">
                  <a:extLst>
                    <a:ext uri="{FF2B5EF4-FFF2-40B4-BE49-F238E27FC236}">
                      <a16:creationId xmlns:a16="http://schemas.microsoft.com/office/drawing/2014/main" id="{BF28D654-B186-4EE8-BF99-233B48E6A43B}"/>
                    </a:ext>
                  </a:extLst>
                </p14:cNvPr>
                <p14:cNvContentPartPr/>
                <p14:nvPr/>
              </p14:nvContentPartPr>
              <p14:xfrm>
                <a:off x="6916973" y="3562827"/>
                <a:ext cx="122040" cy="60120"/>
              </p14:xfrm>
            </p:contentPart>
          </mc:Choice>
          <mc:Fallback xmlns="">
            <p:pic>
              <p:nvPicPr>
                <p:cNvPr id="390" name="Freihand 389">
                  <a:extLst>
                    <a:ext uri="{FF2B5EF4-FFF2-40B4-BE49-F238E27FC236}">
                      <a16:creationId xmlns:a16="http://schemas.microsoft.com/office/drawing/2014/main" id="{BF28D654-B186-4EE8-BF99-233B48E6A43B}"/>
                    </a:ext>
                  </a:extLst>
                </p:cNvPr>
                <p:cNvPicPr/>
                <p:nvPr/>
              </p:nvPicPr>
              <p:blipFill>
                <a:blip r:embed="rId179"/>
                <a:stretch>
                  <a:fillRect/>
                </a:stretch>
              </p:blipFill>
              <p:spPr>
                <a:xfrm>
                  <a:off x="6912653" y="3558507"/>
                  <a:ext cx="1306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391" name="Freihand 390">
                  <a:extLst>
                    <a:ext uri="{FF2B5EF4-FFF2-40B4-BE49-F238E27FC236}">
                      <a16:creationId xmlns:a16="http://schemas.microsoft.com/office/drawing/2014/main" id="{8FBE8FDA-DD7E-4004-A33F-AE35A7151B18}"/>
                    </a:ext>
                  </a:extLst>
                </p14:cNvPr>
                <p14:cNvContentPartPr/>
                <p14:nvPr/>
              </p14:nvContentPartPr>
              <p14:xfrm>
                <a:off x="7056293" y="3550947"/>
                <a:ext cx="56160" cy="89280"/>
              </p14:xfrm>
            </p:contentPart>
          </mc:Choice>
          <mc:Fallback xmlns="">
            <p:pic>
              <p:nvPicPr>
                <p:cNvPr id="391" name="Freihand 390">
                  <a:extLst>
                    <a:ext uri="{FF2B5EF4-FFF2-40B4-BE49-F238E27FC236}">
                      <a16:creationId xmlns:a16="http://schemas.microsoft.com/office/drawing/2014/main" id="{8FBE8FDA-DD7E-4004-A33F-AE35A7151B18}"/>
                    </a:ext>
                  </a:extLst>
                </p:cNvPr>
                <p:cNvPicPr/>
                <p:nvPr/>
              </p:nvPicPr>
              <p:blipFill>
                <a:blip r:embed="rId181"/>
                <a:stretch>
                  <a:fillRect/>
                </a:stretch>
              </p:blipFill>
              <p:spPr>
                <a:xfrm>
                  <a:off x="7051973" y="3546627"/>
                  <a:ext cx="648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392" name="Freihand 391">
                  <a:extLst>
                    <a:ext uri="{FF2B5EF4-FFF2-40B4-BE49-F238E27FC236}">
                      <a16:creationId xmlns:a16="http://schemas.microsoft.com/office/drawing/2014/main" id="{250243F9-8B9D-453C-94A5-C5EB711D75E5}"/>
                    </a:ext>
                  </a:extLst>
                </p14:cNvPr>
                <p14:cNvContentPartPr/>
                <p14:nvPr/>
              </p14:nvContentPartPr>
              <p14:xfrm>
                <a:off x="7270853" y="3555627"/>
                <a:ext cx="232920" cy="86040"/>
              </p14:xfrm>
            </p:contentPart>
          </mc:Choice>
          <mc:Fallback xmlns="">
            <p:pic>
              <p:nvPicPr>
                <p:cNvPr id="392" name="Freihand 391">
                  <a:extLst>
                    <a:ext uri="{FF2B5EF4-FFF2-40B4-BE49-F238E27FC236}">
                      <a16:creationId xmlns:a16="http://schemas.microsoft.com/office/drawing/2014/main" id="{250243F9-8B9D-453C-94A5-C5EB711D75E5}"/>
                    </a:ext>
                  </a:extLst>
                </p:cNvPr>
                <p:cNvPicPr/>
                <p:nvPr/>
              </p:nvPicPr>
              <p:blipFill>
                <a:blip r:embed="rId183"/>
                <a:stretch>
                  <a:fillRect/>
                </a:stretch>
              </p:blipFill>
              <p:spPr>
                <a:xfrm>
                  <a:off x="7266533" y="3551307"/>
                  <a:ext cx="2415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393" name="Freihand 392">
                  <a:extLst>
                    <a:ext uri="{FF2B5EF4-FFF2-40B4-BE49-F238E27FC236}">
                      <a16:creationId xmlns:a16="http://schemas.microsoft.com/office/drawing/2014/main" id="{FE9439C1-8732-4587-8CA7-1E898B9BCE56}"/>
                    </a:ext>
                  </a:extLst>
                </p14:cNvPr>
                <p14:cNvContentPartPr/>
                <p14:nvPr/>
              </p14:nvContentPartPr>
              <p14:xfrm>
                <a:off x="7412333" y="3491187"/>
                <a:ext cx="360" cy="360"/>
              </p14:xfrm>
            </p:contentPart>
          </mc:Choice>
          <mc:Fallback xmlns="">
            <p:pic>
              <p:nvPicPr>
                <p:cNvPr id="393" name="Freihand 392">
                  <a:extLst>
                    <a:ext uri="{FF2B5EF4-FFF2-40B4-BE49-F238E27FC236}">
                      <a16:creationId xmlns:a16="http://schemas.microsoft.com/office/drawing/2014/main" id="{FE9439C1-8732-4587-8CA7-1E898B9BCE56}"/>
                    </a:ext>
                  </a:extLst>
                </p:cNvPr>
                <p:cNvPicPr/>
                <p:nvPr/>
              </p:nvPicPr>
              <p:blipFill>
                <a:blip r:embed="rId75"/>
                <a:stretch>
                  <a:fillRect/>
                </a:stretch>
              </p:blipFill>
              <p:spPr>
                <a:xfrm>
                  <a:off x="7408013" y="3486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394" name="Freihand 393">
                  <a:extLst>
                    <a:ext uri="{FF2B5EF4-FFF2-40B4-BE49-F238E27FC236}">
                      <a16:creationId xmlns:a16="http://schemas.microsoft.com/office/drawing/2014/main" id="{6C53A8E6-EEF9-4C31-A945-7C0200BC8DCC}"/>
                    </a:ext>
                  </a:extLst>
                </p14:cNvPr>
                <p14:cNvContentPartPr/>
                <p14:nvPr/>
              </p14:nvContentPartPr>
              <p14:xfrm>
                <a:off x="7552013" y="3484347"/>
                <a:ext cx="345600" cy="143640"/>
              </p14:xfrm>
            </p:contentPart>
          </mc:Choice>
          <mc:Fallback xmlns="">
            <p:pic>
              <p:nvPicPr>
                <p:cNvPr id="394" name="Freihand 393">
                  <a:extLst>
                    <a:ext uri="{FF2B5EF4-FFF2-40B4-BE49-F238E27FC236}">
                      <a16:creationId xmlns:a16="http://schemas.microsoft.com/office/drawing/2014/main" id="{6C53A8E6-EEF9-4C31-A945-7C0200BC8DCC}"/>
                    </a:ext>
                  </a:extLst>
                </p:cNvPr>
                <p:cNvPicPr/>
                <p:nvPr/>
              </p:nvPicPr>
              <p:blipFill>
                <a:blip r:embed="rId186"/>
                <a:stretch>
                  <a:fillRect/>
                </a:stretch>
              </p:blipFill>
              <p:spPr>
                <a:xfrm>
                  <a:off x="7547693" y="3480027"/>
                  <a:ext cx="35424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395" name="Freihand 394">
                  <a:extLst>
                    <a:ext uri="{FF2B5EF4-FFF2-40B4-BE49-F238E27FC236}">
                      <a16:creationId xmlns:a16="http://schemas.microsoft.com/office/drawing/2014/main" id="{4402CE66-3FA3-4345-9DF8-B6B6800A1E40}"/>
                    </a:ext>
                  </a:extLst>
                </p14:cNvPr>
                <p14:cNvContentPartPr/>
                <p14:nvPr/>
              </p14:nvContentPartPr>
              <p14:xfrm>
                <a:off x="7886813" y="3494067"/>
                <a:ext cx="15840" cy="24120"/>
              </p14:xfrm>
            </p:contentPart>
          </mc:Choice>
          <mc:Fallback xmlns="">
            <p:pic>
              <p:nvPicPr>
                <p:cNvPr id="395" name="Freihand 394">
                  <a:extLst>
                    <a:ext uri="{FF2B5EF4-FFF2-40B4-BE49-F238E27FC236}">
                      <a16:creationId xmlns:a16="http://schemas.microsoft.com/office/drawing/2014/main" id="{4402CE66-3FA3-4345-9DF8-B6B6800A1E40}"/>
                    </a:ext>
                  </a:extLst>
                </p:cNvPr>
                <p:cNvPicPr/>
                <p:nvPr/>
              </p:nvPicPr>
              <p:blipFill>
                <a:blip r:embed="rId188"/>
                <a:stretch>
                  <a:fillRect/>
                </a:stretch>
              </p:blipFill>
              <p:spPr>
                <a:xfrm>
                  <a:off x="7882493" y="3489747"/>
                  <a:ext cx="244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396" name="Freihand 395">
                  <a:extLst>
                    <a:ext uri="{FF2B5EF4-FFF2-40B4-BE49-F238E27FC236}">
                      <a16:creationId xmlns:a16="http://schemas.microsoft.com/office/drawing/2014/main" id="{F36BFA76-33DB-42EA-A9AB-935BD4779840}"/>
                    </a:ext>
                  </a:extLst>
                </p14:cNvPr>
                <p14:cNvContentPartPr/>
                <p14:nvPr/>
              </p14:nvContentPartPr>
              <p14:xfrm>
                <a:off x="7922453" y="3532587"/>
                <a:ext cx="171000" cy="190800"/>
              </p14:xfrm>
            </p:contentPart>
          </mc:Choice>
          <mc:Fallback xmlns="">
            <p:pic>
              <p:nvPicPr>
                <p:cNvPr id="396" name="Freihand 395">
                  <a:extLst>
                    <a:ext uri="{FF2B5EF4-FFF2-40B4-BE49-F238E27FC236}">
                      <a16:creationId xmlns:a16="http://schemas.microsoft.com/office/drawing/2014/main" id="{F36BFA76-33DB-42EA-A9AB-935BD4779840}"/>
                    </a:ext>
                  </a:extLst>
                </p:cNvPr>
                <p:cNvPicPr/>
                <p:nvPr/>
              </p:nvPicPr>
              <p:blipFill>
                <a:blip r:embed="rId190"/>
                <a:stretch>
                  <a:fillRect/>
                </a:stretch>
              </p:blipFill>
              <p:spPr>
                <a:xfrm>
                  <a:off x="7918133" y="3528267"/>
                  <a:ext cx="1796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397" name="Freihand 396">
                  <a:extLst>
                    <a:ext uri="{FF2B5EF4-FFF2-40B4-BE49-F238E27FC236}">
                      <a16:creationId xmlns:a16="http://schemas.microsoft.com/office/drawing/2014/main" id="{6B04F095-7BC1-491C-8F43-7B00273BD8DC}"/>
                    </a:ext>
                  </a:extLst>
                </p14:cNvPr>
                <p14:cNvContentPartPr/>
                <p14:nvPr/>
              </p14:nvContentPartPr>
              <p14:xfrm>
                <a:off x="8255093" y="3482187"/>
                <a:ext cx="221400" cy="118800"/>
              </p14:xfrm>
            </p:contentPart>
          </mc:Choice>
          <mc:Fallback xmlns="">
            <p:pic>
              <p:nvPicPr>
                <p:cNvPr id="397" name="Freihand 396">
                  <a:extLst>
                    <a:ext uri="{FF2B5EF4-FFF2-40B4-BE49-F238E27FC236}">
                      <a16:creationId xmlns:a16="http://schemas.microsoft.com/office/drawing/2014/main" id="{6B04F095-7BC1-491C-8F43-7B00273BD8DC}"/>
                    </a:ext>
                  </a:extLst>
                </p:cNvPr>
                <p:cNvPicPr/>
                <p:nvPr/>
              </p:nvPicPr>
              <p:blipFill>
                <a:blip r:embed="rId192"/>
                <a:stretch>
                  <a:fillRect/>
                </a:stretch>
              </p:blipFill>
              <p:spPr>
                <a:xfrm>
                  <a:off x="8250773" y="3477867"/>
                  <a:ext cx="2300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398" name="Freihand 397">
                  <a:extLst>
                    <a:ext uri="{FF2B5EF4-FFF2-40B4-BE49-F238E27FC236}">
                      <a16:creationId xmlns:a16="http://schemas.microsoft.com/office/drawing/2014/main" id="{7593FBB9-41CC-4243-94AA-EAA50CD9E62B}"/>
                    </a:ext>
                  </a:extLst>
                </p14:cNvPr>
                <p14:cNvContentPartPr/>
                <p14:nvPr/>
              </p14:nvContentPartPr>
              <p14:xfrm>
                <a:off x="8499173" y="3523227"/>
                <a:ext cx="79200" cy="57960"/>
              </p14:xfrm>
            </p:contentPart>
          </mc:Choice>
          <mc:Fallback xmlns="">
            <p:pic>
              <p:nvPicPr>
                <p:cNvPr id="398" name="Freihand 397">
                  <a:extLst>
                    <a:ext uri="{FF2B5EF4-FFF2-40B4-BE49-F238E27FC236}">
                      <a16:creationId xmlns:a16="http://schemas.microsoft.com/office/drawing/2014/main" id="{7593FBB9-41CC-4243-94AA-EAA50CD9E62B}"/>
                    </a:ext>
                  </a:extLst>
                </p:cNvPr>
                <p:cNvPicPr/>
                <p:nvPr/>
              </p:nvPicPr>
              <p:blipFill>
                <a:blip r:embed="rId194"/>
                <a:stretch>
                  <a:fillRect/>
                </a:stretch>
              </p:blipFill>
              <p:spPr>
                <a:xfrm>
                  <a:off x="8494853" y="3518907"/>
                  <a:ext cx="878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399" name="Freihand 398">
                  <a:extLst>
                    <a:ext uri="{FF2B5EF4-FFF2-40B4-BE49-F238E27FC236}">
                      <a16:creationId xmlns:a16="http://schemas.microsoft.com/office/drawing/2014/main" id="{DD8473A7-D5E2-44FA-9840-B7183663C8B4}"/>
                    </a:ext>
                  </a:extLst>
                </p14:cNvPr>
                <p14:cNvContentPartPr/>
                <p14:nvPr/>
              </p14:nvContentPartPr>
              <p14:xfrm>
                <a:off x="8670173" y="3524667"/>
                <a:ext cx="306720" cy="66600"/>
              </p14:xfrm>
            </p:contentPart>
          </mc:Choice>
          <mc:Fallback xmlns="">
            <p:pic>
              <p:nvPicPr>
                <p:cNvPr id="399" name="Freihand 398">
                  <a:extLst>
                    <a:ext uri="{FF2B5EF4-FFF2-40B4-BE49-F238E27FC236}">
                      <a16:creationId xmlns:a16="http://schemas.microsoft.com/office/drawing/2014/main" id="{DD8473A7-D5E2-44FA-9840-B7183663C8B4}"/>
                    </a:ext>
                  </a:extLst>
                </p:cNvPr>
                <p:cNvPicPr/>
                <p:nvPr/>
              </p:nvPicPr>
              <p:blipFill>
                <a:blip r:embed="rId196"/>
                <a:stretch>
                  <a:fillRect/>
                </a:stretch>
              </p:blipFill>
              <p:spPr>
                <a:xfrm>
                  <a:off x="8665853" y="3520347"/>
                  <a:ext cx="3153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00" name="Freihand 399">
                  <a:extLst>
                    <a:ext uri="{FF2B5EF4-FFF2-40B4-BE49-F238E27FC236}">
                      <a16:creationId xmlns:a16="http://schemas.microsoft.com/office/drawing/2014/main" id="{CCDA8FF4-E083-4025-8865-CD312510ECD8}"/>
                    </a:ext>
                  </a:extLst>
                </p14:cNvPr>
                <p14:cNvContentPartPr/>
                <p14:nvPr/>
              </p14:nvContentPartPr>
              <p14:xfrm>
                <a:off x="8963933" y="3481827"/>
                <a:ext cx="360" cy="360"/>
              </p14:xfrm>
            </p:contentPart>
          </mc:Choice>
          <mc:Fallback xmlns="">
            <p:pic>
              <p:nvPicPr>
                <p:cNvPr id="400" name="Freihand 399">
                  <a:extLst>
                    <a:ext uri="{FF2B5EF4-FFF2-40B4-BE49-F238E27FC236}">
                      <a16:creationId xmlns:a16="http://schemas.microsoft.com/office/drawing/2014/main" id="{CCDA8FF4-E083-4025-8865-CD312510ECD8}"/>
                    </a:ext>
                  </a:extLst>
                </p:cNvPr>
                <p:cNvPicPr/>
                <p:nvPr/>
              </p:nvPicPr>
              <p:blipFill>
                <a:blip r:embed="rId75"/>
                <a:stretch>
                  <a:fillRect/>
                </a:stretch>
              </p:blipFill>
              <p:spPr>
                <a:xfrm>
                  <a:off x="8959613" y="3477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401" name="Freihand 400">
                  <a:extLst>
                    <a:ext uri="{FF2B5EF4-FFF2-40B4-BE49-F238E27FC236}">
                      <a16:creationId xmlns:a16="http://schemas.microsoft.com/office/drawing/2014/main" id="{F14B4EDA-F270-4B44-9454-FA3638AF0F6C}"/>
                    </a:ext>
                  </a:extLst>
                </p14:cNvPr>
                <p14:cNvContentPartPr/>
                <p14:nvPr/>
              </p14:nvContentPartPr>
              <p14:xfrm>
                <a:off x="9085973" y="3522507"/>
                <a:ext cx="172080" cy="97920"/>
              </p14:xfrm>
            </p:contentPart>
          </mc:Choice>
          <mc:Fallback xmlns="">
            <p:pic>
              <p:nvPicPr>
                <p:cNvPr id="401" name="Freihand 400">
                  <a:extLst>
                    <a:ext uri="{FF2B5EF4-FFF2-40B4-BE49-F238E27FC236}">
                      <a16:creationId xmlns:a16="http://schemas.microsoft.com/office/drawing/2014/main" id="{F14B4EDA-F270-4B44-9454-FA3638AF0F6C}"/>
                    </a:ext>
                  </a:extLst>
                </p:cNvPr>
                <p:cNvPicPr/>
                <p:nvPr/>
              </p:nvPicPr>
              <p:blipFill>
                <a:blip r:embed="rId199"/>
                <a:stretch>
                  <a:fillRect/>
                </a:stretch>
              </p:blipFill>
              <p:spPr>
                <a:xfrm>
                  <a:off x="9081653" y="3518187"/>
                  <a:ext cx="1807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402" name="Freihand 401">
                  <a:extLst>
                    <a:ext uri="{FF2B5EF4-FFF2-40B4-BE49-F238E27FC236}">
                      <a16:creationId xmlns:a16="http://schemas.microsoft.com/office/drawing/2014/main" id="{13544A79-FB46-4844-91DF-3696D60D91A6}"/>
                    </a:ext>
                  </a:extLst>
                </p14:cNvPr>
                <p14:cNvContentPartPr/>
                <p14:nvPr/>
              </p14:nvContentPartPr>
              <p14:xfrm>
                <a:off x="9121253" y="3470667"/>
                <a:ext cx="103320" cy="24120"/>
              </p14:xfrm>
            </p:contentPart>
          </mc:Choice>
          <mc:Fallback xmlns="">
            <p:pic>
              <p:nvPicPr>
                <p:cNvPr id="402" name="Freihand 401">
                  <a:extLst>
                    <a:ext uri="{FF2B5EF4-FFF2-40B4-BE49-F238E27FC236}">
                      <a16:creationId xmlns:a16="http://schemas.microsoft.com/office/drawing/2014/main" id="{13544A79-FB46-4844-91DF-3696D60D91A6}"/>
                    </a:ext>
                  </a:extLst>
                </p:cNvPr>
                <p:cNvPicPr/>
                <p:nvPr/>
              </p:nvPicPr>
              <p:blipFill>
                <a:blip r:embed="rId201"/>
                <a:stretch>
                  <a:fillRect/>
                </a:stretch>
              </p:blipFill>
              <p:spPr>
                <a:xfrm>
                  <a:off x="9116933" y="3466347"/>
                  <a:ext cx="1119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403" name="Freihand 402">
                  <a:extLst>
                    <a:ext uri="{FF2B5EF4-FFF2-40B4-BE49-F238E27FC236}">
                      <a16:creationId xmlns:a16="http://schemas.microsoft.com/office/drawing/2014/main" id="{B29E4A85-FF84-43CC-BC25-34187E43A622}"/>
                    </a:ext>
                  </a:extLst>
                </p14:cNvPr>
                <p14:cNvContentPartPr/>
                <p14:nvPr/>
              </p14:nvContentPartPr>
              <p14:xfrm>
                <a:off x="9237173" y="3450147"/>
                <a:ext cx="270360" cy="134640"/>
              </p14:xfrm>
            </p:contentPart>
          </mc:Choice>
          <mc:Fallback xmlns="">
            <p:pic>
              <p:nvPicPr>
                <p:cNvPr id="403" name="Freihand 402">
                  <a:extLst>
                    <a:ext uri="{FF2B5EF4-FFF2-40B4-BE49-F238E27FC236}">
                      <a16:creationId xmlns:a16="http://schemas.microsoft.com/office/drawing/2014/main" id="{B29E4A85-FF84-43CC-BC25-34187E43A622}"/>
                    </a:ext>
                  </a:extLst>
                </p:cNvPr>
                <p:cNvPicPr/>
                <p:nvPr/>
              </p:nvPicPr>
              <p:blipFill>
                <a:blip r:embed="rId203"/>
                <a:stretch>
                  <a:fillRect/>
                </a:stretch>
              </p:blipFill>
              <p:spPr>
                <a:xfrm>
                  <a:off x="9232853" y="3445827"/>
                  <a:ext cx="2790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404" name="Freihand 403">
                  <a:extLst>
                    <a:ext uri="{FF2B5EF4-FFF2-40B4-BE49-F238E27FC236}">
                      <a16:creationId xmlns:a16="http://schemas.microsoft.com/office/drawing/2014/main" id="{9F946250-5D56-4B0F-A485-F8F5ED8CA3AD}"/>
                    </a:ext>
                  </a:extLst>
                </p14:cNvPr>
                <p14:cNvContentPartPr/>
                <p14:nvPr/>
              </p14:nvContentPartPr>
              <p14:xfrm>
                <a:off x="9552173" y="3456267"/>
                <a:ext cx="109440" cy="99360"/>
              </p14:xfrm>
            </p:contentPart>
          </mc:Choice>
          <mc:Fallback xmlns="">
            <p:pic>
              <p:nvPicPr>
                <p:cNvPr id="404" name="Freihand 403">
                  <a:extLst>
                    <a:ext uri="{FF2B5EF4-FFF2-40B4-BE49-F238E27FC236}">
                      <a16:creationId xmlns:a16="http://schemas.microsoft.com/office/drawing/2014/main" id="{9F946250-5D56-4B0F-A485-F8F5ED8CA3AD}"/>
                    </a:ext>
                  </a:extLst>
                </p:cNvPr>
                <p:cNvPicPr/>
                <p:nvPr/>
              </p:nvPicPr>
              <p:blipFill>
                <a:blip r:embed="rId205"/>
                <a:stretch>
                  <a:fillRect/>
                </a:stretch>
              </p:blipFill>
              <p:spPr>
                <a:xfrm>
                  <a:off x="9547853" y="3451947"/>
                  <a:ext cx="1180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405" name="Freihand 404">
                  <a:extLst>
                    <a:ext uri="{FF2B5EF4-FFF2-40B4-BE49-F238E27FC236}">
                      <a16:creationId xmlns:a16="http://schemas.microsoft.com/office/drawing/2014/main" id="{3B90AB80-F443-4FD9-8740-63C5A66B447F}"/>
                    </a:ext>
                  </a:extLst>
                </p14:cNvPr>
                <p14:cNvContentPartPr/>
                <p14:nvPr/>
              </p14:nvContentPartPr>
              <p14:xfrm>
                <a:off x="9672053" y="3431427"/>
                <a:ext cx="173880" cy="123840"/>
              </p14:xfrm>
            </p:contentPart>
          </mc:Choice>
          <mc:Fallback xmlns="">
            <p:pic>
              <p:nvPicPr>
                <p:cNvPr id="405" name="Freihand 404">
                  <a:extLst>
                    <a:ext uri="{FF2B5EF4-FFF2-40B4-BE49-F238E27FC236}">
                      <a16:creationId xmlns:a16="http://schemas.microsoft.com/office/drawing/2014/main" id="{3B90AB80-F443-4FD9-8740-63C5A66B447F}"/>
                    </a:ext>
                  </a:extLst>
                </p:cNvPr>
                <p:cNvPicPr/>
                <p:nvPr/>
              </p:nvPicPr>
              <p:blipFill>
                <a:blip r:embed="rId207"/>
                <a:stretch>
                  <a:fillRect/>
                </a:stretch>
              </p:blipFill>
              <p:spPr>
                <a:xfrm>
                  <a:off x="9667733" y="3427107"/>
                  <a:ext cx="1825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406" name="Freihand 405">
                  <a:extLst>
                    <a:ext uri="{FF2B5EF4-FFF2-40B4-BE49-F238E27FC236}">
                      <a16:creationId xmlns:a16="http://schemas.microsoft.com/office/drawing/2014/main" id="{8ACBEBAA-216F-4406-84D3-78D1AA8C9662}"/>
                    </a:ext>
                  </a:extLst>
                </p14:cNvPr>
                <p14:cNvContentPartPr/>
                <p14:nvPr/>
              </p14:nvContentPartPr>
              <p14:xfrm>
                <a:off x="9921533" y="3480387"/>
                <a:ext cx="60840" cy="23400"/>
              </p14:xfrm>
            </p:contentPart>
          </mc:Choice>
          <mc:Fallback xmlns="">
            <p:pic>
              <p:nvPicPr>
                <p:cNvPr id="406" name="Freihand 405">
                  <a:extLst>
                    <a:ext uri="{FF2B5EF4-FFF2-40B4-BE49-F238E27FC236}">
                      <a16:creationId xmlns:a16="http://schemas.microsoft.com/office/drawing/2014/main" id="{8ACBEBAA-216F-4406-84D3-78D1AA8C9662}"/>
                    </a:ext>
                  </a:extLst>
                </p:cNvPr>
                <p:cNvPicPr/>
                <p:nvPr/>
              </p:nvPicPr>
              <p:blipFill>
                <a:blip r:embed="rId209"/>
                <a:stretch>
                  <a:fillRect/>
                </a:stretch>
              </p:blipFill>
              <p:spPr>
                <a:xfrm>
                  <a:off x="9917213" y="3476067"/>
                  <a:ext cx="69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407" name="Freihand 406">
                  <a:extLst>
                    <a:ext uri="{FF2B5EF4-FFF2-40B4-BE49-F238E27FC236}">
                      <a16:creationId xmlns:a16="http://schemas.microsoft.com/office/drawing/2014/main" id="{62B50BF5-C648-4E6D-83DF-2589C3F13790}"/>
                    </a:ext>
                  </a:extLst>
                </p14:cNvPr>
                <p14:cNvContentPartPr/>
                <p14:nvPr/>
              </p14:nvContentPartPr>
              <p14:xfrm>
                <a:off x="10106573" y="3430707"/>
                <a:ext cx="138240" cy="141840"/>
              </p14:xfrm>
            </p:contentPart>
          </mc:Choice>
          <mc:Fallback xmlns="">
            <p:pic>
              <p:nvPicPr>
                <p:cNvPr id="407" name="Freihand 406">
                  <a:extLst>
                    <a:ext uri="{FF2B5EF4-FFF2-40B4-BE49-F238E27FC236}">
                      <a16:creationId xmlns:a16="http://schemas.microsoft.com/office/drawing/2014/main" id="{62B50BF5-C648-4E6D-83DF-2589C3F13790}"/>
                    </a:ext>
                  </a:extLst>
                </p:cNvPr>
                <p:cNvPicPr/>
                <p:nvPr/>
              </p:nvPicPr>
              <p:blipFill>
                <a:blip r:embed="rId211"/>
                <a:stretch>
                  <a:fillRect/>
                </a:stretch>
              </p:blipFill>
              <p:spPr>
                <a:xfrm>
                  <a:off x="10102253" y="3426387"/>
                  <a:ext cx="1468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408" name="Freihand 407">
                  <a:extLst>
                    <a:ext uri="{FF2B5EF4-FFF2-40B4-BE49-F238E27FC236}">
                      <a16:creationId xmlns:a16="http://schemas.microsoft.com/office/drawing/2014/main" id="{9CF737D6-6F48-425A-BCC0-0BE0260F73EC}"/>
                    </a:ext>
                  </a:extLst>
                </p14:cNvPr>
                <p14:cNvContentPartPr/>
                <p14:nvPr/>
              </p14:nvContentPartPr>
              <p14:xfrm>
                <a:off x="10245533" y="3469587"/>
                <a:ext cx="82080" cy="54720"/>
              </p14:xfrm>
            </p:contentPart>
          </mc:Choice>
          <mc:Fallback xmlns="">
            <p:pic>
              <p:nvPicPr>
                <p:cNvPr id="408" name="Freihand 407">
                  <a:extLst>
                    <a:ext uri="{FF2B5EF4-FFF2-40B4-BE49-F238E27FC236}">
                      <a16:creationId xmlns:a16="http://schemas.microsoft.com/office/drawing/2014/main" id="{9CF737D6-6F48-425A-BCC0-0BE0260F73EC}"/>
                    </a:ext>
                  </a:extLst>
                </p:cNvPr>
                <p:cNvPicPr/>
                <p:nvPr/>
              </p:nvPicPr>
              <p:blipFill>
                <a:blip r:embed="rId213"/>
                <a:stretch>
                  <a:fillRect/>
                </a:stretch>
              </p:blipFill>
              <p:spPr>
                <a:xfrm>
                  <a:off x="10241213" y="3465267"/>
                  <a:ext cx="9072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409" name="Freihand 408">
                  <a:extLst>
                    <a:ext uri="{FF2B5EF4-FFF2-40B4-BE49-F238E27FC236}">
                      <a16:creationId xmlns:a16="http://schemas.microsoft.com/office/drawing/2014/main" id="{FC4B24F3-FC5A-4D38-A279-67833FF94E3A}"/>
                    </a:ext>
                  </a:extLst>
                </p14:cNvPr>
                <p14:cNvContentPartPr/>
                <p14:nvPr/>
              </p14:nvContentPartPr>
              <p14:xfrm>
                <a:off x="10362173" y="3395787"/>
                <a:ext cx="149760" cy="128160"/>
              </p14:xfrm>
            </p:contentPart>
          </mc:Choice>
          <mc:Fallback xmlns="">
            <p:pic>
              <p:nvPicPr>
                <p:cNvPr id="409" name="Freihand 408">
                  <a:extLst>
                    <a:ext uri="{FF2B5EF4-FFF2-40B4-BE49-F238E27FC236}">
                      <a16:creationId xmlns:a16="http://schemas.microsoft.com/office/drawing/2014/main" id="{FC4B24F3-FC5A-4D38-A279-67833FF94E3A}"/>
                    </a:ext>
                  </a:extLst>
                </p:cNvPr>
                <p:cNvPicPr/>
                <p:nvPr/>
              </p:nvPicPr>
              <p:blipFill>
                <a:blip r:embed="rId215"/>
                <a:stretch>
                  <a:fillRect/>
                </a:stretch>
              </p:blipFill>
              <p:spPr>
                <a:xfrm>
                  <a:off x="10357853" y="3391467"/>
                  <a:ext cx="1584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410" name="Freihand 409">
                  <a:extLst>
                    <a:ext uri="{FF2B5EF4-FFF2-40B4-BE49-F238E27FC236}">
                      <a16:creationId xmlns:a16="http://schemas.microsoft.com/office/drawing/2014/main" id="{6DEE0480-D758-463A-9996-BDA6493FBBEA}"/>
                    </a:ext>
                  </a:extLst>
                </p14:cNvPr>
                <p14:cNvContentPartPr/>
                <p14:nvPr/>
              </p14:nvContentPartPr>
              <p14:xfrm>
                <a:off x="10510493" y="3450867"/>
                <a:ext cx="104400" cy="71280"/>
              </p14:xfrm>
            </p:contentPart>
          </mc:Choice>
          <mc:Fallback xmlns="">
            <p:pic>
              <p:nvPicPr>
                <p:cNvPr id="410" name="Freihand 409">
                  <a:extLst>
                    <a:ext uri="{FF2B5EF4-FFF2-40B4-BE49-F238E27FC236}">
                      <a16:creationId xmlns:a16="http://schemas.microsoft.com/office/drawing/2014/main" id="{6DEE0480-D758-463A-9996-BDA6493FBBEA}"/>
                    </a:ext>
                  </a:extLst>
                </p:cNvPr>
                <p:cNvPicPr/>
                <p:nvPr/>
              </p:nvPicPr>
              <p:blipFill>
                <a:blip r:embed="rId217"/>
                <a:stretch>
                  <a:fillRect/>
                </a:stretch>
              </p:blipFill>
              <p:spPr>
                <a:xfrm>
                  <a:off x="10506173" y="3446547"/>
                  <a:ext cx="1130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411" name="Freihand 410">
                  <a:extLst>
                    <a:ext uri="{FF2B5EF4-FFF2-40B4-BE49-F238E27FC236}">
                      <a16:creationId xmlns:a16="http://schemas.microsoft.com/office/drawing/2014/main" id="{CC584336-70BA-49D2-9EBD-AAF8080A9C14}"/>
                    </a:ext>
                  </a:extLst>
                </p14:cNvPr>
                <p14:cNvContentPartPr/>
                <p14:nvPr/>
              </p14:nvContentPartPr>
              <p14:xfrm>
                <a:off x="10651253" y="3380667"/>
                <a:ext cx="94320" cy="124560"/>
              </p14:xfrm>
            </p:contentPart>
          </mc:Choice>
          <mc:Fallback xmlns="">
            <p:pic>
              <p:nvPicPr>
                <p:cNvPr id="411" name="Freihand 410">
                  <a:extLst>
                    <a:ext uri="{FF2B5EF4-FFF2-40B4-BE49-F238E27FC236}">
                      <a16:creationId xmlns:a16="http://schemas.microsoft.com/office/drawing/2014/main" id="{CC584336-70BA-49D2-9EBD-AAF8080A9C14}"/>
                    </a:ext>
                  </a:extLst>
                </p:cNvPr>
                <p:cNvPicPr/>
                <p:nvPr/>
              </p:nvPicPr>
              <p:blipFill>
                <a:blip r:embed="rId219"/>
                <a:stretch>
                  <a:fillRect/>
                </a:stretch>
              </p:blipFill>
              <p:spPr>
                <a:xfrm>
                  <a:off x="10646933" y="3376347"/>
                  <a:ext cx="1029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412" name="Freihand 411">
                  <a:extLst>
                    <a:ext uri="{FF2B5EF4-FFF2-40B4-BE49-F238E27FC236}">
                      <a16:creationId xmlns:a16="http://schemas.microsoft.com/office/drawing/2014/main" id="{7F5DB78E-59D1-48D2-B7C5-CB5D97099BD5}"/>
                    </a:ext>
                  </a:extLst>
                </p14:cNvPr>
                <p14:cNvContentPartPr/>
                <p14:nvPr/>
              </p14:nvContentPartPr>
              <p14:xfrm>
                <a:off x="10871573" y="3492987"/>
                <a:ext cx="23040" cy="75960"/>
              </p14:xfrm>
            </p:contentPart>
          </mc:Choice>
          <mc:Fallback xmlns="">
            <p:pic>
              <p:nvPicPr>
                <p:cNvPr id="412" name="Freihand 411">
                  <a:extLst>
                    <a:ext uri="{FF2B5EF4-FFF2-40B4-BE49-F238E27FC236}">
                      <a16:creationId xmlns:a16="http://schemas.microsoft.com/office/drawing/2014/main" id="{7F5DB78E-59D1-48D2-B7C5-CB5D97099BD5}"/>
                    </a:ext>
                  </a:extLst>
                </p:cNvPr>
                <p:cNvPicPr/>
                <p:nvPr/>
              </p:nvPicPr>
              <p:blipFill>
                <a:blip r:embed="rId221"/>
                <a:stretch>
                  <a:fillRect/>
                </a:stretch>
              </p:blipFill>
              <p:spPr>
                <a:xfrm>
                  <a:off x="10867253" y="3488667"/>
                  <a:ext cx="316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413" name="Freihand 412">
                  <a:extLst>
                    <a:ext uri="{FF2B5EF4-FFF2-40B4-BE49-F238E27FC236}">
                      <a16:creationId xmlns:a16="http://schemas.microsoft.com/office/drawing/2014/main" id="{BDB75D2B-8F9A-4F5E-863D-8DB6C93716AC}"/>
                    </a:ext>
                  </a:extLst>
                </p14:cNvPr>
                <p14:cNvContentPartPr/>
                <p14:nvPr/>
              </p14:nvContentPartPr>
              <p14:xfrm>
                <a:off x="10968413" y="3393267"/>
                <a:ext cx="131040" cy="101160"/>
              </p14:xfrm>
            </p:contentPart>
          </mc:Choice>
          <mc:Fallback xmlns="">
            <p:pic>
              <p:nvPicPr>
                <p:cNvPr id="413" name="Freihand 412">
                  <a:extLst>
                    <a:ext uri="{FF2B5EF4-FFF2-40B4-BE49-F238E27FC236}">
                      <a16:creationId xmlns:a16="http://schemas.microsoft.com/office/drawing/2014/main" id="{BDB75D2B-8F9A-4F5E-863D-8DB6C93716AC}"/>
                    </a:ext>
                  </a:extLst>
                </p:cNvPr>
                <p:cNvPicPr/>
                <p:nvPr/>
              </p:nvPicPr>
              <p:blipFill>
                <a:blip r:embed="rId223"/>
                <a:stretch>
                  <a:fillRect/>
                </a:stretch>
              </p:blipFill>
              <p:spPr>
                <a:xfrm>
                  <a:off x="10964093" y="3388947"/>
                  <a:ext cx="1396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414" name="Freihand 413">
                  <a:extLst>
                    <a:ext uri="{FF2B5EF4-FFF2-40B4-BE49-F238E27FC236}">
                      <a16:creationId xmlns:a16="http://schemas.microsoft.com/office/drawing/2014/main" id="{5C8EBCBC-04B9-4467-A361-567C8B1218EB}"/>
                    </a:ext>
                  </a:extLst>
                </p14:cNvPr>
                <p14:cNvContentPartPr/>
                <p14:nvPr/>
              </p14:nvContentPartPr>
              <p14:xfrm>
                <a:off x="11116733" y="3426387"/>
                <a:ext cx="96840" cy="88200"/>
              </p14:xfrm>
            </p:contentPart>
          </mc:Choice>
          <mc:Fallback xmlns="">
            <p:pic>
              <p:nvPicPr>
                <p:cNvPr id="414" name="Freihand 413">
                  <a:extLst>
                    <a:ext uri="{FF2B5EF4-FFF2-40B4-BE49-F238E27FC236}">
                      <a16:creationId xmlns:a16="http://schemas.microsoft.com/office/drawing/2014/main" id="{5C8EBCBC-04B9-4467-A361-567C8B1218EB}"/>
                    </a:ext>
                  </a:extLst>
                </p:cNvPr>
                <p:cNvPicPr/>
                <p:nvPr/>
              </p:nvPicPr>
              <p:blipFill>
                <a:blip r:embed="rId225"/>
                <a:stretch>
                  <a:fillRect/>
                </a:stretch>
              </p:blipFill>
              <p:spPr>
                <a:xfrm>
                  <a:off x="11112413" y="3422067"/>
                  <a:ext cx="1054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415" name="Freihand 414">
                  <a:extLst>
                    <a:ext uri="{FF2B5EF4-FFF2-40B4-BE49-F238E27FC236}">
                      <a16:creationId xmlns:a16="http://schemas.microsoft.com/office/drawing/2014/main" id="{5AFEC278-FA70-46A6-9E33-2502CFEEA6C8}"/>
                    </a:ext>
                  </a:extLst>
                </p14:cNvPr>
                <p14:cNvContentPartPr/>
                <p14:nvPr/>
              </p14:nvContentPartPr>
              <p14:xfrm>
                <a:off x="11330573" y="3413067"/>
                <a:ext cx="175320" cy="238320"/>
              </p14:xfrm>
            </p:contentPart>
          </mc:Choice>
          <mc:Fallback xmlns="">
            <p:pic>
              <p:nvPicPr>
                <p:cNvPr id="415" name="Freihand 414">
                  <a:extLst>
                    <a:ext uri="{FF2B5EF4-FFF2-40B4-BE49-F238E27FC236}">
                      <a16:creationId xmlns:a16="http://schemas.microsoft.com/office/drawing/2014/main" id="{5AFEC278-FA70-46A6-9E33-2502CFEEA6C8}"/>
                    </a:ext>
                  </a:extLst>
                </p:cNvPr>
                <p:cNvPicPr/>
                <p:nvPr/>
              </p:nvPicPr>
              <p:blipFill>
                <a:blip r:embed="rId227"/>
                <a:stretch>
                  <a:fillRect/>
                </a:stretch>
              </p:blipFill>
              <p:spPr>
                <a:xfrm>
                  <a:off x="11326253" y="3408747"/>
                  <a:ext cx="18396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416" name="Freihand 415">
                  <a:extLst>
                    <a:ext uri="{FF2B5EF4-FFF2-40B4-BE49-F238E27FC236}">
                      <a16:creationId xmlns:a16="http://schemas.microsoft.com/office/drawing/2014/main" id="{31E161D7-398E-461C-B3D0-61CBE90C4073}"/>
                    </a:ext>
                  </a:extLst>
                </p14:cNvPr>
                <p14:cNvContentPartPr/>
                <p14:nvPr/>
              </p14:nvContentPartPr>
              <p14:xfrm>
                <a:off x="11532173" y="3294627"/>
                <a:ext cx="235440" cy="185760"/>
              </p14:xfrm>
            </p:contentPart>
          </mc:Choice>
          <mc:Fallback xmlns="">
            <p:pic>
              <p:nvPicPr>
                <p:cNvPr id="416" name="Freihand 415">
                  <a:extLst>
                    <a:ext uri="{FF2B5EF4-FFF2-40B4-BE49-F238E27FC236}">
                      <a16:creationId xmlns:a16="http://schemas.microsoft.com/office/drawing/2014/main" id="{31E161D7-398E-461C-B3D0-61CBE90C4073}"/>
                    </a:ext>
                  </a:extLst>
                </p:cNvPr>
                <p:cNvPicPr/>
                <p:nvPr/>
              </p:nvPicPr>
              <p:blipFill>
                <a:blip r:embed="rId229"/>
                <a:stretch>
                  <a:fillRect/>
                </a:stretch>
              </p:blipFill>
              <p:spPr>
                <a:xfrm>
                  <a:off x="11527853" y="3290307"/>
                  <a:ext cx="2440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417" name="Freihand 416">
                  <a:extLst>
                    <a:ext uri="{FF2B5EF4-FFF2-40B4-BE49-F238E27FC236}">
                      <a16:creationId xmlns:a16="http://schemas.microsoft.com/office/drawing/2014/main" id="{BE65D846-3DA0-4446-84E0-7E37256CEF85}"/>
                    </a:ext>
                  </a:extLst>
                </p14:cNvPr>
                <p14:cNvContentPartPr/>
                <p14:nvPr/>
              </p14:nvContentPartPr>
              <p14:xfrm>
                <a:off x="6555173" y="3806907"/>
                <a:ext cx="209520" cy="83880"/>
              </p14:xfrm>
            </p:contentPart>
          </mc:Choice>
          <mc:Fallback xmlns="">
            <p:pic>
              <p:nvPicPr>
                <p:cNvPr id="417" name="Freihand 416">
                  <a:extLst>
                    <a:ext uri="{FF2B5EF4-FFF2-40B4-BE49-F238E27FC236}">
                      <a16:creationId xmlns:a16="http://schemas.microsoft.com/office/drawing/2014/main" id="{BE65D846-3DA0-4446-84E0-7E37256CEF85}"/>
                    </a:ext>
                  </a:extLst>
                </p:cNvPr>
                <p:cNvPicPr/>
                <p:nvPr/>
              </p:nvPicPr>
              <p:blipFill>
                <a:blip r:embed="rId231"/>
                <a:stretch>
                  <a:fillRect/>
                </a:stretch>
              </p:blipFill>
              <p:spPr>
                <a:xfrm>
                  <a:off x="6550853" y="3802587"/>
                  <a:ext cx="21816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418" name="Freihand 417">
                  <a:extLst>
                    <a:ext uri="{FF2B5EF4-FFF2-40B4-BE49-F238E27FC236}">
                      <a16:creationId xmlns:a16="http://schemas.microsoft.com/office/drawing/2014/main" id="{B7407FBC-948A-431B-A20F-5F1A7A1AC782}"/>
                    </a:ext>
                  </a:extLst>
                </p14:cNvPr>
                <p14:cNvContentPartPr/>
                <p14:nvPr/>
              </p14:nvContentPartPr>
              <p14:xfrm>
                <a:off x="6814733" y="3746427"/>
                <a:ext cx="139320" cy="116280"/>
              </p14:xfrm>
            </p:contentPart>
          </mc:Choice>
          <mc:Fallback xmlns="">
            <p:pic>
              <p:nvPicPr>
                <p:cNvPr id="418" name="Freihand 417">
                  <a:extLst>
                    <a:ext uri="{FF2B5EF4-FFF2-40B4-BE49-F238E27FC236}">
                      <a16:creationId xmlns:a16="http://schemas.microsoft.com/office/drawing/2014/main" id="{B7407FBC-948A-431B-A20F-5F1A7A1AC782}"/>
                    </a:ext>
                  </a:extLst>
                </p:cNvPr>
                <p:cNvPicPr/>
                <p:nvPr/>
              </p:nvPicPr>
              <p:blipFill>
                <a:blip r:embed="rId233"/>
                <a:stretch>
                  <a:fillRect/>
                </a:stretch>
              </p:blipFill>
              <p:spPr>
                <a:xfrm>
                  <a:off x="6810413" y="3742107"/>
                  <a:ext cx="1479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419" name="Freihand 418">
                  <a:extLst>
                    <a:ext uri="{FF2B5EF4-FFF2-40B4-BE49-F238E27FC236}">
                      <a16:creationId xmlns:a16="http://schemas.microsoft.com/office/drawing/2014/main" id="{F3D8D61A-CEF5-48E2-BE3A-37092053D132}"/>
                    </a:ext>
                  </a:extLst>
                </p14:cNvPr>
                <p14:cNvContentPartPr/>
                <p14:nvPr/>
              </p14:nvContentPartPr>
              <p14:xfrm>
                <a:off x="7034333" y="3777027"/>
                <a:ext cx="256320" cy="97920"/>
              </p14:xfrm>
            </p:contentPart>
          </mc:Choice>
          <mc:Fallback xmlns="">
            <p:pic>
              <p:nvPicPr>
                <p:cNvPr id="419" name="Freihand 418">
                  <a:extLst>
                    <a:ext uri="{FF2B5EF4-FFF2-40B4-BE49-F238E27FC236}">
                      <a16:creationId xmlns:a16="http://schemas.microsoft.com/office/drawing/2014/main" id="{F3D8D61A-CEF5-48E2-BE3A-37092053D132}"/>
                    </a:ext>
                  </a:extLst>
                </p:cNvPr>
                <p:cNvPicPr/>
                <p:nvPr/>
              </p:nvPicPr>
              <p:blipFill>
                <a:blip r:embed="rId235"/>
                <a:stretch>
                  <a:fillRect/>
                </a:stretch>
              </p:blipFill>
              <p:spPr>
                <a:xfrm>
                  <a:off x="7030013" y="3772707"/>
                  <a:ext cx="2649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420" name="Freihand 419">
                  <a:extLst>
                    <a:ext uri="{FF2B5EF4-FFF2-40B4-BE49-F238E27FC236}">
                      <a16:creationId xmlns:a16="http://schemas.microsoft.com/office/drawing/2014/main" id="{E0C5204A-B5A3-43FE-9E03-3CA32CE88C7B}"/>
                    </a:ext>
                  </a:extLst>
                </p14:cNvPr>
                <p14:cNvContentPartPr/>
                <p14:nvPr/>
              </p14:nvContentPartPr>
              <p14:xfrm>
                <a:off x="7265453" y="3702867"/>
                <a:ext cx="15840" cy="34560"/>
              </p14:xfrm>
            </p:contentPart>
          </mc:Choice>
          <mc:Fallback xmlns="">
            <p:pic>
              <p:nvPicPr>
                <p:cNvPr id="420" name="Freihand 419">
                  <a:extLst>
                    <a:ext uri="{FF2B5EF4-FFF2-40B4-BE49-F238E27FC236}">
                      <a16:creationId xmlns:a16="http://schemas.microsoft.com/office/drawing/2014/main" id="{E0C5204A-B5A3-43FE-9E03-3CA32CE88C7B}"/>
                    </a:ext>
                  </a:extLst>
                </p:cNvPr>
                <p:cNvPicPr/>
                <p:nvPr/>
              </p:nvPicPr>
              <p:blipFill>
                <a:blip r:embed="rId237"/>
                <a:stretch>
                  <a:fillRect/>
                </a:stretch>
              </p:blipFill>
              <p:spPr>
                <a:xfrm>
                  <a:off x="7261133" y="3698547"/>
                  <a:ext cx="244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421" name="Freihand 420">
                  <a:extLst>
                    <a:ext uri="{FF2B5EF4-FFF2-40B4-BE49-F238E27FC236}">
                      <a16:creationId xmlns:a16="http://schemas.microsoft.com/office/drawing/2014/main" id="{7861BF8A-B14A-4FDE-BC02-843384E41CA5}"/>
                    </a:ext>
                  </a:extLst>
                </p14:cNvPr>
                <p14:cNvContentPartPr/>
                <p14:nvPr/>
              </p14:nvContentPartPr>
              <p14:xfrm>
                <a:off x="7516373" y="3779187"/>
                <a:ext cx="9000" cy="102960"/>
              </p14:xfrm>
            </p:contentPart>
          </mc:Choice>
          <mc:Fallback xmlns="">
            <p:pic>
              <p:nvPicPr>
                <p:cNvPr id="421" name="Freihand 420">
                  <a:extLst>
                    <a:ext uri="{FF2B5EF4-FFF2-40B4-BE49-F238E27FC236}">
                      <a16:creationId xmlns:a16="http://schemas.microsoft.com/office/drawing/2014/main" id="{7861BF8A-B14A-4FDE-BC02-843384E41CA5}"/>
                    </a:ext>
                  </a:extLst>
                </p:cNvPr>
                <p:cNvPicPr/>
                <p:nvPr/>
              </p:nvPicPr>
              <p:blipFill>
                <a:blip r:embed="rId239"/>
                <a:stretch>
                  <a:fillRect/>
                </a:stretch>
              </p:blipFill>
              <p:spPr>
                <a:xfrm>
                  <a:off x="7512053" y="3774867"/>
                  <a:ext cx="176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422" name="Freihand 421">
                  <a:extLst>
                    <a:ext uri="{FF2B5EF4-FFF2-40B4-BE49-F238E27FC236}">
                      <a16:creationId xmlns:a16="http://schemas.microsoft.com/office/drawing/2014/main" id="{35C606D0-978A-42AF-97C3-68307B26AD71}"/>
                    </a:ext>
                  </a:extLst>
                </p14:cNvPr>
                <p14:cNvContentPartPr/>
                <p14:nvPr/>
              </p14:nvContentPartPr>
              <p14:xfrm>
                <a:off x="7448693" y="3730227"/>
                <a:ext cx="131760" cy="111240"/>
              </p14:xfrm>
            </p:contentPart>
          </mc:Choice>
          <mc:Fallback xmlns="">
            <p:pic>
              <p:nvPicPr>
                <p:cNvPr id="422" name="Freihand 421">
                  <a:extLst>
                    <a:ext uri="{FF2B5EF4-FFF2-40B4-BE49-F238E27FC236}">
                      <a16:creationId xmlns:a16="http://schemas.microsoft.com/office/drawing/2014/main" id="{35C606D0-978A-42AF-97C3-68307B26AD71}"/>
                    </a:ext>
                  </a:extLst>
                </p:cNvPr>
                <p:cNvPicPr/>
                <p:nvPr/>
              </p:nvPicPr>
              <p:blipFill>
                <a:blip r:embed="rId241"/>
                <a:stretch>
                  <a:fillRect/>
                </a:stretch>
              </p:blipFill>
              <p:spPr>
                <a:xfrm>
                  <a:off x="7444373" y="3725907"/>
                  <a:ext cx="14040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423" name="Freihand 422">
                  <a:extLst>
                    <a:ext uri="{FF2B5EF4-FFF2-40B4-BE49-F238E27FC236}">
                      <a16:creationId xmlns:a16="http://schemas.microsoft.com/office/drawing/2014/main" id="{14A57557-30C3-46B5-924A-55C5A93B3DD5}"/>
                    </a:ext>
                  </a:extLst>
                </p14:cNvPr>
                <p14:cNvContentPartPr/>
                <p14:nvPr/>
              </p14:nvContentPartPr>
              <p14:xfrm>
                <a:off x="7607093" y="3793947"/>
                <a:ext cx="195120" cy="64800"/>
              </p14:xfrm>
            </p:contentPart>
          </mc:Choice>
          <mc:Fallback xmlns="">
            <p:pic>
              <p:nvPicPr>
                <p:cNvPr id="423" name="Freihand 422">
                  <a:extLst>
                    <a:ext uri="{FF2B5EF4-FFF2-40B4-BE49-F238E27FC236}">
                      <a16:creationId xmlns:a16="http://schemas.microsoft.com/office/drawing/2014/main" id="{14A57557-30C3-46B5-924A-55C5A93B3DD5}"/>
                    </a:ext>
                  </a:extLst>
                </p:cNvPr>
                <p:cNvPicPr/>
                <p:nvPr/>
              </p:nvPicPr>
              <p:blipFill>
                <a:blip r:embed="rId243"/>
                <a:stretch>
                  <a:fillRect/>
                </a:stretch>
              </p:blipFill>
              <p:spPr>
                <a:xfrm>
                  <a:off x="7602773" y="3789627"/>
                  <a:ext cx="2037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424" name="Freihand 423">
                  <a:extLst>
                    <a:ext uri="{FF2B5EF4-FFF2-40B4-BE49-F238E27FC236}">
                      <a16:creationId xmlns:a16="http://schemas.microsoft.com/office/drawing/2014/main" id="{17879E5F-6C20-40A2-BA2A-3F559C6FE0CE}"/>
                    </a:ext>
                  </a:extLst>
                </p14:cNvPr>
                <p14:cNvContentPartPr/>
                <p14:nvPr/>
              </p14:nvContentPartPr>
              <p14:xfrm>
                <a:off x="7801853" y="3730227"/>
                <a:ext cx="124200" cy="137160"/>
              </p14:xfrm>
            </p:contentPart>
          </mc:Choice>
          <mc:Fallback xmlns="">
            <p:pic>
              <p:nvPicPr>
                <p:cNvPr id="424" name="Freihand 423">
                  <a:extLst>
                    <a:ext uri="{FF2B5EF4-FFF2-40B4-BE49-F238E27FC236}">
                      <a16:creationId xmlns:a16="http://schemas.microsoft.com/office/drawing/2014/main" id="{17879E5F-6C20-40A2-BA2A-3F559C6FE0CE}"/>
                    </a:ext>
                  </a:extLst>
                </p:cNvPr>
                <p:cNvPicPr/>
                <p:nvPr/>
              </p:nvPicPr>
              <p:blipFill>
                <a:blip r:embed="rId245"/>
                <a:stretch>
                  <a:fillRect/>
                </a:stretch>
              </p:blipFill>
              <p:spPr>
                <a:xfrm>
                  <a:off x="7797533" y="3725907"/>
                  <a:ext cx="1328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425" name="Freihand 424">
                  <a:extLst>
                    <a:ext uri="{FF2B5EF4-FFF2-40B4-BE49-F238E27FC236}">
                      <a16:creationId xmlns:a16="http://schemas.microsoft.com/office/drawing/2014/main" id="{D9E57C63-4563-4E0C-8018-DEB3A1154F7B}"/>
                    </a:ext>
                  </a:extLst>
                </p14:cNvPr>
                <p14:cNvContentPartPr/>
                <p14:nvPr/>
              </p14:nvContentPartPr>
              <p14:xfrm>
                <a:off x="7948013" y="3783147"/>
                <a:ext cx="73080" cy="76320"/>
              </p14:xfrm>
            </p:contentPart>
          </mc:Choice>
          <mc:Fallback xmlns="">
            <p:pic>
              <p:nvPicPr>
                <p:cNvPr id="425" name="Freihand 424">
                  <a:extLst>
                    <a:ext uri="{FF2B5EF4-FFF2-40B4-BE49-F238E27FC236}">
                      <a16:creationId xmlns:a16="http://schemas.microsoft.com/office/drawing/2014/main" id="{D9E57C63-4563-4E0C-8018-DEB3A1154F7B}"/>
                    </a:ext>
                  </a:extLst>
                </p:cNvPr>
                <p:cNvPicPr/>
                <p:nvPr/>
              </p:nvPicPr>
              <p:blipFill>
                <a:blip r:embed="rId247"/>
                <a:stretch>
                  <a:fillRect/>
                </a:stretch>
              </p:blipFill>
              <p:spPr>
                <a:xfrm>
                  <a:off x="7943693" y="3778827"/>
                  <a:ext cx="817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427" name="Freihand 426">
                  <a:extLst>
                    <a:ext uri="{FF2B5EF4-FFF2-40B4-BE49-F238E27FC236}">
                      <a16:creationId xmlns:a16="http://schemas.microsoft.com/office/drawing/2014/main" id="{FD22B00D-ED52-4FA7-A36F-6C5B617C6ED1}"/>
                    </a:ext>
                  </a:extLst>
                </p14:cNvPr>
                <p14:cNvContentPartPr/>
                <p14:nvPr/>
              </p14:nvContentPartPr>
              <p14:xfrm>
                <a:off x="8172293" y="3742827"/>
                <a:ext cx="301680" cy="221760"/>
              </p14:xfrm>
            </p:contentPart>
          </mc:Choice>
          <mc:Fallback xmlns="">
            <p:pic>
              <p:nvPicPr>
                <p:cNvPr id="427" name="Freihand 426">
                  <a:extLst>
                    <a:ext uri="{FF2B5EF4-FFF2-40B4-BE49-F238E27FC236}">
                      <a16:creationId xmlns:a16="http://schemas.microsoft.com/office/drawing/2014/main" id="{FD22B00D-ED52-4FA7-A36F-6C5B617C6ED1}"/>
                    </a:ext>
                  </a:extLst>
                </p:cNvPr>
                <p:cNvPicPr/>
                <p:nvPr/>
              </p:nvPicPr>
              <p:blipFill>
                <a:blip r:embed="rId249"/>
                <a:stretch>
                  <a:fillRect/>
                </a:stretch>
              </p:blipFill>
              <p:spPr>
                <a:xfrm>
                  <a:off x="8167973" y="3738507"/>
                  <a:ext cx="31032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428" name="Freihand 427">
                  <a:extLst>
                    <a:ext uri="{FF2B5EF4-FFF2-40B4-BE49-F238E27FC236}">
                      <a16:creationId xmlns:a16="http://schemas.microsoft.com/office/drawing/2014/main" id="{0338844C-93CE-4957-8D19-238ED72BA161}"/>
                    </a:ext>
                  </a:extLst>
                </p14:cNvPr>
                <p14:cNvContentPartPr/>
                <p14:nvPr/>
              </p14:nvContentPartPr>
              <p14:xfrm>
                <a:off x="8638133" y="3750027"/>
                <a:ext cx="16560" cy="102960"/>
              </p14:xfrm>
            </p:contentPart>
          </mc:Choice>
          <mc:Fallback xmlns="">
            <p:pic>
              <p:nvPicPr>
                <p:cNvPr id="428" name="Freihand 427">
                  <a:extLst>
                    <a:ext uri="{FF2B5EF4-FFF2-40B4-BE49-F238E27FC236}">
                      <a16:creationId xmlns:a16="http://schemas.microsoft.com/office/drawing/2014/main" id="{0338844C-93CE-4957-8D19-238ED72BA161}"/>
                    </a:ext>
                  </a:extLst>
                </p:cNvPr>
                <p:cNvPicPr/>
                <p:nvPr/>
              </p:nvPicPr>
              <p:blipFill>
                <a:blip r:embed="rId251"/>
                <a:stretch>
                  <a:fillRect/>
                </a:stretch>
              </p:blipFill>
              <p:spPr>
                <a:xfrm>
                  <a:off x="8633813" y="3745707"/>
                  <a:ext cx="252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429" name="Freihand 428">
                  <a:extLst>
                    <a:ext uri="{FF2B5EF4-FFF2-40B4-BE49-F238E27FC236}">
                      <a16:creationId xmlns:a16="http://schemas.microsoft.com/office/drawing/2014/main" id="{9600C3C5-6D1A-4096-9171-548BF8660AC0}"/>
                    </a:ext>
                  </a:extLst>
                </p14:cNvPr>
                <p14:cNvContentPartPr/>
                <p14:nvPr/>
              </p14:nvContentPartPr>
              <p14:xfrm>
                <a:off x="8528693" y="3693867"/>
                <a:ext cx="178200" cy="91080"/>
              </p14:xfrm>
            </p:contentPart>
          </mc:Choice>
          <mc:Fallback xmlns="">
            <p:pic>
              <p:nvPicPr>
                <p:cNvPr id="429" name="Freihand 428">
                  <a:extLst>
                    <a:ext uri="{FF2B5EF4-FFF2-40B4-BE49-F238E27FC236}">
                      <a16:creationId xmlns:a16="http://schemas.microsoft.com/office/drawing/2014/main" id="{9600C3C5-6D1A-4096-9171-548BF8660AC0}"/>
                    </a:ext>
                  </a:extLst>
                </p:cNvPr>
                <p:cNvPicPr/>
                <p:nvPr/>
              </p:nvPicPr>
              <p:blipFill>
                <a:blip r:embed="rId253"/>
                <a:stretch>
                  <a:fillRect/>
                </a:stretch>
              </p:blipFill>
              <p:spPr>
                <a:xfrm>
                  <a:off x="8524373" y="3689547"/>
                  <a:ext cx="18684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430" name="Freihand 429">
                  <a:extLst>
                    <a:ext uri="{FF2B5EF4-FFF2-40B4-BE49-F238E27FC236}">
                      <a16:creationId xmlns:a16="http://schemas.microsoft.com/office/drawing/2014/main" id="{E02311D9-7A57-4316-935B-03241026CB86}"/>
                    </a:ext>
                  </a:extLst>
                </p14:cNvPr>
                <p14:cNvContentPartPr/>
                <p14:nvPr/>
              </p14:nvContentPartPr>
              <p14:xfrm>
                <a:off x="8744333" y="3671187"/>
                <a:ext cx="13320" cy="82080"/>
              </p14:xfrm>
            </p:contentPart>
          </mc:Choice>
          <mc:Fallback xmlns="">
            <p:pic>
              <p:nvPicPr>
                <p:cNvPr id="430" name="Freihand 429">
                  <a:extLst>
                    <a:ext uri="{FF2B5EF4-FFF2-40B4-BE49-F238E27FC236}">
                      <a16:creationId xmlns:a16="http://schemas.microsoft.com/office/drawing/2014/main" id="{E02311D9-7A57-4316-935B-03241026CB86}"/>
                    </a:ext>
                  </a:extLst>
                </p:cNvPr>
                <p:cNvPicPr/>
                <p:nvPr/>
              </p:nvPicPr>
              <p:blipFill>
                <a:blip r:embed="rId255"/>
                <a:stretch>
                  <a:fillRect/>
                </a:stretch>
              </p:blipFill>
              <p:spPr>
                <a:xfrm>
                  <a:off x="8740013" y="3666867"/>
                  <a:ext cx="219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431" name="Freihand 430">
                  <a:extLst>
                    <a:ext uri="{FF2B5EF4-FFF2-40B4-BE49-F238E27FC236}">
                      <a16:creationId xmlns:a16="http://schemas.microsoft.com/office/drawing/2014/main" id="{B801147B-5D4D-434C-96F0-8AA768CF1850}"/>
                    </a:ext>
                  </a:extLst>
                </p14:cNvPr>
                <p14:cNvContentPartPr/>
                <p14:nvPr/>
              </p14:nvContentPartPr>
              <p14:xfrm>
                <a:off x="8882573" y="3746787"/>
                <a:ext cx="186120" cy="239040"/>
              </p14:xfrm>
            </p:contentPart>
          </mc:Choice>
          <mc:Fallback xmlns="">
            <p:pic>
              <p:nvPicPr>
                <p:cNvPr id="431" name="Freihand 430">
                  <a:extLst>
                    <a:ext uri="{FF2B5EF4-FFF2-40B4-BE49-F238E27FC236}">
                      <a16:creationId xmlns:a16="http://schemas.microsoft.com/office/drawing/2014/main" id="{B801147B-5D4D-434C-96F0-8AA768CF1850}"/>
                    </a:ext>
                  </a:extLst>
                </p:cNvPr>
                <p:cNvPicPr/>
                <p:nvPr/>
              </p:nvPicPr>
              <p:blipFill>
                <a:blip r:embed="rId257"/>
                <a:stretch>
                  <a:fillRect/>
                </a:stretch>
              </p:blipFill>
              <p:spPr>
                <a:xfrm>
                  <a:off x="8878253" y="3742467"/>
                  <a:ext cx="19476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432" name="Freihand 431">
                  <a:extLst>
                    <a:ext uri="{FF2B5EF4-FFF2-40B4-BE49-F238E27FC236}">
                      <a16:creationId xmlns:a16="http://schemas.microsoft.com/office/drawing/2014/main" id="{CF12379D-BB7E-4B45-B8C5-546A4E52F824}"/>
                    </a:ext>
                  </a:extLst>
                </p14:cNvPr>
                <p14:cNvContentPartPr/>
                <p14:nvPr/>
              </p14:nvContentPartPr>
              <p14:xfrm>
                <a:off x="9086693" y="3743547"/>
                <a:ext cx="79560" cy="102960"/>
              </p14:xfrm>
            </p:contentPart>
          </mc:Choice>
          <mc:Fallback xmlns="">
            <p:pic>
              <p:nvPicPr>
                <p:cNvPr id="432" name="Freihand 431">
                  <a:extLst>
                    <a:ext uri="{FF2B5EF4-FFF2-40B4-BE49-F238E27FC236}">
                      <a16:creationId xmlns:a16="http://schemas.microsoft.com/office/drawing/2014/main" id="{CF12379D-BB7E-4B45-B8C5-546A4E52F824}"/>
                    </a:ext>
                  </a:extLst>
                </p:cNvPr>
                <p:cNvPicPr/>
                <p:nvPr/>
              </p:nvPicPr>
              <p:blipFill>
                <a:blip r:embed="rId259"/>
                <a:stretch>
                  <a:fillRect/>
                </a:stretch>
              </p:blipFill>
              <p:spPr>
                <a:xfrm>
                  <a:off x="9082373" y="3739227"/>
                  <a:ext cx="882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433" name="Freihand 432">
                  <a:extLst>
                    <a:ext uri="{FF2B5EF4-FFF2-40B4-BE49-F238E27FC236}">
                      <a16:creationId xmlns:a16="http://schemas.microsoft.com/office/drawing/2014/main" id="{83AB2078-C144-48BA-8ADE-D97CB5EFA9A5}"/>
                    </a:ext>
                  </a:extLst>
                </p14:cNvPr>
                <p14:cNvContentPartPr/>
                <p14:nvPr/>
              </p14:nvContentPartPr>
              <p14:xfrm>
                <a:off x="9177413" y="3684867"/>
                <a:ext cx="197640" cy="144360"/>
              </p14:xfrm>
            </p:contentPart>
          </mc:Choice>
          <mc:Fallback xmlns="">
            <p:pic>
              <p:nvPicPr>
                <p:cNvPr id="433" name="Freihand 432">
                  <a:extLst>
                    <a:ext uri="{FF2B5EF4-FFF2-40B4-BE49-F238E27FC236}">
                      <a16:creationId xmlns:a16="http://schemas.microsoft.com/office/drawing/2014/main" id="{83AB2078-C144-48BA-8ADE-D97CB5EFA9A5}"/>
                    </a:ext>
                  </a:extLst>
                </p:cNvPr>
                <p:cNvPicPr/>
                <p:nvPr/>
              </p:nvPicPr>
              <p:blipFill>
                <a:blip r:embed="rId261"/>
                <a:stretch>
                  <a:fillRect/>
                </a:stretch>
              </p:blipFill>
              <p:spPr>
                <a:xfrm>
                  <a:off x="9173093" y="3680547"/>
                  <a:ext cx="20628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434" name="Freihand 433">
                  <a:extLst>
                    <a:ext uri="{FF2B5EF4-FFF2-40B4-BE49-F238E27FC236}">
                      <a16:creationId xmlns:a16="http://schemas.microsoft.com/office/drawing/2014/main" id="{368CF648-41EA-49BC-9A49-BB6EF55A63D9}"/>
                    </a:ext>
                  </a:extLst>
                </p14:cNvPr>
                <p14:cNvContentPartPr/>
                <p14:nvPr/>
              </p14:nvContentPartPr>
              <p14:xfrm>
                <a:off x="9374693" y="3693507"/>
                <a:ext cx="360" cy="360"/>
              </p14:xfrm>
            </p:contentPart>
          </mc:Choice>
          <mc:Fallback xmlns="">
            <p:pic>
              <p:nvPicPr>
                <p:cNvPr id="434" name="Freihand 433">
                  <a:extLst>
                    <a:ext uri="{FF2B5EF4-FFF2-40B4-BE49-F238E27FC236}">
                      <a16:creationId xmlns:a16="http://schemas.microsoft.com/office/drawing/2014/main" id="{368CF648-41EA-49BC-9A49-BB6EF55A63D9}"/>
                    </a:ext>
                  </a:extLst>
                </p:cNvPr>
                <p:cNvPicPr/>
                <p:nvPr/>
              </p:nvPicPr>
              <p:blipFill>
                <a:blip r:embed="rId75"/>
                <a:stretch>
                  <a:fillRect/>
                </a:stretch>
              </p:blipFill>
              <p:spPr>
                <a:xfrm>
                  <a:off x="9370373" y="3689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435" name="Freihand 434">
                  <a:extLst>
                    <a:ext uri="{FF2B5EF4-FFF2-40B4-BE49-F238E27FC236}">
                      <a16:creationId xmlns:a16="http://schemas.microsoft.com/office/drawing/2014/main" id="{2EE70926-3EE3-4D7F-9F35-7611384090F3}"/>
                    </a:ext>
                  </a:extLst>
                </p14:cNvPr>
                <p14:cNvContentPartPr/>
                <p14:nvPr/>
              </p14:nvContentPartPr>
              <p14:xfrm>
                <a:off x="9375773" y="3738507"/>
                <a:ext cx="222840" cy="161640"/>
              </p14:xfrm>
            </p:contentPart>
          </mc:Choice>
          <mc:Fallback xmlns="">
            <p:pic>
              <p:nvPicPr>
                <p:cNvPr id="435" name="Freihand 434">
                  <a:extLst>
                    <a:ext uri="{FF2B5EF4-FFF2-40B4-BE49-F238E27FC236}">
                      <a16:creationId xmlns:a16="http://schemas.microsoft.com/office/drawing/2014/main" id="{2EE70926-3EE3-4D7F-9F35-7611384090F3}"/>
                    </a:ext>
                  </a:extLst>
                </p:cNvPr>
                <p:cNvPicPr/>
                <p:nvPr/>
              </p:nvPicPr>
              <p:blipFill>
                <a:blip r:embed="rId264"/>
                <a:stretch>
                  <a:fillRect/>
                </a:stretch>
              </p:blipFill>
              <p:spPr>
                <a:xfrm>
                  <a:off x="9371453" y="3734187"/>
                  <a:ext cx="231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436" name="Freihand 435">
                  <a:extLst>
                    <a:ext uri="{FF2B5EF4-FFF2-40B4-BE49-F238E27FC236}">
                      <a16:creationId xmlns:a16="http://schemas.microsoft.com/office/drawing/2014/main" id="{CF93A1A9-C354-4AF7-9F7E-C306246FA544}"/>
                    </a:ext>
                  </a:extLst>
                </p14:cNvPr>
                <p14:cNvContentPartPr/>
                <p14:nvPr/>
              </p14:nvContentPartPr>
              <p14:xfrm>
                <a:off x="9743693" y="3742467"/>
                <a:ext cx="105480" cy="105480"/>
              </p14:xfrm>
            </p:contentPart>
          </mc:Choice>
          <mc:Fallback xmlns="">
            <p:pic>
              <p:nvPicPr>
                <p:cNvPr id="436" name="Freihand 435">
                  <a:extLst>
                    <a:ext uri="{FF2B5EF4-FFF2-40B4-BE49-F238E27FC236}">
                      <a16:creationId xmlns:a16="http://schemas.microsoft.com/office/drawing/2014/main" id="{CF93A1A9-C354-4AF7-9F7E-C306246FA544}"/>
                    </a:ext>
                  </a:extLst>
                </p:cNvPr>
                <p:cNvPicPr/>
                <p:nvPr/>
              </p:nvPicPr>
              <p:blipFill>
                <a:blip r:embed="rId266"/>
                <a:stretch>
                  <a:fillRect/>
                </a:stretch>
              </p:blipFill>
              <p:spPr>
                <a:xfrm>
                  <a:off x="9739373" y="3738147"/>
                  <a:ext cx="1141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437" name="Freihand 436">
                  <a:extLst>
                    <a:ext uri="{FF2B5EF4-FFF2-40B4-BE49-F238E27FC236}">
                      <a16:creationId xmlns:a16="http://schemas.microsoft.com/office/drawing/2014/main" id="{54F4B023-D208-4379-8E74-3460EA07ADA2}"/>
                    </a:ext>
                  </a:extLst>
                </p14:cNvPr>
                <p14:cNvContentPartPr/>
                <p14:nvPr/>
              </p14:nvContentPartPr>
              <p14:xfrm>
                <a:off x="9877973" y="3765147"/>
                <a:ext cx="171720" cy="52560"/>
              </p14:xfrm>
            </p:contentPart>
          </mc:Choice>
          <mc:Fallback xmlns="">
            <p:pic>
              <p:nvPicPr>
                <p:cNvPr id="437" name="Freihand 436">
                  <a:extLst>
                    <a:ext uri="{FF2B5EF4-FFF2-40B4-BE49-F238E27FC236}">
                      <a16:creationId xmlns:a16="http://schemas.microsoft.com/office/drawing/2014/main" id="{54F4B023-D208-4379-8E74-3460EA07ADA2}"/>
                    </a:ext>
                  </a:extLst>
                </p:cNvPr>
                <p:cNvPicPr/>
                <p:nvPr/>
              </p:nvPicPr>
              <p:blipFill>
                <a:blip r:embed="rId268"/>
                <a:stretch>
                  <a:fillRect/>
                </a:stretch>
              </p:blipFill>
              <p:spPr>
                <a:xfrm>
                  <a:off x="9873653" y="3760827"/>
                  <a:ext cx="18036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438" name="Freihand 437">
                  <a:extLst>
                    <a:ext uri="{FF2B5EF4-FFF2-40B4-BE49-F238E27FC236}">
                      <a16:creationId xmlns:a16="http://schemas.microsoft.com/office/drawing/2014/main" id="{C374DB21-C069-4D8C-8AFF-023B21CA043A}"/>
                    </a:ext>
                  </a:extLst>
                </p14:cNvPr>
                <p14:cNvContentPartPr/>
                <p14:nvPr/>
              </p14:nvContentPartPr>
              <p14:xfrm>
                <a:off x="10072373" y="3710067"/>
                <a:ext cx="144720" cy="99000"/>
              </p14:xfrm>
            </p:contentPart>
          </mc:Choice>
          <mc:Fallback xmlns="">
            <p:pic>
              <p:nvPicPr>
                <p:cNvPr id="438" name="Freihand 437">
                  <a:extLst>
                    <a:ext uri="{FF2B5EF4-FFF2-40B4-BE49-F238E27FC236}">
                      <a16:creationId xmlns:a16="http://schemas.microsoft.com/office/drawing/2014/main" id="{C374DB21-C069-4D8C-8AFF-023B21CA043A}"/>
                    </a:ext>
                  </a:extLst>
                </p:cNvPr>
                <p:cNvPicPr/>
                <p:nvPr/>
              </p:nvPicPr>
              <p:blipFill>
                <a:blip r:embed="rId270"/>
                <a:stretch>
                  <a:fillRect/>
                </a:stretch>
              </p:blipFill>
              <p:spPr>
                <a:xfrm>
                  <a:off x="10068053" y="3705747"/>
                  <a:ext cx="1533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439" name="Freihand 438">
                  <a:extLst>
                    <a:ext uri="{FF2B5EF4-FFF2-40B4-BE49-F238E27FC236}">
                      <a16:creationId xmlns:a16="http://schemas.microsoft.com/office/drawing/2014/main" id="{7E3633DD-6B9F-4119-BD10-C68D0B9D0492}"/>
                    </a:ext>
                  </a:extLst>
                </p14:cNvPr>
                <p14:cNvContentPartPr/>
                <p14:nvPr/>
              </p14:nvContentPartPr>
              <p14:xfrm>
                <a:off x="10371173" y="3723747"/>
                <a:ext cx="217080" cy="74520"/>
              </p14:xfrm>
            </p:contentPart>
          </mc:Choice>
          <mc:Fallback xmlns="">
            <p:pic>
              <p:nvPicPr>
                <p:cNvPr id="439" name="Freihand 438">
                  <a:extLst>
                    <a:ext uri="{FF2B5EF4-FFF2-40B4-BE49-F238E27FC236}">
                      <a16:creationId xmlns:a16="http://schemas.microsoft.com/office/drawing/2014/main" id="{7E3633DD-6B9F-4119-BD10-C68D0B9D0492}"/>
                    </a:ext>
                  </a:extLst>
                </p:cNvPr>
                <p:cNvPicPr/>
                <p:nvPr/>
              </p:nvPicPr>
              <p:blipFill>
                <a:blip r:embed="rId272"/>
                <a:stretch>
                  <a:fillRect/>
                </a:stretch>
              </p:blipFill>
              <p:spPr>
                <a:xfrm>
                  <a:off x="10366853" y="3719427"/>
                  <a:ext cx="22572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440" name="Freihand 439">
                  <a:extLst>
                    <a:ext uri="{FF2B5EF4-FFF2-40B4-BE49-F238E27FC236}">
                      <a16:creationId xmlns:a16="http://schemas.microsoft.com/office/drawing/2014/main" id="{615331B8-F9A1-4CD5-BBDC-B960BE49E7A7}"/>
                    </a:ext>
                  </a:extLst>
                </p14:cNvPr>
                <p14:cNvContentPartPr/>
                <p14:nvPr/>
              </p14:nvContentPartPr>
              <p14:xfrm>
                <a:off x="10623533" y="3702507"/>
                <a:ext cx="146880" cy="84960"/>
              </p14:xfrm>
            </p:contentPart>
          </mc:Choice>
          <mc:Fallback xmlns="">
            <p:pic>
              <p:nvPicPr>
                <p:cNvPr id="440" name="Freihand 439">
                  <a:extLst>
                    <a:ext uri="{FF2B5EF4-FFF2-40B4-BE49-F238E27FC236}">
                      <a16:creationId xmlns:a16="http://schemas.microsoft.com/office/drawing/2014/main" id="{615331B8-F9A1-4CD5-BBDC-B960BE49E7A7}"/>
                    </a:ext>
                  </a:extLst>
                </p:cNvPr>
                <p:cNvPicPr/>
                <p:nvPr/>
              </p:nvPicPr>
              <p:blipFill>
                <a:blip r:embed="rId274"/>
                <a:stretch>
                  <a:fillRect/>
                </a:stretch>
              </p:blipFill>
              <p:spPr>
                <a:xfrm>
                  <a:off x="10619213" y="3698187"/>
                  <a:ext cx="1555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441" name="Freihand 440">
                  <a:extLst>
                    <a:ext uri="{FF2B5EF4-FFF2-40B4-BE49-F238E27FC236}">
                      <a16:creationId xmlns:a16="http://schemas.microsoft.com/office/drawing/2014/main" id="{54C7A8A8-3C52-4630-9898-6BD644E387C5}"/>
                    </a:ext>
                  </a:extLst>
                </p14:cNvPr>
                <p14:cNvContentPartPr/>
                <p14:nvPr/>
              </p14:nvContentPartPr>
              <p14:xfrm>
                <a:off x="10913333" y="3671187"/>
                <a:ext cx="161640" cy="115560"/>
              </p14:xfrm>
            </p:contentPart>
          </mc:Choice>
          <mc:Fallback xmlns="">
            <p:pic>
              <p:nvPicPr>
                <p:cNvPr id="441" name="Freihand 440">
                  <a:extLst>
                    <a:ext uri="{FF2B5EF4-FFF2-40B4-BE49-F238E27FC236}">
                      <a16:creationId xmlns:a16="http://schemas.microsoft.com/office/drawing/2014/main" id="{54C7A8A8-3C52-4630-9898-6BD644E387C5}"/>
                    </a:ext>
                  </a:extLst>
                </p:cNvPr>
                <p:cNvPicPr/>
                <p:nvPr/>
              </p:nvPicPr>
              <p:blipFill>
                <a:blip r:embed="rId276"/>
                <a:stretch>
                  <a:fillRect/>
                </a:stretch>
              </p:blipFill>
              <p:spPr>
                <a:xfrm>
                  <a:off x="10909013" y="3666867"/>
                  <a:ext cx="1702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442" name="Freihand 441">
                  <a:extLst>
                    <a:ext uri="{FF2B5EF4-FFF2-40B4-BE49-F238E27FC236}">
                      <a16:creationId xmlns:a16="http://schemas.microsoft.com/office/drawing/2014/main" id="{84DDC281-4DCA-46E5-A8D0-AEF98F8C195B}"/>
                    </a:ext>
                  </a:extLst>
                </p14:cNvPr>
                <p14:cNvContentPartPr/>
                <p14:nvPr/>
              </p14:nvContentPartPr>
              <p14:xfrm>
                <a:off x="11061293" y="3715467"/>
                <a:ext cx="93600" cy="63360"/>
              </p14:xfrm>
            </p:contentPart>
          </mc:Choice>
          <mc:Fallback xmlns="">
            <p:pic>
              <p:nvPicPr>
                <p:cNvPr id="442" name="Freihand 441">
                  <a:extLst>
                    <a:ext uri="{FF2B5EF4-FFF2-40B4-BE49-F238E27FC236}">
                      <a16:creationId xmlns:a16="http://schemas.microsoft.com/office/drawing/2014/main" id="{84DDC281-4DCA-46E5-A8D0-AEF98F8C195B}"/>
                    </a:ext>
                  </a:extLst>
                </p:cNvPr>
                <p:cNvPicPr/>
                <p:nvPr/>
              </p:nvPicPr>
              <p:blipFill>
                <a:blip r:embed="rId278"/>
                <a:stretch>
                  <a:fillRect/>
                </a:stretch>
              </p:blipFill>
              <p:spPr>
                <a:xfrm>
                  <a:off x="11056973" y="3711147"/>
                  <a:ext cx="10224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443" name="Freihand 442">
                  <a:extLst>
                    <a:ext uri="{FF2B5EF4-FFF2-40B4-BE49-F238E27FC236}">
                      <a16:creationId xmlns:a16="http://schemas.microsoft.com/office/drawing/2014/main" id="{4E0BA349-26F5-4B01-A9A9-958B9144D605}"/>
                    </a:ext>
                  </a:extLst>
                </p14:cNvPr>
                <p14:cNvContentPartPr/>
                <p14:nvPr/>
              </p14:nvContentPartPr>
              <p14:xfrm>
                <a:off x="11185133" y="3679467"/>
                <a:ext cx="272520" cy="102960"/>
              </p14:xfrm>
            </p:contentPart>
          </mc:Choice>
          <mc:Fallback xmlns="">
            <p:pic>
              <p:nvPicPr>
                <p:cNvPr id="443" name="Freihand 442">
                  <a:extLst>
                    <a:ext uri="{FF2B5EF4-FFF2-40B4-BE49-F238E27FC236}">
                      <a16:creationId xmlns:a16="http://schemas.microsoft.com/office/drawing/2014/main" id="{4E0BA349-26F5-4B01-A9A9-958B9144D605}"/>
                    </a:ext>
                  </a:extLst>
                </p:cNvPr>
                <p:cNvPicPr/>
                <p:nvPr/>
              </p:nvPicPr>
              <p:blipFill>
                <a:blip r:embed="rId280"/>
                <a:stretch>
                  <a:fillRect/>
                </a:stretch>
              </p:blipFill>
              <p:spPr>
                <a:xfrm>
                  <a:off x="11180813" y="3675147"/>
                  <a:ext cx="2811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444" name="Freihand 443">
                  <a:extLst>
                    <a:ext uri="{FF2B5EF4-FFF2-40B4-BE49-F238E27FC236}">
                      <a16:creationId xmlns:a16="http://schemas.microsoft.com/office/drawing/2014/main" id="{B198CE94-3B38-4832-ACBE-CFFB65A3EC87}"/>
                    </a:ext>
                  </a:extLst>
                </p14:cNvPr>
                <p14:cNvContentPartPr/>
                <p14:nvPr/>
              </p14:nvContentPartPr>
              <p14:xfrm>
                <a:off x="11488253" y="3636627"/>
                <a:ext cx="149400" cy="162360"/>
              </p14:xfrm>
            </p:contentPart>
          </mc:Choice>
          <mc:Fallback xmlns="">
            <p:pic>
              <p:nvPicPr>
                <p:cNvPr id="444" name="Freihand 443">
                  <a:extLst>
                    <a:ext uri="{FF2B5EF4-FFF2-40B4-BE49-F238E27FC236}">
                      <a16:creationId xmlns:a16="http://schemas.microsoft.com/office/drawing/2014/main" id="{B198CE94-3B38-4832-ACBE-CFFB65A3EC87}"/>
                    </a:ext>
                  </a:extLst>
                </p:cNvPr>
                <p:cNvPicPr/>
                <p:nvPr/>
              </p:nvPicPr>
              <p:blipFill>
                <a:blip r:embed="rId282"/>
                <a:stretch>
                  <a:fillRect/>
                </a:stretch>
              </p:blipFill>
              <p:spPr>
                <a:xfrm>
                  <a:off x="11483933" y="3632307"/>
                  <a:ext cx="15804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445" name="Freihand 444">
                  <a:extLst>
                    <a:ext uri="{FF2B5EF4-FFF2-40B4-BE49-F238E27FC236}">
                      <a16:creationId xmlns:a16="http://schemas.microsoft.com/office/drawing/2014/main" id="{E39E3FB0-499F-434C-84F4-EAA23B2FF859}"/>
                    </a:ext>
                  </a:extLst>
                </p14:cNvPr>
                <p14:cNvContentPartPr/>
                <p14:nvPr/>
              </p14:nvContentPartPr>
              <p14:xfrm>
                <a:off x="6685133" y="3975387"/>
                <a:ext cx="11160" cy="187560"/>
              </p14:xfrm>
            </p:contentPart>
          </mc:Choice>
          <mc:Fallback xmlns="">
            <p:pic>
              <p:nvPicPr>
                <p:cNvPr id="445" name="Freihand 444">
                  <a:extLst>
                    <a:ext uri="{FF2B5EF4-FFF2-40B4-BE49-F238E27FC236}">
                      <a16:creationId xmlns:a16="http://schemas.microsoft.com/office/drawing/2014/main" id="{E39E3FB0-499F-434C-84F4-EAA23B2FF859}"/>
                    </a:ext>
                  </a:extLst>
                </p:cNvPr>
                <p:cNvPicPr/>
                <p:nvPr/>
              </p:nvPicPr>
              <p:blipFill>
                <a:blip r:embed="rId284"/>
                <a:stretch>
                  <a:fillRect/>
                </a:stretch>
              </p:blipFill>
              <p:spPr>
                <a:xfrm>
                  <a:off x="6680813" y="3971067"/>
                  <a:ext cx="1980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446" name="Freihand 445">
                  <a:extLst>
                    <a:ext uri="{FF2B5EF4-FFF2-40B4-BE49-F238E27FC236}">
                      <a16:creationId xmlns:a16="http://schemas.microsoft.com/office/drawing/2014/main" id="{A3237258-D8D9-4E9C-8E14-3C16F9D6DA14}"/>
                    </a:ext>
                  </a:extLst>
                </p14:cNvPr>
                <p14:cNvContentPartPr/>
                <p14:nvPr/>
              </p14:nvContentPartPr>
              <p14:xfrm>
                <a:off x="6668213" y="4072947"/>
                <a:ext cx="90360" cy="8640"/>
              </p14:xfrm>
            </p:contentPart>
          </mc:Choice>
          <mc:Fallback xmlns="">
            <p:pic>
              <p:nvPicPr>
                <p:cNvPr id="446" name="Freihand 445">
                  <a:extLst>
                    <a:ext uri="{FF2B5EF4-FFF2-40B4-BE49-F238E27FC236}">
                      <a16:creationId xmlns:a16="http://schemas.microsoft.com/office/drawing/2014/main" id="{A3237258-D8D9-4E9C-8E14-3C16F9D6DA14}"/>
                    </a:ext>
                  </a:extLst>
                </p:cNvPr>
                <p:cNvPicPr/>
                <p:nvPr/>
              </p:nvPicPr>
              <p:blipFill>
                <a:blip r:embed="rId286"/>
                <a:stretch>
                  <a:fillRect/>
                </a:stretch>
              </p:blipFill>
              <p:spPr>
                <a:xfrm>
                  <a:off x="6663893" y="4068627"/>
                  <a:ext cx="990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447" name="Freihand 446">
                  <a:extLst>
                    <a:ext uri="{FF2B5EF4-FFF2-40B4-BE49-F238E27FC236}">
                      <a16:creationId xmlns:a16="http://schemas.microsoft.com/office/drawing/2014/main" id="{76168D85-FF68-4DE1-AAB4-E3BA317B7652}"/>
                    </a:ext>
                  </a:extLst>
                </p14:cNvPr>
                <p14:cNvContentPartPr/>
                <p14:nvPr/>
              </p14:nvContentPartPr>
              <p14:xfrm>
                <a:off x="6764693" y="3926427"/>
                <a:ext cx="248760" cy="179280"/>
              </p14:xfrm>
            </p:contentPart>
          </mc:Choice>
          <mc:Fallback xmlns="">
            <p:pic>
              <p:nvPicPr>
                <p:cNvPr id="447" name="Freihand 446">
                  <a:extLst>
                    <a:ext uri="{FF2B5EF4-FFF2-40B4-BE49-F238E27FC236}">
                      <a16:creationId xmlns:a16="http://schemas.microsoft.com/office/drawing/2014/main" id="{76168D85-FF68-4DE1-AAB4-E3BA317B7652}"/>
                    </a:ext>
                  </a:extLst>
                </p:cNvPr>
                <p:cNvPicPr/>
                <p:nvPr/>
              </p:nvPicPr>
              <p:blipFill>
                <a:blip r:embed="rId288"/>
                <a:stretch>
                  <a:fillRect/>
                </a:stretch>
              </p:blipFill>
              <p:spPr>
                <a:xfrm>
                  <a:off x="6760373" y="3922107"/>
                  <a:ext cx="25740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448" name="Freihand 447">
                  <a:extLst>
                    <a:ext uri="{FF2B5EF4-FFF2-40B4-BE49-F238E27FC236}">
                      <a16:creationId xmlns:a16="http://schemas.microsoft.com/office/drawing/2014/main" id="{D8D18A2E-CE2A-4292-8CFA-8D8A3BED0424}"/>
                    </a:ext>
                  </a:extLst>
                </p14:cNvPr>
                <p14:cNvContentPartPr/>
                <p14:nvPr/>
              </p14:nvContentPartPr>
              <p14:xfrm>
                <a:off x="6889973" y="3931827"/>
                <a:ext cx="360" cy="360"/>
              </p14:xfrm>
            </p:contentPart>
          </mc:Choice>
          <mc:Fallback xmlns="">
            <p:pic>
              <p:nvPicPr>
                <p:cNvPr id="448" name="Freihand 447">
                  <a:extLst>
                    <a:ext uri="{FF2B5EF4-FFF2-40B4-BE49-F238E27FC236}">
                      <a16:creationId xmlns:a16="http://schemas.microsoft.com/office/drawing/2014/main" id="{D8D18A2E-CE2A-4292-8CFA-8D8A3BED0424}"/>
                    </a:ext>
                  </a:extLst>
                </p:cNvPr>
                <p:cNvPicPr/>
                <p:nvPr/>
              </p:nvPicPr>
              <p:blipFill>
                <a:blip r:embed="rId75"/>
                <a:stretch>
                  <a:fillRect/>
                </a:stretch>
              </p:blipFill>
              <p:spPr>
                <a:xfrm>
                  <a:off x="6885653" y="3927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449" name="Freihand 448">
                  <a:extLst>
                    <a:ext uri="{FF2B5EF4-FFF2-40B4-BE49-F238E27FC236}">
                      <a16:creationId xmlns:a16="http://schemas.microsoft.com/office/drawing/2014/main" id="{45C9F96F-A00B-4DEE-89A3-202C6207A24E}"/>
                    </a:ext>
                  </a:extLst>
                </p14:cNvPr>
                <p14:cNvContentPartPr/>
                <p14:nvPr/>
              </p14:nvContentPartPr>
              <p14:xfrm>
                <a:off x="7054133" y="4012107"/>
                <a:ext cx="268920" cy="91440"/>
              </p14:xfrm>
            </p:contentPart>
          </mc:Choice>
          <mc:Fallback xmlns="">
            <p:pic>
              <p:nvPicPr>
                <p:cNvPr id="449" name="Freihand 448">
                  <a:extLst>
                    <a:ext uri="{FF2B5EF4-FFF2-40B4-BE49-F238E27FC236}">
                      <a16:creationId xmlns:a16="http://schemas.microsoft.com/office/drawing/2014/main" id="{45C9F96F-A00B-4DEE-89A3-202C6207A24E}"/>
                    </a:ext>
                  </a:extLst>
                </p:cNvPr>
                <p:cNvPicPr/>
                <p:nvPr/>
              </p:nvPicPr>
              <p:blipFill>
                <a:blip r:embed="rId291"/>
                <a:stretch>
                  <a:fillRect/>
                </a:stretch>
              </p:blipFill>
              <p:spPr>
                <a:xfrm>
                  <a:off x="7049813" y="4007787"/>
                  <a:ext cx="2775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450" name="Freihand 449">
                  <a:extLst>
                    <a:ext uri="{FF2B5EF4-FFF2-40B4-BE49-F238E27FC236}">
                      <a16:creationId xmlns:a16="http://schemas.microsoft.com/office/drawing/2014/main" id="{F80DD8E2-8D6A-44D7-A34A-359A09084A49}"/>
                    </a:ext>
                  </a:extLst>
                </p14:cNvPr>
                <p14:cNvContentPartPr/>
                <p14:nvPr/>
              </p14:nvContentPartPr>
              <p14:xfrm>
                <a:off x="7332053" y="3961347"/>
                <a:ext cx="82800" cy="135360"/>
              </p14:xfrm>
            </p:contentPart>
          </mc:Choice>
          <mc:Fallback xmlns="">
            <p:pic>
              <p:nvPicPr>
                <p:cNvPr id="450" name="Freihand 449">
                  <a:extLst>
                    <a:ext uri="{FF2B5EF4-FFF2-40B4-BE49-F238E27FC236}">
                      <a16:creationId xmlns:a16="http://schemas.microsoft.com/office/drawing/2014/main" id="{F80DD8E2-8D6A-44D7-A34A-359A09084A49}"/>
                    </a:ext>
                  </a:extLst>
                </p:cNvPr>
                <p:cNvPicPr/>
                <p:nvPr/>
              </p:nvPicPr>
              <p:blipFill>
                <a:blip r:embed="rId293"/>
                <a:stretch>
                  <a:fillRect/>
                </a:stretch>
              </p:blipFill>
              <p:spPr>
                <a:xfrm>
                  <a:off x="7327733" y="3957027"/>
                  <a:ext cx="914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451" name="Freihand 450">
                  <a:extLst>
                    <a:ext uri="{FF2B5EF4-FFF2-40B4-BE49-F238E27FC236}">
                      <a16:creationId xmlns:a16="http://schemas.microsoft.com/office/drawing/2014/main" id="{6365C309-F7ED-45FD-A433-405338023D27}"/>
                    </a:ext>
                  </a:extLst>
                </p14:cNvPr>
                <p14:cNvContentPartPr/>
                <p14:nvPr/>
              </p14:nvContentPartPr>
              <p14:xfrm>
                <a:off x="7442573" y="4015347"/>
                <a:ext cx="61200" cy="60840"/>
              </p14:xfrm>
            </p:contentPart>
          </mc:Choice>
          <mc:Fallback xmlns="">
            <p:pic>
              <p:nvPicPr>
                <p:cNvPr id="451" name="Freihand 450">
                  <a:extLst>
                    <a:ext uri="{FF2B5EF4-FFF2-40B4-BE49-F238E27FC236}">
                      <a16:creationId xmlns:a16="http://schemas.microsoft.com/office/drawing/2014/main" id="{6365C309-F7ED-45FD-A433-405338023D27}"/>
                    </a:ext>
                  </a:extLst>
                </p:cNvPr>
                <p:cNvPicPr/>
                <p:nvPr/>
              </p:nvPicPr>
              <p:blipFill>
                <a:blip r:embed="rId295"/>
                <a:stretch>
                  <a:fillRect/>
                </a:stretch>
              </p:blipFill>
              <p:spPr>
                <a:xfrm>
                  <a:off x="7438253" y="4011027"/>
                  <a:ext cx="698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452" name="Freihand 451">
                  <a:extLst>
                    <a:ext uri="{FF2B5EF4-FFF2-40B4-BE49-F238E27FC236}">
                      <a16:creationId xmlns:a16="http://schemas.microsoft.com/office/drawing/2014/main" id="{9DB14E18-7EDF-4CA1-B111-1D743D40F907}"/>
                    </a:ext>
                  </a:extLst>
                </p14:cNvPr>
                <p14:cNvContentPartPr/>
                <p14:nvPr/>
              </p14:nvContentPartPr>
              <p14:xfrm>
                <a:off x="7714013" y="3961347"/>
                <a:ext cx="166680" cy="136440"/>
              </p14:xfrm>
            </p:contentPart>
          </mc:Choice>
          <mc:Fallback xmlns="">
            <p:pic>
              <p:nvPicPr>
                <p:cNvPr id="452" name="Freihand 451">
                  <a:extLst>
                    <a:ext uri="{FF2B5EF4-FFF2-40B4-BE49-F238E27FC236}">
                      <a16:creationId xmlns:a16="http://schemas.microsoft.com/office/drawing/2014/main" id="{9DB14E18-7EDF-4CA1-B111-1D743D40F907}"/>
                    </a:ext>
                  </a:extLst>
                </p:cNvPr>
                <p:cNvPicPr/>
                <p:nvPr/>
              </p:nvPicPr>
              <p:blipFill>
                <a:blip r:embed="rId297"/>
                <a:stretch>
                  <a:fillRect/>
                </a:stretch>
              </p:blipFill>
              <p:spPr>
                <a:xfrm>
                  <a:off x="7709693" y="3957027"/>
                  <a:ext cx="17532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453" name="Freihand 452">
                  <a:extLst>
                    <a:ext uri="{FF2B5EF4-FFF2-40B4-BE49-F238E27FC236}">
                      <a16:creationId xmlns:a16="http://schemas.microsoft.com/office/drawing/2014/main" id="{EE3EE750-6748-4E19-B2EB-58EF548B62B4}"/>
                    </a:ext>
                  </a:extLst>
                </p14:cNvPr>
                <p14:cNvContentPartPr/>
                <p14:nvPr/>
              </p14:nvContentPartPr>
              <p14:xfrm>
                <a:off x="7877093" y="3989787"/>
                <a:ext cx="97200" cy="76320"/>
              </p14:xfrm>
            </p:contentPart>
          </mc:Choice>
          <mc:Fallback xmlns="">
            <p:pic>
              <p:nvPicPr>
                <p:cNvPr id="453" name="Freihand 452">
                  <a:extLst>
                    <a:ext uri="{FF2B5EF4-FFF2-40B4-BE49-F238E27FC236}">
                      <a16:creationId xmlns:a16="http://schemas.microsoft.com/office/drawing/2014/main" id="{EE3EE750-6748-4E19-B2EB-58EF548B62B4}"/>
                    </a:ext>
                  </a:extLst>
                </p:cNvPr>
                <p:cNvPicPr/>
                <p:nvPr/>
              </p:nvPicPr>
              <p:blipFill>
                <a:blip r:embed="rId299"/>
                <a:stretch>
                  <a:fillRect/>
                </a:stretch>
              </p:blipFill>
              <p:spPr>
                <a:xfrm>
                  <a:off x="7872773" y="3985467"/>
                  <a:ext cx="1058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454" name="Freihand 453">
                  <a:extLst>
                    <a:ext uri="{FF2B5EF4-FFF2-40B4-BE49-F238E27FC236}">
                      <a16:creationId xmlns:a16="http://schemas.microsoft.com/office/drawing/2014/main" id="{54F73D19-F4B5-4A9A-B47C-79323C0140A9}"/>
                    </a:ext>
                  </a:extLst>
                </p14:cNvPr>
                <p14:cNvContentPartPr/>
                <p14:nvPr/>
              </p14:nvContentPartPr>
              <p14:xfrm>
                <a:off x="7903013" y="3991587"/>
                <a:ext cx="55080" cy="102960"/>
              </p14:xfrm>
            </p:contentPart>
          </mc:Choice>
          <mc:Fallback xmlns="">
            <p:pic>
              <p:nvPicPr>
                <p:cNvPr id="454" name="Freihand 453">
                  <a:extLst>
                    <a:ext uri="{FF2B5EF4-FFF2-40B4-BE49-F238E27FC236}">
                      <a16:creationId xmlns:a16="http://schemas.microsoft.com/office/drawing/2014/main" id="{54F73D19-F4B5-4A9A-B47C-79323C0140A9}"/>
                    </a:ext>
                  </a:extLst>
                </p:cNvPr>
                <p:cNvPicPr/>
                <p:nvPr/>
              </p:nvPicPr>
              <p:blipFill>
                <a:blip r:embed="rId301"/>
                <a:stretch>
                  <a:fillRect/>
                </a:stretch>
              </p:blipFill>
              <p:spPr>
                <a:xfrm>
                  <a:off x="7898693" y="3987267"/>
                  <a:ext cx="63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455" name="Freihand 454">
                  <a:extLst>
                    <a:ext uri="{FF2B5EF4-FFF2-40B4-BE49-F238E27FC236}">
                      <a16:creationId xmlns:a16="http://schemas.microsoft.com/office/drawing/2014/main" id="{88E4900A-8562-4C65-AC68-23D3BEDD2572}"/>
                    </a:ext>
                  </a:extLst>
                </p14:cNvPr>
                <p14:cNvContentPartPr/>
                <p14:nvPr/>
              </p14:nvContentPartPr>
              <p14:xfrm>
                <a:off x="7967813" y="4009947"/>
                <a:ext cx="102960" cy="72000"/>
              </p14:xfrm>
            </p:contentPart>
          </mc:Choice>
          <mc:Fallback xmlns="">
            <p:pic>
              <p:nvPicPr>
                <p:cNvPr id="455" name="Freihand 454">
                  <a:extLst>
                    <a:ext uri="{FF2B5EF4-FFF2-40B4-BE49-F238E27FC236}">
                      <a16:creationId xmlns:a16="http://schemas.microsoft.com/office/drawing/2014/main" id="{88E4900A-8562-4C65-AC68-23D3BEDD2572}"/>
                    </a:ext>
                  </a:extLst>
                </p:cNvPr>
                <p:cNvPicPr/>
                <p:nvPr/>
              </p:nvPicPr>
              <p:blipFill>
                <a:blip r:embed="rId303"/>
                <a:stretch>
                  <a:fillRect/>
                </a:stretch>
              </p:blipFill>
              <p:spPr>
                <a:xfrm>
                  <a:off x="7963493" y="4005627"/>
                  <a:ext cx="1116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456" name="Freihand 455">
                  <a:extLst>
                    <a:ext uri="{FF2B5EF4-FFF2-40B4-BE49-F238E27FC236}">
                      <a16:creationId xmlns:a16="http://schemas.microsoft.com/office/drawing/2014/main" id="{D6291450-6B7D-4960-916D-4F7A29CC9935}"/>
                    </a:ext>
                  </a:extLst>
                </p14:cNvPr>
                <p14:cNvContentPartPr/>
                <p14:nvPr/>
              </p14:nvContentPartPr>
              <p14:xfrm>
                <a:off x="8057453" y="3918147"/>
                <a:ext cx="20520" cy="41760"/>
              </p14:xfrm>
            </p:contentPart>
          </mc:Choice>
          <mc:Fallback xmlns="">
            <p:pic>
              <p:nvPicPr>
                <p:cNvPr id="456" name="Freihand 455">
                  <a:extLst>
                    <a:ext uri="{FF2B5EF4-FFF2-40B4-BE49-F238E27FC236}">
                      <a16:creationId xmlns:a16="http://schemas.microsoft.com/office/drawing/2014/main" id="{D6291450-6B7D-4960-916D-4F7A29CC9935}"/>
                    </a:ext>
                  </a:extLst>
                </p:cNvPr>
                <p:cNvPicPr/>
                <p:nvPr/>
              </p:nvPicPr>
              <p:blipFill>
                <a:blip r:embed="rId305"/>
                <a:stretch>
                  <a:fillRect/>
                </a:stretch>
              </p:blipFill>
              <p:spPr>
                <a:xfrm>
                  <a:off x="8053133" y="3913827"/>
                  <a:ext cx="291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457" name="Freihand 456">
                  <a:extLst>
                    <a:ext uri="{FF2B5EF4-FFF2-40B4-BE49-F238E27FC236}">
                      <a16:creationId xmlns:a16="http://schemas.microsoft.com/office/drawing/2014/main" id="{3BE1C82A-EDD2-4930-B301-FA935CCAC1C7}"/>
                    </a:ext>
                  </a:extLst>
                </p14:cNvPr>
                <p14:cNvContentPartPr/>
                <p14:nvPr/>
              </p14:nvContentPartPr>
              <p14:xfrm>
                <a:off x="8248253" y="4005267"/>
                <a:ext cx="215280" cy="105120"/>
              </p14:xfrm>
            </p:contentPart>
          </mc:Choice>
          <mc:Fallback xmlns="">
            <p:pic>
              <p:nvPicPr>
                <p:cNvPr id="457" name="Freihand 456">
                  <a:extLst>
                    <a:ext uri="{FF2B5EF4-FFF2-40B4-BE49-F238E27FC236}">
                      <a16:creationId xmlns:a16="http://schemas.microsoft.com/office/drawing/2014/main" id="{3BE1C82A-EDD2-4930-B301-FA935CCAC1C7}"/>
                    </a:ext>
                  </a:extLst>
                </p:cNvPr>
                <p:cNvPicPr/>
                <p:nvPr/>
              </p:nvPicPr>
              <p:blipFill>
                <a:blip r:embed="rId307"/>
                <a:stretch>
                  <a:fillRect/>
                </a:stretch>
              </p:blipFill>
              <p:spPr>
                <a:xfrm>
                  <a:off x="8243933" y="4000947"/>
                  <a:ext cx="2239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458" name="Freihand 457">
                  <a:extLst>
                    <a:ext uri="{FF2B5EF4-FFF2-40B4-BE49-F238E27FC236}">
                      <a16:creationId xmlns:a16="http://schemas.microsoft.com/office/drawing/2014/main" id="{6220565C-7275-4307-B3D7-15FE1F51E7C4}"/>
                    </a:ext>
                  </a:extLst>
                </p14:cNvPr>
                <p14:cNvContentPartPr/>
                <p14:nvPr/>
              </p14:nvContentPartPr>
              <p14:xfrm>
                <a:off x="8486213" y="4010667"/>
                <a:ext cx="61920" cy="77040"/>
              </p14:xfrm>
            </p:contentPart>
          </mc:Choice>
          <mc:Fallback xmlns="">
            <p:pic>
              <p:nvPicPr>
                <p:cNvPr id="458" name="Freihand 457">
                  <a:extLst>
                    <a:ext uri="{FF2B5EF4-FFF2-40B4-BE49-F238E27FC236}">
                      <a16:creationId xmlns:a16="http://schemas.microsoft.com/office/drawing/2014/main" id="{6220565C-7275-4307-B3D7-15FE1F51E7C4}"/>
                    </a:ext>
                  </a:extLst>
                </p:cNvPr>
                <p:cNvPicPr/>
                <p:nvPr/>
              </p:nvPicPr>
              <p:blipFill>
                <a:blip r:embed="rId309"/>
                <a:stretch>
                  <a:fillRect/>
                </a:stretch>
              </p:blipFill>
              <p:spPr>
                <a:xfrm>
                  <a:off x="8481893" y="4006347"/>
                  <a:ext cx="705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459" name="Freihand 458">
                  <a:extLst>
                    <a:ext uri="{FF2B5EF4-FFF2-40B4-BE49-F238E27FC236}">
                      <a16:creationId xmlns:a16="http://schemas.microsoft.com/office/drawing/2014/main" id="{24BAA4A3-C4B3-4D22-B63D-3CEAB97BC92E}"/>
                    </a:ext>
                  </a:extLst>
                </p14:cNvPr>
                <p14:cNvContentPartPr/>
                <p14:nvPr/>
              </p14:nvContentPartPr>
              <p14:xfrm>
                <a:off x="8549933" y="4025427"/>
                <a:ext cx="100080" cy="63360"/>
              </p14:xfrm>
            </p:contentPart>
          </mc:Choice>
          <mc:Fallback xmlns="">
            <p:pic>
              <p:nvPicPr>
                <p:cNvPr id="459" name="Freihand 458">
                  <a:extLst>
                    <a:ext uri="{FF2B5EF4-FFF2-40B4-BE49-F238E27FC236}">
                      <a16:creationId xmlns:a16="http://schemas.microsoft.com/office/drawing/2014/main" id="{24BAA4A3-C4B3-4D22-B63D-3CEAB97BC92E}"/>
                    </a:ext>
                  </a:extLst>
                </p:cNvPr>
                <p:cNvPicPr/>
                <p:nvPr/>
              </p:nvPicPr>
              <p:blipFill>
                <a:blip r:embed="rId311"/>
                <a:stretch>
                  <a:fillRect/>
                </a:stretch>
              </p:blipFill>
              <p:spPr>
                <a:xfrm>
                  <a:off x="8545613" y="4021107"/>
                  <a:ext cx="1087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460" name="Freihand 459">
                  <a:extLst>
                    <a:ext uri="{FF2B5EF4-FFF2-40B4-BE49-F238E27FC236}">
                      <a16:creationId xmlns:a16="http://schemas.microsoft.com/office/drawing/2014/main" id="{BEF97874-04CC-4593-A372-8EAB25B1FC92}"/>
                    </a:ext>
                  </a:extLst>
                </p14:cNvPr>
                <p14:cNvContentPartPr/>
                <p14:nvPr/>
              </p14:nvContentPartPr>
              <p14:xfrm>
                <a:off x="8706173" y="3938667"/>
                <a:ext cx="103320" cy="159480"/>
              </p14:xfrm>
            </p:contentPart>
          </mc:Choice>
          <mc:Fallback xmlns="">
            <p:pic>
              <p:nvPicPr>
                <p:cNvPr id="460" name="Freihand 459">
                  <a:extLst>
                    <a:ext uri="{FF2B5EF4-FFF2-40B4-BE49-F238E27FC236}">
                      <a16:creationId xmlns:a16="http://schemas.microsoft.com/office/drawing/2014/main" id="{BEF97874-04CC-4593-A372-8EAB25B1FC92}"/>
                    </a:ext>
                  </a:extLst>
                </p:cNvPr>
                <p:cNvPicPr/>
                <p:nvPr/>
              </p:nvPicPr>
              <p:blipFill>
                <a:blip r:embed="rId313"/>
                <a:stretch>
                  <a:fillRect/>
                </a:stretch>
              </p:blipFill>
              <p:spPr>
                <a:xfrm>
                  <a:off x="8701853" y="3934347"/>
                  <a:ext cx="1119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461" name="Freihand 460">
                  <a:extLst>
                    <a:ext uri="{FF2B5EF4-FFF2-40B4-BE49-F238E27FC236}">
                      <a16:creationId xmlns:a16="http://schemas.microsoft.com/office/drawing/2014/main" id="{29469BE3-E9E6-4EF4-8BEF-E2EE84F33A43}"/>
                    </a:ext>
                  </a:extLst>
                </p14:cNvPr>
                <p14:cNvContentPartPr/>
                <p14:nvPr/>
              </p14:nvContentPartPr>
              <p14:xfrm>
                <a:off x="8607893" y="3930387"/>
                <a:ext cx="155160" cy="69120"/>
              </p14:xfrm>
            </p:contentPart>
          </mc:Choice>
          <mc:Fallback xmlns="">
            <p:pic>
              <p:nvPicPr>
                <p:cNvPr id="461" name="Freihand 460">
                  <a:extLst>
                    <a:ext uri="{FF2B5EF4-FFF2-40B4-BE49-F238E27FC236}">
                      <a16:creationId xmlns:a16="http://schemas.microsoft.com/office/drawing/2014/main" id="{29469BE3-E9E6-4EF4-8BEF-E2EE84F33A43}"/>
                    </a:ext>
                  </a:extLst>
                </p:cNvPr>
                <p:cNvPicPr/>
                <p:nvPr/>
              </p:nvPicPr>
              <p:blipFill>
                <a:blip r:embed="rId315"/>
                <a:stretch>
                  <a:fillRect/>
                </a:stretch>
              </p:blipFill>
              <p:spPr>
                <a:xfrm>
                  <a:off x="8603573" y="3926067"/>
                  <a:ext cx="1638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462" name="Freihand 461">
                  <a:extLst>
                    <a:ext uri="{FF2B5EF4-FFF2-40B4-BE49-F238E27FC236}">
                      <a16:creationId xmlns:a16="http://schemas.microsoft.com/office/drawing/2014/main" id="{A3866132-A713-480C-BB1D-2DCF09FAB905}"/>
                    </a:ext>
                  </a:extLst>
                </p14:cNvPr>
                <p14:cNvContentPartPr/>
                <p14:nvPr/>
              </p14:nvContentPartPr>
              <p14:xfrm>
                <a:off x="8798693" y="3988707"/>
                <a:ext cx="233640" cy="155520"/>
              </p14:xfrm>
            </p:contentPart>
          </mc:Choice>
          <mc:Fallback xmlns="">
            <p:pic>
              <p:nvPicPr>
                <p:cNvPr id="462" name="Freihand 461">
                  <a:extLst>
                    <a:ext uri="{FF2B5EF4-FFF2-40B4-BE49-F238E27FC236}">
                      <a16:creationId xmlns:a16="http://schemas.microsoft.com/office/drawing/2014/main" id="{A3866132-A713-480C-BB1D-2DCF09FAB905}"/>
                    </a:ext>
                  </a:extLst>
                </p:cNvPr>
                <p:cNvPicPr/>
                <p:nvPr/>
              </p:nvPicPr>
              <p:blipFill>
                <a:blip r:embed="rId317"/>
                <a:stretch>
                  <a:fillRect/>
                </a:stretch>
              </p:blipFill>
              <p:spPr>
                <a:xfrm>
                  <a:off x="8794373" y="3984387"/>
                  <a:ext cx="2422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463" name="Freihand 462">
                  <a:extLst>
                    <a:ext uri="{FF2B5EF4-FFF2-40B4-BE49-F238E27FC236}">
                      <a16:creationId xmlns:a16="http://schemas.microsoft.com/office/drawing/2014/main" id="{332EF6FD-88A4-4DB9-A33B-C2E2EEF71830}"/>
                    </a:ext>
                  </a:extLst>
                </p14:cNvPr>
                <p14:cNvContentPartPr/>
                <p14:nvPr/>
              </p14:nvContentPartPr>
              <p14:xfrm>
                <a:off x="9015413" y="3970347"/>
                <a:ext cx="20880" cy="9720"/>
              </p14:xfrm>
            </p:contentPart>
          </mc:Choice>
          <mc:Fallback xmlns="">
            <p:pic>
              <p:nvPicPr>
                <p:cNvPr id="463" name="Freihand 462">
                  <a:extLst>
                    <a:ext uri="{FF2B5EF4-FFF2-40B4-BE49-F238E27FC236}">
                      <a16:creationId xmlns:a16="http://schemas.microsoft.com/office/drawing/2014/main" id="{332EF6FD-88A4-4DB9-A33B-C2E2EEF71830}"/>
                    </a:ext>
                  </a:extLst>
                </p:cNvPr>
                <p:cNvPicPr/>
                <p:nvPr/>
              </p:nvPicPr>
              <p:blipFill>
                <a:blip r:embed="rId319"/>
                <a:stretch>
                  <a:fillRect/>
                </a:stretch>
              </p:blipFill>
              <p:spPr>
                <a:xfrm>
                  <a:off x="9011093" y="3966027"/>
                  <a:ext cx="2952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464" name="Freihand 463">
                  <a:extLst>
                    <a:ext uri="{FF2B5EF4-FFF2-40B4-BE49-F238E27FC236}">
                      <a16:creationId xmlns:a16="http://schemas.microsoft.com/office/drawing/2014/main" id="{74FA41D8-B866-4E92-8D5B-934981483679}"/>
                    </a:ext>
                  </a:extLst>
                </p14:cNvPr>
                <p14:cNvContentPartPr/>
                <p14:nvPr/>
              </p14:nvContentPartPr>
              <p14:xfrm>
                <a:off x="9083453" y="3949827"/>
                <a:ext cx="178560" cy="133920"/>
              </p14:xfrm>
            </p:contentPart>
          </mc:Choice>
          <mc:Fallback xmlns="">
            <p:pic>
              <p:nvPicPr>
                <p:cNvPr id="464" name="Freihand 463">
                  <a:extLst>
                    <a:ext uri="{FF2B5EF4-FFF2-40B4-BE49-F238E27FC236}">
                      <a16:creationId xmlns:a16="http://schemas.microsoft.com/office/drawing/2014/main" id="{74FA41D8-B866-4E92-8D5B-934981483679}"/>
                    </a:ext>
                  </a:extLst>
                </p:cNvPr>
                <p:cNvPicPr/>
                <p:nvPr/>
              </p:nvPicPr>
              <p:blipFill>
                <a:blip r:embed="rId321"/>
                <a:stretch>
                  <a:fillRect/>
                </a:stretch>
              </p:blipFill>
              <p:spPr>
                <a:xfrm>
                  <a:off x="9079133" y="3945507"/>
                  <a:ext cx="1872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465" name="Freihand 464">
                  <a:extLst>
                    <a:ext uri="{FF2B5EF4-FFF2-40B4-BE49-F238E27FC236}">
                      <a16:creationId xmlns:a16="http://schemas.microsoft.com/office/drawing/2014/main" id="{ECB7D3A0-52E8-4848-8180-4799B2A48F11}"/>
                    </a:ext>
                  </a:extLst>
                </p14:cNvPr>
                <p14:cNvContentPartPr/>
                <p14:nvPr/>
              </p14:nvContentPartPr>
              <p14:xfrm>
                <a:off x="9262013" y="4005267"/>
                <a:ext cx="90360" cy="72000"/>
              </p14:xfrm>
            </p:contentPart>
          </mc:Choice>
          <mc:Fallback xmlns="">
            <p:pic>
              <p:nvPicPr>
                <p:cNvPr id="465" name="Freihand 464">
                  <a:extLst>
                    <a:ext uri="{FF2B5EF4-FFF2-40B4-BE49-F238E27FC236}">
                      <a16:creationId xmlns:a16="http://schemas.microsoft.com/office/drawing/2014/main" id="{ECB7D3A0-52E8-4848-8180-4799B2A48F11}"/>
                    </a:ext>
                  </a:extLst>
                </p:cNvPr>
                <p:cNvPicPr/>
                <p:nvPr/>
              </p:nvPicPr>
              <p:blipFill>
                <a:blip r:embed="rId323"/>
                <a:stretch>
                  <a:fillRect/>
                </a:stretch>
              </p:blipFill>
              <p:spPr>
                <a:xfrm>
                  <a:off x="9257693" y="4000947"/>
                  <a:ext cx="990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466" name="Freihand 465">
                  <a:extLst>
                    <a:ext uri="{FF2B5EF4-FFF2-40B4-BE49-F238E27FC236}">
                      <a16:creationId xmlns:a16="http://schemas.microsoft.com/office/drawing/2014/main" id="{A13068D3-EB8E-40B4-BE24-CD139591F1DF}"/>
                    </a:ext>
                  </a:extLst>
                </p14:cNvPr>
                <p14:cNvContentPartPr/>
                <p14:nvPr/>
              </p14:nvContentPartPr>
              <p14:xfrm>
                <a:off x="9438053" y="3962067"/>
                <a:ext cx="132840" cy="140040"/>
              </p14:xfrm>
            </p:contentPart>
          </mc:Choice>
          <mc:Fallback xmlns="">
            <p:pic>
              <p:nvPicPr>
                <p:cNvPr id="466" name="Freihand 465">
                  <a:extLst>
                    <a:ext uri="{FF2B5EF4-FFF2-40B4-BE49-F238E27FC236}">
                      <a16:creationId xmlns:a16="http://schemas.microsoft.com/office/drawing/2014/main" id="{A13068D3-EB8E-40B4-BE24-CD139591F1DF}"/>
                    </a:ext>
                  </a:extLst>
                </p:cNvPr>
                <p:cNvPicPr/>
                <p:nvPr/>
              </p:nvPicPr>
              <p:blipFill>
                <a:blip r:embed="rId325"/>
                <a:stretch>
                  <a:fillRect/>
                </a:stretch>
              </p:blipFill>
              <p:spPr>
                <a:xfrm>
                  <a:off x="9433733" y="3957747"/>
                  <a:ext cx="1414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467" name="Freihand 466">
                  <a:extLst>
                    <a:ext uri="{FF2B5EF4-FFF2-40B4-BE49-F238E27FC236}">
                      <a16:creationId xmlns:a16="http://schemas.microsoft.com/office/drawing/2014/main" id="{7A044381-491F-4AFD-B617-63442E17B198}"/>
                    </a:ext>
                  </a:extLst>
                </p14:cNvPr>
                <p14:cNvContentPartPr/>
                <p14:nvPr/>
              </p14:nvContentPartPr>
              <p14:xfrm>
                <a:off x="9597173" y="4021107"/>
                <a:ext cx="38880" cy="67680"/>
              </p14:xfrm>
            </p:contentPart>
          </mc:Choice>
          <mc:Fallback xmlns="">
            <p:pic>
              <p:nvPicPr>
                <p:cNvPr id="467" name="Freihand 466">
                  <a:extLst>
                    <a:ext uri="{FF2B5EF4-FFF2-40B4-BE49-F238E27FC236}">
                      <a16:creationId xmlns:a16="http://schemas.microsoft.com/office/drawing/2014/main" id="{7A044381-491F-4AFD-B617-63442E17B198}"/>
                    </a:ext>
                  </a:extLst>
                </p:cNvPr>
                <p:cNvPicPr/>
                <p:nvPr/>
              </p:nvPicPr>
              <p:blipFill>
                <a:blip r:embed="rId327"/>
                <a:stretch>
                  <a:fillRect/>
                </a:stretch>
              </p:blipFill>
              <p:spPr>
                <a:xfrm>
                  <a:off x="9592853" y="4016787"/>
                  <a:ext cx="4752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468" name="Freihand 467">
                  <a:extLst>
                    <a:ext uri="{FF2B5EF4-FFF2-40B4-BE49-F238E27FC236}">
                      <a16:creationId xmlns:a16="http://schemas.microsoft.com/office/drawing/2014/main" id="{A3C3011E-56DB-471B-815D-0E34A21B206E}"/>
                    </a:ext>
                  </a:extLst>
                </p14:cNvPr>
                <p14:cNvContentPartPr/>
                <p14:nvPr/>
              </p14:nvContentPartPr>
              <p14:xfrm>
                <a:off x="9671333" y="3889347"/>
                <a:ext cx="160200" cy="186840"/>
              </p14:xfrm>
            </p:contentPart>
          </mc:Choice>
          <mc:Fallback xmlns="">
            <p:pic>
              <p:nvPicPr>
                <p:cNvPr id="468" name="Freihand 467">
                  <a:extLst>
                    <a:ext uri="{FF2B5EF4-FFF2-40B4-BE49-F238E27FC236}">
                      <a16:creationId xmlns:a16="http://schemas.microsoft.com/office/drawing/2014/main" id="{A3C3011E-56DB-471B-815D-0E34A21B206E}"/>
                    </a:ext>
                  </a:extLst>
                </p:cNvPr>
                <p:cNvPicPr/>
                <p:nvPr/>
              </p:nvPicPr>
              <p:blipFill>
                <a:blip r:embed="rId329"/>
                <a:stretch>
                  <a:fillRect/>
                </a:stretch>
              </p:blipFill>
              <p:spPr>
                <a:xfrm>
                  <a:off x="9667013" y="3885027"/>
                  <a:ext cx="16884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469" name="Freihand 468">
                  <a:extLst>
                    <a:ext uri="{FF2B5EF4-FFF2-40B4-BE49-F238E27FC236}">
                      <a16:creationId xmlns:a16="http://schemas.microsoft.com/office/drawing/2014/main" id="{5D49C4D3-3850-478F-944B-57598F8F96B6}"/>
                    </a:ext>
                  </a:extLst>
                </p14:cNvPr>
                <p14:cNvContentPartPr/>
                <p14:nvPr/>
              </p14:nvContentPartPr>
              <p14:xfrm>
                <a:off x="9841613" y="3919227"/>
                <a:ext cx="372600" cy="259560"/>
              </p14:xfrm>
            </p:contentPart>
          </mc:Choice>
          <mc:Fallback xmlns="">
            <p:pic>
              <p:nvPicPr>
                <p:cNvPr id="469" name="Freihand 468">
                  <a:extLst>
                    <a:ext uri="{FF2B5EF4-FFF2-40B4-BE49-F238E27FC236}">
                      <a16:creationId xmlns:a16="http://schemas.microsoft.com/office/drawing/2014/main" id="{5D49C4D3-3850-478F-944B-57598F8F96B6}"/>
                    </a:ext>
                  </a:extLst>
                </p:cNvPr>
                <p:cNvPicPr/>
                <p:nvPr/>
              </p:nvPicPr>
              <p:blipFill>
                <a:blip r:embed="rId331"/>
                <a:stretch>
                  <a:fillRect/>
                </a:stretch>
              </p:blipFill>
              <p:spPr>
                <a:xfrm>
                  <a:off x="9837293" y="3914907"/>
                  <a:ext cx="38124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470" name="Freihand 469">
                  <a:extLst>
                    <a:ext uri="{FF2B5EF4-FFF2-40B4-BE49-F238E27FC236}">
                      <a16:creationId xmlns:a16="http://schemas.microsoft.com/office/drawing/2014/main" id="{E6B118A8-0960-44E3-806F-771D202E8708}"/>
                    </a:ext>
                  </a:extLst>
                </p14:cNvPr>
                <p14:cNvContentPartPr/>
                <p14:nvPr/>
              </p14:nvContentPartPr>
              <p14:xfrm>
                <a:off x="10293413" y="3977907"/>
                <a:ext cx="92520" cy="83520"/>
              </p14:xfrm>
            </p:contentPart>
          </mc:Choice>
          <mc:Fallback xmlns="">
            <p:pic>
              <p:nvPicPr>
                <p:cNvPr id="470" name="Freihand 469">
                  <a:extLst>
                    <a:ext uri="{FF2B5EF4-FFF2-40B4-BE49-F238E27FC236}">
                      <a16:creationId xmlns:a16="http://schemas.microsoft.com/office/drawing/2014/main" id="{E6B118A8-0960-44E3-806F-771D202E8708}"/>
                    </a:ext>
                  </a:extLst>
                </p:cNvPr>
                <p:cNvPicPr/>
                <p:nvPr/>
              </p:nvPicPr>
              <p:blipFill>
                <a:blip r:embed="rId333"/>
                <a:stretch>
                  <a:fillRect/>
                </a:stretch>
              </p:blipFill>
              <p:spPr>
                <a:xfrm>
                  <a:off x="10289093" y="3973587"/>
                  <a:ext cx="1011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471" name="Freihand 470">
                  <a:extLst>
                    <a:ext uri="{FF2B5EF4-FFF2-40B4-BE49-F238E27FC236}">
                      <a16:creationId xmlns:a16="http://schemas.microsoft.com/office/drawing/2014/main" id="{5BE70045-37B9-4402-9D86-61CAF931BD55}"/>
                    </a:ext>
                  </a:extLst>
                </p14:cNvPr>
                <p14:cNvContentPartPr/>
                <p14:nvPr/>
              </p14:nvContentPartPr>
              <p14:xfrm>
                <a:off x="10438133" y="3923547"/>
                <a:ext cx="47160" cy="146160"/>
              </p14:xfrm>
            </p:contentPart>
          </mc:Choice>
          <mc:Fallback xmlns="">
            <p:pic>
              <p:nvPicPr>
                <p:cNvPr id="471" name="Freihand 470">
                  <a:extLst>
                    <a:ext uri="{FF2B5EF4-FFF2-40B4-BE49-F238E27FC236}">
                      <a16:creationId xmlns:a16="http://schemas.microsoft.com/office/drawing/2014/main" id="{5BE70045-37B9-4402-9D86-61CAF931BD55}"/>
                    </a:ext>
                  </a:extLst>
                </p:cNvPr>
                <p:cNvPicPr/>
                <p:nvPr/>
              </p:nvPicPr>
              <p:blipFill>
                <a:blip r:embed="rId335"/>
                <a:stretch>
                  <a:fillRect/>
                </a:stretch>
              </p:blipFill>
              <p:spPr>
                <a:xfrm>
                  <a:off x="10433813" y="3919227"/>
                  <a:ext cx="5580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72" name="Freihand 471">
                  <a:extLst>
                    <a:ext uri="{FF2B5EF4-FFF2-40B4-BE49-F238E27FC236}">
                      <a16:creationId xmlns:a16="http://schemas.microsoft.com/office/drawing/2014/main" id="{1FFDA871-C69A-437E-A8F0-ABF9D9B869BA}"/>
                    </a:ext>
                  </a:extLst>
                </p14:cNvPr>
                <p14:cNvContentPartPr/>
                <p14:nvPr/>
              </p14:nvContentPartPr>
              <p14:xfrm>
                <a:off x="10519853" y="3975387"/>
                <a:ext cx="89640" cy="85680"/>
              </p14:xfrm>
            </p:contentPart>
          </mc:Choice>
          <mc:Fallback xmlns="">
            <p:pic>
              <p:nvPicPr>
                <p:cNvPr id="472" name="Freihand 471">
                  <a:extLst>
                    <a:ext uri="{FF2B5EF4-FFF2-40B4-BE49-F238E27FC236}">
                      <a16:creationId xmlns:a16="http://schemas.microsoft.com/office/drawing/2014/main" id="{1FFDA871-C69A-437E-A8F0-ABF9D9B869BA}"/>
                    </a:ext>
                  </a:extLst>
                </p:cNvPr>
                <p:cNvPicPr/>
                <p:nvPr/>
              </p:nvPicPr>
              <p:blipFill>
                <a:blip r:embed="rId337"/>
                <a:stretch>
                  <a:fillRect/>
                </a:stretch>
              </p:blipFill>
              <p:spPr>
                <a:xfrm>
                  <a:off x="10515533" y="3971067"/>
                  <a:ext cx="982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73" name="Freihand 472">
                  <a:extLst>
                    <a:ext uri="{FF2B5EF4-FFF2-40B4-BE49-F238E27FC236}">
                      <a16:creationId xmlns:a16="http://schemas.microsoft.com/office/drawing/2014/main" id="{92AE1579-160A-4BC3-A1F5-87BAC7C8D707}"/>
                    </a:ext>
                  </a:extLst>
                </p14:cNvPr>
                <p14:cNvContentPartPr/>
                <p14:nvPr/>
              </p14:nvContentPartPr>
              <p14:xfrm>
                <a:off x="10621373" y="3955947"/>
                <a:ext cx="112680" cy="79560"/>
              </p14:xfrm>
            </p:contentPart>
          </mc:Choice>
          <mc:Fallback xmlns="">
            <p:pic>
              <p:nvPicPr>
                <p:cNvPr id="473" name="Freihand 472">
                  <a:extLst>
                    <a:ext uri="{FF2B5EF4-FFF2-40B4-BE49-F238E27FC236}">
                      <a16:creationId xmlns:a16="http://schemas.microsoft.com/office/drawing/2014/main" id="{92AE1579-160A-4BC3-A1F5-87BAC7C8D707}"/>
                    </a:ext>
                  </a:extLst>
                </p:cNvPr>
                <p:cNvPicPr/>
                <p:nvPr/>
              </p:nvPicPr>
              <p:blipFill>
                <a:blip r:embed="rId339"/>
                <a:stretch>
                  <a:fillRect/>
                </a:stretch>
              </p:blipFill>
              <p:spPr>
                <a:xfrm>
                  <a:off x="10617053" y="3951627"/>
                  <a:ext cx="1213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74" name="Freihand 473">
                  <a:extLst>
                    <a:ext uri="{FF2B5EF4-FFF2-40B4-BE49-F238E27FC236}">
                      <a16:creationId xmlns:a16="http://schemas.microsoft.com/office/drawing/2014/main" id="{76D5418F-F298-4CD2-86A8-EBED57AD3B8C}"/>
                    </a:ext>
                  </a:extLst>
                </p14:cNvPr>
                <p14:cNvContentPartPr/>
                <p14:nvPr/>
              </p14:nvContentPartPr>
              <p14:xfrm>
                <a:off x="10723973" y="3919947"/>
                <a:ext cx="51480" cy="126000"/>
              </p14:xfrm>
            </p:contentPart>
          </mc:Choice>
          <mc:Fallback xmlns="">
            <p:pic>
              <p:nvPicPr>
                <p:cNvPr id="474" name="Freihand 473">
                  <a:extLst>
                    <a:ext uri="{FF2B5EF4-FFF2-40B4-BE49-F238E27FC236}">
                      <a16:creationId xmlns:a16="http://schemas.microsoft.com/office/drawing/2014/main" id="{76D5418F-F298-4CD2-86A8-EBED57AD3B8C}"/>
                    </a:ext>
                  </a:extLst>
                </p:cNvPr>
                <p:cNvPicPr/>
                <p:nvPr/>
              </p:nvPicPr>
              <p:blipFill>
                <a:blip r:embed="rId341"/>
                <a:stretch>
                  <a:fillRect/>
                </a:stretch>
              </p:blipFill>
              <p:spPr>
                <a:xfrm>
                  <a:off x="10719653" y="3915627"/>
                  <a:ext cx="6012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75" name="Freihand 474">
                  <a:extLst>
                    <a:ext uri="{FF2B5EF4-FFF2-40B4-BE49-F238E27FC236}">
                      <a16:creationId xmlns:a16="http://schemas.microsoft.com/office/drawing/2014/main" id="{51E0760C-65B0-4B60-9FEA-E372C253CD98}"/>
                    </a:ext>
                  </a:extLst>
                </p14:cNvPr>
                <p14:cNvContentPartPr/>
                <p14:nvPr/>
              </p14:nvContentPartPr>
              <p14:xfrm>
                <a:off x="10813253" y="3859467"/>
                <a:ext cx="200880" cy="175680"/>
              </p14:xfrm>
            </p:contentPart>
          </mc:Choice>
          <mc:Fallback xmlns="">
            <p:pic>
              <p:nvPicPr>
                <p:cNvPr id="475" name="Freihand 474">
                  <a:extLst>
                    <a:ext uri="{FF2B5EF4-FFF2-40B4-BE49-F238E27FC236}">
                      <a16:creationId xmlns:a16="http://schemas.microsoft.com/office/drawing/2014/main" id="{51E0760C-65B0-4B60-9FEA-E372C253CD98}"/>
                    </a:ext>
                  </a:extLst>
                </p:cNvPr>
                <p:cNvPicPr/>
                <p:nvPr/>
              </p:nvPicPr>
              <p:blipFill>
                <a:blip r:embed="rId343"/>
                <a:stretch>
                  <a:fillRect/>
                </a:stretch>
              </p:blipFill>
              <p:spPr>
                <a:xfrm>
                  <a:off x="10808933" y="3855147"/>
                  <a:ext cx="2095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76" name="Freihand 475">
                  <a:extLst>
                    <a:ext uri="{FF2B5EF4-FFF2-40B4-BE49-F238E27FC236}">
                      <a16:creationId xmlns:a16="http://schemas.microsoft.com/office/drawing/2014/main" id="{4AD261BF-57DA-4F91-BEE9-60B8C363B3B6}"/>
                    </a:ext>
                  </a:extLst>
                </p14:cNvPr>
                <p14:cNvContentPartPr/>
                <p14:nvPr/>
              </p14:nvContentPartPr>
              <p14:xfrm>
                <a:off x="10911893" y="3846147"/>
                <a:ext cx="27720" cy="21240"/>
              </p14:xfrm>
            </p:contentPart>
          </mc:Choice>
          <mc:Fallback xmlns="">
            <p:pic>
              <p:nvPicPr>
                <p:cNvPr id="476" name="Freihand 475">
                  <a:extLst>
                    <a:ext uri="{FF2B5EF4-FFF2-40B4-BE49-F238E27FC236}">
                      <a16:creationId xmlns:a16="http://schemas.microsoft.com/office/drawing/2014/main" id="{4AD261BF-57DA-4F91-BEE9-60B8C363B3B6}"/>
                    </a:ext>
                  </a:extLst>
                </p:cNvPr>
                <p:cNvPicPr/>
                <p:nvPr/>
              </p:nvPicPr>
              <p:blipFill>
                <a:blip r:embed="rId345"/>
                <a:stretch>
                  <a:fillRect/>
                </a:stretch>
              </p:blipFill>
              <p:spPr>
                <a:xfrm>
                  <a:off x="10907573" y="3841827"/>
                  <a:ext cx="363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78" name="Freihand 477">
                  <a:extLst>
                    <a:ext uri="{FF2B5EF4-FFF2-40B4-BE49-F238E27FC236}">
                      <a16:creationId xmlns:a16="http://schemas.microsoft.com/office/drawing/2014/main" id="{35D6FE99-89CF-44E7-BF75-67466406CF32}"/>
                    </a:ext>
                  </a:extLst>
                </p14:cNvPr>
                <p14:cNvContentPartPr/>
                <p14:nvPr/>
              </p14:nvContentPartPr>
              <p14:xfrm>
                <a:off x="11134373" y="3941187"/>
                <a:ext cx="289800" cy="101160"/>
              </p14:xfrm>
            </p:contentPart>
          </mc:Choice>
          <mc:Fallback xmlns="">
            <p:pic>
              <p:nvPicPr>
                <p:cNvPr id="478" name="Freihand 477">
                  <a:extLst>
                    <a:ext uri="{FF2B5EF4-FFF2-40B4-BE49-F238E27FC236}">
                      <a16:creationId xmlns:a16="http://schemas.microsoft.com/office/drawing/2014/main" id="{35D6FE99-89CF-44E7-BF75-67466406CF32}"/>
                    </a:ext>
                  </a:extLst>
                </p:cNvPr>
                <p:cNvPicPr/>
                <p:nvPr/>
              </p:nvPicPr>
              <p:blipFill>
                <a:blip r:embed="rId347"/>
                <a:stretch>
                  <a:fillRect/>
                </a:stretch>
              </p:blipFill>
              <p:spPr>
                <a:xfrm>
                  <a:off x="11130053" y="3936867"/>
                  <a:ext cx="2984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479" name="Freihand 478">
                  <a:extLst>
                    <a:ext uri="{FF2B5EF4-FFF2-40B4-BE49-F238E27FC236}">
                      <a16:creationId xmlns:a16="http://schemas.microsoft.com/office/drawing/2014/main" id="{B503F99C-BB77-42A0-9539-DDD974B37235}"/>
                    </a:ext>
                  </a:extLst>
                </p14:cNvPr>
                <p14:cNvContentPartPr/>
                <p14:nvPr/>
              </p14:nvContentPartPr>
              <p14:xfrm>
                <a:off x="11424173" y="3907347"/>
                <a:ext cx="54720" cy="50760"/>
              </p14:xfrm>
            </p:contentPart>
          </mc:Choice>
          <mc:Fallback xmlns="">
            <p:pic>
              <p:nvPicPr>
                <p:cNvPr id="479" name="Freihand 478">
                  <a:extLst>
                    <a:ext uri="{FF2B5EF4-FFF2-40B4-BE49-F238E27FC236}">
                      <a16:creationId xmlns:a16="http://schemas.microsoft.com/office/drawing/2014/main" id="{B503F99C-BB77-42A0-9539-DDD974B37235}"/>
                    </a:ext>
                  </a:extLst>
                </p:cNvPr>
                <p:cNvPicPr/>
                <p:nvPr/>
              </p:nvPicPr>
              <p:blipFill>
                <a:blip r:embed="rId349"/>
                <a:stretch>
                  <a:fillRect/>
                </a:stretch>
              </p:blipFill>
              <p:spPr>
                <a:xfrm>
                  <a:off x="11419853" y="3903027"/>
                  <a:ext cx="633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480" name="Freihand 479">
                  <a:extLst>
                    <a:ext uri="{FF2B5EF4-FFF2-40B4-BE49-F238E27FC236}">
                      <a16:creationId xmlns:a16="http://schemas.microsoft.com/office/drawing/2014/main" id="{32158B56-AFA6-4C23-8BC0-0D40E440160E}"/>
                    </a:ext>
                  </a:extLst>
                </p14:cNvPr>
                <p14:cNvContentPartPr/>
                <p14:nvPr/>
              </p14:nvContentPartPr>
              <p14:xfrm>
                <a:off x="11475653" y="3896907"/>
                <a:ext cx="232560" cy="109440"/>
              </p14:xfrm>
            </p:contentPart>
          </mc:Choice>
          <mc:Fallback xmlns="">
            <p:pic>
              <p:nvPicPr>
                <p:cNvPr id="480" name="Freihand 479">
                  <a:extLst>
                    <a:ext uri="{FF2B5EF4-FFF2-40B4-BE49-F238E27FC236}">
                      <a16:creationId xmlns:a16="http://schemas.microsoft.com/office/drawing/2014/main" id="{32158B56-AFA6-4C23-8BC0-0D40E440160E}"/>
                    </a:ext>
                  </a:extLst>
                </p:cNvPr>
                <p:cNvPicPr/>
                <p:nvPr/>
              </p:nvPicPr>
              <p:blipFill>
                <a:blip r:embed="rId351"/>
                <a:stretch>
                  <a:fillRect/>
                </a:stretch>
              </p:blipFill>
              <p:spPr>
                <a:xfrm>
                  <a:off x="11471333" y="3892587"/>
                  <a:ext cx="2412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481" name="Freihand 480">
                  <a:extLst>
                    <a:ext uri="{FF2B5EF4-FFF2-40B4-BE49-F238E27FC236}">
                      <a16:creationId xmlns:a16="http://schemas.microsoft.com/office/drawing/2014/main" id="{FEC9614A-0ABB-4542-9C06-4969ADB57BED}"/>
                    </a:ext>
                  </a:extLst>
                </p14:cNvPr>
                <p14:cNvContentPartPr/>
                <p14:nvPr/>
              </p14:nvContentPartPr>
              <p14:xfrm>
                <a:off x="11785253" y="3690627"/>
                <a:ext cx="48960" cy="348120"/>
              </p14:xfrm>
            </p:contentPart>
          </mc:Choice>
          <mc:Fallback xmlns="">
            <p:pic>
              <p:nvPicPr>
                <p:cNvPr id="481" name="Freihand 480">
                  <a:extLst>
                    <a:ext uri="{FF2B5EF4-FFF2-40B4-BE49-F238E27FC236}">
                      <a16:creationId xmlns:a16="http://schemas.microsoft.com/office/drawing/2014/main" id="{FEC9614A-0ABB-4542-9C06-4969ADB57BED}"/>
                    </a:ext>
                  </a:extLst>
                </p:cNvPr>
                <p:cNvPicPr/>
                <p:nvPr/>
              </p:nvPicPr>
              <p:blipFill>
                <a:blip r:embed="rId353"/>
                <a:stretch>
                  <a:fillRect/>
                </a:stretch>
              </p:blipFill>
              <p:spPr>
                <a:xfrm>
                  <a:off x="11780933" y="3686307"/>
                  <a:ext cx="57600" cy="356760"/>
                </a:xfrm>
                <a:prstGeom prst="rect">
                  <a:avLst/>
                </a:prstGeom>
              </p:spPr>
            </p:pic>
          </mc:Fallback>
        </mc:AlternateContent>
      </p:grpSp>
      <p:sp>
        <p:nvSpPr>
          <p:cNvPr id="483" name="Gerader Verbinder 482">
            <a:extLst>
              <a:ext uri="{FF2B5EF4-FFF2-40B4-BE49-F238E27FC236}">
                <a16:creationId xmlns:a16="http://schemas.microsoft.com/office/drawing/2014/main" id="{0A2ED0AB-A0A7-4981-9973-46A6745C4D24}"/>
              </a:ext>
            </a:extLst>
          </p:cNvPr>
          <p:cNvSpPr/>
          <p:nvPr/>
        </p:nvSpPr>
        <p:spPr>
          <a:xfrm flipH="1" flipV="1">
            <a:off x="712842" y="4777865"/>
            <a:ext cx="1687300" cy="64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84" name="Textfeld 483">
            <a:extLst>
              <a:ext uri="{FF2B5EF4-FFF2-40B4-BE49-F238E27FC236}">
                <a16:creationId xmlns:a16="http://schemas.microsoft.com/office/drawing/2014/main" id="{EB87D417-0D40-4DC8-B2AC-D8BF9C5B4F97}"/>
              </a:ext>
            </a:extLst>
          </p:cNvPr>
          <p:cNvSpPr txBox="1"/>
          <p:nvPr/>
        </p:nvSpPr>
        <p:spPr>
          <a:xfrm>
            <a:off x="408111" y="4569568"/>
            <a:ext cx="3917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 `</a:t>
            </a:r>
            <a:endParaRPr lang="de-DE" sz="1633" baseline="-33000" dirty="0">
              <a:latin typeface="Times New Roman" pitchFamily="18"/>
              <a:ea typeface="Droid Sans Fallback" pitchFamily="2"/>
              <a:cs typeface="Lohit Hindi" pitchFamily="2"/>
            </a:endParaRPr>
          </a:p>
        </p:txBody>
      </p:sp>
      <p:grpSp>
        <p:nvGrpSpPr>
          <p:cNvPr id="486" name="Gruppieren 485">
            <a:extLst>
              <a:ext uri="{FF2B5EF4-FFF2-40B4-BE49-F238E27FC236}">
                <a16:creationId xmlns:a16="http://schemas.microsoft.com/office/drawing/2014/main" id="{14417E4E-E58C-42FE-8FED-4205C0337620}"/>
              </a:ext>
            </a:extLst>
          </p:cNvPr>
          <p:cNvGrpSpPr/>
          <p:nvPr/>
        </p:nvGrpSpPr>
        <p:grpSpPr>
          <a:xfrm>
            <a:off x="4759493" y="98907"/>
            <a:ext cx="7205400" cy="2376000"/>
            <a:chOff x="4759493" y="98907"/>
            <a:chExt cx="7205400" cy="2376000"/>
          </a:xfrm>
        </p:grpSpPr>
        <mc:AlternateContent xmlns:mc="http://schemas.openxmlformats.org/markup-compatibility/2006" xmlns:p14="http://schemas.microsoft.com/office/powerpoint/2010/main">
          <mc:Choice Requires="p14">
            <p:contentPart p14:bwMode="auto" r:id="rId354">
              <p14:nvContentPartPr>
                <p14:cNvPr id="10" name="Freihand 9">
                  <a:extLst>
                    <a:ext uri="{FF2B5EF4-FFF2-40B4-BE49-F238E27FC236}">
                      <a16:creationId xmlns:a16="http://schemas.microsoft.com/office/drawing/2014/main" id="{DF1B24A8-EEB8-42BB-AB58-69602B703F15}"/>
                    </a:ext>
                  </a:extLst>
                </p14:cNvPr>
                <p14:cNvContentPartPr/>
                <p14:nvPr/>
              </p14:nvContentPartPr>
              <p14:xfrm>
                <a:off x="5017253" y="217707"/>
                <a:ext cx="24840" cy="180000"/>
              </p14:xfrm>
            </p:contentPart>
          </mc:Choice>
          <mc:Fallback xmlns="">
            <p:pic>
              <p:nvPicPr>
                <p:cNvPr id="10" name="Freihand 9">
                  <a:extLst>
                    <a:ext uri="{FF2B5EF4-FFF2-40B4-BE49-F238E27FC236}">
                      <a16:creationId xmlns:a16="http://schemas.microsoft.com/office/drawing/2014/main" id="{DF1B24A8-EEB8-42BB-AB58-69602B703F15}"/>
                    </a:ext>
                  </a:extLst>
                </p:cNvPr>
                <p:cNvPicPr/>
                <p:nvPr/>
              </p:nvPicPr>
              <p:blipFill>
                <a:blip r:embed="rId355"/>
                <a:stretch>
                  <a:fillRect/>
                </a:stretch>
              </p:blipFill>
              <p:spPr>
                <a:xfrm>
                  <a:off x="5012933" y="213387"/>
                  <a:ext cx="3348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1" name="Freihand 10">
                  <a:extLst>
                    <a:ext uri="{FF2B5EF4-FFF2-40B4-BE49-F238E27FC236}">
                      <a16:creationId xmlns:a16="http://schemas.microsoft.com/office/drawing/2014/main" id="{0DD9FF01-3D5F-4EC8-AA74-BC7DA81F978E}"/>
                    </a:ext>
                  </a:extLst>
                </p14:cNvPr>
                <p14:cNvContentPartPr/>
                <p14:nvPr/>
              </p14:nvContentPartPr>
              <p14:xfrm>
                <a:off x="4958573" y="316347"/>
                <a:ext cx="112680" cy="6840"/>
              </p14:xfrm>
            </p:contentPart>
          </mc:Choice>
          <mc:Fallback xmlns="">
            <p:pic>
              <p:nvPicPr>
                <p:cNvPr id="11" name="Freihand 10">
                  <a:extLst>
                    <a:ext uri="{FF2B5EF4-FFF2-40B4-BE49-F238E27FC236}">
                      <a16:creationId xmlns:a16="http://schemas.microsoft.com/office/drawing/2014/main" id="{0DD9FF01-3D5F-4EC8-AA74-BC7DA81F978E}"/>
                    </a:ext>
                  </a:extLst>
                </p:cNvPr>
                <p:cNvPicPr/>
                <p:nvPr/>
              </p:nvPicPr>
              <p:blipFill>
                <a:blip r:embed="rId357"/>
                <a:stretch>
                  <a:fillRect/>
                </a:stretch>
              </p:blipFill>
              <p:spPr>
                <a:xfrm>
                  <a:off x="4954253" y="312027"/>
                  <a:ext cx="1213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2" name="Freihand 21">
                  <a:extLst>
                    <a:ext uri="{FF2B5EF4-FFF2-40B4-BE49-F238E27FC236}">
                      <a16:creationId xmlns:a16="http://schemas.microsoft.com/office/drawing/2014/main" id="{D1A66411-9EC3-4004-A36B-7D84D64CF69C}"/>
                    </a:ext>
                  </a:extLst>
                </p14:cNvPr>
                <p14:cNvContentPartPr/>
                <p14:nvPr/>
              </p14:nvContentPartPr>
              <p14:xfrm>
                <a:off x="5236493" y="184227"/>
                <a:ext cx="101160" cy="129960"/>
              </p14:xfrm>
            </p:contentPart>
          </mc:Choice>
          <mc:Fallback xmlns="">
            <p:pic>
              <p:nvPicPr>
                <p:cNvPr id="22" name="Freihand 21">
                  <a:extLst>
                    <a:ext uri="{FF2B5EF4-FFF2-40B4-BE49-F238E27FC236}">
                      <a16:creationId xmlns:a16="http://schemas.microsoft.com/office/drawing/2014/main" id="{D1A66411-9EC3-4004-A36B-7D84D64CF69C}"/>
                    </a:ext>
                  </a:extLst>
                </p:cNvPr>
                <p:cNvPicPr/>
                <p:nvPr/>
              </p:nvPicPr>
              <p:blipFill>
                <a:blip r:embed="rId359"/>
                <a:stretch>
                  <a:fillRect/>
                </a:stretch>
              </p:blipFill>
              <p:spPr>
                <a:xfrm>
                  <a:off x="5232173" y="179907"/>
                  <a:ext cx="1098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3" name="Freihand 22">
                  <a:extLst>
                    <a:ext uri="{FF2B5EF4-FFF2-40B4-BE49-F238E27FC236}">
                      <a16:creationId xmlns:a16="http://schemas.microsoft.com/office/drawing/2014/main" id="{61D48A6B-EC91-4563-A672-20C4BDA80E71}"/>
                    </a:ext>
                  </a:extLst>
                </p14:cNvPr>
                <p14:cNvContentPartPr/>
                <p14:nvPr/>
              </p14:nvContentPartPr>
              <p14:xfrm>
                <a:off x="5338733" y="189987"/>
                <a:ext cx="10440" cy="171000"/>
              </p14:xfrm>
            </p:contentPart>
          </mc:Choice>
          <mc:Fallback xmlns="">
            <p:pic>
              <p:nvPicPr>
                <p:cNvPr id="23" name="Freihand 22">
                  <a:extLst>
                    <a:ext uri="{FF2B5EF4-FFF2-40B4-BE49-F238E27FC236}">
                      <a16:creationId xmlns:a16="http://schemas.microsoft.com/office/drawing/2014/main" id="{61D48A6B-EC91-4563-A672-20C4BDA80E71}"/>
                    </a:ext>
                  </a:extLst>
                </p:cNvPr>
                <p:cNvPicPr/>
                <p:nvPr/>
              </p:nvPicPr>
              <p:blipFill>
                <a:blip r:embed="rId361"/>
                <a:stretch>
                  <a:fillRect/>
                </a:stretch>
              </p:blipFill>
              <p:spPr>
                <a:xfrm>
                  <a:off x="5334413" y="185667"/>
                  <a:ext cx="190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4" name="Freihand 23">
                  <a:extLst>
                    <a:ext uri="{FF2B5EF4-FFF2-40B4-BE49-F238E27FC236}">
                      <a16:creationId xmlns:a16="http://schemas.microsoft.com/office/drawing/2014/main" id="{745219B6-CD50-44D6-B834-1F4A5DA5F4BC}"/>
                    </a:ext>
                  </a:extLst>
                </p14:cNvPr>
                <p14:cNvContentPartPr/>
                <p14:nvPr/>
              </p14:nvContentPartPr>
              <p14:xfrm>
                <a:off x="5251253" y="314547"/>
                <a:ext cx="172800" cy="29160"/>
              </p14:xfrm>
            </p:contentPart>
          </mc:Choice>
          <mc:Fallback xmlns="">
            <p:pic>
              <p:nvPicPr>
                <p:cNvPr id="24" name="Freihand 23">
                  <a:extLst>
                    <a:ext uri="{FF2B5EF4-FFF2-40B4-BE49-F238E27FC236}">
                      <a16:creationId xmlns:a16="http://schemas.microsoft.com/office/drawing/2014/main" id="{745219B6-CD50-44D6-B834-1F4A5DA5F4BC}"/>
                    </a:ext>
                  </a:extLst>
                </p:cNvPr>
                <p:cNvPicPr/>
                <p:nvPr/>
              </p:nvPicPr>
              <p:blipFill>
                <a:blip r:embed="rId363"/>
                <a:stretch>
                  <a:fillRect/>
                </a:stretch>
              </p:blipFill>
              <p:spPr>
                <a:xfrm>
                  <a:off x="5246933" y="310227"/>
                  <a:ext cx="1814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5" name="Freihand 24">
                  <a:extLst>
                    <a:ext uri="{FF2B5EF4-FFF2-40B4-BE49-F238E27FC236}">
                      <a16:creationId xmlns:a16="http://schemas.microsoft.com/office/drawing/2014/main" id="{8CB6D9B7-52B4-4D72-A6A3-EBE32948EB7A}"/>
                    </a:ext>
                  </a:extLst>
                </p14:cNvPr>
                <p14:cNvContentPartPr/>
                <p14:nvPr/>
              </p14:nvContentPartPr>
              <p14:xfrm>
                <a:off x="5451413" y="205467"/>
                <a:ext cx="173520" cy="198720"/>
              </p14:xfrm>
            </p:contentPart>
          </mc:Choice>
          <mc:Fallback xmlns="">
            <p:pic>
              <p:nvPicPr>
                <p:cNvPr id="25" name="Freihand 24">
                  <a:extLst>
                    <a:ext uri="{FF2B5EF4-FFF2-40B4-BE49-F238E27FC236}">
                      <a16:creationId xmlns:a16="http://schemas.microsoft.com/office/drawing/2014/main" id="{8CB6D9B7-52B4-4D72-A6A3-EBE32948EB7A}"/>
                    </a:ext>
                  </a:extLst>
                </p:cNvPr>
                <p:cNvPicPr/>
                <p:nvPr/>
              </p:nvPicPr>
              <p:blipFill>
                <a:blip r:embed="rId365"/>
                <a:stretch>
                  <a:fillRect/>
                </a:stretch>
              </p:blipFill>
              <p:spPr>
                <a:xfrm>
                  <a:off x="5447093" y="201147"/>
                  <a:ext cx="1821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8" name="Freihand 27">
                  <a:extLst>
                    <a:ext uri="{FF2B5EF4-FFF2-40B4-BE49-F238E27FC236}">
                      <a16:creationId xmlns:a16="http://schemas.microsoft.com/office/drawing/2014/main" id="{59995EB1-86AB-4926-A86D-8D387594A78F}"/>
                    </a:ext>
                  </a:extLst>
                </p14:cNvPr>
                <p14:cNvContentPartPr/>
                <p14:nvPr/>
              </p14:nvContentPartPr>
              <p14:xfrm>
                <a:off x="6017693" y="252987"/>
                <a:ext cx="123840" cy="10080"/>
              </p14:xfrm>
            </p:contentPart>
          </mc:Choice>
          <mc:Fallback xmlns="">
            <p:pic>
              <p:nvPicPr>
                <p:cNvPr id="28" name="Freihand 27">
                  <a:extLst>
                    <a:ext uri="{FF2B5EF4-FFF2-40B4-BE49-F238E27FC236}">
                      <a16:creationId xmlns:a16="http://schemas.microsoft.com/office/drawing/2014/main" id="{59995EB1-86AB-4926-A86D-8D387594A78F}"/>
                    </a:ext>
                  </a:extLst>
                </p:cNvPr>
                <p:cNvPicPr/>
                <p:nvPr/>
              </p:nvPicPr>
              <p:blipFill>
                <a:blip r:embed="rId367"/>
                <a:stretch>
                  <a:fillRect/>
                </a:stretch>
              </p:blipFill>
              <p:spPr>
                <a:xfrm>
                  <a:off x="6013373" y="248667"/>
                  <a:ext cx="1324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9" name="Freihand 28">
                  <a:extLst>
                    <a:ext uri="{FF2B5EF4-FFF2-40B4-BE49-F238E27FC236}">
                      <a16:creationId xmlns:a16="http://schemas.microsoft.com/office/drawing/2014/main" id="{3763A205-8A31-4AA2-B3A7-38BA0D92E104}"/>
                    </a:ext>
                  </a:extLst>
                </p14:cNvPr>
                <p14:cNvContentPartPr/>
                <p14:nvPr/>
              </p14:nvContentPartPr>
              <p14:xfrm>
                <a:off x="6164573" y="207987"/>
                <a:ext cx="94680" cy="103320"/>
              </p14:xfrm>
            </p:contentPart>
          </mc:Choice>
          <mc:Fallback xmlns="">
            <p:pic>
              <p:nvPicPr>
                <p:cNvPr id="29" name="Freihand 28">
                  <a:extLst>
                    <a:ext uri="{FF2B5EF4-FFF2-40B4-BE49-F238E27FC236}">
                      <a16:creationId xmlns:a16="http://schemas.microsoft.com/office/drawing/2014/main" id="{3763A205-8A31-4AA2-B3A7-38BA0D92E104}"/>
                    </a:ext>
                  </a:extLst>
                </p:cNvPr>
                <p:cNvPicPr/>
                <p:nvPr/>
              </p:nvPicPr>
              <p:blipFill>
                <a:blip r:embed="rId369"/>
                <a:stretch>
                  <a:fillRect/>
                </a:stretch>
              </p:blipFill>
              <p:spPr>
                <a:xfrm>
                  <a:off x="6160253" y="203667"/>
                  <a:ext cx="1033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30" name="Freihand 29">
                  <a:extLst>
                    <a:ext uri="{FF2B5EF4-FFF2-40B4-BE49-F238E27FC236}">
                      <a16:creationId xmlns:a16="http://schemas.microsoft.com/office/drawing/2014/main" id="{4F11C9C7-2728-49CE-AF7B-AD2AF0E70DAC}"/>
                    </a:ext>
                  </a:extLst>
                </p14:cNvPr>
                <p14:cNvContentPartPr/>
                <p14:nvPr/>
              </p14:nvContentPartPr>
              <p14:xfrm>
                <a:off x="6528533" y="189267"/>
                <a:ext cx="16920" cy="121680"/>
              </p14:xfrm>
            </p:contentPart>
          </mc:Choice>
          <mc:Fallback xmlns="">
            <p:pic>
              <p:nvPicPr>
                <p:cNvPr id="30" name="Freihand 29">
                  <a:extLst>
                    <a:ext uri="{FF2B5EF4-FFF2-40B4-BE49-F238E27FC236}">
                      <a16:creationId xmlns:a16="http://schemas.microsoft.com/office/drawing/2014/main" id="{4F11C9C7-2728-49CE-AF7B-AD2AF0E70DAC}"/>
                    </a:ext>
                  </a:extLst>
                </p:cNvPr>
                <p:cNvPicPr/>
                <p:nvPr/>
              </p:nvPicPr>
              <p:blipFill>
                <a:blip r:embed="rId371"/>
                <a:stretch>
                  <a:fillRect/>
                </a:stretch>
              </p:blipFill>
              <p:spPr>
                <a:xfrm>
                  <a:off x="6524213" y="184947"/>
                  <a:ext cx="255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31" name="Freihand 30">
                  <a:extLst>
                    <a:ext uri="{FF2B5EF4-FFF2-40B4-BE49-F238E27FC236}">
                      <a16:creationId xmlns:a16="http://schemas.microsoft.com/office/drawing/2014/main" id="{727738A4-61C8-4EE4-9404-0E57AC15CB60}"/>
                    </a:ext>
                  </a:extLst>
                </p14:cNvPr>
                <p14:cNvContentPartPr/>
                <p14:nvPr/>
              </p14:nvContentPartPr>
              <p14:xfrm>
                <a:off x="6456173" y="168747"/>
                <a:ext cx="144360" cy="158760"/>
              </p14:xfrm>
            </p:contentPart>
          </mc:Choice>
          <mc:Fallback xmlns="">
            <p:pic>
              <p:nvPicPr>
                <p:cNvPr id="31" name="Freihand 30">
                  <a:extLst>
                    <a:ext uri="{FF2B5EF4-FFF2-40B4-BE49-F238E27FC236}">
                      <a16:creationId xmlns:a16="http://schemas.microsoft.com/office/drawing/2014/main" id="{727738A4-61C8-4EE4-9404-0E57AC15CB60}"/>
                    </a:ext>
                  </a:extLst>
                </p:cNvPr>
                <p:cNvPicPr/>
                <p:nvPr/>
              </p:nvPicPr>
              <p:blipFill>
                <a:blip r:embed="rId373"/>
                <a:stretch>
                  <a:fillRect/>
                </a:stretch>
              </p:blipFill>
              <p:spPr>
                <a:xfrm>
                  <a:off x="6451853" y="164427"/>
                  <a:ext cx="1530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33" name="Freihand 32">
                  <a:extLst>
                    <a:ext uri="{FF2B5EF4-FFF2-40B4-BE49-F238E27FC236}">
                      <a16:creationId xmlns:a16="http://schemas.microsoft.com/office/drawing/2014/main" id="{2B84F32E-D204-4F71-8336-0C5C98A26A23}"/>
                    </a:ext>
                  </a:extLst>
                </p14:cNvPr>
                <p14:cNvContentPartPr/>
                <p14:nvPr/>
              </p14:nvContentPartPr>
              <p14:xfrm>
                <a:off x="6654533" y="155787"/>
                <a:ext cx="90720" cy="163800"/>
              </p14:xfrm>
            </p:contentPart>
          </mc:Choice>
          <mc:Fallback xmlns="">
            <p:pic>
              <p:nvPicPr>
                <p:cNvPr id="33" name="Freihand 32">
                  <a:extLst>
                    <a:ext uri="{FF2B5EF4-FFF2-40B4-BE49-F238E27FC236}">
                      <a16:creationId xmlns:a16="http://schemas.microsoft.com/office/drawing/2014/main" id="{2B84F32E-D204-4F71-8336-0C5C98A26A23}"/>
                    </a:ext>
                  </a:extLst>
                </p:cNvPr>
                <p:cNvPicPr/>
                <p:nvPr/>
              </p:nvPicPr>
              <p:blipFill>
                <a:blip r:embed="rId375"/>
                <a:stretch>
                  <a:fillRect/>
                </a:stretch>
              </p:blipFill>
              <p:spPr>
                <a:xfrm>
                  <a:off x="6650213" y="151467"/>
                  <a:ext cx="9936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36" name="Freihand 35">
                  <a:extLst>
                    <a:ext uri="{FF2B5EF4-FFF2-40B4-BE49-F238E27FC236}">
                      <a16:creationId xmlns:a16="http://schemas.microsoft.com/office/drawing/2014/main" id="{D2D3941B-D40D-49DF-A719-D1C031FEB268}"/>
                    </a:ext>
                  </a:extLst>
                </p14:cNvPr>
                <p14:cNvContentPartPr/>
                <p14:nvPr/>
              </p14:nvContentPartPr>
              <p14:xfrm>
                <a:off x="6913733" y="223827"/>
                <a:ext cx="360" cy="360"/>
              </p14:xfrm>
            </p:contentPart>
          </mc:Choice>
          <mc:Fallback xmlns="">
            <p:pic>
              <p:nvPicPr>
                <p:cNvPr id="36" name="Freihand 35">
                  <a:extLst>
                    <a:ext uri="{FF2B5EF4-FFF2-40B4-BE49-F238E27FC236}">
                      <a16:creationId xmlns:a16="http://schemas.microsoft.com/office/drawing/2014/main" id="{D2D3941B-D40D-49DF-A719-D1C031FEB268}"/>
                    </a:ext>
                  </a:extLst>
                </p:cNvPr>
                <p:cNvPicPr/>
                <p:nvPr/>
              </p:nvPicPr>
              <p:blipFill>
                <a:blip r:embed="rId75"/>
                <a:stretch>
                  <a:fillRect/>
                </a:stretch>
              </p:blipFill>
              <p:spPr>
                <a:xfrm>
                  <a:off x="6909413" y="219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37" name="Freihand 36">
                  <a:extLst>
                    <a:ext uri="{FF2B5EF4-FFF2-40B4-BE49-F238E27FC236}">
                      <a16:creationId xmlns:a16="http://schemas.microsoft.com/office/drawing/2014/main" id="{3E264B69-CE37-4274-B15E-24E536007231}"/>
                    </a:ext>
                  </a:extLst>
                </p14:cNvPr>
                <p14:cNvContentPartPr/>
                <p14:nvPr/>
              </p14:nvContentPartPr>
              <p14:xfrm>
                <a:off x="6914093" y="295827"/>
                <a:ext cx="14040" cy="7920"/>
              </p14:xfrm>
            </p:contentPart>
          </mc:Choice>
          <mc:Fallback xmlns="">
            <p:pic>
              <p:nvPicPr>
                <p:cNvPr id="37" name="Freihand 36">
                  <a:extLst>
                    <a:ext uri="{FF2B5EF4-FFF2-40B4-BE49-F238E27FC236}">
                      <a16:creationId xmlns:a16="http://schemas.microsoft.com/office/drawing/2014/main" id="{3E264B69-CE37-4274-B15E-24E536007231}"/>
                    </a:ext>
                  </a:extLst>
                </p:cNvPr>
                <p:cNvPicPr/>
                <p:nvPr/>
              </p:nvPicPr>
              <p:blipFill>
                <a:blip r:embed="rId378"/>
                <a:stretch>
                  <a:fillRect/>
                </a:stretch>
              </p:blipFill>
              <p:spPr>
                <a:xfrm>
                  <a:off x="6909773" y="291507"/>
                  <a:ext cx="22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8" name="Freihand 37">
                  <a:extLst>
                    <a:ext uri="{FF2B5EF4-FFF2-40B4-BE49-F238E27FC236}">
                      <a16:creationId xmlns:a16="http://schemas.microsoft.com/office/drawing/2014/main" id="{6A29E429-6F70-4DCE-90B9-62988223C1F3}"/>
                    </a:ext>
                  </a:extLst>
                </p14:cNvPr>
                <p14:cNvContentPartPr/>
                <p14:nvPr/>
              </p14:nvContentPartPr>
              <p14:xfrm>
                <a:off x="7203893" y="222027"/>
                <a:ext cx="89280" cy="41760"/>
              </p14:xfrm>
            </p:contentPart>
          </mc:Choice>
          <mc:Fallback xmlns="">
            <p:pic>
              <p:nvPicPr>
                <p:cNvPr id="38" name="Freihand 37">
                  <a:extLst>
                    <a:ext uri="{FF2B5EF4-FFF2-40B4-BE49-F238E27FC236}">
                      <a16:creationId xmlns:a16="http://schemas.microsoft.com/office/drawing/2014/main" id="{6A29E429-6F70-4DCE-90B9-62988223C1F3}"/>
                    </a:ext>
                  </a:extLst>
                </p:cNvPr>
                <p:cNvPicPr/>
                <p:nvPr/>
              </p:nvPicPr>
              <p:blipFill>
                <a:blip r:embed="rId380"/>
                <a:stretch>
                  <a:fillRect/>
                </a:stretch>
              </p:blipFill>
              <p:spPr>
                <a:xfrm>
                  <a:off x="7199573" y="217707"/>
                  <a:ext cx="9792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9" name="Freihand 38">
                  <a:extLst>
                    <a:ext uri="{FF2B5EF4-FFF2-40B4-BE49-F238E27FC236}">
                      <a16:creationId xmlns:a16="http://schemas.microsoft.com/office/drawing/2014/main" id="{35F352CD-22CC-48F8-BAF5-BC055BBB2D41}"/>
                    </a:ext>
                  </a:extLst>
                </p14:cNvPr>
                <p14:cNvContentPartPr/>
                <p14:nvPr/>
              </p14:nvContentPartPr>
              <p14:xfrm>
                <a:off x="7242413" y="227067"/>
                <a:ext cx="65160" cy="149400"/>
              </p14:xfrm>
            </p:contentPart>
          </mc:Choice>
          <mc:Fallback xmlns="">
            <p:pic>
              <p:nvPicPr>
                <p:cNvPr id="39" name="Freihand 38">
                  <a:extLst>
                    <a:ext uri="{FF2B5EF4-FFF2-40B4-BE49-F238E27FC236}">
                      <a16:creationId xmlns:a16="http://schemas.microsoft.com/office/drawing/2014/main" id="{35F352CD-22CC-48F8-BAF5-BC055BBB2D41}"/>
                    </a:ext>
                  </a:extLst>
                </p:cNvPr>
                <p:cNvPicPr/>
                <p:nvPr/>
              </p:nvPicPr>
              <p:blipFill>
                <a:blip r:embed="rId382"/>
                <a:stretch>
                  <a:fillRect/>
                </a:stretch>
              </p:blipFill>
              <p:spPr>
                <a:xfrm>
                  <a:off x="7238093" y="222747"/>
                  <a:ext cx="738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40" name="Freihand 39">
                  <a:extLst>
                    <a:ext uri="{FF2B5EF4-FFF2-40B4-BE49-F238E27FC236}">
                      <a16:creationId xmlns:a16="http://schemas.microsoft.com/office/drawing/2014/main" id="{871C044F-2D6D-48E1-A631-3F9C325BC5C4}"/>
                    </a:ext>
                  </a:extLst>
                </p14:cNvPr>
                <p14:cNvContentPartPr/>
                <p14:nvPr/>
              </p14:nvContentPartPr>
              <p14:xfrm>
                <a:off x="7373453" y="174867"/>
                <a:ext cx="28080" cy="88200"/>
              </p14:xfrm>
            </p:contentPart>
          </mc:Choice>
          <mc:Fallback xmlns="">
            <p:pic>
              <p:nvPicPr>
                <p:cNvPr id="40" name="Freihand 39">
                  <a:extLst>
                    <a:ext uri="{FF2B5EF4-FFF2-40B4-BE49-F238E27FC236}">
                      <a16:creationId xmlns:a16="http://schemas.microsoft.com/office/drawing/2014/main" id="{871C044F-2D6D-48E1-A631-3F9C325BC5C4}"/>
                    </a:ext>
                  </a:extLst>
                </p:cNvPr>
                <p:cNvPicPr/>
                <p:nvPr/>
              </p:nvPicPr>
              <p:blipFill>
                <a:blip r:embed="rId384"/>
                <a:stretch>
                  <a:fillRect/>
                </a:stretch>
              </p:blipFill>
              <p:spPr>
                <a:xfrm>
                  <a:off x="7369133" y="170547"/>
                  <a:ext cx="367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41" name="Freihand 40">
                  <a:extLst>
                    <a:ext uri="{FF2B5EF4-FFF2-40B4-BE49-F238E27FC236}">
                      <a16:creationId xmlns:a16="http://schemas.microsoft.com/office/drawing/2014/main" id="{1235A7A1-EDD9-4681-B741-E2031DEA58BF}"/>
                    </a:ext>
                  </a:extLst>
                </p14:cNvPr>
                <p14:cNvContentPartPr/>
                <p14:nvPr/>
              </p14:nvContentPartPr>
              <p14:xfrm>
                <a:off x="7332413" y="137787"/>
                <a:ext cx="115200" cy="118440"/>
              </p14:xfrm>
            </p:contentPart>
          </mc:Choice>
          <mc:Fallback xmlns="">
            <p:pic>
              <p:nvPicPr>
                <p:cNvPr id="41" name="Freihand 40">
                  <a:extLst>
                    <a:ext uri="{FF2B5EF4-FFF2-40B4-BE49-F238E27FC236}">
                      <a16:creationId xmlns:a16="http://schemas.microsoft.com/office/drawing/2014/main" id="{1235A7A1-EDD9-4681-B741-E2031DEA58BF}"/>
                    </a:ext>
                  </a:extLst>
                </p:cNvPr>
                <p:cNvPicPr/>
                <p:nvPr/>
              </p:nvPicPr>
              <p:blipFill>
                <a:blip r:embed="rId386"/>
                <a:stretch>
                  <a:fillRect/>
                </a:stretch>
              </p:blipFill>
              <p:spPr>
                <a:xfrm>
                  <a:off x="7328093" y="133467"/>
                  <a:ext cx="1238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42" name="Freihand 41">
                  <a:extLst>
                    <a:ext uri="{FF2B5EF4-FFF2-40B4-BE49-F238E27FC236}">
                      <a16:creationId xmlns:a16="http://schemas.microsoft.com/office/drawing/2014/main" id="{F935AED1-BA8F-4F25-99F8-F285A1EA4B63}"/>
                    </a:ext>
                  </a:extLst>
                </p14:cNvPr>
                <p14:cNvContentPartPr/>
                <p14:nvPr/>
              </p14:nvContentPartPr>
              <p14:xfrm>
                <a:off x="7525733" y="244707"/>
                <a:ext cx="193320" cy="68760"/>
              </p14:xfrm>
            </p:contentPart>
          </mc:Choice>
          <mc:Fallback xmlns="">
            <p:pic>
              <p:nvPicPr>
                <p:cNvPr id="42" name="Freihand 41">
                  <a:extLst>
                    <a:ext uri="{FF2B5EF4-FFF2-40B4-BE49-F238E27FC236}">
                      <a16:creationId xmlns:a16="http://schemas.microsoft.com/office/drawing/2014/main" id="{F935AED1-BA8F-4F25-99F8-F285A1EA4B63}"/>
                    </a:ext>
                  </a:extLst>
                </p:cNvPr>
                <p:cNvPicPr/>
                <p:nvPr/>
              </p:nvPicPr>
              <p:blipFill>
                <a:blip r:embed="rId388"/>
                <a:stretch>
                  <a:fillRect/>
                </a:stretch>
              </p:blipFill>
              <p:spPr>
                <a:xfrm>
                  <a:off x="7521413" y="240387"/>
                  <a:ext cx="20196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43" name="Freihand 42">
                  <a:extLst>
                    <a:ext uri="{FF2B5EF4-FFF2-40B4-BE49-F238E27FC236}">
                      <a16:creationId xmlns:a16="http://schemas.microsoft.com/office/drawing/2014/main" id="{0AF5C8CF-F38C-44C6-92FF-E3A919AB0C0F}"/>
                    </a:ext>
                  </a:extLst>
                </p14:cNvPr>
                <p14:cNvContentPartPr/>
                <p14:nvPr/>
              </p14:nvContentPartPr>
              <p14:xfrm>
                <a:off x="7848293" y="236067"/>
                <a:ext cx="93240" cy="27000"/>
              </p14:xfrm>
            </p:contentPart>
          </mc:Choice>
          <mc:Fallback xmlns="">
            <p:pic>
              <p:nvPicPr>
                <p:cNvPr id="43" name="Freihand 42">
                  <a:extLst>
                    <a:ext uri="{FF2B5EF4-FFF2-40B4-BE49-F238E27FC236}">
                      <a16:creationId xmlns:a16="http://schemas.microsoft.com/office/drawing/2014/main" id="{0AF5C8CF-F38C-44C6-92FF-E3A919AB0C0F}"/>
                    </a:ext>
                  </a:extLst>
                </p:cNvPr>
                <p:cNvPicPr/>
                <p:nvPr/>
              </p:nvPicPr>
              <p:blipFill>
                <a:blip r:embed="rId390"/>
                <a:stretch>
                  <a:fillRect/>
                </a:stretch>
              </p:blipFill>
              <p:spPr>
                <a:xfrm>
                  <a:off x="7843973" y="231747"/>
                  <a:ext cx="1018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44" name="Freihand 43">
                  <a:extLst>
                    <a:ext uri="{FF2B5EF4-FFF2-40B4-BE49-F238E27FC236}">
                      <a16:creationId xmlns:a16="http://schemas.microsoft.com/office/drawing/2014/main" id="{0FD139B2-130C-4EA0-AFF0-6E8071CC6311}"/>
                    </a:ext>
                  </a:extLst>
                </p14:cNvPr>
                <p14:cNvContentPartPr/>
                <p14:nvPr/>
              </p14:nvContentPartPr>
              <p14:xfrm>
                <a:off x="7921013" y="244347"/>
                <a:ext cx="48960" cy="106200"/>
              </p14:xfrm>
            </p:contentPart>
          </mc:Choice>
          <mc:Fallback xmlns="">
            <p:pic>
              <p:nvPicPr>
                <p:cNvPr id="44" name="Freihand 43">
                  <a:extLst>
                    <a:ext uri="{FF2B5EF4-FFF2-40B4-BE49-F238E27FC236}">
                      <a16:creationId xmlns:a16="http://schemas.microsoft.com/office/drawing/2014/main" id="{0FD139B2-130C-4EA0-AFF0-6E8071CC6311}"/>
                    </a:ext>
                  </a:extLst>
                </p:cNvPr>
                <p:cNvPicPr/>
                <p:nvPr/>
              </p:nvPicPr>
              <p:blipFill>
                <a:blip r:embed="rId392"/>
                <a:stretch>
                  <a:fillRect/>
                </a:stretch>
              </p:blipFill>
              <p:spPr>
                <a:xfrm>
                  <a:off x="7916693" y="240027"/>
                  <a:ext cx="576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45" name="Freihand 44">
                  <a:extLst>
                    <a:ext uri="{FF2B5EF4-FFF2-40B4-BE49-F238E27FC236}">
                      <a16:creationId xmlns:a16="http://schemas.microsoft.com/office/drawing/2014/main" id="{2849BD54-AA3F-46AF-A234-EE755E879F5D}"/>
                    </a:ext>
                  </a:extLst>
                </p14:cNvPr>
                <p14:cNvContentPartPr/>
                <p14:nvPr/>
              </p14:nvContentPartPr>
              <p14:xfrm>
                <a:off x="8118293" y="236787"/>
                <a:ext cx="139680" cy="49320"/>
              </p14:xfrm>
            </p:contentPart>
          </mc:Choice>
          <mc:Fallback xmlns="">
            <p:pic>
              <p:nvPicPr>
                <p:cNvPr id="45" name="Freihand 44">
                  <a:extLst>
                    <a:ext uri="{FF2B5EF4-FFF2-40B4-BE49-F238E27FC236}">
                      <a16:creationId xmlns:a16="http://schemas.microsoft.com/office/drawing/2014/main" id="{2849BD54-AA3F-46AF-A234-EE755E879F5D}"/>
                    </a:ext>
                  </a:extLst>
                </p:cNvPr>
                <p:cNvPicPr/>
                <p:nvPr/>
              </p:nvPicPr>
              <p:blipFill>
                <a:blip r:embed="rId394"/>
                <a:stretch>
                  <a:fillRect/>
                </a:stretch>
              </p:blipFill>
              <p:spPr>
                <a:xfrm>
                  <a:off x="8113973" y="232467"/>
                  <a:ext cx="1483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46" name="Freihand 45">
                  <a:extLst>
                    <a:ext uri="{FF2B5EF4-FFF2-40B4-BE49-F238E27FC236}">
                      <a16:creationId xmlns:a16="http://schemas.microsoft.com/office/drawing/2014/main" id="{8BEA18C2-432C-40A5-ABF3-29B93688153B}"/>
                    </a:ext>
                  </a:extLst>
                </p14:cNvPr>
                <p14:cNvContentPartPr/>
                <p14:nvPr/>
              </p14:nvContentPartPr>
              <p14:xfrm>
                <a:off x="8474693" y="220587"/>
                <a:ext cx="109080" cy="75960"/>
              </p14:xfrm>
            </p:contentPart>
          </mc:Choice>
          <mc:Fallback xmlns="">
            <p:pic>
              <p:nvPicPr>
                <p:cNvPr id="46" name="Freihand 45">
                  <a:extLst>
                    <a:ext uri="{FF2B5EF4-FFF2-40B4-BE49-F238E27FC236}">
                      <a16:creationId xmlns:a16="http://schemas.microsoft.com/office/drawing/2014/main" id="{8BEA18C2-432C-40A5-ABF3-29B93688153B}"/>
                    </a:ext>
                  </a:extLst>
                </p:cNvPr>
                <p:cNvPicPr/>
                <p:nvPr/>
              </p:nvPicPr>
              <p:blipFill>
                <a:blip r:embed="rId396"/>
                <a:stretch>
                  <a:fillRect/>
                </a:stretch>
              </p:blipFill>
              <p:spPr>
                <a:xfrm>
                  <a:off x="8470373" y="216267"/>
                  <a:ext cx="1177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47" name="Freihand 46">
                  <a:extLst>
                    <a:ext uri="{FF2B5EF4-FFF2-40B4-BE49-F238E27FC236}">
                      <a16:creationId xmlns:a16="http://schemas.microsoft.com/office/drawing/2014/main" id="{90F893E9-104A-48B8-8AB1-3FC1B3E8D10D}"/>
                    </a:ext>
                  </a:extLst>
                </p14:cNvPr>
                <p14:cNvContentPartPr/>
                <p14:nvPr/>
              </p14:nvContentPartPr>
              <p14:xfrm>
                <a:off x="8698973" y="229587"/>
                <a:ext cx="32760" cy="115920"/>
              </p14:xfrm>
            </p:contentPart>
          </mc:Choice>
          <mc:Fallback xmlns="">
            <p:pic>
              <p:nvPicPr>
                <p:cNvPr id="47" name="Freihand 46">
                  <a:extLst>
                    <a:ext uri="{FF2B5EF4-FFF2-40B4-BE49-F238E27FC236}">
                      <a16:creationId xmlns:a16="http://schemas.microsoft.com/office/drawing/2014/main" id="{90F893E9-104A-48B8-8AB1-3FC1B3E8D10D}"/>
                    </a:ext>
                  </a:extLst>
                </p:cNvPr>
                <p:cNvPicPr/>
                <p:nvPr/>
              </p:nvPicPr>
              <p:blipFill>
                <a:blip r:embed="rId398"/>
                <a:stretch>
                  <a:fillRect/>
                </a:stretch>
              </p:blipFill>
              <p:spPr>
                <a:xfrm>
                  <a:off x="8694653" y="225267"/>
                  <a:ext cx="414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48" name="Freihand 47">
                  <a:extLst>
                    <a:ext uri="{FF2B5EF4-FFF2-40B4-BE49-F238E27FC236}">
                      <a16:creationId xmlns:a16="http://schemas.microsoft.com/office/drawing/2014/main" id="{786285B4-BBD1-445E-807F-76F839F1576F}"/>
                    </a:ext>
                  </a:extLst>
                </p14:cNvPr>
                <p14:cNvContentPartPr/>
                <p14:nvPr/>
              </p14:nvContentPartPr>
              <p14:xfrm>
                <a:off x="8669093" y="223827"/>
                <a:ext cx="244800" cy="109080"/>
              </p14:xfrm>
            </p:contentPart>
          </mc:Choice>
          <mc:Fallback xmlns="">
            <p:pic>
              <p:nvPicPr>
                <p:cNvPr id="48" name="Freihand 47">
                  <a:extLst>
                    <a:ext uri="{FF2B5EF4-FFF2-40B4-BE49-F238E27FC236}">
                      <a16:creationId xmlns:a16="http://schemas.microsoft.com/office/drawing/2014/main" id="{786285B4-BBD1-445E-807F-76F839F1576F}"/>
                    </a:ext>
                  </a:extLst>
                </p:cNvPr>
                <p:cNvPicPr/>
                <p:nvPr/>
              </p:nvPicPr>
              <p:blipFill>
                <a:blip r:embed="rId400"/>
                <a:stretch>
                  <a:fillRect/>
                </a:stretch>
              </p:blipFill>
              <p:spPr>
                <a:xfrm>
                  <a:off x="8664773" y="219507"/>
                  <a:ext cx="2534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49" name="Freihand 48">
                  <a:extLst>
                    <a:ext uri="{FF2B5EF4-FFF2-40B4-BE49-F238E27FC236}">
                      <a16:creationId xmlns:a16="http://schemas.microsoft.com/office/drawing/2014/main" id="{37B34F0A-D095-44AF-B596-30E697798C2F}"/>
                    </a:ext>
                  </a:extLst>
                </p14:cNvPr>
                <p14:cNvContentPartPr/>
                <p14:nvPr/>
              </p14:nvContentPartPr>
              <p14:xfrm>
                <a:off x="8833253" y="197547"/>
                <a:ext cx="146520" cy="114120"/>
              </p14:xfrm>
            </p:contentPart>
          </mc:Choice>
          <mc:Fallback xmlns="">
            <p:pic>
              <p:nvPicPr>
                <p:cNvPr id="49" name="Freihand 48">
                  <a:extLst>
                    <a:ext uri="{FF2B5EF4-FFF2-40B4-BE49-F238E27FC236}">
                      <a16:creationId xmlns:a16="http://schemas.microsoft.com/office/drawing/2014/main" id="{37B34F0A-D095-44AF-B596-30E697798C2F}"/>
                    </a:ext>
                  </a:extLst>
                </p:cNvPr>
                <p:cNvPicPr/>
                <p:nvPr/>
              </p:nvPicPr>
              <p:blipFill>
                <a:blip r:embed="rId402"/>
                <a:stretch>
                  <a:fillRect/>
                </a:stretch>
              </p:blipFill>
              <p:spPr>
                <a:xfrm>
                  <a:off x="8828933" y="193227"/>
                  <a:ext cx="1551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50" name="Freihand 49">
                  <a:extLst>
                    <a:ext uri="{FF2B5EF4-FFF2-40B4-BE49-F238E27FC236}">
                      <a16:creationId xmlns:a16="http://schemas.microsoft.com/office/drawing/2014/main" id="{0210E667-CA02-4565-906C-E8ECACF2D21D}"/>
                    </a:ext>
                  </a:extLst>
                </p14:cNvPr>
                <p14:cNvContentPartPr/>
                <p14:nvPr/>
              </p14:nvContentPartPr>
              <p14:xfrm>
                <a:off x="9059693" y="198987"/>
                <a:ext cx="100080" cy="102960"/>
              </p14:xfrm>
            </p:contentPart>
          </mc:Choice>
          <mc:Fallback xmlns="">
            <p:pic>
              <p:nvPicPr>
                <p:cNvPr id="50" name="Freihand 49">
                  <a:extLst>
                    <a:ext uri="{FF2B5EF4-FFF2-40B4-BE49-F238E27FC236}">
                      <a16:creationId xmlns:a16="http://schemas.microsoft.com/office/drawing/2014/main" id="{0210E667-CA02-4565-906C-E8ECACF2D21D}"/>
                    </a:ext>
                  </a:extLst>
                </p:cNvPr>
                <p:cNvPicPr/>
                <p:nvPr/>
              </p:nvPicPr>
              <p:blipFill>
                <a:blip r:embed="rId404"/>
                <a:stretch>
                  <a:fillRect/>
                </a:stretch>
              </p:blipFill>
              <p:spPr>
                <a:xfrm>
                  <a:off x="9055373" y="194667"/>
                  <a:ext cx="108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52" name="Freihand 51">
                  <a:extLst>
                    <a:ext uri="{FF2B5EF4-FFF2-40B4-BE49-F238E27FC236}">
                      <a16:creationId xmlns:a16="http://schemas.microsoft.com/office/drawing/2014/main" id="{B23B39B0-B77A-47A3-91AF-B937D73E2990}"/>
                    </a:ext>
                  </a:extLst>
                </p14:cNvPr>
                <p14:cNvContentPartPr/>
                <p14:nvPr/>
              </p14:nvContentPartPr>
              <p14:xfrm>
                <a:off x="9200813" y="171267"/>
                <a:ext cx="137160" cy="156960"/>
              </p14:xfrm>
            </p:contentPart>
          </mc:Choice>
          <mc:Fallback xmlns="">
            <p:pic>
              <p:nvPicPr>
                <p:cNvPr id="52" name="Freihand 51">
                  <a:extLst>
                    <a:ext uri="{FF2B5EF4-FFF2-40B4-BE49-F238E27FC236}">
                      <a16:creationId xmlns:a16="http://schemas.microsoft.com/office/drawing/2014/main" id="{B23B39B0-B77A-47A3-91AF-B937D73E2990}"/>
                    </a:ext>
                  </a:extLst>
                </p:cNvPr>
                <p:cNvPicPr/>
                <p:nvPr/>
              </p:nvPicPr>
              <p:blipFill>
                <a:blip r:embed="rId406"/>
                <a:stretch>
                  <a:fillRect/>
                </a:stretch>
              </p:blipFill>
              <p:spPr>
                <a:xfrm>
                  <a:off x="9196493" y="166947"/>
                  <a:ext cx="1458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53" name="Freihand 52">
                  <a:extLst>
                    <a:ext uri="{FF2B5EF4-FFF2-40B4-BE49-F238E27FC236}">
                      <a16:creationId xmlns:a16="http://schemas.microsoft.com/office/drawing/2014/main" id="{F3874F4A-F95D-4A7A-86EE-ABB2E19F8CD1}"/>
                    </a:ext>
                  </a:extLst>
                </p14:cNvPr>
                <p14:cNvContentPartPr/>
                <p14:nvPr/>
              </p14:nvContentPartPr>
              <p14:xfrm>
                <a:off x="9092813" y="98907"/>
                <a:ext cx="416520" cy="267840"/>
              </p14:xfrm>
            </p:contentPart>
          </mc:Choice>
          <mc:Fallback xmlns="">
            <p:pic>
              <p:nvPicPr>
                <p:cNvPr id="53" name="Freihand 52">
                  <a:extLst>
                    <a:ext uri="{FF2B5EF4-FFF2-40B4-BE49-F238E27FC236}">
                      <a16:creationId xmlns:a16="http://schemas.microsoft.com/office/drawing/2014/main" id="{F3874F4A-F95D-4A7A-86EE-ABB2E19F8CD1}"/>
                    </a:ext>
                  </a:extLst>
                </p:cNvPr>
                <p:cNvPicPr/>
                <p:nvPr/>
              </p:nvPicPr>
              <p:blipFill>
                <a:blip r:embed="rId408"/>
                <a:stretch>
                  <a:fillRect/>
                </a:stretch>
              </p:blipFill>
              <p:spPr>
                <a:xfrm>
                  <a:off x="9088493" y="94587"/>
                  <a:ext cx="42516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56" name="Freihand 55">
                  <a:extLst>
                    <a:ext uri="{FF2B5EF4-FFF2-40B4-BE49-F238E27FC236}">
                      <a16:creationId xmlns:a16="http://schemas.microsoft.com/office/drawing/2014/main" id="{5216DCDC-8DAA-4694-AA79-AFC86C7EF7B4}"/>
                    </a:ext>
                  </a:extLst>
                </p14:cNvPr>
                <p14:cNvContentPartPr/>
                <p14:nvPr/>
              </p14:nvContentPartPr>
              <p14:xfrm>
                <a:off x="9553253" y="163707"/>
                <a:ext cx="3960" cy="164880"/>
              </p14:xfrm>
            </p:contentPart>
          </mc:Choice>
          <mc:Fallback xmlns="">
            <p:pic>
              <p:nvPicPr>
                <p:cNvPr id="56" name="Freihand 55">
                  <a:extLst>
                    <a:ext uri="{FF2B5EF4-FFF2-40B4-BE49-F238E27FC236}">
                      <a16:creationId xmlns:a16="http://schemas.microsoft.com/office/drawing/2014/main" id="{5216DCDC-8DAA-4694-AA79-AFC86C7EF7B4}"/>
                    </a:ext>
                  </a:extLst>
                </p:cNvPr>
                <p:cNvPicPr/>
                <p:nvPr/>
              </p:nvPicPr>
              <p:blipFill>
                <a:blip r:embed="rId410"/>
                <a:stretch>
                  <a:fillRect/>
                </a:stretch>
              </p:blipFill>
              <p:spPr>
                <a:xfrm>
                  <a:off x="9548933" y="159387"/>
                  <a:ext cx="126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57" name="Freihand 56">
                  <a:extLst>
                    <a:ext uri="{FF2B5EF4-FFF2-40B4-BE49-F238E27FC236}">
                      <a16:creationId xmlns:a16="http://schemas.microsoft.com/office/drawing/2014/main" id="{52609656-9295-4806-BE32-31518CEB469F}"/>
                    </a:ext>
                  </a:extLst>
                </p14:cNvPr>
                <p14:cNvContentPartPr/>
                <p14:nvPr/>
              </p14:nvContentPartPr>
              <p14:xfrm>
                <a:off x="9467573" y="114747"/>
                <a:ext cx="132840" cy="115560"/>
              </p14:xfrm>
            </p:contentPart>
          </mc:Choice>
          <mc:Fallback xmlns="">
            <p:pic>
              <p:nvPicPr>
                <p:cNvPr id="57" name="Freihand 56">
                  <a:extLst>
                    <a:ext uri="{FF2B5EF4-FFF2-40B4-BE49-F238E27FC236}">
                      <a16:creationId xmlns:a16="http://schemas.microsoft.com/office/drawing/2014/main" id="{52609656-9295-4806-BE32-31518CEB469F}"/>
                    </a:ext>
                  </a:extLst>
                </p:cNvPr>
                <p:cNvPicPr/>
                <p:nvPr/>
              </p:nvPicPr>
              <p:blipFill>
                <a:blip r:embed="rId412"/>
                <a:stretch>
                  <a:fillRect/>
                </a:stretch>
              </p:blipFill>
              <p:spPr>
                <a:xfrm>
                  <a:off x="9463253" y="110427"/>
                  <a:ext cx="1414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68" name="Freihand 67">
                  <a:extLst>
                    <a:ext uri="{FF2B5EF4-FFF2-40B4-BE49-F238E27FC236}">
                      <a16:creationId xmlns:a16="http://schemas.microsoft.com/office/drawing/2014/main" id="{DE8D9C4B-9700-4EE6-8A3D-C3352B5CE3C6}"/>
                    </a:ext>
                  </a:extLst>
                </p14:cNvPr>
                <p14:cNvContentPartPr/>
                <p14:nvPr/>
              </p14:nvContentPartPr>
              <p14:xfrm>
                <a:off x="5544293" y="529107"/>
                <a:ext cx="388800" cy="260280"/>
              </p14:xfrm>
            </p:contentPart>
          </mc:Choice>
          <mc:Fallback xmlns="">
            <p:pic>
              <p:nvPicPr>
                <p:cNvPr id="68" name="Freihand 67">
                  <a:extLst>
                    <a:ext uri="{FF2B5EF4-FFF2-40B4-BE49-F238E27FC236}">
                      <a16:creationId xmlns:a16="http://schemas.microsoft.com/office/drawing/2014/main" id="{DE8D9C4B-9700-4EE6-8A3D-C3352B5CE3C6}"/>
                    </a:ext>
                  </a:extLst>
                </p:cNvPr>
                <p:cNvPicPr/>
                <p:nvPr/>
              </p:nvPicPr>
              <p:blipFill>
                <a:blip r:embed="rId414"/>
                <a:stretch>
                  <a:fillRect/>
                </a:stretch>
              </p:blipFill>
              <p:spPr>
                <a:xfrm>
                  <a:off x="5539973" y="524787"/>
                  <a:ext cx="397440"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73" name="Freihand 72">
                  <a:extLst>
                    <a:ext uri="{FF2B5EF4-FFF2-40B4-BE49-F238E27FC236}">
                      <a16:creationId xmlns:a16="http://schemas.microsoft.com/office/drawing/2014/main" id="{FE96DCB6-DF37-40BD-8116-CA2374EAF662}"/>
                    </a:ext>
                  </a:extLst>
                </p14:cNvPr>
                <p14:cNvContentPartPr/>
                <p14:nvPr/>
              </p14:nvContentPartPr>
              <p14:xfrm>
                <a:off x="5929493" y="587067"/>
                <a:ext cx="274320" cy="162720"/>
              </p14:xfrm>
            </p:contentPart>
          </mc:Choice>
          <mc:Fallback xmlns="">
            <p:pic>
              <p:nvPicPr>
                <p:cNvPr id="73" name="Freihand 72">
                  <a:extLst>
                    <a:ext uri="{FF2B5EF4-FFF2-40B4-BE49-F238E27FC236}">
                      <a16:creationId xmlns:a16="http://schemas.microsoft.com/office/drawing/2014/main" id="{FE96DCB6-DF37-40BD-8116-CA2374EAF662}"/>
                    </a:ext>
                  </a:extLst>
                </p:cNvPr>
                <p:cNvPicPr/>
                <p:nvPr/>
              </p:nvPicPr>
              <p:blipFill>
                <a:blip r:embed="rId416"/>
                <a:stretch>
                  <a:fillRect/>
                </a:stretch>
              </p:blipFill>
              <p:spPr>
                <a:xfrm>
                  <a:off x="5925173" y="582747"/>
                  <a:ext cx="2829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74" name="Freihand 73">
                  <a:extLst>
                    <a:ext uri="{FF2B5EF4-FFF2-40B4-BE49-F238E27FC236}">
                      <a16:creationId xmlns:a16="http://schemas.microsoft.com/office/drawing/2014/main" id="{334E14CF-9FAD-47CB-A800-8ED9403FBC0B}"/>
                    </a:ext>
                  </a:extLst>
                </p14:cNvPr>
                <p14:cNvContentPartPr/>
                <p14:nvPr/>
              </p14:nvContentPartPr>
              <p14:xfrm>
                <a:off x="6234053" y="543147"/>
                <a:ext cx="155520" cy="105480"/>
              </p14:xfrm>
            </p:contentPart>
          </mc:Choice>
          <mc:Fallback xmlns="">
            <p:pic>
              <p:nvPicPr>
                <p:cNvPr id="74" name="Freihand 73">
                  <a:extLst>
                    <a:ext uri="{FF2B5EF4-FFF2-40B4-BE49-F238E27FC236}">
                      <a16:creationId xmlns:a16="http://schemas.microsoft.com/office/drawing/2014/main" id="{334E14CF-9FAD-47CB-A800-8ED9403FBC0B}"/>
                    </a:ext>
                  </a:extLst>
                </p:cNvPr>
                <p:cNvPicPr/>
                <p:nvPr/>
              </p:nvPicPr>
              <p:blipFill>
                <a:blip r:embed="rId418"/>
                <a:stretch>
                  <a:fillRect/>
                </a:stretch>
              </p:blipFill>
              <p:spPr>
                <a:xfrm>
                  <a:off x="6229733" y="538827"/>
                  <a:ext cx="1641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75" name="Freihand 74">
                  <a:extLst>
                    <a:ext uri="{FF2B5EF4-FFF2-40B4-BE49-F238E27FC236}">
                      <a16:creationId xmlns:a16="http://schemas.microsoft.com/office/drawing/2014/main" id="{F7069043-49B8-4350-9FBE-0D8A073844BE}"/>
                    </a:ext>
                  </a:extLst>
                </p14:cNvPr>
                <p14:cNvContentPartPr/>
                <p14:nvPr/>
              </p14:nvContentPartPr>
              <p14:xfrm>
                <a:off x="6589373" y="545307"/>
                <a:ext cx="282960" cy="105840"/>
              </p14:xfrm>
            </p:contentPart>
          </mc:Choice>
          <mc:Fallback xmlns="">
            <p:pic>
              <p:nvPicPr>
                <p:cNvPr id="75" name="Freihand 74">
                  <a:extLst>
                    <a:ext uri="{FF2B5EF4-FFF2-40B4-BE49-F238E27FC236}">
                      <a16:creationId xmlns:a16="http://schemas.microsoft.com/office/drawing/2014/main" id="{F7069043-49B8-4350-9FBE-0D8A073844BE}"/>
                    </a:ext>
                  </a:extLst>
                </p:cNvPr>
                <p:cNvPicPr/>
                <p:nvPr/>
              </p:nvPicPr>
              <p:blipFill>
                <a:blip r:embed="rId420"/>
                <a:stretch>
                  <a:fillRect/>
                </a:stretch>
              </p:blipFill>
              <p:spPr>
                <a:xfrm>
                  <a:off x="6585053" y="540987"/>
                  <a:ext cx="2916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80" name="Freihand 79">
                  <a:extLst>
                    <a:ext uri="{FF2B5EF4-FFF2-40B4-BE49-F238E27FC236}">
                      <a16:creationId xmlns:a16="http://schemas.microsoft.com/office/drawing/2014/main" id="{FE131771-3BDD-4FB5-963A-2BB65F9C6872}"/>
                    </a:ext>
                  </a:extLst>
                </p14:cNvPr>
                <p14:cNvContentPartPr/>
                <p14:nvPr/>
              </p14:nvContentPartPr>
              <p14:xfrm>
                <a:off x="5094653" y="651867"/>
                <a:ext cx="142200" cy="10080"/>
              </p14:xfrm>
            </p:contentPart>
          </mc:Choice>
          <mc:Fallback xmlns="">
            <p:pic>
              <p:nvPicPr>
                <p:cNvPr id="80" name="Freihand 79">
                  <a:extLst>
                    <a:ext uri="{FF2B5EF4-FFF2-40B4-BE49-F238E27FC236}">
                      <a16:creationId xmlns:a16="http://schemas.microsoft.com/office/drawing/2014/main" id="{FE131771-3BDD-4FB5-963A-2BB65F9C6872}"/>
                    </a:ext>
                  </a:extLst>
                </p:cNvPr>
                <p:cNvPicPr/>
                <p:nvPr/>
              </p:nvPicPr>
              <p:blipFill>
                <a:blip r:embed="rId422"/>
                <a:stretch>
                  <a:fillRect/>
                </a:stretch>
              </p:blipFill>
              <p:spPr>
                <a:xfrm>
                  <a:off x="5090333" y="647547"/>
                  <a:ext cx="1508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81" name="Freihand 80">
                  <a:extLst>
                    <a:ext uri="{FF2B5EF4-FFF2-40B4-BE49-F238E27FC236}">
                      <a16:creationId xmlns:a16="http://schemas.microsoft.com/office/drawing/2014/main" id="{46E53748-4C75-46F2-B723-E6B70B040B7C}"/>
                    </a:ext>
                  </a:extLst>
                </p14:cNvPr>
                <p14:cNvContentPartPr/>
                <p14:nvPr/>
              </p14:nvContentPartPr>
              <p14:xfrm>
                <a:off x="5087813" y="683907"/>
                <a:ext cx="162000" cy="7920"/>
              </p14:xfrm>
            </p:contentPart>
          </mc:Choice>
          <mc:Fallback xmlns="">
            <p:pic>
              <p:nvPicPr>
                <p:cNvPr id="81" name="Freihand 80">
                  <a:extLst>
                    <a:ext uri="{FF2B5EF4-FFF2-40B4-BE49-F238E27FC236}">
                      <a16:creationId xmlns:a16="http://schemas.microsoft.com/office/drawing/2014/main" id="{46E53748-4C75-46F2-B723-E6B70B040B7C}"/>
                    </a:ext>
                  </a:extLst>
                </p:cNvPr>
                <p:cNvPicPr/>
                <p:nvPr/>
              </p:nvPicPr>
              <p:blipFill>
                <a:blip r:embed="rId424"/>
                <a:stretch>
                  <a:fillRect/>
                </a:stretch>
              </p:blipFill>
              <p:spPr>
                <a:xfrm>
                  <a:off x="5083493" y="679587"/>
                  <a:ext cx="170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82" name="Freihand 81">
                  <a:extLst>
                    <a:ext uri="{FF2B5EF4-FFF2-40B4-BE49-F238E27FC236}">
                      <a16:creationId xmlns:a16="http://schemas.microsoft.com/office/drawing/2014/main" id="{F4271A8C-50A0-436E-AC5C-4F5CFE58895D}"/>
                    </a:ext>
                  </a:extLst>
                </p14:cNvPr>
                <p14:cNvContentPartPr/>
                <p14:nvPr/>
              </p14:nvContentPartPr>
              <p14:xfrm>
                <a:off x="5254493" y="588867"/>
                <a:ext cx="65520" cy="171000"/>
              </p14:xfrm>
            </p:contentPart>
          </mc:Choice>
          <mc:Fallback xmlns="">
            <p:pic>
              <p:nvPicPr>
                <p:cNvPr id="82" name="Freihand 81">
                  <a:extLst>
                    <a:ext uri="{FF2B5EF4-FFF2-40B4-BE49-F238E27FC236}">
                      <a16:creationId xmlns:a16="http://schemas.microsoft.com/office/drawing/2014/main" id="{F4271A8C-50A0-436E-AC5C-4F5CFE58895D}"/>
                    </a:ext>
                  </a:extLst>
                </p:cNvPr>
                <p:cNvPicPr/>
                <p:nvPr/>
              </p:nvPicPr>
              <p:blipFill>
                <a:blip r:embed="rId426"/>
                <a:stretch>
                  <a:fillRect/>
                </a:stretch>
              </p:blipFill>
              <p:spPr>
                <a:xfrm>
                  <a:off x="5250173" y="584547"/>
                  <a:ext cx="741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77" name="Freihand 76">
                  <a:extLst>
                    <a:ext uri="{FF2B5EF4-FFF2-40B4-BE49-F238E27FC236}">
                      <a16:creationId xmlns:a16="http://schemas.microsoft.com/office/drawing/2014/main" id="{4E449D75-117D-48CA-AD7C-E251E986AE01}"/>
                    </a:ext>
                  </a:extLst>
                </p14:cNvPr>
                <p14:cNvContentPartPr/>
                <p14:nvPr/>
              </p14:nvContentPartPr>
              <p14:xfrm>
                <a:off x="7014893" y="498147"/>
                <a:ext cx="125280" cy="261720"/>
              </p14:xfrm>
            </p:contentPart>
          </mc:Choice>
          <mc:Fallback xmlns="">
            <p:pic>
              <p:nvPicPr>
                <p:cNvPr id="77" name="Freihand 76">
                  <a:extLst>
                    <a:ext uri="{FF2B5EF4-FFF2-40B4-BE49-F238E27FC236}">
                      <a16:creationId xmlns:a16="http://schemas.microsoft.com/office/drawing/2014/main" id="{4E449D75-117D-48CA-AD7C-E251E986AE01}"/>
                    </a:ext>
                  </a:extLst>
                </p:cNvPr>
                <p:cNvPicPr/>
                <p:nvPr/>
              </p:nvPicPr>
              <p:blipFill>
                <a:blip r:embed="rId428"/>
                <a:stretch>
                  <a:fillRect/>
                </a:stretch>
              </p:blipFill>
              <p:spPr>
                <a:xfrm>
                  <a:off x="7010573" y="493827"/>
                  <a:ext cx="13392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78" name="Freihand 77">
                  <a:extLst>
                    <a:ext uri="{FF2B5EF4-FFF2-40B4-BE49-F238E27FC236}">
                      <a16:creationId xmlns:a16="http://schemas.microsoft.com/office/drawing/2014/main" id="{7A04EDA6-E6C4-45EF-963F-8981B298B8FD}"/>
                    </a:ext>
                  </a:extLst>
                </p14:cNvPr>
                <p14:cNvContentPartPr/>
                <p14:nvPr/>
              </p14:nvContentPartPr>
              <p14:xfrm>
                <a:off x="7061693" y="650067"/>
                <a:ext cx="102600" cy="36000"/>
              </p14:xfrm>
            </p:contentPart>
          </mc:Choice>
          <mc:Fallback xmlns="">
            <p:pic>
              <p:nvPicPr>
                <p:cNvPr id="78" name="Freihand 77">
                  <a:extLst>
                    <a:ext uri="{FF2B5EF4-FFF2-40B4-BE49-F238E27FC236}">
                      <a16:creationId xmlns:a16="http://schemas.microsoft.com/office/drawing/2014/main" id="{7A04EDA6-E6C4-45EF-963F-8981B298B8FD}"/>
                    </a:ext>
                  </a:extLst>
                </p:cNvPr>
                <p:cNvPicPr/>
                <p:nvPr/>
              </p:nvPicPr>
              <p:blipFill>
                <a:blip r:embed="rId430"/>
                <a:stretch>
                  <a:fillRect/>
                </a:stretch>
              </p:blipFill>
              <p:spPr>
                <a:xfrm>
                  <a:off x="7057373" y="645747"/>
                  <a:ext cx="11124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84" name="Freihand 83">
                  <a:extLst>
                    <a:ext uri="{FF2B5EF4-FFF2-40B4-BE49-F238E27FC236}">
                      <a16:creationId xmlns:a16="http://schemas.microsoft.com/office/drawing/2014/main" id="{046F7DBD-8E00-4D42-87F4-C0F464B041F5}"/>
                    </a:ext>
                  </a:extLst>
                </p14:cNvPr>
                <p14:cNvContentPartPr/>
                <p14:nvPr/>
              </p14:nvContentPartPr>
              <p14:xfrm>
                <a:off x="7140173" y="484827"/>
                <a:ext cx="214560" cy="190440"/>
              </p14:xfrm>
            </p:contentPart>
          </mc:Choice>
          <mc:Fallback xmlns="">
            <p:pic>
              <p:nvPicPr>
                <p:cNvPr id="84" name="Freihand 83">
                  <a:extLst>
                    <a:ext uri="{FF2B5EF4-FFF2-40B4-BE49-F238E27FC236}">
                      <a16:creationId xmlns:a16="http://schemas.microsoft.com/office/drawing/2014/main" id="{046F7DBD-8E00-4D42-87F4-C0F464B041F5}"/>
                    </a:ext>
                  </a:extLst>
                </p:cNvPr>
                <p:cNvPicPr/>
                <p:nvPr/>
              </p:nvPicPr>
              <p:blipFill>
                <a:blip r:embed="rId432"/>
                <a:stretch>
                  <a:fillRect/>
                </a:stretch>
              </p:blipFill>
              <p:spPr>
                <a:xfrm>
                  <a:off x="7135853" y="480507"/>
                  <a:ext cx="2232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85" name="Freihand 84">
                  <a:extLst>
                    <a:ext uri="{FF2B5EF4-FFF2-40B4-BE49-F238E27FC236}">
                      <a16:creationId xmlns:a16="http://schemas.microsoft.com/office/drawing/2014/main" id="{1C297A1A-05A0-4390-A5F9-96D239306E8A}"/>
                    </a:ext>
                  </a:extLst>
                </p14:cNvPr>
                <p14:cNvContentPartPr/>
                <p14:nvPr/>
              </p14:nvContentPartPr>
              <p14:xfrm>
                <a:off x="7329173" y="582387"/>
                <a:ext cx="82800" cy="85680"/>
              </p14:xfrm>
            </p:contentPart>
          </mc:Choice>
          <mc:Fallback xmlns="">
            <p:pic>
              <p:nvPicPr>
                <p:cNvPr id="85" name="Freihand 84">
                  <a:extLst>
                    <a:ext uri="{FF2B5EF4-FFF2-40B4-BE49-F238E27FC236}">
                      <a16:creationId xmlns:a16="http://schemas.microsoft.com/office/drawing/2014/main" id="{1C297A1A-05A0-4390-A5F9-96D239306E8A}"/>
                    </a:ext>
                  </a:extLst>
                </p:cNvPr>
                <p:cNvPicPr/>
                <p:nvPr/>
              </p:nvPicPr>
              <p:blipFill>
                <a:blip r:embed="rId434"/>
                <a:stretch>
                  <a:fillRect/>
                </a:stretch>
              </p:blipFill>
              <p:spPr>
                <a:xfrm>
                  <a:off x="7324853" y="578067"/>
                  <a:ext cx="914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87" name="Freihand 86">
                  <a:extLst>
                    <a:ext uri="{FF2B5EF4-FFF2-40B4-BE49-F238E27FC236}">
                      <a16:creationId xmlns:a16="http://schemas.microsoft.com/office/drawing/2014/main" id="{F36754BE-3E5D-4877-B495-5F648CE191A6}"/>
                    </a:ext>
                  </a:extLst>
                </p14:cNvPr>
                <p14:cNvContentPartPr/>
                <p14:nvPr/>
              </p14:nvContentPartPr>
              <p14:xfrm>
                <a:off x="7457693" y="508947"/>
                <a:ext cx="10440" cy="155880"/>
              </p14:xfrm>
            </p:contentPart>
          </mc:Choice>
          <mc:Fallback xmlns="">
            <p:pic>
              <p:nvPicPr>
                <p:cNvPr id="87" name="Freihand 86">
                  <a:extLst>
                    <a:ext uri="{FF2B5EF4-FFF2-40B4-BE49-F238E27FC236}">
                      <a16:creationId xmlns:a16="http://schemas.microsoft.com/office/drawing/2014/main" id="{F36754BE-3E5D-4877-B495-5F648CE191A6}"/>
                    </a:ext>
                  </a:extLst>
                </p:cNvPr>
                <p:cNvPicPr/>
                <p:nvPr/>
              </p:nvPicPr>
              <p:blipFill>
                <a:blip r:embed="rId436"/>
                <a:stretch>
                  <a:fillRect/>
                </a:stretch>
              </p:blipFill>
              <p:spPr>
                <a:xfrm>
                  <a:off x="7453373" y="504627"/>
                  <a:ext cx="1908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88" name="Freihand 87">
                  <a:extLst>
                    <a:ext uri="{FF2B5EF4-FFF2-40B4-BE49-F238E27FC236}">
                      <a16:creationId xmlns:a16="http://schemas.microsoft.com/office/drawing/2014/main" id="{0C5E66BE-49A9-433C-B20B-5CD5BA3F8813}"/>
                    </a:ext>
                  </a:extLst>
                </p14:cNvPr>
                <p14:cNvContentPartPr/>
                <p14:nvPr/>
              </p14:nvContentPartPr>
              <p14:xfrm>
                <a:off x="7498373" y="489507"/>
                <a:ext cx="96120" cy="166680"/>
              </p14:xfrm>
            </p:contentPart>
          </mc:Choice>
          <mc:Fallback xmlns="">
            <p:pic>
              <p:nvPicPr>
                <p:cNvPr id="88" name="Freihand 87">
                  <a:extLst>
                    <a:ext uri="{FF2B5EF4-FFF2-40B4-BE49-F238E27FC236}">
                      <a16:creationId xmlns:a16="http://schemas.microsoft.com/office/drawing/2014/main" id="{0C5E66BE-49A9-433C-B20B-5CD5BA3F8813}"/>
                    </a:ext>
                  </a:extLst>
                </p:cNvPr>
                <p:cNvPicPr/>
                <p:nvPr/>
              </p:nvPicPr>
              <p:blipFill>
                <a:blip r:embed="rId438"/>
                <a:stretch>
                  <a:fillRect/>
                </a:stretch>
              </p:blipFill>
              <p:spPr>
                <a:xfrm>
                  <a:off x="7494053" y="485187"/>
                  <a:ext cx="10476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89" name="Freihand 88">
                  <a:extLst>
                    <a:ext uri="{FF2B5EF4-FFF2-40B4-BE49-F238E27FC236}">
                      <a16:creationId xmlns:a16="http://schemas.microsoft.com/office/drawing/2014/main" id="{A8D945CD-0F81-4FCF-BEE6-16B193539073}"/>
                    </a:ext>
                  </a:extLst>
                </p14:cNvPr>
                <p14:cNvContentPartPr/>
                <p14:nvPr/>
              </p14:nvContentPartPr>
              <p14:xfrm>
                <a:off x="7609973" y="464307"/>
                <a:ext cx="251280" cy="174240"/>
              </p14:xfrm>
            </p:contentPart>
          </mc:Choice>
          <mc:Fallback xmlns="">
            <p:pic>
              <p:nvPicPr>
                <p:cNvPr id="89" name="Freihand 88">
                  <a:extLst>
                    <a:ext uri="{FF2B5EF4-FFF2-40B4-BE49-F238E27FC236}">
                      <a16:creationId xmlns:a16="http://schemas.microsoft.com/office/drawing/2014/main" id="{A8D945CD-0F81-4FCF-BEE6-16B193539073}"/>
                    </a:ext>
                  </a:extLst>
                </p:cNvPr>
                <p:cNvPicPr/>
                <p:nvPr/>
              </p:nvPicPr>
              <p:blipFill>
                <a:blip r:embed="rId440"/>
                <a:stretch>
                  <a:fillRect/>
                </a:stretch>
              </p:blipFill>
              <p:spPr>
                <a:xfrm>
                  <a:off x="7605653" y="459987"/>
                  <a:ext cx="2599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90" name="Freihand 89">
                  <a:extLst>
                    <a:ext uri="{FF2B5EF4-FFF2-40B4-BE49-F238E27FC236}">
                      <a16:creationId xmlns:a16="http://schemas.microsoft.com/office/drawing/2014/main" id="{B1FD8DBE-5C44-4BD2-B482-CE597F9F2850}"/>
                    </a:ext>
                  </a:extLst>
                </p14:cNvPr>
                <p14:cNvContentPartPr/>
                <p14:nvPr/>
              </p14:nvContentPartPr>
              <p14:xfrm>
                <a:off x="8064653" y="541707"/>
                <a:ext cx="13680" cy="104400"/>
              </p14:xfrm>
            </p:contentPart>
          </mc:Choice>
          <mc:Fallback xmlns="">
            <p:pic>
              <p:nvPicPr>
                <p:cNvPr id="90" name="Freihand 89">
                  <a:extLst>
                    <a:ext uri="{FF2B5EF4-FFF2-40B4-BE49-F238E27FC236}">
                      <a16:creationId xmlns:a16="http://schemas.microsoft.com/office/drawing/2014/main" id="{B1FD8DBE-5C44-4BD2-B482-CE597F9F2850}"/>
                    </a:ext>
                  </a:extLst>
                </p:cNvPr>
                <p:cNvPicPr/>
                <p:nvPr/>
              </p:nvPicPr>
              <p:blipFill>
                <a:blip r:embed="rId442"/>
                <a:stretch>
                  <a:fillRect/>
                </a:stretch>
              </p:blipFill>
              <p:spPr>
                <a:xfrm>
                  <a:off x="8060333" y="537387"/>
                  <a:ext cx="2232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91" name="Freihand 90">
                  <a:extLst>
                    <a:ext uri="{FF2B5EF4-FFF2-40B4-BE49-F238E27FC236}">
                      <a16:creationId xmlns:a16="http://schemas.microsoft.com/office/drawing/2014/main" id="{419AE0A6-51EB-4C16-8B07-0926807AC194}"/>
                    </a:ext>
                  </a:extLst>
                </p14:cNvPr>
                <p14:cNvContentPartPr/>
                <p14:nvPr/>
              </p14:nvContentPartPr>
              <p14:xfrm>
                <a:off x="8002373" y="457467"/>
                <a:ext cx="161280" cy="129960"/>
              </p14:xfrm>
            </p:contentPart>
          </mc:Choice>
          <mc:Fallback xmlns="">
            <p:pic>
              <p:nvPicPr>
                <p:cNvPr id="91" name="Freihand 90">
                  <a:extLst>
                    <a:ext uri="{FF2B5EF4-FFF2-40B4-BE49-F238E27FC236}">
                      <a16:creationId xmlns:a16="http://schemas.microsoft.com/office/drawing/2014/main" id="{419AE0A6-51EB-4C16-8B07-0926807AC194}"/>
                    </a:ext>
                  </a:extLst>
                </p:cNvPr>
                <p:cNvPicPr/>
                <p:nvPr/>
              </p:nvPicPr>
              <p:blipFill>
                <a:blip r:embed="rId444"/>
                <a:stretch>
                  <a:fillRect/>
                </a:stretch>
              </p:blipFill>
              <p:spPr>
                <a:xfrm>
                  <a:off x="7998053" y="453147"/>
                  <a:ext cx="1699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92" name="Freihand 91">
                  <a:extLst>
                    <a:ext uri="{FF2B5EF4-FFF2-40B4-BE49-F238E27FC236}">
                      <a16:creationId xmlns:a16="http://schemas.microsoft.com/office/drawing/2014/main" id="{35C0678C-180D-4F94-9ABF-F1BF0D1CE081}"/>
                    </a:ext>
                  </a:extLst>
                </p14:cNvPr>
                <p14:cNvContentPartPr/>
                <p14:nvPr/>
              </p14:nvContentPartPr>
              <p14:xfrm>
                <a:off x="8178413" y="542067"/>
                <a:ext cx="245160" cy="85320"/>
              </p14:xfrm>
            </p:contentPart>
          </mc:Choice>
          <mc:Fallback xmlns="">
            <p:pic>
              <p:nvPicPr>
                <p:cNvPr id="92" name="Freihand 91">
                  <a:extLst>
                    <a:ext uri="{FF2B5EF4-FFF2-40B4-BE49-F238E27FC236}">
                      <a16:creationId xmlns:a16="http://schemas.microsoft.com/office/drawing/2014/main" id="{35C0678C-180D-4F94-9ABF-F1BF0D1CE081}"/>
                    </a:ext>
                  </a:extLst>
                </p:cNvPr>
                <p:cNvPicPr/>
                <p:nvPr/>
              </p:nvPicPr>
              <p:blipFill>
                <a:blip r:embed="rId446"/>
                <a:stretch>
                  <a:fillRect/>
                </a:stretch>
              </p:blipFill>
              <p:spPr>
                <a:xfrm>
                  <a:off x="8174093" y="537747"/>
                  <a:ext cx="25380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93" name="Freihand 92">
                  <a:extLst>
                    <a:ext uri="{FF2B5EF4-FFF2-40B4-BE49-F238E27FC236}">
                      <a16:creationId xmlns:a16="http://schemas.microsoft.com/office/drawing/2014/main" id="{B8866CC2-DA33-4B34-8233-AF2D1710D355}"/>
                    </a:ext>
                  </a:extLst>
                </p14:cNvPr>
                <p14:cNvContentPartPr/>
                <p14:nvPr/>
              </p14:nvContentPartPr>
              <p14:xfrm>
                <a:off x="8436173" y="491307"/>
                <a:ext cx="104760" cy="137880"/>
              </p14:xfrm>
            </p:contentPart>
          </mc:Choice>
          <mc:Fallback xmlns="">
            <p:pic>
              <p:nvPicPr>
                <p:cNvPr id="93" name="Freihand 92">
                  <a:extLst>
                    <a:ext uri="{FF2B5EF4-FFF2-40B4-BE49-F238E27FC236}">
                      <a16:creationId xmlns:a16="http://schemas.microsoft.com/office/drawing/2014/main" id="{B8866CC2-DA33-4B34-8233-AF2D1710D355}"/>
                    </a:ext>
                  </a:extLst>
                </p:cNvPr>
                <p:cNvPicPr/>
                <p:nvPr/>
              </p:nvPicPr>
              <p:blipFill>
                <a:blip r:embed="rId448"/>
                <a:stretch>
                  <a:fillRect/>
                </a:stretch>
              </p:blipFill>
              <p:spPr>
                <a:xfrm>
                  <a:off x="8431853" y="486987"/>
                  <a:ext cx="113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94" name="Freihand 93">
                  <a:extLst>
                    <a:ext uri="{FF2B5EF4-FFF2-40B4-BE49-F238E27FC236}">
                      <a16:creationId xmlns:a16="http://schemas.microsoft.com/office/drawing/2014/main" id="{24D1B4DD-53A7-4270-9684-496E86250132}"/>
                    </a:ext>
                  </a:extLst>
                </p14:cNvPr>
                <p14:cNvContentPartPr/>
                <p14:nvPr/>
              </p14:nvContentPartPr>
              <p14:xfrm>
                <a:off x="8697533" y="531267"/>
                <a:ext cx="109080" cy="108000"/>
              </p14:xfrm>
            </p:contentPart>
          </mc:Choice>
          <mc:Fallback xmlns="">
            <p:pic>
              <p:nvPicPr>
                <p:cNvPr id="94" name="Freihand 93">
                  <a:extLst>
                    <a:ext uri="{FF2B5EF4-FFF2-40B4-BE49-F238E27FC236}">
                      <a16:creationId xmlns:a16="http://schemas.microsoft.com/office/drawing/2014/main" id="{24D1B4DD-53A7-4270-9684-496E86250132}"/>
                    </a:ext>
                  </a:extLst>
                </p:cNvPr>
                <p:cNvPicPr/>
                <p:nvPr/>
              </p:nvPicPr>
              <p:blipFill>
                <a:blip r:embed="rId450"/>
                <a:stretch>
                  <a:fillRect/>
                </a:stretch>
              </p:blipFill>
              <p:spPr>
                <a:xfrm>
                  <a:off x="8693213" y="526947"/>
                  <a:ext cx="1177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95" name="Freihand 94">
                  <a:extLst>
                    <a:ext uri="{FF2B5EF4-FFF2-40B4-BE49-F238E27FC236}">
                      <a16:creationId xmlns:a16="http://schemas.microsoft.com/office/drawing/2014/main" id="{458C03B2-7C84-4C5D-96E7-11CE69BCC9F6}"/>
                    </a:ext>
                  </a:extLst>
                </p14:cNvPr>
                <p14:cNvContentPartPr/>
                <p14:nvPr/>
              </p14:nvContentPartPr>
              <p14:xfrm>
                <a:off x="8828933" y="457107"/>
                <a:ext cx="228240" cy="154440"/>
              </p14:xfrm>
            </p:contentPart>
          </mc:Choice>
          <mc:Fallback xmlns="">
            <p:pic>
              <p:nvPicPr>
                <p:cNvPr id="95" name="Freihand 94">
                  <a:extLst>
                    <a:ext uri="{FF2B5EF4-FFF2-40B4-BE49-F238E27FC236}">
                      <a16:creationId xmlns:a16="http://schemas.microsoft.com/office/drawing/2014/main" id="{458C03B2-7C84-4C5D-96E7-11CE69BCC9F6}"/>
                    </a:ext>
                  </a:extLst>
                </p:cNvPr>
                <p:cNvPicPr/>
                <p:nvPr/>
              </p:nvPicPr>
              <p:blipFill>
                <a:blip r:embed="rId452"/>
                <a:stretch>
                  <a:fillRect/>
                </a:stretch>
              </p:blipFill>
              <p:spPr>
                <a:xfrm>
                  <a:off x="8824613" y="452787"/>
                  <a:ext cx="2368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96" name="Freihand 95">
                  <a:extLst>
                    <a:ext uri="{FF2B5EF4-FFF2-40B4-BE49-F238E27FC236}">
                      <a16:creationId xmlns:a16="http://schemas.microsoft.com/office/drawing/2014/main" id="{2FF4AA31-8ED0-4961-80BA-1F1D75D56923}"/>
                    </a:ext>
                  </a:extLst>
                </p14:cNvPr>
                <p14:cNvContentPartPr/>
                <p14:nvPr/>
              </p14:nvContentPartPr>
              <p14:xfrm>
                <a:off x="9107573" y="461067"/>
                <a:ext cx="174240" cy="288720"/>
              </p14:xfrm>
            </p:contentPart>
          </mc:Choice>
          <mc:Fallback xmlns="">
            <p:pic>
              <p:nvPicPr>
                <p:cNvPr id="96" name="Freihand 95">
                  <a:extLst>
                    <a:ext uri="{FF2B5EF4-FFF2-40B4-BE49-F238E27FC236}">
                      <a16:creationId xmlns:a16="http://schemas.microsoft.com/office/drawing/2014/main" id="{2FF4AA31-8ED0-4961-80BA-1F1D75D56923}"/>
                    </a:ext>
                  </a:extLst>
                </p:cNvPr>
                <p:cNvPicPr/>
                <p:nvPr/>
              </p:nvPicPr>
              <p:blipFill>
                <a:blip r:embed="rId454"/>
                <a:stretch>
                  <a:fillRect/>
                </a:stretch>
              </p:blipFill>
              <p:spPr>
                <a:xfrm>
                  <a:off x="9103253" y="456747"/>
                  <a:ext cx="18288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97" name="Freihand 96">
                  <a:extLst>
                    <a:ext uri="{FF2B5EF4-FFF2-40B4-BE49-F238E27FC236}">
                      <a16:creationId xmlns:a16="http://schemas.microsoft.com/office/drawing/2014/main" id="{4AF307EA-FAD7-4E4E-BA96-DE136B734D2F}"/>
                    </a:ext>
                  </a:extLst>
                </p14:cNvPr>
                <p14:cNvContentPartPr/>
                <p14:nvPr/>
              </p14:nvContentPartPr>
              <p14:xfrm>
                <a:off x="9538133" y="473307"/>
                <a:ext cx="229680" cy="300240"/>
              </p14:xfrm>
            </p:contentPart>
          </mc:Choice>
          <mc:Fallback xmlns="">
            <p:pic>
              <p:nvPicPr>
                <p:cNvPr id="97" name="Freihand 96">
                  <a:extLst>
                    <a:ext uri="{FF2B5EF4-FFF2-40B4-BE49-F238E27FC236}">
                      <a16:creationId xmlns:a16="http://schemas.microsoft.com/office/drawing/2014/main" id="{4AF307EA-FAD7-4E4E-BA96-DE136B734D2F}"/>
                    </a:ext>
                  </a:extLst>
                </p:cNvPr>
                <p:cNvPicPr/>
                <p:nvPr/>
              </p:nvPicPr>
              <p:blipFill>
                <a:blip r:embed="rId456"/>
                <a:stretch>
                  <a:fillRect/>
                </a:stretch>
              </p:blipFill>
              <p:spPr>
                <a:xfrm>
                  <a:off x="9533813" y="468987"/>
                  <a:ext cx="23832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98" name="Freihand 97">
                  <a:extLst>
                    <a:ext uri="{FF2B5EF4-FFF2-40B4-BE49-F238E27FC236}">
                      <a16:creationId xmlns:a16="http://schemas.microsoft.com/office/drawing/2014/main" id="{4DD5282C-6FD1-4401-9643-4A5F82B5031C}"/>
                    </a:ext>
                  </a:extLst>
                </p14:cNvPr>
                <p14:cNvContentPartPr/>
                <p14:nvPr/>
              </p14:nvContentPartPr>
              <p14:xfrm>
                <a:off x="9726773" y="390507"/>
                <a:ext cx="36720" cy="46080"/>
              </p14:xfrm>
            </p:contentPart>
          </mc:Choice>
          <mc:Fallback xmlns="">
            <p:pic>
              <p:nvPicPr>
                <p:cNvPr id="98" name="Freihand 97">
                  <a:extLst>
                    <a:ext uri="{FF2B5EF4-FFF2-40B4-BE49-F238E27FC236}">
                      <a16:creationId xmlns:a16="http://schemas.microsoft.com/office/drawing/2014/main" id="{4DD5282C-6FD1-4401-9643-4A5F82B5031C}"/>
                    </a:ext>
                  </a:extLst>
                </p:cNvPr>
                <p:cNvPicPr/>
                <p:nvPr/>
              </p:nvPicPr>
              <p:blipFill>
                <a:blip r:embed="rId458"/>
                <a:stretch>
                  <a:fillRect/>
                </a:stretch>
              </p:blipFill>
              <p:spPr>
                <a:xfrm>
                  <a:off x="9722453" y="386187"/>
                  <a:ext cx="4536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99" name="Freihand 98">
                  <a:extLst>
                    <a:ext uri="{FF2B5EF4-FFF2-40B4-BE49-F238E27FC236}">
                      <a16:creationId xmlns:a16="http://schemas.microsoft.com/office/drawing/2014/main" id="{FD914559-7470-4741-8418-4608FF4CD116}"/>
                    </a:ext>
                  </a:extLst>
                </p14:cNvPr>
                <p14:cNvContentPartPr/>
                <p14:nvPr/>
              </p14:nvContentPartPr>
              <p14:xfrm>
                <a:off x="9803093" y="379707"/>
                <a:ext cx="235080" cy="203400"/>
              </p14:xfrm>
            </p:contentPart>
          </mc:Choice>
          <mc:Fallback xmlns="">
            <p:pic>
              <p:nvPicPr>
                <p:cNvPr id="99" name="Freihand 98">
                  <a:extLst>
                    <a:ext uri="{FF2B5EF4-FFF2-40B4-BE49-F238E27FC236}">
                      <a16:creationId xmlns:a16="http://schemas.microsoft.com/office/drawing/2014/main" id="{FD914559-7470-4741-8418-4608FF4CD116}"/>
                    </a:ext>
                  </a:extLst>
                </p:cNvPr>
                <p:cNvPicPr/>
                <p:nvPr/>
              </p:nvPicPr>
              <p:blipFill>
                <a:blip r:embed="rId460"/>
                <a:stretch>
                  <a:fillRect/>
                </a:stretch>
              </p:blipFill>
              <p:spPr>
                <a:xfrm>
                  <a:off x="9798773" y="375387"/>
                  <a:ext cx="2437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00" name="Freihand 99">
                  <a:extLst>
                    <a:ext uri="{FF2B5EF4-FFF2-40B4-BE49-F238E27FC236}">
                      <a16:creationId xmlns:a16="http://schemas.microsoft.com/office/drawing/2014/main" id="{83AB98F8-F169-444C-A089-B4D7E7D9CF57}"/>
                    </a:ext>
                  </a:extLst>
                </p14:cNvPr>
                <p14:cNvContentPartPr/>
                <p14:nvPr/>
              </p14:nvContentPartPr>
              <p14:xfrm>
                <a:off x="10193693" y="381507"/>
                <a:ext cx="442080" cy="216720"/>
              </p14:xfrm>
            </p:contentPart>
          </mc:Choice>
          <mc:Fallback xmlns="">
            <p:pic>
              <p:nvPicPr>
                <p:cNvPr id="100" name="Freihand 99">
                  <a:extLst>
                    <a:ext uri="{FF2B5EF4-FFF2-40B4-BE49-F238E27FC236}">
                      <a16:creationId xmlns:a16="http://schemas.microsoft.com/office/drawing/2014/main" id="{83AB98F8-F169-444C-A089-B4D7E7D9CF57}"/>
                    </a:ext>
                  </a:extLst>
                </p:cNvPr>
                <p:cNvPicPr/>
                <p:nvPr/>
              </p:nvPicPr>
              <p:blipFill>
                <a:blip r:embed="rId462"/>
                <a:stretch>
                  <a:fillRect/>
                </a:stretch>
              </p:blipFill>
              <p:spPr>
                <a:xfrm>
                  <a:off x="10189373" y="377187"/>
                  <a:ext cx="45072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01" name="Freihand 100">
                  <a:extLst>
                    <a:ext uri="{FF2B5EF4-FFF2-40B4-BE49-F238E27FC236}">
                      <a16:creationId xmlns:a16="http://schemas.microsoft.com/office/drawing/2014/main" id="{7A154C32-A7DF-42E7-A1F1-CA9A9B4A83AE}"/>
                    </a:ext>
                  </a:extLst>
                </p14:cNvPr>
                <p14:cNvContentPartPr/>
                <p14:nvPr/>
              </p14:nvContentPartPr>
              <p14:xfrm>
                <a:off x="10610933" y="480147"/>
                <a:ext cx="161280" cy="62280"/>
              </p14:xfrm>
            </p:contentPart>
          </mc:Choice>
          <mc:Fallback xmlns="">
            <p:pic>
              <p:nvPicPr>
                <p:cNvPr id="101" name="Freihand 100">
                  <a:extLst>
                    <a:ext uri="{FF2B5EF4-FFF2-40B4-BE49-F238E27FC236}">
                      <a16:creationId xmlns:a16="http://schemas.microsoft.com/office/drawing/2014/main" id="{7A154C32-A7DF-42E7-A1F1-CA9A9B4A83AE}"/>
                    </a:ext>
                  </a:extLst>
                </p:cNvPr>
                <p:cNvPicPr/>
                <p:nvPr/>
              </p:nvPicPr>
              <p:blipFill>
                <a:blip r:embed="rId464"/>
                <a:stretch>
                  <a:fillRect/>
                </a:stretch>
              </p:blipFill>
              <p:spPr>
                <a:xfrm>
                  <a:off x="10606613" y="475827"/>
                  <a:ext cx="1699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02" name="Freihand 101">
                  <a:extLst>
                    <a:ext uri="{FF2B5EF4-FFF2-40B4-BE49-F238E27FC236}">
                      <a16:creationId xmlns:a16="http://schemas.microsoft.com/office/drawing/2014/main" id="{D19B9DB7-B31E-45C9-AC12-77BE8AD0B5CF}"/>
                    </a:ext>
                  </a:extLst>
                </p14:cNvPr>
                <p14:cNvContentPartPr/>
                <p14:nvPr/>
              </p14:nvContentPartPr>
              <p14:xfrm>
                <a:off x="10787693" y="481227"/>
                <a:ext cx="157680" cy="262800"/>
              </p14:xfrm>
            </p:contentPart>
          </mc:Choice>
          <mc:Fallback xmlns="">
            <p:pic>
              <p:nvPicPr>
                <p:cNvPr id="102" name="Freihand 101">
                  <a:extLst>
                    <a:ext uri="{FF2B5EF4-FFF2-40B4-BE49-F238E27FC236}">
                      <a16:creationId xmlns:a16="http://schemas.microsoft.com/office/drawing/2014/main" id="{D19B9DB7-B31E-45C9-AC12-77BE8AD0B5CF}"/>
                    </a:ext>
                  </a:extLst>
                </p:cNvPr>
                <p:cNvPicPr/>
                <p:nvPr/>
              </p:nvPicPr>
              <p:blipFill>
                <a:blip r:embed="rId466"/>
                <a:stretch>
                  <a:fillRect/>
                </a:stretch>
              </p:blipFill>
              <p:spPr>
                <a:xfrm>
                  <a:off x="10783373" y="476907"/>
                  <a:ext cx="16632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05" name="Freihand 104">
                  <a:extLst>
                    <a:ext uri="{FF2B5EF4-FFF2-40B4-BE49-F238E27FC236}">
                      <a16:creationId xmlns:a16="http://schemas.microsoft.com/office/drawing/2014/main" id="{F4D673A5-63D5-431B-9FD3-01BC9BF747B7}"/>
                    </a:ext>
                  </a:extLst>
                </p14:cNvPr>
                <p14:cNvContentPartPr/>
                <p14:nvPr/>
              </p14:nvContentPartPr>
              <p14:xfrm>
                <a:off x="5907893" y="835827"/>
                <a:ext cx="391680" cy="159120"/>
              </p14:xfrm>
            </p:contentPart>
          </mc:Choice>
          <mc:Fallback xmlns="">
            <p:pic>
              <p:nvPicPr>
                <p:cNvPr id="105" name="Freihand 104">
                  <a:extLst>
                    <a:ext uri="{FF2B5EF4-FFF2-40B4-BE49-F238E27FC236}">
                      <a16:creationId xmlns:a16="http://schemas.microsoft.com/office/drawing/2014/main" id="{F4D673A5-63D5-431B-9FD3-01BC9BF747B7}"/>
                    </a:ext>
                  </a:extLst>
                </p:cNvPr>
                <p:cNvPicPr/>
                <p:nvPr/>
              </p:nvPicPr>
              <p:blipFill>
                <a:blip r:embed="rId468"/>
                <a:stretch>
                  <a:fillRect/>
                </a:stretch>
              </p:blipFill>
              <p:spPr>
                <a:xfrm>
                  <a:off x="5903573" y="831507"/>
                  <a:ext cx="4003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06" name="Freihand 105">
                  <a:extLst>
                    <a:ext uri="{FF2B5EF4-FFF2-40B4-BE49-F238E27FC236}">
                      <a16:creationId xmlns:a16="http://schemas.microsoft.com/office/drawing/2014/main" id="{4C6CFDCC-82DF-46FA-B6B7-2D005B59416C}"/>
                    </a:ext>
                  </a:extLst>
                </p14:cNvPr>
                <p14:cNvContentPartPr/>
                <p14:nvPr/>
              </p14:nvContentPartPr>
              <p14:xfrm>
                <a:off x="6475973" y="844107"/>
                <a:ext cx="132480" cy="204480"/>
              </p14:xfrm>
            </p:contentPart>
          </mc:Choice>
          <mc:Fallback xmlns="">
            <p:pic>
              <p:nvPicPr>
                <p:cNvPr id="106" name="Freihand 105">
                  <a:extLst>
                    <a:ext uri="{FF2B5EF4-FFF2-40B4-BE49-F238E27FC236}">
                      <a16:creationId xmlns:a16="http://schemas.microsoft.com/office/drawing/2014/main" id="{4C6CFDCC-82DF-46FA-B6B7-2D005B59416C}"/>
                    </a:ext>
                  </a:extLst>
                </p:cNvPr>
                <p:cNvPicPr/>
                <p:nvPr/>
              </p:nvPicPr>
              <p:blipFill>
                <a:blip r:embed="rId470"/>
                <a:stretch>
                  <a:fillRect/>
                </a:stretch>
              </p:blipFill>
              <p:spPr>
                <a:xfrm>
                  <a:off x="6471653" y="839787"/>
                  <a:ext cx="14112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07" name="Freihand 106">
                  <a:extLst>
                    <a:ext uri="{FF2B5EF4-FFF2-40B4-BE49-F238E27FC236}">
                      <a16:creationId xmlns:a16="http://schemas.microsoft.com/office/drawing/2014/main" id="{FD00F735-DD53-471C-BD9A-B127B79E4AC1}"/>
                    </a:ext>
                  </a:extLst>
                </p14:cNvPr>
                <p14:cNvContentPartPr/>
                <p14:nvPr/>
              </p14:nvContentPartPr>
              <p14:xfrm>
                <a:off x="6497933" y="931947"/>
                <a:ext cx="171000" cy="16560"/>
              </p14:xfrm>
            </p:contentPart>
          </mc:Choice>
          <mc:Fallback xmlns="">
            <p:pic>
              <p:nvPicPr>
                <p:cNvPr id="107" name="Freihand 106">
                  <a:extLst>
                    <a:ext uri="{FF2B5EF4-FFF2-40B4-BE49-F238E27FC236}">
                      <a16:creationId xmlns:a16="http://schemas.microsoft.com/office/drawing/2014/main" id="{FD00F735-DD53-471C-BD9A-B127B79E4AC1}"/>
                    </a:ext>
                  </a:extLst>
                </p:cNvPr>
                <p:cNvPicPr/>
                <p:nvPr/>
              </p:nvPicPr>
              <p:blipFill>
                <a:blip r:embed="rId472"/>
                <a:stretch>
                  <a:fillRect/>
                </a:stretch>
              </p:blipFill>
              <p:spPr>
                <a:xfrm>
                  <a:off x="6493613" y="927627"/>
                  <a:ext cx="1796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08" name="Freihand 107">
                  <a:extLst>
                    <a:ext uri="{FF2B5EF4-FFF2-40B4-BE49-F238E27FC236}">
                      <a16:creationId xmlns:a16="http://schemas.microsoft.com/office/drawing/2014/main" id="{7967CD4F-DE76-4899-96FE-C1CFB94B2301}"/>
                    </a:ext>
                  </a:extLst>
                </p14:cNvPr>
                <p14:cNvContentPartPr/>
                <p14:nvPr/>
              </p14:nvContentPartPr>
              <p14:xfrm>
                <a:off x="6668933" y="851307"/>
                <a:ext cx="153720" cy="168840"/>
              </p14:xfrm>
            </p:contentPart>
          </mc:Choice>
          <mc:Fallback xmlns="">
            <p:pic>
              <p:nvPicPr>
                <p:cNvPr id="108" name="Freihand 107">
                  <a:extLst>
                    <a:ext uri="{FF2B5EF4-FFF2-40B4-BE49-F238E27FC236}">
                      <a16:creationId xmlns:a16="http://schemas.microsoft.com/office/drawing/2014/main" id="{7967CD4F-DE76-4899-96FE-C1CFB94B2301}"/>
                    </a:ext>
                  </a:extLst>
                </p:cNvPr>
                <p:cNvPicPr/>
                <p:nvPr/>
              </p:nvPicPr>
              <p:blipFill>
                <a:blip r:embed="rId474"/>
                <a:stretch>
                  <a:fillRect/>
                </a:stretch>
              </p:blipFill>
              <p:spPr>
                <a:xfrm>
                  <a:off x="6664613" y="846987"/>
                  <a:ext cx="1623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09" name="Freihand 108">
                  <a:extLst>
                    <a:ext uri="{FF2B5EF4-FFF2-40B4-BE49-F238E27FC236}">
                      <a16:creationId xmlns:a16="http://schemas.microsoft.com/office/drawing/2014/main" id="{85629EA6-E026-4C06-A474-D5DD049DCBFB}"/>
                    </a:ext>
                  </a:extLst>
                </p14:cNvPr>
                <p14:cNvContentPartPr/>
                <p14:nvPr/>
              </p14:nvContentPartPr>
              <p14:xfrm>
                <a:off x="6900053" y="929787"/>
                <a:ext cx="171000" cy="16560"/>
              </p14:xfrm>
            </p:contentPart>
          </mc:Choice>
          <mc:Fallback xmlns="">
            <p:pic>
              <p:nvPicPr>
                <p:cNvPr id="109" name="Freihand 108">
                  <a:extLst>
                    <a:ext uri="{FF2B5EF4-FFF2-40B4-BE49-F238E27FC236}">
                      <a16:creationId xmlns:a16="http://schemas.microsoft.com/office/drawing/2014/main" id="{85629EA6-E026-4C06-A474-D5DD049DCBFB}"/>
                    </a:ext>
                  </a:extLst>
                </p:cNvPr>
                <p:cNvPicPr/>
                <p:nvPr/>
              </p:nvPicPr>
              <p:blipFill>
                <a:blip r:embed="rId476"/>
                <a:stretch>
                  <a:fillRect/>
                </a:stretch>
              </p:blipFill>
              <p:spPr>
                <a:xfrm>
                  <a:off x="6895733" y="925467"/>
                  <a:ext cx="1796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110" name="Freihand 109">
                  <a:extLst>
                    <a:ext uri="{FF2B5EF4-FFF2-40B4-BE49-F238E27FC236}">
                      <a16:creationId xmlns:a16="http://schemas.microsoft.com/office/drawing/2014/main" id="{84E653A7-D606-4A13-AC23-128A8AAAB97B}"/>
                    </a:ext>
                  </a:extLst>
                </p14:cNvPr>
                <p14:cNvContentPartPr/>
                <p14:nvPr/>
              </p14:nvContentPartPr>
              <p14:xfrm>
                <a:off x="7100213" y="837987"/>
                <a:ext cx="167040" cy="151200"/>
              </p14:xfrm>
            </p:contentPart>
          </mc:Choice>
          <mc:Fallback xmlns="">
            <p:pic>
              <p:nvPicPr>
                <p:cNvPr id="110" name="Freihand 109">
                  <a:extLst>
                    <a:ext uri="{FF2B5EF4-FFF2-40B4-BE49-F238E27FC236}">
                      <a16:creationId xmlns:a16="http://schemas.microsoft.com/office/drawing/2014/main" id="{84E653A7-D606-4A13-AC23-128A8AAAB97B}"/>
                    </a:ext>
                  </a:extLst>
                </p:cNvPr>
                <p:cNvPicPr/>
                <p:nvPr/>
              </p:nvPicPr>
              <p:blipFill>
                <a:blip r:embed="rId478"/>
                <a:stretch>
                  <a:fillRect/>
                </a:stretch>
              </p:blipFill>
              <p:spPr>
                <a:xfrm>
                  <a:off x="7095893" y="833667"/>
                  <a:ext cx="1756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11" name="Freihand 110">
                  <a:extLst>
                    <a:ext uri="{FF2B5EF4-FFF2-40B4-BE49-F238E27FC236}">
                      <a16:creationId xmlns:a16="http://schemas.microsoft.com/office/drawing/2014/main" id="{B1E84D12-FB84-47C8-9400-676025C77534}"/>
                    </a:ext>
                  </a:extLst>
                </p14:cNvPr>
                <p14:cNvContentPartPr/>
                <p14:nvPr/>
              </p14:nvContentPartPr>
              <p14:xfrm>
                <a:off x="7161773" y="942747"/>
                <a:ext cx="412560" cy="72360"/>
              </p14:xfrm>
            </p:contentPart>
          </mc:Choice>
          <mc:Fallback xmlns="">
            <p:pic>
              <p:nvPicPr>
                <p:cNvPr id="111" name="Freihand 110">
                  <a:extLst>
                    <a:ext uri="{FF2B5EF4-FFF2-40B4-BE49-F238E27FC236}">
                      <a16:creationId xmlns:a16="http://schemas.microsoft.com/office/drawing/2014/main" id="{B1E84D12-FB84-47C8-9400-676025C77534}"/>
                    </a:ext>
                  </a:extLst>
                </p:cNvPr>
                <p:cNvPicPr/>
                <p:nvPr/>
              </p:nvPicPr>
              <p:blipFill>
                <a:blip r:embed="rId480"/>
                <a:stretch>
                  <a:fillRect/>
                </a:stretch>
              </p:blipFill>
              <p:spPr>
                <a:xfrm>
                  <a:off x="7157453" y="938427"/>
                  <a:ext cx="4212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12" name="Freihand 111">
                  <a:extLst>
                    <a:ext uri="{FF2B5EF4-FFF2-40B4-BE49-F238E27FC236}">
                      <a16:creationId xmlns:a16="http://schemas.microsoft.com/office/drawing/2014/main" id="{0BA669AB-07FF-4AE1-A3E7-19AA5EA18892}"/>
                    </a:ext>
                  </a:extLst>
                </p14:cNvPr>
                <p14:cNvContentPartPr/>
                <p14:nvPr/>
              </p14:nvContentPartPr>
              <p14:xfrm>
                <a:off x="7795733" y="852747"/>
                <a:ext cx="199800" cy="155160"/>
              </p14:xfrm>
            </p:contentPart>
          </mc:Choice>
          <mc:Fallback xmlns="">
            <p:pic>
              <p:nvPicPr>
                <p:cNvPr id="112" name="Freihand 111">
                  <a:extLst>
                    <a:ext uri="{FF2B5EF4-FFF2-40B4-BE49-F238E27FC236}">
                      <a16:creationId xmlns:a16="http://schemas.microsoft.com/office/drawing/2014/main" id="{0BA669AB-07FF-4AE1-A3E7-19AA5EA18892}"/>
                    </a:ext>
                  </a:extLst>
                </p:cNvPr>
                <p:cNvPicPr/>
                <p:nvPr/>
              </p:nvPicPr>
              <p:blipFill>
                <a:blip r:embed="rId482"/>
                <a:stretch>
                  <a:fillRect/>
                </a:stretch>
              </p:blipFill>
              <p:spPr>
                <a:xfrm>
                  <a:off x="7791413" y="848427"/>
                  <a:ext cx="208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13" name="Freihand 112">
                  <a:extLst>
                    <a:ext uri="{FF2B5EF4-FFF2-40B4-BE49-F238E27FC236}">
                      <a16:creationId xmlns:a16="http://schemas.microsoft.com/office/drawing/2014/main" id="{CE06B8F2-2A26-4D88-A073-E6BE08B8AD47}"/>
                    </a:ext>
                  </a:extLst>
                </p14:cNvPr>
                <p14:cNvContentPartPr/>
                <p14:nvPr/>
              </p14:nvContentPartPr>
              <p14:xfrm>
                <a:off x="7962773" y="897747"/>
                <a:ext cx="186120" cy="114480"/>
              </p14:xfrm>
            </p:contentPart>
          </mc:Choice>
          <mc:Fallback xmlns="">
            <p:pic>
              <p:nvPicPr>
                <p:cNvPr id="113" name="Freihand 112">
                  <a:extLst>
                    <a:ext uri="{FF2B5EF4-FFF2-40B4-BE49-F238E27FC236}">
                      <a16:creationId xmlns:a16="http://schemas.microsoft.com/office/drawing/2014/main" id="{CE06B8F2-2A26-4D88-A073-E6BE08B8AD47}"/>
                    </a:ext>
                  </a:extLst>
                </p:cNvPr>
                <p:cNvPicPr/>
                <p:nvPr/>
              </p:nvPicPr>
              <p:blipFill>
                <a:blip r:embed="rId484"/>
                <a:stretch>
                  <a:fillRect/>
                </a:stretch>
              </p:blipFill>
              <p:spPr>
                <a:xfrm>
                  <a:off x="7958453" y="893427"/>
                  <a:ext cx="1947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14" name="Freihand 113">
                  <a:extLst>
                    <a:ext uri="{FF2B5EF4-FFF2-40B4-BE49-F238E27FC236}">
                      <a16:creationId xmlns:a16="http://schemas.microsoft.com/office/drawing/2014/main" id="{B4A9C54D-ED69-4CCD-B3E5-C846598BF481}"/>
                    </a:ext>
                  </a:extLst>
                </p14:cNvPr>
                <p14:cNvContentPartPr/>
                <p14:nvPr/>
              </p14:nvContentPartPr>
              <p14:xfrm>
                <a:off x="8424293" y="867147"/>
                <a:ext cx="51480" cy="139680"/>
              </p14:xfrm>
            </p:contentPart>
          </mc:Choice>
          <mc:Fallback xmlns="">
            <p:pic>
              <p:nvPicPr>
                <p:cNvPr id="114" name="Freihand 113">
                  <a:extLst>
                    <a:ext uri="{FF2B5EF4-FFF2-40B4-BE49-F238E27FC236}">
                      <a16:creationId xmlns:a16="http://schemas.microsoft.com/office/drawing/2014/main" id="{B4A9C54D-ED69-4CCD-B3E5-C846598BF481}"/>
                    </a:ext>
                  </a:extLst>
                </p:cNvPr>
                <p:cNvPicPr/>
                <p:nvPr/>
              </p:nvPicPr>
              <p:blipFill>
                <a:blip r:embed="rId486"/>
                <a:stretch>
                  <a:fillRect/>
                </a:stretch>
              </p:blipFill>
              <p:spPr>
                <a:xfrm>
                  <a:off x="8419973" y="862827"/>
                  <a:ext cx="601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15" name="Freihand 114">
                  <a:extLst>
                    <a:ext uri="{FF2B5EF4-FFF2-40B4-BE49-F238E27FC236}">
                      <a16:creationId xmlns:a16="http://schemas.microsoft.com/office/drawing/2014/main" id="{69D13CDD-DCFE-46EB-A3F2-DBAD16633477}"/>
                    </a:ext>
                  </a:extLst>
                </p14:cNvPr>
                <p14:cNvContentPartPr/>
                <p14:nvPr/>
              </p14:nvContentPartPr>
              <p14:xfrm>
                <a:off x="8335373" y="817827"/>
                <a:ext cx="195120" cy="122400"/>
              </p14:xfrm>
            </p:contentPart>
          </mc:Choice>
          <mc:Fallback xmlns="">
            <p:pic>
              <p:nvPicPr>
                <p:cNvPr id="115" name="Freihand 114">
                  <a:extLst>
                    <a:ext uri="{FF2B5EF4-FFF2-40B4-BE49-F238E27FC236}">
                      <a16:creationId xmlns:a16="http://schemas.microsoft.com/office/drawing/2014/main" id="{69D13CDD-DCFE-46EB-A3F2-DBAD16633477}"/>
                    </a:ext>
                  </a:extLst>
                </p:cNvPr>
                <p:cNvPicPr/>
                <p:nvPr/>
              </p:nvPicPr>
              <p:blipFill>
                <a:blip r:embed="rId488"/>
                <a:stretch>
                  <a:fillRect/>
                </a:stretch>
              </p:blipFill>
              <p:spPr>
                <a:xfrm>
                  <a:off x="8331053" y="813507"/>
                  <a:ext cx="20376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16" name="Freihand 115">
                  <a:extLst>
                    <a:ext uri="{FF2B5EF4-FFF2-40B4-BE49-F238E27FC236}">
                      <a16:creationId xmlns:a16="http://schemas.microsoft.com/office/drawing/2014/main" id="{DD846408-DB1C-4C9E-8017-B1980F1F0A84}"/>
                    </a:ext>
                  </a:extLst>
                </p14:cNvPr>
                <p14:cNvContentPartPr/>
                <p14:nvPr/>
              </p14:nvContentPartPr>
              <p14:xfrm>
                <a:off x="8528333" y="873267"/>
                <a:ext cx="261360" cy="104760"/>
              </p14:xfrm>
            </p:contentPart>
          </mc:Choice>
          <mc:Fallback xmlns="">
            <p:pic>
              <p:nvPicPr>
                <p:cNvPr id="116" name="Freihand 115">
                  <a:extLst>
                    <a:ext uri="{FF2B5EF4-FFF2-40B4-BE49-F238E27FC236}">
                      <a16:creationId xmlns:a16="http://schemas.microsoft.com/office/drawing/2014/main" id="{DD846408-DB1C-4C9E-8017-B1980F1F0A84}"/>
                    </a:ext>
                  </a:extLst>
                </p:cNvPr>
                <p:cNvPicPr/>
                <p:nvPr/>
              </p:nvPicPr>
              <p:blipFill>
                <a:blip r:embed="rId490"/>
                <a:stretch>
                  <a:fillRect/>
                </a:stretch>
              </p:blipFill>
              <p:spPr>
                <a:xfrm>
                  <a:off x="8524013" y="868947"/>
                  <a:ext cx="2700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17" name="Freihand 116">
                  <a:extLst>
                    <a:ext uri="{FF2B5EF4-FFF2-40B4-BE49-F238E27FC236}">
                      <a16:creationId xmlns:a16="http://schemas.microsoft.com/office/drawing/2014/main" id="{204B547A-93B9-4105-B637-631E63893B54}"/>
                    </a:ext>
                  </a:extLst>
                </p14:cNvPr>
                <p14:cNvContentPartPr/>
                <p14:nvPr/>
              </p14:nvContentPartPr>
              <p14:xfrm>
                <a:off x="8788253" y="812067"/>
                <a:ext cx="11880" cy="50760"/>
              </p14:xfrm>
            </p:contentPart>
          </mc:Choice>
          <mc:Fallback xmlns="">
            <p:pic>
              <p:nvPicPr>
                <p:cNvPr id="117" name="Freihand 116">
                  <a:extLst>
                    <a:ext uri="{FF2B5EF4-FFF2-40B4-BE49-F238E27FC236}">
                      <a16:creationId xmlns:a16="http://schemas.microsoft.com/office/drawing/2014/main" id="{204B547A-93B9-4105-B637-631E63893B54}"/>
                    </a:ext>
                  </a:extLst>
                </p:cNvPr>
                <p:cNvPicPr/>
                <p:nvPr/>
              </p:nvPicPr>
              <p:blipFill>
                <a:blip r:embed="rId492"/>
                <a:stretch>
                  <a:fillRect/>
                </a:stretch>
              </p:blipFill>
              <p:spPr>
                <a:xfrm>
                  <a:off x="8783933" y="807747"/>
                  <a:ext cx="2052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18" name="Freihand 117">
                  <a:extLst>
                    <a:ext uri="{FF2B5EF4-FFF2-40B4-BE49-F238E27FC236}">
                      <a16:creationId xmlns:a16="http://schemas.microsoft.com/office/drawing/2014/main" id="{1A5D6FF9-D55F-45AE-8BDD-637D3E338420}"/>
                    </a:ext>
                  </a:extLst>
                </p14:cNvPr>
                <p14:cNvContentPartPr/>
                <p14:nvPr/>
              </p14:nvContentPartPr>
              <p14:xfrm>
                <a:off x="8802293" y="897027"/>
                <a:ext cx="75240" cy="87480"/>
              </p14:xfrm>
            </p:contentPart>
          </mc:Choice>
          <mc:Fallback xmlns="">
            <p:pic>
              <p:nvPicPr>
                <p:cNvPr id="118" name="Freihand 117">
                  <a:extLst>
                    <a:ext uri="{FF2B5EF4-FFF2-40B4-BE49-F238E27FC236}">
                      <a16:creationId xmlns:a16="http://schemas.microsoft.com/office/drawing/2014/main" id="{1A5D6FF9-D55F-45AE-8BDD-637D3E338420}"/>
                    </a:ext>
                  </a:extLst>
                </p:cNvPr>
                <p:cNvPicPr/>
                <p:nvPr/>
              </p:nvPicPr>
              <p:blipFill>
                <a:blip r:embed="rId494"/>
                <a:stretch>
                  <a:fillRect/>
                </a:stretch>
              </p:blipFill>
              <p:spPr>
                <a:xfrm>
                  <a:off x="8797973" y="892707"/>
                  <a:ext cx="8388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19" name="Freihand 118">
                  <a:extLst>
                    <a:ext uri="{FF2B5EF4-FFF2-40B4-BE49-F238E27FC236}">
                      <a16:creationId xmlns:a16="http://schemas.microsoft.com/office/drawing/2014/main" id="{1F7A5FCA-7C29-420E-821F-795A2A88D367}"/>
                    </a:ext>
                  </a:extLst>
                </p14:cNvPr>
                <p14:cNvContentPartPr/>
                <p14:nvPr/>
              </p14:nvContentPartPr>
              <p14:xfrm>
                <a:off x="8929373" y="878667"/>
                <a:ext cx="173160" cy="90000"/>
              </p14:xfrm>
            </p:contentPart>
          </mc:Choice>
          <mc:Fallback xmlns="">
            <p:pic>
              <p:nvPicPr>
                <p:cNvPr id="119" name="Freihand 118">
                  <a:extLst>
                    <a:ext uri="{FF2B5EF4-FFF2-40B4-BE49-F238E27FC236}">
                      <a16:creationId xmlns:a16="http://schemas.microsoft.com/office/drawing/2014/main" id="{1F7A5FCA-7C29-420E-821F-795A2A88D367}"/>
                    </a:ext>
                  </a:extLst>
                </p:cNvPr>
                <p:cNvPicPr/>
                <p:nvPr/>
              </p:nvPicPr>
              <p:blipFill>
                <a:blip r:embed="rId496"/>
                <a:stretch>
                  <a:fillRect/>
                </a:stretch>
              </p:blipFill>
              <p:spPr>
                <a:xfrm>
                  <a:off x="8925053" y="874347"/>
                  <a:ext cx="18180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20" name="Freihand 119">
                  <a:extLst>
                    <a:ext uri="{FF2B5EF4-FFF2-40B4-BE49-F238E27FC236}">
                      <a16:creationId xmlns:a16="http://schemas.microsoft.com/office/drawing/2014/main" id="{1EC8A154-4E96-4A87-B8EE-15CC1AA31D6D}"/>
                    </a:ext>
                  </a:extLst>
                </p14:cNvPr>
                <p14:cNvContentPartPr/>
                <p14:nvPr/>
              </p14:nvContentPartPr>
              <p14:xfrm>
                <a:off x="9104693" y="828987"/>
                <a:ext cx="12960" cy="24840"/>
              </p14:xfrm>
            </p:contentPart>
          </mc:Choice>
          <mc:Fallback xmlns="">
            <p:pic>
              <p:nvPicPr>
                <p:cNvPr id="120" name="Freihand 119">
                  <a:extLst>
                    <a:ext uri="{FF2B5EF4-FFF2-40B4-BE49-F238E27FC236}">
                      <a16:creationId xmlns:a16="http://schemas.microsoft.com/office/drawing/2014/main" id="{1EC8A154-4E96-4A87-B8EE-15CC1AA31D6D}"/>
                    </a:ext>
                  </a:extLst>
                </p:cNvPr>
                <p:cNvPicPr/>
                <p:nvPr/>
              </p:nvPicPr>
              <p:blipFill>
                <a:blip r:embed="rId498"/>
                <a:stretch>
                  <a:fillRect/>
                </a:stretch>
              </p:blipFill>
              <p:spPr>
                <a:xfrm>
                  <a:off x="9100373" y="824667"/>
                  <a:ext cx="21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21" name="Freihand 120">
                  <a:extLst>
                    <a:ext uri="{FF2B5EF4-FFF2-40B4-BE49-F238E27FC236}">
                      <a16:creationId xmlns:a16="http://schemas.microsoft.com/office/drawing/2014/main" id="{06C918C4-0F8D-42DF-8F4A-1A0CE7F8EFB6}"/>
                    </a:ext>
                  </a:extLst>
                </p14:cNvPr>
                <p14:cNvContentPartPr/>
                <p14:nvPr/>
              </p14:nvContentPartPr>
              <p14:xfrm>
                <a:off x="9156533" y="875427"/>
                <a:ext cx="448200" cy="113400"/>
              </p14:xfrm>
            </p:contentPart>
          </mc:Choice>
          <mc:Fallback xmlns="">
            <p:pic>
              <p:nvPicPr>
                <p:cNvPr id="121" name="Freihand 120">
                  <a:extLst>
                    <a:ext uri="{FF2B5EF4-FFF2-40B4-BE49-F238E27FC236}">
                      <a16:creationId xmlns:a16="http://schemas.microsoft.com/office/drawing/2014/main" id="{06C918C4-0F8D-42DF-8F4A-1A0CE7F8EFB6}"/>
                    </a:ext>
                  </a:extLst>
                </p:cNvPr>
                <p:cNvPicPr/>
                <p:nvPr/>
              </p:nvPicPr>
              <p:blipFill>
                <a:blip r:embed="rId500"/>
                <a:stretch>
                  <a:fillRect/>
                </a:stretch>
              </p:blipFill>
              <p:spPr>
                <a:xfrm>
                  <a:off x="9152213" y="871107"/>
                  <a:ext cx="4568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23" name="Freihand 122">
                  <a:extLst>
                    <a:ext uri="{FF2B5EF4-FFF2-40B4-BE49-F238E27FC236}">
                      <a16:creationId xmlns:a16="http://schemas.microsoft.com/office/drawing/2014/main" id="{371984BE-146D-4656-ACAE-09AC80A7F594}"/>
                    </a:ext>
                  </a:extLst>
                </p14:cNvPr>
                <p14:cNvContentPartPr/>
                <p14:nvPr/>
              </p14:nvContentPartPr>
              <p14:xfrm>
                <a:off x="9930893" y="828987"/>
                <a:ext cx="39960" cy="159480"/>
              </p14:xfrm>
            </p:contentPart>
          </mc:Choice>
          <mc:Fallback xmlns="">
            <p:pic>
              <p:nvPicPr>
                <p:cNvPr id="123" name="Freihand 122">
                  <a:extLst>
                    <a:ext uri="{FF2B5EF4-FFF2-40B4-BE49-F238E27FC236}">
                      <a16:creationId xmlns:a16="http://schemas.microsoft.com/office/drawing/2014/main" id="{371984BE-146D-4656-ACAE-09AC80A7F594}"/>
                    </a:ext>
                  </a:extLst>
                </p:cNvPr>
                <p:cNvPicPr/>
                <p:nvPr/>
              </p:nvPicPr>
              <p:blipFill>
                <a:blip r:embed="rId502"/>
                <a:stretch>
                  <a:fillRect/>
                </a:stretch>
              </p:blipFill>
              <p:spPr>
                <a:xfrm>
                  <a:off x="9926573" y="824667"/>
                  <a:ext cx="486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24" name="Freihand 123">
                  <a:extLst>
                    <a:ext uri="{FF2B5EF4-FFF2-40B4-BE49-F238E27FC236}">
                      <a16:creationId xmlns:a16="http://schemas.microsoft.com/office/drawing/2014/main" id="{C4F5DDCF-FDA6-45EE-95BB-89E78798B29C}"/>
                    </a:ext>
                  </a:extLst>
                </p14:cNvPr>
                <p14:cNvContentPartPr/>
                <p14:nvPr/>
              </p14:nvContentPartPr>
              <p14:xfrm>
                <a:off x="9775013" y="812427"/>
                <a:ext cx="304200" cy="76680"/>
              </p14:xfrm>
            </p:contentPart>
          </mc:Choice>
          <mc:Fallback xmlns="">
            <p:pic>
              <p:nvPicPr>
                <p:cNvPr id="124" name="Freihand 123">
                  <a:extLst>
                    <a:ext uri="{FF2B5EF4-FFF2-40B4-BE49-F238E27FC236}">
                      <a16:creationId xmlns:a16="http://schemas.microsoft.com/office/drawing/2014/main" id="{C4F5DDCF-FDA6-45EE-95BB-89E78798B29C}"/>
                    </a:ext>
                  </a:extLst>
                </p:cNvPr>
                <p:cNvPicPr/>
                <p:nvPr/>
              </p:nvPicPr>
              <p:blipFill>
                <a:blip r:embed="rId504"/>
                <a:stretch>
                  <a:fillRect/>
                </a:stretch>
              </p:blipFill>
              <p:spPr>
                <a:xfrm>
                  <a:off x="9770693" y="808107"/>
                  <a:ext cx="3128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26" name="Freihand 125">
                  <a:extLst>
                    <a:ext uri="{FF2B5EF4-FFF2-40B4-BE49-F238E27FC236}">
                      <a16:creationId xmlns:a16="http://schemas.microsoft.com/office/drawing/2014/main" id="{F1B7EED1-19E1-430F-9E05-14A3A8261708}"/>
                    </a:ext>
                  </a:extLst>
                </p14:cNvPr>
                <p14:cNvContentPartPr/>
                <p14:nvPr/>
              </p14:nvContentPartPr>
              <p14:xfrm>
                <a:off x="10246253" y="883347"/>
                <a:ext cx="233280" cy="81720"/>
              </p14:xfrm>
            </p:contentPart>
          </mc:Choice>
          <mc:Fallback xmlns="">
            <p:pic>
              <p:nvPicPr>
                <p:cNvPr id="126" name="Freihand 125">
                  <a:extLst>
                    <a:ext uri="{FF2B5EF4-FFF2-40B4-BE49-F238E27FC236}">
                      <a16:creationId xmlns:a16="http://schemas.microsoft.com/office/drawing/2014/main" id="{F1B7EED1-19E1-430F-9E05-14A3A8261708}"/>
                    </a:ext>
                  </a:extLst>
                </p:cNvPr>
                <p:cNvPicPr/>
                <p:nvPr/>
              </p:nvPicPr>
              <p:blipFill>
                <a:blip r:embed="rId506"/>
                <a:stretch>
                  <a:fillRect/>
                </a:stretch>
              </p:blipFill>
              <p:spPr>
                <a:xfrm>
                  <a:off x="10241933" y="879027"/>
                  <a:ext cx="2419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27" name="Freihand 126">
                  <a:extLst>
                    <a:ext uri="{FF2B5EF4-FFF2-40B4-BE49-F238E27FC236}">
                      <a16:creationId xmlns:a16="http://schemas.microsoft.com/office/drawing/2014/main" id="{0B891C0A-0497-435D-92B3-8E22B4B2CAF1}"/>
                    </a:ext>
                  </a:extLst>
                </p14:cNvPr>
                <p14:cNvContentPartPr/>
                <p14:nvPr/>
              </p14:nvContentPartPr>
              <p14:xfrm>
                <a:off x="10497173" y="810627"/>
                <a:ext cx="95760" cy="229320"/>
              </p14:xfrm>
            </p:contentPart>
          </mc:Choice>
          <mc:Fallback xmlns="">
            <p:pic>
              <p:nvPicPr>
                <p:cNvPr id="127" name="Freihand 126">
                  <a:extLst>
                    <a:ext uri="{FF2B5EF4-FFF2-40B4-BE49-F238E27FC236}">
                      <a16:creationId xmlns:a16="http://schemas.microsoft.com/office/drawing/2014/main" id="{0B891C0A-0497-435D-92B3-8E22B4B2CAF1}"/>
                    </a:ext>
                  </a:extLst>
                </p:cNvPr>
                <p:cNvPicPr/>
                <p:nvPr/>
              </p:nvPicPr>
              <p:blipFill>
                <a:blip r:embed="rId508"/>
                <a:stretch>
                  <a:fillRect/>
                </a:stretch>
              </p:blipFill>
              <p:spPr>
                <a:xfrm>
                  <a:off x="10492853" y="806307"/>
                  <a:ext cx="10440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29" name="Freihand 128">
                  <a:extLst>
                    <a:ext uri="{FF2B5EF4-FFF2-40B4-BE49-F238E27FC236}">
                      <a16:creationId xmlns:a16="http://schemas.microsoft.com/office/drawing/2014/main" id="{4C232343-FC2E-48CF-9C62-BCF7AD77EDED}"/>
                    </a:ext>
                  </a:extLst>
                </p14:cNvPr>
                <p14:cNvContentPartPr/>
                <p14:nvPr/>
              </p14:nvContentPartPr>
              <p14:xfrm>
                <a:off x="10820093" y="818547"/>
                <a:ext cx="10800" cy="135000"/>
              </p14:xfrm>
            </p:contentPart>
          </mc:Choice>
          <mc:Fallback xmlns="">
            <p:pic>
              <p:nvPicPr>
                <p:cNvPr id="129" name="Freihand 128">
                  <a:extLst>
                    <a:ext uri="{FF2B5EF4-FFF2-40B4-BE49-F238E27FC236}">
                      <a16:creationId xmlns:a16="http://schemas.microsoft.com/office/drawing/2014/main" id="{4C232343-FC2E-48CF-9C62-BCF7AD77EDED}"/>
                    </a:ext>
                  </a:extLst>
                </p:cNvPr>
                <p:cNvPicPr/>
                <p:nvPr/>
              </p:nvPicPr>
              <p:blipFill>
                <a:blip r:embed="rId510"/>
                <a:stretch>
                  <a:fillRect/>
                </a:stretch>
              </p:blipFill>
              <p:spPr>
                <a:xfrm>
                  <a:off x="10815773" y="814227"/>
                  <a:ext cx="194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30" name="Freihand 129">
                  <a:extLst>
                    <a:ext uri="{FF2B5EF4-FFF2-40B4-BE49-F238E27FC236}">
                      <a16:creationId xmlns:a16="http://schemas.microsoft.com/office/drawing/2014/main" id="{262DD21E-08B5-4225-BF0D-268C1463A56D}"/>
                    </a:ext>
                  </a:extLst>
                </p14:cNvPr>
                <p14:cNvContentPartPr/>
                <p14:nvPr/>
              </p14:nvContentPartPr>
              <p14:xfrm>
                <a:off x="10720733" y="798747"/>
                <a:ext cx="158400" cy="72720"/>
              </p14:xfrm>
            </p:contentPart>
          </mc:Choice>
          <mc:Fallback xmlns="">
            <p:pic>
              <p:nvPicPr>
                <p:cNvPr id="130" name="Freihand 129">
                  <a:extLst>
                    <a:ext uri="{FF2B5EF4-FFF2-40B4-BE49-F238E27FC236}">
                      <a16:creationId xmlns:a16="http://schemas.microsoft.com/office/drawing/2014/main" id="{262DD21E-08B5-4225-BF0D-268C1463A56D}"/>
                    </a:ext>
                  </a:extLst>
                </p:cNvPr>
                <p:cNvPicPr/>
                <p:nvPr/>
              </p:nvPicPr>
              <p:blipFill>
                <a:blip r:embed="rId512"/>
                <a:stretch>
                  <a:fillRect/>
                </a:stretch>
              </p:blipFill>
              <p:spPr>
                <a:xfrm>
                  <a:off x="10716413" y="794427"/>
                  <a:ext cx="1670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31" name="Freihand 130">
                  <a:extLst>
                    <a:ext uri="{FF2B5EF4-FFF2-40B4-BE49-F238E27FC236}">
                      <a16:creationId xmlns:a16="http://schemas.microsoft.com/office/drawing/2014/main" id="{744566F8-A6D9-44D3-8F30-35D7F1633028}"/>
                    </a:ext>
                  </a:extLst>
                </p14:cNvPr>
                <p14:cNvContentPartPr/>
                <p14:nvPr/>
              </p14:nvContentPartPr>
              <p14:xfrm>
                <a:off x="10981013" y="765267"/>
                <a:ext cx="24840" cy="92880"/>
              </p14:xfrm>
            </p:contentPart>
          </mc:Choice>
          <mc:Fallback xmlns="">
            <p:pic>
              <p:nvPicPr>
                <p:cNvPr id="131" name="Freihand 130">
                  <a:extLst>
                    <a:ext uri="{FF2B5EF4-FFF2-40B4-BE49-F238E27FC236}">
                      <a16:creationId xmlns:a16="http://schemas.microsoft.com/office/drawing/2014/main" id="{744566F8-A6D9-44D3-8F30-35D7F1633028}"/>
                    </a:ext>
                  </a:extLst>
                </p:cNvPr>
                <p:cNvPicPr/>
                <p:nvPr/>
              </p:nvPicPr>
              <p:blipFill>
                <a:blip r:embed="rId514"/>
                <a:stretch>
                  <a:fillRect/>
                </a:stretch>
              </p:blipFill>
              <p:spPr>
                <a:xfrm>
                  <a:off x="10976693" y="760947"/>
                  <a:ext cx="33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33" name="Freihand 132">
                  <a:extLst>
                    <a:ext uri="{FF2B5EF4-FFF2-40B4-BE49-F238E27FC236}">
                      <a16:creationId xmlns:a16="http://schemas.microsoft.com/office/drawing/2014/main" id="{D51B942D-5F10-4620-9252-BFD2FED62DFE}"/>
                    </a:ext>
                  </a:extLst>
                </p14:cNvPr>
                <p14:cNvContentPartPr/>
                <p14:nvPr/>
              </p14:nvContentPartPr>
              <p14:xfrm>
                <a:off x="5625293" y="1280787"/>
                <a:ext cx="131760" cy="21600"/>
              </p14:xfrm>
            </p:contentPart>
          </mc:Choice>
          <mc:Fallback xmlns="">
            <p:pic>
              <p:nvPicPr>
                <p:cNvPr id="133" name="Freihand 132">
                  <a:extLst>
                    <a:ext uri="{FF2B5EF4-FFF2-40B4-BE49-F238E27FC236}">
                      <a16:creationId xmlns:a16="http://schemas.microsoft.com/office/drawing/2014/main" id="{D51B942D-5F10-4620-9252-BFD2FED62DFE}"/>
                    </a:ext>
                  </a:extLst>
                </p:cNvPr>
                <p:cNvPicPr/>
                <p:nvPr/>
              </p:nvPicPr>
              <p:blipFill>
                <a:blip r:embed="rId516"/>
                <a:stretch>
                  <a:fillRect/>
                </a:stretch>
              </p:blipFill>
              <p:spPr>
                <a:xfrm>
                  <a:off x="5620973" y="1276467"/>
                  <a:ext cx="1404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34" name="Freihand 133">
                  <a:extLst>
                    <a:ext uri="{FF2B5EF4-FFF2-40B4-BE49-F238E27FC236}">
                      <a16:creationId xmlns:a16="http://schemas.microsoft.com/office/drawing/2014/main" id="{9FE495BA-3B86-4319-AA1D-210C260569A3}"/>
                    </a:ext>
                  </a:extLst>
                </p14:cNvPr>
                <p14:cNvContentPartPr/>
                <p14:nvPr/>
              </p14:nvContentPartPr>
              <p14:xfrm>
                <a:off x="5597213" y="1323267"/>
                <a:ext cx="143640" cy="16920"/>
              </p14:xfrm>
            </p:contentPart>
          </mc:Choice>
          <mc:Fallback xmlns="">
            <p:pic>
              <p:nvPicPr>
                <p:cNvPr id="134" name="Freihand 133">
                  <a:extLst>
                    <a:ext uri="{FF2B5EF4-FFF2-40B4-BE49-F238E27FC236}">
                      <a16:creationId xmlns:a16="http://schemas.microsoft.com/office/drawing/2014/main" id="{9FE495BA-3B86-4319-AA1D-210C260569A3}"/>
                    </a:ext>
                  </a:extLst>
                </p:cNvPr>
                <p:cNvPicPr/>
                <p:nvPr/>
              </p:nvPicPr>
              <p:blipFill>
                <a:blip r:embed="rId518"/>
                <a:stretch>
                  <a:fillRect/>
                </a:stretch>
              </p:blipFill>
              <p:spPr>
                <a:xfrm>
                  <a:off x="5592893" y="1318947"/>
                  <a:ext cx="15228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35" name="Freihand 134">
                  <a:extLst>
                    <a:ext uri="{FF2B5EF4-FFF2-40B4-BE49-F238E27FC236}">
                      <a16:creationId xmlns:a16="http://schemas.microsoft.com/office/drawing/2014/main" id="{47A39E4E-83B4-47BC-A5E2-238A3F5CAC55}"/>
                    </a:ext>
                  </a:extLst>
                </p14:cNvPr>
                <p14:cNvContentPartPr/>
                <p14:nvPr/>
              </p14:nvContentPartPr>
              <p14:xfrm>
                <a:off x="5739053" y="1251627"/>
                <a:ext cx="98280" cy="153360"/>
              </p14:xfrm>
            </p:contentPart>
          </mc:Choice>
          <mc:Fallback xmlns="">
            <p:pic>
              <p:nvPicPr>
                <p:cNvPr id="135" name="Freihand 134">
                  <a:extLst>
                    <a:ext uri="{FF2B5EF4-FFF2-40B4-BE49-F238E27FC236}">
                      <a16:creationId xmlns:a16="http://schemas.microsoft.com/office/drawing/2014/main" id="{47A39E4E-83B4-47BC-A5E2-238A3F5CAC55}"/>
                    </a:ext>
                  </a:extLst>
                </p:cNvPr>
                <p:cNvPicPr/>
                <p:nvPr/>
              </p:nvPicPr>
              <p:blipFill>
                <a:blip r:embed="rId520"/>
                <a:stretch>
                  <a:fillRect/>
                </a:stretch>
              </p:blipFill>
              <p:spPr>
                <a:xfrm>
                  <a:off x="5734733" y="1247307"/>
                  <a:ext cx="10692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36" name="Freihand 135">
                  <a:extLst>
                    <a:ext uri="{FF2B5EF4-FFF2-40B4-BE49-F238E27FC236}">
                      <a16:creationId xmlns:a16="http://schemas.microsoft.com/office/drawing/2014/main" id="{5C03A800-941F-4051-9867-6E3D71926BF8}"/>
                    </a:ext>
                  </a:extLst>
                </p14:cNvPr>
                <p14:cNvContentPartPr/>
                <p14:nvPr/>
              </p14:nvContentPartPr>
              <p14:xfrm>
                <a:off x="6103733" y="1245867"/>
                <a:ext cx="5040" cy="133560"/>
              </p14:xfrm>
            </p:contentPart>
          </mc:Choice>
          <mc:Fallback xmlns="">
            <p:pic>
              <p:nvPicPr>
                <p:cNvPr id="136" name="Freihand 135">
                  <a:extLst>
                    <a:ext uri="{FF2B5EF4-FFF2-40B4-BE49-F238E27FC236}">
                      <a16:creationId xmlns:a16="http://schemas.microsoft.com/office/drawing/2014/main" id="{5C03A800-941F-4051-9867-6E3D71926BF8}"/>
                    </a:ext>
                  </a:extLst>
                </p:cNvPr>
                <p:cNvPicPr/>
                <p:nvPr/>
              </p:nvPicPr>
              <p:blipFill>
                <a:blip r:embed="rId522"/>
                <a:stretch>
                  <a:fillRect/>
                </a:stretch>
              </p:blipFill>
              <p:spPr>
                <a:xfrm>
                  <a:off x="6099413" y="1241547"/>
                  <a:ext cx="1368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37" name="Freihand 136">
                  <a:extLst>
                    <a:ext uri="{FF2B5EF4-FFF2-40B4-BE49-F238E27FC236}">
                      <a16:creationId xmlns:a16="http://schemas.microsoft.com/office/drawing/2014/main" id="{F5E8C961-A755-4FBF-8792-3B82312FD226}"/>
                    </a:ext>
                  </a:extLst>
                </p14:cNvPr>
                <p14:cNvContentPartPr/>
                <p14:nvPr/>
              </p14:nvContentPartPr>
              <p14:xfrm>
                <a:off x="5991053" y="1208787"/>
                <a:ext cx="207000" cy="100440"/>
              </p14:xfrm>
            </p:contentPart>
          </mc:Choice>
          <mc:Fallback xmlns="">
            <p:pic>
              <p:nvPicPr>
                <p:cNvPr id="137" name="Freihand 136">
                  <a:extLst>
                    <a:ext uri="{FF2B5EF4-FFF2-40B4-BE49-F238E27FC236}">
                      <a16:creationId xmlns:a16="http://schemas.microsoft.com/office/drawing/2014/main" id="{F5E8C961-A755-4FBF-8792-3B82312FD226}"/>
                    </a:ext>
                  </a:extLst>
                </p:cNvPr>
                <p:cNvPicPr/>
                <p:nvPr/>
              </p:nvPicPr>
              <p:blipFill>
                <a:blip r:embed="rId524"/>
                <a:stretch>
                  <a:fillRect/>
                </a:stretch>
              </p:blipFill>
              <p:spPr>
                <a:xfrm>
                  <a:off x="5986733" y="1204467"/>
                  <a:ext cx="2156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38" name="Freihand 137">
                  <a:extLst>
                    <a:ext uri="{FF2B5EF4-FFF2-40B4-BE49-F238E27FC236}">
                      <a16:creationId xmlns:a16="http://schemas.microsoft.com/office/drawing/2014/main" id="{68C62588-378A-4019-98CB-CB23D1C1EDC1}"/>
                    </a:ext>
                  </a:extLst>
                </p14:cNvPr>
                <p14:cNvContentPartPr/>
                <p14:nvPr/>
              </p14:nvContentPartPr>
              <p14:xfrm>
                <a:off x="6436733" y="1186107"/>
                <a:ext cx="178560" cy="212040"/>
              </p14:xfrm>
            </p:contentPart>
          </mc:Choice>
          <mc:Fallback xmlns="">
            <p:pic>
              <p:nvPicPr>
                <p:cNvPr id="138" name="Freihand 137">
                  <a:extLst>
                    <a:ext uri="{FF2B5EF4-FFF2-40B4-BE49-F238E27FC236}">
                      <a16:creationId xmlns:a16="http://schemas.microsoft.com/office/drawing/2014/main" id="{68C62588-378A-4019-98CB-CB23D1C1EDC1}"/>
                    </a:ext>
                  </a:extLst>
                </p:cNvPr>
                <p:cNvPicPr/>
                <p:nvPr/>
              </p:nvPicPr>
              <p:blipFill>
                <a:blip r:embed="rId526"/>
                <a:stretch>
                  <a:fillRect/>
                </a:stretch>
              </p:blipFill>
              <p:spPr>
                <a:xfrm>
                  <a:off x="6432413" y="1181787"/>
                  <a:ext cx="1872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39" name="Freihand 138">
                  <a:extLst>
                    <a:ext uri="{FF2B5EF4-FFF2-40B4-BE49-F238E27FC236}">
                      <a16:creationId xmlns:a16="http://schemas.microsoft.com/office/drawing/2014/main" id="{E7FB690E-7B5C-40B0-84E6-6E7BFF8E0651}"/>
                    </a:ext>
                  </a:extLst>
                </p14:cNvPr>
                <p14:cNvContentPartPr/>
                <p14:nvPr/>
              </p14:nvContentPartPr>
              <p14:xfrm>
                <a:off x="6622493" y="1260627"/>
                <a:ext cx="21600" cy="45360"/>
              </p14:xfrm>
            </p:contentPart>
          </mc:Choice>
          <mc:Fallback xmlns="">
            <p:pic>
              <p:nvPicPr>
                <p:cNvPr id="139" name="Freihand 138">
                  <a:extLst>
                    <a:ext uri="{FF2B5EF4-FFF2-40B4-BE49-F238E27FC236}">
                      <a16:creationId xmlns:a16="http://schemas.microsoft.com/office/drawing/2014/main" id="{E7FB690E-7B5C-40B0-84E6-6E7BFF8E0651}"/>
                    </a:ext>
                  </a:extLst>
                </p:cNvPr>
                <p:cNvPicPr/>
                <p:nvPr/>
              </p:nvPicPr>
              <p:blipFill>
                <a:blip r:embed="rId528"/>
                <a:stretch>
                  <a:fillRect/>
                </a:stretch>
              </p:blipFill>
              <p:spPr>
                <a:xfrm>
                  <a:off x="6618173" y="1256307"/>
                  <a:ext cx="302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40" name="Freihand 139">
                  <a:extLst>
                    <a:ext uri="{FF2B5EF4-FFF2-40B4-BE49-F238E27FC236}">
                      <a16:creationId xmlns:a16="http://schemas.microsoft.com/office/drawing/2014/main" id="{219AF1F3-63D3-4AA4-8895-FD1CD7F7E826}"/>
                    </a:ext>
                  </a:extLst>
                </p14:cNvPr>
                <p14:cNvContentPartPr/>
                <p14:nvPr/>
              </p14:nvContentPartPr>
              <p14:xfrm>
                <a:off x="6695213" y="1222827"/>
                <a:ext cx="315720" cy="160920"/>
              </p14:xfrm>
            </p:contentPart>
          </mc:Choice>
          <mc:Fallback xmlns="">
            <p:pic>
              <p:nvPicPr>
                <p:cNvPr id="140" name="Freihand 139">
                  <a:extLst>
                    <a:ext uri="{FF2B5EF4-FFF2-40B4-BE49-F238E27FC236}">
                      <a16:creationId xmlns:a16="http://schemas.microsoft.com/office/drawing/2014/main" id="{219AF1F3-63D3-4AA4-8895-FD1CD7F7E826}"/>
                    </a:ext>
                  </a:extLst>
                </p:cNvPr>
                <p:cNvPicPr/>
                <p:nvPr/>
              </p:nvPicPr>
              <p:blipFill>
                <a:blip r:embed="rId530"/>
                <a:stretch>
                  <a:fillRect/>
                </a:stretch>
              </p:blipFill>
              <p:spPr>
                <a:xfrm>
                  <a:off x="6690893" y="1218507"/>
                  <a:ext cx="32436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41" name="Freihand 140">
                  <a:extLst>
                    <a:ext uri="{FF2B5EF4-FFF2-40B4-BE49-F238E27FC236}">
                      <a16:creationId xmlns:a16="http://schemas.microsoft.com/office/drawing/2014/main" id="{C43101B7-B478-49DC-9440-973029A449BA}"/>
                    </a:ext>
                  </a:extLst>
                </p14:cNvPr>
                <p14:cNvContentPartPr/>
                <p14:nvPr/>
              </p14:nvContentPartPr>
              <p14:xfrm>
                <a:off x="7186613" y="1279707"/>
                <a:ext cx="177120" cy="125280"/>
              </p14:xfrm>
            </p:contentPart>
          </mc:Choice>
          <mc:Fallback xmlns="">
            <p:pic>
              <p:nvPicPr>
                <p:cNvPr id="141" name="Freihand 140">
                  <a:extLst>
                    <a:ext uri="{FF2B5EF4-FFF2-40B4-BE49-F238E27FC236}">
                      <a16:creationId xmlns:a16="http://schemas.microsoft.com/office/drawing/2014/main" id="{C43101B7-B478-49DC-9440-973029A449BA}"/>
                    </a:ext>
                  </a:extLst>
                </p:cNvPr>
                <p:cNvPicPr/>
                <p:nvPr/>
              </p:nvPicPr>
              <p:blipFill>
                <a:blip r:embed="rId532"/>
                <a:stretch>
                  <a:fillRect/>
                </a:stretch>
              </p:blipFill>
              <p:spPr>
                <a:xfrm>
                  <a:off x="7182293" y="1275387"/>
                  <a:ext cx="1857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42" name="Freihand 141">
                  <a:extLst>
                    <a:ext uri="{FF2B5EF4-FFF2-40B4-BE49-F238E27FC236}">
                      <a16:creationId xmlns:a16="http://schemas.microsoft.com/office/drawing/2014/main" id="{45FB8B92-E42F-4438-A9D8-60C290F56B8B}"/>
                    </a:ext>
                  </a:extLst>
                </p14:cNvPr>
                <p14:cNvContentPartPr/>
                <p14:nvPr/>
              </p14:nvContentPartPr>
              <p14:xfrm>
                <a:off x="7350773" y="1242267"/>
                <a:ext cx="33480" cy="52200"/>
              </p14:xfrm>
            </p:contentPart>
          </mc:Choice>
          <mc:Fallback xmlns="">
            <p:pic>
              <p:nvPicPr>
                <p:cNvPr id="142" name="Freihand 141">
                  <a:extLst>
                    <a:ext uri="{FF2B5EF4-FFF2-40B4-BE49-F238E27FC236}">
                      <a16:creationId xmlns:a16="http://schemas.microsoft.com/office/drawing/2014/main" id="{45FB8B92-E42F-4438-A9D8-60C290F56B8B}"/>
                    </a:ext>
                  </a:extLst>
                </p:cNvPr>
                <p:cNvPicPr/>
                <p:nvPr/>
              </p:nvPicPr>
              <p:blipFill>
                <a:blip r:embed="rId534"/>
                <a:stretch>
                  <a:fillRect/>
                </a:stretch>
              </p:blipFill>
              <p:spPr>
                <a:xfrm>
                  <a:off x="7346453" y="1237947"/>
                  <a:ext cx="421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43" name="Freihand 142">
                  <a:extLst>
                    <a:ext uri="{FF2B5EF4-FFF2-40B4-BE49-F238E27FC236}">
                      <a16:creationId xmlns:a16="http://schemas.microsoft.com/office/drawing/2014/main" id="{A57C56AC-3637-4A7E-BA3C-5A44F7AFCF47}"/>
                    </a:ext>
                  </a:extLst>
                </p14:cNvPr>
                <p14:cNvContentPartPr/>
                <p14:nvPr/>
              </p14:nvContentPartPr>
              <p14:xfrm>
                <a:off x="7456613" y="1176747"/>
                <a:ext cx="132120" cy="185760"/>
              </p14:xfrm>
            </p:contentPart>
          </mc:Choice>
          <mc:Fallback xmlns="">
            <p:pic>
              <p:nvPicPr>
                <p:cNvPr id="143" name="Freihand 142">
                  <a:extLst>
                    <a:ext uri="{FF2B5EF4-FFF2-40B4-BE49-F238E27FC236}">
                      <a16:creationId xmlns:a16="http://schemas.microsoft.com/office/drawing/2014/main" id="{A57C56AC-3637-4A7E-BA3C-5A44F7AFCF47}"/>
                    </a:ext>
                  </a:extLst>
                </p:cNvPr>
                <p:cNvPicPr/>
                <p:nvPr/>
              </p:nvPicPr>
              <p:blipFill>
                <a:blip r:embed="rId536"/>
                <a:stretch>
                  <a:fillRect/>
                </a:stretch>
              </p:blipFill>
              <p:spPr>
                <a:xfrm>
                  <a:off x="7452293" y="1172427"/>
                  <a:ext cx="14076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44" name="Freihand 143">
                  <a:extLst>
                    <a:ext uri="{FF2B5EF4-FFF2-40B4-BE49-F238E27FC236}">
                      <a16:creationId xmlns:a16="http://schemas.microsoft.com/office/drawing/2014/main" id="{6C4ACC31-EA16-452E-990F-D1B588AE7BBA}"/>
                    </a:ext>
                  </a:extLst>
                </p14:cNvPr>
                <p14:cNvContentPartPr/>
                <p14:nvPr/>
              </p14:nvContentPartPr>
              <p14:xfrm>
                <a:off x="7783493" y="1277547"/>
                <a:ext cx="168480" cy="61200"/>
              </p14:xfrm>
            </p:contentPart>
          </mc:Choice>
          <mc:Fallback xmlns="">
            <p:pic>
              <p:nvPicPr>
                <p:cNvPr id="144" name="Freihand 143">
                  <a:extLst>
                    <a:ext uri="{FF2B5EF4-FFF2-40B4-BE49-F238E27FC236}">
                      <a16:creationId xmlns:a16="http://schemas.microsoft.com/office/drawing/2014/main" id="{6C4ACC31-EA16-452E-990F-D1B588AE7BBA}"/>
                    </a:ext>
                  </a:extLst>
                </p:cNvPr>
                <p:cNvPicPr/>
                <p:nvPr/>
              </p:nvPicPr>
              <p:blipFill>
                <a:blip r:embed="rId538"/>
                <a:stretch>
                  <a:fillRect/>
                </a:stretch>
              </p:blipFill>
              <p:spPr>
                <a:xfrm>
                  <a:off x="7779173" y="1273227"/>
                  <a:ext cx="1771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45" name="Freihand 144">
                  <a:extLst>
                    <a:ext uri="{FF2B5EF4-FFF2-40B4-BE49-F238E27FC236}">
                      <a16:creationId xmlns:a16="http://schemas.microsoft.com/office/drawing/2014/main" id="{F78776F3-9F88-443A-BBE6-679314F6DB2C}"/>
                    </a:ext>
                  </a:extLst>
                </p14:cNvPr>
                <p14:cNvContentPartPr/>
                <p14:nvPr/>
              </p14:nvContentPartPr>
              <p14:xfrm>
                <a:off x="7962413" y="1228947"/>
                <a:ext cx="23760" cy="21960"/>
              </p14:xfrm>
            </p:contentPart>
          </mc:Choice>
          <mc:Fallback xmlns="">
            <p:pic>
              <p:nvPicPr>
                <p:cNvPr id="145" name="Freihand 144">
                  <a:extLst>
                    <a:ext uri="{FF2B5EF4-FFF2-40B4-BE49-F238E27FC236}">
                      <a16:creationId xmlns:a16="http://schemas.microsoft.com/office/drawing/2014/main" id="{F78776F3-9F88-443A-BBE6-679314F6DB2C}"/>
                    </a:ext>
                  </a:extLst>
                </p:cNvPr>
                <p:cNvPicPr/>
                <p:nvPr/>
              </p:nvPicPr>
              <p:blipFill>
                <a:blip r:embed="rId540"/>
                <a:stretch>
                  <a:fillRect/>
                </a:stretch>
              </p:blipFill>
              <p:spPr>
                <a:xfrm>
                  <a:off x="7958093" y="1224627"/>
                  <a:ext cx="3240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46" name="Freihand 145">
                  <a:extLst>
                    <a:ext uri="{FF2B5EF4-FFF2-40B4-BE49-F238E27FC236}">
                      <a16:creationId xmlns:a16="http://schemas.microsoft.com/office/drawing/2014/main" id="{F9ADD16D-527B-4E3F-A46C-90DA389B1CBD}"/>
                    </a:ext>
                  </a:extLst>
                </p14:cNvPr>
                <p14:cNvContentPartPr/>
                <p14:nvPr/>
              </p14:nvContentPartPr>
              <p14:xfrm>
                <a:off x="8083013" y="1231467"/>
                <a:ext cx="280080" cy="96480"/>
              </p14:xfrm>
            </p:contentPart>
          </mc:Choice>
          <mc:Fallback xmlns="">
            <p:pic>
              <p:nvPicPr>
                <p:cNvPr id="146" name="Freihand 145">
                  <a:extLst>
                    <a:ext uri="{FF2B5EF4-FFF2-40B4-BE49-F238E27FC236}">
                      <a16:creationId xmlns:a16="http://schemas.microsoft.com/office/drawing/2014/main" id="{F9ADD16D-527B-4E3F-A46C-90DA389B1CBD}"/>
                    </a:ext>
                  </a:extLst>
                </p:cNvPr>
                <p:cNvPicPr/>
                <p:nvPr/>
              </p:nvPicPr>
              <p:blipFill>
                <a:blip r:embed="rId542"/>
                <a:stretch>
                  <a:fillRect/>
                </a:stretch>
              </p:blipFill>
              <p:spPr>
                <a:xfrm>
                  <a:off x="8078693" y="1227147"/>
                  <a:ext cx="2887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47" name="Freihand 146">
                  <a:extLst>
                    <a:ext uri="{FF2B5EF4-FFF2-40B4-BE49-F238E27FC236}">
                      <a16:creationId xmlns:a16="http://schemas.microsoft.com/office/drawing/2014/main" id="{C15B92C2-90F7-4373-8561-D9894F0035E5}"/>
                    </a:ext>
                  </a:extLst>
                </p14:cNvPr>
                <p14:cNvContentPartPr/>
                <p14:nvPr/>
              </p14:nvContentPartPr>
              <p14:xfrm>
                <a:off x="8578733" y="1192227"/>
                <a:ext cx="97920" cy="132480"/>
              </p14:xfrm>
            </p:contentPart>
          </mc:Choice>
          <mc:Fallback xmlns="">
            <p:pic>
              <p:nvPicPr>
                <p:cNvPr id="147" name="Freihand 146">
                  <a:extLst>
                    <a:ext uri="{FF2B5EF4-FFF2-40B4-BE49-F238E27FC236}">
                      <a16:creationId xmlns:a16="http://schemas.microsoft.com/office/drawing/2014/main" id="{C15B92C2-90F7-4373-8561-D9894F0035E5}"/>
                    </a:ext>
                  </a:extLst>
                </p:cNvPr>
                <p:cNvPicPr/>
                <p:nvPr/>
              </p:nvPicPr>
              <p:blipFill>
                <a:blip r:embed="rId544"/>
                <a:stretch>
                  <a:fillRect/>
                </a:stretch>
              </p:blipFill>
              <p:spPr>
                <a:xfrm>
                  <a:off x="8574413" y="1187907"/>
                  <a:ext cx="1065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48" name="Freihand 147">
                  <a:extLst>
                    <a:ext uri="{FF2B5EF4-FFF2-40B4-BE49-F238E27FC236}">
                      <a16:creationId xmlns:a16="http://schemas.microsoft.com/office/drawing/2014/main" id="{BCFC44F2-90C2-4180-ACAB-00F1B7DC9A60}"/>
                    </a:ext>
                  </a:extLst>
                </p14:cNvPr>
                <p14:cNvContentPartPr/>
                <p14:nvPr/>
              </p14:nvContentPartPr>
              <p14:xfrm>
                <a:off x="8742173" y="1176387"/>
                <a:ext cx="128880" cy="123480"/>
              </p14:xfrm>
            </p:contentPart>
          </mc:Choice>
          <mc:Fallback xmlns="">
            <p:pic>
              <p:nvPicPr>
                <p:cNvPr id="148" name="Freihand 147">
                  <a:extLst>
                    <a:ext uri="{FF2B5EF4-FFF2-40B4-BE49-F238E27FC236}">
                      <a16:creationId xmlns:a16="http://schemas.microsoft.com/office/drawing/2014/main" id="{BCFC44F2-90C2-4180-ACAB-00F1B7DC9A60}"/>
                    </a:ext>
                  </a:extLst>
                </p:cNvPr>
                <p:cNvPicPr/>
                <p:nvPr/>
              </p:nvPicPr>
              <p:blipFill>
                <a:blip r:embed="rId546"/>
                <a:stretch>
                  <a:fillRect/>
                </a:stretch>
              </p:blipFill>
              <p:spPr>
                <a:xfrm>
                  <a:off x="8737853" y="1172067"/>
                  <a:ext cx="1375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9" name="Freihand 148">
                  <a:extLst>
                    <a:ext uri="{FF2B5EF4-FFF2-40B4-BE49-F238E27FC236}">
                      <a16:creationId xmlns:a16="http://schemas.microsoft.com/office/drawing/2014/main" id="{47126F05-CA8B-4AC5-8159-649A1EE6D754}"/>
                    </a:ext>
                  </a:extLst>
                </p14:cNvPr>
                <p14:cNvContentPartPr/>
                <p14:nvPr/>
              </p14:nvContentPartPr>
              <p14:xfrm>
                <a:off x="8920373" y="1260267"/>
                <a:ext cx="107640" cy="15120"/>
              </p14:xfrm>
            </p:contentPart>
          </mc:Choice>
          <mc:Fallback xmlns="">
            <p:pic>
              <p:nvPicPr>
                <p:cNvPr id="149" name="Freihand 148">
                  <a:extLst>
                    <a:ext uri="{FF2B5EF4-FFF2-40B4-BE49-F238E27FC236}">
                      <a16:creationId xmlns:a16="http://schemas.microsoft.com/office/drawing/2014/main" id="{47126F05-CA8B-4AC5-8159-649A1EE6D754}"/>
                    </a:ext>
                  </a:extLst>
                </p:cNvPr>
                <p:cNvPicPr/>
                <p:nvPr/>
              </p:nvPicPr>
              <p:blipFill>
                <a:blip r:embed="rId548"/>
                <a:stretch>
                  <a:fillRect/>
                </a:stretch>
              </p:blipFill>
              <p:spPr>
                <a:xfrm>
                  <a:off x="8916053" y="1255947"/>
                  <a:ext cx="1162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50" name="Freihand 149">
                  <a:extLst>
                    <a:ext uri="{FF2B5EF4-FFF2-40B4-BE49-F238E27FC236}">
                      <a16:creationId xmlns:a16="http://schemas.microsoft.com/office/drawing/2014/main" id="{7BDE7A37-1D1E-41B6-A4EA-87F1E2B44291}"/>
                    </a:ext>
                  </a:extLst>
                </p14:cNvPr>
                <p14:cNvContentPartPr/>
                <p14:nvPr/>
              </p14:nvContentPartPr>
              <p14:xfrm>
                <a:off x="9069053" y="1161627"/>
                <a:ext cx="105480" cy="120960"/>
              </p14:xfrm>
            </p:contentPart>
          </mc:Choice>
          <mc:Fallback xmlns="">
            <p:pic>
              <p:nvPicPr>
                <p:cNvPr id="150" name="Freihand 149">
                  <a:extLst>
                    <a:ext uri="{FF2B5EF4-FFF2-40B4-BE49-F238E27FC236}">
                      <a16:creationId xmlns:a16="http://schemas.microsoft.com/office/drawing/2014/main" id="{7BDE7A37-1D1E-41B6-A4EA-87F1E2B44291}"/>
                    </a:ext>
                  </a:extLst>
                </p:cNvPr>
                <p:cNvPicPr/>
                <p:nvPr/>
              </p:nvPicPr>
              <p:blipFill>
                <a:blip r:embed="rId550"/>
                <a:stretch>
                  <a:fillRect/>
                </a:stretch>
              </p:blipFill>
              <p:spPr>
                <a:xfrm>
                  <a:off x="9064733" y="1157307"/>
                  <a:ext cx="1141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51" name="Freihand 150">
                  <a:extLst>
                    <a:ext uri="{FF2B5EF4-FFF2-40B4-BE49-F238E27FC236}">
                      <a16:creationId xmlns:a16="http://schemas.microsoft.com/office/drawing/2014/main" id="{4E80B17D-4002-418C-8E33-7E9742183A3D}"/>
                    </a:ext>
                  </a:extLst>
                </p14:cNvPr>
                <p14:cNvContentPartPr/>
                <p14:nvPr/>
              </p14:nvContentPartPr>
              <p14:xfrm>
                <a:off x="9116573" y="1236147"/>
                <a:ext cx="201960" cy="57240"/>
              </p14:xfrm>
            </p:contentPart>
          </mc:Choice>
          <mc:Fallback xmlns="">
            <p:pic>
              <p:nvPicPr>
                <p:cNvPr id="151" name="Freihand 150">
                  <a:extLst>
                    <a:ext uri="{FF2B5EF4-FFF2-40B4-BE49-F238E27FC236}">
                      <a16:creationId xmlns:a16="http://schemas.microsoft.com/office/drawing/2014/main" id="{4E80B17D-4002-418C-8E33-7E9742183A3D}"/>
                    </a:ext>
                  </a:extLst>
                </p:cNvPr>
                <p:cNvPicPr/>
                <p:nvPr/>
              </p:nvPicPr>
              <p:blipFill>
                <a:blip r:embed="rId552"/>
                <a:stretch>
                  <a:fillRect/>
                </a:stretch>
              </p:blipFill>
              <p:spPr>
                <a:xfrm>
                  <a:off x="9112253" y="1231827"/>
                  <a:ext cx="2106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52" name="Freihand 151">
                  <a:extLst>
                    <a:ext uri="{FF2B5EF4-FFF2-40B4-BE49-F238E27FC236}">
                      <a16:creationId xmlns:a16="http://schemas.microsoft.com/office/drawing/2014/main" id="{D05403C5-D26E-4B8D-B963-BD51A8E35FD5}"/>
                    </a:ext>
                  </a:extLst>
                </p14:cNvPr>
                <p14:cNvContentPartPr/>
                <p14:nvPr/>
              </p14:nvContentPartPr>
              <p14:xfrm>
                <a:off x="9371813" y="1227147"/>
                <a:ext cx="122760" cy="73080"/>
              </p14:xfrm>
            </p:contentPart>
          </mc:Choice>
          <mc:Fallback xmlns="">
            <p:pic>
              <p:nvPicPr>
                <p:cNvPr id="152" name="Freihand 151">
                  <a:extLst>
                    <a:ext uri="{FF2B5EF4-FFF2-40B4-BE49-F238E27FC236}">
                      <a16:creationId xmlns:a16="http://schemas.microsoft.com/office/drawing/2014/main" id="{D05403C5-D26E-4B8D-B963-BD51A8E35FD5}"/>
                    </a:ext>
                  </a:extLst>
                </p:cNvPr>
                <p:cNvPicPr/>
                <p:nvPr/>
              </p:nvPicPr>
              <p:blipFill>
                <a:blip r:embed="rId554"/>
                <a:stretch>
                  <a:fillRect/>
                </a:stretch>
              </p:blipFill>
              <p:spPr>
                <a:xfrm>
                  <a:off x="9367493" y="1222827"/>
                  <a:ext cx="1314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58" name="Freihand 157">
                  <a:extLst>
                    <a:ext uri="{FF2B5EF4-FFF2-40B4-BE49-F238E27FC236}">
                      <a16:creationId xmlns:a16="http://schemas.microsoft.com/office/drawing/2014/main" id="{1270FF06-D007-4545-9397-705DABB665D4}"/>
                    </a:ext>
                  </a:extLst>
                </p14:cNvPr>
                <p14:cNvContentPartPr/>
                <p14:nvPr/>
              </p14:nvContentPartPr>
              <p14:xfrm>
                <a:off x="9910373" y="1116627"/>
                <a:ext cx="151200" cy="135720"/>
              </p14:xfrm>
            </p:contentPart>
          </mc:Choice>
          <mc:Fallback xmlns="">
            <p:pic>
              <p:nvPicPr>
                <p:cNvPr id="158" name="Freihand 157">
                  <a:extLst>
                    <a:ext uri="{FF2B5EF4-FFF2-40B4-BE49-F238E27FC236}">
                      <a16:creationId xmlns:a16="http://schemas.microsoft.com/office/drawing/2014/main" id="{1270FF06-D007-4545-9397-705DABB665D4}"/>
                    </a:ext>
                  </a:extLst>
                </p:cNvPr>
                <p:cNvPicPr/>
                <p:nvPr/>
              </p:nvPicPr>
              <p:blipFill>
                <a:blip r:embed="rId556"/>
                <a:stretch>
                  <a:fillRect/>
                </a:stretch>
              </p:blipFill>
              <p:spPr>
                <a:xfrm>
                  <a:off x="9906053" y="1112307"/>
                  <a:ext cx="1598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59" name="Freihand 158">
                  <a:extLst>
                    <a:ext uri="{FF2B5EF4-FFF2-40B4-BE49-F238E27FC236}">
                      <a16:creationId xmlns:a16="http://schemas.microsoft.com/office/drawing/2014/main" id="{10917D94-D0CA-4091-819C-3638A329F17B}"/>
                    </a:ext>
                  </a:extLst>
                </p14:cNvPr>
                <p14:cNvContentPartPr/>
                <p14:nvPr/>
              </p14:nvContentPartPr>
              <p14:xfrm>
                <a:off x="9794453" y="1291587"/>
                <a:ext cx="393120" cy="15840"/>
              </p14:xfrm>
            </p:contentPart>
          </mc:Choice>
          <mc:Fallback xmlns="">
            <p:pic>
              <p:nvPicPr>
                <p:cNvPr id="159" name="Freihand 158">
                  <a:extLst>
                    <a:ext uri="{FF2B5EF4-FFF2-40B4-BE49-F238E27FC236}">
                      <a16:creationId xmlns:a16="http://schemas.microsoft.com/office/drawing/2014/main" id="{10917D94-D0CA-4091-819C-3638A329F17B}"/>
                    </a:ext>
                  </a:extLst>
                </p:cNvPr>
                <p:cNvPicPr/>
                <p:nvPr/>
              </p:nvPicPr>
              <p:blipFill>
                <a:blip r:embed="rId558"/>
                <a:stretch>
                  <a:fillRect/>
                </a:stretch>
              </p:blipFill>
              <p:spPr>
                <a:xfrm>
                  <a:off x="9790133" y="1287267"/>
                  <a:ext cx="4017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60" name="Freihand 159">
                  <a:extLst>
                    <a:ext uri="{FF2B5EF4-FFF2-40B4-BE49-F238E27FC236}">
                      <a16:creationId xmlns:a16="http://schemas.microsoft.com/office/drawing/2014/main" id="{D91ADF32-C504-4A6E-8DB0-346A329830D0}"/>
                    </a:ext>
                  </a:extLst>
                </p14:cNvPr>
                <p14:cNvContentPartPr/>
                <p14:nvPr/>
              </p14:nvContentPartPr>
              <p14:xfrm>
                <a:off x="9991013" y="1345587"/>
                <a:ext cx="16920" cy="182160"/>
              </p14:xfrm>
            </p:contentPart>
          </mc:Choice>
          <mc:Fallback xmlns="">
            <p:pic>
              <p:nvPicPr>
                <p:cNvPr id="160" name="Freihand 159">
                  <a:extLst>
                    <a:ext uri="{FF2B5EF4-FFF2-40B4-BE49-F238E27FC236}">
                      <a16:creationId xmlns:a16="http://schemas.microsoft.com/office/drawing/2014/main" id="{D91ADF32-C504-4A6E-8DB0-346A329830D0}"/>
                    </a:ext>
                  </a:extLst>
                </p:cNvPr>
                <p:cNvPicPr/>
                <p:nvPr/>
              </p:nvPicPr>
              <p:blipFill>
                <a:blip r:embed="rId560"/>
                <a:stretch>
                  <a:fillRect/>
                </a:stretch>
              </p:blipFill>
              <p:spPr>
                <a:xfrm>
                  <a:off x="9986693" y="1341267"/>
                  <a:ext cx="2556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1" name="Freihand 160">
                  <a:extLst>
                    <a:ext uri="{FF2B5EF4-FFF2-40B4-BE49-F238E27FC236}">
                      <a16:creationId xmlns:a16="http://schemas.microsoft.com/office/drawing/2014/main" id="{339196A3-78D3-4DB0-8ECD-E8AF6A0C96EA}"/>
                    </a:ext>
                  </a:extLst>
                </p14:cNvPr>
                <p14:cNvContentPartPr/>
                <p14:nvPr/>
              </p14:nvContentPartPr>
              <p14:xfrm>
                <a:off x="9905333" y="1334067"/>
                <a:ext cx="185400" cy="72720"/>
              </p14:xfrm>
            </p:contentPart>
          </mc:Choice>
          <mc:Fallback xmlns="">
            <p:pic>
              <p:nvPicPr>
                <p:cNvPr id="161" name="Freihand 160">
                  <a:extLst>
                    <a:ext uri="{FF2B5EF4-FFF2-40B4-BE49-F238E27FC236}">
                      <a16:creationId xmlns:a16="http://schemas.microsoft.com/office/drawing/2014/main" id="{339196A3-78D3-4DB0-8ECD-E8AF6A0C96EA}"/>
                    </a:ext>
                  </a:extLst>
                </p:cNvPr>
                <p:cNvPicPr/>
                <p:nvPr/>
              </p:nvPicPr>
              <p:blipFill>
                <a:blip r:embed="rId562"/>
                <a:stretch>
                  <a:fillRect/>
                </a:stretch>
              </p:blipFill>
              <p:spPr>
                <a:xfrm>
                  <a:off x="9901013" y="1329747"/>
                  <a:ext cx="1940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2" name="Freihand 161">
                  <a:extLst>
                    <a:ext uri="{FF2B5EF4-FFF2-40B4-BE49-F238E27FC236}">
                      <a16:creationId xmlns:a16="http://schemas.microsoft.com/office/drawing/2014/main" id="{481EB4D3-EA29-44B8-944E-E15817AE181B}"/>
                    </a:ext>
                  </a:extLst>
                </p14:cNvPr>
                <p14:cNvContentPartPr/>
                <p14:nvPr/>
              </p14:nvContentPartPr>
              <p14:xfrm>
                <a:off x="10202693" y="1290867"/>
                <a:ext cx="177840" cy="65160"/>
              </p14:xfrm>
            </p:contentPart>
          </mc:Choice>
          <mc:Fallback xmlns="">
            <p:pic>
              <p:nvPicPr>
                <p:cNvPr id="162" name="Freihand 161">
                  <a:extLst>
                    <a:ext uri="{FF2B5EF4-FFF2-40B4-BE49-F238E27FC236}">
                      <a16:creationId xmlns:a16="http://schemas.microsoft.com/office/drawing/2014/main" id="{481EB4D3-EA29-44B8-944E-E15817AE181B}"/>
                    </a:ext>
                  </a:extLst>
                </p:cNvPr>
                <p:cNvPicPr/>
                <p:nvPr/>
              </p:nvPicPr>
              <p:blipFill>
                <a:blip r:embed="rId564"/>
                <a:stretch>
                  <a:fillRect/>
                </a:stretch>
              </p:blipFill>
              <p:spPr>
                <a:xfrm>
                  <a:off x="10198373" y="1286547"/>
                  <a:ext cx="1864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3" name="Freihand 162">
                  <a:extLst>
                    <a:ext uri="{FF2B5EF4-FFF2-40B4-BE49-F238E27FC236}">
                      <a16:creationId xmlns:a16="http://schemas.microsoft.com/office/drawing/2014/main" id="{4A0CB3D6-E68E-46AB-8770-28C485647A6C}"/>
                    </a:ext>
                  </a:extLst>
                </p14:cNvPr>
                <p14:cNvContentPartPr/>
                <p14:nvPr/>
              </p14:nvContentPartPr>
              <p14:xfrm>
                <a:off x="10466933" y="1241187"/>
                <a:ext cx="138960" cy="122400"/>
              </p14:xfrm>
            </p:contentPart>
          </mc:Choice>
          <mc:Fallback xmlns="">
            <p:pic>
              <p:nvPicPr>
                <p:cNvPr id="163" name="Freihand 162">
                  <a:extLst>
                    <a:ext uri="{FF2B5EF4-FFF2-40B4-BE49-F238E27FC236}">
                      <a16:creationId xmlns:a16="http://schemas.microsoft.com/office/drawing/2014/main" id="{4A0CB3D6-E68E-46AB-8770-28C485647A6C}"/>
                    </a:ext>
                  </a:extLst>
                </p:cNvPr>
                <p:cNvPicPr/>
                <p:nvPr/>
              </p:nvPicPr>
              <p:blipFill>
                <a:blip r:embed="rId566"/>
                <a:stretch>
                  <a:fillRect/>
                </a:stretch>
              </p:blipFill>
              <p:spPr>
                <a:xfrm>
                  <a:off x="10462613" y="1236867"/>
                  <a:ext cx="1476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4" name="Freihand 163">
                  <a:extLst>
                    <a:ext uri="{FF2B5EF4-FFF2-40B4-BE49-F238E27FC236}">
                      <a16:creationId xmlns:a16="http://schemas.microsoft.com/office/drawing/2014/main" id="{0E082B27-93E0-48E2-936B-C520109693FA}"/>
                    </a:ext>
                  </a:extLst>
                </p14:cNvPr>
                <p14:cNvContentPartPr/>
                <p14:nvPr/>
              </p14:nvContentPartPr>
              <p14:xfrm>
                <a:off x="10633253" y="1145427"/>
                <a:ext cx="5400" cy="87840"/>
              </p14:xfrm>
            </p:contentPart>
          </mc:Choice>
          <mc:Fallback xmlns="">
            <p:pic>
              <p:nvPicPr>
                <p:cNvPr id="164" name="Freihand 163">
                  <a:extLst>
                    <a:ext uri="{FF2B5EF4-FFF2-40B4-BE49-F238E27FC236}">
                      <a16:creationId xmlns:a16="http://schemas.microsoft.com/office/drawing/2014/main" id="{0E082B27-93E0-48E2-936B-C520109693FA}"/>
                    </a:ext>
                  </a:extLst>
                </p:cNvPr>
                <p:cNvPicPr/>
                <p:nvPr/>
              </p:nvPicPr>
              <p:blipFill>
                <a:blip r:embed="rId568"/>
                <a:stretch>
                  <a:fillRect/>
                </a:stretch>
              </p:blipFill>
              <p:spPr>
                <a:xfrm>
                  <a:off x="10628933" y="1141107"/>
                  <a:ext cx="1404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5" name="Freihand 164">
                  <a:extLst>
                    <a:ext uri="{FF2B5EF4-FFF2-40B4-BE49-F238E27FC236}">
                      <a16:creationId xmlns:a16="http://schemas.microsoft.com/office/drawing/2014/main" id="{CE3B7D77-9AD1-485F-9315-03E9AB5AA9AE}"/>
                    </a:ext>
                  </a:extLst>
                </p14:cNvPr>
                <p14:cNvContentPartPr/>
                <p14:nvPr/>
              </p14:nvContentPartPr>
              <p14:xfrm>
                <a:off x="10552613" y="1109427"/>
                <a:ext cx="142920" cy="133920"/>
              </p14:xfrm>
            </p:contentPart>
          </mc:Choice>
          <mc:Fallback xmlns="">
            <p:pic>
              <p:nvPicPr>
                <p:cNvPr id="165" name="Freihand 164">
                  <a:extLst>
                    <a:ext uri="{FF2B5EF4-FFF2-40B4-BE49-F238E27FC236}">
                      <a16:creationId xmlns:a16="http://schemas.microsoft.com/office/drawing/2014/main" id="{CE3B7D77-9AD1-485F-9315-03E9AB5AA9AE}"/>
                    </a:ext>
                  </a:extLst>
                </p:cNvPr>
                <p:cNvPicPr/>
                <p:nvPr/>
              </p:nvPicPr>
              <p:blipFill>
                <a:blip r:embed="rId570"/>
                <a:stretch>
                  <a:fillRect/>
                </a:stretch>
              </p:blipFill>
              <p:spPr>
                <a:xfrm>
                  <a:off x="10548293" y="1105107"/>
                  <a:ext cx="1515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6" name="Freihand 165">
                  <a:extLst>
                    <a:ext uri="{FF2B5EF4-FFF2-40B4-BE49-F238E27FC236}">
                      <a16:creationId xmlns:a16="http://schemas.microsoft.com/office/drawing/2014/main" id="{D14C65B2-B01B-4690-9893-50E95654153E}"/>
                    </a:ext>
                  </a:extLst>
                </p14:cNvPr>
                <p14:cNvContentPartPr/>
                <p14:nvPr/>
              </p14:nvContentPartPr>
              <p14:xfrm>
                <a:off x="10800293" y="1166667"/>
                <a:ext cx="119880" cy="171720"/>
              </p14:xfrm>
            </p:contentPart>
          </mc:Choice>
          <mc:Fallback xmlns="">
            <p:pic>
              <p:nvPicPr>
                <p:cNvPr id="166" name="Freihand 165">
                  <a:extLst>
                    <a:ext uri="{FF2B5EF4-FFF2-40B4-BE49-F238E27FC236}">
                      <a16:creationId xmlns:a16="http://schemas.microsoft.com/office/drawing/2014/main" id="{D14C65B2-B01B-4690-9893-50E95654153E}"/>
                    </a:ext>
                  </a:extLst>
                </p:cNvPr>
                <p:cNvPicPr/>
                <p:nvPr/>
              </p:nvPicPr>
              <p:blipFill>
                <a:blip r:embed="rId572"/>
                <a:stretch>
                  <a:fillRect/>
                </a:stretch>
              </p:blipFill>
              <p:spPr>
                <a:xfrm>
                  <a:off x="10795973" y="1162347"/>
                  <a:ext cx="12852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7" name="Freihand 166">
                  <a:extLst>
                    <a:ext uri="{FF2B5EF4-FFF2-40B4-BE49-F238E27FC236}">
                      <a16:creationId xmlns:a16="http://schemas.microsoft.com/office/drawing/2014/main" id="{22626FE0-DF4D-47F9-9502-23CB8D163A17}"/>
                    </a:ext>
                  </a:extLst>
                </p14:cNvPr>
                <p14:cNvContentPartPr/>
                <p14:nvPr/>
              </p14:nvContentPartPr>
              <p14:xfrm>
                <a:off x="10968413" y="1212387"/>
                <a:ext cx="90000" cy="141480"/>
              </p14:xfrm>
            </p:contentPart>
          </mc:Choice>
          <mc:Fallback xmlns="">
            <p:pic>
              <p:nvPicPr>
                <p:cNvPr id="167" name="Freihand 166">
                  <a:extLst>
                    <a:ext uri="{FF2B5EF4-FFF2-40B4-BE49-F238E27FC236}">
                      <a16:creationId xmlns:a16="http://schemas.microsoft.com/office/drawing/2014/main" id="{22626FE0-DF4D-47F9-9502-23CB8D163A17}"/>
                    </a:ext>
                  </a:extLst>
                </p:cNvPr>
                <p:cNvPicPr/>
                <p:nvPr/>
              </p:nvPicPr>
              <p:blipFill>
                <a:blip r:embed="rId574"/>
                <a:stretch>
                  <a:fillRect/>
                </a:stretch>
              </p:blipFill>
              <p:spPr>
                <a:xfrm>
                  <a:off x="10964093" y="1208067"/>
                  <a:ext cx="986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8" name="Freihand 167">
                  <a:extLst>
                    <a:ext uri="{FF2B5EF4-FFF2-40B4-BE49-F238E27FC236}">
                      <a16:creationId xmlns:a16="http://schemas.microsoft.com/office/drawing/2014/main" id="{7F733D1A-DF77-434A-B7A0-1DE29B2BEB96}"/>
                    </a:ext>
                  </a:extLst>
                </p14:cNvPr>
                <p14:cNvContentPartPr/>
                <p14:nvPr/>
              </p14:nvContentPartPr>
              <p14:xfrm>
                <a:off x="11055173" y="1274307"/>
                <a:ext cx="44280" cy="117720"/>
              </p14:xfrm>
            </p:contentPart>
          </mc:Choice>
          <mc:Fallback xmlns="">
            <p:pic>
              <p:nvPicPr>
                <p:cNvPr id="168" name="Freihand 167">
                  <a:extLst>
                    <a:ext uri="{FF2B5EF4-FFF2-40B4-BE49-F238E27FC236}">
                      <a16:creationId xmlns:a16="http://schemas.microsoft.com/office/drawing/2014/main" id="{7F733D1A-DF77-434A-B7A0-1DE29B2BEB96}"/>
                    </a:ext>
                  </a:extLst>
                </p:cNvPr>
                <p:cNvPicPr/>
                <p:nvPr/>
              </p:nvPicPr>
              <p:blipFill>
                <a:blip r:embed="rId576"/>
                <a:stretch>
                  <a:fillRect/>
                </a:stretch>
              </p:blipFill>
              <p:spPr>
                <a:xfrm>
                  <a:off x="11050853" y="1269987"/>
                  <a:ext cx="529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9" name="Freihand 168">
                  <a:extLst>
                    <a:ext uri="{FF2B5EF4-FFF2-40B4-BE49-F238E27FC236}">
                      <a16:creationId xmlns:a16="http://schemas.microsoft.com/office/drawing/2014/main" id="{ABD6DDBC-05D7-4581-A152-49161C7CB3E9}"/>
                    </a:ext>
                  </a:extLst>
                </p14:cNvPr>
                <p14:cNvContentPartPr/>
                <p14:nvPr/>
              </p14:nvContentPartPr>
              <p14:xfrm>
                <a:off x="11207093" y="1236147"/>
                <a:ext cx="47880" cy="65520"/>
              </p14:xfrm>
            </p:contentPart>
          </mc:Choice>
          <mc:Fallback xmlns="">
            <p:pic>
              <p:nvPicPr>
                <p:cNvPr id="169" name="Freihand 168">
                  <a:extLst>
                    <a:ext uri="{FF2B5EF4-FFF2-40B4-BE49-F238E27FC236}">
                      <a16:creationId xmlns:a16="http://schemas.microsoft.com/office/drawing/2014/main" id="{ABD6DDBC-05D7-4581-A152-49161C7CB3E9}"/>
                    </a:ext>
                  </a:extLst>
                </p:cNvPr>
                <p:cNvPicPr/>
                <p:nvPr/>
              </p:nvPicPr>
              <p:blipFill>
                <a:blip r:embed="rId578"/>
                <a:stretch>
                  <a:fillRect/>
                </a:stretch>
              </p:blipFill>
              <p:spPr>
                <a:xfrm>
                  <a:off x="11202773" y="1231827"/>
                  <a:ext cx="565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70" name="Freihand 169">
                  <a:extLst>
                    <a:ext uri="{FF2B5EF4-FFF2-40B4-BE49-F238E27FC236}">
                      <a16:creationId xmlns:a16="http://schemas.microsoft.com/office/drawing/2014/main" id="{FEA57FEF-D6DF-4608-B465-0B4BD2B8E278}"/>
                    </a:ext>
                  </a:extLst>
                </p14:cNvPr>
                <p14:cNvContentPartPr/>
                <p14:nvPr/>
              </p14:nvContentPartPr>
              <p14:xfrm>
                <a:off x="11250293" y="1124187"/>
                <a:ext cx="9720" cy="18360"/>
              </p14:xfrm>
            </p:contentPart>
          </mc:Choice>
          <mc:Fallback xmlns="">
            <p:pic>
              <p:nvPicPr>
                <p:cNvPr id="170" name="Freihand 169">
                  <a:extLst>
                    <a:ext uri="{FF2B5EF4-FFF2-40B4-BE49-F238E27FC236}">
                      <a16:creationId xmlns:a16="http://schemas.microsoft.com/office/drawing/2014/main" id="{FEA57FEF-D6DF-4608-B465-0B4BD2B8E278}"/>
                    </a:ext>
                  </a:extLst>
                </p:cNvPr>
                <p:cNvPicPr/>
                <p:nvPr/>
              </p:nvPicPr>
              <p:blipFill>
                <a:blip r:embed="rId580"/>
                <a:stretch>
                  <a:fillRect/>
                </a:stretch>
              </p:blipFill>
              <p:spPr>
                <a:xfrm>
                  <a:off x="11245973" y="1119867"/>
                  <a:ext cx="183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71" name="Freihand 170">
                  <a:extLst>
                    <a:ext uri="{FF2B5EF4-FFF2-40B4-BE49-F238E27FC236}">
                      <a16:creationId xmlns:a16="http://schemas.microsoft.com/office/drawing/2014/main" id="{54994CA3-C6FE-455C-9C55-79A8A85CB2C5}"/>
                    </a:ext>
                  </a:extLst>
                </p14:cNvPr>
                <p14:cNvContentPartPr/>
                <p14:nvPr/>
              </p14:nvContentPartPr>
              <p14:xfrm>
                <a:off x="11222213" y="1116267"/>
                <a:ext cx="137880" cy="290520"/>
              </p14:xfrm>
            </p:contentPart>
          </mc:Choice>
          <mc:Fallback xmlns="">
            <p:pic>
              <p:nvPicPr>
                <p:cNvPr id="171" name="Freihand 170">
                  <a:extLst>
                    <a:ext uri="{FF2B5EF4-FFF2-40B4-BE49-F238E27FC236}">
                      <a16:creationId xmlns:a16="http://schemas.microsoft.com/office/drawing/2014/main" id="{54994CA3-C6FE-455C-9C55-79A8A85CB2C5}"/>
                    </a:ext>
                  </a:extLst>
                </p:cNvPr>
                <p:cNvPicPr/>
                <p:nvPr/>
              </p:nvPicPr>
              <p:blipFill>
                <a:blip r:embed="rId582"/>
                <a:stretch>
                  <a:fillRect/>
                </a:stretch>
              </p:blipFill>
              <p:spPr>
                <a:xfrm>
                  <a:off x="11217893" y="1111947"/>
                  <a:ext cx="14652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73" name="Freihand 172">
                  <a:extLst>
                    <a:ext uri="{FF2B5EF4-FFF2-40B4-BE49-F238E27FC236}">
                      <a16:creationId xmlns:a16="http://schemas.microsoft.com/office/drawing/2014/main" id="{FBFE25C9-7406-4820-A47B-560663992799}"/>
                    </a:ext>
                  </a:extLst>
                </p14:cNvPr>
                <p14:cNvContentPartPr/>
                <p14:nvPr/>
              </p14:nvContentPartPr>
              <p14:xfrm>
                <a:off x="11453693" y="789747"/>
                <a:ext cx="21960" cy="112680"/>
              </p14:xfrm>
            </p:contentPart>
          </mc:Choice>
          <mc:Fallback xmlns="">
            <p:pic>
              <p:nvPicPr>
                <p:cNvPr id="173" name="Freihand 172">
                  <a:extLst>
                    <a:ext uri="{FF2B5EF4-FFF2-40B4-BE49-F238E27FC236}">
                      <a16:creationId xmlns:a16="http://schemas.microsoft.com/office/drawing/2014/main" id="{FBFE25C9-7406-4820-A47B-560663992799}"/>
                    </a:ext>
                  </a:extLst>
                </p:cNvPr>
                <p:cNvPicPr/>
                <p:nvPr/>
              </p:nvPicPr>
              <p:blipFill>
                <a:blip r:embed="rId584"/>
                <a:stretch>
                  <a:fillRect/>
                </a:stretch>
              </p:blipFill>
              <p:spPr>
                <a:xfrm>
                  <a:off x="11449373" y="785427"/>
                  <a:ext cx="3060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74" name="Freihand 173">
                  <a:extLst>
                    <a:ext uri="{FF2B5EF4-FFF2-40B4-BE49-F238E27FC236}">
                      <a16:creationId xmlns:a16="http://schemas.microsoft.com/office/drawing/2014/main" id="{8B728632-DDF3-42B3-BD3A-8EC98F65F305}"/>
                    </a:ext>
                  </a:extLst>
                </p14:cNvPr>
                <p14:cNvContentPartPr/>
                <p14:nvPr/>
              </p14:nvContentPartPr>
              <p14:xfrm>
                <a:off x="11373773" y="744387"/>
                <a:ext cx="195840" cy="97920"/>
              </p14:xfrm>
            </p:contentPart>
          </mc:Choice>
          <mc:Fallback xmlns="">
            <p:pic>
              <p:nvPicPr>
                <p:cNvPr id="174" name="Freihand 173">
                  <a:extLst>
                    <a:ext uri="{FF2B5EF4-FFF2-40B4-BE49-F238E27FC236}">
                      <a16:creationId xmlns:a16="http://schemas.microsoft.com/office/drawing/2014/main" id="{8B728632-DDF3-42B3-BD3A-8EC98F65F305}"/>
                    </a:ext>
                  </a:extLst>
                </p:cNvPr>
                <p:cNvPicPr/>
                <p:nvPr/>
              </p:nvPicPr>
              <p:blipFill>
                <a:blip r:embed="rId586"/>
                <a:stretch>
                  <a:fillRect/>
                </a:stretch>
              </p:blipFill>
              <p:spPr>
                <a:xfrm>
                  <a:off x="11369453" y="740067"/>
                  <a:ext cx="2044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75" name="Freihand 174">
                  <a:extLst>
                    <a:ext uri="{FF2B5EF4-FFF2-40B4-BE49-F238E27FC236}">
                      <a16:creationId xmlns:a16="http://schemas.microsoft.com/office/drawing/2014/main" id="{F344304B-4181-42C6-ABE3-C61F706CDE49}"/>
                    </a:ext>
                  </a:extLst>
                </p14:cNvPr>
                <p14:cNvContentPartPr/>
                <p14:nvPr/>
              </p14:nvContentPartPr>
              <p14:xfrm>
                <a:off x="11619653" y="757707"/>
                <a:ext cx="41040" cy="146160"/>
              </p14:xfrm>
            </p:contentPart>
          </mc:Choice>
          <mc:Fallback xmlns="">
            <p:pic>
              <p:nvPicPr>
                <p:cNvPr id="175" name="Freihand 174">
                  <a:extLst>
                    <a:ext uri="{FF2B5EF4-FFF2-40B4-BE49-F238E27FC236}">
                      <a16:creationId xmlns:a16="http://schemas.microsoft.com/office/drawing/2014/main" id="{F344304B-4181-42C6-ABE3-C61F706CDE49}"/>
                    </a:ext>
                  </a:extLst>
                </p:cNvPr>
                <p:cNvPicPr/>
                <p:nvPr/>
              </p:nvPicPr>
              <p:blipFill>
                <a:blip r:embed="rId588"/>
                <a:stretch>
                  <a:fillRect/>
                </a:stretch>
              </p:blipFill>
              <p:spPr>
                <a:xfrm>
                  <a:off x="11614973" y="753387"/>
                  <a:ext cx="496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76" name="Freihand 175">
                  <a:extLst>
                    <a:ext uri="{FF2B5EF4-FFF2-40B4-BE49-F238E27FC236}">
                      <a16:creationId xmlns:a16="http://schemas.microsoft.com/office/drawing/2014/main" id="{46650966-A5A9-44F0-B126-8EAFD22EAE22}"/>
                    </a:ext>
                  </a:extLst>
                </p14:cNvPr>
                <p14:cNvContentPartPr/>
                <p14:nvPr/>
              </p14:nvContentPartPr>
              <p14:xfrm>
                <a:off x="11541173" y="589587"/>
                <a:ext cx="195480" cy="178200"/>
              </p14:xfrm>
            </p:contentPart>
          </mc:Choice>
          <mc:Fallback xmlns="">
            <p:pic>
              <p:nvPicPr>
                <p:cNvPr id="176" name="Freihand 175">
                  <a:extLst>
                    <a:ext uri="{FF2B5EF4-FFF2-40B4-BE49-F238E27FC236}">
                      <a16:creationId xmlns:a16="http://schemas.microsoft.com/office/drawing/2014/main" id="{46650966-A5A9-44F0-B126-8EAFD22EAE22}"/>
                    </a:ext>
                  </a:extLst>
                </p:cNvPr>
                <p:cNvPicPr/>
                <p:nvPr/>
              </p:nvPicPr>
              <p:blipFill>
                <a:blip r:embed="rId590"/>
                <a:stretch>
                  <a:fillRect/>
                </a:stretch>
              </p:blipFill>
              <p:spPr>
                <a:xfrm>
                  <a:off x="11536853" y="585267"/>
                  <a:ext cx="2041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78" name="Freihand 177">
                  <a:extLst>
                    <a:ext uri="{FF2B5EF4-FFF2-40B4-BE49-F238E27FC236}">
                      <a16:creationId xmlns:a16="http://schemas.microsoft.com/office/drawing/2014/main" id="{E83937EE-1721-47A6-8B25-39616BC5A66A}"/>
                    </a:ext>
                  </a:extLst>
                </p14:cNvPr>
                <p14:cNvContentPartPr/>
                <p14:nvPr/>
              </p14:nvContentPartPr>
              <p14:xfrm>
                <a:off x="6046493" y="1597587"/>
                <a:ext cx="153360" cy="142920"/>
              </p14:xfrm>
            </p:contentPart>
          </mc:Choice>
          <mc:Fallback xmlns="">
            <p:pic>
              <p:nvPicPr>
                <p:cNvPr id="178" name="Freihand 177">
                  <a:extLst>
                    <a:ext uri="{FF2B5EF4-FFF2-40B4-BE49-F238E27FC236}">
                      <a16:creationId xmlns:a16="http://schemas.microsoft.com/office/drawing/2014/main" id="{E83937EE-1721-47A6-8B25-39616BC5A66A}"/>
                    </a:ext>
                  </a:extLst>
                </p:cNvPr>
                <p:cNvPicPr/>
                <p:nvPr/>
              </p:nvPicPr>
              <p:blipFill>
                <a:blip r:embed="rId592"/>
                <a:stretch>
                  <a:fillRect/>
                </a:stretch>
              </p:blipFill>
              <p:spPr>
                <a:xfrm>
                  <a:off x="6042173" y="1593267"/>
                  <a:ext cx="1620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79" name="Freihand 178">
                  <a:extLst>
                    <a:ext uri="{FF2B5EF4-FFF2-40B4-BE49-F238E27FC236}">
                      <a16:creationId xmlns:a16="http://schemas.microsoft.com/office/drawing/2014/main" id="{557EE13D-09CE-4B23-B1B6-2CD15B5441A0}"/>
                    </a:ext>
                  </a:extLst>
                </p14:cNvPr>
                <p14:cNvContentPartPr/>
                <p14:nvPr/>
              </p14:nvContentPartPr>
              <p14:xfrm>
                <a:off x="6151613" y="1659147"/>
                <a:ext cx="143640" cy="101520"/>
              </p14:xfrm>
            </p:contentPart>
          </mc:Choice>
          <mc:Fallback xmlns="">
            <p:pic>
              <p:nvPicPr>
                <p:cNvPr id="179" name="Freihand 178">
                  <a:extLst>
                    <a:ext uri="{FF2B5EF4-FFF2-40B4-BE49-F238E27FC236}">
                      <a16:creationId xmlns:a16="http://schemas.microsoft.com/office/drawing/2014/main" id="{557EE13D-09CE-4B23-B1B6-2CD15B5441A0}"/>
                    </a:ext>
                  </a:extLst>
                </p:cNvPr>
                <p:cNvPicPr/>
                <p:nvPr/>
              </p:nvPicPr>
              <p:blipFill>
                <a:blip r:embed="rId594"/>
                <a:stretch>
                  <a:fillRect/>
                </a:stretch>
              </p:blipFill>
              <p:spPr>
                <a:xfrm>
                  <a:off x="6147293" y="1654827"/>
                  <a:ext cx="1522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80" name="Freihand 179">
                  <a:extLst>
                    <a:ext uri="{FF2B5EF4-FFF2-40B4-BE49-F238E27FC236}">
                      <a16:creationId xmlns:a16="http://schemas.microsoft.com/office/drawing/2014/main" id="{346791BD-9DB0-4E02-87E0-A069F01568ED}"/>
                    </a:ext>
                  </a:extLst>
                </p14:cNvPr>
                <p14:cNvContentPartPr/>
                <p14:nvPr/>
              </p14:nvContentPartPr>
              <p14:xfrm>
                <a:off x="6552293" y="1669227"/>
                <a:ext cx="18720" cy="131760"/>
              </p14:xfrm>
            </p:contentPart>
          </mc:Choice>
          <mc:Fallback xmlns="">
            <p:pic>
              <p:nvPicPr>
                <p:cNvPr id="180" name="Freihand 179">
                  <a:extLst>
                    <a:ext uri="{FF2B5EF4-FFF2-40B4-BE49-F238E27FC236}">
                      <a16:creationId xmlns:a16="http://schemas.microsoft.com/office/drawing/2014/main" id="{346791BD-9DB0-4E02-87E0-A069F01568ED}"/>
                    </a:ext>
                  </a:extLst>
                </p:cNvPr>
                <p:cNvPicPr/>
                <p:nvPr/>
              </p:nvPicPr>
              <p:blipFill>
                <a:blip r:embed="rId596"/>
                <a:stretch>
                  <a:fillRect/>
                </a:stretch>
              </p:blipFill>
              <p:spPr>
                <a:xfrm>
                  <a:off x="6547973" y="1664907"/>
                  <a:ext cx="273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81" name="Freihand 180">
                  <a:extLst>
                    <a:ext uri="{FF2B5EF4-FFF2-40B4-BE49-F238E27FC236}">
                      <a16:creationId xmlns:a16="http://schemas.microsoft.com/office/drawing/2014/main" id="{09C6A516-EE3F-4BAD-918C-0DE72C26F939}"/>
                    </a:ext>
                  </a:extLst>
                </p14:cNvPr>
                <p14:cNvContentPartPr/>
                <p14:nvPr/>
              </p14:nvContentPartPr>
              <p14:xfrm>
                <a:off x="6457973" y="1625307"/>
                <a:ext cx="193320" cy="107280"/>
              </p14:xfrm>
            </p:contentPart>
          </mc:Choice>
          <mc:Fallback xmlns="">
            <p:pic>
              <p:nvPicPr>
                <p:cNvPr id="181" name="Freihand 180">
                  <a:extLst>
                    <a:ext uri="{FF2B5EF4-FFF2-40B4-BE49-F238E27FC236}">
                      <a16:creationId xmlns:a16="http://schemas.microsoft.com/office/drawing/2014/main" id="{09C6A516-EE3F-4BAD-918C-0DE72C26F939}"/>
                    </a:ext>
                  </a:extLst>
                </p:cNvPr>
                <p:cNvPicPr/>
                <p:nvPr/>
              </p:nvPicPr>
              <p:blipFill>
                <a:blip r:embed="rId598"/>
                <a:stretch>
                  <a:fillRect/>
                </a:stretch>
              </p:blipFill>
              <p:spPr>
                <a:xfrm>
                  <a:off x="6453653" y="1620987"/>
                  <a:ext cx="2019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83" name="Freihand 182">
                  <a:extLst>
                    <a:ext uri="{FF2B5EF4-FFF2-40B4-BE49-F238E27FC236}">
                      <a16:creationId xmlns:a16="http://schemas.microsoft.com/office/drawing/2014/main" id="{ED44A908-6AD9-4AFD-9DB1-C9AA22AAAD2B}"/>
                    </a:ext>
                  </a:extLst>
                </p14:cNvPr>
                <p14:cNvContentPartPr/>
                <p14:nvPr/>
              </p14:nvContentPartPr>
              <p14:xfrm>
                <a:off x="6784133" y="1647987"/>
                <a:ext cx="29520" cy="148320"/>
              </p14:xfrm>
            </p:contentPart>
          </mc:Choice>
          <mc:Fallback xmlns="">
            <p:pic>
              <p:nvPicPr>
                <p:cNvPr id="183" name="Freihand 182">
                  <a:extLst>
                    <a:ext uri="{FF2B5EF4-FFF2-40B4-BE49-F238E27FC236}">
                      <a16:creationId xmlns:a16="http://schemas.microsoft.com/office/drawing/2014/main" id="{ED44A908-6AD9-4AFD-9DB1-C9AA22AAAD2B}"/>
                    </a:ext>
                  </a:extLst>
                </p:cNvPr>
                <p:cNvPicPr/>
                <p:nvPr/>
              </p:nvPicPr>
              <p:blipFill>
                <a:blip r:embed="rId600"/>
                <a:stretch>
                  <a:fillRect/>
                </a:stretch>
              </p:blipFill>
              <p:spPr>
                <a:xfrm>
                  <a:off x="6779813" y="1643667"/>
                  <a:ext cx="381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84" name="Freihand 183">
                  <a:extLst>
                    <a:ext uri="{FF2B5EF4-FFF2-40B4-BE49-F238E27FC236}">
                      <a16:creationId xmlns:a16="http://schemas.microsoft.com/office/drawing/2014/main" id="{3E7CE5E3-CC35-4AA5-978C-1BEBC031861D}"/>
                    </a:ext>
                  </a:extLst>
                </p14:cNvPr>
                <p14:cNvContentPartPr/>
                <p14:nvPr/>
              </p14:nvContentPartPr>
              <p14:xfrm>
                <a:off x="6711773" y="1517667"/>
                <a:ext cx="175680" cy="148680"/>
              </p14:xfrm>
            </p:contentPart>
          </mc:Choice>
          <mc:Fallback xmlns="">
            <p:pic>
              <p:nvPicPr>
                <p:cNvPr id="184" name="Freihand 183">
                  <a:extLst>
                    <a:ext uri="{FF2B5EF4-FFF2-40B4-BE49-F238E27FC236}">
                      <a16:creationId xmlns:a16="http://schemas.microsoft.com/office/drawing/2014/main" id="{3E7CE5E3-CC35-4AA5-978C-1BEBC031861D}"/>
                    </a:ext>
                  </a:extLst>
                </p:cNvPr>
                <p:cNvPicPr/>
                <p:nvPr/>
              </p:nvPicPr>
              <p:blipFill>
                <a:blip r:embed="rId602"/>
                <a:stretch>
                  <a:fillRect/>
                </a:stretch>
              </p:blipFill>
              <p:spPr>
                <a:xfrm>
                  <a:off x="6707453" y="1513347"/>
                  <a:ext cx="18432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86" name="Freihand 185">
                  <a:extLst>
                    <a:ext uri="{FF2B5EF4-FFF2-40B4-BE49-F238E27FC236}">
                      <a16:creationId xmlns:a16="http://schemas.microsoft.com/office/drawing/2014/main" id="{36A52097-F795-4D2B-9CF4-0D2F96A11D9D}"/>
                    </a:ext>
                  </a:extLst>
                </p14:cNvPr>
                <p14:cNvContentPartPr/>
                <p14:nvPr/>
              </p14:nvContentPartPr>
              <p14:xfrm>
                <a:off x="7073573" y="1609827"/>
                <a:ext cx="324360" cy="271800"/>
              </p14:xfrm>
            </p:contentPart>
          </mc:Choice>
          <mc:Fallback xmlns="">
            <p:pic>
              <p:nvPicPr>
                <p:cNvPr id="186" name="Freihand 185">
                  <a:extLst>
                    <a:ext uri="{FF2B5EF4-FFF2-40B4-BE49-F238E27FC236}">
                      <a16:creationId xmlns:a16="http://schemas.microsoft.com/office/drawing/2014/main" id="{36A52097-F795-4D2B-9CF4-0D2F96A11D9D}"/>
                    </a:ext>
                  </a:extLst>
                </p:cNvPr>
                <p:cNvPicPr/>
                <p:nvPr/>
              </p:nvPicPr>
              <p:blipFill>
                <a:blip r:embed="rId604"/>
                <a:stretch>
                  <a:fillRect/>
                </a:stretch>
              </p:blipFill>
              <p:spPr>
                <a:xfrm>
                  <a:off x="7069253" y="1605507"/>
                  <a:ext cx="33300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87" name="Freihand 186">
                  <a:extLst>
                    <a:ext uri="{FF2B5EF4-FFF2-40B4-BE49-F238E27FC236}">
                      <a16:creationId xmlns:a16="http://schemas.microsoft.com/office/drawing/2014/main" id="{65717F04-0260-4777-A239-ECC82FD557E9}"/>
                    </a:ext>
                  </a:extLst>
                </p14:cNvPr>
                <p14:cNvContentPartPr/>
                <p14:nvPr/>
              </p14:nvContentPartPr>
              <p14:xfrm>
                <a:off x="7517453" y="1605867"/>
                <a:ext cx="34560" cy="137880"/>
              </p14:xfrm>
            </p:contentPart>
          </mc:Choice>
          <mc:Fallback xmlns="">
            <p:pic>
              <p:nvPicPr>
                <p:cNvPr id="187" name="Freihand 186">
                  <a:extLst>
                    <a:ext uri="{FF2B5EF4-FFF2-40B4-BE49-F238E27FC236}">
                      <a16:creationId xmlns:a16="http://schemas.microsoft.com/office/drawing/2014/main" id="{65717F04-0260-4777-A239-ECC82FD557E9}"/>
                    </a:ext>
                  </a:extLst>
                </p:cNvPr>
                <p:cNvPicPr/>
                <p:nvPr/>
              </p:nvPicPr>
              <p:blipFill>
                <a:blip r:embed="rId606"/>
                <a:stretch>
                  <a:fillRect/>
                </a:stretch>
              </p:blipFill>
              <p:spPr>
                <a:xfrm>
                  <a:off x="7513133" y="1601547"/>
                  <a:ext cx="432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88" name="Freihand 187">
                  <a:extLst>
                    <a:ext uri="{FF2B5EF4-FFF2-40B4-BE49-F238E27FC236}">
                      <a16:creationId xmlns:a16="http://schemas.microsoft.com/office/drawing/2014/main" id="{58EC3C07-9189-4B5D-ABF8-BA03B32441EA}"/>
                    </a:ext>
                  </a:extLst>
                </p14:cNvPr>
                <p14:cNvContentPartPr/>
                <p14:nvPr/>
              </p14:nvContentPartPr>
              <p14:xfrm>
                <a:off x="7458413" y="1525947"/>
                <a:ext cx="229320" cy="135360"/>
              </p14:xfrm>
            </p:contentPart>
          </mc:Choice>
          <mc:Fallback xmlns="">
            <p:pic>
              <p:nvPicPr>
                <p:cNvPr id="188" name="Freihand 187">
                  <a:extLst>
                    <a:ext uri="{FF2B5EF4-FFF2-40B4-BE49-F238E27FC236}">
                      <a16:creationId xmlns:a16="http://schemas.microsoft.com/office/drawing/2014/main" id="{58EC3C07-9189-4B5D-ABF8-BA03B32441EA}"/>
                    </a:ext>
                  </a:extLst>
                </p:cNvPr>
                <p:cNvPicPr/>
                <p:nvPr/>
              </p:nvPicPr>
              <p:blipFill>
                <a:blip r:embed="rId608"/>
                <a:stretch>
                  <a:fillRect/>
                </a:stretch>
              </p:blipFill>
              <p:spPr>
                <a:xfrm>
                  <a:off x="7454093" y="1521627"/>
                  <a:ext cx="23796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92" name="Freihand 191">
                  <a:extLst>
                    <a:ext uri="{FF2B5EF4-FFF2-40B4-BE49-F238E27FC236}">
                      <a16:creationId xmlns:a16="http://schemas.microsoft.com/office/drawing/2014/main" id="{4F4BAAC7-D7D5-45EB-93CA-A869DAC22CB4}"/>
                    </a:ext>
                  </a:extLst>
                </p14:cNvPr>
                <p14:cNvContentPartPr/>
                <p14:nvPr/>
              </p14:nvContentPartPr>
              <p14:xfrm>
                <a:off x="7837853" y="1645827"/>
                <a:ext cx="126720" cy="7200"/>
              </p14:xfrm>
            </p:contentPart>
          </mc:Choice>
          <mc:Fallback xmlns="">
            <p:pic>
              <p:nvPicPr>
                <p:cNvPr id="192" name="Freihand 191">
                  <a:extLst>
                    <a:ext uri="{FF2B5EF4-FFF2-40B4-BE49-F238E27FC236}">
                      <a16:creationId xmlns:a16="http://schemas.microsoft.com/office/drawing/2014/main" id="{4F4BAAC7-D7D5-45EB-93CA-A869DAC22CB4}"/>
                    </a:ext>
                  </a:extLst>
                </p:cNvPr>
                <p:cNvPicPr/>
                <p:nvPr/>
              </p:nvPicPr>
              <p:blipFill>
                <a:blip r:embed="rId610"/>
                <a:stretch>
                  <a:fillRect/>
                </a:stretch>
              </p:blipFill>
              <p:spPr>
                <a:xfrm>
                  <a:off x="7833533" y="1641507"/>
                  <a:ext cx="1353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93" name="Freihand 192">
                  <a:extLst>
                    <a:ext uri="{FF2B5EF4-FFF2-40B4-BE49-F238E27FC236}">
                      <a16:creationId xmlns:a16="http://schemas.microsoft.com/office/drawing/2014/main" id="{8E0436B6-2F3E-4EC1-A121-4D69A4CCB2CF}"/>
                    </a:ext>
                  </a:extLst>
                </p14:cNvPr>
                <p14:cNvContentPartPr/>
                <p14:nvPr/>
              </p14:nvContentPartPr>
              <p14:xfrm>
                <a:off x="7856213" y="1662747"/>
                <a:ext cx="125280" cy="14760"/>
              </p14:xfrm>
            </p:contentPart>
          </mc:Choice>
          <mc:Fallback xmlns="">
            <p:pic>
              <p:nvPicPr>
                <p:cNvPr id="193" name="Freihand 192">
                  <a:extLst>
                    <a:ext uri="{FF2B5EF4-FFF2-40B4-BE49-F238E27FC236}">
                      <a16:creationId xmlns:a16="http://schemas.microsoft.com/office/drawing/2014/main" id="{8E0436B6-2F3E-4EC1-A121-4D69A4CCB2CF}"/>
                    </a:ext>
                  </a:extLst>
                </p:cNvPr>
                <p:cNvPicPr/>
                <p:nvPr/>
              </p:nvPicPr>
              <p:blipFill>
                <a:blip r:embed="rId612"/>
                <a:stretch>
                  <a:fillRect/>
                </a:stretch>
              </p:blipFill>
              <p:spPr>
                <a:xfrm>
                  <a:off x="7851893" y="1658427"/>
                  <a:ext cx="1339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94" name="Freihand 193">
                  <a:extLst>
                    <a:ext uri="{FF2B5EF4-FFF2-40B4-BE49-F238E27FC236}">
                      <a16:creationId xmlns:a16="http://schemas.microsoft.com/office/drawing/2014/main" id="{04059064-9D02-456C-A378-7AE2B2A8C01C}"/>
                    </a:ext>
                  </a:extLst>
                </p14:cNvPr>
                <p14:cNvContentPartPr/>
                <p14:nvPr/>
              </p14:nvContentPartPr>
              <p14:xfrm>
                <a:off x="7982573" y="1602267"/>
                <a:ext cx="75960" cy="117000"/>
              </p14:xfrm>
            </p:contentPart>
          </mc:Choice>
          <mc:Fallback xmlns="">
            <p:pic>
              <p:nvPicPr>
                <p:cNvPr id="194" name="Freihand 193">
                  <a:extLst>
                    <a:ext uri="{FF2B5EF4-FFF2-40B4-BE49-F238E27FC236}">
                      <a16:creationId xmlns:a16="http://schemas.microsoft.com/office/drawing/2014/main" id="{04059064-9D02-456C-A378-7AE2B2A8C01C}"/>
                    </a:ext>
                  </a:extLst>
                </p:cNvPr>
                <p:cNvPicPr/>
                <p:nvPr/>
              </p:nvPicPr>
              <p:blipFill>
                <a:blip r:embed="rId614"/>
                <a:stretch>
                  <a:fillRect/>
                </a:stretch>
              </p:blipFill>
              <p:spPr>
                <a:xfrm>
                  <a:off x="7978253" y="1597947"/>
                  <a:ext cx="8460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95" name="Freihand 194">
                  <a:extLst>
                    <a:ext uri="{FF2B5EF4-FFF2-40B4-BE49-F238E27FC236}">
                      <a16:creationId xmlns:a16="http://schemas.microsoft.com/office/drawing/2014/main" id="{DB9021E4-6A80-4BF3-8E1F-0DC991A014F6}"/>
                    </a:ext>
                  </a:extLst>
                </p14:cNvPr>
                <p14:cNvContentPartPr/>
                <p14:nvPr/>
              </p14:nvContentPartPr>
              <p14:xfrm>
                <a:off x="8220893" y="1613787"/>
                <a:ext cx="177480" cy="105840"/>
              </p14:xfrm>
            </p:contentPart>
          </mc:Choice>
          <mc:Fallback xmlns="">
            <p:pic>
              <p:nvPicPr>
                <p:cNvPr id="195" name="Freihand 194">
                  <a:extLst>
                    <a:ext uri="{FF2B5EF4-FFF2-40B4-BE49-F238E27FC236}">
                      <a16:creationId xmlns:a16="http://schemas.microsoft.com/office/drawing/2014/main" id="{DB9021E4-6A80-4BF3-8E1F-0DC991A014F6}"/>
                    </a:ext>
                  </a:extLst>
                </p:cNvPr>
                <p:cNvPicPr/>
                <p:nvPr/>
              </p:nvPicPr>
              <p:blipFill>
                <a:blip r:embed="rId616"/>
                <a:stretch>
                  <a:fillRect/>
                </a:stretch>
              </p:blipFill>
              <p:spPr>
                <a:xfrm>
                  <a:off x="8216573" y="1609467"/>
                  <a:ext cx="1861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196" name="Freihand 195">
                  <a:extLst>
                    <a:ext uri="{FF2B5EF4-FFF2-40B4-BE49-F238E27FC236}">
                      <a16:creationId xmlns:a16="http://schemas.microsoft.com/office/drawing/2014/main" id="{28052329-21DF-4D67-B7DC-E1B196F9EE2D}"/>
                    </a:ext>
                  </a:extLst>
                </p14:cNvPr>
                <p14:cNvContentPartPr/>
                <p14:nvPr/>
              </p14:nvContentPartPr>
              <p14:xfrm>
                <a:off x="8432213" y="1562667"/>
                <a:ext cx="308160" cy="139320"/>
              </p14:xfrm>
            </p:contentPart>
          </mc:Choice>
          <mc:Fallback xmlns="">
            <p:pic>
              <p:nvPicPr>
                <p:cNvPr id="196" name="Freihand 195">
                  <a:extLst>
                    <a:ext uri="{FF2B5EF4-FFF2-40B4-BE49-F238E27FC236}">
                      <a16:creationId xmlns:a16="http://schemas.microsoft.com/office/drawing/2014/main" id="{28052329-21DF-4D67-B7DC-E1B196F9EE2D}"/>
                    </a:ext>
                  </a:extLst>
                </p:cNvPr>
                <p:cNvPicPr/>
                <p:nvPr/>
              </p:nvPicPr>
              <p:blipFill>
                <a:blip r:embed="rId618"/>
                <a:stretch>
                  <a:fillRect/>
                </a:stretch>
              </p:blipFill>
              <p:spPr>
                <a:xfrm>
                  <a:off x="8427893" y="1558347"/>
                  <a:ext cx="3168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97" name="Freihand 196">
                  <a:extLst>
                    <a:ext uri="{FF2B5EF4-FFF2-40B4-BE49-F238E27FC236}">
                      <a16:creationId xmlns:a16="http://schemas.microsoft.com/office/drawing/2014/main" id="{E43D5EDC-5619-4D30-BA68-9FE471EFB4CB}"/>
                    </a:ext>
                  </a:extLst>
                </p14:cNvPr>
                <p14:cNvContentPartPr/>
                <p14:nvPr/>
              </p14:nvContentPartPr>
              <p14:xfrm>
                <a:off x="8873933" y="1538907"/>
                <a:ext cx="142560" cy="193320"/>
              </p14:xfrm>
            </p:contentPart>
          </mc:Choice>
          <mc:Fallback xmlns="">
            <p:pic>
              <p:nvPicPr>
                <p:cNvPr id="197" name="Freihand 196">
                  <a:extLst>
                    <a:ext uri="{FF2B5EF4-FFF2-40B4-BE49-F238E27FC236}">
                      <a16:creationId xmlns:a16="http://schemas.microsoft.com/office/drawing/2014/main" id="{E43D5EDC-5619-4D30-BA68-9FE471EFB4CB}"/>
                    </a:ext>
                  </a:extLst>
                </p:cNvPr>
                <p:cNvPicPr/>
                <p:nvPr/>
              </p:nvPicPr>
              <p:blipFill>
                <a:blip r:embed="rId620"/>
                <a:stretch>
                  <a:fillRect/>
                </a:stretch>
              </p:blipFill>
              <p:spPr>
                <a:xfrm>
                  <a:off x="8869613" y="1534587"/>
                  <a:ext cx="1512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98" name="Freihand 197">
                  <a:extLst>
                    <a:ext uri="{FF2B5EF4-FFF2-40B4-BE49-F238E27FC236}">
                      <a16:creationId xmlns:a16="http://schemas.microsoft.com/office/drawing/2014/main" id="{811DF885-E732-44C0-84C1-2E60BD7EB38B}"/>
                    </a:ext>
                  </a:extLst>
                </p14:cNvPr>
                <p14:cNvContentPartPr/>
                <p14:nvPr/>
              </p14:nvContentPartPr>
              <p14:xfrm>
                <a:off x="9053213" y="1559067"/>
                <a:ext cx="189000" cy="144720"/>
              </p14:xfrm>
            </p:contentPart>
          </mc:Choice>
          <mc:Fallback xmlns="">
            <p:pic>
              <p:nvPicPr>
                <p:cNvPr id="198" name="Freihand 197">
                  <a:extLst>
                    <a:ext uri="{FF2B5EF4-FFF2-40B4-BE49-F238E27FC236}">
                      <a16:creationId xmlns:a16="http://schemas.microsoft.com/office/drawing/2014/main" id="{811DF885-E732-44C0-84C1-2E60BD7EB38B}"/>
                    </a:ext>
                  </a:extLst>
                </p:cNvPr>
                <p:cNvPicPr/>
                <p:nvPr/>
              </p:nvPicPr>
              <p:blipFill>
                <a:blip r:embed="rId622"/>
                <a:stretch>
                  <a:fillRect/>
                </a:stretch>
              </p:blipFill>
              <p:spPr>
                <a:xfrm>
                  <a:off x="9048893" y="1554747"/>
                  <a:ext cx="1976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99" name="Freihand 198">
                  <a:extLst>
                    <a:ext uri="{FF2B5EF4-FFF2-40B4-BE49-F238E27FC236}">
                      <a16:creationId xmlns:a16="http://schemas.microsoft.com/office/drawing/2014/main" id="{4294B5CC-957A-4B76-A398-4D7BF4B4222F}"/>
                    </a:ext>
                  </a:extLst>
                </p14:cNvPr>
                <p14:cNvContentPartPr/>
                <p14:nvPr/>
              </p14:nvContentPartPr>
              <p14:xfrm>
                <a:off x="9235733" y="1574547"/>
                <a:ext cx="351000" cy="154440"/>
              </p14:xfrm>
            </p:contentPart>
          </mc:Choice>
          <mc:Fallback xmlns="">
            <p:pic>
              <p:nvPicPr>
                <p:cNvPr id="199" name="Freihand 198">
                  <a:extLst>
                    <a:ext uri="{FF2B5EF4-FFF2-40B4-BE49-F238E27FC236}">
                      <a16:creationId xmlns:a16="http://schemas.microsoft.com/office/drawing/2014/main" id="{4294B5CC-957A-4B76-A398-4D7BF4B4222F}"/>
                    </a:ext>
                  </a:extLst>
                </p:cNvPr>
                <p:cNvPicPr/>
                <p:nvPr/>
              </p:nvPicPr>
              <p:blipFill>
                <a:blip r:embed="rId624"/>
                <a:stretch>
                  <a:fillRect/>
                </a:stretch>
              </p:blipFill>
              <p:spPr>
                <a:xfrm>
                  <a:off x="9231413" y="1570227"/>
                  <a:ext cx="3596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200" name="Freihand 199">
                  <a:extLst>
                    <a:ext uri="{FF2B5EF4-FFF2-40B4-BE49-F238E27FC236}">
                      <a16:creationId xmlns:a16="http://schemas.microsoft.com/office/drawing/2014/main" id="{CA3F9E6B-5E27-4F4F-B81D-9B711A1F3AA7}"/>
                    </a:ext>
                  </a:extLst>
                </p14:cNvPr>
                <p14:cNvContentPartPr/>
                <p14:nvPr/>
              </p14:nvContentPartPr>
              <p14:xfrm>
                <a:off x="9592133" y="1680387"/>
                <a:ext cx="183240" cy="38160"/>
              </p14:xfrm>
            </p:contentPart>
          </mc:Choice>
          <mc:Fallback xmlns="">
            <p:pic>
              <p:nvPicPr>
                <p:cNvPr id="200" name="Freihand 199">
                  <a:extLst>
                    <a:ext uri="{FF2B5EF4-FFF2-40B4-BE49-F238E27FC236}">
                      <a16:creationId xmlns:a16="http://schemas.microsoft.com/office/drawing/2014/main" id="{CA3F9E6B-5E27-4F4F-B81D-9B711A1F3AA7}"/>
                    </a:ext>
                  </a:extLst>
                </p:cNvPr>
                <p:cNvPicPr/>
                <p:nvPr/>
              </p:nvPicPr>
              <p:blipFill>
                <a:blip r:embed="rId626"/>
                <a:stretch>
                  <a:fillRect/>
                </a:stretch>
              </p:blipFill>
              <p:spPr>
                <a:xfrm>
                  <a:off x="9587813" y="1676067"/>
                  <a:ext cx="19188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201" name="Freihand 200">
                  <a:extLst>
                    <a:ext uri="{FF2B5EF4-FFF2-40B4-BE49-F238E27FC236}">
                      <a16:creationId xmlns:a16="http://schemas.microsoft.com/office/drawing/2014/main" id="{EA74CB02-0D2B-458F-B243-38C65CF73D8B}"/>
                    </a:ext>
                  </a:extLst>
                </p14:cNvPr>
                <p14:cNvContentPartPr/>
                <p14:nvPr/>
              </p14:nvContentPartPr>
              <p14:xfrm>
                <a:off x="9796973" y="1682187"/>
                <a:ext cx="27000" cy="89640"/>
              </p14:xfrm>
            </p:contentPart>
          </mc:Choice>
          <mc:Fallback xmlns="">
            <p:pic>
              <p:nvPicPr>
                <p:cNvPr id="201" name="Freihand 200">
                  <a:extLst>
                    <a:ext uri="{FF2B5EF4-FFF2-40B4-BE49-F238E27FC236}">
                      <a16:creationId xmlns:a16="http://schemas.microsoft.com/office/drawing/2014/main" id="{EA74CB02-0D2B-458F-B243-38C65CF73D8B}"/>
                    </a:ext>
                  </a:extLst>
                </p:cNvPr>
                <p:cNvPicPr/>
                <p:nvPr/>
              </p:nvPicPr>
              <p:blipFill>
                <a:blip r:embed="rId628"/>
                <a:stretch>
                  <a:fillRect/>
                </a:stretch>
              </p:blipFill>
              <p:spPr>
                <a:xfrm>
                  <a:off x="9792653" y="1677867"/>
                  <a:ext cx="356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202" name="Freihand 201">
                  <a:extLst>
                    <a:ext uri="{FF2B5EF4-FFF2-40B4-BE49-F238E27FC236}">
                      <a16:creationId xmlns:a16="http://schemas.microsoft.com/office/drawing/2014/main" id="{787F9FB6-85CB-4550-8E75-381772ED1632}"/>
                    </a:ext>
                  </a:extLst>
                </p14:cNvPr>
                <p14:cNvContentPartPr/>
                <p14:nvPr/>
              </p14:nvContentPartPr>
              <p14:xfrm>
                <a:off x="9769973" y="1657347"/>
                <a:ext cx="200880" cy="164520"/>
              </p14:xfrm>
            </p:contentPart>
          </mc:Choice>
          <mc:Fallback xmlns="">
            <p:pic>
              <p:nvPicPr>
                <p:cNvPr id="202" name="Freihand 201">
                  <a:extLst>
                    <a:ext uri="{FF2B5EF4-FFF2-40B4-BE49-F238E27FC236}">
                      <a16:creationId xmlns:a16="http://schemas.microsoft.com/office/drawing/2014/main" id="{787F9FB6-85CB-4550-8E75-381772ED1632}"/>
                    </a:ext>
                  </a:extLst>
                </p:cNvPr>
                <p:cNvPicPr/>
                <p:nvPr/>
              </p:nvPicPr>
              <p:blipFill>
                <a:blip r:embed="rId630"/>
                <a:stretch>
                  <a:fillRect/>
                </a:stretch>
              </p:blipFill>
              <p:spPr>
                <a:xfrm>
                  <a:off x="9765653" y="1653027"/>
                  <a:ext cx="20952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203" name="Freihand 202">
                  <a:extLst>
                    <a:ext uri="{FF2B5EF4-FFF2-40B4-BE49-F238E27FC236}">
                      <a16:creationId xmlns:a16="http://schemas.microsoft.com/office/drawing/2014/main" id="{F1D4C38D-A620-4BC2-AA7A-AD173D289B60}"/>
                    </a:ext>
                  </a:extLst>
                </p14:cNvPr>
                <p14:cNvContentPartPr/>
                <p14:nvPr/>
              </p14:nvContentPartPr>
              <p14:xfrm>
                <a:off x="10268573" y="1526667"/>
                <a:ext cx="145800" cy="135000"/>
              </p14:xfrm>
            </p:contentPart>
          </mc:Choice>
          <mc:Fallback xmlns="">
            <p:pic>
              <p:nvPicPr>
                <p:cNvPr id="203" name="Freihand 202">
                  <a:extLst>
                    <a:ext uri="{FF2B5EF4-FFF2-40B4-BE49-F238E27FC236}">
                      <a16:creationId xmlns:a16="http://schemas.microsoft.com/office/drawing/2014/main" id="{F1D4C38D-A620-4BC2-AA7A-AD173D289B60}"/>
                    </a:ext>
                  </a:extLst>
                </p:cNvPr>
                <p:cNvPicPr/>
                <p:nvPr/>
              </p:nvPicPr>
              <p:blipFill>
                <a:blip r:embed="rId632"/>
                <a:stretch>
                  <a:fillRect/>
                </a:stretch>
              </p:blipFill>
              <p:spPr>
                <a:xfrm>
                  <a:off x="10264253" y="1522347"/>
                  <a:ext cx="1544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204" name="Freihand 203">
                  <a:extLst>
                    <a:ext uri="{FF2B5EF4-FFF2-40B4-BE49-F238E27FC236}">
                      <a16:creationId xmlns:a16="http://schemas.microsoft.com/office/drawing/2014/main" id="{C340B9DE-1256-49E6-B0E1-10A9B4A6E2BD}"/>
                    </a:ext>
                  </a:extLst>
                </p14:cNvPr>
                <p14:cNvContentPartPr/>
                <p14:nvPr/>
              </p14:nvContentPartPr>
              <p14:xfrm>
                <a:off x="10133573" y="1677147"/>
                <a:ext cx="389160" cy="45720"/>
              </p14:xfrm>
            </p:contentPart>
          </mc:Choice>
          <mc:Fallback xmlns="">
            <p:pic>
              <p:nvPicPr>
                <p:cNvPr id="204" name="Freihand 203">
                  <a:extLst>
                    <a:ext uri="{FF2B5EF4-FFF2-40B4-BE49-F238E27FC236}">
                      <a16:creationId xmlns:a16="http://schemas.microsoft.com/office/drawing/2014/main" id="{C340B9DE-1256-49E6-B0E1-10A9B4A6E2BD}"/>
                    </a:ext>
                  </a:extLst>
                </p:cNvPr>
                <p:cNvPicPr/>
                <p:nvPr/>
              </p:nvPicPr>
              <p:blipFill>
                <a:blip r:embed="rId634"/>
                <a:stretch>
                  <a:fillRect/>
                </a:stretch>
              </p:blipFill>
              <p:spPr>
                <a:xfrm>
                  <a:off x="10129253" y="1672827"/>
                  <a:ext cx="3978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205" name="Freihand 204">
                  <a:extLst>
                    <a:ext uri="{FF2B5EF4-FFF2-40B4-BE49-F238E27FC236}">
                      <a16:creationId xmlns:a16="http://schemas.microsoft.com/office/drawing/2014/main" id="{FCFEB148-6504-4399-ABFB-E39D1B22C4F1}"/>
                    </a:ext>
                  </a:extLst>
                </p14:cNvPr>
                <p14:cNvContentPartPr/>
                <p14:nvPr/>
              </p14:nvContentPartPr>
              <p14:xfrm>
                <a:off x="10288733" y="1799907"/>
                <a:ext cx="14400" cy="138960"/>
              </p14:xfrm>
            </p:contentPart>
          </mc:Choice>
          <mc:Fallback xmlns="">
            <p:pic>
              <p:nvPicPr>
                <p:cNvPr id="205" name="Freihand 204">
                  <a:extLst>
                    <a:ext uri="{FF2B5EF4-FFF2-40B4-BE49-F238E27FC236}">
                      <a16:creationId xmlns:a16="http://schemas.microsoft.com/office/drawing/2014/main" id="{FCFEB148-6504-4399-ABFB-E39D1B22C4F1}"/>
                    </a:ext>
                  </a:extLst>
                </p:cNvPr>
                <p:cNvPicPr/>
                <p:nvPr/>
              </p:nvPicPr>
              <p:blipFill>
                <a:blip r:embed="rId636"/>
                <a:stretch>
                  <a:fillRect/>
                </a:stretch>
              </p:blipFill>
              <p:spPr>
                <a:xfrm>
                  <a:off x="10284413" y="1795587"/>
                  <a:ext cx="230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206" name="Freihand 205">
                  <a:extLst>
                    <a:ext uri="{FF2B5EF4-FFF2-40B4-BE49-F238E27FC236}">
                      <a16:creationId xmlns:a16="http://schemas.microsoft.com/office/drawing/2014/main" id="{59DE6C82-E482-45ED-860E-D928B217AFB1}"/>
                    </a:ext>
                  </a:extLst>
                </p14:cNvPr>
                <p14:cNvContentPartPr/>
                <p14:nvPr/>
              </p14:nvContentPartPr>
              <p14:xfrm>
                <a:off x="10176413" y="1766787"/>
                <a:ext cx="178200" cy="65880"/>
              </p14:xfrm>
            </p:contentPart>
          </mc:Choice>
          <mc:Fallback xmlns="">
            <p:pic>
              <p:nvPicPr>
                <p:cNvPr id="206" name="Freihand 205">
                  <a:extLst>
                    <a:ext uri="{FF2B5EF4-FFF2-40B4-BE49-F238E27FC236}">
                      <a16:creationId xmlns:a16="http://schemas.microsoft.com/office/drawing/2014/main" id="{59DE6C82-E482-45ED-860E-D928B217AFB1}"/>
                    </a:ext>
                  </a:extLst>
                </p:cNvPr>
                <p:cNvPicPr/>
                <p:nvPr/>
              </p:nvPicPr>
              <p:blipFill>
                <a:blip r:embed="rId638"/>
                <a:stretch>
                  <a:fillRect/>
                </a:stretch>
              </p:blipFill>
              <p:spPr>
                <a:xfrm>
                  <a:off x="10172093" y="1762467"/>
                  <a:ext cx="18684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207" name="Freihand 206">
                  <a:extLst>
                    <a:ext uri="{FF2B5EF4-FFF2-40B4-BE49-F238E27FC236}">
                      <a16:creationId xmlns:a16="http://schemas.microsoft.com/office/drawing/2014/main" id="{D204EB7D-5F2F-49DC-8F39-8C4CED10E069}"/>
                    </a:ext>
                  </a:extLst>
                </p14:cNvPr>
                <p14:cNvContentPartPr/>
                <p14:nvPr/>
              </p14:nvContentPartPr>
              <p14:xfrm>
                <a:off x="10626413" y="1608027"/>
                <a:ext cx="24120" cy="170280"/>
              </p14:xfrm>
            </p:contentPart>
          </mc:Choice>
          <mc:Fallback xmlns="">
            <p:pic>
              <p:nvPicPr>
                <p:cNvPr id="207" name="Freihand 206">
                  <a:extLst>
                    <a:ext uri="{FF2B5EF4-FFF2-40B4-BE49-F238E27FC236}">
                      <a16:creationId xmlns:a16="http://schemas.microsoft.com/office/drawing/2014/main" id="{D204EB7D-5F2F-49DC-8F39-8C4CED10E069}"/>
                    </a:ext>
                  </a:extLst>
                </p:cNvPr>
                <p:cNvPicPr/>
                <p:nvPr/>
              </p:nvPicPr>
              <p:blipFill>
                <a:blip r:embed="rId640"/>
                <a:stretch>
                  <a:fillRect/>
                </a:stretch>
              </p:blipFill>
              <p:spPr>
                <a:xfrm>
                  <a:off x="10622093" y="1603707"/>
                  <a:ext cx="327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208" name="Freihand 207">
                  <a:extLst>
                    <a:ext uri="{FF2B5EF4-FFF2-40B4-BE49-F238E27FC236}">
                      <a16:creationId xmlns:a16="http://schemas.microsoft.com/office/drawing/2014/main" id="{31888B03-F932-4109-8F88-FA4FEC91B093}"/>
                    </a:ext>
                  </a:extLst>
                </p14:cNvPr>
                <p14:cNvContentPartPr/>
                <p14:nvPr/>
              </p14:nvContentPartPr>
              <p14:xfrm>
                <a:off x="10557653" y="1695147"/>
                <a:ext cx="210240" cy="145440"/>
              </p14:xfrm>
            </p:contentPart>
          </mc:Choice>
          <mc:Fallback xmlns="">
            <p:pic>
              <p:nvPicPr>
                <p:cNvPr id="208" name="Freihand 207">
                  <a:extLst>
                    <a:ext uri="{FF2B5EF4-FFF2-40B4-BE49-F238E27FC236}">
                      <a16:creationId xmlns:a16="http://schemas.microsoft.com/office/drawing/2014/main" id="{31888B03-F932-4109-8F88-FA4FEC91B093}"/>
                    </a:ext>
                  </a:extLst>
                </p:cNvPr>
                <p:cNvPicPr/>
                <p:nvPr/>
              </p:nvPicPr>
              <p:blipFill>
                <a:blip r:embed="rId642"/>
                <a:stretch>
                  <a:fillRect/>
                </a:stretch>
              </p:blipFill>
              <p:spPr>
                <a:xfrm>
                  <a:off x="10553333" y="1690827"/>
                  <a:ext cx="2188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210" name="Freihand 209">
                  <a:extLst>
                    <a:ext uri="{FF2B5EF4-FFF2-40B4-BE49-F238E27FC236}">
                      <a16:creationId xmlns:a16="http://schemas.microsoft.com/office/drawing/2014/main" id="{6E1FB4A1-C89C-4BAC-913C-4C204CA48EEE}"/>
                    </a:ext>
                  </a:extLst>
                </p14:cNvPr>
                <p14:cNvContentPartPr/>
                <p14:nvPr/>
              </p14:nvContentPartPr>
              <p14:xfrm>
                <a:off x="6187973" y="2045427"/>
                <a:ext cx="171360" cy="5400"/>
              </p14:xfrm>
            </p:contentPart>
          </mc:Choice>
          <mc:Fallback xmlns="">
            <p:pic>
              <p:nvPicPr>
                <p:cNvPr id="210" name="Freihand 209">
                  <a:extLst>
                    <a:ext uri="{FF2B5EF4-FFF2-40B4-BE49-F238E27FC236}">
                      <a16:creationId xmlns:a16="http://schemas.microsoft.com/office/drawing/2014/main" id="{6E1FB4A1-C89C-4BAC-913C-4C204CA48EEE}"/>
                    </a:ext>
                  </a:extLst>
                </p:cNvPr>
                <p:cNvPicPr/>
                <p:nvPr/>
              </p:nvPicPr>
              <p:blipFill>
                <a:blip r:embed="rId644"/>
                <a:stretch>
                  <a:fillRect/>
                </a:stretch>
              </p:blipFill>
              <p:spPr>
                <a:xfrm>
                  <a:off x="6183653" y="2041107"/>
                  <a:ext cx="18000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211" name="Freihand 210">
                  <a:extLst>
                    <a:ext uri="{FF2B5EF4-FFF2-40B4-BE49-F238E27FC236}">
                      <a16:creationId xmlns:a16="http://schemas.microsoft.com/office/drawing/2014/main" id="{EC5D7038-811E-4D01-9C76-F407FCD9D20A}"/>
                    </a:ext>
                  </a:extLst>
                </p14:cNvPr>
                <p14:cNvContentPartPr/>
                <p14:nvPr/>
              </p14:nvContentPartPr>
              <p14:xfrm>
                <a:off x="6181133" y="2091867"/>
                <a:ext cx="202320" cy="24480"/>
              </p14:xfrm>
            </p:contentPart>
          </mc:Choice>
          <mc:Fallback xmlns="">
            <p:pic>
              <p:nvPicPr>
                <p:cNvPr id="211" name="Freihand 210">
                  <a:extLst>
                    <a:ext uri="{FF2B5EF4-FFF2-40B4-BE49-F238E27FC236}">
                      <a16:creationId xmlns:a16="http://schemas.microsoft.com/office/drawing/2014/main" id="{EC5D7038-811E-4D01-9C76-F407FCD9D20A}"/>
                    </a:ext>
                  </a:extLst>
                </p:cNvPr>
                <p:cNvPicPr/>
                <p:nvPr/>
              </p:nvPicPr>
              <p:blipFill>
                <a:blip r:embed="rId646"/>
                <a:stretch>
                  <a:fillRect/>
                </a:stretch>
              </p:blipFill>
              <p:spPr>
                <a:xfrm>
                  <a:off x="6176813" y="208754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212" name="Freihand 211">
                  <a:extLst>
                    <a:ext uri="{FF2B5EF4-FFF2-40B4-BE49-F238E27FC236}">
                      <a16:creationId xmlns:a16="http://schemas.microsoft.com/office/drawing/2014/main" id="{3F2BD23F-5619-45A7-AD6D-034CAA6C6AD8}"/>
                    </a:ext>
                  </a:extLst>
                </p14:cNvPr>
                <p14:cNvContentPartPr/>
                <p14:nvPr/>
              </p14:nvContentPartPr>
              <p14:xfrm>
                <a:off x="6382013" y="2002587"/>
                <a:ext cx="106200" cy="162000"/>
              </p14:xfrm>
            </p:contentPart>
          </mc:Choice>
          <mc:Fallback xmlns="">
            <p:pic>
              <p:nvPicPr>
                <p:cNvPr id="212" name="Freihand 211">
                  <a:extLst>
                    <a:ext uri="{FF2B5EF4-FFF2-40B4-BE49-F238E27FC236}">
                      <a16:creationId xmlns:a16="http://schemas.microsoft.com/office/drawing/2014/main" id="{3F2BD23F-5619-45A7-AD6D-034CAA6C6AD8}"/>
                    </a:ext>
                  </a:extLst>
                </p:cNvPr>
                <p:cNvPicPr/>
                <p:nvPr/>
              </p:nvPicPr>
              <p:blipFill>
                <a:blip r:embed="rId648"/>
                <a:stretch>
                  <a:fillRect/>
                </a:stretch>
              </p:blipFill>
              <p:spPr>
                <a:xfrm>
                  <a:off x="6377693" y="1998267"/>
                  <a:ext cx="1148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214" name="Freihand 213">
                  <a:extLst>
                    <a:ext uri="{FF2B5EF4-FFF2-40B4-BE49-F238E27FC236}">
                      <a16:creationId xmlns:a16="http://schemas.microsoft.com/office/drawing/2014/main" id="{12F0349E-A8B0-4B04-B0D2-F8DC6757FC24}"/>
                    </a:ext>
                  </a:extLst>
                </p14:cNvPr>
                <p14:cNvContentPartPr/>
                <p14:nvPr/>
              </p14:nvContentPartPr>
              <p14:xfrm>
                <a:off x="6682253" y="2013747"/>
                <a:ext cx="144360" cy="199080"/>
              </p14:xfrm>
            </p:contentPart>
          </mc:Choice>
          <mc:Fallback xmlns="">
            <p:pic>
              <p:nvPicPr>
                <p:cNvPr id="214" name="Freihand 213">
                  <a:extLst>
                    <a:ext uri="{FF2B5EF4-FFF2-40B4-BE49-F238E27FC236}">
                      <a16:creationId xmlns:a16="http://schemas.microsoft.com/office/drawing/2014/main" id="{12F0349E-A8B0-4B04-B0D2-F8DC6757FC24}"/>
                    </a:ext>
                  </a:extLst>
                </p:cNvPr>
                <p:cNvPicPr/>
                <p:nvPr/>
              </p:nvPicPr>
              <p:blipFill>
                <a:blip r:embed="rId650"/>
                <a:stretch>
                  <a:fillRect/>
                </a:stretch>
              </p:blipFill>
              <p:spPr>
                <a:xfrm>
                  <a:off x="6677933" y="2009427"/>
                  <a:ext cx="1530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215" name="Freihand 214">
                  <a:extLst>
                    <a:ext uri="{FF2B5EF4-FFF2-40B4-BE49-F238E27FC236}">
                      <a16:creationId xmlns:a16="http://schemas.microsoft.com/office/drawing/2014/main" id="{B69B382D-31C7-4CFC-B2C7-7F4B7E3F1F61}"/>
                    </a:ext>
                  </a:extLst>
                </p14:cNvPr>
                <p14:cNvContentPartPr/>
                <p14:nvPr/>
              </p14:nvContentPartPr>
              <p14:xfrm>
                <a:off x="6829853" y="1910067"/>
                <a:ext cx="12960" cy="150480"/>
              </p14:xfrm>
            </p:contentPart>
          </mc:Choice>
          <mc:Fallback xmlns="">
            <p:pic>
              <p:nvPicPr>
                <p:cNvPr id="215" name="Freihand 214">
                  <a:extLst>
                    <a:ext uri="{FF2B5EF4-FFF2-40B4-BE49-F238E27FC236}">
                      <a16:creationId xmlns:a16="http://schemas.microsoft.com/office/drawing/2014/main" id="{B69B382D-31C7-4CFC-B2C7-7F4B7E3F1F61}"/>
                    </a:ext>
                  </a:extLst>
                </p:cNvPr>
                <p:cNvPicPr/>
                <p:nvPr/>
              </p:nvPicPr>
              <p:blipFill>
                <a:blip r:embed="rId652"/>
                <a:stretch>
                  <a:fillRect/>
                </a:stretch>
              </p:blipFill>
              <p:spPr>
                <a:xfrm>
                  <a:off x="6825533" y="1905747"/>
                  <a:ext cx="216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216" name="Freihand 215">
                  <a:extLst>
                    <a:ext uri="{FF2B5EF4-FFF2-40B4-BE49-F238E27FC236}">
                      <a16:creationId xmlns:a16="http://schemas.microsoft.com/office/drawing/2014/main" id="{3B49F0F4-A3BD-4E28-8FF4-0E701994131B}"/>
                    </a:ext>
                  </a:extLst>
                </p14:cNvPr>
                <p14:cNvContentPartPr/>
                <p14:nvPr/>
              </p14:nvContentPartPr>
              <p14:xfrm>
                <a:off x="6878813" y="2009067"/>
                <a:ext cx="130680" cy="66600"/>
              </p14:xfrm>
            </p:contentPart>
          </mc:Choice>
          <mc:Fallback xmlns="">
            <p:pic>
              <p:nvPicPr>
                <p:cNvPr id="216" name="Freihand 215">
                  <a:extLst>
                    <a:ext uri="{FF2B5EF4-FFF2-40B4-BE49-F238E27FC236}">
                      <a16:creationId xmlns:a16="http://schemas.microsoft.com/office/drawing/2014/main" id="{3B49F0F4-A3BD-4E28-8FF4-0E701994131B}"/>
                    </a:ext>
                  </a:extLst>
                </p:cNvPr>
                <p:cNvPicPr/>
                <p:nvPr/>
              </p:nvPicPr>
              <p:blipFill>
                <a:blip r:embed="rId654"/>
                <a:stretch>
                  <a:fillRect/>
                </a:stretch>
              </p:blipFill>
              <p:spPr>
                <a:xfrm>
                  <a:off x="6874493" y="2004747"/>
                  <a:ext cx="1393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217" name="Freihand 216">
                  <a:extLst>
                    <a:ext uri="{FF2B5EF4-FFF2-40B4-BE49-F238E27FC236}">
                      <a16:creationId xmlns:a16="http://schemas.microsoft.com/office/drawing/2014/main" id="{ADF50568-0323-4564-BFC0-6FD45646B871}"/>
                    </a:ext>
                  </a:extLst>
                </p14:cNvPr>
                <p14:cNvContentPartPr/>
                <p14:nvPr/>
              </p14:nvContentPartPr>
              <p14:xfrm>
                <a:off x="6978173" y="1970907"/>
                <a:ext cx="20160" cy="5040"/>
              </p14:xfrm>
            </p:contentPart>
          </mc:Choice>
          <mc:Fallback xmlns="">
            <p:pic>
              <p:nvPicPr>
                <p:cNvPr id="217" name="Freihand 216">
                  <a:extLst>
                    <a:ext uri="{FF2B5EF4-FFF2-40B4-BE49-F238E27FC236}">
                      <a16:creationId xmlns:a16="http://schemas.microsoft.com/office/drawing/2014/main" id="{ADF50568-0323-4564-BFC0-6FD45646B871}"/>
                    </a:ext>
                  </a:extLst>
                </p:cNvPr>
                <p:cNvPicPr/>
                <p:nvPr/>
              </p:nvPicPr>
              <p:blipFill>
                <a:blip r:embed="rId656"/>
                <a:stretch>
                  <a:fillRect/>
                </a:stretch>
              </p:blipFill>
              <p:spPr>
                <a:xfrm>
                  <a:off x="6973853" y="1966587"/>
                  <a:ext cx="288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218" name="Freihand 217">
                  <a:extLst>
                    <a:ext uri="{FF2B5EF4-FFF2-40B4-BE49-F238E27FC236}">
                      <a16:creationId xmlns:a16="http://schemas.microsoft.com/office/drawing/2014/main" id="{0D48A329-AA5D-4B74-B017-135F0DC36496}"/>
                    </a:ext>
                  </a:extLst>
                </p14:cNvPr>
                <p14:cNvContentPartPr/>
                <p14:nvPr/>
              </p14:nvContentPartPr>
              <p14:xfrm>
                <a:off x="7032173" y="1897467"/>
                <a:ext cx="82800" cy="182160"/>
              </p14:xfrm>
            </p:contentPart>
          </mc:Choice>
          <mc:Fallback xmlns="">
            <p:pic>
              <p:nvPicPr>
                <p:cNvPr id="218" name="Freihand 217">
                  <a:extLst>
                    <a:ext uri="{FF2B5EF4-FFF2-40B4-BE49-F238E27FC236}">
                      <a16:creationId xmlns:a16="http://schemas.microsoft.com/office/drawing/2014/main" id="{0D48A329-AA5D-4B74-B017-135F0DC36496}"/>
                    </a:ext>
                  </a:extLst>
                </p:cNvPr>
                <p:cNvPicPr/>
                <p:nvPr/>
              </p:nvPicPr>
              <p:blipFill>
                <a:blip r:embed="rId658"/>
                <a:stretch>
                  <a:fillRect/>
                </a:stretch>
              </p:blipFill>
              <p:spPr>
                <a:xfrm>
                  <a:off x="7027853" y="1893147"/>
                  <a:ext cx="914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219" name="Freihand 218">
                  <a:extLst>
                    <a:ext uri="{FF2B5EF4-FFF2-40B4-BE49-F238E27FC236}">
                      <a16:creationId xmlns:a16="http://schemas.microsoft.com/office/drawing/2014/main" id="{FD52F0A8-E8E8-444E-8436-17CD5BD438E2}"/>
                    </a:ext>
                  </a:extLst>
                </p14:cNvPr>
                <p14:cNvContentPartPr/>
                <p14:nvPr/>
              </p14:nvContentPartPr>
              <p14:xfrm>
                <a:off x="7198133" y="1982067"/>
                <a:ext cx="74160" cy="82440"/>
              </p14:xfrm>
            </p:contentPart>
          </mc:Choice>
          <mc:Fallback xmlns="">
            <p:pic>
              <p:nvPicPr>
                <p:cNvPr id="219" name="Freihand 218">
                  <a:extLst>
                    <a:ext uri="{FF2B5EF4-FFF2-40B4-BE49-F238E27FC236}">
                      <a16:creationId xmlns:a16="http://schemas.microsoft.com/office/drawing/2014/main" id="{FD52F0A8-E8E8-444E-8436-17CD5BD438E2}"/>
                    </a:ext>
                  </a:extLst>
                </p:cNvPr>
                <p:cNvPicPr/>
                <p:nvPr/>
              </p:nvPicPr>
              <p:blipFill>
                <a:blip r:embed="rId660"/>
                <a:stretch>
                  <a:fillRect/>
                </a:stretch>
              </p:blipFill>
              <p:spPr>
                <a:xfrm>
                  <a:off x="7193813" y="1977747"/>
                  <a:ext cx="828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221" name="Freihand 220">
                  <a:extLst>
                    <a:ext uri="{FF2B5EF4-FFF2-40B4-BE49-F238E27FC236}">
                      <a16:creationId xmlns:a16="http://schemas.microsoft.com/office/drawing/2014/main" id="{55E3847C-0385-4743-919B-8A31A30F4E54}"/>
                    </a:ext>
                  </a:extLst>
                </p14:cNvPr>
                <p14:cNvContentPartPr/>
                <p14:nvPr/>
              </p14:nvContentPartPr>
              <p14:xfrm>
                <a:off x="7481453" y="1924827"/>
                <a:ext cx="203040" cy="111240"/>
              </p14:xfrm>
            </p:contentPart>
          </mc:Choice>
          <mc:Fallback xmlns="">
            <p:pic>
              <p:nvPicPr>
                <p:cNvPr id="221" name="Freihand 220">
                  <a:extLst>
                    <a:ext uri="{FF2B5EF4-FFF2-40B4-BE49-F238E27FC236}">
                      <a16:creationId xmlns:a16="http://schemas.microsoft.com/office/drawing/2014/main" id="{55E3847C-0385-4743-919B-8A31A30F4E54}"/>
                    </a:ext>
                  </a:extLst>
                </p:cNvPr>
                <p:cNvPicPr/>
                <p:nvPr/>
              </p:nvPicPr>
              <p:blipFill>
                <a:blip r:embed="rId662"/>
                <a:stretch>
                  <a:fillRect/>
                </a:stretch>
              </p:blipFill>
              <p:spPr>
                <a:xfrm>
                  <a:off x="7477133" y="1920507"/>
                  <a:ext cx="2116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222" name="Freihand 221">
                  <a:extLst>
                    <a:ext uri="{FF2B5EF4-FFF2-40B4-BE49-F238E27FC236}">
                      <a16:creationId xmlns:a16="http://schemas.microsoft.com/office/drawing/2014/main" id="{E36463E3-16D3-4A0F-B348-C7BE2752FE9E}"/>
                    </a:ext>
                  </a:extLst>
                </p14:cNvPr>
                <p14:cNvContentPartPr/>
                <p14:nvPr/>
              </p14:nvContentPartPr>
              <p14:xfrm>
                <a:off x="7690973" y="1944987"/>
                <a:ext cx="126000" cy="91440"/>
              </p14:xfrm>
            </p:contentPart>
          </mc:Choice>
          <mc:Fallback xmlns="">
            <p:pic>
              <p:nvPicPr>
                <p:cNvPr id="222" name="Freihand 221">
                  <a:extLst>
                    <a:ext uri="{FF2B5EF4-FFF2-40B4-BE49-F238E27FC236}">
                      <a16:creationId xmlns:a16="http://schemas.microsoft.com/office/drawing/2014/main" id="{E36463E3-16D3-4A0F-B348-C7BE2752FE9E}"/>
                    </a:ext>
                  </a:extLst>
                </p:cNvPr>
                <p:cNvPicPr/>
                <p:nvPr/>
              </p:nvPicPr>
              <p:blipFill>
                <a:blip r:embed="rId664"/>
                <a:stretch>
                  <a:fillRect/>
                </a:stretch>
              </p:blipFill>
              <p:spPr>
                <a:xfrm>
                  <a:off x="7686653" y="1940667"/>
                  <a:ext cx="1346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223" name="Freihand 222">
                  <a:extLst>
                    <a:ext uri="{FF2B5EF4-FFF2-40B4-BE49-F238E27FC236}">
                      <a16:creationId xmlns:a16="http://schemas.microsoft.com/office/drawing/2014/main" id="{599B0D38-0330-4C01-9D22-6F6E3DD15655}"/>
                    </a:ext>
                  </a:extLst>
                </p14:cNvPr>
                <p14:cNvContentPartPr/>
                <p14:nvPr/>
              </p14:nvContentPartPr>
              <p14:xfrm>
                <a:off x="7803293" y="1909347"/>
                <a:ext cx="253800" cy="249120"/>
              </p14:xfrm>
            </p:contentPart>
          </mc:Choice>
          <mc:Fallback xmlns="">
            <p:pic>
              <p:nvPicPr>
                <p:cNvPr id="223" name="Freihand 222">
                  <a:extLst>
                    <a:ext uri="{FF2B5EF4-FFF2-40B4-BE49-F238E27FC236}">
                      <a16:creationId xmlns:a16="http://schemas.microsoft.com/office/drawing/2014/main" id="{599B0D38-0330-4C01-9D22-6F6E3DD15655}"/>
                    </a:ext>
                  </a:extLst>
                </p:cNvPr>
                <p:cNvPicPr/>
                <p:nvPr/>
              </p:nvPicPr>
              <p:blipFill>
                <a:blip r:embed="rId666"/>
                <a:stretch>
                  <a:fillRect/>
                </a:stretch>
              </p:blipFill>
              <p:spPr>
                <a:xfrm>
                  <a:off x="7798973" y="1905027"/>
                  <a:ext cx="26244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224" name="Freihand 223">
                  <a:extLst>
                    <a:ext uri="{FF2B5EF4-FFF2-40B4-BE49-F238E27FC236}">
                      <a16:creationId xmlns:a16="http://schemas.microsoft.com/office/drawing/2014/main" id="{7B9333D3-18A4-4B53-9D1A-3FB3798F8965}"/>
                    </a:ext>
                  </a:extLst>
                </p14:cNvPr>
                <p14:cNvContentPartPr/>
                <p14:nvPr/>
              </p14:nvContentPartPr>
              <p14:xfrm>
                <a:off x="8192093" y="1969827"/>
                <a:ext cx="326160" cy="70920"/>
              </p14:xfrm>
            </p:contentPart>
          </mc:Choice>
          <mc:Fallback xmlns="">
            <p:pic>
              <p:nvPicPr>
                <p:cNvPr id="224" name="Freihand 223">
                  <a:extLst>
                    <a:ext uri="{FF2B5EF4-FFF2-40B4-BE49-F238E27FC236}">
                      <a16:creationId xmlns:a16="http://schemas.microsoft.com/office/drawing/2014/main" id="{7B9333D3-18A4-4B53-9D1A-3FB3798F8965}"/>
                    </a:ext>
                  </a:extLst>
                </p:cNvPr>
                <p:cNvPicPr/>
                <p:nvPr/>
              </p:nvPicPr>
              <p:blipFill>
                <a:blip r:embed="rId668"/>
                <a:stretch>
                  <a:fillRect/>
                </a:stretch>
              </p:blipFill>
              <p:spPr>
                <a:xfrm>
                  <a:off x="8187773" y="1965507"/>
                  <a:ext cx="3348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225" name="Freihand 224">
                  <a:extLst>
                    <a:ext uri="{FF2B5EF4-FFF2-40B4-BE49-F238E27FC236}">
                      <a16:creationId xmlns:a16="http://schemas.microsoft.com/office/drawing/2014/main" id="{1F99B3B6-51C3-4E79-AF0C-6EAF8CFEE7AD}"/>
                    </a:ext>
                  </a:extLst>
                </p14:cNvPr>
                <p14:cNvContentPartPr/>
                <p14:nvPr/>
              </p14:nvContentPartPr>
              <p14:xfrm>
                <a:off x="8491253" y="1904667"/>
                <a:ext cx="360" cy="360"/>
              </p14:xfrm>
            </p:contentPart>
          </mc:Choice>
          <mc:Fallback xmlns="">
            <p:pic>
              <p:nvPicPr>
                <p:cNvPr id="225" name="Freihand 224">
                  <a:extLst>
                    <a:ext uri="{FF2B5EF4-FFF2-40B4-BE49-F238E27FC236}">
                      <a16:creationId xmlns:a16="http://schemas.microsoft.com/office/drawing/2014/main" id="{1F99B3B6-51C3-4E79-AF0C-6EAF8CFEE7AD}"/>
                    </a:ext>
                  </a:extLst>
                </p:cNvPr>
                <p:cNvPicPr/>
                <p:nvPr/>
              </p:nvPicPr>
              <p:blipFill>
                <a:blip r:embed="rId75"/>
                <a:stretch>
                  <a:fillRect/>
                </a:stretch>
              </p:blipFill>
              <p:spPr>
                <a:xfrm>
                  <a:off x="8486933" y="1900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227" name="Freihand 226">
                  <a:extLst>
                    <a:ext uri="{FF2B5EF4-FFF2-40B4-BE49-F238E27FC236}">
                      <a16:creationId xmlns:a16="http://schemas.microsoft.com/office/drawing/2014/main" id="{A993E676-5061-4DA7-9F8E-EB11F2095DF3}"/>
                    </a:ext>
                  </a:extLst>
                </p14:cNvPr>
                <p14:cNvContentPartPr/>
                <p14:nvPr/>
              </p14:nvContentPartPr>
              <p14:xfrm>
                <a:off x="8688533" y="1920147"/>
                <a:ext cx="119160" cy="102240"/>
              </p14:xfrm>
            </p:contentPart>
          </mc:Choice>
          <mc:Fallback xmlns="">
            <p:pic>
              <p:nvPicPr>
                <p:cNvPr id="227" name="Freihand 226">
                  <a:extLst>
                    <a:ext uri="{FF2B5EF4-FFF2-40B4-BE49-F238E27FC236}">
                      <a16:creationId xmlns:a16="http://schemas.microsoft.com/office/drawing/2014/main" id="{A993E676-5061-4DA7-9F8E-EB11F2095DF3}"/>
                    </a:ext>
                  </a:extLst>
                </p:cNvPr>
                <p:cNvPicPr/>
                <p:nvPr/>
              </p:nvPicPr>
              <p:blipFill>
                <a:blip r:embed="rId671"/>
                <a:stretch>
                  <a:fillRect/>
                </a:stretch>
              </p:blipFill>
              <p:spPr>
                <a:xfrm>
                  <a:off x="8684213" y="1915827"/>
                  <a:ext cx="1278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228" name="Freihand 227">
                  <a:extLst>
                    <a:ext uri="{FF2B5EF4-FFF2-40B4-BE49-F238E27FC236}">
                      <a16:creationId xmlns:a16="http://schemas.microsoft.com/office/drawing/2014/main" id="{59C42FB7-91D6-44FA-8BB6-F965AE6E385E}"/>
                    </a:ext>
                  </a:extLst>
                </p14:cNvPr>
                <p14:cNvContentPartPr/>
                <p14:nvPr/>
              </p14:nvContentPartPr>
              <p14:xfrm>
                <a:off x="8742173" y="1997547"/>
                <a:ext cx="73440" cy="24840"/>
              </p14:xfrm>
            </p:contentPart>
          </mc:Choice>
          <mc:Fallback xmlns="">
            <p:pic>
              <p:nvPicPr>
                <p:cNvPr id="228" name="Freihand 227">
                  <a:extLst>
                    <a:ext uri="{FF2B5EF4-FFF2-40B4-BE49-F238E27FC236}">
                      <a16:creationId xmlns:a16="http://schemas.microsoft.com/office/drawing/2014/main" id="{59C42FB7-91D6-44FA-8BB6-F965AE6E385E}"/>
                    </a:ext>
                  </a:extLst>
                </p:cNvPr>
                <p:cNvPicPr/>
                <p:nvPr/>
              </p:nvPicPr>
              <p:blipFill>
                <a:blip r:embed="rId673"/>
                <a:stretch>
                  <a:fillRect/>
                </a:stretch>
              </p:blipFill>
              <p:spPr>
                <a:xfrm>
                  <a:off x="8737853" y="1993227"/>
                  <a:ext cx="820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229" name="Freihand 228">
                  <a:extLst>
                    <a:ext uri="{FF2B5EF4-FFF2-40B4-BE49-F238E27FC236}">
                      <a16:creationId xmlns:a16="http://schemas.microsoft.com/office/drawing/2014/main" id="{47EFC488-FC36-44B1-A9E7-CBA9851FB77E}"/>
                    </a:ext>
                  </a:extLst>
                </p14:cNvPr>
                <p14:cNvContentPartPr/>
                <p14:nvPr/>
              </p14:nvContentPartPr>
              <p14:xfrm>
                <a:off x="8819213" y="1987827"/>
                <a:ext cx="123840" cy="58320"/>
              </p14:xfrm>
            </p:contentPart>
          </mc:Choice>
          <mc:Fallback xmlns="">
            <p:pic>
              <p:nvPicPr>
                <p:cNvPr id="229" name="Freihand 228">
                  <a:extLst>
                    <a:ext uri="{FF2B5EF4-FFF2-40B4-BE49-F238E27FC236}">
                      <a16:creationId xmlns:a16="http://schemas.microsoft.com/office/drawing/2014/main" id="{47EFC488-FC36-44B1-A9E7-CBA9851FB77E}"/>
                    </a:ext>
                  </a:extLst>
                </p:cNvPr>
                <p:cNvPicPr/>
                <p:nvPr/>
              </p:nvPicPr>
              <p:blipFill>
                <a:blip r:embed="rId675"/>
                <a:stretch>
                  <a:fillRect/>
                </a:stretch>
              </p:blipFill>
              <p:spPr>
                <a:xfrm>
                  <a:off x="8814893" y="1983507"/>
                  <a:ext cx="13248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230" name="Freihand 229">
                  <a:extLst>
                    <a:ext uri="{FF2B5EF4-FFF2-40B4-BE49-F238E27FC236}">
                      <a16:creationId xmlns:a16="http://schemas.microsoft.com/office/drawing/2014/main" id="{9BCE6816-33CC-4FDF-8D22-2150CEC2537F}"/>
                    </a:ext>
                  </a:extLst>
                </p14:cNvPr>
                <p14:cNvContentPartPr/>
                <p14:nvPr/>
              </p14:nvContentPartPr>
              <p14:xfrm>
                <a:off x="8952053" y="1910067"/>
                <a:ext cx="115560" cy="126360"/>
              </p14:xfrm>
            </p:contentPart>
          </mc:Choice>
          <mc:Fallback xmlns="">
            <p:pic>
              <p:nvPicPr>
                <p:cNvPr id="230" name="Freihand 229">
                  <a:extLst>
                    <a:ext uri="{FF2B5EF4-FFF2-40B4-BE49-F238E27FC236}">
                      <a16:creationId xmlns:a16="http://schemas.microsoft.com/office/drawing/2014/main" id="{9BCE6816-33CC-4FDF-8D22-2150CEC2537F}"/>
                    </a:ext>
                  </a:extLst>
                </p:cNvPr>
                <p:cNvPicPr/>
                <p:nvPr/>
              </p:nvPicPr>
              <p:blipFill>
                <a:blip r:embed="rId677"/>
                <a:stretch>
                  <a:fillRect/>
                </a:stretch>
              </p:blipFill>
              <p:spPr>
                <a:xfrm>
                  <a:off x="8947733" y="1905747"/>
                  <a:ext cx="1242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231" name="Freihand 230">
                  <a:extLst>
                    <a:ext uri="{FF2B5EF4-FFF2-40B4-BE49-F238E27FC236}">
                      <a16:creationId xmlns:a16="http://schemas.microsoft.com/office/drawing/2014/main" id="{C450CF50-296C-4BAE-AF49-7FCFE38CAF17}"/>
                    </a:ext>
                  </a:extLst>
                </p14:cNvPr>
                <p14:cNvContentPartPr/>
                <p14:nvPr/>
              </p14:nvContentPartPr>
              <p14:xfrm>
                <a:off x="8899853" y="1933467"/>
                <a:ext cx="263880" cy="110880"/>
              </p14:xfrm>
            </p:contentPart>
          </mc:Choice>
          <mc:Fallback xmlns="">
            <p:pic>
              <p:nvPicPr>
                <p:cNvPr id="231" name="Freihand 230">
                  <a:extLst>
                    <a:ext uri="{FF2B5EF4-FFF2-40B4-BE49-F238E27FC236}">
                      <a16:creationId xmlns:a16="http://schemas.microsoft.com/office/drawing/2014/main" id="{C450CF50-296C-4BAE-AF49-7FCFE38CAF17}"/>
                    </a:ext>
                  </a:extLst>
                </p:cNvPr>
                <p:cNvPicPr/>
                <p:nvPr/>
              </p:nvPicPr>
              <p:blipFill>
                <a:blip r:embed="rId679"/>
                <a:stretch>
                  <a:fillRect/>
                </a:stretch>
              </p:blipFill>
              <p:spPr>
                <a:xfrm>
                  <a:off x="8895533" y="1929147"/>
                  <a:ext cx="2725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232" name="Freihand 231">
                  <a:extLst>
                    <a:ext uri="{FF2B5EF4-FFF2-40B4-BE49-F238E27FC236}">
                      <a16:creationId xmlns:a16="http://schemas.microsoft.com/office/drawing/2014/main" id="{F8B2C195-C9EC-484E-8B08-AC6A812FC6F3}"/>
                    </a:ext>
                  </a:extLst>
                </p14:cNvPr>
                <p14:cNvContentPartPr/>
                <p14:nvPr/>
              </p14:nvContentPartPr>
              <p14:xfrm>
                <a:off x="9188573" y="1877667"/>
                <a:ext cx="114120" cy="153000"/>
              </p14:xfrm>
            </p:contentPart>
          </mc:Choice>
          <mc:Fallback xmlns="">
            <p:pic>
              <p:nvPicPr>
                <p:cNvPr id="232" name="Freihand 231">
                  <a:extLst>
                    <a:ext uri="{FF2B5EF4-FFF2-40B4-BE49-F238E27FC236}">
                      <a16:creationId xmlns:a16="http://schemas.microsoft.com/office/drawing/2014/main" id="{F8B2C195-C9EC-484E-8B08-AC6A812FC6F3}"/>
                    </a:ext>
                  </a:extLst>
                </p:cNvPr>
                <p:cNvPicPr/>
                <p:nvPr/>
              </p:nvPicPr>
              <p:blipFill>
                <a:blip r:embed="rId681"/>
                <a:stretch>
                  <a:fillRect/>
                </a:stretch>
              </p:blipFill>
              <p:spPr>
                <a:xfrm>
                  <a:off x="9184253" y="1873347"/>
                  <a:ext cx="1227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233" name="Freihand 232">
                  <a:extLst>
                    <a:ext uri="{FF2B5EF4-FFF2-40B4-BE49-F238E27FC236}">
                      <a16:creationId xmlns:a16="http://schemas.microsoft.com/office/drawing/2014/main" id="{CA8BA9B6-5754-40C1-85BD-8D47CE4E354C}"/>
                    </a:ext>
                  </a:extLst>
                </p14:cNvPr>
                <p14:cNvContentPartPr/>
                <p14:nvPr/>
              </p14:nvContentPartPr>
              <p14:xfrm>
                <a:off x="9255893" y="2040387"/>
                <a:ext cx="52920" cy="6480"/>
              </p14:xfrm>
            </p:contentPart>
          </mc:Choice>
          <mc:Fallback xmlns="">
            <p:pic>
              <p:nvPicPr>
                <p:cNvPr id="233" name="Freihand 232">
                  <a:extLst>
                    <a:ext uri="{FF2B5EF4-FFF2-40B4-BE49-F238E27FC236}">
                      <a16:creationId xmlns:a16="http://schemas.microsoft.com/office/drawing/2014/main" id="{CA8BA9B6-5754-40C1-85BD-8D47CE4E354C}"/>
                    </a:ext>
                  </a:extLst>
                </p:cNvPr>
                <p:cNvPicPr/>
                <p:nvPr/>
              </p:nvPicPr>
              <p:blipFill>
                <a:blip r:embed="rId683"/>
                <a:stretch>
                  <a:fillRect/>
                </a:stretch>
              </p:blipFill>
              <p:spPr>
                <a:xfrm>
                  <a:off x="9251573" y="2036067"/>
                  <a:ext cx="6156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234" name="Freihand 233">
                  <a:extLst>
                    <a:ext uri="{FF2B5EF4-FFF2-40B4-BE49-F238E27FC236}">
                      <a16:creationId xmlns:a16="http://schemas.microsoft.com/office/drawing/2014/main" id="{F459A9AF-0A92-4667-986F-F2A0AE8CE399}"/>
                    </a:ext>
                  </a:extLst>
                </p14:cNvPr>
                <p14:cNvContentPartPr/>
                <p14:nvPr/>
              </p14:nvContentPartPr>
              <p14:xfrm>
                <a:off x="9344453" y="1909347"/>
                <a:ext cx="262800" cy="139320"/>
              </p14:xfrm>
            </p:contentPart>
          </mc:Choice>
          <mc:Fallback xmlns="">
            <p:pic>
              <p:nvPicPr>
                <p:cNvPr id="234" name="Freihand 233">
                  <a:extLst>
                    <a:ext uri="{FF2B5EF4-FFF2-40B4-BE49-F238E27FC236}">
                      <a16:creationId xmlns:a16="http://schemas.microsoft.com/office/drawing/2014/main" id="{F459A9AF-0A92-4667-986F-F2A0AE8CE399}"/>
                    </a:ext>
                  </a:extLst>
                </p:cNvPr>
                <p:cNvPicPr/>
                <p:nvPr/>
              </p:nvPicPr>
              <p:blipFill>
                <a:blip r:embed="rId685"/>
                <a:stretch>
                  <a:fillRect/>
                </a:stretch>
              </p:blipFill>
              <p:spPr>
                <a:xfrm>
                  <a:off x="9340133" y="1905027"/>
                  <a:ext cx="2714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235" name="Freihand 234">
                  <a:extLst>
                    <a:ext uri="{FF2B5EF4-FFF2-40B4-BE49-F238E27FC236}">
                      <a16:creationId xmlns:a16="http://schemas.microsoft.com/office/drawing/2014/main" id="{CA295AB9-E4AE-4C6A-A27B-A9B9BAF4EBBE}"/>
                    </a:ext>
                  </a:extLst>
                </p14:cNvPr>
                <p14:cNvContentPartPr/>
                <p14:nvPr/>
              </p14:nvContentPartPr>
              <p14:xfrm>
                <a:off x="9533813" y="1894947"/>
                <a:ext cx="360" cy="360"/>
              </p14:xfrm>
            </p:contentPart>
          </mc:Choice>
          <mc:Fallback xmlns="">
            <p:pic>
              <p:nvPicPr>
                <p:cNvPr id="235" name="Freihand 234">
                  <a:extLst>
                    <a:ext uri="{FF2B5EF4-FFF2-40B4-BE49-F238E27FC236}">
                      <a16:creationId xmlns:a16="http://schemas.microsoft.com/office/drawing/2014/main" id="{CA295AB9-E4AE-4C6A-A27B-A9B9BAF4EBBE}"/>
                    </a:ext>
                  </a:extLst>
                </p:cNvPr>
                <p:cNvPicPr/>
                <p:nvPr/>
              </p:nvPicPr>
              <p:blipFill>
                <a:blip r:embed="rId75"/>
                <a:stretch>
                  <a:fillRect/>
                </a:stretch>
              </p:blipFill>
              <p:spPr>
                <a:xfrm>
                  <a:off x="9529493" y="18906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236" name="Freihand 235">
                  <a:extLst>
                    <a:ext uri="{FF2B5EF4-FFF2-40B4-BE49-F238E27FC236}">
                      <a16:creationId xmlns:a16="http://schemas.microsoft.com/office/drawing/2014/main" id="{A6B608B3-82F3-4721-A06B-9503B651DBF6}"/>
                    </a:ext>
                  </a:extLst>
                </p14:cNvPr>
                <p14:cNvContentPartPr/>
                <p14:nvPr/>
              </p14:nvContentPartPr>
              <p14:xfrm>
                <a:off x="9750173" y="1955067"/>
                <a:ext cx="145800" cy="136440"/>
              </p14:xfrm>
            </p:contentPart>
          </mc:Choice>
          <mc:Fallback xmlns="">
            <p:pic>
              <p:nvPicPr>
                <p:cNvPr id="236" name="Freihand 235">
                  <a:extLst>
                    <a:ext uri="{FF2B5EF4-FFF2-40B4-BE49-F238E27FC236}">
                      <a16:creationId xmlns:a16="http://schemas.microsoft.com/office/drawing/2014/main" id="{A6B608B3-82F3-4721-A06B-9503B651DBF6}"/>
                    </a:ext>
                  </a:extLst>
                </p:cNvPr>
                <p:cNvPicPr/>
                <p:nvPr/>
              </p:nvPicPr>
              <p:blipFill>
                <a:blip r:embed="rId688"/>
                <a:stretch>
                  <a:fillRect/>
                </a:stretch>
              </p:blipFill>
              <p:spPr>
                <a:xfrm>
                  <a:off x="9745853" y="1950747"/>
                  <a:ext cx="1544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237" name="Freihand 236">
                  <a:extLst>
                    <a:ext uri="{FF2B5EF4-FFF2-40B4-BE49-F238E27FC236}">
                      <a16:creationId xmlns:a16="http://schemas.microsoft.com/office/drawing/2014/main" id="{388A1882-C0C2-44F8-92B7-37321E9AEDD7}"/>
                    </a:ext>
                  </a:extLst>
                </p14:cNvPr>
                <p14:cNvContentPartPr/>
                <p14:nvPr/>
              </p14:nvContentPartPr>
              <p14:xfrm>
                <a:off x="9955733" y="1946787"/>
                <a:ext cx="175320" cy="123480"/>
              </p14:xfrm>
            </p:contentPart>
          </mc:Choice>
          <mc:Fallback xmlns="">
            <p:pic>
              <p:nvPicPr>
                <p:cNvPr id="237" name="Freihand 236">
                  <a:extLst>
                    <a:ext uri="{FF2B5EF4-FFF2-40B4-BE49-F238E27FC236}">
                      <a16:creationId xmlns:a16="http://schemas.microsoft.com/office/drawing/2014/main" id="{388A1882-C0C2-44F8-92B7-37321E9AEDD7}"/>
                    </a:ext>
                  </a:extLst>
                </p:cNvPr>
                <p:cNvPicPr/>
                <p:nvPr/>
              </p:nvPicPr>
              <p:blipFill>
                <a:blip r:embed="rId690"/>
                <a:stretch>
                  <a:fillRect/>
                </a:stretch>
              </p:blipFill>
              <p:spPr>
                <a:xfrm>
                  <a:off x="9951413" y="1942467"/>
                  <a:ext cx="1839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238" name="Freihand 237">
                  <a:extLst>
                    <a:ext uri="{FF2B5EF4-FFF2-40B4-BE49-F238E27FC236}">
                      <a16:creationId xmlns:a16="http://schemas.microsoft.com/office/drawing/2014/main" id="{3F8545A1-B1FD-4BB2-9E0D-795AFD8E40FF}"/>
                    </a:ext>
                  </a:extLst>
                </p14:cNvPr>
                <p14:cNvContentPartPr/>
                <p14:nvPr/>
              </p14:nvContentPartPr>
              <p14:xfrm>
                <a:off x="10129973" y="1969827"/>
                <a:ext cx="118800" cy="90000"/>
              </p14:xfrm>
            </p:contentPart>
          </mc:Choice>
          <mc:Fallback xmlns="">
            <p:pic>
              <p:nvPicPr>
                <p:cNvPr id="238" name="Freihand 237">
                  <a:extLst>
                    <a:ext uri="{FF2B5EF4-FFF2-40B4-BE49-F238E27FC236}">
                      <a16:creationId xmlns:a16="http://schemas.microsoft.com/office/drawing/2014/main" id="{3F8545A1-B1FD-4BB2-9E0D-795AFD8E40FF}"/>
                    </a:ext>
                  </a:extLst>
                </p:cNvPr>
                <p:cNvPicPr/>
                <p:nvPr/>
              </p:nvPicPr>
              <p:blipFill>
                <a:blip r:embed="rId692"/>
                <a:stretch>
                  <a:fillRect/>
                </a:stretch>
              </p:blipFill>
              <p:spPr>
                <a:xfrm>
                  <a:off x="10125653" y="1965507"/>
                  <a:ext cx="127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239" name="Freihand 238">
                  <a:extLst>
                    <a:ext uri="{FF2B5EF4-FFF2-40B4-BE49-F238E27FC236}">
                      <a16:creationId xmlns:a16="http://schemas.microsoft.com/office/drawing/2014/main" id="{4ED506F7-03AA-4449-8B00-9BF374CD8CAD}"/>
                    </a:ext>
                  </a:extLst>
                </p14:cNvPr>
                <p14:cNvContentPartPr/>
                <p14:nvPr/>
              </p14:nvContentPartPr>
              <p14:xfrm>
                <a:off x="10320413" y="2133267"/>
                <a:ext cx="360" cy="360"/>
              </p14:xfrm>
            </p:contentPart>
          </mc:Choice>
          <mc:Fallback xmlns="">
            <p:pic>
              <p:nvPicPr>
                <p:cNvPr id="239" name="Freihand 238">
                  <a:extLst>
                    <a:ext uri="{FF2B5EF4-FFF2-40B4-BE49-F238E27FC236}">
                      <a16:creationId xmlns:a16="http://schemas.microsoft.com/office/drawing/2014/main" id="{4ED506F7-03AA-4449-8B00-9BF374CD8CAD}"/>
                    </a:ext>
                  </a:extLst>
                </p:cNvPr>
                <p:cNvPicPr/>
                <p:nvPr/>
              </p:nvPicPr>
              <p:blipFill>
                <a:blip r:embed="rId75"/>
                <a:stretch>
                  <a:fillRect/>
                </a:stretch>
              </p:blipFill>
              <p:spPr>
                <a:xfrm>
                  <a:off x="10316093" y="2128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240" name="Freihand 239">
                  <a:extLst>
                    <a:ext uri="{FF2B5EF4-FFF2-40B4-BE49-F238E27FC236}">
                      <a16:creationId xmlns:a16="http://schemas.microsoft.com/office/drawing/2014/main" id="{B3050A17-3DC7-442E-8062-D2ED030F510B}"/>
                    </a:ext>
                  </a:extLst>
                </p14:cNvPr>
                <p14:cNvContentPartPr/>
                <p14:nvPr/>
              </p14:nvContentPartPr>
              <p14:xfrm>
                <a:off x="10263893" y="2001867"/>
                <a:ext cx="119160" cy="156960"/>
              </p14:xfrm>
            </p:contentPart>
          </mc:Choice>
          <mc:Fallback xmlns="">
            <p:pic>
              <p:nvPicPr>
                <p:cNvPr id="240" name="Freihand 239">
                  <a:extLst>
                    <a:ext uri="{FF2B5EF4-FFF2-40B4-BE49-F238E27FC236}">
                      <a16:creationId xmlns:a16="http://schemas.microsoft.com/office/drawing/2014/main" id="{B3050A17-3DC7-442E-8062-D2ED030F510B}"/>
                    </a:ext>
                  </a:extLst>
                </p:cNvPr>
                <p:cNvPicPr/>
                <p:nvPr/>
              </p:nvPicPr>
              <p:blipFill>
                <a:blip r:embed="rId695"/>
                <a:stretch>
                  <a:fillRect/>
                </a:stretch>
              </p:blipFill>
              <p:spPr>
                <a:xfrm>
                  <a:off x="10259573" y="1997547"/>
                  <a:ext cx="1278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241" name="Freihand 240">
                  <a:extLst>
                    <a:ext uri="{FF2B5EF4-FFF2-40B4-BE49-F238E27FC236}">
                      <a16:creationId xmlns:a16="http://schemas.microsoft.com/office/drawing/2014/main" id="{47D8DB79-3414-4546-98E5-80DA22907400}"/>
                    </a:ext>
                  </a:extLst>
                </p14:cNvPr>
                <p14:cNvContentPartPr/>
                <p14:nvPr/>
              </p14:nvContentPartPr>
              <p14:xfrm>
                <a:off x="10385573" y="1960827"/>
                <a:ext cx="244080" cy="114480"/>
              </p14:xfrm>
            </p:contentPart>
          </mc:Choice>
          <mc:Fallback xmlns="">
            <p:pic>
              <p:nvPicPr>
                <p:cNvPr id="241" name="Freihand 240">
                  <a:extLst>
                    <a:ext uri="{FF2B5EF4-FFF2-40B4-BE49-F238E27FC236}">
                      <a16:creationId xmlns:a16="http://schemas.microsoft.com/office/drawing/2014/main" id="{47D8DB79-3414-4546-98E5-80DA22907400}"/>
                    </a:ext>
                  </a:extLst>
                </p:cNvPr>
                <p:cNvPicPr/>
                <p:nvPr/>
              </p:nvPicPr>
              <p:blipFill>
                <a:blip r:embed="rId697"/>
                <a:stretch>
                  <a:fillRect/>
                </a:stretch>
              </p:blipFill>
              <p:spPr>
                <a:xfrm>
                  <a:off x="10381253" y="1956507"/>
                  <a:ext cx="2527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242" name="Freihand 241">
                  <a:extLst>
                    <a:ext uri="{FF2B5EF4-FFF2-40B4-BE49-F238E27FC236}">
                      <a16:creationId xmlns:a16="http://schemas.microsoft.com/office/drawing/2014/main" id="{878370BB-9B17-4F44-AAA3-5E5AE5A702D0}"/>
                    </a:ext>
                  </a:extLst>
                </p14:cNvPr>
                <p14:cNvContentPartPr/>
                <p14:nvPr/>
              </p14:nvContentPartPr>
              <p14:xfrm>
                <a:off x="10652333" y="1906107"/>
                <a:ext cx="115920" cy="151560"/>
              </p14:xfrm>
            </p:contentPart>
          </mc:Choice>
          <mc:Fallback xmlns="">
            <p:pic>
              <p:nvPicPr>
                <p:cNvPr id="242" name="Freihand 241">
                  <a:extLst>
                    <a:ext uri="{FF2B5EF4-FFF2-40B4-BE49-F238E27FC236}">
                      <a16:creationId xmlns:a16="http://schemas.microsoft.com/office/drawing/2014/main" id="{878370BB-9B17-4F44-AAA3-5E5AE5A702D0}"/>
                    </a:ext>
                  </a:extLst>
                </p:cNvPr>
                <p:cNvPicPr/>
                <p:nvPr/>
              </p:nvPicPr>
              <p:blipFill>
                <a:blip r:embed="rId699"/>
                <a:stretch>
                  <a:fillRect/>
                </a:stretch>
              </p:blipFill>
              <p:spPr>
                <a:xfrm>
                  <a:off x="10648013" y="1901787"/>
                  <a:ext cx="1245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244" name="Freihand 243">
                  <a:extLst>
                    <a:ext uri="{FF2B5EF4-FFF2-40B4-BE49-F238E27FC236}">
                      <a16:creationId xmlns:a16="http://schemas.microsoft.com/office/drawing/2014/main" id="{D6616F3B-BB6C-4838-8E01-F5EE90A08397}"/>
                    </a:ext>
                  </a:extLst>
                </p14:cNvPr>
                <p14:cNvContentPartPr/>
                <p14:nvPr/>
              </p14:nvContentPartPr>
              <p14:xfrm>
                <a:off x="10798493" y="1871907"/>
                <a:ext cx="140040" cy="176040"/>
              </p14:xfrm>
            </p:contentPart>
          </mc:Choice>
          <mc:Fallback xmlns="">
            <p:pic>
              <p:nvPicPr>
                <p:cNvPr id="244" name="Freihand 243">
                  <a:extLst>
                    <a:ext uri="{FF2B5EF4-FFF2-40B4-BE49-F238E27FC236}">
                      <a16:creationId xmlns:a16="http://schemas.microsoft.com/office/drawing/2014/main" id="{D6616F3B-BB6C-4838-8E01-F5EE90A08397}"/>
                    </a:ext>
                  </a:extLst>
                </p:cNvPr>
                <p:cNvPicPr/>
                <p:nvPr/>
              </p:nvPicPr>
              <p:blipFill>
                <a:blip r:embed="rId701"/>
                <a:stretch>
                  <a:fillRect/>
                </a:stretch>
              </p:blipFill>
              <p:spPr>
                <a:xfrm>
                  <a:off x="10794173" y="1867587"/>
                  <a:ext cx="1486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245" name="Freihand 244">
                  <a:extLst>
                    <a:ext uri="{FF2B5EF4-FFF2-40B4-BE49-F238E27FC236}">
                      <a16:creationId xmlns:a16="http://schemas.microsoft.com/office/drawing/2014/main" id="{8AC3A1FC-33AB-452E-8C23-6682A9340744}"/>
                    </a:ext>
                  </a:extLst>
                </p14:cNvPr>
                <p14:cNvContentPartPr/>
                <p14:nvPr/>
              </p14:nvContentPartPr>
              <p14:xfrm>
                <a:off x="10731893" y="1823307"/>
                <a:ext cx="177480" cy="236880"/>
              </p14:xfrm>
            </p:contentPart>
          </mc:Choice>
          <mc:Fallback xmlns="">
            <p:pic>
              <p:nvPicPr>
                <p:cNvPr id="245" name="Freihand 244">
                  <a:extLst>
                    <a:ext uri="{FF2B5EF4-FFF2-40B4-BE49-F238E27FC236}">
                      <a16:creationId xmlns:a16="http://schemas.microsoft.com/office/drawing/2014/main" id="{8AC3A1FC-33AB-452E-8C23-6682A9340744}"/>
                    </a:ext>
                  </a:extLst>
                </p:cNvPr>
                <p:cNvPicPr/>
                <p:nvPr/>
              </p:nvPicPr>
              <p:blipFill>
                <a:blip r:embed="rId703"/>
                <a:stretch>
                  <a:fillRect/>
                </a:stretch>
              </p:blipFill>
              <p:spPr>
                <a:xfrm>
                  <a:off x="10727573" y="1818987"/>
                  <a:ext cx="18612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247" name="Freihand 246">
                  <a:extLst>
                    <a:ext uri="{FF2B5EF4-FFF2-40B4-BE49-F238E27FC236}">
                      <a16:creationId xmlns:a16="http://schemas.microsoft.com/office/drawing/2014/main" id="{EFF0E3B5-EA43-4672-AFA3-331635F155D1}"/>
                    </a:ext>
                  </a:extLst>
                </p14:cNvPr>
                <p14:cNvContentPartPr/>
                <p14:nvPr/>
              </p14:nvContentPartPr>
              <p14:xfrm>
                <a:off x="11024933" y="1855707"/>
                <a:ext cx="101160" cy="157320"/>
              </p14:xfrm>
            </p:contentPart>
          </mc:Choice>
          <mc:Fallback xmlns="">
            <p:pic>
              <p:nvPicPr>
                <p:cNvPr id="247" name="Freihand 246">
                  <a:extLst>
                    <a:ext uri="{FF2B5EF4-FFF2-40B4-BE49-F238E27FC236}">
                      <a16:creationId xmlns:a16="http://schemas.microsoft.com/office/drawing/2014/main" id="{EFF0E3B5-EA43-4672-AFA3-331635F155D1}"/>
                    </a:ext>
                  </a:extLst>
                </p:cNvPr>
                <p:cNvPicPr/>
                <p:nvPr/>
              </p:nvPicPr>
              <p:blipFill>
                <a:blip r:embed="rId705"/>
                <a:stretch>
                  <a:fillRect/>
                </a:stretch>
              </p:blipFill>
              <p:spPr>
                <a:xfrm>
                  <a:off x="11020613" y="1851387"/>
                  <a:ext cx="1098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248" name="Freihand 247">
                  <a:extLst>
                    <a:ext uri="{FF2B5EF4-FFF2-40B4-BE49-F238E27FC236}">
                      <a16:creationId xmlns:a16="http://schemas.microsoft.com/office/drawing/2014/main" id="{4569462D-4183-4CDE-9038-E75732AA72B0}"/>
                    </a:ext>
                  </a:extLst>
                </p14:cNvPr>
                <p14:cNvContentPartPr/>
                <p14:nvPr/>
              </p14:nvContentPartPr>
              <p14:xfrm>
                <a:off x="11167133" y="1917627"/>
                <a:ext cx="113040" cy="82440"/>
              </p14:xfrm>
            </p:contentPart>
          </mc:Choice>
          <mc:Fallback xmlns="">
            <p:pic>
              <p:nvPicPr>
                <p:cNvPr id="248" name="Freihand 247">
                  <a:extLst>
                    <a:ext uri="{FF2B5EF4-FFF2-40B4-BE49-F238E27FC236}">
                      <a16:creationId xmlns:a16="http://schemas.microsoft.com/office/drawing/2014/main" id="{4569462D-4183-4CDE-9038-E75732AA72B0}"/>
                    </a:ext>
                  </a:extLst>
                </p:cNvPr>
                <p:cNvPicPr/>
                <p:nvPr/>
              </p:nvPicPr>
              <p:blipFill>
                <a:blip r:embed="rId707"/>
                <a:stretch>
                  <a:fillRect/>
                </a:stretch>
              </p:blipFill>
              <p:spPr>
                <a:xfrm>
                  <a:off x="11162813" y="1913307"/>
                  <a:ext cx="1216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249" name="Freihand 248">
                  <a:extLst>
                    <a:ext uri="{FF2B5EF4-FFF2-40B4-BE49-F238E27FC236}">
                      <a16:creationId xmlns:a16="http://schemas.microsoft.com/office/drawing/2014/main" id="{7370FB61-7AC0-4E6F-B362-83E743FBECC1}"/>
                    </a:ext>
                  </a:extLst>
                </p14:cNvPr>
                <p14:cNvContentPartPr/>
                <p14:nvPr/>
              </p14:nvContentPartPr>
              <p14:xfrm>
                <a:off x="11305013" y="1816827"/>
                <a:ext cx="360" cy="360"/>
              </p14:xfrm>
            </p:contentPart>
          </mc:Choice>
          <mc:Fallback xmlns="">
            <p:pic>
              <p:nvPicPr>
                <p:cNvPr id="249" name="Freihand 248">
                  <a:extLst>
                    <a:ext uri="{FF2B5EF4-FFF2-40B4-BE49-F238E27FC236}">
                      <a16:creationId xmlns:a16="http://schemas.microsoft.com/office/drawing/2014/main" id="{7370FB61-7AC0-4E6F-B362-83E743FBECC1}"/>
                    </a:ext>
                  </a:extLst>
                </p:cNvPr>
                <p:cNvPicPr/>
                <p:nvPr/>
              </p:nvPicPr>
              <p:blipFill>
                <a:blip r:embed="rId75"/>
                <a:stretch>
                  <a:fillRect/>
                </a:stretch>
              </p:blipFill>
              <p:spPr>
                <a:xfrm>
                  <a:off x="11300693" y="1812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250" name="Freihand 249">
                  <a:extLst>
                    <a:ext uri="{FF2B5EF4-FFF2-40B4-BE49-F238E27FC236}">
                      <a16:creationId xmlns:a16="http://schemas.microsoft.com/office/drawing/2014/main" id="{2248172D-DEB0-43AC-9698-CC2E72D4F4F3}"/>
                    </a:ext>
                  </a:extLst>
                </p14:cNvPr>
                <p14:cNvContentPartPr/>
                <p14:nvPr/>
              </p14:nvContentPartPr>
              <p14:xfrm>
                <a:off x="11403653" y="1889907"/>
                <a:ext cx="12240" cy="113760"/>
              </p14:xfrm>
            </p:contentPart>
          </mc:Choice>
          <mc:Fallback xmlns="">
            <p:pic>
              <p:nvPicPr>
                <p:cNvPr id="250" name="Freihand 249">
                  <a:extLst>
                    <a:ext uri="{FF2B5EF4-FFF2-40B4-BE49-F238E27FC236}">
                      <a16:creationId xmlns:a16="http://schemas.microsoft.com/office/drawing/2014/main" id="{2248172D-DEB0-43AC-9698-CC2E72D4F4F3}"/>
                    </a:ext>
                  </a:extLst>
                </p:cNvPr>
                <p:cNvPicPr/>
                <p:nvPr/>
              </p:nvPicPr>
              <p:blipFill>
                <a:blip r:embed="rId710"/>
                <a:stretch>
                  <a:fillRect/>
                </a:stretch>
              </p:blipFill>
              <p:spPr>
                <a:xfrm>
                  <a:off x="11399333" y="1885587"/>
                  <a:ext cx="208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251" name="Freihand 250">
                  <a:extLst>
                    <a:ext uri="{FF2B5EF4-FFF2-40B4-BE49-F238E27FC236}">
                      <a16:creationId xmlns:a16="http://schemas.microsoft.com/office/drawing/2014/main" id="{935601B3-1DA3-428B-ADEF-4E0BF43C71C1}"/>
                    </a:ext>
                  </a:extLst>
                </p14:cNvPr>
                <p14:cNvContentPartPr/>
                <p14:nvPr/>
              </p14:nvContentPartPr>
              <p14:xfrm>
                <a:off x="11369453" y="1839147"/>
                <a:ext cx="130680" cy="70560"/>
              </p14:xfrm>
            </p:contentPart>
          </mc:Choice>
          <mc:Fallback xmlns="">
            <p:pic>
              <p:nvPicPr>
                <p:cNvPr id="251" name="Freihand 250">
                  <a:extLst>
                    <a:ext uri="{FF2B5EF4-FFF2-40B4-BE49-F238E27FC236}">
                      <a16:creationId xmlns:a16="http://schemas.microsoft.com/office/drawing/2014/main" id="{935601B3-1DA3-428B-ADEF-4E0BF43C71C1}"/>
                    </a:ext>
                  </a:extLst>
                </p:cNvPr>
                <p:cNvPicPr/>
                <p:nvPr/>
              </p:nvPicPr>
              <p:blipFill>
                <a:blip r:embed="rId712"/>
                <a:stretch>
                  <a:fillRect/>
                </a:stretch>
              </p:blipFill>
              <p:spPr>
                <a:xfrm>
                  <a:off x="11365133" y="1834827"/>
                  <a:ext cx="13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252" name="Freihand 251">
                  <a:extLst>
                    <a:ext uri="{FF2B5EF4-FFF2-40B4-BE49-F238E27FC236}">
                      <a16:creationId xmlns:a16="http://schemas.microsoft.com/office/drawing/2014/main" id="{D04E38E2-C436-42FC-A1AC-BFA4CFF2539C}"/>
                    </a:ext>
                  </a:extLst>
                </p14:cNvPr>
                <p14:cNvContentPartPr/>
                <p14:nvPr/>
              </p14:nvContentPartPr>
              <p14:xfrm>
                <a:off x="11544053" y="1897107"/>
                <a:ext cx="96120" cy="6840"/>
              </p14:xfrm>
            </p:contentPart>
          </mc:Choice>
          <mc:Fallback xmlns="">
            <p:pic>
              <p:nvPicPr>
                <p:cNvPr id="252" name="Freihand 251">
                  <a:extLst>
                    <a:ext uri="{FF2B5EF4-FFF2-40B4-BE49-F238E27FC236}">
                      <a16:creationId xmlns:a16="http://schemas.microsoft.com/office/drawing/2014/main" id="{D04E38E2-C436-42FC-A1AC-BFA4CFF2539C}"/>
                    </a:ext>
                  </a:extLst>
                </p:cNvPr>
                <p:cNvPicPr/>
                <p:nvPr/>
              </p:nvPicPr>
              <p:blipFill>
                <a:blip r:embed="rId714"/>
                <a:stretch>
                  <a:fillRect/>
                </a:stretch>
              </p:blipFill>
              <p:spPr>
                <a:xfrm>
                  <a:off x="11539733" y="1892787"/>
                  <a:ext cx="1047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253" name="Freihand 252">
                  <a:extLst>
                    <a:ext uri="{FF2B5EF4-FFF2-40B4-BE49-F238E27FC236}">
                      <a16:creationId xmlns:a16="http://schemas.microsoft.com/office/drawing/2014/main" id="{F9CF0228-BB0D-4B20-8D8A-7513B2709CAE}"/>
                    </a:ext>
                  </a:extLst>
                </p14:cNvPr>
                <p14:cNvContentPartPr/>
                <p14:nvPr/>
              </p14:nvContentPartPr>
              <p14:xfrm>
                <a:off x="11529293" y="1944987"/>
                <a:ext cx="120960" cy="20880"/>
              </p14:xfrm>
            </p:contentPart>
          </mc:Choice>
          <mc:Fallback xmlns="">
            <p:pic>
              <p:nvPicPr>
                <p:cNvPr id="253" name="Freihand 252">
                  <a:extLst>
                    <a:ext uri="{FF2B5EF4-FFF2-40B4-BE49-F238E27FC236}">
                      <a16:creationId xmlns:a16="http://schemas.microsoft.com/office/drawing/2014/main" id="{F9CF0228-BB0D-4B20-8D8A-7513B2709CAE}"/>
                    </a:ext>
                  </a:extLst>
                </p:cNvPr>
                <p:cNvPicPr/>
                <p:nvPr/>
              </p:nvPicPr>
              <p:blipFill>
                <a:blip r:embed="rId716"/>
                <a:stretch>
                  <a:fillRect/>
                </a:stretch>
              </p:blipFill>
              <p:spPr>
                <a:xfrm>
                  <a:off x="11524973" y="1940667"/>
                  <a:ext cx="1296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254" name="Freihand 253">
                  <a:extLst>
                    <a:ext uri="{FF2B5EF4-FFF2-40B4-BE49-F238E27FC236}">
                      <a16:creationId xmlns:a16="http://schemas.microsoft.com/office/drawing/2014/main" id="{D76E7539-DEBA-44A0-A22B-72C99BFBF8F2}"/>
                    </a:ext>
                  </a:extLst>
                </p14:cNvPr>
                <p14:cNvContentPartPr/>
                <p14:nvPr/>
              </p14:nvContentPartPr>
              <p14:xfrm>
                <a:off x="11716493" y="1811787"/>
                <a:ext cx="124920" cy="207000"/>
              </p14:xfrm>
            </p:contentPart>
          </mc:Choice>
          <mc:Fallback xmlns="">
            <p:pic>
              <p:nvPicPr>
                <p:cNvPr id="254" name="Freihand 253">
                  <a:extLst>
                    <a:ext uri="{FF2B5EF4-FFF2-40B4-BE49-F238E27FC236}">
                      <a16:creationId xmlns:a16="http://schemas.microsoft.com/office/drawing/2014/main" id="{D76E7539-DEBA-44A0-A22B-72C99BFBF8F2}"/>
                    </a:ext>
                  </a:extLst>
                </p:cNvPr>
                <p:cNvPicPr/>
                <p:nvPr/>
              </p:nvPicPr>
              <p:blipFill>
                <a:blip r:embed="rId718"/>
                <a:stretch>
                  <a:fillRect/>
                </a:stretch>
              </p:blipFill>
              <p:spPr>
                <a:xfrm>
                  <a:off x="11712173" y="1807467"/>
                  <a:ext cx="13356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255" name="Freihand 254">
                  <a:extLst>
                    <a:ext uri="{FF2B5EF4-FFF2-40B4-BE49-F238E27FC236}">
                      <a16:creationId xmlns:a16="http://schemas.microsoft.com/office/drawing/2014/main" id="{38DF3B2E-33DA-46CE-B409-727EF68257C7}"/>
                    </a:ext>
                  </a:extLst>
                </p14:cNvPr>
                <p14:cNvContentPartPr/>
                <p14:nvPr/>
              </p14:nvContentPartPr>
              <p14:xfrm>
                <a:off x="11830253" y="1811787"/>
                <a:ext cx="111240" cy="161280"/>
              </p14:xfrm>
            </p:contentPart>
          </mc:Choice>
          <mc:Fallback xmlns="">
            <p:pic>
              <p:nvPicPr>
                <p:cNvPr id="255" name="Freihand 254">
                  <a:extLst>
                    <a:ext uri="{FF2B5EF4-FFF2-40B4-BE49-F238E27FC236}">
                      <a16:creationId xmlns:a16="http://schemas.microsoft.com/office/drawing/2014/main" id="{38DF3B2E-33DA-46CE-B409-727EF68257C7}"/>
                    </a:ext>
                  </a:extLst>
                </p:cNvPr>
                <p:cNvPicPr/>
                <p:nvPr/>
              </p:nvPicPr>
              <p:blipFill>
                <a:blip r:embed="rId720"/>
                <a:stretch>
                  <a:fillRect/>
                </a:stretch>
              </p:blipFill>
              <p:spPr>
                <a:xfrm>
                  <a:off x="11825933" y="1807467"/>
                  <a:ext cx="1198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256" name="Freihand 255">
                  <a:extLst>
                    <a:ext uri="{FF2B5EF4-FFF2-40B4-BE49-F238E27FC236}">
                      <a16:creationId xmlns:a16="http://schemas.microsoft.com/office/drawing/2014/main" id="{71A5BBAA-39D9-434F-8A61-0EC8B16320F3}"/>
                    </a:ext>
                  </a:extLst>
                </p14:cNvPr>
                <p14:cNvContentPartPr/>
                <p14:nvPr/>
              </p14:nvContentPartPr>
              <p14:xfrm>
                <a:off x="11881733" y="1883067"/>
                <a:ext cx="83160" cy="66600"/>
              </p14:xfrm>
            </p:contentPart>
          </mc:Choice>
          <mc:Fallback xmlns="">
            <p:pic>
              <p:nvPicPr>
                <p:cNvPr id="256" name="Freihand 255">
                  <a:extLst>
                    <a:ext uri="{FF2B5EF4-FFF2-40B4-BE49-F238E27FC236}">
                      <a16:creationId xmlns:a16="http://schemas.microsoft.com/office/drawing/2014/main" id="{71A5BBAA-39D9-434F-8A61-0EC8B16320F3}"/>
                    </a:ext>
                  </a:extLst>
                </p:cNvPr>
                <p:cNvPicPr/>
                <p:nvPr/>
              </p:nvPicPr>
              <p:blipFill>
                <a:blip r:embed="rId722"/>
                <a:stretch>
                  <a:fillRect/>
                </a:stretch>
              </p:blipFill>
              <p:spPr>
                <a:xfrm>
                  <a:off x="11877413" y="1878747"/>
                  <a:ext cx="91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258" name="Freihand 257">
                  <a:extLst>
                    <a:ext uri="{FF2B5EF4-FFF2-40B4-BE49-F238E27FC236}">
                      <a16:creationId xmlns:a16="http://schemas.microsoft.com/office/drawing/2014/main" id="{AE757AA3-9E6F-48A7-8ABF-A8A8AF3314E2}"/>
                    </a:ext>
                  </a:extLst>
                </p14:cNvPr>
                <p14:cNvContentPartPr/>
                <p14:nvPr/>
              </p14:nvContentPartPr>
              <p14:xfrm>
                <a:off x="6702773" y="2370867"/>
                <a:ext cx="215640" cy="7560"/>
              </p14:xfrm>
            </p:contentPart>
          </mc:Choice>
          <mc:Fallback xmlns="">
            <p:pic>
              <p:nvPicPr>
                <p:cNvPr id="258" name="Freihand 257">
                  <a:extLst>
                    <a:ext uri="{FF2B5EF4-FFF2-40B4-BE49-F238E27FC236}">
                      <a16:creationId xmlns:a16="http://schemas.microsoft.com/office/drawing/2014/main" id="{AE757AA3-9E6F-48A7-8ABF-A8A8AF3314E2}"/>
                    </a:ext>
                  </a:extLst>
                </p:cNvPr>
                <p:cNvPicPr/>
                <p:nvPr/>
              </p:nvPicPr>
              <p:blipFill>
                <a:blip r:embed="rId724"/>
                <a:stretch>
                  <a:fillRect/>
                </a:stretch>
              </p:blipFill>
              <p:spPr>
                <a:xfrm>
                  <a:off x="6698453" y="2366547"/>
                  <a:ext cx="2242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259" name="Freihand 258">
                  <a:extLst>
                    <a:ext uri="{FF2B5EF4-FFF2-40B4-BE49-F238E27FC236}">
                      <a16:creationId xmlns:a16="http://schemas.microsoft.com/office/drawing/2014/main" id="{E251FBCF-AD92-4FE0-A158-D6FEDCAC27FB}"/>
                    </a:ext>
                  </a:extLst>
                </p14:cNvPr>
                <p14:cNvContentPartPr/>
                <p14:nvPr/>
              </p14:nvContentPartPr>
              <p14:xfrm>
                <a:off x="6708173" y="2411907"/>
                <a:ext cx="195480" cy="11880"/>
              </p14:xfrm>
            </p:contentPart>
          </mc:Choice>
          <mc:Fallback xmlns="">
            <p:pic>
              <p:nvPicPr>
                <p:cNvPr id="259" name="Freihand 258">
                  <a:extLst>
                    <a:ext uri="{FF2B5EF4-FFF2-40B4-BE49-F238E27FC236}">
                      <a16:creationId xmlns:a16="http://schemas.microsoft.com/office/drawing/2014/main" id="{E251FBCF-AD92-4FE0-A158-D6FEDCAC27FB}"/>
                    </a:ext>
                  </a:extLst>
                </p:cNvPr>
                <p:cNvPicPr/>
                <p:nvPr/>
              </p:nvPicPr>
              <p:blipFill>
                <a:blip r:embed="rId726"/>
                <a:stretch>
                  <a:fillRect/>
                </a:stretch>
              </p:blipFill>
              <p:spPr>
                <a:xfrm>
                  <a:off x="6703853" y="2407587"/>
                  <a:ext cx="20412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260" name="Freihand 259">
                  <a:extLst>
                    <a:ext uri="{FF2B5EF4-FFF2-40B4-BE49-F238E27FC236}">
                      <a16:creationId xmlns:a16="http://schemas.microsoft.com/office/drawing/2014/main" id="{7DC32FCE-A8D3-449E-85F0-3A38C67948E6}"/>
                    </a:ext>
                  </a:extLst>
                </p14:cNvPr>
                <p14:cNvContentPartPr/>
                <p14:nvPr/>
              </p14:nvContentPartPr>
              <p14:xfrm>
                <a:off x="6931373" y="2341347"/>
                <a:ext cx="72720" cy="122400"/>
              </p14:xfrm>
            </p:contentPart>
          </mc:Choice>
          <mc:Fallback xmlns="">
            <p:pic>
              <p:nvPicPr>
                <p:cNvPr id="260" name="Freihand 259">
                  <a:extLst>
                    <a:ext uri="{FF2B5EF4-FFF2-40B4-BE49-F238E27FC236}">
                      <a16:creationId xmlns:a16="http://schemas.microsoft.com/office/drawing/2014/main" id="{7DC32FCE-A8D3-449E-85F0-3A38C67948E6}"/>
                    </a:ext>
                  </a:extLst>
                </p:cNvPr>
                <p:cNvPicPr/>
                <p:nvPr/>
              </p:nvPicPr>
              <p:blipFill>
                <a:blip r:embed="rId728"/>
                <a:stretch>
                  <a:fillRect/>
                </a:stretch>
              </p:blipFill>
              <p:spPr>
                <a:xfrm>
                  <a:off x="6927053" y="2337027"/>
                  <a:ext cx="8136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261" name="Freihand 260">
                  <a:extLst>
                    <a:ext uri="{FF2B5EF4-FFF2-40B4-BE49-F238E27FC236}">
                      <a16:creationId xmlns:a16="http://schemas.microsoft.com/office/drawing/2014/main" id="{B14A10FC-B8B4-48B5-9F2B-84DCEBD45D17}"/>
                    </a:ext>
                  </a:extLst>
                </p14:cNvPr>
                <p14:cNvContentPartPr/>
                <p14:nvPr/>
              </p14:nvContentPartPr>
              <p14:xfrm>
                <a:off x="7230893" y="2317227"/>
                <a:ext cx="165960" cy="157680"/>
              </p14:xfrm>
            </p:contentPart>
          </mc:Choice>
          <mc:Fallback xmlns="">
            <p:pic>
              <p:nvPicPr>
                <p:cNvPr id="261" name="Freihand 260">
                  <a:extLst>
                    <a:ext uri="{FF2B5EF4-FFF2-40B4-BE49-F238E27FC236}">
                      <a16:creationId xmlns:a16="http://schemas.microsoft.com/office/drawing/2014/main" id="{B14A10FC-B8B4-48B5-9F2B-84DCEBD45D17}"/>
                    </a:ext>
                  </a:extLst>
                </p:cNvPr>
                <p:cNvPicPr/>
                <p:nvPr/>
              </p:nvPicPr>
              <p:blipFill>
                <a:blip r:embed="rId730"/>
                <a:stretch>
                  <a:fillRect/>
                </a:stretch>
              </p:blipFill>
              <p:spPr>
                <a:xfrm>
                  <a:off x="7226573" y="2312907"/>
                  <a:ext cx="1746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262" name="Freihand 261">
                  <a:extLst>
                    <a:ext uri="{FF2B5EF4-FFF2-40B4-BE49-F238E27FC236}">
                      <a16:creationId xmlns:a16="http://schemas.microsoft.com/office/drawing/2014/main" id="{AD1AB5D0-5E0C-44CD-B9BE-C52A9FB80E0D}"/>
                    </a:ext>
                  </a:extLst>
                </p14:cNvPr>
                <p14:cNvContentPartPr/>
                <p14:nvPr/>
              </p14:nvContentPartPr>
              <p14:xfrm>
                <a:off x="7433933" y="2282667"/>
                <a:ext cx="183960" cy="173160"/>
              </p14:xfrm>
            </p:contentPart>
          </mc:Choice>
          <mc:Fallback xmlns="">
            <p:pic>
              <p:nvPicPr>
                <p:cNvPr id="262" name="Freihand 261">
                  <a:extLst>
                    <a:ext uri="{FF2B5EF4-FFF2-40B4-BE49-F238E27FC236}">
                      <a16:creationId xmlns:a16="http://schemas.microsoft.com/office/drawing/2014/main" id="{AD1AB5D0-5E0C-44CD-B9BE-C52A9FB80E0D}"/>
                    </a:ext>
                  </a:extLst>
                </p:cNvPr>
                <p:cNvPicPr/>
                <p:nvPr/>
              </p:nvPicPr>
              <p:blipFill>
                <a:blip r:embed="rId732"/>
                <a:stretch>
                  <a:fillRect/>
                </a:stretch>
              </p:blipFill>
              <p:spPr>
                <a:xfrm>
                  <a:off x="7429613" y="2278347"/>
                  <a:ext cx="1926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263" name="Freihand 262">
                  <a:extLst>
                    <a:ext uri="{FF2B5EF4-FFF2-40B4-BE49-F238E27FC236}">
                      <a16:creationId xmlns:a16="http://schemas.microsoft.com/office/drawing/2014/main" id="{E908120D-D71F-4D2A-811C-5E2C1ABAAB36}"/>
                    </a:ext>
                  </a:extLst>
                </p14:cNvPr>
                <p14:cNvContentPartPr/>
                <p14:nvPr/>
              </p14:nvContentPartPr>
              <p14:xfrm>
                <a:off x="7815533" y="2349987"/>
                <a:ext cx="267840" cy="110160"/>
              </p14:xfrm>
            </p:contentPart>
          </mc:Choice>
          <mc:Fallback xmlns="">
            <p:pic>
              <p:nvPicPr>
                <p:cNvPr id="263" name="Freihand 262">
                  <a:extLst>
                    <a:ext uri="{FF2B5EF4-FFF2-40B4-BE49-F238E27FC236}">
                      <a16:creationId xmlns:a16="http://schemas.microsoft.com/office/drawing/2014/main" id="{E908120D-D71F-4D2A-811C-5E2C1ABAAB36}"/>
                    </a:ext>
                  </a:extLst>
                </p:cNvPr>
                <p:cNvPicPr/>
                <p:nvPr/>
              </p:nvPicPr>
              <p:blipFill>
                <a:blip r:embed="rId734"/>
                <a:stretch>
                  <a:fillRect/>
                </a:stretch>
              </p:blipFill>
              <p:spPr>
                <a:xfrm>
                  <a:off x="7811213" y="2345667"/>
                  <a:ext cx="27648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264" name="Freihand 263">
                  <a:extLst>
                    <a:ext uri="{FF2B5EF4-FFF2-40B4-BE49-F238E27FC236}">
                      <a16:creationId xmlns:a16="http://schemas.microsoft.com/office/drawing/2014/main" id="{0A6A258C-7555-46EF-91B8-0EE080D4A393}"/>
                    </a:ext>
                  </a:extLst>
                </p14:cNvPr>
                <p14:cNvContentPartPr/>
                <p14:nvPr/>
              </p14:nvContentPartPr>
              <p14:xfrm>
                <a:off x="8105693" y="2337387"/>
                <a:ext cx="102960" cy="100440"/>
              </p14:xfrm>
            </p:contentPart>
          </mc:Choice>
          <mc:Fallback xmlns="">
            <p:pic>
              <p:nvPicPr>
                <p:cNvPr id="264" name="Freihand 263">
                  <a:extLst>
                    <a:ext uri="{FF2B5EF4-FFF2-40B4-BE49-F238E27FC236}">
                      <a16:creationId xmlns:a16="http://schemas.microsoft.com/office/drawing/2014/main" id="{0A6A258C-7555-46EF-91B8-0EE080D4A393}"/>
                    </a:ext>
                  </a:extLst>
                </p:cNvPr>
                <p:cNvPicPr/>
                <p:nvPr/>
              </p:nvPicPr>
              <p:blipFill>
                <a:blip r:embed="rId736"/>
                <a:stretch>
                  <a:fillRect/>
                </a:stretch>
              </p:blipFill>
              <p:spPr>
                <a:xfrm>
                  <a:off x="8101373" y="2333067"/>
                  <a:ext cx="11160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265" name="Freihand 264">
                  <a:extLst>
                    <a:ext uri="{FF2B5EF4-FFF2-40B4-BE49-F238E27FC236}">
                      <a16:creationId xmlns:a16="http://schemas.microsoft.com/office/drawing/2014/main" id="{C4D537A3-7681-41BD-8205-4F7DF354712B}"/>
                    </a:ext>
                  </a:extLst>
                </p14:cNvPr>
                <p14:cNvContentPartPr/>
                <p14:nvPr/>
              </p14:nvContentPartPr>
              <p14:xfrm>
                <a:off x="8246453" y="2236947"/>
                <a:ext cx="128520" cy="181080"/>
              </p14:xfrm>
            </p:contentPart>
          </mc:Choice>
          <mc:Fallback xmlns="">
            <p:pic>
              <p:nvPicPr>
                <p:cNvPr id="265" name="Freihand 264">
                  <a:extLst>
                    <a:ext uri="{FF2B5EF4-FFF2-40B4-BE49-F238E27FC236}">
                      <a16:creationId xmlns:a16="http://schemas.microsoft.com/office/drawing/2014/main" id="{C4D537A3-7681-41BD-8205-4F7DF354712B}"/>
                    </a:ext>
                  </a:extLst>
                </p:cNvPr>
                <p:cNvPicPr/>
                <p:nvPr/>
              </p:nvPicPr>
              <p:blipFill>
                <a:blip r:embed="rId738"/>
                <a:stretch>
                  <a:fillRect/>
                </a:stretch>
              </p:blipFill>
              <p:spPr>
                <a:xfrm>
                  <a:off x="8242133" y="2232627"/>
                  <a:ext cx="1371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266" name="Freihand 265">
                  <a:extLst>
                    <a:ext uri="{FF2B5EF4-FFF2-40B4-BE49-F238E27FC236}">
                      <a16:creationId xmlns:a16="http://schemas.microsoft.com/office/drawing/2014/main" id="{F5A59D5C-3905-401E-8160-34E40D9D6A18}"/>
                    </a:ext>
                  </a:extLst>
                </p14:cNvPr>
                <p14:cNvContentPartPr/>
                <p14:nvPr/>
              </p14:nvContentPartPr>
              <p14:xfrm>
                <a:off x="8446973" y="2363307"/>
                <a:ext cx="18360" cy="55080"/>
              </p14:xfrm>
            </p:contentPart>
          </mc:Choice>
          <mc:Fallback xmlns="">
            <p:pic>
              <p:nvPicPr>
                <p:cNvPr id="266" name="Freihand 265">
                  <a:extLst>
                    <a:ext uri="{FF2B5EF4-FFF2-40B4-BE49-F238E27FC236}">
                      <a16:creationId xmlns:a16="http://schemas.microsoft.com/office/drawing/2014/main" id="{F5A59D5C-3905-401E-8160-34E40D9D6A18}"/>
                    </a:ext>
                  </a:extLst>
                </p:cNvPr>
                <p:cNvPicPr/>
                <p:nvPr/>
              </p:nvPicPr>
              <p:blipFill>
                <a:blip r:embed="rId740"/>
                <a:stretch>
                  <a:fillRect/>
                </a:stretch>
              </p:blipFill>
              <p:spPr>
                <a:xfrm>
                  <a:off x="8442653" y="2358987"/>
                  <a:ext cx="2700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267" name="Freihand 266">
                  <a:extLst>
                    <a:ext uri="{FF2B5EF4-FFF2-40B4-BE49-F238E27FC236}">
                      <a16:creationId xmlns:a16="http://schemas.microsoft.com/office/drawing/2014/main" id="{FED4AFDA-1A8D-4594-A398-632484E157F8}"/>
                    </a:ext>
                  </a:extLst>
                </p14:cNvPr>
                <p14:cNvContentPartPr/>
                <p14:nvPr/>
              </p14:nvContentPartPr>
              <p14:xfrm>
                <a:off x="8501693" y="2341707"/>
                <a:ext cx="65520" cy="73080"/>
              </p14:xfrm>
            </p:contentPart>
          </mc:Choice>
          <mc:Fallback xmlns="">
            <p:pic>
              <p:nvPicPr>
                <p:cNvPr id="267" name="Freihand 266">
                  <a:extLst>
                    <a:ext uri="{FF2B5EF4-FFF2-40B4-BE49-F238E27FC236}">
                      <a16:creationId xmlns:a16="http://schemas.microsoft.com/office/drawing/2014/main" id="{FED4AFDA-1A8D-4594-A398-632484E157F8}"/>
                    </a:ext>
                  </a:extLst>
                </p:cNvPr>
                <p:cNvPicPr/>
                <p:nvPr/>
              </p:nvPicPr>
              <p:blipFill>
                <a:blip r:embed="rId742"/>
                <a:stretch>
                  <a:fillRect/>
                </a:stretch>
              </p:blipFill>
              <p:spPr>
                <a:xfrm>
                  <a:off x="8497373" y="2337387"/>
                  <a:ext cx="7416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268" name="Freihand 267">
                  <a:extLst>
                    <a:ext uri="{FF2B5EF4-FFF2-40B4-BE49-F238E27FC236}">
                      <a16:creationId xmlns:a16="http://schemas.microsoft.com/office/drawing/2014/main" id="{131C9887-D58E-4180-A45C-4719716CB770}"/>
                    </a:ext>
                  </a:extLst>
                </p14:cNvPr>
                <p14:cNvContentPartPr/>
                <p14:nvPr/>
              </p14:nvContentPartPr>
              <p14:xfrm>
                <a:off x="8556773" y="2229027"/>
                <a:ext cx="19800" cy="81000"/>
              </p14:xfrm>
            </p:contentPart>
          </mc:Choice>
          <mc:Fallback xmlns="">
            <p:pic>
              <p:nvPicPr>
                <p:cNvPr id="268" name="Freihand 267">
                  <a:extLst>
                    <a:ext uri="{FF2B5EF4-FFF2-40B4-BE49-F238E27FC236}">
                      <a16:creationId xmlns:a16="http://schemas.microsoft.com/office/drawing/2014/main" id="{131C9887-D58E-4180-A45C-4719716CB770}"/>
                    </a:ext>
                  </a:extLst>
                </p:cNvPr>
                <p:cNvPicPr/>
                <p:nvPr/>
              </p:nvPicPr>
              <p:blipFill>
                <a:blip r:embed="rId744"/>
                <a:stretch>
                  <a:fillRect/>
                </a:stretch>
              </p:blipFill>
              <p:spPr>
                <a:xfrm>
                  <a:off x="8552453" y="2224707"/>
                  <a:ext cx="2844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269" name="Freihand 268">
                  <a:extLst>
                    <a:ext uri="{FF2B5EF4-FFF2-40B4-BE49-F238E27FC236}">
                      <a16:creationId xmlns:a16="http://schemas.microsoft.com/office/drawing/2014/main" id="{65AC699E-5D9C-4780-837D-E16BEC37921D}"/>
                    </a:ext>
                  </a:extLst>
                </p14:cNvPr>
                <p14:cNvContentPartPr/>
                <p14:nvPr/>
              </p14:nvContentPartPr>
              <p14:xfrm>
                <a:off x="8584853" y="2272587"/>
                <a:ext cx="97200" cy="116640"/>
              </p14:xfrm>
            </p:contentPart>
          </mc:Choice>
          <mc:Fallback xmlns="">
            <p:pic>
              <p:nvPicPr>
                <p:cNvPr id="269" name="Freihand 268">
                  <a:extLst>
                    <a:ext uri="{FF2B5EF4-FFF2-40B4-BE49-F238E27FC236}">
                      <a16:creationId xmlns:a16="http://schemas.microsoft.com/office/drawing/2014/main" id="{65AC699E-5D9C-4780-837D-E16BEC37921D}"/>
                    </a:ext>
                  </a:extLst>
                </p:cNvPr>
                <p:cNvPicPr/>
                <p:nvPr/>
              </p:nvPicPr>
              <p:blipFill>
                <a:blip r:embed="rId746"/>
                <a:stretch>
                  <a:fillRect/>
                </a:stretch>
              </p:blipFill>
              <p:spPr>
                <a:xfrm>
                  <a:off x="8580533" y="2268267"/>
                  <a:ext cx="1058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270" name="Freihand 269">
                  <a:extLst>
                    <a:ext uri="{FF2B5EF4-FFF2-40B4-BE49-F238E27FC236}">
                      <a16:creationId xmlns:a16="http://schemas.microsoft.com/office/drawing/2014/main" id="{25524903-185D-4ADA-A5BE-F1A6AD4D0540}"/>
                    </a:ext>
                  </a:extLst>
                </p14:cNvPr>
                <p14:cNvContentPartPr/>
                <p14:nvPr/>
              </p14:nvContentPartPr>
              <p14:xfrm>
                <a:off x="8683493" y="2250987"/>
                <a:ext cx="126720" cy="152640"/>
              </p14:xfrm>
            </p:contentPart>
          </mc:Choice>
          <mc:Fallback xmlns="">
            <p:pic>
              <p:nvPicPr>
                <p:cNvPr id="270" name="Freihand 269">
                  <a:extLst>
                    <a:ext uri="{FF2B5EF4-FFF2-40B4-BE49-F238E27FC236}">
                      <a16:creationId xmlns:a16="http://schemas.microsoft.com/office/drawing/2014/main" id="{25524903-185D-4ADA-A5BE-F1A6AD4D0540}"/>
                    </a:ext>
                  </a:extLst>
                </p:cNvPr>
                <p:cNvPicPr/>
                <p:nvPr/>
              </p:nvPicPr>
              <p:blipFill>
                <a:blip r:embed="rId748"/>
                <a:stretch>
                  <a:fillRect/>
                </a:stretch>
              </p:blipFill>
              <p:spPr>
                <a:xfrm>
                  <a:off x="8679173" y="2246667"/>
                  <a:ext cx="1353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271" name="Freihand 270">
                  <a:extLst>
                    <a:ext uri="{FF2B5EF4-FFF2-40B4-BE49-F238E27FC236}">
                      <a16:creationId xmlns:a16="http://schemas.microsoft.com/office/drawing/2014/main" id="{4887D505-671B-4A1C-BE92-B43C72000C99}"/>
                    </a:ext>
                  </a:extLst>
                </p14:cNvPr>
                <p14:cNvContentPartPr/>
                <p14:nvPr/>
              </p14:nvContentPartPr>
              <p14:xfrm>
                <a:off x="8852693" y="2328387"/>
                <a:ext cx="119160" cy="108000"/>
              </p14:xfrm>
            </p:contentPart>
          </mc:Choice>
          <mc:Fallback xmlns="">
            <p:pic>
              <p:nvPicPr>
                <p:cNvPr id="271" name="Freihand 270">
                  <a:extLst>
                    <a:ext uri="{FF2B5EF4-FFF2-40B4-BE49-F238E27FC236}">
                      <a16:creationId xmlns:a16="http://schemas.microsoft.com/office/drawing/2014/main" id="{4887D505-671B-4A1C-BE92-B43C72000C99}"/>
                    </a:ext>
                  </a:extLst>
                </p:cNvPr>
                <p:cNvPicPr/>
                <p:nvPr/>
              </p:nvPicPr>
              <p:blipFill>
                <a:blip r:embed="rId750"/>
                <a:stretch>
                  <a:fillRect/>
                </a:stretch>
              </p:blipFill>
              <p:spPr>
                <a:xfrm>
                  <a:off x="8848373" y="2324067"/>
                  <a:ext cx="1278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272" name="Freihand 271">
                  <a:extLst>
                    <a:ext uri="{FF2B5EF4-FFF2-40B4-BE49-F238E27FC236}">
                      <a16:creationId xmlns:a16="http://schemas.microsoft.com/office/drawing/2014/main" id="{6CC38DD6-C098-4B13-80D2-8DBBEEC940C0}"/>
                    </a:ext>
                  </a:extLst>
                </p14:cNvPr>
                <p14:cNvContentPartPr/>
                <p14:nvPr/>
              </p14:nvContentPartPr>
              <p14:xfrm>
                <a:off x="9003533" y="2257827"/>
                <a:ext cx="70560" cy="173880"/>
              </p14:xfrm>
            </p:contentPart>
          </mc:Choice>
          <mc:Fallback xmlns="">
            <p:pic>
              <p:nvPicPr>
                <p:cNvPr id="272" name="Freihand 271">
                  <a:extLst>
                    <a:ext uri="{FF2B5EF4-FFF2-40B4-BE49-F238E27FC236}">
                      <a16:creationId xmlns:a16="http://schemas.microsoft.com/office/drawing/2014/main" id="{6CC38DD6-C098-4B13-80D2-8DBBEEC940C0}"/>
                    </a:ext>
                  </a:extLst>
                </p:cNvPr>
                <p:cNvPicPr/>
                <p:nvPr/>
              </p:nvPicPr>
              <p:blipFill>
                <a:blip r:embed="rId752"/>
                <a:stretch>
                  <a:fillRect/>
                </a:stretch>
              </p:blipFill>
              <p:spPr>
                <a:xfrm>
                  <a:off x="8999213" y="2253507"/>
                  <a:ext cx="792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273" name="Freihand 272">
                  <a:extLst>
                    <a:ext uri="{FF2B5EF4-FFF2-40B4-BE49-F238E27FC236}">
                      <a16:creationId xmlns:a16="http://schemas.microsoft.com/office/drawing/2014/main" id="{0CA357A3-0A78-4363-AE5C-FE7E7E7895F1}"/>
                    </a:ext>
                  </a:extLst>
                </p14:cNvPr>
                <p14:cNvContentPartPr/>
                <p14:nvPr/>
              </p14:nvContentPartPr>
              <p14:xfrm>
                <a:off x="9114053" y="2248467"/>
                <a:ext cx="150120" cy="177480"/>
              </p14:xfrm>
            </p:contentPart>
          </mc:Choice>
          <mc:Fallback xmlns="">
            <p:pic>
              <p:nvPicPr>
                <p:cNvPr id="273" name="Freihand 272">
                  <a:extLst>
                    <a:ext uri="{FF2B5EF4-FFF2-40B4-BE49-F238E27FC236}">
                      <a16:creationId xmlns:a16="http://schemas.microsoft.com/office/drawing/2014/main" id="{0CA357A3-0A78-4363-AE5C-FE7E7E7895F1}"/>
                    </a:ext>
                  </a:extLst>
                </p:cNvPr>
                <p:cNvPicPr/>
                <p:nvPr/>
              </p:nvPicPr>
              <p:blipFill>
                <a:blip r:embed="rId754"/>
                <a:stretch>
                  <a:fillRect/>
                </a:stretch>
              </p:blipFill>
              <p:spPr>
                <a:xfrm>
                  <a:off x="9109733" y="2244147"/>
                  <a:ext cx="1587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274" name="Freihand 273">
                  <a:extLst>
                    <a:ext uri="{FF2B5EF4-FFF2-40B4-BE49-F238E27FC236}">
                      <a16:creationId xmlns:a16="http://schemas.microsoft.com/office/drawing/2014/main" id="{2FAC54D4-EAFF-40C0-B5E5-74DF0C0C5075}"/>
                    </a:ext>
                  </a:extLst>
                </p14:cNvPr>
                <p14:cNvContentPartPr/>
                <p14:nvPr/>
              </p14:nvContentPartPr>
              <p14:xfrm>
                <a:off x="9403853" y="2369067"/>
                <a:ext cx="115200" cy="64800"/>
              </p14:xfrm>
            </p:contentPart>
          </mc:Choice>
          <mc:Fallback xmlns="">
            <p:pic>
              <p:nvPicPr>
                <p:cNvPr id="274" name="Freihand 273">
                  <a:extLst>
                    <a:ext uri="{FF2B5EF4-FFF2-40B4-BE49-F238E27FC236}">
                      <a16:creationId xmlns:a16="http://schemas.microsoft.com/office/drawing/2014/main" id="{2FAC54D4-EAFF-40C0-B5E5-74DF0C0C5075}"/>
                    </a:ext>
                  </a:extLst>
                </p:cNvPr>
                <p:cNvPicPr/>
                <p:nvPr/>
              </p:nvPicPr>
              <p:blipFill>
                <a:blip r:embed="rId756"/>
                <a:stretch>
                  <a:fillRect/>
                </a:stretch>
              </p:blipFill>
              <p:spPr>
                <a:xfrm>
                  <a:off x="9399533" y="2364747"/>
                  <a:ext cx="1238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275" name="Freihand 274">
                  <a:extLst>
                    <a:ext uri="{FF2B5EF4-FFF2-40B4-BE49-F238E27FC236}">
                      <a16:creationId xmlns:a16="http://schemas.microsoft.com/office/drawing/2014/main" id="{5CE8D1CE-DF21-4C0A-970E-9A0CD588BD59}"/>
                    </a:ext>
                  </a:extLst>
                </p14:cNvPr>
                <p14:cNvContentPartPr/>
                <p14:nvPr/>
              </p14:nvContentPartPr>
              <p14:xfrm>
                <a:off x="9533813" y="2357187"/>
                <a:ext cx="94680" cy="75600"/>
              </p14:xfrm>
            </p:contentPart>
          </mc:Choice>
          <mc:Fallback xmlns="">
            <p:pic>
              <p:nvPicPr>
                <p:cNvPr id="275" name="Freihand 274">
                  <a:extLst>
                    <a:ext uri="{FF2B5EF4-FFF2-40B4-BE49-F238E27FC236}">
                      <a16:creationId xmlns:a16="http://schemas.microsoft.com/office/drawing/2014/main" id="{5CE8D1CE-DF21-4C0A-970E-9A0CD588BD59}"/>
                    </a:ext>
                  </a:extLst>
                </p:cNvPr>
                <p:cNvPicPr/>
                <p:nvPr/>
              </p:nvPicPr>
              <p:blipFill>
                <a:blip r:embed="rId758"/>
                <a:stretch>
                  <a:fillRect/>
                </a:stretch>
              </p:blipFill>
              <p:spPr>
                <a:xfrm>
                  <a:off x="9529493" y="2352867"/>
                  <a:ext cx="1033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276" name="Freihand 275">
                  <a:extLst>
                    <a:ext uri="{FF2B5EF4-FFF2-40B4-BE49-F238E27FC236}">
                      <a16:creationId xmlns:a16="http://schemas.microsoft.com/office/drawing/2014/main" id="{A2D39061-B898-4532-AF20-6AEAA4FBA9E8}"/>
                    </a:ext>
                  </a:extLst>
                </p14:cNvPr>
                <p14:cNvContentPartPr/>
                <p14:nvPr/>
              </p14:nvContentPartPr>
              <p14:xfrm>
                <a:off x="9695453" y="2259987"/>
                <a:ext cx="127800" cy="186480"/>
              </p14:xfrm>
            </p:contentPart>
          </mc:Choice>
          <mc:Fallback xmlns="">
            <p:pic>
              <p:nvPicPr>
                <p:cNvPr id="276" name="Freihand 275">
                  <a:extLst>
                    <a:ext uri="{FF2B5EF4-FFF2-40B4-BE49-F238E27FC236}">
                      <a16:creationId xmlns:a16="http://schemas.microsoft.com/office/drawing/2014/main" id="{A2D39061-B898-4532-AF20-6AEAA4FBA9E8}"/>
                    </a:ext>
                  </a:extLst>
                </p:cNvPr>
                <p:cNvPicPr/>
                <p:nvPr/>
              </p:nvPicPr>
              <p:blipFill>
                <a:blip r:embed="rId760"/>
                <a:stretch>
                  <a:fillRect/>
                </a:stretch>
              </p:blipFill>
              <p:spPr>
                <a:xfrm>
                  <a:off x="9691133" y="2255667"/>
                  <a:ext cx="1364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284" name="Freihand 283">
                  <a:extLst>
                    <a:ext uri="{FF2B5EF4-FFF2-40B4-BE49-F238E27FC236}">
                      <a16:creationId xmlns:a16="http://schemas.microsoft.com/office/drawing/2014/main" id="{DC83D05E-31A3-427A-B6F2-33249D4D9020}"/>
                    </a:ext>
                  </a:extLst>
                </p14:cNvPr>
                <p14:cNvContentPartPr/>
                <p14:nvPr/>
              </p14:nvContentPartPr>
              <p14:xfrm>
                <a:off x="10024493" y="2261067"/>
                <a:ext cx="235080" cy="152640"/>
              </p14:xfrm>
            </p:contentPart>
          </mc:Choice>
          <mc:Fallback xmlns="">
            <p:pic>
              <p:nvPicPr>
                <p:cNvPr id="284" name="Freihand 283">
                  <a:extLst>
                    <a:ext uri="{FF2B5EF4-FFF2-40B4-BE49-F238E27FC236}">
                      <a16:creationId xmlns:a16="http://schemas.microsoft.com/office/drawing/2014/main" id="{DC83D05E-31A3-427A-B6F2-33249D4D9020}"/>
                    </a:ext>
                  </a:extLst>
                </p:cNvPr>
                <p:cNvPicPr/>
                <p:nvPr/>
              </p:nvPicPr>
              <p:blipFill>
                <a:blip r:embed="rId762"/>
                <a:stretch>
                  <a:fillRect/>
                </a:stretch>
              </p:blipFill>
              <p:spPr>
                <a:xfrm>
                  <a:off x="10020173" y="2256747"/>
                  <a:ext cx="2437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285" name="Freihand 284">
                  <a:extLst>
                    <a:ext uri="{FF2B5EF4-FFF2-40B4-BE49-F238E27FC236}">
                      <a16:creationId xmlns:a16="http://schemas.microsoft.com/office/drawing/2014/main" id="{4209EAA7-8887-4E4C-81DA-2BC7D849C2F5}"/>
                    </a:ext>
                  </a:extLst>
                </p14:cNvPr>
                <p14:cNvContentPartPr/>
                <p14:nvPr/>
              </p14:nvContentPartPr>
              <p14:xfrm>
                <a:off x="10272893" y="2259987"/>
                <a:ext cx="360" cy="360"/>
              </p14:xfrm>
            </p:contentPart>
          </mc:Choice>
          <mc:Fallback xmlns="">
            <p:pic>
              <p:nvPicPr>
                <p:cNvPr id="285" name="Freihand 284">
                  <a:extLst>
                    <a:ext uri="{FF2B5EF4-FFF2-40B4-BE49-F238E27FC236}">
                      <a16:creationId xmlns:a16="http://schemas.microsoft.com/office/drawing/2014/main" id="{4209EAA7-8887-4E4C-81DA-2BC7D849C2F5}"/>
                    </a:ext>
                  </a:extLst>
                </p:cNvPr>
                <p:cNvPicPr/>
                <p:nvPr/>
              </p:nvPicPr>
              <p:blipFill>
                <a:blip r:embed="rId75"/>
                <a:stretch>
                  <a:fillRect/>
                </a:stretch>
              </p:blipFill>
              <p:spPr>
                <a:xfrm>
                  <a:off x="10268573" y="2255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286" name="Freihand 285">
                  <a:extLst>
                    <a:ext uri="{FF2B5EF4-FFF2-40B4-BE49-F238E27FC236}">
                      <a16:creationId xmlns:a16="http://schemas.microsoft.com/office/drawing/2014/main" id="{DED77EA3-6904-4C95-951B-0C11CD82988E}"/>
                    </a:ext>
                  </a:extLst>
                </p14:cNvPr>
                <p14:cNvContentPartPr/>
                <p14:nvPr/>
              </p14:nvContentPartPr>
              <p14:xfrm>
                <a:off x="10304933" y="2249187"/>
                <a:ext cx="118440" cy="140760"/>
              </p14:xfrm>
            </p:contentPart>
          </mc:Choice>
          <mc:Fallback xmlns="">
            <p:pic>
              <p:nvPicPr>
                <p:cNvPr id="286" name="Freihand 285">
                  <a:extLst>
                    <a:ext uri="{FF2B5EF4-FFF2-40B4-BE49-F238E27FC236}">
                      <a16:creationId xmlns:a16="http://schemas.microsoft.com/office/drawing/2014/main" id="{DED77EA3-6904-4C95-951B-0C11CD82988E}"/>
                    </a:ext>
                  </a:extLst>
                </p:cNvPr>
                <p:cNvPicPr/>
                <p:nvPr/>
              </p:nvPicPr>
              <p:blipFill>
                <a:blip r:embed="rId765"/>
                <a:stretch>
                  <a:fillRect/>
                </a:stretch>
              </p:blipFill>
              <p:spPr>
                <a:xfrm>
                  <a:off x="10300613" y="2244867"/>
                  <a:ext cx="1270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287" name="Freihand 286">
                  <a:extLst>
                    <a:ext uri="{FF2B5EF4-FFF2-40B4-BE49-F238E27FC236}">
                      <a16:creationId xmlns:a16="http://schemas.microsoft.com/office/drawing/2014/main" id="{0B481826-F8AA-45EB-9BFC-7007EBD051DF}"/>
                    </a:ext>
                  </a:extLst>
                </p14:cNvPr>
                <p14:cNvContentPartPr/>
                <p14:nvPr/>
              </p14:nvContentPartPr>
              <p14:xfrm>
                <a:off x="10444973" y="2309307"/>
                <a:ext cx="77400" cy="90360"/>
              </p14:xfrm>
            </p:contentPart>
          </mc:Choice>
          <mc:Fallback xmlns="">
            <p:pic>
              <p:nvPicPr>
                <p:cNvPr id="287" name="Freihand 286">
                  <a:extLst>
                    <a:ext uri="{FF2B5EF4-FFF2-40B4-BE49-F238E27FC236}">
                      <a16:creationId xmlns:a16="http://schemas.microsoft.com/office/drawing/2014/main" id="{0B481826-F8AA-45EB-9BFC-7007EBD051DF}"/>
                    </a:ext>
                  </a:extLst>
                </p:cNvPr>
                <p:cNvPicPr/>
                <p:nvPr/>
              </p:nvPicPr>
              <p:blipFill>
                <a:blip r:embed="rId767"/>
                <a:stretch>
                  <a:fillRect/>
                </a:stretch>
              </p:blipFill>
              <p:spPr>
                <a:xfrm>
                  <a:off x="10440653" y="2304987"/>
                  <a:ext cx="860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288" name="Freihand 287">
                  <a:extLst>
                    <a:ext uri="{FF2B5EF4-FFF2-40B4-BE49-F238E27FC236}">
                      <a16:creationId xmlns:a16="http://schemas.microsoft.com/office/drawing/2014/main" id="{E85DFAEF-376D-44B6-90CE-F96437E57326}"/>
                    </a:ext>
                  </a:extLst>
                </p14:cNvPr>
                <p14:cNvContentPartPr/>
                <p14:nvPr/>
              </p14:nvContentPartPr>
              <p14:xfrm>
                <a:off x="10646213" y="2304627"/>
                <a:ext cx="74520" cy="84960"/>
              </p14:xfrm>
            </p:contentPart>
          </mc:Choice>
          <mc:Fallback xmlns="">
            <p:pic>
              <p:nvPicPr>
                <p:cNvPr id="288" name="Freihand 287">
                  <a:extLst>
                    <a:ext uri="{FF2B5EF4-FFF2-40B4-BE49-F238E27FC236}">
                      <a16:creationId xmlns:a16="http://schemas.microsoft.com/office/drawing/2014/main" id="{E85DFAEF-376D-44B6-90CE-F96437E57326}"/>
                    </a:ext>
                  </a:extLst>
                </p:cNvPr>
                <p:cNvPicPr/>
                <p:nvPr/>
              </p:nvPicPr>
              <p:blipFill>
                <a:blip r:embed="rId769"/>
                <a:stretch>
                  <a:fillRect/>
                </a:stretch>
              </p:blipFill>
              <p:spPr>
                <a:xfrm>
                  <a:off x="10641893" y="2300307"/>
                  <a:ext cx="831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289" name="Freihand 288">
                  <a:extLst>
                    <a:ext uri="{FF2B5EF4-FFF2-40B4-BE49-F238E27FC236}">
                      <a16:creationId xmlns:a16="http://schemas.microsoft.com/office/drawing/2014/main" id="{0E03B013-B732-40B9-8169-D10502F1C1BE}"/>
                    </a:ext>
                  </a:extLst>
                </p14:cNvPr>
                <p14:cNvContentPartPr/>
                <p14:nvPr/>
              </p14:nvContentPartPr>
              <p14:xfrm>
                <a:off x="10762493" y="2228307"/>
                <a:ext cx="117720" cy="159120"/>
              </p14:xfrm>
            </p:contentPart>
          </mc:Choice>
          <mc:Fallback xmlns="">
            <p:pic>
              <p:nvPicPr>
                <p:cNvPr id="289" name="Freihand 288">
                  <a:extLst>
                    <a:ext uri="{FF2B5EF4-FFF2-40B4-BE49-F238E27FC236}">
                      <a16:creationId xmlns:a16="http://schemas.microsoft.com/office/drawing/2014/main" id="{0E03B013-B732-40B9-8169-D10502F1C1BE}"/>
                    </a:ext>
                  </a:extLst>
                </p:cNvPr>
                <p:cNvPicPr/>
                <p:nvPr/>
              </p:nvPicPr>
              <p:blipFill>
                <a:blip r:embed="rId771"/>
                <a:stretch>
                  <a:fillRect/>
                </a:stretch>
              </p:blipFill>
              <p:spPr>
                <a:xfrm>
                  <a:off x="10758173" y="2223987"/>
                  <a:ext cx="12636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290" name="Freihand 289">
                  <a:extLst>
                    <a:ext uri="{FF2B5EF4-FFF2-40B4-BE49-F238E27FC236}">
                      <a16:creationId xmlns:a16="http://schemas.microsoft.com/office/drawing/2014/main" id="{6AAFB19F-FD1C-42E6-A11E-E45C204D80A9}"/>
                    </a:ext>
                  </a:extLst>
                </p14:cNvPr>
                <p14:cNvContentPartPr/>
                <p14:nvPr/>
              </p14:nvContentPartPr>
              <p14:xfrm>
                <a:off x="10909373" y="2288787"/>
                <a:ext cx="206640" cy="101160"/>
              </p14:xfrm>
            </p:contentPart>
          </mc:Choice>
          <mc:Fallback xmlns="">
            <p:pic>
              <p:nvPicPr>
                <p:cNvPr id="290" name="Freihand 289">
                  <a:extLst>
                    <a:ext uri="{FF2B5EF4-FFF2-40B4-BE49-F238E27FC236}">
                      <a16:creationId xmlns:a16="http://schemas.microsoft.com/office/drawing/2014/main" id="{6AAFB19F-FD1C-42E6-A11E-E45C204D80A9}"/>
                    </a:ext>
                  </a:extLst>
                </p:cNvPr>
                <p:cNvPicPr/>
                <p:nvPr/>
              </p:nvPicPr>
              <p:blipFill>
                <a:blip r:embed="rId773"/>
                <a:stretch>
                  <a:fillRect/>
                </a:stretch>
              </p:blipFill>
              <p:spPr>
                <a:xfrm>
                  <a:off x="10905053" y="2284467"/>
                  <a:ext cx="2152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291" name="Freihand 290">
                  <a:extLst>
                    <a:ext uri="{FF2B5EF4-FFF2-40B4-BE49-F238E27FC236}">
                      <a16:creationId xmlns:a16="http://schemas.microsoft.com/office/drawing/2014/main" id="{EEF9C7BC-A92A-491F-B217-500F80102D35}"/>
                    </a:ext>
                  </a:extLst>
                </p14:cNvPr>
                <p14:cNvContentPartPr/>
                <p14:nvPr/>
              </p14:nvContentPartPr>
              <p14:xfrm>
                <a:off x="11256773" y="2199147"/>
                <a:ext cx="3240" cy="127440"/>
              </p14:xfrm>
            </p:contentPart>
          </mc:Choice>
          <mc:Fallback xmlns="">
            <p:pic>
              <p:nvPicPr>
                <p:cNvPr id="291" name="Freihand 290">
                  <a:extLst>
                    <a:ext uri="{FF2B5EF4-FFF2-40B4-BE49-F238E27FC236}">
                      <a16:creationId xmlns:a16="http://schemas.microsoft.com/office/drawing/2014/main" id="{EEF9C7BC-A92A-491F-B217-500F80102D35}"/>
                    </a:ext>
                  </a:extLst>
                </p:cNvPr>
                <p:cNvPicPr/>
                <p:nvPr/>
              </p:nvPicPr>
              <p:blipFill>
                <a:blip r:embed="rId775"/>
                <a:stretch>
                  <a:fillRect/>
                </a:stretch>
              </p:blipFill>
              <p:spPr>
                <a:xfrm>
                  <a:off x="11252453" y="2194827"/>
                  <a:ext cx="1188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292" name="Freihand 291">
                  <a:extLst>
                    <a:ext uri="{FF2B5EF4-FFF2-40B4-BE49-F238E27FC236}">
                      <a16:creationId xmlns:a16="http://schemas.microsoft.com/office/drawing/2014/main" id="{9F474C68-3B57-40F1-BA70-B6BA9351D016}"/>
                    </a:ext>
                  </a:extLst>
                </p14:cNvPr>
                <p14:cNvContentPartPr/>
                <p14:nvPr/>
              </p14:nvContentPartPr>
              <p14:xfrm>
                <a:off x="11237333" y="2395347"/>
                <a:ext cx="360" cy="360"/>
              </p14:xfrm>
            </p:contentPart>
          </mc:Choice>
          <mc:Fallback xmlns="">
            <p:pic>
              <p:nvPicPr>
                <p:cNvPr id="292" name="Freihand 291">
                  <a:extLst>
                    <a:ext uri="{FF2B5EF4-FFF2-40B4-BE49-F238E27FC236}">
                      <a16:creationId xmlns:a16="http://schemas.microsoft.com/office/drawing/2014/main" id="{9F474C68-3B57-40F1-BA70-B6BA9351D016}"/>
                    </a:ext>
                  </a:extLst>
                </p:cNvPr>
                <p:cNvPicPr/>
                <p:nvPr/>
              </p:nvPicPr>
              <p:blipFill>
                <a:blip r:embed="rId75"/>
                <a:stretch>
                  <a:fillRect/>
                </a:stretch>
              </p:blipFill>
              <p:spPr>
                <a:xfrm>
                  <a:off x="11233013" y="2391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485" name="Freihand 484">
                  <a:extLst>
                    <a:ext uri="{FF2B5EF4-FFF2-40B4-BE49-F238E27FC236}">
                      <a16:creationId xmlns:a16="http://schemas.microsoft.com/office/drawing/2014/main" id="{E184CDD4-7646-4210-B3B0-9492D986CA92}"/>
                    </a:ext>
                  </a:extLst>
                </p14:cNvPr>
                <p14:cNvContentPartPr/>
                <p14:nvPr/>
              </p14:nvContentPartPr>
              <p14:xfrm>
                <a:off x="4759493" y="101067"/>
                <a:ext cx="1100520" cy="457200"/>
              </p14:xfrm>
            </p:contentPart>
          </mc:Choice>
          <mc:Fallback xmlns="">
            <p:pic>
              <p:nvPicPr>
                <p:cNvPr id="485" name="Freihand 484">
                  <a:extLst>
                    <a:ext uri="{FF2B5EF4-FFF2-40B4-BE49-F238E27FC236}">
                      <a16:creationId xmlns:a16="http://schemas.microsoft.com/office/drawing/2014/main" id="{E184CDD4-7646-4210-B3B0-9492D986CA92}"/>
                    </a:ext>
                  </a:extLst>
                </p:cNvPr>
                <p:cNvPicPr/>
                <p:nvPr/>
              </p:nvPicPr>
              <p:blipFill>
                <a:blip r:embed="rId778"/>
                <a:stretch>
                  <a:fillRect/>
                </a:stretch>
              </p:blipFill>
              <p:spPr>
                <a:xfrm>
                  <a:off x="4755173" y="96747"/>
                  <a:ext cx="1109160" cy="465840"/>
                </a:xfrm>
                <a:prstGeom prst="rect">
                  <a:avLst/>
                </a:prstGeom>
              </p:spPr>
            </p:pic>
          </mc:Fallback>
        </mc:AlternateContent>
      </p:grpSp>
      <p:grpSp>
        <p:nvGrpSpPr>
          <p:cNvPr id="579" name="Gruppieren 578">
            <a:extLst>
              <a:ext uri="{FF2B5EF4-FFF2-40B4-BE49-F238E27FC236}">
                <a16:creationId xmlns:a16="http://schemas.microsoft.com/office/drawing/2014/main" id="{F63DFFDB-157C-4A87-9BCB-379062F2B1AA}"/>
              </a:ext>
            </a:extLst>
          </p:cNvPr>
          <p:cNvGrpSpPr/>
          <p:nvPr/>
        </p:nvGrpSpPr>
        <p:grpSpPr>
          <a:xfrm>
            <a:off x="4880093" y="4207587"/>
            <a:ext cx="3619800" cy="1068480"/>
            <a:chOff x="4880093" y="4207587"/>
            <a:chExt cx="3619800" cy="1068480"/>
          </a:xfrm>
        </p:grpSpPr>
        <mc:AlternateContent xmlns:mc="http://schemas.openxmlformats.org/markup-compatibility/2006" xmlns:p14="http://schemas.microsoft.com/office/powerpoint/2010/main">
          <mc:Choice Requires="p14">
            <p:contentPart p14:bwMode="auto" r:id="rId779">
              <p14:nvContentPartPr>
                <p14:cNvPr id="487" name="Freihand 486">
                  <a:extLst>
                    <a:ext uri="{FF2B5EF4-FFF2-40B4-BE49-F238E27FC236}">
                      <a16:creationId xmlns:a16="http://schemas.microsoft.com/office/drawing/2014/main" id="{6D43A46D-5194-4124-92E2-60DF80E7763F}"/>
                    </a:ext>
                  </a:extLst>
                </p14:cNvPr>
                <p14:cNvContentPartPr/>
                <p14:nvPr/>
              </p14:nvContentPartPr>
              <p14:xfrm>
                <a:off x="5196533" y="4293987"/>
                <a:ext cx="12240" cy="118080"/>
              </p14:xfrm>
            </p:contentPart>
          </mc:Choice>
          <mc:Fallback xmlns="">
            <p:pic>
              <p:nvPicPr>
                <p:cNvPr id="487" name="Freihand 486">
                  <a:extLst>
                    <a:ext uri="{FF2B5EF4-FFF2-40B4-BE49-F238E27FC236}">
                      <a16:creationId xmlns:a16="http://schemas.microsoft.com/office/drawing/2014/main" id="{6D43A46D-5194-4124-92E2-60DF80E7763F}"/>
                    </a:ext>
                  </a:extLst>
                </p:cNvPr>
                <p:cNvPicPr/>
                <p:nvPr/>
              </p:nvPicPr>
              <p:blipFill>
                <a:blip r:embed="rId780"/>
                <a:stretch>
                  <a:fillRect/>
                </a:stretch>
              </p:blipFill>
              <p:spPr>
                <a:xfrm>
                  <a:off x="5192213" y="4289667"/>
                  <a:ext cx="208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488" name="Freihand 487">
                  <a:extLst>
                    <a:ext uri="{FF2B5EF4-FFF2-40B4-BE49-F238E27FC236}">
                      <a16:creationId xmlns:a16="http://schemas.microsoft.com/office/drawing/2014/main" id="{71034280-63DB-47E6-9346-8325609BBB18}"/>
                    </a:ext>
                  </a:extLst>
                </p14:cNvPr>
                <p14:cNvContentPartPr/>
                <p14:nvPr/>
              </p14:nvContentPartPr>
              <p14:xfrm>
                <a:off x="5109413" y="4268787"/>
                <a:ext cx="138960" cy="170280"/>
              </p14:xfrm>
            </p:contentPart>
          </mc:Choice>
          <mc:Fallback xmlns="">
            <p:pic>
              <p:nvPicPr>
                <p:cNvPr id="488" name="Freihand 487">
                  <a:extLst>
                    <a:ext uri="{FF2B5EF4-FFF2-40B4-BE49-F238E27FC236}">
                      <a16:creationId xmlns:a16="http://schemas.microsoft.com/office/drawing/2014/main" id="{71034280-63DB-47E6-9346-8325609BBB18}"/>
                    </a:ext>
                  </a:extLst>
                </p:cNvPr>
                <p:cNvPicPr/>
                <p:nvPr/>
              </p:nvPicPr>
              <p:blipFill>
                <a:blip r:embed="rId782"/>
                <a:stretch>
                  <a:fillRect/>
                </a:stretch>
              </p:blipFill>
              <p:spPr>
                <a:xfrm>
                  <a:off x="5105093" y="4264467"/>
                  <a:ext cx="1476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489" name="Freihand 488">
                  <a:extLst>
                    <a:ext uri="{FF2B5EF4-FFF2-40B4-BE49-F238E27FC236}">
                      <a16:creationId xmlns:a16="http://schemas.microsoft.com/office/drawing/2014/main" id="{16D8E77F-993C-4483-89FA-FD44AD41F440}"/>
                    </a:ext>
                  </a:extLst>
                </p14:cNvPr>
                <p14:cNvContentPartPr/>
                <p14:nvPr/>
              </p14:nvContentPartPr>
              <p14:xfrm>
                <a:off x="5300573" y="4315587"/>
                <a:ext cx="127800" cy="69120"/>
              </p14:xfrm>
            </p:contentPart>
          </mc:Choice>
          <mc:Fallback xmlns="">
            <p:pic>
              <p:nvPicPr>
                <p:cNvPr id="489" name="Freihand 488">
                  <a:extLst>
                    <a:ext uri="{FF2B5EF4-FFF2-40B4-BE49-F238E27FC236}">
                      <a16:creationId xmlns:a16="http://schemas.microsoft.com/office/drawing/2014/main" id="{16D8E77F-993C-4483-89FA-FD44AD41F440}"/>
                    </a:ext>
                  </a:extLst>
                </p:cNvPr>
                <p:cNvPicPr/>
                <p:nvPr/>
              </p:nvPicPr>
              <p:blipFill>
                <a:blip r:embed="rId784"/>
                <a:stretch>
                  <a:fillRect/>
                </a:stretch>
              </p:blipFill>
              <p:spPr>
                <a:xfrm>
                  <a:off x="5296253" y="4311267"/>
                  <a:ext cx="1364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490" name="Freihand 489">
                  <a:extLst>
                    <a:ext uri="{FF2B5EF4-FFF2-40B4-BE49-F238E27FC236}">
                      <a16:creationId xmlns:a16="http://schemas.microsoft.com/office/drawing/2014/main" id="{5EE6A9F6-BD9C-49E1-B1AF-0AB688C260AD}"/>
                    </a:ext>
                  </a:extLst>
                </p14:cNvPr>
                <p14:cNvContentPartPr/>
                <p14:nvPr/>
              </p14:nvContentPartPr>
              <p14:xfrm>
                <a:off x="5420813" y="4235307"/>
                <a:ext cx="9360" cy="18360"/>
              </p14:xfrm>
            </p:contentPart>
          </mc:Choice>
          <mc:Fallback xmlns="">
            <p:pic>
              <p:nvPicPr>
                <p:cNvPr id="490" name="Freihand 489">
                  <a:extLst>
                    <a:ext uri="{FF2B5EF4-FFF2-40B4-BE49-F238E27FC236}">
                      <a16:creationId xmlns:a16="http://schemas.microsoft.com/office/drawing/2014/main" id="{5EE6A9F6-BD9C-49E1-B1AF-0AB688C260AD}"/>
                    </a:ext>
                  </a:extLst>
                </p:cNvPr>
                <p:cNvPicPr/>
                <p:nvPr/>
              </p:nvPicPr>
              <p:blipFill>
                <a:blip r:embed="rId786"/>
                <a:stretch>
                  <a:fillRect/>
                </a:stretch>
              </p:blipFill>
              <p:spPr>
                <a:xfrm>
                  <a:off x="5416493" y="4230987"/>
                  <a:ext cx="180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491" name="Freihand 490">
                  <a:extLst>
                    <a:ext uri="{FF2B5EF4-FFF2-40B4-BE49-F238E27FC236}">
                      <a16:creationId xmlns:a16="http://schemas.microsoft.com/office/drawing/2014/main" id="{2F28044F-6DA5-4B5D-B52E-69DB7CD98B6F}"/>
                    </a:ext>
                  </a:extLst>
                </p14:cNvPr>
                <p14:cNvContentPartPr/>
                <p14:nvPr/>
              </p14:nvContentPartPr>
              <p14:xfrm>
                <a:off x="5627813" y="4254747"/>
                <a:ext cx="31320" cy="154080"/>
              </p14:xfrm>
            </p:contentPart>
          </mc:Choice>
          <mc:Fallback xmlns="">
            <p:pic>
              <p:nvPicPr>
                <p:cNvPr id="491" name="Freihand 490">
                  <a:extLst>
                    <a:ext uri="{FF2B5EF4-FFF2-40B4-BE49-F238E27FC236}">
                      <a16:creationId xmlns:a16="http://schemas.microsoft.com/office/drawing/2014/main" id="{2F28044F-6DA5-4B5D-B52E-69DB7CD98B6F}"/>
                    </a:ext>
                  </a:extLst>
                </p:cNvPr>
                <p:cNvPicPr/>
                <p:nvPr/>
              </p:nvPicPr>
              <p:blipFill>
                <a:blip r:embed="rId788"/>
                <a:stretch>
                  <a:fillRect/>
                </a:stretch>
              </p:blipFill>
              <p:spPr>
                <a:xfrm>
                  <a:off x="5623493" y="4250427"/>
                  <a:ext cx="399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492" name="Freihand 491">
                  <a:extLst>
                    <a:ext uri="{FF2B5EF4-FFF2-40B4-BE49-F238E27FC236}">
                      <a16:creationId xmlns:a16="http://schemas.microsoft.com/office/drawing/2014/main" id="{FF0D8126-E9EE-4441-BA94-D7243177D507}"/>
                    </a:ext>
                  </a:extLst>
                </p14:cNvPr>
                <p14:cNvContentPartPr/>
                <p14:nvPr/>
              </p14:nvContentPartPr>
              <p14:xfrm>
                <a:off x="5600453" y="4249347"/>
                <a:ext cx="167040" cy="134640"/>
              </p14:xfrm>
            </p:contentPart>
          </mc:Choice>
          <mc:Fallback xmlns="">
            <p:pic>
              <p:nvPicPr>
                <p:cNvPr id="492" name="Freihand 491">
                  <a:extLst>
                    <a:ext uri="{FF2B5EF4-FFF2-40B4-BE49-F238E27FC236}">
                      <a16:creationId xmlns:a16="http://schemas.microsoft.com/office/drawing/2014/main" id="{FF0D8126-E9EE-4441-BA94-D7243177D507}"/>
                    </a:ext>
                  </a:extLst>
                </p:cNvPr>
                <p:cNvPicPr/>
                <p:nvPr/>
              </p:nvPicPr>
              <p:blipFill>
                <a:blip r:embed="rId790"/>
                <a:stretch>
                  <a:fillRect/>
                </a:stretch>
              </p:blipFill>
              <p:spPr>
                <a:xfrm>
                  <a:off x="5596133" y="4245027"/>
                  <a:ext cx="1756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493" name="Freihand 492">
                  <a:extLst>
                    <a:ext uri="{FF2B5EF4-FFF2-40B4-BE49-F238E27FC236}">
                      <a16:creationId xmlns:a16="http://schemas.microsoft.com/office/drawing/2014/main" id="{E39FA406-E0F8-4937-8326-4EF22380CB1D}"/>
                    </a:ext>
                  </a:extLst>
                </p14:cNvPr>
                <p14:cNvContentPartPr/>
                <p14:nvPr/>
              </p14:nvContentPartPr>
              <p14:xfrm>
                <a:off x="5755973" y="4324227"/>
                <a:ext cx="122760" cy="63000"/>
              </p14:xfrm>
            </p:contentPart>
          </mc:Choice>
          <mc:Fallback xmlns="">
            <p:pic>
              <p:nvPicPr>
                <p:cNvPr id="493" name="Freihand 492">
                  <a:extLst>
                    <a:ext uri="{FF2B5EF4-FFF2-40B4-BE49-F238E27FC236}">
                      <a16:creationId xmlns:a16="http://schemas.microsoft.com/office/drawing/2014/main" id="{E39FA406-E0F8-4937-8326-4EF22380CB1D}"/>
                    </a:ext>
                  </a:extLst>
                </p:cNvPr>
                <p:cNvPicPr/>
                <p:nvPr/>
              </p:nvPicPr>
              <p:blipFill>
                <a:blip r:embed="rId792"/>
                <a:stretch>
                  <a:fillRect/>
                </a:stretch>
              </p:blipFill>
              <p:spPr>
                <a:xfrm>
                  <a:off x="5751653" y="4319907"/>
                  <a:ext cx="13140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494" name="Freihand 493">
                  <a:extLst>
                    <a:ext uri="{FF2B5EF4-FFF2-40B4-BE49-F238E27FC236}">
                      <a16:creationId xmlns:a16="http://schemas.microsoft.com/office/drawing/2014/main" id="{75BBEBC5-853A-4F89-98B5-F0CA6F1D0EDC}"/>
                    </a:ext>
                  </a:extLst>
                </p14:cNvPr>
                <p14:cNvContentPartPr/>
                <p14:nvPr/>
              </p14:nvContentPartPr>
              <p14:xfrm>
                <a:off x="5874413" y="4243227"/>
                <a:ext cx="287280" cy="124200"/>
              </p14:xfrm>
            </p:contentPart>
          </mc:Choice>
          <mc:Fallback xmlns="">
            <p:pic>
              <p:nvPicPr>
                <p:cNvPr id="494" name="Freihand 493">
                  <a:extLst>
                    <a:ext uri="{FF2B5EF4-FFF2-40B4-BE49-F238E27FC236}">
                      <a16:creationId xmlns:a16="http://schemas.microsoft.com/office/drawing/2014/main" id="{75BBEBC5-853A-4F89-98B5-F0CA6F1D0EDC}"/>
                    </a:ext>
                  </a:extLst>
                </p:cNvPr>
                <p:cNvPicPr/>
                <p:nvPr/>
              </p:nvPicPr>
              <p:blipFill>
                <a:blip r:embed="rId794"/>
                <a:stretch>
                  <a:fillRect/>
                </a:stretch>
              </p:blipFill>
              <p:spPr>
                <a:xfrm>
                  <a:off x="5870093" y="4238907"/>
                  <a:ext cx="2959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495" name="Freihand 494">
                  <a:extLst>
                    <a:ext uri="{FF2B5EF4-FFF2-40B4-BE49-F238E27FC236}">
                      <a16:creationId xmlns:a16="http://schemas.microsoft.com/office/drawing/2014/main" id="{99A7BBC7-4A9F-4046-9A55-BA3BF5F2E3F0}"/>
                    </a:ext>
                  </a:extLst>
                </p14:cNvPr>
                <p14:cNvContentPartPr/>
                <p14:nvPr/>
              </p14:nvContentPartPr>
              <p14:xfrm>
                <a:off x="6207053" y="4314147"/>
                <a:ext cx="207360" cy="68040"/>
              </p14:xfrm>
            </p:contentPart>
          </mc:Choice>
          <mc:Fallback xmlns="">
            <p:pic>
              <p:nvPicPr>
                <p:cNvPr id="495" name="Freihand 494">
                  <a:extLst>
                    <a:ext uri="{FF2B5EF4-FFF2-40B4-BE49-F238E27FC236}">
                      <a16:creationId xmlns:a16="http://schemas.microsoft.com/office/drawing/2014/main" id="{99A7BBC7-4A9F-4046-9A55-BA3BF5F2E3F0}"/>
                    </a:ext>
                  </a:extLst>
                </p:cNvPr>
                <p:cNvPicPr/>
                <p:nvPr/>
              </p:nvPicPr>
              <p:blipFill>
                <a:blip r:embed="rId796"/>
                <a:stretch>
                  <a:fillRect/>
                </a:stretch>
              </p:blipFill>
              <p:spPr>
                <a:xfrm>
                  <a:off x="6202733" y="4309827"/>
                  <a:ext cx="2160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496" name="Freihand 495">
                  <a:extLst>
                    <a:ext uri="{FF2B5EF4-FFF2-40B4-BE49-F238E27FC236}">
                      <a16:creationId xmlns:a16="http://schemas.microsoft.com/office/drawing/2014/main" id="{5FAEA0C7-2262-40DB-A523-4323B042DFFC}"/>
                    </a:ext>
                  </a:extLst>
                </p14:cNvPr>
                <p14:cNvContentPartPr/>
                <p14:nvPr/>
              </p14:nvContentPartPr>
              <p14:xfrm>
                <a:off x="6453293" y="4261227"/>
                <a:ext cx="56520" cy="108360"/>
              </p14:xfrm>
            </p:contentPart>
          </mc:Choice>
          <mc:Fallback xmlns="">
            <p:pic>
              <p:nvPicPr>
                <p:cNvPr id="496" name="Freihand 495">
                  <a:extLst>
                    <a:ext uri="{FF2B5EF4-FFF2-40B4-BE49-F238E27FC236}">
                      <a16:creationId xmlns:a16="http://schemas.microsoft.com/office/drawing/2014/main" id="{5FAEA0C7-2262-40DB-A523-4323B042DFFC}"/>
                    </a:ext>
                  </a:extLst>
                </p:cNvPr>
                <p:cNvPicPr/>
                <p:nvPr/>
              </p:nvPicPr>
              <p:blipFill>
                <a:blip r:embed="rId798"/>
                <a:stretch>
                  <a:fillRect/>
                </a:stretch>
              </p:blipFill>
              <p:spPr>
                <a:xfrm>
                  <a:off x="6448973" y="4256907"/>
                  <a:ext cx="651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497" name="Freihand 496">
                  <a:extLst>
                    <a:ext uri="{FF2B5EF4-FFF2-40B4-BE49-F238E27FC236}">
                      <a16:creationId xmlns:a16="http://schemas.microsoft.com/office/drawing/2014/main" id="{E519FC1E-BC51-4F22-A39B-21AC6B6066DE}"/>
                    </a:ext>
                  </a:extLst>
                </p14:cNvPr>
                <p14:cNvContentPartPr/>
                <p14:nvPr/>
              </p14:nvContentPartPr>
              <p14:xfrm>
                <a:off x="6512333" y="4307307"/>
                <a:ext cx="73440" cy="52920"/>
              </p14:xfrm>
            </p:contentPart>
          </mc:Choice>
          <mc:Fallback xmlns="">
            <p:pic>
              <p:nvPicPr>
                <p:cNvPr id="497" name="Freihand 496">
                  <a:extLst>
                    <a:ext uri="{FF2B5EF4-FFF2-40B4-BE49-F238E27FC236}">
                      <a16:creationId xmlns:a16="http://schemas.microsoft.com/office/drawing/2014/main" id="{E519FC1E-BC51-4F22-A39B-21AC6B6066DE}"/>
                    </a:ext>
                  </a:extLst>
                </p:cNvPr>
                <p:cNvPicPr/>
                <p:nvPr/>
              </p:nvPicPr>
              <p:blipFill>
                <a:blip r:embed="rId800"/>
                <a:stretch>
                  <a:fillRect/>
                </a:stretch>
              </p:blipFill>
              <p:spPr>
                <a:xfrm>
                  <a:off x="6508013" y="4302987"/>
                  <a:ext cx="820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498" name="Freihand 497">
                  <a:extLst>
                    <a:ext uri="{FF2B5EF4-FFF2-40B4-BE49-F238E27FC236}">
                      <a16:creationId xmlns:a16="http://schemas.microsoft.com/office/drawing/2014/main" id="{47C7D9ED-4FBE-41B8-ADFC-662AE1D71FDF}"/>
                    </a:ext>
                  </a:extLst>
                </p14:cNvPr>
                <p14:cNvContentPartPr/>
                <p14:nvPr/>
              </p14:nvContentPartPr>
              <p14:xfrm>
                <a:off x="6594773" y="4281387"/>
                <a:ext cx="104040" cy="77760"/>
              </p14:xfrm>
            </p:contentPart>
          </mc:Choice>
          <mc:Fallback xmlns="">
            <p:pic>
              <p:nvPicPr>
                <p:cNvPr id="498" name="Freihand 497">
                  <a:extLst>
                    <a:ext uri="{FF2B5EF4-FFF2-40B4-BE49-F238E27FC236}">
                      <a16:creationId xmlns:a16="http://schemas.microsoft.com/office/drawing/2014/main" id="{47C7D9ED-4FBE-41B8-ADFC-662AE1D71FDF}"/>
                    </a:ext>
                  </a:extLst>
                </p:cNvPr>
                <p:cNvPicPr/>
                <p:nvPr/>
              </p:nvPicPr>
              <p:blipFill>
                <a:blip r:embed="rId802"/>
                <a:stretch>
                  <a:fillRect/>
                </a:stretch>
              </p:blipFill>
              <p:spPr>
                <a:xfrm>
                  <a:off x="6590453" y="4277067"/>
                  <a:ext cx="112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499" name="Freihand 498">
                  <a:extLst>
                    <a:ext uri="{FF2B5EF4-FFF2-40B4-BE49-F238E27FC236}">
                      <a16:creationId xmlns:a16="http://schemas.microsoft.com/office/drawing/2014/main" id="{0E4EFB44-4EC6-4F1E-8285-E51234DD4E9A}"/>
                    </a:ext>
                  </a:extLst>
                </p14:cNvPr>
                <p14:cNvContentPartPr/>
                <p14:nvPr/>
              </p14:nvContentPartPr>
              <p14:xfrm>
                <a:off x="6772253" y="4371387"/>
                <a:ext cx="14040" cy="19440"/>
              </p14:xfrm>
            </p:contentPart>
          </mc:Choice>
          <mc:Fallback xmlns="">
            <p:pic>
              <p:nvPicPr>
                <p:cNvPr id="499" name="Freihand 498">
                  <a:extLst>
                    <a:ext uri="{FF2B5EF4-FFF2-40B4-BE49-F238E27FC236}">
                      <a16:creationId xmlns:a16="http://schemas.microsoft.com/office/drawing/2014/main" id="{0E4EFB44-4EC6-4F1E-8285-E51234DD4E9A}"/>
                    </a:ext>
                  </a:extLst>
                </p:cNvPr>
                <p:cNvPicPr/>
                <p:nvPr/>
              </p:nvPicPr>
              <p:blipFill>
                <a:blip r:embed="rId804"/>
                <a:stretch>
                  <a:fillRect/>
                </a:stretch>
              </p:blipFill>
              <p:spPr>
                <a:xfrm>
                  <a:off x="6767933" y="4367067"/>
                  <a:ext cx="226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500" name="Freihand 499">
                  <a:extLst>
                    <a:ext uri="{FF2B5EF4-FFF2-40B4-BE49-F238E27FC236}">
                      <a16:creationId xmlns:a16="http://schemas.microsoft.com/office/drawing/2014/main" id="{1D89A88C-F972-44B6-949B-622F209B34AF}"/>
                    </a:ext>
                  </a:extLst>
                </p14:cNvPr>
                <p14:cNvContentPartPr/>
                <p14:nvPr/>
              </p14:nvContentPartPr>
              <p14:xfrm>
                <a:off x="6919853" y="4307307"/>
                <a:ext cx="264240" cy="64440"/>
              </p14:xfrm>
            </p:contentPart>
          </mc:Choice>
          <mc:Fallback xmlns="">
            <p:pic>
              <p:nvPicPr>
                <p:cNvPr id="500" name="Freihand 499">
                  <a:extLst>
                    <a:ext uri="{FF2B5EF4-FFF2-40B4-BE49-F238E27FC236}">
                      <a16:creationId xmlns:a16="http://schemas.microsoft.com/office/drawing/2014/main" id="{1D89A88C-F972-44B6-949B-622F209B34AF}"/>
                    </a:ext>
                  </a:extLst>
                </p:cNvPr>
                <p:cNvPicPr/>
                <p:nvPr/>
              </p:nvPicPr>
              <p:blipFill>
                <a:blip r:embed="rId806"/>
                <a:stretch>
                  <a:fillRect/>
                </a:stretch>
              </p:blipFill>
              <p:spPr>
                <a:xfrm>
                  <a:off x="6915533" y="4302987"/>
                  <a:ext cx="2728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501" name="Freihand 500">
                  <a:extLst>
                    <a:ext uri="{FF2B5EF4-FFF2-40B4-BE49-F238E27FC236}">
                      <a16:creationId xmlns:a16="http://schemas.microsoft.com/office/drawing/2014/main" id="{4A704821-FD60-4597-8D1A-B40B08EE1185}"/>
                    </a:ext>
                  </a:extLst>
                </p14:cNvPr>
                <p14:cNvContentPartPr/>
                <p14:nvPr/>
              </p14:nvContentPartPr>
              <p14:xfrm>
                <a:off x="7198133" y="4238547"/>
                <a:ext cx="269640" cy="111240"/>
              </p14:xfrm>
            </p:contentPart>
          </mc:Choice>
          <mc:Fallback xmlns="">
            <p:pic>
              <p:nvPicPr>
                <p:cNvPr id="501" name="Freihand 500">
                  <a:extLst>
                    <a:ext uri="{FF2B5EF4-FFF2-40B4-BE49-F238E27FC236}">
                      <a16:creationId xmlns:a16="http://schemas.microsoft.com/office/drawing/2014/main" id="{4A704821-FD60-4597-8D1A-B40B08EE1185}"/>
                    </a:ext>
                  </a:extLst>
                </p:cNvPr>
                <p:cNvPicPr/>
                <p:nvPr/>
              </p:nvPicPr>
              <p:blipFill>
                <a:blip r:embed="rId808"/>
                <a:stretch>
                  <a:fillRect/>
                </a:stretch>
              </p:blipFill>
              <p:spPr>
                <a:xfrm>
                  <a:off x="7193813" y="4234227"/>
                  <a:ext cx="2782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502" name="Freihand 501">
                  <a:extLst>
                    <a:ext uri="{FF2B5EF4-FFF2-40B4-BE49-F238E27FC236}">
                      <a16:creationId xmlns:a16="http://schemas.microsoft.com/office/drawing/2014/main" id="{4946FCA9-CEF8-4C08-AB73-B6C3B51D5384}"/>
                    </a:ext>
                  </a:extLst>
                </p14:cNvPr>
                <p14:cNvContentPartPr/>
                <p14:nvPr/>
              </p14:nvContentPartPr>
              <p14:xfrm>
                <a:off x="7445813" y="4286067"/>
                <a:ext cx="205200" cy="54360"/>
              </p14:xfrm>
            </p:contentPart>
          </mc:Choice>
          <mc:Fallback xmlns="">
            <p:pic>
              <p:nvPicPr>
                <p:cNvPr id="502" name="Freihand 501">
                  <a:extLst>
                    <a:ext uri="{FF2B5EF4-FFF2-40B4-BE49-F238E27FC236}">
                      <a16:creationId xmlns:a16="http://schemas.microsoft.com/office/drawing/2014/main" id="{4946FCA9-CEF8-4C08-AB73-B6C3B51D5384}"/>
                    </a:ext>
                  </a:extLst>
                </p:cNvPr>
                <p:cNvPicPr/>
                <p:nvPr/>
              </p:nvPicPr>
              <p:blipFill>
                <a:blip r:embed="rId810"/>
                <a:stretch>
                  <a:fillRect/>
                </a:stretch>
              </p:blipFill>
              <p:spPr>
                <a:xfrm>
                  <a:off x="7441493" y="4281747"/>
                  <a:ext cx="2138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503" name="Freihand 502">
                  <a:extLst>
                    <a:ext uri="{FF2B5EF4-FFF2-40B4-BE49-F238E27FC236}">
                      <a16:creationId xmlns:a16="http://schemas.microsoft.com/office/drawing/2014/main" id="{98309F30-6D75-46A0-BE02-BE70FAFCC7E3}"/>
                    </a:ext>
                  </a:extLst>
                </p14:cNvPr>
                <p14:cNvContentPartPr/>
                <p14:nvPr/>
              </p14:nvContentPartPr>
              <p14:xfrm>
                <a:off x="6980693" y="4207587"/>
                <a:ext cx="140760" cy="24480"/>
              </p14:xfrm>
            </p:contentPart>
          </mc:Choice>
          <mc:Fallback xmlns="">
            <p:pic>
              <p:nvPicPr>
                <p:cNvPr id="503" name="Freihand 502">
                  <a:extLst>
                    <a:ext uri="{FF2B5EF4-FFF2-40B4-BE49-F238E27FC236}">
                      <a16:creationId xmlns:a16="http://schemas.microsoft.com/office/drawing/2014/main" id="{98309F30-6D75-46A0-BE02-BE70FAFCC7E3}"/>
                    </a:ext>
                  </a:extLst>
                </p:cNvPr>
                <p:cNvPicPr/>
                <p:nvPr/>
              </p:nvPicPr>
              <p:blipFill>
                <a:blip r:embed="rId812"/>
                <a:stretch>
                  <a:fillRect/>
                </a:stretch>
              </p:blipFill>
              <p:spPr>
                <a:xfrm>
                  <a:off x="6976373" y="4203267"/>
                  <a:ext cx="1494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504" name="Freihand 503">
                  <a:extLst>
                    <a:ext uri="{FF2B5EF4-FFF2-40B4-BE49-F238E27FC236}">
                      <a16:creationId xmlns:a16="http://schemas.microsoft.com/office/drawing/2014/main" id="{37DFD522-D12E-46AA-96B3-E9265642A5A7}"/>
                    </a:ext>
                  </a:extLst>
                </p14:cNvPr>
                <p14:cNvContentPartPr/>
                <p14:nvPr/>
              </p14:nvContentPartPr>
              <p14:xfrm>
                <a:off x="5099693" y="4568667"/>
                <a:ext cx="159120" cy="133920"/>
              </p14:xfrm>
            </p:contentPart>
          </mc:Choice>
          <mc:Fallback xmlns="">
            <p:pic>
              <p:nvPicPr>
                <p:cNvPr id="504" name="Freihand 503">
                  <a:extLst>
                    <a:ext uri="{FF2B5EF4-FFF2-40B4-BE49-F238E27FC236}">
                      <a16:creationId xmlns:a16="http://schemas.microsoft.com/office/drawing/2014/main" id="{37DFD522-D12E-46AA-96B3-E9265642A5A7}"/>
                    </a:ext>
                  </a:extLst>
                </p:cNvPr>
                <p:cNvPicPr/>
                <p:nvPr/>
              </p:nvPicPr>
              <p:blipFill>
                <a:blip r:embed="rId814"/>
                <a:stretch>
                  <a:fillRect/>
                </a:stretch>
              </p:blipFill>
              <p:spPr>
                <a:xfrm>
                  <a:off x="5095373" y="4564347"/>
                  <a:ext cx="1677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505" name="Freihand 504">
                  <a:extLst>
                    <a:ext uri="{FF2B5EF4-FFF2-40B4-BE49-F238E27FC236}">
                      <a16:creationId xmlns:a16="http://schemas.microsoft.com/office/drawing/2014/main" id="{941658FF-531F-41F1-AB1B-FFDB77CF19C8}"/>
                    </a:ext>
                  </a:extLst>
                </p14:cNvPr>
                <p14:cNvContentPartPr/>
                <p14:nvPr/>
              </p14:nvContentPartPr>
              <p14:xfrm>
                <a:off x="5267453" y="4549947"/>
                <a:ext cx="32760" cy="25920"/>
              </p14:xfrm>
            </p:contentPart>
          </mc:Choice>
          <mc:Fallback xmlns="">
            <p:pic>
              <p:nvPicPr>
                <p:cNvPr id="505" name="Freihand 504">
                  <a:extLst>
                    <a:ext uri="{FF2B5EF4-FFF2-40B4-BE49-F238E27FC236}">
                      <a16:creationId xmlns:a16="http://schemas.microsoft.com/office/drawing/2014/main" id="{941658FF-531F-41F1-AB1B-FFDB77CF19C8}"/>
                    </a:ext>
                  </a:extLst>
                </p:cNvPr>
                <p:cNvPicPr/>
                <p:nvPr/>
              </p:nvPicPr>
              <p:blipFill>
                <a:blip r:embed="rId816"/>
                <a:stretch>
                  <a:fillRect/>
                </a:stretch>
              </p:blipFill>
              <p:spPr>
                <a:xfrm>
                  <a:off x="5263133" y="4545627"/>
                  <a:ext cx="4140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506" name="Freihand 505">
                  <a:extLst>
                    <a:ext uri="{FF2B5EF4-FFF2-40B4-BE49-F238E27FC236}">
                      <a16:creationId xmlns:a16="http://schemas.microsoft.com/office/drawing/2014/main" id="{E1E3C5D7-AF11-4326-867E-8789E5392441}"/>
                    </a:ext>
                  </a:extLst>
                </p14:cNvPr>
                <p14:cNvContentPartPr/>
                <p14:nvPr/>
              </p14:nvContentPartPr>
              <p14:xfrm>
                <a:off x="5324693" y="4535907"/>
                <a:ext cx="124920" cy="118080"/>
              </p14:xfrm>
            </p:contentPart>
          </mc:Choice>
          <mc:Fallback xmlns="">
            <p:pic>
              <p:nvPicPr>
                <p:cNvPr id="506" name="Freihand 505">
                  <a:extLst>
                    <a:ext uri="{FF2B5EF4-FFF2-40B4-BE49-F238E27FC236}">
                      <a16:creationId xmlns:a16="http://schemas.microsoft.com/office/drawing/2014/main" id="{E1E3C5D7-AF11-4326-867E-8789E5392441}"/>
                    </a:ext>
                  </a:extLst>
                </p:cNvPr>
                <p:cNvPicPr/>
                <p:nvPr/>
              </p:nvPicPr>
              <p:blipFill>
                <a:blip r:embed="rId818"/>
                <a:stretch>
                  <a:fillRect/>
                </a:stretch>
              </p:blipFill>
              <p:spPr>
                <a:xfrm>
                  <a:off x="5320373" y="4531587"/>
                  <a:ext cx="1335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507" name="Freihand 506">
                  <a:extLst>
                    <a:ext uri="{FF2B5EF4-FFF2-40B4-BE49-F238E27FC236}">
                      <a16:creationId xmlns:a16="http://schemas.microsoft.com/office/drawing/2014/main" id="{575C752B-C46D-47BF-919D-B666A18FD27D}"/>
                    </a:ext>
                  </a:extLst>
                </p14:cNvPr>
                <p14:cNvContentPartPr/>
                <p14:nvPr/>
              </p14:nvContentPartPr>
              <p14:xfrm>
                <a:off x="5589653" y="4571187"/>
                <a:ext cx="161640" cy="83160"/>
              </p14:xfrm>
            </p:contentPart>
          </mc:Choice>
          <mc:Fallback xmlns="">
            <p:pic>
              <p:nvPicPr>
                <p:cNvPr id="507" name="Freihand 506">
                  <a:extLst>
                    <a:ext uri="{FF2B5EF4-FFF2-40B4-BE49-F238E27FC236}">
                      <a16:creationId xmlns:a16="http://schemas.microsoft.com/office/drawing/2014/main" id="{575C752B-C46D-47BF-919D-B666A18FD27D}"/>
                    </a:ext>
                  </a:extLst>
                </p:cNvPr>
                <p:cNvPicPr/>
                <p:nvPr/>
              </p:nvPicPr>
              <p:blipFill>
                <a:blip r:embed="rId820"/>
                <a:stretch>
                  <a:fillRect/>
                </a:stretch>
              </p:blipFill>
              <p:spPr>
                <a:xfrm>
                  <a:off x="5585333" y="4566867"/>
                  <a:ext cx="170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508" name="Freihand 507">
                  <a:extLst>
                    <a:ext uri="{FF2B5EF4-FFF2-40B4-BE49-F238E27FC236}">
                      <a16:creationId xmlns:a16="http://schemas.microsoft.com/office/drawing/2014/main" id="{B5F4BD9F-27DA-4748-A927-67F42C463B2D}"/>
                    </a:ext>
                  </a:extLst>
                </p14:cNvPr>
                <p14:cNvContentPartPr/>
                <p14:nvPr/>
              </p14:nvContentPartPr>
              <p14:xfrm>
                <a:off x="5741573" y="4503867"/>
                <a:ext cx="98280" cy="144000"/>
              </p14:xfrm>
            </p:contentPart>
          </mc:Choice>
          <mc:Fallback xmlns="">
            <p:pic>
              <p:nvPicPr>
                <p:cNvPr id="508" name="Freihand 507">
                  <a:extLst>
                    <a:ext uri="{FF2B5EF4-FFF2-40B4-BE49-F238E27FC236}">
                      <a16:creationId xmlns:a16="http://schemas.microsoft.com/office/drawing/2014/main" id="{B5F4BD9F-27DA-4748-A927-67F42C463B2D}"/>
                    </a:ext>
                  </a:extLst>
                </p:cNvPr>
                <p:cNvPicPr/>
                <p:nvPr/>
              </p:nvPicPr>
              <p:blipFill>
                <a:blip r:embed="rId822"/>
                <a:stretch>
                  <a:fillRect/>
                </a:stretch>
              </p:blipFill>
              <p:spPr>
                <a:xfrm>
                  <a:off x="5737253" y="4499547"/>
                  <a:ext cx="10692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509" name="Freihand 508">
                  <a:extLst>
                    <a:ext uri="{FF2B5EF4-FFF2-40B4-BE49-F238E27FC236}">
                      <a16:creationId xmlns:a16="http://schemas.microsoft.com/office/drawing/2014/main" id="{26E09956-8DDF-4813-94B0-0D5816E03E70}"/>
                    </a:ext>
                  </a:extLst>
                </p14:cNvPr>
                <p14:cNvContentPartPr/>
                <p14:nvPr/>
              </p14:nvContentPartPr>
              <p14:xfrm>
                <a:off x="5878733" y="4548147"/>
                <a:ext cx="93960" cy="74520"/>
              </p14:xfrm>
            </p:contentPart>
          </mc:Choice>
          <mc:Fallback xmlns="">
            <p:pic>
              <p:nvPicPr>
                <p:cNvPr id="509" name="Freihand 508">
                  <a:extLst>
                    <a:ext uri="{FF2B5EF4-FFF2-40B4-BE49-F238E27FC236}">
                      <a16:creationId xmlns:a16="http://schemas.microsoft.com/office/drawing/2014/main" id="{26E09956-8DDF-4813-94B0-0D5816E03E70}"/>
                    </a:ext>
                  </a:extLst>
                </p:cNvPr>
                <p:cNvPicPr/>
                <p:nvPr/>
              </p:nvPicPr>
              <p:blipFill>
                <a:blip r:embed="rId824"/>
                <a:stretch>
                  <a:fillRect/>
                </a:stretch>
              </p:blipFill>
              <p:spPr>
                <a:xfrm>
                  <a:off x="5874413" y="4543827"/>
                  <a:ext cx="1026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510" name="Freihand 509">
                  <a:extLst>
                    <a:ext uri="{FF2B5EF4-FFF2-40B4-BE49-F238E27FC236}">
                      <a16:creationId xmlns:a16="http://schemas.microsoft.com/office/drawing/2014/main" id="{035B3787-9E1F-4B5F-B148-AAA52DCF238C}"/>
                    </a:ext>
                  </a:extLst>
                </p14:cNvPr>
                <p14:cNvContentPartPr/>
                <p14:nvPr/>
              </p14:nvContentPartPr>
              <p14:xfrm>
                <a:off x="5596133" y="4551387"/>
                <a:ext cx="51120" cy="33480"/>
              </p14:xfrm>
            </p:contentPart>
          </mc:Choice>
          <mc:Fallback xmlns="">
            <p:pic>
              <p:nvPicPr>
                <p:cNvPr id="510" name="Freihand 509">
                  <a:extLst>
                    <a:ext uri="{FF2B5EF4-FFF2-40B4-BE49-F238E27FC236}">
                      <a16:creationId xmlns:a16="http://schemas.microsoft.com/office/drawing/2014/main" id="{035B3787-9E1F-4B5F-B148-AAA52DCF238C}"/>
                    </a:ext>
                  </a:extLst>
                </p:cNvPr>
                <p:cNvPicPr/>
                <p:nvPr/>
              </p:nvPicPr>
              <p:blipFill>
                <a:blip r:embed="rId826"/>
                <a:stretch>
                  <a:fillRect/>
                </a:stretch>
              </p:blipFill>
              <p:spPr>
                <a:xfrm>
                  <a:off x="5591813" y="4547067"/>
                  <a:ext cx="597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511" name="Freihand 510">
                  <a:extLst>
                    <a:ext uri="{FF2B5EF4-FFF2-40B4-BE49-F238E27FC236}">
                      <a16:creationId xmlns:a16="http://schemas.microsoft.com/office/drawing/2014/main" id="{81107883-29CB-4E64-A0DC-9B6012FF77EE}"/>
                    </a:ext>
                  </a:extLst>
                </p14:cNvPr>
                <p14:cNvContentPartPr/>
                <p14:nvPr/>
              </p14:nvContentPartPr>
              <p14:xfrm>
                <a:off x="6135773" y="4490187"/>
                <a:ext cx="275400" cy="110520"/>
              </p14:xfrm>
            </p:contentPart>
          </mc:Choice>
          <mc:Fallback xmlns="">
            <p:pic>
              <p:nvPicPr>
                <p:cNvPr id="511" name="Freihand 510">
                  <a:extLst>
                    <a:ext uri="{FF2B5EF4-FFF2-40B4-BE49-F238E27FC236}">
                      <a16:creationId xmlns:a16="http://schemas.microsoft.com/office/drawing/2014/main" id="{81107883-29CB-4E64-A0DC-9B6012FF77EE}"/>
                    </a:ext>
                  </a:extLst>
                </p:cNvPr>
                <p:cNvPicPr/>
                <p:nvPr/>
              </p:nvPicPr>
              <p:blipFill>
                <a:blip r:embed="rId828"/>
                <a:stretch>
                  <a:fillRect/>
                </a:stretch>
              </p:blipFill>
              <p:spPr>
                <a:xfrm>
                  <a:off x="6131453" y="4485867"/>
                  <a:ext cx="2840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512" name="Freihand 511">
                  <a:extLst>
                    <a:ext uri="{FF2B5EF4-FFF2-40B4-BE49-F238E27FC236}">
                      <a16:creationId xmlns:a16="http://schemas.microsoft.com/office/drawing/2014/main" id="{D025C1DB-9B88-484F-9E7E-D2931F81F0AC}"/>
                    </a:ext>
                  </a:extLst>
                </p14:cNvPr>
                <p14:cNvContentPartPr/>
                <p14:nvPr/>
              </p14:nvContentPartPr>
              <p14:xfrm>
                <a:off x="6331613" y="4449507"/>
                <a:ext cx="360" cy="360"/>
              </p14:xfrm>
            </p:contentPart>
          </mc:Choice>
          <mc:Fallback xmlns="">
            <p:pic>
              <p:nvPicPr>
                <p:cNvPr id="512" name="Freihand 511">
                  <a:extLst>
                    <a:ext uri="{FF2B5EF4-FFF2-40B4-BE49-F238E27FC236}">
                      <a16:creationId xmlns:a16="http://schemas.microsoft.com/office/drawing/2014/main" id="{D025C1DB-9B88-484F-9E7E-D2931F81F0AC}"/>
                    </a:ext>
                  </a:extLst>
                </p:cNvPr>
                <p:cNvPicPr/>
                <p:nvPr/>
              </p:nvPicPr>
              <p:blipFill>
                <a:blip r:embed="rId75"/>
                <a:stretch>
                  <a:fillRect/>
                </a:stretch>
              </p:blipFill>
              <p:spPr>
                <a:xfrm>
                  <a:off x="6327293" y="4445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513" name="Freihand 512">
                  <a:extLst>
                    <a:ext uri="{FF2B5EF4-FFF2-40B4-BE49-F238E27FC236}">
                      <a16:creationId xmlns:a16="http://schemas.microsoft.com/office/drawing/2014/main" id="{86804171-35D5-47D8-A3B3-0CDC7CA736EF}"/>
                    </a:ext>
                  </a:extLst>
                </p14:cNvPr>
                <p14:cNvContentPartPr/>
                <p14:nvPr/>
              </p14:nvContentPartPr>
              <p14:xfrm>
                <a:off x="6504413" y="4510347"/>
                <a:ext cx="113760" cy="201960"/>
              </p14:xfrm>
            </p:contentPart>
          </mc:Choice>
          <mc:Fallback xmlns="">
            <p:pic>
              <p:nvPicPr>
                <p:cNvPr id="513" name="Freihand 512">
                  <a:extLst>
                    <a:ext uri="{FF2B5EF4-FFF2-40B4-BE49-F238E27FC236}">
                      <a16:creationId xmlns:a16="http://schemas.microsoft.com/office/drawing/2014/main" id="{86804171-35D5-47D8-A3B3-0CDC7CA736EF}"/>
                    </a:ext>
                  </a:extLst>
                </p:cNvPr>
                <p:cNvPicPr/>
                <p:nvPr/>
              </p:nvPicPr>
              <p:blipFill>
                <a:blip r:embed="rId831"/>
                <a:stretch>
                  <a:fillRect/>
                </a:stretch>
              </p:blipFill>
              <p:spPr>
                <a:xfrm>
                  <a:off x="6500093" y="4506027"/>
                  <a:ext cx="12240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514" name="Freihand 513">
                  <a:extLst>
                    <a:ext uri="{FF2B5EF4-FFF2-40B4-BE49-F238E27FC236}">
                      <a16:creationId xmlns:a16="http://schemas.microsoft.com/office/drawing/2014/main" id="{7199EBCC-3E54-4584-89EC-91E3E9CDACDA}"/>
                    </a:ext>
                  </a:extLst>
                </p14:cNvPr>
                <p14:cNvContentPartPr/>
                <p14:nvPr/>
              </p14:nvContentPartPr>
              <p14:xfrm>
                <a:off x="6679733" y="4521867"/>
                <a:ext cx="129600" cy="59760"/>
              </p14:xfrm>
            </p:contentPart>
          </mc:Choice>
          <mc:Fallback xmlns="">
            <p:pic>
              <p:nvPicPr>
                <p:cNvPr id="514" name="Freihand 513">
                  <a:extLst>
                    <a:ext uri="{FF2B5EF4-FFF2-40B4-BE49-F238E27FC236}">
                      <a16:creationId xmlns:a16="http://schemas.microsoft.com/office/drawing/2014/main" id="{7199EBCC-3E54-4584-89EC-91E3E9CDACDA}"/>
                    </a:ext>
                  </a:extLst>
                </p:cNvPr>
                <p:cNvPicPr/>
                <p:nvPr/>
              </p:nvPicPr>
              <p:blipFill>
                <a:blip r:embed="rId833"/>
                <a:stretch>
                  <a:fillRect/>
                </a:stretch>
              </p:blipFill>
              <p:spPr>
                <a:xfrm>
                  <a:off x="6675413" y="4517547"/>
                  <a:ext cx="1382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515" name="Freihand 514">
                  <a:extLst>
                    <a:ext uri="{FF2B5EF4-FFF2-40B4-BE49-F238E27FC236}">
                      <a16:creationId xmlns:a16="http://schemas.microsoft.com/office/drawing/2014/main" id="{190F9DCB-49B4-44A0-AA5C-98011E7C2772}"/>
                    </a:ext>
                  </a:extLst>
                </p14:cNvPr>
                <p14:cNvContentPartPr/>
                <p14:nvPr/>
              </p14:nvContentPartPr>
              <p14:xfrm>
                <a:off x="6945053" y="4460307"/>
                <a:ext cx="255240" cy="145440"/>
              </p14:xfrm>
            </p:contentPart>
          </mc:Choice>
          <mc:Fallback xmlns="">
            <p:pic>
              <p:nvPicPr>
                <p:cNvPr id="515" name="Freihand 514">
                  <a:extLst>
                    <a:ext uri="{FF2B5EF4-FFF2-40B4-BE49-F238E27FC236}">
                      <a16:creationId xmlns:a16="http://schemas.microsoft.com/office/drawing/2014/main" id="{190F9DCB-49B4-44A0-AA5C-98011E7C2772}"/>
                    </a:ext>
                  </a:extLst>
                </p:cNvPr>
                <p:cNvPicPr/>
                <p:nvPr/>
              </p:nvPicPr>
              <p:blipFill>
                <a:blip r:embed="rId835"/>
                <a:stretch>
                  <a:fillRect/>
                </a:stretch>
              </p:blipFill>
              <p:spPr>
                <a:xfrm>
                  <a:off x="6940733" y="4455987"/>
                  <a:ext cx="2638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516" name="Freihand 515">
                  <a:extLst>
                    <a:ext uri="{FF2B5EF4-FFF2-40B4-BE49-F238E27FC236}">
                      <a16:creationId xmlns:a16="http://schemas.microsoft.com/office/drawing/2014/main" id="{2FEA3B40-E524-43D5-9BD8-43724C68AAD0}"/>
                    </a:ext>
                  </a:extLst>
                </p14:cNvPr>
                <p14:cNvContentPartPr/>
                <p14:nvPr/>
              </p14:nvContentPartPr>
              <p14:xfrm>
                <a:off x="7221533" y="4534467"/>
                <a:ext cx="93600" cy="48240"/>
              </p14:xfrm>
            </p:contentPart>
          </mc:Choice>
          <mc:Fallback xmlns="">
            <p:pic>
              <p:nvPicPr>
                <p:cNvPr id="516" name="Freihand 515">
                  <a:extLst>
                    <a:ext uri="{FF2B5EF4-FFF2-40B4-BE49-F238E27FC236}">
                      <a16:creationId xmlns:a16="http://schemas.microsoft.com/office/drawing/2014/main" id="{2FEA3B40-E524-43D5-9BD8-43724C68AAD0}"/>
                    </a:ext>
                  </a:extLst>
                </p:cNvPr>
                <p:cNvPicPr/>
                <p:nvPr/>
              </p:nvPicPr>
              <p:blipFill>
                <a:blip r:embed="rId837"/>
                <a:stretch>
                  <a:fillRect/>
                </a:stretch>
              </p:blipFill>
              <p:spPr>
                <a:xfrm>
                  <a:off x="7217213" y="4530147"/>
                  <a:ext cx="10224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517" name="Freihand 516">
                  <a:extLst>
                    <a:ext uri="{FF2B5EF4-FFF2-40B4-BE49-F238E27FC236}">
                      <a16:creationId xmlns:a16="http://schemas.microsoft.com/office/drawing/2014/main" id="{F3263C5A-3E3D-4747-A781-349AD410FFFA}"/>
                    </a:ext>
                  </a:extLst>
                </p14:cNvPr>
                <p14:cNvContentPartPr/>
                <p14:nvPr/>
              </p14:nvContentPartPr>
              <p14:xfrm>
                <a:off x="7343213" y="4520427"/>
                <a:ext cx="97920" cy="63000"/>
              </p14:xfrm>
            </p:contentPart>
          </mc:Choice>
          <mc:Fallback xmlns="">
            <p:pic>
              <p:nvPicPr>
                <p:cNvPr id="517" name="Freihand 516">
                  <a:extLst>
                    <a:ext uri="{FF2B5EF4-FFF2-40B4-BE49-F238E27FC236}">
                      <a16:creationId xmlns:a16="http://schemas.microsoft.com/office/drawing/2014/main" id="{F3263C5A-3E3D-4747-A781-349AD410FFFA}"/>
                    </a:ext>
                  </a:extLst>
                </p:cNvPr>
                <p:cNvPicPr/>
                <p:nvPr/>
              </p:nvPicPr>
              <p:blipFill>
                <a:blip r:embed="rId839"/>
                <a:stretch>
                  <a:fillRect/>
                </a:stretch>
              </p:blipFill>
              <p:spPr>
                <a:xfrm>
                  <a:off x="7338893" y="4516107"/>
                  <a:ext cx="1065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518" name="Freihand 517">
                  <a:extLst>
                    <a:ext uri="{FF2B5EF4-FFF2-40B4-BE49-F238E27FC236}">
                      <a16:creationId xmlns:a16="http://schemas.microsoft.com/office/drawing/2014/main" id="{A1B5E492-D2F9-4B01-9272-E1B61D79F1E6}"/>
                    </a:ext>
                  </a:extLst>
                </p14:cNvPr>
                <p14:cNvContentPartPr/>
                <p14:nvPr/>
              </p14:nvContentPartPr>
              <p14:xfrm>
                <a:off x="7451933" y="4446267"/>
                <a:ext cx="278280" cy="118440"/>
              </p14:xfrm>
            </p:contentPart>
          </mc:Choice>
          <mc:Fallback xmlns="">
            <p:pic>
              <p:nvPicPr>
                <p:cNvPr id="518" name="Freihand 517">
                  <a:extLst>
                    <a:ext uri="{FF2B5EF4-FFF2-40B4-BE49-F238E27FC236}">
                      <a16:creationId xmlns:a16="http://schemas.microsoft.com/office/drawing/2014/main" id="{A1B5E492-D2F9-4B01-9272-E1B61D79F1E6}"/>
                    </a:ext>
                  </a:extLst>
                </p:cNvPr>
                <p:cNvPicPr/>
                <p:nvPr/>
              </p:nvPicPr>
              <p:blipFill>
                <a:blip r:embed="rId841"/>
                <a:stretch>
                  <a:fillRect/>
                </a:stretch>
              </p:blipFill>
              <p:spPr>
                <a:xfrm>
                  <a:off x="7447613" y="4441947"/>
                  <a:ext cx="2869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519" name="Freihand 518">
                  <a:extLst>
                    <a:ext uri="{FF2B5EF4-FFF2-40B4-BE49-F238E27FC236}">
                      <a16:creationId xmlns:a16="http://schemas.microsoft.com/office/drawing/2014/main" id="{DA94B86E-9FFF-4F57-91CE-9DA78FD26B39}"/>
                    </a:ext>
                  </a:extLst>
                </p14:cNvPr>
                <p14:cNvContentPartPr/>
                <p14:nvPr/>
              </p14:nvContentPartPr>
              <p14:xfrm>
                <a:off x="7769453" y="4510707"/>
                <a:ext cx="76680" cy="56160"/>
              </p14:xfrm>
            </p:contentPart>
          </mc:Choice>
          <mc:Fallback xmlns="">
            <p:pic>
              <p:nvPicPr>
                <p:cNvPr id="519" name="Freihand 518">
                  <a:extLst>
                    <a:ext uri="{FF2B5EF4-FFF2-40B4-BE49-F238E27FC236}">
                      <a16:creationId xmlns:a16="http://schemas.microsoft.com/office/drawing/2014/main" id="{DA94B86E-9FFF-4F57-91CE-9DA78FD26B39}"/>
                    </a:ext>
                  </a:extLst>
                </p:cNvPr>
                <p:cNvPicPr/>
                <p:nvPr/>
              </p:nvPicPr>
              <p:blipFill>
                <a:blip r:embed="rId843"/>
                <a:stretch>
                  <a:fillRect/>
                </a:stretch>
              </p:blipFill>
              <p:spPr>
                <a:xfrm>
                  <a:off x="7765133" y="4506387"/>
                  <a:ext cx="8532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521" name="Freihand 520">
                  <a:extLst>
                    <a:ext uri="{FF2B5EF4-FFF2-40B4-BE49-F238E27FC236}">
                      <a16:creationId xmlns:a16="http://schemas.microsoft.com/office/drawing/2014/main" id="{90D5246D-B7D8-4786-A535-4794E781BFED}"/>
                    </a:ext>
                  </a:extLst>
                </p14:cNvPr>
                <p14:cNvContentPartPr/>
                <p14:nvPr/>
              </p14:nvContentPartPr>
              <p14:xfrm>
                <a:off x="8008493" y="4489827"/>
                <a:ext cx="169200" cy="72720"/>
              </p14:xfrm>
            </p:contentPart>
          </mc:Choice>
          <mc:Fallback xmlns="">
            <p:pic>
              <p:nvPicPr>
                <p:cNvPr id="521" name="Freihand 520">
                  <a:extLst>
                    <a:ext uri="{FF2B5EF4-FFF2-40B4-BE49-F238E27FC236}">
                      <a16:creationId xmlns:a16="http://schemas.microsoft.com/office/drawing/2014/main" id="{90D5246D-B7D8-4786-A535-4794E781BFED}"/>
                    </a:ext>
                  </a:extLst>
                </p:cNvPr>
                <p:cNvPicPr/>
                <p:nvPr/>
              </p:nvPicPr>
              <p:blipFill>
                <a:blip r:embed="rId845"/>
                <a:stretch>
                  <a:fillRect/>
                </a:stretch>
              </p:blipFill>
              <p:spPr>
                <a:xfrm>
                  <a:off x="8004173" y="4485507"/>
                  <a:ext cx="1778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522" name="Freihand 521">
                  <a:extLst>
                    <a:ext uri="{FF2B5EF4-FFF2-40B4-BE49-F238E27FC236}">
                      <a16:creationId xmlns:a16="http://schemas.microsoft.com/office/drawing/2014/main" id="{DEB19D80-3BE9-4963-8A18-7707EE2B0EA1}"/>
                    </a:ext>
                  </a:extLst>
                </p14:cNvPr>
                <p14:cNvContentPartPr/>
                <p14:nvPr/>
              </p14:nvContentPartPr>
              <p14:xfrm>
                <a:off x="8183093" y="4432587"/>
                <a:ext cx="28800" cy="47880"/>
              </p14:xfrm>
            </p:contentPart>
          </mc:Choice>
          <mc:Fallback xmlns="">
            <p:pic>
              <p:nvPicPr>
                <p:cNvPr id="522" name="Freihand 521">
                  <a:extLst>
                    <a:ext uri="{FF2B5EF4-FFF2-40B4-BE49-F238E27FC236}">
                      <a16:creationId xmlns:a16="http://schemas.microsoft.com/office/drawing/2014/main" id="{DEB19D80-3BE9-4963-8A18-7707EE2B0EA1}"/>
                    </a:ext>
                  </a:extLst>
                </p:cNvPr>
                <p:cNvPicPr/>
                <p:nvPr/>
              </p:nvPicPr>
              <p:blipFill>
                <a:blip r:embed="rId847"/>
                <a:stretch>
                  <a:fillRect/>
                </a:stretch>
              </p:blipFill>
              <p:spPr>
                <a:xfrm>
                  <a:off x="8178773" y="4428267"/>
                  <a:ext cx="374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523" name="Freihand 522">
                  <a:extLst>
                    <a:ext uri="{FF2B5EF4-FFF2-40B4-BE49-F238E27FC236}">
                      <a16:creationId xmlns:a16="http://schemas.microsoft.com/office/drawing/2014/main" id="{9DD90583-7A73-453B-BAB9-0F90101FE704}"/>
                    </a:ext>
                  </a:extLst>
                </p14:cNvPr>
                <p14:cNvContentPartPr/>
                <p14:nvPr/>
              </p14:nvContentPartPr>
              <p14:xfrm>
                <a:off x="8243933" y="4385787"/>
                <a:ext cx="125280" cy="154440"/>
              </p14:xfrm>
            </p:contentPart>
          </mc:Choice>
          <mc:Fallback xmlns="">
            <p:pic>
              <p:nvPicPr>
                <p:cNvPr id="523" name="Freihand 522">
                  <a:extLst>
                    <a:ext uri="{FF2B5EF4-FFF2-40B4-BE49-F238E27FC236}">
                      <a16:creationId xmlns:a16="http://schemas.microsoft.com/office/drawing/2014/main" id="{9DD90583-7A73-453B-BAB9-0F90101FE704}"/>
                    </a:ext>
                  </a:extLst>
                </p:cNvPr>
                <p:cNvPicPr/>
                <p:nvPr/>
              </p:nvPicPr>
              <p:blipFill>
                <a:blip r:embed="rId849"/>
                <a:stretch>
                  <a:fillRect/>
                </a:stretch>
              </p:blipFill>
              <p:spPr>
                <a:xfrm>
                  <a:off x="8239613" y="4381467"/>
                  <a:ext cx="1339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524" name="Freihand 523">
                  <a:extLst>
                    <a:ext uri="{FF2B5EF4-FFF2-40B4-BE49-F238E27FC236}">
                      <a16:creationId xmlns:a16="http://schemas.microsoft.com/office/drawing/2014/main" id="{95E718AE-F501-4FDE-BF54-DFF5B761032A}"/>
                    </a:ext>
                  </a:extLst>
                </p14:cNvPr>
                <p14:cNvContentPartPr/>
                <p14:nvPr/>
              </p14:nvContentPartPr>
              <p14:xfrm>
                <a:off x="8365973" y="4391907"/>
                <a:ext cx="98640" cy="128160"/>
              </p14:xfrm>
            </p:contentPart>
          </mc:Choice>
          <mc:Fallback xmlns="">
            <p:pic>
              <p:nvPicPr>
                <p:cNvPr id="524" name="Freihand 523">
                  <a:extLst>
                    <a:ext uri="{FF2B5EF4-FFF2-40B4-BE49-F238E27FC236}">
                      <a16:creationId xmlns:a16="http://schemas.microsoft.com/office/drawing/2014/main" id="{95E718AE-F501-4FDE-BF54-DFF5B761032A}"/>
                    </a:ext>
                  </a:extLst>
                </p:cNvPr>
                <p:cNvPicPr/>
                <p:nvPr/>
              </p:nvPicPr>
              <p:blipFill>
                <a:blip r:embed="rId851"/>
                <a:stretch>
                  <a:fillRect/>
                </a:stretch>
              </p:blipFill>
              <p:spPr>
                <a:xfrm>
                  <a:off x="8361653" y="4387587"/>
                  <a:ext cx="1072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525" name="Freihand 524">
                  <a:extLst>
                    <a:ext uri="{FF2B5EF4-FFF2-40B4-BE49-F238E27FC236}">
                      <a16:creationId xmlns:a16="http://schemas.microsoft.com/office/drawing/2014/main" id="{27A75814-B8E9-4BD2-8FF1-AD29EF09F3F6}"/>
                    </a:ext>
                  </a:extLst>
                </p14:cNvPr>
                <p14:cNvContentPartPr/>
                <p14:nvPr/>
              </p14:nvContentPartPr>
              <p14:xfrm>
                <a:off x="7991933" y="4574427"/>
                <a:ext cx="507960" cy="35280"/>
              </p14:xfrm>
            </p:contentPart>
          </mc:Choice>
          <mc:Fallback xmlns="">
            <p:pic>
              <p:nvPicPr>
                <p:cNvPr id="525" name="Freihand 524">
                  <a:extLst>
                    <a:ext uri="{FF2B5EF4-FFF2-40B4-BE49-F238E27FC236}">
                      <a16:creationId xmlns:a16="http://schemas.microsoft.com/office/drawing/2014/main" id="{27A75814-B8E9-4BD2-8FF1-AD29EF09F3F6}"/>
                    </a:ext>
                  </a:extLst>
                </p:cNvPr>
                <p:cNvPicPr/>
                <p:nvPr/>
              </p:nvPicPr>
              <p:blipFill>
                <a:blip r:embed="rId853"/>
                <a:stretch>
                  <a:fillRect/>
                </a:stretch>
              </p:blipFill>
              <p:spPr>
                <a:xfrm>
                  <a:off x="7987613" y="4570107"/>
                  <a:ext cx="51660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527" name="Freihand 526">
                  <a:extLst>
                    <a:ext uri="{FF2B5EF4-FFF2-40B4-BE49-F238E27FC236}">
                      <a16:creationId xmlns:a16="http://schemas.microsoft.com/office/drawing/2014/main" id="{85547197-85F5-47C7-BBA3-42C9A6418953}"/>
                    </a:ext>
                  </a:extLst>
                </p14:cNvPr>
                <p14:cNvContentPartPr/>
                <p14:nvPr/>
              </p14:nvContentPartPr>
              <p14:xfrm>
                <a:off x="4893773" y="4846587"/>
                <a:ext cx="208440" cy="13320"/>
              </p14:xfrm>
            </p:contentPart>
          </mc:Choice>
          <mc:Fallback xmlns="">
            <p:pic>
              <p:nvPicPr>
                <p:cNvPr id="527" name="Freihand 526">
                  <a:extLst>
                    <a:ext uri="{FF2B5EF4-FFF2-40B4-BE49-F238E27FC236}">
                      <a16:creationId xmlns:a16="http://schemas.microsoft.com/office/drawing/2014/main" id="{85547197-85F5-47C7-BBA3-42C9A6418953}"/>
                    </a:ext>
                  </a:extLst>
                </p:cNvPr>
                <p:cNvPicPr/>
                <p:nvPr/>
              </p:nvPicPr>
              <p:blipFill>
                <a:blip r:embed="rId855"/>
                <a:stretch>
                  <a:fillRect/>
                </a:stretch>
              </p:blipFill>
              <p:spPr>
                <a:xfrm>
                  <a:off x="4889453" y="4842267"/>
                  <a:ext cx="2170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528" name="Freihand 527">
                  <a:extLst>
                    <a:ext uri="{FF2B5EF4-FFF2-40B4-BE49-F238E27FC236}">
                      <a16:creationId xmlns:a16="http://schemas.microsoft.com/office/drawing/2014/main" id="{2AED47CB-F1D9-4ACE-8ABA-FA4CCB791182}"/>
                    </a:ext>
                  </a:extLst>
                </p14:cNvPr>
                <p14:cNvContentPartPr/>
                <p14:nvPr/>
              </p14:nvContentPartPr>
              <p14:xfrm>
                <a:off x="4880093" y="4905267"/>
                <a:ext cx="172800" cy="23040"/>
              </p14:xfrm>
            </p:contentPart>
          </mc:Choice>
          <mc:Fallback xmlns="">
            <p:pic>
              <p:nvPicPr>
                <p:cNvPr id="528" name="Freihand 527">
                  <a:extLst>
                    <a:ext uri="{FF2B5EF4-FFF2-40B4-BE49-F238E27FC236}">
                      <a16:creationId xmlns:a16="http://schemas.microsoft.com/office/drawing/2014/main" id="{2AED47CB-F1D9-4ACE-8ABA-FA4CCB791182}"/>
                    </a:ext>
                  </a:extLst>
                </p:cNvPr>
                <p:cNvPicPr/>
                <p:nvPr/>
              </p:nvPicPr>
              <p:blipFill>
                <a:blip r:embed="rId857"/>
                <a:stretch>
                  <a:fillRect/>
                </a:stretch>
              </p:blipFill>
              <p:spPr>
                <a:xfrm>
                  <a:off x="4875773" y="4900947"/>
                  <a:ext cx="1814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529" name="Freihand 528">
                  <a:extLst>
                    <a:ext uri="{FF2B5EF4-FFF2-40B4-BE49-F238E27FC236}">
                      <a16:creationId xmlns:a16="http://schemas.microsoft.com/office/drawing/2014/main" id="{E029E25A-BCC9-40C9-8490-59C2B6B0A457}"/>
                    </a:ext>
                  </a:extLst>
                </p14:cNvPr>
                <p14:cNvContentPartPr/>
                <p14:nvPr/>
              </p14:nvContentPartPr>
              <p14:xfrm>
                <a:off x="5054333" y="4794747"/>
                <a:ext cx="106200" cy="165240"/>
              </p14:xfrm>
            </p:contentPart>
          </mc:Choice>
          <mc:Fallback xmlns="">
            <p:pic>
              <p:nvPicPr>
                <p:cNvPr id="529" name="Freihand 528">
                  <a:extLst>
                    <a:ext uri="{FF2B5EF4-FFF2-40B4-BE49-F238E27FC236}">
                      <a16:creationId xmlns:a16="http://schemas.microsoft.com/office/drawing/2014/main" id="{E029E25A-BCC9-40C9-8490-59C2B6B0A457}"/>
                    </a:ext>
                  </a:extLst>
                </p:cNvPr>
                <p:cNvPicPr/>
                <p:nvPr/>
              </p:nvPicPr>
              <p:blipFill>
                <a:blip r:embed="rId859"/>
                <a:stretch>
                  <a:fillRect/>
                </a:stretch>
              </p:blipFill>
              <p:spPr>
                <a:xfrm>
                  <a:off x="5050013" y="4790427"/>
                  <a:ext cx="1148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530" name="Freihand 529">
                  <a:extLst>
                    <a:ext uri="{FF2B5EF4-FFF2-40B4-BE49-F238E27FC236}">
                      <a16:creationId xmlns:a16="http://schemas.microsoft.com/office/drawing/2014/main" id="{588FEB0B-3E13-4A94-A46D-E4C36BA5B948}"/>
                    </a:ext>
                  </a:extLst>
                </p14:cNvPr>
                <p14:cNvContentPartPr/>
                <p14:nvPr/>
              </p14:nvContentPartPr>
              <p14:xfrm>
                <a:off x="5258813" y="4748307"/>
                <a:ext cx="435960" cy="312840"/>
              </p14:xfrm>
            </p:contentPart>
          </mc:Choice>
          <mc:Fallback xmlns="">
            <p:pic>
              <p:nvPicPr>
                <p:cNvPr id="530" name="Freihand 529">
                  <a:extLst>
                    <a:ext uri="{FF2B5EF4-FFF2-40B4-BE49-F238E27FC236}">
                      <a16:creationId xmlns:a16="http://schemas.microsoft.com/office/drawing/2014/main" id="{588FEB0B-3E13-4A94-A46D-E4C36BA5B948}"/>
                    </a:ext>
                  </a:extLst>
                </p:cNvPr>
                <p:cNvPicPr/>
                <p:nvPr/>
              </p:nvPicPr>
              <p:blipFill>
                <a:blip r:embed="rId861"/>
                <a:stretch>
                  <a:fillRect/>
                </a:stretch>
              </p:blipFill>
              <p:spPr>
                <a:xfrm>
                  <a:off x="5254493" y="4743987"/>
                  <a:ext cx="44460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531" name="Freihand 530">
                  <a:extLst>
                    <a:ext uri="{FF2B5EF4-FFF2-40B4-BE49-F238E27FC236}">
                      <a16:creationId xmlns:a16="http://schemas.microsoft.com/office/drawing/2014/main" id="{22DDBC46-5171-4613-866F-19EDC9C0FB55}"/>
                    </a:ext>
                  </a:extLst>
                </p14:cNvPr>
                <p14:cNvContentPartPr/>
                <p14:nvPr/>
              </p14:nvContentPartPr>
              <p14:xfrm>
                <a:off x="5514773" y="4693947"/>
                <a:ext cx="7920" cy="10080"/>
              </p14:xfrm>
            </p:contentPart>
          </mc:Choice>
          <mc:Fallback xmlns="">
            <p:pic>
              <p:nvPicPr>
                <p:cNvPr id="531" name="Freihand 530">
                  <a:extLst>
                    <a:ext uri="{FF2B5EF4-FFF2-40B4-BE49-F238E27FC236}">
                      <a16:creationId xmlns:a16="http://schemas.microsoft.com/office/drawing/2014/main" id="{22DDBC46-5171-4613-866F-19EDC9C0FB55}"/>
                    </a:ext>
                  </a:extLst>
                </p:cNvPr>
                <p:cNvPicPr/>
                <p:nvPr/>
              </p:nvPicPr>
              <p:blipFill>
                <a:blip r:embed="rId863"/>
                <a:stretch>
                  <a:fillRect/>
                </a:stretch>
              </p:blipFill>
              <p:spPr>
                <a:xfrm>
                  <a:off x="5510453" y="4689627"/>
                  <a:ext cx="165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532" name="Freihand 531">
                  <a:extLst>
                    <a:ext uri="{FF2B5EF4-FFF2-40B4-BE49-F238E27FC236}">
                      <a16:creationId xmlns:a16="http://schemas.microsoft.com/office/drawing/2014/main" id="{818F8158-5349-4EE0-A85A-F52A7E881708}"/>
                    </a:ext>
                  </a:extLst>
                </p14:cNvPr>
                <p14:cNvContentPartPr/>
                <p14:nvPr/>
              </p14:nvContentPartPr>
              <p14:xfrm>
                <a:off x="5878373" y="4799067"/>
                <a:ext cx="263160" cy="110160"/>
              </p14:xfrm>
            </p:contentPart>
          </mc:Choice>
          <mc:Fallback xmlns="">
            <p:pic>
              <p:nvPicPr>
                <p:cNvPr id="532" name="Freihand 531">
                  <a:extLst>
                    <a:ext uri="{FF2B5EF4-FFF2-40B4-BE49-F238E27FC236}">
                      <a16:creationId xmlns:a16="http://schemas.microsoft.com/office/drawing/2014/main" id="{818F8158-5349-4EE0-A85A-F52A7E881708}"/>
                    </a:ext>
                  </a:extLst>
                </p:cNvPr>
                <p:cNvPicPr/>
                <p:nvPr/>
              </p:nvPicPr>
              <p:blipFill>
                <a:blip r:embed="rId865"/>
                <a:stretch>
                  <a:fillRect/>
                </a:stretch>
              </p:blipFill>
              <p:spPr>
                <a:xfrm>
                  <a:off x="5874053" y="4794747"/>
                  <a:ext cx="2718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533" name="Freihand 532">
                  <a:extLst>
                    <a:ext uri="{FF2B5EF4-FFF2-40B4-BE49-F238E27FC236}">
                      <a16:creationId xmlns:a16="http://schemas.microsoft.com/office/drawing/2014/main" id="{0DB42607-D8E4-4620-9B91-95CF26283521}"/>
                    </a:ext>
                  </a:extLst>
                </p14:cNvPr>
                <p14:cNvContentPartPr/>
                <p14:nvPr/>
              </p14:nvContentPartPr>
              <p14:xfrm>
                <a:off x="6164573" y="4801947"/>
                <a:ext cx="30240" cy="83880"/>
              </p14:xfrm>
            </p:contentPart>
          </mc:Choice>
          <mc:Fallback xmlns="">
            <p:pic>
              <p:nvPicPr>
                <p:cNvPr id="533" name="Freihand 532">
                  <a:extLst>
                    <a:ext uri="{FF2B5EF4-FFF2-40B4-BE49-F238E27FC236}">
                      <a16:creationId xmlns:a16="http://schemas.microsoft.com/office/drawing/2014/main" id="{0DB42607-D8E4-4620-9B91-95CF26283521}"/>
                    </a:ext>
                  </a:extLst>
                </p:cNvPr>
                <p:cNvPicPr/>
                <p:nvPr/>
              </p:nvPicPr>
              <p:blipFill>
                <a:blip r:embed="rId867"/>
                <a:stretch>
                  <a:fillRect/>
                </a:stretch>
              </p:blipFill>
              <p:spPr>
                <a:xfrm>
                  <a:off x="6160253" y="4797627"/>
                  <a:ext cx="388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534" name="Freihand 533">
                  <a:extLst>
                    <a:ext uri="{FF2B5EF4-FFF2-40B4-BE49-F238E27FC236}">
                      <a16:creationId xmlns:a16="http://schemas.microsoft.com/office/drawing/2014/main" id="{C55B11DD-AB5F-4E83-BA8C-723ED3E84B87}"/>
                    </a:ext>
                  </a:extLst>
                </p14:cNvPr>
                <p14:cNvContentPartPr/>
                <p14:nvPr/>
              </p14:nvContentPartPr>
              <p14:xfrm>
                <a:off x="6243053" y="4721667"/>
                <a:ext cx="120240" cy="145440"/>
              </p14:xfrm>
            </p:contentPart>
          </mc:Choice>
          <mc:Fallback xmlns="">
            <p:pic>
              <p:nvPicPr>
                <p:cNvPr id="534" name="Freihand 533">
                  <a:extLst>
                    <a:ext uri="{FF2B5EF4-FFF2-40B4-BE49-F238E27FC236}">
                      <a16:creationId xmlns:a16="http://schemas.microsoft.com/office/drawing/2014/main" id="{C55B11DD-AB5F-4E83-BA8C-723ED3E84B87}"/>
                    </a:ext>
                  </a:extLst>
                </p:cNvPr>
                <p:cNvPicPr/>
                <p:nvPr/>
              </p:nvPicPr>
              <p:blipFill>
                <a:blip r:embed="rId869"/>
                <a:stretch>
                  <a:fillRect/>
                </a:stretch>
              </p:blipFill>
              <p:spPr>
                <a:xfrm>
                  <a:off x="6238733" y="4717347"/>
                  <a:ext cx="1288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535" name="Freihand 534">
                  <a:extLst>
                    <a:ext uri="{FF2B5EF4-FFF2-40B4-BE49-F238E27FC236}">
                      <a16:creationId xmlns:a16="http://schemas.microsoft.com/office/drawing/2014/main" id="{22646165-0FD2-44DE-9687-541FC5E9D60D}"/>
                    </a:ext>
                  </a:extLst>
                </p14:cNvPr>
                <p14:cNvContentPartPr/>
                <p14:nvPr/>
              </p14:nvContentPartPr>
              <p14:xfrm>
                <a:off x="6207053" y="4691787"/>
                <a:ext cx="31680" cy="7920"/>
              </p14:xfrm>
            </p:contentPart>
          </mc:Choice>
          <mc:Fallback xmlns="">
            <p:pic>
              <p:nvPicPr>
                <p:cNvPr id="535" name="Freihand 534">
                  <a:extLst>
                    <a:ext uri="{FF2B5EF4-FFF2-40B4-BE49-F238E27FC236}">
                      <a16:creationId xmlns:a16="http://schemas.microsoft.com/office/drawing/2014/main" id="{22646165-0FD2-44DE-9687-541FC5E9D60D}"/>
                    </a:ext>
                  </a:extLst>
                </p:cNvPr>
                <p:cNvPicPr/>
                <p:nvPr/>
              </p:nvPicPr>
              <p:blipFill>
                <a:blip r:embed="rId871"/>
                <a:stretch>
                  <a:fillRect/>
                </a:stretch>
              </p:blipFill>
              <p:spPr>
                <a:xfrm>
                  <a:off x="6202733" y="4687467"/>
                  <a:ext cx="403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536" name="Freihand 535">
                  <a:extLst>
                    <a:ext uri="{FF2B5EF4-FFF2-40B4-BE49-F238E27FC236}">
                      <a16:creationId xmlns:a16="http://schemas.microsoft.com/office/drawing/2014/main" id="{CE3B0D7B-B4BF-405A-A620-A65174A7791E}"/>
                    </a:ext>
                  </a:extLst>
                </p14:cNvPr>
                <p14:cNvContentPartPr/>
                <p14:nvPr/>
              </p14:nvContentPartPr>
              <p14:xfrm>
                <a:off x="6356453" y="4707267"/>
                <a:ext cx="174240" cy="124560"/>
              </p14:xfrm>
            </p:contentPart>
          </mc:Choice>
          <mc:Fallback xmlns="">
            <p:pic>
              <p:nvPicPr>
                <p:cNvPr id="536" name="Freihand 535">
                  <a:extLst>
                    <a:ext uri="{FF2B5EF4-FFF2-40B4-BE49-F238E27FC236}">
                      <a16:creationId xmlns:a16="http://schemas.microsoft.com/office/drawing/2014/main" id="{CE3B0D7B-B4BF-405A-A620-A65174A7791E}"/>
                    </a:ext>
                  </a:extLst>
                </p:cNvPr>
                <p:cNvPicPr/>
                <p:nvPr/>
              </p:nvPicPr>
              <p:blipFill>
                <a:blip r:embed="rId873"/>
                <a:stretch>
                  <a:fillRect/>
                </a:stretch>
              </p:blipFill>
              <p:spPr>
                <a:xfrm>
                  <a:off x="6352133" y="4702947"/>
                  <a:ext cx="182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537" name="Freihand 536">
                  <a:extLst>
                    <a:ext uri="{FF2B5EF4-FFF2-40B4-BE49-F238E27FC236}">
                      <a16:creationId xmlns:a16="http://schemas.microsoft.com/office/drawing/2014/main" id="{70026325-F161-41DE-A4EC-19A0FCD5AC62}"/>
                    </a:ext>
                  </a:extLst>
                </p14:cNvPr>
                <p14:cNvContentPartPr/>
                <p14:nvPr/>
              </p14:nvContentPartPr>
              <p14:xfrm>
                <a:off x="6481373" y="4747947"/>
                <a:ext cx="360" cy="360"/>
              </p14:xfrm>
            </p:contentPart>
          </mc:Choice>
          <mc:Fallback xmlns="">
            <p:pic>
              <p:nvPicPr>
                <p:cNvPr id="537" name="Freihand 536">
                  <a:extLst>
                    <a:ext uri="{FF2B5EF4-FFF2-40B4-BE49-F238E27FC236}">
                      <a16:creationId xmlns:a16="http://schemas.microsoft.com/office/drawing/2014/main" id="{70026325-F161-41DE-A4EC-19A0FCD5AC62}"/>
                    </a:ext>
                  </a:extLst>
                </p:cNvPr>
                <p:cNvPicPr/>
                <p:nvPr/>
              </p:nvPicPr>
              <p:blipFill>
                <a:blip r:embed="rId75"/>
                <a:stretch>
                  <a:fillRect/>
                </a:stretch>
              </p:blipFill>
              <p:spPr>
                <a:xfrm>
                  <a:off x="6477053" y="47436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539" name="Freihand 538">
                  <a:extLst>
                    <a:ext uri="{FF2B5EF4-FFF2-40B4-BE49-F238E27FC236}">
                      <a16:creationId xmlns:a16="http://schemas.microsoft.com/office/drawing/2014/main" id="{35205634-BAA7-41C4-86A7-30F765B8F1A7}"/>
                    </a:ext>
                  </a:extLst>
                </p14:cNvPr>
                <p14:cNvContentPartPr/>
                <p14:nvPr/>
              </p14:nvContentPartPr>
              <p14:xfrm>
                <a:off x="6751373" y="4731747"/>
                <a:ext cx="134640" cy="153720"/>
              </p14:xfrm>
            </p:contentPart>
          </mc:Choice>
          <mc:Fallback xmlns="">
            <p:pic>
              <p:nvPicPr>
                <p:cNvPr id="539" name="Freihand 538">
                  <a:extLst>
                    <a:ext uri="{FF2B5EF4-FFF2-40B4-BE49-F238E27FC236}">
                      <a16:creationId xmlns:a16="http://schemas.microsoft.com/office/drawing/2014/main" id="{35205634-BAA7-41C4-86A7-30F765B8F1A7}"/>
                    </a:ext>
                  </a:extLst>
                </p:cNvPr>
                <p:cNvPicPr/>
                <p:nvPr/>
              </p:nvPicPr>
              <p:blipFill>
                <a:blip r:embed="rId876"/>
                <a:stretch>
                  <a:fillRect/>
                </a:stretch>
              </p:blipFill>
              <p:spPr>
                <a:xfrm>
                  <a:off x="6747053" y="4727427"/>
                  <a:ext cx="1432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540" name="Freihand 539">
                  <a:extLst>
                    <a:ext uri="{FF2B5EF4-FFF2-40B4-BE49-F238E27FC236}">
                      <a16:creationId xmlns:a16="http://schemas.microsoft.com/office/drawing/2014/main" id="{596B7E66-AC54-40A0-BD4D-2BCF6CEC459F}"/>
                    </a:ext>
                  </a:extLst>
                </p14:cNvPr>
                <p14:cNvContentPartPr/>
                <p14:nvPr/>
              </p14:nvContentPartPr>
              <p14:xfrm>
                <a:off x="6844973" y="4753707"/>
                <a:ext cx="15480" cy="155880"/>
              </p14:xfrm>
            </p:contentPart>
          </mc:Choice>
          <mc:Fallback xmlns="">
            <p:pic>
              <p:nvPicPr>
                <p:cNvPr id="540" name="Freihand 539">
                  <a:extLst>
                    <a:ext uri="{FF2B5EF4-FFF2-40B4-BE49-F238E27FC236}">
                      <a16:creationId xmlns:a16="http://schemas.microsoft.com/office/drawing/2014/main" id="{596B7E66-AC54-40A0-BD4D-2BCF6CEC459F}"/>
                    </a:ext>
                  </a:extLst>
                </p:cNvPr>
                <p:cNvPicPr/>
                <p:nvPr/>
              </p:nvPicPr>
              <p:blipFill>
                <a:blip r:embed="rId878"/>
                <a:stretch>
                  <a:fillRect/>
                </a:stretch>
              </p:blipFill>
              <p:spPr>
                <a:xfrm>
                  <a:off x="6840653" y="4749387"/>
                  <a:ext cx="241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541" name="Freihand 540">
                  <a:extLst>
                    <a:ext uri="{FF2B5EF4-FFF2-40B4-BE49-F238E27FC236}">
                      <a16:creationId xmlns:a16="http://schemas.microsoft.com/office/drawing/2014/main" id="{5EDCD714-87C9-4382-AF58-30BA467883F3}"/>
                    </a:ext>
                  </a:extLst>
                </p14:cNvPr>
                <p14:cNvContentPartPr/>
                <p14:nvPr/>
              </p14:nvContentPartPr>
              <p14:xfrm>
                <a:off x="6776213" y="4841187"/>
                <a:ext cx="145080" cy="1440"/>
              </p14:xfrm>
            </p:contentPart>
          </mc:Choice>
          <mc:Fallback xmlns="">
            <p:pic>
              <p:nvPicPr>
                <p:cNvPr id="541" name="Freihand 540">
                  <a:extLst>
                    <a:ext uri="{FF2B5EF4-FFF2-40B4-BE49-F238E27FC236}">
                      <a16:creationId xmlns:a16="http://schemas.microsoft.com/office/drawing/2014/main" id="{5EDCD714-87C9-4382-AF58-30BA467883F3}"/>
                    </a:ext>
                  </a:extLst>
                </p:cNvPr>
                <p:cNvPicPr/>
                <p:nvPr/>
              </p:nvPicPr>
              <p:blipFill>
                <a:blip r:embed="rId880"/>
                <a:stretch>
                  <a:fillRect/>
                </a:stretch>
              </p:blipFill>
              <p:spPr>
                <a:xfrm>
                  <a:off x="6771893" y="4836867"/>
                  <a:ext cx="1537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542" name="Freihand 541">
                  <a:extLst>
                    <a:ext uri="{FF2B5EF4-FFF2-40B4-BE49-F238E27FC236}">
                      <a16:creationId xmlns:a16="http://schemas.microsoft.com/office/drawing/2014/main" id="{33D1E5C0-3A65-40D7-84AE-187C942A7431}"/>
                    </a:ext>
                  </a:extLst>
                </p14:cNvPr>
                <p14:cNvContentPartPr/>
                <p14:nvPr/>
              </p14:nvContentPartPr>
              <p14:xfrm>
                <a:off x="6928493" y="4753707"/>
                <a:ext cx="125280" cy="145440"/>
              </p14:xfrm>
            </p:contentPart>
          </mc:Choice>
          <mc:Fallback xmlns="">
            <p:pic>
              <p:nvPicPr>
                <p:cNvPr id="542" name="Freihand 541">
                  <a:extLst>
                    <a:ext uri="{FF2B5EF4-FFF2-40B4-BE49-F238E27FC236}">
                      <a16:creationId xmlns:a16="http://schemas.microsoft.com/office/drawing/2014/main" id="{33D1E5C0-3A65-40D7-84AE-187C942A7431}"/>
                    </a:ext>
                  </a:extLst>
                </p:cNvPr>
                <p:cNvPicPr/>
                <p:nvPr/>
              </p:nvPicPr>
              <p:blipFill>
                <a:blip r:embed="rId882"/>
                <a:stretch>
                  <a:fillRect/>
                </a:stretch>
              </p:blipFill>
              <p:spPr>
                <a:xfrm>
                  <a:off x="6924173" y="4749387"/>
                  <a:ext cx="1339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543" name="Freihand 542">
                  <a:extLst>
                    <a:ext uri="{FF2B5EF4-FFF2-40B4-BE49-F238E27FC236}">
                      <a16:creationId xmlns:a16="http://schemas.microsoft.com/office/drawing/2014/main" id="{2E9C94E6-A384-48D1-AA51-6428C27B68F2}"/>
                    </a:ext>
                  </a:extLst>
                </p14:cNvPr>
                <p14:cNvContentPartPr/>
                <p14:nvPr/>
              </p14:nvContentPartPr>
              <p14:xfrm>
                <a:off x="7084013" y="4821747"/>
                <a:ext cx="86040" cy="109080"/>
              </p14:xfrm>
            </p:contentPart>
          </mc:Choice>
          <mc:Fallback xmlns="">
            <p:pic>
              <p:nvPicPr>
                <p:cNvPr id="543" name="Freihand 542">
                  <a:extLst>
                    <a:ext uri="{FF2B5EF4-FFF2-40B4-BE49-F238E27FC236}">
                      <a16:creationId xmlns:a16="http://schemas.microsoft.com/office/drawing/2014/main" id="{2E9C94E6-A384-48D1-AA51-6428C27B68F2}"/>
                    </a:ext>
                  </a:extLst>
                </p:cNvPr>
                <p:cNvPicPr/>
                <p:nvPr/>
              </p:nvPicPr>
              <p:blipFill>
                <a:blip r:embed="rId884"/>
                <a:stretch>
                  <a:fillRect/>
                </a:stretch>
              </p:blipFill>
              <p:spPr>
                <a:xfrm>
                  <a:off x="7079693" y="4817427"/>
                  <a:ext cx="946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544" name="Freihand 543">
                  <a:extLst>
                    <a:ext uri="{FF2B5EF4-FFF2-40B4-BE49-F238E27FC236}">
                      <a16:creationId xmlns:a16="http://schemas.microsoft.com/office/drawing/2014/main" id="{2E79185B-D2A6-4AD4-9B5F-BB287FBBEE6C}"/>
                    </a:ext>
                  </a:extLst>
                </p14:cNvPr>
                <p14:cNvContentPartPr/>
                <p14:nvPr/>
              </p14:nvContentPartPr>
              <p14:xfrm>
                <a:off x="7150973" y="4878267"/>
                <a:ext cx="172080" cy="33480"/>
              </p14:xfrm>
            </p:contentPart>
          </mc:Choice>
          <mc:Fallback xmlns="">
            <p:pic>
              <p:nvPicPr>
                <p:cNvPr id="544" name="Freihand 543">
                  <a:extLst>
                    <a:ext uri="{FF2B5EF4-FFF2-40B4-BE49-F238E27FC236}">
                      <a16:creationId xmlns:a16="http://schemas.microsoft.com/office/drawing/2014/main" id="{2E79185B-D2A6-4AD4-9B5F-BB287FBBEE6C}"/>
                    </a:ext>
                  </a:extLst>
                </p:cNvPr>
                <p:cNvPicPr/>
                <p:nvPr/>
              </p:nvPicPr>
              <p:blipFill>
                <a:blip r:embed="rId886"/>
                <a:stretch>
                  <a:fillRect/>
                </a:stretch>
              </p:blipFill>
              <p:spPr>
                <a:xfrm>
                  <a:off x="7146653" y="4873947"/>
                  <a:ext cx="18072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545" name="Freihand 544">
                  <a:extLst>
                    <a:ext uri="{FF2B5EF4-FFF2-40B4-BE49-F238E27FC236}">
                      <a16:creationId xmlns:a16="http://schemas.microsoft.com/office/drawing/2014/main" id="{94CD9C01-B2F9-41FF-9ADA-6B93EBF232ED}"/>
                    </a:ext>
                  </a:extLst>
                </p14:cNvPr>
                <p14:cNvContentPartPr/>
                <p14:nvPr/>
              </p14:nvContentPartPr>
              <p14:xfrm>
                <a:off x="7300733" y="4862427"/>
                <a:ext cx="150480" cy="203040"/>
              </p14:xfrm>
            </p:contentPart>
          </mc:Choice>
          <mc:Fallback xmlns="">
            <p:pic>
              <p:nvPicPr>
                <p:cNvPr id="545" name="Freihand 544">
                  <a:extLst>
                    <a:ext uri="{FF2B5EF4-FFF2-40B4-BE49-F238E27FC236}">
                      <a16:creationId xmlns:a16="http://schemas.microsoft.com/office/drawing/2014/main" id="{94CD9C01-B2F9-41FF-9ADA-6B93EBF232ED}"/>
                    </a:ext>
                  </a:extLst>
                </p:cNvPr>
                <p:cNvPicPr/>
                <p:nvPr/>
              </p:nvPicPr>
              <p:blipFill>
                <a:blip r:embed="rId888"/>
                <a:stretch>
                  <a:fillRect/>
                </a:stretch>
              </p:blipFill>
              <p:spPr>
                <a:xfrm>
                  <a:off x="7296413" y="4858107"/>
                  <a:ext cx="15912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547" name="Freihand 546">
                  <a:extLst>
                    <a:ext uri="{FF2B5EF4-FFF2-40B4-BE49-F238E27FC236}">
                      <a16:creationId xmlns:a16="http://schemas.microsoft.com/office/drawing/2014/main" id="{E7E4141F-BC5B-472D-8548-5A3ABE8AEF56}"/>
                    </a:ext>
                  </a:extLst>
                </p14:cNvPr>
                <p14:cNvContentPartPr/>
                <p14:nvPr/>
              </p14:nvContentPartPr>
              <p14:xfrm>
                <a:off x="7594133" y="4801947"/>
                <a:ext cx="218160" cy="85320"/>
              </p14:xfrm>
            </p:contentPart>
          </mc:Choice>
          <mc:Fallback xmlns="">
            <p:pic>
              <p:nvPicPr>
                <p:cNvPr id="547" name="Freihand 546">
                  <a:extLst>
                    <a:ext uri="{FF2B5EF4-FFF2-40B4-BE49-F238E27FC236}">
                      <a16:creationId xmlns:a16="http://schemas.microsoft.com/office/drawing/2014/main" id="{E7E4141F-BC5B-472D-8548-5A3ABE8AEF56}"/>
                    </a:ext>
                  </a:extLst>
                </p:cNvPr>
                <p:cNvPicPr/>
                <p:nvPr/>
              </p:nvPicPr>
              <p:blipFill>
                <a:blip r:embed="rId890"/>
                <a:stretch>
                  <a:fillRect/>
                </a:stretch>
              </p:blipFill>
              <p:spPr>
                <a:xfrm>
                  <a:off x="7589813" y="4797627"/>
                  <a:ext cx="22680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548" name="Freihand 547">
                  <a:extLst>
                    <a:ext uri="{FF2B5EF4-FFF2-40B4-BE49-F238E27FC236}">
                      <a16:creationId xmlns:a16="http://schemas.microsoft.com/office/drawing/2014/main" id="{4F66FFB0-B87C-4654-A66A-DCBC2CE5386D}"/>
                    </a:ext>
                  </a:extLst>
                </p14:cNvPr>
                <p14:cNvContentPartPr/>
                <p14:nvPr/>
              </p14:nvContentPartPr>
              <p14:xfrm>
                <a:off x="7859453" y="4764507"/>
                <a:ext cx="176400" cy="117360"/>
              </p14:xfrm>
            </p:contentPart>
          </mc:Choice>
          <mc:Fallback xmlns="">
            <p:pic>
              <p:nvPicPr>
                <p:cNvPr id="548" name="Freihand 547">
                  <a:extLst>
                    <a:ext uri="{FF2B5EF4-FFF2-40B4-BE49-F238E27FC236}">
                      <a16:creationId xmlns:a16="http://schemas.microsoft.com/office/drawing/2014/main" id="{4F66FFB0-B87C-4654-A66A-DCBC2CE5386D}"/>
                    </a:ext>
                  </a:extLst>
                </p:cNvPr>
                <p:cNvPicPr/>
                <p:nvPr/>
              </p:nvPicPr>
              <p:blipFill>
                <a:blip r:embed="rId892"/>
                <a:stretch>
                  <a:fillRect/>
                </a:stretch>
              </p:blipFill>
              <p:spPr>
                <a:xfrm>
                  <a:off x="7855133" y="4760187"/>
                  <a:ext cx="1850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550" name="Freihand 549">
                  <a:extLst>
                    <a:ext uri="{FF2B5EF4-FFF2-40B4-BE49-F238E27FC236}">
                      <a16:creationId xmlns:a16="http://schemas.microsoft.com/office/drawing/2014/main" id="{8EE6D3AD-0BC2-42E1-BBE8-841FFAA8EA4A}"/>
                    </a:ext>
                  </a:extLst>
                </p14:cNvPr>
                <p14:cNvContentPartPr/>
                <p14:nvPr/>
              </p14:nvContentPartPr>
              <p14:xfrm>
                <a:off x="5276813" y="5131347"/>
                <a:ext cx="218880" cy="92160"/>
              </p14:xfrm>
            </p:contentPart>
          </mc:Choice>
          <mc:Fallback xmlns="">
            <p:pic>
              <p:nvPicPr>
                <p:cNvPr id="550" name="Freihand 549">
                  <a:extLst>
                    <a:ext uri="{FF2B5EF4-FFF2-40B4-BE49-F238E27FC236}">
                      <a16:creationId xmlns:a16="http://schemas.microsoft.com/office/drawing/2014/main" id="{8EE6D3AD-0BC2-42E1-BBE8-841FFAA8EA4A}"/>
                    </a:ext>
                  </a:extLst>
                </p:cNvPr>
                <p:cNvPicPr/>
                <p:nvPr/>
              </p:nvPicPr>
              <p:blipFill>
                <a:blip r:embed="rId894"/>
                <a:stretch>
                  <a:fillRect/>
                </a:stretch>
              </p:blipFill>
              <p:spPr>
                <a:xfrm>
                  <a:off x="5272493" y="5127027"/>
                  <a:ext cx="22752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551" name="Freihand 550">
                  <a:extLst>
                    <a:ext uri="{FF2B5EF4-FFF2-40B4-BE49-F238E27FC236}">
                      <a16:creationId xmlns:a16="http://schemas.microsoft.com/office/drawing/2014/main" id="{0F5583D2-F4E4-497D-845B-F892547A6B8A}"/>
                    </a:ext>
                  </a:extLst>
                </p14:cNvPr>
                <p14:cNvContentPartPr/>
                <p14:nvPr/>
              </p14:nvContentPartPr>
              <p14:xfrm>
                <a:off x="5527733" y="5055387"/>
                <a:ext cx="275400" cy="152640"/>
              </p14:xfrm>
            </p:contentPart>
          </mc:Choice>
          <mc:Fallback xmlns="">
            <p:pic>
              <p:nvPicPr>
                <p:cNvPr id="551" name="Freihand 550">
                  <a:extLst>
                    <a:ext uri="{FF2B5EF4-FFF2-40B4-BE49-F238E27FC236}">
                      <a16:creationId xmlns:a16="http://schemas.microsoft.com/office/drawing/2014/main" id="{0F5583D2-F4E4-497D-845B-F892547A6B8A}"/>
                    </a:ext>
                  </a:extLst>
                </p:cNvPr>
                <p:cNvPicPr/>
                <p:nvPr/>
              </p:nvPicPr>
              <p:blipFill>
                <a:blip r:embed="rId896"/>
                <a:stretch>
                  <a:fillRect/>
                </a:stretch>
              </p:blipFill>
              <p:spPr>
                <a:xfrm>
                  <a:off x="5523413" y="5051067"/>
                  <a:ext cx="28404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552" name="Freihand 551">
                  <a:extLst>
                    <a:ext uri="{FF2B5EF4-FFF2-40B4-BE49-F238E27FC236}">
                      <a16:creationId xmlns:a16="http://schemas.microsoft.com/office/drawing/2014/main" id="{2ADF9D08-CA3C-4A6E-BDDC-0BAFFE532743}"/>
                    </a:ext>
                  </a:extLst>
                </p14:cNvPr>
                <p14:cNvContentPartPr/>
                <p14:nvPr/>
              </p14:nvContentPartPr>
              <p14:xfrm>
                <a:off x="5600093" y="4952427"/>
                <a:ext cx="7560" cy="21240"/>
              </p14:xfrm>
            </p:contentPart>
          </mc:Choice>
          <mc:Fallback xmlns="">
            <p:pic>
              <p:nvPicPr>
                <p:cNvPr id="552" name="Freihand 551">
                  <a:extLst>
                    <a:ext uri="{FF2B5EF4-FFF2-40B4-BE49-F238E27FC236}">
                      <a16:creationId xmlns:a16="http://schemas.microsoft.com/office/drawing/2014/main" id="{2ADF9D08-CA3C-4A6E-BDDC-0BAFFE532743}"/>
                    </a:ext>
                  </a:extLst>
                </p:cNvPr>
                <p:cNvPicPr/>
                <p:nvPr/>
              </p:nvPicPr>
              <p:blipFill>
                <a:blip r:embed="rId898"/>
                <a:stretch>
                  <a:fillRect/>
                </a:stretch>
              </p:blipFill>
              <p:spPr>
                <a:xfrm>
                  <a:off x="5595773" y="4948107"/>
                  <a:ext cx="162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553" name="Freihand 552">
                  <a:extLst>
                    <a:ext uri="{FF2B5EF4-FFF2-40B4-BE49-F238E27FC236}">
                      <a16:creationId xmlns:a16="http://schemas.microsoft.com/office/drawing/2014/main" id="{AA9093A8-35F7-4A71-B757-A9F89C7CAA69}"/>
                    </a:ext>
                  </a:extLst>
                </p14:cNvPr>
                <p14:cNvContentPartPr/>
                <p14:nvPr/>
              </p14:nvContentPartPr>
              <p14:xfrm>
                <a:off x="5830133" y="5052867"/>
                <a:ext cx="177480" cy="184680"/>
              </p14:xfrm>
            </p:contentPart>
          </mc:Choice>
          <mc:Fallback xmlns="">
            <p:pic>
              <p:nvPicPr>
                <p:cNvPr id="553" name="Freihand 552">
                  <a:extLst>
                    <a:ext uri="{FF2B5EF4-FFF2-40B4-BE49-F238E27FC236}">
                      <a16:creationId xmlns:a16="http://schemas.microsoft.com/office/drawing/2014/main" id="{AA9093A8-35F7-4A71-B757-A9F89C7CAA69}"/>
                    </a:ext>
                  </a:extLst>
                </p:cNvPr>
                <p:cNvPicPr/>
                <p:nvPr/>
              </p:nvPicPr>
              <p:blipFill>
                <a:blip r:embed="rId900"/>
                <a:stretch>
                  <a:fillRect/>
                </a:stretch>
              </p:blipFill>
              <p:spPr>
                <a:xfrm>
                  <a:off x="5825813" y="5048547"/>
                  <a:ext cx="18612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554" name="Freihand 553">
                  <a:extLst>
                    <a:ext uri="{FF2B5EF4-FFF2-40B4-BE49-F238E27FC236}">
                      <a16:creationId xmlns:a16="http://schemas.microsoft.com/office/drawing/2014/main" id="{D2586E1C-7683-4448-8513-712B46F74F8B}"/>
                    </a:ext>
                  </a:extLst>
                </p14:cNvPr>
                <p14:cNvContentPartPr/>
                <p14:nvPr/>
              </p14:nvContentPartPr>
              <p14:xfrm>
                <a:off x="6008693" y="5056827"/>
                <a:ext cx="35280" cy="28080"/>
              </p14:xfrm>
            </p:contentPart>
          </mc:Choice>
          <mc:Fallback xmlns="">
            <p:pic>
              <p:nvPicPr>
                <p:cNvPr id="554" name="Freihand 553">
                  <a:extLst>
                    <a:ext uri="{FF2B5EF4-FFF2-40B4-BE49-F238E27FC236}">
                      <a16:creationId xmlns:a16="http://schemas.microsoft.com/office/drawing/2014/main" id="{D2586E1C-7683-4448-8513-712B46F74F8B}"/>
                    </a:ext>
                  </a:extLst>
                </p:cNvPr>
                <p:cNvPicPr/>
                <p:nvPr/>
              </p:nvPicPr>
              <p:blipFill>
                <a:blip r:embed="rId902"/>
                <a:stretch>
                  <a:fillRect/>
                </a:stretch>
              </p:blipFill>
              <p:spPr>
                <a:xfrm>
                  <a:off x="6004373" y="5052507"/>
                  <a:ext cx="439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555" name="Freihand 554">
                  <a:extLst>
                    <a:ext uri="{FF2B5EF4-FFF2-40B4-BE49-F238E27FC236}">
                      <a16:creationId xmlns:a16="http://schemas.microsoft.com/office/drawing/2014/main" id="{3BE7CE38-E06A-4CF1-9E1D-2C54B93EB529}"/>
                    </a:ext>
                  </a:extLst>
                </p14:cNvPr>
                <p14:cNvContentPartPr/>
                <p14:nvPr/>
              </p14:nvContentPartPr>
              <p14:xfrm>
                <a:off x="6040013" y="5098227"/>
                <a:ext cx="55080" cy="84600"/>
              </p14:xfrm>
            </p:contentPart>
          </mc:Choice>
          <mc:Fallback xmlns="">
            <p:pic>
              <p:nvPicPr>
                <p:cNvPr id="555" name="Freihand 554">
                  <a:extLst>
                    <a:ext uri="{FF2B5EF4-FFF2-40B4-BE49-F238E27FC236}">
                      <a16:creationId xmlns:a16="http://schemas.microsoft.com/office/drawing/2014/main" id="{3BE7CE38-E06A-4CF1-9E1D-2C54B93EB529}"/>
                    </a:ext>
                  </a:extLst>
                </p:cNvPr>
                <p:cNvPicPr/>
                <p:nvPr/>
              </p:nvPicPr>
              <p:blipFill>
                <a:blip r:embed="rId904"/>
                <a:stretch>
                  <a:fillRect/>
                </a:stretch>
              </p:blipFill>
              <p:spPr>
                <a:xfrm>
                  <a:off x="6035693" y="5093907"/>
                  <a:ext cx="6372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556" name="Freihand 555">
                  <a:extLst>
                    <a:ext uri="{FF2B5EF4-FFF2-40B4-BE49-F238E27FC236}">
                      <a16:creationId xmlns:a16="http://schemas.microsoft.com/office/drawing/2014/main" id="{F7FA99A8-BAFF-42E6-B604-F10C18185ADA}"/>
                    </a:ext>
                  </a:extLst>
                </p14:cNvPr>
                <p14:cNvContentPartPr/>
                <p14:nvPr/>
              </p14:nvContentPartPr>
              <p14:xfrm>
                <a:off x="6123173" y="5027667"/>
                <a:ext cx="126720" cy="117000"/>
              </p14:xfrm>
            </p:contentPart>
          </mc:Choice>
          <mc:Fallback xmlns="">
            <p:pic>
              <p:nvPicPr>
                <p:cNvPr id="556" name="Freihand 555">
                  <a:extLst>
                    <a:ext uri="{FF2B5EF4-FFF2-40B4-BE49-F238E27FC236}">
                      <a16:creationId xmlns:a16="http://schemas.microsoft.com/office/drawing/2014/main" id="{F7FA99A8-BAFF-42E6-B604-F10C18185ADA}"/>
                    </a:ext>
                  </a:extLst>
                </p:cNvPr>
                <p:cNvPicPr/>
                <p:nvPr/>
              </p:nvPicPr>
              <p:blipFill>
                <a:blip r:embed="rId906"/>
                <a:stretch>
                  <a:fillRect/>
                </a:stretch>
              </p:blipFill>
              <p:spPr>
                <a:xfrm>
                  <a:off x="6118853" y="5023347"/>
                  <a:ext cx="1353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557" name="Freihand 556">
                  <a:extLst>
                    <a:ext uri="{FF2B5EF4-FFF2-40B4-BE49-F238E27FC236}">
                      <a16:creationId xmlns:a16="http://schemas.microsoft.com/office/drawing/2014/main" id="{8EF5CDB4-7D70-4E76-A910-620C0B241DE8}"/>
                    </a:ext>
                  </a:extLst>
                </p14:cNvPr>
                <p14:cNvContentPartPr/>
                <p14:nvPr/>
              </p14:nvContentPartPr>
              <p14:xfrm>
                <a:off x="6211373" y="5039187"/>
                <a:ext cx="68040" cy="236880"/>
              </p14:xfrm>
            </p:contentPart>
          </mc:Choice>
          <mc:Fallback xmlns="">
            <p:pic>
              <p:nvPicPr>
                <p:cNvPr id="557" name="Freihand 556">
                  <a:extLst>
                    <a:ext uri="{FF2B5EF4-FFF2-40B4-BE49-F238E27FC236}">
                      <a16:creationId xmlns:a16="http://schemas.microsoft.com/office/drawing/2014/main" id="{8EF5CDB4-7D70-4E76-A910-620C0B241DE8}"/>
                    </a:ext>
                  </a:extLst>
                </p:cNvPr>
                <p:cNvPicPr/>
                <p:nvPr/>
              </p:nvPicPr>
              <p:blipFill>
                <a:blip r:embed="rId908"/>
                <a:stretch>
                  <a:fillRect/>
                </a:stretch>
              </p:blipFill>
              <p:spPr>
                <a:xfrm>
                  <a:off x="6207053" y="5034867"/>
                  <a:ext cx="7668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558" name="Freihand 557">
                  <a:extLst>
                    <a:ext uri="{FF2B5EF4-FFF2-40B4-BE49-F238E27FC236}">
                      <a16:creationId xmlns:a16="http://schemas.microsoft.com/office/drawing/2014/main" id="{47EB3974-D2DD-429E-8F4F-E1CD96FD7574}"/>
                    </a:ext>
                  </a:extLst>
                </p14:cNvPr>
                <p14:cNvContentPartPr/>
                <p14:nvPr/>
              </p14:nvContentPartPr>
              <p14:xfrm>
                <a:off x="6439973" y="5080587"/>
                <a:ext cx="240480" cy="84600"/>
              </p14:xfrm>
            </p:contentPart>
          </mc:Choice>
          <mc:Fallback xmlns="">
            <p:pic>
              <p:nvPicPr>
                <p:cNvPr id="558" name="Freihand 557">
                  <a:extLst>
                    <a:ext uri="{FF2B5EF4-FFF2-40B4-BE49-F238E27FC236}">
                      <a16:creationId xmlns:a16="http://schemas.microsoft.com/office/drawing/2014/main" id="{47EB3974-D2DD-429E-8F4F-E1CD96FD7574}"/>
                    </a:ext>
                  </a:extLst>
                </p:cNvPr>
                <p:cNvPicPr/>
                <p:nvPr/>
              </p:nvPicPr>
              <p:blipFill>
                <a:blip r:embed="rId910"/>
                <a:stretch>
                  <a:fillRect/>
                </a:stretch>
              </p:blipFill>
              <p:spPr>
                <a:xfrm>
                  <a:off x="6435653" y="5076267"/>
                  <a:ext cx="24912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559" name="Freihand 558">
                  <a:extLst>
                    <a:ext uri="{FF2B5EF4-FFF2-40B4-BE49-F238E27FC236}">
                      <a16:creationId xmlns:a16="http://schemas.microsoft.com/office/drawing/2014/main" id="{6B4A6118-D41E-4C50-8367-15E2059EE25B}"/>
                    </a:ext>
                  </a:extLst>
                </p14:cNvPr>
                <p14:cNvContentPartPr/>
                <p14:nvPr/>
              </p14:nvContentPartPr>
              <p14:xfrm>
                <a:off x="6701333" y="5081667"/>
                <a:ext cx="89280" cy="86040"/>
              </p14:xfrm>
            </p:contentPart>
          </mc:Choice>
          <mc:Fallback xmlns="">
            <p:pic>
              <p:nvPicPr>
                <p:cNvPr id="559" name="Freihand 558">
                  <a:extLst>
                    <a:ext uri="{FF2B5EF4-FFF2-40B4-BE49-F238E27FC236}">
                      <a16:creationId xmlns:a16="http://schemas.microsoft.com/office/drawing/2014/main" id="{6B4A6118-D41E-4C50-8367-15E2059EE25B}"/>
                    </a:ext>
                  </a:extLst>
                </p:cNvPr>
                <p:cNvPicPr/>
                <p:nvPr/>
              </p:nvPicPr>
              <p:blipFill>
                <a:blip r:embed="rId912"/>
                <a:stretch>
                  <a:fillRect/>
                </a:stretch>
              </p:blipFill>
              <p:spPr>
                <a:xfrm>
                  <a:off x="6697013" y="5077347"/>
                  <a:ext cx="9792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560" name="Freihand 559">
                  <a:extLst>
                    <a:ext uri="{FF2B5EF4-FFF2-40B4-BE49-F238E27FC236}">
                      <a16:creationId xmlns:a16="http://schemas.microsoft.com/office/drawing/2014/main" id="{6D63883E-5A59-45D7-91B7-F199A1661DA7}"/>
                    </a:ext>
                  </a:extLst>
                </p14:cNvPr>
                <p14:cNvContentPartPr/>
                <p14:nvPr/>
              </p14:nvContentPartPr>
              <p14:xfrm>
                <a:off x="6791333" y="5061867"/>
                <a:ext cx="164520" cy="88560"/>
              </p14:xfrm>
            </p:contentPart>
          </mc:Choice>
          <mc:Fallback xmlns="">
            <p:pic>
              <p:nvPicPr>
                <p:cNvPr id="560" name="Freihand 559">
                  <a:extLst>
                    <a:ext uri="{FF2B5EF4-FFF2-40B4-BE49-F238E27FC236}">
                      <a16:creationId xmlns:a16="http://schemas.microsoft.com/office/drawing/2014/main" id="{6D63883E-5A59-45D7-91B7-F199A1661DA7}"/>
                    </a:ext>
                  </a:extLst>
                </p:cNvPr>
                <p:cNvPicPr/>
                <p:nvPr/>
              </p:nvPicPr>
              <p:blipFill>
                <a:blip r:embed="rId914"/>
                <a:stretch>
                  <a:fillRect/>
                </a:stretch>
              </p:blipFill>
              <p:spPr>
                <a:xfrm>
                  <a:off x="6787013" y="5057547"/>
                  <a:ext cx="1731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561" name="Freihand 560">
                  <a:extLst>
                    <a:ext uri="{FF2B5EF4-FFF2-40B4-BE49-F238E27FC236}">
                      <a16:creationId xmlns:a16="http://schemas.microsoft.com/office/drawing/2014/main" id="{3A65CF9F-E418-4180-AB78-27E9868AA2A4}"/>
                    </a:ext>
                  </a:extLst>
                </p14:cNvPr>
                <p14:cNvContentPartPr/>
                <p14:nvPr/>
              </p14:nvContentPartPr>
              <p14:xfrm>
                <a:off x="7010933" y="5097507"/>
                <a:ext cx="72720" cy="58320"/>
              </p14:xfrm>
            </p:contentPart>
          </mc:Choice>
          <mc:Fallback xmlns="">
            <p:pic>
              <p:nvPicPr>
                <p:cNvPr id="561" name="Freihand 560">
                  <a:extLst>
                    <a:ext uri="{FF2B5EF4-FFF2-40B4-BE49-F238E27FC236}">
                      <a16:creationId xmlns:a16="http://schemas.microsoft.com/office/drawing/2014/main" id="{3A65CF9F-E418-4180-AB78-27E9868AA2A4}"/>
                    </a:ext>
                  </a:extLst>
                </p:cNvPr>
                <p:cNvPicPr/>
                <p:nvPr/>
              </p:nvPicPr>
              <p:blipFill>
                <a:blip r:embed="rId916"/>
                <a:stretch>
                  <a:fillRect/>
                </a:stretch>
              </p:blipFill>
              <p:spPr>
                <a:xfrm>
                  <a:off x="7006613" y="5093187"/>
                  <a:ext cx="813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562" name="Freihand 561">
                  <a:extLst>
                    <a:ext uri="{FF2B5EF4-FFF2-40B4-BE49-F238E27FC236}">
                      <a16:creationId xmlns:a16="http://schemas.microsoft.com/office/drawing/2014/main" id="{F116FA6A-6442-4C29-82BA-9B30E591BF12}"/>
                    </a:ext>
                  </a:extLst>
                </p14:cNvPr>
                <p14:cNvContentPartPr/>
                <p14:nvPr/>
              </p14:nvContentPartPr>
              <p14:xfrm>
                <a:off x="7097333" y="5039907"/>
                <a:ext cx="67680" cy="113400"/>
              </p14:xfrm>
            </p:contentPart>
          </mc:Choice>
          <mc:Fallback xmlns="">
            <p:pic>
              <p:nvPicPr>
                <p:cNvPr id="562" name="Freihand 561">
                  <a:extLst>
                    <a:ext uri="{FF2B5EF4-FFF2-40B4-BE49-F238E27FC236}">
                      <a16:creationId xmlns:a16="http://schemas.microsoft.com/office/drawing/2014/main" id="{F116FA6A-6442-4C29-82BA-9B30E591BF12}"/>
                    </a:ext>
                  </a:extLst>
                </p:cNvPr>
                <p:cNvPicPr/>
                <p:nvPr/>
              </p:nvPicPr>
              <p:blipFill>
                <a:blip r:embed="rId918"/>
                <a:stretch>
                  <a:fillRect/>
                </a:stretch>
              </p:blipFill>
              <p:spPr>
                <a:xfrm>
                  <a:off x="7093013" y="5035587"/>
                  <a:ext cx="763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563" name="Freihand 562">
                  <a:extLst>
                    <a:ext uri="{FF2B5EF4-FFF2-40B4-BE49-F238E27FC236}">
                      <a16:creationId xmlns:a16="http://schemas.microsoft.com/office/drawing/2014/main" id="{95B3D2BD-B33C-4C4B-B07E-DEA31386A2FE}"/>
                    </a:ext>
                  </a:extLst>
                </p14:cNvPr>
                <p14:cNvContentPartPr/>
                <p14:nvPr/>
              </p14:nvContentPartPr>
              <p14:xfrm>
                <a:off x="7162853" y="5032707"/>
                <a:ext cx="86400" cy="117000"/>
              </p14:xfrm>
            </p:contentPart>
          </mc:Choice>
          <mc:Fallback xmlns="">
            <p:pic>
              <p:nvPicPr>
                <p:cNvPr id="563" name="Freihand 562">
                  <a:extLst>
                    <a:ext uri="{FF2B5EF4-FFF2-40B4-BE49-F238E27FC236}">
                      <a16:creationId xmlns:a16="http://schemas.microsoft.com/office/drawing/2014/main" id="{95B3D2BD-B33C-4C4B-B07E-DEA31386A2FE}"/>
                    </a:ext>
                  </a:extLst>
                </p:cNvPr>
                <p:cNvPicPr/>
                <p:nvPr/>
              </p:nvPicPr>
              <p:blipFill>
                <a:blip r:embed="rId920"/>
                <a:stretch>
                  <a:fillRect/>
                </a:stretch>
              </p:blipFill>
              <p:spPr>
                <a:xfrm>
                  <a:off x="7158533" y="5028387"/>
                  <a:ext cx="950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921">
              <p14:nvContentPartPr>
                <p14:cNvPr id="564" name="Freihand 563">
                  <a:extLst>
                    <a:ext uri="{FF2B5EF4-FFF2-40B4-BE49-F238E27FC236}">
                      <a16:creationId xmlns:a16="http://schemas.microsoft.com/office/drawing/2014/main" id="{ED701AFE-E59E-4AB2-B29D-A16B6937E9E4}"/>
                    </a:ext>
                  </a:extLst>
                </p14:cNvPr>
                <p14:cNvContentPartPr/>
                <p14:nvPr/>
              </p14:nvContentPartPr>
              <p14:xfrm>
                <a:off x="7344293" y="5076267"/>
                <a:ext cx="147600" cy="86760"/>
              </p14:xfrm>
            </p:contentPart>
          </mc:Choice>
          <mc:Fallback xmlns="">
            <p:pic>
              <p:nvPicPr>
                <p:cNvPr id="564" name="Freihand 563">
                  <a:extLst>
                    <a:ext uri="{FF2B5EF4-FFF2-40B4-BE49-F238E27FC236}">
                      <a16:creationId xmlns:a16="http://schemas.microsoft.com/office/drawing/2014/main" id="{ED701AFE-E59E-4AB2-B29D-A16B6937E9E4}"/>
                    </a:ext>
                  </a:extLst>
                </p:cNvPr>
                <p:cNvPicPr/>
                <p:nvPr/>
              </p:nvPicPr>
              <p:blipFill>
                <a:blip r:embed="rId922"/>
                <a:stretch>
                  <a:fillRect/>
                </a:stretch>
              </p:blipFill>
              <p:spPr>
                <a:xfrm>
                  <a:off x="7339973" y="5071947"/>
                  <a:ext cx="1562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923">
              <p14:nvContentPartPr>
                <p14:cNvPr id="565" name="Freihand 564">
                  <a:extLst>
                    <a:ext uri="{FF2B5EF4-FFF2-40B4-BE49-F238E27FC236}">
                      <a16:creationId xmlns:a16="http://schemas.microsoft.com/office/drawing/2014/main" id="{519F7F1B-310F-436A-B4EF-7847F74A9022}"/>
                    </a:ext>
                  </a:extLst>
                </p14:cNvPr>
                <p14:cNvContentPartPr/>
                <p14:nvPr/>
              </p14:nvContentPartPr>
              <p14:xfrm>
                <a:off x="7508453" y="5027667"/>
                <a:ext cx="56520" cy="51480"/>
              </p14:xfrm>
            </p:contentPart>
          </mc:Choice>
          <mc:Fallback xmlns="">
            <p:pic>
              <p:nvPicPr>
                <p:cNvPr id="565" name="Freihand 564">
                  <a:extLst>
                    <a:ext uri="{FF2B5EF4-FFF2-40B4-BE49-F238E27FC236}">
                      <a16:creationId xmlns:a16="http://schemas.microsoft.com/office/drawing/2014/main" id="{519F7F1B-310F-436A-B4EF-7847F74A9022}"/>
                    </a:ext>
                  </a:extLst>
                </p:cNvPr>
                <p:cNvPicPr/>
                <p:nvPr/>
              </p:nvPicPr>
              <p:blipFill>
                <a:blip r:embed="rId924"/>
                <a:stretch>
                  <a:fillRect/>
                </a:stretch>
              </p:blipFill>
              <p:spPr>
                <a:xfrm>
                  <a:off x="7504133" y="5023347"/>
                  <a:ext cx="65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566" name="Freihand 565">
                  <a:extLst>
                    <a:ext uri="{FF2B5EF4-FFF2-40B4-BE49-F238E27FC236}">
                      <a16:creationId xmlns:a16="http://schemas.microsoft.com/office/drawing/2014/main" id="{55800BD4-9485-41AB-AA20-9D7780401204}"/>
                    </a:ext>
                  </a:extLst>
                </p14:cNvPr>
                <p14:cNvContentPartPr/>
                <p14:nvPr/>
              </p14:nvContentPartPr>
              <p14:xfrm>
                <a:off x="7575773" y="5021907"/>
                <a:ext cx="141120" cy="123840"/>
              </p14:xfrm>
            </p:contentPart>
          </mc:Choice>
          <mc:Fallback xmlns="">
            <p:pic>
              <p:nvPicPr>
                <p:cNvPr id="566" name="Freihand 565">
                  <a:extLst>
                    <a:ext uri="{FF2B5EF4-FFF2-40B4-BE49-F238E27FC236}">
                      <a16:creationId xmlns:a16="http://schemas.microsoft.com/office/drawing/2014/main" id="{55800BD4-9485-41AB-AA20-9D7780401204}"/>
                    </a:ext>
                  </a:extLst>
                </p:cNvPr>
                <p:cNvPicPr/>
                <p:nvPr/>
              </p:nvPicPr>
              <p:blipFill>
                <a:blip r:embed="rId926"/>
                <a:stretch>
                  <a:fillRect/>
                </a:stretch>
              </p:blipFill>
              <p:spPr>
                <a:xfrm>
                  <a:off x="7571453" y="5017587"/>
                  <a:ext cx="1497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567" name="Freihand 566">
                  <a:extLst>
                    <a:ext uri="{FF2B5EF4-FFF2-40B4-BE49-F238E27FC236}">
                      <a16:creationId xmlns:a16="http://schemas.microsoft.com/office/drawing/2014/main" id="{2B40ED1F-A504-4075-8312-8B5C2977C280}"/>
                    </a:ext>
                  </a:extLst>
                </p14:cNvPr>
                <p14:cNvContentPartPr/>
                <p14:nvPr/>
              </p14:nvContentPartPr>
              <p14:xfrm>
                <a:off x="7845413" y="5024067"/>
                <a:ext cx="149400" cy="110880"/>
              </p14:xfrm>
            </p:contentPart>
          </mc:Choice>
          <mc:Fallback xmlns="">
            <p:pic>
              <p:nvPicPr>
                <p:cNvPr id="567" name="Freihand 566">
                  <a:extLst>
                    <a:ext uri="{FF2B5EF4-FFF2-40B4-BE49-F238E27FC236}">
                      <a16:creationId xmlns:a16="http://schemas.microsoft.com/office/drawing/2014/main" id="{2B40ED1F-A504-4075-8312-8B5C2977C280}"/>
                    </a:ext>
                  </a:extLst>
                </p:cNvPr>
                <p:cNvPicPr/>
                <p:nvPr/>
              </p:nvPicPr>
              <p:blipFill>
                <a:blip r:embed="rId928"/>
                <a:stretch>
                  <a:fillRect/>
                </a:stretch>
              </p:blipFill>
              <p:spPr>
                <a:xfrm>
                  <a:off x="7841093" y="5019747"/>
                  <a:ext cx="1580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570" name="Freihand 569">
                  <a:extLst>
                    <a:ext uri="{FF2B5EF4-FFF2-40B4-BE49-F238E27FC236}">
                      <a16:creationId xmlns:a16="http://schemas.microsoft.com/office/drawing/2014/main" id="{2660D448-E2E5-4261-8EFF-7F0E480D7EC1}"/>
                    </a:ext>
                  </a:extLst>
                </p14:cNvPr>
                <p14:cNvContentPartPr/>
                <p14:nvPr/>
              </p14:nvContentPartPr>
              <p14:xfrm>
                <a:off x="7998413" y="5051067"/>
                <a:ext cx="333720" cy="77040"/>
              </p14:xfrm>
            </p:contentPart>
          </mc:Choice>
          <mc:Fallback xmlns="">
            <p:pic>
              <p:nvPicPr>
                <p:cNvPr id="570" name="Freihand 569">
                  <a:extLst>
                    <a:ext uri="{FF2B5EF4-FFF2-40B4-BE49-F238E27FC236}">
                      <a16:creationId xmlns:a16="http://schemas.microsoft.com/office/drawing/2014/main" id="{2660D448-E2E5-4261-8EFF-7F0E480D7EC1}"/>
                    </a:ext>
                  </a:extLst>
                </p:cNvPr>
                <p:cNvPicPr/>
                <p:nvPr/>
              </p:nvPicPr>
              <p:blipFill>
                <a:blip r:embed="rId930"/>
                <a:stretch>
                  <a:fillRect/>
                </a:stretch>
              </p:blipFill>
              <p:spPr>
                <a:xfrm>
                  <a:off x="7994093" y="5046747"/>
                  <a:ext cx="3423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571" name="Freihand 570">
                  <a:extLst>
                    <a:ext uri="{FF2B5EF4-FFF2-40B4-BE49-F238E27FC236}">
                      <a16:creationId xmlns:a16="http://schemas.microsoft.com/office/drawing/2014/main" id="{627C2BA1-A7FD-4D82-B251-0C0CD7967B48}"/>
                    </a:ext>
                  </a:extLst>
                </p14:cNvPr>
                <p14:cNvContentPartPr/>
                <p14:nvPr/>
              </p14:nvContentPartPr>
              <p14:xfrm>
                <a:off x="8369213" y="5057907"/>
                <a:ext cx="64080" cy="35280"/>
              </p14:xfrm>
            </p:contentPart>
          </mc:Choice>
          <mc:Fallback xmlns="">
            <p:pic>
              <p:nvPicPr>
                <p:cNvPr id="571" name="Freihand 570">
                  <a:extLst>
                    <a:ext uri="{FF2B5EF4-FFF2-40B4-BE49-F238E27FC236}">
                      <a16:creationId xmlns:a16="http://schemas.microsoft.com/office/drawing/2014/main" id="{627C2BA1-A7FD-4D82-B251-0C0CD7967B48}"/>
                    </a:ext>
                  </a:extLst>
                </p:cNvPr>
                <p:cNvPicPr/>
                <p:nvPr/>
              </p:nvPicPr>
              <p:blipFill>
                <a:blip r:embed="rId932"/>
                <a:stretch>
                  <a:fillRect/>
                </a:stretch>
              </p:blipFill>
              <p:spPr>
                <a:xfrm>
                  <a:off x="8364893" y="5053587"/>
                  <a:ext cx="7272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933">
              <p14:nvContentPartPr>
                <p14:cNvPr id="572" name="Freihand 571">
                  <a:extLst>
                    <a:ext uri="{FF2B5EF4-FFF2-40B4-BE49-F238E27FC236}">
                      <a16:creationId xmlns:a16="http://schemas.microsoft.com/office/drawing/2014/main" id="{6529F99D-AD72-408C-811D-064A25A2FC61}"/>
                    </a:ext>
                  </a:extLst>
                </p14:cNvPr>
                <p14:cNvContentPartPr/>
                <p14:nvPr/>
              </p14:nvContentPartPr>
              <p14:xfrm>
                <a:off x="8422493" y="4972587"/>
                <a:ext cx="72360" cy="144000"/>
              </p14:xfrm>
            </p:contentPart>
          </mc:Choice>
          <mc:Fallback xmlns="">
            <p:pic>
              <p:nvPicPr>
                <p:cNvPr id="572" name="Freihand 571">
                  <a:extLst>
                    <a:ext uri="{FF2B5EF4-FFF2-40B4-BE49-F238E27FC236}">
                      <a16:creationId xmlns:a16="http://schemas.microsoft.com/office/drawing/2014/main" id="{6529F99D-AD72-408C-811D-064A25A2FC61}"/>
                    </a:ext>
                  </a:extLst>
                </p:cNvPr>
                <p:cNvPicPr/>
                <p:nvPr/>
              </p:nvPicPr>
              <p:blipFill>
                <a:blip r:embed="rId934"/>
                <a:stretch>
                  <a:fillRect/>
                </a:stretch>
              </p:blipFill>
              <p:spPr>
                <a:xfrm>
                  <a:off x="8418173" y="4968267"/>
                  <a:ext cx="8100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35">
              <p14:nvContentPartPr>
                <p14:cNvPr id="573" name="Freihand 572">
                  <a:extLst>
                    <a:ext uri="{FF2B5EF4-FFF2-40B4-BE49-F238E27FC236}">
                      <a16:creationId xmlns:a16="http://schemas.microsoft.com/office/drawing/2014/main" id="{EB699CE8-258B-45E5-8AAB-E30671D5EFDB}"/>
                    </a:ext>
                  </a:extLst>
                </p14:cNvPr>
                <p14:cNvContentPartPr/>
                <p14:nvPr/>
              </p14:nvContentPartPr>
              <p14:xfrm>
                <a:off x="8406293" y="4951347"/>
                <a:ext cx="360" cy="360"/>
              </p14:xfrm>
            </p:contentPart>
          </mc:Choice>
          <mc:Fallback xmlns="">
            <p:pic>
              <p:nvPicPr>
                <p:cNvPr id="573" name="Freihand 572">
                  <a:extLst>
                    <a:ext uri="{FF2B5EF4-FFF2-40B4-BE49-F238E27FC236}">
                      <a16:creationId xmlns:a16="http://schemas.microsoft.com/office/drawing/2014/main" id="{EB699CE8-258B-45E5-8AAB-E30671D5EFDB}"/>
                    </a:ext>
                  </a:extLst>
                </p:cNvPr>
                <p:cNvPicPr/>
                <p:nvPr/>
              </p:nvPicPr>
              <p:blipFill>
                <a:blip r:embed="rId75"/>
                <a:stretch>
                  <a:fillRect/>
                </a:stretch>
              </p:blipFill>
              <p:spPr>
                <a:xfrm>
                  <a:off x="8401973" y="4947027"/>
                  <a:ext cx="9000" cy="9000"/>
                </a:xfrm>
                <a:prstGeom prst="rect">
                  <a:avLst/>
                </a:prstGeom>
              </p:spPr>
            </p:pic>
          </mc:Fallback>
        </mc:AlternateContent>
      </p:grpSp>
      <p:grpSp>
        <p:nvGrpSpPr>
          <p:cNvPr id="654" name="Gruppieren 653">
            <a:extLst>
              <a:ext uri="{FF2B5EF4-FFF2-40B4-BE49-F238E27FC236}">
                <a16:creationId xmlns:a16="http://schemas.microsoft.com/office/drawing/2014/main" id="{83E513D8-9E6A-4465-9984-20706D04C9F4}"/>
              </a:ext>
            </a:extLst>
          </p:cNvPr>
          <p:cNvGrpSpPr/>
          <p:nvPr/>
        </p:nvGrpSpPr>
        <p:grpSpPr>
          <a:xfrm>
            <a:off x="4921853" y="5316387"/>
            <a:ext cx="3490200" cy="1251000"/>
            <a:chOff x="4921853" y="5316387"/>
            <a:chExt cx="3490200" cy="1251000"/>
          </a:xfrm>
        </p:grpSpPr>
        <mc:AlternateContent xmlns:mc="http://schemas.openxmlformats.org/markup-compatibility/2006" xmlns:p14="http://schemas.microsoft.com/office/powerpoint/2010/main">
          <mc:Choice Requires="p14">
            <p:contentPart p14:bwMode="auto" r:id="rId936">
              <p14:nvContentPartPr>
                <p14:cNvPr id="574" name="Freihand 573">
                  <a:extLst>
                    <a:ext uri="{FF2B5EF4-FFF2-40B4-BE49-F238E27FC236}">
                      <a16:creationId xmlns:a16="http://schemas.microsoft.com/office/drawing/2014/main" id="{93D27145-01BC-4A74-BBD1-286FCA6EA0A2}"/>
                    </a:ext>
                  </a:extLst>
                </p14:cNvPr>
                <p14:cNvContentPartPr/>
                <p14:nvPr/>
              </p14:nvContentPartPr>
              <p14:xfrm>
                <a:off x="5229293" y="5383347"/>
                <a:ext cx="106560" cy="142560"/>
              </p14:xfrm>
            </p:contentPart>
          </mc:Choice>
          <mc:Fallback xmlns="">
            <p:pic>
              <p:nvPicPr>
                <p:cNvPr id="574" name="Freihand 573">
                  <a:extLst>
                    <a:ext uri="{FF2B5EF4-FFF2-40B4-BE49-F238E27FC236}">
                      <a16:creationId xmlns:a16="http://schemas.microsoft.com/office/drawing/2014/main" id="{93D27145-01BC-4A74-BBD1-286FCA6EA0A2}"/>
                    </a:ext>
                  </a:extLst>
                </p:cNvPr>
                <p:cNvPicPr/>
                <p:nvPr/>
              </p:nvPicPr>
              <p:blipFill>
                <a:blip r:embed="rId937"/>
                <a:stretch>
                  <a:fillRect/>
                </a:stretch>
              </p:blipFill>
              <p:spPr>
                <a:xfrm>
                  <a:off x="5224973" y="5379027"/>
                  <a:ext cx="1152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575" name="Freihand 574">
                  <a:extLst>
                    <a:ext uri="{FF2B5EF4-FFF2-40B4-BE49-F238E27FC236}">
                      <a16:creationId xmlns:a16="http://schemas.microsoft.com/office/drawing/2014/main" id="{372B99C4-871C-4511-A5AF-819AD31480E7}"/>
                    </a:ext>
                  </a:extLst>
                </p14:cNvPr>
                <p14:cNvContentPartPr/>
                <p14:nvPr/>
              </p14:nvContentPartPr>
              <p14:xfrm>
                <a:off x="5308133" y="5373987"/>
                <a:ext cx="24480" cy="140400"/>
              </p14:xfrm>
            </p:contentPart>
          </mc:Choice>
          <mc:Fallback xmlns="">
            <p:pic>
              <p:nvPicPr>
                <p:cNvPr id="575" name="Freihand 574">
                  <a:extLst>
                    <a:ext uri="{FF2B5EF4-FFF2-40B4-BE49-F238E27FC236}">
                      <a16:creationId xmlns:a16="http://schemas.microsoft.com/office/drawing/2014/main" id="{372B99C4-871C-4511-A5AF-819AD31480E7}"/>
                    </a:ext>
                  </a:extLst>
                </p:cNvPr>
                <p:cNvPicPr/>
                <p:nvPr/>
              </p:nvPicPr>
              <p:blipFill>
                <a:blip r:embed="rId939"/>
                <a:stretch>
                  <a:fillRect/>
                </a:stretch>
              </p:blipFill>
              <p:spPr>
                <a:xfrm>
                  <a:off x="5303813" y="5369667"/>
                  <a:ext cx="331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940">
              <p14:nvContentPartPr>
                <p14:cNvPr id="576" name="Freihand 575">
                  <a:extLst>
                    <a:ext uri="{FF2B5EF4-FFF2-40B4-BE49-F238E27FC236}">
                      <a16:creationId xmlns:a16="http://schemas.microsoft.com/office/drawing/2014/main" id="{514EC6E6-6829-4F5B-B230-D61FBEF94540}"/>
                    </a:ext>
                  </a:extLst>
                </p14:cNvPr>
                <p14:cNvContentPartPr/>
                <p14:nvPr/>
              </p14:nvContentPartPr>
              <p14:xfrm>
                <a:off x="5239013" y="5459307"/>
                <a:ext cx="164520" cy="5040"/>
              </p14:xfrm>
            </p:contentPart>
          </mc:Choice>
          <mc:Fallback xmlns="">
            <p:pic>
              <p:nvPicPr>
                <p:cNvPr id="576" name="Freihand 575">
                  <a:extLst>
                    <a:ext uri="{FF2B5EF4-FFF2-40B4-BE49-F238E27FC236}">
                      <a16:creationId xmlns:a16="http://schemas.microsoft.com/office/drawing/2014/main" id="{514EC6E6-6829-4F5B-B230-D61FBEF94540}"/>
                    </a:ext>
                  </a:extLst>
                </p:cNvPr>
                <p:cNvPicPr/>
                <p:nvPr/>
              </p:nvPicPr>
              <p:blipFill>
                <a:blip r:embed="rId941"/>
                <a:stretch>
                  <a:fillRect/>
                </a:stretch>
              </p:blipFill>
              <p:spPr>
                <a:xfrm>
                  <a:off x="5234693" y="5454987"/>
                  <a:ext cx="1731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942">
              <p14:nvContentPartPr>
                <p14:cNvPr id="577" name="Freihand 576">
                  <a:extLst>
                    <a:ext uri="{FF2B5EF4-FFF2-40B4-BE49-F238E27FC236}">
                      <a16:creationId xmlns:a16="http://schemas.microsoft.com/office/drawing/2014/main" id="{1081A1F9-C72E-4A6D-9BFC-FC0436800418}"/>
                    </a:ext>
                  </a:extLst>
                </p14:cNvPr>
                <p14:cNvContentPartPr/>
                <p14:nvPr/>
              </p14:nvContentPartPr>
              <p14:xfrm>
                <a:off x="5400293" y="5362107"/>
                <a:ext cx="116640" cy="160560"/>
              </p14:xfrm>
            </p:contentPart>
          </mc:Choice>
          <mc:Fallback xmlns="">
            <p:pic>
              <p:nvPicPr>
                <p:cNvPr id="577" name="Freihand 576">
                  <a:extLst>
                    <a:ext uri="{FF2B5EF4-FFF2-40B4-BE49-F238E27FC236}">
                      <a16:creationId xmlns:a16="http://schemas.microsoft.com/office/drawing/2014/main" id="{1081A1F9-C72E-4A6D-9BFC-FC0436800418}"/>
                    </a:ext>
                  </a:extLst>
                </p:cNvPr>
                <p:cNvPicPr/>
                <p:nvPr/>
              </p:nvPicPr>
              <p:blipFill>
                <a:blip r:embed="rId943"/>
                <a:stretch>
                  <a:fillRect/>
                </a:stretch>
              </p:blipFill>
              <p:spPr>
                <a:xfrm>
                  <a:off x="5395973" y="5357787"/>
                  <a:ext cx="12528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580" name="Freihand 579">
                  <a:extLst>
                    <a:ext uri="{FF2B5EF4-FFF2-40B4-BE49-F238E27FC236}">
                      <a16:creationId xmlns:a16="http://schemas.microsoft.com/office/drawing/2014/main" id="{786A14C5-3674-47E9-BD8C-8CD78AFFFE0D}"/>
                    </a:ext>
                  </a:extLst>
                </p14:cNvPr>
                <p14:cNvContentPartPr/>
                <p14:nvPr/>
              </p14:nvContentPartPr>
              <p14:xfrm>
                <a:off x="5698373" y="5397747"/>
                <a:ext cx="125280" cy="90720"/>
              </p14:xfrm>
            </p:contentPart>
          </mc:Choice>
          <mc:Fallback xmlns="">
            <p:pic>
              <p:nvPicPr>
                <p:cNvPr id="580" name="Freihand 579">
                  <a:extLst>
                    <a:ext uri="{FF2B5EF4-FFF2-40B4-BE49-F238E27FC236}">
                      <a16:creationId xmlns:a16="http://schemas.microsoft.com/office/drawing/2014/main" id="{786A14C5-3674-47E9-BD8C-8CD78AFFFE0D}"/>
                    </a:ext>
                  </a:extLst>
                </p:cNvPr>
                <p:cNvPicPr/>
                <p:nvPr/>
              </p:nvPicPr>
              <p:blipFill>
                <a:blip r:embed="rId945"/>
                <a:stretch>
                  <a:fillRect/>
                </a:stretch>
              </p:blipFill>
              <p:spPr>
                <a:xfrm>
                  <a:off x="5694053" y="5393427"/>
                  <a:ext cx="1339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946">
              <p14:nvContentPartPr>
                <p14:cNvPr id="581" name="Freihand 580">
                  <a:extLst>
                    <a:ext uri="{FF2B5EF4-FFF2-40B4-BE49-F238E27FC236}">
                      <a16:creationId xmlns:a16="http://schemas.microsoft.com/office/drawing/2014/main" id="{66300E4E-665E-4426-A17D-EF2AF386A6BE}"/>
                    </a:ext>
                  </a:extLst>
                </p14:cNvPr>
                <p14:cNvContentPartPr/>
                <p14:nvPr/>
              </p14:nvContentPartPr>
              <p14:xfrm>
                <a:off x="5852813" y="5417187"/>
                <a:ext cx="79560" cy="77400"/>
              </p14:xfrm>
            </p:contentPart>
          </mc:Choice>
          <mc:Fallback xmlns="">
            <p:pic>
              <p:nvPicPr>
                <p:cNvPr id="581" name="Freihand 580">
                  <a:extLst>
                    <a:ext uri="{FF2B5EF4-FFF2-40B4-BE49-F238E27FC236}">
                      <a16:creationId xmlns:a16="http://schemas.microsoft.com/office/drawing/2014/main" id="{66300E4E-665E-4426-A17D-EF2AF386A6BE}"/>
                    </a:ext>
                  </a:extLst>
                </p:cNvPr>
                <p:cNvPicPr/>
                <p:nvPr/>
              </p:nvPicPr>
              <p:blipFill>
                <a:blip r:embed="rId947"/>
                <a:stretch>
                  <a:fillRect/>
                </a:stretch>
              </p:blipFill>
              <p:spPr>
                <a:xfrm>
                  <a:off x="5848493" y="5412867"/>
                  <a:ext cx="882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582" name="Freihand 581">
                  <a:extLst>
                    <a:ext uri="{FF2B5EF4-FFF2-40B4-BE49-F238E27FC236}">
                      <a16:creationId xmlns:a16="http://schemas.microsoft.com/office/drawing/2014/main" id="{A4961B44-1550-4AD5-97D7-C5D34DD10703}"/>
                    </a:ext>
                  </a:extLst>
                </p14:cNvPr>
                <p14:cNvContentPartPr/>
                <p14:nvPr/>
              </p14:nvContentPartPr>
              <p14:xfrm>
                <a:off x="5964053" y="5344467"/>
                <a:ext cx="162720" cy="137880"/>
              </p14:xfrm>
            </p:contentPart>
          </mc:Choice>
          <mc:Fallback xmlns="">
            <p:pic>
              <p:nvPicPr>
                <p:cNvPr id="582" name="Freihand 581">
                  <a:extLst>
                    <a:ext uri="{FF2B5EF4-FFF2-40B4-BE49-F238E27FC236}">
                      <a16:creationId xmlns:a16="http://schemas.microsoft.com/office/drawing/2014/main" id="{A4961B44-1550-4AD5-97D7-C5D34DD10703}"/>
                    </a:ext>
                  </a:extLst>
                </p:cNvPr>
                <p:cNvPicPr/>
                <p:nvPr/>
              </p:nvPicPr>
              <p:blipFill>
                <a:blip r:embed="rId949"/>
                <a:stretch>
                  <a:fillRect/>
                </a:stretch>
              </p:blipFill>
              <p:spPr>
                <a:xfrm>
                  <a:off x="5959733" y="5340147"/>
                  <a:ext cx="1713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950">
              <p14:nvContentPartPr>
                <p14:cNvPr id="583" name="Freihand 582">
                  <a:extLst>
                    <a:ext uri="{FF2B5EF4-FFF2-40B4-BE49-F238E27FC236}">
                      <a16:creationId xmlns:a16="http://schemas.microsoft.com/office/drawing/2014/main" id="{EE0946BC-F20A-4BFB-A4E4-F06E6E98FAAF}"/>
                    </a:ext>
                  </a:extLst>
                </p14:cNvPr>
                <p14:cNvContentPartPr/>
                <p14:nvPr/>
              </p14:nvContentPartPr>
              <p14:xfrm>
                <a:off x="6176453" y="5429427"/>
                <a:ext cx="86040" cy="67680"/>
              </p14:xfrm>
            </p:contentPart>
          </mc:Choice>
          <mc:Fallback xmlns="">
            <p:pic>
              <p:nvPicPr>
                <p:cNvPr id="583" name="Freihand 582">
                  <a:extLst>
                    <a:ext uri="{FF2B5EF4-FFF2-40B4-BE49-F238E27FC236}">
                      <a16:creationId xmlns:a16="http://schemas.microsoft.com/office/drawing/2014/main" id="{EE0946BC-F20A-4BFB-A4E4-F06E6E98FAAF}"/>
                    </a:ext>
                  </a:extLst>
                </p:cNvPr>
                <p:cNvPicPr/>
                <p:nvPr/>
              </p:nvPicPr>
              <p:blipFill>
                <a:blip r:embed="rId951"/>
                <a:stretch>
                  <a:fillRect/>
                </a:stretch>
              </p:blipFill>
              <p:spPr>
                <a:xfrm>
                  <a:off x="6172133" y="5425107"/>
                  <a:ext cx="946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952">
              <p14:nvContentPartPr>
                <p14:cNvPr id="584" name="Freihand 583">
                  <a:extLst>
                    <a:ext uri="{FF2B5EF4-FFF2-40B4-BE49-F238E27FC236}">
                      <a16:creationId xmlns:a16="http://schemas.microsoft.com/office/drawing/2014/main" id="{EB7A1577-CCD3-4C71-87DB-CBCE06C3AA93}"/>
                    </a:ext>
                  </a:extLst>
                </p14:cNvPr>
                <p14:cNvContentPartPr/>
                <p14:nvPr/>
              </p14:nvContentPartPr>
              <p14:xfrm>
                <a:off x="6299213" y="5332947"/>
                <a:ext cx="59400" cy="151920"/>
              </p14:xfrm>
            </p:contentPart>
          </mc:Choice>
          <mc:Fallback xmlns="">
            <p:pic>
              <p:nvPicPr>
                <p:cNvPr id="584" name="Freihand 583">
                  <a:extLst>
                    <a:ext uri="{FF2B5EF4-FFF2-40B4-BE49-F238E27FC236}">
                      <a16:creationId xmlns:a16="http://schemas.microsoft.com/office/drawing/2014/main" id="{EB7A1577-CCD3-4C71-87DB-CBCE06C3AA93}"/>
                    </a:ext>
                  </a:extLst>
                </p:cNvPr>
                <p:cNvPicPr/>
                <p:nvPr/>
              </p:nvPicPr>
              <p:blipFill>
                <a:blip r:embed="rId953"/>
                <a:stretch>
                  <a:fillRect/>
                </a:stretch>
              </p:blipFill>
              <p:spPr>
                <a:xfrm>
                  <a:off x="6294893" y="5328627"/>
                  <a:ext cx="6804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954">
              <p14:nvContentPartPr>
                <p14:cNvPr id="585" name="Freihand 584">
                  <a:extLst>
                    <a:ext uri="{FF2B5EF4-FFF2-40B4-BE49-F238E27FC236}">
                      <a16:creationId xmlns:a16="http://schemas.microsoft.com/office/drawing/2014/main" id="{3F6A0549-E800-470B-BDB9-00EAC57EF29B}"/>
                    </a:ext>
                  </a:extLst>
                </p14:cNvPr>
                <p14:cNvContentPartPr/>
                <p14:nvPr/>
              </p14:nvContentPartPr>
              <p14:xfrm>
                <a:off x="6375173" y="5414307"/>
                <a:ext cx="203040" cy="60480"/>
              </p14:xfrm>
            </p:contentPart>
          </mc:Choice>
          <mc:Fallback xmlns="">
            <p:pic>
              <p:nvPicPr>
                <p:cNvPr id="585" name="Freihand 584">
                  <a:extLst>
                    <a:ext uri="{FF2B5EF4-FFF2-40B4-BE49-F238E27FC236}">
                      <a16:creationId xmlns:a16="http://schemas.microsoft.com/office/drawing/2014/main" id="{3F6A0549-E800-470B-BDB9-00EAC57EF29B}"/>
                    </a:ext>
                  </a:extLst>
                </p:cNvPr>
                <p:cNvPicPr/>
                <p:nvPr/>
              </p:nvPicPr>
              <p:blipFill>
                <a:blip r:embed="rId955"/>
                <a:stretch>
                  <a:fillRect/>
                </a:stretch>
              </p:blipFill>
              <p:spPr>
                <a:xfrm>
                  <a:off x="6370853" y="5409987"/>
                  <a:ext cx="2116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956">
              <p14:nvContentPartPr>
                <p14:cNvPr id="587" name="Freihand 586">
                  <a:extLst>
                    <a:ext uri="{FF2B5EF4-FFF2-40B4-BE49-F238E27FC236}">
                      <a16:creationId xmlns:a16="http://schemas.microsoft.com/office/drawing/2014/main" id="{2A8A442B-AEFD-4CF4-868E-FBC75E580BDE}"/>
                    </a:ext>
                  </a:extLst>
                </p14:cNvPr>
                <p14:cNvContentPartPr/>
                <p14:nvPr/>
              </p14:nvContentPartPr>
              <p14:xfrm>
                <a:off x="6747413" y="5319627"/>
                <a:ext cx="100440" cy="175680"/>
              </p14:xfrm>
            </p:contentPart>
          </mc:Choice>
          <mc:Fallback xmlns="">
            <p:pic>
              <p:nvPicPr>
                <p:cNvPr id="587" name="Freihand 586">
                  <a:extLst>
                    <a:ext uri="{FF2B5EF4-FFF2-40B4-BE49-F238E27FC236}">
                      <a16:creationId xmlns:a16="http://schemas.microsoft.com/office/drawing/2014/main" id="{2A8A442B-AEFD-4CF4-868E-FBC75E580BDE}"/>
                    </a:ext>
                  </a:extLst>
                </p:cNvPr>
                <p:cNvPicPr/>
                <p:nvPr/>
              </p:nvPicPr>
              <p:blipFill>
                <a:blip r:embed="rId957"/>
                <a:stretch>
                  <a:fillRect/>
                </a:stretch>
              </p:blipFill>
              <p:spPr>
                <a:xfrm>
                  <a:off x="6743093" y="5315307"/>
                  <a:ext cx="10908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958">
              <p14:nvContentPartPr>
                <p14:cNvPr id="588" name="Freihand 587">
                  <a:extLst>
                    <a:ext uri="{FF2B5EF4-FFF2-40B4-BE49-F238E27FC236}">
                      <a16:creationId xmlns:a16="http://schemas.microsoft.com/office/drawing/2014/main" id="{2B75FA6A-DD90-4423-AD43-5F90C401C346}"/>
                    </a:ext>
                  </a:extLst>
                </p14:cNvPr>
                <p14:cNvContentPartPr/>
                <p14:nvPr/>
              </p14:nvContentPartPr>
              <p14:xfrm>
                <a:off x="6907613" y="5336187"/>
                <a:ext cx="43560" cy="141480"/>
              </p14:xfrm>
            </p:contentPart>
          </mc:Choice>
          <mc:Fallback xmlns="">
            <p:pic>
              <p:nvPicPr>
                <p:cNvPr id="588" name="Freihand 587">
                  <a:extLst>
                    <a:ext uri="{FF2B5EF4-FFF2-40B4-BE49-F238E27FC236}">
                      <a16:creationId xmlns:a16="http://schemas.microsoft.com/office/drawing/2014/main" id="{2B75FA6A-DD90-4423-AD43-5F90C401C346}"/>
                    </a:ext>
                  </a:extLst>
                </p:cNvPr>
                <p:cNvPicPr/>
                <p:nvPr/>
              </p:nvPicPr>
              <p:blipFill>
                <a:blip r:embed="rId959"/>
                <a:stretch>
                  <a:fillRect/>
                </a:stretch>
              </p:blipFill>
              <p:spPr>
                <a:xfrm>
                  <a:off x="6903293" y="5331867"/>
                  <a:ext cx="5220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960">
              <p14:nvContentPartPr>
                <p14:cNvPr id="589" name="Freihand 588">
                  <a:extLst>
                    <a:ext uri="{FF2B5EF4-FFF2-40B4-BE49-F238E27FC236}">
                      <a16:creationId xmlns:a16="http://schemas.microsoft.com/office/drawing/2014/main" id="{52DECD8F-92DB-45CA-9253-06E3E42904D9}"/>
                    </a:ext>
                  </a:extLst>
                </p14:cNvPr>
                <p14:cNvContentPartPr/>
                <p14:nvPr/>
              </p14:nvContentPartPr>
              <p14:xfrm>
                <a:off x="6982133" y="5388387"/>
                <a:ext cx="83160" cy="92160"/>
              </p14:xfrm>
            </p:contentPart>
          </mc:Choice>
          <mc:Fallback xmlns="">
            <p:pic>
              <p:nvPicPr>
                <p:cNvPr id="589" name="Freihand 588">
                  <a:extLst>
                    <a:ext uri="{FF2B5EF4-FFF2-40B4-BE49-F238E27FC236}">
                      <a16:creationId xmlns:a16="http://schemas.microsoft.com/office/drawing/2014/main" id="{52DECD8F-92DB-45CA-9253-06E3E42904D9}"/>
                    </a:ext>
                  </a:extLst>
                </p:cNvPr>
                <p:cNvPicPr/>
                <p:nvPr/>
              </p:nvPicPr>
              <p:blipFill>
                <a:blip r:embed="rId961"/>
                <a:stretch>
                  <a:fillRect/>
                </a:stretch>
              </p:blipFill>
              <p:spPr>
                <a:xfrm>
                  <a:off x="6977813" y="5384067"/>
                  <a:ext cx="918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962">
              <p14:nvContentPartPr>
                <p14:cNvPr id="590" name="Freihand 589">
                  <a:extLst>
                    <a:ext uri="{FF2B5EF4-FFF2-40B4-BE49-F238E27FC236}">
                      <a16:creationId xmlns:a16="http://schemas.microsoft.com/office/drawing/2014/main" id="{0DE6F649-BF09-4992-B673-EE858EE972DB}"/>
                    </a:ext>
                  </a:extLst>
                </p14:cNvPr>
                <p14:cNvContentPartPr/>
                <p14:nvPr/>
              </p14:nvContentPartPr>
              <p14:xfrm>
                <a:off x="7160333" y="5362827"/>
                <a:ext cx="294840" cy="104400"/>
              </p14:xfrm>
            </p:contentPart>
          </mc:Choice>
          <mc:Fallback xmlns="">
            <p:pic>
              <p:nvPicPr>
                <p:cNvPr id="590" name="Freihand 589">
                  <a:extLst>
                    <a:ext uri="{FF2B5EF4-FFF2-40B4-BE49-F238E27FC236}">
                      <a16:creationId xmlns:a16="http://schemas.microsoft.com/office/drawing/2014/main" id="{0DE6F649-BF09-4992-B673-EE858EE972DB}"/>
                    </a:ext>
                  </a:extLst>
                </p:cNvPr>
                <p:cNvPicPr/>
                <p:nvPr/>
              </p:nvPicPr>
              <p:blipFill>
                <a:blip r:embed="rId963"/>
                <a:stretch>
                  <a:fillRect/>
                </a:stretch>
              </p:blipFill>
              <p:spPr>
                <a:xfrm>
                  <a:off x="7156013" y="5358507"/>
                  <a:ext cx="30348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964">
              <p14:nvContentPartPr>
                <p14:cNvPr id="591" name="Freihand 590">
                  <a:extLst>
                    <a:ext uri="{FF2B5EF4-FFF2-40B4-BE49-F238E27FC236}">
                      <a16:creationId xmlns:a16="http://schemas.microsoft.com/office/drawing/2014/main" id="{2917D84E-ED49-46E9-ADE5-89443076EB6A}"/>
                    </a:ext>
                  </a:extLst>
                </p14:cNvPr>
                <p14:cNvContentPartPr/>
                <p14:nvPr/>
              </p14:nvContentPartPr>
              <p14:xfrm>
                <a:off x="7626533" y="5316387"/>
                <a:ext cx="242640" cy="156960"/>
              </p14:xfrm>
            </p:contentPart>
          </mc:Choice>
          <mc:Fallback xmlns="">
            <p:pic>
              <p:nvPicPr>
                <p:cNvPr id="591" name="Freihand 590">
                  <a:extLst>
                    <a:ext uri="{FF2B5EF4-FFF2-40B4-BE49-F238E27FC236}">
                      <a16:creationId xmlns:a16="http://schemas.microsoft.com/office/drawing/2014/main" id="{2917D84E-ED49-46E9-ADE5-89443076EB6A}"/>
                    </a:ext>
                  </a:extLst>
                </p:cNvPr>
                <p:cNvPicPr/>
                <p:nvPr/>
              </p:nvPicPr>
              <p:blipFill>
                <a:blip r:embed="rId965"/>
                <a:stretch>
                  <a:fillRect/>
                </a:stretch>
              </p:blipFill>
              <p:spPr>
                <a:xfrm>
                  <a:off x="7622213" y="5312067"/>
                  <a:ext cx="2512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966">
              <p14:nvContentPartPr>
                <p14:cNvPr id="592" name="Freihand 591">
                  <a:extLst>
                    <a:ext uri="{FF2B5EF4-FFF2-40B4-BE49-F238E27FC236}">
                      <a16:creationId xmlns:a16="http://schemas.microsoft.com/office/drawing/2014/main" id="{A8E8CEAB-9BBC-4F59-93EA-6804D0F5F3D8}"/>
                    </a:ext>
                  </a:extLst>
                </p14:cNvPr>
                <p14:cNvContentPartPr/>
                <p14:nvPr/>
              </p14:nvContentPartPr>
              <p14:xfrm>
                <a:off x="7895813" y="5319627"/>
                <a:ext cx="173520" cy="138240"/>
              </p14:xfrm>
            </p:contentPart>
          </mc:Choice>
          <mc:Fallback xmlns="">
            <p:pic>
              <p:nvPicPr>
                <p:cNvPr id="592" name="Freihand 591">
                  <a:extLst>
                    <a:ext uri="{FF2B5EF4-FFF2-40B4-BE49-F238E27FC236}">
                      <a16:creationId xmlns:a16="http://schemas.microsoft.com/office/drawing/2014/main" id="{A8E8CEAB-9BBC-4F59-93EA-6804D0F5F3D8}"/>
                    </a:ext>
                  </a:extLst>
                </p:cNvPr>
                <p:cNvPicPr/>
                <p:nvPr/>
              </p:nvPicPr>
              <p:blipFill>
                <a:blip r:embed="rId967"/>
                <a:stretch>
                  <a:fillRect/>
                </a:stretch>
              </p:blipFill>
              <p:spPr>
                <a:xfrm>
                  <a:off x="7891493" y="5315307"/>
                  <a:ext cx="1821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968">
              <p14:nvContentPartPr>
                <p14:cNvPr id="593" name="Freihand 592">
                  <a:extLst>
                    <a:ext uri="{FF2B5EF4-FFF2-40B4-BE49-F238E27FC236}">
                      <a16:creationId xmlns:a16="http://schemas.microsoft.com/office/drawing/2014/main" id="{A0AA77E8-0558-4DAB-94AD-72DE12256839}"/>
                    </a:ext>
                  </a:extLst>
                </p14:cNvPr>
                <p14:cNvContentPartPr/>
                <p14:nvPr/>
              </p14:nvContentPartPr>
              <p14:xfrm>
                <a:off x="5268533" y="5664507"/>
                <a:ext cx="114120" cy="107640"/>
              </p14:xfrm>
            </p:contentPart>
          </mc:Choice>
          <mc:Fallback xmlns="">
            <p:pic>
              <p:nvPicPr>
                <p:cNvPr id="593" name="Freihand 592">
                  <a:extLst>
                    <a:ext uri="{FF2B5EF4-FFF2-40B4-BE49-F238E27FC236}">
                      <a16:creationId xmlns:a16="http://schemas.microsoft.com/office/drawing/2014/main" id="{A0AA77E8-0558-4DAB-94AD-72DE12256839}"/>
                    </a:ext>
                  </a:extLst>
                </p:cNvPr>
                <p:cNvPicPr/>
                <p:nvPr/>
              </p:nvPicPr>
              <p:blipFill>
                <a:blip r:embed="rId969"/>
                <a:stretch>
                  <a:fillRect/>
                </a:stretch>
              </p:blipFill>
              <p:spPr>
                <a:xfrm>
                  <a:off x="5264213" y="5660187"/>
                  <a:ext cx="12276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970">
              <p14:nvContentPartPr>
                <p14:cNvPr id="594" name="Freihand 593">
                  <a:extLst>
                    <a:ext uri="{FF2B5EF4-FFF2-40B4-BE49-F238E27FC236}">
                      <a16:creationId xmlns:a16="http://schemas.microsoft.com/office/drawing/2014/main" id="{31A2B785-AE21-4DA9-9211-B5208B9370C0}"/>
                    </a:ext>
                  </a:extLst>
                </p14:cNvPr>
                <p14:cNvContentPartPr/>
                <p14:nvPr/>
              </p14:nvContentPartPr>
              <p14:xfrm>
                <a:off x="5422973" y="5610867"/>
                <a:ext cx="443160" cy="149400"/>
              </p14:xfrm>
            </p:contentPart>
          </mc:Choice>
          <mc:Fallback xmlns="">
            <p:pic>
              <p:nvPicPr>
                <p:cNvPr id="594" name="Freihand 593">
                  <a:extLst>
                    <a:ext uri="{FF2B5EF4-FFF2-40B4-BE49-F238E27FC236}">
                      <a16:creationId xmlns:a16="http://schemas.microsoft.com/office/drawing/2014/main" id="{31A2B785-AE21-4DA9-9211-B5208B9370C0}"/>
                    </a:ext>
                  </a:extLst>
                </p:cNvPr>
                <p:cNvPicPr/>
                <p:nvPr/>
              </p:nvPicPr>
              <p:blipFill>
                <a:blip r:embed="rId971"/>
                <a:stretch>
                  <a:fillRect/>
                </a:stretch>
              </p:blipFill>
              <p:spPr>
                <a:xfrm>
                  <a:off x="5418653" y="5606547"/>
                  <a:ext cx="4518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972">
              <p14:nvContentPartPr>
                <p14:cNvPr id="595" name="Freihand 594">
                  <a:extLst>
                    <a:ext uri="{FF2B5EF4-FFF2-40B4-BE49-F238E27FC236}">
                      <a16:creationId xmlns:a16="http://schemas.microsoft.com/office/drawing/2014/main" id="{15AFE73B-AE7F-4D68-9996-4FB4DD527CF1}"/>
                    </a:ext>
                  </a:extLst>
                </p14:cNvPr>
                <p14:cNvContentPartPr/>
                <p14:nvPr/>
              </p14:nvContentPartPr>
              <p14:xfrm>
                <a:off x="5869373" y="5607627"/>
                <a:ext cx="47520" cy="43560"/>
              </p14:xfrm>
            </p:contentPart>
          </mc:Choice>
          <mc:Fallback xmlns="">
            <p:pic>
              <p:nvPicPr>
                <p:cNvPr id="595" name="Freihand 594">
                  <a:extLst>
                    <a:ext uri="{FF2B5EF4-FFF2-40B4-BE49-F238E27FC236}">
                      <a16:creationId xmlns:a16="http://schemas.microsoft.com/office/drawing/2014/main" id="{15AFE73B-AE7F-4D68-9996-4FB4DD527CF1}"/>
                    </a:ext>
                  </a:extLst>
                </p:cNvPr>
                <p:cNvPicPr/>
                <p:nvPr/>
              </p:nvPicPr>
              <p:blipFill>
                <a:blip r:embed="rId973"/>
                <a:stretch>
                  <a:fillRect/>
                </a:stretch>
              </p:blipFill>
              <p:spPr>
                <a:xfrm>
                  <a:off x="5865053" y="5603307"/>
                  <a:ext cx="5616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974">
              <p14:nvContentPartPr>
                <p14:cNvPr id="596" name="Freihand 595">
                  <a:extLst>
                    <a:ext uri="{FF2B5EF4-FFF2-40B4-BE49-F238E27FC236}">
                      <a16:creationId xmlns:a16="http://schemas.microsoft.com/office/drawing/2014/main" id="{60001F50-D718-4EF7-848F-D442082B1AFB}"/>
                    </a:ext>
                  </a:extLst>
                </p14:cNvPr>
                <p14:cNvContentPartPr/>
                <p14:nvPr/>
              </p14:nvContentPartPr>
              <p14:xfrm>
                <a:off x="5938853" y="5584947"/>
                <a:ext cx="178200" cy="154080"/>
              </p14:xfrm>
            </p:contentPart>
          </mc:Choice>
          <mc:Fallback xmlns="">
            <p:pic>
              <p:nvPicPr>
                <p:cNvPr id="596" name="Freihand 595">
                  <a:extLst>
                    <a:ext uri="{FF2B5EF4-FFF2-40B4-BE49-F238E27FC236}">
                      <a16:creationId xmlns:a16="http://schemas.microsoft.com/office/drawing/2014/main" id="{60001F50-D718-4EF7-848F-D442082B1AFB}"/>
                    </a:ext>
                  </a:extLst>
                </p:cNvPr>
                <p:cNvPicPr/>
                <p:nvPr/>
              </p:nvPicPr>
              <p:blipFill>
                <a:blip r:embed="rId975"/>
                <a:stretch>
                  <a:fillRect/>
                </a:stretch>
              </p:blipFill>
              <p:spPr>
                <a:xfrm>
                  <a:off x="5934533" y="5580627"/>
                  <a:ext cx="1868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976">
              <p14:nvContentPartPr>
                <p14:cNvPr id="597" name="Freihand 596">
                  <a:extLst>
                    <a:ext uri="{FF2B5EF4-FFF2-40B4-BE49-F238E27FC236}">
                      <a16:creationId xmlns:a16="http://schemas.microsoft.com/office/drawing/2014/main" id="{7774C666-C75A-406A-9D3A-98F4578287D5}"/>
                    </a:ext>
                  </a:extLst>
                </p14:cNvPr>
                <p14:cNvContentPartPr/>
                <p14:nvPr/>
              </p14:nvContentPartPr>
              <p14:xfrm>
                <a:off x="5484893" y="5609427"/>
                <a:ext cx="74160" cy="26280"/>
              </p14:xfrm>
            </p:contentPart>
          </mc:Choice>
          <mc:Fallback xmlns="">
            <p:pic>
              <p:nvPicPr>
                <p:cNvPr id="597" name="Freihand 596">
                  <a:extLst>
                    <a:ext uri="{FF2B5EF4-FFF2-40B4-BE49-F238E27FC236}">
                      <a16:creationId xmlns:a16="http://schemas.microsoft.com/office/drawing/2014/main" id="{7774C666-C75A-406A-9D3A-98F4578287D5}"/>
                    </a:ext>
                  </a:extLst>
                </p:cNvPr>
                <p:cNvPicPr/>
                <p:nvPr/>
              </p:nvPicPr>
              <p:blipFill>
                <a:blip r:embed="rId977"/>
                <a:stretch>
                  <a:fillRect/>
                </a:stretch>
              </p:blipFill>
              <p:spPr>
                <a:xfrm>
                  <a:off x="5480573" y="5605107"/>
                  <a:ext cx="828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978">
              <p14:nvContentPartPr>
                <p14:cNvPr id="598" name="Freihand 597">
                  <a:extLst>
                    <a:ext uri="{FF2B5EF4-FFF2-40B4-BE49-F238E27FC236}">
                      <a16:creationId xmlns:a16="http://schemas.microsoft.com/office/drawing/2014/main" id="{9622C7C6-CAEE-41CA-889A-786DC3308974}"/>
                    </a:ext>
                  </a:extLst>
                </p14:cNvPr>
                <p14:cNvContentPartPr/>
                <p14:nvPr/>
              </p14:nvContentPartPr>
              <p14:xfrm>
                <a:off x="6275453" y="5624187"/>
                <a:ext cx="103680" cy="102240"/>
              </p14:xfrm>
            </p:contentPart>
          </mc:Choice>
          <mc:Fallback xmlns="">
            <p:pic>
              <p:nvPicPr>
                <p:cNvPr id="598" name="Freihand 597">
                  <a:extLst>
                    <a:ext uri="{FF2B5EF4-FFF2-40B4-BE49-F238E27FC236}">
                      <a16:creationId xmlns:a16="http://schemas.microsoft.com/office/drawing/2014/main" id="{9622C7C6-CAEE-41CA-889A-786DC3308974}"/>
                    </a:ext>
                  </a:extLst>
                </p:cNvPr>
                <p:cNvPicPr/>
                <p:nvPr/>
              </p:nvPicPr>
              <p:blipFill>
                <a:blip r:embed="rId979"/>
                <a:stretch>
                  <a:fillRect/>
                </a:stretch>
              </p:blipFill>
              <p:spPr>
                <a:xfrm>
                  <a:off x="6271133" y="5619867"/>
                  <a:ext cx="1123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980">
              <p14:nvContentPartPr>
                <p14:cNvPr id="599" name="Freihand 598">
                  <a:extLst>
                    <a:ext uri="{FF2B5EF4-FFF2-40B4-BE49-F238E27FC236}">
                      <a16:creationId xmlns:a16="http://schemas.microsoft.com/office/drawing/2014/main" id="{6381D0D1-3A3C-4FA7-A40A-F5CF95B6192D}"/>
                    </a:ext>
                  </a:extLst>
                </p14:cNvPr>
                <p14:cNvContentPartPr/>
                <p14:nvPr/>
              </p14:nvContentPartPr>
              <p14:xfrm>
                <a:off x="6404693" y="5587467"/>
                <a:ext cx="214560" cy="151920"/>
              </p14:xfrm>
            </p:contentPart>
          </mc:Choice>
          <mc:Fallback xmlns="">
            <p:pic>
              <p:nvPicPr>
                <p:cNvPr id="599" name="Freihand 598">
                  <a:extLst>
                    <a:ext uri="{FF2B5EF4-FFF2-40B4-BE49-F238E27FC236}">
                      <a16:creationId xmlns:a16="http://schemas.microsoft.com/office/drawing/2014/main" id="{6381D0D1-3A3C-4FA7-A40A-F5CF95B6192D}"/>
                    </a:ext>
                  </a:extLst>
                </p:cNvPr>
                <p:cNvPicPr/>
                <p:nvPr/>
              </p:nvPicPr>
              <p:blipFill>
                <a:blip r:embed="rId981"/>
                <a:stretch>
                  <a:fillRect/>
                </a:stretch>
              </p:blipFill>
              <p:spPr>
                <a:xfrm>
                  <a:off x="6400373" y="5583147"/>
                  <a:ext cx="2232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982">
              <p14:nvContentPartPr>
                <p14:cNvPr id="600" name="Freihand 599">
                  <a:extLst>
                    <a:ext uri="{FF2B5EF4-FFF2-40B4-BE49-F238E27FC236}">
                      <a16:creationId xmlns:a16="http://schemas.microsoft.com/office/drawing/2014/main" id="{20E4A626-16EF-4C12-A4C1-C9CF39D2E53F}"/>
                    </a:ext>
                  </a:extLst>
                </p14:cNvPr>
                <p14:cNvContentPartPr/>
                <p14:nvPr/>
              </p14:nvContentPartPr>
              <p14:xfrm>
                <a:off x="6610613" y="5644707"/>
                <a:ext cx="101520" cy="166320"/>
              </p14:xfrm>
            </p:contentPart>
          </mc:Choice>
          <mc:Fallback xmlns="">
            <p:pic>
              <p:nvPicPr>
                <p:cNvPr id="600" name="Freihand 599">
                  <a:extLst>
                    <a:ext uri="{FF2B5EF4-FFF2-40B4-BE49-F238E27FC236}">
                      <a16:creationId xmlns:a16="http://schemas.microsoft.com/office/drawing/2014/main" id="{20E4A626-16EF-4C12-A4C1-C9CF39D2E53F}"/>
                    </a:ext>
                  </a:extLst>
                </p:cNvPr>
                <p:cNvPicPr/>
                <p:nvPr/>
              </p:nvPicPr>
              <p:blipFill>
                <a:blip r:embed="rId983"/>
                <a:stretch>
                  <a:fillRect/>
                </a:stretch>
              </p:blipFill>
              <p:spPr>
                <a:xfrm>
                  <a:off x="6606293" y="5640387"/>
                  <a:ext cx="1101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984">
              <p14:nvContentPartPr>
                <p14:cNvPr id="601" name="Freihand 600">
                  <a:extLst>
                    <a:ext uri="{FF2B5EF4-FFF2-40B4-BE49-F238E27FC236}">
                      <a16:creationId xmlns:a16="http://schemas.microsoft.com/office/drawing/2014/main" id="{D2B1A896-4998-41BF-81B1-BCE0E993B5C2}"/>
                    </a:ext>
                  </a:extLst>
                </p14:cNvPr>
                <p14:cNvContentPartPr/>
                <p14:nvPr/>
              </p14:nvContentPartPr>
              <p14:xfrm>
                <a:off x="6736253" y="5578467"/>
                <a:ext cx="215640" cy="131040"/>
              </p14:xfrm>
            </p:contentPart>
          </mc:Choice>
          <mc:Fallback xmlns="">
            <p:pic>
              <p:nvPicPr>
                <p:cNvPr id="601" name="Freihand 600">
                  <a:extLst>
                    <a:ext uri="{FF2B5EF4-FFF2-40B4-BE49-F238E27FC236}">
                      <a16:creationId xmlns:a16="http://schemas.microsoft.com/office/drawing/2014/main" id="{D2B1A896-4998-41BF-81B1-BCE0E993B5C2}"/>
                    </a:ext>
                  </a:extLst>
                </p:cNvPr>
                <p:cNvPicPr/>
                <p:nvPr/>
              </p:nvPicPr>
              <p:blipFill>
                <a:blip r:embed="rId985"/>
                <a:stretch>
                  <a:fillRect/>
                </a:stretch>
              </p:blipFill>
              <p:spPr>
                <a:xfrm>
                  <a:off x="6731933" y="5574147"/>
                  <a:ext cx="2242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986">
              <p14:nvContentPartPr>
                <p14:cNvPr id="602" name="Freihand 601">
                  <a:extLst>
                    <a:ext uri="{FF2B5EF4-FFF2-40B4-BE49-F238E27FC236}">
                      <a16:creationId xmlns:a16="http://schemas.microsoft.com/office/drawing/2014/main" id="{E1862169-9DB8-4AF0-A29F-F50B536F1F0A}"/>
                    </a:ext>
                  </a:extLst>
                </p14:cNvPr>
                <p14:cNvContentPartPr/>
                <p14:nvPr/>
              </p14:nvContentPartPr>
              <p14:xfrm>
                <a:off x="7129013" y="5645427"/>
                <a:ext cx="136080" cy="165960"/>
              </p14:xfrm>
            </p:contentPart>
          </mc:Choice>
          <mc:Fallback xmlns="">
            <p:pic>
              <p:nvPicPr>
                <p:cNvPr id="602" name="Freihand 601">
                  <a:extLst>
                    <a:ext uri="{FF2B5EF4-FFF2-40B4-BE49-F238E27FC236}">
                      <a16:creationId xmlns:a16="http://schemas.microsoft.com/office/drawing/2014/main" id="{E1862169-9DB8-4AF0-A29F-F50B536F1F0A}"/>
                    </a:ext>
                  </a:extLst>
                </p:cNvPr>
                <p:cNvPicPr/>
                <p:nvPr/>
              </p:nvPicPr>
              <p:blipFill>
                <a:blip r:embed="rId987"/>
                <a:stretch>
                  <a:fillRect/>
                </a:stretch>
              </p:blipFill>
              <p:spPr>
                <a:xfrm>
                  <a:off x="7124693" y="5641107"/>
                  <a:ext cx="1447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988">
              <p14:nvContentPartPr>
                <p14:cNvPr id="603" name="Freihand 602">
                  <a:extLst>
                    <a:ext uri="{FF2B5EF4-FFF2-40B4-BE49-F238E27FC236}">
                      <a16:creationId xmlns:a16="http://schemas.microsoft.com/office/drawing/2014/main" id="{2855D124-0A48-49AC-997D-CEBACE94784C}"/>
                    </a:ext>
                  </a:extLst>
                </p14:cNvPr>
                <p14:cNvContentPartPr/>
                <p14:nvPr/>
              </p14:nvContentPartPr>
              <p14:xfrm>
                <a:off x="7328453" y="5698707"/>
                <a:ext cx="89640" cy="85680"/>
              </p14:xfrm>
            </p:contentPart>
          </mc:Choice>
          <mc:Fallback xmlns="">
            <p:pic>
              <p:nvPicPr>
                <p:cNvPr id="603" name="Freihand 602">
                  <a:extLst>
                    <a:ext uri="{FF2B5EF4-FFF2-40B4-BE49-F238E27FC236}">
                      <a16:creationId xmlns:a16="http://schemas.microsoft.com/office/drawing/2014/main" id="{2855D124-0A48-49AC-997D-CEBACE94784C}"/>
                    </a:ext>
                  </a:extLst>
                </p:cNvPr>
                <p:cNvPicPr/>
                <p:nvPr/>
              </p:nvPicPr>
              <p:blipFill>
                <a:blip r:embed="rId989"/>
                <a:stretch>
                  <a:fillRect/>
                </a:stretch>
              </p:blipFill>
              <p:spPr>
                <a:xfrm>
                  <a:off x="7324133" y="5694387"/>
                  <a:ext cx="982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990">
              <p14:nvContentPartPr>
                <p14:cNvPr id="604" name="Freihand 603">
                  <a:extLst>
                    <a:ext uri="{FF2B5EF4-FFF2-40B4-BE49-F238E27FC236}">
                      <a16:creationId xmlns:a16="http://schemas.microsoft.com/office/drawing/2014/main" id="{D0FB510A-6B62-4CF2-B802-864FE6754059}"/>
                    </a:ext>
                  </a:extLst>
                </p14:cNvPr>
                <p14:cNvContentPartPr/>
                <p14:nvPr/>
              </p14:nvContentPartPr>
              <p14:xfrm>
                <a:off x="7591253" y="5643267"/>
                <a:ext cx="395280" cy="102960"/>
              </p14:xfrm>
            </p:contentPart>
          </mc:Choice>
          <mc:Fallback xmlns="">
            <p:pic>
              <p:nvPicPr>
                <p:cNvPr id="604" name="Freihand 603">
                  <a:extLst>
                    <a:ext uri="{FF2B5EF4-FFF2-40B4-BE49-F238E27FC236}">
                      <a16:creationId xmlns:a16="http://schemas.microsoft.com/office/drawing/2014/main" id="{D0FB510A-6B62-4CF2-B802-864FE6754059}"/>
                    </a:ext>
                  </a:extLst>
                </p:cNvPr>
                <p:cNvPicPr/>
                <p:nvPr/>
              </p:nvPicPr>
              <p:blipFill>
                <a:blip r:embed="rId991"/>
                <a:stretch>
                  <a:fillRect/>
                </a:stretch>
              </p:blipFill>
              <p:spPr>
                <a:xfrm>
                  <a:off x="7586933" y="5638947"/>
                  <a:ext cx="4039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992">
              <p14:nvContentPartPr>
                <p14:cNvPr id="605" name="Freihand 604">
                  <a:extLst>
                    <a:ext uri="{FF2B5EF4-FFF2-40B4-BE49-F238E27FC236}">
                      <a16:creationId xmlns:a16="http://schemas.microsoft.com/office/drawing/2014/main" id="{63B1C533-BFA8-4D49-88C6-A73B771E89B2}"/>
                    </a:ext>
                  </a:extLst>
                </p14:cNvPr>
                <p14:cNvContentPartPr/>
                <p14:nvPr/>
              </p14:nvContentPartPr>
              <p14:xfrm>
                <a:off x="8028293" y="5586747"/>
                <a:ext cx="14760" cy="16560"/>
              </p14:xfrm>
            </p:contentPart>
          </mc:Choice>
          <mc:Fallback xmlns="">
            <p:pic>
              <p:nvPicPr>
                <p:cNvPr id="605" name="Freihand 604">
                  <a:extLst>
                    <a:ext uri="{FF2B5EF4-FFF2-40B4-BE49-F238E27FC236}">
                      <a16:creationId xmlns:a16="http://schemas.microsoft.com/office/drawing/2014/main" id="{63B1C533-BFA8-4D49-88C6-A73B771E89B2}"/>
                    </a:ext>
                  </a:extLst>
                </p:cNvPr>
                <p:cNvPicPr/>
                <p:nvPr/>
              </p:nvPicPr>
              <p:blipFill>
                <a:blip r:embed="rId993"/>
                <a:stretch>
                  <a:fillRect/>
                </a:stretch>
              </p:blipFill>
              <p:spPr>
                <a:xfrm>
                  <a:off x="8023973" y="5582427"/>
                  <a:ext cx="234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994">
              <p14:nvContentPartPr>
                <p14:cNvPr id="606" name="Freihand 605">
                  <a:extLst>
                    <a:ext uri="{FF2B5EF4-FFF2-40B4-BE49-F238E27FC236}">
                      <a16:creationId xmlns:a16="http://schemas.microsoft.com/office/drawing/2014/main" id="{19F1B9B9-C89C-461D-B8E3-7D57067E3B00}"/>
                    </a:ext>
                  </a:extLst>
                </p14:cNvPr>
                <p14:cNvContentPartPr/>
                <p14:nvPr/>
              </p14:nvContentPartPr>
              <p14:xfrm>
                <a:off x="8053493" y="5546067"/>
                <a:ext cx="265320" cy="159480"/>
              </p14:xfrm>
            </p:contentPart>
          </mc:Choice>
          <mc:Fallback xmlns="">
            <p:pic>
              <p:nvPicPr>
                <p:cNvPr id="606" name="Freihand 605">
                  <a:extLst>
                    <a:ext uri="{FF2B5EF4-FFF2-40B4-BE49-F238E27FC236}">
                      <a16:creationId xmlns:a16="http://schemas.microsoft.com/office/drawing/2014/main" id="{19F1B9B9-C89C-461D-B8E3-7D57067E3B00}"/>
                    </a:ext>
                  </a:extLst>
                </p:cNvPr>
                <p:cNvPicPr/>
                <p:nvPr/>
              </p:nvPicPr>
              <p:blipFill>
                <a:blip r:embed="rId995"/>
                <a:stretch>
                  <a:fillRect/>
                </a:stretch>
              </p:blipFill>
              <p:spPr>
                <a:xfrm>
                  <a:off x="8049173" y="5541747"/>
                  <a:ext cx="2739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996">
              <p14:nvContentPartPr>
                <p14:cNvPr id="607" name="Freihand 606">
                  <a:extLst>
                    <a:ext uri="{FF2B5EF4-FFF2-40B4-BE49-F238E27FC236}">
                      <a16:creationId xmlns:a16="http://schemas.microsoft.com/office/drawing/2014/main" id="{F20903A1-763C-453A-BEC7-989DA1741442}"/>
                    </a:ext>
                  </a:extLst>
                </p14:cNvPr>
                <p14:cNvContentPartPr/>
                <p14:nvPr/>
              </p14:nvContentPartPr>
              <p14:xfrm>
                <a:off x="5325053" y="5901027"/>
                <a:ext cx="6840" cy="118080"/>
              </p14:xfrm>
            </p:contentPart>
          </mc:Choice>
          <mc:Fallback xmlns="">
            <p:pic>
              <p:nvPicPr>
                <p:cNvPr id="607" name="Freihand 606">
                  <a:extLst>
                    <a:ext uri="{FF2B5EF4-FFF2-40B4-BE49-F238E27FC236}">
                      <a16:creationId xmlns:a16="http://schemas.microsoft.com/office/drawing/2014/main" id="{F20903A1-763C-453A-BEC7-989DA1741442}"/>
                    </a:ext>
                  </a:extLst>
                </p:cNvPr>
                <p:cNvPicPr/>
                <p:nvPr/>
              </p:nvPicPr>
              <p:blipFill>
                <a:blip r:embed="rId997"/>
                <a:stretch>
                  <a:fillRect/>
                </a:stretch>
              </p:blipFill>
              <p:spPr>
                <a:xfrm>
                  <a:off x="5320733" y="5896707"/>
                  <a:ext cx="154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998">
              <p14:nvContentPartPr>
                <p14:cNvPr id="608" name="Freihand 607">
                  <a:extLst>
                    <a:ext uri="{FF2B5EF4-FFF2-40B4-BE49-F238E27FC236}">
                      <a16:creationId xmlns:a16="http://schemas.microsoft.com/office/drawing/2014/main" id="{D3FCCAAA-6C09-4017-BBCE-E3F23E2E4C7F}"/>
                    </a:ext>
                  </a:extLst>
                </p14:cNvPr>
                <p14:cNvContentPartPr/>
                <p14:nvPr/>
              </p14:nvContentPartPr>
              <p14:xfrm>
                <a:off x="5322173" y="5876187"/>
                <a:ext cx="134280" cy="120960"/>
              </p14:xfrm>
            </p:contentPart>
          </mc:Choice>
          <mc:Fallback xmlns="">
            <p:pic>
              <p:nvPicPr>
                <p:cNvPr id="608" name="Freihand 607">
                  <a:extLst>
                    <a:ext uri="{FF2B5EF4-FFF2-40B4-BE49-F238E27FC236}">
                      <a16:creationId xmlns:a16="http://schemas.microsoft.com/office/drawing/2014/main" id="{D3FCCAAA-6C09-4017-BBCE-E3F23E2E4C7F}"/>
                    </a:ext>
                  </a:extLst>
                </p:cNvPr>
                <p:cNvPicPr/>
                <p:nvPr/>
              </p:nvPicPr>
              <p:blipFill>
                <a:blip r:embed="rId999"/>
                <a:stretch>
                  <a:fillRect/>
                </a:stretch>
              </p:blipFill>
              <p:spPr>
                <a:xfrm>
                  <a:off x="5317853" y="5871867"/>
                  <a:ext cx="1429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1000">
              <p14:nvContentPartPr>
                <p14:cNvPr id="609" name="Freihand 608">
                  <a:extLst>
                    <a:ext uri="{FF2B5EF4-FFF2-40B4-BE49-F238E27FC236}">
                      <a16:creationId xmlns:a16="http://schemas.microsoft.com/office/drawing/2014/main" id="{CC0D881D-D67E-4860-8FD1-BEEE2AED46CD}"/>
                    </a:ext>
                  </a:extLst>
                </p14:cNvPr>
                <p14:cNvContentPartPr/>
                <p14:nvPr/>
              </p14:nvContentPartPr>
              <p14:xfrm>
                <a:off x="5476973" y="5830107"/>
                <a:ext cx="71640" cy="165600"/>
              </p14:xfrm>
            </p:contentPart>
          </mc:Choice>
          <mc:Fallback xmlns="">
            <p:pic>
              <p:nvPicPr>
                <p:cNvPr id="609" name="Freihand 608">
                  <a:extLst>
                    <a:ext uri="{FF2B5EF4-FFF2-40B4-BE49-F238E27FC236}">
                      <a16:creationId xmlns:a16="http://schemas.microsoft.com/office/drawing/2014/main" id="{CC0D881D-D67E-4860-8FD1-BEEE2AED46CD}"/>
                    </a:ext>
                  </a:extLst>
                </p:cNvPr>
                <p:cNvPicPr/>
                <p:nvPr/>
              </p:nvPicPr>
              <p:blipFill>
                <a:blip r:embed="rId1001"/>
                <a:stretch>
                  <a:fillRect/>
                </a:stretch>
              </p:blipFill>
              <p:spPr>
                <a:xfrm>
                  <a:off x="5472653" y="5825787"/>
                  <a:ext cx="802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002">
              <p14:nvContentPartPr>
                <p14:cNvPr id="614" name="Freihand 613">
                  <a:extLst>
                    <a:ext uri="{FF2B5EF4-FFF2-40B4-BE49-F238E27FC236}">
                      <a16:creationId xmlns:a16="http://schemas.microsoft.com/office/drawing/2014/main" id="{108E2473-DB84-4467-8E38-3FA876EDCFFF}"/>
                    </a:ext>
                  </a:extLst>
                </p14:cNvPr>
                <p14:cNvContentPartPr/>
                <p14:nvPr/>
              </p14:nvContentPartPr>
              <p14:xfrm>
                <a:off x="4921853" y="6147627"/>
                <a:ext cx="182880" cy="34560"/>
              </p14:xfrm>
            </p:contentPart>
          </mc:Choice>
          <mc:Fallback xmlns="">
            <p:pic>
              <p:nvPicPr>
                <p:cNvPr id="614" name="Freihand 613">
                  <a:extLst>
                    <a:ext uri="{FF2B5EF4-FFF2-40B4-BE49-F238E27FC236}">
                      <a16:creationId xmlns:a16="http://schemas.microsoft.com/office/drawing/2014/main" id="{108E2473-DB84-4467-8E38-3FA876EDCFFF}"/>
                    </a:ext>
                  </a:extLst>
                </p:cNvPr>
                <p:cNvPicPr/>
                <p:nvPr/>
              </p:nvPicPr>
              <p:blipFill>
                <a:blip r:embed="rId1003"/>
                <a:stretch>
                  <a:fillRect/>
                </a:stretch>
              </p:blipFill>
              <p:spPr>
                <a:xfrm>
                  <a:off x="4917533" y="6143307"/>
                  <a:ext cx="1915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1004">
              <p14:nvContentPartPr>
                <p14:cNvPr id="615" name="Freihand 614">
                  <a:extLst>
                    <a:ext uri="{FF2B5EF4-FFF2-40B4-BE49-F238E27FC236}">
                      <a16:creationId xmlns:a16="http://schemas.microsoft.com/office/drawing/2014/main" id="{DEC308C0-3C45-4F95-A690-6DF191841C25}"/>
                    </a:ext>
                  </a:extLst>
                </p14:cNvPr>
                <p14:cNvContentPartPr/>
                <p14:nvPr/>
              </p14:nvContentPartPr>
              <p14:xfrm>
                <a:off x="4932653" y="6192627"/>
                <a:ext cx="131040" cy="34560"/>
              </p14:xfrm>
            </p:contentPart>
          </mc:Choice>
          <mc:Fallback xmlns="">
            <p:pic>
              <p:nvPicPr>
                <p:cNvPr id="615" name="Freihand 614">
                  <a:extLst>
                    <a:ext uri="{FF2B5EF4-FFF2-40B4-BE49-F238E27FC236}">
                      <a16:creationId xmlns:a16="http://schemas.microsoft.com/office/drawing/2014/main" id="{DEC308C0-3C45-4F95-A690-6DF191841C25}"/>
                    </a:ext>
                  </a:extLst>
                </p:cNvPr>
                <p:cNvPicPr/>
                <p:nvPr/>
              </p:nvPicPr>
              <p:blipFill>
                <a:blip r:embed="rId1005"/>
                <a:stretch>
                  <a:fillRect/>
                </a:stretch>
              </p:blipFill>
              <p:spPr>
                <a:xfrm>
                  <a:off x="4928333" y="6188307"/>
                  <a:ext cx="1396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616" name="Freihand 615">
                  <a:extLst>
                    <a:ext uri="{FF2B5EF4-FFF2-40B4-BE49-F238E27FC236}">
                      <a16:creationId xmlns:a16="http://schemas.microsoft.com/office/drawing/2014/main" id="{A54D0296-5DE5-4202-80B5-D9EA88C158BA}"/>
                    </a:ext>
                  </a:extLst>
                </p14:cNvPr>
                <p14:cNvContentPartPr/>
                <p14:nvPr/>
              </p14:nvContentPartPr>
              <p14:xfrm>
                <a:off x="5080253" y="6104787"/>
                <a:ext cx="89280" cy="138600"/>
              </p14:xfrm>
            </p:contentPart>
          </mc:Choice>
          <mc:Fallback xmlns="">
            <p:pic>
              <p:nvPicPr>
                <p:cNvPr id="616" name="Freihand 615">
                  <a:extLst>
                    <a:ext uri="{FF2B5EF4-FFF2-40B4-BE49-F238E27FC236}">
                      <a16:creationId xmlns:a16="http://schemas.microsoft.com/office/drawing/2014/main" id="{A54D0296-5DE5-4202-80B5-D9EA88C158BA}"/>
                    </a:ext>
                  </a:extLst>
                </p:cNvPr>
                <p:cNvPicPr/>
                <p:nvPr/>
              </p:nvPicPr>
              <p:blipFill>
                <a:blip r:embed="rId1007"/>
                <a:stretch>
                  <a:fillRect/>
                </a:stretch>
              </p:blipFill>
              <p:spPr>
                <a:xfrm>
                  <a:off x="5075933" y="6100467"/>
                  <a:ext cx="979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617" name="Freihand 616">
                  <a:extLst>
                    <a:ext uri="{FF2B5EF4-FFF2-40B4-BE49-F238E27FC236}">
                      <a16:creationId xmlns:a16="http://schemas.microsoft.com/office/drawing/2014/main" id="{94B5F704-E8A2-4C1A-8AFD-E7776D76E3C7}"/>
                    </a:ext>
                  </a:extLst>
                </p14:cNvPr>
                <p14:cNvContentPartPr/>
                <p14:nvPr/>
              </p14:nvContentPartPr>
              <p14:xfrm>
                <a:off x="5335853" y="6089667"/>
                <a:ext cx="90360" cy="169560"/>
              </p14:xfrm>
            </p:contentPart>
          </mc:Choice>
          <mc:Fallback xmlns="">
            <p:pic>
              <p:nvPicPr>
                <p:cNvPr id="617" name="Freihand 616">
                  <a:extLst>
                    <a:ext uri="{FF2B5EF4-FFF2-40B4-BE49-F238E27FC236}">
                      <a16:creationId xmlns:a16="http://schemas.microsoft.com/office/drawing/2014/main" id="{94B5F704-E8A2-4C1A-8AFD-E7776D76E3C7}"/>
                    </a:ext>
                  </a:extLst>
                </p:cNvPr>
                <p:cNvPicPr/>
                <p:nvPr/>
              </p:nvPicPr>
              <p:blipFill>
                <a:blip r:embed="rId1009"/>
                <a:stretch>
                  <a:fillRect/>
                </a:stretch>
              </p:blipFill>
              <p:spPr>
                <a:xfrm>
                  <a:off x="5331533" y="6085347"/>
                  <a:ext cx="990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618" name="Freihand 617">
                  <a:extLst>
                    <a:ext uri="{FF2B5EF4-FFF2-40B4-BE49-F238E27FC236}">
                      <a16:creationId xmlns:a16="http://schemas.microsoft.com/office/drawing/2014/main" id="{3CA9378B-B6EE-407F-9B7D-B2C7CBCE7E34}"/>
                    </a:ext>
                  </a:extLst>
                </p14:cNvPr>
                <p14:cNvContentPartPr/>
                <p14:nvPr/>
              </p14:nvContentPartPr>
              <p14:xfrm>
                <a:off x="5438093" y="6169947"/>
                <a:ext cx="232920" cy="216360"/>
              </p14:xfrm>
            </p:contentPart>
          </mc:Choice>
          <mc:Fallback xmlns="">
            <p:pic>
              <p:nvPicPr>
                <p:cNvPr id="618" name="Freihand 617">
                  <a:extLst>
                    <a:ext uri="{FF2B5EF4-FFF2-40B4-BE49-F238E27FC236}">
                      <a16:creationId xmlns:a16="http://schemas.microsoft.com/office/drawing/2014/main" id="{3CA9378B-B6EE-407F-9B7D-B2C7CBCE7E34}"/>
                    </a:ext>
                  </a:extLst>
                </p:cNvPr>
                <p:cNvPicPr/>
                <p:nvPr/>
              </p:nvPicPr>
              <p:blipFill>
                <a:blip r:embed="rId1011"/>
                <a:stretch>
                  <a:fillRect/>
                </a:stretch>
              </p:blipFill>
              <p:spPr>
                <a:xfrm>
                  <a:off x="5433773" y="6165627"/>
                  <a:ext cx="24156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619" name="Freihand 618">
                  <a:extLst>
                    <a:ext uri="{FF2B5EF4-FFF2-40B4-BE49-F238E27FC236}">
                      <a16:creationId xmlns:a16="http://schemas.microsoft.com/office/drawing/2014/main" id="{71720D3B-D562-4BDB-8083-D8BCB266257D}"/>
                    </a:ext>
                  </a:extLst>
                </p14:cNvPr>
                <p14:cNvContentPartPr/>
                <p14:nvPr/>
              </p14:nvContentPartPr>
              <p14:xfrm>
                <a:off x="5697293" y="6133947"/>
                <a:ext cx="61920" cy="113760"/>
              </p14:xfrm>
            </p:contentPart>
          </mc:Choice>
          <mc:Fallback xmlns="">
            <p:pic>
              <p:nvPicPr>
                <p:cNvPr id="619" name="Freihand 618">
                  <a:extLst>
                    <a:ext uri="{FF2B5EF4-FFF2-40B4-BE49-F238E27FC236}">
                      <a16:creationId xmlns:a16="http://schemas.microsoft.com/office/drawing/2014/main" id="{71720D3B-D562-4BDB-8083-D8BCB266257D}"/>
                    </a:ext>
                  </a:extLst>
                </p:cNvPr>
                <p:cNvPicPr/>
                <p:nvPr/>
              </p:nvPicPr>
              <p:blipFill>
                <a:blip r:embed="rId1013"/>
                <a:stretch>
                  <a:fillRect/>
                </a:stretch>
              </p:blipFill>
              <p:spPr>
                <a:xfrm>
                  <a:off x="5692973" y="6129627"/>
                  <a:ext cx="705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620" name="Freihand 619">
                  <a:extLst>
                    <a:ext uri="{FF2B5EF4-FFF2-40B4-BE49-F238E27FC236}">
                      <a16:creationId xmlns:a16="http://schemas.microsoft.com/office/drawing/2014/main" id="{2E2863AB-AE56-4808-A9FB-1F7F8AEEEEAD}"/>
                    </a:ext>
                  </a:extLst>
                </p14:cNvPr>
                <p14:cNvContentPartPr/>
                <p14:nvPr/>
              </p14:nvContentPartPr>
              <p14:xfrm>
                <a:off x="5719613" y="6033147"/>
                <a:ext cx="195120" cy="278280"/>
              </p14:xfrm>
            </p:contentPart>
          </mc:Choice>
          <mc:Fallback xmlns="">
            <p:pic>
              <p:nvPicPr>
                <p:cNvPr id="620" name="Freihand 619">
                  <a:extLst>
                    <a:ext uri="{FF2B5EF4-FFF2-40B4-BE49-F238E27FC236}">
                      <a16:creationId xmlns:a16="http://schemas.microsoft.com/office/drawing/2014/main" id="{2E2863AB-AE56-4808-A9FB-1F7F8AEEEEAD}"/>
                    </a:ext>
                  </a:extLst>
                </p:cNvPr>
                <p:cNvPicPr/>
                <p:nvPr/>
              </p:nvPicPr>
              <p:blipFill>
                <a:blip r:embed="rId1015"/>
                <a:stretch>
                  <a:fillRect/>
                </a:stretch>
              </p:blipFill>
              <p:spPr>
                <a:xfrm>
                  <a:off x="5715293" y="6028827"/>
                  <a:ext cx="20376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621" name="Freihand 620">
                  <a:extLst>
                    <a:ext uri="{FF2B5EF4-FFF2-40B4-BE49-F238E27FC236}">
                      <a16:creationId xmlns:a16="http://schemas.microsoft.com/office/drawing/2014/main" id="{22D98D51-9E2C-44AD-93FA-5EEC74B1F038}"/>
                    </a:ext>
                  </a:extLst>
                </p14:cNvPr>
                <p14:cNvContentPartPr/>
                <p14:nvPr/>
              </p14:nvContentPartPr>
              <p14:xfrm>
                <a:off x="5906453" y="6069147"/>
                <a:ext cx="47880" cy="155160"/>
              </p14:xfrm>
            </p:contentPart>
          </mc:Choice>
          <mc:Fallback xmlns="">
            <p:pic>
              <p:nvPicPr>
                <p:cNvPr id="621" name="Freihand 620">
                  <a:extLst>
                    <a:ext uri="{FF2B5EF4-FFF2-40B4-BE49-F238E27FC236}">
                      <a16:creationId xmlns:a16="http://schemas.microsoft.com/office/drawing/2014/main" id="{22D98D51-9E2C-44AD-93FA-5EEC74B1F038}"/>
                    </a:ext>
                  </a:extLst>
                </p:cNvPr>
                <p:cNvPicPr/>
                <p:nvPr/>
              </p:nvPicPr>
              <p:blipFill>
                <a:blip r:embed="rId1017"/>
                <a:stretch>
                  <a:fillRect/>
                </a:stretch>
              </p:blipFill>
              <p:spPr>
                <a:xfrm>
                  <a:off x="5902133" y="6064827"/>
                  <a:ext cx="5652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018">
              <p14:nvContentPartPr>
                <p14:cNvPr id="622" name="Freihand 621">
                  <a:extLst>
                    <a:ext uri="{FF2B5EF4-FFF2-40B4-BE49-F238E27FC236}">
                      <a16:creationId xmlns:a16="http://schemas.microsoft.com/office/drawing/2014/main" id="{7EB8F06E-485B-4603-A7A1-24651B8C3F4F}"/>
                    </a:ext>
                  </a:extLst>
                </p14:cNvPr>
                <p14:cNvContentPartPr/>
                <p14:nvPr/>
              </p14:nvContentPartPr>
              <p14:xfrm>
                <a:off x="5993573" y="6040347"/>
                <a:ext cx="104400" cy="136440"/>
              </p14:xfrm>
            </p:contentPart>
          </mc:Choice>
          <mc:Fallback xmlns="">
            <p:pic>
              <p:nvPicPr>
                <p:cNvPr id="622" name="Freihand 621">
                  <a:extLst>
                    <a:ext uri="{FF2B5EF4-FFF2-40B4-BE49-F238E27FC236}">
                      <a16:creationId xmlns:a16="http://schemas.microsoft.com/office/drawing/2014/main" id="{7EB8F06E-485B-4603-A7A1-24651B8C3F4F}"/>
                    </a:ext>
                  </a:extLst>
                </p:cNvPr>
                <p:cNvPicPr/>
                <p:nvPr/>
              </p:nvPicPr>
              <p:blipFill>
                <a:blip r:embed="rId1019"/>
                <a:stretch>
                  <a:fillRect/>
                </a:stretch>
              </p:blipFill>
              <p:spPr>
                <a:xfrm>
                  <a:off x="5989253" y="6036027"/>
                  <a:ext cx="1130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623" name="Freihand 622">
                  <a:extLst>
                    <a:ext uri="{FF2B5EF4-FFF2-40B4-BE49-F238E27FC236}">
                      <a16:creationId xmlns:a16="http://schemas.microsoft.com/office/drawing/2014/main" id="{3F285C1A-8A56-4548-88C4-52B772FBE24E}"/>
                    </a:ext>
                  </a:extLst>
                </p14:cNvPr>
                <p14:cNvContentPartPr/>
                <p14:nvPr/>
              </p14:nvContentPartPr>
              <p14:xfrm>
                <a:off x="6067733" y="6069507"/>
                <a:ext cx="48600" cy="25560"/>
              </p14:xfrm>
            </p:contentPart>
          </mc:Choice>
          <mc:Fallback xmlns="">
            <p:pic>
              <p:nvPicPr>
                <p:cNvPr id="623" name="Freihand 622">
                  <a:extLst>
                    <a:ext uri="{FF2B5EF4-FFF2-40B4-BE49-F238E27FC236}">
                      <a16:creationId xmlns:a16="http://schemas.microsoft.com/office/drawing/2014/main" id="{3F285C1A-8A56-4548-88C4-52B772FBE24E}"/>
                    </a:ext>
                  </a:extLst>
                </p:cNvPr>
                <p:cNvPicPr/>
                <p:nvPr/>
              </p:nvPicPr>
              <p:blipFill>
                <a:blip r:embed="rId1021"/>
                <a:stretch>
                  <a:fillRect/>
                </a:stretch>
              </p:blipFill>
              <p:spPr>
                <a:xfrm>
                  <a:off x="6063413" y="6065187"/>
                  <a:ext cx="572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624" name="Freihand 623">
                  <a:extLst>
                    <a:ext uri="{FF2B5EF4-FFF2-40B4-BE49-F238E27FC236}">
                      <a16:creationId xmlns:a16="http://schemas.microsoft.com/office/drawing/2014/main" id="{6D83C725-744F-4D5C-A048-0E8154789B0B}"/>
                    </a:ext>
                  </a:extLst>
                </p14:cNvPr>
                <p14:cNvContentPartPr/>
                <p14:nvPr/>
              </p14:nvContentPartPr>
              <p14:xfrm>
                <a:off x="6106253" y="6095787"/>
                <a:ext cx="68760" cy="243360"/>
              </p14:xfrm>
            </p:contentPart>
          </mc:Choice>
          <mc:Fallback xmlns="">
            <p:pic>
              <p:nvPicPr>
                <p:cNvPr id="624" name="Freihand 623">
                  <a:extLst>
                    <a:ext uri="{FF2B5EF4-FFF2-40B4-BE49-F238E27FC236}">
                      <a16:creationId xmlns:a16="http://schemas.microsoft.com/office/drawing/2014/main" id="{6D83C725-744F-4D5C-A048-0E8154789B0B}"/>
                    </a:ext>
                  </a:extLst>
                </p:cNvPr>
                <p:cNvPicPr/>
                <p:nvPr/>
              </p:nvPicPr>
              <p:blipFill>
                <a:blip r:embed="rId1023"/>
                <a:stretch>
                  <a:fillRect/>
                </a:stretch>
              </p:blipFill>
              <p:spPr>
                <a:xfrm>
                  <a:off x="6101933" y="6091467"/>
                  <a:ext cx="7740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1024">
              <p14:nvContentPartPr>
                <p14:cNvPr id="625" name="Freihand 624">
                  <a:extLst>
                    <a:ext uri="{FF2B5EF4-FFF2-40B4-BE49-F238E27FC236}">
                      <a16:creationId xmlns:a16="http://schemas.microsoft.com/office/drawing/2014/main" id="{B50F3183-E087-402D-9EB4-223C62B9E0CE}"/>
                    </a:ext>
                  </a:extLst>
                </p14:cNvPr>
                <p14:cNvContentPartPr/>
                <p14:nvPr/>
              </p14:nvContentPartPr>
              <p14:xfrm>
                <a:off x="6316133" y="6098667"/>
                <a:ext cx="224640" cy="97920"/>
              </p14:xfrm>
            </p:contentPart>
          </mc:Choice>
          <mc:Fallback xmlns="">
            <p:pic>
              <p:nvPicPr>
                <p:cNvPr id="625" name="Freihand 624">
                  <a:extLst>
                    <a:ext uri="{FF2B5EF4-FFF2-40B4-BE49-F238E27FC236}">
                      <a16:creationId xmlns:a16="http://schemas.microsoft.com/office/drawing/2014/main" id="{B50F3183-E087-402D-9EB4-223C62B9E0CE}"/>
                    </a:ext>
                  </a:extLst>
                </p:cNvPr>
                <p:cNvPicPr/>
                <p:nvPr/>
              </p:nvPicPr>
              <p:blipFill>
                <a:blip r:embed="rId1025"/>
                <a:stretch>
                  <a:fillRect/>
                </a:stretch>
              </p:blipFill>
              <p:spPr>
                <a:xfrm>
                  <a:off x="6311813" y="6094347"/>
                  <a:ext cx="23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026">
              <p14:nvContentPartPr>
                <p14:cNvPr id="626" name="Freihand 625">
                  <a:extLst>
                    <a:ext uri="{FF2B5EF4-FFF2-40B4-BE49-F238E27FC236}">
                      <a16:creationId xmlns:a16="http://schemas.microsoft.com/office/drawing/2014/main" id="{7A990495-BA81-4C46-B1A0-B4CADE7C598F}"/>
                    </a:ext>
                  </a:extLst>
                </p14:cNvPr>
                <p14:cNvContentPartPr/>
                <p14:nvPr/>
              </p14:nvContentPartPr>
              <p14:xfrm>
                <a:off x="6569573" y="6087147"/>
                <a:ext cx="149040" cy="205560"/>
              </p14:xfrm>
            </p:contentPart>
          </mc:Choice>
          <mc:Fallback xmlns="">
            <p:pic>
              <p:nvPicPr>
                <p:cNvPr id="626" name="Freihand 625">
                  <a:extLst>
                    <a:ext uri="{FF2B5EF4-FFF2-40B4-BE49-F238E27FC236}">
                      <a16:creationId xmlns:a16="http://schemas.microsoft.com/office/drawing/2014/main" id="{7A990495-BA81-4C46-B1A0-B4CADE7C598F}"/>
                    </a:ext>
                  </a:extLst>
                </p:cNvPr>
                <p:cNvPicPr/>
                <p:nvPr/>
              </p:nvPicPr>
              <p:blipFill>
                <a:blip r:embed="rId1027"/>
                <a:stretch>
                  <a:fillRect/>
                </a:stretch>
              </p:blipFill>
              <p:spPr>
                <a:xfrm>
                  <a:off x="6565253" y="6082827"/>
                  <a:ext cx="15768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028">
              <p14:nvContentPartPr>
                <p14:cNvPr id="627" name="Freihand 626">
                  <a:extLst>
                    <a:ext uri="{FF2B5EF4-FFF2-40B4-BE49-F238E27FC236}">
                      <a16:creationId xmlns:a16="http://schemas.microsoft.com/office/drawing/2014/main" id="{01B05600-AC7D-4A2B-9031-D2B256B5BBEB}"/>
                    </a:ext>
                  </a:extLst>
                </p14:cNvPr>
                <p14:cNvContentPartPr/>
                <p14:nvPr/>
              </p14:nvContentPartPr>
              <p14:xfrm>
                <a:off x="6725813" y="6020547"/>
                <a:ext cx="61920" cy="155520"/>
              </p14:xfrm>
            </p:contentPart>
          </mc:Choice>
          <mc:Fallback xmlns="">
            <p:pic>
              <p:nvPicPr>
                <p:cNvPr id="627" name="Freihand 626">
                  <a:extLst>
                    <a:ext uri="{FF2B5EF4-FFF2-40B4-BE49-F238E27FC236}">
                      <a16:creationId xmlns:a16="http://schemas.microsoft.com/office/drawing/2014/main" id="{01B05600-AC7D-4A2B-9031-D2B256B5BBEB}"/>
                    </a:ext>
                  </a:extLst>
                </p:cNvPr>
                <p:cNvPicPr/>
                <p:nvPr/>
              </p:nvPicPr>
              <p:blipFill>
                <a:blip r:embed="rId1029"/>
                <a:stretch>
                  <a:fillRect/>
                </a:stretch>
              </p:blipFill>
              <p:spPr>
                <a:xfrm>
                  <a:off x="6721493" y="6016227"/>
                  <a:ext cx="705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030">
              <p14:nvContentPartPr>
                <p14:cNvPr id="628" name="Freihand 627">
                  <a:extLst>
                    <a:ext uri="{FF2B5EF4-FFF2-40B4-BE49-F238E27FC236}">
                      <a16:creationId xmlns:a16="http://schemas.microsoft.com/office/drawing/2014/main" id="{C3143FD0-9A3D-4184-A784-85DEFFEFC798}"/>
                    </a:ext>
                  </a:extLst>
                </p14:cNvPr>
                <p14:cNvContentPartPr/>
                <p14:nvPr/>
              </p14:nvContentPartPr>
              <p14:xfrm>
                <a:off x="6800333" y="5998587"/>
                <a:ext cx="63000" cy="155880"/>
              </p14:xfrm>
            </p:contentPart>
          </mc:Choice>
          <mc:Fallback xmlns="">
            <p:pic>
              <p:nvPicPr>
                <p:cNvPr id="628" name="Freihand 627">
                  <a:extLst>
                    <a:ext uri="{FF2B5EF4-FFF2-40B4-BE49-F238E27FC236}">
                      <a16:creationId xmlns:a16="http://schemas.microsoft.com/office/drawing/2014/main" id="{C3143FD0-9A3D-4184-A784-85DEFFEFC798}"/>
                    </a:ext>
                  </a:extLst>
                </p:cNvPr>
                <p:cNvPicPr/>
                <p:nvPr/>
              </p:nvPicPr>
              <p:blipFill>
                <a:blip r:embed="rId1031"/>
                <a:stretch>
                  <a:fillRect/>
                </a:stretch>
              </p:blipFill>
              <p:spPr>
                <a:xfrm>
                  <a:off x="6796013" y="5994267"/>
                  <a:ext cx="71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032">
              <p14:nvContentPartPr>
                <p14:cNvPr id="629" name="Freihand 628">
                  <a:extLst>
                    <a:ext uri="{FF2B5EF4-FFF2-40B4-BE49-F238E27FC236}">
                      <a16:creationId xmlns:a16="http://schemas.microsoft.com/office/drawing/2014/main" id="{FB9F6470-500A-448C-AC69-C828CCAE1DCF}"/>
                    </a:ext>
                  </a:extLst>
                </p14:cNvPr>
                <p14:cNvContentPartPr/>
                <p14:nvPr/>
              </p14:nvContentPartPr>
              <p14:xfrm>
                <a:off x="6669293" y="5946747"/>
                <a:ext cx="360" cy="360"/>
              </p14:xfrm>
            </p:contentPart>
          </mc:Choice>
          <mc:Fallback xmlns="">
            <p:pic>
              <p:nvPicPr>
                <p:cNvPr id="629" name="Freihand 628">
                  <a:extLst>
                    <a:ext uri="{FF2B5EF4-FFF2-40B4-BE49-F238E27FC236}">
                      <a16:creationId xmlns:a16="http://schemas.microsoft.com/office/drawing/2014/main" id="{FB9F6470-500A-448C-AC69-C828CCAE1DCF}"/>
                    </a:ext>
                  </a:extLst>
                </p:cNvPr>
                <p:cNvPicPr/>
                <p:nvPr/>
              </p:nvPicPr>
              <p:blipFill>
                <a:blip r:embed="rId75"/>
                <a:stretch>
                  <a:fillRect/>
                </a:stretch>
              </p:blipFill>
              <p:spPr>
                <a:xfrm>
                  <a:off x="6664973" y="5942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33">
              <p14:nvContentPartPr>
                <p14:cNvPr id="630" name="Freihand 629">
                  <a:extLst>
                    <a:ext uri="{FF2B5EF4-FFF2-40B4-BE49-F238E27FC236}">
                      <a16:creationId xmlns:a16="http://schemas.microsoft.com/office/drawing/2014/main" id="{7D52DFFD-EA63-4C30-B6AD-E77D845884E4}"/>
                    </a:ext>
                  </a:extLst>
                </p14:cNvPr>
                <p14:cNvContentPartPr/>
                <p14:nvPr/>
              </p14:nvContentPartPr>
              <p14:xfrm>
                <a:off x="7010573" y="6068067"/>
                <a:ext cx="135360" cy="109440"/>
              </p14:xfrm>
            </p:contentPart>
          </mc:Choice>
          <mc:Fallback xmlns="">
            <p:pic>
              <p:nvPicPr>
                <p:cNvPr id="630" name="Freihand 629">
                  <a:extLst>
                    <a:ext uri="{FF2B5EF4-FFF2-40B4-BE49-F238E27FC236}">
                      <a16:creationId xmlns:a16="http://schemas.microsoft.com/office/drawing/2014/main" id="{7D52DFFD-EA63-4C30-B6AD-E77D845884E4}"/>
                    </a:ext>
                  </a:extLst>
                </p:cNvPr>
                <p:cNvPicPr/>
                <p:nvPr/>
              </p:nvPicPr>
              <p:blipFill>
                <a:blip r:embed="rId1034"/>
                <a:stretch>
                  <a:fillRect/>
                </a:stretch>
              </p:blipFill>
              <p:spPr>
                <a:xfrm>
                  <a:off x="7006253" y="6063747"/>
                  <a:ext cx="1440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035">
              <p14:nvContentPartPr>
                <p14:cNvPr id="631" name="Freihand 630">
                  <a:extLst>
                    <a:ext uri="{FF2B5EF4-FFF2-40B4-BE49-F238E27FC236}">
                      <a16:creationId xmlns:a16="http://schemas.microsoft.com/office/drawing/2014/main" id="{53589B32-7522-4916-A45E-31112E31A78C}"/>
                    </a:ext>
                  </a:extLst>
                </p14:cNvPr>
                <p14:cNvContentPartPr/>
                <p14:nvPr/>
              </p14:nvContentPartPr>
              <p14:xfrm>
                <a:off x="7155653" y="6011547"/>
                <a:ext cx="30240" cy="54000"/>
              </p14:xfrm>
            </p:contentPart>
          </mc:Choice>
          <mc:Fallback xmlns="">
            <p:pic>
              <p:nvPicPr>
                <p:cNvPr id="631" name="Freihand 630">
                  <a:extLst>
                    <a:ext uri="{FF2B5EF4-FFF2-40B4-BE49-F238E27FC236}">
                      <a16:creationId xmlns:a16="http://schemas.microsoft.com/office/drawing/2014/main" id="{53589B32-7522-4916-A45E-31112E31A78C}"/>
                    </a:ext>
                  </a:extLst>
                </p:cNvPr>
                <p:cNvPicPr/>
                <p:nvPr/>
              </p:nvPicPr>
              <p:blipFill>
                <a:blip r:embed="rId1036"/>
                <a:stretch>
                  <a:fillRect/>
                </a:stretch>
              </p:blipFill>
              <p:spPr>
                <a:xfrm>
                  <a:off x="7151333" y="6007227"/>
                  <a:ext cx="38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037">
              <p14:nvContentPartPr>
                <p14:cNvPr id="632" name="Freihand 631">
                  <a:extLst>
                    <a:ext uri="{FF2B5EF4-FFF2-40B4-BE49-F238E27FC236}">
                      <a16:creationId xmlns:a16="http://schemas.microsoft.com/office/drawing/2014/main" id="{B006E22E-50D9-47B9-9F5F-6CAE3E0B9A41}"/>
                    </a:ext>
                  </a:extLst>
                </p14:cNvPr>
                <p14:cNvContentPartPr/>
                <p14:nvPr/>
              </p14:nvContentPartPr>
              <p14:xfrm>
                <a:off x="7224773" y="5982747"/>
                <a:ext cx="122400" cy="153360"/>
              </p14:xfrm>
            </p:contentPart>
          </mc:Choice>
          <mc:Fallback xmlns="">
            <p:pic>
              <p:nvPicPr>
                <p:cNvPr id="632" name="Freihand 631">
                  <a:extLst>
                    <a:ext uri="{FF2B5EF4-FFF2-40B4-BE49-F238E27FC236}">
                      <a16:creationId xmlns:a16="http://schemas.microsoft.com/office/drawing/2014/main" id="{B006E22E-50D9-47B9-9F5F-6CAE3E0B9A41}"/>
                    </a:ext>
                  </a:extLst>
                </p:cNvPr>
                <p:cNvPicPr/>
                <p:nvPr/>
              </p:nvPicPr>
              <p:blipFill>
                <a:blip r:embed="rId1038"/>
                <a:stretch>
                  <a:fillRect/>
                </a:stretch>
              </p:blipFill>
              <p:spPr>
                <a:xfrm>
                  <a:off x="7220453" y="5978427"/>
                  <a:ext cx="13104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039">
              <p14:nvContentPartPr>
                <p14:cNvPr id="633" name="Freihand 632">
                  <a:extLst>
                    <a:ext uri="{FF2B5EF4-FFF2-40B4-BE49-F238E27FC236}">
                      <a16:creationId xmlns:a16="http://schemas.microsoft.com/office/drawing/2014/main" id="{E5662BB3-F0DE-4FE4-AAD5-AE37BB417B56}"/>
                    </a:ext>
                  </a:extLst>
                </p14:cNvPr>
                <p14:cNvContentPartPr/>
                <p14:nvPr/>
              </p14:nvContentPartPr>
              <p14:xfrm>
                <a:off x="7591253" y="6000747"/>
                <a:ext cx="154080" cy="132120"/>
              </p14:xfrm>
            </p:contentPart>
          </mc:Choice>
          <mc:Fallback xmlns="">
            <p:pic>
              <p:nvPicPr>
                <p:cNvPr id="633" name="Freihand 632">
                  <a:extLst>
                    <a:ext uri="{FF2B5EF4-FFF2-40B4-BE49-F238E27FC236}">
                      <a16:creationId xmlns:a16="http://schemas.microsoft.com/office/drawing/2014/main" id="{E5662BB3-F0DE-4FE4-AAD5-AE37BB417B56}"/>
                    </a:ext>
                  </a:extLst>
                </p:cNvPr>
                <p:cNvPicPr/>
                <p:nvPr/>
              </p:nvPicPr>
              <p:blipFill>
                <a:blip r:embed="rId1040"/>
                <a:stretch>
                  <a:fillRect/>
                </a:stretch>
              </p:blipFill>
              <p:spPr>
                <a:xfrm>
                  <a:off x="7586933" y="5996427"/>
                  <a:ext cx="16272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041">
              <p14:nvContentPartPr>
                <p14:cNvPr id="634" name="Freihand 633">
                  <a:extLst>
                    <a:ext uri="{FF2B5EF4-FFF2-40B4-BE49-F238E27FC236}">
                      <a16:creationId xmlns:a16="http://schemas.microsoft.com/office/drawing/2014/main" id="{DFB72767-C28C-41D3-9CDA-40ED49C2D042}"/>
                    </a:ext>
                  </a:extLst>
                </p14:cNvPr>
                <p14:cNvContentPartPr/>
                <p14:nvPr/>
              </p14:nvContentPartPr>
              <p14:xfrm>
                <a:off x="7755413" y="6043227"/>
                <a:ext cx="382680" cy="70200"/>
              </p14:xfrm>
            </p:contentPart>
          </mc:Choice>
          <mc:Fallback xmlns="">
            <p:pic>
              <p:nvPicPr>
                <p:cNvPr id="634" name="Freihand 633">
                  <a:extLst>
                    <a:ext uri="{FF2B5EF4-FFF2-40B4-BE49-F238E27FC236}">
                      <a16:creationId xmlns:a16="http://schemas.microsoft.com/office/drawing/2014/main" id="{DFB72767-C28C-41D3-9CDA-40ED49C2D042}"/>
                    </a:ext>
                  </a:extLst>
                </p:cNvPr>
                <p:cNvPicPr/>
                <p:nvPr/>
              </p:nvPicPr>
              <p:blipFill>
                <a:blip r:embed="rId1042"/>
                <a:stretch>
                  <a:fillRect/>
                </a:stretch>
              </p:blipFill>
              <p:spPr>
                <a:xfrm>
                  <a:off x="7751093" y="6038907"/>
                  <a:ext cx="3913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1043">
              <p14:nvContentPartPr>
                <p14:cNvPr id="635" name="Freihand 634">
                  <a:extLst>
                    <a:ext uri="{FF2B5EF4-FFF2-40B4-BE49-F238E27FC236}">
                      <a16:creationId xmlns:a16="http://schemas.microsoft.com/office/drawing/2014/main" id="{FC3E37F6-DA3B-4842-8A39-E38391CFEBC3}"/>
                    </a:ext>
                  </a:extLst>
                </p14:cNvPr>
                <p14:cNvContentPartPr/>
                <p14:nvPr/>
              </p14:nvContentPartPr>
              <p14:xfrm>
                <a:off x="8128373" y="5946747"/>
                <a:ext cx="136440" cy="152640"/>
              </p14:xfrm>
            </p:contentPart>
          </mc:Choice>
          <mc:Fallback xmlns="">
            <p:pic>
              <p:nvPicPr>
                <p:cNvPr id="635" name="Freihand 634">
                  <a:extLst>
                    <a:ext uri="{FF2B5EF4-FFF2-40B4-BE49-F238E27FC236}">
                      <a16:creationId xmlns:a16="http://schemas.microsoft.com/office/drawing/2014/main" id="{FC3E37F6-DA3B-4842-8A39-E38391CFEBC3}"/>
                    </a:ext>
                  </a:extLst>
                </p:cNvPr>
                <p:cNvPicPr/>
                <p:nvPr/>
              </p:nvPicPr>
              <p:blipFill>
                <a:blip r:embed="rId1044"/>
                <a:stretch>
                  <a:fillRect/>
                </a:stretch>
              </p:blipFill>
              <p:spPr>
                <a:xfrm>
                  <a:off x="8124053" y="5942427"/>
                  <a:ext cx="14508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045">
              <p14:nvContentPartPr>
                <p14:cNvPr id="636" name="Freihand 635">
                  <a:extLst>
                    <a:ext uri="{FF2B5EF4-FFF2-40B4-BE49-F238E27FC236}">
                      <a16:creationId xmlns:a16="http://schemas.microsoft.com/office/drawing/2014/main" id="{85839A42-8630-4A38-AD79-FC7DF5491873}"/>
                    </a:ext>
                  </a:extLst>
                </p14:cNvPr>
                <p14:cNvContentPartPr/>
                <p14:nvPr/>
              </p14:nvContentPartPr>
              <p14:xfrm>
                <a:off x="8195693" y="5898867"/>
                <a:ext cx="360" cy="360"/>
              </p14:xfrm>
            </p:contentPart>
          </mc:Choice>
          <mc:Fallback xmlns="">
            <p:pic>
              <p:nvPicPr>
                <p:cNvPr id="636" name="Freihand 635">
                  <a:extLst>
                    <a:ext uri="{FF2B5EF4-FFF2-40B4-BE49-F238E27FC236}">
                      <a16:creationId xmlns:a16="http://schemas.microsoft.com/office/drawing/2014/main" id="{85839A42-8630-4A38-AD79-FC7DF5491873}"/>
                    </a:ext>
                  </a:extLst>
                </p:cNvPr>
                <p:cNvPicPr/>
                <p:nvPr/>
              </p:nvPicPr>
              <p:blipFill>
                <a:blip r:embed="rId75"/>
                <a:stretch>
                  <a:fillRect/>
                </a:stretch>
              </p:blipFill>
              <p:spPr>
                <a:xfrm>
                  <a:off x="8191373" y="58945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46">
              <p14:nvContentPartPr>
                <p14:cNvPr id="637" name="Freihand 636">
                  <a:extLst>
                    <a:ext uri="{FF2B5EF4-FFF2-40B4-BE49-F238E27FC236}">
                      <a16:creationId xmlns:a16="http://schemas.microsoft.com/office/drawing/2014/main" id="{037F2BCA-1FEA-4F23-81BB-6460E0353726}"/>
                    </a:ext>
                  </a:extLst>
                </p14:cNvPr>
                <p14:cNvContentPartPr/>
                <p14:nvPr/>
              </p14:nvContentPartPr>
              <p14:xfrm>
                <a:off x="5352773" y="6376227"/>
                <a:ext cx="179640" cy="125640"/>
              </p14:xfrm>
            </p:contentPart>
          </mc:Choice>
          <mc:Fallback xmlns="">
            <p:pic>
              <p:nvPicPr>
                <p:cNvPr id="637" name="Freihand 636">
                  <a:extLst>
                    <a:ext uri="{FF2B5EF4-FFF2-40B4-BE49-F238E27FC236}">
                      <a16:creationId xmlns:a16="http://schemas.microsoft.com/office/drawing/2014/main" id="{037F2BCA-1FEA-4F23-81BB-6460E0353726}"/>
                    </a:ext>
                  </a:extLst>
                </p:cNvPr>
                <p:cNvPicPr/>
                <p:nvPr/>
              </p:nvPicPr>
              <p:blipFill>
                <a:blip r:embed="rId1047"/>
                <a:stretch>
                  <a:fillRect/>
                </a:stretch>
              </p:blipFill>
              <p:spPr>
                <a:xfrm>
                  <a:off x="5348453" y="6371907"/>
                  <a:ext cx="1882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048">
              <p14:nvContentPartPr>
                <p14:cNvPr id="638" name="Freihand 637">
                  <a:extLst>
                    <a:ext uri="{FF2B5EF4-FFF2-40B4-BE49-F238E27FC236}">
                      <a16:creationId xmlns:a16="http://schemas.microsoft.com/office/drawing/2014/main" id="{4054BAB6-83D5-474F-AA6A-A218B86DB829}"/>
                    </a:ext>
                  </a:extLst>
                </p14:cNvPr>
                <p14:cNvContentPartPr/>
                <p14:nvPr/>
              </p14:nvContentPartPr>
              <p14:xfrm>
                <a:off x="5393813" y="6356427"/>
                <a:ext cx="311400" cy="153720"/>
              </p14:xfrm>
            </p:contentPart>
          </mc:Choice>
          <mc:Fallback xmlns="">
            <p:pic>
              <p:nvPicPr>
                <p:cNvPr id="638" name="Freihand 637">
                  <a:extLst>
                    <a:ext uri="{FF2B5EF4-FFF2-40B4-BE49-F238E27FC236}">
                      <a16:creationId xmlns:a16="http://schemas.microsoft.com/office/drawing/2014/main" id="{4054BAB6-83D5-474F-AA6A-A218B86DB829}"/>
                    </a:ext>
                  </a:extLst>
                </p:cNvPr>
                <p:cNvPicPr/>
                <p:nvPr/>
              </p:nvPicPr>
              <p:blipFill>
                <a:blip r:embed="rId1049"/>
                <a:stretch>
                  <a:fillRect/>
                </a:stretch>
              </p:blipFill>
              <p:spPr>
                <a:xfrm>
                  <a:off x="5389493" y="6352107"/>
                  <a:ext cx="3200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1050">
              <p14:nvContentPartPr>
                <p14:cNvPr id="639" name="Freihand 638">
                  <a:extLst>
                    <a:ext uri="{FF2B5EF4-FFF2-40B4-BE49-F238E27FC236}">
                      <a16:creationId xmlns:a16="http://schemas.microsoft.com/office/drawing/2014/main" id="{9D7444E0-33AD-4EC4-8B95-A127A4939DAE}"/>
                    </a:ext>
                  </a:extLst>
                </p14:cNvPr>
                <p14:cNvContentPartPr/>
                <p14:nvPr/>
              </p14:nvContentPartPr>
              <p14:xfrm>
                <a:off x="5921933" y="6381987"/>
                <a:ext cx="352080" cy="131040"/>
              </p14:xfrm>
            </p:contentPart>
          </mc:Choice>
          <mc:Fallback xmlns="">
            <p:pic>
              <p:nvPicPr>
                <p:cNvPr id="639" name="Freihand 638">
                  <a:extLst>
                    <a:ext uri="{FF2B5EF4-FFF2-40B4-BE49-F238E27FC236}">
                      <a16:creationId xmlns:a16="http://schemas.microsoft.com/office/drawing/2014/main" id="{9D7444E0-33AD-4EC4-8B95-A127A4939DAE}"/>
                    </a:ext>
                  </a:extLst>
                </p:cNvPr>
                <p:cNvPicPr/>
                <p:nvPr/>
              </p:nvPicPr>
              <p:blipFill>
                <a:blip r:embed="rId1051"/>
                <a:stretch>
                  <a:fillRect/>
                </a:stretch>
              </p:blipFill>
              <p:spPr>
                <a:xfrm>
                  <a:off x="5917613" y="6377667"/>
                  <a:ext cx="3607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052">
              <p14:nvContentPartPr>
                <p14:cNvPr id="640" name="Freihand 639">
                  <a:extLst>
                    <a:ext uri="{FF2B5EF4-FFF2-40B4-BE49-F238E27FC236}">
                      <a16:creationId xmlns:a16="http://schemas.microsoft.com/office/drawing/2014/main" id="{3E2037C5-56A5-47D9-BD19-46660BE816C7}"/>
                    </a:ext>
                  </a:extLst>
                </p14:cNvPr>
                <p14:cNvContentPartPr/>
                <p14:nvPr/>
              </p14:nvContentPartPr>
              <p14:xfrm>
                <a:off x="6217493" y="6358947"/>
                <a:ext cx="360" cy="360"/>
              </p14:xfrm>
            </p:contentPart>
          </mc:Choice>
          <mc:Fallback xmlns="">
            <p:pic>
              <p:nvPicPr>
                <p:cNvPr id="640" name="Freihand 639">
                  <a:extLst>
                    <a:ext uri="{FF2B5EF4-FFF2-40B4-BE49-F238E27FC236}">
                      <a16:creationId xmlns:a16="http://schemas.microsoft.com/office/drawing/2014/main" id="{3E2037C5-56A5-47D9-BD19-46660BE816C7}"/>
                    </a:ext>
                  </a:extLst>
                </p:cNvPr>
                <p:cNvPicPr/>
                <p:nvPr/>
              </p:nvPicPr>
              <p:blipFill>
                <a:blip r:embed="rId75"/>
                <a:stretch>
                  <a:fillRect/>
                </a:stretch>
              </p:blipFill>
              <p:spPr>
                <a:xfrm>
                  <a:off x="6213173" y="63546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53">
              <p14:nvContentPartPr>
                <p14:cNvPr id="642" name="Freihand 641">
                  <a:extLst>
                    <a:ext uri="{FF2B5EF4-FFF2-40B4-BE49-F238E27FC236}">
                      <a16:creationId xmlns:a16="http://schemas.microsoft.com/office/drawing/2014/main" id="{7087A4E3-F85B-44E0-BF71-D8064D6128C5}"/>
                    </a:ext>
                  </a:extLst>
                </p14:cNvPr>
                <p14:cNvContentPartPr/>
                <p14:nvPr/>
              </p14:nvContentPartPr>
              <p14:xfrm>
                <a:off x="6403613" y="6372267"/>
                <a:ext cx="57600" cy="132840"/>
              </p14:xfrm>
            </p:contentPart>
          </mc:Choice>
          <mc:Fallback xmlns="">
            <p:pic>
              <p:nvPicPr>
                <p:cNvPr id="642" name="Freihand 641">
                  <a:extLst>
                    <a:ext uri="{FF2B5EF4-FFF2-40B4-BE49-F238E27FC236}">
                      <a16:creationId xmlns:a16="http://schemas.microsoft.com/office/drawing/2014/main" id="{7087A4E3-F85B-44E0-BF71-D8064D6128C5}"/>
                    </a:ext>
                  </a:extLst>
                </p:cNvPr>
                <p:cNvPicPr/>
                <p:nvPr/>
              </p:nvPicPr>
              <p:blipFill>
                <a:blip r:embed="rId1054"/>
                <a:stretch>
                  <a:fillRect/>
                </a:stretch>
              </p:blipFill>
              <p:spPr>
                <a:xfrm>
                  <a:off x="6399293" y="6367947"/>
                  <a:ext cx="6624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1055">
              <p14:nvContentPartPr>
                <p14:cNvPr id="643" name="Freihand 642">
                  <a:extLst>
                    <a:ext uri="{FF2B5EF4-FFF2-40B4-BE49-F238E27FC236}">
                      <a16:creationId xmlns:a16="http://schemas.microsoft.com/office/drawing/2014/main" id="{C5C387F2-8504-4B86-BCE2-1BAB8CE61749}"/>
                    </a:ext>
                  </a:extLst>
                </p14:cNvPr>
                <p14:cNvContentPartPr/>
                <p14:nvPr/>
              </p14:nvContentPartPr>
              <p14:xfrm>
                <a:off x="6388853" y="6365427"/>
                <a:ext cx="103320" cy="102960"/>
              </p14:xfrm>
            </p:contentPart>
          </mc:Choice>
          <mc:Fallback xmlns="">
            <p:pic>
              <p:nvPicPr>
                <p:cNvPr id="643" name="Freihand 642">
                  <a:extLst>
                    <a:ext uri="{FF2B5EF4-FFF2-40B4-BE49-F238E27FC236}">
                      <a16:creationId xmlns:a16="http://schemas.microsoft.com/office/drawing/2014/main" id="{C5C387F2-8504-4B86-BCE2-1BAB8CE61749}"/>
                    </a:ext>
                  </a:extLst>
                </p:cNvPr>
                <p:cNvPicPr/>
                <p:nvPr/>
              </p:nvPicPr>
              <p:blipFill>
                <a:blip r:embed="rId1056"/>
                <a:stretch>
                  <a:fillRect/>
                </a:stretch>
              </p:blipFill>
              <p:spPr>
                <a:xfrm>
                  <a:off x="6384533" y="6361107"/>
                  <a:ext cx="1119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057">
              <p14:nvContentPartPr>
                <p14:cNvPr id="644" name="Freihand 643">
                  <a:extLst>
                    <a:ext uri="{FF2B5EF4-FFF2-40B4-BE49-F238E27FC236}">
                      <a16:creationId xmlns:a16="http://schemas.microsoft.com/office/drawing/2014/main" id="{40F713B8-F511-4238-AD8F-E6CCE916A602}"/>
                    </a:ext>
                  </a:extLst>
                </p14:cNvPr>
                <p14:cNvContentPartPr/>
                <p14:nvPr/>
              </p14:nvContentPartPr>
              <p14:xfrm>
                <a:off x="6493973" y="6414387"/>
                <a:ext cx="189720" cy="106560"/>
              </p14:xfrm>
            </p:contentPart>
          </mc:Choice>
          <mc:Fallback xmlns="">
            <p:pic>
              <p:nvPicPr>
                <p:cNvPr id="644" name="Freihand 643">
                  <a:extLst>
                    <a:ext uri="{FF2B5EF4-FFF2-40B4-BE49-F238E27FC236}">
                      <a16:creationId xmlns:a16="http://schemas.microsoft.com/office/drawing/2014/main" id="{40F713B8-F511-4238-AD8F-E6CCE916A602}"/>
                    </a:ext>
                  </a:extLst>
                </p:cNvPr>
                <p:cNvPicPr/>
                <p:nvPr/>
              </p:nvPicPr>
              <p:blipFill>
                <a:blip r:embed="rId1058"/>
                <a:stretch>
                  <a:fillRect/>
                </a:stretch>
              </p:blipFill>
              <p:spPr>
                <a:xfrm>
                  <a:off x="6489653" y="6410067"/>
                  <a:ext cx="1983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059">
              <p14:nvContentPartPr>
                <p14:cNvPr id="645" name="Freihand 644">
                  <a:extLst>
                    <a:ext uri="{FF2B5EF4-FFF2-40B4-BE49-F238E27FC236}">
                      <a16:creationId xmlns:a16="http://schemas.microsoft.com/office/drawing/2014/main" id="{EA65DCF9-3206-433C-BF1A-21640CC69108}"/>
                    </a:ext>
                  </a:extLst>
                </p14:cNvPr>
                <p14:cNvContentPartPr/>
                <p14:nvPr/>
              </p14:nvContentPartPr>
              <p14:xfrm>
                <a:off x="6697013" y="6371187"/>
                <a:ext cx="63360" cy="117360"/>
              </p14:xfrm>
            </p:contentPart>
          </mc:Choice>
          <mc:Fallback xmlns="">
            <p:pic>
              <p:nvPicPr>
                <p:cNvPr id="645" name="Freihand 644">
                  <a:extLst>
                    <a:ext uri="{FF2B5EF4-FFF2-40B4-BE49-F238E27FC236}">
                      <a16:creationId xmlns:a16="http://schemas.microsoft.com/office/drawing/2014/main" id="{EA65DCF9-3206-433C-BF1A-21640CC69108}"/>
                    </a:ext>
                  </a:extLst>
                </p:cNvPr>
                <p:cNvPicPr/>
                <p:nvPr/>
              </p:nvPicPr>
              <p:blipFill>
                <a:blip r:embed="rId1060"/>
                <a:stretch>
                  <a:fillRect/>
                </a:stretch>
              </p:blipFill>
              <p:spPr>
                <a:xfrm>
                  <a:off x="6692693" y="6366867"/>
                  <a:ext cx="720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061">
              <p14:nvContentPartPr>
                <p14:cNvPr id="646" name="Freihand 645">
                  <a:extLst>
                    <a:ext uri="{FF2B5EF4-FFF2-40B4-BE49-F238E27FC236}">
                      <a16:creationId xmlns:a16="http://schemas.microsoft.com/office/drawing/2014/main" id="{CF74D6FE-2B81-4870-8382-2AB674DB1791}"/>
                    </a:ext>
                  </a:extLst>
                </p14:cNvPr>
                <p14:cNvContentPartPr/>
                <p14:nvPr/>
              </p14:nvContentPartPr>
              <p14:xfrm>
                <a:off x="6826613" y="6433467"/>
                <a:ext cx="86040" cy="97200"/>
              </p14:xfrm>
            </p:contentPart>
          </mc:Choice>
          <mc:Fallback xmlns="">
            <p:pic>
              <p:nvPicPr>
                <p:cNvPr id="646" name="Freihand 645">
                  <a:extLst>
                    <a:ext uri="{FF2B5EF4-FFF2-40B4-BE49-F238E27FC236}">
                      <a16:creationId xmlns:a16="http://schemas.microsoft.com/office/drawing/2014/main" id="{CF74D6FE-2B81-4870-8382-2AB674DB1791}"/>
                    </a:ext>
                  </a:extLst>
                </p:cNvPr>
                <p:cNvPicPr/>
                <p:nvPr/>
              </p:nvPicPr>
              <p:blipFill>
                <a:blip r:embed="rId1062"/>
                <a:stretch>
                  <a:fillRect/>
                </a:stretch>
              </p:blipFill>
              <p:spPr>
                <a:xfrm>
                  <a:off x="6822293" y="6429147"/>
                  <a:ext cx="946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063">
              <p14:nvContentPartPr>
                <p14:cNvPr id="647" name="Freihand 646">
                  <a:extLst>
                    <a:ext uri="{FF2B5EF4-FFF2-40B4-BE49-F238E27FC236}">
                      <a16:creationId xmlns:a16="http://schemas.microsoft.com/office/drawing/2014/main" id="{EACD2C0E-C11E-4268-BDB9-3AB30ECF1CB7}"/>
                    </a:ext>
                  </a:extLst>
                </p14:cNvPr>
                <p14:cNvContentPartPr/>
                <p14:nvPr/>
              </p14:nvContentPartPr>
              <p14:xfrm>
                <a:off x="6916253" y="6346347"/>
                <a:ext cx="244800" cy="172440"/>
              </p14:xfrm>
            </p:contentPart>
          </mc:Choice>
          <mc:Fallback xmlns="">
            <p:pic>
              <p:nvPicPr>
                <p:cNvPr id="647" name="Freihand 646">
                  <a:extLst>
                    <a:ext uri="{FF2B5EF4-FFF2-40B4-BE49-F238E27FC236}">
                      <a16:creationId xmlns:a16="http://schemas.microsoft.com/office/drawing/2014/main" id="{EACD2C0E-C11E-4268-BDB9-3AB30ECF1CB7}"/>
                    </a:ext>
                  </a:extLst>
                </p:cNvPr>
                <p:cNvPicPr/>
                <p:nvPr/>
              </p:nvPicPr>
              <p:blipFill>
                <a:blip r:embed="rId1064"/>
                <a:stretch>
                  <a:fillRect/>
                </a:stretch>
              </p:blipFill>
              <p:spPr>
                <a:xfrm>
                  <a:off x="6911933" y="6342027"/>
                  <a:ext cx="25344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065">
              <p14:nvContentPartPr>
                <p14:cNvPr id="648" name="Freihand 647">
                  <a:extLst>
                    <a:ext uri="{FF2B5EF4-FFF2-40B4-BE49-F238E27FC236}">
                      <a16:creationId xmlns:a16="http://schemas.microsoft.com/office/drawing/2014/main" id="{C49A5536-8853-4F89-9A2C-A906FE58300F}"/>
                    </a:ext>
                  </a:extLst>
                </p14:cNvPr>
                <p14:cNvContentPartPr/>
                <p14:nvPr/>
              </p14:nvContentPartPr>
              <p14:xfrm>
                <a:off x="7163573" y="6333027"/>
                <a:ext cx="9720" cy="24120"/>
              </p14:xfrm>
            </p:contentPart>
          </mc:Choice>
          <mc:Fallback xmlns="">
            <p:pic>
              <p:nvPicPr>
                <p:cNvPr id="648" name="Freihand 647">
                  <a:extLst>
                    <a:ext uri="{FF2B5EF4-FFF2-40B4-BE49-F238E27FC236}">
                      <a16:creationId xmlns:a16="http://schemas.microsoft.com/office/drawing/2014/main" id="{C49A5536-8853-4F89-9A2C-A906FE58300F}"/>
                    </a:ext>
                  </a:extLst>
                </p:cNvPr>
                <p:cNvPicPr/>
                <p:nvPr/>
              </p:nvPicPr>
              <p:blipFill>
                <a:blip r:embed="rId1066"/>
                <a:stretch>
                  <a:fillRect/>
                </a:stretch>
              </p:blipFill>
              <p:spPr>
                <a:xfrm>
                  <a:off x="7159253" y="6328707"/>
                  <a:ext cx="183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067">
              <p14:nvContentPartPr>
                <p14:cNvPr id="649" name="Freihand 648">
                  <a:extLst>
                    <a:ext uri="{FF2B5EF4-FFF2-40B4-BE49-F238E27FC236}">
                      <a16:creationId xmlns:a16="http://schemas.microsoft.com/office/drawing/2014/main" id="{7C0924C2-768F-4A5F-9786-2221AAC73ECE}"/>
                    </a:ext>
                  </a:extLst>
                </p14:cNvPr>
                <p14:cNvContentPartPr/>
                <p14:nvPr/>
              </p14:nvContentPartPr>
              <p14:xfrm>
                <a:off x="7168613" y="6373347"/>
                <a:ext cx="352080" cy="194040"/>
              </p14:xfrm>
            </p:contentPart>
          </mc:Choice>
          <mc:Fallback xmlns="">
            <p:pic>
              <p:nvPicPr>
                <p:cNvPr id="649" name="Freihand 648">
                  <a:extLst>
                    <a:ext uri="{FF2B5EF4-FFF2-40B4-BE49-F238E27FC236}">
                      <a16:creationId xmlns:a16="http://schemas.microsoft.com/office/drawing/2014/main" id="{7C0924C2-768F-4A5F-9786-2221AAC73ECE}"/>
                    </a:ext>
                  </a:extLst>
                </p:cNvPr>
                <p:cNvPicPr/>
                <p:nvPr/>
              </p:nvPicPr>
              <p:blipFill>
                <a:blip r:embed="rId1068"/>
                <a:stretch>
                  <a:fillRect/>
                </a:stretch>
              </p:blipFill>
              <p:spPr>
                <a:xfrm>
                  <a:off x="7164293" y="6369027"/>
                  <a:ext cx="3607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069">
              <p14:nvContentPartPr>
                <p14:cNvPr id="650" name="Freihand 649">
                  <a:extLst>
                    <a:ext uri="{FF2B5EF4-FFF2-40B4-BE49-F238E27FC236}">
                      <a16:creationId xmlns:a16="http://schemas.microsoft.com/office/drawing/2014/main" id="{83C6DA52-0688-4293-BD98-D865C3CF7662}"/>
                    </a:ext>
                  </a:extLst>
                </p14:cNvPr>
                <p14:cNvContentPartPr/>
                <p14:nvPr/>
              </p14:nvContentPartPr>
              <p14:xfrm>
                <a:off x="7677653" y="6275787"/>
                <a:ext cx="385560" cy="288000"/>
              </p14:xfrm>
            </p:contentPart>
          </mc:Choice>
          <mc:Fallback xmlns="">
            <p:pic>
              <p:nvPicPr>
                <p:cNvPr id="650" name="Freihand 649">
                  <a:extLst>
                    <a:ext uri="{FF2B5EF4-FFF2-40B4-BE49-F238E27FC236}">
                      <a16:creationId xmlns:a16="http://schemas.microsoft.com/office/drawing/2014/main" id="{83C6DA52-0688-4293-BD98-D865C3CF7662}"/>
                    </a:ext>
                  </a:extLst>
                </p:cNvPr>
                <p:cNvPicPr/>
                <p:nvPr/>
              </p:nvPicPr>
              <p:blipFill>
                <a:blip r:embed="rId1070"/>
                <a:stretch>
                  <a:fillRect/>
                </a:stretch>
              </p:blipFill>
              <p:spPr>
                <a:xfrm>
                  <a:off x="7673333" y="6271467"/>
                  <a:ext cx="394200" cy="296640"/>
                </a:xfrm>
                <a:prstGeom prst="rect">
                  <a:avLst/>
                </a:prstGeom>
              </p:spPr>
            </p:pic>
          </mc:Fallback>
        </mc:AlternateContent>
        <mc:AlternateContent xmlns:mc="http://schemas.openxmlformats.org/markup-compatibility/2006" xmlns:p14="http://schemas.microsoft.com/office/powerpoint/2010/main">
          <mc:Choice Requires="p14">
            <p:contentPart p14:bwMode="auto" r:id="rId1071">
              <p14:nvContentPartPr>
                <p14:cNvPr id="651" name="Freihand 650">
                  <a:extLst>
                    <a:ext uri="{FF2B5EF4-FFF2-40B4-BE49-F238E27FC236}">
                      <a16:creationId xmlns:a16="http://schemas.microsoft.com/office/drawing/2014/main" id="{860F4ADF-18CA-4105-A13A-9E0F5FEE3577}"/>
                    </a:ext>
                  </a:extLst>
                </p14:cNvPr>
                <p14:cNvContentPartPr/>
                <p14:nvPr/>
              </p14:nvContentPartPr>
              <p14:xfrm>
                <a:off x="8174813" y="6324747"/>
                <a:ext cx="126720" cy="181080"/>
              </p14:xfrm>
            </p:contentPart>
          </mc:Choice>
          <mc:Fallback xmlns="">
            <p:pic>
              <p:nvPicPr>
                <p:cNvPr id="651" name="Freihand 650">
                  <a:extLst>
                    <a:ext uri="{FF2B5EF4-FFF2-40B4-BE49-F238E27FC236}">
                      <a16:creationId xmlns:a16="http://schemas.microsoft.com/office/drawing/2014/main" id="{860F4ADF-18CA-4105-A13A-9E0F5FEE3577}"/>
                    </a:ext>
                  </a:extLst>
                </p:cNvPr>
                <p:cNvPicPr/>
                <p:nvPr/>
              </p:nvPicPr>
              <p:blipFill>
                <a:blip r:embed="rId1072"/>
                <a:stretch>
                  <a:fillRect/>
                </a:stretch>
              </p:blipFill>
              <p:spPr>
                <a:xfrm>
                  <a:off x="8170493" y="6320427"/>
                  <a:ext cx="1353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1073">
              <p14:nvContentPartPr>
                <p14:cNvPr id="652" name="Freihand 651">
                  <a:extLst>
                    <a:ext uri="{FF2B5EF4-FFF2-40B4-BE49-F238E27FC236}">
                      <a16:creationId xmlns:a16="http://schemas.microsoft.com/office/drawing/2014/main" id="{00CF7B6E-DCF0-4513-8CA2-C5976D4F752F}"/>
                    </a:ext>
                  </a:extLst>
                </p14:cNvPr>
                <p14:cNvContentPartPr/>
                <p14:nvPr/>
              </p14:nvContentPartPr>
              <p14:xfrm>
                <a:off x="8356973" y="6208827"/>
                <a:ext cx="14400" cy="97920"/>
              </p14:xfrm>
            </p:contentPart>
          </mc:Choice>
          <mc:Fallback xmlns="">
            <p:pic>
              <p:nvPicPr>
                <p:cNvPr id="652" name="Freihand 651">
                  <a:extLst>
                    <a:ext uri="{FF2B5EF4-FFF2-40B4-BE49-F238E27FC236}">
                      <a16:creationId xmlns:a16="http://schemas.microsoft.com/office/drawing/2014/main" id="{00CF7B6E-DCF0-4513-8CA2-C5976D4F752F}"/>
                    </a:ext>
                  </a:extLst>
                </p:cNvPr>
                <p:cNvPicPr/>
                <p:nvPr/>
              </p:nvPicPr>
              <p:blipFill>
                <a:blip r:embed="rId1074"/>
                <a:stretch>
                  <a:fillRect/>
                </a:stretch>
              </p:blipFill>
              <p:spPr>
                <a:xfrm>
                  <a:off x="8352653" y="6204507"/>
                  <a:ext cx="230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075">
              <p14:nvContentPartPr>
                <p14:cNvPr id="653" name="Freihand 652">
                  <a:extLst>
                    <a:ext uri="{FF2B5EF4-FFF2-40B4-BE49-F238E27FC236}">
                      <a16:creationId xmlns:a16="http://schemas.microsoft.com/office/drawing/2014/main" id="{C9D3A892-80DF-4B2F-8A95-14968970DD73}"/>
                    </a:ext>
                  </a:extLst>
                </p14:cNvPr>
                <p14:cNvContentPartPr/>
                <p14:nvPr/>
              </p14:nvContentPartPr>
              <p14:xfrm>
                <a:off x="8394053" y="6201627"/>
                <a:ext cx="18000" cy="125280"/>
              </p14:xfrm>
            </p:contentPart>
          </mc:Choice>
          <mc:Fallback xmlns="">
            <p:pic>
              <p:nvPicPr>
                <p:cNvPr id="653" name="Freihand 652">
                  <a:extLst>
                    <a:ext uri="{FF2B5EF4-FFF2-40B4-BE49-F238E27FC236}">
                      <a16:creationId xmlns:a16="http://schemas.microsoft.com/office/drawing/2014/main" id="{C9D3A892-80DF-4B2F-8A95-14968970DD73}"/>
                    </a:ext>
                  </a:extLst>
                </p:cNvPr>
                <p:cNvPicPr/>
                <p:nvPr/>
              </p:nvPicPr>
              <p:blipFill>
                <a:blip r:embed="rId1076"/>
                <a:stretch>
                  <a:fillRect/>
                </a:stretch>
              </p:blipFill>
              <p:spPr>
                <a:xfrm>
                  <a:off x="8389733" y="6197307"/>
                  <a:ext cx="26640" cy="133920"/>
                </a:xfrm>
                <a:prstGeom prst="rect">
                  <a:avLst/>
                </a:prstGeom>
              </p:spPr>
            </p:pic>
          </mc:Fallback>
        </mc:AlternateContent>
      </p:grpSp>
      <p:sp>
        <p:nvSpPr>
          <p:cNvPr id="655" name="Textfeld 654">
            <a:extLst>
              <a:ext uri="{FF2B5EF4-FFF2-40B4-BE49-F238E27FC236}">
                <a16:creationId xmlns:a16="http://schemas.microsoft.com/office/drawing/2014/main" id="{96D52BDB-0675-49CF-A634-35BD963A03BC}"/>
              </a:ext>
            </a:extLst>
          </p:cNvPr>
          <p:cNvSpPr txBox="1"/>
          <p:nvPr/>
        </p:nvSpPr>
        <p:spPr>
          <a:xfrm>
            <a:off x="3595803" y="3826008"/>
            <a:ext cx="62655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656" name="Gerader Verbinder 655">
            <a:extLst>
              <a:ext uri="{FF2B5EF4-FFF2-40B4-BE49-F238E27FC236}">
                <a16:creationId xmlns:a16="http://schemas.microsoft.com/office/drawing/2014/main" id="{D8351573-6486-44A4-B2F3-FC3756CCD6FD}"/>
              </a:ext>
            </a:extLst>
          </p:cNvPr>
          <p:cNvSpPr/>
          <p:nvPr/>
        </p:nvSpPr>
        <p:spPr>
          <a:xfrm flipV="1">
            <a:off x="778270" y="3892519"/>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57" name="Gerader Verbinder 656">
            <a:extLst>
              <a:ext uri="{FF2B5EF4-FFF2-40B4-BE49-F238E27FC236}">
                <a16:creationId xmlns:a16="http://schemas.microsoft.com/office/drawing/2014/main" id="{929E1FCB-0776-4D91-BC58-25D9958E9F5F}"/>
              </a:ext>
            </a:extLst>
          </p:cNvPr>
          <p:cNvSpPr/>
          <p:nvPr/>
        </p:nvSpPr>
        <p:spPr>
          <a:xfrm flipH="1">
            <a:off x="736141" y="4609349"/>
            <a:ext cx="1385027" cy="12676"/>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58" name="Textfeld 657">
            <a:extLst>
              <a:ext uri="{FF2B5EF4-FFF2-40B4-BE49-F238E27FC236}">
                <a16:creationId xmlns:a16="http://schemas.microsoft.com/office/drawing/2014/main" id="{6F53AEF4-8AA8-48C1-8564-A8F94C71773E}"/>
              </a:ext>
            </a:extLst>
          </p:cNvPr>
          <p:cNvSpPr txBox="1"/>
          <p:nvPr/>
        </p:nvSpPr>
        <p:spPr>
          <a:xfrm>
            <a:off x="398411" y="4433339"/>
            <a:ext cx="42085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endParaRPr lang="de-DE" sz="1633" baseline="-33000" dirty="0">
              <a:latin typeface="Times New Roman" pitchFamily="18"/>
              <a:ea typeface="Droid Sans Fallback" pitchFamily="2"/>
              <a:cs typeface="Lohit Hindi" pitchFamily="2"/>
            </a:endParaRPr>
          </a:p>
        </p:txBody>
      </p:sp>
      <mc:AlternateContent xmlns:mc="http://schemas.openxmlformats.org/markup-compatibility/2006">
        <mc:Choice xmlns:p14="http://schemas.microsoft.com/office/powerpoint/2010/main" Requires="p14">
          <p:contentPart p14:bwMode="auto" r:id="rId1077">
            <p14:nvContentPartPr>
              <p14:cNvPr id="21" name="Freihand 20">
                <a:extLst>
                  <a:ext uri="{FF2B5EF4-FFF2-40B4-BE49-F238E27FC236}">
                    <a16:creationId xmlns:a16="http://schemas.microsoft.com/office/drawing/2014/main" id="{04C5D23D-5B7A-42C7-A576-FC62FC2F0168}"/>
                  </a:ext>
                </a:extLst>
              </p14:cNvPr>
              <p14:cNvContentPartPr/>
              <p14:nvPr/>
            </p14:nvContentPartPr>
            <p14:xfrm>
              <a:off x="4731413" y="25107"/>
              <a:ext cx="859680" cy="702000"/>
            </p14:xfrm>
          </p:contentPart>
        </mc:Choice>
        <mc:Fallback>
          <p:pic>
            <p:nvPicPr>
              <p:cNvPr id="21" name="Freihand 20">
                <a:extLst>
                  <a:ext uri="{FF2B5EF4-FFF2-40B4-BE49-F238E27FC236}">
                    <a16:creationId xmlns:a16="http://schemas.microsoft.com/office/drawing/2014/main" id="{04C5D23D-5B7A-42C7-A576-FC62FC2F0168}"/>
                  </a:ext>
                </a:extLst>
              </p:cNvPr>
              <p:cNvPicPr/>
              <p:nvPr/>
            </p:nvPicPr>
            <p:blipFill>
              <a:blip r:embed="rId1078"/>
              <a:stretch>
                <a:fillRect/>
              </a:stretch>
            </p:blipFill>
            <p:spPr>
              <a:xfrm>
                <a:off x="4727093" y="20787"/>
                <a:ext cx="868320" cy="710640"/>
              </a:xfrm>
              <a:prstGeom prst="rect">
                <a:avLst/>
              </a:prstGeom>
            </p:spPr>
          </p:pic>
        </mc:Fallback>
      </mc:AlternateContent>
      <p:grpSp>
        <p:nvGrpSpPr>
          <p:cNvPr id="54" name="Gruppieren 53">
            <a:extLst>
              <a:ext uri="{FF2B5EF4-FFF2-40B4-BE49-F238E27FC236}">
                <a16:creationId xmlns:a16="http://schemas.microsoft.com/office/drawing/2014/main" id="{ED2B01CA-5072-4BBF-8EFB-06729634889D}"/>
              </a:ext>
            </a:extLst>
          </p:cNvPr>
          <p:cNvGrpSpPr/>
          <p:nvPr/>
        </p:nvGrpSpPr>
        <p:grpSpPr>
          <a:xfrm>
            <a:off x="3396173" y="5250147"/>
            <a:ext cx="1265040" cy="726120"/>
            <a:chOff x="3396173" y="5250147"/>
            <a:chExt cx="1265040" cy="726120"/>
          </a:xfrm>
        </p:grpSpPr>
        <mc:AlternateContent xmlns:mc="http://schemas.openxmlformats.org/markup-compatibility/2006">
          <mc:Choice xmlns:p14="http://schemas.microsoft.com/office/powerpoint/2010/main" Requires="p14">
            <p:contentPart p14:bwMode="auto" r:id="rId1079">
              <p14:nvContentPartPr>
                <p14:cNvPr id="27" name="Freihand 26">
                  <a:extLst>
                    <a:ext uri="{FF2B5EF4-FFF2-40B4-BE49-F238E27FC236}">
                      <a16:creationId xmlns:a16="http://schemas.microsoft.com/office/drawing/2014/main" id="{C47E8B81-8101-4515-85CD-F45C0281DF1C}"/>
                    </a:ext>
                  </a:extLst>
                </p14:cNvPr>
                <p14:cNvContentPartPr/>
                <p14:nvPr/>
              </p14:nvContentPartPr>
              <p14:xfrm>
                <a:off x="3876413" y="5250147"/>
                <a:ext cx="784800" cy="726120"/>
              </p14:xfrm>
            </p:contentPart>
          </mc:Choice>
          <mc:Fallback>
            <p:pic>
              <p:nvPicPr>
                <p:cNvPr id="27" name="Freihand 26">
                  <a:extLst>
                    <a:ext uri="{FF2B5EF4-FFF2-40B4-BE49-F238E27FC236}">
                      <a16:creationId xmlns:a16="http://schemas.microsoft.com/office/drawing/2014/main" id="{C47E8B81-8101-4515-85CD-F45C0281DF1C}"/>
                    </a:ext>
                  </a:extLst>
                </p:cNvPr>
                <p:cNvPicPr/>
                <p:nvPr/>
              </p:nvPicPr>
              <p:blipFill>
                <a:blip r:embed="rId1080"/>
                <a:stretch>
                  <a:fillRect/>
                </a:stretch>
              </p:blipFill>
              <p:spPr>
                <a:xfrm>
                  <a:off x="3872093" y="5245827"/>
                  <a:ext cx="793440" cy="734760"/>
                </a:xfrm>
                <a:prstGeom prst="rect">
                  <a:avLst/>
                </a:prstGeom>
              </p:spPr>
            </p:pic>
          </mc:Fallback>
        </mc:AlternateContent>
        <mc:AlternateContent xmlns:mc="http://schemas.openxmlformats.org/markup-compatibility/2006">
          <mc:Choice xmlns:p14="http://schemas.microsoft.com/office/powerpoint/2010/main" Requires="p14">
            <p:contentPart p14:bwMode="auto" r:id="rId1081">
              <p14:nvContentPartPr>
                <p14:cNvPr id="34" name="Freihand 33">
                  <a:extLst>
                    <a:ext uri="{FF2B5EF4-FFF2-40B4-BE49-F238E27FC236}">
                      <a16:creationId xmlns:a16="http://schemas.microsoft.com/office/drawing/2014/main" id="{0FA13C88-382D-4594-8D3F-F9A534E4478D}"/>
                    </a:ext>
                  </a:extLst>
                </p14:cNvPr>
                <p14:cNvContentPartPr/>
                <p14:nvPr/>
              </p14:nvContentPartPr>
              <p14:xfrm>
                <a:off x="3396173" y="5496747"/>
                <a:ext cx="96840" cy="123840"/>
              </p14:xfrm>
            </p:contentPart>
          </mc:Choice>
          <mc:Fallback>
            <p:pic>
              <p:nvPicPr>
                <p:cNvPr id="34" name="Freihand 33">
                  <a:extLst>
                    <a:ext uri="{FF2B5EF4-FFF2-40B4-BE49-F238E27FC236}">
                      <a16:creationId xmlns:a16="http://schemas.microsoft.com/office/drawing/2014/main" id="{0FA13C88-382D-4594-8D3F-F9A534E4478D}"/>
                    </a:ext>
                  </a:extLst>
                </p:cNvPr>
                <p:cNvPicPr/>
                <p:nvPr/>
              </p:nvPicPr>
              <p:blipFill>
                <a:blip r:embed="rId1082"/>
                <a:stretch>
                  <a:fillRect/>
                </a:stretch>
              </p:blipFill>
              <p:spPr>
                <a:xfrm>
                  <a:off x="3391853" y="5492427"/>
                  <a:ext cx="10548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1083">
              <p14:nvContentPartPr>
                <p14:cNvPr id="35" name="Freihand 34">
                  <a:extLst>
                    <a:ext uri="{FF2B5EF4-FFF2-40B4-BE49-F238E27FC236}">
                      <a16:creationId xmlns:a16="http://schemas.microsoft.com/office/drawing/2014/main" id="{410B42EA-3B9C-4259-B5FF-E5DB629FF267}"/>
                    </a:ext>
                  </a:extLst>
                </p14:cNvPr>
                <p14:cNvContentPartPr/>
                <p14:nvPr/>
              </p14:nvContentPartPr>
              <p14:xfrm>
                <a:off x="3436853" y="5356347"/>
                <a:ext cx="156600" cy="238320"/>
              </p14:xfrm>
            </p:contentPart>
          </mc:Choice>
          <mc:Fallback>
            <p:pic>
              <p:nvPicPr>
                <p:cNvPr id="35" name="Freihand 34">
                  <a:extLst>
                    <a:ext uri="{FF2B5EF4-FFF2-40B4-BE49-F238E27FC236}">
                      <a16:creationId xmlns:a16="http://schemas.microsoft.com/office/drawing/2014/main" id="{410B42EA-3B9C-4259-B5FF-E5DB629FF267}"/>
                    </a:ext>
                  </a:extLst>
                </p:cNvPr>
                <p:cNvPicPr/>
                <p:nvPr/>
              </p:nvPicPr>
              <p:blipFill>
                <a:blip r:embed="rId1084"/>
                <a:stretch>
                  <a:fillRect/>
                </a:stretch>
              </p:blipFill>
              <p:spPr>
                <a:xfrm>
                  <a:off x="3432533" y="5352027"/>
                  <a:ext cx="165240" cy="246960"/>
                </a:xfrm>
                <a:prstGeom prst="rect">
                  <a:avLst/>
                </a:prstGeom>
              </p:spPr>
            </p:pic>
          </mc:Fallback>
        </mc:AlternateContent>
      </p:grpSp>
    </p:spTree>
    <p:extLst>
      <p:ext uri="{BB962C8B-B14F-4D97-AF65-F5344CB8AC3E}">
        <p14:creationId xmlns:p14="http://schemas.microsoft.com/office/powerpoint/2010/main" val="251432829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064014" cy="347901"/>
          </a:xfrm>
          <a:prstGeom prst="rect">
            <a:avLst/>
          </a:prstGeom>
          <a:noFill/>
          <a:ln>
            <a:noFill/>
          </a:ln>
        </p:spPr>
        <p:txBody>
          <a:bodyPr vert="horz" wrap="none" lIns="81646" tIns="40823" rIns="81646" bIns="40823" anchorCtr="0" compatLnSpc="0">
            <a:spAutoFit/>
          </a:bodyPr>
          <a:lstStyle/>
          <a:p>
            <a:pPr hangingPunct="0"/>
            <a:r>
              <a:rPr lang="de-DE">
                <a:latin typeface="Arial" pitchFamily="18"/>
                <a:ea typeface="Droid Sans Fallback" pitchFamily="2"/>
                <a:cs typeface="Lohit Hindi" pitchFamily="2"/>
              </a:rPr>
              <a:t>Geldpolitik </a:t>
            </a:r>
            <a:r>
              <a:rPr lang="de-DE" dirty="0">
                <a:latin typeface="Arial" pitchFamily="18"/>
                <a:ea typeface="Droid Sans Fallback" pitchFamily="2"/>
                <a:cs typeface="Lohit Hindi" pitchFamily="2"/>
              </a:rPr>
              <a:t>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26441" y="4930959"/>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0" name="Textfeld 29">
            <a:extLst>
              <a:ext uri="{FF2B5EF4-FFF2-40B4-BE49-F238E27FC236}">
                <a16:creationId xmlns:a16="http://schemas.microsoft.com/office/drawing/2014/main" id="{A3EB4741-154D-4869-AA84-907FD122DBF7}"/>
              </a:ext>
            </a:extLst>
          </p:cNvPr>
          <p:cNvSpPr txBox="1"/>
          <p:nvPr/>
        </p:nvSpPr>
        <p:spPr>
          <a:xfrm>
            <a:off x="406665" y="4713350"/>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0720"/>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810736" y="4213632"/>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3" name="Rechteck 52">
            <a:extLst>
              <a:ext uri="{FF2B5EF4-FFF2-40B4-BE49-F238E27FC236}">
                <a16:creationId xmlns:a16="http://schemas.microsoft.com/office/drawing/2014/main" id="{87F8A584-5480-408F-96B6-36D75D9943D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4" name="Gruppieren 23">
            <a:extLst>
              <a:ext uri="{FF2B5EF4-FFF2-40B4-BE49-F238E27FC236}">
                <a16:creationId xmlns:a16="http://schemas.microsoft.com/office/drawing/2014/main" id="{EBFB1DB4-196C-47BE-BC13-4912F1895F1C}"/>
              </a:ext>
            </a:extLst>
          </p:cNvPr>
          <p:cNvGrpSpPr/>
          <p:nvPr/>
        </p:nvGrpSpPr>
        <p:grpSpPr>
          <a:xfrm>
            <a:off x="4970453" y="141747"/>
            <a:ext cx="792720" cy="232920"/>
            <a:chOff x="4970453" y="141747"/>
            <a:chExt cx="792720" cy="232920"/>
          </a:xfrm>
        </p:grpSpPr>
        <mc:AlternateContent xmlns:mc="http://schemas.openxmlformats.org/markup-compatibility/2006" xmlns:p14="http://schemas.microsoft.com/office/powerpoint/2010/main">
          <mc:Choice Requires="p14">
            <p:contentPart p14:bwMode="auto" r:id="rId2">
              <p14:nvContentPartPr>
                <p14:cNvPr id="9" name="Freihand 8">
                  <a:extLst>
                    <a:ext uri="{FF2B5EF4-FFF2-40B4-BE49-F238E27FC236}">
                      <a16:creationId xmlns:a16="http://schemas.microsoft.com/office/drawing/2014/main" id="{A5340862-2F49-415B-8C05-F0D591BB28C3}"/>
                    </a:ext>
                  </a:extLst>
                </p14:cNvPr>
                <p14:cNvContentPartPr/>
                <p14:nvPr/>
              </p14:nvContentPartPr>
              <p14:xfrm>
                <a:off x="5224253" y="160107"/>
                <a:ext cx="155520" cy="184680"/>
              </p14:xfrm>
            </p:contentPart>
          </mc:Choice>
          <mc:Fallback xmlns="">
            <p:pic>
              <p:nvPicPr>
                <p:cNvPr id="9" name="Freihand 8">
                  <a:extLst>
                    <a:ext uri="{FF2B5EF4-FFF2-40B4-BE49-F238E27FC236}">
                      <a16:creationId xmlns:a16="http://schemas.microsoft.com/office/drawing/2014/main" id="{A5340862-2F49-415B-8C05-F0D591BB28C3}"/>
                    </a:ext>
                  </a:extLst>
                </p:cNvPr>
                <p:cNvPicPr/>
                <p:nvPr/>
              </p:nvPicPr>
              <p:blipFill>
                <a:blip r:embed="rId3"/>
                <a:stretch>
                  <a:fillRect/>
                </a:stretch>
              </p:blipFill>
              <p:spPr>
                <a:xfrm>
                  <a:off x="5219933" y="155787"/>
                  <a:ext cx="16416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0" name="Freihand 9">
                  <a:extLst>
                    <a:ext uri="{FF2B5EF4-FFF2-40B4-BE49-F238E27FC236}">
                      <a16:creationId xmlns:a16="http://schemas.microsoft.com/office/drawing/2014/main" id="{35286E8E-7933-4603-874A-2D4FB5553536}"/>
                    </a:ext>
                  </a:extLst>
                </p14:cNvPr>
                <p14:cNvContentPartPr/>
                <p14:nvPr/>
              </p14:nvContentPartPr>
              <p14:xfrm>
                <a:off x="5309213" y="169107"/>
                <a:ext cx="69840" cy="185040"/>
              </p14:xfrm>
            </p:contentPart>
          </mc:Choice>
          <mc:Fallback xmlns="">
            <p:pic>
              <p:nvPicPr>
                <p:cNvPr id="10" name="Freihand 9">
                  <a:extLst>
                    <a:ext uri="{FF2B5EF4-FFF2-40B4-BE49-F238E27FC236}">
                      <a16:creationId xmlns:a16="http://schemas.microsoft.com/office/drawing/2014/main" id="{35286E8E-7933-4603-874A-2D4FB5553536}"/>
                    </a:ext>
                  </a:extLst>
                </p:cNvPr>
                <p:cNvPicPr/>
                <p:nvPr/>
              </p:nvPicPr>
              <p:blipFill>
                <a:blip r:embed="rId5"/>
                <a:stretch>
                  <a:fillRect/>
                </a:stretch>
              </p:blipFill>
              <p:spPr>
                <a:xfrm>
                  <a:off x="5304893" y="164787"/>
                  <a:ext cx="784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1" name="Freihand 10">
                  <a:extLst>
                    <a:ext uri="{FF2B5EF4-FFF2-40B4-BE49-F238E27FC236}">
                      <a16:creationId xmlns:a16="http://schemas.microsoft.com/office/drawing/2014/main" id="{043FEB42-CEFB-4687-9C19-01F641F8B0DE}"/>
                    </a:ext>
                  </a:extLst>
                </p14:cNvPr>
                <p14:cNvContentPartPr/>
                <p14:nvPr/>
              </p14:nvContentPartPr>
              <p14:xfrm>
                <a:off x="5226413" y="273867"/>
                <a:ext cx="278280" cy="72000"/>
              </p14:xfrm>
            </p:contentPart>
          </mc:Choice>
          <mc:Fallback xmlns="">
            <p:pic>
              <p:nvPicPr>
                <p:cNvPr id="11" name="Freihand 10">
                  <a:extLst>
                    <a:ext uri="{FF2B5EF4-FFF2-40B4-BE49-F238E27FC236}">
                      <a16:creationId xmlns:a16="http://schemas.microsoft.com/office/drawing/2014/main" id="{043FEB42-CEFB-4687-9C19-01F641F8B0DE}"/>
                    </a:ext>
                  </a:extLst>
                </p:cNvPr>
                <p:cNvPicPr/>
                <p:nvPr/>
              </p:nvPicPr>
              <p:blipFill>
                <a:blip r:embed="rId7"/>
                <a:stretch>
                  <a:fillRect/>
                </a:stretch>
              </p:blipFill>
              <p:spPr>
                <a:xfrm>
                  <a:off x="5222093" y="269547"/>
                  <a:ext cx="2869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1" name="Freihand 20">
                  <a:extLst>
                    <a:ext uri="{FF2B5EF4-FFF2-40B4-BE49-F238E27FC236}">
                      <a16:creationId xmlns:a16="http://schemas.microsoft.com/office/drawing/2014/main" id="{1C2F817E-5394-4F6B-97D9-A7046D0497AE}"/>
                    </a:ext>
                  </a:extLst>
                </p14:cNvPr>
                <p14:cNvContentPartPr/>
                <p14:nvPr/>
              </p14:nvContentPartPr>
              <p14:xfrm>
                <a:off x="5570933" y="141747"/>
                <a:ext cx="192240" cy="165240"/>
              </p14:xfrm>
            </p:contentPart>
          </mc:Choice>
          <mc:Fallback xmlns="">
            <p:pic>
              <p:nvPicPr>
                <p:cNvPr id="21" name="Freihand 20">
                  <a:extLst>
                    <a:ext uri="{FF2B5EF4-FFF2-40B4-BE49-F238E27FC236}">
                      <a16:creationId xmlns:a16="http://schemas.microsoft.com/office/drawing/2014/main" id="{1C2F817E-5394-4F6B-97D9-A7046D0497AE}"/>
                    </a:ext>
                  </a:extLst>
                </p:cNvPr>
                <p:cNvPicPr/>
                <p:nvPr/>
              </p:nvPicPr>
              <p:blipFill>
                <a:blip r:embed="rId9"/>
                <a:stretch>
                  <a:fillRect/>
                </a:stretch>
              </p:blipFill>
              <p:spPr>
                <a:xfrm>
                  <a:off x="5566613" y="137427"/>
                  <a:ext cx="2008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2" name="Freihand 21">
                  <a:extLst>
                    <a:ext uri="{FF2B5EF4-FFF2-40B4-BE49-F238E27FC236}">
                      <a16:creationId xmlns:a16="http://schemas.microsoft.com/office/drawing/2014/main" id="{1C013093-B999-4986-BFB1-BC53E2C8A32E}"/>
                    </a:ext>
                  </a:extLst>
                </p14:cNvPr>
                <p14:cNvContentPartPr/>
                <p14:nvPr/>
              </p14:nvContentPartPr>
              <p14:xfrm>
                <a:off x="5024093" y="209427"/>
                <a:ext cx="24480" cy="165240"/>
              </p14:xfrm>
            </p:contentPart>
          </mc:Choice>
          <mc:Fallback xmlns="">
            <p:pic>
              <p:nvPicPr>
                <p:cNvPr id="22" name="Freihand 21">
                  <a:extLst>
                    <a:ext uri="{FF2B5EF4-FFF2-40B4-BE49-F238E27FC236}">
                      <a16:creationId xmlns:a16="http://schemas.microsoft.com/office/drawing/2014/main" id="{1C013093-B999-4986-BFB1-BC53E2C8A32E}"/>
                    </a:ext>
                  </a:extLst>
                </p:cNvPr>
                <p:cNvPicPr/>
                <p:nvPr/>
              </p:nvPicPr>
              <p:blipFill>
                <a:blip r:embed="rId11"/>
                <a:stretch>
                  <a:fillRect/>
                </a:stretch>
              </p:blipFill>
              <p:spPr>
                <a:xfrm>
                  <a:off x="5019773" y="205107"/>
                  <a:ext cx="3312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3" name="Freihand 22">
                  <a:extLst>
                    <a:ext uri="{FF2B5EF4-FFF2-40B4-BE49-F238E27FC236}">
                      <a16:creationId xmlns:a16="http://schemas.microsoft.com/office/drawing/2014/main" id="{E527B1BB-9856-4A57-A720-9CD9B0DFF09F}"/>
                    </a:ext>
                  </a:extLst>
                </p14:cNvPr>
                <p14:cNvContentPartPr/>
                <p14:nvPr/>
              </p14:nvContentPartPr>
              <p14:xfrm>
                <a:off x="4970453" y="246507"/>
                <a:ext cx="231120" cy="37440"/>
              </p14:xfrm>
            </p:contentPart>
          </mc:Choice>
          <mc:Fallback xmlns="">
            <p:pic>
              <p:nvPicPr>
                <p:cNvPr id="23" name="Freihand 22">
                  <a:extLst>
                    <a:ext uri="{FF2B5EF4-FFF2-40B4-BE49-F238E27FC236}">
                      <a16:creationId xmlns:a16="http://schemas.microsoft.com/office/drawing/2014/main" id="{E527B1BB-9856-4A57-A720-9CD9B0DFF09F}"/>
                    </a:ext>
                  </a:extLst>
                </p:cNvPr>
                <p:cNvPicPr/>
                <p:nvPr/>
              </p:nvPicPr>
              <p:blipFill>
                <a:blip r:embed="rId13"/>
                <a:stretch>
                  <a:fillRect/>
                </a:stretch>
              </p:blipFill>
              <p:spPr>
                <a:xfrm>
                  <a:off x="4966133" y="242187"/>
                  <a:ext cx="239760" cy="46080"/>
                </a:xfrm>
                <a:prstGeom prst="rect">
                  <a:avLst/>
                </a:prstGeom>
              </p:spPr>
            </p:pic>
          </mc:Fallback>
        </mc:AlternateContent>
      </p:grpSp>
      <p:sp>
        <p:nvSpPr>
          <p:cNvPr id="34" name="Textfeld 33">
            <a:extLst>
              <a:ext uri="{FF2B5EF4-FFF2-40B4-BE49-F238E27FC236}">
                <a16:creationId xmlns:a16="http://schemas.microsoft.com/office/drawing/2014/main" id="{1BB16B8B-06D5-45B4-ABD7-B062C9D1EB02}"/>
              </a:ext>
            </a:extLst>
          </p:cNvPr>
          <p:cNvSpPr txBox="1"/>
          <p:nvPr/>
        </p:nvSpPr>
        <p:spPr>
          <a:xfrm>
            <a:off x="4210181" y="1125364"/>
            <a:ext cx="56243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35" name="Gerader Verbinder 34">
            <a:extLst>
              <a:ext uri="{FF2B5EF4-FFF2-40B4-BE49-F238E27FC236}">
                <a16:creationId xmlns:a16="http://schemas.microsoft.com/office/drawing/2014/main" id="{6F84FCAB-5C48-43B4-8B59-1DA03598B818}"/>
              </a:ext>
            </a:extLst>
          </p:cNvPr>
          <p:cNvSpPr/>
          <p:nvPr/>
        </p:nvSpPr>
        <p:spPr>
          <a:xfrm flipV="1">
            <a:off x="1503303" y="1322036"/>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grpSp>
        <p:nvGrpSpPr>
          <p:cNvPr id="29" name="Gruppieren 28">
            <a:extLst>
              <a:ext uri="{FF2B5EF4-FFF2-40B4-BE49-F238E27FC236}">
                <a16:creationId xmlns:a16="http://schemas.microsoft.com/office/drawing/2014/main" id="{63EC5E2F-8D7B-4201-A2A7-7F823519DDBE}"/>
              </a:ext>
            </a:extLst>
          </p:cNvPr>
          <p:cNvGrpSpPr/>
          <p:nvPr/>
        </p:nvGrpSpPr>
        <p:grpSpPr>
          <a:xfrm>
            <a:off x="2169293" y="3560307"/>
            <a:ext cx="302040" cy="175320"/>
            <a:chOff x="2169293" y="3560307"/>
            <a:chExt cx="302040" cy="175320"/>
          </a:xfrm>
        </p:grpSpPr>
        <mc:AlternateContent xmlns:mc="http://schemas.openxmlformats.org/markup-compatibility/2006" xmlns:p14="http://schemas.microsoft.com/office/powerpoint/2010/main">
          <mc:Choice Requires="p14">
            <p:contentPart p14:bwMode="auto" r:id="rId14">
              <p14:nvContentPartPr>
                <p14:cNvPr id="25" name="Freihand 24">
                  <a:extLst>
                    <a:ext uri="{FF2B5EF4-FFF2-40B4-BE49-F238E27FC236}">
                      <a16:creationId xmlns:a16="http://schemas.microsoft.com/office/drawing/2014/main" id="{4410D98F-BDCE-44A3-A833-2D2F775F973B}"/>
                    </a:ext>
                  </a:extLst>
                </p14:cNvPr>
                <p14:cNvContentPartPr/>
                <p14:nvPr/>
              </p14:nvContentPartPr>
              <p14:xfrm>
                <a:off x="2169293" y="3613227"/>
                <a:ext cx="192240" cy="67320"/>
              </p14:xfrm>
            </p:contentPart>
          </mc:Choice>
          <mc:Fallback xmlns="">
            <p:pic>
              <p:nvPicPr>
                <p:cNvPr id="25" name="Freihand 24">
                  <a:extLst>
                    <a:ext uri="{FF2B5EF4-FFF2-40B4-BE49-F238E27FC236}">
                      <a16:creationId xmlns:a16="http://schemas.microsoft.com/office/drawing/2014/main" id="{4410D98F-BDCE-44A3-A833-2D2F775F973B}"/>
                    </a:ext>
                  </a:extLst>
                </p:cNvPr>
                <p:cNvPicPr/>
                <p:nvPr/>
              </p:nvPicPr>
              <p:blipFill>
                <a:blip r:embed="rId15"/>
                <a:stretch>
                  <a:fillRect/>
                </a:stretch>
              </p:blipFill>
              <p:spPr>
                <a:xfrm>
                  <a:off x="2164973" y="3608907"/>
                  <a:ext cx="2008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7" name="Freihand 26">
                  <a:extLst>
                    <a:ext uri="{FF2B5EF4-FFF2-40B4-BE49-F238E27FC236}">
                      <a16:creationId xmlns:a16="http://schemas.microsoft.com/office/drawing/2014/main" id="{6F92A79D-267D-482B-805C-43AEA2A1F942}"/>
                    </a:ext>
                  </a:extLst>
                </p14:cNvPr>
                <p14:cNvContentPartPr/>
                <p14:nvPr/>
              </p14:nvContentPartPr>
              <p14:xfrm>
                <a:off x="2302493" y="3602787"/>
                <a:ext cx="360" cy="360"/>
              </p14:xfrm>
            </p:contentPart>
          </mc:Choice>
          <mc:Fallback xmlns="">
            <p:pic>
              <p:nvPicPr>
                <p:cNvPr id="27" name="Freihand 26">
                  <a:extLst>
                    <a:ext uri="{FF2B5EF4-FFF2-40B4-BE49-F238E27FC236}">
                      <a16:creationId xmlns:a16="http://schemas.microsoft.com/office/drawing/2014/main" id="{6F92A79D-267D-482B-805C-43AEA2A1F942}"/>
                    </a:ext>
                  </a:extLst>
                </p:cNvPr>
                <p:cNvPicPr/>
                <p:nvPr/>
              </p:nvPicPr>
              <p:blipFill>
                <a:blip r:embed="rId17"/>
                <a:stretch>
                  <a:fillRect/>
                </a:stretch>
              </p:blipFill>
              <p:spPr>
                <a:xfrm>
                  <a:off x="2298173" y="35984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8" name="Freihand 27">
                  <a:extLst>
                    <a:ext uri="{FF2B5EF4-FFF2-40B4-BE49-F238E27FC236}">
                      <a16:creationId xmlns:a16="http://schemas.microsoft.com/office/drawing/2014/main" id="{3E03848A-D361-456E-98A1-B5D14456AECC}"/>
                    </a:ext>
                  </a:extLst>
                </p14:cNvPr>
                <p14:cNvContentPartPr/>
                <p14:nvPr/>
              </p14:nvContentPartPr>
              <p14:xfrm>
                <a:off x="2300693" y="3560307"/>
                <a:ext cx="170640" cy="175320"/>
              </p14:xfrm>
            </p:contentPart>
          </mc:Choice>
          <mc:Fallback xmlns="">
            <p:pic>
              <p:nvPicPr>
                <p:cNvPr id="28" name="Freihand 27">
                  <a:extLst>
                    <a:ext uri="{FF2B5EF4-FFF2-40B4-BE49-F238E27FC236}">
                      <a16:creationId xmlns:a16="http://schemas.microsoft.com/office/drawing/2014/main" id="{3E03848A-D361-456E-98A1-B5D14456AECC}"/>
                    </a:ext>
                  </a:extLst>
                </p:cNvPr>
                <p:cNvPicPr/>
                <p:nvPr/>
              </p:nvPicPr>
              <p:blipFill>
                <a:blip r:embed="rId19"/>
                <a:stretch>
                  <a:fillRect/>
                </a:stretch>
              </p:blipFill>
              <p:spPr>
                <a:xfrm>
                  <a:off x="2296373" y="3555987"/>
                  <a:ext cx="179280" cy="183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
            <p14:nvContentPartPr>
              <p14:cNvPr id="31" name="Freihand 30">
                <a:extLst>
                  <a:ext uri="{FF2B5EF4-FFF2-40B4-BE49-F238E27FC236}">
                    <a16:creationId xmlns:a16="http://schemas.microsoft.com/office/drawing/2014/main" id="{2F0A8239-5665-435A-B5F7-EF9D11947690}"/>
                  </a:ext>
                </a:extLst>
              </p14:cNvPr>
              <p14:cNvContentPartPr/>
              <p14:nvPr/>
            </p14:nvContentPartPr>
            <p14:xfrm>
              <a:off x="3819893" y="4025067"/>
              <a:ext cx="465840" cy="514080"/>
            </p14:xfrm>
          </p:contentPart>
        </mc:Choice>
        <mc:Fallback xmlns="">
          <p:pic>
            <p:nvPicPr>
              <p:cNvPr id="31" name="Freihand 30">
                <a:extLst>
                  <a:ext uri="{FF2B5EF4-FFF2-40B4-BE49-F238E27FC236}">
                    <a16:creationId xmlns:a16="http://schemas.microsoft.com/office/drawing/2014/main" id="{2F0A8239-5665-435A-B5F7-EF9D11947690}"/>
                  </a:ext>
                </a:extLst>
              </p:cNvPr>
              <p:cNvPicPr/>
              <p:nvPr/>
            </p:nvPicPr>
            <p:blipFill>
              <a:blip r:embed="rId21"/>
              <a:stretch>
                <a:fillRect/>
              </a:stretch>
            </p:blipFill>
            <p:spPr>
              <a:xfrm>
                <a:off x="3815573" y="4020747"/>
                <a:ext cx="474480" cy="522720"/>
              </a:xfrm>
              <a:prstGeom prst="rect">
                <a:avLst/>
              </a:prstGeom>
            </p:spPr>
          </p:pic>
        </mc:Fallback>
      </mc:AlternateContent>
      <p:sp>
        <p:nvSpPr>
          <p:cNvPr id="41" name="Textfeld 40">
            <a:extLst>
              <a:ext uri="{FF2B5EF4-FFF2-40B4-BE49-F238E27FC236}">
                <a16:creationId xmlns:a16="http://schemas.microsoft.com/office/drawing/2014/main" id="{DBC6E1E1-64BA-4E2E-86F9-F4F06B9B0A97}"/>
              </a:ext>
            </a:extLst>
          </p:cNvPr>
          <p:cNvSpPr txBox="1"/>
          <p:nvPr/>
        </p:nvSpPr>
        <p:spPr>
          <a:xfrm>
            <a:off x="3990050" y="862897"/>
            <a:ext cx="63931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42" name="Gerader Verbinder 41">
            <a:extLst>
              <a:ext uri="{FF2B5EF4-FFF2-40B4-BE49-F238E27FC236}">
                <a16:creationId xmlns:a16="http://schemas.microsoft.com/office/drawing/2014/main" id="{677EA5C6-58EA-4C37-B3F7-7E2BF9E33247}"/>
              </a:ext>
            </a:extLst>
          </p:cNvPr>
          <p:cNvSpPr/>
          <p:nvPr/>
        </p:nvSpPr>
        <p:spPr>
          <a:xfrm flipV="1">
            <a:off x="1283172" y="1059569"/>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3" name="Gerader Verbinder 42">
            <a:extLst>
              <a:ext uri="{FF2B5EF4-FFF2-40B4-BE49-F238E27FC236}">
                <a16:creationId xmlns:a16="http://schemas.microsoft.com/office/drawing/2014/main" id="{CEC12584-5636-48FF-A041-D51921ACCB7C}"/>
              </a:ext>
            </a:extLst>
          </p:cNvPr>
          <p:cNvSpPr/>
          <p:nvPr/>
        </p:nvSpPr>
        <p:spPr>
          <a:xfrm flipH="1">
            <a:off x="2598541" y="891411"/>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4" name="Textfeld 43">
            <a:extLst>
              <a:ext uri="{FF2B5EF4-FFF2-40B4-BE49-F238E27FC236}">
                <a16:creationId xmlns:a16="http://schemas.microsoft.com/office/drawing/2014/main" id="{B6F5DED2-2112-48C5-AAD1-6DF802EC5216}"/>
              </a:ext>
            </a:extLst>
          </p:cNvPr>
          <p:cNvSpPr txBox="1"/>
          <p:nvPr/>
        </p:nvSpPr>
        <p:spPr>
          <a:xfrm>
            <a:off x="2436494" y="6486488"/>
            <a:ext cx="500299"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 ``</a:t>
            </a:r>
          </a:p>
        </p:txBody>
      </p:sp>
      <p:sp>
        <p:nvSpPr>
          <p:cNvPr id="45" name="Gerader Verbinder 44">
            <a:extLst>
              <a:ext uri="{FF2B5EF4-FFF2-40B4-BE49-F238E27FC236}">
                <a16:creationId xmlns:a16="http://schemas.microsoft.com/office/drawing/2014/main" id="{26D612F7-4A61-4ABB-87EC-731AC7EF3D49}"/>
              </a:ext>
            </a:extLst>
          </p:cNvPr>
          <p:cNvSpPr/>
          <p:nvPr/>
        </p:nvSpPr>
        <p:spPr>
          <a:xfrm>
            <a:off x="1302524" y="4023285"/>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6" name="Textfeld 45">
            <a:extLst>
              <a:ext uri="{FF2B5EF4-FFF2-40B4-BE49-F238E27FC236}">
                <a16:creationId xmlns:a16="http://schemas.microsoft.com/office/drawing/2014/main" id="{87B3DCE6-8D29-4852-A26D-B9AD817BB0ED}"/>
              </a:ext>
            </a:extLst>
          </p:cNvPr>
          <p:cNvSpPr txBox="1"/>
          <p:nvPr/>
        </p:nvSpPr>
        <p:spPr>
          <a:xfrm>
            <a:off x="3796634" y="5242209"/>
            <a:ext cx="63931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47" name="Textfeld 46">
            <a:extLst>
              <a:ext uri="{FF2B5EF4-FFF2-40B4-BE49-F238E27FC236}">
                <a16:creationId xmlns:a16="http://schemas.microsoft.com/office/drawing/2014/main" id="{AF87E3DE-5073-4C5A-8469-D30B8BC15252}"/>
              </a:ext>
            </a:extLst>
          </p:cNvPr>
          <p:cNvSpPr txBox="1"/>
          <p:nvPr/>
        </p:nvSpPr>
        <p:spPr>
          <a:xfrm>
            <a:off x="3697626" y="3621986"/>
            <a:ext cx="62655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48" name="Gerader Verbinder 47">
            <a:extLst>
              <a:ext uri="{FF2B5EF4-FFF2-40B4-BE49-F238E27FC236}">
                <a16:creationId xmlns:a16="http://schemas.microsoft.com/office/drawing/2014/main" id="{EF48EF97-BDD1-406D-8060-A3FB14E40A10}"/>
              </a:ext>
            </a:extLst>
          </p:cNvPr>
          <p:cNvSpPr/>
          <p:nvPr/>
        </p:nvSpPr>
        <p:spPr>
          <a:xfrm flipV="1">
            <a:off x="734532" y="3764898"/>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9" name="Gerader Verbinder 48">
            <a:extLst>
              <a:ext uri="{FF2B5EF4-FFF2-40B4-BE49-F238E27FC236}">
                <a16:creationId xmlns:a16="http://schemas.microsoft.com/office/drawing/2014/main" id="{329B7A3B-A13C-4C6B-B79C-D8667C405272}"/>
              </a:ext>
            </a:extLst>
          </p:cNvPr>
          <p:cNvSpPr/>
          <p:nvPr/>
        </p:nvSpPr>
        <p:spPr>
          <a:xfrm flipH="1">
            <a:off x="713628" y="4456644"/>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0" name="Textfeld 49">
            <a:extLst>
              <a:ext uri="{FF2B5EF4-FFF2-40B4-BE49-F238E27FC236}">
                <a16:creationId xmlns:a16="http://schemas.microsoft.com/office/drawing/2014/main" id="{C2000C1B-2C1B-4F27-BE58-7B222A7E964B}"/>
              </a:ext>
            </a:extLst>
          </p:cNvPr>
          <p:cNvSpPr txBox="1"/>
          <p:nvPr/>
        </p:nvSpPr>
        <p:spPr>
          <a:xfrm>
            <a:off x="393852" y="4239035"/>
            <a:ext cx="409121"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endParaRPr lang="de-DE" sz="1633" baseline="-33000" dirty="0">
              <a:latin typeface="Times New Roman" pitchFamily="18"/>
              <a:ea typeface="Droid Sans Fallback" pitchFamily="2"/>
              <a:cs typeface="Lohit Hindi" pitchFamily="2"/>
            </a:endParaRPr>
          </a:p>
        </p:txBody>
      </p:sp>
      <p:grpSp>
        <p:nvGrpSpPr>
          <p:cNvPr id="38" name="Gruppieren 37">
            <a:extLst>
              <a:ext uri="{FF2B5EF4-FFF2-40B4-BE49-F238E27FC236}">
                <a16:creationId xmlns:a16="http://schemas.microsoft.com/office/drawing/2014/main" id="{894A8548-3420-479E-A49B-317A5101FFC3}"/>
              </a:ext>
            </a:extLst>
          </p:cNvPr>
          <p:cNvGrpSpPr/>
          <p:nvPr/>
        </p:nvGrpSpPr>
        <p:grpSpPr>
          <a:xfrm>
            <a:off x="5955413" y="225987"/>
            <a:ext cx="345240" cy="144000"/>
            <a:chOff x="5955413" y="225987"/>
            <a:chExt cx="345240" cy="144000"/>
          </a:xfrm>
        </p:grpSpPr>
        <mc:AlternateContent xmlns:mc="http://schemas.openxmlformats.org/markup-compatibility/2006" xmlns:p14="http://schemas.microsoft.com/office/powerpoint/2010/main">
          <mc:Choice Requires="p14">
            <p:contentPart p14:bwMode="auto" r:id="rId22">
              <p14:nvContentPartPr>
                <p14:cNvPr id="33" name="Freihand 32">
                  <a:extLst>
                    <a:ext uri="{FF2B5EF4-FFF2-40B4-BE49-F238E27FC236}">
                      <a16:creationId xmlns:a16="http://schemas.microsoft.com/office/drawing/2014/main" id="{78A57AD5-BAD1-4A75-A97E-BCC0A8D66B72}"/>
                    </a:ext>
                  </a:extLst>
                </p14:cNvPr>
                <p14:cNvContentPartPr/>
                <p14:nvPr/>
              </p14:nvContentPartPr>
              <p14:xfrm>
                <a:off x="5966573" y="272787"/>
                <a:ext cx="185400" cy="2880"/>
              </p14:xfrm>
            </p:contentPart>
          </mc:Choice>
          <mc:Fallback xmlns="">
            <p:pic>
              <p:nvPicPr>
                <p:cNvPr id="33" name="Freihand 32">
                  <a:extLst>
                    <a:ext uri="{FF2B5EF4-FFF2-40B4-BE49-F238E27FC236}">
                      <a16:creationId xmlns:a16="http://schemas.microsoft.com/office/drawing/2014/main" id="{78A57AD5-BAD1-4A75-A97E-BCC0A8D66B72}"/>
                    </a:ext>
                  </a:extLst>
                </p:cNvPr>
                <p:cNvPicPr/>
                <p:nvPr/>
              </p:nvPicPr>
              <p:blipFill>
                <a:blip r:embed="rId23"/>
                <a:stretch>
                  <a:fillRect/>
                </a:stretch>
              </p:blipFill>
              <p:spPr>
                <a:xfrm>
                  <a:off x="5962253" y="268467"/>
                  <a:ext cx="1940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6" name="Freihand 35">
                  <a:extLst>
                    <a:ext uri="{FF2B5EF4-FFF2-40B4-BE49-F238E27FC236}">
                      <a16:creationId xmlns:a16="http://schemas.microsoft.com/office/drawing/2014/main" id="{676CE684-F013-4D19-899B-66C760D755E6}"/>
                    </a:ext>
                  </a:extLst>
                </p14:cNvPr>
                <p14:cNvContentPartPr/>
                <p14:nvPr/>
              </p14:nvContentPartPr>
              <p14:xfrm>
                <a:off x="5955413" y="304107"/>
                <a:ext cx="239040" cy="15840"/>
              </p14:xfrm>
            </p:contentPart>
          </mc:Choice>
          <mc:Fallback xmlns="">
            <p:pic>
              <p:nvPicPr>
                <p:cNvPr id="36" name="Freihand 35">
                  <a:extLst>
                    <a:ext uri="{FF2B5EF4-FFF2-40B4-BE49-F238E27FC236}">
                      <a16:creationId xmlns:a16="http://schemas.microsoft.com/office/drawing/2014/main" id="{676CE684-F013-4D19-899B-66C760D755E6}"/>
                    </a:ext>
                  </a:extLst>
                </p:cNvPr>
                <p:cNvPicPr/>
                <p:nvPr/>
              </p:nvPicPr>
              <p:blipFill>
                <a:blip r:embed="rId25"/>
                <a:stretch>
                  <a:fillRect/>
                </a:stretch>
              </p:blipFill>
              <p:spPr>
                <a:xfrm>
                  <a:off x="5951093" y="299787"/>
                  <a:ext cx="2476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7" name="Freihand 36">
                  <a:extLst>
                    <a:ext uri="{FF2B5EF4-FFF2-40B4-BE49-F238E27FC236}">
                      <a16:creationId xmlns:a16="http://schemas.microsoft.com/office/drawing/2014/main" id="{11D9CD74-2967-4FF9-8ED2-49C7FC9652F0}"/>
                    </a:ext>
                  </a:extLst>
                </p14:cNvPr>
                <p14:cNvContentPartPr/>
                <p14:nvPr/>
              </p14:nvContentPartPr>
              <p14:xfrm>
                <a:off x="6187973" y="225987"/>
                <a:ext cx="112680" cy="144000"/>
              </p14:xfrm>
            </p:contentPart>
          </mc:Choice>
          <mc:Fallback xmlns="">
            <p:pic>
              <p:nvPicPr>
                <p:cNvPr id="37" name="Freihand 36">
                  <a:extLst>
                    <a:ext uri="{FF2B5EF4-FFF2-40B4-BE49-F238E27FC236}">
                      <a16:creationId xmlns:a16="http://schemas.microsoft.com/office/drawing/2014/main" id="{11D9CD74-2967-4FF9-8ED2-49C7FC9652F0}"/>
                    </a:ext>
                  </a:extLst>
                </p:cNvPr>
                <p:cNvPicPr/>
                <p:nvPr/>
              </p:nvPicPr>
              <p:blipFill>
                <a:blip r:embed="rId27"/>
                <a:stretch>
                  <a:fillRect/>
                </a:stretch>
              </p:blipFill>
              <p:spPr>
                <a:xfrm>
                  <a:off x="6183653" y="221667"/>
                  <a:ext cx="121320" cy="152640"/>
                </a:xfrm>
                <a:prstGeom prst="rect">
                  <a:avLst/>
                </a:prstGeom>
              </p:spPr>
            </p:pic>
          </mc:Fallback>
        </mc:AlternateContent>
      </p:grpSp>
      <p:grpSp>
        <p:nvGrpSpPr>
          <p:cNvPr id="51" name="Gruppieren 50">
            <a:extLst>
              <a:ext uri="{FF2B5EF4-FFF2-40B4-BE49-F238E27FC236}">
                <a16:creationId xmlns:a16="http://schemas.microsoft.com/office/drawing/2014/main" id="{F3A4695B-3515-4C22-972A-3D6D1D83CCBA}"/>
              </a:ext>
            </a:extLst>
          </p:cNvPr>
          <p:cNvGrpSpPr/>
          <p:nvPr/>
        </p:nvGrpSpPr>
        <p:grpSpPr>
          <a:xfrm>
            <a:off x="6558053" y="192147"/>
            <a:ext cx="328320" cy="127800"/>
            <a:chOff x="6558053" y="192147"/>
            <a:chExt cx="328320" cy="127800"/>
          </a:xfrm>
        </p:grpSpPr>
        <mc:AlternateContent xmlns:mc="http://schemas.openxmlformats.org/markup-compatibility/2006" xmlns:p14="http://schemas.microsoft.com/office/powerpoint/2010/main">
          <mc:Choice Requires="p14">
            <p:contentPart p14:bwMode="auto" r:id="rId28">
              <p14:nvContentPartPr>
                <p14:cNvPr id="39" name="Freihand 38">
                  <a:extLst>
                    <a:ext uri="{FF2B5EF4-FFF2-40B4-BE49-F238E27FC236}">
                      <a16:creationId xmlns:a16="http://schemas.microsoft.com/office/drawing/2014/main" id="{D49E005B-E8D3-42D3-883A-79DF3AE160C3}"/>
                    </a:ext>
                  </a:extLst>
                </p14:cNvPr>
                <p14:cNvContentPartPr/>
                <p14:nvPr/>
              </p14:nvContentPartPr>
              <p14:xfrm>
                <a:off x="6558053" y="192507"/>
                <a:ext cx="119880" cy="127440"/>
              </p14:xfrm>
            </p:contentPart>
          </mc:Choice>
          <mc:Fallback xmlns="">
            <p:pic>
              <p:nvPicPr>
                <p:cNvPr id="39" name="Freihand 38">
                  <a:extLst>
                    <a:ext uri="{FF2B5EF4-FFF2-40B4-BE49-F238E27FC236}">
                      <a16:creationId xmlns:a16="http://schemas.microsoft.com/office/drawing/2014/main" id="{D49E005B-E8D3-42D3-883A-79DF3AE160C3}"/>
                    </a:ext>
                  </a:extLst>
                </p:cNvPr>
                <p:cNvPicPr/>
                <p:nvPr/>
              </p:nvPicPr>
              <p:blipFill>
                <a:blip r:embed="rId29"/>
                <a:stretch>
                  <a:fillRect/>
                </a:stretch>
              </p:blipFill>
              <p:spPr>
                <a:xfrm>
                  <a:off x="6553733" y="188187"/>
                  <a:ext cx="1285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0" name="Freihand 39">
                  <a:extLst>
                    <a:ext uri="{FF2B5EF4-FFF2-40B4-BE49-F238E27FC236}">
                      <a16:creationId xmlns:a16="http://schemas.microsoft.com/office/drawing/2014/main" id="{1979D6DF-2AA1-48B4-90DB-8C983F686A98}"/>
                    </a:ext>
                  </a:extLst>
                </p14:cNvPr>
                <p14:cNvContentPartPr/>
                <p14:nvPr/>
              </p14:nvContentPartPr>
              <p14:xfrm>
                <a:off x="6732293" y="192147"/>
                <a:ext cx="154080" cy="111600"/>
              </p14:xfrm>
            </p:contentPart>
          </mc:Choice>
          <mc:Fallback xmlns="">
            <p:pic>
              <p:nvPicPr>
                <p:cNvPr id="40" name="Freihand 39">
                  <a:extLst>
                    <a:ext uri="{FF2B5EF4-FFF2-40B4-BE49-F238E27FC236}">
                      <a16:creationId xmlns:a16="http://schemas.microsoft.com/office/drawing/2014/main" id="{1979D6DF-2AA1-48B4-90DB-8C983F686A98}"/>
                    </a:ext>
                  </a:extLst>
                </p:cNvPr>
                <p:cNvPicPr/>
                <p:nvPr/>
              </p:nvPicPr>
              <p:blipFill>
                <a:blip r:embed="rId31"/>
                <a:stretch>
                  <a:fillRect/>
                </a:stretch>
              </p:blipFill>
              <p:spPr>
                <a:xfrm>
                  <a:off x="6727973" y="187827"/>
                  <a:ext cx="162720" cy="120240"/>
                </a:xfrm>
                <a:prstGeom prst="rect">
                  <a:avLst/>
                </a:prstGeom>
              </p:spPr>
            </p:pic>
          </mc:Fallback>
        </mc:AlternateContent>
      </p:grpSp>
      <p:grpSp>
        <p:nvGrpSpPr>
          <p:cNvPr id="87" name="Gruppieren 86">
            <a:extLst>
              <a:ext uri="{FF2B5EF4-FFF2-40B4-BE49-F238E27FC236}">
                <a16:creationId xmlns:a16="http://schemas.microsoft.com/office/drawing/2014/main" id="{9CD2FD79-D440-430D-86D3-A7EEA9EF720C}"/>
              </a:ext>
            </a:extLst>
          </p:cNvPr>
          <p:cNvGrpSpPr/>
          <p:nvPr/>
        </p:nvGrpSpPr>
        <p:grpSpPr>
          <a:xfrm>
            <a:off x="7124333" y="123747"/>
            <a:ext cx="1447200" cy="186480"/>
            <a:chOff x="7124333" y="123747"/>
            <a:chExt cx="1447200" cy="186480"/>
          </a:xfrm>
        </p:grpSpPr>
        <mc:AlternateContent xmlns:mc="http://schemas.openxmlformats.org/markup-compatibility/2006" xmlns:p14="http://schemas.microsoft.com/office/powerpoint/2010/main">
          <mc:Choice Requires="p14">
            <p:contentPart p14:bwMode="auto" r:id="rId32">
              <p14:nvContentPartPr>
                <p14:cNvPr id="52" name="Freihand 51">
                  <a:extLst>
                    <a:ext uri="{FF2B5EF4-FFF2-40B4-BE49-F238E27FC236}">
                      <a16:creationId xmlns:a16="http://schemas.microsoft.com/office/drawing/2014/main" id="{7F9E76BE-B38F-4067-AD9E-3B23721F62D1}"/>
                    </a:ext>
                  </a:extLst>
                </p14:cNvPr>
                <p14:cNvContentPartPr/>
                <p14:nvPr/>
              </p14:nvContentPartPr>
              <p14:xfrm>
                <a:off x="7124333" y="195747"/>
                <a:ext cx="297360" cy="92880"/>
              </p14:xfrm>
            </p:contentPart>
          </mc:Choice>
          <mc:Fallback xmlns="">
            <p:pic>
              <p:nvPicPr>
                <p:cNvPr id="52" name="Freihand 51">
                  <a:extLst>
                    <a:ext uri="{FF2B5EF4-FFF2-40B4-BE49-F238E27FC236}">
                      <a16:creationId xmlns:a16="http://schemas.microsoft.com/office/drawing/2014/main" id="{7F9E76BE-B38F-4067-AD9E-3B23721F62D1}"/>
                    </a:ext>
                  </a:extLst>
                </p:cNvPr>
                <p:cNvPicPr/>
                <p:nvPr/>
              </p:nvPicPr>
              <p:blipFill>
                <a:blip r:embed="rId33"/>
                <a:stretch>
                  <a:fillRect/>
                </a:stretch>
              </p:blipFill>
              <p:spPr>
                <a:xfrm>
                  <a:off x="7120013" y="191427"/>
                  <a:ext cx="3060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54" name="Freihand 53">
                  <a:extLst>
                    <a:ext uri="{FF2B5EF4-FFF2-40B4-BE49-F238E27FC236}">
                      <a16:creationId xmlns:a16="http://schemas.microsoft.com/office/drawing/2014/main" id="{C7113196-7A16-4E9B-8B94-9E729882DBB0}"/>
                    </a:ext>
                  </a:extLst>
                </p14:cNvPr>
                <p14:cNvContentPartPr/>
                <p14:nvPr/>
              </p14:nvContentPartPr>
              <p14:xfrm>
                <a:off x="7449413" y="218427"/>
                <a:ext cx="90720" cy="79200"/>
              </p14:xfrm>
            </p:contentPart>
          </mc:Choice>
          <mc:Fallback xmlns="">
            <p:pic>
              <p:nvPicPr>
                <p:cNvPr id="54" name="Freihand 53">
                  <a:extLst>
                    <a:ext uri="{FF2B5EF4-FFF2-40B4-BE49-F238E27FC236}">
                      <a16:creationId xmlns:a16="http://schemas.microsoft.com/office/drawing/2014/main" id="{C7113196-7A16-4E9B-8B94-9E729882DBB0}"/>
                    </a:ext>
                  </a:extLst>
                </p:cNvPr>
                <p:cNvPicPr/>
                <p:nvPr/>
              </p:nvPicPr>
              <p:blipFill>
                <a:blip r:embed="rId35"/>
                <a:stretch>
                  <a:fillRect/>
                </a:stretch>
              </p:blipFill>
              <p:spPr>
                <a:xfrm>
                  <a:off x="7445093" y="214107"/>
                  <a:ext cx="993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55" name="Freihand 54">
                  <a:extLst>
                    <a:ext uri="{FF2B5EF4-FFF2-40B4-BE49-F238E27FC236}">
                      <a16:creationId xmlns:a16="http://schemas.microsoft.com/office/drawing/2014/main" id="{5ADAEA40-996C-4FD0-AC21-FA51BE290BB7}"/>
                    </a:ext>
                  </a:extLst>
                </p14:cNvPr>
                <p14:cNvContentPartPr/>
                <p14:nvPr/>
              </p14:nvContentPartPr>
              <p14:xfrm>
                <a:off x="7576133" y="159747"/>
                <a:ext cx="129960" cy="140040"/>
              </p14:xfrm>
            </p:contentPart>
          </mc:Choice>
          <mc:Fallback xmlns="">
            <p:pic>
              <p:nvPicPr>
                <p:cNvPr id="55" name="Freihand 54">
                  <a:extLst>
                    <a:ext uri="{FF2B5EF4-FFF2-40B4-BE49-F238E27FC236}">
                      <a16:creationId xmlns:a16="http://schemas.microsoft.com/office/drawing/2014/main" id="{5ADAEA40-996C-4FD0-AC21-FA51BE290BB7}"/>
                    </a:ext>
                  </a:extLst>
                </p:cNvPr>
                <p:cNvPicPr/>
                <p:nvPr/>
              </p:nvPicPr>
              <p:blipFill>
                <a:blip r:embed="rId37"/>
                <a:stretch>
                  <a:fillRect/>
                </a:stretch>
              </p:blipFill>
              <p:spPr>
                <a:xfrm>
                  <a:off x="7571813" y="155427"/>
                  <a:ext cx="1386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56" name="Freihand 55">
                  <a:extLst>
                    <a:ext uri="{FF2B5EF4-FFF2-40B4-BE49-F238E27FC236}">
                      <a16:creationId xmlns:a16="http://schemas.microsoft.com/office/drawing/2014/main" id="{C244580E-CD77-49A1-8C6A-4ACD2BAE33B8}"/>
                    </a:ext>
                  </a:extLst>
                </p14:cNvPr>
                <p14:cNvContentPartPr/>
                <p14:nvPr/>
              </p14:nvContentPartPr>
              <p14:xfrm>
                <a:off x="7755773" y="235347"/>
                <a:ext cx="21960" cy="66960"/>
              </p14:xfrm>
            </p:contentPart>
          </mc:Choice>
          <mc:Fallback xmlns="">
            <p:pic>
              <p:nvPicPr>
                <p:cNvPr id="56" name="Freihand 55">
                  <a:extLst>
                    <a:ext uri="{FF2B5EF4-FFF2-40B4-BE49-F238E27FC236}">
                      <a16:creationId xmlns:a16="http://schemas.microsoft.com/office/drawing/2014/main" id="{C244580E-CD77-49A1-8C6A-4ACD2BAE33B8}"/>
                    </a:ext>
                  </a:extLst>
                </p:cNvPr>
                <p:cNvPicPr/>
                <p:nvPr/>
              </p:nvPicPr>
              <p:blipFill>
                <a:blip r:embed="rId39"/>
                <a:stretch>
                  <a:fillRect/>
                </a:stretch>
              </p:blipFill>
              <p:spPr>
                <a:xfrm>
                  <a:off x="7751453" y="231027"/>
                  <a:ext cx="3060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57" name="Freihand 56">
                  <a:extLst>
                    <a:ext uri="{FF2B5EF4-FFF2-40B4-BE49-F238E27FC236}">
                      <a16:creationId xmlns:a16="http://schemas.microsoft.com/office/drawing/2014/main" id="{D6991EAB-6709-4411-BE73-2C0C6F047C8B}"/>
                    </a:ext>
                  </a:extLst>
                </p14:cNvPr>
                <p14:cNvContentPartPr/>
                <p14:nvPr/>
              </p14:nvContentPartPr>
              <p14:xfrm>
                <a:off x="7818413" y="236067"/>
                <a:ext cx="55800" cy="59400"/>
              </p14:xfrm>
            </p:contentPart>
          </mc:Choice>
          <mc:Fallback xmlns="">
            <p:pic>
              <p:nvPicPr>
                <p:cNvPr id="57" name="Freihand 56">
                  <a:extLst>
                    <a:ext uri="{FF2B5EF4-FFF2-40B4-BE49-F238E27FC236}">
                      <a16:creationId xmlns:a16="http://schemas.microsoft.com/office/drawing/2014/main" id="{D6991EAB-6709-4411-BE73-2C0C6F047C8B}"/>
                    </a:ext>
                  </a:extLst>
                </p:cNvPr>
                <p:cNvPicPr/>
                <p:nvPr/>
              </p:nvPicPr>
              <p:blipFill>
                <a:blip r:embed="rId41"/>
                <a:stretch>
                  <a:fillRect/>
                </a:stretch>
              </p:blipFill>
              <p:spPr>
                <a:xfrm>
                  <a:off x="7814093" y="231747"/>
                  <a:ext cx="644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58" name="Freihand 57">
                  <a:extLst>
                    <a:ext uri="{FF2B5EF4-FFF2-40B4-BE49-F238E27FC236}">
                      <a16:creationId xmlns:a16="http://schemas.microsoft.com/office/drawing/2014/main" id="{4BA3DE93-278F-4F88-A11B-40C2A8FC3624}"/>
                    </a:ext>
                  </a:extLst>
                </p14:cNvPr>
                <p14:cNvContentPartPr/>
                <p14:nvPr/>
              </p14:nvContentPartPr>
              <p14:xfrm>
                <a:off x="7855853" y="153987"/>
                <a:ext cx="107640" cy="156240"/>
              </p14:xfrm>
            </p:contentPart>
          </mc:Choice>
          <mc:Fallback xmlns="">
            <p:pic>
              <p:nvPicPr>
                <p:cNvPr id="58" name="Freihand 57">
                  <a:extLst>
                    <a:ext uri="{FF2B5EF4-FFF2-40B4-BE49-F238E27FC236}">
                      <a16:creationId xmlns:a16="http://schemas.microsoft.com/office/drawing/2014/main" id="{4BA3DE93-278F-4F88-A11B-40C2A8FC3624}"/>
                    </a:ext>
                  </a:extLst>
                </p:cNvPr>
                <p:cNvPicPr/>
                <p:nvPr/>
              </p:nvPicPr>
              <p:blipFill>
                <a:blip r:embed="rId43"/>
                <a:stretch>
                  <a:fillRect/>
                </a:stretch>
              </p:blipFill>
              <p:spPr>
                <a:xfrm>
                  <a:off x="7851533" y="149667"/>
                  <a:ext cx="11628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59" name="Freihand 58">
                  <a:extLst>
                    <a:ext uri="{FF2B5EF4-FFF2-40B4-BE49-F238E27FC236}">
                      <a16:creationId xmlns:a16="http://schemas.microsoft.com/office/drawing/2014/main" id="{C4A91037-2F01-4E83-8940-7CF0D92AF7F6}"/>
                    </a:ext>
                  </a:extLst>
                </p14:cNvPr>
                <p14:cNvContentPartPr/>
                <p14:nvPr/>
              </p14:nvContentPartPr>
              <p14:xfrm>
                <a:off x="7978973" y="184947"/>
                <a:ext cx="93960" cy="114480"/>
              </p14:xfrm>
            </p:contentPart>
          </mc:Choice>
          <mc:Fallback xmlns="">
            <p:pic>
              <p:nvPicPr>
                <p:cNvPr id="59" name="Freihand 58">
                  <a:extLst>
                    <a:ext uri="{FF2B5EF4-FFF2-40B4-BE49-F238E27FC236}">
                      <a16:creationId xmlns:a16="http://schemas.microsoft.com/office/drawing/2014/main" id="{C4A91037-2F01-4E83-8940-7CF0D92AF7F6}"/>
                    </a:ext>
                  </a:extLst>
                </p:cNvPr>
                <p:cNvPicPr/>
                <p:nvPr/>
              </p:nvPicPr>
              <p:blipFill>
                <a:blip r:embed="rId45"/>
                <a:stretch>
                  <a:fillRect/>
                </a:stretch>
              </p:blipFill>
              <p:spPr>
                <a:xfrm>
                  <a:off x="7974653" y="180627"/>
                  <a:ext cx="1026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0" name="Freihand 59">
                  <a:extLst>
                    <a:ext uri="{FF2B5EF4-FFF2-40B4-BE49-F238E27FC236}">
                      <a16:creationId xmlns:a16="http://schemas.microsoft.com/office/drawing/2014/main" id="{37420CD4-00E3-4DD3-A2E7-B6A3000D91D0}"/>
                    </a:ext>
                  </a:extLst>
                </p14:cNvPr>
                <p14:cNvContentPartPr/>
                <p14:nvPr/>
              </p14:nvContentPartPr>
              <p14:xfrm>
                <a:off x="8200373" y="218427"/>
                <a:ext cx="180360" cy="84960"/>
              </p14:xfrm>
            </p:contentPart>
          </mc:Choice>
          <mc:Fallback xmlns="">
            <p:pic>
              <p:nvPicPr>
                <p:cNvPr id="60" name="Freihand 59">
                  <a:extLst>
                    <a:ext uri="{FF2B5EF4-FFF2-40B4-BE49-F238E27FC236}">
                      <a16:creationId xmlns:a16="http://schemas.microsoft.com/office/drawing/2014/main" id="{37420CD4-00E3-4DD3-A2E7-B6A3000D91D0}"/>
                    </a:ext>
                  </a:extLst>
                </p:cNvPr>
                <p:cNvPicPr/>
                <p:nvPr/>
              </p:nvPicPr>
              <p:blipFill>
                <a:blip r:embed="rId47"/>
                <a:stretch>
                  <a:fillRect/>
                </a:stretch>
              </p:blipFill>
              <p:spPr>
                <a:xfrm>
                  <a:off x="8196053" y="214107"/>
                  <a:ext cx="1890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61" name="Freihand 60">
                  <a:extLst>
                    <a:ext uri="{FF2B5EF4-FFF2-40B4-BE49-F238E27FC236}">
                      <a16:creationId xmlns:a16="http://schemas.microsoft.com/office/drawing/2014/main" id="{EE936C95-3202-4125-A1F6-F14D4CBCF561}"/>
                    </a:ext>
                  </a:extLst>
                </p14:cNvPr>
                <p14:cNvContentPartPr/>
                <p14:nvPr/>
              </p14:nvContentPartPr>
              <p14:xfrm>
                <a:off x="8365613" y="160467"/>
                <a:ext cx="70560" cy="37080"/>
              </p14:xfrm>
            </p:contentPart>
          </mc:Choice>
          <mc:Fallback xmlns="">
            <p:pic>
              <p:nvPicPr>
                <p:cNvPr id="61" name="Freihand 60">
                  <a:extLst>
                    <a:ext uri="{FF2B5EF4-FFF2-40B4-BE49-F238E27FC236}">
                      <a16:creationId xmlns:a16="http://schemas.microsoft.com/office/drawing/2014/main" id="{EE936C95-3202-4125-A1F6-F14D4CBCF561}"/>
                    </a:ext>
                  </a:extLst>
                </p:cNvPr>
                <p:cNvPicPr/>
                <p:nvPr/>
              </p:nvPicPr>
              <p:blipFill>
                <a:blip r:embed="rId49"/>
                <a:stretch>
                  <a:fillRect/>
                </a:stretch>
              </p:blipFill>
              <p:spPr>
                <a:xfrm>
                  <a:off x="8361293" y="156147"/>
                  <a:ext cx="792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62" name="Freihand 61">
                  <a:extLst>
                    <a:ext uri="{FF2B5EF4-FFF2-40B4-BE49-F238E27FC236}">
                      <a16:creationId xmlns:a16="http://schemas.microsoft.com/office/drawing/2014/main" id="{3EEAABF6-021E-4111-B44A-0AACBA21DDC1}"/>
                    </a:ext>
                  </a:extLst>
                </p14:cNvPr>
                <p14:cNvContentPartPr/>
                <p14:nvPr/>
              </p14:nvContentPartPr>
              <p14:xfrm>
                <a:off x="8429693" y="123747"/>
                <a:ext cx="141840" cy="167400"/>
              </p14:xfrm>
            </p:contentPart>
          </mc:Choice>
          <mc:Fallback xmlns="">
            <p:pic>
              <p:nvPicPr>
                <p:cNvPr id="62" name="Freihand 61">
                  <a:extLst>
                    <a:ext uri="{FF2B5EF4-FFF2-40B4-BE49-F238E27FC236}">
                      <a16:creationId xmlns:a16="http://schemas.microsoft.com/office/drawing/2014/main" id="{3EEAABF6-021E-4111-B44A-0AACBA21DDC1}"/>
                    </a:ext>
                  </a:extLst>
                </p:cNvPr>
                <p:cNvPicPr/>
                <p:nvPr/>
              </p:nvPicPr>
              <p:blipFill>
                <a:blip r:embed="rId51"/>
                <a:stretch>
                  <a:fillRect/>
                </a:stretch>
              </p:blipFill>
              <p:spPr>
                <a:xfrm>
                  <a:off x="8425373" y="119427"/>
                  <a:ext cx="150480" cy="176040"/>
                </a:xfrm>
                <a:prstGeom prst="rect">
                  <a:avLst/>
                </a:prstGeom>
              </p:spPr>
            </p:pic>
          </mc:Fallback>
        </mc:AlternateContent>
      </p:grpSp>
      <p:grpSp>
        <p:nvGrpSpPr>
          <p:cNvPr id="85" name="Gruppieren 84">
            <a:extLst>
              <a:ext uri="{FF2B5EF4-FFF2-40B4-BE49-F238E27FC236}">
                <a16:creationId xmlns:a16="http://schemas.microsoft.com/office/drawing/2014/main" id="{DFED4C75-D5E4-4B0D-AD4D-5F49213C2CDF}"/>
              </a:ext>
            </a:extLst>
          </p:cNvPr>
          <p:cNvGrpSpPr/>
          <p:nvPr/>
        </p:nvGrpSpPr>
        <p:grpSpPr>
          <a:xfrm>
            <a:off x="8749733" y="174867"/>
            <a:ext cx="522360" cy="153360"/>
            <a:chOff x="8749733" y="174867"/>
            <a:chExt cx="522360" cy="153360"/>
          </a:xfrm>
        </p:grpSpPr>
        <mc:AlternateContent xmlns:mc="http://schemas.openxmlformats.org/markup-compatibility/2006" xmlns:p14="http://schemas.microsoft.com/office/powerpoint/2010/main">
          <mc:Choice Requires="p14">
            <p:contentPart p14:bwMode="auto" r:id="rId52">
              <p14:nvContentPartPr>
                <p14:cNvPr id="63" name="Freihand 62">
                  <a:extLst>
                    <a:ext uri="{FF2B5EF4-FFF2-40B4-BE49-F238E27FC236}">
                      <a16:creationId xmlns:a16="http://schemas.microsoft.com/office/drawing/2014/main" id="{7D0E5E53-608F-4C20-8D48-B434D94103A6}"/>
                    </a:ext>
                  </a:extLst>
                </p14:cNvPr>
                <p14:cNvContentPartPr/>
                <p14:nvPr/>
              </p14:nvContentPartPr>
              <p14:xfrm>
                <a:off x="8749733" y="230307"/>
                <a:ext cx="142920" cy="97920"/>
              </p14:xfrm>
            </p:contentPart>
          </mc:Choice>
          <mc:Fallback xmlns="">
            <p:pic>
              <p:nvPicPr>
                <p:cNvPr id="63" name="Freihand 62">
                  <a:extLst>
                    <a:ext uri="{FF2B5EF4-FFF2-40B4-BE49-F238E27FC236}">
                      <a16:creationId xmlns:a16="http://schemas.microsoft.com/office/drawing/2014/main" id="{7D0E5E53-608F-4C20-8D48-B434D94103A6}"/>
                    </a:ext>
                  </a:extLst>
                </p:cNvPr>
                <p:cNvPicPr/>
                <p:nvPr/>
              </p:nvPicPr>
              <p:blipFill>
                <a:blip r:embed="rId53"/>
                <a:stretch>
                  <a:fillRect/>
                </a:stretch>
              </p:blipFill>
              <p:spPr>
                <a:xfrm>
                  <a:off x="8745413" y="225987"/>
                  <a:ext cx="1515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64" name="Freihand 63">
                  <a:extLst>
                    <a:ext uri="{FF2B5EF4-FFF2-40B4-BE49-F238E27FC236}">
                      <a16:creationId xmlns:a16="http://schemas.microsoft.com/office/drawing/2014/main" id="{B46935DC-3748-49B0-8473-EF97CB42DAEF}"/>
                    </a:ext>
                  </a:extLst>
                </p14:cNvPr>
                <p14:cNvContentPartPr/>
                <p14:nvPr/>
              </p14:nvContentPartPr>
              <p14:xfrm>
                <a:off x="8904893" y="242907"/>
                <a:ext cx="148680" cy="73800"/>
              </p14:xfrm>
            </p:contentPart>
          </mc:Choice>
          <mc:Fallback xmlns="">
            <p:pic>
              <p:nvPicPr>
                <p:cNvPr id="64" name="Freihand 63">
                  <a:extLst>
                    <a:ext uri="{FF2B5EF4-FFF2-40B4-BE49-F238E27FC236}">
                      <a16:creationId xmlns:a16="http://schemas.microsoft.com/office/drawing/2014/main" id="{B46935DC-3748-49B0-8473-EF97CB42DAEF}"/>
                    </a:ext>
                  </a:extLst>
                </p:cNvPr>
                <p:cNvPicPr/>
                <p:nvPr/>
              </p:nvPicPr>
              <p:blipFill>
                <a:blip r:embed="rId55"/>
                <a:stretch>
                  <a:fillRect/>
                </a:stretch>
              </p:blipFill>
              <p:spPr>
                <a:xfrm>
                  <a:off x="8900573" y="238587"/>
                  <a:ext cx="15732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65" name="Freihand 64">
                  <a:extLst>
                    <a:ext uri="{FF2B5EF4-FFF2-40B4-BE49-F238E27FC236}">
                      <a16:creationId xmlns:a16="http://schemas.microsoft.com/office/drawing/2014/main" id="{0E5264A6-F5A8-48E8-9FA3-7BEAC6E7F767}"/>
                    </a:ext>
                  </a:extLst>
                </p14:cNvPr>
                <p14:cNvContentPartPr/>
                <p14:nvPr/>
              </p14:nvContentPartPr>
              <p14:xfrm>
                <a:off x="9059693" y="174867"/>
                <a:ext cx="212400" cy="129600"/>
              </p14:xfrm>
            </p:contentPart>
          </mc:Choice>
          <mc:Fallback xmlns="">
            <p:pic>
              <p:nvPicPr>
                <p:cNvPr id="65" name="Freihand 64">
                  <a:extLst>
                    <a:ext uri="{FF2B5EF4-FFF2-40B4-BE49-F238E27FC236}">
                      <a16:creationId xmlns:a16="http://schemas.microsoft.com/office/drawing/2014/main" id="{0E5264A6-F5A8-48E8-9FA3-7BEAC6E7F767}"/>
                    </a:ext>
                  </a:extLst>
                </p:cNvPr>
                <p:cNvPicPr/>
                <p:nvPr/>
              </p:nvPicPr>
              <p:blipFill>
                <a:blip r:embed="rId57"/>
                <a:stretch>
                  <a:fillRect/>
                </a:stretch>
              </p:blipFill>
              <p:spPr>
                <a:xfrm>
                  <a:off x="9055373" y="170547"/>
                  <a:ext cx="221040" cy="138240"/>
                </a:xfrm>
                <a:prstGeom prst="rect">
                  <a:avLst/>
                </a:prstGeom>
              </p:spPr>
            </p:pic>
          </mc:Fallback>
        </mc:AlternateContent>
      </p:grpSp>
      <p:grpSp>
        <p:nvGrpSpPr>
          <p:cNvPr id="84" name="Gruppieren 83">
            <a:extLst>
              <a:ext uri="{FF2B5EF4-FFF2-40B4-BE49-F238E27FC236}">
                <a16:creationId xmlns:a16="http://schemas.microsoft.com/office/drawing/2014/main" id="{00AFE347-36EA-462D-8038-F88447533DFB}"/>
              </a:ext>
            </a:extLst>
          </p:cNvPr>
          <p:cNvGrpSpPr/>
          <p:nvPr/>
        </p:nvGrpSpPr>
        <p:grpSpPr>
          <a:xfrm>
            <a:off x="9465773" y="158307"/>
            <a:ext cx="1081800" cy="139320"/>
            <a:chOff x="9465773" y="158307"/>
            <a:chExt cx="1081800" cy="139320"/>
          </a:xfrm>
        </p:grpSpPr>
        <mc:AlternateContent xmlns:mc="http://schemas.openxmlformats.org/markup-compatibility/2006" xmlns:p14="http://schemas.microsoft.com/office/powerpoint/2010/main">
          <mc:Choice Requires="p14">
            <p:contentPart p14:bwMode="auto" r:id="rId58">
              <p14:nvContentPartPr>
                <p14:cNvPr id="66" name="Freihand 65">
                  <a:extLst>
                    <a:ext uri="{FF2B5EF4-FFF2-40B4-BE49-F238E27FC236}">
                      <a16:creationId xmlns:a16="http://schemas.microsoft.com/office/drawing/2014/main" id="{85BC78B8-4EF8-4D8D-BF44-D35921EF8A04}"/>
                    </a:ext>
                  </a:extLst>
                </p14:cNvPr>
                <p14:cNvContentPartPr/>
                <p14:nvPr/>
              </p14:nvContentPartPr>
              <p14:xfrm>
                <a:off x="9465773" y="211227"/>
                <a:ext cx="130680" cy="86400"/>
              </p14:xfrm>
            </p:contentPart>
          </mc:Choice>
          <mc:Fallback xmlns="">
            <p:pic>
              <p:nvPicPr>
                <p:cNvPr id="66" name="Freihand 65">
                  <a:extLst>
                    <a:ext uri="{FF2B5EF4-FFF2-40B4-BE49-F238E27FC236}">
                      <a16:creationId xmlns:a16="http://schemas.microsoft.com/office/drawing/2014/main" id="{85BC78B8-4EF8-4D8D-BF44-D35921EF8A04}"/>
                    </a:ext>
                  </a:extLst>
                </p:cNvPr>
                <p:cNvPicPr/>
                <p:nvPr/>
              </p:nvPicPr>
              <p:blipFill>
                <a:blip r:embed="rId59"/>
                <a:stretch>
                  <a:fillRect/>
                </a:stretch>
              </p:blipFill>
              <p:spPr>
                <a:xfrm>
                  <a:off x="9461453" y="206907"/>
                  <a:ext cx="13932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67" name="Freihand 66">
                  <a:extLst>
                    <a:ext uri="{FF2B5EF4-FFF2-40B4-BE49-F238E27FC236}">
                      <a16:creationId xmlns:a16="http://schemas.microsoft.com/office/drawing/2014/main" id="{18A2A074-0CDD-45F8-8925-4B221574F486}"/>
                    </a:ext>
                  </a:extLst>
                </p14:cNvPr>
                <p14:cNvContentPartPr/>
                <p14:nvPr/>
              </p14:nvContentPartPr>
              <p14:xfrm>
                <a:off x="9663053" y="159387"/>
                <a:ext cx="81000" cy="114840"/>
              </p14:xfrm>
            </p:contentPart>
          </mc:Choice>
          <mc:Fallback xmlns="">
            <p:pic>
              <p:nvPicPr>
                <p:cNvPr id="67" name="Freihand 66">
                  <a:extLst>
                    <a:ext uri="{FF2B5EF4-FFF2-40B4-BE49-F238E27FC236}">
                      <a16:creationId xmlns:a16="http://schemas.microsoft.com/office/drawing/2014/main" id="{18A2A074-0CDD-45F8-8925-4B221574F486}"/>
                    </a:ext>
                  </a:extLst>
                </p:cNvPr>
                <p:cNvPicPr/>
                <p:nvPr/>
              </p:nvPicPr>
              <p:blipFill>
                <a:blip r:embed="rId61"/>
                <a:stretch>
                  <a:fillRect/>
                </a:stretch>
              </p:blipFill>
              <p:spPr>
                <a:xfrm>
                  <a:off x="9658733" y="155067"/>
                  <a:ext cx="896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68" name="Freihand 67">
                  <a:extLst>
                    <a:ext uri="{FF2B5EF4-FFF2-40B4-BE49-F238E27FC236}">
                      <a16:creationId xmlns:a16="http://schemas.microsoft.com/office/drawing/2014/main" id="{E2634AC1-FF7B-40EC-98C0-24691F13D258}"/>
                    </a:ext>
                  </a:extLst>
                </p14:cNvPr>
                <p14:cNvContentPartPr/>
                <p14:nvPr/>
              </p14:nvContentPartPr>
              <p14:xfrm>
                <a:off x="9795533" y="162987"/>
                <a:ext cx="80640" cy="133560"/>
              </p14:xfrm>
            </p:contentPart>
          </mc:Choice>
          <mc:Fallback xmlns="">
            <p:pic>
              <p:nvPicPr>
                <p:cNvPr id="68" name="Freihand 67">
                  <a:extLst>
                    <a:ext uri="{FF2B5EF4-FFF2-40B4-BE49-F238E27FC236}">
                      <a16:creationId xmlns:a16="http://schemas.microsoft.com/office/drawing/2014/main" id="{E2634AC1-FF7B-40EC-98C0-24691F13D258}"/>
                    </a:ext>
                  </a:extLst>
                </p:cNvPr>
                <p:cNvPicPr/>
                <p:nvPr/>
              </p:nvPicPr>
              <p:blipFill>
                <a:blip r:embed="rId63"/>
                <a:stretch>
                  <a:fillRect/>
                </a:stretch>
              </p:blipFill>
              <p:spPr>
                <a:xfrm>
                  <a:off x="9791213" y="158667"/>
                  <a:ext cx="8928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3" name="Freihand 72">
                  <a:extLst>
                    <a:ext uri="{FF2B5EF4-FFF2-40B4-BE49-F238E27FC236}">
                      <a16:creationId xmlns:a16="http://schemas.microsoft.com/office/drawing/2014/main" id="{4CFA9953-EE5F-4ED3-B63F-AE4AB08DF6AA}"/>
                    </a:ext>
                  </a:extLst>
                </p14:cNvPr>
                <p14:cNvContentPartPr/>
                <p14:nvPr/>
              </p14:nvContentPartPr>
              <p14:xfrm>
                <a:off x="9903893" y="222387"/>
                <a:ext cx="60120" cy="58320"/>
              </p14:xfrm>
            </p:contentPart>
          </mc:Choice>
          <mc:Fallback xmlns="">
            <p:pic>
              <p:nvPicPr>
                <p:cNvPr id="73" name="Freihand 72">
                  <a:extLst>
                    <a:ext uri="{FF2B5EF4-FFF2-40B4-BE49-F238E27FC236}">
                      <a16:creationId xmlns:a16="http://schemas.microsoft.com/office/drawing/2014/main" id="{4CFA9953-EE5F-4ED3-B63F-AE4AB08DF6AA}"/>
                    </a:ext>
                  </a:extLst>
                </p:cNvPr>
                <p:cNvPicPr/>
                <p:nvPr/>
              </p:nvPicPr>
              <p:blipFill>
                <a:blip r:embed="rId65"/>
                <a:stretch>
                  <a:fillRect/>
                </a:stretch>
              </p:blipFill>
              <p:spPr>
                <a:xfrm>
                  <a:off x="9899573" y="218067"/>
                  <a:ext cx="687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4" name="Freihand 73">
                  <a:extLst>
                    <a:ext uri="{FF2B5EF4-FFF2-40B4-BE49-F238E27FC236}">
                      <a16:creationId xmlns:a16="http://schemas.microsoft.com/office/drawing/2014/main" id="{D39F931D-21C7-454F-8AE9-E12101FD2797}"/>
                    </a:ext>
                  </a:extLst>
                </p14:cNvPr>
                <p14:cNvContentPartPr/>
                <p14:nvPr/>
              </p14:nvContentPartPr>
              <p14:xfrm>
                <a:off x="10077053" y="251547"/>
                <a:ext cx="211320" cy="31320"/>
              </p14:xfrm>
            </p:contentPart>
          </mc:Choice>
          <mc:Fallback xmlns="">
            <p:pic>
              <p:nvPicPr>
                <p:cNvPr id="74" name="Freihand 73">
                  <a:extLst>
                    <a:ext uri="{FF2B5EF4-FFF2-40B4-BE49-F238E27FC236}">
                      <a16:creationId xmlns:a16="http://schemas.microsoft.com/office/drawing/2014/main" id="{D39F931D-21C7-454F-8AE9-E12101FD2797}"/>
                    </a:ext>
                  </a:extLst>
                </p:cNvPr>
                <p:cNvPicPr/>
                <p:nvPr/>
              </p:nvPicPr>
              <p:blipFill>
                <a:blip r:embed="rId67"/>
                <a:stretch>
                  <a:fillRect/>
                </a:stretch>
              </p:blipFill>
              <p:spPr>
                <a:xfrm>
                  <a:off x="10072733" y="247227"/>
                  <a:ext cx="21996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5" name="Freihand 74">
                  <a:extLst>
                    <a:ext uri="{FF2B5EF4-FFF2-40B4-BE49-F238E27FC236}">
                      <a16:creationId xmlns:a16="http://schemas.microsoft.com/office/drawing/2014/main" id="{9101959E-E6EA-40FA-85AB-C9F0E5C27427}"/>
                    </a:ext>
                  </a:extLst>
                </p14:cNvPr>
                <p14:cNvContentPartPr/>
                <p14:nvPr/>
              </p14:nvContentPartPr>
              <p14:xfrm>
                <a:off x="10309253" y="158307"/>
                <a:ext cx="238320" cy="133920"/>
              </p14:xfrm>
            </p:contentPart>
          </mc:Choice>
          <mc:Fallback xmlns="">
            <p:pic>
              <p:nvPicPr>
                <p:cNvPr id="75" name="Freihand 74">
                  <a:extLst>
                    <a:ext uri="{FF2B5EF4-FFF2-40B4-BE49-F238E27FC236}">
                      <a16:creationId xmlns:a16="http://schemas.microsoft.com/office/drawing/2014/main" id="{9101959E-E6EA-40FA-85AB-C9F0E5C27427}"/>
                    </a:ext>
                  </a:extLst>
                </p:cNvPr>
                <p:cNvPicPr/>
                <p:nvPr/>
              </p:nvPicPr>
              <p:blipFill>
                <a:blip r:embed="rId69"/>
                <a:stretch>
                  <a:fillRect/>
                </a:stretch>
              </p:blipFill>
              <p:spPr>
                <a:xfrm>
                  <a:off x="10304933" y="153987"/>
                  <a:ext cx="246960" cy="142560"/>
                </a:xfrm>
                <a:prstGeom prst="rect">
                  <a:avLst/>
                </a:prstGeom>
              </p:spPr>
            </p:pic>
          </mc:Fallback>
        </mc:AlternateContent>
      </p:grpSp>
      <p:grpSp>
        <p:nvGrpSpPr>
          <p:cNvPr id="83" name="Gruppieren 82">
            <a:extLst>
              <a:ext uri="{FF2B5EF4-FFF2-40B4-BE49-F238E27FC236}">
                <a16:creationId xmlns:a16="http://schemas.microsoft.com/office/drawing/2014/main" id="{6566D6E2-F10D-4F21-AAB6-861A1572BA4C}"/>
              </a:ext>
            </a:extLst>
          </p:cNvPr>
          <p:cNvGrpSpPr/>
          <p:nvPr/>
        </p:nvGrpSpPr>
        <p:grpSpPr>
          <a:xfrm>
            <a:off x="10757453" y="137787"/>
            <a:ext cx="878760" cy="210960"/>
            <a:chOff x="10757453" y="137787"/>
            <a:chExt cx="878760" cy="210960"/>
          </a:xfrm>
        </p:grpSpPr>
        <mc:AlternateContent xmlns:mc="http://schemas.openxmlformats.org/markup-compatibility/2006" xmlns:p14="http://schemas.microsoft.com/office/powerpoint/2010/main">
          <mc:Choice Requires="p14">
            <p:contentPart p14:bwMode="auto" r:id="rId70">
              <p14:nvContentPartPr>
                <p14:cNvPr id="76" name="Freihand 75">
                  <a:extLst>
                    <a:ext uri="{FF2B5EF4-FFF2-40B4-BE49-F238E27FC236}">
                      <a16:creationId xmlns:a16="http://schemas.microsoft.com/office/drawing/2014/main" id="{4DEB3CA3-A80F-45C3-B48F-CAD004553103}"/>
                    </a:ext>
                  </a:extLst>
                </p14:cNvPr>
                <p14:cNvContentPartPr/>
                <p14:nvPr/>
              </p14:nvContentPartPr>
              <p14:xfrm>
                <a:off x="10757453" y="228147"/>
                <a:ext cx="274320" cy="60840"/>
              </p14:xfrm>
            </p:contentPart>
          </mc:Choice>
          <mc:Fallback xmlns="">
            <p:pic>
              <p:nvPicPr>
                <p:cNvPr id="76" name="Freihand 75">
                  <a:extLst>
                    <a:ext uri="{FF2B5EF4-FFF2-40B4-BE49-F238E27FC236}">
                      <a16:creationId xmlns:a16="http://schemas.microsoft.com/office/drawing/2014/main" id="{4DEB3CA3-A80F-45C3-B48F-CAD004553103}"/>
                    </a:ext>
                  </a:extLst>
                </p:cNvPr>
                <p:cNvPicPr/>
                <p:nvPr/>
              </p:nvPicPr>
              <p:blipFill>
                <a:blip r:embed="rId71"/>
                <a:stretch>
                  <a:fillRect/>
                </a:stretch>
              </p:blipFill>
              <p:spPr>
                <a:xfrm>
                  <a:off x="10753133" y="223827"/>
                  <a:ext cx="28296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77" name="Freihand 76">
                  <a:extLst>
                    <a:ext uri="{FF2B5EF4-FFF2-40B4-BE49-F238E27FC236}">
                      <a16:creationId xmlns:a16="http://schemas.microsoft.com/office/drawing/2014/main" id="{9B4B58A0-C36E-4966-B444-249279E420C7}"/>
                    </a:ext>
                  </a:extLst>
                </p14:cNvPr>
                <p14:cNvContentPartPr/>
                <p14:nvPr/>
              </p14:nvContentPartPr>
              <p14:xfrm>
                <a:off x="11057333" y="171987"/>
                <a:ext cx="74160" cy="135000"/>
              </p14:xfrm>
            </p:contentPart>
          </mc:Choice>
          <mc:Fallback xmlns="">
            <p:pic>
              <p:nvPicPr>
                <p:cNvPr id="77" name="Freihand 76">
                  <a:extLst>
                    <a:ext uri="{FF2B5EF4-FFF2-40B4-BE49-F238E27FC236}">
                      <a16:creationId xmlns:a16="http://schemas.microsoft.com/office/drawing/2014/main" id="{9B4B58A0-C36E-4966-B444-249279E420C7}"/>
                    </a:ext>
                  </a:extLst>
                </p:cNvPr>
                <p:cNvPicPr/>
                <p:nvPr/>
              </p:nvPicPr>
              <p:blipFill>
                <a:blip r:embed="rId73"/>
                <a:stretch>
                  <a:fillRect/>
                </a:stretch>
              </p:blipFill>
              <p:spPr>
                <a:xfrm>
                  <a:off x="11053013" y="167667"/>
                  <a:ext cx="8280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78" name="Freihand 77">
                  <a:extLst>
                    <a:ext uri="{FF2B5EF4-FFF2-40B4-BE49-F238E27FC236}">
                      <a16:creationId xmlns:a16="http://schemas.microsoft.com/office/drawing/2014/main" id="{B6BDAC83-14D2-4959-AF07-ED31CC83DEFF}"/>
                    </a:ext>
                  </a:extLst>
                </p14:cNvPr>
                <p14:cNvContentPartPr/>
                <p14:nvPr/>
              </p14:nvContentPartPr>
              <p14:xfrm>
                <a:off x="11023853" y="138147"/>
                <a:ext cx="80640" cy="210600"/>
              </p14:xfrm>
            </p:contentPart>
          </mc:Choice>
          <mc:Fallback xmlns="">
            <p:pic>
              <p:nvPicPr>
                <p:cNvPr id="78" name="Freihand 77">
                  <a:extLst>
                    <a:ext uri="{FF2B5EF4-FFF2-40B4-BE49-F238E27FC236}">
                      <a16:creationId xmlns:a16="http://schemas.microsoft.com/office/drawing/2014/main" id="{B6BDAC83-14D2-4959-AF07-ED31CC83DEFF}"/>
                    </a:ext>
                  </a:extLst>
                </p:cNvPr>
                <p:cNvPicPr/>
                <p:nvPr/>
              </p:nvPicPr>
              <p:blipFill>
                <a:blip r:embed="rId75"/>
                <a:stretch>
                  <a:fillRect/>
                </a:stretch>
              </p:blipFill>
              <p:spPr>
                <a:xfrm>
                  <a:off x="11019533" y="133827"/>
                  <a:ext cx="892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79" name="Freihand 78">
                  <a:extLst>
                    <a:ext uri="{FF2B5EF4-FFF2-40B4-BE49-F238E27FC236}">
                      <a16:creationId xmlns:a16="http://schemas.microsoft.com/office/drawing/2014/main" id="{5478612A-74C8-4A2F-82F8-979907CBB07D}"/>
                    </a:ext>
                  </a:extLst>
                </p14:cNvPr>
                <p14:cNvContentPartPr/>
                <p14:nvPr/>
              </p14:nvContentPartPr>
              <p14:xfrm>
                <a:off x="10995053" y="252267"/>
                <a:ext cx="147960" cy="2880"/>
              </p14:xfrm>
            </p:contentPart>
          </mc:Choice>
          <mc:Fallback xmlns="">
            <p:pic>
              <p:nvPicPr>
                <p:cNvPr id="79" name="Freihand 78">
                  <a:extLst>
                    <a:ext uri="{FF2B5EF4-FFF2-40B4-BE49-F238E27FC236}">
                      <a16:creationId xmlns:a16="http://schemas.microsoft.com/office/drawing/2014/main" id="{5478612A-74C8-4A2F-82F8-979907CBB07D}"/>
                    </a:ext>
                  </a:extLst>
                </p:cNvPr>
                <p:cNvPicPr/>
                <p:nvPr/>
              </p:nvPicPr>
              <p:blipFill>
                <a:blip r:embed="rId77"/>
                <a:stretch>
                  <a:fillRect/>
                </a:stretch>
              </p:blipFill>
              <p:spPr>
                <a:xfrm>
                  <a:off x="10990733" y="247947"/>
                  <a:ext cx="1566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0" name="Freihand 79">
                  <a:extLst>
                    <a:ext uri="{FF2B5EF4-FFF2-40B4-BE49-F238E27FC236}">
                      <a16:creationId xmlns:a16="http://schemas.microsoft.com/office/drawing/2014/main" id="{214F10B4-7BBF-417E-89D7-D22EFBB5F7AB}"/>
                    </a:ext>
                  </a:extLst>
                </p14:cNvPr>
                <p14:cNvContentPartPr/>
                <p14:nvPr/>
              </p14:nvContentPartPr>
              <p14:xfrm>
                <a:off x="11296373" y="174147"/>
                <a:ext cx="108720" cy="127080"/>
              </p14:xfrm>
            </p:contentPart>
          </mc:Choice>
          <mc:Fallback xmlns="">
            <p:pic>
              <p:nvPicPr>
                <p:cNvPr id="80" name="Freihand 79">
                  <a:extLst>
                    <a:ext uri="{FF2B5EF4-FFF2-40B4-BE49-F238E27FC236}">
                      <a16:creationId xmlns:a16="http://schemas.microsoft.com/office/drawing/2014/main" id="{214F10B4-7BBF-417E-89D7-D22EFBB5F7AB}"/>
                    </a:ext>
                  </a:extLst>
                </p:cNvPr>
                <p:cNvPicPr/>
                <p:nvPr/>
              </p:nvPicPr>
              <p:blipFill>
                <a:blip r:embed="rId79"/>
                <a:stretch>
                  <a:fillRect/>
                </a:stretch>
              </p:blipFill>
              <p:spPr>
                <a:xfrm>
                  <a:off x="11292053" y="169827"/>
                  <a:ext cx="1173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1" name="Freihand 80">
                  <a:extLst>
                    <a:ext uri="{FF2B5EF4-FFF2-40B4-BE49-F238E27FC236}">
                      <a16:creationId xmlns:a16="http://schemas.microsoft.com/office/drawing/2014/main" id="{56270CBE-EC5B-4BA3-871A-8675EE5234BD}"/>
                    </a:ext>
                  </a:extLst>
                </p14:cNvPr>
                <p14:cNvContentPartPr/>
                <p14:nvPr/>
              </p14:nvContentPartPr>
              <p14:xfrm>
                <a:off x="11423813" y="184587"/>
                <a:ext cx="151920" cy="113040"/>
              </p14:xfrm>
            </p:contentPart>
          </mc:Choice>
          <mc:Fallback xmlns="">
            <p:pic>
              <p:nvPicPr>
                <p:cNvPr id="81" name="Freihand 80">
                  <a:extLst>
                    <a:ext uri="{FF2B5EF4-FFF2-40B4-BE49-F238E27FC236}">
                      <a16:creationId xmlns:a16="http://schemas.microsoft.com/office/drawing/2014/main" id="{56270CBE-EC5B-4BA3-871A-8675EE5234BD}"/>
                    </a:ext>
                  </a:extLst>
                </p:cNvPr>
                <p:cNvPicPr/>
                <p:nvPr/>
              </p:nvPicPr>
              <p:blipFill>
                <a:blip r:embed="rId81"/>
                <a:stretch>
                  <a:fillRect/>
                </a:stretch>
              </p:blipFill>
              <p:spPr>
                <a:xfrm>
                  <a:off x="11419493" y="180267"/>
                  <a:ext cx="1605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2" name="Freihand 81">
                  <a:extLst>
                    <a:ext uri="{FF2B5EF4-FFF2-40B4-BE49-F238E27FC236}">
                      <a16:creationId xmlns:a16="http://schemas.microsoft.com/office/drawing/2014/main" id="{612AC4AC-6B1A-4E3E-82C7-471D96DF373D}"/>
                    </a:ext>
                  </a:extLst>
                </p14:cNvPr>
                <p14:cNvContentPartPr/>
                <p14:nvPr/>
              </p14:nvContentPartPr>
              <p14:xfrm>
                <a:off x="11614973" y="137787"/>
                <a:ext cx="21240" cy="93960"/>
              </p14:xfrm>
            </p:contentPart>
          </mc:Choice>
          <mc:Fallback xmlns="">
            <p:pic>
              <p:nvPicPr>
                <p:cNvPr id="82" name="Freihand 81">
                  <a:extLst>
                    <a:ext uri="{FF2B5EF4-FFF2-40B4-BE49-F238E27FC236}">
                      <a16:creationId xmlns:a16="http://schemas.microsoft.com/office/drawing/2014/main" id="{612AC4AC-6B1A-4E3E-82C7-471D96DF373D}"/>
                    </a:ext>
                  </a:extLst>
                </p:cNvPr>
                <p:cNvPicPr/>
                <p:nvPr/>
              </p:nvPicPr>
              <p:blipFill>
                <a:blip r:embed="rId83"/>
                <a:stretch>
                  <a:fillRect/>
                </a:stretch>
              </p:blipFill>
              <p:spPr>
                <a:xfrm>
                  <a:off x="11610653" y="133467"/>
                  <a:ext cx="29880" cy="102600"/>
                </a:xfrm>
                <a:prstGeom prst="rect">
                  <a:avLst/>
                </a:prstGeom>
              </p:spPr>
            </p:pic>
          </mc:Fallback>
        </mc:AlternateContent>
      </p:grpSp>
      <p:grpSp>
        <p:nvGrpSpPr>
          <p:cNvPr id="95" name="Gruppieren 94">
            <a:extLst>
              <a:ext uri="{FF2B5EF4-FFF2-40B4-BE49-F238E27FC236}">
                <a16:creationId xmlns:a16="http://schemas.microsoft.com/office/drawing/2014/main" id="{11CD8FAD-3FD0-46C2-98FF-73CDA7E4EAF1}"/>
              </a:ext>
            </a:extLst>
          </p:cNvPr>
          <p:cNvGrpSpPr/>
          <p:nvPr/>
        </p:nvGrpSpPr>
        <p:grpSpPr>
          <a:xfrm>
            <a:off x="6010493" y="602547"/>
            <a:ext cx="316080" cy="129240"/>
            <a:chOff x="6010493" y="602547"/>
            <a:chExt cx="316080" cy="129240"/>
          </a:xfrm>
        </p:grpSpPr>
        <mc:AlternateContent xmlns:mc="http://schemas.openxmlformats.org/markup-compatibility/2006" xmlns:p14="http://schemas.microsoft.com/office/powerpoint/2010/main">
          <mc:Choice Requires="p14">
            <p:contentPart p14:bwMode="auto" r:id="rId84">
              <p14:nvContentPartPr>
                <p14:cNvPr id="88" name="Freihand 87">
                  <a:extLst>
                    <a:ext uri="{FF2B5EF4-FFF2-40B4-BE49-F238E27FC236}">
                      <a16:creationId xmlns:a16="http://schemas.microsoft.com/office/drawing/2014/main" id="{D5537B3E-F825-4600-97B7-C7019065600B}"/>
                    </a:ext>
                  </a:extLst>
                </p14:cNvPr>
                <p14:cNvContentPartPr/>
                <p14:nvPr/>
              </p14:nvContentPartPr>
              <p14:xfrm>
                <a:off x="6014093" y="611187"/>
                <a:ext cx="202680" cy="12240"/>
              </p14:xfrm>
            </p:contentPart>
          </mc:Choice>
          <mc:Fallback xmlns="">
            <p:pic>
              <p:nvPicPr>
                <p:cNvPr id="88" name="Freihand 87">
                  <a:extLst>
                    <a:ext uri="{FF2B5EF4-FFF2-40B4-BE49-F238E27FC236}">
                      <a16:creationId xmlns:a16="http://schemas.microsoft.com/office/drawing/2014/main" id="{D5537B3E-F825-4600-97B7-C7019065600B}"/>
                    </a:ext>
                  </a:extLst>
                </p:cNvPr>
                <p:cNvPicPr/>
                <p:nvPr/>
              </p:nvPicPr>
              <p:blipFill>
                <a:blip r:embed="rId85"/>
                <a:stretch>
                  <a:fillRect/>
                </a:stretch>
              </p:blipFill>
              <p:spPr>
                <a:xfrm>
                  <a:off x="6009773" y="606867"/>
                  <a:ext cx="2113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9" name="Freihand 88">
                  <a:extLst>
                    <a:ext uri="{FF2B5EF4-FFF2-40B4-BE49-F238E27FC236}">
                      <a16:creationId xmlns:a16="http://schemas.microsoft.com/office/drawing/2014/main" id="{00F4B5C0-B208-44F1-B494-59CBBFF1FE1D}"/>
                    </a:ext>
                  </a:extLst>
                </p14:cNvPr>
                <p14:cNvContentPartPr/>
                <p14:nvPr/>
              </p14:nvContentPartPr>
              <p14:xfrm>
                <a:off x="6010493" y="662667"/>
                <a:ext cx="189720" cy="8280"/>
              </p14:xfrm>
            </p:contentPart>
          </mc:Choice>
          <mc:Fallback xmlns="">
            <p:pic>
              <p:nvPicPr>
                <p:cNvPr id="89" name="Freihand 88">
                  <a:extLst>
                    <a:ext uri="{FF2B5EF4-FFF2-40B4-BE49-F238E27FC236}">
                      <a16:creationId xmlns:a16="http://schemas.microsoft.com/office/drawing/2014/main" id="{00F4B5C0-B208-44F1-B494-59CBBFF1FE1D}"/>
                    </a:ext>
                  </a:extLst>
                </p:cNvPr>
                <p:cNvPicPr/>
                <p:nvPr/>
              </p:nvPicPr>
              <p:blipFill>
                <a:blip r:embed="rId87"/>
                <a:stretch>
                  <a:fillRect/>
                </a:stretch>
              </p:blipFill>
              <p:spPr>
                <a:xfrm>
                  <a:off x="6006173" y="658347"/>
                  <a:ext cx="1983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90" name="Freihand 89">
                  <a:extLst>
                    <a:ext uri="{FF2B5EF4-FFF2-40B4-BE49-F238E27FC236}">
                      <a16:creationId xmlns:a16="http://schemas.microsoft.com/office/drawing/2014/main" id="{0323794A-625D-4116-AEF8-457D5415174F}"/>
                    </a:ext>
                  </a:extLst>
                </p14:cNvPr>
                <p14:cNvContentPartPr/>
                <p14:nvPr/>
              </p14:nvContentPartPr>
              <p14:xfrm>
                <a:off x="6227573" y="602547"/>
                <a:ext cx="99000" cy="129240"/>
              </p14:xfrm>
            </p:contentPart>
          </mc:Choice>
          <mc:Fallback xmlns="">
            <p:pic>
              <p:nvPicPr>
                <p:cNvPr id="90" name="Freihand 89">
                  <a:extLst>
                    <a:ext uri="{FF2B5EF4-FFF2-40B4-BE49-F238E27FC236}">
                      <a16:creationId xmlns:a16="http://schemas.microsoft.com/office/drawing/2014/main" id="{0323794A-625D-4116-AEF8-457D5415174F}"/>
                    </a:ext>
                  </a:extLst>
                </p:cNvPr>
                <p:cNvPicPr/>
                <p:nvPr/>
              </p:nvPicPr>
              <p:blipFill>
                <a:blip r:embed="rId89"/>
                <a:stretch>
                  <a:fillRect/>
                </a:stretch>
              </p:blipFill>
              <p:spPr>
                <a:xfrm>
                  <a:off x="6223253" y="598227"/>
                  <a:ext cx="107640" cy="137880"/>
                </a:xfrm>
                <a:prstGeom prst="rect">
                  <a:avLst/>
                </a:prstGeom>
              </p:spPr>
            </p:pic>
          </mc:Fallback>
        </mc:AlternateContent>
      </p:grpSp>
      <p:grpSp>
        <p:nvGrpSpPr>
          <p:cNvPr id="113" name="Gruppieren 112">
            <a:extLst>
              <a:ext uri="{FF2B5EF4-FFF2-40B4-BE49-F238E27FC236}">
                <a16:creationId xmlns:a16="http://schemas.microsoft.com/office/drawing/2014/main" id="{789C9066-E82C-4EAF-9C96-A2C5A629282F}"/>
              </a:ext>
            </a:extLst>
          </p:cNvPr>
          <p:cNvGrpSpPr/>
          <p:nvPr/>
        </p:nvGrpSpPr>
        <p:grpSpPr>
          <a:xfrm>
            <a:off x="6526733" y="443787"/>
            <a:ext cx="1734480" cy="289440"/>
            <a:chOff x="6526733" y="443787"/>
            <a:chExt cx="1734480" cy="289440"/>
          </a:xfrm>
        </p:grpSpPr>
        <mc:AlternateContent xmlns:mc="http://schemas.openxmlformats.org/markup-compatibility/2006" xmlns:p14="http://schemas.microsoft.com/office/powerpoint/2010/main">
          <mc:Choice Requires="p14">
            <p:contentPart p14:bwMode="auto" r:id="rId90">
              <p14:nvContentPartPr>
                <p14:cNvPr id="91" name="Freihand 90">
                  <a:extLst>
                    <a:ext uri="{FF2B5EF4-FFF2-40B4-BE49-F238E27FC236}">
                      <a16:creationId xmlns:a16="http://schemas.microsoft.com/office/drawing/2014/main" id="{108F3F0F-295B-4D9C-9681-60DFA1A6DCD2}"/>
                    </a:ext>
                  </a:extLst>
                </p14:cNvPr>
                <p14:cNvContentPartPr/>
                <p14:nvPr/>
              </p14:nvContentPartPr>
              <p14:xfrm>
                <a:off x="6526733" y="530187"/>
                <a:ext cx="166680" cy="125640"/>
              </p14:xfrm>
            </p:contentPart>
          </mc:Choice>
          <mc:Fallback xmlns="">
            <p:pic>
              <p:nvPicPr>
                <p:cNvPr id="91" name="Freihand 90">
                  <a:extLst>
                    <a:ext uri="{FF2B5EF4-FFF2-40B4-BE49-F238E27FC236}">
                      <a16:creationId xmlns:a16="http://schemas.microsoft.com/office/drawing/2014/main" id="{108F3F0F-295B-4D9C-9681-60DFA1A6DCD2}"/>
                    </a:ext>
                  </a:extLst>
                </p:cNvPr>
                <p:cNvPicPr/>
                <p:nvPr/>
              </p:nvPicPr>
              <p:blipFill>
                <a:blip r:embed="rId91"/>
                <a:stretch>
                  <a:fillRect/>
                </a:stretch>
              </p:blipFill>
              <p:spPr>
                <a:xfrm>
                  <a:off x="6522413" y="525867"/>
                  <a:ext cx="1753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2" name="Freihand 91">
                  <a:extLst>
                    <a:ext uri="{FF2B5EF4-FFF2-40B4-BE49-F238E27FC236}">
                      <a16:creationId xmlns:a16="http://schemas.microsoft.com/office/drawing/2014/main" id="{6C518A22-C882-49B0-9AB6-1A263803DE02}"/>
                    </a:ext>
                  </a:extLst>
                </p14:cNvPr>
                <p14:cNvContentPartPr/>
                <p14:nvPr/>
              </p14:nvContentPartPr>
              <p14:xfrm>
                <a:off x="6680453" y="568707"/>
                <a:ext cx="145440" cy="87840"/>
              </p14:xfrm>
            </p:contentPart>
          </mc:Choice>
          <mc:Fallback xmlns="">
            <p:pic>
              <p:nvPicPr>
                <p:cNvPr id="92" name="Freihand 91">
                  <a:extLst>
                    <a:ext uri="{FF2B5EF4-FFF2-40B4-BE49-F238E27FC236}">
                      <a16:creationId xmlns:a16="http://schemas.microsoft.com/office/drawing/2014/main" id="{6C518A22-C882-49B0-9AB6-1A263803DE02}"/>
                    </a:ext>
                  </a:extLst>
                </p:cNvPr>
                <p:cNvPicPr/>
                <p:nvPr/>
              </p:nvPicPr>
              <p:blipFill>
                <a:blip r:embed="rId93"/>
                <a:stretch>
                  <a:fillRect/>
                </a:stretch>
              </p:blipFill>
              <p:spPr>
                <a:xfrm>
                  <a:off x="6676133" y="564387"/>
                  <a:ext cx="1540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3" name="Freihand 92">
                  <a:extLst>
                    <a:ext uri="{FF2B5EF4-FFF2-40B4-BE49-F238E27FC236}">
                      <a16:creationId xmlns:a16="http://schemas.microsoft.com/office/drawing/2014/main" id="{0E33E497-97E0-48A9-B069-6CC2433A7E9B}"/>
                    </a:ext>
                  </a:extLst>
                </p14:cNvPr>
                <p14:cNvContentPartPr/>
                <p14:nvPr/>
              </p14:nvContentPartPr>
              <p14:xfrm>
                <a:off x="6799973" y="565107"/>
                <a:ext cx="77400" cy="98640"/>
              </p14:xfrm>
            </p:contentPart>
          </mc:Choice>
          <mc:Fallback xmlns="">
            <p:pic>
              <p:nvPicPr>
                <p:cNvPr id="93" name="Freihand 92">
                  <a:extLst>
                    <a:ext uri="{FF2B5EF4-FFF2-40B4-BE49-F238E27FC236}">
                      <a16:creationId xmlns:a16="http://schemas.microsoft.com/office/drawing/2014/main" id="{0E33E497-97E0-48A9-B069-6CC2433A7E9B}"/>
                    </a:ext>
                  </a:extLst>
                </p:cNvPr>
                <p:cNvPicPr/>
                <p:nvPr/>
              </p:nvPicPr>
              <p:blipFill>
                <a:blip r:embed="rId95"/>
                <a:stretch>
                  <a:fillRect/>
                </a:stretch>
              </p:blipFill>
              <p:spPr>
                <a:xfrm>
                  <a:off x="6795653" y="560787"/>
                  <a:ext cx="860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6" name="Freihand 95">
                  <a:extLst>
                    <a:ext uri="{FF2B5EF4-FFF2-40B4-BE49-F238E27FC236}">
                      <a16:creationId xmlns:a16="http://schemas.microsoft.com/office/drawing/2014/main" id="{BEC7FFF9-9593-4931-A8B1-46017A042172}"/>
                    </a:ext>
                  </a:extLst>
                </p14:cNvPr>
                <p14:cNvContentPartPr/>
                <p14:nvPr/>
              </p14:nvContentPartPr>
              <p14:xfrm>
                <a:off x="7030013" y="568707"/>
                <a:ext cx="198720" cy="55800"/>
              </p14:xfrm>
            </p:contentPart>
          </mc:Choice>
          <mc:Fallback xmlns="">
            <p:pic>
              <p:nvPicPr>
                <p:cNvPr id="96" name="Freihand 95">
                  <a:extLst>
                    <a:ext uri="{FF2B5EF4-FFF2-40B4-BE49-F238E27FC236}">
                      <a16:creationId xmlns:a16="http://schemas.microsoft.com/office/drawing/2014/main" id="{BEC7FFF9-9593-4931-A8B1-46017A042172}"/>
                    </a:ext>
                  </a:extLst>
                </p:cNvPr>
                <p:cNvPicPr/>
                <p:nvPr/>
              </p:nvPicPr>
              <p:blipFill>
                <a:blip r:embed="rId97"/>
                <a:stretch>
                  <a:fillRect/>
                </a:stretch>
              </p:blipFill>
              <p:spPr>
                <a:xfrm>
                  <a:off x="7025693" y="564387"/>
                  <a:ext cx="2073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7" name="Freihand 96">
                  <a:extLst>
                    <a:ext uri="{FF2B5EF4-FFF2-40B4-BE49-F238E27FC236}">
                      <a16:creationId xmlns:a16="http://schemas.microsoft.com/office/drawing/2014/main" id="{184B35ED-3620-440C-9F98-A1BBD4394D8E}"/>
                    </a:ext>
                  </a:extLst>
                </p14:cNvPr>
                <p14:cNvContentPartPr/>
                <p14:nvPr/>
              </p14:nvContentPartPr>
              <p14:xfrm>
                <a:off x="7224053" y="512547"/>
                <a:ext cx="3240" cy="13320"/>
              </p14:xfrm>
            </p:contentPart>
          </mc:Choice>
          <mc:Fallback xmlns="">
            <p:pic>
              <p:nvPicPr>
                <p:cNvPr id="97" name="Freihand 96">
                  <a:extLst>
                    <a:ext uri="{FF2B5EF4-FFF2-40B4-BE49-F238E27FC236}">
                      <a16:creationId xmlns:a16="http://schemas.microsoft.com/office/drawing/2014/main" id="{184B35ED-3620-440C-9F98-A1BBD4394D8E}"/>
                    </a:ext>
                  </a:extLst>
                </p:cNvPr>
                <p:cNvPicPr/>
                <p:nvPr/>
              </p:nvPicPr>
              <p:blipFill>
                <a:blip r:embed="rId99"/>
                <a:stretch>
                  <a:fillRect/>
                </a:stretch>
              </p:blipFill>
              <p:spPr>
                <a:xfrm>
                  <a:off x="7219733" y="508227"/>
                  <a:ext cx="118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8" name="Freihand 97">
                  <a:extLst>
                    <a:ext uri="{FF2B5EF4-FFF2-40B4-BE49-F238E27FC236}">
                      <a16:creationId xmlns:a16="http://schemas.microsoft.com/office/drawing/2014/main" id="{9676296A-DCF5-4FEA-BD14-AC1D4F597BCE}"/>
                    </a:ext>
                  </a:extLst>
                </p14:cNvPr>
                <p14:cNvContentPartPr/>
                <p14:nvPr/>
              </p14:nvContentPartPr>
              <p14:xfrm>
                <a:off x="7253573" y="558987"/>
                <a:ext cx="114840" cy="174240"/>
              </p14:xfrm>
            </p:contentPart>
          </mc:Choice>
          <mc:Fallback xmlns="">
            <p:pic>
              <p:nvPicPr>
                <p:cNvPr id="98" name="Freihand 97">
                  <a:extLst>
                    <a:ext uri="{FF2B5EF4-FFF2-40B4-BE49-F238E27FC236}">
                      <a16:creationId xmlns:a16="http://schemas.microsoft.com/office/drawing/2014/main" id="{9676296A-DCF5-4FEA-BD14-AC1D4F597BCE}"/>
                    </a:ext>
                  </a:extLst>
                </p:cNvPr>
                <p:cNvPicPr/>
                <p:nvPr/>
              </p:nvPicPr>
              <p:blipFill>
                <a:blip r:embed="rId101"/>
                <a:stretch>
                  <a:fillRect/>
                </a:stretch>
              </p:blipFill>
              <p:spPr>
                <a:xfrm>
                  <a:off x="7249253" y="554667"/>
                  <a:ext cx="12348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9" name="Freihand 98">
                  <a:extLst>
                    <a:ext uri="{FF2B5EF4-FFF2-40B4-BE49-F238E27FC236}">
                      <a16:creationId xmlns:a16="http://schemas.microsoft.com/office/drawing/2014/main" id="{053CCA04-ECBD-446E-9040-E7AD84F5B6A7}"/>
                    </a:ext>
                  </a:extLst>
                </p14:cNvPr>
                <p14:cNvContentPartPr/>
                <p14:nvPr/>
              </p14:nvContentPartPr>
              <p14:xfrm>
                <a:off x="7381373" y="493467"/>
                <a:ext cx="61920" cy="136440"/>
              </p14:xfrm>
            </p:contentPart>
          </mc:Choice>
          <mc:Fallback xmlns="">
            <p:pic>
              <p:nvPicPr>
                <p:cNvPr id="99" name="Freihand 98">
                  <a:extLst>
                    <a:ext uri="{FF2B5EF4-FFF2-40B4-BE49-F238E27FC236}">
                      <a16:creationId xmlns:a16="http://schemas.microsoft.com/office/drawing/2014/main" id="{053CCA04-ECBD-446E-9040-E7AD84F5B6A7}"/>
                    </a:ext>
                  </a:extLst>
                </p:cNvPr>
                <p:cNvPicPr/>
                <p:nvPr/>
              </p:nvPicPr>
              <p:blipFill>
                <a:blip r:embed="rId103"/>
                <a:stretch>
                  <a:fillRect/>
                </a:stretch>
              </p:blipFill>
              <p:spPr>
                <a:xfrm>
                  <a:off x="7377053" y="489147"/>
                  <a:ext cx="705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00" name="Freihand 99">
                  <a:extLst>
                    <a:ext uri="{FF2B5EF4-FFF2-40B4-BE49-F238E27FC236}">
                      <a16:creationId xmlns:a16="http://schemas.microsoft.com/office/drawing/2014/main" id="{FB337897-8F1C-4412-8046-4C29B6DD43A9}"/>
                    </a:ext>
                  </a:extLst>
                </p14:cNvPr>
                <p14:cNvContentPartPr/>
                <p14:nvPr/>
              </p14:nvContentPartPr>
              <p14:xfrm>
                <a:off x="7466333" y="574107"/>
                <a:ext cx="91080" cy="61920"/>
              </p14:xfrm>
            </p:contentPart>
          </mc:Choice>
          <mc:Fallback xmlns="">
            <p:pic>
              <p:nvPicPr>
                <p:cNvPr id="100" name="Freihand 99">
                  <a:extLst>
                    <a:ext uri="{FF2B5EF4-FFF2-40B4-BE49-F238E27FC236}">
                      <a16:creationId xmlns:a16="http://schemas.microsoft.com/office/drawing/2014/main" id="{FB337897-8F1C-4412-8046-4C29B6DD43A9}"/>
                    </a:ext>
                  </a:extLst>
                </p:cNvPr>
                <p:cNvPicPr/>
                <p:nvPr/>
              </p:nvPicPr>
              <p:blipFill>
                <a:blip r:embed="rId105"/>
                <a:stretch>
                  <a:fillRect/>
                </a:stretch>
              </p:blipFill>
              <p:spPr>
                <a:xfrm>
                  <a:off x="7462013" y="569787"/>
                  <a:ext cx="997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01" name="Freihand 100">
                  <a:extLst>
                    <a:ext uri="{FF2B5EF4-FFF2-40B4-BE49-F238E27FC236}">
                      <a16:creationId xmlns:a16="http://schemas.microsoft.com/office/drawing/2014/main" id="{C3312EBF-B444-4B57-B4C2-9CC4C137A04C}"/>
                    </a:ext>
                  </a:extLst>
                </p14:cNvPr>
                <p14:cNvContentPartPr/>
                <p14:nvPr/>
              </p14:nvContentPartPr>
              <p14:xfrm>
                <a:off x="7475333" y="596787"/>
                <a:ext cx="94320" cy="2160"/>
              </p14:xfrm>
            </p:contentPart>
          </mc:Choice>
          <mc:Fallback xmlns="">
            <p:pic>
              <p:nvPicPr>
                <p:cNvPr id="101" name="Freihand 100">
                  <a:extLst>
                    <a:ext uri="{FF2B5EF4-FFF2-40B4-BE49-F238E27FC236}">
                      <a16:creationId xmlns:a16="http://schemas.microsoft.com/office/drawing/2014/main" id="{C3312EBF-B444-4B57-B4C2-9CC4C137A04C}"/>
                    </a:ext>
                  </a:extLst>
                </p:cNvPr>
                <p:cNvPicPr/>
                <p:nvPr/>
              </p:nvPicPr>
              <p:blipFill>
                <a:blip r:embed="rId107"/>
                <a:stretch>
                  <a:fillRect/>
                </a:stretch>
              </p:blipFill>
              <p:spPr>
                <a:xfrm>
                  <a:off x="7471013" y="592467"/>
                  <a:ext cx="1029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02" name="Freihand 101">
                  <a:extLst>
                    <a:ext uri="{FF2B5EF4-FFF2-40B4-BE49-F238E27FC236}">
                      <a16:creationId xmlns:a16="http://schemas.microsoft.com/office/drawing/2014/main" id="{63A99AED-4DA6-4212-95F8-70A83738429B}"/>
                    </a:ext>
                  </a:extLst>
                </p14:cNvPr>
                <p14:cNvContentPartPr/>
                <p14:nvPr/>
              </p14:nvContentPartPr>
              <p14:xfrm>
                <a:off x="7598093" y="572667"/>
                <a:ext cx="16920" cy="54000"/>
              </p14:xfrm>
            </p:contentPart>
          </mc:Choice>
          <mc:Fallback xmlns="">
            <p:pic>
              <p:nvPicPr>
                <p:cNvPr id="102" name="Freihand 101">
                  <a:extLst>
                    <a:ext uri="{FF2B5EF4-FFF2-40B4-BE49-F238E27FC236}">
                      <a16:creationId xmlns:a16="http://schemas.microsoft.com/office/drawing/2014/main" id="{63A99AED-4DA6-4212-95F8-70A83738429B}"/>
                    </a:ext>
                  </a:extLst>
                </p:cNvPr>
                <p:cNvPicPr/>
                <p:nvPr/>
              </p:nvPicPr>
              <p:blipFill>
                <a:blip r:embed="rId109"/>
                <a:stretch>
                  <a:fillRect/>
                </a:stretch>
              </p:blipFill>
              <p:spPr>
                <a:xfrm>
                  <a:off x="7593773" y="568347"/>
                  <a:ext cx="255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3" name="Freihand 102">
                  <a:extLst>
                    <a:ext uri="{FF2B5EF4-FFF2-40B4-BE49-F238E27FC236}">
                      <a16:creationId xmlns:a16="http://schemas.microsoft.com/office/drawing/2014/main" id="{1E1F1F32-C5A8-403B-BA90-79FF091A72FB}"/>
                    </a:ext>
                  </a:extLst>
                </p14:cNvPr>
                <p14:cNvContentPartPr/>
                <p14:nvPr/>
              </p14:nvContentPartPr>
              <p14:xfrm>
                <a:off x="7648853" y="490587"/>
                <a:ext cx="160920" cy="136800"/>
              </p14:xfrm>
            </p:contentPart>
          </mc:Choice>
          <mc:Fallback xmlns="">
            <p:pic>
              <p:nvPicPr>
                <p:cNvPr id="103" name="Freihand 102">
                  <a:extLst>
                    <a:ext uri="{FF2B5EF4-FFF2-40B4-BE49-F238E27FC236}">
                      <a16:creationId xmlns:a16="http://schemas.microsoft.com/office/drawing/2014/main" id="{1E1F1F32-C5A8-403B-BA90-79FF091A72FB}"/>
                    </a:ext>
                  </a:extLst>
                </p:cNvPr>
                <p:cNvPicPr/>
                <p:nvPr/>
              </p:nvPicPr>
              <p:blipFill>
                <a:blip r:embed="rId111"/>
                <a:stretch>
                  <a:fillRect/>
                </a:stretch>
              </p:blipFill>
              <p:spPr>
                <a:xfrm>
                  <a:off x="7644533" y="486267"/>
                  <a:ext cx="1695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4" name="Freihand 103">
                  <a:extLst>
                    <a:ext uri="{FF2B5EF4-FFF2-40B4-BE49-F238E27FC236}">
                      <a16:creationId xmlns:a16="http://schemas.microsoft.com/office/drawing/2014/main" id="{52A624F7-EF64-4FAD-A3D5-163E9DA6E962}"/>
                    </a:ext>
                  </a:extLst>
                </p14:cNvPr>
                <p14:cNvContentPartPr/>
                <p14:nvPr/>
              </p14:nvContentPartPr>
              <p14:xfrm>
                <a:off x="7557413" y="443787"/>
                <a:ext cx="49680" cy="17280"/>
              </p14:xfrm>
            </p:contentPart>
          </mc:Choice>
          <mc:Fallback xmlns="">
            <p:pic>
              <p:nvPicPr>
                <p:cNvPr id="104" name="Freihand 103">
                  <a:extLst>
                    <a:ext uri="{FF2B5EF4-FFF2-40B4-BE49-F238E27FC236}">
                      <a16:creationId xmlns:a16="http://schemas.microsoft.com/office/drawing/2014/main" id="{52A624F7-EF64-4FAD-A3D5-163E9DA6E962}"/>
                    </a:ext>
                  </a:extLst>
                </p:cNvPr>
                <p:cNvPicPr/>
                <p:nvPr/>
              </p:nvPicPr>
              <p:blipFill>
                <a:blip r:embed="rId113"/>
                <a:stretch>
                  <a:fillRect/>
                </a:stretch>
              </p:blipFill>
              <p:spPr>
                <a:xfrm>
                  <a:off x="7553093" y="439467"/>
                  <a:ext cx="583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6" name="Freihand 105">
                  <a:extLst>
                    <a:ext uri="{FF2B5EF4-FFF2-40B4-BE49-F238E27FC236}">
                      <a16:creationId xmlns:a16="http://schemas.microsoft.com/office/drawing/2014/main" id="{9FBAD5B0-1CFC-420B-9C10-3D228F23672A}"/>
                    </a:ext>
                  </a:extLst>
                </p14:cNvPr>
                <p14:cNvContentPartPr/>
                <p14:nvPr/>
              </p14:nvContentPartPr>
              <p14:xfrm>
                <a:off x="7951253" y="558987"/>
                <a:ext cx="273960" cy="71280"/>
              </p14:xfrm>
            </p:contentPart>
          </mc:Choice>
          <mc:Fallback xmlns="">
            <p:pic>
              <p:nvPicPr>
                <p:cNvPr id="106" name="Freihand 105">
                  <a:extLst>
                    <a:ext uri="{FF2B5EF4-FFF2-40B4-BE49-F238E27FC236}">
                      <a16:creationId xmlns:a16="http://schemas.microsoft.com/office/drawing/2014/main" id="{9FBAD5B0-1CFC-420B-9C10-3D228F23672A}"/>
                    </a:ext>
                  </a:extLst>
                </p:cNvPr>
                <p:cNvPicPr/>
                <p:nvPr/>
              </p:nvPicPr>
              <p:blipFill>
                <a:blip r:embed="rId115"/>
                <a:stretch>
                  <a:fillRect/>
                </a:stretch>
              </p:blipFill>
              <p:spPr>
                <a:xfrm>
                  <a:off x="7946933" y="554667"/>
                  <a:ext cx="2826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7" name="Freihand 106">
                  <a:extLst>
                    <a:ext uri="{FF2B5EF4-FFF2-40B4-BE49-F238E27FC236}">
                      <a16:creationId xmlns:a16="http://schemas.microsoft.com/office/drawing/2014/main" id="{1021CD86-8EA0-4431-8215-6B8E6CED02C4}"/>
                    </a:ext>
                  </a:extLst>
                </p14:cNvPr>
                <p14:cNvContentPartPr/>
                <p14:nvPr/>
              </p14:nvContentPartPr>
              <p14:xfrm>
                <a:off x="8203253" y="478707"/>
                <a:ext cx="21600" cy="3240"/>
              </p14:xfrm>
            </p:contentPart>
          </mc:Choice>
          <mc:Fallback xmlns="">
            <p:pic>
              <p:nvPicPr>
                <p:cNvPr id="107" name="Freihand 106">
                  <a:extLst>
                    <a:ext uri="{FF2B5EF4-FFF2-40B4-BE49-F238E27FC236}">
                      <a16:creationId xmlns:a16="http://schemas.microsoft.com/office/drawing/2014/main" id="{1021CD86-8EA0-4431-8215-6B8E6CED02C4}"/>
                    </a:ext>
                  </a:extLst>
                </p:cNvPr>
                <p:cNvPicPr/>
                <p:nvPr/>
              </p:nvPicPr>
              <p:blipFill>
                <a:blip r:embed="rId117"/>
                <a:stretch>
                  <a:fillRect/>
                </a:stretch>
              </p:blipFill>
              <p:spPr>
                <a:xfrm>
                  <a:off x="8198933" y="474387"/>
                  <a:ext cx="302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8" name="Freihand 107">
                  <a:extLst>
                    <a:ext uri="{FF2B5EF4-FFF2-40B4-BE49-F238E27FC236}">
                      <a16:creationId xmlns:a16="http://schemas.microsoft.com/office/drawing/2014/main" id="{D063359B-B509-4A0E-A330-29FE3A784588}"/>
                    </a:ext>
                  </a:extLst>
                </p14:cNvPr>
                <p14:cNvContentPartPr/>
                <p14:nvPr/>
              </p14:nvContentPartPr>
              <p14:xfrm>
                <a:off x="8196773" y="613707"/>
                <a:ext cx="64440" cy="22680"/>
              </p14:xfrm>
            </p:contentPart>
          </mc:Choice>
          <mc:Fallback xmlns="">
            <p:pic>
              <p:nvPicPr>
                <p:cNvPr id="108" name="Freihand 107">
                  <a:extLst>
                    <a:ext uri="{FF2B5EF4-FFF2-40B4-BE49-F238E27FC236}">
                      <a16:creationId xmlns:a16="http://schemas.microsoft.com/office/drawing/2014/main" id="{D063359B-B509-4A0E-A330-29FE3A784588}"/>
                    </a:ext>
                  </a:extLst>
                </p:cNvPr>
                <p:cNvPicPr/>
                <p:nvPr/>
              </p:nvPicPr>
              <p:blipFill>
                <a:blip r:embed="rId119"/>
                <a:stretch>
                  <a:fillRect/>
                </a:stretch>
              </p:blipFill>
              <p:spPr>
                <a:xfrm>
                  <a:off x="8192453" y="609387"/>
                  <a:ext cx="73080" cy="31320"/>
                </a:xfrm>
                <a:prstGeom prst="rect">
                  <a:avLst/>
                </a:prstGeom>
              </p:spPr>
            </p:pic>
          </mc:Fallback>
        </mc:AlternateContent>
      </p:grpSp>
      <p:grpSp>
        <p:nvGrpSpPr>
          <p:cNvPr id="112" name="Gruppieren 111">
            <a:extLst>
              <a:ext uri="{FF2B5EF4-FFF2-40B4-BE49-F238E27FC236}">
                <a16:creationId xmlns:a16="http://schemas.microsoft.com/office/drawing/2014/main" id="{DB8C0E34-43A1-4070-92C4-D130E1BEF11A}"/>
              </a:ext>
            </a:extLst>
          </p:cNvPr>
          <p:cNvGrpSpPr/>
          <p:nvPr/>
        </p:nvGrpSpPr>
        <p:grpSpPr>
          <a:xfrm>
            <a:off x="8448773" y="501027"/>
            <a:ext cx="427680" cy="126000"/>
            <a:chOff x="8448773" y="501027"/>
            <a:chExt cx="427680" cy="126000"/>
          </a:xfrm>
        </p:grpSpPr>
        <mc:AlternateContent xmlns:mc="http://schemas.openxmlformats.org/markup-compatibility/2006" xmlns:p14="http://schemas.microsoft.com/office/powerpoint/2010/main">
          <mc:Choice Requires="p14">
            <p:contentPart p14:bwMode="auto" r:id="rId120">
              <p14:nvContentPartPr>
                <p14:cNvPr id="109" name="Freihand 108">
                  <a:extLst>
                    <a:ext uri="{FF2B5EF4-FFF2-40B4-BE49-F238E27FC236}">
                      <a16:creationId xmlns:a16="http://schemas.microsoft.com/office/drawing/2014/main" id="{E72EB8BA-4891-43CB-BCF8-CA10EE320AD2}"/>
                    </a:ext>
                  </a:extLst>
                </p14:cNvPr>
                <p14:cNvContentPartPr/>
                <p14:nvPr/>
              </p14:nvContentPartPr>
              <p14:xfrm>
                <a:off x="8448773" y="507867"/>
                <a:ext cx="65880" cy="119160"/>
              </p14:xfrm>
            </p:contentPart>
          </mc:Choice>
          <mc:Fallback xmlns="">
            <p:pic>
              <p:nvPicPr>
                <p:cNvPr id="109" name="Freihand 108">
                  <a:extLst>
                    <a:ext uri="{FF2B5EF4-FFF2-40B4-BE49-F238E27FC236}">
                      <a16:creationId xmlns:a16="http://schemas.microsoft.com/office/drawing/2014/main" id="{E72EB8BA-4891-43CB-BCF8-CA10EE320AD2}"/>
                    </a:ext>
                  </a:extLst>
                </p:cNvPr>
                <p:cNvPicPr/>
                <p:nvPr/>
              </p:nvPicPr>
              <p:blipFill>
                <a:blip r:embed="rId121"/>
                <a:stretch>
                  <a:fillRect/>
                </a:stretch>
              </p:blipFill>
              <p:spPr>
                <a:xfrm>
                  <a:off x="8444453" y="503547"/>
                  <a:ext cx="74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10" name="Freihand 109">
                  <a:extLst>
                    <a:ext uri="{FF2B5EF4-FFF2-40B4-BE49-F238E27FC236}">
                      <a16:creationId xmlns:a16="http://schemas.microsoft.com/office/drawing/2014/main" id="{A8B100FE-6406-4203-8148-848B96C04285}"/>
                    </a:ext>
                  </a:extLst>
                </p14:cNvPr>
                <p14:cNvContentPartPr/>
                <p14:nvPr/>
              </p14:nvContentPartPr>
              <p14:xfrm>
                <a:off x="8538773" y="563307"/>
                <a:ext cx="120600" cy="49680"/>
              </p14:xfrm>
            </p:contentPart>
          </mc:Choice>
          <mc:Fallback xmlns="">
            <p:pic>
              <p:nvPicPr>
                <p:cNvPr id="110" name="Freihand 109">
                  <a:extLst>
                    <a:ext uri="{FF2B5EF4-FFF2-40B4-BE49-F238E27FC236}">
                      <a16:creationId xmlns:a16="http://schemas.microsoft.com/office/drawing/2014/main" id="{A8B100FE-6406-4203-8148-848B96C04285}"/>
                    </a:ext>
                  </a:extLst>
                </p:cNvPr>
                <p:cNvPicPr/>
                <p:nvPr/>
              </p:nvPicPr>
              <p:blipFill>
                <a:blip r:embed="rId123"/>
                <a:stretch>
                  <a:fillRect/>
                </a:stretch>
              </p:blipFill>
              <p:spPr>
                <a:xfrm>
                  <a:off x="8534453" y="558987"/>
                  <a:ext cx="1292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11" name="Freihand 110">
                  <a:extLst>
                    <a:ext uri="{FF2B5EF4-FFF2-40B4-BE49-F238E27FC236}">
                      <a16:creationId xmlns:a16="http://schemas.microsoft.com/office/drawing/2014/main" id="{730BCDD4-7866-4338-827E-ED236A2168C1}"/>
                    </a:ext>
                  </a:extLst>
                </p14:cNvPr>
                <p14:cNvContentPartPr/>
                <p14:nvPr/>
              </p14:nvContentPartPr>
              <p14:xfrm>
                <a:off x="8657933" y="501027"/>
                <a:ext cx="218520" cy="101160"/>
              </p14:xfrm>
            </p:contentPart>
          </mc:Choice>
          <mc:Fallback xmlns="">
            <p:pic>
              <p:nvPicPr>
                <p:cNvPr id="111" name="Freihand 110">
                  <a:extLst>
                    <a:ext uri="{FF2B5EF4-FFF2-40B4-BE49-F238E27FC236}">
                      <a16:creationId xmlns:a16="http://schemas.microsoft.com/office/drawing/2014/main" id="{730BCDD4-7866-4338-827E-ED236A2168C1}"/>
                    </a:ext>
                  </a:extLst>
                </p:cNvPr>
                <p:cNvPicPr/>
                <p:nvPr/>
              </p:nvPicPr>
              <p:blipFill>
                <a:blip r:embed="rId125"/>
                <a:stretch>
                  <a:fillRect/>
                </a:stretch>
              </p:blipFill>
              <p:spPr>
                <a:xfrm>
                  <a:off x="8653613" y="496707"/>
                  <a:ext cx="227160" cy="109800"/>
                </a:xfrm>
                <a:prstGeom prst="rect">
                  <a:avLst/>
                </a:prstGeom>
              </p:spPr>
            </p:pic>
          </mc:Fallback>
        </mc:AlternateContent>
      </p:grpSp>
      <p:grpSp>
        <p:nvGrpSpPr>
          <p:cNvPr id="125" name="Gruppieren 124">
            <a:extLst>
              <a:ext uri="{FF2B5EF4-FFF2-40B4-BE49-F238E27FC236}">
                <a16:creationId xmlns:a16="http://schemas.microsoft.com/office/drawing/2014/main" id="{50BFEBEC-4B84-43C2-9D3C-6AF8CD571EEE}"/>
              </a:ext>
            </a:extLst>
          </p:cNvPr>
          <p:cNvGrpSpPr/>
          <p:nvPr/>
        </p:nvGrpSpPr>
        <p:grpSpPr>
          <a:xfrm>
            <a:off x="9074453" y="484827"/>
            <a:ext cx="1464120" cy="198360"/>
            <a:chOff x="9074453" y="484827"/>
            <a:chExt cx="1464120" cy="198360"/>
          </a:xfrm>
        </p:grpSpPr>
        <mc:AlternateContent xmlns:mc="http://schemas.openxmlformats.org/markup-compatibility/2006" xmlns:p14="http://schemas.microsoft.com/office/powerpoint/2010/main">
          <mc:Choice Requires="p14">
            <p:contentPart p14:bwMode="auto" r:id="rId126">
              <p14:nvContentPartPr>
                <p14:cNvPr id="114" name="Freihand 113">
                  <a:extLst>
                    <a:ext uri="{FF2B5EF4-FFF2-40B4-BE49-F238E27FC236}">
                      <a16:creationId xmlns:a16="http://schemas.microsoft.com/office/drawing/2014/main" id="{2391F57D-62A9-4CFC-8D25-C3213517957C}"/>
                    </a:ext>
                  </a:extLst>
                </p14:cNvPr>
                <p14:cNvContentPartPr/>
                <p14:nvPr/>
              </p14:nvContentPartPr>
              <p14:xfrm>
                <a:off x="9078053" y="497067"/>
                <a:ext cx="23400" cy="103320"/>
              </p14:xfrm>
            </p:contentPart>
          </mc:Choice>
          <mc:Fallback xmlns="">
            <p:pic>
              <p:nvPicPr>
                <p:cNvPr id="114" name="Freihand 113">
                  <a:extLst>
                    <a:ext uri="{FF2B5EF4-FFF2-40B4-BE49-F238E27FC236}">
                      <a16:creationId xmlns:a16="http://schemas.microsoft.com/office/drawing/2014/main" id="{2391F57D-62A9-4CFC-8D25-C3213517957C}"/>
                    </a:ext>
                  </a:extLst>
                </p:cNvPr>
                <p:cNvPicPr/>
                <p:nvPr/>
              </p:nvPicPr>
              <p:blipFill>
                <a:blip r:embed="rId127"/>
                <a:stretch>
                  <a:fillRect/>
                </a:stretch>
              </p:blipFill>
              <p:spPr>
                <a:xfrm>
                  <a:off x="9073733" y="492747"/>
                  <a:ext cx="320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15" name="Freihand 114">
                  <a:extLst>
                    <a:ext uri="{FF2B5EF4-FFF2-40B4-BE49-F238E27FC236}">
                      <a16:creationId xmlns:a16="http://schemas.microsoft.com/office/drawing/2014/main" id="{4FD04711-A221-468B-BB41-662BC90210F6}"/>
                    </a:ext>
                  </a:extLst>
                </p14:cNvPr>
                <p14:cNvContentPartPr/>
                <p14:nvPr/>
              </p14:nvContentPartPr>
              <p14:xfrm>
                <a:off x="9091013" y="484827"/>
                <a:ext cx="107280" cy="53640"/>
              </p14:xfrm>
            </p:contentPart>
          </mc:Choice>
          <mc:Fallback xmlns="">
            <p:pic>
              <p:nvPicPr>
                <p:cNvPr id="115" name="Freihand 114">
                  <a:extLst>
                    <a:ext uri="{FF2B5EF4-FFF2-40B4-BE49-F238E27FC236}">
                      <a16:creationId xmlns:a16="http://schemas.microsoft.com/office/drawing/2014/main" id="{4FD04711-A221-468B-BB41-662BC90210F6}"/>
                    </a:ext>
                  </a:extLst>
                </p:cNvPr>
                <p:cNvPicPr/>
                <p:nvPr/>
              </p:nvPicPr>
              <p:blipFill>
                <a:blip r:embed="rId129"/>
                <a:stretch>
                  <a:fillRect/>
                </a:stretch>
              </p:blipFill>
              <p:spPr>
                <a:xfrm>
                  <a:off x="9086693" y="480507"/>
                  <a:ext cx="11592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16" name="Freihand 115">
                  <a:extLst>
                    <a:ext uri="{FF2B5EF4-FFF2-40B4-BE49-F238E27FC236}">
                      <a16:creationId xmlns:a16="http://schemas.microsoft.com/office/drawing/2014/main" id="{E26BA101-73E1-4266-B204-677E27383C2E}"/>
                    </a:ext>
                  </a:extLst>
                </p14:cNvPr>
                <p14:cNvContentPartPr/>
                <p14:nvPr/>
              </p14:nvContentPartPr>
              <p14:xfrm>
                <a:off x="9074453" y="583107"/>
                <a:ext cx="115200" cy="26280"/>
              </p14:xfrm>
            </p:contentPart>
          </mc:Choice>
          <mc:Fallback xmlns="">
            <p:pic>
              <p:nvPicPr>
                <p:cNvPr id="116" name="Freihand 115">
                  <a:extLst>
                    <a:ext uri="{FF2B5EF4-FFF2-40B4-BE49-F238E27FC236}">
                      <a16:creationId xmlns:a16="http://schemas.microsoft.com/office/drawing/2014/main" id="{E26BA101-73E1-4266-B204-677E27383C2E}"/>
                    </a:ext>
                  </a:extLst>
                </p:cNvPr>
                <p:cNvPicPr/>
                <p:nvPr/>
              </p:nvPicPr>
              <p:blipFill>
                <a:blip r:embed="rId131"/>
                <a:stretch>
                  <a:fillRect/>
                </a:stretch>
              </p:blipFill>
              <p:spPr>
                <a:xfrm>
                  <a:off x="9070133" y="578787"/>
                  <a:ext cx="1238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7" name="Freihand 116">
                  <a:extLst>
                    <a:ext uri="{FF2B5EF4-FFF2-40B4-BE49-F238E27FC236}">
                      <a16:creationId xmlns:a16="http://schemas.microsoft.com/office/drawing/2014/main" id="{620550EE-B192-4A05-BC89-F8AEA1DC4D22}"/>
                    </a:ext>
                  </a:extLst>
                </p14:cNvPr>
                <p14:cNvContentPartPr/>
                <p14:nvPr/>
              </p14:nvContentPartPr>
              <p14:xfrm>
                <a:off x="9201173" y="562947"/>
                <a:ext cx="176040" cy="41400"/>
              </p14:xfrm>
            </p:contentPart>
          </mc:Choice>
          <mc:Fallback xmlns="">
            <p:pic>
              <p:nvPicPr>
                <p:cNvPr id="117" name="Freihand 116">
                  <a:extLst>
                    <a:ext uri="{FF2B5EF4-FFF2-40B4-BE49-F238E27FC236}">
                      <a16:creationId xmlns:a16="http://schemas.microsoft.com/office/drawing/2014/main" id="{620550EE-B192-4A05-BC89-F8AEA1DC4D22}"/>
                    </a:ext>
                  </a:extLst>
                </p:cNvPr>
                <p:cNvPicPr/>
                <p:nvPr/>
              </p:nvPicPr>
              <p:blipFill>
                <a:blip r:embed="rId133"/>
                <a:stretch>
                  <a:fillRect/>
                </a:stretch>
              </p:blipFill>
              <p:spPr>
                <a:xfrm>
                  <a:off x="9196853" y="558627"/>
                  <a:ext cx="1846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18" name="Freihand 117">
                  <a:extLst>
                    <a:ext uri="{FF2B5EF4-FFF2-40B4-BE49-F238E27FC236}">
                      <a16:creationId xmlns:a16="http://schemas.microsoft.com/office/drawing/2014/main" id="{D71ED41F-DC66-4D04-8359-31EB3CFD210A}"/>
                    </a:ext>
                  </a:extLst>
                </p14:cNvPr>
                <p14:cNvContentPartPr/>
                <p14:nvPr/>
              </p14:nvContentPartPr>
              <p14:xfrm>
                <a:off x="9369293" y="493467"/>
                <a:ext cx="146160" cy="107280"/>
              </p14:xfrm>
            </p:contentPart>
          </mc:Choice>
          <mc:Fallback xmlns="">
            <p:pic>
              <p:nvPicPr>
                <p:cNvPr id="118" name="Freihand 117">
                  <a:extLst>
                    <a:ext uri="{FF2B5EF4-FFF2-40B4-BE49-F238E27FC236}">
                      <a16:creationId xmlns:a16="http://schemas.microsoft.com/office/drawing/2014/main" id="{D71ED41F-DC66-4D04-8359-31EB3CFD210A}"/>
                    </a:ext>
                  </a:extLst>
                </p:cNvPr>
                <p:cNvPicPr/>
                <p:nvPr/>
              </p:nvPicPr>
              <p:blipFill>
                <a:blip r:embed="rId135"/>
                <a:stretch>
                  <a:fillRect/>
                </a:stretch>
              </p:blipFill>
              <p:spPr>
                <a:xfrm>
                  <a:off x="9364973" y="489147"/>
                  <a:ext cx="15480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19" name="Freihand 118">
                  <a:extLst>
                    <a:ext uri="{FF2B5EF4-FFF2-40B4-BE49-F238E27FC236}">
                      <a16:creationId xmlns:a16="http://schemas.microsoft.com/office/drawing/2014/main" id="{52FF0DCC-6C86-4A8B-AEBB-F36973FF198D}"/>
                    </a:ext>
                  </a:extLst>
                </p14:cNvPr>
                <p14:cNvContentPartPr/>
                <p14:nvPr/>
              </p14:nvContentPartPr>
              <p14:xfrm>
                <a:off x="9471533" y="577707"/>
                <a:ext cx="69120" cy="15480"/>
              </p14:xfrm>
            </p:contentPart>
          </mc:Choice>
          <mc:Fallback xmlns="">
            <p:pic>
              <p:nvPicPr>
                <p:cNvPr id="119" name="Freihand 118">
                  <a:extLst>
                    <a:ext uri="{FF2B5EF4-FFF2-40B4-BE49-F238E27FC236}">
                      <a16:creationId xmlns:a16="http://schemas.microsoft.com/office/drawing/2014/main" id="{52FF0DCC-6C86-4A8B-AEBB-F36973FF198D}"/>
                    </a:ext>
                  </a:extLst>
                </p:cNvPr>
                <p:cNvPicPr/>
                <p:nvPr/>
              </p:nvPicPr>
              <p:blipFill>
                <a:blip r:embed="rId137"/>
                <a:stretch>
                  <a:fillRect/>
                </a:stretch>
              </p:blipFill>
              <p:spPr>
                <a:xfrm>
                  <a:off x="9467213" y="573387"/>
                  <a:ext cx="777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20" name="Freihand 119">
                  <a:extLst>
                    <a:ext uri="{FF2B5EF4-FFF2-40B4-BE49-F238E27FC236}">
                      <a16:creationId xmlns:a16="http://schemas.microsoft.com/office/drawing/2014/main" id="{2235D938-8082-4D8E-93D0-6882B6A4B341}"/>
                    </a:ext>
                  </a:extLst>
                </p14:cNvPr>
                <p14:cNvContentPartPr/>
                <p14:nvPr/>
              </p14:nvContentPartPr>
              <p14:xfrm>
                <a:off x="9547853" y="561507"/>
                <a:ext cx="241200" cy="33480"/>
              </p14:xfrm>
            </p:contentPart>
          </mc:Choice>
          <mc:Fallback xmlns="">
            <p:pic>
              <p:nvPicPr>
                <p:cNvPr id="120" name="Freihand 119">
                  <a:extLst>
                    <a:ext uri="{FF2B5EF4-FFF2-40B4-BE49-F238E27FC236}">
                      <a16:creationId xmlns:a16="http://schemas.microsoft.com/office/drawing/2014/main" id="{2235D938-8082-4D8E-93D0-6882B6A4B341}"/>
                    </a:ext>
                  </a:extLst>
                </p:cNvPr>
                <p:cNvPicPr/>
                <p:nvPr/>
              </p:nvPicPr>
              <p:blipFill>
                <a:blip r:embed="rId139"/>
                <a:stretch>
                  <a:fillRect/>
                </a:stretch>
              </p:blipFill>
              <p:spPr>
                <a:xfrm>
                  <a:off x="9543533" y="557187"/>
                  <a:ext cx="249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21" name="Freihand 120">
                  <a:extLst>
                    <a:ext uri="{FF2B5EF4-FFF2-40B4-BE49-F238E27FC236}">
                      <a16:creationId xmlns:a16="http://schemas.microsoft.com/office/drawing/2014/main" id="{905777E1-A1FF-48B2-89EB-6AA8E45A2F41}"/>
                    </a:ext>
                  </a:extLst>
                </p14:cNvPr>
                <p14:cNvContentPartPr/>
                <p14:nvPr/>
              </p14:nvContentPartPr>
              <p14:xfrm>
                <a:off x="9809573" y="557907"/>
                <a:ext cx="164160" cy="44280"/>
              </p14:xfrm>
            </p:contentPart>
          </mc:Choice>
          <mc:Fallback xmlns="">
            <p:pic>
              <p:nvPicPr>
                <p:cNvPr id="121" name="Freihand 120">
                  <a:extLst>
                    <a:ext uri="{FF2B5EF4-FFF2-40B4-BE49-F238E27FC236}">
                      <a16:creationId xmlns:a16="http://schemas.microsoft.com/office/drawing/2014/main" id="{905777E1-A1FF-48B2-89EB-6AA8E45A2F41}"/>
                    </a:ext>
                  </a:extLst>
                </p:cNvPr>
                <p:cNvPicPr/>
                <p:nvPr/>
              </p:nvPicPr>
              <p:blipFill>
                <a:blip r:embed="rId141"/>
                <a:stretch>
                  <a:fillRect/>
                </a:stretch>
              </p:blipFill>
              <p:spPr>
                <a:xfrm>
                  <a:off x="9805253" y="553587"/>
                  <a:ext cx="1728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22" name="Freihand 121">
                  <a:extLst>
                    <a:ext uri="{FF2B5EF4-FFF2-40B4-BE49-F238E27FC236}">
                      <a16:creationId xmlns:a16="http://schemas.microsoft.com/office/drawing/2014/main" id="{1D4E4A42-0100-460E-B62E-214FE7AF4E0A}"/>
                    </a:ext>
                  </a:extLst>
                </p14:cNvPr>
                <p14:cNvContentPartPr/>
                <p14:nvPr/>
              </p14:nvContentPartPr>
              <p14:xfrm>
                <a:off x="10017293" y="547827"/>
                <a:ext cx="245520" cy="66960"/>
              </p14:xfrm>
            </p:contentPart>
          </mc:Choice>
          <mc:Fallback xmlns="">
            <p:pic>
              <p:nvPicPr>
                <p:cNvPr id="122" name="Freihand 121">
                  <a:extLst>
                    <a:ext uri="{FF2B5EF4-FFF2-40B4-BE49-F238E27FC236}">
                      <a16:creationId xmlns:a16="http://schemas.microsoft.com/office/drawing/2014/main" id="{1D4E4A42-0100-460E-B62E-214FE7AF4E0A}"/>
                    </a:ext>
                  </a:extLst>
                </p:cNvPr>
                <p:cNvPicPr/>
                <p:nvPr/>
              </p:nvPicPr>
              <p:blipFill>
                <a:blip r:embed="rId143"/>
                <a:stretch>
                  <a:fillRect/>
                </a:stretch>
              </p:blipFill>
              <p:spPr>
                <a:xfrm>
                  <a:off x="10012973" y="543507"/>
                  <a:ext cx="25416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23" name="Freihand 122">
                  <a:extLst>
                    <a:ext uri="{FF2B5EF4-FFF2-40B4-BE49-F238E27FC236}">
                      <a16:creationId xmlns:a16="http://schemas.microsoft.com/office/drawing/2014/main" id="{0AED6D5E-4371-4FCA-9AAE-50377DAC063B}"/>
                    </a:ext>
                  </a:extLst>
                </p14:cNvPr>
                <p14:cNvContentPartPr/>
                <p14:nvPr/>
              </p14:nvContentPartPr>
              <p14:xfrm>
                <a:off x="10389533" y="537027"/>
                <a:ext cx="138600" cy="52560"/>
              </p14:xfrm>
            </p:contentPart>
          </mc:Choice>
          <mc:Fallback xmlns="">
            <p:pic>
              <p:nvPicPr>
                <p:cNvPr id="123" name="Freihand 122">
                  <a:extLst>
                    <a:ext uri="{FF2B5EF4-FFF2-40B4-BE49-F238E27FC236}">
                      <a16:creationId xmlns:a16="http://schemas.microsoft.com/office/drawing/2014/main" id="{0AED6D5E-4371-4FCA-9AAE-50377DAC063B}"/>
                    </a:ext>
                  </a:extLst>
                </p:cNvPr>
                <p:cNvPicPr/>
                <p:nvPr/>
              </p:nvPicPr>
              <p:blipFill>
                <a:blip r:embed="rId145"/>
                <a:stretch>
                  <a:fillRect/>
                </a:stretch>
              </p:blipFill>
              <p:spPr>
                <a:xfrm>
                  <a:off x="10385213" y="532707"/>
                  <a:ext cx="1472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24" name="Freihand 123">
                  <a:extLst>
                    <a:ext uri="{FF2B5EF4-FFF2-40B4-BE49-F238E27FC236}">
                      <a16:creationId xmlns:a16="http://schemas.microsoft.com/office/drawing/2014/main" id="{D558ACDB-7265-41A2-A60C-D118851A4474}"/>
                    </a:ext>
                  </a:extLst>
                </p14:cNvPr>
                <p14:cNvContentPartPr/>
                <p14:nvPr/>
              </p14:nvContentPartPr>
              <p14:xfrm>
                <a:off x="10461533" y="534867"/>
                <a:ext cx="77040" cy="148320"/>
              </p14:xfrm>
            </p:contentPart>
          </mc:Choice>
          <mc:Fallback xmlns="">
            <p:pic>
              <p:nvPicPr>
                <p:cNvPr id="124" name="Freihand 123">
                  <a:extLst>
                    <a:ext uri="{FF2B5EF4-FFF2-40B4-BE49-F238E27FC236}">
                      <a16:creationId xmlns:a16="http://schemas.microsoft.com/office/drawing/2014/main" id="{D558ACDB-7265-41A2-A60C-D118851A4474}"/>
                    </a:ext>
                  </a:extLst>
                </p:cNvPr>
                <p:cNvPicPr/>
                <p:nvPr/>
              </p:nvPicPr>
              <p:blipFill>
                <a:blip r:embed="rId147"/>
                <a:stretch>
                  <a:fillRect/>
                </a:stretch>
              </p:blipFill>
              <p:spPr>
                <a:xfrm>
                  <a:off x="10457213" y="530547"/>
                  <a:ext cx="85680" cy="156960"/>
                </a:xfrm>
                <a:prstGeom prst="rect">
                  <a:avLst/>
                </a:prstGeom>
              </p:spPr>
            </p:pic>
          </mc:Fallback>
        </mc:AlternateContent>
      </p:grpSp>
      <p:grpSp>
        <p:nvGrpSpPr>
          <p:cNvPr id="132" name="Gruppieren 131">
            <a:extLst>
              <a:ext uri="{FF2B5EF4-FFF2-40B4-BE49-F238E27FC236}">
                <a16:creationId xmlns:a16="http://schemas.microsoft.com/office/drawing/2014/main" id="{43768946-3C05-4F82-A7AD-3ABC1B6F237F}"/>
              </a:ext>
            </a:extLst>
          </p:cNvPr>
          <p:cNvGrpSpPr/>
          <p:nvPr/>
        </p:nvGrpSpPr>
        <p:grpSpPr>
          <a:xfrm>
            <a:off x="10739453" y="412827"/>
            <a:ext cx="1159920" cy="303480"/>
            <a:chOff x="10739453" y="412827"/>
            <a:chExt cx="1159920" cy="303480"/>
          </a:xfrm>
        </p:grpSpPr>
        <mc:AlternateContent xmlns:mc="http://schemas.openxmlformats.org/markup-compatibility/2006" xmlns:p14="http://schemas.microsoft.com/office/powerpoint/2010/main">
          <mc:Choice Requires="p14">
            <p:contentPart p14:bwMode="auto" r:id="rId148">
              <p14:nvContentPartPr>
                <p14:cNvPr id="126" name="Freihand 125">
                  <a:extLst>
                    <a:ext uri="{FF2B5EF4-FFF2-40B4-BE49-F238E27FC236}">
                      <a16:creationId xmlns:a16="http://schemas.microsoft.com/office/drawing/2014/main" id="{FFAF6282-5D71-46C6-9222-4D8AEECFAB3D}"/>
                    </a:ext>
                  </a:extLst>
                </p14:cNvPr>
                <p14:cNvContentPartPr/>
                <p14:nvPr/>
              </p14:nvContentPartPr>
              <p14:xfrm>
                <a:off x="10739453" y="546747"/>
                <a:ext cx="360" cy="360"/>
              </p14:xfrm>
            </p:contentPart>
          </mc:Choice>
          <mc:Fallback xmlns="">
            <p:pic>
              <p:nvPicPr>
                <p:cNvPr id="126" name="Freihand 125">
                  <a:extLst>
                    <a:ext uri="{FF2B5EF4-FFF2-40B4-BE49-F238E27FC236}">
                      <a16:creationId xmlns:a16="http://schemas.microsoft.com/office/drawing/2014/main" id="{FFAF6282-5D71-46C6-9222-4D8AEECFAB3D}"/>
                    </a:ext>
                  </a:extLst>
                </p:cNvPr>
                <p:cNvPicPr/>
                <p:nvPr/>
              </p:nvPicPr>
              <p:blipFill>
                <a:blip r:embed="rId17"/>
                <a:stretch>
                  <a:fillRect/>
                </a:stretch>
              </p:blipFill>
              <p:spPr>
                <a:xfrm>
                  <a:off x="10735133" y="542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27" name="Freihand 126">
                  <a:extLst>
                    <a:ext uri="{FF2B5EF4-FFF2-40B4-BE49-F238E27FC236}">
                      <a16:creationId xmlns:a16="http://schemas.microsoft.com/office/drawing/2014/main" id="{7E0EBA8D-85DB-41FD-AB19-1FB90A99B557}"/>
                    </a:ext>
                  </a:extLst>
                </p14:cNvPr>
                <p14:cNvContentPartPr/>
                <p14:nvPr/>
              </p14:nvContentPartPr>
              <p14:xfrm>
                <a:off x="10739453" y="544227"/>
                <a:ext cx="211320" cy="51480"/>
              </p14:xfrm>
            </p:contentPart>
          </mc:Choice>
          <mc:Fallback xmlns="">
            <p:pic>
              <p:nvPicPr>
                <p:cNvPr id="127" name="Freihand 126">
                  <a:extLst>
                    <a:ext uri="{FF2B5EF4-FFF2-40B4-BE49-F238E27FC236}">
                      <a16:creationId xmlns:a16="http://schemas.microsoft.com/office/drawing/2014/main" id="{7E0EBA8D-85DB-41FD-AB19-1FB90A99B557}"/>
                    </a:ext>
                  </a:extLst>
                </p:cNvPr>
                <p:cNvPicPr/>
                <p:nvPr/>
              </p:nvPicPr>
              <p:blipFill>
                <a:blip r:embed="rId150"/>
                <a:stretch>
                  <a:fillRect/>
                </a:stretch>
              </p:blipFill>
              <p:spPr>
                <a:xfrm>
                  <a:off x="10735133" y="539907"/>
                  <a:ext cx="2199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28" name="Freihand 127">
                  <a:extLst>
                    <a:ext uri="{FF2B5EF4-FFF2-40B4-BE49-F238E27FC236}">
                      <a16:creationId xmlns:a16="http://schemas.microsoft.com/office/drawing/2014/main" id="{4E2E760E-FA7B-423B-9AE6-AC7C0D0FFE8F}"/>
                    </a:ext>
                  </a:extLst>
                </p14:cNvPr>
                <p14:cNvContentPartPr/>
                <p14:nvPr/>
              </p14:nvContentPartPr>
              <p14:xfrm>
                <a:off x="10993613" y="500307"/>
                <a:ext cx="137520" cy="100440"/>
              </p14:xfrm>
            </p:contentPart>
          </mc:Choice>
          <mc:Fallback xmlns="">
            <p:pic>
              <p:nvPicPr>
                <p:cNvPr id="128" name="Freihand 127">
                  <a:extLst>
                    <a:ext uri="{FF2B5EF4-FFF2-40B4-BE49-F238E27FC236}">
                      <a16:creationId xmlns:a16="http://schemas.microsoft.com/office/drawing/2014/main" id="{4E2E760E-FA7B-423B-9AE6-AC7C0D0FFE8F}"/>
                    </a:ext>
                  </a:extLst>
                </p:cNvPr>
                <p:cNvPicPr/>
                <p:nvPr/>
              </p:nvPicPr>
              <p:blipFill>
                <a:blip r:embed="rId152"/>
                <a:stretch>
                  <a:fillRect/>
                </a:stretch>
              </p:blipFill>
              <p:spPr>
                <a:xfrm>
                  <a:off x="10989293" y="495987"/>
                  <a:ext cx="1461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29" name="Freihand 128">
                  <a:extLst>
                    <a:ext uri="{FF2B5EF4-FFF2-40B4-BE49-F238E27FC236}">
                      <a16:creationId xmlns:a16="http://schemas.microsoft.com/office/drawing/2014/main" id="{C985B7B6-0FC6-4BF8-BD14-0DAD695F7103}"/>
                    </a:ext>
                  </a:extLst>
                </p14:cNvPr>
                <p14:cNvContentPartPr/>
                <p14:nvPr/>
              </p14:nvContentPartPr>
              <p14:xfrm>
                <a:off x="11296013" y="535587"/>
                <a:ext cx="389880" cy="180720"/>
              </p14:xfrm>
            </p:contentPart>
          </mc:Choice>
          <mc:Fallback xmlns="">
            <p:pic>
              <p:nvPicPr>
                <p:cNvPr id="129" name="Freihand 128">
                  <a:extLst>
                    <a:ext uri="{FF2B5EF4-FFF2-40B4-BE49-F238E27FC236}">
                      <a16:creationId xmlns:a16="http://schemas.microsoft.com/office/drawing/2014/main" id="{C985B7B6-0FC6-4BF8-BD14-0DAD695F7103}"/>
                    </a:ext>
                  </a:extLst>
                </p:cNvPr>
                <p:cNvPicPr/>
                <p:nvPr/>
              </p:nvPicPr>
              <p:blipFill>
                <a:blip r:embed="rId154"/>
                <a:stretch>
                  <a:fillRect/>
                </a:stretch>
              </p:blipFill>
              <p:spPr>
                <a:xfrm>
                  <a:off x="11291693" y="531267"/>
                  <a:ext cx="3985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30" name="Freihand 129">
                  <a:extLst>
                    <a:ext uri="{FF2B5EF4-FFF2-40B4-BE49-F238E27FC236}">
                      <a16:creationId xmlns:a16="http://schemas.microsoft.com/office/drawing/2014/main" id="{6DA14938-6FCE-4AA7-BA59-F75370145DC3}"/>
                    </a:ext>
                  </a:extLst>
                </p14:cNvPr>
                <p14:cNvContentPartPr/>
                <p14:nvPr/>
              </p14:nvContentPartPr>
              <p14:xfrm>
                <a:off x="11709293" y="471507"/>
                <a:ext cx="190080" cy="196560"/>
              </p14:xfrm>
            </p:contentPart>
          </mc:Choice>
          <mc:Fallback xmlns="">
            <p:pic>
              <p:nvPicPr>
                <p:cNvPr id="130" name="Freihand 129">
                  <a:extLst>
                    <a:ext uri="{FF2B5EF4-FFF2-40B4-BE49-F238E27FC236}">
                      <a16:creationId xmlns:a16="http://schemas.microsoft.com/office/drawing/2014/main" id="{6DA14938-6FCE-4AA7-BA59-F75370145DC3}"/>
                    </a:ext>
                  </a:extLst>
                </p:cNvPr>
                <p:cNvPicPr/>
                <p:nvPr/>
              </p:nvPicPr>
              <p:blipFill>
                <a:blip r:embed="rId156"/>
                <a:stretch>
                  <a:fillRect/>
                </a:stretch>
              </p:blipFill>
              <p:spPr>
                <a:xfrm>
                  <a:off x="11704973" y="467187"/>
                  <a:ext cx="1987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31" name="Freihand 130">
                  <a:extLst>
                    <a:ext uri="{FF2B5EF4-FFF2-40B4-BE49-F238E27FC236}">
                      <a16:creationId xmlns:a16="http://schemas.microsoft.com/office/drawing/2014/main" id="{179C6515-F6B7-4947-868C-CE3B94281386}"/>
                    </a:ext>
                  </a:extLst>
                </p14:cNvPr>
                <p14:cNvContentPartPr/>
                <p14:nvPr/>
              </p14:nvContentPartPr>
              <p14:xfrm>
                <a:off x="11719733" y="412827"/>
                <a:ext cx="68760" cy="33840"/>
              </p14:xfrm>
            </p:contentPart>
          </mc:Choice>
          <mc:Fallback xmlns="">
            <p:pic>
              <p:nvPicPr>
                <p:cNvPr id="131" name="Freihand 130">
                  <a:extLst>
                    <a:ext uri="{FF2B5EF4-FFF2-40B4-BE49-F238E27FC236}">
                      <a16:creationId xmlns:a16="http://schemas.microsoft.com/office/drawing/2014/main" id="{179C6515-F6B7-4947-868C-CE3B94281386}"/>
                    </a:ext>
                  </a:extLst>
                </p:cNvPr>
                <p:cNvPicPr/>
                <p:nvPr/>
              </p:nvPicPr>
              <p:blipFill>
                <a:blip r:embed="rId158"/>
                <a:stretch>
                  <a:fillRect/>
                </a:stretch>
              </p:blipFill>
              <p:spPr>
                <a:xfrm>
                  <a:off x="11715413" y="408507"/>
                  <a:ext cx="77400" cy="42480"/>
                </a:xfrm>
                <a:prstGeom prst="rect">
                  <a:avLst/>
                </a:prstGeom>
              </p:spPr>
            </p:pic>
          </mc:Fallback>
        </mc:AlternateContent>
      </p:grpSp>
      <p:sp>
        <p:nvSpPr>
          <p:cNvPr id="160" name="Gerader Verbinder 159">
            <a:extLst>
              <a:ext uri="{FF2B5EF4-FFF2-40B4-BE49-F238E27FC236}">
                <a16:creationId xmlns:a16="http://schemas.microsoft.com/office/drawing/2014/main" id="{F1AB7C31-9D3F-460B-829A-55BB4E71E4B5}"/>
              </a:ext>
            </a:extLst>
          </p:cNvPr>
          <p:cNvSpPr/>
          <p:nvPr/>
        </p:nvSpPr>
        <p:spPr>
          <a:xfrm flipH="1" flipV="1">
            <a:off x="734532" y="4709196"/>
            <a:ext cx="1844842" cy="12459"/>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1" name="Textfeld 160">
            <a:extLst>
              <a:ext uri="{FF2B5EF4-FFF2-40B4-BE49-F238E27FC236}">
                <a16:creationId xmlns:a16="http://schemas.microsoft.com/office/drawing/2014/main" id="{0BE11319-3D3D-45AC-B0F3-946A3D882565}"/>
              </a:ext>
            </a:extLst>
          </p:cNvPr>
          <p:cNvSpPr txBox="1"/>
          <p:nvPr/>
        </p:nvSpPr>
        <p:spPr>
          <a:xfrm>
            <a:off x="448283" y="4485649"/>
            <a:ext cx="339358"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endParaRPr lang="de-DE" sz="1633" baseline="-33000" dirty="0">
              <a:latin typeface="Times New Roman" pitchFamily="18"/>
              <a:ea typeface="Droid Sans Fallback" pitchFamily="2"/>
              <a:cs typeface="Lohit Hindi" pitchFamily="2"/>
            </a:endParaRPr>
          </a:p>
        </p:txBody>
      </p:sp>
      <p:grpSp>
        <p:nvGrpSpPr>
          <p:cNvPr id="164" name="Gruppieren 163">
            <a:extLst>
              <a:ext uri="{FF2B5EF4-FFF2-40B4-BE49-F238E27FC236}">
                <a16:creationId xmlns:a16="http://schemas.microsoft.com/office/drawing/2014/main" id="{7FD4B2EF-1E38-450B-A3C2-2789AE6E3306}"/>
              </a:ext>
            </a:extLst>
          </p:cNvPr>
          <p:cNvGrpSpPr/>
          <p:nvPr/>
        </p:nvGrpSpPr>
        <p:grpSpPr>
          <a:xfrm>
            <a:off x="10622093" y="767427"/>
            <a:ext cx="169200" cy="248760"/>
            <a:chOff x="10622093" y="767427"/>
            <a:chExt cx="169200" cy="248760"/>
          </a:xfrm>
        </p:grpSpPr>
        <mc:AlternateContent xmlns:mc="http://schemas.openxmlformats.org/markup-compatibility/2006" xmlns:p14="http://schemas.microsoft.com/office/powerpoint/2010/main">
          <mc:Choice Requires="p14">
            <p:contentPart p14:bwMode="auto" r:id="rId159">
              <p14:nvContentPartPr>
                <p14:cNvPr id="162" name="Freihand 161">
                  <a:extLst>
                    <a:ext uri="{FF2B5EF4-FFF2-40B4-BE49-F238E27FC236}">
                      <a16:creationId xmlns:a16="http://schemas.microsoft.com/office/drawing/2014/main" id="{ED4D9277-F5FC-4733-8474-CCD92CC28777}"/>
                    </a:ext>
                  </a:extLst>
                </p14:cNvPr>
                <p14:cNvContentPartPr/>
                <p14:nvPr/>
              </p14:nvContentPartPr>
              <p14:xfrm>
                <a:off x="10622093" y="826827"/>
                <a:ext cx="98280" cy="189360"/>
              </p14:xfrm>
            </p:contentPart>
          </mc:Choice>
          <mc:Fallback xmlns="">
            <p:pic>
              <p:nvPicPr>
                <p:cNvPr id="162" name="Freihand 161">
                  <a:extLst>
                    <a:ext uri="{FF2B5EF4-FFF2-40B4-BE49-F238E27FC236}">
                      <a16:creationId xmlns:a16="http://schemas.microsoft.com/office/drawing/2014/main" id="{ED4D9277-F5FC-4733-8474-CCD92CC28777}"/>
                    </a:ext>
                  </a:extLst>
                </p:cNvPr>
                <p:cNvPicPr/>
                <p:nvPr/>
              </p:nvPicPr>
              <p:blipFill>
                <a:blip r:embed="rId160"/>
                <a:stretch>
                  <a:fillRect/>
                </a:stretch>
              </p:blipFill>
              <p:spPr>
                <a:xfrm>
                  <a:off x="10617773" y="822507"/>
                  <a:ext cx="10692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63" name="Freihand 162">
                  <a:extLst>
                    <a:ext uri="{FF2B5EF4-FFF2-40B4-BE49-F238E27FC236}">
                      <a16:creationId xmlns:a16="http://schemas.microsoft.com/office/drawing/2014/main" id="{5DC93B39-E939-49D4-93ED-F160E86F72A0}"/>
                    </a:ext>
                  </a:extLst>
                </p14:cNvPr>
                <p14:cNvContentPartPr/>
                <p14:nvPr/>
              </p14:nvContentPartPr>
              <p14:xfrm>
                <a:off x="10781213" y="767427"/>
                <a:ext cx="10080" cy="74520"/>
              </p14:xfrm>
            </p:contentPart>
          </mc:Choice>
          <mc:Fallback xmlns="">
            <p:pic>
              <p:nvPicPr>
                <p:cNvPr id="163" name="Freihand 162">
                  <a:extLst>
                    <a:ext uri="{FF2B5EF4-FFF2-40B4-BE49-F238E27FC236}">
                      <a16:creationId xmlns:a16="http://schemas.microsoft.com/office/drawing/2014/main" id="{5DC93B39-E939-49D4-93ED-F160E86F72A0}"/>
                    </a:ext>
                  </a:extLst>
                </p:cNvPr>
                <p:cNvPicPr/>
                <p:nvPr/>
              </p:nvPicPr>
              <p:blipFill>
                <a:blip r:embed="rId162"/>
                <a:stretch>
                  <a:fillRect/>
                </a:stretch>
              </p:blipFill>
              <p:spPr>
                <a:xfrm>
                  <a:off x="10776893" y="763107"/>
                  <a:ext cx="18720" cy="83160"/>
                </a:xfrm>
                <a:prstGeom prst="rect">
                  <a:avLst/>
                </a:prstGeom>
              </p:spPr>
            </p:pic>
          </mc:Fallback>
        </mc:AlternateContent>
      </p:grpSp>
      <p:grpSp>
        <p:nvGrpSpPr>
          <p:cNvPr id="191" name="Gruppieren 190">
            <a:extLst>
              <a:ext uri="{FF2B5EF4-FFF2-40B4-BE49-F238E27FC236}">
                <a16:creationId xmlns:a16="http://schemas.microsoft.com/office/drawing/2014/main" id="{82B7C593-5DB3-435B-84A5-FE50293DD597}"/>
              </a:ext>
            </a:extLst>
          </p:cNvPr>
          <p:cNvGrpSpPr/>
          <p:nvPr/>
        </p:nvGrpSpPr>
        <p:grpSpPr>
          <a:xfrm>
            <a:off x="6427733" y="738267"/>
            <a:ext cx="4089240" cy="642240"/>
            <a:chOff x="6427733" y="738267"/>
            <a:chExt cx="4089240" cy="642240"/>
          </a:xfrm>
        </p:grpSpPr>
        <mc:AlternateContent xmlns:mc="http://schemas.openxmlformats.org/markup-compatibility/2006" xmlns:p14="http://schemas.microsoft.com/office/powerpoint/2010/main">
          <mc:Choice Requires="p14">
            <p:contentPart p14:bwMode="auto" r:id="rId163">
              <p14:nvContentPartPr>
                <p14:cNvPr id="133" name="Freihand 132">
                  <a:extLst>
                    <a:ext uri="{FF2B5EF4-FFF2-40B4-BE49-F238E27FC236}">
                      <a16:creationId xmlns:a16="http://schemas.microsoft.com/office/drawing/2014/main" id="{6C5228EA-C408-43A1-980C-EAF51C72AA59}"/>
                    </a:ext>
                  </a:extLst>
                </p14:cNvPr>
                <p14:cNvContentPartPr/>
                <p14:nvPr/>
              </p14:nvContentPartPr>
              <p14:xfrm>
                <a:off x="6484253" y="822147"/>
                <a:ext cx="248400" cy="121680"/>
              </p14:xfrm>
            </p:contentPart>
          </mc:Choice>
          <mc:Fallback xmlns="">
            <p:pic>
              <p:nvPicPr>
                <p:cNvPr id="133" name="Freihand 132">
                  <a:extLst>
                    <a:ext uri="{FF2B5EF4-FFF2-40B4-BE49-F238E27FC236}">
                      <a16:creationId xmlns:a16="http://schemas.microsoft.com/office/drawing/2014/main" id="{6C5228EA-C408-43A1-980C-EAF51C72AA59}"/>
                    </a:ext>
                  </a:extLst>
                </p:cNvPr>
                <p:cNvPicPr/>
                <p:nvPr/>
              </p:nvPicPr>
              <p:blipFill>
                <a:blip r:embed="rId164"/>
                <a:stretch>
                  <a:fillRect/>
                </a:stretch>
              </p:blipFill>
              <p:spPr>
                <a:xfrm>
                  <a:off x="6479933" y="817827"/>
                  <a:ext cx="257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34" name="Freihand 133">
                  <a:extLst>
                    <a:ext uri="{FF2B5EF4-FFF2-40B4-BE49-F238E27FC236}">
                      <a16:creationId xmlns:a16="http://schemas.microsoft.com/office/drawing/2014/main" id="{7EB29F41-4A42-49B9-A889-B51073E53907}"/>
                    </a:ext>
                  </a:extLst>
                </p14:cNvPr>
                <p14:cNvContentPartPr/>
                <p14:nvPr/>
              </p14:nvContentPartPr>
              <p14:xfrm>
                <a:off x="6937853" y="830787"/>
                <a:ext cx="84600" cy="111960"/>
              </p14:xfrm>
            </p:contentPart>
          </mc:Choice>
          <mc:Fallback xmlns="">
            <p:pic>
              <p:nvPicPr>
                <p:cNvPr id="134" name="Freihand 133">
                  <a:extLst>
                    <a:ext uri="{FF2B5EF4-FFF2-40B4-BE49-F238E27FC236}">
                      <a16:creationId xmlns:a16="http://schemas.microsoft.com/office/drawing/2014/main" id="{7EB29F41-4A42-49B9-A889-B51073E53907}"/>
                    </a:ext>
                  </a:extLst>
                </p:cNvPr>
                <p:cNvPicPr/>
                <p:nvPr/>
              </p:nvPicPr>
              <p:blipFill>
                <a:blip r:embed="rId166"/>
                <a:stretch>
                  <a:fillRect/>
                </a:stretch>
              </p:blipFill>
              <p:spPr>
                <a:xfrm>
                  <a:off x="6933533" y="826467"/>
                  <a:ext cx="93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35" name="Freihand 134">
                  <a:extLst>
                    <a:ext uri="{FF2B5EF4-FFF2-40B4-BE49-F238E27FC236}">
                      <a16:creationId xmlns:a16="http://schemas.microsoft.com/office/drawing/2014/main" id="{F1428846-511A-4088-95D2-F798EAA23197}"/>
                    </a:ext>
                  </a:extLst>
                </p14:cNvPr>
                <p14:cNvContentPartPr/>
                <p14:nvPr/>
              </p14:nvContentPartPr>
              <p14:xfrm>
                <a:off x="6994013" y="841227"/>
                <a:ext cx="75600" cy="129240"/>
              </p14:xfrm>
            </p:contentPart>
          </mc:Choice>
          <mc:Fallback xmlns="">
            <p:pic>
              <p:nvPicPr>
                <p:cNvPr id="135" name="Freihand 134">
                  <a:extLst>
                    <a:ext uri="{FF2B5EF4-FFF2-40B4-BE49-F238E27FC236}">
                      <a16:creationId xmlns:a16="http://schemas.microsoft.com/office/drawing/2014/main" id="{F1428846-511A-4088-95D2-F798EAA23197}"/>
                    </a:ext>
                  </a:extLst>
                </p:cNvPr>
                <p:cNvPicPr/>
                <p:nvPr/>
              </p:nvPicPr>
              <p:blipFill>
                <a:blip r:embed="rId168"/>
                <a:stretch>
                  <a:fillRect/>
                </a:stretch>
              </p:blipFill>
              <p:spPr>
                <a:xfrm>
                  <a:off x="6989693" y="836907"/>
                  <a:ext cx="842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6" name="Freihand 135">
                  <a:extLst>
                    <a:ext uri="{FF2B5EF4-FFF2-40B4-BE49-F238E27FC236}">
                      <a16:creationId xmlns:a16="http://schemas.microsoft.com/office/drawing/2014/main" id="{F24981B8-C122-42D9-B918-80ED9F5E9A48}"/>
                    </a:ext>
                  </a:extLst>
                </p14:cNvPr>
                <p14:cNvContentPartPr/>
                <p14:nvPr/>
              </p14:nvContentPartPr>
              <p14:xfrm>
                <a:off x="7095893" y="848067"/>
                <a:ext cx="75960" cy="113040"/>
              </p14:xfrm>
            </p:contentPart>
          </mc:Choice>
          <mc:Fallback xmlns="">
            <p:pic>
              <p:nvPicPr>
                <p:cNvPr id="136" name="Freihand 135">
                  <a:extLst>
                    <a:ext uri="{FF2B5EF4-FFF2-40B4-BE49-F238E27FC236}">
                      <a16:creationId xmlns:a16="http://schemas.microsoft.com/office/drawing/2014/main" id="{F24981B8-C122-42D9-B918-80ED9F5E9A48}"/>
                    </a:ext>
                  </a:extLst>
                </p:cNvPr>
                <p:cNvPicPr/>
                <p:nvPr/>
              </p:nvPicPr>
              <p:blipFill>
                <a:blip r:embed="rId170"/>
                <a:stretch>
                  <a:fillRect/>
                </a:stretch>
              </p:blipFill>
              <p:spPr>
                <a:xfrm>
                  <a:off x="7091573" y="843747"/>
                  <a:ext cx="846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7" name="Freihand 136">
                  <a:extLst>
                    <a:ext uri="{FF2B5EF4-FFF2-40B4-BE49-F238E27FC236}">
                      <a16:creationId xmlns:a16="http://schemas.microsoft.com/office/drawing/2014/main" id="{A6A777F9-643C-4E46-B956-BCF41A8B9D8D}"/>
                    </a:ext>
                  </a:extLst>
                </p14:cNvPr>
                <p14:cNvContentPartPr/>
                <p14:nvPr/>
              </p14:nvContentPartPr>
              <p14:xfrm>
                <a:off x="7273013" y="900267"/>
                <a:ext cx="62640" cy="4320"/>
              </p14:xfrm>
            </p:contentPart>
          </mc:Choice>
          <mc:Fallback xmlns="">
            <p:pic>
              <p:nvPicPr>
                <p:cNvPr id="137" name="Freihand 136">
                  <a:extLst>
                    <a:ext uri="{FF2B5EF4-FFF2-40B4-BE49-F238E27FC236}">
                      <a16:creationId xmlns:a16="http://schemas.microsoft.com/office/drawing/2014/main" id="{A6A777F9-643C-4E46-B956-BCF41A8B9D8D}"/>
                    </a:ext>
                  </a:extLst>
                </p:cNvPr>
                <p:cNvPicPr/>
                <p:nvPr/>
              </p:nvPicPr>
              <p:blipFill>
                <a:blip r:embed="rId172"/>
                <a:stretch>
                  <a:fillRect/>
                </a:stretch>
              </p:blipFill>
              <p:spPr>
                <a:xfrm>
                  <a:off x="7268693" y="895947"/>
                  <a:ext cx="712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8" name="Freihand 137">
                  <a:extLst>
                    <a:ext uri="{FF2B5EF4-FFF2-40B4-BE49-F238E27FC236}">
                      <a16:creationId xmlns:a16="http://schemas.microsoft.com/office/drawing/2014/main" id="{A889F59D-C526-416E-81B6-41A8A4B5C594}"/>
                    </a:ext>
                  </a:extLst>
                </p14:cNvPr>
                <p14:cNvContentPartPr/>
                <p14:nvPr/>
              </p14:nvContentPartPr>
              <p14:xfrm>
                <a:off x="7420253" y="809187"/>
                <a:ext cx="155880" cy="133200"/>
              </p14:xfrm>
            </p:contentPart>
          </mc:Choice>
          <mc:Fallback xmlns="">
            <p:pic>
              <p:nvPicPr>
                <p:cNvPr id="138" name="Freihand 137">
                  <a:extLst>
                    <a:ext uri="{FF2B5EF4-FFF2-40B4-BE49-F238E27FC236}">
                      <a16:creationId xmlns:a16="http://schemas.microsoft.com/office/drawing/2014/main" id="{A889F59D-C526-416E-81B6-41A8A4B5C594}"/>
                    </a:ext>
                  </a:extLst>
                </p:cNvPr>
                <p:cNvPicPr/>
                <p:nvPr/>
              </p:nvPicPr>
              <p:blipFill>
                <a:blip r:embed="rId174"/>
                <a:stretch>
                  <a:fillRect/>
                </a:stretch>
              </p:blipFill>
              <p:spPr>
                <a:xfrm>
                  <a:off x="7415933" y="804867"/>
                  <a:ext cx="1645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9" name="Freihand 138">
                  <a:extLst>
                    <a:ext uri="{FF2B5EF4-FFF2-40B4-BE49-F238E27FC236}">
                      <a16:creationId xmlns:a16="http://schemas.microsoft.com/office/drawing/2014/main" id="{D3F2977E-3366-41CC-8E72-221E2983DB4D}"/>
                    </a:ext>
                  </a:extLst>
                </p14:cNvPr>
                <p14:cNvContentPartPr/>
                <p14:nvPr/>
              </p14:nvContentPartPr>
              <p14:xfrm>
                <a:off x="7472813" y="885507"/>
                <a:ext cx="429480" cy="82440"/>
              </p14:xfrm>
            </p:contentPart>
          </mc:Choice>
          <mc:Fallback xmlns="">
            <p:pic>
              <p:nvPicPr>
                <p:cNvPr id="139" name="Freihand 138">
                  <a:extLst>
                    <a:ext uri="{FF2B5EF4-FFF2-40B4-BE49-F238E27FC236}">
                      <a16:creationId xmlns:a16="http://schemas.microsoft.com/office/drawing/2014/main" id="{D3F2977E-3366-41CC-8E72-221E2983DB4D}"/>
                    </a:ext>
                  </a:extLst>
                </p:cNvPr>
                <p:cNvPicPr/>
                <p:nvPr/>
              </p:nvPicPr>
              <p:blipFill>
                <a:blip r:embed="rId176"/>
                <a:stretch>
                  <a:fillRect/>
                </a:stretch>
              </p:blipFill>
              <p:spPr>
                <a:xfrm>
                  <a:off x="7468493" y="881187"/>
                  <a:ext cx="43812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41" name="Freihand 140">
                  <a:extLst>
                    <a:ext uri="{FF2B5EF4-FFF2-40B4-BE49-F238E27FC236}">
                      <a16:creationId xmlns:a16="http://schemas.microsoft.com/office/drawing/2014/main" id="{0BBF8A6F-391A-4C35-8493-2C7D05F865E6}"/>
                    </a:ext>
                  </a:extLst>
                </p14:cNvPr>
                <p14:cNvContentPartPr/>
                <p14:nvPr/>
              </p14:nvContentPartPr>
              <p14:xfrm>
                <a:off x="8068613" y="862827"/>
                <a:ext cx="86040" cy="109080"/>
              </p14:xfrm>
            </p:contentPart>
          </mc:Choice>
          <mc:Fallback xmlns="">
            <p:pic>
              <p:nvPicPr>
                <p:cNvPr id="141" name="Freihand 140">
                  <a:extLst>
                    <a:ext uri="{FF2B5EF4-FFF2-40B4-BE49-F238E27FC236}">
                      <a16:creationId xmlns:a16="http://schemas.microsoft.com/office/drawing/2014/main" id="{0BBF8A6F-391A-4C35-8493-2C7D05F865E6}"/>
                    </a:ext>
                  </a:extLst>
                </p:cNvPr>
                <p:cNvPicPr/>
                <p:nvPr/>
              </p:nvPicPr>
              <p:blipFill>
                <a:blip r:embed="rId178"/>
                <a:stretch>
                  <a:fillRect/>
                </a:stretch>
              </p:blipFill>
              <p:spPr>
                <a:xfrm>
                  <a:off x="8064293" y="858507"/>
                  <a:ext cx="946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42" name="Freihand 141">
                  <a:extLst>
                    <a:ext uri="{FF2B5EF4-FFF2-40B4-BE49-F238E27FC236}">
                      <a16:creationId xmlns:a16="http://schemas.microsoft.com/office/drawing/2014/main" id="{660F1FD9-DBEC-4230-B901-3D08A9F220B5}"/>
                    </a:ext>
                  </a:extLst>
                </p14:cNvPr>
                <p14:cNvContentPartPr/>
                <p14:nvPr/>
              </p14:nvContentPartPr>
              <p14:xfrm>
                <a:off x="8216933" y="798027"/>
                <a:ext cx="226440" cy="159120"/>
              </p14:xfrm>
            </p:contentPart>
          </mc:Choice>
          <mc:Fallback xmlns="">
            <p:pic>
              <p:nvPicPr>
                <p:cNvPr id="142" name="Freihand 141">
                  <a:extLst>
                    <a:ext uri="{FF2B5EF4-FFF2-40B4-BE49-F238E27FC236}">
                      <a16:creationId xmlns:a16="http://schemas.microsoft.com/office/drawing/2014/main" id="{660F1FD9-DBEC-4230-B901-3D08A9F220B5}"/>
                    </a:ext>
                  </a:extLst>
                </p:cNvPr>
                <p:cNvPicPr/>
                <p:nvPr/>
              </p:nvPicPr>
              <p:blipFill>
                <a:blip r:embed="rId180"/>
                <a:stretch>
                  <a:fillRect/>
                </a:stretch>
              </p:blipFill>
              <p:spPr>
                <a:xfrm>
                  <a:off x="8212613" y="793707"/>
                  <a:ext cx="2350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43" name="Freihand 142">
                  <a:extLst>
                    <a:ext uri="{FF2B5EF4-FFF2-40B4-BE49-F238E27FC236}">
                      <a16:creationId xmlns:a16="http://schemas.microsoft.com/office/drawing/2014/main" id="{5B397E84-9148-4D48-9E86-9C1EAEFA20A1}"/>
                    </a:ext>
                  </a:extLst>
                </p14:cNvPr>
                <p14:cNvContentPartPr/>
                <p14:nvPr/>
              </p14:nvContentPartPr>
              <p14:xfrm>
                <a:off x="8457053" y="822507"/>
                <a:ext cx="9720" cy="55440"/>
              </p14:xfrm>
            </p:contentPart>
          </mc:Choice>
          <mc:Fallback xmlns="">
            <p:pic>
              <p:nvPicPr>
                <p:cNvPr id="143" name="Freihand 142">
                  <a:extLst>
                    <a:ext uri="{FF2B5EF4-FFF2-40B4-BE49-F238E27FC236}">
                      <a16:creationId xmlns:a16="http://schemas.microsoft.com/office/drawing/2014/main" id="{5B397E84-9148-4D48-9E86-9C1EAEFA20A1}"/>
                    </a:ext>
                  </a:extLst>
                </p:cNvPr>
                <p:cNvPicPr/>
                <p:nvPr/>
              </p:nvPicPr>
              <p:blipFill>
                <a:blip r:embed="rId182"/>
                <a:stretch>
                  <a:fillRect/>
                </a:stretch>
              </p:blipFill>
              <p:spPr>
                <a:xfrm>
                  <a:off x="8452733" y="818187"/>
                  <a:ext cx="1836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44" name="Freihand 143">
                  <a:extLst>
                    <a:ext uri="{FF2B5EF4-FFF2-40B4-BE49-F238E27FC236}">
                      <a16:creationId xmlns:a16="http://schemas.microsoft.com/office/drawing/2014/main" id="{159AA3B6-7A91-4A42-9184-DAF35BB2FF91}"/>
                    </a:ext>
                  </a:extLst>
                </p14:cNvPr>
                <p14:cNvContentPartPr/>
                <p14:nvPr/>
              </p14:nvContentPartPr>
              <p14:xfrm>
                <a:off x="8448053" y="859587"/>
                <a:ext cx="312840" cy="200520"/>
              </p14:xfrm>
            </p:contentPart>
          </mc:Choice>
          <mc:Fallback xmlns="">
            <p:pic>
              <p:nvPicPr>
                <p:cNvPr id="144" name="Freihand 143">
                  <a:extLst>
                    <a:ext uri="{FF2B5EF4-FFF2-40B4-BE49-F238E27FC236}">
                      <a16:creationId xmlns:a16="http://schemas.microsoft.com/office/drawing/2014/main" id="{159AA3B6-7A91-4A42-9184-DAF35BB2FF91}"/>
                    </a:ext>
                  </a:extLst>
                </p:cNvPr>
                <p:cNvPicPr/>
                <p:nvPr/>
              </p:nvPicPr>
              <p:blipFill>
                <a:blip r:embed="rId184"/>
                <a:stretch>
                  <a:fillRect/>
                </a:stretch>
              </p:blipFill>
              <p:spPr>
                <a:xfrm>
                  <a:off x="8443733" y="855267"/>
                  <a:ext cx="32148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45" name="Freihand 144">
                  <a:extLst>
                    <a:ext uri="{FF2B5EF4-FFF2-40B4-BE49-F238E27FC236}">
                      <a16:creationId xmlns:a16="http://schemas.microsoft.com/office/drawing/2014/main" id="{A4A37B59-07C1-4097-B228-596206DA201A}"/>
                    </a:ext>
                  </a:extLst>
                </p14:cNvPr>
                <p14:cNvContentPartPr/>
                <p14:nvPr/>
              </p14:nvContentPartPr>
              <p14:xfrm>
                <a:off x="8931533" y="823947"/>
                <a:ext cx="281880" cy="118080"/>
              </p14:xfrm>
            </p:contentPart>
          </mc:Choice>
          <mc:Fallback xmlns="">
            <p:pic>
              <p:nvPicPr>
                <p:cNvPr id="145" name="Freihand 144">
                  <a:extLst>
                    <a:ext uri="{FF2B5EF4-FFF2-40B4-BE49-F238E27FC236}">
                      <a16:creationId xmlns:a16="http://schemas.microsoft.com/office/drawing/2014/main" id="{A4A37B59-07C1-4097-B228-596206DA201A}"/>
                    </a:ext>
                  </a:extLst>
                </p:cNvPr>
                <p:cNvPicPr/>
                <p:nvPr/>
              </p:nvPicPr>
              <p:blipFill>
                <a:blip r:embed="rId186"/>
                <a:stretch>
                  <a:fillRect/>
                </a:stretch>
              </p:blipFill>
              <p:spPr>
                <a:xfrm>
                  <a:off x="8927213" y="819627"/>
                  <a:ext cx="29052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46" name="Freihand 145">
                  <a:extLst>
                    <a:ext uri="{FF2B5EF4-FFF2-40B4-BE49-F238E27FC236}">
                      <a16:creationId xmlns:a16="http://schemas.microsoft.com/office/drawing/2014/main" id="{B0B1E136-ED17-4931-859B-166F515BADF8}"/>
                    </a:ext>
                  </a:extLst>
                </p14:cNvPr>
                <p14:cNvContentPartPr/>
                <p14:nvPr/>
              </p14:nvContentPartPr>
              <p14:xfrm>
                <a:off x="9200813" y="783267"/>
                <a:ext cx="360" cy="360"/>
              </p14:xfrm>
            </p:contentPart>
          </mc:Choice>
          <mc:Fallback xmlns="">
            <p:pic>
              <p:nvPicPr>
                <p:cNvPr id="146" name="Freihand 145">
                  <a:extLst>
                    <a:ext uri="{FF2B5EF4-FFF2-40B4-BE49-F238E27FC236}">
                      <a16:creationId xmlns:a16="http://schemas.microsoft.com/office/drawing/2014/main" id="{B0B1E136-ED17-4931-859B-166F515BADF8}"/>
                    </a:ext>
                  </a:extLst>
                </p:cNvPr>
                <p:cNvPicPr/>
                <p:nvPr/>
              </p:nvPicPr>
              <p:blipFill>
                <a:blip r:embed="rId17"/>
                <a:stretch>
                  <a:fillRect/>
                </a:stretch>
              </p:blipFill>
              <p:spPr>
                <a:xfrm>
                  <a:off x="9196493" y="778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7" name="Freihand 146">
                  <a:extLst>
                    <a:ext uri="{FF2B5EF4-FFF2-40B4-BE49-F238E27FC236}">
                      <a16:creationId xmlns:a16="http://schemas.microsoft.com/office/drawing/2014/main" id="{735EA663-9CD6-4404-B44C-765204654B6D}"/>
                    </a:ext>
                  </a:extLst>
                </p14:cNvPr>
                <p14:cNvContentPartPr/>
                <p14:nvPr/>
              </p14:nvContentPartPr>
              <p14:xfrm>
                <a:off x="9472613" y="864267"/>
                <a:ext cx="5760" cy="120600"/>
              </p14:xfrm>
            </p:contentPart>
          </mc:Choice>
          <mc:Fallback xmlns="">
            <p:pic>
              <p:nvPicPr>
                <p:cNvPr id="147" name="Freihand 146">
                  <a:extLst>
                    <a:ext uri="{FF2B5EF4-FFF2-40B4-BE49-F238E27FC236}">
                      <a16:creationId xmlns:a16="http://schemas.microsoft.com/office/drawing/2014/main" id="{735EA663-9CD6-4404-B44C-765204654B6D}"/>
                    </a:ext>
                  </a:extLst>
                </p:cNvPr>
                <p:cNvPicPr/>
                <p:nvPr/>
              </p:nvPicPr>
              <p:blipFill>
                <a:blip r:embed="rId189"/>
                <a:stretch>
                  <a:fillRect/>
                </a:stretch>
              </p:blipFill>
              <p:spPr>
                <a:xfrm>
                  <a:off x="9468293" y="859947"/>
                  <a:ext cx="144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8" name="Freihand 147">
                  <a:extLst>
                    <a:ext uri="{FF2B5EF4-FFF2-40B4-BE49-F238E27FC236}">
                      <a16:creationId xmlns:a16="http://schemas.microsoft.com/office/drawing/2014/main" id="{DE3A4E14-8EBE-4A39-98CE-06FC2AACE444}"/>
                    </a:ext>
                  </a:extLst>
                </p14:cNvPr>
                <p14:cNvContentPartPr/>
                <p14:nvPr/>
              </p14:nvContentPartPr>
              <p14:xfrm>
                <a:off x="9379373" y="871827"/>
                <a:ext cx="360" cy="360"/>
              </p14:xfrm>
            </p:contentPart>
          </mc:Choice>
          <mc:Fallback xmlns="">
            <p:pic>
              <p:nvPicPr>
                <p:cNvPr id="148" name="Freihand 147">
                  <a:extLst>
                    <a:ext uri="{FF2B5EF4-FFF2-40B4-BE49-F238E27FC236}">
                      <a16:creationId xmlns:a16="http://schemas.microsoft.com/office/drawing/2014/main" id="{DE3A4E14-8EBE-4A39-98CE-06FC2AACE444}"/>
                    </a:ext>
                  </a:extLst>
                </p:cNvPr>
                <p:cNvPicPr/>
                <p:nvPr/>
              </p:nvPicPr>
              <p:blipFill>
                <a:blip r:embed="rId17"/>
                <a:stretch>
                  <a:fillRect/>
                </a:stretch>
              </p:blipFill>
              <p:spPr>
                <a:xfrm>
                  <a:off x="9375053" y="867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49" name="Freihand 148">
                  <a:extLst>
                    <a:ext uri="{FF2B5EF4-FFF2-40B4-BE49-F238E27FC236}">
                      <a16:creationId xmlns:a16="http://schemas.microsoft.com/office/drawing/2014/main" id="{A917DD16-80B9-4B33-95DE-33EBBF300D0C}"/>
                    </a:ext>
                  </a:extLst>
                </p14:cNvPr>
                <p14:cNvContentPartPr/>
                <p14:nvPr/>
              </p14:nvContentPartPr>
              <p14:xfrm>
                <a:off x="9388013" y="791907"/>
                <a:ext cx="154440" cy="97200"/>
              </p14:xfrm>
            </p:contentPart>
          </mc:Choice>
          <mc:Fallback xmlns="">
            <p:pic>
              <p:nvPicPr>
                <p:cNvPr id="149" name="Freihand 148">
                  <a:extLst>
                    <a:ext uri="{FF2B5EF4-FFF2-40B4-BE49-F238E27FC236}">
                      <a16:creationId xmlns:a16="http://schemas.microsoft.com/office/drawing/2014/main" id="{A917DD16-80B9-4B33-95DE-33EBBF300D0C}"/>
                    </a:ext>
                  </a:extLst>
                </p:cNvPr>
                <p:cNvPicPr/>
                <p:nvPr/>
              </p:nvPicPr>
              <p:blipFill>
                <a:blip r:embed="rId192"/>
                <a:stretch>
                  <a:fillRect/>
                </a:stretch>
              </p:blipFill>
              <p:spPr>
                <a:xfrm>
                  <a:off x="9383693" y="787587"/>
                  <a:ext cx="163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50" name="Freihand 149">
                  <a:extLst>
                    <a:ext uri="{FF2B5EF4-FFF2-40B4-BE49-F238E27FC236}">
                      <a16:creationId xmlns:a16="http://schemas.microsoft.com/office/drawing/2014/main" id="{632A6C18-1842-4432-8E87-89CE094983F2}"/>
                    </a:ext>
                  </a:extLst>
                </p14:cNvPr>
                <p14:cNvContentPartPr/>
                <p14:nvPr/>
              </p14:nvContentPartPr>
              <p14:xfrm>
                <a:off x="9553973" y="874347"/>
                <a:ext cx="191160" cy="81000"/>
              </p14:xfrm>
            </p:contentPart>
          </mc:Choice>
          <mc:Fallback xmlns="">
            <p:pic>
              <p:nvPicPr>
                <p:cNvPr id="150" name="Freihand 149">
                  <a:extLst>
                    <a:ext uri="{FF2B5EF4-FFF2-40B4-BE49-F238E27FC236}">
                      <a16:creationId xmlns:a16="http://schemas.microsoft.com/office/drawing/2014/main" id="{632A6C18-1842-4432-8E87-89CE094983F2}"/>
                    </a:ext>
                  </a:extLst>
                </p:cNvPr>
                <p:cNvPicPr/>
                <p:nvPr/>
              </p:nvPicPr>
              <p:blipFill>
                <a:blip r:embed="rId194"/>
                <a:stretch>
                  <a:fillRect/>
                </a:stretch>
              </p:blipFill>
              <p:spPr>
                <a:xfrm>
                  <a:off x="9549653" y="870027"/>
                  <a:ext cx="1998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51" name="Freihand 150">
                  <a:extLst>
                    <a:ext uri="{FF2B5EF4-FFF2-40B4-BE49-F238E27FC236}">
                      <a16:creationId xmlns:a16="http://schemas.microsoft.com/office/drawing/2014/main" id="{4FAF827F-BAF9-4693-B1A3-1BB70F20FF55}"/>
                    </a:ext>
                  </a:extLst>
                </p14:cNvPr>
                <p14:cNvContentPartPr/>
                <p14:nvPr/>
              </p14:nvContentPartPr>
              <p14:xfrm>
                <a:off x="9754853" y="817827"/>
                <a:ext cx="92520" cy="141120"/>
              </p14:xfrm>
            </p:contentPart>
          </mc:Choice>
          <mc:Fallback xmlns="">
            <p:pic>
              <p:nvPicPr>
                <p:cNvPr id="151" name="Freihand 150">
                  <a:extLst>
                    <a:ext uri="{FF2B5EF4-FFF2-40B4-BE49-F238E27FC236}">
                      <a16:creationId xmlns:a16="http://schemas.microsoft.com/office/drawing/2014/main" id="{4FAF827F-BAF9-4693-B1A3-1BB70F20FF55}"/>
                    </a:ext>
                  </a:extLst>
                </p:cNvPr>
                <p:cNvPicPr/>
                <p:nvPr/>
              </p:nvPicPr>
              <p:blipFill>
                <a:blip r:embed="rId196"/>
                <a:stretch>
                  <a:fillRect/>
                </a:stretch>
              </p:blipFill>
              <p:spPr>
                <a:xfrm>
                  <a:off x="9750533" y="813507"/>
                  <a:ext cx="1011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52" name="Freihand 151">
                  <a:extLst>
                    <a:ext uri="{FF2B5EF4-FFF2-40B4-BE49-F238E27FC236}">
                      <a16:creationId xmlns:a16="http://schemas.microsoft.com/office/drawing/2014/main" id="{332354EC-BC18-478A-BD56-17F73CF9138B}"/>
                    </a:ext>
                  </a:extLst>
                </p14:cNvPr>
                <p14:cNvContentPartPr/>
                <p14:nvPr/>
              </p14:nvContentPartPr>
              <p14:xfrm>
                <a:off x="9866453" y="863187"/>
                <a:ext cx="87840" cy="72720"/>
              </p14:xfrm>
            </p:contentPart>
          </mc:Choice>
          <mc:Fallback xmlns="">
            <p:pic>
              <p:nvPicPr>
                <p:cNvPr id="152" name="Freihand 151">
                  <a:extLst>
                    <a:ext uri="{FF2B5EF4-FFF2-40B4-BE49-F238E27FC236}">
                      <a16:creationId xmlns:a16="http://schemas.microsoft.com/office/drawing/2014/main" id="{332354EC-BC18-478A-BD56-17F73CF9138B}"/>
                    </a:ext>
                  </a:extLst>
                </p:cNvPr>
                <p:cNvPicPr/>
                <p:nvPr/>
              </p:nvPicPr>
              <p:blipFill>
                <a:blip r:embed="rId198"/>
                <a:stretch>
                  <a:fillRect/>
                </a:stretch>
              </p:blipFill>
              <p:spPr>
                <a:xfrm>
                  <a:off x="9862133" y="858867"/>
                  <a:ext cx="9648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56" name="Freihand 155">
                  <a:extLst>
                    <a:ext uri="{FF2B5EF4-FFF2-40B4-BE49-F238E27FC236}">
                      <a16:creationId xmlns:a16="http://schemas.microsoft.com/office/drawing/2014/main" id="{2235CFC2-CA2B-4984-AFF1-A68C81BF0742}"/>
                    </a:ext>
                  </a:extLst>
                </p14:cNvPr>
                <p14:cNvContentPartPr/>
                <p14:nvPr/>
              </p14:nvContentPartPr>
              <p14:xfrm>
                <a:off x="10101533" y="830067"/>
                <a:ext cx="248040" cy="66600"/>
              </p14:xfrm>
            </p:contentPart>
          </mc:Choice>
          <mc:Fallback xmlns="">
            <p:pic>
              <p:nvPicPr>
                <p:cNvPr id="156" name="Freihand 155">
                  <a:extLst>
                    <a:ext uri="{FF2B5EF4-FFF2-40B4-BE49-F238E27FC236}">
                      <a16:creationId xmlns:a16="http://schemas.microsoft.com/office/drawing/2014/main" id="{2235CFC2-CA2B-4984-AFF1-A68C81BF0742}"/>
                    </a:ext>
                  </a:extLst>
                </p:cNvPr>
                <p:cNvPicPr/>
                <p:nvPr/>
              </p:nvPicPr>
              <p:blipFill>
                <a:blip r:embed="rId200"/>
                <a:stretch>
                  <a:fillRect/>
                </a:stretch>
              </p:blipFill>
              <p:spPr>
                <a:xfrm>
                  <a:off x="10097213" y="825747"/>
                  <a:ext cx="2566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58" name="Freihand 157">
                  <a:extLst>
                    <a:ext uri="{FF2B5EF4-FFF2-40B4-BE49-F238E27FC236}">
                      <a16:creationId xmlns:a16="http://schemas.microsoft.com/office/drawing/2014/main" id="{8FFFCE73-1ABD-45D7-AB77-35B574003815}"/>
                    </a:ext>
                  </a:extLst>
                </p14:cNvPr>
                <p14:cNvContentPartPr/>
                <p14:nvPr/>
              </p14:nvContentPartPr>
              <p14:xfrm>
                <a:off x="10374413" y="738267"/>
                <a:ext cx="142560" cy="217440"/>
              </p14:xfrm>
            </p:contentPart>
          </mc:Choice>
          <mc:Fallback xmlns="">
            <p:pic>
              <p:nvPicPr>
                <p:cNvPr id="158" name="Freihand 157">
                  <a:extLst>
                    <a:ext uri="{FF2B5EF4-FFF2-40B4-BE49-F238E27FC236}">
                      <a16:creationId xmlns:a16="http://schemas.microsoft.com/office/drawing/2014/main" id="{8FFFCE73-1ABD-45D7-AB77-35B574003815}"/>
                    </a:ext>
                  </a:extLst>
                </p:cNvPr>
                <p:cNvPicPr/>
                <p:nvPr/>
              </p:nvPicPr>
              <p:blipFill>
                <a:blip r:embed="rId202"/>
                <a:stretch>
                  <a:fillRect/>
                </a:stretch>
              </p:blipFill>
              <p:spPr>
                <a:xfrm>
                  <a:off x="10370093" y="733947"/>
                  <a:ext cx="1512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65" name="Freihand 164">
                  <a:extLst>
                    <a:ext uri="{FF2B5EF4-FFF2-40B4-BE49-F238E27FC236}">
                      <a16:creationId xmlns:a16="http://schemas.microsoft.com/office/drawing/2014/main" id="{FE99CE18-E080-49D9-AA35-8BCBE5E3C4F9}"/>
                    </a:ext>
                  </a:extLst>
                </p14:cNvPr>
                <p14:cNvContentPartPr/>
                <p14:nvPr/>
              </p14:nvContentPartPr>
              <p14:xfrm>
                <a:off x="6432053" y="1283307"/>
                <a:ext cx="164880" cy="9000"/>
              </p14:xfrm>
            </p:contentPart>
          </mc:Choice>
          <mc:Fallback xmlns="">
            <p:pic>
              <p:nvPicPr>
                <p:cNvPr id="165" name="Freihand 164">
                  <a:extLst>
                    <a:ext uri="{FF2B5EF4-FFF2-40B4-BE49-F238E27FC236}">
                      <a16:creationId xmlns:a16="http://schemas.microsoft.com/office/drawing/2014/main" id="{FE99CE18-E080-49D9-AA35-8BCBE5E3C4F9}"/>
                    </a:ext>
                  </a:extLst>
                </p:cNvPr>
                <p:cNvPicPr/>
                <p:nvPr/>
              </p:nvPicPr>
              <p:blipFill>
                <a:blip r:embed="rId204"/>
                <a:stretch>
                  <a:fillRect/>
                </a:stretch>
              </p:blipFill>
              <p:spPr>
                <a:xfrm>
                  <a:off x="6427733" y="1278987"/>
                  <a:ext cx="17352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66" name="Freihand 165">
                  <a:extLst>
                    <a:ext uri="{FF2B5EF4-FFF2-40B4-BE49-F238E27FC236}">
                      <a16:creationId xmlns:a16="http://schemas.microsoft.com/office/drawing/2014/main" id="{76C37229-BDF0-4F5B-AB2D-D86EA4BF92EB}"/>
                    </a:ext>
                  </a:extLst>
                </p14:cNvPr>
                <p14:cNvContentPartPr/>
                <p14:nvPr/>
              </p14:nvContentPartPr>
              <p14:xfrm>
                <a:off x="6427733" y="1328667"/>
                <a:ext cx="124200" cy="11160"/>
              </p14:xfrm>
            </p:contentPart>
          </mc:Choice>
          <mc:Fallback xmlns="">
            <p:pic>
              <p:nvPicPr>
                <p:cNvPr id="166" name="Freihand 165">
                  <a:extLst>
                    <a:ext uri="{FF2B5EF4-FFF2-40B4-BE49-F238E27FC236}">
                      <a16:creationId xmlns:a16="http://schemas.microsoft.com/office/drawing/2014/main" id="{76C37229-BDF0-4F5B-AB2D-D86EA4BF92EB}"/>
                    </a:ext>
                  </a:extLst>
                </p:cNvPr>
                <p:cNvPicPr/>
                <p:nvPr/>
              </p:nvPicPr>
              <p:blipFill>
                <a:blip r:embed="rId206"/>
                <a:stretch>
                  <a:fillRect/>
                </a:stretch>
              </p:blipFill>
              <p:spPr>
                <a:xfrm>
                  <a:off x="6423413" y="1324347"/>
                  <a:ext cx="1328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7" name="Freihand 166">
                  <a:extLst>
                    <a:ext uri="{FF2B5EF4-FFF2-40B4-BE49-F238E27FC236}">
                      <a16:creationId xmlns:a16="http://schemas.microsoft.com/office/drawing/2014/main" id="{4C413D3B-9F28-49DB-9548-2EF365AC3DE8}"/>
                    </a:ext>
                  </a:extLst>
                </p14:cNvPr>
                <p14:cNvContentPartPr/>
                <p14:nvPr/>
              </p14:nvContentPartPr>
              <p14:xfrm>
                <a:off x="6558053" y="1230747"/>
                <a:ext cx="115200" cy="149760"/>
              </p14:xfrm>
            </p:contentPart>
          </mc:Choice>
          <mc:Fallback xmlns="">
            <p:pic>
              <p:nvPicPr>
                <p:cNvPr id="167" name="Freihand 166">
                  <a:extLst>
                    <a:ext uri="{FF2B5EF4-FFF2-40B4-BE49-F238E27FC236}">
                      <a16:creationId xmlns:a16="http://schemas.microsoft.com/office/drawing/2014/main" id="{4C413D3B-9F28-49DB-9548-2EF365AC3DE8}"/>
                    </a:ext>
                  </a:extLst>
                </p:cNvPr>
                <p:cNvPicPr/>
                <p:nvPr/>
              </p:nvPicPr>
              <p:blipFill>
                <a:blip r:embed="rId208"/>
                <a:stretch>
                  <a:fillRect/>
                </a:stretch>
              </p:blipFill>
              <p:spPr>
                <a:xfrm>
                  <a:off x="6553733" y="1226427"/>
                  <a:ext cx="1238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8" name="Freihand 167">
                  <a:extLst>
                    <a:ext uri="{FF2B5EF4-FFF2-40B4-BE49-F238E27FC236}">
                      <a16:creationId xmlns:a16="http://schemas.microsoft.com/office/drawing/2014/main" id="{471CD0B7-F1FB-4FED-8F50-BBFE0FD27080}"/>
                    </a:ext>
                  </a:extLst>
                </p14:cNvPr>
                <p14:cNvContentPartPr/>
                <p14:nvPr/>
              </p14:nvContentPartPr>
              <p14:xfrm>
                <a:off x="6827333" y="1189707"/>
                <a:ext cx="164520" cy="120240"/>
              </p14:xfrm>
            </p:contentPart>
          </mc:Choice>
          <mc:Fallback xmlns="">
            <p:pic>
              <p:nvPicPr>
                <p:cNvPr id="168" name="Freihand 167">
                  <a:extLst>
                    <a:ext uri="{FF2B5EF4-FFF2-40B4-BE49-F238E27FC236}">
                      <a16:creationId xmlns:a16="http://schemas.microsoft.com/office/drawing/2014/main" id="{471CD0B7-F1FB-4FED-8F50-BBFE0FD27080}"/>
                    </a:ext>
                  </a:extLst>
                </p:cNvPr>
                <p:cNvPicPr/>
                <p:nvPr/>
              </p:nvPicPr>
              <p:blipFill>
                <a:blip r:embed="rId210"/>
                <a:stretch>
                  <a:fillRect/>
                </a:stretch>
              </p:blipFill>
              <p:spPr>
                <a:xfrm>
                  <a:off x="6823013" y="1185387"/>
                  <a:ext cx="1731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69" name="Freihand 168">
                  <a:extLst>
                    <a:ext uri="{FF2B5EF4-FFF2-40B4-BE49-F238E27FC236}">
                      <a16:creationId xmlns:a16="http://schemas.microsoft.com/office/drawing/2014/main" id="{7508C085-96AC-4475-B90A-0C597EB094C8}"/>
                    </a:ext>
                  </a:extLst>
                </p14:cNvPr>
                <p14:cNvContentPartPr/>
                <p14:nvPr/>
              </p14:nvContentPartPr>
              <p14:xfrm>
                <a:off x="6987173" y="1208427"/>
                <a:ext cx="137160" cy="103680"/>
              </p14:xfrm>
            </p:contentPart>
          </mc:Choice>
          <mc:Fallback xmlns="">
            <p:pic>
              <p:nvPicPr>
                <p:cNvPr id="169" name="Freihand 168">
                  <a:extLst>
                    <a:ext uri="{FF2B5EF4-FFF2-40B4-BE49-F238E27FC236}">
                      <a16:creationId xmlns:a16="http://schemas.microsoft.com/office/drawing/2014/main" id="{7508C085-96AC-4475-B90A-0C597EB094C8}"/>
                    </a:ext>
                  </a:extLst>
                </p:cNvPr>
                <p:cNvPicPr/>
                <p:nvPr/>
              </p:nvPicPr>
              <p:blipFill>
                <a:blip r:embed="rId212"/>
                <a:stretch>
                  <a:fillRect/>
                </a:stretch>
              </p:blipFill>
              <p:spPr>
                <a:xfrm>
                  <a:off x="6982853" y="1204107"/>
                  <a:ext cx="1458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70" name="Freihand 169">
                  <a:extLst>
                    <a:ext uri="{FF2B5EF4-FFF2-40B4-BE49-F238E27FC236}">
                      <a16:creationId xmlns:a16="http://schemas.microsoft.com/office/drawing/2014/main" id="{D5AD246C-C5A2-46E7-BE92-5610565BC714}"/>
                    </a:ext>
                  </a:extLst>
                </p14:cNvPr>
                <p14:cNvContentPartPr/>
                <p14:nvPr/>
              </p14:nvContentPartPr>
              <p14:xfrm>
                <a:off x="7125413" y="1152987"/>
                <a:ext cx="306720" cy="151200"/>
              </p14:xfrm>
            </p:contentPart>
          </mc:Choice>
          <mc:Fallback xmlns="">
            <p:pic>
              <p:nvPicPr>
                <p:cNvPr id="170" name="Freihand 169">
                  <a:extLst>
                    <a:ext uri="{FF2B5EF4-FFF2-40B4-BE49-F238E27FC236}">
                      <a16:creationId xmlns:a16="http://schemas.microsoft.com/office/drawing/2014/main" id="{D5AD246C-C5A2-46E7-BE92-5610565BC714}"/>
                    </a:ext>
                  </a:extLst>
                </p:cNvPr>
                <p:cNvPicPr/>
                <p:nvPr/>
              </p:nvPicPr>
              <p:blipFill>
                <a:blip r:embed="rId214"/>
                <a:stretch>
                  <a:fillRect/>
                </a:stretch>
              </p:blipFill>
              <p:spPr>
                <a:xfrm>
                  <a:off x="7121093" y="1148667"/>
                  <a:ext cx="3153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71" name="Freihand 170">
                  <a:extLst>
                    <a:ext uri="{FF2B5EF4-FFF2-40B4-BE49-F238E27FC236}">
                      <a16:creationId xmlns:a16="http://schemas.microsoft.com/office/drawing/2014/main" id="{75C37496-8C53-4085-BC86-C8D715109CC6}"/>
                    </a:ext>
                  </a:extLst>
                </p14:cNvPr>
                <p14:cNvContentPartPr/>
                <p14:nvPr/>
              </p14:nvContentPartPr>
              <p14:xfrm>
                <a:off x="7465973" y="1137507"/>
                <a:ext cx="159480" cy="148680"/>
              </p14:xfrm>
            </p:contentPart>
          </mc:Choice>
          <mc:Fallback xmlns="">
            <p:pic>
              <p:nvPicPr>
                <p:cNvPr id="171" name="Freihand 170">
                  <a:extLst>
                    <a:ext uri="{FF2B5EF4-FFF2-40B4-BE49-F238E27FC236}">
                      <a16:creationId xmlns:a16="http://schemas.microsoft.com/office/drawing/2014/main" id="{75C37496-8C53-4085-BC86-C8D715109CC6}"/>
                    </a:ext>
                  </a:extLst>
                </p:cNvPr>
                <p:cNvPicPr/>
                <p:nvPr/>
              </p:nvPicPr>
              <p:blipFill>
                <a:blip r:embed="rId216"/>
                <a:stretch>
                  <a:fillRect/>
                </a:stretch>
              </p:blipFill>
              <p:spPr>
                <a:xfrm>
                  <a:off x="7461653" y="1133187"/>
                  <a:ext cx="16812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72" name="Freihand 171">
                  <a:extLst>
                    <a:ext uri="{FF2B5EF4-FFF2-40B4-BE49-F238E27FC236}">
                      <a16:creationId xmlns:a16="http://schemas.microsoft.com/office/drawing/2014/main" id="{93453961-245B-4C9F-9E22-F2E9DACFC2B5}"/>
                    </a:ext>
                  </a:extLst>
                </p14:cNvPr>
                <p14:cNvContentPartPr/>
                <p14:nvPr/>
              </p14:nvContentPartPr>
              <p14:xfrm>
                <a:off x="7782413" y="1201227"/>
                <a:ext cx="280440" cy="79920"/>
              </p14:xfrm>
            </p:contentPart>
          </mc:Choice>
          <mc:Fallback xmlns="">
            <p:pic>
              <p:nvPicPr>
                <p:cNvPr id="172" name="Freihand 171">
                  <a:extLst>
                    <a:ext uri="{FF2B5EF4-FFF2-40B4-BE49-F238E27FC236}">
                      <a16:creationId xmlns:a16="http://schemas.microsoft.com/office/drawing/2014/main" id="{93453961-245B-4C9F-9E22-F2E9DACFC2B5}"/>
                    </a:ext>
                  </a:extLst>
                </p:cNvPr>
                <p:cNvPicPr/>
                <p:nvPr/>
              </p:nvPicPr>
              <p:blipFill>
                <a:blip r:embed="rId218"/>
                <a:stretch>
                  <a:fillRect/>
                </a:stretch>
              </p:blipFill>
              <p:spPr>
                <a:xfrm>
                  <a:off x="7778093" y="1196907"/>
                  <a:ext cx="2890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73" name="Freihand 172">
                  <a:extLst>
                    <a:ext uri="{FF2B5EF4-FFF2-40B4-BE49-F238E27FC236}">
                      <a16:creationId xmlns:a16="http://schemas.microsoft.com/office/drawing/2014/main" id="{75B83896-0663-42B2-932A-DD25FE34A483}"/>
                    </a:ext>
                  </a:extLst>
                </p14:cNvPr>
                <p14:cNvContentPartPr/>
                <p14:nvPr/>
              </p14:nvContentPartPr>
              <p14:xfrm>
                <a:off x="8080133" y="1202667"/>
                <a:ext cx="68400" cy="82440"/>
              </p14:xfrm>
            </p:contentPart>
          </mc:Choice>
          <mc:Fallback xmlns="">
            <p:pic>
              <p:nvPicPr>
                <p:cNvPr id="173" name="Freihand 172">
                  <a:extLst>
                    <a:ext uri="{FF2B5EF4-FFF2-40B4-BE49-F238E27FC236}">
                      <a16:creationId xmlns:a16="http://schemas.microsoft.com/office/drawing/2014/main" id="{75B83896-0663-42B2-932A-DD25FE34A483}"/>
                    </a:ext>
                  </a:extLst>
                </p:cNvPr>
                <p:cNvPicPr/>
                <p:nvPr/>
              </p:nvPicPr>
              <p:blipFill>
                <a:blip r:embed="rId220"/>
                <a:stretch>
                  <a:fillRect/>
                </a:stretch>
              </p:blipFill>
              <p:spPr>
                <a:xfrm>
                  <a:off x="8075813" y="1198347"/>
                  <a:ext cx="77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74" name="Freihand 173">
                  <a:extLst>
                    <a:ext uri="{FF2B5EF4-FFF2-40B4-BE49-F238E27FC236}">
                      <a16:creationId xmlns:a16="http://schemas.microsoft.com/office/drawing/2014/main" id="{62F529AF-AC8B-41F6-8C74-2DD916FF256B}"/>
                    </a:ext>
                  </a:extLst>
                </p14:cNvPr>
                <p14:cNvContentPartPr/>
                <p14:nvPr/>
              </p14:nvContentPartPr>
              <p14:xfrm>
                <a:off x="8189213" y="1111947"/>
                <a:ext cx="131760" cy="168120"/>
              </p14:xfrm>
            </p:contentPart>
          </mc:Choice>
          <mc:Fallback xmlns="">
            <p:pic>
              <p:nvPicPr>
                <p:cNvPr id="174" name="Freihand 173">
                  <a:extLst>
                    <a:ext uri="{FF2B5EF4-FFF2-40B4-BE49-F238E27FC236}">
                      <a16:creationId xmlns:a16="http://schemas.microsoft.com/office/drawing/2014/main" id="{62F529AF-AC8B-41F6-8C74-2DD916FF256B}"/>
                    </a:ext>
                  </a:extLst>
                </p:cNvPr>
                <p:cNvPicPr/>
                <p:nvPr/>
              </p:nvPicPr>
              <p:blipFill>
                <a:blip r:embed="rId222"/>
                <a:stretch>
                  <a:fillRect/>
                </a:stretch>
              </p:blipFill>
              <p:spPr>
                <a:xfrm>
                  <a:off x="8184893" y="1107627"/>
                  <a:ext cx="1404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5" name="Freihand 174">
                  <a:extLst>
                    <a:ext uri="{FF2B5EF4-FFF2-40B4-BE49-F238E27FC236}">
                      <a16:creationId xmlns:a16="http://schemas.microsoft.com/office/drawing/2014/main" id="{B6A420E4-F020-47B3-8087-D75404794510}"/>
                    </a:ext>
                  </a:extLst>
                </p14:cNvPr>
                <p14:cNvContentPartPr/>
                <p14:nvPr/>
              </p14:nvContentPartPr>
              <p14:xfrm>
                <a:off x="8362013" y="1194027"/>
                <a:ext cx="23040" cy="69120"/>
              </p14:xfrm>
            </p:contentPart>
          </mc:Choice>
          <mc:Fallback xmlns="">
            <p:pic>
              <p:nvPicPr>
                <p:cNvPr id="175" name="Freihand 174">
                  <a:extLst>
                    <a:ext uri="{FF2B5EF4-FFF2-40B4-BE49-F238E27FC236}">
                      <a16:creationId xmlns:a16="http://schemas.microsoft.com/office/drawing/2014/main" id="{B6A420E4-F020-47B3-8087-D75404794510}"/>
                    </a:ext>
                  </a:extLst>
                </p:cNvPr>
                <p:cNvPicPr/>
                <p:nvPr/>
              </p:nvPicPr>
              <p:blipFill>
                <a:blip r:embed="rId224"/>
                <a:stretch>
                  <a:fillRect/>
                </a:stretch>
              </p:blipFill>
              <p:spPr>
                <a:xfrm>
                  <a:off x="8357693" y="1189707"/>
                  <a:ext cx="316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76" name="Freihand 175">
                  <a:extLst>
                    <a:ext uri="{FF2B5EF4-FFF2-40B4-BE49-F238E27FC236}">
                      <a16:creationId xmlns:a16="http://schemas.microsoft.com/office/drawing/2014/main" id="{90769156-10A4-4174-9477-2A63549C3B4E}"/>
                    </a:ext>
                  </a:extLst>
                </p14:cNvPr>
                <p14:cNvContentPartPr/>
                <p14:nvPr/>
              </p14:nvContentPartPr>
              <p14:xfrm>
                <a:off x="8436893" y="1107627"/>
                <a:ext cx="75960" cy="142200"/>
              </p14:xfrm>
            </p:contentPart>
          </mc:Choice>
          <mc:Fallback xmlns="">
            <p:pic>
              <p:nvPicPr>
                <p:cNvPr id="176" name="Freihand 175">
                  <a:extLst>
                    <a:ext uri="{FF2B5EF4-FFF2-40B4-BE49-F238E27FC236}">
                      <a16:creationId xmlns:a16="http://schemas.microsoft.com/office/drawing/2014/main" id="{90769156-10A4-4174-9477-2A63549C3B4E}"/>
                    </a:ext>
                  </a:extLst>
                </p:cNvPr>
                <p:cNvPicPr/>
                <p:nvPr/>
              </p:nvPicPr>
              <p:blipFill>
                <a:blip r:embed="rId226"/>
                <a:stretch>
                  <a:fillRect/>
                </a:stretch>
              </p:blipFill>
              <p:spPr>
                <a:xfrm>
                  <a:off x="8432573" y="1103307"/>
                  <a:ext cx="846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77" name="Freihand 176">
                  <a:extLst>
                    <a:ext uri="{FF2B5EF4-FFF2-40B4-BE49-F238E27FC236}">
                      <a16:creationId xmlns:a16="http://schemas.microsoft.com/office/drawing/2014/main" id="{1415CA7B-BEE9-481B-8CB6-2BAADE78C65D}"/>
                    </a:ext>
                  </a:extLst>
                </p14:cNvPr>
                <p14:cNvContentPartPr/>
                <p14:nvPr/>
              </p14:nvContentPartPr>
              <p14:xfrm>
                <a:off x="8511413" y="1150107"/>
                <a:ext cx="28440" cy="96120"/>
              </p14:xfrm>
            </p:contentPart>
          </mc:Choice>
          <mc:Fallback xmlns="">
            <p:pic>
              <p:nvPicPr>
                <p:cNvPr id="177" name="Freihand 176">
                  <a:extLst>
                    <a:ext uri="{FF2B5EF4-FFF2-40B4-BE49-F238E27FC236}">
                      <a16:creationId xmlns:a16="http://schemas.microsoft.com/office/drawing/2014/main" id="{1415CA7B-BEE9-481B-8CB6-2BAADE78C65D}"/>
                    </a:ext>
                  </a:extLst>
                </p:cNvPr>
                <p:cNvPicPr/>
                <p:nvPr/>
              </p:nvPicPr>
              <p:blipFill>
                <a:blip r:embed="rId228"/>
                <a:stretch>
                  <a:fillRect/>
                </a:stretch>
              </p:blipFill>
              <p:spPr>
                <a:xfrm>
                  <a:off x="8507093" y="1145787"/>
                  <a:ext cx="370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78" name="Freihand 177">
                  <a:extLst>
                    <a:ext uri="{FF2B5EF4-FFF2-40B4-BE49-F238E27FC236}">
                      <a16:creationId xmlns:a16="http://schemas.microsoft.com/office/drawing/2014/main" id="{1EC1FA1A-36FD-4A95-AAF3-822DA2375060}"/>
                    </a:ext>
                  </a:extLst>
                </p14:cNvPr>
                <p14:cNvContentPartPr/>
                <p14:nvPr/>
              </p14:nvContentPartPr>
              <p14:xfrm>
                <a:off x="8579453" y="1119147"/>
                <a:ext cx="59040" cy="129240"/>
              </p14:xfrm>
            </p:contentPart>
          </mc:Choice>
          <mc:Fallback xmlns="">
            <p:pic>
              <p:nvPicPr>
                <p:cNvPr id="178" name="Freihand 177">
                  <a:extLst>
                    <a:ext uri="{FF2B5EF4-FFF2-40B4-BE49-F238E27FC236}">
                      <a16:creationId xmlns:a16="http://schemas.microsoft.com/office/drawing/2014/main" id="{1EC1FA1A-36FD-4A95-AAF3-822DA2375060}"/>
                    </a:ext>
                  </a:extLst>
                </p:cNvPr>
                <p:cNvPicPr/>
                <p:nvPr/>
              </p:nvPicPr>
              <p:blipFill>
                <a:blip r:embed="rId230"/>
                <a:stretch>
                  <a:fillRect/>
                </a:stretch>
              </p:blipFill>
              <p:spPr>
                <a:xfrm>
                  <a:off x="8575133" y="1114827"/>
                  <a:ext cx="676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79" name="Freihand 178">
                  <a:extLst>
                    <a:ext uri="{FF2B5EF4-FFF2-40B4-BE49-F238E27FC236}">
                      <a16:creationId xmlns:a16="http://schemas.microsoft.com/office/drawing/2014/main" id="{3B752807-6467-4FF6-9EB2-935810579039}"/>
                    </a:ext>
                  </a:extLst>
                </p14:cNvPr>
                <p14:cNvContentPartPr/>
                <p14:nvPr/>
              </p14:nvContentPartPr>
              <p14:xfrm>
                <a:off x="8822453" y="1167747"/>
                <a:ext cx="173160" cy="88200"/>
              </p14:xfrm>
            </p:contentPart>
          </mc:Choice>
          <mc:Fallback xmlns="">
            <p:pic>
              <p:nvPicPr>
                <p:cNvPr id="179" name="Freihand 178">
                  <a:extLst>
                    <a:ext uri="{FF2B5EF4-FFF2-40B4-BE49-F238E27FC236}">
                      <a16:creationId xmlns:a16="http://schemas.microsoft.com/office/drawing/2014/main" id="{3B752807-6467-4FF6-9EB2-935810579039}"/>
                    </a:ext>
                  </a:extLst>
                </p:cNvPr>
                <p:cNvPicPr/>
                <p:nvPr/>
              </p:nvPicPr>
              <p:blipFill>
                <a:blip r:embed="rId232"/>
                <a:stretch>
                  <a:fillRect/>
                </a:stretch>
              </p:blipFill>
              <p:spPr>
                <a:xfrm>
                  <a:off x="8818133" y="1163427"/>
                  <a:ext cx="1818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80" name="Freihand 179">
                  <a:extLst>
                    <a:ext uri="{FF2B5EF4-FFF2-40B4-BE49-F238E27FC236}">
                      <a16:creationId xmlns:a16="http://schemas.microsoft.com/office/drawing/2014/main" id="{B38B1D00-2619-441A-8600-71703F6B8A8A}"/>
                    </a:ext>
                  </a:extLst>
                </p14:cNvPr>
                <p14:cNvContentPartPr/>
                <p14:nvPr/>
              </p14:nvContentPartPr>
              <p14:xfrm>
                <a:off x="8992013" y="1109067"/>
                <a:ext cx="20880" cy="41400"/>
              </p14:xfrm>
            </p:contentPart>
          </mc:Choice>
          <mc:Fallback xmlns="">
            <p:pic>
              <p:nvPicPr>
                <p:cNvPr id="180" name="Freihand 179">
                  <a:extLst>
                    <a:ext uri="{FF2B5EF4-FFF2-40B4-BE49-F238E27FC236}">
                      <a16:creationId xmlns:a16="http://schemas.microsoft.com/office/drawing/2014/main" id="{B38B1D00-2619-441A-8600-71703F6B8A8A}"/>
                    </a:ext>
                  </a:extLst>
                </p:cNvPr>
                <p:cNvPicPr/>
                <p:nvPr/>
              </p:nvPicPr>
              <p:blipFill>
                <a:blip r:embed="rId234"/>
                <a:stretch>
                  <a:fillRect/>
                </a:stretch>
              </p:blipFill>
              <p:spPr>
                <a:xfrm>
                  <a:off x="8987693" y="1104747"/>
                  <a:ext cx="295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81" name="Freihand 180">
                  <a:extLst>
                    <a:ext uri="{FF2B5EF4-FFF2-40B4-BE49-F238E27FC236}">
                      <a16:creationId xmlns:a16="http://schemas.microsoft.com/office/drawing/2014/main" id="{DE4A0DF1-9BC2-4F45-B002-F1A73D70FA0D}"/>
                    </a:ext>
                  </a:extLst>
                </p14:cNvPr>
                <p14:cNvContentPartPr/>
                <p14:nvPr/>
              </p14:nvContentPartPr>
              <p14:xfrm>
                <a:off x="9052493" y="1083867"/>
                <a:ext cx="111240" cy="155160"/>
              </p14:xfrm>
            </p:contentPart>
          </mc:Choice>
          <mc:Fallback xmlns="">
            <p:pic>
              <p:nvPicPr>
                <p:cNvPr id="181" name="Freihand 180">
                  <a:extLst>
                    <a:ext uri="{FF2B5EF4-FFF2-40B4-BE49-F238E27FC236}">
                      <a16:creationId xmlns:a16="http://schemas.microsoft.com/office/drawing/2014/main" id="{DE4A0DF1-9BC2-4F45-B002-F1A73D70FA0D}"/>
                    </a:ext>
                  </a:extLst>
                </p:cNvPr>
                <p:cNvPicPr/>
                <p:nvPr/>
              </p:nvPicPr>
              <p:blipFill>
                <a:blip r:embed="rId236"/>
                <a:stretch>
                  <a:fillRect/>
                </a:stretch>
              </p:blipFill>
              <p:spPr>
                <a:xfrm>
                  <a:off x="9048173" y="1079547"/>
                  <a:ext cx="1198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82" name="Freihand 181">
                  <a:extLst>
                    <a:ext uri="{FF2B5EF4-FFF2-40B4-BE49-F238E27FC236}">
                      <a16:creationId xmlns:a16="http://schemas.microsoft.com/office/drawing/2014/main" id="{1D1733FC-11C9-4147-9E30-82F82EF7265B}"/>
                    </a:ext>
                  </a:extLst>
                </p14:cNvPr>
                <p14:cNvContentPartPr/>
                <p14:nvPr/>
              </p14:nvContentPartPr>
              <p14:xfrm>
                <a:off x="9280373" y="1073427"/>
                <a:ext cx="467280" cy="183240"/>
              </p14:xfrm>
            </p:contentPart>
          </mc:Choice>
          <mc:Fallback xmlns="">
            <p:pic>
              <p:nvPicPr>
                <p:cNvPr id="182" name="Freihand 181">
                  <a:extLst>
                    <a:ext uri="{FF2B5EF4-FFF2-40B4-BE49-F238E27FC236}">
                      <a16:creationId xmlns:a16="http://schemas.microsoft.com/office/drawing/2014/main" id="{1D1733FC-11C9-4147-9E30-82F82EF7265B}"/>
                    </a:ext>
                  </a:extLst>
                </p:cNvPr>
                <p:cNvPicPr/>
                <p:nvPr/>
              </p:nvPicPr>
              <p:blipFill>
                <a:blip r:embed="rId238"/>
                <a:stretch>
                  <a:fillRect/>
                </a:stretch>
              </p:blipFill>
              <p:spPr>
                <a:xfrm>
                  <a:off x="9276053" y="1069107"/>
                  <a:ext cx="47592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83" name="Freihand 182">
                  <a:extLst>
                    <a:ext uri="{FF2B5EF4-FFF2-40B4-BE49-F238E27FC236}">
                      <a16:creationId xmlns:a16="http://schemas.microsoft.com/office/drawing/2014/main" id="{D546629D-385F-4E3A-9B71-F33C38DE27DE}"/>
                    </a:ext>
                  </a:extLst>
                </p14:cNvPr>
                <p14:cNvContentPartPr/>
                <p14:nvPr/>
              </p14:nvContentPartPr>
              <p14:xfrm>
                <a:off x="9287933" y="1048947"/>
                <a:ext cx="99720" cy="360"/>
              </p14:xfrm>
            </p:contentPart>
          </mc:Choice>
          <mc:Fallback xmlns="">
            <p:pic>
              <p:nvPicPr>
                <p:cNvPr id="183" name="Freihand 182">
                  <a:extLst>
                    <a:ext uri="{FF2B5EF4-FFF2-40B4-BE49-F238E27FC236}">
                      <a16:creationId xmlns:a16="http://schemas.microsoft.com/office/drawing/2014/main" id="{D546629D-385F-4E3A-9B71-F33C38DE27DE}"/>
                    </a:ext>
                  </a:extLst>
                </p:cNvPr>
                <p:cNvPicPr/>
                <p:nvPr/>
              </p:nvPicPr>
              <p:blipFill>
                <a:blip r:embed="rId240"/>
                <a:stretch>
                  <a:fillRect/>
                </a:stretch>
              </p:blipFill>
              <p:spPr>
                <a:xfrm>
                  <a:off x="9283613" y="1044627"/>
                  <a:ext cx="10836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86" name="Freihand 185">
                  <a:extLst>
                    <a:ext uri="{FF2B5EF4-FFF2-40B4-BE49-F238E27FC236}">
                      <a16:creationId xmlns:a16="http://schemas.microsoft.com/office/drawing/2014/main" id="{7739DD62-19D7-4EF8-BE3F-03984FF009AC}"/>
                    </a:ext>
                  </a:extLst>
                </p14:cNvPr>
                <p14:cNvContentPartPr/>
                <p14:nvPr/>
              </p14:nvContentPartPr>
              <p14:xfrm>
                <a:off x="9250133" y="1121667"/>
                <a:ext cx="162000" cy="128520"/>
              </p14:xfrm>
            </p:contentPart>
          </mc:Choice>
          <mc:Fallback xmlns="">
            <p:pic>
              <p:nvPicPr>
                <p:cNvPr id="186" name="Freihand 185">
                  <a:extLst>
                    <a:ext uri="{FF2B5EF4-FFF2-40B4-BE49-F238E27FC236}">
                      <a16:creationId xmlns:a16="http://schemas.microsoft.com/office/drawing/2014/main" id="{7739DD62-19D7-4EF8-BE3F-03984FF009AC}"/>
                    </a:ext>
                  </a:extLst>
                </p:cNvPr>
                <p:cNvPicPr/>
                <p:nvPr/>
              </p:nvPicPr>
              <p:blipFill>
                <a:blip r:embed="rId242"/>
                <a:stretch>
                  <a:fillRect/>
                </a:stretch>
              </p:blipFill>
              <p:spPr>
                <a:xfrm>
                  <a:off x="9245813" y="1117347"/>
                  <a:ext cx="1706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88" name="Freihand 187">
                  <a:extLst>
                    <a:ext uri="{FF2B5EF4-FFF2-40B4-BE49-F238E27FC236}">
                      <a16:creationId xmlns:a16="http://schemas.microsoft.com/office/drawing/2014/main" id="{0DA4309B-3DAA-4024-9D4D-6ED8C16D2D19}"/>
                    </a:ext>
                  </a:extLst>
                </p14:cNvPr>
                <p14:cNvContentPartPr/>
                <p14:nvPr/>
              </p14:nvContentPartPr>
              <p14:xfrm>
                <a:off x="9905333" y="1077027"/>
                <a:ext cx="131040" cy="156960"/>
              </p14:xfrm>
            </p:contentPart>
          </mc:Choice>
          <mc:Fallback xmlns="">
            <p:pic>
              <p:nvPicPr>
                <p:cNvPr id="188" name="Freihand 187">
                  <a:extLst>
                    <a:ext uri="{FF2B5EF4-FFF2-40B4-BE49-F238E27FC236}">
                      <a16:creationId xmlns:a16="http://schemas.microsoft.com/office/drawing/2014/main" id="{0DA4309B-3DAA-4024-9D4D-6ED8C16D2D19}"/>
                    </a:ext>
                  </a:extLst>
                </p:cNvPr>
                <p:cNvPicPr/>
                <p:nvPr/>
              </p:nvPicPr>
              <p:blipFill>
                <a:blip r:embed="rId244"/>
                <a:stretch>
                  <a:fillRect/>
                </a:stretch>
              </p:blipFill>
              <p:spPr>
                <a:xfrm>
                  <a:off x="9901013" y="1072707"/>
                  <a:ext cx="1396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89" name="Freihand 188">
                  <a:extLst>
                    <a:ext uri="{FF2B5EF4-FFF2-40B4-BE49-F238E27FC236}">
                      <a16:creationId xmlns:a16="http://schemas.microsoft.com/office/drawing/2014/main" id="{7B6D7B58-A3BC-4A9D-BB2F-F869861BF269}"/>
                    </a:ext>
                  </a:extLst>
                </p14:cNvPr>
                <p14:cNvContentPartPr/>
                <p14:nvPr/>
              </p14:nvContentPartPr>
              <p14:xfrm>
                <a:off x="10096853" y="1086027"/>
                <a:ext cx="124920" cy="125640"/>
              </p14:xfrm>
            </p:contentPart>
          </mc:Choice>
          <mc:Fallback xmlns="">
            <p:pic>
              <p:nvPicPr>
                <p:cNvPr id="189" name="Freihand 188">
                  <a:extLst>
                    <a:ext uri="{FF2B5EF4-FFF2-40B4-BE49-F238E27FC236}">
                      <a16:creationId xmlns:a16="http://schemas.microsoft.com/office/drawing/2014/main" id="{7B6D7B58-A3BC-4A9D-BB2F-F869861BF269}"/>
                    </a:ext>
                  </a:extLst>
                </p:cNvPr>
                <p:cNvPicPr/>
                <p:nvPr/>
              </p:nvPicPr>
              <p:blipFill>
                <a:blip r:embed="rId246"/>
                <a:stretch>
                  <a:fillRect/>
                </a:stretch>
              </p:blipFill>
              <p:spPr>
                <a:xfrm>
                  <a:off x="10092533" y="1081707"/>
                  <a:ext cx="1335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90" name="Freihand 189">
                  <a:extLst>
                    <a:ext uri="{FF2B5EF4-FFF2-40B4-BE49-F238E27FC236}">
                      <a16:creationId xmlns:a16="http://schemas.microsoft.com/office/drawing/2014/main" id="{9261B991-FA77-40E0-95DE-FEB81BE8F7C6}"/>
                    </a:ext>
                  </a:extLst>
                </p14:cNvPr>
                <p14:cNvContentPartPr/>
                <p14:nvPr/>
              </p14:nvContentPartPr>
              <p14:xfrm>
                <a:off x="10273973" y="1017267"/>
                <a:ext cx="15120" cy="85680"/>
              </p14:xfrm>
            </p:contentPart>
          </mc:Choice>
          <mc:Fallback xmlns="">
            <p:pic>
              <p:nvPicPr>
                <p:cNvPr id="190" name="Freihand 189">
                  <a:extLst>
                    <a:ext uri="{FF2B5EF4-FFF2-40B4-BE49-F238E27FC236}">
                      <a16:creationId xmlns:a16="http://schemas.microsoft.com/office/drawing/2014/main" id="{9261B991-FA77-40E0-95DE-FEB81BE8F7C6}"/>
                    </a:ext>
                  </a:extLst>
                </p:cNvPr>
                <p:cNvPicPr/>
                <p:nvPr/>
              </p:nvPicPr>
              <p:blipFill>
                <a:blip r:embed="rId248"/>
                <a:stretch>
                  <a:fillRect/>
                </a:stretch>
              </p:blipFill>
              <p:spPr>
                <a:xfrm>
                  <a:off x="10269653" y="1012947"/>
                  <a:ext cx="23760" cy="94320"/>
                </a:xfrm>
                <a:prstGeom prst="rect">
                  <a:avLst/>
                </a:prstGeom>
              </p:spPr>
            </p:pic>
          </mc:Fallback>
        </mc:AlternateContent>
      </p:grpSp>
      <p:grpSp>
        <p:nvGrpSpPr>
          <p:cNvPr id="208" name="Gruppieren 207">
            <a:extLst>
              <a:ext uri="{FF2B5EF4-FFF2-40B4-BE49-F238E27FC236}">
                <a16:creationId xmlns:a16="http://schemas.microsoft.com/office/drawing/2014/main" id="{E651CB31-6E81-4817-9CD4-04DD739A0465}"/>
              </a:ext>
            </a:extLst>
          </p:cNvPr>
          <p:cNvGrpSpPr/>
          <p:nvPr/>
        </p:nvGrpSpPr>
        <p:grpSpPr>
          <a:xfrm>
            <a:off x="10478813" y="967227"/>
            <a:ext cx="1201680" cy="241920"/>
            <a:chOff x="10478813" y="967227"/>
            <a:chExt cx="1201680" cy="241920"/>
          </a:xfrm>
        </p:grpSpPr>
        <mc:AlternateContent xmlns:mc="http://schemas.openxmlformats.org/markup-compatibility/2006" xmlns:p14="http://schemas.microsoft.com/office/powerpoint/2010/main">
          <mc:Choice Requires="p14">
            <p:contentPart p14:bwMode="auto" r:id="rId249">
              <p14:nvContentPartPr>
                <p14:cNvPr id="192" name="Freihand 191">
                  <a:extLst>
                    <a:ext uri="{FF2B5EF4-FFF2-40B4-BE49-F238E27FC236}">
                      <a16:creationId xmlns:a16="http://schemas.microsoft.com/office/drawing/2014/main" id="{8753AFF1-8201-4AD7-9AC5-E12C813D17AF}"/>
                    </a:ext>
                  </a:extLst>
                </p14:cNvPr>
                <p14:cNvContentPartPr/>
                <p14:nvPr/>
              </p14:nvContentPartPr>
              <p14:xfrm>
                <a:off x="10478813" y="1120227"/>
                <a:ext cx="222480" cy="88920"/>
              </p14:xfrm>
            </p:contentPart>
          </mc:Choice>
          <mc:Fallback xmlns="">
            <p:pic>
              <p:nvPicPr>
                <p:cNvPr id="192" name="Freihand 191">
                  <a:extLst>
                    <a:ext uri="{FF2B5EF4-FFF2-40B4-BE49-F238E27FC236}">
                      <a16:creationId xmlns:a16="http://schemas.microsoft.com/office/drawing/2014/main" id="{8753AFF1-8201-4AD7-9AC5-E12C813D17AF}"/>
                    </a:ext>
                  </a:extLst>
                </p:cNvPr>
                <p:cNvPicPr/>
                <p:nvPr/>
              </p:nvPicPr>
              <p:blipFill>
                <a:blip r:embed="rId250"/>
                <a:stretch>
                  <a:fillRect/>
                </a:stretch>
              </p:blipFill>
              <p:spPr>
                <a:xfrm>
                  <a:off x="10474493" y="1115907"/>
                  <a:ext cx="2311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93" name="Freihand 192">
                  <a:extLst>
                    <a:ext uri="{FF2B5EF4-FFF2-40B4-BE49-F238E27FC236}">
                      <a16:creationId xmlns:a16="http://schemas.microsoft.com/office/drawing/2014/main" id="{4E77ADBD-CAE7-43EA-8A90-0AFBED8ED91E}"/>
                    </a:ext>
                  </a:extLst>
                </p14:cNvPr>
                <p14:cNvContentPartPr/>
                <p14:nvPr/>
              </p14:nvContentPartPr>
              <p14:xfrm>
                <a:off x="10761053" y="1120587"/>
                <a:ext cx="173880" cy="58680"/>
              </p14:xfrm>
            </p:contentPart>
          </mc:Choice>
          <mc:Fallback xmlns="">
            <p:pic>
              <p:nvPicPr>
                <p:cNvPr id="193" name="Freihand 192">
                  <a:extLst>
                    <a:ext uri="{FF2B5EF4-FFF2-40B4-BE49-F238E27FC236}">
                      <a16:creationId xmlns:a16="http://schemas.microsoft.com/office/drawing/2014/main" id="{4E77ADBD-CAE7-43EA-8A90-0AFBED8ED91E}"/>
                    </a:ext>
                  </a:extLst>
                </p:cNvPr>
                <p:cNvPicPr/>
                <p:nvPr/>
              </p:nvPicPr>
              <p:blipFill>
                <a:blip r:embed="rId252"/>
                <a:stretch>
                  <a:fillRect/>
                </a:stretch>
              </p:blipFill>
              <p:spPr>
                <a:xfrm>
                  <a:off x="10756733" y="1116267"/>
                  <a:ext cx="18252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94" name="Freihand 193">
                  <a:extLst>
                    <a:ext uri="{FF2B5EF4-FFF2-40B4-BE49-F238E27FC236}">
                      <a16:creationId xmlns:a16="http://schemas.microsoft.com/office/drawing/2014/main" id="{2A70AF38-7F14-40DD-87D2-EDEB92D4F045}"/>
                    </a:ext>
                  </a:extLst>
                </p14:cNvPr>
                <p14:cNvContentPartPr/>
                <p14:nvPr/>
              </p14:nvContentPartPr>
              <p14:xfrm>
                <a:off x="10989653" y="1026627"/>
                <a:ext cx="92520" cy="136800"/>
              </p14:xfrm>
            </p:contentPart>
          </mc:Choice>
          <mc:Fallback xmlns="">
            <p:pic>
              <p:nvPicPr>
                <p:cNvPr id="194" name="Freihand 193">
                  <a:extLst>
                    <a:ext uri="{FF2B5EF4-FFF2-40B4-BE49-F238E27FC236}">
                      <a16:creationId xmlns:a16="http://schemas.microsoft.com/office/drawing/2014/main" id="{2A70AF38-7F14-40DD-87D2-EDEB92D4F045}"/>
                    </a:ext>
                  </a:extLst>
                </p:cNvPr>
                <p:cNvPicPr/>
                <p:nvPr/>
              </p:nvPicPr>
              <p:blipFill>
                <a:blip r:embed="rId254"/>
                <a:stretch>
                  <a:fillRect/>
                </a:stretch>
              </p:blipFill>
              <p:spPr>
                <a:xfrm>
                  <a:off x="10985333" y="1022307"/>
                  <a:ext cx="1011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95" name="Freihand 194">
                  <a:extLst>
                    <a:ext uri="{FF2B5EF4-FFF2-40B4-BE49-F238E27FC236}">
                      <a16:creationId xmlns:a16="http://schemas.microsoft.com/office/drawing/2014/main" id="{6B913142-D6F4-4932-A6E6-F625D05355F7}"/>
                    </a:ext>
                  </a:extLst>
                </p14:cNvPr>
                <p14:cNvContentPartPr/>
                <p14:nvPr/>
              </p14:nvContentPartPr>
              <p14:xfrm>
                <a:off x="11220413" y="1079907"/>
                <a:ext cx="112680" cy="90360"/>
              </p14:xfrm>
            </p:contentPart>
          </mc:Choice>
          <mc:Fallback xmlns="">
            <p:pic>
              <p:nvPicPr>
                <p:cNvPr id="195" name="Freihand 194">
                  <a:extLst>
                    <a:ext uri="{FF2B5EF4-FFF2-40B4-BE49-F238E27FC236}">
                      <a16:creationId xmlns:a16="http://schemas.microsoft.com/office/drawing/2014/main" id="{6B913142-D6F4-4932-A6E6-F625D05355F7}"/>
                    </a:ext>
                  </a:extLst>
                </p:cNvPr>
                <p:cNvPicPr/>
                <p:nvPr/>
              </p:nvPicPr>
              <p:blipFill>
                <a:blip r:embed="rId256"/>
                <a:stretch>
                  <a:fillRect/>
                </a:stretch>
              </p:blipFill>
              <p:spPr>
                <a:xfrm>
                  <a:off x="11216093" y="1075587"/>
                  <a:ext cx="12132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96" name="Freihand 195">
                  <a:extLst>
                    <a:ext uri="{FF2B5EF4-FFF2-40B4-BE49-F238E27FC236}">
                      <a16:creationId xmlns:a16="http://schemas.microsoft.com/office/drawing/2014/main" id="{8AECFA50-9270-4497-B17A-1E8949B712AC}"/>
                    </a:ext>
                  </a:extLst>
                </p14:cNvPr>
                <p14:cNvContentPartPr/>
                <p14:nvPr/>
              </p14:nvContentPartPr>
              <p14:xfrm>
                <a:off x="11352173" y="1088187"/>
                <a:ext cx="116280" cy="62280"/>
              </p14:xfrm>
            </p:contentPart>
          </mc:Choice>
          <mc:Fallback xmlns="">
            <p:pic>
              <p:nvPicPr>
                <p:cNvPr id="196" name="Freihand 195">
                  <a:extLst>
                    <a:ext uri="{FF2B5EF4-FFF2-40B4-BE49-F238E27FC236}">
                      <a16:creationId xmlns:a16="http://schemas.microsoft.com/office/drawing/2014/main" id="{8AECFA50-9270-4497-B17A-1E8949B712AC}"/>
                    </a:ext>
                  </a:extLst>
                </p:cNvPr>
                <p:cNvPicPr/>
                <p:nvPr/>
              </p:nvPicPr>
              <p:blipFill>
                <a:blip r:embed="rId258"/>
                <a:stretch>
                  <a:fillRect/>
                </a:stretch>
              </p:blipFill>
              <p:spPr>
                <a:xfrm>
                  <a:off x="11347853" y="1083867"/>
                  <a:ext cx="1249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97" name="Freihand 196">
                  <a:extLst>
                    <a:ext uri="{FF2B5EF4-FFF2-40B4-BE49-F238E27FC236}">
                      <a16:creationId xmlns:a16="http://schemas.microsoft.com/office/drawing/2014/main" id="{39B8306E-C846-409B-A964-DAAA5F19FEF6}"/>
                    </a:ext>
                  </a:extLst>
                </p14:cNvPr>
                <p14:cNvContentPartPr/>
                <p14:nvPr/>
              </p14:nvContentPartPr>
              <p14:xfrm>
                <a:off x="11517413" y="967227"/>
                <a:ext cx="163080" cy="207360"/>
              </p14:xfrm>
            </p:contentPart>
          </mc:Choice>
          <mc:Fallback xmlns="">
            <p:pic>
              <p:nvPicPr>
                <p:cNvPr id="197" name="Freihand 196">
                  <a:extLst>
                    <a:ext uri="{FF2B5EF4-FFF2-40B4-BE49-F238E27FC236}">
                      <a16:creationId xmlns:a16="http://schemas.microsoft.com/office/drawing/2014/main" id="{39B8306E-C846-409B-A964-DAAA5F19FEF6}"/>
                    </a:ext>
                  </a:extLst>
                </p:cNvPr>
                <p:cNvPicPr/>
                <p:nvPr/>
              </p:nvPicPr>
              <p:blipFill>
                <a:blip r:embed="rId260"/>
                <a:stretch>
                  <a:fillRect/>
                </a:stretch>
              </p:blipFill>
              <p:spPr>
                <a:xfrm>
                  <a:off x="11513093" y="962907"/>
                  <a:ext cx="171720" cy="216000"/>
                </a:xfrm>
                <a:prstGeom prst="rect">
                  <a:avLst/>
                </a:prstGeom>
              </p:spPr>
            </p:pic>
          </mc:Fallback>
        </mc:AlternateContent>
      </p:grpSp>
      <p:grpSp>
        <p:nvGrpSpPr>
          <p:cNvPr id="207" name="Gruppieren 206">
            <a:extLst>
              <a:ext uri="{FF2B5EF4-FFF2-40B4-BE49-F238E27FC236}">
                <a16:creationId xmlns:a16="http://schemas.microsoft.com/office/drawing/2014/main" id="{76750409-AB8E-4BAC-B63E-5C6C79B286E8}"/>
              </a:ext>
            </a:extLst>
          </p:cNvPr>
          <p:cNvGrpSpPr/>
          <p:nvPr/>
        </p:nvGrpSpPr>
        <p:grpSpPr>
          <a:xfrm>
            <a:off x="6835253" y="1456827"/>
            <a:ext cx="501480" cy="176040"/>
            <a:chOff x="6835253" y="1456827"/>
            <a:chExt cx="501480" cy="176040"/>
          </a:xfrm>
        </p:grpSpPr>
        <mc:AlternateContent xmlns:mc="http://schemas.openxmlformats.org/markup-compatibility/2006" xmlns:p14="http://schemas.microsoft.com/office/powerpoint/2010/main">
          <mc:Choice Requires="p14">
            <p:contentPart p14:bwMode="auto" r:id="rId261">
              <p14:nvContentPartPr>
                <p14:cNvPr id="198" name="Freihand 197">
                  <a:extLst>
                    <a:ext uri="{FF2B5EF4-FFF2-40B4-BE49-F238E27FC236}">
                      <a16:creationId xmlns:a16="http://schemas.microsoft.com/office/drawing/2014/main" id="{E87AA733-4BAA-43A9-A813-4E7C7453FC20}"/>
                    </a:ext>
                  </a:extLst>
                </p14:cNvPr>
                <p14:cNvContentPartPr/>
                <p14:nvPr/>
              </p14:nvContentPartPr>
              <p14:xfrm>
                <a:off x="6835253" y="1456827"/>
                <a:ext cx="205200" cy="164160"/>
              </p14:xfrm>
            </p:contentPart>
          </mc:Choice>
          <mc:Fallback xmlns="">
            <p:pic>
              <p:nvPicPr>
                <p:cNvPr id="198" name="Freihand 197">
                  <a:extLst>
                    <a:ext uri="{FF2B5EF4-FFF2-40B4-BE49-F238E27FC236}">
                      <a16:creationId xmlns:a16="http://schemas.microsoft.com/office/drawing/2014/main" id="{E87AA733-4BAA-43A9-A813-4E7C7453FC20}"/>
                    </a:ext>
                  </a:extLst>
                </p:cNvPr>
                <p:cNvPicPr/>
                <p:nvPr/>
              </p:nvPicPr>
              <p:blipFill>
                <a:blip r:embed="rId262"/>
                <a:stretch>
                  <a:fillRect/>
                </a:stretch>
              </p:blipFill>
              <p:spPr>
                <a:xfrm>
                  <a:off x="6830933" y="1452507"/>
                  <a:ext cx="2138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99" name="Freihand 198">
                  <a:extLst>
                    <a:ext uri="{FF2B5EF4-FFF2-40B4-BE49-F238E27FC236}">
                      <a16:creationId xmlns:a16="http://schemas.microsoft.com/office/drawing/2014/main" id="{C914FC59-9D2F-4222-B0B8-CCAFE7B84696}"/>
                    </a:ext>
                  </a:extLst>
                </p14:cNvPr>
                <p14:cNvContentPartPr/>
                <p14:nvPr/>
              </p14:nvContentPartPr>
              <p14:xfrm>
                <a:off x="7045853" y="1474467"/>
                <a:ext cx="22680" cy="13320"/>
              </p14:xfrm>
            </p:contentPart>
          </mc:Choice>
          <mc:Fallback xmlns="">
            <p:pic>
              <p:nvPicPr>
                <p:cNvPr id="199" name="Freihand 198">
                  <a:extLst>
                    <a:ext uri="{FF2B5EF4-FFF2-40B4-BE49-F238E27FC236}">
                      <a16:creationId xmlns:a16="http://schemas.microsoft.com/office/drawing/2014/main" id="{C914FC59-9D2F-4222-B0B8-CCAFE7B84696}"/>
                    </a:ext>
                  </a:extLst>
                </p:cNvPr>
                <p:cNvPicPr/>
                <p:nvPr/>
              </p:nvPicPr>
              <p:blipFill>
                <a:blip r:embed="rId264"/>
                <a:stretch>
                  <a:fillRect/>
                </a:stretch>
              </p:blipFill>
              <p:spPr>
                <a:xfrm>
                  <a:off x="7041533" y="1470147"/>
                  <a:ext cx="313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200" name="Freihand 199">
                  <a:extLst>
                    <a:ext uri="{FF2B5EF4-FFF2-40B4-BE49-F238E27FC236}">
                      <a16:creationId xmlns:a16="http://schemas.microsoft.com/office/drawing/2014/main" id="{23A5CEED-21CA-4C05-BD6D-45FFA344E1A5}"/>
                    </a:ext>
                  </a:extLst>
                </p14:cNvPr>
                <p14:cNvContentPartPr/>
                <p14:nvPr/>
              </p14:nvContentPartPr>
              <p14:xfrm>
                <a:off x="7101653" y="1479147"/>
                <a:ext cx="151920" cy="148680"/>
              </p14:xfrm>
            </p:contentPart>
          </mc:Choice>
          <mc:Fallback xmlns="">
            <p:pic>
              <p:nvPicPr>
                <p:cNvPr id="200" name="Freihand 199">
                  <a:extLst>
                    <a:ext uri="{FF2B5EF4-FFF2-40B4-BE49-F238E27FC236}">
                      <a16:creationId xmlns:a16="http://schemas.microsoft.com/office/drawing/2014/main" id="{23A5CEED-21CA-4C05-BD6D-45FFA344E1A5}"/>
                    </a:ext>
                  </a:extLst>
                </p:cNvPr>
                <p:cNvPicPr/>
                <p:nvPr/>
              </p:nvPicPr>
              <p:blipFill>
                <a:blip r:embed="rId266"/>
                <a:stretch>
                  <a:fillRect/>
                </a:stretch>
              </p:blipFill>
              <p:spPr>
                <a:xfrm>
                  <a:off x="7097333" y="1474827"/>
                  <a:ext cx="1605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201" name="Freihand 200">
                  <a:extLst>
                    <a:ext uri="{FF2B5EF4-FFF2-40B4-BE49-F238E27FC236}">
                      <a16:creationId xmlns:a16="http://schemas.microsoft.com/office/drawing/2014/main" id="{BC18B5C7-CB57-43C7-9B90-FD013096ECA1}"/>
                    </a:ext>
                  </a:extLst>
                </p14:cNvPr>
                <p14:cNvContentPartPr/>
                <p14:nvPr/>
              </p14:nvContentPartPr>
              <p14:xfrm>
                <a:off x="7247453" y="1532427"/>
                <a:ext cx="89280" cy="100440"/>
              </p14:xfrm>
            </p:contentPart>
          </mc:Choice>
          <mc:Fallback xmlns="">
            <p:pic>
              <p:nvPicPr>
                <p:cNvPr id="201" name="Freihand 200">
                  <a:extLst>
                    <a:ext uri="{FF2B5EF4-FFF2-40B4-BE49-F238E27FC236}">
                      <a16:creationId xmlns:a16="http://schemas.microsoft.com/office/drawing/2014/main" id="{BC18B5C7-CB57-43C7-9B90-FD013096ECA1}"/>
                    </a:ext>
                  </a:extLst>
                </p:cNvPr>
                <p:cNvPicPr/>
                <p:nvPr/>
              </p:nvPicPr>
              <p:blipFill>
                <a:blip r:embed="rId268"/>
                <a:stretch>
                  <a:fillRect/>
                </a:stretch>
              </p:blipFill>
              <p:spPr>
                <a:xfrm>
                  <a:off x="7243133" y="1528107"/>
                  <a:ext cx="97920" cy="109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9">
            <p14:nvContentPartPr>
              <p14:cNvPr id="202" name="Freihand 201">
                <a:extLst>
                  <a:ext uri="{FF2B5EF4-FFF2-40B4-BE49-F238E27FC236}">
                    <a16:creationId xmlns:a16="http://schemas.microsoft.com/office/drawing/2014/main" id="{D946DFEF-DE9C-4BDC-83EE-CC5DF7F8C21D}"/>
                  </a:ext>
                </a:extLst>
              </p14:cNvPr>
              <p14:cNvContentPartPr/>
              <p14:nvPr/>
            </p14:nvContentPartPr>
            <p14:xfrm>
              <a:off x="7549493" y="1493907"/>
              <a:ext cx="397440" cy="138600"/>
            </p14:xfrm>
          </p:contentPart>
        </mc:Choice>
        <mc:Fallback xmlns="">
          <p:pic>
            <p:nvPicPr>
              <p:cNvPr id="202" name="Freihand 201">
                <a:extLst>
                  <a:ext uri="{FF2B5EF4-FFF2-40B4-BE49-F238E27FC236}">
                    <a16:creationId xmlns:a16="http://schemas.microsoft.com/office/drawing/2014/main" id="{D946DFEF-DE9C-4BDC-83EE-CC5DF7F8C21D}"/>
                  </a:ext>
                </a:extLst>
              </p:cNvPr>
              <p:cNvPicPr/>
              <p:nvPr/>
            </p:nvPicPr>
            <p:blipFill>
              <a:blip r:embed="rId270"/>
              <a:stretch>
                <a:fillRect/>
              </a:stretch>
            </p:blipFill>
            <p:spPr>
              <a:xfrm>
                <a:off x="7545173" y="1489587"/>
                <a:ext cx="4060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203" name="Freihand 202">
                <a:extLst>
                  <a:ext uri="{FF2B5EF4-FFF2-40B4-BE49-F238E27FC236}">
                    <a16:creationId xmlns:a16="http://schemas.microsoft.com/office/drawing/2014/main" id="{8C7010E4-DF94-4041-BC3F-03D003843BF5}"/>
                  </a:ext>
                </a:extLst>
              </p14:cNvPr>
              <p14:cNvContentPartPr/>
              <p14:nvPr/>
            </p14:nvContentPartPr>
            <p14:xfrm>
              <a:off x="8148533" y="1490307"/>
              <a:ext cx="367200" cy="284040"/>
            </p14:xfrm>
          </p:contentPart>
        </mc:Choice>
        <mc:Fallback xmlns="">
          <p:pic>
            <p:nvPicPr>
              <p:cNvPr id="203" name="Freihand 202">
                <a:extLst>
                  <a:ext uri="{FF2B5EF4-FFF2-40B4-BE49-F238E27FC236}">
                    <a16:creationId xmlns:a16="http://schemas.microsoft.com/office/drawing/2014/main" id="{8C7010E4-DF94-4041-BC3F-03D003843BF5}"/>
                  </a:ext>
                </a:extLst>
              </p:cNvPr>
              <p:cNvPicPr/>
              <p:nvPr/>
            </p:nvPicPr>
            <p:blipFill>
              <a:blip r:embed="rId272"/>
              <a:stretch>
                <a:fillRect/>
              </a:stretch>
            </p:blipFill>
            <p:spPr>
              <a:xfrm>
                <a:off x="8144213" y="1485987"/>
                <a:ext cx="375840" cy="292680"/>
              </a:xfrm>
              <a:prstGeom prst="rect">
                <a:avLst/>
              </a:prstGeom>
            </p:spPr>
          </p:pic>
        </mc:Fallback>
      </mc:AlternateContent>
      <p:grpSp>
        <p:nvGrpSpPr>
          <p:cNvPr id="211" name="Gruppieren 210">
            <a:extLst>
              <a:ext uri="{FF2B5EF4-FFF2-40B4-BE49-F238E27FC236}">
                <a16:creationId xmlns:a16="http://schemas.microsoft.com/office/drawing/2014/main" id="{52C87181-11BF-4906-879F-0FCF5055FD0E}"/>
              </a:ext>
            </a:extLst>
          </p:cNvPr>
          <p:cNvGrpSpPr/>
          <p:nvPr/>
        </p:nvGrpSpPr>
        <p:grpSpPr>
          <a:xfrm>
            <a:off x="8783213" y="1404627"/>
            <a:ext cx="407880" cy="194400"/>
            <a:chOff x="8783213" y="1404627"/>
            <a:chExt cx="407880" cy="194400"/>
          </a:xfrm>
        </p:grpSpPr>
        <mc:AlternateContent xmlns:mc="http://schemas.openxmlformats.org/markup-compatibility/2006" xmlns:p14="http://schemas.microsoft.com/office/powerpoint/2010/main">
          <mc:Choice Requires="p14">
            <p:contentPart p14:bwMode="auto" r:id="rId273">
              <p14:nvContentPartPr>
                <p14:cNvPr id="204" name="Freihand 203">
                  <a:extLst>
                    <a:ext uri="{FF2B5EF4-FFF2-40B4-BE49-F238E27FC236}">
                      <a16:creationId xmlns:a16="http://schemas.microsoft.com/office/drawing/2014/main" id="{5F536EB4-7814-4F91-995B-87E14169FC62}"/>
                    </a:ext>
                  </a:extLst>
                </p14:cNvPr>
                <p14:cNvContentPartPr/>
                <p14:nvPr/>
              </p14:nvContentPartPr>
              <p14:xfrm>
                <a:off x="8783213" y="1496787"/>
                <a:ext cx="123120" cy="102240"/>
              </p14:xfrm>
            </p:contentPart>
          </mc:Choice>
          <mc:Fallback xmlns="">
            <p:pic>
              <p:nvPicPr>
                <p:cNvPr id="204" name="Freihand 203">
                  <a:extLst>
                    <a:ext uri="{FF2B5EF4-FFF2-40B4-BE49-F238E27FC236}">
                      <a16:creationId xmlns:a16="http://schemas.microsoft.com/office/drawing/2014/main" id="{5F536EB4-7814-4F91-995B-87E14169FC62}"/>
                    </a:ext>
                  </a:extLst>
                </p:cNvPr>
                <p:cNvPicPr/>
                <p:nvPr/>
              </p:nvPicPr>
              <p:blipFill>
                <a:blip r:embed="rId274"/>
                <a:stretch>
                  <a:fillRect/>
                </a:stretch>
              </p:blipFill>
              <p:spPr>
                <a:xfrm>
                  <a:off x="8778893" y="1492467"/>
                  <a:ext cx="131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05" name="Freihand 204">
                  <a:extLst>
                    <a:ext uri="{FF2B5EF4-FFF2-40B4-BE49-F238E27FC236}">
                      <a16:creationId xmlns:a16="http://schemas.microsoft.com/office/drawing/2014/main" id="{9CBDC59B-DC2F-4F6A-895A-568885FB6B63}"/>
                    </a:ext>
                  </a:extLst>
                </p14:cNvPr>
                <p14:cNvContentPartPr/>
                <p14:nvPr/>
              </p14:nvContentPartPr>
              <p14:xfrm>
                <a:off x="8957453" y="1476627"/>
                <a:ext cx="128880" cy="118080"/>
              </p14:xfrm>
            </p:contentPart>
          </mc:Choice>
          <mc:Fallback xmlns="">
            <p:pic>
              <p:nvPicPr>
                <p:cNvPr id="205" name="Freihand 204">
                  <a:extLst>
                    <a:ext uri="{FF2B5EF4-FFF2-40B4-BE49-F238E27FC236}">
                      <a16:creationId xmlns:a16="http://schemas.microsoft.com/office/drawing/2014/main" id="{9CBDC59B-DC2F-4F6A-895A-568885FB6B63}"/>
                    </a:ext>
                  </a:extLst>
                </p:cNvPr>
                <p:cNvPicPr/>
                <p:nvPr/>
              </p:nvPicPr>
              <p:blipFill>
                <a:blip r:embed="rId276"/>
                <a:stretch>
                  <a:fillRect/>
                </a:stretch>
              </p:blipFill>
              <p:spPr>
                <a:xfrm>
                  <a:off x="8953133" y="1472307"/>
                  <a:ext cx="13752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09" name="Freihand 208">
                  <a:extLst>
                    <a:ext uri="{FF2B5EF4-FFF2-40B4-BE49-F238E27FC236}">
                      <a16:creationId xmlns:a16="http://schemas.microsoft.com/office/drawing/2014/main" id="{8689AAEC-9454-45D2-950B-758EA5545377}"/>
                    </a:ext>
                  </a:extLst>
                </p14:cNvPr>
                <p14:cNvContentPartPr/>
                <p14:nvPr/>
              </p14:nvContentPartPr>
              <p14:xfrm>
                <a:off x="9141773" y="1404627"/>
                <a:ext cx="37080" cy="91440"/>
              </p14:xfrm>
            </p:contentPart>
          </mc:Choice>
          <mc:Fallback xmlns="">
            <p:pic>
              <p:nvPicPr>
                <p:cNvPr id="209" name="Freihand 208">
                  <a:extLst>
                    <a:ext uri="{FF2B5EF4-FFF2-40B4-BE49-F238E27FC236}">
                      <a16:creationId xmlns:a16="http://schemas.microsoft.com/office/drawing/2014/main" id="{8689AAEC-9454-45D2-950B-758EA5545377}"/>
                    </a:ext>
                  </a:extLst>
                </p:cNvPr>
                <p:cNvPicPr/>
                <p:nvPr/>
              </p:nvPicPr>
              <p:blipFill>
                <a:blip r:embed="rId278"/>
                <a:stretch>
                  <a:fillRect/>
                </a:stretch>
              </p:blipFill>
              <p:spPr>
                <a:xfrm>
                  <a:off x="9137453" y="1400307"/>
                  <a:ext cx="457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210" name="Freihand 209">
                  <a:extLst>
                    <a:ext uri="{FF2B5EF4-FFF2-40B4-BE49-F238E27FC236}">
                      <a16:creationId xmlns:a16="http://schemas.microsoft.com/office/drawing/2014/main" id="{9FF60126-ED21-4688-87DB-FF679EC8DFC1}"/>
                    </a:ext>
                  </a:extLst>
                </p14:cNvPr>
                <p14:cNvContentPartPr/>
                <p14:nvPr/>
              </p14:nvContentPartPr>
              <p14:xfrm>
                <a:off x="9182813" y="1413627"/>
                <a:ext cx="8280" cy="77400"/>
              </p14:xfrm>
            </p:contentPart>
          </mc:Choice>
          <mc:Fallback xmlns="">
            <p:pic>
              <p:nvPicPr>
                <p:cNvPr id="210" name="Freihand 209">
                  <a:extLst>
                    <a:ext uri="{FF2B5EF4-FFF2-40B4-BE49-F238E27FC236}">
                      <a16:creationId xmlns:a16="http://schemas.microsoft.com/office/drawing/2014/main" id="{9FF60126-ED21-4688-87DB-FF679EC8DFC1}"/>
                    </a:ext>
                  </a:extLst>
                </p:cNvPr>
                <p:cNvPicPr/>
                <p:nvPr/>
              </p:nvPicPr>
              <p:blipFill>
                <a:blip r:embed="rId280"/>
                <a:stretch>
                  <a:fillRect/>
                </a:stretch>
              </p:blipFill>
              <p:spPr>
                <a:xfrm>
                  <a:off x="9178493" y="1409307"/>
                  <a:ext cx="16920" cy="86040"/>
                </a:xfrm>
                <a:prstGeom prst="rect">
                  <a:avLst/>
                </a:prstGeom>
              </p:spPr>
            </p:pic>
          </mc:Fallback>
        </mc:AlternateContent>
      </p:grpSp>
      <p:grpSp>
        <p:nvGrpSpPr>
          <p:cNvPr id="214" name="Gruppieren 213">
            <a:extLst>
              <a:ext uri="{FF2B5EF4-FFF2-40B4-BE49-F238E27FC236}">
                <a16:creationId xmlns:a16="http://schemas.microsoft.com/office/drawing/2014/main" id="{DFE1558B-8B9D-4033-A57B-D29D4FCAFEFE}"/>
              </a:ext>
            </a:extLst>
          </p:cNvPr>
          <p:cNvGrpSpPr/>
          <p:nvPr/>
        </p:nvGrpSpPr>
        <p:grpSpPr>
          <a:xfrm>
            <a:off x="9477293" y="1453227"/>
            <a:ext cx="477000" cy="134280"/>
            <a:chOff x="9477293" y="1453227"/>
            <a:chExt cx="477000" cy="134280"/>
          </a:xfrm>
        </p:grpSpPr>
        <mc:AlternateContent xmlns:mc="http://schemas.openxmlformats.org/markup-compatibility/2006" xmlns:p14="http://schemas.microsoft.com/office/powerpoint/2010/main">
          <mc:Choice Requires="p14">
            <p:contentPart p14:bwMode="auto" r:id="rId281">
              <p14:nvContentPartPr>
                <p14:cNvPr id="212" name="Freihand 211">
                  <a:extLst>
                    <a:ext uri="{FF2B5EF4-FFF2-40B4-BE49-F238E27FC236}">
                      <a16:creationId xmlns:a16="http://schemas.microsoft.com/office/drawing/2014/main" id="{4461FBE3-05DA-4B14-915D-8C773BCC3826}"/>
                    </a:ext>
                  </a:extLst>
                </p14:cNvPr>
                <p14:cNvContentPartPr/>
                <p14:nvPr/>
              </p14:nvContentPartPr>
              <p14:xfrm>
                <a:off x="9477293" y="1488507"/>
                <a:ext cx="280080" cy="99000"/>
              </p14:xfrm>
            </p:contentPart>
          </mc:Choice>
          <mc:Fallback xmlns="">
            <p:pic>
              <p:nvPicPr>
                <p:cNvPr id="212" name="Freihand 211">
                  <a:extLst>
                    <a:ext uri="{FF2B5EF4-FFF2-40B4-BE49-F238E27FC236}">
                      <a16:creationId xmlns:a16="http://schemas.microsoft.com/office/drawing/2014/main" id="{4461FBE3-05DA-4B14-915D-8C773BCC3826}"/>
                    </a:ext>
                  </a:extLst>
                </p:cNvPr>
                <p:cNvPicPr/>
                <p:nvPr/>
              </p:nvPicPr>
              <p:blipFill>
                <a:blip r:embed="rId282"/>
                <a:stretch>
                  <a:fillRect/>
                </a:stretch>
              </p:blipFill>
              <p:spPr>
                <a:xfrm>
                  <a:off x="9472973" y="1484187"/>
                  <a:ext cx="2887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13" name="Freihand 212">
                  <a:extLst>
                    <a:ext uri="{FF2B5EF4-FFF2-40B4-BE49-F238E27FC236}">
                      <a16:creationId xmlns:a16="http://schemas.microsoft.com/office/drawing/2014/main" id="{D7A29E16-424B-4519-9D0B-B47FE3150ECC}"/>
                    </a:ext>
                  </a:extLst>
                </p14:cNvPr>
                <p14:cNvContentPartPr/>
                <p14:nvPr/>
              </p14:nvContentPartPr>
              <p14:xfrm>
                <a:off x="9783653" y="1453227"/>
                <a:ext cx="170640" cy="115920"/>
              </p14:xfrm>
            </p:contentPart>
          </mc:Choice>
          <mc:Fallback xmlns="">
            <p:pic>
              <p:nvPicPr>
                <p:cNvPr id="213" name="Freihand 212">
                  <a:extLst>
                    <a:ext uri="{FF2B5EF4-FFF2-40B4-BE49-F238E27FC236}">
                      <a16:creationId xmlns:a16="http://schemas.microsoft.com/office/drawing/2014/main" id="{D7A29E16-424B-4519-9D0B-B47FE3150ECC}"/>
                    </a:ext>
                  </a:extLst>
                </p:cNvPr>
                <p:cNvPicPr/>
                <p:nvPr/>
              </p:nvPicPr>
              <p:blipFill>
                <a:blip r:embed="rId284"/>
                <a:stretch>
                  <a:fillRect/>
                </a:stretch>
              </p:blipFill>
              <p:spPr>
                <a:xfrm>
                  <a:off x="9779333" y="1448907"/>
                  <a:ext cx="179280" cy="124560"/>
                </a:xfrm>
                <a:prstGeom prst="rect">
                  <a:avLst/>
                </a:prstGeom>
              </p:spPr>
            </p:pic>
          </mc:Fallback>
        </mc:AlternateContent>
      </p:grpSp>
      <p:grpSp>
        <p:nvGrpSpPr>
          <p:cNvPr id="220" name="Gruppieren 219">
            <a:extLst>
              <a:ext uri="{FF2B5EF4-FFF2-40B4-BE49-F238E27FC236}">
                <a16:creationId xmlns:a16="http://schemas.microsoft.com/office/drawing/2014/main" id="{3243C3F5-D599-4718-BC44-E88420FFB754}"/>
              </a:ext>
            </a:extLst>
          </p:cNvPr>
          <p:cNvGrpSpPr/>
          <p:nvPr/>
        </p:nvGrpSpPr>
        <p:grpSpPr>
          <a:xfrm>
            <a:off x="10156613" y="1352427"/>
            <a:ext cx="1436760" cy="204480"/>
            <a:chOff x="10156613" y="1352427"/>
            <a:chExt cx="1436760" cy="204480"/>
          </a:xfrm>
        </p:grpSpPr>
        <mc:AlternateContent xmlns:mc="http://schemas.openxmlformats.org/markup-compatibility/2006" xmlns:p14="http://schemas.microsoft.com/office/powerpoint/2010/main">
          <mc:Choice Requires="p14">
            <p:contentPart p14:bwMode="auto" r:id="rId285">
              <p14:nvContentPartPr>
                <p14:cNvPr id="215" name="Freihand 214">
                  <a:extLst>
                    <a:ext uri="{FF2B5EF4-FFF2-40B4-BE49-F238E27FC236}">
                      <a16:creationId xmlns:a16="http://schemas.microsoft.com/office/drawing/2014/main" id="{B1F91FDE-92B7-4134-8F09-639CDB8DB395}"/>
                    </a:ext>
                  </a:extLst>
                </p14:cNvPr>
                <p14:cNvContentPartPr/>
                <p14:nvPr/>
              </p14:nvContentPartPr>
              <p14:xfrm>
                <a:off x="10156613" y="1464027"/>
                <a:ext cx="391320" cy="92880"/>
              </p14:xfrm>
            </p:contentPart>
          </mc:Choice>
          <mc:Fallback xmlns="">
            <p:pic>
              <p:nvPicPr>
                <p:cNvPr id="215" name="Freihand 214">
                  <a:extLst>
                    <a:ext uri="{FF2B5EF4-FFF2-40B4-BE49-F238E27FC236}">
                      <a16:creationId xmlns:a16="http://schemas.microsoft.com/office/drawing/2014/main" id="{B1F91FDE-92B7-4134-8F09-639CDB8DB395}"/>
                    </a:ext>
                  </a:extLst>
                </p:cNvPr>
                <p:cNvPicPr/>
                <p:nvPr/>
              </p:nvPicPr>
              <p:blipFill>
                <a:blip r:embed="rId286"/>
                <a:stretch>
                  <a:fillRect/>
                </a:stretch>
              </p:blipFill>
              <p:spPr>
                <a:xfrm>
                  <a:off x="10152293" y="1459707"/>
                  <a:ext cx="3999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16" name="Freihand 215">
                  <a:extLst>
                    <a:ext uri="{FF2B5EF4-FFF2-40B4-BE49-F238E27FC236}">
                      <a16:creationId xmlns:a16="http://schemas.microsoft.com/office/drawing/2014/main" id="{F6AC9F3F-CC25-44DC-935D-26A05E69CC4C}"/>
                    </a:ext>
                  </a:extLst>
                </p14:cNvPr>
                <p14:cNvContentPartPr/>
                <p14:nvPr/>
              </p14:nvContentPartPr>
              <p14:xfrm>
                <a:off x="10496093" y="1407867"/>
                <a:ext cx="360" cy="360"/>
              </p14:xfrm>
            </p:contentPart>
          </mc:Choice>
          <mc:Fallback xmlns="">
            <p:pic>
              <p:nvPicPr>
                <p:cNvPr id="216" name="Freihand 215">
                  <a:extLst>
                    <a:ext uri="{FF2B5EF4-FFF2-40B4-BE49-F238E27FC236}">
                      <a16:creationId xmlns:a16="http://schemas.microsoft.com/office/drawing/2014/main" id="{F6AC9F3F-CC25-44DC-935D-26A05E69CC4C}"/>
                    </a:ext>
                  </a:extLst>
                </p:cNvPr>
                <p:cNvPicPr/>
                <p:nvPr/>
              </p:nvPicPr>
              <p:blipFill>
                <a:blip r:embed="rId17"/>
                <a:stretch>
                  <a:fillRect/>
                </a:stretch>
              </p:blipFill>
              <p:spPr>
                <a:xfrm>
                  <a:off x="10491773" y="14035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217" name="Freihand 216">
                  <a:extLst>
                    <a:ext uri="{FF2B5EF4-FFF2-40B4-BE49-F238E27FC236}">
                      <a16:creationId xmlns:a16="http://schemas.microsoft.com/office/drawing/2014/main" id="{14566B7D-CC37-49D1-A743-62A901F591A7}"/>
                    </a:ext>
                  </a:extLst>
                </p14:cNvPr>
                <p14:cNvContentPartPr/>
                <p14:nvPr/>
              </p14:nvContentPartPr>
              <p14:xfrm>
                <a:off x="10697333" y="1462587"/>
                <a:ext cx="236880" cy="83520"/>
              </p14:xfrm>
            </p:contentPart>
          </mc:Choice>
          <mc:Fallback xmlns="">
            <p:pic>
              <p:nvPicPr>
                <p:cNvPr id="217" name="Freihand 216">
                  <a:extLst>
                    <a:ext uri="{FF2B5EF4-FFF2-40B4-BE49-F238E27FC236}">
                      <a16:creationId xmlns:a16="http://schemas.microsoft.com/office/drawing/2014/main" id="{14566B7D-CC37-49D1-A743-62A901F591A7}"/>
                    </a:ext>
                  </a:extLst>
                </p:cNvPr>
                <p:cNvPicPr/>
                <p:nvPr/>
              </p:nvPicPr>
              <p:blipFill>
                <a:blip r:embed="rId289"/>
                <a:stretch>
                  <a:fillRect/>
                </a:stretch>
              </p:blipFill>
              <p:spPr>
                <a:xfrm>
                  <a:off x="10693013" y="1458267"/>
                  <a:ext cx="2455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18" name="Freihand 217">
                  <a:extLst>
                    <a:ext uri="{FF2B5EF4-FFF2-40B4-BE49-F238E27FC236}">
                      <a16:creationId xmlns:a16="http://schemas.microsoft.com/office/drawing/2014/main" id="{B52F2BFB-F764-4DE6-9039-C0023AEDA1BA}"/>
                    </a:ext>
                  </a:extLst>
                </p14:cNvPr>
                <p14:cNvContentPartPr/>
                <p14:nvPr/>
              </p14:nvContentPartPr>
              <p14:xfrm>
                <a:off x="10943213" y="1352427"/>
                <a:ext cx="92520" cy="193320"/>
              </p14:xfrm>
            </p:contentPart>
          </mc:Choice>
          <mc:Fallback xmlns="">
            <p:pic>
              <p:nvPicPr>
                <p:cNvPr id="218" name="Freihand 217">
                  <a:extLst>
                    <a:ext uri="{FF2B5EF4-FFF2-40B4-BE49-F238E27FC236}">
                      <a16:creationId xmlns:a16="http://schemas.microsoft.com/office/drawing/2014/main" id="{B52F2BFB-F764-4DE6-9039-C0023AEDA1BA}"/>
                    </a:ext>
                  </a:extLst>
                </p:cNvPr>
                <p:cNvPicPr/>
                <p:nvPr/>
              </p:nvPicPr>
              <p:blipFill>
                <a:blip r:embed="rId291"/>
                <a:stretch>
                  <a:fillRect/>
                </a:stretch>
              </p:blipFill>
              <p:spPr>
                <a:xfrm>
                  <a:off x="10938893" y="1348107"/>
                  <a:ext cx="10116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219" name="Freihand 218">
                  <a:extLst>
                    <a:ext uri="{FF2B5EF4-FFF2-40B4-BE49-F238E27FC236}">
                      <a16:creationId xmlns:a16="http://schemas.microsoft.com/office/drawing/2014/main" id="{E01B2B98-96AF-4C8D-A6E7-28629B4DA69A}"/>
                    </a:ext>
                  </a:extLst>
                </p14:cNvPr>
                <p14:cNvContentPartPr/>
                <p14:nvPr/>
              </p14:nvContentPartPr>
              <p14:xfrm>
                <a:off x="11050493" y="1353147"/>
                <a:ext cx="542880" cy="171000"/>
              </p14:xfrm>
            </p:contentPart>
          </mc:Choice>
          <mc:Fallback xmlns="">
            <p:pic>
              <p:nvPicPr>
                <p:cNvPr id="219" name="Freihand 218">
                  <a:extLst>
                    <a:ext uri="{FF2B5EF4-FFF2-40B4-BE49-F238E27FC236}">
                      <a16:creationId xmlns:a16="http://schemas.microsoft.com/office/drawing/2014/main" id="{E01B2B98-96AF-4C8D-A6E7-28629B4DA69A}"/>
                    </a:ext>
                  </a:extLst>
                </p:cNvPr>
                <p:cNvPicPr/>
                <p:nvPr/>
              </p:nvPicPr>
              <p:blipFill>
                <a:blip r:embed="rId293"/>
                <a:stretch>
                  <a:fillRect/>
                </a:stretch>
              </p:blipFill>
              <p:spPr>
                <a:xfrm>
                  <a:off x="11046173" y="1348827"/>
                  <a:ext cx="551520" cy="179640"/>
                </a:xfrm>
                <a:prstGeom prst="rect">
                  <a:avLst/>
                </a:prstGeom>
              </p:spPr>
            </p:pic>
          </mc:Fallback>
        </mc:AlternateContent>
      </p:grpSp>
      <p:grpSp>
        <p:nvGrpSpPr>
          <p:cNvPr id="228" name="Gruppieren 227">
            <a:extLst>
              <a:ext uri="{FF2B5EF4-FFF2-40B4-BE49-F238E27FC236}">
                <a16:creationId xmlns:a16="http://schemas.microsoft.com/office/drawing/2014/main" id="{5273215D-6ED0-4787-BD09-392A7BBDC995}"/>
              </a:ext>
            </a:extLst>
          </p:cNvPr>
          <p:cNvGrpSpPr/>
          <p:nvPr/>
        </p:nvGrpSpPr>
        <p:grpSpPr>
          <a:xfrm>
            <a:off x="6855053" y="1807827"/>
            <a:ext cx="386280" cy="167760"/>
            <a:chOff x="6855053" y="1807827"/>
            <a:chExt cx="386280" cy="167760"/>
          </a:xfrm>
        </p:grpSpPr>
        <mc:AlternateContent xmlns:mc="http://schemas.openxmlformats.org/markup-compatibility/2006" xmlns:p14="http://schemas.microsoft.com/office/powerpoint/2010/main">
          <mc:Choice Requires="p14">
            <p:contentPart p14:bwMode="auto" r:id="rId294">
              <p14:nvContentPartPr>
                <p14:cNvPr id="221" name="Freihand 220">
                  <a:extLst>
                    <a:ext uri="{FF2B5EF4-FFF2-40B4-BE49-F238E27FC236}">
                      <a16:creationId xmlns:a16="http://schemas.microsoft.com/office/drawing/2014/main" id="{B349F692-AEFF-4683-A632-7BB4C1DDB675}"/>
                    </a:ext>
                  </a:extLst>
                </p14:cNvPr>
                <p14:cNvContentPartPr/>
                <p14:nvPr/>
              </p14:nvContentPartPr>
              <p14:xfrm>
                <a:off x="6855053" y="1807827"/>
                <a:ext cx="176760" cy="163800"/>
              </p14:xfrm>
            </p:contentPart>
          </mc:Choice>
          <mc:Fallback xmlns="">
            <p:pic>
              <p:nvPicPr>
                <p:cNvPr id="221" name="Freihand 220">
                  <a:extLst>
                    <a:ext uri="{FF2B5EF4-FFF2-40B4-BE49-F238E27FC236}">
                      <a16:creationId xmlns:a16="http://schemas.microsoft.com/office/drawing/2014/main" id="{B349F692-AEFF-4683-A632-7BB4C1DDB675}"/>
                    </a:ext>
                  </a:extLst>
                </p:cNvPr>
                <p:cNvPicPr/>
                <p:nvPr/>
              </p:nvPicPr>
              <p:blipFill>
                <a:blip r:embed="rId295"/>
                <a:stretch>
                  <a:fillRect/>
                </a:stretch>
              </p:blipFill>
              <p:spPr>
                <a:xfrm>
                  <a:off x="6850733" y="1803507"/>
                  <a:ext cx="1854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22" name="Freihand 221">
                  <a:extLst>
                    <a:ext uri="{FF2B5EF4-FFF2-40B4-BE49-F238E27FC236}">
                      <a16:creationId xmlns:a16="http://schemas.microsoft.com/office/drawing/2014/main" id="{CD13EC76-BDA5-4ECA-A1FF-210074D78DD7}"/>
                    </a:ext>
                  </a:extLst>
                </p14:cNvPr>
                <p14:cNvContentPartPr/>
                <p14:nvPr/>
              </p14:nvContentPartPr>
              <p14:xfrm>
                <a:off x="7012733" y="1862547"/>
                <a:ext cx="111960" cy="113040"/>
              </p14:xfrm>
            </p:contentPart>
          </mc:Choice>
          <mc:Fallback xmlns="">
            <p:pic>
              <p:nvPicPr>
                <p:cNvPr id="222" name="Freihand 221">
                  <a:extLst>
                    <a:ext uri="{FF2B5EF4-FFF2-40B4-BE49-F238E27FC236}">
                      <a16:creationId xmlns:a16="http://schemas.microsoft.com/office/drawing/2014/main" id="{CD13EC76-BDA5-4ECA-A1FF-210074D78DD7}"/>
                    </a:ext>
                  </a:extLst>
                </p:cNvPr>
                <p:cNvPicPr/>
                <p:nvPr/>
              </p:nvPicPr>
              <p:blipFill>
                <a:blip r:embed="rId297"/>
                <a:stretch>
                  <a:fillRect/>
                </a:stretch>
              </p:blipFill>
              <p:spPr>
                <a:xfrm>
                  <a:off x="7008413" y="1858227"/>
                  <a:ext cx="1206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23" name="Freihand 222">
                  <a:extLst>
                    <a:ext uri="{FF2B5EF4-FFF2-40B4-BE49-F238E27FC236}">
                      <a16:creationId xmlns:a16="http://schemas.microsoft.com/office/drawing/2014/main" id="{1D1A178A-F6C5-431E-AC01-D7D62E8B8F43}"/>
                    </a:ext>
                  </a:extLst>
                </p14:cNvPr>
                <p14:cNvContentPartPr/>
                <p14:nvPr/>
              </p14:nvContentPartPr>
              <p14:xfrm>
                <a:off x="7158533" y="1858227"/>
                <a:ext cx="82800" cy="116280"/>
              </p14:xfrm>
            </p:contentPart>
          </mc:Choice>
          <mc:Fallback xmlns="">
            <p:pic>
              <p:nvPicPr>
                <p:cNvPr id="223" name="Freihand 222">
                  <a:extLst>
                    <a:ext uri="{FF2B5EF4-FFF2-40B4-BE49-F238E27FC236}">
                      <a16:creationId xmlns:a16="http://schemas.microsoft.com/office/drawing/2014/main" id="{1D1A178A-F6C5-431E-AC01-D7D62E8B8F43}"/>
                    </a:ext>
                  </a:extLst>
                </p:cNvPr>
                <p:cNvPicPr/>
                <p:nvPr/>
              </p:nvPicPr>
              <p:blipFill>
                <a:blip r:embed="rId299"/>
                <a:stretch>
                  <a:fillRect/>
                </a:stretch>
              </p:blipFill>
              <p:spPr>
                <a:xfrm>
                  <a:off x="7154213" y="1853907"/>
                  <a:ext cx="91440" cy="124920"/>
                </a:xfrm>
                <a:prstGeom prst="rect">
                  <a:avLst/>
                </a:prstGeom>
              </p:spPr>
            </p:pic>
          </mc:Fallback>
        </mc:AlternateContent>
      </p:grpSp>
      <p:grpSp>
        <p:nvGrpSpPr>
          <p:cNvPr id="227" name="Gruppieren 226">
            <a:extLst>
              <a:ext uri="{FF2B5EF4-FFF2-40B4-BE49-F238E27FC236}">
                <a16:creationId xmlns:a16="http://schemas.microsoft.com/office/drawing/2014/main" id="{3D6308EC-6708-4038-B080-349D4F0EA642}"/>
              </a:ext>
            </a:extLst>
          </p:cNvPr>
          <p:cNvGrpSpPr/>
          <p:nvPr/>
        </p:nvGrpSpPr>
        <p:grpSpPr>
          <a:xfrm>
            <a:off x="7413053" y="1883427"/>
            <a:ext cx="586440" cy="113760"/>
            <a:chOff x="7413053" y="1883427"/>
            <a:chExt cx="586440" cy="113760"/>
          </a:xfrm>
        </p:grpSpPr>
        <mc:AlternateContent xmlns:mc="http://schemas.openxmlformats.org/markup-compatibility/2006" xmlns:p14="http://schemas.microsoft.com/office/powerpoint/2010/main">
          <mc:Choice Requires="p14">
            <p:contentPart p14:bwMode="auto" r:id="rId300">
              <p14:nvContentPartPr>
                <p14:cNvPr id="224" name="Freihand 223">
                  <a:extLst>
                    <a:ext uri="{FF2B5EF4-FFF2-40B4-BE49-F238E27FC236}">
                      <a16:creationId xmlns:a16="http://schemas.microsoft.com/office/drawing/2014/main" id="{EED31ABB-8833-42A0-BDA5-1998260047AA}"/>
                    </a:ext>
                  </a:extLst>
                </p14:cNvPr>
                <p14:cNvContentPartPr/>
                <p14:nvPr/>
              </p14:nvContentPartPr>
              <p14:xfrm>
                <a:off x="7413053" y="1897467"/>
                <a:ext cx="119160" cy="99720"/>
              </p14:xfrm>
            </p:contentPart>
          </mc:Choice>
          <mc:Fallback xmlns="">
            <p:pic>
              <p:nvPicPr>
                <p:cNvPr id="224" name="Freihand 223">
                  <a:extLst>
                    <a:ext uri="{FF2B5EF4-FFF2-40B4-BE49-F238E27FC236}">
                      <a16:creationId xmlns:a16="http://schemas.microsoft.com/office/drawing/2014/main" id="{EED31ABB-8833-42A0-BDA5-1998260047AA}"/>
                    </a:ext>
                  </a:extLst>
                </p:cNvPr>
                <p:cNvPicPr/>
                <p:nvPr/>
              </p:nvPicPr>
              <p:blipFill>
                <a:blip r:embed="rId301"/>
                <a:stretch>
                  <a:fillRect/>
                </a:stretch>
              </p:blipFill>
              <p:spPr>
                <a:xfrm>
                  <a:off x="7408733" y="1893147"/>
                  <a:ext cx="127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25" name="Freihand 224">
                  <a:extLst>
                    <a:ext uri="{FF2B5EF4-FFF2-40B4-BE49-F238E27FC236}">
                      <a16:creationId xmlns:a16="http://schemas.microsoft.com/office/drawing/2014/main" id="{8E62B2FA-48E3-43AD-B7C5-D448CFDC8A1F}"/>
                    </a:ext>
                  </a:extLst>
                </p14:cNvPr>
                <p14:cNvContentPartPr/>
                <p14:nvPr/>
              </p14:nvContentPartPr>
              <p14:xfrm>
                <a:off x="7597013" y="1893867"/>
                <a:ext cx="199800" cy="88200"/>
              </p14:xfrm>
            </p:contentPart>
          </mc:Choice>
          <mc:Fallback xmlns="">
            <p:pic>
              <p:nvPicPr>
                <p:cNvPr id="225" name="Freihand 224">
                  <a:extLst>
                    <a:ext uri="{FF2B5EF4-FFF2-40B4-BE49-F238E27FC236}">
                      <a16:creationId xmlns:a16="http://schemas.microsoft.com/office/drawing/2014/main" id="{8E62B2FA-48E3-43AD-B7C5-D448CFDC8A1F}"/>
                    </a:ext>
                  </a:extLst>
                </p:cNvPr>
                <p:cNvPicPr/>
                <p:nvPr/>
              </p:nvPicPr>
              <p:blipFill>
                <a:blip r:embed="rId303"/>
                <a:stretch>
                  <a:fillRect/>
                </a:stretch>
              </p:blipFill>
              <p:spPr>
                <a:xfrm>
                  <a:off x="7592693" y="1889547"/>
                  <a:ext cx="20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26" name="Freihand 225">
                  <a:extLst>
                    <a:ext uri="{FF2B5EF4-FFF2-40B4-BE49-F238E27FC236}">
                      <a16:creationId xmlns:a16="http://schemas.microsoft.com/office/drawing/2014/main" id="{A8CD91BC-4784-49C0-BC58-3D94882FEFF9}"/>
                    </a:ext>
                  </a:extLst>
                </p14:cNvPr>
                <p14:cNvContentPartPr/>
                <p14:nvPr/>
              </p14:nvContentPartPr>
              <p14:xfrm>
                <a:off x="7884653" y="1883427"/>
                <a:ext cx="114840" cy="93240"/>
              </p14:xfrm>
            </p:contentPart>
          </mc:Choice>
          <mc:Fallback xmlns="">
            <p:pic>
              <p:nvPicPr>
                <p:cNvPr id="226" name="Freihand 225">
                  <a:extLst>
                    <a:ext uri="{FF2B5EF4-FFF2-40B4-BE49-F238E27FC236}">
                      <a16:creationId xmlns:a16="http://schemas.microsoft.com/office/drawing/2014/main" id="{A8CD91BC-4784-49C0-BC58-3D94882FEFF9}"/>
                    </a:ext>
                  </a:extLst>
                </p:cNvPr>
                <p:cNvPicPr/>
                <p:nvPr/>
              </p:nvPicPr>
              <p:blipFill>
                <a:blip r:embed="rId305"/>
                <a:stretch>
                  <a:fillRect/>
                </a:stretch>
              </p:blipFill>
              <p:spPr>
                <a:xfrm>
                  <a:off x="7880333" y="1879107"/>
                  <a:ext cx="123480" cy="101880"/>
                </a:xfrm>
                <a:prstGeom prst="rect">
                  <a:avLst/>
                </a:prstGeom>
              </p:spPr>
            </p:pic>
          </mc:Fallback>
        </mc:AlternateContent>
      </p:grpSp>
      <p:grpSp>
        <p:nvGrpSpPr>
          <p:cNvPr id="231" name="Gruppieren 230">
            <a:extLst>
              <a:ext uri="{FF2B5EF4-FFF2-40B4-BE49-F238E27FC236}">
                <a16:creationId xmlns:a16="http://schemas.microsoft.com/office/drawing/2014/main" id="{05FF81A9-C5F4-4977-80D4-DF4784CC2D16}"/>
              </a:ext>
            </a:extLst>
          </p:cNvPr>
          <p:cNvGrpSpPr/>
          <p:nvPr/>
        </p:nvGrpSpPr>
        <p:grpSpPr>
          <a:xfrm>
            <a:off x="8179853" y="1803507"/>
            <a:ext cx="371520" cy="183600"/>
            <a:chOff x="8179853" y="1803507"/>
            <a:chExt cx="371520" cy="183600"/>
          </a:xfrm>
        </p:grpSpPr>
        <mc:AlternateContent xmlns:mc="http://schemas.openxmlformats.org/markup-compatibility/2006" xmlns:p14="http://schemas.microsoft.com/office/powerpoint/2010/main">
          <mc:Choice Requires="p14">
            <p:contentPart p14:bwMode="auto" r:id="rId306">
              <p14:nvContentPartPr>
                <p14:cNvPr id="229" name="Freihand 228">
                  <a:extLst>
                    <a:ext uri="{FF2B5EF4-FFF2-40B4-BE49-F238E27FC236}">
                      <a16:creationId xmlns:a16="http://schemas.microsoft.com/office/drawing/2014/main" id="{8208D610-7946-4B44-8C8C-9DC8214738BA}"/>
                    </a:ext>
                  </a:extLst>
                </p14:cNvPr>
                <p14:cNvContentPartPr/>
                <p14:nvPr/>
              </p14:nvContentPartPr>
              <p14:xfrm>
                <a:off x="8179853" y="1827627"/>
                <a:ext cx="174960" cy="159480"/>
              </p14:xfrm>
            </p:contentPart>
          </mc:Choice>
          <mc:Fallback xmlns="">
            <p:pic>
              <p:nvPicPr>
                <p:cNvPr id="229" name="Freihand 228">
                  <a:extLst>
                    <a:ext uri="{FF2B5EF4-FFF2-40B4-BE49-F238E27FC236}">
                      <a16:creationId xmlns:a16="http://schemas.microsoft.com/office/drawing/2014/main" id="{8208D610-7946-4B44-8C8C-9DC8214738BA}"/>
                    </a:ext>
                  </a:extLst>
                </p:cNvPr>
                <p:cNvPicPr/>
                <p:nvPr/>
              </p:nvPicPr>
              <p:blipFill>
                <a:blip r:embed="rId307"/>
                <a:stretch>
                  <a:fillRect/>
                </a:stretch>
              </p:blipFill>
              <p:spPr>
                <a:xfrm>
                  <a:off x="8175533" y="1823307"/>
                  <a:ext cx="1836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30" name="Freihand 229">
                  <a:extLst>
                    <a:ext uri="{FF2B5EF4-FFF2-40B4-BE49-F238E27FC236}">
                      <a16:creationId xmlns:a16="http://schemas.microsoft.com/office/drawing/2014/main" id="{C635D479-5ECC-4D35-8639-3EF38DE036D7}"/>
                    </a:ext>
                  </a:extLst>
                </p14:cNvPr>
                <p14:cNvContentPartPr/>
                <p14:nvPr/>
              </p14:nvContentPartPr>
              <p14:xfrm>
                <a:off x="8417813" y="1803507"/>
                <a:ext cx="133560" cy="149760"/>
              </p14:xfrm>
            </p:contentPart>
          </mc:Choice>
          <mc:Fallback xmlns="">
            <p:pic>
              <p:nvPicPr>
                <p:cNvPr id="230" name="Freihand 229">
                  <a:extLst>
                    <a:ext uri="{FF2B5EF4-FFF2-40B4-BE49-F238E27FC236}">
                      <a16:creationId xmlns:a16="http://schemas.microsoft.com/office/drawing/2014/main" id="{C635D479-5ECC-4D35-8639-3EF38DE036D7}"/>
                    </a:ext>
                  </a:extLst>
                </p:cNvPr>
                <p:cNvPicPr/>
                <p:nvPr/>
              </p:nvPicPr>
              <p:blipFill>
                <a:blip r:embed="rId309"/>
                <a:stretch>
                  <a:fillRect/>
                </a:stretch>
              </p:blipFill>
              <p:spPr>
                <a:xfrm>
                  <a:off x="8413493" y="1799187"/>
                  <a:ext cx="142200" cy="15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0">
            <p14:nvContentPartPr>
              <p14:cNvPr id="232" name="Freihand 231">
                <a:extLst>
                  <a:ext uri="{FF2B5EF4-FFF2-40B4-BE49-F238E27FC236}">
                    <a16:creationId xmlns:a16="http://schemas.microsoft.com/office/drawing/2014/main" id="{ADE7F4CA-3797-4299-B066-06C7716D400F}"/>
                  </a:ext>
                </a:extLst>
              </p14:cNvPr>
              <p14:cNvContentPartPr/>
              <p14:nvPr/>
            </p14:nvContentPartPr>
            <p14:xfrm>
              <a:off x="8702573" y="1872627"/>
              <a:ext cx="257040" cy="88200"/>
            </p14:xfrm>
          </p:contentPart>
        </mc:Choice>
        <mc:Fallback xmlns="">
          <p:pic>
            <p:nvPicPr>
              <p:cNvPr id="232" name="Freihand 231">
                <a:extLst>
                  <a:ext uri="{FF2B5EF4-FFF2-40B4-BE49-F238E27FC236}">
                    <a16:creationId xmlns:a16="http://schemas.microsoft.com/office/drawing/2014/main" id="{ADE7F4CA-3797-4299-B066-06C7716D400F}"/>
                  </a:ext>
                </a:extLst>
              </p:cNvPr>
              <p:cNvPicPr/>
              <p:nvPr/>
            </p:nvPicPr>
            <p:blipFill>
              <a:blip r:embed="rId311"/>
              <a:stretch>
                <a:fillRect/>
              </a:stretch>
            </p:blipFill>
            <p:spPr>
              <a:xfrm>
                <a:off x="8698253" y="1868307"/>
                <a:ext cx="2656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33" name="Freihand 232">
                <a:extLst>
                  <a:ext uri="{FF2B5EF4-FFF2-40B4-BE49-F238E27FC236}">
                    <a16:creationId xmlns:a16="http://schemas.microsoft.com/office/drawing/2014/main" id="{2562D1FF-D21F-4A3C-AF29-CB9479A07368}"/>
                  </a:ext>
                </a:extLst>
              </p14:cNvPr>
              <p14:cNvContentPartPr/>
              <p14:nvPr/>
            </p14:nvContentPartPr>
            <p14:xfrm>
              <a:off x="8953133" y="1804947"/>
              <a:ext cx="360" cy="360"/>
            </p14:xfrm>
          </p:contentPart>
        </mc:Choice>
        <mc:Fallback xmlns="">
          <p:pic>
            <p:nvPicPr>
              <p:cNvPr id="233" name="Freihand 232">
                <a:extLst>
                  <a:ext uri="{FF2B5EF4-FFF2-40B4-BE49-F238E27FC236}">
                    <a16:creationId xmlns:a16="http://schemas.microsoft.com/office/drawing/2014/main" id="{2562D1FF-D21F-4A3C-AF29-CB9479A07368}"/>
                  </a:ext>
                </a:extLst>
              </p:cNvPr>
              <p:cNvPicPr/>
              <p:nvPr/>
            </p:nvPicPr>
            <p:blipFill>
              <a:blip r:embed="rId17"/>
              <a:stretch>
                <a:fillRect/>
              </a:stretch>
            </p:blipFill>
            <p:spPr>
              <a:xfrm>
                <a:off x="8948813" y="1800627"/>
                <a:ext cx="9000" cy="9000"/>
              </a:xfrm>
              <a:prstGeom prst="rect">
                <a:avLst/>
              </a:prstGeom>
            </p:spPr>
          </p:pic>
        </mc:Fallback>
      </mc:AlternateContent>
      <p:grpSp>
        <p:nvGrpSpPr>
          <p:cNvPr id="244" name="Gruppieren 243">
            <a:extLst>
              <a:ext uri="{FF2B5EF4-FFF2-40B4-BE49-F238E27FC236}">
                <a16:creationId xmlns:a16="http://schemas.microsoft.com/office/drawing/2014/main" id="{61EC75F3-7AD0-4386-8C6C-0C8A7BCEE95A}"/>
              </a:ext>
            </a:extLst>
          </p:cNvPr>
          <p:cNvGrpSpPr/>
          <p:nvPr/>
        </p:nvGrpSpPr>
        <p:grpSpPr>
          <a:xfrm>
            <a:off x="9176333" y="1743387"/>
            <a:ext cx="1168920" cy="280080"/>
            <a:chOff x="9176333" y="1743387"/>
            <a:chExt cx="1168920" cy="280080"/>
          </a:xfrm>
        </p:grpSpPr>
        <mc:AlternateContent xmlns:mc="http://schemas.openxmlformats.org/markup-compatibility/2006" xmlns:p14="http://schemas.microsoft.com/office/powerpoint/2010/main">
          <mc:Choice Requires="p14">
            <p:contentPart p14:bwMode="auto" r:id="rId313">
              <p14:nvContentPartPr>
                <p14:cNvPr id="234" name="Freihand 233">
                  <a:extLst>
                    <a:ext uri="{FF2B5EF4-FFF2-40B4-BE49-F238E27FC236}">
                      <a16:creationId xmlns:a16="http://schemas.microsoft.com/office/drawing/2014/main" id="{56F76B5C-F47D-41CC-BDD8-E7820D3D8EE0}"/>
                    </a:ext>
                  </a:extLst>
                </p14:cNvPr>
                <p14:cNvContentPartPr/>
                <p14:nvPr/>
              </p14:nvContentPartPr>
              <p14:xfrm>
                <a:off x="9176333" y="1817907"/>
                <a:ext cx="85680" cy="143640"/>
              </p14:xfrm>
            </p:contentPart>
          </mc:Choice>
          <mc:Fallback xmlns="">
            <p:pic>
              <p:nvPicPr>
                <p:cNvPr id="234" name="Freihand 233">
                  <a:extLst>
                    <a:ext uri="{FF2B5EF4-FFF2-40B4-BE49-F238E27FC236}">
                      <a16:creationId xmlns:a16="http://schemas.microsoft.com/office/drawing/2014/main" id="{56F76B5C-F47D-41CC-BDD8-E7820D3D8EE0}"/>
                    </a:ext>
                  </a:extLst>
                </p:cNvPr>
                <p:cNvPicPr/>
                <p:nvPr/>
              </p:nvPicPr>
              <p:blipFill>
                <a:blip r:embed="rId314"/>
                <a:stretch>
                  <a:fillRect/>
                </a:stretch>
              </p:blipFill>
              <p:spPr>
                <a:xfrm>
                  <a:off x="9172013" y="1813587"/>
                  <a:ext cx="9432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35" name="Freihand 234">
                  <a:extLst>
                    <a:ext uri="{FF2B5EF4-FFF2-40B4-BE49-F238E27FC236}">
                      <a16:creationId xmlns:a16="http://schemas.microsoft.com/office/drawing/2014/main" id="{63E468BB-D1D1-4FD9-9575-6EF4776166EF}"/>
                    </a:ext>
                  </a:extLst>
                </p14:cNvPr>
                <p14:cNvContentPartPr/>
                <p14:nvPr/>
              </p14:nvContentPartPr>
              <p14:xfrm>
                <a:off x="9318173" y="1794867"/>
                <a:ext cx="125280" cy="150480"/>
              </p14:xfrm>
            </p:contentPart>
          </mc:Choice>
          <mc:Fallback xmlns="">
            <p:pic>
              <p:nvPicPr>
                <p:cNvPr id="235" name="Freihand 234">
                  <a:extLst>
                    <a:ext uri="{FF2B5EF4-FFF2-40B4-BE49-F238E27FC236}">
                      <a16:creationId xmlns:a16="http://schemas.microsoft.com/office/drawing/2014/main" id="{63E468BB-D1D1-4FD9-9575-6EF4776166EF}"/>
                    </a:ext>
                  </a:extLst>
                </p:cNvPr>
                <p:cNvPicPr/>
                <p:nvPr/>
              </p:nvPicPr>
              <p:blipFill>
                <a:blip r:embed="rId316"/>
                <a:stretch>
                  <a:fillRect/>
                </a:stretch>
              </p:blipFill>
              <p:spPr>
                <a:xfrm>
                  <a:off x="9313853" y="1790547"/>
                  <a:ext cx="1339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36" name="Freihand 235">
                  <a:extLst>
                    <a:ext uri="{FF2B5EF4-FFF2-40B4-BE49-F238E27FC236}">
                      <a16:creationId xmlns:a16="http://schemas.microsoft.com/office/drawing/2014/main" id="{2C1DB5BD-C7C0-4CE7-AD78-784607AFEBD4}"/>
                    </a:ext>
                  </a:extLst>
                </p14:cNvPr>
                <p14:cNvContentPartPr/>
                <p14:nvPr/>
              </p14:nvContentPartPr>
              <p14:xfrm>
                <a:off x="9488813" y="1867227"/>
                <a:ext cx="136440" cy="67680"/>
              </p14:xfrm>
            </p:contentPart>
          </mc:Choice>
          <mc:Fallback xmlns="">
            <p:pic>
              <p:nvPicPr>
                <p:cNvPr id="236" name="Freihand 235">
                  <a:extLst>
                    <a:ext uri="{FF2B5EF4-FFF2-40B4-BE49-F238E27FC236}">
                      <a16:creationId xmlns:a16="http://schemas.microsoft.com/office/drawing/2014/main" id="{2C1DB5BD-C7C0-4CE7-AD78-784607AFEBD4}"/>
                    </a:ext>
                  </a:extLst>
                </p:cNvPr>
                <p:cNvPicPr/>
                <p:nvPr/>
              </p:nvPicPr>
              <p:blipFill>
                <a:blip r:embed="rId318"/>
                <a:stretch>
                  <a:fillRect/>
                </a:stretch>
              </p:blipFill>
              <p:spPr>
                <a:xfrm>
                  <a:off x="9484493" y="1862907"/>
                  <a:ext cx="1450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37" name="Freihand 236">
                  <a:extLst>
                    <a:ext uri="{FF2B5EF4-FFF2-40B4-BE49-F238E27FC236}">
                      <a16:creationId xmlns:a16="http://schemas.microsoft.com/office/drawing/2014/main" id="{E2380577-E18C-4817-B633-CA46E6B381C7}"/>
                    </a:ext>
                  </a:extLst>
                </p14:cNvPr>
                <p14:cNvContentPartPr/>
                <p14:nvPr/>
              </p14:nvContentPartPr>
              <p14:xfrm>
                <a:off x="9667013" y="1743387"/>
                <a:ext cx="149760" cy="185040"/>
              </p14:xfrm>
            </p:contentPart>
          </mc:Choice>
          <mc:Fallback xmlns="">
            <p:pic>
              <p:nvPicPr>
                <p:cNvPr id="237" name="Freihand 236">
                  <a:extLst>
                    <a:ext uri="{FF2B5EF4-FFF2-40B4-BE49-F238E27FC236}">
                      <a16:creationId xmlns:a16="http://schemas.microsoft.com/office/drawing/2014/main" id="{E2380577-E18C-4817-B633-CA46E6B381C7}"/>
                    </a:ext>
                  </a:extLst>
                </p:cNvPr>
                <p:cNvPicPr/>
                <p:nvPr/>
              </p:nvPicPr>
              <p:blipFill>
                <a:blip r:embed="rId320"/>
                <a:stretch>
                  <a:fillRect/>
                </a:stretch>
              </p:blipFill>
              <p:spPr>
                <a:xfrm>
                  <a:off x="9662693" y="1739067"/>
                  <a:ext cx="1584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38" name="Freihand 237">
                  <a:extLst>
                    <a:ext uri="{FF2B5EF4-FFF2-40B4-BE49-F238E27FC236}">
                      <a16:creationId xmlns:a16="http://schemas.microsoft.com/office/drawing/2014/main" id="{BF193AAF-DFDB-44A7-8AC7-6B8B92C7E1F3}"/>
                    </a:ext>
                  </a:extLst>
                </p14:cNvPr>
                <p14:cNvContentPartPr/>
                <p14:nvPr/>
              </p14:nvContentPartPr>
              <p14:xfrm>
                <a:off x="9852773" y="1846707"/>
                <a:ext cx="142560" cy="176760"/>
              </p14:xfrm>
            </p:contentPart>
          </mc:Choice>
          <mc:Fallback xmlns="">
            <p:pic>
              <p:nvPicPr>
                <p:cNvPr id="238" name="Freihand 237">
                  <a:extLst>
                    <a:ext uri="{FF2B5EF4-FFF2-40B4-BE49-F238E27FC236}">
                      <a16:creationId xmlns:a16="http://schemas.microsoft.com/office/drawing/2014/main" id="{BF193AAF-DFDB-44A7-8AC7-6B8B92C7E1F3}"/>
                    </a:ext>
                  </a:extLst>
                </p:cNvPr>
                <p:cNvPicPr/>
                <p:nvPr/>
              </p:nvPicPr>
              <p:blipFill>
                <a:blip r:embed="rId322"/>
                <a:stretch>
                  <a:fillRect/>
                </a:stretch>
              </p:blipFill>
              <p:spPr>
                <a:xfrm>
                  <a:off x="9848453" y="1842387"/>
                  <a:ext cx="15120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39" name="Freihand 238">
                  <a:extLst>
                    <a:ext uri="{FF2B5EF4-FFF2-40B4-BE49-F238E27FC236}">
                      <a16:creationId xmlns:a16="http://schemas.microsoft.com/office/drawing/2014/main" id="{D6E89A87-09DE-4061-A77D-2A3614A70950}"/>
                    </a:ext>
                  </a:extLst>
                </p14:cNvPr>
                <p14:cNvContentPartPr/>
                <p14:nvPr/>
              </p14:nvContentPartPr>
              <p14:xfrm>
                <a:off x="10061933" y="1824747"/>
                <a:ext cx="100080" cy="80640"/>
              </p14:xfrm>
            </p:contentPart>
          </mc:Choice>
          <mc:Fallback xmlns="">
            <p:pic>
              <p:nvPicPr>
                <p:cNvPr id="239" name="Freihand 238">
                  <a:extLst>
                    <a:ext uri="{FF2B5EF4-FFF2-40B4-BE49-F238E27FC236}">
                      <a16:creationId xmlns:a16="http://schemas.microsoft.com/office/drawing/2014/main" id="{D6E89A87-09DE-4061-A77D-2A3614A70950}"/>
                    </a:ext>
                  </a:extLst>
                </p:cNvPr>
                <p:cNvPicPr/>
                <p:nvPr/>
              </p:nvPicPr>
              <p:blipFill>
                <a:blip r:embed="rId324"/>
                <a:stretch>
                  <a:fillRect/>
                </a:stretch>
              </p:blipFill>
              <p:spPr>
                <a:xfrm>
                  <a:off x="10057613" y="1820427"/>
                  <a:ext cx="1087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40" name="Freihand 239">
                  <a:extLst>
                    <a:ext uri="{FF2B5EF4-FFF2-40B4-BE49-F238E27FC236}">
                      <a16:creationId xmlns:a16="http://schemas.microsoft.com/office/drawing/2014/main" id="{F795D2F3-2C00-4BC9-80D7-68184C8909C7}"/>
                    </a:ext>
                  </a:extLst>
                </p14:cNvPr>
                <p14:cNvContentPartPr/>
                <p14:nvPr/>
              </p14:nvContentPartPr>
              <p14:xfrm>
                <a:off x="10176413" y="1754907"/>
                <a:ext cx="168840" cy="137160"/>
              </p14:xfrm>
            </p:contentPart>
          </mc:Choice>
          <mc:Fallback xmlns="">
            <p:pic>
              <p:nvPicPr>
                <p:cNvPr id="240" name="Freihand 239">
                  <a:extLst>
                    <a:ext uri="{FF2B5EF4-FFF2-40B4-BE49-F238E27FC236}">
                      <a16:creationId xmlns:a16="http://schemas.microsoft.com/office/drawing/2014/main" id="{F795D2F3-2C00-4BC9-80D7-68184C8909C7}"/>
                    </a:ext>
                  </a:extLst>
                </p:cNvPr>
                <p:cNvPicPr/>
                <p:nvPr/>
              </p:nvPicPr>
              <p:blipFill>
                <a:blip r:embed="rId326"/>
                <a:stretch>
                  <a:fillRect/>
                </a:stretch>
              </p:blipFill>
              <p:spPr>
                <a:xfrm>
                  <a:off x="10172093" y="1750587"/>
                  <a:ext cx="177480" cy="145800"/>
                </a:xfrm>
                <a:prstGeom prst="rect">
                  <a:avLst/>
                </a:prstGeom>
              </p:spPr>
            </p:pic>
          </mc:Fallback>
        </mc:AlternateContent>
      </p:grpSp>
      <p:grpSp>
        <p:nvGrpSpPr>
          <p:cNvPr id="243" name="Gruppieren 242">
            <a:extLst>
              <a:ext uri="{FF2B5EF4-FFF2-40B4-BE49-F238E27FC236}">
                <a16:creationId xmlns:a16="http://schemas.microsoft.com/office/drawing/2014/main" id="{CE5208D2-C9E7-46F4-94F1-08F0BC939020}"/>
              </a:ext>
            </a:extLst>
          </p:cNvPr>
          <p:cNvGrpSpPr/>
          <p:nvPr/>
        </p:nvGrpSpPr>
        <p:grpSpPr>
          <a:xfrm>
            <a:off x="10516253" y="1788027"/>
            <a:ext cx="384840" cy="106200"/>
            <a:chOff x="10516253" y="1788027"/>
            <a:chExt cx="384840" cy="106200"/>
          </a:xfrm>
        </p:grpSpPr>
        <mc:AlternateContent xmlns:mc="http://schemas.openxmlformats.org/markup-compatibility/2006" xmlns:p14="http://schemas.microsoft.com/office/powerpoint/2010/main">
          <mc:Choice Requires="p14">
            <p:contentPart p14:bwMode="auto" r:id="rId327">
              <p14:nvContentPartPr>
                <p14:cNvPr id="241" name="Freihand 240">
                  <a:extLst>
                    <a:ext uri="{FF2B5EF4-FFF2-40B4-BE49-F238E27FC236}">
                      <a16:creationId xmlns:a16="http://schemas.microsoft.com/office/drawing/2014/main" id="{43E7B3B1-CC51-461A-A48A-1B454EE78AF3}"/>
                    </a:ext>
                  </a:extLst>
                </p14:cNvPr>
                <p14:cNvContentPartPr/>
                <p14:nvPr/>
              </p14:nvContentPartPr>
              <p14:xfrm>
                <a:off x="10516253" y="1788027"/>
                <a:ext cx="202320" cy="106200"/>
              </p14:xfrm>
            </p:contentPart>
          </mc:Choice>
          <mc:Fallback xmlns="">
            <p:pic>
              <p:nvPicPr>
                <p:cNvPr id="241" name="Freihand 240">
                  <a:extLst>
                    <a:ext uri="{FF2B5EF4-FFF2-40B4-BE49-F238E27FC236}">
                      <a16:creationId xmlns:a16="http://schemas.microsoft.com/office/drawing/2014/main" id="{43E7B3B1-CC51-461A-A48A-1B454EE78AF3}"/>
                    </a:ext>
                  </a:extLst>
                </p:cNvPr>
                <p:cNvPicPr/>
                <p:nvPr/>
              </p:nvPicPr>
              <p:blipFill>
                <a:blip r:embed="rId328"/>
                <a:stretch>
                  <a:fillRect/>
                </a:stretch>
              </p:blipFill>
              <p:spPr>
                <a:xfrm>
                  <a:off x="10511933" y="1783707"/>
                  <a:ext cx="2109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42" name="Freihand 241">
                  <a:extLst>
                    <a:ext uri="{FF2B5EF4-FFF2-40B4-BE49-F238E27FC236}">
                      <a16:creationId xmlns:a16="http://schemas.microsoft.com/office/drawing/2014/main" id="{1451A130-1868-410D-9BDA-2635ACEFC309}"/>
                    </a:ext>
                  </a:extLst>
                </p14:cNvPr>
                <p14:cNvContentPartPr/>
                <p14:nvPr/>
              </p14:nvContentPartPr>
              <p14:xfrm>
                <a:off x="10755653" y="1797387"/>
                <a:ext cx="145440" cy="78840"/>
              </p14:xfrm>
            </p:contentPart>
          </mc:Choice>
          <mc:Fallback xmlns="">
            <p:pic>
              <p:nvPicPr>
                <p:cNvPr id="242" name="Freihand 241">
                  <a:extLst>
                    <a:ext uri="{FF2B5EF4-FFF2-40B4-BE49-F238E27FC236}">
                      <a16:creationId xmlns:a16="http://schemas.microsoft.com/office/drawing/2014/main" id="{1451A130-1868-410D-9BDA-2635ACEFC309}"/>
                    </a:ext>
                  </a:extLst>
                </p:cNvPr>
                <p:cNvPicPr/>
                <p:nvPr/>
              </p:nvPicPr>
              <p:blipFill>
                <a:blip r:embed="rId330"/>
                <a:stretch>
                  <a:fillRect/>
                </a:stretch>
              </p:blipFill>
              <p:spPr>
                <a:xfrm>
                  <a:off x="10751333" y="1793067"/>
                  <a:ext cx="154080" cy="87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1">
            <p14:nvContentPartPr>
              <p14:cNvPr id="245" name="Freihand 244">
                <a:extLst>
                  <a:ext uri="{FF2B5EF4-FFF2-40B4-BE49-F238E27FC236}">
                    <a16:creationId xmlns:a16="http://schemas.microsoft.com/office/drawing/2014/main" id="{24FF4573-51AB-42BB-BBFA-8A228F3BE02C}"/>
                  </a:ext>
                </a:extLst>
              </p14:cNvPr>
              <p14:cNvContentPartPr/>
              <p14:nvPr/>
            </p14:nvContentPartPr>
            <p14:xfrm>
              <a:off x="3695333" y="5109387"/>
              <a:ext cx="794520" cy="491040"/>
            </p14:xfrm>
          </p:contentPart>
        </mc:Choice>
        <mc:Fallback xmlns="">
          <p:pic>
            <p:nvPicPr>
              <p:cNvPr id="245" name="Freihand 244">
                <a:extLst>
                  <a:ext uri="{FF2B5EF4-FFF2-40B4-BE49-F238E27FC236}">
                    <a16:creationId xmlns:a16="http://schemas.microsoft.com/office/drawing/2014/main" id="{24FF4573-51AB-42BB-BBFA-8A228F3BE02C}"/>
                  </a:ext>
                </a:extLst>
              </p:cNvPr>
              <p:cNvPicPr/>
              <p:nvPr/>
            </p:nvPicPr>
            <p:blipFill>
              <a:blip r:embed="rId332"/>
              <a:stretch>
                <a:fillRect/>
              </a:stretch>
            </p:blipFill>
            <p:spPr>
              <a:xfrm>
                <a:off x="3691013" y="5105067"/>
                <a:ext cx="803160" cy="4996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46" name="Freihand 245">
                <a:extLst>
                  <a:ext uri="{FF2B5EF4-FFF2-40B4-BE49-F238E27FC236}">
                    <a16:creationId xmlns:a16="http://schemas.microsoft.com/office/drawing/2014/main" id="{E88EC3F6-06D4-42EA-9C7C-8459E810D898}"/>
                  </a:ext>
                </a:extLst>
              </p14:cNvPr>
              <p14:cNvContentPartPr/>
              <p14:nvPr/>
            </p14:nvContentPartPr>
            <p14:xfrm>
              <a:off x="3727013" y="4017507"/>
              <a:ext cx="585360" cy="478080"/>
            </p14:xfrm>
          </p:contentPart>
        </mc:Choice>
        <mc:Fallback xmlns="">
          <p:pic>
            <p:nvPicPr>
              <p:cNvPr id="246" name="Freihand 245">
                <a:extLst>
                  <a:ext uri="{FF2B5EF4-FFF2-40B4-BE49-F238E27FC236}">
                    <a16:creationId xmlns:a16="http://schemas.microsoft.com/office/drawing/2014/main" id="{E88EC3F6-06D4-42EA-9C7C-8459E810D898}"/>
                  </a:ext>
                </a:extLst>
              </p:cNvPr>
              <p:cNvPicPr/>
              <p:nvPr/>
            </p:nvPicPr>
            <p:blipFill>
              <a:blip r:embed="rId334"/>
              <a:stretch>
                <a:fillRect/>
              </a:stretch>
            </p:blipFill>
            <p:spPr>
              <a:xfrm>
                <a:off x="3722693" y="4013187"/>
                <a:ext cx="594000" cy="486720"/>
              </a:xfrm>
              <a:prstGeom prst="rect">
                <a:avLst/>
              </a:prstGeom>
            </p:spPr>
          </p:pic>
        </mc:Fallback>
      </mc:AlternateContent>
      <p:grpSp>
        <p:nvGrpSpPr>
          <p:cNvPr id="258" name="Gruppieren 257">
            <a:extLst>
              <a:ext uri="{FF2B5EF4-FFF2-40B4-BE49-F238E27FC236}">
                <a16:creationId xmlns:a16="http://schemas.microsoft.com/office/drawing/2014/main" id="{2E96E5E2-D089-4F52-A24F-4CCB6ACEFA0B}"/>
              </a:ext>
            </a:extLst>
          </p:cNvPr>
          <p:cNvGrpSpPr/>
          <p:nvPr/>
        </p:nvGrpSpPr>
        <p:grpSpPr>
          <a:xfrm>
            <a:off x="11059133" y="1649067"/>
            <a:ext cx="435960" cy="229680"/>
            <a:chOff x="11059133" y="1649067"/>
            <a:chExt cx="435960" cy="229680"/>
          </a:xfrm>
        </p:grpSpPr>
        <mc:AlternateContent xmlns:mc="http://schemas.openxmlformats.org/markup-compatibility/2006" xmlns:p14="http://schemas.microsoft.com/office/powerpoint/2010/main">
          <mc:Choice Requires="p14">
            <p:contentPart p14:bwMode="auto" r:id="rId335">
              <p14:nvContentPartPr>
                <p14:cNvPr id="247" name="Freihand 246">
                  <a:extLst>
                    <a:ext uri="{FF2B5EF4-FFF2-40B4-BE49-F238E27FC236}">
                      <a16:creationId xmlns:a16="http://schemas.microsoft.com/office/drawing/2014/main" id="{D78B1458-40CF-4B90-9401-16AEE2ECFF12}"/>
                    </a:ext>
                  </a:extLst>
                </p14:cNvPr>
                <p14:cNvContentPartPr/>
                <p14:nvPr/>
              </p14:nvContentPartPr>
              <p14:xfrm>
                <a:off x="11191973" y="1724307"/>
                <a:ext cx="5040" cy="6840"/>
              </p14:xfrm>
            </p:contentPart>
          </mc:Choice>
          <mc:Fallback xmlns="">
            <p:pic>
              <p:nvPicPr>
                <p:cNvPr id="247" name="Freihand 246">
                  <a:extLst>
                    <a:ext uri="{FF2B5EF4-FFF2-40B4-BE49-F238E27FC236}">
                      <a16:creationId xmlns:a16="http://schemas.microsoft.com/office/drawing/2014/main" id="{D78B1458-40CF-4B90-9401-16AEE2ECFF12}"/>
                    </a:ext>
                  </a:extLst>
                </p:cNvPr>
                <p:cNvPicPr/>
                <p:nvPr/>
              </p:nvPicPr>
              <p:blipFill>
                <a:blip r:embed="rId336"/>
                <a:stretch>
                  <a:fillRect/>
                </a:stretch>
              </p:blipFill>
              <p:spPr>
                <a:xfrm>
                  <a:off x="11187653" y="1719987"/>
                  <a:ext cx="136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48" name="Freihand 247">
                  <a:extLst>
                    <a:ext uri="{FF2B5EF4-FFF2-40B4-BE49-F238E27FC236}">
                      <a16:creationId xmlns:a16="http://schemas.microsoft.com/office/drawing/2014/main" id="{4527D29C-AEA2-4186-9DE0-F1D27E731700}"/>
                    </a:ext>
                  </a:extLst>
                </p14:cNvPr>
                <p14:cNvContentPartPr/>
                <p14:nvPr/>
              </p14:nvContentPartPr>
              <p14:xfrm>
                <a:off x="11059133" y="1703427"/>
                <a:ext cx="151560" cy="175320"/>
              </p14:xfrm>
            </p:contentPart>
          </mc:Choice>
          <mc:Fallback xmlns="">
            <p:pic>
              <p:nvPicPr>
                <p:cNvPr id="248" name="Freihand 247">
                  <a:extLst>
                    <a:ext uri="{FF2B5EF4-FFF2-40B4-BE49-F238E27FC236}">
                      <a16:creationId xmlns:a16="http://schemas.microsoft.com/office/drawing/2014/main" id="{4527D29C-AEA2-4186-9DE0-F1D27E731700}"/>
                    </a:ext>
                  </a:extLst>
                </p:cNvPr>
                <p:cNvPicPr/>
                <p:nvPr/>
              </p:nvPicPr>
              <p:blipFill>
                <a:blip r:embed="rId338"/>
                <a:stretch>
                  <a:fillRect/>
                </a:stretch>
              </p:blipFill>
              <p:spPr>
                <a:xfrm>
                  <a:off x="11054813" y="1699107"/>
                  <a:ext cx="16020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49" name="Freihand 248">
                  <a:extLst>
                    <a:ext uri="{FF2B5EF4-FFF2-40B4-BE49-F238E27FC236}">
                      <a16:creationId xmlns:a16="http://schemas.microsoft.com/office/drawing/2014/main" id="{5100182D-49DC-4861-8ED1-5EB824905B31}"/>
                    </a:ext>
                  </a:extLst>
                </p14:cNvPr>
                <p14:cNvContentPartPr/>
                <p14:nvPr/>
              </p14:nvContentPartPr>
              <p14:xfrm>
                <a:off x="11131493" y="1722867"/>
                <a:ext cx="197280" cy="129960"/>
              </p14:xfrm>
            </p:contentPart>
          </mc:Choice>
          <mc:Fallback xmlns="">
            <p:pic>
              <p:nvPicPr>
                <p:cNvPr id="249" name="Freihand 248">
                  <a:extLst>
                    <a:ext uri="{FF2B5EF4-FFF2-40B4-BE49-F238E27FC236}">
                      <a16:creationId xmlns:a16="http://schemas.microsoft.com/office/drawing/2014/main" id="{5100182D-49DC-4861-8ED1-5EB824905B31}"/>
                    </a:ext>
                  </a:extLst>
                </p:cNvPr>
                <p:cNvPicPr/>
                <p:nvPr/>
              </p:nvPicPr>
              <p:blipFill>
                <a:blip r:embed="rId340"/>
                <a:stretch>
                  <a:fillRect/>
                </a:stretch>
              </p:blipFill>
              <p:spPr>
                <a:xfrm>
                  <a:off x="11127173" y="1718547"/>
                  <a:ext cx="2059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50" name="Freihand 249">
                  <a:extLst>
                    <a:ext uri="{FF2B5EF4-FFF2-40B4-BE49-F238E27FC236}">
                      <a16:creationId xmlns:a16="http://schemas.microsoft.com/office/drawing/2014/main" id="{44256577-9B8D-4E30-8C34-D9ADCE948EA6}"/>
                    </a:ext>
                  </a:extLst>
                </p14:cNvPr>
                <p14:cNvContentPartPr/>
                <p14:nvPr/>
              </p14:nvContentPartPr>
              <p14:xfrm>
                <a:off x="11217893" y="1712427"/>
                <a:ext cx="149760" cy="155880"/>
              </p14:xfrm>
            </p:contentPart>
          </mc:Choice>
          <mc:Fallback xmlns="">
            <p:pic>
              <p:nvPicPr>
                <p:cNvPr id="250" name="Freihand 249">
                  <a:extLst>
                    <a:ext uri="{FF2B5EF4-FFF2-40B4-BE49-F238E27FC236}">
                      <a16:creationId xmlns:a16="http://schemas.microsoft.com/office/drawing/2014/main" id="{44256577-9B8D-4E30-8C34-D9ADCE948EA6}"/>
                    </a:ext>
                  </a:extLst>
                </p:cNvPr>
                <p:cNvPicPr/>
                <p:nvPr/>
              </p:nvPicPr>
              <p:blipFill>
                <a:blip r:embed="rId342"/>
                <a:stretch>
                  <a:fillRect/>
                </a:stretch>
              </p:blipFill>
              <p:spPr>
                <a:xfrm>
                  <a:off x="11213573" y="1708107"/>
                  <a:ext cx="15840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51" name="Freihand 250">
                  <a:extLst>
                    <a:ext uri="{FF2B5EF4-FFF2-40B4-BE49-F238E27FC236}">
                      <a16:creationId xmlns:a16="http://schemas.microsoft.com/office/drawing/2014/main" id="{F5823BF8-BFA2-43A9-B08D-01A285C12F36}"/>
                    </a:ext>
                  </a:extLst>
                </p14:cNvPr>
                <p14:cNvContentPartPr/>
                <p14:nvPr/>
              </p14:nvContentPartPr>
              <p14:xfrm>
                <a:off x="11387813" y="1649067"/>
                <a:ext cx="107280" cy="91800"/>
              </p14:xfrm>
            </p:contentPart>
          </mc:Choice>
          <mc:Fallback xmlns="">
            <p:pic>
              <p:nvPicPr>
                <p:cNvPr id="251" name="Freihand 250">
                  <a:extLst>
                    <a:ext uri="{FF2B5EF4-FFF2-40B4-BE49-F238E27FC236}">
                      <a16:creationId xmlns:a16="http://schemas.microsoft.com/office/drawing/2014/main" id="{F5823BF8-BFA2-43A9-B08D-01A285C12F36}"/>
                    </a:ext>
                  </a:extLst>
                </p:cNvPr>
                <p:cNvPicPr/>
                <p:nvPr/>
              </p:nvPicPr>
              <p:blipFill>
                <a:blip r:embed="rId344"/>
                <a:stretch>
                  <a:fillRect/>
                </a:stretch>
              </p:blipFill>
              <p:spPr>
                <a:xfrm>
                  <a:off x="11383493" y="1644747"/>
                  <a:ext cx="115920" cy="100440"/>
                </a:xfrm>
                <a:prstGeom prst="rect">
                  <a:avLst/>
                </a:prstGeom>
              </p:spPr>
            </p:pic>
          </mc:Fallback>
        </mc:AlternateContent>
      </p:grpSp>
      <p:grpSp>
        <p:nvGrpSpPr>
          <p:cNvPr id="294" name="Gruppieren 293">
            <a:extLst>
              <a:ext uri="{FF2B5EF4-FFF2-40B4-BE49-F238E27FC236}">
                <a16:creationId xmlns:a16="http://schemas.microsoft.com/office/drawing/2014/main" id="{90DC6D93-01B4-4CE5-BDB2-10A303132A43}"/>
              </a:ext>
            </a:extLst>
          </p:cNvPr>
          <p:cNvGrpSpPr/>
          <p:nvPr/>
        </p:nvGrpSpPr>
        <p:grpSpPr>
          <a:xfrm>
            <a:off x="5309213" y="2637627"/>
            <a:ext cx="422640" cy="251640"/>
            <a:chOff x="5309213" y="2637627"/>
            <a:chExt cx="422640" cy="251640"/>
          </a:xfrm>
        </p:grpSpPr>
        <mc:AlternateContent xmlns:mc="http://schemas.openxmlformats.org/markup-compatibility/2006" xmlns:p14="http://schemas.microsoft.com/office/powerpoint/2010/main">
          <mc:Choice Requires="p14">
            <p:contentPart p14:bwMode="auto" r:id="rId345">
              <p14:nvContentPartPr>
                <p14:cNvPr id="271" name="Freihand 270">
                  <a:extLst>
                    <a:ext uri="{FF2B5EF4-FFF2-40B4-BE49-F238E27FC236}">
                      <a16:creationId xmlns:a16="http://schemas.microsoft.com/office/drawing/2014/main" id="{5583F15D-D937-482C-A836-C951572F2EB2}"/>
                    </a:ext>
                  </a:extLst>
                </p14:cNvPr>
                <p14:cNvContentPartPr/>
                <p14:nvPr/>
              </p14:nvContentPartPr>
              <p14:xfrm>
                <a:off x="5309213" y="2775507"/>
                <a:ext cx="341640" cy="42480"/>
              </p14:xfrm>
            </p:contentPart>
          </mc:Choice>
          <mc:Fallback xmlns="">
            <p:pic>
              <p:nvPicPr>
                <p:cNvPr id="271" name="Freihand 270">
                  <a:extLst>
                    <a:ext uri="{FF2B5EF4-FFF2-40B4-BE49-F238E27FC236}">
                      <a16:creationId xmlns:a16="http://schemas.microsoft.com/office/drawing/2014/main" id="{5583F15D-D937-482C-A836-C951572F2EB2}"/>
                    </a:ext>
                  </a:extLst>
                </p:cNvPr>
                <p:cNvPicPr/>
                <p:nvPr/>
              </p:nvPicPr>
              <p:blipFill>
                <a:blip r:embed="rId346"/>
                <a:stretch>
                  <a:fillRect/>
                </a:stretch>
              </p:blipFill>
              <p:spPr>
                <a:xfrm>
                  <a:off x="5304893" y="2771187"/>
                  <a:ext cx="35028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72" name="Freihand 271">
                  <a:extLst>
                    <a:ext uri="{FF2B5EF4-FFF2-40B4-BE49-F238E27FC236}">
                      <a16:creationId xmlns:a16="http://schemas.microsoft.com/office/drawing/2014/main" id="{1363F570-D1A7-4B3C-A55E-E39106C894D8}"/>
                    </a:ext>
                  </a:extLst>
                </p14:cNvPr>
                <p14:cNvContentPartPr/>
                <p14:nvPr/>
              </p14:nvContentPartPr>
              <p14:xfrm>
                <a:off x="5647613" y="2637627"/>
                <a:ext cx="84240" cy="251640"/>
              </p14:xfrm>
            </p:contentPart>
          </mc:Choice>
          <mc:Fallback xmlns="">
            <p:pic>
              <p:nvPicPr>
                <p:cNvPr id="272" name="Freihand 271">
                  <a:extLst>
                    <a:ext uri="{FF2B5EF4-FFF2-40B4-BE49-F238E27FC236}">
                      <a16:creationId xmlns:a16="http://schemas.microsoft.com/office/drawing/2014/main" id="{1363F570-D1A7-4B3C-A55E-E39106C894D8}"/>
                    </a:ext>
                  </a:extLst>
                </p:cNvPr>
                <p:cNvPicPr/>
                <p:nvPr/>
              </p:nvPicPr>
              <p:blipFill>
                <a:blip r:embed="rId348"/>
                <a:stretch>
                  <a:fillRect/>
                </a:stretch>
              </p:blipFill>
              <p:spPr>
                <a:xfrm>
                  <a:off x="5643293" y="2633307"/>
                  <a:ext cx="92880" cy="260280"/>
                </a:xfrm>
                <a:prstGeom prst="rect">
                  <a:avLst/>
                </a:prstGeom>
              </p:spPr>
            </p:pic>
          </mc:Fallback>
        </mc:AlternateContent>
      </p:grpSp>
      <p:grpSp>
        <p:nvGrpSpPr>
          <p:cNvPr id="393" name="Gruppieren 392">
            <a:extLst>
              <a:ext uri="{FF2B5EF4-FFF2-40B4-BE49-F238E27FC236}">
                <a16:creationId xmlns:a16="http://schemas.microsoft.com/office/drawing/2014/main" id="{01FE78F6-F811-4D54-93D6-7219A8B0456C}"/>
              </a:ext>
            </a:extLst>
          </p:cNvPr>
          <p:cNvGrpSpPr/>
          <p:nvPr/>
        </p:nvGrpSpPr>
        <p:grpSpPr>
          <a:xfrm>
            <a:off x="6013733" y="2057667"/>
            <a:ext cx="5953320" cy="1950840"/>
            <a:chOff x="6013733" y="2057667"/>
            <a:chExt cx="5953320" cy="1950840"/>
          </a:xfrm>
        </p:grpSpPr>
        <mc:AlternateContent xmlns:mc="http://schemas.openxmlformats.org/markup-compatibility/2006" xmlns:p14="http://schemas.microsoft.com/office/powerpoint/2010/main">
          <mc:Choice Requires="p14">
            <p:contentPart p14:bwMode="auto" r:id="rId349">
              <p14:nvContentPartPr>
                <p14:cNvPr id="252" name="Freihand 251">
                  <a:extLst>
                    <a:ext uri="{FF2B5EF4-FFF2-40B4-BE49-F238E27FC236}">
                      <a16:creationId xmlns:a16="http://schemas.microsoft.com/office/drawing/2014/main" id="{55901B56-01B4-49D0-B61B-83DC857D52D0}"/>
                    </a:ext>
                  </a:extLst>
                </p14:cNvPr>
                <p14:cNvContentPartPr/>
                <p14:nvPr/>
              </p14:nvContentPartPr>
              <p14:xfrm>
                <a:off x="6913373" y="2187627"/>
                <a:ext cx="198720" cy="74160"/>
              </p14:xfrm>
            </p:contentPart>
          </mc:Choice>
          <mc:Fallback xmlns="">
            <p:pic>
              <p:nvPicPr>
                <p:cNvPr id="252" name="Freihand 251">
                  <a:extLst>
                    <a:ext uri="{FF2B5EF4-FFF2-40B4-BE49-F238E27FC236}">
                      <a16:creationId xmlns:a16="http://schemas.microsoft.com/office/drawing/2014/main" id="{55901B56-01B4-49D0-B61B-83DC857D52D0}"/>
                    </a:ext>
                  </a:extLst>
                </p:cNvPr>
                <p:cNvPicPr/>
                <p:nvPr/>
              </p:nvPicPr>
              <p:blipFill>
                <a:blip r:embed="rId350"/>
                <a:stretch>
                  <a:fillRect/>
                </a:stretch>
              </p:blipFill>
              <p:spPr>
                <a:xfrm>
                  <a:off x="6909053" y="2183307"/>
                  <a:ext cx="2073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53" name="Freihand 252">
                  <a:extLst>
                    <a:ext uri="{FF2B5EF4-FFF2-40B4-BE49-F238E27FC236}">
                      <a16:creationId xmlns:a16="http://schemas.microsoft.com/office/drawing/2014/main" id="{FE05628D-A898-4293-B3E1-92A9F0178EB1}"/>
                    </a:ext>
                  </a:extLst>
                </p14:cNvPr>
                <p14:cNvContentPartPr/>
                <p14:nvPr/>
              </p14:nvContentPartPr>
              <p14:xfrm>
                <a:off x="7158893" y="2116707"/>
                <a:ext cx="165240" cy="136440"/>
              </p14:xfrm>
            </p:contentPart>
          </mc:Choice>
          <mc:Fallback xmlns="">
            <p:pic>
              <p:nvPicPr>
                <p:cNvPr id="253" name="Freihand 252">
                  <a:extLst>
                    <a:ext uri="{FF2B5EF4-FFF2-40B4-BE49-F238E27FC236}">
                      <a16:creationId xmlns:a16="http://schemas.microsoft.com/office/drawing/2014/main" id="{FE05628D-A898-4293-B3E1-92A9F0178EB1}"/>
                    </a:ext>
                  </a:extLst>
                </p:cNvPr>
                <p:cNvPicPr/>
                <p:nvPr/>
              </p:nvPicPr>
              <p:blipFill>
                <a:blip r:embed="rId352"/>
                <a:stretch>
                  <a:fillRect/>
                </a:stretch>
              </p:blipFill>
              <p:spPr>
                <a:xfrm>
                  <a:off x="7154573" y="2112387"/>
                  <a:ext cx="1738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54" name="Freihand 253">
                  <a:extLst>
                    <a:ext uri="{FF2B5EF4-FFF2-40B4-BE49-F238E27FC236}">
                      <a16:creationId xmlns:a16="http://schemas.microsoft.com/office/drawing/2014/main" id="{1ED5185C-77A5-4D14-A9DC-E95DE30BA5E8}"/>
                    </a:ext>
                  </a:extLst>
                </p14:cNvPr>
                <p14:cNvContentPartPr/>
                <p14:nvPr/>
              </p14:nvContentPartPr>
              <p14:xfrm>
                <a:off x="7471013" y="2133267"/>
                <a:ext cx="103320" cy="138600"/>
              </p14:xfrm>
            </p:contentPart>
          </mc:Choice>
          <mc:Fallback xmlns="">
            <p:pic>
              <p:nvPicPr>
                <p:cNvPr id="254" name="Freihand 253">
                  <a:extLst>
                    <a:ext uri="{FF2B5EF4-FFF2-40B4-BE49-F238E27FC236}">
                      <a16:creationId xmlns:a16="http://schemas.microsoft.com/office/drawing/2014/main" id="{1ED5185C-77A5-4D14-A9DC-E95DE30BA5E8}"/>
                    </a:ext>
                  </a:extLst>
                </p:cNvPr>
                <p:cNvPicPr/>
                <p:nvPr/>
              </p:nvPicPr>
              <p:blipFill>
                <a:blip r:embed="rId354"/>
                <a:stretch>
                  <a:fillRect/>
                </a:stretch>
              </p:blipFill>
              <p:spPr>
                <a:xfrm>
                  <a:off x="7466693" y="2128947"/>
                  <a:ext cx="1119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55" name="Freihand 254">
                  <a:extLst>
                    <a:ext uri="{FF2B5EF4-FFF2-40B4-BE49-F238E27FC236}">
                      <a16:creationId xmlns:a16="http://schemas.microsoft.com/office/drawing/2014/main" id="{86B25B93-47CE-489D-B8BA-3269B4F71CD5}"/>
                    </a:ext>
                  </a:extLst>
                </p14:cNvPr>
                <p14:cNvContentPartPr/>
                <p14:nvPr/>
              </p14:nvContentPartPr>
              <p14:xfrm>
                <a:off x="7510613" y="2119587"/>
                <a:ext cx="94320" cy="166320"/>
              </p14:xfrm>
            </p:contentPart>
          </mc:Choice>
          <mc:Fallback xmlns="">
            <p:pic>
              <p:nvPicPr>
                <p:cNvPr id="255" name="Freihand 254">
                  <a:extLst>
                    <a:ext uri="{FF2B5EF4-FFF2-40B4-BE49-F238E27FC236}">
                      <a16:creationId xmlns:a16="http://schemas.microsoft.com/office/drawing/2014/main" id="{86B25B93-47CE-489D-B8BA-3269B4F71CD5}"/>
                    </a:ext>
                  </a:extLst>
                </p:cNvPr>
                <p:cNvPicPr/>
                <p:nvPr/>
              </p:nvPicPr>
              <p:blipFill>
                <a:blip r:embed="rId356"/>
                <a:stretch>
                  <a:fillRect/>
                </a:stretch>
              </p:blipFill>
              <p:spPr>
                <a:xfrm>
                  <a:off x="7506293" y="2115267"/>
                  <a:ext cx="1029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56" name="Freihand 255">
                  <a:extLst>
                    <a:ext uri="{FF2B5EF4-FFF2-40B4-BE49-F238E27FC236}">
                      <a16:creationId xmlns:a16="http://schemas.microsoft.com/office/drawing/2014/main" id="{EF1E9E62-B4D9-407F-A628-AC943E96B788}"/>
                    </a:ext>
                  </a:extLst>
                </p14:cNvPr>
                <p14:cNvContentPartPr/>
                <p14:nvPr/>
              </p14:nvContentPartPr>
              <p14:xfrm>
                <a:off x="7617893" y="2129307"/>
                <a:ext cx="117720" cy="165240"/>
              </p14:xfrm>
            </p:contentPart>
          </mc:Choice>
          <mc:Fallback xmlns="">
            <p:pic>
              <p:nvPicPr>
                <p:cNvPr id="256" name="Freihand 255">
                  <a:extLst>
                    <a:ext uri="{FF2B5EF4-FFF2-40B4-BE49-F238E27FC236}">
                      <a16:creationId xmlns:a16="http://schemas.microsoft.com/office/drawing/2014/main" id="{EF1E9E62-B4D9-407F-A628-AC943E96B788}"/>
                    </a:ext>
                  </a:extLst>
                </p:cNvPr>
                <p:cNvPicPr/>
                <p:nvPr/>
              </p:nvPicPr>
              <p:blipFill>
                <a:blip r:embed="rId358"/>
                <a:stretch>
                  <a:fillRect/>
                </a:stretch>
              </p:blipFill>
              <p:spPr>
                <a:xfrm>
                  <a:off x="7613573" y="2124987"/>
                  <a:ext cx="1263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9" name="Freihand 258">
                  <a:extLst>
                    <a:ext uri="{FF2B5EF4-FFF2-40B4-BE49-F238E27FC236}">
                      <a16:creationId xmlns:a16="http://schemas.microsoft.com/office/drawing/2014/main" id="{8B7B6567-0804-49AD-A9B8-4EA97FCA99FA}"/>
                    </a:ext>
                  </a:extLst>
                </p14:cNvPr>
                <p14:cNvContentPartPr/>
                <p14:nvPr/>
              </p14:nvContentPartPr>
              <p14:xfrm>
                <a:off x="7998773" y="2128947"/>
                <a:ext cx="396360" cy="167760"/>
              </p14:xfrm>
            </p:contentPart>
          </mc:Choice>
          <mc:Fallback xmlns="">
            <p:pic>
              <p:nvPicPr>
                <p:cNvPr id="259" name="Freihand 258">
                  <a:extLst>
                    <a:ext uri="{FF2B5EF4-FFF2-40B4-BE49-F238E27FC236}">
                      <a16:creationId xmlns:a16="http://schemas.microsoft.com/office/drawing/2014/main" id="{8B7B6567-0804-49AD-A9B8-4EA97FCA99FA}"/>
                    </a:ext>
                  </a:extLst>
                </p:cNvPr>
                <p:cNvPicPr/>
                <p:nvPr/>
              </p:nvPicPr>
              <p:blipFill>
                <a:blip r:embed="rId360"/>
                <a:stretch>
                  <a:fillRect/>
                </a:stretch>
              </p:blipFill>
              <p:spPr>
                <a:xfrm>
                  <a:off x="7994453" y="2124627"/>
                  <a:ext cx="40500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60" name="Freihand 259">
                  <a:extLst>
                    <a:ext uri="{FF2B5EF4-FFF2-40B4-BE49-F238E27FC236}">
                      <a16:creationId xmlns:a16="http://schemas.microsoft.com/office/drawing/2014/main" id="{674C7FC8-DEB4-471A-96CC-E5A3DA1CD043}"/>
                    </a:ext>
                  </a:extLst>
                </p14:cNvPr>
                <p14:cNvContentPartPr/>
                <p14:nvPr/>
              </p14:nvContentPartPr>
              <p14:xfrm>
                <a:off x="8257613" y="2115267"/>
                <a:ext cx="24480" cy="360"/>
              </p14:xfrm>
            </p:contentPart>
          </mc:Choice>
          <mc:Fallback xmlns="">
            <p:pic>
              <p:nvPicPr>
                <p:cNvPr id="260" name="Freihand 259">
                  <a:extLst>
                    <a:ext uri="{FF2B5EF4-FFF2-40B4-BE49-F238E27FC236}">
                      <a16:creationId xmlns:a16="http://schemas.microsoft.com/office/drawing/2014/main" id="{674C7FC8-DEB4-471A-96CC-E5A3DA1CD043}"/>
                    </a:ext>
                  </a:extLst>
                </p:cNvPr>
                <p:cNvPicPr/>
                <p:nvPr/>
              </p:nvPicPr>
              <p:blipFill>
                <a:blip r:embed="rId362"/>
                <a:stretch>
                  <a:fillRect/>
                </a:stretch>
              </p:blipFill>
              <p:spPr>
                <a:xfrm>
                  <a:off x="8253293" y="2110947"/>
                  <a:ext cx="331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61" name="Freihand 260">
                  <a:extLst>
                    <a:ext uri="{FF2B5EF4-FFF2-40B4-BE49-F238E27FC236}">
                      <a16:creationId xmlns:a16="http://schemas.microsoft.com/office/drawing/2014/main" id="{DF44AF6A-882A-4A0D-96F2-6F52B8E439B9}"/>
                    </a:ext>
                  </a:extLst>
                </p14:cNvPr>
                <p14:cNvContentPartPr/>
                <p14:nvPr/>
              </p14:nvContentPartPr>
              <p14:xfrm>
                <a:off x="8730293" y="2176107"/>
                <a:ext cx="110880" cy="74880"/>
              </p14:xfrm>
            </p:contentPart>
          </mc:Choice>
          <mc:Fallback xmlns="">
            <p:pic>
              <p:nvPicPr>
                <p:cNvPr id="261" name="Freihand 260">
                  <a:extLst>
                    <a:ext uri="{FF2B5EF4-FFF2-40B4-BE49-F238E27FC236}">
                      <a16:creationId xmlns:a16="http://schemas.microsoft.com/office/drawing/2014/main" id="{DF44AF6A-882A-4A0D-96F2-6F52B8E439B9}"/>
                    </a:ext>
                  </a:extLst>
                </p:cNvPr>
                <p:cNvPicPr/>
                <p:nvPr/>
              </p:nvPicPr>
              <p:blipFill>
                <a:blip r:embed="rId364"/>
                <a:stretch>
                  <a:fillRect/>
                </a:stretch>
              </p:blipFill>
              <p:spPr>
                <a:xfrm>
                  <a:off x="8725973" y="2171787"/>
                  <a:ext cx="119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62" name="Freihand 261">
                  <a:extLst>
                    <a:ext uri="{FF2B5EF4-FFF2-40B4-BE49-F238E27FC236}">
                      <a16:creationId xmlns:a16="http://schemas.microsoft.com/office/drawing/2014/main" id="{10D5AE63-DA49-4F76-8930-0A956D6482C8}"/>
                    </a:ext>
                  </a:extLst>
                </p14:cNvPr>
                <p14:cNvContentPartPr/>
                <p14:nvPr/>
              </p14:nvContentPartPr>
              <p14:xfrm>
                <a:off x="8769533" y="2167107"/>
                <a:ext cx="77400" cy="205560"/>
              </p14:xfrm>
            </p:contentPart>
          </mc:Choice>
          <mc:Fallback xmlns="">
            <p:pic>
              <p:nvPicPr>
                <p:cNvPr id="262" name="Freihand 261">
                  <a:extLst>
                    <a:ext uri="{FF2B5EF4-FFF2-40B4-BE49-F238E27FC236}">
                      <a16:creationId xmlns:a16="http://schemas.microsoft.com/office/drawing/2014/main" id="{10D5AE63-DA49-4F76-8930-0A956D6482C8}"/>
                    </a:ext>
                  </a:extLst>
                </p:cNvPr>
                <p:cNvPicPr/>
                <p:nvPr/>
              </p:nvPicPr>
              <p:blipFill>
                <a:blip r:embed="rId366"/>
                <a:stretch>
                  <a:fillRect/>
                </a:stretch>
              </p:blipFill>
              <p:spPr>
                <a:xfrm>
                  <a:off x="8765213" y="2162787"/>
                  <a:ext cx="860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63" name="Freihand 262">
                  <a:extLst>
                    <a:ext uri="{FF2B5EF4-FFF2-40B4-BE49-F238E27FC236}">
                      <a16:creationId xmlns:a16="http://schemas.microsoft.com/office/drawing/2014/main" id="{95D9FC8C-8F9F-45B7-BD3E-916969DF1BB1}"/>
                    </a:ext>
                  </a:extLst>
                </p14:cNvPr>
                <p14:cNvContentPartPr/>
                <p14:nvPr/>
              </p14:nvContentPartPr>
              <p14:xfrm>
                <a:off x="8896613" y="2089347"/>
                <a:ext cx="77040" cy="86760"/>
              </p14:xfrm>
            </p:contentPart>
          </mc:Choice>
          <mc:Fallback xmlns="">
            <p:pic>
              <p:nvPicPr>
                <p:cNvPr id="263" name="Freihand 262">
                  <a:extLst>
                    <a:ext uri="{FF2B5EF4-FFF2-40B4-BE49-F238E27FC236}">
                      <a16:creationId xmlns:a16="http://schemas.microsoft.com/office/drawing/2014/main" id="{95D9FC8C-8F9F-45B7-BD3E-916969DF1BB1}"/>
                    </a:ext>
                  </a:extLst>
                </p:cNvPr>
                <p:cNvPicPr/>
                <p:nvPr/>
              </p:nvPicPr>
              <p:blipFill>
                <a:blip r:embed="rId368"/>
                <a:stretch>
                  <a:fillRect/>
                </a:stretch>
              </p:blipFill>
              <p:spPr>
                <a:xfrm>
                  <a:off x="8892293" y="2085027"/>
                  <a:ext cx="856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66" name="Freihand 265">
                  <a:extLst>
                    <a:ext uri="{FF2B5EF4-FFF2-40B4-BE49-F238E27FC236}">
                      <a16:creationId xmlns:a16="http://schemas.microsoft.com/office/drawing/2014/main" id="{C9AEE795-D3F1-444E-8518-176760B4682C}"/>
                    </a:ext>
                  </a:extLst>
                </p14:cNvPr>
                <p14:cNvContentPartPr/>
                <p14:nvPr/>
              </p14:nvContentPartPr>
              <p14:xfrm>
                <a:off x="9105773" y="2166387"/>
                <a:ext cx="211320" cy="77760"/>
              </p14:xfrm>
            </p:contentPart>
          </mc:Choice>
          <mc:Fallback xmlns="">
            <p:pic>
              <p:nvPicPr>
                <p:cNvPr id="266" name="Freihand 265">
                  <a:extLst>
                    <a:ext uri="{FF2B5EF4-FFF2-40B4-BE49-F238E27FC236}">
                      <a16:creationId xmlns:a16="http://schemas.microsoft.com/office/drawing/2014/main" id="{C9AEE795-D3F1-444E-8518-176760B4682C}"/>
                    </a:ext>
                  </a:extLst>
                </p:cNvPr>
                <p:cNvPicPr/>
                <p:nvPr/>
              </p:nvPicPr>
              <p:blipFill>
                <a:blip r:embed="rId370"/>
                <a:stretch>
                  <a:fillRect/>
                </a:stretch>
              </p:blipFill>
              <p:spPr>
                <a:xfrm>
                  <a:off x="9101453" y="2162067"/>
                  <a:ext cx="2199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67" name="Freihand 266">
                  <a:extLst>
                    <a:ext uri="{FF2B5EF4-FFF2-40B4-BE49-F238E27FC236}">
                      <a16:creationId xmlns:a16="http://schemas.microsoft.com/office/drawing/2014/main" id="{19411605-7217-430D-922D-36FC1062FEAD}"/>
                    </a:ext>
                  </a:extLst>
                </p14:cNvPr>
                <p14:cNvContentPartPr/>
                <p14:nvPr/>
              </p14:nvContentPartPr>
              <p14:xfrm>
                <a:off x="9378293" y="2131827"/>
                <a:ext cx="154440" cy="100080"/>
              </p14:xfrm>
            </p:contentPart>
          </mc:Choice>
          <mc:Fallback xmlns="">
            <p:pic>
              <p:nvPicPr>
                <p:cNvPr id="267" name="Freihand 266">
                  <a:extLst>
                    <a:ext uri="{FF2B5EF4-FFF2-40B4-BE49-F238E27FC236}">
                      <a16:creationId xmlns:a16="http://schemas.microsoft.com/office/drawing/2014/main" id="{19411605-7217-430D-922D-36FC1062FEAD}"/>
                    </a:ext>
                  </a:extLst>
                </p:cNvPr>
                <p:cNvPicPr/>
                <p:nvPr/>
              </p:nvPicPr>
              <p:blipFill>
                <a:blip r:embed="rId372"/>
                <a:stretch>
                  <a:fillRect/>
                </a:stretch>
              </p:blipFill>
              <p:spPr>
                <a:xfrm>
                  <a:off x="9373973" y="2127507"/>
                  <a:ext cx="1630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68" name="Freihand 267">
                  <a:extLst>
                    <a:ext uri="{FF2B5EF4-FFF2-40B4-BE49-F238E27FC236}">
                      <a16:creationId xmlns:a16="http://schemas.microsoft.com/office/drawing/2014/main" id="{E38D1336-1631-4214-A6A7-29C5BA51407C}"/>
                    </a:ext>
                  </a:extLst>
                </p14:cNvPr>
                <p14:cNvContentPartPr/>
                <p14:nvPr/>
              </p14:nvContentPartPr>
              <p14:xfrm>
                <a:off x="9663773" y="2130747"/>
                <a:ext cx="171000" cy="237960"/>
              </p14:xfrm>
            </p:contentPart>
          </mc:Choice>
          <mc:Fallback xmlns="">
            <p:pic>
              <p:nvPicPr>
                <p:cNvPr id="268" name="Freihand 267">
                  <a:extLst>
                    <a:ext uri="{FF2B5EF4-FFF2-40B4-BE49-F238E27FC236}">
                      <a16:creationId xmlns:a16="http://schemas.microsoft.com/office/drawing/2014/main" id="{E38D1336-1631-4214-A6A7-29C5BA51407C}"/>
                    </a:ext>
                  </a:extLst>
                </p:cNvPr>
                <p:cNvPicPr/>
                <p:nvPr/>
              </p:nvPicPr>
              <p:blipFill>
                <a:blip r:embed="rId374"/>
                <a:stretch>
                  <a:fillRect/>
                </a:stretch>
              </p:blipFill>
              <p:spPr>
                <a:xfrm>
                  <a:off x="9659453" y="2126427"/>
                  <a:ext cx="17964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69" name="Freihand 268">
                  <a:extLst>
                    <a:ext uri="{FF2B5EF4-FFF2-40B4-BE49-F238E27FC236}">
                      <a16:creationId xmlns:a16="http://schemas.microsoft.com/office/drawing/2014/main" id="{67F26ABD-FD58-4A6D-A60A-F0B28568DE3D}"/>
                    </a:ext>
                  </a:extLst>
                </p14:cNvPr>
                <p14:cNvContentPartPr/>
                <p14:nvPr/>
              </p14:nvContentPartPr>
              <p14:xfrm>
                <a:off x="9903533" y="2057667"/>
                <a:ext cx="40320" cy="104040"/>
              </p14:xfrm>
            </p:contentPart>
          </mc:Choice>
          <mc:Fallback xmlns="">
            <p:pic>
              <p:nvPicPr>
                <p:cNvPr id="269" name="Freihand 268">
                  <a:extLst>
                    <a:ext uri="{FF2B5EF4-FFF2-40B4-BE49-F238E27FC236}">
                      <a16:creationId xmlns:a16="http://schemas.microsoft.com/office/drawing/2014/main" id="{67F26ABD-FD58-4A6D-A60A-F0B28568DE3D}"/>
                    </a:ext>
                  </a:extLst>
                </p:cNvPr>
                <p:cNvPicPr/>
                <p:nvPr/>
              </p:nvPicPr>
              <p:blipFill>
                <a:blip r:embed="rId376"/>
                <a:stretch>
                  <a:fillRect/>
                </a:stretch>
              </p:blipFill>
              <p:spPr>
                <a:xfrm>
                  <a:off x="9899213" y="2053347"/>
                  <a:ext cx="489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95" name="Freihand 294">
                  <a:extLst>
                    <a:ext uri="{FF2B5EF4-FFF2-40B4-BE49-F238E27FC236}">
                      <a16:creationId xmlns:a16="http://schemas.microsoft.com/office/drawing/2014/main" id="{84C6A8EE-E5A4-4EA8-9D2D-EC2B94637B12}"/>
                    </a:ext>
                  </a:extLst>
                </p14:cNvPr>
                <p14:cNvContentPartPr/>
                <p14:nvPr/>
              </p14:nvContentPartPr>
              <p14:xfrm>
                <a:off x="9879053" y="2584347"/>
                <a:ext cx="265320" cy="86400"/>
              </p14:xfrm>
            </p:contentPart>
          </mc:Choice>
          <mc:Fallback xmlns="">
            <p:pic>
              <p:nvPicPr>
                <p:cNvPr id="295" name="Freihand 294">
                  <a:extLst>
                    <a:ext uri="{FF2B5EF4-FFF2-40B4-BE49-F238E27FC236}">
                      <a16:creationId xmlns:a16="http://schemas.microsoft.com/office/drawing/2014/main" id="{84C6A8EE-E5A4-4EA8-9D2D-EC2B94637B12}"/>
                    </a:ext>
                  </a:extLst>
                </p:cNvPr>
                <p:cNvPicPr/>
                <p:nvPr/>
              </p:nvPicPr>
              <p:blipFill>
                <a:blip r:embed="rId378"/>
                <a:stretch>
                  <a:fillRect/>
                </a:stretch>
              </p:blipFill>
              <p:spPr>
                <a:xfrm>
                  <a:off x="9874733" y="2580027"/>
                  <a:ext cx="2739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96" name="Freihand 295">
                  <a:extLst>
                    <a:ext uri="{FF2B5EF4-FFF2-40B4-BE49-F238E27FC236}">
                      <a16:creationId xmlns:a16="http://schemas.microsoft.com/office/drawing/2014/main" id="{57B1DC45-525E-42AD-9982-A2F87089923D}"/>
                    </a:ext>
                  </a:extLst>
                </p14:cNvPr>
                <p14:cNvContentPartPr/>
                <p14:nvPr/>
              </p14:nvContentPartPr>
              <p14:xfrm>
                <a:off x="10332653" y="2526387"/>
                <a:ext cx="320400" cy="114840"/>
              </p14:xfrm>
            </p:contentPart>
          </mc:Choice>
          <mc:Fallback xmlns="">
            <p:pic>
              <p:nvPicPr>
                <p:cNvPr id="296" name="Freihand 295">
                  <a:extLst>
                    <a:ext uri="{FF2B5EF4-FFF2-40B4-BE49-F238E27FC236}">
                      <a16:creationId xmlns:a16="http://schemas.microsoft.com/office/drawing/2014/main" id="{57B1DC45-525E-42AD-9982-A2F87089923D}"/>
                    </a:ext>
                  </a:extLst>
                </p:cNvPr>
                <p:cNvPicPr/>
                <p:nvPr/>
              </p:nvPicPr>
              <p:blipFill>
                <a:blip r:embed="rId380"/>
                <a:stretch>
                  <a:fillRect/>
                </a:stretch>
              </p:blipFill>
              <p:spPr>
                <a:xfrm>
                  <a:off x="10328333" y="2522067"/>
                  <a:ext cx="3290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97" name="Freihand 296">
                  <a:extLst>
                    <a:ext uri="{FF2B5EF4-FFF2-40B4-BE49-F238E27FC236}">
                      <a16:creationId xmlns:a16="http://schemas.microsoft.com/office/drawing/2014/main" id="{61DEB34E-C1F0-4586-87F4-9ED320354AD5}"/>
                    </a:ext>
                  </a:extLst>
                </p14:cNvPr>
                <p14:cNvContentPartPr/>
                <p14:nvPr/>
              </p14:nvContentPartPr>
              <p14:xfrm>
                <a:off x="10893173" y="2448987"/>
                <a:ext cx="31320" cy="160560"/>
              </p14:xfrm>
            </p:contentPart>
          </mc:Choice>
          <mc:Fallback xmlns="">
            <p:pic>
              <p:nvPicPr>
                <p:cNvPr id="297" name="Freihand 296">
                  <a:extLst>
                    <a:ext uri="{FF2B5EF4-FFF2-40B4-BE49-F238E27FC236}">
                      <a16:creationId xmlns:a16="http://schemas.microsoft.com/office/drawing/2014/main" id="{61DEB34E-C1F0-4586-87F4-9ED320354AD5}"/>
                    </a:ext>
                  </a:extLst>
                </p:cNvPr>
                <p:cNvPicPr/>
                <p:nvPr/>
              </p:nvPicPr>
              <p:blipFill>
                <a:blip r:embed="rId382"/>
                <a:stretch>
                  <a:fillRect/>
                </a:stretch>
              </p:blipFill>
              <p:spPr>
                <a:xfrm>
                  <a:off x="10888853" y="2444667"/>
                  <a:ext cx="3996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98" name="Freihand 297">
                  <a:extLst>
                    <a:ext uri="{FF2B5EF4-FFF2-40B4-BE49-F238E27FC236}">
                      <a16:creationId xmlns:a16="http://schemas.microsoft.com/office/drawing/2014/main" id="{0BDB3047-6234-44F8-A545-707303A7F6C9}"/>
                    </a:ext>
                  </a:extLst>
                </p14:cNvPr>
                <p14:cNvContentPartPr/>
                <p14:nvPr/>
              </p14:nvContentPartPr>
              <p14:xfrm>
                <a:off x="10866533" y="2401467"/>
                <a:ext cx="135360" cy="163800"/>
              </p14:xfrm>
            </p:contentPart>
          </mc:Choice>
          <mc:Fallback xmlns="">
            <p:pic>
              <p:nvPicPr>
                <p:cNvPr id="298" name="Freihand 297">
                  <a:extLst>
                    <a:ext uri="{FF2B5EF4-FFF2-40B4-BE49-F238E27FC236}">
                      <a16:creationId xmlns:a16="http://schemas.microsoft.com/office/drawing/2014/main" id="{0BDB3047-6234-44F8-A545-707303A7F6C9}"/>
                    </a:ext>
                  </a:extLst>
                </p:cNvPr>
                <p:cNvPicPr/>
                <p:nvPr/>
              </p:nvPicPr>
              <p:blipFill>
                <a:blip r:embed="rId384"/>
                <a:stretch>
                  <a:fillRect/>
                </a:stretch>
              </p:blipFill>
              <p:spPr>
                <a:xfrm>
                  <a:off x="10862213" y="2397147"/>
                  <a:ext cx="144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99" name="Freihand 298">
                  <a:extLst>
                    <a:ext uri="{FF2B5EF4-FFF2-40B4-BE49-F238E27FC236}">
                      <a16:creationId xmlns:a16="http://schemas.microsoft.com/office/drawing/2014/main" id="{95EDA98A-E4FC-4F5E-A981-6FD5A3A08DF5}"/>
                    </a:ext>
                  </a:extLst>
                </p14:cNvPr>
                <p14:cNvContentPartPr/>
                <p14:nvPr/>
              </p14:nvContentPartPr>
              <p14:xfrm>
                <a:off x="11009093" y="2500107"/>
                <a:ext cx="113400" cy="78480"/>
              </p14:xfrm>
            </p:contentPart>
          </mc:Choice>
          <mc:Fallback xmlns="">
            <p:pic>
              <p:nvPicPr>
                <p:cNvPr id="299" name="Freihand 298">
                  <a:extLst>
                    <a:ext uri="{FF2B5EF4-FFF2-40B4-BE49-F238E27FC236}">
                      <a16:creationId xmlns:a16="http://schemas.microsoft.com/office/drawing/2014/main" id="{95EDA98A-E4FC-4F5E-A981-6FD5A3A08DF5}"/>
                    </a:ext>
                  </a:extLst>
                </p:cNvPr>
                <p:cNvPicPr/>
                <p:nvPr/>
              </p:nvPicPr>
              <p:blipFill>
                <a:blip r:embed="rId386"/>
                <a:stretch>
                  <a:fillRect/>
                </a:stretch>
              </p:blipFill>
              <p:spPr>
                <a:xfrm>
                  <a:off x="11004773" y="2495787"/>
                  <a:ext cx="12204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00" name="Freihand 299">
                  <a:extLst>
                    <a:ext uri="{FF2B5EF4-FFF2-40B4-BE49-F238E27FC236}">
                      <a16:creationId xmlns:a16="http://schemas.microsoft.com/office/drawing/2014/main" id="{F4955313-5459-4665-9F0E-C26169C967F1}"/>
                    </a:ext>
                  </a:extLst>
                </p14:cNvPr>
                <p14:cNvContentPartPr/>
                <p14:nvPr/>
              </p14:nvContentPartPr>
              <p14:xfrm>
                <a:off x="11157773" y="2355387"/>
                <a:ext cx="284760" cy="198000"/>
              </p14:xfrm>
            </p:contentPart>
          </mc:Choice>
          <mc:Fallback xmlns="">
            <p:pic>
              <p:nvPicPr>
                <p:cNvPr id="300" name="Freihand 299">
                  <a:extLst>
                    <a:ext uri="{FF2B5EF4-FFF2-40B4-BE49-F238E27FC236}">
                      <a16:creationId xmlns:a16="http://schemas.microsoft.com/office/drawing/2014/main" id="{F4955313-5459-4665-9F0E-C26169C967F1}"/>
                    </a:ext>
                  </a:extLst>
                </p:cNvPr>
                <p:cNvPicPr/>
                <p:nvPr/>
              </p:nvPicPr>
              <p:blipFill>
                <a:blip r:embed="rId388"/>
                <a:stretch>
                  <a:fillRect/>
                </a:stretch>
              </p:blipFill>
              <p:spPr>
                <a:xfrm>
                  <a:off x="11153453" y="2351067"/>
                  <a:ext cx="29340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01" name="Freihand 300">
                  <a:extLst>
                    <a:ext uri="{FF2B5EF4-FFF2-40B4-BE49-F238E27FC236}">
                      <a16:creationId xmlns:a16="http://schemas.microsoft.com/office/drawing/2014/main" id="{5F64928F-0D53-400A-A0E0-523BABB34586}"/>
                    </a:ext>
                  </a:extLst>
                </p14:cNvPr>
                <p14:cNvContentPartPr/>
                <p14:nvPr/>
              </p14:nvContentPartPr>
              <p14:xfrm>
                <a:off x="11458373" y="2494707"/>
                <a:ext cx="141120" cy="44280"/>
              </p14:xfrm>
            </p:contentPart>
          </mc:Choice>
          <mc:Fallback xmlns="">
            <p:pic>
              <p:nvPicPr>
                <p:cNvPr id="301" name="Freihand 300">
                  <a:extLst>
                    <a:ext uri="{FF2B5EF4-FFF2-40B4-BE49-F238E27FC236}">
                      <a16:creationId xmlns:a16="http://schemas.microsoft.com/office/drawing/2014/main" id="{5F64928F-0D53-400A-A0E0-523BABB34586}"/>
                    </a:ext>
                  </a:extLst>
                </p:cNvPr>
                <p:cNvPicPr/>
                <p:nvPr/>
              </p:nvPicPr>
              <p:blipFill>
                <a:blip r:embed="rId390"/>
                <a:stretch>
                  <a:fillRect/>
                </a:stretch>
              </p:blipFill>
              <p:spPr>
                <a:xfrm>
                  <a:off x="11454053" y="2490387"/>
                  <a:ext cx="1497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02" name="Freihand 301">
                  <a:extLst>
                    <a:ext uri="{FF2B5EF4-FFF2-40B4-BE49-F238E27FC236}">
                      <a16:creationId xmlns:a16="http://schemas.microsoft.com/office/drawing/2014/main" id="{EE3EDC53-30EF-4E7E-8F54-214472AE31F3}"/>
                    </a:ext>
                  </a:extLst>
                </p14:cNvPr>
                <p14:cNvContentPartPr/>
                <p14:nvPr/>
              </p14:nvContentPartPr>
              <p14:xfrm>
                <a:off x="11642693" y="2365467"/>
                <a:ext cx="91800" cy="165240"/>
              </p14:xfrm>
            </p:contentPart>
          </mc:Choice>
          <mc:Fallback xmlns="">
            <p:pic>
              <p:nvPicPr>
                <p:cNvPr id="302" name="Freihand 301">
                  <a:extLst>
                    <a:ext uri="{FF2B5EF4-FFF2-40B4-BE49-F238E27FC236}">
                      <a16:creationId xmlns:a16="http://schemas.microsoft.com/office/drawing/2014/main" id="{EE3EDC53-30EF-4E7E-8F54-214472AE31F3}"/>
                    </a:ext>
                  </a:extLst>
                </p:cNvPr>
                <p:cNvPicPr/>
                <p:nvPr/>
              </p:nvPicPr>
              <p:blipFill>
                <a:blip r:embed="rId392"/>
                <a:stretch>
                  <a:fillRect/>
                </a:stretch>
              </p:blipFill>
              <p:spPr>
                <a:xfrm>
                  <a:off x="11638373" y="2361147"/>
                  <a:ext cx="1004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303" name="Freihand 302">
                  <a:extLst>
                    <a:ext uri="{FF2B5EF4-FFF2-40B4-BE49-F238E27FC236}">
                      <a16:creationId xmlns:a16="http://schemas.microsoft.com/office/drawing/2014/main" id="{2D8E1C50-0952-46ED-80A4-4A823125782C}"/>
                    </a:ext>
                  </a:extLst>
                </p14:cNvPr>
                <p14:cNvContentPartPr/>
                <p14:nvPr/>
              </p14:nvContentPartPr>
              <p14:xfrm>
                <a:off x="11731253" y="2447907"/>
                <a:ext cx="61200" cy="47520"/>
              </p14:xfrm>
            </p:contentPart>
          </mc:Choice>
          <mc:Fallback xmlns="">
            <p:pic>
              <p:nvPicPr>
                <p:cNvPr id="303" name="Freihand 302">
                  <a:extLst>
                    <a:ext uri="{FF2B5EF4-FFF2-40B4-BE49-F238E27FC236}">
                      <a16:creationId xmlns:a16="http://schemas.microsoft.com/office/drawing/2014/main" id="{2D8E1C50-0952-46ED-80A4-4A823125782C}"/>
                    </a:ext>
                  </a:extLst>
                </p:cNvPr>
                <p:cNvPicPr/>
                <p:nvPr/>
              </p:nvPicPr>
              <p:blipFill>
                <a:blip r:embed="rId394"/>
                <a:stretch>
                  <a:fillRect/>
                </a:stretch>
              </p:blipFill>
              <p:spPr>
                <a:xfrm>
                  <a:off x="11726933" y="2443587"/>
                  <a:ext cx="6984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04" name="Freihand 303">
                  <a:extLst>
                    <a:ext uri="{FF2B5EF4-FFF2-40B4-BE49-F238E27FC236}">
                      <a16:creationId xmlns:a16="http://schemas.microsoft.com/office/drawing/2014/main" id="{5AB4E7A0-6B2E-417C-ACF0-495E62138DF1}"/>
                    </a:ext>
                  </a:extLst>
                </p14:cNvPr>
                <p14:cNvContentPartPr/>
                <p14:nvPr/>
              </p14:nvContentPartPr>
              <p14:xfrm>
                <a:off x="11807213" y="2409747"/>
                <a:ext cx="145800" cy="119160"/>
              </p14:xfrm>
            </p:contentPart>
          </mc:Choice>
          <mc:Fallback xmlns="">
            <p:pic>
              <p:nvPicPr>
                <p:cNvPr id="304" name="Freihand 303">
                  <a:extLst>
                    <a:ext uri="{FF2B5EF4-FFF2-40B4-BE49-F238E27FC236}">
                      <a16:creationId xmlns:a16="http://schemas.microsoft.com/office/drawing/2014/main" id="{5AB4E7A0-6B2E-417C-ACF0-495E62138DF1}"/>
                    </a:ext>
                  </a:extLst>
                </p:cNvPr>
                <p:cNvPicPr/>
                <p:nvPr/>
              </p:nvPicPr>
              <p:blipFill>
                <a:blip r:embed="rId396"/>
                <a:stretch>
                  <a:fillRect/>
                </a:stretch>
              </p:blipFill>
              <p:spPr>
                <a:xfrm>
                  <a:off x="11802893" y="2405427"/>
                  <a:ext cx="1544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05" name="Freihand 304">
                  <a:extLst>
                    <a:ext uri="{FF2B5EF4-FFF2-40B4-BE49-F238E27FC236}">
                      <a16:creationId xmlns:a16="http://schemas.microsoft.com/office/drawing/2014/main" id="{6F8C8614-F000-473F-B35A-55B7893D25EC}"/>
                    </a:ext>
                  </a:extLst>
                </p14:cNvPr>
                <p14:cNvContentPartPr/>
                <p14:nvPr/>
              </p14:nvContentPartPr>
              <p14:xfrm>
                <a:off x="11959493" y="2519547"/>
                <a:ext cx="7560" cy="27720"/>
              </p14:xfrm>
            </p:contentPart>
          </mc:Choice>
          <mc:Fallback xmlns="">
            <p:pic>
              <p:nvPicPr>
                <p:cNvPr id="305" name="Freihand 304">
                  <a:extLst>
                    <a:ext uri="{FF2B5EF4-FFF2-40B4-BE49-F238E27FC236}">
                      <a16:creationId xmlns:a16="http://schemas.microsoft.com/office/drawing/2014/main" id="{6F8C8614-F000-473F-B35A-55B7893D25EC}"/>
                    </a:ext>
                  </a:extLst>
                </p:cNvPr>
                <p:cNvPicPr/>
                <p:nvPr/>
              </p:nvPicPr>
              <p:blipFill>
                <a:blip r:embed="rId398"/>
                <a:stretch>
                  <a:fillRect/>
                </a:stretch>
              </p:blipFill>
              <p:spPr>
                <a:xfrm>
                  <a:off x="11955173" y="2515227"/>
                  <a:ext cx="162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73" name="Freihand 272">
                  <a:extLst>
                    <a:ext uri="{FF2B5EF4-FFF2-40B4-BE49-F238E27FC236}">
                      <a16:creationId xmlns:a16="http://schemas.microsoft.com/office/drawing/2014/main" id="{230B9E2E-4BFC-4270-9D41-396B7697E7B4}"/>
                    </a:ext>
                  </a:extLst>
                </p14:cNvPr>
                <p14:cNvContentPartPr/>
                <p14:nvPr/>
              </p14:nvContentPartPr>
              <p14:xfrm>
                <a:off x="6033173" y="2590827"/>
                <a:ext cx="103680" cy="252720"/>
              </p14:xfrm>
            </p:contentPart>
          </mc:Choice>
          <mc:Fallback xmlns="">
            <p:pic>
              <p:nvPicPr>
                <p:cNvPr id="273" name="Freihand 272">
                  <a:extLst>
                    <a:ext uri="{FF2B5EF4-FFF2-40B4-BE49-F238E27FC236}">
                      <a16:creationId xmlns:a16="http://schemas.microsoft.com/office/drawing/2014/main" id="{230B9E2E-4BFC-4270-9D41-396B7697E7B4}"/>
                    </a:ext>
                  </a:extLst>
                </p:cNvPr>
                <p:cNvPicPr/>
                <p:nvPr/>
              </p:nvPicPr>
              <p:blipFill>
                <a:blip r:embed="rId400"/>
                <a:stretch>
                  <a:fillRect/>
                </a:stretch>
              </p:blipFill>
              <p:spPr>
                <a:xfrm>
                  <a:off x="6028853" y="2586507"/>
                  <a:ext cx="1123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74" name="Freihand 273">
                  <a:extLst>
                    <a:ext uri="{FF2B5EF4-FFF2-40B4-BE49-F238E27FC236}">
                      <a16:creationId xmlns:a16="http://schemas.microsoft.com/office/drawing/2014/main" id="{67A3710A-CCBA-46DE-805D-F14645EFECCF}"/>
                    </a:ext>
                  </a:extLst>
                </p14:cNvPr>
                <p14:cNvContentPartPr/>
                <p14:nvPr/>
              </p14:nvContentPartPr>
              <p14:xfrm>
                <a:off x="6135413" y="2720427"/>
                <a:ext cx="326880" cy="96480"/>
              </p14:xfrm>
            </p:contentPart>
          </mc:Choice>
          <mc:Fallback xmlns="">
            <p:pic>
              <p:nvPicPr>
                <p:cNvPr id="274" name="Freihand 273">
                  <a:extLst>
                    <a:ext uri="{FF2B5EF4-FFF2-40B4-BE49-F238E27FC236}">
                      <a16:creationId xmlns:a16="http://schemas.microsoft.com/office/drawing/2014/main" id="{67A3710A-CCBA-46DE-805D-F14645EFECCF}"/>
                    </a:ext>
                  </a:extLst>
                </p:cNvPr>
                <p:cNvPicPr/>
                <p:nvPr/>
              </p:nvPicPr>
              <p:blipFill>
                <a:blip r:embed="rId402"/>
                <a:stretch>
                  <a:fillRect/>
                </a:stretch>
              </p:blipFill>
              <p:spPr>
                <a:xfrm>
                  <a:off x="6131093" y="2716107"/>
                  <a:ext cx="3355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75" name="Freihand 274">
                  <a:extLst>
                    <a:ext uri="{FF2B5EF4-FFF2-40B4-BE49-F238E27FC236}">
                      <a16:creationId xmlns:a16="http://schemas.microsoft.com/office/drawing/2014/main" id="{2E04FAFD-BD34-42B6-B9F7-1DCF4F43B637}"/>
                    </a:ext>
                  </a:extLst>
                </p14:cNvPr>
                <p14:cNvContentPartPr/>
                <p14:nvPr/>
              </p14:nvContentPartPr>
              <p14:xfrm>
                <a:off x="6417653" y="2738787"/>
                <a:ext cx="144000" cy="261000"/>
              </p14:xfrm>
            </p:contentPart>
          </mc:Choice>
          <mc:Fallback xmlns="">
            <p:pic>
              <p:nvPicPr>
                <p:cNvPr id="275" name="Freihand 274">
                  <a:extLst>
                    <a:ext uri="{FF2B5EF4-FFF2-40B4-BE49-F238E27FC236}">
                      <a16:creationId xmlns:a16="http://schemas.microsoft.com/office/drawing/2014/main" id="{2E04FAFD-BD34-42B6-B9F7-1DCF4F43B637}"/>
                    </a:ext>
                  </a:extLst>
                </p:cNvPr>
                <p:cNvPicPr/>
                <p:nvPr/>
              </p:nvPicPr>
              <p:blipFill>
                <a:blip r:embed="rId404"/>
                <a:stretch>
                  <a:fillRect/>
                </a:stretch>
              </p:blipFill>
              <p:spPr>
                <a:xfrm>
                  <a:off x="6413333" y="2734467"/>
                  <a:ext cx="15264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76" name="Freihand 275">
                  <a:extLst>
                    <a:ext uri="{FF2B5EF4-FFF2-40B4-BE49-F238E27FC236}">
                      <a16:creationId xmlns:a16="http://schemas.microsoft.com/office/drawing/2014/main" id="{1126F2C9-874E-4BED-A311-2233CF82C661}"/>
                    </a:ext>
                  </a:extLst>
                </p14:cNvPr>
                <p14:cNvContentPartPr/>
                <p14:nvPr/>
              </p14:nvContentPartPr>
              <p14:xfrm>
                <a:off x="6573533" y="2635827"/>
                <a:ext cx="191160" cy="263520"/>
              </p14:xfrm>
            </p:contentPart>
          </mc:Choice>
          <mc:Fallback xmlns="">
            <p:pic>
              <p:nvPicPr>
                <p:cNvPr id="276" name="Freihand 275">
                  <a:extLst>
                    <a:ext uri="{FF2B5EF4-FFF2-40B4-BE49-F238E27FC236}">
                      <a16:creationId xmlns:a16="http://schemas.microsoft.com/office/drawing/2014/main" id="{1126F2C9-874E-4BED-A311-2233CF82C661}"/>
                    </a:ext>
                  </a:extLst>
                </p:cNvPr>
                <p:cNvPicPr/>
                <p:nvPr/>
              </p:nvPicPr>
              <p:blipFill>
                <a:blip r:embed="rId406"/>
                <a:stretch>
                  <a:fillRect/>
                </a:stretch>
              </p:blipFill>
              <p:spPr>
                <a:xfrm>
                  <a:off x="6569213" y="2631507"/>
                  <a:ext cx="19980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77" name="Freihand 276">
                  <a:extLst>
                    <a:ext uri="{FF2B5EF4-FFF2-40B4-BE49-F238E27FC236}">
                      <a16:creationId xmlns:a16="http://schemas.microsoft.com/office/drawing/2014/main" id="{FEA54AD4-D34B-4650-B1C3-47F77D3002D3}"/>
                    </a:ext>
                  </a:extLst>
                </p14:cNvPr>
                <p14:cNvContentPartPr/>
                <p14:nvPr/>
              </p14:nvContentPartPr>
              <p14:xfrm>
                <a:off x="6797813" y="2673987"/>
                <a:ext cx="61920" cy="136800"/>
              </p14:xfrm>
            </p:contentPart>
          </mc:Choice>
          <mc:Fallback xmlns="">
            <p:pic>
              <p:nvPicPr>
                <p:cNvPr id="277" name="Freihand 276">
                  <a:extLst>
                    <a:ext uri="{FF2B5EF4-FFF2-40B4-BE49-F238E27FC236}">
                      <a16:creationId xmlns:a16="http://schemas.microsoft.com/office/drawing/2014/main" id="{FEA54AD4-D34B-4650-B1C3-47F77D3002D3}"/>
                    </a:ext>
                  </a:extLst>
                </p:cNvPr>
                <p:cNvPicPr/>
                <p:nvPr/>
              </p:nvPicPr>
              <p:blipFill>
                <a:blip r:embed="rId408"/>
                <a:stretch>
                  <a:fillRect/>
                </a:stretch>
              </p:blipFill>
              <p:spPr>
                <a:xfrm>
                  <a:off x="6793493" y="2669667"/>
                  <a:ext cx="705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78" name="Freihand 277">
                  <a:extLst>
                    <a:ext uri="{FF2B5EF4-FFF2-40B4-BE49-F238E27FC236}">
                      <a16:creationId xmlns:a16="http://schemas.microsoft.com/office/drawing/2014/main" id="{CA32D5D1-E2E9-4B7C-B6F3-B0E0C6616985}"/>
                    </a:ext>
                  </a:extLst>
                </p14:cNvPr>
                <p14:cNvContentPartPr/>
                <p14:nvPr/>
              </p14:nvContentPartPr>
              <p14:xfrm>
                <a:off x="6916973" y="2625387"/>
                <a:ext cx="153720" cy="142200"/>
              </p14:xfrm>
            </p:contentPart>
          </mc:Choice>
          <mc:Fallback xmlns="">
            <p:pic>
              <p:nvPicPr>
                <p:cNvPr id="278" name="Freihand 277">
                  <a:extLst>
                    <a:ext uri="{FF2B5EF4-FFF2-40B4-BE49-F238E27FC236}">
                      <a16:creationId xmlns:a16="http://schemas.microsoft.com/office/drawing/2014/main" id="{CA32D5D1-E2E9-4B7C-B6F3-B0E0C6616985}"/>
                    </a:ext>
                  </a:extLst>
                </p:cNvPr>
                <p:cNvPicPr/>
                <p:nvPr/>
              </p:nvPicPr>
              <p:blipFill>
                <a:blip r:embed="rId410"/>
                <a:stretch>
                  <a:fillRect/>
                </a:stretch>
              </p:blipFill>
              <p:spPr>
                <a:xfrm>
                  <a:off x="6912653" y="2621067"/>
                  <a:ext cx="1623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79" name="Freihand 278">
                  <a:extLst>
                    <a:ext uri="{FF2B5EF4-FFF2-40B4-BE49-F238E27FC236}">
                      <a16:creationId xmlns:a16="http://schemas.microsoft.com/office/drawing/2014/main" id="{612FAB92-2CE1-42AF-8A36-7940F5AADB24}"/>
                    </a:ext>
                  </a:extLst>
                </p14:cNvPr>
                <p14:cNvContentPartPr/>
                <p14:nvPr/>
              </p14:nvContentPartPr>
              <p14:xfrm>
                <a:off x="7075013" y="2645187"/>
                <a:ext cx="13320" cy="46080"/>
              </p14:xfrm>
            </p:contentPart>
          </mc:Choice>
          <mc:Fallback xmlns="">
            <p:pic>
              <p:nvPicPr>
                <p:cNvPr id="279" name="Freihand 278">
                  <a:extLst>
                    <a:ext uri="{FF2B5EF4-FFF2-40B4-BE49-F238E27FC236}">
                      <a16:creationId xmlns:a16="http://schemas.microsoft.com/office/drawing/2014/main" id="{612FAB92-2CE1-42AF-8A36-7940F5AADB24}"/>
                    </a:ext>
                  </a:extLst>
                </p:cNvPr>
                <p:cNvPicPr/>
                <p:nvPr/>
              </p:nvPicPr>
              <p:blipFill>
                <a:blip r:embed="rId412"/>
                <a:stretch>
                  <a:fillRect/>
                </a:stretch>
              </p:blipFill>
              <p:spPr>
                <a:xfrm>
                  <a:off x="7070693" y="2640867"/>
                  <a:ext cx="2196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80" name="Freihand 279">
                  <a:extLst>
                    <a:ext uri="{FF2B5EF4-FFF2-40B4-BE49-F238E27FC236}">
                      <a16:creationId xmlns:a16="http://schemas.microsoft.com/office/drawing/2014/main" id="{87E6B6A7-E5DF-43F0-99B5-5E9C7B7684D8}"/>
                    </a:ext>
                  </a:extLst>
                </p14:cNvPr>
                <p14:cNvContentPartPr/>
                <p14:nvPr/>
              </p14:nvContentPartPr>
              <p14:xfrm>
                <a:off x="7062413" y="2707107"/>
                <a:ext cx="69840" cy="210960"/>
              </p14:xfrm>
            </p:contentPart>
          </mc:Choice>
          <mc:Fallback xmlns="">
            <p:pic>
              <p:nvPicPr>
                <p:cNvPr id="280" name="Freihand 279">
                  <a:extLst>
                    <a:ext uri="{FF2B5EF4-FFF2-40B4-BE49-F238E27FC236}">
                      <a16:creationId xmlns:a16="http://schemas.microsoft.com/office/drawing/2014/main" id="{87E6B6A7-E5DF-43F0-99B5-5E9C7B7684D8}"/>
                    </a:ext>
                  </a:extLst>
                </p:cNvPr>
                <p:cNvPicPr/>
                <p:nvPr/>
              </p:nvPicPr>
              <p:blipFill>
                <a:blip r:embed="rId414"/>
                <a:stretch>
                  <a:fillRect/>
                </a:stretch>
              </p:blipFill>
              <p:spPr>
                <a:xfrm>
                  <a:off x="7058093" y="2702787"/>
                  <a:ext cx="7848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81" name="Freihand 280">
                  <a:extLst>
                    <a:ext uri="{FF2B5EF4-FFF2-40B4-BE49-F238E27FC236}">
                      <a16:creationId xmlns:a16="http://schemas.microsoft.com/office/drawing/2014/main" id="{28453630-E6D4-4973-BB65-8142A42817DA}"/>
                    </a:ext>
                  </a:extLst>
                </p14:cNvPr>
                <p14:cNvContentPartPr/>
                <p14:nvPr/>
              </p14:nvContentPartPr>
              <p14:xfrm>
                <a:off x="7381733" y="2673987"/>
                <a:ext cx="361080" cy="92880"/>
              </p14:xfrm>
            </p:contentPart>
          </mc:Choice>
          <mc:Fallback xmlns="">
            <p:pic>
              <p:nvPicPr>
                <p:cNvPr id="281" name="Freihand 280">
                  <a:extLst>
                    <a:ext uri="{FF2B5EF4-FFF2-40B4-BE49-F238E27FC236}">
                      <a16:creationId xmlns:a16="http://schemas.microsoft.com/office/drawing/2014/main" id="{28453630-E6D4-4973-BB65-8142A42817DA}"/>
                    </a:ext>
                  </a:extLst>
                </p:cNvPr>
                <p:cNvPicPr/>
                <p:nvPr/>
              </p:nvPicPr>
              <p:blipFill>
                <a:blip r:embed="rId416"/>
                <a:stretch>
                  <a:fillRect/>
                </a:stretch>
              </p:blipFill>
              <p:spPr>
                <a:xfrm>
                  <a:off x="7377053" y="2669667"/>
                  <a:ext cx="3697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82" name="Freihand 281">
                  <a:extLst>
                    <a:ext uri="{FF2B5EF4-FFF2-40B4-BE49-F238E27FC236}">
                      <a16:creationId xmlns:a16="http://schemas.microsoft.com/office/drawing/2014/main" id="{F31952CA-6E6C-4A0D-9957-DFE790F3189B}"/>
                    </a:ext>
                  </a:extLst>
                </p14:cNvPr>
                <p14:cNvContentPartPr/>
                <p14:nvPr/>
              </p14:nvContentPartPr>
              <p14:xfrm>
                <a:off x="7811213" y="2572107"/>
                <a:ext cx="328320" cy="179280"/>
              </p14:xfrm>
            </p:contentPart>
          </mc:Choice>
          <mc:Fallback xmlns="">
            <p:pic>
              <p:nvPicPr>
                <p:cNvPr id="282" name="Freihand 281">
                  <a:extLst>
                    <a:ext uri="{FF2B5EF4-FFF2-40B4-BE49-F238E27FC236}">
                      <a16:creationId xmlns:a16="http://schemas.microsoft.com/office/drawing/2014/main" id="{F31952CA-6E6C-4A0D-9957-DFE790F3189B}"/>
                    </a:ext>
                  </a:extLst>
                </p:cNvPr>
                <p:cNvPicPr/>
                <p:nvPr/>
              </p:nvPicPr>
              <p:blipFill>
                <a:blip r:embed="rId418"/>
                <a:stretch>
                  <a:fillRect/>
                </a:stretch>
              </p:blipFill>
              <p:spPr>
                <a:xfrm>
                  <a:off x="7806893" y="2567787"/>
                  <a:ext cx="3369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83" name="Freihand 282">
                  <a:extLst>
                    <a:ext uri="{FF2B5EF4-FFF2-40B4-BE49-F238E27FC236}">
                      <a16:creationId xmlns:a16="http://schemas.microsoft.com/office/drawing/2014/main" id="{CDAC84B4-AB1E-4565-BC1D-BF5784AD0056}"/>
                    </a:ext>
                  </a:extLst>
                </p14:cNvPr>
                <p14:cNvContentPartPr/>
                <p14:nvPr/>
              </p14:nvContentPartPr>
              <p14:xfrm>
                <a:off x="7475333" y="2517387"/>
                <a:ext cx="158040" cy="6480"/>
              </p14:xfrm>
            </p:contentPart>
          </mc:Choice>
          <mc:Fallback xmlns="">
            <p:pic>
              <p:nvPicPr>
                <p:cNvPr id="283" name="Freihand 282">
                  <a:extLst>
                    <a:ext uri="{FF2B5EF4-FFF2-40B4-BE49-F238E27FC236}">
                      <a16:creationId xmlns:a16="http://schemas.microsoft.com/office/drawing/2014/main" id="{CDAC84B4-AB1E-4565-BC1D-BF5784AD0056}"/>
                    </a:ext>
                  </a:extLst>
                </p:cNvPr>
                <p:cNvPicPr/>
                <p:nvPr/>
              </p:nvPicPr>
              <p:blipFill>
                <a:blip r:embed="rId420"/>
                <a:stretch>
                  <a:fillRect/>
                </a:stretch>
              </p:blipFill>
              <p:spPr>
                <a:xfrm>
                  <a:off x="7471013" y="2513067"/>
                  <a:ext cx="1666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84" name="Freihand 283">
                  <a:extLst>
                    <a:ext uri="{FF2B5EF4-FFF2-40B4-BE49-F238E27FC236}">
                      <a16:creationId xmlns:a16="http://schemas.microsoft.com/office/drawing/2014/main" id="{F44EB8EB-4A62-48D6-B5DE-F1CBD2FBBAC4}"/>
                    </a:ext>
                  </a:extLst>
                </p14:cNvPr>
                <p14:cNvContentPartPr/>
                <p14:nvPr/>
              </p14:nvContentPartPr>
              <p14:xfrm>
                <a:off x="8428613" y="2641587"/>
                <a:ext cx="189360" cy="120960"/>
              </p14:xfrm>
            </p:contentPart>
          </mc:Choice>
          <mc:Fallback xmlns="">
            <p:pic>
              <p:nvPicPr>
                <p:cNvPr id="284" name="Freihand 283">
                  <a:extLst>
                    <a:ext uri="{FF2B5EF4-FFF2-40B4-BE49-F238E27FC236}">
                      <a16:creationId xmlns:a16="http://schemas.microsoft.com/office/drawing/2014/main" id="{F44EB8EB-4A62-48D6-B5DE-F1CBD2FBBAC4}"/>
                    </a:ext>
                  </a:extLst>
                </p:cNvPr>
                <p:cNvPicPr/>
                <p:nvPr/>
              </p:nvPicPr>
              <p:blipFill>
                <a:blip r:embed="rId422"/>
                <a:stretch>
                  <a:fillRect/>
                </a:stretch>
              </p:blipFill>
              <p:spPr>
                <a:xfrm>
                  <a:off x="8424293" y="2637267"/>
                  <a:ext cx="1980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85" name="Freihand 284">
                  <a:extLst>
                    <a:ext uri="{FF2B5EF4-FFF2-40B4-BE49-F238E27FC236}">
                      <a16:creationId xmlns:a16="http://schemas.microsoft.com/office/drawing/2014/main" id="{65E883DF-4F6D-4116-822D-182887931D2E}"/>
                    </a:ext>
                  </a:extLst>
                </p14:cNvPr>
                <p14:cNvContentPartPr/>
                <p14:nvPr/>
              </p14:nvContentPartPr>
              <p14:xfrm>
                <a:off x="8624093" y="2598387"/>
                <a:ext cx="13320" cy="37800"/>
              </p14:xfrm>
            </p:contentPart>
          </mc:Choice>
          <mc:Fallback xmlns="">
            <p:pic>
              <p:nvPicPr>
                <p:cNvPr id="285" name="Freihand 284">
                  <a:extLst>
                    <a:ext uri="{FF2B5EF4-FFF2-40B4-BE49-F238E27FC236}">
                      <a16:creationId xmlns:a16="http://schemas.microsoft.com/office/drawing/2014/main" id="{65E883DF-4F6D-4116-822D-182887931D2E}"/>
                    </a:ext>
                  </a:extLst>
                </p:cNvPr>
                <p:cNvPicPr/>
                <p:nvPr/>
              </p:nvPicPr>
              <p:blipFill>
                <a:blip r:embed="rId424"/>
                <a:stretch>
                  <a:fillRect/>
                </a:stretch>
              </p:blipFill>
              <p:spPr>
                <a:xfrm>
                  <a:off x="8619773" y="2594067"/>
                  <a:ext cx="2196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86" name="Freihand 285">
                  <a:extLst>
                    <a:ext uri="{FF2B5EF4-FFF2-40B4-BE49-F238E27FC236}">
                      <a16:creationId xmlns:a16="http://schemas.microsoft.com/office/drawing/2014/main" id="{A5C44B3F-EE3E-4E41-AEAD-29585FB8886C}"/>
                    </a:ext>
                  </a:extLst>
                </p14:cNvPr>
                <p14:cNvContentPartPr/>
                <p14:nvPr/>
              </p14:nvContentPartPr>
              <p14:xfrm>
                <a:off x="8717693" y="2547627"/>
                <a:ext cx="205920" cy="180000"/>
              </p14:xfrm>
            </p:contentPart>
          </mc:Choice>
          <mc:Fallback xmlns="">
            <p:pic>
              <p:nvPicPr>
                <p:cNvPr id="286" name="Freihand 285">
                  <a:extLst>
                    <a:ext uri="{FF2B5EF4-FFF2-40B4-BE49-F238E27FC236}">
                      <a16:creationId xmlns:a16="http://schemas.microsoft.com/office/drawing/2014/main" id="{A5C44B3F-EE3E-4E41-AEAD-29585FB8886C}"/>
                    </a:ext>
                  </a:extLst>
                </p:cNvPr>
                <p:cNvPicPr/>
                <p:nvPr/>
              </p:nvPicPr>
              <p:blipFill>
                <a:blip r:embed="rId426"/>
                <a:stretch>
                  <a:fillRect/>
                </a:stretch>
              </p:blipFill>
              <p:spPr>
                <a:xfrm>
                  <a:off x="8713373" y="2543307"/>
                  <a:ext cx="21456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87" name="Freihand 286">
                  <a:extLst>
                    <a:ext uri="{FF2B5EF4-FFF2-40B4-BE49-F238E27FC236}">
                      <a16:creationId xmlns:a16="http://schemas.microsoft.com/office/drawing/2014/main" id="{E8F52A1D-1F94-48AA-B3B6-12533423A587}"/>
                    </a:ext>
                  </a:extLst>
                </p14:cNvPr>
                <p14:cNvContentPartPr/>
                <p14:nvPr/>
              </p14:nvContentPartPr>
              <p14:xfrm>
                <a:off x="9140693" y="2604147"/>
                <a:ext cx="133920" cy="121320"/>
              </p14:xfrm>
            </p:contentPart>
          </mc:Choice>
          <mc:Fallback xmlns="">
            <p:pic>
              <p:nvPicPr>
                <p:cNvPr id="287" name="Freihand 286">
                  <a:extLst>
                    <a:ext uri="{FF2B5EF4-FFF2-40B4-BE49-F238E27FC236}">
                      <a16:creationId xmlns:a16="http://schemas.microsoft.com/office/drawing/2014/main" id="{E8F52A1D-1F94-48AA-B3B6-12533423A587}"/>
                    </a:ext>
                  </a:extLst>
                </p:cNvPr>
                <p:cNvPicPr/>
                <p:nvPr/>
              </p:nvPicPr>
              <p:blipFill>
                <a:blip r:embed="rId428"/>
                <a:stretch>
                  <a:fillRect/>
                </a:stretch>
              </p:blipFill>
              <p:spPr>
                <a:xfrm>
                  <a:off x="9136373" y="2599827"/>
                  <a:ext cx="1425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88" name="Freihand 287">
                  <a:extLst>
                    <a:ext uri="{FF2B5EF4-FFF2-40B4-BE49-F238E27FC236}">
                      <a16:creationId xmlns:a16="http://schemas.microsoft.com/office/drawing/2014/main" id="{495F6497-8945-49A2-8BD2-2442D7B151F7}"/>
                    </a:ext>
                  </a:extLst>
                </p14:cNvPr>
                <p14:cNvContentPartPr/>
                <p14:nvPr/>
              </p14:nvContentPartPr>
              <p14:xfrm>
                <a:off x="9304853" y="2518827"/>
                <a:ext cx="120600" cy="191880"/>
              </p14:xfrm>
            </p:contentPart>
          </mc:Choice>
          <mc:Fallback xmlns="">
            <p:pic>
              <p:nvPicPr>
                <p:cNvPr id="288" name="Freihand 287">
                  <a:extLst>
                    <a:ext uri="{FF2B5EF4-FFF2-40B4-BE49-F238E27FC236}">
                      <a16:creationId xmlns:a16="http://schemas.microsoft.com/office/drawing/2014/main" id="{495F6497-8945-49A2-8BD2-2442D7B151F7}"/>
                    </a:ext>
                  </a:extLst>
                </p:cNvPr>
                <p:cNvPicPr/>
                <p:nvPr/>
              </p:nvPicPr>
              <p:blipFill>
                <a:blip r:embed="rId430"/>
                <a:stretch>
                  <a:fillRect/>
                </a:stretch>
              </p:blipFill>
              <p:spPr>
                <a:xfrm>
                  <a:off x="9300533" y="2514507"/>
                  <a:ext cx="12924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89" name="Freihand 288">
                  <a:extLst>
                    <a:ext uri="{FF2B5EF4-FFF2-40B4-BE49-F238E27FC236}">
                      <a16:creationId xmlns:a16="http://schemas.microsoft.com/office/drawing/2014/main" id="{42CECE81-59FC-4369-A584-421B9DD72E9E}"/>
                    </a:ext>
                  </a:extLst>
                </p14:cNvPr>
                <p14:cNvContentPartPr/>
                <p14:nvPr/>
              </p14:nvContentPartPr>
              <p14:xfrm>
                <a:off x="9479093" y="2583267"/>
                <a:ext cx="218160" cy="69480"/>
              </p14:xfrm>
            </p:contentPart>
          </mc:Choice>
          <mc:Fallback xmlns="">
            <p:pic>
              <p:nvPicPr>
                <p:cNvPr id="289" name="Freihand 288">
                  <a:extLst>
                    <a:ext uri="{FF2B5EF4-FFF2-40B4-BE49-F238E27FC236}">
                      <a16:creationId xmlns:a16="http://schemas.microsoft.com/office/drawing/2014/main" id="{42CECE81-59FC-4369-A584-421B9DD72E9E}"/>
                    </a:ext>
                  </a:extLst>
                </p:cNvPr>
                <p:cNvPicPr/>
                <p:nvPr/>
              </p:nvPicPr>
              <p:blipFill>
                <a:blip r:embed="rId432"/>
                <a:stretch>
                  <a:fillRect/>
                </a:stretch>
              </p:blipFill>
              <p:spPr>
                <a:xfrm>
                  <a:off x="9474773" y="2578947"/>
                  <a:ext cx="2268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06" name="Freihand 305">
                  <a:extLst>
                    <a:ext uri="{FF2B5EF4-FFF2-40B4-BE49-F238E27FC236}">
                      <a16:creationId xmlns:a16="http://schemas.microsoft.com/office/drawing/2014/main" id="{4396B755-C73D-4112-BE81-8B4D28875A7F}"/>
                    </a:ext>
                  </a:extLst>
                </p14:cNvPr>
                <p14:cNvContentPartPr/>
                <p14:nvPr/>
              </p14:nvContentPartPr>
              <p14:xfrm>
                <a:off x="6013733" y="3051987"/>
                <a:ext cx="157680" cy="150840"/>
              </p14:xfrm>
            </p:contentPart>
          </mc:Choice>
          <mc:Fallback xmlns="">
            <p:pic>
              <p:nvPicPr>
                <p:cNvPr id="306" name="Freihand 305">
                  <a:extLst>
                    <a:ext uri="{FF2B5EF4-FFF2-40B4-BE49-F238E27FC236}">
                      <a16:creationId xmlns:a16="http://schemas.microsoft.com/office/drawing/2014/main" id="{4396B755-C73D-4112-BE81-8B4D28875A7F}"/>
                    </a:ext>
                  </a:extLst>
                </p:cNvPr>
                <p:cNvPicPr/>
                <p:nvPr/>
              </p:nvPicPr>
              <p:blipFill>
                <a:blip r:embed="rId434"/>
                <a:stretch>
                  <a:fillRect/>
                </a:stretch>
              </p:blipFill>
              <p:spPr>
                <a:xfrm>
                  <a:off x="6009413" y="3047667"/>
                  <a:ext cx="1663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307" name="Freihand 306">
                  <a:extLst>
                    <a:ext uri="{FF2B5EF4-FFF2-40B4-BE49-F238E27FC236}">
                      <a16:creationId xmlns:a16="http://schemas.microsoft.com/office/drawing/2014/main" id="{812288DA-9A93-448A-B79F-B19A7CBA80A2}"/>
                    </a:ext>
                  </a:extLst>
                </p14:cNvPr>
                <p14:cNvContentPartPr/>
                <p14:nvPr/>
              </p14:nvContentPartPr>
              <p14:xfrm>
                <a:off x="6195893" y="3057027"/>
                <a:ext cx="23400" cy="42840"/>
              </p14:xfrm>
            </p:contentPart>
          </mc:Choice>
          <mc:Fallback xmlns="">
            <p:pic>
              <p:nvPicPr>
                <p:cNvPr id="307" name="Freihand 306">
                  <a:extLst>
                    <a:ext uri="{FF2B5EF4-FFF2-40B4-BE49-F238E27FC236}">
                      <a16:creationId xmlns:a16="http://schemas.microsoft.com/office/drawing/2014/main" id="{812288DA-9A93-448A-B79F-B19A7CBA80A2}"/>
                    </a:ext>
                  </a:extLst>
                </p:cNvPr>
                <p:cNvPicPr/>
                <p:nvPr/>
              </p:nvPicPr>
              <p:blipFill>
                <a:blip r:embed="rId436"/>
                <a:stretch>
                  <a:fillRect/>
                </a:stretch>
              </p:blipFill>
              <p:spPr>
                <a:xfrm>
                  <a:off x="6191573" y="3052707"/>
                  <a:ext cx="320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08" name="Freihand 307">
                  <a:extLst>
                    <a:ext uri="{FF2B5EF4-FFF2-40B4-BE49-F238E27FC236}">
                      <a16:creationId xmlns:a16="http://schemas.microsoft.com/office/drawing/2014/main" id="{308DCCE5-D618-4881-870D-B7F19C47B3C1}"/>
                    </a:ext>
                  </a:extLst>
                </p14:cNvPr>
                <p14:cNvContentPartPr/>
                <p14:nvPr/>
              </p14:nvContentPartPr>
              <p14:xfrm>
                <a:off x="6252773" y="2978547"/>
                <a:ext cx="341280" cy="239040"/>
              </p14:xfrm>
            </p:contentPart>
          </mc:Choice>
          <mc:Fallback xmlns="">
            <p:pic>
              <p:nvPicPr>
                <p:cNvPr id="308" name="Freihand 307">
                  <a:extLst>
                    <a:ext uri="{FF2B5EF4-FFF2-40B4-BE49-F238E27FC236}">
                      <a16:creationId xmlns:a16="http://schemas.microsoft.com/office/drawing/2014/main" id="{308DCCE5-D618-4881-870D-B7F19C47B3C1}"/>
                    </a:ext>
                  </a:extLst>
                </p:cNvPr>
                <p:cNvPicPr/>
                <p:nvPr/>
              </p:nvPicPr>
              <p:blipFill>
                <a:blip r:embed="rId438"/>
                <a:stretch>
                  <a:fillRect/>
                </a:stretch>
              </p:blipFill>
              <p:spPr>
                <a:xfrm>
                  <a:off x="6248453" y="2974227"/>
                  <a:ext cx="34992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09" name="Freihand 308">
                  <a:extLst>
                    <a:ext uri="{FF2B5EF4-FFF2-40B4-BE49-F238E27FC236}">
                      <a16:creationId xmlns:a16="http://schemas.microsoft.com/office/drawing/2014/main" id="{4DDDB8C1-C970-4DA4-94F2-536A69DD5831}"/>
                    </a:ext>
                  </a:extLst>
                </p14:cNvPr>
                <p14:cNvContentPartPr/>
                <p14:nvPr/>
              </p14:nvContentPartPr>
              <p14:xfrm>
                <a:off x="6657053" y="3062067"/>
                <a:ext cx="70200" cy="97200"/>
              </p14:xfrm>
            </p:contentPart>
          </mc:Choice>
          <mc:Fallback xmlns="">
            <p:pic>
              <p:nvPicPr>
                <p:cNvPr id="309" name="Freihand 308">
                  <a:extLst>
                    <a:ext uri="{FF2B5EF4-FFF2-40B4-BE49-F238E27FC236}">
                      <a16:creationId xmlns:a16="http://schemas.microsoft.com/office/drawing/2014/main" id="{4DDDB8C1-C970-4DA4-94F2-536A69DD5831}"/>
                    </a:ext>
                  </a:extLst>
                </p:cNvPr>
                <p:cNvPicPr/>
                <p:nvPr/>
              </p:nvPicPr>
              <p:blipFill>
                <a:blip r:embed="rId440"/>
                <a:stretch>
                  <a:fillRect/>
                </a:stretch>
              </p:blipFill>
              <p:spPr>
                <a:xfrm>
                  <a:off x="6652733" y="3057747"/>
                  <a:ext cx="788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12" name="Freihand 311">
                  <a:extLst>
                    <a:ext uri="{FF2B5EF4-FFF2-40B4-BE49-F238E27FC236}">
                      <a16:creationId xmlns:a16="http://schemas.microsoft.com/office/drawing/2014/main" id="{7BE6B2DB-1B90-4E60-8410-31EB5E4AAC61}"/>
                    </a:ext>
                  </a:extLst>
                </p14:cNvPr>
                <p14:cNvContentPartPr/>
                <p14:nvPr/>
              </p14:nvContentPartPr>
              <p14:xfrm>
                <a:off x="6932453" y="3161427"/>
                <a:ext cx="11520" cy="91440"/>
              </p14:xfrm>
            </p:contentPart>
          </mc:Choice>
          <mc:Fallback xmlns="">
            <p:pic>
              <p:nvPicPr>
                <p:cNvPr id="312" name="Freihand 311">
                  <a:extLst>
                    <a:ext uri="{FF2B5EF4-FFF2-40B4-BE49-F238E27FC236}">
                      <a16:creationId xmlns:a16="http://schemas.microsoft.com/office/drawing/2014/main" id="{7BE6B2DB-1B90-4E60-8410-31EB5E4AAC61}"/>
                    </a:ext>
                  </a:extLst>
                </p:cNvPr>
                <p:cNvPicPr/>
                <p:nvPr/>
              </p:nvPicPr>
              <p:blipFill>
                <a:blip r:embed="rId442"/>
                <a:stretch>
                  <a:fillRect/>
                </a:stretch>
              </p:blipFill>
              <p:spPr>
                <a:xfrm>
                  <a:off x="6928133" y="3157107"/>
                  <a:ext cx="201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13" name="Freihand 312">
                  <a:extLst>
                    <a:ext uri="{FF2B5EF4-FFF2-40B4-BE49-F238E27FC236}">
                      <a16:creationId xmlns:a16="http://schemas.microsoft.com/office/drawing/2014/main" id="{0960C0F1-C553-4D5F-9103-3856B31CD559}"/>
                    </a:ext>
                  </a:extLst>
                </p14:cNvPr>
                <p14:cNvContentPartPr/>
                <p14:nvPr/>
              </p14:nvContentPartPr>
              <p14:xfrm>
                <a:off x="7069253" y="3039387"/>
                <a:ext cx="128880" cy="124920"/>
              </p14:xfrm>
            </p:contentPart>
          </mc:Choice>
          <mc:Fallback xmlns="">
            <p:pic>
              <p:nvPicPr>
                <p:cNvPr id="313" name="Freihand 312">
                  <a:extLst>
                    <a:ext uri="{FF2B5EF4-FFF2-40B4-BE49-F238E27FC236}">
                      <a16:creationId xmlns:a16="http://schemas.microsoft.com/office/drawing/2014/main" id="{0960C0F1-C553-4D5F-9103-3856B31CD559}"/>
                    </a:ext>
                  </a:extLst>
                </p:cNvPr>
                <p:cNvPicPr/>
                <p:nvPr/>
              </p:nvPicPr>
              <p:blipFill>
                <a:blip r:embed="rId444"/>
                <a:stretch>
                  <a:fillRect/>
                </a:stretch>
              </p:blipFill>
              <p:spPr>
                <a:xfrm>
                  <a:off x="7064933" y="3035067"/>
                  <a:ext cx="1375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15" name="Freihand 314">
                  <a:extLst>
                    <a:ext uri="{FF2B5EF4-FFF2-40B4-BE49-F238E27FC236}">
                      <a16:creationId xmlns:a16="http://schemas.microsoft.com/office/drawing/2014/main" id="{1BDE1A26-68B6-4AF8-9327-242D2A5889D9}"/>
                    </a:ext>
                  </a:extLst>
                </p14:cNvPr>
                <p14:cNvContentPartPr/>
                <p14:nvPr/>
              </p14:nvContentPartPr>
              <p14:xfrm>
                <a:off x="7253933" y="2963427"/>
                <a:ext cx="533160" cy="198360"/>
              </p14:xfrm>
            </p:contentPart>
          </mc:Choice>
          <mc:Fallback xmlns="">
            <p:pic>
              <p:nvPicPr>
                <p:cNvPr id="315" name="Freihand 314">
                  <a:extLst>
                    <a:ext uri="{FF2B5EF4-FFF2-40B4-BE49-F238E27FC236}">
                      <a16:creationId xmlns:a16="http://schemas.microsoft.com/office/drawing/2014/main" id="{1BDE1A26-68B6-4AF8-9327-242D2A5889D9}"/>
                    </a:ext>
                  </a:extLst>
                </p:cNvPr>
                <p:cNvPicPr/>
                <p:nvPr/>
              </p:nvPicPr>
              <p:blipFill>
                <a:blip r:embed="rId446"/>
                <a:stretch>
                  <a:fillRect/>
                </a:stretch>
              </p:blipFill>
              <p:spPr>
                <a:xfrm>
                  <a:off x="7249613" y="2959107"/>
                  <a:ext cx="5418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16" name="Freihand 315">
                  <a:extLst>
                    <a:ext uri="{FF2B5EF4-FFF2-40B4-BE49-F238E27FC236}">
                      <a16:creationId xmlns:a16="http://schemas.microsoft.com/office/drawing/2014/main" id="{1F97C866-DE84-476B-BD07-159EF2090CBD}"/>
                    </a:ext>
                  </a:extLst>
                </p14:cNvPr>
                <p14:cNvContentPartPr/>
                <p14:nvPr/>
              </p14:nvContentPartPr>
              <p14:xfrm>
                <a:off x="7951613" y="3005547"/>
                <a:ext cx="344520" cy="118440"/>
              </p14:xfrm>
            </p:contentPart>
          </mc:Choice>
          <mc:Fallback xmlns="">
            <p:pic>
              <p:nvPicPr>
                <p:cNvPr id="316" name="Freihand 315">
                  <a:extLst>
                    <a:ext uri="{FF2B5EF4-FFF2-40B4-BE49-F238E27FC236}">
                      <a16:creationId xmlns:a16="http://schemas.microsoft.com/office/drawing/2014/main" id="{1F97C866-DE84-476B-BD07-159EF2090CBD}"/>
                    </a:ext>
                  </a:extLst>
                </p:cNvPr>
                <p:cNvPicPr/>
                <p:nvPr/>
              </p:nvPicPr>
              <p:blipFill>
                <a:blip r:embed="rId448"/>
                <a:stretch>
                  <a:fillRect/>
                </a:stretch>
              </p:blipFill>
              <p:spPr>
                <a:xfrm>
                  <a:off x="7946933" y="3001227"/>
                  <a:ext cx="3531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17" name="Freihand 316">
                  <a:extLst>
                    <a:ext uri="{FF2B5EF4-FFF2-40B4-BE49-F238E27FC236}">
                      <a16:creationId xmlns:a16="http://schemas.microsoft.com/office/drawing/2014/main" id="{C16AE4B4-71BC-4278-A179-F61082F9FE95}"/>
                    </a:ext>
                  </a:extLst>
                </p14:cNvPr>
                <p14:cNvContentPartPr/>
                <p14:nvPr/>
              </p14:nvContentPartPr>
              <p14:xfrm>
                <a:off x="8329613" y="2977467"/>
                <a:ext cx="120960" cy="114480"/>
              </p14:xfrm>
            </p:contentPart>
          </mc:Choice>
          <mc:Fallback xmlns="">
            <p:pic>
              <p:nvPicPr>
                <p:cNvPr id="317" name="Freihand 316">
                  <a:extLst>
                    <a:ext uri="{FF2B5EF4-FFF2-40B4-BE49-F238E27FC236}">
                      <a16:creationId xmlns:a16="http://schemas.microsoft.com/office/drawing/2014/main" id="{C16AE4B4-71BC-4278-A179-F61082F9FE95}"/>
                    </a:ext>
                  </a:extLst>
                </p:cNvPr>
                <p:cNvPicPr/>
                <p:nvPr/>
              </p:nvPicPr>
              <p:blipFill>
                <a:blip r:embed="rId450"/>
                <a:stretch>
                  <a:fillRect/>
                </a:stretch>
              </p:blipFill>
              <p:spPr>
                <a:xfrm>
                  <a:off x="8325293" y="2973147"/>
                  <a:ext cx="1296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18" name="Freihand 317">
                  <a:extLst>
                    <a:ext uri="{FF2B5EF4-FFF2-40B4-BE49-F238E27FC236}">
                      <a16:creationId xmlns:a16="http://schemas.microsoft.com/office/drawing/2014/main" id="{8E756AC3-6D57-4150-8E1C-E2813C4CED40}"/>
                    </a:ext>
                  </a:extLst>
                </p14:cNvPr>
                <p14:cNvContentPartPr/>
                <p14:nvPr/>
              </p14:nvContentPartPr>
              <p14:xfrm>
                <a:off x="8463533" y="2896467"/>
                <a:ext cx="179280" cy="193320"/>
              </p14:xfrm>
            </p:contentPart>
          </mc:Choice>
          <mc:Fallback xmlns="">
            <p:pic>
              <p:nvPicPr>
                <p:cNvPr id="318" name="Freihand 317">
                  <a:extLst>
                    <a:ext uri="{FF2B5EF4-FFF2-40B4-BE49-F238E27FC236}">
                      <a16:creationId xmlns:a16="http://schemas.microsoft.com/office/drawing/2014/main" id="{8E756AC3-6D57-4150-8E1C-E2813C4CED40}"/>
                    </a:ext>
                  </a:extLst>
                </p:cNvPr>
                <p:cNvPicPr/>
                <p:nvPr/>
              </p:nvPicPr>
              <p:blipFill>
                <a:blip r:embed="rId452"/>
                <a:stretch>
                  <a:fillRect/>
                </a:stretch>
              </p:blipFill>
              <p:spPr>
                <a:xfrm>
                  <a:off x="8459213" y="2892147"/>
                  <a:ext cx="1879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19" name="Freihand 318">
                  <a:extLst>
                    <a:ext uri="{FF2B5EF4-FFF2-40B4-BE49-F238E27FC236}">
                      <a16:creationId xmlns:a16="http://schemas.microsoft.com/office/drawing/2014/main" id="{24391EAE-9D96-464D-B9C6-CF5D4431781F}"/>
                    </a:ext>
                  </a:extLst>
                </p14:cNvPr>
                <p14:cNvContentPartPr/>
                <p14:nvPr/>
              </p14:nvContentPartPr>
              <p14:xfrm>
                <a:off x="8693573" y="3000147"/>
                <a:ext cx="17640" cy="52920"/>
              </p14:xfrm>
            </p:contentPart>
          </mc:Choice>
          <mc:Fallback xmlns="">
            <p:pic>
              <p:nvPicPr>
                <p:cNvPr id="319" name="Freihand 318">
                  <a:extLst>
                    <a:ext uri="{FF2B5EF4-FFF2-40B4-BE49-F238E27FC236}">
                      <a16:creationId xmlns:a16="http://schemas.microsoft.com/office/drawing/2014/main" id="{24391EAE-9D96-464D-B9C6-CF5D4431781F}"/>
                    </a:ext>
                  </a:extLst>
                </p:cNvPr>
                <p:cNvPicPr/>
                <p:nvPr/>
              </p:nvPicPr>
              <p:blipFill>
                <a:blip r:embed="rId454"/>
                <a:stretch>
                  <a:fillRect/>
                </a:stretch>
              </p:blipFill>
              <p:spPr>
                <a:xfrm>
                  <a:off x="8689253" y="2995827"/>
                  <a:ext cx="262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320" name="Freihand 319">
                  <a:extLst>
                    <a:ext uri="{FF2B5EF4-FFF2-40B4-BE49-F238E27FC236}">
                      <a16:creationId xmlns:a16="http://schemas.microsoft.com/office/drawing/2014/main" id="{4C7F9773-A2EE-4B61-86B5-46E8B8810F77}"/>
                    </a:ext>
                  </a:extLst>
                </p14:cNvPr>
                <p14:cNvContentPartPr/>
                <p14:nvPr/>
              </p14:nvContentPartPr>
              <p14:xfrm>
                <a:off x="8739293" y="2870187"/>
                <a:ext cx="123120" cy="195120"/>
              </p14:xfrm>
            </p:contentPart>
          </mc:Choice>
          <mc:Fallback xmlns="">
            <p:pic>
              <p:nvPicPr>
                <p:cNvPr id="320" name="Freihand 319">
                  <a:extLst>
                    <a:ext uri="{FF2B5EF4-FFF2-40B4-BE49-F238E27FC236}">
                      <a16:creationId xmlns:a16="http://schemas.microsoft.com/office/drawing/2014/main" id="{4C7F9773-A2EE-4B61-86B5-46E8B8810F77}"/>
                    </a:ext>
                  </a:extLst>
                </p:cNvPr>
                <p:cNvPicPr/>
                <p:nvPr/>
              </p:nvPicPr>
              <p:blipFill>
                <a:blip r:embed="rId456"/>
                <a:stretch>
                  <a:fillRect/>
                </a:stretch>
              </p:blipFill>
              <p:spPr>
                <a:xfrm>
                  <a:off x="8734973" y="2865867"/>
                  <a:ext cx="13176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21" name="Freihand 320">
                  <a:extLst>
                    <a:ext uri="{FF2B5EF4-FFF2-40B4-BE49-F238E27FC236}">
                      <a16:creationId xmlns:a16="http://schemas.microsoft.com/office/drawing/2014/main" id="{67417AC5-60D8-4DA7-BD95-F888707C8DB7}"/>
                    </a:ext>
                  </a:extLst>
                </p14:cNvPr>
                <p14:cNvContentPartPr/>
                <p14:nvPr/>
              </p14:nvContentPartPr>
              <p14:xfrm>
                <a:off x="8842613" y="2969907"/>
                <a:ext cx="40320" cy="82800"/>
              </p14:xfrm>
            </p:contentPart>
          </mc:Choice>
          <mc:Fallback xmlns="">
            <p:pic>
              <p:nvPicPr>
                <p:cNvPr id="321" name="Freihand 320">
                  <a:extLst>
                    <a:ext uri="{FF2B5EF4-FFF2-40B4-BE49-F238E27FC236}">
                      <a16:creationId xmlns:a16="http://schemas.microsoft.com/office/drawing/2014/main" id="{67417AC5-60D8-4DA7-BD95-F888707C8DB7}"/>
                    </a:ext>
                  </a:extLst>
                </p:cNvPr>
                <p:cNvPicPr/>
                <p:nvPr/>
              </p:nvPicPr>
              <p:blipFill>
                <a:blip r:embed="rId458"/>
                <a:stretch>
                  <a:fillRect/>
                </a:stretch>
              </p:blipFill>
              <p:spPr>
                <a:xfrm>
                  <a:off x="8838293" y="2965587"/>
                  <a:ext cx="489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322" name="Freihand 321">
                  <a:extLst>
                    <a:ext uri="{FF2B5EF4-FFF2-40B4-BE49-F238E27FC236}">
                      <a16:creationId xmlns:a16="http://schemas.microsoft.com/office/drawing/2014/main" id="{2662381D-7219-474F-95AF-9F2814CFB3F6}"/>
                    </a:ext>
                  </a:extLst>
                </p14:cNvPr>
                <p14:cNvContentPartPr/>
                <p14:nvPr/>
              </p14:nvContentPartPr>
              <p14:xfrm>
                <a:off x="8911733" y="2905467"/>
                <a:ext cx="105480" cy="162360"/>
              </p14:xfrm>
            </p:contentPart>
          </mc:Choice>
          <mc:Fallback xmlns="">
            <p:pic>
              <p:nvPicPr>
                <p:cNvPr id="322" name="Freihand 321">
                  <a:extLst>
                    <a:ext uri="{FF2B5EF4-FFF2-40B4-BE49-F238E27FC236}">
                      <a16:creationId xmlns:a16="http://schemas.microsoft.com/office/drawing/2014/main" id="{2662381D-7219-474F-95AF-9F2814CFB3F6}"/>
                    </a:ext>
                  </a:extLst>
                </p:cNvPr>
                <p:cNvPicPr/>
                <p:nvPr/>
              </p:nvPicPr>
              <p:blipFill>
                <a:blip r:embed="rId460"/>
                <a:stretch>
                  <a:fillRect/>
                </a:stretch>
              </p:blipFill>
              <p:spPr>
                <a:xfrm>
                  <a:off x="8907413" y="2901147"/>
                  <a:ext cx="1141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324" name="Freihand 323">
                  <a:extLst>
                    <a:ext uri="{FF2B5EF4-FFF2-40B4-BE49-F238E27FC236}">
                      <a16:creationId xmlns:a16="http://schemas.microsoft.com/office/drawing/2014/main" id="{B9595BB2-A397-44FF-A0AF-D1FE76D2C769}"/>
                    </a:ext>
                  </a:extLst>
                </p14:cNvPr>
                <p14:cNvContentPartPr/>
                <p14:nvPr/>
              </p14:nvContentPartPr>
              <p14:xfrm>
                <a:off x="9159413" y="2948307"/>
                <a:ext cx="187920" cy="110880"/>
              </p14:xfrm>
            </p:contentPart>
          </mc:Choice>
          <mc:Fallback xmlns="">
            <p:pic>
              <p:nvPicPr>
                <p:cNvPr id="324" name="Freihand 323">
                  <a:extLst>
                    <a:ext uri="{FF2B5EF4-FFF2-40B4-BE49-F238E27FC236}">
                      <a16:creationId xmlns:a16="http://schemas.microsoft.com/office/drawing/2014/main" id="{B9595BB2-A397-44FF-A0AF-D1FE76D2C769}"/>
                    </a:ext>
                  </a:extLst>
                </p:cNvPr>
                <p:cNvPicPr/>
                <p:nvPr/>
              </p:nvPicPr>
              <p:blipFill>
                <a:blip r:embed="rId462"/>
                <a:stretch>
                  <a:fillRect/>
                </a:stretch>
              </p:blipFill>
              <p:spPr>
                <a:xfrm>
                  <a:off x="9155093" y="2943987"/>
                  <a:ext cx="1965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325" name="Freihand 324">
                  <a:extLst>
                    <a:ext uri="{FF2B5EF4-FFF2-40B4-BE49-F238E27FC236}">
                      <a16:creationId xmlns:a16="http://schemas.microsoft.com/office/drawing/2014/main" id="{E78DB517-9B92-42F2-AC37-277B92C950F1}"/>
                    </a:ext>
                  </a:extLst>
                </p14:cNvPr>
                <p14:cNvContentPartPr/>
                <p14:nvPr/>
              </p14:nvContentPartPr>
              <p14:xfrm>
                <a:off x="9356693" y="2891787"/>
                <a:ext cx="47520" cy="60840"/>
              </p14:xfrm>
            </p:contentPart>
          </mc:Choice>
          <mc:Fallback xmlns="">
            <p:pic>
              <p:nvPicPr>
                <p:cNvPr id="325" name="Freihand 324">
                  <a:extLst>
                    <a:ext uri="{FF2B5EF4-FFF2-40B4-BE49-F238E27FC236}">
                      <a16:creationId xmlns:a16="http://schemas.microsoft.com/office/drawing/2014/main" id="{E78DB517-9B92-42F2-AC37-277B92C950F1}"/>
                    </a:ext>
                  </a:extLst>
                </p:cNvPr>
                <p:cNvPicPr/>
                <p:nvPr/>
              </p:nvPicPr>
              <p:blipFill>
                <a:blip r:embed="rId464"/>
                <a:stretch>
                  <a:fillRect/>
                </a:stretch>
              </p:blipFill>
              <p:spPr>
                <a:xfrm>
                  <a:off x="9352373" y="2887467"/>
                  <a:ext cx="5616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326" name="Freihand 325">
                  <a:extLst>
                    <a:ext uri="{FF2B5EF4-FFF2-40B4-BE49-F238E27FC236}">
                      <a16:creationId xmlns:a16="http://schemas.microsoft.com/office/drawing/2014/main" id="{A90111C8-3380-4507-BD41-8DF556F4C5BA}"/>
                    </a:ext>
                  </a:extLst>
                </p14:cNvPr>
                <p14:cNvContentPartPr/>
                <p14:nvPr/>
              </p14:nvContentPartPr>
              <p14:xfrm>
                <a:off x="9420413" y="2852547"/>
                <a:ext cx="166320" cy="158040"/>
              </p14:xfrm>
            </p:contentPart>
          </mc:Choice>
          <mc:Fallback xmlns="">
            <p:pic>
              <p:nvPicPr>
                <p:cNvPr id="326" name="Freihand 325">
                  <a:extLst>
                    <a:ext uri="{FF2B5EF4-FFF2-40B4-BE49-F238E27FC236}">
                      <a16:creationId xmlns:a16="http://schemas.microsoft.com/office/drawing/2014/main" id="{A90111C8-3380-4507-BD41-8DF556F4C5BA}"/>
                    </a:ext>
                  </a:extLst>
                </p:cNvPr>
                <p:cNvPicPr/>
                <p:nvPr/>
              </p:nvPicPr>
              <p:blipFill>
                <a:blip r:embed="rId466"/>
                <a:stretch>
                  <a:fillRect/>
                </a:stretch>
              </p:blipFill>
              <p:spPr>
                <a:xfrm>
                  <a:off x="9416093" y="2848227"/>
                  <a:ext cx="1749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327" name="Freihand 326">
                  <a:extLst>
                    <a:ext uri="{FF2B5EF4-FFF2-40B4-BE49-F238E27FC236}">
                      <a16:creationId xmlns:a16="http://schemas.microsoft.com/office/drawing/2014/main" id="{5005A973-7E99-4AE2-8164-79B83B4DD4AC}"/>
                    </a:ext>
                  </a:extLst>
                </p14:cNvPr>
                <p14:cNvContentPartPr/>
                <p14:nvPr/>
              </p14:nvContentPartPr>
              <p14:xfrm>
                <a:off x="9879413" y="2878827"/>
                <a:ext cx="100080" cy="123840"/>
              </p14:xfrm>
            </p:contentPart>
          </mc:Choice>
          <mc:Fallback xmlns="">
            <p:pic>
              <p:nvPicPr>
                <p:cNvPr id="327" name="Freihand 326">
                  <a:extLst>
                    <a:ext uri="{FF2B5EF4-FFF2-40B4-BE49-F238E27FC236}">
                      <a16:creationId xmlns:a16="http://schemas.microsoft.com/office/drawing/2014/main" id="{5005A973-7E99-4AE2-8164-79B83B4DD4AC}"/>
                    </a:ext>
                  </a:extLst>
                </p:cNvPr>
                <p:cNvPicPr/>
                <p:nvPr/>
              </p:nvPicPr>
              <p:blipFill>
                <a:blip r:embed="rId468"/>
                <a:stretch>
                  <a:fillRect/>
                </a:stretch>
              </p:blipFill>
              <p:spPr>
                <a:xfrm>
                  <a:off x="9875093" y="2874507"/>
                  <a:ext cx="1087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328" name="Freihand 327">
                  <a:extLst>
                    <a:ext uri="{FF2B5EF4-FFF2-40B4-BE49-F238E27FC236}">
                      <a16:creationId xmlns:a16="http://schemas.microsoft.com/office/drawing/2014/main" id="{1F6D1CC8-930E-4100-B3F2-5086EBDE3C64}"/>
                    </a:ext>
                  </a:extLst>
                </p14:cNvPr>
                <p14:cNvContentPartPr/>
                <p14:nvPr/>
              </p14:nvContentPartPr>
              <p14:xfrm>
                <a:off x="9903173" y="2878827"/>
                <a:ext cx="93600" cy="171360"/>
              </p14:xfrm>
            </p:contentPart>
          </mc:Choice>
          <mc:Fallback xmlns="">
            <p:pic>
              <p:nvPicPr>
                <p:cNvPr id="328" name="Freihand 327">
                  <a:extLst>
                    <a:ext uri="{FF2B5EF4-FFF2-40B4-BE49-F238E27FC236}">
                      <a16:creationId xmlns:a16="http://schemas.microsoft.com/office/drawing/2014/main" id="{1F6D1CC8-930E-4100-B3F2-5086EBDE3C64}"/>
                    </a:ext>
                  </a:extLst>
                </p:cNvPr>
                <p:cNvPicPr/>
                <p:nvPr/>
              </p:nvPicPr>
              <p:blipFill>
                <a:blip r:embed="rId470"/>
                <a:stretch>
                  <a:fillRect/>
                </a:stretch>
              </p:blipFill>
              <p:spPr>
                <a:xfrm>
                  <a:off x="9898853" y="2874507"/>
                  <a:ext cx="10224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329" name="Freihand 328">
                  <a:extLst>
                    <a:ext uri="{FF2B5EF4-FFF2-40B4-BE49-F238E27FC236}">
                      <a16:creationId xmlns:a16="http://schemas.microsoft.com/office/drawing/2014/main" id="{3F9F69D5-E8C3-4EB9-8C74-9D0DA9930670}"/>
                    </a:ext>
                  </a:extLst>
                </p14:cNvPr>
                <p14:cNvContentPartPr/>
                <p14:nvPr/>
              </p14:nvContentPartPr>
              <p14:xfrm>
                <a:off x="10041053" y="2882067"/>
                <a:ext cx="126000" cy="138960"/>
              </p14:xfrm>
            </p:contentPart>
          </mc:Choice>
          <mc:Fallback xmlns="">
            <p:pic>
              <p:nvPicPr>
                <p:cNvPr id="329" name="Freihand 328">
                  <a:extLst>
                    <a:ext uri="{FF2B5EF4-FFF2-40B4-BE49-F238E27FC236}">
                      <a16:creationId xmlns:a16="http://schemas.microsoft.com/office/drawing/2014/main" id="{3F9F69D5-E8C3-4EB9-8C74-9D0DA9930670}"/>
                    </a:ext>
                  </a:extLst>
                </p:cNvPr>
                <p:cNvPicPr/>
                <p:nvPr/>
              </p:nvPicPr>
              <p:blipFill>
                <a:blip r:embed="rId472"/>
                <a:stretch>
                  <a:fillRect/>
                </a:stretch>
              </p:blipFill>
              <p:spPr>
                <a:xfrm>
                  <a:off x="10036733" y="2877747"/>
                  <a:ext cx="1346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332" name="Freihand 331">
                  <a:extLst>
                    <a:ext uri="{FF2B5EF4-FFF2-40B4-BE49-F238E27FC236}">
                      <a16:creationId xmlns:a16="http://schemas.microsoft.com/office/drawing/2014/main" id="{AF338410-4ADE-447B-9230-EFF55A026405}"/>
                    </a:ext>
                  </a:extLst>
                </p14:cNvPr>
                <p14:cNvContentPartPr/>
                <p14:nvPr/>
              </p14:nvContentPartPr>
              <p14:xfrm>
                <a:off x="10390973" y="2896107"/>
                <a:ext cx="129600" cy="93600"/>
              </p14:xfrm>
            </p:contentPart>
          </mc:Choice>
          <mc:Fallback xmlns="">
            <p:pic>
              <p:nvPicPr>
                <p:cNvPr id="332" name="Freihand 331">
                  <a:extLst>
                    <a:ext uri="{FF2B5EF4-FFF2-40B4-BE49-F238E27FC236}">
                      <a16:creationId xmlns:a16="http://schemas.microsoft.com/office/drawing/2014/main" id="{AF338410-4ADE-447B-9230-EFF55A026405}"/>
                    </a:ext>
                  </a:extLst>
                </p:cNvPr>
                <p:cNvPicPr/>
                <p:nvPr/>
              </p:nvPicPr>
              <p:blipFill>
                <a:blip r:embed="rId474"/>
                <a:stretch>
                  <a:fillRect/>
                </a:stretch>
              </p:blipFill>
              <p:spPr>
                <a:xfrm>
                  <a:off x="10386653" y="2891787"/>
                  <a:ext cx="1382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333" name="Freihand 332">
                  <a:extLst>
                    <a:ext uri="{FF2B5EF4-FFF2-40B4-BE49-F238E27FC236}">
                      <a16:creationId xmlns:a16="http://schemas.microsoft.com/office/drawing/2014/main" id="{5A4BCEF5-01E9-4486-B7EE-1637C89E0A60}"/>
                    </a:ext>
                  </a:extLst>
                </p14:cNvPr>
                <p14:cNvContentPartPr/>
                <p14:nvPr/>
              </p14:nvContentPartPr>
              <p14:xfrm>
                <a:off x="10385213" y="2885667"/>
                <a:ext cx="168120" cy="116640"/>
              </p14:xfrm>
            </p:contentPart>
          </mc:Choice>
          <mc:Fallback xmlns="">
            <p:pic>
              <p:nvPicPr>
                <p:cNvPr id="333" name="Freihand 332">
                  <a:extLst>
                    <a:ext uri="{FF2B5EF4-FFF2-40B4-BE49-F238E27FC236}">
                      <a16:creationId xmlns:a16="http://schemas.microsoft.com/office/drawing/2014/main" id="{5A4BCEF5-01E9-4486-B7EE-1637C89E0A60}"/>
                    </a:ext>
                  </a:extLst>
                </p:cNvPr>
                <p:cNvPicPr/>
                <p:nvPr/>
              </p:nvPicPr>
              <p:blipFill>
                <a:blip r:embed="rId476"/>
                <a:stretch>
                  <a:fillRect/>
                </a:stretch>
              </p:blipFill>
              <p:spPr>
                <a:xfrm>
                  <a:off x="10380893" y="2881347"/>
                  <a:ext cx="17676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334" name="Freihand 333">
                  <a:extLst>
                    <a:ext uri="{FF2B5EF4-FFF2-40B4-BE49-F238E27FC236}">
                      <a16:creationId xmlns:a16="http://schemas.microsoft.com/office/drawing/2014/main" id="{622E0116-74FA-4AA3-97A8-B45017BE9158}"/>
                    </a:ext>
                  </a:extLst>
                </p14:cNvPr>
                <p14:cNvContentPartPr/>
                <p14:nvPr/>
              </p14:nvContentPartPr>
              <p14:xfrm>
                <a:off x="10563773" y="2905467"/>
                <a:ext cx="72360" cy="92520"/>
              </p14:xfrm>
            </p:contentPart>
          </mc:Choice>
          <mc:Fallback xmlns="">
            <p:pic>
              <p:nvPicPr>
                <p:cNvPr id="334" name="Freihand 333">
                  <a:extLst>
                    <a:ext uri="{FF2B5EF4-FFF2-40B4-BE49-F238E27FC236}">
                      <a16:creationId xmlns:a16="http://schemas.microsoft.com/office/drawing/2014/main" id="{622E0116-74FA-4AA3-97A8-B45017BE9158}"/>
                    </a:ext>
                  </a:extLst>
                </p:cNvPr>
                <p:cNvPicPr/>
                <p:nvPr/>
              </p:nvPicPr>
              <p:blipFill>
                <a:blip r:embed="rId478"/>
                <a:stretch>
                  <a:fillRect/>
                </a:stretch>
              </p:blipFill>
              <p:spPr>
                <a:xfrm>
                  <a:off x="10559453" y="2901147"/>
                  <a:ext cx="8100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335" name="Freihand 334">
                  <a:extLst>
                    <a:ext uri="{FF2B5EF4-FFF2-40B4-BE49-F238E27FC236}">
                      <a16:creationId xmlns:a16="http://schemas.microsoft.com/office/drawing/2014/main" id="{900D7879-4E77-488F-9ECE-2267420CE27A}"/>
                    </a:ext>
                  </a:extLst>
                </p14:cNvPr>
                <p14:cNvContentPartPr/>
                <p14:nvPr/>
              </p14:nvContentPartPr>
              <p14:xfrm>
                <a:off x="10675733" y="2810067"/>
                <a:ext cx="151560" cy="181800"/>
              </p14:xfrm>
            </p:contentPart>
          </mc:Choice>
          <mc:Fallback xmlns="">
            <p:pic>
              <p:nvPicPr>
                <p:cNvPr id="335" name="Freihand 334">
                  <a:extLst>
                    <a:ext uri="{FF2B5EF4-FFF2-40B4-BE49-F238E27FC236}">
                      <a16:creationId xmlns:a16="http://schemas.microsoft.com/office/drawing/2014/main" id="{900D7879-4E77-488F-9ECE-2267420CE27A}"/>
                    </a:ext>
                  </a:extLst>
                </p:cNvPr>
                <p:cNvPicPr/>
                <p:nvPr/>
              </p:nvPicPr>
              <p:blipFill>
                <a:blip r:embed="rId480"/>
                <a:stretch>
                  <a:fillRect/>
                </a:stretch>
              </p:blipFill>
              <p:spPr>
                <a:xfrm>
                  <a:off x="10671413" y="2805747"/>
                  <a:ext cx="1602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337" name="Freihand 336">
                  <a:extLst>
                    <a:ext uri="{FF2B5EF4-FFF2-40B4-BE49-F238E27FC236}">
                      <a16:creationId xmlns:a16="http://schemas.microsoft.com/office/drawing/2014/main" id="{30CF7E92-F892-4E04-8AAA-99198643A949}"/>
                    </a:ext>
                  </a:extLst>
                </p14:cNvPr>
                <p14:cNvContentPartPr/>
                <p14:nvPr/>
              </p14:nvContentPartPr>
              <p14:xfrm>
                <a:off x="11019893" y="2797827"/>
                <a:ext cx="236520" cy="162720"/>
              </p14:xfrm>
            </p:contentPart>
          </mc:Choice>
          <mc:Fallback xmlns="">
            <p:pic>
              <p:nvPicPr>
                <p:cNvPr id="337" name="Freihand 336">
                  <a:extLst>
                    <a:ext uri="{FF2B5EF4-FFF2-40B4-BE49-F238E27FC236}">
                      <a16:creationId xmlns:a16="http://schemas.microsoft.com/office/drawing/2014/main" id="{30CF7E92-F892-4E04-8AAA-99198643A949}"/>
                    </a:ext>
                  </a:extLst>
                </p:cNvPr>
                <p:cNvPicPr/>
                <p:nvPr/>
              </p:nvPicPr>
              <p:blipFill>
                <a:blip r:embed="rId482"/>
                <a:stretch>
                  <a:fillRect/>
                </a:stretch>
              </p:blipFill>
              <p:spPr>
                <a:xfrm>
                  <a:off x="11015573" y="2793507"/>
                  <a:ext cx="2451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338" name="Freihand 337">
                  <a:extLst>
                    <a:ext uri="{FF2B5EF4-FFF2-40B4-BE49-F238E27FC236}">
                      <a16:creationId xmlns:a16="http://schemas.microsoft.com/office/drawing/2014/main" id="{78D9CCB6-7C84-4165-ACFF-3CEFFEBF7F4E}"/>
                    </a:ext>
                  </a:extLst>
                </p14:cNvPr>
                <p14:cNvContentPartPr/>
                <p14:nvPr/>
              </p14:nvContentPartPr>
              <p14:xfrm>
                <a:off x="11295653" y="2812587"/>
                <a:ext cx="360" cy="360"/>
              </p14:xfrm>
            </p:contentPart>
          </mc:Choice>
          <mc:Fallback xmlns="">
            <p:pic>
              <p:nvPicPr>
                <p:cNvPr id="338" name="Freihand 337">
                  <a:extLst>
                    <a:ext uri="{FF2B5EF4-FFF2-40B4-BE49-F238E27FC236}">
                      <a16:creationId xmlns:a16="http://schemas.microsoft.com/office/drawing/2014/main" id="{78D9CCB6-7C84-4165-ACFF-3CEFFEBF7F4E}"/>
                    </a:ext>
                  </a:extLst>
                </p:cNvPr>
                <p:cNvPicPr/>
                <p:nvPr/>
              </p:nvPicPr>
              <p:blipFill>
                <a:blip r:embed="rId17"/>
                <a:stretch>
                  <a:fillRect/>
                </a:stretch>
              </p:blipFill>
              <p:spPr>
                <a:xfrm>
                  <a:off x="11291333" y="2808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39" name="Freihand 338">
                  <a:extLst>
                    <a:ext uri="{FF2B5EF4-FFF2-40B4-BE49-F238E27FC236}">
                      <a16:creationId xmlns:a16="http://schemas.microsoft.com/office/drawing/2014/main" id="{6125A976-CC09-4532-A566-912D2833CDAD}"/>
                    </a:ext>
                  </a:extLst>
                </p14:cNvPr>
                <p14:cNvContentPartPr/>
                <p14:nvPr/>
              </p14:nvContentPartPr>
              <p14:xfrm>
                <a:off x="11309693" y="2794947"/>
                <a:ext cx="116280" cy="157320"/>
              </p14:xfrm>
            </p:contentPart>
          </mc:Choice>
          <mc:Fallback xmlns="">
            <p:pic>
              <p:nvPicPr>
                <p:cNvPr id="339" name="Freihand 338">
                  <a:extLst>
                    <a:ext uri="{FF2B5EF4-FFF2-40B4-BE49-F238E27FC236}">
                      <a16:creationId xmlns:a16="http://schemas.microsoft.com/office/drawing/2014/main" id="{6125A976-CC09-4532-A566-912D2833CDAD}"/>
                    </a:ext>
                  </a:extLst>
                </p:cNvPr>
                <p:cNvPicPr/>
                <p:nvPr/>
              </p:nvPicPr>
              <p:blipFill>
                <a:blip r:embed="rId485"/>
                <a:stretch>
                  <a:fillRect/>
                </a:stretch>
              </p:blipFill>
              <p:spPr>
                <a:xfrm>
                  <a:off x="11305373" y="2790627"/>
                  <a:ext cx="1249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40" name="Freihand 339">
                  <a:extLst>
                    <a:ext uri="{FF2B5EF4-FFF2-40B4-BE49-F238E27FC236}">
                      <a16:creationId xmlns:a16="http://schemas.microsoft.com/office/drawing/2014/main" id="{5023762E-973B-40DA-BA5E-0C66B04752A2}"/>
                    </a:ext>
                  </a:extLst>
                </p14:cNvPr>
                <p14:cNvContentPartPr/>
                <p14:nvPr/>
              </p14:nvContentPartPr>
              <p14:xfrm>
                <a:off x="11440733" y="2873067"/>
                <a:ext cx="85320" cy="102240"/>
              </p14:xfrm>
            </p:contentPart>
          </mc:Choice>
          <mc:Fallback xmlns="">
            <p:pic>
              <p:nvPicPr>
                <p:cNvPr id="340" name="Freihand 339">
                  <a:extLst>
                    <a:ext uri="{FF2B5EF4-FFF2-40B4-BE49-F238E27FC236}">
                      <a16:creationId xmlns:a16="http://schemas.microsoft.com/office/drawing/2014/main" id="{5023762E-973B-40DA-BA5E-0C66B04752A2}"/>
                    </a:ext>
                  </a:extLst>
                </p:cNvPr>
                <p:cNvPicPr/>
                <p:nvPr/>
              </p:nvPicPr>
              <p:blipFill>
                <a:blip r:embed="rId487"/>
                <a:stretch>
                  <a:fillRect/>
                </a:stretch>
              </p:blipFill>
              <p:spPr>
                <a:xfrm>
                  <a:off x="11436413" y="2868747"/>
                  <a:ext cx="939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41" name="Freihand 340">
                  <a:extLst>
                    <a:ext uri="{FF2B5EF4-FFF2-40B4-BE49-F238E27FC236}">
                      <a16:creationId xmlns:a16="http://schemas.microsoft.com/office/drawing/2014/main" id="{4A0BDBC9-1A0D-46D8-ACB4-22E62756F9AB}"/>
                    </a:ext>
                  </a:extLst>
                </p14:cNvPr>
                <p14:cNvContentPartPr/>
                <p14:nvPr/>
              </p14:nvContentPartPr>
              <p14:xfrm>
                <a:off x="6137933" y="3414867"/>
                <a:ext cx="126000" cy="109080"/>
              </p14:xfrm>
            </p:contentPart>
          </mc:Choice>
          <mc:Fallback xmlns="">
            <p:pic>
              <p:nvPicPr>
                <p:cNvPr id="341" name="Freihand 340">
                  <a:extLst>
                    <a:ext uri="{FF2B5EF4-FFF2-40B4-BE49-F238E27FC236}">
                      <a16:creationId xmlns:a16="http://schemas.microsoft.com/office/drawing/2014/main" id="{4A0BDBC9-1A0D-46D8-ACB4-22E62756F9AB}"/>
                    </a:ext>
                  </a:extLst>
                </p:cNvPr>
                <p:cNvPicPr/>
                <p:nvPr/>
              </p:nvPicPr>
              <p:blipFill>
                <a:blip r:embed="rId489"/>
                <a:stretch>
                  <a:fillRect/>
                </a:stretch>
              </p:blipFill>
              <p:spPr>
                <a:xfrm>
                  <a:off x="6133613" y="3410547"/>
                  <a:ext cx="1346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42" name="Freihand 341">
                  <a:extLst>
                    <a:ext uri="{FF2B5EF4-FFF2-40B4-BE49-F238E27FC236}">
                      <a16:creationId xmlns:a16="http://schemas.microsoft.com/office/drawing/2014/main" id="{DD7B7E6A-0B5C-485A-AB7A-5CFED0E4D9CA}"/>
                    </a:ext>
                  </a:extLst>
                </p14:cNvPr>
                <p14:cNvContentPartPr/>
                <p14:nvPr/>
              </p14:nvContentPartPr>
              <p14:xfrm>
                <a:off x="6286613" y="3322707"/>
                <a:ext cx="90360" cy="201960"/>
              </p14:xfrm>
            </p:contentPart>
          </mc:Choice>
          <mc:Fallback xmlns="">
            <p:pic>
              <p:nvPicPr>
                <p:cNvPr id="342" name="Freihand 341">
                  <a:extLst>
                    <a:ext uri="{FF2B5EF4-FFF2-40B4-BE49-F238E27FC236}">
                      <a16:creationId xmlns:a16="http://schemas.microsoft.com/office/drawing/2014/main" id="{DD7B7E6A-0B5C-485A-AB7A-5CFED0E4D9CA}"/>
                    </a:ext>
                  </a:extLst>
                </p:cNvPr>
                <p:cNvPicPr/>
                <p:nvPr/>
              </p:nvPicPr>
              <p:blipFill>
                <a:blip r:embed="rId491"/>
                <a:stretch>
                  <a:fillRect/>
                </a:stretch>
              </p:blipFill>
              <p:spPr>
                <a:xfrm>
                  <a:off x="6282293" y="3318387"/>
                  <a:ext cx="9900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43" name="Freihand 342">
                  <a:extLst>
                    <a:ext uri="{FF2B5EF4-FFF2-40B4-BE49-F238E27FC236}">
                      <a16:creationId xmlns:a16="http://schemas.microsoft.com/office/drawing/2014/main" id="{78F39975-AEB8-43CA-8D7E-3D93CAA8EFAD}"/>
                    </a:ext>
                  </a:extLst>
                </p14:cNvPr>
                <p14:cNvContentPartPr/>
                <p14:nvPr/>
              </p14:nvContentPartPr>
              <p14:xfrm>
                <a:off x="6416213" y="3441507"/>
                <a:ext cx="179640" cy="55080"/>
              </p14:xfrm>
            </p:contentPart>
          </mc:Choice>
          <mc:Fallback xmlns="">
            <p:pic>
              <p:nvPicPr>
                <p:cNvPr id="343" name="Freihand 342">
                  <a:extLst>
                    <a:ext uri="{FF2B5EF4-FFF2-40B4-BE49-F238E27FC236}">
                      <a16:creationId xmlns:a16="http://schemas.microsoft.com/office/drawing/2014/main" id="{78F39975-AEB8-43CA-8D7E-3D93CAA8EFAD}"/>
                    </a:ext>
                  </a:extLst>
                </p:cNvPr>
                <p:cNvPicPr/>
                <p:nvPr/>
              </p:nvPicPr>
              <p:blipFill>
                <a:blip r:embed="rId493"/>
                <a:stretch>
                  <a:fillRect/>
                </a:stretch>
              </p:blipFill>
              <p:spPr>
                <a:xfrm>
                  <a:off x="6411893" y="3437187"/>
                  <a:ext cx="1882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44" name="Freihand 343">
                  <a:extLst>
                    <a:ext uri="{FF2B5EF4-FFF2-40B4-BE49-F238E27FC236}">
                      <a16:creationId xmlns:a16="http://schemas.microsoft.com/office/drawing/2014/main" id="{6D199690-1AE1-4186-A811-6609BFF4A6B1}"/>
                    </a:ext>
                  </a:extLst>
                </p14:cNvPr>
                <p14:cNvContentPartPr/>
                <p14:nvPr/>
              </p14:nvContentPartPr>
              <p14:xfrm>
                <a:off x="6859013" y="3417027"/>
                <a:ext cx="244080" cy="98640"/>
              </p14:xfrm>
            </p:contentPart>
          </mc:Choice>
          <mc:Fallback xmlns="">
            <p:pic>
              <p:nvPicPr>
                <p:cNvPr id="344" name="Freihand 343">
                  <a:extLst>
                    <a:ext uri="{FF2B5EF4-FFF2-40B4-BE49-F238E27FC236}">
                      <a16:creationId xmlns:a16="http://schemas.microsoft.com/office/drawing/2014/main" id="{6D199690-1AE1-4186-A811-6609BFF4A6B1}"/>
                    </a:ext>
                  </a:extLst>
                </p:cNvPr>
                <p:cNvPicPr/>
                <p:nvPr/>
              </p:nvPicPr>
              <p:blipFill>
                <a:blip r:embed="rId495"/>
                <a:stretch>
                  <a:fillRect/>
                </a:stretch>
              </p:blipFill>
              <p:spPr>
                <a:xfrm>
                  <a:off x="6854693" y="3412707"/>
                  <a:ext cx="2527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45" name="Freihand 344">
                  <a:extLst>
                    <a:ext uri="{FF2B5EF4-FFF2-40B4-BE49-F238E27FC236}">
                      <a16:creationId xmlns:a16="http://schemas.microsoft.com/office/drawing/2014/main" id="{90DF67AE-AEA7-4ABA-989E-E0D0E1CB2C7A}"/>
                    </a:ext>
                  </a:extLst>
                </p14:cNvPr>
                <p14:cNvContentPartPr/>
                <p14:nvPr/>
              </p14:nvContentPartPr>
              <p14:xfrm>
                <a:off x="7150973" y="3333507"/>
                <a:ext cx="113400" cy="267120"/>
              </p14:xfrm>
            </p:contentPart>
          </mc:Choice>
          <mc:Fallback xmlns="">
            <p:pic>
              <p:nvPicPr>
                <p:cNvPr id="345" name="Freihand 344">
                  <a:extLst>
                    <a:ext uri="{FF2B5EF4-FFF2-40B4-BE49-F238E27FC236}">
                      <a16:creationId xmlns:a16="http://schemas.microsoft.com/office/drawing/2014/main" id="{90DF67AE-AEA7-4ABA-989E-E0D0E1CB2C7A}"/>
                    </a:ext>
                  </a:extLst>
                </p:cNvPr>
                <p:cNvPicPr/>
                <p:nvPr/>
              </p:nvPicPr>
              <p:blipFill>
                <a:blip r:embed="rId497"/>
                <a:stretch>
                  <a:fillRect/>
                </a:stretch>
              </p:blipFill>
              <p:spPr>
                <a:xfrm>
                  <a:off x="7146653" y="3329187"/>
                  <a:ext cx="12204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46" name="Freihand 345">
                  <a:extLst>
                    <a:ext uri="{FF2B5EF4-FFF2-40B4-BE49-F238E27FC236}">
                      <a16:creationId xmlns:a16="http://schemas.microsoft.com/office/drawing/2014/main" id="{D846F5B5-5D1A-418C-B1B6-32768BC628D5}"/>
                    </a:ext>
                  </a:extLst>
                </p14:cNvPr>
                <p14:cNvContentPartPr/>
                <p14:nvPr/>
              </p14:nvContentPartPr>
              <p14:xfrm>
                <a:off x="7616453" y="3336387"/>
                <a:ext cx="95400" cy="152280"/>
              </p14:xfrm>
            </p:contentPart>
          </mc:Choice>
          <mc:Fallback xmlns="">
            <p:pic>
              <p:nvPicPr>
                <p:cNvPr id="346" name="Freihand 345">
                  <a:extLst>
                    <a:ext uri="{FF2B5EF4-FFF2-40B4-BE49-F238E27FC236}">
                      <a16:creationId xmlns:a16="http://schemas.microsoft.com/office/drawing/2014/main" id="{D846F5B5-5D1A-418C-B1B6-32768BC628D5}"/>
                    </a:ext>
                  </a:extLst>
                </p:cNvPr>
                <p:cNvPicPr/>
                <p:nvPr/>
              </p:nvPicPr>
              <p:blipFill>
                <a:blip r:embed="rId499"/>
                <a:stretch>
                  <a:fillRect/>
                </a:stretch>
              </p:blipFill>
              <p:spPr>
                <a:xfrm>
                  <a:off x="7612133" y="3332067"/>
                  <a:ext cx="1040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47" name="Freihand 346">
                  <a:extLst>
                    <a:ext uri="{FF2B5EF4-FFF2-40B4-BE49-F238E27FC236}">
                      <a16:creationId xmlns:a16="http://schemas.microsoft.com/office/drawing/2014/main" id="{C3AFECB9-8DA1-4877-A673-E223093F01D5}"/>
                    </a:ext>
                  </a:extLst>
                </p14:cNvPr>
                <p14:cNvContentPartPr/>
                <p14:nvPr/>
              </p14:nvContentPartPr>
              <p14:xfrm>
                <a:off x="7649573" y="3350427"/>
                <a:ext cx="80640" cy="153360"/>
              </p14:xfrm>
            </p:contentPart>
          </mc:Choice>
          <mc:Fallback xmlns="">
            <p:pic>
              <p:nvPicPr>
                <p:cNvPr id="347" name="Freihand 346">
                  <a:extLst>
                    <a:ext uri="{FF2B5EF4-FFF2-40B4-BE49-F238E27FC236}">
                      <a16:creationId xmlns:a16="http://schemas.microsoft.com/office/drawing/2014/main" id="{C3AFECB9-8DA1-4877-A673-E223093F01D5}"/>
                    </a:ext>
                  </a:extLst>
                </p:cNvPr>
                <p:cNvPicPr/>
                <p:nvPr/>
              </p:nvPicPr>
              <p:blipFill>
                <a:blip r:embed="rId501"/>
                <a:stretch>
                  <a:fillRect/>
                </a:stretch>
              </p:blipFill>
              <p:spPr>
                <a:xfrm>
                  <a:off x="7645253" y="3346107"/>
                  <a:ext cx="892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48" name="Freihand 347">
                  <a:extLst>
                    <a:ext uri="{FF2B5EF4-FFF2-40B4-BE49-F238E27FC236}">
                      <a16:creationId xmlns:a16="http://schemas.microsoft.com/office/drawing/2014/main" id="{6E606261-2878-4BDC-8967-3BE9A43E5C27}"/>
                    </a:ext>
                  </a:extLst>
                </p14:cNvPr>
                <p14:cNvContentPartPr/>
                <p14:nvPr/>
              </p14:nvContentPartPr>
              <p14:xfrm>
                <a:off x="7776653" y="3343587"/>
                <a:ext cx="108720" cy="143280"/>
              </p14:xfrm>
            </p:contentPart>
          </mc:Choice>
          <mc:Fallback xmlns="">
            <p:pic>
              <p:nvPicPr>
                <p:cNvPr id="348" name="Freihand 347">
                  <a:extLst>
                    <a:ext uri="{FF2B5EF4-FFF2-40B4-BE49-F238E27FC236}">
                      <a16:creationId xmlns:a16="http://schemas.microsoft.com/office/drawing/2014/main" id="{6E606261-2878-4BDC-8967-3BE9A43E5C27}"/>
                    </a:ext>
                  </a:extLst>
                </p:cNvPr>
                <p:cNvPicPr/>
                <p:nvPr/>
              </p:nvPicPr>
              <p:blipFill>
                <a:blip r:embed="rId503"/>
                <a:stretch>
                  <a:fillRect/>
                </a:stretch>
              </p:blipFill>
              <p:spPr>
                <a:xfrm>
                  <a:off x="7772333" y="3339267"/>
                  <a:ext cx="1173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49" name="Freihand 348">
                  <a:extLst>
                    <a:ext uri="{FF2B5EF4-FFF2-40B4-BE49-F238E27FC236}">
                      <a16:creationId xmlns:a16="http://schemas.microsoft.com/office/drawing/2014/main" id="{348D3EE8-D877-4495-BB53-CA45E3CCF5F9}"/>
                    </a:ext>
                  </a:extLst>
                </p14:cNvPr>
                <p14:cNvContentPartPr/>
                <p14:nvPr/>
              </p14:nvContentPartPr>
              <p14:xfrm>
                <a:off x="7948013" y="3250707"/>
                <a:ext cx="61560" cy="74160"/>
              </p14:xfrm>
            </p:contentPart>
          </mc:Choice>
          <mc:Fallback xmlns="">
            <p:pic>
              <p:nvPicPr>
                <p:cNvPr id="349" name="Freihand 348">
                  <a:extLst>
                    <a:ext uri="{FF2B5EF4-FFF2-40B4-BE49-F238E27FC236}">
                      <a16:creationId xmlns:a16="http://schemas.microsoft.com/office/drawing/2014/main" id="{348D3EE8-D877-4495-BB53-CA45E3CCF5F9}"/>
                    </a:ext>
                  </a:extLst>
                </p:cNvPr>
                <p:cNvPicPr/>
                <p:nvPr/>
              </p:nvPicPr>
              <p:blipFill>
                <a:blip r:embed="rId505"/>
                <a:stretch>
                  <a:fillRect/>
                </a:stretch>
              </p:blipFill>
              <p:spPr>
                <a:xfrm>
                  <a:off x="7943693" y="3246387"/>
                  <a:ext cx="70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54" name="Freihand 353">
                  <a:extLst>
                    <a:ext uri="{FF2B5EF4-FFF2-40B4-BE49-F238E27FC236}">
                      <a16:creationId xmlns:a16="http://schemas.microsoft.com/office/drawing/2014/main" id="{BEAA0FE9-240B-4982-A6E4-EECAEF402D03}"/>
                    </a:ext>
                  </a:extLst>
                </p14:cNvPr>
                <p14:cNvContentPartPr/>
                <p14:nvPr/>
              </p14:nvContentPartPr>
              <p14:xfrm>
                <a:off x="8240693" y="3393267"/>
                <a:ext cx="283680" cy="121320"/>
              </p14:xfrm>
            </p:contentPart>
          </mc:Choice>
          <mc:Fallback xmlns="">
            <p:pic>
              <p:nvPicPr>
                <p:cNvPr id="354" name="Freihand 353">
                  <a:extLst>
                    <a:ext uri="{FF2B5EF4-FFF2-40B4-BE49-F238E27FC236}">
                      <a16:creationId xmlns:a16="http://schemas.microsoft.com/office/drawing/2014/main" id="{BEAA0FE9-240B-4982-A6E4-EECAEF402D03}"/>
                    </a:ext>
                  </a:extLst>
                </p:cNvPr>
                <p:cNvPicPr/>
                <p:nvPr/>
              </p:nvPicPr>
              <p:blipFill>
                <a:blip r:embed="rId507"/>
                <a:stretch>
                  <a:fillRect/>
                </a:stretch>
              </p:blipFill>
              <p:spPr>
                <a:xfrm>
                  <a:off x="8236373" y="3388947"/>
                  <a:ext cx="2923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55" name="Freihand 354">
                  <a:extLst>
                    <a:ext uri="{FF2B5EF4-FFF2-40B4-BE49-F238E27FC236}">
                      <a16:creationId xmlns:a16="http://schemas.microsoft.com/office/drawing/2014/main" id="{C435A29F-5BF5-45B3-B201-7B64D3502332}"/>
                    </a:ext>
                  </a:extLst>
                </p14:cNvPr>
                <p14:cNvContentPartPr/>
                <p14:nvPr/>
              </p14:nvContentPartPr>
              <p14:xfrm>
                <a:off x="8585213" y="3334947"/>
                <a:ext cx="144000" cy="123120"/>
              </p14:xfrm>
            </p:contentPart>
          </mc:Choice>
          <mc:Fallback xmlns="">
            <p:pic>
              <p:nvPicPr>
                <p:cNvPr id="355" name="Freihand 354">
                  <a:extLst>
                    <a:ext uri="{FF2B5EF4-FFF2-40B4-BE49-F238E27FC236}">
                      <a16:creationId xmlns:a16="http://schemas.microsoft.com/office/drawing/2014/main" id="{C435A29F-5BF5-45B3-B201-7B64D3502332}"/>
                    </a:ext>
                  </a:extLst>
                </p:cNvPr>
                <p:cNvPicPr/>
                <p:nvPr/>
              </p:nvPicPr>
              <p:blipFill>
                <a:blip r:embed="rId509"/>
                <a:stretch>
                  <a:fillRect/>
                </a:stretch>
              </p:blipFill>
              <p:spPr>
                <a:xfrm>
                  <a:off x="8580893" y="3330627"/>
                  <a:ext cx="1526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56" name="Freihand 355">
                  <a:extLst>
                    <a:ext uri="{FF2B5EF4-FFF2-40B4-BE49-F238E27FC236}">
                      <a16:creationId xmlns:a16="http://schemas.microsoft.com/office/drawing/2014/main" id="{8405ABED-7ADD-4931-8FDE-8ABB50D56715}"/>
                    </a:ext>
                  </a:extLst>
                </p14:cNvPr>
                <p14:cNvContentPartPr/>
                <p14:nvPr/>
              </p14:nvContentPartPr>
              <p14:xfrm>
                <a:off x="9017213" y="3280587"/>
                <a:ext cx="320040" cy="163800"/>
              </p14:xfrm>
            </p:contentPart>
          </mc:Choice>
          <mc:Fallback xmlns="">
            <p:pic>
              <p:nvPicPr>
                <p:cNvPr id="356" name="Freihand 355">
                  <a:extLst>
                    <a:ext uri="{FF2B5EF4-FFF2-40B4-BE49-F238E27FC236}">
                      <a16:creationId xmlns:a16="http://schemas.microsoft.com/office/drawing/2014/main" id="{8405ABED-7ADD-4931-8FDE-8ABB50D56715}"/>
                    </a:ext>
                  </a:extLst>
                </p:cNvPr>
                <p:cNvPicPr/>
                <p:nvPr/>
              </p:nvPicPr>
              <p:blipFill>
                <a:blip r:embed="rId511"/>
                <a:stretch>
                  <a:fillRect/>
                </a:stretch>
              </p:blipFill>
              <p:spPr>
                <a:xfrm>
                  <a:off x="9012893" y="3276267"/>
                  <a:ext cx="328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57" name="Freihand 356">
                  <a:extLst>
                    <a:ext uri="{FF2B5EF4-FFF2-40B4-BE49-F238E27FC236}">
                      <a16:creationId xmlns:a16="http://schemas.microsoft.com/office/drawing/2014/main" id="{33AA2BC3-4B86-4100-8086-DD2830414AB0}"/>
                    </a:ext>
                  </a:extLst>
                </p14:cNvPr>
                <p14:cNvContentPartPr/>
                <p14:nvPr/>
              </p14:nvContentPartPr>
              <p14:xfrm>
                <a:off x="9587813" y="3269067"/>
                <a:ext cx="143640" cy="151560"/>
              </p14:xfrm>
            </p:contentPart>
          </mc:Choice>
          <mc:Fallback xmlns="">
            <p:pic>
              <p:nvPicPr>
                <p:cNvPr id="357" name="Freihand 356">
                  <a:extLst>
                    <a:ext uri="{FF2B5EF4-FFF2-40B4-BE49-F238E27FC236}">
                      <a16:creationId xmlns:a16="http://schemas.microsoft.com/office/drawing/2014/main" id="{33AA2BC3-4B86-4100-8086-DD2830414AB0}"/>
                    </a:ext>
                  </a:extLst>
                </p:cNvPr>
                <p:cNvPicPr/>
                <p:nvPr/>
              </p:nvPicPr>
              <p:blipFill>
                <a:blip r:embed="rId513"/>
                <a:stretch>
                  <a:fillRect/>
                </a:stretch>
              </p:blipFill>
              <p:spPr>
                <a:xfrm>
                  <a:off x="9583493" y="3264747"/>
                  <a:ext cx="1522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58" name="Freihand 357">
                  <a:extLst>
                    <a:ext uri="{FF2B5EF4-FFF2-40B4-BE49-F238E27FC236}">
                      <a16:creationId xmlns:a16="http://schemas.microsoft.com/office/drawing/2014/main" id="{5B022ADE-559A-4F20-A373-8A2F8ACB04ED}"/>
                    </a:ext>
                  </a:extLst>
                </p14:cNvPr>
                <p14:cNvContentPartPr/>
                <p14:nvPr/>
              </p14:nvContentPartPr>
              <p14:xfrm>
                <a:off x="9749813" y="3221907"/>
                <a:ext cx="238680" cy="185040"/>
              </p14:xfrm>
            </p:contentPart>
          </mc:Choice>
          <mc:Fallback xmlns="">
            <p:pic>
              <p:nvPicPr>
                <p:cNvPr id="358" name="Freihand 357">
                  <a:extLst>
                    <a:ext uri="{FF2B5EF4-FFF2-40B4-BE49-F238E27FC236}">
                      <a16:creationId xmlns:a16="http://schemas.microsoft.com/office/drawing/2014/main" id="{5B022ADE-559A-4F20-A373-8A2F8ACB04ED}"/>
                    </a:ext>
                  </a:extLst>
                </p:cNvPr>
                <p:cNvPicPr/>
                <p:nvPr/>
              </p:nvPicPr>
              <p:blipFill>
                <a:blip r:embed="rId515"/>
                <a:stretch>
                  <a:fillRect/>
                </a:stretch>
              </p:blipFill>
              <p:spPr>
                <a:xfrm>
                  <a:off x="9745493" y="3217587"/>
                  <a:ext cx="2473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59" name="Freihand 358">
                  <a:extLst>
                    <a:ext uri="{FF2B5EF4-FFF2-40B4-BE49-F238E27FC236}">
                      <a16:creationId xmlns:a16="http://schemas.microsoft.com/office/drawing/2014/main" id="{E940E2F1-B8EF-432B-935B-565C7FF4046B}"/>
                    </a:ext>
                  </a:extLst>
                </p14:cNvPr>
                <p14:cNvContentPartPr/>
                <p14:nvPr/>
              </p14:nvContentPartPr>
              <p14:xfrm>
                <a:off x="9967253" y="3281307"/>
                <a:ext cx="119160" cy="204120"/>
              </p14:xfrm>
            </p:contentPart>
          </mc:Choice>
          <mc:Fallback xmlns="">
            <p:pic>
              <p:nvPicPr>
                <p:cNvPr id="359" name="Freihand 358">
                  <a:extLst>
                    <a:ext uri="{FF2B5EF4-FFF2-40B4-BE49-F238E27FC236}">
                      <a16:creationId xmlns:a16="http://schemas.microsoft.com/office/drawing/2014/main" id="{E940E2F1-B8EF-432B-935B-565C7FF4046B}"/>
                    </a:ext>
                  </a:extLst>
                </p:cNvPr>
                <p:cNvPicPr/>
                <p:nvPr/>
              </p:nvPicPr>
              <p:blipFill>
                <a:blip r:embed="rId517"/>
                <a:stretch>
                  <a:fillRect/>
                </a:stretch>
              </p:blipFill>
              <p:spPr>
                <a:xfrm>
                  <a:off x="9962933" y="3276987"/>
                  <a:ext cx="1278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60" name="Freihand 359">
                  <a:extLst>
                    <a:ext uri="{FF2B5EF4-FFF2-40B4-BE49-F238E27FC236}">
                      <a16:creationId xmlns:a16="http://schemas.microsoft.com/office/drawing/2014/main" id="{78D81270-93FD-4E99-90ED-10FF267618C8}"/>
                    </a:ext>
                  </a:extLst>
                </p14:cNvPr>
                <p14:cNvContentPartPr/>
                <p14:nvPr/>
              </p14:nvContentPartPr>
              <p14:xfrm>
                <a:off x="10151213" y="3196347"/>
                <a:ext cx="217440" cy="190080"/>
              </p14:xfrm>
            </p:contentPart>
          </mc:Choice>
          <mc:Fallback xmlns="">
            <p:pic>
              <p:nvPicPr>
                <p:cNvPr id="360" name="Freihand 359">
                  <a:extLst>
                    <a:ext uri="{FF2B5EF4-FFF2-40B4-BE49-F238E27FC236}">
                      <a16:creationId xmlns:a16="http://schemas.microsoft.com/office/drawing/2014/main" id="{78D81270-93FD-4E99-90ED-10FF267618C8}"/>
                    </a:ext>
                  </a:extLst>
                </p:cNvPr>
                <p:cNvPicPr/>
                <p:nvPr/>
              </p:nvPicPr>
              <p:blipFill>
                <a:blip r:embed="rId519"/>
                <a:stretch>
                  <a:fillRect/>
                </a:stretch>
              </p:blipFill>
              <p:spPr>
                <a:xfrm>
                  <a:off x="10146893" y="3192027"/>
                  <a:ext cx="2260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61" name="Freihand 360">
                  <a:extLst>
                    <a:ext uri="{FF2B5EF4-FFF2-40B4-BE49-F238E27FC236}">
                      <a16:creationId xmlns:a16="http://schemas.microsoft.com/office/drawing/2014/main" id="{33D7AB6E-95B2-4EF7-BF11-FF5A907F399E}"/>
                    </a:ext>
                  </a:extLst>
                </p14:cNvPr>
                <p14:cNvContentPartPr/>
                <p14:nvPr/>
              </p14:nvContentPartPr>
              <p14:xfrm>
                <a:off x="10532093" y="3163227"/>
                <a:ext cx="432720" cy="334440"/>
              </p14:xfrm>
            </p:contentPart>
          </mc:Choice>
          <mc:Fallback xmlns="">
            <p:pic>
              <p:nvPicPr>
                <p:cNvPr id="361" name="Freihand 360">
                  <a:extLst>
                    <a:ext uri="{FF2B5EF4-FFF2-40B4-BE49-F238E27FC236}">
                      <a16:creationId xmlns:a16="http://schemas.microsoft.com/office/drawing/2014/main" id="{33D7AB6E-95B2-4EF7-BF11-FF5A907F399E}"/>
                    </a:ext>
                  </a:extLst>
                </p:cNvPr>
                <p:cNvPicPr/>
                <p:nvPr/>
              </p:nvPicPr>
              <p:blipFill>
                <a:blip r:embed="rId521"/>
                <a:stretch>
                  <a:fillRect/>
                </a:stretch>
              </p:blipFill>
              <p:spPr>
                <a:xfrm>
                  <a:off x="10527773" y="3158907"/>
                  <a:ext cx="441360" cy="34308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62" name="Freihand 361">
                  <a:extLst>
                    <a:ext uri="{FF2B5EF4-FFF2-40B4-BE49-F238E27FC236}">
                      <a16:creationId xmlns:a16="http://schemas.microsoft.com/office/drawing/2014/main" id="{471DA94E-5516-482D-A898-0A12C32A3384}"/>
                    </a:ext>
                  </a:extLst>
                </p14:cNvPr>
                <p14:cNvContentPartPr/>
                <p14:nvPr/>
              </p14:nvContentPartPr>
              <p14:xfrm>
                <a:off x="11136173" y="3201027"/>
                <a:ext cx="498600" cy="120600"/>
              </p14:xfrm>
            </p:contentPart>
          </mc:Choice>
          <mc:Fallback xmlns="">
            <p:pic>
              <p:nvPicPr>
                <p:cNvPr id="362" name="Freihand 361">
                  <a:extLst>
                    <a:ext uri="{FF2B5EF4-FFF2-40B4-BE49-F238E27FC236}">
                      <a16:creationId xmlns:a16="http://schemas.microsoft.com/office/drawing/2014/main" id="{471DA94E-5516-482D-A898-0A12C32A3384}"/>
                    </a:ext>
                  </a:extLst>
                </p:cNvPr>
                <p:cNvPicPr/>
                <p:nvPr/>
              </p:nvPicPr>
              <p:blipFill>
                <a:blip r:embed="rId523"/>
                <a:stretch>
                  <a:fillRect/>
                </a:stretch>
              </p:blipFill>
              <p:spPr>
                <a:xfrm>
                  <a:off x="11131853" y="3196707"/>
                  <a:ext cx="5072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63" name="Freihand 362">
                  <a:extLst>
                    <a:ext uri="{FF2B5EF4-FFF2-40B4-BE49-F238E27FC236}">
                      <a16:creationId xmlns:a16="http://schemas.microsoft.com/office/drawing/2014/main" id="{AAEE2D51-8FB9-4DD4-B14F-A86C7FC3457F}"/>
                    </a:ext>
                  </a:extLst>
                </p14:cNvPr>
                <p14:cNvContentPartPr/>
                <p14:nvPr/>
              </p14:nvContentPartPr>
              <p14:xfrm>
                <a:off x="11664653" y="3146667"/>
                <a:ext cx="152280" cy="134640"/>
              </p14:xfrm>
            </p:contentPart>
          </mc:Choice>
          <mc:Fallback xmlns="">
            <p:pic>
              <p:nvPicPr>
                <p:cNvPr id="363" name="Freihand 362">
                  <a:extLst>
                    <a:ext uri="{FF2B5EF4-FFF2-40B4-BE49-F238E27FC236}">
                      <a16:creationId xmlns:a16="http://schemas.microsoft.com/office/drawing/2014/main" id="{AAEE2D51-8FB9-4DD4-B14F-A86C7FC3457F}"/>
                    </a:ext>
                  </a:extLst>
                </p:cNvPr>
                <p:cNvPicPr/>
                <p:nvPr/>
              </p:nvPicPr>
              <p:blipFill>
                <a:blip r:embed="rId525"/>
                <a:stretch>
                  <a:fillRect/>
                </a:stretch>
              </p:blipFill>
              <p:spPr>
                <a:xfrm>
                  <a:off x="11660333" y="3142347"/>
                  <a:ext cx="1609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364" name="Freihand 363">
                  <a:extLst>
                    <a:ext uri="{FF2B5EF4-FFF2-40B4-BE49-F238E27FC236}">
                      <a16:creationId xmlns:a16="http://schemas.microsoft.com/office/drawing/2014/main" id="{53D3380C-23AB-4CEC-9D17-6B4515CE2447}"/>
                    </a:ext>
                  </a:extLst>
                </p14:cNvPr>
                <p14:cNvContentPartPr/>
                <p14:nvPr/>
              </p14:nvContentPartPr>
              <p14:xfrm>
                <a:off x="11654573" y="3070707"/>
                <a:ext cx="128160" cy="19800"/>
              </p14:xfrm>
            </p:contentPart>
          </mc:Choice>
          <mc:Fallback xmlns="">
            <p:pic>
              <p:nvPicPr>
                <p:cNvPr id="364" name="Freihand 363">
                  <a:extLst>
                    <a:ext uri="{FF2B5EF4-FFF2-40B4-BE49-F238E27FC236}">
                      <a16:creationId xmlns:a16="http://schemas.microsoft.com/office/drawing/2014/main" id="{53D3380C-23AB-4CEC-9D17-6B4515CE2447}"/>
                    </a:ext>
                  </a:extLst>
                </p:cNvPr>
                <p:cNvPicPr/>
                <p:nvPr/>
              </p:nvPicPr>
              <p:blipFill>
                <a:blip r:embed="rId527"/>
                <a:stretch>
                  <a:fillRect/>
                </a:stretch>
              </p:blipFill>
              <p:spPr>
                <a:xfrm>
                  <a:off x="11650253" y="3066387"/>
                  <a:ext cx="1368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65" name="Freihand 364">
                  <a:extLst>
                    <a:ext uri="{FF2B5EF4-FFF2-40B4-BE49-F238E27FC236}">
                      <a16:creationId xmlns:a16="http://schemas.microsoft.com/office/drawing/2014/main" id="{D88429E4-2D00-4305-8E70-49468022E4F5}"/>
                    </a:ext>
                  </a:extLst>
                </p14:cNvPr>
                <p14:cNvContentPartPr/>
                <p14:nvPr/>
              </p14:nvContentPartPr>
              <p14:xfrm>
                <a:off x="6262493" y="3689547"/>
                <a:ext cx="447120" cy="285840"/>
              </p14:xfrm>
            </p:contentPart>
          </mc:Choice>
          <mc:Fallback xmlns="">
            <p:pic>
              <p:nvPicPr>
                <p:cNvPr id="365" name="Freihand 364">
                  <a:extLst>
                    <a:ext uri="{FF2B5EF4-FFF2-40B4-BE49-F238E27FC236}">
                      <a16:creationId xmlns:a16="http://schemas.microsoft.com/office/drawing/2014/main" id="{D88429E4-2D00-4305-8E70-49468022E4F5}"/>
                    </a:ext>
                  </a:extLst>
                </p:cNvPr>
                <p:cNvPicPr/>
                <p:nvPr/>
              </p:nvPicPr>
              <p:blipFill>
                <a:blip r:embed="rId529"/>
                <a:stretch>
                  <a:fillRect/>
                </a:stretch>
              </p:blipFill>
              <p:spPr>
                <a:xfrm>
                  <a:off x="6258173" y="3685227"/>
                  <a:ext cx="45576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66" name="Freihand 365">
                  <a:extLst>
                    <a:ext uri="{FF2B5EF4-FFF2-40B4-BE49-F238E27FC236}">
                      <a16:creationId xmlns:a16="http://schemas.microsoft.com/office/drawing/2014/main" id="{85E5A4B9-9B4E-465E-94A1-2C8E1D1B1034}"/>
                    </a:ext>
                  </a:extLst>
                </p14:cNvPr>
                <p14:cNvContentPartPr/>
                <p14:nvPr/>
              </p14:nvContentPartPr>
              <p14:xfrm>
                <a:off x="6944333" y="3740307"/>
                <a:ext cx="102240" cy="83520"/>
              </p14:xfrm>
            </p:contentPart>
          </mc:Choice>
          <mc:Fallback xmlns="">
            <p:pic>
              <p:nvPicPr>
                <p:cNvPr id="366" name="Freihand 365">
                  <a:extLst>
                    <a:ext uri="{FF2B5EF4-FFF2-40B4-BE49-F238E27FC236}">
                      <a16:creationId xmlns:a16="http://schemas.microsoft.com/office/drawing/2014/main" id="{85E5A4B9-9B4E-465E-94A1-2C8E1D1B1034}"/>
                    </a:ext>
                  </a:extLst>
                </p:cNvPr>
                <p:cNvPicPr/>
                <p:nvPr/>
              </p:nvPicPr>
              <p:blipFill>
                <a:blip r:embed="rId531"/>
                <a:stretch>
                  <a:fillRect/>
                </a:stretch>
              </p:blipFill>
              <p:spPr>
                <a:xfrm>
                  <a:off x="6940013" y="3735987"/>
                  <a:ext cx="1108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67" name="Freihand 366">
                  <a:extLst>
                    <a:ext uri="{FF2B5EF4-FFF2-40B4-BE49-F238E27FC236}">
                      <a16:creationId xmlns:a16="http://schemas.microsoft.com/office/drawing/2014/main" id="{5D069C58-3DDF-4BEE-82A2-B87BED812CDA}"/>
                    </a:ext>
                  </a:extLst>
                </p14:cNvPr>
                <p14:cNvContentPartPr/>
                <p14:nvPr/>
              </p14:nvContentPartPr>
              <p14:xfrm>
                <a:off x="7006253" y="3757587"/>
                <a:ext cx="38880" cy="218160"/>
              </p14:xfrm>
            </p:contentPart>
          </mc:Choice>
          <mc:Fallback xmlns="">
            <p:pic>
              <p:nvPicPr>
                <p:cNvPr id="367" name="Freihand 366">
                  <a:extLst>
                    <a:ext uri="{FF2B5EF4-FFF2-40B4-BE49-F238E27FC236}">
                      <a16:creationId xmlns:a16="http://schemas.microsoft.com/office/drawing/2014/main" id="{5D069C58-3DDF-4BEE-82A2-B87BED812CDA}"/>
                    </a:ext>
                  </a:extLst>
                </p:cNvPr>
                <p:cNvPicPr/>
                <p:nvPr/>
              </p:nvPicPr>
              <p:blipFill>
                <a:blip r:embed="rId533"/>
                <a:stretch>
                  <a:fillRect/>
                </a:stretch>
              </p:blipFill>
              <p:spPr>
                <a:xfrm>
                  <a:off x="7001933" y="3753267"/>
                  <a:ext cx="4752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68" name="Freihand 367">
                  <a:extLst>
                    <a:ext uri="{FF2B5EF4-FFF2-40B4-BE49-F238E27FC236}">
                      <a16:creationId xmlns:a16="http://schemas.microsoft.com/office/drawing/2014/main" id="{4D65DFE2-7609-4A37-A6F3-F3374621BCAD}"/>
                    </a:ext>
                  </a:extLst>
                </p14:cNvPr>
                <p14:cNvContentPartPr/>
                <p14:nvPr/>
              </p14:nvContentPartPr>
              <p14:xfrm>
                <a:off x="7108853" y="3841107"/>
                <a:ext cx="81360" cy="76680"/>
              </p14:xfrm>
            </p:contentPart>
          </mc:Choice>
          <mc:Fallback xmlns="">
            <p:pic>
              <p:nvPicPr>
                <p:cNvPr id="368" name="Freihand 367">
                  <a:extLst>
                    <a:ext uri="{FF2B5EF4-FFF2-40B4-BE49-F238E27FC236}">
                      <a16:creationId xmlns:a16="http://schemas.microsoft.com/office/drawing/2014/main" id="{4D65DFE2-7609-4A37-A6F3-F3374621BCAD}"/>
                    </a:ext>
                  </a:extLst>
                </p:cNvPr>
                <p:cNvPicPr/>
                <p:nvPr/>
              </p:nvPicPr>
              <p:blipFill>
                <a:blip r:embed="rId535"/>
                <a:stretch>
                  <a:fillRect/>
                </a:stretch>
              </p:blipFill>
              <p:spPr>
                <a:xfrm>
                  <a:off x="7104533" y="3836787"/>
                  <a:ext cx="9000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72" name="Freihand 371">
                  <a:extLst>
                    <a:ext uri="{FF2B5EF4-FFF2-40B4-BE49-F238E27FC236}">
                      <a16:creationId xmlns:a16="http://schemas.microsoft.com/office/drawing/2014/main" id="{39D91CBE-1E5B-433E-B19D-76B9A901D3D4}"/>
                    </a:ext>
                  </a:extLst>
                </p14:cNvPr>
                <p14:cNvContentPartPr/>
                <p14:nvPr/>
              </p14:nvContentPartPr>
              <p14:xfrm>
                <a:off x="7431053" y="3698547"/>
                <a:ext cx="102600" cy="160920"/>
              </p14:xfrm>
            </p:contentPart>
          </mc:Choice>
          <mc:Fallback xmlns="">
            <p:pic>
              <p:nvPicPr>
                <p:cNvPr id="372" name="Freihand 371">
                  <a:extLst>
                    <a:ext uri="{FF2B5EF4-FFF2-40B4-BE49-F238E27FC236}">
                      <a16:creationId xmlns:a16="http://schemas.microsoft.com/office/drawing/2014/main" id="{39D91CBE-1E5B-433E-B19D-76B9A901D3D4}"/>
                    </a:ext>
                  </a:extLst>
                </p:cNvPr>
                <p:cNvPicPr/>
                <p:nvPr/>
              </p:nvPicPr>
              <p:blipFill>
                <a:blip r:embed="rId537"/>
                <a:stretch>
                  <a:fillRect/>
                </a:stretch>
              </p:blipFill>
              <p:spPr>
                <a:xfrm>
                  <a:off x="7426733" y="3694227"/>
                  <a:ext cx="11124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73" name="Freihand 372">
                  <a:extLst>
                    <a:ext uri="{FF2B5EF4-FFF2-40B4-BE49-F238E27FC236}">
                      <a16:creationId xmlns:a16="http://schemas.microsoft.com/office/drawing/2014/main" id="{24D0CD10-3220-432A-AE87-EAA47BDCCDED}"/>
                    </a:ext>
                  </a:extLst>
                </p14:cNvPr>
                <p14:cNvContentPartPr/>
                <p14:nvPr/>
              </p14:nvContentPartPr>
              <p14:xfrm>
                <a:off x="7598813" y="3775947"/>
                <a:ext cx="110880" cy="99000"/>
              </p14:xfrm>
            </p:contentPart>
          </mc:Choice>
          <mc:Fallback xmlns="">
            <p:pic>
              <p:nvPicPr>
                <p:cNvPr id="373" name="Freihand 372">
                  <a:extLst>
                    <a:ext uri="{FF2B5EF4-FFF2-40B4-BE49-F238E27FC236}">
                      <a16:creationId xmlns:a16="http://schemas.microsoft.com/office/drawing/2014/main" id="{24D0CD10-3220-432A-AE87-EAA47BDCCDED}"/>
                    </a:ext>
                  </a:extLst>
                </p:cNvPr>
                <p:cNvPicPr/>
                <p:nvPr/>
              </p:nvPicPr>
              <p:blipFill>
                <a:blip r:embed="rId539"/>
                <a:stretch>
                  <a:fillRect/>
                </a:stretch>
              </p:blipFill>
              <p:spPr>
                <a:xfrm>
                  <a:off x="7594493" y="3771627"/>
                  <a:ext cx="1195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74" name="Freihand 373">
                  <a:extLst>
                    <a:ext uri="{FF2B5EF4-FFF2-40B4-BE49-F238E27FC236}">
                      <a16:creationId xmlns:a16="http://schemas.microsoft.com/office/drawing/2014/main" id="{209F8A11-3078-4C34-BC09-49927B367AE9}"/>
                    </a:ext>
                  </a:extLst>
                </p14:cNvPr>
                <p14:cNvContentPartPr/>
                <p14:nvPr/>
              </p14:nvContentPartPr>
              <p14:xfrm>
                <a:off x="7725173" y="3683427"/>
                <a:ext cx="18720" cy="24120"/>
              </p14:xfrm>
            </p:contentPart>
          </mc:Choice>
          <mc:Fallback xmlns="">
            <p:pic>
              <p:nvPicPr>
                <p:cNvPr id="374" name="Freihand 373">
                  <a:extLst>
                    <a:ext uri="{FF2B5EF4-FFF2-40B4-BE49-F238E27FC236}">
                      <a16:creationId xmlns:a16="http://schemas.microsoft.com/office/drawing/2014/main" id="{209F8A11-3078-4C34-BC09-49927B367AE9}"/>
                    </a:ext>
                  </a:extLst>
                </p:cNvPr>
                <p:cNvPicPr/>
                <p:nvPr/>
              </p:nvPicPr>
              <p:blipFill>
                <a:blip r:embed="rId541"/>
                <a:stretch>
                  <a:fillRect/>
                </a:stretch>
              </p:blipFill>
              <p:spPr>
                <a:xfrm>
                  <a:off x="7720853" y="3679107"/>
                  <a:ext cx="273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75" name="Freihand 374">
                  <a:extLst>
                    <a:ext uri="{FF2B5EF4-FFF2-40B4-BE49-F238E27FC236}">
                      <a16:creationId xmlns:a16="http://schemas.microsoft.com/office/drawing/2014/main" id="{7CA59882-0FCF-4C42-B858-27D700D32AF2}"/>
                    </a:ext>
                  </a:extLst>
                </p14:cNvPr>
                <p14:cNvContentPartPr/>
                <p14:nvPr/>
              </p14:nvContentPartPr>
              <p14:xfrm>
                <a:off x="7905173" y="3742467"/>
                <a:ext cx="210960" cy="266040"/>
              </p14:xfrm>
            </p:contentPart>
          </mc:Choice>
          <mc:Fallback xmlns="">
            <p:pic>
              <p:nvPicPr>
                <p:cNvPr id="375" name="Freihand 374">
                  <a:extLst>
                    <a:ext uri="{FF2B5EF4-FFF2-40B4-BE49-F238E27FC236}">
                      <a16:creationId xmlns:a16="http://schemas.microsoft.com/office/drawing/2014/main" id="{7CA59882-0FCF-4C42-B858-27D700D32AF2}"/>
                    </a:ext>
                  </a:extLst>
                </p:cNvPr>
                <p:cNvPicPr/>
                <p:nvPr/>
              </p:nvPicPr>
              <p:blipFill>
                <a:blip r:embed="rId543"/>
                <a:stretch>
                  <a:fillRect/>
                </a:stretch>
              </p:blipFill>
              <p:spPr>
                <a:xfrm>
                  <a:off x="7900853" y="3738147"/>
                  <a:ext cx="219600" cy="27468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76" name="Freihand 375">
                  <a:extLst>
                    <a:ext uri="{FF2B5EF4-FFF2-40B4-BE49-F238E27FC236}">
                      <a16:creationId xmlns:a16="http://schemas.microsoft.com/office/drawing/2014/main" id="{6E217486-45F6-4B07-9B91-B88083156D1B}"/>
                    </a:ext>
                  </a:extLst>
                </p14:cNvPr>
                <p14:cNvContentPartPr/>
                <p14:nvPr/>
              </p14:nvContentPartPr>
              <p14:xfrm>
                <a:off x="8149973" y="3623667"/>
                <a:ext cx="271800" cy="209160"/>
              </p14:xfrm>
            </p:contentPart>
          </mc:Choice>
          <mc:Fallback xmlns="">
            <p:pic>
              <p:nvPicPr>
                <p:cNvPr id="376" name="Freihand 375">
                  <a:extLst>
                    <a:ext uri="{FF2B5EF4-FFF2-40B4-BE49-F238E27FC236}">
                      <a16:creationId xmlns:a16="http://schemas.microsoft.com/office/drawing/2014/main" id="{6E217486-45F6-4B07-9B91-B88083156D1B}"/>
                    </a:ext>
                  </a:extLst>
                </p:cNvPr>
                <p:cNvPicPr/>
                <p:nvPr/>
              </p:nvPicPr>
              <p:blipFill>
                <a:blip r:embed="rId545"/>
                <a:stretch>
                  <a:fillRect/>
                </a:stretch>
              </p:blipFill>
              <p:spPr>
                <a:xfrm>
                  <a:off x="8145653" y="3619347"/>
                  <a:ext cx="28044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77" name="Freihand 376">
                  <a:extLst>
                    <a:ext uri="{FF2B5EF4-FFF2-40B4-BE49-F238E27FC236}">
                      <a16:creationId xmlns:a16="http://schemas.microsoft.com/office/drawing/2014/main" id="{0E660C94-C21F-4C04-BDD6-4386B9EB0D8E}"/>
                    </a:ext>
                  </a:extLst>
                </p14:cNvPr>
                <p14:cNvContentPartPr/>
                <p14:nvPr/>
              </p14:nvContentPartPr>
              <p14:xfrm>
                <a:off x="8683133" y="3580827"/>
                <a:ext cx="110520" cy="231480"/>
              </p14:xfrm>
            </p:contentPart>
          </mc:Choice>
          <mc:Fallback xmlns="">
            <p:pic>
              <p:nvPicPr>
                <p:cNvPr id="377" name="Freihand 376">
                  <a:extLst>
                    <a:ext uri="{FF2B5EF4-FFF2-40B4-BE49-F238E27FC236}">
                      <a16:creationId xmlns:a16="http://schemas.microsoft.com/office/drawing/2014/main" id="{0E660C94-C21F-4C04-BDD6-4386B9EB0D8E}"/>
                    </a:ext>
                  </a:extLst>
                </p:cNvPr>
                <p:cNvPicPr/>
                <p:nvPr/>
              </p:nvPicPr>
              <p:blipFill>
                <a:blip r:embed="rId547"/>
                <a:stretch>
                  <a:fillRect/>
                </a:stretch>
              </p:blipFill>
              <p:spPr>
                <a:xfrm>
                  <a:off x="8678813" y="3576507"/>
                  <a:ext cx="11916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78" name="Freihand 377">
                  <a:extLst>
                    <a:ext uri="{FF2B5EF4-FFF2-40B4-BE49-F238E27FC236}">
                      <a16:creationId xmlns:a16="http://schemas.microsoft.com/office/drawing/2014/main" id="{5DACE2FF-C4DD-433D-B6F7-1CCE9026BB1D}"/>
                    </a:ext>
                  </a:extLst>
                </p14:cNvPr>
                <p14:cNvContentPartPr/>
                <p14:nvPr/>
              </p14:nvContentPartPr>
              <p14:xfrm>
                <a:off x="8827853" y="3704667"/>
                <a:ext cx="126720" cy="100800"/>
              </p14:xfrm>
            </p:contentPart>
          </mc:Choice>
          <mc:Fallback xmlns="">
            <p:pic>
              <p:nvPicPr>
                <p:cNvPr id="378" name="Freihand 377">
                  <a:extLst>
                    <a:ext uri="{FF2B5EF4-FFF2-40B4-BE49-F238E27FC236}">
                      <a16:creationId xmlns:a16="http://schemas.microsoft.com/office/drawing/2014/main" id="{5DACE2FF-C4DD-433D-B6F7-1CCE9026BB1D}"/>
                    </a:ext>
                  </a:extLst>
                </p:cNvPr>
                <p:cNvPicPr/>
                <p:nvPr/>
              </p:nvPicPr>
              <p:blipFill>
                <a:blip r:embed="rId549"/>
                <a:stretch>
                  <a:fillRect/>
                </a:stretch>
              </p:blipFill>
              <p:spPr>
                <a:xfrm>
                  <a:off x="8823533" y="3700347"/>
                  <a:ext cx="1353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79" name="Freihand 378">
                  <a:extLst>
                    <a:ext uri="{FF2B5EF4-FFF2-40B4-BE49-F238E27FC236}">
                      <a16:creationId xmlns:a16="http://schemas.microsoft.com/office/drawing/2014/main" id="{1E6248C2-19EC-4490-8EF5-77A2C754863F}"/>
                    </a:ext>
                  </a:extLst>
                </p14:cNvPr>
                <p14:cNvContentPartPr/>
                <p14:nvPr/>
              </p14:nvContentPartPr>
              <p14:xfrm>
                <a:off x="8990213" y="3575427"/>
                <a:ext cx="460080" cy="199080"/>
              </p14:xfrm>
            </p:contentPart>
          </mc:Choice>
          <mc:Fallback xmlns="">
            <p:pic>
              <p:nvPicPr>
                <p:cNvPr id="379" name="Freihand 378">
                  <a:extLst>
                    <a:ext uri="{FF2B5EF4-FFF2-40B4-BE49-F238E27FC236}">
                      <a16:creationId xmlns:a16="http://schemas.microsoft.com/office/drawing/2014/main" id="{1E6248C2-19EC-4490-8EF5-77A2C754863F}"/>
                    </a:ext>
                  </a:extLst>
                </p:cNvPr>
                <p:cNvPicPr/>
                <p:nvPr/>
              </p:nvPicPr>
              <p:blipFill>
                <a:blip r:embed="rId551"/>
                <a:stretch>
                  <a:fillRect/>
                </a:stretch>
              </p:blipFill>
              <p:spPr>
                <a:xfrm>
                  <a:off x="8985893" y="3571107"/>
                  <a:ext cx="46872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80" name="Freihand 379">
                  <a:extLst>
                    <a:ext uri="{FF2B5EF4-FFF2-40B4-BE49-F238E27FC236}">
                      <a16:creationId xmlns:a16="http://schemas.microsoft.com/office/drawing/2014/main" id="{1278A236-01B3-4614-AC2D-C4937A79F0EA}"/>
                    </a:ext>
                  </a:extLst>
                </p14:cNvPr>
                <p14:cNvContentPartPr/>
                <p14:nvPr/>
              </p14:nvContentPartPr>
              <p14:xfrm>
                <a:off x="8835053" y="3609267"/>
                <a:ext cx="167040" cy="20880"/>
              </p14:xfrm>
            </p:contentPart>
          </mc:Choice>
          <mc:Fallback xmlns="">
            <p:pic>
              <p:nvPicPr>
                <p:cNvPr id="380" name="Freihand 379">
                  <a:extLst>
                    <a:ext uri="{FF2B5EF4-FFF2-40B4-BE49-F238E27FC236}">
                      <a16:creationId xmlns:a16="http://schemas.microsoft.com/office/drawing/2014/main" id="{1278A236-01B3-4614-AC2D-C4937A79F0EA}"/>
                    </a:ext>
                  </a:extLst>
                </p:cNvPr>
                <p:cNvPicPr/>
                <p:nvPr/>
              </p:nvPicPr>
              <p:blipFill>
                <a:blip r:embed="rId553"/>
                <a:stretch>
                  <a:fillRect/>
                </a:stretch>
              </p:blipFill>
              <p:spPr>
                <a:xfrm>
                  <a:off x="8830733" y="3604947"/>
                  <a:ext cx="17568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81" name="Freihand 380">
                  <a:extLst>
                    <a:ext uri="{FF2B5EF4-FFF2-40B4-BE49-F238E27FC236}">
                      <a16:creationId xmlns:a16="http://schemas.microsoft.com/office/drawing/2014/main" id="{8D4BBA5B-B893-47F6-8E82-400FEC0B1F7A}"/>
                    </a:ext>
                  </a:extLst>
                </p14:cNvPr>
                <p14:cNvContentPartPr/>
                <p14:nvPr/>
              </p14:nvContentPartPr>
              <p14:xfrm>
                <a:off x="9764573" y="3635907"/>
                <a:ext cx="29880" cy="147240"/>
              </p14:xfrm>
            </p:contentPart>
          </mc:Choice>
          <mc:Fallback xmlns="">
            <p:pic>
              <p:nvPicPr>
                <p:cNvPr id="381" name="Freihand 380">
                  <a:extLst>
                    <a:ext uri="{FF2B5EF4-FFF2-40B4-BE49-F238E27FC236}">
                      <a16:creationId xmlns:a16="http://schemas.microsoft.com/office/drawing/2014/main" id="{8D4BBA5B-B893-47F6-8E82-400FEC0B1F7A}"/>
                    </a:ext>
                  </a:extLst>
                </p:cNvPr>
                <p:cNvPicPr/>
                <p:nvPr/>
              </p:nvPicPr>
              <p:blipFill>
                <a:blip r:embed="rId555"/>
                <a:stretch>
                  <a:fillRect/>
                </a:stretch>
              </p:blipFill>
              <p:spPr>
                <a:xfrm>
                  <a:off x="9760253" y="3631587"/>
                  <a:ext cx="38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82" name="Freihand 381">
                  <a:extLst>
                    <a:ext uri="{FF2B5EF4-FFF2-40B4-BE49-F238E27FC236}">
                      <a16:creationId xmlns:a16="http://schemas.microsoft.com/office/drawing/2014/main" id="{0F4F9305-D94A-4839-9B82-00D9AD032ABC}"/>
                    </a:ext>
                  </a:extLst>
                </p14:cNvPr>
                <p14:cNvContentPartPr/>
                <p14:nvPr/>
              </p14:nvContentPartPr>
              <p14:xfrm>
                <a:off x="9671333" y="3549147"/>
                <a:ext cx="203760" cy="161280"/>
              </p14:xfrm>
            </p:contentPart>
          </mc:Choice>
          <mc:Fallback xmlns="">
            <p:pic>
              <p:nvPicPr>
                <p:cNvPr id="382" name="Freihand 381">
                  <a:extLst>
                    <a:ext uri="{FF2B5EF4-FFF2-40B4-BE49-F238E27FC236}">
                      <a16:creationId xmlns:a16="http://schemas.microsoft.com/office/drawing/2014/main" id="{0F4F9305-D94A-4839-9B82-00D9AD032ABC}"/>
                    </a:ext>
                  </a:extLst>
                </p:cNvPr>
                <p:cNvPicPr/>
                <p:nvPr/>
              </p:nvPicPr>
              <p:blipFill>
                <a:blip r:embed="rId557"/>
                <a:stretch>
                  <a:fillRect/>
                </a:stretch>
              </p:blipFill>
              <p:spPr>
                <a:xfrm>
                  <a:off x="9667013" y="3544827"/>
                  <a:ext cx="21240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83" name="Freihand 382">
                  <a:extLst>
                    <a:ext uri="{FF2B5EF4-FFF2-40B4-BE49-F238E27FC236}">
                      <a16:creationId xmlns:a16="http://schemas.microsoft.com/office/drawing/2014/main" id="{A503ED14-DF82-4354-92EA-E184E15629EB}"/>
                    </a:ext>
                  </a:extLst>
                </p14:cNvPr>
                <p14:cNvContentPartPr/>
                <p14:nvPr/>
              </p14:nvContentPartPr>
              <p14:xfrm>
                <a:off x="9858893" y="3652107"/>
                <a:ext cx="178200" cy="96840"/>
              </p14:xfrm>
            </p:contentPart>
          </mc:Choice>
          <mc:Fallback xmlns="">
            <p:pic>
              <p:nvPicPr>
                <p:cNvPr id="383" name="Freihand 382">
                  <a:extLst>
                    <a:ext uri="{FF2B5EF4-FFF2-40B4-BE49-F238E27FC236}">
                      <a16:creationId xmlns:a16="http://schemas.microsoft.com/office/drawing/2014/main" id="{A503ED14-DF82-4354-92EA-E184E15629EB}"/>
                    </a:ext>
                  </a:extLst>
                </p:cNvPr>
                <p:cNvPicPr/>
                <p:nvPr/>
              </p:nvPicPr>
              <p:blipFill>
                <a:blip r:embed="rId559"/>
                <a:stretch>
                  <a:fillRect/>
                </a:stretch>
              </p:blipFill>
              <p:spPr>
                <a:xfrm>
                  <a:off x="9854573" y="3647787"/>
                  <a:ext cx="18684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84" name="Freihand 383">
                  <a:extLst>
                    <a:ext uri="{FF2B5EF4-FFF2-40B4-BE49-F238E27FC236}">
                      <a16:creationId xmlns:a16="http://schemas.microsoft.com/office/drawing/2014/main" id="{0A7A7862-0B29-4A2B-BCAB-9BA88CC58248}"/>
                    </a:ext>
                  </a:extLst>
                </p14:cNvPr>
                <p14:cNvContentPartPr/>
                <p14:nvPr/>
              </p14:nvContentPartPr>
              <p14:xfrm>
                <a:off x="10037813" y="3587667"/>
                <a:ext cx="360" cy="360"/>
              </p14:xfrm>
            </p:contentPart>
          </mc:Choice>
          <mc:Fallback xmlns="">
            <p:pic>
              <p:nvPicPr>
                <p:cNvPr id="384" name="Freihand 383">
                  <a:extLst>
                    <a:ext uri="{FF2B5EF4-FFF2-40B4-BE49-F238E27FC236}">
                      <a16:creationId xmlns:a16="http://schemas.microsoft.com/office/drawing/2014/main" id="{0A7A7862-0B29-4A2B-BCAB-9BA88CC58248}"/>
                    </a:ext>
                  </a:extLst>
                </p:cNvPr>
                <p:cNvPicPr/>
                <p:nvPr/>
              </p:nvPicPr>
              <p:blipFill>
                <a:blip r:embed="rId17"/>
                <a:stretch>
                  <a:fillRect/>
                </a:stretch>
              </p:blipFill>
              <p:spPr>
                <a:xfrm>
                  <a:off x="10033493" y="3583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85" name="Freihand 384">
                  <a:extLst>
                    <a:ext uri="{FF2B5EF4-FFF2-40B4-BE49-F238E27FC236}">
                      <a16:creationId xmlns:a16="http://schemas.microsoft.com/office/drawing/2014/main" id="{C5891A1C-3A3D-47A6-9905-E5981BA2D407}"/>
                    </a:ext>
                  </a:extLst>
                </p14:cNvPr>
                <p14:cNvContentPartPr/>
                <p14:nvPr/>
              </p14:nvContentPartPr>
              <p14:xfrm>
                <a:off x="10064813" y="3652467"/>
                <a:ext cx="88920" cy="106560"/>
              </p14:xfrm>
            </p:contentPart>
          </mc:Choice>
          <mc:Fallback xmlns="">
            <p:pic>
              <p:nvPicPr>
                <p:cNvPr id="385" name="Freihand 384">
                  <a:extLst>
                    <a:ext uri="{FF2B5EF4-FFF2-40B4-BE49-F238E27FC236}">
                      <a16:creationId xmlns:a16="http://schemas.microsoft.com/office/drawing/2014/main" id="{C5891A1C-3A3D-47A6-9905-E5981BA2D407}"/>
                    </a:ext>
                  </a:extLst>
                </p:cNvPr>
                <p:cNvPicPr/>
                <p:nvPr/>
              </p:nvPicPr>
              <p:blipFill>
                <a:blip r:embed="rId562"/>
                <a:stretch>
                  <a:fillRect/>
                </a:stretch>
              </p:blipFill>
              <p:spPr>
                <a:xfrm>
                  <a:off x="10060493" y="3648147"/>
                  <a:ext cx="975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86" name="Freihand 385">
                  <a:extLst>
                    <a:ext uri="{FF2B5EF4-FFF2-40B4-BE49-F238E27FC236}">
                      <a16:creationId xmlns:a16="http://schemas.microsoft.com/office/drawing/2014/main" id="{465A2494-5C7D-4A90-A74B-947E0E4D8ED2}"/>
                    </a:ext>
                  </a:extLst>
                </p14:cNvPr>
                <p14:cNvContentPartPr/>
                <p14:nvPr/>
              </p14:nvContentPartPr>
              <p14:xfrm>
                <a:off x="10296293" y="3644187"/>
                <a:ext cx="198000" cy="114480"/>
              </p14:xfrm>
            </p:contentPart>
          </mc:Choice>
          <mc:Fallback xmlns="">
            <p:pic>
              <p:nvPicPr>
                <p:cNvPr id="386" name="Freihand 385">
                  <a:extLst>
                    <a:ext uri="{FF2B5EF4-FFF2-40B4-BE49-F238E27FC236}">
                      <a16:creationId xmlns:a16="http://schemas.microsoft.com/office/drawing/2014/main" id="{465A2494-5C7D-4A90-A74B-947E0E4D8ED2}"/>
                    </a:ext>
                  </a:extLst>
                </p:cNvPr>
                <p:cNvPicPr/>
                <p:nvPr/>
              </p:nvPicPr>
              <p:blipFill>
                <a:blip r:embed="rId564"/>
                <a:stretch>
                  <a:fillRect/>
                </a:stretch>
              </p:blipFill>
              <p:spPr>
                <a:xfrm>
                  <a:off x="10291973" y="3639867"/>
                  <a:ext cx="206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87" name="Freihand 386">
                  <a:extLst>
                    <a:ext uri="{FF2B5EF4-FFF2-40B4-BE49-F238E27FC236}">
                      <a16:creationId xmlns:a16="http://schemas.microsoft.com/office/drawing/2014/main" id="{88E18B0A-9A33-4F69-A9F4-65731EBDF3EA}"/>
                    </a:ext>
                  </a:extLst>
                </p14:cNvPr>
                <p14:cNvContentPartPr/>
                <p14:nvPr/>
              </p14:nvContentPartPr>
              <p14:xfrm>
                <a:off x="10479173" y="3576507"/>
                <a:ext cx="18000" cy="53280"/>
              </p14:xfrm>
            </p:contentPart>
          </mc:Choice>
          <mc:Fallback xmlns="">
            <p:pic>
              <p:nvPicPr>
                <p:cNvPr id="387" name="Freihand 386">
                  <a:extLst>
                    <a:ext uri="{FF2B5EF4-FFF2-40B4-BE49-F238E27FC236}">
                      <a16:creationId xmlns:a16="http://schemas.microsoft.com/office/drawing/2014/main" id="{88E18B0A-9A33-4F69-A9F4-65731EBDF3EA}"/>
                    </a:ext>
                  </a:extLst>
                </p:cNvPr>
                <p:cNvPicPr/>
                <p:nvPr/>
              </p:nvPicPr>
              <p:blipFill>
                <a:blip r:embed="rId566"/>
                <a:stretch>
                  <a:fillRect/>
                </a:stretch>
              </p:blipFill>
              <p:spPr>
                <a:xfrm>
                  <a:off x="10474853" y="3572187"/>
                  <a:ext cx="2664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88" name="Freihand 387">
                  <a:extLst>
                    <a:ext uri="{FF2B5EF4-FFF2-40B4-BE49-F238E27FC236}">
                      <a16:creationId xmlns:a16="http://schemas.microsoft.com/office/drawing/2014/main" id="{B5FC3825-F473-4A97-A470-4DA905CAE73B}"/>
                    </a:ext>
                  </a:extLst>
                </p14:cNvPr>
                <p14:cNvContentPartPr/>
                <p14:nvPr/>
              </p14:nvContentPartPr>
              <p14:xfrm>
                <a:off x="10537853" y="3627267"/>
                <a:ext cx="266040" cy="124560"/>
              </p14:xfrm>
            </p:contentPart>
          </mc:Choice>
          <mc:Fallback xmlns="">
            <p:pic>
              <p:nvPicPr>
                <p:cNvPr id="388" name="Freihand 387">
                  <a:extLst>
                    <a:ext uri="{FF2B5EF4-FFF2-40B4-BE49-F238E27FC236}">
                      <a16:creationId xmlns:a16="http://schemas.microsoft.com/office/drawing/2014/main" id="{B5FC3825-F473-4A97-A470-4DA905CAE73B}"/>
                    </a:ext>
                  </a:extLst>
                </p:cNvPr>
                <p:cNvPicPr/>
                <p:nvPr/>
              </p:nvPicPr>
              <p:blipFill>
                <a:blip r:embed="rId568"/>
                <a:stretch>
                  <a:fillRect/>
                </a:stretch>
              </p:blipFill>
              <p:spPr>
                <a:xfrm>
                  <a:off x="10533533" y="3622947"/>
                  <a:ext cx="2746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89" name="Freihand 388">
                  <a:extLst>
                    <a:ext uri="{FF2B5EF4-FFF2-40B4-BE49-F238E27FC236}">
                      <a16:creationId xmlns:a16="http://schemas.microsoft.com/office/drawing/2014/main" id="{7DA9250F-A722-4D1B-AD3B-7AAD6172ECBA}"/>
                    </a:ext>
                  </a:extLst>
                </p14:cNvPr>
                <p14:cNvContentPartPr/>
                <p14:nvPr/>
              </p14:nvContentPartPr>
              <p14:xfrm>
                <a:off x="10811453" y="3623307"/>
                <a:ext cx="191880" cy="98280"/>
              </p14:xfrm>
            </p:contentPart>
          </mc:Choice>
          <mc:Fallback xmlns="">
            <p:pic>
              <p:nvPicPr>
                <p:cNvPr id="389" name="Freihand 388">
                  <a:extLst>
                    <a:ext uri="{FF2B5EF4-FFF2-40B4-BE49-F238E27FC236}">
                      <a16:creationId xmlns:a16="http://schemas.microsoft.com/office/drawing/2014/main" id="{7DA9250F-A722-4D1B-AD3B-7AAD6172ECBA}"/>
                    </a:ext>
                  </a:extLst>
                </p:cNvPr>
                <p:cNvPicPr/>
                <p:nvPr/>
              </p:nvPicPr>
              <p:blipFill>
                <a:blip r:embed="rId570"/>
                <a:stretch>
                  <a:fillRect/>
                </a:stretch>
              </p:blipFill>
              <p:spPr>
                <a:xfrm>
                  <a:off x="10807133" y="3618987"/>
                  <a:ext cx="2005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90" name="Freihand 389">
                  <a:extLst>
                    <a:ext uri="{FF2B5EF4-FFF2-40B4-BE49-F238E27FC236}">
                      <a16:creationId xmlns:a16="http://schemas.microsoft.com/office/drawing/2014/main" id="{32204B9B-FFE9-4E69-9EBF-B37AEB7A22CE}"/>
                    </a:ext>
                  </a:extLst>
                </p14:cNvPr>
                <p14:cNvContentPartPr/>
                <p14:nvPr/>
              </p14:nvContentPartPr>
              <p14:xfrm>
                <a:off x="11196293" y="3618987"/>
                <a:ext cx="170640" cy="221760"/>
              </p14:xfrm>
            </p:contentPart>
          </mc:Choice>
          <mc:Fallback xmlns="">
            <p:pic>
              <p:nvPicPr>
                <p:cNvPr id="390" name="Freihand 389">
                  <a:extLst>
                    <a:ext uri="{FF2B5EF4-FFF2-40B4-BE49-F238E27FC236}">
                      <a16:creationId xmlns:a16="http://schemas.microsoft.com/office/drawing/2014/main" id="{32204B9B-FFE9-4E69-9EBF-B37AEB7A22CE}"/>
                    </a:ext>
                  </a:extLst>
                </p:cNvPr>
                <p:cNvPicPr/>
                <p:nvPr/>
              </p:nvPicPr>
              <p:blipFill>
                <a:blip r:embed="rId572"/>
                <a:stretch>
                  <a:fillRect/>
                </a:stretch>
              </p:blipFill>
              <p:spPr>
                <a:xfrm>
                  <a:off x="11191973" y="3614667"/>
                  <a:ext cx="1792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91" name="Freihand 390">
                  <a:extLst>
                    <a:ext uri="{FF2B5EF4-FFF2-40B4-BE49-F238E27FC236}">
                      <a16:creationId xmlns:a16="http://schemas.microsoft.com/office/drawing/2014/main" id="{1EF2A929-57CC-46AD-8A7B-3946834F2002}"/>
                    </a:ext>
                  </a:extLst>
                </p14:cNvPr>
                <p14:cNvContentPartPr/>
                <p14:nvPr/>
              </p14:nvContentPartPr>
              <p14:xfrm>
                <a:off x="11397893" y="3512427"/>
                <a:ext cx="95040" cy="98280"/>
              </p14:xfrm>
            </p:contentPart>
          </mc:Choice>
          <mc:Fallback xmlns="">
            <p:pic>
              <p:nvPicPr>
                <p:cNvPr id="391" name="Freihand 390">
                  <a:extLst>
                    <a:ext uri="{FF2B5EF4-FFF2-40B4-BE49-F238E27FC236}">
                      <a16:creationId xmlns:a16="http://schemas.microsoft.com/office/drawing/2014/main" id="{1EF2A929-57CC-46AD-8A7B-3946834F2002}"/>
                    </a:ext>
                  </a:extLst>
                </p:cNvPr>
                <p:cNvPicPr/>
                <p:nvPr/>
              </p:nvPicPr>
              <p:blipFill>
                <a:blip r:embed="rId574"/>
                <a:stretch>
                  <a:fillRect/>
                </a:stretch>
              </p:blipFill>
              <p:spPr>
                <a:xfrm>
                  <a:off x="11393573" y="3508107"/>
                  <a:ext cx="103680" cy="1069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75">
            <p14:nvContentPartPr>
              <p14:cNvPr id="94" name="Freihand 93">
                <a:extLst>
                  <a:ext uri="{FF2B5EF4-FFF2-40B4-BE49-F238E27FC236}">
                    <a16:creationId xmlns:a16="http://schemas.microsoft.com/office/drawing/2014/main" id="{54E62371-49CC-46A5-B2BB-C2DEEE2B2C47}"/>
                  </a:ext>
                </a:extLst>
              </p14:cNvPr>
              <p14:cNvContentPartPr/>
              <p14:nvPr/>
            </p14:nvContentPartPr>
            <p14:xfrm>
              <a:off x="4789013" y="20067"/>
              <a:ext cx="1196640" cy="672120"/>
            </p14:xfrm>
          </p:contentPart>
        </mc:Choice>
        <mc:Fallback>
          <p:pic>
            <p:nvPicPr>
              <p:cNvPr id="94" name="Freihand 93">
                <a:extLst>
                  <a:ext uri="{FF2B5EF4-FFF2-40B4-BE49-F238E27FC236}">
                    <a16:creationId xmlns:a16="http://schemas.microsoft.com/office/drawing/2014/main" id="{54E62371-49CC-46A5-B2BB-C2DEEE2B2C47}"/>
                  </a:ext>
                </a:extLst>
              </p:cNvPr>
              <p:cNvPicPr/>
              <p:nvPr/>
            </p:nvPicPr>
            <p:blipFill>
              <a:blip r:embed="rId576"/>
              <a:stretch>
                <a:fillRect/>
              </a:stretch>
            </p:blipFill>
            <p:spPr>
              <a:xfrm>
                <a:off x="4784693" y="15747"/>
                <a:ext cx="1205280" cy="680760"/>
              </a:xfrm>
              <a:prstGeom prst="rect">
                <a:avLst/>
              </a:prstGeom>
            </p:spPr>
          </p:pic>
        </mc:Fallback>
      </mc:AlternateContent>
      <p:grpSp>
        <p:nvGrpSpPr>
          <p:cNvPr id="153" name="Gruppieren 152">
            <a:extLst>
              <a:ext uri="{FF2B5EF4-FFF2-40B4-BE49-F238E27FC236}">
                <a16:creationId xmlns:a16="http://schemas.microsoft.com/office/drawing/2014/main" id="{3EAA67B8-E283-4F7E-A1C2-A640F5884243}"/>
              </a:ext>
            </a:extLst>
          </p:cNvPr>
          <p:cNvGrpSpPr/>
          <p:nvPr/>
        </p:nvGrpSpPr>
        <p:grpSpPr>
          <a:xfrm>
            <a:off x="3259733" y="5153667"/>
            <a:ext cx="247680" cy="380880"/>
            <a:chOff x="3259733" y="5153667"/>
            <a:chExt cx="247680" cy="380880"/>
          </a:xfrm>
        </p:grpSpPr>
        <mc:AlternateContent xmlns:mc="http://schemas.openxmlformats.org/markup-compatibility/2006">
          <mc:Choice xmlns:p14="http://schemas.microsoft.com/office/powerpoint/2010/main" Requires="p14">
            <p:contentPart p14:bwMode="auto" r:id="rId577">
              <p14:nvContentPartPr>
                <p14:cNvPr id="105" name="Freihand 104">
                  <a:extLst>
                    <a:ext uri="{FF2B5EF4-FFF2-40B4-BE49-F238E27FC236}">
                      <a16:creationId xmlns:a16="http://schemas.microsoft.com/office/drawing/2014/main" id="{0C27CC35-025E-4580-8690-9BB9C0A98414}"/>
                    </a:ext>
                  </a:extLst>
                </p14:cNvPr>
                <p14:cNvContentPartPr/>
                <p14:nvPr/>
              </p14:nvContentPartPr>
              <p14:xfrm>
                <a:off x="3259733" y="5273547"/>
                <a:ext cx="165600" cy="261000"/>
              </p14:xfrm>
            </p:contentPart>
          </mc:Choice>
          <mc:Fallback>
            <p:pic>
              <p:nvPicPr>
                <p:cNvPr id="105" name="Freihand 104">
                  <a:extLst>
                    <a:ext uri="{FF2B5EF4-FFF2-40B4-BE49-F238E27FC236}">
                      <a16:creationId xmlns:a16="http://schemas.microsoft.com/office/drawing/2014/main" id="{0C27CC35-025E-4580-8690-9BB9C0A98414}"/>
                    </a:ext>
                  </a:extLst>
                </p:cNvPr>
                <p:cNvPicPr/>
                <p:nvPr/>
              </p:nvPicPr>
              <p:blipFill>
                <a:blip r:embed="rId578"/>
                <a:stretch>
                  <a:fillRect/>
                </a:stretch>
              </p:blipFill>
              <p:spPr>
                <a:xfrm>
                  <a:off x="3255413" y="5269227"/>
                  <a:ext cx="174240" cy="269640"/>
                </a:xfrm>
                <a:prstGeom prst="rect">
                  <a:avLst/>
                </a:prstGeom>
              </p:spPr>
            </p:pic>
          </mc:Fallback>
        </mc:AlternateContent>
        <mc:AlternateContent xmlns:mc="http://schemas.openxmlformats.org/markup-compatibility/2006">
          <mc:Choice xmlns:p14="http://schemas.microsoft.com/office/powerpoint/2010/main" Requires="p14">
            <p:contentPart p14:bwMode="auto" r:id="rId579">
              <p14:nvContentPartPr>
                <p14:cNvPr id="140" name="Freihand 139">
                  <a:extLst>
                    <a:ext uri="{FF2B5EF4-FFF2-40B4-BE49-F238E27FC236}">
                      <a16:creationId xmlns:a16="http://schemas.microsoft.com/office/drawing/2014/main" id="{670D2EFE-621D-4426-B207-9DDCCD9FF9B1}"/>
                    </a:ext>
                  </a:extLst>
                </p14:cNvPr>
                <p14:cNvContentPartPr/>
                <p14:nvPr/>
              </p14:nvContentPartPr>
              <p14:xfrm>
                <a:off x="3291773" y="5153667"/>
                <a:ext cx="215640" cy="366480"/>
              </p14:xfrm>
            </p:contentPart>
          </mc:Choice>
          <mc:Fallback>
            <p:pic>
              <p:nvPicPr>
                <p:cNvPr id="140" name="Freihand 139">
                  <a:extLst>
                    <a:ext uri="{FF2B5EF4-FFF2-40B4-BE49-F238E27FC236}">
                      <a16:creationId xmlns:a16="http://schemas.microsoft.com/office/drawing/2014/main" id="{670D2EFE-621D-4426-B207-9DDCCD9FF9B1}"/>
                    </a:ext>
                  </a:extLst>
                </p:cNvPr>
                <p:cNvPicPr/>
                <p:nvPr/>
              </p:nvPicPr>
              <p:blipFill>
                <a:blip r:embed="rId580"/>
                <a:stretch>
                  <a:fillRect/>
                </a:stretch>
              </p:blipFill>
              <p:spPr>
                <a:xfrm>
                  <a:off x="3287453" y="5149347"/>
                  <a:ext cx="224280" cy="375120"/>
                </a:xfrm>
                <a:prstGeom prst="rect">
                  <a:avLst/>
                </a:prstGeom>
              </p:spPr>
            </p:pic>
          </mc:Fallback>
        </mc:AlternateContent>
      </p:grpSp>
    </p:spTree>
    <p:extLst>
      <p:ext uri="{BB962C8B-B14F-4D97-AF65-F5344CB8AC3E}">
        <p14:creationId xmlns:p14="http://schemas.microsoft.com/office/powerpoint/2010/main" val="252177546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4EE26AA5-BC03-47E2-8C9D-530544805D7C}"/>
              </a:ext>
            </a:extLst>
          </p:cNvPr>
          <p:cNvSpPr txBox="1"/>
          <p:nvPr/>
        </p:nvSpPr>
        <p:spPr>
          <a:xfrm>
            <a:off x="1599470" y="0"/>
            <a:ext cx="7595190" cy="965442"/>
          </a:xfrm>
          <a:prstGeom prst="rect">
            <a:avLst/>
          </a:prstGeom>
          <a:noFill/>
          <a:ln>
            <a:noFill/>
          </a:ln>
        </p:spPr>
        <p:txBody>
          <a:bodyPr vert="horz" wrap="none" lIns="81646" tIns="40823" rIns="81646" bIns="40823" anchorCtr="0" compatLnSpc="0">
            <a:spAutoFit/>
          </a:bodyPr>
          <a:lstStyle/>
          <a:p>
            <a:pPr hangingPunct="0"/>
            <a:r>
              <a:rPr lang="de-DE" sz="2722" dirty="0">
                <a:latin typeface="Arial" pitchFamily="18"/>
                <a:ea typeface="Droid Sans Fallback" pitchFamily="2"/>
                <a:cs typeface="Lohit Hindi" pitchFamily="2"/>
              </a:rPr>
              <a:t>Zusammenfassung AS-AD-Modell/IS-LM-Modell</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206442" y="442909"/>
            <a:ext cx="11779115" cy="3741411"/>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000" dirty="0"/>
              <a:t>Die Wirkung von Geld- und Fiskalpolitik ist im AS-AD-Modell gegenüber dem IS-LM-Modell aufgrund des Preiseffektes in der kurzen bis mittleren Frist eingeschränkt.</a:t>
            </a:r>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r>
              <a:rPr lang="de-DE" sz="2000" dirty="0"/>
              <a:t>Geht man von der langfristigen Angebotskurve aus, zeigen Geld- und Fiskalpolitik im AS-AD-Modell keine realwirtschaftlichen Wirkungen. Dies setzt allerdings perfekt funktionierende Märkte (insbesondere den Arbeitsmarkt) voraus.</a:t>
            </a:r>
          </a:p>
          <a:p>
            <a:pPr marL="342900" indent="-342900">
              <a:buFont typeface="Arial" panose="020B0604020202020204" pitchFamily="34" charset="0"/>
              <a:buChar char="•"/>
            </a:pPr>
            <a:endParaRPr lang="de-DE" sz="2000" dirty="0"/>
          </a:p>
          <a:p>
            <a:pPr marL="800100" lvl="1" indent="-342900">
              <a:buFont typeface="Wingdings" panose="05000000000000000000" pitchFamily="2" charset="2"/>
              <a:buChar char="Ø"/>
            </a:pPr>
            <a:r>
              <a:rPr lang="de-DE" sz="2000" dirty="0"/>
              <a:t>Da auch das AS-AD-Modell, in der betrachteten Form, wie das IS-LM-Modell keine explizite zeitliche Dynamik enthält, muss man sich alle beschriebenen Effekte als quasi gleichzeitig vorstellen. In der Realität laufen die Anpassungen aber zeitlich verzögert ab, so dass es während dieser Zeit sehr wahrscheinlich auch zu strukturellen Änderungen und damit einer Veränderung von </a:t>
            </a:r>
            <a:r>
              <a:rPr lang="de-DE" sz="2000" dirty="0" err="1">
                <a:latin typeface="Times New Roman" pitchFamily="18"/>
                <a:ea typeface="Droid Sans Fallback" pitchFamily="2"/>
                <a:cs typeface="Lohit Hindi" pitchFamily="2"/>
              </a:rPr>
              <a:t>Y</a:t>
            </a:r>
            <a:r>
              <a:rPr lang="de-DE" sz="2000" baseline="-33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a:t>
            </a:r>
            <a:r>
              <a:rPr lang="de-DE" sz="2000" dirty="0"/>
              <a:t>kommen wird.  </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7" name="Rechteck 6">
            <a:extLst>
              <a:ext uri="{FF2B5EF4-FFF2-40B4-BE49-F238E27FC236}">
                <a16:creationId xmlns:a16="http://schemas.microsoft.com/office/drawing/2014/main" id="{72C75C9D-9EA5-427B-A6E2-38120DA6000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8688BB48-7F70-46C0-8BAE-D3CD7A49A27E}"/>
                  </a:ext>
                </a:extLst>
              </p14:cNvPr>
              <p14:cNvContentPartPr/>
              <p14:nvPr/>
            </p14:nvContentPartPr>
            <p14:xfrm>
              <a:off x="7109573" y="3779880"/>
              <a:ext cx="4482000" cy="409680"/>
            </p14:xfrm>
          </p:contentPart>
        </mc:Choice>
        <mc:Fallback xmlns="">
          <p:pic>
            <p:nvPicPr>
              <p:cNvPr id="2" name="Freihand 1">
                <a:extLst>
                  <a:ext uri="{FF2B5EF4-FFF2-40B4-BE49-F238E27FC236}">
                    <a16:creationId xmlns:a16="http://schemas.microsoft.com/office/drawing/2014/main" id="{8688BB48-7F70-46C0-8BAE-D3CD7A49A27E}"/>
                  </a:ext>
                </a:extLst>
              </p:cNvPr>
              <p:cNvPicPr/>
              <p:nvPr/>
            </p:nvPicPr>
            <p:blipFill>
              <a:blip r:embed="rId4"/>
              <a:stretch>
                <a:fillRect/>
              </a:stretch>
            </p:blipFill>
            <p:spPr>
              <a:xfrm>
                <a:off x="7105253" y="3775560"/>
                <a:ext cx="4490640" cy="418320"/>
              </a:xfrm>
              <a:prstGeom prst="rect">
                <a:avLst/>
              </a:prstGeom>
            </p:spPr>
          </p:pic>
        </mc:Fallback>
      </mc:AlternateContent>
    </p:spTree>
    <p:extLst>
      <p:ext uri="{BB962C8B-B14F-4D97-AF65-F5344CB8AC3E}">
        <p14:creationId xmlns:p14="http://schemas.microsoft.com/office/powerpoint/2010/main" val="216477549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feld 5"/>
          <p:cNvSpPr txBox="1"/>
          <p:nvPr/>
        </p:nvSpPr>
        <p:spPr>
          <a:xfrm>
            <a:off x="3635078" y="-83345"/>
            <a:ext cx="4252224"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Das Neoklassische Grundmodell</a:t>
            </a:r>
            <a:endParaRPr lang="de-DE" sz="2400" b="1" dirty="0">
              <a:latin typeface="Arial" pitchFamily="18"/>
              <a:ea typeface="Droid Sans Fallback" pitchFamily="2"/>
              <a:cs typeface="Lohit Hindi" pitchFamily="2"/>
            </a:endParaRPr>
          </a:p>
        </p:txBody>
      </p:sp>
      <p:pic>
        <p:nvPicPr>
          <p:cNvPr id="7" name="Grafik 6"/>
          <p:cNvPicPr>
            <a:picLocks noChangeAspect="1"/>
          </p:cNvPicPr>
          <p:nvPr/>
        </p:nvPicPr>
        <p:blipFill>
          <a:blip r:embed="rId3"/>
          <a:stretch>
            <a:fillRect/>
          </a:stretch>
        </p:blipFill>
        <p:spPr>
          <a:xfrm>
            <a:off x="449888" y="374911"/>
            <a:ext cx="8239717" cy="5813659"/>
          </a:xfrm>
          <a:prstGeom prst="rect">
            <a:avLst/>
          </a:prstGeom>
        </p:spPr>
      </p:pic>
      <p:sp>
        <p:nvSpPr>
          <p:cNvPr id="13" name="Rechteck 12">
            <a:extLst>
              <a:ext uri="{FF2B5EF4-FFF2-40B4-BE49-F238E27FC236}">
                <a16:creationId xmlns:a16="http://schemas.microsoft.com/office/drawing/2014/main" id="{B706C477-8DBF-4B8A-82DC-1ACB81B1700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94AED4AC-CA1E-4FB0-B1D8-3C3608837406}"/>
                  </a:ext>
                </a:extLst>
              </p14:cNvPr>
              <p14:cNvContentPartPr/>
              <p14:nvPr/>
            </p14:nvContentPartPr>
            <p14:xfrm>
              <a:off x="890573" y="226320"/>
              <a:ext cx="937440" cy="645120"/>
            </p14:xfrm>
          </p:contentPart>
        </mc:Choice>
        <mc:Fallback xmlns="">
          <p:pic>
            <p:nvPicPr>
              <p:cNvPr id="2" name="Freihand 1">
                <a:extLst>
                  <a:ext uri="{FF2B5EF4-FFF2-40B4-BE49-F238E27FC236}">
                    <a16:creationId xmlns:a16="http://schemas.microsoft.com/office/drawing/2014/main" id="{94AED4AC-CA1E-4FB0-B1D8-3C3608837406}"/>
                  </a:ext>
                </a:extLst>
              </p:cNvPr>
              <p:cNvPicPr/>
              <p:nvPr/>
            </p:nvPicPr>
            <p:blipFill>
              <a:blip r:embed="rId5"/>
              <a:stretch>
                <a:fillRect/>
              </a:stretch>
            </p:blipFill>
            <p:spPr>
              <a:xfrm>
                <a:off x="886253" y="222000"/>
                <a:ext cx="946080" cy="6537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1130A27E-36B5-4F81-8991-740668FACA02}"/>
                  </a:ext>
                </a:extLst>
              </p14:cNvPr>
              <p14:cNvContentPartPr/>
              <p14:nvPr/>
            </p14:nvContentPartPr>
            <p14:xfrm>
              <a:off x="1101533" y="1537080"/>
              <a:ext cx="2291400" cy="122760"/>
            </p14:xfrm>
          </p:contentPart>
        </mc:Choice>
        <mc:Fallback xmlns="">
          <p:pic>
            <p:nvPicPr>
              <p:cNvPr id="3" name="Freihand 2">
                <a:extLst>
                  <a:ext uri="{FF2B5EF4-FFF2-40B4-BE49-F238E27FC236}">
                    <a16:creationId xmlns:a16="http://schemas.microsoft.com/office/drawing/2014/main" id="{1130A27E-36B5-4F81-8991-740668FACA02}"/>
                  </a:ext>
                </a:extLst>
              </p:cNvPr>
              <p:cNvPicPr/>
              <p:nvPr/>
            </p:nvPicPr>
            <p:blipFill>
              <a:blip r:embed="rId7"/>
              <a:stretch>
                <a:fillRect/>
              </a:stretch>
            </p:blipFill>
            <p:spPr>
              <a:xfrm>
                <a:off x="1097213" y="1532760"/>
                <a:ext cx="23000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2ACDAEF0-2C2B-443A-88D7-3AFCBDE15640}"/>
                  </a:ext>
                </a:extLst>
              </p14:cNvPr>
              <p14:cNvContentPartPr/>
              <p14:nvPr/>
            </p14:nvContentPartPr>
            <p14:xfrm>
              <a:off x="5958653" y="1615920"/>
              <a:ext cx="1764000" cy="70200"/>
            </p14:xfrm>
          </p:contentPart>
        </mc:Choice>
        <mc:Fallback xmlns="">
          <p:pic>
            <p:nvPicPr>
              <p:cNvPr id="4" name="Freihand 3">
                <a:extLst>
                  <a:ext uri="{FF2B5EF4-FFF2-40B4-BE49-F238E27FC236}">
                    <a16:creationId xmlns:a16="http://schemas.microsoft.com/office/drawing/2014/main" id="{2ACDAEF0-2C2B-443A-88D7-3AFCBDE15640}"/>
                  </a:ext>
                </a:extLst>
              </p:cNvPr>
              <p:cNvPicPr/>
              <p:nvPr/>
            </p:nvPicPr>
            <p:blipFill>
              <a:blip r:embed="rId9"/>
              <a:stretch>
                <a:fillRect/>
              </a:stretch>
            </p:blipFill>
            <p:spPr>
              <a:xfrm>
                <a:off x="5954333" y="1611600"/>
                <a:ext cx="177264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43" name="Freihand 42">
                <a:extLst>
                  <a:ext uri="{FF2B5EF4-FFF2-40B4-BE49-F238E27FC236}">
                    <a16:creationId xmlns:a16="http://schemas.microsoft.com/office/drawing/2014/main" id="{4E5BDEBB-A236-4179-A3E9-4895256126C4}"/>
                  </a:ext>
                </a:extLst>
              </p14:cNvPr>
              <p14:cNvContentPartPr/>
              <p14:nvPr/>
            </p14:nvContentPartPr>
            <p14:xfrm>
              <a:off x="11298173" y="1100040"/>
              <a:ext cx="435600" cy="433440"/>
            </p14:xfrm>
          </p:contentPart>
        </mc:Choice>
        <mc:Fallback xmlns="">
          <p:pic>
            <p:nvPicPr>
              <p:cNvPr id="43" name="Freihand 42">
                <a:extLst>
                  <a:ext uri="{FF2B5EF4-FFF2-40B4-BE49-F238E27FC236}">
                    <a16:creationId xmlns:a16="http://schemas.microsoft.com/office/drawing/2014/main" id="{4E5BDEBB-A236-4179-A3E9-4895256126C4}"/>
                  </a:ext>
                </a:extLst>
              </p:cNvPr>
              <p:cNvPicPr/>
              <p:nvPr/>
            </p:nvPicPr>
            <p:blipFill>
              <a:blip r:embed="rId11"/>
              <a:stretch>
                <a:fillRect/>
              </a:stretch>
            </p:blipFill>
            <p:spPr>
              <a:xfrm>
                <a:off x="11293853" y="1095720"/>
                <a:ext cx="44424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59" name="Freihand 58">
                <a:extLst>
                  <a:ext uri="{FF2B5EF4-FFF2-40B4-BE49-F238E27FC236}">
                    <a16:creationId xmlns:a16="http://schemas.microsoft.com/office/drawing/2014/main" id="{43A2362D-5276-4352-877E-4569E5A24D8F}"/>
                  </a:ext>
                </a:extLst>
              </p14:cNvPr>
              <p14:cNvContentPartPr/>
              <p14:nvPr/>
            </p14:nvContentPartPr>
            <p14:xfrm>
              <a:off x="9676013" y="1218840"/>
              <a:ext cx="183960" cy="33480"/>
            </p14:xfrm>
          </p:contentPart>
        </mc:Choice>
        <mc:Fallback xmlns="">
          <p:pic>
            <p:nvPicPr>
              <p:cNvPr id="59" name="Freihand 58">
                <a:extLst>
                  <a:ext uri="{FF2B5EF4-FFF2-40B4-BE49-F238E27FC236}">
                    <a16:creationId xmlns:a16="http://schemas.microsoft.com/office/drawing/2014/main" id="{43A2362D-5276-4352-877E-4569E5A24D8F}"/>
                  </a:ext>
                </a:extLst>
              </p:cNvPr>
              <p:cNvPicPr/>
              <p:nvPr/>
            </p:nvPicPr>
            <p:blipFill>
              <a:blip r:embed="rId13"/>
              <a:stretch>
                <a:fillRect/>
              </a:stretch>
            </p:blipFill>
            <p:spPr>
              <a:xfrm>
                <a:off x="9671693" y="1214520"/>
                <a:ext cx="19260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65" name="Freihand 64">
                <a:extLst>
                  <a:ext uri="{FF2B5EF4-FFF2-40B4-BE49-F238E27FC236}">
                    <a16:creationId xmlns:a16="http://schemas.microsoft.com/office/drawing/2014/main" id="{1A26BE11-7757-4DAA-8325-3AF37C25A58C}"/>
                  </a:ext>
                </a:extLst>
              </p14:cNvPr>
              <p14:cNvContentPartPr/>
              <p14:nvPr/>
            </p14:nvContentPartPr>
            <p14:xfrm>
              <a:off x="9752693" y="985920"/>
              <a:ext cx="1548360" cy="701640"/>
            </p14:xfrm>
          </p:contentPart>
        </mc:Choice>
        <mc:Fallback xmlns="">
          <p:pic>
            <p:nvPicPr>
              <p:cNvPr id="65" name="Freihand 64">
                <a:extLst>
                  <a:ext uri="{FF2B5EF4-FFF2-40B4-BE49-F238E27FC236}">
                    <a16:creationId xmlns:a16="http://schemas.microsoft.com/office/drawing/2014/main" id="{1A26BE11-7757-4DAA-8325-3AF37C25A58C}"/>
                  </a:ext>
                </a:extLst>
              </p:cNvPr>
              <p:cNvPicPr/>
              <p:nvPr/>
            </p:nvPicPr>
            <p:blipFill>
              <a:blip r:embed="rId15"/>
              <a:stretch>
                <a:fillRect/>
              </a:stretch>
            </p:blipFill>
            <p:spPr>
              <a:xfrm>
                <a:off x="9748373" y="981600"/>
                <a:ext cx="1557000" cy="710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7" name="Freihand 66">
                <a:extLst>
                  <a:ext uri="{FF2B5EF4-FFF2-40B4-BE49-F238E27FC236}">
                    <a16:creationId xmlns:a16="http://schemas.microsoft.com/office/drawing/2014/main" id="{AB333D08-DB46-47A3-AAC1-903A3E73C3A8}"/>
                  </a:ext>
                </a:extLst>
              </p14:cNvPr>
              <p14:cNvContentPartPr/>
              <p14:nvPr/>
            </p14:nvContentPartPr>
            <p14:xfrm>
              <a:off x="9855293" y="1242600"/>
              <a:ext cx="483480" cy="225000"/>
            </p14:xfrm>
          </p:contentPart>
        </mc:Choice>
        <mc:Fallback xmlns="">
          <p:pic>
            <p:nvPicPr>
              <p:cNvPr id="67" name="Freihand 66">
                <a:extLst>
                  <a:ext uri="{FF2B5EF4-FFF2-40B4-BE49-F238E27FC236}">
                    <a16:creationId xmlns:a16="http://schemas.microsoft.com/office/drawing/2014/main" id="{AB333D08-DB46-47A3-AAC1-903A3E73C3A8}"/>
                  </a:ext>
                </a:extLst>
              </p:cNvPr>
              <p:cNvPicPr/>
              <p:nvPr/>
            </p:nvPicPr>
            <p:blipFill>
              <a:blip r:embed="rId17"/>
              <a:stretch>
                <a:fillRect/>
              </a:stretch>
            </p:blipFill>
            <p:spPr>
              <a:xfrm>
                <a:off x="9850973" y="1238280"/>
                <a:ext cx="49212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75" name="Freihand 74">
                <a:extLst>
                  <a:ext uri="{FF2B5EF4-FFF2-40B4-BE49-F238E27FC236}">
                    <a16:creationId xmlns:a16="http://schemas.microsoft.com/office/drawing/2014/main" id="{1F914CB9-9E88-4F31-B55F-FD88628B28A2}"/>
                  </a:ext>
                </a:extLst>
              </p14:cNvPr>
              <p14:cNvContentPartPr/>
              <p14:nvPr/>
            </p14:nvContentPartPr>
            <p14:xfrm>
              <a:off x="10780493" y="1131000"/>
              <a:ext cx="76320" cy="83520"/>
            </p14:xfrm>
          </p:contentPart>
        </mc:Choice>
        <mc:Fallback xmlns="">
          <p:pic>
            <p:nvPicPr>
              <p:cNvPr id="75" name="Freihand 74">
                <a:extLst>
                  <a:ext uri="{FF2B5EF4-FFF2-40B4-BE49-F238E27FC236}">
                    <a16:creationId xmlns:a16="http://schemas.microsoft.com/office/drawing/2014/main" id="{1F914CB9-9E88-4F31-B55F-FD88628B28A2}"/>
                  </a:ext>
                </a:extLst>
              </p:cNvPr>
              <p:cNvPicPr/>
              <p:nvPr/>
            </p:nvPicPr>
            <p:blipFill>
              <a:blip r:embed="rId19"/>
              <a:stretch>
                <a:fillRect/>
              </a:stretch>
            </p:blipFill>
            <p:spPr>
              <a:xfrm>
                <a:off x="10776173" y="1126680"/>
                <a:ext cx="849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95" name="Freihand 94">
                <a:extLst>
                  <a:ext uri="{FF2B5EF4-FFF2-40B4-BE49-F238E27FC236}">
                    <a16:creationId xmlns:a16="http://schemas.microsoft.com/office/drawing/2014/main" id="{94AB7E41-8AB4-4BE1-B320-25D503BC70EA}"/>
                  </a:ext>
                </a:extLst>
              </p14:cNvPr>
              <p14:cNvContentPartPr/>
              <p14:nvPr/>
            </p14:nvContentPartPr>
            <p14:xfrm>
              <a:off x="5834093" y="948480"/>
              <a:ext cx="2264760" cy="822240"/>
            </p14:xfrm>
          </p:contentPart>
        </mc:Choice>
        <mc:Fallback xmlns="">
          <p:pic>
            <p:nvPicPr>
              <p:cNvPr id="95" name="Freihand 94">
                <a:extLst>
                  <a:ext uri="{FF2B5EF4-FFF2-40B4-BE49-F238E27FC236}">
                    <a16:creationId xmlns:a16="http://schemas.microsoft.com/office/drawing/2014/main" id="{94AB7E41-8AB4-4BE1-B320-25D503BC70EA}"/>
                  </a:ext>
                </a:extLst>
              </p:cNvPr>
              <p:cNvPicPr/>
              <p:nvPr/>
            </p:nvPicPr>
            <p:blipFill>
              <a:blip r:embed="rId21"/>
              <a:stretch>
                <a:fillRect/>
              </a:stretch>
            </p:blipFill>
            <p:spPr>
              <a:xfrm>
                <a:off x="5829773" y="944160"/>
                <a:ext cx="2273400" cy="830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96" name="Freihand 95">
                <a:extLst>
                  <a:ext uri="{FF2B5EF4-FFF2-40B4-BE49-F238E27FC236}">
                    <a16:creationId xmlns:a16="http://schemas.microsoft.com/office/drawing/2014/main" id="{6C6B7E21-DBB9-4422-8359-08C6B43F711D}"/>
                  </a:ext>
                </a:extLst>
              </p14:cNvPr>
              <p14:cNvContentPartPr/>
              <p14:nvPr/>
            </p14:nvContentPartPr>
            <p14:xfrm>
              <a:off x="721733" y="2758920"/>
              <a:ext cx="3999240" cy="115920"/>
            </p14:xfrm>
          </p:contentPart>
        </mc:Choice>
        <mc:Fallback xmlns="">
          <p:pic>
            <p:nvPicPr>
              <p:cNvPr id="96" name="Freihand 95">
                <a:extLst>
                  <a:ext uri="{FF2B5EF4-FFF2-40B4-BE49-F238E27FC236}">
                    <a16:creationId xmlns:a16="http://schemas.microsoft.com/office/drawing/2014/main" id="{6C6B7E21-DBB9-4422-8359-08C6B43F711D}"/>
                  </a:ext>
                </a:extLst>
              </p:cNvPr>
              <p:cNvPicPr/>
              <p:nvPr/>
            </p:nvPicPr>
            <p:blipFill>
              <a:blip r:embed="rId23"/>
              <a:stretch>
                <a:fillRect/>
              </a:stretch>
            </p:blipFill>
            <p:spPr>
              <a:xfrm>
                <a:off x="717413" y="2754600"/>
                <a:ext cx="40078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10" name="Freihand 109">
                <a:extLst>
                  <a:ext uri="{FF2B5EF4-FFF2-40B4-BE49-F238E27FC236}">
                    <a16:creationId xmlns:a16="http://schemas.microsoft.com/office/drawing/2014/main" id="{4285C59D-C5C5-48DE-B062-071609B7A102}"/>
                  </a:ext>
                </a:extLst>
              </p14:cNvPr>
              <p14:cNvContentPartPr/>
              <p14:nvPr/>
            </p14:nvContentPartPr>
            <p14:xfrm>
              <a:off x="1085333" y="3166800"/>
              <a:ext cx="608400" cy="158760"/>
            </p14:xfrm>
          </p:contentPart>
        </mc:Choice>
        <mc:Fallback xmlns="">
          <p:pic>
            <p:nvPicPr>
              <p:cNvPr id="110" name="Freihand 109">
                <a:extLst>
                  <a:ext uri="{FF2B5EF4-FFF2-40B4-BE49-F238E27FC236}">
                    <a16:creationId xmlns:a16="http://schemas.microsoft.com/office/drawing/2014/main" id="{4285C59D-C5C5-48DE-B062-071609B7A102}"/>
                  </a:ext>
                </a:extLst>
              </p:cNvPr>
              <p:cNvPicPr/>
              <p:nvPr/>
            </p:nvPicPr>
            <p:blipFill>
              <a:blip r:embed="rId25"/>
              <a:stretch>
                <a:fillRect/>
              </a:stretch>
            </p:blipFill>
            <p:spPr>
              <a:xfrm>
                <a:off x="1081013" y="3162480"/>
                <a:ext cx="6170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97" name="Freihand 96">
                <a:extLst>
                  <a:ext uri="{FF2B5EF4-FFF2-40B4-BE49-F238E27FC236}">
                    <a16:creationId xmlns:a16="http://schemas.microsoft.com/office/drawing/2014/main" id="{EEC8BD9D-5A84-4980-A6E9-EAFA6D9B9B06}"/>
                  </a:ext>
                </a:extLst>
              </p14:cNvPr>
              <p14:cNvContentPartPr/>
              <p14:nvPr/>
            </p14:nvContentPartPr>
            <p14:xfrm>
              <a:off x="3247133" y="2177880"/>
              <a:ext cx="140400" cy="192600"/>
            </p14:xfrm>
          </p:contentPart>
        </mc:Choice>
        <mc:Fallback xmlns="">
          <p:pic>
            <p:nvPicPr>
              <p:cNvPr id="97" name="Freihand 96">
                <a:extLst>
                  <a:ext uri="{FF2B5EF4-FFF2-40B4-BE49-F238E27FC236}">
                    <a16:creationId xmlns:a16="http://schemas.microsoft.com/office/drawing/2014/main" id="{EEC8BD9D-5A84-4980-A6E9-EAFA6D9B9B06}"/>
                  </a:ext>
                </a:extLst>
              </p:cNvPr>
              <p:cNvPicPr/>
              <p:nvPr/>
            </p:nvPicPr>
            <p:blipFill>
              <a:blip r:embed="rId27"/>
              <a:stretch>
                <a:fillRect/>
              </a:stretch>
            </p:blipFill>
            <p:spPr>
              <a:xfrm>
                <a:off x="3242813" y="2173560"/>
                <a:ext cx="14904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98" name="Freihand 97">
                <a:extLst>
                  <a:ext uri="{FF2B5EF4-FFF2-40B4-BE49-F238E27FC236}">
                    <a16:creationId xmlns:a16="http://schemas.microsoft.com/office/drawing/2014/main" id="{46661D16-2D51-49D8-9FBB-84558A2CCBC8}"/>
                  </a:ext>
                </a:extLst>
              </p14:cNvPr>
              <p14:cNvContentPartPr/>
              <p14:nvPr/>
            </p14:nvContentPartPr>
            <p14:xfrm>
              <a:off x="3337853" y="2274360"/>
              <a:ext cx="292320" cy="56880"/>
            </p14:xfrm>
          </p:contentPart>
        </mc:Choice>
        <mc:Fallback xmlns="">
          <p:pic>
            <p:nvPicPr>
              <p:cNvPr id="98" name="Freihand 97">
                <a:extLst>
                  <a:ext uri="{FF2B5EF4-FFF2-40B4-BE49-F238E27FC236}">
                    <a16:creationId xmlns:a16="http://schemas.microsoft.com/office/drawing/2014/main" id="{46661D16-2D51-49D8-9FBB-84558A2CCBC8}"/>
                  </a:ext>
                </a:extLst>
              </p:cNvPr>
              <p:cNvPicPr/>
              <p:nvPr/>
            </p:nvPicPr>
            <p:blipFill>
              <a:blip r:embed="rId29"/>
              <a:stretch>
                <a:fillRect/>
              </a:stretch>
            </p:blipFill>
            <p:spPr>
              <a:xfrm>
                <a:off x="3333533" y="2270040"/>
                <a:ext cx="30096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99" name="Freihand 98">
                <a:extLst>
                  <a:ext uri="{FF2B5EF4-FFF2-40B4-BE49-F238E27FC236}">
                    <a16:creationId xmlns:a16="http://schemas.microsoft.com/office/drawing/2014/main" id="{754D4429-DC17-49BD-811B-3D2558D4B433}"/>
                  </a:ext>
                </a:extLst>
              </p14:cNvPr>
              <p14:cNvContentPartPr/>
              <p14:nvPr/>
            </p14:nvContentPartPr>
            <p14:xfrm>
              <a:off x="3662213" y="2272560"/>
              <a:ext cx="162000" cy="50400"/>
            </p14:xfrm>
          </p:contentPart>
        </mc:Choice>
        <mc:Fallback xmlns="">
          <p:pic>
            <p:nvPicPr>
              <p:cNvPr id="99" name="Freihand 98">
                <a:extLst>
                  <a:ext uri="{FF2B5EF4-FFF2-40B4-BE49-F238E27FC236}">
                    <a16:creationId xmlns:a16="http://schemas.microsoft.com/office/drawing/2014/main" id="{754D4429-DC17-49BD-811B-3D2558D4B433}"/>
                  </a:ext>
                </a:extLst>
              </p:cNvPr>
              <p:cNvPicPr/>
              <p:nvPr/>
            </p:nvPicPr>
            <p:blipFill>
              <a:blip r:embed="rId31"/>
              <a:stretch>
                <a:fillRect/>
              </a:stretch>
            </p:blipFill>
            <p:spPr>
              <a:xfrm>
                <a:off x="3657893" y="2268240"/>
                <a:ext cx="1706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00" name="Freihand 99">
                <a:extLst>
                  <a:ext uri="{FF2B5EF4-FFF2-40B4-BE49-F238E27FC236}">
                    <a16:creationId xmlns:a16="http://schemas.microsoft.com/office/drawing/2014/main" id="{D921B369-EC01-48C1-B429-D384E5749943}"/>
                  </a:ext>
                </a:extLst>
              </p14:cNvPr>
              <p14:cNvContentPartPr/>
              <p14:nvPr/>
            </p14:nvContentPartPr>
            <p14:xfrm>
              <a:off x="3873533" y="2198400"/>
              <a:ext cx="182880" cy="125280"/>
            </p14:xfrm>
          </p:contentPart>
        </mc:Choice>
        <mc:Fallback xmlns="">
          <p:pic>
            <p:nvPicPr>
              <p:cNvPr id="100" name="Freihand 99">
                <a:extLst>
                  <a:ext uri="{FF2B5EF4-FFF2-40B4-BE49-F238E27FC236}">
                    <a16:creationId xmlns:a16="http://schemas.microsoft.com/office/drawing/2014/main" id="{D921B369-EC01-48C1-B429-D384E5749943}"/>
                  </a:ext>
                </a:extLst>
              </p:cNvPr>
              <p:cNvPicPr/>
              <p:nvPr/>
            </p:nvPicPr>
            <p:blipFill>
              <a:blip r:embed="rId33"/>
              <a:stretch>
                <a:fillRect/>
              </a:stretch>
            </p:blipFill>
            <p:spPr>
              <a:xfrm>
                <a:off x="3869213" y="2194080"/>
                <a:ext cx="191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01" name="Freihand 100">
                <a:extLst>
                  <a:ext uri="{FF2B5EF4-FFF2-40B4-BE49-F238E27FC236}">
                    <a16:creationId xmlns:a16="http://schemas.microsoft.com/office/drawing/2014/main" id="{62A5E577-143C-45F7-B9FC-0058CF2F8EF8}"/>
                  </a:ext>
                </a:extLst>
              </p14:cNvPr>
              <p14:cNvContentPartPr/>
              <p14:nvPr/>
            </p14:nvContentPartPr>
            <p14:xfrm>
              <a:off x="4056053" y="2156640"/>
              <a:ext cx="182880" cy="136800"/>
            </p14:xfrm>
          </p:contentPart>
        </mc:Choice>
        <mc:Fallback xmlns="">
          <p:pic>
            <p:nvPicPr>
              <p:cNvPr id="101" name="Freihand 100">
                <a:extLst>
                  <a:ext uri="{FF2B5EF4-FFF2-40B4-BE49-F238E27FC236}">
                    <a16:creationId xmlns:a16="http://schemas.microsoft.com/office/drawing/2014/main" id="{62A5E577-143C-45F7-B9FC-0058CF2F8EF8}"/>
                  </a:ext>
                </a:extLst>
              </p:cNvPr>
              <p:cNvPicPr/>
              <p:nvPr/>
            </p:nvPicPr>
            <p:blipFill>
              <a:blip r:embed="rId35"/>
              <a:stretch>
                <a:fillRect/>
              </a:stretch>
            </p:blipFill>
            <p:spPr>
              <a:xfrm>
                <a:off x="4051733" y="2152320"/>
                <a:ext cx="1915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02" name="Freihand 101">
                <a:extLst>
                  <a:ext uri="{FF2B5EF4-FFF2-40B4-BE49-F238E27FC236}">
                    <a16:creationId xmlns:a16="http://schemas.microsoft.com/office/drawing/2014/main" id="{16DDF729-D36B-4064-AF4A-B39176E121D0}"/>
                  </a:ext>
                </a:extLst>
              </p14:cNvPr>
              <p14:cNvContentPartPr/>
              <p14:nvPr/>
            </p14:nvContentPartPr>
            <p14:xfrm>
              <a:off x="4260173" y="2143680"/>
              <a:ext cx="149760" cy="149760"/>
            </p14:xfrm>
          </p:contentPart>
        </mc:Choice>
        <mc:Fallback xmlns="">
          <p:pic>
            <p:nvPicPr>
              <p:cNvPr id="102" name="Freihand 101">
                <a:extLst>
                  <a:ext uri="{FF2B5EF4-FFF2-40B4-BE49-F238E27FC236}">
                    <a16:creationId xmlns:a16="http://schemas.microsoft.com/office/drawing/2014/main" id="{16DDF729-D36B-4064-AF4A-B39176E121D0}"/>
                  </a:ext>
                </a:extLst>
              </p:cNvPr>
              <p:cNvPicPr/>
              <p:nvPr/>
            </p:nvPicPr>
            <p:blipFill>
              <a:blip r:embed="rId37"/>
              <a:stretch>
                <a:fillRect/>
              </a:stretch>
            </p:blipFill>
            <p:spPr>
              <a:xfrm>
                <a:off x="4255853" y="2139360"/>
                <a:ext cx="1584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03" name="Freihand 102">
                <a:extLst>
                  <a:ext uri="{FF2B5EF4-FFF2-40B4-BE49-F238E27FC236}">
                    <a16:creationId xmlns:a16="http://schemas.microsoft.com/office/drawing/2014/main" id="{01C044C4-14FD-4048-B4AF-3F68FD798F8B}"/>
                  </a:ext>
                </a:extLst>
              </p14:cNvPr>
              <p14:cNvContentPartPr/>
              <p14:nvPr/>
            </p14:nvContentPartPr>
            <p14:xfrm>
              <a:off x="4470053" y="2123880"/>
              <a:ext cx="176760" cy="145080"/>
            </p14:xfrm>
          </p:contentPart>
        </mc:Choice>
        <mc:Fallback xmlns="">
          <p:pic>
            <p:nvPicPr>
              <p:cNvPr id="103" name="Freihand 102">
                <a:extLst>
                  <a:ext uri="{FF2B5EF4-FFF2-40B4-BE49-F238E27FC236}">
                    <a16:creationId xmlns:a16="http://schemas.microsoft.com/office/drawing/2014/main" id="{01C044C4-14FD-4048-B4AF-3F68FD798F8B}"/>
                  </a:ext>
                </a:extLst>
              </p:cNvPr>
              <p:cNvPicPr/>
              <p:nvPr/>
            </p:nvPicPr>
            <p:blipFill>
              <a:blip r:embed="rId39"/>
              <a:stretch>
                <a:fillRect/>
              </a:stretch>
            </p:blipFill>
            <p:spPr>
              <a:xfrm>
                <a:off x="4465733" y="2119560"/>
                <a:ext cx="1854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04" name="Freihand 103">
                <a:extLst>
                  <a:ext uri="{FF2B5EF4-FFF2-40B4-BE49-F238E27FC236}">
                    <a16:creationId xmlns:a16="http://schemas.microsoft.com/office/drawing/2014/main" id="{A9E67259-A0D4-4B35-A8B1-3C74A3479874}"/>
                  </a:ext>
                </a:extLst>
              </p14:cNvPr>
              <p14:cNvContentPartPr/>
              <p14:nvPr/>
            </p14:nvContentPartPr>
            <p14:xfrm>
              <a:off x="4670573" y="2187240"/>
              <a:ext cx="79560" cy="55080"/>
            </p14:xfrm>
          </p:contentPart>
        </mc:Choice>
        <mc:Fallback xmlns="">
          <p:pic>
            <p:nvPicPr>
              <p:cNvPr id="104" name="Freihand 103">
                <a:extLst>
                  <a:ext uri="{FF2B5EF4-FFF2-40B4-BE49-F238E27FC236}">
                    <a16:creationId xmlns:a16="http://schemas.microsoft.com/office/drawing/2014/main" id="{A9E67259-A0D4-4B35-A8B1-3C74A3479874}"/>
                  </a:ext>
                </a:extLst>
              </p:cNvPr>
              <p:cNvPicPr/>
              <p:nvPr/>
            </p:nvPicPr>
            <p:blipFill>
              <a:blip r:embed="rId41"/>
              <a:stretch>
                <a:fillRect/>
              </a:stretch>
            </p:blipFill>
            <p:spPr>
              <a:xfrm>
                <a:off x="4666253" y="2182920"/>
                <a:ext cx="8820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05" name="Freihand 104">
                <a:extLst>
                  <a:ext uri="{FF2B5EF4-FFF2-40B4-BE49-F238E27FC236}">
                    <a16:creationId xmlns:a16="http://schemas.microsoft.com/office/drawing/2014/main" id="{962E5B6A-F3F8-4F6B-9ACC-A34B5F79E4DB}"/>
                  </a:ext>
                </a:extLst>
              </p14:cNvPr>
              <p14:cNvContentPartPr/>
              <p14:nvPr/>
            </p14:nvContentPartPr>
            <p14:xfrm>
              <a:off x="4760213" y="2183280"/>
              <a:ext cx="71640" cy="57240"/>
            </p14:xfrm>
          </p:contentPart>
        </mc:Choice>
        <mc:Fallback xmlns="">
          <p:pic>
            <p:nvPicPr>
              <p:cNvPr id="105" name="Freihand 104">
                <a:extLst>
                  <a:ext uri="{FF2B5EF4-FFF2-40B4-BE49-F238E27FC236}">
                    <a16:creationId xmlns:a16="http://schemas.microsoft.com/office/drawing/2014/main" id="{962E5B6A-F3F8-4F6B-9ACC-A34B5F79E4DB}"/>
                  </a:ext>
                </a:extLst>
              </p:cNvPr>
              <p:cNvPicPr/>
              <p:nvPr/>
            </p:nvPicPr>
            <p:blipFill>
              <a:blip r:embed="rId43"/>
              <a:stretch>
                <a:fillRect/>
              </a:stretch>
            </p:blipFill>
            <p:spPr>
              <a:xfrm>
                <a:off x="4755893" y="2178960"/>
                <a:ext cx="8028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06" name="Freihand 105">
                <a:extLst>
                  <a:ext uri="{FF2B5EF4-FFF2-40B4-BE49-F238E27FC236}">
                    <a16:creationId xmlns:a16="http://schemas.microsoft.com/office/drawing/2014/main" id="{BDE51E91-BBCD-489D-9A8F-F3C4747EC80F}"/>
                  </a:ext>
                </a:extLst>
              </p14:cNvPr>
              <p14:cNvContentPartPr/>
              <p14:nvPr/>
            </p14:nvContentPartPr>
            <p14:xfrm>
              <a:off x="4858853" y="2166720"/>
              <a:ext cx="196560" cy="70920"/>
            </p14:xfrm>
          </p:contentPart>
        </mc:Choice>
        <mc:Fallback xmlns="">
          <p:pic>
            <p:nvPicPr>
              <p:cNvPr id="106" name="Freihand 105">
                <a:extLst>
                  <a:ext uri="{FF2B5EF4-FFF2-40B4-BE49-F238E27FC236}">
                    <a16:creationId xmlns:a16="http://schemas.microsoft.com/office/drawing/2014/main" id="{BDE51E91-BBCD-489D-9A8F-F3C4747EC80F}"/>
                  </a:ext>
                </a:extLst>
              </p:cNvPr>
              <p:cNvPicPr/>
              <p:nvPr/>
            </p:nvPicPr>
            <p:blipFill>
              <a:blip r:embed="rId45"/>
              <a:stretch>
                <a:fillRect/>
              </a:stretch>
            </p:blipFill>
            <p:spPr>
              <a:xfrm>
                <a:off x="4854533" y="2162400"/>
                <a:ext cx="205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07" name="Freihand 106">
                <a:extLst>
                  <a:ext uri="{FF2B5EF4-FFF2-40B4-BE49-F238E27FC236}">
                    <a16:creationId xmlns:a16="http://schemas.microsoft.com/office/drawing/2014/main" id="{59E64C59-0CE6-415A-AA93-D0753B1F0C9D}"/>
                  </a:ext>
                </a:extLst>
              </p14:cNvPr>
              <p14:cNvContentPartPr/>
              <p14:nvPr/>
            </p14:nvContentPartPr>
            <p14:xfrm>
              <a:off x="5035973" y="2061600"/>
              <a:ext cx="360" cy="360"/>
            </p14:xfrm>
          </p:contentPart>
        </mc:Choice>
        <mc:Fallback xmlns="">
          <p:pic>
            <p:nvPicPr>
              <p:cNvPr id="107" name="Freihand 106">
                <a:extLst>
                  <a:ext uri="{FF2B5EF4-FFF2-40B4-BE49-F238E27FC236}">
                    <a16:creationId xmlns:a16="http://schemas.microsoft.com/office/drawing/2014/main" id="{59E64C59-0CE6-415A-AA93-D0753B1F0C9D}"/>
                  </a:ext>
                </a:extLst>
              </p:cNvPr>
              <p:cNvPicPr/>
              <p:nvPr/>
            </p:nvPicPr>
            <p:blipFill>
              <a:blip r:embed="rId47"/>
              <a:stretch>
                <a:fillRect/>
              </a:stretch>
            </p:blipFill>
            <p:spPr>
              <a:xfrm>
                <a:off x="5031653" y="20572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08" name="Freihand 107">
                <a:extLst>
                  <a:ext uri="{FF2B5EF4-FFF2-40B4-BE49-F238E27FC236}">
                    <a16:creationId xmlns:a16="http://schemas.microsoft.com/office/drawing/2014/main" id="{2564EE80-11CB-44A8-9C63-48AFAB808941}"/>
                  </a:ext>
                </a:extLst>
              </p14:cNvPr>
              <p14:cNvContentPartPr/>
              <p14:nvPr/>
            </p14:nvContentPartPr>
            <p14:xfrm>
              <a:off x="5141813" y="1974480"/>
              <a:ext cx="30960" cy="251280"/>
            </p14:xfrm>
          </p:contentPart>
        </mc:Choice>
        <mc:Fallback xmlns="">
          <p:pic>
            <p:nvPicPr>
              <p:cNvPr id="108" name="Freihand 107">
                <a:extLst>
                  <a:ext uri="{FF2B5EF4-FFF2-40B4-BE49-F238E27FC236}">
                    <a16:creationId xmlns:a16="http://schemas.microsoft.com/office/drawing/2014/main" id="{2564EE80-11CB-44A8-9C63-48AFAB808941}"/>
                  </a:ext>
                </a:extLst>
              </p:cNvPr>
              <p:cNvPicPr/>
              <p:nvPr/>
            </p:nvPicPr>
            <p:blipFill>
              <a:blip r:embed="rId49"/>
              <a:stretch>
                <a:fillRect/>
              </a:stretch>
            </p:blipFill>
            <p:spPr>
              <a:xfrm>
                <a:off x="5137493" y="1970160"/>
                <a:ext cx="396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11" name="Freihand 110">
                <a:extLst>
                  <a:ext uri="{FF2B5EF4-FFF2-40B4-BE49-F238E27FC236}">
                    <a16:creationId xmlns:a16="http://schemas.microsoft.com/office/drawing/2014/main" id="{82C3CAD7-414B-4705-A437-5550D7A7D5F7}"/>
                  </a:ext>
                </a:extLst>
              </p14:cNvPr>
              <p14:cNvContentPartPr/>
              <p14:nvPr/>
            </p14:nvContentPartPr>
            <p14:xfrm>
              <a:off x="1419053" y="4075080"/>
              <a:ext cx="2421360" cy="87120"/>
            </p14:xfrm>
          </p:contentPart>
        </mc:Choice>
        <mc:Fallback xmlns="">
          <p:pic>
            <p:nvPicPr>
              <p:cNvPr id="111" name="Freihand 110">
                <a:extLst>
                  <a:ext uri="{FF2B5EF4-FFF2-40B4-BE49-F238E27FC236}">
                    <a16:creationId xmlns:a16="http://schemas.microsoft.com/office/drawing/2014/main" id="{82C3CAD7-414B-4705-A437-5550D7A7D5F7}"/>
                  </a:ext>
                </a:extLst>
              </p:cNvPr>
              <p:cNvPicPr/>
              <p:nvPr/>
            </p:nvPicPr>
            <p:blipFill>
              <a:blip r:embed="rId51"/>
              <a:stretch>
                <a:fillRect/>
              </a:stretch>
            </p:blipFill>
            <p:spPr>
              <a:xfrm>
                <a:off x="1414733" y="4070760"/>
                <a:ext cx="24300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12" name="Freihand 111">
                <a:extLst>
                  <a:ext uri="{FF2B5EF4-FFF2-40B4-BE49-F238E27FC236}">
                    <a16:creationId xmlns:a16="http://schemas.microsoft.com/office/drawing/2014/main" id="{15BCD014-5C7B-4F04-B97C-2E1EAE30F9B1}"/>
                  </a:ext>
                </a:extLst>
              </p14:cNvPr>
              <p14:cNvContentPartPr/>
              <p14:nvPr/>
            </p14:nvContentPartPr>
            <p14:xfrm>
              <a:off x="1551893" y="5075520"/>
              <a:ext cx="3684600" cy="49680"/>
            </p14:xfrm>
          </p:contentPart>
        </mc:Choice>
        <mc:Fallback xmlns="">
          <p:pic>
            <p:nvPicPr>
              <p:cNvPr id="112" name="Freihand 111">
                <a:extLst>
                  <a:ext uri="{FF2B5EF4-FFF2-40B4-BE49-F238E27FC236}">
                    <a16:creationId xmlns:a16="http://schemas.microsoft.com/office/drawing/2014/main" id="{15BCD014-5C7B-4F04-B97C-2E1EAE30F9B1}"/>
                  </a:ext>
                </a:extLst>
              </p:cNvPr>
              <p:cNvPicPr/>
              <p:nvPr/>
            </p:nvPicPr>
            <p:blipFill>
              <a:blip r:embed="rId53"/>
              <a:stretch>
                <a:fillRect/>
              </a:stretch>
            </p:blipFill>
            <p:spPr>
              <a:xfrm>
                <a:off x="1547573" y="5071200"/>
                <a:ext cx="36932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13" name="Freihand 112">
                <a:extLst>
                  <a:ext uri="{FF2B5EF4-FFF2-40B4-BE49-F238E27FC236}">
                    <a16:creationId xmlns:a16="http://schemas.microsoft.com/office/drawing/2014/main" id="{A94EAD74-F49B-41BB-9F61-EE4AF7C30B23}"/>
                  </a:ext>
                </a:extLst>
              </p14:cNvPr>
              <p14:cNvContentPartPr/>
              <p14:nvPr/>
            </p14:nvContentPartPr>
            <p14:xfrm>
              <a:off x="5203733" y="1951800"/>
              <a:ext cx="5110560" cy="3055680"/>
            </p14:xfrm>
          </p:contentPart>
        </mc:Choice>
        <mc:Fallback xmlns="">
          <p:pic>
            <p:nvPicPr>
              <p:cNvPr id="113" name="Freihand 112">
                <a:extLst>
                  <a:ext uri="{FF2B5EF4-FFF2-40B4-BE49-F238E27FC236}">
                    <a16:creationId xmlns:a16="http://schemas.microsoft.com/office/drawing/2014/main" id="{A94EAD74-F49B-41BB-9F61-EE4AF7C30B23}"/>
                  </a:ext>
                </a:extLst>
              </p:cNvPr>
              <p:cNvPicPr/>
              <p:nvPr/>
            </p:nvPicPr>
            <p:blipFill>
              <a:blip r:embed="rId55"/>
              <a:stretch>
                <a:fillRect/>
              </a:stretch>
            </p:blipFill>
            <p:spPr>
              <a:xfrm>
                <a:off x="5199413" y="1947480"/>
                <a:ext cx="5119200" cy="30643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14" name="Freihand 113">
                <a:extLst>
                  <a:ext uri="{FF2B5EF4-FFF2-40B4-BE49-F238E27FC236}">
                    <a16:creationId xmlns:a16="http://schemas.microsoft.com/office/drawing/2014/main" id="{513E1734-A83B-4CDB-9DC8-0502B248D572}"/>
                  </a:ext>
                </a:extLst>
              </p14:cNvPr>
              <p14:cNvContentPartPr/>
              <p14:nvPr/>
            </p14:nvContentPartPr>
            <p14:xfrm>
              <a:off x="4942373" y="4721640"/>
              <a:ext cx="576720" cy="528840"/>
            </p14:xfrm>
          </p:contentPart>
        </mc:Choice>
        <mc:Fallback xmlns="">
          <p:pic>
            <p:nvPicPr>
              <p:cNvPr id="114" name="Freihand 113">
                <a:extLst>
                  <a:ext uri="{FF2B5EF4-FFF2-40B4-BE49-F238E27FC236}">
                    <a16:creationId xmlns:a16="http://schemas.microsoft.com/office/drawing/2014/main" id="{513E1734-A83B-4CDB-9DC8-0502B248D572}"/>
                  </a:ext>
                </a:extLst>
              </p:cNvPr>
              <p:cNvPicPr/>
              <p:nvPr/>
            </p:nvPicPr>
            <p:blipFill>
              <a:blip r:embed="rId57"/>
              <a:stretch>
                <a:fillRect/>
              </a:stretch>
            </p:blipFill>
            <p:spPr>
              <a:xfrm>
                <a:off x="4938053" y="4717320"/>
                <a:ext cx="585360" cy="5374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16" name="Freihand 115">
                <a:extLst>
                  <a:ext uri="{FF2B5EF4-FFF2-40B4-BE49-F238E27FC236}">
                    <a16:creationId xmlns:a16="http://schemas.microsoft.com/office/drawing/2014/main" id="{732A0671-7728-4C78-B038-E9C6DCBB3C9F}"/>
                  </a:ext>
                </a:extLst>
              </p14:cNvPr>
              <p14:cNvContentPartPr/>
              <p14:nvPr/>
            </p14:nvContentPartPr>
            <p14:xfrm>
              <a:off x="681413" y="5065440"/>
              <a:ext cx="4574160" cy="926280"/>
            </p14:xfrm>
          </p:contentPart>
        </mc:Choice>
        <mc:Fallback xmlns="">
          <p:pic>
            <p:nvPicPr>
              <p:cNvPr id="116" name="Freihand 115">
                <a:extLst>
                  <a:ext uri="{FF2B5EF4-FFF2-40B4-BE49-F238E27FC236}">
                    <a16:creationId xmlns:a16="http://schemas.microsoft.com/office/drawing/2014/main" id="{732A0671-7728-4C78-B038-E9C6DCBB3C9F}"/>
                  </a:ext>
                </a:extLst>
              </p:cNvPr>
              <p:cNvPicPr/>
              <p:nvPr/>
            </p:nvPicPr>
            <p:blipFill>
              <a:blip r:embed="rId59"/>
              <a:stretch>
                <a:fillRect/>
              </a:stretch>
            </p:blipFill>
            <p:spPr>
              <a:xfrm>
                <a:off x="677093" y="5061120"/>
                <a:ext cx="4582800" cy="9349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17" name="Freihand 116">
                <a:extLst>
                  <a:ext uri="{FF2B5EF4-FFF2-40B4-BE49-F238E27FC236}">
                    <a16:creationId xmlns:a16="http://schemas.microsoft.com/office/drawing/2014/main" id="{C0A04029-CEA4-466B-81CD-CD094FC92405}"/>
                  </a:ext>
                </a:extLst>
              </p14:cNvPr>
              <p14:cNvContentPartPr/>
              <p14:nvPr/>
            </p14:nvContentPartPr>
            <p14:xfrm>
              <a:off x="2948333" y="5276400"/>
              <a:ext cx="1693440" cy="727920"/>
            </p14:xfrm>
          </p:contentPart>
        </mc:Choice>
        <mc:Fallback xmlns="">
          <p:pic>
            <p:nvPicPr>
              <p:cNvPr id="117" name="Freihand 116">
                <a:extLst>
                  <a:ext uri="{FF2B5EF4-FFF2-40B4-BE49-F238E27FC236}">
                    <a16:creationId xmlns:a16="http://schemas.microsoft.com/office/drawing/2014/main" id="{C0A04029-CEA4-466B-81CD-CD094FC92405}"/>
                  </a:ext>
                </a:extLst>
              </p:cNvPr>
              <p:cNvPicPr/>
              <p:nvPr/>
            </p:nvPicPr>
            <p:blipFill>
              <a:blip r:embed="rId61"/>
              <a:stretch>
                <a:fillRect/>
              </a:stretch>
            </p:blipFill>
            <p:spPr>
              <a:xfrm>
                <a:off x="2944013" y="5272080"/>
                <a:ext cx="1702080" cy="7365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19" name="Freihand 118">
                <a:extLst>
                  <a:ext uri="{FF2B5EF4-FFF2-40B4-BE49-F238E27FC236}">
                    <a16:creationId xmlns:a16="http://schemas.microsoft.com/office/drawing/2014/main" id="{F987E773-7E68-4D31-9431-736B4B981901}"/>
                  </a:ext>
                </a:extLst>
              </p14:cNvPr>
              <p14:cNvContentPartPr/>
              <p14:nvPr/>
            </p14:nvContentPartPr>
            <p14:xfrm>
              <a:off x="3332453" y="5551800"/>
              <a:ext cx="25200" cy="222480"/>
            </p14:xfrm>
          </p:contentPart>
        </mc:Choice>
        <mc:Fallback xmlns="">
          <p:pic>
            <p:nvPicPr>
              <p:cNvPr id="119" name="Freihand 118">
                <a:extLst>
                  <a:ext uri="{FF2B5EF4-FFF2-40B4-BE49-F238E27FC236}">
                    <a16:creationId xmlns:a16="http://schemas.microsoft.com/office/drawing/2014/main" id="{F987E773-7E68-4D31-9431-736B4B981901}"/>
                  </a:ext>
                </a:extLst>
              </p:cNvPr>
              <p:cNvPicPr/>
              <p:nvPr/>
            </p:nvPicPr>
            <p:blipFill>
              <a:blip r:embed="rId63"/>
              <a:stretch>
                <a:fillRect/>
              </a:stretch>
            </p:blipFill>
            <p:spPr>
              <a:xfrm>
                <a:off x="3328133" y="5547480"/>
                <a:ext cx="33840" cy="231120"/>
              </a:xfrm>
              <a:prstGeom prst="rect">
                <a:avLst/>
              </a:prstGeom>
            </p:spPr>
          </p:pic>
        </mc:Fallback>
      </mc:AlternateContent>
      <p:grpSp>
        <p:nvGrpSpPr>
          <p:cNvPr id="126" name="Gruppieren 125">
            <a:extLst>
              <a:ext uri="{FF2B5EF4-FFF2-40B4-BE49-F238E27FC236}">
                <a16:creationId xmlns:a16="http://schemas.microsoft.com/office/drawing/2014/main" id="{934FA95E-BF1F-49FB-A66F-472BA81F13C4}"/>
              </a:ext>
            </a:extLst>
          </p:cNvPr>
          <p:cNvGrpSpPr/>
          <p:nvPr/>
        </p:nvGrpSpPr>
        <p:grpSpPr>
          <a:xfrm>
            <a:off x="8852693" y="80520"/>
            <a:ext cx="3301200" cy="2298600"/>
            <a:chOff x="8852693" y="80520"/>
            <a:chExt cx="3301200" cy="2298600"/>
          </a:xfrm>
        </p:grpSpPr>
        <mc:AlternateContent xmlns:mc="http://schemas.openxmlformats.org/markup-compatibility/2006" xmlns:p14="http://schemas.microsoft.com/office/powerpoint/2010/main">
          <mc:Choice Requires="p14">
            <p:contentPart p14:bwMode="auto" r:id="rId64">
              <p14:nvContentPartPr>
                <p14:cNvPr id="5" name="Freihand 4">
                  <a:extLst>
                    <a:ext uri="{FF2B5EF4-FFF2-40B4-BE49-F238E27FC236}">
                      <a16:creationId xmlns:a16="http://schemas.microsoft.com/office/drawing/2014/main" id="{50198B46-E046-40FD-BC27-AC4D4635AB7E}"/>
                    </a:ext>
                  </a:extLst>
                </p14:cNvPr>
                <p14:cNvContentPartPr/>
                <p14:nvPr/>
              </p14:nvContentPartPr>
              <p14:xfrm>
                <a:off x="9756293" y="736800"/>
                <a:ext cx="19440" cy="1164600"/>
              </p14:xfrm>
            </p:contentPart>
          </mc:Choice>
          <mc:Fallback xmlns="">
            <p:pic>
              <p:nvPicPr>
                <p:cNvPr id="5" name="Freihand 4">
                  <a:extLst>
                    <a:ext uri="{FF2B5EF4-FFF2-40B4-BE49-F238E27FC236}">
                      <a16:creationId xmlns:a16="http://schemas.microsoft.com/office/drawing/2014/main" id="{50198B46-E046-40FD-BC27-AC4D4635AB7E}"/>
                    </a:ext>
                  </a:extLst>
                </p:cNvPr>
                <p:cNvPicPr/>
                <p:nvPr/>
              </p:nvPicPr>
              <p:blipFill>
                <a:blip r:embed="rId65"/>
                <a:stretch>
                  <a:fillRect/>
                </a:stretch>
              </p:blipFill>
              <p:spPr>
                <a:xfrm>
                  <a:off x="9751973" y="732480"/>
                  <a:ext cx="28080" cy="11732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8" name="Freihand 7">
                  <a:extLst>
                    <a:ext uri="{FF2B5EF4-FFF2-40B4-BE49-F238E27FC236}">
                      <a16:creationId xmlns:a16="http://schemas.microsoft.com/office/drawing/2014/main" id="{075519FC-B256-4197-8C05-A307B6437049}"/>
                    </a:ext>
                  </a:extLst>
                </p14:cNvPr>
                <p14:cNvContentPartPr/>
                <p14:nvPr/>
              </p14:nvContentPartPr>
              <p14:xfrm>
                <a:off x="9402053" y="1784760"/>
                <a:ext cx="2201760" cy="37800"/>
              </p14:xfrm>
            </p:contentPart>
          </mc:Choice>
          <mc:Fallback xmlns="">
            <p:pic>
              <p:nvPicPr>
                <p:cNvPr id="8" name="Freihand 7">
                  <a:extLst>
                    <a:ext uri="{FF2B5EF4-FFF2-40B4-BE49-F238E27FC236}">
                      <a16:creationId xmlns:a16="http://schemas.microsoft.com/office/drawing/2014/main" id="{075519FC-B256-4197-8C05-A307B6437049}"/>
                    </a:ext>
                  </a:extLst>
                </p:cNvPr>
                <p:cNvPicPr/>
                <p:nvPr/>
              </p:nvPicPr>
              <p:blipFill>
                <a:blip r:embed="rId67"/>
                <a:stretch>
                  <a:fillRect/>
                </a:stretch>
              </p:blipFill>
              <p:spPr>
                <a:xfrm>
                  <a:off x="9397733" y="1780440"/>
                  <a:ext cx="22104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9" name="Freihand 8">
                  <a:extLst>
                    <a:ext uri="{FF2B5EF4-FFF2-40B4-BE49-F238E27FC236}">
                      <a16:creationId xmlns:a16="http://schemas.microsoft.com/office/drawing/2014/main" id="{83742342-4FC6-4CA4-AC1A-0623EEDA930B}"/>
                    </a:ext>
                  </a:extLst>
                </p14:cNvPr>
                <p14:cNvContentPartPr/>
                <p14:nvPr/>
              </p14:nvContentPartPr>
              <p14:xfrm>
                <a:off x="11511653" y="1678200"/>
                <a:ext cx="261360" cy="316800"/>
              </p14:xfrm>
            </p:contentPart>
          </mc:Choice>
          <mc:Fallback xmlns="">
            <p:pic>
              <p:nvPicPr>
                <p:cNvPr id="9" name="Freihand 8">
                  <a:extLst>
                    <a:ext uri="{FF2B5EF4-FFF2-40B4-BE49-F238E27FC236}">
                      <a16:creationId xmlns:a16="http://schemas.microsoft.com/office/drawing/2014/main" id="{83742342-4FC6-4CA4-AC1A-0623EEDA930B}"/>
                    </a:ext>
                  </a:extLst>
                </p:cNvPr>
                <p:cNvPicPr/>
                <p:nvPr/>
              </p:nvPicPr>
              <p:blipFill>
                <a:blip r:embed="rId69"/>
                <a:stretch>
                  <a:fillRect/>
                </a:stretch>
              </p:blipFill>
              <p:spPr>
                <a:xfrm>
                  <a:off x="11507333" y="1673880"/>
                  <a:ext cx="2700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0" name="Freihand 9">
                  <a:extLst>
                    <a:ext uri="{FF2B5EF4-FFF2-40B4-BE49-F238E27FC236}">
                      <a16:creationId xmlns:a16="http://schemas.microsoft.com/office/drawing/2014/main" id="{3FDFF992-B143-4365-9726-2D85CA7F0AA8}"/>
                    </a:ext>
                  </a:extLst>
                </p14:cNvPr>
                <p14:cNvContentPartPr/>
                <p14:nvPr/>
              </p14:nvContentPartPr>
              <p14:xfrm>
                <a:off x="9529493" y="424680"/>
                <a:ext cx="357480" cy="315720"/>
              </p14:xfrm>
            </p:contentPart>
          </mc:Choice>
          <mc:Fallback xmlns="">
            <p:pic>
              <p:nvPicPr>
                <p:cNvPr id="10" name="Freihand 9">
                  <a:extLst>
                    <a:ext uri="{FF2B5EF4-FFF2-40B4-BE49-F238E27FC236}">
                      <a16:creationId xmlns:a16="http://schemas.microsoft.com/office/drawing/2014/main" id="{3FDFF992-B143-4365-9726-2D85CA7F0AA8}"/>
                    </a:ext>
                  </a:extLst>
                </p:cNvPr>
                <p:cNvPicPr/>
                <p:nvPr/>
              </p:nvPicPr>
              <p:blipFill>
                <a:blip r:embed="rId71"/>
                <a:stretch>
                  <a:fillRect/>
                </a:stretch>
              </p:blipFill>
              <p:spPr>
                <a:xfrm>
                  <a:off x="9525173" y="420360"/>
                  <a:ext cx="366120" cy="3243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1" name="Freihand 10">
                  <a:extLst>
                    <a:ext uri="{FF2B5EF4-FFF2-40B4-BE49-F238E27FC236}">
                      <a16:creationId xmlns:a16="http://schemas.microsoft.com/office/drawing/2014/main" id="{6F86DA01-C8B0-4490-8093-D7C1EFD886C5}"/>
                    </a:ext>
                  </a:extLst>
                </p14:cNvPr>
                <p14:cNvContentPartPr/>
                <p14:nvPr/>
              </p14:nvContentPartPr>
              <p14:xfrm>
                <a:off x="9307373" y="473640"/>
                <a:ext cx="39600" cy="327600"/>
              </p14:xfrm>
            </p:contentPart>
          </mc:Choice>
          <mc:Fallback xmlns="">
            <p:pic>
              <p:nvPicPr>
                <p:cNvPr id="11" name="Freihand 10">
                  <a:extLst>
                    <a:ext uri="{FF2B5EF4-FFF2-40B4-BE49-F238E27FC236}">
                      <a16:creationId xmlns:a16="http://schemas.microsoft.com/office/drawing/2014/main" id="{6F86DA01-C8B0-4490-8093-D7C1EFD886C5}"/>
                    </a:ext>
                  </a:extLst>
                </p:cNvPr>
                <p:cNvPicPr/>
                <p:nvPr/>
              </p:nvPicPr>
              <p:blipFill>
                <a:blip r:embed="rId73"/>
                <a:stretch>
                  <a:fillRect/>
                </a:stretch>
              </p:blipFill>
              <p:spPr>
                <a:xfrm>
                  <a:off x="9303053" y="469320"/>
                  <a:ext cx="4824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2" name="Freihand 11">
                  <a:extLst>
                    <a:ext uri="{FF2B5EF4-FFF2-40B4-BE49-F238E27FC236}">
                      <a16:creationId xmlns:a16="http://schemas.microsoft.com/office/drawing/2014/main" id="{92B03707-6B6C-4AB0-B809-7898340808CF}"/>
                    </a:ext>
                  </a:extLst>
                </p14:cNvPr>
                <p14:cNvContentPartPr/>
                <p14:nvPr/>
              </p14:nvContentPartPr>
              <p14:xfrm>
                <a:off x="9263093" y="434040"/>
                <a:ext cx="263160" cy="257040"/>
              </p14:xfrm>
            </p:contentPart>
          </mc:Choice>
          <mc:Fallback xmlns="">
            <p:pic>
              <p:nvPicPr>
                <p:cNvPr id="12" name="Freihand 11">
                  <a:extLst>
                    <a:ext uri="{FF2B5EF4-FFF2-40B4-BE49-F238E27FC236}">
                      <a16:creationId xmlns:a16="http://schemas.microsoft.com/office/drawing/2014/main" id="{92B03707-6B6C-4AB0-B809-7898340808CF}"/>
                    </a:ext>
                  </a:extLst>
                </p:cNvPr>
                <p:cNvPicPr/>
                <p:nvPr/>
              </p:nvPicPr>
              <p:blipFill>
                <a:blip r:embed="rId75"/>
                <a:stretch>
                  <a:fillRect/>
                </a:stretch>
              </p:blipFill>
              <p:spPr>
                <a:xfrm>
                  <a:off x="9258773" y="429720"/>
                  <a:ext cx="27180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4" name="Freihand 13">
                  <a:extLst>
                    <a:ext uri="{FF2B5EF4-FFF2-40B4-BE49-F238E27FC236}">
                      <a16:creationId xmlns:a16="http://schemas.microsoft.com/office/drawing/2014/main" id="{30985223-AFDF-4282-9880-6C84A6DE03B5}"/>
                    </a:ext>
                  </a:extLst>
                </p14:cNvPr>
                <p14:cNvContentPartPr/>
                <p14:nvPr/>
              </p14:nvContentPartPr>
              <p14:xfrm>
                <a:off x="11406893" y="2087880"/>
                <a:ext cx="190800" cy="291240"/>
              </p14:xfrm>
            </p:contentPart>
          </mc:Choice>
          <mc:Fallback xmlns="">
            <p:pic>
              <p:nvPicPr>
                <p:cNvPr id="14" name="Freihand 13">
                  <a:extLst>
                    <a:ext uri="{FF2B5EF4-FFF2-40B4-BE49-F238E27FC236}">
                      <a16:creationId xmlns:a16="http://schemas.microsoft.com/office/drawing/2014/main" id="{30985223-AFDF-4282-9880-6C84A6DE03B5}"/>
                    </a:ext>
                  </a:extLst>
                </p:cNvPr>
                <p:cNvPicPr/>
                <p:nvPr/>
              </p:nvPicPr>
              <p:blipFill>
                <a:blip r:embed="rId77"/>
                <a:stretch>
                  <a:fillRect/>
                </a:stretch>
              </p:blipFill>
              <p:spPr>
                <a:xfrm>
                  <a:off x="11402573" y="2083560"/>
                  <a:ext cx="199440" cy="2998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5" name="Freihand 14">
                  <a:extLst>
                    <a:ext uri="{FF2B5EF4-FFF2-40B4-BE49-F238E27FC236}">
                      <a16:creationId xmlns:a16="http://schemas.microsoft.com/office/drawing/2014/main" id="{1A610CB9-7F69-4FAF-B9B0-4455642852F6}"/>
                    </a:ext>
                  </a:extLst>
                </p14:cNvPr>
                <p14:cNvContentPartPr/>
                <p14:nvPr/>
              </p14:nvContentPartPr>
              <p14:xfrm>
                <a:off x="11483213" y="2144760"/>
                <a:ext cx="172080" cy="98640"/>
              </p14:xfrm>
            </p:contentPart>
          </mc:Choice>
          <mc:Fallback xmlns="">
            <p:pic>
              <p:nvPicPr>
                <p:cNvPr id="15" name="Freihand 14">
                  <a:extLst>
                    <a:ext uri="{FF2B5EF4-FFF2-40B4-BE49-F238E27FC236}">
                      <a16:creationId xmlns:a16="http://schemas.microsoft.com/office/drawing/2014/main" id="{1A610CB9-7F69-4FAF-B9B0-4455642852F6}"/>
                    </a:ext>
                  </a:extLst>
                </p:cNvPr>
                <p:cNvPicPr/>
                <p:nvPr/>
              </p:nvPicPr>
              <p:blipFill>
                <a:blip r:embed="rId79"/>
                <a:stretch>
                  <a:fillRect/>
                </a:stretch>
              </p:blipFill>
              <p:spPr>
                <a:xfrm>
                  <a:off x="11478893" y="2140440"/>
                  <a:ext cx="1807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6" name="Freihand 15">
                  <a:extLst>
                    <a:ext uri="{FF2B5EF4-FFF2-40B4-BE49-F238E27FC236}">
                      <a16:creationId xmlns:a16="http://schemas.microsoft.com/office/drawing/2014/main" id="{0FB44084-AA5B-4D2A-8505-B38B2963C33A}"/>
                    </a:ext>
                  </a:extLst>
                </p14:cNvPr>
                <p14:cNvContentPartPr/>
                <p14:nvPr/>
              </p14:nvContentPartPr>
              <p14:xfrm>
                <a:off x="9443453" y="809880"/>
                <a:ext cx="1843560" cy="517680"/>
              </p14:xfrm>
            </p:contentPart>
          </mc:Choice>
          <mc:Fallback xmlns="">
            <p:pic>
              <p:nvPicPr>
                <p:cNvPr id="16" name="Freihand 15">
                  <a:extLst>
                    <a:ext uri="{FF2B5EF4-FFF2-40B4-BE49-F238E27FC236}">
                      <a16:creationId xmlns:a16="http://schemas.microsoft.com/office/drawing/2014/main" id="{0FB44084-AA5B-4D2A-8505-B38B2963C33A}"/>
                    </a:ext>
                  </a:extLst>
                </p:cNvPr>
                <p:cNvPicPr/>
                <p:nvPr/>
              </p:nvPicPr>
              <p:blipFill>
                <a:blip r:embed="rId81"/>
                <a:stretch>
                  <a:fillRect/>
                </a:stretch>
              </p:blipFill>
              <p:spPr>
                <a:xfrm>
                  <a:off x="9439133" y="805560"/>
                  <a:ext cx="1852200" cy="5263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7" name="Freihand 16">
                  <a:extLst>
                    <a:ext uri="{FF2B5EF4-FFF2-40B4-BE49-F238E27FC236}">
                      <a16:creationId xmlns:a16="http://schemas.microsoft.com/office/drawing/2014/main" id="{10828F1F-63E8-4FD2-989F-A50CD161898B}"/>
                    </a:ext>
                  </a:extLst>
                </p14:cNvPr>
                <p14:cNvContentPartPr/>
                <p14:nvPr/>
              </p14:nvContentPartPr>
              <p14:xfrm>
                <a:off x="9548933" y="1052160"/>
                <a:ext cx="1665360" cy="691200"/>
              </p14:xfrm>
            </p:contentPart>
          </mc:Choice>
          <mc:Fallback xmlns="">
            <p:pic>
              <p:nvPicPr>
                <p:cNvPr id="17" name="Freihand 16">
                  <a:extLst>
                    <a:ext uri="{FF2B5EF4-FFF2-40B4-BE49-F238E27FC236}">
                      <a16:creationId xmlns:a16="http://schemas.microsoft.com/office/drawing/2014/main" id="{10828F1F-63E8-4FD2-989F-A50CD161898B}"/>
                    </a:ext>
                  </a:extLst>
                </p:cNvPr>
                <p:cNvPicPr/>
                <p:nvPr/>
              </p:nvPicPr>
              <p:blipFill>
                <a:blip r:embed="rId83"/>
                <a:stretch>
                  <a:fillRect/>
                </a:stretch>
              </p:blipFill>
              <p:spPr>
                <a:xfrm>
                  <a:off x="9544613" y="1047840"/>
                  <a:ext cx="1674000" cy="6998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8" name="Freihand 17">
                  <a:extLst>
                    <a:ext uri="{FF2B5EF4-FFF2-40B4-BE49-F238E27FC236}">
                      <a16:creationId xmlns:a16="http://schemas.microsoft.com/office/drawing/2014/main" id="{7D0AF027-DA74-4697-9E7E-26D2FDEB4BA4}"/>
                    </a:ext>
                  </a:extLst>
                </p14:cNvPr>
                <p14:cNvContentPartPr/>
                <p14:nvPr/>
              </p14:nvContentPartPr>
              <p14:xfrm>
                <a:off x="11387813" y="771360"/>
                <a:ext cx="119160" cy="185040"/>
              </p14:xfrm>
            </p:contentPart>
          </mc:Choice>
          <mc:Fallback xmlns="">
            <p:pic>
              <p:nvPicPr>
                <p:cNvPr id="18" name="Freihand 17">
                  <a:extLst>
                    <a:ext uri="{FF2B5EF4-FFF2-40B4-BE49-F238E27FC236}">
                      <a16:creationId xmlns:a16="http://schemas.microsoft.com/office/drawing/2014/main" id="{7D0AF027-DA74-4697-9E7E-26D2FDEB4BA4}"/>
                    </a:ext>
                  </a:extLst>
                </p:cNvPr>
                <p:cNvPicPr/>
                <p:nvPr/>
              </p:nvPicPr>
              <p:blipFill>
                <a:blip r:embed="rId85"/>
                <a:stretch>
                  <a:fillRect/>
                </a:stretch>
              </p:blipFill>
              <p:spPr>
                <a:xfrm>
                  <a:off x="11383493" y="767040"/>
                  <a:ext cx="1278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9" name="Freihand 18">
                  <a:extLst>
                    <a:ext uri="{FF2B5EF4-FFF2-40B4-BE49-F238E27FC236}">
                      <a16:creationId xmlns:a16="http://schemas.microsoft.com/office/drawing/2014/main" id="{0C9E2637-2C53-4EBE-9220-5F655A2AAF5F}"/>
                    </a:ext>
                  </a:extLst>
                </p14:cNvPr>
                <p14:cNvContentPartPr/>
                <p14:nvPr/>
              </p14:nvContentPartPr>
              <p14:xfrm>
                <a:off x="11428493" y="781800"/>
                <a:ext cx="113040" cy="206280"/>
              </p14:xfrm>
            </p:contentPart>
          </mc:Choice>
          <mc:Fallback xmlns="">
            <p:pic>
              <p:nvPicPr>
                <p:cNvPr id="19" name="Freihand 18">
                  <a:extLst>
                    <a:ext uri="{FF2B5EF4-FFF2-40B4-BE49-F238E27FC236}">
                      <a16:creationId xmlns:a16="http://schemas.microsoft.com/office/drawing/2014/main" id="{0C9E2637-2C53-4EBE-9220-5F655A2AAF5F}"/>
                    </a:ext>
                  </a:extLst>
                </p:cNvPr>
                <p:cNvPicPr/>
                <p:nvPr/>
              </p:nvPicPr>
              <p:blipFill>
                <a:blip r:embed="rId87"/>
                <a:stretch>
                  <a:fillRect/>
                </a:stretch>
              </p:blipFill>
              <p:spPr>
                <a:xfrm>
                  <a:off x="11424173" y="777480"/>
                  <a:ext cx="12168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20" name="Freihand 19">
                  <a:extLst>
                    <a:ext uri="{FF2B5EF4-FFF2-40B4-BE49-F238E27FC236}">
                      <a16:creationId xmlns:a16="http://schemas.microsoft.com/office/drawing/2014/main" id="{4E622B97-EFF9-461B-98A4-C36C7C2B8715}"/>
                    </a:ext>
                  </a:extLst>
                </p14:cNvPr>
                <p14:cNvContentPartPr/>
                <p14:nvPr/>
              </p14:nvContentPartPr>
              <p14:xfrm>
                <a:off x="11434253" y="1296240"/>
                <a:ext cx="27000" cy="134280"/>
              </p14:xfrm>
            </p:contentPart>
          </mc:Choice>
          <mc:Fallback xmlns="">
            <p:pic>
              <p:nvPicPr>
                <p:cNvPr id="20" name="Freihand 19">
                  <a:extLst>
                    <a:ext uri="{FF2B5EF4-FFF2-40B4-BE49-F238E27FC236}">
                      <a16:creationId xmlns:a16="http://schemas.microsoft.com/office/drawing/2014/main" id="{4E622B97-EFF9-461B-98A4-C36C7C2B8715}"/>
                    </a:ext>
                  </a:extLst>
                </p:cNvPr>
                <p:cNvPicPr/>
                <p:nvPr/>
              </p:nvPicPr>
              <p:blipFill>
                <a:blip r:embed="rId89"/>
                <a:stretch>
                  <a:fillRect/>
                </a:stretch>
              </p:blipFill>
              <p:spPr>
                <a:xfrm>
                  <a:off x="11429933" y="1291920"/>
                  <a:ext cx="356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21" name="Freihand 20">
                  <a:extLst>
                    <a:ext uri="{FF2B5EF4-FFF2-40B4-BE49-F238E27FC236}">
                      <a16:creationId xmlns:a16="http://schemas.microsoft.com/office/drawing/2014/main" id="{A442B102-24DD-401C-B13D-AD0EAFC643C7}"/>
                    </a:ext>
                  </a:extLst>
                </p14:cNvPr>
                <p14:cNvContentPartPr/>
                <p14:nvPr/>
              </p14:nvContentPartPr>
              <p14:xfrm>
                <a:off x="11468093" y="1186080"/>
                <a:ext cx="136800" cy="194040"/>
              </p14:xfrm>
            </p:contentPart>
          </mc:Choice>
          <mc:Fallback xmlns="">
            <p:pic>
              <p:nvPicPr>
                <p:cNvPr id="21" name="Freihand 20">
                  <a:extLst>
                    <a:ext uri="{FF2B5EF4-FFF2-40B4-BE49-F238E27FC236}">
                      <a16:creationId xmlns:a16="http://schemas.microsoft.com/office/drawing/2014/main" id="{A442B102-24DD-401C-B13D-AD0EAFC643C7}"/>
                    </a:ext>
                  </a:extLst>
                </p:cNvPr>
                <p:cNvPicPr/>
                <p:nvPr/>
              </p:nvPicPr>
              <p:blipFill>
                <a:blip r:embed="rId91"/>
                <a:stretch>
                  <a:fillRect/>
                </a:stretch>
              </p:blipFill>
              <p:spPr>
                <a:xfrm>
                  <a:off x="11463773" y="1181760"/>
                  <a:ext cx="1454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22" name="Freihand 21">
                  <a:extLst>
                    <a:ext uri="{FF2B5EF4-FFF2-40B4-BE49-F238E27FC236}">
                      <a16:creationId xmlns:a16="http://schemas.microsoft.com/office/drawing/2014/main" id="{44C6CEDB-D563-48F3-A447-19FDFEFD45E7}"/>
                    </a:ext>
                  </a:extLst>
                </p14:cNvPr>
                <p14:cNvContentPartPr/>
                <p14:nvPr/>
              </p14:nvContentPartPr>
              <p14:xfrm>
                <a:off x="10796333" y="1194000"/>
                <a:ext cx="16200" cy="298800"/>
              </p14:xfrm>
            </p:contentPart>
          </mc:Choice>
          <mc:Fallback xmlns="">
            <p:pic>
              <p:nvPicPr>
                <p:cNvPr id="22" name="Freihand 21">
                  <a:extLst>
                    <a:ext uri="{FF2B5EF4-FFF2-40B4-BE49-F238E27FC236}">
                      <a16:creationId xmlns:a16="http://schemas.microsoft.com/office/drawing/2014/main" id="{44C6CEDB-D563-48F3-A447-19FDFEFD45E7}"/>
                    </a:ext>
                  </a:extLst>
                </p:cNvPr>
                <p:cNvPicPr/>
                <p:nvPr/>
              </p:nvPicPr>
              <p:blipFill>
                <a:blip r:embed="rId93"/>
                <a:stretch>
                  <a:fillRect/>
                </a:stretch>
              </p:blipFill>
              <p:spPr>
                <a:xfrm>
                  <a:off x="10792013" y="1189680"/>
                  <a:ext cx="24840" cy="30744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23" name="Freihand 22">
                  <a:extLst>
                    <a:ext uri="{FF2B5EF4-FFF2-40B4-BE49-F238E27FC236}">
                      <a16:creationId xmlns:a16="http://schemas.microsoft.com/office/drawing/2014/main" id="{732668DF-E11B-4398-A4A4-5AD7F2909220}"/>
                    </a:ext>
                  </a:extLst>
                </p14:cNvPr>
                <p14:cNvContentPartPr/>
                <p14:nvPr/>
              </p14:nvContentPartPr>
              <p14:xfrm>
                <a:off x="10781573" y="1667040"/>
                <a:ext cx="18360" cy="176040"/>
              </p14:xfrm>
            </p:contentPart>
          </mc:Choice>
          <mc:Fallback xmlns="">
            <p:pic>
              <p:nvPicPr>
                <p:cNvPr id="23" name="Freihand 22">
                  <a:extLst>
                    <a:ext uri="{FF2B5EF4-FFF2-40B4-BE49-F238E27FC236}">
                      <a16:creationId xmlns:a16="http://schemas.microsoft.com/office/drawing/2014/main" id="{732668DF-E11B-4398-A4A4-5AD7F2909220}"/>
                    </a:ext>
                  </a:extLst>
                </p:cNvPr>
                <p:cNvPicPr/>
                <p:nvPr/>
              </p:nvPicPr>
              <p:blipFill>
                <a:blip r:embed="rId95"/>
                <a:stretch>
                  <a:fillRect/>
                </a:stretch>
              </p:blipFill>
              <p:spPr>
                <a:xfrm>
                  <a:off x="10777253" y="1662720"/>
                  <a:ext cx="2700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24" name="Freihand 23">
                  <a:extLst>
                    <a:ext uri="{FF2B5EF4-FFF2-40B4-BE49-F238E27FC236}">
                      <a16:creationId xmlns:a16="http://schemas.microsoft.com/office/drawing/2014/main" id="{632697E3-EC1B-47AD-B58E-8C8DE5EC0A9F}"/>
                    </a:ext>
                  </a:extLst>
                </p14:cNvPr>
                <p14:cNvContentPartPr/>
                <p14:nvPr/>
              </p14:nvContentPartPr>
              <p14:xfrm>
                <a:off x="9767453" y="1195800"/>
                <a:ext cx="246240" cy="23040"/>
              </p14:xfrm>
            </p:contentPart>
          </mc:Choice>
          <mc:Fallback xmlns="">
            <p:pic>
              <p:nvPicPr>
                <p:cNvPr id="24" name="Freihand 23">
                  <a:extLst>
                    <a:ext uri="{FF2B5EF4-FFF2-40B4-BE49-F238E27FC236}">
                      <a16:creationId xmlns:a16="http://schemas.microsoft.com/office/drawing/2014/main" id="{632697E3-EC1B-47AD-B58E-8C8DE5EC0A9F}"/>
                    </a:ext>
                  </a:extLst>
                </p:cNvPr>
                <p:cNvPicPr/>
                <p:nvPr/>
              </p:nvPicPr>
              <p:blipFill>
                <a:blip r:embed="rId97"/>
                <a:stretch>
                  <a:fillRect/>
                </a:stretch>
              </p:blipFill>
              <p:spPr>
                <a:xfrm>
                  <a:off x="9763133" y="1191480"/>
                  <a:ext cx="2548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25" name="Freihand 24">
                  <a:extLst>
                    <a:ext uri="{FF2B5EF4-FFF2-40B4-BE49-F238E27FC236}">
                      <a16:creationId xmlns:a16="http://schemas.microsoft.com/office/drawing/2014/main" id="{DCDDD24E-3BD6-4465-B0E9-A78FB88A542B}"/>
                    </a:ext>
                  </a:extLst>
                </p14:cNvPr>
                <p14:cNvContentPartPr/>
                <p14:nvPr/>
              </p14:nvContentPartPr>
              <p14:xfrm>
                <a:off x="10340573" y="1159800"/>
                <a:ext cx="500400" cy="42480"/>
              </p14:xfrm>
            </p:contentPart>
          </mc:Choice>
          <mc:Fallback xmlns="">
            <p:pic>
              <p:nvPicPr>
                <p:cNvPr id="25" name="Freihand 24">
                  <a:extLst>
                    <a:ext uri="{FF2B5EF4-FFF2-40B4-BE49-F238E27FC236}">
                      <a16:creationId xmlns:a16="http://schemas.microsoft.com/office/drawing/2014/main" id="{DCDDD24E-3BD6-4465-B0E9-A78FB88A542B}"/>
                    </a:ext>
                  </a:extLst>
                </p:cNvPr>
                <p:cNvPicPr/>
                <p:nvPr/>
              </p:nvPicPr>
              <p:blipFill>
                <a:blip r:embed="rId99"/>
                <a:stretch>
                  <a:fillRect/>
                </a:stretch>
              </p:blipFill>
              <p:spPr>
                <a:xfrm>
                  <a:off x="10336253" y="1155480"/>
                  <a:ext cx="5090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27" name="Freihand 26">
                  <a:extLst>
                    <a:ext uri="{FF2B5EF4-FFF2-40B4-BE49-F238E27FC236}">
                      <a16:creationId xmlns:a16="http://schemas.microsoft.com/office/drawing/2014/main" id="{EC38E8D2-2E82-4BFC-99A7-2DF1B9334DD8}"/>
                    </a:ext>
                  </a:extLst>
                </p14:cNvPr>
                <p14:cNvContentPartPr/>
                <p14:nvPr/>
              </p14:nvContentPartPr>
              <p14:xfrm>
                <a:off x="9781493" y="857760"/>
                <a:ext cx="92520" cy="254880"/>
              </p14:xfrm>
            </p:contentPart>
          </mc:Choice>
          <mc:Fallback xmlns="">
            <p:pic>
              <p:nvPicPr>
                <p:cNvPr id="27" name="Freihand 26">
                  <a:extLst>
                    <a:ext uri="{FF2B5EF4-FFF2-40B4-BE49-F238E27FC236}">
                      <a16:creationId xmlns:a16="http://schemas.microsoft.com/office/drawing/2014/main" id="{EC38E8D2-2E82-4BFC-99A7-2DF1B9334DD8}"/>
                    </a:ext>
                  </a:extLst>
                </p:cNvPr>
                <p:cNvPicPr/>
                <p:nvPr/>
              </p:nvPicPr>
              <p:blipFill>
                <a:blip r:embed="rId101"/>
                <a:stretch>
                  <a:fillRect/>
                </a:stretch>
              </p:blipFill>
              <p:spPr>
                <a:xfrm>
                  <a:off x="9777173" y="853440"/>
                  <a:ext cx="10116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28" name="Freihand 27">
                  <a:extLst>
                    <a:ext uri="{FF2B5EF4-FFF2-40B4-BE49-F238E27FC236}">
                      <a16:creationId xmlns:a16="http://schemas.microsoft.com/office/drawing/2014/main" id="{87A563DB-6717-492C-A73C-77EF6A304897}"/>
                    </a:ext>
                  </a:extLst>
                </p14:cNvPr>
                <p14:cNvContentPartPr/>
                <p14:nvPr/>
              </p14:nvContentPartPr>
              <p14:xfrm>
                <a:off x="9817133" y="980520"/>
                <a:ext cx="174960" cy="133920"/>
              </p14:xfrm>
            </p:contentPart>
          </mc:Choice>
          <mc:Fallback xmlns="">
            <p:pic>
              <p:nvPicPr>
                <p:cNvPr id="28" name="Freihand 27">
                  <a:extLst>
                    <a:ext uri="{FF2B5EF4-FFF2-40B4-BE49-F238E27FC236}">
                      <a16:creationId xmlns:a16="http://schemas.microsoft.com/office/drawing/2014/main" id="{87A563DB-6717-492C-A73C-77EF6A304897}"/>
                    </a:ext>
                  </a:extLst>
                </p:cNvPr>
                <p:cNvPicPr/>
                <p:nvPr/>
              </p:nvPicPr>
              <p:blipFill>
                <a:blip r:embed="rId103"/>
                <a:stretch>
                  <a:fillRect/>
                </a:stretch>
              </p:blipFill>
              <p:spPr>
                <a:xfrm>
                  <a:off x="9812813" y="976200"/>
                  <a:ext cx="1836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29" name="Freihand 28">
                  <a:extLst>
                    <a:ext uri="{FF2B5EF4-FFF2-40B4-BE49-F238E27FC236}">
                      <a16:creationId xmlns:a16="http://schemas.microsoft.com/office/drawing/2014/main" id="{E37C1244-250F-486F-9CD0-473884AB5586}"/>
                    </a:ext>
                  </a:extLst>
                </p14:cNvPr>
                <p14:cNvContentPartPr/>
                <p14:nvPr/>
              </p14:nvContentPartPr>
              <p14:xfrm>
                <a:off x="9983453" y="1016520"/>
                <a:ext cx="513720" cy="117360"/>
              </p14:xfrm>
            </p:contentPart>
          </mc:Choice>
          <mc:Fallback xmlns="">
            <p:pic>
              <p:nvPicPr>
                <p:cNvPr id="29" name="Freihand 28">
                  <a:extLst>
                    <a:ext uri="{FF2B5EF4-FFF2-40B4-BE49-F238E27FC236}">
                      <a16:creationId xmlns:a16="http://schemas.microsoft.com/office/drawing/2014/main" id="{E37C1244-250F-486F-9CD0-473884AB5586}"/>
                    </a:ext>
                  </a:extLst>
                </p:cNvPr>
                <p:cNvPicPr/>
                <p:nvPr/>
              </p:nvPicPr>
              <p:blipFill>
                <a:blip r:embed="rId105"/>
                <a:stretch>
                  <a:fillRect/>
                </a:stretch>
              </p:blipFill>
              <p:spPr>
                <a:xfrm>
                  <a:off x="9979133" y="1012200"/>
                  <a:ext cx="5223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30" name="Freihand 29">
                  <a:extLst>
                    <a:ext uri="{FF2B5EF4-FFF2-40B4-BE49-F238E27FC236}">
                      <a16:creationId xmlns:a16="http://schemas.microsoft.com/office/drawing/2014/main" id="{D1E27C33-57B3-447F-BE9D-038EDE426480}"/>
                    </a:ext>
                  </a:extLst>
                </p14:cNvPr>
                <p14:cNvContentPartPr/>
                <p14:nvPr/>
              </p14:nvContentPartPr>
              <p14:xfrm>
                <a:off x="9786893" y="1290840"/>
                <a:ext cx="557280" cy="272520"/>
              </p14:xfrm>
            </p:contentPart>
          </mc:Choice>
          <mc:Fallback xmlns="">
            <p:pic>
              <p:nvPicPr>
                <p:cNvPr id="30" name="Freihand 29">
                  <a:extLst>
                    <a:ext uri="{FF2B5EF4-FFF2-40B4-BE49-F238E27FC236}">
                      <a16:creationId xmlns:a16="http://schemas.microsoft.com/office/drawing/2014/main" id="{D1E27C33-57B3-447F-BE9D-038EDE426480}"/>
                    </a:ext>
                  </a:extLst>
                </p:cNvPr>
                <p:cNvPicPr/>
                <p:nvPr/>
              </p:nvPicPr>
              <p:blipFill>
                <a:blip r:embed="rId107"/>
                <a:stretch>
                  <a:fillRect/>
                </a:stretch>
              </p:blipFill>
              <p:spPr>
                <a:xfrm>
                  <a:off x="9782573" y="1286520"/>
                  <a:ext cx="565920" cy="2811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31" name="Freihand 30">
                  <a:extLst>
                    <a:ext uri="{FF2B5EF4-FFF2-40B4-BE49-F238E27FC236}">
                      <a16:creationId xmlns:a16="http://schemas.microsoft.com/office/drawing/2014/main" id="{0B039FE4-B594-4705-8C49-11F1C47DDA7E}"/>
                    </a:ext>
                  </a:extLst>
                </p14:cNvPr>
                <p14:cNvContentPartPr/>
                <p14:nvPr/>
              </p14:nvContentPartPr>
              <p14:xfrm>
                <a:off x="10106213" y="838680"/>
                <a:ext cx="297360" cy="237600"/>
              </p14:xfrm>
            </p:contentPart>
          </mc:Choice>
          <mc:Fallback xmlns="">
            <p:pic>
              <p:nvPicPr>
                <p:cNvPr id="31" name="Freihand 30">
                  <a:extLst>
                    <a:ext uri="{FF2B5EF4-FFF2-40B4-BE49-F238E27FC236}">
                      <a16:creationId xmlns:a16="http://schemas.microsoft.com/office/drawing/2014/main" id="{0B039FE4-B594-4705-8C49-11F1C47DDA7E}"/>
                    </a:ext>
                  </a:extLst>
                </p:cNvPr>
                <p:cNvPicPr/>
                <p:nvPr/>
              </p:nvPicPr>
              <p:blipFill>
                <a:blip r:embed="rId109"/>
                <a:stretch>
                  <a:fillRect/>
                </a:stretch>
              </p:blipFill>
              <p:spPr>
                <a:xfrm>
                  <a:off x="10101893" y="834360"/>
                  <a:ext cx="30600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32" name="Freihand 31">
                  <a:extLst>
                    <a:ext uri="{FF2B5EF4-FFF2-40B4-BE49-F238E27FC236}">
                      <a16:creationId xmlns:a16="http://schemas.microsoft.com/office/drawing/2014/main" id="{AFB44F84-E8C7-46F7-9F90-9B12F2296F70}"/>
                    </a:ext>
                  </a:extLst>
                </p14:cNvPr>
                <p14:cNvContentPartPr/>
                <p14:nvPr/>
              </p14:nvContentPartPr>
              <p14:xfrm>
                <a:off x="10485293" y="631680"/>
                <a:ext cx="44280" cy="212400"/>
              </p14:xfrm>
            </p:contentPart>
          </mc:Choice>
          <mc:Fallback xmlns="">
            <p:pic>
              <p:nvPicPr>
                <p:cNvPr id="32" name="Freihand 31">
                  <a:extLst>
                    <a:ext uri="{FF2B5EF4-FFF2-40B4-BE49-F238E27FC236}">
                      <a16:creationId xmlns:a16="http://schemas.microsoft.com/office/drawing/2014/main" id="{AFB44F84-E8C7-46F7-9F90-9B12F2296F70}"/>
                    </a:ext>
                  </a:extLst>
                </p:cNvPr>
                <p:cNvPicPr/>
                <p:nvPr/>
              </p:nvPicPr>
              <p:blipFill>
                <a:blip r:embed="rId111"/>
                <a:stretch>
                  <a:fillRect/>
                </a:stretch>
              </p:blipFill>
              <p:spPr>
                <a:xfrm>
                  <a:off x="10480973" y="627360"/>
                  <a:ext cx="5292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33" name="Freihand 32">
                  <a:extLst>
                    <a:ext uri="{FF2B5EF4-FFF2-40B4-BE49-F238E27FC236}">
                      <a16:creationId xmlns:a16="http://schemas.microsoft.com/office/drawing/2014/main" id="{FF7E777D-8079-4243-961D-0586BD95851D}"/>
                    </a:ext>
                  </a:extLst>
                </p14:cNvPr>
                <p14:cNvContentPartPr/>
                <p14:nvPr/>
              </p14:nvContentPartPr>
              <p14:xfrm>
                <a:off x="10487093" y="639240"/>
                <a:ext cx="142560" cy="138240"/>
              </p14:xfrm>
            </p:contentPart>
          </mc:Choice>
          <mc:Fallback xmlns="">
            <p:pic>
              <p:nvPicPr>
                <p:cNvPr id="33" name="Freihand 32">
                  <a:extLst>
                    <a:ext uri="{FF2B5EF4-FFF2-40B4-BE49-F238E27FC236}">
                      <a16:creationId xmlns:a16="http://schemas.microsoft.com/office/drawing/2014/main" id="{FF7E777D-8079-4243-961D-0586BD95851D}"/>
                    </a:ext>
                  </a:extLst>
                </p:cNvPr>
                <p:cNvPicPr/>
                <p:nvPr/>
              </p:nvPicPr>
              <p:blipFill>
                <a:blip r:embed="rId113"/>
                <a:stretch>
                  <a:fillRect/>
                </a:stretch>
              </p:blipFill>
              <p:spPr>
                <a:xfrm>
                  <a:off x="10482773" y="634920"/>
                  <a:ext cx="1512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34" name="Freihand 33">
                  <a:extLst>
                    <a:ext uri="{FF2B5EF4-FFF2-40B4-BE49-F238E27FC236}">
                      <a16:creationId xmlns:a16="http://schemas.microsoft.com/office/drawing/2014/main" id="{59694834-625E-44FE-97B1-2859CA54112C}"/>
                    </a:ext>
                  </a:extLst>
                </p14:cNvPr>
                <p14:cNvContentPartPr/>
                <p14:nvPr/>
              </p14:nvContentPartPr>
              <p14:xfrm>
                <a:off x="10514813" y="747240"/>
                <a:ext cx="68400" cy="84960"/>
              </p14:xfrm>
            </p:contentPart>
          </mc:Choice>
          <mc:Fallback xmlns="">
            <p:pic>
              <p:nvPicPr>
                <p:cNvPr id="34" name="Freihand 33">
                  <a:extLst>
                    <a:ext uri="{FF2B5EF4-FFF2-40B4-BE49-F238E27FC236}">
                      <a16:creationId xmlns:a16="http://schemas.microsoft.com/office/drawing/2014/main" id="{59694834-625E-44FE-97B1-2859CA54112C}"/>
                    </a:ext>
                  </a:extLst>
                </p:cNvPr>
                <p:cNvPicPr/>
                <p:nvPr/>
              </p:nvPicPr>
              <p:blipFill>
                <a:blip r:embed="rId115"/>
                <a:stretch>
                  <a:fillRect/>
                </a:stretch>
              </p:blipFill>
              <p:spPr>
                <a:xfrm>
                  <a:off x="10510493" y="742920"/>
                  <a:ext cx="770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35" name="Freihand 34">
                  <a:extLst>
                    <a:ext uri="{FF2B5EF4-FFF2-40B4-BE49-F238E27FC236}">
                      <a16:creationId xmlns:a16="http://schemas.microsoft.com/office/drawing/2014/main" id="{B9DE89C7-AF7B-42CE-9630-F077818CB0FA}"/>
                    </a:ext>
                  </a:extLst>
                </p14:cNvPr>
                <p14:cNvContentPartPr/>
                <p14:nvPr/>
              </p14:nvContentPartPr>
              <p14:xfrm>
                <a:off x="10669613" y="673440"/>
                <a:ext cx="4320" cy="141480"/>
              </p14:xfrm>
            </p:contentPart>
          </mc:Choice>
          <mc:Fallback xmlns="">
            <p:pic>
              <p:nvPicPr>
                <p:cNvPr id="35" name="Freihand 34">
                  <a:extLst>
                    <a:ext uri="{FF2B5EF4-FFF2-40B4-BE49-F238E27FC236}">
                      <a16:creationId xmlns:a16="http://schemas.microsoft.com/office/drawing/2014/main" id="{B9DE89C7-AF7B-42CE-9630-F077818CB0FA}"/>
                    </a:ext>
                  </a:extLst>
                </p:cNvPr>
                <p:cNvPicPr/>
                <p:nvPr/>
              </p:nvPicPr>
              <p:blipFill>
                <a:blip r:embed="rId117"/>
                <a:stretch>
                  <a:fillRect/>
                </a:stretch>
              </p:blipFill>
              <p:spPr>
                <a:xfrm>
                  <a:off x="10665293" y="669120"/>
                  <a:ext cx="129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36" name="Freihand 35">
                  <a:extLst>
                    <a:ext uri="{FF2B5EF4-FFF2-40B4-BE49-F238E27FC236}">
                      <a16:creationId xmlns:a16="http://schemas.microsoft.com/office/drawing/2014/main" id="{55EBB57D-5E9A-4042-B6AC-F6B4535DAE87}"/>
                    </a:ext>
                  </a:extLst>
                </p14:cNvPr>
                <p14:cNvContentPartPr/>
                <p14:nvPr/>
              </p14:nvContentPartPr>
              <p14:xfrm>
                <a:off x="10613093" y="604680"/>
                <a:ext cx="189000" cy="182520"/>
              </p14:xfrm>
            </p:contentPart>
          </mc:Choice>
          <mc:Fallback xmlns="">
            <p:pic>
              <p:nvPicPr>
                <p:cNvPr id="36" name="Freihand 35">
                  <a:extLst>
                    <a:ext uri="{FF2B5EF4-FFF2-40B4-BE49-F238E27FC236}">
                      <a16:creationId xmlns:a16="http://schemas.microsoft.com/office/drawing/2014/main" id="{55EBB57D-5E9A-4042-B6AC-F6B4535DAE87}"/>
                    </a:ext>
                  </a:extLst>
                </p:cNvPr>
                <p:cNvPicPr/>
                <p:nvPr/>
              </p:nvPicPr>
              <p:blipFill>
                <a:blip r:embed="rId119"/>
                <a:stretch>
                  <a:fillRect/>
                </a:stretch>
              </p:blipFill>
              <p:spPr>
                <a:xfrm>
                  <a:off x="10608773" y="600360"/>
                  <a:ext cx="1976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37" name="Freihand 36">
                  <a:extLst>
                    <a:ext uri="{FF2B5EF4-FFF2-40B4-BE49-F238E27FC236}">
                      <a16:creationId xmlns:a16="http://schemas.microsoft.com/office/drawing/2014/main" id="{886E5D92-E873-48FD-AA22-B5B5F324BE83}"/>
                    </a:ext>
                  </a:extLst>
                </p14:cNvPr>
                <p14:cNvContentPartPr/>
                <p14:nvPr/>
              </p14:nvContentPartPr>
              <p14:xfrm>
                <a:off x="10132853" y="1392720"/>
                <a:ext cx="52920" cy="184680"/>
              </p14:xfrm>
            </p:contentPart>
          </mc:Choice>
          <mc:Fallback xmlns="">
            <p:pic>
              <p:nvPicPr>
                <p:cNvPr id="37" name="Freihand 36">
                  <a:extLst>
                    <a:ext uri="{FF2B5EF4-FFF2-40B4-BE49-F238E27FC236}">
                      <a16:creationId xmlns:a16="http://schemas.microsoft.com/office/drawing/2014/main" id="{886E5D92-E873-48FD-AA22-B5B5F324BE83}"/>
                    </a:ext>
                  </a:extLst>
                </p:cNvPr>
                <p:cNvPicPr/>
                <p:nvPr/>
              </p:nvPicPr>
              <p:blipFill>
                <a:blip r:embed="rId121"/>
                <a:stretch>
                  <a:fillRect/>
                </a:stretch>
              </p:blipFill>
              <p:spPr>
                <a:xfrm>
                  <a:off x="10128533" y="1388400"/>
                  <a:ext cx="6156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38" name="Freihand 37">
                  <a:extLst>
                    <a:ext uri="{FF2B5EF4-FFF2-40B4-BE49-F238E27FC236}">
                      <a16:creationId xmlns:a16="http://schemas.microsoft.com/office/drawing/2014/main" id="{F60DF491-6AE3-4152-9239-3EABC4FBCF2E}"/>
                    </a:ext>
                  </a:extLst>
                </p14:cNvPr>
                <p14:cNvContentPartPr/>
                <p14:nvPr/>
              </p14:nvContentPartPr>
              <p14:xfrm>
                <a:off x="10278653" y="1568400"/>
                <a:ext cx="2160" cy="119160"/>
              </p14:xfrm>
            </p:contentPart>
          </mc:Choice>
          <mc:Fallback xmlns="">
            <p:pic>
              <p:nvPicPr>
                <p:cNvPr id="38" name="Freihand 37">
                  <a:extLst>
                    <a:ext uri="{FF2B5EF4-FFF2-40B4-BE49-F238E27FC236}">
                      <a16:creationId xmlns:a16="http://schemas.microsoft.com/office/drawing/2014/main" id="{F60DF491-6AE3-4152-9239-3EABC4FBCF2E}"/>
                    </a:ext>
                  </a:extLst>
                </p:cNvPr>
                <p:cNvPicPr/>
                <p:nvPr/>
              </p:nvPicPr>
              <p:blipFill>
                <a:blip r:embed="rId123"/>
                <a:stretch>
                  <a:fillRect/>
                </a:stretch>
              </p:blipFill>
              <p:spPr>
                <a:xfrm>
                  <a:off x="10274333" y="1564080"/>
                  <a:ext cx="108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39" name="Freihand 38">
                  <a:extLst>
                    <a:ext uri="{FF2B5EF4-FFF2-40B4-BE49-F238E27FC236}">
                      <a16:creationId xmlns:a16="http://schemas.microsoft.com/office/drawing/2014/main" id="{EAD8C575-72F3-4C76-BD2A-BE81666AB46D}"/>
                    </a:ext>
                  </a:extLst>
                </p14:cNvPr>
                <p14:cNvContentPartPr/>
                <p14:nvPr/>
              </p14:nvContentPartPr>
              <p14:xfrm>
                <a:off x="10194773" y="1507200"/>
                <a:ext cx="137880" cy="87840"/>
              </p14:xfrm>
            </p:contentPart>
          </mc:Choice>
          <mc:Fallback xmlns="">
            <p:pic>
              <p:nvPicPr>
                <p:cNvPr id="39" name="Freihand 38">
                  <a:extLst>
                    <a:ext uri="{FF2B5EF4-FFF2-40B4-BE49-F238E27FC236}">
                      <a16:creationId xmlns:a16="http://schemas.microsoft.com/office/drawing/2014/main" id="{EAD8C575-72F3-4C76-BD2A-BE81666AB46D}"/>
                    </a:ext>
                  </a:extLst>
                </p:cNvPr>
                <p:cNvPicPr/>
                <p:nvPr/>
              </p:nvPicPr>
              <p:blipFill>
                <a:blip r:embed="rId125"/>
                <a:stretch>
                  <a:fillRect/>
                </a:stretch>
              </p:blipFill>
              <p:spPr>
                <a:xfrm>
                  <a:off x="10190453" y="1502880"/>
                  <a:ext cx="1465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40" name="Freihand 39">
                  <a:extLst>
                    <a:ext uri="{FF2B5EF4-FFF2-40B4-BE49-F238E27FC236}">
                      <a16:creationId xmlns:a16="http://schemas.microsoft.com/office/drawing/2014/main" id="{4EA35D8F-6AC4-40D4-9F2C-2CC3565B7FD3}"/>
                    </a:ext>
                  </a:extLst>
                </p14:cNvPr>
                <p14:cNvContentPartPr/>
                <p14:nvPr/>
              </p14:nvContentPartPr>
              <p14:xfrm>
                <a:off x="10393133" y="1500360"/>
                <a:ext cx="9720" cy="172080"/>
              </p14:xfrm>
            </p:contentPart>
          </mc:Choice>
          <mc:Fallback xmlns="">
            <p:pic>
              <p:nvPicPr>
                <p:cNvPr id="40" name="Freihand 39">
                  <a:extLst>
                    <a:ext uri="{FF2B5EF4-FFF2-40B4-BE49-F238E27FC236}">
                      <a16:creationId xmlns:a16="http://schemas.microsoft.com/office/drawing/2014/main" id="{4EA35D8F-6AC4-40D4-9F2C-2CC3565B7FD3}"/>
                    </a:ext>
                  </a:extLst>
                </p:cNvPr>
                <p:cNvPicPr/>
                <p:nvPr/>
              </p:nvPicPr>
              <p:blipFill>
                <a:blip r:embed="rId127"/>
                <a:stretch>
                  <a:fillRect/>
                </a:stretch>
              </p:blipFill>
              <p:spPr>
                <a:xfrm>
                  <a:off x="10388813" y="1496040"/>
                  <a:ext cx="1836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41" name="Freihand 40">
                  <a:extLst>
                    <a:ext uri="{FF2B5EF4-FFF2-40B4-BE49-F238E27FC236}">
                      <a16:creationId xmlns:a16="http://schemas.microsoft.com/office/drawing/2014/main" id="{E34E1FE5-2312-4C9D-A2B4-16CD82FFAD1A}"/>
                    </a:ext>
                  </a:extLst>
                </p14:cNvPr>
                <p14:cNvContentPartPr/>
                <p14:nvPr/>
              </p14:nvContentPartPr>
              <p14:xfrm>
                <a:off x="10333013" y="1474440"/>
                <a:ext cx="252360" cy="149760"/>
              </p14:xfrm>
            </p:contentPart>
          </mc:Choice>
          <mc:Fallback xmlns="">
            <p:pic>
              <p:nvPicPr>
                <p:cNvPr id="41" name="Freihand 40">
                  <a:extLst>
                    <a:ext uri="{FF2B5EF4-FFF2-40B4-BE49-F238E27FC236}">
                      <a16:creationId xmlns:a16="http://schemas.microsoft.com/office/drawing/2014/main" id="{E34E1FE5-2312-4C9D-A2B4-16CD82FFAD1A}"/>
                    </a:ext>
                  </a:extLst>
                </p:cNvPr>
                <p:cNvPicPr/>
                <p:nvPr/>
              </p:nvPicPr>
              <p:blipFill>
                <a:blip r:embed="rId129"/>
                <a:stretch>
                  <a:fillRect/>
                </a:stretch>
              </p:blipFill>
              <p:spPr>
                <a:xfrm>
                  <a:off x="10328693" y="1470120"/>
                  <a:ext cx="2610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45" name="Freihand 44">
                  <a:extLst>
                    <a:ext uri="{FF2B5EF4-FFF2-40B4-BE49-F238E27FC236}">
                      <a16:creationId xmlns:a16="http://schemas.microsoft.com/office/drawing/2014/main" id="{70086AF0-643A-47C4-BC94-F8CB702C25BC}"/>
                    </a:ext>
                  </a:extLst>
                </p14:cNvPr>
                <p14:cNvContentPartPr/>
                <p14:nvPr/>
              </p14:nvContentPartPr>
              <p14:xfrm>
                <a:off x="9489893" y="1154400"/>
                <a:ext cx="37080" cy="252720"/>
              </p14:xfrm>
            </p:contentPart>
          </mc:Choice>
          <mc:Fallback xmlns="">
            <p:pic>
              <p:nvPicPr>
                <p:cNvPr id="45" name="Freihand 44">
                  <a:extLst>
                    <a:ext uri="{FF2B5EF4-FFF2-40B4-BE49-F238E27FC236}">
                      <a16:creationId xmlns:a16="http://schemas.microsoft.com/office/drawing/2014/main" id="{70086AF0-643A-47C4-BC94-F8CB702C25BC}"/>
                    </a:ext>
                  </a:extLst>
                </p:cNvPr>
                <p:cNvPicPr/>
                <p:nvPr/>
              </p:nvPicPr>
              <p:blipFill>
                <a:blip r:embed="rId131"/>
                <a:stretch>
                  <a:fillRect/>
                </a:stretch>
              </p:blipFill>
              <p:spPr>
                <a:xfrm>
                  <a:off x="9485573" y="1150080"/>
                  <a:ext cx="457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46" name="Freihand 45">
                  <a:extLst>
                    <a:ext uri="{FF2B5EF4-FFF2-40B4-BE49-F238E27FC236}">
                      <a16:creationId xmlns:a16="http://schemas.microsoft.com/office/drawing/2014/main" id="{13AED3FE-2B37-4CB1-A881-D4C1DA43ECCA}"/>
                    </a:ext>
                  </a:extLst>
                </p14:cNvPr>
                <p14:cNvContentPartPr/>
                <p14:nvPr/>
              </p14:nvContentPartPr>
              <p14:xfrm>
                <a:off x="9417173" y="1167720"/>
                <a:ext cx="203040" cy="196200"/>
              </p14:xfrm>
            </p:contentPart>
          </mc:Choice>
          <mc:Fallback xmlns="">
            <p:pic>
              <p:nvPicPr>
                <p:cNvPr id="46" name="Freihand 45">
                  <a:extLst>
                    <a:ext uri="{FF2B5EF4-FFF2-40B4-BE49-F238E27FC236}">
                      <a16:creationId xmlns:a16="http://schemas.microsoft.com/office/drawing/2014/main" id="{13AED3FE-2B37-4CB1-A881-D4C1DA43ECCA}"/>
                    </a:ext>
                  </a:extLst>
                </p:cNvPr>
                <p:cNvPicPr/>
                <p:nvPr/>
              </p:nvPicPr>
              <p:blipFill>
                <a:blip r:embed="rId133"/>
                <a:stretch>
                  <a:fillRect/>
                </a:stretch>
              </p:blipFill>
              <p:spPr>
                <a:xfrm>
                  <a:off x="9412853" y="1163400"/>
                  <a:ext cx="2116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47" name="Freihand 46">
                  <a:extLst>
                    <a:ext uri="{FF2B5EF4-FFF2-40B4-BE49-F238E27FC236}">
                      <a16:creationId xmlns:a16="http://schemas.microsoft.com/office/drawing/2014/main" id="{D58484FB-A11D-40C2-83DD-765812F58851}"/>
                    </a:ext>
                  </a:extLst>
                </p14:cNvPr>
                <p14:cNvContentPartPr/>
                <p14:nvPr/>
              </p14:nvContentPartPr>
              <p14:xfrm>
                <a:off x="9576653" y="1052880"/>
                <a:ext cx="124560" cy="159480"/>
              </p14:xfrm>
            </p:contentPart>
          </mc:Choice>
          <mc:Fallback xmlns="">
            <p:pic>
              <p:nvPicPr>
                <p:cNvPr id="47" name="Freihand 46">
                  <a:extLst>
                    <a:ext uri="{FF2B5EF4-FFF2-40B4-BE49-F238E27FC236}">
                      <a16:creationId xmlns:a16="http://schemas.microsoft.com/office/drawing/2014/main" id="{D58484FB-A11D-40C2-83DD-765812F58851}"/>
                    </a:ext>
                  </a:extLst>
                </p:cNvPr>
                <p:cNvPicPr/>
                <p:nvPr/>
              </p:nvPicPr>
              <p:blipFill>
                <a:blip r:embed="rId135"/>
                <a:stretch>
                  <a:fillRect/>
                </a:stretch>
              </p:blipFill>
              <p:spPr>
                <a:xfrm>
                  <a:off x="9572333" y="1048560"/>
                  <a:ext cx="1332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48" name="Freihand 47">
                  <a:extLst>
                    <a:ext uri="{FF2B5EF4-FFF2-40B4-BE49-F238E27FC236}">
                      <a16:creationId xmlns:a16="http://schemas.microsoft.com/office/drawing/2014/main" id="{11258B04-4B14-435B-9043-265D00E62447}"/>
                    </a:ext>
                  </a:extLst>
                </p14:cNvPr>
                <p14:cNvContentPartPr/>
                <p14:nvPr/>
              </p14:nvContentPartPr>
              <p14:xfrm>
                <a:off x="10721453" y="2020920"/>
                <a:ext cx="131040" cy="143640"/>
              </p14:xfrm>
            </p:contentPart>
          </mc:Choice>
          <mc:Fallback xmlns="">
            <p:pic>
              <p:nvPicPr>
                <p:cNvPr id="48" name="Freihand 47">
                  <a:extLst>
                    <a:ext uri="{FF2B5EF4-FFF2-40B4-BE49-F238E27FC236}">
                      <a16:creationId xmlns:a16="http://schemas.microsoft.com/office/drawing/2014/main" id="{11258B04-4B14-435B-9043-265D00E62447}"/>
                    </a:ext>
                  </a:extLst>
                </p:cNvPr>
                <p:cNvPicPr/>
                <p:nvPr/>
              </p:nvPicPr>
              <p:blipFill>
                <a:blip r:embed="rId137"/>
                <a:stretch>
                  <a:fillRect/>
                </a:stretch>
              </p:blipFill>
              <p:spPr>
                <a:xfrm>
                  <a:off x="10717133" y="2016600"/>
                  <a:ext cx="1396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49" name="Freihand 48">
                  <a:extLst>
                    <a:ext uri="{FF2B5EF4-FFF2-40B4-BE49-F238E27FC236}">
                      <a16:creationId xmlns:a16="http://schemas.microsoft.com/office/drawing/2014/main" id="{8B9F9AB5-C925-4D46-BBA6-999DA62B9019}"/>
                    </a:ext>
                  </a:extLst>
                </p14:cNvPr>
                <p14:cNvContentPartPr/>
                <p14:nvPr/>
              </p14:nvContentPartPr>
              <p14:xfrm>
                <a:off x="10714973" y="2018040"/>
                <a:ext cx="136440" cy="138240"/>
              </p14:xfrm>
            </p:contentPart>
          </mc:Choice>
          <mc:Fallback xmlns="">
            <p:pic>
              <p:nvPicPr>
                <p:cNvPr id="49" name="Freihand 48">
                  <a:extLst>
                    <a:ext uri="{FF2B5EF4-FFF2-40B4-BE49-F238E27FC236}">
                      <a16:creationId xmlns:a16="http://schemas.microsoft.com/office/drawing/2014/main" id="{8B9F9AB5-C925-4D46-BBA6-999DA62B9019}"/>
                    </a:ext>
                  </a:extLst>
                </p:cNvPr>
                <p:cNvPicPr/>
                <p:nvPr/>
              </p:nvPicPr>
              <p:blipFill>
                <a:blip r:embed="rId139"/>
                <a:stretch>
                  <a:fillRect/>
                </a:stretch>
              </p:blipFill>
              <p:spPr>
                <a:xfrm>
                  <a:off x="10710653" y="2013720"/>
                  <a:ext cx="1450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50" name="Freihand 49">
                  <a:extLst>
                    <a:ext uri="{FF2B5EF4-FFF2-40B4-BE49-F238E27FC236}">
                      <a16:creationId xmlns:a16="http://schemas.microsoft.com/office/drawing/2014/main" id="{3199E842-3CB2-443D-A40F-76EB9B1FEABE}"/>
                    </a:ext>
                  </a:extLst>
                </p14:cNvPr>
                <p14:cNvContentPartPr/>
                <p14:nvPr/>
              </p14:nvContentPartPr>
              <p14:xfrm>
                <a:off x="10872653" y="1926240"/>
                <a:ext cx="167760" cy="117360"/>
              </p14:xfrm>
            </p:contentPart>
          </mc:Choice>
          <mc:Fallback xmlns="">
            <p:pic>
              <p:nvPicPr>
                <p:cNvPr id="50" name="Freihand 49">
                  <a:extLst>
                    <a:ext uri="{FF2B5EF4-FFF2-40B4-BE49-F238E27FC236}">
                      <a16:creationId xmlns:a16="http://schemas.microsoft.com/office/drawing/2014/main" id="{3199E842-3CB2-443D-A40F-76EB9B1FEABE}"/>
                    </a:ext>
                  </a:extLst>
                </p:cNvPr>
                <p:cNvPicPr/>
                <p:nvPr/>
              </p:nvPicPr>
              <p:blipFill>
                <a:blip r:embed="rId141"/>
                <a:stretch>
                  <a:fillRect/>
                </a:stretch>
              </p:blipFill>
              <p:spPr>
                <a:xfrm>
                  <a:off x="10868333" y="1921920"/>
                  <a:ext cx="1764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53" name="Freihand 52">
                  <a:extLst>
                    <a:ext uri="{FF2B5EF4-FFF2-40B4-BE49-F238E27FC236}">
                      <a16:creationId xmlns:a16="http://schemas.microsoft.com/office/drawing/2014/main" id="{81C8C36D-5F6A-41A9-8B39-583DC973573F}"/>
                    </a:ext>
                  </a:extLst>
                </p14:cNvPr>
                <p14:cNvContentPartPr/>
                <p14:nvPr/>
              </p14:nvContentPartPr>
              <p14:xfrm>
                <a:off x="9976253" y="945600"/>
                <a:ext cx="15120" cy="206640"/>
              </p14:xfrm>
            </p:contentPart>
          </mc:Choice>
          <mc:Fallback xmlns="">
            <p:pic>
              <p:nvPicPr>
                <p:cNvPr id="53" name="Freihand 52">
                  <a:extLst>
                    <a:ext uri="{FF2B5EF4-FFF2-40B4-BE49-F238E27FC236}">
                      <a16:creationId xmlns:a16="http://schemas.microsoft.com/office/drawing/2014/main" id="{81C8C36D-5F6A-41A9-8B39-583DC973573F}"/>
                    </a:ext>
                  </a:extLst>
                </p:cNvPr>
                <p:cNvPicPr/>
                <p:nvPr/>
              </p:nvPicPr>
              <p:blipFill>
                <a:blip r:embed="rId143"/>
                <a:stretch>
                  <a:fillRect/>
                </a:stretch>
              </p:blipFill>
              <p:spPr>
                <a:xfrm>
                  <a:off x="9971933" y="941280"/>
                  <a:ext cx="2376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54" name="Freihand 53">
                  <a:extLst>
                    <a:ext uri="{FF2B5EF4-FFF2-40B4-BE49-F238E27FC236}">
                      <a16:creationId xmlns:a16="http://schemas.microsoft.com/office/drawing/2014/main" id="{9CAC6BF4-B0B4-4300-80F5-CFDD448EC088}"/>
                    </a:ext>
                  </a:extLst>
                </p14:cNvPr>
                <p14:cNvContentPartPr/>
                <p14:nvPr/>
              </p14:nvContentPartPr>
              <p14:xfrm>
                <a:off x="10053653" y="988080"/>
                <a:ext cx="18000" cy="159840"/>
              </p14:xfrm>
            </p:contentPart>
          </mc:Choice>
          <mc:Fallback xmlns="">
            <p:pic>
              <p:nvPicPr>
                <p:cNvPr id="54" name="Freihand 53">
                  <a:extLst>
                    <a:ext uri="{FF2B5EF4-FFF2-40B4-BE49-F238E27FC236}">
                      <a16:creationId xmlns:a16="http://schemas.microsoft.com/office/drawing/2014/main" id="{9CAC6BF4-B0B4-4300-80F5-CFDD448EC088}"/>
                    </a:ext>
                  </a:extLst>
                </p:cNvPr>
                <p:cNvPicPr/>
                <p:nvPr/>
              </p:nvPicPr>
              <p:blipFill>
                <a:blip r:embed="rId145"/>
                <a:stretch>
                  <a:fillRect/>
                </a:stretch>
              </p:blipFill>
              <p:spPr>
                <a:xfrm>
                  <a:off x="10049333" y="983760"/>
                  <a:ext cx="2664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55" name="Freihand 54">
                  <a:extLst>
                    <a:ext uri="{FF2B5EF4-FFF2-40B4-BE49-F238E27FC236}">
                      <a16:creationId xmlns:a16="http://schemas.microsoft.com/office/drawing/2014/main" id="{0A9A722A-9221-41EA-9888-1A275FBD523F}"/>
                    </a:ext>
                  </a:extLst>
                </p14:cNvPr>
                <p14:cNvContentPartPr/>
                <p14:nvPr/>
              </p14:nvContentPartPr>
              <p14:xfrm>
                <a:off x="10083893" y="953880"/>
                <a:ext cx="39240" cy="212400"/>
              </p14:xfrm>
            </p:contentPart>
          </mc:Choice>
          <mc:Fallback xmlns="">
            <p:pic>
              <p:nvPicPr>
                <p:cNvPr id="55" name="Freihand 54">
                  <a:extLst>
                    <a:ext uri="{FF2B5EF4-FFF2-40B4-BE49-F238E27FC236}">
                      <a16:creationId xmlns:a16="http://schemas.microsoft.com/office/drawing/2014/main" id="{0A9A722A-9221-41EA-9888-1A275FBD523F}"/>
                    </a:ext>
                  </a:extLst>
                </p:cNvPr>
                <p:cNvPicPr/>
                <p:nvPr/>
              </p:nvPicPr>
              <p:blipFill>
                <a:blip r:embed="rId147"/>
                <a:stretch>
                  <a:fillRect/>
                </a:stretch>
              </p:blipFill>
              <p:spPr>
                <a:xfrm>
                  <a:off x="10079573" y="949560"/>
                  <a:ext cx="478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56" name="Freihand 55">
                  <a:extLst>
                    <a:ext uri="{FF2B5EF4-FFF2-40B4-BE49-F238E27FC236}">
                      <a16:creationId xmlns:a16="http://schemas.microsoft.com/office/drawing/2014/main" id="{BF4D77D6-07F5-4A70-8307-701FBE76C22C}"/>
                    </a:ext>
                  </a:extLst>
                </p14:cNvPr>
                <p14:cNvContentPartPr/>
                <p14:nvPr/>
              </p14:nvContentPartPr>
              <p14:xfrm>
                <a:off x="10147253" y="1025520"/>
                <a:ext cx="122760" cy="150840"/>
              </p14:xfrm>
            </p:contentPart>
          </mc:Choice>
          <mc:Fallback xmlns="">
            <p:pic>
              <p:nvPicPr>
                <p:cNvPr id="56" name="Freihand 55">
                  <a:extLst>
                    <a:ext uri="{FF2B5EF4-FFF2-40B4-BE49-F238E27FC236}">
                      <a16:creationId xmlns:a16="http://schemas.microsoft.com/office/drawing/2014/main" id="{BF4D77D6-07F5-4A70-8307-701FBE76C22C}"/>
                    </a:ext>
                  </a:extLst>
                </p:cNvPr>
                <p:cNvPicPr/>
                <p:nvPr/>
              </p:nvPicPr>
              <p:blipFill>
                <a:blip r:embed="rId149"/>
                <a:stretch>
                  <a:fillRect/>
                </a:stretch>
              </p:blipFill>
              <p:spPr>
                <a:xfrm>
                  <a:off x="10142933" y="1021200"/>
                  <a:ext cx="1314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57" name="Freihand 56">
                  <a:extLst>
                    <a:ext uri="{FF2B5EF4-FFF2-40B4-BE49-F238E27FC236}">
                      <a16:creationId xmlns:a16="http://schemas.microsoft.com/office/drawing/2014/main" id="{1DE3F51B-92A5-4946-A2E1-B77BB6B41FB4}"/>
                    </a:ext>
                  </a:extLst>
                </p14:cNvPr>
                <p14:cNvContentPartPr/>
                <p14:nvPr/>
              </p14:nvContentPartPr>
              <p14:xfrm>
                <a:off x="10318973" y="1002480"/>
                <a:ext cx="21600" cy="157680"/>
              </p14:xfrm>
            </p:contentPart>
          </mc:Choice>
          <mc:Fallback xmlns="">
            <p:pic>
              <p:nvPicPr>
                <p:cNvPr id="57" name="Freihand 56">
                  <a:extLst>
                    <a:ext uri="{FF2B5EF4-FFF2-40B4-BE49-F238E27FC236}">
                      <a16:creationId xmlns:a16="http://schemas.microsoft.com/office/drawing/2014/main" id="{1DE3F51B-92A5-4946-A2E1-B77BB6B41FB4}"/>
                    </a:ext>
                  </a:extLst>
                </p:cNvPr>
                <p:cNvPicPr/>
                <p:nvPr/>
              </p:nvPicPr>
              <p:blipFill>
                <a:blip r:embed="rId151"/>
                <a:stretch>
                  <a:fillRect/>
                </a:stretch>
              </p:blipFill>
              <p:spPr>
                <a:xfrm>
                  <a:off x="10314653" y="998160"/>
                  <a:ext cx="302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61" name="Freihand 60">
                  <a:extLst>
                    <a:ext uri="{FF2B5EF4-FFF2-40B4-BE49-F238E27FC236}">
                      <a16:creationId xmlns:a16="http://schemas.microsoft.com/office/drawing/2014/main" id="{6F0244E6-AA15-4F82-A76E-52E1FE7042A4}"/>
                    </a:ext>
                  </a:extLst>
                </p14:cNvPr>
                <p14:cNvContentPartPr/>
                <p14:nvPr/>
              </p14:nvContentPartPr>
              <p14:xfrm>
                <a:off x="9714893" y="814200"/>
                <a:ext cx="1204920" cy="449280"/>
              </p14:xfrm>
            </p:contentPart>
          </mc:Choice>
          <mc:Fallback xmlns="">
            <p:pic>
              <p:nvPicPr>
                <p:cNvPr id="61" name="Freihand 60">
                  <a:extLst>
                    <a:ext uri="{FF2B5EF4-FFF2-40B4-BE49-F238E27FC236}">
                      <a16:creationId xmlns:a16="http://schemas.microsoft.com/office/drawing/2014/main" id="{6F0244E6-AA15-4F82-A76E-52E1FE7042A4}"/>
                    </a:ext>
                  </a:extLst>
                </p:cNvPr>
                <p:cNvPicPr/>
                <p:nvPr/>
              </p:nvPicPr>
              <p:blipFill>
                <a:blip r:embed="rId153"/>
                <a:stretch>
                  <a:fillRect/>
                </a:stretch>
              </p:blipFill>
              <p:spPr>
                <a:xfrm>
                  <a:off x="9710573" y="809880"/>
                  <a:ext cx="1213560" cy="4579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63" name="Freihand 62">
                  <a:extLst>
                    <a:ext uri="{FF2B5EF4-FFF2-40B4-BE49-F238E27FC236}">
                      <a16:creationId xmlns:a16="http://schemas.microsoft.com/office/drawing/2014/main" id="{19774212-2134-4825-B64D-2759B93A0250}"/>
                    </a:ext>
                  </a:extLst>
                </p14:cNvPr>
                <p14:cNvContentPartPr/>
                <p14:nvPr/>
              </p14:nvContentPartPr>
              <p14:xfrm>
                <a:off x="10831253" y="1129920"/>
                <a:ext cx="52200" cy="60120"/>
              </p14:xfrm>
            </p:contentPart>
          </mc:Choice>
          <mc:Fallback xmlns="">
            <p:pic>
              <p:nvPicPr>
                <p:cNvPr id="63" name="Freihand 62">
                  <a:extLst>
                    <a:ext uri="{FF2B5EF4-FFF2-40B4-BE49-F238E27FC236}">
                      <a16:creationId xmlns:a16="http://schemas.microsoft.com/office/drawing/2014/main" id="{19774212-2134-4825-B64D-2759B93A0250}"/>
                    </a:ext>
                  </a:extLst>
                </p:cNvPr>
                <p:cNvPicPr/>
                <p:nvPr/>
              </p:nvPicPr>
              <p:blipFill>
                <a:blip r:embed="rId155"/>
                <a:stretch>
                  <a:fillRect/>
                </a:stretch>
              </p:blipFill>
              <p:spPr>
                <a:xfrm>
                  <a:off x="10826933" y="1125600"/>
                  <a:ext cx="6084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69" name="Freihand 68">
                  <a:extLst>
                    <a:ext uri="{FF2B5EF4-FFF2-40B4-BE49-F238E27FC236}">
                      <a16:creationId xmlns:a16="http://schemas.microsoft.com/office/drawing/2014/main" id="{0430B6A2-9479-4111-8601-7AFAFF10CE93}"/>
                    </a:ext>
                  </a:extLst>
                </p14:cNvPr>
                <p14:cNvContentPartPr/>
                <p14:nvPr/>
              </p14:nvContentPartPr>
              <p14:xfrm>
                <a:off x="10048973" y="1213080"/>
                <a:ext cx="53640" cy="347400"/>
              </p14:xfrm>
            </p:contentPart>
          </mc:Choice>
          <mc:Fallback xmlns="">
            <p:pic>
              <p:nvPicPr>
                <p:cNvPr id="69" name="Freihand 68">
                  <a:extLst>
                    <a:ext uri="{FF2B5EF4-FFF2-40B4-BE49-F238E27FC236}">
                      <a16:creationId xmlns:a16="http://schemas.microsoft.com/office/drawing/2014/main" id="{0430B6A2-9479-4111-8601-7AFAFF10CE93}"/>
                    </a:ext>
                  </a:extLst>
                </p:cNvPr>
                <p:cNvPicPr/>
                <p:nvPr/>
              </p:nvPicPr>
              <p:blipFill>
                <a:blip r:embed="rId157"/>
                <a:stretch>
                  <a:fillRect/>
                </a:stretch>
              </p:blipFill>
              <p:spPr>
                <a:xfrm>
                  <a:off x="10044653" y="1208760"/>
                  <a:ext cx="62280" cy="3560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71" name="Freihand 70">
                  <a:extLst>
                    <a:ext uri="{FF2B5EF4-FFF2-40B4-BE49-F238E27FC236}">
                      <a16:creationId xmlns:a16="http://schemas.microsoft.com/office/drawing/2014/main" id="{20807E09-3047-4CC5-956C-EC2499023705}"/>
                    </a:ext>
                  </a:extLst>
                </p14:cNvPr>
                <p14:cNvContentPartPr/>
                <p14:nvPr/>
              </p14:nvContentPartPr>
              <p14:xfrm>
                <a:off x="9677453" y="1145040"/>
                <a:ext cx="202320" cy="81720"/>
              </p14:xfrm>
            </p:contentPart>
          </mc:Choice>
          <mc:Fallback xmlns="">
            <p:pic>
              <p:nvPicPr>
                <p:cNvPr id="71" name="Freihand 70">
                  <a:extLst>
                    <a:ext uri="{FF2B5EF4-FFF2-40B4-BE49-F238E27FC236}">
                      <a16:creationId xmlns:a16="http://schemas.microsoft.com/office/drawing/2014/main" id="{20807E09-3047-4CC5-956C-EC2499023705}"/>
                    </a:ext>
                  </a:extLst>
                </p:cNvPr>
                <p:cNvPicPr/>
                <p:nvPr/>
              </p:nvPicPr>
              <p:blipFill>
                <a:blip r:embed="rId159"/>
                <a:stretch>
                  <a:fillRect/>
                </a:stretch>
              </p:blipFill>
              <p:spPr>
                <a:xfrm>
                  <a:off x="9673133" y="1140720"/>
                  <a:ext cx="2109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73" name="Freihand 72">
                  <a:extLst>
                    <a:ext uri="{FF2B5EF4-FFF2-40B4-BE49-F238E27FC236}">
                      <a16:creationId xmlns:a16="http://schemas.microsoft.com/office/drawing/2014/main" id="{2636ED15-B9D0-4DEE-AC22-14357C34BD1A}"/>
                    </a:ext>
                  </a:extLst>
                </p14:cNvPr>
                <p14:cNvContentPartPr/>
                <p14:nvPr/>
              </p14:nvContentPartPr>
              <p14:xfrm>
                <a:off x="10023413" y="1195440"/>
                <a:ext cx="469800" cy="229320"/>
              </p14:xfrm>
            </p:contentPart>
          </mc:Choice>
          <mc:Fallback xmlns="">
            <p:pic>
              <p:nvPicPr>
                <p:cNvPr id="73" name="Freihand 72">
                  <a:extLst>
                    <a:ext uri="{FF2B5EF4-FFF2-40B4-BE49-F238E27FC236}">
                      <a16:creationId xmlns:a16="http://schemas.microsoft.com/office/drawing/2014/main" id="{2636ED15-B9D0-4DEE-AC22-14357C34BD1A}"/>
                    </a:ext>
                  </a:extLst>
                </p:cNvPr>
                <p:cNvPicPr/>
                <p:nvPr/>
              </p:nvPicPr>
              <p:blipFill>
                <a:blip r:embed="rId161"/>
                <a:stretch>
                  <a:fillRect/>
                </a:stretch>
              </p:blipFill>
              <p:spPr>
                <a:xfrm>
                  <a:off x="10019093" y="1191120"/>
                  <a:ext cx="47844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77" name="Freihand 76">
                  <a:extLst>
                    <a:ext uri="{FF2B5EF4-FFF2-40B4-BE49-F238E27FC236}">
                      <a16:creationId xmlns:a16="http://schemas.microsoft.com/office/drawing/2014/main" id="{E135B536-6462-43A2-9BAB-C8F4DEBE436B}"/>
                    </a:ext>
                  </a:extLst>
                </p14:cNvPr>
                <p14:cNvContentPartPr/>
                <p14:nvPr/>
              </p14:nvContentPartPr>
              <p14:xfrm>
                <a:off x="10754213" y="1155120"/>
                <a:ext cx="50400" cy="46080"/>
              </p14:xfrm>
            </p:contentPart>
          </mc:Choice>
          <mc:Fallback xmlns="">
            <p:pic>
              <p:nvPicPr>
                <p:cNvPr id="77" name="Freihand 76">
                  <a:extLst>
                    <a:ext uri="{FF2B5EF4-FFF2-40B4-BE49-F238E27FC236}">
                      <a16:creationId xmlns:a16="http://schemas.microsoft.com/office/drawing/2014/main" id="{E135B536-6462-43A2-9BAB-C8F4DEBE436B}"/>
                    </a:ext>
                  </a:extLst>
                </p:cNvPr>
                <p:cNvPicPr/>
                <p:nvPr/>
              </p:nvPicPr>
              <p:blipFill>
                <a:blip r:embed="rId163"/>
                <a:stretch>
                  <a:fillRect/>
                </a:stretch>
              </p:blipFill>
              <p:spPr>
                <a:xfrm>
                  <a:off x="10749893" y="1150800"/>
                  <a:ext cx="590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78" name="Freihand 77">
                  <a:extLst>
                    <a:ext uri="{FF2B5EF4-FFF2-40B4-BE49-F238E27FC236}">
                      <a16:creationId xmlns:a16="http://schemas.microsoft.com/office/drawing/2014/main" id="{3C3F6F0E-F159-4361-8F16-7C70B8EE0C84}"/>
                    </a:ext>
                  </a:extLst>
                </p14:cNvPr>
                <p14:cNvContentPartPr/>
                <p14:nvPr/>
              </p14:nvContentPartPr>
              <p14:xfrm>
                <a:off x="10490693" y="189600"/>
                <a:ext cx="259920" cy="71640"/>
              </p14:xfrm>
            </p:contentPart>
          </mc:Choice>
          <mc:Fallback xmlns="">
            <p:pic>
              <p:nvPicPr>
                <p:cNvPr id="78" name="Freihand 77">
                  <a:extLst>
                    <a:ext uri="{FF2B5EF4-FFF2-40B4-BE49-F238E27FC236}">
                      <a16:creationId xmlns:a16="http://schemas.microsoft.com/office/drawing/2014/main" id="{3C3F6F0E-F159-4361-8F16-7C70B8EE0C84}"/>
                    </a:ext>
                  </a:extLst>
                </p:cNvPr>
                <p:cNvPicPr/>
                <p:nvPr/>
              </p:nvPicPr>
              <p:blipFill>
                <a:blip r:embed="rId165"/>
                <a:stretch>
                  <a:fillRect/>
                </a:stretch>
              </p:blipFill>
              <p:spPr>
                <a:xfrm>
                  <a:off x="10486373" y="185280"/>
                  <a:ext cx="2685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79" name="Freihand 78">
                  <a:extLst>
                    <a:ext uri="{FF2B5EF4-FFF2-40B4-BE49-F238E27FC236}">
                      <a16:creationId xmlns:a16="http://schemas.microsoft.com/office/drawing/2014/main" id="{D3C0AD67-D2A5-47D0-A055-2B530A377E0F}"/>
                    </a:ext>
                  </a:extLst>
                </p14:cNvPr>
                <p14:cNvContentPartPr/>
                <p14:nvPr/>
              </p14:nvContentPartPr>
              <p14:xfrm>
                <a:off x="10496093" y="237120"/>
                <a:ext cx="258480" cy="156960"/>
              </p14:xfrm>
            </p:contentPart>
          </mc:Choice>
          <mc:Fallback xmlns="">
            <p:pic>
              <p:nvPicPr>
                <p:cNvPr id="79" name="Freihand 78">
                  <a:extLst>
                    <a:ext uri="{FF2B5EF4-FFF2-40B4-BE49-F238E27FC236}">
                      <a16:creationId xmlns:a16="http://schemas.microsoft.com/office/drawing/2014/main" id="{D3C0AD67-D2A5-47D0-A055-2B530A377E0F}"/>
                    </a:ext>
                  </a:extLst>
                </p:cNvPr>
                <p:cNvPicPr/>
                <p:nvPr/>
              </p:nvPicPr>
              <p:blipFill>
                <a:blip r:embed="rId167"/>
                <a:stretch>
                  <a:fillRect/>
                </a:stretch>
              </p:blipFill>
              <p:spPr>
                <a:xfrm>
                  <a:off x="10491773" y="232800"/>
                  <a:ext cx="2671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80" name="Freihand 79">
                  <a:extLst>
                    <a:ext uri="{FF2B5EF4-FFF2-40B4-BE49-F238E27FC236}">
                      <a16:creationId xmlns:a16="http://schemas.microsoft.com/office/drawing/2014/main" id="{DA334F93-D09D-45F6-B35D-BA07EFB7E988}"/>
                    </a:ext>
                  </a:extLst>
                </p14:cNvPr>
                <p14:cNvContentPartPr/>
                <p14:nvPr/>
              </p14:nvContentPartPr>
              <p14:xfrm>
                <a:off x="10827653" y="158640"/>
                <a:ext cx="13320" cy="165600"/>
              </p14:xfrm>
            </p:contentPart>
          </mc:Choice>
          <mc:Fallback xmlns="">
            <p:pic>
              <p:nvPicPr>
                <p:cNvPr id="80" name="Freihand 79">
                  <a:extLst>
                    <a:ext uri="{FF2B5EF4-FFF2-40B4-BE49-F238E27FC236}">
                      <a16:creationId xmlns:a16="http://schemas.microsoft.com/office/drawing/2014/main" id="{DA334F93-D09D-45F6-B35D-BA07EFB7E988}"/>
                    </a:ext>
                  </a:extLst>
                </p:cNvPr>
                <p:cNvPicPr/>
                <p:nvPr/>
              </p:nvPicPr>
              <p:blipFill>
                <a:blip r:embed="rId169"/>
                <a:stretch>
                  <a:fillRect/>
                </a:stretch>
              </p:blipFill>
              <p:spPr>
                <a:xfrm>
                  <a:off x="10823333" y="154320"/>
                  <a:ext cx="219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81" name="Freihand 80">
                  <a:extLst>
                    <a:ext uri="{FF2B5EF4-FFF2-40B4-BE49-F238E27FC236}">
                      <a16:creationId xmlns:a16="http://schemas.microsoft.com/office/drawing/2014/main" id="{0A5DD0C2-AC27-4927-9958-1E3A2C4635E0}"/>
                    </a:ext>
                  </a:extLst>
                </p14:cNvPr>
                <p14:cNvContentPartPr/>
                <p14:nvPr/>
              </p14:nvContentPartPr>
              <p14:xfrm>
                <a:off x="10820093" y="153240"/>
                <a:ext cx="110520" cy="91800"/>
              </p14:xfrm>
            </p:contentPart>
          </mc:Choice>
          <mc:Fallback xmlns="">
            <p:pic>
              <p:nvPicPr>
                <p:cNvPr id="81" name="Freihand 80">
                  <a:extLst>
                    <a:ext uri="{FF2B5EF4-FFF2-40B4-BE49-F238E27FC236}">
                      <a16:creationId xmlns:a16="http://schemas.microsoft.com/office/drawing/2014/main" id="{0A5DD0C2-AC27-4927-9958-1E3A2C4635E0}"/>
                    </a:ext>
                  </a:extLst>
                </p:cNvPr>
                <p:cNvPicPr/>
                <p:nvPr/>
              </p:nvPicPr>
              <p:blipFill>
                <a:blip r:embed="rId171"/>
                <a:stretch>
                  <a:fillRect/>
                </a:stretch>
              </p:blipFill>
              <p:spPr>
                <a:xfrm>
                  <a:off x="10815773" y="148920"/>
                  <a:ext cx="11916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82" name="Freihand 81">
                  <a:extLst>
                    <a:ext uri="{FF2B5EF4-FFF2-40B4-BE49-F238E27FC236}">
                      <a16:creationId xmlns:a16="http://schemas.microsoft.com/office/drawing/2014/main" id="{CA6C4A44-2062-45BC-A3FE-9CC00F5417C3}"/>
                    </a:ext>
                  </a:extLst>
                </p14:cNvPr>
                <p14:cNvContentPartPr/>
                <p14:nvPr/>
              </p14:nvContentPartPr>
              <p14:xfrm>
                <a:off x="10861133" y="230280"/>
                <a:ext cx="56160" cy="90720"/>
              </p14:xfrm>
            </p:contentPart>
          </mc:Choice>
          <mc:Fallback xmlns="">
            <p:pic>
              <p:nvPicPr>
                <p:cNvPr id="82" name="Freihand 81">
                  <a:extLst>
                    <a:ext uri="{FF2B5EF4-FFF2-40B4-BE49-F238E27FC236}">
                      <a16:creationId xmlns:a16="http://schemas.microsoft.com/office/drawing/2014/main" id="{CA6C4A44-2062-45BC-A3FE-9CC00F5417C3}"/>
                    </a:ext>
                  </a:extLst>
                </p:cNvPr>
                <p:cNvPicPr/>
                <p:nvPr/>
              </p:nvPicPr>
              <p:blipFill>
                <a:blip r:embed="rId173"/>
                <a:stretch>
                  <a:fillRect/>
                </a:stretch>
              </p:blipFill>
              <p:spPr>
                <a:xfrm>
                  <a:off x="10856813" y="225960"/>
                  <a:ext cx="648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83" name="Freihand 82">
                  <a:extLst>
                    <a:ext uri="{FF2B5EF4-FFF2-40B4-BE49-F238E27FC236}">
                      <a16:creationId xmlns:a16="http://schemas.microsoft.com/office/drawing/2014/main" id="{2703E327-2F56-4B53-AFAB-7B03F34E017D}"/>
                    </a:ext>
                  </a:extLst>
                </p14:cNvPr>
                <p14:cNvContentPartPr/>
                <p14:nvPr/>
              </p14:nvContentPartPr>
              <p14:xfrm>
                <a:off x="10970213" y="159000"/>
                <a:ext cx="9720" cy="154440"/>
              </p14:xfrm>
            </p:contentPart>
          </mc:Choice>
          <mc:Fallback xmlns="">
            <p:pic>
              <p:nvPicPr>
                <p:cNvPr id="83" name="Freihand 82">
                  <a:extLst>
                    <a:ext uri="{FF2B5EF4-FFF2-40B4-BE49-F238E27FC236}">
                      <a16:creationId xmlns:a16="http://schemas.microsoft.com/office/drawing/2014/main" id="{2703E327-2F56-4B53-AFAB-7B03F34E017D}"/>
                    </a:ext>
                  </a:extLst>
                </p:cNvPr>
                <p:cNvPicPr/>
                <p:nvPr/>
              </p:nvPicPr>
              <p:blipFill>
                <a:blip r:embed="rId175"/>
                <a:stretch>
                  <a:fillRect/>
                </a:stretch>
              </p:blipFill>
              <p:spPr>
                <a:xfrm>
                  <a:off x="10965893" y="154680"/>
                  <a:ext cx="183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84" name="Freihand 83">
                  <a:extLst>
                    <a:ext uri="{FF2B5EF4-FFF2-40B4-BE49-F238E27FC236}">
                      <a16:creationId xmlns:a16="http://schemas.microsoft.com/office/drawing/2014/main" id="{0F3AC5AE-72E0-4482-964E-1E11418F1BE1}"/>
                    </a:ext>
                  </a:extLst>
                </p14:cNvPr>
                <p14:cNvContentPartPr/>
                <p14:nvPr/>
              </p14:nvContentPartPr>
              <p14:xfrm>
                <a:off x="10928453" y="143880"/>
                <a:ext cx="219960" cy="163080"/>
              </p14:xfrm>
            </p:contentPart>
          </mc:Choice>
          <mc:Fallback xmlns="">
            <p:pic>
              <p:nvPicPr>
                <p:cNvPr id="84" name="Freihand 83">
                  <a:extLst>
                    <a:ext uri="{FF2B5EF4-FFF2-40B4-BE49-F238E27FC236}">
                      <a16:creationId xmlns:a16="http://schemas.microsoft.com/office/drawing/2014/main" id="{0F3AC5AE-72E0-4482-964E-1E11418F1BE1}"/>
                    </a:ext>
                  </a:extLst>
                </p:cNvPr>
                <p:cNvPicPr/>
                <p:nvPr/>
              </p:nvPicPr>
              <p:blipFill>
                <a:blip r:embed="rId177"/>
                <a:stretch>
                  <a:fillRect/>
                </a:stretch>
              </p:blipFill>
              <p:spPr>
                <a:xfrm>
                  <a:off x="10924133" y="139560"/>
                  <a:ext cx="2286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85" name="Freihand 84">
                  <a:extLst>
                    <a:ext uri="{FF2B5EF4-FFF2-40B4-BE49-F238E27FC236}">
                      <a16:creationId xmlns:a16="http://schemas.microsoft.com/office/drawing/2014/main" id="{55DA385A-1D7D-4D65-AAA2-ED0616018FFD}"/>
                    </a:ext>
                  </a:extLst>
                </p14:cNvPr>
                <p14:cNvContentPartPr/>
                <p14:nvPr/>
              </p14:nvContentPartPr>
              <p14:xfrm>
                <a:off x="11094773" y="177000"/>
                <a:ext cx="203760" cy="104040"/>
              </p14:xfrm>
            </p:contentPart>
          </mc:Choice>
          <mc:Fallback xmlns="">
            <p:pic>
              <p:nvPicPr>
                <p:cNvPr id="85" name="Freihand 84">
                  <a:extLst>
                    <a:ext uri="{FF2B5EF4-FFF2-40B4-BE49-F238E27FC236}">
                      <a16:creationId xmlns:a16="http://schemas.microsoft.com/office/drawing/2014/main" id="{55DA385A-1D7D-4D65-AAA2-ED0616018FFD}"/>
                    </a:ext>
                  </a:extLst>
                </p:cNvPr>
                <p:cNvPicPr/>
                <p:nvPr/>
              </p:nvPicPr>
              <p:blipFill>
                <a:blip r:embed="rId179"/>
                <a:stretch>
                  <a:fillRect/>
                </a:stretch>
              </p:blipFill>
              <p:spPr>
                <a:xfrm>
                  <a:off x="11090453" y="172680"/>
                  <a:ext cx="2124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86" name="Freihand 85">
                  <a:extLst>
                    <a:ext uri="{FF2B5EF4-FFF2-40B4-BE49-F238E27FC236}">
                      <a16:creationId xmlns:a16="http://schemas.microsoft.com/office/drawing/2014/main" id="{E62B14C5-C2FC-418E-8A21-5FFBC9DA4C1F}"/>
                    </a:ext>
                  </a:extLst>
                </p14:cNvPr>
                <p14:cNvContentPartPr/>
                <p14:nvPr/>
              </p14:nvContentPartPr>
              <p14:xfrm>
                <a:off x="11189093" y="91320"/>
                <a:ext cx="169920" cy="109440"/>
              </p14:xfrm>
            </p:contentPart>
          </mc:Choice>
          <mc:Fallback xmlns="">
            <p:pic>
              <p:nvPicPr>
                <p:cNvPr id="86" name="Freihand 85">
                  <a:extLst>
                    <a:ext uri="{FF2B5EF4-FFF2-40B4-BE49-F238E27FC236}">
                      <a16:creationId xmlns:a16="http://schemas.microsoft.com/office/drawing/2014/main" id="{E62B14C5-C2FC-418E-8A21-5FFBC9DA4C1F}"/>
                    </a:ext>
                  </a:extLst>
                </p:cNvPr>
                <p:cNvPicPr/>
                <p:nvPr/>
              </p:nvPicPr>
              <p:blipFill>
                <a:blip r:embed="rId181"/>
                <a:stretch>
                  <a:fillRect/>
                </a:stretch>
              </p:blipFill>
              <p:spPr>
                <a:xfrm>
                  <a:off x="11184773" y="87000"/>
                  <a:ext cx="1785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87" name="Freihand 86">
                  <a:extLst>
                    <a:ext uri="{FF2B5EF4-FFF2-40B4-BE49-F238E27FC236}">
                      <a16:creationId xmlns:a16="http://schemas.microsoft.com/office/drawing/2014/main" id="{232E2179-013E-477A-B51B-5D4F88AF640F}"/>
                    </a:ext>
                  </a:extLst>
                </p14:cNvPr>
                <p14:cNvContentPartPr/>
                <p14:nvPr/>
              </p14:nvContentPartPr>
              <p14:xfrm>
                <a:off x="11372333" y="108600"/>
                <a:ext cx="32760" cy="139680"/>
              </p14:xfrm>
            </p:contentPart>
          </mc:Choice>
          <mc:Fallback xmlns="">
            <p:pic>
              <p:nvPicPr>
                <p:cNvPr id="87" name="Freihand 86">
                  <a:extLst>
                    <a:ext uri="{FF2B5EF4-FFF2-40B4-BE49-F238E27FC236}">
                      <a16:creationId xmlns:a16="http://schemas.microsoft.com/office/drawing/2014/main" id="{232E2179-013E-477A-B51B-5D4F88AF640F}"/>
                    </a:ext>
                  </a:extLst>
                </p:cNvPr>
                <p:cNvPicPr/>
                <p:nvPr/>
              </p:nvPicPr>
              <p:blipFill>
                <a:blip r:embed="rId183"/>
                <a:stretch>
                  <a:fillRect/>
                </a:stretch>
              </p:blipFill>
              <p:spPr>
                <a:xfrm>
                  <a:off x="11368013" y="104280"/>
                  <a:ext cx="4140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88" name="Freihand 87">
                  <a:extLst>
                    <a:ext uri="{FF2B5EF4-FFF2-40B4-BE49-F238E27FC236}">
                      <a16:creationId xmlns:a16="http://schemas.microsoft.com/office/drawing/2014/main" id="{46908AD2-3D56-4D64-BEEC-DE7CC6F58EBD}"/>
                    </a:ext>
                  </a:extLst>
                </p14:cNvPr>
                <p14:cNvContentPartPr/>
                <p14:nvPr/>
              </p14:nvContentPartPr>
              <p14:xfrm>
                <a:off x="11334533" y="80520"/>
                <a:ext cx="186480" cy="168120"/>
              </p14:xfrm>
            </p:contentPart>
          </mc:Choice>
          <mc:Fallback xmlns="">
            <p:pic>
              <p:nvPicPr>
                <p:cNvPr id="88" name="Freihand 87">
                  <a:extLst>
                    <a:ext uri="{FF2B5EF4-FFF2-40B4-BE49-F238E27FC236}">
                      <a16:creationId xmlns:a16="http://schemas.microsoft.com/office/drawing/2014/main" id="{46908AD2-3D56-4D64-BEEC-DE7CC6F58EBD}"/>
                    </a:ext>
                  </a:extLst>
                </p:cNvPr>
                <p:cNvPicPr/>
                <p:nvPr/>
              </p:nvPicPr>
              <p:blipFill>
                <a:blip r:embed="rId185"/>
                <a:stretch>
                  <a:fillRect/>
                </a:stretch>
              </p:blipFill>
              <p:spPr>
                <a:xfrm>
                  <a:off x="11330213" y="76200"/>
                  <a:ext cx="1951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89" name="Freihand 88">
                  <a:extLst>
                    <a:ext uri="{FF2B5EF4-FFF2-40B4-BE49-F238E27FC236}">
                      <a16:creationId xmlns:a16="http://schemas.microsoft.com/office/drawing/2014/main" id="{509C98F2-B4FB-4B87-8519-9A3B5D132C1E}"/>
                    </a:ext>
                  </a:extLst>
                </p14:cNvPr>
                <p14:cNvContentPartPr/>
                <p14:nvPr/>
              </p14:nvContentPartPr>
              <p14:xfrm>
                <a:off x="11641973" y="155040"/>
                <a:ext cx="153360" cy="96840"/>
              </p14:xfrm>
            </p:contentPart>
          </mc:Choice>
          <mc:Fallback xmlns="">
            <p:pic>
              <p:nvPicPr>
                <p:cNvPr id="89" name="Freihand 88">
                  <a:extLst>
                    <a:ext uri="{FF2B5EF4-FFF2-40B4-BE49-F238E27FC236}">
                      <a16:creationId xmlns:a16="http://schemas.microsoft.com/office/drawing/2014/main" id="{509C98F2-B4FB-4B87-8519-9A3B5D132C1E}"/>
                    </a:ext>
                  </a:extLst>
                </p:cNvPr>
                <p:cNvPicPr/>
                <p:nvPr/>
              </p:nvPicPr>
              <p:blipFill>
                <a:blip r:embed="rId187"/>
                <a:stretch>
                  <a:fillRect/>
                </a:stretch>
              </p:blipFill>
              <p:spPr>
                <a:xfrm>
                  <a:off x="11637653" y="150720"/>
                  <a:ext cx="1620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90" name="Freihand 89">
                  <a:extLst>
                    <a:ext uri="{FF2B5EF4-FFF2-40B4-BE49-F238E27FC236}">
                      <a16:creationId xmlns:a16="http://schemas.microsoft.com/office/drawing/2014/main" id="{C1A70A12-472B-47E5-AA3E-6F26BA320474}"/>
                    </a:ext>
                  </a:extLst>
                </p14:cNvPr>
                <p14:cNvContentPartPr/>
                <p14:nvPr/>
              </p14:nvContentPartPr>
              <p14:xfrm>
                <a:off x="11785613" y="157920"/>
                <a:ext cx="200160" cy="95400"/>
              </p14:xfrm>
            </p:contentPart>
          </mc:Choice>
          <mc:Fallback xmlns="">
            <p:pic>
              <p:nvPicPr>
                <p:cNvPr id="90" name="Freihand 89">
                  <a:extLst>
                    <a:ext uri="{FF2B5EF4-FFF2-40B4-BE49-F238E27FC236}">
                      <a16:creationId xmlns:a16="http://schemas.microsoft.com/office/drawing/2014/main" id="{C1A70A12-472B-47E5-AA3E-6F26BA320474}"/>
                    </a:ext>
                  </a:extLst>
                </p:cNvPr>
                <p:cNvPicPr/>
                <p:nvPr/>
              </p:nvPicPr>
              <p:blipFill>
                <a:blip r:embed="rId189"/>
                <a:stretch>
                  <a:fillRect/>
                </a:stretch>
              </p:blipFill>
              <p:spPr>
                <a:xfrm>
                  <a:off x="11781293" y="153600"/>
                  <a:ext cx="2088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91" name="Freihand 90">
                  <a:extLst>
                    <a:ext uri="{FF2B5EF4-FFF2-40B4-BE49-F238E27FC236}">
                      <a16:creationId xmlns:a16="http://schemas.microsoft.com/office/drawing/2014/main" id="{BBA06B18-1ABF-48F1-8397-D68BDD1D7D7E}"/>
                    </a:ext>
                  </a:extLst>
                </p14:cNvPr>
                <p14:cNvContentPartPr/>
                <p14:nvPr/>
              </p14:nvContentPartPr>
              <p14:xfrm>
                <a:off x="11907653" y="184560"/>
                <a:ext cx="97920" cy="87120"/>
              </p14:xfrm>
            </p:contentPart>
          </mc:Choice>
          <mc:Fallback xmlns="">
            <p:pic>
              <p:nvPicPr>
                <p:cNvPr id="91" name="Freihand 90">
                  <a:extLst>
                    <a:ext uri="{FF2B5EF4-FFF2-40B4-BE49-F238E27FC236}">
                      <a16:creationId xmlns:a16="http://schemas.microsoft.com/office/drawing/2014/main" id="{BBA06B18-1ABF-48F1-8397-D68BDD1D7D7E}"/>
                    </a:ext>
                  </a:extLst>
                </p:cNvPr>
                <p:cNvPicPr/>
                <p:nvPr/>
              </p:nvPicPr>
              <p:blipFill>
                <a:blip r:embed="rId191"/>
                <a:stretch>
                  <a:fillRect/>
                </a:stretch>
              </p:blipFill>
              <p:spPr>
                <a:xfrm>
                  <a:off x="11903333" y="180240"/>
                  <a:ext cx="1065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92" name="Freihand 91">
                  <a:extLst>
                    <a:ext uri="{FF2B5EF4-FFF2-40B4-BE49-F238E27FC236}">
                      <a16:creationId xmlns:a16="http://schemas.microsoft.com/office/drawing/2014/main" id="{A9481165-924B-45F3-BA6B-5CCF0A32487C}"/>
                    </a:ext>
                  </a:extLst>
                </p14:cNvPr>
                <p14:cNvContentPartPr/>
                <p14:nvPr/>
              </p14:nvContentPartPr>
              <p14:xfrm>
                <a:off x="10938533" y="387240"/>
                <a:ext cx="218520" cy="495360"/>
              </p14:xfrm>
            </p:contentPart>
          </mc:Choice>
          <mc:Fallback xmlns="">
            <p:pic>
              <p:nvPicPr>
                <p:cNvPr id="92" name="Freihand 91">
                  <a:extLst>
                    <a:ext uri="{FF2B5EF4-FFF2-40B4-BE49-F238E27FC236}">
                      <a16:creationId xmlns:a16="http://schemas.microsoft.com/office/drawing/2014/main" id="{A9481165-924B-45F3-BA6B-5CCF0A32487C}"/>
                    </a:ext>
                  </a:extLst>
                </p:cNvPr>
                <p:cNvPicPr/>
                <p:nvPr/>
              </p:nvPicPr>
              <p:blipFill>
                <a:blip r:embed="rId193"/>
                <a:stretch>
                  <a:fillRect/>
                </a:stretch>
              </p:blipFill>
              <p:spPr>
                <a:xfrm>
                  <a:off x="10934213" y="382920"/>
                  <a:ext cx="227160" cy="50400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93" name="Freihand 92">
                  <a:extLst>
                    <a:ext uri="{FF2B5EF4-FFF2-40B4-BE49-F238E27FC236}">
                      <a16:creationId xmlns:a16="http://schemas.microsoft.com/office/drawing/2014/main" id="{78FB65D6-45F4-4578-A728-77799CD06DBA}"/>
                    </a:ext>
                  </a:extLst>
                </p14:cNvPr>
                <p14:cNvContentPartPr/>
                <p14:nvPr/>
              </p14:nvContentPartPr>
              <p14:xfrm>
                <a:off x="10906493" y="632760"/>
                <a:ext cx="156240" cy="354600"/>
              </p14:xfrm>
            </p:contentPart>
          </mc:Choice>
          <mc:Fallback xmlns="">
            <p:pic>
              <p:nvPicPr>
                <p:cNvPr id="93" name="Freihand 92">
                  <a:extLst>
                    <a:ext uri="{FF2B5EF4-FFF2-40B4-BE49-F238E27FC236}">
                      <a16:creationId xmlns:a16="http://schemas.microsoft.com/office/drawing/2014/main" id="{78FB65D6-45F4-4578-A728-77799CD06DBA}"/>
                    </a:ext>
                  </a:extLst>
                </p:cNvPr>
                <p:cNvPicPr/>
                <p:nvPr/>
              </p:nvPicPr>
              <p:blipFill>
                <a:blip r:embed="rId195"/>
                <a:stretch>
                  <a:fillRect/>
                </a:stretch>
              </p:blipFill>
              <p:spPr>
                <a:xfrm>
                  <a:off x="10902173" y="628440"/>
                  <a:ext cx="164880" cy="3632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21" name="Freihand 120">
                  <a:extLst>
                    <a:ext uri="{FF2B5EF4-FFF2-40B4-BE49-F238E27FC236}">
                      <a16:creationId xmlns:a16="http://schemas.microsoft.com/office/drawing/2014/main" id="{AE476A20-9A82-4320-9FC6-C61C5131FAF2}"/>
                    </a:ext>
                  </a:extLst>
                </p14:cNvPr>
                <p14:cNvContentPartPr/>
                <p14:nvPr/>
              </p14:nvContentPartPr>
              <p14:xfrm>
                <a:off x="8852693" y="147120"/>
                <a:ext cx="3301200" cy="2153880"/>
              </p14:xfrm>
            </p:contentPart>
          </mc:Choice>
          <mc:Fallback xmlns="">
            <p:pic>
              <p:nvPicPr>
                <p:cNvPr id="121" name="Freihand 120">
                  <a:extLst>
                    <a:ext uri="{FF2B5EF4-FFF2-40B4-BE49-F238E27FC236}">
                      <a16:creationId xmlns:a16="http://schemas.microsoft.com/office/drawing/2014/main" id="{AE476A20-9A82-4320-9FC6-C61C5131FAF2}"/>
                    </a:ext>
                  </a:extLst>
                </p:cNvPr>
                <p:cNvPicPr/>
                <p:nvPr/>
              </p:nvPicPr>
              <p:blipFill>
                <a:blip r:embed="rId197"/>
                <a:stretch>
                  <a:fillRect/>
                </a:stretch>
              </p:blipFill>
              <p:spPr>
                <a:xfrm>
                  <a:off x="8848373" y="142800"/>
                  <a:ext cx="3309840" cy="21625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2" name="Freihand 121">
                  <a:extLst>
                    <a:ext uri="{FF2B5EF4-FFF2-40B4-BE49-F238E27FC236}">
                      <a16:creationId xmlns:a16="http://schemas.microsoft.com/office/drawing/2014/main" id="{03F3EF96-30C0-4F35-AAE4-660A185529B9}"/>
                    </a:ext>
                  </a:extLst>
                </p14:cNvPr>
                <p14:cNvContentPartPr/>
                <p14:nvPr/>
              </p14:nvContentPartPr>
              <p14:xfrm>
                <a:off x="9469373" y="904920"/>
                <a:ext cx="19800" cy="157320"/>
              </p14:xfrm>
            </p:contentPart>
          </mc:Choice>
          <mc:Fallback xmlns="">
            <p:pic>
              <p:nvPicPr>
                <p:cNvPr id="122" name="Freihand 121">
                  <a:extLst>
                    <a:ext uri="{FF2B5EF4-FFF2-40B4-BE49-F238E27FC236}">
                      <a16:creationId xmlns:a16="http://schemas.microsoft.com/office/drawing/2014/main" id="{03F3EF96-30C0-4F35-AAE4-660A185529B9}"/>
                    </a:ext>
                  </a:extLst>
                </p:cNvPr>
                <p:cNvPicPr/>
                <p:nvPr/>
              </p:nvPicPr>
              <p:blipFill>
                <a:blip r:embed="rId199"/>
                <a:stretch>
                  <a:fillRect/>
                </a:stretch>
              </p:blipFill>
              <p:spPr>
                <a:xfrm>
                  <a:off x="9465053" y="900600"/>
                  <a:ext cx="284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3" name="Freihand 122">
                  <a:extLst>
                    <a:ext uri="{FF2B5EF4-FFF2-40B4-BE49-F238E27FC236}">
                      <a16:creationId xmlns:a16="http://schemas.microsoft.com/office/drawing/2014/main" id="{3A09BDB6-2642-4B3E-8A1A-116071DA18BB}"/>
                    </a:ext>
                  </a:extLst>
                </p14:cNvPr>
                <p14:cNvContentPartPr/>
                <p14:nvPr/>
              </p14:nvContentPartPr>
              <p14:xfrm>
                <a:off x="9417533" y="985560"/>
                <a:ext cx="161280" cy="159840"/>
              </p14:xfrm>
            </p:contentPart>
          </mc:Choice>
          <mc:Fallback xmlns="">
            <p:pic>
              <p:nvPicPr>
                <p:cNvPr id="123" name="Freihand 122">
                  <a:extLst>
                    <a:ext uri="{FF2B5EF4-FFF2-40B4-BE49-F238E27FC236}">
                      <a16:creationId xmlns:a16="http://schemas.microsoft.com/office/drawing/2014/main" id="{3A09BDB6-2642-4B3E-8A1A-116071DA18BB}"/>
                    </a:ext>
                  </a:extLst>
                </p:cNvPr>
                <p:cNvPicPr/>
                <p:nvPr/>
              </p:nvPicPr>
              <p:blipFill>
                <a:blip r:embed="rId201"/>
                <a:stretch>
                  <a:fillRect/>
                </a:stretch>
              </p:blipFill>
              <p:spPr>
                <a:xfrm>
                  <a:off x="9413213" y="981240"/>
                  <a:ext cx="16992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4" name="Freihand 123">
                  <a:extLst>
                    <a:ext uri="{FF2B5EF4-FFF2-40B4-BE49-F238E27FC236}">
                      <a16:creationId xmlns:a16="http://schemas.microsoft.com/office/drawing/2014/main" id="{8A666F64-168E-421C-BF87-B720627AA72B}"/>
                    </a:ext>
                  </a:extLst>
                </p14:cNvPr>
                <p14:cNvContentPartPr/>
                <p14:nvPr/>
              </p14:nvContentPartPr>
              <p14:xfrm>
                <a:off x="9489533" y="1425840"/>
                <a:ext cx="11520" cy="177120"/>
              </p14:xfrm>
            </p:contentPart>
          </mc:Choice>
          <mc:Fallback xmlns="">
            <p:pic>
              <p:nvPicPr>
                <p:cNvPr id="124" name="Freihand 123">
                  <a:extLst>
                    <a:ext uri="{FF2B5EF4-FFF2-40B4-BE49-F238E27FC236}">
                      <a16:creationId xmlns:a16="http://schemas.microsoft.com/office/drawing/2014/main" id="{8A666F64-168E-421C-BF87-B720627AA72B}"/>
                    </a:ext>
                  </a:extLst>
                </p:cNvPr>
                <p:cNvPicPr/>
                <p:nvPr/>
              </p:nvPicPr>
              <p:blipFill>
                <a:blip r:embed="rId203"/>
                <a:stretch>
                  <a:fillRect/>
                </a:stretch>
              </p:blipFill>
              <p:spPr>
                <a:xfrm>
                  <a:off x="9485213" y="1421520"/>
                  <a:ext cx="201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5" name="Freihand 124">
                  <a:extLst>
                    <a:ext uri="{FF2B5EF4-FFF2-40B4-BE49-F238E27FC236}">
                      <a16:creationId xmlns:a16="http://schemas.microsoft.com/office/drawing/2014/main" id="{FA8FD268-7A97-49EB-80B4-F06B5FA6763F}"/>
                    </a:ext>
                  </a:extLst>
                </p14:cNvPr>
                <p14:cNvContentPartPr/>
                <p14:nvPr/>
              </p14:nvContentPartPr>
              <p14:xfrm>
                <a:off x="9396293" y="1281120"/>
                <a:ext cx="154080" cy="223200"/>
              </p14:xfrm>
            </p:contentPart>
          </mc:Choice>
          <mc:Fallback xmlns="">
            <p:pic>
              <p:nvPicPr>
                <p:cNvPr id="125" name="Freihand 124">
                  <a:extLst>
                    <a:ext uri="{FF2B5EF4-FFF2-40B4-BE49-F238E27FC236}">
                      <a16:creationId xmlns:a16="http://schemas.microsoft.com/office/drawing/2014/main" id="{FA8FD268-7A97-49EB-80B4-F06B5FA6763F}"/>
                    </a:ext>
                  </a:extLst>
                </p:cNvPr>
                <p:cNvPicPr/>
                <p:nvPr/>
              </p:nvPicPr>
              <p:blipFill>
                <a:blip r:embed="rId205"/>
                <a:stretch>
                  <a:fillRect/>
                </a:stretch>
              </p:blipFill>
              <p:spPr>
                <a:xfrm>
                  <a:off x="9391973" y="1276800"/>
                  <a:ext cx="162720" cy="231840"/>
                </a:xfrm>
                <a:prstGeom prst="rect">
                  <a:avLst/>
                </a:prstGeom>
              </p:spPr>
            </p:pic>
          </mc:Fallback>
        </mc:AlternateContent>
      </p:grpSp>
      <p:grpSp>
        <p:nvGrpSpPr>
          <p:cNvPr id="44" name="Gruppieren 43">
            <a:extLst>
              <a:ext uri="{FF2B5EF4-FFF2-40B4-BE49-F238E27FC236}">
                <a16:creationId xmlns:a16="http://schemas.microsoft.com/office/drawing/2014/main" id="{80604DB1-1FDA-4A08-B467-57CB6D65EA34}"/>
              </a:ext>
            </a:extLst>
          </p:cNvPr>
          <p:cNvGrpSpPr/>
          <p:nvPr/>
        </p:nvGrpSpPr>
        <p:grpSpPr>
          <a:xfrm>
            <a:off x="5815373" y="4828200"/>
            <a:ext cx="739440" cy="577080"/>
            <a:chOff x="5815373" y="4828200"/>
            <a:chExt cx="739440" cy="577080"/>
          </a:xfrm>
        </p:grpSpPr>
        <mc:AlternateContent xmlns:mc="http://schemas.openxmlformats.org/markup-compatibility/2006">
          <mc:Choice xmlns:p14="http://schemas.microsoft.com/office/powerpoint/2010/main" Requires="p14">
            <p:contentPart p14:bwMode="auto" r:id="rId206">
              <p14:nvContentPartPr>
                <p14:cNvPr id="26" name="Freihand 25">
                  <a:extLst>
                    <a:ext uri="{FF2B5EF4-FFF2-40B4-BE49-F238E27FC236}">
                      <a16:creationId xmlns:a16="http://schemas.microsoft.com/office/drawing/2014/main" id="{0E8AA766-C1E8-4056-B697-E8D2D1778932}"/>
                    </a:ext>
                  </a:extLst>
                </p14:cNvPr>
                <p14:cNvContentPartPr/>
                <p14:nvPr/>
              </p14:nvContentPartPr>
              <p14:xfrm>
                <a:off x="5958293" y="4828200"/>
                <a:ext cx="596520" cy="440640"/>
              </p14:xfrm>
            </p:contentPart>
          </mc:Choice>
          <mc:Fallback>
            <p:pic>
              <p:nvPicPr>
                <p:cNvPr id="26" name="Freihand 25">
                  <a:extLst>
                    <a:ext uri="{FF2B5EF4-FFF2-40B4-BE49-F238E27FC236}">
                      <a16:creationId xmlns:a16="http://schemas.microsoft.com/office/drawing/2014/main" id="{0E8AA766-C1E8-4056-B697-E8D2D1778932}"/>
                    </a:ext>
                  </a:extLst>
                </p:cNvPr>
                <p:cNvPicPr/>
                <p:nvPr/>
              </p:nvPicPr>
              <p:blipFill>
                <a:blip r:embed="rId207"/>
                <a:stretch>
                  <a:fillRect/>
                </a:stretch>
              </p:blipFill>
              <p:spPr>
                <a:xfrm>
                  <a:off x="5953973" y="4823880"/>
                  <a:ext cx="605160" cy="44928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42" name="Freihand 41">
                  <a:extLst>
                    <a:ext uri="{FF2B5EF4-FFF2-40B4-BE49-F238E27FC236}">
                      <a16:creationId xmlns:a16="http://schemas.microsoft.com/office/drawing/2014/main" id="{64B71BFD-F80C-4222-852C-A858F7488BFA}"/>
                    </a:ext>
                  </a:extLst>
                </p14:cNvPr>
                <p14:cNvContentPartPr/>
                <p14:nvPr/>
              </p14:nvContentPartPr>
              <p14:xfrm>
                <a:off x="5815373" y="4942680"/>
                <a:ext cx="470880" cy="462600"/>
              </p14:xfrm>
            </p:contentPart>
          </mc:Choice>
          <mc:Fallback>
            <p:pic>
              <p:nvPicPr>
                <p:cNvPr id="42" name="Freihand 41">
                  <a:extLst>
                    <a:ext uri="{FF2B5EF4-FFF2-40B4-BE49-F238E27FC236}">
                      <a16:creationId xmlns:a16="http://schemas.microsoft.com/office/drawing/2014/main" id="{64B71BFD-F80C-4222-852C-A858F7488BFA}"/>
                    </a:ext>
                  </a:extLst>
                </p:cNvPr>
                <p:cNvPicPr/>
                <p:nvPr/>
              </p:nvPicPr>
              <p:blipFill>
                <a:blip r:embed="rId209"/>
                <a:stretch>
                  <a:fillRect/>
                </a:stretch>
              </p:blipFill>
              <p:spPr>
                <a:xfrm>
                  <a:off x="5811053" y="4938360"/>
                  <a:ext cx="479520" cy="471240"/>
                </a:xfrm>
                <a:prstGeom prst="rect">
                  <a:avLst/>
                </a:prstGeom>
              </p:spPr>
            </p:pic>
          </mc:Fallback>
        </mc:AlternateContent>
      </p:grpSp>
      <p:grpSp>
        <p:nvGrpSpPr>
          <p:cNvPr id="132" name="Gruppieren 131">
            <a:extLst>
              <a:ext uri="{FF2B5EF4-FFF2-40B4-BE49-F238E27FC236}">
                <a16:creationId xmlns:a16="http://schemas.microsoft.com/office/drawing/2014/main" id="{5663139D-31D2-4D67-91C6-1199E000CF2F}"/>
              </a:ext>
            </a:extLst>
          </p:cNvPr>
          <p:cNvGrpSpPr/>
          <p:nvPr/>
        </p:nvGrpSpPr>
        <p:grpSpPr>
          <a:xfrm>
            <a:off x="6595133" y="2812560"/>
            <a:ext cx="4644720" cy="1781280"/>
            <a:chOff x="6595133" y="2812560"/>
            <a:chExt cx="4644720" cy="1781280"/>
          </a:xfrm>
        </p:grpSpPr>
        <mc:AlternateContent xmlns:mc="http://schemas.openxmlformats.org/markup-compatibility/2006">
          <mc:Choice xmlns:p14="http://schemas.microsoft.com/office/powerpoint/2010/main" Requires="p14">
            <p:contentPart p14:bwMode="auto" r:id="rId210">
              <p14:nvContentPartPr>
                <p14:cNvPr id="51" name="Freihand 50">
                  <a:extLst>
                    <a:ext uri="{FF2B5EF4-FFF2-40B4-BE49-F238E27FC236}">
                      <a16:creationId xmlns:a16="http://schemas.microsoft.com/office/drawing/2014/main" id="{48DA71EF-965A-4E85-BE58-22F2A44BD9FB}"/>
                    </a:ext>
                  </a:extLst>
                </p14:cNvPr>
                <p14:cNvContentPartPr/>
                <p14:nvPr/>
              </p14:nvContentPartPr>
              <p14:xfrm>
                <a:off x="6911933" y="4392240"/>
                <a:ext cx="105120" cy="201600"/>
              </p14:xfrm>
            </p:contentPart>
          </mc:Choice>
          <mc:Fallback>
            <p:pic>
              <p:nvPicPr>
                <p:cNvPr id="51" name="Freihand 50">
                  <a:extLst>
                    <a:ext uri="{FF2B5EF4-FFF2-40B4-BE49-F238E27FC236}">
                      <a16:creationId xmlns:a16="http://schemas.microsoft.com/office/drawing/2014/main" id="{48DA71EF-965A-4E85-BE58-22F2A44BD9FB}"/>
                    </a:ext>
                  </a:extLst>
                </p:cNvPr>
                <p:cNvPicPr/>
                <p:nvPr/>
              </p:nvPicPr>
              <p:blipFill>
                <a:blip r:embed="rId211"/>
                <a:stretch>
                  <a:fillRect/>
                </a:stretch>
              </p:blipFill>
              <p:spPr>
                <a:xfrm>
                  <a:off x="6907613" y="4387920"/>
                  <a:ext cx="11376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52" name="Freihand 51">
                  <a:extLst>
                    <a:ext uri="{FF2B5EF4-FFF2-40B4-BE49-F238E27FC236}">
                      <a16:creationId xmlns:a16="http://schemas.microsoft.com/office/drawing/2014/main" id="{3D39AB9A-A84C-4516-A335-0C7FB047D9B1}"/>
                    </a:ext>
                  </a:extLst>
                </p14:cNvPr>
                <p14:cNvContentPartPr/>
                <p14:nvPr/>
              </p14:nvContentPartPr>
              <p14:xfrm>
                <a:off x="7059893" y="4356240"/>
                <a:ext cx="92160" cy="159120"/>
              </p14:xfrm>
            </p:contentPart>
          </mc:Choice>
          <mc:Fallback>
            <p:pic>
              <p:nvPicPr>
                <p:cNvPr id="52" name="Freihand 51">
                  <a:extLst>
                    <a:ext uri="{FF2B5EF4-FFF2-40B4-BE49-F238E27FC236}">
                      <a16:creationId xmlns:a16="http://schemas.microsoft.com/office/drawing/2014/main" id="{3D39AB9A-A84C-4516-A335-0C7FB047D9B1}"/>
                    </a:ext>
                  </a:extLst>
                </p:cNvPr>
                <p:cNvPicPr/>
                <p:nvPr/>
              </p:nvPicPr>
              <p:blipFill>
                <a:blip r:embed="rId213"/>
                <a:stretch>
                  <a:fillRect/>
                </a:stretch>
              </p:blipFill>
              <p:spPr>
                <a:xfrm>
                  <a:off x="7055573" y="4351920"/>
                  <a:ext cx="10080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58" name="Freihand 57">
                  <a:extLst>
                    <a:ext uri="{FF2B5EF4-FFF2-40B4-BE49-F238E27FC236}">
                      <a16:creationId xmlns:a16="http://schemas.microsoft.com/office/drawing/2014/main" id="{64CAB0F8-A16E-4D75-AB87-7D4CB6ACD9BF}"/>
                    </a:ext>
                  </a:extLst>
                </p14:cNvPr>
                <p14:cNvContentPartPr/>
                <p14:nvPr/>
              </p14:nvContentPartPr>
              <p14:xfrm>
                <a:off x="7230173" y="4242840"/>
                <a:ext cx="153360" cy="239040"/>
              </p14:xfrm>
            </p:contentPart>
          </mc:Choice>
          <mc:Fallback>
            <p:pic>
              <p:nvPicPr>
                <p:cNvPr id="58" name="Freihand 57">
                  <a:extLst>
                    <a:ext uri="{FF2B5EF4-FFF2-40B4-BE49-F238E27FC236}">
                      <a16:creationId xmlns:a16="http://schemas.microsoft.com/office/drawing/2014/main" id="{64CAB0F8-A16E-4D75-AB87-7D4CB6ACD9BF}"/>
                    </a:ext>
                  </a:extLst>
                </p:cNvPr>
                <p:cNvPicPr/>
                <p:nvPr/>
              </p:nvPicPr>
              <p:blipFill>
                <a:blip r:embed="rId215"/>
                <a:stretch>
                  <a:fillRect/>
                </a:stretch>
              </p:blipFill>
              <p:spPr>
                <a:xfrm>
                  <a:off x="7225853" y="4238520"/>
                  <a:ext cx="16200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60" name="Freihand 59">
                  <a:extLst>
                    <a:ext uri="{FF2B5EF4-FFF2-40B4-BE49-F238E27FC236}">
                      <a16:creationId xmlns:a16="http://schemas.microsoft.com/office/drawing/2014/main" id="{C2409918-8844-4ABD-9188-AC454137325F}"/>
                    </a:ext>
                  </a:extLst>
                </p14:cNvPr>
                <p14:cNvContentPartPr/>
                <p14:nvPr/>
              </p14:nvContentPartPr>
              <p14:xfrm>
                <a:off x="7441853" y="4112160"/>
                <a:ext cx="186840" cy="254520"/>
              </p14:xfrm>
            </p:contentPart>
          </mc:Choice>
          <mc:Fallback>
            <p:pic>
              <p:nvPicPr>
                <p:cNvPr id="60" name="Freihand 59">
                  <a:extLst>
                    <a:ext uri="{FF2B5EF4-FFF2-40B4-BE49-F238E27FC236}">
                      <a16:creationId xmlns:a16="http://schemas.microsoft.com/office/drawing/2014/main" id="{C2409918-8844-4ABD-9188-AC454137325F}"/>
                    </a:ext>
                  </a:extLst>
                </p:cNvPr>
                <p:cNvPicPr/>
                <p:nvPr/>
              </p:nvPicPr>
              <p:blipFill>
                <a:blip r:embed="rId217"/>
                <a:stretch>
                  <a:fillRect/>
                </a:stretch>
              </p:blipFill>
              <p:spPr>
                <a:xfrm>
                  <a:off x="7437533" y="4107840"/>
                  <a:ext cx="195480" cy="26316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62" name="Freihand 61">
                  <a:extLst>
                    <a:ext uri="{FF2B5EF4-FFF2-40B4-BE49-F238E27FC236}">
                      <a16:creationId xmlns:a16="http://schemas.microsoft.com/office/drawing/2014/main" id="{0C38F721-82D0-4A97-944F-BCBAFBE1FCFE}"/>
                    </a:ext>
                  </a:extLst>
                </p14:cNvPr>
                <p14:cNvContentPartPr/>
                <p14:nvPr/>
              </p14:nvContentPartPr>
              <p14:xfrm>
                <a:off x="7582973" y="4276320"/>
                <a:ext cx="122760" cy="24120"/>
              </p14:xfrm>
            </p:contentPart>
          </mc:Choice>
          <mc:Fallback>
            <p:pic>
              <p:nvPicPr>
                <p:cNvPr id="62" name="Freihand 61">
                  <a:extLst>
                    <a:ext uri="{FF2B5EF4-FFF2-40B4-BE49-F238E27FC236}">
                      <a16:creationId xmlns:a16="http://schemas.microsoft.com/office/drawing/2014/main" id="{0C38F721-82D0-4A97-944F-BCBAFBE1FCFE}"/>
                    </a:ext>
                  </a:extLst>
                </p:cNvPr>
                <p:cNvPicPr/>
                <p:nvPr/>
              </p:nvPicPr>
              <p:blipFill>
                <a:blip r:embed="rId219"/>
                <a:stretch>
                  <a:fillRect/>
                </a:stretch>
              </p:blipFill>
              <p:spPr>
                <a:xfrm>
                  <a:off x="7578653" y="4272000"/>
                  <a:ext cx="13140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64" name="Freihand 63">
                  <a:extLst>
                    <a:ext uri="{FF2B5EF4-FFF2-40B4-BE49-F238E27FC236}">
                      <a16:creationId xmlns:a16="http://schemas.microsoft.com/office/drawing/2014/main" id="{F000254A-6E43-4776-9548-D9908B8D60B5}"/>
                    </a:ext>
                  </a:extLst>
                </p14:cNvPr>
                <p14:cNvContentPartPr/>
                <p14:nvPr/>
              </p14:nvContentPartPr>
              <p14:xfrm>
                <a:off x="7688813" y="4139160"/>
                <a:ext cx="341280" cy="139320"/>
              </p14:xfrm>
            </p:contentPart>
          </mc:Choice>
          <mc:Fallback>
            <p:pic>
              <p:nvPicPr>
                <p:cNvPr id="64" name="Freihand 63">
                  <a:extLst>
                    <a:ext uri="{FF2B5EF4-FFF2-40B4-BE49-F238E27FC236}">
                      <a16:creationId xmlns:a16="http://schemas.microsoft.com/office/drawing/2014/main" id="{F000254A-6E43-4776-9548-D9908B8D60B5}"/>
                    </a:ext>
                  </a:extLst>
                </p:cNvPr>
                <p:cNvPicPr/>
                <p:nvPr/>
              </p:nvPicPr>
              <p:blipFill>
                <a:blip r:embed="rId221"/>
                <a:stretch>
                  <a:fillRect/>
                </a:stretch>
              </p:blipFill>
              <p:spPr>
                <a:xfrm>
                  <a:off x="7684493" y="4134840"/>
                  <a:ext cx="34992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66" name="Freihand 65">
                  <a:extLst>
                    <a:ext uri="{FF2B5EF4-FFF2-40B4-BE49-F238E27FC236}">
                      <a16:creationId xmlns:a16="http://schemas.microsoft.com/office/drawing/2014/main" id="{AACDC5F9-6093-4976-B3C8-37EB5363356B}"/>
                    </a:ext>
                  </a:extLst>
                </p14:cNvPr>
                <p14:cNvContentPartPr/>
                <p14:nvPr/>
              </p14:nvContentPartPr>
              <p14:xfrm>
                <a:off x="8050253" y="4018560"/>
                <a:ext cx="247680" cy="136080"/>
              </p14:xfrm>
            </p:contentPart>
          </mc:Choice>
          <mc:Fallback>
            <p:pic>
              <p:nvPicPr>
                <p:cNvPr id="66" name="Freihand 65">
                  <a:extLst>
                    <a:ext uri="{FF2B5EF4-FFF2-40B4-BE49-F238E27FC236}">
                      <a16:creationId xmlns:a16="http://schemas.microsoft.com/office/drawing/2014/main" id="{AACDC5F9-6093-4976-B3C8-37EB5363356B}"/>
                    </a:ext>
                  </a:extLst>
                </p:cNvPr>
                <p:cNvPicPr/>
                <p:nvPr/>
              </p:nvPicPr>
              <p:blipFill>
                <a:blip r:embed="rId223"/>
                <a:stretch>
                  <a:fillRect/>
                </a:stretch>
              </p:blipFill>
              <p:spPr>
                <a:xfrm>
                  <a:off x="8045933" y="4014240"/>
                  <a:ext cx="25632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68" name="Freihand 67">
                  <a:extLst>
                    <a:ext uri="{FF2B5EF4-FFF2-40B4-BE49-F238E27FC236}">
                      <a16:creationId xmlns:a16="http://schemas.microsoft.com/office/drawing/2014/main" id="{27A3999E-5FF6-4B3D-801D-107B69FB01A1}"/>
                    </a:ext>
                  </a:extLst>
                </p14:cNvPr>
                <p14:cNvContentPartPr/>
                <p14:nvPr/>
              </p14:nvContentPartPr>
              <p14:xfrm>
                <a:off x="8398373" y="4047360"/>
                <a:ext cx="360" cy="360"/>
              </p14:xfrm>
            </p:contentPart>
          </mc:Choice>
          <mc:Fallback>
            <p:pic>
              <p:nvPicPr>
                <p:cNvPr id="68" name="Freihand 67">
                  <a:extLst>
                    <a:ext uri="{FF2B5EF4-FFF2-40B4-BE49-F238E27FC236}">
                      <a16:creationId xmlns:a16="http://schemas.microsoft.com/office/drawing/2014/main" id="{27A3999E-5FF6-4B3D-801D-107B69FB01A1}"/>
                    </a:ext>
                  </a:extLst>
                </p:cNvPr>
                <p:cNvPicPr/>
                <p:nvPr/>
              </p:nvPicPr>
              <p:blipFill>
                <a:blip r:embed="rId225"/>
                <a:stretch>
                  <a:fillRect/>
                </a:stretch>
              </p:blipFill>
              <p:spPr>
                <a:xfrm>
                  <a:off x="8394053" y="40430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70" name="Freihand 69">
                  <a:extLst>
                    <a:ext uri="{FF2B5EF4-FFF2-40B4-BE49-F238E27FC236}">
                      <a16:creationId xmlns:a16="http://schemas.microsoft.com/office/drawing/2014/main" id="{F9847520-F6F4-4CB4-BFD1-2D168A057E65}"/>
                    </a:ext>
                  </a:extLst>
                </p14:cNvPr>
                <p14:cNvContentPartPr/>
                <p14:nvPr/>
              </p14:nvContentPartPr>
              <p14:xfrm>
                <a:off x="8365253" y="3945840"/>
                <a:ext cx="320040" cy="104040"/>
              </p14:xfrm>
            </p:contentPart>
          </mc:Choice>
          <mc:Fallback>
            <p:pic>
              <p:nvPicPr>
                <p:cNvPr id="70" name="Freihand 69">
                  <a:extLst>
                    <a:ext uri="{FF2B5EF4-FFF2-40B4-BE49-F238E27FC236}">
                      <a16:creationId xmlns:a16="http://schemas.microsoft.com/office/drawing/2014/main" id="{F9847520-F6F4-4CB4-BFD1-2D168A057E65}"/>
                    </a:ext>
                  </a:extLst>
                </p:cNvPr>
                <p:cNvPicPr/>
                <p:nvPr/>
              </p:nvPicPr>
              <p:blipFill>
                <a:blip r:embed="rId227"/>
                <a:stretch>
                  <a:fillRect/>
                </a:stretch>
              </p:blipFill>
              <p:spPr>
                <a:xfrm>
                  <a:off x="8360933" y="3941520"/>
                  <a:ext cx="32868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74" name="Freihand 73">
                  <a:extLst>
                    <a:ext uri="{FF2B5EF4-FFF2-40B4-BE49-F238E27FC236}">
                      <a16:creationId xmlns:a16="http://schemas.microsoft.com/office/drawing/2014/main" id="{A3C80698-5947-4159-ACD8-F6680C14FF35}"/>
                    </a:ext>
                  </a:extLst>
                </p14:cNvPr>
                <p14:cNvContentPartPr/>
                <p14:nvPr/>
              </p14:nvContentPartPr>
              <p14:xfrm>
                <a:off x="8880413" y="3614280"/>
                <a:ext cx="118440" cy="322560"/>
              </p14:xfrm>
            </p:contentPart>
          </mc:Choice>
          <mc:Fallback>
            <p:pic>
              <p:nvPicPr>
                <p:cNvPr id="74" name="Freihand 73">
                  <a:extLst>
                    <a:ext uri="{FF2B5EF4-FFF2-40B4-BE49-F238E27FC236}">
                      <a16:creationId xmlns:a16="http://schemas.microsoft.com/office/drawing/2014/main" id="{A3C80698-5947-4159-ACD8-F6680C14FF35}"/>
                    </a:ext>
                  </a:extLst>
                </p:cNvPr>
                <p:cNvPicPr/>
                <p:nvPr/>
              </p:nvPicPr>
              <p:blipFill>
                <a:blip r:embed="rId229"/>
                <a:stretch>
                  <a:fillRect/>
                </a:stretch>
              </p:blipFill>
              <p:spPr>
                <a:xfrm>
                  <a:off x="8876093" y="3609960"/>
                  <a:ext cx="127080" cy="33120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76" name="Freihand 75">
                  <a:extLst>
                    <a:ext uri="{FF2B5EF4-FFF2-40B4-BE49-F238E27FC236}">
                      <a16:creationId xmlns:a16="http://schemas.microsoft.com/office/drawing/2014/main" id="{47BB8830-555E-484C-BBC9-66A1B23E09DF}"/>
                    </a:ext>
                  </a:extLst>
                </p14:cNvPr>
                <p14:cNvContentPartPr/>
                <p14:nvPr/>
              </p14:nvContentPartPr>
              <p14:xfrm>
                <a:off x="9017573" y="3553080"/>
                <a:ext cx="186120" cy="215640"/>
              </p14:xfrm>
            </p:contentPart>
          </mc:Choice>
          <mc:Fallback>
            <p:pic>
              <p:nvPicPr>
                <p:cNvPr id="76" name="Freihand 75">
                  <a:extLst>
                    <a:ext uri="{FF2B5EF4-FFF2-40B4-BE49-F238E27FC236}">
                      <a16:creationId xmlns:a16="http://schemas.microsoft.com/office/drawing/2014/main" id="{47BB8830-555E-484C-BBC9-66A1B23E09DF}"/>
                    </a:ext>
                  </a:extLst>
                </p:cNvPr>
                <p:cNvPicPr/>
                <p:nvPr/>
              </p:nvPicPr>
              <p:blipFill>
                <a:blip r:embed="rId231"/>
                <a:stretch>
                  <a:fillRect/>
                </a:stretch>
              </p:blipFill>
              <p:spPr>
                <a:xfrm>
                  <a:off x="9013253" y="3548760"/>
                  <a:ext cx="19476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94" name="Freihand 93">
                  <a:extLst>
                    <a:ext uri="{FF2B5EF4-FFF2-40B4-BE49-F238E27FC236}">
                      <a16:creationId xmlns:a16="http://schemas.microsoft.com/office/drawing/2014/main" id="{33AD694A-2E5D-4438-8654-1878185D4ED0}"/>
                    </a:ext>
                  </a:extLst>
                </p14:cNvPr>
                <p14:cNvContentPartPr/>
                <p14:nvPr/>
              </p14:nvContentPartPr>
              <p14:xfrm>
                <a:off x="9176693" y="3566400"/>
                <a:ext cx="106560" cy="166680"/>
              </p14:xfrm>
            </p:contentPart>
          </mc:Choice>
          <mc:Fallback>
            <p:pic>
              <p:nvPicPr>
                <p:cNvPr id="94" name="Freihand 93">
                  <a:extLst>
                    <a:ext uri="{FF2B5EF4-FFF2-40B4-BE49-F238E27FC236}">
                      <a16:creationId xmlns:a16="http://schemas.microsoft.com/office/drawing/2014/main" id="{33AD694A-2E5D-4438-8654-1878185D4ED0}"/>
                    </a:ext>
                  </a:extLst>
                </p:cNvPr>
                <p:cNvPicPr/>
                <p:nvPr/>
              </p:nvPicPr>
              <p:blipFill>
                <a:blip r:embed="rId233"/>
                <a:stretch>
                  <a:fillRect/>
                </a:stretch>
              </p:blipFill>
              <p:spPr>
                <a:xfrm>
                  <a:off x="9172373" y="3562080"/>
                  <a:ext cx="11520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09" name="Freihand 108">
                  <a:extLst>
                    <a:ext uri="{FF2B5EF4-FFF2-40B4-BE49-F238E27FC236}">
                      <a16:creationId xmlns:a16="http://schemas.microsoft.com/office/drawing/2014/main" id="{0CD7A1AB-DE55-4127-A30E-E9F785BB1FC0}"/>
                    </a:ext>
                  </a:extLst>
                </p14:cNvPr>
                <p14:cNvContentPartPr/>
                <p14:nvPr/>
              </p14:nvContentPartPr>
              <p14:xfrm>
                <a:off x="9344813" y="3572160"/>
                <a:ext cx="28080" cy="75960"/>
              </p14:xfrm>
            </p:contentPart>
          </mc:Choice>
          <mc:Fallback>
            <p:pic>
              <p:nvPicPr>
                <p:cNvPr id="109" name="Freihand 108">
                  <a:extLst>
                    <a:ext uri="{FF2B5EF4-FFF2-40B4-BE49-F238E27FC236}">
                      <a16:creationId xmlns:a16="http://schemas.microsoft.com/office/drawing/2014/main" id="{0CD7A1AB-DE55-4127-A30E-E9F785BB1FC0}"/>
                    </a:ext>
                  </a:extLst>
                </p:cNvPr>
                <p:cNvPicPr/>
                <p:nvPr/>
              </p:nvPicPr>
              <p:blipFill>
                <a:blip r:embed="rId235"/>
                <a:stretch>
                  <a:fillRect/>
                </a:stretch>
              </p:blipFill>
              <p:spPr>
                <a:xfrm>
                  <a:off x="9340493" y="3567840"/>
                  <a:ext cx="3672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15" name="Freihand 114">
                  <a:extLst>
                    <a:ext uri="{FF2B5EF4-FFF2-40B4-BE49-F238E27FC236}">
                      <a16:creationId xmlns:a16="http://schemas.microsoft.com/office/drawing/2014/main" id="{9950B725-96D8-42D8-AF2C-5C4F7B2622BA}"/>
                    </a:ext>
                  </a:extLst>
                </p14:cNvPr>
                <p14:cNvContentPartPr/>
                <p14:nvPr/>
              </p14:nvContentPartPr>
              <p14:xfrm>
                <a:off x="9392693" y="3348240"/>
                <a:ext cx="146520" cy="257040"/>
              </p14:xfrm>
            </p:contentPart>
          </mc:Choice>
          <mc:Fallback>
            <p:pic>
              <p:nvPicPr>
                <p:cNvPr id="115" name="Freihand 114">
                  <a:extLst>
                    <a:ext uri="{FF2B5EF4-FFF2-40B4-BE49-F238E27FC236}">
                      <a16:creationId xmlns:a16="http://schemas.microsoft.com/office/drawing/2014/main" id="{9950B725-96D8-42D8-AF2C-5C4F7B2622BA}"/>
                    </a:ext>
                  </a:extLst>
                </p:cNvPr>
                <p:cNvPicPr/>
                <p:nvPr/>
              </p:nvPicPr>
              <p:blipFill>
                <a:blip r:embed="rId237"/>
                <a:stretch>
                  <a:fillRect/>
                </a:stretch>
              </p:blipFill>
              <p:spPr>
                <a:xfrm>
                  <a:off x="9388373" y="3343920"/>
                  <a:ext cx="155160" cy="26568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18" name="Freihand 117">
                  <a:extLst>
                    <a:ext uri="{FF2B5EF4-FFF2-40B4-BE49-F238E27FC236}">
                      <a16:creationId xmlns:a16="http://schemas.microsoft.com/office/drawing/2014/main" id="{2447FC35-163E-4887-85DC-93A295042213}"/>
                    </a:ext>
                  </a:extLst>
                </p14:cNvPr>
                <p14:cNvContentPartPr/>
                <p14:nvPr/>
              </p14:nvContentPartPr>
              <p14:xfrm>
                <a:off x="9571973" y="3398640"/>
                <a:ext cx="167400" cy="113400"/>
              </p14:xfrm>
            </p:contentPart>
          </mc:Choice>
          <mc:Fallback>
            <p:pic>
              <p:nvPicPr>
                <p:cNvPr id="118" name="Freihand 117">
                  <a:extLst>
                    <a:ext uri="{FF2B5EF4-FFF2-40B4-BE49-F238E27FC236}">
                      <a16:creationId xmlns:a16="http://schemas.microsoft.com/office/drawing/2014/main" id="{2447FC35-163E-4887-85DC-93A295042213}"/>
                    </a:ext>
                  </a:extLst>
                </p:cNvPr>
                <p:cNvPicPr/>
                <p:nvPr/>
              </p:nvPicPr>
              <p:blipFill>
                <a:blip r:embed="rId239"/>
                <a:stretch>
                  <a:fillRect/>
                </a:stretch>
              </p:blipFill>
              <p:spPr>
                <a:xfrm>
                  <a:off x="9567653" y="3394320"/>
                  <a:ext cx="17604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20" name="Freihand 119">
                  <a:extLst>
                    <a:ext uri="{FF2B5EF4-FFF2-40B4-BE49-F238E27FC236}">
                      <a16:creationId xmlns:a16="http://schemas.microsoft.com/office/drawing/2014/main" id="{EE3115F3-C461-45C8-AD8B-D659E5E71BF6}"/>
                    </a:ext>
                  </a:extLst>
                </p14:cNvPr>
                <p14:cNvContentPartPr/>
                <p14:nvPr/>
              </p14:nvContentPartPr>
              <p14:xfrm>
                <a:off x="10021613" y="3228000"/>
                <a:ext cx="85320" cy="217080"/>
              </p14:xfrm>
            </p:contentPart>
          </mc:Choice>
          <mc:Fallback>
            <p:pic>
              <p:nvPicPr>
                <p:cNvPr id="120" name="Freihand 119">
                  <a:extLst>
                    <a:ext uri="{FF2B5EF4-FFF2-40B4-BE49-F238E27FC236}">
                      <a16:creationId xmlns:a16="http://schemas.microsoft.com/office/drawing/2014/main" id="{EE3115F3-C461-45C8-AD8B-D659E5E71BF6}"/>
                    </a:ext>
                  </a:extLst>
                </p:cNvPr>
                <p:cNvPicPr/>
                <p:nvPr/>
              </p:nvPicPr>
              <p:blipFill>
                <a:blip r:embed="rId241"/>
                <a:stretch>
                  <a:fillRect/>
                </a:stretch>
              </p:blipFill>
              <p:spPr>
                <a:xfrm>
                  <a:off x="10017293" y="3223680"/>
                  <a:ext cx="93960" cy="22572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27" name="Freihand 126">
                  <a:extLst>
                    <a:ext uri="{FF2B5EF4-FFF2-40B4-BE49-F238E27FC236}">
                      <a16:creationId xmlns:a16="http://schemas.microsoft.com/office/drawing/2014/main" id="{775D3525-532E-4680-AB16-FEDE058B57DD}"/>
                    </a:ext>
                  </a:extLst>
                </p14:cNvPr>
                <p14:cNvContentPartPr/>
                <p14:nvPr/>
              </p14:nvContentPartPr>
              <p14:xfrm>
                <a:off x="9892013" y="3126120"/>
                <a:ext cx="266760" cy="158400"/>
              </p14:xfrm>
            </p:contentPart>
          </mc:Choice>
          <mc:Fallback>
            <p:pic>
              <p:nvPicPr>
                <p:cNvPr id="127" name="Freihand 126">
                  <a:extLst>
                    <a:ext uri="{FF2B5EF4-FFF2-40B4-BE49-F238E27FC236}">
                      <a16:creationId xmlns:a16="http://schemas.microsoft.com/office/drawing/2014/main" id="{775D3525-532E-4680-AB16-FEDE058B57DD}"/>
                    </a:ext>
                  </a:extLst>
                </p:cNvPr>
                <p:cNvPicPr/>
                <p:nvPr/>
              </p:nvPicPr>
              <p:blipFill>
                <a:blip r:embed="rId243"/>
                <a:stretch>
                  <a:fillRect/>
                </a:stretch>
              </p:blipFill>
              <p:spPr>
                <a:xfrm>
                  <a:off x="9887693" y="3121800"/>
                  <a:ext cx="275400" cy="16704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28" name="Freihand 127">
                  <a:extLst>
                    <a:ext uri="{FF2B5EF4-FFF2-40B4-BE49-F238E27FC236}">
                      <a16:creationId xmlns:a16="http://schemas.microsoft.com/office/drawing/2014/main" id="{4B115496-A958-4C35-996A-7EE7569552AF}"/>
                    </a:ext>
                  </a:extLst>
                </p14:cNvPr>
                <p14:cNvContentPartPr/>
                <p14:nvPr/>
              </p14:nvContentPartPr>
              <p14:xfrm>
                <a:off x="10185773" y="3132240"/>
                <a:ext cx="220320" cy="206640"/>
              </p14:xfrm>
            </p:contentPart>
          </mc:Choice>
          <mc:Fallback>
            <p:pic>
              <p:nvPicPr>
                <p:cNvPr id="128" name="Freihand 127">
                  <a:extLst>
                    <a:ext uri="{FF2B5EF4-FFF2-40B4-BE49-F238E27FC236}">
                      <a16:creationId xmlns:a16="http://schemas.microsoft.com/office/drawing/2014/main" id="{4B115496-A958-4C35-996A-7EE7569552AF}"/>
                    </a:ext>
                  </a:extLst>
                </p:cNvPr>
                <p:cNvPicPr/>
                <p:nvPr/>
              </p:nvPicPr>
              <p:blipFill>
                <a:blip r:embed="rId245"/>
                <a:stretch>
                  <a:fillRect/>
                </a:stretch>
              </p:blipFill>
              <p:spPr>
                <a:xfrm>
                  <a:off x="10181453" y="3127920"/>
                  <a:ext cx="228960" cy="21528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29" name="Freihand 128">
                  <a:extLst>
                    <a:ext uri="{FF2B5EF4-FFF2-40B4-BE49-F238E27FC236}">
                      <a16:creationId xmlns:a16="http://schemas.microsoft.com/office/drawing/2014/main" id="{C823ADB1-8D99-487F-A719-F417597A3FEA}"/>
                    </a:ext>
                  </a:extLst>
                </p14:cNvPr>
                <p14:cNvContentPartPr/>
                <p14:nvPr/>
              </p14:nvContentPartPr>
              <p14:xfrm>
                <a:off x="10429853" y="3015600"/>
                <a:ext cx="230400" cy="212040"/>
              </p14:xfrm>
            </p:contentPart>
          </mc:Choice>
          <mc:Fallback>
            <p:pic>
              <p:nvPicPr>
                <p:cNvPr id="129" name="Freihand 128">
                  <a:extLst>
                    <a:ext uri="{FF2B5EF4-FFF2-40B4-BE49-F238E27FC236}">
                      <a16:creationId xmlns:a16="http://schemas.microsoft.com/office/drawing/2014/main" id="{C823ADB1-8D99-487F-A719-F417597A3FEA}"/>
                    </a:ext>
                  </a:extLst>
                </p:cNvPr>
                <p:cNvPicPr/>
                <p:nvPr/>
              </p:nvPicPr>
              <p:blipFill>
                <a:blip r:embed="rId247"/>
                <a:stretch>
                  <a:fillRect/>
                </a:stretch>
              </p:blipFill>
              <p:spPr>
                <a:xfrm>
                  <a:off x="10425533" y="3011280"/>
                  <a:ext cx="23904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30" name="Freihand 129">
                  <a:extLst>
                    <a:ext uri="{FF2B5EF4-FFF2-40B4-BE49-F238E27FC236}">
                      <a16:creationId xmlns:a16="http://schemas.microsoft.com/office/drawing/2014/main" id="{671B3624-0130-496D-AB49-41CF37A21CF8}"/>
                    </a:ext>
                  </a:extLst>
                </p14:cNvPr>
                <p14:cNvContentPartPr/>
                <p14:nvPr/>
              </p14:nvContentPartPr>
              <p14:xfrm>
                <a:off x="10621373" y="2953680"/>
                <a:ext cx="254520" cy="181800"/>
              </p14:xfrm>
            </p:contentPart>
          </mc:Choice>
          <mc:Fallback>
            <p:pic>
              <p:nvPicPr>
                <p:cNvPr id="130" name="Freihand 129">
                  <a:extLst>
                    <a:ext uri="{FF2B5EF4-FFF2-40B4-BE49-F238E27FC236}">
                      <a16:creationId xmlns:a16="http://schemas.microsoft.com/office/drawing/2014/main" id="{671B3624-0130-496D-AB49-41CF37A21CF8}"/>
                    </a:ext>
                  </a:extLst>
                </p:cNvPr>
                <p:cNvPicPr/>
                <p:nvPr/>
              </p:nvPicPr>
              <p:blipFill>
                <a:blip r:embed="rId249"/>
                <a:stretch>
                  <a:fillRect/>
                </a:stretch>
              </p:blipFill>
              <p:spPr>
                <a:xfrm>
                  <a:off x="10617053" y="2949360"/>
                  <a:ext cx="26316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131" name="Freihand 130">
                  <a:extLst>
                    <a:ext uri="{FF2B5EF4-FFF2-40B4-BE49-F238E27FC236}">
                      <a16:creationId xmlns:a16="http://schemas.microsoft.com/office/drawing/2014/main" id="{89E1A4C8-EDB6-418F-A6B4-389E44397A0B}"/>
                    </a:ext>
                  </a:extLst>
                </p14:cNvPr>
                <p14:cNvContentPartPr/>
                <p14:nvPr/>
              </p14:nvContentPartPr>
              <p14:xfrm>
                <a:off x="6595133" y="2812560"/>
                <a:ext cx="4644720" cy="1699560"/>
              </p14:xfrm>
            </p:contentPart>
          </mc:Choice>
          <mc:Fallback>
            <p:pic>
              <p:nvPicPr>
                <p:cNvPr id="131" name="Freihand 130">
                  <a:extLst>
                    <a:ext uri="{FF2B5EF4-FFF2-40B4-BE49-F238E27FC236}">
                      <a16:creationId xmlns:a16="http://schemas.microsoft.com/office/drawing/2014/main" id="{89E1A4C8-EDB6-418F-A6B4-389E44397A0B}"/>
                    </a:ext>
                  </a:extLst>
                </p:cNvPr>
                <p:cNvPicPr/>
                <p:nvPr/>
              </p:nvPicPr>
              <p:blipFill>
                <a:blip r:embed="rId251"/>
                <a:stretch>
                  <a:fillRect/>
                </a:stretch>
              </p:blipFill>
              <p:spPr>
                <a:xfrm>
                  <a:off x="6590813" y="2808240"/>
                  <a:ext cx="4653360" cy="17082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52">
            <p14:nvContentPartPr>
              <p14:cNvPr id="133" name="Freihand 132">
                <a:extLst>
                  <a:ext uri="{FF2B5EF4-FFF2-40B4-BE49-F238E27FC236}">
                    <a16:creationId xmlns:a16="http://schemas.microsoft.com/office/drawing/2014/main" id="{AC4F394B-7230-42CA-8387-D9D4B7811CC2}"/>
                  </a:ext>
                </a:extLst>
              </p14:cNvPr>
              <p14:cNvContentPartPr/>
              <p14:nvPr/>
            </p14:nvContentPartPr>
            <p14:xfrm>
              <a:off x="9187133" y="720960"/>
              <a:ext cx="508320" cy="931320"/>
            </p14:xfrm>
          </p:contentPart>
        </mc:Choice>
        <mc:Fallback>
          <p:pic>
            <p:nvPicPr>
              <p:cNvPr id="133" name="Freihand 132">
                <a:extLst>
                  <a:ext uri="{FF2B5EF4-FFF2-40B4-BE49-F238E27FC236}">
                    <a16:creationId xmlns:a16="http://schemas.microsoft.com/office/drawing/2014/main" id="{AC4F394B-7230-42CA-8387-D9D4B7811CC2}"/>
                  </a:ext>
                </a:extLst>
              </p:cNvPr>
              <p:cNvPicPr/>
              <p:nvPr/>
            </p:nvPicPr>
            <p:blipFill>
              <a:blip r:embed="rId253"/>
              <a:stretch>
                <a:fillRect/>
              </a:stretch>
            </p:blipFill>
            <p:spPr>
              <a:xfrm>
                <a:off x="9182813" y="716640"/>
                <a:ext cx="516960" cy="939960"/>
              </a:xfrm>
              <a:prstGeom prst="rect">
                <a:avLst/>
              </a:prstGeom>
            </p:spPr>
          </p:pic>
        </mc:Fallback>
      </mc:AlternateContent>
    </p:spTree>
    <p:extLst>
      <p:ext uri="{BB962C8B-B14F-4D97-AF65-F5344CB8AC3E}">
        <p14:creationId xmlns:p14="http://schemas.microsoft.com/office/powerpoint/2010/main" val="46594848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0"/>
            <a:ext cx="481096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Die aggregierte Produktionsfunktion</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244929" y="450884"/>
            <a:ext cx="8319951" cy="5663651"/>
          </a:xfrm>
          <a:prstGeom prst="rect">
            <a:avLst/>
          </a:prstGeom>
        </p:spPr>
      </p:pic>
      <p:sp>
        <p:nvSpPr>
          <p:cNvPr id="20" name="Rechteck 19">
            <a:extLst>
              <a:ext uri="{FF2B5EF4-FFF2-40B4-BE49-F238E27FC236}">
                <a16:creationId xmlns:a16="http://schemas.microsoft.com/office/drawing/2014/main" id="{4B99E373-D671-46CC-895F-1B76A92AFBE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AD32EC12-8B2C-42B9-879D-61F80E4FD259}"/>
                  </a:ext>
                </a:extLst>
              </p14:cNvPr>
              <p14:cNvContentPartPr/>
              <p14:nvPr/>
            </p14:nvContentPartPr>
            <p14:xfrm>
              <a:off x="3206453" y="774240"/>
              <a:ext cx="3193200" cy="37440"/>
            </p14:xfrm>
          </p:contentPart>
        </mc:Choice>
        <mc:Fallback xmlns="">
          <p:pic>
            <p:nvPicPr>
              <p:cNvPr id="2" name="Freihand 1">
                <a:extLst>
                  <a:ext uri="{FF2B5EF4-FFF2-40B4-BE49-F238E27FC236}">
                    <a16:creationId xmlns:a16="http://schemas.microsoft.com/office/drawing/2014/main" id="{AD32EC12-8B2C-42B9-879D-61F80E4FD259}"/>
                  </a:ext>
                </a:extLst>
              </p:cNvPr>
              <p:cNvPicPr/>
              <p:nvPr/>
            </p:nvPicPr>
            <p:blipFill>
              <a:blip r:embed="rId5"/>
              <a:stretch>
                <a:fillRect/>
              </a:stretch>
            </p:blipFill>
            <p:spPr>
              <a:xfrm>
                <a:off x="3202133" y="769920"/>
                <a:ext cx="3201840" cy="46080"/>
              </a:xfrm>
              <a:prstGeom prst="rect">
                <a:avLst/>
              </a:prstGeom>
            </p:spPr>
          </p:pic>
        </mc:Fallback>
      </mc:AlternateContent>
      <p:grpSp>
        <p:nvGrpSpPr>
          <p:cNvPr id="26" name="Gruppieren 25">
            <a:extLst>
              <a:ext uri="{FF2B5EF4-FFF2-40B4-BE49-F238E27FC236}">
                <a16:creationId xmlns:a16="http://schemas.microsoft.com/office/drawing/2014/main" id="{93B2C77D-E841-4DAE-9355-4309D9AFDDD7}"/>
              </a:ext>
            </a:extLst>
          </p:cNvPr>
          <p:cNvGrpSpPr/>
          <p:nvPr/>
        </p:nvGrpSpPr>
        <p:grpSpPr>
          <a:xfrm>
            <a:off x="5613053" y="70800"/>
            <a:ext cx="3925080" cy="795600"/>
            <a:chOff x="5613053" y="70800"/>
            <a:chExt cx="3925080" cy="795600"/>
          </a:xfrm>
        </p:grpSpPr>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A21BA833-E6D6-468C-8614-670901FAD56F}"/>
                    </a:ext>
                  </a:extLst>
                </p14:cNvPr>
                <p14:cNvContentPartPr/>
                <p14:nvPr/>
              </p14:nvContentPartPr>
              <p14:xfrm>
                <a:off x="5613053" y="324600"/>
                <a:ext cx="655200" cy="541800"/>
              </p14:xfrm>
            </p:contentPart>
          </mc:Choice>
          <mc:Fallback xmlns="">
            <p:pic>
              <p:nvPicPr>
                <p:cNvPr id="4" name="Freihand 3">
                  <a:extLst>
                    <a:ext uri="{FF2B5EF4-FFF2-40B4-BE49-F238E27FC236}">
                      <a16:creationId xmlns:a16="http://schemas.microsoft.com/office/drawing/2014/main" id="{A21BA833-E6D6-468C-8614-670901FAD56F}"/>
                    </a:ext>
                  </a:extLst>
                </p:cNvPr>
                <p:cNvPicPr/>
                <p:nvPr/>
              </p:nvPicPr>
              <p:blipFill>
                <a:blip r:embed="rId7"/>
                <a:stretch>
                  <a:fillRect/>
                </a:stretch>
              </p:blipFill>
              <p:spPr>
                <a:xfrm>
                  <a:off x="5608733" y="320280"/>
                  <a:ext cx="663840" cy="5504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4F267551-959B-4ED3-B523-7EE65842B961}"/>
                    </a:ext>
                  </a:extLst>
                </p14:cNvPr>
                <p14:cNvContentPartPr/>
                <p14:nvPr/>
              </p14:nvContentPartPr>
              <p14:xfrm>
                <a:off x="6378413" y="309480"/>
                <a:ext cx="578880" cy="151560"/>
              </p14:xfrm>
            </p:contentPart>
          </mc:Choice>
          <mc:Fallback xmlns="">
            <p:pic>
              <p:nvPicPr>
                <p:cNvPr id="5" name="Freihand 4">
                  <a:extLst>
                    <a:ext uri="{FF2B5EF4-FFF2-40B4-BE49-F238E27FC236}">
                      <a16:creationId xmlns:a16="http://schemas.microsoft.com/office/drawing/2014/main" id="{4F267551-959B-4ED3-B523-7EE65842B961}"/>
                    </a:ext>
                  </a:extLst>
                </p:cNvPr>
                <p:cNvPicPr/>
                <p:nvPr/>
              </p:nvPicPr>
              <p:blipFill>
                <a:blip r:embed="rId9"/>
                <a:stretch>
                  <a:fillRect/>
                </a:stretch>
              </p:blipFill>
              <p:spPr>
                <a:xfrm>
                  <a:off x="6374093" y="305160"/>
                  <a:ext cx="5875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7" name="Freihand 6">
                  <a:extLst>
                    <a:ext uri="{FF2B5EF4-FFF2-40B4-BE49-F238E27FC236}">
                      <a16:creationId xmlns:a16="http://schemas.microsoft.com/office/drawing/2014/main" id="{34F03FC6-A0B0-4495-973E-F0AB2E485E78}"/>
                    </a:ext>
                  </a:extLst>
                </p14:cNvPr>
                <p14:cNvContentPartPr/>
                <p14:nvPr/>
              </p14:nvContentPartPr>
              <p14:xfrm>
                <a:off x="6294173" y="367080"/>
                <a:ext cx="459000" cy="167760"/>
              </p14:xfrm>
            </p:contentPart>
          </mc:Choice>
          <mc:Fallback xmlns="">
            <p:pic>
              <p:nvPicPr>
                <p:cNvPr id="7" name="Freihand 6">
                  <a:extLst>
                    <a:ext uri="{FF2B5EF4-FFF2-40B4-BE49-F238E27FC236}">
                      <a16:creationId xmlns:a16="http://schemas.microsoft.com/office/drawing/2014/main" id="{34F03FC6-A0B0-4495-973E-F0AB2E485E78}"/>
                    </a:ext>
                  </a:extLst>
                </p:cNvPr>
                <p:cNvPicPr/>
                <p:nvPr/>
              </p:nvPicPr>
              <p:blipFill>
                <a:blip r:embed="rId11"/>
                <a:stretch>
                  <a:fillRect/>
                </a:stretch>
              </p:blipFill>
              <p:spPr>
                <a:xfrm>
                  <a:off x="6289853" y="362760"/>
                  <a:ext cx="4676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A53E595E-1BAF-485F-8B7D-CC59D2FB91A3}"/>
                    </a:ext>
                  </a:extLst>
                </p14:cNvPr>
                <p14:cNvContentPartPr/>
                <p14:nvPr/>
              </p14:nvContentPartPr>
              <p14:xfrm>
                <a:off x="7193453" y="235680"/>
                <a:ext cx="133200" cy="97920"/>
              </p14:xfrm>
            </p:contentPart>
          </mc:Choice>
          <mc:Fallback xmlns="">
            <p:pic>
              <p:nvPicPr>
                <p:cNvPr id="8" name="Freihand 7">
                  <a:extLst>
                    <a:ext uri="{FF2B5EF4-FFF2-40B4-BE49-F238E27FC236}">
                      <a16:creationId xmlns:a16="http://schemas.microsoft.com/office/drawing/2014/main" id="{A53E595E-1BAF-485F-8B7D-CC59D2FB91A3}"/>
                    </a:ext>
                  </a:extLst>
                </p:cNvPr>
                <p:cNvPicPr/>
                <p:nvPr/>
              </p:nvPicPr>
              <p:blipFill>
                <a:blip r:embed="rId13"/>
                <a:stretch>
                  <a:fillRect/>
                </a:stretch>
              </p:blipFill>
              <p:spPr>
                <a:xfrm>
                  <a:off x="7189133" y="231360"/>
                  <a:ext cx="1418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9" name="Freihand 8">
                  <a:extLst>
                    <a:ext uri="{FF2B5EF4-FFF2-40B4-BE49-F238E27FC236}">
                      <a16:creationId xmlns:a16="http://schemas.microsoft.com/office/drawing/2014/main" id="{503D216E-130C-48B4-B1CC-A580A00CB67A}"/>
                    </a:ext>
                  </a:extLst>
                </p14:cNvPr>
                <p14:cNvContentPartPr/>
                <p14:nvPr/>
              </p14:nvContentPartPr>
              <p14:xfrm>
                <a:off x="7329173" y="230280"/>
                <a:ext cx="83520" cy="196200"/>
              </p14:xfrm>
            </p:contentPart>
          </mc:Choice>
          <mc:Fallback xmlns="">
            <p:pic>
              <p:nvPicPr>
                <p:cNvPr id="9" name="Freihand 8">
                  <a:extLst>
                    <a:ext uri="{FF2B5EF4-FFF2-40B4-BE49-F238E27FC236}">
                      <a16:creationId xmlns:a16="http://schemas.microsoft.com/office/drawing/2014/main" id="{503D216E-130C-48B4-B1CC-A580A00CB67A}"/>
                    </a:ext>
                  </a:extLst>
                </p:cNvPr>
                <p:cNvPicPr/>
                <p:nvPr/>
              </p:nvPicPr>
              <p:blipFill>
                <a:blip r:embed="rId15"/>
                <a:stretch>
                  <a:fillRect/>
                </a:stretch>
              </p:blipFill>
              <p:spPr>
                <a:xfrm>
                  <a:off x="7324853" y="225960"/>
                  <a:ext cx="921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709B6F38-B5C0-4E72-B7F4-B34B5284ABD7}"/>
                    </a:ext>
                  </a:extLst>
                </p14:cNvPr>
                <p14:cNvContentPartPr/>
                <p14:nvPr/>
              </p14:nvContentPartPr>
              <p14:xfrm>
                <a:off x="7438613" y="128040"/>
                <a:ext cx="43560" cy="143640"/>
              </p14:xfrm>
            </p:contentPart>
          </mc:Choice>
          <mc:Fallback xmlns="">
            <p:pic>
              <p:nvPicPr>
                <p:cNvPr id="10" name="Freihand 9">
                  <a:extLst>
                    <a:ext uri="{FF2B5EF4-FFF2-40B4-BE49-F238E27FC236}">
                      <a16:creationId xmlns:a16="http://schemas.microsoft.com/office/drawing/2014/main" id="{709B6F38-B5C0-4E72-B7F4-B34B5284ABD7}"/>
                    </a:ext>
                  </a:extLst>
                </p:cNvPr>
                <p:cNvPicPr/>
                <p:nvPr/>
              </p:nvPicPr>
              <p:blipFill>
                <a:blip r:embed="rId17"/>
                <a:stretch>
                  <a:fillRect/>
                </a:stretch>
              </p:blipFill>
              <p:spPr>
                <a:xfrm>
                  <a:off x="7434293" y="123720"/>
                  <a:ext cx="52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1" name="Freihand 10">
                  <a:extLst>
                    <a:ext uri="{FF2B5EF4-FFF2-40B4-BE49-F238E27FC236}">
                      <a16:creationId xmlns:a16="http://schemas.microsoft.com/office/drawing/2014/main" id="{75066718-8EBD-4F79-884A-E49CED5829FE}"/>
                    </a:ext>
                  </a:extLst>
                </p14:cNvPr>
                <p14:cNvContentPartPr/>
                <p14:nvPr/>
              </p14:nvContentPartPr>
              <p14:xfrm>
                <a:off x="7565333" y="253320"/>
                <a:ext cx="360" cy="360"/>
              </p14:xfrm>
            </p:contentPart>
          </mc:Choice>
          <mc:Fallback xmlns="">
            <p:pic>
              <p:nvPicPr>
                <p:cNvPr id="11" name="Freihand 10">
                  <a:extLst>
                    <a:ext uri="{FF2B5EF4-FFF2-40B4-BE49-F238E27FC236}">
                      <a16:creationId xmlns:a16="http://schemas.microsoft.com/office/drawing/2014/main" id="{75066718-8EBD-4F79-884A-E49CED5829FE}"/>
                    </a:ext>
                  </a:extLst>
                </p:cNvPr>
                <p:cNvPicPr/>
                <p:nvPr/>
              </p:nvPicPr>
              <p:blipFill>
                <a:blip r:embed="rId19"/>
                <a:stretch>
                  <a:fillRect/>
                </a:stretch>
              </p:blipFill>
              <p:spPr>
                <a:xfrm>
                  <a:off x="7561013" y="249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2" name="Freihand 11">
                  <a:extLst>
                    <a:ext uri="{FF2B5EF4-FFF2-40B4-BE49-F238E27FC236}">
                      <a16:creationId xmlns:a16="http://schemas.microsoft.com/office/drawing/2014/main" id="{B7D3495A-CBB9-4056-97F2-6D6322DCA428}"/>
                    </a:ext>
                  </a:extLst>
                </p14:cNvPr>
                <p14:cNvContentPartPr/>
                <p14:nvPr/>
              </p14:nvContentPartPr>
              <p14:xfrm>
                <a:off x="7803653" y="115800"/>
                <a:ext cx="137880" cy="150120"/>
              </p14:xfrm>
            </p:contentPart>
          </mc:Choice>
          <mc:Fallback xmlns="">
            <p:pic>
              <p:nvPicPr>
                <p:cNvPr id="12" name="Freihand 11">
                  <a:extLst>
                    <a:ext uri="{FF2B5EF4-FFF2-40B4-BE49-F238E27FC236}">
                      <a16:creationId xmlns:a16="http://schemas.microsoft.com/office/drawing/2014/main" id="{B7D3495A-CBB9-4056-97F2-6D6322DCA428}"/>
                    </a:ext>
                  </a:extLst>
                </p:cNvPr>
                <p:cNvPicPr/>
                <p:nvPr/>
              </p:nvPicPr>
              <p:blipFill>
                <a:blip r:embed="rId21"/>
                <a:stretch>
                  <a:fillRect/>
                </a:stretch>
              </p:blipFill>
              <p:spPr>
                <a:xfrm>
                  <a:off x="7799333" y="111480"/>
                  <a:ext cx="1465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 name="Freihand 12">
                  <a:extLst>
                    <a:ext uri="{FF2B5EF4-FFF2-40B4-BE49-F238E27FC236}">
                      <a16:creationId xmlns:a16="http://schemas.microsoft.com/office/drawing/2014/main" id="{6C32EA58-B296-4E33-BACB-5B0C3B693776}"/>
                    </a:ext>
                  </a:extLst>
                </p14:cNvPr>
                <p14:cNvContentPartPr/>
                <p14:nvPr/>
              </p14:nvContentPartPr>
              <p14:xfrm>
                <a:off x="7939373" y="169800"/>
                <a:ext cx="162000" cy="95400"/>
              </p14:xfrm>
            </p:contentPart>
          </mc:Choice>
          <mc:Fallback xmlns="">
            <p:pic>
              <p:nvPicPr>
                <p:cNvPr id="13" name="Freihand 12">
                  <a:extLst>
                    <a:ext uri="{FF2B5EF4-FFF2-40B4-BE49-F238E27FC236}">
                      <a16:creationId xmlns:a16="http://schemas.microsoft.com/office/drawing/2014/main" id="{6C32EA58-B296-4E33-BACB-5B0C3B693776}"/>
                    </a:ext>
                  </a:extLst>
                </p:cNvPr>
                <p:cNvPicPr/>
                <p:nvPr/>
              </p:nvPicPr>
              <p:blipFill>
                <a:blip r:embed="rId23"/>
                <a:stretch>
                  <a:fillRect/>
                </a:stretch>
              </p:blipFill>
              <p:spPr>
                <a:xfrm>
                  <a:off x="7935053" y="165480"/>
                  <a:ext cx="1706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 name="Freihand 13">
                  <a:extLst>
                    <a:ext uri="{FF2B5EF4-FFF2-40B4-BE49-F238E27FC236}">
                      <a16:creationId xmlns:a16="http://schemas.microsoft.com/office/drawing/2014/main" id="{3F00BC29-2FFC-43C4-B947-CF17B6DFF05D}"/>
                    </a:ext>
                  </a:extLst>
                </p14:cNvPr>
                <p14:cNvContentPartPr/>
                <p14:nvPr/>
              </p14:nvContentPartPr>
              <p14:xfrm>
                <a:off x="8106413" y="110400"/>
                <a:ext cx="176400" cy="141840"/>
              </p14:xfrm>
            </p:contentPart>
          </mc:Choice>
          <mc:Fallback xmlns="">
            <p:pic>
              <p:nvPicPr>
                <p:cNvPr id="14" name="Freihand 13">
                  <a:extLst>
                    <a:ext uri="{FF2B5EF4-FFF2-40B4-BE49-F238E27FC236}">
                      <a16:creationId xmlns:a16="http://schemas.microsoft.com/office/drawing/2014/main" id="{3F00BC29-2FFC-43C4-B947-CF17B6DFF05D}"/>
                    </a:ext>
                  </a:extLst>
                </p:cNvPr>
                <p:cNvPicPr/>
                <p:nvPr/>
              </p:nvPicPr>
              <p:blipFill>
                <a:blip r:embed="rId25"/>
                <a:stretch>
                  <a:fillRect/>
                </a:stretch>
              </p:blipFill>
              <p:spPr>
                <a:xfrm>
                  <a:off x="8102093" y="106080"/>
                  <a:ext cx="1850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5" name="Freihand 14">
                  <a:extLst>
                    <a:ext uri="{FF2B5EF4-FFF2-40B4-BE49-F238E27FC236}">
                      <a16:creationId xmlns:a16="http://schemas.microsoft.com/office/drawing/2014/main" id="{01714847-6B23-45BA-87F0-F319E2D971E0}"/>
                    </a:ext>
                  </a:extLst>
                </p14:cNvPr>
                <p14:cNvContentPartPr/>
                <p14:nvPr/>
              </p14:nvContentPartPr>
              <p14:xfrm>
                <a:off x="8267693" y="103560"/>
                <a:ext cx="7920" cy="24120"/>
              </p14:xfrm>
            </p:contentPart>
          </mc:Choice>
          <mc:Fallback xmlns="">
            <p:pic>
              <p:nvPicPr>
                <p:cNvPr id="15" name="Freihand 14">
                  <a:extLst>
                    <a:ext uri="{FF2B5EF4-FFF2-40B4-BE49-F238E27FC236}">
                      <a16:creationId xmlns:a16="http://schemas.microsoft.com/office/drawing/2014/main" id="{01714847-6B23-45BA-87F0-F319E2D971E0}"/>
                    </a:ext>
                  </a:extLst>
                </p:cNvPr>
                <p:cNvPicPr/>
                <p:nvPr/>
              </p:nvPicPr>
              <p:blipFill>
                <a:blip r:embed="rId27"/>
                <a:stretch>
                  <a:fillRect/>
                </a:stretch>
              </p:blipFill>
              <p:spPr>
                <a:xfrm>
                  <a:off x="8263373" y="99240"/>
                  <a:ext cx="165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6" name="Freihand 15">
                  <a:extLst>
                    <a:ext uri="{FF2B5EF4-FFF2-40B4-BE49-F238E27FC236}">
                      <a16:creationId xmlns:a16="http://schemas.microsoft.com/office/drawing/2014/main" id="{D764740D-0090-42E5-A085-B2AF049E061B}"/>
                    </a:ext>
                  </a:extLst>
                </p14:cNvPr>
                <p14:cNvContentPartPr/>
                <p14:nvPr/>
              </p14:nvContentPartPr>
              <p14:xfrm>
                <a:off x="8309813" y="107160"/>
                <a:ext cx="239040" cy="290880"/>
              </p14:xfrm>
            </p:contentPart>
          </mc:Choice>
          <mc:Fallback xmlns="">
            <p:pic>
              <p:nvPicPr>
                <p:cNvPr id="16" name="Freihand 15">
                  <a:extLst>
                    <a:ext uri="{FF2B5EF4-FFF2-40B4-BE49-F238E27FC236}">
                      <a16:creationId xmlns:a16="http://schemas.microsoft.com/office/drawing/2014/main" id="{D764740D-0090-42E5-A085-B2AF049E061B}"/>
                    </a:ext>
                  </a:extLst>
                </p:cNvPr>
                <p:cNvPicPr/>
                <p:nvPr/>
              </p:nvPicPr>
              <p:blipFill>
                <a:blip r:embed="rId29"/>
                <a:stretch>
                  <a:fillRect/>
                </a:stretch>
              </p:blipFill>
              <p:spPr>
                <a:xfrm>
                  <a:off x="8305493" y="102840"/>
                  <a:ext cx="247680" cy="2995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7" name="Freihand 16">
                  <a:extLst>
                    <a:ext uri="{FF2B5EF4-FFF2-40B4-BE49-F238E27FC236}">
                      <a16:creationId xmlns:a16="http://schemas.microsoft.com/office/drawing/2014/main" id="{65B08D8B-90E4-4F5D-A738-88E55223669D}"/>
                    </a:ext>
                  </a:extLst>
                </p14:cNvPr>
                <p14:cNvContentPartPr/>
                <p14:nvPr/>
              </p14:nvContentPartPr>
              <p14:xfrm>
                <a:off x="8606453" y="172320"/>
                <a:ext cx="67680" cy="100080"/>
              </p14:xfrm>
            </p:contentPart>
          </mc:Choice>
          <mc:Fallback xmlns="">
            <p:pic>
              <p:nvPicPr>
                <p:cNvPr id="17" name="Freihand 16">
                  <a:extLst>
                    <a:ext uri="{FF2B5EF4-FFF2-40B4-BE49-F238E27FC236}">
                      <a16:creationId xmlns:a16="http://schemas.microsoft.com/office/drawing/2014/main" id="{65B08D8B-90E4-4F5D-A738-88E55223669D}"/>
                    </a:ext>
                  </a:extLst>
                </p:cNvPr>
                <p:cNvPicPr/>
                <p:nvPr/>
              </p:nvPicPr>
              <p:blipFill>
                <a:blip r:embed="rId31"/>
                <a:stretch>
                  <a:fillRect/>
                </a:stretch>
              </p:blipFill>
              <p:spPr>
                <a:xfrm>
                  <a:off x="8602133" y="168000"/>
                  <a:ext cx="763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8" name="Freihand 17">
                  <a:extLst>
                    <a:ext uri="{FF2B5EF4-FFF2-40B4-BE49-F238E27FC236}">
                      <a16:creationId xmlns:a16="http://schemas.microsoft.com/office/drawing/2014/main" id="{5AC8BA62-A058-4819-8D4F-8987A922E126}"/>
                    </a:ext>
                  </a:extLst>
                </p14:cNvPr>
                <p14:cNvContentPartPr/>
                <p14:nvPr/>
              </p14:nvContentPartPr>
              <p14:xfrm>
                <a:off x="8702573" y="168000"/>
                <a:ext cx="131400" cy="62280"/>
              </p14:xfrm>
            </p:contentPart>
          </mc:Choice>
          <mc:Fallback xmlns="">
            <p:pic>
              <p:nvPicPr>
                <p:cNvPr id="18" name="Freihand 17">
                  <a:extLst>
                    <a:ext uri="{FF2B5EF4-FFF2-40B4-BE49-F238E27FC236}">
                      <a16:creationId xmlns:a16="http://schemas.microsoft.com/office/drawing/2014/main" id="{5AC8BA62-A058-4819-8D4F-8987A922E126}"/>
                    </a:ext>
                  </a:extLst>
                </p:cNvPr>
                <p:cNvPicPr/>
                <p:nvPr/>
              </p:nvPicPr>
              <p:blipFill>
                <a:blip r:embed="rId33"/>
                <a:stretch>
                  <a:fillRect/>
                </a:stretch>
              </p:blipFill>
              <p:spPr>
                <a:xfrm>
                  <a:off x="8698253" y="163680"/>
                  <a:ext cx="14004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9" name="Freihand 18">
                  <a:extLst>
                    <a:ext uri="{FF2B5EF4-FFF2-40B4-BE49-F238E27FC236}">
                      <a16:creationId xmlns:a16="http://schemas.microsoft.com/office/drawing/2014/main" id="{AEA9EA75-72D3-4AFC-A9A1-426F552D3601}"/>
                    </a:ext>
                  </a:extLst>
                </p14:cNvPr>
                <p14:cNvContentPartPr/>
                <p14:nvPr/>
              </p14:nvContentPartPr>
              <p14:xfrm>
                <a:off x="8881493" y="84480"/>
                <a:ext cx="133560" cy="144720"/>
              </p14:xfrm>
            </p:contentPart>
          </mc:Choice>
          <mc:Fallback xmlns="">
            <p:pic>
              <p:nvPicPr>
                <p:cNvPr id="19" name="Freihand 18">
                  <a:extLst>
                    <a:ext uri="{FF2B5EF4-FFF2-40B4-BE49-F238E27FC236}">
                      <a16:creationId xmlns:a16="http://schemas.microsoft.com/office/drawing/2014/main" id="{AEA9EA75-72D3-4AFC-A9A1-426F552D3601}"/>
                    </a:ext>
                  </a:extLst>
                </p:cNvPr>
                <p:cNvPicPr/>
                <p:nvPr/>
              </p:nvPicPr>
              <p:blipFill>
                <a:blip r:embed="rId35"/>
                <a:stretch>
                  <a:fillRect/>
                </a:stretch>
              </p:blipFill>
              <p:spPr>
                <a:xfrm>
                  <a:off x="8877173" y="80160"/>
                  <a:ext cx="1422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1" name="Freihand 20">
                  <a:extLst>
                    <a:ext uri="{FF2B5EF4-FFF2-40B4-BE49-F238E27FC236}">
                      <a16:creationId xmlns:a16="http://schemas.microsoft.com/office/drawing/2014/main" id="{8314565E-995F-48AA-9D85-0E462714D5A3}"/>
                    </a:ext>
                  </a:extLst>
                </p14:cNvPr>
                <p14:cNvContentPartPr/>
                <p14:nvPr/>
              </p14:nvContentPartPr>
              <p14:xfrm>
                <a:off x="9049613" y="173400"/>
                <a:ext cx="66600" cy="51480"/>
              </p14:xfrm>
            </p:contentPart>
          </mc:Choice>
          <mc:Fallback xmlns="">
            <p:pic>
              <p:nvPicPr>
                <p:cNvPr id="21" name="Freihand 20">
                  <a:extLst>
                    <a:ext uri="{FF2B5EF4-FFF2-40B4-BE49-F238E27FC236}">
                      <a16:creationId xmlns:a16="http://schemas.microsoft.com/office/drawing/2014/main" id="{8314565E-995F-48AA-9D85-0E462714D5A3}"/>
                    </a:ext>
                  </a:extLst>
                </p:cNvPr>
                <p:cNvPicPr/>
                <p:nvPr/>
              </p:nvPicPr>
              <p:blipFill>
                <a:blip r:embed="rId37"/>
                <a:stretch>
                  <a:fillRect/>
                </a:stretch>
              </p:blipFill>
              <p:spPr>
                <a:xfrm>
                  <a:off x="9045293" y="169080"/>
                  <a:ext cx="7524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2" name="Freihand 21">
                  <a:extLst>
                    <a:ext uri="{FF2B5EF4-FFF2-40B4-BE49-F238E27FC236}">
                      <a16:creationId xmlns:a16="http://schemas.microsoft.com/office/drawing/2014/main" id="{AB23401E-5DE9-4421-992F-AE10CBAF0166}"/>
                    </a:ext>
                  </a:extLst>
                </p14:cNvPr>
                <p14:cNvContentPartPr/>
                <p14:nvPr/>
              </p14:nvContentPartPr>
              <p14:xfrm>
                <a:off x="9156893" y="183120"/>
                <a:ext cx="287640" cy="220680"/>
              </p14:xfrm>
            </p:contentPart>
          </mc:Choice>
          <mc:Fallback xmlns="">
            <p:pic>
              <p:nvPicPr>
                <p:cNvPr id="22" name="Freihand 21">
                  <a:extLst>
                    <a:ext uri="{FF2B5EF4-FFF2-40B4-BE49-F238E27FC236}">
                      <a16:creationId xmlns:a16="http://schemas.microsoft.com/office/drawing/2014/main" id="{AB23401E-5DE9-4421-992F-AE10CBAF0166}"/>
                    </a:ext>
                  </a:extLst>
                </p:cNvPr>
                <p:cNvPicPr/>
                <p:nvPr/>
              </p:nvPicPr>
              <p:blipFill>
                <a:blip r:embed="rId39"/>
                <a:stretch>
                  <a:fillRect/>
                </a:stretch>
              </p:blipFill>
              <p:spPr>
                <a:xfrm>
                  <a:off x="9152573" y="178800"/>
                  <a:ext cx="2962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3" name="Freihand 22">
                  <a:extLst>
                    <a:ext uri="{FF2B5EF4-FFF2-40B4-BE49-F238E27FC236}">
                      <a16:creationId xmlns:a16="http://schemas.microsoft.com/office/drawing/2014/main" id="{D7226DB4-E5DB-4E86-B705-4AAADCDAB6C4}"/>
                    </a:ext>
                  </a:extLst>
                </p14:cNvPr>
                <p14:cNvContentPartPr/>
                <p14:nvPr/>
              </p14:nvContentPartPr>
              <p14:xfrm>
                <a:off x="9525893" y="70800"/>
                <a:ext cx="12240" cy="180720"/>
              </p14:xfrm>
            </p:contentPart>
          </mc:Choice>
          <mc:Fallback xmlns="">
            <p:pic>
              <p:nvPicPr>
                <p:cNvPr id="23" name="Freihand 22">
                  <a:extLst>
                    <a:ext uri="{FF2B5EF4-FFF2-40B4-BE49-F238E27FC236}">
                      <a16:creationId xmlns:a16="http://schemas.microsoft.com/office/drawing/2014/main" id="{D7226DB4-E5DB-4E86-B705-4AAADCDAB6C4}"/>
                    </a:ext>
                  </a:extLst>
                </p:cNvPr>
                <p:cNvPicPr/>
                <p:nvPr/>
              </p:nvPicPr>
              <p:blipFill>
                <a:blip r:embed="rId41"/>
                <a:stretch>
                  <a:fillRect/>
                </a:stretch>
              </p:blipFill>
              <p:spPr>
                <a:xfrm>
                  <a:off x="9521573" y="66480"/>
                  <a:ext cx="20880" cy="189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93657B39-DBEE-4EDE-A0AB-E7AF40F8967F}"/>
                  </a:ext>
                </a:extLst>
              </p14:cNvPr>
              <p14:cNvContentPartPr/>
              <p14:nvPr/>
            </p14:nvContentPartPr>
            <p14:xfrm>
              <a:off x="5101853" y="338640"/>
              <a:ext cx="319320" cy="548640"/>
            </p14:xfrm>
          </p:contentPart>
        </mc:Choice>
        <mc:Fallback xmlns="">
          <p:pic>
            <p:nvPicPr>
              <p:cNvPr id="27" name="Freihand 26">
                <a:extLst>
                  <a:ext uri="{FF2B5EF4-FFF2-40B4-BE49-F238E27FC236}">
                    <a16:creationId xmlns:a16="http://schemas.microsoft.com/office/drawing/2014/main" id="{93657B39-DBEE-4EDE-A0AB-E7AF40F8967F}"/>
                  </a:ext>
                </a:extLst>
              </p:cNvPr>
              <p:cNvPicPr/>
              <p:nvPr/>
            </p:nvPicPr>
            <p:blipFill>
              <a:blip r:embed="rId43"/>
              <a:stretch>
                <a:fillRect/>
              </a:stretch>
            </p:blipFill>
            <p:spPr>
              <a:xfrm>
                <a:off x="5097533" y="334320"/>
                <a:ext cx="327960" cy="557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8C42DF90-9F2A-4B53-B521-CD46F2AF98AB}"/>
                  </a:ext>
                </a:extLst>
              </p14:cNvPr>
              <p14:cNvContentPartPr/>
              <p14:nvPr/>
            </p14:nvContentPartPr>
            <p14:xfrm>
              <a:off x="1632173" y="623400"/>
              <a:ext cx="1225440" cy="662400"/>
            </p14:xfrm>
          </p:contentPart>
        </mc:Choice>
        <mc:Fallback xmlns="">
          <p:pic>
            <p:nvPicPr>
              <p:cNvPr id="28" name="Freihand 27">
                <a:extLst>
                  <a:ext uri="{FF2B5EF4-FFF2-40B4-BE49-F238E27FC236}">
                    <a16:creationId xmlns:a16="http://schemas.microsoft.com/office/drawing/2014/main" id="{8C42DF90-9F2A-4B53-B521-CD46F2AF98AB}"/>
                  </a:ext>
                </a:extLst>
              </p:cNvPr>
              <p:cNvPicPr/>
              <p:nvPr/>
            </p:nvPicPr>
            <p:blipFill>
              <a:blip r:embed="rId45"/>
              <a:stretch>
                <a:fillRect/>
              </a:stretch>
            </p:blipFill>
            <p:spPr>
              <a:xfrm>
                <a:off x="1627853" y="619080"/>
                <a:ext cx="1234080" cy="671040"/>
              </a:xfrm>
              <a:prstGeom prst="rect">
                <a:avLst/>
              </a:prstGeom>
            </p:spPr>
          </p:pic>
        </mc:Fallback>
      </mc:AlternateContent>
      <p:grpSp>
        <p:nvGrpSpPr>
          <p:cNvPr id="69" name="Gruppieren 68">
            <a:extLst>
              <a:ext uri="{FF2B5EF4-FFF2-40B4-BE49-F238E27FC236}">
                <a16:creationId xmlns:a16="http://schemas.microsoft.com/office/drawing/2014/main" id="{15DE9178-440F-4064-BFF5-AB643CE449A6}"/>
              </a:ext>
            </a:extLst>
          </p:cNvPr>
          <p:cNvGrpSpPr/>
          <p:nvPr/>
        </p:nvGrpSpPr>
        <p:grpSpPr>
          <a:xfrm>
            <a:off x="2655653" y="1130640"/>
            <a:ext cx="4375800" cy="332280"/>
            <a:chOff x="2655653" y="1130640"/>
            <a:chExt cx="4375800" cy="332280"/>
          </a:xfrm>
        </p:grpSpPr>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13A69294-1ECC-4113-B995-390D546D2595}"/>
                    </a:ext>
                  </a:extLst>
                </p14:cNvPr>
                <p14:cNvContentPartPr/>
                <p14:nvPr/>
              </p14:nvContentPartPr>
              <p14:xfrm>
                <a:off x="2655653" y="1291560"/>
                <a:ext cx="275040" cy="42840"/>
              </p14:xfrm>
            </p:contentPart>
          </mc:Choice>
          <mc:Fallback xmlns="">
            <p:pic>
              <p:nvPicPr>
                <p:cNvPr id="29" name="Freihand 28">
                  <a:extLst>
                    <a:ext uri="{FF2B5EF4-FFF2-40B4-BE49-F238E27FC236}">
                      <a16:creationId xmlns:a16="http://schemas.microsoft.com/office/drawing/2014/main" id="{13A69294-1ECC-4113-B995-390D546D2595}"/>
                    </a:ext>
                  </a:extLst>
                </p:cNvPr>
                <p:cNvPicPr/>
                <p:nvPr/>
              </p:nvPicPr>
              <p:blipFill>
                <a:blip r:embed="rId47"/>
                <a:stretch>
                  <a:fillRect/>
                </a:stretch>
              </p:blipFill>
              <p:spPr>
                <a:xfrm>
                  <a:off x="2651333" y="1287240"/>
                  <a:ext cx="28368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2EBC9E95-5273-41D8-BF01-7D871B927CAE}"/>
                    </a:ext>
                  </a:extLst>
                </p14:cNvPr>
                <p14:cNvContentPartPr/>
                <p14:nvPr/>
              </p14:nvContentPartPr>
              <p14:xfrm>
                <a:off x="2865533" y="1258800"/>
                <a:ext cx="139680" cy="165240"/>
              </p14:xfrm>
            </p:contentPart>
          </mc:Choice>
          <mc:Fallback xmlns="">
            <p:pic>
              <p:nvPicPr>
                <p:cNvPr id="30" name="Freihand 29">
                  <a:extLst>
                    <a:ext uri="{FF2B5EF4-FFF2-40B4-BE49-F238E27FC236}">
                      <a16:creationId xmlns:a16="http://schemas.microsoft.com/office/drawing/2014/main" id="{2EBC9E95-5273-41D8-BF01-7D871B927CAE}"/>
                    </a:ext>
                  </a:extLst>
                </p:cNvPr>
                <p:cNvPicPr/>
                <p:nvPr/>
              </p:nvPicPr>
              <p:blipFill>
                <a:blip r:embed="rId49"/>
                <a:stretch>
                  <a:fillRect/>
                </a:stretch>
              </p:blipFill>
              <p:spPr>
                <a:xfrm>
                  <a:off x="2861213" y="1254480"/>
                  <a:ext cx="14832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EB0B74FF-020A-47B3-B501-DC5EBDF75CB6}"/>
                    </a:ext>
                  </a:extLst>
                </p14:cNvPr>
                <p14:cNvContentPartPr/>
                <p14:nvPr/>
              </p14:nvContentPartPr>
              <p14:xfrm>
                <a:off x="3129413" y="1251600"/>
                <a:ext cx="153720" cy="95040"/>
              </p14:xfrm>
            </p:contentPart>
          </mc:Choice>
          <mc:Fallback xmlns="">
            <p:pic>
              <p:nvPicPr>
                <p:cNvPr id="31" name="Freihand 30">
                  <a:extLst>
                    <a:ext uri="{FF2B5EF4-FFF2-40B4-BE49-F238E27FC236}">
                      <a16:creationId xmlns:a16="http://schemas.microsoft.com/office/drawing/2014/main" id="{EB0B74FF-020A-47B3-B501-DC5EBDF75CB6}"/>
                    </a:ext>
                  </a:extLst>
                </p:cNvPr>
                <p:cNvPicPr/>
                <p:nvPr/>
              </p:nvPicPr>
              <p:blipFill>
                <a:blip r:embed="rId51"/>
                <a:stretch>
                  <a:fillRect/>
                </a:stretch>
              </p:blipFill>
              <p:spPr>
                <a:xfrm>
                  <a:off x="3125093" y="1247280"/>
                  <a:ext cx="1623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8C1714AE-68FF-4E71-B481-31B53B15A4F5}"/>
                    </a:ext>
                  </a:extLst>
                </p14:cNvPr>
                <p14:cNvContentPartPr/>
                <p14:nvPr/>
              </p14:nvContentPartPr>
              <p14:xfrm>
                <a:off x="3273413" y="1253400"/>
                <a:ext cx="105480" cy="209520"/>
              </p14:xfrm>
            </p:contentPart>
          </mc:Choice>
          <mc:Fallback xmlns="">
            <p:pic>
              <p:nvPicPr>
                <p:cNvPr id="32" name="Freihand 31">
                  <a:extLst>
                    <a:ext uri="{FF2B5EF4-FFF2-40B4-BE49-F238E27FC236}">
                      <a16:creationId xmlns:a16="http://schemas.microsoft.com/office/drawing/2014/main" id="{8C1714AE-68FF-4E71-B481-31B53B15A4F5}"/>
                    </a:ext>
                  </a:extLst>
                </p:cNvPr>
                <p:cNvPicPr/>
                <p:nvPr/>
              </p:nvPicPr>
              <p:blipFill>
                <a:blip r:embed="rId53"/>
                <a:stretch>
                  <a:fillRect/>
                </a:stretch>
              </p:blipFill>
              <p:spPr>
                <a:xfrm>
                  <a:off x="3269093" y="1249080"/>
                  <a:ext cx="11412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3" name="Freihand 32">
                  <a:extLst>
                    <a:ext uri="{FF2B5EF4-FFF2-40B4-BE49-F238E27FC236}">
                      <a16:creationId xmlns:a16="http://schemas.microsoft.com/office/drawing/2014/main" id="{3D0E720B-0320-4EF7-B7DF-09971304ABFC}"/>
                    </a:ext>
                  </a:extLst>
                </p14:cNvPr>
                <p14:cNvContentPartPr/>
                <p14:nvPr/>
              </p14:nvContentPartPr>
              <p14:xfrm>
                <a:off x="3419933" y="1260600"/>
                <a:ext cx="188640" cy="85320"/>
              </p14:xfrm>
            </p:contentPart>
          </mc:Choice>
          <mc:Fallback xmlns="">
            <p:pic>
              <p:nvPicPr>
                <p:cNvPr id="33" name="Freihand 32">
                  <a:extLst>
                    <a:ext uri="{FF2B5EF4-FFF2-40B4-BE49-F238E27FC236}">
                      <a16:creationId xmlns:a16="http://schemas.microsoft.com/office/drawing/2014/main" id="{3D0E720B-0320-4EF7-B7DF-09971304ABFC}"/>
                    </a:ext>
                  </a:extLst>
                </p:cNvPr>
                <p:cNvPicPr/>
                <p:nvPr/>
              </p:nvPicPr>
              <p:blipFill>
                <a:blip r:embed="rId55"/>
                <a:stretch>
                  <a:fillRect/>
                </a:stretch>
              </p:blipFill>
              <p:spPr>
                <a:xfrm>
                  <a:off x="3415613" y="1256280"/>
                  <a:ext cx="1972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4" name="Freihand 33">
                  <a:extLst>
                    <a:ext uri="{FF2B5EF4-FFF2-40B4-BE49-F238E27FC236}">
                      <a16:creationId xmlns:a16="http://schemas.microsoft.com/office/drawing/2014/main" id="{D9B6AABB-79DF-4421-B236-5E492A8994DC}"/>
                    </a:ext>
                  </a:extLst>
                </p14:cNvPr>
                <p14:cNvContentPartPr/>
                <p14:nvPr/>
              </p14:nvContentPartPr>
              <p14:xfrm>
                <a:off x="3602093" y="1255560"/>
                <a:ext cx="83880" cy="94680"/>
              </p14:xfrm>
            </p:contentPart>
          </mc:Choice>
          <mc:Fallback xmlns="">
            <p:pic>
              <p:nvPicPr>
                <p:cNvPr id="34" name="Freihand 33">
                  <a:extLst>
                    <a:ext uri="{FF2B5EF4-FFF2-40B4-BE49-F238E27FC236}">
                      <a16:creationId xmlns:a16="http://schemas.microsoft.com/office/drawing/2014/main" id="{D9B6AABB-79DF-4421-B236-5E492A8994DC}"/>
                    </a:ext>
                  </a:extLst>
                </p:cNvPr>
                <p:cNvPicPr/>
                <p:nvPr/>
              </p:nvPicPr>
              <p:blipFill>
                <a:blip r:embed="rId57"/>
                <a:stretch>
                  <a:fillRect/>
                </a:stretch>
              </p:blipFill>
              <p:spPr>
                <a:xfrm>
                  <a:off x="3597773" y="1251240"/>
                  <a:ext cx="925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5" name="Freihand 34">
                  <a:extLst>
                    <a:ext uri="{FF2B5EF4-FFF2-40B4-BE49-F238E27FC236}">
                      <a16:creationId xmlns:a16="http://schemas.microsoft.com/office/drawing/2014/main" id="{42335E09-C35C-4208-B159-0D7BD08AAE17}"/>
                    </a:ext>
                  </a:extLst>
                </p14:cNvPr>
                <p14:cNvContentPartPr/>
                <p14:nvPr/>
              </p14:nvContentPartPr>
              <p14:xfrm>
                <a:off x="3706493" y="1259160"/>
                <a:ext cx="185400" cy="60840"/>
              </p14:xfrm>
            </p:contentPart>
          </mc:Choice>
          <mc:Fallback xmlns="">
            <p:pic>
              <p:nvPicPr>
                <p:cNvPr id="35" name="Freihand 34">
                  <a:extLst>
                    <a:ext uri="{FF2B5EF4-FFF2-40B4-BE49-F238E27FC236}">
                      <a16:creationId xmlns:a16="http://schemas.microsoft.com/office/drawing/2014/main" id="{42335E09-C35C-4208-B159-0D7BD08AAE17}"/>
                    </a:ext>
                  </a:extLst>
                </p:cNvPr>
                <p:cNvPicPr/>
                <p:nvPr/>
              </p:nvPicPr>
              <p:blipFill>
                <a:blip r:embed="rId59"/>
                <a:stretch>
                  <a:fillRect/>
                </a:stretch>
              </p:blipFill>
              <p:spPr>
                <a:xfrm>
                  <a:off x="3702173" y="1254840"/>
                  <a:ext cx="1940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6" name="Freihand 35">
                  <a:extLst>
                    <a:ext uri="{FF2B5EF4-FFF2-40B4-BE49-F238E27FC236}">
                      <a16:creationId xmlns:a16="http://schemas.microsoft.com/office/drawing/2014/main" id="{9497316C-D1AD-44E8-8B93-EAAB9FC5BA80}"/>
                    </a:ext>
                  </a:extLst>
                </p14:cNvPr>
                <p14:cNvContentPartPr/>
                <p14:nvPr/>
              </p14:nvContentPartPr>
              <p14:xfrm>
                <a:off x="3881093" y="1209840"/>
                <a:ext cx="213120" cy="120600"/>
              </p14:xfrm>
            </p:contentPart>
          </mc:Choice>
          <mc:Fallback xmlns="">
            <p:pic>
              <p:nvPicPr>
                <p:cNvPr id="36" name="Freihand 35">
                  <a:extLst>
                    <a:ext uri="{FF2B5EF4-FFF2-40B4-BE49-F238E27FC236}">
                      <a16:creationId xmlns:a16="http://schemas.microsoft.com/office/drawing/2014/main" id="{9497316C-D1AD-44E8-8B93-EAAB9FC5BA80}"/>
                    </a:ext>
                  </a:extLst>
                </p:cNvPr>
                <p:cNvPicPr/>
                <p:nvPr/>
              </p:nvPicPr>
              <p:blipFill>
                <a:blip r:embed="rId61"/>
                <a:stretch>
                  <a:fillRect/>
                </a:stretch>
              </p:blipFill>
              <p:spPr>
                <a:xfrm>
                  <a:off x="3876773" y="1205520"/>
                  <a:ext cx="2217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7" name="Freihand 36">
                  <a:extLst>
                    <a:ext uri="{FF2B5EF4-FFF2-40B4-BE49-F238E27FC236}">
                      <a16:creationId xmlns:a16="http://schemas.microsoft.com/office/drawing/2014/main" id="{9ADE7EE7-1F5D-4EB6-856A-693116074AA9}"/>
                    </a:ext>
                  </a:extLst>
                </p14:cNvPr>
                <p14:cNvContentPartPr/>
                <p14:nvPr/>
              </p14:nvContentPartPr>
              <p14:xfrm>
                <a:off x="4087013" y="1245480"/>
                <a:ext cx="115200" cy="120240"/>
              </p14:xfrm>
            </p:contentPart>
          </mc:Choice>
          <mc:Fallback xmlns="">
            <p:pic>
              <p:nvPicPr>
                <p:cNvPr id="37" name="Freihand 36">
                  <a:extLst>
                    <a:ext uri="{FF2B5EF4-FFF2-40B4-BE49-F238E27FC236}">
                      <a16:creationId xmlns:a16="http://schemas.microsoft.com/office/drawing/2014/main" id="{9ADE7EE7-1F5D-4EB6-856A-693116074AA9}"/>
                    </a:ext>
                  </a:extLst>
                </p:cNvPr>
                <p:cNvPicPr/>
                <p:nvPr/>
              </p:nvPicPr>
              <p:blipFill>
                <a:blip r:embed="rId63"/>
                <a:stretch>
                  <a:fillRect/>
                </a:stretch>
              </p:blipFill>
              <p:spPr>
                <a:xfrm>
                  <a:off x="4082693" y="1241160"/>
                  <a:ext cx="1238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8" name="Freihand 37">
                  <a:extLst>
                    <a:ext uri="{FF2B5EF4-FFF2-40B4-BE49-F238E27FC236}">
                      <a16:creationId xmlns:a16="http://schemas.microsoft.com/office/drawing/2014/main" id="{F165957D-E551-460F-B171-6525384285B2}"/>
                    </a:ext>
                  </a:extLst>
                </p14:cNvPr>
                <p14:cNvContentPartPr/>
                <p14:nvPr/>
              </p14:nvContentPartPr>
              <p14:xfrm>
                <a:off x="4351973" y="1252680"/>
                <a:ext cx="303120" cy="100800"/>
              </p14:xfrm>
            </p:contentPart>
          </mc:Choice>
          <mc:Fallback xmlns="">
            <p:pic>
              <p:nvPicPr>
                <p:cNvPr id="38" name="Freihand 37">
                  <a:extLst>
                    <a:ext uri="{FF2B5EF4-FFF2-40B4-BE49-F238E27FC236}">
                      <a16:creationId xmlns:a16="http://schemas.microsoft.com/office/drawing/2014/main" id="{F165957D-E551-460F-B171-6525384285B2}"/>
                    </a:ext>
                  </a:extLst>
                </p:cNvPr>
                <p:cNvPicPr/>
                <p:nvPr/>
              </p:nvPicPr>
              <p:blipFill>
                <a:blip r:embed="rId65"/>
                <a:stretch>
                  <a:fillRect/>
                </a:stretch>
              </p:blipFill>
              <p:spPr>
                <a:xfrm>
                  <a:off x="4347653" y="1248360"/>
                  <a:ext cx="3117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9" name="Freihand 38">
                  <a:extLst>
                    <a:ext uri="{FF2B5EF4-FFF2-40B4-BE49-F238E27FC236}">
                      <a16:creationId xmlns:a16="http://schemas.microsoft.com/office/drawing/2014/main" id="{9C447A50-C44F-4263-B0AA-829E02222D2A}"/>
                    </a:ext>
                  </a:extLst>
                </p14:cNvPr>
                <p14:cNvContentPartPr/>
                <p14:nvPr/>
              </p14:nvContentPartPr>
              <p14:xfrm>
                <a:off x="4618733" y="1170600"/>
                <a:ext cx="18720" cy="13680"/>
              </p14:xfrm>
            </p:contentPart>
          </mc:Choice>
          <mc:Fallback xmlns="">
            <p:pic>
              <p:nvPicPr>
                <p:cNvPr id="39" name="Freihand 38">
                  <a:extLst>
                    <a:ext uri="{FF2B5EF4-FFF2-40B4-BE49-F238E27FC236}">
                      <a16:creationId xmlns:a16="http://schemas.microsoft.com/office/drawing/2014/main" id="{9C447A50-C44F-4263-B0AA-829E02222D2A}"/>
                    </a:ext>
                  </a:extLst>
                </p:cNvPr>
                <p:cNvPicPr/>
                <p:nvPr/>
              </p:nvPicPr>
              <p:blipFill>
                <a:blip r:embed="rId67"/>
                <a:stretch>
                  <a:fillRect/>
                </a:stretch>
              </p:blipFill>
              <p:spPr>
                <a:xfrm>
                  <a:off x="4614413" y="1166280"/>
                  <a:ext cx="273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0" name="Freihand 39">
                  <a:extLst>
                    <a:ext uri="{FF2B5EF4-FFF2-40B4-BE49-F238E27FC236}">
                      <a16:creationId xmlns:a16="http://schemas.microsoft.com/office/drawing/2014/main" id="{8B2EC7E9-EA5B-4DA5-9306-AB1F35226402}"/>
                    </a:ext>
                  </a:extLst>
                </p14:cNvPr>
                <p14:cNvContentPartPr/>
                <p14:nvPr/>
              </p14:nvContentPartPr>
              <p14:xfrm>
                <a:off x="4917173" y="1199040"/>
                <a:ext cx="33480" cy="175320"/>
              </p14:xfrm>
            </p:contentPart>
          </mc:Choice>
          <mc:Fallback xmlns="">
            <p:pic>
              <p:nvPicPr>
                <p:cNvPr id="40" name="Freihand 39">
                  <a:extLst>
                    <a:ext uri="{FF2B5EF4-FFF2-40B4-BE49-F238E27FC236}">
                      <a16:creationId xmlns:a16="http://schemas.microsoft.com/office/drawing/2014/main" id="{8B2EC7E9-EA5B-4DA5-9306-AB1F35226402}"/>
                    </a:ext>
                  </a:extLst>
                </p:cNvPr>
                <p:cNvPicPr/>
                <p:nvPr/>
              </p:nvPicPr>
              <p:blipFill>
                <a:blip r:embed="rId69"/>
                <a:stretch>
                  <a:fillRect/>
                </a:stretch>
              </p:blipFill>
              <p:spPr>
                <a:xfrm>
                  <a:off x="4912853" y="1194720"/>
                  <a:ext cx="421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1" name="Freihand 40">
                  <a:extLst>
                    <a:ext uri="{FF2B5EF4-FFF2-40B4-BE49-F238E27FC236}">
                      <a16:creationId xmlns:a16="http://schemas.microsoft.com/office/drawing/2014/main" id="{3AA3A6EC-7F1E-4655-8B70-7C1A09BA8927}"/>
                    </a:ext>
                  </a:extLst>
                </p14:cNvPr>
                <p14:cNvContentPartPr/>
                <p14:nvPr/>
              </p14:nvContentPartPr>
              <p14:xfrm>
                <a:off x="4851293" y="1190760"/>
                <a:ext cx="205200" cy="138600"/>
              </p14:xfrm>
            </p:contentPart>
          </mc:Choice>
          <mc:Fallback xmlns="">
            <p:pic>
              <p:nvPicPr>
                <p:cNvPr id="41" name="Freihand 40">
                  <a:extLst>
                    <a:ext uri="{FF2B5EF4-FFF2-40B4-BE49-F238E27FC236}">
                      <a16:creationId xmlns:a16="http://schemas.microsoft.com/office/drawing/2014/main" id="{3AA3A6EC-7F1E-4655-8B70-7C1A09BA8927}"/>
                    </a:ext>
                  </a:extLst>
                </p:cNvPr>
                <p:cNvPicPr/>
                <p:nvPr/>
              </p:nvPicPr>
              <p:blipFill>
                <a:blip r:embed="rId71"/>
                <a:stretch>
                  <a:fillRect/>
                </a:stretch>
              </p:blipFill>
              <p:spPr>
                <a:xfrm>
                  <a:off x="4846973" y="1186440"/>
                  <a:ext cx="2138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2" name="Freihand 41">
                  <a:extLst>
                    <a:ext uri="{FF2B5EF4-FFF2-40B4-BE49-F238E27FC236}">
                      <a16:creationId xmlns:a16="http://schemas.microsoft.com/office/drawing/2014/main" id="{657D3B67-B206-456C-B71C-BA0A5D69CA7E}"/>
                    </a:ext>
                  </a:extLst>
                </p14:cNvPr>
                <p14:cNvContentPartPr/>
                <p14:nvPr/>
              </p14:nvContentPartPr>
              <p14:xfrm>
                <a:off x="5019773" y="1263840"/>
                <a:ext cx="106200" cy="67680"/>
              </p14:xfrm>
            </p:contentPart>
          </mc:Choice>
          <mc:Fallback xmlns="">
            <p:pic>
              <p:nvPicPr>
                <p:cNvPr id="42" name="Freihand 41">
                  <a:extLst>
                    <a:ext uri="{FF2B5EF4-FFF2-40B4-BE49-F238E27FC236}">
                      <a16:creationId xmlns:a16="http://schemas.microsoft.com/office/drawing/2014/main" id="{657D3B67-B206-456C-B71C-BA0A5D69CA7E}"/>
                    </a:ext>
                  </a:extLst>
                </p:cNvPr>
                <p:cNvPicPr/>
                <p:nvPr/>
              </p:nvPicPr>
              <p:blipFill>
                <a:blip r:embed="rId73"/>
                <a:stretch>
                  <a:fillRect/>
                </a:stretch>
              </p:blipFill>
              <p:spPr>
                <a:xfrm>
                  <a:off x="5015453" y="1259520"/>
                  <a:ext cx="1148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3" name="Freihand 42">
                  <a:extLst>
                    <a:ext uri="{FF2B5EF4-FFF2-40B4-BE49-F238E27FC236}">
                      <a16:creationId xmlns:a16="http://schemas.microsoft.com/office/drawing/2014/main" id="{7E18142A-44C0-474D-9766-60C3E3567955}"/>
                    </a:ext>
                  </a:extLst>
                </p14:cNvPr>
                <p14:cNvContentPartPr/>
                <p14:nvPr/>
              </p14:nvContentPartPr>
              <p14:xfrm>
                <a:off x="5136773" y="1165200"/>
                <a:ext cx="320040" cy="170280"/>
              </p14:xfrm>
            </p:contentPart>
          </mc:Choice>
          <mc:Fallback xmlns="">
            <p:pic>
              <p:nvPicPr>
                <p:cNvPr id="43" name="Freihand 42">
                  <a:extLst>
                    <a:ext uri="{FF2B5EF4-FFF2-40B4-BE49-F238E27FC236}">
                      <a16:creationId xmlns:a16="http://schemas.microsoft.com/office/drawing/2014/main" id="{7E18142A-44C0-474D-9766-60C3E3567955}"/>
                    </a:ext>
                  </a:extLst>
                </p:cNvPr>
                <p:cNvPicPr/>
                <p:nvPr/>
              </p:nvPicPr>
              <p:blipFill>
                <a:blip r:embed="rId75"/>
                <a:stretch>
                  <a:fillRect/>
                </a:stretch>
              </p:blipFill>
              <p:spPr>
                <a:xfrm>
                  <a:off x="5132453" y="1160880"/>
                  <a:ext cx="3286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5" name="Freihand 44">
                  <a:extLst>
                    <a:ext uri="{FF2B5EF4-FFF2-40B4-BE49-F238E27FC236}">
                      <a16:creationId xmlns:a16="http://schemas.microsoft.com/office/drawing/2014/main" id="{EDF974FF-8F56-4861-A8B5-6B36F0556AF8}"/>
                    </a:ext>
                  </a:extLst>
                </p14:cNvPr>
                <p14:cNvContentPartPr/>
                <p14:nvPr/>
              </p14:nvContentPartPr>
              <p14:xfrm>
                <a:off x="5505773" y="1227840"/>
                <a:ext cx="207360" cy="102240"/>
              </p14:xfrm>
            </p:contentPart>
          </mc:Choice>
          <mc:Fallback xmlns="">
            <p:pic>
              <p:nvPicPr>
                <p:cNvPr id="45" name="Freihand 44">
                  <a:extLst>
                    <a:ext uri="{FF2B5EF4-FFF2-40B4-BE49-F238E27FC236}">
                      <a16:creationId xmlns:a16="http://schemas.microsoft.com/office/drawing/2014/main" id="{EDF974FF-8F56-4861-A8B5-6B36F0556AF8}"/>
                    </a:ext>
                  </a:extLst>
                </p:cNvPr>
                <p:cNvPicPr/>
                <p:nvPr/>
              </p:nvPicPr>
              <p:blipFill>
                <a:blip r:embed="rId77"/>
                <a:stretch>
                  <a:fillRect/>
                </a:stretch>
              </p:blipFill>
              <p:spPr>
                <a:xfrm>
                  <a:off x="5501453" y="1223520"/>
                  <a:ext cx="2160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6" name="Freihand 45">
                  <a:extLst>
                    <a:ext uri="{FF2B5EF4-FFF2-40B4-BE49-F238E27FC236}">
                      <a16:creationId xmlns:a16="http://schemas.microsoft.com/office/drawing/2014/main" id="{542C7BD2-8BCF-471A-891C-23FC93FE26D7}"/>
                    </a:ext>
                  </a:extLst>
                </p14:cNvPr>
                <p14:cNvContentPartPr/>
                <p14:nvPr/>
              </p14:nvContentPartPr>
              <p14:xfrm>
                <a:off x="5742653" y="1182480"/>
                <a:ext cx="72000" cy="142200"/>
              </p14:xfrm>
            </p:contentPart>
          </mc:Choice>
          <mc:Fallback xmlns="">
            <p:pic>
              <p:nvPicPr>
                <p:cNvPr id="46" name="Freihand 45">
                  <a:extLst>
                    <a:ext uri="{FF2B5EF4-FFF2-40B4-BE49-F238E27FC236}">
                      <a16:creationId xmlns:a16="http://schemas.microsoft.com/office/drawing/2014/main" id="{542C7BD2-8BCF-471A-891C-23FC93FE26D7}"/>
                    </a:ext>
                  </a:extLst>
                </p:cNvPr>
                <p:cNvPicPr/>
                <p:nvPr/>
              </p:nvPicPr>
              <p:blipFill>
                <a:blip r:embed="rId79"/>
                <a:stretch>
                  <a:fillRect/>
                </a:stretch>
              </p:blipFill>
              <p:spPr>
                <a:xfrm>
                  <a:off x="5738333" y="1178160"/>
                  <a:ext cx="806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7" name="Freihand 46">
                  <a:extLst>
                    <a:ext uri="{FF2B5EF4-FFF2-40B4-BE49-F238E27FC236}">
                      <a16:creationId xmlns:a16="http://schemas.microsoft.com/office/drawing/2014/main" id="{93003EC3-A1D7-41CD-A4B5-1CA352B9E0E7}"/>
                    </a:ext>
                  </a:extLst>
                </p14:cNvPr>
                <p14:cNvContentPartPr/>
                <p14:nvPr/>
              </p14:nvContentPartPr>
              <p14:xfrm>
                <a:off x="5831573" y="1244400"/>
                <a:ext cx="82440" cy="75240"/>
              </p14:xfrm>
            </p:contentPart>
          </mc:Choice>
          <mc:Fallback xmlns="">
            <p:pic>
              <p:nvPicPr>
                <p:cNvPr id="47" name="Freihand 46">
                  <a:extLst>
                    <a:ext uri="{FF2B5EF4-FFF2-40B4-BE49-F238E27FC236}">
                      <a16:creationId xmlns:a16="http://schemas.microsoft.com/office/drawing/2014/main" id="{93003EC3-A1D7-41CD-A4B5-1CA352B9E0E7}"/>
                    </a:ext>
                  </a:extLst>
                </p:cNvPr>
                <p:cNvPicPr/>
                <p:nvPr/>
              </p:nvPicPr>
              <p:blipFill>
                <a:blip r:embed="rId81"/>
                <a:stretch>
                  <a:fillRect/>
                </a:stretch>
              </p:blipFill>
              <p:spPr>
                <a:xfrm>
                  <a:off x="5827253" y="1240080"/>
                  <a:ext cx="91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8" name="Freihand 47">
                  <a:extLst>
                    <a:ext uri="{FF2B5EF4-FFF2-40B4-BE49-F238E27FC236}">
                      <a16:creationId xmlns:a16="http://schemas.microsoft.com/office/drawing/2014/main" id="{9B7ACF62-EF27-437E-81D8-CD6593091C08}"/>
                    </a:ext>
                  </a:extLst>
                </p14:cNvPr>
                <p14:cNvContentPartPr/>
                <p14:nvPr/>
              </p14:nvContentPartPr>
              <p14:xfrm>
                <a:off x="5933093" y="1153680"/>
                <a:ext cx="150840" cy="158400"/>
              </p14:xfrm>
            </p:contentPart>
          </mc:Choice>
          <mc:Fallback xmlns="">
            <p:pic>
              <p:nvPicPr>
                <p:cNvPr id="48" name="Freihand 47">
                  <a:extLst>
                    <a:ext uri="{FF2B5EF4-FFF2-40B4-BE49-F238E27FC236}">
                      <a16:creationId xmlns:a16="http://schemas.microsoft.com/office/drawing/2014/main" id="{9B7ACF62-EF27-437E-81D8-CD6593091C08}"/>
                    </a:ext>
                  </a:extLst>
                </p:cNvPr>
                <p:cNvPicPr/>
                <p:nvPr/>
              </p:nvPicPr>
              <p:blipFill>
                <a:blip r:embed="rId83"/>
                <a:stretch>
                  <a:fillRect/>
                </a:stretch>
              </p:blipFill>
              <p:spPr>
                <a:xfrm>
                  <a:off x="5928773" y="1149360"/>
                  <a:ext cx="15948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9" name="Freihand 48">
                  <a:extLst>
                    <a:ext uri="{FF2B5EF4-FFF2-40B4-BE49-F238E27FC236}">
                      <a16:creationId xmlns:a16="http://schemas.microsoft.com/office/drawing/2014/main" id="{1C25049E-DB73-493E-8DA3-9A0549EBA065}"/>
                    </a:ext>
                  </a:extLst>
                </p14:cNvPr>
                <p14:cNvContentPartPr/>
                <p14:nvPr/>
              </p14:nvContentPartPr>
              <p14:xfrm>
                <a:off x="6135053" y="1289760"/>
                <a:ext cx="10080" cy="18360"/>
              </p14:xfrm>
            </p:contentPart>
          </mc:Choice>
          <mc:Fallback xmlns="">
            <p:pic>
              <p:nvPicPr>
                <p:cNvPr id="49" name="Freihand 48">
                  <a:extLst>
                    <a:ext uri="{FF2B5EF4-FFF2-40B4-BE49-F238E27FC236}">
                      <a16:creationId xmlns:a16="http://schemas.microsoft.com/office/drawing/2014/main" id="{1C25049E-DB73-493E-8DA3-9A0549EBA065}"/>
                    </a:ext>
                  </a:extLst>
                </p:cNvPr>
                <p:cNvPicPr/>
                <p:nvPr/>
              </p:nvPicPr>
              <p:blipFill>
                <a:blip r:embed="rId85"/>
                <a:stretch>
                  <a:fillRect/>
                </a:stretch>
              </p:blipFill>
              <p:spPr>
                <a:xfrm>
                  <a:off x="6130733" y="1285440"/>
                  <a:ext cx="187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0" name="Freihand 49">
                  <a:extLst>
                    <a:ext uri="{FF2B5EF4-FFF2-40B4-BE49-F238E27FC236}">
                      <a16:creationId xmlns:a16="http://schemas.microsoft.com/office/drawing/2014/main" id="{59D3D904-EB85-48E5-A606-7EEBC0EED046}"/>
                    </a:ext>
                  </a:extLst>
                </p14:cNvPr>
                <p14:cNvContentPartPr/>
                <p14:nvPr/>
              </p14:nvContentPartPr>
              <p14:xfrm>
                <a:off x="6361493" y="1196160"/>
                <a:ext cx="360" cy="360"/>
              </p14:xfrm>
            </p:contentPart>
          </mc:Choice>
          <mc:Fallback xmlns="">
            <p:pic>
              <p:nvPicPr>
                <p:cNvPr id="50" name="Freihand 49">
                  <a:extLst>
                    <a:ext uri="{FF2B5EF4-FFF2-40B4-BE49-F238E27FC236}">
                      <a16:creationId xmlns:a16="http://schemas.microsoft.com/office/drawing/2014/main" id="{59D3D904-EB85-48E5-A606-7EEBC0EED046}"/>
                    </a:ext>
                  </a:extLst>
                </p:cNvPr>
                <p:cNvPicPr/>
                <p:nvPr/>
              </p:nvPicPr>
              <p:blipFill>
                <a:blip r:embed="rId19"/>
                <a:stretch>
                  <a:fillRect/>
                </a:stretch>
              </p:blipFill>
              <p:spPr>
                <a:xfrm>
                  <a:off x="6357173" y="1191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1" name="Freihand 50">
                  <a:extLst>
                    <a:ext uri="{FF2B5EF4-FFF2-40B4-BE49-F238E27FC236}">
                      <a16:creationId xmlns:a16="http://schemas.microsoft.com/office/drawing/2014/main" id="{DAA62C90-AFC1-4F0A-B9AA-8E6B03BB6E81}"/>
                    </a:ext>
                  </a:extLst>
                </p14:cNvPr>
                <p14:cNvContentPartPr/>
                <p14:nvPr/>
              </p14:nvContentPartPr>
              <p14:xfrm>
                <a:off x="6334493" y="1196160"/>
                <a:ext cx="222120" cy="105480"/>
              </p14:xfrm>
            </p:contentPart>
          </mc:Choice>
          <mc:Fallback xmlns="">
            <p:pic>
              <p:nvPicPr>
                <p:cNvPr id="51" name="Freihand 50">
                  <a:extLst>
                    <a:ext uri="{FF2B5EF4-FFF2-40B4-BE49-F238E27FC236}">
                      <a16:creationId xmlns:a16="http://schemas.microsoft.com/office/drawing/2014/main" id="{DAA62C90-AFC1-4F0A-B9AA-8E6B03BB6E81}"/>
                    </a:ext>
                  </a:extLst>
                </p:cNvPr>
                <p:cNvPicPr/>
                <p:nvPr/>
              </p:nvPicPr>
              <p:blipFill>
                <a:blip r:embed="rId88"/>
                <a:stretch>
                  <a:fillRect/>
                </a:stretch>
              </p:blipFill>
              <p:spPr>
                <a:xfrm>
                  <a:off x="6330173" y="1191840"/>
                  <a:ext cx="2307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2" name="Freihand 51">
                  <a:extLst>
                    <a:ext uri="{FF2B5EF4-FFF2-40B4-BE49-F238E27FC236}">
                      <a16:creationId xmlns:a16="http://schemas.microsoft.com/office/drawing/2014/main" id="{55566F0A-848D-44E8-A299-742F69093944}"/>
                    </a:ext>
                  </a:extLst>
                </p14:cNvPr>
                <p14:cNvContentPartPr/>
                <p14:nvPr/>
              </p14:nvContentPartPr>
              <p14:xfrm>
                <a:off x="6585773" y="1130640"/>
                <a:ext cx="42120" cy="41040"/>
              </p14:xfrm>
            </p:contentPart>
          </mc:Choice>
          <mc:Fallback xmlns="">
            <p:pic>
              <p:nvPicPr>
                <p:cNvPr id="52" name="Freihand 51">
                  <a:extLst>
                    <a:ext uri="{FF2B5EF4-FFF2-40B4-BE49-F238E27FC236}">
                      <a16:creationId xmlns:a16="http://schemas.microsoft.com/office/drawing/2014/main" id="{55566F0A-848D-44E8-A299-742F69093944}"/>
                    </a:ext>
                  </a:extLst>
                </p:cNvPr>
                <p:cNvPicPr/>
                <p:nvPr/>
              </p:nvPicPr>
              <p:blipFill>
                <a:blip r:embed="rId90"/>
                <a:stretch>
                  <a:fillRect/>
                </a:stretch>
              </p:blipFill>
              <p:spPr>
                <a:xfrm>
                  <a:off x="6581453" y="1126320"/>
                  <a:ext cx="5076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3" name="Freihand 52">
                  <a:extLst>
                    <a:ext uri="{FF2B5EF4-FFF2-40B4-BE49-F238E27FC236}">
                      <a16:creationId xmlns:a16="http://schemas.microsoft.com/office/drawing/2014/main" id="{D0CC0BF9-8065-4FF6-8134-8CC50EA2D995}"/>
                    </a:ext>
                  </a:extLst>
                </p14:cNvPr>
                <p14:cNvContentPartPr/>
                <p14:nvPr/>
              </p14:nvContentPartPr>
              <p14:xfrm>
                <a:off x="6689093" y="1136040"/>
                <a:ext cx="342360" cy="133200"/>
              </p14:xfrm>
            </p:contentPart>
          </mc:Choice>
          <mc:Fallback xmlns="">
            <p:pic>
              <p:nvPicPr>
                <p:cNvPr id="53" name="Freihand 52">
                  <a:extLst>
                    <a:ext uri="{FF2B5EF4-FFF2-40B4-BE49-F238E27FC236}">
                      <a16:creationId xmlns:a16="http://schemas.microsoft.com/office/drawing/2014/main" id="{D0CC0BF9-8065-4FF6-8134-8CC50EA2D995}"/>
                    </a:ext>
                  </a:extLst>
                </p:cNvPr>
                <p:cNvPicPr/>
                <p:nvPr/>
              </p:nvPicPr>
              <p:blipFill>
                <a:blip r:embed="rId92"/>
                <a:stretch>
                  <a:fillRect/>
                </a:stretch>
              </p:blipFill>
              <p:spPr>
                <a:xfrm>
                  <a:off x="6684773" y="1131720"/>
                  <a:ext cx="351000" cy="141840"/>
                </a:xfrm>
                <a:prstGeom prst="rect">
                  <a:avLst/>
                </a:prstGeom>
              </p:spPr>
            </p:pic>
          </mc:Fallback>
        </mc:AlternateContent>
      </p:grpSp>
      <p:grpSp>
        <p:nvGrpSpPr>
          <p:cNvPr id="72" name="Gruppieren 71">
            <a:extLst>
              <a:ext uri="{FF2B5EF4-FFF2-40B4-BE49-F238E27FC236}">
                <a16:creationId xmlns:a16="http://schemas.microsoft.com/office/drawing/2014/main" id="{632385C0-C087-4C0D-AA1F-757D9B2D960F}"/>
              </a:ext>
            </a:extLst>
          </p:cNvPr>
          <p:cNvGrpSpPr/>
          <p:nvPr/>
        </p:nvGrpSpPr>
        <p:grpSpPr>
          <a:xfrm>
            <a:off x="7291733" y="904560"/>
            <a:ext cx="1643400" cy="435240"/>
            <a:chOff x="7291733" y="904560"/>
            <a:chExt cx="1643400" cy="435240"/>
          </a:xfrm>
        </p:grpSpPr>
        <mc:AlternateContent xmlns:mc="http://schemas.openxmlformats.org/markup-compatibility/2006" xmlns:p14="http://schemas.microsoft.com/office/powerpoint/2010/main">
          <mc:Choice Requires="p14">
            <p:contentPart p14:bwMode="auto" r:id="rId93">
              <p14:nvContentPartPr>
                <p14:cNvPr id="54" name="Freihand 53">
                  <a:extLst>
                    <a:ext uri="{FF2B5EF4-FFF2-40B4-BE49-F238E27FC236}">
                      <a16:creationId xmlns:a16="http://schemas.microsoft.com/office/drawing/2014/main" id="{2A892A1B-4434-49C1-BEA8-99A5448D199D}"/>
                    </a:ext>
                  </a:extLst>
                </p14:cNvPr>
                <p14:cNvContentPartPr/>
                <p14:nvPr/>
              </p14:nvContentPartPr>
              <p14:xfrm>
                <a:off x="7291733" y="1078440"/>
                <a:ext cx="160200" cy="167040"/>
              </p14:xfrm>
            </p:contentPart>
          </mc:Choice>
          <mc:Fallback xmlns="">
            <p:pic>
              <p:nvPicPr>
                <p:cNvPr id="54" name="Freihand 53">
                  <a:extLst>
                    <a:ext uri="{FF2B5EF4-FFF2-40B4-BE49-F238E27FC236}">
                      <a16:creationId xmlns:a16="http://schemas.microsoft.com/office/drawing/2014/main" id="{2A892A1B-4434-49C1-BEA8-99A5448D199D}"/>
                    </a:ext>
                  </a:extLst>
                </p:cNvPr>
                <p:cNvPicPr/>
                <p:nvPr/>
              </p:nvPicPr>
              <p:blipFill>
                <a:blip r:embed="rId94"/>
                <a:stretch>
                  <a:fillRect/>
                </a:stretch>
              </p:blipFill>
              <p:spPr>
                <a:xfrm>
                  <a:off x="7287413" y="1074120"/>
                  <a:ext cx="1688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5" name="Freihand 54">
                  <a:extLst>
                    <a:ext uri="{FF2B5EF4-FFF2-40B4-BE49-F238E27FC236}">
                      <a16:creationId xmlns:a16="http://schemas.microsoft.com/office/drawing/2014/main" id="{442CE491-B5DB-4D58-9BE9-3668A57E871E}"/>
                    </a:ext>
                  </a:extLst>
                </p14:cNvPr>
                <p14:cNvContentPartPr/>
                <p14:nvPr/>
              </p14:nvContentPartPr>
              <p14:xfrm>
                <a:off x="7446893" y="1176000"/>
                <a:ext cx="94680" cy="76680"/>
              </p14:xfrm>
            </p:contentPart>
          </mc:Choice>
          <mc:Fallback xmlns="">
            <p:pic>
              <p:nvPicPr>
                <p:cNvPr id="55" name="Freihand 54">
                  <a:extLst>
                    <a:ext uri="{FF2B5EF4-FFF2-40B4-BE49-F238E27FC236}">
                      <a16:creationId xmlns:a16="http://schemas.microsoft.com/office/drawing/2014/main" id="{442CE491-B5DB-4D58-9BE9-3668A57E871E}"/>
                    </a:ext>
                  </a:extLst>
                </p:cNvPr>
                <p:cNvPicPr/>
                <p:nvPr/>
              </p:nvPicPr>
              <p:blipFill>
                <a:blip r:embed="rId96"/>
                <a:stretch>
                  <a:fillRect/>
                </a:stretch>
              </p:blipFill>
              <p:spPr>
                <a:xfrm>
                  <a:off x="7442573" y="1171680"/>
                  <a:ext cx="1033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6" name="Freihand 55">
                  <a:extLst>
                    <a:ext uri="{FF2B5EF4-FFF2-40B4-BE49-F238E27FC236}">
                      <a16:creationId xmlns:a16="http://schemas.microsoft.com/office/drawing/2014/main" id="{898763A1-D43A-4B7F-A1EE-676B1A5CF21D}"/>
                    </a:ext>
                  </a:extLst>
                </p14:cNvPr>
                <p14:cNvContentPartPr/>
                <p14:nvPr/>
              </p14:nvContentPartPr>
              <p14:xfrm>
                <a:off x="7617533" y="1041360"/>
                <a:ext cx="145440" cy="181440"/>
              </p14:xfrm>
            </p:contentPart>
          </mc:Choice>
          <mc:Fallback xmlns="">
            <p:pic>
              <p:nvPicPr>
                <p:cNvPr id="56" name="Freihand 55">
                  <a:extLst>
                    <a:ext uri="{FF2B5EF4-FFF2-40B4-BE49-F238E27FC236}">
                      <a16:creationId xmlns:a16="http://schemas.microsoft.com/office/drawing/2014/main" id="{898763A1-D43A-4B7F-A1EE-676B1A5CF21D}"/>
                    </a:ext>
                  </a:extLst>
                </p:cNvPr>
                <p:cNvPicPr/>
                <p:nvPr/>
              </p:nvPicPr>
              <p:blipFill>
                <a:blip r:embed="rId98"/>
                <a:stretch>
                  <a:fillRect/>
                </a:stretch>
              </p:blipFill>
              <p:spPr>
                <a:xfrm>
                  <a:off x="7613213" y="1037040"/>
                  <a:ext cx="1540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7" name="Freihand 56">
                  <a:extLst>
                    <a:ext uri="{FF2B5EF4-FFF2-40B4-BE49-F238E27FC236}">
                      <a16:creationId xmlns:a16="http://schemas.microsoft.com/office/drawing/2014/main" id="{DF952C59-B8EA-46CE-912B-08E7BC623DA1}"/>
                    </a:ext>
                  </a:extLst>
                </p14:cNvPr>
                <p14:cNvContentPartPr/>
                <p14:nvPr/>
              </p14:nvContentPartPr>
              <p14:xfrm>
                <a:off x="7697453" y="1132440"/>
                <a:ext cx="18360" cy="23040"/>
              </p14:xfrm>
            </p:contentPart>
          </mc:Choice>
          <mc:Fallback xmlns="">
            <p:pic>
              <p:nvPicPr>
                <p:cNvPr id="57" name="Freihand 56">
                  <a:extLst>
                    <a:ext uri="{FF2B5EF4-FFF2-40B4-BE49-F238E27FC236}">
                      <a16:creationId xmlns:a16="http://schemas.microsoft.com/office/drawing/2014/main" id="{DF952C59-B8EA-46CE-912B-08E7BC623DA1}"/>
                    </a:ext>
                  </a:extLst>
                </p:cNvPr>
                <p:cNvPicPr/>
                <p:nvPr/>
              </p:nvPicPr>
              <p:blipFill>
                <a:blip r:embed="rId100"/>
                <a:stretch>
                  <a:fillRect/>
                </a:stretch>
              </p:blipFill>
              <p:spPr>
                <a:xfrm>
                  <a:off x="7693133" y="1128120"/>
                  <a:ext cx="270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8" name="Freihand 57">
                  <a:extLst>
                    <a:ext uri="{FF2B5EF4-FFF2-40B4-BE49-F238E27FC236}">
                      <a16:creationId xmlns:a16="http://schemas.microsoft.com/office/drawing/2014/main" id="{628CB86E-B6D6-4D93-A1B7-971F7706ED76}"/>
                    </a:ext>
                  </a:extLst>
                </p14:cNvPr>
                <p14:cNvContentPartPr/>
                <p14:nvPr/>
              </p14:nvContentPartPr>
              <p14:xfrm>
                <a:off x="7674413" y="1154760"/>
                <a:ext cx="76680" cy="70920"/>
              </p14:xfrm>
            </p:contentPart>
          </mc:Choice>
          <mc:Fallback xmlns="">
            <p:pic>
              <p:nvPicPr>
                <p:cNvPr id="58" name="Freihand 57">
                  <a:extLst>
                    <a:ext uri="{FF2B5EF4-FFF2-40B4-BE49-F238E27FC236}">
                      <a16:creationId xmlns:a16="http://schemas.microsoft.com/office/drawing/2014/main" id="{628CB86E-B6D6-4D93-A1B7-971F7706ED76}"/>
                    </a:ext>
                  </a:extLst>
                </p:cNvPr>
                <p:cNvPicPr/>
                <p:nvPr/>
              </p:nvPicPr>
              <p:blipFill>
                <a:blip r:embed="rId102"/>
                <a:stretch>
                  <a:fillRect/>
                </a:stretch>
              </p:blipFill>
              <p:spPr>
                <a:xfrm>
                  <a:off x="7670093" y="1150440"/>
                  <a:ext cx="85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9" name="Freihand 58">
                  <a:extLst>
                    <a:ext uri="{FF2B5EF4-FFF2-40B4-BE49-F238E27FC236}">
                      <a16:creationId xmlns:a16="http://schemas.microsoft.com/office/drawing/2014/main" id="{26B5C94D-FAB0-42C1-8F13-08A059849055}"/>
                    </a:ext>
                  </a:extLst>
                </p14:cNvPr>
                <p14:cNvContentPartPr/>
                <p14:nvPr/>
              </p14:nvContentPartPr>
              <p14:xfrm>
                <a:off x="7796093" y="1119120"/>
                <a:ext cx="89280" cy="102600"/>
              </p14:xfrm>
            </p:contentPart>
          </mc:Choice>
          <mc:Fallback xmlns="">
            <p:pic>
              <p:nvPicPr>
                <p:cNvPr id="59" name="Freihand 58">
                  <a:extLst>
                    <a:ext uri="{FF2B5EF4-FFF2-40B4-BE49-F238E27FC236}">
                      <a16:creationId xmlns:a16="http://schemas.microsoft.com/office/drawing/2014/main" id="{26B5C94D-FAB0-42C1-8F13-08A059849055}"/>
                    </a:ext>
                  </a:extLst>
                </p:cNvPr>
                <p:cNvPicPr/>
                <p:nvPr/>
              </p:nvPicPr>
              <p:blipFill>
                <a:blip r:embed="rId104"/>
                <a:stretch>
                  <a:fillRect/>
                </a:stretch>
              </p:blipFill>
              <p:spPr>
                <a:xfrm>
                  <a:off x="7791773" y="1114800"/>
                  <a:ext cx="979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0" name="Freihand 59">
                  <a:extLst>
                    <a:ext uri="{FF2B5EF4-FFF2-40B4-BE49-F238E27FC236}">
                      <a16:creationId xmlns:a16="http://schemas.microsoft.com/office/drawing/2014/main" id="{102DA52F-075D-43AE-A777-A21AD10B69F1}"/>
                    </a:ext>
                  </a:extLst>
                </p14:cNvPr>
                <p14:cNvContentPartPr/>
                <p14:nvPr/>
              </p14:nvContentPartPr>
              <p14:xfrm>
                <a:off x="7924253" y="1093200"/>
                <a:ext cx="312480" cy="133200"/>
              </p14:xfrm>
            </p:contentPart>
          </mc:Choice>
          <mc:Fallback xmlns="">
            <p:pic>
              <p:nvPicPr>
                <p:cNvPr id="60" name="Freihand 59">
                  <a:extLst>
                    <a:ext uri="{FF2B5EF4-FFF2-40B4-BE49-F238E27FC236}">
                      <a16:creationId xmlns:a16="http://schemas.microsoft.com/office/drawing/2014/main" id="{102DA52F-075D-43AE-A777-A21AD10B69F1}"/>
                    </a:ext>
                  </a:extLst>
                </p:cNvPr>
                <p:cNvPicPr/>
                <p:nvPr/>
              </p:nvPicPr>
              <p:blipFill>
                <a:blip r:embed="rId106"/>
                <a:stretch>
                  <a:fillRect/>
                </a:stretch>
              </p:blipFill>
              <p:spPr>
                <a:xfrm>
                  <a:off x="7919933" y="1088880"/>
                  <a:ext cx="321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1" name="Freihand 60">
                  <a:extLst>
                    <a:ext uri="{FF2B5EF4-FFF2-40B4-BE49-F238E27FC236}">
                      <a16:creationId xmlns:a16="http://schemas.microsoft.com/office/drawing/2014/main" id="{9D064407-AE1B-48F8-8FE1-B19CF6BE48E4}"/>
                    </a:ext>
                  </a:extLst>
                </p14:cNvPr>
                <p14:cNvContentPartPr/>
                <p14:nvPr/>
              </p14:nvContentPartPr>
              <p14:xfrm>
                <a:off x="8246453" y="1020480"/>
                <a:ext cx="107640" cy="178920"/>
              </p14:xfrm>
            </p:contentPart>
          </mc:Choice>
          <mc:Fallback xmlns="">
            <p:pic>
              <p:nvPicPr>
                <p:cNvPr id="61" name="Freihand 60">
                  <a:extLst>
                    <a:ext uri="{FF2B5EF4-FFF2-40B4-BE49-F238E27FC236}">
                      <a16:creationId xmlns:a16="http://schemas.microsoft.com/office/drawing/2014/main" id="{9D064407-AE1B-48F8-8FE1-B19CF6BE48E4}"/>
                    </a:ext>
                  </a:extLst>
                </p:cNvPr>
                <p:cNvPicPr/>
                <p:nvPr/>
              </p:nvPicPr>
              <p:blipFill>
                <a:blip r:embed="rId108"/>
                <a:stretch>
                  <a:fillRect/>
                </a:stretch>
              </p:blipFill>
              <p:spPr>
                <a:xfrm>
                  <a:off x="8242133" y="1016160"/>
                  <a:ext cx="1162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2" name="Freihand 61">
                  <a:extLst>
                    <a:ext uri="{FF2B5EF4-FFF2-40B4-BE49-F238E27FC236}">
                      <a16:creationId xmlns:a16="http://schemas.microsoft.com/office/drawing/2014/main" id="{465C4BB7-8603-4DFE-9C61-AAE55D7DCFBC}"/>
                    </a:ext>
                  </a:extLst>
                </p14:cNvPr>
                <p14:cNvContentPartPr/>
                <p14:nvPr/>
              </p14:nvContentPartPr>
              <p14:xfrm>
                <a:off x="8310533" y="1094280"/>
                <a:ext cx="115920" cy="96120"/>
              </p14:xfrm>
            </p:contentPart>
          </mc:Choice>
          <mc:Fallback xmlns="">
            <p:pic>
              <p:nvPicPr>
                <p:cNvPr id="62" name="Freihand 61">
                  <a:extLst>
                    <a:ext uri="{FF2B5EF4-FFF2-40B4-BE49-F238E27FC236}">
                      <a16:creationId xmlns:a16="http://schemas.microsoft.com/office/drawing/2014/main" id="{465C4BB7-8603-4DFE-9C61-AAE55D7DCFBC}"/>
                    </a:ext>
                  </a:extLst>
                </p:cNvPr>
                <p:cNvPicPr/>
                <p:nvPr/>
              </p:nvPicPr>
              <p:blipFill>
                <a:blip r:embed="rId110"/>
                <a:stretch>
                  <a:fillRect/>
                </a:stretch>
              </p:blipFill>
              <p:spPr>
                <a:xfrm>
                  <a:off x="8306213" y="1089960"/>
                  <a:ext cx="1245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3" name="Freihand 62">
                  <a:extLst>
                    <a:ext uri="{FF2B5EF4-FFF2-40B4-BE49-F238E27FC236}">
                      <a16:creationId xmlns:a16="http://schemas.microsoft.com/office/drawing/2014/main" id="{7CCE53EB-A354-4151-A9E3-913775D44729}"/>
                    </a:ext>
                  </a:extLst>
                </p14:cNvPr>
                <p14:cNvContentPartPr/>
                <p14:nvPr/>
              </p14:nvContentPartPr>
              <p14:xfrm>
                <a:off x="8456693" y="974760"/>
                <a:ext cx="126720" cy="198720"/>
              </p14:xfrm>
            </p:contentPart>
          </mc:Choice>
          <mc:Fallback xmlns="">
            <p:pic>
              <p:nvPicPr>
                <p:cNvPr id="63" name="Freihand 62">
                  <a:extLst>
                    <a:ext uri="{FF2B5EF4-FFF2-40B4-BE49-F238E27FC236}">
                      <a16:creationId xmlns:a16="http://schemas.microsoft.com/office/drawing/2014/main" id="{7CCE53EB-A354-4151-A9E3-913775D44729}"/>
                    </a:ext>
                  </a:extLst>
                </p:cNvPr>
                <p:cNvPicPr/>
                <p:nvPr/>
              </p:nvPicPr>
              <p:blipFill>
                <a:blip r:embed="rId112"/>
                <a:stretch>
                  <a:fillRect/>
                </a:stretch>
              </p:blipFill>
              <p:spPr>
                <a:xfrm>
                  <a:off x="8452373" y="970440"/>
                  <a:ext cx="1353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4" name="Freihand 63">
                  <a:extLst>
                    <a:ext uri="{FF2B5EF4-FFF2-40B4-BE49-F238E27FC236}">
                      <a16:creationId xmlns:a16="http://schemas.microsoft.com/office/drawing/2014/main" id="{837506E7-6223-4B44-9722-18036571B12B}"/>
                    </a:ext>
                  </a:extLst>
                </p14:cNvPr>
                <p14:cNvContentPartPr/>
                <p14:nvPr/>
              </p14:nvContentPartPr>
              <p14:xfrm>
                <a:off x="8581253" y="965400"/>
                <a:ext cx="297000" cy="253080"/>
              </p14:xfrm>
            </p:contentPart>
          </mc:Choice>
          <mc:Fallback xmlns="">
            <p:pic>
              <p:nvPicPr>
                <p:cNvPr id="64" name="Freihand 63">
                  <a:extLst>
                    <a:ext uri="{FF2B5EF4-FFF2-40B4-BE49-F238E27FC236}">
                      <a16:creationId xmlns:a16="http://schemas.microsoft.com/office/drawing/2014/main" id="{837506E7-6223-4B44-9722-18036571B12B}"/>
                    </a:ext>
                  </a:extLst>
                </p:cNvPr>
                <p:cNvPicPr/>
                <p:nvPr/>
              </p:nvPicPr>
              <p:blipFill>
                <a:blip r:embed="rId114"/>
                <a:stretch>
                  <a:fillRect/>
                </a:stretch>
              </p:blipFill>
              <p:spPr>
                <a:xfrm>
                  <a:off x="8576933" y="961080"/>
                  <a:ext cx="30564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5" name="Freihand 64">
                  <a:extLst>
                    <a:ext uri="{FF2B5EF4-FFF2-40B4-BE49-F238E27FC236}">
                      <a16:creationId xmlns:a16="http://schemas.microsoft.com/office/drawing/2014/main" id="{55D9A687-FF49-4A4A-833D-1B28387DB84B}"/>
                    </a:ext>
                  </a:extLst>
                </p14:cNvPr>
                <p14:cNvContentPartPr/>
                <p14:nvPr/>
              </p14:nvContentPartPr>
              <p14:xfrm>
                <a:off x="8915693" y="904560"/>
                <a:ext cx="19440" cy="145080"/>
              </p14:xfrm>
            </p:contentPart>
          </mc:Choice>
          <mc:Fallback xmlns="">
            <p:pic>
              <p:nvPicPr>
                <p:cNvPr id="65" name="Freihand 64">
                  <a:extLst>
                    <a:ext uri="{FF2B5EF4-FFF2-40B4-BE49-F238E27FC236}">
                      <a16:creationId xmlns:a16="http://schemas.microsoft.com/office/drawing/2014/main" id="{55D9A687-FF49-4A4A-833D-1B28387DB84B}"/>
                    </a:ext>
                  </a:extLst>
                </p:cNvPr>
                <p:cNvPicPr/>
                <p:nvPr/>
              </p:nvPicPr>
              <p:blipFill>
                <a:blip r:embed="rId116"/>
                <a:stretch>
                  <a:fillRect/>
                </a:stretch>
              </p:blipFill>
              <p:spPr>
                <a:xfrm>
                  <a:off x="8911373" y="900240"/>
                  <a:ext cx="280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6" name="Freihand 65">
                  <a:extLst>
                    <a:ext uri="{FF2B5EF4-FFF2-40B4-BE49-F238E27FC236}">
                      <a16:creationId xmlns:a16="http://schemas.microsoft.com/office/drawing/2014/main" id="{50D7F693-089E-40F4-9E72-F7C748282B2A}"/>
                    </a:ext>
                  </a:extLst>
                </p14:cNvPr>
                <p14:cNvContentPartPr/>
                <p14:nvPr/>
              </p14:nvContentPartPr>
              <p14:xfrm>
                <a:off x="8876813" y="1160880"/>
                <a:ext cx="15120" cy="25200"/>
              </p14:xfrm>
            </p:contentPart>
          </mc:Choice>
          <mc:Fallback xmlns="">
            <p:pic>
              <p:nvPicPr>
                <p:cNvPr id="66" name="Freihand 65">
                  <a:extLst>
                    <a:ext uri="{FF2B5EF4-FFF2-40B4-BE49-F238E27FC236}">
                      <a16:creationId xmlns:a16="http://schemas.microsoft.com/office/drawing/2014/main" id="{50D7F693-089E-40F4-9E72-F7C748282B2A}"/>
                    </a:ext>
                  </a:extLst>
                </p:cNvPr>
                <p:cNvPicPr/>
                <p:nvPr/>
              </p:nvPicPr>
              <p:blipFill>
                <a:blip r:embed="rId118"/>
                <a:stretch>
                  <a:fillRect/>
                </a:stretch>
              </p:blipFill>
              <p:spPr>
                <a:xfrm>
                  <a:off x="8872493" y="1156560"/>
                  <a:ext cx="237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0" name="Freihand 69">
                  <a:extLst>
                    <a:ext uri="{FF2B5EF4-FFF2-40B4-BE49-F238E27FC236}">
                      <a16:creationId xmlns:a16="http://schemas.microsoft.com/office/drawing/2014/main" id="{C5903811-C5C7-48F9-99F6-6901E6322FF4}"/>
                    </a:ext>
                  </a:extLst>
                </p14:cNvPr>
                <p14:cNvContentPartPr/>
                <p14:nvPr/>
              </p14:nvContentPartPr>
              <p14:xfrm>
                <a:off x="8813813" y="960000"/>
                <a:ext cx="106920" cy="256680"/>
              </p14:xfrm>
            </p:contentPart>
          </mc:Choice>
          <mc:Fallback xmlns="">
            <p:pic>
              <p:nvPicPr>
                <p:cNvPr id="70" name="Freihand 69">
                  <a:extLst>
                    <a:ext uri="{FF2B5EF4-FFF2-40B4-BE49-F238E27FC236}">
                      <a16:creationId xmlns:a16="http://schemas.microsoft.com/office/drawing/2014/main" id="{C5903811-C5C7-48F9-99F6-6901E6322FF4}"/>
                    </a:ext>
                  </a:extLst>
                </p:cNvPr>
                <p:cNvPicPr/>
                <p:nvPr/>
              </p:nvPicPr>
              <p:blipFill>
                <a:blip r:embed="rId120"/>
                <a:stretch>
                  <a:fillRect/>
                </a:stretch>
              </p:blipFill>
              <p:spPr>
                <a:xfrm>
                  <a:off x="8809493" y="955680"/>
                  <a:ext cx="11556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1" name="Freihand 70">
                  <a:extLst>
                    <a:ext uri="{FF2B5EF4-FFF2-40B4-BE49-F238E27FC236}">
                      <a16:creationId xmlns:a16="http://schemas.microsoft.com/office/drawing/2014/main" id="{95E220E8-6977-494D-9688-C113AA336B4D}"/>
                    </a:ext>
                  </a:extLst>
                </p14:cNvPr>
                <p14:cNvContentPartPr/>
                <p14:nvPr/>
              </p14:nvContentPartPr>
              <p14:xfrm>
                <a:off x="8691413" y="947760"/>
                <a:ext cx="134280" cy="392040"/>
              </p14:xfrm>
            </p:contentPart>
          </mc:Choice>
          <mc:Fallback xmlns="">
            <p:pic>
              <p:nvPicPr>
                <p:cNvPr id="71" name="Freihand 70">
                  <a:extLst>
                    <a:ext uri="{FF2B5EF4-FFF2-40B4-BE49-F238E27FC236}">
                      <a16:creationId xmlns:a16="http://schemas.microsoft.com/office/drawing/2014/main" id="{95E220E8-6977-494D-9688-C113AA336B4D}"/>
                    </a:ext>
                  </a:extLst>
                </p:cNvPr>
                <p:cNvPicPr/>
                <p:nvPr/>
              </p:nvPicPr>
              <p:blipFill>
                <a:blip r:embed="rId122"/>
                <a:stretch>
                  <a:fillRect/>
                </a:stretch>
              </p:blipFill>
              <p:spPr>
                <a:xfrm>
                  <a:off x="8687093" y="943440"/>
                  <a:ext cx="142920" cy="400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3">
            <p14:nvContentPartPr>
              <p14:cNvPr id="73" name="Freihand 72">
                <a:extLst>
                  <a:ext uri="{FF2B5EF4-FFF2-40B4-BE49-F238E27FC236}">
                    <a16:creationId xmlns:a16="http://schemas.microsoft.com/office/drawing/2014/main" id="{25F29A05-243F-49D9-99F8-7A099936CCF0}"/>
                  </a:ext>
                </a:extLst>
              </p14:cNvPr>
              <p14:cNvContentPartPr/>
              <p14:nvPr/>
            </p14:nvContentPartPr>
            <p14:xfrm>
              <a:off x="2553053" y="2823360"/>
              <a:ext cx="1764720" cy="68040"/>
            </p14:xfrm>
          </p:contentPart>
        </mc:Choice>
        <mc:Fallback xmlns="">
          <p:pic>
            <p:nvPicPr>
              <p:cNvPr id="73" name="Freihand 72">
                <a:extLst>
                  <a:ext uri="{FF2B5EF4-FFF2-40B4-BE49-F238E27FC236}">
                    <a16:creationId xmlns:a16="http://schemas.microsoft.com/office/drawing/2014/main" id="{25F29A05-243F-49D9-99F8-7A099936CCF0}"/>
                  </a:ext>
                </a:extLst>
              </p:cNvPr>
              <p:cNvPicPr/>
              <p:nvPr/>
            </p:nvPicPr>
            <p:blipFill>
              <a:blip r:embed="rId124"/>
              <a:stretch>
                <a:fillRect/>
              </a:stretch>
            </p:blipFill>
            <p:spPr>
              <a:xfrm>
                <a:off x="2548733" y="2819040"/>
                <a:ext cx="17733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4" name="Freihand 73">
                <a:extLst>
                  <a:ext uri="{FF2B5EF4-FFF2-40B4-BE49-F238E27FC236}">
                    <a16:creationId xmlns:a16="http://schemas.microsoft.com/office/drawing/2014/main" id="{12BA897F-ED23-4B58-A5D4-1A382A8AAA8B}"/>
                  </a:ext>
                </a:extLst>
              </p14:cNvPr>
              <p14:cNvContentPartPr/>
              <p14:nvPr/>
            </p14:nvContentPartPr>
            <p14:xfrm>
              <a:off x="5153333" y="2887080"/>
              <a:ext cx="2033280" cy="65880"/>
            </p14:xfrm>
          </p:contentPart>
        </mc:Choice>
        <mc:Fallback xmlns="">
          <p:pic>
            <p:nvPicPr>
              <p:cNvPr id="74" name="Freihand 73">
                <a:extLst>
                  <a:ext uri="{FF2B5EF4-FFF2-40B4-BE49-F238E27FC236}">
                    <a16:creationId xmlns:a16="http://schemas.microsoft.com/office/drawing/2014/main" id="{12BA897F-ED23-4B58-A5D4-1A382A8AAA8B}"/>
                  </a:ext>
                </a:extLst>
              </p:cNvPr>
              <p:cNvPicPr/>
              <p:nvPr/>
            </p:nvPicPr>
            <p:blipFill>
              <a:blip r:embed="rId126"/>
              <a:stretch>
                <a:fillRect/>
              </a:stretch>
            </p:blipFill>
            <p:spPr>
              <a:xfrm>
                <a:off x="5149013" y="2882760"/>
                <a:ext cx="20419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87" name="Freihand 86">
                <a:extLst>
                  <a:ext uri="{FF2B5EF4-FFF2-40B4-BE49-F238E27FC236}">
                    <a16:creationId xmlns:a16="http://schemas.microsoft.com/office/drawing/2014/main" id="{32342C48-21D9-4BA6-9CB7-91580A778F6C}"/>
                  </a:ext>
                </a:extLst>
              </p14:cNvPr>
              <p14:cNvContentPartPr/>
              <p14:nvPr/>
            </p14:nvContentPartPr>
            <p14:xfrm>
              <a:off x="1317893" y="3355800"/>
              <a:ext cx="2624760" cy="81000"/>
            </p14:xfrm>
          </p:contentPart>
        </mc:Choice>
        <mc:Fallback xmlns="">
          <p:pic>
            <p:nvPicPr>
              <p:cNvPr id="87" name="Freihand 86">
                <a:extLst>
                  <a:ext uri="{FF2B5EF4-FFF2-40B4-BE49-F238E27FC236}">
                    <a16:creationId xmlns:a16="http://schemas.microsoft.com/office/drawing/2014/main" id="{32342C48-21D9-4BA6-9CB7-91580A778F6C}"/>
                  </a:ext>
                </a:extLst>
              </p:cNvPr>
              <p:cNvPicPr/>
              <p:nvPr/>
            </p:nvPicPr>
            <p:blipFill>
              <a:blip r:embed="rId128"/>
              <a:stretch>
                <a:fillRect/>
              </a:stretch>
            </p:blipFill>
            <p:spPr>
              <a:xfrm>
                <a:off x="1313573" y="3351480"/>
                <a:ext cx="26334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26" name="Freihand 125">
                <a:extLst>
                  <a:ext uri="{FF2B5EF4-FFF2-40B4-BE49-F238E27FC236}">
                    <a16:creationId xmlns:a16="http://schemas.microsoft.com/office/drawing/2014/main" id="{1C4EAF34-84FE-4BD7-B6CA-4BB5349D9B6D}"/>
                  </a:ext>
                </a:extLst>
              </p14:cNvPr>
              <p14:cNvContentPartPr/>
              <p14:nvPr/>
            </p14:nvContentPartPr>
            <p14:xfrm>
              <a:off x="9985253" y="3466320"/>
              <a:ext cx="236880" cy="186120"/>
            </p14:xfrm>
          </p:contentPart>
        </mc:Choice>
        <mc:Fallback xmlns="">
          <p:pic>
            <p:nvPicPr>
              <p:cNvPr id="126" name="Freihand 125">
                <a:extLst>
                  <a:ext uri="{FF2B5EF4-FFF2-40B4-BE49-F238E27FC236}">
                    <a16:creationId xmlns:a16="http://schemas.microsoft.com/office/drawing/2014/main" id="{1C4EAF34-84FE-4BD7-B6CA-4BB5349D9B6D}"/>
                  </a:ext>
                </a:extLst>
              </p:cNvPr>
              <p:cNvPicPr/>
              <p:nvPr/>
            </p:nvPicPr>
            <p:blipFill>
              <a:blip r:embed="rId130"/>
              <a:stretch>
                <a:fillRect/>
              </a:stretch>
            </p:blipFill>
            <p:spPr>
              <a:xfrm>
                <a:off x="9980933" y="3462000"/>
                <a:ext cx="24552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31" name="Freihand 130">
                <a:extLst>
                  <a:ext uri="{FF2B5EF4-FFF2-40B4-BE49-F238E27FC236}">
                    <a16:creationId xmlns:a16="http://schemas.microsoft.com/office/drawing/2014/main" id="{3DB7073C-2790-4279-94A4-7A20EAD90102}"/>
                  </a:ext>
                </a:extLst>
              </p14:cNvPr>
              <p14:cNvContentPartPr/>
              <p14:nvPr/>
            </p14:nvContentPartPr>
            <p14:xfrm>
              <a:off x="2217533" y="4359120"/>
              <a:ext cx="5321520" cy="817200"/>
            </p14:xfrm>
          </p:contentPart>
        </mc:Choice>
        <mc:Fallback xmlns="">
          <p:pic>
            <p:nvPicPr>
              <p:cNvPr id="131" name="Freihand 130">
                <a:extLst>
                  <a:ext uri="{FF2B5EF4-FFF2-40B4-BE49-F238E27FC236}">
                    <a16:creationId xmlns:a16="http://schemas.microsoft.com/office/drawing/2014/main" id="{3DB7073C-2790-4279-94A4-7A20EAD90102}"/>
                  </a:ext>
                </a:extLst>
              </p:cNvPr>
              <p:cNvPicPr/>
              <p:nvPr/>
            </p:nvPicPr>
            <p:blipFill>
              <a:blip r:embed="rId132"/>
              <a:stretch>
                <a:fillRect/>
              </a:stretch>
            </p:blipFill>
            <p:spPr>
              <a:xfrm>
                <a:off x="2213213" y="4354800"/>
                <a:ext cx="5330160" cy="8258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49" name="Freihand 148">
                <a:extLst>
                  <a:ext uri="{FF2B5EF4-FFF2-40B4-BE49-F238E27FC236}">
                    <a16:creationId xmlns:a16="http://schemas.microsoft.com/office/drawing/2014/main" id="{BEB6E791-74D0-4C2A-A8F7-DEAA68CCFDD3}"/>
                  </a:ext>
                </a:extLst>
              </p14:cNvPr>
              <p14:cNvContentPartPr/>
              <p14:nvPr/>
            </p14:nvContentPartPr>
            <p14:xfrm>
              <a:off x="4672733" y="5221320"/>
              <a:ext cx="1485000" cy="943920"/>
            </p14:xfrm>
          </p:contentPart>
        </mc:Choice>
        <mc:Fallback xmlns="">
          <p:pic>
            <p:nvPicPr>
              <p:cNvPr id="149" name="Freihand 148">
                <a:extLst>
                  <a:ext uri="{FF2B5EF4-FFF2-40B4-BE49-F238E27FC236}">
                    <a16:creationId xmlns:a16="http://schemas.microsoft.com/office/drawing/2014/main" id="{BEB6E791-74D0-4C2A-A8F7-DEAA68CCFDD3}"/>
                  </a:ext>
                </a:extLst>
              </p:cNvPr>
              <p:cNvPicPr/>
              <p:nvPr/>
            </p:nvPicPr>
            <p:blipFill>
              <a:blip r:embed="rId134"/>
              <a:stretch>
                <a:fillRect/>
              </a:stretch>
            </p:blipFill>
            <p:spPr>
              <a:xfrm>
                <a:off x="4668413" y="5217000"/>
                <a:ext cx="1493640" cy="9525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55" name="Freihand 154">
                <a:extLst>
                  <a:ext uri="{FF2B5EF4-FFF2-40B4-BE49-F238E27FC236}">
                    <a16:creationId xmlns:a16="http://schemas.microsoft.com/office/drawing/2014/main" id="{CE3D5F17-FF8C-4EEC-B509-B639188E4C3B}"/>
                  </a:ext>
                </a:extLst>
              </p14:cNvPr>
              <p14:cNvContentPartPr/>
              <p14:nvPr/>
            </p14:nvContentPartPr>
            <p14:xfrm>
              <a:off x="598613" y="5407440"/>
              <a:ext cx="374400" cy="461880"/>
            </p14:xfrm>
          </p:contentPart>
        </mc:Choice>
        <mc:Fallback xmlns="">
          <p:pic>
            <p:nvPicPr>
              <p:cNvPr id="155" name="Freihand 154">
                <a:extLst>
                  <a:ext uri="{FF2B5EF4-FFF2-40B4-BE49-F238E27FC236}">
                    <a16:creationId xmlns:a16="http://schemas.microsoft.com/office/drawing/2014/main" id="{CE3D5F17-FF8C-4EEC-B509-B639188E4C3B}"/>
                  </a:ext>
                </a:extLst>
              </p:cNvPr>
              <p:cNvPicPr/>
              <p:nvPr/>
            </p:nvPicPr>
            <p:blipFill>
              <a:blip r:embed="rId136"/>
              <a:stretch>
                <a:fillRect/>
              </a:stretch>
            </p:blipFill>
            <p:spPr>
              <a:xfrm>
                <a:off x="594293" y="5403120"/>
                <a:ext cx="383040" cy="4705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82" name="Freihand 181">
                <a:extLst>
                  <a:ext uri="{FF2B5EF4-FFF2-40B4-BE49-F238E27FC236}">
                    <a16:creationId xmlns:a16="http://schemas.microsoft.com/office/drawing/2014/main" id="{30E472DA-4AAB-4F5B-B220-68CB359D3ECF}"/>
                  </a:ext>
                </a:extLst>
              </p14:cNvPr>
              <p14:cNvContentPartPr/>
              <p14:nvPr/>
            </p14:nvContentPartPr>
            <p14:xfrm>
              <a:off x="5376893" y="5285760"/>
              <a:ext cx="883440" cy="736920"/>
            </p14:xfrm>
          </p:contentPart>
        </mc:Choice>
        <mc:Fallback xmlns="">
          <p:pic>
            <p:nvPicPr>
              <p:cNvPr id="182" name="Freihand 181">
                <a:extLst>
                  <a:ext uri="{FF2B5EF4-FFF2-40B4-BE49-F238E27FC236}">
                    <a16:creationId xmlns:a16="http://schemas.microsoft.com/office/drawing/2014/main" id="{30E472DA-4AAB-4F5B-B220-68CB359D3ECF}"/>
                  </a:ext>
                </a:extLst>
              </p:cNvPr>
              <p:cNvPicPr/>
              <p:nvPr/>
            </p:nvPicPr>
            <p:blipFill>
              <a:blip r:embed="rId138"/>
              <a:stretch>
                <a:fillRect/>
              </a:stretch>
            </p:blipFill>
            <p:spPr>
              <a:xfrm>
                <a:off x="5372573" y="5281440"/>
                <a:ext cx="892080" cy="7455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222" name="Freihand 221">
                <a:extLst>
                  <a:ext uri="{FF2B5EF4-FFF2-40B4-BE49-F238E27FC236}">
                    <a16:creationId xmlns:a16="http://schemas.microsoft.com/office/drawing/2014/main" id="{CE1B4074-99C8-4AD7-A8A6-0674A2D6C0A6}"/>
                  </a:ext>
                </a:extLst>
              </p14:cNvPr>
              <p14:cNvContentPartPr/>
              <p14:nvPr/>
            </p14:nvContentPartPr>
            <p14:xfrm>
              <a:off x="6531773" y="5250120"/>
              <a:ext cx="2000520" cy="1010160"/>
            </p14:xfrm>
          </p:contentPart>
        </mc:Choice>
        <mc:Fallback xmlns="">
          <p:pic>
            <p:nvPicPr>
              <p:cNvPr id="222" name="Freihand 221">
                <a:extLst>
                  <a:ext uri="{FF2B5EF4-FFF2-40B4-BE49-F238E27FC236}">
                    <a16:creationId xmlns:a16="http://schemas.microsoft.com/office/drawing/2014/main" id="{CE1B4074-99C8-4AD7-A8A6-0674A2D6C0A6}"/>
                  </a:ext>
                </a:extLst>
              </p:cNvPr>
              <p:cNvPicPr/>
              <p:nvPr/>
            </p:nvPicPr>
            <p:blipFill>
              <a:blip r:embed="rId140"/>
              <a:stretch>
                <a:fillRect/>
              </a:stretch>
            </p:blipFill>
            <p:spPr>
              <a:xfrm>
                <a:off x="6527453" y="5245800"/>
                <a:ext cx="2009160" cy="1018800"/>
              </a:xfrm>
              <a:prstGeom prst="rect">
                <a:avLst/>
              </a:prstGeom>
            </p:spPr>
          </p:pic>
        </mc:Fallback>
      </mc:AlternateContent>
      <p:grpSp>
        <p:nvGrpSpPr>
          <p:cNvPr id="232" name="Gruppieren 231">
            <a:extLst>
              <a:ext uri="{FF2B5EF4-FFF2-40B4-BE49-F238E27FC236}">
                <a16:creationId xmlns:a16="http://schemas.microsoft.com/office/drawing/2014/main" id="{513A5939-79D8-4ECD-9074-4F446C80F077}"/>
              </a:ext>
            </a:extLst>
          </p:cNvPr>
          <p:cNvGrpSpPr/>
          <p:nvPr/>
        </p:nvGrpSpPr>
        <p:grpSpPr>
          <a:xfrm>
            <a:off x="234653" y="2692320"/>
            <a:ext cx="11430720" cy="3951360"/>
            <a:chOff x="234653" y="2692320"/>
            <a:chExt cx="11430720" cy="3951360"/>
          </a:xfrm>
        </p:grpSpPr>
        <mc:AlternateContent xmlns:mc="http://schemas.openxmlformats.org/markup-compatibility/2006" xmlns:p14="http://schemas.microsoft.com/office/powerpoint/2010/main">
          <mc:Choice Requires="p14">
            <p:contentPart p14:bwMode="auto" r:id="rId141">
              <p14:nvContentPartPr>
                <p14:cNvPr id="137" name="Freihand 136">
                  <a:extLst>
                    <a:ext uri="{FF2B5EF4-FFF2-40B4-BE49-F238E27FC236}">
                      <a16:creationId xmlns:a16="http://schemas.microsoft.com/office/drawing/2014/main" id="{68CF9140-3BB1-451F-AF72-ED5BDBAD0FFD}"/>
                    </a:ext>
                  </a:extLst>
                </p14:cNvPr>
                <p14:cNvContentPartPr/>
                <p14:nvPr/>
              </p14:nvContentPartPr>
              <p14:xfrm>
                <a:off x="714173" y="6284040"/>
                <a:ext cx="899640" cy="123480"/>
              </p14:xfrm>
            </p:contentPart>
          </mc:Choice>
          <mc:Fallback xmlns="">
            <p:pic>
              <p:nvPicPr>
                <p:cNvPr id="137" name="Freihand 136">
                  <a:extLst>
                    <a:ext uri="{FF2B5EF4-FFF2-40B4-BE49-F238E27FC236}">
                      <a16:creationId xmlns:a16="http://schemas.microsoft.com/office/drawing/2014/main" id="{68CF9140-3BB1-451F-AF72-ED5BDBAD0FFD}"/>
                    </a:ext>
                  </a:extLst>
                </p:cNvPr>
                <p:cNvPicPr/>
                <p:nvPr/>
              </p:nvPicPr>
              <p:blipFill>
                <a:blip r:embed="rId142"/>
                <a:stretch>
                  <a:fillRect/>
                </a:stretch>
              </p:blipFill>
              <p:spPr>
                <a:xfrm>
                  <a:off x="709853" y="6279720"/>
                  <a:ext cx="90828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38" name="Freihand 137">
                  <a:extLst>
                    <a:ext uri="{FF2B5EF4-FFF2-40B4-BE49-F238E27FC236}">
                      <a16:creationId xmlns:a16="http://schemas.microsoft.com/office/drawing/2014/main" id="{AA60009C-B0F3-4A52-B229-0F716EAF4FAD}"/>
                    </a:ext>
                  </a:extLst>
                </p14:cNvPr>
                <p14:cNvContentPartPr/>
                <p14:nvPr/>
              </p14:nvContentPartPr>
              <p14:xfrm>
                <a:off x="4770653" y="6175680"/>
                <a:ext cx="1294200" cy="68040"/>
              </p14:xfrm>
            </p:contentPart>
          </mc:Choice>
          <mc:Fallback xmlns="">
            <p:pic>
              <p:nvPicPr>
                <p:cNvPr id="138" name="Freihand 137">
                  <a:extLst>
                    <a:ext uri="{FF2B5EF4-FFF2-40B4-BE49-F238E27FC236}">
                      <a16:creationId xmlns:a16="http://schemas.microsoft.com/office/drawing/2014/main" id="{AA60009C-B0F3-4A52-B229-0F716EAF4FAD}"/>
                    </a:ext>
                  </a:extLst>
                </p:cNvPr>
                <p:cNvPicPr/>
                <p:nvPr/>
              </p:nvPicPr>
              <p:blipFill>
                <a:blip r:embed="rId144"/>
                <a:stretch>
                  <a:fillRect/>
                </a:stretch>
              </p:blipFill>
              <p:spPr>
                <a:xfrm>
                  <a:off x="4766333" y="6171360"/>
                  <a:ext cx="13028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39" name="Freihand 138">
                  <a:extLst>
                    <a:ext uri="{FF2B5EF4-FFF2-40B4-BE49-F238E27FC236}">
                      <a16:creationId xmlns:a16="http://schemas.microsoft.com/office/drawing/2014/main" id="{5103999B-201F-46E0-8406-35EEB10DD4A4}"/>
                    </a:ext>
                  </a:extLst>
                </p14:cNvPr>
                <p14:cNvContentPartPr/>
                <p14:nvPr/>
              </p14:nvContentPartPr>
              <p14:xfrm>
                <a:off x="2449733" y="6167400"/>
                <a:ext cx="1661040" cy="141480"/>
              </p14:xfrm>
            </p:contentPart>
          </mc:Choice>
          <mc:Fallback xmlns="">
            <p:pic>
              <p:nvPicPr>
                <p:cNvPr id="139" name="Freihand 138">
                  <a:extLst>
                    <a:ext uri="{FF2B5EF4-FFF2-40B4-BE49-F238E27FC236}">
                      <a16:creationId xmlns:a16="http://schemas.microsoft.com/office/drawing/2014/main" id="{5103999B-201F-46E0-8406-35EEB10DD4A4}"/>
                    </a:ext>
                  </a:extLst>
                </p:cNvPr>
                <p:cNvPicPr/>
                <p:nvPr/>
              </p:nvPicPr>
              <p:blipFill>
                <a:blip r:embed="rId146"/>
                <a:stretch>
                  <a:fillRect/>
                </a:stretch>
              </p:blipFill>
              <p:spPr>
                <a:xfrm>
                  <a:off x="2445413" y="6163080"/>
                  <a:ext cx="16696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41" name="Freihand 140">
                  <a:extLst>
                    <a:ext uri="{FF2B5EF4-FFF2-40B4-BE49-F238E27FC236}">
                      <a16:creationId xmlns:a16="http://schemas.microsoft.com/office/drawing/2014/main" id="{6ED92F32-C3DD-43CE-80FC-65017B8898DE}"/>
                    </a:ext>
                  </a:extLst>
                </p14:cNvPr>
                <p14:cNvContentPartPr/>
                <p14:nvPr/>
              </p14:nvContentPartPr>
              <p14:xfrm>
                <a:off x="6453653" y="5213760"/>
                <a:ext cx="2116440" cy="1096560"/>
              </p14:xfrm>
            </p:contentPart>
          </mc:Choice>
          <mc:Fallback xmlns="">
            <p:pic>
              <p:nvPicPr>
                <p:cNvPr id="141" name="Freihand 140">
                  <a:extLst>
                    <a:ext uri="{FF2B5EF4-FFF2-40B4-BE49-F238E27FC236}">
                      <a16:creationId xmlns:a16="http://schemas.microsoft.com/office/drawing/2014/main" id="{6ED92F32-C3DD-43CE-80FC-65017B8898DE}"/>
                    </a:ext>
                  </a:extLst>
                </p:cNvPr>
                <p:cNvPicPr/>
                <p:nvPr/>
              </p:nvPicPr>
              <p:blipFill>
                <a:blip r:embed="rId148"/>
                <a:stretch>
                  <a:fillRect/>
                </a:stretch>
              </p:blipFill>
              <p:spPr>
                <a:xfrm>
                  <a:off x="6449333" y="5209440"/>
                  <a:ext cx="2125080" cy="11052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42" name="Freihand 141">
                  <a:extLst>
                    <a:ext uri="{FF2B5EF4-FFF2-40B4-BE49-F238E27FC236}">
                      <a16:creationId xmlns:a16="http://schemas.microsoft.com/office/drawing/2014/main" id="{C7487162-235B-42C3-AB73-C2398E14BCF9}"/>
                    </a:ext>
                  </a:extLst>
                </p14:cNvPr>
                <p14:cNvContentPartPr/>
                <p14:nvPr/>
              </p14:nvContentPartPr>
              <p14:xfrm>
                <a:off x="956453" y="6516600"/>
                <a:ext cx="24840" cy="12960"/>
              </p14:xfrm>
            </p:contentPart>
          </mc:Choice>
          <mc:Fallback xmlns="">
            <p:pic>
              <p:nvPicPr>
                <p:cNvPr id="142" name="Freihand 141">
                  <a:extLst>
                    <a:ext uri="{FF2B5EF4-FFF2-40B4-BE49-F238E27FC236}">
                      <a16:creationId xmlns:a16="http://schemas.microsoft.com/office/drawing/2014/main" id="{C7487162-235B-42C3-AB73-C2398E14BCF9}"/>
                    </a:ext>
                  </a:extLst>
                </p:cNvPr>
                <p:cNvPicPr/>
                <p:nvPr/>
              </p:nvPicPr>
              <p:blipFill>
                <a:blip r:embed="rId150"/>
                <a:stretch>
                  <a:fillRect/>
                </a:stretch>
              </p:blipFill>
              <p:spPr>
                <a:xfrm>
                  <a:off x="952133" y="6511920"/>
                  <a:ext cx="334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43" name="Freihand 142">
                  <a:extLst>
                    <a:ext uri="{FF2B5EF4-FFF2-40B4-BE49-F238E27FC236}">
                      <a16:creationId xmlns:a16="http://schemas.microsoft.com/office/drawing/2014/main" id="{EFA7E821-8002-460F-B811-12527C5183C5}"/>
                    </a:ext>
                  </a:extLst>
                </p14:cNvPr>
                <p14:cNvContentPartPr/>
                <p14:nvPr/>
              </p14:nvContentPartPr>
              <p14:xfrm>
                <a:off x="951053" y="6504360"/>
                <a:ext cx="360" cy="360"/>
              </p14:xfrm>
            </p:contentPart>
          </mc:Choice>
          <mc:Fallback xmlns="">
            <p:pic>
              <p:nvPicPr>
                <p:cNvPr id="143" name="Freihand 142">
                  <a:extLst>
                    <a:ext uri="{FF2B5EF4-FFF2-40B4-BE49-F238E27FC236}">
                      <a16:creationId xmlns:a16="http://schemas.microsoft.com/office/drawing/2014/main" id="{EFA7E821-8002-460F-B811-12527C5183C5}"/>
                    </a:ext>
                  </a:extLst>
                </p:cNvPr>
                <p:cNvPicPr/>
                <p:nvPr/>
              </p:nvPicPr>
              <p:blipFill>
                <a:blip r:embed="rId19"/>
                <a:stretch>
                  <a:fillRect/>
                </a:stretch>
              </p:blipFill>
              <p:spPr>
                <a:xfrm>
                  <a:off x="946733" y="6500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44" name="Freihand 143">
                  <a:extLst>
                    <a:ext uri="{FF2B5EF4-FFF2-40B4-BE49-F238E27FC236}">
                      <a16:creationId xmlns:a16="http://schemas.microsoft.com/office/drawing/2014/main" id="{B7489B51-9A87-4F40-9B05-099365626534}"/>
                    </a:ext>
                  </a:extLst>
                </p14:cNvPr>
                <p14:cNvContentPartPr/>
                <p14:nvPr/>
              </p14:nvContentPartPr>
              <p14:xfrm>
                <a:off x="988493" y="6305280"/>
                <a:ext cx="4259520" cy="338400"/>
              </p14:xfrm>
            </p:contentPart>
          </mc:Choice>
          <mc:Fallback xmlns="">
            <p:pic>
              <p:nvPicPr>
                <p:cNvPr id="144" name="Freihand 143">
                  <a:extLst>
                    <a:ext uri="{FF2B5EF4-FFF2-40B4-BE49-F238E27FC236}">
                      <a16:creationId xmlns:a16="http://schemas.microsoft.com/office/drawing/2014/main" id="{B7489B51-9A87-4F40-9B05-099365626534}"/>
                    </a:ext>
                  </a:extLst>
                </p:cNvPr>
                <p:cNvPicPr/>
                <p:nvPr/>
              </p:nvPicPr>
              <p:blipFill>
                <a:blip r:embed="rId153"/>
                <a:stretch>
                  <a:fillRect/>
                </a:stretch>
              </p:blipFill>
              <p:spPr>
                <a:xfrm>
                  <a:off x="984173" y="6300960"/>
                  <a:ext cx="4268160" cy="34704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45" name="Freihand 144">
                  <a:extLst>
                    <a:ext uri="{FF2B5EF4-FFF2-40B4-BE49-F238E27FC236}">
                      <a16:creationId xmlns:a16="http://schemas.microsoft.com/office/drawing/2014/main" id="{2BF12A4C-625B-44EC-888C-81D2521F0FEF}"/>
                    </a:ext>
                  </a:extLst>
                </p14:cNvPr>
                <p14:cNvContentPartPr/>
                <p14:nvPr/>
              </p14:nvContentPartPr>
              <p14:xfrm>
                <a:off x="5030933" y="6231120"/>
                <a:ext cx="319320" cy="119160"/>
              </p14:xfrm>
            </p:contentPart>
          </mc:Choice>
          <mc:Fallback xmlns="">
            <p:pic>
              <p:nvPicPr>
                <p:cNvPr id="145" name="Freihand 144">
                  <a:extLst>
                    <a:ext uri="{FF2B5EF4-FFF2-40B4-BE49-F238E27FC236}">
                      <a16:creationId xmlns:a16="http://schemas.microsoft.com/office/drawing/2014/main" id="{2BF12A4C-625B-44EC-888C-81D2521F0FEF}"/>
                    </a:ext>
                  </a:extLst>
                </p:cNvPr>
                <p:cNvPicPr/>
                <p:nvPr/>
              </p:nvPicPr>
              <p:blipFill>
                <a:blip r:embed="rId155"/>
                <a:stretch>
                  <a:fillRect/>
                </a:stretch>
              </p:blipFill>
              <p:spPr>
                <a:xfrm>
                  <a:off x="5026613" y="6226800"/>
                  <a:ext cx="3279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47" name="Freihand 146">
                  <a:extLst>
                    <a:ext uri="{FF2B5EF4-FFF2-40B4-BE49-F238E27FC236}">
                      <a16:creationId xmlns:a16="http://schemas.microsoft.com/office/drawing/2014/main" id="{F1CC86D8-D001-4C9F-9A8A-3F3741360F62}"/>
                    </a:ext>
                  </a:extLst>
                </p14:cNvPr>
                <p14:cNvContentPartPr/>
                <p14:nvPr/>
              </p14:nvContentPartPr>
              <p14:xfrm>
                <a:off x="834053" y="6271080"/>
                <a:ext cx="251640" cy="169200"/>
              </p14:xfrm>
            </p:contentPart>
          </mc:Choice>
          <mc:Fallback xmlns="">
            <p:pic>
              <p:nvPicPr>
                <p:cNvPr id="147" name="Freihand 146">
                  <a:extLst>
                    <a:ext uri="{FF2B5EF4-FFF2-40B4-BE49-F238E27FC236}">
                      <a16:creationId xmlns:a16="http://schemas.microsoft.com/office/drawing/2014/main" id="{F1CC86D8-D001-4C9F-9A8A-3F3741360F62}"/>
                    </a:ext>
                  </a:extLst>
                </p:cNvPr>
                <p:cNvPicPr/>
                <p:nvPr/>
              </p:nvPicPr>
              <p:blipFill>
                <a:blip r:embed="rId157"/>
                <a:stretch>
                  <a:fillRect/>
                </a:stretch>
              </p:blipFill>
              <p:spPr>
                <a:xfrm>
                  <a:off x="829733" y="6266760"/>
                  <a:ext cx="2602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75" name="Freihand 74">
                  <a:extLst>
                    <a:ext uri="{FF2B5EF4-FFF2-40B4-BE49-F238E27FC236}">
                      <a16:creationId xmlns:a16="http://schemas.microsoft.com/office/drawing/2014/main" id="{D2C38F30-6E82-402B-B67B-1A79A4E191C5}"/>
                    </a:ext>
                  </a:extLst>
                </p14:cNvPr>
                <p14:cNvContentPartPr/>
                <p14:nvPr/>
              </p14:nvContentPartPr>
              <p14:xfrm>
                <a:off x="6872333" y="3023880"/>
                <a:ext cx="679320" cy="131400"/>
              </p14:xfrm>
            </p:contentPart>
          </mc:Choice>
          <mc:Fallback xmlns="">
            <p:pic>
              <p:nvPicPr>
                <p:cNvPr id="75" name="Freihand 74">
                  <a:extLst>
                    <a:ext uri="{FF2B5EF4-FFF2-40B4-BE49-F238E27FC236}">
                      <a16:creationId xmlns:a16="http://schemas.microsoft.com/office/drawing/2014/main" id="{D2C38F30-6E82-402B-B67B-1A79A4E191C5}"/>
                    </a:ext>
                  </a:extLst>
                </p:cNvPr>
                <p:cNvPicPr/>
                <p:nvPr/>
              </p:nvPicPr>
              <p:blipFill>
                <a:blip r:embed="rId159"/>
                <a:stretch>
                  <a:fillRect/>
                </a:stretch>
              </p:blipFill>
              <p:spPr>
                <a:xfrm>
                  <a:off x="6868013" y="3019560"/>
                  <a:ext cx="6879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76" name="Freihand 75">
                  <a:extLst>
                    <a:ext uri="{FF2B5EF4-FFF2-40B4-BE49-F238E27FC236}">
                      <a16:creationId xmlns:a16="http://schemas.microsoft.com/office/drawing/2014/main" id="{EF7A3785-434A-42E4-8A40-9D8DA666E5D5}"/>
                    </a:ext>
                  </a:extLst>
                </p14:cNvPr>
                <p14:cNvContentPartPr/>
                <p14:nvPr/>
              </p14:nvContentPartPr>
              <p14:xfrm>
                <a:off x="6699533" y="2917320"/>
                <a:ext cx="433440" cy="239040"/>
              </p14:xfrm>
            </p:contentPart>
          </mc:Choice>
          <mc:Fallback xmlns="">
            <p:pic>
              <p:nvPicPr>
                <p:cNvPr id="76" name="Freihand 75">
                  <a:extLst>
                    <a:ext uri="{FF2B5EF4-FFF2-40B4-BE49-F238E27FC236}">
                      <a16:creationId xmlns:a16="http://schemas.microsoft.com/office/drawing/2014/main" id="{EF7A3785-434A-42E4-8A40-9D8DA666E5D5}"/>
                    </a:ext>
                  </a:extLst>
                </p:cNvPr>
                <p:cNvPicPr/>
                <p:nvPr/>
              </p:nvPicPr>
              <p:blipFill>
                <a:blip r:embed="rId161"/>
                <a:stretch>
                  <a:fillRect/>
                </a:stretch>
              </p:blipFill>
              <p:spPr>
                <a:xfrm>
                  <a:off x="6695213" y="2913000"/>
                  <a:ext cx="44208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77" name="Freihand 76">
                  <a:extLst>
                    <a:ext uri="{FF2B5EF4-FFF2-40B4-BE49-F238E27FC236}">
                      <a16:creationId xmlns:a16="http://schemas.microsoft.com/office/drawing/2014/main" id="{0A6CD6C7-5E70-4039-AEFB-A7144F297EF0}"/>
                    </a:ext>
                  </a:extLst>
                </p14:cNvPr>
                <p14:cNvContentPartPr/>
                <p14:nvPr/>
              </p14:nvContentPartPr>
              <p14:xfrm>
                <a:off x="7744613" y="3019560"/>
                <a:ext cx="428040" cy="129960"/>
              </p14:xfrm>
            </p:contentPart>
          </mc:Choice>
          <mc:Fallback xmlns="">
            <p:pic>
              <p:nvPicPr>
                <p:cNvPr id="77" name="Freihand 76">
                  <a:extLst>
                    <a:ext uri="{FF2B5EF4-FFF2-40B4-BE49-F238E27FC236}">
                      <a16:creationId xmlns:a16="http://schemas.microsoft.com/office/drawing/2014/main" id="{0A6CD6C7-5E70-4039-AEFB-A7144F297EF0}"/>
                    </a:ext>
                  </a:extLst>
                </p:cNvPr>
                <p:cNvPicPr/>
                <p:nvPr/>
              </p:nvPicPr>
              <p:blipFill>
                <a:blip r:embed="rId163"/>
                <a:stretch>
                  <a:fillRect/>
                </a:stretch>
              </p:blipFill>
              <p:spPr>
                <a:xfrm>
                  <a:off x="7740293" y="3015240"/>
                  <a:ext cx="43668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78" name="Freihand 77">
                  <a:extLst>
                    <a:ext uri="{FF2B5EF4-FFF2-40B4-BE49-F238E27FC236}">
                      <a16:creationId xmlns:a16="http://schemas.microsoft.com/office/drawing/2014/main" id="{4A31FBA4-6884-4D96-BCB5-6C24BCF7C285}"/>
                    </a:ext>
                  </a:extLst>
                </p14:cNvPr>
                <p14:cNvContentPartPr/>
                <p14:nvPr/>
              </p14:nvContentPartPr>
              <p14:xfrm>
                <a:off x="8224493" y="3032880"/>
                <a:ext cx="130320" cy="75960"/>
              </p14:xfrm>
            </p:contentPart>
          </mc:Choice>
          <mc:Fallback xmlns="">
            <p:pic>
              <p:nvPicPr>
                <p:cNvPr id="78" name="Freihand 77">
                  <a:extLst>
                    <a:ext uri="{FF2B5EF4-FFF2-40B4-BE49-F238E27FC236}">
                      <a16:creationId xmlns:a16="http://schemas.microsoft.com/office/drawing/2014/main" id="{4A31FBA4-6884-4D96-BCB5-6C24BCF7C285}"/>
                    </a:ext>
                  </a:extLst>
                </p:cNvPr>
                <p:cNvPicPr/>
                <p:nvPr/>
              </p:nvPicPr>
              <p:blipFill>
                <a:blip r:embed="rId165"/>
                <a:stretch>
                  <a:fillRect/>
                </a:stretch>
              </p:blipFill>
              <p:spPr>
                <a:xfrm>
                  <a:off x="8220173" y="3028560"/>
                  <a:ext cx="1389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79" name="Freihand 78">
                  <a:extLst>
                    <a:ext uri="{FF2B5EF4-FFF2-40B4-BE49-F238E27FC236}">
                      <a16:creationId xmlns:a16="http://schemas.microsoft.com/office/drawing/2014/main" id="{127682AB-FC13-47AF-8F8A-CA538CC22714}"/>
                    </a:ext>
                  </a:extLst>
                </p14:cNvPr>
                <p14:cNvContentPartPr/>
                <p14:nvPr/>
              </p14:nvContentPartPr>
              <p14:xfrm>
                <a:off x="8373893" y="2910120"/>
                <a:ext cx="221040" cy="176040"/>
              </p14:xfrm>
            </p:contentPart>
          </mc:Choice>
          <mc:Fallback xmlns="">
            <p:pic>
              <p:nvPicPr>
                <p:cNvPr id="79" name="Freihand 78">
                  <a:extLst>
                    <a:ext uri="{FF2B5EF4-FFF2-40B4-BE49-F238E27FC236}">
                      <a16:creationId xmlns:a16="http://schemas.microsoft.com/office/drawing/2014/main" id="{127682AB-FC13-47AF-8F8A-CA538CC22714}"/>
                    </a:ext>
                  </a:extLst>
                </p:cNvPr>
                <p:cNvPicPr/>
                <p:nvPr/>
              </p:nvPicPr>
              <p:blipFill>
                <a:blip r:embed="rId167"/>
                <a:stretch>
                  <a:fillRect/>
                </a:stretch>
              </p:blipFill>
              <p:spPr>
                <a:xfrm>
                  <a:off x="8369573" y="2905800"/>
                  <a:ext cx="2296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80" name="Freihand 79">
                  <a:extLst>
                    <a:ext uri="{FF2B5EF4-FFF2-40B4-BE49-F238E27FC236}">
                      <a16:creationId xmlns:a16="http://schemas.microsoft.com/office/drawing/2014/main" id="{5BA9554D-656B-4388-A02F-D1C7264B2D7E}"/>
                    </a:ext>
                  </a:extLst>
                </p14:cNvPr>
                <p14:cNvContentPartPr/>
                <p14:nvPr/>
              </p14:nvContentPartPr>
              <p14:xfrm>
                <a:off x="8590973" y="2994360"/>
                <a:ext cx="99720" cy="84960"/>
              </p14:xfrm>
            </p:contentPart>
          </mc:Choice>
          <mc:Fallback xmlns="">
            <p:pic>
              <p:nvPicPr>
                <p:cNvPr id="80" name="Freihand 79">
                  <a:extLst>
                    <a:ext uri="{FF2B5EF4-FFF2-40B4-BE49-F238E27FC236}">
                      <a16:creationId xmlns:a16="http://schemas.microsoft.com/office/drawing/2014/main" id="{5BA9554D-656B-4388-A02F-D1C7264B2D7E}"/>
                    </a:ext>
                  </a:extLst>
                </p:cNvPr>
                <p:cNvPicPr/>
                <p:nvPr/>
              </p:nvPicPr>
              <p:blipFill>
                <a:blip r:embed="rId169"/>
                <a:stretch>
                  <a:fillRect/>
                </a:stretch>
              </p:blipFill>
              <p:spPr>
                <a:xfrm>
                  <a:off x="8586653" y="2990040"/>
                  <a:ext cx="1083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81" name="Freihand 80">
                  <a:extLst>
                    <a:ext uri="{FF2B5EF4-FFF2-40B4-BE49-F238E27FC236}">
                      <a16:creationId xmlns:a16="http://schemas.microsoft.com/office/drawing/2014/main" id="{B36717C0-0232-4BE1-A3C9-A3821B5AB8E0}"/>
                    </a:ext>
                  </a:extLst>
                </p14:cNvPr>
                <p14:cNvContentPartPr/>
                <p14:nvPr/>
              </p14:nvContentPartPr>
              <p14:xfrm>
                <a:off x="8723453" y="2974560"/>
                <a:ext cx="149040" cy="61560"/>
              </p14:xfrm>
            </p:contentPart>
          </mc:Choice>
          <mc:Fallback xmlns="">
            <p:pic>
              <p:nvPicPr>
                <p:cNvPr id="81" name="Freihand 80">
                  <a:extLst>
                    <a:ext uri="{FF2B5EF4-FFF2-40B4-BE49-F238E27FC236}">
                      <a16:creationId xmlns:a16="http://schemas.microsoft.com/office/drawing/2014/main" id="{B36717C0-0232-4BE1-A3C9-A3821B5AB8E0}"/>
                    </a:ext>
                  </a:extLst>
                </p:cNvPr>
                <p:cNvPicPr/>
                <p:nvPr/>
              </p:nvPicPr>
              <p:blipFill>
                <a:blip r:embed="rId171"/>
                <a:stretch>
                  <a:fillRect/>
                </a:stretch>
              </p:blipFill>
              <p:spPr>
                <a:xfrm>
                  <a:off x="8719133" y="2970240"/>
                  <a:ext cx="15768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82" name="Freihand 81">
                  <a:extLst>
                    <a:ext uri="{FF2B5EF4-FFF2-40B4-BE49-F238E27FC236}">
                      <a16:creationId xmlns:a16="http://schemas.microsoft.com/office/drawing/2014/main" id="{884EA27C-A779-48A3-9643-F66414D66771}"/>
                    </a:ext>
                  </a:extLst>
                </p14:cNvPr>
                <p14:cNvContentPartPr/>
                <p14:nvPr/>
              </p14:nvContentPartPr>
              <p14:xfrm>
                <a:off x="8219813" y="2865840"/>
                <a:ext cx="151560" cy="33120"/>
              </p14:xfrm>
            </p:contentPart>
          </mc:Choice>
          <mc:Fallback xmlns="">
            <p:pic>
              <p:nvPicPr>
                <p:cNvPr id="82" name="Freihand 81">
                  <a:extLst>
                    <a:ext uri="{FF2B5EF4-FFF2-40B4-BE49-F238E27FC236}">
                      <a16:creationId xmlns:a16="http://schemas.microsoft.com/office/drawing/2014/main" id="{884EA27C-A779-48A3-9643-F66414D66771}"/>
                    </a:ext>
                  </a:extLst>
                </p:cNvPr>
                <p:cNvPicPr/>
                <p:nvPr/>
              </p:nvPicPr>
              <p:blipFill>
                <a:blip r:embed="rId173"/>
                <a:stretch>
                  <a:fillRect/>
                </a:stretch>
              </p:blipFill>
              <p:spPr>
                <a:xfrm>
                  <a:off x="8215493" y="2861520"/>
                  <a:ext cx="16020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83" name="Freihand 82">
                  <a:extLst>
                    <a:ext uri="{FF2B5EF4-FFF2-40B4-BE49-F238E27FC236}">
                      <a16:creationId xmlns:a16="http://schemas.microsoft.com/office/drawing/2014/main" id="{4D1EEC01-62F4-4C3B-9527-B5B94AAB6FB6}"/>
                    </a:ext>
                  </a:extLst>
                </p14:cNvPr>
                <p14:cNvContentPartPr/>
                <p14:nvPr/>
              </p14:nvContentPartPr>
              <p14:xfrm>
                <a:off x="9069053" y="2871240"/>
                <a:ext cx="474480" cy="151560"/>
              </p14:xfrm>
            </p:contentPart>
          </mc:Choice>
          <mc:Fallback xmlns="">
            <p:pic>
              <p:nvPicPr>
                <p:cNvPr id="83" name="Freihand 82">
                  <a:extLst>
                    <a:ext uri="{FF2B5EF4-FFF2-40B4-BE49-F238E27FC236}">
                      <a16:creationId xmlns:a16="http://schemas.microsoft.com/office/drawing/2014/main" id="{4D1EEC01-62F4-4C3B-9527-B5B94AAB6FB6}"/>
                    </a:ext>
                  </a:extLst>
                </p:cNvPr>
                <p:cNvPicPr/>
                <p:nvPr/>
              </p:nvPicPr>
              <p:blipFill>
                <a:blip r:embed="rId175"/>
                <a:stretch>
                  <a:fillRect/>
                </a:stretch>
              </p:blipFill>
              <p:spPr>
                <a:xfrm>
                  <a:off x="9064733" y="2866920"/>
                  <a:ext cx="4831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84" name="Freihand 83">
                  <a:extLst>
                    <a:ext uri="{FF2B5EF4-FFF2-40B4-BE49-F238E27FC236}">
                      <a16:creationId xmlns:a16="http://schemas.microsoft.com/office/drawing/2014/main" id="{EB0C71EA-69A4-4B8E-B5EB-D769223AAF80}"/>
                    </a:ext>
                  </a:extLst>
                </p14:cNvPr>
                <p14:cNvContentPartPr/>
                <p14:nvPr/>
              </p14:nvContentPartPr>
              <p14:xfrm>
                <a:off x="9561173" y="2785560"/>
                <a:ext cx="331560" cy="134280"/>
              </p14:xfrm>
            </p:contentPart>
          </mc:Choice>
          <mc:Fallback xmlns="">
            <p:pic>
              <p:nvPicPr>
                <p:cNvPr id="84" name="Freihand 83">
                  <a:extLst>
                    <a:ext uri="{FF2B5EF4-FFF2-40B4-BE49-F238E27FC236}">
                      <a16:creationId xmlns:a16="http://schemas.microsoft.com/office/drawing/2014/main" id="{EB0C71EA-69A4-4B8E-B5EB-D769223AAF80}"/>
                    </a:ext>
                  </a:extLst>
                </p:cNvPr>
                <p:cNvPicPr/>
                <p:nvPr/>
              </p:nvPicPr>
              <p:blipFill>
                <a:blip r:embed="rId177"/>
                <a:stretch>
                  <a:fillRect/>
                </a:stretch>
              </p:blipFill>
              <p:spPr>
                <a:xfrm>
                  <a:off x="9556853" y="2781240"/>
                  <a:ext cx="3402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85" name="Freihand 84">
                  <a:extLst>
                    <a:ext uri="{FF2B5EF4-FFF2-40B4-BE49-F238E27FC236}">
                      <a16:creationId xmlns:a16="http://schemas.microsoft.com/office/drawing/2014/main" id="{3338A7EE-8008-4D47-9F49-8A2B7AA77E6B}"/>
                    </a:ext>
                  </a:extLst>
                </p14:cNvPr>
                <p14:cNvContentPartPr/>
                <p14:nvPr/>
              </p14:nvContentPartPr>
              <p14:xfrm>
                <a:off x="10129613" y="2692320"/>
                <a:ext cx="865800" cy="383040"/>
              </p14:xfrm>
            </p:contentPart>
          </mc:Choice>
          <mc:Fallback xmlns="">
            <p:pic>
              <p:nvPicPr>
                <p:cNvPr id="85" name="Freihand 84">
                  <a:extLst>
                    <a:ext uri="{FF2B5EF4-FFF2-40B4-BE49-F238E27FC236}">
                      <a16:creationId xmlns:a16="http://schemas.microsoft.com/office/drawing/2014/main" id="{3338A7EE-8008-4D47-9F49-8A2B7AA77E6B}"/>
                    </a:ext>
                  </a:extLst>
                </p:cNvPr>
                <p:cNvPicPr/>
                <p:nvPr/>
              </p:nvPicPr>
              <p:blipFill>
                <a:blip r:embed="rId179"/>
                <a:stretch>
                  <a:fillRect/>
                </a:stretch>
              </p:blipFill>
              <p:spPr>
                <a:xfrm>
                  <a:off x="10125293" y="2688000"/>
                  <a:ext cx="87444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88" name="Freihand 87">
                  <a:extLst>
                    <a:ext uri="{FF2B5EF4-FFF2-40B4-BE49-F238E27FC236}">
                      <a16:creationId xmlns:a16="http://schemas.microsoft.com/office/drawing/2014/main" id="{19568B5E-2024-43AD-B355-6E2D8B646CDF}"/>
                    </a:ext>
                  </a:extLst>
                </p14:cNvPr>
                <p14:cNvContentPartPr/>
                <p14:nvPr/>
              </p14:nvContentPartPr>
              <p14:xfrm>
                <a:off x="3954173" y="3265440"/>
                <a:ext cx="2966040" cy="314280"/>
              </p14:xfrm>
            </p:contentPart>
          </mc:Choice>
          <mc:Fallback xmlns="">
            <p:pic>
              <p:nvPicPr>
                <p:cNvPr id="88" name="Freihand 87">
                  <a:extLst>
                    <a:ext uri="{FF2B5EF4-FFF2-40B4-BE49-F238E27FC236}">
                      <a16:creationId xmlns:a16="http://schemas.microsoft.com/office/drawing/2014/main" id="{19568B5E-2024-43AD-B355-6E2D8B646CDF}"/>
                    </a:ext>
                  </a:extLst>
                </p:cNvPr>
                <p:cNvPicPr/>
                <p:nvPr/>
              </p:nvPicPr>
              <p:blipFill>
                <a:blip r:embed="rId181"/>
                <a:stretch>
                  <a:fillRect/>
                </a:stretch>
              </p:blipFill>
              <p:spPr>
                <a:xfrm>
                  <a:off x="3949853" y="3261120"/>
                  <a:ext cx="2974680" cy="3229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89" name="Freihand 88">
                  <a:extLst>
                    <a:ext uri="{FF2B5EF4-FFF2-40B4-BE49-F238E27FC236}">
                      <a16:creationId xmlns:a16="http://schemas.microsoft.com/office/drawing/2014/main" id="{38E942BC-AF61-4842-A139-5D9E0AB753EE}"/>
                    </a:ext>
                  </a:extLst>
                </p14:cNvPr>
                <p14:cNvContentPartPr/>
                <p14:nvPr/>
              </p14:nvContentPartPr>
              <p14:xfrm>
                <a:off x="6836693" y="3504480"/>
                <a:ext cx="228600" cy="178920"/>
              </p14:xfrm>
            </p:contentPart>
          </mc:Choice>
          <mc:Fallback xmlns="">
            <p:pic>
              <p:nvPicPr>
                <p:cNvPr id="89" name="Freihand 88">
                  <a:extLst>
                    <a:ext uri="{FF2B5EF4-FFF2-40B4-BE49-F238E27FC236}">
                      <a16:creationId xmlns:a16="http://schemas.microsoft.com/office/drawing/2014/main" id="{38E942BC-AF61-4842-A139-5D9E0AB753EE}"/>
                    </a:ext>
                  </a:extLst>
                </p:cNvPr>
                <p:cNvPicPr/>
                <p:nvPr/>
              </p:nvPicPr>
              <p:blipFill>
                <a:blip r:embed="rId183"/>
                <a:stretch>
                  <a:fillRect/>
                </a:stretch>
              </p:blipFill>
              <p:spPr>
                <a:xfrm>
                  <a:off x="6832373" y="3500160"/>
                  <a:ext cx="23724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90" name="Freihand 89">
                  <a:extLst>
                    <a:ext uri="{FF2B5EF4-FFF2-40B4-BE49-F238E27FC236}">
                      <a16:creationId xmlns:a16="http://schemas.microsoft.com/office/drawing/2014/main" id="{57EB43C3-9C39-4D4F-8769-AE376A2EF2AA}"/>
                    </a:ext>
                  </a:extLst>
                </p14:cNvPr>
                <p14:cNvContentPartPr/>
                <p14:nvPr/>
              </p14:nvContentPartPr>
              <p14:xfrm>
                <a:off x="7250693" y="3369480"/>
                <a:ext cx="174240" cy="197640"/>
              </p14:xfrm>
            </p:contentPart>
          </mc:Choice>
          <mc:Fallback xmlns="">
            <p:pic>
              <p:nvPicPr>
                <p:cNvPr id="90" name="Freihand 89">
                  <a:extLst>
                    <a:ext uri="{FF2B5EF4-FFF2-40B4-BE49-F238E27FC236}">
                      <a16:creationId xmlns:a16="http://schemas.microsoft.com/office/drawing/2014/main" id="{57EB43C3-9C39-4D4F-8769-AE376A2EF2AA}"/>
                    </a:ext>
                  </a:extLst>
                </p:cNvPr>
                <p:cNvPicPr/>
                <p:nvPr/>
              </p:nvPicPr>
              <p:blipFill>
                <a:blip r:embed="rId185"/>
                <a:stretch>
                  <a:fillRect/>
                </a:stretch>
              </p:blipFill>
              <p:spPr>
                <a:xfrm>
                  <a:off x="7246373" y="3365160"/>
                  <a:ext cx="18288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91" name="Freihand 90">
                  <a:extLst>
                    <a:ext uri="{FF2B5EF4-FFF2-40B4-BE49-F238E27FC236}">
                      <a16:creationId xmlns:a16="http://schemas.microsoft.com/office/drawing/2014/main" id="{B9C4F71D-38DB-41F3-B282-D6CAEAD1882B}"/>
                    </a:ext>
                  </a:extLst>
                </p14:cNvPr>
                <p14:cNvContentPartPr/>
                <p14:nvPr/>
              </p14:nvContentPartPr>
              <p14:xfrm>
                <a:off x="7332053" y="3513120"/>
                <a:ext cx="102600" cy="25920"/>
              </p14:xfrm>
            </p:contentPart>
          </mc:Choice>
          <mc:Fallback xmlns="">
            <p:pic>
              <p:nvPicPr>
                <p:cNvPr id="91" name="Freihand 90">
                  <a:extLst>
                    <a:ext uri="{FF2B5EF4-FFF2-40B4-BE49-F238E27FC236}">
                      <a16:creationId xmlns:a16="http://schemas.microsoft.com/office/drawing/2014/main" id="{B9C4F71D-38DB-41F3-B282-D6CAEAD1882B}"/>
                    </a:ext>
                  </a:extLst>
                </p:cNvPr>
                <p:cNvPicPr/>
                <p:nvPr/>
              </p:nvPicPr>
              <p:blipFill>
                <a:blip r:embed="rId187"/>
                <a:stretch>
                  <a:fillRect/>
                </a:stretch>
              </p:blipFill>
              <p:spPr>
                <a:xfrm>
                  <a:off x="7327733" y="3508800"/>
                  <a:ext cx="1112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92" name="Freihand 91">
                  <a:extLst>
                    <a:ext uri="{FF2B5EF4-FFF2-40B4-BE49-F238E27FC236}">
                      <a16:creationId xmlns:a16="http://schemas.microsoft.com/office/drawing/2014/main" id="{5AD06C18-582B-4388-B6DE-D71291A9170C}"/>
                    </a:ext>
                  </a:extLst>
                </p14:cNvPr>
                <p14:cNvContentPartPr/>
                <p14:nvPr/>
              </p14:nvContentPartPr>
              <p14:xfrm>
                <a:off x="7459493" y="3491880"/>
                <a:ext cx="211320" cy="40680"/>
              </p14:xfrm>
            </p:contentPart>
          </mc:Choice>
          <mc:Fallback xmlns="">
            <p:pic>
              <p:nvPicPr>
                <p:cNvPr id="92" name="Freihand 91">
                  <a:extLst>
                    <a:ext uri="{FF2B5EF4-FFF2-40B4-BE49-F238E27FC236}">
                      <a16:creationId xmlns:a16="http://schemas.microsoft.com/office/drawing/2014/main" id="{5AD06C18-582B-4388-B6DE-D71291A9170C}"/>
                    </a:ext>
                  </a:extLst>
                </p:cNvPr>
                <p:cNvPicPr/>
                <p:nvPr/>
              </p:nvPicPr>
              <p:blipFill>
                <a:blip r:embed="rId189"/>
                <a:stretch>
                  <a:fillRect/>
                </a:stretch>
              </p:blipFill>
              <p:spPr>
                <a:xfrm>
                  <a:off x="7455173" y="3487560"/>
                  <a:ext cx="21996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93" name="Freihand 92">
                  <a:extLst>
                    <a:ext uri="{FF2B5EF4-FFF2-40B4-BE49-F238E27FC236}">
                      <a16:creationId xmlns:a16="http://schemas.microsoft.com/office/drawing/2014/main" id="{1BD63898-E34C-4D95-9B11-9B9D880845E6}"/>
                    </a:ext>
                  </a:extLst>
                </p14:cNvPr>
                <p14:cNvContentPartPr/>
                <p14:nvPr/>
              </p14:nvContentPartPr>
              <p14:xfrm>
                <a:off x="7672613" y="3481080"/>
                <a:ext cx="131040" cy="185040"/>
              </p14:xfrm>
            </p:contentPart>
          </mc:Choice>
          <mc:Fallback xmlns="">
            <p:pic>
              <p:nvPicPr>
                <p:cNvPr id="93" name="Freihand 92">
                  <a:extLst>
                    <a:ext uri="{FF2B5EF4-FFF2-40B4-BE49-F238E27FC236}">
                      <a16:creationId xmlns:a16="http://schemas.microsoft.com/office/drawing/2014/main" id="{1BD63898-E34C-4D95-9B11-9B9D880845E6}"/>
                    </a:ext>
                  </a:extLst>
                </p:cNvPr>
                <p:cNvPicPr/>
                <p:nvPr/>
              </p:nvPicPr>
              <p:blipFill>
                <a:blip r:embed="rId191"/>
                <a:stretch>
                  <a:fillRect/>
                </a:stretch>
              </p:blipFill>
              <p:spPr>
                <a:xfrm>
                  <a:off x="7668293" y="3476760"/>
                  <a:ext cx="1396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94" name="Freihand 93">
                  <a:extLst>
                    <a:ext uri="{FF2B5EF4-FFF2-40B4-BE49-F238E27FC236}">
                      <a16:creationId xmlns:a16="http://schemas.microsoft.com/office/drawing/2014/main" id="{1E555E9D-8951-48F5-8EB8-448B59854574}"/>
                    </a:ext>
                  </a:extLst>
                </p14:cNvPr>
                <p14:cNvContentPartPr/>
                <p14:nvPr/>
              </p14:nvContentPartPr>
              <p14:xfrm>
                <a:off x="7819493" y="3409800"/>
                <a:ext cx="280440" cy="146520"/>
              </p14:xfrm>
            </p:contentPart>
          </mc:Choice>
          <mc:Fallback xmlns="">
            <p:pic>
              <p:nvPicPr>
                <p:cNvPr id="94" name="Freihand 93">
                  <a:extLst>
                    <a:ext uri="{FF2B5EF4-FFF2-40B4-BE49-F238E27FC236}">
                      <a16:creationId xmlns:a16="http://schemas.microsoft.com/office/drawing/2014/main" id="{1E555E9D-8951-48F5-8EB8-448B59854574}"/>
                    </a:ext>
                  </a:extLst>
                </p:cNvPr>
                <p:cNvPicPr/>
                <p:nvPr/>
              </p:nvPicPr>
              <p:blipFill>
                <a:blip r:embed="rId193"/>
                <a:stretch>
                  <a:fillRect/>
                </a:stretch>
              </p:blipFill>
              <p:spPr>
                <a:xfrm>
                  <a:off x="7815173" y="3405480"/>
                  <a:ext cx="2890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95" name="Freihand 94">
                  <a:extLst>
                    <a:ext uri="{FF2B5EF4-FFF2-40B4-BE49-F238E27FC236}">
                      <a16:creationId xmlns:a16="http://schemas.microsoft.com/office/drawing/2014/main" id="{175EA0D8-FB57-4F83-AF4B-9C809C6448E5}"/>
                    </a:ext>
                  </a:extLst>
                </p14:cNvPr>
                <p14:cNvContentPartPr/>
                <p14:nvPr/>
              </p14:nvContentPartPr>
              <p14:xfrm>
                <a:off x="8106773" y="3417000"/>
                <a:ext cx="12960" cy="22320"/>
              </p14:xfrm>
            </p:contentPart>
          </mc:Choice>
          <mc:Fallback xmlns="">
            <p:pic>
              <p:nvPicPr>
                <p:cNvPr id="95" name="Freihand 94">
                  <a:extLst>
                    <a:ext uri="{FF2B5EF4-FFF2-40B4-BE49-F238E27FC236}">
                      <a16:creationId xmlns:a16="http://schemas.microsoft.com/office/drawing/2014/main" id="{175EA0D8-FB57-4F83-AF4B-9C809C6448E5}"/>
                    </a:ext>
                  </a:extLst>
                </p:cNvPr>
                <p:cNvPicPr/>
                <p:nvPr/>
              </p:nvPicPr>
              <p:blipFill>
                <a:blip r:embed="rId195"/>
                <a:stretch>
                  <a:fillRect/>
                </a:stretch>
              </p:blipFill>
              <p:spPr>
                <a:xfrm>
                  <a:off x="8102453" y="3412680"/>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96" name="Freihand 95">
                  <a:extLst>
                    <a:ext uri="{FF2B5EF4-FFF2-40B4-BE49-F238E27FC236}">
                      <a16:creationId xmlns:a16="http://schemas.microsoft.com/office/drawing/2014/main" id="{6FA6FD4E-DD0E-4ECE-8CB9-FD0215330AD9}"/>
                    </a:ext>
                  </a:extLst>
                </p14:cNvPr>
                <p14:cNvContentPartPr/>
                <p14:nvPr/>
              </p14:nvContentPartPr>
              <p14:xfrm>
                <a:off x="8117573" y="3398640"/>
                <a:ext cx="90720" cy="145080"/>
              </p14:xfrm>
            </p:contentPart>
          </mc:Choice>
          <mc:Fallback xmlns="">
            <p:pic>
              <p:nvPicPr>
                <p:cNvPr id="96" name="Freihand 95">
                  <a:extLst>
                    <a:ext uri="{FF2B5EF4-FFF2-40B4-BE49-F238E27FC236}">
                      <a16:creationId xmlns:a16="http://schemas.microsoft.com/office/drawing/2014/main" id="{6FA6FD4E-DD0E-4ECE-8CB9-FD0215330AD9}"/>
                    </a:ext>
                  </a:extLst>
                </p:cNvPr>
                <p:cNvPicPr/>
                <p:nvPr/>
              </p:nvPicPr>
              <p:blipFill>
                <a:blip r:embed="rId197"/>
                <a:stretch>
                  <a:fillRect/>
                </a:stretch>
              </p:blipFill>
              <p:spPr>
                <a:xfrm>
                  <a:off x="8113253" y="3394320"/>
                  <a:ext cx="993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97" name="Freihand 96">
                  <a:extLst>
                    <a:ext uri="{FF2B5EF4-FFF2-40B4-BE49-F238E27FC236}">
                      <a16:creationId xmlns:a16="http://schemas.microsoft.com/office/drawing/2014/main" id="{079D9D5D-4AED-437C-A6B7-5112AE131462}"/>
                    </a:ext>
                  </a:extLst>
                </p14:cNvPr>
                <p14:cNvContentPartPr/>
                <p14:nvPr/>
              </p14:nvContentPartPr>
              <p14:xfrm>
                <a:off x="8231333" y="3372000"/>
                <a:ext cx="218160" cy="153720"/>
              </p14:xfrm>
            </p:contentPart>
          </mc:Choice>
          <mc:Fallback xmlns="">
            <p:pic>
              <p:nvPicPr>
                <p:cNvPr id="97" name="Freihand 96">
                  <a:extLst>
                    <a:ext uri="{FF2B5EF4-FFF2-40B4-BE49-F238E27FC236}">
                      <a16:creationId xmlns:a16="http://schemas.microsoft.com/office/drawing/2014/main" id="{079D9D5D-4AED-437C-A6B7-5112AE131462}"/>
                    </a:ext>
                  </a:extLst>
                </p:cNvPr>
                <p:cNvPicPr/>
                <p:nvPr/>
              </p:nvPicPr>
              <p:blipFill>
                <a:blip r:embed="rId199"/>
                <a:stretch>
                  <a:fillRect/>
                </a:stretch>
              </p:blipFill>
              <p:spPr>
                <a:xfrm>
                  <a:off x="8227013" y="3367680"/>
                  <a:ext cx="22680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99" name="Freihand 98">
                  <a:extLst>
                    <a:ext uri="{FF2B5EF4-FFF2-40B4-BE49-F238E27FC236}">
                      <a16:creationId xmlns:a16="http://schemas.microsoft.com/office/drawing/2014/main" id="{D3D4C413-5D34-4041-B35C-97C57F0463AC}"/>
                    </a:ext>
                  </a:extLst>
                </p14:cNvPr>
                <p14:cNvContentPartPr/>
                <p14:nvPr/>
              </p14:nvContentPartPr>
              <p14:xfrm>
                <a:off x="8650733" y="3309720"/>
                <a:ext cx="344880" cy="169200"/>
              </p14:xfrm>
            </p:contentPart>
          </mc:Choice>
          <mc:Fallback xmlns="">
            <p:pic>
              <p:nvPicPr>
                <p:cNvPr id="99" name="Freihand 98">
                  <a:extLst>
                    <a:ext uri="{FF2B5EF4-FFF2-40B4-BE49-F238E27FC236}">
                      <a16:creationId xmlns:a16="http://schemas.microsoft.com/office/drawing/2014/main" id="{D3D4C413-5D34-4041-B35C-97C57F0463AC}"/>
                    </a:ext>
                  </a:extLst>
                </p:cNvPr>
                <p:cNvPicPr/>
                <p:nvPr/>
              </p:nvPicPr>
              <p:blipFill>
                <a:blip r:embed="rId201"/>
                <a:stretch>
                  <a:fillRect/>
                </a:stretch>
              </p:blipFill>
              <p:spPr>
                <a:xfrm>
                  <a:off x="8646413" y="3305400"/>
                  <a:ext cx="3535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00" name="Freihand 99">
                  <a:extLst>
                    <a:ext uri="{FF2B5EF4-FFF2-40B4-BE49-F238E27FC236}">
                      <a16:creationId xmlns:a16="http://schemas.microsoft.com/office/drawing/2014/main" id="{762A9397-9A85-4C82-8677-418A9A729921}"/>
                    </a:ext>
                  </a:extLst>
                </p14:cNvPr>
                <p14:cNvContentPartPr/>
                <p14:nvPr/>
              </p14:nvContentPartPr>
              <p14:xfrm>
                <a:off x="8842973" y="3265800"/>
                <a:ext cx="360" cy="360"/>
              </p14:xfrm>
            </p:contentPart>
          </mc:Choice>
          <mc:Fallback xmlns="">
            <p:pic>
              <p:nvPicPr>
                <p:cNvPr id="100" name="Freihand 99">
                  <a:extLst>
                    <a:ext uri="{FF2B5EF4-FFF2-40B4-BE49-F238E27FC236}">
                      <a16:creationId xmlns:a16="http://schemas.microsoft.com/office/drawing/2014/main" id="{762A9397-9A85-4C82-8677-418A9A729921}"/>
                    </a:ext>
                  </a:extLst>
                </p:cNvPr>
                <p:cNvPicPr/>
                <p:nvPr/>
              </p:nvPicPr>
              <p:blipFill>
                <a:blip r:embed="rId19"/>
                <a:stretch>
                  <a:fillRect/>
                </a:stretch>
              </p:blipFill>
              <p:spPr>
                <a:xfrm>
                  <a:off x="8838653" y="32614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01" name="Freihand 100">
                  <a:extLst>
                    <a:ext uri="{FF2B5EF4-FFF2-40B4-BE49-F238E27FC236}">
                      <a16:creationId xmlns:a16="http://schemas.microsoft.com/office/drawing/2014/main" id="{A2129198-815F-48B7-8123-0445E5508F39}"/>
                    </a:ext>
                  </a:extLst>
                </p14:cNvPr>
                <p14:cNvContentPartPr/>
                <p14:nvPr/>
              </p14:nvContentPartPr>
              <p14:xfrm>
                <a:off x="9231053" y="3281640"/>
                <a:ext cx="137880" cy="139680"/>
              </p14:xfrm>
            </p:contentPart>
          </mc:Choice>
          <mc:Fallback xmlns="">
            <p:pic>
              <p:nvPicPr>
                <p:cNvPr id="101" name="Freihand 100">
                  <a:extLst>
                    <a:ext uri="{FF2B5EF4-FFF2-40B4-BE49-F238E27FC236}">
                      <a16:creationId xmlns:a16="http://schemas.microsoft.com/office/drawing/2014/main" id="{A2129198-815F-48B7-8123-0445E5508F39}"/>
                    </a:ext>
                  </a:extLst>
                </p:cNvPr>
                <p:cNvPicPr/>
                <p:nvPr/>
              </p:nvPicPr>
              <p:blipFill>
                <a:blip r:embed="rId204"/>
                <a:stretch>
                  <a:fillRect/>
                </a:stretch>
              </p:blipFill>
              <p:spPr>
                <a:xfrm>
                  <a:off x="9226733" y="3277320"/>
                  <a:ext cx="146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02" name="Freihand 101">
                  <a:extLst>
                    <a:ext uri="{FF2B5EF4-FFF2-40B4-BE49-F238E27FC236}">
                      <a16:creationId xmlns:a16="http://schemas.microsoft.com/office/drawing/2014/main" id="{C6434039-593A-49C5-A082-9FF91E4511E9}"/>
                    </a:ext>
                  </a:extLst>
                </p14:cNvPr>
                <p14:cNvContentPartPr/>
                <p14:nvPr/>
              </p14:nvContentPartPr>
              <p14:xfrm>
                <a:off x="9387293" y="3337080"/>
                <a:ext cx="93960" cy="67680"/>
              </p14:xfrm>
            </p:contentPart>
          </mc:Choice>
          <mc:Fallback xmlns="">
            <p:pic>
              <p:nvPicPr>
                <p:cNvPr id="102" name="Freihand 101">
                  <a:extLst>
                    <a:ext uri="{FF2B5EF4-FFF2-40B4-BE49-F238E27FC236}">
                      <a16:creationId xmlns:a16="http://schemas.microsoft.com/office/drawing/2014/main" id="{C6434039-593A-49C5-A082-9FF91E4511E9}"/>
                    </a:ext>
                  </a:extLst>
                </p:cNvPr>
                <p:cNvPicPr/>
                <p:nvPr/>
              </p:nvPicPr>
              <p:blipFill>
                <a:blip r:embed="rId206"/>
                <a:stretch>
                  <a:fillRect/>
                </a:stretch>
              </p:blipFill>
              <p:spPr>
                <a:xfrm>
                  <a:off x="9382973" y="3332760"/>
                  <a:ext cx="1026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03" name="Freihand 102">
                  <a:extLst>
                    <a:ext uri="{FF2B5EF4-FFF2-40B4-BE49-F238E27FC236}">
                      <a16:creationId xmlns:a16="http://schemas.microsoft.com/office/drawing/2014/main" id="{BC5E1229-1AB5-426D-ACE8-BE0CF00502B6}"/>
                    </a:ext>
                  </a:extLst>
                </p14:cNvPr>
                <p14:cNvContentPartPr/>
                <p14:nvPr/>
              </p14:nvContentPartPr>
              <p14:xfrm>
                <a:off x="9505733" y="3238440"/>
                <a:ext cx="111600" cy="165960"/>
              </p14:xfrm>
            </p:contentPart>
          </mc:Choice>
          <mc:Fallback xmlns="">
            <p:pic>
              <p:nvPicPr>
                <p:cNvPr id="103" name="Freihand 102">
                  <a:extLst>
                    <a:ext uri="{FF2B5EF4-FFF2-40B4-BE49-F238E27FC236}">
                      <a16:creationId xmlns:a16="http://schemas.microsoft.com/office/drawing/2014/main" id="{BC5E1229-1AB5-426D-ACE8-BE0CF00502B6}"/>
                    </a:ext>
                  </a:extLst>
                </p:cNvPr>
                <p:cNvPicPr/>
                <p:nvPr/>
              </p:nvPicPr>
              <p:blipFill>
                <a:blip r:embed="rId208"/>
                <a:stretch>
                  <a:fillRect/>
                </a:stretch>
              </p:blipFill>
              <p:spPr>
                <a:xfrm>
                  <a:off x="9501413" y="3234120"/>
                  <a:ext cx="1202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04" name="Freihand 103">
                  <a:extLst>
                    <a:ext uri="{FF2B5EF4-FFF2-40B4-BE49-F238E27FC236}">
                      <a16:creationId xmlns:a16="http://schemas.microsoft.com/office/drawing/2014/main" id="{B845DAF3-A461-4EBB-A396-647678D4CC97}"/>
                    </a:ext>
                  </a:extLst>
                </p14:cNvPr>
                <p14:cNvContentPartPr/>
                <p14:nvPr/>
              </p14:nvContentPartPr>
              <p14:xfrm>
                <a:off x="9630653" y="3203520"/>
                <a:ext cx="108720" cy="171000"/>
              </p14:xfrm>
            </p:contentPart>
          </mc:Choice>
          <mc:Fallback xmlns="">
            <p:pic>
              <p:nvPicPr>
                <p:cNvPr id="104" name="Freihand 103">
                  <a:extLst>
                    <a:ext uri="{FF2B5EF4-FFF2-40B4-BE49-F238E27FC236}">
                      <a16:creationId xmlns:a16="http://schemas.microsoft.com/office/drawing/2014/main" id="{B845DAF3-A461-4EBB-A396-647678D4CC97}"/>
                    </a:ext>
                  </a:extLst>
                </p:cNvPr>
                <p:cNvPicPr/>
                <p:nvPr/>
              </p:nvPicPr>
              <p:blipFill>
                <a:blip r:embed="rId210"/>
                <a:stretch>
                  <a:fillRect/>
                </a:stretch>
              </p:blipFill>
              <p:spPr>
                <a:xfrm>
                  <a:off x="9626333" y="3199200"/>
                  <a:ext cx="1173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05" name="Freihand 104">
                  <a:extLst>
                    <a:ext uri="{FF2B5EF4-FFF2-40B4-BE49-F238E27FC236}">
                      <a16:creationId xmlns:a16="http://schemas.microsoft.com/office/drawing/2014/main" id="{39D7B00E-5602-4385-B9EA-EC2EC712E4A5}"/>
                    </a:ext>
                  </a:extLst>
                </p14:cNvPr>
                <p14:cNvContentPartPr/>
                <p14:nvPr/>
              </p14:nvContentPartPr>
              <p14:xfrm>
                <a:off x="9686093" y="3330240"/>
                <a:ext cx="82800" cy="24840"/>
              </p14:xfrm>
            </p:contentPart>
          </mc:Choice>
          <mc:Fallback xmlns="">
            <p:pic>
              <p:nvPicPr>
                <p:cNvPr id="105" name="Freihand 104">
                  <a:extLst>
                    <a:ext uri="{FF2B5EF4-FFF2-40B4-BE49-F238E27FC236}">
                      <a16:creationId xmlns:a16="http://schemas.microsoft.com/office/drawing/2014/main" id="{39D7B00E-5602-4385-B9EA-EC2EC712E4A5}"/>
                    </a:ext>
                  </a:extLst>
                </p:cNvPr>
                <p:cNvPicPr/>
                <p:nvPr/>
              </p:nvPicPr>
              <p:blipFill>
                <a:blip r:embed="rId212"/>
                <a:stretch>
                  <a:fillRect/>
                </a:stretch>
              </p:blipFill>
              <p:spPr>
                <a:xfrm>
                  <a:off x="9681773" y="3325920"/>
                  <a:ext cx="914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06" name="Freihand 105">
                  <a:extLst>
                    <a:ext uri="{FF2B5EF4-FFF2-40B4-BE49-F238E27FC236}">
                      <a16:creationId xmlns:a16="http://schemas.microsoft.com/office/drawing/2014/main" id="{D0B62342-9F3A-48E3-B23A-98E91259B31E}"/>
                    </a:ext>
                  </a:extLst>
                </p14:cNvPr>
                <p14:cNvContentPartPr/>
                <p14:nvPr/>
              </p14:nvContentPartPr>
              <p14:xfrm>
                <a:off x="9750533" y="3293160"/>
                <a:ext cx="543240" cy="63360"/>
              </p14:xfrm>
            </p:contentPart>
          </mc:Choice>
          <mc:Fallback xmlns="">
            <p:pic>
              <p:nvPicPr>
                <p:cNvPr id="106" name="Freihand 105">
                  <a:extLst>
                    <a:ext uri="{FF2B5EF4-FFF2-40B4-BE49-F238E27FC236}">
                      <a16:creationId xmlns:a16="http://schemas.microsoft.com/office/drawing/2014/main" id="{D0B62342-9F3A-48E3-B23A-98E91259B31E}"/>
                    </a:ext>
                  </a:extLst>
                </p:cNvPr>
                <p:cNvPicPr/>
                <p:nvPr/>
              </p:nvPicPr>
              <p:blipFill>
                <a:blip r:embed="rId214"/>
                <a:stretch>
                  <a:fillRect/>
                </a:stretch>
              </p:blipFill>
              <p:spPr>
                <a:xfrm>
                  <a:off x="9746213" y="3288840"/>
                  <a:ext cx="5518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07" name="Freihand 106">
                  <a:extLst>
                    <a:ext uri="{FF2B5EF4-FFF2-40B4-BE49-F238E27FC236}">
                      <a16:creationId xmlns:a16="http://schemas.microsoft.com/office/drawing/2014/main" id="{9C744446-3B8D-42A8-BC9F-49B6ECBBF871}"/>
                    </a:ext>
                  </a:extLst>
                </p14:cNvPr>
                <p14:cNvContentPartPr/>
                <p14:nvPr/>
              </p14:nvContentPartPr>
              <p14:xfrm>
                <a:off x="10445333" y="3146640"/>
                <a:ext cx="233280" cy="149400"/>
              </p14:xfrm>
            </p:contentPart>
          </mc:Choice>
          <mc:Fallback xmlns="">
            <p:pic>
              <p:nvPicPr>
                <p:cNvPr id="107" name="Freihand 106">
                  <a:extLst>
                    <a:ext uri="{FF2B5EF4-FFF2-40B4-BE49-F238E27FC236}">
                      <a16:creationId xmlns:a16="http://schemas.microsoft.com/office/drawing/2014/main" id="{9C744446-3B8D-42A8-BC9F-49B6ECBBF871}"/>
                    </a:ext>
                  </a:extLst>
                </p:cNvPr>
                <p:cNvPicPr/>
                <p:nvPr/>
              </p:nvPicPr>
              <p:blipFill>
                <a:blip r:embed="rId216"/>
                <a:stretch>
                  <a:fillRect/>
                </a:stretch>
              </p:blipFill>
              <p:spPr>
                <a:xfrm>
                  <a:off x="10441013" y="3142320"/>
                  <a:ext cx="24192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8" name="Freihand 107">
                  <a:extLst>
                    <a:ext uri="{FF2B5EF4-FFF2-40B4-BE49-F238E27FC236}">
                      <a16:creationId xmlns:a16="http://schemas.microsoft.com/office/drawing/2014/main" id="{F3AF0209-1C17-4D25-BBD7-2E9D048153AF}"/>
                    </a:ext>
                  </a:extLst>
                </p14:cNvPr>
                <p14:cNvContentPartPr/>
                <p14:nvPr/>
              </p14:nvContentPartPr>
              <p14:xfrm>
                <a:off x="10693373" y="3188400"/>
                <a:ext cx="95760" cy="73440"/>
              </p14:xfrm>
            </p:contentPart>
          </mc:Choice>
          <mc:Fallback xmlns="">
            <p:pic>
              <p:nvPicPr>
                <p:cNvPr id="108" name="Freihand 107">
                  <a:extLst>
                    <a:ext uri="{FF2B5EF4-FFF2-40B4-BE49-F238E27FC236}">
                      <a16:creationId xmlns:a16="http://schemas.microsoft.com/office/drawing/2014/main" id="{F3AF0209-1C17-4D25-BBD7-2E9D048153AF}"/>
                    </a:ext>
                  </a:extLst>
                </p:cNvPr>
                <p:cNvPicPr/>
                <p:nvPr/>
              </p:nvPicPr>
              <p:blipFill>
                <a:blip r:embed="rId218"/>
                <a:stretch>
                  <a:fillRect/>
                </a:stretch>
              </p:blipFill>
              <p:spPr>
                <a:xfrm>
                  <a:off x="10689053" y="3184080"/>
                  <a:ext cx="1044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9" name="Freihand 108">
                  <a:extLst>
                    <a:ext uri="{FF2B5EF4-FFF2-40B4-BE49-F238E27FC236}">
                      <a16:creationId xmlns:a16="http://schemas.microsoft.com/office/drawing/2014/main" id="{892D5B89-054E-4E73-9B41-8F9B8FE57D6D}"/>
                    </a:ext>
                  </a:extLst>
                </p14:cNvPr>
                <p14:cNvContentPartPr/>
                <p14:nvPr/>
              </p14:nvContentPartPr>
              <p14:xfrm>
                <a:off x="10787333" y="3037560"/>
                <a:ext cx="117360" cy="222120"/>
              </p14:xfrm>
            </p:contentPart>
          </mc:Choice>
          <mc:Fallback xmlns="">
            <p:pic>
              <p:nvPicPr>
                <p:cNvPr id="109" name="Freihand 108">
                  <a:extLst>
                    <a:ext uri="{FF2B5EF4-FFF2-40B4-BE49-F238E27FC236}">
                      <a16:creationId xmlns:a16="http://schemas.microsoft.com/office/drawing/2014/main" id="{892D5B89-054E-4E73-9B41-8F9B8FE57D6D}"/>
                    </a:ext>
                  </a:extLst>
                </p:cNvPr>
                <p:cNvPicPr/>
                <p:nvPr/>
              </p:nvPicPr>
              <p:blipFill>
                <a:blip r:embed="rId220"/>
                <a:stretch>
                  <a:fillRect/>
                </a:stretch>
              </p:blipFill>
              <p:spPr>
                <a:xfrm>
                  <a:off x="10783013" y="3033240"/>
                  <a:ext cx="12600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10" name="Freihand 109">
                  <a:extLst>
                    <a:ext uri="{FF2B5EF4-FFF2-40B4-BE49-F238E27FC236}">
                      <a16:creationId xmlns:a16="http://schemas.microsoft.com/office/drawing/2014/main" id="{BAB9E567-7F1A-475B-A747-5054D83C2712}"/>
                    </a:ext>
                  </a:extLst>
                </p14:cNvPr>
                <p14:cNvContentPartPr/>
                <p14:nvPr/>
              </p14:nvContentPartPr>
              <p14:xfrm>
                <a:off x="10838093" y="3137280"/>
                <a:ext cx="118440" cy="14400"/>
              </p14:xfrm>
            </p:contentPart>
          </mc:Choice>
          <mc:Fallback xmlns="">
            <p:pic>
              <p:nvPicPr>
                <p:cNvPr id="110" name="Freihand 109">
                  <a:extLst>
                    <a:ext uri="{FF2B5EF4-FFF2-40B4-BE49-F238E27FC236}">
                      <a16:creationId xmlns:a16="http://schemas.microsoft.com/office/drawing/2014/main" id="{BAB9E567-7F1A-475B-A747-5054D83C2712}"/>
                    </a:ext>
                  </a:extLst>
                </p:cNvPr>
                <p:cNvPicPr/>
                <p:nvPr/>
              </p:nvPicPr>
              <p:blipFill>
                <a:blip r:embed="rId222"/>
                <a:stretch>
                  <a:fillRect/>
                </a:stretch>
              </p:blipFill>
              <p:spPr>
                <a:xfrm>
                  <a:off x="10833773" y="3132960"/>
                  <a:ext cx="1270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11" name="Freihand 110">
                  <a:extLst>
                    <a:ext uri="{FF2B5EF4-FFF2-40B4-BE49-F238E27FC236}">
                      <a16:creationId xmlns:a16="http://schemas.microsoft.com/office/drawing/2014/main" id="{357503F5-A832-4278-8ACB-EC69298B7B8D}"/>
                    </a:ext>
                  </a:extLst>
                </p14:cNvPr>
                <p14:cNvContentPartPr/>
                <p14:nvPr/>
              </p14:nvContentPartPr>
              <p14:xfrm>
                <a:off x="10932413" y="3032880"/>
                <a:ext cx="89640" cy="166320"/>
              </p14:xfrm>
            </p:contentPart>
          </mc:Choice>
          <mc:Fallback xmlns="">
            <p:pic>
              <p:nvPicPr>
                <p:cNvPr id="111" name="Freihand 110">
                  <a:extLst>
                    <a:ext uri="{FF2B5EF4-FFF2-40B4-BE49-F238E27FC236}">
                      <a16:creationId xmlns:a16="http://schemas.microsoft.com/office/drawing/2014/main" id="{357503F5-A832-4278-8ACB-EC69298B7B8D}"/>
                    </a:ext>
                  </a:extLst>
                </p:cNvPr>
                <p:cNvPicPr/>
                <p:nvPr/>
              </p:nvPicPr>
              <p:blipFill>
                <a:blip r:embed="rId224"/>
                <a:stretch>
                  <a:fillRect/>
                </a:stretch>
              </p:blipFill>
              <p:spPr>
                <a:xfrm>
                  <a:off x="10928093" y="3028560"/>
                  <a:ext cx="98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12" name="Freihand 111">
                  <a:extLst>
                    <a:ext uri="{FF2B5EF4-FFF2-40B4-BE49-F238E27FC236}">
                      <a16:creationId xmlns:a16="http://schemas.microsoft.com/office/drawing/2014/main" id="{CC51B4AB-9605-4F7C-AE3A-4A6AFB894918}"/>
                    </a:ext>
                  </a:extLst>
                </p14:cNvPr>
                <p14:cNvContentPartPr/>
                <p14:nvPr/>
              </p14:nvContentPartPr>
              <p14:xfrm>
                <a:off x="11045453" y="3068520"/>
                <a:ext cx="356040" cy="124920"/>
              </p14:xfrm>
            </p:contentPart>
          </mc:Choice>
          <mc:Fallback xmlns="">
            <p:pic>
              <p:nvPicPr>
                <p:cNvPr id="112" name="Freihand 111">
                  <a:extLst>
                    <a:ext uri="{FF2B5EF4-FFF2-40B4-BE49-F238E27FC236}">
                      <a16:creationId xmlns:a16="http://schemas.microsoft.com/office/drawing/2014/main" id="{CC51B4AB-9605-4F7C-AE3A-4A6AFB894918}"/>
                    </a:ext>
                  </a:extLst>
                </p:cNvPr>
                <p:cNvPicPr/>
                <p:nvPr/>
              </p:nvPicPr>
              <p:blipFill>
                <a:blip r:embed="rId226"/>
                <a:stretch>
                  <a:fillRect/>
                </a:stretch>
              </p:blipFill>
              <p:spPr>
                <a:xfrm>
                  <a:off x="11041133" y="3064200"/>
                  <a:ext cx="3646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13" name="Freihand 112">
                  <a:extLst>
                    <a:ext uri="{FF2B5EF4-FFF2-40B4-BE49-F238E27FC236}">
                      <a16:creationId xmlns:a16="http://schemas.microsoft.com/office/drawing/2014/main" id="{FDC8DDD2-0308-4DEB-8AB1-786F64A9913C}"/>
                    </a:ext>
                  </a:extLst>
                </p14:cNvPr>
                <p14:cNvContentPartPr/>
                <p14:nvPr/>
              </p14:nvContentPartPr>
              <p14:xfrm>
                <a:off x="11427413" y="3009840"/>
                <a:ext cx="87840" cy="131040"/>
              </p14:xfrm>
            </p:contentPart>
          </mc:Choice>
          <mc:Fallback xmlns="">
            <p:pic>
              <p:nvPicPr>
                <p:cNvPr id="113" name="Freihand 112">
                  <a:extLst>
                    <a:ext uri="{FF2B5EF4-FFF2-40B4-BE49-F238E27FC236}">
                      <a16:creationId xmlns:a16="http://schemas.microsoft.com/office/drawing/2014/main" id="{FDC8DDD2-0308-4DEB-8AB1-786F64A9913C}"/>
                    </a:ext>
                  </a:extLst>
                </p:cNvPr>
                <p:cNvPicPr/>
                <p:nvPr/>
              </p:nvPicPr>
              <p:blipFill>
                <a:blip r:embed="rId228"/>
                <a:stretch>
                  <a:fillRect/>
                </a:stretch>
              </p:blipFill>
              <p:spPr>
                <a:xfrm>
                  <a:off x="11423093" y="3005520"/>
                  <a:ext cx="964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15" name="Freihand 114">
                  <a:extLst>
                    <a:ext uri="{FF2B5EF4-FFF2-40B4-BE49-F238E27FC236}">
                      <a16:creationId xmlns:a16="http://schemas.microsoft.com/office/drawing/2014/main" id="{CB56BE52-B85F-4476-B556-FFD037EC4421}"/>
                    </a:ext>
                  </a:extLst>
                </p14:cNvPr>
                <p14:cNvContentPartPr/>
                <p14:nvPr/>
              </p14:nvContentPartPr>
              <p14:xfrm>
                <a:off x="7616453" y="3633000"/>
                <a:ext cx="476640" cy="162000"/>
              </p14:xfrm>
            </p:contentPart>
          </mc:Choice>
          <mc:Fallback xmlns="">
            <p:pic>
              <p:nvPicPr>
                <p:cNvPr id="115" name="Freihand 114">
                  <a:extLst>
                    <a:ext uri="{FF2B5EF4-FFF2-40B4-BE49-F238E27FC236}">
                      <a16:creationId xmlns:a16="http://schemas.microsoft.com/office/drawing/2014/main" id="{CB56BE52-B85F-4476-B556-FFD037EC4421}"/>
                    </a:ext>
                  </a:extLst>
                </p:cNvPr>
                <p:cNvPicPr/>
                <p:nvPr/>
              </p:nvPicPr>
              <p:blipFill>
                <a:blip r:embed="rId230"/>
                <a:stretch>
                  <a:fillRect/>
                </a:stretch>
              </p:blipFill>
              <p:spPr>
                <a:xfrm>
                  <a:off x="7612133" y="3628680"/>
                  <a:ext cx="4852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16" name="Freihand 115">
                  <a:extLst>
                    <a:ext uri="{FF2B5EF4-FFF2-40B4-BE49-F238E27FC236}">
                      <a16:creationId xmlns:a16="http://schemas.microsoft.com/office/drawing/2014/main" id="{A96F9FE6-2DD3-42DC-8224-81E64343A363}"/>
                    </a:ext>
                  </a:extLst>
                </p14:cNvPr>
                <p14:cNvContentPartPr/>
                <p14:nvPr/>
              </p14:nvContentPartPr>
              <p14:xfrm>
                <a:off x="8351933" y="3606720"/>
                <a:ext cx="159840" cy="77400"/>
              </p14:xfrm>
            </p:contentPart>
          </mc:Choice>
          <mc:Fallback xmlns="">
            <p:pic>
              <p:nvPicPr>
                <p:cNvPr id="116" name="Freihand 115">
                  <a:extLst>
                    <a:ext uri="{FF2B5EF4-FFF2-40B4-BE49-F238E27FC236}">
                      <a16:creationId xmlns:a16="http://schemas.microsoft.com/office/drawing/2014/main" id="{A96F9FE6-2DD3-42DC-8224-81E64343A363}"/>
                    </a:ext>
                  </a:extLst>
                </p:cNvPr>
                <p:cNvPicPr/>
                <p:nvPr/>
              </p:nvPicPr>
              <p:blipFill>
                <a:blip r:embed="rId232"/>
                <a:stretch>
                  <a:fillRect/>
                </a:stretch>
              </p:blipFill>
              <p:spPr>
                <a:xfrm>
                  <a:off x="8347613" y="3602400"/>
                  <a:ext cx="1684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17" name="Freihand 116">
                  <a:extLst>
                    <a:ext uri="{FF2B5EF4-FFF2-40B4-BE49-F238E27FC236}">
                      <a16:creationId xmlns:a16="http://schemas.microsoft.com/office/drawing/2014/main" id="{2BBD2310-4BD5-42D8-91FF-5A4EA2246D2A}"/>
                    </a:ext>
                  </a:extLst>
                </p14:cNvPr>
                <p14:cNvContentPartPr/>
                <p14:nvPr/>
              </p14:nvContentPartPr>
              <p14:xfrm>
                <a:off x="8529053" y="3610680"/>
                <a:ext cx="128160" cy="51480"/>
              </p14:xfrm>
            </p:contentPart>
          </mc:Choice>
          <mc:Fallback xmlns="">
            <p:pic>
              <p:nvPicPr>
                <p:cNvPr id="117" name="Freihand 116">
                  <a:extLst>
                    <a:ext uri="{FF2B5EF4-FFF2-40B4-BE49-F238E27FC236}">
                      <a16:creationId xmlns:a16="http://schemas.microsoft.com/office/drawing/2014/main" id="{2BBD2310-4BD5-42D8-91FF-5A4EA2246D2A}"/>
                    </a:ext>
                  </a:extLst>
                </p:cNvPr>
                <p:cNvPicPr/>
                <p:nvPr/>
              </p:nvPicPr>
              <p:blipFill>
                <a:blip r:embed="rId234"/>
                <a:stretch>
                  <a:fillRect/>
                </a:stretch>
              </p:blipFill>
              <p:spPr>
                <a:xfrm>
                  <a:off x="8524733" y="3606360"/>
                  <a:ext cx="13680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18" name="Freihand 117">
                  <a:extLst>
                    <a:ext uri="{FF2B5EF4-FFF2-40B4-BE49-F238E27FC236}">
                      <a16:creationId xmlns:a16="http://schemas.microsoft.com/office/drawing/2014/main" id="{53999054-8431-4F66-B9F2-EEC62A667416}"/>
                    </a:ext>
                  </a:extLst>
                </p14:cNvPr>
                <p14:cNvContentPartPr/>
                <p14:nvPr/>
              </p14:nvContentPartPr>
              <p14:xfrm>
                <a:off x="8659373" y="3599880"/>
                <a:ext cx="64800" cy="106920"/>
              </p14:xfrm>
            </p:contentPart>
          </mc:Choice>
          <mc:Fallback xmlns="">
            <p:pic>
              <p:nvPicPr>
                <p:cNvPr id="118" name="Freihand 117">
                  <a:extLst>
                    <a:ext uri="{FF2B5EF4-FFF2-40B4-BE49-F238E27FC236}">
                      <a16:creationId xmlns:a16="http://schemas.microsoft.com/office/drawing/2014/main" id="{53999054-8431-4F66-B9F2-EEC62A667416}"/>
                    </a:ext>
                  </a:extLst>
                </p:cNvPr>
                <p:cNvPicPr/>
                <p:nvPr/>
              </p:nvPicPr>
              <p:blipFill>
                <a:blip r:embed="rId236"/>
                <a:stretch>
                  <a:fillRect/>
                </a:stretch>
              </p:blipFill>
              <p:spPr>
                <a:xfrm>
                  <a:off x="8655053" y="3595560"/>
                  <a:ext cx="734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19" name="Freihand 118">
                  <a:extLst>
                    <a:ext uri="{FF2B5EF4-FFF2-40B4-BE49-F238E27FC236}">
                      <a16:creationId xmlns:a16="http://schemas.microsoft.com/office/drawing/2014/main" id="{1F2AE452-31CF-4CDA-994C-68E63CA61F91}"/>
                    </a:ext>
                  </a:extLst>
                </p14:cNvPr>
                <p14:cNvContentPartPr/>
                <p14:nvPr/>
              </p14:nvContentPartPr>
              <p14:xfrm>
                <a:off x="8675573" y="3596280"/>
                <a:ext cx="87840" cy="77760"/>
              </p14:xfrm>
            </p:contentPart>
          </mc:Choice>
          <mc:Fallback xmlns="">
            <p:pic>
              <p:nvPicPr>
                <p:cNvPr id="119" name="Freihand 118">
                  <a:extLst>
                    <a:ext uri="{FF2B5EF4-FFF2-40B4-BE49-F238E27FC236}">
                      <a16:creationId xmlns:a16="http://schemas.microsoft.com/office/drawing/2014/main" id="{1F2AE452-31CF-4CDA-994C-68E63CA61F91}"/>
                    </a:ext>
                  </a:extLst>
                </p:cNvPr>
                <p:cNvPicPr/>
                <p:nvPr/>
              </p:nvPicPr>
              <p:blipFill>
                <a:blip r:embed="rId238"/>
                <a:stretch>
                  <a:fillRect/>
                </a:stretch>
              </p:blipFill>
              <p:spPr>
                <a:xfrm>
                  <a:off x="8671253" y="3591960"/>
                  <a:ext cx="964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20" name="Freihand 119">
                  <a:extLst>
                    <a:ext uri="{FF2B5EF4-FFF2-40B4-BE49-F238E27FC236}">
                      <a16:creationId xmlns:a16="http://schemas.microsoft.com/office/drawing/2014/main" id="{FE77B2FB-33EB-4E80-8803-4161F73A3D37}"/>
                    </a:ext>
                  </a:extLst>
                </p14:cNvPr>
                <p14:cNvContentPartPr/>
                <p14:nvPr/>
              </p14:nvContentPartPr>
              <p14:xfrm>
                <a:off x="8881133" y="3515280"/>
                <a:ext cx="182520" cy="139320"/>
              </p14:xfrm>
            </p:contentPart>
          </mc:Choice>
          <mc:Fallback xmlns="">
            <p:pic>
              <p:nvPicPr>
                <p:cNvPr id="120" name="Freihand 119">
                  <a:extLst>
                    <a:ext uri="{FF2B5EF4-FFF2-40B4-BE49-F238E27FC236}">
                      <a16:creationId xmlns:a16="http://schemas.microsoft.com/office/drawing/2014/main" id="{FE77B2FB-33EB-4E80-8803-4161F73A3D37}"/>
                    </a:ext>
                  </a:extLst>
                </p:cNvPr>
                <p:cNvPicPr/>
                <p:nvPr/>
              </p:nvPicPr>
              <p:blipFill>
                <a:blip r:embed="rId240"/>
                <a:stretch>
                  <a:fillRect/>
                </a:stretch>
              </p:blipFill>
              <p:spPr>
                <a:xfrm>
                  <a:off x="8876813" y="3510960"/>
                  <a:ext cx="1911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21" name="Freihand 120">
                  <a:extLst>
                    <a:ext uri="{FF2B5EF4-FFF2-40B4-BE49-F238E27FC236}">
                      <a16:creationId xmlns:a16="http://schemas.microsoft.com/office/drawing/2014/main" id="{1261D279-DDA8-40B2-A6F4-B89F8F8AFCB0}"/>
                    </a:ext>
                  </a:extLst>
                </p14:cNvPr>
                <p14:cNvContentPartPr/>
                <p14:nvPr/>
              </p14:nvContentPartPr>
              <p14:xfrm>
                <a:off x="9067973" y="3534720"/>
                <a:ext cx="367200" cy="101520"/>
              </p14:xfrm>
            </p:contentPart>
          </mc:Choice>
          <mc:Fallback xmlns="">
            <p:pic>
              <p:nvPicPr>
                <p:cNvPr id="121" name="Freihand 120">
                  <a:extLst>
                    <a:ext uri="{FF2B5EF4-FFF2-40B4-BE49-F238E27FC236}">
                      <a16:creationId xmlns:a16="http://schemas.microsoft.com/office/drawing/2014/main" id="{1261D279-DDA8-40B2-A6F4-B89F8F8AFCB0}"/>
                    </a:ext>
                  </a:extLst>
                </p:cNvPr>
                <p:cNvPicPr/>
                <p:nvPr/>
              </p:nvPicPr>
              <p:blipFill>
                <a:blip r:embed="rId242"/>
                <a:stretch>
                  <a:fillRect/>
                </a:stretch>
              </p:blipFill>
              <p:spPr>
                <a:xfrm>
                  <a:off x="9063653" y="3530400"/>
                  <a:ext cx="3758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22" name="Freihand 121">
                  <a:extLst>
                    <a:ext uri="{FF2B5EF4-FFF2-40B4-BE49-F238E27FC236}">
                      <a16:creationId xmlns:a16="http://schemas.microsoft.com/office/drawing/2014/main" id="{3144BFA2-AC6B-4A29-90B1-6430839637B1}"/>
                    </a:ext>
                  </a:extLst>
                </p14:cNvPr>
                <p14:cNvContentPartPr/>
                <p14:nvPr/>
              </p14:nvContentPartPr>
              <p14:xfrm>
                <a:off x="9415013" y="3512760"/>
                <a:ext cx="35640" cy="10800"/>
              </p14:xfrm>
            </p:contentPart>
          </mc:Choice>
          <mc:Fallback xmlns="">
            <p:pic>
              <p:nvPicPr>
                <p:cNvPr id="122" name="Freihand 121">
                  <a:extLst>
                    <a:ext uri="{FF2B5EF4-FFF2-40B4-BE49-F238E27FC236}">
                      <a16:creationId xmlns:a16="http://schemas.microsoft.com/office/drawing/2014/main" id="{3144BFA2-AC6B-4A29-90B1-6430839637B1}"/>
                    </a:ext>
                  </a:extLst>
                </p:cNvPr>
                <p:cNvPicPr/>
                <p:nvPr/>
              </p:nvPicPr>
              <p:blipFill>
                <a:blip r:embed="rId244"/>
                <a:stretch>
                  <a:fillRect/>
                </a:stretch>
              </p:blipFill>
              <p:spPr>
                <a:xfrm>
                  <a:off x="9410693" y="3508440"/>
                  <a:ext cx="442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23" name="Freihand 122">
                  <a:extLst>
                    <a:ext uri="{FF2B5EF4-FFF2-40B4-BE49-F238E27FC236}">
                      <a16:creationId xmlns:a16="http://schemas.microsoft.com/office/drawing/2014/main" id="{F952F251-FC98-40C7-8B79-80FED5021B35}"/>
                    </a:ext>
                  </a:extLst>
                </p14:cNvPr>
                <p14:cNvContentPartPr/>
                <p14:nvPr/>
              </p14:nvContentPartPr>
              <p14:xfrm>
                <a:off x="9467573" y="3521040"/>
                <a:ext cx="347400" cy="72360"/>
              </p14:xfrm>
            </p:contentPart>
          </mc:Choice>
          <mc:Fallback xmlns="">
            <p:pic>
              <p:nvPicPr>
                <p:cNvPr id="123" name="Freihand 122">
                  <a:extLst>
                    <a:ext uri="{FF2B5EF4-FFF2-40B4-BE49-F238E27FC236}">
                      <a16:creationId xmlns:a16="http://schemas.microsoft.com/office/drawing/2014/main" id="{F952F251-FC98-40C7-8B79-80FED5021B35}"/>
                    </a:ext>
                  </a:extLst>
                </p:cNvPr>
                <p:cNvPicPr/>
                <p:nvPr/>
              </p:nvPicPr>
              <p:blipFill>
                <a:blip r:embed="rId246"/>
                <a:stretch>
                  <a:fillRect/>
                </a:stretch>
              </p:blipFill>
              <p:spPr>
                <a:xfrm>
                  <a:off x="9463253" y="3516720"/>
                  <a:ext cx="3560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24" name="Freihand 123">
                  <a:extLst>
                    <a:ext uri="{FF2B5EF4-FFF2-40B4-BE49-F238E27FC236}">
                      <a16:creationId xmlns:a16="http://schemas.microsoft.com/office/drawing/2014/main" id="{301DB320-CE31-4130-A213-DDEE2EEC7522}"/>
                    </a:ext>
                  </a:extLst>
                </p14:cNvPr>
                <p14:cNvContentPartPr/>
                <p14:nvPr/>
              </p14:nvContentPartPr>
              <p14:xfrm>
                <a:off x="9694733" y="3573960"/>
                <a:ext cx="128880" cy="20520"/>
              </p14:xfrm>
            </p:contentPart>
          </mc:Choice>
          <mc:Fallback xmlns="">
            <p:pic>
              <p:nvPicPr>
                <p:cNvPr id="124" name="Freihand 123">
                  <a:extLst>
                    <a:ext uri="{FF2B5EF4-FFF2-40B4-BE49-F238E27FC236}">
                      <a16:creationId xmlns:a16="http://schemas.microsoft.com/office/drawing/2014/main" id="{301DB320-CE31-4130-A213-DDEE2EEC7522}"/>
                    </a:ext>
                  </a:extLst>
                </p:cNvPr>
                <p:cNvPicPr/>
                <p:nvPr/>
              </p:nvPicPr>
              <p:blipFill>
                <a:blip r:embed="rId248"/>
                <a:stretch>
                  <a:fillRect/>
                </a:stretch>
              </p:blipFill>
              <p:spPr>
                <a:xfrm>
                  <a:off x="9690413" y="3569640"/>
                  <a:ext cx="1375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28" name="Freihand 127">
                  <a:extLst>
                    <a:ext uri="{FF2B5EF4-FFF2-40B4-BE49-F238E27FC236}">
                      <a16:creationId xmlns:a16="http://schemas.microsoft.com/office/drawing/2014/main" id="{57EA04FF-9E03-4958-952A-04C9192D054F}"/>
                    </a:ext>
                  </a:extLst>
                </p14:cNvPr>
                <p14:cNvContentPartPr/>
                <p14:nvPr/>
              </p14:nvContentPartPr>
              <p14:xfrm>
                <a:off x="6794213" y="2876640"/>
                <a:ext cx="4871160" cy="1054440"/>
              </p14:xfrm>
            </p:contentPart>
          </mc:Choice>
          <mc:Fallback xmlns="">
            <p:pic>
              <p:nvPicPr>
                <p:cNvPr id="128" name="Freihand 127">
                  <a:extLst>
                    <a:ext uri="{FF2B5EF4-FFF2-40B4-BE49-F238E27FC236}">
                      <a16:creationId xmlns:a16="http://schemas.microsoft.com/office/drawing/2014/main" id="{57EA04FF-9E03-4958-952A-04C9192D054F}"/>
                    </a:ext>
                  </a:extLst>
                </p:cNvPr>
                <p:cNvPicPr/>
                <p:nvPr/>
              </p:nvPicPr>
              <p:blipFill>
                <a:blip r:embed="rId250"/>
                <a:stretch>
                  <a:fillRect/>
                </a:stretch>
              </p:blipFill>
              <p:spPr>
                <a:xfrm>
                  <a:off x="6789893" y="2872320"/>
                  <a:ext cx="4879800" cy="10630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29" name="Freihand 128">
                  <a:extLst>
                    <a:ext uri="{FF2B5EF4-FFF2-40B4-BE49-F238E27FC236}">
                      <a16:creationId xmlns:a16="http://schemas.microsoft.com/office/drawing/2014/main" id="{7CF22265-8AE2-4D9C-AAEE-957627A7E2AF}"/>
                    </a:ext>
                  </a:extLst>
                </p14:cNvPr>
                <p14:cNvContentPartPr/>
                <p14:nvPr/>
              </p14:nvContentPartPr>
              <p14:xfrm>
                <a:off x="3189173" y="3361200"/>
                <a:ext cx="3348720" cy="221760"/>
              </p14:xfrm>
            </p:contentPart>
          </mc:Choice>
          <mc:Fallback xmlns="">
            <p:pic>
              <p:nvPicPr>
                <p:cNvPr id="129" name="Freihand 128">
                  <a:extLst>
                    <a:ext uri="{FF2B5EF4-FFF2-40B4-BE49-F238E27FC236}">
                      <a16:creationId xmlns:a16="http://schemas.microsoft.com/office/drawing/2014/main" id="{7CF22265-8AE2-4D9C-AAEE-957627A7E2AF}"/>
                    </a:ext>
                  </a:extLst>
                </p:cNvPr>
                <p:cNvPicPr/>
                <p:nvPr/>
              </p:nvPicPr>
              <p:blipFill>
                <a:blip r:embed="rId252"/>
                <a:stretch>
                  <a:fillRect/>
                </a:stretch>
              </p:blipFill>
              <p:spPr>
                <a:xfrm>
                  <a:off x="3184853" y="3356880"/>
                  <a:ext cx="335736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8" name="Freihand 167">
                  <a:extLst>
                    <a:ext uri="{FF2B5EF4-FFF2-40B4-BE49-F238E27FC236}">
                      <a16:creationId xmlns:a16="http://schemas.microsoft.com/office/drawing/2014/main" id="{EF0CCC93-680A-4C86-85D8-3367CA17F3D7}"/>
                    </a:ext>
                  </a:extLst>
                </p14:cNvPr>
                <p14:cNvContentPartPr/>
                <p14:nvPr/>
              </p14:nvContentPartPr>
              <p14:xfrm>
                <a:off x="5384813" y="5350200"/>
                <a:ext cx="828720" cy="628560"/>
              </p14:xfrm>
            </p:contentPart>
          </mc:Choice>
          <mc:Fallback xmlns="">
            <p:pic>
              <p:nvPicPr>
                <p:cNvPr id="168" name="Freihand 167">
                  <a:extLst>
                    <a:ext uri="{FF2B5EF4-FFF2-40B4-BE49-F238E27FC236}">
                      <a16:creationId xmlns:a16="http://schemas.microsoft.com/office/drawing/2014/main" id="{EF0CCC93-680A-4C86-85D8-3367CA17F3D7}"/>
                    </a:ext>
                  </a:extLst>
                </p:cNvPr>
                <p:cNvPicPr/>
                <p:nvPr/>
              </p:nvPicPr>
              <p:blipFill>
                <a:blip r:embed="rId254"/>
                <a:stretch>
                  <a:fillRect/>
                </a:stretch>
              </p:blipFill>
              <p:spPr>
                <a:xfrm>
                  <a:off x="5380493" y="5345880"/>
                  <a:ext cx="837360" cy="6372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32" name="Freihand 131">
                  <a:extLst>
                    <a:ext uri="{FF2B5EF4-FFF2-40B4-BE49-F238E27FC236}">
                      <a16:creationId xmlns:a16="http://schemas.microsoft.com/office/drawing/2014/main" id="{606AAECF-F6F7-4708-9B67-C44DF3659C0B}"/>
                    </a:ext>
                  </a:extLst>
                </p14:cNvPr>
                <p14:cNvContentPartPr/>
                <p14:nvPr/>
              </p14:nvContentPartPr>
              <p14:xfrm>
                <a:off x="3987653" y="4146000"/>
                <a:ext cx="503640" cy="1015560"/>
              </p14:xfrm>
            </p:contentPart>
          </mc:Choice>
          <mc:Fallback xmlns="">
            <p:pic>
              <p:nvPicPr>
                <p:cNvPr id="132" name="Freihand 131">
                  <a:extLst>
                    <a:ext uri="{FF2B5EF4-FFF2-40B4-BE49-F238E27FC236}">
                      <a16:creationId xmlns:a16="http://schemas.microsoft.com/office/drawing/2014/main" id="{606AAECF-F6F7-4708-9B67-C44DF3659C0B}"/>
                    </a:ext>
                  </a:extLst>
                </p:cNvPr>
                <p:cNvPicPr/>
                <p:nvPr/>
              </p:nvPicPr>
              <p:blipFill>
                <a:blip r:embed="rId256"/>
                <a:stretch>
                  <a:fillRect/>
                </a:stretch>
              </p:blipFill>
              <p:spPr>
                <a:xfrm>
                  <a:off x="3983333" y="4141680"/>
                  <a:ext cx="512280" cy="10242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33" name="Freihand 132">
                  <a:extLst>
                    <a:ext uri="{FF2B5EF4-FFF2-40B4-BE49-F238E27FC236}">
                      <a16:creationId xmlns:a16="http://schemas.microsoft.com/office/drawing/2014/main" id="{29198ACB-AA08-4FF7-AE50-1F980E7A3DA2}"/>
                    </a:ext>
                  </a:extLst>
                </p14:cNvPr>
                <p14:cNvContentPartPr/>
                <p14:nvPr/>
              </p14:nvContentPartPr>
              <p14:xfrm>
                <a:off x="4412093" y="4457040"/>
                <a:ext cx="305280" cy="538560"/>
              </p14:xfrm>
            </p:contentPart>
          </mc:Choice>
          <mc:Fallback xmlns="">
            <p:pic>
              <p:nvPicPr>
                <p:cNvPr id="133" name="Freihand 132">
                  <a:extLst>
                    <a:ext uri="{FF2B5EF4-FFF2-40B4-BE49-F238E27FC236}">
                      <a16:creationId xmlns:a16="http://schemas.microsoft.com/office/drawing/2014/main" id="{29198ACB-AA08-4FF7-AE50-1F980E7A3DA2}"/>
                    </a:ext>
                  </a:extLst>
                </p:cNvPr>
                <p:cNvPicPr/>
                <p:nvPr/>
              </p:nvPicPr>
              <p:blipFill>
                <a:blip r:embed="rId258"/>
                <a:stretch>
                  <a:fillRect/>
                </a:stretch>
              </p:blipFill>
              <p:spPr>
                <a:xfrm>
                  <a:off x="4407773" y="4452720"/>
                  <a:ext cx="313920" cy="5472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34" name="Freihand 133">
                  <a:extLst>
                    <a:ext uri="{FF2B5EF4-FFF2-40B4-BE49-F238E27FC236}">
                      <a16:creationId xmlns:a16="http://schemas.microsoft.com/office/drawing/2014/main" id="{DF8AAB0F-9B03-4D4A-AFF7-69FAE17A04A7}"/>
                    </a:ext>
                  </a:extLst>
                </p14:cNvPr>
                <p14:cNvContentPartPr/>
                <p14:nvPr/>
              </p14:nvContentPartPr>
              <p14:xfrm>
                <a:off x="5268893" y="4488360"/>
                <a:ext cx="260640" cy="389880"/>
              </p14:xfrm>
            </p:contentPart>
          </mc:Choice>
          <mc:Fallback xmlns="">
            <p:pic>
              <p:nvPicPr>
                <p:cNvPr id="134" name="Freihand 133">
                  <a:extLst>
                    <a:ext uri="{FF2B5EF4-FFF2-40B4-BE49-F238E27FC236}">
                      <a16:creationId xmlns:a16="http://schemas.microsoft.com/office/drawing/2014/main" id="{DF8AAB0F-9B03-4D4A-AFF7-69FAE17A04A7}"/>
                    </a:ext>
                  </a:extLst>
                </p:cNvPr>
                <p:cNvPicPr/>
                <p:nvPr/>
              </p:nvPicPr>
              <p:blipFill>
                <a:blip r:embed="rId260"/>
                <a:stretch>
                  <a:fillRect/>
                </a:stretch>
              </p:blipFill>
              <p:spPr>
                <a:xfrm>
                  <a:off x="5264573" y="4484040"/>
                  <a:ext cx="269280" cy="3985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35" name="Freihand 134">
                  <a:extLst>
                    <a:ext uri="{FF2B5EF4-FFF2-40B4-BE49-F238E27FC236}">
                      <a16:creationId xmlns:a16="http://schemas.microsoft.com/office/drawing/2014/main" id="{18100AB3-F460-455E-A83F-891B84614425}"/>
                    </a:ext>
                  </a:extLst>
                </p14:cNvPr>
                <p14:cNvContentPartPr/>
                <p14:nvPr/>
              </p14:nvContentPartPr>
              <p14:xfrm>
                <a:off x="4906373" y="4270200"/>
                <a:ext cx="519840" cy="875160"/>
              </p14:xfrm>
            </p:contentPart>
          </mc:Choice>
          <mc:Fallback xmlns="">
            <p:pic>
              <p:nvPicPr>
                <p:cNvPr id="135" name="Freihand 134">
                  <a:extLst>
                    <a:ext uri="{FF2B5EF4-FFF2-40B4-BE49-F238E27FC236}">
                      <a16:creationId xmlns:a16="http://schemas.microsoft.com/office/drawing/2014/main" id="{18100AB3-F460-455E-A83F-891B84614425}"/>
                    </a:ext>
                  </a:extLst>
                </p:cNvPr>
                <p:cNvPicPr/>
                <p:nvPr/>
              </p:nvPicPr>
              <p:blipFill>
                <a:blip r:embed="rId262"/>
                <a:stretch>
                  <a:fillRect/>
                </a:stretch>
              </p:blipFill>
              <p:spPr>
                <a:xfrm>
                  <a:off x="4902053" y="4265880"/>
                  <a:ext cx="528480" cy="883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9" name="Freihand 168">
                  <a:extLst>
                    <a:ext uri="{FF2B5EF4-FFF2-40B4-BE49-F238E27FC236}">
                      <a16:creationId xmlns:a16="http://schemas.microsoft.com/office/drawing/2014/main" id="{218CBF26-9974-4A90-B225-CF3DB59E13EA}"/>
                    </a:ext>
                  </a:extLst>
                </p14:cNvPr>
                <p14:cNvContentPartPr/>
                <p14:nvPr/>
              </p14:nvContentPartPr>
              <p14:xfrm>
                <a:off x="4956773" y="5281440"/>
                <a:ext cx="117000" cy="196560"/>
              </p14:xfrm>
            </p:contentPart>
          </mc:Choice>
          <mc:Fallback xmlns="">
            <p:pic>
              <p:nvPicPr>
                <p:cNvPr id="169" name="Freihand 168">
                  <a:extLst>
                    <a:ext uri="{FF2B5EF4-FFF2-40B4-BE49-F238E27FC236}">
                      <a16:creationId xmlns:a16="http://schemas.microsoft.com/office/drawing/2014/main" id="{218CBF26-9974-4A90-B225-CF3DB59E13EA}"/>
                    </a:ext>
                  </a:extLst>
                </p:cNvPr>
                <p:cNvPicPr/>
                <p:nvPr/>
              </p:nvPicPr>
              <p:blipFill>
                <a:blip r:embed="rId264"/>
                <a:stretch>
                  <a:fillRect/>
                </a:stretch>
              </p:blipFill>
              <p:spPr>
                <a:xfrm>
                  <a:off x="4952453" y="5277120"/>
                  <a:ext cx="12564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70" name="Freihand 169">
                  <a:extLst>
                    <a:ext uri="{FF2B5EF4-FFF2-40B4-BE49-F238E27FC236}">
                      <a16:creationId xmlns:a16="http://schemas.microsoft.com/office/drawing/2014/main" id="{9A23C793-2E89-4F60-B436-B40E0BE5CBA6}"/>
                    </a:ext>
                  </a:extLst>
                </p14:cNvPr>
                <p14:cNvContentPartPr/>
                <p14:nvPr/>
              </p14:nvContentPartPr>
              <p14:xfrm>
                <a:off x="5118413" y="5252280"/>
                <a:ext cx="121320" cy="68040"/>
              </p14:xfrm>
            </p:contentPart>
          </mc:Choice>
          <mc:Fallback xmlns="">
            <p:pic>
              <p:nvPicPr>
                <p:cNvPr id="170" name="Freihand 169">
                  <a:extLst>
                    <a:ext uri="{FF2B5EF4-FFF2-40B4-BE49-F238E27FC236}">
                      <a16:creationId xmlns:a16="http://schemas.microsoft.com/office/drawing/2014/main" id="{9A23C793-2E89-4F60-B436-B40E0BE5CBA6}"/>
                    </a:ext>
                  </a:extLst>
                </p:cNvPr>
                <p:cNvPicPr/>
                <p:nvPr/>
              </p:nvPicPr>
              <p:blipFill>
                <a:blip r:embed="rId266"/>
                <a:stretch>
                  <a:fillRect/>
                </a:stretch>
              </p:blipFill>
              <p:spPr>
                <a:xfrm>
                  <a:off x="5114093" y="5247960"/>
                  <a:ext cx="1299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71" name="Freihand 170">
                  <a:extLst>
                    <a:ext uri="{FF2B5EF4-FFF2-40B4-BE49-F238E27FC236}">
                      <a16:creationId xmlns:a16="http://schemas.microsoft.com/office/drawing/2014/main" id="{BD2A4E96-6B40-4BFD-AC7B-A4278D43C6E4}"/>
                    </a:ext>
                  </a:extLst>
                </p14:cNvPr>
                <p14:cNvContentPartPr/>
                <p14:nvPr/>
              </p14:nvContentPartPr>
              <p14:xfrm>
                <a:off x="5263133" y="5142120"/>
                <a:ext cx="172080" cy="180360"/>
              </p14:xfrm>
            </p:contentPart>
          </mc:Choice>
          <mc:Fallback xmlns="">
            <p:pic>
              <p:nvPicPr>
                <p:cNvPr id="171" name="Freihand 170">
                  <a:extLst>
                    <a:ext uri="{FF2B5EF4-FFF2-40B4-BE49-F238E27FC236}">
                      <a16:creationId xmlns:a16="http://schemas.microsoft.com/office/drawing/2014/main" id="{BD2A4E96-6B40-4BFD-AC7B-A4278D43C6E4}"/>
                    </a:ext>
                  </a:extLst>
                </p:cNvPr>
                <p:cNvPicPr/>
                <p:nvPr/>
              </p:nvPicPr>
              <p:blipFill>
                <a:blip r:embed="rId268"/>
                <a:stretch>
                  <a:fillRect/>
                </a:stretch>
              </p:blipFill>
              <p:spPr>
                <a:xfrm>
                  <a:off x="5258813" y="5137800"/>
                  <a:ext cx="1807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73" name="Freihand 172">
                  <a:extLst>
                    <a:ext uri="{FF2B5EF4-FFF2-40B4-BE49-F238E27FC236}">
                      <a16:creationId xmlns:a16="http://schemas.microsoft.com/office/drawing/2014/main" id="{5699AAD8-6C3B-4FBF-89A8-3AE151DDC1BA}"/>
                    </a:ext>
                  </a:extLst>
                </p14:cNvPr>
                <p14:cNvContentPartPr/>
                <p14:nvPr/>
              </p14:nvContentPartPr>
              <p14:xfrm>
                <a:off x="5433773" y="5121960"/>
                <a:ext cx="321480" cy="123840"/>
              </p14:xfrm>
            </p:contentPart>
          </mc:Choice>
          <mc:Fallback xmlns="">
            <p:pic>
              <p:nvPicPr>
                <p:cNvPr id="173" name="Freihand 172">
                  <a:extLst>
                    <a:ext uri="{FF2B5EF4-FFF2-40B4-BE49-F238E27FC236}">
                      <a16:creationId xmlns:a16="http://schemas.microsoft.com/office/drawing/2014/main" id="{5699AAD8-6C3B-4FBF-89A8-3AE151DDC1BA}"/>
                    </a:ext>
                  </a:extLst>
                </p:cNvPr>
                <p:cNvPicPr/>
                <p:nvPr/>
              </p:nvPicPr>
              <p:blipFill>
                <a:blip r:embed="rId270"/>
                <a:stretch>
                  <a:fillRect/>
                </a:stretch>
              </p:blipFill>
              <p:spPr>
                <a:xfrm>
                  <a:off x="5429453" y="5117640"/>
                  <a:ext cx="3301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4" name="Freihand 173">
                  <a:extLst>
                    <a:ext uri="{FF2B5EF4-FFF2-40B4-BE49-F238E27FC236}">
                      <a16:creationId xmlns:a16="http://schemas.microsoft.com/office/drawing/2014/main" id="{FCC216AA-A40A-4D7D-9423-1B98B186A32B}"/>
                    </a:ext>
                  </a:extLst>
                </p14:cNvPr>
                <p14:cNvContentPartPr/>
                <p14:nvPr/>
              </p14:nvContentPartPr>
              <p14:xfrm>
                <a:off x="5787653" y="5055720"/>
                <a:ext cx="130680" cy="148680"/>
              </p14:xfrm>
            </p:contentPart>
          </mc:Choice>
          <mc:Fallback xmlns="">
            <p:pic>
              <p:nvPicPr>
                <p:cNvPr id="174" name="Freihand 173">
                  <a:extLst>
                    <a:ext uri="{FF2B5EF4-FFF2-40B4-BE49-F238E27FC236}">
                      <a16:creationId xmlns:a16="http://schemas.microsoft.com/office/drawing/2014/main" id="{FCC216AA-A40A-4D7D-9423-1B98B186A32B}"/>
                    </a:ext>
                  </a:extLst>
                </p:cNvPr>
                <p:cNvPicPr/>
                <p:nvPr/>
              </p:nvPicPr>
              <p:blipFill>
                <a:blip r:embed="rId272"/>
                <a:stretch>
                  <a:fillRect/>
                </a:stretch>
              </p:blipFill>
              <p:spPr>
                <a:xfrm>
                  <a:off x="5783333" y="5051400"/>
                  <a:ext cx="13932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5" name="Freihand 174">
                  <a:extLst>
                    <a:ext uri="{FF2B5EF4-FFF2-40B4-BE49-F238E27FC236}">
                      <a16:creationId xmlns:a16="http://schemas.microsoft.com/office/drawing/2014/main" id="{5F6BEDF8-71C3-41A5-9CE7-2EB673F1EEBE}"/>
                    </a:ext>
                  </a:extLst>
                </p14:cNvPr>
                <p14:cNvContentPartPr/>
                <p14:nvPr/>
              </p14:nvContentPartPr>
              <p14:xfrm>
                <a:off x="5890613" y="5091000"/>
                <a:ext cx="383040" cy="166320"/>
              </p14:xfrm>
            </p:contentPart>
          </mc:Choice>
          <mc:Fallback xmlns="">
            <p:pic>
              <p:nvPicPr>
                <p:cNvPr id="175" name="Freihand 174">
                  <a:extLst>
                    <a:ext uri="{FF2B5EF4-FFF2-40B4-BE49-F238E27FC236}">
                      <a16:creationId xmlns:a16="http://schemas.microsoft.com/office/drawing/2014/main" id="{5F6BEDF8-71C3-41A5-9CE7-2EB673F1EEBE}"/>
                    </a:ext>
                  </a:extLst>
                </p:cNvPr>
                <p:cNvPicPr/>
                <p:nvPr/>
              </p:nvPicPr>
              <p:blipFill>
                <a:blip r:embed="rId274"/>
                <a:stretch>
                  <a:fillRect/>
                </a:stretch>
              </p:blipFill>
              <p:spPr>
                <a:xfrm>
                  <a:off x="5886293" y="5086680"/>
                  <a:ext cx="3916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6" name="Freihand 175">
                  <a:extLst>
                    <a:ext uri="{FF2B5EF4-FFF2-40B4-BE49-F238E27FC236}">
                      <a16:creationId xmlns:a16="http://schemas.microsoft.com/office/drawing/2014/main" id="{FB0D6508-380E-42E6-9236-E00AB229F22A}"/>
                    </a:ext>
                  </a:extLst>
                </p14:cNvPr>
                <p14:cNvContentPartPr/>
                <p14:nvPr/>
              </p14:nvContentPartPr>
              <p14:xfrm>
                <a:off x="6301013" y="4965000"/>
                <a:ext cx="537120" cy="189720"/>
              </p14:xfrm>
            </p:contentPart>
          </mc:Choice>
          <mc:Fallback xmlns="">
            <p:pic>
              <p:nvPicPr>
                <p:cNvPr id="176" name="Freihand 175">
                  <a:extLst>
                    <a:ext uri="{FF2B5EF4-FFF2-40B4-BE49-F238E27FC236}">
                      <a16:creationId xmlns:a16="http://schemas.microsoft.com/office/drawing/2014/main" id="{FB0D6508-380E-42E6-9236-E00AB229F22A}"/>
                    </a:ext>
                  </a:extLst>
                </p:cNvPr>
                <p:cNvPicPr/>
                <p:nvPr/>
              </p:nvPicPr>
              <p:blipFill>
                <a:blip r:embed="rId276"/>
                <a:stretch>
                  <a:fillRect/>
                </a:stretch>
              </p:blipFill>
              <p:spPr>
                <a:xfrm>
                  <a:off x="6296693" y="4960680"/>
                  <a:ext cx="54576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8" name="Freihand 177">
                  <a:extLst>
                    <a:ext uri="{FF2B5EF4-FFF2-40B4-BE49-F238E27FC236}">
                      <a16:creationId xmlns:a16="http://schemas.microsoft.com/office/drawing/2014/main" id="{35D2294A-63EC-4900-A78E-27A2A5DF9000}"/>
                    </a:ext>
                  </a:extLst>
                </p14:cNvPr>
                <p14:cNvContentPartPr/>
                <p14:nvPr/>
              </p14:nvContentPartPr>
              <p14:xfrm>
                <a:off x="3114653" y="5316000"/>
                <a:ext cx="1131840" cy="663120"/>
              </p14:xfrm>
            </p:contentPart>
          </mc:Choice>
          <mc:Fallback xmlns="">
            <p:pic>
              <p:nvPicPr>
                <p:cNvPr id="178" name="Freihand 177">
                  <a:extLst>
                    <a:ext uri="{FF2B5EF4-FFF2-40B4-BE49-F238E27FC236}">
                      <a16:creationId xmlns:a16="http://schemas.microsoft.com/office/drawing/2014/main" id="{35D2294A-63EC-4900-A78E-27A2A5DF9000}"/>
                    </a:ext>
                  </a:extLst>
                </p:cNvPr>
                <p:cNvPicPr/>
                <p:nvPr/>
              </p:nvPicPr>
              <p:blipFill>
                <a:blip r:embed="rId278"/>
                <a:stretch>
                  <a:fillRect/>
                </a:stretch>
              </p:blipFill>
              <p:spPr>
                <a:xfrm>
                  <a:off x="3110333" y="5311680"/>
                  <a:ext cx="1140480" cy="67176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9" name="Freihand 178">
                  <a:extLst>
                    <a:ext uri="{FF2B5EF4-FFF2-40B4-BE49-F238E27FC236}">
                      <a16:creationId xmlns:a16="http://schemas.microsoft.com/office/drawing/2014/main" id="{F88A0EEE-C34D-412B-A7AE-FCC23755F613}"/>
                    </a:ext>
                  </a:extLst>
                </p14:cNvPr>
                <p14:cNvContentPartPr/>
                <p14:nvPr/>
              </p14:nvContentPartPr>
              <p14:xfrm>
                <a:off x="3543053" y="5730360"/>
                <a:ext cx="360" cy="360"/>
              </p14:xfrm>
            </p:contentPart>
          </mc:Choice>
          <mc:Fallback xmlns="">
            <p:pic>
              <p:nvPicPr>
                <p:cNvPr id="179" name="Freihand 178">
                  <a:extLst>
                    <a:ext uri="{FF2B5EF4-FFF2-40B4-BE49-F238E27FC236}">
                      <a16:creationId xmlns:a16="http://schemas.microsoft.com/office/drawing/2014/main" id="{F88A0EEE-C34D-412B-A7AE-FCC23755F613}"/>
                    </a:ext>
                  </a:extLst>
                </p:cNvPr>
                <p:cNvPicPr/>
                <p:nvPr/>
              </p:nvPicPr>
              <p:blipFill>
                <a:blip r:embed="rId19"/>
                <a:stretch>
                  <a:fillRect/>
                </a:stretch>
              </p:blipFill>
              <p:spPr>
                <a:xfrm>
                  <a:off x="3538733" y="5726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80" name="Freihand 179">
                  <a:extLst>
                    <a:ext uri="{FF2B5EF4-FFF2-40B4-BE49-F238E27FC236}">
                      <a16:creationId xmlns:a16="http://schemas.microsoft.com/office/drawing/2014/main" id="{0286D352-F9B9-4CBB-BC7A-D8C8A8468759}"/>
                    </a:ext>
                  </a:extLst>
                </p14:cNvPr>
                <p14:cNvContentPartPr/>
                <p14:nvPr/>
              </p14:nvContentPartPr>
              <p14:xfrm>
                <a:off x="3534053" y="5704440"/>
                <a:ext cx="34920" cy="26280"/>
              </p14:xfrm>
            </p:contentPart>
          </mc:Choice>
          <mc:Fallback xmlns="">
            <p:pic>
              <p:nvPicPr>
                <p:cNvPr id="180" name="Freihand 179">
                  <a:extLst>
                    <a:ext uri="{FF2B5EF4-FFF2-40B4-BE49-F238E27FC236}">
                      <a16:creationId xmlns:a16="http://schemas.microsoft.com/office/drawing/2014/main" id="{0286D352-F9B9-4CBB-BC7A-D8C8A8468759}"/>
                    </a:ext>
                  </a:extLst>
                </p:cNvPr>
                <p:cNvPicPr/>
                <p:nvPr/>
              </p:nvPicPr>
              <p:blipFill>
                <a:blip r:embed="rId281"/>
                <a:stretch>
                  <a:fillRect/>
                </a:stretch>
              </p:blipFill>
              <p:spPr>
                <a:xfrm>
                  <a:off x="3529733" y="5700120"/>
                  <a:ext cx="435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51" name="Freihand 150">
                  <a:extLst>
                    <a:ext uri="{FF2B5EF4-FFF2-40B4-BE49-F238E27FC236}">
                      <a16:creationId xmlns:a16="http://schemas.microsoft.com/office/drawing/2014/main" id="{C8BC6F40-67D4-419E-9D7C-04945AABDE7D}"/>
                    </a:ext>
                  </a:extLst>
                </p14:cNvPr>
                <p14:cNvContentPartPr/>
                <p14:nvPr/>
              </p14:nvContentPartPr>
              <p14:xfrm>
                <a:off x="1759973" y="5306640"/>
                <a:ext cx="523800" cy="199440"/>
              </p14:xfrm>
            </p:contentPart>
          </mc:Choice>
          <mc:Fallback xmlns="">
            <p:pic>
              <p:nvPicPr>
                <p:cNvPr id="151" name="Freihand 150">
                  <a:extLst>
                    <a:ext uri="{FF2B5EF4-FFF2-40B4-BE49-F238E27FC236}">
                      <a16:creationId xmlns:a16="http://schemas.microsoft.com/office/drawing/2014/main" id="{C8BC6F40-67D4-419E-9D7C-04945AABDE7D}"/>
                    </a:ext>
                  </a:extLst>
                </p:cNvPr>
                <p:cNvPicPr/>
                <p:nvPr/>
              </p:nvPicPr>
              <p:blipFill>
                <a:blip r:embed="rId283"/>
                <a:stretch>
                  <a:fillRect/>
                </a:stretch>
              </p:blipFill>
              <p:spPr>
                <a:xfrm>
                  <a:off x="1755653" y="5302320"/>
                  <a:ext cx="5324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52" name="Freihand 151">
                  <a:extLst>
                    <a:ext uri="{FF2B5EF4-FFF2-40B4-BE49-F238E27FC236}">
                      <a16:creationId xmlns:a16="http://schemas.microsoft.com/office/drawing/2014/main" id="{A0766C16-D844-4750-939B-A3CAA801811A}"/>
                    </a:ext>
                  </a:extLst>
                </p14:cNvPr>
                <p14:cNvContentPartPr/>
                <p14:nvPr/>
              </p14:nvContentPartPr>
              <p14:xfrm>
                <a:off x="2200973" y="5350560"/>
                <a:ext cx="121680" cy="150120"/>
              </p14:xfrm>
            </p:contentPart>
          </mc:Choice>
          <mc:Fallback xmlns="">
            <p:pic>
              <p:nvPicPr>
                <p:cNvPr id="152" name="Freihand 151">
                  <a:extLst>
                    <a:ext uri="{FF2B5EF4-FFF2-40B4-BE49-F238E27FC236}">
                      <a16:creationId xmlns:a16="http://schemas.microsoft.com/office/drawing/2014/main" id="{A0766C16-D844-4750-939B-A3CAA801811A}"/>
                    </a:ext>
                  </a:extLst>
                </p:cNvPr>
                <p:cNvPicPr/>
                <p:nvPr/>
              </p:nvPicPr>
              <p:blipFill>
                <a:blip r:embed="rId285"/>
                <a:stretch>
                  <a:fillRect/>
                </a:stretch>
              </p:blipFill>
              <p:spPr>
                <a:xfrm>
                  <a:off x="2196653" y="5346240"/>
                  <a:ext cx="1303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53" name="Freihand 152">
                  <a:extLst>
                    <a:ext uri="{FF2B5EF4-FFF2-40B4-BE49-F238E27FC236}">
                      <a16:creationId xmlns:a16="http://schemas.microsoft.com/office/drawing/2014/main" id="{A53BA68E-2E94-47C2-A0ED-18F64F766135}"/>
                    </a:ext>
                  </a:extLst>
                </p14:cNvPr>
                <p14:cNvContentPartPr/>
                <p14:nvPr/>
              </p14:nvContentPartPr>
              <p14:xfrm>
                <a:off x="1738013" y="5407080"/>
                <a:ext cx="122040" cy="118080"/>
              </p14:xfrm>
            </p:contentPart>
          </mc:Choice>
          <mc:Fallback xmlns="">
            <p:pic>
              <p:nvPicPr>
                <p:cNvPr id="153" name="Freihand 152">
                  <a:extLst>
                    <a:ext uri="{FF2B5EF4-FFF2-40B4-BE49-F238E27FC236}">
                      <a16:creationId xmlns:a16="http://schemas.microsoft.com/office/drawing/2014/main" id="{A53BA68E-2E94-47C2-A0ED-18F64F766135}"/>
                    </a:ext>
                  </a:extLst>
                </p:cNvPr>
                <p:cNvPicPr/>
                <p:nvPr/>
              </p:nvPicPr>
              <p:blipFill>
                <a:blip r:embed="rId287"/>
                <a:stretch>
                  <a:fillRect/>
                </a:stretch>
              </p:blipFill>
              <p:spPr>
                <a:xfrm>
                  <a:off x="1733693" y="5402760"/>
                  <a:ext cx="130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56" name="Freihand 155">
                  <a:extLst>
                    <a:ext uri="{FF2B5EF4-FFF2-40B4-BE49-F238E27FC236}">
                      <a16:creationId xmlns:a16="http://schemas.microsoft.com/office/drawing/2014/main" id="{C47B5E36-6523-4E51-A623-81EAF167E6F7}"/>
                    </a:ext>
                  </a:extLst>
                </p14:cNvPr>
                <p14:cNvContentPartPr/>
                <p14:nvPr/>
              </p14:nvContentPartPr>
              <p14:xfrm>
                <a:off x="763133" y="5060040"/>
                <a:ext cx="117720" cy="155160"/>
              </p14:xfrm>
            </p:contentPart>
          </mc:Choice>
          <mc:Fallback xmlns="">
            <p:pic>
              <p:nvPicPr>
                <p:cNvPr id="156" name="Freihand 155">
                  <a:extLst>
                    <a:ext uri="{FF2B5EF4-FFF2-40B4-BE49-F238E27FC236}">
                      <a16:creationId xmlns:a16="http://schemas.microsoft.com/office/drawing/2014/main" id="{C47B5E36-6523-4E51-A623-81EAF167E6F7}"/>
                    </a:ext>
                  </a:extLst>
                </p:cNvPr>
                <p:cNvPicPr/>
                <p:nvPr/>
              </p:nvPicPr>
              <p:blipFill>
                <a:blip r:embed="rId289"/>
                <a:stretch>
                  <a:fillRect/>
                </a:stretch>
              </p:blipFill>
              <p:spPr>
                <a:xfrm>
                  <a:off x="758813" y="5055720"/>
                  <a:ext cx="12636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57" name="Freihand 156">
                  <a:extLst>
                    <a:ext uri="{FF2B5EF4-FFF2-40B4-BE49-F238E27FC236}">
                      <a16:creationId xmlns:a16="http://schemas.microsoft.com/office/drawing/2014/main" id="{10ACF089-3D4C-4572-A523-761528F8D487}"/>
                    </a:ext>
                  </a:extLst>
                </p14:cNvPr>
                <p14:cNvContentPartPr/>
                <p14:nvPr/>
              </p14:nvContentPartPr>
              <p14:xfrm>
                <a:off x="884813" y="5069400"/>
                <a:ext cx="70920" cy="83880"/>
              </p14:xfrm>
            </p:contentPart>
          </mc:Choice>
          <mc:Fallback xmlns="">
            <p:pic>
              <p:nvPicPr>
                <p:cNvPr id="157" name="Freihand 156">
                  <a:extLst>
                    <a:ext uri="{FF2B5EF4-FFF2-40B4-BE49-F238E27FC236}">
                      <a16:creationId xmlns:a16="http://schemas.microsoft.com/office/drawing/2014/main" id="{10ACF089-3D4C-4572-A523-761528F8D487}"/>
                    </a:ext>
                  </a:extLst>
                </p:cNvPr>
                <p:cNvPicPr/>
                <p:nvPr/>
              </p:nvPicPr>
              <p:blipFill>
                <a:blip r:embed="rId291"/>
                <a:stretch>
                  <a:fillRect/>
                </a:stretch>
              </p:blipFill>
              <p:spPr>
                <a:xfrm>
                  <a:off x="880493" y="5065080"/>
                  <a:ext cx="7956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58" name="Freihand 157">
                  <a:extLst>
                    <a:ext uri="{FF2B5EF4-FFF2-40B4-BE49-F238E27FC236}">
                      <a16:creationId xmlns:a16="http://schemas.microsoft.com/office/drawing/2014/main" id="{4317E347-5DD1-4488-B056-44CB293C52DA}"/>
                    </a:ext>
                  </a:extLst>
                </p14:cNvPr>
                <p14:cNvContentPartPr/>
                <p14:nvPr/>
              </p14:nvContentPartPr>
              <p14:xfrm>
                <a:off x="1015853" y="4920000"/>
                <a:ext cx="129240" cy="197280"/>
              </p14:xfrm>
            </p:contentPart>
          </mc:Choice>
          <mc:Fallback xmlns="">
            <p:pic>
              <p:nvPicPr>
                <p:cNvPr id="158" name="Freihand 157">
                  <a:extLst>
                    <a:ext uri="{FF2B5EF4-FFF2-40B4-BE49-F238E27FC236}">
                      <a16:creationId xmlns:a16="http://schemas.microsoft.com/office/drawing/2014/main" id="{4317E347-5DD1-4488-B056-44CB293C52DA}"/>
                    </a:ext>
                  </a:extLst>
                </p:cNvPr>
                <p:cNvPicPr/>
                <p:nvPr/>
              </p:nvPicPr>
              <p:blipFill>
                <a:blip r:embed="rId293"/>
                <a:stretch>
                  <a:fillRect/>
                </a:stretch>
              </p:blipFill>
              <p:spPr>
                <a:xfrm>
                  <a:off x="1011533" y="4915680"/>
                  <a:ext cx="13788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59" name="Freihand 158">
                  <a:extLst>
                    <a:ext uri="{FF2B5EF4-FFF2-40B4-BE49-F238E27FC236}">
                      <a16:creationId xmlns:a16="http://schemas.microsoft.com/office/drawing/2014/main" id="{297A74EF-9752-4A7C-9A3D-F182C642812D}"/>
                    </a:ext>
                  </a:extLst>
                </p14:cNvPr>
                <p14:cNvContentPartPr/>
                <p14:nvPr/>
              </p14:nvContentPartPr>
              <p14:xfrm>
                <a:off x="1259573" y="5111160"/>
                <a:ext cx="15120" cy="27000"/>
              </p14:xfrm>
            </p:contentPart>
          </mc:Choice>
          <mc:Fallback xmlns="">
            <p:pic>
              <p:nvPicPr>
                <p:cNvPr id="159" name="Freihand 158">
                  <a:extLst>
                    <a:ext uri="{FF2B5EF4-FFF2-40B4-BE49-F238E27FC236}">
                      <a16:creationId xmlns:a16="http://schemas.microsoft.com/office/drawing/2014/main" id="{297A74EF-9752-4A7C-9A3D-F182C642812D}"/>
                    </a:ext>
                  </a:extLst>
                </p:cNvPr>
                <p:cNvPicPr/>
                <p:nvPr/>
              </p:nvPicPr>
              <p:blipFill>
                <a:blip r:embed="rId295"/>
                <a:stretch>
                  <a:fillRect/>
                </a:stretch>
              </p:blipFill>
              <p:spPr>
                <a:xfrm>
                  <a:off x="1255253" y="5106840"/>
                  <a:ext cx="2376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60" name="Freihand 159">
                  <a:extLst>
                    <a:ext uri="{FF2B5EF4-FFF2-40B4-BE49-F238E27FC236}">
                      <a16:creationId xmlns:a16="http://schemas.microsoft.com/office/drawing/2014/main" id="{532F5F91-D495-46F7-8090-40F375C420BE}"/>
                    </a:ext>
                  </a:extLst>
                </p14:cNvPr>
                <p14:cNvContentPartPr/>
                <p14:nvPr/>
              </p14:nvContentPartPr>
              <p14:xfrm>
                <a:off x="1369733" y="4994160"/>
                <a:ext cx="111240" cy="187560"/>
              </p14:xfrm>
            </p:contentPart>
          </mc:Choice>
          <mc:Fallback xmlns="">
            <p:pic>
              <p:nvPicPr>
                <p:cNvPr id="160" name="Freihand 159">
                  <a:extLst>
                    <a:ext uri="{FF2B5EF4-FFF2-40B4-BE49-F238E27FC236}">
                      <a16:creationId xmlns:a16="http://schemas.microsoft.com/office/drawing/2014/main" id="{532F5F91-D495-46F7-8090-40F375C420BE}"/>
                    </a:ext>
                  </a:extLst>
                </p:cNvPr>
                <p:cNvPicPr/>
                <p:nvPr/>
              </p:nvPicPr>
              <p:blipFill>
                <a:blip r:embed="rId297"/>
                <a:stretch>
                  <a:fillRect/>
                </a:stretch>
              </p:blipFill>
              <p:spPr>
                <a:xfrm>
                  <a:off x="1365413" y="4989840"/>
                  <a:ext cx="11988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61" name="Freihand 160">
                  <a:extLst>
                    <a:ext uri="{FF2B5EF4-FFF2-40B4-BE49-F238E27FC236}">
                      <a16:creationId xmlns:a16="http://schemas.microsoft.com/office/drawing/2014/main" id="{BA35308C-B671-40BE-ADE6-2B5F2C0395F2}"/>
                    </a:ext>
                  </a:extLst>
                </p14:cNvPr>
                <p14:cNvContentPartPr/>
                <p14:nvPr/>
              </p14:nvContentPartPr>
              <p14:xfrm>
                <a:off x="1497533" y="5074080"/>
                <a:ext cx="106560" cy="102600"/>
              </p14:xfrm>
            </p:contentPart>
          </mc:Choice>
          <mc:Fallback xmlns="">
            <p:pic>
              <p:nvPicPr>
                <p:cNvPr id="161" name="Freihand 160">
                  <a:extLst>
                    <a:ext uri="{FF2B5EF4-FFF2-40B4-BE49-F238E27FC236}">
                      <a16:creationId xmlns:a16="http://schemas.microsoft.com/office/drawing/2014/main" id="{BA35308C-B671-40BE-ADE6-2B5F2C0395F2}"/>
                    </a:ext>
                  </a:extLst>
                </p:cNvPr>
                <p:cNvPicPr/>
                <p:nvPr/>
              </p:nvPicPr>
              <p:blipFill>
                <a:blip r:embed="rId299"/>
                <a:stretch>
                  <a:fillRect/>
                </a:stretch>
              </p:blipFill>
              <p:spPr>
                <a:xfrm>
                  <a:off x="1493213" y="5069760"/>
                  <a:ext cx="115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62" name="Freihand 161">
                  <a:extLst>
                    <a:ext uri="{FF2B5EF4-FFF2-40B4-BE49-F238E27FC236}">
                      <a16:creationId xmlns:a16="http://schemas.microsoft.com/office/drawing/2014/main" id="{B7DA668E-9758-418E-92F2-CE6998FC6562}"/>
                    </a:ext>
                  </a:extLst>
                </p14:cNvPr>
                <p14:cNvContentPartPr/>
                <p14:nvPr/>
              </p14:nvContentPartPr>
              <p14:xfrm>
                <a:off x="1606253" y="5012520"/>
                <a:ext cx="83880" cy="151560"/>
              </p14:xfrm>
            </p:contentPart>
          </mc:Choice>
          <mc:Fallback xmlns="">
            <p:pic>
              <p:nvPicPr>
                <p:cNvPr id="162" name="Freihand 161">
                  <a:extLst>
                    <a:ext uri="{FF2B5EF4-FFF2-40B4-BE49-F238E27FC236}">
                      <a16:creationId xmlns:a16="http://schemas.microsoft.com/office/drawing/2014/main" id="{B7DA668E-9758-418E-92F2-CE6998FC6562}"/>
                    </a:ext>
                  </a:extLst>
                </p:cNvPr>
                <p:cNvPicPr/>
                <p:nvPr/>
              </p:nvPicPr>
              <p:blipFill>
                <a:blip r:embed="rId301"/>
                <a:stretch>
                  <a:fillRect/>
                </a:stretch>
              </p:blipFill>
              <p:spPr>
                <a:xfrm>
                  <a:off x="1601933" y="5008200"/>
                  <a:ext cx="925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63" name="Freihand 162">
                  <a:extLst>
                    <a:ext uri="{FF2B5EF4-FFF2-40B4-BE49-F238E27FC236}">
                      <a16:creationId xmlns:a16="http://schemas.microsoft.com/office/drawing/2014/main" id="{4B7FC613-62B8-47F0-9B18-05D88BC0C77E}"/>
                    </a:ext>
                  </a:extLst>
                </p14:cNvPr>
                <p14:cNvContentPartPr/>
                <p14:nvPr/>
              </p14:nvContentPartPr>
              <p14:xfrm>
                <a:off x="1701653" y="5075880"/>
                <a:ext cx="86760" cy="103680"/>
              </p14:xfrm>
            </p:contentPart>
          </mc:Choice>
          <mc:Fallback xmlns="">
            <p:pic>
              <p:nvPicPr>
                <p:cNvPr id="163" name="Freihand 162">
                  <a:extLst>
                    <a:ext uri="{FF2B5EF4-FFF2-40B4-BE49-F238E27FC236}">
                      <a16:creationId xmlns:a16="http://schemas.microsoft.com/office/drawing/2014/main" id="{4B7FC613-62B8-47F0-9B18-05D88BC0C77E}"/>
                    </a:ext>
                  </a:extLst>
                </p:cNvPr>
                <p:cNvPicPr/>
                <p:nvPr/>
              </p:nvPicPr>
              <p:blipFill>
                <a:blip r:embed="rId303"/>
                <a:stretch>
                  <a:fillRect/>
                </a:stretch>
              </p:blipFill>
              <p:spPr>
                <a:xfrm>
                  <a:off x="1697333" y="5071560"/>
                  <a:ext cx="954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64" name="Freihand 163">
                  <a:extLst>
                    <a:ext uri="{FF2B5EF4-FFF2-40B4-BE49-F238E27FC236}">
                      <a16:creationId xmlns:a16="http://schemas.microsoft.com/office/drawing/2014/main" id="{F6E67B10-D173-4492-BF5D-06C2A06EB4A6}"/>
                    </a:ext>
                  </a:extLst>
                </p14:cNvPr>
                <p14:cNvContentPartPr/>
                <p14:nvPr/>
              </p14:nvContentPartPr>
              <p14:xfrm>
                <a:off x="1812533" y="4980120"/>
                <a:ext cx="104400" cy="169560"/>
              </p14:xfrm>
            </p:contentPart>
          </mc:Choice>
          <mc:Fallback xmlns="">
            <p:pic>
              <p:nvPicPr>
                <p:cNvPr id="164" name="Freihand 163">
                  <a:extLst>
                    <a:ext uri="{FF2B5EF4-FFF2-40B4-BE49-F238E27FC236}">
                      <a16:creationId xmlns:a16="http://schemas.microsoft.com/office/drawing/2014/main" id="{F6E67B10-D173-4492-BF5D-06C2A06EB4A6}"/>
                    </a:ext>
                  </a:extLst>
                </p:cNvPr>
                <p:cNvPicPr/>
                <p:nvPr/>
              </p:nvPicPr>
              <p:blipFill>
                <a:blip r:embed="rId305"/>
                <a:stretch>
                  <a:fillRect/>
                </a:stretch>
              </p:blipFill>
              <p:spPr>
                <a:xfrm>
                  <a:off x="1808213" y="4975800"/>
                  <a:ext cx="1130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65" name="Freihand 164">
                  <a:extLst>
                    <a:ext uri="{FF2B5EF4-FFF2-40B4-BE49-F238E27FC236}">
                      <a16:creationId xmlns:a16="http://schemas.microsoft.com/office/drawing/2014/main" id="{CE9551E1-782A-446D-8E6F-AA191670A052}"/>
                    </a:ext>
                  </a:extLst>
                </p14:cNvPr>
                <p14:cNvContentPartPr/>
                <p14:nvPr/>
              </p14:nvContentPartPr>
              <p14:xfrm>
                <a:off x="1940693" y="4980120"/>
                <a:ext cx="141480" cy="157680"/>
              </p14:xfrm>
            </p:contentPart>
          </mc:Choice>
          <mc:Fallback xmlns="">
            <p:pic>
              <p:nvPicPr>
                <p:cNvPr id="165" name="Freihand 164">
                  <a:extLst>
                    <a:ext uri="{FF2B5EF4-FFF2-40B4-BE49-F238E27FC236}">
                      <a16:creationId xmlns:a16="http://schemas.microsoft.com/office/drawing/2014/main" id="{CE9551E1-782A-446D-8E6F-AA191670A052}"/>
                    </a:ext>
                  </a:extLst>
                </p:cNvPr>
                <p:cNvPicPr/>
                <p:nvPr/>
              </p:nvPicPr>
              <p:blipFill>
                <a:blip r:embed="rId307"/>
                <a:stretch>
                  <a:fillRect/>
                </a:stretch>
              </p:blipFill>
              <p:spPr>
                <a:xfrm>
                  <a:off x="1936373" y="4975800"/>
                  <a:ext cx="15012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66" name="Freihand 165">
                  <a:extLst>
                    <a:ext uri="{FF2B5EF4-FFF2-40B4-BE49-F238E27FC236}">
                      <a16:creationId xmlns:a16="http://schemas.microsoft.com/office/drawing/2014/main" id="{C9546C10-5611-4F4A-8B7B-B607FC43EFD6}"/>
                    </a:ext>
                  </a:extLst>
                </p14:cNvPr>
                <p14:cNvContentPartPr/>
                <p14:nvPr/>
              </p14:nvContentPartPr>
              <p14:xfrm>
                <a:off x="2119253" y="4976880"/>
                <a:ext cx="161640" cy="183600"/>
              </p14:xfrm>
            </p:contentPart>
          </mc:Choice>
          <mc:Fallback xmlns="">
            <p:pic>
              <p:nvPicPr>
                <p:cNvPr id="166" name="Freihand 165">
                  <a:extLst>
                    <a:ext uri="{FF2B5EF4-FFF2-40B4-BE49-F238E27FC236}">
                      <a16:creationId xmlns:a16="http://schemas.microsoft.com/office/drawing/2014/main" id="{C9546C10-5611-4F4A-8B7B-B607FC43EFD6}"/>
                    </a:ext>
                  </a:extLst>
                </p:cNvPr>
                <p:cNvPicPr/>
                <p:nvPr/>
              </p:nvPicPr>
              <p:blipFill>
                <a:blip r:embed="rId309"/>
                <a:stretch>
                  <a:fillRect/>
                </a:stretch>
              </p:blipFill>
              <p:spPr>
                <a:xfrm>
                  <a:off x="2114933" y="4972560"/>
                  <a:ext cx="1702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84" name="Freihand 183">
                  <a:extLst>
                    <a:ext uri="{FF2B5EF4-FFF2-40B4-BE49-F238E27FC236}">
                      <a16:creationId xmlns:a16="http://schemas.microsoft.com/office/drawing/2014/main" id="{AE5B1610-17A1-4E84-8756-951245330FC9}"/>
                    </a:ext>
                  </a:extLst>
                </p14:cNvPr>
                <p14:cNvContentPartPr/>
                <p14:nvPr/>
              </p14:nvContentPartPr>
              <p14:xfrm>
                <a:off x="531653" y="4362720"/>
                <a:ext cx="3041280" cy="1193400"/>
              </p14:xfrm>
            </p:contentPart>
          </mc:Choice>
          <mc:Fallback xmlns="">
            <p:pic>
              <p:nvPicPr>
                <p:cNvPr id="184" name="Freihand 183">
                  <a:extLst>
                    <a:ext uri="{FF2B5EF4-FFF2-40B4-BE49-F238E27FC236}">
                      <a16:creationId xmlns:a16="http://schemas.microsoft.com/office/drawing/2014/main" id="{AE5B1610-17A1-4E84-8756-951245330FC9}"/>
                    </a:ext>
                  </a:extLst>
                </p:cNvPr>
                <p:cNvPicPr/>
                <p:nvPr/>
              </p:nvPicPr>
              <p:blipFill>
                <a:blip r:embed="rId311"/>
                <a:stretch>
                  <a:fillRect/>
                </a:stretch>
              </p:blipFill>
              <p:spPr>
                <a:xfrm>
                  <a:off x="527333" y="4358400"/>
                  <a:ext cx="3049920" cy="120204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85" name="Freihand 184">
                  <a:extLst>
                    <a:ext uri="{FF2B5EF4-FFF2-40B4-BE49-F238E27FC236}">
                      <a16:creationId xmlns:a16="http://schemas.microsoft.com/office/drawing/2014/main" id="{14FBD1DC-9B16-4D39-9CD3-AF401FDD9309}"/>
                    </a:ext>
                  </a:extLst>
                </p14:cNvPr>
                <p14:cNvContentPartPr/>
                <p14:nvPr/>
              </p14:nvContentPartPr>
              <p14:xfrm>
                <a:off x="234653" y="4056360"/>
                <a:ext cx="125640" cy="225360"/>
              </p14:xfrm>
            </p:contentPart>
          </mc:Choice>
          <mc:Fallback xmlns="">
            <p:pic>
              <p:nvPicPr>
                <p:cNvPr id="185" name="Freihand 184">
                  <a:extLst>
                    <a:ext uri="{FF2B5EF4-FFF2-40B4-BE49-F238E27FC236}">
                      <a16:creationId xmlns:a16="http://schemas.microsoft.com/office/drawing/2014/main" id="{14FBD1DC-9B16-4D39-9CD3-AF401FDD9309}"/>
                    </a:ext>
                  </a:extLst>
                </p:cNvPr>
                <p:cNvPicPr/>
                <p:nvPr/>
              </p:nvPicPr>
              <p:blipFill>
                <a:blip r:embed="rId313"/>
                <a:stretch>
                  <a:fillRect/>
                </a:stretch>
              </p:blipFill>
              <p:spPr>
                <a:xfrm>
                  <a:off x="230333" y="4052040"/>
                  <a:ext cx="1342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86" name="Freihand 185">
                  <a:extLst>
                    <a:ext uri="{FF2B5EF4-FFF2-40B4-BE49-F238E27FC236}">
                      <a16:creationId xmlns:a16="http://schemas.microsoft.com/office/drawing/2014/main" id="{4B08EB5F-0866-4EA6-8C65-DE4ADC34899C}"/>
                    </a:ext>
                  </a:extLst>
                </p14:cNvPr>
                <p14:cNvContentPartPr/>
                <p14:nvPr/>
              </p14:nvContentPartPr>
              <p14:xfrm>
                <a:off x="355253" y="3895440"/>
                <a:ext cx="259920" cy="181800"/>
              </p14:xfrm>
            </p:contentPart>
          </mc:Choice>
          <mc:Fallback xmlns="">
            <p:pic>
              <p:nvPicPr>
                <p:cNvPr id="186" name="Freihand 185">
                  <a:extLst>
                    <a:ext uri="{FF2B5EF4-FFF2-40B4-BE49-F238E27FC236}">
                      <a16:creationId xmlns:a16="http://schemas.microsoft.com/office/drawing/2014/main" id="{4B08EB5F-0866-4EA6-8C65-DE4ADC34899C}"/>
                    </a:ext>
                  </a:extLst>
                </p:cNvPr>
                <p:cNvPicPr/>
                <p:nvPr/>
              </p:nvPicPr>
              <p:blipFill>
                <a:blip r:embed="rId315"/>
                <a:stretch>
                  <a:fillRect/>
                </a:stretch>
              </p:blipFill>
              <p:spPr>
                <a:xfrm>
                  <a:off x="350933" y="3891120"/>
                  <a:ext cx="2685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87" name="Freihand 186">
                  <a:extLst>
                    <a:ext uri="{FF2B5EF4-FFF2-40B4-BE49-F238E27FC236}">
                      <a16:creationId xmlns:a16="http://schemas.microsoft.com/office/drawing/2014/main" id="{9D01CA38-DFB8-4A5F-B8D7-917CDA862845}"/>
                    </a:ext>
                  </a:extLst>
                </p14:cNvPr>
                <p14:cNvContentPartPr/>
                <p14:nvPr/>
              </p14:nvContentPartPr>
              <p14:xfrm>
                <a:off x="592133" y="3824520"/>
                <a:ext cx="23760" cy="24840"/>
              </p14:xfrm>
            </p:contentPart>
          </mc:Choice>
          <mc:Fallback xmlns="">
            <p:pic>
              <p:nvPicPr>
                <p:cNvPr id="187" name="Freihand 186">
                  <a:extLst>
                    <a:ext uri="{FF2B5EF4-FFF2-40B4-BE49-F238E27FC236}">
                      <a16:creationId xmlns:a16="http://schemas.microsoft.com/office/drawing/2014/main" id="{9D01CA38-DFB8-4A5F-B8D7-917CDA862845}"/>
                    </a:ext>
                  </a:extLst>
                </p:cNvPr>
                <p:cNvPicPr/>
                <p:nvPr/>
              </p:nvPicPr>
              <p:blipFill>
                <a:blip r:embed="rId317"/>
                <a:stretch>
                  <a:fillRect/>
                </a:stretch>
              </p:blipFill>
              <p:spPr>
                <a:xfrm>
                  <a:off x="587813" y="3820200"/>
                  <a:ext cx="324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88" name="Freihand 187">
                  <a:extLst>
                    <a:ext uri="{FF2B5EF4-FFF2-40B4-BE49-F238E27FC236}">
                      <a16:creationId xmlns:a16="http://schemas.microsoft.com/office/drawing/2014/main" id="{E9A21880-84F3-4994-AF9E-AF8E02C9E021}"/>
                    </a:ext>
                  </a:extLst>
                </p14:cNvPr>
                <p14:cNvContentPartPr/>
                <p14:nvPr/>
              </p14:nvContentPartPr>
              <p14:xfrm>
                <a:off x="669533" y="3660000"/>
                <a:ext cx="379080" cy="247680"/>
              </p14:xfrm>
            </p:contentPart>
          </mc:Choice>
          <mc:Fallback xmlns="">
            <p:pic>
              <p:nvPicPr>
                <p:cNvPr id="188" name="Freihand 187">
                  <a:extLst>
                    <a:ext uri="{FF2B5EF4-FFF2-40B4-BE49-F238E27FC236}">
                      <a16:creationId xmlns:a16="http://schemas.microsoft.com/office/drawing/2014/main" id="{E9A21880-84F3-4994-AF9E-AF8E02C9E021}"/>
                    </a:ext>
                  </a:extLst>
                </p:cNvPr>
                <p:cNvPicPr/>
                <p:nvPr/>
              </p:nvPicPr>
              <p:blipFill>
                <a:blip r:embed="rId319"/>
                <a:stretch>
                  <a:fillRect/>
                </a:stretch>
              </p:blipFill>
              <p:spPr>
                <a:xfrm>
                  <a:off x="665213" y="3655680"/>
                  <a:ext cx="38772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89" name="Freihand 188">
                  <a:extLst>
                    <a:ext uri="{FF2B5EF4-FFF2-40B4-BE49-F238E27FC236}">
                      <a16:creationId xmlns:a16="http://schemas.microsoft.com/office/drawing/2014/main" id="{0F5AD8BC-0BD6-4780-BBE3-5C9679905226}"/>
                    </a:ext>
                  </a:extLst>
                </p14:cNvPr>
                <p14:cNvContentPartPr/>
                <p14:nvPr/>
              </p14:nvContentPartPr>
              <p14:xfrm>
                <a:off x="1008293" y="3810120"/>
                <a:ext cx="167400" cy="159840"/>
              </p14:xfrm>
            </p:contentPart>
          </mc:Choice>
          <mc:Fallback xmlns="">
            <p:pic>
              <p:nvPicPr>
                <p:cNvPr id="189" name="Freihand 188">
                  <a:extLst>
                    <a:ext uri="{FF2B5EF4-FFF2-40B4-BE49-F238E27FC236}">
                      <a16:creationId xmlns:a16="http://schemas.microsoft.com/office/drawing/2014/main" id="{0F5AD8BC-0BD6-4780-BBE3-5C9679905226}"/>
                    </a:ext>
                  </a:extLst>
                </p:cNvPr>
                <p:cNvPicPr/>
                <p:nvPr/>
              </p:nvPicPr>
              <p:blipFill>
                <a:blip r:embed="rId321"/>
                <a:stretch>
                  <a:fillRect/>
                </a:stretch>
              </p:blipFill>
              <p:spPr>
                <a:xfrm>
                  <a:off x="1003973" y="3805800"/>
                  <a:ext cx="17604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90" name="Freihand 189">
                  <a:extLst>
                    <a:ext uri="{FF2B5EF4-FFF2-40B4-BE49-F238E27FC236}">
                      <a16:creationId xmlns:a16="http://schemas.microsoft.com/office/drawing/2014/main" id="{6083C477-D185-422D-88CD-ECC7AEB8E3DF}"/>
                    </a:ext>
                  </a:extLst>
                </p14:cNvPr>
                <p14:cNvContentPartPr/>
                <p14:nvPr/>
              </p14:nvContentPartPr>
              <p14:xfrm>
                <a:off x="1199813" y="3779880"/>
                <a:ext cx="181080" cy="55080"/>
              </p14:xfrm>
            </p:contentPart>
          </mc:Choice>
          <mc:Fallback xmlns="">
            <p:pic>
              <p:nvPicPr>
                <p:cNvPr id="190" name="Freihand 189">
                  <a:extLst>
                    <a:ext uri="{FF2B5EF4-FFF2-40B4-BE49-F238E27FC236}">
                      <a16:creationId xmlns:a16="http://schemas.microsoft.com/office/drawing/2014/main" id="{6083C477-D185-422D-88CD-ECC7AEB8E3DF}"/>
                    </a:ext>
                  </a:extLst>
                </p:cNvPr>
                <p:cNvPicPr/>
                <p:nvPr/>
              </p:nvPicPr>
              <p:blipFill>
                <a:blip r:embed="rId323"/>
                <a:stretch>
                  <a:fillRect/>
                </a:stretch>
              </p:blipFill>
              <p:spPr>
                <a:xfrm>
                  <a:off x="1195493" y="3775560"/>
                  <a:ext cx="18972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91" name="Freihand 190">
                  <a:extLst>
                    <a:ext uri="{FF2B5EF4-FFF2-40B4-BE49-F238E27FC236}">
                      <a16:creationId xmlns:a16="http://schemas.microsoft.com/office/drawing/2014/main" id="{F692A9FE-53BF-4D03-BFE5-20CEE05208FD}"/>
                    </a:ext>
                  </a:extLst>
                </p14:cNvPr>
                <p14:cNvContentPartPr/>
                <p14:nvPr/>
              </p14:nvContentPartPr>
              <p14:xfrm>
                <a:off x="1418333" y="3720120"/>
                <a:ext cx="47880" cy="63360"/>
              </p14:xfrm>
            </p:contentPart>
          </mc:Choice>
          <mc:Fallback xmlns="">
            <p:pic>
              <p:nvPicPr>
                <p:cNvPr id="191" name="Freihand 190">
                  <a:extLst>
                    <a:ext uri="{FF2B5EF4-FFF2-40B4-BE49-F238E27FC236}">
                      <a16:creationId xmlns:a16="http://schemas.microsoft.com/office/drawing/2014/main" id="{F692A9FE-53BF-4D03-BFE5-20CEE05208FD}"/>
                    </a:ext>
                  </a:extLst>
                </p:cNvPr>
                <p:cNvPicPr/>
                <p:nvPr/>
              </p:nvPicPr>
              <p:blipFill>
                <a:blip r:embed="rId325"/>
                <a:stretch>
                  <a:fillRect/>
                </a:stretch>
              </p:blipFill>
              <p:spPr>
                <a:xfrm>
                  <a:off x="1414013" y="3715800"/>
                  <a:ext cx="565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92" name="Freihand 191">
                  <a:extLst>
                    <a:ext uri="{FF2B5EF4-FFF2-40B4-BE49-F238E27FC236}">
                      <a16:creationId xmlns:a16="http://schemas.microsoft.com/office/drawing/2014/main" id="{6EC506D7-F468-414E-A993-806D549891C2}"/>
                    </a:ext>
                  </a:extLst>
                </p14:cNvPr>
                <p14:cNvContentPartPr/>
                <p14:nvPr/>
              </p14:nvContentPartPr>
              <p14:xfrm>
                <a:off x="1481693" y="3620400"/>
                <a:ext cx="167040" cy="130320"/>
              </p14:xfrm>
            </p:contentPart>
          </mc:Choice>
          <mc:Fallback xmlns="">
            <p:pic>
              <p:nvPicPr>
                <p:cNvPr id="192" name="Freihand 191">
                  <a:extLst>
                    <a:ext uri="{FF2B5EF4-FFF2-40B4-BE49-F238E27FC236}">
                      <a16:creationId xmlns:a16="http://schemas.microsoft.com/office/drawing/2014/main" id="{6EC506D7-F468-414E-A993-806D549891C2}"/>
                    </a:ext>
                  </a:extLst>
                </p:cNvPr>
                <p:cNvPicPr/>
                <p:nvPr/>
              </p:nvPicPr>
              <p:blipFill>
                <a:blip r:embed="rId327"/>
                <a:stretch>
                  <a:fillRect/>
                </a:stretch>
              </p:blipFill>
              <p:spPr>
                <a:xfrm>
                  <a:off x="1477373" y="3616080"/>
                  <a:ext cx="17568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93" name="Freihand 192">
                  <a:extLst>
                    <a:ext uri="{FF2B5EF4-FFF2-40B4-BE49-F238E27FC236}">
                      <a16:creationId xmlns:a16="http://schemas.microsoft.com/office/drawing/2014/main" id="{32D5014D-0F97-427F-9F1A-C9635C6470E3}"/>
                    </a:ext>
                  </a:extLst>
                </p14:cNvPr>
                <p14:cNvContentPartPr/>
                <p14:nvPr/>
              </p14:nvContentPartPr>
              <p14:xfrm>
                <a:off x="1613093" y="3635520"/>
                <a:ext cx="67320" cy="7560"/>
              </p14:xfrm>
            </p:contentPart>
          </mc:Choice>
          <mc:Fallback xmlns="">
            <p:pic>
              <p:nvPicPr>
                <p:cNvPr id="193" name="Freihand 192">
                  <a:extLst>
                    <a:ext uri="{FF2B5EF4-FFF2-40B4-BE49-F238E27FC236}">
                      <a16:creationId xmlns:a16="http://schemas.microsoft.com/office/drawing/2014/main" id="{32D5014D-0F97-427F-9F1A-C9635C6470E3}"/>
                    </a:ext>
                  </a:extLst>
                </p:cNvPr>
                <p:cNvPicPr/>
                <p:nvPr/>
              </p:nvPicPr>
              <p:blipFill>
                <a:blip r:embed="rId329"/>
                <a:stretch>
                  <a:fillRect/>
                </a:stretch>
              </p:blipFill>
              <p:spPr>
                <a:xfrm>
                  <a:off x="1608773" y="3631200"/>
                  <a:ext cx="759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94" name="Freihand 193">
                  <a:extLst>
                    <a:ext uri="{FF2B5EF4-FFF2-40B4-BE49-F238E27FC236}">
                      <a16:creationId xmlns:a16="http://schemas.microsoft.com/office/drawing/2014/main" id="{48541579-7907-46FA-BE18-CABEB4F20642}"/>
                    </a:ext>
                  </a:extLst>
                </p14:cNvPr>
                <p14:cNvContentPartPr/>
                <p14:nvPr/>
              </p14:nvContentPartPr>
              <p14:xfrm>
                <a:off x="1659173" y="3635160"/>
                <a:ext cx="55800" cy="79560"/>
              </p14:xfrm>
            </p:contentPart>
          </mc:Choice>
          <mc:Fallback xmlns="">
            <p:pic>
              <p:nvPicPr>
                <p:cNvPr id="194" name="Freihand 193">
                  <a:extLst>
                    <a:ext uri="{FF2B5EF4-FFF2-40B4-BE49-F238E27FC236}">
                      <a16:creationId xmlns:a16="http://schemas.microsoft.com/office/drawing/2014/main" id="{48541579-7907-46FA-BE18-CABEB4F20642}"/>
                    </a:ext>
                  </a:extLst>
                </p:cNvPr>
                <p:cNvPicPr/>
                <p:nvPr/>
              </p:nvPicPr>
              <p:blipFill>
                <a:blip r:embed="rId331"/>
                <a:stretch>
                  <a:fillRect/>
                </a:stretch>
              </p:blipFill>
              <p:spPr>
                <a:xfrm>
                  <a:off x="1654853" y="3630840"/>
                  <a:ext cx="644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95" name="Freihand 194">
                  <a:extLst>
                    <a:ext uri="{FF2B5EF4-FFF2-40B4-BE49-F238E27FC236}">
                      <a16:creationId xmlns:a16="http://schemas.microsoft.com/office/drawing/2014/main" id="{E6212408-B48F-4002-A48F-FE7BA9F15016}"/>
                    </a:ext>
                  </a:extLst>
                </p14:cNvPr>
                <p14:cNvContentPartPr/>
                <p14:nvPr/>
              </p14:nvContentPartPr>
              <p14:xfrm>
                <a:off x="1721453" y="3572160"/>
                <a:ext cx="164880" cy="104040"/>
              </p14:xfrm>
            </p:contentPart>
          </mc:Choice>
          <mc:Fallback xmlns="">
            <p:pic>
              <p:nvPicPr>
                <p:cNvPr id="195" name="Freihand 194">
                  <a:extLst>
                    <a:ext uri="{FF2B5EF4-FFF2-40B4-BE49-F238E27FC236}">
                      <a16:creationId xmlns:a16="http://schemas.microsoft.com/office/drawing/2014/main" id="{E6212408-B48F-4002-A48F-FE7BA9F15016}"/>
                    </a:ext>
                  </a:extLst>
                </p:cNvPr>
                <p:cNvPicPr/>
                <p:nvPr/>
              </p:nvPicPr>
              <p:blipFill>
                <a:blip r:embed="rId333"/>
                <a:stretch>
                  <a:fillRect/>
                </a:stretch>
              </p:blipFill>
              <p:spPr>
                <a:xfrm>
                  <a:off x="1717133" y="3567840"/>
                  <a:ext cx="1735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96" name="Freihand 195">
                  <a:extLst>
                    <a:ext uri="{FF2B5EF4-FFF2-40B4-BE49-F238E27FC236}">
                      <a16:creationId xmlns:a16="http://schemas.microsoft.com/office/drawing/2014/main" id="{6518F4C1-6FA4-40B4-984F-8BE059545F6F}"/>
                    </a:ext>
                  </a:extLst>
                </p14:cNvPr>
                <p14:cNvContentPartPr/>
                <p14:nvPr/>
              </p14:nvContentPartPr>
              <p14:xfrm>
                <a:off x="2010893" y="3564600"/>
                <a:ext cx="192960" cy="129960"/>
              </p14:xfrm>
            </p:contentPart>
          </mc:Choice>
          <mc:Fallback xmlns="">
            <p:pic>
              <p:nvPicPr>
                <p:cNvPr id="196" name="Freihand 195">
                  <a:extLst>
                    <a:ext uri="{FF2B5EF4-FFF2-40B4-BE49-F238E27FC236}">
                      <a16:creationId xmlns:a16="http://schemas.microsoft.com/office/drawing/2014/main" id="{6518F4C1-6FA4-40B4-984F-8BE059545F6F}"/>
                    </a:ext>
                  </a:extLst>
                </p:cNvPr>
                <p:cNvPicPr/>
                <p:nvPr/>
              </p:nvPicPr>
              <p:blipFill>
                <a:blip r:embed="rId335"/>
                <a:stretch>
                  <a:fillRect/>
                </a:stretch>
              </p:blipFill>
              <p:spPr>
                <a:xfrm>
                  <a:off x="2006573" y="3560280"/>
                  <a:ext cx="2016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97" name="Freihand 196">
                  <a:extLst>
                    <a:ext uri="{FF2B5EF4-FFF2-40B4-BE49-F238E27FC236}">
                      <a16:creationId xmlns:a16="http://schemas.microsoft.com/office/drawing/2014/main" id="{ADFF7EAD-385C-4552-9A8A-CDAF7422802A}"/>
                    </a:ext>
                  </a:extLst>
                </p14:cNvPr>
                <p14:cNvContentPartPr/>
                <p14:nvPr/>
              </p14:nvContentPartPr>
              <p14:xfrm>
                <a:off x="2215733" y="3459840"/>
                <a:ext cx="272520" cy="212400"/>
              </p14:xfrm>
            </p:contentPart>
          </mc:Choice>
          <mc:Fallback xmlns="">
            <p:pic>
              <p:nvPicPr>
                <p:cNvPr id="197" name="Freihand 196">
                  <a:extLst>
                    <a:ext uri="{FF2B5EF4-FFF2-40B4-BE49-F238E27FC236}">
                      <a16:creationId xmlns:a16="http://schemas.microsoft.com/office/drawing/2014/main" id="{ADFF7EAD-385C-4552-9A8A-CDAF7422802A}"/>
                    </a:ext>
                  </a:extLst>
                </p:cNvPr>
                <p:cNvPicPr/>
                <p:nvPr/>
              </p:nvPicPr>
              <p:blipFill>
                <a:blip r:embed="rId337"/>
                <a:stretch>
                  <a:fillRect/>
                </a:stretch>
              </p:blipFill>
              <p:spPr>
                <a:xfrm>
                  <a:off x="2211413" y="3455520"/>
                  <a:ext cx="2811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99" name="Freihand 198">
                  <a:extLst>
                    <a:ext uri="{FF2B5EF4-FFF2-40B4-BE49-F238E27FC236}">
                      <a16:creationId xmlns:a16="http://schemas.microsoft.com/office/drawing/2014/main" id="{124FD44E-8A79-4CCA-853B-B2AE48F6EB65}"/>
                    </a:ext>
                  </a:extLst>
                </p14:cNvPr>
                <p14:cNvContentPartPr/>
                <p14:nvPr/>
              </p14:nvContentPartPr>
              <p14:xfrm>
                <a:off x="1362893" y="3868440"/>
                <a:ext cx="88560" cy="150840"/>
              </p14:xfrm>
            </p:contentPart>
          </mc:Choice>
          <mc:Fallback xmlns="">
            <p:pic>
              <p:nvPicPr>
                <p:cNvPr id="199" name="Freihand 198">
                  <a:extLst>
                    <a:ext uri="{FF2B5EF4-FFF2-40B4-BE49-F238E27FC236}">
                      <a16:creationId xmlns:a16="http://schemas.microsoft.com/office/drawing/2014/main" id="{124FD44E-8A79-4CCA-853B-B2AE48F6EB65}"/>
                    </a:ext>
                  </a:extLst>
                </p:cNvPr>
                <p:cNvPicPr/>
                <p:nvPr/>
              </p:nvPicPr>
              <p:blipFill>
                <a:blip r:embed="rId339"/>
                <a:stretch>
                  <a:fillRect/>
                </a:stretch>
              </p:blipFill>
              <p:spPr>
                <a:xfrm>
                  <a:off x="1358573" y="3864120"/>
                  <a:ext cx="972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00" name="Freihand 199">
                  <a:extLst>
                    <a:ext uri="{FF2B5EF4-FFF2-40B4-BE49-F238E27FC236}">
                      <a16:creationId xmlns:a16="http://schemas.microsoft.com/office/drawing/2014/main" id="{06ADFEAA-A548-410E-91B3-CF94EF0A8118}"/>
                    </a:ext>
                  </a:extLst>
                </p14:cNvPr>
                <p14:cNvContentPartPr/>
                <p14:nvPr/>
              </p14:nvContentPartPr>
              <p14:xfrm>
                <a:off x="1469093" y="3888240"/>
                <a:ext cx="114120" cy="93600"/>
              </p14:xfrm>
            </p:contentPart>
          </mc:Choice>
          <mc:Fallback xmlns="">
            <p:pic>
              <p:nvPicPr>
                <p:cNvPr id="200" name="Freihand 199">
                  <a:extLst>
                    <a:ext uri="{FF2B5EF4-FFF2-40B4-BE49-F238E27FC236}">
                      <a16:creationId xmlns:a16="http://schemas.microsoft.com/office/drawing/2014/main" id="{06ADFEAA-A548-410E-91B3-CF94EF0A8118}"/>
                    </a:ext>
                  </a:extLst>
                </p:cNvPr>
                <p:cNvPicPr/>
                <p:nvPr/>
              </p:nvPicPr>
              <p:blipFill>
                <a:blip r:embed="rId341"/>
                <a:stretch>
                  <a:fillRect/>
                </a:stretch>
              </p:blipFill>
              <p:spPr>
                <a:xfrm>
                  <a:off x="1464773" y="3883920"/>
                  <a:ext cx="1227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01" name="Freihand 200">
                  <a:extLst>
                    <a:ext uri="{FF2B5EF4-FFF2-40B4-BE49-F238E27FC236}">
                      <a16:creationId xmlns:a16="http://schemas.microsoft.com/office/drawing/2014/main" id="{60AB56EA-1ABA-427E-BB47-3BD509C8B021}"/>
                    </a:ext>
                  </a:extLst>
                </p14:cNvPr>
                <p14:cNvContentPartPr/>
                <p14:nvPr/>
              </p14:nvContentPartPr>
              <p14:xfrm>
                <a:off x="1546493" y="3831360"/>
                <a:ext cx="41040" cy="38880"/>
              </p14:xfrm>
            </p:contentPart>
          </mc:Choice>
          <mc:Fallback xmlns="">
            <p:pic>
              <p:nvPicPr>
                <p:cNvPr id="201" name="Freihand 200">
                  <a:extLst>
                    <a:ext uri="{FF2B5EF4-FFF2-40B4-BE49-F238E27FC236}">
                      <a16:creationId xmlns:a16="http://schemas.microsoft.com/office/drawing/2014/main" id="{60AB56EA-1ABA-427E-BB47-3BD509C8B021}"/>
                    </a:ext>
                  </a:extLst>
                </p:cNvPr>
                <p:cNvPicPr/>
                <p:nvPr/>
              </p:nvPicPr>
              <p:blipFill>
                <a:blip r:embed="rId343"/>
                <a:stretch>
                  <a:fillRect/>
                </a:stretch>
              </p:blipFill>
              <p:spPr>
                <a:xfrm>
                  <a:off x="1542173" y="3827040"/>
                  <a:ext cx="496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02" name="Freihand 201">
                  <a:extLst>
                    <a:ext uri="{FF2B5EF4-FFF2-40B4-BE49-F238E27FC236}">
                      <a16:creationId xmlns:a16="http://schemas.microsoft.com/office/drawing/2014/main" id="{17E8A4E3-CB7E-4ABB-9526-9F33B02725EC}"/>
                    </a:ext>
                  </a:extLst>
                </p14:cNvPr>
                <p14:cNvContentPartPr/>
                <p14:nvPr/>
              </p14:nvContentPartPr>
              <p14:xfrm>
                <a:off x="1604093" y="3841440"/>
                <a:ext cx="217080" cy="121680"/>
              </p14:xfrm>
            </p:contentPart>
          </mc:Choice>
          <mc:Fallback xmlns="">
            <p:pic>
              <p:nvPicPr>
                <p:cNvPr id="202" name="Freihand 201">
                  <a:extLst>
                    <a:ext uri="{FF2B5EF4-FFF2-40B4-BE49-F238E27FC236}">
                      <a16:creationId xmlns:a16="http://schemas.microsoft.com/office/drawing/2014/main" id="{17E8A4E3-CB7E-4ABB-9526-9F33B02725EC}"/>
                    </a:ext>
                  </a:extLst>
                </p:cNvPr>
                <p:cNvPicPr/>
                <p:nvPr/>
              </p:nvPicPr>
              <p:blipFill>
                <a:blip r:embed="rId345"/>
                <a:stretch>
                  <a:fillRect/>
                </a:stretch>
              </p:blipFill>
              <p:spPr>
                <a:xfrm>
                  <a:off x="1599773" y="3837120"/>
                  <a:ext cx="2257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03" name="Freihand 202">
                  <a:extLst>
                    <a:ext uri="{FF2B5EF4-FFF2-40B4-BE49-F238E27FC236}">
                      <a16:creationId xmlns:a16="http://schemas.microsoft.com/office/drawing/2014/main" id="{7D119C62-841D-4D17-996D-D9705C70972B}"/>
                    </a:ext>
                  </a:extLst>
                </p14:cNvPr>
                <p14:cNvContentPartPr/>
                <p14:nvPr/>
              </p14:nvContentPartPr>
              <p14:xfrm>
                <a:off x="1912973" y="3811560"/>
                <a:ext cx="45720" cy="139320"/>
              </p14:xfrm>
            </p:contentPart>
          </mc:Choice>
          <mc:Fallback xmlns="">
            <p:pic>
              <p:nvPicPr>
                <p:cNvPr id="203" name="Freihand 202">
                  <a:extLst>
                    <a:ext uri="{FF2B5EF4-FFF2-40B4-BE49-F238E27FC236}">
                      <a16:creationId xmlns:a16="http://schemas.microsoft.com/office/drawing/2014/main" id="{7D119C62-841D-4D17-996D-D9705C70972B}"/>
                    </a:ext>
                  </a:extLst>
                </p:cNvPr>
                <p:cNvPicPr/>
                <p:nvPr/>
              </p:nvPicPr>
              <p:blipFill>
                <a:blip r:embed="rId347"/>
                <a:stretch>
                  <a:fillRect/>
                </a:stretch>
              </p:blipFill>
              <p:spPr>
                <a:xfrm>
                  <a:off x="1908653" y="3807240"/>
                  <a:ext cx="543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04" name="Freihand 203">
                  <a:extLst>
                    <a:ext uri="{FF2B5EF4-FFF2-40B4-BE49-F238E27FC236}">
                      <a16:creationId xmlns:a16="http://schemas.microsoft.com/office/drawing/2014/main" id="{C37BFEAF-8635-42F6-8BD3-B99DF7556E27}"/>
                    </a:ext>
                  </a:extLst>
                </p14:cNvPr>
                <p14:cNvContentPartPr/>
                <p14:nvPr/>
              </p14:nvContentPartPr>
              <p14:xfrm>
                <a:off x="1857173" y="3782760"/>
                <a:ext cx="114120" cy="110520"/>
              </p14:xfrm>
            </p:contentPart>
          </mc:Choice>
          <mc:Fallback xmlns="">
            <p:pic>
              <p:nvPicPr>
                <p:cNvPr id="204" name="Freihand 203">
                  <a:extLst>
                    <a:ext uri="{FF2B5EF4-FFF2-40B4-BE49-F238E27FC236}">
                      <a16:creationId xmlns:a16="http://schemas.microsoft.com/office/drawing/2014/main" id="{C37BFEAF-8635-42F6-8BD3-B99DF7556E27}"/>
                    </a:ext>
                  </a:extLst>
                </p:cNvPr>
                <p:cNvPicPr/>
                <p:nvPr/>
              </p:nvPicPr>
              <p:blipFill>
                <a:blip r:embed="rId349"/>
                <a:stretch>
                  <a:fillRect/>
                </a:stretch>
              </p:blipFill>
              <p:spPr>
                <a:xfrm>
                  <a:off x="1852853" y="3778440"/>
                  <a:ext cx="1227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05" name="Freihand 204">
                  <a:extLst>
                    <a:ext uri="{FF2B5EF4-FFF2-40B4-BE49-F238E27FC236}">
                      <a16:creationId xmlns:a16="http://schemas.microsoft.com/office/drawing/2014/main" id="{E5081AB1-A2B8-446E-94A8-A56B7586CA22}"/>
                    </a:ext>
                  </a:extLst>
                </p14:cNvPr>
                <p14:cNvContentPartPr/>
                <p14:nvPr/>
              </p14:nvContentPartPr>
              <p14:xfrm>
                <a:off x="1993973" y="3829560"/>
                <a:ext cx="119880" cy="91440"/>
              </p14:xfrm>
            </p:contentPart>
          </mc:Choice>
          <mc:Fallback xmlns="">
            <p:pic>
              <p:nvPicPr>
                <p:cNvPr id="205" name="Freihand 204">
                  <a:extLst>
                    <a:ext uri="{FF2B5EF4-FFF2-40B4-BE49-F238E27FC236}">
                      <a16:creationId xmlns:a16="http://schemas.microsoft.com/office/drawing/2014/main" id="{E5081AB1-A2B8-446E-94A8-A56B7586CA22}"/>
                    </a:ext>
                  </a:extLst>
                </p:cNvPr>
                <p:cNvPicPr/>
                <p:nvPr/>
              </p:nvPicPr>
              <p:blipFill>
                <a:blip r:embed="rId351"/>
                <a:stretch>
                  <a:fillRect/>
                </a:stretch>
              </p:blipFill>
              <p:spPr>
                <a:xfrm>
                  <a:off x="1989653" y="3825240"/>
                  <a:ext cx="1285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06" name="Freihand 205">
                  <a:extLst>
                    <a:ext uri="{FF2B5EF4-FFF2-40B4-BE49-F238E27FC236}">
                      <a16:creationId xmlns:a16="http://schemas.microsoft.com/office/drawing/2014/main" id="{AD4DF3A1-71C9-4400-94F0-5BD56733FA22}"/>
                    </a:ext>
                  </a:extLst>
                </p14:cNvPr>
                <p14:cNvContentPartPr/>
                <p14:nvPr/>
              </p14:nvContentPartPr>
              <p14:xfrm>
                <a:off x="2128973" y="3753960"/>
                <a:ext cx="96840" cy="117720"/>
              </p14:xfrm>
            </p:contentPart>
          </mc:Choice>
          <mc:Fallback xmlns="">
            <p:pic>
              <p:nvPicPr>
                <p:cNvPr id="206" name="Freihand 205">
                  <a:extLst>
                    <a:ext uri="{FF2B5EF4-FFF2-40B4-BE49-F238E27FC236}">
                      <a16:creationId xmlns:a16="http://schemas.microsoft.com/office/drawing/2014/main" id="{AD4DF3A1-71C9-4400-94F0-5BD56733FA22}"/>
                    </a:ext>
                  </a:extLst>
                </p:cNvPr>
                <p:cNvPicPr/>
                <p:nvPr/>
              </p:nvPicPr>
              <p:blipFill>
                <a:blip r:embed="rId353"/>
                <a:stretch>
                  <a:fillRect/>
                </a:stretch>
              </p:blipFill>
              <p:spPr>
                <a:xfrm>
                  <a:off x="2124653" y="3749640"/>
                  <a:ext cx="105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07" name="Freihand 206">
                  <a:extLst>
                    <a:ext uri="{FF2B5EF4-FFF2-40B4-BE49-F238E27FC236}">
                      <a16:creationId xmlns:a16="http://schemas.microsoft.com/office/drawing/2014/main" id="{633FA90B-2BA8-468F-BE5C-A21F21AE290D}"/>
                    </a:ext>
                  </a:extLst>
                </p14:cNvPr>
                <p14:cNvContentPartPr/>
                <p14:nvPr/>
              </p14:nvContentPartPr>
              <p14:xfrm>
                <a:off x="2254973" y="3851880"/>
                <a:ext cx="19440" cy="3600"/>
              </p14:xfrm>
            </p:contentPart>
          </mc:Choice>
          <mc:Fallback xmlns="">
            <p:pic>
              <p:nvPicPr>
                <p:cNvPr id="207" name="Freihand 206">
                  <a:extLst>
                    <a:ext uri="{FF2B5EF4-FFF2-40B4-BE49-F238E27FC236}">
                      <a16:creationId xmlns:a16="http://schemas.microsoft.com/office/drawing/2014/main" id="{633FA90B-2BA8-468F-BE5C-A21F21AE290D}"/>
                    </a:ext>
                  </a:extLst>
                </p:cNvPr>
                <p:cNvPicPr/>
                <p:nvPr/>
              </p:nvPicPr>
              <p:blipFill>
                <a:blip r:embed="rId355"/>
                <a:stretch>
                  <a:fillRect/>
                </a:stretch>
              </p:blipFill>
              <p:spPr>
                <a:xfrm>
                  <a:off x="2250653" y="3847560"/>
                  <a:ext cx="280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08" name="Freihand 207">
                  <a:extLst>
                    <a:ext uri="{FF2B5EF4-FFF2-40B4-BE49-F238E27FC236}">
                      <a16:creationId xmlns:a16="http://schemas.microsoft.com/office/drawing/2014/main" id="{3B89C955-E874-4184-8136-5115E2554DAE}"/>
                    </a:ext>
                  </a:extLst>
                </p14:cNvPr>
                <p14:cNvContentPartPr/>
                <p14:nvPr/>
              </p14:nvContentPartPr>
              <p14:xfrm>
                <a:off x="2282693" y="3666480"/>
                <a:ext cx="429120" cy="246240"/>
              </p14:xfrm>
            </p:contentPart>
          </mc:Choice>
          <mc:Fallback xmlns="">
            <p:pic>
              <p:nvPicPr>
                <p:cNvPr id="208" name="Freihand 207">
                  <a:extLst>
                    <a:ext uri="{FF2B5EF4-FFF2-40B4-BE49-F238E27FC236}">
                      <a16:creationId xmlns:a16="http://schemas.microsoft.com/office/drawing/2014/main" id="{3B89C955-E874-4184-8136-5115E2554DAE}"/>
                    </a:ext>
                  </a:extLst>
                </p:cNvPr>
                <p:cNvPicPr/>
                <p:nvPr/>
              </p:nvPicPr>
              <p:blipFill>
                <a:blip r:embed="rId357"/>
                <a:stretch>
                  <a:fillRect/>
                </a:stretch>
              </p:blipFill>
              <p:spPr>
                <a:xfrm>
                  <a:off x="2278373" y="3662160"/>
                  <a:ext cx="43776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09" name="Freihand 208">
                  <a:extLst>
                    <a:ext uri="{FF2B5EF4-FFF2-40B4-BE49-F238E27FC236}">
                      <a16:creationId xmlns:a16="http://schemas.microsoft.com/office/drawing/2014/main" id="{01CCC0F6-115D-4D83-9493-F85F36D85EB3}"/>
                    </a:ext>
                  </a:extLst>
                </p14:cNvPr>
                <p14:cNvContentPartPr/>
                <p14:nvPr/>
              </p14:nvContentPartPr>
              <p14:xfrm>
                <a:off x="2531093" y="3849360"/>
                <a:ext cx="94680" cy="126720"/>
              </p14:xfrm>
            </p:contentPart>
          </mc:Choice>
          <mc:Fallback xmlns="">
            <p:pic>
              <p:nvPicPr>
                <p:cNvPr id="209" name="Freihand 208">
                  <a:extLst>
                    <a:ext uri="{FF2B5EF4-FFF2-40B4-BE49-F238E27FC236}">
                      <a16:creationId xmlns:a16="http://schemas.microsoft.com/office/drawing/2014/main" id="{01CCC0F6-115D-4D83-9493-F85F36D85EB3}"/>
                    </a:ext>
                  </a:extLst>
                </p:cNvPr>
                <p:cNvPicPr/>
                <p:nvPr/>
              </p:nvPicPr>
              <p:blipFill>
                <a:blip r:embed="rId359"/>
                <a:stretch>
                  <a:fillRect/>
                </a:stretch>
              </p:blipFill>
              <p:spPr>
                <a:xfrm>
                  <a:off x="2526773" y="3845040"/>
                  <a:ext cx="10332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10" name="Freihand 209">
                  <a:extLst>
                    <a:ext uri="{FF2B5EF4-FFF2-40B4-BE49-F238E27FC236}">
                      <a16:creationId xmlns:a16="http://schemas.microsoft.com/office/drawing/2014/main" id="{84058F4B-C681-4D4C-812A-BB392BB14CF6}"/>
                    </a:ext>
                  </a:extLst>
                </p14:cNvPr>
                <p14:cNvContentPartPr/>
                <p14:nvPr/>
              </p14:nvContentPartPr>
              <p14:xfrm>
                <a:off x="2652413" y="3851160"/>
                <a:ext cx="83160" cy="66960"/>
              </p14:xfrm>
            </p:contentPart>
          </mc:Choice>
          <mc:Fallback xmlns="">
            <p:pic>
              <p:nvPicPr>
                <p:cNvPr id="210" name="Freihand 209">
                  <a:extLst>
                    <a:ext uri="{FF2B5EF4-FFF2-40B4-BE49-F238E27FC236}">
                      <a16:creationId xmlns:a16="http://schemas.microsoft.com/office/drawing/2014/main" id="{84058F4B-C681-4D4C-812A-BB392BB14CF6}"/>
                    </a:ext>
                  </a:extLst>
                </p:cNvPr>
                <p:cNvPicPr/>
                <p:nvPr/>
              </p:nvPicPr>
              <p:blipFill>
                <a:blip r:embed="rId361"/>
                <a:stretch>
                  <a:fillRect/>
                </a:stretch>
              </p:blipFill>
              <p:spPr>
                <a:xfrm>
                  <a:off x="2648093" y="3846840"/>
                  <a:ext cx="9180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11" name="Freihand 210">
                  <a:extLst>
                    <a:ext uri="{FF2B5EF4-FFF2-40B4-BE49-F238E27FC236}">
                      <a16:creationId xmlns:a16="http://schemas.microsoft.com/office/drawing/2014/main" id="{19D9B700-21EC-4AFA-9173-49FFF83647DB}"/>
                    </a:ext>
                  </a:extLst>
                </p14:cNvPr>
                <p14:cNvContentPartPr/>
                <p14:nvPr/>
              </p14:nvContentPartPr>
              <p14:xfrm>
                <a:off x="2693813" y="3722640"/>
                <a:ext cx="196920" cy="120600"/>
              </p14:xfrm>
            </p:contentPart>
          </mc:Choice>
          <mc:Fallback xmlns="">
            <p:pic>
              <p:nvPicPr>
                <p:cNvPr id="211" name="Freihand 210">
                  <a:extLst>
                    <a:ext uri="{FF2B5EF4-FFF2-40B4-BE49-F238E27FC236}">
                      <a16:creationId xmlns:a16="http://schemas.microsoft.com/office/drawing/2014/main" id="{19D9B700-21EC-4AFA-9173-49FFF83647DB}"/>
                    </a:ext>
                  </a:extLst>
                </p:cNvPr>
                <p:cNvPicPr/>
                <p:nvPr/>
              </p:nvPicPr>
              <p:blipFill>
                <a:blip r:embed="rId363"/>
                <a:stretch>
                  <a:fillRect/>
                </a:stretch>
              </p:blipFill>
              <p:spPr>
                <a:xfrm>
                  <a:off x="2689493" y="3718320"/>
                  <a:ext cx="2055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12" name="Freihand 211">
                  <a:extLst>
                    <a:ext uri="{FF2B5EF4-FFF2-40B4-BE49-F238E27FC236}">
                      <a16:creationId xmlns:a16="http://schemas.microsoft.com/office/drawing/2014/main" id="{94FEFCA2-C95F-49E8-B319-F785F225CAF9}"/>
                    </a:ext>
                  </a:extLst>
                </p14:cNvPr>
                <p14:cNvContentPartPr/>
                <p14:nvPr/>
              </p14:nvContentPartPr>
              <p14:xfrm>
                <a:off x="2834213" y="3879240"/>
                <a:ext cx="127440" cy="42120"/>
              </p14:xfrm>
            </p:contentPart>
          </mc:Choice>
          <mc:Fallback xmlns="">
            <p:pic>
              <p:nvPicPr>
                <p:cNvPr id="212" name="Freihand 211">
                  <a:extLst>
                    <a:ext uri="{FF2B5EF4-FFF2-40B4-BE49-F238E27FC236}">
                      <a16:creationId xmlns:a16="http://schemas.microsoft.com/office/drawing/2014/main" id="{94FEFCA2-C95F-49E8-B319-F785F225CAF9}"/>
                    </a:ext>
                  </a:extLst>
                </p:cNvPr>
                <p:cNvPicPr/>
                <p:nvPr/>
              </p:nvPicPr>
              <p:blipFill>
                <a:blip r:embed="rId365"/>
                <a:stretch>
                  <a:fillRect/>
                </a:stretch>
              </p:blipFill>
              <p:spPr>
                <a:xfrm>
                  <a:off x="2829893" y="3874920"/>
                  <a:ext cx="1360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13" name="Freihand 212">
                  <a:extLst>
                    <a:ext uri="{FF2B5EF4-FFF2-40B4-BE49-F238E27FC236}">
                      <a16:creationId xmlns:a16="http://schemas.microsoft.com/office/drawing/2014/main" id="{7A47E31C-81BC-433F-BEE9-12F1CB91B39F}"/>
                    </a:ext>
                  </a:extLst>
                </p14:cNvPr>
                <p14:cNvContentPartPr/>
                <p14:nvPr/>
              </p14:nvContentPartPr>
              <p14:xfrm>
                <a:off x="2959853" y="3756840"/>
                <a:ext cx="68400" cy="133560"/>
              </p14:xfrm>
            </p:contentPart>
          </mc:Choice>
          <mc:Fallback xmlns="">
            <p:pic>
              <p:nvPicPr>
                <p:cNvPr id="213" name="Freihand 212">
                  <a:extLst>
                    <a:ext uri="{FF2B5EF4-FFF2-40B4-BE49-F238E27FC236}">
                      <a16:creationId xmlns:a16="http://schemas.microsoft.com/office/drawing/2014/main" id="{7A47E31C-81BC-433F-BEE9-12F1CB91B39F}"/>
                    </a:ext>
                  </a:extLst>
                </p:cNvPr>
                <p:cNvPicPr/>
                <p:nvPr/>
              </p:nvPicPr>
              <p:blipFill>
                <a:blip r:embed="rId367"/>
                <a:stretch>
                  <a:fillRect/>
                </a:stretch>
              </p:blipFill>
              <p:spPr>
                <a:xfrm>
                  <a:off x="2955533" y="3752520"/>
                  <a:ext cx="770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14" name="Freihand 213">
                  <a:extLst>
                    <a:ext uri="{FF2B5EF4-FFF2-40B4-BE49-F238E27FC236}">
                      <a16:creationId xmlns:a16="http://schemas.microsoft.com/office/drawing/2014/main" id="{D5A80EE1-555A-4513-B4D2-32A0CFAAE6A3}"/>
                    </a:ext>
                  </a:extLst>
                </p14:cNvPr>
                <p14:cNvContentPartPr/>
                <p14:nvPr/>
              </p14:nvContentPartPr>
              <p14:xfrm>
                <a:off x="2984333" y="3710040"/>
                <a:ext cx="97560" cy="135000"/>
              </p14:xfrm>
            </p:contentPart>
          </mc:Choice>
          <mc:Fallback xmlns="">
            <p:pic>
              <p:nvPicPr>
                <p:cNvPr id="214" name="Freihand 213">
                  <a:extLst>
                    <a:ext uri="{FF2B5EF4-FFF2-40B4-BE49-F238E27FC236}">
                      <a16:creationId xmlns:a16="http://schemas.microsoft.com/office/drawing/2014/main" id="{D5A80EE1-555A-4513-B4D2-32A0CFAAE6A3}"/>
                    </a:ext>
                  </a:extLst>
                </p:cNvPr>
                <p:cNvPicPr/>
                <p:nvPr/>
              </p:nvPicPr>
              <p:blipFill>
                <a:blip r:embed="rId369"/>
                <a:stretch>
                  <a:fillRect/>
                </a:stretch>
              </p:blipFill>
              <p:spPr>
                <a:xfrm>
                  <a:off x="2980013" y="3705720"/>
                  <a:ext cx="10620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15" name="Freihand 214">
                  <a:extLst>
                    <a:ext uri="{FF2B5EF4-FFF2-40B4-BE49-F238E27FC236}">
                      <a16:creationId xmlns:a16="http://schemas.microsoft.com/office/drawing/2014/main" id="{610D272E-256C-491C-8153-FEBFDC7D4938}"/>
                    </a:ext>
                  </a:extLst>
                </p14:cNvPr>
                <p14:cNvContentPartPr/>
                <p14:nvPr/>
              </p14:nvContentPartPr>
              <p14:xfrm>
                <a:off x="3072173" y="3728040"/>
                <a:ext cx="46800" cy="64800"/>
              </p14:xfrm>
            </p:contentPart>
          </mc:Choice>
          <mc:Fallback xmlns="">
            <p:pic>
              <p:nvPicPr>
                <p:cNvPr id="215" name="Freihand 214">
                  <a:extLst>
                    <a:ext uri="{FF2B5EF4-FFF2-40B4-BE49-F238E27FC236}">
                      <a16:creationId xmlns:a16="http://schemas.microsoft.com/office/drawing/2014/main" id="{610D272E-256C-491C-8153-FEBFDC7D4938}"/>
                    </a:ext>
                  </a:extLst>
                </p:cNvPr>
                <p:cNvPicPr/>
                <p:nvPr/>
              </p:nvPicPr>
              <p:blipFill>
                <a:blip r:embed="rId371"/>
                <a:stretch>
                  <a:fillRect/>
                </a:stretch>
              </p:blipFill>
              <p:spPr>
                <a:xfrm>
                  <a:off x="3067853" y="3723720"/>
                  <a:ext cx="554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16" name="Freihand 215">
                  <a:extLst>
                    <a:ext uri="{FF2B5EF4-FFF2-40B4-BE49-F238E27FC236}">
                      <a16:creationId xmlns:a16="http://schemas.microsoft.com/office/drawing/2014/main" id="{096E303E-C70A-4B40-95BC-249B7070A4B6}"/>
                    </a:ext>
                  </a:extLst>
                </p14:cNvPr>
                <p14:cNvContentPartPr/>
                <p14:nvPr/>
              </p14:nvContentPartPr>
              <p14:xfrm>
                <a:off x="3095933" y="3714000"/>
                <a:ext cx="205200" cy="88560"/>
              </p14:xfrm>
            </p:contentPart>
          </mc:Choice>
          <mc:Fallback xmlns="">
            <p:pic>
              <p:nvPicPr>
                <p:cNvPr id="216" name="Freihand 215">
                  <a:extLst>
                    <a:ext uri="{FF2B5EF4-FFF2-40B4-BE49-F238E27FC236}">
                      <a16:creationId xmlns:a16="http://schemas.microsoft.com/office/drawing/2014/main" id="{096E303E-C70A-4B40-95BC-249B7070A4B6}"/>
                    </a:ext>
                  </a:extLst>
                </p:cNvPr>
                <p:cNvPicPr/>
                <p:nvPr/>
              </p:nvPicPr>
              <p:blipFill>
                <a:blip r:embed="rId373"/>
                <a:stretch>
                  <a:fillRect/>
                </a:stretch>
              </p:blipFill>
              <p:spPr>
                <a:xfrm>
                  <a:off x="3091613" y="3709680"/>
                  <a:ext cx="21384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17" name="Freihand 216">
                  <a:extLst>
                    <a:ext uri="{FF2B5EF4-FFF2-40B4-BE49-F238E27FC236}">
                      <a16:creationId xmlns:a16="http://schemas.microsoft.com/office/drawing/2014/main" id="{F0B56129-CCAF-4E2E-A2D2-A6C722359F30}"/>
                    </a:ext>
                  </a:extLst>
                </p14:cNvPr>
                <p14:cNvContentPartPr/>
                <p14:nvPr/>
              </p14:nvContentPartPr>
              <p14:xfrm>
                <a:off x="3305093" y="3612480"/>
                <a:ext cx="248760" cy="180000"/>
              </p14:xfrm>
            </p:contentPart>
          </mc:Choice>
          <mc:Fallback xmlns="">
            <p:pic>
              <p:nvPicPr>
                <p:cNvPr id="217" name="Freihand 216">
                  <a:extLst>
                    <a:ext uri="{FF2B5EF4-FFF2-40B4-BE49-F238E27FC236}">
                      <a16:creationId xmlns:a16="http://schemas.microsoft.com/office/drawing/2014/main" id="{F0B56129-CCAF-4E2E-A2D2-A6C722359F30}"/>
                    </a:ext>
                  </a:extLst>
                </p:cNvPr>
                <p:cNvPicPr/>
                <p:nvPr/>
              </p:nvPicPr>
              <p:blipFill>
                <a:blip r:embed="rId375"/>
                <a:stretch>
                  <a:fillRect/>
                </a:stretch>
              </p:blipFill>
              <p:spPr>
                <a:xfrm>
                  <a:off x="3300773" y="3608160"/>
                  <a:ext cx="25740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18" name="Freihand 217">
                  <a:extLst>
                    <a:ext uri="{FF2B5EF4-FFF2-40B4-BE49-F238E27FC236}">
                      <a16:creationId xmlns:a16="http://schemas.microsoft.com/office/drawing/2014/main" id="{662ABAB5-D514-4DDD-976A-139383B908C7}"/>
                    </a:ext>
                  </a:extLst>
                </p14:cNvPr>
                <p14:cNvContentPartPr/>
                <p14:nvPr/>
              </p14:nvContentPartPr>
              <p14:xfrm>
                <a:off x="3407693" y="3518160"/>
                <a:ext cx="20880" cy="13680"/>
              </p14:xfrm>
            </p:contentPart>
          </mc:Choice>
          <mc:Fallback xmlns="">
            <p:pic>
              <p:nvPicPr>
                <p:cNvPr id="218" name="Freihand 217">
                  <a:extLst>
                    <a:ext uri="{FF2B5EF4-FFF2-40B4-BE49-F238E27FC236}">
                      <a16:creationId xmlns:a16="http://schemas.microsoft.com/office/drawing/2014/main" id="{662ABAB5-D514-4DDD-976A-139383B908C7}"/>
                    </a:ext>
                  </a:extLst>
                </p:cNvPr>
                <p:cNvPicPr/>
                <p:nvPr/>
              </p:nvPicPr>
              <p:blipFill>
                <a:blip r:embed="rId377"/>
                <a:stretch>
                  <a:fillRect/>
                </a:stretch>
              </p:blipFill>
              <p:spPr>
                <a:xfrm>
                  <a:off x="3403373" y="3513840"/>
                  <a:ext cx="295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19" name="Freihand 218">
                  <a:extLst>
                    <a:ext uri="{FF2B5EF4-FFF2-40B4-BE49-F238E27FC236}">
                      <a16:creationId xmlns:a16="http://schemas.microsoft.com/office/drawing/2014/main" id="{BCF4357F-6130-474C-AF65-6A12D0A2C212}"/>
                    </a:ext>
                  </a:extLst>
                </p14:cNvPr>
                <p14:cNvContentPartPr/>
                <p14:nvPr/>
              </p14:nvContentPartPr>
              <p14:xfrm>
                <a:off x="3499493" y="3482880"/>
                <a:ext cx="119160" cy="216360"/>
              </p14:xfrm>
            </p:contentPart>
          </mc:Choice>
          <mc:Fallback xmlns="">
            <p:pic>
              <p:nvPicPr>
                <p:cNvPr id="219" name="Freihand 218">
                  <a:extLst>
                    <a:ext uri="{FF2B5EF4-FFF2-40B4-BE49-F238E27FC236}">
                      <a16:creationId xmlns:a16="http://schemas.microsoft.com/office/drawing/2014/main" id="{BCF4357F-6130-474C-AF65-6A12D0A2C212}"/>
                    </a:ext>
                  </a:extLst>
                </p:cNvPr>
                <p:cNvPicPr/>
                <p:nvPr/>
              </p:nvPicPr>
              <p:blipFill>
                <a:blip r:embed="rId379"/>
                <a:stretch>
                  <a:fillRect/>
                </a:stretch>
              </p:blipFill>
              <p:spPr>
                <a:xfrm>
                  <a:off x="3495173" y="3478560"/>
                  <a:ext cx="12780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21" name="Freihand 220">
                  <a:extLst>
                    <a:ext uri="{FF2B5EF4-FFF2-40B4-BE49-F238E27FC236}">
                      <a16:creationId xmlns:a16="http://schemas.microsoft.com/office/drawing/2014/main" id="{6420E5EA-57B2-495E-A5DA-2B9CA353E5CD}"/>
                    </a:ext>
                  </a:extLst>
                </p14:cNvPr>
                <p14:cNvContentPartPr/>
                <p14:nvPr/>
              </p14:nvContentPartPr>
              <p14:xfrm>
                <a:off x="1365773" y="5778600"/>
                <a:ext cx="1013760" cy="117000"/>
              </p14:xfrm>
            </p:contentPart>
          </mc:Choice>
          <mc:Fallback xmlns="">
            <p:pic>
              <p:nvPicPr>
                <p:cNvPr id="221" name="Freihand 220">
                  <a:extLst>
                    <a:ext uri="{FF2B5EF4-FFF2-40B4-BE49-F238E27FC236}">
                      <a16:creationId xmlns:a16="http://schemas.microsoft.com/office/drawing/2014/main" id="{6420E5EA-57B2-495E-A5DA-2B9CA353E5CD}"/>
                    </a:ext>
                  </a:extLst>
                </p:cNvPr>
                <p:cNvPicPr/>
                <p:nvPr/>
              </p:nvPicPr>
              <p:blipFill>
                <a:blip r:embed="rId381"/>
                <a:stretch>
                  <a:fillRect/>
                </a:stretch>
              </p:blipFill>
              <p:spPr>
                <a:xfrm>
                  <a:off x="1361453" y="5774280"/>
                  <a:ext cx="102240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24" name="Freihand 223">
                  <a:extLst>
                    <a:ext uri="{FF2B5EF4-FFF2-40B4-BE49-F238E27FC236}">
                      <a16:creationId xmlns:a16="http://schemas.microsoft.com/office/drawing/2014/main" id="{A579EE8F-4759-419E-A2F1-71842354CA98}"/>
                    </a:ext>
                  </a:extLst>
                </p14:cNvPr>
                <p14:cNvContentPartPr/>
                <p14:nvPr/>
              </p14:nvContentPartPr>
              <p14:xfrm>
                <a:off x="5261333" y="5228880"/>
                <a:ext cx="531000" cy="289440"/>
              </p14:xfrm>
            </p:contentPart>
          </mc:Choice>
          <mc:Fallback xmlns="">
            <p:pic>
              <p:nvPicPr>
                <p:cNvPr id="224" name="Freihand 223">
                  <a:extLst>
                    <a:ext uri="{FF2B5EF4-FFF2-40B4-BE49-F238E27FC236}">
                      <a16:creationId xmlns:a16="http://schemas.microsoft.com/office/drawing/2014/main" id="{A579EE8F-4759-419E-A2F1-71842354CA98}"/>
                    </a:ext>
                  </a:extLst>
                </p:cNvPr>
                <p:cNvPicPr/>
                <p:nvPr/>
              </p:nvPicPr>
              <p:blipFill>
                <a:blip r:embed="rId383"/>
                <a:stretch>
                  <a:fillRect/>
                </a:stretch>
              </p:blipFill>
              <p:spPr>
                <a:xfrm>
                  <a:off x="5257013" y="5224560"/>
                  <a:ext cx="53964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25" name="Freihand 224">
                  <a:extLst>
                    <a:ext uri="{FF2B5EF4-FFF2-40B4-BE49-F238E27FC236}">
                      <a16:creationId xmlns:a16="http://schemas.microsoft.com/office/drawing/2014/main" id="{0D610CB2-32EE-4629-87B2-266028251B18}"/>
                    </a:ext>
                  </a:extLst>
                </p14:cNvPr>
                <p14:cNvContentPartPr/>
                <p14:nvPr/>
              </p14:nvContentPartPr>
              <p14:xfrm>
                <a:off x="3745013" y="5262360"/>
                <a:ext cx="360" cy="360"/>
              </p14:xfrm>
            </p:contentPart>
          </mc:Choice>
          <mc:Fallback xmlns="">
            <p:pic>
              <p:nvPicPr>
                <p:cNvPr id="225" name="Freihand 224">
                  <a:extLst>
                    <a:ext uri="{FF2B5EF4-FFF2-40B4-BE49-F238E27FC236}">
                      <a16:creationId xmlns:a16="http://schemas.microsoft.com/office/drawing/2014/main" id="{0D610CB2-32EE-4629-87B2-266028251B18}"/>
                    </a:ext>
                  </a:extLst>
                </p:cNvPr>
                <p:cNvPicPr/>
                <p:nvPr/>
              </p:nvPicPr>
              <p:blipFill>
                <a:blip r:embed="rId19"/>
                <a:stretch>
                  <a:fillRect/>
                </a:stretch>
              </p:blipFill>
              <p:spPr>
                <a:xfrm>
                  <a:off x="3740693" y="5258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26" name="Freihand 225">
                  <a:extLst>
                    <a:ext uri="{FF2B5EF4-FFF2-40B4-BE49-F238E27FC236}">
                      <a16:creationId xmlns:a16="http://schemas.microsoft.com/office/drawing/2014/main" id="{4C68E0C3-327F-45B2-BC41-EF53E3B06D70}"/>
                    </a:ext>
                  </a:extLst>
                </p14:cNvPr>
                <p14:cNvContentPartPr/>
                <p14:nvPr/>
              </p14:nvContentPartPr>
              <p14:xfrm>
                <a:off x="4002773" y="5094960"/>
                <a:ext cx="1665720" cy="376920"/>
              </p14:xfrm>
            </p:contentPart>
          </mc:Choice>
          <mc:Fallback xmlns="">
            <p:pic>
              <p:nvPicPr>
                <p:cNvPr id="226" name="Freihand 225">
                  <a:extLst>
                    <a:ext uri="{FF2B5EF4-FFF2-40B4-BE49-F238E27FC236}">
                      <a16:creationId xmlns:a16="http://schemas.microsoft.com/office/drawing/2014/main" id="{4C68E0C3-327F-45B2-BC41-EF53E3B06D70}"/>
                    </a:ext>
                  </a:extLst>
                </p:cNvPr>
                <p:cNvPicPr/>
                <p:nvPr/>
              </p:nvPicPr>
              <p:blipFill>
                <a:blip r:embed="rId386"/>
                <a:stretch>
                  <a:fillRect/>
                </a:stretch>
              </p:blipFill>
              <p:spPr>
                <a:xfrm>
                  <a:off x="3998453" y="5090640"/>
                  <a:ext cx="1674360" cy="38556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27" name="Freihand 226">
                  <a:extLst>
                    <a:ext uri="{FF2B5EF4-FFF2-40B4-BE49-F238E27FC236}">
                      <a16:creationId xmlns:a16="http://schemas.microsoft.com/office/drawing/2014/main" id="{1287C3D3-FB70-4E92-9BF6-5EDB1ECCE4BF}"/>
                    </a:ext>
                  </a:extLst>
                </p14:cNvPr>
                <p14:cNvContentPartPr/>
                <p14:nvPr/>
              </p14:nvContentPartPr>
              <p14:xfrm>
                <a:off x="2258213" y="4992360"/>
                <a:ext cx="1774440" cy="515160"/>
              </p14:xfrm>
            </p:contentPart>
          </mc:Choice>
          <mc:Fallback xmlns="">
            <p:pic>
              <p:nvPicPr>
                <p:cNvPr id="227" name="Freihand 226">
                  <a:extLst>
                    <a:ext uri="{FF2B5EF4-FFF2-40B4-BE49-F238E27FC236}">
                      <a16:creationId xmlns:a16="http://schemas.microsoft.com/office/drawing/2014/main" id="{1287C3D3-FB70-4E92-9BF6-5EDB1ECCE4BF}"/>
                    </a:ext>
                  </a:extLst>
                </p:cNvPr>
                <p:cNvPicPr/>
                <p:nvPr/>
              </p:nvPicPr>
              <p:blipFill>
                <a:blip r:embed="rId388"/>
                <a:stretch>
                  <a:fillRect/>
                </a:stretch>
              </p:blipFill>
              <p:spPr>
                <a:xfrm>
                  <a:off x="2253893" y="4988040"/>
                  <a:ext cx="1783080" cy="5238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28" name="Freihand 227">
                  <a:extLst>
                    <a:ext uri="{FF2B5EF4-FFF2-40B4-BE49-F238E27FC236}">
                      <a16:creationId xmlns:a16="http://schemas.microsoft.com/office/drawing/2014/main" id="{E3630546-EA89-4990-91D0-F51E6B0BF37E}"/>
                    </a:ext>
                  </a:extLst>
                </p14:cNvPr>
                <p14:cNvContentPartPr/>
                <p14:nvPr/>
              </p14:nvContentPartPr>
              <p14:xfrm>
                <a:off x="5645453" y="4864200"/>
                <a:ext cx="2081520" cy="557280"/>
              </p14:xfrm>
            </p:contentPart>
          </mc:Choice>
          <mc:Fallback xmlns="">
            <p:pic>
              <p:nvPicPr>
                <p:cNvPr id="228" name="Freihand 227">
                  <a:extLst>
                    <a:ext uri="{FF2B5EF4-FFF2-40B4-BE49-F238E27FC236}">
                      <a16:creationId xmlns:a16="http://schemas.microsoft.com/office/drawing/2014/main" id="{E3630546-EA89-4990-91D0-F51E6B0BF37E}"/>
                    </a:ext>
                  </a:extLst>
                </p:cNvPr>
                <p:cNvPicPr/>
                <p:nvPr/>
              </p:nvPicPr>
              <p:blipFill>
                <a:blip r:embed="rId390"/>
                <a:stretch>
                  <a:fillRect/>
                </a:stretch>
              </p:blipFill>
              <p:spPr>
                <a:xfrm>
                  <a:off x="5641133" y="4859880"/>
                  <a:ext cx="2090160" cy="56592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29" name="Freihand 228">
                  <a:extLst>
                    <a:ext uri="{FF2B5EF4-FFF2-40B4-BE49-F238E27FC236}">
                      <a16:creationId xmlns:a16="http://schemas.microsoft.com/office/drawing/2014/main" id="{5FF2EAF7-167E-4CD2-8D7A-15DAA8CB0AAE}"/>
                    </a:ext>
                  </a:extLst>
                </p14:cNvPr>
                <p14:cNvContentPartPr/>
                <p14:nvPr/>
              </p14:nvContentPartPr>
              <p14:xfrm>
                <a:off x="7499813" y="5028000"/>
                <a:ext cx="491400" cy="336600"/>
              </p14:xfrm>
            </p:contentPart>
          </mc:Choice>
          <mc:Fallback xmlns="">
            <p:pic>
              <p:nvPicPr>
                <p:cNvPr id="229" name="Freihand 228">
                  <a:extLst>
                    <a:ext uri="{FF2B5EF4-FFF2-40B4-BE49-F238E27FC236}">
                      <a16:creationId xmlns:a16="http://schemas.microsoft.com/office/drawing/2014/main" id="{5FF2EAF7-167E-4CD2-8D7A-15DAA8CB0AAE}"/>
                    </a:ext>
                  </a:extLst>
                </p:cNvPr>
                <p:cNvPicPr/>
                <p:nvPr/>
              </p:nvPicPr>
              <p:blipFill>
                <a:blip r:embed="rId392"/>
                <a:stretch>
                  <a:fillRect/>
                </a:stretch>
              </p:blipFill>
              <p:spPr>
                <a:xfrm>
                  <a:off x="7495493" y="5023680"/>
                  <a:ext cx="500040" cy="3452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31" name="Freihand 230">
                  <a:extLst>
                    <a:ext uri="{FF2B5EF4-FFF2-40B4-BE49-F238E27FC236}">
                      <a16:creationId xmlns:a16="http://schemas.microsoft.com/office/drawing/2014/main" id="{C53A4B8D-14D1-45B6-93C1-04BE0FDCEAD3}"/>
                    </a:ext>
                  </a:extLst>
                </p14:cNvPr>
                <p14:cNvContentPartPr/>
                <p14:nvPr/>
              </p14:nvContentPartPr>
              <p14:xfrm>
                <a:off x="6400013" y="5133840"/>
                <a:ext cx="2317680" cy="1314720"/>
              </p14:xfrm>
            </p:contentPart>
          </mc:Choice>
          <mc:Fallback xmlns="">
            <p:pic>
              <p:nvPicPr>
                <p:cNvPr id="231" name="Freihand 230">
                  <a:extLst>
                    <a:ext uri="{FF2B5EF4-FFF2-40B4-BE49-F238E27FC236}">
                      <a16:creationId xmlns:a16="http://schemas.microsoft.com/office/drawing/2014/main" id="{C53A4B8D-14D1-45B6-93C1-04BE0FDCEAD3}"/>
                    </a:ext>
                  </a:extLst>
                </p:cNvPr>
                <p:cNvPicPr/>
                <p:nvPr/>
              </p:nvPicPr>
              <p:blipFill>
                <a:blip r:embed="rId394"/>
                <a:stretch>
                  <a:fillRect/>
                </a:stretch>
              </p:blipFill>
              <p:spPr>
                <a:xfrm>
                  <a:off x="6395693" y="5129520"/>
                  <a:ext cx="2326320" cy="1323360"/>
                </a:xfrm>
                <a:prstGeom prst="rect">
                  <a:avLst/>
                </a:prstGeom>
              </p:spPr>
            </p:pic>
          </mc:Fallback>
        </mc:AlternateContent>
      </p:grpSp>
    </p:spTree>
    <p:extLst>
      <p:ext uri="{BB962C8B-B14F-4D97-AF65-F5344CB8AC3E}">
        <p14:creationId xmlns:p14="http://schemas.microsoft.com/office/powerpoint/2010/main" val="200361716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145243" y="-175875"/>
            <a:ext cx="7330182" cy="364252"/>
          </a:xfrm>
          <a:prstGeom prst="rect">
            <a:avLst/>
          </a:prstGeom>
          <a:noFill/>
          <a:ln>
            <a:noFill/>
          </a:ln>
        </p:spPr>
        <p:txBody>
          <a:bodyPr vert="horz" wrap="none" lIns="81646" tIns="40823" rIns="81646" bIns="40823" anchorCtr="0" compatLnSpc="0">
            <a:spAutoFit/>
          </a:bodyPr>
          <a:lstStyle/>
          <a:p>
            <a:r>
              <a:rPr lang="de-DE" b="1" dirty="0"/>
              <a:t>Neoklassische Produktionsfunktion und positive abnehmende Grenzerträge</a:t>
            </a:r>
            <a:endParaRPr lang="de-DE" b="1" dirty="0">
              <a:latin typeface="Arial" pitchFamily="18"/>
              <a:ea typeface="Droid Sans Fallback" pitchFamily="2"/>
              <a:cs typeface="Lohit Hindi" pitchFamily="2"/>
            </a:endParaRPr>
          </a:p>
        </p:txBody>
      </p:sp>
      <p:cxnSp>
        <p:nvCxnSpPr>
          <p:cNvPr id="26" name="Straight Arrow Connector 7"/>
          <p:cNvCxnSpPr/>
          <p:nvPr/>
        </p:nvCxnSpPr>
        <p:spPr>
          <a:xfrm>
            <a:off x="1014988" y="5098419"/>
            <a:ext cx="640178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9"/>
          <p:cNvCxnSpPr/>
          <p:nvPr/>
        </p:nvCxnSpPr>
        <p:spPr>
          <a:xfrm flipV="1">
            <a:off x="1014988" y="1440255"/>
            <a:ext cx="0" cy="365816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Rectangle 12"/>
              <p:cNvSpPr/>
              <p:nvPr/>
            </p:nvSpPr>
            <p:spPr>
              <a:xfrm>
                <a:off x="165378" y="1560975"/>
                <a:ext cx="979865" cy="34362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de-DE" sz="1633" b="1" i="1">
                          <a:latin typeface="Cambria Math"/>
                        </a:rPr>
                        <m:t>𝒀</m:t>
                      </m:r>
                    </m:oMath>
                  </m:oMathPara>
                </a14:m>
                <a:endParaRPr lang="en-US" sz="1633" b="1" dirty="0"/>
              </a:p>
            </p:txBody>
          </p:sp>
        </mc:Choice>
        <mc:Fallback xmlns="">
          <p:sp>
            <p:nvSpPr>
              <p:cNvPr id="29" name="Rectangle 12"/>
              <p:cNvSpPr>
                <a:spLocks noRot="1" noChangeAspect="1" noMove="1" noResize="1" noEditPoints="1" noAdjustHandles="1" noChangeArrowheads="1" noChangeShapeType="1" noTextEdit="1"/>
              </p:cNvSpPr>
              <p:nvPr/>
            </p:nvSpPr>
            <p:spPr>
              <a:xfrm>
                <a:off x="165378" y="1560975"/>
                <a:ext cx="979865"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Rectangle 14"/>
              <p:cNvSpPr/>
              <p:nvPr/>
            </p:nvSpPr>
            <p:spPr>
              <a:xfrm>
                <a:off x="6535131" y="5138205"/>
                <a:ext cx="1078088" cy="427361"/>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m:rPr>
                          <m:nor/>
                        </m:rPr>
                        <a:rPr lang="de-DE" sz="2177" b="1" dirty="0">
                          <a:solidFill>
                            <a:srgbClr val="FF0000"/>
                          </a:solidFill>
                          <a:latin typeface="Cambria Math"/>
                          <a:ea typeface="Cambria Math"/>
                        </a:rPr>
                        <m:t>L</m:t>
                      </m:r>
                    </m:oMath>
                  </m:oMathPara>
                </a14:m>
                <a:endParaRPr lang="en-US" sz="1633" b="1" dirty="0">
                  <a:solidFill>
                    <a:srgbClr val="FF0000"/>
                  </a:solidFill>
                </a:endParaRPr>
              </a:p>
            </p:txBody>
          </p:sp>
        </mc:Choice>
        <mc:Fallback xmlns="">
          <p:sp>
            <p:nvSpPr>
              <p:cNvPr id="30" name="Rectangle 14"/>
              <p:cNvSpPr>
                <a:spLocks noRot="1" noChangeAspect="1" noMove="1" noResize="1" noEditPoints="1" noAdjustHandles="1" noChangeArrowheads="1" noChangeShapeType="1" noTextEdit="1"/>
              </p:cNvSpPr>
              <p:nvPr/>
            </p:nvSpPr>
            <p:spPr>
              <a:xfrm>
                <a:off x="6535131" y="5138205"/>
                <a:ext cx="1078088" cy="427361"/>
              </a:xfrm>
              <a:prstGeom prst="rect">
                <a:avLst/>
              </a:prstGeom>
              <a:blipFill>
                <a:blip r:embed="rId4"/>
                <a:stretch>
                  <a:fillRect/>
                </a:stretch>
              </a:blipFill>
            </p:spPr>
            <p:txBody>
              <a:bodyPr/>
              <a:lstStyle/>
              <a:p>
                <a:r>
                  <a:rPr lang="de-DE">
                    <a:noFill/>
                  </a:rPr>
                  <a:t> </a:t>
                </a:r>
              </a:p>
            </p:txBody>
          </p:sp>
        </mc:Fallback>
      </mc:AlternateContent>
      <p:sp>
        <p:nvSpPr>
          <p:cNvPr id="31" name="Freeform 16"/>
          <p:cNvSpPr/>
          <p:nvPr/>
        </p:nvSpPr>
        <p:spPr>
          <a:xfrm>
            <a:off x="1010461" y="2028174"/>
            <a:ext cx="5361124" cy="3019059"/>
          </a:xfrm>
          <a:custGeom>
            <a:avLst/>
            <a:gdLst>
              <a:gd name="connsiteX0" fmla="*/ 0 w 5316279"/>
              <a:gd name="connsiteY0" fmla="*/ 2998381 h 2998381"/>
              <a:gd name="connsiteX1" fmla="*/ 2041451 w 5316279"/>
              <a:gd name="connsiteY1" fmla="*/ 914400 h 2998381"/>
              <a:gd name="connsiteX2" fmla="*/ 5316279 w 5316279"/>
              <a:gd name="connsiteY2" fmla="*/ 0 h 2998381"/>
              <a:gd name="connsiteX3" fmla="*/ 5316279 w 5316279"/>
              <a:gd name="connsiteY3" fmla="*/ 0 h 2998381"/>
            </a:gdLst>
            <a:ahLst/>
            <a:cxnLst>
              <a:cxn ang="0">
                <a:pos x="connsiteX0" y="connsiteY0"/>
              </a:cxn>
              <a:cxn ang="0">
                <a:pos x="connsiteX1" y="connsiteY1"/>
              </a:cxn>
              <a:cxn ang="0">
                <a:pos x="connsiteX2" y="connsiteY2"/>
              </a:cxn>
              <a:cxn ang="0">
                <a:pos x="connsiteX3" y="connsiteY3"/>
              </a:cxn>
            </a:cxnLst>
            <a:rect l="l" t="t" r="r" b="b"/>
            <a:pathLst>
              <a:path w="5316279" h="2998381">
                <a:moveTo>
                  <a:pt x="0" y="2998381"/>
                </a:moveTo>
                <a:cubicBezTo>
                  <a:pt x="577702" y="2206255"/>
                  <a:pt x="1155405" y="1414130"/>
                  <a:pt x="2041451" y="914400"/>
                </a:cubicBezTo>
                <a:cubicBezTo>
                  <a:pt x="2927497" y="414670"/>
                  <a:pt x="5316279" y="0"/>
                  <a:pt x="5316279" y="0"/>
                </a:cubicBezTo>
                <a:lnTo>
                  <a:pt x="5316279" y="0"/>
                </a:lnTo>
              </a:path>
            </a:pathLst>
          </a:custGeom>
          <a:noFill/>
          <a:ln w="508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3"/>
          </a:p>
        </p:txBody>
      </p:sp>
      <p:sp>
        <p:nvSpPr>
          <p:cNvPr id="32" name="TextBox 2"/>
          <p:cNvSpPr txBox="1"/>
          <p:nvPr/>
        </p:nvSpPr>
        <p:spPr>
          <a:xfrm>
            <a:off x="4411853" y="2746742"/>
            <a:ext cx="4795399" cy="1348767"/>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Positive </a:t>
            </a:r>
            <a:r>
              <a:rPr lang="en-US" sz="1633" dirty="0" err="1">
                <a:latin typeface="Arial" panose="020B0604020202020204" pitchFamily="34" charset="0"/>
                <a:cs typeface="Arial" panose="020B0604020202020204" pitchFamily="34" charset="0"/>
              </a:rPr>
              <a:t>abnehmende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Grenzerträge</a:t>
            </a:r>
            <a:endParaRPr lang="en-US" sz="1633" dirty="0">
              <a:latin typeface="Arial" panose="020B0604020202020204" pitchFamily="34" charset="0"/>
              <a:cs typeface="Arial" panose="020B0604020202020204" pitchFamily="34" charset="0"/>
            </a:endParaRPr>
          </a:p>
          <a:p>
            <a:pPr marL="2114550" lvl="4" indent="-285750">
              <a:buFont typeface="Wingdings" panose="05000000000000000000" pitchFamily="2" charset="2"/>
              <a:buChar char="à"/>
            </a:pPr>
            <a:r>
              <a:rPr lang="en-US" sz="1633" dirty="0">
                <a:latin typeface="Arial" panose="020B0604020202020204" pitchFamily="34" charset="0"/>
                <a:cs typeface="Arial" panose="020B0604020202020204" pitchFamily="34" charset="0"/>
              </a:rPr>
              <a:t> </a:t>
            </a:r>
          </a:p>
          <a:p>
            <a:r>
              <a:rPr lang="en-US" sz="1633" dirty="0">
                <a:latin typeface="Arial" panose="020B0604020202020204" pitchFamily="34" charset="0"/>
                <a:cs typeface="Arial" panose="020B0604020202020204" pitchFamily="34" charset="0"/>
              </a:rPr>
              <a:t>je </a:t>
            </a:r>
            <a:r>
              <a:rPr lang="en-US" sz="1633" dirty="0" err="1">
                <a:latin typeface="Arial" panose="020B0604020202020204" pitchFamily="34" charset="0"/>
                <a:cs typeface="Arial" panose="020B0604020202020204" pitchFamily="34" charset="0"/>
              </a:rPr>
              <a:t>höher</a:t>
            </a:r>
            <a:r>
              <a:rPr lang="en-US" sz="1633" dirty="0">
                <a:latin typeface="Arial" panose="020B0604020202020204" pitchFamily="34" charset="0"/>
                <a:cs typeface="Arial" panose="020B0604020202020204" pitchFamily="34" charset="0"/>
              </a:rPr>
              <a:t> das </a:t>
            </a:r>
            <a:r>
              <a:rPr lang="en-US" sz="1633" dirty="0" err="1">
                <a:latin typeface="Arial" panose="020B0604020202020204" pitchFamily="34" charset="0"/>
                <a:cs typeface="Arial" panose="020B0604020202020204" pitchFamily="34" charset="0"/>
              </a:rPr>
              <a:t>Arbeitsvolumen</a:t>
            </a:r>
            <a:r>
              <a:rPr lang="en-US" sz="1633" dirty="0">
                <a:latin typeface="Arial" panose="020B0604020202020204" pitchFamily="34" charset="0"/>
                <a:cs typeface="Arial" panose="020B0604020202020204" pitchFamily="34" charset="0"/>
              </a:rPr>
              <a:t>, um so </a:t>
            </a:r>
            <a:r>
              <a:rPr lang="en-US" sz="1633" dirty="0" err="1">
                <a:latin typeface="Arial" panose="020B0604020202020204" pitchFamily="34" charset="0"/>
                <a:cs typeface="Arial" panose="020B0604020202020204" pitchFamily="34" charset="0"/>
              </a:rPr>
              <a:t>niedriger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ist</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Zuwachs</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Produktion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durch</a:t>
            </a:r>
            <a:r>
              <a:rPr lang="en-US" sz="1633" dirty="0">
                <a:latin typeface="Arial" panose="020B0604020202020204" pitchFamily="34" charset="0"/>
                <a:cs typeface="Arial" panose="020B0604020202020204" pitchFamily="34" charset="0"/>
              </a:rPr>
              <a:t> die </a:t>
            </a:r>
            <a:r>
              <a:rPr lang="en-US" sz="1633" dirty="0" err="1">
                <a:latin typeface="Arial" panose="020B0604020202020204" pitchFamily="34" charset="0"/>
                <a:cs typeface="Arial" panose="020B0604020202020204" pitchFamily="34" charset="0"/>
              </a:rPr>
              <a:t>Ausweitung</a:t>
            </a:r>
            <a:r>
              <a:rPr lang="en-US" sz="1633" dirty="0">
                <a:latin typeface="Arial" panose="020B0604020202020204" pitchFamily="34" charset="0"/>
                <a:cs typeface="Arial" panose="020B0604020202020204" pitchFamily="34" charset="0"/>
              </a:rPr>
              <a:t> des </a:t>
            </a:r>
            <a:r>
              <a:rPr lang="en-US" sz="1633" dirty="0" err="1">
                <a:latin typeface="Arial" panose="020B0604020202020204" pitchFamily="34" charset="0"/>
                <a:cs typeface="Arial" panose="020B0604020202020204" pitchFamily="34" charset="0"/>
              </a:rPr>
              <a:t>Arbeitseinsatzes</a:t>
            </a:r>
            <a:r>
              <a:rPr lang="en-US" sz="1633" dirty="0">
                <a:latin typeface="Arial" panose="020B0604020202020204" pitchFamily="34" charset="0"/>
                <a:cs typeface="Arial" panose="020B0604020202020204" pitchFamily="34" charset="0"/>
              </a:rPr>
              <a:t> um </a:t>
            </a:r>
            <a:r>
              <a:rPr lang="en-US" sz="1633" dirty="0" err="1">
                <a:latin typeface="Arial" panose="020B0604020202020204" pitchFamily="34" charset="0"/>
                <a:cs typeface="Arial" panose="020B0604020202020204" pitchFamily="34" charset="0"/>
              </a:rPr>
              <a:t>eine</a:t>
            </a:r>
            <a:r>
              <a:rPr lang="en-US" sz="1633" dirty="0">
                <a:latin typeface="Arial" panose="020B0604020202020204" pitchFamily="34" charset="0"/>
                <a:cs typeface="Arial" panose="020B0604020202020204" pitchFamily="34" charset="0"/>
              </a:rPr>
              <a:t> Einheit</a:t>
            </a:r>
          </a:p>
        </p:txBody>
      </p:sp>
      <p:cxnSp>
        <p:nvCxnSpPr>
          <p:cNvPr id="33" name="Straight Connector 8"/>
          <p:cNvCxnSpPr/>
          <p:nvPr/>
        </p:nvCxnSpPr>
        <p:spPr>
          <a:xfrm>
            <a:off x="1668231" y="4249202"/>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4" name="Straight Connector 13"/>
          <p:cNvCxnSpPr/>
          <p:nvPr/>
        </p:nvCxnSpPr>
        <p:spPr>
          <a:xfrm flipV="1">
            <a:off x="2060177" y="3791932"/>
            <a:ext cx="0" cy="457270"/>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Connector 17"/>
          <p:cNvCxnSpPr/>
          <p:nvPr/>
        </p:nvCxnSpPr>
        <p:spPr>
          <a:xfrm>
            <a:off x="2844070" y="3138688"/>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Connector 18"/>
          <p:cNvCxnSpPr/>
          <p:nvPr/>
        </p:nvCxnSpPr>
        <p:spPr>
          <a:xfrm flipV="1">
            <a:off x="3236016" y="2892291"/>
            <a:ext cx="0" cy="246398"/>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28"/>
          <p:cNvCxnSpPr>
            <a:stCxn id="32" idx="1"/>
          </p:cNvCxnSpPr>
          <p:nvPr/>
        </p:nvCxnSpPr>
        <p:spPr>
          <a:xfrm flipH="1" flipV="1">
            <a:off x="3636183" y="3160397"/>
            <a:ext cx="775670" cy="26072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0"/>
          <p:cNvCxnSpPr>
            <a:stCxn id="32" idx="1"/>
          </p:cNvCxnSpPr>
          <p:nvPr/>
        </p:nvCxnSpPr>
        <p:spPr>
          <a:xfrm flipH="1">
            <a:off x="2539541" y="3421126"/>
            <a:ext cx="1872312" cy="51333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9" name="Right Brace 40"/>
          <p:cNvSpPr/>
          <p:nvPr/>
        </p:nvSpPr>
        <p:spPr>
          <a:xfrm rot="5400000">
            <a:off x="1721859" y="4260898"/>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0" name="TextBox 41"/>
          <p:cNvSpPr txBox="1"/>
          <p:nvPr/>
        </p:nvSpPr>
        <p:spPr>
          <a:xfrm>
            <a:off x="1320552" y="5281833"/>
            <a:ext cx="5421086" cy="846194"/>
          </a:xfrm>
          <a:prstGeom prst="rect">
            <a:avLst/>
          </a:prstGeom>
          <a:solidFill>
            <a:schemeClr val="bg1"/>
          </a:solidFill>
        </p:spPr>
        <p:txBody>
          <a:bodyPr wrap="square" rtlCol="0">
            <a:spAutoFit/>
          </a:bodyPr>
          <a:lstStyle/>
          <a:p>
            <a:r>
              <a:rPr lang="en-US" sz="1633" b="1" dirty="0" err="1">
                <a:latin typeface="Arial" panose="020B0604020202020204" pitchFamily="34" charset="0"/>
                <a:cs typeface="Arial" panose="020B0604020202020204" pitchFamily="34" charset="0"/>
              </a:rPr>
              <a:t>Erhöhung</a:t>
            </a:r>
            <a:r>
              <a:rPr lang="en-US" sz="1633" b="1" dirty="0">
                <a:latin typeface="Arial" panose="020B0604020202020204" pitchFamily="34" charset="0"/>
                <a:cs typeface="Arial" panose="020B0604020202020204" pitchFamily="34" charset="0"/>
              </a:rPr>
              <a:t> des </a:t>
            </a:r>
            <a:r>
              <a:rPr lang="en-US" sz="1633" b="1" dirty="0" err="1">
                <a:latin typeface="Arial" panose="020B0604020202020204" pitchFamily="34" charset="0"/>
                <a:cs typeface="Arial" panose="020B0604020202020204" pitchFamily="34" charset="0"/>
              </a:rPr>
              <a:t>eingesetzten</a:t>
            </a:r>
            <a:r>
              <a:rPr lang="en-US" sz="1633" b="1" dirty="0">
                <a:latin typeface="Arial" panose="020B0604020202020204" pitchFamily="34" charset="0"/>
                <a:cs typeface="Arial" panose="020B0604020202020204" pitchFamily="34" charset="0"/>
              </a:rPr>
              <a:t> </a:t>
            </a:r>
            <a:r>
              <a:rPr lang="en-US" sz="1633" b="1" dirty="0" err="1">
                <a:latin typeface="Arial" panose="020B0604020202020204" pitchFamily="34" charset="0"/>
                <a:cs typeface="Arial" panose="020B0604020202020204" pitchFamily="34" charset="0"/>
              </a:rPr>
              <a:t>Arbeit</a:t>
            </a:r>
            <a:r>
              <a:rPr lang="en-US" sz="1633" b="1" dirty="0">
                <a:latin typeface="Arial" panose="020B0604020202020204" pitchFamily="34" charset="0"/>
                <a:cs typeface="Arial" panose="020B0604020202020204" pitchFamily="34" charset="0"/>
              </a:rPr>
              <a:t> um </a:t>
            </a:r>
            <a:r>
              <a:rPr lang="en-US" sz="1633" b="1" dirty="0" err="1">
                <a:latin typeface="Arial" panose="020B0604020202020204" pitchFamily="34" charset="0"/>
                <a:cs typeface="Arial" panose="020B0604020202020204" pitchFamily="34" charset="0"/>
              </a:rPr>
              <a:t>eine</a:t>
            </a:r>
            <a:r>
              <a:rPr lang="en-US" sz="1633" b="1" dirty="0">
                <a:latin typeface="Arial" panose="020B0604020202020204" pitchFamily="34" charset="0"/>
                <a:cs typeface="Arial" panose="020B0604020202020204" pitchFamily="34" charset="0"/>
              </a:rPr>
              <a:t> Einheit</a:t>
            </a:r>
          </a:p>
          <a:p>
            <a:r>
              <a:rPr lang="en-US" sz="1633" dirty="0">
                <a:latin typeface="Arial" panose="020B0604020202020204" pitchFamily="34" charset="0"/>
                <a:cs typeface="Arial" panose="020B0604020202020204" pitchFamily="34" charset="0"/>
              </a:rPr>
              <a:t>(</a:t>
            </a:r>
            <a:r>
              <a:rPr lang="en-US" sz="1633" dirty="0" err="1">
                <a:latin typeface="Arial" panose="020B0604020202020204" pitchFamily="34" charset="0"/>
                <a:cs typeface="Arial" panose="020B0604020202020204" pitchFamily="34" charset="0"/>
              </a:rPr>
              <a:t>Wieviel</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Ertrag</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bringt</a:t>
            </a:r>
            <a:endParaRPr lang="en-US" sz="1633" dirty="0">
              <a:latin typeface="Arial" panose="020B0604020202020204" pitchFamily="34" charset="0"/>
              <a:cs typeface="Arial" panose="020B0604020202020204" pitchFamily="34" charset="0"/>
            </a:endParaRPr>
          </a:p>
          <a:p>
            <a:r>
              <a:rPr lang="en-US" sz="1633" dirty="0">
                <a:latin typeface="Arial" panose="020B0604020202020204" pitchFamily="34" charset="0"/>
                <a:cs typeface="Arial" panose="020B0604020202020204" pitchFamily="34" charset="0"/>
              </a:rPr>
              <a:t>die </a:t>
            </a:r>
            <a:r>
              <a:rPr lang="en-US" sz="1633" dirty="0" err="1">
                <a:latin typeface="Arial" panose="020B0604020202020204" pitchFamily="34" charset="0"/>
                <a:cs typeface="Arial" panose="020B0604020202020204" pitchFamily="34" charset="0"/>
              </a:rPr>
              <a:t>nächste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Arbeitskraft</a:t>
            </a:r>
            <a:r>
              <a:rPr lang="en-US" sz="1633" dirty="0">
                <a:latin typeface="Arial" panose="020B0604020202020204" pitchFamily="34" charset="0"/>
                <a:cs typeface="Arial" panose="020B0604020202020204" pitchFamily="34" charset="0"/>
              </a:rPr>
              <a:t>?</a:t>
            </a:r>
          </a:p>
        </p:txBody>
      </p:sp>
      <p:cxnSp>
        <p:nvCxnSpPr>
          <p:cNvPr id="41" name="Straight Arrow Connector 42"/>
          <p:cNvCxnSpPr/>
          <p:nvPr/>
        </p:nvCxnSpPr>
        <p:spPr>
          <a:xfrm flipH="1" flipV="1">
            <a:off x="1870682" y="4656350"/>
            <a:ext cx="1893992" cy="5742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5"/>
          <p:cNvCxnSpPr>
            <a:stCxn id="40" idx="0"/>
            <a:endCxn id="43" idx="1"/>
          </p:cNvCxnSpPr>
          <p:nvPr/>
        </p:nvCxnSpPr>
        <p:spPr>
          <a:xfrm flipH="1" flipV="1">
            <a:off x="3051739" y="3399986"/>
            <a:ext cx="747545" cy="183066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Right Brace 48"/>
          <p:cNvSpPr/>
          <p:nvPr/>
        </p:nvSpPr>
        <p:spPr>
          <a:xfrm rot="5400000">
            <a:off x="2921090" y="3085060"/>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6" name="Textfeld 45"/>
          <p:cNvSpPr txBox="1"/>
          <p:nvPr/>
        </p:nvSpPr>
        <p:spPr>
          <a:xfrm>
            <a:off x="3730452" y="974636"/>
            <a:ext cx="3086101" cy="762388"/>
          </a:xfrm>
          <a:prstGeom prst="rect">
            <a:avLst/>
          </a:prstGeom>
          <a:noFill/>
        </p:spPr>
        <p:txBody>
          <a:bodyPr wrap="none" rtlCol="0">
            <a:spAutoFit/>
          </a:bodyPr>
          <a:lstStyle/>
          <a:p>
            <a:r>
              <a:rPr lang="de-DE" sz="2177" dirty="0"/>
              <a:t>Y	=	A ∙ F(K,</a:t>
            </a:r>
            <a:r>
              <a:rPr lang="de-DE" sz="2177" b="1" dirty="0">
                <a:solidFill>
                  <a:srgbClr val="FF0000"/>
                </a:solidFill>
                <a:latin typeface="Cambria Math"/>
                <a:ea typeface="Cambria Math"/>
              </a:rPr>
              <a:t>L</a:t>
            </a:r>
            <a:r>
              <a:rPr lang="de-DE" sz="2177" dirty="0"/>
              <a:t>)</a:t>
            </a:r>
          </a:p>
          <a:p>
            <a:r>
              <a:rPr lang="de-DE" sz="2177" dirty="0"/>
              <a:t>angenommen K</a:t>
            </a:r>
            <a:r>
              <a:rPr lang="de-DE" sz="2177" b="1" dirty="0"/>
              <a:t> </a:t>
            </a:r>
            <a:r>
              <a:rPr lang="de-DE" sz="2177" dirty="0"/>
              <a:t>konstant</a:t>
            </a:r>
          </a:p>
        </p:txBody>
      </p:sp>
      <p:sp>
        <p:nvSpPr>
          <p:cNvPr id="21" name="TextBox 2"/>
          <p:cNvSpPr txBox="1"/>
          <p:nvPr/>
        </p:nvSpPr>
        <p:spPr>
          <a:xfrm>
            <a:off x="6371585" y="1766833"/>
            <a:ext cx="3189754" cy="594906"/>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Monoton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steigende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rechtsgekrümmte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Funktion</a:t>
            </a:r>
            <a:endParaRPr lang="en-US" sz="1633" dirty="0">
              <a:latin typeface="Arial" panose="020B0604020202020204" pitchFamily="34" charset="0"/>
              <a:cs typeface="Arial" panose="020B0604020202020204" pitchFamily="34" charset="0"/>
            </a:endParaRPr>
          </a:p>
        </p:txBody>
      </p:sp>
      <p:sp>
        <p:nvSpPr>
          <p:cNvPr id="2" name="Rechteck 1"/>
          <p:cNvSpPr/>
          <p:nvPr/>
        </p:nvSpPr>
        <p:spPr>
          <a:xfrm>
            <a:off x="2104598" y="3780932"/>
            <a:ext cx="505267" cy="369332"/>
          </a:xfrm>
          <a:prstGeom prst="rect">
            <a:avLst/>
          </a:prstGeom>
        </p:spPr>
        <p:txBody>
          <a:bodyPr wrap="none">
            <a:spAutoFit/>
          </a:bodyPr>
          <a:lstStyle/>
          <a:p>
            <a:r>
              <a:rPr lang="de-DE" dirty="0"/>
              <a:t>∆Y</a:t>
            </a:r>
            <a:r>
              <a:rPr lang="de-DE" baseline="-25000" dirty="0"/>
              <a:t>1</a:t>
            </a:r>
          </a:p>
        </p:txBody>
      </p:sp>
      <p:sp>
        <p:nvSpPr>
          <p:cNvPr id="25" name="Rechteck 24"/>
          <p:cNvSpPr/>
          <p:nvPr/>
        </p:nvSpPr>
        <p:spPr>
          <a:xfrm>
            <a:off x="3259407" y="2846509"/>
            <a:ext cx="505267" cy="369332"/>
          </a:xfrm>
          <a:prstGeom prst="rect">
            <a:avLst/>
          </a:prstGeom>
        </p:spPr>
        <p:txBody>
          <a:bodyPr wrap="none">
            <a:spAutoFit/>
          </a:bodyPr>
          <a:lstStyle/>
          <a:p>
            <a:r>
              <a:rPr lang="de-DE" dirty="0"/>
              <a:t>∆Y</a:t>
            </a:r>
            <a:r>
              <a:rPr lang="de-DE" baseline="-25000" dirty="0"/>
              <a:t>2</a:t>
            </a:r>
          </a:p>
        </p:txBody>
      </p:sp>
      <p:sp>
        <p:nvSpPr>
          <p:cNvPr id="7" name="Rechteck 6"/>
          <p:cNvSpPr/>
          <p:nvPr/>
        </p:nvSpPr>
        <p:spPr>
          <a:xfrm>
            <a:off x="6070174" y="4111180"/>
            <a:ext cx="941283" cy="369332"/>
          </a:xfrm>
          <a:prstGeom prst="rect">
            <a:avLst/>
          </a:prstGeom>
        </p:spPr>
        <p:txBody>
          <a:bodyPr wrap="none">
            <a:spAutoFit/>
          </a:bodyPr>
          <a:lstStyle/>
          <a:p>
            <a:r>
              <a:rPr lang="de-DE" dirty="0"/>
              <a:t>∆Y</a:t>
            </a:r>
            <a:r>
              <a:rPr lang="de-DE" baseline="-25000" dirty="0"/>
              <a:t>1</a:t>
            </a:r>
            <a:r>
              <a:rPr lang="de-DE" dirty="0"/>
              <a:t>&gt;∆Y</a:t>
            </a:r>
            <a:r>
              <a:rPr lang="de-DE" baseline="-25000" dirty="0"/>
              <a:t>2</a:t>
            </a:r>
          </a:p>
        </p:txBody>
      </p:sp>
      <p:sp>
        <p:nvSpPr>
          <p:cNvPr id="28" name="Rechteck 27">
            <a:extLst>
              <a:ext uri="{FF2B5EF4-FFF2-40B4-BE49-F238E27FC236}">
                <a16:creationId xmlns:a16="http://schemas.microsoft.com/office/drawing/2014/main" id="{1D2ED66C-721A-482B-9C33-A302E03964D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9A624E4B-7DFE-4E12-8465-64DB95225398}"/>
                  </a:ext>
                </a:extLst>
              </p14:cNvPr>
              <p14:cNvContentPartPr/>
              <p14:nvPr/>
            </p14:nvContentPartPr>
            <p14:xfrm>
              <a:off x="6358253" y="5473680"/>
              <a:ext cx="866160" cy="225360"/>
            </p14:xfrm>
          </p:contentPart>
        </mc:Choice>
        <mc:Fallback xmlns="">
          <p:pic>
            <p:nvPicPr>
              <p:cNvPr id="4" name="Freihand 3">
                <a:extLst>
                  <a:ext uri="{FF2B5EF4-FFF2-40B4-BE49-F238E27FC236}">
                    <a16:creationId xmlns:a16="http://schemas.microsoft.com/office/drawing/2014/main" id="{9A624E4B-7DFE-4E12-8465-64DB95225398}"/>
                  </a:ext>
                </a:extLst>
              </p:cNvPr>
              <p:cNvPicPr/>
              <p:nvPr/>
            </p:nvPicPr>
            <p:blipFill>
              <a:blip r:embed="rId6"/>
              <a:stretch>
                <a:fillRect/>
              </a:stretch>
            </p:blipFill>
            <p:spPr>
              <a:xfrm>
                <a:off x="6353933" y="5469360"/>
                <a:ext cx="874800" cy="234000"/>
              </a:xfrm>
              <a:prstGeom prst="rect">
                <a:avLst/>
              </a:prstGeom>
            </p:spPr>
          </p:pic>
        </mc:Fallback>
      </mc:AlternateContent>
      <p:grpSp>
        <p:nvGrpSpPr>
          <p:cNvPr id="8" name="Gruppieren 7">
            <a:extLst>
              <a:ext uri="{FF2B5EF4-FFF2-40B4-BE49-F238E27FC236}">
                <a16:creationId xmlns:a16="http://schemas.microsoft.com/office/drawing/2014/main" id="{4585BA90-494A-4370-B584-D79622F810D8}"/>
              </a:ext>
            </a:extLst>
          </p:cNvPr>
          <p:cNvGrpSpPr/>
          <p:nvPr/>
        </p:nvGrpSpPr>
        <p:grpSpPr>
          <a:xfrm>
            <a:off x="575573" y="3734520"/>
            <a:ext cx="268560" cy="1187640"/>
            <a:chOff x="575573" y="3734520"/>
            <a:chExt cx="268560" cy="1187640"/>
          </a:xfrm>
        </p:grpSpPr>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0D1358BF-175E-45DF-B771-0C9F02599BF2}"/>
                    </a:ext>
                  </a:extLst>
                </p14:cNvPr>
                <p14:cNvContentPartPr/>
                <p14:nvPr/>
              </p14:nvContentPartPr>
              <p14:xfrm>
                <a:off x="718133" y="3964920"/>
                <a:ext cx="62280" cy="957240"/>
              </p14:xfrm>
            </p:contentPart>
          </mc:Choice>
          <mc:Fallback xmlns="">
            <p:pic>
              <p:nvPicPr>
                <p:cNvPr id="5" name="Freihand 4">
                  <a:extLst>
                    <a:ext uri="{FF2B5EF4-FFF2-40B4-BE49-F238E27FC236}">
                      <a16:creationId xmlns:a16="http://schemas.microsoft.com/office/drawing/2014/main" id="{0D1358BF-175E-45DF-B771-0C9F02599BF2}"/>
                    </a:ext>
                  </a:extLst>
                </p:cNvPr>
                <p:cNvPicPr/>
                <p:nvPr/>
              </p:nvPicPr>
              <p:blipFill>
                <a:blip r:embed="rId8"/>
                <a:stretch>
                  <a:fillRect/>
                </a:stretch>
              </p:blipFill>
              <p:spPr>
                <a:xfrm>
                  <a:off x="713813" y="3960600"/>
                  <a:ext cx="70920" cy="9658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035A13B0-F838-4D49-A4E2-D393738CC8EF}"/>
                    </a:ext>
                  </a:extLst>
                </p14:cNvPr>
                <p14:cNvContentPartPr/>
                <p14:nvPr/>
              </p14:nvContentPartPr>
              <p14:xfrm>
                <a:off x="575573" y="3734520"/>
                <a:ext cx="268560" cy="444600"/>
              </p14:xfrm>
            </p:contentPart>
          </mc:Choice>
          <mc:Fallback xmlns="">
            <p:pic>
              <p:nvPicPr>
                <p:cNvPr id="6" name="Freihand 5">
                  <a:extLst>
                    <a:ext uri="{FF2B5EF4-FFF2-40B4-BE49-F238E27FC236}">
                      <a16:creationId xmlns:a16="http://schemas.microsoft.com/office/drawing/2014/main" id="{035A13B0-F838-4D49-A4E2-D393738CC8EF}"/>
                    </a:ext>
                  </a:extLst>
                </p:cNvPr>
                <p:cNvPicPr/>
                <p:nvPr/>
              </p:nvPicPr>
              <p:blipFill>
                <a:blip r:embed="rId10"/>
                <a:stretch>
                  <a:fillRect/>
                </a:stretch>
              </p:blipFill>
              <p:spPr>
                <a:xfrm>
                  <a:off x="571253" y="3730200"/>
                  <a:ext cx="277200" cy="453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98431A86-E75A-45CB-ACF6-0D85A634F050}"/>
                  </a:ext>
                </a:extLst>
              </p14:cNvPr>
              <p14:cNvContentPartPr/>
              <p14:nvPr/>
            </p14:nvContentPartPr>
            <p14:xfrm>
              <a:off x="2783093" y="3075720"/>
              <a:ext cx="68400" cy="63000"/>
            </p14:xfrm>
          </p:contentPart>
        </mc:Choice>
        <mc:Fallback xmlns="">
          <p:pic>
            <p:nvPicPr>
              <p:cNvPr id="9" name="Freihand 8">
                <a:extLst>
                  <a:ext uri="{FF2B5EF4-FFF2-40B4-BE49-F238E27FC236}">
                    <a16:creationId xmlns:a16="http://schemas.microsoft.com/office/drawing/2014/main" id="{98431A86-E75A-45CB-ACF6-0D85A634F050}"/>
                  </a:ext>
                </a:extLst>
              </p:cNvPr>
              <p:cNvPicPr/>
              <p:nvPr/>
            </p:nvPicPr>
            <p:blipFill>
              <a:blip r:embed="rId12"/>
              <a:stretch>
                <a:fillRect/>
              </a:stretch>
            </p:blipFill>
            <p:spPr>
              <a:xfrm>
                <a:off x="2778773" y="3071400"/>
                <a:ext cx="770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D3714656-AE5C-4CD8-BCB0-4BC1073AA57F}"/>
                  </a:ext>
                </a:extLst>
              </p14:cNvPr>
              <p14:cNvContentPartPr/>
              <p14:nvPr/>
            </p14:nvContentPartPr>
            <p14:xfrm>
              <a:off x="3102413" y="2704200"/>
              <a:ext cx="379080" cy="568800"/>
            </p14:xfrm>
          </p:contentPart>
        </mc:Choice>
        <mc:Fallback xmlns="">
          <p:pic>
            <p:nvPicPr>
              <p:cNvPr id="10" name="Freihand 9">
                <a:extLst>
                  <a:ext uri="{FF2B5EF4-FFF2-40B4-BE49-F238E27FC236}">
                    <a16:creationId xmlns:a16="http://schemas.microsoft.com/office/drawing/2014/main" id="{D3714656-AE5C-4CD8-BCB0-4BC1073AA57F}"/>
                  </a:ext>
                </a:extLst>
              </p:cNvPr>
              <p:cNvPicPr/>
              <p:nvPr/>
            </p:nvPicPr>
            <p:blipFill>
              <a:blip r:embed="rId14"/>
              <a:stretch>
                <a:fillRect/>
              </a:stretch>
            </p:blipFill>
            <p:spPr>
              <a:xfrm>
                <a:off x="3098093" y="2699880"/>
                <a:ext cx="387720" cy="577440"/>
              </a:xfrm>
              <a:prstGeom prst="rect">
                <a:avLst/>
              </a:prstGeom>
            </p:spPr>
          </p:pic>
        </mc:Fallback>
      </mc:AlternateContent>
      <p:grpSp>
        <p:nvGrpSpPr>
          <p:cNvPr id="13" name="Gruppieren 12">
            <a:extLst>
              <a:ext uri="{FF2B5EF4-FFF2-40B4-BE49-F238E27FC236}">
                <a16:creationId xmlns:a16="http://schemas.microsoft.com/office/drawing/2014/main" id="{19CC2CA4-2BF0-4500-9C4D-BD53E1FB8DFE}"/>
              </a:ext>
            </a:extLst>
          </p:cNvPr>
          <p:cNvGrpSpPr/>
          <p:nvPr/>
        </p:nvGrpSpPr>
        <p:grpSpPr>
          <a:xfrm>
            <a:off x="1596533" y="3695280"/>
            <a:ext cx="704520" cy="668520"/>
            <a:chOff x="1596533" y="3695280"/>
            <a:chExt cx="704520" cy="668520"/>
          </a:xfrm>
        </p:grpSpPr>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191B3ADE-5D5E-4C3B-B3A2-114A78832ABE}"/>
                    </a:ext>
                  </a:extLst>
                </p14:cNvPr>
                <p14:cNvContentPartPr/>
                <p14:nvPr/>
              </p14:nvContentPartPr>
              <p14:xfrm>
                <a:off x="1596533" y="4203240"/>
                <a:ext cx="98280" cy="81360"/>
              </p14:xfrm>
            </p:contentPart>
          </mc:Choice>
          <mc:Fallback xmlns="">
            <p:pic>
              <p:nvPicPr>
                <p:cNvPr id="11" name="Freihand 10">
                  <a:extLst>
                    <a:ext uri="{FF2B5EF4-FFF2-40B4-BE49-F238E27FC236}">
                      <a16:creationId xmlns:a16="http://schemas.microsoft.com/office/drawing/2014/main" id="{191B3ADE-5D5E-4C3B-B3A2-114A78832ABE}"/>
                    </a:ext>
                  </a:extLst>
                </p:cNvPr>
                <p:cNvPicPr/>
                <p:nvPr/>
              </p:nvPicPr>
              <p:blipFill>
                <a:blip r:embed="rId16"/>
                <a:stretch>
                  <a:fillRect/>
                </a:stretch>
              </p:blipFill>
              <p:spPr>
                <a:xfrm>
                  <a:off x="1592213" y="4198920"/>
                  <a:ext cx="1069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F549391D-AAB9-445B-B872-A4AEAB685024}"/>
                    </a:ext>
                  </a:extLst>
                </p14:cNvPr>
                <p14:cNvContentPartPr/>
                <p14:nvPr/>
              </p14:nvContentPartPr>
              <p14:xfrm>
                <a:off x="1836293" y="3695280"/>
                <a:ext cx="464760" cy="668520"/>
              </p14:xfrm>
            </p:contentPart>
          </mc:Choice>
          <mc:Fallback xmlns="">
            <p:pic>
              <p:nvPicPr>
                <p:cNvPr id="12" name="Freihand 11">
                  <a:extLst>
                    <a:ext uri="{FF2B5EF4-FFF2-40B4-BE49-F238E27FC236}">
                      <a16:creationId xmlns:a16="http://schemas.microsoft.com/office/drawing/2014/main" id="{F549391D-AAB9-445B-B872-A4AEAB685024}"/>
                    </a:ext>
                  </a:extLst>
                </p:cNvPr>
                <p:cNvPicPr/>
                <p:nvPr/>
              </p:nvPicPr>
              <p:blipFill>
                <a:blip r:embed="rId18"/>
                <a:stretch>
                  <a:fillRect/>
                </a:stretch>
              </p:blipFill>
              <p:spPr>
                <a:xfrm>
                  <a:off x="1831973" y="3690960"/>
                  <a:ext cx="473400" cy="677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
            <p14:nvContentPartPr>
              <p14:cNvPr id="14" name="Freihand 13">
                <a:extLst>
                  <a:ext uri="{FF2B5EF4-FFF2-40B4-BE49-F238E27FC236}">
                    <a16:creationId xmlns:a16="http://schemas.microsoft.com/office/drawing/2014/main" id="{E4E47FF9-0FA6-405B-8637-827B38B1887B}"/>
                  </a:ext>
                </a:extLst>
              </p14:cNvPr>
              <p14:cNvContentPartPr/>
              <p14:nvPr/>
            </p14:nvContentPartPr>
            <p14:xfrm>
              <a:off x="5915093" y="3997680"/>
              <a:ext cx="1265400" cy="572040"/>
            </p14:xfrm>
          </p:contentPart>
        </mc:Choice>
        <mc:Fallback xmlns="">
          <p:pic>
            <p:nvPicPr>
              <p:cNvPr id="14" name="Freihand 13">
                <a:extLst>
                  <a:ext uri="{FF2B5EF4-FFF2-40B4-BE49-F238E27FC236}">
                    <a16:creationId xmlns:a16="http://schemas.microsoft.com/office/drawing/2014/main" id="{E4E47FF9-0FA6-405B-8637-827B38B1887B}"/>
                  </a:ext>
                </a:extLst>
              </p:cNvPr>
              <p:cNvPicPr/>
              <p:nvPr/>
            </p:nvPicPr>
            <p:blipFill>
              <a:blip r:embed="rId20"/>
              <a:stretch>
                <a:fillRect/>
              </a:stretch>
            </p:blipFill>
            <p:spPr>
              <a:xfrm>
                <a:off x="5910773" y="3993360"/>
                <a:ext cx="1274040" cy="58068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47" name="Freihand 46">
                <a:extLst>
                  <a:ext uri="{FF2B5EF4-FFF2-40B4-BE49-F238E27FC236}">
                    <a16:creationId xmlns:a16="http://schemas.microsoft.com/office/drawing/2014/main" id="{8D736D61-0A43-4E4E-9316-385F66191171}"/>
                  </a:ext>
                </a:extLst>
              </p14:cNvPr>
              <p14:cNvContentPartPr/>
              <p14:nvPr/>
            </p14:nvContentPartPr>
            <p14:xfrm>
              <a:off x="5830853" y="1791240"/>
              <a:ext cx="726480" cy="708120"/>
            </p14:xfrm>
          </p:contentPart>
        </mc:Choice>
        <mc:Fallback>
          <p:pic>
            <p:nvPicPr>
              <p:cNvPr id="47" name="Freihand 46">
                <a:extLst>
                  <a:ext uri="{FF2B5EF4-FFF2-40B4-BE49-F238E27FC236}">
                    <a16:creationId xmlns:a16="http://schemas.microsoft.com/office/drawing/2014/main" id="{8D736D61-0A43-4E4E-9316-385F66191171}"/>
                  </a:ext>
                </a:extLst>
              </p:cNvPr>
              <p:cNvPicPr/>
              <p:nvPr/>
            </p:nvPicPr>
            <p:blipFill>
              <a:blip r:embed="rId22"/>
              <a:stretch>
                <a:fillRect/>
              </a:stretch>
            </p:blipFill>
            <p:spPr>
              <a:xfrm>
                <a:off x="5826533" y="1786920"/>
                <a:ext cx="735120" cy="716760"/>
              </a:xfrm>
              <a:prstGeom prst="rect">
                <a:avLst/>
              </a:prstGeom>
            </p:spPr>
          </p:pic>
        </mc:Fallback>
      </mc:AlternateContent>
      <p:grpSp>
        <p:nvGrpSpPr>
          <p:cNvPr id="49" name="Gruppieren 48">
            <a:extLst>
              <a:ext uri="{FF2B5EF4-FFF2-40B4-BE49-F238E27FC236}">
                <a16:creationId xmlns:a16="http://schemas.microsoft.com/office/drawing/2014/main" id="{B025DA42-BAAD-4B1B-90F0-B1EBD5CA53DE}"/>
              </a:ext>
            </a:extLst>
          </p:cNvPr>
          <p:cNvGrpSpPr/>
          <p:nvPr/>
        </p:nvGrpSpPr>
        <p:grpSpPr>
          <a:xfrm>
            <a:off x="8931533" y="984480"/>
            <a:ext cx="2813760" cy="1448280"/>
            <a:chOff x="8931533" y="984480"/>
            <a:chExt cx="2813760" cy="1448280"/>
          </a:xfrm>
        </p:grpSpPr>
        <mc:AlternateContent xmlns:mc="http://schemas.openxmlformats.org/markup-compatibility/2006">
          <mc:Choice xmlns:p14="http://schemas.microsoft.com/office/powerpoint/2010/main" Requires="p14">
            <p:contentPart p14:bwMode="auto" r:id="rId23">
              <p14:nvContentPartPr>
                <p14:cNvPr id="15" name="Freihand 14">
                  <a:extLst>
                    <a:ext uri="{FF2B5EF4-FFF2-40B4-BE49-F238E27FC236}">
                      <a16:creationId xmlns:a16="http://schemas.microsoft.com/office/drawing/2014/main" id="{536319A5-BAA3-4638-B0ED-C1683CAAC61F}"/>
                    </a:ext>
                  </a:extLst>
                </p14:cNvPr>
                <p14:cNvContentPartPr/>
                <p14:nvPr/>
              </p14:nvContentPartPr>
              <p14:xfrm>
                <a:off x="8931533" y="1168080"/>
                <a:ext cx="273600" cy="39600"/>
              </p14:xfrm>
            </p:contentPart>
          </mc:Choice>
          <mc:Fallback>
            <p:pic>
              <p:nvPicPr>
                <p:cNvPr id="15" name="Freihand 14">
                  <a:extLst>
                    <a:ext uri="{FF2B5EF4-FFF2-40B4-BE49-F238E27FC236}">
                      <a16:creationId xmlns:a16="http://schemas.microsoft.com/office/drawing/2014/main" id="{536319A5-BAA3-4638-B0ED-C1683CAAC61F}"/>
                    </a:ext>
                  </a:extLst>
                </p:cNvPr>
                <p:cNvPicPr/>
                <p:nvPr/>
              </p:nvPicPr>
              <p:blipFill>
                <a:blip r:embed="rId24"/>
                <a:stretch>
                  <a:fillRect/>
                </a:stretch>
              </p:blipFill>
              <p:spPr>
                <a:xfrm>
                  <a:off x="8927213" y="1163760"/>
                  <a:ext cx="282240" cy="4824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6" name="Freihand 15">
                  <a:extLst>
                    <a:ext uri="{FF2B5EF4-FFF2-40B4-BE49-F238E27FC236}">
                      <a16:creationId xmlns:a16="http://schemas.microsoft.com/office/drawing/2014/main" id="{AD7F643F-B068-4311-90DA-C31C85A856DB}"/>
                    </a:ext>
                  </a:extLst>
                </p14:cNvPr>
                <p14:cNvContentPartPr/>
                <p14:nvPr/>
              </p14:nvContentPartPr>
              <p14:xfrm>
                <a:off x="9129893" y="1091400"/>
                <a:ext cx="210960" cy="251640"/>
              </p14:xfrm>
            </p:contentPart>
          </mc:Choice>
          <mc:Fallback>
            <p:pic>
              <p:nvPicPr>
                <p:cNvPr id="16" name="Freihand 15">
                  <a:extLst>
                    <a:ext uri="{FF2B5EF4-FFF2-40B4-BE49-F238E27FC236}">
                      <a16:creationId xmlns:a16="http://schemas.microsoft.com/office/drawing/2014/main" id="{AD7F643F-B068-4311-90DA-C31C85A856DB}"/>
                    </a:ext>
                  </a:extLst>
                </p:cNvPr>
                <p:cNvPicPr/>
                <p:nvPr/>
              </p:nvPicPr>
              <p:blipFill>
                <a:blip r:embed="rId26"/>
                <a:stretch>
                  <a:fillRect/>
                </a:stretch>
              </p:blipFill>
              <p:spPr>
                <a:xfrm>
                  <a:off x="9125573" y="1087080"/>
                  <a:ext cx="219600" cy="26028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18" name="Freihand 17">
                  <a:extLst>
                    <a:ext uri="{FF2B5EF4-FFF2-40B4-BE49-F238E27FC236}">
                      <a16:creationId xmlns:a16="http://schemas.microsoft.com/office/drawing/2014/main" id="{8DA8FD43-CEDD-4DC0-A5BF-79981B6365BF}"/>
                    </a:ext>
                  </a:extLst>
                </p14:cNvPr>
                <p14:cNvContentPartPr/>
                <p14:nvPr/>
              </p14:nvContentPartPr>
              <p14:xfrm>
                <a:off x="10136453" y="1099680"/>
                <a:ext cx="1385640" cy="22680"/>
              </p14:xfrm>
            </p:contentPart>
          </mc:Choice>
          <mc:Fallback>
            <p:pic>
              <p:nvPicPr>
                <p:cNvPr id="18" name="Freihand 17">
                  <a:extLst>
                    <a:ext uri="{FF2B5EF4-FFF2-40B4-BE49-F238E27FC236}">
                      <a16:creationId xmlns:a16="http://schemas.microsoft.com/office/drawing/2014/main" id="{8DA8FD43-CEDD-4DC0-A5BF-79981B6365BF}"/>
                    </a:ext>
                  </a:extLst>
                </p:cNvPr>
                <p:cNvPicPr/>
                <p:nvPr/>
              </p:nvPicPr>
              <p:blipFill>
                <a:blip r:embed="rId28"/>
                <a:stretch>
                  <a:fillRect/>
                </a:stretch>
              </p:blipFill>
              <p:spPr>
                <a:xfrm>
                  <a:off x="10132133" y="1095360"/>
                  <a:ext cx="139428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19" name="Freihand 18">
                  <a:extLst>
                    <a:ext uri="{FF2B5EF4-FFF2-40B4-BE49-F238E27FC236}">
                      <a16:creationId xmlns:a16="http://schemas.microsoft.com/office/drawing/2014/main" id="{8A56720B-B223-448C-B0BD-3152652207AB}"/>
                    </a:ext>
                  </a:extLst>
                </p14:cNvPr>
                <p14:cNvContentPartPr/>
                <p14:nvPr/>
              </p14:nvContentPartPr>
              <p14:xfrm>
                <a:off x="11547653" y="984480"/>
                <a:ext cx="197640" cy="198000"/>
              </p14:xfrm>
            </p:contentPart>
          </mc:Choice>
          <mc:Fallback>
            <p:pic>
              <p:nvPicPr>
                <p:cNvPr id="19" name="Freihand 18">
                  <a:extLst>
                    <a:ext uri="{FF2B5EF4-FFF2-40B4-BE49-F238E27FC236}">
                      <a16:creationId xmlns:a16="http://schemas.microsoft.com/office/drawing/2014/main" id="{8A56720B-B223-448C-B0BD-3152652207AB}"/>
                    </a:ext>
                  </a:extLst>
                </p:cNvPr>
                <p:cNvPicPr/>
                <p:nvPr/>
              </p:nvPicPr>
              <p:blipFill>
                <a:blip r:embed="rId30"/>
                <a:stretch>
                  <a:fillRect/>
                </a:stretch>
              </p:blipFill>
              <p:spPr>
                <a:xfrm>
                  <a:off x="11543333" y="980160"/>
                  <a:ext cx="20628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22" name="Freihand 21">
                  <a:extLst>
                    <a:ext uri="{FF2B5EF4-FFF2-40B4-BE49-F238E27FC236}">
                      <a16:creationId xmlns:a16="http://schemas.microsoft.com/office/drawing/2014/main" id="{B3270B12-D683-409A-802B-EA5ABAC9F6A3}"/>
                    </a:ext>
                  </a:extLst>
                </p14:cNvPr>
                <p14:cNvContentPartPr/>
                <p14:nvPr/>
              </p14:nvContentPartPr>
              <p14:xfrm>
                <a:off x="11507693" y="1293360"/>
                <a:ext cx="193320" cy="188280"/>
              </p14:xfrm>
            </p:contentPart>
          </mc:Choice>
          <mc:Fallback>
            <p:pic>
              <p:nvPicPr>
                <p:cNvPr id="22" name="Freihand 21">
                  <a:extLst>
                    <a:ext uri="{FF2B5EF4-FFF2-40B4-BE49-F238E27FC236}">
                      <a16:creationId xmlns:a16="http://schemas.microsoft.com/office/drawing/2014/main" id="{B3270B12-D683-409A-802B-EA5ABAC9F6A3}"/>
                    </a:ext>
                  </a:extLst>
                </p:cNvPr>
                <p:cNvPicPr/>
                <p:nvPr/>
              </p:nvPicPr>
              <p:blipFill>
                <a:blip r:embed="rId32"/>
                <a:stretch>
                  <a:fillRect/>
                </a:stretch>
              </p:blipFill>
              <p:spPr>
                <a:xfrm>
                  <a:off x="11503373" y="1289040"/>
                  <a:ext cx="20196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23" name="Freihand 22">
                  <a:extLst>
                    <a:ext uri="{FF2B5EF4-FFF2-40B4-BE49-F238E27FC236}">
                      <a16:creationId xmlns:a16="http://schemas.microsoft.com/office/drawing/2014/main" id="{503E76E8-2298-45AD-B5B4-48EBCEC63A34}"/>
                    </a:ext>
                  </a:extLst>
                </p14:cNvPr>
                <p14:cNvContentPartPr/>
                <p14:nvPr/>
              </p14:nvContentPartPr>
              <p14:xfrm>
                <a:off x="9954653" y="1052520"/>
                <a:ext cx="148680" cy="1108080"/>
              </p14:xfrm>
            </p:contentPart>
          </mc:Choice>
          <mc:Fallback>
            <p:pic>
              <p:nvPicPr>
                <p:cNvPr id="23" name="Freihand 22">
                  <a:extLst>
                    <a:ext uri="{FF2B5EF4-FFF2-40B4-BE49-F238E27FC236}">
                      <a16:creationId xmlns:a16="http://schemas.microsoft.com/office/drawing/2014/main" id="{503E76E8-2298-45AD-B5B4-48EBCEC63A34}"/>
                    </a:ext>
                  </a:extLst>
                </p:cNvPr>
                <p:cNvPicPr/>
                <p:nvPr/>
              </p:nvPicPr>
              <p:blipFill>
                <a:blip r:embed="rId34"/>
                <a:stretch>
                  <a:fillRect/>
                </a:stretch>
              </p:blipFill>
              <p:spPr>
                <a:xfrm>
                  <a:off x="9950333" y="1048200"/>
                  <a:ext cx="157320" cy="111672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24" name="Freihand 23">
                  <a:extLst>
                    <a:ext uri="{FF2B5EF4-FFF2-40B4-BE49-F238E27FC236}">
                      <a16:creationId xmlns:a16="http://schemas.microsoft.com/office/drawing/2014/main" id="{345B26C0-D460-4A12-90D3-DF6709C8303F}"/>
                    </a:ext>
                  </a:extLst>
                </p14:cNvPr>
                <p14:cNvContentPartPr/>
                <p14:nvPr/>
              </p14:nvContentPartPr>
              <p14:xfrm>
                <a:off x="9798773" y="2117400"/>
                <a:ext cx="288000" cy="315360"/>
              </p14:xfrm>
            </p:contentPart>
          </mc:Choice>
          <mc:Fallback>
            <p:pic>
              <p:nvPicPr>
                <p:cNvPr id="24" name="Freihand 23">
                  <a:extLst>
                    <a:ext uri="{FF2B5EF4-FFF2-40B4-BE49-F238E27FC236}">
                      <a16:creationId xmlns:a16="http://schemas.microsoft.com/office/drawing/2014/main" id="{345B26C0-D460-4A12-90D3-DF6709C8303F}"/>
                    </a:ext>
                  </a:extLst>
                </p:cNvPr>
                <p:cNvPicPr/>
                <p:nvPr/>
              </p:nvPicPr>
              <p:blipFill>
                <a:blip r:embed="rId36"/>
                <a:stretch>
                  <a:fillRect/>
                </a:stretch>
              </p:blipFill>
              <p:spPr>
                <a:xfrm>
                  <a:off x="9794453" y="2113080"/>
                  <a:ext cx="296640" cy="32400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44" name="Freihand 43">
                  <a:extLst>
                    <a:ext uri="{FF2B5EF4-FFF2-40B4-BE49-F238E27FC236}">
                      <a16:creationId xmlns:a16="http://schemas.microsoft.com/office/drawing/2014/main" id="{5DFA9A89-EE82-41AD-9438-73DC55DD387C}"/>
                    </a:ext>
                  </a:extLst>
                </p14:cNvPr>
                <p14:cNvContentPartPr/>
                <p14:nvPr/>
              </p14:nvContentPartPr>
              <p14:xfrm>
                <a:off x="9407813" y="2010120"/>
                <a:ext cx="204840" cy="357120"/>
              </p14:xfrm>
            </p:contentPart>
          </mc:Choice>
          <mc:Fallback>
            <p:pic>
              <p:nvPicPr>
                <p:cNvPr id="44" name="Freihand 43">
                  <a:extLst>
                    <a:ext uri="{FF2B5EF4-FFF2-40B4-BE49-F238E27FC236}">
                      <a16:creationId xmlns:a16="http://schemas.microsoft.com/office/drawing/2014/main" id="{5DFA9A89-EE82-41AD-9438-73DC55DD387C}"/>
                    </a:ext>
                  </a:extLst>
                </p:cNvPr>
                <p:cNvPicPr/>
                <p:nvPr/>
              </p:nvPicPr>
              <p:blipFill>
                <a:blip r:embed="rId38"/>
                <a:stretch>
                  <a:fillRect/>
                </a:stretch>
              </p:blipFill>
              <p:spPr>
                <a:xfrm>
                  <a:off x="9403493" y="2005800"/>
                  <a:ext cx="213480" cy="36576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48" name="Freihand 47">
                  <a:extLst>
                    <a:ext uri="{FF2B5EF4-FFF2-40B4-BE49-F238E27FC236}">
                      <a16:creationId xmlns:a16="http://schemas.microsoft.com/office/drawing/2014/main" id="{6C13D12C-B21C-4725-AA94-BE55B1A49CD1}"/>
                    </a:ext>
                  </a:extLst>
                </p14:cNvPr>
                <p14:cNvContentPartPr/>
                <p14:nvPr/>
              </p14:nvContentPartPr>
              <p14:xfrm>
                <a:off x="10072373" y="1124880"/>
                <a:ext cx="870840" cy="1087920"/>
              </p14:xfrm>
            </p:contentPart>
          </mc:Choice>
          <mc:Fallback>
            <p:pic>
              <p:nvPicPr>
                <p:cNvPr id="48" name="Freihand 47">
                  <a:extLst>
                    <a:ext uri="{FF2B5EF4-FFF2-40B4-BE49-F238E27FC236}">
                      <a16:creationId xmlns:a16="http://schemas.microsoft.com/office/drawing/2014/main" id="{6C13D12C-B21C-4725-AA94-BE55B1A49CD1}"/>
                    </a:ext>
                  </a:extLst>
                </p:cNvPr>
                <p:cNvPicPr/>
                <p:nvPr/>
              </p:nvPicPr>
              <p:blipFill>
                <a:blip r:embed="rId40"/>
                <a:stretch>
                  <a:fillRect/>
                </a:stretch>
              </p:blipFill>
              <p:spPr>
                <a:xfrm>
                  <a:off x="10068053" y="1120560"/>
                  <a:ext cx="879480" cy="1096560"/>
                </a:xfrm>
                <a:prstGeom prst="rect">
                  <a:avLst/>
                </a:prstGeom>
              </p:spPr>
            </p:pic>
          </mc:Fallback>
        </mc:AlternateContent>
      </p:grpSp>
    </p:spTree>
    <p:extLst>
      <p:ext uri="{BB962C8B-B14F-4D97-AF65-F5344CB8AC3E}">
        <p14:creationId xmlns:p14="http://schemas.microsoft.com/office/powerpoint/2010/main" val="3183358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9" grpId="0" animBg="1"/>
      <p:bldP spid="40" grpId="0" animBg="1"/>
      <p:bldP spid="43" grpId="0" animBg="1"/>
      <p:bldP spid="21" grpId="0"/>
      <p:bldP spid="2" grpId="0"/>
      <p:bldP spid="25" grpId="0"/>
      <p:bldP spid="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65632" y="0"/>
            <a:ext cx="5844968"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Arbeitsmarkt − Arbeitsnachfrage</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14130" y="713645"/>
            <a:ext cx="8596470" cy="5496025"/>
          </a:xfrm>
          <a:prstGeom prst="rect">
            <a:avLst/>
          </a:prstGeom>
        </p:spPr>
      </p:pic>
      <p:sp>
        <p:nvSpPr>
          <p:cNvPr id="18" name="Rechteck 17">
            <a:extLst>
              <a:ext uri="{FF2B5EF4-FFF2-40B4-BE49-F238E27FC236}">
                <a16:creationId xmlns:a16="http://schemas.microsoft.com/office/drawing/2014/main" id="{EF22A3C8-B9CC-49CF-BC09-1DEE0FA35C3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14" name="Freihand 13">
                <a:extLst>
                  <a:ext uri="{FF2B5EF4-FFF2-40B4-BE49-F238E27FC236}">
                    <a16:creationId xmlns:a16="http://schemas.microsoft.com/office/drawing/2014/main" id="{89D39C3F-E124-4D79-B0F0-7F8547BD88AA}"/>
                  </a:ext>
                </a:extLst>
              </p14:cNvPr>
              <p14:cNvContentPartPr/>
              <p14:nvPr/>
            </p14:nvContentPartPr>
            <p14:xfrm>
              <a:off x="433013" y="1262400"/>
              <a:ext cx="1725480" cy="23040"/>
            </p14:xfrm>
          </p:contentPart>
        </mc:Choice>
        <mc:Fallback xmlns="">
          <p:pic>
            <p:nvPicPr>
              <p:cNvPr id="14" name="Freihand 13">
                <a:extLst>
                  <a:ext uri="{FF2B5EF4-FFF2-40B4-BE49-F238E27FC236}">
                    <a16:creationId xmlns:a16="http://schemas.microsoft.com/office/drawing/2014/main" id="{89D39C3F-E124-4D79-B0F0-7F8547BD88AA}"/>
                  </a:ext>
                </a:extLst>
              </p:cNvPr>
              <p:cNvPicPr/>
              <p:nvPr/>
            </p:nvPicPr>
            <p:blipFill>
              <a:blip r:embed="rId5"/>
              <a:stretch>
                <a:fillRect/>
              </a:stretch>
            </p:blipFill>
            <p:spPr>
              <a:xfrm>
                <a:off x="428693" y="1258080"/>
                <a:ext cx="17341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 name="Freihand 14">
                <a:extLst>
                  <a:ext uri="{FF2B5EF4-FFF2-40B4-BE49-F238E27FC236}">
                    <a16:creationId xmlns:a16="http://schemas.microsoft.com/office/drawing/2014/main" id="{2E1628EE-C960-43B7-9E9A-A46766B973F5}"/>
                  </a:ext>
                </a:extLst>
              </p14:cNvPr>
              <p14:cNvContentPartPr/>
              <p14:nvPr/>
            </p14:nvContentPartPr>
            <p14:xfrm>
              <a:off x="774293" y="787200"/>
              <a:ext cx="43560" cy="160920"/>
            </p14:xfrm>
          </p:contentPart>
        </mc:Choice>
        <mc:Fallback xmlns="">
          <p:pic>
            <p:nvPicPr>
              <p:cNvPr id="15" name="Freihand 14">
                <a:extLst>
                  <a:ext uri="{FF2B5EF4-FFF2-40B4-BE49-F238E27FC236}">
                    <a16:creationId xmlns:a16="http://schemas.microsoft.com/office/drawing/2014/main" id="{2E1628EE-C960-43B7-9E9A-A46766B973F5}"/>
                  </a:ext>
                </a:extLst>
              </p:cNvPr>
              <p:cNvPicPr/>
              <p:nvPr/>
            </p:nvPicPr>
            <p:blipFill>
              <a:blip r:embed="rId7"/>
              <a:stretch>
                <a:fillRect/>
              </a:stretch>
            </p:blipFill>
            <p:spPr>
              <a:xfrm>
                <a:off x="769973" y="782880"/>
                <a:ext cx="522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6" name="Freihand 35">
                <a:extLst>
                  <a:ext uri="{FF2B5EF4-FFF2-40B4-BE49-F238E27FC236}">
                    <a16:creationId xmlns:a16="http://schemas.microsoft.com/office/drawing/2014/main" id="{13957C3F-F536-4044-805C-7B561FFD1937}"/>
                  </a:ext>
                </a:extLst>
              </p14:cNvPr>
              <p14:cNvContentPartPr/>
              <p14:nvPr/>
            </p14:nvContentPartPr>
            <p14:xfrm>
              <a:off x="4234253" y="1039920"/>
              <a:ext cx="165960" cy="74880"/>
            </p14:xfrm>
          </p:contentPart>
        </mc:Choice>
        <mc:Fallback xmlns="">
          <p:pic>
            <p:nvPicPr>
              <p:cNvPr id="36" name="Freihand 35">
                <a:extLst>
                  <a:ext uri="{FF2B5EF4-FFF2-40B4-BE49-F238E27FC236}">
                    <a16:creationId xmlns:a16="http://schemas.microsoft.com/office/drawing/2014/main" id="{13957C3F-F536-4044-805C-7B561FFD1937}"/>
                  </a:ext>
                </a:extLst>
              </p:cNvPr>
              <p:cNvPicPr/>
              <p:nvPr/>
            </p:nvPicPr>
            <p:blipFill>
              <a:blip r:embed="rId9"/>
              <a:stretch>
                <a:fillRect/>
              </a:stretch>
            </p:blipFill>
            <p:spPr>
              <a:xfrm>
                <a:off x="4229933" y="1035600"/>
                <a:ext cx="1746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7" name="Freihand 36">
                <a:extLst>
                  <a:ext uri="{FF2B5EF4-FFF2-40B4-BE49-F238E27FC236}">
                    <a16:creationId xmlns:a16="http://schemas.microsoft.com/office/drawing/2014/main" id="{679694DA-FECE-4BE4-AA23-C79D1D0EB276}"/>
                  </a:ext>
                </a:extLst>
              </p14:cNvPr>
              <p14:cNvContentPartPr/>
              <p14:nvPr/>
            </p14:nvContentPartPr>
            <p14:xfrm>
              <a:off x="6035333" y="1022280"/>
              <a:ext cx="169920" cy="72360"/>
            </p14:xfrm>
          </p:contentPart>
        </mc:Choice>
        <mc:Fallback xmlns="">
          <p:pic>
            <p:nvPicPr>
              <p:cNvPr id="37" name="Freihand 36">
                <a:extLst>
                  <a:ext uri="{FF2B5EF4-FFF2-40B4-BE49-F238E27FC236}">
                    <a16:creationId xmlns:a16="http://schemas.microsoft.com/office/drawing/2014/main" id="{679694DA-FECE-4BE4-AA23-C79D1D0EB276}"/>
                  </a:ext>
                </a:extLst>
              </p:cNvPr>
              <p:cNvPicPr/>
              <p:nvPr/>
            </p:nvPicPr>
            <p:blipFill>
              <a:blip r:embed="rId11"/>
              <a:stretch>
                <a:fillRect/>
              </a:stretch>
            </p:blipFill>
            <p:spPr>
              <a:xfrm>
                <a:off x="6031013" y="1017960"/>
                <a:ext cx="1785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8" name="Freihand 37">
                <a:extLst>
                  <a:ext uri="{FF2B5EF4-FFF2-40B4-BE49-F238E27FC236}">
                    <a16:creationId xmlns:a16="http://schemas.microsoft.com/office/drawing/2014/main" id="{75E967C8-A693-475E-8145-002B34C8330F}"/>
                  </a:ext>
                </a:extLst>
              </p14:cNvPr>
              <p14:cNvContentPartPr/>
              <p14:nvPr/>
            </p14:nvContentPartPr>
            <p14:xfrm>
              <a:off x="430133" y="645000"/>
              <a:ext cx="710640" cy="715320"/>
            </p14:xfrm>
          </p:contentPart>
        </mc:Choice>
        <mc:Fallback xmlns="">
          <p:pic>
            <p:nvPicPr>
              <p:cNvPr id="38" name="Freihand 37">
                <a:extLst>
                  <a:ext uri="{FF2B5EF4-FFF2-40B4-BE49-F238E27FC236}">
                    <a16:creationId xmlns:a16="http://schemas.microsoft.com/office/drawing/2014/main" id="{75E967C8-A693-475E-8145-002B34C8330F}"/>
                  </a:ext>
                </a:extLst>
              </p:cNvPr>
              <p:cNvPicPr/>
              <p:nvPr/>
            </p:nvPicPr>
            <p:blipFill>
              <a:blip r:embed="rId13"/>
              <a:stretch>
                <a:fillRect/>
              </a:stretch>
            </p:blipFill>
            <p:spPr>
              <a:xfrm>
                <a:off x="425813" y="640680"/>
                <a:ext cx="719280" cy="7239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0" name="Freihand 39">
                <a:extLst>
                  <a:ext uri="{FF2B5EF4-FFF2-40B4-BE49-F238E27FC236}">
                    <a16:creationId xmlns:a16="http://schemas.microsoft.com/office/drawing/2014/main" id="{3F513DC6-F2F2-4D63-9650-F547430A6427}"/>
                  </a:ext>
                </a:extLst>
              </p14:cNvPr>
              <p14:cNvContentPartPr/>
              <p14:nvPr/>
            </p14:nvContentPartPr>
            <p14:xfrm>
              <a:off x="3487613" y="1197240"/>
              <a:ext cx="3240" cy="1800"/>
            </p14:xfrm>
          </p:contentPart>
        </mc:Choice>
        <mc:Fallback xmlns="">
          <p:pic>
            <p:nvPicPr>
              <p:cNvPr id="40" name="Freihand 39">
                <a:extLst>
                  <a:ext uri="{FF2B5EF4-FFF2-40B4-BE49-F238E27FC236}">
                    <a16:creationId xmlns:a16="http://schemas.microsoft.com/office/drawing/2014/main" id="{3F513DC6-F2F2-4D63-9650-F547430A6427}"/>
                  </a:ext>
                </a:extLst>
              </p:cNvPr>
              <p:cNvPicPr/>
              <p:nvPr/>
            </p:nvPicPr>
            <p:blipFill>
              <a:blip r:embed="rId15"/>
              <a:stretch>
                <a:fillRect/>
              </a:stretch>
            </p:blipFill>
            <p:spPr>
              <a:xfrm>
                <a:off x="3483293" y="1192920"/>
                <a:ext cx="118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1" name="Freihand 40">
                <a:extLst>
                  <a:ext uri="{FF2B5EF4-FFF2-40B4-BE49-F238E27FC236}">
                    <a16:creationId xmlns:a16="http://schemas.microsoft.com/office/drawing/2014/main" id="{34267787-F06A-420B-9373-0633D337FCFA}"/>
                  </a:ext>
                </a:extLst>
              </p14:cNvPr>
              <p14:cNvContentPartPr/>
              <p14:nvPr/>
            </p14:nvContentPartPr>
            <p14:xfrm>
              <a:off x="3711893" y="1124160"/>
              <a:ext cx="33480" cy="7200"/>
            </p14:xfrm>
          </p:contentPart>
        </mc:Choice>
        <mc:Fallback xmlns="">
          <p:pic>
            <p:nvPicPr>
              <p:cNvPr id="41" name="Freihand 40">
                <a:extLst>
                  <a:ext uri="{FF2B5EF4-FFF2-40B4-BE49-F238E27FC236}">
                    <a16:creationId xmlns:a16="http://schemas.microsoft.com/office/drawing/2014/main" id="{34267787-F06A-420B-9373-0633D337FCFA}"/>
                  </a:ext>
                </a:extLst>
              </p:cNvPr>
              <p:cNvPicPr/>
              <p:nvPr/>
            </p:nvPicPr>
            <p:blipFill>
              <a:blip r:embed="rId17"/>
              <a:stretch>
                <a:fillRect/>
              </a:stretch>
            </p:blipFill>
            <p:spPr>
              <a:xfrm>
                <a:off x="3707573" y="1119840"/>
                <a:ext cx="421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2" name="Freihand 41">
                <a:extLst>
                  <a:ext uri="{FF2B5EF4-FFF2-40B4-BE49-F238E27FC236}">
                    <a16:creationId xmlns:a16="http://schemas.microsoft.com/office/drawing/2014/main" id="{2DFB93CB-0759-4408-AEE2-F1FC7CFA8033}"/>
                  </a:ext>
                </a:extLst>
              </p14:cNvPr>
              <p14:cNvContentPartPr/>
              <p14:nvPr/>
            </p14:nvContentPartPr>
            <p14:xfrm>
              <a:off x="4042733" y="1135320"/>
              <a:ext cx="21960" cy="15120"/>
            </p14:xfrm>
          </p:contentPart>
        </mc:Choice>
        <mc:Fallback xmlns="">
          <p:pic>
            <p:nvPicPr>
              <p:cNvPr id="42" name="Freihand 41">
                <a:extLst>
                  <a:ext uri="{FF2B5EF4-FFF2-40B4-BE49-F238E27FC236}">
                    <a16:creationId xmlns:a16="http://schemas.microsoft.com/office/drawing/2014/main" id="{2DFB93CB-0759-4408-AEE2-F1FC7CFA8033}"/>
                  </a:ext>
                </a:extLst>
              </p:cNvPr>
              <p:cNvPicPr/>
              <p:nvPr/>
            </p:nvPicPr>
            <p:blipFill>
              <a:blip r:embed="rId19"/>
              <a:stretch>
                <a:fillRect/>
              </a:stretch>
            </p:blipFill>
            <p:spPr>
              <a:xfrm>
                <a:off x="4038413" y="1131000"/>
                <a:ext cx="3060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3" name="Freihand 42">
                <a:extLst>
                  <a:ext uri="{FF2B5EF4-FFF2-40B4-BE49-F238E27FC236}">
                    <a16:creationId xmlns:a16="http://schemas.microsoft.com/office/drawing/2014/main" id="{A5273AD5-4E7C-4EFD-A754-273149F79188}"/>
                  </a:ext>
                </a:extLst>
              </p14:cNvPr>
              <p14:cNvContentPartPr/>
              <p14:nvPr/>
            </p14:nvContentPartPr>
            <p14:xfrm>
              <a:off x="1251293" y="1216320"/>
              <a:ext cx="5040" cy="6120"/>
            </p14:xfrm>
          </p:contentPart>
        </mc:Choice>
        <mc:Fallback xmlns="">
          <p:pic>
            <p:nvPicPr>
              <p:cNvPr id="43" name="Freihand 42">
                <a:extLst>
                  <a:ext uri="{FF2B5EF4-FFF2-40B4-BE49-F238E27FC236}">
                    <a16:creationId xmlns:a16="http://schemas.microsoft.com/office/drawing/2014/main" id="{A5273AD5-4E7C-4EFD-A754-273149F79188}"/>
                  </a:ext>
                </a:extLst>
              </p:cNvPr>
              <p:cNvPicPr/>
              <p:nvPr/>
            </p:nvPicPr>
            <p:blipFill>
              <a:blip r:embed="rId21"/>
              <a:stretch>
                <a:fillRect/>
              </a:stretch>
            </p:blipFill>
            <p:spPr>
              <a:xfrm>
                <a:off x="1246973" y="1212000"/>
                <a:ext cx="1368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4" name="Freihand 43">
                <a:extLst>
                  <a:ext uri="{FF2B5EF4-FFF2-40B4-BE49-F238E27FC236}">
                    <a16:creationId xmlns:a16="http://schemas.microsoft.com/office/drawing/2014/main" id="{25C8AFFA-2BAC-4A1E-BD89-7ECC050A613F}"/>
                  </a:ext>
                </a:extLst>
              </p14:cNvPr>
              <p14:cNvContentPartPr/>
              <p14:nvPr/>
            </p14:nvContentPartPr>
            <p14:xfrm>
              <a:off x="1062653" y="909240"/>
              <a:ext cx="178200" cy="328320"/>
            </p14:xfrm>
          </p:contentPart>
        </mc:Choice>
        <mc:Fallback xmlns="">
          <p:pic>
            <p:nvPicPr>
              <p:cNvPr id="44" name="Freihand 43">
                <a:extLst>
                  <a:ext uri="{FF2B5EF4-FFF2-40B4-BE49-F238E27FC236}">
                    <a16:creationId xmlns:a16="http://schemas.microsoft.com/office/drawing/2014/main" id="{25C8AFFA-2BAC-4A1E-BD89-7ECC050A613F}"/>
                  </a:ext>
                </a:extLst>
              </p:cNvPr>
              <p:cNvPicPr/>
              <p:nvPr/>
            </p:nvPicPr>
            <p:blipFill>
              <a:blip r:embed="rId23"/>
              <a:stretch>
                <a:fillRect/>
              </a:stretch>
            </p:blipFill>
            <p:spPr>
              <a:xfrm>
                <a:off x="1058333" y="904920"/>
                <a:ext cx="186840" cy="336960"/>
              </a:xfrm>
              <a:prstGeom prst="rect">
                <a:avLst/>
              </a:prstGeom>
            </p:spPr>
          </p:pic>
        </mc:Fallback>
      </mc:AlternateContent>
      <p:grpSp>
        <p:nvGrpSpPr>
          <p:cNvPr id="49" name="Gruppieren 48">
            <a:extLst>
              <a:ext uri="{FF2B5EF4-FFF2-40B4-BE49-F238E27FC236}">
                <a16:creationId xmlns:a16="http://schemas.microsoft.com/office/drawing/2014/main" id="{B44A5929-E68D-4BBC-89E4-9076AEC07D29}"/>
              </a:ext>
            </a:extLst>
          </p:cNvPr>
          <p:cNvGrpSpPr/>
          <p:nvPr/>
        </p:nvGrpSpPr>
        <p:grpSpPr>
          <a:xfrm>
            <a:off x="4583813" y="953880"/>
            <a:ext cx="146160" cy="169560"/>
            <a:chOff x="4583813" y="953880"/>
            <a:chExt cx="146160" cy="169560"/>
          </a:xfrm>
        </p:grpSpPr>
        <mc:AlternateContent xmlns:mc="http://schemas.openxmlformats.org/markup-compatibility/2006" xmlns:p14="http://schemas.microsoft.com/office/powerpoint/2010/main">
          <mc:Choice Requires="p14">
            <p:contentPart p14:bwMode="auto" r:id="rId24">
              <p14:nvContentPartPr>
                <p14:cNvPr id="46" name="Freihand 45">
                  <a:extLst>
                    <a:ext uri="{FF2B5EF4-FFF2-40B4-BE49-F238E27FC236}">
                      <a16:creationId xmlns:a16="http://schemas.microsoft.com/office/drawing/2014/main" id="{BE6615A3-0490-4277-803D-23E34AA32572}"/>
                    </a:ext>
                  </a:extLst>
                </p14:cNvPr>
                <p14:cNvContentPartPr/>
                <p14:nvPr/>
              </p14:nvContentPartPr>
              <p14:xfrm>
                <a:off x="4583813" y="1029840"/>
                <a:ext cx="48960" cy="1080"/>
              </p14:xfrm>
            </p:contentPart>
          </mc:Choice>
          <mc:Fallback xmlns="">
            <p:pic>
              <p:nvPicPr>
                <p:cNvPr id="46" name="Freihand 45">
                  <a:extLst>
                    <a:ext uri="{FF2B5EF4-FFF2-40B4-BE49-F238E27FC236}">
                      <a16:creationId xmlns:a16="http://schemas.microsoft.com/office/drawing/2014/main" id="{BE6615A3-0490-4277-803D-23E34AA32572}"/>
                    </a:ext>
                  </a:extLst>
                </p:cNvPr>
                <p:cNvPicPr/>
                <p:nvPr/>
              </p:nvPicPr>
              <p:blipFill>
                <a:blip r:embed="rId25"/>
                <a:stretch>
                  <a:fillRect/>
                </a:stretch>
              </p:blipFill>
              <p:spPr>
                <a:xfrm>
                  <a:off x="4579493" y="1025520"/>
                  <a:ext cx="5760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7" name="Freihand 46">
                  <a:extLst>
                    <a:ext uri="{FF2B5EF4-FFF2-40B4-BE49-F238E27FC236}">
                      <a16:creationId xmlns:a16="http://schemas.microsoft.com/office/drawing/2014/main" id="{2ADEC197-C347-4CF2-945A-FEBBB639A0CD}"/>
                    </a:ext>
                  </a:extLst>
                </p14:cNvPr>
                <p14:cNvContentPartPr/>
                <p14:nvPr/>
              </p14:nvContentPartPr>
              <p14:xfrm>
                <a:off x="4589213" y="1077000"/>
                <a:ext cx="44640" cy="21960"/>
              </p14:xfrm>
            </p:contentPart>
          </mc:Choice>
          <mc:Fallback xmlns="">
            <p:pic>
              <p:nvPicPr>
                <p:cNvPr id="47" name="Freihand 46">
                  <a:extLst>
                    <a:ext uri="{FF2B5EF4-FFF2-40B4-BE49-F238E27FC236}">
                      <a16:creationId xmlns:a16="http://schemas.microsoft.com/office/drawing/2014/main" id="{2ADEC197-C347-4CF2-945A-FEBBB639A0CD}"/>
                    </a:ext>
                  </a:extLst>
                </p:cNvPr>
                <p:cNvPicPr/>
                <p:nvPr/>
              </p:nvPicPr>
              <p:blipFill>
                <a:blip r:embed="rId27"/>
                <a:stretch>
                  <a:fillRect/>
                </a:stretch>
              </p:blipFill>
              <p:spPr>
                <a:xfrm>
                  <a:off x="4584893" y="1072680"/>
                  <a:ext cx="532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8" name="Freihand 47">
                  <a:extLst>
                    <a:ext uri="{FF2B5EF4-FFF2-40B4-BE49-F238E27FC236}">
                      <a16:creationId xmlns:a16="http://schemas.microsoft.com/office/drawing/2014/main" id="{AC1FBCE8-9192-4CA5-A1BC-90BE16BB11E5}"/>
                    </a:ext>
                  </a:extLst>
                </p14:cNvPr>
                <p14:cNvContentPartPr/>
                <p14:nvPr/>
              </p14:nvContentPartPr>
              <p14:xfrm>
                <a:off x="4629533" y="953880"/>
                <a:ext cx="100440" cy="169560"/>
              </p14:xfrm>
            </p:contentPart>
          </mc:Choice>
          <mc:Fallback xmlns="">
            <p:pic>
              <p:nvPicPr>
                <p:cNvPr id="48" name="Freihand 47">
                  <a:extLst>
                    <a:ext uri="{FF2B5EF4-FFF2-40B4-BE49-F238E27FC236}">
                      <a16:creationId xmlns:a16="http://schemas.microsoft.com/office/drawing/2014/main" id="{AC1FBCE8-9192-4CA5-A1BC-90BE16BB11E5}"/>
                    </a:ext>
                  </a:extLst>
                </p:cNvPr>
                <p:cNvPicPr/>
                <p:nvPr/>
              </p:nvPicPr>
              <p:blipFill>
                <a:blip r:embed="rId29"/>
                <a:stretch>
                  <a:fillRect/>
                </a:stretch>
              </p:blipFill>
              <p:spPr>
                <a:xfrm>
                  <a:off x="4625213" y="949560"/>
                  <a:ext cx="109080" cy="178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0">
            <p14:nvContentPartPr>
              <p14:cNvPr id="50" name="Freihand 49">
                <a:extLst>
                  <a:ext uri="{FF2B5EF4-FFF2-40B4-BE49-F238E27FC236}">
                    <a16:creationId xmlns:a16="http://schemas.microsoft.com/office/drawing/2014/main" id="{984E47A0-DB74-457D-929F-5C6AC010A7CD}"/>
                  </a:ext>
                </a:extLst>
              </p14:cNvPr>
              <p14:cNvContentPartPr/>
              <p14:nvPr/>
            </p14:nvContentPartPr>
            <p14:xfrm>
              <a:off x="4766333" y="1401720"/>
              <a:ext cx="319680" cy="45000"/>
            </p14:xfrm>
          </p:contentPart>
        </mc:Choice>
        <mc:Fallback xmlns="">
          <p:pic>
            <p:nvPicPr>
              <p:cNvPr id="50" name="Freihand 49">
                <a:extLst>
                  <a:ext uri="{FF2B5EF4-FFF2-40B4-BE49-F238E27FC236}">
                    <a16:creationId xmlns:a16="http://schemas.microsoft.com/office/drawing/2014/main" id="{984E47A0-DB74-457D-929F-5C6AC010A7CD}"/>
                  </a:ext>
                </a:extLst>
              </p:cNvPr>
              <p:cNvPicPr/>
              <p:nvPr/>
            </p:nvPicPr>
            <p:blipFill>
              <a:blip r:embed="rId31"/>
              <a:stretch>
                <a:fillRect/>
              </a:stretch>
            </p:blipFill>
            <p:spPr>
              <a:xfrm>
                <a:off x="4762013" y="1397400"/>
                <a:ext cx="3283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1" name="Freihand 50">
                <a:extLst>
                  <a:ext uri="{FF2B5EF4-FFF2-40B4-BE49-F238E27FC236}">
                    <a16:creationId xmlns:a16="http://schemas.microsoft.com/office/drawing/2014/main" id="{6F7134B1-19D6-4416-8F0A-326443906764}"/>
                  </a:ext>
                </a:extLst>
              </p14:cNvPr>
              <p14:cNvContentPartPr/>
              <p14:nvPr/>
            </p14:nvContentPartPr>
            <p14:xfrm>
              <a:off x="5351693" y="1232880"/>
              <a:ext cx="12240" cy="25560"/>
            </p14:xfrm>
          </p:contentPart>
        </mc:Choice>
        <mc:Fallback xmlns="">
          <p:pic>
            <p:nvPicPr>
              <p:cNvPr id="51" name="Freihand 50">
                <a:extLst>
                  <a:ext uri="{FF2B5EF4-FFF2-40B4-BE49-F238E27FC236}">
                    <a16:creationId xmlns:a16="http://schemas.microsoft.com/office/drawing/2014/main" id="{6F7134B1-19D6-4416-8F0A-326443906764}"/>
                  </a:ext>
                </a:extLst>
              </p:cNvPr>
              <p:cNvPicPr/>
              <p:nvPr/>
            </p:nvPicPr>
            <p:blipFill>
              <a:blip r:embed="rId33"/>
              <a:stretch>
                <a:fillRect/>
              </a:stretch>
            </p:blipFill>
            <p:spPr>
              <a:xfrm>
                <a:off x="5347373" y="1228560"/>
                <a:ext cx="208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71" name="Freihand 70">
                <a:extLst>
                  <a:ext uri="{FF2B5EF4-FFF2-40B4-BE49-F238E27FC236}">
                    <a16:creationId xmlns:a16="http://schemas.microsoft.com/office/drawing/2014/main" id="{E07B0ED8-F53E-4B37-9DF9-F19AEB7FF1DE}"/>
                  </a:ext>
                </a:extLst>
              </p14:cNvPr>
              <p14:cNvContentPartPr/>
              <p14:nvPr/>
            </p14:nvContentPartPr>
            <p14:xfrm>
              <a:off x="1645853" y="1240800"/>
              <a:ext cx="354240" cy="39600"/>
            </p14:xfrm>
          </p:contentPart>
        </mc:Choice>
        <mc:Fallback xmlns="">
          <p:pic>
            <p:nvPicPr>
              <p:cNvPr id="71" name="Freihand 70">
                <a:extLst>
                  <a:ext uri="{FF2B5EF4-FFF2-40B4-BE49-F238E27FC236}">
                    <a16:creationId xmlns:a16="http://schemas.microsoft.com/office/drawing/2014/main" id="{E07B0ED8-F53E-4B37-9DF9-F19AEB7FF1DE}"/>
                  </a:ext>
                </a:extLst>
              </p:cNvPr>
              <p:cNvPicPr/>
              <p:nvPr/>
            </p:nvPicPr>
            <p:blipFill>
              <a:blip r:embed="rId35"/>
              <a:stretch>
                <a:fillRect/>
              </a:stretch>
            </p:blipFill>
            <p:spPr>
              <a:xfrm>
                <a:off x="1641533" y="1236480"/>
                <a:ext cx="362880" cy="48240"/>
              </a:xfrm>
              <a:prstGeom prst="rect">
                <a:avLst/>
              </a:prstGeom>
            </p:spPr>
          </p:pic>
        </mc:Fallback>
      </mc:AlternateContent>
      <p:grpSp>
        <p:nvGrpSpPr>
          <p:cNvPr id="78" name="Gruppieren 77">
            <a:extLst>
              <a:ext uri="{FF2B5EF4-FFF2-40B4-BE49-F238E27FC236}">
                <a16:creationId xmlns:a16="http://schemas.microsoft.com/office/drawing/2014/main" id="{D5FA481A-E397-4264-910E-4CF7E17107E7}"/>
              </a:ext>
            </a:extLst>
          </p:cNvPr>
          <p:cNvGrpSpPr/>
          <p:nvPr/>
        </p:nvGrpSpPr>
        <p:grpSpPr>
          <a:xfrm>
            <a:off x="5584613" y="330000"/>
            <a:ext cx="2756160" cy="1280520"/>
            <a:chOff x="5584613" y="330000"/>
            <a:chExt cx="2756160" cy="1280520"/>
          </a:xfrm>
        </p:grpSpPr>
        <mc:AlternateContent xmlns:mc="http://schemas.openxmlformats.org/markup-compatibility/2006" xmlns:p14="http://schemas.microsoft.com/office/powerpoint/2010/main">
          <mc:Choice Requires="p14">
            <p:contentPart p14:bwMode="auto" r:id="rId36">
              <p14:nvContentPartPr>
                <p14:cNvPr id="52" name="Freihand 51">
                  <a:extLst>
                    <a:ext uri="{FF2B5EF4-FFF2-40B4-BE49-F238E27FC236}">
                      <a16:creationId xmlns:a16="http://schemas.microsoft.com/office/drawing/2014/main" id="{9F8D0C03-8B97-4AB3-B37F-ACE270D8DFA2}"/>
                    </a:ext>
                  </a:extLst>
                </p14:cNvPr>
                <p14:cNvContentPartPr/>
                <p14:nvPr/>
              </p14:nvContentPartPr>
              <p14:xfrm>
                <a:off x="5584613" y="1122360"/>
                <a:ext cx="23760" cy="20160"/>
              </p14:xfrm>
            </p:contentPart>
          </mc:Choice>
          <mc:Fallback xmlns="">
            <p:pic>
              <p:nvPicPr>
                <p:cNvPr id="52" name="Freihand 51">
                  <a:extLst>
                    <a:ext uri="{FF2B5EF4-FFF2-40B4-BE49-F238E27FC236}">
                      <a16:creationId xmlns:a16="http://schemas.microsoft.com/office/drawing/2014/main" id="{9F8D0C03-8B97-4AB3-B37F-ACE270D8DFA2}"/>
                    </a:ext>
                  </a:extLst>
                </p:cNvPr>
                <p:cNvPicPr/>
                <p:nvPr/>
              </p:nvPicPr>
              <p:blipFill>
                <a:blip r:embed="rId37"/>
                <a:stretch>
                  <a:fillRect/>
                </a:stretch>
              </p:blipFill>
              <p:spPr>
                <a:xfrm>
                  <a:off x="5580293" y="1118040"/>
                  <a:ext cx="324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53" name="Freihand 52">
                  <a:extLst>
                    <a:ext uri="{FF2B5EF4-FFF2-40B4-BE49-F238E27FC236}">
                      <a16:creationId xmlns:a16="http://schemas.microsoft.com/office/drawing/2014/main" id="{1F019326-BABC-42B0-99D3-F5039FE7AB33}"/>
                    </a:ext>
                  </a:extLst>
                </p14:cNvPr>
                <p14:cNvContentPartPr/>
                <p14:nvPr/>
              </p14:nvContentPartPr>
              <p14:xfrm>
                <a:off x="5586773" y="704040"/>
                <a:ext cx="389880" cy="665280"/>
              </p14:xfrm>
            </p:contentPart>
          </mc:Choice>
          <mc:Fallback xmlns="">
            <p:pic>
              <p:nvPicPr>
                <p:cNvPr id="53" name="Freihand 52">
                  <a:extLst>
                    <a:ext uri="{FF2B5EF4-FFF2-40B4-BE49-F238E27FC236}">
                      <a16:creationId xmlns:a16="http://schemas.microsoft.com/office/drawing/2014/main" id="{1F019326-BABC-42B0-99D3-F5039FE7AB33}"/>
                    </a:ext>
                  </a:extLst>
                </p:cNvPr>
                <p:cNvPicPr/>
                <p:nvPr/>
              </p:nvPicPr>
              <p:blipFill>
                <a:blip r:embed="rId39"/>
                <a:stretch>
                  <a:fillRect/>
                </a:stretch>
              </p:blipFill>
              <p:spPr>
                <a:xfrm>
                  <a:off x="5582453" y="699720"/>
                  <a:ext cx="398520" cy="673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54" name="Freihand 53">
                  <a:extLst>
                    <a:ext uri="{FF2B5EF4-FFF2-40B4-BE49-F238E27FC236}">
                      <a16:creationId xmlns:a16="http://schemas.microsoft.com/office/drawing/2014/main" id="{F8B3DB64-3798-4819-A4B4-47D00DA77203}"/>
                    </a:ext>
                  </a:extLst>
                </p14:cNvPr>
                <p14:cNvContentPartPr/>
                <p14:nvPr/>
              </p14:nvContentPartPr>
              <p14:xfrm>
                <a:off x="5600813" y="744720"/>
                <a:ext cx="430560" cy="832320"/>
              </p14:xfrm>
            </p:contentPart>
          </mc:Choice>
          <mc:Fallback xmlns="">
            <p:pic>
              <p:nvPicPr>
                <p:cNvPr id="54" name="Freihand 53">
                  <a:extLst>
                    <a:ext uri="{FF2B5EF4-FFF2-40B4-BE49-F238E27FC236}">
                      <a16:creationId xmlns:a16="http://schemas.microsoft.com/office/drawing/2014/main" id="{F8B3DB64-3798-4819-A4B4-47D00DA77203}"/>
                    </a:ext>
                  </a:extLst>
                </p:cNvPr>
                <p:cNvPicPr/>
                <p:nvPr/>
              </p:nvPicPr>
              <p:blipFill>
                <a:blip r:embed="rId41"/>
                <a:stretch>
                  <a:fillRect/>
                </a:stretch>
              </p:blipFill>
              <p:spPr>
                <a:xfrm>
                  <a:off x="5596493" y="740400"/>
                  <a:ext cx="439200" cy="8409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56" name="Freihand 55">
                  <a:extLst>
                    <a:ext uri="{FF2B5EF4-FFF2-40B4-BE49-F238E27FC236}">
                      <a16:creationId xmlns:a16="http://schemas.microsoft.com/office/drawing/2014/main" id="{36578A8A-9D78-4B11-A73C-30A7C5F603ED}"/>
                    </a:ext>
                  </a:extLst>
                </p14:cNvPr>
                <p14:cNvContentPartPr/>
                <p14:nvPr/>
              </p14:nvContentPartPr>
              <p14:xfrm>
                <a:off x="5892413" y="457800"/>
                <a:ext cx="127440" cy="165240"/>
              </p14:xfrm>
            </p:contentPart>
          </mc:Choice>
          <mc:Fallback xmlns="">
            <p:pic>
              <p:nvPicPr>
                <p:cNvPr id="56" name="Freihand 55">
                  <a:extLst>
                    <a:ext uri="{FF2B5EF4-FFF2-40B4-BE49-F238E27FC236}">
                      <a16:creationId xmlns:a16="http://schemas.microsoft.com/office/drawing/2014/main" id="{36578A8A-9D78-4B11-A73C-30A7C5F603ED}"/>
                    </a:ext>
                  </a:extLst>
                </p:cNvPr>
                <p:cNvPicPr/>
                <p:nvPr/>
              </p:nvPicPr>
              <p:blipFill>
                <a:blip r:embed="rId43"/>
                <a:stretch>
                  <a:fillRect/>
                </a:stretch>
              </p:blipFill>
              <p:spPr>
                <a:xfrm>
                  <a:off x="5888093" y="453480"/>
                  <a:ext cx="1360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57" name="Freihand 56">
                  <a:extLst>
                    <a:ext uri="{FF2B5EF4-FFF2-40B4-BE49-F238E27FC236}">
                      <a16:creationId xmlns:a16="http://schemas.microsoft.com/office/drawing/2014/main" id="{BEABCC16-4360-40C2-8EB8-2612A843D588}"/>
                    </a:ext>
                  </a:extLst>
                </p14:cNvPr>
                <p14:cNvContentPartPr/>
                <p14:nvPr/>
              </p14:nvContentPartPr>
              <p14:xfrm>
                <a:off x="5832653" y="452040"/>
                <a:ext cx="182520" cy="225000"/>
              </p14:xfrm>
            </p:contentPart>
          </mc:Choice>
          <mc:Fallback xmlns="">
            <p:pic>
              <p:nvPicPr>
                <p:cNvPr id="57" name="Freihand 56">
                  <a:extLst>
                    <a:ext uri="{FF2B5EF4-FFF2-40B4-BE49-F238E27FC236}">
                      <a16:creationId xmlns:a16="http://schemas.microsoft.com/office/drawing/2014/main" id="{BEABCC16-4360-40C2-8EB8-2612A843D588}"/>
                    </a:ext>
                  </a:extLst>
                </p:cNvPr>
                <p:cNvPicPr/>
                <p:nvPr/>
              </p:nvPicPr>
              <p:blipFill>
                <a:blip r:embed="rId45"/>
                <a:stretch>
                  <a:fillRect/>
                </a:stretch>
              </p:blipFill>
              <p:spPr>
                <a:xfrm>
                  <a:off x="5828333" y="447720"/>
                  <a:ext cx="19116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58" name="Freihand 57">
                  <a:extLst>
                    <a:ext uri="{FF2B5EF4-FFF2-40B4-BE49-F238E27FC236}">
                      <a16:creationId xmlns:a16="http://schemas.microsoft.com/office/drawing/2014/main" id="{101C2939-A4D4-4A2E-A7EB-C4E2C2D0A6AB}"/>
                    </a:ext>
                  </a:extLst>
                </p14:cNvPr>
                <p14:cNvContentPartPr/>
                <p14:nvPr/>
              </p14:nvContentPartPr>
              <p14:xfrm>
                <a:off x="6099773" y="330000"/>
                <a:ext cx="124920" cy="191520"/>
              </p14:xfrm>
            </p:contentPart>
          </mc:Choice>
          <mc:Fallback xmlns="">
            <p:pic>
              <p:nvPicPr>
                <p:cNvPr id="58" name="Freihand 57">
                  <a:extLst>
                    <a:ext uri="{FF2B5EF4-FFF2-40B4-BE49-F238E27FC236}">
                      <a16:creationId xmlns:a16="http://schemas.microsoft.com/office/drawing/2014/main" id="{101C2939-A4D4-4A2E-A7EB-C4E2C2D0A6AB}"/>
                    </a:ext>
                  </a:extLst>
                </p:cNvPr>
                <p:cNvPicPr/>
                <p:nvPr/>
              </p:nvPicPr>
              <p:blipFill>
                <a:blip r:embed="rId47"/>
                <a:stretch>
                  <a:fillRect/>
                </a:stretch>
              </p:blipFill>
              <p:spPr>
                <a:xfrm>
                  <a:off x="6095453" y="325680"/>
                  <a:ext cx="13356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59" name="Freihand 58">
                  <a:extLst>
                    <a:ext uri="{FF2B5EF4-FFF2-40B4-BE49-F238E27FC236}">
                      <a16:creationId xmlns:a16="http://schemas.microsoft.com/office/drawing/2014/main" id="{BA264883-36A6-4E2B-920D-1CB661CEDACC}"/>
                    </a:ext>
                  </a:extLst>
                </p14:cNvPr>
                <p14:cNvContentPartPr/>
                <p14:nvPr/>
              </p14:nvContentPartPr>
              <p14:xfrm>
                <a:off x="6273293" y="402360"/>
                <a:ext cx="150840" cy="70560"/>
              </p14:xfrm>
            </p:contentPart>
          </mc:Choice>
          <mc:Fallback xmlns="">
            <p:pic>
              <p:nvPicPr>
                <p:cNvPr id="59" name="Freihand 58">
                  <a:extLst>
                    <a:ext uri="{FF2B5EF4-FFF2-40B4-BE49-F238E27FC236}">
                      <a16:creationId xmlns:a16="http://schemas.microsoft.com/office/drawing/2014/main" id="{BA264883-36A6-4E2B-920D-1CB661CEDACC}"/>
                    </a:ext>
                  </a:extLst>
                </p:cNvPr>
                <p:cNvPicPr/>
                <p:nvPr/>
              </p:nvPicPr>
              <p:blipFill>
                <a:blip r:embed="rId49"/>
                <a:stretch>
                  <a:fillRect/>
                </a:stretch>
              </p:blipFill>
              <p:spPr>
                <a:xfrm>
                  <a:off x="6268973" y="398040"/>
                  <a:ext cx="1594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60" name="Freihand 59">
                  <a:extLst>
                    <a:ext uri="{FF2B5EF4-FFF2-40B4-BE49-F238E27FC236}">
                      <a16:creationId xmlns:a16="http://schemas.microsoft.com/office/drawing/2014/main" id="{AB131B7B-B437-4ECE-93A4-AE9424D01B50}"/>
                    </a:ext>
                  </a:extLst>
                </p14:cNvPr>
                <p14:cNvContentPartPr/>
                <p14:nvPr/>
              </p14:nvContentPartPr>
              <p14:xfrm>
                <a:off x="6453653" y="395160"/>
                <a:ext cx="96840" cy="74520"/>
              </p14:xfrm>
            </p:contentPart>
          </mc:Choice>
          <mc:Fallback xmlns="">
            <p:pic>
              <p:nvPicPr>
                <p:cNvPr id="60" name="Freihand 59">
                  <a:extLst>
                    <a:ext uri="{FF2B5EF4-FFF2-40B4-BE49-F238E27FC236}">
                      <a16:creationId xmlns:a16="http://schemas.microsoft.com/office/drawing/2014/main" id="{AB131B7B-B437-4ECE-93A4-AE9424D01B50}"/>
                    </a:ext>
                  </a:extLst>
                </p:cNvPr>
                <p:cNvPicPr/>
                <p:nvPr/>
              </p:nvPicPr>
              <p:blipFill>
                <a:blip r:embed="rId51"/>
                <a:stretch>
                  <a:fillRect/>
                </a:stretch>
              </p:blipFill>
              <p:spPr>
                <a:xfrm>
                  <a:off x="6449333" y="390840"/>
                  <a:ext cx="1054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61" name="Freihand 60">
                  <a:extLst>
                    <a:ext uri="{FF2B5EF4-FFF2-40B4-BE49-F238E27FC236}">
                      <a16:creationId xmlns:a16="http://schemas.microsoft.com/office/drawing/2014/main" id="{AABB8A07-1BD3-4B8C-A002-A2F364ED9CBA}"/>
                    </a:ext>
                  </a:extLst>
                </p14:cNvPr>
                <p14:cNvContentPartPr/>
                <p14:nvPr/>
              </p14:nvContentPartPr>
              <p14:xfrm>
                <a:off x="6501533" y="412080"/>
                <a:ext cx="63000" cy="25560"/>
              </p14:xfrm>
            </p:contentPart>
          </mc:Choice>
          <mc:Fallback xmlns="">
            <p:pic>
              <p:nvPicPr>
                <p:cNvPr id="61" name="Freihand 60">
                  <a:extLst>
                    <a:ext uri="{FF2B5EF4-FFF2-40B4-BE49-F238E27FC236}">
                      <a16:creationId xmlns:a16="http://schemas.microsoft.com/office/drawing/2014/main" id="{AABB8A07-1BD3-4B8C-A002-A2F364ED9CBA}"/>
                    </a:ext>
                  </a:extLst>
                </p:cNvPr>
                <p:cNvPicPr/>
                <p:nvPr/>
              </p:nvPicPr>
              <p:blipFill>
                <a:blip r:embed="rId53"/>
                <a:stretch>
                  <a:fillRect/>
                </a:stretch>
              </p:blipFill>
              <p:spPr>
                <a:xfrm>
                  <a:off x="6497213" y="407760"/>
                  <a:ext cx="716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62" name="Freihand 61">
                  <a:extLst>
                    <a:ext uri="{FF2B5EF4-FFF2-40B4-BE49-F238E27FC236}">
                      <a16:creationId xmlns:a16="http://schemas.microsoft.com/office/drawing/2014/main" id="{000147E1-D255-4A71-8F46-469C593CC025}"/>
                    </a:ext>
                  </a:extLst>
                </p14:cNvPr>
                <p14:cNvContentPartPr/>
                <p14:nvPr/>
              </p14:nvContentPartPr>
              <p14:xfrm>
                <a:off x="6589013" y="389400"/>
                <a:ext cx="98280" cy="181080"/>
              </p14:xfrm>
            </p:contentPart>
          </mc:Choice>
          <mc:Fallback xmlns="">
            <p:pic>
              <p:nvPicPr>
                <p:cNvPr id="62" name="Freihand 61">
                  <a:extLst>
                    <a:ext uri="{FF2B5EF4-FFF2-40B4-BE49-F238E27FC236}">
                      <a16:creationId xmlns:a16="http://schemas.microsoft.com/office/drawing/2014/main" id="{000147E1-D255-4A71-8F46-469C593CC025}"/>
                    </a:ext>
                  </a:extLst>
                </p:cNvPr>
                <p:cNvPicPr/>
                <p:nvPr/>
              </p:nvPicPr>
              <p:blipFill>
                <a:blip r:embed="rId55"/>
                <a:stretch>
                  <a:fillRect/>
                </a:stretch>
              </p:blipFill>
              <p:spPr>
                <a:xfrm>
                  <a:off x="6584693" y="385080"/>
                  <a:ext cx="10692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63" name="Freihand 62">
                  <a:extLst>
                    <a:ext uri="{FF2B5EF4-FFF2-40B4-BE49-F238E27FC236}">
                      <a16:creationId xmlns:a16="http://schemas.microsoft.com/office/drawing/2014/main" id="{13112E10-F45E-4C23-9E9B-7A7E56221334}"/>
                    </a:ext>
                  </a:extLst>
                </p14:cNvPr>
                <p14:cNvContentPartPr/>
                <p14:nvPr/>
              </p14:nvContentPartPr>
              <p14:xfrm>
                <a:off x="6691253" y="392640"/>
                <a:ext cx="64080" cy="80640"/>
              </p14:xfrm>
            </p:contentPart>
          </mc:Choice>
          <mc:Fallback xmlns="">
            <p:pic>
              <p:nvPicPr>
                <p:cNvPr id="63" name="Freihand 62">
                  <a:extLst>
                    <a:ext uri="{FF2B5EF4-FFF2-40B4-BE49-F238E27FC236}">
                      <a16:creationId xmlns:a16="http://schemas.microsoft.com/office/drawing/2014/main" id="{13112E10-F45E-4C23-9E9B-7A7E56221334}"/>
                    </a:ext>
                  </a:extLst>
                </p:cNvPr>
                <p:cNvPicPr/>
                <p:nvPr/>
              </p:nvPicPr>
              <p:blipFill>
                <a:blip r:embed="rId57"/>
                <a:stretch>
                  <a:fillRect/>
                </a:stretch>
              </p:blipFill>
              <p:spPr>
                <a:xfrm>
                  <a:off x="6686933" y="388320"/>
                  <a:ext cx="727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64" name="Freihand 63">
                  <a:extLst>
                    <a:ext uri="{FF2B5EF4-FFF2-40B4-BE49-F238E27FC236}">
                      <a16:creationId xmlns:a16="http://schemas.microsoft.com/office/drawing/2014/main" id="{393367DE-1655-4049-81BC-F3A2E0B3C40B}"/>
                    </a:ext>
                  </a:extLst>
                </p14:cNvPr>
                <p14:cNvContentPartPr/>
                <p14:nvPr/>
              </p14:nvContentPartPr>
              <p14:xfrm>
                <a:off x="6770813" y="413160"/>
                <a:ext cx="72360" cy="64440"/>
              </p14:xfrm>
            </p:contentPart>
          </mc:Choice>
          <mc:Fallback xmlns="">
            <p:pic>
              <p:nvPicPr>
                <p:cNvPr id="64" name="Freihand 63">
                  <a:extLst>
                    <a:ext uri="{FF2B5EF4-FFF2-40B4-BE49-F238E27FC236}">
                      <a16:creationId xmlns:a16="http://schemas.microsoft.com/office/drawing/2014/main" id="{393367DE-1655-4049-81BC-F3A2E0B3C40B}"/>
                    </a:ext>
                  </a:extLst>
                </p:cNvPr>
                <p:cNvPicPr/>
                <p:nvPr/>
              </p:nvPicPr>
              <p:blipFill>
                <a:blip r:embed="rId59"/>
                <a:stretch>
                  <a:fillRect/>
                </a:stretch>
              </p:blipFill>
              <p:spPr>
                <a:xfrm>
                  <a:off x="6766493" y="408840"/>
                  <a:ext cx="8100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65" name="Freihand 64">
                  <a:extLst>
                    <a:ext uri="{FF2B5EF4-FFF2-40B4-BE49-F238E27FC236}">
                      <a16:creationId xmlns:a16="http://schemas.microsoft.com/office/drawing/2014/main" id="{AA4ACBF3-A65B-4C9C-A89A-2B41E5FFF632}"/>
                    </a:ext>
                  </a:extLst>
                </p14:cNvPr>
                <p14:cNvContentPartPr/>
                <p14:nvPr/>
              </p14:nvContentPartPr>
              <p14:xfrm>
                <a:off x="6829493" y="366360"/>
                <a:ext cx="261720" cy="107280"/>
              </p14:xfrm>
            </p:contentPart>
          </mc:Choice>
          <mc:Fallback xmlns="">
            <p:pic>
              <p:nvPicPr>
                <p:cNvPr id="65" name="Freihand 64">
                  <a:extLst>
                    <a:ext uri="{FF2B5EF4-FFF2-40B4-BE49-F238E27FC236}">
                      <a16:creationId xmlns:a16="http://schemas.microsoft.com/office/drawing/2014/main" id="{AA4ACBF3-A65B-4C9C-A89A-2B41E5FFF632}"/>
                    </a:ext>
                  </a:extLst>
                </p:cNvPr>
                <p:cNvPicPr/>
                <p:nvPr/>
              </p:nvPicPr>
              <p:blipFill>
                <a:blip r:embed="rId61"/>
                <a:stretch>
                  <a:fillRect/>
                </a:stretch>
              </p:blipFill>
              <p:spPr>
                <a:xfrm>
                  <a:off x="6825173" y="362040"/>
                  <a:ext cx="2703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66" name="Freihand 65">
                  <a:extLst>
                    <a:ext uri="{FF2B5EF4-FFF2-40B4-BE49-F238E27FC236}">
                      <a16:creationId xmlns:a16="http://schemas.microsoft.com/office/drawing/2014/main" id="{44AA9A6B-7391-4A34-B4B4-1DE6E7B1B415}"/>
                    </a:ext>
                  </a:extLst>
                </p14:cNvPr>
                <p14:cNvContentPartPr/>
                <p14:nvPr/>
              </p14:nvContentPartPr>
              <p14:xfrm>
                <a:off x="7126493" y="364200"/>
                <a:ext cx="189720" cy="109440"/>
              </p14:xfrm>
            </p:contentPart>
          </mc:Choice>
          <mc:Fallback xmlns="">
            <p:pic>
              <p:nvPicPr>
                <p:cNvPr id="66" name="Freihand 65">
                  <a:extLst>
                    <a:ext uri="{FF2B5EF4-FFF2-40B4-BE49-F238E27FC236}">
                      <a16:creationId xmlns:a16="http://schemas.microsoft.com/office/drawing/2014/main" id="{44AA9A6B-7391-4A34-B4B4-1DE6E7B1B415}"/>
                    </a:ext>
                  </a:extLst>
                </p:cNvPr>
                <p:cNvPicPr/>
                <p:nvPr/>
              </p:nvPicPr>
              <p:blipFill>
                <a:blip r:embed="rId63"/>
                <a:stretch>
                  <a:fillRect/>
                </a:stretch>
              </p:blipFill>
              <p:spPr>
                <a:xfrm>
                  <a:off x="7122173" y="359880"/>
                  <a:ext cx="1983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67" name="Freihand 66">
                  <a:extLst>
                    <a:ext uri="{FF2B5EF4-FFF2-40B4-BE49-F238E27FC236}">
                      <a16:creationId xmlns:a16="http://schemas.microsoft.com/office/drawing/2014/main" id="{0B4AB3CC-3387-48AC-AF64-4CFFDAB264C3}"/>
                    </a:ext>
                  </a:extLst>
                </p14:cNvPr>
                <p14:cNvContentPartPr/>
                <p14:nvPr/>
              </p14:nvContentPartPr>
              <p14:xfrm>
                <a:off x="7405133" y="402360"/>
                <a:ext cx="323280" cy="94680"/>
              </p14:xfrm>
            </p:contentPart>
          </mc:Choice>
          <mc:Fallback xmlns="">
            <p:pic>
              <p:nvPicPr>
                <p:cNvPr id="67" name="Freihand 66">
                  <a:extLst>
                    <a:ext uri="{FF2B5EF4-FFF2-40B4-BE49-F238E27FC236}">
                      <a16:creationId xmlns:a16="http://schemas.microsoft.com/office/drawing/2014/main" id="{0B4AB3CC-3387-48AC-AF64-4CFFDAB264C3}"/>
                    </a:ext>
                  </a:extLst>
                </p:cNvPr>
                <p:cNvPicPr/>
                <p:nvPr/>
              </p:nvPicPr>
              <p:blipFill>
                <a:blip r:embed="rId65"/>
                <a:stretch>
                  <a:fillRect/>
                </a:stretch>
              </p:blipFill>
              <p:spPr>
                <a:xfrm>
                  <a:off x="7400813" y="398040"/>
                  <a:ext cx="3319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68" name="Freihand 67">
                  <a:extLst>
                    <a:ext uri="{FF2B5EF4-FFF2-40B4-BE49-F238E27FC236}">
                      <a16:creationId xmlns:a16="http://schemas.microsoft.com/office/drawing/2014/main" id="{A12A2B19-00E2-4EB7-B354-D96D0A41EB4C}"/>
                    </a:ext>
                  </a:extLst>
                </p14:cNvPr>
                <p14:cNvContentPartPr/>
                <p14:nvPr/>
              </p14:nvContentPartPr>
              <p14:xfrm>
                <a:off x="7798613" y="346560"/>
                <a:ext cx="542160" cy="172080"/>
              </p14:xfrm>
            </p:contentPart>
          </mc:Choice>
          <mc:Fallback xmlns="">
            <p:pic>
              <p:nvPicPr>
                <p:cNvPr id="68" name="Freihand 67">
                  <a:extLst>
                    <a:ext uri="{FF2B5EF4-FFF2-40B4-BE49-F238E27FC236}">
                      <a16:creationId xmlns:a16="http://schemas.microsoft.com/office/drawing/2014/main" id="{A12A2B19-00E2-4EB7-B354-D96D0A41EB4C}"/>
                    </a:ext>
                  </a:extLst>
                </p:cNvPr>
                <p:cNvPicPr/>
                <p:nvPr/>
              </p:nvPicPr>
              <p:blipFill>
                <a:blip r:embed="rId67"/>
                <a:stretch>
                  <a:fillRect/>
                </a:stretch>
              </p:blipFill>
              <p:spPr>
                <a:xfrm>
                  <a:off x="7794293" y="342240"/>
                  <a:ext cx="5508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69" name="Freihand 68">
                  <a:extLst>
                    <a:ext uri="{FF2B5EF4-FFF2-40B4-BE49-F238E27FC236}">
                      <a16:creationId xmlns:a16="http://schemas.microsoft.com/office/drawing/2014/main" id="{657F0A43-1027-4708-8DD3-65EC0B212B63}"/>
                    </a:ext>
                  </a:extLst>
                </p14:cNvPr>
                <p14:cNvContentPartPr/>
                <p14:nvPr/>
              </p14:nvContentPartPr>
              <p14:xfrm>
                <a:off x="8220533" y="359520"/>
                <a:ext cx="99000" cy="15840"/>
              </p14:xfrm>
            </p:contentPart>
          </mc:Choice>
          <mc:Fallback xmlns="">
            <p:pic>
              <p:nvPicPr>
                <p:cNvPr id="69" name="Freihand 68">
                  <a:extLst>
                    <a:ext uri="{FF2B5EF4-FFF2-40B4-BE49-F238E27FC236}">
                      <a16:creationId xmlns:a16="http://schemas.microsoft.com/office/drawing/2014/main" id="{657F0A43-1027-4708-8DD3-65EC0B212B63}"/>
                    </a:ext>
                  </a:extLst>
                </p:cNvPr>
                <p:cNvPicPr/>
                <p:nvPr/>
              </p:nvPicPr>
              <p:blipFill>
                <a:blip r:embed="rId69"/>
                <a:stretch>
                  <a:fillRect/>
                </a:stretch>
              </p:blipFill>
              <p:spPr>
                <a:xfrm>
                  <a:off x="8216213" y="355200"/>
                  <a:ext cx="10764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72" name="Freihand 71">
                  <a:extLst>
                    <a:ext uri="{FF2B5EF4-FFF2-40B4-BE49-F238E27FC236}">
                      <a16:creationId xmlns:a16="http://schemas.microsoft.com/office/drawing/2014/main" id="{956CFA0F-E0B9-4EA8-9E0F-6CEEF00A13F3}"/>
                    </a:ext>
                  </a:extLst>
                </p14:cNvPr>
                <p14:cNvContentPartPr/>
                <p14:nvPr/>
              </p14:nvContentPartPr>
              <p14:xfrm>
                <a:off x="6425933" y="1058640"/>
                <a:ext cx="84960" cy="9720"/>
              </p14:xfrm>
            </p:contentPart>
          </mc:Choice>
          <mc:Fallback xmlns="">
            <p:pic>
              <p:nvPicPr>
                <p:cNvPr id="72" name="Freihand 71">
                  <a:extLst>
                    <a:ext uri="{FF2B5EF4-FFF2-40B4-BE49-F238E27FC236}">
                      <a16:creationId xmlns:a16="http://schemas.microsoft.com/office/drawing/2014/main" id="{956CFA0F-E0B9-4EA8-9E0F-6CEEF00A13F3}"/>
                    </a:ext>
                  </a:extLst>
                </p:cNvPr>
                <p:cNvPicPr/>
                <p:nvPr/>
              </p:nvPicPr>
              <p:blipFill>
                <a:blip r:embed="rId71"/>
                <a:stretch>
                  <a:fillRect/>
                </a:stretch>
              </p:blipFill>
              <p:spPr>
                <a:xfrm>
                  <a:off x="6421613" y="1054320"/>
                  <a:ext cx="936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73" name="Freihand 72">
                  <a:extLst>
                    <a:ext uri="{FF2B5EF4-FFF2-40B4-BE49-F238E27FC236}">
                      <a16:creationId xmlns:a16="http://schemas.microsoft.com/office/drawing/2014/main" id="{877CDB39-611F-4104-9EB8-BE156635C7C0}"/>
                    </a:ext>
                  </a:extLst>
                </p14:cNvPr>
                <p14:cNvContentPartPr/>
                <p14:nvPr/>
              </p14:nvContentPartPr>
              <p14:xfrm>
                <a:off x="6431333" y="1109400"/>
                <a:ext cx="91440" cy="24120"/>
              </p14:xfrm>
            </p:contentPart>
          </mc:Choice>
          <mc:Fallback xmlns="">
            <p:pic>
              <p:nvPicPr>
                <p:cNvPr id="73" name="Freihand 72">
                  <a:extLst>
                    <a:ext uri="{FF2B5EF4-FFF2-40B4-BE49-F238E27FC236}">
                      <a16:creationId xmlns:a16="http://schemas.microsoft.com/office/drawing/2014/main" id="{877CDB39-611F-4104-9EB8-BE156635C7C0}"/>
                    </a:ext>
                  </a:extLst>
                </p:cNvPr>
                <p:cNvPicPr/>
                <p:nvPr/>
              </p:nvPicPr>
              <p:blipFill>
                <a:blip r:embed="rId73"/>
                <a:stretch>
                  <a:fillRect/>
                </a:stretch>
              </p:blipFill>
              <p:spPr>
                <a:xfrm>
                  <a:off x="6427013" y="1105080"/>
                  <a:ext cx="1000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74" name="Freihand 73">
                  <a:extLst>
                    <a:ext uri="{FF2B5EF4-FFF2-40B4-BE49-F238E27FC236}">
                      <a16:creationId xmlns:a16="http://schemas.microsoft.com/office/drawing/2014/main" id="{1FA0B652-95FE-45CD-B695-60144999D7A5}"/>
                    </a:ext>
                  </a:extLst>
                </p14:cNvPr>
                <p14:cNvContentPartPr/>
                <p14:nvPr/>
              </p14:nvContentPartPr>
              <p14:xfrm>
                <a:off x="6538973" y="1025520"/>
                <a:ext cx="61200" cy="96840"/>
              </p14:xfrm>
            </p:contentPart>
          </mc:Choice>
          <mc:Fallback xmlns="">
            <p:pic>
              <p:nvPicPr>
                <p:cNvPr id="74" name="Freihand 73">
                  <a:extLst>
                    <a:ext uri="{FF2B5EF4-FFF2-40B4-BE49-F238E27FC236}">
                      <a16:creationId xmlns:a16="http://schemas.microsoft.com/office/drawing/2014/main" id="{1FA0B652-95FE-45CD-B695-60144999D7A5}"/>
                    </a:ext>
                  </a:extLst>
                </p:cNvPr>
                <p:cNvPicPr/>
                <p:nvPr/>
              </p:nvPicPr>
              <p:blipFill>
                <a:blip r:embed="rId75"/>
                <a:stretch>
                  <a:fillRect/>
                </a:stretch>
              </p:blipFill>
              <p:spPr>
                <a:xfrm>
                  <a:off x="6534653" y="1021200"/>
                  <a:ext cx="6984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76" name="Freihand 75">
                  <a:extLst>
                    <a:ext uri="{FF2B5EF4-FFF2-40B4-BE49-F238E27FC236}">
                      <a16:creationId xmlns:a16="http://schemas.microsoft.com/office/drawing/2014/main" id="{30881285-36FF-447B-844B-7F9BF4DDF5D1}"/>
                    </a:ext>
                  </a:extLst>
                </p14:cNvPr>
                <p14:cNvContentPartPr/>
                <p14:nvPr/>
              </p14:nvContentPartPr>
              <p14:xfrm>
                <a:off x="5995733" y="1463280"/>
                <a:ext cx="961200" cy="107280"/>
              </p14:xfrm>
            </p:contentPart>
          </mc:Choice>
          <mc:Fallback xmlns="">
            <p:pic>
              <p:nvPicPr>
                <p:cNvPr id="76" name="Freihand 75">
                  <a:extLst>
                    <a:ext uri="{FF2B5EF4-FFF2-40B4-BE49-F238E27FC236}">
                      <a16:creationId xmlns:a16="http://schemas.microsoft.com/office/drawing/2014/main" id="{30881285-36FF-447B-844B-7F9BF4DDF5D1}"/>
                    </a:ext>
                  </a:extLst>
                </p:cNvPr>
                <p:cNvPicPr/>
                <p:nvPr/>
              </p:nvPicPr>
              <p:blipFill>
                <a:blip r:embed="rId77"/>
                <a:stretch>
                  <a:fillRect/>
                </a:stretch>
              </p:blipFill>
              <p:spPr>
                <a:xfrm>
                  <a:off x="5991413" y="1458960"/>
                  <a:ext cx="969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77" name="Freihand 76">
                  <a:extLst>
                    <a:ext uri="{FF2B5EF4-FFF2-40B4-BE49-F238E27FC236}">
                      <a16:creationId xmlns:a16="http://schemas.microsoft.com/office/drawing/2014/main" id="{2C2D7850-B04E-4273-820E-03B70D40DDDE}"/>
                    </a:ext>
                  </a:extLst>
                </p14:cNvPr>
                <p14:cNvContentPartPr/>
                <p14:nvPr/>
              </p14:nvContentPartPr>
              <p14:xfrm>
                <a:off x="6751733" y="1427280"/>
                <a:ext cx="323640" cy="183240"/>
              </p14:xfrm>
            </p:contentPart>
          </mc:Choice>
          <mc:Fallback xmlns="">
            <p:pic>
              <p:nvPicPr>
                <p:cNvPr id="77" name="Freihand 76">
                  <a:extLst>
                    <a:ext uri="{FF2B5EF4-FFF2-40B4-BE49-F238E27FC236}">
                      <a16:creationId xmlns:a16="http://schemas.microsoft.com/office/drawing/2014/main" id="{2C2D7850-B04E-4273-820E-03B70D40DDDE}"/>
                    </a:ext>
                  </a:extLst>
                </p:cNvPr>
                <p:cNvPicPr/>
                <p:nvPr/>
              </p:nvPicPr>
              <p:blipFill>
                <a:blip r:embed="rId79"/>
                <a:stretch>
                  <a:fillRect/>
                </a:stretch>
              </p:blipFill>
              <p:spPr>
                <a:xfrm>
                  <a:off x="6747413" y="1422960"/>
                  <a:ext cx="332280" cy="191880"/>
                </a:xfrm>
                <a:prstGeom prst="rect">
                  <a:avLst/>
                </a:prstGeom>
              </p:spPr>
            </p:pic>
          </mc:Fallback>
        </mc:AlternateContent>
      </p:grpSp>
      <p:grpSp>
        <p:nvGrpSpPr>
          <p:cNvPr id="108" name="Gruppieren 107">
            <a:extLst>
              <a:ext uri="{FF2B5EF4-FFF2-40B4-BE49-F238E27FC236}">
                <a16:creationId xmlns:a16="http://schemas.microsoft.com/office/drawing/2014/main" id="{40479253-3404-4EDE-99E4-38FE812298DB}"/>
              </a:ext>
            </a:extLst>
          </p:cNvPr>
          <p:cNvGrpSpPr/>
          <p:nvPr/>
        </p:nvGrpSpPr>
        <p:grpSpPr>
          <a:xfrm>
            <a:off x="7277333" y="1092120"/>
            <a:ext cx="3165120" cy="1013400"/>
            <a:chOff x="7277333" y="1092120"/>
            <a:chExt cx="3165120" cy="1013400"/>
          </a:xfrm>
        </p:grpSpPr>
        <mc:AlternateContent xmlns:mc="http://schemas.openxmlformats.org/markup-compatibility/2006" xmlns:p14="http://schemas.microsoft.com/office/powerpoint/2010/main">
          <mc:Choice Requires="p14">
            <p:contentPart p14:bwMode="auto" r:id="rId80">
              <p14:nvContentPartPr>
                <p14:cNvPr id="79" name="Freihand 78">
                  <a:extLst>
                    <a:ext uri="{FF2B5EF4-FFF2-40B4-BE49-F238E27FC236}">
                      <a16:creationId xmlns:a16="http://schemas.microsoft.com/office/drawing/2014/main" id="{4AEBCD13-6FB9-405A-8A14-FE96F79623D5}"/>
                    </a:ext>
                  </a:extLst>
                </p14:cNvPr>
                <p14:cNvContentPartPr/>
                <p14:nvPr/>
              </p14:nvContentPartPr>
              <p14:xfrm>
                <a:off x="7454813" y="1480560"/>
                <a:ext cx="114480" cy="195480"/>
              </p14:xfrm>
            </p:contentPart>
          </mc:Choice>
          <mc:Fallback xmlns="">
            <p:pic>
              <p:nvPicPr>
                <p:cNvPr id="79" name="Freihand 78">
                  <a:extLst>
                    <a:ext uri="{FF2B5EF4-FFF2-40B4-BE49-F238E27FC236}">
                      <a16:creationId xmlns:a16="http://schemas.microsoft.com/office/drawing/2014/main" id="{4AEBCD13-6FB9-405A-8A14-FE96F79623D5}"/>
                    </a:ext>
                  </a:extLst>
                </p:cNvPr>
                <p:cNvPicPr/>
                <p:nvPr/>
              </p:nvPicPr>
              <p:blipFill>
                <a:blip r:embed="rId81"/>
                <a:stretch>
                  <a:fillRect/>
                </a:stretch>
              </p:blipFill>
              <p:spPr>
                <a:xfrm>
                  <a:off x="7450493" y="1476240"/>
                  <a:ext cx="12312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0" name="Freihand 79">
                  <a:extLst>
                    <a:ext uri="{FF2B5EF4-FFF2-40B4-BE49-F238E27FC236}">
                      <a16:creationId xmlns:a16="http://schemas.microsoft.com/office/drawing/2014/main" id="{4354BCBC-101F-447F-BF24-3DE94EFF0294}"/>
                    </a:ext>
                  </a:extLst>
                </p14:cNvPr>
                <p14:cNvContentPartPr/>
                <p14:nvPr/>
              </p14:nvContentPartPr>
              <p14:xfrm>
                <a:off x="7658213" y="1394160"/>
                <a:ext cx="95760" cy="126000"/>
              </p14:xfrm>
            </p:contentPart>
          </mc:Choice>
          <mc:Fallback xmlns="">
            <p:pic>
              <p:nvPicPr>
                <p:cNvPr id="80" name="Freihand 79">
                  <a:extLst>
                    <a:ext uri="{FF2B5EF4-FFF2-40B4-BE49-F238E27FC236}">
                      <a16:creationId xmlns:a16="http://schemas.microsoft.com/office/drawing/2014/main" id="{4354BCBC-101F-447F-BF24-3DE94EFF0294}"/>
                    </a:ext>
                  </a:extLst>
                </p:cNvPr>
                <p:cNvPicPr/>
                <p:nvPr/>
              </p:nvPicPr>
              <p:blipFill>
                <a:blip r:embed="rId83"/>
                <a:stretch>
                  <a:fillRect/>
                </a:stretch>
              </p:blipFill>
              <p:spPr>
                <a:xfrm>
                  <a:off x="7653893" y="1389840"/>
                  <a:ext cx="1044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81" name="Freihand 80">
                  <a:extLst>
                    <a:ext uri="{FF2B5EF4-FFF2-40B4-BE49-F238E27FC236}">
                      <a16:creationId xmlns:a16="http://schemas.microsoft.com/office/drawing/2014/main" id="{7D26B3B9-47FF-4AD4-9AB1-7884D6D535DB}"/>
                    </a:ext>
                  </a:extLst>
                </p14:cNvPr>
                <p14:cNvContentPartPr/>
                <p14:nvPr/>
              </p14:nvContentPartPr>
              <p14:xfrm>
                <a:off x="7729133" y="1369320"/>
                <a:ext cx="62640" cy="186840"/>
              </p14:xfrm>
            </p:contentPart>
          </mc:Choice>
          <mc:Fallback xmlns="">
            <p:pic>
              <p:nvPicPr>
                <p:cNvPr id="81" name="Freihand 80">
                  <a:extLst>
                    <a:ext uri="{FF2B5EF4-FFF2-40B4-BE49-F238E27FC236}">
                      <a16:creationId xmlns:a16="http://schemas.microsoft.com/office/drawing/2014/main" id="{7D26B3B9-47FF-4AD4-9AB1-7884D6D535DB}"/>
                    </a:ext>
                  </a:extLst>
                </p:cNvPr>
                <p:cNvPicPr/>
                <p:nvPr/>
              </p:nvPicPr>
              <p:blipFill>
                <a:blip r:embed="rId85"/>
                <a:stretch>
                  <a:fillRect/>
                </a:stretch>
              </p:blipFill>
              <p:spPr>
                <a:xfrm>
                  <a:off x="7724813" y="1365000"/>
                  <a:ext cx="712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2" name="Freihand 81">
                  <a:extLst>
                    <a:ext uri="{FF2B5EF4-FFF2-40B4-BE49-F238E27FC236}">
                      <a16:creationId xmlns:a16="http://schemas.microsoft.com/office/drawing/2014/main" id="{96BEE9AD-DEA0-4000-8203-ED4D6C3B51F4}"/>
                    </a:ext>
                  </a:extLst>
                </p14:cNvPr>
                <p14:cNvContentPartPr/>
                <p14:nvPr/>
              </p14:nvContentPartPr>
              <p14:xfrm>
                <a:off x="7837493" y="1291200"/>
                <a:ext cx="145080" cy="176040"/>
              </p14:xfrm>
            </p:contentPart>
          </mc:Choice>
          <mc:Fallback xmlns="">
            <p:pic>
              <p:nvPicPr>
                <p:cNvPr id="82" name="Freihand 81">
                  <a:extLst>
                    <a:ext uri="{FF2B5EF4-FFF2-40B4-BE49-F238E27FC236}">
                      <a16:creationId xmlns:a16="http://schemas.microsoft.com/office/drawing/2014/main" id="{96BEE9AD-DEA0-4000-8203-ED4D6C3B51F4}"/>
                    </a:ext>
                  </a:extLst>
                </p:cNvPr>
                <p:cNvPicPr/>
                <p:nvPr/>
              </p:nvPicPr>
              <p:blipFill>
                <a:blip r:embed="rId87"/>
                <a:stretch>
                  <a:fillRect/>
                </a:stretch>
              </p:blipFill>
              <p:spPr>
                <a:xfrm>
                  <a:off x="7833173" y="1286880"/>
                  <a:ext cx="1537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84" name="Freihand 83">
                  <a:extLst>
                    <a:ext uri="{FF2B5EF4-FFF2-40B4-BE49-F238E27FC236}">
                      <a16:creationId xmlns:a16="http://schemas.microsoft.com/office/drawing/2014/main" id="{BB02549D-9839-48D8-A2CE-881C8C8EDA38}"/>
                    </a:ext>
                  </a:extLst>
                </p14:cNvPr>
                <p14:cNvContentPartPr/>
                <p14:nvPr/>
              </p14:nvContentPartPr>
              <p14:xfrm>
                <a:off x="8061053" y="1305960"/>
                <a:ext cx="36360" cy="107280"/>
              </p14:xfrm>
            </p:contentPart>
          </mc:Choice>
          <mc:Fallback xmlns="">
            <p:pic>
              <p:nvPicPr>
                <p:cNvPr id="84" name="Freihand 83">
                  <a:extLst>
                    <a:ext uri="{FF2B5EF4-FFF2-40B4-BE49-F238E27FC236}">
                      <a16:creationId xmlns:a16="http://schemas.microsoft.com/office/drawing/2014/main" id="{BB02549D-9839-48D8-A2CE-881C8C8EDA38}"/>
                    </a:ext>
                  </a:extLst>
                </p:cNvPr>
                <p:cNvPicPr/>
                <p:nvPr/>
              </p:nvPicPr>
              <p:blipFill>
                <a:blip r:embed="rId89"/>
                <a:stretch>
                  <a:fillRect/>
                </a:stretch>
              </p:blipFill>
              <p:spPr>
                <a:xfrm>
                  <a:off x="8056733" y="1301640"/>
                  <a:ext cx="4500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5" name="Freihand 84">
                  <a:extLst>
                    <a:ext uri="{FF2B5EF4-FFF2-40B4-BE49-F238E27FC236}">
                      <a16:creationId xmlns:a16="http://schemas.microsoft.com/office/drawing/2014/main" id="{81056381-A96F-46B4-B8AC-C412FA955F09}"/>
                    </a:ext>
                  </a:extLst>
                </p14:cNvPr>
                <p14:cNvContentPartPr/>
                <p14:nvPr/>
              </p14:nvContentPartPr>
              <p14:xfrm>
                <a:off x="8027573" y="1300920"/>
                <a:ext cx="142200" cy="36360"/>
              </p14:xfrm>
            </p:contentPart>
          </mc:Choice>
          <mc:Fallback xmlns="">
            <p:pic>
              <p:nvPicPr>
                <p:cNvPr id="85" name="Freihand 84">
                  <a:extLst>
                    <a:ext uri="{FF2B5EF4-FFF2-40B4-BE49-F238E27FC236}">
                      <a16:creationId xmlns:a16="http://schemas.microsoft.com/office/drawing/2014/main" id="{81056381-A96F-46B4-B8AC-C412FA955F09}"/>
                    </a:ext>
                  </a:extLst>
                </p:cNvPr>
                <p:cNvPicPr/>
                <p:nvPr/>
              </p:nvPicPr>
              <p:blipFill>
                <a:blip r:embed="rId91"/>
                <a:stretch>
                  <a:fillRect/>
                </a:stretch>
              </p:blipFill>
              <p:spPr>
                <a:xfrm>
                  <a:off x="8023253" y="1296600"/>
                  <a:ext cx="15084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6" name="Freihand 85">
                  <a:extLst>
                    <a:ext uri="{FF2B5EF4-FFF2-40B4-BE49-F238E27FC236}">
                      <a16:creationId xmlns:a16="http://schemas.microsoft.com/office/drawing/2014/main" id="{B9E8BCBC-DEB7-4B9D-ADD2-00524366EAAE}"/>
                    </a:ext>
                  </a:extLst>
                </p14:cNvPr>
                <p14:cNvContentPartPr/>
                <p14:nvPr/>
              </p14:nvContentPartPr>
              <p14:xfrm>
                <a:off x="7818053" y="1469760"/>
                <a:ext cx="399960" cy="29880"/>
              </p14:xfrm>
            </p:contentPart>
          </mc:Choice>
          <mc:Fallback xmlns="">
            <p:pic>
              <p:nvPicPr>
                <p:cNvPr id="86" name="Freihand 85">
                  <a:extLst>
                    <a:ext uri="{FF2B5EF4-FFF2-40B4-BE49-F238E27FC236}">
                      <a16:creationId xmlns:a16="http://schemas.microsoft.com/office/drawing/2014/main" id="{B9E8BCBC-DEB7-4B9D-ADD2-00524366EAAE}"/>
                    </a:ext>
                  </a:extLst>
                </p:cNvPr>
                <p:cNvPicPr/>
                <p:nvPr/>
              </p:nvPicPr>
              <p:blipFill>
                <a:blip r:embed="rId93"/>
                <a:stretch>
                  <a:fillRect/>
                </a:stretch>
              </p:blipFill>
              <p:spPr>
                <a:xfrm>
                  <a:off x="7813733" y="1465440"/>
                  <a:ext cx="40860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87" name="Freihand 86">
                  <a:extLst>
                    <a:ext uri="{FF2B5EF4-FFF2-40B4-BE49-F238E27FC236}">
                      <a16:creationId xmlns:a16="http://schemas.microsoft.com/office/drawing/2014/main" id="{499AAF52-DF80-42C0-9F65-01B2BB1B819E}"/>
                    </a:ext>
                  </a:extLst>
                </p14:cNvPr>
                <p14:cNvContentPartPr/>
                <p14:nvPr/>
              </p14:nvContentPartPr>
              <p14:xfrm>
                <a:off x="7823813" y="1513680"/>
                <a:ext cx="159480" cy="189360"/>
              </p14:xfrm>
            </p:contentPart>
          </mc:Choice>
          <mc:Fallback xmlns="">
            <p:pic>
              <p:nvPicPr>
                <p:cNvPr id="87" name="Freihand 86">
                  <a:extLst>
                    <a:ext uri="{FF2B5EF4-FFF2-40B4-BE49-F238E27FC236}">
                      <a16:creationId xmlns:a16="http://schemas.microsoft.com/office/drawing/2014/main" id="{499AAF52-DF80-42C0-9F65-01B2BB1B819E}"/>
                    </a:ext>
                  </a:extLst>
                </p:cNvPr>
                <p:cNvPicPr/>
                <p:nvPr/>
              </p:nvPicPr>
              <p:blipFill>
                <a:blip r:embed="rId95"/>
                <a:stretch>
                  <a:fillRect/>
                </a:stretch>
              </p:blipFill>
              <p:spPr>
                <a:xfrm>
                  <a:off x="7819493" y="1509360"/>
                  <a:ext cx="16812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88" name="Freihand 87">
                  <a:extLst>
                    <a:ext uri="{FF2B5EF4-FFF2-40B4-BE49-F238E27FC236}">
                      <a16:creationId xmlns:a16="http://schemas.microsoft.com/office/drawing/2014/main" id="{882997AF-CBC1-40FA-AAD5-38E1D268EEC7}"/>
                    </a:ext>
                  </a:extLst>
                </p14:cNvPr>
                <p14:cNvContentPartPr/>
                <p14:nvPr/>
              </p14:nvContentPartPr>
              <p14:xfrm>
                <a:off x="8025053" y="1534200"/>
                <a:ext cx="159120" cy="148680"/>
              </p14:xfrm>
            </p:contentPart>
          </mc:Choice>
          <mc:Fallback xmlns="">
            <p:pic>
              <p:nvPicPr>
                <p:cNvPr id="88" name="Freihand 87">
                  <a:extLst>
                    <a:ext uri="{FF2B5EF4-FFF2-40B4-BE49-F238E27FC236}">
                      <a16:creationId xmlns:a16="http://schemas.microsoft.com/office/drawing/2014/main" id="{882997AF-CBC1-40FA-AAD5-38E1D268EEC7}"/>
                    </a:ext>
                  </a:extLst>
                </p:cNvPr>
                <p:cNvPicPr/>
                <p:nvPr/>
              </p:nvPicPr>
              <p:blipFill>
                <a:blip r:embed="rId97"/>
                <a:stretch>
                  <a:fillRect/>
                </a:stretch>
              </p:blipFill>
              <p:spPr>
                <a:xfrm>
                  <a:off x="8020733" y="1529880"/>
                  <a:ext cx="1677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89" name="Freihand 88">
                  <a:extLst>
                    <a:ext uri="{FF2B5EF4-FFF2-40B4-BE49-F238E27FC236}">
                      <a16:creationId xmlns:a16="http://schemas.microsoft.com/office/drawing/2014/main" id="{AF383BCC-5D78-44F9-8487-FC6189B1C6A6}"/>
                    </a:ext>
                  </a:extLst>
                </p14:cNvPr>
                <p14:cNvContentPartPr/>
                <p14:nvPr/>
              </p14:nvContentPartPr>
              <p14:xfrm>
                <a:off x="8277053" y="1468320"/>
                <a:ext cx="173160" cy="15840"/>
              </p14:xfrm>
            </p:contentPart>
          </mc:Choice>
          <mc:Fallback xmlns="">
            <p:pic>
              <p:nvPicPr>
                <p:cNvPr id="89" name="Freihand 88">
                  <a:extLst>
                    <a:ext uri="{FF2B5EF4-FFF2-40B4-BE49-F238E27FC236}">
                      <a16:creationId xmlns:a16="http://schemas.microsoft.com/office/drawing/2014/main" id="{AF383BCC-5D78-44F9-8487-FC6189B1C6A6}"/>
                    </a:ext>
                  </a:extLst>
                </p:cNvPr>
                <p:cNvPicPr/>
                <p:nvPr/>
              </p:nvPicPr>
              <p:blipFill>
                <a:blip r:embed="rId99"/>
                <a:stretch>
                  <a:fillRect/>
                </a:stretch>
              </p:blipFill>
              <p:spPr>
                <a:xfrm>
                  <a:off x="8272733" y="1464000"/>
                  <a:ext cx="1818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0" name="Freihand 89">
                  <a:extLst>
                    <a:ext uri="{FF2B5EF4-FFF2-40B4-BE49-F238E27FC236}">
                      <a16:creationId xmlns:a16="http://schemas.microsoft.com/office/drawing/2014/main" id="{CD96DEA2-6D1E-42ED-B329-9C150D143976}"/>
                    </a:ext>
                  </a:extLst>
                </p14:cNvPr>
                <p14:cNvContentPartPr/>
                <p14:nvPr/>
              </p14:nvContentPartPr>
              <p14:xfrm>
                <a:off x="8291093" y="1528080"/>
                <a:ext cx="171000" cy="10440"/>
              </p14:xfrm>
            </p:contentPart>
          </mc:Choice>
          <mc:Fallback xmlns="">
            <p:pic>
              <p:nvPicPr>
                <p:cNvPr id="90" name="Freihand 89">
                  <a:extLst>
                    <a:ext uri="{FF2B5EF4-FFF2-40B4-BE49-F238E27FC236}">
                      <a16:creationId xmlns:a16="http://schemas.microsoft.com/office/drawing/2014/main" id="{CD96DEA2-6D1E-42ED-B329-9C150D143976}"/>
                    </a:ext>
                  </a:extLst>
                </p:cNvPr>
                <p:cNvPicPr/>
                <p:nvPr/>
              </p:nvPicPr>
              <p:blipFill>
                <a:blip r:embed="rId101"/>
                <a:stretch>
                  <a:fillRect/>
                </a:stretch>
              </p:blipFill>
              <p:spPr>
                <a:xfrm>
                  <a:off x="8286773" y="1523760"/>
                  <a:ext cx="1796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1" name="Freihand 90">
                  <a:extLst>
                    <a:ext uri="{FF2B5EF4-FFF2-40B4-BE49-F238E27FC236}">
                      <a16:creationId xmlns:a16="http://schemas.microsoft.com/office/drawing/2014/main" id="{1D9326D7-79F7-4005-9A3B-3CC7C99E9554}"/>
                    </a:ext>
                  </a:extLst>
                </p14:cNvPr>
                <p14:cNvContentPartPr/>
                <p14:nvPr/>
              </p14:nvContentPartPr>
              <p14:xfrm>
                <a:off x="8664413" y="1422240"/>
                <a:ext cx="251640" cy="80280"/>
              </p14:xfrm>
            </p:contentPart>
          </mc:Choice>
          <mc:Fallback xmlns="">
            <p:pic>
              <p:nvPicPr>
                <p:cNvPr id="91" name="Freihand 90">
                  <a:extLst>
                    <a:ext uri="{FF2B5EF4-FFF2-40B4-BE49-F238E27FC236}">
                      <a16:creationId xmlns:a16="http://schemas.microsoft.com/office/drawing/2014/main" id="{1D9326D7-79F7-4005-9A3B-3CC7C99E9554}"/>
                    </a:ext>
                  </a:extLst>
                </p:cNvPr>
                <p:cNvPicPr/>
                <p:nvPr/>
              </p:nvPicPr>
              <p:blipFill>
                <a:blip r:embed="rId103"/>
                <a:stretch>
                  <a:fillRect/>
                </a:stretch>
              </p:blipFill>
              <p:spPr>
                <a:xfrm>
                  <a:off x="8660093" y="1417920"/>
                  <a:ext cx="26028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3" name="Freihand 92">
                  <a:extLst>
                    <a:ext uri="{FF2B5EF4-FFF2-40B4-BE49-F238E27FC236}">
                      <a16:creationId xmlns:a16="http://schemas.microsoft.com/office/drawing/2014/main" id="{8A426DE4-53DF-4831-A118-F72D66F2A362}"/>
                    </a:ext>
                  </a:extLst>
                </p14:cNvPr>
                <p14:cNvContentPartPr/>
                <p14:nvPr/>
              </p14:nvContentPartPr>
              <p14:xfrm>
                <a:off x="7277333" y="1092120"/>
                <a:ext cx="944640" cy="889200"/>
              </p14:xfrm>
            </p:contentPart>
          </mc:Choice>
          <mc:Fallback xmlns="">
            <p:pic>
              <p:nvPicPr>
                <p:cNvPr id="93" name="Freihand 92">
                  <a:extLst>
                    <a:ext uri="{FF2B5EF4-FFF2-40B4-BE49-F238E27FC236}">
                      <a16:creationId xmlns:a16="http://schemas.microsoft.com/office/drawing/2014/main" id="{8A426DE4-53DF-4831-A118-F72D66F2A362}"/>
                    </a:ext>
                  </a:extLst>
                </p:cNvPr>
                <p:cNvPicPr/>
                <p:nvPr/>
              </p:nvPicPr>
              <p:blipFill>
                <a:blip r:embed="rId105"/>
                <a:stretch>
                  <a:fillRect/>
                </a:stretch>
              </p:blipFill>
              <p:spPr>
                <a:xfrm>
                  <a:off x="7273013" y="1087800"/>
                  <a:ext cx="953280" cy="897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4" name="Freihand 93">
                  <a:extLst>
                    <a:ext uri="{FF2B5EF4-FFF2-40B4-BE49-F238E27FC236}">
                      <a16:creationId xmlns:a16="http://schemas.microsoft.com/office/drawing/2014/main" id="{9448F79A-3911-4A12-9942-8E75E5A4DB99}"/>
                    </a:ext>
                  </a:extLst>
                </p14:cNvPr>
                <p14:cNvContentPartPr/>
                <p14:nvPr/>
              </p14:nvContentPartPr>
              <p14:xfrm>
                <a:off x="8097053" y="1885200"/>
                <a:ext cx="239760" cy="106920"/>
              </p14:xfrm>
            </p:contentPart>
          </mc:Choice>
          <mc:Fallback xmlns="">
            <p:pic>
              <p:nvPicPr>
                <p:cNvPr id="94" name="Freihand 93">
                  <a:extLst>
                    <a:ext uri="{FF2B5EF4-FFF2-40B4-BE49-F238E27FC236}">
                      <a16:creationId xmlns:a16="http://schemas.microsoft.com/office/drawing/2014/main" id="{9448F79A-3911-4A12-9942-8E75E5A4DB99}"/>
                    </a:ext>
                  </a:extLst>
                </p:cNvPr>
                <p:cNvPicPr/>
                <p:nvPr/>
              </p:nvPicPr>
              <p:blipFill>
                <a:blip r:embed="rId107"/>
                <a:stretch>
                  <a:fillRect/>
                </a:stretch>
              </p:blipFill>
              <p:spPr>
                <a:xfrm>
                  <a:off x="8092733" y="1880880"/>
                  <a:ext cx="2484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5" name="Freihand 94">
                  <a:extLst>
                    <a:ext uri="{FF2B5EF4-FFF2-40B4-BE49-F238E27FC236}">
                      <a16:creationId xmlns:a16="http://schemas.microsoft.com/office/drawing/2014/main" id="{13B8EF02-15AB-4C56-9D5B-B46B6332FD37}"/>
                    </a:ext>
                  </a:extLst>
                </p14:cNvPr>
                <p14:cNvContentPartPr/>
                <p14:nvPr/>
              </p14:nvContentPartPr>
              <p14:xfrm>
                <a:off x="7994813" y="1817520"/>
                <a:ext cx="293040" cy="247320"/>
              </p14:xfrm>
            </p:contentPart>
          </mc:Choice>
          <mc:Fallback xmlns="">
            <p:pic>
              <p:nvPicPr>
                <p:cNvPr id="95" name="Freihand 94">
                  <a:extLst>
                    <a:ext uri="{FF2B5EF4-FFF2-40B4-BE49-F238E27FC236}">
                      <a16:creationId xmlns:a16="http://schemas.microsoft.com/office/drawing/2014/main" id="{13B8EF02-15AB-4C56-9D5B-B46B6332FD37}"/>
                    </a:ext>
                  </a:extLst>
                </p:cNvPr>
                <p:cNvPicPr/>
                <p:nvPr/>
              </p:nvPicPr>
              <p:blipFill>
                <a:blip r:embed="rId109"/>
                <a:stretch>
                  <a:fillRect/>
                </a:stretch>
              </p:blipFill>
              <p:spPr>
                <a:xfrm>
                  <a:off x="7990493" y="1813200"/>
                  <a:ext cx="30168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6" name="Freihand 95">
                  <a:extLst>
                    <a:ext uri="{FF2B5EF4-FFF2-40B4-BE49-F238E27FC236}">
                      <a16:creationId xmlns:a16="http://schemas.microsoft.com/office/drawing/2014/main" id="{74498977-2A73-4C6C-AA2D-82FFEFFA6780}"/>
                    </a:ext>
                  </a:extLst>
                </p14:cNvPr>
                <p14:cNvContentPartPr/>
                <p14:nvPr/>
              </p14:nvContentPartPr>
              <p14:xfrm>
                <a:off x="8482973" y="1921560"/>
                <a:ext cx="420120" cy="116280"/>
              </p14:xfrm>
            </p:contentPart>
          </mc:Choice>
          <mc:Fallback xmlns="">
            <p:pic>
              <p:nvPicPr>
                <p:cNvPr id="96" name="Freihand 95">
                  <a:extLst>
                    <a:ext uri="{FF2B5EF4-FFF2-40B4-BE49-F238E27FC236}">
                      <a16:creationId xmlns:a16="http://schemas.microsoft.com/office/drawing/2014/main" id="{74498977-2A73-4C6C-AA2D-82FFEFFA6780}"/>
                    </a:ext>
                  </a:extLst>
                </p:cNvPr>
                <p:cNvPicPr/>
                <p:nvPr/>
              </p:nvPicPr>
              <p:blipFill>
                <a:blip r:embed="rId111"/>
                <a:stretch>
                  <a:fillRect/>
                </a:stretch>
              </p:blipFill>
              <p:spPr>
                <a:xfrm>
                  <a:off x="8478653" y="1917240"/>
                  <a:ext cx="4287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7" name="Freihand 96">
                  <a:extLst>
                    <a:ext uri="{FF2B5EF4-FFF2-40B4-BE49-F238E27FC236}">
                      <a16:creationId xmlns:a16="http://schemas.microsoft.com/office/drawing/2014/main" id="{ABF8CBFE-1FDA-49FB-B008-36A42D437416}"/>
                    </a:ext>
                  </a:extLst>
                </p14:cNvPr>
                <p14:cNvContentPartPr/>
                <p14:nvPr/>
              </p14:nvContentPartPr>
              <p14:xfrm>
                <a:off x="8968613" y="1821120"/>
                <a:ext cx="135360" cy="192240"/>
              </p14:xfrm>
            </p:contentPart>
          </mc:Choice>
          <mc:Fallback xmlns="">
            <p:pic>
              <p:nvPicPr>
                <p:cNvPr id="97" name="Freihand 96">
                  <a:extLst>
                    <a:ext uri="{FF2B5EF4-FFF2-40B4-BE49-F238E27FC236}">
                      <a16:creationId xmlns:a16="http://schemas.microsoft.com/office/drawing/2014/main" id="{ABF8CBFE-1FDA-49FB-B008-36A42D437416}"/>
                    </a:ext>
                  </a:extLst>
                </p:cNvPr>
                <p:cNvPicPr/>
                <p:nvPr/>
              </p:nvPicPr>
              <p:blipFill>
                <a:blip r:embed="rId113"/>
                <a:stretch>
                  <a:fillRect/>
                </a:stretch>
              </p:blipFill>
              <p:spPr>
                <a:xfrm>
                  <a:off x="8964293" y="1816800"/>
                  <a:ext cx="1440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8" name="Freihand 97">
                  <a:extLst>
                    <a:ext uri="{FF2B5EF4-FFF2-40B4-BE49-F238E27FC236}">
                      <a16:creationId xmlns:a16="http://schemas.microsoft.com/office/drawing/2014/main" id="{92514EE5-9FEB-458D-8A39-282860EDB4C5}"/>
                    </a:ext>
                  </a:extLst>
                </p14:cNvPr>
                <p14:cNvContentPartPr/>
                <p14:nvPr/>
              </p14:nvContentPartPr>
              <p14:xfrm>
                <a:off x="9077333" y="1908600"/>
                <a:ext cx="306360" cy="193680"/>
              </p14:xfrm>
            </p:contentPart>
          </mc:Choice>
          <mc:Fallback xmlns="">
            <p:pic>
              <p:nvPicPr>
                <p:cNvPr id="98" name="Freihand 97">
                  <a:extLst>
                    <a:ext uri="{FF2B5EF4-FFF2-40B4-BE49-F238E27FC236}">
                      <a16:creationId xmlns:a16="http://schemas.microsoft.com/office/drawing/2014/main" id="{92514EE5-9FEB-458D-8A39-282860EDB4C5}"/>
                    </a:ext>
                  </a:extLst>
                </p:cNvPr>
                <p:cNvPicPr/>
                <p:nvPr/>
              </p:nvPicPr>
              <p:blipFill>
                <a:blip r:embed="rId115"/>
                <a:stretch>
                  <a:fillRect/>
                </a:stretch>
              </p:blipFill>
              <p:spPr>
                <a:xfrm>
                  <a:off x="9073013" y="1904280"/>
                  <a:ext cx="3150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99" name="Freihand 98">
                  <a:extLst>
                    <a:ext uri="{FF2B5EF4-FFF2-40B4-BE49-F238E27FC236}">
                      <a16:creationId xmlns:a16="http://schemas.microsoft.com/office/drawing/2014/main" id="{9B4B118D-92F3-45B1-AEF9-5307EF9E35AE}"/>
                    </a:ext>
                  </a:extLst>
                </p14:cNvPr>
                <p14:cNvContentPartPr/>
                <p14:nvPr/>
              </p14:nvContentPartPr>
              <p14:xfrm>
                <a:off x="9430853" y="1914360"/>
                <a:ext cx="121680" cy="71280"/>
              </p14:xfrm>
            </p:contentPart>
          </mc:Choice>
          <mc:Fallback xmlns="">
            <p:pic>
              <p:nvPicPr>
                <p:cNvPr id="99" name="Freihand 98">
                  <a:extLst>
                    <a:ext uri="{FF2B5EF4-FFF2-40B4-BE49-F238E27FC236}">
                      <a16:creationId xmlns:a16="http://schemas.microsoft.com/office/drawing/2014/main" id="{9B4B118D-92F3-45B1-AEF9-5307EF9E35AE}"/>
                    </a:ext>
                  </a:extLst>
                </p:cNvPr>
                <p:cNvPicPr/>
                <p:nvPr/>
              </p:nvPicPr>
              <p:blipFill>
                <a:blip r:embed="rId117"/>
                <a:stretch>
                  <a:fillRect/>
                </a:stretch>
              </p:blipFill>
              <p:spPr>
                <a:xfrm>
                  <a:off x="9426533" y="1910040"/>
                  <a:ext cx="13032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0" name="Freihand 99">
                  <a:extLst>
                    <a:ext uri="{FF2B5EF4-FFF2-40B4-BE49-F238E27FC236}">
                      <a16:creationId xmlns:a16="http://schemas.microsoft.com/office/drawing/2014/main" id="{B2B47681-CDB3-4D53-A21F-1460FAB32C68}"/>
                    </a:ext>
                  </a:extLst>
                </p14:cNvPr>
                <p14:cNvContentPartPr/>
                <p14:nvPr/>
              </p14:nvContentPartPr>
              <p14:xfrm>
                <a:off x="9467573" y="1936320"/>
                <a:ext cx="84600" cy="12960"/>
              </p14:xfrm>
            </p:contentPart>
          </mc:Choice>
          <mc:Fallback xmlns="">
            <p:pic>
              <p:nvPicPr>
                <p:cNvPr id="100" name="Freihand 99">
                  <a:extLst>
                    <a:ext uri="{FF2B5EF4-FFF2-40B4-BE49-F238E27FC236}">
                      <a16:creationId xmlns:a16="http://schemas.microsoft.com/office/drawing/2014/main" id="{B2B47681-CDB3-4D53-A21F-1460FAB32C68}"/>
                    </a:ext>
                  </a:extLst>
                </p:cNvPr>
                <p:cNvPicPr/>
                <p:nvPr/>
              </p:nvPicPr>
              <p:blipFill>
                <a:blip r:embed="rId119"/>
                <a:stretch>
                  <a:fillRect/>
                </a:stretch>
              </p:blipFill>
              <p:spPr>
                <a:xfrm>
                  <a:off x="9463253" y="1932000"/>
                  <a:ext cx="932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1" name="Freihand 100">
                  <a:extLst>
                    <a:ext uri="{FF2B5EF4-FFF2-40B4-BE49-F238E27FC236}">
                      <a16:creationId xmlns:a16="http://schemas.microsoft.com/office/drawing/2014/main" id="{431285EB-71AE-46BF-87A1-C2DDA218143E}"/>
                    </a:ext>
                  </a:extLst>
                </p14:cNvPr>
                <p14:cNvContentPartPr/>
                <p14:nvPr/>
              </p14:nvContentPartPr>
              <p14:xfrm>
                <a:off x="9526613" y="1914000"/>
                <a:ext cx="129240" cy="191520"/>
              </p14:xfrm>
            </p:contentPart>
          </mc:Choice>
          <mc:Fallback xmlns="">
            <p:pic>
              <p:nvPicPr>
                <p:cNvPr id="101" name="Freihand 100">
                  <a:extLst>
                    <a:ext uri="{FF2B5EF4-FFF2-40B4-BE49-F238E27FC236}">
                      <a16:creationId xmlns:a16="http://schemas.microsoft.com/office/drawing/2014/main" id="{431285EB-71AE-46BF-87A1-C2DDA218143E}"/>
                    </a:ext>
                  </a:extLst>
                </p:cNvPr>
                <p:cNvPicPr/>
                <p:nvPr/>
              </p:nvPicPr>
              <p:blipFill>
                <a:blip r:embed="rId121"/>
                <a:stretch>
                  <a:fillRect/>
                </a:stretch>
              </p:blipFill>
              <p:spPr>
                <a:xfrm>
                  <a:off x="9522293" y="1909680"/>
                  <a:ext cx="1378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2" name="Freihand 101">
                  <a:extLst>
                    <a:ext uri="{FF2B5EF4-FFF2-40B4-BE49-F238E27FC236}">
                      <a16:creationId xmlns:a16="http://schemas.microsoft.com/office/drawing/2014/main" id="{8CBA409C-A6FB-4906-A9BD-409A3362846A}"/>
                    </a:ext>
                  </a:extLst>
                </p14:cNvPr>
                <p14:cNvContentPartPr/>
                <p14:nvPr/>
              </p14:nvContentPartPr>
              <p14:xfrm>
                <a:off x="9681413" y="1917600"/>
                <a:ext cx="50760" cy="64440"/>
              </p14:xfrm>
            </p:contentPart>
          </mc:Choice>
          <mc:Fallback xmlns="">
            <p:pic>
              <p:nvPicPr>
                <p:cNvPr id="102" name="Freihand 101">
                  <a:extLst>
                    <a:ext uri="{FF2B5EF4-FFF2-40B4-BE49-F238E27FC236}">
                      <a16:creationId xmlns:a16="http://schemas.microsoft.com/office/drawing/2014/main" id="{8CBA409C-A6FB-4906-A9BD-409A3362846A}"/>
                    </a:ext>
                  </a:extLst>
                </p:cNvPr>
                <p:cNvPicPr/>
                <p:nvPr/>
              </p:nvPicPr>
              <p:blipFill>
                <a:blip r:embed="rId123"/>
                <a:stretch>
                  <a:fillRect/>
                </a:stretch>
              </p:blipFill>
              <p:spPr>
                <a:xfrm>
                  <a:off x="9677093" y="1913280"/>
                  <a:ext cx="5940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3" name="Freihand 102">
                  <a:extLst>
                    <a:ext uri="{FF2B5EF4-FFF2-40B4-BE49-F238E27FC236}">
                      <a16:creationId xmlns:a16="http://schemas.microsoft.com/office/drawing/2014/main" id="{E003C5B4-42B8-4307-9AE0-AD1A9CDE35ED}"/>
                    </a:ext>
                  </a:extLst>
                </p14:cNvPr>
                <p14:cNvContentPartPr/>
                <p14:nvPr/>
              </p14:nvContentPartPr>
              <p14:xfrm>
                <a:off x="9744773" y="1911840"/>
                <a:ext cx="89280" cy="78840"/>
              </p14:xfrm>
            </p:contentPart>
          </mc:Choice>
          <mc:Fallback xmlns="">
            <p:pic>
              <p:nvPicPr>
                <p:cNvPr id="103" name="Freihand 102">
                  <a:extLst>
                    <a:ext uri="{FF2B5EF4-FFF2-40B4-BE49-F238E27FC236}">
                      <a16:creationId xmlns:a16="http://schemas.microsoft.com/office/drawing/2014/main" id="{E003C5B4-42B8-4307-9AE0-AD1A9CDE35ED}"/>
                    </a:ext>
                  </a:extLst>
                </p:cNvPr>
                <p:cNvPicPr/>
                <p:nvPr/>
              </p:nvPicPr>
              <p:blipFill>
                <a:blip r:embed="rId125"/>
                <a:stretch>
                  <a:fillRect/>
                </a:stretch>
              </p:blipFill>
              <p:spPr>
                <a:xfrm>
                  <a:off x="9740453" y="1907520"/>
                  <a:ext cx="979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04" name="Freihand 103">
                  <a:extLst>
                    <a:ext uri="{FF2B5EF4-FFF2-40B4-BE49-F238E27FC236}">
                      <a16:creationId xmlns:a16="http://schemas.microsoft.com/office/drawing/2014/main" id="{CB99E885-0EC0-4244-B4A7-1B97E47BFD34}"/>
                    </a:ext>
                  </a:extLst>
                </p14:cNvPr>
                <p14:cNvContentPartPr/>
                <p14:nvPr/>
              </p14:nvContentPartPr>
              <p14:xfrm>
                <a:off x="9879053" y="1812840"/>
                <a:ext cx="292320" cy="162720"/>
              </p14:xfrm>
            </p:contentPart>
          </mc:Choice>
          <mc:Fallback xmlns="">
            <p:pic>
              <p:nvPicPr>
                <p:cNvPr id="104" name="Freihand 103">
                  <a:extLst>
                    <a:ext uri="{FF2B5EF4-FFF2-40B4-BE49-F238E27FC236}">
                      <a16:creationId xmlns:a16="http://schemas.microsoft.com/office/drawing/2014/main" id="{CB99E885-0EC0-4244-B4A7-1B97E47BFD34}"/>
                    </a:ext>
                  </a:extLst>
                </p:cNvPr>
                <p:cNvPicPr/>
                <p:nvPr/>
              </p:nvPicPr>
              <p:blipFill>
                <a:blip r:embed="rId127"/>
                <a:stretch>
                  <a:fillRect/>
                </a:stretch>
              </p:blipFill>
              <p:spPr>
                <a:xfrm>
                  <a:off x="9874733" y="1808520"/>
                  <a:ext cx="3009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05" name="Freihand 104">
                  <a:extLst>
                    <a:ext uri="{FF2B5EF4-FFF2-40B4-BE49-F238E27FC236}">
                      <a16:creationId xmlns:a16="http://schemas.microsoft.com/office/drawing/2014/main" id="{DF90CA3A-11A9-42FF-A492-E11ABD2EA163}"/>
                    </a:ext>
                  </a:extLst>
                </p14:cNvPr>
                <p14:cNvContentPartPr/>
                <p14:nvPr/>
              </p14:nvContentPartPr>
              <p14:xfrm>
                <a:off x="10182173" y="1798800"/>
                <a:ext cx="132120" cy="145800"/>
              </p14:xfrm>
            </p:contentPart>
          </mc:Choice>
          <mc:Fallback xmlns="">
            <p:pic>
              <p:nvPicPr>
                <p:cNvPr id="105" name="Freihand 104">
                  <a:extLst>
                    <a:ext uri="{FF2B5EF4-FFF2-40B4-BE49-F238E27FC236}">
                      <a16:creationId xmlns:a16="http://schemas.microsoft.com/office/drawing/2014/main" id="{DF90CA3A-11A9-42FF-A492-E11ABD2EA163}"/>
                    </a:ext>
                  </a:extLst>
                </p:cNvPr>
                <p:cNvPicPr/>
                <p:nvPr/>
              </p:nvPicPr>
              <p:blipFill>
                <a:blip r:embed="rId129"/>
                <a:stretch>
                  <a:fillRect/>
                </a:stretch>
              </p:blipFill>
              <p:spPr>
                <a:xfrm>
                  <a:off x="10177853" y="1794480"/>
                  <a:ext cx="1407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06" name="Freihand 105">
                  <a:extLst>
                    <a:ext uri="{FF2B5EF4-FFF2-40B4-BE49-F238E27FC236}">
                      <a16:creationId xmlns:a16="http://schemas.microsoft.com/office/drawing/2014/main" id="{6933267B-EA2D-4D91-BC60-CE570A40290D}"/>
                    </a:ext>
                  </a:extLst>
                </p14:cNvPr>
                <p14:cNvContentPartPr/>
                <p14:nvPr/>
              </p14:nvContentPartPr>
              <p14:xfrm>
                <a:off x="10277933" y="1892400"/>
                <a:ext cx="37080" cy="69480"/>
              </p14:xfrm>
            </p:contentPart>
          </mc:Choice>
          <mc:Fallback xmlns="">
            <p:pic>
              <p:nvPicPr>
                <p:cNvPr id="106" name="Freihand 105">
                  <a:extLst>
                    <a:ext uri="{FF2B5EF4-FFF2-40B4-BE49-F238E27FC236}">
                      <a16:creationId xmlns:a16="http://schemas.microsoft.com/office/drawing/2014/main" id="{6933267B-EA2D-4D91-BC60-CE570A40290D}"/>
                    </a:ext>
                  </a:extLst>
                </p:cNvPr>
                <p:cNvPicPr/>
                <p:nvPr/>
              </p:nvPicPr>
              <p:blipFill>
                <a:blip r:embed="rId131"/>
                <a:stretch>
                  <a:fillRect/>
                </a:stretch>
              </p:blipFill>
              <p:spPr>
                <a:xfrm>
                  <a:off x="10273613" y="1888080"/>
                  <a:ext cx="457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07" name="Freihand 106">
                  <a:extLst>
                    <a:ext uri="{FF2B5EF4-FFF2-40B4-BE49-F238E27FC236}">
                      <a16:creationId xmlns:a16="http://schemas.microsoft.com/office/drawing/2014/main" id="{51B2C95B-064B-4B26-A4B0-31CC0DF36696}"/>
                    </a:ext>
                  </a:extLst>
                </p14:cNvPr>
                <p14:cNvContentPartPr/>
                <p14:nvPr/>
              </p14:nvContentPartPr>
              <p14:xfrm>
                <a:off x="10318253" y="1797000"/>
                <a:ext cx="124200" cy="159840"/>
              </p14:xfrm>
            </p:contentPart>
          </mc:Choice>
          <mc:Fallback xmlns="">
            <p:pic>
              <p:nvPicPr>
                <p:cNvPr id="107" name="Freihand 106">
                  <a:extLst>
                    <a:ext uri="{FF2B5EF4-FFF2-40B4-BE49-F238E27FC236}">
                      <a16:creationId xmlns:a16="http://schemas.microsoft.com/office/drawing/2014/main" id="{51B2C95B-064B-4B26-A4B0-31CC0DF36696}"/>
                    </a:ext>
                  </a:extLst>
                </p:cNvPr>
                <p:cNvPicPr/>
                <p:nvPr/>
              </p:nvPicPr>
              <p:blipFill>
                <a:blip r:embed="rId133"/>
                <a:stretch>
                  <a:fillRect/>
                </a:stretch>
              </p:blipFill>
              <p:spPr>
                <a:xfrm>
                  <a:off x="10313933" y="1792680"/>
                  <a:ext cx="132840" cy="168480"/>
                </a:xfrm>
                <a:prstGeom prst="rect">
                  <a:avLst/>
                </a:prstGeom>
              </p:spPr>
            </p:pic>
          </mc:Fallback>
        </mc:AlternateContent>
      </p:grpSp>
      <p:grpSp>
        <p:nvGrpSpPr>
          <p:cNvPr id="115" name="Gruppieren 114">
            <a:extLst>
              <a:ext uri="{FF2B5EF4-FFF2-40B4-BE49-F238E27FC236}">
                <a16:creationId xmlns:a16="http://schemas.microsoft.com/office/drawing/2014/main" id="{30F1F3ED-8D95-48E1-AB25-A650C16F9CB8}"/>
              </a:ext>
            </a:extLst>
          </p:cNvPr>
          <p:cNvGrpSpPr/>
          <p:nvPr/>
        </p:nvGrpSpPr>
        <p:grpSpPr>
          <a:xfrm>
            <a:off x="10577453" y="1723200"/>
            <a:ext cx="876600" cy="254880"/>
            <a:chOff x="10577453" y="1723200"/>
            <a:chExt cx="876600" cy="254880"/>
          </a:xfrm>
        </p:grpSpPr>
        <mc:AlternateContent xmlns:mc="http://schemas.openxmlformats.org/markup-compatibility/2006" xmlns:p14="http://schemas.microsoft.com/office/powerpoint/2010/main">
          <mc:Choice Requires="p14">
            <p:contentPart p14:bwMode="auto" r:id="rId134">
              <p14:nvContentPartPr>
                <p14:cNvPr id="109" name="Freihand 108">
                  <a:extLst>
                    <a:ext uri="{FF2B5EF4-FFF2-40B4-BE49-F238E27FC236}">
                      <a16:creationId xmlns:a16="http://schemas.microsoft.com/office/drawing/2014/main" id="{937B3C5B-53F7-486C-8FB4-E53D49A38D77}"/>
                    </a:ext>
                  </a:extLst>
                </p14:cNvPr>
                <p14:cNvContentPartPr/>
                <p14:nvPr/>
              </p14:nvContentPartPr>
              <p14:xfrm>
                <a:off x="10577453" y="1876920"/>
                <a:ext cx="171360" cy="39960"/>
              </p14:xfrm>
            </p:contentPart>
          </mc:Choice>
          <mc:Fallback xmlns="">
            <p:pic>
              <p:nvPicPr>
                <p:cNvPr id="109" name="Freihand 108">
                  <a:extLst>
                    <a:ext uri="{FF2B5EF4-FFF2-40B4-BE49-F238E27FC236}">
                      <a16:creationId xmlns:a16="http://schemas.microsoft.com/office/drawing/2014/main" id="{937B3C5B-53F7-486C-8FB4-E53D49A38D77}"/>
                    </a:ext>
                  </a:extLst>
                </p:cNvPr>
                <p:cNvPicPr/>
                <p:nvPr/>
              </p:nvPicPr>
              <p:blipFill>
                <a:blip r:embed="rId135"/>
                <a:stretch>
                  <a:fillRect/>
                </a:stretch>
              </p:blipFill>
              <p:spPr>
                <a:xfrm>
                  <a:off x="10573133" y="1872600"/>
                  <a:ext cx="1800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10" name="Freihand 109">
                  <a:extLst>
                    <a:ext uri="{FF2B5EF4-FFF2-40B4-BE49-F238E27FC236}">
                      <a16:creationId xmlns:a16="http://schemas.microsoft.com/office/drawing/2014/main" id="{F4066FA4-0D18-4225-BCD1-36B5D277DF1E}"/>
                    </a:ext>
                  </a:extLst>
                </p14:cNvPr>
                <p14:cNvContentPartPr/>
                <p14:nvPr/>
              </p14:nvContentPartPr>
              <p14:xfrm>
                <a:off x="10595813" y="1928760"/>
                <a:ext cx="180720" cy="29520"/>
              </p14:xfrm>
            </p:contentPart>
          </mc:Choice>
          <mc:Fallback xmlns="">
            <p:pic>
              <p:nvPicPr>
                <p:cNvPr id="110" name="Freihand 109">
                  <a:extLst>
                    <a:ext uri="{FF2B5EF4-FFF2-40B4-BE49-F238E27FC236}">
                      <a16:creationId xmlns:a16="http://schemas.microsoft.com/office/drawing/2014/main" id="{F4066FA4-0D18-4225-BCD1-36B5D277DF1E}"/>
                    </a:ext>
                  </a:extLst>
                </p:cNvPr>
                <p:cNvPicPr/>
                <p:nvPr/>
              </p:nvPicPr>
              <p:blipFill>
                <a:blip r:embed="rId137"/>
                <a:stretch>
                  <a:fillRect/>
                </a:stretch>
              </p:blipFill>
              <p:spPr>
                <a:xfrm>
                  <a:off x="10591493" y="1924440"/>
                  <a:ext cx="1893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11" name="Freihand 110">
                  <a:extLst>
                    <a:ext uri="{FF2B5EF4-FFF2-40B4-BE49-F238E27FC236}">
                      <a16:creationId xmlns:a16="http://schemas.microsoft.com/office/drawing/2014/main" id="{D5804799-941E-44D6-A9F5-E8CCEC09E764}"/>
                    </a:ext>
                  </a:extLst>
                </p14:cNvPr>
                <p14:cNvContentPartPr/>
                <p14:nvPr/>
              </p14:nvContentPartPr>
              <p14:xfrm>
                <a:off x="10917653" y="1735800"/>
                <a:ext cx="123480" cy="242280"/>
              </p14:xfrm>
            </p:contentPart>
          </mc:Choice>
          <mc:Fallback xmlns="">
            <p:pic>
              <p:nvPicPr>
                <p:cNvPr id="111" name="Freihand 110">
                  <a:extLst>
                    <a:ext uri="{FF2B5EF4-FFF2-40B4-BE49-F238E27FC236}">
                      <a16:creationId xmlns:a16="http://schemas.microsoft.com/office/drawing/2014/main" id="{D5804799-941E-44D6-A9F5-E8CCEC09E764}"/>
                    </a:ext>
                  </a:extLst>
                </p:cNvPr>
                <p:cNvPicPr/>
                <p:nvPr/>
              </p:nvPicPr>
              <p:blipFill>
                <a:blip r:embed="rId139"/>
                <a:stretch>
                  <a:fillRect/>
                </a:stretch>
              </p:blipFill>
              <p:spPr>
                <a:xfrm>
                  <a:off x="10913333" y="1731480"/>
                  <a:ext cx="13212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12" name="Freihand 111">
                  <a:extLst>
                    <a:ext uri="{FF2B5EF4-FFF2-40B4-BE49-F238E27FC236}">
                      <a16:creationId xmlns:a16="http://schemas.microsoft.com/office/drawing/2014/main" id="{25596958-BE93-42C7-85C4-0DDD319FE041}"/>
                    </a:ext>
                  </a:extLst>
                </p14:cNvPr>
                <p14:cNvContentPartPr/>
                <p14:nvPr/>
              </p14:nvContentPartPr>
              <p14:xfrm>
                <a:off x="11054093" y="1845240"/>
                <a:ext cx="102960" cy="105120"/>
              </p14:xfrm>
            </p:contentPart>
          </mc:Choice>
          <mc:Fallback xmlns="">
            <p:pic>
              <p:nvPicPr>
                <p:cNvPr id="112" name="Freihand 111">
                  <a:extLst>
                    <a:ext uri="{FF2B5EF4-FFF2-40B4-BE49-F238E27FC236}">
                      <a16:creationId xmlns:a16="http://schemas.microsoft.com/office/drawing/2014/main" id="{25596958-BE93-42C7-85C4-0DDD319FE041}"/>
                    </a:ext>
                  </a:extLst>
                </p:cNvPr>
                <p:cNvPicPr/>
                <p:nvPr/>
              </p:nvPicPr>
              <p:blipFill>
                <a:blip r:embed="rId141"/>
                <a:stretch>
                  <a:fillRect/>
                </a:stretch>
              </p:blipFill>
              <p:spPr>
                <a:xfrm>
                  <a:off x="11049773" y="1840920"/>
                  <a:ext cx="111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13" name="Freihand 112">
                  <a:extLst>
                    <a:ext uri="{FF2B5EF4-FFF2-40B4-BE49-F238E27FC236}">
                      <a16:creationId xmlns:a16="http://schemas.microsoft.com/office/drawing/2014/main" id="{4EF28A11-1694-40AE-AD12-6C05CA1EE511}"/>
                    </a:ext>
                  </a:extLst>
                </p14:cNvPr>
                <p14:cNvContentPartPr/>
                <p14:nvPr/>
              </p14:nvContentPartPr>
              <p14:xfrm>
                <a:off x="11186573" y="1723200"/>
                <a:ext cx="122400" cy="230400"/>
              </p14:xfrm>
            </p:contentPart>
          </mc:Choice>
          <mc:Fallback xmlns="">
            <p:pic>
              <p:nvPicPr>
                <p:cNvPr id="113" name="Freihand 112">
                  <a:extLst>
                    <a:ext uri="{FF2B5EF4-FFF2-40B4-BE49-F238E27FC236}">
                      <a16:creationId xmlns:a16="http://schemas.microsoft.com/office/drawing/2014/main" id="{4EF28A11-1694-40AE-AD12-6C05CA1EE511}"/>
                    </a:ext>
                  </a:extLst>
                </p:cNvPr>
                <p:cNvPicPr/>
                <p:nvPr/>
              </p:nvPicPr>
              <p:blipFill>
                <a:blip r:embed="rId143"/>
                <a:stretch>
                  <a:fillRect/>
                </a:stretch>
              </p:blipFill>
              <p:spPr>
                <a:xfrm>
                  <a:off x="11182253" y="1718880"/>
                  <a:ext cx="13104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4" name="Freihand 113">
                  <a:extLst>
                    <a:ext uri="{FF2B5EF4-FFF2-40B4-BE49-F238E27FC236}">
                      <a16:creationId xmlns:a16="http://schemas.microsoft.com/office/drawing/2014/main" id="{23B11238-F86B-4589-B9E7-9777CB78BCB9}"/>
                    </a:ext>
                  </a:extLst>
                </p14:cNvPr>
                <p14:cNvContentPartPr/>
                <p14:nvPr/>
              </p14:nvContentPartPr>
              <p14:xfrm>
                <a:off x="11322293" y="1847040"/>
                <a:ext cx="131760" cy="100800"/>
              </p14:xfrm>
            </p:contentPart>
          </mc:Choice>
          <mc:Fallback xmlns="">
            <p:pic>
              <p:nvPicPr>
                <p:cNvPr id="114" name="Freihand 113">
                  <a:extLst>
                    <a:ext uri="{FF2B5EF4-FFF2-40B4-BE49-F238E27FC236}">
                      <a16:creationId xmlns:a16="http://schemas.microsoft.com/office/drawing/2014/main" id="{23B11238-F86B-4589-B9E7-9777CB78BCB9}"/>
                    </a:ext>
                  </a:extLst>
                </p:cNvPr>
                <p:cNvPicPr/>
                <p:nvPr/>
              </p:nvPicPr>
              <p:blipFill>
                <a:blip r:embed="rId145"/>
                <a:stretch>
                  <a:fillRect/>
                </a:stretch>
              </p:blipFill>
              <p:spPr>
                <a:xfrm>
                  <a:off x="11317973" y="1842720"/>
                  <a:ext cx="140400" cy="109440"/>
                </a:xfrm>
                <a:prstGeom prst="rect">
                  <a:avLst/>
                </a:prstGeom>
              </p:spPr>
            </p:pic>
          </mc:Fallback>
        </mc:AlternateContent>
      </p:grpSp>
      <p:grpSp>
        <p:nvGrpSpPr>
          <p:cNvPr id="136" name="Gruppieren 135">
            <a:extLst>
              <a:ext uri="{FF2B5EF4-FFF2-40B4-BE49-F238E27FC236}">
                <a16:creationId xmlns:a16="http://schemas.microsoft.com/office/drawing/2014/main" id="{0366C47C-1C5C-46B2-BDC4-A79D9425B4ED}"/>
              </a:ext>
            </a:extLst>
          </p:cNvPr>
          <p:cNvGrpSpPr/>
          <p:nvPr/>
        </p:nvGrpSpPr>
        <p:grpSpPr>
          <a:xfrm>
            <a:off x="10709573" y="2118840"/>
            <a:ext cx="1394280" cy="547920"/>
            <a:chOff x="10709573" y="2118840"/>
            <a:chExt cx="1394280" cy="547920"/>
          </a:xfrm>
        </p:grpSpPr>
        <mc:AlternateContent xmlns:mc="http://schemas.openxmlformats.org/markup-compatibility/2006" xmlns:p14="http://schemas.microsoft.com/office/powerpoint/2010/main">
          <mc:Choice Requires="p14">
            <p:contentPart p14:bwMode="auto" r:id="rId146">
              <p14:nvContentPartPr>
                <p14:cNvPr id="116" name="Freihand 115">
                  <a:extLst>
                    <a:ext uri="{FF2B5EF4-FFF2-40B4-BE49-F238E27FC236}">
                      <a16:creationId xmlns:a16="http://schemas.microsoft.com/office/drawing/2014/main" id="{9E08FA49-52A7-4B21-B728-C1CB195FD39A}"/>
                    </a:ext>
                  </a:extLst>
                </p14:cNvPr>
                <p14:cNvContentPartPr/>
                <p14:nvPr/>
              </p14:nvContentPartPr>
              <p14:xfrm>
                <a:off x="10709573" y="2123160"/>
                <a:ext cx="91440" cy="155520"/>
              </p14:xfrm>
            </p:contentPart>
          </mc:Choice>
          <mc:Fallback xmlns="">
            <p:pic>
              <p:nvPicPr>
                <p:cNvPr id="116" name="Freihand 115">
                  <a:extLst>
                    <a:ext uri="{FF2B5EF4-FFF2-40B4-BE49-F238E27FC236}">
                      <a16:creationId xmlns:a16="http://schemas.microsoft.com/office/drawing/2014/main" id="{9E08FA49-52A7-4B21-B728-C1CB195FD39A}"/>
                    </a:ext>
                  </a:extLst>
                </p:cNvPr>
                <p:cNvPicPr/>
                <p:nvPr/>
              </p:nvPicPr>
              <p:blipFill>
                <a:blip r:embed="rId147"/>
                <a:stretch>
                  <a:fillRect/>
                </a:stretch>
              </p:blipFill>
              <p:spPr>
                <a:xfrm>
                  <a:off x="10705253" y="2118840"/>
                  <a:ext cx="1000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7" name="Freihand 116">
                  <a:extLst>
                    <a:ext uri="{FF2B5EF4-FFF2-40B4-BE49-F238E27FC236}">
                      <a16:creationId xmlns:a16="http://schemas.microsoft.com/office/drawing/2014/main" id="{CB536BE9-C9B0-481F-8F10-C2A62E5244F0}"/>
                    </a:ext>
                  </a:extLst>
                </p14:cNvPr>
                <p14:cNvContentPartPr/>
                <p14:nvPr/>
              </p14:nvContentPartPr>
              <p14:xfrm>
                <a:off x="10875893" y="2149800"/>
                <a:ext cx="29160" cy="151560"/>
              </p14:xfrm>
            </p:contentPart>
          </mc:Choice>
          <mc:Fallback xmlns="">
            <p:pic>
              <p:nvPicPr>
                <p:cNvPr id="117" name="Freihand 116">
                  <a:extLst>
                    <a:ext uri="{FF2B5EF4-FFF2-40B4-BE49-F238E27FC236}">
                      <a16:creationId xmlns:a16="http://schemas.microsoft.com/office/drawing/2014/main" id="{CB536BE9-C9B0-481F-8F10-C2A62E5244F0}"/>
                    </a:ext>
                  </a:extLst>
                </p:cNvPr>
                <p:cNvPicPr/>
                <p:nvPr/>
              </p:nvPicPr>
              <p:blipFill>
                <a:blip r:embed="rId149"/>
                <a:stretch>
                  <a:fillRect/>
                </a:stretch>
              </p:blipFill>
              <p:spPr>
                <a:xfrm>
                  <a:off x="10871573" y="2145480"/>
                  <a:ext cx="3780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8" name="Freihand 117">
                  <a:extLst>
                    <a:ext uri="{FF2B5EF4-FFF2-40B4-BE49-F238E27FC236}">
                      <a16:creationId xmlns:a16="http://schemas.microsoft.com/office/drawing/2014/main" id="{E4B9F10D-8004-46AA-888A-C527712B9B8D}"/>
                    </a:ext>
                  </a:extLst>
                </p14:cNvPr>
                <p14:cNvContentPartPr/>
                <p14:nvPr/>
              </p14:nvContentPartPr>
              <p14:xfrm>
                <a:off x="10807493" y="2118840"/>
                <a:ext cx="149040" cy="108360"/>
              </p14:xfrm>
            </p:contentPart>
          </mc:Choice>
          <mc:Fallback xmlns="">
            <p:pic>
              <p:nvPicPr>
                <p:cNvPr id="118" name="Freihand 117">
                  <a:extLst>
                    <a:ext uri="{FF2B5EF4-FFF2-40B4-BE49-F238E27FC236}">
                      <a16:creationId xmlns:a16="http://schemas.microsoft.com/office/drawing/2014/main" id="{E4B9F10D-8004-46AA-888A-C527712B9B8D}"/>
                    </a:ext>
                  </a:extLst>
                </p:cNvPr>
                <p:cNvPicPr/>
                <p:nvPr/>
              </p:nvPicPr>
              <p:blipFill>
                <a:blip r:embed="rId151"/>
                <a:stretch>
                  <a:fillRect/>
                </a:stretch>
              </p:blipFill>
              <p:spPr>
                <a:xfrm>
                  <a:off x="10803173" y="2114520"/>
                  <a:ext cx="157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19" name="Freihand 118">
                  <a:extLst>
                    <a:ext uri="{FF2B5EF4-FFF2-40B4-BE49-F238E27FC236}">
                      <a16:creationId xmlns:a16="http://schemas.microsoft.com/office/drawing/2014/main" id="{140929D2-035C-416F-983C-E685A00FDCAB}"/>
                    </a:ext>
                  </a:extLst>
                </p14:cNvPr>
                <p14:cNvContentPartPr/>
                <p14:nvPr/>
              </p14:nvContentPartPr>
              <p14:xfrm>
                <a:off x="10954733" y="2178240"/>
                <a:ext cx="166680" cy="74160"/>
              </p14:xfrm>
            </p:contentPart>
          </mc:Choice>
          <mc:Fallback xmlns="">
            <p:pic>
              <p:nvPicPr>
                <p:cNvPr id="119" name="Freihand 118">
                  <a:extLst>
                    <a:ext uri="{FF2B5EF4-FFF2-40B4-BE49-F238E27FC236}">
                      <a16:creationId xmlns:a16="http://schemas.microsoft.com/office/drawing/2014/main" id="{140929D2-035C-416F-983C-E685A00FDCAB}"/>
                    </a:ext>
                  </a:extLst>
                </p:cNvPr>
                <p:cNvPicPr/>
                <p:nvPr/>
              </p:nvPicPr>
              <p:blipFill>
                <a:blip r:embed="rId153"/>
                <a:stretch>
                  <a:fillRect/>
                </a:stretch>
              </p:blipFill>
              <p:spPr>
                <a:xfrm>
                  <a:off x="10950413" y="2173920"/>
                  <a:ext cx="1753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20" name="Freihand 119">
                  <a:extLst>
                    <a:ext uri="{FF2B5EF4-FFF2-40B4-BE49-F238E27FC236}">
                      <a16:creationId xmlns:a16="http://schemas.microsoft.com/office/drawing/2014/main" id="{2A67D2B0-ED46-4215-87EA-FD09F8B1FFB7}"/>
                    </a:ext>
                  </a:extLst>
                </p14:cNvPr>
                <p14:cNvContentPartPr/>
                <p14:nvPr/>
              </p14:nvContentPartPr>
              <p14:xfrm>
                <a:off x="11131133" y="2124600"/>
                <a:ext cx="17640" cy="23400"/>
              </p14:xfrm>
            </p:contentPart>
          </mc:Choice>
          <mc:Fallback xmlns="">
            <p:pic>
              <p:nvPicPr>
                <p:cNvPr id="120" name="Freihand 119">
                  <a:extLst>
                    <a:ext uri="{FF2B5EF4-FFF2-40B4-BE49-F238E27FC236}">
                      <a16:creationId xmlns:a16="http://schemas.microsoft.com/office/drawing/2014/main" id="{2A67D2B0-ED46-4215-87EA-FD09F8B1FFB7}"/>
                    </a:ext>
                  </a:extLst>
                </p:cNvPr>
                <p:cNvPicPr/>
                <p:nvPr/>
              </p:nvPicPr>
              <p:blipFill>
                <a:blip r:embed="rId155"/>
                <a:stretch>
                  <a:fillRect/>
                </a:stretch>
              </p:blipFill>
              <p:spPr>
                <a:xfrm>
                  <a:off x="11126813" y="2120280"/>
                  <a:ext cx="26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21" name="Freihand 120">
                  <a:extLst>
                    <a:ext uri="{FF2B5EF4-FFF2-40B4-BE49-F238E27FC236}">
                      <a16:creationId xmlns:a16="http://schemas.microsoft.com/office/drawing/2014/main" id="{34A5BCDF-3C6A-44FA-ABE7-4AB244AD4956}"/>
                    </a:ext>
                  </a:extLst>
                </p14:cNvPr>
                <p14:cNvContentPartPr/>
                <p14:nvPr/>
              </p14:nvContentPartPr>
              <p14:xfrm>
                <a:off x="11159213" y="2160960"/>
                <a:ext cx="98280" cy="83520"/>
              </p14:xfrm>
            </p:contentPart>
          </mc:Choice>
          <mc:Fallback xmlns="">
            <p:pic>
              <p:nvPicPr>
                <p:cNvPr id="121" name="Freihand 120">
                  <a:extLst>
                    <a:ext uri="{FF2B5EF4-FFF2-40B4-BE49-F238E27FC236}">
                      <a16:creationId xmlns:a16="http://schemas.microsoft.com/office/drawing/2014/main" id="{34A5BCDF-3C6A-44FA-ABE7-4AB244AD4956}"/>
                    </a:ext>
                  </a:extLst>
                </p:cNvPr>
                <p:cNvPicPr/>
                <p:nvPr/>
              </p:nvPicPr>
              <p:blipFill>
                <a:blip r:embed="rId157"/>
                <a:stretch>
                  <a:fillRect/>
                </a:stretch>
              </p:blipFill>
              <p:spPr>
                <a:xfrm>
                  <a:off x="11154893" y="2156640"/>
                  <a:ext cx="106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22" name="Freihand 121">
                  <a:extLst>
                    <a:ext uri="{FF2B5EF4-FFF2-40B4-BE49-F238E27FC236}">
                      <a16:creationId xmlns:a16="http://schemas.microsoft.com/office/drawing/2014/main" id="{F2160CCA-F27B-4F00-ADB2-674A4144DF73}"/>
                    </a:ext>
                  </a:extLst>
                </p14:cNvPr>
                <p14:cNvContentPartPr/>
                <p14:nvPr/>
              </p14:nvContentPartPr>
              <p14:xfrm>
                <a:off x="11324813" y="2121360"/>
                <a:ext cx="165240" cy="101520"/>
              </p14:xfrm>
            </p:contentPart>
          </mc:Choice>
          <mc:Fallback xmlns="">
            <p:pic>
              <p:nvPicPr>
                <p:cNvPr id="122" name="Freihand 121">
                  <a:extLst>
                    <a:ext uri="{FF2B5EF4-FFF2-40B4-BE49-F238E27FC236}">
                      <a16:creationId xmlns:a16="http://schemas.microsoft.com/office/drawing/2014/main" id="{F2160CCA-F27B-4F00-ADB2-674A4144DF73}"/>
                    </a:ext>
                  </a:extLst>
                </p:cNvPr>
                <p:cNvPicPr/>
                <p:nvPr/>
              </p:nvPicPr>
              <p:blipFill>
                <a:blip r:embed="rId159"/>
                <a:stretch>
                  <a:fillRect/>
                </a:stretch>
              </p:blipFill>
              <p:spPr>
                <a:xfrm>
                  <a:off x="11320493" y="2117040"/>
                  <a:ext cx="1738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23" name="Freihand 122">
                  <a:extLst>
                    <a:ext uri="{FF2B5EF4-FFF2-40B4-BE49-F238E27FC236}">
                      <a16:creationId xmlns:a16="http://schemas.microsoft.com/office/drawing/2014/main" id="{0D134F9B-7836-45C4-ACCE-6DF8639662AB}"/>
                    </a:ext>
                  </a:extLst>
                </p14:cNvPr>
                <p14:cNvContentPartPr/>
                <p14:nvPr/>
              </p14:nvContentPartPr>
              <p14:xfrm>
                <a:off x="11526773" y="2151600"/>
                <a:ext cx="102960" cy="69480"/>
              </p14:xfrm>
            </p:contentPart>
          </mc:Choice>
          <mc:Fallback xmlns="">
            <p:pic>
              <p:nvPicPr>
                <p:cNvPr id="123" name="Freihand 122">
                  <a:extLst>
                    <a:ext uri="{FF2B5EF4-FFF2-40B4-BE49-F238E27FC236}">
                      <a16:creationId xmlns:a16="http://schemas.microsoft.com/office/drawing/2014/main" id="{0D134F9B-7836-45C4-ACCE-6DF8639662AB}"/>
                    </a:ext>
                  </a:extLst>
                </p:cNvPr>
                <p:cNvPicPr/>
                <p:nvPr/>
              </p:nvPicPr>
              <p:blipFill>
                <a:blip r:embed="rId161"/>
                <a:stretch>
                  <a:fillRect/>
                </a:stretch>
              </p:blipFill>
              <p:spPr>
                <a:xfrm>
                  <a:off x="11522453" y="2147280"/>
                  <a:ext cx="1116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24" name="Freihand 123">
                  <a:extLst>
                    <a:ext uri="{FF2B5EF4-FFF2-40B4-BE49-F238E27FC236}">
                      <a16:creationId xmlns:a16="http://schemas.microsoft.com/office/drawing/2014/main" id="{C735128A-E31E-4CA3-80C4-6213D0E4814D}"/>
                    </a:ext>
                  </a:extLst>
                </p14:cNvPr>
                <p14:cNvContentPartPr/>
                <p14:nvPr/>
              </p14:nvContentPartPr>
              <p14:xfrm>
                <a:off x="10955813" y="2452560"/>
                <a:ext cx="11520" cy="147600"/>
              </p14:xfrm>
            </p:contentPart>
          </mc:Choice>
          <mc:Fallback xmlns="">
            <p:pic>
              <p:nvPicPr>
                <p:cNvPr id="124" name="Freihand 123">
                  <a:extLst>
                    <a:ext uri="{FF2B5EF4-FFF2-40B4-BE49-F238E27FC236}">
                      <a16:creationId xmlns:a16="http://schemas.microsoft.com/office/drawing/2014/main" id="{C735128A-E31E-4CA3-80C4-6213D0E4814D}"/>
                    </a:ext>
                  </a:extLst>
                </p:cNvPr>
                <p:cNvPicPr/>
                <p:nvPr/>
              </p:nvPicPr>
              <p:blipFill>
                <a:blip r:embed="rId163"/>
                <a:stretch>
                  <a:fillRect/>
                </a:stretch>
              </p:blipFill>
              <p:spPr>
                <a:xfrm>
                  <a:off x="10951493" y="2448240"/>
                  <a:ext cx="201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25" name="Freihand 124">
                  <a:extLst>
                    <a:ext uri="{FF2B5EF4-FFF2-40B4-BE49-F238E27FC236}">
                      <a16:creationId xmlns:a16="http://schemas.microsoft.com/office/drawing/2014/main" id="{E6772815-DAB6-47D5-AAF8-FD4F73911015}"/>
                    </a:ext>
                  </a:extLst>
                </p14:cNvPr>
                <p14:cNvContentPartPr/>
                <p14:nvPr/>
              </p14:nvContentPartPr>
              <p14:xfrm>
                <a:off x="10872293" y="2551200"/>
                <a:ext cx="140400" cy="46080"/>
              </p14:xfrm>
            </p:contentPart>
          </mc:Choice>
          <mc:Fallback xmlns="">
            <p:pic>
              <p:nvPicPr>
                <p:cNvPr id="125" name="Freihand 124">
                  <a:extLst>
                    <a:ext uri="{FF2B5EF4-FFF2-40B4-BE49-F238E27FC236}">
                      <a16:creationId xmlns:a16="http://schemas.microsoft.com/office/drawing/2014/main" id="{E6772815-DAB6-47D5-AAF8-FD4F73911015}"/>
                    </a:ext>
                  </a:extLst>
                </p:cNvPr>
                <p:cNvPicPr/>
                <p:nvPr/>
              </p:nvPicPr>
              <p:blipFill>
                <a:blip r:embed="rId165"/>
                <a:stretch>
                  <a:fillRect/>
                </a:stretch>
              </p:blipFill>
              <p:spPr>
                <a:xfrm>
                  <a:off x="10867973" y="2546880"/>
                  <a:ext cx="1490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6" name="Freihand 125">
                  <a:extLst>
                    <a:ext uri="{FF2B5EF4-FFF2-40B4-BE49-F238E27FC236}">
                      <a16:creationId xmlns:a16="http://schemas.microsoft.com/office/drawing/2014/main" id="{7CB534C2-B400-4BF8-91B8-1C71C751B74B}"/>
                    </a:ext>
                  </a:extLst>
                </p14:cNvPr>
                <p14:cNvContentPartPr/>
                <p14:nvPr/>
              </p14:nvContentPartPr>
              <p14:xfrm>
                <a:off x="10888493" y="2433120"/>
                <a:ext cx="238680" cy="123480"/>
              </p14:xfrm>
            </p:contentPart>
          </mc:Choice>
          <mc:Fallback xmlns="">
            <p:pic>
              <p:nvPicPr>
                <p:cNvPr id="126" name="Freihand 125">
                  <a:extLst>
                    <a:ext uri="{FF2B5EF4-FFF2-40B4-BE49-F238E27FC236}">
                      <a16:creationId xmlns:a16="http://schemas.microsoft.com/office/drawing/2014/main" id="{7CB534C2-B400-4BF8-91B8-1C71C751B74B}"/>
                    </a:ext>
                  </a:extLst>
                </p:cNvPr>
                <p:cNvPicPr/>
                <p:nvPr/>
              </p:nvPicPr>
              <p:blipFill>
                <a:blip r:embed="rId167"/>
                <a:stretch>
                  <a:fillRect/>
                </a:stretch>
              </p:blipFill>
              <p:spPr>
                <a:xfrm>
                  <a:off x="10884173" y="2428800"/>
                  <a:ext cx="247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7" name="Freihand 126">
                  <a:extLst>
                    <a:ext uri="{FF2B5EF4-FFF2-40B4-BE49-F238E27FC236}">
                      <a16:creationId xmlns:a16="http://schemas.microsoft.com/office/drawing/2014/main" id="{AC5256AF-9345-4A10-A682-C1B261ED2D45}"/>
                    </a:ext>
                  </a:extLst>
                </p14:cNvPr>
                <p14:cNvContentPartPr/>
                <p14:nvPr/>
              </p14:nvContentPartPr>
              <p14:xfrm>
                <a:off x="11162453" y="2470560"/>
                <a:ext cx="127800" cy="196200"/>
              </p14:xfrm>
            </p:contentPart>
          </mc:Choice>
          <mc:Fallback xmlns="">
            <p:pic>
              <p:nvPicPr>
                <p:cNvPr id="127" name="Freihand 126">
                  <a:extLst>
                    <a:ext uri="{FF2B5EF4-FFF2-40B4-BE49-F238E27FC236}">
                      <a16:creationId xmlns:a16="http://schemas.microsoft.com/office/drawing/2014/main" id="{AC5256AF-9345-4A10-A682-C1B261ED2D45}"/>
                    </a:ext>
                  </a:extLst>
                </p:cNvPr>
                <p:cNvPicPr/>
                <p:nvPr/>
              </p:nvPicPr>
              <p:blipFill>
                <a:blip r:embed="rId169"/>
                <a:stretch>
                  <a:fillRect/>
                </a:stretch>
              </p:blipFill>
              <p:spPr>
                <a:xfrm>
                  <a:off x="11158133" y="2466240"/>
                  <a:ext cx="13644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28" name="Freihand 127">
                  <a:extLst>
                    <a:ext uri="{FF2B5EF4-FFF2-40B4-BE49-F238E27FC236}">
                      <a16:creationId xmlns:a16="http://schemas.microsoft.com/office/drawing/2014/main" id="{D06AD673-E82C-4870-8313-AECF7C2214A2}"/>
                    </a:ext>
                  </a:extLst>
                </p14:cNvPr>
                <p14:cNvContentPartPr/>
                <p14:nvPr/>
              </p14:nvContentPartPr>
              <p14:xfrm>
                <a:off x="11325893" y="2398920"/>
                <a:ext cx="178560" cy="152280"/>
              </p14:xfrm>
            </p:contentPart>
          </mc:Choice>
          <mc:Fallback xmlns="">
            <p:pic>
              <p:nvPicPr>
                <p:cNvPr id="128" name="Freihand 127">
                  <a:extLst>
                    <a:ext uri="{FF2B5EF4-FFF2-40B4-BE49-F238E27FC236}">
                      <a16:creationId xmlns:a16="http://schemas.microsoft.com/office/drawing/2014/main" id="{D06AD673-E82C-4870-8313-AECF7C2214A2}"/>
                    </a:ext>
                  </a:extLst>
                </p:cNvPr>
                <p:cNvPicPr/>
                <p:nvPr/>
              </p:nvPicPr>
              <p:blipFill>
                <a:blip r:embed="rId171"/>
                <a:stretch>
                  <a:fillRect/>
                </a:stretch>
              </p:blipFill>
              <p:spPr>
                <a:xfrm>
                  <a:off x="11321573" y="2394600"/>
                  <a:ext cx="1872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31" name="Freihand 130">
                  <a:extLst>
                    <a:ext uri="{FF2B5EF4-FFF2-40B4-BE49-F238E27FC236}">
                      <a16:creationId xmlns:a16="http://schemas.microsoft.com/office/drawing/2014/main" id="{13D6F61F-1BCF-4F4C-A52A-2D6F152B5F16}"/>
                    </a:ext>
                  </a:extLst>
                </p14:cNvPr>
                <p14:cNvContentPartPr/>
                <p14:nvPr/>
              </p14:nvContentPartPr>
              <p14:xfrm>
                <a:off x="11553773" y="2393520"/>
                <a:ext cx="64440" cy="211320"/>
              </p14:xfrm>
            </p:contentPart>
          </mc:Choice>
          <mc:Fallback xmlns="">
            <p:pic>
              <p:nvPicPr>
                <p:cNvPr id="131" name="Freihand 130">
                  <a:extLst>
                    <a:ext uri="{FF2B5EF4-FFF2-40B4-BE49-F238E27FC236}">
                      <a16:creationId xmlns:a16="http://schemas.microsoft.com/office/drawing/2014/main" id="{13D6F61F-1BCF-4F4C-A52A-2D6F152B5F16}"/>
                    </a:ext>
                  </a:extLst>
                </p:cNvPr>
                <p:cNvPicPr/>
                <p:nvPr/>
              </p:nvPicPr>
              <p:blipFill>
                <a:blip r:embed="rId173"/>
                <a:stretch>
                  <a:fillRect/>
                </a:stretch>
              </p:blipFill>
              <p:spPr>
                <a:xfrm>
                  <a:off x="11549453" y="2389200"/>
                  <a:ext cx="7308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32" name="Freihand 131">
                  <a:extLst>
                    <a:ext uri="{FF2B5EF4-FFF2-40B4-BE49-F238E27FC236}">
                      <a16:creationId xmlns:a16="http://schemas.microsoft.com/office/drawing/2014/main" id="{B80DBE6D-1BDF-44EB-8DD2-B4D5CAAB1B1A}"/>
                    </a:ext>
                  </a:extLst>
                </p14:cNvPr>
                <p14:cNvContentPartPr/>
                <p14:nvPr/>
              </p14:nvContentPartPr>
              <p14:xfrm>
                <a:off x="11620013" y="2452560"/>
                <a:ext cx="76680" cy="83520"/>
              </p14:xfrm>
            </p:contentPart>
          </mc:Choice>
          <mc:Fallback xmlns="">
            <p:pic>
              <p:nvPicPr>
                <p:cNvPr id="132" name="Freihand 131">
                  <a:extLst>
                    <a:ext uri="{FF2B5EF4-FFF2-40B4-BE49-F238E27FC236}">
                      <a16:creationId xmlns:a16="http://schemas.microsoft.com/office/drawing/2014/main" id="{B80DBE6D-1BDF-44EB-8DD2-B4D5CAAB1B1A}"/>
                    </a:ext>
                  </a:extLst>
                </p:cNvPr>
                <p:cNvPicPr/>
                <p:nvPr/>
              </p:nvPicPr>
              <p:blipFill>
                <a:blip r:embed="rId175"/>
                <a:stretch>
                  <a:fillRect/>
                </a:stretch>
              </p:blipFill>
              <p:spPr>
                <a:xfrm>
                  <a:off x="11615693" y="2448240"/>
                  <a:ext cx="85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33" name="Freihand 132">
                  <a:extLst>
                    <a:ext uri="{FF2B5EF4-FFF2-40B4-BE49-F238E27FC236}">
                      <a16:creationId xmlns:a16="http://schemas.microsoft.com/office/drawing/2014/main" id="{7787854B-F9A3-4899-85A5-3053C31C3812}"/>
                    </a:ext>
                  </a:extLst>
                </p14:cNvPr>
                <p14:cNvContentPartPr/>
                <p14:nvPr/>
              </p14:nvContentPartPr>
              <p14:xfrm>
                <a:off x="11698493" y="2371200"/>
                <a:ext cx="229320" cy="160920"/>
              </p14:xfrm>
            </p:contentPart>
          </mc:Choice>
          <mc:Fallback xmlns="">
            <p:pic>
              <p:nvPicPr>
                <p:cNvPr id="133" name="Freihand 132">
                  <a:extLst>
                    <a:ext uri="{FF2B5EF4-FFF2-40B4-BE49-F238E27FC236}">
                      <a16:creationId xmlns:a16="http://schemas.microsoft.com/office/drawing/2014/main" id="{7787854B-F9A3-4899-85A5-3053C31C3812}"/>
                    </a:ext>
                  </a:extLst>
                </p:cNvPr>
                <p:cNvPicPr/>
                <p:nvPr/>
              </p:nvPicPr>
              <p:blipFill>
                <a:blip r:embed="rId177"/>
                <a:stretch>
                  <a:fillRect/>
                </a:stretch>
              </p:blipFill>
              <p:spPr>
                <a:xfrm>
                  <a:off x="11694173" y="2366880"/>
                  <a:ext cx="23796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34" name="Freihand 133">
                  <a:extLst>
                    <a:ext uri="{FF2B5EF4-FFF2-40B4-BE49-F238E27FC236}">
                      <a16:creationId xmlns:a16="http://schemas.microsoft.com/office/drawing/2014/main" id="{131CE84D-B395-45AD-BEEB-6D497EADCA4A}"/>
                    </a:ext>
                  </a:extLst>
                </p14:cNvPr>
                <p14:cNvContentPartPr/>
                <p14:nvPr/>
              </p14:nvContentPartPr>
              <p14:xfrm>
                <a:off x="11886413" y="2428440"/>
                <a:ext cx="86040" cy="96120"/>
              </p14:xfrm>
            </p:contentPart>
          </mc:Choice>
          <mc:Fallback xmlns="">
            <p:pic>
              <p:nvPicPr>
                <p:cNvPr id="134" name="Freihand 133">
                  <a:extLst>
                    <a:ext uri="{FF2B5EF4-FFF2-40B4-BE49-F238E27FC236}">
                      <a16:creationId xmlns:a16="http://schemas.microsoft.com/office/drawing/2014/main" id="{131CE84D-B395-45AD-BEEB-6D497EADCA4A}"/>
                    </a:ext>
                  </a:extLst>
                </p:cNvPr>
                <p:cNvPicPr/>
                <p:nvPr/>
              </p:nvPicPr>
              <p:blipFill>
                <a:blip r:embed="rId179"/>
                <a:stretch>
                  <a:fillRect/>
                </a:stretch>
              </p:blipFill>
              <p:spPr>
                <a:xfrm>
                  <a:off x="11882093" y="2424120"/>
                  <a:ext cx="94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35" name="Freihand 134">
                  <a:extLst>
                    <a:ext uri="{FF2B5EF4-FFF2-40B4-BE49-F238E27FC236}">
                      <a16:creationId xmlns:a16="http://schemas.microsoft.com/office/drawing/2014/main" id="{F75102A1-27CF-4E1C-8026-371CBC9EA3A2}"/>
                    </a:ext>
                  </a:extLst>
                </p14:cNvPr>
                <p14:cNvContentPartPr/>
                <p14:nvPr/>
              </p14:nvContentPartPr>
              <p14:xfrm>
                <a:off x="11900093" y="2277600"/>
                <a:ext cx="203760" cy="337680"/>
              </p14:xfrm>
            </p:contentPart>
          </mc:Choice>
          <mc:Fallback xmlns="">
            <p:pic>
              <p:nvPicPr>
                <p:cNvPr id="135" name="Freihand 134">
                  <a:extLst>
                    <a:ext uri="{FF2B5EF4-FFF2-40B4-BE49-F238E27FC236}">
                      <a16:creationId xmlns:a16="http://schemas.microsoft.com/office/drawing/2014/main" id="{F75102A1-27CF-4E1C-8026-371CBC9EA3A2}"/>
                    </a:ext>
                  </a:extLst>
                </p:cNvPr>
                <p:cNvPicPr/>
                <p:nvPr/>
              </p:nvPicPr>
              <p:blipFill>
                <a:blip r:embed="rId181"/>
                <a:stretch>
                  <a:fillRect/>
                </a:stretch>
              </p:blipFill>
              <p:spPr>
                <a:xfrm>
                  <a:off x="11895773" y="2273280"/>
                  <a:ext cx="212400" cy="346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2">
            <p14:nvContentPartPr>
              <p14:cNvPr id="137" name="Freihand 136">
                <a:extLst>
                  <a:ext uri="{FF2B5EF4-FFF2-40B4-BE49-F238E27FC236}">
                    <a16:creationId xmlns:a16="http://schemas.microsoft.com/office/drawing/2014/main" id="{2B1C631C-BCC9-4BD8-855C-762BDAF92DE0}"/>
                  </a:ext>
                </a:extLst>
              </p14:cNvPr>
              <p14:cNvContentPartPr/>
              <p14:nvPr/>
            </p14:nvContentPartPr>
            <p14:xfrm>
              <a:off x="894533" y="1852080"/>
              <a:ext cx="357480" cy="810360"/>
            </p14:xfrm>
          </p:contentPart>
        </mc:Choice>
        <mc:Fallback xmlns="">
          <p:pic>
            <p:nvPicPr>
              <p:cNvPr id="137" name="Freihand 136">
                <a:extLst>
                  <a:ext uri="{FF2B5EF4-FFF2-40B4-BE49-F238E27FC236}">
                    <a16:creationId xmlns:a16="http://schemas.microsoft.com/office/drawing/2014/main" id="{2B1C631C-BCC9-4BD8-855C-762BDAF92DE0}"/>
                  </a:ext>
                </a:extLst>
              </p:cNvPr>
              <p:cNvPicPr/>
              <p:nvPr/>
            </p:nvPicPr>
            <p:blipFill>
              <a:blip r:embed="rId183"/>
              <a:stretch>
                <a:fillRect/>
              </a:stretch>
            </p:blipFill>
            <p:spPr>
              <a:xfrm>
                <a:off x="890213" y="1847760"/>
                <a:ext cx="366120" cy="8190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8" name="Freihand 137">
                <a:extLst>
                  <a:ext uri="{FF2B5EF4-FFF2-40B4-BE49-F238E27FC236}">
                    <a16:creationId xmlns:a16="http://schemas.microsoft.com/office/drawing/2014/main" id="{4A4E12AF-FBA2-46A7-8B15-D8538AA6F087}"/>
                  </a:ext>
                </a:extLst>
              </p14:cNvPr>
              <p14:cNvContentPartPr/>
              <p14:nvPr/>
            </p14:nvContentPartPr>
            <p14:xfrm>
              <a:off x="7407653" y="1958280"/>
              <a:ext cx="203400" cy="565200"/>
            </p14:xfrm>
          </p:contentPart>
        </mc:Choice>
        <mc:Fallback xmlns="">
          <p:pic>
            <p:nvPicPr>
              <p:cNvPr id="138" name="Freihand 137">
                <a:extLst>
                  <a:ext uri="{FF2B5EF4-FFF2-40B4-BE49-F238E27FC236}">
                    <a16:creationId xmlns:a16="http://schemas.microsoft.com/office/drawing/2014/main" id="{4A4E12AF-FBA2-46A7-8B15-D8538AA6F087}"/>
                  </a:ext>
                </a:extLst>
              </p:cNvPr>
              <p:cNvPicPr/>
              <p:nvPr/>
            </p:nvPicPr>
            <p:blipFill>
              <a:blip r:embed="rId185"/>
              <a:stretch>
                <a:fillRect/>
              </a:stretch>
            </p:blipFill>
            <p:spPr>
              <a:xfrm>
                <a:off x="7403333" y="1953960"/>
                <a:ext cx="212040" cy="5738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39" name="Freihand 138">
                <a:extLst>
                  <a:ext uri="{FF2B5EF4-FFF2-40B4-BE49-F238E27FC236}">
                    <a16:creationId xmlns:a16="http://schemas.microsoft.com/office/drawing/2014/main" id="{8D151527-ACBA-4BC9-9357-4A5F4E0E5519}"/>
                  </a:ext>
                </a:extLst>
              </p14:cNvPr>
              <p14:cNvContentPartPr/>
              <p14:nvPr/>
            </p14:nvContentPartPr>
            <p14:xfrm>
              <a:off x="2887853" y="2947200"/>
              <a:ext cx="3301200" cy="126360"/>
            </p14:xfrm>
          </p:contentPart>
        </mc:Choice>
        <mc:Fallback xmlns="">
          <p:pic>
            <p:nvPicPr>
              <p:cNvPr id="139" name="Freihand 138">
                <a:extLst>
                  <a:ext uri="{FF2B5EF4-FFF2-40B4-BE49-F238E27FC236}">
                    <a16:creationId xmlns:a16="http://schemas.microsoft.com/office/drawing/2014/main" id="{8D151527-ACBA-4BC9-9357-4A5F4E0E5519}"/>
                  </a:ext>
                </a:extLst>
              </p:cNvPr>
              <p:cNvPicPr/>
              <p:nvPr/>
            </p:nvPicPr>
            <p:blipFill>
              <a:blip r:embed="rId187"/>
              <a:stretch>
                <a:fillRect/>
              </a:stretch>
            </p:blipFill>
            <p:spPr>
              <a:xfrm>
                <a:off x="2883533" y="2942880"/>
                <a:ext cx="33098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3" name="Freihand 142">
                <a:extLst>
                  <a:ext uri="{FF2B5EF4-FFF2-40B4-BE49-F238E27FC236}">
                    <a16:creationId xmlns:a16="http://schemas.microsoft.com/office/drawing/2014/main" id="{9460B604-F1AC-46FB-8511-39C0C3486B6E}"/>
                  </a:ext>
                </a:extLst>
              </p14:cNvPr>
              <p14:cNvContentPartPr/>
              <p14:nvPr/>
            </p14:nvContentPartPr>
            <p14:xfrm>
              <a:off x="4271693" y="3653880"/>
              <a:ext cx="659520" cy="1256760"/>
            </p14:xfrm>
          </p:contentPart>
        </mc:Choice>
        <mc:Fallback xmlns="">
          <p:pic>
            <p:nvPicPr>
              <p:cNvPr id="143" name="Freihand 142">
                <a:extLst>
                  <a:ext uri="{FF2B5EF4-FFF2-40B4-BE49-F238E27FC236}">
                    <a16:creationId xmlns:a16="http://schemas.microsoft.com/office/drawing/2014/main" id="{9460B604-F1AC-46FB-8511-39C0C3486B6E}"/>
                  </a:ext>
                </a:extLst>
              </p:cNvPr>
              <p:cNvPicPr/>
              <p:nvPr/>
            </p:nvPicPr>
            <p:blipFill>
              <a:blip r:embed="rId189"/>
              <a:stretch>
                <a:fillRect/>
              </a:stretch>
            </p:blipFill>
            <p:spPr>
              <a:xfrm>
                <a:off x="4267373" y="3649560"/>
                <a:ext cx="668160" cy="12654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4" name="Freihand 143">
                <a:extLst>
                  <a:ext uri="{FF2B5EF4-FFF2-40B4-BE49-F238E27FC236}">
                    <a16:creationId xmlns:a16="http://schemas.microsoft.com/office/drawing/2014/main" id="{0074B44E-397B-49E2-A0A4-F70AA8CC687E}"/>
                  </a:ext>
                </a:extLst>
              </p14:cNvPr>
              <p14:cNvContentPartPr/>
              <p14:nvPr/>
            </p14:nvContentPartPr>
            <p14:xfrm>
              <a:off x="2586173" y="3631560"/>
              <a:ext cx="805320" cy="1265760"/>
            </p14:xfrm>
          </p:contentPart>
        </mc:Choice>
        <mc:Fallback xmlns="">
          <p:pic>
            <p:nvPicPr>
              <p:cNvPr id="144" name="Freihand 143">
                <a:extLst>
                  <a:ext uri="{FF2B5EF4-FFF2-40B4-BE49-F238E27FC236}">
                    <a16:creationId xmlns:a16="http://schemas.microsoft.com/office/drawing/2014/main" id="{0074B44E-397B-49E2-A0A4-F70AA8CC687E}"/>
                  </a:ext>
                </a:extLst>
              </p:cNvPr>
              <p:cNvPicPr/>
              <p:nvPr/>
            </p:nvPicPr>
            <p:blipFill>
              <a:blip r:embed="rId191"/>
              <a:stretch>
                <a:fillRect/>
              </a:stretch>
            </p:blipFill>
            <p:spPr>
              <a:xfrm>
                <a:off x="2581853" y="3627240"/>
                <a:ext cx="813960" cy="127440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50" name="Freihand 149">
                <a:extLst>
                  <a:ext uri="{FF2B5EF4-FFF2-40B4-BE49-F238E27FC236}">
                    <a16:creationId xmlns:a16="http://schemas.microsoft.com/office/drawing/2014/main" id="{971963F0-9D57-4B8E-B903-C074F91D1B0A}"/>
                  </a:ext>
                </a:extLst>
              </p14:cNvPr>
              <p14:cNvContentPartPr/>
              <p14:nvPr/>
            </p14:nvContentPartPr>
            <p14:xfrm>
              <a:off x="4225973" y="3531480"/>
              <a:ext cx="788760" cy="1269720"/>
            </p14:xfrm>
          </p:contentPart>
        </mc:Choice>
        <mc:Fallback xmlns="">
          <p:pic>
            <p:nvPicPr>
              <p:cNvPr id="150" name="Freihand 149">
                <a:extLst>
                  <a:ext uri="{FF2B5EF4-FFF2-40B4-BE49-F238E27FC236}">
                    <a16:creationId xmlns:a16="http://schemas.microsoft.com/office/drawing/2014/main" id="{971963F0-9D57-4B8E-B903-C074F91D1B0A}"/>
                  </a:ext>
                </a:extLst>
              </p:cNvPr>
              <p:cNvPicPr/>
              <p:nvPr/>
            </p:nvPicPr>
            <p:blipFill>
              <a:blip r:embed="rId193"/>
              <a:stretch>
                <a:fillRect/>
              </a:stretch>
            </p:blipFill>
            <p:spPr>
              <a:xfrm>
                <a:off x="4221653" y="3527160"/>
                <a:ext cx="797400" cy="1278360"/>
              </a:xfrm>
              <a:prstGeom prst="rect">
                <a:avLst/>
              </a:prstGeom>
            </p:spPr>
          </p:pic>
        </mc:Fallback>
      </mc:AlternateContent>
      <p:grpSp>
        <p:nvGrpSpPr>
          <p:cNvPr id="152" name="Gruppieren 151">
            <a:extLst>
              <a:ext uri="{FF2B5EF4-FFF2-40B4-BE49-F238E27FC236}">
                <a16:creationId xmlns:a16="http://schemas.microsoft.com/office/drawing/2014/main" id="{B62D1332-B4DC-4961-A521-65EBEED54A73}"/>
              </a:ext>
            </a:extLst>
          </p:cNvPr>
          <p:cNvGrpSpPr/>
          <p:nvPr/>
        </p:nvGrpSpPr>
        <p:grpSpPr>
          <a:xfrm>
            <a:off x="1912253" y="3726240"/>
            <a:ext cx="1921320" cy="2166480"/>
            <a:chOff x="1912253" y="3726240"/>
            <a:chExt cx="1921320" cy="2166480"/>
          </a:xfrm>
        </p:grpSpPr>
        <mc:AlternateContent xmlns:mc="http://schemas.openxmlformats.org/markup-compatibility/2006" xmlns:p14="http://schemas.microsoft.com/office/powerpoint/2010/main">
          <mc:Choice Requires="p14">
            <p:contentPart p14:bwMode="auto" r:id="rId194">
              <p14:nvContentPartPr>
                <p14:cNvPr id="146" name="Freihand 145">
                  <a:extLst>
                    <a:ext uri="{FF2B5EF4-FFF2-40B4-BE49-F238E27FC236}">
                      <a16:creationId xmlns:a16="http://schemas.microsoft.com/office/drawing/2014/main" id="{308A0821-4631-447E-9434-814DD132091B}"/>
                    </a:ext>
                  </a:extLst>
                </p14:cNvPr>
                <p14:cNvContentPartPr/>
                <p14:nvPr/>
              </p14:nvContentPartPr>
              <p14:xfrm>
                <a:off x="1912253" y="5189280"/>
                <a:ext cx="428400" cy="562680"/>
              </p14:xfrm>
            </p:contentPart>
          </mc:Choice>
          <mc:Fallback xmlns="">
            <p:pic>
              <p:nvPicPr>
                <p:cNvPr id="146" name="Freihand 145">
                  <a:extLst>
                    <a:ext uri="{FF2B5EF4-FFF2-40B4-BE49-F238E27FC236}">
                      <a16:creationId xmlns:a16="http://schemas.microsoft.com/office/drawing/2014/main" id="{308A0821-4631-447E-9434-814DD132091B}"/>
                    </a:ext>
                  </a:extLst>
                </p:cNvPr>
                <p:cNvPicPr/>
                <p:nvPr/>
              </p:nvPicPr>
              <p:blipFill>
                <a:blip r:embed="rId195"/>
                <a:stretch>
                  <a:fillRect/>
                </a:stretch>
              </p:blipFill>
              <p:spPr>
                <a:xfrm>
                  <a:off x="1907933" y="5184960"/>
                  <a:ext cx="437040" cy="5713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40" name="Freihand 139">
                  <a:extLst>
                    <a:ext uri="{FF2B5EF4-FFF2-40B4-BE49-F238E27FC236}">
                      <a16:creationId xmlns:a16="http://schemas.microsoft.com/office/drawing/2014/main" id="{2C524AF0-F4D1-431E-B35B-BC00294A18CE}"/>
                    </a:ext>
                  </a:extLst>
                </p14:cNvPr>
                <p14:cNvContentPartPr/>
                <p14:nvPr/>
              </p14:nvContentPartPr>
              <p14:xfrm>
                <a:off x="2338133" y="3782760"/>
                <a:ext cx="1457640" cy="1118160"/>
              </p14:xfrm>
            </p:contentPart>
          </mc:Choice>
          <mc:Fallback xmlns="">
            <p:pic>
              <p:nvPicPr>
                <p:cNvPr id="140" name="Freihand 139">
                  <a:extLst>
                    <a:ext uri="{FF2B5EF4-FFF2-40B4-BE49-F238E27FC236}">
                      <a16:creationId xmlns:a16="http://schemas.microsoft.com/office/drawing/2014/main" id="{2C524AF0-F4D1-431E-B35B-BC00294A18CE}"/>
                    </a:ext>
                  </a:extLst>
                </p:cNvPr>
                <p:cNvPicPr/>
                <p:nvPr/>
              </p:nvPicPr>
              <p:blipFill>
                <a:blip r:embed="rId197"/>
                <a:stretch>
                  <a:fillRect/>
                </a:stretch>
              </p:blipFill>
              <p:spPr>
                <a:xfrm>
                  <a:off x="2333813" y="3778440"/>
                  <a:ext cx="1466280" cy="11268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1" name="Freihand 140">
                  <a:extLst>
                    <a:ext uri="{FF2B5EF4-FFF2-40B4-BE49-F238E27FC236}">
                      <a16:creationId xmlns:a16="http://schemas.microsoft.com/office/drawing/2014/main" id="{5038F434-6279-4B38-8120-2432805E1D82}"/>
                    </a:ext>
                  </a:extLst>
                </p14:cNvPr>
                <p14:cNvContentPartPr/>
                <p14:nvPr/>
              </p14:nvContentPartPr>
              <p14:xfrm>
                <a:off x="2773373" y="3726240"/>
                <a:ext cx="546120" cy="1072440"/>
              </p14:xfrm>
            </p:contentPart>
          </mc:Choice>
          <mc:Fallback xmlns="">
            <p:pic>
              <p:nvPicPr>
                <p:cNvPr id="141" name="Freihand 140">
                  <a:extLst>
                    <a:ext uri="{FF2B5EF4-FFF2-40B4-BE49-F238E27FC236}">
                      <a16:creationId xmlns:a16="http://schemas.microsoft.com/office/drawing/2014/main" id="{5038F434-6279-4B38-8120-2432805E1D82}"/>
                    </a:ext>
                  </a:extLst>
                </p:cNvPr>
                <p:cNvPicPr/>
                <p:nvPr/>
              </p:nvPicPr>
              <p:blipFill>
                <a:blip r:embed="rId199"/>
                <a:stretch>
                  <a:fillRect/>
                </a:stretch>
              </p:blipFill>
              <p:spPr>
                <a:xfrm>
                  <a:off x="2769053" y="3721920"/>
                  <a:ext cx="554760" cy="10810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8" name="Freihand 147">
                  <a:extLst>
                    <a:ext uri="{FF2B5EF4-FFF2-40B4-BE49-F238E27FC236}">
                      <a16:creationId xmlns:a16="http://schemas.microsoft.com/office/drawing/2014/main" id="{F626E104-D232-404E-BDE2-DFAC453C9A71}"/>
                    </a:ext>
                  </a:extLst>
                </p14:cNvPr>
                <p14:cNvContentPartPr/>
                <p14:nvPr/>
              </p14:nvContentPartPr>
              <p14:xfrm>
                <a:off x="3368813" y="3798240"/>
                <a:ext cx="464760" cy="1013760"/>
              </p14:xfrm>
            </p:contentPart>
          </mc:Choice>
          <mc:Fallback xmlns="">
            <p:pic>
              <p:nvPicPr>
                <p:cNvPr id="148" name="Freihand 147">
                  <a:extLst>
                    <a:ext uri="{FF2B5EF4-FFF2-40B4-BE49-F238E27FC236}">
                      <a16:creationId xmlns:a16="http://schemas.microsoft.com/office/drawing/2014/main" id="{F626E104-D232-404E-BDE2-DFAC453C9A71}"/>
                    </a:ext>
                  </a:extLst>
                </p:cNvPr>
                <p:cNvPicPr/>
                <p:nvPr/>
              </p:nvPicPr>
              <p:blipFill>
                <a:blip r:embed="rId201"/>
                <a:stretch>
                  <a:fillRect/>
                </a:stretch>
              </p:blipFill>
              <p:spPr>
                <a:xfrm>
                  <a:off x="3364493" y="3793920"/>
                  <a:ext cx="473400" cy="10224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51" name="Freihand 150">
                  <a:extLst>
                    <a:ext uri="{FF2B5EF4-FFF2-40B4-BE49-F238E27FC236}">
                      <a16:creationId xmlns:a16="http://schemas.microsoft.com/office/drawing/2014/main" id="{4D23AFDF-B774-414B-8807-A1AD3BD33BC2}"/>
                    </a:ext>
                  </a:extLst>
                </p14:cNvPr>
                <p14:cNvContentPartPr/>
                <p14:nvPr/>
              </p14:nvContentPartPr>
              <p14:xfrm>
                <a:off x="2296013" y="5075520"/>
                <a:ext cx="370440" cy="817200"/>
              </p14:xfrm>
            </p:contentPart>
          </mc:Choice>
          <mc:Fallback xmlns="">
            <p:pic>
              <p:nvPicPr>
                <p:cNvPr id="151" name="Freihand 150">
                  <a:extLst>
                    <a:ext uri="{FF2B5EF4-FFF2-40B4-BE49-F238E27FC236}">
                      <a16:creationId xmlns:a16="http://schemas.microsoft.com/office/drawing/2014/main" id="{4D23AFDF-B774-414B-8807-A1AD3BD33BC2}"/>
                    </a:ext>
                  </a:extLst>
                </p:cNvPr>
                <p:cNvPicPr/>
                <p:nvPr/>
              </p:nvPicPr>
              <p:blipFill>
                <a:blip r:embed="rId203"/>
                <a:stretch>
                  <a:fillRect/>
                </a:stretch>
              </p:blipFill>
              <p:spPr>
                <a:xfrm>
                  <a:off x="2291693" y="5071200"/>
                  <a:ext cx="379080" cy="825840"/>
                </a:xfrm>
                <a:prstGeom prst="rect">
                  <a:avLst/>
                </a:prstGeom>
              </p:spPr>
            </p:pic>
          </mc:Fallback>
        </mc:AlternateContent>
      </p:grpSp>
      <p:grpSp>
        <p:nvGrpSpPr>
          <p:cNvPr id="188" name="Gruppieren 187">
            <a:extLst>
              <a:ext uri="{FF2B5EF4-FFF2-40B4-BE49-F238E27FC236}">
                <a16:creationId xmlns:a16="http://schemas.microsoft.com/office/drawing/2014/main" id="{6B67D965-BEA3-44C9-98A9-B6730650707A}"/>
              </a:ext>
            </a:extLst>
          </p:cNvPr>
          <p:cNvGrpSpPr/>
          <p:nvPr/>
        </p:nvGrpSpPr>
        <p:grpSpPr>
          <a:xfrm>
            <a:off x="2566013" y="5712720"/>
            <a:ext cx="5410440" cy="440280"/>
            <a:chOff x="2566013" y="5712720"/>
            <a:chExt cx="5410440" cy="440280"/>
          </a:xfrm>
        </p:grpSpPr>
        <mc:AlternateContent xmlns:mc="http://schemas.openxmlformats.org/markup-compatibility/2006" xmlns:p14="http://schemas.microsoft.com/office/powerpoint/2010/main">
          <mc:Choice Requires="p14">
            <p:contentPart p14:bwMode="auto" r:id="rId204">
              <p14:nvContentPartPr>
                <p14:cNvPr id="153" name="Freihand 152">
                  <a:extLst>
                    <a:ext uri="{FF2B5EF4-FFF2-40B4-BE49-F238E27FC236}">
                      <a16:creationId xmlns:a16="http://schemas.microsoft.com/office/drawing/2014/main" id="{8C7210F3-D632-4B91-B412-48A27A73E764}"/>
                    </a:ext>
                  </a:extLst>
                </p14:cNvPr>
                <p14:cNvContentPartPr/>
                <p14:nvPr/>
              </p14:nvContentPartPr>
              <p14:xfrm>
                <a:off x="2731613" y="5906040"/>
                <a:ext cx="236880" cy="159840"/>
              </p14:xfrm>
            </p:contentPart>
          </mc:Choice>
          <mc:Fallback xmlns="">
            <p:pic>
              <p:nvPicPr>
                <p:cNvPr id="153" name="Freihand 152">
                  <a:extLst>
                    <a:ext uri="{FF2B5EF4-FFF2-40B4-BE49-F238E27FC236}">
                      <a16:creationId xmlns:a16="http://schemas.microsoft.com/office/drawing/2014/main" id="{8C7210F3-D632-4B91-B412-48A27A73E764}"/>
                    </a:ext>
                  </a:extLst>
                </p:cNvPr>
                <p:cNvPicPr/>
                <p:nvPr/>
              </p:nvPicPr>
              <p:blipFill>
                <a:blip r:embed="rId205"/>
                <a:stretch>
                  <a:fillRect/>
                </a:stretch>
              </p:blipFill>
              <p:spPr>
                <a:xfrm>
                  <a:off x="2727293" y="5901720"/>
                  <a:ext cx="24552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54" name="Freihand 153">
                  <a:extLst>
                    <a:ext uri="{FF2B5EF4-FFF2-40B4-BE49-F238E27FC236}">
                      <a16:creationId xmlns:a16="http://schemas.microsoft.com/office/drawing/2014/main" id="{7AB7D1B6-91F0-484E-AD92-33B21AC28600}"/>
                    </a:ext>
                  </a:extLst>
                </p14:cNvPr>
                <p14:cNvContentPartPr/>
                <p14:nvPr/>
              </p14:nvContentPartPr>
              <p14:xfrm>
                <a:off x="2566013" y="5838000"/>
                <a:ext cx="402840" cy="201240"/>
              </p14:xfrm>
            </p:contentPart>
          </mc:Choice>
          <mc:Fallback xmlns="">
            <p:pic>
              <p:nvPicPr>
                <p:cNvPr id="154" name="Freihand 153">
                  <a:extLst>
                    <a:ext uri="{FF2B5EF4-FFF2-40B4-BE49-F238E27FC236}">
                      <a16:creationId xmlns:a16="http://schemas.microsoft.com/office/drawing/2014/main" id="{7AB7D1B6-91F0-484E-AD92-33B21AC28600}"/>
                    </a:ext>
                  </a:extLst>
                </p:cNvPr>
                <p:cNvPicPr/>
                <p:nvPr/>
              </p:nvPicPr>
              <p:blipFill>
                <a:blip r:embed="rId207"/>
                <a:stretch>
                  <a:fillRect/>
                </a:stretch>
              </p:blipFill>
              <p:spPr>
                <a:xfrm>
                  <a:off x="2561693" y="5833680"/>
                  <a:ext cx="41148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56" name="Freihand 155">
                  <a:extLst>
                    <a:ext uri="{FF2B5EF4-FFF2-40B4-BE49-F238E27FC236}">
                      <a16:creationId xmlns:a16="http://schemas.microsoft.com/office/drawing/2014/main" id="{95F9B7D6-0140-4EE3-9672-F7D6E3A20DB1}"/>
                    </a:ext>
                  </a:extLst>
                </p14:cNvPr>
                <p14:cNvContentPartPr/>
                <p14:nvPr/>
              </p14:nvContentPartPr>
              <p14:xfrm>
                <a:off x="3135893" y="5950320"/>
                <a:ext cx="137880" cy="202680"/>
              </p14:xfrm>
            </p:contentPart>
          </mc:Choice>
          <mc:Fallback xmlns="">
            <p:pic>
              <p:nvPicPr>
                <p:cNvPr id="156" name="Freihand 155">
                  <a:extLst>
                    <a:ext uri="{FF2B5EF4-FFF2-40B4-BE49-F238E27FC236}">
                      <a16:creationId xmlns:a16="http://schemas.microsoft.com/office/drawing/2014/main" id="{95F9B7D6-0140-4EE3-9672-F7D6E3A20DB1}"/>
                    </a:ext>
                  </a:extLst>
                </p:cNvPr>
                <p:cNvPicPr/>
                <p:nvPr/>
              </p:nvPicPr>
              <p:blipFill>
                <a:blip r:embed="rId209"/>
                <a:stretch>
                  <a:fillRect/>
                </a:stretch>
              </p:blipFill>
              <p:spPr>
                <a:xfrm>
                  <a:off x="3131573" y="5946000"/>
                  <a:ext cx="14652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7" name="Freihand 156">
                  <a:extLst>
                    <a:ext uri="{FF2B5EF4-FFF2-40B4-BE49-F238E27FC236}">
                      <a16:creationId xmlns:a16="http://schemas.microsoft.com/office/drawing/2014/main" id="{BB2BFC86-8B2A-4071-B0A4-386F8F1BCFB3}"/>
                    </a:ext>
                  </a:extLst>
                </p14:cNvPr>
                <p14:cNvContentPartPr/>
                <p14:nvPr/>
              </p14:nvContentPartPr>
              <p14:xfrm>
                <a:off x="3182693" y="5958960"/>
                <a:ext cx="283320" cy="176400"/>
              </p14:xfrm>
            </p:contentPart>
          </mc:Choice>
          <mc:Fallback xmlns="">
            <p:pic>
              <p:nvPicPr>
                <p:cNvPr id="157" name="Freihand 156">
                  <a:extLst>
                    <a:ext uri="{FF2B5EF4-FFF2-40B4-BE49-F238E27FC236}">
                      <a16:creationId xmlns:a16="http://schemas.microsoft.com/office/drawing/2014/main" id="{BB2BFC86-8B2A-4071-B0A4-386F8F1BCFB3}"/>
                    </a:ext>
                  </a:extLst>
                </p:cNvPr>
                <p:cNvPicPr/>
                <p:nvPr/>
              </p:nvPicPr>
              <p:blipFill>
                <a:blip r:embed="rId211"/>
                <a:stretch>
                  <a:fillRect/>
                </a:stretch>
              </p:blipFill>
              <p:spPr>
                <a:xfrm>
                  <a:off x="3178373" y="5954640"/>
                  <a:ext cx="29196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8" name="Freihand 157">
                  <a:extLst>
                    <a:ext uri="{FF2B5EF4-FFF2-40B4-BE49-F238E27FC236}">
                      <a16:creationId xmlns:a16="http://schemas.microsoft.com/office/drawing/2014/main" id="{C6D4310C-3138-4B41-A964-D2AE1206AAF4}"/>
                    </a:ext>
                  </a:extLst>
                </p14:cNvPr>
                <p14:cNvContentPartPr/>
                <p14:nvPr/>
              </p14:nvContentPartPr>
              <p14:xfrm>
                <a:off x="3468533" y="5917200"/>
                <a:ext cx="112320" cy="185040"/>
              </p14:xfrm>
            </p:contentPart>
          </mc:Choice>
          <mc:Fallback xmlns="">
            <p:pic>
              <p:nvPicPr>
                <p:cNvPr id="158" name="Freihand 157">
                  <a:extLst>
                    <a:ext uri="{FF2B5EF4-FFF2-40B4-BE49-F238E27FC236}">
                      <a16:creationId xmlns:a16="http://schemas.microsoft.com/office/drawing/2014/main" id="{C6D4310C-3138-4B41-A964-D2AE1206AAF4}"/>
                    </a:ext>
                  </a:extLst>
                </p:cNvPr>
                <p:cNvPicPr/>
                <p:nvPr/>
              </p:nvPicPr>
              <p:blipFill>
                <a:blip r:embed="rId213"/>
                <a:stretch>
                  <a:fillRect/>
                </a:stretch>
              </p:blipFill>
              <p:spPr>
                <a:xfrm>
                  <a:off x="3464213" y="5912880"/>
                  <a:ext cx="1209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9" name="Freihand 158">
                  <a:extLst>
                    <a:ext uri="{FF2B5EF4-FFF2-40B4-BE49-F238E27FC236}">
                      <a16:creationId xmlns:a16="http://schemas.microsoft.com/office/drawing/2014/main" id="{994BF39A-EDA8-453A-935A-8752144D6E66}"/>
                    </a:ext>
                  </a:extLst>
                </p14:cNvPr>
                <p14:cNvContentPartPr/>
                <p14:nvPr/>
              </p14:nvContentPartPr>
              <p14:xfrm>
                <a:off x="3629813" y="5883000"/>
                <a:ext cx="258840" cy="199440"/>
              </p14:xfrm>
            </p:contentPart>
          </mc:Choice>
          <mc:Fallback xmlns="">
            <p:pic>
              <p:nvPicPr>
                <p:cNvPr id="159" name="Freihand 158">
                  <a:extLst>
                    <a:ext uri="{FF2B5EF4-FFF2-40B4-BE49-F238E27FC236}">
                      <a16:creationId xmlns:a16="http://schemas.microsoft.com/office/drawing/2014/main" id="{994BF39A-EDA8-453A-935A-8752144D6E66}"/>
                    </a:ext>
                  </a:extLst>
                </p:cNvPr>
                <p:cNvPicPr/>
                <p:nvPr/>
              </p:nvPicPr>
              <p:blipFill>
                <a:blip r:embed="rId215"/>
                <a:stretch>
                  <a:fillRect/>
                </a:stretch>
              </p:blipFill>
              <p:spPr>
                <a:xfrm>
                  <a:off x="3625493" y="5878680"/>
                  <a:ext cx="26748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60" name="Freihand 159">
                  <a:extLst>
                    <a:ext uri="{FF2B5EF4-FFF2-40B4-BE49-F238E27FC236}">
                      <a16:creationId xmlns:a16="http://schemas.microsoft.com/office/drawing/2014/main" id="{AE9C1128-6945-4154-98A8-2FE16E4787E4}"/>
                    </a:ext>
                  </a:extLst>
                </p14:cNvPr>
                <p14:cNvContentPartPr/>
                <p14:nvPr/>
              </p14:nvContentPartPr>
              <p14:xfrm>
                <a:off x="3822413" y="5951760"/>
                <a:ext cx="45360" cy="6120"/>
              </p14:xfrm>
            </p:contentPart>
          </mc:Choice>
          <mc:Fallback xmlns="">
            <p:pic>
              <p:nvPicPr>
                <p:cNvPr id="160" name="Freihand 159">
                  <a:extLst>
                    <a:ext uri="{FF2B5EF4-FFF2-40B4-BE49-F238E27FC236}">
                      <a16:creationId xmlns:a16="http://schemas.microsoft.com/office/drawing/2014/main" id="{AE9C1128-6945-4154-98A8-2FE16E4787E4}"/>
                    </a:ext>
                  </a:extLst>
                </p:cNvPr>
                <p:cNvPicPr/>
                <p:nvPr/>
              </p:nvPicPr>
              <p:blipFill>
                <a:blip r:embed="rId217"/>
                <a:stretch>
                  <a:fillRect/>
                </a:stretch>
              </p:blipFill>
              <p:spPr>
                <a:xfrm>
                  <a:off x="3818093" y="5947440"/>
                  <a:ext cx="540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1" name="Freihand 160">
                  <a:extLst>
                    <a:ext uri="{FF2B5EF4-FFF2-40B4-BE49-F238E27FC236}">
                      <a16:creationId xmlns:a16="http://schemas.microsoft.com/office/drawing/2014/main" id="{AF79DE49-9F81-417B-A465-4ABA2AFA85D9}"/>
                    </a:ext>
                  </a:extLst>
                </p14:cNvPr>
                <p14:cNvContentPartPr/>
                <p14:nvPr/>
              </p14:nvContentPartPr>
              <p14:xfrm>
                <a:off x="3913133" y="5976240"/>
                <a:ext cx="185760" cy="75600"/>
              </p14:xfrm>
            </p:contentPart>
          </mc:Choice>
          <mc:Fallback xmlns="">
            <p:pic>
              <p:nvPicPr>
                <p:cNvPr id="161" name="Freihand 160">
                  <a:extLst>
                    <a:ext uri="{FF2B5EF4-FFF2-40B4-BE49-F238E27FC236}">
                      <a16:creationId xmlns:a16="http://schemas.microsoft.com/office/drawing/2014/main" id="{AF79DE49-9F81-417B-A465-4ABA2AFA85D9}"/>
                    </a:ext>
                  </a:extLst>
                </p:cNvPr>
                <p:cNvPicPr/>
                <p:nvPr/>
              </p:nvPicPr>
              <p:blipFill>
                <a:blip r:embed="rId219"/>
                <a:stretch>
                  <a:fillRect/>
                </a:stretch>
              </p:blipFill>
              <p:spPr>
                <a:xfrm>
                  <a:off x="3908813" y="5971920"/>
                  <a:ext cx="19440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62" name="Freihand 161">
                  <a:extLst>
                    <a:ext uri="{FF2B5EF4-FFF2-40B4-BE49-F238E27FC236}">
                      <a16:creationId xmlns:a16="http://schemas.microsoft.com/office/drawing/2014/main" id="{38C70C7E-12E5-4EA7-9EA2-F826B42143DD}"/>
                    </a:ext>
                  </a:extLst>
                </p14:cNvPr>
                <p14:cNvContentPartPr/>
                <p14:nvPr/>
              </p14:nvContentPartPr>
              <p14:xfrm>
                <a:off x="4045613" y="5975880"/>
                <a:ext cx="149400" cy="75960"/>
              </p14:xfrm>
            </p:contentPart>
          </mc:Choice>
          <mc:Fallback xmlns="">
            <p:pic>
              <p:nvPicPr>
                <p:cNvPr id="162" name="Freihand 161">
                  <a:extLst>
                    <a:ext uri="{FF2B5EF4-FFF2-40B4-BE49-F238E27FC236}">
                      <a16:creationId xmlns:a16="http://schemas.microsoft.com/office/drawing/2014/main" id="{38C70C7E-12E5-4EA7-9EA2-F826B42143DD}"/>
                    </a:ext>
                  </a:extLst>
                </p:cNvPr>
                <p:cNvPicPr/>
                <p:nvPr/>
              </p:nvPicPr>
              <p:blipFill>
                <a:blip r:embed="rId221"/>
                <a:stretch>
                  <a:fillRect/>
                </a:stretch>
              </p:blipFill>
              <p:spPr>
                <a:xfrm>
                  <a:off x="4041293" y="5971560"/>
                  <a:ext cx="1580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63" name="Freihand 162">
                  <a:extLst>
                    <a:ext uri="{FF2B5EF4-FFF2-40B4-BE49-F238E27FC236}">
                      <a16:creationId xmlns:a16="http://schemas.microsoft.com/office/drawing/2014/main" id="{64FDF549-6082-4415-A6F7-357DC46FC899}"/>
                    </a:ext>
                  </a:extLst>
                </p14:cNvPr>
                <p14:cNvContentPartPr/>
                <p14:nvPr/>
              </p14:nvContentPartPr>
              <p14:xfrm>
                <a:off x="4210133" y="5977680"/>
                <a:ext cx="91440" cy="78840"/>
              </p14:xfrm>
            </p:contentPart>
          </mc:Choice>
          <mc:Fallback xmlns="">
            <p:pic>
              <p:nvPicPr>
                <p:cNvPr id="163" name="Freihand 162">
                  <a:extLst>
                    <a:ext uri="{FF2B5EF4-FFF2-40B4-BE49-F238E27FC236}">
                      <a16:creationId xmlns:a16="http://schemas.microsoft.com/office/drawing/2014/main" id="{64FDF549-6082-4415-A6F7-357DC46FC899}"/>
                    </a:ext>
                  </a:extLst>
                </p:cNvPr>
                <p:cNvPicPr/>
                <p:nvPr/>
              </p:nvPicPr>
              <p:blipFill>
                <a:blip r:embed="rId223"/>
                <a:stretch>
                  <a:fillRect/>
                </a:stretch>
              </p:blipFill>
              <p:spPr>
                <a:xfrm>
                  <a:off x="4205813" y="5973360"/>
                  <a:ext cx="100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4" name="Freihand 163">
                  <a:extLst>
                    <a:ext uri="{FF2B5EF4-FFF2-40B4-BE49-F238E27FC236}">
                      <a16:creationId xmlns:a16="http://schemas.microsoft.com/office/drawing/2014/main" id="{4CB561BE-18E7-4451-9973-9299A0A39320}"/>
                    </a:ext>
                  </a:extLst>
                </p14:cNvPr>
                <p14:cNvContentPartPr/>
                <p14:nvPr/>
              </p14:nvContentPartPr>
              <p14:xfrm>
                <a:off x="4322093" y="5868240"/>
                <a:ext cx="196200" cy="165960"/>
              </p14:xfrm>
            </p:contentPart>
          </mc:Choice>
          <mc:Fallback xmlns="">
            <p:pic>
              <p:nvPicPr>
                <p:cNvPr id="164" name="Freihand 163">
                  <a:extLst>
                    <a:ext uri="{FF2B5EF4-FFF2-40B4-BE49-F238E27FC236}">
                      <a16:creationId xmlns:a16="http://schemas.microsoft.com/office/drawing/2014/main" id="{4CB561BE-18E7-4451-9973-9299A0A39320}"/>
                    </a:ext>
                  </a:extLst>
                </p:cNvPr>
                <p:cNvPicPr/>
                <p:nvPr/>
              </p:nvPicPr>
              <p:blipFill>
                <a:blip r:embed="rId225"/>
                <a:stretch>
                  <a:fillRect/>
                </a:stretch>
              </p:blipFill>
              <p:spPr>
                <a:xfrm>
                  <a:off x="4317773" y="5863920"/>
                  <a:ext cx="2048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65" name="Freihand 164">
                  <a:extLst>
                    <a:ext uri="{FF2B5EF4-FFF2-40B4-BE49-F238E27FC236}">
                      <a16:creationId xmlns:a16="http://schemas.microsoft.com/office/drawing/2014/main" id="{CC72ACFF-5AEA-46D4-8674-D794F02CD36C}"/>
                    </a:ext>
                  </a:extLst>
                </p14:cNvPr>
                <p14:cNvContentPartPr/>
                <p14:nvPr/>
              </p14:nvContentPartPr>
              <p14:xfrm>
                <a:off x="4523333" y="5844480"/>
                <a:ext cx="320400" cy="289800"/>
              </p14:xfrm>
            </p:contentPart>
          </mc:Choice>
          <mc:Fallback xmlns="">
            <p:pic>
              <p:nvPicPr>
                <p:cNvPr id="165" name="Freihand 164">
                  <a:extLst>
                    <a:ext uri="{FF2B5EF4-FFF2-40B4-BE49-F238E27FC236}">
                      <a16:creationId xmlns:a16="http://schemas.microsoft.com/office/drawing/2014/main" id="{CC72ACFF-5AEA-46D4-8674-D794F02CD36C}"/>
                    </a:ext>
                  </a:extLst>
                </p:cNvPr>
                <p:cNvPicPr/>
                <p:nvPr/>
              </p:nvPicPr>
              <p:blipFill>
                <a:blip r:embed="rId227"/>
                <a:stretch>
                  <a:fillRect/>
                </a:stretch>
              </p:blipFill>
              <p:spPr>
                <a:xfrm>
                  <a:off x="4519013" y="5840160"/>
                  <a:ext cx="32904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6" name="Freihand 165">
                  <a:extLst>
                    <a:ext uri="{FF2B5EF4-FFF2-40B4-BE49-F238E27FC236}">
                      <a16:creationId xmlns:a16="http://schemas.microsoft.com/office/drawing/2014/main" id="{C2679EB6-BDAC-4ABB-BCA1-31C3E81AFDE4}"/>
                    </a:ext>
                  </a:extLst>
                </p14:cNvPr>
                <p14:cNvContentPartPr/>
                <p14:nvPr/>
              </p14:nvContentPartPr>
              <p14:xfrm>
                <a:off x="5043173" y="5935200"/>
                <a:ext cx="22680" cy="77040"/>
              </p14:xfrm>
            </p:contentPart>
          </mc:Choice>
          <mc:Fallback xmlns="">
            <p:pic>
              <p:nvPicPr>
                <p:cNvPr id="166" name="Freihand 165">
                  <a:extLst>
                    <a:ext uri="{FF2B5EF4-FFF2-40B4-BE49-F238E27FC236}">
                      <a16:creationId xmlns:a16="http://schemas.microsoft.com/office/drawing/2014/main" id="{C2679EB6-BDAC-4ABB-BCA1-31C3E81AFDE4}"/>
                    </a:ext>
                  </a:extLst>
                </p:cNvPr>
                <p:cNvPicPr/>
                <p:nvPr/>
              </p:nvPicPr>
              <p:blipFill>
                <a:blip r:embed="rId229"/>
                <a:stretch>
                  <a:fillRect/>
                </a:stretch>
              </p:blipFill>
              <p:spPr>
                <a:xfrm>
                  <a:off x="5038853" y="5930880"/>
                  <a:ext cx="3132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7" name="Freihand 166">
                  <a:extLst>
                    <a:ext uri="{FF2B5EF4-FFF2-40B4-BE49-F238E27FC236}">
                      <a16:creationId xmlns:a16="http://schemas.microsoft.com/office/drawing/2014/main" id="{D2F6952D-5255-41A2-9C80-1A33AE524C79}"/>
                    </a:ext>
                  </a:extLst>
                </p14:cNvPr>
                <p14:cNvContentPartPr/>
                <p14:nvPr/>
              </p14:nvContentPartPr>
              <p14:xfrm>
                <a:off x="5074853" y="5877960"/>
                <a:ext cx="23040" cy="45000"/>
              </p14:xfrm>
            </p:contentPart>
          </mc:Choice>
          <mc:Fallback xmlns="">
            <p:pic>
              <p:nvPicPr>
                <p:cNvPr id="167" name="Freihand 166">
                  <a:extLst>
                    <a:ext uri="{FF2B5EF4-FFF2-40B4-BE49-F238E27FC236}">
                      <a16:creationId xmlns:a16="http://schemas.microsoft.com/office/drawing/2014/main" id="{D2F6952D-5255-41A2-9C80-1A33AE524C79}"/>
                    </a:ext>
                  </a:extLst>
                </p:cNvPr>
                <p:cNvPicPr/>
                <p:nvPr/>
              </p:nvPicPr>
              <p:blipFill>
                <a:blip r:embed="rId231"/>
                <a:stretch>
                  <a:fillRect/>
                </a:stretch>
              </p:blipFill>
              <p:spPr>
                <a:xfrm>
                  <a:off x="5070533" y="5873640"/>
                  <a:ext cx="31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8" name="Freihand 167">
                  <a:extLst>
                    <a:ext uri="{FF2B5EF4-FFF2-40B4-BE49-F238E27FC236}">
                      <a16:creationId xmlns:a16="http://schemas.microsoft.com/office/drawing/2014/main" id="{A6E5CC17-3E69-4561-8914-E9A78705D16B}"/>
                    </a:ext>
                  </a:extLst>
                </p14:cNvPr>
                <p14:cNvContentPartPr/>
                <p14:nvPr/>
              </p14:nvContentPartPr>
              <p14:xfrm>
                <a:off x="5098613" y="5843040"/>
                <a:ext cx="145440" cy="185760"/>
              </p14:xfrm>
            </p:contentPart>
          </mc:Choice>
          <mc:Fallback xmlns="">
            <p:pic>
              <p:nvPicPr>
                <p:cNvPr id="168" name="Freihand 167">
                  <a:extLst>
                    <a:ext uri="{FF2B5EF4-FFF2-40B4-BE49-F238E27FC236}">
                      <a16:creationId xmlns:a16="http://schemas.microsoft.com/office/drawing/2014/main" id="{A6E5CC17-3E69-4561-8914-E9A78705D16B}"/>
                    </a:ext>
                  </a:extLst>
                </p:cNvPr>
                <p:cNvPicPr/>
                <p:nvPr/>
              </p:nvPicPr>
              <p:blipFill>
                <a:blip r:embed="rId233"/>
                <a:stretch>
                  <a:fillRect/>
                </a:stretch>
              </p:blipFill>
              <p:spPr>
                <a:xfrm>
                  <a:off x="5094293" y="5838720"/>
                  <a:ext cx="1540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9" name="Freihand 168">
                  <a:extLst>
                    <a:ext uri="{FF2B5EF4-FFF2-40B4-BE49-F238E27FC236}">
                      <a16:creationId xmlns:a16="http://schemas.microsoft.com/office/drawing/2014/main" id="{1F12F043-AE66-45D0-8A5A-9B3A9F450D9A}"/>
                    </a:ext>
                  </a:extLst>
                </p14:cNvPr>
                <p14:cNvContentPartPr/>
                <p14:nvPr/>
              </p14:nvContentPartPr>
              <p14:xfrm>
                <a:off x="5200493" y="5912880"/>
                <a:ext cx="89640" cy="51840"/>
              </p14:xfrm>
            </p:contentPart>
          </mc:Choice>
          <mc:Fallback xmlns="">
            <p:pic>
              <p:nvPicPr>
                <p:cNvPr id="169" name="Freihand 168">
                  <a:extLst>
                    <a:ext uri="{FF2B5EF4-FFF2-40B4-BE49-F238E27FC236}">
                      <a16:creationId xmlns:a16="http://schemas.microsoft.com/office/drawing/2014/main" id="{1F12F043-AE66-45D0-8A5A-9B3A9F450D9A}"/>
                    </a:ext>
                  </a:extLst>
                </p:cNvPr>
                <p:cNvPicPr/>
                <p:nvPr/>
              </p:nvPicPr>
              <p:blipFill>
                <a:blip r:embed="rId235"/>
                <a:stretch>
                  <a:fillRect/>
                </a:stretch>
              </p:blipFill>
              <p:spPr>
                <a:xfrm>
                  <a:off x="5196173" y="5908560"/>
                  <a:ext cx="982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0" name="Freihand 169">
                  <a:extLst>
                    <a:ext uri="{FF2B5EF4-FFF2-40B4-BE49-F238E27FC236}">
                      <a16:creationId xmlns:a16="http://schemas.microsoft.com/office/drawing/2014/main" id="{3C6BD904-988C-48DF-A502-009F5EC1C38B}"/>
                    </a:ext>
                  </a:extLst>
                </p14:cNvPr>
                <p14:cNvContentPartPr/>
                <p14:nvPr/>
              </p14:nvContentPartPr>
              <p14:xfrm>
                <a:off x="5425853" y="5827920"/>
                <a:ext cx="57960" cy="246600"/>
              </p14:xfrm>
            </p:contentPart>
          </mc:Choice>
          <mc:Fallback xmlns="">
            <p:pic>
              <p:nvPicPr>
                <p:cNvPr id="170" name="Freihand 169">
                  <a:extLst>
                    <a:ext uri="{FF2B5EF4-FFF2-40B4-BE49-F238E27FC236}">
                      <a16:creationId xmlns:a16="http://schemas.microsoft.com/office/drawing/2014/main" id="{3C6BD904-988C-48DF-A502-009F5EC1C38B}"/>
                    </a:ext>
                  </a:extLst>
                </p:cNvPr>
                <p:cNvPicPr/>
                <p:nvPr/>
              </p:nvPicPr>
              <p:blipFill>
                <a:blip r:embed="rId237"/>
                <a:stretch>
                  <a:fillRect/>
                </a:stretch>
              </p:blipFill>
              <p:spPr>
                <a:xfrm>
                  <a:off x="5421533" y="5823600"/>
                  <a:ext cx="6660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1" name="Freihand 170">
                  <a:extLst>
                    <a:ext uri="{FF2B5EF4-FFF2-40B4-BE49-F238E27FC236}">
                      <a16:creationId xmlns:a16="http://schemas.microsoft.com/office/drawing/2014/main" id="{F5E6BF7F-3BF6-4692-B88F-6E71E3F3DDE5}"/>
                    </a:ext>
                  </a:extLst>
                </p14:cNvPr>
                <p14:cNvContentPartPr/>
                <p14:nvPr/>
              </p14:nvContentPartPr>
              <p14:xfrm>
                <a:off x="5520893" y="5929800"/>
                <a:ext cx="96480" cy="59040"/>
              </p14:xfrm>
            </p:contentPart>
          </mc:Choice>
          <mc:Fallback xmlns="">
            <p:pic>
              <p:nvPicPr>
                <p:cNvPr id="171" name="Freihand 170">
                  <a:extLst>
                    <a:ext uri="{FF2B5EF4-FFF2-40B4-BE49-F238E27FC236}">
                      <a16:creationId xmlns:a16="http://schemas.microsoft.com/office/drawing/2014/main" id="{F5E6BF7F-3BF6-4692-B88F-6E71E3F3DDE5}"/>
                    </a:ext>
                  </a:extLst>
                </p:cNvPr>
                <p:cNvPicPr/>
                <p:nvPr/>
              </p:nvPicPr>
              <p:blipFill>
                <a:blip r:embed="rId239"/>
                <a:stretch>
                  <a:fillRect/>
                </a:stretch>
              </p:blipFill>
              <p:spPr>
                <a:xfrm>
                  <a:off x="5516573" y="5925480"/>
                  <a:ext cx="10512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2" name="Freihand 171">
                  <a:extLst>
                    <a:ext uri="{FF2B5EF4-FFF2-40B4-BE49-F238E27FC236}">
                      <a16:creationId xmlns:a16="http://schemas.microsoft.com/office/drawing/2014/main" id="{2F6061D2-683A-40CB-AB12-EA9A4771CA88}"/>
                    </a:ext>
                  </a:extLst>
                </p14:cNvPr>
                <p14:cNvContentPartPr/>
                <p14:nvPr/>
              </p14:nvContentPartPr>
              <p14:xfrm>
                <a:off x="5658053" y="5847360"/>
                <a:ext cx="99000" cy="130320"/>
              </p14:xfrm>
            </p:contentPart>
          </mc:Choice>
          <mc:Fallback xmlns="">
            <p:pic>
              <p:nvPicPr>
                <p:cNvPr id="172" name="Freihand 171">
                  <a:extLst>
                    <a:ext uri="{FF2B5EF4-FFF2-40B4-BE49-F238E27FC236}">
                      <a16:creationId xmlns:a16="http://schemas.microsoft.com/office/drawing/2014/main" id="{2F6061D2-683A-40CB-AB12-EA9A4771CA88}"/>
                    </a:ext>
                  </a:extLst>
                </p:cNvPr>
                <p:cNvPicPr/>
                <p:nvPr/>
              </p:nvPicPr>
              <p:blipFill>
                <a:blip r:embed="rId241"/>
                <a:stretch>
                  <a:fillRect/>
                </a:stretch>
              </p:blipFill>
              <p:spPr>
                <a:xfrm>
                  <a:off x="5653733" y="5843040"/>
                  <a:ext cx="10764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3" name="Freihand 172">
                  <a:extLst>
                    <a:ext uri="{FF2B5EF4-FFF2-40B4-BE49-F238E27FC236}">
                      <a16:creationId xmlns:a16="http://schemas.microsoft.com/office/drawing/2014/main" id="{7435BB13-D14B-4342-A57C-D7C508380095}"/>
                    </a:ext>
                  </a:extLst>
                </p14:cNvPr>
                <p14:cNvContentPartPr/>
                <p14:nvPr/>
              </p14:nvContentPartPr>
              <p14:xfrm>
                <a:off x="5794493" y="5917560"/>
                <a:ext cx="177840" cy="46440"/>
              </p14:xfrm>
            </p:contentPart>
          </mc:Choice>
          <mc:Fallback xmlns="">
            <p:pic>
              <p:nvPicPr>
                <p:cNvPr id="173" name="Freihand 172">
                  <a:extLst>
                    <a:ext uri="{FF2B5EF4-FFF2-40B4-BE49-F238E27FC236}">
                      <a16:creationId xmlns:a16="http://schemas.microsoft.com/office/drawing/2014/main" id="{7435BB13-D14B-4342-A57C-D7C508380095}"/>
                    </a:ext>
                  </a:extLst>
                </p:cNvPr>
                <p:cNvPicPr/>
                <p:nvPr/>
              </p:nvPicPr>
              <p:blipFill>
                <a:blip r:embed="rId243"/>
                <a:stretch>
                  <a:fillRect/>
                </a:stretch>
              </p:blipFill>
              <p:spPr>
                <a:xfrm>
                  <a:off x="5790173" y="5913240"/>
                  <a:ext cx="18648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4" name="Freihand 173">
                  <a:extLst>
                    <a:ext uri="{FF2B5EF4-FFF2-40B4-BE49-F238E27FC236}">
                      <a16:creationId xmlns:a16="http://schemas.microsoft.com/office/drawing/2014/main" id="{35D2B5BF-72CA-421E-8F48-F2C216EAF2F9}"/>
                    </a:ext>
                  </a:extLst>
                </p14:cNvPr>
                <p14:cNvContentPartPr/>
                <p14:nvPr/>
              </p14:nvContentPartPr>
              <p14:xfrm>
                <a:off x="5979533" y="5871480"/>
                <a:ext cx="137520" cy="99000"/>
              </p14:xfrm>
            </p:contentPart>
          </mc:Choice>
          <mc:Fallback xmlns="">
            <p:pic>
              <p:nvPicPr>
                <p:cNvPr id="174" name="Freihand 173">
                  <a:extLst>
                    <a:ext uri="{FF2B5EF4-FFF2-40B4-BE49-F238E27FC236}">
                      <a16:creationId xmlns:a16="http://schemas.microsoft.com/office/drawing/2014/main" id="{35D2B5BF-72CA-421E-8F48-F2C216EAF2F9}"/>
                    </a:ext>
                  </a:extLst>
                </p:cNvPr>
                <p:cNvPicPr/>
                <p:nvPr/>
              </p:nvPicPr>
              <p:blipFill>
                <a:blip r:embed="rId245"/>
                <a:stretch>
                  <a:fillRect/>
                </a:stretch>
              </p:blipFill>
              <p:spPr>
                <a:xfrm>
                  <a:off x="5975213" y="5867160"/>
                  <a:ext cx="1461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5" name="Freihand 174">
                  <a:extLst>
                    <a:ext uri="{FF2B5EF4-FFF2-40B4-BE49-F238E27FC236}">
                      <a16:creationId xmlns:a16="http://schemas.microsoft.com/office/drawing/2014/main" id="{B5A6DA8A-E378-4E48-994F-2092D36572B2}"/>
                    </a:ext>
                  </a:extLst>
                </p14:cNvPr>
                <p14:cNvContentPartPr/>
                <p14:nvPr/>
              </p14:nvContentPartPr>
              <p14:xfrm>
                <a:off x="6310013" y="5898480"/>
                <a:ext cx="345960" cy="65880"/>
              </p14:xfrm>
            </p:contentPart>
          </mc:Choice>
          <mc:Fallback xmlns="">
            <p:pic>
              <p:nvPicPr>
                <p:cNvPr id="175" name="Freihand 174">
                  <a:extLst>
                    <a:ext uri="{FF2B5EF4-FFF2-40B4-BE49-F238E27FC236}">
                      <a16:creationId xmlns:a16="http://schemas.microsoft.com/office/drawing/2014/main" id="{B5A6DA8A-E378-4E48-994F-2092D36572B2}"/>
                    </a:ext>
                  </a:extLst>
                </p:cNvPr>
                <p:cNvPicPr/>
                <p:nvPr/>
              </p:nvPicPr>
              <p:blipFill>
                <a:blip r:embed="rId247"/>
                <a:stretch>
                  <a:fillRect/>
                </a:stretch>
              </p:blipFill>
              <p:spPr>
                <a:xfrm>
                  <a:off x="6305693" y="5894160"/>
                  <a:ext cx="35460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CF1F020D-F7A2-40CF-B142-1E6DF482E2CF}"/>
                    </a:ext>
                  </a:extLst>
                </p14:cNvPr>
                <p14:cNvContentPartPr/>
                <p14:nvPr/>
              </p14:nvContentPartPr>
              <p14:xfrm>
                <a:off x="6636173" y="5813880"/>
                <a:ext cx="24480" cy="5040"/>
              </p14:xfrm>
            </p:contentPart>
          </mc:Choice>
          <mc:Fallback xmlns="">
            <p:pic>
              <p:nvPicPr>
                <p:cNvPr id="176" name="Freihand 175">
                  <a:extLst>
                    <a:ext uri="{FF2B5EF4-FFF2-40B4-BE49-F238E27FC236}">
                      <a16:creationId xmlns:a16="http://schemas.microsoft.com/office/drawing/2014/main" id="{CF1F020D-F7A2-40CF-B142-1E6DF482E2CF}"/>
                    </a:ext>
                  </a:extLst>
                </p:cNvPr>
                <p:cNvPicPr/>
                <p:nvPr/>
              </p:nvPicPr>
              <p:blipFill>
                <a:blip r:embed="rId249"/>
                <a:stretch>
                  <a:fillRect/>
                </a:stretch>
              </p:blipFill>
              <p:spPr>
                <a:xfrm>
                  <a:off x="6631853" y="5809560"/>
                  <a:ext cx="331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EABBEFEB-D8BC-4EC0-B603-4D16394C297D}"/>
                    </a:ext>
                  </a:extLst>
                </p14:cNvPr>
                <p14:cNvContentPartPr/>
                <p14:nvPr/>
              </p14:nvContentPartPr>
              <p14:xfrm>
                <a:off x="7010933" y="5827920"/>
                <a:ext cx="29160" cy="181080"/>
              </p14:xfrm>
            </p:contentPart>
          </mc:Choice>
          <mc:Fallback xmlns="">
            <p:pic>
              <p:nvPicPr>
                <p:cNvPr id="177" name="Freihand 176">
                  <a:extLst>
                    <a:ext uri="{FF2B5EF4-FFF2-40B4-BE49-F238E27FC236}">
                      <a16:creationId xmlns:a16="http://schemas.microsoft.com/office/drawing/2014/main" id="{EABBEFEB-D8BC-4EC0-B603-4D16394C297D}"/>
                    </a:ext>
                  </a:extLst>
                </p:cNvPr>
                <p:cNvPicPr/>
                <p:nvPr/>
              </p:nvPicPr>
              <p:blipFill>
                <a:blip r:embed="rId251"/>
                <a:stretch>
                  <a:fillRect/>
                </a:stretch>
              </p:blipFill>
              <p:spPr>
                <a:xfrm>
                  <a:off x="7006613" y="5823600"/>
                  <a:ext cx="378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B83D629B-E6D2-4D56-BF4C-461286D48FB7}"/>
                    </a:ext>
                  </a:extLst>
                </p14:cNvPr>
                <p14:cNvContentPartPr/>
                <p14:nvPr/>
              </p14:nvContentPartPr>
              <p14:xfrm>
                <a:off x="6966653" y="5795880"/>
                <a:ext cx="205920" cy="187560"/>
              </p14:xfrm>
            </p:contentPart>
          </mc:Choice>
          <mc:Fallback xmlns="">
            <p:pic>
              <p:nvPicPr>
                <p:cNvPr id="178" name="Freihand 177">
                  <a:extLst>
                    <a:ext uri="{FF2B5EF4-FFF2-40B4-BE49-F238E27FC236}">
                      <a16:creationId xmlns:a16="http://schemas.microsoft.com/office/drawing/2014/main" id="{B83D629B-E6D2-4D56-BF4C-461286D48FB7}"/>
                    </a:ext>
                  </a:extLst>
                </p:cNvPr>
                <p:cNvPicPr/>
                <p:nvPr/>
              </p:nvPicPr>
              <p:blipFill>
                <a:blip r:embed="rId253"/>
                <a:stretch>
                  <a:fillRect/>
                </a:stretch>
              </p:blipFill>
              <p:spPr>
                <a:xfrm>
                  <a:off x="6962333" y="5791560"/>
                  <a:ext cx="21456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6B6A81AC-9A5E-4B72-91E4-44EA399E45B4}"/>
                    </a:ext>
                  </a:extLst>
                </p14:cNvPr>
                <p14:cNvContentPartPr/>
                <p14:nvPr/>
              </p14:nvContentPartPr>
              <p14:xfrm>
                <a:off x="7170413" y="5888040"/>
                <a:ext cx="87840" cy="90000"/>
              </p14:xfrm>
            </p:contentPart>
          </mc:Choice>
          <mc:Fallback xmlns="">
            <p:pic>
              <p:nvPicPr>
                <p:cNvPr id="179" name="Freihand 178">
                  <a:extLst>
                    <a:ext uri="{FF2B5EF4-FFF2-40B4-BE49-F238E27FC236}">
                      <a16:creationId xmlns:a16="http://schemas.microsoft.com/office/drawing/2014/main" id="{6B6A81AC-9A5E-4B72-91E4-44EA399E45B4}"/>
                    </a:ext>
                  </a:extLst>
                </p:cNvPr>
                <p:cNvPicPr/>
                <p:nvPr/>
              </p:nvPicPr>
              <p:blipFill>
                <a:blip r:embed="rId255"/>
                <a:stretch>
                  <a:fillRect/>
                </a:stretch>
              </p:blipFill>
              <p:spPr>
                <a:xfrm>
                  <a:off x="7166093" y="5883720"/>
                  <a:ext cx="964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9A88E5AC-9DFC-4F8B-ACD9-7342C2AA6462}"/>
                    </a:ext>
                  </a:extLst>
                </p14:cNvPr>
                <p14:cNvContentPartPr/>
                <p14:nvPr/>
              </p14:nvContentPartPr>
              <p14:xfrm>
                <a:off x="7267613" y="5890920"/>
                <a:ext cx="118800" cy="73080"/>
              </p14:xfrm>
            </p:contentPart>
          </mc:Choice>
          <mc:Fallback xmlns="">
            <p:pic>
              <p:nvPicPr>
                <p:cNvPr id="180" name="Freihand 179">
                  <a:extLst>
                    <a:ext uri="{FF2B5EF4-FFF2-40B4-BE49-F238E27FC236}">
                      <a16:creationId xmlns:a16="http://schemas.microsoft.com/office/drawing/2014/main" id="{9A88E5AC-9DFC-4F8B-ACD9-7342C2AA6462}"/>
                    </a:ext>
                  </a:extLst>
                </p:cNvPr>
                <p:cNvPicPr/>
                <p:nvPr/>
              </p:nvPicPr>
              <p:blipFill>
                <a:blip r:embed="rId257"/>
                <a:stretch>
                  <a:fillRect/>
                </a:stretch>
              </p:blipFill>
              <p:spPr>
                <a:xfrm>
                  <a:off x="7263293" y="5886600"/>
                  <a:ext cx="1274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1" name="Freihand 180">
                  <a:extLst>
                    <a:ext uri="{FF2B5EF4-FFF2-40B4-BE49-F238E27FC236}">
                      <a16:creationId xmlns:a16="http://schemas.microsoft.com/office/drawing/2014/main" id="{D6D62E56-4238-442B-9BA1-02636552F72C}"/>
                    </a:ext>
                  </a:extLst>
                </p14:cNvPr>
                <p14:cNvContentPartPr/>
                <p14:nvPr/>
              </p14:nvContentPartPr>
              <p14:xfrm>
                <a:off x="7418093" y="5804160"/>
                <a:ext cx="50760" cy="177480"/>
              </p14:xfrm>
            </p:contentPart>
          </mc:Choice>
          <mc:Fallback xmlns="">
            <p:pic>
              <p:nvPicPr>
                <p:cNvPr id="181" name="Freihand 180">
                  <a:extLst>
                    <a:ext uri="{FF2B5EF4-FFF2-40B4-BE49-F238E27FC236}">
                      <a16:creationId xmlns:a16="http://schemas.microsoft.com/office/drawing/2014/main" id="{D6D62E56-4238-442B-9BA1-02636552F72C}"/>
                    </a:ext>
                  </a:extLst>
                </p:cNvPr>
                <p:cNvPicPr/>
                <p:nvPr/>
              </p:nvPicPr>
              <p:blipFill>
                <a:blip r:embed="rId259"/>
                <a:stretch>
                  <a:fillRect/>
                </a:stretch>
              </p:blipFill>
              <p:spPr>
                <a:xfrm>
                  <a:off x="7413773" y="5799840"/>
                  <a:ext cx="5940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2" name="Freihand 181">
                  <a:extLst>
                    <a:ext uri="{FF2B5EF4-FFF2-40B4-BE49-F238E27FC236}">
                      <a16:creationId xmlns:a16="http://schemas.microsoft.com/office/drawing/2014/main" id="{59826D8F-F88E-4ACA-9F75-0C4EEBCC48F8}"/>
                    </a:ext>
                  </a:extLst>
                </p14:cNvPr>
                <p14:cNvContentPartPr/>
                <p14:nvPr/>
              </p14:nvContentPartPr>
              <p14:xfrm>
                <a:off x="7490813" y="5790840"/>
                <a:ext cx="28440" cy="182160"/>
              </p14:xfrm>
            </p:contentPart>
          </mc:Choice>
          <mc:Fallback xmlns="">
            <p:pic>
              <p:nvPicPr>
                <p:cNvPr id="182" name="Freihand 181">
                  <a:extLst>
                    <a:ext uri="{FF2B5EF4-FFF2-40B4-BE49-F238E27FC236}">
                      <a16:creationId xmlns:a16="http://schemas.microsoft.com/office/drawing/2014/main" id="{59826D8F-F88E-4ACA-9F75-0C4EEBCC48F8}"/>
                    </a:ext>
                  </a:extLst>
                </p:cNvPr>
                <p:cNvPicPr/>
                <p:nvPr/>
              </p:nvPicPr>
              <p:blipFill>
                <a:blip r:embed="rId261"/>
                <a:stretch>
                  <a:fillRect/>
                </a:stretch>
              </p:blipFill>
              <p:spPr>
                <a:xfrm>
                  <a:off x="7486493" y="5786520"/>
                  <a:ext cx="370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3" name="Freihand 182">
                  <a:extLst>
                    <a:ext uri="{FF2B5EF4-FFF2-40B4-BE49-F238E27FC236}">
                      <a16:creationId xmlns:a16="http://schemas.microsoft.com/office/drawing/2014/main" id="{1385D5DA-FCB4-429A-AC5B-4F0D79836122}"/>
                    </a:ext>
                  </a:extLst>
                </p14:cNvPr>
                <p14:cNvContentPartPr/>
                <p14:nvPr/>
              </p14:nvContentPartPr>
              <p14:xfrm>
                <a:off x="7533653" y="5875800"/>
                <a:ext cx="96840" cy="84960"/>
              </p14:xfrm>
            </p:contentPart>
          </mc:Choice>
          <mc:Fallback xmlns="">
            <p:pic>
              <p:nvPicPr>
                <p:cNvPr id="183" name="Freihand 182">
                  <a:extLst>
                    <a:ext uri="{FF2B5EF4-FFF2-40B4-BE49-F238E27FC236}">
                      <a16:creationId xmlns:a16="http://schemas.microsoft.com/office/drawing/2014/main" id="{1385D5DA-FCB4-429A-AC5B-4F0D79836122}"/>
                    </a:ext>
                  </a:extLst>
                </p:cNvPr>
                <p:cNvPicPr/>
                <p:nvPr/>
              </p:nvPicPr>
              <p:blipFill>
                <a:blip r:embed="rId263"/>
                <a:stretch>
                  <a:fillRect/>
                </a:stretch>
              </p:blipFill>
              <p:spPr>
                <a:xfrm>
                  <a:off x="7528973" y="5871480"/>
                  <a:ext cx="1054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4" name="Freihand 183">
                  <a:extLst>
                    <a:ext uri="{FF2B5EF4-FFF2-40B4-BE49-F238E27FC236}">
                      <a16:creationId xmlns:a16="http://schemas.microsoft.com/office/drawing/2014/main" id="{19CCA2C4-236F-4C20-B6AE-154EC220D426}"/>
                    </a:ext>
                  </a:extLst>
                </p14:cNvPr>
                <p14:cNvContentPartPr/>
                <p14:nvPr/>
              </p14:nvContentPartPr>
              <p14:xfrm>
                <a:off x="7643813" y="5791920"/>
                <a:ext cx="237960" cy="140040"/>
              </p14:xfrm>
            </p:contentPart>
          </mc:Choice>
          <mc:Fallback xmlns="">
            <p:pic>
              <p:nvPicPr>
                <p:cNvPr id="184" name="Freihand 183">
                  <a:extLst>
                    <a:ext uri="{FF2B5EF4-FFF2-40B4-BE49-F238E27FC236}">
                      <a16:creationId xmlns:a16="http://schemas.microsoft.com/office/drawing/2014/main" id="{19CCA2C4-236F-4C20-B6AE-154EC220D426}"/>
                    </a:ext>
                  </a:extLst>
                </p:cNvPr>
                <p:cNvPicPr/>
                <p:nvPr/>
              </p:nvPicPr>
              <p:blipFill>
                <a:blip r:embed="rId265"/>
                <a:stretch>
                  <a:fillRect/>
                </a:stretch>
              </p:blipFill>
              <p:spPr>
                <a:xfrm>
                  <a:off x="7639493" y="5787600"/>
                  <a:ext cx="2466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5" name="Freihand 184">
                  <a:extLst>
                    <a:ext uri="{FF2B5EF4-FFF2-40B4-BE49-F238E27FC236}">
                      <a16:creationId xmlns:a16="http://schemas.microsoft.com/office/drawing/2014/main" id="{08C40B9D-7D80-4F4D-BD1F-11E24B133D93}"/>
                    </a:ext>
                  </a:extLst>
                </p14:cNvPr>
                <p14:cNvContentPartPr/>
                <p14:nvPr/>
              </p14:nvContentPartPr>
              <p14:xfrm>
                <a:off x="7940093" y="5712720"/>
                <a:ext cx="36360" cy="253440"/>
              </p14:xfrm>
            </p:contentPart>
          </mc:Choice>
          <mc:Fallback xmlns="">
            <p:pic>
              <p:nvPicPr>
                <p:cNvPr id="185" name="Freihand 184">
                  <a:extLst>
                    <a:ext uri="{FF2B5EF4-FFF2-40B4-BE49-F238E27FC236}">
                      <a16:creationId xmlns:a16="http://schemas.microsoft.com/office/drawing/2014/main" id="{08C40B9D-7D80-4F4D-BD1F-11E24B133D93}"/>
                    </a:ext>
                  </a:extLst>
                </p:cNvPr>
                <p:cNvPicPr/>
                <p:nvPr/>
              </p:nvPicPr>
              <p:blipFill>
                <a:blip r:embed="rId267"/>
                <a:stretch>
                  <a:fillRect/>
                </a:stretch>
              </p:blipFill>
              <p:spPr>
                <a:xfrm>
                  <a:off x="7935773" y="5708400"/>
                  <a:ext cx="45000" cy="262080"/>
                </a:xfrm>
                <a:prstGeom prst="rect">
                  <a:avLst/>
                </a:prstGeom>
              </p:spPr>
            </p:pic>
          </mc:Fallback>
        </mc:AlternateContent>
      </p:grpSp>
      <p:grpSp>
        <p:nvGrpSpPr>
          <p:cNvPr id="199" name="Gruppieren 198">
            <a:extLst>
              <a:ext uri="{FF2B5EF4-FFF2-40B4-BE49-F238E27FC236}">
                <a16:creationId xmlns:a16="http://schemas.microsoft.com/office/drawing/2014/main" id="{8352259B-2FB5-4A2B-A3B4-19C4C21300EA}"/>
              </a:ext>
            </a:extLst>
          </p:cNvPr>
          <p:cNvGrpSpPr/>
          <p:nvPr/>
        </p:nvGrpSpPr>
        <p:grpSpPr>
          <a:xfrm>
            <a:off x="7110653" y="2704200"/>
            <a:ext cx="3143160" cy="1515240"/>
            <a:chOff x="7110653" y="2704200"/>
            <a:chExt cx="3143160" cy="1515240"/>
          </a:xfrm>
        </p:grpSpPr>
        <mc:AlternateContent xmlns:mc="http://schemas.openxmlformats.org/markup-compatibility/2006" xmlns:p14="http://schemas.microsoft.com/office/powerpoint/2010/main">
          <mc:Choice Requires="p14">
            <p:contentPart p14:bwMode="auto" r:id="rId268">
              <p14:nvContentPartPr>
                <p14:cNvPr id="189" name="Freihand 188">
                  <a:extLst>
                    <a:ext uri="{FF2B5EF4-FFF2-40B4-BE49-F238E27FC236}">
                      <a16:creationId xmlns:a16="http://schemas.microsoft.com/office/drawing/2014/main" id="{BCA7F157-5951-466E-9F3A-E1ABC2469AE5}"/>
                    </a:ext>
                  </a:extLst>
                </p14:cNvPr>
                <p14:cNvContentPartPr/>
                <p14:nvPr/>
              </p14:nvContentPartPr>
              <p14:xfrm>
                <a:off x="7571093" y="3009120"/>
                <a:ext cx="40680" cy="1157760"/>
              </p14:xfrm>
            </p:contentPart>
          </mc:Choice>
          <mc:Fallback xmlns="">
            <p:pic>
              <p:nvPicPr>
                <p:cNvPr id="189" name="Freihand 188">
                  <a:extLst>
                    <a:ext uri="{FF2B5EF4-FFF2-40B4-BE49-F238E27FC236}">
                      <a16:creationId xmlns:a16="http://schemas.microsoft.com/office/drawing/2014/main" id="{BCA7F157-5951-466E-9F3A-E1ABC2469AE5}"/>
                    </a:ext>
                  </a:extLst>
                </p:cNvPr>
                <p:cNvPicPr/>
                <p:nvPr/>
              </p:nvPicPr>
              <p:blipFill>
                <a:blip r:embed="rId269"/>
                <a:stretch>
                  <a:fillRect/>
                </a:stretch>
              </p:blipFill>
              <p:spPr>
                <a:xfrm>
                  <a:off x="7566773" y="3004800"/>
                  <a:ext cx="49320" cy="11664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90" name="Freihand 189">
                  <a:extLst>
                    <a:ext uri="{FF2B5EF4-FFF2-40B4-BE49-F238E27FC236}">
                      <a16:creationId xmlns:a16="http://schemas.microsoft.com/office/drawing/2014/main" id="{4746CC1E-BEFB-461C-8841-081D7E4B2D56}"/>
                    </a:ext>
                  </a:extLst>
                </p14:cNvPr>
                <p14:cNvContentPartPr/>
                <p14:nvPr/>
              </p14:nvContentPartPr>
              <p14:xfrm>
                <a:off x="7171853" y="3941160"/>
                <a:ext cx="2975400" cy="208080"/>
              </p14:xfrm>
            </p:contentPart>
          </mc:Choice>
          <mc:Fallback xmlns="">
            <p:pic>
              <p:nvPicPr>
                <p:cNvPr id="190" name="Freihand 189">
                  <a:extLst>
                    <a:ext uri="{FF2B5EF4-FFF2-40B4-BE49-F238E27FC236}">
                      <a16:creationId xmlns:a16="http://schemas.microsoft.com/office/drawing/2014/main" id="{4746CC1E-BEFB-461C-8841-081D7E4B2D56}"/>
                    </a:ext>
                  </a:extLst>
                </p:cNvPr>
                <p:cNvPicPr/>
                <p:nvPr/>
              </p:nvPicPr>
              <p:blipFill>
                <a:blip r:embed="rId271"/>
                <a:stretch>
                  <a:fillRect/>
                </a:stretch>
              </p:blipFill>
              <p:spPr>
                <a:xfrm>
                  <a:off x="7167533" y="3936840"/>
                  <a:ext cx="298404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91" name="Freihand 190">
                  <a:extLst>
                    <a:ext uri="{FF2B5EF4-FFF2-40B4-BE49-F238E27FC236}">
                      <a16:creationId xmlns:a16="http://schemas.microsoft.com/office/drawing/2014/main" id="{5892E1CE-B432-4E6C-BE8A-7DCE2FDFD5B1}"/>
                    </a:ext>
                  </a:extLst>
                </p14:cNvPr>
                <p14:cNvContentPartPr/>
                <p14:nvPr/>
              </p14:nvContentPartPr>
              <p14:xfrm>
                <a:off x="9900293" y="3791040"/>
                <a:ext cx="353520" cy="297360"/>
              </p14:xfrm>
            </p:contentPart>
          </mc:Choice>
          <mc:Fallback xmlns="">
            <p:pic>
              <p:nvPicPr>
                <p:cNvPr id="191" name="Freihand 190">
                  <a:extLst>
                    <a:ext uri="{FF2B5EF4-FFF2-40B4-BE49-F238E27FC236}">
                      <a16:creationId xmlns:a16="http://schemas.microsoft.com/office/drawing/2014/main" id="{5892E1CE-B432-4E6C-BE8A-7DCE2FDFD5B1}"/>
                    </a:ext>
                  </a:extLst>
                </p:cNvPr>
                <p:cNvPicPr/>
                <p:nvPr/>
              </p:nvPicPr>
              <p:blipFill>
                <a:blip r:embed="rId273"/>
                <a:stretch>
                  <a:fillRect/>
                </a:stretch>
              </p:blipFill>
              <p:spPr>
                <a:xfrm>
                  <a:off x="9895973" y="3786720"/>
                  <a:ext cx="36216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92" name="Freihand 191">
                  <a:extLst>
                    <a:ext uri="{FF2B5EF4-FFF2-40B4-BE49-F238E27FC236}">
                      <a16:creationId xmlns:a16="http://schemas.microsoft.com/office/drawing/2014/main" id="{F9038551-A10F-46A6-90FB-42DBF0B94126}"/>
                    </a:ext>
                  </a:extLst>
                </p14:cNvPr>
                <p14:cNvContentPartPr/>
                <p14:nvPr/>
              </p14:nvContentPartPr>
              <p14:xfrm>
                <a:off x="7416293" y="2801760"/>
                <a:ext cx="349920" cy="309600"/>
              </p14:xfrm>
            </p:contentPart>
          </mc:Choice>
          <mc:Fallback xmlns="">
            <p:pic>
              <p:nvPicPr>
                <p:cNvPr id="192" name="Freihand 191">
                  <a:extLst>
                    <a:ext uri="{FF2B5EF4-FFF2-40B4-BE49-F238E27FC236}">
                      <a16:creationId xmlns:a16="http://schemas.microsoft.com/office/drawing/2014/main" id="{F9038551-A10F-46A6-90FB-42DBF0B94126}"/>
                    </a:ext>
                  </a:extLst>
                </p:cNvPr>
                <p:cNvPicPr/>
                <p:nvPr/>
              </p:nvPicPr>
              <p:blipFill>
                <a:blip r:embed="rId275"/>
                <a:stretch>
                  <a:fillRect/>
                </a:stretch>
              </p:blipFill>
              <p:spPr>
                <a:xfrm>
                  <a:off x="7411973" y="2797440"/>
                  <a:ext cx="358560" cy="31824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94" name="Freihand 193">
                  <a:extLst>
                    <a:ext uri="{FF2B5EF4-FFF2-40B4-BE49-F238E27FC236}">
                      <a16:creationId xmlns:a16="http://schemas.microsoft.com/office/drawing/2014/main" id="{B7443F99-C65F-4130-804B-33FF2A5E3362}"/>
                    </a:ext>
                  </a:extLst>
                </p14:cNvPr>
                <p14:cNvContentPartPr/>
                <p14:nvPr/>
              </p14:nvContentPartPr>
              <p14:xfrm>
                <a:off x="7153853" y="2781600"/>
                <a:ext cx="141480" cy="108000"/>
              </p14:xfrm>
            </p:contentPart>
          </mc:Choice>
          <mc:Fallback xmlns="">
            <p:pic>
              <p:nvPicPr>
                <p:cNvPr id="194" name="Freihand 193">
                  <a:extLst>
                    <a:ext uri="{FF2B5EF4-FFF2-40B4-BE49-F238E27FC236}">
                      <a16:creationId xmlns:a16="http://schemas.microsoft.com/office/drawing/2014/main" id="{B7443F99-C65F-4130-804B-33FF2A5E3362}"/>
                    </a:ext>
                  </a:extLst>
                </p:cNvPr>
                <p:cNvPicPr/>
                <p:nvPr/>
              </p:nvPicPr>
              <p:blipFill>
                <a:blip r:embed="rId277"/>
                <a:stretch>
                  <a:fillRect/>
                </a:stretch>
              </p:blipFill>
              <p:spPr>
                <a:xfrm>
                  <a:off x="7149533" y="2777280"/>
                  <a:ext cx="150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95" name="Freihand 194">
                  <a:extLst>
                    <a:ext uri="{FF2B5EF4-FFF2-40B4-BE49-F238E27FC236}">
                      <a16:creationId xmlns:a16="http://schemas.microsoft.com/office/drawing/2014/main" id="{1A2330E2-2DFF-4A89-A7B6-D4ACF11D073E}"/>
                    </a:ext>
                  </a:extLst>
                </p14:cNvPr>
                <p14:cNvContentPartPr/>
                <p14:nvPr/>
              </p14:nvContentPartPr>
              <p14:xfrm>
                <a:off x="7110653" y="2905440"/>
                <a:ext cx="190800" cy="61560"/>
              </p14:xfrm>
            </p:contentPart>
          </mc:Choice>
          <mc:Fallback xmlns="">
            <p:pic>
              <p:nvPicPr>
                <p:cNvPr id="195" name="Freihand 194">
                  <a:extLst>
                    <a:ext uri="{FF2B5EF4-FFF2-40B4-BE49-F238E27FC236}">
                      <a16:creationId xmlns:a16="http://schemas.microsoft.com/office/drawing/2014/main" id="{1A2330E2-2DFF-4A89-A7B6-D4ACF11D073E}"/>
                    </a:ext>
                  </a:extLst>
                </p:cNvPr>
                <p:cNvPicPr/>
                <p:nvPr/>
              </p:nvPicPr>
              <p:blipFill>
                <a:blip r:embed="rId279"/>
                <a:stretch>
                  <a:fillRect/>
                </a:stretch>
              </p:blipFill>
              <p:spPr>
                <a:xfrm>
                  <a:off x="7106333" y="2901120"/>
                  <a:ext cx="19944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96" name="Freihand 195">
                  <a:extLst>
                    <a:ext uri="{FF2B5EF4-FFF2-40B4-BE49-F238E27FC236}">
                      <a16:creationId xmlns:a16="http://schemas.microsoft.com/office/drawing/2014/main" id="{200F1BCA-468E-4ACC-84EE-56DBEEE21E19}"/>
                    </a:ext>
                  </a:extLst>
                </p14:cNvPr>
                <p14:cNvContentPartPr/>
                <p14:nvPr/>
              </p14:nvContentPartPr>
              <p14:xfrm>
                <a:off x="7141973" y="3003360"/>
                <a:ext cx="141480" cy="185400"/>
              </p14:xfrm>
            </p:contentPart>
          </mc:Choice>
          <mc:Fallback xmlns="">
            <p:pic>
              <p:nvPicPr>
                <p:cNvPr id="196" name="Freihand 195">
                  <a:extLst>
                    <a:ext uri="{FF2B5EF4-FFF2-40B4-BE49-F238E27FC236}">
                      <a16:creationId xmlns:a16="http://schemas.microsoft.com/office/drawing/2014/main" id="{200F1BCA-468E-4ACC-84EE-56DBEEE21E19}"/>
                    </a:ext>
                  </a:extLst>
                </p:cNvPr>
                <p:cNvPicPr/>
                <p:nvPr/>
              </p:nvPicPr>
              <p:blipFill>
                <a:blip r:embed="rId281"/>
                <a:stretch>
                  <a:fillRect/>
                </a:stretch>
              </p:blipFill>
              <p:spPr>
                <a:xfrm>
                  <a:off x="7137653" y="2999040"/>
                  <a:ext cx="1501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97" name="Freihand 196">
                  <a:extLst>
                    <a:ext uri="{FF2B5EF4-FFF2-40B4-BE49-F238E27FC236}">
                      <a16:creationId xmlns:a16="http://schemas.microsoft.com/office/drawing/2014/main" id="{A5F5C445-45EB-4534-BC06-39EAA0B249BF}"/>
                    </a:ext>
                  </a:extLst>
                </p14:cNvPr>
                <p14:cNvContentPartPr/>
                <p14:nvPr/>
              </p14:nvContentPartPr>
              <p14:xfrm>
                <a:off x="9892733" y="4037280"/>
                <a:ext cx="196200" cy="182160"/>
              </p14:xfrm>
            </p:contentPart>
          </mc:Choice>
          <mc:Fallback xmlns="">
            <p:pic>
              <p:nvPicPr>
                <p:cNvPr id="197" name="Freihand 196">
                  <a:extLst>
                    <a:ext uri="{FF2B5EF4-FFF2-40B4-BE49-F238E27FC236}">
                      <a16:creationId xmlns:a16="http://schemas.microsoft.com/office/drawing/2014/main" id="{A5F5C445-45EB-4534-BC06-39EAA0B249BF}"/>
                    </a:ext>
                  </a:extLst>
                </p:cNvPr>
                <p:cNvPicPr/>
                <p:nvPr/>
              </p:nvPicPr>
              <p:blipFill>
                <a:blip r:embed="rId283"/>
                <a:stretch>
                  <a:fillRect/>
                </a:stretch>
              </p:blipFill>
              <p:spPr>
                <a:xfrm>
                  <a:off x="9888413" y="4032960"/>
                  <a:ext cx="2048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98" name="Freihand 197">
                  <a:extLst>
                    <a:ext uri="{FF2B5EF4-FFF2-40B4-BE49-F238E27FC236}">
                      <a16:creationId xmlns:a16="http://schemas.microsoft.com/office/drawing/2014/main" id="{9FD3E9C2-D284-4E4A-850E-4B6A1C878BE4}"/>
                    </a:ext>
                  </a:extLst>
                </p14:cNvPr>
                <p14:cNvContentPartPr/>
                <p14:nvPr/>
              </p14:nvContentPartPr>
              <p14:xfrm>
                <a:off x="8018573" y="2704200"/>
                <a:ext cx="1910160" cy="1071720"/>
              </p14:xfrm>
            </p:contentPart>
          </mc:Choice>
          <mc:Fallback xmlns="">
            <p:pic>
              <p:nvPicPr>
                <p:cNvPr id="198" name="Freihand 197">
                  <a:extLst>
                    <a:ext uri="{FF2B5EF4-FFF2-40B4-BE49-F238E27FC236}">
                      <a16:creationId xmlns:a16="http://schemas.microsoft.com/office/drawing/2014/main" id="{9FD3E9C2-D284-4E4A-850E-4B6A1C878BE4}"/>
                    </a:ext>
                  </a:extLst>
                </p:cNvPr>
                <p:cNvPicPr/>
                <p:nvPr/>
              </p:nvPicPr>
              <p:blipFill>
                <a:blip r:embed="rId285"/>
                <a:stretch>
                  <a:fillRect/>
                </a:stretch>
              </p:blipFill>
              <p:spPr>
                <a:xfrm>
                  <a:off x="8014253" y="2699880"/>
                  <a:ext cx="1918800" cy="1080360"/>
                </a:xfrm>
                <a:prstGeom prst="rect">
                  <a:avLst/>
                </a:prstGeom>
              </p:spPr>
            </p:pic>
          </mc:Fallback>
        </mc:AlternateContent>
      </p:grpSp>
      <p:grpSp>
        <p:nvGrpSpPr>
          <p:cNvPr id="204" name="Gruppieren 203">
            <a:extLst>
              <a:ext uri="{FF2B5EF4-FFF2-40B4-BE49-F238E27FC236}">
                <a16:creationId xmlns:a16="http://schemas.microsoft.com/office/drawing/2014/main" id="{604DA863-CF56-4B00-BA4C-40C7EF964A9D}"/>
              </a:ext>
            </a:extLst>
          </p:cNvPr>
          <p:cNvGrpSpPr/>
          <p:nvPr/>
        </p:nvGrpSpPr>
        <p:grpSpPr>
          <a:xfrm>
            <a:off x="404213" y="21840"/>
            <a:ext cx="2305080" cy="906480"/>
            <a:chOff x="404213" y="21840"/>
            <a:chExt cx="2305080" cy="906480"/>
          </a:xfrm>
        </p:grpSpPr>
        <mc:AlternateContent xmlns:mc="http://schemas.openxmlformats.org/markup-compatibility/2006" xmlns:p14="http://schemas.microsoft.com/office/powerpoint/2010/main">
          <mc:Choice Requires="p14">
            <p:contentPart p14:bwMode="auto" r:id="rId286">
              <p14:nvContentPartPr>
                <p14:cNvPr id="2" name="Freihand 1">
                  <a:extLst>
                    <a:ext uri="{FF2B5EF4-FFF2-40B4-BE49-F238E27FC236}">
                      <a16:creationId xmlns:a16="http://schemas.microsoft.com/office/drawing/2014/main" id="{BADFC8AE-5B9E-43B8-AC20-CD5CF562307E}"/>
                    </a:ext>
                  </a:extLst>
                </p14:cNvPr>
                <p14:cNvContentPartPr/>
                <p14:nvPr/>
              </p14:nvContentPartPr>
              <p14:xfrm>
                <a:off x="404213" y="498840"/>
                <a:ext cx="375840" cy="237240"/>
              </p14:xfrm>
            </p:contentPart>
          </mc:Choice>
          <mc:Fallback xmlns="">
            <p:pic>
              <p:nvPicPr>
                <p:cNvPr id="2" name="Freihand 1">
                  <a:extLst>
                    <a:ext uri="{FF2B5EF4-FFF2-40B4-BE49-F238E27FC236}">
                      <a16:creationId xmlns:a16="http://schemas.microsoft.com/office/drawing/2014/main" id="{BADFC8AE-5B9E-43B8-AC20-CD5CF562307E}"/>
                    </a:ext>
                  </a:extLst>
                </p:cNvPr>
                <p:cNvPicPr/>
                <p:nvPr/>
              </p:nvPicPr>
              <p:blipFill>
                <a:blip r:embed="rId287"/>
                <a:stretch>
                  <a:fillRect/>
                </a:stretch>
              </p:blipFill>
              <p:spPr>
                <a:xfrm>
                  <a:off x="399893" y="494520"/>
                  <a:ext cx="38448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4" name="Freihand 3">
                  <a:extLst>
                    <a:ext uri="{FF2B5EF4-FFF2-40B4-BE49-F238E27FC236}">
                      <a16:creationId xmlns:a16="http://schemas.microsoft.com/office/drawing/2014/main" id="{52CD6B2C-B7C0-43EC-BC87-5E24302DEFCF}"/>
                    </a:ext>
                  </a:extLst>
                </p14:cNvPr>
                <p14:cNvContentPartPr/>
                <p14:nvPr/>
              </p14:nvContentPartPr>
              <p14:xfrm>
                <a:off x="801293" y="600720"/>
                <a:ext cx="95760" cy="73440"/>
              </p14:xfrm>
            </p:contentPart>
          </mc:Choice>
          <mc:Fallback xmlns="">
            <p:pic>
              <p:nvPicPr>
                <p:cNvPr id="4" name="Freihand 3">
                  <a:extLst>
                    <a:ext uri="{FF2B5EF4-FFF2-40B4-BE49-F238E27FC236}">
                      <a16:creationId xmlns:a16="http://schemas.microsoft.com/office/drawing/2014/main" id="{52CD6B2C-B7C0-43EC-BC87-5E24302DEFCF}"/>
                    </a:ext>
                  </a:extLst>
                </p:cNvPr>
                <p:cNvPicPr/>
                <p:nvPr/>
              </p:nvPicPr>
              <p:blipFill>
                <a:blip r:embed="rId289"/>
                <a:stretch>
                  <a:fillRect/>
                </a:stretch>
              </p:blipFill>
              <p:spPr>
                <a:xfrm>
                  <a:off x="796973" y="596400"/>
                  <a:ext cx="1044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5" name="Freihand 4">
                  <a:extLst>
                    <a:ext uri="{FF2B5EF4-FFF2-40B4-BE49-F238E27FC236}">
                      <a16:creationId xmlns:a16="http://schemas.microsoft.com/office/drawing/2014/main" id="{C8618F47-C6E1-4338-9530-9C1F19D5CF72}"/>
                    </a:ext>
                  </a:extLst>
                </p14:cNvPr>
                <p14:cNvContentPartPr/>
                <p14:nvPr/>
              </p14:nvContentPartPr>
              <p14:xfrm>
                <a:off x="913973" y="542040"/>
                <a:ext cx="140760" cy="130680"/>
              </p14:xfrm>
            </p:contentPart>
          </mc:Choice>
          <mc:Fallback xmlns="">
            <p:pic>
              <p:nvPicPr>
                <p:cNvPr id="5" name="Freihand 4">
                  <a:extLst>
                    <a:ext uri="{FF2B5EF4-FFF2-40B4-BE49-F238E27FC236}">
                      <a16:creationId xmlns:a16="http://schemas.microsoft.com/office/drawing/2014/main" id="{C8618F47-C6E1-4338-9530-9C1F19D5CF72}"/>
                    </a:ext>
                  </a:extLst>
                </p:cNvPr>
                <p:cNvPicPr/>
                <p:nvPr/>
              </p:nvPicPr>
              <p:blipFill>
                <a:blip r:embed="rId291"/>
                <a:stretch>
                  <a:fillRect/>
                </a:stretch>
              </p:blipFill>
              <p:spPr>
                <a:xfrm>
                  <a:off x="909653" y="537720"/>
                  <a:ext cx="1494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7" name="Freihand 6">
                  <a:extLst>
                    <a:ext uri="{FF2B5EF4-FFF2-40B4-BE49-F238E27FC236}">
                      <a16:creationId xmlns:a16="http://schemas.microsoft.com/office/drawing/2014/main" id="{ED09EECD-4A6B-45E7-BB9C-E2175673681C}"/>
                    </a:ext>
                  </a:extLst>
                </p14:cNvPr>
                <p14:cNvContentPartPr/>
                <p14:nvPr/>
              </p14:nvContentPartPr>
              <p14:xfrm>
                <a:off x="849173" y="525840"/>
                <a:ext cx="132480" cy="39960"/>
              </p14:xfrm>
            </p:contentPart>
          </mc:Choice>
          <mc:Fallback xmlns="">
            <p:pic>
              <p:nvPicPr>
                <p:cNvPr id="7" name="Freihand 6">
                  <a:extLst>
                    <a:ext uri="{FF2B5EF4-FFF2-40B4-BE49-F238E27FC236}">
                      <a16:creationId xmlns:a16="http://schemas.microsoft.com/office/drawing/2014/main" id="{ED09EECD-4A6B-45E7-BB9C-E2175673681C}"/>
                    </a:ext>
                  </a:extLst>
                </p:cNvPr>
                <p:cNvPicPr/>
                <p:nvPr/>
              </p:nvPicPr>
              <p:blipFill>
                <a:blip r:embed="rId293"/>
                <a:stretch>
                  <a:fillRect/>
                </a:stretch>
              </p:blipFill>
              <p:spPr>
                <a:xfrm>
                  <a:off x="844853" y="521520"/>
                  <a:ext cx="1411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9" name="Freihand 8">
                  <a:extLst>
                    <a:ext uri="{FF2B5EF4-FFF2-40B4-BE49-F238E27FC236}">
                      <a16:creationId xmlns:a16="http://schemas.microsoft.com/office/drawing/2014/main" id="{327928A7-6F1E-4FB4-9093-E704C6D59514}"/>
                    </a:ext>
                  </a:extLst>
                </p14:cNvPr>
                <p14:cNvContentPartPr/>
                <p14:nvPr/>
              </p14:nvContentPartPr>
              <p14:xfrm>
                <a:off x="1286933" y="520800"/>
                <a:ext cx="157680" cy="162000"/>
              </p14:xfrm>
            </p:contentPart>
          </mc:Choice>
          <mc:Fallback xmlns="">
            <p:pic>
              <p:nvPicPr>
                <p:cNvPr id="9" name="Freihand 8">
                  <a:extLst>
                    <a:ext uri="{FF2B5EF4-FFF2-40B4-BE49-F238E27FC236}">
                      <a16:creationId xmlns:a16="http://schemas.microsoft.com/office/drawing/2014/main" id="{327928A7-6F1E-4FB4-9093-E704C6D59514}"/>
                    </a:ext>
                  </a:extLst>
                </p:cNvPr>
                <p:cNvPicPr/>
                <p:nvPr/>
              </p:nvPicPr>
              <p:blipFill>
                <a:blip r:embed="rId295"/>
                <a:stretch>
                  <a:fillRect/>
                </a:stretch>
              </p:blipFill>
              <p:spPr>
                <a:xfrm>
                  <a:off x="1282613" y="516480"/>
                  <a:ext cx="16632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0" name="Freihand 9">
                  <a:extLst>
                    <a:ext uri="{FF2B5EF4-FFF2-40B4-BE49-F238E27FC236}">
                      <a16:creationId xmlns:a16="http://schemas.microsoft.com/office/drawing/2014/main" id="{B7C9CDC1-66ED-419F-9806-6DEA902DF0E6}"/>
                    </a:ext>
                  </a:extLst>
                </p14:cNvPr>
                <p14:cNvContentPartPr/>
                <p14:nvPr/>
              </p14:nvContentPartPr>
              <p14:xfrm>
                <a:off x="1363973" y="616560"/>
                <a:ext cx="84600" cy="64800"/>
              </p14:xfrm>
            </p:contentPart>
          </mc:Choice>
          <mc:Fallback xmlns="">
            <p:pic>
              <p:nvPicPr>
                <p:cNvPr id="10" name="Freihand 9">
                  <a:extLst>
                    <a:ext uri="{FF2B5EF4-FFF2-40B4-BE49-F238E27FC236}">
                      <a16:creationId xmlns:a16="http://schemas.microsoft.com/office/drawing/2014/main" id="{B7C9CDC1-66ED-419F-9806-6DEA902DF0E6}"/>
                    </a:ext>
                  </a:extLst>
                </p:cNvPr>
                <p:cNvPicPr/>
                <p:nvPr/>
              </p:nvPicPr>
              <p:blipFill>
                <a:blip r:embed="rId297"/>
                <a:stretch>
                  <a:fillRect/>
                </a:stretch>
              </p:blipFill>
              <p:spPr>
                <a:xfrm>
                  <a:off x="1359653" y="612240"/>
                  <a:ext cx="932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1" name="Freihand 10">
                  <a:extLst>
                    <a:ext uri="{FF2B5EF4-FFF2-40B4-BE49-F238E27FC236}">
                      <a16:creationId xmlns:a16="http://schemas.microsoft.com/office/drawing/2014/main" id="{92979427-E04A-4733-A8EB-A95E283B100D}"/>
                    </a:ext>
                  </a:extLst>
                </p14:cNvPr>
                <p14:cNvContentPartPr/>
                <p14:nvPr/>
              </p14:nvContentPartPr>
              <p14:xfrm>
                <a:off x="1457933" y="630960"/>
                <a:ext cx="119880" cy="85320"/>
              </p14:xfrm>
            </p:contentPart>
          </mc:Choice>
          <mc:Fallback xmlns="">
            <p:pic>
              <p:nvPicPr>
                <p:cNvPr id="11" name="Freihand 10">
                  <a:extLst>
                    <a:ext uri="{FF2B5EF4-FFF2-40B4-BE49-F238E27FC236}">
                      <a16:creationId xmlns:a16="http://schemas.microsoft.com/office/drawing/2014/main" id="{92979427-E04A-4733-A8EB-A95E283B100D}"/>
                    </a:ext>
                  </a:extLst>
                </p:cNvPr>
                <p:cNvPicPr/>
                <p:nvPr/>
              </p:nvPicPr>
              <p:blipFill>
                <a:blip r:embed="rId299"/>
                <a:stretch>
                  <a:fillRect/>
                </a:stretch>
              </p:blipFill>
              <p:spPr>
                <a:xfrm>
                  <a:off x="1453613" y="626640"/>
                  <a:ext cx="1285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2" name="Freihand 11">
                  <a:extLst>
                    <a:ext uri="{FF2B5EF4-FFF2-40B4-BE49-F238E27FC236}">
                      <a16:creationId xmlns:a16="http://schemas.microsoft.com/office/drawing/2014/main" id="{86541094-27E6-4752-8DA8-9602CF48727D}"/>
                    </a:ext>
                  </a:extLst>
                </p14:cNvPr>
                <p14:cNvContentPartPr/>
                <p14:nvPr/>
              </p14:nvContentPartPr>
              <p14:xfrm>
                <a:off x="1619573" y="538440"/>
                <a:ext cx="232560" cy="133200"/>
              </p14:xfrm>
            </p:contentPart>
          </mc:Choice>
          <mc:Fallback xmlns="">
            <p:pic>
              <p:nvPicPr>
                <p:cNvPr id="12" name="Freihand 11">
                  <a:extLst>
                    <a:ext uri="{FF2B5EF4-FFF2-40B4-BE49-F238E27FC236}">
                      <a16:creationId xmlns:a16="http://schemas.microsoft.com/office/drawing/2014/main" id="{86541094-27E6-4752-8DA8-9602CF48727D}"/>
                    </a:ext>
                  </a:extLst>
                </p:cNvPr>
                <p:cNvPicPr/>
                <p:nvPr/>
              </p:nvPicPr>
              <p:blipFill>
                <a:blip r:embed="rId301"/>
                <a:stretch>
                  <a:fillRect/>
                </a:stretch>
              </p:blipFill>
              <p:spPr>
                <a:xfrm>
                  <a:off x="1615253" y="534120"/>
                  <a:ext cx="2412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6" name="Freihand 15">
                  <a:extLst>
                    <a:ext uri="{FF2B5EF4-FFF2-40B4-BE49-F238E27FC236}">
                      <a16:creationId xmlns:a16="http://schemas.microsoft.com/office/drawing/2014/main" id="{6629184A-020D-478D-9FC1-D52664FAE85E}"/>
                    </a:ext>
                  </a:extLst>
                </p14:cNvPr>
                <p14:cNvContentPartPr/>
                <p14:nvPr/>
              </p14:nvContentPartPr>
              <p14:xfrm>
                <a:off x="840893" y="792240"/>
                <a:ext cx="71280" cy="81360"/>
              </p14:xfrm>
            </p:contentPart>
          </mc:Choice>
          <mc:Fallback xmlns="">
            <p:pic>
              <p:nvPicPr>
                <p:cNvPr id="16" name="Freihand 15">
                  <a:extLst>
                    <a:ext uri="{FF2B5EF4-FFF2-40B4-BE49-F238E27FC236}">
                      <a16:creationId xmlns:a16="http://schemas.microsoft.com/office/drawing/2014/main" id="{6629184A-020D-478D-9FC1-D52664FAE85E}"/>
                    </a:ext>
                  </a:extLst>
                </p:cNvPr>
                <p:cNvPicPr/>
                <p:nvPr/>
              </p:nvPicPr>
              <p:blipFill>
                <a:blip r:embed="rId303"/>
                <a:stretch>
                  <a:fillRect/>
                </a:stretch>
              </p:blipFill>
              <p:spPr>
                <a:xfrm>
                  <a:off x="836573" y="787920"/>
                  <a:ext cx="799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7" name="Freihand 16">
                  <a:extLst>
                    <a:ext uri="{FF2B5EF4-FFF2-40B4-BE49-F238E27FC236}">
                      <a16:creationId xmlns:a16="http://schemas.microsoft.com/office/drawing/2014/main" id="{068966BE-2B2F-4995-9835-EE084E76CE94}"/>
                    </a:ext>
                  </a:extLst>
                </p14:cNvPr>
                <p14:cNvContentPartPr/>
                <p14:nvPr/>
              </p14:nvContentPartPr>
              <p14:xfrm>
                <a:off x="875813" y="846960"/>
                <a:ext cx="42480" cy="39960"/>
              </p14:xfrm>
            </p:contentPart>
          </mc:Choice>
          <mc:Fallback xmlns="">
            <p:pic>
              <p:nvPicPr>
                <p:cNvPr id="17" name="Freihand 16">
                  <a:extLst>
                    <a:ext uri="{FF2B5EF4-FFF2-40B4-BE49-F238E27FC236}">
                      <a16:creationId xmlns:a16="http://schemas.microsoft.com/office/drawing/2014/main" id="{068966BE-2B2F-4995-9835-EE084E76CE94}"/>
                    </a:ext>
                  </a:extLst>
                </p:cNvPr>
                <p:cNvPicPr/>
                <p:nvPr/>
              </p:nvPicPr>
              <p:blipFill>
                <a:blip r:embed="rId305"/>
                <a:stretch>
                  <a:fillRect/>
                </a:stretch>
              </p:blipFill>
              <p:spPr>
                <a:xfrm>
                  <a:off x="871493" y="842640"/>
                  <a:ext cx="511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 name="Freihand 18">
                  <a:extLst>
                    <a:ext uri="{FF2B5EF4-FFF2-40B4-BE49-F238E27FC236}">
                      <a16:creationId xmlns:a16="http://schemas.microsoft.com/office/drawing/2014/main" id="{BB59E92C-D7BF-4CAA-BF10-8BFE95FA0464}"/>
                    </a:ext>
                  </a:extLst>
                </p14:cNvPr>
                <p14:cNvContentPartPr/>
                <p14:nvPr/>
              </p14:nvContentPartPr>
              <p14:xfrm>
                <a:off x="945653" y="780360"/>
                <a:ext cx="105480" cy="123840"/>
              </p14:xfrm>
            </p:contentPart>
          </mc:Choice>
          <mc:Fallback xmlns="">
            <p:pic>
              <p:nvPicPr>
                <p:cNvPr id="19" name="Freihand 18">
                  <a:extLst>
                    <a:ext uri="{FF2B5EF4-FFF2-40B4-BE49-F238E27FC236}">
                      <a16:creationId xmlns:a16="http://schemas.microsoft.com/office/drawing/2014/main" id="{BB59E92C-D7BF-4CAA-BF10-8BFE95FA0464}"/>
                    </a:ext>
                  </a:extLst>
                </p:cNvPr>
                <p:cNvPicPr/>
                <p:nvPr/>
              </p:nvPicPr>
              <p:blipFill>
                <a:blip r:embed="rId307"/>
                <a:stretch>
                  <a:fillRect/>
                </a:stretch>
              </p:blipFill>
              <p:spPr>
                <a:xfrm>
                  <a:off x="941333" y="776040"/>
                  <a:ext cx="1141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 name="Freihand 19">
                  <a:extLst>
                    <a:ext uri="{FF2B5EF4-FFF2-40B4-BE49-F238E27FC236}">
                      <a16:creationId xmlns:a16="http://schemas.microsoft.com/office/drawing/2014/main" id="{22617351-8A2B-4CFA-8F03-9F457623D66D}"/>
                    </a:ext>
                  </a:extLst>
                </p14:cNvPr>
                <p14:cNvContentPartPr/>
                <p14:nvPr/>
              </p14:nvContentPartPr>
              <p14:xfrm>
                <a:off x="1032773" y="749040"/>
                <a:ext cx="48600" cy="179280"/>
              </p14:xfrm>
            </p:contentPart>
          </mc:Choice>
          <mc:Fallback xmlns="">
            <p:pic>
              <p:nvPicPr>
                <p:cNvPr id="20" name="Freihand 19">
                  <a:extLst>
                    <a:ext uri="{FF2B5EF4-FFF2-40B4-BE49-F238E27FC236}">
                      <a16:creationId xmlns:a16="http://schemas.microsoft.com/office/drawing/2014/main" id="{22617351-8A2B-4CFA-8F03-9F457623D66D}"/>
                    </a:ext>
                  </a:extLst>
                </p:cNvPr>
                <p:cNvPicPr/>
                <p:nvPr/>
              </p:nvPicPr>
              <p:blipFill>
                <a:blip r:embed="rId309"/>
                <a:stretch>
                  <a:fillRect/>
                </a:stretch>
              </p:blipFill>
              <p:spPr>
                <a:xfrm>
                  <a:off x="1028453" y="744720"/>
                  <a:ext cx="572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2" name="Freihand 21">
                  <a:extLst>
                    <a:ext uri="{FF2B5EF4-FFF2-40B4-BE49-F238E27FC236}">
                      <a16:creationId xmlns:a16="http://schemas.microsoft.com/office/drawing/2014/main" id="{17529CA8-6656-4FED-8411-156A2B8B673C}"/>
                    </a:ext>
                  </a:extLst>
                </p14:cNvPr>
                <p14:cNvContentPartPr/>
                <p14:nvPr/>
              </p14:nvContentPartPr>
              <p14:xfrm>
                <a:off x="1186493" y="315960"/>
                <a:ext cx="412920" cy="368640"/>
              </p14:xfrm>
            </p:contentPart>
          </mc:Choice>
          <mc:Fallback xmlns="">
            <p:pic>
              <p:nvPicPr>
                <p:cNvPr id="22" name="Freihand 21">
                  <a:extLst>
                    <a:ext uri="{FF2B5EF4-FFF2-40B4-BE49-F238E27FC236}">
                      <a16:creationId xmlns:a16="http://schemas.microsoft.com/office/drawing/2014/main" id="{17529CA8-6656-4FED-8411-156A2B8B673C}"/>
                    </a:ext>
                  </a:extLst>
                </p:cNvPr>
                <p:cNvPicPr/>
                <p:nvPr/>
              </p:nvPicPr>
              <p:blipFill>
                <a:blip r:embed="rId311"/>
                <a:stretch>
                  <a:fillRect/>
                </a:stretch>
              </p:blipFill>
              <p:spPr>
                <a:xfrm>
                  <a:off x="1182173" y="311640"/>
                  <a:ext cx="421560" cy="3772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4" name="Freihand 23">
                  <a:extLst>
                    <a:ext uri="{FF2B5EF4-FFF2-40B4-BE49-F238E27FC236}">
                      <a16:creationId xmlns:a16="http://schemas.microsoft.com/office/drawing/2014/main" id="{BBC8B1A2-C746-401A-AAD7-63BB9A34D8FE}"/>
                    </a:ext>
                  </a:extLst>
                </p14:cNvPr>
                <p14:cNvContentPartPr/>
                <p14:nvPr/>
              </p14:nvContentPartPr>
              <p14:xfrm>
                <a:off x="1680773" y="161520"/>
                <a:ext cx="144360" cy="181080"/>
              </p14:xfrm>
            </p:contentPart>
          </mc:Choice>
          <mc:Fallback xmlns="">
            <p:pic>
              <p:nvPicPr>
                <p:cNvPr id="24" name="Freihand 23">
                  <a:extLst>
                    <a:ext uri="{FF2B5EF4-FFF2-40B4-BE49-F238E27FC236}">
                      <a16:creationId xmlns:a16="http://schemas.microsoft.com/office/drawing/2014/main" id="{BBC8B1A2-C746-401A-AAD7-63BB9A34D8FE}"/>
                    </a:ext>
                  </a:extLst>
                </p:cNvPr>
                <p:cNvPicPr/>
                <p:nvPr/>
              </p:nvPicPr>
              <p:blipFill>
                <a:blip r:embed="rId313"/>
                <a:stretch>
                  <a:fillRect/>
                </a:stretch>
              </p:blipFill>
              <p:spPr>
                <a:xfrm>
                  <a:off x="1676453" y="157200"/>
                  <a:ext cx="1530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5" name="Freihand 24">
                  <a:extLst>
                    <a:ext uri="{FF2B5EF4-FFF2-40B4-BE49-F238E27FC236}">
                      <a16:creationId xmlns:a16="http://schemas.microsoft.com/office/drawing/2014/main" id="{1F071C77-B176-4FDF-9194-6BBA1C778EDA}"/>
                    </a:ext>
                  </a:extLst>
                </p14:cNvPr>
                <p14:cNvContentPartPr/>
                <p14:nvPr/>
              </p14:nvContentPartPr>
              <p14:xfrm>
                <a:off x="1734053" y="240720"/>
                <a:ext cx="127080" cy="32040"/>
              </p14:xfrm>
            </p:contentPart>
          </mc:Choice>
          <mc:Fallback xmlns="">
            <p:pic>
              <p:nvPicPr>
                <p:cNvPr id="25" name="Freihand 24">
                  <a:extLst>
                    <a:ext uri="{FF2B5EF4-FFF2-40B4-BE49-F238E27FC236}">
                      <a16:creationId xmlns:a16="http://schemas.microsoft.com/office/drawing/2014/main" id="{1F071C77-B176-4FDF-9194-6BBA1C778EDA}"/>
                    </a:ext>
                  </a:extLst>
                </p:cNvPr>
                <p:cNvPicPr/>
                <p:nvPr/>
              </p:nvPicPr>
              <p:blipFill>
                <a:blip r:embed="rId315"/>
                <a:stretch>
                  <a:fillRect/>
                </a:stretch>
              </p:blipFill>
              <p:spPr>
                <a:xfrm>
                  <a:off x="1729733" y="236400"/>
                  <a:ext cx="13572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6" name="Freihand 25">
                  <a:extLst>
                    <a:ext uri="{FF2B5EF4-FFF2-40B4-BE49-F238E27FC236}">
                      <a16:creationId xmlns:a16="http://schemas.microsoft.com/office/drawing/2014/main" id="{661CA10C-0017-47B2-9746-E9CAD14BFF15}"/>
                    </a:ext>
                  </a:extLst>
                </p14:cNvPr>
                <p14:cNvContentPartPr/>
                <p14:nvPr/>
              </p14:nvContentPartPr>
              <p14:xfrm>
                <a:off x="1862933" y="143880"/>
                <a:ext cx="117360" cy="147960"/>
              </p14:xfrm>
            </p:contentPart>
          </mc:Choice>
          <mc:Fallback xmlns="">
            <p:pic>
              <p:nvPicPr>
                <p:cNvPr id="26" name="Freihand 25">
                  <a:extLst>
                    <a:ext uri="{FF2B5EF4-FFF2-40B4-BE49-F238E27FC236}">
                      <a16:creationId xmlns:a16="http://schemas.microsoft.com/office/drawing/2014/main" id="{661CA10C-0017-47B2-9746-E9CAD14BFF15}"/>
                    </a:ext>
                  </a:extLst>
                </p:cNvPr>
                <p:cNvPicPr/>
                <p:nvPr/>
              </p:nvPicPr>
              <p:blipFill>
                <a:blip r:embed="rId317"/>
                <a:stretch>
                  <a:fillRect/>
                </a:stretch>
              </p:blipFill>
              <p:spPr>
                <a:xfrm>
                  <a:off x="1858613" y="139560"/>
                  <a:ext cx="1260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7" name="Freihand 26">
                  <a:extLst>
                    <a:ext uri="{FF2B5EF4-FFF2-40B4-BE49-F238E27FC236}">
                      <a16:creationId xmlns:a16="http://schemas.microsoft.com/office/drawing/2014/main" id="{35B8AF38-C99D-4EEE-A430-CBDDD122130D}"/>
                    </a:ext>
                  </a:extLst>
                </p14:cNvPr>
                <p14:cNvContentPartPr/>
                <p14:nvPr/>
              </p14:nvContentPartPr>
              <p14:xfrm>
                <a:off x="1847093" y="190320"/>
                <a:ext cx="125640" cy="34920"/>
              </p14:xfrm>
            </p:contentPart>
          </mc:Choice>
          <mc:Fallback xmlns="">
            <p:pic>
              <p:nvPicPr>
                <p:cNvPr id="27" name="Freihand 26">
                  <a:extLst>
                    <a:ext uri="{FF2B5EF4-FFF2-40B4-BE49-F238E27FC236}">
                      <a16:creationId xmlns:a16="http://schemas.microsoft.com/office/drawing/2014/main" id="{35B8AF38-C99D-4EEE-A430-CBDDD122130D}"/>
                    </a:ext>
                  </a:extLst>
                </p:cNvPr>
                <p:cNvPicPr/>
                <p:nvPr/>
              </p:nvPicPr>
              <p:blipFill>
                <a:blip r:embed="rId319"/>
                <a:stretch>
                  <a:fillRect/>
                </a:stretch>
              </p:blipFill>
              <p:spPr>
                <a:xfrm>
                  <a:off x="1842773" y="186000"/>
                  <a:ext cx="13428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9" name="Freihand 28">
                  <a:extLst>
                    <a:ext uri="{FF2B5EF4-FFF2-40B4-BE49-F238E27FC236}">
                      <a16:creationId xmlns:a16="http://schemas.microsoft.com/office/drawing/2014/main" id="{A05D966B-E168-4095-B390-3F4DFF0AE571}"/>
                    </a:ext>
                  </a:extLst>
                </p14:cNvPr>
                <p14:cNvContentPartPr/>
                <p14:nvPr/>
              </p14:nvContentPartPr>
              <p14:xfrm>
                <a:off x="2010893" y="71160"/>
                <a:ext cx="60480" cy="207720"/>
              </p14:xfrm>
            </p:contentPart>
          </mc:Choice>
          <mc:Fallback xmlns="">
            <p:pic>
              <p:nvPicPr>
                <p:cNvPr id="29" name="Freihand 28">
                  <a:extLst>
                    <a:ext uri="{FF2B5EF4-FFF2-40B4-BE49-F238E27FC236}">
                      <a16:creationId xmlns:a16="http://schemas.microsoft.com/office/drawing/2014/main" id="{A05D966B-E168-4095-B390-3F4DFF0AE571}"/>
                    </a:ext>
                  </a:extLst>
                </p:cNvPr>
                <p:cNvPicPr/>
                <p:nvPr/>
              </p:nvPicPr>
              <p:blipFill>
                <a:blip r:embed="rId321"/>
                <a:stretch>
                  <a:fillRect/>
                </a:stretch>
              </p:blipFill>
              <p:spPr>
                <a:xfrm>
                  <a:off x="2006573" y="66840"/>
                  <a:ext cx="6912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30" name="Freihand 29">
                  <a:extLst>
                    <a:ext uri="{FF2B5EF4-FFF2-40B4-BE49-F238E27FC236}">
                      <a16:creationId xmlns:a16="http://schemas.microsoft.com/office/drawing/2014/main" id="{A2EB671C-973F-4A31-BF7F-407087573931}"/>
                    </a:ext>
                  </a:extLst>
                </p14:cNvPr>
                <p14:cNvContentPartPr/>
                <p14:nvPr/>
              </p14:nvContentPartPr>
              <p14:xfrm>
                <a:off x="2091533" y="126600"/>
                <a:ext cx="89280" cy="102240"/>
              </p14:xfrm>
            </p:contentPart>
          </mc:Choice>
          <mc:Fallback xmlns="">
            <p:pic>
              <p:nvPicPr>
                <p:cNvPr id="30" name="Freihand 29">
                  <a:extLst>
                    <a:ext uri="{FF2B5EF4-FFF2-40B4-BE49-F238E27FC236}">
                      <a16:creationId xmlns:a16="http://schemas.microsoft.com/office/drawing/2014/main" id="{A2EB671C-973F-4A31-BF7F-407087573931}"/>
                    </a:ext>
                  </a:extLst>
                </p:cNvPr>
                <p:cNvPicPr/>
                <p:nvPr/>
              </p:nvPicPr>
              <p:blipFill>
                <a:blip r:embed="rId323"/>
                <a:stretch>
                  <a:fillRect/>
                </a:stretch>
              </p:blipFill>
              <p:spPr>
                <a:xfrm>
                  <a:off x="2087213" y="122280"/>
                  <a:ext cx="979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31" name="Freihand 30">
                  <a:extLst>
                    <a:ext uri="{FF2B5EF4-FFF2-40B4-BE49-F238E27FC236}">
                      <a16:creationId xmlns:a16="http://schemas.microsoft.com/office/drawing/2014/main" id="{6837CCE0-AA68-4D57-A1E1-2C686F48A370}"/>
                    </a:ext>
                  </a:extLst>
                </p14:cNvPr>
                <p14:cNvContentPartPr/>
                <p14:nvPr/>
              </p14:nvContentPartPr>
              <p14:xfrm>
                <a:off x="2126093" y="222720"/>
                <a:ext cx="58320" cy="6480"/>
              </p14:xfrm>
            </p:contentPart>
          </mc:Choice>
          <mc:Fallback xmlns="">
            <p:pic>
              <p:nvPicPr>
                <p:cNvPr id="31" name="Freihand 30">
                  <a:extLst>
                    <a:ext uri="{FF2B5EF4-FFF2-40B4-BE49-F238E27FC236}">
                      <a16:creationId xmlns:a16="http://schemas.microsoft.com/office/drawing/2014/main" id="{6837CCE0-AA68-4D57-A1E1-2C686F48A370}"/>
                    </a:ext>
                  </a:extLst>
                </p:cNvPr>
                <p:cNvPicPr/>
                <p:nvPr/>
              </p:nvPicPr>
              <p:blipFill>
                <a:blip r:embed="rId325"/>
                <a:stretch>
                  <a:fillRect/>
                </a:stretch>
              </p:blipFill>
              <p:spPr>
                <a:xfrm>
                  <a:off x="2121773" y="218400"/>
                  <a:ext cx="6696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32" name="Freihand 31">
                  <a:extLst>
                    <a:ext uri="{FF2B5EF4-FFF2-40B4-BE49-F238E27FC236}">
                      <a16:creationId xmlns:a16="http://schemas.microsoft.com/office/drawing/2014/main" id="{2442C286-BAC8-410F-B8D9-E425B3CDCE28}"/>
                    </a:ext>
                  </a:extLst>
                </p14:cNvPr>
                <p14:cNvContentPartPr/>
                <p14:nvPr/>
              </p14:nvContentPartPr>
              <p14:xfrm>
                <a:off x="2249573" y="191400"/>
                <a:ext cx="5040" cy="66240"/>
              </p14:xfrm>
            </p:contentPart>
          </mc:Choice>
          <mc:Fallback xmlns="">
            <p:pic>
              <p:nvPicPr>
                <p:cNvPr id="32" name="Freihand 31">
                  <a:extLst>
                    <a:ext uri="{FF2B5EF4-FFF2-40B4-BE49-F238E27FC236}">
                      <a16:creationId xmlns:a16="http://schemas.microsoft.com/office/drawing/2014/main" id="{2442C286-BAC8-410F-B8D9-E425B3CDCE28}"/>
                    </a:ext>
                  </a:extLst>
                </p:cNvPr>
                <p:cNvPicPr/>
                <p:nvPr/>
              </p:nvPicPr>
              <p:blipFill>
                <a:blip r:embed="rId327"/>
                <a:stretch>
                  <a:fillRect/>
                </a:stretch>
              </p:blipFill>
              <p:spPr>
                <a:xfrm>
                  <a:off x="2245253" y="187080"/>
                  <a:ext cx="136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33" name="Freihand 32">
                  <a:extLst>
                    <a:ext uri="{FF2B5EF4-FFF2-40B4-BE49-F238E27FC236}">
                      <a16:creationId xmlns:a16="http://schemas.microsoft.com/office/drawing/2014/main" id="{B082C9C4-CC07-4203-91AE-2D05A27686D5}"/>
                    </a:ext>
                  </a:extLst>
                </p14:cNvPr>
                <p14:cNvContentPartPr/>
                <p14:nvPr/>
              </p14:nvContentPartPr>
              <p14:xfrm>
                <a:off x="2292413" y="127680"/>
                <a:ext cx="105120" cy="55080"/>
              </p14:xfrm>
            </p:contentPart>
          </mc:Choice>
          <mc:Fallback xmlns="">
            <p:pic>
              <p:nvPicPr>
                <p:cNvPr id="33" name="Freihand 32">
                  <a:extLst>
                    <a:ext uri="{FF2B5EF4-FFF2-40B4-BE49-F238E27FC236}">
                      <a16:creationId xmlns:a16="http://schemas.microsoft.com/office/drawing/2014/main" id="{B082C9C4-CC07-4203-91AE-2D05A27686D5}"/>
                    </a:ext>
                  </a:extLst>
                </p:cNvPr>
                <p:cNvPicPr/>
                <p:nvPr/>
              </p:nvPicPr>
              <p:blipFill>
                <a:blip r:embed="rId329"/>
                <a:stretch>
                  <a:fillRect/>
                </a:stretch>
              </p:blipFill>
              <p:spPr>
                <a:xfrm>
                  <a:off x="2288093" y="123360"/>
                  <a:ext cx="1137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34" name="Freihand 33">
                  <a:extLst>
                    <a:ext uri="{FF2B5EF4-FFF2-40B4-BE49-F238E27FC236}">
                      <a16:creationId xmlns:a16="http://schemas.microsoft.com/office/drawing/2014/main" id="{760A8EF8-3EAF-484E-83A6-EB6B57BDDDA5}"/>
                    </a:ext>
                  </a:extLst>
                </p14:cNvPr>
                <p14:cNvContentPartPr/>
                <p14:nvPr/>
              </p14:nvContentPartPr>
              <p14:xfrm>
                <a:off x="2376293" y="66480"/>
                <a:ext cx="52560" cy="218880"/>
              </p14:xfrm>
            </p:contentPart>
          </mc:Choice>
          <mc:Fallback xmlns="">
            <p:pic>
              <p:nvPicPr>
                <p:cNvPr id="34" name="Freihand 33">
                  <a:extLst>
                    <a:ext uri="{FF2B5EF4-FFF2-40B4-BE49-F238E27FC236}">
                      <a16:creationId xmlns:a16="http://schemas.microsoft.com/office/drawing/2014/main" id="{760A8EF8-3EAF-484E-83A6-EB6B57BDDDA5}"/>
                    </a:ext>
                  </a:extLst>
                </p:cNvPr>
                <p:cNvPicPr/>
                <p:nvPr/>
              </p:nvPicPr>
              <p:blipFill>
                <a:blip r:embed="rId331"/>
                <a:stretch>
                  <a:fillRect/>
                </a:stretch>
              </p:blipFill>
              <p:spPr>
                <a:xfrm>
                  <a:off x="2371973" y="62160"/>
                  <a:ext cx="6120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0" name="Freihand 199">
                  <a:extLst>
                    <a:ext uri="{FF2B5EF4-FFF2-40B4-BE49-F238E27FC236}">
                      <a16:creationId xmlns:a16="http://schemas.microsoft.com/office/drawing/2014/main" id="{882426A4-FF40-4E2D-8A3A-7CC8B8853D7A}"/>
                    </a:ext>
                  </a:extLst>
                </p14:cNvPr>
                <p14:cNvContentPartPr/>
                <p14:nvPr/>
              </p14:nvContentPartPr>
              <p14:xfrm>
                <a:off x="1762493" y="21840"/>
                <a:ext cx="946800" cy="433800"/>
              </p14:xfrm>
            </p:contentPart>
          </mc:Choice>
          <mc:Fallback xmlns="">
            <p:pic>
              <p:nvPicPr>
                <p:cNvPr id="200" name="Freihand 199">
                  <a:extLst>
                    <a:ext uri="{FF2B5EF4-FFF2-40B4-BE49-F238E27FC236}">
                      <a16:creationId xmlns:a16="http://schemas.microsoft.com/office/drawing/2014/main" id="{882426A4-FF40-4E2D-8A3A-7CC8B8853D7A}"/>
                    </a:ext>
                  </a:extLst>
                </p:cNvPr>
                <p:cNvPicPr/>
                <p:nvPr/>
              </p:nvPicPr>
              <p:blipFill>
                <a:blip r:embed="rId333"/>
                <a:stretch>
                  <a:fillRect/>
                </a:stretch>
              </p:blipFill>
              <p:spPr>
                <a:xfrm>
                  <a:off x="1758173" y="17520"/>
                  <a:ext cx="955440" cy="4424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1" name="Freihand 200">
                  <a:extLst>
                    <a:ext uri="{FF2B5EF4-FFF2-40B4-BE49-F238E27FC236}">
                      <a16:creationId xmlns:a16="http://schemas.microsoft.com/office/drawing/2014/main" id="{ACEFB215-52CB-4800-BD08-B15B01D3DAEB}"/>
                    </a:ext>
                  </a:extLst>
                </p14:cNvPr>
                <p14:cNvContentPartPr/>
                <p14:nvPr/>
              </p14:nvContentPartPr>
              <p14:xfrm>
                <a:off x="1467653" y="189960"/>
                <a:ext cx="145800" cy="17640"/>
              </p14:xfrm>
            </p:contentPart>
          </mc:Choice>
          <mc:Fallback xmlns="">
            <p:pic>
              <p:nvPicPr>
                <p:cNvPr id="201" name="Freihand 200">
                  <a:extLst>
                    <a:ext uri="{FF2B5EF4-FFF2-40B4-BE49-F238E27FC236}">
                      <a16:creationId xmlns:a16="http://schemas.microsoft.com/office/drawing/2014/main" id="{ACEFB215-52CB-4800-BD08-B15B01D3DAEB}"/>
                    </a:ext>
                  </a:extLst>
                </p:cNvPr>
                <p:cNvPicPr/>
                <p:nvPr/>
              </p:nvPicPr>
              <p:blipFill>
                <a:blip r:embed="rId335"/>
                <a:stretch>
                  <a:fillRect/>
                </a:stretch>
              </p:blipFill>
              <p:spPr>
                <a:xfrm>
                  <a:off x="1463333" y="185640"/>
                  <a:ext cx="1544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2" name="Freihand 201">
                  <a:extLst>
                    <a:ext uri="{FF2B5EF4-FFF2-40B4-BE49-F238E27FC236}">
                      <a16:creationId xmlns:a16="http://schemas.microsoft.com/office/drawing/2014/main" id="{E58CA911-1D37-4036-AAC1-56C6E1546FA3}"/>
                    </a:ext>
                  </a:extLst>
                </p14:cNvPr>
                <p14:cNvContentPartPr/>
                <p14:nvPr/>
              </p14:nvContentPartPr>
              <p14:xfrm>
                <a:off x="1475933" y="227400"/>
                <a:ext cx="151200" cy="26280"/>
              </p14:xfrm>
            </p:contentPart>
          </mc:Choice>
          <mc:Fallback xmlns="">
            <p:pic>
              <p:nvPicPr>
                <p:cNvPr id="202" name="Freihand 201">
                  <a:extLst>
                    <a:ext uri="{FF2B5EF4-FFF2-40B4-BE49-F238E27FC236}">
                      <a16:creationId xmlns:a16="http://schemas.microsoft.com/office/drawing/2014/main" id="{E58CA911-1D37-4036-AAC1-56C6E1546FA3}"/>
                    </a:ext>
                  </a:extLst>
                </p:cNvPr>
                <p:cNvPicPr/>
                <p:nvPr/>
              </p:nvPicPr>
              <p:blipFill>
                <a:blip r:embed="rId337"/>
                <a:stretch>
                  <a:fillRect/>
                </a:stretch>
              </p:blipFill>
              <p:spPr>
                <a:xfrm>
                  <a:off x="1471613" y="223080"/>
                  <a:ext cx="1598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03" name="Freihand 202">
                  <a:extLst>
                    <a:ext uri="{FF2B5EF4-FFF2-40B4-BE49-F238E27FC236}">
                      <a16:creationId xmlns:a16="http://schemas.microsoft.com/office/drawing/2014/main" id="{A85C4DE1-BEFB-4285-AFF0-54A6244BD930}"/>
                    </a:ext>
                  </a:extLst>
                </p14:cNvPr>
                <p14:cNvContentPartPr/>
                <p14:nvPr/>
              </p14:nvContentPartPr>
              <p14:xfrm>
                <a:off x="1186493" y="184920"/>
                <a:ext cx="158760" cy="200160"/>
              </p14:xfrm>
            </p:contentPart>
          </mc:Choice>
          <mc:Fallback xmlns="">
            <p:pic>
              <p:nvPicPr>
                <p:cNvPr id="203" name="Freihand 202">
                  <a:extLst>
                    <a:ext uri="{FF2B5EF4-FFF2-40B4-BE49-F238E27FC236}">
                      <a16:creationId xmlns:a16="http://schemas.microsoft.com/office/drawing/2014/main" id="{A85C4DE1-BEFB-4285-AFF0-54A6244BD930}"/>
                    </a:ext>
                  </a:extLst>
                </p:cNvPr>
                <p:cNvPicPr/>
                <p:nvPr/>
              </p:nvPicPr>
              <p:blipFill>
                <a:blip r:embed="rId339"/>
                <a:stretch>
                  <a:fillRect/>
                </a:stretch>
              </p:blipFill>
              <p:spPr>
                <a:xfrm>
                  <a:off x="1182173" y="180600"/>
                  <a:ext cx="167400" cy="2088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40">
            <p14:nvContentPartPr>
              <p14:cNvPr id="21" name="Freihand 20">
                <a:extLst>
                  <a:ext uri="{FF2B5EF4-FFF2-40B4-BE49-F238E27FC236}">
                    <a16:creationId xmlns:a16="http://schemas.microsoft.com/office/drawing/2014/main" id="{91EFD174-5D43-4CF0-AB6E-568757147EB3}"/>
                  </a:ext>
                </a:extLst>
              </p14:cNvPr>
              <p14:cNvContentPartPr/>
              <p14:nvPr/>
            </p14:nvContentPartPr>
            <p14:xfrm>
              <a:off x="8726693" y="2643347"/>
              <a:ext cx="454680" cy="381960"/>
            </p14:xfrm>
          </p:contentPart>
        </mc:Choice>
        <mc:Fallback>
          <p:pic>
            <p:nvPicPr>
              <p:cNvPr id="21" name="Freihand 20">
                <a:extLst>
                  <a:ext uri="{FF2B5EF4-FFF2-40B4-BE49-F238E27FC236}">
                    <a16:creationId xmlns:a16="http://schemas.microsoft.com/office/drawing/2014/main" id="{91EFD174-5D43-4CF0-AB6E-568757147EB3}"/>
                  </a:ext>
                </a:extLst>
              </p:cNvPr>
              <p:cNvPicPr/>
              <p:nvPr/>
            </p:nvPicPr>
            <p:blipFill>
              <a:blip r:embed="rId341"/>
              <a:stretch>
                <a:fillRect/>
              </a:stretch>
            </p:blipFill>
            <p:spPr>
              <a:xfrm>
                <a:off x="8722373" y="2639027"/>
                <a:ext cx="463320" cy="390600"/>
              </a:xfrm>
              <a:prstGeom prst="rect">
                <a:avLst/>
              </a:prstGeom>
            </p:spPr>
          </p:pic>
        </mc:Fallback>
      </mc:AlternateContent>
      <p:grpSp>
        <p:nvGrpSpPr>
          <p:cNvPr id="39" name="Gruppieren 38">
            <a:extLst>
              <a:ext uri="{FF2B5EF4-FFF2-40B4-BE49-F238E27FC236}">
                <a16:creationId xmlns:a16="http://schemas.microsoft.com/office/drawing/2014/main" id="{8FFB222B-2E3A-43DC-BB22-C81D0CB2D620}"/>
              </a:ext>
            </a:extLst>
          </p:cNvPr>
          <p:cNvGrpSpPr/>
          <p:nvPr/>
        </p:nvGrpSpPr>
        <p:grpSpPr>
          <a:xfrm>
            <a:off x="7209653" y="3285227"/>
            <a:ext cx="1191240" cy="1159560"/>
            <a:chOff x="7209653" y="3285227"/>
            <a:chExt cx="1191240" cy="1159560"/>
          </a:xfrm>
        </p:grpSpPr>
        <mc:AlternateContent xmlns:mc="http://schemas.openxmlformats.org/markup-compatibility/2006">
          <mc:Choice xmlns:p14="http://schemas.microsoft.com/office/powerpoint/2010/main" Requires="p14">
            <p:contentPart p14:bwMode="auto" r:id="rId342">
              <p14:nvContentPartPr>
                <p14:cNvPr id="8" name="Freihand 7">
                  <a:extLst>
                    <a:ext uri="{FF2B5EF4-FFF2-40B4-BE49-F238E27FC236}">
                      <a16:creationId xmlns:a16="http://schemas.microsoft.com/office/drawing/2014/main" id="{4D23582B-1524-45B7-9BEE-76B12938234F}"/>
                    </a:ext>
                  </a:extLst>
                </p14:cNvPr>
                <p14:cNvContentPartPr/>
                <p14:nvPr/>
              </p14:nvContentPartPr>
              <p14:xfrm>
                <a:off x="7598093" y="3884627"/>
                <a:ext cx="207000" cy="168120"/>
              </p14:xfrm>
            </p:contentPart>
          </mc:Choice>
          <mc:Fallback>
            <p:pic>
              <p:nvPicPr>
                <p:cNvPr id="8" name="Freihand 7">
                  <a:extLst>
                    <a:ext uri="{FF2B5EF4-FFF2-40B4-BE49-F238E27FC236}">
                      <a16:creationId xmlns:a16="http://schemas.microsoft.com/office/drawing/2014/main" id="{4D23582B-1524-45B7-9BEE-76B12938234F}"/>
                    </a:ext>
                  </a:extLst>
                </p:cNvPr>
                <p:cNvPicPr/>
                <p:nvPr/>
              </p:nvPicPr>
              <p:blipFill>
                <a:blip r:embed="rId343"/>
                <a:stretch>
                  <a:fillRect/>
                </a:stretch>
              </p:blipFill>
              <p:spPr>
                <a:xfrm>
                  <a:off x="7593773" y="3880307"/>
                  <a:ext cx="21564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13" name="Freihand 12">
                  <a:extLst>
                    <a:ext uri="{FF2B5EF4-FFF2-40B4-BE49-F238E27FC236}">
                      <a16:creationId xmlns:a16="http://schemas.microsoft.com/office/drawing/2014/main" id="{4F0BFAF6-F7AC-4997-8DD0-C4A08AFDFFA7}"/>
                    </a:ext>
                  </a:extLst>
                </p14:cNvPr>
                <p14:cNvContentPartPr/>
                <p14:nvPr/>
              </p14:nvContentPartPr>
              <p14:xfrm>
                <a:off x="7927493" y="3285227"/>
                <a:ext cx="473400" cy="500760"/>
              </p14:xfrm>
            </p:contentPart>
          </mc:Choice>
          <mc:Fallback>
            <p:pic>
              <p:nvPicPr>
                <p:cNvPr id="13" name="Freihand 12">
                  <a:extLst>
                    <a:ext uri="{FF2B5EF4-FFF2-40B4-BE49-F238E27FC236}">
                      <a16:creationId xmlns:a16="http://schemas.microsoft.com/office/drawing/2014/main" id="{4F0BFAF6-F7AC-4997-8DD0-C4A08AFDFFA7}"/>
                    </a:ext>
                  </a:extLst>
                </p:cNvPr>
                <p:cNvPicPr/>
                <p:nvPr/>
              </p:nvPicPr>
              <p:blipFill>
                <a:blip r:embed="rId345"/>
                <a:stretch>
                  <a:fillRect/>
                </a:stretch>
              </p:blipFill>
              <p:spPr>
                <a:xfrm>
                  <a:off x="7923173" y="3280907"/>
                  <a:ext cx="482040" cy="50940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23" name="Freihand 22">
                  <a:extLst>
                    <a:ext uri="{FF2B5EF4-FFF2-40B4-BE49-F238E27FC236}">
                      <a16:creationId xmlns:a16="http://schemas.microsoft.com/office/drawing/2014/main" id="{56B7F348-E7E1-44BD-8AD9-B81D1E01DC62}"/>
                    </a:ext>
                  </a:extLst>
                </p14:cNvPr>
                <p14:cNvContentPartPr/>
                <p14:nvPr/>
              </p14:nvContentPartPr>
              <p14:xfrm>
                <a:off x="7209653" y="3676907"/>
                <a:ext cx="544320" cy="767880"/>
              </p14:xfrm>
            </p:contentPart>
          </mc:Choice>
          <mc:Fallback>
            <p:pic>
              <p:nvPicPr>
                <p:cNvPr id="23" name="Freihand 22">
                  <a:extLst>
                    <a:ext uri="{FF2B5EF4-FFF2-40B4-BE49-F238E27FC236}">
                      <a16:creationId xmlns:a16="http://schemas.microsoft.com/office/drawing/2014/main" id="{56B7F348-E7E1-44BD-8AD9-B81D1E01DC62}"/>
                    </a:ext>
                  </a:extLst>
                </p:cNvPr>
                <p:cNvPicPr/>
                <p:nvPr/>
              </p:nvPicPr>
              <p:blipFill>
                <a:blip r:embed="rId347"/>
                <a:stretch>
                  <a:fillRect/>
                </a:stretch>
              </p:blipFill>
              <p:spPr>
                <a:xfrm>
                  <a:off x="7205333" y="3672587"/>
                  <a:ext cx="552960" cy="77652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28" name="Freihand 27">
                  <a:extLst>
                    <a:ext uri="{FF2B5EF4-FFF2-40B4-BE49-F238E27FC236}">
                      <a16:creationId xmlns:a16="http://schemas.microsoft.com/office/drawing/2014/main" id="{1FF14D88-850E-44C5-8423-8288FA08EEB0}"/>
                    </a:ext>
                  </a:extLst>
                </p14:cNvPr>
                <p14:cNvContentPartPr/>
                <p14:nvPr/>
              </p14:nvContentPartPr>
              <p14:xfrm>
                <a:off x="7679093" y="4168307"/>
                <a:ext cx="132480" cy="147960"/>
              </p14:xfrm>
            </p:contentPart>
          </mc:Choice>
          <mc:Fallback>
            <p:pic>
              <p:nvPicPr>
                <p:cNvPr id="28" name="Freihand 27">
                  <a:extLst>
                    <a:ext uri="{FF2B5EF4-FFF2-40B4-BE49-F238E27FC236}">
                      <a16:creationId xmlns:a16="http://schemas.microsoft.com/office/drawing/2014/main" id="{1FF14D88-850E-44C5-8423-8288FA08EEB0}"/>
                    </a:ext>
                  </a:extLst>
                </p:cNvPr>
                <p:cNvPicPr/>
                <p:nvPr/>
              </p:nvPicPr>
              <p:blipFill>
                <a:blip r:embed="rId349"/>
                <a:stretch>
                  <a:fillRect/>
                </a:stretch>
              </p:blipFill>
              <p:spPr>
                <a:xfrm>
                  <a:off x="7674773" y="4163987"/>
                  <a:ext cx="14112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35" name="Freihand 34">
                  <a:extLst>
                    <a:ext uri="{FF2B5EF4-FFF2-40B4-BE49-F238E27FC236}">
                      <a16:creationId xmlns:a16="http://schemas.microsoft.com/office/drawing/2014/main" id="{F08B6D7E-4E77-4C12-BEB9-8551768B4125}"/>
                    </a:ext>
                  </a:extLst>
                </p14:cNvPr>
                <p14:cNvContentPartPr/>
                <p14:nvPr/>
              </p14:nvContentPartPr>
              <p14:xfrm>
                <a:off x="7308653" y="3531467"/>
                <a:ext cx="186840" cy="213120"/>
              </p14:xfrm>
            </p:contentPart>
          </mc:Choice>
          <mc:Fallback>
            <p:pic>
              <p:nvPicPr>
                <p:cNvPr id="35" name="Freihand 34">
                  <a:extLst>
                    <a:ext uri="{FF2B5EF4-FFF2-40B4-BE49-F238E27FC236}">
                      <a16:creationId xmlns:a16="http://schemas.microsoft.com/office/drawing/2014/main" id="{F08B6D7E-4E77-4C12-BEB9-8551768B4125}"/>
                    </a:ext>
                  </a:extLst>
                </p:cNvPr>
                <p:cNvPicPr/>
                <p:nvPr/>
              </p:nvPicPr>
              <p:blipFill>
                <a:blip r:embed="rId351"/>
                <a:stretch>
                  <a:fillRect/>
                </a:stretch>
              </p:blipFill>
              <p:spPr>
                <a:xfrm>
                  <a:off x="7304333" y="3527147"/>
                  <a:ext cx="195480" cy="221760"/>
                </a:xfrm>
                <a:prstGeom prst="rect">
                  <a:avLst/>
                </a:prstGeom>
              </p:spPr>
            </p:pic>
          </mc:Fallback>
        </mc:AlternateContent>
      </p:grpSp>
      <p:grpSp>
        <p:nvGrpSpPr>
          <p:cNvPr id="231" name="Gruppieren 230">
            <a:extLst>
              <a:ext uri="{FF2B5EF4-FFF2-40B4-BE49-F238E27FC236}">
                <a16:creationId xmlns:a16="http://schemas.microsoft.com/office/drawing/2014/main" id="{80B64714-5B44-4551-8FB4-20CD4B9AF2AB}"/>
              </a:ext>
            </a:extLst>
          </p:cNvPr>
          <p:cNvGrpSpPr/>
          <p:nvPr/>
        </p:nvGrpSpPr>
        <p:grpSpPr>
          <a:xfrm>
            <a:off x="9187493" y="2479547"/>
            <a:ext cx="2780640" cy="1009440"/>
            <a:chOff x="9187493" y="2479547"/>
            <a:chExt cx="2780640" cy="1009440"/>
          </a:xfrm>
        </p:grpSpPr>
        <mc:AlternateContent xmlns:mc="http://schemas.openxmlformats.org/markup-compatibility/2006">
          <mc:Choice xmlns:p14="http://schemas.microsoft.com/office/powerpoint/2010/main" Requires="p14">
            <p:contentPart p14:bwMode="auto" r:id="rId352">
              <p14:nvContentPartPr>
                <p14:cNvPr id="45" name="Freihand 44">
                  <a:extLst>
                    <a:ext uri="{FF2B5EF4-FFF2-40B4-BE49-F238E27FC236}">
                      <a16:creationId xmlns:a16="http://schemas.microsoft.com/office/drawing/2014/main" id="{ADAF33EA-4EA8-4135-8FD7-D43C5706A12A}"/>
                    </a:ext>
                  </a:extLst>
                </p14:cNvPr>
                <p14:cNvContentPartPr/>
                <p14:nvPr/>
              </p14:nvContentPartPr>
              <p14:xfrm>
                <a:off x="9321053" y="2539667"/>
                <a:ext cx="36360" cy="190080"/>
              </p14:xfrm>
            </p:contentPart>
          </mc:Choice>
          <mc:Fallback>
            <p:pic>
              <p:nvPicPr>
                <p:cNvPr id="45" name="Freihand 44">
                  <a:extLst>
                    <a:ext uri="{FF2B5EF4-FFF2-40B4-BE49-F238E27FC236}">
                      <a16:creationId xmlns:a16="http://schemas.microsoft.com/office/drawing/2014/main" id="{ADAF33EA-4EA8-4135-8FD7-D43C5706A12A}"/>
                    </a:ext>
                  </a:extLst>
                </p:cNvPr>
                <p:cNvPicPr/>
                <p:nvPr/>
              </p:nvPicPr>
              <p:blipFill>
                <a:blip r:embed="rId353"/>
                <a:stretch>
                  <a:fillRect/>
                </a:stretch>
              </p:blipFill>
              <p:spPr>
                <a:xfrm>
                  <a:off x="9316733" y="2535347"/>
                  <a:ext cx="4500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55" name="Freihand 54">
                  <a:extLst>
                    <a:ext uri="{FF2B5EF4-FFF2-40B4-BE49-F238E27FC236}">
                      <a16:creationId xmlns:a16="http://schemas.microsoft.com/office/drawing/2014/main" id="{DDC2B926-2273-4D22-85DA-46F44AD98BF6}"/>
                    </a:ext>
                  </a:extLst>
                </p14:cNvPr>
                <p14:cNvContentPartPr/>
                <p14:nvPr/>
              </p14:nvContentPartPr>
              <p14:xfrm>
                <a:off x="9236813" y="2680427"/>
                <a:ext cx="145080" cy="62280"/>
              </p14:xfrm>
            </p:contentPart>
          </mc:Choice>
          <mc:Fallback>
            <p:pic>
              <p:nvPicPr>
                <p:cNvPr id="55" name="Freihand 54">
                  <a:extLst>
                    <a:ext uri="{FF2B5EF4-FFF2-40B4-BE49-F238E27FC236}">
                      <a16:creationId xmlns:a16="http://schemas.microsoft.com/office/drawing/2014/main" id="{DDC2B926-2273-4D22-85DA-46F44AD98BF6}"/>
                    </a:ext>
                  </a:extLst>
                </p:cNvPr>
                <p:cNvPicPr/>
                <p:nvPr/>
              </p:nvPicPr>
              <p:blipFill>
                <a:blip r:embed="rId355"/>
                <a:stretch>
                  <a:fillRect/>
                </a:stretch>
              </p:blipFill>
              <p:spPr>
                <a:xfrm>
                  <a:off x="9232493" y="2676107"/>
                  <a:ext cx="15372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70" name="Freihand 69">
                  <a:extLst>
                    <a:ext uri="{FF2B5EF4-FFF2-40B4-BE49-F238E27FC236}">
                      <a16:creationId xmlns:a16="http://schemas.microsoft.com/office/drawing/2014/main" id="{69A89446-021B-4793-A82B-56CCA84B4EE7}"/>
                    </a:ext>
                  </a:extLst>
                </p14:cNvPr>
                <p14:cNvContentPartPr/>
                <p14:nvPr/>
              </p14:nvContentPartPr>
              <p14:xfrm>
                <a:off x="9255893" y="2533907"/>
                <a:ext cx="146520" cy="27000"/>
              </p14:xfrm>
            </p:contentPart>
          </mc:Choice>
          <mc:Fallback>
            <p:pic>
              <p:nvPicPr>
                <p:cNvPr id="70" name="Freihand 69">
                  <a:extLst>
                    <a:ext uri="{FF2B5EF4-FFF2-40B4-BE49-F238E27FC236}">
                      <a16:creationId xmlns:a16="http://schemas.microsoft.com/office/drawing/2014/main" id="{69A89446-021B-4793-A82B-56CCA84B4EE7}"/>
                    </a:ext>
                  </a:extLst>
                </p:cNvPr>
                <p:cNvPicPr/>
                <p:nvPr/>
              </p:nvPicPr>
              <p:blipFill>
                <a:blip r:embed="rId357"/>
                <a:stretch>
                  <a:fillRect/>
                </a:stretch>
              </p:blipFill>
              <p:spPr>
                <a:xfrm>
                  <a:off x="9251573" y="2529587"/>
                  <a:ext cx="15516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75" name="Freihand 74">
                  <a:extLst>
                    <a:ext uri="{FF2B5EF4-FFF2-40B4-BE49-F238E27FC236}">
                      <a16:creationId xmlns:a16="http://schemas.microsoft.com/office/drawing/2014/main" id="{8C84216E-8CE0-44C5-8B17-D1364A97531B}"/>
                    </a:ext>
                  </a:extLst>
                </p14:cNvPr>
                <p14:cNvContentPartPr/>
                <p14:nvPr/>
              </p14:nvContentPartPr>
              <p14:xfrm>
                <a:off x="9422213" y="2594747"/>
                <a:ext cx="97560" cy="74880"/>
              </p14:xfrm>
            </p:contentPart>
          </mc:Choice>
          <mc:Fallback>
            <p:pic>
              <p:nvPicPr>
                <p:cNvPr id="75" name="Freihand 74">
                  <a:extLst>
                    <a:ext uri="{FF2B5EF4-FFF2-40B4-BE49-F238E27FC236}">
                      <a16:creationId xmlns:a16="http://schemas.microsoft.com/office/drawing/2014/main" id="{8C84216E-8CE0-44C5-8B17-D1364A97531B}"/>
                    </a:ext>
                  </a:extLst>
                </p:cNvPr>
                <p:cNvPicPr/>
                <p:nvPr/>
              </p:nvPicPr>
              <p:blipFill>
                <a:blip r:embed="rId359"/>
                <a:stretch>
                  <a:fillRect/>
                </a:stretch>
              </p:blipFill>
              <p:spPr>
                <a:xfrm>
                  <a:off x="9417893" y="2590427"/>
                  <a:ext cx="10620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83" name="Freihand 82">
                  <a:extLst>
                    <a:ext uri="{FF2B5EF4-FFF2-40B4-BE49-F238E27FC236}">
                      <a16:creationId xmlns:a16="http://schemas.microsoft.com/office/drawing/2014/main" id="{93AA03C9-5F99-4591-B39E-05AC05DC6E0A}"/>
                    </a:ext>
                  </a:extLst>
                </p14:cNvPr>
                <p14:cNvContentPartPr/>
                <p14:nvPr/>
              </p14:nvContentPartPr>
              <p14:xfrm>
                <a:off x="9430493" y="2588627"/>
                <a:ext cx="106560" cy="115560"/>
              </p14:xfrm>
            </p:contentPart>
          </mc:Choice>
          <mc:Fallback>
            <p:pic>
              <p:nvPicPr>
                <p:cNvPr id="83" name="Freihand 82">
                  <a:extLst>
                    <a:ext uri="{FF2B5EF4-FFF2-40B4-BE49-F238E27FC236}">
                      <a16:creationId xmlns:a16="http://schemas.microsoft.com/office/drawing/2014/main" id="{93AA03C9-5F99-4591-B39E-05AC05DC6E0A}"/>
                    </a:ext>
                  </a:extLst>
                </p:cNvPr>
                <p:cNvPicPr/>
                <p:nvPr/>
              </p:nvPicPr>
              <p:blipFill>
                <a:blip r:embed="rId361"/>
                <a:stretch>
                  <a:fillRect/>
                </a:stretch>
              </p:blipFill>
              <p:spPr>
                <a:xfrm>
                  <a:off x="9426173" y="2584307"/>
                  <a:ext cx="11520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92" name="Freihand 91">
                  <a:extLst>
                    <a:ext uri="{FF2B5EF4-FFF2-40B4-BE49-F238E27FC236}">
                      <a16:creationId xmlns:a16="http://schemas.microsoft.com/office/drawing/2014/main" id="{40218544-1628-4355-BB52-BF69DDE1BC76}"/>
                    </a:ext>
                  </a:extLst>
                </p14:cNvPr>
                <p14:cNvContentPartPr/>
                <p14:nvPr/>
              </p14:nvContentPartPr>
              <p14:xfrm>
                <a:off x="9553253" y="2590427"/>
                <a:ext cx="206280" cy="106920"/>
              </p14:xfrm>
            </p:contentPart>
          </mc:Choice>
          <mc:Fallback>
            <p:pic>
              <p:nvPicPr>
                <p:cNvPr id="92" name="Freihand 91">
                  <a:extLst>
                    <a:ext uri="{FF2B5EF4-FFF2-40B4-BE49-F238E27FC236}">
                      <a16:creationId xmlns:a16="http://schemas.microsoft.com/office/drawing/2014/main" id="{40218544-1628-4355-BB52-BF69DDE1BC76}"/>
                    </a:ext>
                  </a:extLst>
                </p:cNvPr>
                <p:cNvPicPr/>
                <p:nvPr/>
              </p:nvPicPr>
              <p:blipFill>
                <a:blip r:embed="rId363"/>
                <a:stretch>
                  <a:fillRect/>
                </a:stretch>
              </p:blipFill>
              <p:spPr>
                <a:xfrm>
                  <a:off x="9548933" y="2586107"/>
                  <a:ext cx="21492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130" name="Freihand 129">
                  <a:extLst>
                    <a:ext uri="{FF2B5EF4-FFF2-40B4-BE49-F238E27FC236}">
                      <a16:creationId xmlns:a16="http://schemas.microsoft.com/office/drawing/2014/main" id="{AB8F5B54-98DD-49E1-8F6D-85D6130C50DC}"/>
                    </a:ext>
                  </a:extLst>
                </p14:cNvPr>
                <p14:cNvContentPartPr/>
                <p14:nvPr/>
              </p14:nvContentPartPr>
              <p14:xfrm>
                <a:off x="9529493" y="2551187"/>
                <a:ext cx="52920" cy="106560"/>
              </p14:xfrm>
            </p:contentPart>
          </mc:Choice>
          <mc:Fallback>
            <p:pic>
              <p:nvPicPr>
                <p:cNvPr id="130" name="Freihand 129">
                  <a:extLst>
                    <a:ext uri="{FF2B5EF4-FFF2-40B4-BE49-F238E27FC236}">
                      <a16:creationId xmlns:a16="http://schemas.microsoft.com/office/drawing/2014/main" id="{AB8F5B54-98DD-49E1-8F6D-85D6130C50DC}"/>
                    </a:ext>
                  </a:extLst>
                </p:cNvPr>
                <p:cNvPicPr/>
                <p:nvPr/>
              </p:nvPicPr>
              <p:blipFill>
                <a:blip r:embed="rId365"/>
                <a:stretch>
                  <a:fillRect/>
                </a:stretch>
              </p:blipFill>
              <p:spPr>
                <a:xfrm>
                  <a:off x="9525173" y="2546867"/>
                  <a:ext cx="6156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145" name="Freihand 144">
                  <a:extLst>
                    <a:ext uri="{FF2B5EF4-FFF2-40B4-BE49-F238E27FC236}">
                      <a16:creationId xmlns:a16="http://schemas.microsoft.com/office/drawing/2014/main" id="{B5270F5D-5073-4738-9283-6EECA9C84BAD}"/>
                    </a:ext>
                  </a:extLst>
                </p14:cNvPr>
                <p14:cNvContentPartPr/>
                <p14:nvPr/>
              </p14:nvContentPartPr>
              <p14:xfrm>
                <a:off x="9739013" y="2554427"/>
                <a:ext cx="87120" cy="117000"/>
              </p14:xfrm>
            </p:contentPart>
          </mc:Choice>
          <mc:Fallback>
            <p:pic>
              <p:nvPicPr>
                <p:cNvPr id="145" name="Freihand 144">
                  <a:extLst>
                    <a:ext uri="{FF2B5EF4-FFF2-40B4-BE49-F238E27FC236}">
                      <a16:creationId xmlns:a16="http://schemas.microsoft.com/office/drawing/2014/main" id="{B5270F5D-5073-4738-9283-6EECA9C84BAD}"/>
                    </a:ext>
                  </a:extLst>
                </p:cNvPr>
                <p:cNvPicPr/>
                <p:nvPr/>
              </p:nvPicPr>
              <p:blipFill>
                <a:blip r:embed="rId367"/>
                <a:stretch>
                  <a:fillRect/>
                </a:stretch>
              </p:blipFill>
              <p:spPr>
                <a:xfrm>
                  <a:off x="9734693" y="2550107"/>
                  <a:ext cx="9576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147" name="Freihand 146">
                  <a:extLst>
                    <a:ext uri="{FF2B5EF4-FFF2-40B4-BE49-F238E27FC236}">
                      <a16:creationId xmlns:a16="http://schemas.microsoft.com/office/drawing/2014/main" id="{C07F2667-C741-48B9-8F77-A8A93FCD7F4D}"/>
                    </a:ext>
                  </a:extLst>
                </p14:cNvPr>
                <p14:cNvContentPartPr/>
                <p14:nvPr/>
              </p14:nvContentPartPr>
              <p14:xfrm>
                <a:off x="9865013" y="2556227"/>
                <a:ext cx="20880" cy="102600"/>
              </p14:xfrm>
            </p:contentPart>
          </mc:Choice>
          <mc:Fallback>
            <p:pic>
              <p:nvPicPr>
                <p:cNvPr id="147" name="Freihand 146">
                  <a:extLst>
                    <a:ext uri="{FF2B5EF4-FFF2-40B4-BE49-F238E27FC236}">
                      <a16:creationId xmlns:a16="http://schemas.microsoft.com/office/drawing/2014/main" id="{C07F2667-C741-48B9-8F77-A8A93FCD7F4D}"/>
                    </a:ext>
                  </a:extLst>
                </p:cNvPr>
                <p:cNvPicPr/>
                <p:nvPr/>
              </p:nvPicPr>
              <p:blipFill>
                <a:blip r:embed="rId369"/>
                <a:stretch>
                  <a:fillRect/>
                </a:stretch>
              </p:blipFill>
              <p:spPr>
                <a:xfrm>
                  <a:off x="9860693" y="2551907"/>
                  <a:ext cx="2952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149" name="Freihand 148">
                  <a:extLst>
                    <a:ext uri="{FF2B5EF4-FFF2-40B4-BE49-F238E27FC236}">
                      <a16:creationId xmlns:a16="http://schemas.microsoft.com/office/drawing/2014/main" id="{FBD11177-0E8D-4807-BD47-44060E2E836F}"/>
                    </a:ext>
                  </a:extLst>
                </p14:cNvPr>
                <p14:cNvContentPartPr/>
                <p14:nvPr/>
              </p14:nvContentPartPr>
              <p14:xfrm>
                <a:off x="9891293" y="2479547"/>
                <a:ext cx="3960" cy="10080"/>
              </p14:xfrm>
            </p:contentPart>
          </mc:Choice>
          <mc:Fallback>
            <p:pic>
              <p:nvPicPr>
                <p:cNvPr id="149" name="Freihand 148">
                  <a:extLst>
                    <a:ext uri="{FF2B5EF4-FFF2-40B4-BE49-F238E27FC236}">
                      <a16:creationId xmlns:a16="http://schemas.microsoft.com/office/drawing/2014/main" id="{FBD11177-0E8D-4807-BD47-44060E2E836F}"/>
                    </a:ext>
                  </a:extLst>
                </p:cNvPr>
                <p:cNvPicPr/>
                <p:nvPr/>
              </p:nvPicPr>
              <p:blipFill>
                <a:blip r:embed="rId371"/>
                <a:stretch>
                  <a:fillRect/>
                </a:stretch>
              </p:blipFill>
              <p:spPr>
                <a:xfrm>
                  <a:off x="9886973" y="2475227"/>
                  <a:ext cx="1260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155" name="Freihand 154">
                  <a:extLst>
                    <a:ext uri="{FF2B5EF4-FFF2-40B4-BE49-F238E27FC236}">
                      <a16:creationId xmlns:a16="http://schemas.microsoft.com/office/drawing/2014/main" id="{ED18C7A5-6772-4B13-B294-B9886AFB1FF3}"/>
                    </a:ext>
                  </a:extLst>
                </p14:cNvPr>
                <p14:cNvContentPartPr/>
                <p14:nvPr/>
              </p14:nvContentPartPr>
              <p14:xfrm>
                <a:off x="9929453" y="2557667"/>
                <a:ext cx="169920" cy="82800"/>
              </p14:xfrm>
            </p:contentPart>
          </mc:Choice>
          <mc:Fallback>
            <p:pic>
              <p:nvPicPr>
                <p:cNvPr id="155" name="Freihand 154">
                  <a:extLst>
                    <a:ext uri="{FF2B5EF4-FFF2-40B4-BE49-F238E27FC236}">
                      <a16:creationId xmlns:a16="http://schemas.microsoft.com/office/drawing/2014/main" id="{ED18C7A5-6772-4B13-B294-B9886AFB1FF3}"/>
                    </a:ext>
                  </a:extLst>
                </p:cNvPr>
                <p:cNvPicPr/>
                <p:nvPr/>
              </p:nvPicPr>
              <p:blipFill>
                <a:blip r:embed="rId373"/>
                <a:stretch>
                  <a:fillRect/>
                </a:stretch>
              </p:blipFill>
              <p:spPr>
                <a:xfrm>
                  <a:off x="9925133" y="2553347"/>
                  <a:ext cx="17856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187" name="Freihand 186">
                  <a:extLst>
                    <a:ext uri="{FF2B5EF4-FFF2-40B4-BE49-F238E27FC236}">
                      <a16:creationId xmlns:a16="http://schemas.microsoft.com/office/drawing/2014/main" id="{73381008-9FBE-403F-B5B1-DD1CD2BC24AF}"/>
                    </a:ext>
                  </a:extLst>
                </p14:cNvPr>
                <p14:cNvContentPartPr/>
                <p14:nvPr/>
              </p14:nvContentPartPr>
              <p14:xfrm>
                <a:off x="9187493" y="2873027"/>
                <a:ext cx="237240" cy="103680"/>
              </p14:xfrm>
            </p:contentPart>
          </mc:Choice>
          <mc:Fallback>
            <p:pic>
              <p:nvPicPr>
                <p:cNvPr id="187" name="Freihand 186">
                  <a:extLst>
                    <a:ext uri="{FF2B5EF4-FFF2-40B4-BE49-F238E27FC236}">
                      <a16:creationId xmlns:a16="http://schemas.microsoft.com/office/drawing/2014/main" id="{73381008-9FBE-403F-B5B1-DD1CD2BC24AF}"/>
                    </a:ext>
                  </a:extLst>
                </p:cNvPr>
                <p:cNvPicPr/>
                <p:nvPr/>
              </p:nvPicPr>
              <p:blipFill>
                <a:blip r:embed="rId375"/>
                <a:stretch>
                  <a:fillRect/>
                </a:stretch>
              </p:blipFill>
              <p:spPr>
                <a:xfrm>
                  <a:off x="9183173" y="2868707"/>
                  <a:ext cx="24588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193" name="Freihand 192">
                  <a:extLst>
                    <a:ext uri="{FF2B5EF4-FFF2-40B4-BE49-F238E27FC236}">
                      <a16:creationId xmlns:a16="http://schemas.microsoft.com/office/drawing/2014/main" id="{558A87F2-7D58-4A3E-B576-EF68F33117DC}"/>
                    </a:ext>
                  </a:extLst>
                </p14:cNvPr>
                <p14:cNvContentPartPr/>
                <p14:nvPr/>
              </p14:nvContentPartPr>
              <p14:xfrm>
                <a:off x="9569093" y="2812907"/>
                <a:ext cx="19440" cy="131760"/>
              </p14:xfrm>
            </p:contentPart>
          </mc:Choice>
          <mc:Fallback>
            <p:pic>
              <p:nvPicPr>
                <p:cNvPr id="193" name="Freihand 192">
                  <a:extLst>
                    <a:ext uri="{FF2B5EF4-FFF2-40B4-BE49-F238E27FC236}">
                      <a16:creationId xmlns:a16="http://schemas.microsoft.com/office/drawing/2014/main" id="{558A87F2-7D58-4A3E-B576-EF68F33117DC}"/>
                    </a:ext>
                  </a:extLst>
                </p:cNvPr>
                <p:cNvPicPr/>
                <p:nvPr/>
              </p:nvPicPr>
              <p:blipFill>
                <a:blip r:embed="rId377"/>
                <a:stretch>
                  <a:fillRect/>
                </a:stretch>
              </p:blipFill>
              <p:spPr>
                <a:xfrm>
                  <a:off x="9564773" y="2808587"/>
                  <a:ext cx="2808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205" name="Freihand 204">
                  <a:extLst>
                    <a:ext uri="{FF2B5EF4-FFF2-40B4-BE49-F238E27FC236}">
                      <a16:creationId xmlns:a16="http://schemas.microsoft.com/office/drawing/2014/main" id="{28DA6C88-A660-41E2-AD07-1B37DAC01454}"/>
                    </a:ext>
                  </a:extLst>
                </p14:cNvPr>
                <p14:cNvContentPartPr/>
                <p14:nvPr/>
              </p14:nvContentPartPr>
              <p14:xfrm>
                <a:off x="9542453" y="2783027"/>
                <a:ext cx="97920" cy="30960"/>
              </p14:xfrm>
            </p:contentPart>
          </mc:Choice>
          <mc:Fallback>
            <p:pic>
              <p:nvPicPr>
                <p:cNvPr id="205" name="Freihand 204">
                  <a:extLst>
                    <a:ext uri="{FF2B5EF4-FFF2-40B4-BE49-F238E27FC236}">
                      <a16:creationId xmlns:a16="http://schemas.microsoft.com/office/drawing/2014/main" id="{28DA6C88-A660-41E2-AD07-1B37DAC01454}"/>
                    </a:ext>
                  </a:extLst>
                </p:cNvPr>
                <p:cNvPicPr/>
                <p:nvPr/>
              </p:nvPicPr>
              <p:blipFill>
                <a:blip r:embed="rId379"/>
                <a:stretch>
                  <a:fillRect/>
                </a:stretch>
              </p:blipFill>
              <p:spPr>
                <a:xfrm>
                  <a:off x="9538133" y="2778707"/>
                  <a:ext cx="10656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206" name="Freihand 205">
                  <a:extLst>
                    <a:ext uri="{FF2B5EF4-FFF2-40B4-BE49-F238E27FC236}">
                      <a16:creationId xmlns:a16="http://schemas.microsoft.com/office/drawing/2014/main" id="{4DF4E85B-E1F7-46F3-B957-C52C5A0FD696}"/>
                    </a:ext>
                  </a:extLst>
                </p14:cNvPr>
                <p14:cNvContentPartPr/>
                <p14:nvPr/>
              </p14:nvContentPartPr>
              <p14:xfrm>
                <a:off x="9526613" y="2839187"/>
                <a:ext cx="275760" cy="52560"/>
              </p14:xfrm>
            </p:contentPart>
          </mc:Choice>
          <mc:Fallback>
            <p:pic>
              <p:nvPicPr>
                <p:cNvPr id="206" name="Freihand 205">
                  <a:extLst>
                    <a:ext uri="{FF2B5EF4-FFF2-40B4-BE49-F238E27FC236}">
                      <a16:creationId xmlns:a16="http://schemas.microsoft.com/office/drawing/2014/main" id="{4DF4E85B-E1F7-46F3-B957-C52C5A0FD696}"/>
                    </a:ext>
                  </a:extLst>
                </p:cNvPr>
                <p:cNvPicPr/>
                <p:nvPr/>
              </p:nvPicPr>
              <p:blipFill>
                <a:blip r:embed="rId381"/>
                <a:stretch>
                  <a:fillRect/>
                </a:stretch>
              </p:blipFill>
              <p:spPr>
                <a:xfrm>
                  <a:off x="9522293" y="2834867"/>
                  <a:ext cx="28440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207" name="Freihand 206">
                  <a:extLst>
                    <a:ext uri="{FF2B5EF4-FFF2-40B4-BE49-F238E27FC236}">
                      <a16:creationId xmlns:a16="http://schemas.microsoft.com/office/drawing/2014/main" id="{B8B2E45A-F564-41DD-B2ED-45BB2421C71F}"/>
                    </a:ext>
                  </a:extLst>
                </p14:cNvPr>
                <p14:cNvContentPartPr/>
                <p14:nvPr/>
              </p14:nvContentPartPr>
              <p14:xfrm>
                <a:off x="9816053" y="2768267"/>
                <a:ext cx="74880" cy="97200"/>
              </p14:xfrm>
            </p:contentPart>
          </mc:Choice>
          <mc:Fallback>
            <p:pic>
              <p:nvPicPr>
                <p:cNvPr id="207" name="Freihand 206">
                  <a:extLst>
                    <a:ext uri="{FF2B5EF4-FFF2-40B4-BE49-F238E27FC236}">
                      <a16:creationId xmlns:a16="http://schemas.microsoft.com/office/drawing/2014/main" id="{B8B2E45A-F564-41DD-B2ED-45BB2421C71F}"/>
                    </a:ext>
                  </a:extLst>
                </p:cNvPr>
                <p:cNvPicPr/>
                <p:nvPr/>
              </p:nvPicPr>
              <p:blipFill>
                <a:blip r:embed="rId383"/>
                <a:stretch>
                  <a:fillRect/>
                </a:stretch>
              </p:blipFill>
              <p:spPr>
                <a:xfrm>
                  <a:off x="9811733" y="2763947"/>
                  <a:ext cx="8352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208" name="Freihand 207">
                  <a:extLst>
                    <a:ext uri="{FF2B5EF4-FFF2-40B4-BE49-F238E27FC236}">
                      <a16:creationId xmlns:a16="http://schemas.microsoft.com/office/drawing/2014/main" id="{26793BAC-04F9-464E-BD2E-10FCD9B44F8F}"/>
                    </a:ext>
                  </a:extLst>
                </p14:cNvPr>
                <p14:cNvContentPartPr/>
                <p14:nvPr/>
              </p14:nvContentPartPr>
              <p14:xfrm>
                <a:off x="9858533" y="2836307"/>
                <a:ext cx="54360" cy="47160"/>
              </p14:xfrm>
            </p:contentPart>
          </mc:Choice>
          <mc:Fallback>
            <p:pic>
              <p:nvPicPr>
                <p:cNvPr id="208" name="Freihand 207">
                  <a:extLst>
                    <a:ext uri="{FF2B5EF4-FFF2-40B4-BE49-F238E27FC236}">
                      <a16:creationId xmlns:a16="http://schemas.microsoft.com/office/drawing/2014/main" id="{26793BAC-04F9-464E-BD2E-10FCD9B44F8F}"/>
                    </a:ext>
                  </a:extLst>
                </p:cNvPr>
                <p:cNvPicPr/>
                <p:nvPr/>
              </p:nvPicPr>
              <p:blipFill>
                <a:blip r:embed="rId385"/>
                <a:stretch>
                  <a:fillRect/>
                </a:stretch>
              </p:blipFill>
              <p:spPr>
                <a:xfrm>
                  <a:off x="9854213" y="2831987"/>
                  <a:ext cx="6300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386">
              <p14:nvContentPartPr>
                <p14:cNvPr id="209" name="Freihand 208">
                  <a:extLst>
                    <a:ext uri="{FF2B5EF4-FFF2-40B4-BE49-F238E27FC236}">
                      <a16:creationId xmlns:a16="http://schemas.microsoft.com/office/drawing/2014/main" id="{7B05B5F3-BA68-43D0-B51C-10875B9BC852}"/>
                    </a:ext>
                  </a:extLst>
                </p14:cNvPr>
                <p14:cNvContentPartPr/>
                <p14:nvPr/>
              </p14:nvContentPartPr>
              <p14:xfrm>
                <a:off x="9938813" y="2726507"/>
                <a:ext cx="85680" cy="148320"/>
              </p14:xfrm>
            </p:contentPart>
          </mc:Choice>
          <mc:Fallback>
            <p:pic>
              <p:nvPicPr>
                <p:cNvPr id="209" name="Freihand 208">
                  <a:extLst>
                    <a:ext uri="{FF2B5EF4-FFF2-40B4-BE49-F238E27FC236}">
                      <a16:creationId xmlns:a16="http://schemas.microsoft.com/office/drawing/2014/main" id="{7B05B5F3-BA68-43D0-B51C-10875B9BC852}"/>
                    </a:ext>
                  </a:extLst>
                </p:cNvPr>
                <p:cNvPicPr/>
                <p:nvPr/>
              </p:nvPicPr>
              <p:blipFill>
                <a:blip r:embed="rId387"/>
                <a:stretch>
                  <a:fillRect/>
                </a:stretch>
              </p:blipFill>
              <p:spPr>
                <a:xfrm>
                  <a:off x="9934493" y="2722187"/>
                  <a:ext cx="9432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388">
              <p14:nvContentPartPr>
                <p14:cNvPr id="210" name="Freihand 209">
                  <a:extLst>
                    <a:ext uri="{FF2B5EF4-FFF2-40B4-BE49-F238E27FC236}">
                      <a16:creationId xmlns:a16="http://schemas.microsoft.com/office/drawing/2014/main" id="{EFB79A45-73F6-4C29-8CA7-F17799C444C2}"/>
                    </a:ext>
                  </a:extLst>
                </p14:cNvPr>
                <p14:cNvContentPartPr/>
                <p14:nvPr/>
              </p14:nvContentPartPr>
              <p14:xfrm>
                <a:off x="10004693" y="2755667"/>
                <a:ext cx="16560" cy="20520"/>
              </p14:xfrm>
            </p:contentPart>
          </mc:Choice>
          <mc:Fallback>
            <p:pic>
              <p:nvPicPr>
                <p:cNvPr id="210" name="Freihand 209">
                  <a:extLst>
                    <a:ext uri="{FF2B5EF4-FFF2-40B4-BE49-F238E27FC236}">
                      <a16:creationId xmlns:a16="http://schemas.microsoft.com/office/drawing/2014/main" id="{EFB79A45-73F6-4C29-8CA7-F17799C444C2}"/>
                    </a:ext>
                  </a:extLst>
                </p:cNvPr>
                <p:cNvPicPr/>
                <p:nvPr/>
              </p:nvPicPr>
              <p:blipFill>
                <a:blip r:embed="rId389"/>
                <a:stretch>
                  <a:fillRect/>
                </a:stretch>
              </p:blipFill>
              <p:spPr>
                <a:xfrm>
                  <a:off x="10000373" y="2751347"/>
                  <a:ext cx="2520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390">
              <p14:nvContentPartPr>
                <p14:cNvPr id="211" name="Freihand 210">
                  <a:extLst>
                    <a:ext uri="{FF2B5EF4-FFF2-40B4-BE49-F238E27FC236}">
                      <a16:creationId xmlns:a16="http://schemas.microsoft.com/office/drawing/2014/main" id="{A5988F64-FB1B-433B-BE53-ADD76194EA8F}"/>
                    </a:ext>
                  </a:extLst>
                </p14:cNvPr>
                <p14:cNvContentPartPr/>
                <p14:nvPr/>
              </p14:nvContentPartPr>
              <p14:xfrm>
                <a:off x="10053293" y="2808947"/>
                <a:ext cx="147240" cy="32760"/>
              </p14:xfrm>
            </p:contentPart>
          </mc:Choice>
          <mc:Fallback>
            <p:pic>
              <p:nvPicPr>
                <p:cNvPr id="211" name="Freihand 210">
                  <a:extLst>
                    <a:ext uri="{FF2B5EF4-FFF2-40B4-BE49-F238E27FC236}">
                      <a16:creationId xmlns:a16="http://schemas.microsoft.com/office/drawing/2014/main" id="{A5988F64-FB1B-433B-BE53-ADD76194EA8F}"/>
                    </a:ext>
                  </a:extLst>
                </p:cNvPr>
                <p:cNvPicPr/>
                <p:nvPr/>
              </p:nvPicPr>
              <p:blipFill>
                <a:blip r:embed="rId391"/>
                <a:stretch>
                  <a:fillRect/>
                </a:stretch>
              </p:blipFill>
              <p:spPr>
                <a:xfrm>
                  <a:off x="10048973" y="2804627"/>
                  <a:ext cx="15588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392">
              <p14:nvContentPartPr>
                <p14:cNvPr id="212" name="Freihand 211">
                  <a:extLst>
                    <a:ext uri="{FF2B5EF4-FFF2-40B4-BE49-F238E27FC236}">
                      <a16:creationId xmlns:a16="http://schemas.microsoft.com/office/drawing/2014/main" id="{0A82E595-F2C2-4F2B-9D19-3BE161D93663}"/>
                    </a:ext>
                  </a:extLst>
                </p14:cNvPr>
                <p14:cNvContentPartPr/>
                <p14:nvPr/>
              </p14:nvContentPartPr>
              <p14:xfrm>
                <a:off x="9493853" y="2989307"/>
                <a:ext cx="317160" cy="167040"/>
              </p14:xfrm>
            </p:contentPart>
          </mc:Choice>
          <mc:Fallback>
            <p:pic>
              <p:nvPicPr>
                <p:cNvPr id="212" name="Freihand 211">
                  <a:extLst>
                    <a:ext uri="{FF2B5EF4-FFF2-40B4-BE49-F238E27FC236}">
                      <a16:creationId xmlns:a16="http://schemas.microsoft.com/office/drawing/2014/main" id="{0A82E595-F2C2-4F2B-9D19-3BE161D93663}"/>
                    </a:ext>
                  </a:extLst>
                </p:cNvPr>
                <p:cNvPicPr/>
                <p:nvPr/>
              </p:nvPicPr>
              <p:blipFill>
                <a:blip r:embed="rId393"/>
                <a:stretch>
                  <a:fillRect/>
                </a:stretch>
              </p:blipFill>
              <p:spPr>
                <a:xfrm>
                  <a:off x="9489533" y="2984987"/>
                  <a:ext cx="32580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394">
              <p14:nvContentPartPr>
                <p14:cNvPr id="213" name="Freihand 212">
                  <a:extLst>
                    <a:ext uri="{FF2B5EF4-FFF2-40B4-BE49-F238E27FC236}">
                      <a16:creationId xmlns:a16="http://schemas.microsoft.com/office/drawing/2014/main" id="{A5F59C51-D69F-439E-81F7-E7EBF73C4016}"/>
                    </a:ext>
                  </a:extLst>
                </p14:cNvPr>
                <p14:cNvContentPartPr/>
                <p14:nvPr/>
              </p14:nvContentPartPr>
              <p14:xfrm>
                <a:off x="9831533" y="2953667"/>
                <a:ext cx="144720" cy="163080"/>
              </p14:xfrm>
            </p:contentPart>
          </mc:Choice>
          <mc:Fallback>
            <p:pic>
              <p:nvPicPr>
                <p:cNvPr id="213" name="Freihand 212">
                  <a:extLst>
                    <a:ext uri="{FF2B5EF4-FFF2-40B4-BE49-F238E27FC236}">
                      <a16:creationId xmlns:a16="http://schemas.microsoft.com/office/drawing/2014/main" id="{A5F59C51-D69F-439E-81F7-E7EBF73C4016}"/>
                    </a:ext>
                  </a:extLst>
                </p:cNvPr>
                <p:cNvPicPr/>
                <p:nvPr/>
              </p:nvPicPr>
              <p:blipFill>
                <a:blip r:embed="rId395"/>
                <a:stretch>
                  <a:fillRect/>
                </a:stretch>
              </p:blipFill>
              <p:spPr>
                <a:xfrm>
                  <a:off x="9827213" y="2949347"/>
                  <a:ext cx="15336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396">
              <p14:nvContentPartPr>
                <p14:cNvPr id="214" name="Freihand 213">
                  <a:extLst>
                    <a:ext uri="{FF2B5EF4-FFF2-40B4-BE49-F238E27FC236}">
                      <a16:creationId xmlns:a16="http://schemas.microsoft.com/office/drawing/2014/main" id="{05E4B863-1E65-474C-AFDC-E5A7A4F1A1F5}"/>
                    </a:ext>
                  </a:extLst>
                </p14:cNvPr>
                <p14:cNvContentPartPr/>
                <p14:nvPr/>
              </p14:nvContentPartPr>
              <p14:xfrm>
                <a:off x="10152653" y="2949347"/>
                <a:ext cx="97200" cy="133560"/>
              </p14:xfrm>
            </p:contentPart>
          </mc:Choice>
          <mc:Fallback>
            <p:pic>
              <p:nvPicPr>
                <p:cNvPr id="214" name="Freihand 213">
                  <a:extLst>
                    <a:ext uri="{FF2B5EF4-FFF2-40B4-BE49-F238E27FC236}">
                      <a16:creationId xmlns:a16="http://schemas.microsoft.com/office/drawing/2014/main" id="{05E4B863-1E65-474C-AFDC-E5A7A4F1A1F5}"/>
                    </a:ext>
                  </a:extLst>
                </p:cNvPr>
                <p:cNvPicPr/>
                <p:nvPr/>
              </p:nvPicPr>
              <p:blipFill>
                <a:blip r:embed="rId397"/>
                <a:stretch>
                  <a:fillRect/>
                </a:stretch>
              </p:blipFill>
              <p:spPr>
                <a:xfrm>
                  <a:off x="10148333" y="2945027"/>
                  <a:ext cx="10584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398">
              <p14:nvContentPartPr>
                <p14:cNvPr id="215" name="Freihand 214">
                  <a:extLst>
                    <a:ext uri="{FF2B5EF4-FFF2-40B4-BE49-F238E27FC236}">
                      <a16:creationId xmlns:a16="http://schemas.microsoft.com/office/drawing/2014/main" id="{BAC6FD4F-E007-4C07-BB1E-574EEF0AC41F}"/>
                    </a:ext>
                  </a:extLst>
                </p14:cNvPr>
                <p14:cNvContentPartPr/>
                <p14:nvPr/>
              </p14:nvContentPartPr>
              <p14:xfrm>
                <a:off x="10268213" y="2997227"/>
                <a:ext cx="93600" cy="223560"/>
              </p14:xfrm>
            </p:contentPart>
          </mc:Choice>
          <mc:Fallback>
            <p:pic>
              <p:nvPicPr>
                <p:cNvPr id="215" name="Freihand 214">
                  <a:extLst>
                    <a:ext uri="{FF2B5EF4-FFF2-40B4-BE49-F238E27FC236}">
                      <a16:creationId xmlns:a16="http://schemas.microsoft.com/office/drawing/2014/main" id="{BAC6FD4F-E007-4C07-BB1E-574EEF0AC41F}"/>
                    </a:ext>
                  </a:extLst>
                </p:cNvPr>
                <p:cNvPicPr/>
                <p:nvPr/>
              </p:nvPicPr>
              <p:blipFill>
                <a:blip r:embed="rId399"/>
                <a:stretch>
                  <a:fillRect/>
                </a:stretch>
              </p:blipFill>
              <p:spPr>
                <a:xfrm>
                  <a:off x="10263893" y="2992907"/>
                  <a:ext cx="102240" cy="232200"/>
                </a:xfrm>
                <a:prstGeom prst="rect">
                  <a:avLst/>
                </a:prstGeom>
              </p:spPr>
            </p:pic>
          </mc:Fallback>
        </mc:AlternateContent>
        <mc:AlternateContent xmlns:mc="http://schemas.openxmlformats.org/markup-compatibility/2006">
          <mc:Choice xmlns:p14="http://schemas.microsoft.com/office/powerpoint/2010/main" Requires="p14">
            <p:contentPart p14:bwMode="auto" r:id="rId400">
              <p14:nvContentPartPr>
                <p14:cNvPr id="216" name="Freihand 215">
                  <a:extLst>
                    <a:ext uri="{FF2B5EF4-FFF2-40B4-BE49-F238E27FC236}">
                      <a16:creationId xmlns:a16="http://schemas.microsoft.com/office/drawing/2014/main" id="{982A7869-5E7E-4CC3-99D7-94520424D5A1}"/>
                    </a:ext>
                  </a:extLst>
                </p14:cNvPr>
                <p14:cNvContentPartPr/>
                <p14:nvPr/>
              </p14:nvContentPartPr>
              <p14:xfrm>
                <a:off x="10393133" y="2998667"/>
                <a:ext cx="32400" cy="64440"/>
              </p14:xfrm>
            </p:contentPart>
          </mc:Choice>
          <mc:Fallback>
            <p:pic>
              <p:nvPicPr>
                <p:cNvPr id="216" name="Freihand 215">
                  <a:extLst>
                    <a:ext uri="{FF2B5EF4-FFF2-40B4-BE49-F238E27FC236}">
                      <a16:creationId xmlns:a16="http://schemas.microsoft.com/office/drawing/2014/main" id="{982A7869-5E7E-4CC3-99D7-94520424D5A1}"/>
                    </a:ext>
                  </a:extLst>
                </p:cNvPr>
                <p:cNvPicPr/>
                <p:nvPr/>
              </p:nvPicPr>
              <p:blipFill>
                <a:blip r:embed="rId401"/>
                <a:stretch>
                  <a:fillRect/>
                </a:stretch>
              </p:blipFill>
              <p:spPr>
                <a:xfrm>
                  <a:off x="10388813" y="2994347"/>
                  <a:ext cx="4104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402">
              <p14:nvContentPartPr>
                <p14:cNvPr id="217" name="Freihand 216">
                  <a:extLst>
                    <a:ext uri="{FF2B5EF4-FFF2-40B4-BE49-F238E27FC236}">
                      <a16:creationId xmlns:a16="http://schemas.microsoft.com/office/drawing/2014/main" id="{DCA3A5B9-B939-4C0C-A76E-3B9E55036A4E}"/>
                    </a:ext>
                  </a:extLst>
                </p14:cNvPr>
                <p14:cNvContentPartPr/>
                <p14:nvPr/>
              </p14:nvContentPartPr>
              <p14:xfrm>
                <a:off x="10434533" y="2924147"/>
                <a:ext cx="70920" cy="130320"/>
              </p14:xfrm>
            </p:contentPart>
          </mc:Choice>
          <mc:Fallback>
            <p:pic>
              <p:nvPicPr>
                <p:cNvPr id="217" name="Freihand 216">
                  <a:extLst>
                    <a:ext uri="{FF2B5EF4-FFF2-40B4-BE49-F238E27FC236}">
                      <a16:creationId xmlns:a16="http://schemas.microsoft.com/office/drawing/2014/main" id="{DCA3A5B9-B939-4C0C-A76E-3B9E55036A4E}"/>
                    </a:ext>
                  </a:extLst>
                </p:cNvPr>
                <p:cNvPicPr/>
                <p:nvPr/>
              </p:nvPicPr>
              <p:blipFill>
                <a:blip r:embed="rId403"/>
                <a:stretch>
                  <a:fillRect/>
                </a:stretch>
              </p:blipFill>
              <p:spPr>
                <a:xfrm>
                  <a:off x="10430213" y="2919827"/>
                  <a:ext cx="7956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404">
              <p14:nvContentPartPr>
                <p14:cNvPr id="218" name="Freihand 217">
                  <a:extLst>
                    <a:ext uri="{FF2B5EF4-FFF2-40B4-BE49-F238E27FC236}">
                      <a16:creationId xmlns:a16="http://schemas.microsoft.com/office/drawing/2014/main" id="{577EF098-9CCB-4F85-A69C-779FF6AAE4EE}"/>
                    </a:ext>
                  </a:extLst>
                </p14:cNvPr>
                <p14:cNvContentPartPr/>
                <p14:nvPr/>
              </p14:nvContentPartPr>
              <p14:xfrm>
                <a:off x="10500773" y="2873747"/>
                <a:ext cx="352800" cy="289080"/>
              </p14:xfrm>
            </p:contentPart>
          </mc:Choice>
          <mc:Fallback>
            <p:pic>
              <p:nvPicPr>
                <p:cNvPr id="218" name="Freihand 217">
                  <a:extLst>
                    <a:ext uri="{FF2B5EF4-FFF2-40B4-BE49-F238E27FC236}">
                      <a16:creationId xmlns:a16="http://schemas.microsoft.com/office/drawing/2014/main" id="{577EF098-9CCB-4F85-A69C-779FF6AAE4EE}"/>
                    </a:ext>
                  </a:extLst>
                </p:cNvPr>
                <p:cNvPicPr/>
                <p:nvPr/>
              </p:nvPicPr>
              <p:blipFill>
                <a:blip r:embed="rId405"/>
                <a:stretch>
                  <a:fillRect/>
                </a:stretch>
              </p:blipFill>
              <p:spPr>
                <a:xfrm>
                  <a:off x="10496453" y="2869427"/>
                  <a:ext cx="361440" cy="297720"/>
                </a:xfrm>
                <a:prstGeom prst="rect">
                  <a:avLst/>
                </a:prstGeom>
              </p:spPr>
            </p:pic>
          </mc:Fallback>
        </mc:AlternateContent>
        <mc:AlternateContent xmlns:mc="http://schemas.openxmlformats.org/markup-compatibility/2006">
          <mc:Choice xmlns:p14="http://schemas.microsoft.com/office/powerpoint/2010/main" Requires="p14">
            <p:contentPart p14:bwMode="auto" r:id="rId406">
              <p14:nvContentPartPr>
                <p14:cNvPr id="219" name="Freihand 218">
                  <a:extLst>
                    <a:ext uri="{FF2B5EF4-FFF2-40B4-BE49-F238E27FC236}">
                      <a16:creationId xmlns:a16="http://schemas.microsoft.com/office/drawing/2014/main" id="{C5D31FC7-CCD4-4D2B-87D0-731048E8C1E7}"/>
                    </a:ext>
                  </a:extLst>
                </p14:cNvPr>
                <p14:cNvContentPartPr/>
                <p14:nvPr/>
              </p14:nvContentPartPr>
              <p14:xfrm>
                <a:off x="11022413" y="2934227"/>
                <a:ext cx="234720" cy="81000"/>
              </p14:xfrm>
            </p:contentPart>
          </mc:Choice>
          <mc:Fallback>
            <p:pic>
              <p:nvPicPr>
                <p:cNvPr id="219" name="Freihand 218">
                  <a:extLst>
                    <a:ext uri="{FF2B5EF4-FFF2-40B4-BE49-F238E27FC236}">
                      <a16:creationId xmlns:a16="http://schemas.microsoft.com/office/drawing/2014/main" id="{C5D31FC7-CCD4-4D2B-87D0-731048E8C1E7}"/>
                    </a:ext>
                  </a:extLst>
                </p:cNvPr>
                <p:cNvPicPr/>
                <p:nvPr/>
              </p:nvPicPr>
              <p:blipFill>
                <a:blip r:embed="rId407"/>
                <a:stretch>
                  <a:fillRect/>
                </a:stretch>
              </p:blipFill>
              <p:spPr>
                <a:xfrm>
                  <a:off x="11018093" y="2929907"/>
                  <a:ext cx="24336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408">
              <p14:nvContentPartPr>
                <p14:cNvPr id="220" name="Freihand 219">
                  <a:extLst>
                    <a:ext uri="{FF2B5EF4-FFF2-40B4-BE49-F238E27FC236}">
                      <a16:creationId xmlns:a16="http://schemas.microsoft.com/office/drawing/2014/main" id="{0E8E2B26-882D-445E-B640-E8A12E4BBC2F}"/>
                    </a:ext>
                  </a:extLst>
                </p14:cNvPr>
                <p14:cNvContentPartPr/>
                <p14:nvPr/>
              </p14:nvContentPartPr>
              <p14:xfrm>
                <a:off x="11365133" y="2854667"/>
                <a:ext cx="299520" cy="137880"/>
              </p14:xfrm>
            </p:contentPart>
          </mc:Choice>
          <mc:Fallback>
            <p:pic>
              <p:nvPicPr>
                <p:cNvPr id="220" name="Freihand 219">
                  <a:extLst>
                    <a:ext uri="{FF2B5EF4-FFF2-40B4-BE49-F238E27FC236}">
                      <a16:creationId xmlns:a16="http://schemas.microsoft.com/office/drawing/2014/main" id="{0E8E2B26-882D-445E-B640-E8A12E4BBC2F}"/>
                    </a:ext>
                  </a:extLst>
                </p:cNvPr>
                <p:cNvPicPr/>
                <p:nvPr/>
              </p:nvPicPr>
              <p:blipFill>
                <a:blip r:embed="rId409"/>
                <a:stretch>
                  <a:fillRect/>
                </a:stretch>
              </p:blipFill>
              <p:spPr>
                <a:xfrm>
                  <a:off x="11360813" y="2850347"/>
                  <a:ext cx="30816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410">
              <p14:nvContentPartPr>
                <p14:cNvPr id="221" name="Freihand 220">
                  <a:extLst>
                    <a:ext uri="{FF2B5EF4-FFF2-40B4-BE49-F238E27FC236}">
                      <a16:creationId xmlns:a16="http://schemas.microsoft.com/office/drawing/2014/main" id="{A62E5299-3467-4559-AF35-D836B6B84D49}"/>
                    </a:ext>
                  </a:extLst>
                </p14:cNvPr>
                <p14:cNvContentPartPr/>
                <p14:nvPr/>
              </p14:nvContentPartPr>
              <p14:xfrm>
                <a:off x="10243013" y="3277667"/>
                <a:ext cx="132120" cy="128520"/>
              </p14:xfrm>
            </p:contentPart>
          </mc:Choice>
          <mc:Fallback>
            <p:pic>
              <p:nvPicPr>
                <p:cNvPr id="221" name="Freihand 220">
                  <a:extLst>
                    <a:ext uri="{FF2B5EF4-FFF2-40B4-BE49-F238E27FC236}">
                      <a16:creationId xmlns:a16="http://schemas.microsoft.com/office/drawing/2014/main" id="{A62E5299-3467-4559-AF35-D836B6B84D49}"/>
                    </a:ext>
                  </a:extLst>
                </p:cNvPr>
                <p:cNvPicPr/>
                <p:nvPr/>
              </p:nvPicPr>
              <p:blipFill>
                <a:blip r:embed="rId411"/>
                <a:stretch>
                  <a:fillRect/>
                </a:stretch>
              </p:blipFill>
              <p:spPr>
                <a:xfrm>
                  <a:off x="10238693" y="3273347"/>
                  <a:ext cx="14076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412">
              <p14:nvContentPartPr>
                <p14:cNvPr id="222" name="Freihand 221">
                  <a:extLst>
                    <a:ext uri="{FF2B5EF4-FFF2-40B4-BE49-F238E27FC236}">
                      <a16:creationId xmlns:a16="http://schemas.microsoft.com/office/drawing/2014/main" id="{EAC68259-E2DC-4874-9E96-C30007D6F0AA}"/>
                    </a:ext>
                  </a:extLst>
                </p14:cNvPr>
                <p14:cNvContentPartPr/>
                <p14:nvPr/>
              </p14:nvContentPartPr>
              <p14:xfrm>
                <a:off x="10383413" y="3298547"/>
                <a:ext cx="228600" cy="98640"/>
              </p14:xfrm>
            </p:contentPart>
          </mc:Choice>
          <mc:Fallback>
            <p:pic>
              <p:nvPicPr>
                <p:cNvPr id="222" name="Freihand 221">
                  <a:extLst>
                    <a:ext uri="{FF2B5EF4-FFF2-40B4-BE49-F238E27FC236}">
                      <a16:creationId xmlns:a16="http://schemas.microsoft.com/office/drawing/2014/main" id="{EAC68259-E2DC-4874-9E96-C30007D6F0AA}"/>
                    </a:ext>
                  </a:extLst>
                </p:cNvPr>
                <p:cNvPicPr/>
                <p:nvPr/>
              </p:nvPicPr>
              <p:blipFill>
                <a:blip r:embed="rId413"/>
                <a:stretch>
                  <a:fillRect/>
                </a:stretch>
              </p:blipFill>
              <p:spPr>
                <a:xfrm>
                  <a:off x="10379093" y="3294227"/>
                  <a:ext cx="23724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414">
              <p14:nvContentPartPr>
                <p14:cNvPr id="223" name="Freihand 222">
                  <a:extLst>
                    <a:ext uri="{FF2B5EF4-FFF2-40B4-BE49-F238E27FC236}">
                      <a16:creationId xmlns:a16="http://schemas.microsoft.com/office/drawing/2014/main" id="{F92E0495-57A8-4482-9C3E-F183B62FDCD1}"/>
                    </a:ext>
                  </a:extLst>
                </p14:cNvPr>
                <p14:cNvContentPartPr/>
                <p14:nvPr/>
              </p14:nvContentPartPr>
              <p14:xfrm>
                <a:off x="10618493" y="3287387"/>
                <a:ext cx="99000" cy="201600"/>
              </p14:xfrm>
            </p:contentPart>
          </mc:Choice>
          <mc:Fallback>
            <p:pic>
              <p:nvPicPr>
                <p:cNvPr id="223" name="Freihand 222">
                  <a:extLst>
                    <a:ext uri="{FF2B5EF4-FFF2-40B4-BE49-F238E27FC236}">
                      <a16:creationId xmlns:a16="http://schemas.microsoft.com/office/drawing/2014/main" id="{F92E0495-57A8-4482-9C3E-F183B62FDCD1}"/>
                    </a:ext>
                  </a:extLst>
                </p:cNvPr>
                <p:cNvPicPr/>
                <p:nvPr/>
              </p:nvPicPr>
              <p:blipFill>
                <a:blip r:embed="rId415"/>
                <a:stretch>
                  <a:fillRect/>
                </a:stretch>
              </p:blipFill>
              <p:spPr>
                <a:xfrm>
                  <a:off x="10614173" y="3283067"/>
                  <a:ext cx="10764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416">
              <p14:nvContentPartPr>
                <p14:cNvPr id="224" name="Freihand 223">
                  <a:extLst>
                    <a:ext uri="{FF2B5EF4-FFF2-40B4-BE49-F238E27FC236}">
                      <a16:creationId xmlns:a16="http://schemas.microsoft.com/office/drawing/2014/main" id="{B7AF3A12-1DDB-4B8C-897F-5654599602CB}"/>
                    </a:ext>
                  </a:extLst>
                </p14:cNvPr>
                <p14:cNvContentPartPr/>
                <p14:nvPr/>
              </p14:nvContentPartPr>
              <p14:xfrm>
                <a:off x="10758893" y="3154547"/>
                <a:ext cx="76680" cy="211320"/>
              </p14:xfrm>
            </p:contentPart>
          </mc:Choice>
          <mc:Fallback>
            <p:pic>
              <p:nvPicPr>
                <p:cNvPr id="224" name="Freihand 223">
                  <a:extLst>
                    <a:ext uri="{FF2B5EF4-FFF2-40B4-BE49-F238E27FC236}">
                      <a16:creationId xmlns:a16="http://schemas.microsoft.com/office/drawing/2014/main" id="{B7AF3A12-1DDB-4B8C-897F-5654599602CB}"/>
                    </a:ext>
                  </a:extLst>
                </p:cNvPr>
                <p:cNvPicPr/>
                <p:nvPr/>
              </p:nvPicPr>
              <p:blipFill>
                <a:blip r:embed="rId417"/>
                <a:stretch>
                  <a:fillRect/>
                </a:stretch>
              </p:blipFill>
              <p:spPr>
                <a:xfrm>
                  <a:off x="10754573" y="3150227"/>
                  <a:ext cx="8532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418">
              <p14:nvContentPartPr>
                <p14:cNvPr id="225" name="Freihand 224">
                  <a:extLst>
                    <a:ext uri="{FF2B5EF4-FFF2-40B4-BE49-F238E27FC236}">
                      <a16:creationId xmlns:a16="http://schemas.microsoft.com/office/drawing/2014/main" id="{CFADD527-00CC-4BE6-A31A-08BC4AE867E5}"/>
                    </a:ext>
                  </a:extLst>
                </p14:cNvPr>
                <p14:cNvContentPartPr/>
                <p14:nvPr/>
              </p14:nvContentPartPr>
              <p14:xfrm>
                <a:off x="10874813" y="3174347"/>
                <a:ext cx="246960" cy="133920"/>
              </p14:xfrm>
            </p:contentPart>
          </mc:Choice>
          <mc:Fallback>
            <p:pic>
              <p:nvPicPr>
                <p:cNvPr id="225" name="Freihand 224">
                  <a:extLst>
                    <a:ext uri="{FF2B5EF4-FFF2-40B4-BE49-F238E27FC236}">
                      <a16:creationId xmlns:a16="http://schemas.microsoft.com/office/drawing/2014/main" id="{CFADD527-00CC-4BE6-A31A-08BC4AE867E5}"/>
                    </a:ext>
                  </a:extLst>
                </p:cNvPr>
                <p:cNvPicPr/>
                <p:nvPr/>
              </p:nvPicPr>
              <p:blipFill>
                <a:blip r:embed="rId419"/>
                <a:stretch>
                  <a:fillRect/>
                </a:stretch>
              </p:blipFill>
              <p:spPr>
                <a:xfrm>
                  <a:off x="10870493" y="3170027"/>
                  <a:ext cx="25560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420">
              <p14:nvContentPartPr>
                <p14:cNvPr id="226" name="Freihand 225">
                  <a:extLst>
                    <a:ext uri="{FF2B5EF4-FFF2-40B4-BE49-F238E27FC236}">
                      <a16:creationId xmlns:a16="http://schemas.microsoft.com/office/drawing/2014/main" id="{CB733581-E212-4584-9E17-D316ECF5D65E}"/>
                    </a:ext>
                  </a:extLst>
                </p14:cNvPr>
                <p14:cNvContentPartPr/>
                <p14:nvPr/>
              </p14:nvContentPartPr>
              <p14:xfrm>
                <a:off x="11114933" y="3147347"/>
                <a:ext cx="19440" cy="39240"/>
              </p14:xfrm>
            </p:contentPart>
          </mc:Choice>
          <mc:Fallback>
            <p:pic>
              <p:nvPicPr>
                <p:cNvPr id="226" name="Freihand 225">
                  <a:extLst>
                    <a:ext uri="{FF2B5EF4-FFF2-40B4-BE49-F238E27FC236}">
                      <a16:creationId xmlns:a16="http://schemas.microsoft.com/office/drawing/2014/main" id="{CB733581-E212-4584-9E17-D316ECF5D65E}"/>
                    </a:ext>
                  </a:extLst>
                </p:cNvPr>
                <p:cNvPicPr/>
                <p:nvPr/>
              </p:nvPicPr>
              <p:blipFill>
                <a:blip r:embed="rId421"/>
                <a:stretch>
                  <a:fillRect/>
                </a:stretch>
              </p:blipFill>
              <p:spPr>
                <a:xfrm>
                  <a:off x="11110613" y="3143027"/>
                  <a:ext cx="2808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422">
              <p14:nvContentPartPr>
                <p14:cNvPr id="227" name="Freihand 226">
                  <a:extLst>
                    <a:ext uri="{FF2B5EF4-FFF2-40B4-BE49-F238E27FC236}">
                      <a16:creationId xmlns:a16="http://schemas.microsoft.com/office/drawing/2014/main" id="{73F3DA4B-58DA-42B4-B14E-85325D429FB9}"/>
                    </a:ext>
                  </a:extLst>
                </p14:cNvPr>
                <p14:cNvContentPartPr/>
                <p14:nvPr/>
              </p14:nvContentPartPr>
              <p14:xfrm>
                <a:off x="11149493" y="3195587"/>
                <a:ext cx="117000" cy="93960"/>
              </p14:xfrm>
            </p:contentPart>
          </mc:Choice>
          <mc:Fallback>
            <p:pic>
              <p:nvPicPr>
                <p:cNvPr id="227" name="Freihand 226">
                  <a:extLst>
                    <a:ext uri="{FF2B5EF4-FFF2-40B4-BE49-F238E27FC236}">
                      <a16:creationId xmlns:a16="http://schemas.microsoft.com/office/drawing/2014/main" id="{73F3DA4B-58DA-42B4-B14E-85325D429FB9}"/>
                    </a:ext>
                  </a:extLst>
                </p:cNvPr>
                <p:cNvPicPr/>
                <p:nvPr/>
              </p:nvPicPr>
              <p:blipFill>
                <a:blip r:embed="rId423"/>
                <a:stretch>
                  <a:fillRect/>
                </a:stretch>
              </p:blipFill>
              <p:spPr>
                <a:xfrm>
                  <a:off x="11145173" y="3191267"/>
                  <a:ext cx="12564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424">
              <p14:nvContentPartPr>
                <p14:cNvPr id="228" name="Freihand 227">
                  <a:extLst>
                    <a:ext uri="{FF2B5EF4-FFF2-40B4-BE49-F238E27FC236}">
                      <a16:creationId xmlns:a16="http://schemas.microsoft.com/office/drawing/2014/main" id="{1D3D50F7-9C60-4056-A5CE-22DCBF004564}"/>
                    </a:ext>
                  </a:extLst>
                </p14:cNvPr>
                <p14:cNvContentPartPr/>
                <p14:nvPr/>
              </p14:nvContentPartPr>
              <p14:xfrm>
                <a:off x="11283413" y="3222227"/>
                <a:ext cx="86040" cy="223920"/>
              </p14:xfrm>
            </p:contentPart>
          </mc:Choice>
          <mc:Fallback>
            <p:pic>
              <p:nvPicPr>
                <p:cNvPr id="228" name="Freihand 227">
                  <a:extLst>
                    <a:ext uri="{FF2B5EF4-FFF2-40B4-BE49-F238E27FC236}">
                      <a16:creationId xmlns:a16="http://schemas.microsoft.com/office/drawing/2014/main" id="{1D3D50F7-9C60-4056-A5CE-22DCBF004564}"/>
                    </a:ext>
                  </a:extLst>
                </p:cNvPr>
                <p:cNvPicPr/>
                <p:nvPr/>
              </p:nvPicPr>
              <p:blipFill>
                <a:blip r:embed="rId425"/>
                <a:stretch>
                  <a:fillRect/>
                </a:stretch>
              </p:blipFill>
              <p:spPr>
                <a:xfrm>
                  <a:off x="11279093" y="3217907"/>
                  <a:ext cx="94680" cy="232560"/>
                </a:xfrm>
                <a:prstGeom prst="rect">
                  <a:avLst/>
                </a:prstGeom>
              </p:spPr>
            </p:pic>
          </mc:Fallback>
        </mc:AlternateContent>
        <mc:AlternateContent xmlns:mc="http://schemas.openxmlformats.org/markup-compatibility/2006">
          <mc:Choice xmlns:p14="http://schemas.microsoft.com/office/powerpoint/2010/main" Requires="p14">
            <p:contentPart p14:bwMode="auto" r:id="rId426">
              <p14:nvContentPartPr>
                <p14:cNvPr id="229" name="Freihand 228">
                  <a:extLst>
                    <a:ext uri="{FF2B5EF4-FFF2-40B4-BE49-F238E27FC236}">
                      <a16:creationId xmlns:a16="http://schemas.microsoft.com/office/drawing/2014/main" id="{BCD93819-5754-41E5-9AA4-125D969A80F4}"/>
                    </a:ext>
                  </a:extLst>
                </p14:cNvPr>
                <p14:cNvContentPartPr/>
                <p14:nvPr/>
              </p14:nvContentPartPr>
              <p14:xfrm>
                <a:off x="11393933" y="3208547"/>
                <a:ext cx="192600" cy="68400"/>
              </p14:xfrm>
            </p:contentPart>
          </mc:Choice>
          <mc:Fallback>
            <p:pic>
              <p:nvPicPr>
                <p:cNvPr id="229" name="Freihand 228">
                  <a:extLst>
                    <a:ext uri="{FF2B5EF4-FFF2-40B4-BE49-F238E27FC236}">
                      <a16:creationId xmlns:a16="http://schemas.microsoft.com/office/drawing/2014/main" id="{BCD93819-5754-41E5-9AA4-125D969A80F4}"/>
                    </a:ext>
                  </a:extLst>
                </p:cNvPr>
                <p:cNvPicPr/>
                <p:nvPr/>
              </p:nvPicPr>
              <p:blipFill>
                <a:blip r:embed="rId427"/>
                <a:stretch>
                  <a:fillRect/>
                </a:stretch>
              </p:blipFill>
              <p:spPr>
                <a:xfrm>
                  <a:off x="11389613" y="3204227"/>
                  <a:ext cx="20124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428">
              <p14:nvContentPartPr>
                <p14:cNvPr id="230" name="Freihand 229">
                  <a:extLst>
                    <a:ext uri="{FF2B5EF4-FFF2-40B4-BE49-F238E27FC236}">
                      <a16:creationId xmlns:a16="http://schemas.microsoft.com/office/drawing/2014/main" id="{5BD2BE11-7274-442D-8C74-80E5096542F3}"/>
                    </a:ext>
                  </a:extLst>
                </p14:cNvPr>
                <p14:cNvContentPartPr/>
                <p14:nvPr/>
              </p14:nvContentPartPr>
              <p14:xfrm>
                <a:off x="11626133" y="3094067"/>
                <a:ext cx="342000" cy="171720"/>
              </p14:xfrm>
            </p:contentPart>
          </mc:Choice>
          <mc:Fallback>
            <p:pic>
              <p:nvPicPr>
                <p:cNvPr id="230" name="Freihand 229">
                  <a:extLst>
                    <a:ext uri="{FF2B5EF4-FFF2-40B4-BE49-F238E27FC236}">
                      <a16:creationId xmlns:a16="http://schemas.microsoft.com/office/drawing/2014/main" id="{5BD2BE11-7274-442D-8C74-80E5096542F3}"/>
                    </a:ext>
                  </a:extLst>
                </p:cNvPr>
                <p:cNvPicPr/>
                <p:nvPr/>
              </p:nvPicPr>
              <p:blipFill>
                <a:blip r:embed="rId429"/>
                <a:stretch>
                  <a:fillRect/>
                </a:stretch>
              </p:blipFill>
              <p:spPr>
                <a:xfrm>
                  <a:off x="11621813" y="3089747"/>
                  <a:ext cx="350640" cy="180360"/>
                </a:xfrm>
                <a:prstGeom prst="rect">
                  <a:avLst/>
                </a:prstGeom>
              </p:spPr>
            </p:pic>
          </mc:Fallback>
        </mc:AlternateContent>
      </p:grpSp>
    </p:spTree>
    <p:extLst>
      <p:ext uri="{BB962C8B-B14F-4D97-AF65-F5344CB8AC3E}">
        <p14:creationId xmlns:p14="http://schemas.microsoft.com/office/powerpoint/2010/main" val="307905564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65632" y="0"/>
            <a:ext cx="5779565"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Kapitalmarkt − Kapitalnachfrage</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14130" y="713645"/>
            <a:ext cx="10673444" cy="5496025"/>
          </a:xfrm>
          <a:prstGeom prst="rect">
            <a:avLst/>
          </a:prstGeom>
        </p:spPr>
      </p:pic>
      <p:sp>
        <p:nvSpPr>
          <p:cNvPr id="7" name="TextBox 2"/>
          <p:cNvSpPr txBox="1"/>
          <p:nvPr/>
        </p:nvSpPr>
        <p:spPr>
          <a:xfrm>
            <a:off x="1597048" y="566965"/>
            <a:ext cx="819580"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Kosten</a:t>
            </a:r>
            <a:endParaRPr lang="en-US" sz="1400" dirty="0">
              <a:latin typeface="Arial" panose="020B0604020202020204" pitchFamily="34" charset="0"/>
              <a:cs typeface="Arial" panose="020B0604020202020204" pitchFamily="34" charset="0"/>
            </a:endParaRPr>
          </a:p>
        </p:txBody>
      </p:sp>
      <p:sp>
        <p:nvSpPr>
          <p:cNvPr id="8" name="TextBox 2"/>
          <p:cNvSpPr txBox="1"/>
          <p:nvPr/>
        </p:nvSpPr>
        <p:spPr>
          <a:xfrm>
            <a:off x="443654" y="570317"/>
            <a:ext cx="925224"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Umsatz</a:t>
            </a:r>
            <a:endParaRPr lang="en-US" sz="1400" dirty="0">
              <a:latin typeface="Arial" panose="020B0604020202020204" pitchFamily="34" charset="0"/>
              <a:cs typeface="Arial" panose="020B0604020202020204" pitchFamily="34" charset="0"/>
            </a:endParaRPr>
          </a:p>
        </p:txBody>
      </p:sp>
      <p:sp>
        <p:nvSpPr>
          <p:cNvPr id="9" name="TextBox 2"/>
          <p:cNvSpPr txBox="1"/>
          <p:nvPr/>
        </p:nvSpPr>
        <p:spPr>
          <a:xfrm>
            <a:off x="4212771" y="1282702"/>
            <a:ext cx="1475345" cy="461665"/>
          </a:xfrm>
          <a:prstGeom prst="rect">
            <a:avLst/>
          </a:prstGeom>
          <a:noFill/>
        </p:spPr>
        <p:txBody>
          <a:bodyPr wrap="square" rtlCol="0">
            <a:spAutoFit/>
          </a:bodyPr>
          <a:lstStyle/>
          <a:p>
            <a:pPr algn="ctr"/>
            <a:r>
              <a:rPr lang="en-US" sz="1200" dirty="0" err="1">
                <a:latin typeface="Arial" panose="020B0604020202020204" pitchFamily="34" charset="0"/>
                <a:cs typeface="Arial" panose="020B0604020202020204" pitchFamily="34" charset="0"/>
              </a:rPr>
              <a:t>Wertgrenzprodukt</a:t>
            </a:r>
            <a:r>
              <a:rPr lang="en-US" sz="1200" dirty="0">
                <a:latin typeface="Arial" panose="020B0604020202020204" pitchFamily="34" charset="0"/>
                <a:cs typeface="Arial" panose="020B0604020202020204" pitchFamily="34" charset="0"/>
              </a:rPr>
              <a:t> des </a:t>
            </a:r>
            <a:r>
              <a:rPr lang="en-US" sz="1200" dirty="0" err="1">
                <a:latin typeface="Arial" panose="020B0604020202020204" pitchFamily="34" charset="0"/>
                <a:cs typeface="Arial" panose="020B0604020202020204" pitchFamily="34" charset="0"/>
              </a:rPr>
              <a:t>Kapitals</a:t>
            </a:r>
            <a:endParaRPr lang="en-US" sz="1200" dirty="0">
              <a:latin typeface="Arial" panose="020B0604020202020204" pitchFamily="34" charset="0"/>
              <a:cs typeface="Arial" panose="020B0604020202020204" pitchFamily="34" charset="0"/>
            </a:endParaRPr>
          </a:p>
        </p:txBody>
      </p:sp>
      <p:sp>
        <p:nvSpPr>
          <p:cNvPr id="10" name="TextBox 2"/>
          <p:cNvSpPr txBox="1"/>
          <p:nvPr/>
        </p:nvSpPr>
        <p:spPr>
          <a:xfrm>
            <a:off x="6430736" y="1282702"/>
            <a:ext cx="1475345" cy="461665"/>
          </a:xfrm>
          <a:prstGeom prst="rect">
            <a:avLst/>
          </a:prstGeom>
          <a:noFill/>
        </p:spPr>
        <p:txBody>
          <a:bodyPr wrap="square" rtlCol="0">
            <a:spAutoFit/>
          </a:bodyPr>
          <a:lstStyle/>
          <a:p>
            <a:pPr algn="ctr"/>
            <a:r>
              <a:rPr lang="en-US" sz="1200" dirty="0" err="1">
                <a:latin typeface="Arial" panose="020B0604020202020204" pitchFamily="34" charset="0"/>
                <a:cs typeface="Arial" panose="020B0604020202020204" pitchFamily="34" charset="0"/>
              </a:rPr>
              <a:t>Wertgrenzprodukt</a:t>
            </a:r>
            <a:r>
              <a:rPr lang="en-US" sz="1200" dirty="0">
                <a:latin typeface="Arial" panose="020B0604020202020204" pitchFamily="34" charset="0"/>
                <a:cs typeface="Arial" panose="020B0604020202020204" pitchFamily="34" charset="0"/>
              </a:rPr>
              <a:t> der </a:t>
            </a:r>
            <a:r>
              <a:rPr lang="en-US" sz="1200" dirty="0" err="1">
                <a:latin typeface="Arial" panose="020B0604020202020204" pitchFamily="34" charset="0"/>
                <a:cs typeface="Arial" panose="020B0604020202020204" pitchFamily="34" charset="0"/>
              </a:rPr>
              <a:t>Arbeit</a:t>
            </a:r>
            <a:endParaRPr lang="en-US" sz="1200" dirty="0">
              <a:latin typeface="Arial" panose="020B0604020202020204" pitchFamily="34" charset="0"/>
              <a:cs typeface="Arial" panose="020B0604020202020204" pitchFamily="34" charset="0"/>
            </a:endParaRPr>
          </a:p>
        </p:txBody>
      </p:sp>
      <p:sp>
        <p:nvSpPr>
          <p:cNvPr id="11" name="Rechteck 10"/>
          <p:cNvSpPr/>
          <p:nvPr/>
        </p:nvSpPr>
        <p:spPr>
          <a:xfrm>
            <a:off x="3479481" y="713645"/>
            <a:ext cx="2237014" cy="103072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3" name="Gerade Verbindung mit Pfeil 12"/>
          <p:cNvCxnSpPr>
            <a:cxnSpLocks/>
          </p:cNvCxnSpPr>
          <p:nvPr/>
        </p:nvCxnSpPr>
        <p:spPr>
          <a:xfrm flipH="1">
            <a:off x="5761265" y="1534886"/>
            <a:ext cx="356234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8" name="Rechteck 17">
            <a:extLst>
              <a:ext uri="{FF2B5EF4-FFF2-40B4-BE49-F238E27FC236}">
                <a16:creationId xmlns:a16="http://schemas.microsoft.com/office/drawing/2014/main" id="{EF22A3C8-B9CC-49CF-BC09-1DEE0FA35C3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4" name="Textfeld 3">
                <a:extLst>
                  <a:ext uri="{FF2B5EF4-FFF2-40B4-BE49-F238E27FC236}">
                    <a16:creationId xmlns:a16="http://schemas.microsoft.com/office/drawing/2014/main" id="{62C08A61-934B-1C35-B11B-42983528F9DE}"/>
                  </a:ext>
                </a:extLst>
              </p:cNvPr>
              <p:cNvSpPr txBox="1"/>
              <p:nvPr/>
            </p:nvSpPr>
            <p:spPr>
              <a:xfrm>
                <a:off x="2677731" y="3963364"/>
                <a:ext cx="1873499" cy="764505"/>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𝐴</m:t>
                      </m:r>
                      <m:f>
                        <m:fPr>
                          <m:ctrlPr>
                            <a:rPr lang="de-DE" sz="2400" i="1" dirty="0" smtClean="0">
                              <a:latin typeface="Cambria Math" panose="02040503050406030204" pitchFamily="18" charset="0"/>
                            </a:rPr>
                          </m:ctrlPr>
                        </m:fPr>
                        <m:num>
                          <m:r>
                            <a:rPr lang="de-DE" sz="2400" i="1" dirty="0" smtClean="0">
                              <a:latin typeface="Cambria Math" panose="02040503050406030204" pitchFamily="18" charset="0"/>
                            </a:rPr>
                            <m:t>𝜕</m:t>
                          </m:r>
                          <m:r>
                            <a:rPr lang="de-DE" sz="2400" b="0" i="1" dirty="0" smtClean="0">
                              <a:latin typeface="Cambria Math" panose="02040503050406030204" pitchFamily="18" charset="0"/>
                            </a:rPr>
                            <m:t>𝐹</m:t>
                          </m:r>
                        </m:num>
                        <m:den>
                          <m:r>
                            <a:rPr lang="de-DE" sz="2400" i="1" dirty="0">
                              <a:latin typeface="Cambria Math" panose="02040503050406030204" pitchFamily="18" charset="0"/>
                            </a:rPr>
                            <m:t>𝜕</m:t>
                          </m:r>
                          <m:r>
                            <a:rPr lang="de-DE" sz="2400" b="0" i="1" dirty="0" smtClean="0">
                              <a:latin typeface="Cambria Math" panose="02040503050406030204" pitchFamily="18" charset="0"/>
                            </a:rPr>
                            <m:t>𝐾</m:t>
                          </m:r>
                        </m:den>
                      </m:f>
                      <m:r>
                        <a:rPr lang="de-DE" sz="2400" b="0" i="1" dirty="0" smtClean="0">
                          <a:latin typeface="Cambria Math" panose="02040503050406030204" pitchFamily="18" charset="0"/>
                        </a:rPr>
                        <m:t>=</m:t>
                      </m:r>
                      <m:f>
                        <m:fPr>
                          <m:ctrlPr>
                            <a:rPr lang="de-DE" sz="2400" i="1" dirty="0">
                              <a:latin typeface="Cambria Math" panose="02040503050406030204" pitchFamily="18" charset="0"/>
                            </a:rPr>
                          </m:ctrlPr>
                        </m:fPr>
                        <m:num>
                          <m:r>
                            <a:rPr lang="de-DE" sz="2400" b="0" i="1" dirty="0" smtClean="0">
                              <a:latin typeface="Cambria Math" panose="02040503050406030204" pitchFamily="18" charset="0"/>
                            </a:rPr>
                            <m:t>𝑖</m:t>
                          </m:r>
                        </m:num>
                        <m:den>
                          <m:r>
                            <a:rPr lang="de-DE" sz="2400" b="0" i="1" dirty="0" smtClean="0">
                              <a:latin typeface="Cambria Math" panose="02040503050406030204" pitchFamily="18" charset="0"/>
                            </a:rPr>
                            <m:t>𝑝</m:t>
                          </m:r>
                        </m:den>
                      </m:f>
                      <m:r>
                        <a:rPr lang="de-DE" sz="2400" b="0" i="1" dirty="0" smtClean="0">
                          <a:latin typeface="Cambria Math" panose="02040503050406030204" pitchFamily="18" charset="0"/>
                        </a:rPr>
                        <m:t>=</m:t>
                      </m:r>
                      <m:r>
                        <a:rPr lang="de-DE" sz="2400" b="0" i="1" dirty="0" smtClean="0">
                          <a:latin typeface="Cambria Math" panose="02040503050406030204" pitchFamily="18" charset="0"/>
                        </a:rPr>
                        <m:t>𝑟</m:t>
                      </m:r>
                    </m:oMath>
                  </m:oMathPara>
                </a14:m>
                <a:endParaRPr lang="de-DE" sz="2400" dirty="0"/>
              </a:p>
            </p:txBody>
          </p:sp>
        </mc:Choice>
        <mc:Fallback xmlns="">
          <p:sp>
            <p:nvSpPr>
              <p:cNvPr id="4" name="Textfeld 3">
                <a:extLst>
                  <a:ext uri="{FF2B5EF4-FFF2-40B4-BE49-F238E27FC236}">
                    <a16:creationId xmlns:a16="http://schemas.microsoft.com/office/drawing/2014/main" id="{62C08A61-934B-1C35-B11B-42983528F9DE}"/>
                  </a:ext>
                </a:extLst>
              </p:cNvPr>
              <p:cNvSpPr txBox="1">
                <a:spLocks noRot="1" noChangeAspect="1" noMove="1" noResize="1" noEditPoints="1" noAdjustHandles="1" noChangeArrowheads="1" noChangeShapeType="1" noTextEdit="1"/>
              </p:cNvSpPr>
              <p:nvPr/>
            </p:nvSpPr>
            <p:spPr>
              <a:xfrm>
                <a:off x="2677731" y="3963364"/>
                <a:ext cx="1873499" cy="764505"/>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a:extLst>
                  <a:ext uri="{FF2B5EF4-FFF2-40B4-BE49-F238E27FC236}">
                    <a16:creationId xmlns:a16="http://schemas.microsoft.com/office/drawing/2014/main" id="{14DD4037-80ED-D18C-BBB2-50B450FDDD81}"/>
                  </a:ext>
                </a:extLst>
              </p:cNvPr>
              <p:cNvSpPr txBox="1"/>
              <p:nvPr/>
            </p:nvSpPr>
            <p:spPr>
              <a:xfrm>
                <a:off x="5365760" y="3866942"/>
                <a:ext cx="1193404" cy="741100"/>
              </a:xfrm>
              <a:prstGeom prst="rect">
                <a:avLst/>
              </a:prstGeom>
              <a:solidFill>
                <a:srgbClr val="FFFFFF"/>
              </a:solidFill>
            </p:spPr>
            <p:txBody>
              <a:bodyPr wrap="square" lIns="0" tIns="0" rIns="0" bIns="0" rtlCol="0">
                <a:spAutoFit/>
              </a:bodyPr>
              <a:lstStyle>
                <a:defPPr>
                  <a:defRPr lang="de-DE"/>
                </a:defPPr>
                <a:lvl1pPr>
                  <a:defRPr sz="2400" b="0" i="1">
                    <a:latin typeface="Cambria Math" panose="02040503050406030204" pitchFamily="18" charset="0"/>
                  </a:defRPr>
                </a:lvl1pPr>
              </a:lstStyle>
              <a:p>
                <a:pPr/>
                <a14:m>
                  <m:oMathPara xmlns:m="http://schemas.openxmlformats.org/officeDocument/2006/math">
                    <m:oMathParaPr>
                      <m:jc m:val="centerGroup"/>
                    </m:oMathParaPr>
                    <m:oMath xmlns:m="http://schemas.openxmlformats.org/officeDocument/2006/math">
                      <m:f>
                        <m:fPr>
                          <m:ctrlPr>
                            <a:rPr lang="de-DE" i="1" dirty="0">
                              <a:latin typeface="Cambria Math" panose="02040503050406030204" pitchFamily="18" charset="0"/>
                            </a:rPr>
                          </m:ctrlPr>
                        </m:fPr>
                        <m:num>
                          <m:sSup>
                            <m:sSupPr>
                              <m:ctrlPr>
                                <a:rPr lang="de-DE" i="1" dirty="0">
                                  <a:latin typeface="Cambria Math" panose="02040503050406030204" pitchFamily="18" charset="0"/>
                                </a:rPr>
                              </m:ctrlPr>
                            </m:sSupPr>
                            <m:e>
                              <m:r>
                                <a:rPr lang="de-DE" dirty="0">
                                  <a:latin typeface="Cambria Math" panose="02040503050406030204" pitchFamily="18" charset="0"/>
                                </a:rPr>
                                <m:t>𝜕</m:t>
                              </m:r>
                            </m:e>
                            <m:sup>
                              <m:r>
                                <a:rPr lang="de-DE" dirty="0">
                                  <a:latin typeface="Cambria Math" panose="02040503050406030204" pitchFamily="18" charset="0"/>
                                </a:rPr>
                                <m:t>2</m:t>
                              </m:r>
                            </m:sup>
                          </m:sSup>
                          <m:r>
                            <a:rPr lang="de-DE" dirty="0">
                              <a:latin typeface="Cambria Math" panose="02040503050406030204" pitchFamily="18" charset="0"/>
                            </a:rPr>
                            <m:t>𝐹</m:t>
                          </m:r>
                        </m:num>
                        <m:den>
                          <m:r>
                            <a:rPr lang="de-DE" dirty="0">
                              <a:latin typeface="Cambria Math" panose="02040503050406030204" pitchFamily="18" charset="0"/>
                            </a:rPr>
                            <m:t>𝜕</m:t>
                          </m:r>
                          <m:sSup>
                            <m:sSupPr>
                              <m:ctrlPr>
                                <a:rPr lang="de-DE" i="1" dirty="0">
                                  <a:latin typeface="Cambria Math" panose="02040503050406030204" pitchFamily="18" charset="0"/>
                                </a:rPr>
                              </m:ctrlPr>
                            </m:sSupPr>
                            <m:e>
                              <m:r>
                                <a:rPr lang="de-DE" dirty="0">
                                  <a:latin typeface="Cambria Math" panose="02040503050406030204" pitchFamily="18" charset="0"/>
                                </a:rPr>
                                <m:t>𝐾</m:t>
                              </m:r>
                            </m:e>
                            <m:sup>
                              <m:r>
                                <a:rPr lang="de-DE" dirty="0">
                                  <a:latin typeface="Cambria Math" panose="02040503050406030204" pitchFamily="18" charset="0"/>
                                </a:rPr>
                                <m:t>2</m:t>
                              </m:r>
                            </m:sup>
                          </m:sSup>
                        </m:den>
                      </m:f>
                      <m:r>
                        <a:rPr lang="de-DE" dirty="0">
                          <a:latin typeface="Cambria Math" panose="02040503050406030204" pitchFamily="18" charset="0"/>
                        </a:rPr>
                        <m:t>&lt;0</m:t>
                      </m:r>
                    </m:oMath>
                  </m:oMathPara>
                </a14:m>
                <a:endParaRPr lang="de-DE" dirty="0"/>
              </a:p>
            </p:txBody>
          </p:sp>
        </mc:Choice>
        <mc:Fallback xmlns="">
          <p:sp>
            <p:nvSpPr>
              <p:cNvPr id="21" name="Textfeld 20">
                <a:extLst>
                  <a:ext uri="{FF2B5EF4-FFF2-40B4-BE49-F238E27FC236}">
                    <a16:creationId xmlns:a16="http://schemas.microsoft.com/office/drawing/2014/main" id="{14DD4037-80ED-D18C-BBB2-50B450FDDD81}"/>
                  </a:ext>
                </a:extLst>
              </p:cNvPr>
              <p:cNvSpPr txBox="1">
                <a:spLocks noRot="1" noChangeAspect="1" noMove="1" noResize="1" noEditPoints="1" noAdjustHandles="1" noChangeArrowheads="1" noChangeShapeType="1" noTextEdit="1"/>
              </p:cNvSpPr>
              <p:nvPr/>
            </p:nvSpPr>
            <p:spPr>
              <a:xfrm>
                <a:off x="5365760" y="3866942"/>
                <a:ext cx="1193404" cy="741100"/>
              </a:xfrm>
              <a:prstGeom prst="rect">
                <a:avLst/>
              </a:prstGeom>
              <a:blipFill>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a:extLst>
                  <a:ext uri="{FF2B5EF4-FFF2-40B4-BE49-F238E27FC236}">
                    <a16:creationId xmlns:a16="http://schemas.microsoft.com/office/drawing/2014/main" id="{A152424C-8266-8981-1EE8-0B319458C76D}"/>
                  </a:ext>
                </a:extLst>
              </p:cNvPr>
              <p:cNvSpPr txBox="1"/>
              <p:nvPr/>
            </p:nvSpPr>
            <p:spPr>
              <a:xfrm>
                <a:off x="2506161" y="5260578"/>
                <a:ext cx="973320" cy="563359"/>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b="0" i="1" smtClean="0">
                              <a:latin typeface="Cambria Math" panose="02040503050406030204" pitchFamily="18" charset="0"/>
                            </a:rPr>
                          </m:ctrlPr>
                        </m:sSupPr>
                        <m:e>
                          <m:r>
                            <a:rPr lang="de-DE" b="0" i="1" smtClean="0">
                              <a:latin typeface="Cambria Math" panose="02040503050406030204" pitchFamily="18" charset="0"/>
                            </a:rPr>
                            <m:t>𝐾</m:t>
                          </m:r>
                        </m:e>
                        <m:sup>
                          <m:r>
                            <a:rPr lang="de-DE" b="0" i="1" smtClean="0">
                              <a:latin typeface="Cambria Math" panose="02040503050406030204" pitchFamily="18" charset="0"/>
                            </a:rPr>
                            <m:t>𝐷</m:t>
                          </m:r>
                        </m:sup>
                      </m:sSup>
                      <m:r>
                        <a:rPr lang="de-DE" b="0" i="1" smtClean="0">
                          <a:latin typeface="Cambria Math" panose="02040503050406030204" pitchFamily="18" charset="0"/>
                        </a:rPr>
                        <m:t>(</m:t>
                      </m:r>
                      <m:f>
                        <m:fPr>
                          <m:ctrlPr>
                            <a:rPr lang="de-DE" i="1" dirty="0" smtClean="0">
                              <a:latin typeface="Cambria Math" panose="02040503050406030204" pitchFamily="18" charset="0"/>
                            </a:rPr>
                          </m:ctrlPr>
                        </m:fPr>
                        <m:num>
                          <m:r>
                            <a:rPr lang="de-DE" i="1" dirty="0" smtClean="0">
                              <a:latin typeface="Cambria Math" panose="02040503050406030204" pitchFamily="18" charset="0"/>
                            </a:rPr>
                            <m:t>𝑖</m:t>
                          </m:r>
                        </m:num>
                        <m:den>
                          <m:r>
                            <a:rPr lang="de-DE" b="0" i="1" dirty="0" smtClean="0">
                              <a:latin typeface="Cambria Math" panose="02040503050406030204" pitchFamily="18" charset="0"/>
                            </a:rPr>
                            <m:t>𝑝</m:t>
                          </m:r>
                        </m:den>
                      </m:f>
                      <m:r>
                        <a:rPr lang="de-DE" b="0" i="1" dirty="0" smtClean="0">
                          <a:latin typeface="Cambria Math" panose="02040503050406030204" pitchFamily="18" charset="0"/>
                        </a:rPr>
                        <m:t>)</m:t>
                      </m:r>
                    </m:oMath>
                  </m:oMathPara>
                </a14:m>
                <a:endParaRPr lang="de-DE" dirty="0"/>
              </a:p>
            </p:txBody>
          </p:sp>
        </mc:Choice>
        <mc:Fallback xmlns="">
          <p:sp>
            <p:nvSpPr>
              <p:cNvPr id="25" name="Textfeld 24">
                <a:extLst>
                  <a:ext uri="{FF2B5EF4-FFF2-40B4-BE49-F238E27FC236}">
                    <a16:creationId xmlns:a16="http://schemas.microsoft.com/office/drawing/2014/main" id="{A152424C-8266-8981-1EE8-0B319458C76D}"/>
                  </a:ext>
                </a:extLst>
              </p:cNvPr>
              <p:cNvSpPr txBox="1">
                <a:spLocks noRot="1" noChangeAspect="1" noMove="1" noResize="1" noEditPoints="1" noAdjustHandles="1" noChangeArrowheads="1" noChangeShapeType="1" noTextEdit="1"/>
              </p:cNvSpPr>
              <p:nvPr/>
            </p:nvSpPr>
            <p:spPr>
              <a:xfrm>
                <a:off x="2506161" y="5260578"/>
                <a:ext cx="973320" cy="563359"/>
              </a:xfrm>
              <a:prstGeom prst="rect">
                <a:avLst/>
              </a:prstGeom>
              <a:blipFill>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a:extLst>
                  <a:ext uri="{FF2B5EF4-FFF2-40B4-BE49-F238E27FC236}">
                    <a16:creationId xmlns:a16="http://schemas.microsoft.com/office/drawing/2014/main" id="{154A5A4B-4C1F-C178-CB20-DDBE97F19184}"/>
                  </a:ext>
                </a:extLst>
              </p:cNvPr>
              <p:cNvSpPr txBox="1"/>
              <p:nvPr/>
            </p:nvSpPr>
            <p:spPr>
              <a:xfrm>
                <a:off x="7406641" y="5255093"/>
                <a:ext cx="1220810" cy="509691"/>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de-DE" sz="1600" b="0" i="1" smtClean="0">
                          <a:latin typeface="Cambria Math" panose="02040503050406030204" pitchFamily="18" charset="0"/>
                        </a:rPr>
                        <m:t>𝐴</m:t>
                      </m:r>
                      <m:f>
                        <m:fPr>
                          <m:ctrlPr>
                            <a:rPr lang="de-DE" sz="1600" i="1" dirty="0" smtClean="0">
                              <a:latin typeface="Cambria Math" panose="02040503050406030204" pitchFamily="18" charset="0"/>
                            </a:rPr>
                          </m:ctrlPr>
                        </m:fPr>
                        <m:num>
                          <m:r>
                            <a:rPr lang="de-DE" sz="1600" i="1" dirty="0" smtClean="0">
                              <a:latin typeface="Cambria Math" panose="02040503050406030204" pitchFamily="18" charset="0"/>
                            </a:rPr>
                            <m:t>𝜕</m:t>
                          </m:r>
                          <m:r>
                            <a:rPr lang="de-DE" sz="1600" b="0" i="1" dirty="0" smtClean="0">
                              <a:latin typeface="Cambria Math" panose="02040503050406030204" pitchFamily="18" charset="0"/>
                            </a:rPr>
                            <m:t>𝐹</m:t>
                          </m:r>
                        </m:num>
                        <m:den>
                          <m:r>
                            <a:rPr lang="de-DE" sz="1600" i="1" dirty="0">
                              <a:latin typeface="Cambria Math" panose="02040503050406030204" pitchFamily="18" charset="0"/>
                            </a:rPr>
                            <m:t>𝜕</m:t>
                          </m:r>
                          <m:r>
                            <a:rPr lang="de-DE" sz="1600" b="0" i="1" dirty="0" smtClean="0">
                              <a:latin typeface="Cambria Math" panose="02040503050406030204" pitchFamily="18" charset="0"/>
                            </a:rPr>
                            <m:t>𝐾</m:t>
                          </m:r>
                        </m:den>
                      </m:f>
                      <m:r>
                        <a:rPr lang="de-DE" sz="1600" b="0" i="1" dirty="0" smtClean="0">
                          <a:latin typeface="Cambria Math" panose="02040503050406030204" pitchFamily="18" charset="0"/>
                        </a:rPr>
                        <m:t>=</m:t>
                      </m:r>
                      <m:f>
                        <m:fPr>
                          <m:ctrlPr>
                            <a:rPr lang="de-DE" sz="1600" i="1" dirty="0">
                              <a:latin typeface="Cambria Math" panose="02040503050406030204" pitchFamily="18" charset="0"/>
                            </a:rPr>
                          </m:ctrlPr>
                        </m:fPr>
                        <m:num>
                          <m:r>
                            <a:rPr lang="de-DE" sz="1600" b="0" i="1" dirty="0" smtClean="0">
                              <a:latin typeface="Cambria Math" panose="02040503050406030204" pitchFamily="18" charset="0"/>
                            </a:rPr>
                            <m:t>𝑖</m:t>
                          </m:r>
                        </m:num>
                        <m:den>
                          <m:r>
                            <a:rPr lang="de-DE" sz="1600" b="0" i="1" dirty="0" smtClean="0">
                              <a:latin typeface="Cambria Math" panose="02040503050406030204" pitchFamily="18" charset="0"/>
                            </a:rPr>
                            <m:t>𝑝</m:t>
                          </m:r>
                        </m:den>
                      </m:f>
                      <m:r>
                        <a:rPr lang="de-DE" sz="1600" b="0" i="0" dirty="0" smtClean="0">
                          <a:latin typeface="Cambria Math" panose="02040503050406030204" pitchFamily="18" charset="0"/>
                        </a:rPr>
                        <m:t>=</m:t>
                      </m:r>
                      <m:r>
                        <m:rPr>
                          <m:sty m:val="p"/>
                        </m:rPr>
                        <a:rPr lang="de-DE" sz="1600" b="0" i="0" dirty="0" smtClean="0">
                          <a:latin typeface="Cambria Math" panose="02040503050406030204" pitchFamily="18" charset="0"/>
                        </a:rPr>
                        <m:t>r</m:t>
                      </m:r>
                    </m:oMath>
                  </m:oMathPara>
                </a14:m>
                <a:endParaRPr lang="de-DE" sz="1600" dirty="0"/>
              </a:p>
            </p:txBody>
          </p:sp>
        </mc:Choice>
        <mc:Fallback xmlns="">
          <p:sp>
            <p:nvSpPr>
              <p:cNvPr id="27" name="Textfeld 26">
                <a:extLst>
                  <a:ext uri="{FF2B5EF4-FFF2-40B4-BE49-F238E27FC236}">
                    <a16:creationId xmlns:a16="http://schemas.microsoft.com/office/drawing/2014/main" id="{154A5A4B-4C1F-C178-CB20-DDBE97F19184}"/>
                  </a:ext>
                </a:extLst>
              </p:cNvPr>
              <p:cNvSpPr txBox="1">
                <a:spLocks noRot="1" noChangeAspect="1" noMove="1" noResize="1" noEditPoints="1" noAdjustHandles="1" noChangeArrowheads="1" noChangeShapeType="1" noTextEdit="1"/>
              </p:cNvSpPr>
              <p:nvPr/>
            </p:nvSpPr>
            <p:spPr>
              <a:xfrm>
                <a:off x="7406641" y="5255093"/>
                <a:ext cx="1220810" cy="509691"/>
              </a:xfrm>
              <a:prstGeom prst="rect">
                <a:avLst/>
              </a:prstGeom>
              <a:blipFill>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a:extLst>
                  <a:ext uri="{FF2B5EF4-FFF2-40B4-BE49-F238E27FC236}">
                    <a16:creationId xmlns:a16="http://schemas.microsoft.com/office/drawing/2014/main" id="{F885FC24-D37A-34F3-B595-6654EDF42AFA}"/>
                  </a:ext>
                </a:extLst>
              </p:cNvPr>
              <p:cNvSpPr txBox="1"/>
              <p:nvPr/>
            </p:nvSpPr>
            <p:spPr>
              <a:xfrm>
                <a:off x="2155524" y="5667846"/>
                <a:ext cx="522207" cy="563359"/>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de-DE" i="1" dirty="0">
                              <a:latin typeface="Cambria Math" panose="02040503050406030204" pitchFamily="18" charset="0"/>
                            </a:rPr>
                          </m:ctrlPr>
                        </m:fPr>
                        <m:num>
                          <m:r>
                            <a:rPr lang="de-DE" b="0" i="1" dirty="0" smtClean="0">
                              <a:latin typeface="Cambria Math" panose="02040503050406030204" pitchFamily="18" charset="0"/>
                            </a:rPr>
                            <m:t>𝑖</m:t>
                          </m:r>
                        </m:num>
                        <m:den>
                          <m:r>
                            <a:rPr lang="de-DE" b="0" i="1" dirty="0" smtClean="0">
                              <a:latin typeface="Cambria Math" panose="02040503050406030204" pitchFamily="18" charset="0"/>
                            </a:rPr>
                            <m:t>𝑝</m:t>
                          </m:r>
                        </m:den>
                      </m:f>
                    </m:oMath>
                  </m:oMathPara>
                </a14:m>
                <a:endParaRPr lang="de-DE" dirty="0"/>
              </a:p>
            </p:txBody>
          </p:sp>
        </mc:Choice>
        <mc:Fallback xmlns="">
          <p:sp>
            <p:nvSpPr>
              <p:cNvPr id="30" name="Textfeld 29">
                <a:extLst>
                  <a:ext uri="{FF2B5EF4-FFF2-40B4-BE49-F238E27FC236}">
                    <a16:creationId xmlns:a16="http://schemas.microsoft.com/office/drawing/2014/main" id="{F885FC24-D37A-34F3-B595-6654EDF42AFA}"/>
                  </a:ext>
                </a:extLst>
              </p:cNvPr>
              <p:cNvSpPr txBox="1">
                <a:spLocks noRot="1" noChangeAspect="1" noMove="1" noResize="1" noEditPoints="1" noAdjustHandles="1" noChangeArrowheads="1" noChangeShapeType="1" noTextEdit="1"/>
              </p:cNvSpPr>
              <p:nvPr/>
            </p:nvSpPr>
            <p:spPr>
              <a:xfrm>
                <a:off x="2155524" y="5667846"/>
                <a:ext cx="522207" cy="563359"/>
              </a:xfrm>
              <a:prstGeom prst="rect">
                <a:avLst/>
              </a:prstGeom>
              <a:blipFill>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55E6355C-26C8-B8D8-2A87-BACEDB14A57A}"/>
                  </a:ext>
                </a:extLst>
              </p:cNvPr>
              <p:cNvSpPr txBox="1"/>
              <p:nvPr/>
            </p:nvSpPr>
            <p:spPr>
              <a:xfrm>
                <a:off x="2688894" y="5889718"/>
                <a:ext cx="5673284" cy="802720"/>
              </a:xfrm>
              <a:prstGeom prst="rect">
                <a:avLst/>
              </a:prstGeom>
              <a:noFill/>
            </p:spPr>
            <p:txBody>
              <a:bodyPr wrap="none" rtlCol="0">
                <a:spAutoFit/>
              </a:bodyPr>
              <a:lstStyle/>
              <a:p>
                <a:r>
                  <a:rPr lang="de-DE" dirty="0"/>
                  <a:t>Die Kapitalnachfrage wird gemäß dem Wirtschaftskreislauf</a:t>
                </a:r>
              </a:p>
              <a:p>
                <a:r>
                  <a:rPr lang="de-DE" dirty="0"/>
                  <a:t>auch als Investitionsnachfrage interpretiert </a:t>
                </a:r>
                <a14:m>
                  <m:oMath xmlns:m="http://schemas.openxmlformats.org/officeDocument/2006/math">
                    <m:sSup>
                      <m:sSupPr>
                        <m:ctrlPr>
                          <a:rPr lang="de-DE" b="0" i="1" smtClean="0">
                            <a:latin typeface="Cambria Math" panose="02040503050406030204" pitchFamily="18" charset="0"/>
                          </a:rPr>
                        </m:ctrlPr>
                      </m:sSupPr>
                      <m:e>
                        <m:r>
                          <a:rPr lang="de-DE" b="0" i="1" smtClean="0">
                            <a:latin typeface="Cambria Math" panose="02040503050406030204" pitchFamily="18" charset="0"/>
                          </a:rPr>
                          <m:t>𝐾</m:t>
                        </m:r>
                      </m:e>
                      <m:sup>
                        <m:r>
                          <a:rPr lang="de-DE" b="0" i="1" smtClean="0">
                            <a:latin typeface="Cambria Math" panose="02040503050406030204" pitchFamily="18" charset="0"/>
                          </a:rPr>
                          <m:t>𝐷</m:t>
                        </m:r>
                      </m:sup>
                    </m:sSup>
                    <m:r>
                      <a:rPr lang="de-DE" b="0" i="1" smtClean="0">
                        <a:latin typeface="Cambria Math" panose="02040503050406030204" pitchFamily="18" charset="0"/>
                      </a:rPr>
                      <m:t>(</m:t>
                    </m:r>
                    <m:f>
                      <m:fPr>
                        <m:ctrlPr>
                          <a:rPr lang="de-DE" i="1" dirty="0" smtClean="0">
                            <a:latin typeface="Cambria Math" panose="02040503050406030204" pitchFamily="18" charset="0"/>
                          </a:rPr>
                        </m:ctrlPr>
                      </m:fPr>
                      <m:num>
                        <m:r>
                          <a:rPr lang="de-DE" i="1" dirty="0" smtClean="0">
                            <a:latin typeface="Cambria Math" panose="02040503050406030204" pitchFamily="18" charset="0"/>
                          </a:rPr>
                          <m:t>𝑖</m:t>
                        </m:r>
                      </m:num>
                      <m:den>
                        <m:r>
                          <a:rPr lang="de-DE" b="0" i="1" dirty="0" smtClean="0">
                            <a:latin typeface="Cambria Math" panose="02040503050406030204" pitchFamily="18" charset="0"/>
                          </a:rPr>
                          <m:t>𝑝</m:t>
                        </m:r>
                      </m:den>
                    </m:f>
                    <m:r>
                      <a:rPr lang="de-DE" b="0" i="1" dirty="0" smtClean="0">
                        <a:latin typeface="Cambria Math" panose="02040503050406030204" pitchFamily="18" charset="0"/>
                      </a:rPr>
                      <m:t>)</m:t>
                    </m:r>
                  </m:oMath>
                </a14:m>
                <a:r>
                  <a:rPr lang="de-DE" dirty="0"/>
                  <a:t>=I(r)</a:t>
                </a:r>
              </a:p>
            </p:txBody>
          </p:sp>
        </mc:Choice>
        <mc:Fallback xmlns="">
          <p:sp>
            <p:nvSpPr>
              <p:cNvPr id="2" name="Textfeld 1">
                <a:extLst>
                  <a:ext uri="{FF2B5EF4-FFF2-40B4-BE49-F238E27FC236}">
                    <a16:creationId xmlns:a16="http://schemas.microsoft.com/office/drawing/2014/main" id="{55E6355C-26C8-B8D8-2A87-BACEDB14A57A}"/>
                  </a:ext>
                </a:extLst>
              </p:cNvPr>
              <p:cNvSpPr txBox="1">
                <a:spLocks noRot="1" noChangeAspect="1" noMove="1" noResize="1" noEditPoints="1" noAdjustHandles="1" noChangeArrowheads="1" noChangeShapeType="1" noTextEdit="1"/>
              </p:cNvSpPr>
              <p:nvPr/>
            </p:nvSpPr>
            <p:spPr>
              <a:xfrm>
                <a:off x="2688894" y="5889718"/>
                <a:ext cx="5673284" cy="802720"/>
              </a:xfrm>
              <a:prstGeom prst="rect">
                <a:avLst/>
              </a:prstGeom>
              <a:blipFill>
                <a:blip r:embed="rId9"/>
                <a:stretch>
                  <a:fillRect l="-859" t="-3788" r="-322" b="-758"/>
                </a:stretch>
              </a:blipFill>
            </p:spPr>
            <p:txBody>
              <a:bodyPr/>
              <a:lstStyle/>
              <a:p>
                <a:r>
                  <a:rPr lang="de-DE">
                    <a:noFill/>
                  </a:rPr>
                  <a:t> </a:t>
                </a:r>
              </a:p>
            </p:txBody>
          </p:sp>
        </mc:Fallback>
      </mc:AlternateContent>
      <p:grpSp>
        <p:nvGrpSpPr>
          <p:cNvPr id="26" name="Gruppieren 25">
            <a:extLst>
              <a:ext uri="{FF2B5EF4-FFF2-40B4-BE49-F238E27FC236}">
                <a16:creationId xmlns:a16="http://schemas.microsoft.com/office/drawing/2014/main" id="{AFC28AD8-2BDE-4185-81DA-5EAE4714CC38}"/>
              </a:ext>
            </a:extLst>
          </p:cNvPr>
          <p:cNvGrpSpPr/>
          <p:nvPr/>
        </p:nvGrpSpPr>
        <p:grpSpPr>
          <a:xfrm>
            <a:off x="5262053" y="1010027"/>
            <a:ext cx="177840" cy="82800"/>
            <a:chOff x="5262053" y="1010027"/>
            <a:chExt cx="177840" cy="82800"/>
          </a:xfrm>
        </p:grpSpPr>
        <mc:AlternateContent xmlns:mc="http://schemas.openxmlformats.org/markup-compatibility/2006">
          <mc:Choice xmlns:p14="http://schemas.microsoft.com/office/powerpoint/2010/main" Requires="p14">
            <p:contentPart p14:bwMode="auto" r:id="rId10">
              <p14:nvContentPartPr>
                <p14:cNvPr id="5" name="Freihand 4">
                  <a:extLst>
                    <a:ext uri="{FF2B5EF4-FFF2-40B4-BE49-F238E27FC236}">
                      <a16:creationId xmlns:a16="http://schemas.microsoft.com/office/drawing/2014/main" id="{9158F9AA-F029-4F09-AF7F-A0FF9F9C8AC7}"/>
                    </a:ext>
                  </a:extLst>
                </p14:cNvPr>
                <p14:cNvContentPartPr/>
                <p14:nvPr/>
              </p14:nvContentPartPr>
              <p14:xfrm>
                <a:off x="5262053" y="1010027"/>
                <a:ext cx="177480" cy="44280"/>
              </p14:xfrm>
            </p:contentPart>
          </mc:Choice>
          <mc:Fallback>
            <p:pic>
              <p:nvPicPr>
                <p:cNvPr id="5" name="Freihand 4">
                  <a:extLst>
                    <a:ext uri="{FF2B5EF4-FFF2-40B4-BE49-F238E27FC236}">
                      <a16:creationId xmlns:a16="http://schemas.microsoft.com/office/drawing/2014/main" id="{9158F9AA-F029-4F09-AF7F-A0FF9F9C8AC7}"/>
                    </a:ext>
                  </a:extLst>
                </p:cNvPr>
                <p:cNvPicPr/>
                <p:nvPr/>
              </p:nvPicPr>
              <p:blipFill>
                <a:blip r:embed="rId11"/>
                <a:stretch>
                  <a:fillRect/>
                </a:stretch>
              </p:blipFill>
              <p:spPr>
                <a:xfrm>
                  <a:off x="5257733" y="1005707"/>
                  <a:ext cx="18612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2" name="Freihand 11">
                  <a:extLst>
                    <a:ext uri="{FF2B5EF4-FFF2-40B4-BE49-F238E27FC236}">
                      <a16:creationId xmlns:a16="http://schemas.microsoft.com/office/drawing/2014/main" id="{D24681B3-315C-41E1-ADC0-9E5AAB5E14CF}"/>
                    </a:ext>
                  </a:extLst>
                </p14:cNvPr>
                <p14:cNvContentPartPr/>
                <p14:nvPr/>
              </p14:nvContentPartPr>
              <p14:xfrm>
                <a:off x="5274653" y="1043147"/>
                <a:ext cx="165240" cy="49680"/>
              </p14:xfrm>
            </p:contentPart>
          </mc:Choice>
          <mc:Fallback>
            <p:pic>
              <p:nvPicPr>
                <p:cNvPr id="12" name="Freihand 11">
                  <a:extLst>
                    <a:ext uri="{FF2B5EF4-FFF2-40B4-BE49-F238E27FC236}">
                      <a16:creationId xmlns:a16="http://schemas.microsoft.com/office/drawing/2014/main" id="{D24681B3-315C-41E1-ADC0-9E5AAB5E14CF}"/>
                    </a:ext>
                  </a:extLst>
                </p:cNvPr>
                <p:cNvPicPr/>
                <p:nvPr/>
              </p:nvPicPr>
              <p:blipFill>
                <a:blip r:embed="rId13"/>
                <a:stretch>
                  <a:fillRect/>
                </a:stretch>
              </p:blipFill>
              <p:spPr>
                <a:xfrm>
                  <a:off x="5270333" y="1038827"/>
                  <a:ext cx="173880" cy="583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4">
            <p14:nvContentPartPr>
              <p14:cNvPr id="14" name="Freihand 13">
                <a:extLst>
                  <a:ext uri="{FF2B5EF4-FFF2-40B4-BE49-F238E27FC236}">
                    <a16:creationId xmlns:a16="http://schemas.microsoft.com/office/drawing/2014/main" id="{B908051E-3D29-497D-80B6-D0B2739571F1}"/>
                  </a:ext>
                </a:extLst>
              </p14:cNvPr>
              <p14:cNvContentPartPr/>
              <p14:nvPr/>
            </p14:nvContentPartPr>
            <p14:xfrm>
              <a:off x="7502693" y="1044227"/>
              <a:ext cx="172800" cy="72000"/>
            </p14:xfrm>
          </p:contentPart>
        </mc:Choice>
        <mc:Fallback>
          <p:pic>
            <p:nvPicPr>
              <p:cNvPr id="14" name="Freihand 13">
                <a:extLst>
                  <a:ext uri="{FF2B5EF4-FFF2-40B4-BE49-F238E27FC236}">
                    <a16:creationId xmlns:a16="http://schemas.microsoft.com/office/drawing/2014/main" id="{B908051E-3D29-497D-80B6-D0B2739571F1}"/>
                  </a:ext>
                </a:extLst>
              </p:cNvPr>
              <p:cNvPicPr/>
              <p:nvPr/>
            </p:nvPicPr>
            <p:blipFill>
              <a:blip r:embed="rId15"/>
              <a:stretch>
                <a:fillRect/>
              </a:stretch>
            </p:blipFill>
            <p:spPr>
              <a:xfrm>
                <a:off x="7498373" y="1039907"/>
                <a:ext cx="181440" cy="80640"/>
              </a:xfrm>
              <a:prstGeom prst="rect">
                <a:avLst/>
              </a:prstGeom>
            </p:spPr>
          </p:pic>
        </mc:Fallback>
      </mc:AlternateContent>
      <p:grpSp>
        <p:nvGrpSpPr>
          <p:cNvPr id="24" name="Gruppieren 23">
            <a:extLst>
              <a:ext uri="{FF2B5EF4-FFF2-40B4-BE49-F238E27FC236}">
                <a16:creationId xmlns:a16="http://schemas.microsoft.com/office/drawing/2014/main" id="{CCCFBC28-1C9F-4B3E-AAC6-B7AE921CD590}"/>
              </a:ext>
            </a:extLst>
          </p:cNvPr>
          <p:cNvGrpSpPr/>
          <p:nvPr/>
        </p:nvGrpSpPr>
        <p:grpSpPr>
          <a:xfrm>
            <a:off x="5641133" y="999947"/>
            <a:ext cx="264960" cy="180720"/>
            <a:chOff x="5641133" y="999947"/>
            <a:chExt cx="264960" cy="180720"/>
          </a:xfrm>
        </p:grpSpPr>
        <mc:AlternateContent xmlns:mc="http://schemas.openxmlformats.org/markup-compatibility/2006">
          <mc:Choice xmlns:p14="http://schemas.microsoft.com/office/powerpoint/2010/main" Requires="p14">
            <p:contentPart p14:bwMode="auto" r:id="rId16">
              <p14:nvContentPartPr>
                <p14:cNvPr id="15" name="Freihand 14">
                  <a:extLst>
                    <a:ext uri="{FF2B5EF4-FFF2-40B4-BE49-F238E27FC236}">
                      <a16:creationId xmlns:a16="http://schemas.microsoft.com/office/drawing/2014/main" id="{CC49BAE1-5BD7-4EF4-BE21-DCF10BA6956C}"/>
                    </a:ext>
                  </a:extLst>
                </p14:cNvPr>
                <p14:cNvContentPartPr/>
                <p14:nvPr/>
              </p14:nvContentPartPr>
              <p14:xfrm>
                <a:off x="5641133" y="1056107"/>
                <a:ext cx="110520" cy="20520"/>
              </p14:xfrm>
            </p:contentPart>
          </mc:Choice>
          <mc:Fallback>
            <p:pic>
              <p:nvPicPr>
                <p:cNvPr id="15" name="Freihand 14">
                  <a:extLst>
                    <a:ext uri="{FF2B5EF4-FFF2-40B4-BE49-F238E27FC236}">
                      <a16:creationId xmlns:a16="http://schemas.microsoft.com/office/drawing/2014/main" id="{CC49BAE1-5BD7-4EF4-BE21-DCF10BA6956C}"/>
                    </a:ext>
                  </a:extLst>
                </p:cNvPr>
                <p:cNvPicPr/>
                <p:nvPr/>
              </p:nvPicPr>
              <p:blipFill>
                <a:blip r:embed="rId17"/>
                <a:stretch>
                  <a:fillRect/>
                </a:stretch>
              </p:blipFill>
              <p:spPr>
                <a:xfrm>
                  <a:off x="5636813" y="1051787"/>
                  <a:ext cx="11916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6" name="Freihand 15">
                  <a:extLst>
                    <a:ext uri="{FF2B5EF4-FFF2-40B4-BE49-F238E27FC236}">
                      <a16:creationId xmlns:a16="http://schemas.microsoft.com/office/drawing/2014/main" id="{BBBE9CC6-843B-44F0-A9E6-CDEAF0455CDC}"/>
                    </a:ext>
                  </a:extLst>
                </p14:cNvPr>
                <p14:cNvContentPartPr/>
                <p14:nvPr/>
              </p14:nvContentPartPr>
              <p14:xfrm>
                <a:off x="5656253" y="1107227"/>
                <a:ext cx="93240" cy="16560"/>
              </p14:xfrm>
            </p:contentPart>
          </mc:Choice>
          <mc:Fallback>
            <p:pic>
              <p:nvPicPr>
                <p:cNvPr id="16" name="Freihand 15">
                  <a:extLst>
                    <a:ext uri="{FF2B5EF4-FFF2-40B4-BE49-F238E27FC236}">
                      <a16:creationId xmlns:a16="http://schemas.microsoft.com/office/drawing/2014/main" id="{BBBE9CC6-843B-44F0-A9E6-CDEAF0455CDC}"/>
                    </a:ext>
                  </a:extLst>
                </p:cNvPr>
                <p:cNvPicPr/>
                <p:nvPr/>
              </p:nvPicPr>
              <p:blipFill>
                <a:blip r:embed="rId19"/>
                <a:stretch>
                  <a:fillRect/>
                </a:stretch>
              </p:blipFill>
              <p:spPr>
                <a:xfrm>
                  <a:off x="5651933" y="1102907"/>
                  <a:ext cx="10188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7" name="Freihand 16">
                  <a:extLst>
                    <a:ext uri="{FF2B5EF4-FFF2-40B4-BE49-F238E27FC236}">
                      <a16:creationId xmlns:a16="http://schemas.microsoft.com/office/drawing/2014/main" id="{96DABA0A-54F9-4FCF-8283-8F2029509831}"/>
                    </a:ext>
                  </a:extLst>
                </p14:cNvPr>
                <p14:cNvContentPartPr/>
                <p14:nvPr/>
              </p14:nvContentPartPr>
              <p14:xfrm>
                <a:off x="5770733" y="999947"/>
                <a:ext cx="135360" cy="180720"/>
              </p14:xfrm>
            </p:contentPart>
          </mc:Choice>
          <mc:Fallback>
            <p:pic>
              <p:nvPicPr>
                <p:cNvPr id="17" name="Freihand 16">
                  <a:extLst>
                    <a:ext uri="{FF2B5EF4-FFF2-40B4-BE49-F238E27FC236}">
                      <a16:creationId xmlns:a16="http://schemas.microsoft.com/office/drawing/2014/main" id="{96DABA0A-54F9-4FCF-8283-8F2029509831}"/>
                    </a:ext>
                  </a:extLst>
                </p:cNvPr>
                <p:cNvPicPr/>
                <p:nvPr/>
              </p:nvPicPr>
              <p:blipFill>
                <a:blip r:embed="rId21"/>
                <a:stretch>
                  <a:fillRect/>
                </a:stretch>
              </p:blipFill>
              <p:spPr>
                <a:xfrm>
                  <a:off x="5766413" y="995627"/>
                  <a:ext cx="144000" cy="189360"/>
                </a:xfrm>
                <a:prstGeom prst="rect">
                  <a:avLst/>
                </a:prstGeom>
              </p:spPr>
            </p:pic>
          </mc:Fallback>
        </mc:AlternateContent>
      </p:grpSp>
      <p:grpSp>
        <p:nvGrpSpPr>
          <p:cNvPr id="23" name="Gruppieren 22">
            <a:extLst>
              <a:ext uri="{FF2B5EF4-FFF2-40B4-BE49-F238E27FC236}">
                <a16:creationId xmlns:a16="http://schemas.microsoft.com/office/drawing/2014/main" id="{130358EE-EA11-4E36-9C3E-70C39FEFB5C2}"/>
              </a:ext>
            </a:extLst>
          </p:cNvPr>
          <p:cNvGrpSpPr/>
          <p:nvPr/>
        </p:nvGrpSpPr>
        <p:grpSpPr>
          <a:xfrm>
            <a:off x="7976813" y="989507"/>
            <a:ext cx="227160" cy="153360"/>
            <a:chOff x="7976813" y="989507"/>
            <a:chExt cx="227160" cy="153360"/>
          </a:xfrm>
        </p:grpSpPr>
        <mc:AlternateContent xmlns:mc="http://schemas.openxmlformats.org/markup-compatibility/2006">
          <mc:Choice xmlns:p14="http://schemas.microsoft.com/office/powerpoint/2010/main" Requires="p14">
            <p:contentPart p14:bwMode="auto" r:id="rId22">
              <p14:nvContentPartPr>
                <p14:cNvPr id="19" name="Freihand 18">
                  <a:extLst>
                    <a:ext uri="{FF2B5EF4-FFF2-40B4-BE49-F238E27FC236}">
                      <a16:creationId xmlns:a16="http://schemas.microsoft.com/office/drawing/2014/main" id="{13B40E68-5D6A-4B9B-9BC3-DC43174BCFF8}"/>
                    </a:ext>
                  </a:extLst>
                </p14:cNvPr>
                <p14:cNvContentPartPr/>
                <p14:nvPr/>
              </p14:nvContentPartPr>
              <p14:xfrm>
                <a:off x="7986533" y="1014707"/>
                <a:ext cx="82800" cy="12600"/>
              </p14:xfrm>
            </p:contentPart>
          </mc:Choice>
          <mc:Fallback>
            <p:pic>
              <p:nvPicPr>
                <p:cNvPr id="19" name="Freihand 18">
                  <a:extLst>
                    <a:ext uri="{FF2B5EF4-FFF2-40B4-BE49-F238E27FC236}">
                      <a16:creationId xmlns:a16="http://schemas.microsoft.com/office/drawing/2014/main" id="{13B40E68-5D6A-4B9B-9BC3-DC43174BCFF8}"/>
                    </a:ext>
                  </a:extLst>
                </p:cNvPr>
                <p:cNvPicPr/>
                <p:nvPr/>
              </p:nvPicPr>
              <p:blipFill>
                <a:blip r:embed="rId23"/>
                <a:stretch>
                  <a:fillRect/>
                </a:stretch>
              </p:blipFill>
              <p:spPr>
                <a:xfrm>
                  <a:off x="7982213" y="1010387"/>
                  <a:ext cx="9144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20" name="Freihand 19">
                  <a:extLst>
                    <a:ext uri="{FF2B5EF4-FFF2-40B4-BE49-F238E27FC236}">
                      <a16:creationId xmlns:a16="http://schemas.microsoft.com/office/drawing/2014/main" id="{1EC74C68-9507-430E-80A6-4C8CFB99D426}"/>
                    </a:ext>
                  </a:extLst>
                </p14:cNvPr>
                <p14:cNvContentPartPr/>
                <p14:nvPr/>
              </p14:nvContentPartPr>
              <p14:xfrm>
                <a:off x="7976813" y="1078067"/>
                <a:ext cx="115920" cy="33120"/>
              </p14:xfrm>
            </p:contentPart>
          </mc:Choice>
          <mc:Fallback>
            <p:pic>
              <p:nvPicPr>
                <p:cNvPr id="20" name="Freihand 19">
                  <a:extLst>
                    <a:ext uri="{FF2B5EF4-FFF2-40B4-BE49-F238E27FC236}">
                      <a16:creationId xmlns:a16="http://schemas.microsoft.com/office/drawing/2014/main" id="{1EC74C68-9507-430E-80A6-4C8CFB99D426}"/>
                    </a:ext>
                  </a:extLst>
                </p:cNvPr>
                <p:cNvPicPr/>
                <p:nvPr/>
              </p:nvPicPr>
              <p:blipFill>
                <a:blip r:embed="rId25"/>
                <a:stretch>
                  <a:fillRect/>
                </a:stretch>
              </p:blipFill>
              <p:spPr>
                <a:xfrm>
                  <a:off x="7972493" y="1073747"/>
                  <a:ext cx="124560" cy="4176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22" name="Freihand 21">
                  <a:extLst>
                    <a:ext uri="{FF2B5EF4-FFF2-40B4-BE49-F238E27FC236}">
                      <a16:creationId xmlns:a16="http://schemas.microsoft.com/office/drawing/2014/main" id="{6B912216-98E4-4551-BFD9-9A574D32AF2A}"/>
                    </a:ext>
                  </a:extLst>
                </p14:cNvPr>
                <p14:cNvContentPartPr/>
                <p14:nvPr/>
              </p14:nvContentPartPr>
              <p14:xfrm>
                <a:off x="8101733" y="989507"/>
                <a:ext cx="102240" cy="153360"/>
              </p14:xfrm>
            </p:contentPart>
          </mc:Choice>
          <mc:Fallback>
            <p:pic>
              <p:nvPicPr>
                <p:cNvPr id="22" name="Freihand 21">
                  <a:extLst>
                    <a:ext uri="{FF2B5EF4-FFF2-40B4-BE49-F238E27FC236}">
                      <a16:creationId xmlns:a16="http://schemas.microsoft.com/office/drawing/2014/main" id="{6B912216-98E4-4551-BFD9-9A574D32AF2A}"/>
                    </a:ext>
                  </a:extLst>
                </p:cNvPr>
                <p:cNvPicPr/>
                <p:nvPr/>
              </p:nvPicPr>
              <p:blipFill>
                <a:blip r:embed="rId27"/>
                <a:stretch>
                  <a:fillRect/>
                </a:stretch>
              </p:blipFill>
              <p:spPr>
                <a:xfrm>
                  <a:off x="8097413" y="985187"/>
                  <a:ext cx="110880" cy="162000"/>
                </a:xfrm>
                <a:prstGeom prst="rect">
                  <a:avLst/>
                </a:prstGeom>
              </p:spPr>
            </p:pic>
          </mc:Fallback>
        </mc:AlternateContent>
      </p:grpSp>
      <p:grpSp>
        <p:nvGrpSpPr>
          <p:cNvPr id="52" name="Gruppieren 51">
            <a:extLst>
              <a:ext uri="{FF2B5EF4-FFF2-40B4-BE49-F238E27FC236}">
                <a16:creationId xmlns:a16="http://schemas.microsoft.com/office/drawing/2014/main" id="{CB6824B8-C740-4A56-BB32-628022B35E81}"/>
              </a:ext>
            </a:extLst>
          </p:cNvPr>
          <p:cNvGrpSpPr/>
          <p:nvPr/>
        </p:nvGrpSpPr>
        <p:grpSpPr>
          <a:xfrm>
            <a:off x="9680333" y="1624187"/>
            <a:ext cx="2164320" cy="948240"/>
            <a:chOff x="9680333" y="1624187"/>
            <a:chExt cx="2164320" cy="948240"/>
          </a:xfrm>
        </p:grpSpPr>
        <mc:AlternateContent xmlns:mc="http://schemas.openxmlformats.org/markup-compatibility/2006">
          <mc:Choice xmlns:p14="http://schemas.microsoft.com/office/powerpoint/2010/main" Requires="p14">
            <p:contentPart p14:bwMode="auto" r:id="rId28">
              <p14:nvContentPartPr>
                <p14:cNvPr id="28" name="Freihand 27">
                  <a:extLst>
                    <a:ext uri="{FF2B5EF4-FFF2-40B4-BE49-F238E27FC236}">
                      <a16:creationId xmlns:a16="http://schemas.microsoft.com/office/drawing/2014/main" id="{CAF57730-453B-4551-9775-8C5190E9F864}"/>
                    </a:ext>
                  </a:extLst>
                </p14:cNvPr>
                <p14:cNvContentPartPr/>
                <p14:nvPr/>
              </p14:nvContentPartPr>
              <p14:xfrm>
                <a:off x="9680333" y="1659107"/>
                <a:ext cx="145080" cy="199080"/>
              </p14:xfrm>
            </p:contentPart>
          </mc:Choice>
          <mc:Fallback>
            <p:pic>
              <p:nvPicPr>
                <p:cNvPr id="28" name="Freihand 27">
                  <a:extLst>
                    <a:ext uri="{FF2B5EF4-FFF2-40B4-BE49-F238E27FC236}">
                      <a16:creationId xmlns:a16="http://schemas.microsoft.com/office/drawing/2014/main" id="{CAF57730-453B-4551-9775-8C5190E9F864}"/>
                    </a:ext>
                  </a:extLst>
                </p:cNvPr>
                <p:cNvPicPr/>
                <p:nvPr/>
              </p:nvPicPr>
              <p:blipFill>
                <a:blip r:embed="rId29"/>
                <a:stretch>
                  <a:fillRect/>
                </a:stretch>
              </p:blipFill>
              <p:spPr>
                <a:xfrm>
                  <a:off x="9676013" y="1654787"/>
                  <a:ext cx="153720" cy="20772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29" name="Freihand 28">
                  <a:extLst>
                    <a:ext uri="{FF2B5EF4-FFF2-40B4-BE49-F238E27FC236}">
                      <a16:creationId xmlns:a16="http://schemas.microsoft.com/office/drawing/2014/main" id="{F9B3D24F-4E1C-4EC5-840F-0CF7B699CC8A}"/>
                    </a:ext>
                  </a:extLst>
                </p14:cNvPr>
                <p14:cNvContentPartPr/>
                <p14:nvPr/>
              </p14:nvContentPartPr>
              <p14:xfrm>
                <a:off x="9815693" y="1764587"/>
                <a:ext cx="380160" cy="231480"/>
              </p14:xfrm>
            </p:contentPart>
          </mc:Choice>
          <mc:Fallback>
            <p:pic>
              <p:nvPicPr>
                <p:cNvPr id="29" name="Freihand 28">
                  <a:extLst>
                    <a:ext uri="{FF2B5EF4-FFF2-40B4-BE49-F238E27FC236}">
                      <a16:creationId xmlns:a16="http://schemas.microsoft.com/office/drawing/2014/main" id="{F9B3D24F-4E1C-4EC5-840F-0CF7B699CC8A}"/>
                    </a:ext>
                  </a:extLst>
                </p:cNvPr>
                <p:cNvPicPr/>
                <p:nvPr/>
              </p:nvPicPr>
              <p:blipFill>
                <a:blip r:embed="rId31"/>
                <a:stretch>
                  <a:fillRect/>
                </a:stretch>
              </p:blipFill>
              <p:spPr>
                <a:xfrm>
                  <a:off x="9811373" y="1760267"/>
                  <a:ext cx="388800" cy="24012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31" name="Freihand 30">
                  <a:extLst>
                    <a:ext uri="{FF2B5EF4-FFF2-40B4-BE49-F238E27FC236}">
                      <a16:creationId xmlns:a16="http://schemas.microsoft.com/office/drawing/2014/main" id="{F26C5ACA-4AD6-4093-BA0D-E2B9D903362A}"/>
                    </a:ext>
                  </a:extLst>
                </p14:cNvPr>
                <p14:cNvContentPartPr/>
                <p14:nvPr/>
              </p14:nvContentPartPr>
              <p14:xfrm>
                <a:off x="10263893" y="1764227"/>
                <a:ext cx="188640" cy="43200"/>
              </p14:xfrm>
            </p:contentPart>
          </mc:Choice>
          <mc:Fallback>
            <p:pic>
              <p:nvPicPr>
                <p:cNvPr id="31" name="Freihand 30">
                  <a:extLst>
                    <a:ext uri="{FF2B5EF4-FFF2-40B4-BE49-F238E27FC236}">
                      <a16:creationId xmlns:a16="http://schemas.microsoft.com/office/drawing/2014/main" id="{F26C5ACA-4AD6-4093-BA0D-E2B9D903362A}"/>
                    </a:ext>
                  </a:extLst>
                </p:cNvPr>
                <p:cNvPicPr/>
                <p:nvPr/>
              </p:nvPicPr>
              <p:blipFill>
                <a:blip r:embed="rId33"/>
                <a:stretch>
                  <a:fillRect/>
                </a:stretch>
              </p:blipFill>
              <p:spPr>
                <a:xfrm>
                  <a:off x="10259573" y="1759907"/>
                  <a:ext cx="197280" cy="5184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32" name="Freihand 31">
                  <a:extLst>
                    <a:ext uri="{FF2B5EF4-FFF2-40B4-BE49-F238E27FC236}">
                      <a16:creationId xmlns:a16="http://schemas.microsoft.com/office/drawing/2014/main" id="{437AB525-4237-4531-828B-FAD7AC08D0EB}"/>
                    </a:ext>
                  </a:extLst>
                </p14:cNvPr>
                <p14:cNvContentPartPr/>
                <p14:nvPr/>
              </p14:nvContentPartPr>
              <p14:xfrm>
                <a:off x="10505453" y="1715987"/>
                <a:ext cx="164880" cy="104400"/>
              </p14:xfrm>
            </p:contentPart>
          </mc:Choice>
          <mc:Fallback>
            <p:pic>
              <p:nvPicPr>
                <p:cNvPr id="32" name="Freihand 31">
                  <a:extLst>
                    <a:ext uri="{FF2B5EF4-FFF2-40B4-BE49-F238E27FC236}">
                      <a16:creationId xmlns:a16="http://schemas.microsoft.com/office/drawing/2014/main" id="{437AB525-4237-4531-828B-FAD7AC08D0EB}"/>
                    </a:ext>
                  </a:extLst>
                </p:cNvPr>
                <p:cNvPicPr/>
                <p:nvPr/>
              </p:nvPicPr>
              <p:blipFill>
                <a:blip r:embed="rId35"/>
                <a:stretch>
                  <a:fillRect/>
                </a:stretch>
              </p:blipFill>
              <p:spPr>
                <a:xfrm>
                  <a:off x="10501133" y="1711667"/>
                  <a:ext cx="17352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33" name="Freihand 32">
                  <a:extLst>
                    <a:ext uri="{FF2B5EF4-FFF2-40B4-BE49-F238E27FC236}">
                      <a16:creationId xmlns:a16="http://schemas.microsoft.com/office/drawing/2014/main" id="{8E3EB40E-90B3-40E0-B6C7-970397264E02}"/>
                    </a:ext>
                  </a:extLst>
                </p14:cNvPr>
                <p14:cNvContentPartPr/>
                <p14:nvPr/>
              </p14:nvContentPartPr>
              <p14:xfrm>
                <a:off x="10626053" y="1624187"/>
                <a:ext cx="216720" cy="172080"/>
              </p14:xfrm>
            </p:contentPart>
          </mc:Choice>
          <mc:Fallback>
            <p:pic>
              <p:nvPicPr>
                <p:cNvPr id="33" name="Freihand 32">
                  <a:extLst>
                    <a:ext uri="{FF2B5EF4-FFF2-40B4-BE49-F238E27FC236}">
                      <a16:creationId xmlns:a16="http://schemas.microsoft.com/office/drawing/2014/main" id="{8E3EB40E-90B3-40E0-B6C7-970397264E02}"/>
                    </a:ext>
                  </a:extLst>
                </p:cNvPr>
                <p:cNvPicPr/>
                <p:nvPr/>
              </p:nvPicPr>
              <p:blipFill>
                <a:blip r:embed="rId37"/>
                <a:stretch>
                  <a:fillRect/>
                </a:stretch>
              </p:blipFill>
              <p:spPr>
                <a:xfrm>
                  <a:off x="10621733" y="1619867"/>
                  <a:ext cx="22536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34" name="Freihand 33">
                  <a:extLst>
                    <a:ext uri="{FF2B5EF4-FFF2-40B4-BE49-F238E27FC236}">
                      <a16:creationId xmlns:a16="http://schemas.microsoft.com/office/drawing/2014/main" id="{F2BFE125-C848-4E85-A022-437A00D1C061}"/>
                    </a:ext>
                  </a:extLst>
                </p14:cNvPr>
                <p14:cNvContentPartPr/>
                <p14:nvPr/>
              </p14:nvContentPartPr>
              <p14:xfrm>
                <a:off x="10849973" y="1647587"/>
                <a:ext cx="32400" cy="44280"/>
              </p14:xfrm>
            </p:contentPart>
          </mc:Choice>
          <mc:Fallback>
            <p:pic>
              <p:nvPicPr>
                <p:cNvPr id="34" name="Freihand 33">
                  <a:extLst>
                    <a:ext uri="{FF2B5EF4-FFF2-40B4-BE49-F238E27FC236}">
                      <a16:creationId xmlns:a16="http://schemas.microsoft.com/office/drawing/2014/main" id="{F2BFE125-C848-4E85-A022-437A00D1C061}"/>
                    </a:ext>
                  </a:extLst>
                </p:cNvPr>
                <p:cNvPicPr/>
                <p:nvPr/>
              </p:nvPicPr>
              <p:blipFill>
                <a:blip r:embed="rId39"/>
                <a:stretch>
                  <a:fillRect/>
                </a:stretch>
              </p:blipFill>
              <p:spPr>
                <a:xfrm>
                  <a:off x="10845653" y="1643267"/>
                  <a:ext cx="4104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35" name="Freihand 34">
                  <a:extLst>
                    <a:ext uri="{FF2B5EF4-FFF2-40B4-BE49-F238E27FC236}">
                      <a16:creationId xmlns:a16="http://schemas.microsoft.com/office/drawing/2014/main" id="{BCA2707D-A0EA-4EA1-B8DC-D1FDBCF10BE5}"/>
                    </a:ext>
                  </a:extLst>
                </p14:cNvPr>
                <p14:cNvContentPartPr/>
                <p14:nvPr/>
              </p14:nvContentPartPr>
              <p14:xfrm>
                <a:off x="10870493" y="1703387"/>
                <a:ext cx="82800" cy="116640"/>
              </p14:xfrm>
            </p:contentPart>
          </mc:Choice>
          <mc:Fallback>
            <p:pic>
              <p:nvPicPr>
                <p:cNvPr id="35" name="Freihand 34">
                  <a:extLst>
                    <a:ext uri="{FF2B5EF4-FFF2-40B4-BE49-F238E27FC236}">
                      <a16:creationId xmlns:a16="http://schemas.microsoft.com/office/drawing/2014/main" id="{BCA2707D-A0EA-4EA1-B8DC-D1FDBCF10BE5}"/>
                    </a:ext>
                  </a:extLst>
                </p:cNvPr>
                <p:cNvPicPr/>
                <p:nvPr/>
              </p:nvPicPr>
              <p:blipFill>
                <a:blip r:embed="rId41"/>
                <a:stretch>
                  <a:fillRect/>
                </a:stretch>
              </p:blipFill>
              <p:spPr>
                <a:xfrm>
                  <a:off x="10866173" y="1699067"/>
                  <a:ext cx="9144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36" name="Freihand 35">
                  <a:extLst>
                    <a:ext uri="{FF2B5EF4-FFF2-40B4-BE49-F238E27FC236}">
                      <a16:creationId xmlns:a16="http://schemas.microsoft.com/office/drawing/2014/main" id="{9A9F99F3-D113-40B8-857F-0AEA6F2E273A}"/>
                    </a:ext>
                  </a:extLst>
                </p14:cNvPr>
                <p14:cNvContentPartPr/>
                <p14:nvPr/>
              </p14:nvContentPartPr>
              <p14:xfrm>
                <a:off x="10956893" y="1653707"/>
                <a:ext cx="295920" cy="153720"/>
              </p14:xfrm>
            </p:contentPart>
          </mc:Choice>
          <mc:Fallback>
            <p:pic>
              <p:nvPicPr>
                <p:cNvPr id="36" name="Freihand 35">
                  <a:extLst>
                    <a:ext uri="{FF2B5EF4-FFF2-40B4-BE49-F238E27FC236}">
                      <a16:creationId xmlns:a16="http://schemas.microsoft.com/office/drawing/2014/main" id="{9A9F99F3-D113-40B8-857F-0AEA6F2E273A}"/>
                    </a:ext>
                  </a:extLst>
                </p:cNvPr>
                <p:cNvPicPr/>
                <p:nvPr/>
              </p:nvPicPr>
              <p:blipFill>
                <a:blip r:embed="rId43"/>
                <a:stretch>
                  <a:fillRect/>
                </a:stretch>
              </p:blipFill>
              <p:spPr>
                <a:xfrm>
                  <a:off x="10952573" y="1649387"/>
                  <a:ext cx="30456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37" name="Freihand 36">
                  <a:extLst>
                    <a:ext uri="{FF2B5EF4-FFF2-40B4-BE49-F238E27FC236}">
                      <a16:creationId xmlns:a16="http://schemas.microsoft.com/office/drawing/2014/main" id="{EE5FFC3C-CF5F-4419-AAFD-74ACABE9D059}"/>
                    </a:ext>
                  </a:extLst>
                </p14:cNvPr>
                <p14:cNvContentPartPr/>
                <p14:nvPr/>
              </p14:nvContentPartPr>
              <p14:xfrm>
                <a:off x="10150133" y="2046827"/>
                <a:ext cx="143640" cy="176760"/>
              </p14:xfrm>
            </p:contentPart>
          </mc:Choice>
          <mc:Fallback>
            <p:pic>
              <p:nvPicPr>
                <p:cNvPr id="37" name="Freihand 36">
                  <a:extLst>
                    <a:ext uri="{FF2B5EF4-FFF2-40B4-BE49-F238E27FC236}">
                      <a16:creationId xmlns:a16="http://schemas.microsoft.com/office/drawing/2014/main" id="{EE5FFC3C-CF5F-4419-AAFD-74ACABE9D059}"/>
                    </a:ext>
                  </a:extLst>
                </p:cNvPr>
                <p:cNvPicPr/>
                <p:nvPr/>
              </p:nvPicPr>
              <p:blipFill>
                <a:blip r:embed="rId45"/>
                <a:stretch>
                  <a:fillRect/>
                </a:stretch>
              </p:blipFill>
              <p:spPr>
                <a:xfrm>
                  <a:off x="10145813" y="2042507"/>
                  <a:ext cx="15228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38" name="Freihand 37">
                  <a:extLst>
                    <a:ext uri="{FF2B5EF4-FFF2-40B4-BE49-F238E27FC236}">
                      <a16:creationId xmlns:a16="http://schemas.microsoft.com/office/drawing/2014/main" id="{F69D0FFE-7EA4-4230-B7F8-554CE1401FB0}"/>
                    </a:ext>
                  </a:extLst>
                </p14:cNvPr>
                <p14:cNvContentPartPr/>
                <p14:nvPr/>
              </p14:nvContentPartPr>
              <p14:xfrm>
                <a:off x="10308533" y="2025227"/>
                <a:ext cx="116280" cy="177120"/>
              </p14:xfrm>
            </p:contentPart>
          </mc:Choice>
          <mc:Fallback>
            <p:pic>
              <p:nvPicPr>
                <p:cNvPr id="38" name="Freihand 37">
                  <a:extLst>
                    <a:ext uri="{FF2B5EF4-FFF2-40B4-BE49-F238E27FC236}">
                      <a16:creationId xmlns:a16="http://schemas.microsoft.com/office/drawing/2014/main" id="{F69D0FFE-7EA4-4230-B7F8-554CE1401FB0}"/>
                    </a:ext>
                  </a:extLst>
                </p:cNvPr>
                <p:cNvPicPr/>
                <p:nvPr/>
              </p:nvPicPr>
              <p:blipFill>
                <a:blip r:embed="rId47"/>
                <a:stretch>
                  <a:fillRect/>
                </a:stretch>
              </p:blipFill>
              <p:spPr>
                <a:xfrm>
                  <a:off x="10304213" y="2020907"/>
                  <a:ext cx="12492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9" name="Freihand 38">
                  <a:extLst>
                    <a:ext uri="{FF2B5EF4-FFF2-40B4-BE49-F238E27FC236}">
                      <a16:creationId xmlns:a16="http://schemas.microsoft.com/office/drawing/2014/main" id="{46717221-10A6-481B-9BB8-8E99D20BF6DF}"/>
                    </a:ext>
                  </a:extLst>
                </p14:cNvPr>
                <p14:cNvContentPartPr/>
                <p14:nvPr/>
              </p14:nvContentPartPr>
              <p14:xfrm>
                <a:off x="10451093" y="2033507"/>
                <a:ext cx="35280" cy="150840"/>
              </p14:xfrm>
            </p:contentPart>
          </mc:Choice>
          <mc:Fallback>
            <p:pic>
              <p:nvPicPr>
                <p:cNvPr id="39" name="Freihand 38">
                  <a:extLst>
                    <a:ext uri="{FF2B5EF4-FFF2-40B4-BE49-F238E27FC236}">
                      <a16:creationId xmlns:a16="http://schemas.microsoft.com/office/drawing/2014/main" id="{46717221-10A6-481B-9BB8-8E99D20BF6DF}"/>
                    </a:ext>
                  </a:extLst>
                </p:cNvPr>
                <p:cNvPicPr/>
                <p:nvPr/>
              </p:nvPicPr>
              <p:blipFill>
                <a:blip r:embed="rId49"/>
                <a:stretch>
                  <a:fillRect/>
                </a:stretch>
              </p:blipFill>
              <p:spPr>
                <a:xfrm>
                  <a:off x="10446773" y="2029187"/>
                  <a:ext cx="4392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40" name="Freihand 39">
                  <a:extLst>
                    <a:ext uri="{FF2B5EF4-FFF2-40B4-BE49-F238E27FC236}">
                      <a16:creationId xmlns:a16="http://schemas.microsoft.com/office/drawing/2014/main" id="{3295CFAA-33CE-4EA7-8464-6235742CD34E}"/>
                    </a:ext>
                  </a:extLst>
                </p14:cNvPr>
                <p14:cNvContentPartPr/>
                <p14:nvPr/>
              </p14:nvContentPartPr>
              <p14:xfrm>
                <a:off x="10525253" y="2083547"/>
                <a:ext cx="189720" cy="107280"/>
              </p14:xfrm>
            </p:contentPart>
          </mc:Choice>
          <mc:Fallback>
            <p:pic>
              <p:nvPicPr>
                <p:cNvPr id="40" name="Freihand 39">
                  <a:extLst>
                    <a:ext uri="{FF2B5EF4-FFF2-40B4-BE49-F238E27FC236}">
                      <a16:creationId xmlns:a16="http://schemas.microsoft.com/office/drawing/2014/main" id="{3295CFAA-33CE-4EA7-8464-6235742CD34E}"/>
                    </a:ext>
                  </a:extLst>
                </p:cNvPr>
                <p:cNvPicPr/>
                <p:nvPr/>
              </p:nvPicPr>
              <p:blipFill>
                <a:blip r:embed="rId51"/>
                <a:stretch>
                  <a:fillRect/>
                </a:stretch>
              </p:blipFill>
              <p:spPr>
                <a:xfrm>
                  <a:off x="10520933" y="2079227"/>
                  <a:ext cx="19836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41" name="Freihand 40">
                  <a:extLst>
                    <a:ext uri="{FF2B5EF4-FFF2-40B4-BE49-F238E27FC236}">
                      <a16:creationId xmlns:a16="http://schemas.microsoft.com/office/drawing/2014/main" id="{D6C1AD27-87BA-4942-9083-006B95E5F77E}"/>
                    </a:ext>
                  </a:extLst>
                </p14:cNvPr>
                <p14:cNvContentPartPr/>
                <p14:nvPr/>
              </p14:nvContentPartPr>
              <p14:xfrm>
                <a:off x="10705253" y="1983107"/>
                <a:ext cx="360" cy="360"/>
              </p14:xfrm>
            </p:contentPart>
          </mc:Choice>
          <mc:Fallback>
            <p:pic>
              <p:nvPicPr>
                <p:cNvPr id="41" name="Freihand 40">
                  <a:extLst>
                    <a:ext uri="{FF2B5EF4-FFF2-40B4-BE49-F238E27FC236}">
                      <a16:creationId xmlns:a16="http://schemas.microsoft.com/office/drawing/2014/main" id="{D6C1AD27-87BA-4942-9083-006B95E5F77E}"/>
                    </a:ext>
                  </a:extLst>
                </p:cNvPr>
                <p:cNvPicPr/>
                <p:nvPr/>
              </p:nvPicPr>
              <p:blipFill>
                <a:blip r:embed="rId53"/>
                <a:stretch>
                  <a:fillRect/>
                </a:stretch>
              </p:blipFill>
              <p:spPr>
                <a:xfrm>
                  <a:off x="10700933" y="19787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42" name="Freihand 41">
                  <a:extLst>
                    <a:ext uri="{FF2B5EF4-FFF2-40B4-BE49-F238E27FC236}">
                      <a16:creationId xmlns:a16="http://schemas.microsoft.com/office/drawing/2014/main" id="{DE104EFD-1CA0-4574-AB25-1F05A3749387}"/>
                    </a:ext>
                  </a:extLst>
                </p14:cNvPr>
                <p14:cNvContentPartPr/>
                <p14:nvPr/>
              </p14:nvContentPartPr>
              <p14:xfrm>
                <a:off x="10754213" y="1937747"/>
                <a:ext cx="304560" cy="385560"/>
              </p14:xfrm>
            </p:contentPart>
          </mc:Choice>
          <mc:Fallback>
            <p:pic>
              <p:nvPicPr>
                <p:cNvPr id="42" name="Freihand 41">
                  <a:extLst>
                    <a:ext uri="{FF2B5EF4-FFF2-40B4-BE49-F238E27FC236}">
                      <a16:creationId xmlns:a16="http://schemas.microsoft.com/office/drawing/2014/main" id="{DE104EFD-1CA0-4574-AB25-1F05A3749387}"/>
                    </a:ext>
                  </a:extLst>
                </p:cNvPr>
                <p:cNvPicPr/>
                <p:nvPr/>
              </p:nvPicPr>
              <p:blipFill>
                <a:blip r:embed="rId55"/>
                <a:stretch>
                  <a:fillRect/>
                </a:stretch>
              </p:blipFill>
              <p:spPr>
                <a:xfrm>
                  <a:off x="10749893" y="1933427"/>
                  <a:ext cx="313200" cy="39420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43" name="Freihand 42">
                  <a:extLst>
                    <a:ext uri="{FF2B5EF4-FFF2-40B4-BE49-F238E27FC236}">
                      <a16:creationId xmlns:a16="http://schemas.microsoft.com/office/drawing/2014/main" id="{9AE4FBE6-1BE7-4A37-8A8D-0F6C980C1478}"/>
                    </a:ext>
                  </a:extLst>
                </p14:cNvPr>
                <p14:cNvContentPartPr/>
                <p14:nvPr/>
              </p14:nvContentPartPr>
              <p14:xfrm>
                <a:off x="11249213" y="1995707"/>
                <a:ext cx="435600" cy="132840"/>
              </p14:xfrm>
            </p:contentPart>
          </mc:Choice>
          <mc:Fallback>
            <p:pic>
              <p:nvPicPr>
                <p:cNvPr id="43" name="Freihand 42">
                  <a:extLst>
                    <a:ext uri="{FF2B5EF4-FFF2-40B4-BE49-F238E27FC236}">
                      <a16:creationId xmlns:a16="http://schemas.microsoft.com/office/drawing/2014/main" id="{9AE4FBE6-1BE7-4A37-8A8D-0F6C980C1478}"/>
                    </a:ext>
                  </a:extLst>
                </p:cNvPr>
                <p:cNvPicPr/>
                <p:nvPr/>
              </p:nvPicPr>
              <p:blipFill>
                <a:blip r:embed="rId57"/>
                <a:stretch>
                  <a:fillRect/>
                </a:stretch>
              </p:blipFill>
              <p:spPr>
                <a:xfrm>
                  <a:off x="11244893" y="1991387"/>
                  <a:ext cx="44424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44" name="Freihand 43">
                  <a:extLst>
                    <a:ext uri="{FF2B5EF4-FFF2-40B4-BE49-F238E27FC236}">
                      <a16:creationId xmlns:a16="http://schemas.microsoft.com/office/drawing/2014/main" id="{34481E32-8192-4FE2-9A5E-C2CF68A14697}"/>
                    </a:ext>
                  </a:extLst>
                </p14:cNvPr>
                <p14:cNvContentPartPr/>
                <p14:nvPr/>
              </p14:nvContentPartPr>
              <p14:xfrm>
                <a:off x="11637293" y="1858187"/>
                <a:ext cx="28080" cy="20880"/>
              </p14:xfrm>
            </p:contentPart>
          </mc:Choice>
          <mc:Fallback>
            <p:pic>
              <p:nvPicPr>
                <p:cNvPr id="44" name="Freihand 43">
                  <a:extLst>
                    <a:ext uri="{FF2B5EF4-FFF2-40B4-BE49-F238E27FC236}">
                      <a16:creationId xmlns:a16="http://schemas.microsoft.com/office/drawing/2014/main" id="{34481E32-8192-4FE2-9A5E-C2CF68A14697}"/>
                    </a:ext>
                  </a:extLst>
                </p:cNvPr>
                <p:cNvPicPr/>
                <p:nvPr/>
              </p:nvPicPr>
              <p:blipFill>
                <a:blip r:embed="rId59"/>
                <a:stretch>
                  <a:fillRect/>
                </a:stretch>
              </p:blipFill>
              <p:spPr>
                <a:xfrm>
                  <a:off x="11632613" y="1853867"/>
                  <a:ext cx="3672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45" name="Freihand 44">
                  <a:extLst>
                    <a:ext uri="{FF2B5EF4-FFF2-40B4-BE49-F238E27FC236}">
                      <a16:creationId xmlns:a16="http://schemas.microsoft.com/office/drawing/2014/main" id="{602B9088-180C-4FE6-9E4A-7386A38D52D1}"/>
                    </a:ext>
                  </a:extLst>
                </p14:cNvPr>
                <p14:cNvContentPartPr/>
                <p14:nvPr/>
              </p14:nvContentPartPr>
              <p14:xfrm>
                <a:off x="10121333" y="2374427"/>
                <a:ext cx="146160" cy="198000"/>
              </p14:xfrm>
            </p:contentPart>
          </mc:Choice>
          <mc:Fallback>
            <p:pic>
              <p:nvPicPr>
                <p:cNvPr id="45" name="Freihand 44">
                  <a:extLst>
                    <a:ext uri="{FF2B5EF4-FFF2-40B4-BE49-F238E27FC236}">
                      <a16:creationId xmlns:a16="http://schemas.microsoft.com/office/drawing/2014/main" id="{602B9088-180C-4FE6-9E4A-7386A38D52D1}"/>
                    </a:ext>
                  </a:extLst>
                </p:cNvPr>
                <p:cNvPicPr/>
                <p:nvPr/>
              </p:nvPicPr>
              <p:blipFill>
                <a:blip r:embed="rId61"/>
                <a:stretch>
                  <a:fillRect/>
                </a:stretch>
              </p:blipFill>
              <p:spPr>
                <a:xfrm>
                  <a:off x="10117013" y="2370107"/>
                  <a:ext cx="15480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46" name="Freihand 45">
                  <a:extLst>
                    <a:ext uri="{FF2B5EF4-FFF2-40B4-BE49-F238E27FC236}">
                      <a16:creationId xmlns:a16="http://schemas.microsoft.com/office/drawing/2014/main" id="{F328D1EC-1810-4DF3-BCCC-D87213BAC43A}"/>
                    </a:ext>
                  </a:extLst>
                </p14:cNvPr>
                <p14:cNvContentPartPr/>
                <p14:nvPr/>
              </p14:nvContentPartPr>
              <p14:xfrm>
                <a:off x="10287653" y="2421227"/>
                <a:ext cx="165960" cy="107280"/>
              </p14:xfrm>
            </p:contentPart>
          </mc:Choice>
          <mc:Fallback>
            <p:pic>
              <p:nvPicPr>
                <p:cNvPr id="46" name="Freihand 45">
                  <a:extLst>
                    <a:ext uri="{FF2B5EF4-FFF2-40B4-BE49-F238E27FC236}">
                      <a16:creationId xmlns:a16="http://schemas.microsoft.com/office/drawing/2014/main" id="{F328D1EC-1810-4DF3-BCCC-D87213BAC43A}"/>
                    </a:ext>
                  </a:extLst>
                </p:cNvPr>
                <p:cNvPicPr/>
                <p:nvPr/>
              </p:nvPicPr>
              <p:blipFill>
                <a:blip r:embed="rId63"/>
                <a:stretch>
                  <a:fillRect/>
                </a:stretch>
              </p:blipFill>
              <p:spPr>
                <a:xfrm>
                  <a:off x="10283333" y="2416907"/>
                  <a:ext cx="17460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47" name="Freihand 46">
                  <a:extLst>
                    <a:ext uri="{FF2B5EF4-FFF2-40B4-BE49-F238E27FC236}">
                      <a16:creationId xmlns:a16="http://schemas.microsoft.com/office/drawing/2014/main" id="{6C512672-AE27-4A7D-9907-1DF0B451115F}"/>
                    </a:ext>
                  </a:extLst>
                </p14:cNvPr>
                <p14:cNvContentPartPr/>
                <p14:nvPr/>
              </p14:nvContentPartPr>
              <p14:xfrm>
                <a:off x="10406813" y="2326547"/>
                <a:ext cx="360" cy="360"/>
              </p14:xfrm>
            </p:contentPart>
          </mc:Choice>
          <mc:Fallback>
            <p:pic>
              <p:nvPicPr>
                <p:cNvPr id="47" name="Freihand 46">
                  <a:extLst>
                    <a:ext uri="{FF2B5EF4-FFF2-40B4-BE49-F238E27FC236}">
                      <a16:creationId xmlns:a16="http://schemas.microsoft.com/office/drawing/2014/main" id="{6C512672-AE27-4A7D-9907-1DF0B451115F}"/>
                    </a:ext>
                  </a:extLst>
                </p:cNvPr>
                <p:cNvPicPr/>
                <p:nvPr/>
              </p:nvPicPr>
              <p:blipFill>
                <a:blip r:embed="rId53"/>
                <a:stretch>
                  <a:fillRect/>
                </a:stretch>
              </p:blipFill>
              <p:spPr>
                <a:xfrm>
                  <a:off x="10402493" y="23222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48" name="Freihand 47">
                  <a:extLst>
                    <a:ext uri="{FF2B5EF4-FFF2-40B4-BE49-F238E27FC236}">
                      <a16:creationId xmlns:a16="http://schemas.microsoft.com/office/drawing/2014/main" id="{AE81AFC4-D7E1-4ED9-955A-16FDE3038394}"/>
                    </a:ext>
                  </a:extLst>
                </p14:cNvPr>
                <p14:cNvContentPartPr/>
                <p14:nvPr/>
              </p14:nvContentPartPr>
              <p14:xfrm>
                <a:off x="10688333" y="2358587"/>
                <a:ext cx="332640" cy="177120"/>
              </p14:xfrm>
            </p:contentPart>
          </mc:Choice>
          <mc:Fallback>
            <p:pic>
              <p:nvPicPr>
                <p:cNvPr id="48" name="Freihand 47">
                  <a:extLst>
                    <a:ext uri="{FF2B5EF4-FFF2-40B4-BE49-F238E27FC236}">
                      <a16:creationId xmlns:a16="http://schemas.microsoft.com/office/drawing/2014/main" id="{AE81AFC4-D7E1-4ED9-955A-16FDE3038394}"/>
                    </a:ext>
                  </a:extLst>
                </p:cNvPr>
                <p:cNvPicPr/>
                <p:nvPr/>
              </p:nvPicPr>
              <p:blipFill>
                <a:blip r:embed="rId66"/>
                <a:stretch>
                  <a:fillRect/>
                </a:stretch>
              </p:blipFill>
              <p:spPr>
                <a:xfrm>
                  <a:off x="10684013" y="2354267"/>
                  <a:ext cx="34128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49" name="Freihand 48">
                  <a:extLst>
                    <a:ext uri="{FF2B5EF4-FFF2-40B4-BE49-F238E27FC236}">
                      <a16:creationId xmlns:a16="http://schemas.microsoft.com/office/drawing/2014/main" id="{D4C5816F-E091-4399-88E3-12466A1C1589}"/>
                    </a:ext>
                  </a:extLst>
                </p14:cNvPr>
                <p14:cNvContentPartPr/>
                <p14:nvPr/>
              </p14:nvContentPartPr>
              <p14:xfrm>
                <a:off x="11180813" y="2284787"/>
                <a:ext cx="474120" cy="235080"/>
              </p14:xfrm>
            </p:contentPart>
          </mc:Choice>
          <mc:Fallback>
            <p:pic>
              <p:nvPicPr>
                <p:cNvPr id="49" name="Freihand 48">
                  <a:extLst>
                    <a:ext uri="{FF2B5EF4-FFF2-40B4-BE49-F238E27FC236}">
                      <a16:creationId xmlns:a16="http://schemas.microsoft.com/office/drawing/2014/main" id="{D4C5816F-E091-4399-88E3-12466A1C1589}"/>
                    </a:ext>
                  </a:extLst>
                </p:cNvPr>
                <p:cNvPicPr/>
                <p:nvPr/>
              </p:nvPicPr>
              <p:blipFill>
                <a:blip r:embed="rId68"/>
                <a:stretch>
                  <a:fillRect/>
                </a:stretch>
              </p:blipFill>
              <p:spPr>
                <a:xfrm>
                  <a:off x="11176493" y="2280467"/>
                  <a:ext cx="482760" cy="24372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50" name="Freihand 49">
                  <a:extLst>
                    <a:ext uri="{FF2B5EF4-FFF2-40B4-BE49-F238E27FC236}">
                      <a16:creationId xmlns:a16="http://schemas.microsoft.com/office/drawing/2014/main" id="{1295FFCC-E917-4A1A-AE49-9CA7E126C998}"/>
                    </a:ext>
                  </a:extLst>
                </p14:cNvPr>
                <p14:cNvContentPartPr/>
                <p14:nvPr/>
              </p14:nvContentPartPr>
              <p14:xfrm>
                <a:off x="11526413" y="2258867"/>
                <a:ext cx="38520" cy="22680"/>
              </p14:xfrm>
            </p:contentPart>
          </mc:Choice>
          <mc:Fallback>
            <p:pic>
              <p:nvPicPr>
                <p:cNvPr id="50" name="Freihand 49">
                  <a:extLst>
                    <a:ext uri="{FF2B5EF4-FFF2-40B4-BE49-F238E27FC236}">
                      <a16:creationId xmlns:a16="http://schemas.microsoft.com/office/drawing/2014/main" id="{1295FFCC-E917-4A1A-AE49-9CA7E126C998}"/>
                    </a:ext>
                  </a:extLst>
                </p:cNvPr>
                <p:cNvPicPr/>
                <p:nvPr/>
              </p:nvPicPr>
              <p:blipFill>
                <a:blip r:embed="rId70"/>
                <a:stretch>
                  <a:fillRect/>
                </a:stretch>
              </p:blipFill>
              <p:spPr>
                <a:xfrm>
                  <a:off x="11522093" y="2254547"/>
                  <a:ext cx="4716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51" name="Freihand 50">
                  <a:extLst>
                    <a:ext uri="{FF2B5EF4-FFF2-40B4-BE49-F238E27FC236}">
                      <a16:creationId xmlns:a16="http://schemas.microsoft.com/office/drawing/2014/main" id="{6CE5DB5A-7D27-4862-93EC-2F8B46837C4A}"/>
                    </a:ext>
                  </a:extLst>
                </p14:cNvPr>
                <p14:cNvContentPartPr/>
                <p14:nvPr/>
              </p14:nvContentPartPr>
              <p14:xfrm>
                <a:off x="11661413" y="2236547"/>
                <a:ext cx="183240" cy="273960"/>
              </p14:xfrm>
            </p:contentPart>
          </mc:Choice>
          <mc:Fallback>
            <p:pic>
              <p:nvPicPr>
                <p:cNvPr id="51" name="Freihand 50">
                  <a:extLst>
                    <a:ext uri="{FF2B5EF4-FFF2-40B4-BE49-F238E27FC236}">
                      <a16:creationId xmlns:a16="http://schemas.microsoft.com/office/drawing/2014/main" id="{6CE5DB5A-7D27-4862-93EC-2F8B46837C4A}"/>
                    </a:ext>
                  </a:extLst>
                </p:cNvPr>
                <p:cNvPicPr/>
                <p:nvPr/>
              </p:nvPicPr>
              <p:blipFill>
                <a:blip r:embed="rId72"/>
                <a:stretch>
                  <a:fillRect/>
                </a:stretch>
              </p:blipFill>
              <p:spPr>
                <a:xfrm>
                  <a:off x="11657093" y="2232227"/>
                  <a:ext cx="191880" cy="2826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3">
            <p14:nvContentPartPr>
              <p14:cNvPr id="53" name="Freihand 52">
                <a:extLst>
                  <a:ext uri="{FF2B5EF4-FFF2-40B4-BE49-F238E27FC236}">
                    <a16:creationId xmlns:a16="http://schemas.microsoft.com/office/drawing/2014/main" id="{3FA391D0-4995-452E-A048-7DF42943408F}"/>
                  </a:ext>
                </a:extLst>
              </p14:cNvPr>
              <p14:cNvContentPartPr/>
              <p14:nvPr/>
            </p14:nvContentPartPr>
            <p14:xfrm>
              <a:off x="4976933" y="3551987"/>
              <a:ext cx="2782440" cy="1320480"/>
            </p14:xfrm>
          </p:contentPart>
        </mc:Choice>
        <mc:Fallback>
          <p:pic>
            <p:nvPicPr>
              <p:cNvPr id="53" name="Freihand 52">
                <a:extLst>
                  <a:ext uri="{FF2B5EF4-FFF2-40B4-BE49-F238E27FC236}">
                    <a16:creationId xmlns:a16="http://schemas.microsoft.com/office/drawing/2014/main" id="{3FA391D0-4995-452E-A048-7DF42943408F}"/>
                  </a:ext>
                </a:extLst>
              </p:cNvPr>
              <p:cNvPicPr/>
              <p:nvPr/>
            </p:nvPicPr>
            <p:blipFill>
              <a:blip r:embed="rId74"/>
              <a:stretch>
                <a:fillRect/>
              </a:stretch>
            </p:blipFill>
            <p:spPr>
              <a:xfrm>
                <a:off x="4972613" y="3547667"/>
                <a:ext cx="2791080" cy="132912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54" name="Freihand 53">
                <a:extLst>
                  <a:ext uri="{FF2B5EF4-FFF2-40B4-BE49-F238E27FC236}">
                    <a16:creationId xmlns:a16="http://schemas.microsoft.com/office/drawing/2014/main" id="{50E2AD5E-0C64-454A-BBE7-3D359B0DFA1B}"/>
                  </a:ext>
                </a:extLst>
              </p14:cNvPr>
              <p14:cNvContentPartPr/>
              <p14:nvPr/>
            </p14:nvContentPartPr>
            <p14:xfrm>
              <a:off x="2863013" y="3740267"/>
              <a:ext cx="691920" cy="1145880"/>
            </p14:xfrm>
          </p:contentPart>
        </mc:Choice>
        <mc:Fallback>
          <p:pic>
            <p:nvPicPr>
              <p:cNvPr id="54" name="Freihand 53">
                <a:extLst>
                  <a:ext uri="{FF2B5EF4-FFF2-40B4-BE49-F238E27FC236}">
                    <a16:creationId xmlns:a16="http://schemas.microsoft.com/office/drawing/2014/main" id="{50E2AD5E-0C64-454A-BBE7-3D359B0DFA1B}"/>
                  </a:ext>
                </a:extLst>
              </p:cNvPr>
              <p:cNvPicPr/>
              <p:nvPr/>
            </p:nvPicPr>
            <p:blipFill>
              <a:blip r:embed="rId76"/>
              <a:stretch>
                <a:fillRect/>
              </a:stretch>
            </p:blipFill>
            <p:spPr>
              <a:xfrm>
                <a:off x="2858693" y="3735947"/>
                <a:ext cx="700560" cy="1154520"/>
              </a:xfrm>
              <a:prstGeom prst="rect">
                <a:avLst/>
              </a:prstGeom>
            </p:spPr>
          </p:pic>
        </mc:Fallback>
      </mc:AlternateContent>
      <p:grpSp>
        <p:nvGrpSpPr>
          <p:cNvPr id="72" name="Gruppieren 71">
            <a:extLst>
              <a:ext uri="{FF2B5EF4-FFF2-40B4-BE49-F238E27FC236}">
                <a16:creationId xmlns:a16="http://schemas.microsoft.com/office/drawing/2014/main" id="{41717B9A-C1B4-4ACC-8250-E9A72E394BC5}"/>
              </a:ext>
            </a:extLst>
          </p:cNvPr>
          <p:cNvGrpSpPr/>
          <p:nvPr/>
        </p:nvGrpSpPr>
        <p:grpSpPr>
          <a:xfrm>
            <a:off x="3325613" y="3014867"/>
            <a:ext cx="1603800" cy="736200"/>
            <a:chOff x="3325613" y="3014867"/>
            <a:chExt cx="1603800" cy="736200"/>
          </a:xfrm>
        </p:grpSpPr>
        <mc:AlternateContent xmlns:mc="http://schemas.openxmlformats.org/markup-compatibility/2006">
          <mc:Choice xmlns:p14="http://schemas.microsoft.com/office/powerpoint/2010/main" Requires="p14">
            <p:contentPart p14:bwMode="auto" r:id="rId77">
              <p14:nvContentPartPr>
                <p14:cNvPr id="55" name="Freihand 54">
                  <a:extLst>
                    <a:ext uri="{FF2B5EF4-FFF2-40B4-BE49-F238E27FC236}">
                      <a16:creationId xmlns:a16="http://schemas.microsoft.com/office/drawing/2014/main" id="{69927B60-877E-4212-88A0-1975E2829813}"/>
                    </a:ext>
                  </a:extLst>
                </p14:cNvPr>
                <p14:cNvContentPartPr/>
                <p14:nvPr/>
              </p14:nvContentPartPr>
              <p14:xfrm>
                <a:off x="3398333" y="3429587"/>
                <a:ext cx="178920" cy="167400"/>
              </p14:xfrm>
            </p:contentPart>
          </mc:Choice>
          <mc:Fallback>
            <p:pic>
              <p:nvPicPr>
                <p:cNvPr id="55" name="Freihand 54">
                  <a:extLst>
                    <a:ext uri="{FF2B5EF4-FFF2-40B4-BE49-F238E27FC236}">
                      <a16:creationId xmlns:a16="http://schemas.microsoft.com/office/drawing/2014/main" id="{69927B60-877E-4212-88A0-1975E2829813}"/>
                    </a:ext>
                  </a:extLst>
                </p:cNvPr>
                <p:cNvPicPr/>
                <p:nvPr/>
              </p:nvPicPr>
              <p:blipFill>
                <a:blip r:embed="rId78"/>
                <a:stretch>
                  <a:fillRect/>
                </a:stretch>
              </p:blipFill>
              <p:spPr>
                <a:xfrm>
                  <a:off x="3394013" y="3425267"/>
                  <a:ext cx="18756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56" name="Freihand 55">
                  <a:extLst>
                    <a:ext uri="{FF2B5EF4-FFF2-40B4-BE49-F238E27FC236}">
                      <a16:creationId xmlns:a16="http://schemas.microsoft.com/office/drawing/2014/main" id="{68A3BA8C-F0D8-4446-A10F-21D3A964626A}"/>
                    </a:ext>
                  </a:extLst>
                </p14:cNvPr>
                <p14:cNvContentPartPr/>
                <p14:nvPr/>
              </p14:nvContentPartPr>
              <p14:xfrm>
                <a:off x="3325613" y="3451547"/>
                <a:ext cx="278280" cy="244440"/>
              </p14:xfrm>
            </p:contentPart>
          </mc:Choice>
          <mc:Fallback>
            <p:pic>
              <p:nvPicPr>
                <p:cNvPr id="56" name="Freihand 55">
                  <a:extLst>
                    <a:ext uri="{FF2B5EF4-FFF2-40B4-BE49-F238E27FC236}">
                      <a16:creationId xmlns:a16="http://schemas.microsoft.com/office/drawing/2014/main" id="{68A3BA8C-F0D8-4446-A10F-21D3A964626A}"/>
                    </a:ext>
                  </a:extLst>
                </p:cNvPr>
                <p:cNvPicPr/>
                <p:nvPr/>
              </p:nvPicPr>
              <p:blipFill>
                <a:blip r:embed="rId80"/>
                <a:stretch>
                  <a:fillRect/>
                </a:stretch>
              </p:blipFill>
              <p:spPr>
                <a:xfrm>
                  <a:off x="3321293" y="3447227"/>
                  <a:ext cx="286920" cy="25308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58" name="Freihand 57">
                  <a:extLst>
                    <a:ext uri="{FF2B5EF4-FFF2-40B4-BE49-F238E27FC236}">
                      <a16:creationId xmlns:a16="http://schemas.microsoft.com/office/drawing/2014/main" id="{735DDCD6-0423-4578-9C77-315EBD4933A5}"/>
                    </a:ext>
                  </a:extLst>
                </p14:cNvPr>
                <p14:cNvContentPartPr/>
                <p14:nvPr/>
              </p14:nvContentPartPr>
              <p14:xfrm>
                <a:off x="3746453" y="3169307"/>
                <a:ext cx="178920" cy="236160"/>
              </p14:xfrm>
            </p:contentPart>
          </mc:Choice>
          <mc:Fallback>
            <p:pic>
              <p:nvPicPr>
                <p:cNvPr id="58" name="Freihand 57">
                  <a:extLst>
                    <a:ext uri="{FF2B5EF4-FFF2-40B4-BE49-F238E27FC236}">
                      <a16:creationId xmlns:a16="http://schemas.microsoft.com/office/drawing/2014/main" id="{735DDCD6-0423-4578-9C77-315EBD4933A5}"/>
                    </a:ext>
                  </a:extLst>
                </p:cNvPr>
                <p:cNvPicPr/>
                <p:nvPr/>
              </p:nvPicPr>
              <p:blipFill>
                <a:blip r:embed="rId82"/>
                <a:stretch>
                  <a:fillRect/>
                </a:stretch>
              </p:blipFill>
              <p:spPr>
                <a:xfrm>
                  <a:off x="3742133" y="3164987"/>
                  <a:ext cx="187560" cy="24480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60" name="Freihand 59">
                  <a:extLst>
                    <a:ext uri="{FF2B5EF4-FFF2-40B4-BE49-F238E27FC236}">
                      <a16:creationId xmlns:a16="http://schemas.microsoft.com/office/drawing/2014/main" id="{6B9D66F5-676E-46AB-9497-A525B309AF37}"/>
                    </a:ext>
                  </a:extLst>
                </p14:cNvPr>
                <p14:cNvContentPartPr/>
                <p14:nvPr/>
              </p14:nvContentPartPr>
              <p14:xfrm>
                <a:off x="3934733" y="3048707"/>
                <a:ext cx="123480" cy="268920"/>
              </p14:xfrm>
            </p:contentPart>
          </mc:Choice>
          <mc:Fallback>
            <p:pic>
              <p:nvPicPr>
                <p:cNvPr id="60" name="Freihand 59">
                  <a:extLst>
                    <a:ext uri="{FF2B5EF4-FFF2-40B4-BE49-F238E27FC236}">
                      <a16:creationId xmlns:a16="http://schemas.microsoft.com/office/drawing/2014/main" id="{6B9D66F5-676E-46AB-9497-A525B309AF37}"/>
                    </a:ext>
                  </a:extLst>
                </p:cNvPr>
                <p:cNvPicPr/>
                <p:nvPr/>
              </p:nvPicPr>
              <p:blipFill>
                <a:blip r:embed="rId84"/>
                <a:stretch>
                  <a:fillRect/>
                </a:stretch>
              </p:blipFill>
              <p:spPr>
                <a:xfrm>
                  <a:off x="3930413" y="3044387"/>
                  <a:ext cx="132120" cy="27756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62" name="Freihand 61">
                  <a:extLst>
                    <a:ext uri="{FF2B5EF4-FFF2-40B4-BE49-F238E27FC236}">
                      <a16:creationId xmlns:a16="http://schemas.microsoft.com/office/drawing/2014/main" id="{16B833BE-BD12-4C33-B92F-BBA16AACD94D}"/>
                    </a:ext>
                  </a:extLst>
                </p14:cNvPr>
                <p14:cNvContentPartPr/>
                <p14:nvPr/>
              </p14:nvContentPartPr>
              <p14:xfrm>
                <a:off x="4127693" y="3049427"/>
                <a:ext cx="41400" cy="112320"/>
              </p14:xfrm>
            </p:contentPart>
          </mc:Choice>
          <mc:Fallback>
            <p:pic>
              <p:nvPicPr>
                <p:cNvPr id="62" name="Freihand 61">
                  <a:extLst>
                    <a:ext uri="{FF2B5EF4-FFF2-40B4-BE49-F238E27FC236}">
                      <a16:creationId xmlns:a16="http://schemas.microsoft.com/office/drawing/2014/main" id="{16B833BE-BD12-4C33-B92F-BBA16AACD94D}"/>
                    </a:ext>
                  </a:extLst>
                </p:cNvPr>
                <p:cNvPicPr/>
                <p:nvPr/>
              </p:nvPicPr>
              <p:blipFill>
                <a:blip r:embed="rId86"/>
                <a:stretch>
                  <a:fillRect/>
                </a:stretch>
              </p:blipFill>
              <p:spPr>
                <a:xfrm>
                  <a:off x="4123373" y="3045107"/>
                  <a:ext cx="5004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63" name="Freihand 62">
                  <a:extLst>
                    <a:ext uri="{FF2B5EF4-FFF2-40B4-BE49-F238E27FC236}">
                      <a16:creationId xmlns:a16="http://schemas.microsoft.com/office/drawing/2014/main" id="{01C03520-C71D-45D3-8931-EE4E16C1BAD5}"/>
                    </a:ext>
                  </a:extLst>
                </p14:cNvPr>
                <p14:cNvContentPartPr/>
                <p14:nvPr/>
              </p14:nvContentPartPr>
              <p14:xfrm>
                <a:off x="4101773" y="3014867"/>
                <a:ext cx="49680" cy="6480"/>
              </p14:xfrm>
            </p:contentPart>
          </mc:Choice>
          <mc:Fallback>
            <p:pic>
              <p:nvPicPr>
                <p:cNvPr id="63" name="Freihand 62">
                  <a:extLst>
                    <a:ext uri="{FF2B5EF4-FFF2-40B4-BE49-F238E27FC236}">
                      <a16:creationId xmlns:a16="http://schemas.microsoft.com/office/drawing/2014/main" id="{01C03520-C71D-45D3-8931-EE4E16C1BAD5}"/>
                    </a:ext>
                  </a:extLst>
                </p:cNvPr>
                <p:cNvPicPr/>
                <p:nvPr/>
              </p:nvPicPr>
              <p:blipFill>
                <a:blip r:embed="rId88"/>
                <a:stretch>
                  <a:fillRect/>
                </a:stretch>
              </p:blipFill>
              <p:spPr>
                <a:xfrm>
                  <a:off x="4097453" y="3010547"/>
                  <a:ext cx="5832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64" name="Freihand 63">
                  <a:extLst>
                    <a:ext uri="{FF2B5EF4-FFF2-40B4-BE49-F238E27FC236}">
                      <a16:creationId xmlns:a16="http://schemas.microsoft.com/office/drawing/2014/main" id="{05D0D15A-26D3-4E2B-8D8F-FB9B67733432}"/>
                    </a:ext>
                  </a:extLst>
                </p14:cNvPr>
                <p14:cNvContentPartPr/>
                <p14:nvPr/>
              </p14:nvContentPartPr>
              <p14:xfrm>
                <a:off x="4091693" y="3159587"/>
                <a:ext cx="139320" cy="71640"/>
              </p14:xfrm>
            </p:contentPart>
          </mc:Choice>
          <mc:Fallback>
            <p:pic>
              <p:nvPicPr>
                <p:cNvPr id="64" name="Freihand 63">
                  <a:extLst>
                    <a:ext uri="{FF2B5EF4-FFF2-40B4-BE49-F238E27FC236}">
                      <a16:creationId xmlns:a16="http://schemas.microsoft.com/office/drawing/2014/main" id="{05D0D15A-26D3-4E2B-8D8F-FB9B67733432}"/>
                    </a:ext>
                  </a:extLst>
                </p:cNvPr>
                <p:cNvPicPr/>
                <p:nvPr/>
              </p:nvPicPr>
              <p:blipFill>
                <a:blip r:embed="rId90"/>
                <a:stretch>
                  <a:fillRect/>
                </a:stretch>
              </p:blipFill>
              <p:spPr>
                <a:xfrm>
                  <a:off x="4087373" y="3155267"/>
                  <a:ext cx="14796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65" name="Freihand 64">
                  <a:extLst>
                    <a:ext uri="{FF2B5EF4-FFF2-40B4-BE49-F238E27FC236}">
                      <a16:creationId xmlns:a16="http://schemas.microsoft.com/office/drawing/2014/main" id="{6AF96C53-ABC0-4CE9-A3AC-812D9341679D}"/>
                    </a:ext>
                  </a:extLst>
                </p14:cNvPr>
                <p14:cNvContentPartPr/>
                <p14:nvPr/>
              </p14:nvContentPartPr>
              <p14:xfrm>
                <a:off x="4152533" y="3276947"/>
                <a:ext cx="79560" cy="149040"/>
              </p14:xfrm>
            </p:contentPart>
          </mc:Choice>
          <mc:Fallback>
            <p:pic>
              <p:nvPicPr>
                <p:cNvPr id="65" name="Freihand 64">
                  <a:extLst>
                    <a:ext uri="{FF2B5EF4-FFF2-40B4-BE49-F238E27FC236}">
                      <a16:creationId xmlns:a16="http://schemas.microsoft.com/office/drawing/2014/main" id="{6AF96C53-ABC0-4CE9-A3AC-812D9341679D}"/>
                    </a:ext>
                  </a:extLst>
                </p:cNvPr>
                <p:cNvPicPr/>
                <p:nvPr/>
              </p:nvPicPr>
              <p:blipFill>
                <a:blip r:embed="rId92"/>
                <a:stretch>
                  <a:fillRect/>
                </a:stretch>
              </p:blipFill>
              <p:spPr>
                <a:xfrm>
                  <a:off x="4148213" y="3272627"/>
                  <a:ext cx="8820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66" name="Freihand 65">
                  <a:extLst>
                    <a:ext uri="{FF2B5EF4-FFF2-40B4-BE49-F238E27FC236}">
                      <a16:creationId xmlns:a16="http://schemas.microsoft.com/office/drawing/2014/main" id="{FED7A831-7E0E-404E-B957-093B1811D590}"/>
                    </a:ext>
                  </a:extLst>
                </p14:cNvPr>
                <p14:cNvContentPartPr/>
                <p14:nvPr/>
              </p14:nvContentPartPr>
              <p14:xfrm>
                <a:off x="4255133" y="3024227"/>
                <a:ext cx="80640" cy="339480"/>
              </p14:xfrm>
            </p:contentPart>
          </mc:Choice>
          <mc:Fallback>
            <p:pic>
              <p:nvPicPr>
                <p:cNvPr id="66" name="Freihand 65">
                  <a:extLst>
                    <a:ext uri="{FF2B5EF4-FFF2-40B4-BE49-F238E27FC236}">
                      <a16:creationId xmlns:a16="http://schemas.microsoft.com/office/drawing/2014/main" id="{FED7A831-7E0E-404E-B957-093B1811D590}"/>
                    </a:ext>
                  </a:extLst>
                </p:cNvPr>
                <p:cNvPicPr/>
                <p:nvPr/>
              </p:nvPicPr>
              <p:blipFill>
                <a:blip r:embed="rId94"/>
                <a:stretch>
                  <a:fillRect/>
                </a:stretch>
              </p:blipFill>
              <p:spPr>
                <a:xfrm>
                  <a:off x="4250813" y="3019907"/>
                  <a:ext cx="89280" cy="34812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68" name="Freihand 67">
                  <a:extLst>
                    <a:ext uri="{FF2B5EF4-FFF2-40B4-BE49-F238E27FC236}">
                      <a16:creationId xmlns:a16="http://schemas.microsoft.com/office/drawing/2014/main" id="{0F18B07D-86F6-4D00-829E-3400E0B99D47}"/>
                    </a:ext>
                  </a:extLst>
                </p14:cNvPr>
                <p14:cNvContentPartPr/>
                <p14:nvPr/>
              </p14:nvContentPartPr>
              <p14:xfrm>
                <a:off x="4016453" y="3540467"/>
                <a:ext cx="212400" cy="210600"/>
              </p14:xfrm>
            </p:contentPart>
          </mc:Choice>
          <mc:Fallback>
            <p:pic>
              <p:nvPicPr>
                <p:cNvPr id="68" name="Freihand 67">
                  <a:extLst>
                    <a:ext uri="{FF2B5EF4-FFF2-40B4-BE49-F238E27FC236}">
                      <a16:creationId xmlns:a16="http://schemas.microsoft.com/office/drawing/2014/main" id="{0F18B07D-86F6-4D00-829E-3400E0B99D47}"/>
                    </a:ext>
                  </a:extLst>
                </p:cNvPr>
                <p:cNvPicPr/>
                <p:nvPr/>
              </p:nvPicPr>
              <p:blipFill>
                <a:blip r:embed="rId96"/>
                <a:stretch>
                  <a:fillRect/>
                </a:stretch>
              </p:blipFill>
              <p:spPr>
                <a:xfrm>
                  <a:off x="4012133" y="3536147"/>
                  <a:ext cx="221040" cy="21924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69" name="Freihand 68">
                  <a:extLst>
                    <a:ext uri="{FF2B5EF4-FFF2-40B4-BE49-F238E27FC236}">
                      <a16:creationId xmlns:a16="http://schemas.microsoft.com/office/drawing/2014/main" id="{63B8A981-64BB-43BF-9FF4-0372EFF20431}"/>
                    </a:ext>
                  </a:extLst>
                </p14:cNvPr>
                <p14:cNvContentPartPr/>
                <p14:nvPr/>
              </p14:nvContentPartPr>
              <p14:xfrm>
                <a:off x="4285373" y="3394307"/>
                <a:ext cx="43200" cy="112680"/>
              </p14:xfrm>
            </p:contentPart>
          </mc:Choice>
          <mc:Fallback>
            <p:pic>
              <p:nvPicPr>
                <p:cNvPr id="69" name="Freihand 68">
                  <a:extLst>
                    <a:ext uri="{FF2B5EF4-FFF2-40B4-BE49-F238E27FC236}">
                      <a16:creationId xmlns:a16="http://schemas.microsoft.com/office/drawing/2014/main" id="{63B8A981-64BB-43BF-9FF4-0372EFF20431}"/>
                    </a:ext>
                  </a:extLst>
                </p:cNvPr>
                <p:cNvPicPr/>
                <p:nvPr/>
              </p:nvPicPr>
              <p:blipFill>
                <a:blip r:embed="rId98"/>
                <a:stretch>
                  <a:fillRect/>
                </a:stretch>
              </p:blipFill>
              <p:spPr>
                <a:xfrm>
                  <a:off x="4281053" y="3389987"/>
                  <a:ext cx="5184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70" name="Freihand 69">
                  <a:extLst>
                    <a:ext uri="{FF2B5EF4-FFF2-40B4-BE49-F238E27FC236}">
                      <a16:creationId xmlns:a16="http://schemas.microsoft.com/office/drawing/2014/main" id="{95B70ACA-ACCA-4F58-A6E9-554056A4CD53}"/>
                    </a:ext>
                  </a:extLst>
                </p14:cNvPr>
                <p14:cNvContentPartPr/>
                <p14:nvPr/>
              </p14:nvContentPartPr>
              <p14:xfrm>
                <a:off x="4458893" y="3410867"/>
                <a:ext cx="169920" cy="190800"/>
              </p14:xfrm>
            </p:contentPart>
          </mc:Choice>
          <mc:Fallback>
            <p:pic>
              <p:nvPicPr>
                <p:cNvPr id="70" name="Freihand 69">
                  <a:extLst>
                    <a:ext uri="{FF2B5EF4-FFF2-40B4-BE49-F238E27FC236}">
                      <a16:creationId xmlns:a16="http://schemas.microsoft.com/office/drawing/2014/main" id="{95B70ACA-ACCA-4F58-A6E9-554056A4CD53}"/>
                    </a:ext>
                  </a:extLst>
                </p:cNvPr>
                <p:cNvPicPr/>
                <p:nvPr/>
              </p:nvPicPr>
              <p:blipFill>
                <a:blip r:embed="rId100"/>
                <a:stretch>
                  <a:fillRect/>
                </a:stretch>
              </p:blipFill>
              <p:spPr>
                <a:xfrm>
                  <a:off x="4454573" y="3406547"/>
                  <a:ext cx="178560" cy="19944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71" name="Freihand 70">
                  <a:extLst>
                    <a:ext uri="{FF2B5EF4-FFF2-40B4-BE49-F238E27FC236}">
                      <a16:creationId xmlns:a16="http://schemas.microsoft.com/office/drawing/2014/main" id="{8A54E0AA-6197-4AE1-92E3-7EDC34316D8F}"/>
                    </a:ext>
                  </a:extLst>
                </p14:cNvPr>
                <p14:cNvContentPartPr/>
                <p14:nvPr/>
              </p14:nvContentPartPr>
              <p14:xfrm>
                <a:off x="4740053" y="3304667"/>
                <a:ext cx="189360" cy="208800"/>
              </p14:xfrm>
            </p:contentPart>
          </mc:Choice>
          <mc:Fallback>
            <p:pic>
              <p:nvPicPr>
                <p:cNvPr id="71" name="Freihand 70">
                  <a:extLst>
                    <a:ext uri="{FF2B5EF4-FFF2-40B4-BE49-F238E27FC236}">
                      <a16:creationId xmlns:a16="http://schemas.microsoft.com/office/drawing/2014/main" id="{8A54E0AA-6197-4AE1-92E3-7EDC34316D8F}"/>
                    </a:ext>
                  </a:extLst>
                </p:cNvPr>
                <p:cNvPicPr/>
                <p:nvPr/>
              </p:nvPicPr>
              <p:blipFill>
                <a:blip r:embed="rId102"/>
                <a:stretch>
                  <a:fillRect/>
                </a:stretch>
              </p:blipFill>
              <p:spPr>
                <a:xfrm>
                  <a:off x="4735733" y="3300347"/>
                  <a:ext cx="198000" cy="217440"/>
                </a:xfrm>
                <a:prstGeom prst="rect">
                  <a:avLst/>
                </a:prstGeom>
              </p:spPr>
            </p:pic>
          </mc:Fallback>
        </mc:AlternateContent>
      </p:grpSp>
      <p:grpSp>
        <p:nvGrpSpPr>
          <p:cNvPr id="76" name="Gruppieren 75">
            <a:extLst>
              <a:ext uri="{FF2B5EF4-FFF2-40B4-BE49-F238E27FC236}">
                <a16:creationId xmlns:a16="http://schemas.microsoft.com/office/drawing/2014/main" id="{F626B9E5-AAA6-4F12-8BAB-49618B269C2C}"/>
              </a:ext>
            </a:extLst>
          </p:cNvPr>
          <p:cNvGrpSpPr/>
          <p:nvPr/>
        </p:nvGrpSpPr>
        <p:grpSpPr>
          <a:xfrm>
            <a:off x="5293013" y="3109187"/>
            <a:ext cx="707760" cy="513000"/>
            <a:chOff x="5293013" y="3109187"/>
            <a:chExt cx="707760" cy="513000"/>
          </a:xfrm>
        </p:grpSpPr>
        <mc:AlternateContent xmlns:mc="http://schemas.openxmlformats.org/markup-compatibility/2006">
          <mc:Choice xmlns:p14="http://schemas.microsoft.com/office/powerpoint/2010/main" Requires="p14">
            <p:contentPart p14:bwMode="auto" r:id="rId103">
              <p14:nvContentPartPr>
                <p14:cNvPr id="73" name="Freihand 72">
                  <a:extLst>
                    <a:ext uri="{FF2B5EF4-FFF2-40B4-BE49-F238E27FC236}">
                      <a16:creationId xmlns:a16="http://schemas.microsoft.com/office/drawing/2014/main" id="{018AEA1E-7DB3-4CD4-8E75-00CC48E4C250}"/>
                    </a:ext>
                  </a:extLst>
                </p14:cNvPr>
                <p14:cNvContentPartPr/>
                <p14:nvPr/>
              </p14:nvContentPartPr>
              <p14:xfrm>
                <a:off x="5474453" y="3280907"/>
                <a:ext cx="406080" cy="324000"/>
              </p14:xfrm>
            </p:contentPart>
          </mc:Choice>
          <mc:Fallback>
            <p:pic>
              <p:nvPicPr>
                <p:cNvPr id="73" name="Freihand 72">
                  <a:extLst>
                    <a:ext uri="{FF2B5EF4-FFF2-40B4-BE49-F238E27FC236}">
                      <a16:creationId xmlns:a16="http://schemas.microsoft.com/office/drawing/2014/main" id="{018AEA1E-7DB3-4CD4-8E75-00CC48E4C250}"/>
                    </a:ext>
                  </a:extLst>
                </p:cNvPr>
                <p:cNvPicPr/>
                <p:nvPr/>
              </p:nvPicPr>
              <p:blipFill>
                <a:blip r:embed="rId104"/>
                <a:stretch>
                  <a:fillRect/>
                </a:stretch>
              </p:blipFill>
              <p:spPr>
                <a:xfrm>
                  <a:off x="5470133" y="3276587"/>
                  <a:ext cx="414720" cy="33264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74" name="Freihand 73">
                  <a:extLst>
                    <a:ext uri="{FF2B5EF4-FFF2-40B4-BE49-F238E27FC236}">
                      <a16:creationId xmlns:a16="http://schemas.microsoft.com/office/drawing/2014/main" id="{B1F50E45-7113-40D8-BD39-7CBE11A1BC1F}"/>
                    </a:ext>
                  </a:extLst>
                </p14:cNvPr>
                <p14:cNvContentPartPr/>
                <p14:nvPr/>
              </p14:nvContentPartPr>
              <p14:xfrm>
                <a:off x="5733293" y="3371987"/>
                <a:ext cx="267480" cy="250200"/>
              </p14:xfrm>
            </p:contentPart>
          </mc:Choice>
          <mc:Fallback>
            <p:pic>
              <p:nvPicPr>
                <p:cNvPr id="74" name="Freihand 73">
                  <a:extLst>
                    <a:ext uri="{FF2B5EF4-FFF2-40B4-BE49-F238E27FC236}">
                      <a16:creationId xmlns:a16="http://schemas.microsoft.com/office/drawing/2014/main" id="{B1F50E45-7113-40D8-BD39-7CBE11A1BC1F}"/>
                    </a:ext>
                  </a:extLst>
                </p:cNvPr>
                <p:cNvPicPr/>
                <p:nvPr/>
              </p:nvPicPr>
              <p:blipFill>
                <a:blip r:embed="rId106"/>
                <a:stretch>
                  <a:fillRect/>
                </a:stretch>
              </p:blipFill>
              <p:spPr>
                <a:xfrm>
                  <a:off x="5728973" y="3367667"/>
                  <a:ext cx="276120" cy="25884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75" name="Freihand 74">
                  <a:extLst>
                    <a:ext uri="{FF2B5EF4-FFF2-40B4-BE49-F238E27FC236}">
                      <a16:creationId xmlns:a16="http://schemas.microsoft.com/office/drawing/2014/main" id="{81D7B3B6-3CEF-4670-B37B-053E65196EBC}"/>
                    </a:ext>
                  </a:extLst>
                </p14:cNvPr>
                <p14:cNvContentPartPr/>
                <p14:nvPr/>
              </p14:nvContentPartPr>
              <p14:xfrm>
                <a:off x="5293013" y="3109187"/>
                <a:ext cx="349560" cy="346320"/>
              </p14:xfrm>
            </p:contentPart>
          </mc:Choice>
          <mc:Fallback>
            <p:pic>
              <p:nvPicPr>
                <p:cNvPr id="75" name="Freihand 74">
                  <a:extLst>
                    <a:ext uri="{FF2B5EF4-FFF2-40B4-BE49-F238E27FC236}">
                      <a16:creationId xmlns:a16="http://schemas.microsoft.com/office/drawing/2014/main" id="{81D7B3B6-3CEF-4670-B37B-053E65196EBC}"/>
                    </a:ext>
                  </a:extLst>
                </p:cNvPr>
                <p:cNvPicPr/>
                <p:nvPr/>
              </p:nvPicPr>
              <p:blipFill>
                <a:blip r:embed="rId108"/>
                <a:stretch>
                  <a:fillRect/>
                </a:stretch>
              </p:blipFill>
              <p:spPr>
                <a:xfrm>
                  <a:off x="5288693" y="3104507"/>
                  <a:ext cx="358200" cy="3549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09">
            <p14:nvContentPartPr>
              <p14:cNvPr id="77" name="Freihand 76">
                <a:extLst>
                  <a:ext uri="{FF2B5EF4-FFF2-40B4-BE49-F238E27FC236}">
                    <a16:creationId xmlns:a16="http://schemas.microsoft.com/office/drawing/2014/main" id="{40AE9AB6-27FB-4789-9706-A97C3D1FEC34}"/>
                  </a:ext>
                </a:extLst>
              </p14:cNvPr>
              <p14:cNvContentPartPr/>
              <p14:nvPr/>
            </p14:nvContentPartPr>
            <p14:xfrm>
              <a:off x="2479253" y="5086307"/>
              <a:ext cx="984600" cy="942120"/>
            </p14:xfrm>
          </p:contentPart>
        </mc:Choice>
        <mc:Fallback>
          <p:pic>
            <p:nvPicPr>
              <p:cNvPr id="77" name="Freihand 76">
                <a:extLst>
                  <a:ext uri="{FF2B5EF4-FFF2-40B4-BE49-F238E27FC236}">
                    <a16:creationId xmlns:a16="http://schemas.microsoft.com/office/drawing/2014/main" id="{40AE9AB6-27FB-4789-9706-A97C3D1FEC34}"/>
                  </a:ext>
                </a:extLst>
              </p:cNvPr>
              <p:cNvPicPr/>
              <p:nvPr/>
            </p:nvPicPr>
            <p:blipFill>
              <a:blip r:embed="rId110"/>
              <a:stretch>
                <a:fillRect/>
              </a:stretch>
            </p:blipFill>
            <p:spPr>
              <a:xfrm>
                <a:off x="2474933" y="5081987"/>
                <a:ext cx="993240" cy="950760"/>
              </a:xfrm>
              <a:prstGeom prst="rect">
                <a:avLst/>
              </a:prstGeom>
            </p:spPr>
          </p:pic>
        </mc:Fallback>
      </mc:AlternateContent>
    </p:spTree>
    <p:extLst>
      <p:ext uri="{BB962C8B-B14F-4D97-AF65-F5344CB8AC3E}">
        <p14:creationId xmlns:p14="http://schemas.microsoft.com/office/powerpoint/2010/main" val="2877665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44604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Kapital K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540615" cy="369332"/>
          </a:xfrm>
          <a:prstGeom prst="rect">
            <a:avLst/>
          </a:prstGeom>
        </p:spPr>
        <p:txBody>
          <a:bodyPr wrap="none">
            <a:spAutoFit/>
          </a:bodyPr>
          <a:lstStyle/>
          <a:p>
            <a:r>
              <a:rPr lang="de-DE" b="1" dirty="0"/>
              <a:t> r=i/p Realzins</a:t>
            </a:r>
            <a:endParaRPr lang="de-DE" dirty="0"/>
          </a:p>
        </p:txBody>
      </p:sp>
      <p:sp>
        <p:nvSpPr>
          <p:cNvPr id="8" name="Rechteck 7"/>
          <p:cNvSpPr/>
          <p:nvPr/>
        </p:nvSpPr>
        <p:spPr>
          <a:xfrm>
            <a:off x="7877066" y="1151403"/>
            <a:ext cx="1367682" cy="369332"/>
          </a:xfrm>
          <a:prstGeom prst="rect">
            <a:avLst/>
          </a:prstGeom>
        </p:spPr>
        <p:txBody>
          <a:bodyPr wrap="none">
            <a:spAutoFit/>
          </a:bodyPr>
          <a:lstStyle/>
          <a:p>
            <a:r>
              <a:rPr lang="de-DE" b="1" dirty="0">
                <a:solidFill>
                  <a:schemeClr val="accent1"/>
                </a:solidFill>
              </a:rPr>
              <a:t>y(K): Output</a:t>
            </a:r>
            <a:endParaRPr lang="de-DE" dirty="0">
              <a:solidFill>
                <a:schemeClr val="accent1"/>
              </a:solidFill>
            </a:endParaRPr>
          </a:p>
        </p:txBody>
      </p:sp>
      <p:sp>
        <p:nvSpPr>
          <p:cNvPr id="9" name="Rechteck 8"/>
          <p:cNvSpPr/>
          <p:nvPr/>
        </p:nvSpPr>
        <p:spPr>
          <a:xfrm>
            <a:off x="7281565" y="745443"/>
            <a:ext cx="1808059" cy="369332"/>
          </a:xfrm>
          <a:prstGeom prst="rect">
            <a:avLst/>
          </a:prstGeom>
        </p:spPr>
        <p:txBody>
          <a:bodyPr wrap="none">
            <a:spAutoFit/>
          </a:bodyPr>
          <a:lstStyle/>
          <a:p>
            <a:r>
              <a:rPr lang="de-DE" b="1" dirty="0">
                <a:solidFill>
                  <a:schemeClr val="accent2"/>
                </a:solidFill>
              </a:rPr>
              <a:t>r</a:t>
            </a:r>
            <a:r>
              <a:rPr lang="de-DE" b="1" baseline="-25000" dirty="0">
                <a:solidFill>
                  <a:schemeClr val="accent2"/>
                </a:solidFill>
              </a:rPr>
              <a:t>1</a:t>
            </a:r>
            <a:r>
              <a:rPr lang="de-DE" b="1" dirty="0">
                <a:solidFill>
                  <a:schemeClr val="accent2"/>
                </a:solidFill>
              </a:rPr>
              <a:t>K: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20069" cy="369332"/>
          </a:xfrm>
          <a:prstGeom prst="rect">
            <a:avLst/>
          </a:prstGeom>
        </p:spPr>
        <p:txBody>
          <a:bodyPr wrap="none">
            <a:spAutoFit/>
          </a:bodyPr>
          <a:lstStyle/>
          <a:p>
            <a:r>
              <a:rPr lang="de-DE" dirty="0"/>
              <a:t>K*(r</a:t>
            </a:r>
            <a:r>
              <a:rPr lang="de-DE" baseline="-25000" dirty="0"/>
              <a:t>1</a:t>
            </a:r>
            <a:r>
              <a:rPr lang="de-DE" dirty="0"/>
              <a:t>)</a:t>
            </a:r>
          </a:p>
        </p:txBody>
      </p:sp>
      <p:sp>
        <p:nvSpPr>
          <p:cNvPr id="16" name="Rechteck 15"/>
          <p:cNvSpPr/>
          <p:nvPr/>
        </p:nvSpPr>
        <p:spPr>
          <a:xfrm>
            <a:off x="1149378" y="5652881"/>
            <a:ext cx="720069" cy="369332"/>
          </a:xfrm>
          <a:prstGeom prst="rect">
            <a:avLst/>
          </a:prstGeom>
        </p:spPr>
        <p:txBody>
          <a:bodyPr wrap="none">
            <a:spAutoFit/>
          </a:bodyPr>
          <a:lstStyle/>
          <a:p>
            <a:r>
              <a:rPr lang="de-DE" dirty="0"/>
              <a:t>K*(r</a:t>
            </a:r>
            <a:r>
              <a:rPr lang="de-DE" baseline="-25000" dirty="0"/>
              <a:t>2</a:t>
            </a:r>
            <a:r>
              <a:rPr lang="de-DE" dirty="0"/>
              <a:t>)</a:t>
            </a:r>
          </a:p>
        </p:txBody>
      </p:sp>
      <p:cxnSp>
        <p:nvCxnSpPr>
          <p:cNvPr id="23" name="Straight Arrow Connector 7"/>
          <p:cNvCxnSpPr/>
          <p:nvPr/>
        </p:nvCxnSpPr>
        <p:spPr>
          <a:xfrm>
            <a:off x="5949334" y="6631476"/>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949334" y="5380344"/>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5524595" y="5539182"/>
            <a:ext cx="484428" cy="276999"/>
          </a:xfrm>
          <a:prstGeom prst="rect">
            <a:avLst/>
          </a:prstGeom>
        </p:spPr>
        <p:txBody>
          <a:bodyPr wrap="none">
            <a:spAutoFit/>
          </a:bodyPr>
          <a:lstStyle/>
          <a:p>
            <a:r>
              <a:rPr lang="de-DE" sz="1200" b="1" dirty="0"/>
              <a:t>K</a:t>
            </a:r>
            <a:r>
              <a:rPr lang="de-DE" sz="1200" b="1" baseline="30000" dirty="0"/>
              <a:t>D</a:t>
            </a:r>
            <a:r>
              <a:rPr lang="de-DE" sz="1200" b="1" dirty="0"/>
              <a:t>(r)</a:t>
            </a:r>
            <a:endParaRPr lang="de-DE" sz="1200" dirty="0"/>
          </a:p>
        </p:txBody>
      </p:sp>
      <p:sp>
        <p:nvSpPr>
          <p:cNvPr id="32" name="Rechteck 31"/>
          <p:cNvSpPr/>
          <p:nvPr/>
        </p:nvSpPr>
        <p:spPr>
          <a:xfrm>
            <a:off x="7946705" y="6512858"/>
            <a:ext cx="257004" cy="369332"/>
          </a:xfrm>
          <a:prstGeom prst="rect">
            <a:avLst/>
          </a:prstGeom>
        </p:spPr>
        <p:txBody>
          <a:bodyPr wrap="square">
            <a:spAutoFit/>
          </a:bodyPr>
          <a:lstStyle/>
          <a:p>
            <a:r>
              <a:rPr lang="de-DE" b="1" dirty="0"/>
              <a:t>r</a:t>
            </a:r>
            <a:endParaRPr lang="de-DE" dirty="0"/>
          </a:p>
        </p:txBody>
      </p:sp>
      <p:sp>
        <p:nvSpPr>
          <p:cNvPr id="34" name="Freihandform 33"/>
          <p:cNvSpPr/>
          <p:nvPr/>
        </p:nvSpPr>
        <p:spPr>
          <a:xfrm>
            <a:off x="6185682" y="5531346"/>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62073"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4" name="Textfeld 43"/>
          <p:cNvSpPr txBox="1"/>
          <p:nvPr/>
        </p:nvSpPr>
        <p:spPr>
          <a:xfrm>
            <a:off x="936550" y="6080950"/>
            <a:ext cx="4408428" cy="520768"/>
          </a:xfrm>
          <a:prstGeom prst="rect">
            <a:avLst/>
          </a:prstGeom>
          <a:noFill/>
          <a:ln>
            <a:noFill/>
          </a:ln>
        </p:spPr>
        <p:txBody>
          <a:bodyPr vert="horz" wrap="square" lIns="81646" tIns="40823" rIns="81646" bIns="40823" anchorCtr="0" compatLnSpc="0">
            <a:spAutoFit/>
          </a:bodyPr>
          <a:lstStyle/>
          <a:p>
            <a:pPr>
              <a:defRPr/>
            </a:pPr>
            <a:r>
              <a:rPr lang="en-US" altLang="en-US" sz="1400" dirty="0"/>
              <a:t>Die </a:t>
            </a:r>
            <a:r>
              <a:rPr lang="en-US" altLang="en-US" sz="1400" dirty="0" err="1"/>
              <a:t>folgende</a:t>
            </a:r>
            <a:r>
              <a:rPr lang="en-US" altLang="en-US" sz="1400" dirty="0"/>
              <a:t> </a:t>
            </a:r>
            <a:r>
              <a:rPr lang="en-US" altLang="en-US" sz="1400" dirty="0" err="1"/>
              <a:t>Ableitung</a:t>
            </a:r>
            <a:r>
              <a:rPr lang="en-US" altLang="en-US" sz="1400" dirty="0"/>
              <a:t> </a:t>
            </a:r>
            <a:r>
              <a:rPr lang="en-US" altLang="en-US" sz="1400" dirty="0" err="1"/>
              <a:t>sollte</a:t>
            </a:r>
            <a:r>
              <a:rPr lang="en-US" altLang="en-US" sz="1400" dirty="0"/>
              <a:t> </a:t>
            </a:r>
            <a:r>
              <a:rPr lang="en-US" altLang="en-US" sz="1400" dirty="0" err="1"/>
              <a:t>auch</a:t>
            </a:r>
            <a:r>
              <a:rPr lang="en-US" altLang="en-US" sz="1400" dirty="0"/>
              <a:t> </a:t>
            </a:r>
            <a:r>
              <a:rPr lang="en-US" altLang="en-US" sz="1400" dirty="0" err="1"/>
              <a:t>aus</a:t>
            </a:r>
            <a:r>
              <a:rPr lang="en-US" altLang="en-US" sz="1400" dirty="0"/>
              <a:t> </a:t>
            </a:r>
            <a:r>
              <a:rPr lang="en-US" altLang="en-US" sz="1400" dirty="0" err="1"/>
              <a:t>Wirtschaftsmathe</a:t>
            </a:r>
            <a:r>
              <a:rPr lang="en-US" altLang="en-US" sz="1400" dirty="0"/>
              <a:t> und </a:t>
            </a:r>
            <a:r>
              <a:rPr lang="en-US" altLang="en-US" sz="1400" dirty="0" err="1"/>
              <a:t>anderen</a:t>
            </a:r>
            <a:r>
              <a:rPr lang="en-US" altLang="en-US" sz="1400" dirty="0"/>
              <a:t> </a:t>
            </a:r>
            <a:r>
              <a:rPr lang="en-US" altLang="en-US" sz="1400" dirty="0" err="1"/>
              <a:t>Einführungsveranstaltungen</a:t>
            </a:r>
            <a:r>
              <a:rPr lang="en-US" altLang="en-US" sz="1400" dirty="0"/>
              <a:t> </a:t>
            </a:r>
            <a:r>
              <a:rPr lang="en-US" altLang="en-US" sz="1400" dirty="0" err="1"/>
              <a:t>bekannt</a:t>
            </a:r>
            <a:r>
              <a:rPr lang="en-US" altLang="en-US" sz="1400" dirty="0"/>
              <a:t> sein!</a:t>
            </a:r>
          </a:p>
        </p:txBody>
      </p: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K</a:t>
            </a:r>
            <a:endParaRPr lang="de-DE" dirty="0"/>
          </a:p>
        </p:txBody>
      </p:sp>
      <p:sp>
        <p:nvSpPr>
          <p:cNvPr id="30" name="Rechteck 29">
            <a:extLst>
              <a:ext uri="{FF2B5EF4-FFF2-40B4-BE49-F238E27FC236}">
                <a16:creationId xmlns:a16="http://schemas.microsoft.com/office/drawing/2014/main" id="{D0FECE83-A8F3-1A43-3BB8-BAC8D9E71BA6}"/>
              </a:ext>
            </a:extLst>
          </p:cNvPr>
          <p:cNvSpPr/>
          <p:nvPr/>
        </p:nvSpPr>
        <p:spPr>
          <a:xfrm>
            <a:off x="4910436" y="697848"/>
            <a:ext cx="1772793" cy="369332"/>
          </a:xfrm>
          <a:prstGeom prst="rect">
            <a:avLst/>
          </a:prstGeom>
        </p:spPr>
        <p:txBody>
          <a:bodyPr wrap="none">
            <a:spAutoFit/>
          </a:bodyPr>
          <a:lstStyle/>
          <a:p>
            <a:r>
              <a:rPr lang="de-DE" b="1" dirty="0">
                <a:solidFill>
                  <a:srgbClr val="FF0000"/>
                </a:solidFill>
              </a:rPr>
              <a:t>r</a:t>
            </a:r>
            <a:r>
              <a:rPr lang="de-DE" b="1" baseline="-25000" dirty="0">
                <a:solidFill>
                  <a:srgbClr val="FF0000"/>
                </a:solidFill>
              </a:rPr>
              <a:t>2</a:t>
            </a:r>
            <a:r>
              <a:rPr lang="de-DE" b="1" dirty="0">
                <a:solidFill>
                  <a:srgbClr val="FF0000"/>
                </a:solidFill>
              </a:rPr>
              <a:t>K: reale Kosten</a:t>
            </a:r>
            <a:endParaRPr lang="de-DE" dirty="0">
              <a:solidFill>
                <a:srgbClr val="FF0000"/>
              </a:solidFill>
            </a:endParaRPr>
          </a:p>
        </p:txBody>
      </p:sp>
      <p:grpSp>
        <p:nvGrpSpPr>
          <p:cNvPr id="11" name="Gruppieren 10">
            <a:extLst>
              <a:ext uri="{FF2B5EF4-FFF2-40B4-BE49-F238E27FC236}">
                <a16:creationId xmlns:a16="http://schemas.microsoft.com/office/drawing/2014/main" id="{2ACC7413-3EC3-408F-B8E2-60001AEA63A6}"/>
              </a:ext>
            </a:extLst>
          </p:cNvPr>
          <p:cNvGrpSpPr/>
          <p:nvPr/>
        </p:nvGrpSpPr>
        <p:grpSpPr>
          <a:xfrm>
            <a:off x="259493" y="982347"/>
            <a:ext cx="1415160" cy="173160"/>
            <a:chOff x="259493" y="982347"/>
            <a:chExt cx="1415160" cy="173160"/>
          </a:xfrm>
        </p:grpSpPr>
        <mc:AlternateContent xmlns:mc="http://schemas.openxmlformats.org/markup-compatibility/2006">
          <mc:Choice xmlns:p14="http://schemas.microsoft.com/office/powerpoint/2010/main" Requires="p14">
            <p:contentPart p14:bwMode="auto" r:id="rId6">
              <p14:nvContentPartPr>
                <p14:cNvPr id="4" name="Freihand 3">
                  <a:extLst>
                    <a:ext uri="{FF2B5EF4-FFF2-40B4-BE49-F238E27FC236}">
                      <a16:creationId xmlns:a16="http://schemas.microsoft.com/office/drawing/2014/main" id="{C0F4A607-83FF-447C-A9C7-54169A0A991A}"/>
                    </a:ext>
                  </a:extLst>
                </p14:cNvPr>
                <p14:cNvContentPartPr/>
                <p14:nvPr/>
              </p14:nvContentPartPr>
              <p14:xfrm>
                <a:off x="353813" y="982347"/>
                <a:ext cx="178560" cy="173160"/>
              </p14:xfrm>
            </p:contentPart>
          </mc:Choice>
          <mc:Fallback>
            <p:pic>
              <p:nvPicPr>
                <p:cNvPr id="4" name="Freihand 3">
                  <a:extLst>
                    <a:ext uri="{FF2B5EF4-FFF2-40B4-BE49-F238E27FC236}">
                      <a16:creationId xmlns:a16="http://schemas.microsoft.com/office/drawing/2014/main" id="{C0F4A607-83FF-447C-A9C7-54169A0A991A}"/>
                    </a:ext>
                  </a:extLst>
                </p:cNvPr>
                <p:cNvPicPr/>
                <p:nvPr/>
              </p:nvPicPr>
              <p:blipFill>
                <a:blip r:embed="rId7"/>
                <a:stretch>
                  <a:fillRect/>
                </a:stretch>
              </p:blipFill>
              <p:spPr>
                <a:xfrm>
                  <a:off x="349493" y="978027"/>
                  <a:ext cx="18720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5" name="Freihand 4">
                  <a:extLst>
                    <a:ext uri="{FF2B5EF4-FFF2-40B4-BE49-F238E27FC236}">
                      <a16:creationId xmlns:a16="http://schemas.microsoft.com/office/drawing/2014/main" id="{1818EFB2-7BB5-4D01-A7E2-EF4122643A74}"/>
                    </a:ext>
                  </a:extLst>
                </p14:cNvPr>
                <p14:cNvContentPartPr/>
                <p14:nvPr/>
              </p14:nvContentPartPr>
              <p14:xfrm>
                <a:off x="1137893" y="1001067"/>
                <a:ext cx="536760" cy="59040"/>
              </p14:xfrm>
            </p:contentPart>
          </mc:Choice>
          <mc:Fallback>
            <p:pic>
              <p:nvPicPr>
                <p:cNvPr id="5" name="Freihand 4">
                  <a:extLst>
                    <a:ext uri="{FF2B5EF4-FFF2-40B4-BE49-F238E27FC236}">
                      <a16:creationId xmlns:a16="http://schemas.microsoft.com/office/drawing/2014/main" id="{1818EFB2-7BB5-4D01-A7E2-EF4122643A74}"/>
                    </a:ext>
                  </a:extLst>
                </p:cNvPr>
                <p:cNvPicPr/>
                <p:nvPr/>
              </p:nvPicPr>
              <p:blipFill>
                <a:blip r:embed="rId9"/>
                <a:stretch>
                  <a:fillRect/>
                </a:stretch>
              </p:blipFill>
              <p:spPr>
                <a:xfrm>
                  <a:off x="1133573" y="996747"/>
                  <a:ext cx="54540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10" name="Freihand 9">
                  <a:extLst>
                    <a:ext uri="{FF2B5EF4-FFF2-40B4-BE49-F238E27FC236}">
                      <a16:creationId xmlns:a16="http://schemas.microsoft.com/office/drawing/2014/main" id="{4636B77F-D0AD-4C08-BF51-DC76CFCA80CB}"/>
                    </a:ext>
                  </a:extLst>
                </p14:cNvPr>
                <p14:cNvContentPartPr/>
                <p14:nvPr/>
              </p14:nvContentPartPr>
              <p14:xfrm>
                <a:off x="259493" y="1025187"/>
                <a:ext cx="839880" cy="59040"/>
              </p14:xfrm>
            </p:contentPart>
          </mc:Choice>
          <mc:Fallback>
            <p:pic>
              <p:nvPicPr>
                <p:cNvPr id="10" name="Freihand 9">
                  <a:extLst>
                    <a:ext uri="{FF2B5EF4-FFF2-40B4-BE49-F238E27FC236}">
                      <a16:creationId xmlns:a16="http://schemas.microsoft.com/office/drawing/2014/main" id="{4636B77F-D0AD-4C08-BF51-DC76CFCA80CB}"/>
                    </a:ext>
                  </a:extLst>
                </p:cNvPr>
                <p:cNvPicPr/>
                <p:nvPr/>
              </p:nvPicPr>
              <p:blipFill>
                <a:blip r:embed="rId11"/>
                <a:stretch>
                  <a:fillRect/>
                </a:stretch>
              </p:blipFill>
              <p:spPr>
                <a:xfrm>
                  <a:off x="255173" y="1020867"/>
                  <a:ext cx="848520" cy="676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2">
            <p14:nvContentPartPr>
              <p14:cNvPr id="13" name="Freihand 12">
                <a:extLst>
                  <a:ext uri="{FF2B5EF4-FFF2-40B4-BE49-F238E27FC236}">
                    <a16:creationId xmlns:a16="http://schemas.microsoft.com/office/drawing/2014/main" id="{A84EB081-62B7-4C90-B47E-2E53CC5612EC}"/>
                  </a:ext>
                </a:extLst>
              </p14:cNvPr>
              <p14:cNvContentPartPr/>
              <p14:nvPr/>
            </p14:nvContentPartPr>
            <p14:xfrm>
              <a:off x="7511333" y="5621667"/>
              <a:ext cx="441720" cy="113400"/>
            </p14:xfrm>
          </p:contentPart>
        </mc:Choice>
        <mc:Fallback>
          <p:pic>
            <p:nvPicPr>
              <p:cNvPr id="13" name="Freihand 12">
                <a:extLst>
                  <a:ext uri="{FF2B5EF4-FFF2-40B4-BE49-F238E27FC236}">
                    <a16:creationId xmlns:a16="http://schemas.microsoft.com/office/drawing/2014/main" id="{A84EB081-62B7-4C90-B47E-2E53CC5612EC}"/>
                  </a:ext>
                </a:extLst>
              </p:cNvPr>
              <p:cNvPicPr/>
              <p:nvPr/>
            </p:nvPicPr>
            <p:blipFill>
              <a:blip r:embed="rId13"/>
              <a:stretch>
                <a:fillRect/>
              </a:stretch>
            </p:blipFill>
            <p:spPr>
              <a:xfrm>
                <a:off x="7507013" y="5617347"/>
                <a:ext cx="45036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4" name="Freihand 13">
                <a:extLst>
                  <a:ext uri="{FF2B5EF4-FFF2-40B4-BE49-F238E27FC236}">
                    <a16:creationId xmlns:a16="http://schemas.microsoft.com/office/drawing/2014/main" id="{552E633C-02CE-4020-9740-2A69325B64BE}"/>
                  </a:ext>
                </a:extLst>
              </p14:cNvPr>
              <p14:cNvContentPartPr/>
              <p14:nvPr/>
            </p14:nvContentPartPr>
            <p14:xfrm>
              <a:off x="7931453" y="1492107"/>
              <a:ext cx="1333440" cy="37440"/>
            </p14:xfrm>
          </p:contentPart>
        </mc:Choice>
        <mc:Fallback>
          <p:pic>
            <p:nvPicPr>
              <p:cNvPr id="14" name="Freihand 13">
                <a:extLst>
                  <a:ext uri="{FF2B5EF4-FFF2-40B4-BE49-F238E27FC236}">
                    <a16:creationId xmlns:a16="http://schemas.microsoft.com/office/drawing/2014/main" id="{552E633C-02CE-4020-9740-2A69325B64BE}"/>
                  </a:ext>
                </a:extLst>
              </p:cNvPr>
              <p:cNvPicPr/>
              <p:nvPr/>
            </p:nvPicPr>
            <p:blipFill>
              <a:blip r:embed="rId15"/>
              <a:stretch>
                <a:fillRect/>
              </a:stretch>
            </p:blipFill>
            <p:spPr>
              <a:xfrm>
                <a:off x="7927133" y="1487787"/>
                <a:ext cx="134208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7" name="Freihand 16">
                <a:extLst>
                  <a:ext uri="{FF2B5EF4-FFF2-40B4-BE49-F238E27FC236}">
                    <a16:creationId xmlns:a16="http://schemas.microsoft.com/office/drawing/2014/main" id="{EC5DBD57-3DEB-4695-B08C-36B8FE4C340B}"/>
                  </a:ext>
                </a:extLst>
              </p14:cNvPr>
              <p14:cNvContentPartPr/>
              <p14:nvPr/>
            </p14:nvContentPartPr>
            <p14:xfrm>
              <a:off x="7277693" y="1093587"/>
              <a:ext cx="1896120" cy="39960"/>
            </p14:xfrm>
          </p:contentPart>
        </mc:Choice>
        <mc:Fallback>
          <p:pic>
            <p:nvPicPr>
              <p:cNvPr id="17" name="Freihand 16">
                <a:extLst>
                  <a:ext uri="{FF2B5EF4-FFF2-40B4-BE49-F238E27FC236}">
                    <a16:creationId xmlns:a16="http://schemas.microsoft.com/office/drawing/2014/main" id="{EC5DBD57-3DEB-4695-B08C-36B8FE4C340B}"/>
                  </a:ext>
                </a:extLst>
              </p:cNvPr>
              <p:cNvPicPr/>
              <p:nvPr/>
            </p:nvPicPr>
            <p:blipFill>
              <a:blip r:embed="rId17"/>
              <a:stretch>
                <a:fillRect/>
              </a:stretch>
            </p:blipFill>
            <p:spPr>
              <a:xfrm>
                <a:off x="7273373" y="1089267"/>
                <a:ext cx="190476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8" name="Freihand 17">
                <a:extLst>
                  <a:ext uri="{FF2B5EF4-FFF2-40B4-BE49-F238E27FC236}">
                    <a16:creationId xmlns:a16="http://schemas.microsoft.com/office/drawing/2014/main" id="{DA8F7B32-A496-4AEB-8A85-B3837608C794}"/>
                  </a:ext>
                </a:extLst>
              </p14:cNvPr>
              <p14:cNvContentPartPr/>
              <p14:nvPr/>
            </p14:nvContentPartPr>
            <p14:xfrm>
              <a:off x="7238453" y="756267"/>
              <a:ext cx="277560" cy="433080"/>
            </p14:xfrm>
          </p:contentPart>
        </mc:Choice>
        <mc:Fallback>
          <p:pic>
            <p:nvPicPr>
              <p:cNvPr id="18" name="Freihand 17">
                <a:extLst>
                  <a:ext uri="{FF2B5EF4-FFF2-40B4-BE49-F238E27FC236}">
                    <a16:creationId xmlns:a16="http://schemas.microsoft.com/office/drawing/2014/main" id="{DA8F7B32-A496-4AEB-8A85-B3837608C794}"/>
                  </a:ext>
                </a:extLst>
              </p:cNvPr>
              <p:cNvPicPr/>
              <p:nvPr/>
            </p:nvPicPr>
            <p:blipFill>
              <a:blip r:embed="rId19"/>
              <a:stretch>
                <a:fillRect/>
              </a:stretch>
            </p:blipFill>
            <p:spPr>
              <a:xfrm>
                <a:off x="7234133" y="751947"/>
                <a:ext cx="286200" cy="44172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9" name="Freihand 18">
                <a:extLst>
                  <a:ext uri="{FF2B5EF4-FFF2-40B4-BE49-F238E27FC236}">
                    <a16:creationId xmlns:a16="http://schemas.microsoft.com/office/drawing/2014/main" id="{7B92AE49-68D4-4793-B674-5C02B4630FEC}"/>
                  </a:ext>
                </a:extLst>
              </p14:cNvPr>
              <p14:cNvContentPartPr/>
              <p14:nvPr/>
            </p14:nvContentPartPr>
            <p14:xfrm>
              <a:off x="9222773" y="884787"/>
              <a:ext cx="180360" cy="7920"/>
            </p14:xfrm>
          </p:contentPart>
        </mc:Choice>
        <mc:Fallback>
          <p:pic>
            <p:nvPicPr>
              <p:cNvPr id="19" name="Freihand 18">
                <a:extLst>
                  <a:ext uri="{FF2B5EF4-FFF2-40B4-BE49-F238E27FC236}">
                    <a16:creationId xmlns:a16="http://schemas.microsoft.com/office/drawing/2014/main" id="{7B92AE49-68D4-4793-B674-5C02B4630FEC}"/>
                  </a:ext>
                </a:extLst>
              </p:cNvPr>
              <p:cNvPicPr/>
              <p:nvPr/>
            </p:nvPicPr>
            <p:blipFill>
              <a:blip r:embed="rId21"/>
              <a:stretch>
                <a:fillRect/>
              </a:stretch>
            </p:blipFill>
            <p:spPr>
              <a:xfrm>
                <a:off x="9218453" y="880467"/>
                <a:ext cx="18900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20" name="Freihand 19">
                <a:extLst>
                  <a:ext uri="{FF2B5EF4-FFF2-40B4-BE49-F238E27FC236}">
                    <a16:creationId xmlns:a16="http://schemas.microsoft.com/office/drawing/2014/main" id="{A4FBCEA1-0406-46C3-9EF6-0B13F654AEDD}"/>
                  </a:ext>
                </a:extLst>
              </p14:cNvPr>
              <p14:cNvContentPartPr/>
              <p14:nvPr/>
            </p14:nvContentPartPr>
            <p14:xfrm>
              <a:off x="9106493" y="830427"/>
              <a:ext cx="189720" cy="151200"/>
            </p14:xfrm>
          </p:contentPart>
        </mc:Choice>
        <mc:Fallback>
          <p:pic>
            <p:nvPicPr>
              <p:cNvPr id="20" name="Freihand 19">
                <a:extLst>
                  <a:ext uri="{FF2B5EF4-FFF2-40B4-BE49-F238E27FC236}">
                    <a16:creationId xmlns:a16="http://schemas.microsoft.com/office/drawing/2014/main" id="{A4FBCEA1-0406-46C3-9EF6-0B13F654AEDD}"/>
                  </a:ext>
                </a:extLst>
              </p:cNvPr>
              <p:cNvPicPr/>
              <p:nvPr/>
            </p:nvPicPr>
            <p:blipFill>
              <a:blip r:embed="rId23"/>
              <a:stretch>
                <a:fillRect/>
              </a:stretch>
            </p:blipFill>
            <p:spPr>
              <a:xfrm>
                <a:off x="9102173" y="826107"/>
                <a:ext cx="198360" cy="159840"/>
              </a:xfrm>
              <a:prstGeom prst="rect">
                <a:avLst/>
              </a:prstGeom>
            </p:spPr>
          </p:pic>
        </mc:Fallback>
      </mc:AlternateContent>
      <p:grpSp>
        <p:nvGrpSpPr>
          <p:cNvPr id="63" name="Gruppieren 62">
            <a:extLst>
              <a:ext uri="{FF2B5EF4-FFF2-40B4-BE49-F238E27FC236}">
                <a16:creationId xmlns:a16="http://schemas.microsoft.com/office/drawing/2014/main" id="{28A72C94-2DFB-4CF2-8B87-5D94908F43E4}"/>
              </a:ext>
            </a:extLst>
          </p:cNvPr>
          <p:cNvGrpSpPr/>
          <p:nvPr/>
        </p:nvGrpSpPr>
        <p:grpSpPr>
          <a:xfrm>
            <a:off x="9639653" y="528387"/>
            <a:ext cx="2160360" cy="908640"/>
            <a:chOff x="9639653" y="528387"/>
            <a:chExt cx="2160360" cy="908640"/>
          </a:xfrm>
        </p:grpSpPr>
        <mc:AlternateContent xmlns:mc="http://schemas.openxmlformats.org/markup-compatibility/2006">
          <mc:Choice xmlns:p14="http://schemas.microsoft.com/office/powerpoint/2010/main" Requires="p14">
            <p:contentPart p14:bwMode="auto" r:id="rId24">
              <p14:nvContentPartPr>
                <p14:cNvPr id="21" name="Freihand 20">
                  <a:extLst>
                    <a:ext uri="{FF2B5EF4-FFF2-40B4-BE49-F238E27FC236}">
                      <a16:creationId xmlns:a16="http://schemas.microsoft.com/office/drawing/2014/main" id="{6BA57A79-D100-438F-8282-E9E42291899A}"/>
                    </a:ext>
                  </a:extLst>
                </p14:cNvPr>
                <p14:cNvContentPartPr/>
                <p14:nvPr/>
              </p14:nvContentPartPr>
              <p14:xfrm>
                <a:off x="9639653" y="695427"/>
                <a:ext cx="240840" cy="185760"/>
              </p14:xfrm>
            </p:contentPart>
          </mc:Choice>
          <mc:Fallback>
            <p:pic>
              <p:nvPicPr>
                <p:cNvPr id="21" name="Freihand 20">
                  <a:extLst>
                    <a:ext uri="{FF2B5EF4-FFF2-40B4-BE49-F238E27FC236}">
                      <a16:creationId xmlns:a16="http://schemas.microsoft.com/office/drawing/2014/main" id="{6BA57A79-D100-438F-8282-E9E42291899A}"/>
                    </a:ext>
                  </a:extLst>
                </p:cNvPr>
                <p:cNvPicPr/>
                <p:nvPr/>
              </p:nvPicPr>
              <p:blipFill>
                <a:blip r:embed="rId25"/>
                <a:stretch>
                  <a:fillRect/>
                </a:stretch>
              </p:blipFill>
              <p:spPr>
                <a:xfrm>
                  <a:off x="9635333" y="691107"/>
                  <a:ext cx="24948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22" name="Freihand 21">
                  <a:extLst>
                    <a:ext uri="{FF2B5EF4-FFF2-40B4-BE49-F238E27FC236}">
                      <a16:creationId xmlns:a16="http://schemas.microsoft.com/office/drawing/2014/main" id="{8DBF7E9A-EE01-408A-9576-E04EE2144911}"/>
                    </a:ext>
                  </a:extLst>
                </p14:cNvPr>
                <p14:cNvContentPartPr/>
                <p14:nvPr/>
              </p14:nvContentPartPr>
              <p14:xfrm>
                <a:off x="9865373" y="794067"/>
                <a:ext cx="69480" cy="146520"/>
              </p14:xfrm>
            </p:contentPart>
          </mc:Choice>
          <mc:Fallback>
            <p:pic>
              <p:nvPicPr>
                <p:cNvPr id="22" name="Freihand 21">
                  <a:extLst>
                    <a:ext uri="{FF2B5EF4-FFF2-40B4-BE49-F238E27FC236}">
                      <a16:creationId xmlns:a16="http://schemas.microsoft.com/office/drawing/2014/main" id="{8DBF7E9A-EE01-408A-9576-E04EE2144911}"/>
                    </a:ext>
                  </a:extLst>
                </p:cNvPr>
                <p:cNvPicPr/>
                <p:nvPr/>
              </p:nvPicPr>
              <p:blipFill>
                <a:blip r:embed="rId27"/>
                <a:stretch>
                  <a:fillRect/>
                </a:stretch>
              </p:blipFill>
              <p:spPr>
                <a:xfrm>
                  <a:off x="9861053" y="789747"/>
                  <a:ext cx="7812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25" name="Freihand 24">
                  <a:extLst>
                    <a:ext uri="{FF2B5EF4-FFF2-40B4-BE49-F238E27FC236}">
                      <a16:creationId xmlns:a16="http://schemas.microsoft.com/office/drawing/2014/main" id="{347F025B-F92F-4AE6-B150-2DE1E091F4D2}"/>
                    </a:ext>
                  </a:extLst>
                </p14:cNvPr>
                <p14:cNvContentPartPr/>
                <p14:nvPr/>
              </p14:nvContentPartPr>
              <p14:xfrm>
                <a:off x="9916133" y="807027"/>
                <a:ext cx="124560" cy="164520"/>
              </p14:xfrm>
            </p:contentPart>
          </mc:Choice>
          <mc:Fallback>
            <p:pic>
              <p:nvPicPr>
                <p:cNvPr id="25" name="Freihand 24">
                  <a:extLst>
                    <a:ext uri="{FF2B5EF4-FFF2-40B4-BE49-F238E27FC236}">
                      <a16:creationId xmlns:a16="http://schemas.microsoft.com/office/drawing/2014/main" id="{347F025B-F92F-4AE6-B150-2DE1E091F4D2}"/>
                    </a:ext>
                  </a:extLst>
                </p:cNvPr>
                <p:cNvPicPr/>
                <p:nvPr/>
              </p:nvPicPr>
              <p:blipFill>
                <a:blip r:embed="rId29"/>
                <a:stretch>
                  <a:fillRect/>
                </a:stretch>
              </p:blipFill>
              <p:spPr>
                <a:xfrm>
                  <a:off x="9911813" y="802707"/>
                  <a:ext cx="13320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26" name="Freihand 25">
                  <a:extLst>
                    <a:ext uri="{FF2B5EF4-FFF2-40B4-BE49-F238E27FC236}">
                      <a16:creationId xmlns:a16="http://schemas.microsoft.com/office/drawing/2014/main" id="{8BEE1BC3-D747-44F3-A8AB-CFCF1215AC1F}"/>
                    </a:ext>
                  </a:extLst>
                </p14:cNvPr>
                <p14:cNvContentPartPr/>
                <p14:nvPr/>
              </p14:nvContentPartPr>
              <p14:xfrm>
                <a:off x="10063733" y="819627"/>
                <a:ext cx="162360" cy="141840"/>
              </p14:xfrm>
            </p:contentPart>
          </mc:Choice>
          <mc:Fallback>
            <p:pic>
              <p:nvPicPr>
                <p:cNvPr id="26" name="Freihand 25">
                  <a:extLst>
                    <a:ext uri="{FF2B5EF4-FFF2-40B4-BE49-F238E27FC236}">
                      <a16:creationId xmlns:a16="http://schemas.microsoft.com/office/drawing/2014/main" id="{8BEE1BC3-D747-44F3-A8AB-CFCF1215AC1F}"/>
                    </a:ext>
                  </a:extLst>
                </p:cNvPr>
                <p:cNvPicPr/>
                <p:nvPr/>
              </p:nvPicPr>
              <p:blipFill>
                <a:blip r:embed="rId31"/>
                <a:stretch>
                  <a:fillRect/>
                </a:stretch>
              </p:blipFill>
              <p:spPr>
                <a:xfrm>
                  <a:off x="10059413" y="815307"/>
                  <a:ext cx="17100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8" name="Freihand 27">
                  <a:extLst>
                    <a:ext uri="{FF2B5EF4-FFF2-40B4-BE49-F238E27FC236}">
                      <a16:creationId xmlns:a16="http://schemas.microsoft.com/office/drawing/2014/main" id="{701447D9-6B26-4766-8894-38BBF2AC06E3}"/>
                    </a:ext>
                  </a:extLst>
                </p14:cNvPr>
                <p14:cNvContentPartPr/>
                <p14:nvPr/>
              </p14:nvContentPartPr>
              <p14:xfrm>
                <a:off x="10257413" y="783267"/>
                <a:ext cx="81000" cy="91440"/>
              </p14:xfrm>
            </p:contentPart>
          </mc:Choice>
          <mc:Fallback>
            <p:pic>
              <p:nvPicPr>
                <p:cNvPr id="28" name="Freihand 27">
                  <a:extLst>
                    <a:ext uri="{FF2B5EF4-FFF2-40B4-BE49-F238E27FC236}">
                      <a16:creationId xmlns:a16="http://schemas.microsoft.com/office/drawing/2014/main" id="{701447D9-6B26-4766-8894-38BBF2AC06E3}"/>
                    </a:ext>
                  </a:extLst>
                </p:cNvPr>
                <p:cNvPicPr/>
                <p:nvPr/>
              </p:nvPicPr>
              <p:blipFill>
                <a:blip r:embed="rId33"/>
                <a:stretch>
                  <a:fillRect/>
                </a:stretch>
              </p:blipFill>
              <p:spPr>
                <a:xfrm>
                  <a:off x="10253093" y="778947"/>
                  <a:ext cx="8964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33" name="Freihand 32">
                  <a:extLst>
                    <a:ext uri="{FF2B5EF4-FFF2-40B4-BE49-F238E27FC236}">
                      <a16:creationId xmlns:a16="http://schemas.microsoft.com/office/drawing/2014/main" id="{E04A6415-EBB3-4F94-984B-9E6A8A8CEF53}"/>
                    </a:ext>
                  </a:extLst>
                </p14:cNvPr>
                <p14:cNvContentPartPr/>
                <p14:nvPr/>
              </p14:nvContentPartPr>
              <p14:xfrm>
                <a:off x="10333373" y="785067"/>
                <a:ext cx="264240" cy="264240"/>
              </p14:xfrm>
            </p:contentPart>
          </mc:Choice>
          <mc:Fallback>
            <p:pic>
              <p:nvPicPr>
                <p:cNvPr id="33" name="Freihand 32">
                  <a:extLst>
                    <a:ext uri="{FF2B5EF4-FFF2-40B4-BE49-F238E27FC236}">
                      <a16:creationId xmlns:a16="http://schemas.microsoft.com/office/drawing/2014/main" id="{E04A6415-EBB3-4F94-984B-9E6A8A8CEF53}"/>
                    </a:ext>
                  </a:extLst>
                </p:cNvPr>
                <p:cNvPicPr/>
                <p:nvPr/>
              </p:nvPicPr>
              <p:blipFill>
                <a:blip r:embed="rId35"/>
                <a:stretch>
                  <a:fillRect/>
                </a:stretch>
              </p:blipFill>
              <p:spPr>
                <a:xfrm>
                  <a:off x="10329053" y="780747"/>
                  <a:ext cx="272880" cy="27288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36" name="Freihand 35">
                  <a:extLst>
                    <a:ext uri="{FF2B5EF4-FFF2-40B4-BE49-F238E27FC236}">
                      <a16:creationId xmlns:a16="http://schemas.microsoft.com/office/drawing/2014/main" id="{107BEBA4-F5A1-432A-9633-9B6E5EE87F10}"/>
                    </a:ext>
                  </a:extLst>
                </p14:cNvPr>
                <p14:cNvContentPartPr/>
                <p14:nvPr/>
              </p14:nvContentPartPr>
              <p14:xfrm>
                <a:off x="10631453" y="782907"/>
                <a:ext cx="90360" cy="66960"/>
              </p14:xfrm>
            </p:contentPart>
          </mc:Choice>
          <mc:Fallback>
            <p:pic>
              <p:nvPicPr>
                <p:cNvPr id="36" name="Freihand 35">
                  <a:extLst>
                    <a:ext uri="{FF2B5EF4-FFF2-40B4-BE49-F238E27FC236}">
                      <a16:creationId xmlns:a16="http://schemas.microsoft.com/office/drawing/2014/main" id="{107BEBA4-F5A1-432A-9633-9B6E5EE87F10}"/>
                    </a:ext>
                  </a:extLst>
                </p:cNvPr>
                <p:cNvPicPr/>
                <p:nvPr/>
              </p:nvPicPr>
              <p:blipFill>
                <a:blip r:embed="rId37"/>
                <a:stretch>
                  <a:fillRect/>
                </a:stretch>
              </p:blipFill>
              <p:spPr>
                <a:xfrm>
                  <a:off x="10627133" y="778587"/>
                  <a:ext cx="9900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38" name="Freihand 37">
                  <a:extLst>
                    <a:ext uri="{FF2B5EF4-FFF2-40B4-BE49-F238E27FC236}">
                      <a16:creationId xmlns:a16="http://schemas.microsoft.com/office/drawing/2014/main" id="{803E12B6-05FA-4B89-B375-6241B3D2E3F4}"/>
                    </a:ext>
                  </a:extLst>
                </p14:cNvPr>
                <p14:cNvContentPartPr/>
                <p14:nvPr/>
              </p14:nvContentPartPr>
              <p14:xfrm>
                <a:off x="10735493" y="768867"/>
                <a:ext cx="66960" cy="102600"/>
              </p14:xfrm>
            </p:contentPart>
          </mc:Choice>
          <mc:Fallback>
            <p:pic>
              <p:nvPicPr>
                <p:cNvPr id="38" name="Freihand 37">
                  <a:extLst>
                    <a:ext uri="{FF2B5EF4-FFF2-40B4-BE49-F238E27FC236}">
                      <a16:creationId xmlns:a16="http://schemas.microsoft.com/office/drawing/2014/main" id="{803E12B6-05FA-4B89-B375-6241B3D2E3F4}"/>
                    </a:ext>
                  </a:extLst>
                </p:cNvPr>
                <p:cNvPicPr/>
                <p:nvPr/>
              </p:nvPicPr>
              <p:blipFill>
                <a:blip r:embed="rId39"/>
                <a:stretch>
                  <a:fillRect/>
                </a:stretch>
              </p:blipFill>
              <p:spPr>
                <a:xfrm>
                  <a:off x="10731173" y="764547"/>
                  <a:ext cx="7560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40" name="Freihand 39">
                  <a:extLst>
                    <a:ext uri="{FF2B5EF4-FFF2-40B4-BE49-F238E27FC236}">
                      <a16:creationId xmlns:a16="http://schemas.microsoft.com/office/drawing/2014/main" id="{CB8FBE33-00AE-4457-9A50-BFD317368DDD}"/>
                    </a:ext>
                  </a:extLst>
                </p14:cNvPr>
                <p14:cNvContentPartPr/>
                <p14:nvPr/>
              </p14:nvContentPartPr>
              <p14:xfrm>
                <a:off x="10851773" y="753027"/>
                <a:ext cx="18000" cy="1440"/>
              </p14:xfrm>
            </p:contentPart>
          </mc:Choice>
          <mc:Fallback>
            <p:pic>
              <p:nvPicPr>
                <p:cNvPr id="40" name="Freihand 39">
                  <a:extLst>
                    <a:ext uri="{FF2B5EF4-FFF2-40B4-BE49-F238E27FC236}">
                      <a16:creationId xmlns:a16="http://schemas.microsoft.com/office/drawing/2014/main" id="{CB8FBE33-00AE-4457-9A50-BFD317368DDD}"/>
                    </a:ext>
                  </a:extLst>
                </p:cNvPr>
                <p:cNvPicPr/>
                <p:nvPr/>
              </p:nvPicPr>
              <p:blipFill>
                <a:blip r:embed="rId41"/>
                <a:stretch>
                  <a:fillRect/>
                </a:stretch>
              </p:blipFill>
              <p:spPr>
                <a:xfrm>
                  <a:off x="10847453" y="748707"/>
                  <a:ext cx="26640" cy="1008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42" name="Freihand 41">
                  <a:extLst>
                    <a:ext uri="{FF2B5EF4-FFF2-40B4-BE49-F238E27FC236}">
                      <a16:creationId xmlns:a16="http://schemas.microsoft.com/office/drawing/2014/main" id="{BEC3D9CE-BD06-4367-90F6-A042F17F7CB0}"/>
                    </a:ext>
                  </a:extLst>
                </p14:cNvPr>
                <p14:cNvContentPartPr/>
                <p14:nvPr/>
              </p14:nvContentPartPr>
              <p14:xfrm>
                <a:off x="10736933" y="688947"/>
                <a:ext cx="228600" cy="170280"/>
              </p14:xfrm>
            </p:contentPart>
          </mc:Choice>
          <mc:Fallback>
            <p:pic>
              <p:nvPicPr>
                <p:cNvPr id="42" name="Freihand 41">
                  <a:extLst>
                    <a:ext uri="{FF2B5EF4-FFF2-40B4-BE49-F238E27FC236}">
                      <a16:creationId xmlns:a16="http://schemas.microsoft.com/office/drawing/2014/main" id="{BEC3D9CE-BD06-4367-90F6-A042F17F7CB0}"/>
                    </a:ext>
                  </a:extLst>
                </p:cNvPr>
                <p:cNvPicPr/>
                <p:nvPr/>
              </p:nvPicPr>
              <p:blipFill>
                <a:blip r:embed="rId43"/>
                <a:stretch>
                  <a:fillRect/>
                </a:stretch>
              </p:blipFill>
              <p:spPr>
                <a:xfrm>
                  <a:off x="10732613" y="684627"/>
                  <a:ext cx="23724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43" name="Freihand 42">
                  <a:extLst>
                    <a:ext uri="{FF2B5EF4-FFF2-40B4-BE49-F238E27FC236}">
                      <a16:creationId xmlns:a16="http://schemas.microsoft.com/office/drawing/2014/main" id="{8DA2E21B-2224-47C0-9AC8-97422379515D}"/>
                    </a:ext>
                  </a:extLst>
                </p14:cNvPr>
                <p14:cNvContentPartPr/>
                <p14:nvPr/>
              </p14:nvContentPartPr>
              <p14:xfrm>
                <a:off x="11132213" y="561867"/>
                <a:ext cx="385560" cy="288360"/>
              </p14:xfrm>
            </p:contentPart>
          </mc:Choice>
          <mc:Fallback>
            <p:pic>
              <p:nvPicPr>
                <p:cNvPr id="43" name="Freihand 42">
                  <a:extLst>
                    <a:ext uri="{FF2B5EF4-FFF2-40B4-BE49-F238E27FC236}">
                      <a16:creationId xmlns:a16="http://schemas.microsoft.com/office/drawing/2014/main" id="{8DA2E21B-2224-47C0-9AC8-97422379515D}"/>
                    </a:ext>
                  </a:extLst>
                </p:cNvPr>
                <p:cNvPicPr/>
                <p:nvPr/>
              </p:nvPicPr>
              <p:blipFill>
                <a:blip r:embed="rId45"/>
                <a:stretch>
                  <a:fillRect/>
                </a:stretch>
              </p:blipFill>
              <p:spPr>
                <a:xfrm>
                  <a:off x="11127893" y="557547"/>
                  <a:ext cx="394200" cy="29700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45" name="Freihand 44">
                  <a:extLst>
                    <a:ext uri="{FF2B5EF4-FFF2-40B4-BE49-F238E27FC236}">
                      <a16:creationId xmlns:a16="http://schemas.microsoft.com/office/drawing/2014/main" id="{857C8935-1CB2-4811-AFE6-AFDDCB6F651D}"/>
                    </a:ext>
                  </a:extLst>
                </p14:cNvPr>
                <p14:cNvContentPartPr/>
                <p14:nvPr/>
              </p14:nvContentPartPr>
              <p14:xfrm>
                <a:off x="11370173" y="666627"/>
                <a:ext cx="115200" cy="3240"/>
              </p14:xfrm>
            </p:contentPart>
          </mc:Choice>
          <mc:Fallback>
            <p:pic>
              <p:nvPicPr>
                <p:cNvPr id="45" name="Freihand 44">
                  <a:extLst>
                    <a:ext uri="{FF2B5EF4-FFF2-40B4-BE49-F238E27FC236}">
                      <a16:creationId xmlns:a16="http://schemas.microsoft.com/office/drawing/2014/main" id="{857C8935-1CB2-4811-AFE6-AFDDCB6F651D}"/>
                    </a:ext>
                  </a:extLst>
                </p:cNvPr>
                <p:cNvPicPr/>
                <p:nvPr/>
              </p:nvPicPr>
              <p:blipFill>
                <a:blip r:embed="rId47"/>
                <a:stretch>
                  <a:fillRect/>
                </a:stretch>
              </p:blipFill>
              <p:spPr>
                <a:xfrm>
                  <a:off x="11365853" y="662307"/>
                  <a:ext cx="123840" cy="1188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46" name="Freihand 45">
                  <a:extLst>
                    <a:ext uri="{FF2B5EF4-FFF2-40B4-BE49-F238E27FC236}">
                      <a16:creationId xmlns:a16="http://schemas.microsoft.com/office/drawing/2014/main" id="{072BD720-806A-4B2C-9D89-9BD466A3A76F}"/>
                    </a:ext>
                  </a:extLst>
                </p14:cNvPr>
                <p14:cNvContentPartPr/>
                <p14:nvPr/>
              </p14:nvContentPartPr>
              <p14:xfrm>
                <a:off x="11410133" y="528387"/>
                <a:ext cx="19440" cy="5400"/>
              </p14:xfrm>
            </p:contentPart>
          </mc:Choice>
          <mc:Fallback>
            <p:pic>
              <p:nvPicPr>
                <p:cNvPr id="46" name="Freihand 45">
                  <a:extLst>
                    <a:ext uri="{FF2B5EF4-FFF2-40B4-BE49-F238E27FC236}">
                      <a16:creationId xmlns:a16="http://schemas.microsoft.com/office/drawing/2014/main" id="{072BD720-806A-4B2C-9D89-9BD466A3A76F}"/>
                    </a:ext>
                  </a:extLst>
                </p:cNvPr>
                <p:cNvPicPr/>
                <p:nvPr/>
              </p:nvPicPr>
              <p:blipFill>
                <a:blip r:embed="rId49"/>
                <a:stretch>
                  <a:fillRect/>
                </a:stretch>
              </p:blipFill>
              <p:spPr>
                <a:xfrm>
                  <a:off x="11405813" y="524067"/>
                  <a:ext cx="2808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47" name="Freihand 46">
                  <a:extLst>
                    <a:ext uri="{FF2B5EF4-FFF2-40B4-BE49-F238E27FC236}">
                      <a16:creationId xmlns:a16="http://schemas.microsoft.com/office/drawing/2014/main" id="{D9433CBA-EB91-40ED-B57E-26E465AE819B}"/>
                    </a:ext>
                  </a:extLst>
                </p14:cNvPr>
                <p14:cNvContentPartPr/>
                <p14:nvPr/>
              </p14:nvContentPartPr>
              <p14:xfrm>
                <a:off x="9831893" y="1112307"/>
                <a:ext cx="322560" cy="184680"/>
              </p14:xfrm>
            </p:contentPart>
          </mc:Choice>
          <mc:Fallback>
            <p:pic>
              <p:nvPicPr>
                <p:cNvPr id="47" name="Freihand 46">
                  <a:extLst>
                    <a:ext uri="{FF2B5EF4-FFF2-40B4-BE49-F238E27FC236}">
                      <a16:creationId xmlns:a16="http://schemas.microsoft.com/office/drawing/2014/main" id="{D9433CBA-EB91-40ED-B57E-26E465AE819B}"/>
                    </a:ext>
                  </a:extLst>
                </p:cNvPr>
                <p:cNvPicPr/>
                <p:nvPr/>
              </p:nvPicPr>
              <p:blipFill>
                <a:blip r:embed="rId51"/>
                <a:stretch>
                  <a:fillRect/>
                </a:stretch>
              </p:blipFill>
              <p:spPr>
                <a:xfrm>
                  <a:off x="9827573" y="1107987"/>
                  <a:ext cx="33120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48" name="Freihand 47">
                  <a:extLst>
                    <a:ext uri="{FF2B5EF4-FFF2-40B4-BE49-F238E27FC236}">
                      <a16:creationId xmlns:a16="http://schemas.microsoft.com/office/drawing/2014/main" id="{BB106C02-5B63-4D94-A7EC-E8644E0CE160}"/>
                    </a:ext>
                  </a:extLst>
                </p14:cNvPr>
                <p14:cNvContentPartPr/>
                <p14:nvPr/>
              </p14:nvContentPartPr>
              <p14:xfrm>
                <a:off x="10215293" y="1085307"/>
                <a:ext cx="121680" cy="248760"/>
              </p14:xfrm>
            </p:contentPart>
          </mc:Choice>
          <mc:Fallback>
            <p:pic>
              <p:nvPicPr>
                <p:cNvPr id="48" name="Freihand 47">
                  <a:extLst>
                    <a:ext uri="{FF2B5EF4-FFF2-40B4-BE49-F238E27FC236}">
                      <a16:creationId xmlns:a16="http://schemas.microsoft.com/office/drawing/2014/main" id="{BB106C02-5B63-4D94-A7EC-E8644E0CE160}"/>
                    </a:ext>
                  </a:extLst>
                </p:cNvPr>
                <p:cNvPicPr/>
                <p:nvPr/>
              </p:nvPicPr>
              <p:blipFill>
                <a:blip r:embed="rId53"/>
                <a:stretch>
                  <a:fillRect/>
                </a:stretch>
              </p:blipFill>
              <p:spPr>
                <a:xfrm>
                  <a:off x="10210973" y="1080987"/>
                  <a:ext cx="130320" cy="25740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51" name="Freihand 50">
                  <a:extLst>
                    <a:ext uri="{FF2B5EF4-FFF2-40B4-BE49-F238E27FC236}">
                      <a16:creationId xmlns:a16="http://schemas.microsoft.com/office/drawing/2014/main" id="{73847B5E-437D-4BF6-814A-FDF705797A22}"/>
                    </a:ext>
                  </a:extLst>
                </p14:cNvPr>
                <p14:cNvContentPartPr/>
                <p14:nvPr/>
              </p14:nvContentPartPr>
              <p14:xfrm>
                <a:off x="10318613" y="1101147"/>
                <a:ext cx="214200" cy="208800"/>
              </p14:xfrm>
            </p:contentPart>
          </mc:Choice>
          <mc:Fallback>
            <p:pic>
              <p:nvPicPr>
                <p:cNvPr id="51" name="Freihand 50">
                  <a:extLst>
                    <a:ext uri="{FF2B5EF4-FFF2-40B4-BE49-F238E27FC236}">
                      <a16:creationId xmlns:a16="http://schemas.microsoft.com/office/drawing/2014/main" id="{73847B5E-437D-4BF6-814A-FDF705797A22}"/>
                    </a:ext>
                  </a:extLst>
                </p:cNvPr>
                <p:cNvPicPr/>
                <p:nvPr/>
              </p:nvPicPr>
              <p:blipFill>
                <a:blip r:embed="rId55"/>
                <a:stretch>
                  <a:fillRect/>
                </a:stretch>
              </p:blipFill>
              <p:spPr>
                <a:xfrm>
                  <a:off x="10314293" y="1096827"/>
                  <a:ext cx="222840" cy="21744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52" name="Freihand 51">
                  <a:extLst>
                    <a:ext uri="{FF2B5EF4-FFF2-40B4-BE49-F238E27FC236}">
                      <a16:creationId xmlns:a16="http://schemas.microsoft.com/office/drawing/2014/main" id="{B08BFC57-3D7E-48C8-8CA4-6656EA629590}"/>
                    </a:ext>
                  </a:extLst>
                </p14:cNvPr>
                <p14:cNvContentPartPr/>
                <p14:nvPr/>
              </p14:nvContentPartPr>
              <p14:xfrm>
                <a:off x="10538573" y="1144347"/>
                <a:ext cx="14760" cy="47520"/>
              </p14:xfrm>
            </p:contentPart>
          </mc:Choice>
          <mc:Fallback>
            <p:pic>
              <p:nvPicPr>
                <p:cNvPr id="52" name="Freihand 51">
                  <a:extLst>
                    <a:ext uri="{FF2B5EF4-FFF2-40B4-BE49-F238E27FC236}">
                      <a16:creationId xmlns:a16="http://schemas.microsoft.com/office/drawing/2014/main" id="{B08BFC57-3D7E-48C8-8CA4-6656EA629590}"/>
                    </a:ext>
                  </a:extLst>
                </p:cNvPr>
                <p:cNvPicPr/>
                <p:nvPr/>
              </p:nvPicPr>
              <p:blipFill>
                <a:blip r:embed="rId57"/>
                <a:stretch>
                  <a:fillRect/>
                </a:stretch>
              </p:blipFill>
              <p:spPr>
                <a:xfrm>
                  <a:off x="10534253" y="1140027"/>
                  <a:ext cx="2340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53" name="Freihand 52">
                  <a:extLst>
                    <a:ext uri="{FF2B5EF4-FFF2-40B4-BE49-F238E27FC236}">
                      <a16:creationId xmlns:a16="http://schemas.microsoft.com/office/drawing/2014/main" id="{01C48F9C-A928-47A1-B5D1-BF39EACD5789}"/>
                    </a:ext>
                  </a:extLst>
                </p14:cNvPr>
                <p14:cNvContentPartPr/>
                <p14:nvPr/>
              </p14:nvContentPartPr>
              <p14:xfrm>
                <a:off x="10518053" y="1171347"/>
                <a:ext cx="339840" cy="265680"/>
              </p14:xfrm>
            </p:contentPart>
          </mc:Choice>
          <mc:Fallback>
            <p:pic>
              <p:nvPicPr>
                <p:cNvPr id="53" name="Freihand 52">
                  <a:extLst>
                    <a:ext uri="{FF2B5EF4-FFF2-40B4-BE49-F238E27FC236}">
                      <a16:creationId xmlns:a16="http://schemas.microsoft.com/office/drawing/2014/main" id="{01C48F9C-A928-47A1-B5D1-BF39EACD5789}"/>
                    </a:ext>
                  </a:extLst>
                </p:cNvPr>
                <p:cNvPicPr/>
                <p:nvPr/>
              </p:nvPicPr>
              <p:blipFill>
                <a:blip r:embed="rId59"/>
                <a:stretch>
                  <a:fillRect/>
                </a:stretch>
              </p:blipFill>
              <p:spPr>
                <a:xfrm>
                  <a:off x="10513733" y="1167027"/>
                  <a:ext cx="348480" cy="2743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54" name="Freihand 53">
                  <a:extLst>
                    <a:ext uri="{FF2B5EF4-FFF2-40B4-BE49-F238E27FC236}">
                      <a16:creationId xmlns:a16="http://schemas.microsoft.com/office/drawing/2014/main" id="{66E5499F-D08A-409D-8E90-C634DEFDB2D3}"/>
                    </a:ext>
                  </a:extLst>
                </p14:cNvPr>
                <p14:cNvContentPartPr/>
                <p14:nvPr/>
              </p14:nvContentPartPr>
              <p14:xfrm>
                <a:off x="10989293" y="1107627"/>
                <a:ext cx="165960" cy="162720"/>
              </p14:xfrm>
            </p:contentPart>
          </mc:Choice>
          <mc:Fallback>
            <p:pic>
              <p:nvPicPr>
                <p:cNvPr id="54" name="Freihand 53">
                  <a:extLst>
                    <a:ext uri="{FF2B5EF4-FFF2-40B4-BE49-F238E27FC236}">
                      <a16:creationId xmlns:a16="http://schemas.microsoft.com/office/drawing/2014/main" id="{66E5499F-D08A-409D-8E90-C634DEFDB2D3}"/>
                    </a:ext>
                  </a:extLst>
                </p:cNvPr>
                <p:cNvPicPr/>
                <p:nvPr/>
              </p:nvPicPr>
              <p:blipFill>
                <a:blip r:embed="rId61"/>
                <a:stretch>
                  <a:fillRect/>
                </a:stretch>
              </p:blipFill>
              <p:spPr>
                <a:xfrm>
                  <a:off x="10984973" y="1103307"/>
                  <a:ext cx="17460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55" name="Freihand 54">
                  <a:extLst>
                    <a:ext uri="{FF2B5EF4-FFF2-40B4-BE49-F238E27FC236}">
                      <a16:creationId xmlns:a16="http://schemas.microsoft.com/office/drawing/2014/main" id="{6E214563-5E8C-4BD1-A3B9-15193C4D5A0B}"/>
                    </a:ext>
                  </a:extLst>
                </p14:cNvPr>
                <p14:cNvContentPartPr/>
                <p14:nvPr/>
              </p14:nvContentPartPr>
              <p14:xfrm>
                <a:off x="11176133" y="1134627"/>
                <a:ext cx="87840" cy="105480"/>
              </p14:xfrm>
            </p:contentPart>
          </mc:Choice>
          <mc:Fallback>
            <p:pic>
              <p:nvPicPr>
                <p:cNvPr id="55" name="Freihand 54">
                  <a:extLst>
                    <a:ext uri="{FF2B5EF4-FFF2-40B4-BE49-F238E27FC236}">
                      <a16:creationId xmlns:a16="http://schemas.microsoft.com/office/drawing/2014/main" id="{6E214563-5E8C-4BD1-A3B9-15193C4D5A0B}"/>
                    </a:ext>
                  </a:extLst>
                </p:cNvPr>
                <p:cNvPicPr/>
                <p:nvPr/>
              </p:nvPicPr>
              <p:blipFill>
                <a:blip r:embed="rId63"/>
                <a:stretch>
                  <a:fillRect/>
                </a:stretch>
              </p:blipFill>
              <p:spPr>
                <a:xfrm>
                  <a:off x="11171813" y="1130307"/>
                  <a:ext cx="9648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56" name="Freihand 55">
                  <a:extLst>
                    <a:ext uri="{FF2B5EF4-FFF2-40B4-BE49-F238E27FC236}">
                      <a16:creationId xmlns:a16="http://schemas.microsoft.com/office/drawing/2014/main" id="{584E7D11-846F-4FBB-A740-11F8EAF40A1C}"/>
                    </a:ext>
                  </a:extLst>
                </p14:cNvPr>
                <p14:cNvContentPartPr/>
                <p14:nvPr/>
              </p14:nvContentPartPr>
              <p14:xfrm>
                <a:off x="11281973" y="1032387"/>
                <a:ext cx="81360" cy="202320"/>
              </p14:xfrm>
            </p:contentPart>
          </mc:Choice>
          <mc:Fallback>
            <p:pic>
              <p:nvPicPr>
                <p:cNvPr id="56" name="Freihand 55">
                  <a:extLst>
                    <a:ext uri="{FF2B5EF4-FFF2-40B4-BE49-F238E27FC236}">
                      <a16:creationId xmlns:a16="http://schemas.microsoft.com/office/drawing/2014/main" id="{584E7D11-846F-4FBB-A740-11F8EAF40A1C}"/>
                    </a:ext>
                  </a:extLst>
                </p:cNvPr>
                <p:cNvPicPr/>
                <p:nvPr/>
              </p:nvPicPr>
              <p:blipFill>
                <a:blip r:embed="rId65"/>
                <a:stretch>
                  <a:fillRect/>
                </a:stretch>
              </p:blipFill>
              <p:spPr>
                <a:xfrm>
                  <a:off x="11277653" y="1028067"/>
                  <a:ext cx="9000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57" name="Freihand 56">
                  <a:extLst>
                    <a:ext uri="{FF2B5EF4-FFF2-40B4-BE49-F238E27FC236}">
                      <a16:creationId xmlns:a16="http://schemas.microsoft.com/office/drawing/2014/main" id="{245CACAD-1EBD-436C-97E9-24873FE0824F}"/>
                    </a:ext>
                  </a:extLst>
                </p14:cNvPr>
                <p14:cNvContentPartPr/>
                <p14:nvPr/>
              </p14:nvContentPartPr>
              <p14:xfrm>
                <a:off x="11356133" y="1058667"/>
                <a:ext cx="360" cy="360"/>
              </p14:xfrm>
            </p:contentPart>
          </mc:Choice>
          <mc:Fallback>
            <p:pic>
              <p:nvPicPr>
                <p:cNvPr id="57" name="Freihand 56">
                  <a:extLst>
                    <a:ext uri="{FF2B5EF4-FFF2-40B4-BE49-F238E27FC236}">
                      <a16:creationId xmlns:a16="http://schemas.microsoft.com/office/drawing/2014/main" id="{245CACAD-1EBD-436C-97E9-24873FE0824F}"/>
                    </a:ext>
                  </a:extLst>
                </p:cNvPr>
                <p:cNvPicPr/>
                <p:nvPr/>
              </p:nvPicPr>
              <p:blipFill>
                <a:blip r:embed="rId67"/>
                <a:stretch>
                  <a:fillRect/>
                </a:stretch>
              </p:blipFill>
              <p:spPr>
                <a:xfrm>
                  <a:off x="11351813" y="10543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58" name="Freihand 57">
                  <a:extLst>
                    <a:ext uri="{FF2B5EF4-FFF2-40B4-BE49-F238E27FC236}">
                      <a16:creationId xmlns:a16="http://schemas.microsoft.com/office/drawing/2014/main" id="{841DFD20-16D0-42B0-84F9-7843195F7F53}"/>
                    </a:ext>
                  </a:extLst>
                </p14:cNvPr>
                <p14:cNvContentPartPr/>
                <p14:nvPr/>
              </p14:nvContentPartPr>
              <p14:xfrm>
                <a:off x="10986773" y="1005747"/>
                <a:ext cx="142200" cy="294120"/>
              </p14:xfrm>
            </p:contentPart>
          </mc:Choice>
          <mc:Fallback>
            <p:pic>
              <p:nvPicPr>
                <p:cNvPr id="58" name="Freihand 57">
                  <a:extLst>
                    <a:ext uri="{FF2B5EF4-FFF2-40B4-BE49-F238E27FC236}">
                      <a16:creationId xmlns:a16="http://schemas.microsoft.com/office/drawing/2014/main" id="{841DFD20-16D0-42B0-84F9-7843195F7F53}"/>
                    </a:ext>
                  </a:extLst>
                </p:cNvPr>
                <p:cNvPicPr/>
                <p:nvPr/>
              </p:nvPicPr>
              <p:blipFill>
                <a:blip r:embed="rId69"/>
                <a:stretch>
                  <a:fillRect/>
                </a:stretch>
              </p:blipFill>
              <p:spPr>
                <a:xfrm>
                  <a:off x="10982453" y="1001427"/>
                  <a:ext cx="150840" cy="30276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59" name="Freihand 58">
                  <a:extLst>
                    <a:ext uri="{FF2B5EF4-FFF2-40B4-BE49-F238E27FC236}">
                      <a16:creationId xmlns:a16="http://schemas.microsoft.com/office/drawing/2014/main" id="{39D68A70-97E1-4BA8-AD64-38DE6410E65A}"/>
                    </a:ext>
                  </a:extLst>
                </p14:cNvPr>
                <p14:cNvContentPartPr/>
                <p14:nvPr/>
              </p14:nvContentPartPr>
              <p14:xfrm>
                <a:off x="11398253" y="1120227"/>
                <a:ext cx="82440" cy="147600"/>
              </p14:xfrm>
            </p:contentPart>
          </mc:Choice>
          <mc:Fallback>
            <p:pic>
              <p:nvPicPr>
                <p:cNvPr id="59" name="Freihand 58">
                  <a:extLst>
                    <a:ext uri="{FF2B5EF4-FFF2-40B4-BE49-F238E27FC236}">
                      <a16:creationId xmlns:a16="http://schemas.microsoft.com/office/drawing/2014/main" id="{39D68A70-97E1-4BA8-AD64-38DE6410E65A}"/>
                    </a:ext>
                  </a:extLst>
                </p:cNvPr>
                <p:cNvPicPr/>
                <p:nvPr/>
              </p:nvPicPr>
              <p:blipFill>
                <a:blip r:embed="rId71"/>
                <a:stretch>
                  <a:fillRect/>
                </a:stretch>
              </p:blipFill>
              <p:spPr>
                <a:xfrm>
                  <a:off x="11393933" y="1115907"/>
                  <a:ext cx="91080" cy="15624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60" name="Freihand 59">
                  <a:extLst>
                    <a:ext uri="{FF2B5EF4-FFF2-40B4-BE49-F238E27FC236}">
                      <a16:creationId xmlns:a16="http://schemas.microsoft.com/office/drawing/2014/main" id="{A7805102-22E2-4EAC-8999-3FD9D618189C}"/>
                    </a:ext>
                  </a:extLst>
                </p14:cNvPr>
                <p14:cNvContentPartPr/>
                <p14:nvPr/>
              </p14:nvContentPartPr>
              <p14:xfrm>
                <a:off x="11429213" y="1163787"/>
                <a:ext cx="254880" cy="62280"/>
              </p14:xfrm>
            </p:contentPart>
          </mc:Choice>
          <mc:Fallback>
            <p:pic>
              <p:nvPicPr>
                <p:cNvPr id="60" name="Freihand 59">
                  <a:extLst>
                    <a:ext uri="{FF2B5EF4-FFF2-40B4-BE49-F238E27FC236}">
                      <a16:creationId xmlns:a16="http://schemas.microsoft.com/office/drawing/2014/main" id="{A7805102-22E2-4EAC-8999-3FD9D618189C}"/>
                    </a:ext>
                  </a:extLst>
                </p:cNvPr>
                <p:cNvPicPr/>
                <p:nvPr/>
              </p:nvPicPr>
              <p:blipFill>
                <a:blip r:embed="rId73"/>
                <a:stretch>
                  <a:fillRect/>
                </a:stretch>
              </p:blipFill>
              <p:spPr>
                <a:xfrm>
                  <a:off x="11424893" y="1159467"/>
                  <a:ext cx="26352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61" name="Freihand 60">
                  <a:extLst>
                    <a:ext uri="{FF2B5EF4-FFF2-40B4-BE49-F238E27FC236}">
                      <a16:creationId xmlns:a16="http://schemas.microsoft.com/office/drawing/2014/main" id="{60A7719A-32B3-4EF3-9E45-3DA7FAB316E2}"/>
                    </a:ext>
                  </a:extLst>
                </p14:cNvPr>
                <p14:cNvContentPartPr/>
                <p14:nvPr/>
              </p14:nvContentPartPr>
              <p14:xfrm>
                <a:off x="11701733" y="1099707"/>
                <a:ext cx="98280" cy="143280"/>
              </p14:xfrm>
            </p:contentPart>
          </mc:Choice>
          <mc:Fallback>
            <p:pic>
              <p:nvPicPr>
                <p:cNvPr id="61" name="Freihand 60">
                  <a:extLst>
                    <a:ext uri="{FF2B5EF4-FFF2-40B4-BE49-F238E27FC236}">
                      <a16:creationId xmlns:a16="http://schemas.microsoft.com/office/drawing/2014/main" id="{60A7719A-32B3-4EF3-9E45-3DA7FAB316E2}"/>
                    </a:ext>
                  </a:extLst>
                </p:cNvPr>
                <p:cNvPicPr/>
                <p:nvPr/>
              </p:nvPicPr>
              <p:blipFill>
                <a:blip r:embed="rId75"/>
                <a:stretch>
                  <a:fillRect/>
                </a:stretch>
              </p:blipFill>
              <p:spPr>
                <a:xfrm>
                  <a:off x="11697413" y="1095387"/>
                  <a:ext cx="10692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62" name="Freihand 61">
                  <a:extLst>
                    <a:ext uri="{FF2B5EF4-FFF2-40B4-BE49-F238E27FC236}">
                      <a16:creationId xmlns:a16="http://schemas.microsoft.com/office/drawing/2014/main" id="{2917A0B6-CE17-4D34-A009-1DF00F8EAA0A}"/>
                    </a:ext>
                  </a:extLst>
                </p14:cNvPr>
                <p14:cNvContentPartPr/>
                <p14:nvPr/>
              </p14:nvContentPartPr>
              <p14:xfrm>
                <a:off x="11607773" y="1174227"/>
                <a:ext cx="161280" cy="5400"/>
              </p14:xfrm>
            </p:contentPart>
          </mc:Choice>
          <mc:Fallback>
            <p:pic>
              <p:nvPicPr>
                <p:cNvPr id="62" name="Freihand 61">
                  <a:extLst>
                    <a:ext uri="{FF2B5EF4-FFF2-40B4-BE49-F238E27FC236}">
                      <a16:creationId xmlns:a16="http://schemas.microsoft.com/office/drawing/2014/main" id="{2917A0B6-CE17-4D34-A009-1DF00F8EAA0A}"/>
                    </a:ext>
                  </a:extLst>
                </p:cNvPr>
                <p:cNvPicPr/>
                <p:nvPr/>
              </p:nvPicPr>
              <p:blipFill>
                <a:blip r:embed="rId77"/>
                <a:stretch>
                  <a:fillRect/>
                </a:stretch>
              </p:blipFill>
              <p:spPr>
                <a:xfrm>
                  <a:off x="11603453" y="1169907"/>
                  <a:ext cx="169920" cy="140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8">
            <p14:nvContentPartPr>
              <p14:cNvPr id="85" name="Freihand 84">
                <a:extLst>
                  <a:ext uri="{FF2B5EF4-FFF2-40B4-BE49-F238E27FC236}">
                    <a16:creationId xmlns:a16="http://schemas.microsoft.com/office/drawing/2014/main" id="{8DD5784D-1559-4A5C-9CD8-A49F9C9372BC}"/>
                  </a:ext>
                </a:extLst>
              </p14:cNvPr>
              <p14:cNvContentPartPr/>
              <p14:nvPr/>
            </p14:nvContentPartPr>
            <p14:xfrm>
              <a:off x="909653" y="5132427"/>
              <a:ext cx="105480" cy="79200"/>
            </p14:xfrm>
          </p:contentPart>
        </mc:Choice>
        <mc:Fallback>
          <p:pic>
            <p:nvPicPr>
              <p:cNvPr id="85" name="Freihand 84">
                <a:extLst>
                  <a:ext uri="{FF2B5EF4-FFF2-40B4-BE49-F238E27FC236}">
                    <a16:creationId xmlns:a16="http://schemas.microsoft.com/office/drawing/2014/main" id="{8DD5784D-1559-4A5C-9CD8-A49F9C9372BC}"/>
                  </a:ext>
                </a:extLst>
              </p:cNvPr>
              <p:cNvPicPr/>
              <p:nvPr/>
            </p:nvPicPr>
            <p:blipFill>
              <a:blip r:embed="rId79"/>
              <a:stretch>
                <a:fillRect/>
              </a:stretch>
            </p:blipFill>
            <p:spPr>
              <a:xfrm>
                <a:off x="905333" y="5128107"/>
                <a:ext cx="11412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86" name="Freihand 85">
                <a:extLst>
                  <a:ext uri="{FF2B5EF4-FFF2-40B4-BE49-F238E27FC236}">
                    <a16:creationId xmlns:a16="http://schemas.microsoft.com/office/drawing/2014/main" id="{1C02BA4E-5E91-46D2-A5D6-DBBB2841B6CC}"/>
                  </a:ext>
                </a:extLst>
              </p14:cNvPr>
              <p14:cNvContentPartPr/>
              <p14:nvPr/>
            </p14:nvContentPartPr>
            <p14:xfrm>
              <a:off x="7613213" y="1282947"/>
              <a:ext cx="105480" cy="50400"/>
            </p14:xfrm>
          </p:contentPart>
        </mc:Choice>
        <mc:Fallback>
          <p:pic>
            <p:nvPicPr>
              <p:cNvPr id="86" name="Freihand 85">
                <a:extLst>
                  <a:ext uri="{FF2B5EF4-FFF2-40B4-BE49-F238E27FC236}">
                    <a16:creationId xmlns:a16="http://schemas.microsoft.com/office/drawing/2014/main" id="{1C02BA4E-5E91-46D2-A5D6-DBBB2841B6CC}"/>
                  </a:ext>
                </a:extLst>
              </p:cNvPr>
              <p:cNvPicPr/>
              <p:nvPr/>
            </p:nvPicPr>
            <p:blipFill>
              <a:blip r:embed="rId81"/>
              <a:stretch>
                <a:fillRect/>
              </a:stretch>
            </p:blipFill>
            <p:spPr>
              <a:xfrm>
                <a:off x="7608893" y="1278627"/>
                <a:ext cx="114120" cy="59040"/>
              </a:xfrm>
              <a:prstGeom prst="rect">
                <a:avLst/>
              </a:prstGeom>
            </p:spPr>
          </p:pic>
        </mc:Fallback>
      </mc:AlternateContent>
      <p:grpSp>
        <p:nvGrpSpPr>
          <p:cNvPr id="88" name="Gruppieren 87">
            <a:extLst>
              <a:ext uri="{FF2B5EF4-FFF2-40B4-BE49-F238E27FC236}">
                <a16:creationId xmlns:a16="http://schemas.microsoft.com/office/drawing/2014/main" id="{F92C9FD6-D9CA-4FF6-ABD6-128B6170D3E4}"/>
              </a:ext>
            </a:extLst>
          </p:cNvPr>
          <p:cNvGrpSpPr/>
          <p:nvPr/>
        </p:nvGrpSpPr>
        <p:grpSpPr>
          <a:xfrm>
            <a:off x="7633733" y="1476267"/>
            <a:ext cx="3463200" cy="534600"/>
            <a:chOff x="7633733" y="1476267"/>
            <a:chExt cx="3463200" cy="534600"/>
          </a:xfrm>
        </p:grpSpPr>
        <mc:AlternateContent xmlns:mc="http://schemas.openxmlformats.org/markup-compatibility/2006">
          <mc:Choice xmlns:p14="http://schemas.microsoft.com/office/powerpoint/2010/main" Requires="p14">
            <p:contentPart p14:bwMode="auto" r:id="rId82">
              <p14:nvContentPartPr>
                <p14:cNvPr id="64" name="Freihand 63">
                  <a:extLst>
                    <a:ext uri="{FF2B5EF4-FFF2-40B4-BE49-F238E27FC236}">
                      <a16:creationId xmlns:a16="http://schemas.microsoft.com/office/drawing/2014/main" id="{04053FA4-7974-4993-AC5E-14B24654DBF1}"/>
                    </a:ext>
                  </a:extLst>
                </p14:cNvPr>
                <p14:cNvContentPartPr/>
                <p14:nvPr/>
              </p14:nvContentPartPr>
              <p14:xfrm>
                <a:off x="7633733" y="1476267"/>
                <a:ext cx="141480" cy="45360"/>
              </p14:xfrm>
            </p:contentPart>
          </mc:Choice>
          <mc:Fallback>
            <p:pic>
              <p:nvPicPr>
                <p:cNvPr id="64" name="Freihand 63">
                  <a:extLst>
                    <a:ext uri="{FF2B5EF4-FFF2-40B4-BE49-F238E27FC236}">
                      <a16:creationId xmlns:a16="http://schemas.microsoft.com/office/drawing/2014/main" id="{04053FA4-7974-4993-AC5E-14B24654DBF1}"/>
                    </a:ext>
                  </a:extLst>
                </p:cNvPr>
                <p:cNvPicPr/>
                <p:nvPr/>
              </p:nvPicPr>
              <p:blipFill>
                <a:blip r:embed="rId83"/>
                <a:stretch>
                  <a:fillRect/>
                </a:stretch>
              </p:blipFill>
              <p:spPr>
                <a:xfrm>
                  <a:off x="7629413" y="1471947"/>
                  <a:ext cx="15012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65" name="Freihand 64">
                  <a:extLst>
                    <a:ext uri="{FF2B5EF4-FFF2-40B4-BE49-F238E27FC236}">
                      <a16:creationId xmlns:a16="http://schemas.microsoft.com/office/drawing/2014/main" id="{0FC4658C-27F7-464A-9B6D-3944C196FCA1}"/>
                    </a:ext>
                  </a:extLst>
                </p14:cNvPr>
                <p14:cNvContentPartPr/>
                <p14:nvPr/>
              </p14:nvContentPartPr>
              <p14:xfrm>
                <a:off x="7848293" y="1631427"/>
                <a:ext cx="617400" cy="149400"/>
              </p14:xfrm>
            </p:contentPart>
          </mc:Choice>
          <mc:Fallback>
            <p:pic>
              <p:nvPicPr>
                <p:cNvPr id="65" name="Freihand 64">
                  <a:extLst>
                    <a:ext uri="{FF2B5EF4-FFF2-40B4-BE49-F238E27FC236}">
                      <a16:creationId xmlns:a16="http://schemas.microsoft.com/office/drawing/2014/main" id="{0FC4658C-27F7-464A-9B6D-3944C196FCA1}"/>
                    </a:ext>
                  </a:extLst>
                </p:cNvPr>
                <p:cNvPicPr/>
                <p:nvPr/>
              </p:nvPicPr>
              <p:blipFill>
                <a:blip r:embed="rId85"/>
                <a:stretch>
                  <a:fillRect/>
                </a:stretch>
              </p:blipFill>
              <p:spPr>
                <a:xfrm>
                  <a:off x="7843973" y="1627107"/>
                  <a:ext cx="62604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66" name="Freihand 65">
                  <a:extLst>
                    <a:ext uri="{FF2B5EF4-FFF2-40B4-BE49-F238E27FC236}">
                      <a16:creationId xmlns:a16="http://schemas.microsoft.com/office/drawing/2014/main" id="{8BF6D4D1-8D71-440F-937B-573D58C85EC0}"/>
                    </a:ext>
                  </a:extLst>
                </p14:cNvPr>
                <p14:cNvContentPartPr/>
                <p14:nvPr/>
              </p14:nvContentPartPr>
              <p14:xfrm>
                <a:off x="7823453" y="1554027"/>
                <a:ext cx="303120" cy="291960"/>
              </p14:xfrm>
            </p:contentPart>
          </mc:Choice>
          <mc:Fallback>
            <p:pic>
              <p:nvPicPr>
                <p:cNvPr id="66" name="Freihand 65">
                  <a:extLst>
                    <a:ext uri="{FF2B5EF4-FFF2-40B4-BE49-F238E27FC236}">
                      <a16:creationId xmlns:a16="http://schemas.microsoft.com/office/drawing/2014/main" id="{8BF6D4D1-8D71-440F-937B-573D58C85EC0}"/>
                    </a:ext>
                  </a:extLst>
                </p:cNvPr>
                <p:cNvPicPr/>
                <p:nvPr/>
              </p:nvPicPr>
              <p:blipFill>
                <a:blip r:embed="rId87"/>
                <a:stretch>
                  <a:fillRect/>
                </a:stretch>
              </p:blipFill>
              <p:spPr>
                <a:xfrm>
                  <a:off x="7819133" y="1549707"/>
                  <a:ext cx="311760" cy="30060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67" name="Freihand 66">
                  <a:extLst>
                    <a:ext uri="{FF2B5EF4-FFF2-40B4-BE49-F238E27FC236}">
                      <a16:creationId xmlns:a16="http://schemas.microsoft.com/office/drawing/2014/main" id="{5B1B0E47-A7B6-43B8-80AC-0E3DCE0CDB7E}"/>
                    </a:ext>
                  </a:extLst>
                </p14:cNvPr>
                <p14:cNvContentPartPr/>
                <p14:nvPr/>
              </p14:nvContentPartPr>
              <p14:xfrm>
                <a:off x="8685293" y="1769667"/>
                <a:ext cx="164520" cy="106920"/>
              </p14:xfrm>
            </p:contentPart>
          </mc:Choice>
          <mc:Fallback>
            <p:pic>
              <p:nvPicPr>
                <p:cNvPr id="67" name="Freihand 66">
                  <a:extLst>
                    <a:ext uri="{FF2B5EF4-FFF2-40B4-BE49-F238E27FC236}">
                      <a16:creationId xmlns:a16="http://schemas.microsoft.com/office/drawing/2014/main" id="{5B1B0E47-A7B6-43B8-80AC-0E3DCE0CDB7E}"/>
                    </a:ext>
                  </a:extLst>
                </p:cNvPr>
                <p:cNvPicPr/>
                <p:nvPr/>
              </p:nvPicPr>
              <p:blipFill>
                <a:blip r:embed="rId89"/>
                <a:stretch>
                  <a:fillRect/>
                </a:stretch>
              </p:blipFill>
              <p:spPr>
                <a:xfrm>
                  <a:off x="8680973" y="1765347"/>
                  <a:ext cx="17316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68" name="Freihand 67">
                  <a:extLst>
                    <a:ext uri="{FF2B5EF4-FFF2-40B4-BE49-F238E27FC236}">
                      <a16:creationId xmlns:a16="http://schemas.microsoft.com/office/drawing/2014/main" id="{AA8F4083-BCFE-402F-B7BA-CD7C9A68E3C9}"/>
                    </a:ext>
                  </a:extLst>
                </p14:cNvPr>
                <p14:cNvContentPartPr/>
                <p14:nvPr/>
              </p14:nvContentPartPr>
              <p14:xfrm>
                <a:off x="8877893" y="1764987"/>
                <a:ext cx="161640" cy="112680"/>
              </p14:xfrm>
            </p:contentPart>
          </mc:Choice>
          <mc:Fallback>
            <p:pic>
              <p:nvPicPr>
                <p:cNvPr id="68" name="Freihand 67">
                  <a:extLst>
                    <a:ext uri="{FF2B5EF4-FFF2-40B4-BE49-F238E27FC236}">
                      <a16:creationId xmlns:a16="http://schemas.microsoft.com/office/drawing/2014/main" id="{AA8F4083-BCFE-402F-B7BA-CD7C9A68E3C9}"/>
                    </a:ext>
                  </a:extLst>
                </p:cNvPr>
                <p:cNvPicPr/>
                <p:nvPr/>
              </p:nvPicPr>
              <p:blipFill>
                <a:blip r:embed="rId91"/>
                <a:stretch>
                  <a:fillRect/>
                </a:stretch>
              </p:blipFill>
              <p:spPr>
                <a:xfrm>
                  <a:off x="8873573" y="1760667"/>
                  <a:ext cx="17028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69" name="Freihand 68">
                  <a:extLst>
                    <a:ext uri="{FF2B5EF4-FFF2-40B4-BE49-F238E27FC236}">
                      <a16:creationId xmlns:a16="http://schemas.microsoft.com/office/drawing/2014/main" id="{15EF786E-63B5-4B62-B284-5F2F37A6B16C}"/>
                    </a:ext>
                  </a:extLst>
                </p14:cNvPr>
                <p14:cNvContentPartPr/>
                <p14:nvPr/>
              </p14:nvContentPartPr>
              <p14:xfrm>
                <a:off x="9109733" y="1653027"/>
                <a:ext cx="83520" cy="206280"/>
              </p14:xfrm>
            </p:contentPart>
          </mc:Choice>
          <mc:Fallback>
            <p:pic>
              <p:nvPicPr>
                <p:cNvPr id="69" name="Freihand 68">
                  <a:extLst>
                    <a:ext uri="{FF2B5EF4-FFF2-40B4-BE49-F238E27FC236}">
                      <a16:creationId xmlns:a16="http://schemas.microsoft.com/office/drawing/2014/main" id="{15EF786E-63B5-4B62-B284-5F2F37A6B16C}"/>
                    </a:ext>
                  </a:extLst>
                </p:cNvPr>
                <p:cNvPicPr/>
                <p:nvPr/>
              </p:nvPicPr>
              <p:blipFill>
                <a:blip r:embed="rId93"/>
                <a:stretch>
                  <a:fillRect/>
                </a:stretch>
              </p:blipFill>
              <p:spPr>
                <a:xfrm>
                  <a:off x="9105413" y="1648707"/>
                  <a:ext cx="92160" cy="21492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70" name="Freihand 69">
                  <a:extLst>
                    <a:ext uri="{FF2B5EF4-FFF2-40B4-BE49-F238E27FC236}">
                      <a16:creationId xmlns:a16="http://schemas.microsoft.com/office/drawing/2014/main" id="{3A3EB70A-5396-460A-B295-D5FE179942C9}"/>
                    </a:ext>
                  </a:extLst>
                </p14:cNvPr>
                <p14:cNvContentPartPr/>
                <p14:nvPr/>
              </p14:nvContentPartPr>
              <p14:xfrm>
                <a:off x="9151493" y="1678587"/>
                <a:ext cx="173160" cy="179280"/>
              </p14:xfrm>
            </p:contentPart>
          </mc:Choice>
          <mc:Fallback>
            <p:pic>
              <p:nvPicPr>
                <p:cNvPr id="70" name="Freihand 69">
                  <a:extLst>
                    <a:ext uri="{FF2B5EF4-FFF2-40B4-BE49-F238E27FC236}">
                      <a16:creationId xmlns:a16="http://schemas.microsoft.com/office/drawing/2014/main" id="{3A3EB70A-5396-460A-B295-D5FE179942C9}"/>
                    </a:ext>
                  </a:extLst>
                </p:cNvPr>
                <p:cNvPicPr/>
                <p:nvPr/>
              </p:nvPicPr>
              <p:blipFill>
                <a:blip r:embed="rId95"/>
                <a:stretch>
                  <a:fillRect/>
                </a:stretch>
              </p:blipFill>
              <p:spPr>
                <a:xfrm>
                  <a:off x="9147173" y="1674267"/>
                  <a:ext cx="18180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71" name="Freihand 70">
                  <a:extLst>
                    <a:ext uri="{FF2B5EF4-FFF2-40B4-BE49-F238E27FC236}">
                      <a16:creationId xmlns:a16="http://schemas.microsoft.com/office/drawing/2014/main" id="{B11A7A06-D314-47C6-B24F-C625345D6D20}"/>
                    </a:ext>
                  </a:extLst>
                </p14:cNvPr>
                <p14:cNvContentPartPr/>
                <p14:nvPr/>
              </p14:nvContentPartPr>
              <p14:xfrm>
                <a:off x="9343013" y="1822587"/>
                <a:ext cx="7560" cy="29160"/>
              </p14:xfrm>
            </p:contentPart>
          </mc:Choice>
          <mc:Fallback>
            <p:pic>
              <p:nvPicPr>
                <p:cNvPr id="71" name="Freihand 70">
                  <a:extLst>
                    <a:ext uri="{FF2B5EF4-FFF2-40B4-BE49-F238E27FC236}">
                      <a16:creationId xmlns:a16="http://schemas.microsoft.com/office/drawing/2014/main" id="{B11A7A06-D314-47C6-B24F-C625345D6D20}"/>
                    </a:ext>
                  </a:extLst>
                </p:cNvPr>
                <p:cNvPicPr/>
                <p:nvPr/>
              </p:nvPicPr>
              <p:blipFill>
                <a:blip r:embed="rId97"/>
                <a:stretch>
                  <a:fillRect/>
                </a:stretch>
              </p:blipFill>
              <p:spPr>
                <a:xfrm>
                  <a:off x="9338693" y="1818267"/>
                  <a:ext cx="1620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72" name="Freihand 71">
                  <a:extLst>
                    <a:ext uri="{FF2B5EF4-FFF2-40B4-BE49-F238E27FC236}">
                      <a16:creationId xmlns:a16="http://schemas.microsoft.com/office/drawing/2014/main" id="{9EB08043-5D5D-4FBA-B1B4-9FED9DB5CF8D}"/>
                    </a:ext>
                  </a:extLst>
                </p14:cNvPr>
                <p14:cNvContentPartPr/>
                <p14:nvPr/>
              </p14:nvContentPartPr>
              <p14:xfrm>
                <a:off x="9556853" y="1691907"/>
                <a:ext cx="131040" cy="318960"/>
              </p14:xfrm>
            </p:contentPart>
          </mc:Choice>
          <mc:Fallback>
            <p:pic>
              <p:nvPicPr>
                <p:cNvPr id="72" name="Freihand 71">
                  <a:extLst>
                    <a:ext uri="{FF2B5EF4-FFF2-40B4-BE49-F238E27FC236}">
                      <a16:creationId xmlns:a16="http://schemas.microsoft.com/office/drawing/2014/main" id="{9EB08043-5D5D-4FBA-B1B4-9FED9DB5CF8D}"/>
                    </a:ext>
                  </a:extLst>
                </p:cNvPr>
                <p:cNvPicPr/>
                <p:nvPr/>
              </p:nvPicPr>
              <p:blipFill>
                <a:blip r:embed="rId99"/>
                <a:stretch>
                  <a:fillRect/>
                </a:stretch>
              </p:blipFill>
              <p:spPr>
                <a:xfrm>
                  <a:off x="9552533" y="1687587"/>
                  <a:ext cx="139680" cy="32760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73" name="Freihand 72">
                  <a:extLst>
                    <a:ext uri="{FF2B5EF4-FFF2-40B4-BE49-F238E27FC236}">
                      <a16:creationId xmlns:a16="http://schemas.microsoft.com/office/drawing/2014/main" id="{E91B74DF-70F3-44D5-BA82-C7D8BCB7D03B}"/>
                    </a:ext>
                  </a:extLst>
                </p14:cNvPr>
                <p14:cNvContentPartPr/>
                <p14:nvPr/>
              </p14:nvContentPartPr>
              <p14:xfrm>
                <a:off x="9727133" y="1718187"/>
                <a:ext cx="161640" cy="112320"/>
              </p14:xfrm>
            </p:contentPart>
          </mc:Choice>
          <mc:Fallback>
            <p:pic>
              <p:nvPicPr>
                <p:cNvPr id="73" name="Freihand 72">
                  <a:extLst>
                    <a:ext uri="{FF2B5EF4-FFF2-40B4-BE49-F238E27FC236}">
                      <a16:creationId xmlns:a16="http://schemas.microsoft.com/office/drawing/2014/main" id="{E91B74DF-70F3-44D5-BA82-C7D8BCB7D03B}"/>
                    </a:ext>
                  </a:extLst>
                </p:cNvPr>
                <p:cNvPicPr/>
                <p:nvPr/>
              </p:nvPicPr>
              <p:blipFill>
                <a:blip r:embed="rId101"/>
                <a:stretch>
                  <a:fillRect/>
                </a:stretch>
              </p:blipFill>
              <p:spPr>
                <a:xfrm>
                  <a:off x="9722813" y="1713867"/>
                  <a:ext cx="17028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74" name="Freihand 73">
                  <a:extLst>
                    <a:ext uri="{FF2B5EF4-FFF2-40B4-BE49-F238E27FC236}">
                      <a16:creationId xmlns:a16="http://schemas.microsoft.com/office/drawing/2014/main" id="{5D35095B-E5B2-4DC1-8CA6-0AB80E5AB765}"/>
                    </a:ext>
                  </a:extLst>
                </p14:cNvPr>
                <p14:cNvContentPartPr/>
                <p14:nvPr/>
              </p14:nvContentPartPr>
              <p14:xfrm>
                <a:off x="9928733" y="1631787"/>
                <a:ext cx="174600" cy="165960"/>
              </p14:xfrm>
            </p:contentPart>
          </mc:Choice>
          <mc:Fallback>
            <p:pic>
              <p:nvPicPr>
                <p:cNvPr id="74" name="Freihand 73">
                  <a:extLst>
                    <a:ext uri="{FF2B5EF4-FFF2-40B4-BE49-F238E27FC236}">
                      <a16:creationId xmlns:a16="http://schemas.microsoft.com/office/drawing/2014/main" id="{5D35095B-E5B2-4DC1-8CA6-0AB80E5AB765}"/>
                    </a:ext>
                  </a:extLst>
                </p:cNvPr>
                <p:cNvPicPr/>
                <p:nvPr/>
              </p:nvPicPr>
              <p:blipFill>
                <a:blip r:embed="rId103"/>
                <a:stretch>
                  <a:fillRect/>
                </a:stretch>
              </p:blipFill>
              <p:spPr>
                <a:xfrm>
                  <a:off x="9924413" y="1627467"/>
                  <a:ext cx="18324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75" name="Freihand 74">
                  <a:extLst>
                    <a:ext uri="{FF2B5EF4-FFF2-40B4-BE49-F238E27FC236}">
                      <a16:creationId xmlns:a16="http://schemas.microsoft.com/office/drawing/2014/main" id="{D808F195-3358-4AD5-A6E2-131EEA7ECFF9}"/>
                    </a:ext>
                  </a:extLst>
                </p14:cNvPr>
                <p14:cNvContentPartPr/>
                <p14:nvPr/>
              </p14:nvContentPartPr>
              <p14:xfrm>
                <a:off x="10154093" y="1765707"/>
                <a:ext cx="13320" cy="19800"/>
              </p14:xfrm>
            </p:contentPart>
          </mc:Choice>
          <mc:Fallback>
            <p:pic>
              <p:nvPicPr>
                <p:cNvPr id="75" name="Freihand 74">
                  <a:extLst>
                    <a:ext uri="{FF2B5EF4-FFF2-40B4-BE49-F238E27FC236}">
                      <a16:creationId xmlns:a16="http://schemas.microsoft.com/office/drawing/2014/main" id="{D808F195-3358-4AD5-A6E2-131EEA7ECFF9}"/>
                    </a:ext>
                  </a:extLst>
                </p:cNvPr>
                <p:cNvPicPr/>
                <p:nvPr/>
              </p:nvPicPr>
              <p:blipFill>
                <a:blip r:embed="rId105"/>
                <a:stretch>
                  <a:fillRect/>
                </a:stretch>
              </p:blipFill>
              <p:spPr>
                <a:xfrm>
                  <a:off x="10149773" y="1761387"/>
                  <a:ext cx="2196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76" name="Freihand 75">
                  <a:extLst>
                    <a:ext uri="{FF2B5EF4-FFF2-40B4-BE49-F238E27FC236}">
                      <a16:creationId xmlns:a16="http://schemas.microsoft.com/office/drawing/2014/main" id="{4B77739C-4E39-4694-B6BF-8F486C74F737}"/>
                    </a:ext>
                  </a:extLst>
                </p14:cNvPr>
                <p14:cNvContentPartPr/>
                <p14:nvPr/>
              </p14:nvContentPartPr>
              <p14:xfrm>
                <a:off x="10379093" y="1635027"/>
                <a:ext cx="18360" cy="121680"/>
              </p14:xfrm>
            </p:contentPart>
          </mc:Choice>
          <mc:Fallback>
            <p:pic>
              <p:nvPicPr>
                <p:cNvPr id="76" name="Freihand 75">
                  <a:extLst>
                    <a:ext uri="{FF2B5EF4-FFF2-40B4-BE49-F238E27FC236}">
                      <a16:creationId xmlns:a16="http://schemas.microsoft.com/office/drawing/2014/main" id="{4B77739C-4E39-4694-B6BF-8F486C74F737}"/>
                    </a:ext>
                  </a:extLst>
                </p:cNvPr>
                <p:cNvPicPr/>
                <p:nvPr/>
              </p:nvPicPr>
              <p:blipFill>
                <a:blip r:embed="rId107"/>
                <a:stretch>
                  <a:fillRect/>
                </a:stretch>
              </p:blipFill>
              <p:spPr>
                <a:xfrm>
                  <a:off x="10374773" y="1630707"/>
                  <a:ext cx="2700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77" name="Freihand 76">
                  <a:extLst>
                    <a:ext uri="{FF2B5EF4-FFF2-40B4-BE49-F238E27FC236}">
                      <a16:creationId xmlns:a16="http://schemas.microsoft.com/office/drawing/2014/main" id="{5C2F0D59-E869-4BC5-92CF-6F7C8A87B878}"/>
                    </a:ext>
                  </a:extLst>
                </p14:cNvPr>
                <p14:cNvContentPartPr/>
                <p14:nvPr/>
              </p14:nvContentPartPr>
              <p14:xfrm>
                <a:off x="10299533" y="1627107"/>
                <a:ext cx="167760" cy="6480"/>
              </p14:xfrm>
            </p:contentPart>
          </mc:Choice>
          <mc:Fallback>
            <p:pic>
              <p:nvPicPr>
                <p:cNvPr id="77" name="Freihand 76">
                  <a:extLst>
                    <a:ext uri="{FF2B5EF4-FFF2-40B4-BE49-F238E27FC236}">
                      <a16:creationId xmlns:a16="http://schemas.microsoft.com/office/drawing/2014/main" id="{5C2F0D59-E869-4BC5-92CF-6F7C8A87B878}"/>
                    </a:ext>
                  </a:extLst>
                </p:cNvPr>
                <p:cNvPicPr/>
                <p:nvPr/>
              </p:nvPicPr>
              <p:blipFill>
                <a:blip r:embed="rId109"/>
                <a:stretch>
                  <a:fillRect/>
                </a:stretch>
              </p:blipFill>
              <p:spPr>
                <a:xfrm>
                  <a:off x="10295213" y="1622787"/>
                  <a:ext cx="17640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78" name="Freihand 77">
                  <a:extLst>
                    <a:ext uri="{FF2B5EF4-FFF2-40B4-BE49-F238E27FC236}">
                      <a16:creationId xmlns:a16="http://schemas.microsoft.com/office/drawing/2014/main" id="{7D645464-7704-457C-9047-B50991062863}"/>
                    </a:ext>
                  </a:extLst>
                </p14:cNvPr>
                <p14:cNvContentPartPr/>
                <p14:nvPr/>
              </p14:nvContentPartPr>
              <p14:xfrm>
                <a:off x="10334813" y="1677867"/>
                <a:ext cx="313560" cy="54000"/>
              </p14:xfrm>
            </p:contentPart>
          </mc:Choice>
          <mc:Fallback>
            <p:pic>
              <p:nvPicPr>
                <p:cNvPr id="78" name="Freihand 77">
                  <a:extLst>
                    <a:ext uri="{FF2B5EF4-FFF2-40B4-BE49-F238E27FC236}">
                      <a16:creationId xmlns:a16="http://schemas.microsoft.com/office/drawing/2014/main" id="{7D645464-7704-457C-9047-B50991062863}"/>
                    </a:ext>
                  </a:extLst>
                </p:cNvPr>
                <p:cNvPicPr/>
                <p:nvPr/>
              </p:nvPicPr>
              <p:blipFill>
                <a:blip r:embed="rId111"/>
                <a:stretch>
                  <a:fillRect/>
                </a:stretch>
              </p:blipFill>
              <p:spPr>
                <a:xfrm>
                  <a:off x="10330493" y="1673547"/>
                  <a:ext cx="32220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79" name="Freihand 78">
                  <a:extLst>
                    <a:ext uri="{FF2B5EF4-FFF2-40B4-BE49-F238E27FC236}">
                      <a16:creationId xmlns:a16="http://schemas.microsoft.com/office/drawing/2014/main" id="{6FB038E2-F101-4D0F-AE06-7E21A047A6FB}"/>
                    </a:ext>
                  </a:extLst>
                </p14:cNvPr>
                <p14:cNvContentPartPr/>
                <p14:nvPr/>
              </p14:nvContentPartPr>
              <p14:xfrm>
                <a:off x="10654133" y="1572747"/>
                <a:ext cx="105480" cy="152280"/>
              </p14:xfrm>
            </p:contentPart>
          </mc:Choice>
          <mc:Fallback>
            <p:pic>
              <p:nvPicPr>
                <p:cNvPr id="79" name="Freihand 78">
                  <a:extLst>
                    <a:ext uri="{FF2B5EF4-FFF2-40B4-BE49-F238E27FC236}">
                      <a16:creationId xmlns:a16="http://schemas.microsoft.com/office/drawing/2014/main" id="{6FB038E2-F101-4D0F-AE06-7E21A047A6FB}"/>
                    </a:ext>
                  </a:extLst>
                </p:cNvPr>
                <p:cNvPicPr/>
                <p:nvPr/>
              </p:nvPicPr>
              <p:blipFill>
                <a:blip r:embed="rId113"/>
                <a:stretch>
                  <a:fillRect/>
                </a:stretch>
              </p:blipFill>
              <p:spPr>
                <a:xfrm>
                  <a:off x="10649813" y="1568427"/>
                  <a:ext cx="11412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80" name="Freihand 79">
                  <a:extLst>
                    <a:ext uri="{FF2B5EF4-FFF2-40B4-BE49-F238E27FC236}">
                      <a16:creationId xmlns:a16="http://schemas.microsoft.com/office/drawing/2014/main" id="{76F0A990-1F31-4215-B3C5-1A6F6B405863}"/>
                    </a:ext>
                  </a:extLst>
                </p14:cNvPr>
                <p14:cNvContentPartPr/>
                <p14:nvPr/>
              </p14:nvContentPartPr>
              <p14:xfrm>
                <a:off x="10782653" y="1556187"/>
                <a:ext cx="140400" cy="210240"/>
              </p14:xfrm>
            </p:contentPart>
          </mc:Choice>
          <mc:Fallback>
            <p:pic>
              <p:nvPicPr>
                <p:cNvPr id="80" name="Freihand 79">
                  <a:extLst>
                    <a:ext uri="{FF2B5EF4-FFF2-40B4-BE49-F238E27FC236}">
                      <a16:creationId xmlns:a16="http://schemas.microsoft.com/office/drawing/2014/main" id="{76F0A990-1F31-4215-B3C5-1A6F6B405863}"/>
                    </a:ext>
                  </a:extLst>
                </p:cNvPr>
                <p:cNvPicPr/>
                <p:nvPr/>
              </p:nvPicPr>
              <p:blipFill>
                <a:blip r:embed="rId115"/>
                <a:stretch>
                  <a:fillRect/>
                </a:stretch>
              </p:blipFill>
              <p:spPr>
                <a:xfrm>
                  <a:off x="10778333" y="1551867"/>
                  <a:ext cx="149040" cy="21888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81" name="Freihand 80">
                  <a:extLst>
                    <a:ext uri="{FF2B5EF4-FFF2-40B4-BE49-F238E27FC236}">
                      <a16:creationId xmlns:a16="http://schemas.microsoft.com/office/drawing/2014/main" id="{91C80727-417A-4672-B12C-96F6F354F976}"/>
                    </a:ext>
                  </a:extLst>
                </p14:cNvPr>
                <p14:cNvContentPartPr/>
                <p14:nvPr/>
              </p14:nvContentPartPr>
              <p14:xfrm>
                <a:off x="10937093" y="1573107"/>
                <a:ext cx="18720" cy="62280"/>
              </p14:xfrm>
            </p:contentPart>
          </mc:Choice>
          <mc:Fallback>
            <p:pic>
              <p:nvPicPr>
                <p:cNvPr id="81" name="Freihand 80">
                  <a:extLst>
                    <a:ext uri="{FF2B5EF4-FFF2-40B4-BE49-F238E27FC236}">
                      <a16:creationId xmlns:a16="http://schemas.microsoft.com/office/drawing/2014/main" id="{91C80727-417A-4672-B12C-96F6F354F976}"/>
                    </a:ext>
                  </a:extLst>
                </p:cNvPr>
                <p:cNvPicPr/>
                <p:nvPr/>
              </p:nvPicPr>
              <p:blipFill>
                <a:blip r:embed="rId117"/>
                <a:stretch>
                  <a:fillRect/>
                </a:stretch>
              </p:blipFill>
              <p:spPr>
                <a:xfrm>
                  <a:off x="10932773" y="1568787"/>
                  <a:ext cx="2736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82" name="Freihand 81">
                  <a:extLst>
                    <a:ext uri="{FF2B5EF4-FFF2-40B4-BE49-F238E27FC236}">
                      <a16:creationId xmlns:a16="http://schemas.microsoft.com/office/drawing/2014/main" id="{D63B6F06-6274-4B98-9C61-B3F4A1AD7957}"/>
                    </a:ext>
                  </a:extLst>
                </p14:cNvPr>
                <p14:cNvContentPartPr/>
                <p14:nvPr/>
              </p14:nvContentPartPr>
              <p14:xfrm>
                <a:off x="10979213" y="1670667"/>
                <a:ext cx="117720" cy="100080"/>
              </p14:xfrm>
            </p:contentPart>
          </mc:Choice>
          <mc:Fallback>
            <p:pic>
              <p:nvPicPr>
                <p:cNvPr id="82" name="Freihand 81">
                  <a:extLst>
                    <a:ext uri="{FF2B5EF4-FFF2-40B4-BE49-F238E27FC236}">
                      <a16:creationId xmlns:a16="http://schemas.microsoft.com/office/drawing/2014/main" id="{D63B6F06-6274-4B98-9C61-B3F4A1AD7957}"/>
                    </a:ext>
                  </a:extLst>
                </p:cNvPr>
                <p:cNvPicPr/>
                <p:nvPr/>
              </p:nvPicPr>
              <p:blipFill>
                <a:blip r:embed="rId119"/>
                <a:stretch>
                  <a:fillRect/>
                </a:stretch>
              </p:blipFill>
              <p:spPr>
                <a:xfrm>
                  <a:off x="10974893" y="1666347"/>
                  <a:ext cx="12636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87" name="Freihand 86">
                  <a:extLst>
                    <a:ext uri="{FF2B5EF4-FFF2-40B4-BE49-F238E27FC236}">
                      <a16:creationId xmlns:a16="http://schemas.microsoft.com/office/drawing/2014/main" id="{8DBD0F0F-73B5-4EB0-8EC9-1AF981AB4C98}"/>
                    </a:ext>
                  </a:extLst>
                </p14:cNvPr>
                <p14:cNvContentPartPr/>
                <p14:nvPr/>
              </p14:nvContentPartPr>
              <p14:xfrm>
                <a:off x="7985453" y="1484547"/>
                <a:ext cx="1129320" cy="45360"/>
              </p14:xfrm>
            </p:contentPart>
          </mc:Choice>
          <mc:Fallback>
            <p:pic>
              <p:nvPicPr>
                <p:cNvPr id="87" name="Freihand 86">
                  <a:extLst>
                    <a:ext uri="{FF2B5EF4-FFF2-40B4-BE49-F238E27FC236}">
                      <a16:creationId xmlns:a16="http://schemas.microsoft.com/office/drawing/2014/main" id="{8DBD0F0F-73B5-4EB0-8EC9-1AF981AB4C98}"/>
                    </a:ext>
                  </a:extLst>
                </p:cNvPr>
                <p:cNvPicPr/>
                <p:nvPr/>
              </p:nvPicPr>
              <p:blipFill>
                <a:blip r:embed="rId121"/>
                <a:stretch>
                  <a:fillRect/>
                </a:stretch>
              </p:blipFill>
              <p:spPr>
                <a:xfrm>
                  <a:off x="7981133" y="1480227"/>
                  <a:ext cx="1137960" cy="54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22">
            <p14:nvContentPartPr>
              <p14:cNvPr id="89" name="Freihand 88">
                <a:extLst>
                  <a:ext uri="{FF2B5EF4-FFF2-40B4-BE49-F238E27FC236}">
                    <a16:creationId xmlns:a16="http://schemas.microsoft.com/office/drawing/2014/main" id="{40CB0725-F8EF-4B4A-8B00-4A7F1CAAF9A0}"/>
                  </a:ext>
                </a:extLst>
              </p14:cNvPr>
              <p14:cNvContentPartPr/>
              <p14:nvPr/>
            </p14:nvContentPartPr>
            <p14:xfrm>
              <a:off x="7279493" y="1127427"/>
              <a:ext cx="1477440" cy="59040"/>
            </p14:xfrm>
          </p:contentPart>
        </mc:Choice>
        <mc:Fallback>
          <p:pic>
            <p:nvPicPr>
              <p:cNvPr id="89" name="Freihand 88">
                <a:extLst>
                  <a:ext uri="{FF2B5EF4-FFF2-40B4-BE49-F238E27FC236}">
                    <a16:creationId xmlns:a16="http://schemas.microsoft.com/office/drawing/2014/main" id="{40CB0725-F8EF-4B4A-8B00-4A7F1CAAF9A0}"/>
                  </a:ext>
                </a:extLst>
              </p:cNvPr>
              <p:cNvPicPr/>
              <p:nvPr/>
            </p:nvPicPr>
            <p:blipFill>
              <a:blip r:embed="rId123"/>
              <a:stretch>
                <a:fillRect/>
              </a:stretch>
            </p:blipFill>
            <p:spPr>
              <a:xfrm>
                <a:off x="7275173" y="1123107"/>
                <a:ext cx="148608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90" name="Freihand 89">
                <a:extLst>
                  <a:ext uri="{FF2B5EF4-FFF2-40B4-BE49-F238E27FC236}">
                    <a16:creationId xmlns:a16="http://schemas.microsoft.com/office/drawing/2014/main" id="{820108E8-DE6D-491F-9CA7-28943D8C3870}"/>
                  </a:ext>
                </a:extLst>
              </p14:cNvPr>
              <p14:cNvContentPartPr/>
              <p14:nvPr/>
            </p14:nvContentPartPr>
            <p14:xfrm>
              <a:off x="2061293" y="4300827"/>
              <a:ext cx="440280" cy="291600"/>
            </p14:xfrm>
          </p:contentPart>
        </mc:Choice>
        <mc:Fallback>
          <p:pic>
            <p:nvPicPr>
              <p:cNvPr id="90" name="Freihand 89">
                <a:extLst>
                  <a:ext uri="{FF2B5EF4-FFF2-40B4-BE49-F238E27FC236}">
                    <a16:creationId xmlns:a16="http://schemas.microsoft.com/office/drawing/2014/main" id="{820108E8-DE6D-491F-9CA7-28943D8C3870}"/>
                  </a:ext>
                </a:extLst>
              </p:cNvPr>
              <p:cNvPicPr/>
              <p:nvPr/>
            </p:nvPicPr>
            <p:blipFill>
              <a:blip r:embed="rId125"/>
              <a:stretch>
                <a:fillRect/>
              </a:stretch>
            </p:blipFill>
            <p:spPr>
              <a:xfrm>
                <a:off x="2056973" y="4296507"/>
                <a:ext cx="448920" cy="30024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91" name="Freihand 90">
                <a:extLst>
                  <a:ext uri="{FF2B5EF4-FFF2-40B4-BE49-F238E27FC236}">
                    <a16:creationId xmlns:a16="http://schemas.microsoft.com/office/drawing/2014/main" id="{F41A8119-830F-4E86-8429-4CE37F39B000}"/>
                  </a:ext>
                </a:extLst>
              </p14:cNvPr>
              <p14:cNvContentPartPr/>
              <p14:nvPr/>
            </p14:nvContentPartPr>
            <p14:xfrm>
              <a:off x="1911533" y="2846067"/>
              <a:ext cx="957960" cy="546480"/>
            </p14:xfrm>
          </p:contentPart>
        </mc:Choice>
        <mc:Fallback>
          <p:pic>
            <p:nvPicPr>
              <p:cNvPr id="91" name="Freihand 90">
                <a:extLst>
                  <a:ext uri="{FF2B5EF4-FFF2-40B4-BE49-F238E27FC236}">
                    <a16:creationId xmlns:a16="http://schemas.microsoft.com/office/drawing/2014/main" id="{F41A8119-830F-4E86-8429-4CE37F39B000}"/>
                  </a:ext>
                </a:extLst>
              </p:cNvPr>
              <p:cNvPicPr/>
              <p:nvPr/>
            </p:nvPicPr>
            <p:blipFill>
              <a:blip r:embed="rId127"/>
              <a:stretch>
                <a:fillRect/>
              </a:stretch>
            </p:blipFill>
            <p:spPr>
              <a:xfrm>
                <a:off x="1907213" y="2841747"/>
                <a:ext cx="966600" cy="55512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92" name="Freihand 91">
                <a:extLst>
                  <a:ext uri="{FF2B5EF4-FFF2-40B4-BE49-F238E27FC236}">
                    <a16:creationId xmlns:a16="http://schemas.microsoft.com/office/drawing/2014/main" id="{1186B59E-78A5-4668-BD3C-50C29E5D62FD}"/>
                  </a:ext>
                </a:extLst>
              </p14:cNvPr>
              <p14:cNvContentPartPr/>
              <p14:nvPr/>
            </p14:nvContentPartPr>
            <p14:xfrm>
              <a:off x="7251413" y="728907"/>
              <a:ext cx="324360" cy="516600"/>
            </p14:xfrm>
          </p:contentPart>
        </mc:Choice>
        <mc:Fallback>
          <p:pic>
            <p:nvPicPr>
              <p:cNvPr id="92" name="Freihand 91">
                <a:extLst>
                  <a:ext uri="{FF2B5EF4-FFF2-40B4-BE49-F238E27FC236}">
                    <a16:creationId xmlns:a16="http://schemas.microsoft.com/office/drawing/2014/main" id="{1186B59E-78A5-4668-BD3C-50C29E5D62FD}"/>
                  </a:ext>
                </a:extLst>
              </p:cNvPr>
              <p:cNvPicPr/>
              <p:nvPr/>
            </p:nvPicPr>
            <p:blipFill>
              <a:blip r:embed="rId129"/>
              <a:stretch>
                <a:fillRect/>
              </a:stretch>
            </p:blipFill>
            <p:spPr>
              <a:xfrm>
                <a:off x="7247093" y="724587"/>
                <a:ext cx="333000" cy="52524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93" name="Freihand 92">
                <a:extLst>
                  <a:ext uri="{FF2B5EF4-FFF2-40B4-BE49-F238E27FC236}">
                    <a16:creationId xmlns:a16="http://schemas.microsoft.com/office/drawing/2014/main" id="{14106192-AE91-4729-9A80-2C36052406B7}"/>
                  </a:ext>
                </a:extLst>
              </p14:cNvPr>
              <p14:cNvContentPartPr/>
              <p14:nvPr/>
            </p14:nvContentPartPr>
            <p14:xfrm>
              <a:off x="1988933" y="2932107"/>
              <a:ext cx="694080" cy="419400"/>
            </p14:xfrm>
          </p:contentPart>
        </mc:Choice>
        <mc:Fallback>
          <p:pic>
            <p:nvPicPr>
              <p:cNvPr id="93" name="Freihand 92">
                <a:extLst>
                  <a:ext uri="{FF2B5EF4-FFF2-40B4-BE49-F238E27FC236}">
                    <a16:creationId xmlns:a16="http://schemas.microsoft.com/office/drawing/2014/main" id="{14106192-AE91-4729-9A80-2C36052406B7}"/>
                  </a:ext>
                </a:extLst>
              </p:cNvPr>
              <p:cNvPicPr/>
              <p:nvPr/>
            </p:nvPicPr>
            <p:blipFill>
              <a:blip r:embed="rId131"/>
              <a:stretch>
                <a:fillRect/>
              </a:stretch>
            </p:blipFill>
            <p:spPr>
              <a:xfrm>
                <a:off x="1984613" y="2927787"/>
                <a:ext cx="702720" cy="42804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94" name="Freihand 93">
                <a:extLst>
                  <a:ext uri="{FF2B5EF4-FFF2-40B4-BE49-F238E27FC236}">
                    <a16:creationId xmlns:a16="http://schemas.microsoft.com/office/drawing/2014/main" id="{8F3FA97F-4532-4A3B-83F6-530AB1D3D280}"/>
                  </a:ext>
                </a:extLst>
              </p14:cNvPr>
              <p14:cNvContentPartPr/>
              <p14:nvPr/>
            </p14:nvContentPartPr>
            <p14:xfrm>
              <a:off x="2158493" y="4966107"/>
              <a:ext cx="330120" cy="551880"/>
            </p14:xfrm>
          </p:contentPart>
        </mc:Choice>
        <mc:Fallback>
          <p:pic>
            <p:nvPicPr>
              <p:cNvPr id="94" name="Freihand 93">
                <a:extLst>
                  <a:ext uri="{FF2B5EF4-FFF2-40B4-BE49-F238E27FC236}">
                    <a16:creationId xmlns:a16="http://schemas.microsoft.com/office/drawing/2014/main" id="{8F3FA97F-4532-4A3B-83F6-530AB1D3D280}"/>
                  </a:ext>
                </a:extLst>
              </p:cNvPr>
              <p:cNvPicPr/>
              <p:nvPr/>
            </p:nvPicPr>
            <p:blipFill>
              <a:blip r:embed="rId133"/>
              <a:stretch>
                <a:fillRect/>
              </a:stretch>
            </p:blipFill>
            <p:spPr>
              <a:xfrm>
                <a:off x="2154173" y="4961787"/>
                <a:ext cx="338760" cy="56052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95" name="Freihand 94">
                <a:extLst>
                  <a:ext uri="{FF2B5EF4-FFF2-40B4-BE49-F238E27FC236}">
                    <a16:creationId xmlns:a16="http://schemas.microsoft.com/office/drawing/2014/main" id="{7EE42137-9A3A-419E-9B8A-DF74530CB200}"/>
                  </a:ext>
                </a:extLst>
              </p14:cNvPr>
              <p14:cNvContentPartPr/>
              <p14:nvPr/>
            </p14:nvContentPartPr>
            <p14:xfrm>
              <a:off x="7236653" y="736107"/>
              <a:ext cx="304560" cy="507960"/>
            </p14:xfrm>
          </p:contentPart>
        </mc:Choice>
        <mc:Fallback>
          <p:pic>
            <p:nvPicPr>
              <p:cNvPr id="95" name="Freihand 94">
                <a:extLst>
                  <a:ext uri="{FF2B5EF4-FFF2-40B4-BE49-F238E27FC236}">
                    <a16:creationId xmlns:a16="http://schemas.microsoft.com/office/drawing/2014/main" id="{7EE42137-9A3A-419E-9B8A-DF74530CB200}"/>
                  </a:ext>
                </a:extLst>
              </p:cNvPr>
              <p:cNvPicPr/>
              <p:nvPr/>
            </p:nvPicPr>
            <p:blipFill>
              <a:blip r:embed="rId135"/>
              <a:stretch>
                <a:fillRect/>
              </a:stretch>
            </p:blipFill>
            <p:spPr>
              <a:xfrm>
                <a:off x="7232333" y="731787"/>
                <a:ext cx="313200" cy="516600"/>
              </a:xfrm>
              <a:prstGeom prst="rect">
                <a:avLst/>
              </a:prstGeom>
            </p:spPr>
          </p:pic>
        </mc:Fallback>
      </mc:AlternateContent>
      <p:grpSp>
        <p:nvGrpSpPr>
          <p:cNvPr id="98" name="Gruppieren 97">
            <a:extLst>
              <a:ext uri="{FF2B5EF4-FFF2-40B4-BE49-F238E27FC236}">
                <a16:creationId xmlns:a16="http://schemas.microsoft.com/office/drawing/2014/main" id="{F5BE076D-671D-4EB2-8AD5-3AFB67FC3AA7}"/>
              </a:ext>
            </a:extLst>
          </p:cNvPr>
          <p:cNvGrpSpPr/>
          <p:nvPr/>
        </p:nvGrpSpPr>
        <p:grpSpPr>
          <a:xfrm>
            <a:off x="5480213" y="1308147"/>
            <a:ext cx="1445760" cy="309240"/>
            <a:chOff x="5480213" y="1308147"/>
            <a:chExt cx="1445760" cy="309240"/>
          </a:xfrm>
        </p:grpSpPr>
        <mc:AlternateContent xmlns:mc="http://schemas.openxmlformats.org/markup-compatibility/2006">
          <mc:Choice xmlns:p14="http://schemas.microsoft.com/office/powerpoint/2010/main" Requires="p14">
            <p:contentPart p14:bwMode="auto" r:id="rId136">
              <p14:nvContentPartPr>
                <p14:cNvPr id="96" name="Freihand 95">
                  <a:extLst>
                    <a:ext uri="{FF2B5EF4-FFF2-40B4-BE49-F238E27FC236}">
                      <a16:creationId xmlns:a16="http://schemas.microsoft.com/office/drawing/2014/main" id="{82A6A163-FA71-4A00-A97D-C30E5D4EC7A9}"/>
                    </a:ext>
                  </a:extLst>
                </p14:cNvPr>
                <p14:cNvContentPartPr/>
                <p14:nvPr/>
              </p14:nvContentPartPr>
              <p14:xfrm>
                <a:off x="5610533" y="1426227"/>
                <a:ext cx="1315440" cy="182160"/>
              </p14:xfrm>
            </p:contentPart>
          </mc:Choice>
          <mc:Fallback>
            <p:pic>
              <p:nvPicPr>
                <p:cNvPr id="96" name="Freihand 95">
                  <a:extLst>
                    <a:ext uri="{FF2B5EF4-FFF2-40B4-BE49-F238E27FC236}">
                      <a16:creationId xmlns:a16="http://schemas.microsoft.com/office/drawing/2014/main" id="{82A6A163-FA71-4A00-A97D-C30E5D4EC7A9}"/>
                    </a:ext>
                  </a:extLst>
                </p:cNvPr>
                <p:cNvPicPr/>
                <p:nvPr/>
              </p:nvPicPr>
              <p:blipFill>
                <a:blip r:embed="rId137"/>
                <a:stretch>
                  <a:fillRect/>
                </a:stretch>
              </p:blipFill>
              <p:spPr>
                <a:xfrm>
                  <a:off x="5606213" y="1421907"/>
                  <a:ext cx="132408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97" name="Freihand 96">
                  <a:extLst>
                    <a:ext uri="{FF2B5EF4-FFF2-40B4-BE49-F238E27FC236}">
                      <a16:creationId xmlns:a16="http://schemas.microsoft.com/office/drawing/2014/main" id="{D052D859-AE9B-4E66-8197-7B12F390ABC3}"/>
                    </a:ext>
                  </a:extLst>
                </p14:cNvPr>
                <p14:cNvContentPartPr/>
                <p14:nvPr/>
              </p14:nvContentPartPr>
              <p14:xfrm>
                <a:off x="5480213" y="1308147"/>
                <a:ext cx="376200" cy="309240"/>
              </p14:xfrm>
            </p:contentPart>
          </mc:Choice>
          <mc:Fallback>
            <p:pic>
              <p:nvPicPr>
                <p:cNvPr id="97" name="Freihand 96">
                  <a:extLst>
                    <a:ext uri="{FF2B5EF4-FFF2-40B4-BE49-F238E27FC236}">
                      <a16:creationId xmlns:a16="http://schemas.microsoft.com/office/drawing/2014/main" id="{D052D859-AE9B-4E66-8197-7B12F390ABC3}"/>
                    </a:ext>
                  </a:extLst>
                </p:cNvPr>
                <p:cNvPicPr/>
                <p:nvPr/>
              </p:nvPicPr>
              <p:blipFill>
                <a:blip r:embed="rId139"/>
                <a:stretch>
                  <a:fillRect/>
                </a:stretch>
              </p:blipFill>
              <p:spPr>
                <a:xfrm>
                  <a:off x="5475893" y="1303827"/>
                  <a:ext cx="384840" cy="317880"/>
                </a:xfrm>
                <a:prstGeom prst="rect">
                  <a:avLst/>
                </a:prstGeom>
              </p:spPr>
            </p:pic>
          </mc:Fallback>
        </mc:AlternateContent>
      </p:grpSp>
      <p:grpSp>
        <p:nvGrpSpPr>
          <p:cNvPr id="104" name="Gruppieren 103">
            <a:extLst>
              <a:ext uri="{FF2B5EF4-FFF2-40B4-BE49-F238E27FC236}">
                <a16:creationId xmlns:a16="http://schemas.microsoft.com/office/drawing/2014/main" id="{33C663C7-1B57-4557-AB72-D1DE50F25781}"/>
              </a:ext>
            </a:extLst>
          </p:cNvPr>
          <p:cNvGrpSpPr/>
          <p:nvPr/>
        </p:nvGrpSpPr>
        <p:grpSpPr>
          <a:xfrm>
            <a:off x="6469493" y="2146587"/>
            <a:ext cx="1077120" cy="405000"/>
            <a:chOff x="6469493" y="2146587"/>
            <a:chExt cx="1077120" cy="405000"/>
          </a:xfrm>
        </p:grpSpPr>
        <mc:AlternateContent xmlns:mc="http://schemas.openxmlformats.org/markup-compatibility/2006">
          <mc:Choice xmlns:p14="http://schemas.microsoft.com/office/powerpoint/2010/main" Requires="p14">
            <p:contentPart p14:bwMode="auto" r:id="rId140">
              <p14:nvContentPartPr>
                <p14:cNvPr id="99" name="Freihand 98">
                  <a:extLst>
                    <a:ext uri="{FF2B5EF4-FFF2-40B4-BE49-F238E27FC236}">
                      <a16:creationId xmlns:a16="http://schemas.microsoft.com/office/drawing/2014/main" id="{13A640A5-069A-4E6F-AB17-E6B4CC3D8E06}"/>
                    </a:ext>
                  </a:extLst>
                </p14:cNvPr>
                <p14:cNvContentPartPr/>
                <p14:nvPr/>
              </p14:nvContentPartPr>
              <p14:xfrm>
                <a:off x="6469493" y="2146587"/>
                <a:ext cx="224640" cy="195120"/>
              </p14:xfrm>
            </p:contentPart>
          </mc:Choice>
          <mc:Fallback>
            <p:pic>
              <p:nvPicPr>
                <p:cNvPr id="99" name="Freihand 98">
                  <a:extLst>
                    <a:ext uri="{FF2B5EF4-FFF2-40B4-BE49-F238E27FC236}">
                      <a16:creationId xmlns:a16="http://schemas.microsoft.com/office/drawing/2014/main" id="{13A640A5-069A-4E6F-AB17-E6B4CC3D8E06}"/>
                    </a:ext>
                  </a:extLst>
                </p:cNvPr>
                <p:cNvPicPr/>
                <p:nvPr/>
              </p:nvPicPr>
              <p:blipFill>
                <a:blip r:embed="rId141"/>
                <a:stretch>
                  <a:fillRect/>
                </a:stretch>
              </p:blipFill>
              <p:spPr>
                <a:xfrm>
                  <a:off x="6465173" y="2142267"/>
                  <a:ext cx="233280" cy="20376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100" name="Freihand 99">
                  <a:extLst>
                    <a:ext uri="{FF2B5EF4-FFF2-40B4-BE49-F238E27FC236}">
                      <a16:creationId xmlns:a16="http://schemas.microsoft.com/office/drawing/2014/main" id="{1A6BAA25-C796-4F82-AEB5-7E46D17B5096}"/>
                    </a:ext>
                  </a:extLst>
                </p14:cNvPr>
                <p14:cNvContentPartPr/>
                <p14:nvPr/>
              </p14:nvContentPartPr>
              <p14:xfrm>
                <a:off x="6634733" y="2279427"/>
                <a:ext cx="163080" cy="161640"/>
              </p14:xfrm>
            </p:contentPart>
          </mc:Choice>
          <mc:Fallback>
            <p:pic>
              <p:nvPicPr>
                <p:cNvPr id="100" name="Freihand 99">
                  <a:extLst>
                    <a:ext uri="{FF2B5EF4-FFF2-40B4-BE49-F238E27FC236}">
                      <a16:creationId xmlns:a16="http://schemas.microsoft.com/office/drawing/2014/main" id="{1A6BAA25-C796-4F82-AEB5-7E46D17B5096}"/>
                    </a:ext>
                  </a:extLst>
                </p:cNvPr>
                <p:cNvPicPr/>
                <p:nvPr/>
              </p:nvPicPr>
              <p:blipFill>
                <a:blip r:embed="rId143"/>
                <a:stretch>
                  <a:fillRect/>
                </a:stretch>
              </p:blipFill>
              <p:spPr>
                <a:xfrm>
                  <a:off x="6630413" y="2275107"/>
                  <a:ext cx="17172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101" name="Freihand 100">
                  <a:extLst>
                    <a:ext uri="{FF2B5EF4-FFF2-40B4-BE49-F238E27FC236}">
                      <a16:creationId xmlns:a16="http://schemas.microsoft.com/office/drawing/2014/main" id="{AAC94E89-57A4-4C93-806C-F263B7670F63}"/>
                    </a:ext>
                  </a:extLst>
                </p14:cNvPr>
                <p14:cNvContentPartPr/>
                <p14:nvPr/>
              </p14:nvContentPartPr>
              <p14:xfrm>
                <a:off x="6911213" y="2196627"/>
                <a:ext cx="176400" cy="163800"/>
              </p14:xfrm>
            </p:contentPart>
          </mc:Choice>
          <mc:Fallback>
            <p:pic>
              <p:nvPicPr>
                <p:cNvPr id="101" name="Freihand 100">
                  <a:extLst>
                    <a:ext uri="{FF2B5EF4-FFF2-40B4-BE49-F238E27FC236}">
                      <a16:creationId xmlns:a16="http://schemas.microsoft.com/office/drawing/2014/main" id="{AAC94E89-57A4-4C93-806C-F263B7670F63}"/>
                    </a:ext>
                  </a:extLst>
                </p:cNvPr>
                <p:cNvPicPr/>
                <p:nvPr/>
              </p:nvPicPr>
              <p:blipFill>
                <a:blip r:embed="rId145"/>
                <a:stretch>
                  <a:fillRect/>
                </a:stretch>
              </p:blipFill>
              <p:spPr>
                <a:xfrm>
                  <a:off x="6906893" y="2192307"/>
                  <a:ext cx="18504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102" name="Freihand 101">
                  <a:extLst>
                    <a:ext uri="{FF2B5EF4-FFF2-40B4-BE49-F238E27FC236}">
                      <a16:creationId xmlns:a16="http://schemas.microsoft.com/office/drawing/2014/main" id="{9AED86F2-50D2-4485-B190-CE1E8718DCAB}"/>
                    </a:ext>
                  </a:extLst>
                </p14:cNvPr>
                <p14:cNvContentPartPr/>
                <p14:nvPr/>
              </p14:nvContentPartPr>
              <p14:xfrm>
                <a:off x="7187333" y="2178267"/>
                <a:ext cx="265320" cy="224640"/>
              </p14:xfrm>
            </p:contentPart>
          </mc:Choice>
          <mc:Fallback>
            <p:pic>
              <p:nvPicPr>
                <p:cNvPr id="102" name="Freihand 101">
                  <a:extLst>
                    <a:ext uri="{FF2B5EF4-FFF2-40B4-BE49-F238E27FC236}">
                      <a16:creationId xmlns:a16="http://schemas.microsoft.com/office/drawing/2014/main" id="{9AED86F2-50D2-4485-B190-CE1E8718DCAB}"/>
                    </a:ext>
                  </a:extLst>
                </p:cNvPr>
                <p:cNvPicPr/>
                <p:nvPr/>
              </p:nvPicPr>
              <p:blipFill>
                <a:blip r:embed="rId147"/>
                <a:stretch>
                  <a:fillRect/>
                </a:stretch>
              </p:blipFill>
              <p:spPr>
                <a:xfrm>
                  <a:off x="7183013" y="2173947"/>
                  <a:ext cx="27396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103" name="Freihand 102">
                  <a:extLst>
                    <a:ext uri="{FF2B5EF4-FFF2-40B4-BE49-F238E27FC236}">
                      <a16:creationId xmlns:a16="http://schemas.microsoft.com/office/drawing/2014/main" id="{89A12E11-3DA4-4611-846C-C06452D51629}"/>
                    </a:ext>
                  </a:extLst>
                </p14:cNvPr>
                <p14:cNvContentPartPr/>
                <p14:nvPr/>
              </p14:nvContentPartPr>
              <p14:xfrm>
                <a:off x="7415933" y="2302467"/>
                <a:ext cx="130680" cy="249120"/>
              </p14:xfrm>
            </p:contentPart>
          </mc:Choice>
          <mc:Fallback>
            <p:pic>
              <p:nvPicPr>
                <p:cNvPr id="103" name="Freihand 102">
                  <a:extLst>
                    <a:ext uri="{FF2B5EF4-FFF2-40B4-BE49-F238E27FC236}">
                      <a16:creationId xmlns:a16="http://schemas.microsoft.com/office/drawing/2014/main" id="{89A12E11-3DA4-4611-846C-C06452D51629}"/>
                    </a:ext>
                  </a:extLst>
                </p:cNvPr>
                <p:cNvPicPr/>
                <p:nvPr/>
              </p:nvPicPr>
              <p:blipFill>
                <a:blip r:embed="rId149"/>
                <a:stretch>
                  <a:fillRect/>
                </a:stretch>
              </p:blipFill>
              <p:spPr>
                <a:xfrm>
                  <a:off x="7411613" y="2298147"/>
                  <a:ext cx="139320" cy="257760"/>
                </a:xfrm>
                <a:prstGeom prst="rect">
                  <a:avLst/>
                </a:prstGeom>
              </p:spPr>
            </p:pic>
          </mc:Fallback>
        </mc:AlternateContent>
      </p:grpSp>
      <p:grpSp>
        <p:nvGrpSpPr>
          <p:cNvPr id="108" name="Gruppieren 107">
            <a:extLst>
              <a:ext uri="{FF2B5EF4-FFF2-40B4-BE49-F238E27FC236}">
                <a16:creationId xmlns:a16="http://schemas.microsoft.com/office/drawing/2014/main" id="{AB32DBAC-6D26-42B9-8B1E-1B68AE91DD31}"/>
              </a:ext>
            </a:extLst>
          </p:cNvPr>
          <p:cNvGrpSpPr/>
          <p:nvPr/>
        </p:nvGrpSpPr>
        <p:grpSpPr>
          <a:xfrm>
            <a:off x="1192253" y="3248907"/>
            <a:ext cx="760320" cy="768960"/>
            <a:chOff x="1192253" y="3248907"/>
            <a:chExt cx="760320" cy="768960"/>
          </a:xfrm>
        </p:grpSpPr>
        <mc:AlternateContent xmlns:mc="http://schemas.openxmlformats.org/markup-compatibility/2006">
          <mc:Choice xmlns:p14="http://schemas.microsoft.com/office/powerpoint/2010/main" Requires="p14">
            <p:contentPart p14:bwMode="auto" r:id="rId150">
              <p14:nvContentPartPr>
                <p14:cNvPr id="105" name="Freihand 104">
                  <a:extLst>
                    <a:ext uri="{FF2B5EF4-FFF2-40B4-BE49-F238E27FC236}">
                      <a16:creationId xmlns:a16="http://schemas.microsoft.com/office/drawing/2014/main" id="{0B8544B9-6373-4A65-97A7-81A36AED5AF6}"/>
                    </a:ext>
                  </a:extLst>
                </p14:cNvPr>
                <p14:cNvContentPartPr/>
                <p14:nvPr/>
              </p14:nvContentPartPr>
              <p14:xfrm>
                <a:off x="1192253" y="3248907"/>
                <a:ext cx="760320" cy="768960"/>
              </p14:xfrm>
            </p:contentPart>
          </mc:Choice>
          <mc:Fallback>
            <p:pic>
              <p:nvPicPr>
                <p:cNvPr id="105" name="Freihand 104">
                  <a:extLst>
                    <a:ext uri="{FF2B5EF4-FFF2-40B4-BE49-F238E27FC236}">
                      <a16:creationId xmlns:a16="http://schemas.microsoft.com/office/drawing/2014/main" id="{0B8544B9-6373-4A65-97A7-81A36AED5AF6}"/>
                    </a:ext>
                  </a:extLst>
                </p:cNvPr>
                <p:cNvPicPr/>
                <p:nvPr/>
              </p:nvPicPr>
              <p:blipFill>
                <a:blip r:embed="rId151"/>
                <a:stretch>
                  <a:fillRect/>
                </a:stretch>
              </p:blipFill>
              <p:spPr>
                <a:xfrm>
                  <a:off x="1187933" y="3244587"/>
                  <a:ext cx="768960" cy="77760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06" name="Freihand 105">
                  <a:extLst>
                    <a:ext uri="{FF2B5EF4-FFF2-40B4-BE49-F238E27FC236}">
                      <a16:creationId xmlns:a16="http://schemas.microsoft.com/office/drawing/2014/main" id="{A882C016-8755-42AD-A33F-6CC86BC9C6FA}"/>
                    </a:ext>
                  </a:extLst>
                </p14:cNvPr>
                <p14:cNvContentPartPr/>
                <p14:nvPr/>
              </p14:nvContentPartPr>
              <p14:xfrm>
                <a:off x="1598333" y="3602427"/>
                <a:ext cx="65520" cy="204480"/>
              </p14:xfrm>
            </p:contentPart>
          </mc:Choice>
          <mc:Fallback>
            <p:pic>
              <p:nvPicPr>
                <p:cNvPr id="106" name="Freihand 105">
                  <a:extLst>
                    <a:ext uri="{FF2B5EF4-FFF2-40B4-BE49-F238E27FC236}">
                      <a16:creationId xmlns:a16="http://schemas.microsoft.com/office/drawing/2014/main" id="{A882C016-8755-42AD-A33F-6CC86BC9C6FA}"/>
                    </a:ext>
                  </a:extLst>
                </p:cNvPr>
                <p:cNvPicPr/>
                <p:nvPr/>
              </p:nvPicPr>
              <p:blipFill>
                <a:blip r:embed="rId153"/>
                <a:stretch>
                  <a:fillRect/>
                </a:stretch>
              </p:blipFill>
              <p:spPr>
                <a:xfrm>
                  <a:off x="1594013" y="3598107"/>
                  <a:ext cx="74160" cy="2131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54">
            <p14:nvContentPartPr>
              <p14:cNvPr id="107" name="Freihand 106">
                <a:extLst>
                  <a:ext uri="{FF2B5EF4-FFF2-40B4-BE49-F238E27FC236}">
                    <a16:creationId xmlns:a16="http://schemas.microsoft.com/office/drawing/2014/main" id="{668ABFC4-B45B-4A97-B5E6-CDF8954F006D}"/>
                  </a:ext>
                </a:extLst>
              </p14:cNvPr>
              <p14:cNvContentPartPr/>
              <p14:nvPr/>
            </p14:nvContentPartPr>
            <p14:xfrm>
              <a:off x="1130333" y="5444547"/>
              <a:ext cx="677880" cy="673920"/>
            </p14:xfrm>
          </p:contentPart>
        </mc:Choice>
        <mc:Fallback>
          <p:pic>
            <p:nvPicPr>
              <p:cNvPr id="107" name="Freihand 106">
                <a:extLst>
                  <a:ext uri="{FF2B5EF4-FFF2-40B4-BE49-F238E27FC236}">
                    <a16:creationId xmlns:a16="http://schemas.microsoft.com/office/drawing/2014/main" id="{668ABFC4-B45B-4A97-B5E6-CDF8954F006D}"/>
                  </a:ext>
                </a:extLst>
              </p:cNvPr>
              <p:cNvPicPr/>
              <p:nvPr/>
            </p:nvPicPr>
            <p:blipFill>
              <a:blip r:embed="rId155"/>
              <a:stretch>
                <a:fillRect/>
              </a:stretch>
            </p:blipFill>
            <p:spPr>
              <a:xfrm>
                <a:off x="1126013" y="5440227"/>
                <a:ext cx="686520" cy="68256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109" name="Freihand 108">
                <a:extLst>
                  <a:ext uri="{FF2B5EF4-FFF2-40B4-BE49-F238E27FC236}">
                    <a16:creationId xmlns:a16="http://schemas.microsoft.com/office/drawing/2014/main" id="{AF296B1F-7C9E-4B70-9044-30D81A4B5A6A}"/>
                  </a:ext>
                </a:extLst>
              </p14:cNvPr>
              <p14:cNvContentPartPr/>
              <p14:nvPr/>
            </p14:nvContentPartPr>
            <p14:xfrm>
              <a:off x="5145053" y="4965387"/>
              <a:ext cx="3270240" cy="2051280"/>
            </p14:xfrm>
          </p:contentPart>
        </mc:Choice>
        <mc:Fallback>
          <p:pic>
            <p:nvPicPr>
              <p:cNvPr id="109" name="Freihand 108">
                <a:extLst>
                  <a:ext uri="{FF2B5EF4-FFF2-40B4-BE49-F238E27FC236}">
                    <a16:creationId xmlns:a16="http://schemas.microsoft.com/office/drawing/2014/main" id="{AF296B1F-7C9E-4B70-9044-30D81A4B5A6A}"/>
                  </a:ext>
                </a:extLst>
              </p:cNvPr>
              <p:cNvPicPr/>
              <p:nvPr/>
            </p:nvPicPr>
            <p:blipFill>
              <a:blip r:embed="rId157"/>
              <a:stretch>
                <a:fillRect/>
              </a:stretch>
            </p:blipFill>
            <p:spPr>
              <a:xfrm>
                <a:off x="5140733" y="4961067"/>
                <a:ext cx="3278880" cy="2059920"/>
              </a:xfrm>
              <a:prstGeom prst="rect">
                <a:avLst/>
              </a:prstGeom>
            </p:spPr>
          </p:pic>
        </mc:Fallback>
      </mc:AlternateContent>
    </p:spTree>
    <p:extLst>
      <p:ext uri="{BB962C8B-B14F-4D97-AF65-F5344CB8AC3E}">
        <p14:creationId xmlns:p14="http://schemas.microsoft.com/office/powerpoint/2010/main" val="2905433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31780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Arbeit L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803507" cy="369332"/>
          </a:xfrm>
          <a:prstGeom prst="rect">
            <a:avLst/>
          </a:prstGeom>
        </p:spPr>
        <p:txBody>
          <a:bodyPr wrap="none">
            <a:spAutoFit/>
          </a:bodyPr>
          <a:lstStyle/>
          <a:p>
            <a:r>
              <a:rPr lang="de-DE" b="1" dirty="0"/>
              <a:t> </a:t>
            </a:r>
            <a:r>
              <a:rPr lang="el-GR" b="1" dirty="0"/>
              <a:t>ω</a:t>
            </a:r>
            <a:r>
              <a:rPr lang="de-DE" b="1" dirty="0"/>
              <a:t>=w/p Reallohn</a:t>
            </a:r>
            <a:endParaRPr lang="de-DE" dirty="0"/>
          </a:p>
        </p:txBody>
      </p:sp>
      <p:sp>
        <p:nvSpPr>
          <p:cNvPr id="8" name="Rechteck 7"/>
          <p:cNvSpPr/>
          <p:nvPr/>
        </p:nvSpPr>
        <p:spPr>
          <a:xfrm>
            <a:off x="7877066" y="1151403"/>
            <a:ext cx="1338828" cy="369332"/>
          </a:xfrm>
          <a:prstGeom prst="rect">
            <a:avLst/>
          </a:prstGeom>
        </p:spPr>
        <p:txBody>
          <a:bodyPr wrap="none">
            <a:spAutoFit/>
          </a:bodyPr>
          <a:lstStyle/>
          <a:p>
            <a:r>
              <a:rPr lang="de-DE" b="1" dirty="0">
                <a:solidFill>
                  <a:schemeClr val="accent1"/>
                </a:solidFill>
              </a:rPr>
              <a:t>y(L): Output</a:t>
            </a:r>
            <a:endParaRPr lang="de-DE" dirty="0">
              <a:solidFill>
                <a:schemeClr val="accent1"/>
              </a:solidFill>
            </a:endParaRPr>
          </a:p>
        </p:txBody>
      </p:sp>
      <p:sp>
        <p:nvSpPr>
          <p:cNvPr id="9" name="Rechteck 8"/>
          <p:cNvSpPr/>
          <p:nvPr/>
        </p:nvSpPr>
        <p:spPr>
          <a:xfrm>
            <a:off x="7281565" y="745443"/>
            <a:ext cx="1865767" cy="369332"/>
          </a:xfrm>
          <a:prstGeom prst="rect">
            <a:avLst/>
          </a:prstGeom>
        </p:spPr>
        <p:txBody>
          <a:bodyPr wrap="none">
            <a:spAutoFit/>
          </a:bodyPr>
          <a:lstStyle/>
          <a:p>
            <a:r>
              <a:rPr lang="el-GR" b="1" dirty="0">
                <a:solidFill>
                  <a:schemeClr val="accent2"/>
                </a:solidFill>
              </a:rPr>
              <a:t>ω</a:t>
            </a:r>
            <a:r>
              <a:rPr lang="de-DE" b="1" baseline="-25000" dirty="0">
                <a:solidFill>
                  <a:schemeClr val="accent2"/>
                </a:solidFill>
              </a:rPr>
              <a:t>1</a:t>
            </a:r>
            <a:r>
              <a:rPr lang="de-DE" b="1" dirty="0">
                <a:solidFill>
                  <a:schemeClr val="accent2"/>
                </a:solidFill>
              </a:rPr>
              <a:t>L: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77777" cy="369332"/>
          </a:xfrm>
          <a:prstGeom prst="rect">
            <a:avLst/>
          </a:prstGeom>
        </p:spPr>
        <p:txBody>
          <a:bodyPr wrap="none">
            <a:spAutoFit/>
          </a:bodyPr>
          <a:lstStyle/>
          <a:p>
            <a:r>
              <a:rPr lang="de-DE" dirty="0"/>
              <a:t>L*(</a:t>
            </a:r>
            <a:r>
              <a:rPr lang="el-GR" dirty="0"/>
              <a:t>ω</a:t>
            </a:r>
            <a:r>
              <a:rPr lang="de-DE" baseline="-25000" dirty="0"/>
              <a:t>1</a:t>
            </a:r>
            <a:r>
              <a:rPr lang="de-DE" dirty="0"/>
              <a:t>)</a:t>
            </a:r>
          </a:p>
        </p:txBody>
      </p:sp>
      <p:sp>
        <p:nvSpPr>
          <p:cNvPr id="16" name="Rechteck 15"/>
          <p:cNvSpPr/>
          <p:nvPr/>
        </p:nvSpPr>
        <p:spPr>
          <a:xfrm>
            <a:off x="1149378" y="5652881"/>
            <a:ext cx="777777" cy="369332"/>
          </a:xfrm>
          <a:prstGeom prst="rect">
            <a:avLst/>
          </a:prstGeom>
        </p:spPr>
        <p:txBody>
          <a:bodyPr wrap="none">
            <a:spAutoFit/>
          </a:bodyPr>
          <a:lstStyle/>
          <a:p>
            <a:r>
              <a:rPr lang="de-DE" dirty="0"/>
              <a:t>L*(</a:t>
            </a:r>
            <a:r>
              <a:rPr lang="el-GR" dirty="0"/>
              <a:t>ω</a:t>
            </a:r>
            <a:r>
              <a:rPr lang="de-DE" baseline="-25000" dirty="0"/>
              <a:t>2</a:t>
            </a:r>
            <a:r>
              <a:rPr lang="de-DE" dirty="0"/>
              <a:t>)</a:t>
            </a:r>
          </a:p>
        </p:txBody>
      </p:sp>
      <p:cxnSp>
        <p:nvCxnSpPr>
          <p:cNvPr id="23" name="Straight Arrow Connector 7"/>
          <p:cNvCxnSpPr/>
          <p:nvPr/>
        </p:nvCxnSpPr>
        <p:spPr>
          <a:xfrm>
            <a:off x="5397791" y="6679368"/>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397791" y="5428236"/>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4973052" y="5587074"/>
            <a:ext cx="521297" cy="276999"/>
          </a:xfrm>
          <a:prstGeom prst="rect">
            <a:avLst/>
          </a:prstGeom>
        </p:spPr>
        <p:txBody>
          <a:bodyPr wrap="none">
            <a:spAutoFit/>
          </a:bodyPr>
          <a:lstStyle/>
          <a:p>
            <a:r>
              <a:rPr lang="de-DE" sz="1200" b="1" dirty="0"/>
              <a:t>L</a:t>
            </a:r>
            <a:r>
              <a:rPr lang="de-DE" sz="1200" b="1" baseline="30000" dirty="0"/>
              <a:t>D</a:t>
            </a:r>
            <a:r>
              <a:rPr lang="de-DE" sz="1200" b="1" dirty="0"/>
              <a:t>(</a:t>
            </a:r>
            <a:r>
              <a:rPr lang="el-GR" sz="1200" b="1" dirty="0"/>
              <a:t>ω</a:t>
            </a:r>
            <a:r>
              <a:rPr lang="de-DE" sz="1200" b="1" dirty="0"/>
              <a:t>)</a:t>
            </a:r>
            <a:endParaRPr lang="de-DE" sz="1200" dirty="0"/>
          </a:p>
        </p:txBody>
      </p:sp>
      <p:sp>
        <p:nvSpPr>
          <p:cNvPr id="32" name="Rechteck 31"/>
          <p:cNvSpPr/>
          <p:nvPr/>
        </p:nvSpPr>
        <p:spPr>
          <a:xfrm>
            <a:off x="7449267" y="6261098"/>
            <a:ext cx="349776" cy="369332"/>
          </a:xfrm>
          <a:prstGeom prst="rect">
            <a:avLst/>
          </a:prstGeom>
        </p:spPr>
        <p:txBody>
          <a:bodyPr wrap="none">
            <a:spAutoFit/>
          </a:bodyPr>
          <a:lstStyle/>
          <a:p>
            <a:r>
              <a:rPr lang="el-GR" b="1" dirty="0"/>
              <a:t>ω</a:t>
            </a:r>
            <a:endParaRPr lang="de-DE" dirty="0"/>
          </a:p>
        </p:txBody>
      </p:sp>
      <p:sp>
        <p:nvSpPr>
          <p:cNvPr id="34" name="Freihandform 33"/>
          <p:cNvSpPr/>
          <p:nvPr/>
        </p:nvSpPr>
        <p:spPr>
          <a:xfrm>
            <a:off x="5634139" y="5579238"/>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90927"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L</a:t>
            </a:r>
            <a:endParaRPr lang="de-DE" dirty="0"/>
          </a:p>
        </p:txBody>
      </p:sp>
      <p:sp>
        <p:nvSpPr>
          <p:cNvPr id="4" name="Rechteck 3">
            <a:extLst>
              <a:ext uri="{FF2B5EF4-FFF2-40B4-BE49-F238E27FC236}">
                <a16:creationId xmlns:a16="http://schemas.microsoft.com/office/drawing/2014/main" id="{6CD67A60-AA98-A549-F991-C2342CFEA006}"/>
              </a:ext>
            </a:extLst>
          </p:cNvPr>
          <p:cNvSpPr/>
          <p:nvPr/>
        </p:nvSpPr>
        <p:spPr>
          <a:xfrm>
            <a:off x="4965973" y="764678"/>
            <a:ext cx="1827295" cy="369332"/>
          </a:xfrm>
          <a:prstGeom prst="rect">
            <a:avLst/>
          </a:prstGeom>
        </p:spPr>
        <p:txBody>
          <a:bodyPr wrap="none">
            <a:spAutoFit/>
          </a:bodyPr>
          <a:lstStyle/>
          <a:p>
            <a:r>
              <a:rPr lang="el-GR" b="1">
                <a:solidFill>
                  <a:srgbClr val="FF0000"/>
                </a:solidFill>
              </a:rPr>
              <a:t>ω</a:t>
            </a:r>
            <a:r>
              <a:rPr lang="de-DE" b="1" baseline="-25000">
                <a:solidFill>
                  <a:srgbClr val="FF0000"/>
                </a:solidFill>
              </a:rPr>
              <a:t>2</a:t>
            </a:r>
            <a:r>
              <a:rPr lang="de-DE" b="1">
                <a:solidFill>
                  <a:srgbClr val="FF0000"/>
                </a:solidFill>
              </a:rPr>
              <a:t>L</a:t>
            </a:r>
            <a:r>
              <a:rPr lang="de-DE" b="1" dirty="0">
                <a:solidFill>
                  <a:srgbClr val="FF0000"/>
                </a:solidFill>
              </a:rPr>
              <a:t>: reale Kosten</a:t>
            </a:r>
            <a:endParaRPr lang="de-DE" dirty="0">
              <a:solidFill>
                <a:srgbClr val="FF0000"/>
              </a:solidFill>
            </a:endParaRPr>
          </a:p>
        </p:txBody>
      </p:sp>
      <mc:AlternateContent xmlns:mc="http://schemas.openxmlformats.org/markup-compatibility/2006">
        <mc:Choice xmlns:p14="http://schemas.microsoft.com/office/powerpoint/2010/main" Requires="p14">
          <p:contentPart p14:bwMode="auto" r:id="rId6">
            <p14:nvContentPartPr>
              <p14:cNvPr id="5" name="Freihand 4">
                <a:extLst>
                  <a:ext uri="{FF2B5EF4-FFF2-40B4-BE49-F238E27FC236}">
                    <a16:creationId xmlns:a16="http://schemas.microsoft.com/office/drawing/2014/main" id="{85BBB5B3-19B0-487A-8B2E-06BE95AE0C7C}"/>
                  </a:ext>
                </a:extLst>
              </p14:cNvPr>
              <p14:cNvContentPartPr/>
              <p14:nvPr/>
            </p14:nvContentPartPr>
            <p14:xfrm>
              <a:off x="7854413" y="1495867"/>
              <a:ext cx="1370880" cy="119160"/>
            </p14:xfrm>
          </p:contentPart>
        </mc:Choice>
        <mc:Fallback>
          <p:pic>
            <p:nvPicPr>
              <p:cNvPr id="5" name="Freihand 4">
                <a:extLst>
                  <a:ext uri="{FF2B5EF4-FFF2-40B4-BE49-F238E27FC236}">
                    <a16:creationId xmlns:a16="http://schemas.microsoft.com/office/drawing/2014/main" id="{85BBB5B3-19B0-487A-8B2E-06BE95AE0C7C}"/>
                  </a:ext>
                </a:extLst>
              </p:cNvPr>
              <p:cNvPicPr/>
              <p:nvPr/>
            </p:nvPicPr>
            <p:blipFill>
              <a:blip r:embed="rId7"/>
              <a:stretch>
                <a:fillRect/>
              </a:stretch>
            </p:blipFill>
            <p:spPr>
              <a:xfrm>
                <a:off x="7850093" y="1491547"/>
                <a:ext cx="137952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10" name="Freihand 9">
                <a:extLst>
                  <a:ext uri="{FF2B5EF4-FFF2-40B4-BE49-F238E27FC236}">
                    <a16:creationId xmlns:a16="http://schemas.microsoft.com/office/drawing/2014/main" id="{3C5E7ECE-92B2-44A8-BE3B-2C73BAE2BF27}"/>
                  </a:ext>
                </a:extLst>
              </p14:cNvPr>
              <p14:cNvContentPartPr/>
              <p14:nvPr/>
            </p14:nvContentPartPr>
            <p14:xfrm>
              <a:off x="7572533" y="5611747"/>
              <a:ext cx="354960" cy="210960"/>
            </p14:xfrm>
          </p:contentPart>
        </mc:Choice>
        <mc:Fallback>
          <p:pic>
            <p:nvPicPr>
              <p:cNvPr id="10" name="Freihand 9">
                <a:extLst>
                  <a:ext uri="{FF2B5EF4-FFF2-40B4-BE49-F238E27FC236}">
                    <a16:creationId xmlns:a16="http://schemas.microsoft.com/office/drawing/2014/main" id="{3C5E7ECE-92B2-44A8-BE3B-2C73BAE2BF27}"/>
                  </a:ext>
                </a:extLst>
              </p:cNvPr>
              <p:cNvPicPr/>
              <p:nvPr/>
            </p:nvPicPr>
            <p:blipFill>
              <a:blip r:embed="rId9"/>
              <a:stretch>
                <a:fillRect/>
              </a:stretch>
            </p:blipFill>
            <p:spPr>
              <a:xfrm>
                <a:off x="7568213" y="5607427"/>
                <a:ext cx="363600" cy="219600"/>
              </a:xfrm>
              <a:prstGeom prst="rect">
                <a:avLst/>
              </a:prstGeom>
            </p:spPr>
          </p:pic>
        </mc:Fallback>
      </mc:AlternateContent>
      <p:grpSp>
        <p:nvGrpSpPr>
          <p:cNvPr id="14" name="Gruppieren 13">
            <a:extLst>
              <a:ext uri="{FF2B5EF4-FFF2-40B4-BE49-F238E27FC236}">
                <a16:creationId xmlns:a16="http://schemas.microsoft.com/office/drawing/2014/main" id="{662E5111-FFF9-4A2E-AD8B-1DCE98FBEC70}"/>
              </a:ext>
            </a:extLst>
          </p:cNvPr>
          <p:cNvGrpSpPr/>
          <p:nvPr/>
        </p:nvGrpSpPr>
        <p:grpSpPr>
          <a:xfrm>
            <a:off x="7306133" y="734467"/>
            <a:ext cx="1765800" cy="512280"/>
            <a:chOff x="7306133" y="734467"/>
            <a:chExt cx="1765800" cy="512280"/>
          </a:xfrm>
        </p:grpSpPr>
        <mc:AlternateContent xmlns:mc="http://schemas.openxmlformats.org/markup-compatibility/2006">
          <mc:Choice xmlns:p14="http://schemas.microsoft.com/office/powerpoint/2010/main" Requires="p14">
            <p:contentPart p14:bwMode="auto" r:id="rId10">
              <p14:nvContentPartPr>
                <p14:cNvPr id="11" name="Freihand 10">
                  <a:extLst>
                    <a:ext uri="{FF2B5EF4-FFF2-40B4-BE49-F238E27FC236}">
                      <a16:creationId xmlns:a16="http://schemas.microsoft.com/office/drawing/2014/main" id="{EC1993F2-8D6C-4D42-BA03-55CD46F8DD27}"/>
                    </a:ext>
                  </a:extLst>
                </p14:cNvPr>
                <p14:cNvContentPartPr/>
                <p14:nvPr/>
              </p14:nvContentPartPr>
              <p14:xfrm>
                <a:off x="7354733" y="1077547"/>
                <a:ext cx="1717200" cy="65880"/>
              </p14:xfrm>
            </p:contentPart>
          </mc:Choice>
          <mc:Fallback>
            <p:pic>
              <p:nvPicPr>
                <p:cNvPr id="11" name="Freihand 10">
                  <a:extLst>
                    <a:ext uri="{FF2B5EF4-FFF2-40B4-BE49-F238E27FC236}">
                      <a16:creationId xmlns:a16="http://schemas.microsoft.com/office/drawing/2014/main" id="{EC1993F2-8D6C-4D42-BA03-55CD46F8DD27}"/>
                    </a:ext>
                  </a:extLst>
                </p:cNvPr>
                <p:cNvPicPr/>
                <p:nvPr/>
              </p:nvPicPr>
              <p:blipFill>
                <a:blip r:embed="rId11"/>
                <a:stretch>
                  <a:fillRect/>
                </a:stretch>
              </p:blipFill>
              <p:spPr>
                <a:xfrm>
                  <a:off x="7350413" y="1073227"/>
                  <a:ext cx="172584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3" name="Freihand 12">
                  <a:extLst>
                    <a:ext uri="{FF2B5EF4-FFF2-40B4-BE49-F238E27FC236}">
                      <a16:creationId xmlns:a16="http://schemas.microsoft.com/office/drawing/2014/main" id="{B4266FBA-0D1F-4497-8C5C-32E9E583DA60}"/>
                    </a:ext>
                  </a:extLst>
                </p14:cNvPr>
                <p14:cNvContentPartPr/>
                <p14:nvPr/>
              </p14:nvContentPartPr>
              <p14:xfrm>
                <a:off x="7306133" y="734467"/>
                <a:ext cx="336240" cy="512280"/>
              </p14:xfrm>
            </p:contentPart>
          </mc:Choice>
          <mc:Fallback>
            <p:pic>
              <p:nvPicPr>
                <p:cNvPr id="13" name="Freihand 12">
                  <a:extLst>
                    <a:ext uri="{FF2B5EF4-FFF2-40B4-BE49-F238E27FC236}">
                      <a16:creationId xmlns:a16="http://schemas.microsoft.com/office/drawing/2014/main" id="{B4266FBA-0D1F-4497-8C5C-32E9E583DA60}"/>
                    </a:ext>
                  </a:extLst>
                </p:cNvPr>
                <p:cNvPicPr/>
                <p:nvPr/>
              </p:nvPicPr>
              <p:blipFill>
                <a:blip r:embed="rId13"/>
                <a:stretch>
                  <a:fillRect/>
                </a:stretch>
              </p:blipFill>
              <p:spPr>
                <a:xfrm>
                  <a:off x="7301813" y="730147"/>
                  <a:ext cx="344880" cy="5209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4">
            <p14:nvContentPartPr>
              <p14:cNvPr id="17" name="Freihand 16">
                <a:extLst>
                  <a:ext uri="{FF2B5EF4-FFF2-40B4-BE49-F238E27FC236}">
                    <a16:creationId xmlns:a16="http://schemas.microsoft.com/office/drawing/2014/main" id="{7C7B35E7-E587-47BF-A01A-37A65180C11A}"/>
                  </a:ext>
                </a:extLst>
              </p14:cNvPr>
              <p14:cNvContentPartPr/>
              <p14:nvPr/>
            </p14:nvContentPartPr>
            <p14:xfrm>
              <a:off x="8570453" y="574987"/>
              <a:ext cx="1682280" cy="92520"/>
            </p14:xfrm>
          </p:contentPart>
        </mc:Choice>
        <mc:Fallback>
          <p:pic>
            <p:nvPicPr>
              <p:cNvPr id="17" name="Freihand 16">
                <a:extLst>
                  <a:ext uri="{FF2B5EF4-FFF2-40B4-BE49-F238E27FC236}">
                    <a16:creationId xmlns:a16="http://schemas.microsoft.com/office/drawing/2014/main" id="{7C7B35E7-E587-47BF-A01A-37A65180C11A}"/>
                  </a:ext>
                </a:extLst>
              </p:cNvPr>
              <p:cNvPicPr/>
              <p:nvPr/>
            </p:nvPicPr>
            <p:blipFill>
              <a:blip r:embed="rId15"/>
              <a:stretch>
                <a:fillRect/>
              </a:stretch>
            </p:blipFill>
            <p:spPr>
              <a:xfrm>
                <a:off x="8566133" y="570667"/>
                <a:ext cx="169092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8" name="Freihand 17">
                <a:extLst>
                  <a:ext uri="{FF2B5EF4-FFF2-40B4-BE49-F238E27FC236}">
                    <a16:creationId xmlns:a16="http://schemas.microsoft.com/office/drawing/2014/main" id="{A402270F-0F8F-40EF-8865-2CD855FE20CC}"/>
                  </a:ext>
                </a:extLst>
              </p14:cNvPr>
              <p14:cNvContentPartPr/>
              <p14:nvPr/>
            </p14:nvContentPartPr>
            <p14:xfrm>
              <a:off x="1885613" y="2995267"/>
              <a:ext cx="827640" cy="460080"/>
            </p14:xfrm>
          </p:contentPart>
        </mc:Choice>
        <mc:Fallback>
          <p:pic>
            <p:nvPicPr>
              <p:cNvPr id="18" name="Freihand 17">
                <a:extLst>
                  <a:ext uri="{FF2B5EF4-FFF2-40B4-BE49-F238E27FC236}">
                    <a16:creationId xmlns:a16="http://schemas.microsoft.com/office/drawing/2014/main" id="{A402270F-0F8F-40EF-8865-2CD855FE20CC}"/>
                  </a:ext>
                </a:extLst>
              </p:cNvPr>
              <p:cNvPicPr/>
              <p:nvPr/>
            </p:nvPicPr>
            <p:blipFill>
              <a:blip r:embed="rId17"/>
              <a:stretch>
                <a:fillRect/>
              </a:stretch>
            </p:blipFill>
            <p:spPr>
              <a:xfrm>
                <a:off x="1881293" y="2990947"/>
                <a:ext cx="836280" cy="46872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9" name="Freihand 18">
                <a:extLst>
                  <a:ext uri="{FF2B5EF4-FFF2-40B4-BE49-F238E27FC236}">
                    <a16:creationId xmlns:a16="http://schemas.microsoft.com/office/drawing/2014/main" id="{41EA63FD-4EEA-4FC4-9BA3-E50393400A72}"/>
                  </a:ext>
                </a:extLst>
              </p14:cNvPr>
              <p14:cNvContentPartPr/>
              <p14:nvPr/>
            </p14:nvContentPartPr>
            <p14:xfrm>
              <a:off x="2451893" y="5414467"/>
              <a:ext cx="810720" cy="848160"/>
            </p14:xfrm>
          </p:contentPart>
        </mc:Choice>
        <mc:Fallback>
          <p:pic>
            <p:nvPicPr>
              <p:cNvPr id="19" name="Freihand 18">
                <a:extLst>
                  <a:ext uri="{FF2B5EF4-FFF2-40B4-BE49-F238E27FC236}">
                    <a16:creationId xmlns:a16="http://schemas.microsoft.com/office/drawing/2014/main" id="{41EA63FD-4EEA-4FC4-9BA3-E50393400A72}"/>
                  </a:ext>
                </a:extLst>
              </p:cNvPr>
              <p:cNvPicPr/>
              <p:nvPr/>
            </p:nvPicPr>
            <p:blipFill>
              <a:blip r:embed="rId19"/>
              <a:stretch>
                <a:fillRect/>
              </a:stretch>
            </p:blipFill>
            <p:spPr>
              <a:xfrm>
                <a:off x="2447573" y="5410147"/>
                <a:ext cx="819360" cy="856800"/>
              </a:xfrm>
              <a:prstGeom prst="rect">
                <a:avLst/>
              </a:prstGeom>
            </p:spPr>
          </p:pic>
        </mc:Fallback>
      </mc:AlternateContent>
      <p:grpSp>
        <p:nvGrpSpPr>
          <p:cNvPr id="28" name="Gruppieren 27">
            <a:extLst>
              <a:ext uri="{FF2B5EF4-FFF2-40B4-BE49-F238E27FC236}">
                <a16:creationId xmlns:a16="http://schemas.microsoft.com/office/drawing/2014/main" id="{4D3DD628-C885-4FA7-9EA5-51D5CF4B08E1}"/>
              </a:ext>
            </a:extLst>
          </p:cNvPr>
          <p:cNvGrpSpPr/>
          <p:nvPr/>
        </p:nvGrpSpPr>
        <p:grpSpPr>
          <a:xfrm>
            <a:off x="6345293" y="2404507"/>
            <a:ext cx="1589040" cy="377640"/>
            <a:chOff x="6345293" y="2404507"/>
            <a:chExt cx="1589040" cy="377640"/>
          </a:xfrm>
        </p:grpSpPr>
        <mc:AlternateContent xmlns:mc="http://schemas.openxmlformats.org/markup-compatibility/2006">
          <mc:Choice xmlns:p14="http://schemas.microsoft.com/office/powerpoint/2010/main" Requires="p14">
            <p:contentPart p14:bwMode="auto" r:id="rId20">
              <p14:nvContentPartPr>
                <p14:cNvPr id="20" name="Freihand 19">
                  <a:extLst>
                    <a:ext uri="{FF2B5EF4-FFF2-40B4-BE49-F238E27FC236}">
                      <a16:creationId xmlns:a16="http://schemas.microsoft.com/office/drawing/2014/main" id="{1CA6C417-E08D-449F-9D37-AC112EEA6F77}"/>
                    </a:ext>
                  </a:extLst>
                </p14:cNvPr>
                <p14:cNvContentPartPr/>
                <p14:nvPr/>
              </p14:nvContentPartPr>
              <p14:xfrm>
                <a:off x="6345293" y="2547067"/>
                <a:ext cx="293760" cy="148680"/>
              </p14:xfrm>
            </p:contentPart>
          </mc:Choice>
          <mc:Fallback>
            <p:pic>
              <p:nvPicPr>
                <p:cNvPr id="20" name="Freihand 19">
                  <a:extLst>
                    <a:ext uri="{FF2B5EF4-FFF2-40B4-BE49-F238E27FC236}">
                      <a16:creationId xmlns:a16="http://schemas.microsoft.com/office/drawing/2014/main" id="{1CA6C417-E08D-449F-9D37-AC112EEA6F77}"/>
                    </a:ext>
                  </a:extLst>
                </p:cNvPr>
                <p:cNvPicPr/>
                <p:nvPr/>
              </p:nvPicPr>
              <p:blipFill>
                <a:blip r:embed="rId21"/>
                <a:stretch>
                  <a:fillRect/>
                </a:stretch>
              </p:blipFill>
              <p:spPr>
                <a:xfrm>
                  <a:off x="6340973" y="2542747"/>
                  <a:ext cx="30240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21" name="Freihand 20">
                  <a:extLst>
                    <a:ext uri="{FF2B5EF4-FFF2-40B4-BE49-F238E27FC236}">
                      <a16:creationId xmlns:a16="http://schemas.microsoft.com/office/drawing/2014/main" id="{9A0E1EF8-595B-409A-B5FD-5ADED28A53E3}"/>
                    </a:ext>
                  </a:extLst>
                </p14:cNvPr>
                <p14:cNvContentPartPr/>
                <p14:nvPr/>
              </p14:nvContentPartPr>
              <p14:xfrm>
                <a:off x="6683333" y="2662267"/>
                <a:ext cx="169920" cy="119880"/>
              </p14:xfrm>
            </p:contentPart>
          </mc:Choice>
          <mc:Fallback>
            <p:pic>
              <p:nvPicPr>
                <p:cNvPr id="21" name="Freihand 20">
                  <a:extLst>
                    <a:ext uri="{FF2B5EF4-FFF2-40B4-BE49-F238E27FC236}">
                      <a16:creationId xmlns:a16="http://schemas.microsoft.com/office/drawing/2014/main" id="{9A0E1EF8-595B-409A-B5FD-5ADED28A53E3}"/>
                    </a:ext>
                  </a:extLst>
                </p:cNvPr>
                <p:cNvPicPr/>
                <p:nvPr/>
              </p:nvPicPr>
              <p:blipFill>
                <a:blip r:embed="rId23"/>
                <a:stretch>
                  <a:fillRect/>
                </a:stretch>
              </p:blipFill>
              <p:spPr>
                <a:xfrm>
                  <a:off x="6679013" y="2657947"/>
                  <a:ext cx="17856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22" name="Freihand 21">
                  <a:extLst>
                    <a:ext uri="{FF2B5EF4-FFF2-40B4-BE49-F238E27FC236}">
                      <a16:creationId xmlns:a16="http://schemas.microsoft.com/office/drawing/2014/main" id="{AAE7FDB5-849D-4214-B564-F45C7004973B}"/>
                    </a:ext>
                  </a:extLst>
                </p14:cNvPr>
                <p14:cNvContentPartPr/>
                <p14:nvPr/>
              </p14:nvContentPartPr>
              <p14:xfrm>
                <a:off x="7036133" y="2500267"/>
                <a:ext cx="215640" cy="158400"/>
              </p14:xfrm>
            </p:contentPart>
          </mc:Choice>
          <mc:Fallback>
            <p:pic>
              <p:nvPicPr>
                <p:cNvPr id="22" name="Freihand 21">
                  <a:extLst>
                    <a:ext uri="{FF2B5EF4-FFF2-40B4-BE49-F238E27FC236}">
                      <a16:creationId xmlns:a16="http://schemas.microsoft.com/office/drawing/2014/main" id="{AAE7FDB5-849D-4214-B564-F45C7004973B}"/>
                    </a:ext>
                  </a:extLst>
                </p:cNvPr>
                <p:cNvPicPr/>
                <p:nvPr/>
              </p:nvPicPr>
              <p:blipFill>
                <a:blip r:embed="rId25"/>
                <a:stretch>
                  <a:fillRect/>
                </a:stretch>
              </p:blipFill>
              <p:spPr>
                <a:xfrm>
                  <a:off x="7031813" y="2495947"/>
                  <a:ext cx="224280" cy="16704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25" name="Freihand 24">
                  <a:extLst>
                    <a:ext uri="{FF2B5EF4-FFF2-40B4-BE49-F238E27FC236}">
                      <a16:creationId xmlns:a16="http://schemas.microsoft.com/office/drawing/2014/main" id="{98080079-C242-4403-9D9B-A6BFC7DF3286}"/>
                    </a:ext>
                  </a:extLst>
                </p14:cNvPr>
                <p14:cNvContentPartPr/>
                <p14:nvPr/>
              </p14:nvContentPartPr>
              <p14:xfrm>
                <a:off x="7452293" y="2404507"/>
                <a:ext cx="307080" cy="169200"/>
              </p14:xfrm>
            </p:contentPart>
          </mc:Choice>
          <mc:Fallback>
            <p:pic>
              <p:nvPicPr>
                <p:cNvPr id="25" name="Freihand 24">
                  <a:extLst>
                    <a:ext uri="{FF2B5EF4-FFF2-40B4-BE49-F238E27FC236}">
                      <a16:creationId xmlns:a16="http://schemas.microsoft.com/office/drawing/2014/main" id="{98080079-C242-4403-9D9B-A6BFC7DF3286}"/>
                    </a:ext>
                  </a:extLst>
                </p:cNvPr>
                <p:cNvPicPr/>
                <p:nvPr/>
              </p:nvPicPr>
              <p:blipFill>
                <a:blip r:embed="rId27"/>
                <a:stretch>
                  <a:fillRect/>
                </a:stretch>
              </p:blipFill>
              <p:spPr>
                <a:xfrm>
                  <a:off x="7447973" y="2400187"/>
                  <a:ext cx="31572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26" name="Freihand 25">
                  <a:extLst>
                    <a:ext uri="{FF2B5EF4-FFF2-40B4-BE49-F238E27FC236}">
                      <a16:creationId xmlns:a16="http://schemas.microsoft.com/office/drawing/2014/main" id="{C3E4C373-C610-4454-9593-784E48CD33C6}"/>
                    </a:ext>
                  </a:extLst>
                </p14:cNvPr>
                <p14:cNvContentPartPr/>
                <p14:nvPr/>
              </p14:nvContentPartPr>
              <p14:xfrm>
                <a:off x="7768013" y="2479747"/>
                <a:ext cx="166320" cy="118800"/>
              </p14:xfrm>
            </p:contentPart>
          </mc:Choice>
          <mc:Fallback>
            <p:pic>
              <p:nvPicPr>
                <p:cNvPr id="26" name="Freihand 25">
                  <a:extLst>
                    <a:ext uri="{FF2B5EF4-FFF2-40B4-BE49-F238E27FC236}">
                      <a16:creationId xmlns:a16="http://schemas.microsoft.com/office/drawing/2014/main" id="{C3E4C373-C610-4454-9593-784E48CD33C6}"/>
                    </a:ext>
                  </a:extLst>
                </p:cNvPr>
                <p:cNvPicPr/>
                <p:nvPr/>
              </p:nvPicPr>
              <p:blipFill>
                <a:blip r:embed="rId29"/>
                <a:stretch>
                  <a:fillRect/>
                </a:stretch>
              </p:blipFill>
              <p:spPr>
                <a:xfrm>
                  <a:off x="7763693" y="2475427"/>
                  <a:ext cx="174960" cy="127440"/>
                </a:xfrm>
                <a:prstGeom prst="rect">
                  <a:avLst/>
                </a:prstGeom>
              </p:spPr>
            </p:pic>
          </mc:Fallback>
        </mc:AlternateContent>
      </p:grpSp>
      <p:grpSp>
        <p:nvGrpSpPr>
          <p:cNvPr id="36" name="Gruppieren 35">
            <a:extLst>
              <a:ext uri="{FF2B5EF4-FFF2-40B4-BE49-F238E27FC236}">
                <a16:creationId xmlns:a16="http://schemas.microsoft.com/office/drawing/2014/main" id="{68D0BDB8-4993-4874-9A75-FEBD52C85DC7}"/>
              </a:ext>
            </a:extLst>
          </p:cNvPr>
          <p:cNvGrpSpPr/>
          <p:nvPr/>
        </p:nvGrpSpPr>
        <p:grpSpPr>
          <a:xfrm>
            <a:off x="5355653" y="1409467"/>
            <a:ext cx="1519560" cy="327960"/>
            <a:chOff x="5355653" y="1409467"/>
            <a:chExt cx="1519560" cy="327960"/>
          </a:xfrm>
        </p:grpSpPr>
        <mc:AlternateContent xmlns:mc="http://schemas.openxmlformats.org/markup-compatibility/2006">
          <mc:Choice xmlns:p14="http://schemas.microsoft.com/office/powerpoint/2010/main" Requires="p14">
            <p:contentPart p14:bwMode="auto" r:id="rId30">
              <p14:nvContentPartPr>
                <p14:cNvPr id="30" name="Freihand 29">
                  <a:extLst>
                    <a:ext uri="{FF2B5EF4-FFF2-40B4-BE49-F238E27FC236}">
                      <a16:creationId xmlns:a16="http://schemas.microsoft.com/office/drawing/2014/main" id="{C98A2429-2294-4B5D-B8F6-369A81259BCD}"/>
                    </a:ext>
                  </a:extLst>
                </p14:cNvPr>
                <p14:cNvContentPartPr/>
                <p14:nvPr/>
              </p14:nvContentPartPr>
              <p14:xfrm>
                <a:off x="5648333" y="1496227"/>
                <a:ext cx="1226880" cy="98280"/>
              </p14:xfrm>
            </p:contentPart>
          </mc:Choice>
          <mc:Fallback>
            <p:pic>
              <p:nvPicPr>
                <p:cNvPr id="30" name="Freihand 29">
                  <a:extLst>
                    <a:ext uri="{FF2B5EF4-FFF2-40B4-BE49-F238E27FC236}">
                      <a16:creationId xmlns:a16="http://schemas.microsoft.com/office/drawing/2014/main" id="{C98A2429-2294-4B5D-B8F6-369A81259BCD}"/>
                    </a:ext>
                  </a:extLst>
                </p:cNvPr>
                <p:cNvPicPr/>
                <p:nvPr/>
              </p:nvPicPr>
              <p:blipFill>
                <a:blip r:embed="rId31"/>
                <a:stretch>
                  <a:fillRect/>
                </a:stretch>
              </p:blipFill>
              <p:spPr>
                <a:xfrm>
                  <a:off x="5644013" y="1491907"/>
                  <a:ext cx="123552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33" name="Freihand 32">
                  <a:extLst>
                    <a:ext uri="{FF2B5EF4-FFF2-40B4-BE49-F238E27FC236}">
                      <a16:creationId xmlns:a16="http://schemas.microsoft.com/office/drawing/2014/main" id="{BBBC6096-3186-4726-AFF8-06575875ED97}"/>
                    </a:ext>
                  </a:extLst>
                </p14:cNvPr>
                <p14:cNvContentPartPr/>
                <p14:nvPr/>
              </p14:nvContentPartPr>
              <p14:xfrm>
                <a:off x="5355653" y="1409467"/>
                <a:ext cx="642240" cy="327960"/>
              </p14:xfrm>
            </p:contentPart>
          </mc:Choice>
          <mc:Fallback>
            <p:pic>
              <p:nvPicPr>
                <p:cNvPr id="33" name="Freihand 32">
                  <a:extLst>
                    <a:ext uri="{FF2B5EF4-FFF2-40B4-BE49-F238E27FC236}">
                      <a16:creationId xmlns:a16="http://schemas.microsoft.com/office/drawing/2014/main" id="{BBBC6096-3186-4726-AFF8-06575875ED97}"/>
                    </a:ext>
                  </a:extLst>
                </p:cNvPr>
                <p:cNvPicPr/>
                <p:nvPr/>
              </p:nvPicPr>
              <p:blipFill>
                <a:blip r:embed="rId33"/>
                <a:stretch>
                  <a:fillRect/>
                </a:stretch>
              </p:blipFill>
              <p:spPr>
                <a:xfrm>
                  <a:off x="5351333" y="1405147"/>
                  <a:ext cx="650880" cy="336600"/>
                </a:xfrm>
                <a:prstGeom prst="rect">
                  <a:avLst/>
                </a:prstGeom>
              </p:spPr>
            </p:pic>
          </mc:Fallback>
        </mc:AlternateContent>
      </p:grpSp>
      <p:grpSp>
        <p:nvGrpSpPr>
          <p:cNvPr id="42" name="Gruppieren 41">
            <a:extLst>
              <a:ext uri="{FF2B5EF4-FFF2-40B4-BE49-F238E27FC236}">
                <a16:creationId xmlns:a16="http://schemas.microsoft.com/office/drawing/2014/main" id="{D81B20FA-05A9-435E-A47F-806821FF764D}"/>
              </a:ext>
            </a:extLst>
          </p:cNvPr>
          <p:cNvGrpSpPr/>
          <p:nvPr/>
        </p:nvGrpSpPr>
        <p:grpSpPr>
          <a:xfrm>
            <a:off x="1289813" y="3314587"/>
            <a:ext cx="654120" cy="631800"/>
            <a:chOff x="1289813" y="3314587"/>
            <a:chExt cx="654120" cy="631800"/>
          </a:xfrm>
        </p:grpSpPr>
        <mc:AlternateContent xmlns:mc="http://schemas.openxmlformats.org/markup-compatibility/2006">
          <mc:Choice xmlns:p14="http://schemas.microsoft.com/office/powerpoint/2010/main" Requires="p14">
            <p:contentPart p14:bwMode="auto" r:id="rId34">
              <p14:nvContentPartPr>
                <p14:cNvPr id="38" name="Freihand 37">
                  <a:extLst>
                    <a:ext uri="{FF2B5EF4-FFF2-40B4-BE49-F238E27FC236}">
                      <a16:creationId xmlns:a16="http://schemas.microsoft.com/office/drawing/2014/main" id="{3F34B782-F740-44B1-977F-ED18B3B73156}"/>
                    </a:ext>
                  </a:extLst>
                </p14:cNvPr>
                <p14:cNvContentPartPr/>
                <p14:nvPr/>
              </p14:nvContentPartPr>
              <p14:xfrm>
                <a:off x="1289813" y="3314587"/>
                <a:ext cx="654120" cy="631800"/>
              </p14:xfrm>
            </p:contentPart>
          </mc:Choice>
          <mc:Fallback>
            <p:pic>
              <p:nvPicPr>
                <p:cNvPr id="38" name="Freihand 37">
                  <a:extLst>
                    <a:ext uri="{FF2B5EF4-FFF2-40B4-BE49-F238E27FC236}">
                      <a16:creationId xmlns:a16="http://schemas.microsoft.com/office/drawing/2014/main" id="{3F34B782-F740-44B1-977F-ED18B3B73156}"/>
                    </a:ext>
                  </a:extLst>
                </p:cNvPr>
                <p:cNvPicPr/>
                <p:nvPr/>
              </p:nvPicPr>
              <p:blipFill>
                <a:blip r:embed="rId35"/>
                <a:stretch>
                  <a:fillRect/>
                </a:stretch>
              </p:blipFill>
              <p:spPr>
                <a:xfrm>
                  <a:off x="1285493" y="3310267"/>
                  <a:ext cx="662760" cy="64044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40" name="Freihand 39">
                  <a:extLst>
                    <a:ext uri="{FF2B5EF4-FFF2-40B4-BE49-F238E27FC236}">
                      <a16:creationId xmlns:a16="http://schemas.microsoft.com/office/drawing/2014/main" id="{AC634B6E-D87F-49E2-B84B-CC6205097943}"/>
                    </a:ext>
                  </a:extLst>
                </p14:cNvPr>
                <p14:cNvContentPartPr/>
                <p14:nvPr/>
              </p14:nvContentPartPr>
              <p14:xfrm>
                <a:off x="1588973" y="3605827"/>
                <a:ext cx="78120" cy="177480"/>
              </p14:xfrm>
            </p:contentPart>
          </mc:Choice>
          <mc:Fallback>
            <p:pic>
              <p:nvPicPr>
                <p:cNvPr id="40" name="Freihand 39">
                  <a:extLst>
                    <a:ext uri="{FF2B5EF4-FFF2-40B4-BE49-F238E27FC236}">
                      <a16:creationId xmlns:a16="http://schemas.microsoft.com/office/drawing/2014/main" id="{AC634B6E-D87F-49E2-B84B-CC6205097943}"/>
                    </a:ext>
                  </a:extLst>
                </p:cNvPr>
                <p:cNvPicPr/>
                <p:nvPr/>
              </p:nvPicPr>
              <p:blipFill>
                <a:blip r:embed="rId37"/>
                <a:stretch>
                  <a:fillRect/>
                </a:stretch>
              </p:blipFill>
              <p:spPr>
                <a:xfrm>
                  <a:off x="1584653" y="3601507"/>
                  <a:ext cx="86760" cy="1861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8">
            <p14:nvContentPartPr>
              <p14:cNvPr id="43" name="Freihand 42">
                <a:extLst>
                  <a:ext uri="{FF2B5EF4-FFF2-40B4-BE49-F238E27FC236}">
                    <a16:creationId xmlns:a16="http://schemas.microsoft.com/office/drawing/2014/main" id="{269474D8-8954-4A44-8911-90EFCCD6549F}"/>
                  </a:ext>
                </a:extLst>
              </p14:cNvPr>
              <p14:cNvContentPartPr/>
              <p14:nvPr/>
            </p14:nvContentPartPr>
            <p14:xfrm>
              <a:off x="1497533" y="5050147"/>
              <a:ext cx="242280" cy="339480"/>
            </p14:xfrm>
          </p:contentPart>
        </mc:Choice>
        <mc:Fallback>
          <p:pic>
            <p:nvPicPr>
              <p:cNvPr id="43" name="Freihand 42">
                <a:extLst>
                  <a:ext uri="{FF2B5EF4-FFF2-40B4-BE49-F238E27FC236}">
                    <a16:creationId xmlns:a16="http://schemas.microsoft.com/office/drawing/2014/main" id="{269474D8-8954-4A44-8911-90EFCCD6549F}"/>
                  </a:ext>
                </a:extLst>
              </p:cNvPr>
              <p:cNvPicPr/>
              <p:nvPr/>
            </p:nvPicPr>
            <p:blipFill>
              <a:blip r:embed="rId39"/>
              <a:stretch>
                <a:fillRect/>
              </a:stretch>
            </p:blipFill>
            <p:spPr>
              <a:xfrm>
                <a:off x="1493213" y="5045827"/>
                <a:ext cx="250920" cy="3481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44" name="Freihand 43">
                <a:extLst>
                  <a:ext uri="{FF2B5EF4-FFF2-40B4-BE49-F238E27FC236}">
                    <a16:creationId xmlns:a16="http://schemas.microsoft.com/office/drawing/2014/main" id="{DA9133D5-6D69-465B-86F8-6691907790A3}"/>
                  </a:ext>
                </a:extLst>
              </p14:cNvPr>
              <p14:cNvContentPartPr/>
              <p14:nvPr/>
            </p14:nvContentPartPr>
            <p14:xfrm>
              <a:off x="4577693" y="5099467"/>
              <a:ext cx="3801240" cy="1753920"/>
            </p14:xfrm>
          </p:contentPart>
        </mc:Choice>
        <mc:Fallback>
          <p:pic>
            <p:nvPicPr>
              <p:cNvPr id="44" name="Freihand 43">
                <a:extLst>
                  <a:ext uri="{FF2B5EF4-FFF2-40B4-BE49-F238E27FC236}">
                    <a16:creationId xmlns:a16="http://schemas.microsoft.com/office/drawing/2014/main" id="{DA9133D5-6D69-465B-86F8-6691907790A3}"/>
                  </a:ext>
                </a:extLst>
              </p:cNvPr>
              <p:cNvPicPr/>
              <p:nvPr/>
            </p:nvPicPr>
            <p:blipFill>
              <a:blip r:embed="rId41"/>
              <a:stretch>
                <a:fillRect/>
              </a:stretch>
            </p:blipFill>
            <p:spPr>
              <a:xfrm>
                <a:off x="4573373" y="5095147"/>
                <a:ext cx="3809880" cy="1762560"/>
              </a:xfrm>
              <a:prstGeom prst="rect">
                <a:avLst/>
              </a:prstGeom>
            </p:spPr>
          </p:pic>
        </mc:Fallback>
      </mc:AlternateContent>
    </p:spTree>
    <p:extLst>
      <p:ext uri="{BB962C8B-B14F-4D97-AF65-F5344CB8AC3E}">
        <p14:creationId xmlns:p14="http://schemas.microsoft.com/office/powerpoint/2010/main" val="2004072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414307" y="0"/>
            <a:ext cx="7598011" cy="744941"/>
          </a:xfrm>
          <a:prstGeom prst="rect">
            <a:avLst/>
          </a:prstGeom>
          <a:noFill/>
          <a:ln>
            <a:noFill/>
          </a:ln>
        </p:spPr>
        <p:txBody>
          <a:bodyPr lIns="81646" tIns="40823" rIns="81646" bIns="40823" anchor="ctr" anchorCtr="1"/>
          <a:lstStyle/>
          <a:p>
            <a:r>
              <a:rPr lang="en-US" sz="2903" b="1">
                <a:solidFill>
                  <a:sysClr val="windowText" lastClr="000000"/>
                </a:solidFill>
              </a:rPr>
              <a:t>Zentralbankbilanz der EZB</a:t>
            </a:r>
            <a:endParaRPr lang="en-US" sz="2903" dirty="0">
              <a:solidFill>
                <a:sysClr val="windowText" lastClr="000000"/>
              </a:solidFill>
            </a:endParaRPr>
          </a:p>
        </p:txBody>
      </p:sp>
      <p:sp>
        <p:nvSpPr>
          <p:cNvPr id="7" name="Textfeld 6"/>
          <p:cNvSpPr txBox="1"/>
          <p:nvPr/>
        </p:nvSpPr>
        <p:spPr>
          <a:xfrm>
            <a:off x="1784593" y="6237948"/>
            <a:ext cx="8426841" cy="359655"/>
          </a:xfrm>
          <a:prstGeom prst="rect">
            <a:avLst/>
          </a:prstGeom>
          <a:noFill/>
        </p:spPr>
        <p:txBody>
          <a:bodyPr wrap="square" rtlCol="0">
            <a:noAutofit/>
          </a:bodyPr>
          <a:lstStyle/>
          <a:p>
            <a:r>
              <a:rPr lang="en-GB" altLang="de-DE" sz="1089" dirty="0">
                <a:ea typeface="ＭＳ Ｐゴシック" pitchFamily="34" charset="-128"/>
              </a:rPr>
              <a:t>Source</a:t>
            </a:r>
            <a:r>
              <a:rPr lang="en-GB" altLang="de-DE" sz="1089">
                <a:ea typeface="ＭＳ Ｐゴシック" pitchFamily="34" charset="-128"/>
              </a:rPr>
              <a:t>: boerse.de</a:t>
            </a:r>
            <a:endParaRPr lang="en-GB" altLang="de-DE" sz="1089" dirty="0">
              <a:ea typeface="ＭＳ Ｐゴシック" pitchFamily="34" charset="-128"/>
            </a:endParaRPr>
          </a:p>
        </p:txBody>
      </p:sp>
      <p:sp>
        <p:nvSpPr>
          <p:cNvPr id="17" name="Rechteck 16">
            <a:extLst>
              <a:ext uri="{FF2B5EF4-FFF2-40B4-BE49-F238E27FC236}">
                <a16:creationId xmlns:a16="http://schemas.microsoft.com/office/drawing/2014/main" id="{278795BD-CC52-431C-AE80-3AAC753C7DE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96DBDB3F-E56A-42B3-9A95-5F38EA08AC0F}"/>
              </a:ext>
            </a:extLst>
          </p:cNvPr>
          <p:cNvPicPr>
            <a:picLocks noChangeAspect="1"/>
          </p:cNvPicPr>
          <p:nvPr/>
        </p:nvPicPr>
        <p:blipFill>
          <a:blip r:embed="rId3"/>
          <a:stretch>
            <a:fillRect/>
          </a:stretch>
        </p:blipFill>
        <p:spPr>
          <a:xfrm>
            <a:off x="1979639" y="1076325"/>
            <a:ext cx="6134100" cy="4705350"/>
          </a:xfrm>
          <a:prstGeom prst="rect">
            <a:avLst/>
          </a:prstGeom>
        </p:spPr>
      </p:pic>
      <mc:AlternateContent xmlns:mc="http://schemas.openxmlformats.org/markup-compatibility/2006" xmlns:p14="http://schemas.microsoft.com/office/powerpoint/2010/main">
        <mc:Choice Requires="p14">
          <p:contentPart p14:bwMode="auto" r:id="rId4">
            <p14:nvContentPartPr>
              <p14:cNvPr id="21" name="Freihand 20">
                <a:extLst>
                  <a:ext uri="{FF2B5EF4-FFF2-40B4-BE49-F238E27FC236}">
                    <a16:creationId xmlns:a16="http://schemas.microsoft.com/office/drawing/2014/main" id="{5943FA55-C3F2-4CED-A5BE-48B2BE2D8F4E}"/>
                  </a:ext>
                </a:extLst>
              </p14:cNvPr>
              <p14:cNvContentPartPr/>
              <p14:nvPr/>
            </p14:nvContentPartPr>
            <p14:xfrm>
              <a:off x="6677933" y="1472467"/>
              <a:ext cx="535680" cy="889920"/>
            </p14:xfrm>
          </p:contentPart>
        </mc:Choice>
        <mc:Fallback xmlns="">
          <p:pic>
            <p:nvPicPr>
              <p:cNvPr id="21" name="Freihand 20">
                <a:extLst>
                  <a:ext uri="{FF2B5EF4-FFF2-40B4-BE49-F238E27FC236}">
                    <a16:creationId xmlns:a16="http://schemas.microsoft.com/office/drawing/2014/main" id="{5943FA55-C3F2-4CED-A5BE-48B2BE2D8F4E}"/>
                  </a:ext>
                </a:extLst>
              </p:cNvPr>
              <p:cNvPicPr/>
              <p:nvPr/>
            </p:nvPicPr>
            <p:blipFill>
              <a:blip r:embed="rId5"/>
              <a:stretch>
                <a:fillRect/>
              </a:stretch>
            </p:blipFill>
            <p:spPr>
              <a:xfrm>
                <a:off x="6673613" y="1468147"/>
                <a:ext cx="544320" cy="898560"/>
              </a:xfrm>
              <a:prstGeom prst="rect">
                <a:avLst/>
              </a:prstGeom>
            </p:spPr>
          </p:pic>
        </mc:Fallback>
      </mc:AlternateContent>
      <p:grpSp>
        <p:nvGrpSpPr>
          <p:cNvPr id="82" name="Gruppieren 81">
            <a:extLst>
              <a:ext uri="{FF2B5EF4-FFF2-40B4-BE49-F238E27FC236}">
                <a16:creationId xmlns:a16="http://schemas.microsoft.com/office/drawing/2014/main" id="{1761409E-C270-4DE3-BAEC-430C7F069ED7}"/>
              </a:ext>
            </a:extLst>
          </p:cNvPr>
          <p:cNvGrpSpPr/>
          <p:nvPr/>
        </p:nvGrpSpPr>
        <p:grpSpPr>
          <a:xfrm>
            <a:off x="4907813" y="132907"/>
            <a:ext cx="6981840" cy="2819880"/>
            <a:chOff x="4907813" y="132907"/>
            <a:chExt cx="6981840" cy="2819880"/>
          </a:xfrm>
        </p:grpSpPr>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FE9887DF-2AC1-4379-B077-199CECD6C0D7}"/>
                    </a:ext>
                  </a:extLst>
                </p14:cNvPr>
                <p14:cNvContentPartPr/>
                <p14:nvPr/>
              </p14:nvContentPartPr>
              <p14:xfrm>
                <a:off x="4907813" y="1471387"/>
                <a:ext cx="2291760" cy="1481400"/>
              </p14:xfrm>
            </p:contentPart>
          </mc:Choice>
          <mc:Fallback xmlns="">
            <p:pic>
              <p:nvPicPr>
                <p:cNvPr id="3" name="Freihand 2">
                  <a:extLst>
                    <a:ext uri="{FF2B5EF4-FFF2-40B4-BE49-F238E27FC236}">
                      <a16:creationId xmlns:a16="http://schemas.microsoft.com/office/drawing/2014/main" id="{FE9887DF-2AC1-4379-B077-199CECD6C0D7}"/>
                    </a:ext>
                  </a:extLst>
                </p:cNvPr>
                <p:cNvPicPr/>
                <p:nvPr/>
              </p:nvPicPr>
              <p:blipFill>
                <a:blip r:embed="rId7"/>
                <a:stretch>
                  <a:fillRect/>
                </a:stretch>
              </p:blipFill>
              <p:spPr>
                <a:xfrm>
                  <a:off x="4903493" y="1467067"/>
                  <a:ext cx="2300400" cy="14900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6DBB22B6-2379-4A3E-9E78-73D14FAAE366}"/>
                    </a:ext>
                  </a:extLst>
                </p14:cNvPr>
                <p14:cNvContentPartPr/>
                <p14:nvPr/>
              </p14:nvContentPartPr>
              <p14:xfrm>
                <a:off x="7022093" y="1442227"/>
                <a:ext cx="147600" cy="130680"/>
              </p14:xfrm>
            </p:contentPart>
          </mc:Choice>
          <mc:Fallback xmlns="">
            <p:pic>
              <p:nvPicPr>
                <p:cNvPr id="4" name="Freihand 3">
                  <a:extLst>
                    <a:ext uri="{FF2B5EF4-FFF2-40B4-BE49-F238E27FC236}">
                      <a16:creationId xmlns:a16="http://schemas.microsoft.com/office/drawing/2014/main" id="{6DBB22B6-2379-4A3E-9E78-73D14FAAE366}"/>
                    </a:ext>
                  </a:extLst>
                </p:cNvPr>
                <p:cNvPicPr/>
                <p:nvPr/>
              </p:nvPicPr>
              <p:blipFill>
                <a:blip r:embed="rId9"/>
                <a:stretch>
                  <a:fillRect/>
                </a:stretch>
              </p:blipFill>
              <p:spPr>
                <a:xfrm>
                  <a:off x="7017773" y="1437907"/>
                  <a:ext cx="1562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92B00C30-FCF5-4FB9-8A69-403C6383A32C}"/>
                    </a:ext>
                  </a:extLst>
                </p14:cNvPr>
                <p14:cNvContentPartPr/>
                <p14:nvPr/>
              </p14:nvContentPartPr>
              <p14:xfrm>
                <a:off x="7301813" y="1305067"/>
                <a:ext cx="630360" cy="148320"/>
              </p14:xfrm>
            </p:contentPart>
          </mc:Choice>
          <mc:Fallback xmlns="">
            <p:pic>
              <p:nvPicPr>
                <p:cNvPr id="5" name="Freihand 4">
                  <a:extLst>
                    <a:ext uri="{FF2B5EF4-FFF2-40B4-BE49-F238E27FC236}">
                      <a16:creationId xmlns:a16="http://schemas.microsoft.com/office/drawing/2014/main" id="{92B00C30-FCF5-4FB9-8A69-403C6383A32C}"/>
                    </a:ext>
                  </a:extLst>
                </p:cNvPr>
                <p:cNvPicPr/>
                <p:nvPr/>
              </p:nvPicPr>
              <p:blipFill>
                <a:blip r:embed="rId11"/>
                <a:stretch>
                  <a:fillRect/>
                </a:stretch>
              </p:blipFill>
              <p:spPr>
                <a:xfrm>
                  <a:off x="7297493" y="1300747"/>
                  <a:ext cx="6390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9F3BD8AC-3C79-4F1C-84B3-69B15AAD0B97}"/>
                    </a:ext>
                  </a:extLst>
                </p14:cNvPr>
                <p14:cNvContentPartPr/>
                <p14:nvPr/>
              </p14:nvContentPartPr>
              <p14:xfrm>
                <a:off x="7168613" y="1360147"/>
                <a:ext cx="439920" cy="158040"/>
              </p14:xfrm>
            </p:contentPart>
          </mc:Choice>
          <mc:Fallback xmlns="">
            <p:pic>
              <p:nvPicPr>
                <p:cNvPr id="8" name="Freihand 7">
                  <a:extLst>
                    <a:ext uri="{FF2B5EF4-FFF2-40B4-BE49-F238E27FC236}">
                      <a16:creationId xmlns:a16="http://schemas.microsoft.com/office/drawing/2014/main" id="{9F3BD8AC-3C79-4F1C-84B3-69B15AAD0B97}"/>
                    </a:ext>
                  </a:extLst>
                </p:cNvPr>
                <p:cNvPicPr/>
                <p:nvPr/>
              </p:nvPicPr>
              <p:blipFill>
                <a:blip r:embed="rId13"/>
                <a:stretch>
                  <a:fillRect/>
                </a:stretch>
              </p:blipFill>
              <p:spPr>
                <a:xfrm>
                  <a:off x="7164293" y="1355827"/>
                  <a:ext cx="4485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52AF9B43-A245-41EB-B782-81A39F73849F}"/>
                    </a:ext>
                  </a:extLst>
                </p14:cNvPr>
                <p14:cNvContentPartPr/>
                <p14:nvPr/>
              </p14:nvContentPartPr>
              <p14:xfrm>
                <a:off x="8106413" y="1114987"/>
                <a:ext cx="195480" cy="270720"/>
              </p14:xfrm>
            </p:contentPart>
          </mc:Choice>
          <mc:Fallback xmlns="">
            <p:pic>
              <p:nvPicPr>
                <p:cNvPr id="10" name="Freihand 9">
                  <a:extLst>
                    <a:ext uri="{FF2B5EF4-FFF2-40B4-BE49-F238E27FC236}">
                      <a16:creationId xmlns:a16="http://schemas.microsoft.com/office/drawing/2014/main" id="{52AF9B43-A245-41EB-B782-81A39F73849F}"/>
                    </a:ext>
                  </a:extLst>
                </p:cNvPr>
                <p:cNvPicPr/>
                <p:nvPr/>
              </p:nvPicPr>
              <p:blipFill>
                <a:blip r:embed="rId15"/>
                <a:stretch>
                  <a:fillRect/>
                </a:stretch>
              </p:blipFill>
              <p:spPr>
                <a:xfrm>
                  <a:off x="8102093" y="1110667"/>
                  <a:ext cx="20412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C0ACD7B1-8672-4DFF-8748-C4169152E268}"/>
                    </a:ext>
                  </a:extLst>
                </p14:cNvPr>
                <p14:cNvContentPartPr/>
                <p14:nvPr/>
              </p14:nvContentPartPr>
              <p14:xfrm>
                <a:off x="8468573" y="1091587"/>
                <a:ext cx="31680" cy="225000"/>
              </p14:xfrm>
            </p:contentPart>
          </mc:Choice>
          <mc:Fallback xmlns="">
            <p:pic>
              <p:nvPicPr>
                <p:cNvPr id="11" name="Freihand 10">
                  <a:extLst>
                    <a:ext uri="{FF2B5EF4-FFF2-40B4-BE49-F238E27FC236}">
                      <a16:creationId xmlns:a16="http://schemas.microsoft.com/office/drawing/2014/main" id="{C0ACD7B1-8672-4DFF-8748-C4169152E268}"/>
                    </a:ext>
                  </a:extLst>
                </p:cNvPr>
                <p:cNvPicPr/>
                <p:nvPr/>
              </p:nvPicPr>
              <p:blipFill>
                <a:blip r:embed="rId17"/>
                <a:stretch>
                  <a:fillRect/>
                </a:stretch>
              </p:blipFill>
              <p:spPr>
                <a:xfrm>
                  <a:off x="8464253" y="1087267"/>
                  <a:ext cx="4032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163E7997-B8C5-4804-9962-4240383016A1}"/>
                    </a:ext>
                  </a:extLst>
                </p14:cNvPr>
                <p14:cNvContentPartPr/>
                <p14:nvPr/>
              </p14:nvContentPartPr>
              <p14:xfrm>
                <a:off x="8332493" y="1019587"/>
                <a:ext cx="266040" cy="302760"/>
              </p14:xfrm>
            </p:contentPart>
          </mc:Choice>
          <mc:Fallback xmlns="">
            <p:pic>
              <p:nvPicPr>
                <p:cNvPr id="12" name="Freihand 11">
                  <a:extLst>
                    <a:ext uri="{FF2B5EF4-FFF2-40B4-BE49-F238E27FC236}">
                      <a16:creationId xmlns:a16="http://schemas.microsoft.com/office/drawing/2014/main" id="{163E7997-B8C5-4804-9962-4240383016A1}"/>
                    </a:ext>
                  </a:extLst>
                </p:cNvPr>
                <p:cNvPicPr/>
                <p:nvPr/>
              </p:nvPicPr>
              <p:blipFill>
                <a:blip r:embed="rId19"/>
                <a:stretch>
                  <a:fillRect/>
                </a:stretch>
              </p:blipFill>
              <p:spPr>
                <a:xfrm>
                  <a:off x="8328173" y="1015267"/>
                  <a:ext cx="27468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DCA66DF7-8515-4DDC-9E16-B496CF8C0330}"/>
                    </a:ext>
                  </a:extLst>
                </p14:cNvPr>
                <p14:cNvContentPartPr/>
                <p14:nvPr/>
              </p14:nvContentPartPr>
              <p14:xfrm>
                <a:off x="8680973" y="1000507"/>
                <a:ext cx="14400" cy="258840"/>
              </p14:xfrm>
            </p:contentPart>
          </mc:Choice>
          <mc:Fallback xmlns="">
            <p:pic>
              <p:nvPicPr>
                <p:cNvPr id="13" name="Freihand 12">
                  <a:extLst>
                    <a:ext uri="{FF2B5EF4-FFF2-40B4-BE49-F238E27FC236}">
                      <a16:creationId xmlns:a16="http://schemas.microsoft.com/office/drawing/2014/main" id="{DCA66DF7-8515-4DDC-9E16-B496CF8C0330}"/>
                    </a:ext>
                  </a:extLst>
                </p:cNvPr>
                <p:cNvPicPr/>
                <p:nvPr/>
              </p:nvPicPr>
              <p:blipFill>
                <a:blip r:embed="rId21"/>
                <a:stretch>
                  <a:fillRect/>
                </a:stretch>
              </p:blipFill>
              <p:spPr>
                <a:xfrm>
                  <a:off x="8676653" y="996187"/>
                  <a:ext cx="2304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C04CD328-A670-469A-BF3E-FF621B14633E}"/>
                    </a:ext>
                  </a:extLst>
                </p14:cNvPr>
                <p14:cNvContentPartPr/>
                <p14:nvPr/>
              </p14:nvContentPartPr>
              <p14:xfrm>
                <a:off x="8759093" y="1113187"/>
                <a:ext cx="101520" cy="143280"/>
              </p14:xfrm>
            </p:contentPart>
          </mc:Choice>
          <mc:Fallback xmlns="">
            <p:pic>
              <p:nvPicPr>
                <p:cNvPr id="14" name="Freihand 13">
                  <a:extLst>
                    <a:ext uri="{FF2B5EF4-FFF2-40B4-BE49-F238E27FC236}">
                      <a16:creationId xmlns:a16="http://schemas.microsoft.com/office/drawing/2014/main" id="{C04CD328-A670-469A-BF3E-FF621B14633E}"/>
                    </a:ext>
                  </a:extLst>
                </p:cNvPr>
                <p:cNvPicPr/>
                <p:nvPr/>
              </p:nvPicPr>
              <p:blipFill>
                <a:blip r:embed="rId23"/>
                <a:stretch>
                  <a:fillRect/>
                </a:stretch>
              </p:blipFill>
              <p:spPr>
                <a:xfrm>
                  <a:off x="8754773" y="1108867"/>
                  <a:ext cx="1101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3B80C6F8-7B15-4958-A72C-F8AC95C99788}"/>
                    </a:ext>
                  </a:extLst>
                </p14:cNvPr>
                <p14:cNvContentPartPr/>
                <p14:nvPr/>
              </p14:nvContentPartPr>
              <p14:xfrm>
                <a:off x="9113693" y="925987"/>
                <a:ext cx="223920" cy="195840"/>
              </p14:xfrm>
            </p:contentPart>
          </mc:Choice>
          <mc:Fallback xmlns="">
            <p:pic>
              <p:nvPicPr>
                <p:cNvPr id="15" name="Freihand 14">
                  <a:extLst>
                    <a:ext uri="{FF2B5EF4-FFF2-40B4-BE49-F238E27FC236}">
                      <a16:creationId xmlns:a16="http://schemas.microsoft.com/office/drawing/2014/main" id="{3B80C6F8-7B15-4958-A72C-F8AC95C99788}"/>
                    </a:ext>
                  </a:extLst>
                </p:cNvPr>
                <p:cNvPicPr/>
                <p:nvPr/>
              </p:nvPicPr>
              <p:blipFill>
                <a:blip r:embed="rId25"/>
                <a:stretch>
                  <a:fillRect/>
                </a:stretch>
              </p:blipFill>
              <p:spPr>
                <a:xfrm>
                  <a:off x="9109373" y="921667"/>
                  <a:ext cx="23256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50D86D50-6DFE-4770-8689-DCE929E39EF2}"/>
                    </a:ext>
                  </a:extLst>
                </p14:cNvPr>
                <p14:cNvContentPartPr/>
                <p14:nvPr/>
              </p14:nvContentPartPr>
              <p14:xfrm>
                <a:off x="9013613" y="956227"/>
                <a:ext cx="319680" cy="105120"/>
              </p14:xfrm>
            </p:contentPart>
          </mc:Choice>
          <mc:Fallback xmlns="">
            <p:pic>
              <p:nvPicPr>
                <p:cNvPr id="16" name="Freihand 15">
                  <a:extLst>
                    <a:ext uri="{FF2B5EF4-FFF2-40B4-BE49-F238E27FC236}">
                      <a16:creationId xmlns:a16="http://schemas.microsoft.com/office/drawing/2014/main" id="{50D86D50-6DFE-4770-8689-DCE929E39EF2}"/>
                    </a:ext>
                  </a:extLst>
                </p:cNvPr>
                <p:cNvPicPr/>
                <p:nvPr/>
              </p:nvPicPr>
              <p:blipFill>
                <a:blip r:embed="rId27"/>
                <a:stretch>
                  <a:fillRect/>
                </a:stretch>
              </p:blipFill>
              <p:spPr>
                <a:xfrm>
                  <a:off x="9009293" y="951907"/>
                  <a:ext cx="3283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 name="Freihand 17">
                  <a:extLst>
                    <a:ext uri="{FF2B5EF4-FFF2-40B4-BE49-F238E27FC236}">
                      <a16:creationId xmlns:a16="http://schemas.microsoft.com/office/drawing/2014/main" id="{9EF28D31-D8F7-4433-82F2-346F9CFF4F3D}"/>
                    </a:ext>
                  </a:extLst>
                </p14:cNvPr>
                <p14:cNvContentPartPr/>
                <p14:nvPr/>
              </p14:nvContentPartPr>
              <p14:xfrm>
                <a:off x="8970053" y="983587"/>
                <a:ext cx="397800" cy="153720"/>
              </p14:xfrm>
            </p:contentPart>
          </mc:Choice>
          <mc:Fallback xmlns="">
            <p:pic>
              <p:nvPicPr>
                <p:cNvPr id="18" name="Freihand 17">
                  <a:extLst>
                    <a:ext uri="{FF2B5EF4-FFF2-40B4-BE49-F238E27FC236}">
                      <a16:creationId xmlns:a16="http://schemas.microsoft.com/office/drawing/2014/main" id="{9EF28D31-D8F7-4433-82F2-346F9CFF4F3D}"/>
                    </a:ext>
                  </a:extLst>
                </p:cNvPr>
                <p:cNvPicPr/>
                <p:nvPr/>
              </p:nvPicPr>
              <p:blipFill>
                <a:blip r:embed="rId29"/>
                <a:stretch>
                  <a:fillRect/>
                </a:stretch>
              </p:blipFill>
              <p:spPr>
                <a:xfrm>
                  <a:off x="8965733" y="979267"/>
                  <a:ext cx="4064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9" name="Freihand 18">
                  <a:extLst>
                    <a:ext uri="{FF2B5EF4-FFF2-40B4-BE49-F238E27FC236}">
                      <a16:creationId xmlns:a16="http://schemas.microsoft.com/office/drawing/2014/main" id="{16E881E2-47BE-4B1D-B834-677C03F79DCC}"/>
                    </a:ext>
                  </a:extLst>
                </p14:cNvPr>
                <p14:cNvContentPartPr/>
                <p14:nvPr/>
              </p14:nvContentPartPr>
              <p14:xfrm>
                <a:off x="8049893" y="1012747"/>
                <a:ext cx="1737720" cy="645480"/>
              </p14:xfrm>
            </p:contentPart>
          </mc:Choice>
          <mc:Fallback xmlns="">
            <p:pic>
              <p:nvPicPr>
                <p:cNvPr id="19" name="Freihand 18">
                  <a:extLst>
                    <a:ext uri="{FF2B5EF4-FFF2-40B4-BE49-F238E27FC236}">
                      <a16:creationId xmlns:a16="http://schemas.microsoft.com/office/drawing/2014/main" id="{16E881E2-47BE-4B1D-B834-677C03F79DCC}"/>
                    </a:ext>
                  </a:extLst>
                </p:cNvPr>
                <p:cNvPicPr/>
                <p:nvPr/>
              </p:nvPicPr>
              <p:blipFill>
                <a:blip r:embed="rId31"/>
                <a:stretch>
                  <a:fillRect/>
                </a:stretch>
              </p:blipFill>
              <p:spPr>
                <a:xfrm>
                  <a:off x="8045573" y="1008427"/>
                  <a:ext cx="1746360" cy="6541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3" name="Freihand 22">
                  <a:extLst>
                    <a:ext uri="{FF2B5EF4-FFF2-40B4-BE49-F238E27FC236}">
                      <a16:creationId xmlns:a16="http://schemas.microsoft.com/office/drawing/2014/main" id="{90001C53-1DD8-452F-86F0-AB62000B1DBC}"/>
                    </a:ext>
                  </a:extLst>
                </p14:cNvPr>
                <p14:cNvContentPartPr/>
                <p14:nvPr/>
              </p14:nvContentPartPr>
              <p14:xfrm>
                <a:off x="6278693" y="1267627"/>
                <a:ext cx="242280" cy="387720"/>
              </p14:xfrm>
            </p:contentPart>
          </mc:Choice>
          <mc:Fallback xmlns="">
            <p:pic>
              <p:nvPicPr>
                <p:cNvPr id="23" name="Freihand 22">
                  <a:extLst>
                    <a:ext uri="{FF2B5EF4-FFF2-40B4-BE49-F238E27FC236}">
                      <a16:creationId xmlns:a16="http://schemas.microsoft.com/office/drawing/2014/main" id="{90001C53-1DD8-452F-86F0-AB62000B1DBC}"/>
                    </a:ext>
                  </a:extLst>
                </p:cNvPr>
                <p:cNvPicPr/>
                <p:nvPr/>
              </p:nvPicPr>
              <p:blipFill>
                <a:blip r:embed="rId33"/>
                <a:stretch>
                  <a:fillRect/>
                </a:stretch>
              </p:blipFill>
              <p:spPr>
                <a:xfrm>
                  <a:off x="6274373" y="1263307"/>
                  <a:ext cx="250920" cy="3963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4" name="Freihand 23">
                  <a:extLst>
                    <a:ext uri="{FF2B5EF4-FFF2-40B4-BE49-F238E27FC236}">
                      <a16:creationId xmlns:a16="http://schemas.microsoft.com/office/drawing/2014/main" id="{D9379064-E8BA-471B-9FD2-D9D4969D2CC8}"/>
                    </a:ext>
                  </a:extLst>
                </p14:cNvPr>
                <p14:cNvContentPartPr/>
                <p14:nvPr/>
              </p14:nvContentPartPr>
              <p14:xfrm>
                <a:off x="6326213" y="1472107"/>
                <a:ext cx="229680" cy="243000"/>
              </p14:xfrm>
            </p:contentPart>
          </mc:Choice>
          <mc:Fallback xmlns="">
            <p:pic>
              <p:nvPicPr>
                <p:cNvPr id="24" name="Freihand 23">
                  <a:extLst>
                    <a:ext uri="{FF2B5EF4-FFF2-40B4-BE49-F238E27FC236}">
                      <a16:creationId xmlns:a16="http://schemas.microsoft.com/office/drawing/2014/main" id="{D9379064-E8BA-471B-9FD2-D9D4969D2CC8}"/>
                    </a:ext>
                  </a:extLst>
                </p:cNvPr>
                <p:cNvPicPr/>
                <p:nvPr/>
              </p:nvPicPr>
              <p:blipFill>
                <a:blip r:embed="rId35"/>
                <a:stretch>
                  <a:fillRect/>
                </a:stretch>
              </p:blipFill>
              <p:spPr>
                <a:xfrm>
                  <a:off x="6321893" y="1467787"/>
                  <a:ext cx="23832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6" name="Freihand 25">
                  <a:extLst>
                    <a:ext uri="{FF2B5EF4-FFF2-40B4-BE49-F238E27FC236}">
                      <a16:creationId xmlns:a16="http://schemas.microsoft.com/office/drawing/2014/main" id="{1AD8D968-17C5-4A50-87C8-7D615C0A5204}"/>
                    </a:ext>
                  </a:extLst>
                </p14:cNvPr>
                <p14:cNvContentPartPr/>
                <p14:nvPr/>
              </p14:nvContentPartPr>
              <p14:xfrm>
                <a:off x="5424773" y="897907"/>
                <a:ext cx="57960" cy="189000"/>
              </p14:xfrm>
            </p:contentPart>
          </mc:Choice>
          <mc:Fallback xmlns="">
            <p:pic>
              <p:nvPicPr>
                <p:cNvPr id="26" name="Freihand 25">
                  <a:extLst>
                    <a:ext uri="{FF2B5EF4-FFF2-40B4-BE49-F238E27FC236}">
                      <a16:creationId xmlns:a16="http://schemas.microsoft.com/office/drawing/2014/main" id="{1AD8D968-17C5-4A50-87C8-7D615C0A5204}"/>
                    </a:ext>
                  </a:extLst>
                </p:cNvPr>
                <p:cNvPicPr/>
                <p:nvPr/>
              </p:nvPicPr>
              <p:blipFill>
                <a:blip r:embed="rId37"/>
                <a:stretch>
                  <a:fillRect/>
                </a:stretch>
              </p:blipFill>
              <p:spPr>
                <a:xfrm>
                  <a:off x="5420453" y="893587"/>
                  <a:ext cx="6660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7" name="Freihand 26">
                  <a:extLst>
                    <a:ext uri="{FF2B5EF4-FFF2-40B4-BE49-F238E27FC236}">
                      <a16:creationId xmlns:a16="http://schemas.microsoft.com/office/drawing/2014/main" id="{89947E98-8EE6-4815-9B0F-D7DDD6F72441}"/>
                    </a:ext>
                  </a:extLst>
                </p14:cNvPr>
                <p14:cNvContentPartPr/>
                <p14:nvPr/>
              </p14:nvContentPartPr>
              <p14:xfrm>
                <a:off x="5415413" y="871627"/>
                <a:ext cx="153720" cy="91080"/>
              </p14:xfrm>
            </p:contentPart>
          </mc:Choice>
          <mc:Fallback xmlns="">
            <p:pic>
              <p:nvPicPr>
                <p:cNvPr id="27" name="Freihand 26">
                  <a:extLst>
                    <a:ext uri="{FF2B5EF4-FFF2-40B4-BE49-F238E27FC236}">
                      <a16:creationId xmlns:a16="http://schemas.microsoft.com/office/drawing/2014/main" id="{89947E98-8EE6-4815-9B0F-D7DDD6F72441}"/>
                    </a:ext>
                  </a:extLst>
                </p:cNvPr>
                <p:cNvPicPr/>
                <p:nvPr/>
              </p:nvPicPr>
              <p:blipFill>
                <a:blip r:embed="rId39"/>
                <a:stretch>
                  <a:fillRect/>
                </a:stretch>
              </p:blipFill>
              <p:spPr>
                <a:xfrm>
                  <a:off x="5411093" y="867307"/>
                  <a:ext cx="1623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8" name="Freihand 27">
                  <a:extLst>
                    <a:ext uri="{FF2B5EF4-FFF2-40B4-BE49-F238E27FC236}">
                      <a16:creationId xmlns:a16="http://schemas.microsoft.com/office/drawing/2014/main" id="{C0B568AD-81F0-44FA-A235-D1C0EAFEC868}"/>
                    </a:ext>
                  </a:extLst>
                </p14:cNvPr>
                <p14:cNvContentPartPr/>
                <p14:nvPr/>
              </p14:nvContentPartPr>
              <p14:xfrm>
                <a:off x="5454653" y="1007347"/>
                <a:ext cx="132480" cy="63360"/>
              </p14:xfrm>
            </p:contentPart>
          </mc:Choice>
          <mc:Fallback xmlns="">
            <p:pic>
              <p:nvPicPr>
                <p:cNvPr id="28" name="Freihand 27">
                  <a:extLst>
                    <a:ext uri="{FF2B5EF4-FFF2-40B4-BE49-F238E27FC236}">
                      <a16:creationId xmlns:a16="http://schemas.microsoft.com/office/drawing/2014/main" id="{C0B568AD-81F0-44FA-A235-D1C0EAFEC868}"/>
                    </a:ext>
                  </a:extLst>
                </p:cNvPr>
                <p:cNvPicPr/>
                <p:nvPr/>
              </p:nvPicPr>
              <p:blipFill>
                <a:blip r:embed="rId41"/>
                <a:stretch>
                  <a:fillRect/>
                </a:stretch>
              </p:blipFill>
              <p:spPr>
                <a:xfrm>
                  <a:off x="5450333" y="1003027"/>
                  <a:ext cx="1411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9" name="Freihand 28">
                  <a:extLst>
                    <a:ext uri="{FF2B5EF4-FFF2-40B4-BE49-F238E27FC236}">
                      <a16:creationId xmlns:a16="http://schemas.microsoft.com/office/drawing/2014/main" id="{BEBB0A77-8B69-439D-902F-58869102C036}"/>
                    </a:ext>
                  </a:extLst>
                </p14:cNvPr>
                <p14:cNvContentPartPr/>
                <p14:nvPr/>
              </p14:nvContentPartPr>
              <p14:xfrm>
                <a:off x="5596493" y="888907"/>
                <a:ext cx="166680" cy="126360"/>
              </p14:xfrm>
            </p:contentPart>
          </mc:Choice>
          <mc:Fallback xmlns="">
            <p:pic>
              <p:nvPicPr>
                <p:cNvPr id="29" name="Freihand 28">
                  <a:extLst>
                    <a:ext uri="{FF2B5EF4-FFF2-40B4-BE49-F238E27FC236}">
                      <a16:creationId xmlns:a16="http://schemas.microsoft.com/office/drawing/2014/main" id="{BEBB0A77-8B69-439D-902F-58869102C036}"/>
                    </a:ext>
                  </a:extLst>
                </p:cNvPr>
                <p:cNvPicPr/>
                <p:nvPr/>
              </p:nvPicPr>
              <p:blipFill>
                <a:blip r:embed="rId43"/>
                <a:stretch>
                  <a:fillRect/>
                </a:stretch>
              </p:blipFill>
              <p:spPr>
                <a:xfrm>
                  <a:off x="5592173" y="884587"/>
                  <a:ext cx="1753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0" name="Freihand 29">
                  <a:extLst>
                    <a:ext uri="{FF2B5EF4-FFF2-40B4-BE49-F238E27FC236}">
                      <a16:creationId xmlns:a16="http://schemas.microsoft.com/office/drawing/2014/main" id="{D262220B-C6CA-4EC6-AD31-9D5EDD1328C8}"/>
                    </a:ext>
                  </a:extLst>
                </p14:cNvPr>
                <p14:cNvContentPartPr/>
                <p14:nvPr/>
              </p14:nvContentPartPr>
              <p14:xfrm>
                <a:off x="5777573" y="793867"/>
                <a:ext cx="127800" cy="133200"/>
              </p14:xfrm>
            </p:contentPart>
          </mc:Choice>
          <mc:Fallback xmlns="">
            <p:pic>
              <p:nvPicPr>
                <p:cNvPr id="30" name="Freihand 29">
                  <a:extLst>
                    <a:ext uri="{FF2B5EF4-FFF2-40B4-BE49-F238E27FC236}">
                      <a16:creationId xmlns:a16="http://schemas.microsoft.com/office/drawing/2014/main" id="{D262220B-C6CA-4EC6-AD31-9D5EDD1328C8}"/>
                    </a:ext>
                  </a:extLst>
                </p:cNvPr>
                <p:cNvPicPr/>
                <p:nvPr/>
              </p:nvPicPr>
              <p:blipFill>
                <a:blip r:embed="rId45"/>
                <a:stretch>
                  <a:fillRect/>
                </a:stretch>
              </p:blipFill>
              <p:spPr>
                <a:xfrm>
                  <a:off x="5773253" y="789547"/>
                  <a:ext cx="1364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1" name="Freihand 30">
                  <a:extLst>
                    <a:ext uri="{FF2B5EF4-FFF2-40B4-BE49-F238E27FC236}">
                      <a16:creationId xmlns:a16="http://schemas.microsoft.com/office/drawing/2014/main" id="{F262EDCC-F0AA-4C7A-BE20-0A0B32D1FA75}"/>
                    </a:ext>
                  </a:extLst>
                </p14:cNvPr>
                <p14:cNvContentPartPr/>
                <p14:nvPr/>
              </p14:nvContentPartPr>
              <p14:xfrm>
                <a:off x="5903213" y="848587"/>
                <a:ext cx="68040" cy="75960"/>
              </p14:xfrm>
            </p:contentPart>
          </mc:Choice>
          <mc:Fallback xmlns="">
            <p:pic>
              <p:nvPicPr>
                <p:cNvPr id="31" name="Freihand 30">
                  <a:extLst>
                    <a:ext uri="{FF2B5EF4-FFF2-40B4-BE49-F238E27FC236}">
                      <a16:creationId xmlns:a16="http://schemas.microsoft.com/office/drawing/2014/main" id="{F262EDCC-F0AA-4C7A-BE20-0A0B32D1FA75}"/>
                    </a:ext>
                  </a:extLst>
                </p:cNvPr>
                <p:cNvPicPr/>
                <p:nvPr/>
              </p:nvPicPr>
              <p:blipFill>
                <a:blip r:embed="rId47"/>
                <a:stretch>
                  <a:fillRect/>
                </a:stretch>
              </p:blipFill>
              <p:spPr>
                <a:xfrm>
                  <a:off x="5898893" y="844267"/>
                  <a:ext cx="766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2" name="Freihand 31">
                  <a:extLst>
                    <a:ext uri="{FF2B5EF4-FFF2-40B4-BE49-F238E27FC236}">
                      <a16:creationId xmlns:a16="http://schemas.microsoft.com/office/drawing/2014/main" id="{5BC14F41-C09A-478B-83DB-86561F5C42D2}"/>
                    </a:ext>
                  </a:extLst>
                </p14:cNvPr>
                <p14:cNvContentPartPr/>
                <p14:nvPr/>
              </p14:nvContentPartPr>
              <p14:xfrm>
                <a:off x="5970173" y="741667"/>
                <a:ext cx="371880" cy="199800"/>
              </p14:xfrm>
            </p:contentPart>
          </mc:Choice>
          <mc:Fallback xmlns="">
            <p:pic>
              <p:nvPicPr>
                <p:cNvPr id="32" name="Freihand 31">
                  <a:extLst>
                    <a:ext uri="{FF2B5EF4-FFF2-40B4-BE49-F238E27FC236}">
                      <a16:creationId xmlns:a16="http://schemas.microsoft.com/office/drawing/2014/main" id="{5BC14F41-C09A-478B-83DB-86561F5C42D2}"/>
                    </a:ext>
                  </a:extLst>
                </p:cNvPr>
                <p:cNvPicPr/>
                <p:nvPr/>
              </p:nvPicPr>
              <p:blipFill>
                <a:blip r:embed="rId49"/>
                <a:stretch>
                  <a:fillRect/>
                </a:stretch>
              </p:blipFill>
              <p:spPr>
                <a:xfrm>
                  <a:off x="5965853" y="737347"/>
                  <a:ext cx="38052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4" name="Freihand 33">
                  <a:extLst>
                    <a:ext uri="{FF2B5EF4-FFF2-40B4-BE49-F238E27FC236}">
                      <a16:creationId xmlns:a16="http://schemas.microsoft.com/office/drawing/2014/main" id="{7BB7E0F8-9B0F-4D14-84F8-4F436C2A40A6}"/>
                    </a:ext>
                  </a:extLst>
                </p14:cNvPr>
                <p14:cNvContentPartPr/>
                <p14:nvPr/>
              </p14:nvContentPartPr>
              <p14:xfrm>
                <a:off x="6481373" y="621427"/>
                <a:ext cx="321120" cy="130680"/>
              </p14:xfrm>
            </p:contentPart>
          </mc:Choice>
          <mc:Fallback xmlns="">
            <p:pic>
              <p:nvPicPr>
                <p:cNvPr id="34" name="Freihand 33">
                  <a:extLst>
                    <a:ext uri="{FF2B5EF4-FFF2-40B4-BE49-F238E27FC236}">
                      <a16:creationId xmlns:a16="http://schemas.microsoft.com/office/drawing/2014/main" id="{7BB7E0F8-9B0F-4D14-84F8-4F436C2A40A6}"/>
                    </a:ext>
                  </a:extLst>
                </p:cNvPr>
                <p:cNvPicPr/>
                <p:nvPr/>
              </p:nvPicPr>
              <p:blipFill>
                <a:blip r:embed="rId51"/>
                <a:stretch>
                  <a:fillRect/>
                </a:stretch>
              </p:blipFill>
              <p:spPr>
                <a:xfrm>
                  <a:off x="6477053" y="617107"/>
                  <a:ext cx="3297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5" name="Freihand 34">
                  <a:extLst>
                    <a:ext uri="{FF2B5EF4-FFF2-40B4-BE49-F238E27FC236}">
                      <a16:creationId xmlns:a16="http://schemas.microsoft.com/office/drawing/2014/main" id="{F8806EA4-43E8-4B04-82CB-C54A2BC23484}"/>
                    </a:ext>
                  </a:extLst>
                </p14:cNvPr>
                <p14:cNvContentPartPr/>
                <p14:nvPr/>
              </p14:nvContentPartPr>
              <p14:xfrm>
                <a:off x="5765693" y="1091947"/>
                <a:ext cx="204840" cy="200160"/>
              </p14:xfrm>
            </p:contentPart>
          </mc:Choice>
          <mc:Fallback xmlns="">
            <p:pic>
              <p:nvPicPr>
                <p:cNvPr id="35" name="Freihand 34">
                  <a:extLst>
                    <a:ext uri="{FF2B5EF4-FFF2-40B4-BE49-F238E27FC236}">
                      <a16:creationId xmlns:a16="http://schemas.microsoft.com/office/drawing/2014/main" id="{F8806EA4-43E8-4B04-82CB-C54A2BC23484}"/>
                    </a:ext>
                  </a:extLst>
                </p:cNvPr>
                <p:cNvPicPr/>
                <p:nvPr/>
              </p:nvPicPr>
              <p:blipFill>
                <a:blip r:embed="rId53"/>
                <a:stretch>
                  <a:fillRect/>
                </a:stretch>
              </p:blipFill>
              <p:spPr>
                <a:xfrm>
                  <a:off x="5761373" y="1087627"/>
                  <a:ext cx="21348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331191B-71FA-4313-AE2D-87FAC4BE9580}"/>
                    </a:ext>
                  </a:extLst>
                </p14:cNvPr>
                <p14:cNvContentPartPr/>
                <p14:nvPr/>
              </p14:nvContentPartPr>
              <p14:xfrm>
                <a:off x="5999333" y="978907"/>
                <a:ext cx="178920" cy="197640"/>
              </p14:xfrm>
            </p:contentPart>
          </mc:Choice>
          <mc:Fallback xmlns="">
            <p:pic>
              <p:nvPicPr>
                <p:cNvPr id="36" name="Freihand 35">
                  <a:extLst>
                    <a:ext uri="{FF2B5EF4-FFF2-40B4-BE49-F238E27FC236}">
                      <a16:creationId xmlns:a16="http://schemas.microsoft.com/office/drawing/2014/main" id="{3331191B-71FA-4313-AE2D-87FAC4BE9580}"/>
                    </a:ext>
                  </a:extLst>
                </p:cNvPr>
                <p:cNvPicPr/>
                <p:nvPr/>
              </p:nvPicPr>
              <p:blipFill>
                <a:blip r:embed="rId55"/>
                <a:stretch>
                  <a:fillRect/>
                </a:stretch>
              </p:blipFill>
              <p:spPr>
                <a:xfrm>
                  <a:off x="5995013" y="974587"/>
                  <a:ext cx="18756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D11DFDAF-5FFE-44AA-AA1A-4A8BB9ED0B49}"/>
                    </a:ext>
                  </a:extLst>
                </p14:cNvPr>
                <p14:cNvContentPartPr/>
                <p14:nvPr/>
              </p14:nvContentPartPr>
              <p14:xfrm>
                <a:off x="6196613" y="945787"/>
                <a:ext cx="459360" cy="166680"/>
              </p14:xfrm>
            </p:contentPart>
          </mc:Choice>
          <mc:Fallback xmlns="">
            <p:pic>
              <p:nvPicPr>
                <p:cNvPr id="37" name="Freihand 36">
                  <a:extLst>
                    <a:ext uri="{FF2B5EF4-FFF2-40B4-BE49-F238E27FC236}">
                      <a16:creationId xmlns:a16="http://schemas.microsoft.com/office/drawing/2014/main" id="{D11DFDAF-5FFE-44AA-AA1A-4A8BB9ED0B49}"/>
                    </a:ext>
                  </a:extLst>
                </p:cNvPr>
                <p:cNvPicPr/>
                <p:nvPr/>
              </p:nvPicPr>
              <p:blipFill>
                <a:blip r:embed="rId57"/>
                <a:stretch>
                  <a:fillRect/>
                </a:stretch>
              </p:blipFill>
              <p:spPr>
                <a:xfrm>
                  <a:off x="6192293" y="941467"/>
                  <a:ext cx="4680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6F781E4-2DEC-4F4F-9FB2-E0E8315E50E8}"/>
                    </a:ext>
                  </a:extLst>
                </p14:cNvPr>
                <p14:cNvContentPartPr/>
                <p14:nvPr/>
              </p14:nvContentPartPr>
              <p14:xfrm>
                <a:off x="6715733" y="815107"/>
                <a:ext cx="367560" cy="213120"/>
              </p14:xfrm>
            </p:contentPart>
          </mc:Choice>
          <mc:Fallback xmlns="">
            <p:pic>
              <p:nvPicPr>
                <p:cNvPr id="38" name="Freihand 37">
                  <a:extLst>
                    <a:ext uri="{FF2B5EF4-FFF2-40B4-BE49-F238E27FC236}">
                      <a16:creationId xmlns:a16="http://schemas.microsoft.com/office/drawing/2014/main" id="{86F781E4-2DEC-4F4F-9FB2-E0E8315E50E8}"/>
                    </a:ext>
                  </a:extLst>
                </p:cNvPr>
                <p:cNvPicPr/>
                <p:nvPr/>
              </p:nvPicPr>
              <p:blipFill>
                <a:blip r:embed="rId59"/>
                <a:stretch>
                  <a:fillRect/>
                </a:stretch>
              </p:blipFill>
              <p:spPr>
                <a:xfrm>
                  <a:off x="6711413" y="810787"/>
                  <a:ext cx="37620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9" name="Freihand 38">
                  <a:extLst>
                    <a:ext uri="{FF2B5EF4-FFF2-40B4-BE49-F238E27FC236}">
                      <a16:creationId xmlns:a16="http://schemas.microsoft.com/office/drawing/2014/main" id="{61AD2C2C-7CB2-4CAE-A468-A6D55F184E84}"/>
                    </a:ext>
                  </a:extLst>
                </p14:cNvPr>
                <p14:cNvContentPartPr/>
                <p14:nvPr/>
              </p14:nvContentPartPr>
              <p14:xfrm>
                <a:off x="7219373" y="825187"/>
                <a:ext cx="38160" cy="99720"/>
              </p14:xfrm>
            </p:contentPart>
          </mc:Choice>
          <mc:Fallback xmlns="">
            <p:pic>
              <p:nvPicPr>
                <p:cNvPr id="39" name="Freihand 38">
                  <a:extLst>
                    <a:ext uri="{FF2B5EF4-FFF2-40B4-BE49-F238E27FC236}">
                      <a16:creationId xmlns:a16="http://schemas.microsoft.com/office/drawing/2014/main" id="{61AD2C2C-7CB2-4CAE-A468-A6D55F184E84}"/>
                    </a:ext>
                  </a:extLst>
                </p:cNvPr>
                <p:cNvPicPr/>
                <p:nvPr/>
              </p:nvPicPr>
              <p:blipFill>
                <a:blip r:embed="rId61"/>
                <a:stretch>
                  <a:fillRect/>
                </a:stretch>
              </p:blipFill>
              <p:spPr>
                <a:xfrm>
                  <a:off x="7215053" y="820867"/>
                  <a:ext cx="46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0" name="Freihand 39">
                  <a:extLst>
                    <a:ext uri="{FF2B5EF4-FFF2-40B4-BE49-F238E27FC236}">
                      <a16:creationId xmlns:a16="http://schemas.microsoft.com/office/drawing/2014/main" id="{509D36FF-3E78-4E23-B63D-25AC1BEEB2DF}"/>
                    </a:ext>
                  </a:extLst>
                </p14:cNvPr>
                <p14:cNvContentPartPr/>
                <p14:nvPr/>
              </p14:nvContentPartPr>
              <p14:xfrm>
                <a:off x="7327373" y="707107"/>
                <a:ext cx="280080" cy="132840"/>
              </p14:xfrm>
            </p:contentPart>
          </mc:Choice>
          <mc:Fallback xmlns="">
            <p:pic>
              <p:nvPicPr>
                <p:cNvPr id="40" name="Freihand 39">
                  <a:extLst>
                    <a:ext uri="{FF2B5EF4-FFF2-40B4-BE49-F238E27FC236}">
                      <a16:creationId xmlns:a16="http://schemas.microsoft.com/office/drawing/2014/main" id="{509D36FF-3E78-4E23-B63D-25AC1BEEB2DF}"/>
                    </a:ext>
                  </a:extLst>
                </p:cNvPr>
                <p:cNvPicPr/>
                <p:nvPr/>
              </p:nvPicPr>
              <p:blipFill>
                <a:blip r:embed="rId63"/>
                <a:stretch>
                  <a:fillRect/>
                </a:stretch>
              </p:blipFill>
              <p:spPr>
                <a:xfrm>
                  <a:off x="7323053" y="702787"/>
                  <a:ext cx="2887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1" name="Freihand 40">
                  <a:extLst>
                    <a:ext uri="{FF2B5EF4-FFF2-40B4-BE49-F238E27FC236}">
                      <a16:creationId xmlns:a16="http://schemas.microsoft.com/office/drawing/2014/main" id="{F3ABE9B8-8404-41AF-8B35-9D4395C9344B}"/>
                    </a:ext>
                  </a:extLst>
                </p14:cNvPr>
                <p14:cNvContentPartPr/>
                <p14:nvPr/>
              </p14:nvContentPartPr>
              <p14:xfrm>
                <a:off x="7556333" y="663547"/>
                <a:ext cx="40320" cy="18720"/>
              </p14:xfrm>
            </p:contentPart>
          </mc:Choice>
          <mc:Fallback xmlns="">
            <p:pic>
              <p:nvPicPr>
                <p:cNvPr id="41" name="Freihand 40">
                  <a:extLst>
                    <a:ext uri="{FF2B5EF4-FFF2-40B4-BE49-F238E27FC236}">
                      <a16:creationId xmlns:a16="http://schemas.microsoft.com/office/drawing/2014/main" id="{F3ABE9B8-8404-41AF-8B35-9D4395C9344B}"/>
                    </a:ext>
                  </a:extLst>
                </p:cNvPr>
                <p:cNvPicPr/>
                <p:nvPr/>
              </p:nvPicPr>
              <p:blipFill>
                <a:blip r:embed="rId65"/>
                <a:stretch>
                  <a:fillRect/>
                </a:stretch>
              </p:blipFill>
              <p:spPr>
                <a:xfrm>
                  <a:off x="7552013" y="659227"/>
                  <a:ext cx="489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2" name="Freihand 41">
                  <a:extLst>
                    <a:ext uri="{FF2B5EF4-FFF2-40B4-BE49-F238E27FC236}">
                      <a16:creationId xmlns:a16="http://schemas.microsoft.com/office/drawing/2014/main" id="{7176978B-37ED-4690-B827-99A26B25EC10}"/>
                    </a:ext>
                  </a:extLst>
                </p14:cNvPr>
                <p14:cNvContentPartPr/>
                <p14:nvPr/>
              </p14:nvContentPartPr>
              <p14:xfrm>
                <a:off x="7708613" y="653467"/>
                <a:ext cx="187200" cy="138240"/>
              </p14:xfrm>
            </p:contentPart>
          </mc:Choice>
          <mc:Fallback xmlns="">
            <p:pic>
              <p:nvPicPr>
                <p:cNvPr id="42" name="Freihand 41">
                  <a:extLst>
                    <a:ext uri="{FF2B5EF4-FFF2-40B4-BE49-F238E27FC236}">
                      <a16:creationId xmlns:a16="http://schemas.microsoft.com/office/drawing/2014/main" id="{7176978B-37ED-4690-B827-99A26B25EC10}"/>
                    </a:ext>
                  </a:extLst>
                </p:cNvPr>
                <p:cNvPicPr/>
                <p:nvPr/>
              </p:nvPicPr>
              <p:blipFill>
                <a:blip r:embed="rId67"/>
                <a:stretch>
                  <a:fillRect/>
                </a:stretch>
              </p:blipFill>
              <p:spPr>
                <a:xfrm>
                  <a:off x="7704293" y="649147"/>
                  <a:ext cx="1958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3" name="Freihand 42">
                  <a:extLst>
                    <a:ext uri="{FF2B5EF4-FFF2-40B4-BE49-F238E27FC236}">
                      <a16:creationId xmlns:a16="http://schemas.microsoft.com/office/drawing/2014/main" id="{EB7E9E58-52CD-40A9-B37B-7845BBFE40E2}"/>
                    </a:ext>
                  </a:extLst>
                </p14:cNvPr>
                <p14:cNvContentPartPr/>
                <p14:nvPr/>
              </p14:nvContentPartPr>
              <p14:xfrm>
                <a:off x="7857293" y="623227"/>
                <a:ext cx="51120" cy="51120"/>
              </p14:xfrm>
            </p:contentPart>
          </mc:Choice>
          <mc:Fallback xmlns="">
            <p:pic>
              <p:nvPicPr>
                <p:cNvPr id="43" name="Freihand 42">
                  <a:extLst>
                    <a:ext uri="{FF2B5EF4-FFF2-40B4-BE49-F238E27FC236}">
                      <a16:creationId xmlns:a16="http://schemas.microsoft.com/office/drawing/2014/main" id="{EB7E9E58-52CD-40A9-B37B-7845BBFE40E2}"/>
                    </a:ext>
                  </a:extLst>
                </p:cNvPr>
                <p:cNvPicPr/>
                <p:nvPr/>
              </p:nvPicPr>
              <p:blipFill>
                <a:blip r:embed="rId69"/>
                <a:stretch>
                  <a:fillRect/>
                </a:stretch>
              </p:blipFill>
              <p:spPr>
                <a:xfrm>
                  <a:off x="7852973" y="618907"/>
                  <a:ext cx="597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4" name="Freihand 43">
                  <a:extLst>
                    <a:ext uri="{FF2B5EF4-FFF2-40B4-BE49-F238E27FC236}">
                      <a16:creationId xmlns:a16="http://schemas.microsoft.com/office/drawing/2014/main" id="{5BB83768-8ADE-44C0-B0C9-0262189D44CE}"/>
                    </a:ext>
                  </a:extLst>
                </p14:cNvPr>
                <p14:cNvContentPartPr/>
                <p14:nvPr/>
              </p14:nvContentPartPr>
              <p14:xfrm>
                <a:off x="7940813" y="551227"/>
                <a:ext cx="124200" cy="159120"/>
              </p14:xfrm>
            </p:contentPart>
          </mc:Choice>
          <mc:Fallback xmlns="">
            <p:pic>
              <p:nvPicPr>
                <p:cNvPr id="44" name="Freihand 43">
                  <a:extLst>
                    <a:ext uri="{FF2B5EF4-FFF2-40B4-BE49-F238E27FC236}">
                      <a16:creationId xmlns:a16="http://schemas.microsoft.com/office/drawing/2014/main" id="{5BB83768-8ADE-44C0-B0C9-0262189D44CE}"/>
                    </a:ext>
                  </a:extLst>
                </p:cNvPr>
                <p:cNvPicPr/>
                <p:nvPr/>
              </p:nvPicPr>
              <p:blipFill>
                <a:blip r:embed="rId71"/>
                <a:stretch>
                  <a:fillRect/>
                </a:stretch>
              </p:blipFill>
              <p:spPr>
                <a:xfrm>
                  <a:off x="7936493" y="546907"/>
                  <a:ext cx="13284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5" name="Freihand 44">
                  <a:extLst>
                    <a:ext uri="{FF2B5EF4-FFF2-40B4-BE49-F238E27FC236}">
                      <a16:creationId xmlns:a16="http://schemas.microsoft.com/office/drawing/2014/main" id="{5DC69B42-3922-42DA-8C1A-6E08C51428D0}"/>
                    </a:ext>
                  </a:extLst>
                </p14:cNvPr>
                <p14:cNvContentPartPr/>
                <p14:nvPr/>
              </p14:nvContentPartPr>
              <p14:xfrm>
                <a:off x="8254733" y="558067"/>
                <a:ext cx="247320" cy="97920"/>
              </p14:xfrm>
            </p:contentPart>
          </mc:Choice>
          <mc:Fallback xmlns="">
            <p:pic>
              <p:nvPicPr>
                <p:cNvPr id="45" name="Freihand 44">
                  <a:extLst>
                    <a:ext uri="{FF2B5EF4-FFF2-40B4-BE49-F238E27FC236}">
                      <a16:creationId xmlns:a16="http://schemas.microsoft.com/office/drawing/2014/main" id="{5DC69B42-3922-42DA-8C1A-6E08C51428D0}"/>
                    </a:ext>
                  </a:extLst>
                </p:cNvPr>
                <p:cNvPicPr/>
                <p:nvPr/>
              </p:nvPicPr>
              <p:blipFill>
                <a:blip r:embed="rId73"/>
                <a:stretch>
                  <a:fillRect/>
                </a:stretch>
              </p:blipFill>
              <p:spPr>
                <a:xfrm>
                  <a:off x="8250413" y="553747"/>
                  <a:ext cx="2559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6" name="Freihand 45">
                  <a:extLst>
                    <a:ext uri="{FF2B5EF4-FFF2-40B4-BE49-F238E27FC236}">
                      <a16:creationId xmlns:a16="http://schemas.microsoft.com/office/drawing/2014/main" id="{0A914511-B06A-4639-8DBD-500DB9DA4B66}"/>
                    </a:ext>
                  </a:extLst>
                </p14:cNvPr>
                <p14:cNvContentPartPr/>
                <p14:nvPr/>
              </p14:nvContentPartPr>
              <p14:xfrm>
                <a:off x="8477213" y="436747"/>
                <a:ext cx="360" cy="360"/>
              </p14:xfrm>
            </p:contentPart>
          </mc:Choice>
          <mc:Fallback xmlns="">
            <p:pic>
              <p:nvPicPr>
                <p:cNvPr id="46" name="Freihand 45">
                  <a:extLst>
                    <a:ext uri="{FF2B5EF4-FFF2-40B4-BE49-F238E27FC236}">
                      <a16:creationId xmlns:a16="http://schemas.microsoft.com/office/drawing/2014/main" id="{0A914511-B06A-4639-8DBD-500DB9DA4B66}"/>
                    </a:ext>
                  </a:extLst>
                </p:cNvPr>
                <p:cNvPicPr/>
                <p:nvPr/>
              </p:nvPicPr>
              <p:blipFill>
                <a:blip r:embed="rId75"/>
                <a:stretch>
                  <a:fillRect/>
                </a:stretch>
              </p:blipFill>
              <p:spPr>
                <a:xfrm>
                  <a:off x="8472893" y="432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7" name="Freihand 46">
                  <a:extLst>
                    <a:ext uri="{FF2B5EF4-FFF2-40B4-BE49-F238E27FC236}">
                      <a16:creationId xmlns:a16="http://schemas.microsoft.com/office/drawing/2014/main" id="{E063EA33-2289-49B3-AF5F-947B7C42859A}"/>
                    </a:ext>
                  </a:extLst>
                </p14:cNvPr>
                <p14:cNvContentPartPr/>
                <p14:nvPr/>
              </p14:nvContentPartPr>
              <p14:xfrm>
                <a:off x="8734613" y="380227"/>
                <a:ext cx="148320" cy="193320"/>
              </p14:xfrm>
            </p:contentPart>
          </mc:Choice>
          <mc:Fallback xmlns="">
            <p:pic>
              <p:nvPicPr>
                <p:cNvPr id="47" name="Freihand 46">
                  <a:extLst>
                    <a:ext uri="{FF2B5EF4-FFF2-40B4-BE49-F238E27FC236}">
                      <a16:creationId xmlns:a16="http://schemas.microsoft.com/office/drawing/2014/main" id="{E063EA33-2289-49B3-AF5F-947B7C42859A}"/>
                    </a:ext>
                  </a:extLst>
                </p:cNvPr>
                <p:cNvPicPr/>
                <p:nvPr/>
              </p:nvPicPr>
              <p:blipFill>
                <a:blip r:embed="rId77"/>
                <a:stretch>
                  <a:fillRect/>
                </a:stretch>
              </p:blipFill>
              <p:spPr>
                <a:xfrm>
                  <a:off x="8730293" y="375907"/>
                  <a:ext cx="15696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8" name="Freihand 47">
                  <a:extLst>
                    <a:ext uri="{FF2B5EF4-FFF2-40B4-BE49-F238E27FC236}">
                      <a16:creationId xmlns:a16="http://schemas.microsoft.com/office/drawing/2014/main" id="{A06FFE92-C6A7-4DE6-AB13-316EAED4E52A}"/>
                    </a:ext>
                  </a:extLst>
                </p14:cNvPr>
                <p14:cNvContentPartPr/>
                <p14:nvPr/>
              </p14:nvContentPartPr>
              <p14:xfrm>
                <a:off x="8696813" y="344227"/>
                <a:ext cx="180720" cy="36000"/>
              </p14:xfrm>
            </p:contentPart>
          </mc:Choice>
          <mc:Fallback xmlns="">
            <p:pic>
              <p:nvPicPr>
                <p:cNvPr id="48" name="Freihand 47">
                  <a:extLst>
                    <a:ext uri="{FF2B5EF4-FFF2-40B4-BE49-F238E27FC236}">
                      <a16:creationId xmlns:a16="http://schemas.microsoft.com/office/drawing/2014/main" id="{A06FFE92-C6A7-4DE6-AB13-316EAED4E52A}"/>
                    </a:ext>
                  </a:extLst>
                </p:cNvPr>
                <p:cNvPicPr/>
                <p:nvPr/>
              </p:nvPicPr>
              <p:blipFill>
                <a:blip r:embed="rId79"/>
                <a:stretch>
                  <a:fillRect/>
                </a:stretch>
              </p:blipFill>
              <p:spPr>
                <a:xfrm>
                  <a:off x="8692493" y="339907"/>
                  <a:ext cx="1893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9" name="Freihand 48">
                  <a:extLst>
                    <a:ext uri="{FF2B5EF4-FFF2-40B4-BE49-F238E27FC236}">
                      <a16:creationId xmlns:a16="http://schemas.microsoft.com/office/drawing/2014/main" id="{CBD71DB7-4D4A-4BC9-AB21-262CBD03CC78}"/>
                    </a:ext>
                  </a:extLst>
                </p14:cNvPr>
                <p14:cNvContentPartPr/>
                <p14:nvPr/>
              </p14:nvContentPartPr>
              <p14:xfrm>
                <a:off x="8903453" y="311467"/>
                <a:ext cx="116280" cy="179640"/>
              </p14:xfrm>
            </p:contentPart>
          </mc:Choice>
          <mc:Fallback xmlns="">
            <p:pic>
              <p:nvPicPr>
                <p:cNvPr id="49" name="Freihand 48">
                  <a:extLst>
                    <a:ext uri="{FF2B5EF4-FFF2-40B4-BE49-F238E27FC236}">
                      <a16:creationId xmlns:a16="http://schemas.microsoft.com/office/drawing/2014/main" id="{CBD71DB7-4D4A-4BC9-AB21-262CBD03CC78}"/>
                    </a:ext>
                  </a:extLst>
                </p:cNvPr>
                <p:cNvPicPr/>
                <p:nvPr/>
              </p:nvPicPr>
              <p:blipFill>
                <a:blip r:embed="rId81"/>
                <a:stretch>
                  <a:fillRect/>
                </a:stretch>
              </p:blipFill>
              <p:spPr>
                <a:xfrm>
                  <a:off x="8899133" y="307147"/>
                  <a:ext cx="12492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0" name="Freihand 49">
                  <a:extLst>
                    <a:ext uri="{FF2B5EF4-FFF2-40B4-BE49-F238E27FC236}">
                      <a16:creationId xmlns:a16="http://schemas.microsoft.com/office/drawing/2014/main" id="{82169798-3942-4148-8D09-472116CE459A}"/>
                    </a:ext>
                  </a:extLst>
                </p14:cNvPr>
                <p14:cNvContentPartPr/>
                <p14:nvPr/>
              </p14:nvContentPartPr>
              <p14:xfrm>
                <a:off x="9073733" y="276187"/>
                <a:ext cx="160560" cy="225720"/>
              </p14:xfrm>
            </p:contentPart>
          </mc:Choice>
          <mc:Fallback xmlns="">
            <p:pic>
              <p:nvPicPr>
                <p:cNvPr id="50" name="Freihand 49">
                  <a:extLst>
                    <a:ext uri="{FF2B5EF4-FFF2-40B4-BE49-F238E27FC236}">
                      <a16:creationId xmlns:a16="http://schemas.microsoft.com/office/drawing/2014/main" id="{82169798-3942-4148-8D09-472116CE459A}"/>
                    </a:ext>
                  </a:extLst>
                </p:cNvPr>
                <p:cNvPicPr/>
                <p:nvPr/>
              </p:nvPicPr>
              <p:blipFill>
                <a:blip r:embed="rId83"/>
                <a:stretch>
                  <a:fillRect/>
                </a:stretch>
              </p:blipFill>
              <p:spPr>
                <a:xfrm>
                  <a:off x="9069413" y="271867"/>
                  <a:ext cx="16920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1" name="Freihand 50">
                  <a:extLst>
                    <a:ext uri="{FF2B5EF4-FFF2-40B4-BE49-F238E27FC236}">
                      <a16:creationId xmlns:a16="http://schemas.microsoft.com/office/drawing/2014/main" id="{E438A95A-E167-4693-8BF2-34624C0ACA9B}"/>
                    </a:ext>
                  </a:extLst>
                </p14:cNvPr>
                <p14:cNvContentPartPr/>
                <p14:nvPr/>
              </p14:nvContentPartPr>
              <p14:xfrm>
                <a:off x="9225293" y="240907"/>
                <a:ext cx="280800" cy="152280"/>
              </p14:xfrm>
            </p:contentPart>
          </mc:Choice>
          <mc:Fallback xmlns="">
            <p:pic>
              <p:nvPicPr>
                <p:cNvPr id="51" name="Freihand 50">
                  <a:extLst>
                    <a:ext uri="{FF2B5EF4-FFF2-40B4-BE49-F238E27FC236}">
                      <a16:creationId xmlns:a16="http://schemas.microsoft.com/office/drawing/2014/main" id="{E438A95A-E167-4693-8BF2-34624C0ACA9B}"/>
                    </a:ext>
                  </a:extLst>
                </p:cNvPr>
                <p:cNvPicPr/>
                <p:nvPr/>
              </p:nvPicPr>
              <p:blipFill>
                <a:blip r:embed="rId85"/>
                <a:stretch>
                  <a:fillRect/>
                </a:stretch>
              </p:blipFill>
              <p:spPr>
                <a:xfrm>
                  <a:off x="9220973" y="236587"/>
                  <a:ext cx="2894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2" name="Freihand 51">
                  <a:extLst>
                    <a:ext uri="{FF2B5EF4-FFF2-40B4-BE49-F238E27FC236}">
                      <a16:creationId xmlns:a16="http://schemas.microsoft.com/office/drawing/2014/main" id="{7552F88E-E35F-458D-9881-77A91B7AB6E1}"/>
                    </a:ext>
                  </a:extLst>
                </p14:cNvPr>
                <p14:cNvContentPartPr/>
                <p14:nvPr/>
              </p14:nvContentPartPr>
              <p14:xfrm>
                <a:off x="9469013" y="216787"/>
                <a:ext cx="22680" cy="29880"/>
              </p14:xfrm>
            </p:contentPart>
          </mc:Choice>
          <mc:Fallback xmlns="">
            <p:pic>
              <p:nvPicPr>
                <p:cNvPr id="52" name="Freihand 51">
                  <a:extLst>
                    <a:ext uri="{FF2B5EF4-FFF2-40B4-BE49-F238E27FC236}">
                      <a16:creationId xmlns:a16="http://schemas.microsoft.com/office/drawing/2014/main" id="{7552F88E-E35F-458D-9881-77A91B7AB6E1}"/>
                    </a:ext>
                  </a:extLst>
                </p:cNvPr>
                <p:cNvPicPr/>
                <p:nvPr/>
              </p:nvPicPr>
              <p:blipFill>
                <a:blip r:embed="rId87"/>
                <a:stretch>
                  <a:fillRect/>
                </a:stretch>
              </p:blipFill>
              <p:spPr>
                <a:xfrm>
                  <a:off x="9464693" y="212467"/>
                  <a:ext cx="3132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3" name="Freihand 52">
                  <a:extLst>
                    <a:ext uri="{FF2B5EF4-FFF2-40B4-BE49-F238E27FC236}">
                      <a16:creationId xmlns:a16="http://schemas.microsoft.com/office/drawing/2014/main" id="{6D3B3756-B8CC-4689-95B9-5B6000023FFC}"/>
                    </a:ext>
                  </a:extLst>
                </p14:cNvPr>
                <p14:cNvContentPartPr/>
                <p14:nvPr/>
              </p14:nvContentPartPr>
              <p14:xfrm>
                <a:off x="9512573" y="276547"/>
                <a:ext cx="109440" cy="46440"/>
              </p14:xfrm>
            </p:contentPart>
          </mc:Choice>
          <mc:Fallback xmlns="">
            <p:pic>
              <p:nvPicPr>
                <p:cNvPr id="53" name="Freihand 52">
                  <a:extLst>
                    <a:ext uri="{FF2B5EF4-FFF2-40B4-BE49-F238E27FC236}">
                      <a16:creationId xmlns:a16="http://schemas.microsoft.com/office/drawing/2014/main" id="{6D3B3756-B8CC-4689-95B9-5B6000023FFC}"/>
                    </a:ext>
                  </a:extLst>
                </p:cNvPr>
                <p:cNvPicPr/>
                <p:nvPr/>
              </p:nvPicPr>
              <p:blipFill>
                <a:blip r:embed="rId89"/>
                <a:stretch>
                  <a:fillRect/>
                </a:stretch>
              </p:blipFill>
              <p:spPr>
                <a:xfrm>
                  <a:off x="9508253" y="272227"/>
                  <a:ext cx="11808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4" name="Freihand 53">
                  <a:extLst>
                    <a:ext uri="{FF2B5EF4-FFF2-40B4-BE49-F238E27FC236}">
                      <a16:creationId xmlns:a16="http://schemas.microsoft.com/office/drawing/2014/main" id="{616CD9FF-34A3-4A10-A83D-8510D6CE52ED}"/>
                    </a:ext>
                  </a:extLst>
                </p14:cNvPr>
                <p14:cNvContentPartPr/>
                <p14:nvPr/>
              </p14:nvContentPartPr>
              <p14:xfrm>
                <a:off x="9853133" y="235867"/>
                <a:ext cx="170280" cy="127440"/>
              </p14:xfrm>
            </p:contentPart>
          </mc:Choice>
          <mc:Fallback xmlns="">
            <p:pic>
              <p:nvPicPr>
                <p:cNvPr id="54" name="Freihand 53">
                  <a:extLst>
                    <a:ext uri="{FF2B5EF4-FFF2-40B4-BE49-F238E27FC236}">
                      <a16:creationId xmlns:a16="http://schemas.microsoft.com/office/drawing/2014/main" id="{616CD9FF-34A3-4A10-A83D-8510D6CE52ED}"/>
                    </a:ext>
                  </a:extLst>
                </p:cNvPr>
                <p:cNvPicPr/>
                <p:nvPr/>
              </p:nvPicPr>
              <p:blipFill>
                <a:blip r:embed="rId91"/>
                <a:stretch>
                  <a:fillRect/>
                </a:stretch>
              </p:blipFill>
              <p:spPr>
                <a:xfrm>
                  <a:off x="9848813" y="231547"/>
                  <a:ext cx="178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5" name="Freihand 54">
                  <a:extLst>
                    <a:ext uri="{FF2B5EF4-FFF2-40B4-BE49-F238E27FC236}">
                      <a16:creationId xmlns:a16="http://schemas.microsoft.com/office/drawing/2014/main" id="{1EAEA870-ACE0-4CAB-AF71-9E89AB7EEC50}"/>
                    </a:ext>
                  </a:extLst>
                </p14:cNvPr>
                <p14:cNvContentPartPr/>
                <p14:nvPr/>
              </p14:nvContentPartPr>
              <p14:xfrm>
                <a:off x="10014413" y="158107"/>
                <a:ext cx="96120" cy="165960"/>
              </p14:xfrm>
            </p:contentPart>
          </mc:Choice>
          <mc:Fallback xmlns="">
            <p:pic>
              <p:nvPicPr>
                <p:cNvPr id="55" name="Freihand 54">
                  <a:extLst>
                    <a:ext uri="{FF2B5EF4-FFF2-40B4-BE49-F238E27FC236}">
                      <a16:creationId xmlns:a16="http://schemas.microsoft.com/office/drawing/2014/main" id="{1EAEA870-ACE0-4CAB-AF71-9E89AB7EEC50}"/>
                    </a:ext>
                  </a:extLst>
                </p:cNvPr>
                <p:cNvPicPr/>
                <p:nvPr/>
              </p:nvPicPr>
              <p:blipFill>
                <a:blip r:embed="rId93"/>
                <a:stretch>
                  <a:fillRect/>
                </a:stretch>
              </p:blipFill>
              <p:spPr>
                <a:xfrm>
                  <a:off x="10010093" y="153787"/>
                  <a:ext cx="1047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6" name="Freihand 55">
                  <a:extLst>
                    <a:ext uri="{FF2B5EF4-FFF2-40B4-BE49-F238E27FC236}">
                      <a16:creationId xmlns:a16="http://schemas.microsoft.com/office/drawing/2014/main" id="{C81FBE37-90AB-48CA-8206-803734C7CCA0}"/>
                    </a:ext>
                  </a:extLst>
                </p14:cNvPr>
                <p14:cNvContentPartPr/>
                <p14:nvPr/>
              </p14:nvContentPartPr>
              <p14:xfrm>
                <a:off x="10129253" y="232267"/>
                <a:ext cx="115560" cy="74880"/>
              </p14:xfrm>
            </p:contentPart>
          </mc:Choice>
          <mc:Fallback xmlns="">
            <p:pic>
              <p:nvPicPr>
                <p:cNvPr id="56" name="Freihand 55">
                  <a:extLst>
                    <a:ext uri="{FF2B5EF4-FFF2-40B4-BE49-F238E27FC236}">
                      <a16:creationId xmlns:a16="http://schemas.microsoft.com/office/drawing/2014/main" id="{C81FBE37-90AB-48CA-8206-803734C7CCA0}"/>
                    </a:ext>
                  </a:extLst>
                </p:cNvPr>
                <p:cNvPicPr/>
                <p:nvPr/>
              </p:nvPicPr>
              <p:blipFill>
                <a:blip r:embed="rId95"/>
                <a:stretch>
                  <a:fillRect/>
                </a:stretch>
              </p:blipFill>
              <p:spPr>
                <a:xfrm>
                  <a:off x="10124933" y="227947"/>
                  <a:ext cx="1242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7" name="Freihand 56">
                  <a:extLst>
                    <a:ext uri="{FF2B5EF4-FFF2-40B4-BE49-F238E27FC236}">
                      <a16:creationId xmlns:a16="http://schemas.microsoft.com/office/drawing/2014/main" id="{A038D294-5019-4176-BE4C-CE7280E19775}"/>
                    </a:ext>
                  </a:extLst>
                </p14:cNvPr>
                <p14:cNvContentPartPr/>
                <p14:nvPr/>
              </p14:nvContentPartPr>
              <p14:xfrm>
                <a:off x="9911453" y="132907"/>
                <a:ext cx="108360" cy="20520"/>
              </p14:xfrm>
            </p:contentPart>
          </mc:Choice>
          <mc:Fallback xmlns="">
            <p:pic>
              <p:nvPicPr>
                <p:cNvPr id="57" name="Freihand 56">
                  <a:extLst>
                    <a:ext uri="{FF2B5EF4-FFF2-40B4-BE49-F238E27FC236}">
                      <a16:creationId xmlns:a16="http://schemas.microsoft.com/office/drawing/2014/main" id="{A038D294-5019-4176-BE4C-CE7280E19775}"/>
                    </a:ext>
                  </a:extLst>
                </p:cNvPr>
                <p:cNvPicPr/>
                <p:nvPr/>
              </p:nvPicPr>
              <p:blipFill>
                <a:blip r:embed="rId97"/>
                <a:stretch>
                  <a:fillRect/>
                </a:stretch>
              </p:blipFill>
              <p:spPr>
                <a:xfrm>
                  <a:off x="9907133" y="128587"/>
                  <a:ext cx="1170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8" name="Freihand 57">
                  <a:extLst>
                    <a:ext uri="{FF2B5EF4-FFF2-40B4-BE49-F238E27FC236}">
                      <a16:creationId xmlns:a16="http://schemas.microsoft.com/office/drawing/2014/main" id="{9BDB60FD-F96A-4750-9D82-966D28597922}"/>
                    </a:ext>
                  </a:extLst>
                </p14:cNvPr>
                <p14:cNvContentPartPr/>
                <p14:nvPr/>
              </p14:nvContentPartPr>
              <p14:xfrm>
                <a:off x="10336613" y="162787"/>
                <a:ext cx="326160" cy="131400"/>
              </p14:xfrm>
            </p:contentPart>
          </mc:Choice>
          <mc:Fallback xmlns="">
            <p:pic>
              <p:nvPicPr>
                <p:cNvPr id="58" name="Freihand 57">
                  <a:extLst>
                    <a:ext uri="{FF2B5EF4-FFF2-40B4-BE49-F238E27FC236}">
                      <a16:creationId xmlns:a16="http://schemas.microsoft.com/office/drawing/2014/main" id="{9BDB60FD-F96A-4750-9D82-966D28597922}"/>
                    </a:ext>
                  </a:extLst>
                </p:cNvPr>
                <p:cNvPicPr/>
                <p:nvPr/>
              </p:nvPicPr>
              <p:blipFill>
                <a:blip r:embed="rId99"/>
                <a:stretch>
                  <a:fillRect/>
                </a:stretch>
              </p:blipFill>
              <p:spPr>
                <a:xfrm>
                  <a:off x="10332293" y="158467"/>
                  <a:ext cx="3348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9" name="Freihand 58">
                  <a:extLst>
                    <a:ext uri="{FF2B5EF4-FFF2-40B4-BE49-F238E27FC236}">
                      <a16:creationId xmlns:a16="http://schemas.microsoft.com/office/drawing/2014/main" id="{D2C17EA6-1AC7-4A54-B18E-48EBB51CF613}"/>
                    </a:ext>
                  </a:extLst>
                </p14:cNvPr>
                <p14:cNvContentPartPr/>
                <p14:nvPr/>
              </p14:nvContentPartPr>
              <p14:xfrm>
                <a:off x="10612733" y="138307"/>
                <a:ext cx="360" cy="360"/>
              </p14:xfrm>
            </p:contentPart>
          </mc:Choice>
          <mc:Fallback xmlns="">
            <p:pic>
              <p:nvPicPr>
                <p:cNvPr id="59" name="Freihand 58">
                  <a:extLst>
                    <a:ext uri="{FF2B5EF4-FFF2-40B4-BE49-F238E27FC236}">
                      <a16:creationId xmlns:a16="http://schemas.microsoft.com/office/drawing/2014/main" id="{D2C17EA6-1AC7-4A54-B18E-48EBB51CF613}"/>
                    </a:ext>
                  </a:extLst>
                </p:cNvPr>
                <p:cNvPicPr/>
                <p:nvPr/>
              </p:nvPicPr>
              <p:blipFill>
                <a:blip r:embed="rId75"/>
                <a:stretch>
                  <a:fillRect/>
                </a:stretch>
              </p:blipFill>
              <p:spPr>
                <a:xfrm>
                  <a:off x="10608413" y="133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0" name="Freihand 59">
                  <a:extLst>
                    <a:ext uri="{FF2B5EF4-FFF2-40B4-BE49-F238E27FC236}">
                      <a16:creationId xmlns:a16="http://schemas.microsoft.com/office/drawing/2014/main" id="{E4A28082-6BCE-4328-B3E6-F36588211D28}"/>
                    </a:ext>
                  </a:extLst>
                </p14:cNvPr>
                <p14:cNvContentPartPr/>
                <p14:nvPr/>
              </p14:nvContentPartPr>
              <p14:xfrm>
                <a:off x="10095773" y="437107"/>
                <a:ext cx="144360" cy="168480"/>
              </p14:xfrm>
            </p:contentPart>
          </mc:Choice>
          <mc:Fallback xmlns="">
            <p:pic>
              <p:nvPicPr>
                <p:cNvPr id="60" name="Freihand 59">
                  <a:extLst>
                    <a:ext uri="{FF2B5EF4-FFF2-40B4-BE49-F238E27FC236}">
                      <a16:creationId xmlns:a16="http://schemas.microsoft.com/office/drawing/2014/main" id="{E4A28082-6BCE-4328-B3E6-F36588211D28}"/>
                    </a:ext>
                  </a:extLst>
                </p:cNvPr>
                <p:cNvPicPr/>
                <p:nvPr/>
              </p:nvPicPr>
              <p:blipFill>
                <a:blip r:embed="rId102"/>
                <a:stretch>
                  <a:fillRect/>
                </a:stretch>
              </p:blipFill>
              <p:spPr>
                <a:xfrm>
                  <a:off x="10091453" y="432787"/>
                  <a:ext cx="15300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1" name="Freihand 60">
                  <a:extLst>
                    <a:ext uri="{FF2B5EF4-FFF2-40B4-BE49-F238E27FC236}">
                      <a16:creationId xmlns:a16="http://schemas.microsoft.com/office/drawing/2014/main" id="{9A8D79CF-1C44-43E9-8FED-DE63C52737A0}"/>
                    </a:ext>
                  </a:extLst>
                </p14:cNvPr>
                <p14:cNvContentPartPr/>
                <p14:nvPr/>
              </p14:nvContentPartPr>
              <p14:xfrm>
                <a:off x="10199453" y="534307"/>
                <a:ext cx="121680" cy="71640"/>
              </p14:xfrm>
            </p:contentPart>
          </mc:Choice>
          <mc:Fallback xmlns="">
            <p:pic>
              <p:nvPicPr>
                <p:cNvPr id="61" name="Freihand 60">
                  <a:extLst>
                    <a:ext uri="{FF2B5EF4-FFF2-40B4-BE49-F238E27FC236}">
                      <a16:creationId xmlns:a16="http://schemas.microsoft.com/office/drawing/2014/main" id="{9A8D79CF-1C44-43E9-8FED-DE63C52737A0}"/>
                    </a:ext>
                  </a:extLst>
                </p:cNvPr>
                <p:cNvPicPr/>
                <p:nvPr/>
              </p:nvPicPr>
              <p:blipFill>
                <a:blip r:embed="rId104"/>
                <a:stretch>
                  <a:fillRect/>
                </a:stretch>
              </p:blipFill>
              <p:spPr>
                <a:xfrm>
                  <a:off x="10195133" y="529987"/>
                  <a:ext cx="1303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2" name="Freihand 61">
                  <a:extLst>
                    <a:ext uri="{FF2B5EF4-FFF2-40B4-BE49-F238E27FC236}">
                      <a16:creationId xmlns:a16="http://schemas.microsoft.com/office/drawing/2014/main" id="{A1FFDCCA-DFBF-47F9-9595-0663390099F7}"/>
                    </a:ext>
                  </a:extLst>
                </p14:cNvPr>
                <p14:cNvContentPartPr/>
                <p14:nvPr/>
              </p14:nvContentPartPr>
              <p14:xfrm>
                <a:off x="10353173" y="524587"/>
                <a:ext cx="147600" cy="51120"/>
              </p14:xfrm>
            </p:contentPart>
          </mc:Choice>
          <mc:Fallback xmlns="">
            <p:pic>
              <p:nvPicPr>
                <p:cNvPr id="62" name="Freihand 61">
                  <a:extLst>
                    <a:ext uri="{FF2B5EF4-FFF2-40B4-BE49-F238E27FC236}">
                      <a16:creationId xmlns:a16="http://schemas.microsoft.com/office/drawing/2014/main" id="{A1FFDCCA-DFBF-47F9-9595-0663390099F7}"/>
                    </a:ext>
                  </a:extLst>
                </p:cNvPr>
                <p:cNvPicPr/>
                <p:nvPr/>
              </p:nvPicPr>
              <p:blipFill>
                <a:blip r:embed="rId106"/>
                <a:stretch>
                  <a:fillRect/>
                </a:stretch>
              </p:blipFill>
              <p:spPr>
                <a:xfrm>
                  <a:off x="10348853" y="520267"/>
                  <a:ext cx="15624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3" name="Freihand 62">
                  <a:extLst>
                    <a:ext uri="{FF2B5EF4-FFF2-40B4-BE49-F238E27FC236}">
                      <a16:creationId xmlns:a16="http://schemas.microsoft.com/office/drawing/2014/main" id="{BC87F95F-1D88-4732-9B9A-B9CA35ED8894}"/>
                    </a:ext>
                  </a:extLst>
                </p14:cNvPr>
                <p14:cNvContentPartPr/>
                <p14:nvPr/>
              </p14:nvContentPartPr>
              <p14:xfrm>
                <a:off x="10533893" y="417667"/>
                <a:ext cx="154800" cy="180720"/>
              </p14:xfrm>
            </p:contentPart>
          </mc:Choice>
          <mc:Fallback xmlns="">
            <p:pic>
              <p:nvPicPr>
                <p:cNvPr id="63" name="Freihand 62">
                  <a:extLst>
                    <a:ext uri="{FF2B5EF4-FFF2-40B4-BE49-F238E27FC236}">
                      <a16:creationId xmlns:a16="http://schemas.microsoft.com/office/drawing/2014/main" id="{BC87F95F-1D88-4732-9B9A-B9CA35ED8894}"/>
                    </a:ext>
                  </a:extLst>
                </p:cNvPr>
                <p:cNvPicPr/>
                <p:nvPr/>
              </p:nvPicPr>
              <p:blipFill>
                <a:blip r:embed="rId108"/>
                <a:stretch>
                  <a:fillRect/>
                </a:stretch>
              </p:blipFill>
              <p:spPr>
                <a:xfrm>
                  <a:off x="10529573" y="413347"/>
                  <a:ext cx="16344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4" name="Freihand 63">
                  <a:extLst>
                    <a:ext uri="{FF2B5EF4-FFF2-40B4-BE49-F238E27FC236}">
                      <a16:creationId xmlns:a16="http://schemas.microsoft.com/office/drawing/2014/main" id="{CCA220BB-7AB7-4C2F-AE7B-31FA7B3268BE}"/>
                    </a:ext>
                  </a:extLst>
                </p14:cNvPr>
                <p14:cNvContentPartPr/>
                <p14:nvPr/>
              </p14:nvContentPartPr>
              <p14:xfrm>
                <a:off x="10676453" y="397867"/>
                <a:ext cx="97920" cy="174600"/>
              </p14:xfrm>
            </p:contentPart>
          </mc:Choice>
          <mc:Fallback xmlns="">
            <p:pic>
              <p:nvPicPr>
                <p:cNvPr id="64" name="Freihand 63">
                  <a:extLst>
                    <a:ext uri="{FF2B5EF4-FFF2-40B4-BE49-F238E27FC236}">
                      <a16:creationId xmlns:a16="http://schemas.microsoft.com/office/drawing/2014/main" id="{CCA220BB-7AB7-4C2F-AE7B-31FA7B3268BE}"/>
                    </a:ext>
                  </a:extLst>
                </p:cNvPr>
                <p:cNvPicPr/>
                <p:nvPr/>
              </p:nvPicPr>
              <p:blipFill>
                <a:blip r:embed="rId110"/>
                <a:stretch>
                  <a:fillRect/>
                </a:stretch>
              </p:blipFill>
              <p:spPr>
                <a:xfrm>
                  <a:off x="10672133" y="393547"/>
                  <a:ext cx="10656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5" name="Freihand 64">
                  <a:extLst>
                    <a:ext uri="{FF2B5EF4-FFF2-40B4-BE49-F238E27FC236}">
                      <a16:creationId xmlns:a16="http://schemas.microsoft.com/office/drawing/2014/main" id="{58349161-789C-4942-BE74-7274CF875E25}"/>
                    </a:ext>
                  </a:extLst>
                </p14:cNvPr>
                <p14:cNvContentPartPr/>
                <p14:nvPr/>
              </p14:nvContentPartPr>
              <p14:xfrm>
                <a:off x="10709573" y="381667"/>
                <a:ext cx="272160" cy="161640"/>
              </p14:xfrm>
            </p:contentPart>
          </mc:Choice>
          <mc:Fallback xmlns="">
            <p:pic>
              <p:nvPicPr>
                <p:cNvPr id="65" name="Freihand 64">
                  <a:extLst>
                    <a:ext uri="{FF2B5EF4-FFF2-40B4-BE49-F238E27FC236}">
                      <a16:creationId xmlns:a16="http://schemas.microsoft.com/office/drawing/2014/main" id="{58349161-789C-4942-BE74-7274CF875E25}"/>
                    </a:ext>
                  </a:extLst>
                </p:cNvPr>
                <p:cNvPicPr/>
                <p:nvPr/>
              </p:nvPicPr>
              <p:blipFill>
                <a:blip r:embed="rId112"/>
                <a:stretch>
                  <a:fillRect/>
                </a:stretch>
              </p:blipFill>
              <p:spPr>
                <a:xfrm>
                  <a:off x="10705253" y="377347"/>
                  <a:ext cx="2808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6" name="Freihand 65">
                  <a:extLst>
                    <a:ext uri="{FF2B5EF4-FFF2-40B4-BE49-F238E27FC236}">
                      <a16:creationId xmlns:a16="http://schemas.microsoft.com/office/drawing/2014/main" id="{DC4E152F-0DC0-44CA-A900-689A2948CB5B}"/>
                    </a:ext>
                  </a:extLst>
                </p14:cNvPr>
                <p14:cNvContentPartPr/>
                <p14:nvPr/>
              </p14:nvContentPartPr>
              <p14:xfrm>
                <a:off x="11042573" y="329107"/>
                <a:ext cx="187920" cy="171360"/>
              </p14:xfrm>
            </p:contentPart>
          </mc:Choice>
          <mc:Fallback xmlns="">
            <p:pic>
              <p:nvPicPr>
                <p:cNvPr id="66" name="Freihand 65">
                  <a:extLst>
                    <a:ext uri="{FF2B5EF4-FFF2-40B4-BE49-F238E27FC236}">
                      <a16:creationId xmlns:a16="http://schemas.microsoft.com/office/drawing/2014/main" id="{DC4E152F-0DC0-44CA-A900-689A2948CB5B}"/>
                    </a:ext>
                  </a:extLst>
                </p:cNvPr>
                <p:cNvPicPr/>
                <p:nvPr/>
              </p:nvPicPr>
              <p:blipFill>
                <a:blip r:embed="rId114"/>
                <a:stretch>
                  <a:fillRect/>
                </a:stretch>
              </p:blipFill>
              <p:spPr>
                <a:xfrm>
                  <a:off x="11038253" y="324787"/>
                  <a:ext cx="1965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7" name="Freihand 66">
                  <a:extLst>
                    <a:ext uri="{FF2B5EF4-FFF2-40B4-BE49-F238E27FC236}">
                      <a16:creationId xmlns:a16="http://schemas.microsoft.com/office/drawing/2014/main" id="{7619E72C-D864-4316-8019-A4C68C05A93B}"/>
                    </a:ext>
                  </a:extLst>
                </p14:cNvPr>
                <p14:cNvContentPartPr/>
                <p14:nvPr/>
              </p14:nvContentPartPr>
              <p14:xfrm>
                <a:off x="11226533" y="403267"/>
                <a:ext cx="106560" cy="60120"/>
              </p14:xfrm>
            </p:contentPart>
          </mc:Choice>
          <mc:Fallback xmlns="">
            <p:pic>
              <p:nvPicPr>
                <p:cNvPr id="67" name="Freihand 66">
                  <a:extLst>
                    <a:ext uri="{FF2B5EF4-FFF2-40B4-BE49-F238E27FC236}">
                      <a16:creationId xmlns:a16="http://schemas.microsoft.com/office/drawing/2014/main" id="{7619E72C-D864-4316-8019-A4C68C05A93B}"/>
                    </a:ext>
                  </a:extLst>
                </p:cNvPr>
                <p:cNvPicPr/>
                <p:nvPr/>
              </p:nvPicPr>
              <p:blipFill>
                <a:blip r:embed="rId116"/>
                <a:stretch>
                  <a:fillRect/>
                </a:stretch>
              </p:blipFill>
              <p:spPr>
                <a:xfrm>
                  <a:off x="11222213" y="398947"/>
                  <a:ext cx="1152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8" name="Freihand 67">
                  <a:extLst>
                    <a:ext uri="{FF2B5EF4-FFF2-40B4-BE49-F238E27FC236}">
                      <a16:creationId xmlns:a16="http://schemas.microsoft.com/office/drawing/2014/main" id="{95A49EE9-6DEF-4AF9-AA20-9A7CD014243F}"/>
                    </a:ext>
                  </a:extLst>
                </p14:cNvPr>
                <p14:cNvContentPartPr/>
                <p14:nvPr/>
              </p14:nvContentPartPr>
              <p14:xfrm>
                <a:off x="11341733" y="371227"/>
                <a:ext cx="295200" cy="76680"/>
              </p14:xfrm>
            </p:contentPart>
          </mc:Choice>
          <mc:Fallback xmlns="">
            <p:pic>
              <p:nvPicPr>
                <p:cNvPr id="68" name="Freihand 67">
                  <a:extLst>
                    <a:ext uri="{FF2B5EF4-FFF2-40B4-BE49-F238E27FC236}">
                      <a16:creationId xmlns:a16="http://schemas.microsoft.com/office/drawing/2014/main" id="{95A49EE9-6DEF-4AF9-AA20-9A7CD014243F}"/>
                    </a:ext>
                  </a:extLst>
                </p:cNvPr>
                <p:cNvPicPr/>
                <p:nvPr/>
              </p:nvPicPr>
              <p:blipFill>
                <a:blip r:embed="rId118"/>
                <a:stretch>
                  <a:fillRect/>
                </a:stretch>
              </p:blipFill>
              <p:spPr>
                <a:xfrm>
                  <a:off x="11337413" y="366907"/>
                  <a:ext cx="3038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9" name="Freihand 68">
                  <a:extLst>
                    <a:ext uri="{FF2B5EF4-FFF2-40B4-BE49-F238E27FC236}">
                      <a16:creationId xmlns:a16="http://schemas.microsoft.com/office/drawing/2014/main" id="{1CF1EC55-5451-426A-964F-44D8B01810BF}"/>
                    </a:ext>
                  </a:extLst>
                </p14:cNvPr>
                <p14:cNvContentPartPr/>
                <p14:nvPr/>
              </p14:nvContentPartPr>
              <p14:xfrm>
                <a:off x="11554853" y="262867"/>
                <a:ext cx="14040" cy="32760"/>
              </p14:xfrm>
            </p:contentPart>
          </mc:Choice>
          <mc:Fallback xmlns="">
            <p:pic>
              <p:nvPicPr>
                <p:cNvPr id="69" name="Freihand 68">
                  <a:extLst>
                    <a:ext uri="{FF2B5EF4-FFF2-40B4-BE49-F238E27FC236}">
                      <a16:creationId xmlns:a16="http://schemas.microsoft.com/office/drawing/2014/main" id="{1CF1EC55-5451-426A-964F-44D8B01810BF}"/>
                    </a:ext>
                  </a:extLst>
                </p:cNvPr>
                <p:cNvPicPr/>
                <p:nvPr/>
              </p:nvPicPr>
              <p:blipFill>
                <a:blip r:embed="rId120"/>
                <a:stretch>
                  <a:fillRect/>
                </a:stretch>
              </p:blipFill>
              <p:spPr>
                <a:xfrm>
                  <a:off x="11550533" y="258547"/>
                  <a:ext cx="226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0" name="Freihand 69">
                  <a:extLst>
                    <a:ext uri="{FF2B5EF4-FFF2-40B4-BE49-F238E27FC236}">
                      <a16:creationId xmlns:a16="http://schemas.microsoft.com/office/drawing/2014/main" id="{B22BD357-0DD6-45F7-AC91-0AA8ECCEC05B}"/>
                    </a:ext>
                  </a:extLst>
                </p14:cNvPr>
                <p14:cNvContentPartPr/>
                <p14:nvPr/>
              </p14:nvContentPartPr>
              <p14:xfrm>
                <a:off x="10700573" y="727987"/>
                <a:ext cx="240840" cy="173160"/>
              </p14:xfrm>
            </p:contentPart>
          </mc:Choice>
          <mc:Fallback xmlns="">
            <p:pic>
              <p:nvPicPr>
                <p:cNvPr id="70" name="Freihand 69">
                  <a:extLst>
                    <a:ext uri="{FF2B5EF4-FFF2-40B4-BE49-F238E27FC236}">
                      <a16:creationId xmlns:a16="http://schemas.microsoft.com/office/drawing/2014/main" id="{B22BD357-0DD6-45F7-AC91-0AA8ECCEC05B}"/>
                    </a:ext>
                  </a:extLst>
                </p:cNvPr>
                <p:cNvPicPr/>
                <p:nvPr/>
              </p:nvPicPr>
              <p:blipFill>
                <a:blip r:embed="rId122"/>
                <a:stretch>
                  <a:fillRect/>
                </a:stretch>
              </p:blipFill>
              <p:spPr>
                <a:xfrm>
                  <a:off x="10696253" y="723667"/>
                  <a:ext cx="2494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1" name="Freihand 70">
                  <a:extLst>
                    <a:ext uri="{FF2B5EF4-FFF2-40B4-BE49-F238E27FC236}">
                      <a16:creationId xmlns:a16="http://schemas.microsoft.com/office/drawing/2014/main" id="{1028EA71-C901-42C3-870A-85B14202836B}"/>
                    </a:ext>
                  </a:extLst>
                </p14:cNvPr>
                <p14:cNvContentPartPr/>
                <p14:nvPr/>
              </p14:nvContentPartPr>
              <p14:xfrm>
                <a:off x="10925933" y="680107"/>
                <a:ext cx="15120" cy="57960"/>
              </p14:xfrm>
            </p:contentPart>
          </mc:Choice>
          <mc:Fallback xmlns="">
            <p:pic>
              <p:nvPicPr>
                <p:cNvPr id="71" name="Freihand 70">
                  <a:extLst>
                    <a:ext uri="{FF2B5EF4-FFF2-40B4-BE49-F238E27FC236}">
                      <a16:creationId xmlns:a16="http://schemas.microsoft.com/office/drawing/2014/main" id="{1028EA71-C901-42C3-870A-85B14202836B}"/>
                    </a:ext>
                  </a:extLst>
                </p:cNvPr>
                <p:cNvPicPr/>
                <p:nvPr/>
              </p:nvPicPr>
              <p:blipFill>
                <a:blip r:embed="rId124"/>
                <a:stretch>
                  <a:fillRect/>
                </a:stretch>
              </p:blipFill>
              <p:spPr>
                <a:xfrm>
                  <a:off x="10921613" y="675787"/>
                  <a:ext cx="23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2" name="Freihand 71">
                  <a:extLst>
                    <a:ext uri="{FF2B5EF4-FFF2-40B4-BE49-F238E27FC236}">
                      <a16:creationId xmlns:a16="http://schemas.microsoft.com/office/drawing/2014/main" id="{7B541EA1-0E09-457B-87C2-75CBC5AA989B}"/>
                    </a:ext>
                  </a:extLst>
                </p14:cNvPr>
                <p14:cNvContentPartPr/>
                <p14:nvPr/>
              </p14:nvContentPartPr>
              <p14:xfrm>
                <a:off x="10963733" y="655267"/>
                <a:ext cx="261000" cy="165600"/>
              </p14:xfrm>
            </p:contentPart>
          </mc:Choice>
          <mc:Fallback xmlns="">
            <p:pic>
              <p:nvPicPr>
                <p:cNvPr id="72" name="Freihand 71">
                  <a:extLst>
                    <a:ext uri="{FF2B5EF4-FFF2-40B4-BE49-F238E27FC236}">
                      <a16:creationId xmlns:a16="http://schemas.microsoft.com/office/drawing/2014/main" id="{7B541EA1-0E09-457B-87C2-75CBC5AA989B}"/>
                    </a:ext>
                  </a:extLst>
                </p:cNvPr>
                <p:cNvPicPr/>
                <p:nvPr/>
              </p:nvPicPr>
              <p:blipFill>
                <a:blip r:embed="rId126"/>
                <a:stretch>
                  <a:fillRect/>
                </a:stretch>
              </p:blipFill>
              <p:spPr>
                <a:xfrm>
                  <a:off x="10959413" y="650947"/>
                  <a:ext cx="2696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3" name="Freihand 72">
                  <a:extLst>
                    <a:ext uri="{FF2B5EF4-FFF2-40B4-BE49-F238E27FC236}">
                      <a16:creationId xmlns:a16="http://schemas.microsoft.com/office/drawing/2014/main" id="{A9BAB90D-EE05-4ED2-A124-190461903681}"/>
                    </a:ext>
                  </a:extLst>
                </p14:cNvPr>
                <p14:cNvContentPartPr/>
                <p14:nvPr/>
              </p14:nvContentPartPr>
              <p14:xfrm>
                <a:off x="11251013" y="684067"/>
                <a:ext cx="126360" cy="129240"/>
              </p14:xfrm>
            </p:contentPart>
          </mc:Choice>
          <mc:Fallback xmlns="">
            <p:pic>
              <p:nvPicPr>
                <p:cNvPr id="73" name="Freihand 72">
                  <a:extLst>
                    <a:ext uri="{FF2B5EF4-FFF2-40B4-BE49-F238E27FC236}">
                      <a16:creationId xmlns:a16="http://schemas.microsoft.com/office/drawing/2014/main" id="{A9BAB90D-EE05-4ED2-A124-190461903681}"/>
                    </a:ext>
                  </a:extLst>
                </p:cNvPr>
                <p:cNvPicPr/>
                <p:nvPr/>
              </p:nvPicPr>
              <p:blipFill>
                <a:blip r:embed="rId128"/>
                <a:stretch>
                  <a:fillRect/>
                </a:stretch>
              </p:blipFill>
              <p:spPr>
                <a:xfrm>
                  <a:off x="11246693" y="679747"/>
                  <a:ext cx="1350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4" name="Freihand 73">
                  <a:extLst>
                    <a:ext uri="{FF2B5EF4-FFF2-40B4-BE49-F238E27FC236}">
                      <a16:creationId xmlns:a16="http://schemas.microsoft.com/office/drawing/2014/main" id="{7D9AB79E-6716-471F-B2EC-53DAAB292C8B}"/>
                    </a:ext>
                  </a:extLst>
                </p14:cNvPr>
                <p14:cNvContentPartPr/>
                <p14:nvPr/>
              </p14:nvContentPartPr>
              <p14:xfrm>
                <a:off x="11370173" y="569587"/>
                <a:ext cx="160560" cy="218160"/>
              </p14:xfrm>
            </p:contentPart>
          </mc:Choice>
          <mc:Fallback xmlns="">
            <p:pic>
              <p:nvPicPr>
                <p:cNvPr id="74" name="Freihand 73">
                  <a:extLst>
                    <a:ext uri="{FF2B5EF4-FFF2-40B4-BE49-F238E27FC236}">
                      <a16:creationId xmlns:a16="http://schemas.microsoft.com/office/drawing/2014/main" id="{7D9AB79E-6716-471F-B2EC-53DAAB292C8B}"/>
                    </a:ext>
                  </a:extLst>
                </p:cNvPr>
                <p:cNvPicPr/>
                <p:nvPr/>
              </p:nvPicPr>
              <p:blipFill>
                <a:blip r:embed="rId130"/>
                <a:stretch>
                  <a:fillRect/>
                </a:stretch>
              </p:blipFill>
              <p:spPr>
                <a:xfrm>
                  <a:off x="11365853" y="565267"/>
                  <a:ext cx="1692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5" name="Freihand 74">
                  <a:extLst>
                    <a:ext uri="{FF2B5EF4-FFF2-40B4-BE49-F238E27FC236}">
                      <a16:creationId xmlns:a16="http://schemas.microsoft.com/office/drawing/2014/main" id="{8519BB46-0EA5-4A00-85BE-CCFD2A3BA92E}"/>
                    </a:ext>
                  </a:extLst>
                </p14:cNvPr>
                <p14:cNvContentPartPr/>
                <p14:nvPr/>
              </p14:nvContentPartPr>
              <p14:xfrm>
                <a:off x="11549453" y="578587"/>
                <a:ext cx="67680" cy="153000"/>
              </p14:xfrm>
            </p:contentPart>
          </mc:Choice>
          <mc:Fallback xmlns="">
            <p:pic>
              <p:nvPicPr>
                <p:cNvPr id="75" name="Freihand 74">
                  <a:extLst>
                    <a:ext uri="{FF2B5EF4-FFF2-40B4-BE49-F238E27FC236}">
                      <a16:creationId xmlns:a16="http://schemas.microsoft.com/office/drawing/2014/main" id="{8519BB46-0EA5-4A00-85BE-CCFD2A3BA92E}"/>
                    </a:ext>
                  </a:extLst>
                </p:cNvPr>
                <p:cNvPicPr/>
                <p:nvPr/>
              </p:nvPicPr>
              <p:blipFill>
                <a:blip r:embed="rId132"/>
                <a:stretch>
                  <a:fillRect/>
                </a:stretch>
              </p:blipFill>
              <p:spPr>
                <a:xfrm>
                  <a:off x="11545133" y="574267"/>
                  <a:ext cx="763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6" name="Freihand 75">
                  <a:extLst>
                    <a:ext uri="{FF2B5EF4-FFF2-40B4-BE49-F238E27FC236}">
                      <a16:creationId xmlns:a16="http://schemas.microsoft.com/office/drawing/2014/main" id="{A4D7BEBA-27B2-4CC5-BEFA-189201A0C6B7}"/>
                    </a:ext>
                  </a:extLst>
                </p14:cNvPr>
                <p14:cNvContentPartPr/>
                <p14:nvPr/>
              </p14:nvContentPartPr>
              <p14:xfrm>
                <a:off x="11593733" y="533587"/>
                <a:ext cx="182520" cy="339840"/>
              </p14:xfrm>
            </p:contentPart>
          </mc:Choice>
          <mc:Fallback xmlns="">
            <p:pic>
              <p:nvPicPr>
                <p:cNvPr id="76" name="Freihand 75">
                  <a:extLst>
                    <a:ext uri="{FF2B5EF4-FFF2-40B4-BE49-F238E27FC236}">
                      <a16:creationId xmlns:a16="http://schemas.microsoft.com/office/drawing/2014/main" id="{A4D7BEBA-27B2-4CC5-BEFA-189201A0C6B7}"/>
                    </a:ext>
                  </a:extLst>
                </p:cNvPr>
                <p:cNvPicPr/>
                <p:nvPr/>
              </p:nvPicPr>
              <p:blipFill>
                <a:blip r:embed="rId134"/>
                <a:stretch>
                  <a:fillRect/>
                </a:stretch>
              </p:blipFill>
              <p:spPr>
                <a:xfrm>
                  <a:off x="11589413" y="529267"/>
                  <a:ext cx="191160" cy="3484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77" name="Freihand 76">
                  <a:extLst>
                    <a:ext uri="{FF2B5EF4-FFF2-40B4-BE49-F238E27FC236}">
                      <a16:creationId xmlns:a16="http://schemas.microsoft.com/office/drawing/2014/main" id="{E519C5FE-544B-45A6-BB77-972E41E7B56F}"/>
                    </a:ext>
                  </a:extLst>
                </p14:cNvPr>
                <p14:cNvContentPartPr/>
                <p14:nvPr/>
              </p14:nvContentPartPr>
              <p14:xfrm>
                <a:off x="11590133" y="547267"/>
                <a:ext cx="95760" cy="10080"/>
              </p14:xfrm>
            </p:contentPart>
          </mc:Choice>
          <mc:Fallback xmlns="">
            <p:pic>
              <p:nvPicPr>
                <p:cNvPr id="77" name="Freihand 76">
                  <a:extLst>
                    <a:ext uri="{FF2B5EF4-FFF2-40B4-BE49-F238E27FC236}">
                      <a16:creationId xmlns:a16="http://schemas.microsoft.com/office/drawing/2014/main" id="{E519C5FE-544B-45A6-BB77-972E41E7B56F}"/>
                    </a:ext>
                  </a:extLst>
                </p:cNvPr>
                <p:cNvPicPr/>
                <p:nvPr/>
              </p:nvPicPr>
              <p:blipFill>
                <a:blip r:embed="rId136"/>
                <a:stretch>
                  <a:fillRect/>
                </a:stretch>
              </p:blipFill>
              <p:spPr>
                <a:xfrm>
                  <a:off x="11585813" y="542947"/>
                  <a:ext cx="1044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78" name="Freihand 77">
                  <a:extLst>
                    <a:ext uri="{FF2B5EF4-FFF2-40B4-BE49-F238E27FC236}">
                      <a16:creationId xmlns:a16="http://schemas.microsoft.com/office/drawing/2014/main" id="{83CA76C7-E535-4EF1-8DB9-AB3A9D1F778A}"/>
                    </a:ext>
                  </a:extLst>
                </p14:cNvPr>
                <p14:cNvContentPartPr/>
                <p14:nvPr/>
              </p14:nvContentPartPr>
              <p14:xfrm>
                <a:off x="11843573" y="347107"/>
                <a:ext cx="24840" cy="304200"/>
              </p14:xfrm>
            </p:contentPart>
          </mc:Choice>
          <mc:Fallback xmlns="">
            <p:pic>
              <p:nvPicPr>
                <p:cNvPr id="78" name="Freihand 77">
                  <a:extLst>
                    <a:ext uri="{FF2B5EF4-FFF2-40B4-BE49-F238E27FC236}">
                      <a16:creationId xmlns:a16="http://schemas.microsoft.com/office/drawing/2014/main" id="{83CA76C7-E535-4EF1-8DB9-AB3A9D1F778A}"/>
                    </a:ext>
                  </a:extLst>
                </p:cNvPr>
                <p:cNvPicPr/>
                <p:nvPr/>
              </p:nvPicPr>
              <p:blipFill>
                <a:blip r:embed="rId138"/>
                <a:stretch>
                  <a:fillRect/>
                </a:stretch>
              </p:blipFill>
              <p:spPr>
                <a:xfrm>
                  <a:off x="11839253" y="342787"/>
                  <a:ext cx="3348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79" name="Freihand 78">
                  <a:extLst>
                    <a:ext uri="{FF2B5EF4-FFF2-40B4-BE49-F238E27FC236}">
                      <a16:creationId xmlns:a16="http://schemas.microsoft.com/office/drawing/2014/main" id="{07C75630-0A9D-46AE-93B8-4077660172F6}"/>
                    </a:ext>
                  </a:extLst>
                </p14:cNvPr>
                <p14:cNvContentPartPr/>
                <p14:nvPr/>
              </p14:nvContentPartPr>
              <p14:xfrm>
                <a:off x="11857613" y="692707"/>
                <a:ext cx="7920" cy="56160"/>
              </p14:xfrm>
            </p:contentPart>
          </mc:Choice>
          <mc:Fallback xmlns="">
            <p:pic>
              <p:nvPicPr>
                <p:cNvPr id="79" name="Freihand 78">
                  <a:extLst>
                    <a:ext uri="{FF2B5EF4-FFF2-40B4-BE49-F238E27FC236}">
                      <a16:creationId xmlns:a16="http://schemas.microsoft.com/office/drawing/2014/main" id="{07C75630-0A9D-46AE-93B8-4077660172F6}"/>
                    </a:ext>
                  </a:extLst>
                </p:cNvPr>
                <p:cNvPicPr/>
                <p:nvPr/>
              </p:nvPicPr>
              <p:blipFill>
                <a:blip r:embed="rId140"/>
                <a:stretch>
                  <a:fillRect/>
                </a:stretch>
              </p:blipFill>
              <p:spPr>
                <a:xfrm>
                  <a:off x="11853293" y="688387"/>
                  <a:ext cx="1656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0" name="Freihand 79">
                  <a:extLst>
                    <a:ext uri="{FF2B5EF4-FFF2-40B4-BE49-F238E27FC236}">
                      <a16:creationId xmlns:a16="http://schemas.microsoft.com/office/drawing/2014/main" id="{87036B05-A777-4AE6-B1F1-C6CC02E327DD}"/>
                    </a:ext>
                  </a:extLst>
                </p14:cNvPr>
                <p14:cNvContentPartPr/>
                <p14:nvPr/>
              </p14:nvContentPartPr>
              <p14:xfrm>
                <a:off x="10664213" y="911587"/>
                <a:ext cx="1225440" cy="216360"/>
              </p14:xfrm>
            </p:contentPart>
          </mc:Choice>
          <mc:Fallback xmlns="">
            <p:pic>
              <p:nvPicPr>
                <p:cNvPr id="80" name="Freihand 79">
                  <a:extLst>
                    <a:ext uri="{FF2B5EF4-FFF2-40B4-BE49-F238E27FC236}">
                      <a16:creationId xmlns:a16="http://schemas.microsoft.com/office/drawing/2014/main" id="{87036B05-A777-4AE6-B1F1-C6CC02E327DD}"/>
                    </a:ext>
                  </a:extLst>
                </p:cNvPr>
                <p:cNvPicPr/>
                <p:nvPr/>
              </p:nvPicPr>
              <p:blipFill>
                <a:blip r:embed="rId142"/>
                <a:stretch>
                  <a:fillRect/>
                </a:stretch>
              </p:blipFill>
              <p:spPr>
                <a:xfrm>
                  <a:off x="10659893" y="907267"/>
                  <a:ext cx="1234080" cy="225000"/>
                </a:xfrm>
                <a:prstGeom prst="rect">
                  <a:avLst/>
                </a:prstGeom>
              </p:spPr>
            </p:pic>
          </mc:Fallback>
        </mc:AlternateContent>
      </p:grpSp>
    </p:spTree>
    <p:extLst>
      <p:ext uri="{BB962C8B-B14F-4D97-AF65-F5344CB8AC3E}">
        <p14:creationId xmlns:p14="http://schemas.microsoft.com/office/powerpoint/2010/main" val="410979909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3356658"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Kapitalangebot (grafisch)</a:t>
            </a:r>
            <a:endParaRPr lang="de-DE" sz="2400" dirty="0">
              <a:latin typeface="Arial" pitchFamily="18"/>
              <a:ea typeface="Droid Sans Fallback" pitchFamily="2"/>
              <a:cs typeface="Lohit Hindi" pitchFamily="2"/>
            </a:endParaRPr>
          </a:p>
        </p:txBody>
      </p:sp>
      <p:cxnSp>
        <p:nvCxnSpPr>
          <p:cNvPr id="8" name="Straight Arrow Connector 7">
            <a:extLst>
              <a:ext uri="{FF2B5EF4-FFF2-40B4-BE49-F238E27FC236}">
                <a16:creationId xmlns:a16="http://schemas.microsoft.com/office/drawing/2014/main" id="{D3F1FB77-C1EC-E2FD-2E96-75456B0FF2AA}"/>
              </a:ext>
            </a:extLst>
          </p:cNvPr>
          <p:cNvCxnSpPr/>
          <p:nvPr/>
        </p:nvCxnSpPr>
        <p:spPr>
          <a:xfrm flipV="1">
            <a:off x="1519786" y="4824866"/>
            <a:ext cx="4971980" cy="47905"/>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a:extLst>
              <a:ext uri="{FF2B5EF4-FFF2-40B4-BE49-F238E27FC236}">
                <a16:creationId xmlns:a16="http://schemas.microsoft.com/office/drawing/2014/main" id="{9A29C0E4-2E5D-EBAD-FCCD-2BD5285499D3}"/>
              </a:ext>
            </a:extLst>
          </p:cNvPr>
          <p:cNvCxnSpPr>
            <a:cxnSpLocks/>
          </p:cNvCxnSpPr>
          <p:nvPr/>
        </p:nvCxnSpPr>
        <p:spPr>
          <a:xfrm flipH="1" flipV="1">
            <a:off x="1507454" y="578227"/>
            <a:ext cx="12332" cy="429454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echteck 9">
            <a:extLst>
              <a:ext uri="{FF2B5EF4-FFF2-40B4-BE49-F238E27FC236}">
                <a16:creationId xmlns:a16="http://schemas.microsoft.com/office/drawing/2014/main" id="{57323F6D-05A6-CC58-D3EF-5959B7AC2BC8}"/>
              </a:ext>
            </a:extLst>
          </p:cNvPr>
          <p:cNvSpPr/>
          <p:nvPr/>
        </p:nvSpPr>
        <p:spPr>
          <a:xfrm>
            <a:off x="1123000" y="1157289"/>
            <a:ext cx="793571" cy="369332"/>
          </a:xfrm>
          <a:prstGeom prst="rect">
            <a:avLst/>
          </a:prstGeom>
        </p:spPr>
        <p:txBody>
          <a:bodyPr wrap="square">
            <a:spAutoFit/>
          </a:bodyPr>
          <a:lstStyle/>
          <a:p>
            <a:r>
              <a:rPr lang="de-DE" dirty="0"/>
              <a:t>c</a:t>
            </a:r>
            <a:r>
              <a:rPr lang="de-DE" baseline="-25000" dirty="0"/>
              <a:t>1</a:t>
            </a:r>
          </a:p>
        </p:txBody>
      </p:sp>
      <p:sp>
        <p:nvSpPr>
          <p:cNvPr id="11" name="Rechteck 10">
            <a:extLst>
              <a:ext uri="{FF2B5EF4-FFF2-40B4-BE49-F238E27FC236}">
                <a16:creationId xmlns:a16="http://schemas.microsoft.com/office/drawing/2014/main" id="{12C33BFF-5350-E70E-21BD-FABEDC12EC0E}"/>
              </a:ext>
            </a:extLst>
          </p:cNvPr>
          <p:cNvSpPr/>
          <p:nvPr/>
        </p:nvSpPr>
        <p:spPr>
          <a:xfrm>
            <a:off x="6008896" y="4872771"/>
            <a:ext cx="360996" cy="369332"/>
          </a:xfrm>
          <a:prstGeom prst="rect">
            <a:avLst/>
          </a:prstGeom>
        </p:spPr>
        <p:txBody>
          <a:bodyPr wrap="none">
            <a:spAutoFit/>
          </a:bodyPr>
          <a:lstStyle/>
          <a:p>
            <a:r>
              <a:rPr lang="de-DE" dirty="0"/>
              <a:t>c</a:t>
            </a:r>
            <a:r>
              <a:rPr lang="de-DE" baseline="-25000" dirty="0"/>
              <a:t>0</a:t>
            </a:r>
            <a:endParaRPr lang="de-DE" dirty="0"/>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914324" cy="369332"/>
          </a:xfrm>
          <a:prstGeom prst="rect">
            <a:avLst/>
          </a:prstGeom>
        </p:spPr>
        <p:txBody>
          <a:bodyPr wrap="none">
            <a:spAutoFit/>
          </a:bodyPr>
          <a:lstStyle/>
          <a:p>
            <a:r>
              <a:rPr lang="de-DE" dirty="0"/>
              <a:t>Budgetrestriktion: m</a:t>
            </a:r>
            <a:r>
              <a:rPr lang="de-DE" baseline="-25000" dirty="0"/>
              <a:t>0</a:t>
            </a:r>
            <a:r>
              <a:rPr lang="de-DE" dirty="0"/>
              <a:t>= c</a:t>
            </a:r>
            <a:r>
              <a:rPr lang="de-DE" baseline="-25000" dirty="0"/>
              <a:t>0</a:t>
            </a:r>
            <a:r>
              <a:rPr lang="de-DE" dirty="0"/>
              <a:t>+s</a:t>
            </a:r>
            <a:r>
              <a:rPr lang="de-DE" baseline="-25000" dirty="0"/>
              <a:t>0</a:t>
            </a:r>
            <a:endParaRPr lang="de-DE" dirty="0"/>
          </a:p>
        </p:txBody>
      </p:sp>
      <p:sp>
        <p:nvSpPr>
          <p:cNvPr id="13" name="Rechteck 12">
            <a:extLst>
              <a:ext uri="{FF2B5EF4-FFF2-40B4-BE49-F238E27FC236}">
                <a16:creationId xmlns:a16="http://schemas.microsoft.com/office/drawing/2014/main" id="{B2BB3D55-AA66-DB3D-2329-E3D2810BC4A4}"/>
              </a:ext>
            </a:extLst>
          </p:cNvPr>
          <p:cNvSpPr/>
          <p:nvPr/>
        </p:nvSpPr>
        <p:spPr>
          <a:xfrm>
            <a:off x="9768096" y="472688"/>
            <a:ext cx="1516762" cy="369332"/>
          </a:xfrm>
          <a:prstGeom prst="rect">
            <a:avLst/>
          </a:prstGeom>
        </p:spPr>
        <p:txBody>
          <a:bodyPr wrap="none">
            <a:spAutoFit/>
          </a:bodyPr>
          <a:lstStyle/>
          <a:p>
            <a:r>
              <a:rPr lang="de-DE" dirty="0"/>
              <a:t>und (1+r)s</a:t>
            </a:r>
            <a:r>
              <a:rPr lang="de-DE" baseline="-25000" dirty="0"/>
              <a:t>0</a:t>
            </a:r>
            <a:r>
              <a:rPr lang="de-DE" dirty="0"/>
              <a:t>=c</a:t>
            </a:r>
            <a:r>
              <a:rPr lang="de-DE" baseline="-25000" dirty="0"/>
              <a:t>1</a:t>
            </a:r>
            <a:endParaRPr lang="de-DE" dirty="0"/>
          </a:p>
        </p:txBody>
      </p:sp>
      <p:sp>
        <p:nvSpPr>
          <p:cNvPr id="14" name="Rechteck 13">
            <a:extLst>
              <a:ext uri="{FF2B5EF4-FFF2-40B4-BE49-F238E27FC236}">
                <a16:creationId xmlns:a16="http://schemas.microsoft.com/office/drawing/2014/main" id="{A199B6C1-8467-F32D-7CE9-673A50991D6F}"/>
              </a:ext>
            </a:extLst>
          </p:cNvPr>
          <p:cNvSpPr/>
          <p:nvPr/>
        </p:nvSpPr>
        <p:spPr>
          <a:xfrm>
            <a:off x="6988592" y="77708"/>
            <a:ext cx="2486899" cy="369332"/>
          </a:xfrm>
          <a:prstGeom prst="rect">
            <a:avLst/>
          </a:prstGeom>
        </p:spPr>
        <p:txBody>
          <a:bodyPr wrap="none">
            <a:spAutoFit/>
          </a:bodyPr>
          <a:lstStyle/>
          <a:p>
            <a:r>
              <a:rPr lang="de-DE" dirty="0"/>
              <a:t>Nutzenfunktion: u(c</a:t>
            </a:r>
            <a:r>
              <a:rPr lang="de-DE" baseline="-25000" dirty="0"/>
              <a:t>0</a:t>
            </a:r>
            <a:r>
              <a:rPr lang="de-DE" dirty="0"/>
              <a:t>,c</a:t>
            </a:r>
            <a:r>
              <a:rPr lang="de-DE" baseline="-25000" dirty="0"/>
              <a:t>1</a:t>
            </a:r>
            <a:r>
              <a:rPr lang="de-DE" dirty="0"/>
              <a:t>)</a:t>
            </a:r>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01FAB356-D801-45CB-96B7-0D5CBC58108E}"/>
                  </a:ext>
                </a:extLst>
              </p14:cNvPr>
              <p14:cNvContentPartPr/>
              <p14:nvPr/>
            </p14:nvContentPartPr>
            <p14:xfrm>
              <a:off x="8570453" y="413707"/>
              <a:ext cx="848520" cy="38520"/>
            </p14:xfrm>
          </p:contentPart>
        </mc:Choice>
        <mc:Fallback>
          <p:pic>
            <p:nvPicPr>
              <p:cNvPr id="2" name="Freihand 1">
                <a:extLst>
                  <a:ext uri="{FF2B5EF4-FFF2-40B4-BE49-F238E27FC236}">
                    <a16:creationId xmlns:a16="http://schemas.microsoft.com/office/drawing/2014/main" id="{01FAB356-D801-45CB-96B7-0D5CBC58108E}"/>
                  </a:ext>
                </a:extLst>
              </p:cNvPr>
              <p:cNvPicPr/>
              <p:nvPr/>
            </p:nvPicPr>
            <p:blipFill>
              <a:blip r:embed="rId4"/>
              <a:stretch>
                <a:fillRect/>
              </a:stretch>
            </p:blipFill>
            <p:spPr>
              <a:xfrm>
                <a:off x="8566133" y="409387"/>
                <a:ext cx="85716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28" name="Freihand 27">
                <a:extLst>
                  <a:ext uri="{FF2B5EF4-FFF2-40B4-BE49-F238E27FC236}">
                    <a16:creationId xmlns:a16="http://schemas.microsoft.com/office/drawing/2014/main" id="{2B56B63A-44E1-4470-941B-C60A679F257F}"/>
                  </a:ext>
                </a:extLst>
              </p14:cNvPr>
              <p14:cNvContentPartPr/>
              <p14:nvPr/>
            </p14:nvContentPartPr>
            <p14:xfrm>
              <a:off x="8748653" y="817627"/>
              <a:ext cx="288720" cy="37800"/>
            </p14:xfrm>
          </p:contentPart>
        </mc:Choice>
        <mc:Fallback>
          <p:pic>
            <p:nvPicPr>
              <p:cNvPr id="28" name="Freihand 27">
                <a:extLst>
                  <a:ext uri="{FF2B5EF4-FFF2-40B4-BE49-F238E27FC236}">
                    <a16:creationId xmlns:a16="http://schemas.microsoft.com/office/drawing/2014/main" id="{2B56B63A-44E1-4470-941B-C60A679F257F}"/>
                  </a:ext>
                </a:extLst>
              </p:cNvPr>
              <p:cNvPicPr/>
              <p:nvPr/>
            </p:nvPicPr>
            <p:blipFill>
              <a:blip r:embed="rId6"/>
              <a:stretch>
                <a:fillRect/>
              </a:stretch>
            </p:blipFill>
            <p:spPr>
              <a:xfrm>
                <a:off x="8744333" y="813307"/>
                <a:ext cx="29736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29" name="Freihand 28">
                <a:extLst>
                  <a:ext uri="{FF2B5EF4-FFF2-40B4-BE49-F238E27FC236}">
                    <a16:creationId xmlns:a16="http://schemas.microsoft.com/office/drawing/2014/main" id="{4201493D-E3D5-408F-A940-FC0D906F89F4}"/>
                  </a:ext>
                </a:extLst>
              </p14:cNvPr>
              <p14:cNvContentPartPr/>
              <p14:nvPr/>
            </p14:nvContentPartPr>
            <p14:xfrm>
              <a:off x="9167333" y="835627"/>
              <a:ext cx="181080" cy="20160"/>
            </p14:xfrm>
          </p:contentPart>
        </mc:Choice>
        <mc:Fallback>
          <p:pic>
            <p:nvPicPr>
              <p:cNvPr id="29" name="Freihand 28">
                <a:extLst>
                  <a:ext uri="{FF2B5EF4-FFF2-40B4-BE49-F238E27FC236}">
                    <a16:creationId xmlns:a16="http://schemas.microsoft.com/office/drawing/2014/main" id="{4201493D-E3D5-408F-A940-FC0D906F89F4}"/>
                  </a:ext>
                </a:extLst>
              </p:cNvPr>
              <p:cNvPicPr/>
              <p:nvPr/>
            </p:nvPicPr>
            <p:blipFill>
              <a:blip r:embed="rId8"/>
              <a:stretch>
                <a:fillRect/>
              </a:stretch>
            </p:blipFill>
            <p:spPr>
              <a:xfrm>
                <a:off x="9163013" y="831307"/>
                <a:ext cx="18972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30" name="Freihand 29">
                <a:extLst>
                  <a:ext uri="{FF2B5EF4-FFF2-40B4-BE49-F238E27FC236}">
                    <a16:creationId xmlns:a16="http://schemas.microsoft.com/office/drawing/2014/main" id="{8533183E-A404-4698-9070-F358F24C7DAD}"/>
                  </a:ext>
                </a:extLst>
              </p14:cNvPr>
              <p14:cNvContentPartPr/>
              <p14:nvPr/>
            </p14:nvContentPartPr>
            <p14:xfrm>
              <a:off x="9472253" y="842107"/>
              <a:ext cx="220680" cy="36000"/>
            </p14:xfrm>
          </p:contentPart>
        </mc:Choice>
        <mc:Fallback>
          <p:pic>
            <p:nvPicPr>
              <p:cNvPr id="30" name="Freihand 29">
                <a:extLst>
                  <a:ext uri="{FF2B5EF4-FFF2-40B4-BE49-F238E27FC236}">
                    <a16:creationId xmlns:a16="http://schemas.microsoft.com/office/drawing/2014/main" id="{8533183E-A404-4698-9070-F358F24C7DAD}"/>
                  </a:ext>
                </a:extLst>
              </p:cNvPr>
              <p:cNvPicPr/>
              <p:nvPr/>
            </p:nvPicPr>
            <p:blipFill>
              <a:blip r:embed="rId10"/>
              <a:stretch>
                <a:fillRect/>
              </a:stretch>
            </p:blipFill>
            <p:spPr>
              <a:xfrm>
                <a:off x="9467933" y="837787"/>
                <a:ext cx="22932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52" name="Freihand 51">
                <a:extLst>
                  <a:ext uri="{FF2B5EF4-FFF2-40B4-BE49-F238E27FC236}">
                    <a16:creationId xmlns:a16="http://schemas.microsoft.com/office/drawing/2014/main" id="{B72812F0-12F5-466A-9045-E812B0CBBD38}"/>
                  </a:ext>
                </a:extLst>
              </p14:cNvPr>
              <p14:cNvContentPartPr/>
              <p14:nvPr/>
            </p14:nvContentPartPr>
            <p14:xfrm>
              <a:off x="10694093" y="842467"/>
              <a:ext cx="163080" cy="11880"/>
            </p14:xfrm>
          </p:contentPart>
        </mc:Choice>
        <mc:Fallback>
          <p:pic>
            <p:nvPicPr>
              <p:cNvPr id="52" name="Freihand 51">
                <a:extLst>
                  <a:ext uri="{FF2B5EF4-FFF2-40B4-BE49-F238E27FC236}">
                    <a16:creationId xmlns:a16="http://schemas.microsoft.com/office/drawing/2014/main" id="{B72812F0-12F5-466A-9045-E812B0CBBD38}"/>
                  </a:ext>
                </a:extLst>
              </p:cNvPr>
              <p:cNvPicPr/>
              <p:nvPr/>
            </p:nvPicPr>
            <p:blipFill>
              <a:blip r:embed="rId12"/>
              <a:stretch>
                <a:fillRect/>
              </a:stretch>
            </p:blipFill>
            <p:spPr>
              <a:xfrm>
                <a:off x="10689773" y="838147"/>
                <a:ext cx="17172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53" name="Freihand 52">
                <a:extLst>
                  <a:ext uri="{FF2B5EF4-FFF2-40B4-BE49-F238E27FC236}">
                    <a16:creationId xmlns:a16="http://schemas.microsoft.com/office/drawing/2014/main" id="{68509747-9F8B-45C2-BE76-2D5BB3967DFA}"/>
                  </a:ext>
                </a:extLst>
              </p14:cNvPr>
              <p14:cNvContentPartPr/>
              <p14:nvPr/>
            </p14:nvContentPartPr>
            <p14:xfrm>
              <a:off x="10957973" y="855787"/>
              <a:ext cx="268560" cy="53280"/>
            </p14:xfrm>
          </p:contentPart>
        </mc:Choice>
        <mc:Fallback>
          <p:pic>
            <p:nvPicPr>
              <p:cNvPr id="53" name="Freihand 52">
                <a:extLst>
                  <a:ext uri="{FF2B5EF4-FFF2-40B4-BE49-F238E27FC236}">
                    <a16:creationId xmlns:a16="http://schemas.microsoft.com/office/drawing/2014/main" id="{68509747-9F8B-45C2-BE76-2D5BB3967DFA}"/>
                  </a:ext>
                </a:extLst>
              </p:cNvPr>
              <p:cNvPicPr/>
              <p:nvPr/>
            </p:nvPicPr>
            <p:blipFill>
              <a:blip r:embed="rId14"/>
              <a:stretch>
                <a:fillRect/>
              </a:stretch>
            </p:blipFill>
            <p:spPr>
              <a:xfrm>
                <a:off x="10953653" y="851467"/>
                <a:ext cx="277200" cy="6192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77" name="Freihand 76">
                <a:extLst>
                  <a:ext uri="{FF2B5EF4-FFF2-40B4-BE49-F238E27FC236}">
                    <a16:creationId xmlns:a16="http://schemas.microsoft.com/office/drawing/2014/main" id="{E40CB678-C78F-47A6-87D7-1F7FE6EDA97B}"/>
                  </a:ext>
                </a:extLst>
              </p14:cNvPr>
              <p14:cNvContentPartPr/>
              <p14:nvPr/>
            </p14:nvContentPartPr>
            <p14:xfrm>
              <a:off x="10704893" y="845347"/>
              <a:ext cx="142200" cy="33120"/>
            </p14:xfrm>
          </p:contentPart>
        </mc:Choice>
        <mc:Fallback>
          <p:pic>
            <p:nvPicPr>
              <p:cNvPr id="77" name="Freihand 76">
                <a:extLst>
                  <a:ext uri="{FF2B5EF4-FFF2-40B4-BE49-F238E27FC236}">
                    <a16:creationId xmlns:a16="http://schemas.microsoft.com/office/drawing/2014/main" id="{E40CB678-C78F-47A6-87D7-1F7FE6EDA97B}"/>
                  </a:ext>
                </a:extLst>
              </p:cNvPr>
              <p:cNvPicPr/>
              <p:nvPr/>
            </p:nvPicPr>
            <p:blipFill>
              <a:blip r:embed="rId16"/>
              <a:stretch>
                <a:fillRect/>
              </a:stretch>
            </p:blipFill>
            <p:spPr>
              <a:xfrm>
                <a:off x="10700573" y="841027"/>
                <a:ext cx="150840" cy="4176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43" name="Freihand 142">
                <a:extLst>
                  <a:ext uri="{FF2B5EF4-FFF2-40B4-BE49-F238E27FC236}">
                    <a16:creationId xmlns:a16="http://schemas.microsoft.com/office/drawing/2014/main" id="{01AD097B-D33D-4E7E-BD9A-ECAFEA99A9A9}"/>
                  </a:ext>
                </a:extLst>
              </p14:cNvPr>
              <p14:cNvContentPartPr/>
              <p14:nvPr/>
            </p14:nvContentPartPr>
            <p14:xfrm>
              <a:off x="7495133" y="2132347"/>
              <a:ext cx="164520" cy="117360"/>
            </p14:xfrm>
          </p:contentPart>
        </mc:Choice>
        <mc:Fallback>
          <p:pic>
            <p:nvPicPr>
              <p:cNvPr id="143" name="Freihand 142">
                <a:extLst>
                  <a:ext uri="{FF2B5EF4-FFF2-40B4-BE49-F238E27FC236}">
                    <a16:creationId xmlns:a16="http://schemas.microsoft.com/office/drawing/2014/main" id="{01AD097B-D33D-4E7E-BD9A-ECAFEA99A9A9}"/>
                  </a:ext>
                </a:extLst>
              </p:cNvPr>
              <p:cNvPicPr/>
              <p:nvPr/>
            </p:nvPicPr>
            <p:blipFill>
              <a:blip r:embed="rId18"/>
              <a:stretch>
                <a:fillRect/>
              </a:stretch>
            </p:blipFill>
            <p:spPr>
              <a:xfrm>
                <a:off x="7490813" y="2128027"/>
                <a:ext cx="173160" cy="126000"/>
              </a:xfrm>
              <a:prstGeom prst="rect">
                <a:avLst/>
              </a:prstGeom>
            </p:spPr>
          </p:pic>
        </mc:Fallback>
      </mc:AlternateContent>
      <p:grpSp>
        <p:nvGrpSpPr>
          <p:cNvPr id="173" name="Gruppieren 172">
            <a:extLst>
              <a:ext uri="{FF2B5EF4-FFF2-40B4-BE49-F238E27FC236}">
                <a16:creationId xmlns:a16="http://schemas.microsoft.com/office/drawing/2014/main" id="{20325638-4163-4001-9347-3048CE369D0F}"/>
              </a:ext>
            </a:extLst>
          </p:cNvPr>
          <p:cNvGrpSpPr/>
          <p:nvPr/>
        </p:nvGrpSpPr>
        <p:grpSpPr>
          <a:xfrm>
            <a:off x="8023253" y="2173747"/>
            <a:ext cx="143280" cy="54000"/>
            <a:chOff x="8023253" y="2173747"/>
            <a:chExt cx="143280" cy="54000"/>
          </a:xfrm>
        </p:grpSpPr>
        <mc:AlternateContent xmlns:mc="http://schemas.openxmlformats.org/markup-compatibility/2006">
          <mc:Choice xmlns:p14="http://schemas.microsoft.com/office/powerpoint/2010/main" Requires="p14">
            <p:contentPart p14:bwMode="auto" r:id="rId19">
              <p14:nvContentPartPr>
                <p14:cNvPr id="144" name="Freihand 143">
                  <a:extLst>
                    <a:ext uri="{FF2B5EF4-FFF2-40B4-BE49-F238E27FC236}">
                      <a16:creationId xmlns:a16="http://schemas.microsoft.com/office/drawing/2014/main" id="{1E1492CF-E9A9-48BC-B927-7991CBF60053}"/>
                    </a:ext>
                  </a:extLst>
                </p14:cNvPr>
                <p14:cNvContentPartPr/>
                <p14:nvPr/>
              </p14:nvContentPartPr>
              <p14:xfrm>
                <a:off x="8023253" y="2173747"/>
                <a:ext cx="120240" cy="13680"/>
              </p14:xfrm>
            </p:contentPart>
          </mc:Choice>
          <mc:Fallback>
            <p:pic>
              <p:nvPicPr>
                <p:cNvPr id="144" name="Freihand 143">
                  <a:extLst>
                    <a:ext uri="{FF2B5EF4-FFF2-40B4-BE49-F238E27FC236}">
                      <a16:creationId xmlns:a16="http://schemas.microsoft.com/office/drawing/2014/main" id="{1E1492CF-E9A9-48BC-B927-7991CBF60053}"/>
                    </a:ext>
                  </a:extLst>
                </p:cNvPr>
                <p:cNvPicPr/>
                <p:nvPr/>
              </p:nvPicPr>
              <p:blipFill>
                <a:blip r:embed="rId20"/>
                <a:stretch>
                  <a:fillRect/>
                </a:stretch>
              </p:blipFill>
              <p:spPr>
                <a:xfrm>
                  <a:off x="8018933" y="2169427"/>
                  <a:ext cx="12888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45" name="Freihand 144">
                  <a:extLst>
                    <a:ext uri="{FF2B5EF4-FFF2-40B4-BE49-F238E27FC236}">
                      <a16:creationId xmlns:a16="http://schemas.microsoft.com/office/drawing/2014/main" id="{59C47032-5444-4A7A-8129-7126E5475C57}"/>
                    </a:ext>
                  </a:extLst>
                </p14:cNvPr>
                <p14:cNvContentPartPr/>
                <p14:nvPr/>
              </p14:nvContentPartPr>
              <p14:xfrm>
                <a:off x="8040533" y="2216587"/>
                <a:ext cx="126000" cy="11160"/>
              </p14:xfrm>
            </p:contentPart>
          </mc:Choice>
          <mc:Fallback>
            <p:pic>
              <p:nvPicPr>
                <p:cNvPr id="145" name="Freihand 144">
                  <a:extLst>
                    <a:ext uri="{FF2B5EF4-FFF2-40B4-BE49-F238E27FC236}">
                      <a16:creationId xmlns:a16="http://schemas.microsoft.com/office/drawing/2014/main" id="{59C47032-5444-4A7A-8129-7126E5475C57}"/>
                    </a:ext>
                  </a:extLst>
                </p:cNvPr>
                <p:cNvPicPr/>
                <p:nvPr/>
              </p:nvPicPr>
              <p:blipFill>
                <a:blip r:embed="rId22"/>
                <a:stretch>
                  <a:fillRect/>
                </a:stretch>
              </p:blipFill>
              <p:spPr>
                <a:xfrm>
                  <a:off x="8036213" y="2212267"/>
                  <a:ext cx="134640" cy="19800"/>
                </a:xfrm>
                <a:prstGeom prst="rect">
                  <a:avLst/>
                </a:prstGeom>
              </p:spPr>
            </p:pic>
          </mc:Fallback>
        </mc:AlternateContent>
      </p:grpSp>
      <p:grpSp>
        <p:nvGrpSpPr>
          <p:cNvPr id="172" name="Gruppieren 171">
            <a:extLst>
              <a:ext uri="{FF2B5EF4-FFF2-40B4-BE49-F238E27FC236}">
                <a16:creationId xmlns:a16="http://schemas.microsoft.com/office/drawing/2014/main" id="{6B4F33AE-E246-4531-8C83-52B25B5F3BC7}"/>
              </a:ext>
            </a:extLst>
          </p:cNvPr>
          <p:cNvGrpSpPr/>
          <p:nvPr/>
        </p:nvGrpSpPr>
        <p:grpSpPr>
          <a:xfrm>
            <a:off x="8372813" y="2105707"/>
            <a:ext cx="808920" cy="205920"/>
            <a:chOff x="8372813" y="2105707"/>
            <a:chExt cx="808920" cy="205920"/>
          </a:xfrm>
        </p:grpSpPr>
        <mc:AlternateContent xmlns:mc="http://schemas.openxmlformats.org/markup-compatibility/2006">
          <mc:Choice xmlns:p14="http://schemas.microsoft.com/office/powerpoint/2010/main" Requires="p14">
            <p:contentPart p14:bwMode="auto" r:id="rId23">
              <p14:nvContentPartPr>
                <p14:cNvPr id="146" name="Freihand 145">
                  <a:extLst>
                    <a:ext uri="{FF2B5EF4-FFF2-40B4-BE49-F238E27FC236}">
                      <a16:creationId xmlns:a16="http://schemas.microsoft.com/office/drawing/2014/main" id="{2FDBFDF7-6FB2-44AC-B941-FC3D4FAB26DE}"/>
                    </a:ext>
                  </a:extLst>
                </p14:cNvPr>
                <p14:cNvContentPartPr/>
                <p14:nvPr/>
              </p14:nvContentPartPr>
              <p14:xfrm>
                <a:off x="8372813" y="2132347"/>
                <a:ext cx="111960" cy="179280"/>
              </p14:xfrm>
            </p:contentPart>
          </mc:Choice>
          <mc:Fallback>
            <p:pic>
              <p:nvPicPr>
                <p:cNvPr id="146" name="Freihand 145">
                  <a:extLst>
                    <a:ext uri="{FF2B5EF4-FFF2-40B4-BE49-F238E27FC236}">
                      <a16:creationId xmlns:a16="http://schemas.microsoft.com/office/drawing/2014/main" id="{2FDBFDF7-6FB2-44AC-B941-FC3D4FAB26DE}"/>
                    </a:ext>
                  </a:extLst>
                </p:cNvPr>
                <p:cNvPicPr/>
                <p:nvPr/>
              </p:nvPicPr>
              <p:blipFill>
                <a:blip r:embed="rId24"/>
                <a:stretch>
                  <a:fillRect/>
                </a:stretch>
              </p:blipFill>
              <p:spPr>
                <a:xfrm>
                  <a:off x="8368493" y="2128027"/>
                  <a:ext cx="12060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47" name="Freihand 146">
                  <a:extLst>
                    <a:ext uri="{FF2B5EF4-FFF2-40B4-BE49-F238E27FC236}">
                      <a16:creationId xmlns:a16="http://schemas.microsoft.com/office/drawing/2014/main" id="{58A7A84A-C93B-49A1-951C-32B7E6CC8920}"/>
                    </a:ext>
                  </a:extLst>
                </p14:cNvPr>
                <p14:cNvContentPartPr/>
                <p14:nvPr/>
              </p14:nvContentPartPr>
              <p14:xfrm>
                <a:off x="8528693" y="2178067"/>
                <a:ext cx="77040" cy="65520"/>
              </p14:xfrm>
            </p:contentPart>
          </mc:Choice>
          <mc:Fallback>
            <p:pic>
              <p:nvPicPr>
                <p:cNvPr id="147" name="Freihand 146">
                  <a:extLst>
                    <a:ext uri="{FF2B5EF4-FFF2-40B4-BE49-F238E27FC236}">
                      <a16:creationId xmlns:a16="http://schemas.microsoft.com/office/drawing/2014/main" id="{58A7A84A-C93B-49A1-951C-32B7E6CC8920}"/>
                    </a:ext>
                  </a:extLst>
                </p:cNvPr>
                <p:cNvPicPr/>
                <p:nvPr/>
              </p:nvPicPr>
              <p:blipFill>
                <a:blip r:embed="rId26"/>
                <a:stretch>
                  <a:fillRect/>
                </a:stretch>
              </p:blipFill>
              <p:spPr>
                <a:xfrm>
                  <a:off x="8524373" y="2173747"/>
                  <a:ext cx="8568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148" name="Freihand 147">
                  <a:extLst>
                    <a:ext uri="{FF2B5EF4-FFF2-40B4-BE49-F238E27FC236}">
                      <a16:creationId xmlns:a16="http://schemas.microsoft.com/office/drawing/2014/main" id="{00C6EE46-A2FA-4F1A-AF97-637967FB7FC3}"/>
                    </a:ext>
                  </a:extLst>
                </p14:cNvPr>
                <p14:cNvContentPartPr/>
                <p14:nvPr/>
              </p14:nvContentPartPr>
              <p14:xfrm>
                <a:off x="8733173" y="2105707"/>
                <a:ext cx="97920" cy="106920"/>
              </p14:xfrm>
            </p:contentPart>
          </mc:Choice>
          <mc:Fallback>
            <p:pic>
              <p:nvPicPr>
                <p:cNvPr id="148" name="Freihand 147">
                  <a:extLst>
                    <a:ext uri="{FF2B5EF4-FFF2-40B4-BE49-F238E27FC236}">
                      <a16:creationId xmlns:a16="http://schemas.microsoft.com/office/drawing/2014/main" id="{00C6EE46-A2FA-4F1A-AF97-637967FB7FC3}"/>
                    </a:ext>
                  </a:extLst>
                </p:cNvPr>
                <p:cNvPicPr/>
                <p:nvPr/>
              </p:nvPicPr>
              <p:blipFill>
                <a:blip r:embed="rId28"/>
                <a:stretch>
                  <a:fillRect/>
                </a:stretch>
              </p:blipFill>
              <p:spPr>
                <a:xfrm>
                  <a:off x="8728853" y="2101387"/>
                  <a:ext cx="10656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149" name="Freihand 148">
                  <a:extLst>
                    <a:ext uri="{FF2B5EF4-FFF2-40B4-BE49-F238E27FC236}">
                      <a16:creationId xmlns:a16="http://schemas.microsoft.com/office/drawing/2014/main" id="{AFB7CCF2-C573-4278-9B87-472E61CC585B}"/>
                    </a:ext>
                  </a:extLst>
                </p14:cNvPr>
                <p14:cNvContentPartPr/>
                <p14:nvPr/>
              </p14:nvContentPartPr>
              <p14:xfrm>
                <a:off x="8749733" y="2123707"/>
                <a:ext cx="120600" cy="64080"/>
              </p14:xfrm>
            </p:contentPart>
          </mc:Choice>
          <mc:Fallback>
            <p:pic>
              <p:nvPicPr>
                <p:cNvPr id="149" name="Freihand 148">
                  <a:extLst>
                    <a:ext uri="{FF2B5EF4-FFF2-40B4-BE49-F238E27FC236}">
                      <a16:creationId xmlns:a16="http://schemas.microsoft.com/office/drawing/2014/main" id="{AFB7CCF2-C573-4278-9B87-472E61CC585B}"/>
                    </a:ext>
                  </a:extLst>
                </p:cNvPr>
                <p:cNvPicPr/>
                <p:nvPr/>
              </p:nvPicPr>
              <p:blipFill>
                <a:blip r:embed="rId30"/>
                <a:stretch>
                  <a:fillRect/>
                </a:stretch>
              </p:blipFill>
              <p:spPr>
                <a:xfrm>
                  <a:off x="8745413" y="2119387"/>
                  <a:ext cx="12924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150" name="Freihand 149">
                  <a:extLst>
                    <a:ext uri="{FF2B5EF4-FFF2-40B4-BE49-F238E27FC236}">
                      <a16:creationId xmlns:a16="http://schemas.microsoft.com/office/drawing/2014/main" id="{AB893A53-2691-4C5B-B329-876CE36D0C44}"/>
                    </a:ext>
                  </a:extLst>
                </p14:cNvPr>
                <p14:cNvContentPartPr/>
                <p14:nvPr/>
              </p14:nvContentPartPr>
              <p14:xfrm>
                <a:off x="8886173" y="2193187"/>
                <a:ext cx="64080" cy="61200"/>
              </p14:xfrm>
            </p:contentPart>
          </mc:Choice>
          <mc:Fallback>
            <p:pic>
              <p:nvPicPr>
                <p:cNvPr id="150" name="Freihand 149">
                  <a:extLst>
                    <a:ext uri="{FF2B5EF4-FFF2-40B4-BE49-F238E27FC236}">
                      <a16:creationId xmlns:a16="http://schemas.microsoft.com/office/drawing/2014/main" id="{AB893A53-2691-4C5B-B329-876CE36D0C44}"/>
                    </a:ext>
                  </a:extLst>
                </p:cNvPr>
                <p:cNvPicPr/>
                <p:nvPr/>
              </p:nvPicPr>
              <p:blipFill>
                <a:blip r:embed="rId32"/>
                <a:stretch>
                  <a:fillRect/>
                </a:stretch>
              </p:blipFill>
              <p:spPr>
                <a:xfrm>
                  <a:off x="8881853" y="2188867"/>
                  <a:ext cx="7272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151" name="Freihand 150">
                  <a:extLst>
                    <a:ext uri="{FF2B5EF4-FFF2-40B4-BE49-F238E27FC236}">
                      <a16:creationId xmlns:a16="http://schemas.microsoft.com/office/drawing/2014/main" id="{6770B53B-5FB0-4207-B82A-DE6F8F93E272}"/>
                    </a:ext>
                  </a:extLst>
                </p14:cNvPr>
                <p14:cNvContentPartPr/>
                <p14:nvPr/>
              </p14:nvContentPartPr>
              <p14:xfrm>
                <a:off x="9108653" y="2117587"/>
                <a:ext cx="4320" cy="114480"/>
              </p14:xfrm>
            </p:contentPart>
          </mc:Choice>
          <mc:Fallback>
            <p:pic>
              <p:nvPicPr>
                <p:cNvPr id="151" name="Freihand 150">
                  <a:extLst>
                    <a:ext uri="{FF2B5EF4-FFF2-40B4-BE49-F238E27FC236}">
                      <a16:creationId xmlns:a16="http://schemas.microsoft.com/office/drawing/2014/main" id="{6770B53B-5FB0-4207-B82A-DE6F8F93E272}"/>
                    </a:ext>
                  </a:extLst>
                </p:cNvPr>
                <p:cNvPicPr/>
                <p:nvPr/>
              </p:nvPicPr>
              <p:blipFill>
                <a:blip r:embed="rId34"/>
                <a:stretch>
                  <a:fillRect/>
                </a:stretch>
              </p:blipFill>
              <p:spPr>
                <a:xfrm>
                  <a:off x="9104333" y="2113267"/>
                  <a:ext cx="1296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152" name="Freihand 151">
                  <a:extLst>
                    <a:ext uri="{FF2B5EF4-FFF2-40B4-BE49-F238E27FC236}">
                      <a16:creationId xmlns:a16="http://schemas.microsoft.com/office/drawing/2014/main" id="{805AEFA1-F5F7-4C87-92AC-6227A59CABE7}"/>
                    </a:ext>
                  </a:extLst>
                </p14:cNvPr>
                <p14:cNvContentPartPr/>
                <p14:nvPr/>
              </p14:nvContentPartPr>
              <p14:xfrm>
                <a:off x="9064013" y="2162227"/>
                <a:ext cx="117720" cy="13320"/>
              </p14:xfrm>
            </p:contentPart>
          </mc:Choice>
          <mc:Fallback>
            <p:pic>
              <p:nvPicPr>
                <p:cNvPr id="152" name="Freihand 151">
                  <a:extLst>
                    <a:ext uri="{FF2B5EF4-FFF2-40B4-BE49-F238E27FC236}">
                      <a16:creationId xmlns:a16="http://schemas.microsoft.com/office/drawing/2014/main" id="{805AEFA1-F5F7-4C87-92AC-6227A59CABE7}"/>
                    </a:ext>
                  </a:extLst>
                </p:cNvPr>
                <p:cNvPicPr/>
                <p:nvPr/>
              </p:nvPicPr>
              <p:blipFill>
                <a:blip r:embed="rId36"/>
                <a:stretch>
                  <a:fillRect/>
                </a:stretch>
              </p:blipFill>
              <p:spPr>
                <a:xfrm>
                  <a:off x="9059693" y="2157907"/>
                  <a:ext cx="126360" cy="21960"/>
                </a:xfrm>
                <a:prstGeom prst="rect">
                  <a:avLst/>
                </a:prstGeom>
              </p:spPr>
            </p:pic>
          </mc:Fallback>
        </mc:AlternateContent>
      </p:grpSp>
      <p:grpSp>
        <p:nvGrpSpPr>
          <p:cNvPr id="171" name="Gruppieren 170">
            <a:extLst>
              <a:ext uri="{FF2B5EF4-FFF2-40B4-BE49-F238E27FC236}">
                <a16:creationId xmlns:a16="http://schemas.microsoft.com/office/drawing/2014/main" id="{F1B28503-E87C-44F9-866E-7029E4B8C138}"/>
              </a:ext>
            </a:extLst>
          </p:cNvPr>
          <p:cNvGrpSpPr/>
          <p:nvPr/>
        </p:nvGrpSpPr>
        <p:grpSpPr>
          <a:xfrm>
            <a:off x="9436973" y="2106427"/>
            <a:ext cx="580320" cy="210240"/>
            <a:chOff x="9436973" y="2106427"/>
            <a:chExt cx="580320" cy="210240"/>
          </a:xfrm>
        </p:grpSpPr>
        <mc:AlternateContent xmlns:mc="http://schemas.openxmlformats.org/markup-compatibility/2006">
          <mc:Choice xmlns:p14="http://schemas.microsoft.com/office/powerpoint/2010/main" Requires="p14">
            <p:contentPart p14:bwMode="auto" r:id="rId37">
              <p14:nvContentPartPr>
                <p14:cNvPr id="153" name="Freihand 152">
                  <a:extLst>
                    <a:ext uri="{FF2B5EF4-FFF2-40B4-BE49-F238E27FC236}">
                      <a16:creationId xmlns:a16="http://schemas.microsoft.com/office/drawing/2014/main" id="{0C60005B-A35C-4993-97CE-6A1D2D981F4E}"/>
                    </a:ext>
                  </a:extLst>
                </p14:cNvPr>
                <p14:cNvContentPartPr/>
                <p14:nvPr/>
              </p14:nvContentPartPr>
              <p14:xfrm>
                <a:off x="9436973" y="2118667"/>
                <a:ext cx="100080" cy="198000"/>
              </p14:xfrm>
            </p:contentPart>
          </mc:Choice>
          <mc:Fallback>
            <p:pic>
              <p:nvPicPr>
                <p:cNvPr id="153" name="Freihand 152">
                  <a:extLst>
                    <a:ext uri="{FF2B5EF4-FFF2-40B4-BE49-F238E27FC236}">
                      <a16:creationId xmlns:a16="http://schemas.microsoft.com/office/drawing/2014/main" id="{0C60005B-A35C-4993-97CE-6A1D2D981F4E}"/>
                    </a:ext>
                  </a:extLst>
                </p:cNvPr>
                <p:cNvPicPr/>
                <p:nvPr/>
              </p:nvPicPr>
              <p:blipFill>
                <a:blip r:embed="rId38"/>
                <a:stretch>
                  <a:fillRect/>
                </a:stretch>
              </p:blipFill>
              <p:spPr>
                <a:xfrm>
                  <a:off x="9432653" y="2114347"/>
                  <a:ext cx="10872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154" name="Freihand 153">
                  <a:extLst>
                    <a:ext uri="{FF2B5EF4-FFF2-40B4-BE49-F238E27FC236}">
                      <a16:creationId xmlns:a16="http://schemas.microsoft.com/office/drawing/2014/main" id="{95AFB7B2-6FE4-4626-B5CC-C78101389E64}"/>
                    </a:ext>
                  </a:extLst>
                </p14:cNvPr>
                <p14:cNvContentPartPr/>
                <p14:nvPr/>
              </p14:nvContentPartPr>
              <p14:xfrm>
                <a:off x="9575213" y="2180587"/>
                <a:ext cx="117720" cy="81720"/>
              </p14:xfrm>
            </p:contentPart>
          </mc:Choice>
          <mc:Fallback>
            <p:pic>
              <p:nvPicPr>
                <p:cNvPr id="154" name="Freihand 153">
                  <a:extLst>
                    <a:ext uri="{FF2B5EF4-FFF2-40B4-BE49-F238E27FC236}">
                      <a16:creationId xmlns:a16="http://schemas.microsoft.com/office/drawing/2014/main" id="{95AFB7B2-6FE4-4626-B5CC-C78101389E64}"/>
                    </a:ext>
                  </a:extLst>
                </p:cNvPr>
                <p:cNvPicPr/>
                <p:nvPr/>
              </p:nvPicPr>
              <p:blipFill>
                <a:blip r:embed="rId40"/>
                <a:stretch>
                  <a:fillRect/>
                </a:stretch>
              </p:blipFill>
              <p:spPr>
                <a:xfrm>
                  <a:off x="9570893" y="2176267"/>
                  <a:ext cx="12636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155" name="Freihand 154">
                  <a:extLst>
                    <a:ext uri="{FF2B5EF4-FFF2-40B4-BE49-F238E27FC236}">
                      <a16:creationId xmlns:a16="http://schemas.microsoft.com/office/drawing/2014/main" id="{8B5B3752-9786-4AA1-A584-0533AD67C194}"/>
                    </a:ext>
                  </a:extLst>
                </p14:cNvPr>
                <p14:cNvContentPartPr/>
                <p14:nvPr/>
              </p14:nvContentPartPr>
              <p14:xfrm>
                <a:off x="9772493" y="2106427"/>
                <a:ext cx="76320" cy="106200"/>
              </p14:xfrm>
            </p:contentPart>
          </mc:Choice>
          <mc:Fallback>
            <p:pic>
              <p:nvPicPr>
                <p:cNvPr id="155" name="Freihand 154">
                  <a:extLst>
                    <a:ext uri="{FF2B5EF4-FFF2-40B4-BE49-F238E27FC236}">
                      <a16:creationId xmlns:a16="http://schemas.microsoft.com/office/drawing/2014/main" id="{8B5B3752-9786-4AA1-A584-0533AD67C194}"/>
                    </a:ext>
                  </a:extLst>
                </p:cNvPr>
                <p:cNvPicPr/>
                <p:nvPr/>
              </p:nvPicPr>
              <p:blipFill>
                <a:blip r:embed="rId42"/>
                <a:stretch>
                  <a:fillRect/>
                </a:stretch>
              </p:blipFill>
              <p:spPr>
                <a:xfrm>
                  <a:off x="9768173" y="2102107"/>
                  <a:ext cx="8496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156" name="Freihand 155">
                  <a:extLst>
                    <a:ext uri="{FF2B5EF4-FFF2-40B4-BE49-F238E27FC236}">
                      <a16:creationId xmlns:a16="http://schemas.microsoft.com/office/drawing/2014/main" id="{6272084A-B2B3-4399-BD01-9F5BEC86E2D4}"/>
                    </a:ext>
                  </a:extLst>
                </p14:cNvPr>
                <p14:cNvContentPartPr/>
                <p14:nvPr/>
              </p14:nvContentPartPr>
              <p14:xfrm>
                <a:off x="9776093" y="2135227"/>
                <a:ext cx="57240" cy="40320"/>
              </p14:xfrm>
            </p:contentPart>
          </mc:Choice>
          <mc:Fallback>
            <p:pic>
              <p:nvPicPr>
                <p:cNvPr id="156" name="Freihand 155">
                  <a:extLst>
                    <a:ext uri="{FF2B5EF4-FFF2-40B4-BE49-F238E27FC236}">
                      <a16:creationId xmlns:a16="http://schemas.microsoft.com/office/drawing/2014/main" id="{6272084A-B2B3-4399-BD01-9F5BEC86E2D4}"/>
                    </a:ext>
                  </a:extLst>
                </p:cNvPr>
                <p:cNvPicPr/>
                <p:nvPr/>
              </p:nvPicPr>
              <p:blipFill>
                <a:blip r:embed="rId44"/>
                <a:stretch>
                  <a:fillRect/>
                </a:stretch>
              </p:blipFill>
              <p:spPr>
                <a:xfrm>
                  <a:off x="9771773" y="2130907"/>
                  <a:ext cx="65880" cy="4896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157" name="Freihand 156">
                  <a:extLst>
                    <a:ext uri="{FF2B5EF4-FFF2-40B4-BE49-F238E27FC236}">
                      <a16:creationId xmlns:a16="http://schemas.microsoft.com/office/drawing/2014/main" id="{4D85C965-C6CB-48B6-A0B5-A868B1896377}"/>
                    </a:ext>
                  </a:extLst>
                </p14:cNvPr>
                <p14:cNvContentPartPr/>
                <p14:nvPr/>
              </p14:nvContentPartPr>
              <p14:xfrm>
                <a:off x="9943853" y="2182387"/>
                <a:ext cx="73440" cy="73800"/>
              </p14:xfrm>
            </p:contentPart>
          </mc:Choice>
          <mc:Fallback>
            <p:pic>
              <p:nvPicPr>
                <p:cNvPr id="157" name="Freihand 156">
                  <a:extLst>
                    <a:ext uri="{FF2B5EF4-FFF2-40B4-BE49-F238E27FC236}">
                      <a16:creationId xmlns:a16="http://schemas.microsoft.com/office/drawing/2014/main" id="{4D85C965-C6CB-48B6-A0B5-A868B1896377}"/>
                    </a:ext>
                  </a:extLst>
                </p:cNvPr>
                <p:cNvPicPr/>
                <p:nvPr/>
              </p:nvPicPr>
              <p:blipFill>
                <a:blip r:embed="rId46"/>
                <a:stretch>
                  <a:fillRect/>
                </a:stretch>
              </p:blipFill>
              <p:spPr>
                <a:xfrm>
                  <a:off x="9939533" y="2178067"/>
                  <a:ext cx="82080" cy="82440"/>
                </a:xfrm>
                <a:prstGeom prst="rect">
                  <a:avLst/>
                </a:prstGeom>
              </p:spPr>
            </p:pic>
          </mc:Fallback>
        </mc:AlternateContent>
      </p:grpSp>
      <p:grpSp>
        <p:nvGrpSpPr>
          <p:cNvPr id="178" name="Gruppieren 177">
            <a:extLst>
              <a:ext uri="{FF2B5EF4-FFF2-40B4-BE49-F238E27FC236}">
                <a16:creationId xmlns:a16="http://schemas.microsoft.com/office/drawing/2014/main" id="{39F705D2-D074-419A-B4BD-4C81C3D28BD3}"/>
              </a:ext>
            </a:extLst>
          </p:cNvPr>
          <p:cNvGrpSpPr/>
          <p:nvPr/>
        </p:nvGrpSpPr>
        <p:grpSpPr>
          <a:xfrm>
            <a:off x="10318253" y="1806907"/>
            <a:ext cx="1362600" cy="398160"/>
            <a:chOff x="10318253" y="1806907"/>
            <a:chExt cx="1362600" cy="398160"/>
          </a:xfrm>
        </p:grpSpPr>
        <mc:AlternateContent xmlns:mc="http://schemas.openxmlformats.org/markup-compatibility/2006">
          <mc:Choice xmlns:p14="http://schemas.microsoft.com/office/powerpoint/2010/main" Requires="p14">
            <p:contentPart p14:bwMode="auto" r:id="rId47">
              <p14:nvContentPartPr>
                <p14:cNvPr id="158" name="Freihand 157">
                  <a:extLst>
                    <a:ext uri="{FF2B5EF4-FFF2-40B4-BE49-F238E27FC236}">
                      <a16:creationId xmlns:a16="http://schemas.microsoft.com/office/drawing/2014/main" id="{61C45E8B-2F06-4FB1-9210-917CF1DF7F6A}"/>
                    </a:ext>
                  </a:extLst>
                </p14:cNvPr>
                <p14:cNvContentPartPr/>
                <p14:nvPr/>
              </p14:nvContentPartPr>
              <p14:xfrm>
                <a:off x="10318253" y="2121187"/>
                <a:ext cx="168480" cy="83880"/>
              </p14:xfrm>
            </p:contentPart>
          </mc:Choice>
          <mc:Fallback>
            <p:pic>
              <p:nvPicPr>
                <p:cNvPr id="158" name="Freihand 157">
                  <a:extLst>
                    <a:ext uri="{FF2B5EF4-FFF2-40B4-BE49-F238E27FC236}">
                      <a16:creationId xmlns:a16="http://schemas.microsoft.com/office/drawing/2014/main" id="{61C45E8B-2F06-4FB1-9210-917CF1DF7F6A}"/>
                    </a:ext>
                  </a:extLst>
                </p:cNvPr>
                <p:cNvPicPr/>
                <p:nvPr/>
              </p:nvPicPr>
              <p:blipFill>
                <a:blip r:embed="rId48"/>
                <a:stretch>
                  <a:fillRect/>
                </a:stretch>
              </p:blipFill>
              <p:spPr>
                <a:xfrm>
                  <a:off x="10313933" y="2116867"/>
                  <a:ext cx="17712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159" name="Freihand 158">
                  <a:extLst>
                    <a:ext uri="{FF2B5EF4-FFF2-40B4-BE49-F238E27FC236}">
                      <a16:creationId xmlns:a16="http://schemas.microsoft.com/office/drawing/2014/main" id="{BE6C196D-2ADA-4E91-A502-9D4B07EE33E7}"/>
                    </a:ext>
                  </a:extLst>
                </p14:cNvPr>
                <p14:cNvContentPartPr/>
                <p14:nvPr/>
              </p14:nvContentPartPr>
              <p14:xfrm>
                <a:off x="10492493" y="2125867"/>
                <a:ext cx="79920" cy="63000"/>
              </p14:xfrm>
            </p:contentPart>
          </mc:Choice>
          <mc:Fallback>
            <p:pic>
              <p:nvPicPr>
                <p:cNvPr id="159" name="Freihand 158">
                  <a:extLst>
                    <a:ext uri="{FF2B5EF4-FFF2-40B4-BE49-F238E27FC236}">
                      <a16:creationId xmlns:a16="http://schemas.microsoft.com/office/drawing/2014/main" id="{BE6C196D-2ADA-4E91-A502-9D4B07EE33E7}"/>
                    </a:ext>
                  </a:extLst>
                </p:cNvPr>
                <p:cNvPicPr/>
                <p:nvPr/>
              </p:nvPicPr>
              <p:blipFill>
                <a:blip r:embed="rId50"/>
                <a:stretch>
                  <a:fillRect/>
                </a:stretch>
              </p:blipFill>
              <p:spPr>
                <a:xfrm>
                  <a:off x="10488173" y="2121547"/>
                  <a:ext cx="8856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160" name="Freihand 159">
                  <a:extLst>
                    <a:ext uri="{FF2B5EF4-FFF2-40B4-BE49-F238E27FC236}">
                      <a16:creationId xmlns:a16="http://schemas.microsoft.com/office/drawing/2014/main" id="{F8A0D3DD-74AD-4B33-A97C-73EAF5178127}"/>
                    </a:ext>
                  </a:extLst>
                </p14:cNvPr>
                <p14:cNvContentPartPr/>
                <p14:nvPr/>
              </p14:nvContentPartPr>
              <p14:xfrm>
                <a:off x="10635053" y="2102107"/>
                <a:ext cx="39960" cy="82080"/>
              </p14:xfrm>
            </p:contentPart>
          </mc:Choice>
          <mc:Fallback>
            <p:pic>
              <p:nvPicPr>
                <p:cNvPr id="160" name="Freihand 159">
                  <a:extLst>
                    <a:ext uri="{FF2B5EF4-FFF2-40B4-BE49-F238E27FC236}">
                      <a16:creationId xmlns:a16="http://schemas.microsoft.com/office/drawing/2014/main" id="{F8A0D3DD-74AD-4B33-A97C-73EAF5178127}"/>
                    </a:ext>
                  </a:extLst>
                </p:cNvPr>
                <p:cNvPicPr/>
                <p:nvPr/>
              </p:nvPicPr>
              <p:blipFill>
                <a:blip r:embed="rId52"/>
                <a:stretch>
                  <a:fillRect/>
                </a:stretch>
              </p:blipFill>
              <p:spPr>
                <a:xfrm>
                  <a:off x="10630733" y="2097787"/>
                  <a:ext cx="4860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161" name="Freihand 160">
                  <a:extLst>
                    <a:ext uri="{FF2B5EF4-FFF2-40B4-BE49-F238E27FC236}">
                      <a16:creationId xmlns:a16="http://schemas.microsoft.com/office/drawing/2014/main" id="{CEB9CF80-1B21-413C-9859-AF37C7671A18}"/>
                    </a:ext>
                  </a:extLst>
                </p14:cNvPr>
                <p14:cNvContentPartPr/>
                <p14:nvPr/>
              </p14:nvContentPartPr>
              <p14:xfrm>
                <a:off x="10637573" y="2115787"/>
                <a:ext cx="63360" cy="47520"/>
              </p14:xfrm>
            </p:contentPart>
          </mc:Choice>
          <mc:Fallback>
            <p:pic>
              <p:nvPicPr>
                <p:cNvPr id="161" name="Freihand 160">
                  <a:extLst>
                    <a:ext uri="{FF2B5EF4-FFF2-40B4-BE49-F238E27FC236}">
                      <a16:creationId xmlns:a16="http://schemas.microsoft.com/office/drawing/2014/main" id="{CEB9CF80-1B21-413C-9859-AF37C7671A18}"/>
                    </a:ext>
                  </a:extLst>
                </p:cNvPr>
                <p:cNvPicPr/>
                <p:nvPr/>
              </p:nvPicPr>
              <p:blipFill>
                <a:blip r:embed="rId54"/>
                <a:stretch>
                  <a:fillRect/>
                </a:stretch>
              </p:blipFill>
              <p:spPr>
                <a:xfrm>
                  <a:off x="10633253" y="2111467"/>
                  <a:ext cx="7200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162" name="Freihand 161">
                  <a:extLst>
                    <a:ext uri="{FF2B5EF4-FFF2-40B4-BE49-F238E27FC236}">
                      <a16:creationId xmlns:a16="http://schemas.microsoft.com/office/drawing/2014/main" id="{88F0A1A8-0A0E-41C5-8645-A388EFDE41A1}"/>
                    </a:ext>
                  </a:extLst>
                </p14:cNvPr>
                <p14:cNvContentPartPr/>
                <p14:nvPr/>
              </p14:nvContentPartPr>
              <p14:xfrm>
                <a:off x="10805333" y="2078347"/>
                <a:ext cx="131760" cy="91800"/>
              </p14:xfrm>
            </p:contentPart>
          </mc:Choice>
          <mc:Fallback>
            <p:pic>
              <p:nvPicPr>
                <p:cNvPr id="162" name="Freihand 161">
                  <a:extLst>
                    <a:ext uri="{FF2B5EF4-FFF2-40B4-BE49-F238E27FC236}">
                      <a16:creationId xmlns:a16="http://schemas.microsoft.com/office/drawing/2014/main" id="{88F0A1A8-0A0E-41C5-8645-A388EFDE41A1}"/>
                    </a:ext>
                  </a:extLst>
                </p:cNvPr>
                <p:cNvPicPr/>
                <p:nvPr/>
              </p:nvPicPr>
              <p:blipFill>
                <a:blip r:embed="rId56"/>
                <a:stretch>
                  <a:fillRect/>
                </a:stretch>
              </p:blipFill>
              <p:spPr>
                <a:xfrm>
                  <a:off x="10801013" y="2074027"/>
                  <a:ext cx="14040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163" name="Freihand 162">
                  <a:extLst>
                    <a:ext uri="{FF2B5EF4-FFF2-40B4-BE49-F238E27FC236}">
                      <a16:creationId xmlns:a16="http://schemas.microsoft.com/office/drawing/2014/main" id="{AE5A33D4-C352-42CE-8252-2676DD2E7D67}"/>
                    </a:ext>
                  </a:extLst>
                </p14:cNvPr>
                <p14:cNvContentPartPr/>
                <p14:nvPr/>
              </p14:nvContentPartPr>
              <p14:xfrm>
                <a:off x="10966613" y="2008147"/>
                <a:ext cx="73800" cy="182520"/>
              </p14:xfrm>
            </p:contentPart>
          </mc:Choice>
          <mc:Fallback>
            <p:pic>
              <p:nvPicPr>
                <p:cNvPr id="163" name="Freihand 162">
                  <a:extLst>
                    <a:ext uri="{FF2B5EF4-FFF2-40B4-BE49-F238E27FC236}">
                      <a16:creationId xmlns:a16="http://schemas.microsoft.com/office/drawing/2014/main" id="{AE5A33D4-C352-42CE-8252-2676DD2E7D67}"/>
                    </a:ext>
                  </a:extLst>
                </p:cNvPr>
                <p:cNvPicPr/>
                <p:nvPr/>
              </p:nvPicPr>
              <p:blipFill>
                <a:blip r:embed="rId58"/>
                <a:stretch>
                  <a:fillRect/>
                </a:stretch>
              </p:blipFill>
              <p:spPr>
                <a:xfrm>
                  <a:off x="10962293" y="2003827"/>
                  <a:ext cx="8244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164" name="Freihand 163">
                  <a:extLst>
                    <a:ext uri="{FF2B5EF4-FFF2-40B4-BE49-F238E27FC236}">
                      <a16:creationId xmlns:a16="http://schemas.microsoft.com/office/drawing/2014/main" id="{A0B5BF63-34F2-475B-8DE1-332B084DB591}"/>
                    </a:ext>
                  </a:extLst>
                </p14:cNvPr>
                <p14:cNvContentPartPr/>
                <p14:nvPr/>
              </p14:nvContentPartPr>
              <p14:xfrm>
                <a:off x="11065613" y="2069707"/>
                <a:ext cx="77400" cy="98640"/>
              </p14:xfrm>
            </p:contentPart>
          </mc:Choice>
          <mc:Fallback>
            <p:pic>
              <p:nvPicPr>
                <p:cNvPr id="164" name="Freihand 163">
                  <a:extLst>
                    <a:ext uri="{FF2B5EF4-FFF2-40B4-BE49-F238E27FC236}">
                      <a16:creationId xmlns:a16="http://schemas.microsoft.com/office/drawing/2014/main" id="{A0B5BF63-34F2-475B-8DE1-332B084DB591}"/>
                    </a:ext>
                  </a:extLst>
                </p:cNvPr>
                <p:cNvPicPr/>
                <p:nvPr/>
              </p:nvPicPr>
              <p:blipFill>
                <a:blip r:embed="rId60"/>
                <a:stretch>
                  <a:fillRect/>
                </a:stretch>
              </p:blipFill>
              <p:spPr>
                <a:xfrm>
                  <a:off x="11061293" y="2065387"/>
                  <a:ext cx="8604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165" name="Freihand 164">
                  <a:extLst>
                    <a:ext uri="{FF2B5EF4-FFF2-40B4-BE49-F238E27FC236}">
                      <a16:creationId xmlns:a16="http://schemas.microsoft.com/office/drawing/2014/main" id="{3A9B6559-DCD7-444E-8CAC-B0A3D350E417}"/>
                    </a:ext>
                  </a:extLst>
                </p14:cNvPr>
                <p14:cNvContentPartPr/>
                <p14:nvPr/>
              </p14:nvContentPartPr>
              <p14:xfrm>
                <a:off x="11065613" y="2094187"/>
                <a:ext cx="97200" cy="59400"/>
              </p14:xfrm>
            </p:contentPart>
          </mc:Choice>
          <mc:Fallback>
            <p:pic>
              <p:nvPicPr>
                <p:cNvPr id="165" name="Freihand 164">
                  <a:extLst>
                    <a:ext uri="{FF2B5EF4-FFF2-40B4-BE49-F238E27FC236}">
                      <a16:creationId xmlns:a16="http://schemas.microsoft.com/office/drawing/2014/main" id="{3A9B6559-DCD7-444E-8CAC-B0A3D350E417}"/>
                    </a:ext>
                  </a:extLst>
                </p:cNvPr>
                <p:cNvPicPr/>
                <p:nvPr/>
              </p:nvPicPr>
              <p:blipFill>
                <a:blip r:embed="rId62"/>
                <a:stretch>
                  <a:fillRect/>
                </a:stretch>
              </p:blipFill>
              <p:spPr>
                <a:xfrm>
                  <a:off x="11061293" y="2089867"/>
                  <a:ext cx="10584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166" name="Freihand 165">
                  <a:extLst>
                    <a:ext uri="{FF2B5EF4-FFF2-40B4-BE49-F238E27FC236}">
                      <a16:creationId xmlns:a16="http://schemas.microsoft.com/office/drawing/2014/main" id="{A232B7EB-29EE-45D3-985E-C44E83F2B19E}"/>
                    </a:ext>
                  </a:extLst>
                </p14:cNvPr>
                <p14:cNvContentPartPr/>
                <p14:nvPr/>
              </p14:nvContentPartPr>
              <p14:xfrm>
                <a:off x="11213573" y="2123707"/>
                <a:ext cx="58680" cy="73080"/>
              </p14:xfrm>
            </p:contentPart>
          </mc:Choice>
          <mc:Fallback>
            <p:pic>
              <p:nvPicPr>
                <p:cNvPr id="166" name="Freihand 165">
                  <a:extLst>
                    <a:ext uri="{FF2B5EF4-FFF2-40B4-BE49-F238E27FC236}">
                      <a16:creationId xmlns:a16="http://schemas.microsoft.com/office/drawing/2014/main" id="{A232B7EB-29EE-45D3-985E-C44E83F2B19E}"/>
                    </a:ext>
                  </a:extLst>
                </p:cNvPr>
                <p:cNvPicPr/>
                <p:nvPr/>
              </p:nvPicPr>
              <p:blipFill>
                <a:blip r:embed="rId64"/>
                <a:stretch>
                  <a:fillRect/>
                </a:stretch>
              </p:blipFill>
              <p:spPr>
                <a:xfrm>
                  <a:off x="11209253" y="2119387"/>
                  <a:ext cx="6732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167" name="Freihand 166">
                  <a:extLst>
                    <a:ext uri="{FF2B5EF4-FFF2-40B4-BE49-F238E27FC236}">
                      <a16:creationId xmlns:a16="http://schemas.microsoft.com/office/drawing/2014/main" id="{8BC7C273-428A-4340-8607-BACADD2CDFB7}"/>
                    </a:ext>
                  </a:extLst>
                </p14:cNvPr>
                <p14:cNvContentPartPr/>
                <p14:nvPr/>
              </p14:nvContentPartPr>
              <p14:xfrm>
                <a:off x="11312573" y="2048467"/>
                <a:ext cx="152640" cy="151560"/>
              </p14:xfrm>
            </p:contentPart>
          </mc:Choice>
          <mc:Fallback>
            <p:pic>
              <p:nvPicPr>
                <p:cNvPr id="167" name="Freihand 166">
                  <a:extLst>
                    <a:ext uri="{FF2B5EF4-FFF2-40B4-BE49-F238E27FC236}">
                      <a16:creationId xmlns:a16="http://schemas.microsoft.com/office/drawing/2014/main" id="{8BC7C273-428A-4340-8607-BACADD2CDFB7}"/>
                    </a:ext>
                  </a:extLst>
                </p:cNvPr>
                <p:cNvPicPr/>
                <p:nvPr/>
              </p:nvPicPr>
              <p:blipFill>
                <a:blip r:embed="rId66"/>
                <a:stretch>
                  <a:fillRect/>
                </a:stretch>
              </p:blipFill>
              <p:spPr>
                <a:xfrm>
                  <a:off x="11308253" y="2044147"/>
                  <a:ext cx="16128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168" name="Freihand 167">
                  <a:extLst>
                    <a:ext uri="{FF2B5EF4-FFF2-40B4-BE49-F238E27FC236}">
                      <a16:creationId xmlns:a16="http://schemas.microsoft.com/office/drawing/2014/main" id="{B9091EBE-CD95-4146-B42B-DABD0BE3F1AE}"/>
                    </a:ext>
                  </a:extLst>
                </p14:cNvPr>
                <p14:cNvContentPartPr/>
                <p14:nvPr/>
              </p14:nvContentPartPr>
              <p14:xfrm>
                <a:off x="11397173" y="2076907"/>
                <a:ext cx="61200" cy="60840"/>
              </p14:xfrm>
            </p:contentPart>
          </mc:Choice>
          <mc:Fallback>
            <p:pic>
              <p:nvPicPr>
                <p:cNvPr id="168" name="Freihand 167">
                  <a:extLst>
                    <a:ext uri="{FF2B5EF4-FFF2-40B4-BE49-F238E27FC236}">
                      <a16:creationId xmlns:a16="http://schemas.microsoft.com/office/drawing/2014/main" id="{B9091EBE-CD95-4146-B42B-DABD0BE3F1AE}"/>
                    </a:ext>
                  </a:extLst>
                </p:cNvPr>
                <p:cNvPicPr/>
                <p:nvPr/>
              </p:nvPicPr>
              <p:blipFill>
                <a:blip r:embed="rId68"/>
                <a:stretch>
                  <a:fillRect/>
                </a:stretch>
              </p:blipFill>
              <p:spPr>
                <a:xfrm>
                  <a:off x="11392853" y="2072587"/>
                  <a:ext cx="6984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169" name="Freihand 168">
                  <a:extLst>
                    <a:ext uri="{FF2B5EF4-FFF2-40B4-BE49-F238E27FC236}">
                      <a16:creationId xmlns:a16="http://schemas.microsoft.com/office/drawing/2014/main" id="{C70AF758-25E8-4F0A-9150-5E54B0C83F1F}"/>
                    </a:ext>
                  </a:extLst>
                </p14:cNvPr>
                <p14:cNvContentPartPr/>
                <p14:nvPr/>
              </p14:nvContentPartPr>
              <p14:xfrm>
                <a:off x="11510573" y="1991947"/>
                <a:ext cx="170280" cy="212040"/>
              </p14:xfrm>
            </p:contentPart>
          </mc:Choice>
          <mc:Fallback>
            <p:pic>
              <p:nvPicPr>
                <p:cNvPr id="169" name="Freihand 168">
                  <a:extLst>
                    <a:ext uri="{FF2B5EF4-FFF2-40B4-BE49-F238E27FC236}">
                      <a16:creationId xmlns:a16="http://schemas.microsoft.com/office/drawing/2014/main" id="{C70AF758-25E8-4F0A-9150-5E54B0C83F1F}"/>
                    </a:ext>
                  </a:extLst>
                </p:cNvPr>
                <p:cNvPicPr/>
                <p:nvPr/>
              </p:nvPicPr>
              <p:blipFill>
                <a:blip r:embed="rId70"/>
                <a:stretch>
                  <a:fillRect/>
                </a:stretch>
              </p:blipFill>
              <p:spPr>
                <a:xfrm>
                  <a:off x="11506253" y="1987627"/>
                  <a:ext cx="17892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174" name="Freihand 173">
                  <a:extLst>
                    <a:ext uri="{FF2B5EF4-FFF2-40B4-BE49-F238E27FC236}">
                      <a16:creationId xmlns:a16="http://schemas.microsoft.com/office/drawing/2014/main" id="{03957701-701E-4771-B6CE-3BC26C81C377}"/>
                    </a:ext>
                  </a:extLst>
                </p14:cNvPr>
                <p14:cNvContentPartPr/>
                <p14:nvPr/>
              </p14:nvContentPartPr>
              <p14:xfrm>
                <a:off x="11132933" y="1870987"/>
                <a:ext cx="13680" cy="140760"/>
              </p14:xfrm>
            </p:contentPart>
          </mc:Choice>
          <mc:Fallback>
            <p:pic>
              <p:nvPicPr>
                <p:cNvPr id="174" name="Freihand 173">
                  <a:extLst>
                    <a:ext uri="{FF2B5EF4-FFF2-40B4-BE49-F238E27FC236}">
                      <a16:creationId xmlns:a16="http://schemas.microsoft.com/office/drawing/2014/main" id="{03957701-701E-4771-B6CE-3BC26C81C377}"/>
                    </a:ext>
                  </a:extLst>
                </p:cNvPr>
                <p:cNvPicPr/>
                <p:nvPr/>
              </p:nvPicPr>
              <p:blipFill>
                <a:blip r:embed="rId72"/>
                <a:stretch>
                  <a:fillRect/>
                </a:stretch>
              </p:blipFill>
              <p:spPr>
                <a:xfrm>
                  <a:off x="11128613" y="1866667"/>
                  <a:ext cx="2232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175" name="Freihand 174">
                  <a:extLst>
                    <a:ext uri="{FF2B5EF4-FFF2-40B4-BE49-F238E27FC236}">
                      <a16:creationId xmlns:a16="http://schemas.microsoft.com/office/drawing/2014/main" id="{F4A22A9E-EA12-45A8-A00F-163D16C7AB57}"/>
                    </a:ext>
                  </a:extLst>
                </p14:cNvPr>
                <p14:cNvContentPartPr/>
                <p14:nvPr/>
              </p14:nvContentPartPr>
              <p14:xfrm>
                <a:off x="11071013" y="1810867"/>
                <a:ext cx="106920" cy="100800"/>
              </p14:xfrm>
            </p:contentPart>
          </mc:Choice>
          <mc:Fallback>
            <p:pic>
              <p:nvPicPr>
                <p:cNvPr id="175" name="Freihand 174">
                  <a:extLst>
                    <a:ext uri="{FF2B5EF4-FFF2-40B4-BE49-F238E27FC236}">
                      <a16:creationId xmlns:a16="http://schemas.microsoft.com/office/drawing/2014/main" id="{F4A22A9E-EA12-45A8-A00F-163D16C7AB57}"/>
                    </a:ext>
                  </a:extLst>
                </p:cNvPr>
                <p:cNvPicPr/>
                <p:nvPr/>
              </p:nvPicPr>
              <p:blipFill>
                <a:blip r:embed="rId74"/>
                <a:stretch>
                  <a:fillRect/>
                </a:stretch>
              </p:blipFill>
              <p:spPr>
                <a:xfrm>
                  <a:off x="11066693" y="1806547"/>
                  <a:ext cx="11556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176" name="Freihand 175">
                  <a:extLst>
                    <a:ext uri="{FF2B5EF4-FFF2-40B4-BE49-F238E27FC236}">
                      <a16:creationId xmlns:a16="http://schemas.microsoft.com/office/drawing/2014/main" id="{1C8100A7-9058-49FE-8417-7AAE1BBD250A}"/>
                    </a:ext>
                  </a:extLst>
                </p14:cNvPr>
                <p14:cNvContentPartPr/>
                <p14:nvPr/>
              </p14:nvContentPartPr>
              <p14:xfrm>
                <a:off x="11458013" y="1878187"/>
                <a:ext cx="8280" cy="117720"/>
              </p14:xfrm>
            </p:contentPart>
          </mc:Choice>
          <mc:Fallback>
            <p:pic>
              <p:nvPicPr>
                <p:cNvPr id="176" name="Freihand 175">
                  <a:extLst>
                    <a:ext uri="{FF2B5EF4-FFF2-40B4-BE49-F238E27FC236}">
                      <a16:creationId xmlns:a16="http://schemas.microsoft.com/office/drawing/2014/main" id="{1C8100A7-9058-49FE-8417-7AAE1BBD250A}"/>
                    </a:ext>
                  </a:extLst>
                </p:cNvPr>
                <p:cNvPicPr/>
                <p:nvPr/>
              </p:nvPicPr>
              <p:blipFill>
                <a:blip r:embed="rId76"/>
                <a:stretch>
                  <a:fillRect/>
                </a:stretch>
              </p:blipFill>
              <p:spPr>
                <a:xfrm>
                  <a:off x="11453693" y="1873867"/>
                  <a:ext cx="1692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177" name="Freihand 176">
                  <a:extLst>
                    <a:ext uri="{FF2B5EF4-FFF2-40B4-BE49-F238E27FC236}">
                      <a16:creationId xmlns:a16="http://schemas.microsoft.com/office/drawing/2014/main" id="{96CE2422-FFB7-4054-8D7B-C0C8E3166311}"/>
                    </a:ext>
                  </a:extLst>
                </p14:cNvPr>
                <p14:cNvContentPartPr/>
                <p14:nvPr/>
              </p14:nvContentPartPr>
              <p14:xfrm>
                <a:off x="11386373" y="1806907"/>
                <a:ext cx="115920" cy="87840"/>
              </p14:xfrm>
            </p:contentPart>
          </mc:Choice>
          <mc:Fallback>
            <p:pic>
              <p:nvPicPr>
                <p:cNvPr id="177" name="Freihand 176">
                  <a:extLst>
                    <a:ext uri="{FF2B5EF4-FFF2-40B4-BE49-F238E27FC236}">
                      <a16:creationId xmlns:a16="http://schemas.microsoft.com/office/drawing/2014/main" id="{96CE2422-FFB7-4054-8D7B-C0C8E3166311}"/>
                    </a:ext>
                  </a:extLst>
                </p:cNvPr>
                <p:cNvPicPr/>
                <p:nvPr/>
              </p:nvPicPr>
              <p:blipFill>
                <a:blip r:embed="rId78"/>
                <a:stretch>
                  <a:fillRect/>
                </a:stretch>
              </p:blipFill>
              <p:spPr>
                <a:xfrm>
                  <a:off x="11382053" y="1802587"/>
                  <a:ext cx="124560" cy="96480"/>
                </a:xfrm>
                <a:prstGeom prst="rect">
                  <a:avLst/>
                </a:prstGeom>
              </p:spPr>
            </p:pic>
          </mc:Fallback>
        </mc:AlternateContent>
      </p:grpSp>
      <p:grpSp>
        <p:nvGrpSpPr>
          <p:cNvPr id="181" name="Gruppieren 180">
            <a:extLst>
              <a:ext uri="{FF2B5EF4-FFF2-40B4-BE49-F238E27FC236}">
                <a16:creationId xmlns:a16="http://schemas.microsoft.com/office/drawing/2014/main" id="{88860974-1D20-45DA-A821-AC679BE1BB61}"/>
              </a:ext>
            </a:extLst>
          </p:cNvPr>
          <p:cNvGrpSpPr/>
          <p:nvPr/>
        </p:nvGrpSpPr>
        <p:grpSpPr>
          <a:xfrm>
            <a:off x="8404853" y="1878907"/>
            <a:ext cx="121680" cy="174960"/>
            <a:chOff x="8404853" y="1878907"/>
            <a:chExt cx="121680" cy="174960"/>
          </a:xfrm>
        </p:grpSpPr>
        <mc:AlternateContent xmlns:mc="http://schemas.openxmlformats.org/markup-compatibility/2006">
          <mc:Choice xmlns:p14="http://schemas.microsoft.com/office/powerpoint/2010/main" Requires="p14">
            <p:contentPart p14:bwMode="auto" r:id="rId79">
              <p14:nvContentPartPr>
                <p14:cNvPr id="179" name="Freihand 178">
                  <a:extLst>
                    <a:ext uri="{FF2B5EF4-FFF2-40B4-BE49-F238E27FC236}">
                      <a16:creationId xmlns:a16="http://schemas.microsoft.com/office/drawing/2014/main" id="{7171B615-CEC0-448E-AFCF-E5F6F62B5D0C}"/>
                    </a:ext>
                  </a:extLst>
                </p14:cNvPr>
                <p14:cNvContentPartPr/>
                <p14:nvPr/>
              </p14:nvContentPartPr>
              <p14:xfrm>
                <a:off x="8463173" y="1959907"/>
                <a:ext cx="7920" cy="93960"/>
              </p14:xfrm>
            </p:contentPart>
          </mc:Choice>
          <mc:Fallback>
            <p:pic>
              <p:nvPicPr>
                <p:cNvPr id="179" name="Freihand 178">
                  <a:extLst>
                    <a:ext uri="{FF2B5EF4-FFF2-40B4-BE49-F238E27FC236}">
                      <a16:creationId xmlns:a16="http://schemas.microsoft.com/office/drawing/2014/main" id="{7171B615-CEC0-448E-AFCF-E5F6F62B5D0C}"/>
                    </a:ext>
                  </a:extLst>
                </p:cNvPr>
                <p:cNvPicPr/>
                <p:nvPr/>
              </p:nvPicPr>
              <p:blipFill>
                <a:blip r:embed="rId80"/>
                <a:stretch>
                  <a:fillRect/>
                </a:stretch>
              </p:blipFill>
              <p:spPr>
                <a:xfrm>
                  <a:off x="8458853" y="1955587"/>
                  <a:ext cx="1656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180" name="Freihand 179">
                  <a:extLst>
                    <a:ext uri="{FF2B5EF4-FFF2-40B4-BE49-F238E27FC236}">
                      <a16:creationId xmlns:a16="http://schemas.microsoft.com/office/drawing/2014/main" id="{A1BC1F7C-AC1D-4F10-9DB5-070C0112FCF1}"/>
                    </a:ext>
                  </a:extLst>
                </p14:cNvPr>
                <p14:cNvContentPartPr/>
                <p14:nvPr/>
              </p14:nvContentPartPr>
              <p14:xfrm>
                <a:off x="8404853" y="1878907"/>
                <a:ext cx="121680" cy="91440"/>
              </p14:xfrm>
            </p:contentPart>
          </mc:Choice>
          <mc:Fallback>
            <p:pic>
              <p:nvPicPr>
                <p:cNvPr id="180" name="Freihand 179">
                  <a:extLst>
                    <a:ext uri="{FF2B5EF4-FFF2-40B4-BE49-F238E27FC236}">
                      <a16:creationId xmlns:a16="http://schemas.microsoft.com/office/drawing/2014/main" id="{A1BC1F7C-AC1D-4F10-9DB5-070C0112FCF1}"/>
                    </a:ext>
                  </a:extLst>
                </p:cNvPr>
                <p:cNvPicPr/>
                <p:nvPr/>
              </p:nvPicPr>
              <p:blipFill>
                <a:blip r:embed="rId82"/>
                <a:stretch>
                  <a:fillRect/>
                </a:stretch>
              </p:blipFill>
              <p:spPr>
                <a:xfrm>
                  <a:off x="8400533" y="1874587"/>
                  <a:ext cx="130320" cy="100080"/>
                </a:xfrm>
                <a:prstGeom prst="rect">
                  <a:avLst/>
                </a:prstGeom>
              </p:spPr>
            </p:pic>
          </mc:Fallback>
        </mc:AlternateContent>
      </p:grpSp>
      <p:grpSp>
        <p:nvGrpSpPr>
          <p:cNvPr id="184" name="Gruppieren 183">
            <a:extLst>
              <a:ext uri="{FF2B5EF4-FFF2-40B4-BE49-F238E27FC236}">
                <a16:creationId xmlns:a16="http://schemas.microsoft.com/office/drawing/2014/main" id="{BE623F20-8820-42FA-A270-A0BAA4252CCF}"/>
              </a:ext>
            </a:extLst>
          </p:cNvPr>
          <p:cNvGrpSpPr/>
          <p:nvPr/>
        </p:nvGrpSpPr>
        <p:grpSpPr>
          <a:xfrm>
            <a:off x="9420413" y="1892227"/>
            <a:ext cx="107640" cy="149400"/>
            <a:chOff x="9420413" y="1892227"/>
            <a:chExt cx="107640" cy="149400"/>
          </a:xfrm>
        </p:grpSpPr>
        <mc:AlternateContent xmlns:mc="http://schemas.openxmlformats.org/markup-compatibility/2006">
          <mc:Choice xmlns:p14="http://schemas.microsoft.com/office/powerpoint/2010/main" Requires="p14">
            <p:contentPart p14:bwMode="auto" r:id="rId83">
              <p14:nvContentPartPr>
                <p14:cNvPr id="182" name="Freihand 181">
                  <a:extLst>
                    <a:ext uri="{FF2B5EF4-FFF2-40B4-BE49-F238E27FC236}">
                      <a16:creationId xmlns:a16="http://schemas.microsoft.com/office/drawing/2014/main" id="{7FDC9AAD-5C64-4FAB-AAB1-3A77723B3054}"/>
                    </a:ext>
                  </a:extLst>
                </p14:cNvPr>
                <p14:cNvContentPartPr/>
                <p14:nvPr/>
              </p14:nvContentPartPr>
              <p14:xfrm>
                <a:off x="9485933" y="1979347"/>
                <a:ext cx="2880" cy="62280"/>
              </p14:xfrm>
            </p:contentPart>
          </mc:Choice>
          <mc:Fallback>
            <p:pic>
              <p:nvPicPr>
                <p:cNvPr id="182" name="Freihand 181">
                  <a:extLst>
                    <a:ext uri="{FF2B5EF4-FFF2-40B4-BE49-F238E27FC236}">
                      <a16:creationId xmlns:a16="http://schemas.microsoft.com/office/drawing/2014/main" id="{7FDC9AAD-5C64-4FAB-AAB1-3A77723B3054}"/>
                    </a:ext>
                  </a:extLst>
                </p:cNvPr>
                <p:cNvPicPr/>
                <p:nvPr/>
              </p:nvPicPr>
              <p:blipFill>
                <a:blip r:embed="rId84"/>
                <a:stretch>
                  <a:fillRect/>
                </a:stretch>
              </p:blipFill>
              <p:spPr>
                <a:xfrm>
                  <a:off x="9481613" y="1975027"/>
                  <a:ext cx="1152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183" name="Freihand 182">
                  <a:extLst>
                    <a:ext uri="{FF2B5EF4-FFF2-40B4-BE49-F238E27FC236}">
                      <a16:creationId xmlns:a16="http://schemas.microsoft.com/office/drawing/2014/main" id="{05B1163E-1DF7-4A38-B33F-AD317ADBEBAC}"/>
                    </a:ext>
                  </a:extLst>
                </p14:cNvPr>
                <p14:cNvContentPartPr/>
                <p14:nvPr/>
              </p14:nvContentPartPr>
              <p14:xfrm>
                <a:off x="9420413" y="1892227"/>
                <a:ext cx="107640" cy="98280"/>
              </p14:xfrm>
            </p:contentPart>
          </mc:Choice>
          <mc:Fallback>
            <p:pic>
              <p:nvPicPr>
                <p:cNvPr id="183" name="Freihand 182">
                  <a:extLst>
                    <a:ext uri="{FF2B5EF4-FFF2-40B4-BE49-F238E27FC236}">
                      <a16:creationId xmlns:a16="http://schemas.microsoft.com/office/drawing/2014/main" id="{05B1163E-1DF7-4A38-B33F-AD317ADBEBAC}"/>
                    </a:ext>
                  </a:extLst>
                </p:cNvPr>
                <p:cNvPicPr/>
                <p:nvPr/>
              </p:nvPicPr>
              <p:blipFill>
                <a:blip r:embed="rId86"/>
                <a:stretch>
                  <a:fillRect/>
                </a:stretch>
              </p:blipFill>
              <p:spPr>
                <a:xfrm>
                  <a:off x="9416093" y="1887907"/>
                  <a:ext cx="116280" cy="106920"/>
                </a:xfrm>
                <a:prstGeom prst="rect">
                  <a:avLst/>
                </a:prstGeom>
              </p:spPr>
            </p:pic>
          </mc:Fallback>
        </mc:AlternateContent>
      </p:grpSp>
      <p:cxnSp>
        <p:nvCxnSpPr>
          <p:cNvPr id="335" name="Gerader Verbinder 334">
            <a:extLst>
              <a:ext uri="{FF2B5EF4-FFF2-40B4-BE49-F238E27FC236}">
                <a16:creationId xmlns:a16="http://schemas.microsoft.com/office/drawing/2014/main" id="{DA3F7910-3DD6-4AC9-86F1-9555008DE0BB}"/>
              </a:ext>
            </a:extLst>
          </p:cNvPr>
          <p:cNvCxnSpPr/>
          <p:nvPr/>
        </p:nvCxnSpPr>
        <p:spPr>
          <a:xfrm>
            <a:off x="1530904" y="1959907"/>
            <a:ext cx="3362829" cy="2864959"/>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p14="http://schemas.microsoft.com/office/powerpoint/2010/main" Requires="p14">
          <p:contentPart p14:bwMode="auto" r:id="rId87">
            <p14:nvContentPartPr>
              <p14:cNvPr id="336" name="Freihand 335">
                <a:extLst>
                  <a:ext uri="{FF2B5EF4-FFF2-40B4-BE49-F238E27FC236}">
                    <a16:creationId xmlns:a16="http://schemas.microsoft.com/office/drawing/2014/main" id="{955F7DE0-D9B9-4924-8EFE-66F1BDFDD8B9}"/>
                  </a:ext>
                </a:extLst>
              </p14:cNvPr>
              <p14:cNvContentPartPr/>
              <p14:nvPr/>
            </p14:nvContentPartPr>
            <p14:xfrm>
              <a:off x="4745453" y="4970587"/>
              <a:ext cx="191160" cy="113040"/>
            </p14:xfrm>
          </p:contentPart>
        </mc:Choice>
        <mc:Fallback>
          <p:pic>
            <p:nvPicPr>
              <p:cNvPr id="336" name="Freihand 335">
                <a:extLst>
                  <a:ext uri="{FF2B5EF4-FFF2-40B4-BE49-F238E27FC236}">
                    <a16:creationId xmlns:a16="http://schemas.microsoft.com/office/drawing/2014/main" id="{955F7DE0-D9B9-4924-8EFE-66F1BDFDD8B9}"/>
                  </a:ext>
                </a:extLst>
              </p:cNvPr>
              <p:cNvPicPr/>
              <p:nvPr/>
            </p:nvPicPr>
            <p:blipFill>
              <a:blip r:embed="rId88"/>
              <a:stretch>
                <a:fillRect/>
              </a:stretch>
            </p:blipFill>
            <p:spPr>
              <a:xfrm>
                <a:off x="4741133" y="4966267"/>
                <a:ext cx="19980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337" name="Freihand 336">
                <a:extLst>
                  <a:ext uri="{FF2B5EF4-FFF2-40B4-BE49-F238E27FC236}">
                    <a16:creationId xmlns:a16="http://schemas.microsoft.com/office/drawing/2014/main" id="{0AA28BC4-1D23-4B66-9CD0-C49A9A5A3261}"/>
                  </a:ext>
                </a:extLst>
              </p14:cNvPr>
              <p14:cNvContentPartPr/>
              <p14:nvPr/>
            </p14:nvContentPartPr>
            <p14:xfrm>
              <a:off x="4950293" y="5070667"/>
              <a:ext cx="51120" cy="69480"/>
            </p14:xfrm>
          </p:contentPart>
        </mc:Choice>
        <mc:Fallback>
          <p:pic>
            <p:nvPicPr>
              <p:cNvPr id="337" name="Freihand 336">
                <a:extLst>
                  <a:ext uri="{FF2B5EF4-FFF2-40B4-BE49-F238E27FC236}">
                    <a16:creationId xmlns:a16="http://schemas.microsoft.com/office/drawing/2014/main" id="{0AA28BC4-1D23-4B66-9CD0-C49A9A5A3261}"/>
                  </a:ext>
                </a:extLst>
              </p:cNvPr>
              <p:cNvPicPr/>
              <p:nvPr/>
            </p:nvPicPr>
            <p:blipFill>
              <a:blip r:embed="rId90"/>
              <a:stretch>
                <a:fillRect/>
              </a:stretch>
            </p:blipFill>
            <p:spPr>
              <a:xfrm>
                <a:off x="4945973" y="5066347"/>
                <a:ext cx="5976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347" name="Freihand 346">
                <a:extLst>
                  <a:ext uri="{FF2B5EF4-FFF2-40B4-BE49-F238E27FC236}">
                    <a16:creationId xmlns:a16="http://schemas.microsoft.com/office/drawing/2014/main" id="{3EAF7140-11E7-437F-8793-391BA521E85F}"/>
                  </a:ext>
                </a:extLst>
              </p14:cNvPr>
              <p14:cNvContentPartPr/>
              <p14:nvPr/>
            </p14:nvContentPartPr>
            <p14:xfrm>
              <a:off x="2020613" y="963427"/>
              <a:ext cx="2615760" cy="2847240"/>
            </p14:xfrm>
          </p:contentPart>
        </mc:Choice>
        <mc:Fallback>
          <p:pic>
            <p:nvPicPr>
              <p:cNvPr id="347" name="Freihand 346">
                <a:extLst>
                  <a:ext uri="{FF2B5EF4-FFF2-40B4-BE49-F238E27FC236}">
                    <a16:creationId xmlns:a16="http://schemas.microsoft.com/office/drawing/2014/main" id="{3EAF7140-11E7-437F-8793-391BA521E85F}"/>
                  </a:ext>
                </a:extLst>
              </p:cNvPr>
              <p:cNvPicPr/>
              <p:nvPr/>
            </p:nvPicPr>
            <p:blipFill>
              <a:blip r:embed="rId92"/>
              <a:stretch>
                <a:fillRect/>
              </a:stretch>
            </p:blipFill>
            <p:spPr>
              <a:xfrm>
                <a:off x="2016293" y="959107"/>
                <a:ext cx="2624400" cy="2855880"/>
              </a:xfrm>
              <a:prstGeom prst="rect">
                <a:avLst/>
              </a:prstGeom>
            </p:spPr>
          </p:pic>
        </mc:Fallback>
      </mc:AlternateContent>
      <p:cxnSp>
        <p:nvCxnSpPr>
          <p:cNvPr id="380" name="Gerader Verbinder 379">
            <a:extLst>
              <a:ext uri="{FF2B5EF4-FFF2-40B4-BE49-F238E27FC236}">
                <a16:creationId xmlns:a16="http://schemas.microsoft.com/office/drawing/2014/main" id="{42C06F23-8765-490B-8ACF-40DD2ECF9F15}"/>
              </a:ext>
            </a:extLst>
          </p:cNvPr>
          <p:cNvCxnSpPr>
            <a:cxnSpLocks/>
          </p:cNvCxnSpPr>
          <p:nvPr/>
        </p:nvCxnSpPr>
        <p:spPr>
          <a:xfrm>
            <a:off x="1501835" y="878107"/>
            <a:ext cx="3401658" cy="3946756"/>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p14="http://schemas.microsoft.com/office/powerpoint/2010/main" Requires="p14">
          <p:contentPart p14:bwMode="auto" r:id="rId93">
            <p14:nvContentPartPr>
              <p14:cNvPr id="403" name="Freihand 402">
                <a:extLst>
                  <a:ext uri="{FF2B5EF4-FFF2-40B4-BE49-F238E27FC236}">
                    <a16:creationId xmlns:a16="http://schemas.microsoft.com/office/drawing/2014/main" id="{17C15E4A-DFF6-4FC1-B52B-2D8DFE4F8896}"/>
                  </a:ext>
                </a:extLst>
              </p14:cNvPr>
              <p14:cNvContentPartPr/>
              <p14:nvPr/>
            </p14:nvContentPartPr>
            <p14:xfrm>
              <a:off x="4745453" y="3420787"/>
              <a:ext cx="681480" cy="797040"/>
            </p14:xfrm>
          </p:contentPart>
        </mc:Choice>
        <mc:Fallback>
          <p:pic>
            <p:nvPicPr>
              <p:cNvPr id="403" name="Freihand 402">
                <a:extLst>
                  <a:ext uri="{FF2B5EF4-FFF2-40B4-BE49-F238E27FC236}">
                    <a16:creationId xmlns:a16="http://schemas.microsoft.com/office/drawing/2014/main" id="{17C15E4A-DFF6-4FC1-B52B-2D8DFE4F8896}"/>
                  </a:ext>
                </a:extLst>
              </p:cNvPr>
              <p:cNvPicPr/>
              <p:nvPr/>
            </p:nvPicPr>
            <p:blipFill>
              <a:blip r:embed="rId94"/>
              <a:stretch>
                <a:fillRect/>
              </a:stretch>
            </p:blipFill>
            <p:spPr>
              <a:xfrm>
                <a:off x="4741133" y="3416467"/>
                <a:ext cx="690120" cy="80568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432" name="Freihand 431">
                <a:extLst>
                  <a:ext uri="{FF2B5EF4-FFF2-40B4-BE49-F238E27FC236}">
                    <a16:creationId xmlns:a16="http://schemas.microsoft.com/office/drawing/2014/main" id="{A42C0759-8DD6-436C-9B30-8463028DFA03}"/>
                  </a:ext>
                </a:extLst>
              </p14:cNvPr>
              <p14:cNvContentPartPr/>
              <p14:nvPr/>
            </p14:nvContentPartPr>
            <p14:xfrm>
              <a:off x="2254253" y="4851427"/>
              <a:ext cx="422280" cy="556560"/>
            </p14:xfrm>
          </p:contentPart>
        </mc:Choice>
        <mc:Fallback>
          <p:pic>
            <p:nvPicPr>
              <p:cNvPr id="432" name="Freihand 431">
                <a:extLst>
                  <a:ext uri="{FF2B5EF4-FFF2-40B4-BE49-F238E27FC236}">
                    <a16:creationId xmlns:a16="http://schemas.microsoft.com/office/drawing/2014/main" id="{A42C0759-8DD6-436C-9B30-8463028DFA03}"/>
                  </a:ext>
                </a:extLst>
              </p:cNvPr>
              <p:cNvPicPr/>
              <p:nvPr/>
            </p:nvPicPr>
            <p:blipFill>
              <a:blip r:embed="rId96"/>
              <a:stretch>
                <a:fillRect/>
              </a:stretch>
            </p:blipFill>
            <p:spPr>
              <a:xfrm>
                <a:off x="2249933" y="4847107"/>
                <a:ext cx="430920" cy="56520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440" name="Freihand 439">
                <a:extLst>
                  <a:ext uri="{FF2B5EF4-FFF2-40B4-BE49-F238E27FC236}">
                    <a16:creationId xmlns:a16="http://schemas.microsoft.com/office/drawing/2014/main" id="{AD80C06E-1128-4708-8AE4-1CDBB386B7A7}"/>
                  </a:ext>
                </a:extLst>
              </p14:cNvPr>
              <p14:cNvContentPartPr/>
              <p14:nvPr/>
            </p14:nvContentPartPr>
            <p14:xfrm>
              <a:off x="3141293" y="3232867"/>
              <a:ext cx="83520" cy="167400"/>
            </p14:xfrm>
          </p:contentPart>
        </mc:Choice>
        <mc:Fallback>
          <p:pic>
            <p:nvPicPr>
              <p:cNvPr id="440" name="Freihand 439">
                <a:extLst>
                  <a:ext uri="{FF2B5EF4-FFF2-40B4-BE49-F238E27FC236}">
                    <a16:creationId xmlns:a16="http://schemas.microsoft.com/office/drawing/2014/main" id="{AD80C06E-1128-4708-8AE4-1CDBB386B7A7}"/>
                  </a:ext>
                </a:extLst>
              </p:cNvPr>
              <p:cNvPicPr/>
              <p:nvPr/>
            </p:nvPicPr>
            <p:blipFill>
              <a:blip r:embed="rId98"/>
              <a:stretch>
                <a:fillRect/>
              </a:stretch>
            </p:blipFill>
            <p:spPr>
              <a:xfrm>
                <a:off x="3136973" y="3228547"/>
                <a:ext cx="9216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501" name="Freihand 500">
                <a:extLst>
                  <a:ext uri="{FF2B5EF4-FFF2-40B4-BE49-F238E27FC236}">
                    <a16:creationId xmlns:a16="http://schemas.microsoft.com/office/drawing/2014/main" id="{6FDAF19F-F964-4D9C-98C1-96A99F57315E}"/>
                  </a:ext>
                </a:extLst>
              </p14:cNvPr>
              <p14:cNvContentPartPr/>
              <p14:nvPr/>
            </p14:nvContentPartPr>
            <p14:xfrm>
              <a:off x="3095573" y="4825507"/>
              <a:ext cx="711000" cy="651240"/>
            </p14:xfrm>
          </p:contentPart>
        </mc:Choice>
        <mc:Fallback>
          <p:pic>
            <p:nvPicPr>
              <p:cNvPr id="501" name="Freihand 500">
                <a:extLst>
                  <a:ext uri="{FF2B5EF4-FFF2-40B4-BE49-F238E27FC236}">
                    <a16:creationId xmlns:a16="http://schemas.microsoft.com/office/drawing/2014/main" id="{6FDAF19F-F964-4D9C-98C1-96A99F57315E}"/>
                  </a:ext>
                </a:extLst>
              </p:cNvPr>
              <p:cNvPicPr/>
              <p:nvPr/>
            </p:nvPicPr>
            <p:blipFill>
              <a:blip r:embed="rId100"/>
              <a:stretch>
                <a:fillRect/>
              </a:stretch>
            </p:blipFill>
            <p:spPr>
              <a:xfrm>
                <a:off x="3091253" y="4821187"/>
                <a:ext cx="719640" cy="65988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503" name="Freihand 502">
                <a:extLst>
                  <a:ext uri="{FF2B5EF4-FFF2-40B4-BE49-F238E27FC236}">
                    <a16:creationId xmlns:a16="http://schemas.microsoft.com/office/drawing/2014/main" id="{AE3D7315-A004-4E18-999F-2E528CCF4E3C}"/>
                  </a:ext>
                </a:extLst>
              </p14:cNvPr>
              <p14:cNvContentPartPr/>
              <p14:nvPr/>
            </p14:nvContentPartPr>
            <p14:xfrm>
              <a:off x="2193413" y="4708147"/>
              <a:ext cx="739440" cy="912600"/>
            </p14:xfrm>
          </p:contentPart>
        </mc:Choice>
        <mc:Fallback>
          <p:pic>
            <p:nvPicPr>
              <p:cNvPr id="503" name="Freihand 502">
                <a:extLst>
                  <a:ext uri="{FF2B5EF4-FFF2-40B4-BE49-F238E27FC236}">
                    <a16:creationId xmlns:a16="http://schemas.microsoft.com/office/drawing/2014/main" id="{AE3D7315-A004-4E18-999F-2E528CCF4E3C}"/>
                  </a:ext>
                </a:extLst>
              </p:cNvPr>
              <p:cNvPicPr/>
              <p:nvPr/>
            </p:nvPicPr>
            <p:blipFill>
              <a:blip r:embed="rId102"/>
              <a:stretch>
                <a:fillRect/>
              </a:stretch>
            </p:blipFill>
            <p:spPr>
              <a:xfrm>
                <a:off x="2189093" y="4703827"/>
                <a:ext cx="748080" cy="92124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505" name="Freihand 504">
                <a:extLst>
                  <a:ext uri="{FF2B5EF4-FFF2-40B4-BE49-F238E27FC236}">
                    <a16:creationId xmlns:a16="http://schemas.microsoft.com/office/drawing/2014/main" id="{1517D8B1-D983-4D45-A80E-3C3A4F6CF2C9}"/>
                  </a:ext>
                </a:extLst>
              </p14:cNvPr>
              <p14:cNvContentPartPr/>
              <p14:nvPr/>
            </p14:nvContentPartPr>
            <p14:xfrm>
              <a:off x="2090813" y="4713547"/>
              <a:ext cx="878040" cy="937800"/>
            </p14:xfrm>
          </p:contentPart>
        </mc:Choice>
        <mc:Fallback>
          <p:pic>
            <p:nvPicPr>
              <p:cNvPr id="505" name="Freihand 504">
                <a:extLst>
                  <a:ext uri="{FF2B5EF4-FFF2-40B4-BE49-F238E27FC236}">
                    <a16:creationId xmlns:a16="http://schemas.microsoft.com/office/drawing/2014/main" id="{1517D8B1-D983-4D45-A80E-3C3A4F6CF2C9}"/>
                  </a:ext>
                </a:extLst>
              </p:cNvPr>
              <p:cNvPicPr/>
              <p:nvPr/>
            </p:nvPicPr>
            <p:blipFill>
              <a:blip r:embed="rId104"/>
              <a:stretch>
                <a:fillRect/>
              </a:stretch>
            </p:blipFill>
            <p:spPr>
              <a:xfrm>
                <a:off x="2086493" y="4709227"/>
                <a:ext cx="886680" cy="94644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544" name="Freihand 543">
                <a:extLst>
                  <a:ext uri="{FF2B5EF4-FFF2-40B4-BE49-F238E27FC236}">
                    <a16:creationId xmlns:a16="http://schemas.microsoft.com/office/drawing/2014/main" id="{D924286E-6AC8-463B-A89F-8FB553EAF53E}"/>
                  </a:ext>
                </a:extLst>
              </p14:cNvPr>
              <p14:cNvContentPartPr/>
              <p14:nvPr/>
            </p14:nvContentPartPr>
            <p14:xfrm>
              <a:off x="3974333" y="5306107"/>
              <a:ext cx="501120" cy="1270800"/>
            </p14:xfrm>
          </p:contentPart>
        </mc:Choice>
        <mc:Fallback>
          <p:pic>
            <p:nvPicPr>
              <p:cNvPr id="544" name="Freihand 543">
                <a:extLst>
                  <a:ext uri="{FF2B5EF4-FFF2-40B4-BE49-F238E27FC236}">
                    <a16:creationId xmlns:a16="http://schemas.microsoft.com/office/drawing/2014/main" id="{D924286E-6AC8-463B-A89F-8FB553EAF53E}"/>
                  </a:ext>
                </a:extLst>
              </p:cNvPr>
              <p:cNvPicPr/>
              <p:nvPr/>
            </p:nvPicPr>
            <p:blipFill>
              <a:blip r:embed="rId106"/>
              <a:stretch>
                <a:fillRect/>
              </a:stretch>
            </p:blipFill>
            <p:spPr>
              <a:xfrm>
                <a:off x="3970013" y="5301787"/>
                <a:ext cx="509760" cy="1279440"/>
              </a:xfrm>
              <a:prstGeom prst="rect">
                <a:avLst/>
              </a:prstGeom>
            </p:spPr>
          </p:pic>
        </mc:Fallback>
      </mc:AlternateContent>
      <p:grpSp>
        <p:nvGrpSpPr>
          <p:cNvPr id="596" name="Gruppieren 595">
            <a:extLst>
              <a:ext uri="{FF2B5EF4-FFF2-40B4-BE49-F238E27FC236}">
                <a16:creationId xmlns:a16="http://schemas.microsoft.com/office/drawing/2014/main" id="{9C87E52A-29C5-4187-88A4-D0B8D4126146}"/>
              </a:ext>
            </a:extLst>
          </p:cNvPr>
          <p:cNvGrpSpPr/>
          <p:nvPr/>
        </p:nvGrpSpPr>
        <p:grpSpPr>
          <a:xfrm>
            <a:off x="551453" y="45427"/>
            <a:ext cx="11495160" cy="6708240"/>
            <a:chOff x="551453" y="45427"/>
            <a:chExt cx="11495160" cy="6708240"/>
          </a:xfrm>
        </p:grpSpPr>
        <mc:AlternateContent xmlns:mc="http://schemas.openxmlformats.org/markup-compatibility/2006">
          <mc:Choice xmlns:p14="http://schemas.microsoft.com/office/powerpoint/2010/main" Requires="p14">
            <p:contentPart p14:bwMode="auto" r:id="rId107">
              <p14:nvContentPartPr>
                <p14:cNvPr id="3" name="Freihand 2">
                  <a:extLst>
                    <a:ext uri="{FF2B5EF4-FFF2-40B4-BE49-F238E27FC236}">
                      <a16:creationId xmlns:a16="http://schemas.microsoft.com/office/drawing/2014/main" id="{6765A6F1-2596-4C94-90AE-B1A4C289E565}"/>
                    </a:ext>
                  </a:extLst>
                </p14:cNvPr>
                <p14:cNvContentPartPr/>
                <p14:nvPr/>
              </p14:nvContentPartPr>
              <p14:xfrm>
                <a:off x="9705533" y="96547"/>
                <a:ext cx="100080" cy="94320"/>
              </p14:xfrm>
            </p:contentPart>
          </mc:Choice>
          <mc:Fallback>
            <p:pic>
              <p:nvPicPr>
                <p:cNvPr id="3" name="Freihand 2">
                  <a:extLst>
                    <a:ext uri="{FF2B5EF4-FFF2-40B4-BE49-F238E27FC236}">
                      <a16:creationId xmlns:a16="http://schemas.microsoft.com/office/drawing/2014/main" id="{6765A6F1-2596-4C94-90AE-B1A4C289E565}"/>
                    </a:ext>
                  </a:extLst>
                </p:cNvPr>
                <p:cNvPicPr/>
                <p:nvPr/>
              </p:nvPicPr>
              <p:blipFill>
                <a:blip r:embed="rId108"/>
                <a:stretch>
                  <a:fillRect/>
                </a:stretch>
              </p:blipFill>
              <p:spPr>
                <a:xfrm>
                  <a:off x="9701213" y="92227"/>
                  <a:ext cx="108720" cy="10296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4" name="Freihand 3">
                  <a:extLst>
                    <a:ext uri="{FF2B5EF4-FFF2-40B4-BE49-F238E27FC236}">
                      <a16:creationId xmlns:a16="http://schemas.microsoft.com/office/drawing/2014/main" id="{59DBBC6D-E54E-40F1-BEBC-296DDF2CB994}"/>
                    </a:ext>
                  </a:extLst>
                </p14:cNvPr>
                <p14:cNvContentPartPr/>
                <p14:nvPr/>
              </p14:nvContentPartPr>
              <p14:xfrm>
                <a:off x="9798773" y="172147"/>
                <a:ext cx="69480" cy="42840"/>
              </p14:xfrm>
            </p:contentPart>
          </mc:Choice>
          <mc:Fallback>
            <p:pic>
              <p:nvPicPr>
                <p:cNvPr id="4" name="Freihand 3">
                  <a:extLst>
                    <a:ext uri="{FF2B5EF4-FFF2-40B4-BE49-F238E27FC236}">
                      <a16:creationId xmlns:a16="http://schemas.microsoft.com/office/drawing/2014/main" id="{59DBBC6D-E54E-40F1-BEBC-296DDF2CB994}"/>
                    </a:ext>
                  </a:extLst>
                </p:cNvPr>
                <p:cNvPicPr/>
                <p:nvPr/>
              </p:nvPicPr>
              <p:blipFill>
                <a:blip r:embed="rId110"/>
                <a:stretch>
                  <a:fillRect/>
                </a:stretch>
              </p:blipFill>
              <p:spPr>
                <a:xfrm>
                  <a:off x="9794453" y="167827"/>
                  <a:ext cx="7812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5" name="Freihand 4">
                  <a:extLst>
                    <a:ext uri="{FF2B5EF4-FFF2-40B4-BE49-F238E27FC236}">
                      <a16:creationId xmlns:a16="http://schemas.microsoft.com/office/drawing/2014/main" id="{1A4BC195-DD3C-4CC4-8305-82C0AEC28682}"/>
                    </a:ext>
                  </a:extLst>
                </p14:cNvPr>
                <p14:cNvContentPartPr/>
                <p14:nvPr/>
              </p14:nvContentPartPr>
              <p14:xfrm>
                <a:off x="10015853" y="63787"/>
                <a:ext cx="111600" cy="104760"/>
              </p14:xfrm>
            </p:contentPart>
          </mc:Choice>
          <mc:Fallback>
            <p:pic>
              <p:nvPicPr>
                <p:cNvPr id="5" name="Freihand 4">
                  <a:extLst>
                    <a:ext uri="{FF2B5EF4-FFF2-40B4-BE49-F238E27FC236}">
                      <a16:creationId xmlns:a16="http://schemas.microsoft.com/office/drawing/2014/main" id="{1A4BC195-DD3C-4CC4-8305-82C0AEC28682}"/>
                    </a:ext>
                  </a:extLst>
                </p:cNvPr>
                <p:cNvPicPr/>
                <p:nvPr/>
              </p:nvPicPr>
              <p:blipFill>
                <a:blip r:embed="rId112"/>
                <a:stretch>
                  <a:fillRect/>
                </a:stretch>
              </p:blipFill>
              <p:spPr>
                <a:xfrm>
                  <a:off x="10011533" y="59467"/>
                  <a:ext cx="12024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7" name="Freihand 6">
                  <a:extLst>
                    <a:ext uri="{FF2B5EF4-FFF2-40B4-BE49-F238E27FC236}">
                      <a16:creationId xmlns:a16="http://schemas.microsoft.com/office/drawing/2014/main" id="{48116F29-A7C1-4B6A-B64A-E4A530A74319}"/>
                    </a:ext>
                  </a:extLst>
                </p14:cNvPr>
                <p14:cNvContentPartPr/>
                <p14:nvPr/>
              </p14:nvContentPartPr>
              <p14:xfrm>
                <a:off x="10072013" y="130387"/>
                <a:ext cx="162000" cy="38520"/>
              </p14:xfrm>
            </p:contentPart>
          </mc:Choice>
          <mc:Fallback>
            <p:pic>
              <p:nvPicPr>
                <p:cNvPr id="7" name="Freihand 6">
                  <a:extLst>
                    <a:ext uri="{FF2B5EF4-FFF2-40B4-BE49-F238E27FC236}">
                      <a16:creationId xmlns:a16="http://schemas.microsoft.com/office/drawing/2014/main" id="{48116F29-A7C1-4B6A-B64A-E4A530A74319}"/>
                    </a:ext>
                  </a:extLst>
                </p:cNvPr>
                <p:cNvPicPr/>
                <p:nvPr/>
              </p:nvPicPr>
              <p:blipFill>
                <a:blip r:embed="rId114"/>
                <a:stretch>
                  <a:fillRect/>
                </a:stretch>
              </p:blipFill>
              <p:spPr>
                <a:xfrm>
                  <a:off x="10067693" y="126067"/>
                  <a:ext cx="17064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15" name="Freihand 14">
                  <a:extLst>
                    <a:ext uri="{FF2B5EF4-FFF2-40B4-BE49-F238E27FC236}">
                      <a16:creationId xmlns:a16="http://schemas.microsoft.com/office/drawing/2014/main" id="{4518AE86-93EA-4693-8F97-6F987D9E102B}"/>
                    </a:ext>
                  </a:extLst>
                </p14:cNvPr>
                <p14:cNvContentPartPr/>
                <p14:nvPr/>
              </p14:nvContentPartPr>
              <p14:xfrm>
                <a:off x="10258853" y="112387"/>
                <a:ext cx="49320" cy="63000"/>
              </p14:xfrm>
            </p:contentPart>
          </mc:Choice>
          <mc:Fallback>
            <p:pic>
              <p:nvPicPr>
                <p:cNvPr id="15" name="Freihand 14">
                  <a:extLst>
                    <a:ext uri="{FF2B5EF4-FFF2-40B4-BE49-F238E27FC236}">
                      <a16:creationId xmlns:a16="http://schemas.microsoft.com/office/drawing/2014/main" id="{4518AE86-93EA-4693-8F97-6F987D9E102B}"/>
                    </a:ext>
                  </a:extLst>
                </p:cNvPr>
                <p:cNvPicPr/>
                <p:nvPr/>
              </p:nvPicPr>
              <p:blipFill>
                <a:blip r:embed="rId116"/>
                <a:stretch>
                  <a:fillRect/>
                </a:stretch>
              </p:blipFill>
              <p:spPr>
                <a:xfrm>
                  <a:off x="10254533" y="108067"/>
                  <a:ext cx="5796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16" name="Freihand 15">
                  <a:extLst>
                    <a:ext uri="{FF2B5EF4-FFF2-40B4-BE49-F238E27FC236}">
                      <a16:creationId xmlns:a16="http://schemas.microsoft.com/office/drawing/2014/main" id="{1F3048B6-04D1-4AF3-8248-6D87D2C58D16}"/>
                    </a:ext>
                  </a:extLst>
                </p14:cNvPr>
                <p14:cNvContentPartPr/>
                <p14:nvPr/>
              </p14:nvContentPartPr>
              <p14:xfrm>
                <a:off x="10353173" y="119947"/>
                <a:ext cx="260280" cy="33840"/>
              </p14:xfrm>
            </p:contentPart>
          </mc:Choice>
          <mc:Fallback>
            <p:pic>
              <p:nvPicPr>
                <p:cNvPr id="16" name="Freihand 15">
                  <a:extLst>
                    <a:ext uri="{FF2B5EF4-FFF2-40B4-BE49-F238E27FC236}">
                      <a16:creationId xmlns:a16="http://schemas.microsoft.com/office/drawing/2014/main" id="{1F3048B6-04D1-4AF3-8248-6D87D2C58D16}"/>
                    </a:ext>
                  </a:extLst>
                </p:cNvPr>
                <p:cNvPicPr/>
                <p:nvPr/>
              </p:nvPicPr>
              <p:blipFill>
                <a:blip r:embed="rId118"/>
                <a:stretch>
                  <a:fillRect/>
                </a:stretch>
              </p:blipFill>
              <p:spPr>
                <a:xfrm>
                  <a:off x="10348853" y="115627"/>
                  <a:ext cx="26892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17" name="Freihand 16">
                  <a:extLst>
                    <a:ext uri="{FF2B5EF4-FFF2-40B4-BE49-F238E27FC236}">
                      <a16:creationId xmlns:a16="http://schemas.microsoft.com/office/drawing/2014/main" id="{5770A84D-2696-45A5-90CD-89AB65C3EB96}"/>
                    </a:ext>
                  </a:extLst>
                </p14:cNvPr>
                <p14:cNvContentPartPr/>
                <p14:nvPr/>
              </p14:nvContentPartPr>
              <p14:xfrm>
                <a:off x="10734053" y="50827"/>
                <a:ext cx="89280" cy="123120"/>
              </p14:xfrm>
            </p:contentPart>
          </mc:Choice>
          <mc:Fallback>
            <p:pic>
              <p:nvPicPr>
                <p:cNvPr id="17" name="Freihand 16">
                  <a:extLst>
                    <a:ext uri="{FF2B5EF4-FFF2-40B4-BE49-F238E27FC236}">
                      <a16:creationId xmlns:a16="http://schemas.microsoft.com/office/drawing/2014/main" id="{5770A84D-2696-45A5-90CD-89AB65C3EB96}"/>
                    </a:ext>
                  </a:extLst>
                </p:cNvPr>
                <p:cNvPicPr/>
                <p:nvPr/>
              </p:nvPicPr>
              <p:blipFill>
                <a:blip r:embed="rId120"/>
                <a:stretch>
                  <a:fillRect/>
                </a:stretch>
              </p:blipFill>
              <p:spPr>
                <a:xfrm>
                  <a:off x="10729733" y="46507"/>
                  <a:ext cx="9792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18" name="Freihand 17">
                  <a:extLst>
                    <a:ext uri="{FF2B5EF4-FFF2-40B4-BE49-F238E27FC236}">
                      <a16:creationId xmlns:a16="http://schemas.microsoft.com/office/drawing/2014/main" id="{5F9EE501-9289-41E9-BE11-1E299945FD4E}"/>
                    </a:ext>
                  </a:extLst>
                </p14:cNvPr>
                <p14:cNvContentPartPr/>
                <p14:nvPr/>
              </p14:nvContentPartPr>
              <p14:xfrm>
                <a:off x="10870493" y="45427"/>
                <a:ext cx="341280" cy="131760"/>
              </p14:xfrm>
            </p:contentPart>
          </mc:Choice>
          <mc:Fallback>
            <p:pic>
              <p:nvPicPr>
                <p:cNvPr id="18" name="Freihand 17">
                  <a:extLst>
                    <a:ext uri="{FF2B5EF4-FFF2-40B4-BE49-F238E27FC236}">
                      <a16:creationId xmlns:a16="http://schemas.microsoft.com/office/drawing/2014/main" id="{5F9EE501-9289-41E9-BE11-1E299945FD4E}"/>
                    </a:ext>
                  </a:extLst>
                </p:cNvPr>
                <p:cNvPicPr/>
                <p:nvPr/>
              </p:nvPicPr>
              <p:blipFill>
                <a:blip r:embed="rId122"/>
                <a:stretch>
                  <a:fillRect/>
                </a:stretch>
              </p:blipFill>
              <p:spPr>
                <a:xfrm>
                  <a:off x="10866173" y="41107"/>
                  <a:ext cx="34992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44" name="Freihand 43">
                  <a:extLst>
                    <a:ext uri="{FF2B5EF4-FFF2-40B4-BE49-F238E27FC236}">
                      <a16:creationId xmlns:a16="http://schemas.microsoft.com/office/drawing/2014/main" id="{496BD498-34C1-43FC-8636-5952F1543959}"/>
                    </a:ext>
                  </a:extLst>
                </p14:cNvPr>
                <p14:cNvContentPartPr/>
                <p14:nvPr/>
              </p14:nvContentPartPr>
              <p14:xfrm>
                <a:off x="8498093" y="985387"/>
                <a:ext cx="259560" cy="189360"/>
              </p14:xfrm>
            </p:contentPart>
          </mc:Choice>
          <mc:Fallback>
            <p:pic>
              <p:nvPicPr>
                <p:cNvPr id="44" name="Freihand 43">
                  <a:extLst>
                    <a:ext uri="{FF2B5EF4-FFF2-40B4-BE49-F238E27FC236}">
                      <a16:creationId xmlns:a16="http://schemas.microsoft.com/office/drawing/2014/main" id="{496BD498-34C1-43FC-8636-5952F1543959}"/>
                    </a:ext>
                  </a:extLst>
                </p:cNvPr>
                <p:cNvPicPr/>
                <p:nvPr/>
              </p:nvPicPr>
              <p:blipFill>
                <a:blip r:embed="rId124"/>
                <a:stretch>
                  <a:fillRect/>
                </a:stretch>
              </p:blipFill>
              <p:spPr>
                <a:xfrm>
                  <a:off x="8493773" y="981067"/>
                  <a:ext cx="268200" cy="19800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45" name="Freihand 44">
                  <a:extLst>
                    <a:ext uri="{FF2B5EF4-FFF2-40B4-BE49-F238E27FC236}">
                      <a16:creationId xmlns:a16="http://schemas.microsoft.com/office/drawing/2014/main" id="{0A38A66E-CB05-4140-BDBE-0727730DC699}"/>
                    </a:ext>
                  </a:extLst>
                </p14:cNvPr>
                <p14:cNvContentPartPr/>
                <p14:nvPr/>
              </p14:nvContentPartPr>
              <p14:xfrm>
                <a:off x="8555333" y="947227"/>
                <a:ext cx="234720" cy="142560"/>
              </p14:xfrm>
            </p:contentPart>
          </mc:Choice>
          <mc:Fallback>
            <p:pic>
              <p:nvPicPr>
                <p:cNvPr id="45" name="Freihand 44">
                  <a:extLst>
                    <a:ext uri="{FF2B5EF4-FFF2-40B4-BE49-F238E27FC236}">
                      <a16:creationId xmlns:a16="http://schemas.microsoft.com/office/drawing/2014/main" id="{0A38A66E-CB05-4140-BDBE-0727730DC699}"/>
                    </a:ext>
                  </a:extLst>
                </p:cNvPr>
                <p:cNvPicPr/>
                <p:nvPr/>
              </p:nvPicPr>
              <p:blipFill>
                <a:blip r:embed="rId126"/>
                <a:stretch>
                  <a:fillRect/>
                </a:stretch>
              </p:blipFill>
              <p:spPr>
                <a:xfrm>
                  <a:off x="8551013" y="942907"/>
                  <a:ext cx="24336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46" name="Freihand 45">
                  <a:extLst>
                    <a:ext uri="{FF2B5EF4-FFF2-40B4-BE49-F238E27FC236}">
                      <a16:creationId xmlns:a16="http://schemas.microsoft.com/office/drawing/2014/main" id="{D9BF648B-787E-4D14-8E6E-30E46BD707E2}"/>
                    </a:ext>
                  </a:extLst>
                </p14:cNvPr>
                <p14:cNvContentPartPr/>
                <p14:nvPr/>
              </p14:nvContentPartPr>
              <p14:xfrm>
                <a:off x="7774133" y="1163227"/>
                <a:ext cx="30600" cy="136440"/>
              </p14:xfrm>
            </p:contentPart>
          </mc:Choice>
          <mc:Fallback>
            <p:pic>
              <p:nvPicPr>
                <p:cNvPr id="46" name="Freihand 45">
                  <a:extLst>
                    <a:ext uri="{FF2B5EF4-FFF2-40B4-BE49-F238E27FC236}">
                      <a16:creationId xmlns:a16="http://schemas.microsoft.com/office/drawing/2014/main" id="{D9BF648B-787E-4D14-8E6E-30E46BD707E2}"/>
                    </a:ext>
                  </a:extLst>
                </p:cNvPr>
                <p:cNvPicPr/>
                <p:nvPr/>
              </p:nvPicPr>
              <p:blipFill>
                <a:blip r:embed="rId128"/>
                <a:stretch>
                  <a:fillRect/>
                </a:stretch>
              </p:blipFill>
              <p:spPr>
                <a:xfrm>
                  <a:off x="7769813" y="1158907"/>
                  <a:ext cx="3924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47" name="Freihand 46">
                  <a:extLst>
                    <a:ext uri="{FF2B5EF4-FFF2-40B4-BE49-F238E27FC236}">
                      <a16:creationId xmlns:a16="http://schemas.microsoft.com/office/drawing/2014/main" id="{42487139-A522-4046-A7C5-4BDDAB5DEF4D}"/>
                    </a:ext>
                  </a:extLst>
                </p14:cNvPr>
                <p14:cNvContentPartPr/>
                <p14:nvPr/>
              </p14:nvContentPartPr>
              <p14:xfrm>
                <a:off x="7742093" y="1126507"/>
                <a:ext cx="129240" cy="209520"/>
              </p14:xfrm>
            </p:contentPart>
          </mc:Choice>
          <mc:Fallback>
            <p:pic>
              <p:nvPicPr>
                <p:cNvPr id="47" name="Freihand 46">
                  <a:extLst>
                    <a:ext uri="{FF2B5EF4-FFF2-40B4-BE49-F238E27FC236}">
                      <a16:creationId xmlns:a16="http://schemas.microsoft.com/office/drawing/2014/main" id="{42487139-A522-4046-A7C5-4BDDAB5DEF4D}"/>
                    </a:ext>
                  </a:extLst>
                </p:cNvPr>
                <p:cNvPicPr/>
                <p:nvPr/>
              </p:nvPicPr>
              <p:blipFill>
                <a:blip r:embed="rId130"/>
                <a:stretch>
                  <a:fillRect/>
                </a:stretch>
              </p:blipFill>
              <p:spPr>
                <a:xfrm>
                  <a:off x="7737773" y="1122187"/>
                  <a:ext cx="13788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48" name="Freihand 47">
                  <a:extLst>
                    <a:ext uri="{FF2B5EF4-FFF2-40B4-BE49-F238E27FC236}">
                      <a16:creationId xmlns:a16="http://schemas.microsoft.com/office/drawing/2014/main" id="{52E43243-DF48-4264-BF2E-5E6C917CD27A}"/>
                    </a:ext>
                  </a:extLst>
                </p14:cNvPr>
                <p14:cNvContentPartPr/>
                <p14:nvPr/>
              </p14:nvContentPartPr>
              <p14:xfrm>
                <a:off x="7867733" y="1262227"/>
                <a:ext cx="132120" cy="54360"/>
              </p14:xfrm>
            </p:contentPart>
          </mc:Choice>
          <mc:Fallback>
            <p:pic>
              <p:nvPicPr>
                <p:cNvPr id="48" name="Freihand 47">
                  <a:extLst>
                    <a:ext uri="{FF2B5EF4-FFF2-40B4-BE49-F238E27FC236}">
                      <a16:creationId xmlns:a16="http://schemas.microsoft.com/office/drawing/2014/main" id="{52E43243-DF48-4264-BF2E-5E6C917CD27A}"/>
                    </a:ext>
                  </a:extLst>
                </p:cNvPr>
                <p:cNvPicPr/>
                <p:nvPr/>
              </p:nvPicPr>
              <p:blipFill>
                <a:blip r:embed="rId132"/>
                <a:stretch>
                  <a:fillRect/>
                </a:stretch>
              </p:blipFill>
              <p:spPr>
                <a:xfrm>
                  <a:off x="7863413" y="1257907"/>
                  <a:ext cx="14076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49" name="Freihand 48">
                  <a:extLst>
                    <a:ext uri="{FF2B5EF4-FFF2-40B4-BE49-F238E27FC236}">
                      <a16:creationId xmlns:a16="http://schemas.microsoft.com/office/drawing/2014/main" id="{C27C24E3-C369-41C3-839E-03D716B92514}"/>
                    </a:ext>
                  </a:extLst>
                </p14:cNvPr>
                <p14:cNvContentPartPr/>
                <p14:nvPr/>
              </p14:nvContentPartPr>
              <p14:xfrm>
                <a:off x="7984373" y="1212187"/>
                <a:ext cx="121320" cy="94680"/>
              </p14:xfrm>
            </p:contentPart>
          </mc:Choice>
          <mc:Fallback>
            <p:pic>
              <p:nvPicPr>
                <p:cNvPr id="49" name="Freihand 48">
                  <a:extLst>
                    <a:ext uri="{FF2B5EF4-FFF2-40B4-BE49-F238E27FC236}">
                      <a16:creationId xmlns:a16="http://schemas.microsoft.com/office/drawing/2014/main" id="{C27C24E3-C369-41C3-839E-03D716B92514}"/>
                    </a:ext>
                  </a:extLst>
                </p:cNvPr>
                <p:cNvPicPr/>
                <p:nvPr/>
              </p:nvPicPr>
              <p:blipFill>
                <a:blip r:embed="rId134"/>
                <a:stretch>
                  <a:fillRect/>
                </a:stretch>
              </p:blipFill>
              <p:spPr>
                <a:xfrm>
                  <a:off x="7980053" y="1207867"/>
                  <a:ext cx="12996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50" name="Freihand 49">
                  <a:extLst>
                    <a:ext uri="{FF2B5EF4-FFF2-40B4-BE49-F238E27FC236}">
                      <a16:creationId xmlns:a16="http://schemas.microsoft.com/office/drawing/2014/main" id="{829C9B9E-F370-41C5-A794-AD187501CFA1}"/>
                    </a:ext>
                  </a:extLst>
                </p14:cNvPr>
                <p14:cNvContentPartPr/>
                <p14:nvPr/>
              </p14:nvContentPartPr>
              <p14:xfrm>
                <a:off x="8089853" y="1187347"/>
                <a:ext cx="295560" cy="214200"/>
              </p14:xfrm>
            </p:contentPart>
          </mc:Choice>
          <mc:Fallback>
            <p:pic>
              <p:nvPicPr>
                <p:cNvPr id="50" name="Freihand 49">
                  <a:extLst>
                    <a:ext uri="{FF2B5EF4-FFF2-40B4-BE49-F238E27FC236}">
                      <a16:creationId xmlns:a16="http://schemas.microsoft.com/office/drawing/2014/main" id="{829C9B9E-F370-41C5-A794-AD187501CFA1}"/>
                    </a:ext>
                  </a:extLst>
                </p:cNvPr>
                <p:cNvPicPr/>
                <p:nvPr/>
              </p:nvPicPr>
              <p:blipFill>
                <a:blip r:embed="rId136"/>
                <a:stretch>
                  <a:fillRect/>
                </a:stretch>
              </p:blipFill>
              <p:spPr>
                <a:xfrm>
                  <a:off x="8085533" y="1183027"/>
                  <a:ext cx="304200" cy="22284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31" name="Freihand 30">
                  <a:extLst>
                    <a:ext uri="{FF2B5EF4-FFF2-40B4-BE49-F238E27FC236}">
                      <a16:creationId xmlns:a16="http://schemas.microsoft.com/office/drawing/2014/main" id="{930AF3C5-7806-4D66-B94C-F2DCA13C38FA}"/>
                    </a:ext>
                  </a:extLst>
                </p14:cNvPr>
                <p14:cNvContentPartPr/>
                <p14:nvPr/>
              </p14:nvContentPartPr>
              <p14:xfrm>
                <a:off x="9578093" y="931747"/>
                <a:ext cx="8640" cy="123480"/>
              </p14:xfrm>
            </p:contentPart>
          </mc:Choice>
          <mc:Fallback>
            <p:pic>
              <p:nvPicPr>
                <p:cNvPr id="31" name="Freihand 30">
                  <a:extLst>
                    <a:ext uri="{FF2B5EF4-FFF2-40B4-BE49-F238E27FC236}">
                      <a16:creationId xmlns:a16="http://schemas.microsoft.com/office/drawing/2014/main" id="{930AF3C5-7806-4D66-B94C-F2DCA13C38FA}"/>
                    </a:ext>
                  </a:extLst>
                </p:cNvPr>
                <p:cNvPicPr/>
                <p:nvPr/>
              </p:nvPicPr>
              <p:blipFill>
                <a:blip r:embed="rId138"/>
                <a:stretch>
                  <a:fillRect/>
                </a:stretch>
              </p:blipFill>
              <p:spPr>
                <a:xfrm>
                  <a:off x="9573773" y="927427"/>
                  <a:ext cx="1728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32" name="Freihand 31">
                  <a:extLst>
                    <a:ext uri="{FF2B5EF4-FFF2-40B4-BE49-F238E27FC236}">
                      <a16:creationId xmlns:a16="http://schemas.microsoft.com/office/drawing/2014/main" id="{383A22B8-DDE2-4120-A077-E0FB00D005DC}"/>
                    </a:ext>
                  </a:extLst>
                </p14:cNvPr>
                <p14:cNvContentPartPr/>
                <p14:nvPr/>
              </p14:nvContentPartPr>
              <p14:xfrm>
                <a:off x="9507533" y="896467"/>
                <a:ext cx="151920" cy="96480"/>
              </p14:xfrm>
            </p:contentPart>
          </mc:Choice>
          <mc:Fallback>
            <p:pic>
              <p:nvPicPr>
                <p:cNvPr id="32" name="Freihand 31">
                  <a:extLst>
                    <a:ext uri="{FF2B5EF4-FFF2-40B4-BE49-F238E27FC236}">
                      <a16:creationId xmlns:a16="http://schemas.microsoft.com/office/drawing/2014/main" id="{383A22B8-DDE2-4120-A077-E0FB00D005DC}"/>
                    </a:ext>
                  </a:extLst>
                </p:cNvPr>
                <p:cNvPicPr/>
                <p:nvPr/>
              </p:nvPicPr>
              <p:blipFill>
                <a:blip r:embed="rId140"/>
                <a:stretch>
                  <a:fillRect/>
                </a:stretch>
              </p:blipFill>
              <p:spPr>
                <a:xfrm>
                  <a:off x="9503213" y="892147"/>
                  <a:ext cx="16056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34" name="Freihand 33">
                  <a:extLst>
                    <a:ext uri="{FF2B5EF4-FFF2-40B4-BE49-F238E27FC236}">
                      <a16:creationId xmlns:a16="http://schemas.microsoft.com/office/drawing/2014/main" id="{A0E696EE-8EC4-48DA-96BD-04A42613267F}"/>
                    </a:ext>
                  </a:extLst>
                </p14:cNvPr>
                <p14:cNvContentPartPr/>
                <p14:nvPr/>
              </p14:nvContentPartPr>
              <p14:xfrm>
                <a:off x="9470453" y="1087267"/>
                <a:ext cx="68400" cy="89280"/>
              </p14:xfrm>
            </p:contentPart>
          </mc:Choice>
          <mc:Fallback>
            <p:pic>
              <p:nvPicPr>
                <p:cNvPr id="34" name="Freihand 33">
                  <a:extLst>
                    <a:ext uri="{FF2B5EF4-FFF2-40B4-BE49-F238E27FC236}">
                      <a16:creationId xmlns:a16="http://schemas.microsoft.com/office/drawing/2014/main" id="{A0E696EE-8EC4-48DA-96BD-04A42613267F}"/>
                    </a:ext>
                  </a:extLst>
                </p:cNvPr>
                <p:cNvPicPr/>
                <p:nvPr/>
              </p:nvPicPr>
              <p:blipFill>
                <a:blip r:embed="rId142"/>
                <a:stretch>
                  <a:fillRect/>
                </a:stretch>
              </p:blipFill>
              <p:spPr>
                <a:xfrm>
                  <a:off x="9466133" y="1082947"/>
                  <a:ext cx="7704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35" name="Freihand 34">
                  <a:extLst>
                    <a:ext uri="{FF2B5EF4-FFF2-40B4-BE49-F238E27FC236}">
                      <a16:creationId xmlns:a16="http://schemas.microsoft.com/office/drawing/2014/main" id="{FE6ABFCB-5682-47A8-A814-F8B03C125846}"/>
                    </a:ext>
                  </a:extLst>
                </p14:cNvPr>
                <p14:cNvContentPartPr/>
                <p14:nvPr/>
              </p14:nvContentPartPr>
              <p14:xfrm>
                <a:off x="9541373" y="1108507"/>
                <a:ext cx="59760" cy="175320"/>
              </p14:xfrm>
            </p:contentPart>
          </mc:Choice>
          <mc:Fallback>
            <p:pic>
              <p:nvPicPr>
                <p:cNvPr id="35" name="Freihand 34">
                  <a:extLst>
                    <a:ext uri="{FF2B5EF4-FFF2-40B4-BE49-F238E27FC236}">
                      <a16:creationId xmlns:a16="http://schemas.microsoft.com/office/drawing/2014/main" id="{FE6ABFCB-5682-47A8-A814-F8B03C125846}"/>
                    </a:ext>
                  </a:extLst>
                </p:cNvPr>
                <p:cNvPicPr/>
                <p:nvPr/>
              </p:nvPicPr>
              <p:blipFill>
                <a:blip r:embed="rId144"/>
                <a:stretch>
                  <a:fillRect/>
                </a:stretch>
              </p:blipFill>
              <p:spPr>
                <a:xfrm>
                  <a:off x="9537053" y="1104187"/>
                  <a:ext cx="68400" cy="18396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36" name="Freihand 35">
                  <a:extLst>
                    <a:ext uri="{FF2B5EF4-FFF2-40B4-BE49-F238E27FC236}">
                      <a16:creationId xmlns:a16="http://schemas.microsoft.com/office/drawing/2014/main" id="{B12DF24B-CAEB-4210-8F5E-851772C68CD6}"/>
                    </a:ext>
                  </a:extLst>
                </p14:cNvPr>
                <p14:cNvContentPartPr/>
                <p14:nvPr/>
              </p14:nvContentPartPr>
              <p14:xfrm>
                <a:off x="9617333" y="1111027"/>
                <a:ext cx="226080" cy="37080"/>
              </p14:xfrm>
            </p:contentPart>
          </mc:Choice>
          <mc:Fallback>
            <p:pic>
              <p:nvPicPr>
                <p:cNvPr id="36" name="Freihand 35">
                  <a:extLst>
                    <a:ext uri="{FF2B5EF4-FFF2-40B4-BE49-F238E27FC236}">
                      <a16:creationId xmlns:a16="http://schemas.microsoft.com/office/drawing/2014/main" id="{B12DF24B-CAEB-4210-8F5E-851772C68CD6}"/>
                    </a:ext>
                  </a:extLst>
                </p:cNvPr>
                <p:cNvPicPr/>
                <p:nvPr/>
              </p:nvPicPr>
              <p:blipFill>
                <a:blip r:embed="rId146"/>
                <a:stretch>
                  <a:fillRect/>
                </a:stretch>
              </p:blipFill>
              <p:spPr>
                <a:xfrm>
                  <a:off x="9613013" y="1106707"/>
                  <a:ext cx="23472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37" name="Freihand 36">
                  <a:extLst>
                    <a:ext uri="{FF2B5EF4-FFF2-40B4-BE49-F238E27FC236}">
                      <a16:creationId xmlns:a16="http://schemas.microsoft.com/office/drawing/2014/main" id="{326D4916-FCB2-4512-87D4-2C9336F7CCEF}"/>
                    </a:ext>
                  </a:extLst>
                </p14:cNvPr>
                <p14:cNvContentPartPr/>
                <p14:nvPr/>
              </p14:nvContentPartPr>
              <p14:xfrm>
                <a:off x="9915053" y="1004827"/>
                <a:ext cx="64440" cy="126360"/>
              </p14:xfrm>
            </p:contentPart>
          </mc:Choice>
          <mc:Fallback>
            <p:pic>
              <p:nvPicPr>
                <p:cNvPr id="37" name="Freihand 36">
                  <a:extLst>
                    <a:ext uri="{FF2B5EF4-FFF2-40B4-BE49-F238E27FC236}">
                      <a16:creationId xmlns:a16="http://schemas.microsoft.com/office/drawing/2014/main" id="{326D4916-FCB2-4512-87D4-2C9336F7CCEF}"/>
                    </a:ext>
                  </a:extLst>
                </p:cNvPr>
                <p:cNvPicPr/>
                <p:nvPr/>
              </p:nvPicPr>
              <p:blipFill>
                <a:blip r:embed="rId148"/>
                <a:stretch>
                  <a:fillRect/>
                </a:stretch>
              </p:blipFill>
              <p:spPr>
                <a:xfrm>
                  <a:off x="9910733" y="1000507"/>
                  <a:ext cx="7308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38" name="Freihand 37">
                  <a:extLst>
                    <a:ext uri="{FF2B5EF4-FFF2-40B4-BE49-F238E27FC236}">
                      <a16:creationId xmlns:a16="http://schemas.microsoft.com/office/drawing/2014/main" id="{E7E713C6-227D-4E74-B927-C2025A560679}"/>
                    </a:ext>
                  </a:extLst>
                </p14:cNvPr>
                <p14:cNvContentPartPr/>
                <p14:nvPr/>
              </p14:nvContentPartPr>
              <p14:xfrm>
                <a:off x="9967973" y="1085827"/>
                <a:ext cx="151560" cy="56880"/>
              </p14:xfrm>
            </p:contentPart>
          </mc:Choice>
          <mc:Fallback>
            <p:pic>
              <p:nvPicPr>
                <p:cNvPr id="38" name="Freihand 37">
                  <a:extLst>
                    <a:ext uri="{FF2B5EF4-FFF2-40B4-BE49-F238E27FC236}">
                      <a16:creationId xmlns:a16="http://schemas.microsoft.com/office/drawing/2014/main" id="{E7E713C6-227D-4E74-B927-C2025A560679}"/>
                    </a:ext>
                  </a:extLst>
                </p:cNvPr>
                <p:cNvPicPr/>
                <p:nvPr/>
              </p:nvPicPr>
              <p:blipFill>
                <a:blip r:embed="rId150"/>
                <a:stretch>
                  <a:fillRect/>
                </a:stretch>
              </p:blipFill>
              <p:spPr>
                <a:xfrm>
                  <a:off x="9963653" y="1081507"/>
                  <a:ext cx="160200" cy="6552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39" name="Freihand 38">
                  <a:extLst>
                    <a:ext uri="{FF2B5EF4-FFF2-40B4-BE49-F238E27FC236}">
                      <a16:creationId xmlns:a16="http://schemas.microsoft.com/office/drawing/2014/main" id="{0C94B808-7838-45C9-BE98-E369827A0154}"/>
                    </a:ext>
                  </a:extLst>
                </p14:cNvPr>
                <p14:cNvContentPartPr/>
                <p14:nvPr/>
              </p14:nvContentPartPr>
              <p14:xfrm>
                <a:off x="10132853" y="1017787"/>
                <a:ext cx="166680" cy="125640"/>
              </p14:xfrm>
            </p:contentPart>
          </mc:Choice>
          <mc:Fallback>
            <p:pic>
              <p:nvPicPr>
                <p:cNvPr id="39" name="Freihand 38">
                  <a:extLst>
                    <a:ext uri="{FF2B5EF4-FFF2-40B4-BE49-F238E27FC236}">
                      <a16:creationId xmlns:a16="http://schemas.microsoft.com/office/drawing/2014/main" id="{0C94B808-7838-45C9-BE98-E369827A0154}"/>
                    </a:ext>
                  </a:extLst>
                </p:cNvPr>
                <p:cNvPicPr/>
                <p:nvPr/>
              </p:nvPicPr>
              <p:blipFill>
                <a:blip r:embed="rId152"/>
                <a:stretch>
                  <a:fillRect/>
                </a:stretch>
              </p:blipFill>
              <p:spPr>
                <a:xfrm>
                  <a:off x="10128533" y="1013467"/>
                  <a:ext cx="17532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40" name="Freihand 39">
                  <a:extLst>
                    <a:ext uri="{FF2B5EF4-FFF2-40B4-BE49-F238E27FC236}">
                      <a16:creationId xmlns:a16="http://schemas.microsoft.com/office/drawing/2014/main" id="{356ACA75-7927-4785-8444-28A70EF92A84}"/>
                    </a:ext>
                  </a:extLst>
                </p14:cNvPr>
                <p14:cNvContentPartPr/>
                <p14:nvPr/>
              </p14:nvContentPartPr>
              <p14:xfrm>
                <a:off x="10310333" y="950827"/>
                <a:ext cx="8280" cy="100440"/>
              </p14:xfrm>
            </p:contentPart>
          </mc:Choice>
          <mc:Fallback>
            <p:pic>
              <p:nvPicPr>
                <p:cNvPr id="40" name="Freihand 39">
                  <a:extLst>
                    <a:ext uri="{FF2B5EF4-FFF2-40B4-BE49-F238E27FC236}">
                      <a16:creationId xmlns:a16="http://schemas.microsoft.com/office/drawing/2014/main" id="{356ACA75-7927-4785-8444-28A70EF92A84}"/>
                    </a:ext>
                  </a:extLst>
                </p:cNvPr>
                <p:cNvPicPr/>
                <p:nvPr/>
              </p:nvPicPr>
              <p:blipFill>
                <a:blip r:embed="rId154"/>
                <a:stretch>
                  <a:fillRect/>
                </a:stretch>
              </p:blipFill>
              <p:spPr>
                <a:xfrm>
                  <a:off x="10306013" y="946507"/>
                  <a:ext cx="1692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41" name="Freihand 40">
                  <a:extLst>
                    <a:ext uri="{FF2B5EF4-FFF2-40B4-BE49-F238E27FC236}">
                      <a16:creationId xmlns:a16="http://schemas.microsoft.com/office/drawing/2014/main" id="{3F33FF3D-0074-4102-8953-27ADCE12662A}"/>
                    </a:ext>
                  </a:extLst>
                </p14:cNvPr>
                <p14:cNvContentPartPr/>
                <p14:nvPr/>
              </p14:nvContentPartPr>
              <p14:xfrm>
                <a:off x="10318253" y="1122187"/>
                <a:ext cx="360" cy="360"/>
              </p14:xfrm>
            </p:contentPart>
          </mc:Choice>
          <mc:Fallback>
            <p:pic>
              <p:nvPicPr>
                <p:cNvPr id="41" name="Freihand 40">
                  <a:extLst>
                    <a:ext uri="{FF2B5EF4-FFF2-40B4-BE49-F238E27FC236}">
                      <a16:creationId xmlns:a16="http://schemas.microsoft.com/office/drawing/2014/main" id="{3F33FF3D-0074-4102-8953-27ADCE12662A}"/>
                    </a:ext>
                  </a:extLst>
                </p:cNvPr>
                <p:cNvPicPr/>
                <p:nvPr/>
              </p:nvPicPr>
              <p:blipFill>
                <a:blip r:embed="rId156"/>
                <a:stretch>
                  <a:fillRect/>
                </a:stretch>
              </p:blipFill>
              <p:spPr>
                <a:xfrm>
                  <a:off x="10313933" y="11178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54" name="Freihand 53">
                  <a:extLst>
                    <a:ext uri="{FF2B5EF4-FFF2-40B4-BE49-F238E27FC236}">
                      <a16:creationId xmlns:a16="http://schemas.microsoft.com/office/drawing/2014/main" id="{A9F4F203-4E99-41A9-9A1E-3D3680D26F26}"/>
                    </a:ext>
                  </a:extLst>
                </p14:cNvPr>
                <p14:cNvContentPartPr/>
                <p14:nvPr/>
              </p14:nvContentPartPr>
              <p14:xfrm>
                <a:off x="10209893" y="482467"/>
                <a:ext cx="525600" cy="334440"/>
              </p14:xfrm>
            </p:contentPart>
          </mc:Choice>
          <mc:Fallback>
            <p:pic>
              <p:nvPicPr>
                <p:cNvPr id="54" name="Freihand 53">
                  <a:extLst>
                    <a:ext uri="{FF2B5EF4-FFF2-40B4-BE49-F238E27FC236}">
                      <a16:creationId xmlns:a16="http://schemas.microsoft.com/office/drawing/2014/main" id="{A9F4F203-4E99-41A9-9A1E-3D3680D26F26}"/>
                    </a:ext>
                  </a:extLst>
                </p:cNvPr>
                <p:cNvPicPr/>
                <p:nvPr/>
              </p:nvPicPr>
              <p:blipFill>
                <a:blip r:embed="rId158"/>
                <a:stretch>
                  <a:fillRect/>
                </a:stretch>
              </p:blipFill>
              <p:spPr>
                <a:xfrm>
                  <a:off x="10205573" y="478147"/>
                  <a:ext cx="534240" cy="34308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55" name="Freihand 54">
                  <a:extLst>
                    <a:ext uri="{FF2B5EF4-FFF2-40B4-BE49-F238E27FC236}">
                      <a16:creationId xmlns:a16="http://schemas.microsoft.com/office/drawing/2014/main" id="{A06F7117-E168-448F-A89F-321BF5A235C9}"/>
                    </a:ext>
                  </a:extLst>
                </p14:cNvPr>
                <p14:cNvContentPartPr/>
                <p14:nvPr/>
              </p14:nvContentPartPr>
              <p14:xfrm>
                <a:off x="10489973" y="946147"/>
                <a:ext cx="96840" cy="90360"/>
              </p14:xfrm>
            </p:contentPart>
          </mc:Choice>
          <mc:Fallback>
            <p:pic>
              <p:nvPicPr>
                <p:cNvPr id="55" name="Freihand 54">
                  <a:extLst>
                    <a:ext uri="{FF2B5EF4-FFF2-40B4-BE49-F238E27FC236}">
                      <a16:creationId xmlns:a16="http://schemas.microsoft.com/office/drawing/2014/main" id="{A06F7117-E168-448F-A89F-321BF5A235C9}"/>
                    </a:ext>
                  </a:extLst>
                </p:cNvPr>
                <p:cNvPicPr/>
                <p:nvPr/>
              </p:nvPicPr>
              <p:blipFill>
                <a:blip r:embed="rId160"/>
                <a:stretch>
                  <a:fillRect/>
                </a:stretch>
              </p:blipFill>
              <p:spPr>
                <a:xfrm>
                  <a:off x="10485653" y="941827"/>
                  <a:ext cx="10548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56" name="Freihand 55">
                  <a:extLst>
                    <a:ext uri="{FF2B5EF4-FFF2-40B4-BE49-F238E27FC236}">
                      <a16:creationId xmlns:a16="http://schemas.microsoft.com/office/drawing/2014/main" id="{44AEE01B-1E90-4A85-8B8C-0A3BC334747C}"/>
                    </a:ext>
                  </a:extLst>
                </p14:cNvPr>
                <p14:cNvContentPartPr/>
                <p14:nvPr/>
              </p14:nvContentPartPr>
              <p14:xfrm>
                <a:off x="10438853" y="866227"/>
                <a:ext cx="156600" cy="107280"/>
              </p14:xfrm>
            </p:contentPart>
          </mc:Choice>
          <mc:Fallback>
            <p:pic>
              <p:nvPicPr>
                <p:cNvPr id="56" name="Freihand 55">
                  <a:extLst>
                    <a:ext uri="{FF2B5EF4-FFF2-40B4-BE49-F238E27FC236}">
                      <a16:creationId xmlns:a16="http://schemas.microsoft.com/office/drawing/2014/main" id="{44AEE01B-1E90-4A85-8B8C-0A3BC334747C}"/>
                    </a:ext>
                  </a:extLst>
                </p:cNvPr>
                <p:cNvPicPr/>
                <p:nvPr/>
              </p:nvPicPr>
              <p:blipFill>
                <a:blip r:embed="rId162"/>
                <a:stretch>
                  <a:fillRect/>
                </a:stretch>
              </p:blipFill>
              <p:spPr>
                <a:xfrm>
                  <a:off x="10434533" y="861907"/>
                  <a:ext cx="16524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57" name="Freihand 56">
                  <a:extLst>
                    <a:ext uri="{FF2B5EF4-FFF2-40B4-BE49-F238E27FC236}">
                      <a16:creationId xmlns:a16="http://schemas.microsoft.com/office/drawing/2014/main" id="{A8E4C2FE-7EFC-4B85-8E87-164C3820645F}"/>
                    </a:ext>
                  </a:extLst>
                </p14:cNvPr>
                <p14:cNvContentPartPr/>
                <p14:nvPr/>
              </p14:nvContentPartPr>
              <p14:xfrm>
                <a:off x="10617053" y="1003027"/>
                <a:ext cx="124920" cy="115560"/>
              </p14:xfrm>
            </p:contentPart>
          </mc:Choice>
          <mc:Fallback>
            <p:pic>
              <p:nvPicPr>
                <p:cNvPr id="57" name="Freihand 56">
                  <a:extLst>
                    <a:ext uri="{FF2B5EF4-FFF2-40B4-BE49-F238E27FC236}">
                      <a16:creationId xmlns:a16="http://schemas.microsoft.com/office/drawing/2014/main" id="{A8E4C2FE-7EFC-4B85-8E87-164C3820645F}"/>
                    </a:ext>
                  </a:extLst>
                </p:cNvPr>
                <p:cNvPicPr/>
                <p:nvPr/>
              </p:nvPicPr>
              <p:blipFill>
                <a:blip r:embed="rId164"/>
                <a:stretch>
                  <a:fillRect/>
                </a:stretch>
              </p:blipFill>
              <p:spPr>
                <a:xfrm>
                  <a:off x="10612733" y="998707"/>
                  <a:ext cx="13356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58" name="Freihand 57">
                  <a:extLst>
                    <a:ext uri="{FF2B5EF4-FFF2-40B4-BE49-F238E27FC236}">
                      <a16:creationId xmlns:a16="http://schemas.microsoft.com/office/drawing/2014/main" id="{0D40586A-1C92-468C-B8E7-5F4348ACAB47}"/>
                    </a:ext>
                  </a:extLst>
                </p14:cNvPr>
                <p14:cNvContentPartPr/>
                <p14:nvPr/>
              </p14:nvContentPartPr>
              <p14:xfrm>
                <a:off x="10637933" y="1062427"/>
                <a:ext cx="240480" cy="47160"/>
              </p14:xfrm>
            </p:contentPart>
          </mc:Choice>
          <mc:Fallback>
            <p:pic>
              <p:nvPicPr>
                <p:cNvPr id="58" name="Freihand 57">
                  <a:extLst>
                    <a:ext uri="{FF2B5EF4-FFF2-40B4-BE49-F238E27FC236}">
                      <a16:creationId xmlns:a16="http://schemas.microsoft.com/office/drawing/2014/main" id="{0D40586A-1C92-468C-B8E7-5F4348ACAB47}"/>
                    </a:ext>
                  </a:extLst>
                </p:cNvPr>
                <p:cNvPicPr/>
                <p:nvPr/>
              </p:nvPicPr>
              <p:blipFill>
                <a:blip r:embed="rId166"/>
                <a:stretch>
                  <a:fillRect/>
                </a:stretch>
              </p:blipFill>
              <p:spPr>
                <a:xfrm>
                  <a:off x="10633613" y="1058107"/>
                  <a:ext cx="24912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59" name="Freihand 58">
                  <a:extLst>
                    <a:ext uri="{FF2B5EF4-FFF2-40B4-BE49-F238E27FC236}">
                      <a16:creationId xmlns:a16="http://schemas.microsoft.com/office/drawing/2014/main" id="{182C1EA4-FD7A-4F0B-A339-8CC020FE0AE1}"/>
                    </a:ext>
                  </a:extLst>
                </p14:cNvPr>
                <p14:cNvContentPartPr/>
                <p14:nvPr/>
              </p14:nvContentPartPr>
              <p14:xfrm>
                <a:off x="10872293" y="1022467"/>
                <a:ext cx="27000" cy="3600"/>
              </p14:xfrm>
            </p:contentPart>
          </mc:Choice>
          <mc:Fallback>
            <p:pic>
              <p:nvPicPr>
                <p:cNvPr id="59" name="Freihand 58">
                  <a:extLst>
                    <a:ext uri="{FF2B5EF4-FFF2-40B4-BE49-F238E27FC236}">
                      <a16:creationId xmlns:a16="http://schemas.microsoft.com/office/drawing/2014/main" id="{182C1EA4-FD7A-4F0B-A339-8CC020FE0AE1}"/>
                    </a:ext>
                  </a:extLst>
                </p:cNvPr>
                <p:cNvPicPr/>
                <p:nvPr/>
              </p:nvPicPr>
              <p:blipFill>
                <a:blip r:embed="rId168"/>
                <a:stretch>
                  <a:fillRect/>
                </a:stretch>
              </p:blipFill>
              <p:spPr>
                <a:xfrm>
                  <a:off x="10867973" y="1018147"/>
                  <a:ext cx="3564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60" name="Freihand 59">
                  <a:extLst>
                    <a:ext uri="{FF2B5EF4-FFF2-40B4-BE49-F238E27FC236}">
                      <a16:creationId xmlns:a16="http://schemas.microsoft.com/office/drawing/2014/main" id="{B3F43CA6-1AA5-46AD-85FB-4A84BFCCF032}"/>
                    </a:ext>
                  </a:extLst>
                </p14:cNvPr>
                <p14:cNvContentPartPr/>
                <p14:nvPr/>
              </p14:nvContentPartPr>
              <p14:xfrm>
                <a:off x="10897133" y="1042987"/>
                <a:ext cx="53280" cy="72000"/>
              </p14:xfrm>
            </p:contentPart>
          </mc:Choice>
          <mc:Fallback>
            <p:pic>
              <p:nvPicPr>
                <p:cNvPr id="60" name="Freihand 59">
                  <a:extLst>
                    <a:ext uri="{FF2B5EF4-FFF2-40B4-BE49-F238E27FC236}">
                      <a16:creationId xmlns:a16="http://schemas.microsoft.com/office/drawing/2014/main" id="{B3F43CA6-1AA5-46AD-85FB-4A84BFCCF032}"/>
                    </a:ext>
                  </a:extLst>
                </p:cNvPr>
                <p:cNvPicPr/>
                <p:nvPr/>
              </p:nvPicPr>
              <p:blipFill>
                <a:blip r:embed="rId170"/>
                <a:stretch>
                  <a:fillRect/>
                </a:stretch>
              </p:blipFill>
              <p:spPr>
                <a:xfrm>
                  <a:off x="10892813" y="1038667"/>
                  <a:ext cx="6192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61" name="Freihand 60">
                  <a:extLst>
                    <a:ext uri="{FF2B5EF4-FFF2-40B4-BE49-F238E27FC236}">
                      <a16:creationId xmlns:a16="http://schemas.microsoft.com/office/drawing/2014/main" id="{33E27A18-BDF4-44B1-93ED-ADCB061841EE}"/>
                    </a:ext>
                  </a:extLst>
                </p14:cNvPr>
                <p14:cNvContentPartPr/>
                <p14:nvPr/>
              </p14:nvContentPartPr>
              <p14:xfrm>
                <a:off x="10979933" y="991867"/>
                <a:ext cx="140760" cy="183960"/>
              </p14:xfrm>
            </p:contentPart>
          </mc:Choice>
          <mc:Fallback>
            <p:pic>
              <p:nvPicPr>
                <p:cNvPr id="61" name="Freihand 60">
                  <a:extLst>
                    <a:ext uri="{FF2B5EF4-FFF2-40B4-BE49-F238E27FC236}">
                      <a16:creationId xmlns:a16="http://schemas.microsoft.com/office/drawing/2014/main" id="{33E27A18-BDF4-44B1-93ED-ADCB061841EE}"/>
                    </a:ext>
                  </a:extLst>
                </p:cNvPr>
                <p:cNvPicPr/>
                <p:nvPr/>
              </p:nvPicPr>
              <p:blipFill>
                <a:blip r:embed="rId172"/>
                <a:stretch>
                  <a:fillRect/>
                </a:stretch>
              </p:blipFill>
              <p:spPr>
                <a:xfrm>
                  <a:off x="10975613" y="987547"/>
                  <a:ext cx="14940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62" name="Freihand 61">
                  <a:extLst>
                    <a:ext uri="{FF2B5EF4-FFF2-40B4-BE49-F238E27FC236}">
                      <a16:creationId xmlns:a16="http://schemas.microsoft.com/office/drawing/2014/main" id="{E5F17078-512D-4E12-8ABB-2F32B717EE28}"/>
                    </a:ext>
                  </a:extLst>
                </p14:cNvPr>
                <p14:cNvContentPartPr/>
                <p14:nvPr/>
              </p14:nvContentPartPr>
              <p14:xfrm>
                <a:off x="11133653" y="980347"/>
                <a:ext cx="80640" cy="114840"/>
              </p14:xfrm>
            </p:contentPart>
          </mc:Choice>
          <mc:Fallback>
            <p:pic>
              <p:nvPicPr>
                <p:cNvPr id="62" name="Freihand 61">
                  <a:extLst>
                    <a:ext uri="{FF2B5EF4-FFF2-40B4-BE49-F238E27FC236}">
                      <a16:creationId xmlns:a16="http://schemas.microsoft.com/office/drawing/2014/main" id="{E5F17078-512D-4E12-8ABB-2F32B717EE28}"/>
                    </a:ext>
                  </a:extLst>
                </p:cNvPr>
                <p:cNvPicPr/>
                <p:nvPr/>
              </p:nvPicPr>
              <p:blipFill>
                <a:blip r:embed="rId174"/>
                <a:stretch>
                  <a:fillRect/>
                </a:stretch>
              </p:blipFill>
              <p:spPr>
                <a:xfrm>
                  <a:off x="11129333" y="976027"/>
                  <a:ext cx="8928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63" name="Freihand 62">
                  <a:extLst>
                    <a:ext uri="{FF2B5EF4-FFF2-40B4-BE49-F238E27FC236}">
                      <a16:creationId xmlns:a16="http://schemas.microsoft.com/office/drawing/2014/main" id="{AEF289BF-A35B-471F-8837-790A1711A09D}"/>
                    </a:ext>
                  </a:extLst>
                </p14:cNvPr>
                <p14:cNvContentPartPr/>
                <p14:nvPr/>
              </p14:nvContentPartPr>
              <p14:xfrm>
                <a:off x="11230133" y="973867"/>
                <a:ext cx="261720" cy="144720"/>
              </p14:xfrm>
            </p:contentPart>
          </mc:Choice>
          <mc:Fallback>
            <p:pic>
              <p:nvPicPr>
                <p:cNvPr id="63" name="Freihand 62">
                  <a:extLst>
                    <a:ext uri="{FF2B5EF4-FFF2-40B4-BE49-F238E27FC236}">
                      <a16:creationId xmlns:a16="http://schemas.microsoft.com/office/drawing/2014/main" id="{AEF289BF-A35B-471F-8837-790A1711A09D}"/>
                    </a:ext>
                  </a:extLst>
                </p:cNvPr>
                <p:cNvPicPr/>
                <p:nvPr/>
              </p:nvPicPr>
              <p:blipFill>
                <a:blip r:embed="rId176"/>
                <a:stretch>
                  <a:fillRect/>
                </a:stretch>
              </p:blipFill>
              <p:spPr>
                <a:xfrm>
                  <a:off x="11225813" y="969547"/>
                  <a:ext cx="27036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9" name="Freihand 18">
                  <a:extLst>
                    <a:ext uri="{FF2B5EF4-FFF2-40B4-BE49-F238E27FC236}">
                      <a16:creationId xmlns:a16="http://schemas.microsoft.com/office/drawing/2014/main" id="{7F9DBFEF-88BE-4EAC-8628-4AE10252B889}"/>
                    </a:ext>
                  </a:extLst>
                </p14:cNvPr>
                <p14:cNvContentPartPr/>
                <p14:nvPr/>
              </p14:nvContentPartPr>
              <p14:xfrm>
                <a:off x="9733613" y="312907"/>
                <a:ext cx="97560" cy="83880"/>
              </p14:xfrm>
            </p:contentPart>
          </mc:Choice>
          <mc:Fallback>
            <p:pic>
              <p:nvPicPr>
                <p:cNvPr id="19" name="Freihand 18">
                  <a:extLst>
                    <a:ext uri="{FF2B5EF4-FFF2-40B4-BE49-F238E27FC236}">
                      <a16:creationId xmlns:a16="http://schemas.microsoft.com/office/drawing/2014/main" id="{7F9DBFEF-88BE-4EAC-8628-4AE10252B889}"/>
                    </a:ext>
                  </a:extLst>
                </p:cNvPr>
                <p:cNvPicPr/>
                <p:nvPr/>
              </p:nvPicPr>
              <p:blipFill>
                <a:blip r:embed="rId178"/>
                <a:stretch>
                  <a:fillRect/>
                </a:stretch>
              </p:blipFill>
              <p:spPr>
                <a:xfrm>
                  <a:off x="9729293" y="308587"/>
                  <a:ext cx="10620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20" name="Freihand 19">
                  <a:extLst>
                    <a:ext uri="{FF2B5EF4-FFF2-40B4-BE49-F238E27FC236}">
                      <a16:creationId xmlns:a16="http://schemas.microsoft.com/office/drawing/2014/main" id="{6DBC16AA-48E4-47E3-B4F7-00DE78CBFA12}"/>
                    </a:ext>
                  </a:extLst>
                </p14:cNvPr>
                <p14:cNvContentPartPr/>
                <p14:nvPr/>
              </p14:nvContentPartPr>
              <p14:xfrm>
                <a:off x="9838373" y="376627"/>
                <a:ext cx="81000" cy="59400"/>
              </p14:xfrm>
            </p:contentPart>
          </mc:Choice>
          <mc:Fallback>
            <p:pic>
              <p:nvPicPr>
                <p:cNvPr id="20" name="Freihand 19">
                  <a:extLst>
                    <a:ext uri="{FF2B5EF4-FFF2-40B4-BE49-F238E27FC236}">
                      <a16:creationId xmlns:a16="http://schemas.microsoft.com/office/drawing/2014/main" id="{6DBC16AA-48E4-47E3-B4F7-00DE78CBFA12}"/>
                    </a:ext>
                  </a:extLst>
                </p:cNvPr>
                <p:cNvPicPr/>
                <p:nvPr/>
              </p:nvPicPr>
              <p:blipFill>
                <a:blip r:embed="rId180"/>
                <a:stretch>
                  <a:fillRect/>
                </a:stretch>
              </p:blipFill>
              <p:spPr>
                <a:xfrm>
                  <a:off x="9834053" y="372307"/>
                  <a:ext cx="8964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21" name="Freihand 20">
                  <a:extLst>
                    <a:ext uri="{FF2B5EF4-FFF2-40B4-BE49-F238E27FC236}">
                      <a16:creationId xmlns:a16="http://schemas.microsoft.com/office/drawing/2014/main" id="{D7E16FE0-DE41-47D1-88DF-C8483F78AD42}"/>
                    </a:ext>
                  </a:extLst>
                </p14:cNvPr>
                <p14:cNvContentPartPr/>
                <p14:nvPr/>
              </p14:nvContentPartPr>
              <p14:xfrm>
                <a:off x="10228613" y="316507"/>
                <a:ext cx="96840" cy="48600"/>
              </p14:xfrm>
            </p:contentPart>
          </mc:Choice>
          <mc:Fallback>
            <p:pic>
              <p:nvPicPr>
                <p:cNvPr id="21" name="Freihand 20">
                  <a:extLst>
                    <a:ext uri="{FF2B5EF4-FFF2-40B4-BE49-F238E27FC236}">
                      <a16:creationId xmlns:a16="http://schemas.microsoft.com/office/drawing/2014/main" id="{D7E16FE0-DE41-47D1-88DF-C8483F78AD42}"/>
                    </a:ext>
                  </a:extLst>
                </p:cNvPr>
                <p:cNvPicPr/>
                <p:nvPr/>
              </p:nvPicPr>
              <p:blipFill>
                <a:blip r:embed="rId182"/>
                <a:stretch>
                  <a:fillRect/>
                </a:stretch>
              </p:blipFill>
              <p:spPr>
                <a:xfrm>
                  <a:off x="10224293" y="312187"/>
                  <a:ext cx="105480" cy="5724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65" name="Freihand 64">
                  <a:extLst>
                    <a:ext uri="{FF2B5EF4-FFF2-40B4-BE49-F238E27FC236}">
                      <a16:creationId xmlns:a16="http://schemas.microsoft.com/office/drawing/2014/main" id="{F09048FF-1AC8-4725-8FC4-050335E435AF}"/>
                    </a:ext>
                  </a:extLst>
                </p14:cNvPr>
                <p14:cNvContentPartPr/>
                <p14:nvPr/>
              </p14:nvContentPartPr>
              <p14:xfrm>
                <a:off x="9119453" y="448267"/>
                <a:ext cx="25200" cy="106920"/>
              </p14:xfrm>
            </p:contentPart>
          </mc:Choice>
          <mc:Fallback>
            <p:pic>
              <p:nvPicPr>
                <p:cNvPr id="65" name="Freihand 64">
                  <a:extLst>
                    <a:ext uri="{FF2B5EF4-FFF2-40B4-BE49-F238E27FC236}">
                      <a16:creationId xmlns:a16="http://schemas.microsoft.com/office/drawing/2014/main" id="{F09048FF-1AC8-4725-8FC4-050335E435AF}"/>
                    </a:ext>
                  </a:extLst>
                </p:cNvPr>
                <p:cNvPicPr/>
                <p:nvPr/>
              </p:nvPicPr>
              <p:blipFill>
                <a:blip r:embed="rId184"/>
                <a:stretch>
                  <a:fillRect/>
                </a:stretch>
              </p:blipFill>
              <p:spPr>
                <a:xfrm>
                  <a:off x="9115133" y="443947"/>
                  <a:ext cx="3384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66" name="Freihand 65">
                  <a:extLst>
                    <a:ext uri="{FF2B5EF4-FFF2-40B4-BE49-F238E27FC236}">
                      <a16:creationId xmlns:a16="http://schemas.microsoft.com/office/drawing/2014/main" id="{120AC1D3-1058-47DB-834B-AD571ADEA03B}"/>
                    </a:ext>
                  </a:extLst>
                </p14:cNvPr>
                <p14:cNvContentPartPr/>
                <p14:nvPr/>
              </p14:nvContentPartPr>
              <p14:xfrm>
                <a:off x="9127013" y="452227"/>
                <a:ext cx="95400" cy="77400"/>
              </p14:xfrm>
            </p:contentPart>
          </mc:Choice>
          <mc:Fallback>
            <p:pic>
              <p:nvPicPr>
                <p:cNvPr id="66" name="Freihand 65">
                  <a:extLst>
                    <a:ext uri="{FF2B5EF4-FFF2-40B4-BE49-F238E27FC236}">
                      <a16:creationId xmlns:a16="http://schemas.microsoft.com/office/drawing/2014/main" id="{120AC1D3-1058-47DB-834B-AD571ADEA03B}"/>
                    </a:ext>
                  </a:extLst>
                </p:cNvPr>
                <p:cNvPicPr/>
                <p:nvPr/>
              </p:nvPicPr>
              <p:blipFill>
                <a:blip r:embed="rId186"/>
                <a:stretch>
                  <a:fillRect/>
                </a:stretch>
              </p:blipFill>
              <p:spPr>
                <a:xfrm>
                  <a:off x="9122693" y="447907"/>
                  <a:ext cx="10404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67" name="Freihand 66">
                  <a:extLst>
                    <a:ext uri="{FF2B5EF4-FFF2-40B4-BE49-F238E27FC236}">
                      <a16:creationId xmlns:a16="http://schemas.microsoft.com/office/drawing/2014/main" id="{BF0C5850-68FA-4256-BD64-7E165E188BB4}"/>
                    </a:ext>
                  </a:extLst>
                </p14:cNvPr>
                <p14:cNvContentPartPr/>
                <p14:nvPr/>
              </p14:nvContentPartPr>
              <p14:xfrm>
                <a:off x="9290453" y="443587"/>
                <a:ext cx="4680" cy="116280"/>
              </p14:xfrm>
            </p:contentPart>
          </mc:Choice>
          <mc:Fallback>
            <p:pic>
              <p:nvPicPr>
                <p:cNvPr id="67" name="Freihand 66">
                  <a:extLst>
                    <a:ext uri="{FF2B5EF4-FFF2-40B4-BE49-F238E27FC236}">
                      <a16:creationId xmlns:a16="http://schemas.microsoft.com/office/drawing/2014/main" id="{BF0C5850-68FA-4256-BD64-7E165E188BB4}"/>
                    </a:ext>
                  </a:extLst>
                </p:cNvPr>
                <p:cNvPicPr/>
                <p:nvPr/>
              </p:nvPicPr>
              <p:blipFill>
                <a:blip r:embed="rId188"/>
                <a:stretch>
                  <a:fillRect/>
                </a:stretch>
              </p:blipFill>
              <p:spPr>
                <a:xfrm>
                  <a:off x="9286133" y="439267"/>
                  <a:ext cx="1332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68" name="Freihand 67">
                  <a:extLst>
                    <a:ext uri="{FF2B5EF4-FFF2-40B4-BE49-F238E27FC236}">
                      <a16:creationId xmlns:a16="http://schemas.microsoft.com/office/drawing/2014/main" id="{CEA9C3D2-DE38-4CE0-848D-D3687E5CCAFF}"/>
                    </a:ext>
                  </a:extLst>
                </p14:cNvPr>
                <p14:cNvContentPartPr/>
                <p14:nvPr/>
              </p14:nvContentPartPr>
              <p14:xfrm>
                <a:off x="9220973" y="432427"/>
                <a:ext cx="125280" cy="163440"/>
              </p14:xfrm>
            </p:contentPart>
          </mc:Choice>
          <mc:Fallback>
            <p:pic>
              <p:nvPicPr>
                <p:cNvPr id="68" name="Freihand 67">
                  <a:extLst>
                    <a:ext uri="{FF2B5EF4-FFF2-40B4-BE49-F238E27FC236}">
                      <a16:creationId xmlns:a16="http://schemas.microsoft.com/office/drawing/2014/main" id="{CEA9C3D2-DE38-4CE0-848D-D3687E5CCAFF}"/>
                    </a:ext>
                  </a:extLst>
                </p:cNvPr>
                <p:cNvPicPr/>
                <p:nvPr/>
              </p:nvPicPr>
              <p:blipFill>
                <a:blip r:embed="rId190"/>
                <a:stretch>
                  <a:fillRect/>
                </a:stretch>
              </p:blipFill>
              <p:spPr>
                <a:xfrm>
                  <a:off x="9216653" y="428107"/>
                  <a:ext cx="13392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69" name="Freihand 68">
                  <a:extLst>
                    <a:ext uri="{FF2B5EF4-FFF2-40B4-BE49-F238E27FC236}">
                      <a16:creationId xmlns:a16="http://schemas.microsoft.com/office/drawing/2014/main" id="{92B455DF-3DFF-4AD9-BE50-A7B8324C73F7}"/>
                    </a:ext>
                  </a:extLst>
                </p14:cNvPr>
                <p14:cNvContentPartPr/>
                <p14:nvPr/>
              </p14:nvContentPartPr>
              <p14:xfrm>
                <a:off x="9366053" y="472027"/>
                <a:ext cx="68400" cy="75600"/>
              </p14:xfrm>
            </p:contentPart>
          </mc:Choice>
          <mc:Fallback>
            <p:pic>
              <p:nvPicPr>
                <p:cNvPr id="69" name="Freihand 68">
                  <a:extLst>
                    <a:ext uri="{FF2B5EF4-FFF2-40B4-BE49-F238E27FC236}">
                      <a16:creationId xmlns:a16="http://schemas.microsoft.com/office/drawing/2014/main" id="{92B455DF-3DFF-4AD9-BE50-A7B8324C73F7}"/>
                    </a:ext>
                  </a:extLst>
                </p:cNvPr>
                <p:cNvPicPr/>
                <p:nvPr/>
              </p:nvPicPr>
              <p:blipFill>
                <a:blip r:embed="rId192"/>
                <a:stretch>
                  <a:fillRect/>
                </a:stretch>
              </p:blipFill>
              <p:spPr>
                <a:xfrm>
                  <a:off x="9361733" y="467707"/>
                  <a:ext cx="7704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22" name="Freihand 21">
                  <a:extLst>
                    <a:ext uri="{FF2B5EF4-FFF2-40B4-BE49-F238E27FC236}">
                      <a16:creationId xmlns:a16="http://schemas.microsoft.com/office/drawing/2014/main" id="{4D03F34E-F1F1-46C6-BD99-182A84234DB8}"/>
                    </a:ext>
                  </a:extLst>
                </p14:cNvPr>
                <p14:cNvContentPartPr/>
                <p14:nvPr/>
              </p14:nvContentPartPr>
              <p14:xfrm>
                <a:off x="10778333" y="313627"/>
                <a:ext cx="152280" cy="63000"/>
              </p14:xfrm>
            </p:contentPart>
          </mc:Choice>
          <mc:Fallback>
            <p:pic>
              <p:nvPicPr>
                <p:cNvPr id="22" name="Freihand 21">
                  <a:extLst>
                    <a:ext uri="{FF2B5EF4-FFF2-40B4-BE49-F238E27FC236}">
                      <a16:creationId xmlns:a16="http://schemas.microsoft.com/office/drawing/2014/main" id="{4D03F34E-F1F1-46C6-BD99-182A84234DB8}"/>
                    </a:ext>
                  </a:extLst>
                </p:cNvPr>
                <p:cNvPicPr/>
                <p:nvPr/>
              </p:nvPicPr>
              <p:blipFill>
                <a:blip r:embed="rId194"/>
                <a:stretch>
                  <a:fillRect/>
                </a:stretch>
              </p:blipFill>
              <p:spPr>
                <a:xfrm>
                  <a:off x="10774013" y="309307"/>
                  <a:ext cx="16092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23" name="Freihand 22">
                  <a:extLst>
                    <a:ext uri="{FF2B5EF4-FFF2-40B4-BE49-F238E27FC236}">
                      <a16:creationId xmlns:a16="http://schemas.microsoft.com/office/drawing/2014/main" id="{B1B3C6A8-19D8-4C70-8468-CBF4400BA00B}"/>
                    </a:ext>
                  </a:extLst>
                </p14:cNvPr>
                <p14:cNvContentPartPr/>
                <p14:nvPr/>
              </p14:nvContentPartPr>
              <p14:xfrm>
                <a:off x="10953293" y="305707"/>
                <a:ext cx="141840" cy="63720"/>
              </p14:xfrm>
            </p:contentPart>
          </mc:Choice>
          <mc:Fallback>
            <p:pic>
              <p:nvPicPr>
                <p:cNvPr id="23" name="Freihand 22">
                  <a:extLst>
                    <a:ext uri="{FF2B5EF4-FFF2-40B4-BE49-F238E27FC236}">
                      <a16:creationId xmlns:a16="http://schemas.microsoft.com/office/drawing/2014/main" id="{B1B3C6A8-19D8-4C70-8468-CBF4400BA00B}"/>
                    </a:ext>
                  </a:extLst>
                </p:cNvPr>
                <p:cNvPicPr/>
                <p:nvPr/>
              </p:nvPicPr>
              <p:blipFill>
                <a:blip r:embed="rId196"/>
                <a:stretch>
                  <a:fillRect/>
                </a:stretch>
              </p:blipFill>
              <p:spPr>
                <a:xfrm>
                  <a:off x="10948973" y="301387"/>
                  <a:ext cx="15048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24" name="Freihand 23">
                  <a:extLst>
                    <a:ext uri="{FF2B5EF4-FFF2-40B4-BE49-F238E27FC236}">
                      <a16:creationId xmlns:a16="http://schemas.microsoft.com/office/drawing/2014/main" id="{D37866AE-6C89-4837-A3A6-815607EE574D}"/>
                    </a:ext>
                  </a:extLst>
                </p14:cNvPr>
                <p14:cNvContentPartPr/>
                <p14:nvPr/>
              </p14:nvContentPartPr>
              <p14:xfrm>
                <a:off x="11133653" y="286267"/>
                <a:ext cx="280800" cy="133920"/>
              </p14:xfrm>
            </p:contentPart>
          </mc:Choice>
          <mc:Fallback>
            <p:pic>
              <p:nvPicPr>
                <p:cNvPr id="24" name="Freihand 23">
                  <a:extLst>
                    <a:ext uri="{FF2B5EF4-FFF2-40B4-BE49-F238E27FC236}">
                      <a16:creationId xmlns:a16="http://schemas.microsoft.com/office/drawing/2014/main" id="{D37866AE-6C89-4837-A3A6-815607EE574D}"/>
                    </a:ext>
                  </a:extLst>
                </p:cNvPr>
                <p:cNvPicPr/>
                <p:nvPr/>
              </p:nvPicPr>
              <p:blipFill>
                <a:blip r:embed="rId198"/>
                <a:stretch>
                  <a:fillRect/>
                </a:stretch>
              </p:blipFill>
              <p:spPr>
                <a:xfrm>
                  <a:off x="11129333" y="281947"/>
                  <a:ext cx="28944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70" name="Freihand 69">
                  <a:extLst>
                    <a:ext uri="{FF2B5EF4-FFF2-40B4-BE49-F238E27FC236}">
                      <a16:creationId xmlns:a16="http://schemas.microsoft.com/office/drawing/2014/main" id="{340E9E2A-5874-4CA3-80DB-761F57B7F7EB}"/>
                    </a:ext>
                  </a:extLst>
                </p14:cNvPr>
                <p14:cNvContentPartPr/>
                <p14:nvPr/>
              </p14:nvContentPartPr>
              <p14:xfrm>
                <a:off x="10732973" y="433507"/>
                <a:ext cx="26280" cy="84240"/>
              </p14:xfrm>
            </p:contentPart>
          </mc:Choice>
          <mc:Fallback>
            <p:pic>
              <p:nvPicPr>
                <p:cNvPr id="70" name="Freihand 69">
                  <a:extLst>
                    <a:ext uri="{FF2B5EF4-FFF2-40B4-BE49-F238E27FC236}">
                      <a16:creationId xmlns:a16="http://schemas.microsoft.com/office/drawing/2014/main" id="{340E9E2A-5874-4CA3-80DB-761F57B7F7EB}"/>
                    </a:ext>
                  </a:extLst>
                </p:cNvPr>
                <p:cNvPicPr/>
                <p:nvPr/>
              </p:nvPicPr>
              <p:blipFill>
                <a:blip r:embed="rId200"/>
                <a:stretch>
                  <a:fillRect/>
                </a:stretch>
              </p:blipFill>
              <p:spPr>
                <a:xfrm>
                  <a:off x="10728653" y="429187"/>
                  <a:ext cx="3492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71" name="Freihand 70">
                  <a:extLst>
                    <a:ext uri="{FF2B5EF4-FFF2-40B4-BE49-F238E27FC236}">
                      <a16:creationId xmlns:a16="http://schemas.microsoft.com/office/drawing/2014/main" id="{C0A211A6-16F1-4521-9BDC-3384DAFBF5A3}"/>
                    </a:ext>
                  </a:extLst>
                </p14:cNvPr>
                <p14:cNvContentPartPr/>
                <p14:nvPr/>
              </p14:nvContentPartPr>
              <p14:xfrm>
                <a:off x="10743413" y="418387"/>
                <a:ext cx="70200" cy="91800"/>
              </p14:xfrm>
            </p:contentPart>
          </mc:Choice>
          <mc:Fallback>
            <p:pic>
              <p:nvPicPr>
                <p:cNvPr id="71" name="Freihand 70">
                  <a:extLst>
                    <a:ext uri="{FF2B5EF4-FFF2-40B4-BE49-F238E27FC236}">
                      <a16:creationId xmlns:a16="http://schemas.microsoft.com/office/drawing/2014/main" id="{C0A211A6-16F1-4521-9BDC-3384DAFBF5A3}"/>
                    </a:ext>
                  </a:extLst>
                </p:cNvPr>
                <p:cNvPicPr/>
                <p:nvPr/>
              </p:nvPicPr>
              <p:blipFill>
                <a:blip r:embed="rId202"/>
                <a:stretch>
                  <a:fillRect/>
                </a:stretch>
              </p:blipFill>
              <p:spPr>
                <a:xfrm>
                  <a:off x="10739093" y="414067"/>
                  <a:ext cx="7884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72" name="Freihand 71">
                  <a:extLst>
                    <a:ext uri="{FF2B5EF4-FFF2-40B4-BE49-F238E27FC236}">
                      <a16:creationId xmlns:a16="http://schemas.microsoft.com/office/drawing/2014/main" id="{834C3BD3-75B6-4325-A73A-99A9F1331A20}"/>
                    </a:ext>
                  </a:extLst>
                </p14:cNvPr>
                <p14:cNvContentPartPr/>
                <p14:nvPr/>
              </p14:nvContentPartPr>
              <p14:xfrm>
                <a:off x="10873013" y="421627"/>
                <a:ext cx="14400" cy="72360"/>
              </p14:xfrm>
            </p:contentPart>
          </mc:Choice>
          <mc:Fallback>
            <p:pic>
              <p:nvPicPr>
                <p:cNvPr id="72" name="Freihand 71">
                  <a:extLst>
                    <a:ext uri="{FF2B5EF4-FFF2-40B4-BE49-F238E27FC236}">
                      <a16:creationId xmlns:a16="http://schemas.microsoft.com/office/drawing/2014/main" id="{834C3BD3-75B6-4325-A73A-99A9F1331A20}"/>
                    </a:ext>
                  </a:extLst>
                </p:cNvPr>
                <p:cNvPicPr/>
                <p:nvPr/>
              </p:nvPicPr>
              <p:blipFill>
                <a:blip r:embed="rId204"/>
                <a:stretch>
                  <a:fillRect/>
                </a:stretch>
              </p:blipFill>
              <p:spPr>
                <a:xfrm>
                  <a:off x="10868693" y="417307"/>
                  <a:ext cx="2304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73" name="Freihand 72">
                  <a:extLst>
                    <a:ext uri="{FF2B5EF4-FFF2-40B4-BE49-F238E27FC236}">
                      <a16:creationId xmlns:a16="http://schemas.microsoft.com/office/drawing/2014/main" id="{D26534B3-7B59-499B-876C-2F78E1CDC61E}"/>
                    </a:ext>
                  </a:extLst>
                </p14:cNvPr>
                <p14:cNvContentPartPr/>
                <p14:nvPr/>
              </p14:nvContentPartPr>
              <p14:xfrm>
                <a:off x="10835213" y="383827"/>
                <a:ext cx="110880" cy="150840"/>
              </p14:xfrm>
            </p:contentPart>
          </mc:Choice>
          <mc:Fallback>
            <p:pic>
              <p:nvPicPr>
                <p:cNvPr id="73" name="Freihand 72">
                  <a:extLst>
                    <a:ext uri="{FF2B5EF4-FFF2-40B4-BE49-F238E27FC236}">
                      <a16:creationId xmlns:a16="http://schemas.microsoft.com/office/drawing/2014/main" id="{D26534B3-7B59-499B-876C-2F78E1CDC61E}"/>
                    </a:ext>
                  </a:extLst>
                </p:cNvPr>
                <p:cNvPicPr/>
                <p:nvPr/>
              </p:nvPicPr>
              <p:blipFill>
                <a:blip r:embed="rId206"/>
                <a:stretch>
                  <a:fillRect/>
                </a:stretch>
              </p:blipFill>
              <p:spPr>
                <a:xfrm>
                  <a:off x="10830893" y="379507"/>
                  <a:ext cx="11952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74" name="Freihand 73">
                  <a:extLst>
                    <a:ext uri="{FF2B5EF4-FFF2-40B4-BE49-F238E27FC236}">
                      <a16:creationId xmlns:a16="http://schemas.microsoft.com/office/drawing/2014/main" id="{DFDDE1D2-3D3F-4C29-A384-CCB100BD03E1}"/>
                    </a:ext>
                  </a:extLst>
                </p14:cNvPr>
                <p14:cNvContentPartPr/>
                <p14:nvPr/>
              </p14:nvContentPartPr>
              <p14:xfrm>
                <a:off x="10963373" y="417307"/>
                <a:ext cx="107640" cy="121680"/>
              </p14:xfrm>
            </p:contentPart>
          </mc:Choice>
          <mc:Fallback>
            <p:pic>
              <p:nvPicPr>
                <p:cNvPr id="74" name="Freihand 73">
                  <a:extLst>
                    <a:ext uri="{FF2B5EF4-FFF2-40B4-BE49-F238E27FC236}">
                      <a16:creationId xmlns:a16="http://schemas.microsoft.com/office/drawing/2014/main" id="{DFDDE1D2-3D3F-4C29-A384-CCB100BD03E1}"/>
                    </a:ext>
                  </a:extLst>
                </p:cNvPr>
                <p:cNvPicPr/>
                <p:nvPr/>
              </p:nvPicPr>
              <p:blipFill>
                <a:blip r:embed="rId208"/>
                <a:stretch>
                  <a:fillRect/>
                </a:stretch>
              </p:blipFill>
              <p:spPr>
                <a:xfrm>
                  <a:off x="10959053" y="412987"/>
                  <a:ext cx="11628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79" name="Freihand 78">
                  <a:extLst>
                    <a:ext uri="{FF2B5EF4-FFF2-40B4-BE49-F238E27FC236}">
                      <a16:creationId xmlns:a16="http://schemas.microsoft.com/office/drawing/2014/main" id="{DDB7312D-A49C-43DC-A74F-0472B6EF0FCC}"/>
                    </a:ext>
                  </a:extLst>
                </p14:cNvPr>
                <p14:cNvContentPartPr/>
                <p14:nvPr/>
              </p14:nvContentPartPr>
              <p14:xfrm>
                <a:off x="11209253" y="616387"/>
                <a:ext cx="79920" cy="65160"/>
              </p14:xfrm>
            </p:contentPart>
          </mc:Choice>
          <mc:Fallback>
            <p:pic>
              <p:nvPicPr>
                <p:cNvPr id="79" name="Freihand 78">
                  <a:extLst>
                    <a:ext uri="{FF2B5EF4-FFF2-40B4-BE49-F238E27FC236}">
                      <a16:creationId xmlns:a16="http://schemas.microsoft.com/office/drawing/2014/main" id="{DDB7312D-A49C-43DC-A74F-0472B6EF0FCC}"/>
                    </a:ext>
                  </a:extLst>
                </p:cNvPr>
                <p:cNvPicPr/>
                <p:nvPr/>
              </p:nvPicPr>
              <p:blipFill>
                <a:blip r:embed="rId210"/>
                <a:stretch>
                  <a:fillRect/>
                </a:stretch>
              </p:blipFill>
              <p:spPr>
                <a:xfrm>
                  <a:off x="11204933" y="612067"/>
                  <a:ext cx="8856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80" name="Freihand 79">
                  <a:extLst>
                    <a:ext uri="{FF2B5EF4-FFF2-40B4-BE49-F238E27FC236}">
                      <a16:creationId xmlns:a16="http://schemas.microsoft.com/office/drawing/2014/main" id="{85A80563-A806-47A9-91BC-81012BE9BC31}"/>
                    </a:ext>
                  </a:extLst>
                </p14:cNvPr>
                <p14:cNvContentPartPr/>
                <p14:nvPr/>
              </p14:nvContentPartPr>
              <p14:xfrm>
                <a:off x="11281973" y="561667"/>
                <a:ext cx="63360" cy="107640"/>
              </p14:xfrm>
            </p:contentPart>
          </mc:Choice>
          <mc:Fallback>
            <p:pic>
              <p:nvPicPr>
                <p:cNvPr id="80" name="Freihand 79">
                  <a:extLst>
                    <a:ext uri="{FF2B5EF4-FFF2-40B4-BE49-F238E27FC236}">
                      <a16:creationId xmlns:a16="http://schemas.microsoft.com/office/drawing/2014/main" id="{85A80563-A806-47A9-91BC-81012BE9BC31}"/>
                    </a:ext>
                  </a:extLst>
                </p:cNvPr>
                <p:cNvPicPr/>
                <p:nvPr/>
              </p:nvPicPr>
              <p:blipFill>
                <a:blip r:embed="rId212"/>
                <a:stretch>
                  <a:fillRect/>
                </a:stretch>
              </p:blipFill>
              <p:spPr>
                <a:xfrm>
                  <a:off x="11277653" y="557347"/>
                  <a:ext cx="7200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81" name="Freihand 80">
                  <a:extLst>
                    <a:ext uri="{FF2B5EF4-FFF2-40B4-BE49-F238E27FC236}">
                      <a16:creationId xmlns:a16="http://schemas.microsoft.com/office/drawing/2014/main" id="{D39F6310-8E8B-40EB-AEBD-01A495ADD0CE}"/>
                    </a:ext>
                  </a:extLst>
                </p14:cNvPr>
                <p14:cNvContentPartPr/>
                <p14:nvPr/>
              </p14:nvContentPartPr>
              <p14:xfrm>
                <a:off x="11388893" y="433507"/>
                <a:ext cx="63360" cy="115560"/>
              </p14:xfrm>
            </p:contentPart>
          </mc:Choice>
          <mc:Fallback>
            <p:pic>
              <p:nvPicPr>
                <p:cNvPr id="81" name="Freihand 80">
                  <a:extLst>
                    <a:ext uri="{FF2B5EF4-FFF2-40B4-BE49-F238E27FC236}">
                      <a16:creationId xmlns:a16="http://schemas.microsoft.com/office/drawing/2014/main" id="{D39F6310-8E8B-40EB-AEBD-01A495ADD0CE}"/>
                    </a:ext>
                  </a:extLst>
                </p:cNvPr>
                <p:cNvPicPr/>
                <p:nvPr/>
              </p:nvPicPr>
              <p:blipFill>
                <a:blip r:embed="rId214"/>
                <a:stretch>
                  <a:fillRect/>
                </a:stretch>
              </p:blipFill>
              <p:spPr>
                <a:xfrm>
                  <a:off x="11384573" y="429187"/>
                  <a:ext cx="7200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82" name="Freihand 81">
                  <a:extLst>
                    <a:ext uri="{FF2B5EF4-FFF2-40B4-BE49-F238E27FC236}">
                      <a16:creationId xmlns:a16="http://schemas.microsoft.com/office/drawing/2014/main" id="{22B69B39-DAD1-4D66-99D0-5CB35ECD45AD}"/>
                    </a:ext>
                  </a:extLst>
                </p14:cNvPr>
                <p14:cNvContentPartPr/>
                <p14:nvPr/>
              </p14:nvContentPartPr>
              <p14:xfrm>
                <a:off x="11455133" y="516667"/>
                <a:ext cx="66240" cy="52560"/>
              </p14:xfrm>
            </p:contentPart>
          </mc:Choice>
          <mc:Fallback>
            <p:pic>
              <p:nvPicPr>
                <p:cNvPr id="82" name="Freihand 81">
                  <a:extLst>
                    <a:ext uri="{FF2B5EF4-FFF2-40B4-BE49-F238E27FC236}">
                      <a16:creationId xmlns:a16="http://schemas.microsoft.com/office/drawing/2014/main" id="{22B69B39-DAD1-4D66-99D0-5CB35ECD45AD}"/>
                    </a:ext>
                  </a:extLst>
                </p:cNvPr>
                <p:cNvPicPr/>
                <p:nvPr/>
              </p:nvPicPr>
              <p:blipFill>
                <a:blip r:embed="rId216"/>
                <a:stretch>
                  <a:fillRect/>
                </a:stretch>
              </p:blipFill>
              <p:spPr>
                <a:xfrm>
                  <a:off x="11450813" y="512347"/>
                  <a:ext cx="7488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83" name="Freihand 82">
                  <a:extLst>
                    <a:ext uri="{FF2B5EF4-FFF2-40B4-BE49-F238E27FC236}">
                      <a16:creationId xmlns:a16="http://schemas.microsoft.com/office/drawing/2014/main" id="{0D6D939E-2E98-430E-BC9D-6351BCA3A34F}"/>
                    </a:ext>
                  </a:extLst>
                </p14:cNvPr>
                <p14:cNvContentPartPr/>
                <p14:nvPr/>
              </p14:nvContentPartPr>
              <p14:xfrm>
                <a:off x="11587973" y="433147"/>
                <a:ext cx="90000" cy="16560"/>
              </p14:xfrm>
            </p:contentPart>
          </mc:Choice>
          <mc:Fallback>
            <p:pic>
              <p:nvPicPr>
                <p:cNvPr id="83" name="Freihand 82">
                  <a:extLst>
                    <a:ext uri="{FF2B5EF4-FFF2-40B4-BE49-F238E27FC236}">
                      <a16:creationId xmlns:a16="http://schemas.microsoft.com/office/drawing/2014/main" id="{0D6D939E-2E98-430E-BC9D-6351BCA3A34F}"/>
                    </a:ext>
                  </a:extLst>
                </p:cNvPr>
                <p:cNvPicPr/>
                <p:nvPr/>
              </p:nvPicPr>
              <p:blipFill>
                <a:blip r:embed="rId218"/>
                <a:stretch>
                  <a:fillRect/>
                </a:stretch>
              </p:blipFill>
              <p:spPr>
                <a:xfrm>
                  <a:off x="11583653" y="428827"/>
                  <a:ext cx="9864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84" name="Freihand 83">
                  <a:extLst>
                    <a:ext uri="{FF2B5EF4-FFF2-40B4-BE49-F238E27FC236}">
                      <a16:creationId xmlns:a16="http://schemas.microsoft.com/office/drawing/2014/main" id="{C944FB41-4C83-496F-8D77-A7E52EF1256A}"/>
                    </a:ext>
                  </a:extLst>
                </p14:cNvPr>
                <p14:cNvContentPartPr/>
                <p14:nvPr/>
              </p14:nvContentPartPr>
              <p14:xfrm>
                <a:off x="11589413" y="470947"/>
                <a:ext cx="82440" cy="16200"/>
              </p14:xfrm>
            </p:contentPart>
          </mc:Choice>
          <mc:Fallback>
            <p:pic>
              <p:nvPicPr>
                <p:cNvPr id="84" name="Freihand 83">
                  <a:extLst>
                    <a:ext uri="{FF2B5EF4-FFF2-40B4-BE49-F238E27FC236}">
                      <a16:creationId xmlns:a16="http://schemas.microsoft.com/office/drawing/2014/main" id="{C944FB41-4C83-496F-8D77-A7E52EF1256A}"/>
                    </a:ext>
                  </a:extLst>
                </p:cNvPr>
                <p:cNvPicPr/>
                <p:nvPr/>
              </p:nvPicPr>
              <p:blipFill>
                <a:blip r:embed="rId220"/>
                <a:stretch>
                  <a:fillRect/>
                </a:stretch>
              </p:blipFill>
              <p:spPr>
                <a:xfrm>
                  <a:off x="11585093" y="466627"/>
                  <a:ext cx="9108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85" name="Freihand 84">
                  <a:extLst>
                    <a:ext uri="{FF2B5EF4-FFF2-40B4-BE49-F238E27FC236}">
                      <a16:creationId xmlns:a16="http://schemas.microsoft.com/office/drawing/2014/main" id="{B499B351-42CC-4361-AE26-0312BED5E980}"/>
                    </a:ext>
                  </a:extLst>
                </p14:cNvPr>
                <p14:cNvContentPartPr/>
                <p14:nvPr/>
              </p14:nvContentPartPr>
              <p14:xfrm>
                <a:off x="11707133" y="272947"/>
                <a:ext cx="74520" cy="119880"/>
              </p14:xfrm>
            </p:contentPart>
          </mc:Choice>
          <mc:Fallback>
            <p:pic>
              <p:nvPicPr>
                <p:cNvPr id="85" name="Freihand 84">
                  <a:extLst>
                    <a:ext uri="{FF2B5EF4-FFF2-40B4-BE49-F238E27FC236}">
                      <a16:creationId xmlns:a16="http://schemas.microsoft.com/office/drawing/2014/main" id="{B499B351-42CC-4361-AE26-0312BED5E980}"/>
                    </a:ext>
                  </a:extLst>
                </p:cNvPr>
                <p:cNvPicPr/>
                <p:nvPr/>
              </p:nvPicPr>
              <p:blipFill>
                <a:blip r:embed="rId222"/>
                <a:stretch>
                  <a:fillRect/>
                </a:stretch>
              </p:blipFill>
              <p:spPr>
                <a:xfrm>
                  <a:off x="11702813" y="268627"/>
                  <a:ext cx="8316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86" name="Freihand 85">
                  <a:extLst>
                    <a:ext uri="{FF2B5EF4-FFF2-40B4-BE49-F238E27FC236}">
                      <a16:creationId xmlns:a16="http://schemas.microsoft.com/office/drawing/2014/main" id="{50AF3EDE-FDA5-47AC-B5B5-FC25C0D81191}"/>
                    </a:ext>
                  </a:extLst>
                </p14:cNvPr>
                <p14:cNvContentPartPr/>
                <p14:nvPr/>
              </p14:nvContentPartPr>
              <p14:xfrm>
                <a:off x="11688053" y="379507"/>
                <a:ext cx="170640" cy="61200"/>
              </p14:xfrm>
            </p:contentPart>
          </mc:Choice>
          <mc:Fallback>
            <p:pic>
              <p:nvPicPr>
                <p:cNvPr id="86" name="Freihand 85">
                  <a:extLst>
                    <a:ext uri="{FF2B5EF4-FFF2-40B4-BE49-F238E27FC236}">
                      <a16:creationId xmlns:a16="http://schemas.microsoft.com/office/drawing/2014/main" id="{50AF3EDE-FDA5-47AC-B5B5-FC25C0D81191}"/>
                    </a:ext>
                  </a:extLst>
                </p:cNvPr>
                <p:cNvPicPr/>
                <p:nvPr/>
              </p:nvPicPr>
              <p:blipFill>
                <a:blip r:embed="rId224"/>
                <a:stretch>
                  <a:fillRect/>
                </a:stretch>
              </p:blipFill>
              <p:spPr>
                <a:xfrm>
                  <a:off x="11683733" y="375187"/>
                  <a:ext cx="17928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87" name="Freihand 86">
                  <a:extLst>
                    <a:ext uri="{FF2B5EF4-FFF2-40B4-BE49-F238E27FC236}">
                      <a16:creationId xmlns:a16="http://schemas.microsoft.com/office/drawing/2014/main" id="{4E7FF863-08F5-45B2-936A-C8AE662062CB}"/>
                    </a:ext>
                  </a:extLst>
                </p14:cNvPr>
                <p14:cNvContentPartPr/>
                <p14:nvPr/>
              </p14:nvContentPartPr>
              <p14:xfrm>
                <a:off x="11665733" y="489307"/>
                <a:ext cx="52200" cy="123120"/>
              </p14:xfrm>
            </p:contentPart>
          </mc:Choice>
          <mc:Fallback>
            <p:pic>
              <p:nvPicPr>
                <p:cNvPr id="87" name="Freihand 86">
                  <a:extLst>
                    <a:ext uri="{FF2B5EF4-FFF2-40B4-BE49-F238E27FC236}">
                      <a16:creationId xmlns:a16="http://schemas.microsoft.com/office/drawing/2014/main" id="{4E7FF863-08F5-45B2-936A-C8AE662062CB}"/>
                    </a:ext>
                  </a:extLst>
                </p:cNvPr>
                <p:cNvPicPr/>
                <p:nvPr/>
              </p:nvPicPr>
              <p:blipFill>
                <a:blip r:embed="rId226"/>
                <a:stretch>
                  <a:fillRect/>
                </a:stretch>
              </p:blipFill>
              <p:spPr>
                <a:xfrm>
                  <a:off x="11661413" y="484987"/>
                  <a:ext cx="6084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88" name="Freihand 87">
                  <a:extLst>
                    <a:ext uri="{FF2B5EF4-FFF2-40B4-BE49-F238E27FC236}">
                      <a16:creationId xmlns:a16="http://schemas.microsoft.com/office/drawing/2014/main" id="{FC7D2B0B-83CC-40CF-8772-D1AA0371E5EB}"/>
                    </a:ext>
                  </a:extLst>
                </p14:cNvPr>
                <p14:cNvContentPartPr/>
                <p14:nvPr/>
              </p14:nvContentPartPr>
              <p14:xfrm>
                <a:off x="11757173" y="488587"/>
                <a:ext cx="6840" cy="89640"/>
              </p14:xfrm>
            </p:contentPart>
          </mc:Choice>
          <mc:Fallback>
            <p:pic>
              <p:nvPicPr>
                <p:cNvPr id="88" name="Freihand 87">
                  <a:extLst>
                    <a:ext uri="{FF2B5EF4-FFF2-40B4-BE49-F238E27FC236}">
                      <a16:creationId xmlns:a16="http://schemas.microsoft.com/office/drawing/2014/main" id="{FC7D2B0B-83CC-40CF-8772-D1AA0371E5EB}"/>
                    </a:ext>
                  </a:extLst>
                </p:cNvPr>
                <p:cNvPicPr/>
                <p:nvPr/>
              </p:nvPicPr>
              <p:blipFill>
                <a:blip r:embed="rId228"/>
                <a:stretch>
                  <a:fillRect/>
                </a:stretch>
              </p:blipFill>
              <p:spPr>
                <a:xfrm>
                  <a:off x="11752853" y="484267"/>
                  <a:ext cx="1548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89" name="Freihand 88">
                  <a:extLst>
                    <a:ext uri="{FF2B5EF4-FFF2-40B4-BE49-F238E27FC236}">
                      <a16:creationId xmlns:a16="http://schemas.microsoft.com/office/drawing/2014/main" id="{7A625F7F-2C9B-4B13-9E5D-3FBDF2D195D7}"/>
                    </a:ext>
                  </a:extLst>
                </p14:cNvPr>
                <p14:cNvContentPartPr/>
                <p14:nvPr/>
              </p14:nvContentPartPr>
              <p14:xfrm>
                <a:off x="11722253" y="506587"/>
                <a:ext cx="65520" cy="34560"/>
              </p14:xfrm>
            </p:contentPart>
          </mc:Choice>
          <mc:Fallback>
            <p:pic>
              <p:nvPicPr>
                <p:cNvPr id="89" name="Freihand 88">
                  <a:extLst>
                    <a:ext uri="{FF2B5EF4-FFF2-40B4-BE49-F238E27FC236}">
                      <a16:creationId xmlns:a16="http://schemas.microsoft.com/office/drawing/2014/main" id="{7A625F7F-2C9B-4B13-9E5D-3FBDF2D195D7}"/>
                    </a:ext>
                  </a:extLst>
                </p:cNvPr>
                <p:cNvPicPr/>
                <p:nvPr/>
              </p:nvPicPr>
              <p:blipFill>
                <a:blip r:embed="rId230"/>
                <a:stretch>
                  <a:fillRect/>
                </a:stretch>
              </p:blipFill>
              <p:spPr>
                <a:xfrm>
                  <a:off x="11717933" y="502267"/>
                  <a:ext cx="7416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90" name="Freihand 89">
                  <a:extLst>
                    <a:ext uri="{FF2B5EF4-FFF2-40B4-BE49-F238E27FC236}">
                      <a16:creationId xmlns:a16="http://schemas.microsoft.com/office/drawing/2014/main" id="{CE4E6738-A5EE-4B6A-A2D2-2183F74BC8EE}"/>
                    </a:ext>
                  </a:extLst>
                </p14:cNvPr>
                <p14:cNvContentPartPr/>
                <p14:nvPr/>
              </p14:nvContentPartPr>
              <p14:xfrm>
                <a:off x="11796773" y="444667"/>
                <a:ext cx="92160" cy="93240"/>
              </p14:xfrm>
            </p:contentPart>
          </mc:Choice>
          <mc:Fallback>
            <p:pic>
              <p:nvPicPr>
                <p:cNvPr id="90" name="Freihand 89">
                  <a:extLst>
                    <a:ext uri="{FF2B5EF4-FFF2-40B4-BE49-F238E27FC236}">
                      <a16:creationId xmlns:a16="http://schemas.microsoft.com/office/drawing/2014/main" id="{CE4E6738-A5EE-4B6A-A2D2-2183F74BC8EE}"/>
                    </a:ext>
                  </a:extLst>
                </p:cNvPr>
                <p:cNvPicPr/>
                <p:nvPr/>
              </p:nvPicPr>
              <p:blipFill>
                <a:blip r:embed="rId232"/>
                <a:stretch>
                  <a:fillRect/>
                </a:stretch>
              </p:blipFill>
              <p:spPr>
                <a:xfrm>
                  <a:off x="11792453" y="440347"/>
                  <a:ext cx="10080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91" name="Freihand 90">
                  <a:extLst>
                    <a:ext uri="{FF2B5EF4-FFF2-40B4-BE49-F238E27FC236}">
                      <a16:creationId xmlns:a16="http://schemas.microsoft.com/office/drawing/2014/main" id="{710A3C47-2A83-4D05-895E-12EBD4B20AF9}"/>
                    </a:ext>
                  </a:extLst>
                </p14:cNvPr>
                <p14:cNvContentPartPr/>
                <p14:nvPr/>
              </p14:nvContentPartPr>
              <p14:xfrm>
                <a:off x="11924213" y="289507"/>
                <a:ext cx="70560" cy="93960"/>
              </p14:xfrm>
            </p:contentPart>
          </mc:Choice>
          <mc:Fallback>
            <p:pic>
              <p:nvPicPr>
                <p:cNvPr id="91" name="Freihand 90">
                  <a:extLst>
                    <a:ext uri="{FF2B5EF4-FFF2-40B4-BE49-F238E27FC236}">
                      <a16:creationId xmlns:a16="http://schemas.microsoft.com/office/drawing/2014/main" id="{710A3C47-2A83-4D05-895E-12EBD4B20AF9}"/>
                    </a:ext>
                  </a:extLst>
                </p:cNvPr>
                <p:cNvPicPr/>
                <p:nvPr/>
              </p:nvPicPr>
              <p:blipFill>
                <a:blip r:embed="rId234"/>
                <a:stretch>
                  <a:fillRect/>
                </a:stretch>
              </p:blipFill>
              <p:spPr>
                <a:xfrm>
                  <a:off x="11919893" y="285187"/>
                  <a:ext cx="7920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92" name="Freihand 91">
                  <a:extLst>
                    <a:ext uri="{FF2B5EF4-FFF2-40B4-BE49-F238E27FC236}">
                      <a16:creationId xmlns:a16="http://schemas.microsoft.com/office/drawing/2014/main" id="{C7066921-CA09-46E5-82F2-71C716D566CC}"/>
                    </a:ext>
                  </a:extLst>
                </p14:cNvPr>
                <p14:cNvContentPartPr/>
                <p14:nvPr/>
              </p14:nvContentPartPr>
              <p14:xfrm>
                <a:off x="11991173" y="355027"/>
                <a:ext cx="55440" cy="85680"/>
              </p14:xfrm>
            </p:contentPart>
          </mc:Choice>
          <mc:Fallback>
            <p:pic>
              <p:nvPicPr>
                <p:cNvPr id="92" name="Freihand 91">
                  <a:extLst>
                    <a:ext uri="{FF2B5EF4-FFF2-40B4-BE49-F238E27FC236}">
                      <a16:creationId xmlns:a16="http://schemas.microsoft.com/office/drawing/2014/main" id="{C7066921-CA09-46E5-82F2-71C716D566CC}"/>
                    </a:ext>
                  </a:extLst>
                </p:cNvPr>
                <p:cNvPicPr/>
                <p:nvPr/>
              </p:nvPicPr>
              <p:blipFill>
                <a:blip r:embed="rId236"/>
                <a:stretch>
                  <a:fillRect/>
                </a:stretch>
              </p:blipFill>
              <p:spPr>
                <a:xfrm>
                  <a:off x="11986853" y="350707"/>
                  <a:ext cx="6408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94" name="Freihand 93">
                  <a:extLst>
                    <a:ext uri="{FF2B5EF4-FFF2-40B4-BE49-F238E27FC236}">
                      <a16:creationId xmlns:a16="http://schemas.microsoft.com/office/drawing/2014/main" id="{107A9B86-9769-419F-A4DE-D7D1B350DDE2}"/>
                    </a:ext>
                  </a:extLst>
                </p14:cNvPr>
                <p14:cNvContentPartPr/>
                <p14:nvPr/>
              </p14:nvContentPartPr>
              <p14:xfrm>
                <a:off x="9610853" y="344947"/>
                <a:ext cx="1752120" cy="214200"/>
              </p14:xfrm>
            </p:contentPart>
          </mc:Choice>
          <mc:Fallback>
            <p:pic>
              <p:nvPicPr>
                <p:cNvPr id="94" name="Freihand 93">
                  <a:extLst>
                    <a:ext uri="{FF2B5EF4-FFF2-40B4-BE49-F238E27FC236}">
                      <a16:creationId xmlns:a16="http://schemas.microsoft.com/office/drawing/2014/main" id="{107A9B86-9769-419F-A4DE-D7D1B350DDE2}"/>
                    </a:ext>
                  </a:extLst>
                </p:cNvPr>
                <p:cNvPicPr/>
                <p:nvPr/>
              </p:nvPicPr>
              <p:blipFill>
                <a:blip r:embed="rId238"/>
                <a:stretch>
                  <a:fillRect/>
                </a:stretch>
              </p:blipFill>
              <p:spPr>
                <a:xfrm>
                  <a:off x="9606533" y="340627"/>
                  <a:ext cx="1760760" cy="22284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95" name="Freihand 94">
                  <a:extLst>
                    <a:ext uri="{FF2B5EF4-FFF2-40B4-BE49-F238E27FC236}">
                      <a16:creationId xmlns:a16="http://schemas.microsoft.com/office/drawing/2014/main" id="{170F507B-DA9B-49C1-B824-4D42AA99F734}"/>
                    </a:ext>
                  </a:extLst>
                </p14:cNvPr>
                <p14:cNvContentPartPr/>
                <p14:nvPr/>
              </p14:nvContentPartPr>
              <p14:xfrm>
                <a:off x="9537053" y="463747"/>
                <a:ext cx="161640" cy="164520"/>
              </p14:xfrm>
            </p:contentPart>
          </mc:Choice>
          <mc:Fallback>
            <p:pic>
              <p:nvPicPr>
                <p:cNvPr id="95" name="Freihand 94">
                  <a:extLst>
                    <a:ext uri="{FF2B5EF4-FFF2-40B4-BE49-F238E27FC236}">
                      <a16:creationId xmlns:a16="http://schemas.microsoft.com/office/drawing/2014/main" id="{170F507B-DA9B-49C1-B824-4D42AA99F734}"/>
                    </a:ext>
                  </a:extLst>
                </p:cNvPr>
                <p:cNvPicPr/>
                <p:nvPr/>
              </p:nvPicPr>
              <p:blipFill>
                <a:blip r:embed="rId240"/>
                <a:stretch>
                  <a:fillRect/>
                </a:stretch>
              </p:blipFill>
              <p:spPr>
                <a:xfrm>
                  <a:off x="9532733" y="459427"/>
                  <a:ext cx="17028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102" name="Freihand 101">
                  <a:extLst>
                    <a:ext uri="{FF2B5EF4-FFF2-40B4-BE49-F238E27FC236}">
                      <a16:creationId xmlns:a16="http://schemas.microsoft.com/office/drawing/2014/main" id="{9DE9ABD7-5937-479A-81EA-C941BC60DF96}"/>
                    </a:ext>
                  </a:extLst>
                </p14:cNvPr>
                <p14:cNvContentPartPr/>
                <p14:nvPr/>
              </p14:nvContentPartPr>
              <p14:xfrm>
                <a:off x="8066093" y="1705387"/>
                <a:ext cx="100440" cy="12240"/>
              </p14:xfrm>
            </p:contentPart>
          </mc:Choice>
          <mc:Fallback>
            <p:pic>
              <p:nvPicPr>
                <p:cNvPr id="102" name="Freihand 101">
                  <a:extLst>
                    <a:ext uri="{FF2B5EF4-FFF2-40B4-BE49-F238E27FC236}">
                      <a16:creationId xmlns:a16="http://schemas.microsoft.com/office/drawing/2014/main" id="{9DE9ABD7-5937-479A-81EA-C941BC60DF96}"/>
                    </a:ext>
                  </a:extLst>
                </p:cNvPr>
                <p:cNvPicPr/>
                <p:nvPr/>
              </p:nvPicPr>
              <p:blipFill>
                <a:blip r:embed="rId242"/>
                <a:stretch>
                  <a:fillRect/>
                </a:stretch>
              </p:blipFill>
              <p:spPr>
                <a:xfrm>
                  <a:off x="8061773" y="1701067"/>
                  <a:ext cx="109080" cy="2088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03" name="Freihand 102">
                  <a:extLst>
                    <a:ext uri="{FF2B5EF4-FFF2-40B4-BE49-F238E27FC236}">
                      <a16:creationId xmlns:a16="http://schemas.microsoft.com/office/drawing/2014/main" id="{11ED1076-BE4D-4297-9D31-6B058097223D}"/>
                    </a:ext>
                  </a:extLst>
                </p14:cNvPr>
                <p14:cNvContentPartPr/>
                <p14:nvPr/>
              </p14:nvContentPartPr>
              <p14:xfrm>
                <a:off x="8043773" y="1752187"/>
                <a:ext cx="137520" cy="10440"/>
              </p14:xfrm>
            </p:contentPart>
          </mc:Choice>
          <mc:Fallback>
            <p:pic>
              <p:nvPicPr>
                <p:cNvPr id="103" name="Freihand 102">
                  <a:extLst>
                    <a:ext uri="{FF2B5EF4-FFF2-40B4-BE49-F238E27FC236}">
                      <a16:creationId xmlns:a16="http://schemas.microsoft.com/office/drawing/2014/main" id="{11ED1076-BE4D-4297-9D31-6B058097223D}"/>
                    </a:ext>
                  </a:extLst>
                </p:cNvPr>
                <p:cNvPicPr/>
                <p:nvPr/>
              </p:nvPicPr>
              <p:blipFill>
                <a:blip r:embed="rId244"/>
                <a:stretch>
                  <a:fillRect/>
                </a:stretch>
              </p:blipFill>
              <p:spPr>
                <a:xfrm>
                  <a:off x="8039453" y="1747867"/>
                  <a:ext cx="14616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107" name="Freihand 106">
                  <a:extLst>
                    <a:ext uri="{FF2B5EF4-FFF2-40B4-BE49-F238E27FC236}">
                      <a16:creationId xmlns:a16="http://schemas.microsoft.com/office/drawing/2014/main" id="{A1996635-1356-4883-8CD5-B0B966D506CD}"/>
                    </a:ext>
                  </a:extLst>
                </p14:cNvPr>
                <p14:cNvContentPartPr/>
                <p14:nvPr/>
              </p14:nvContentPartPr>
              <p14:xfrm>
                <a:off x="9156533" y="735187"/>
                <a:ext cx="15120" cy="84960"/>
              </p14:xfrm>
            </p:contentPart>
          </mc:Choice>
          <mc:Fallback>
            <p:pic>
              <p:nvPicPr>
                <p:cNvPr id="107" name="Freihand 106">
                  <a:extLst>
                    <a:ext uri="{FF2B5EF4-FFF2-40B4-BE49-F238E27FC236}">
                      <a16:creationId xmlns:a16="http://schemas.microsoft.com/office/drawing/2014/main" id="{A1996635-1356-4883-8CD5-B0B966D506CD}"/>
                    </a:ext>
                  </a:extLst>
                </p:cNvPr>
                <p:cNvPicPr/>
                <p:nvPr/>
              </p:nvPicPr>
              <p:blipFill>
                <a:blip r:embed="rId246"/>
                <a:stretch>
                  <a:fillRect/>
                </a:stretch>
              </p:blipFill>
              <p:spPr>
                <a:xfrm>
                  <a:off x="9152213" y="730867"/>
                  <a:ext cx="2376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108" name="Freihand 107">
                  <a:extLst>
                    <a:ext uri="{FF2B5EF4-FFF2-40B4-BE49-F238E27FC236}">
                      <a16:creationId xmlns:a16="http://schemas.microsoft.com/office/drawing/2014/main" id="{944D31FE-8CA8-4629-95E6-40935CAC0DB7}"/>
                    </a:ext>
                  </a:extLst>
                </p14:cNvPr>
                <p14:cNvContentPartPr/>
                <p14:nvPr/>
              </p14:nvContentPartPr>
              <p14:xfrm>
                <a:off x="9133493" y="703147"/>
                <a:ext cx="63360" cy="49680"/>
              </p14:xfrm>
            </p:contentPart>
          </mc:Choice>
          <mc:Fallback>
            <p:pic>
              <p:nvPicPr>
                <p:cNvPr id="108" name="Freihand 107">
                  <a:extLst>
                    <a:ext uri="{FF2B5EF4-FFF2-40B4-BE49-F238E27FC236}">
                      <a16:creationId xmlns:a16="http://schemas.microsoft.com/office/drawing/2014/main" id="{944D31FE-8CA8-4629-95E6-40935CAC0DB7}"/>
                    </a:ext>
                  </a:extLst>
                </p:cNvPr>
                <p:cNvPicPr/>
                <p:nvPr/>
              </p:nvPicPr>
              <p:blipFill>
                <a:blip r:embed="rId248"/>
                <a:stretch>
                  <a:fillRect/>
                </a:stretch>
              </p:blipFill>
              <p:spPr>
                <a:xfrm>
                  <a:off x="9129173" y="698827"/>
                  <a:ext cx="72000" cy="5832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110" name="Freihand 109">
                  <a:extLst>
                    <a:ext uri="{FF2B5EF4-FFF2-40B4-BE49-F238E27FC236}">
                      <a16:creationId xmlns:a16="http://schemas.microsoft.com/office/drawing/2014/main" id="{52344D34-B9BB-430A-A6EE-C083C1754885}"/>
                    </a:ext>
                  </a:extLst>
                </p14:cNvPr>
                <p14:cNvContentPartPr/>
                <p14:nvPr/>
              </p14:nvContentPartPr>
              <p14:xfrm>
                <a:off x="8407373" y="1657507"/>
                <a:ext cx="148320" cy="161640"/>
              </p14:xfrm>
            </p:contentPart>
          </mc:Choice>
          <mc:Fallback>
            <p:pic>
              <p:nvPicPr>
                <p:cNvPr id="110" name="Freihand 109">
                  <a:extLst>
                    <a:ext uri="{FF2B5EF4-FFF2-40B4-BE49-F238E27FC236}">
                      <a16:creationId xmlns:a16="http://schemas.microsoft.com/office/drawing/2014/main" id="{52344D34-B9BB-430A-A6EE-C083C1754885}"/>
                    </a:ext>
                  </a:extLst>
                </p:cNvPr>
                <p:cNvPicPr/>
                <p:nvPr/>
              </p:nvPicPr>
              <p:blipFill>
                <a:blip r:embed="rId250"/>
                <a:stretch>
                  <a:fillRect/>
                </a:stretch>
              </p:blipFill>
              <p:spPr>
                <a:xfrm>
                  <a:off x="8403053" y="1653187"/>
                  <a:ext cx="15696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11" name="Freihand 110">
                  <a:extLst>
                    <a:ext uri="{FF2B5EF4-FFF2-40B4-BE49-F238E27FC236}">
                      <a16:creationId xmlns:a16="http://schemas.microsoft.com/office/drawing/2014/main" id="{669C2454-0236-4879-A24E-CC00BE4B76E1}"/>
                    </a:ext>
                  </a:extLst>
                </p14:cNvPr>
                <p14:cNvContentPartPr/>
                <p14:nvPr/>
              </p14:nvContentPartPr>
              <p14:xfrm>
                <a:off x="8664413" y="1746427"/>
                <a:ext cx="12600" cy="11520"/>
              </p14:xfrm>
            </p:contentPart>
          </mc:Choice>
          <mc:Fallback>
            <p:pic>
              <p:nvPicPr>
                <p:cNvPr id="111" name="Freihand 110">
                  <a:extLst>
                    <a:ext uri="{FF2B5EF4-FFF2-40B4-BE49-F238E27FC236}">
                      <a16:creationId xmlns:a16="http://schemas.microsoft.com/office/drawing/2014/main" id="{669C2454-0236-4879-A24E-CC00BE4B76E1}"/>
                    </a:ext>
                  </a:extLst>
                </p:cNvPr>
                <p:cNvPicPr/>
                <p:nvPr/>
              </p:nvPicPr>
              <p:blipFill>
                <a:blip r:embed="rId252"/>
                <a:stretch>
                  <a:fillRect/>
                </a:stretch>
              </p:blipFill>
              <p:spPr>
                <a:xfrm>
                  <a:off x="8660093" y="1742107"/>
                  <a:ext cx="2124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113" name="Freihand 112">
                  <a:extLst>
                    <a:ext uri="{FF2B5EF4-FFF2-40B4-BE49-F238E27FC236}">
                      <a16:creationId xmlns:a16="http://schemas.microsoft.com/office/drawing/2014/main" id="{AFD3040C-EDA6-45F3-870C-EC9C9F7DA378}"/>
                    </a:ext>
                  </a:extLst>
                </p14:cNvPr>
                <p14:cNvContentPartPr/>
                <p14:nvPr/>
              </p14:nvContentPartPr>
              <p14:xfrm>
                <a:off x="8769533" y="1682347"/>
                <a:ext cx="88200" cy="85320"/>
              </p14:xfrm>
            </p:contentPart>
          </mc:Choice>
          <mc:Fallback>
            <p:pic>
              <p:nvPicPr>
                <p:cNvPr id="113" name="Freihand 112">
                  <a:extLst>
                    <a:ext uri="{FF2B5EF4-FFF2-40B4-BE49-F238E27FC236}">
                      <a16:creationId xmlns:a16="http://schemas.microsoft.com/office/drawing/2014/main" id="{AFD3040C-EDA6-45F3-870C-EC9C9F7DA378}"/>
                    </a:ext>
                  </a:extLst>
                </p:cNvPr>
                <p:cNvPicPr/>
                <p:nvPr/>
              </p:nvPicPr>
              <p:blipFill>
                <a:blip r:embed="rId254"/>
                <a:stretch>
                  <a:fillRect/>
                </a:stretch>
              </p:blipFill>
              <p:spPr>
                <a:xfrm>
                  <a:off x="8765213" y="1678027"/>
                  <a:ext cx="9684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114" name="Freihand 113">
                  <a:extLst>
                    <a:ext uri="{FF2B5EF4-FFF2-40B4-BE49-F238E27FC236}">
                      <a16:creationId xmlns:a16="http://schemas.microsoft.com/office/drawing/2014/main" id="{41B330CB-6FF0-4715-AC84-A042E50CB82A}"/>
                    </a:ext>
                  </a:extLst>
                </p14:cNvPr>
                <p14:cNvContentPartPr/>
                <p14:nvPr/>
              </p14:nvContentPartPr>
              <p14:xfrm>
                <a:off x="8880053" y="1762987"/>
                <a:ext cx="70920" cy="71640"/>
              </p14:xfrm>
            </p:contentPart>
          </mc:Choice>
          <mc:Fallback>
            <p:pic>
              <p:nvPicPr>
                <p:cNvPr id="114" name="Freihand 113">
                  <a:extLst>
                    <a:ext uri="{FF2B5EF4-FFF2-40B4-BE49-F238E27FC236}">
                      <a16:creationId xmlns:a16="http://schemas.microsoft.com/office/drawing/2014/main" id="{41B330CB-6FF0-4715-AC84-A042E50CB82A}"/>
                    </a:ext>
                  </a:extLst>
                </p:cNvPr>
                <p:cNvPicPr/>
                <p:nvPr/>
              </p:nvPicPr>
              <p:blipFill>
                <a:blip r:embed="rId256"/>
                <a:stretch>
                  <a:fillRect/>
                </a:stretch>
              </p:blipFill>
              <p:spPr>
                <a:xfrm>
                  <a:off x="8875733" y="1758667"/>
                  <a:ext cx="7956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116" name="Freihand 115">
                  <a:extLst>
                    <a:ext uri="{FF2B5EF4-FFF2-40B4-BE49-F238E27FC236}">
                      <a16:creationId xmlns:a16="http://schemas.microsoft.com/office/drawing/2014/main" id="{C4091E40-C025-47D8-8FE4-056767A0E11A}"/>
                    </a:ext>
                  </a:extLst>
                </p14:cNvPr>
                <p14:cNvContentPartPr/>
                <p14:nvPr/>
              </p14:nvContentPartPr>
              <p14:xfrm>
                <a:off x="9149333" y="1716547"/>
                <a:ext cx="16560" cy="108000"/>
              </p14:xfrm>
            </p:contentPart>
          </mc:Choice>
          <mc:Fallback>
            <p:pic>
              <p:nvPicPr>
                <p:cNvPr id="116" name="Freihand 115">
                  <a:extLst>
                    <a:ext uri="{FF2B5EF4-FFF2-40B4-BE49-F238E27FC236}">
                      <a16:creationId xmlns:a16="http://schemas.microsoft.com/office/drawing/2014/main" id="{C4091E40-C025-47D8-8FE4-056767A0E11A}"/>
                    </a:ext>
                  </a:extLst>
                </p:cNvPr>
                <p:cNvPicPr/>
                <p:nvPr/>
              </p:nvPicPr>
              <p:blipFill>
                <a:blip r:embed="rId258"/>
                <a:stretch>
                  <a:fillRect/>
                </a:stretch>
              </p:blipFill>
              <p:spPr>
                <a:xfrm>
                  <a:off x="9145013" y="1712227"/>
                  <a:ext cx="2520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117" name="Freihand 116">
                  <a:extLst>
                    <a:ext uri="{FF2B5EF4-FFF2-40B4-BE49-F238E27FC236}">
                      <a16:creationId xmlns:a16="http://schemas.microsoft.com/office/drawing/2014/main" id="{45121B34-0AA1-49A0-9038-58DAF84C49FF}"/>
                    </a:ext>
                  </a:extLst>
                </p14:cNvPr>
                <p14:cNvContentPartPr/>
                <p14:nvPr/>
              </p14:nvContentPartPr>
              <p14:xfrm>
                <a:off x="9095693" y="1749307"/>
                <a:ext cx="113760" cy="9720"/>
              </p14:xfrm>
            </p:contentPart>
          </mc:Choice>
          <mc:Fallback>
            <p:pic>
              <p:nvPicPr>
                <p:cNvPr id="117" name="Freihand 116">
                  <a:extLst>
                    <a:ext uri="{FF2B5EF4-FFF2-40B4-BE49-F238E27FC236}">
                      <a16:creationId xmlns:a16="http://schemas.microsoft.com/office/drawing/2014/main" id="{45121B34-0AA1-49A0-9038-58DAF84C49FF}"/>
                    </a:ext>
                  </a:extLst>
                </p:cNvPr>
                <p:cNvPicPr/>
                <p:nvPr/>
              </p:nvPicPr>
              <p:blipFill>
                <a:blip r:embed="rId260"/>
                <a:stretch>
                  <a:fillRect/>
                </a:stretch>
              </p:blipFill>
              <p:spPr>
                <a:xfrm>
                  <a:off x="9091373" y="1744987"/>
                  <a:ext cx="12240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119" name="Freihand 118">
                  <a:extLst>
                    <a:ext uri="{FF2B5EF4-FFF2-40B4-BE49-F238E27FC236}">
                      <a16:creationId xmlns:a16="http://schemas.microsoft.com/office/drawing/2014/main" id="{434D4D48-4409-4628-A156-8903DD52F4D2}"/>
                    </a:ext>
                  </a:extLst>
                </p14:cNvPr>
                <p14:cNvContentPartPr/>
                <p14:nvPr/>
              </p14:nvContentPartPr>
              <p14:xfrm>
                <a:off x="9427613" y="1551307"/>
                <a:ext cx="103680" cy="116280"/>
              </p14:xfrm>
            </p:contentPart>
          </mc:Choice>
          <mc:Fallback>
            <p:pic>
              <p:nvPicPr>
                <p:cNvPr id="119" name="Freihand 118">
                  <a:extLst>
                    <a:ext uri="{FF2B5EF4-FFF2-40B4-BE49-F238E27FC236}">
                      <a16:creationId xmlns:a16="http://schemas.microsoft.com/office/drawing/2014/main" id="{434D4D48-4409-4628-A156-8903DD52F4D2}"/>
                    </a:ext>
                  </a:extLst>
                </p:cNvPr>
                <p:cNvPicPr/>
                <p:nvPr/>
              </p:nvPicPr>
              <p:blipFill>
                <a:blip r:embed="rId262"/>
                <a:stretch>
                  <a:fillRect/>
                </a:stretch>
              </p:blipFill>
              <p:spPr>
                <a:xfrm>
                  <a:off x="9423293" y="1546987"/>
                  <a:ext cx="11232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120" name="Freihand 119">
                  <a:extLst>
                    <a:ext uri="{FF2B5EF4-FFF2-40B4-BE49-F238E27FC236}">
                      <a16:creationId xmlns:a16="http://schemas.microsoft.com/office/drawing/2014/main" id="{BCB7C0BB-ECE8-45A2-90F1-6AB3BFBBA947}"/>
                    </a:ext>
                  </a:extLst>
                </p14:cNvPr>
                <p14:cNvContentPartPr/>
                <p14:nvPr/>
              </p14:nvContentPartPr>
              <p14:xfrm>
                <a:off x="9360653" y="1672987"/>
                <a:ext cx="287280" cy="37080"/>
              </p14:xfrm>
            </p:contentPart>
          </mc:Choice>
          <mc:Fallback>
            <p:pic>
              <p:nvPicPr>
                <p:cNvPr id="120" name="Freihand 119">
                  <a:extLst>
                    <a:ext uri="{FF2B5EF4-FFF2-40B4-BE49-F238E27FC236}">
                      <a16:creationId xmlns:a16="http://schemas.microsoft.com/office/drawing/2014/main" id="{BCB7C0BB-ECE8-45A2-90F1-6AB3BFBBA947}"/>
                    </a:ext>
                  </a:extLst>
                </p:cNvPr>
                <p:cNvPicPr/>
                <p:nvPr/>
              </p:nvPicPr>
              <p:blipFill>
                <a:blip r:embed="rId264"/>
                <a:stretch>
                  <a:fillRect/>
                </a:stretch>
              </p:blipFill>
              <p:spPr>
                <a:xfrm>
                  <a:off x="9356333" y="1668667"/>
                  <a:ext cx="29592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121" name="Freihand 120">
                  <a:extLst>
                    <a:ext uri="{FF2B5EF4-FFF2-40B4-BE49-F238E27FC236}">
                      <a16:creationId xmlns:a16="http://schemas.microsoft.com/office/drawing/2014/main" id="{C5852520-1C84-4FE7-9829-0423A887C2DA}"/>
                    </a:ext>
                  </a:extLst>
                </p14:cNvPr>
                <p14:cNvContentPartPr/>
                <p14:nvPr/>
              </p14:nvContentPartPr>
              <p14:xfrm>
                <a:off x="9310253" y="1798627"/>
                <a:ext cx="100080" cy="88560"/>
              </p14:xfrm>
            </p:contentPart>
          </mc:Choice>
          <mc:Fallback>
            <p:pic>
              <p:nvPicPr>
                <p:cNvPr id="121" name="Freihand 120">
                  <a:extLst>
                    <a:ext uri="{FF2B5EF4-FFF2-40B4-BE49-F238E27FC236}">
                      <a16:creationId xmlns:a16="http://schemas.microsoft.com/office/drawing/2014/main" id="{C5852520-1C84-4FE7-9829-0423A887C2DA}"/>
                    </a:ext>
                  </a:extLst>
                </p:cNvPr>
                <p:cNvPicPr/>
                <p:nvPr/>
              </p:nvPicPr>
              <p:blipFill>
                <a:blip r:embed="rId266"/>
                <a:stretch>
                  <a:fillRect/>
                </a:stretch>
              </p:blipFill>
              <p:spPr>
                <a:xfrm>
                  <a:off x="9305933" y="1794307"/>
                  <a:ext cx="10872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122" name="Freihand 121">
                  <a:extLst>
                    <a:ext uri="{FF2B5EF4-FFF2-40B4-BE49-F238E27FC236}">
                      <a16:creationId xmlns:a16="http://schemas.microsoft.com/office/drawing/2014/main" id="{354981C8-DC81-4901-BB54-C321188BF8C9}"/>
                    </a:ext>
                  </a:extLst>
                </p14:cNvPr>
                <p14:cNvContentPartPr/>
                <p14:nvPr/>
              </p14:nvContentPartPr>
              <p14:xfrm>
                <a:off x="9472253" y="1797547"/>
                <a:ext cx="13680" cy="83160"/>
              </p14:xfrm>
            </p:contentPart>
          </mc:Choice>
          <mc:Fallback>
            <p:pic>
              <p:nvPicPr>
                <p:cNvPr id="122" name="Freihand 121">
                  <a:extLst>
                    <a:ext uri="{FF2B5EF4-FFF2-40B4-BE49-F238E27FC236}">
                      <a16:creationId xmlns:a16="http://schemas.microsoft.com/office/drawing/2014/main" id="{354981C8-DC81-4901-BB54-C321188BF8C9}"/>
                    </a:ext>
                  </a:extLst>
                </p:cNvPr>
                <p:cNvPicPr/>
                <p:nvPr/>
              </p:nvPicPr>
              <p:blipFill>
                <a:blip r:embed="rId268"/>
                <a:stretch>
                  <a:fillRect/>
                </a:stretch>
              </p:blipFill>
              <p:spPr>
                <a:xfrm>
                  <a:off x="9467933" y="1793227"/>
                  <a:ext cx="2232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123" name="Freihand 122">
                  <a:extLst>
                    <a:ext uri="{FF2B5EF4-FFF2-40B4-BE49-F238E27FC236}">
                      <a16:creationId xmlns:a16="http://schemas.microsoft.com/office/drawing/2014/main" id="{F97FB485-39DA-401C-A308-22D4E83483D5}"/>
                    </a:ext>
                  </a:extLst>
                </p14:cNvPr>
                <p14:cNvContentPartPr/>
                <p14:nvPr/>
              </p14:nvContentPartPr>
              <p14:xfrm>
                <a:off x="9427613" y="1826707"/>
                <a:ext cx="108360" cy="14760"/>
              </p14:xfrm>
            </p:contentPart>
          </mc:Choice>
          <mc:Fallback>
            <p:pic>
              <p:nvPicPr>
                <p:cNvPr id="123" name="Freihand 122">
                  <a:extLst>
                    <a:ext uri="{FF2B5EF4-FFF2-40B4-BE49-F238E27FC236}">
                      <a16:creationId xmlns:a16="http://schemas.microsoft.com/office/drawing/2014/main" id="{F97FB485-39DA-401C-A308-22D4E83483D5}"/>
                    </a:ext>
                  </a:extLst>
                </p:cNvPr>
                <p:cNvPicPr/>
                <p:nvPr/>
              </p:nvPicPr>
              <p:blipFill>
                <a:blip r:embed="rId270"/>
                <a:stretch>
                  <a:fillRect/>
                </a:stretch>
              </p:blipFill>
              <p:spPr>
                <a:xfrm>
                  <a:off x="9423293" y="1822387"/>
                  <a:ext cx="11700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124" name="Freihand 123">
                  <a:extLst>
                    <a:ext uri="{FF2B5EF4-FFF2-40B4-BE49-F238E27FC236}">
                      <a16:creationId xmlns:a16="http://schemas.microsoft.com/office/drawing/2014/main" id="{0CCA1F84-30CB-4565-86E2-5F846E90ADD7}"/>
                    </a:ext>
                  </a:extLst>
                </p14:cNvPr>
                <p14:cNvContentPartPr/>
                <p14:nvPr/>
              </p14:nvContentPartPr>
              <p14:xfrm>
                <a:off x="9556133" y="1767307"/>
                <a:ext cx="122040" cy="95400"/>
              </p14:xfrm>
            </p:contentPart>
          </mc:Choice>
          <mc:Fallback>
            <p:pic>
              <p:nvPicPr>
                <p:cNvPr id="124" name="Freihand 123">
                  <a:extLst>
                    <a:ext uri="{FF2B5EF4-FFF2-40B4-BE49-F238E27FC236}">
                      <a16:creationId xmlns:a16="http://schemas.microsoft.com/office/drawing/2014/main" id="{0CCA1F84-30CB-4565-86E2-5F846E90ADD7}"/>
                    </a:ext>
                  </a:extLst>
                </p:cNvPr>
                <p:cNvPicPr/>
                <p:nvPr/>
              </p:nvPicPr>
              <p:blipFill>
                <a:blip r:embed="rId272"/>
                <a:stretch>
                  <a:fillRect/>
                </a:stretch>
              </p:blipFill>
              <p:spPr>
                <a:xfrm>
                  <a:off x="9551813" y="1762987"/>
                  <a:ext cx="13068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126" name="Freihand 125">
                  <a:extLst>
                    <a:ext uri="{FF2B5EF4-FFF2-40B4-BE49-F238E27FC236}">
                      <a16:creationId xmlns:a16="http://schemas.microsoft.com/office/drawing/2014/main" id="{1F3FC616-C549-442B-AFC4-AABFCE8DB420}"/>
                    </a:ext>
                  </a:extLst>
                </p14:cNvPr>
                <p14:cNvContentPartPr/>
                <p14:nvPr/>
              </p14:nvContentPartPr>
              <p14:xfrm>
                <a:off x="9772853" y="1642027"/>
                <a:ext cx="111960" cy="117000"/>
              </p14:xfrm>
            </p:contentPart>
          </mc:Choice>
          <mc:Fallback>
            <p:pic>
              <p:nvPicPr>
                <p:cNvPr id="126" name="Freihand 125">
                  <a:extLst>
                    <a:ext uri="{FF2B5EF4-FFF2-40B4-BE49-F238E27FC236}">
                      <a16:creationId xmlns:a16="http://schemas.microsoft.com/office/drawing/2014/main" id="{1F3FC616-C549-442B-AFC4-AABFCE8DB420}"/>
                    </a:ext>
                  </a:extLst>
                </p:cNvPr>
                <p:cNvPicPr/>
                <p:nvPr/>
              </p:nvPicPr>
              <p:blipFill>
                <a:blip r:embed="rId274"/>
                <a:stretch>
                  <a:fillRect/>
                </a:stretch>
              </p:blipFill>
              <p:spPr>
                <a:xfrm>
                  <a:off x="9768533" y="1637707"/>
                  <a:ext cx="12060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27" name="Freihand 126">
                  <a:extLst>
                    <a:ext uri="{FF2B5EF4-FFF2-40B4-BE49-F238E27FC236}">
                      <a16:creationId xmlns:a16="http://schemas.microsoft.com/office/drawing/2014/main" id="{BE3A0EDF-DBED-4A70-B341-3232BED7F870}"/>
                    </a:ext>
                  </a:extLst>
                </p14:cNvPr>
                <p14:cNvContentPartPr/>
                <p14:nvPr/>
              </p14:nvContentPartPr>
              <p14:xfrm>
                <a:off x="9909293" y="1726627"/>
                <a:ext cx="67320" cy="78120"/>
              </p14:xfrm>
            </p:contentPart>
          </mc:Choice>
          <mc:Fallback>
            <p:pic>
              <p:nvPicPr>
                <p:cNvPr id="127" name="Freihand 126">
                  <a:extLst>
                    <a:ext uri="{FF2B5EF4-FFF2-40B4-BE49-F238E27FC236}">
                      <a16:creationId xmlns:a16="http://schemas.microsoft.com/office/drawing/2014/main" id="{BE3A0EDF-DBED-4A70-B341-3232BED7F870}"/>
                    </a:ext>
                  </a:extLst>
                </p:cNvPr>
                <p:cNvPicPr/>
                <p:nvPr/>
              </p:nvPicPr>
              <p:blipFill>
                <a:blip r:embed="rId276"/>
                <a:stretch>
                  <a:fillRect/>
                </a:stretch>
              </p:blipFill>
              <p:spPr>
                <a:xfrm>
                  <a:off x="9904973" y="1722307"/>
                  <a:ext cx="7596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29" name="Freihand 128">
                  <a:extLst>
                    <a:ext uri="{FF2B5EF4-FFF2-40B4-BE49-F238E27FC236}">
                      <a16:creationId xmlns:a16="http://schemas.microsoft.com/office/drawing/2014/main" id="{4B1EE525-AFFE-41C0-A482-DB231361DEB3}"/>
                    </a:ext>
                  </a:extLst>
                </p14:cNvPr>
                <p14:cNvContentPartPr/>
                <p14:nvPr/>
              </p14:nvContentPartPr>
              <p14:xfrm>
                <a:off x="10386653" y="1624027"/>
                <a:ext cx="172080" cy="114840"/>
              </p14:xfrm>
            </p:contentPart>
          </mc:Choice>
          <mc:Fallback>
            <p:pic>
              <p:nvPicPr>
                <p:cNvPr id="129" name="Freihand 128">
                  <a:extLst>
                    <a:ext uri="{FF2B5EF4-FFF2-40B4-BE49-F238E27FC236}">
                      <a16:creationId xmlns:a16="http://schemas.microsoft.com/office/drawing/2014/main" id="{4B1EE525-AFFE-41C0-A482-DB231361DEB3}"/>
                    </a:ext>
                  </a:extLst>
                </p:cNvPr>
                <p:cNvPicPr/>
                <p:nvPr/>
              </p:nvPicPr>
              <p:blipFill>
                <a:blip r:embed="rId278"/>
                <a:stretch>
                  <a:fillRect/>
                </a:stretch>
              </p:blipFill>
              <p:spPr>
                <a:xfrm>
                  <a:off x="10382333" y="1619707"/>
                  <a:ext cx="18072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30" name="Freihand 129">
                  <a:extLst>
                    <a:ext uri="{FF2B5EF4-FFF2-40B4-BE49-F238E27FC236}">
                      <a16:creationId xmlns:a16="http://schemas.microsoft.com/office/drawing/2014/main" id="{1F1E3126-9A9B-4B6F-BBC3-B51BEB0484C4}"/>
                    </a:ext>
                  </a:extLst>
                </p14:cNvPr>
                <p14:cNvContentPartPr/>
                <p14:nvPr/>
              </p14:nvContentPartPr>
              <p14:xfrm>
                <a:off x="10574933" y="1665427"/>
                <a:ext cx="93600" cy="64800"/>
              </p14:xfrm>
            </p:contentPart>
          </mc:Choice>
          <mc:Fallback>
            <p:pic>
              <p:nvPicPr>
                <p:cNvPr id="130" name="Freihand 129">
                  <a:extLst>
                    <a:ext uri="{FF2B5EF4-FFF2-40B4-BE49-F238E27FC236}">
                      <a16:creationId xmlns:a16="http://schemas.microsoft.com/office/drawing/2014/main" id="{1F1E3126-9A9B-4B6F-BBC3-B51BEB0484C4}"/>
                    </a:ext>
                  </a:extLst>
                </p:cNvPr>
                <p:cNvPicPr/>
                <p:nvPr/>
              </p:nvPicPr>
              <p:blipFill>
                <a:blip r:embed="rId280"/>
                <a:stretch>
                  <a:fillRect/>
                </a:stretch>
              </p:blipFill>
              <p:spPr>
                <a:xfrm>
                  <a:off x="10570613" y="1661107"/>
                  <a:ext cx="10224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131" name="Freihand 130">
                  <a:extLst>
                    <a:ext uri="{FF2B5EF4-FFF2-40B4-BE49-F238E27FC236}">
                      <a16:creationId xmlns:a16="http://schemas.microsoft.com/office/drawing/2014/main" id="{8B8D2F40-4ADB-461E-9B92-92C40236636F}"/>
                    </a:ext>
                  </a:extLst>
                </p14:cNvPr>
                <p14:cNvContentPartPr/>
                <p14:nvPr/>
              </p14:nvContentPartPr>
              <p14:xfrm>
                <a:off x="10716773" y="1642027"/>
                <a:ext cx="73800" cy="87480"/>
              </p14:xfrm>
            </p:contentPart>
          </mc:Choice>
          <mc:Fallback>
            <p:pic>
              <p:nvPicPr>
                <p:cNvPr id="131" name="Freihand 130">
                  <a:extLst>
                    <a:ext uri="{FF2B5EF4-FFF2-40B4-BE49-F238E27FC236}">
                      <a16:creationId xmlns:a16="http://schemas.microsoft.com/office/drawing/2014/main" id="{8B8D2F40-4ADB-461E-9B92-92C40236636F}"/>
                    </a:ext>
                  </a:extLst>
                </p:cNvPr>
                <p:cNvPicPr/>
                <p:nvPr/>
              </p:nvPicPr>
              <p:blipFill>
                <a:blip r:embed="rId282"/>
                <a:stretch>
                  <a:fillRect/>
                </a:stretch>
              </p:blipFill>
              <p:spPr>
                <a:xfrm>
                  <a:off x="10712453" y="1637707"/>
                  <a:ext cx="8244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132" name="Freihand 131">
                  <a:extLst>
                    <a:ext uri="{FF2B5EF4-FFF2-40B4-BE49-F238E27FC236}">
                      <a16:creationId xmlns:a16="http://schemas.microsoft.com/office/drawing/2014/main" id="{29FD0C60-83FE-4E9A-882A-215410FEA27F}"/>
                    </a:ext>
                  </a:extLst>
                </p14:cNvPr>
                <p14:cNvContentPartPr/>
                <p14:nvPr/>
              </p14:nvContentPartPr>
              <p14:xfrm>
                <a:off x="10721453" y="1663627"/>
                <a:ext cx="93240" cy="30240"/>
              </p14:xfrm>
            </p:contentPart>
          </mc:Choice>
          <mc:Fallback>
            <p:pic>
              <p:nvPicPr>
                <p:cNvPr id="132" name="Freihand 131">
                  <a:extLst>
                    <a:ext uri="{FF2B5EF4-FFF2-40B4-BE49-F238E27FC236}">
                      <a16:creationId xmlns:a16="http://schemas.microsoft.com/office/drawing/2014/main" id="{29FD0C60-83FE-4E9A-882A-215410FEA27F}"/>
                    </a:ext>
                  </a:extLst>
                </p:cNvPr>
                <p:cNvPicPr/>
                <p:nvPr/>
              </p:nvPicPr>
              <p:blipFill>
                <a:blip r:embed="rId284"/>
                <a:stretch>
                  <a:fillRect/>
                </a:stretch>
              </p:blipFill>
              <p:spPr>
                <a:xfrm>
                  <a:off x="10717133" y="1659307"/>
                  <a:ext cx="10188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134" name="Freihand 133">
                  <a:extLst>
                    <a:ext uri="{FF2B5EF4-FFF2-40B4-BE49-F238E27FC236}">
                      <a16:creationId xmlns:a16="http://schemas.microsoft.com/office/drawing/2014/main" id="{74A6C244-F404-488F-AA3D-D32FCC2A1B31}"/>
                    </a:ext>
                  </a:extLst>
                </p14:cNvPr>
                <p14:cNvContentPartPr/>
                <p14:nvPr/>
              </p14:nvContentPartPr>
              <p14:xfrm>
                <a:off x="10883093" y="1617547"/>
                <a:ext cx="136800" cy="90720"/>
              </p14:xfrm>
            </p:contentPart>
          </mc:Choice>
          <mc:Fallback>
            <p:pic>
              <p:nvPicPr>
                <p:cNvPr id="134" name="Freihand 133">
                  <a:extLst>
                    <a:ext uri="{FF2B5EF4-FFF2-40B4-BE49-F238E27FC236}">
                      <a16:creationId xmlns:a16="http://schemas.microsoft.com/office/drawing/2014/main" id="{74A6C244-F404-488F-AA3D-D32FCC2A1B31}"/>
                    </a:ext>
                  </a:extLst>
                </p:cNvPr>
                <p:cNvPicPr/>
                <p:nvPr/>
              </p:nvPicPr>
              <p:blipFill>
                <a:blip r:embed="rId286"/>
                <a:stretch>
                  <a:fillRect/>
                </a:stretch>
              </p:blipFill>
              <p:spPr>
                <a:xfrm>
                  <a:off x="10878773" y="1613227"/>
                  <a:ext cx="14544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135" name="Freihand 134">
                  <a:extLst>
                    <a:ext uri="{FF2B5EF4-FFF2-40B4-BE49-F238E27FC236}">
                      <a16:creationId xmlns:a16="http://schemas.microsoft.com/office/drawing/2014/main" id="{B7A17A38-5A7F-42D4-89D0-EC14DA731101}"/>
                    </a:ext>
                  </a:extLst>
                </p14:cNvPr>
                <p14:cNvContentPartPr/>
                <p14:nvPr/>
              </p14:nvContentPartPr>
              <p14:xfrm>
                <a:off x="11026373" y="1542667"/>
                <a:ext cx="78120" cy="192960"/>
              </p14:xfrm>
            </p:contentPart>
          </mc:Choice>
          <mc:Fallback>
            <p:pic>
              <p:nvPicPr>
                <p:cNvPr id="135" name="Freihand 134">
                  <a:extLst>
                    <a:ext uri="{FF2B5EF4-FFF2-40B4-BE49-F238E27FC236}">
                      <a16:creationId xmlns:a16="http://schemas.microsoft.com/office/drawing/2014/main" id="{B7A17A38-5A7F-42D4-89D0-EC14DA731101}"/>
                    </a:ext>
                  </a:extLst>
                </p:cNvPr>
                <p:cNvPicPr/>
                <p:nvPr/>
              </p:nvPicPr>
              <p:blipFill>
                <a:blip r:embed="rId288"/>
                <a:stretch>
                  <a:fillRect/>
                </a:stretch>
              </p:blipFill>
              <p:spPr>
                <a:xfrm>
                  <a:off x="11022053" y="1538347"/>
                  <a:ext cx="86760" cy="20160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136" name="Freihand 135">
                  <a:extLst>
                    <a:ext uri="{FF2B5EF4-FFF2-40B4-BE49-F238E27FC236}">
                      <a16:creationId xmlns:a16="http://schemas.microsoft.com/office/drawing/2014/main" id="{81BC21CC-3DBD-4482-85DE-58C279CE3C19}"/>
                    </a:ext>
                  </a:extLst>
                </p14:cNvPr>
                <p14:cNvContentPartPr/>
                <p14:nvPr/>
              </p14:nvContentPartPr>
              <p14:xfrm>
                <a:off x="11132573" y="1591987"/>
                <a:ext cx="93240" cy="93600"/>
              </p14:xfrm>
            </p:contentPart>
          </mc:Choice>
          <mc:Fallback>
            <p:pic>
              <p:nvPicPr>
                <p:cNvPr id="136" name="Freihand 135">
                  <a:extLst>
                    <a:ext uri="{FF2B5EF4-FFF2-40B4-BE49-F238E27FC236}">
                      <a16:creationId xmlns:a16="http://schemas.microsoft.com/office/drawing/2014/main" id="{81BC21CC-3DBD-4482-85DE-58C279CE3C19}"/>
                    </a:ext>
                  </a:extLst>
                </p:cNvPr>
                <p:cNvPicPr/>
                <p:nvPr/>
              </p:nvPicPr>
              <p:blipFill>
                <a:blip r:embed="rId290"/>
                <a:stretch>
                  <a:fillRect/>
                </a:stretch>
              </p:blipFill>
              <p:spPr>
                <a:xfrm>
                  <a:off x="11128253" y="1587667"/>
                  <a:ext cx="10188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137" name="Freihand 136">
                  <a:extLst>
                    <a:ext uri="{FF2B5EF4-FFF2-40B4-BE49-F238E27FC236}">
                      <a16:creationId xmlns:a16="http://schemas.microsoft.com/office/drawing/2014/main" id="{58D3AFA3-DC4E-47F1-94A9-0AC3767304B4}"/>
                    </a:ext>
                  </a:extLst>
                </p14:cNvPr>
                <p14:cNvContentPartPr/>
                <p14:nvPr/>
              </p14:nvContentPartPr>
              <p14:xfrm>
                <a:off x="11225453" y="1678387"/>
                <a:ext cx="79200" cy="66240"/>
              </p14:xfrm>
            </p:contentPart>
          </mc:Choice>
          <mc:Fallback>
            <p:pic>
              <p:nvPicPr>
                <p:cNvPr id="137" name="Freihand 136">
                  <a:extLst>
                    <a:ext uri="{FF2B5EF4-FFF2-40B4-BE49-F238E27FC236}">
                      <a16:creationId xmlns:a16="http://schemas.microsoft.com/office/drawing/2014/main" id="{58D3AFA3-DC4E-47F1-94A9-0AC3767304B4}"/>
                    </a:ext>
                  </a:extLst>
                </p:cNvPr>
                <p:cNvPicPr/>
                <p:nvPr/>
              </p:nvPicPr>
              <p:blipFill>
                <a:blip r:embed="rId292"/>
                <a:stretch>
                  <a:fillRect/>
                </a:stretch>
              </p:blipFill>
              <p:spPr>
                <a:xfrm>
                  <a:off x="11221133" y="1674067"/>
                  <a:ext cx="8784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138" name="Freihand 137">
                  <a:extLst>
                    <a:ext uri="{FF2B5EF4-FFF2-40B4-BE49-F238E27FC236}">
                      <a16:creationId xmlns:a16="http://schemas.microsoft.com/office/drawing/2014/main" id="{000932F4-68FA-496C-BBCE-3EFF101E5C1A}"/>
                    </a:ext>
                  </a:extLst>
                </p14:cNvPr>
                <p14:cNvContentPartPr/>
                <p14:nvPr/>
              </p14:nvContentPartPr>
              <p14:xfrm>
                <a:off x="11345333" y="1671547"/>
                <a:ext cx="11520" cy="82080"/>
              </p14:xfrm>
            </p:contentPart>
          </mc:Choice>
          <mc:Fallback>
            <p:pic>
              <p:nvPicPr>
                <p:cNvPr id="138" name="Freihand 137">
                  <a:extLst>
                    <a:ext uri="{FF2B5EF4-FFF2-40B4-BE49-F238E27FC236}">
                      <a16:creationId xmlns:a16="http://schemas.microsoft.com/office/drawing/2014/main" id="{000932F4-68FA-496C-BBCE-3EFF101E5C1A}"/>
                    </a:ext>
                  </a:extLst>
                </p:cNvPr>
                <p:cNvPicPr/>
                <p:nvPr/>
              </p:nvPicPr>
              <p:blipFill>
                <a:blip r:embed="rId294"/>
                <a:stretch>
                  <a:fillRect/>
                </a:stretch>
              </p:blipFill>
              <p:spPr>
                <a:xfrm>
                  <a:off x="11341013" y="1667227"/>
                  <a:ext cx="2016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139" name="Freihand 138">
                  <a:extLst>
                    <a:ext uri="{FF2B5EF4-FFF2-40B4-BE49-F238E27FC236}">
                      <a16:creationId xmlns:a16="http://schemas.microsoft.com/office/drawing/2014/main" id="{4DEC0A51-4781-4E9A-9C49-7095601C600A}"/>
                    </a:ext>
                  </a:extLst>
                </p14:cNvPr>
                <p14:cNvContentPartPr/>
                <p14:nvPr/>
              </p14:nvContentPartPr>
              <p14:xfrm>
                <a:off x="11413373" y="1599547"/>
                <a:ext cx="96840" cy="94320"/>
              </p14:xfrm>
            </p:contentPart>
          </mc:Choice>
          <mc:Fallback>
            <p:pic>
              <p:nvPicPr>
                <p:cNvPr id="139" name="Freihand 138">
                  <a:extLst>
                    <a:ext uri="{FF2B5EF4-FFF2-40B4-BE49-F238E27FC236}">
                      <a16:creationId xmlns:a16="http://schemas.microsoft.com/office/drawing/2014/main" id="{4DEC0A51-4781-4E9A-9C49-7095601C600A}"/>
                    </a:ext>
                  </a:extLst>
                </p:cNvPr>
                <p:cNvPicPr/>
                <p:nvPr/>
              </p:nvPicPr>
              <p:blipFill>
                <a:blip r:embed="rId296"/>
                <a:stretch>
                  <a:fillRect/>
                </a:stretch>
              </p:blipFill>
              <p:spPr>
                <a:xfrm>
                  <a:off x="11409053" y="1595227"/>
                  <a:ext cx="105480" cy="10296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140" name="Freihand 139">
                  <a:extLst>
                    <a:ext uri="{FF2B5EF4-FFF2-40B4-BE49-F238E27FC236}">
                      <a16:creationId xmlns:a16="http://schemas.microsoft.com/office/drawing/2014/main" id="{A904FA58-00FA-4F50-BFDA-236CD846F12F}"/>
                    </a:ext>
                  </a:extLst>
                </p14:cNvPr>
                <p14:cNvContentPartPr/>
                <p14:nvPr/>
              </p14:nvContentPartPr>
              <p14:xfrm>
                <a:off x="11526413" y="1662907"/>
                <a:ext cx="76320" cy="74520"/>
              </p14:xfrm>
            </p:contentPart>
          </mc:Choice>
          <mc:Fallback>
            <p:pic>
              <p:nvPicPr>
                <p:cNvPr id="140" name="Freihand 139">
                  <a:extLst>
                    <a:ext uri="{FF2B5EF4-FFF2-40B4-BE49-F238E27FC236}">
                      <a16:creationId xmlns:a16="http://schemas.microsoft.com/office/drawing/2014/main" id="{A904FA58-00FA-4F50-BFDA-236CD846F12F}"/>
                    </a:ext>
                  </a:extLst>
                </p:cNvPr>
                <p:cNvPicPr/>
                <p:nvPr/>
              </p:nvPicPr>
              <p:blipFill>
                <a:blip r:embed="rId298"/>
                <a:stretch>
                  <a:fillRect/>
                </a:stretch>
              </p:blipFill>
              <p:spPr>
                <a:xfrm>
                  <a:off x="11522093" y="1658587"/>
                  <a:ext cx="8496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299">
              <p14:nvContentPartPr>
                <p14:cNvPr id="141" name="Freihand 140">
                  <a:extLst>
                    <a:ext uri="{FF2B5EF4-FFF2-40B4-BE49-F238E27FC236}">
                      <a16:creationId xmlns:a16="http://schemas.microsoft.com/office/drawing/2014/main" id="{BC70A405-5487-4592-8396-AED268BD8E85}"/>
                    </a:ext>
                  </a:extLst>
                </p14:cNvPr>
                <p14:cNvContentPartPr/>
                <p14:nvPr/>
              </p14:nvContentPartPr>
              <p14:xfrm>
                <a:off x="11617853" y="1525747"/>
                <a:ext cx="79200" cy="277560"/>
              </p14:xfrm>
            </p:contentPart>
          </mc:Choice>
          <mc:Fallback>
            <p:pic>
              <p:nvPicPr>
                <p:cNvPr id="141" name="Freihand 140">
                  <a:extLst>
                    <a:ext uri="{FF2B5EF4-FFF2-40B4-BE49-F238E27FC236}">
                      <a16:creationId xmlns:a16="http://schemas.microsoft.com/office/drawing/2014/main" id="{BC70A405-5487-4592-8396-AED268BD8E85}"/>
                    </a:ext>
                  </a:extLst>
                </p:cNvPr>
                <p:cNvPicPr/>
                <p:nvPr/>
              </p:nvPicPr>
              <p:blipFill>
                <a:blip r:embed="rId300"/>
                <a:stretch>
                  <a:fillRect/>
                </a:stretch>
              </p:blipFill>
              <p:spPr>
                <a:xfrm>
                  <a:off x="11613533" y="1521427"/>
                  <a:ext cx="87840" cy="28620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185" name="Freihand 184">
                  <a:extLst>
                    <a:ext uri="{FF2B5EF4-FFF2-40B4-BE49-F238E27FC236}">
                      <a16:creationId xmlns:a16="http://schemas.microsoft.com/office/drawing/2014/main" id="{90B74FB9-6505-4EAB-AE0E-C3BD449BBF67}"/>
                    </a:ext>
                  </a:extLst>
                </p14:cNvPr>
                <p14:cNvContentPartPr/>
                <p14:nvPr/>
              </p14:nvContentPartPr>
              <p14:xfrm>
                <a:off x="7197413" y="2649307"/>
                <a:ext cx="162720" cy="19800"/>
              </p14:xfrm>
            </p:contentPart>
          </mc:Choice>
          <mc:Fallback>
            <p:pic>
              <p:nvPicPr>
                <p:cNvPr id="185" name="Freihand 184">
                  <a:extLst>
                    <a:ext uri="{FF2B5EF4-FFF2-40B4-BE49-F238E27FC236}">
                      <a16:creationId xmlns:a16="http://schemas.microsoft.com/office/drawing/2014/main" id="{90B74FB9-6505-4EAB-AE0E-C3BD449BBF67}"/>
                    </a:ext>
                  </a:extLst>
                </p:cNvPr>
                <p:cNvPicPr/>
                <p:nvPr/>
              </p:nvPicPr>
              <p:blipFill>
                <a:blip r:embed="rId302"/>
                <a:stretch>
                  <a:fillRect/>
                </a:stretch>
              </p:blipFill>
              <p:spPr>
                <a:xfrm>
                  <a:off x="7193093" y="2644987"/>
                  <a:ext cx="17136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303">
              <p14:nvContentPartPr>
                <p14:cNvPr id="186" name="Freihand 185">
                  <a:extLst>
                    <a:ext uri="{FF2B5EF4-FFF2-40B4-BE49-F238E27FC236}">
                      <a16:creationId xmlns:a16="http://schemas.microsoft.com/office/drawing/2014/main" id="{A20F1428-FDF6-454B-88DE-44FF29E2F7EA}"/>
                    </a:ext>
                  </a:extLst>
                </p14:cNvPr>
                <p14:cNvContentPartPr/>
                <p14:nvPr/>
              </p14:nvContentPartPr>
              <p14:xfrm>
                <a:off x="7161413" y="2716627"/>
                <a:ext cx="168120" cy="11160"/>
              </p14:xfrm>
            </p:contentPart>
          </mc:Choice>
          <mc:Fallback>
            <p:pic>
              <p:nvPicPr>
                <p:cNvPr id="186" name="Freihand 185">
                  <a:extLst>
                    <a:ext uri="{FF2B5EF4-FFF2-40B4-BE49-F238E27FC236}">
                      <a16:creationId xmlns:a16="http://schemas.microsoft.com/office/drawing/2014/main" id="{A20F1428-FDF6-454B-88DE-44FF29E2F7EA}"/>
                    </a:ext>
                  </a:extLst>
                </p:cNvPr>
                <p:cNvPicPr/>
                <p:nvPr/>
              </p:nvPicPr>
              <p:blipFill>
                <a:blip r:embed="rId304"/>
                <a:stretch>
                  <a:fillRect/>
                </a:stretch>
              </p:blipFill>
              <p:spPr>
                <a:xfrm>
                  <a:off x="7157093" y="2712307"/>
                  <a:ext cx="17676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305">
              <p14:nvContentPartPr>
                <p14:cNvPr id="187" name="Freihand 186">
                  <a:extLst>
                    <a:ext uri="{FF2B5EF4-FFF2-40B4-BE49-F238E27FC236}">
                      <a16:creationId xmlns:a16="http://schemas.microsoft.com/office/drawing/2014/main" id="{6014BA08-38B9-47DF-9E20-52E55AB5A3B9}"/>
                    </a:ext>
                  </a:extLst>
                </p14:cNvPr>
                <p14:cNvContentPartPr/>
                <p14:nvPr/>
              </p14:nvContentPartPr>
              <p14:xfrm>
                <a:off x="7360493" y="2611867"/>
                <a:ext cx="89280" cy="153000"/>
              </p14:xfrm>
            </p:contentPart>
          </mc:Choice>
          <mc:Fallback>
            <p:pic>
              <p:nvPicPr>
                <p:cNvPr id="187" name="Freihand 186">
                  <a:extLst>
                    <a:ext uri="{FF2B5EF4-FFF2-40B4-BE49-F238E27FC236}">
                      <a16:creationId xmlns:a16="http://schemas.microsoft.com/office/drawing/2014/main" id="{6014BA08-38B9-47DF-9E20-52E55AB5A3B9}"/>
                    </a:ext>
                  </a:extLst>
                </p:cNvPr>
                <p:cNvPicPr/>
                <p:nvPr/>
              </p:nvPicPr>
              <p:blipFill>
                <a:blip r:embed="rId306"/>
                <a:stretch>
                  <a:fillRect/>
                </a:stretch>
              </p:blipFill>
              <p:spPr>
                <a:xfrm>
                  <a:off x="7356173" y="2607547"/>
                  <a:ext cx="9792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307">
              <p14:nvContentPartPr>
                <p14:cNvPr id="188" name="Freihand 187">
                  <a:extLst>
                    <a:ext uri="{FF2B5EF4-FFF2-40B4-BE49-F238E27FC236}">
                      <a16:creationId xmlns:a16="http://schemas.microsoft.com/office/drawing/2014/main" id="{F87C3B9E-E1E5-4557-B2BD-00B84A1BD59F}"/>
                    </a:ext>
                  </a:extLst>
                </p14:cNvPr>
                <p14:cNvContentPartPr/>
                <p14:nvPr/>
              </p14:nvContentPartPr>
              <p14:xfrm>
                <a:off x="7738133" y="2632387"/>
                <a:ext cx="154440" cy="74520"/>
              </p14:xfrm>
            </p:contentPart>
          </mc:Choice>
          <mc:Fallback>
            <p:pic>
              <p:nvPicPr>
                <p:cNvPr id="188" name="Freihand 187">
                  <a:extLst>
                    <a:ext uri="{FF2B5EF4-FFF2-40B4-BE49-F238E27FC236}">
                      <a16:creationId xmlns:a16="http://schemas.microsoft.com/office/drawing/2014/main" id="{F87C3B9E-E1E5-4557-B2BD-00B84A1BD59F}"/>
                    </a:ext>
                  </a:extLst>
                </p:cNvPr>
                <p:cNvPicPr/>
                <p:nvPr/>
              </p:nvPicPr>
              <p:blipFill>
                <a:blip r:embed="rId308"/>
                <a:stretch>
                  <a:fillRect/>
                </a:stretch>
              </p:blipFill>
              <p:spPr>
                <a:xfrm>
                  <a:off x="7733813" y="2628067"/>
                  <a:ext cx="16308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309">
              <p14:nvContentPartPr>
                <p14:cNvPr id="189" name="Freihand 188">
                  <a:extLst>
                    <a:ext uri="{FF2B5EF4-FFF2-40B4-BE49-F238E27FC236}">
                      <a16:creationId xmlns:a16="http://schemas.microsoft.com/office/drawing/2014/main" id="{C70C5595-A678-47BB-ACF9-1CEF23FDD62A}"/>
                    </a:ext>
                  </a:extLst>
                </p14:cNvPr>
                <p14:cNvContentPartPr/>
                <p14:nvPr/>
              </p14:nvContentPartPr>
              <p14:xfrm>
                <a:off x="7909853" y="2662627"/>
                <a:ext cx="152640" cy="83880"/>
              </p14:xfrm>
            </p:contentPart>
          </mc:Choice>
          <mc:Fallback>
            <p:pic>
              <p:nvPicPr>
                <p:cNvPr id="189" name="Freihand 188">
                  <a:extLst>
                    <a:ext uri="{FF2B5EF4-FFF2-40B4-BE49-F238E27FC236}">
                      <a16:creationId xmlns:a16="http://schemas.microsoft.com/office/drawing/2014/main" id="{C70C5595-A678-47BB-ACF9-1CEF23FDD62A}"/>
                    </a:ext>
                  </a:extLst>
                </p:cNvPr>
                <p:cNvPicPr/>
                <p:nvPr/>
              </p:nvPicPr>
              <p:blipFill>
                <a:blip r:embed="rId310"/>
                <a:stretch>
                  <a:fillRect/>
                </a:stretch>
              </p:blipFill>
              <p:spPr>
                <a:xfrm>
                  <a:off x="7905533" y="2658307"/>
                  <a:ext cx="1612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311">
              <p14:nvContentPartPr>
                <p14:cNvPr id="190" name="Freihand 189">
                  <a:extLst>
                    <a:ext uri="{FF2B5EF4-FFF2-40B4-BE49-F238E27FC236}">
                      <a16:creationId xmlns:a16="http://schemas.microsoft.com/office/drawing/2014/main" id="{8EBBF53A-A955-4E17-93D9-41FD89800FAA}"/>
                    </a:ext>
                  </a:extLst>
                </p14:cNvPr>
                <p14:cNvContentPartPr/>
                <p14:nvPr/>
              </p14:nvContentPartPr>
              <p14:xfrm>
                <a:off x="8081933" y="2667307"/>
                <a:ext cx="44640" cy="78120"/>
              </p14:xfrm>
            </p:contentPart>
          </mc:Choice>
          <mc:Fallback>
            <p:pic>
              <p:nvPicPr>
                <p:cNvPr id="190" name="Freihand 189">
                  <a:extLst>
                    <a:ext uri="{FF2B5EF4-FFF2-40B4-BE49-F238E27FC236}">
                      <a16:creationId xmlns:a16="http://schemas.microsoft.com/office/drawing/2014/main" id="{8EBBF53A-A955-4E17-93D9-41FD89800FAA}"/>
                    </a:ext>
                  </a:extLst>
                </p:cNvPr>
                <p:cNvPicPr/>
                <p:nvPr/>
              </p:nvPicPr>
              <p:blipFill>
                <a:blip r:embed="rId312"/>
                <a:stretch>
                  <a:fillRect/>
                </a:stretch>
              </p:blipFill>
              <p:spPr>
                <a:xfrm>
                  <a:off x="8077613" y="2662987"/>
                  <a:ext cx="5328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313">
              <p14:nvContentPartPr>
                <p14:cNvPr id="191" name="Freihand 190">
                  <a:extLst>
                    <a:ext uri="{FF2B5EF4-FFF2-40B4-BE49-F238E27FC236}">
                      <a16:creationId xmlns:a16="http://schemas.microsoft.com/office/drawing/2014/main" id="{4E70E729-4F3B-4A8F-B302-7F81D3ED264F}"/>
                    </a:ext>
                  </a:extLst>
                </p14:cNvPr>
                <p14:cNvContentPartPr/>
                <p14:nvPr/>
              </p14:nvContentPartPr>
              <p14:xfrm>
                <a:off x="8048813" y="2671267"/>
                <a:ext cx="121680" cy="55080"/>
              </p14:xfrm>
            </p:contentPart>
          </mc:Choice>
          <mc:Fallback>
            <p:pic>
              <p:nvPicPr>
                <p:cNvPr id="191" name="Freihand 190">
                  <a:extLst>
                    <a:ext uri="{FF2B5EF4-FFF2-40B4-BE49-F238E27FC236}">
                      <a16:creationId xmlns:a16="http://schemas.microsoft.com/office/drawing/2014/main" id="{4E70E729-4F3B-4A8F-B302-7F81D3ED264F}"/>
                    </a:ext>
                  </a:extLst>
                </p:cNvPr>
                <p:cNvPicPr/>
                <p:nvPr/>
              </p:nvPicPr>
              <p:blipFill>
                <a:blip r:embed="rId314"/>
                <a:stretch>
                  <a:fillRect/>
                </a:stretch>
              </p:blipFill>
              <p:spPr>
                <a:xfrm>
                  <a:off x="8044493" y="2666947"/>
                  <a:ext cx="13032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315">
              <p14:nvContentPartPr>
                <p14:cNvPr id="194" name="Freihand 193">
                  <a:extLst>
                    <a:ext uri="{FF2B5EF4-FFF2-40B4-BE49-F238E27FC236}">
                      <a16:creationId xmlns:a16="http://schemas.microsoft.com/office/drawing/2014/main" id="{C3796860-798D-4052-B780-738F805C716E}"/>
                    </a:ext>
                  </a:extLst>
                </p14:cNvPr>
                <p14:cNvContentPartPr/>
                <p14:nvPr/>
              </p14:nvContentPartPr>
              <p14:xfrm>
                <a:off x="8268413" y="2649667"/>
                <a:ext cx="134640" cy="88920"/>
              </p14:xfrm>
            </p:contentPart>
          </mc:Choice>
          <mc:Fallback>
            <p:pic>
              <p:nvPicPr>
                <p:cNvPr id="194" name="Freihand 193">
                  <a:extLst>
                    <a:ext uri="{FF2B5EF4-FFF2-40B4-BE49-F238E27FC236}">
                      <a16:creationId xmlns:a16="http://schemas.microsoft.com/office/drawing/2014/main" id="{C3796860-798D-4052-B780-738F805C716E}"/>
                    </a:ext>
                  </a:extLst>
                </p:cNvPr>
                <p:cNvPicPr/>
                <p:nvPr/>
              </p:nvPicPr>
              <p:blipFill>
                <a:blip r:embed="rId316"/>
                <a:stretch>
                  <a:fillRect/>
                </a:stretch>
              </p:blipFill>
              <p:spPr>
                <a:xfrm>
                  <a:off x="8264093" y="2645347"/>
                  <a:ext cx="14328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195" name="Freihand 194">
                  <a:extLst>
                    <a:ext uri="{FF2B5EF4-FFF2-40B4-BE49-F238E27FC236}">
                      <a16:creationId xmlns:a16="http://schemas.microsoft.com/office/drawing/2014/main" id="{1B016B36-CCBC-4025-BBA7-F4FC3C69E3DB}"/>
                    </a:ext>
                  </a:extLst>
                </p14:cNvPr>
                <p14:cNvContentPartPr/>
                <p14:nvPr/>
              </p14:nvContentPartPr>
              <p14:xfrm>
                <a:off x="8426453" y="2578747"/>
                <a:ext cx="91800" cy="171720"/>
              </p14:xfrm>
            </p:contentPart>
          </mc:Choice>
          <mc:Fallback>
            <p:pic>
              <p:nvPicPr>
                <p:cNvPr id="195" name="Freihand 194">
                  <a:extLst>
                    <a:ext uri="{FF2B5EF4-FFF2-40B4-BE49-F238E27FC236}">
                      <a16:creationId xmlns:a16="http://schemas.microsoft.com/office/drawing/2014/main" id="{1B016B36-CCBC-4025-BBA7-F4FC3C69E3DB}"/>
                    </a:ext>
                  </a:extLst>
                </p:cNvPr>
                <p:cNvPicPr/>
                <p:nvPr/>
              </p:nvPicPr>
              <p:blipFill>
                <a:blip r:embed="rId318"/>
                <a:stretch>
                  <a:fillRect/>
                </a:stretch>
              </p:blipFill>
              <p:spPr>
                <a:xfrm>
                  <a:off x="8422133" y="2574427"/>
                  <a:ext cx="10044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196" name="Freihand 195">
                  <a:extLst>
                    <a:ext uri="{FF2B5EF4-FFF2-40B4-BE49-F238E27FC236}">
                      <a16:creationId xmlns:a16="http://schemas.microsoft.com/office/drawing/2014/main" id="{33D3C905-31C1-49FD-83A4-93163266D726}"/>
                    </a:ext>
                  </a:extLst>
                </p14:cNvPr>
                <p14:cNvContentPartPr/>
                <p14:nvPr/>
              </p14:nvContentPartPr>
              <p14:xfrm>
                <a:off x="8535893" y="2624467"/>
                <a:ext cx="84960" cy="95400"/>
              </p14:xfrm>
            </p:contentPart>
          </mc:Choice>
          <mc:Fallback>
            <p:pic>
              <p:nvPicPr>
                <p:cNvPr id="196" name="Freihand 195">
                  <a:extLst>
                    <a:ext uri="{FF2B5EF4-FFF2-40B4-BE49-F238E27FC236}">
                      <a16:creationId xmlns:a16="http://schemas.microsoft.com/office/drawing/2014/main" id="{33D3C905-31C1-49FD-83A4-93163266D726}"/>
                    </a:ext>
                  </a:extLst>
                </p:cNvPr>
                <p:cNvPicPr/>
                <p:nvPr/>
              </p:nvPicPr>
              <p:blipFill>
                <a:blip r:embed="rId320"/>
                <a:stretch>
                  <a:fillRect/>
                </a:stretch>
              </p:blipFill>
              <p:spPr>
                <a:xfrm>
                  <a:off x="8531573" y="2620147"/>
                  <a:ext cx="9360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321">
              <p14:nvContentPartPr>
                <p14:cNvPr id="197" name="Freihand 196">
                  <a:extLst>
                    <a:ext uri="{FF2B5EF4-FFF2-40B4-BE49-F238E27FC236}">
                      <a16:creationId xmlns:a16="http://schemas.microsoft.com/office/drawing/2014/main" id="{84CB86C1-1B3D-4FA2-9FB3-2EC56830A3B2}"/>
                    </a:ext>
                  </a:extLst>
                </p14:cNvPr>
                <p14:cNvContentPartPr/>
                <p14:nvPr/>
              </p14:nvContentPartPr>
              <p14:xfrm>
                <a:off x="8618693" y="2706187"/>
                <a:ext cx="62640" cy="55800"/>
              </p14:xfrm>
            </p:contentPart>
          </mc:Choice>
          <mc:Fallback>
            <p:pic>
              <p:nvPicPr>
                <p:cNvPr id="197" name="Freihand 196">
                  <a:extLst>
                    <a:ext uri="{FF2B5EF4-FFF2-40B4-BE49-F238E27FC236}">
                      <a16:creationId xmlns:a16="http://schemas.microsoft.com/office/drawing/2014/main" id="{84CB86C1-1B3D-4FA2-9FB3-2EC56830A3B2}"/>
                    </a:ext>
                  </a:extLst>
                </p:cNvPr>
                <p:cNvPicPr/>
                <p:nvPr/>
              </p:nvPicPr>
              <p:blipFill>
                <a:blip r:embed="rId322"/>
                <a:stretch>
                  <a:fillRect/>
                </a:stretch>
              </p:blipFill>
              <p:spPr>
                <a:xfrm>
                  <a:off x="8614373" y="2701867"/>
                  <a:ext cx="7128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323">
              <p14:nvContentPartPr>
                <p14:cNvPr id="198" name="Freihand 197">
                  <a:extLst>
                    <a:ext uri="{FF2B5EF4-FFF2-40B4-BE49-F238E27FC236}">
                      <a16:creationId xmlns:a16="http://schemas.microsoft.com/office/drawing/2014/main" id="{A1511E95-D8B6-44A4-BA56-F76B6F7A3EE3}"/>
                    </a:ext>
                  </a:extLst>
                </p14:cNvPr>
                <p14:cNvContentPartPr/>
                <p14:nvPr/>
              </p14:nvContentPartPr>
              <p14:xfrm>
                <a:off x="8738573" y="2716627"/>
                <a:ext cx="15480" cy="71640"/>
              </p14:xfrm>
            </p:contentPart>
          </mc:Choice>
          <mc:Fallback>
            <p:pic>
              <p:nvPicPr>
                <p:cNvPr id="198" name="Freihand 197">
                  <a:extLst>
                    <a:ext uri="{FF2B5EF4-FFF2-40B4-BE49-F238E27FC236}">
                      <a16:creationId xmlns:a16="http://schemas.microsoft.com/office/drawing/2014/main" id="{A1511E95-D8B6-44A4-BA56-F76B6F7A3EE3}"/>
                    </a:ext>
                  </a:extLst>
                </p:cNvPr>
                <p:cNvPicPr/>
                <p:nvPr/>
              </p:nvPicPr>
              <p:blipFill>
                <a:blip r:embed="rId324"/>
                <a:stretch>
                  <a:fillRect/>
                </a:stretch>
              </p:blipFill>
              <p:spPr>
                <a:xfrm>
                  <a:off x="8734253" y="2712307"/>
                  <a:ext cx="2412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325">
              <p14:nvContentPartPr>
                <p14:cNvPr id="199" name="Freihand 198">
                  <a:extLst>
                    <a:ext uri="{FF2B5EF4-FFF2-40B4-BE49-F238E27FC236}">
                      <a16:creationId xmlns:a16="http://schemas.microsoft.com/office/drawing/2014/main" id="{0807A028-61EF-4279-8B87-DD5E4F3ECF3C}"/>
                    </a:ext>
                  </a:extLst>
                </p14:cNvPr>
                <p14:cNvContentPartPr/>
                <p14:nvPr/>
              </p14:nvContentPartPr>
              <p14:xfrm>
                <a:off x="8815253" y="2616907"/>
                <a:ext cx="75960" cy="108360"/>
              </p14:xfrm>
            </p:contentPart>
          </mc:Choice>
          <mc:Fallback>
            <p:pic>
              <p:nvPicPr>
                <p:cNvPr id="199" name="Freihand 198">
                  <a:extLst>
                    <a:ext uri="{FF2B5EF4-FFF2-40B4-BE49-F238E27FC236}">
                      <a16:creationId xmlns:a16="http://schemas.microsoft.com/office/drawing/2014/main" id="{0807A028-61EF-4279-8B87-DD5E4F3ECF3C}"/>
                    </a:ext>
                  </a:extLst>
                </p:cNvPr>
                <p:cNvPicPr/>
                <p:nvPr/>
              </p:nvPicPr>
              <p:blipFill>
                <a:blip r:embed="rId326"/>
                <a:stretch>
                  <a:fillRect/>
                </a:stretch>
              </p:blipFill>
              <p:spPr>
                <a:xfrm>
                  <a:off x="8810933" y="2612587"/>
                  <a:ext cx="8460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327">
              <p14:nvContentPartPr>
                <p14:cNvPr id="200" name="Freihand 199">
                  <a:extLst>
                    <a:ext uri="{FF2B5EF4-FFF2-40B4-BE49-F238E27FC236}">
                      <a16:creationId xmlns:a16="http://schemas.microsoft.com/office/drawing/2014/main" id="{3DC4A922-977E-4E84-BEE3-8B2EA1B8DA89}"/>
                    </a:ext>
                  </a:extLst>
                </p14:cNvPr>
                <p14:cNvContentPartPr/>
                <p14:nvPr/>
              </p14:nvContentPartPr>
              <p14:xfrm>
                <a:off x="8892293" y="2696827"/>
                <a:ext cx="60480" cy="74880"/>
              </p14:xfrm>
            </p:contentPart>
          </mc:Choice>
          <mc:Fallback>
            <p:pic>
              <p:nvPicPr>
                <p:cNvPr id="200" name="Freihand 199">
                  <a:extLst>
                    <a:ext uri="{FF2B5EF4-FFF2-40B4-BE49-F238E27FC236}">
                      <a16:creationId xmlns:a16="http://schemas.microsoft.com/office/drawing/2014/main" id="{3DC4A922-977E-4E84-BEE3-8B2EA1B8DA89}"/>
                    </a:ext>
                  </a:extLst>
                </p:cNvPr>
                <p:cNvPicPr/>
                <p:nvPr/>
              </p:nvPicPr>
              <p:blipFill>
                <a:blip r:embed="rId328"/>
                <a:stretch>
                  <a:fillRect/>
                </a:stretch>
              </p:blipFill>
              <p:spPr>
                <a:xfrm>
                  <a:off x="8887973" y="2692507"/>
                  <a:ext cx="6912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329">
              <p14:nvContentPartPr>
                <p14:cNvPr id="201" name="Freihand 200">
                  <a:extLst>
                    <a:ext uri="{FF2B5EF4-FFF2-40B4-BE49-F238E27FC236}">
                      <a16:creationId xmlns:a16="http://schemas.microsoft.com/office/drawing/2014/main" id="{34CB6D12-A15D-4409-967C-3E09FD75041E}"/>
                    </a:ext>
                  </a:extLst>
                </p14:cNvPr>
                <p14:cNvContentPartPr/>
                <p14:nvPr/>
              </p14:nvContentPartPr>
              <p14:xfrm>
                <a:off x="9003533" y="2596027"/>
                <a:ext cx="72000" cy="192960"/>
              </p14:xfrm>
            </p:contentPart>
          </mc:Choice>
          <mc:Fallback>
            <p:pic>
              <p:nvPicPr>
                <p:cNvPr id="201" name="Freihand 200">
                  <a:extLst>
                    <a:ext uri="{FF2B5EF4-FFF2-40B4-BE49-F238E27FC236}">
                      <a16:creationId xmlns:a16="http://schemas.microsoft.com/office/drawing/2014/main" id="{34CB6D12-A15D-4409-967C-3E09FD75041E}"/>
                    </a:ext>
                  </a:extLst>
                </p:cNvPr>
                <p:cNvPicPr/>
                <p:nvPr/>
              </p:nvPicPr>
              <p:blipFill>
                <a:blip r:embed="rId330"/>
                <a:stretch>
                  <a:fillRect/>
                </a:stretch>
              </p:blipFill>
              <p:spPr>
                <a:xfrm>
                  <a:off x="8999213" y="2591707"/>
                  <a:ext cx="80640" cy="201600"/>
                </a:xfrm>
                <a:prstGeom prst="rect">
                  <a:avLst/>
                </a:prstGeom>
              </p:spPr>
            </p:pic>
          </mc:Fallback>
        </mc:AlternateContent>
        <mc:AlternateContent xmlns:mc="http://schemas.openxmlformats.org/markup-compatibility/2006">
          <mc:Choice xmlns:p14="http://schemas.microsoft.com/office/powerpoint/2010/main" Requires="p14">
            <p:contentPart p14:bwMode="auto" r:id="rId331">
              <p14:nvContentPartPr>
                <p14:cNvPr id="202" name="Freihand 201">
                  <a:extLst>
                    <a:ext uri="{FF2B5EF4-FFF2-40B4-BE49-F238E27FC236}">
                      <a16:creationId xmlns:a16="http://schemas.microsoft.com/office/drawing/2014/main" id="{2CF64A31-4F7F-4A57-826C-9760A0B85D31}"/>
                    </a:ext>
                  </a:extLst>
                </p14:cNvPr>
                <p14:cNvContentPartPr/>
                <p14:nvPr/>
              </p14:nvContentPartPr>
              <p14:xfrm>
                <a:off x="9533813" y="2584507"/>
                <a:ext cx="24480" cy="106920"/>
              </p14:xfrm>
            </p:contentPart>
          </mc:Choice>
          <mc:Fallback>
            <p:pic>
              <p:nvPicPr>
                <p:cNvPr id="202" name="Freihand 201">
                  <a:extLst>
                    <a:ext uri="{FF2B5EF4-FFF2-40B4-BE49-F238E27FC236}">
                      <a16:creationId xmlns:a16="http://schemas.microsoft.com/office/drawing/2014/main" id="{2CF64A31-4F7F-4A57-826C-9760A0B85D31}"/>
                    </a:ext>
                  </a:extLst>
                </p:cNvPr>
                <p:cNvPicPr/>
                <p:nvPr/>
              </p:nvPicPr>
              <p:blipFill>
                <a:blip r:embed="rId332"/>
                <a:stretch>
                  <a:fillRect/>
                </a:stretch>
              </p:blipFill>
              <p:spPr>
                <a:xfrm>
                  <a:off x="9529493" y="2580187"/>
                  <a:ext cx="3312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333">
              <p14:nvContentPartPr>
                <p14:cNvPr id="203" name="Freihand 202">
                  <a:extLst>
                    <a:ext uri="{FF2B5EF4-FFF2-40B4-BE49-F238E27FC236}">
                      <a16:creationId xmlns:a16="http://schemas.microsoft.com/office/drawing/2014/main" id="{6AE18236-7687-4F0A-8527-876E165CE0D9}"/>
                    </a:ext>
                  </a:extLst>
                </p14:cNvPr>
                <p14:cNvContentPartPr/>
                <p14:nvPr/>
              </p14:nvContentPartPr>
              <p14:xfrm>
                <a:off x="9539213" y="2572987"/>
                <a:ext cx="107280" cy="99360"/>
              </p14:xfrm>
            </p:contentPart>
          </mc:Choice>
          <mc:Fallback>
            <p:pic>
              <p:nvPicPr>
                <p:cNvPr id="203" name="Freihand 202">
                  <a:extLst>
                    <a:ext uri="{FF2B5EF4-FFF2-40B4-BE49-F238E27FC236}">
                      <a16:creationId xmlns:a16="http://schemas.microsoft.com/office/drawing/2014/main" id="{6AE18236-7687-4F0A-8527-876E165CE0D9}"/>
                    </a:ext>
                  </a:extLst>
                </p:cNvPr>
                <p:cNvPicPr/>
                <p:nvPr/>
              </p:nvPicPr>
              <p:blipFill>
                <a:blip r:embed="rId334"/>
                <a:stretch>
                  <a:fillRect/>
                </a:stretch>
              </p:blipFill>
              <p:spPr>
                <a:xfrm>
                  <a:off x="9534893" y="2568667"/>
                  <a:ext cx="11592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335">
              <p14:nvContentPartPr>
                <p14:cNvPr id="204" name="Freihand 203">
                  <a:extLst>
                    <a:ext uri="{FF2B5EF4-FFF2-40B4-BE49-F238E27FC236}">
                      <a16:creationId xmlns:a16="http://schemas.microsoft.com/office/drawing/2014/main" id="{75B551BA-23C2-4459-B310-65AAAE9D3E97}"/>
                    </a:ext>
                  </a:extLst>
                </p14:cNvPr>
                <p14:cNvContentPartPr/>
                <p14:nvPr/>
              </p14:nvContentPartPr>
              <p14:xfrm>
                <a:off x="9746213" y="2579467"/>
                <a:ext cx="10800" cy="92520"/>
              </p14:xfrm>
            </p:contentPart>
          </mc:Choice>
          <mc:Fallback>
            <p:pic>
              <p:nvPicPr>
                <p:cNvPr id="204" name="Freihand 203">
                  <a:extLst>
                    <a:ext uri="{FF2B5EF4-FFF2-40B4-BE49-F238E27FC236}">
                      <a16:creationId xmlns:a16="http://schemas.microsoft.com/office/drawing/2014/main" id="{75B551BA-23C2-4459-B310-65AAAE9D3E97}"/>
                    </a:ext>
                  </a:extLst>
                </p:cNvPr>
                <p:cNvPicPr/>
                <p:nvPr/>
              </p:nvPicPr>
              <p:blipFill>
                <a:blip r:embed="rId336"/>
                <a:stretch>
                  <a:fillRect/>
                </a:stretch>
              </p:blipFill>
              <p:spPr>
                <a:xfrm>
                  <a:off x="9741893" y="2575147"/>
                  <a:ext cx="1944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337">
              <p14:nvContentPartPr>
                <p14:cNvPr id="205" name="Freihand 204">
                  <a:extLst>
                    <a:ext uri="{FF2B5EF4-FFF2-40B4-BE49-F238E27FC236}">
                      <a16:creationId xmlns:a16="http://schemas.microsoft.com/office/drawing/2014/main" id="{F02FA7E0-7BD8-45FC-87AD-4D7B8E2ED21A}"/>
                    </a:ext>
                  </a:extLst>
                </p14:cNvPr>
                <p14:cNvContentPartPr/>
                <p14:nvPr/>
              </p14:nvContentPartPr>
              <p14:xfrm>
                <a:off x="9694373" y="2552467"/>
                <a:ext cx="105840" cy="142920"/>
              </p14:xfrm>
            </p:contentPart>
          </mc:Choice>
          <mc:Fallback>
            <p:pic>
              <p:nvPicPr>
                <p:cNvPr id="205" name="Freihand 204">
                  <a:extLst>
                    <a:ext uri="{FF2B5EF4-FFF2-40B4-BE49-F238E27FC236}">
                      <a16:creationId xmlns:a16="http://schemas.microsoft.com/office/drawing/2014/main" id="{F02FA7E0-7BD8-45FC-87AD-4D7B8E2ED21A}"/>
                    </a:ext>
                  </a:extLst>
                </p:cNvPr>
                <p:cNvPicPr/>
                <p:nvPr/>
              </p:nvPicPr>
              <p:blipFill>
                <a:blip r:embed="rId338"/>
                <a:stretch>
                  <a:fillRect/>
                </a:stretch>
              </p:blipFill>
              <p:spPr>
                <a:xfrm>
                  <a:off x="9690053" y="2548147"/>
                  <a:ext cx="11448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339">
              <p14:nvContentPartPr>
                <p14:cNvPr id="208" name="Freihand 207">
                  <a:extLst>
                    <a:ext uri="{FF2B5EF4-FFF2-40B4-BE49-F238E27FC236}">
                      <a16:creationId xmlns:a16="http://schemas.microsoft.com/office/drawing/2014/main" id="{E3B1EFA5-F045-4600-B5E4-FA61B9EDA78B}"/>
                    </a:ext>
                  </a:extLst>
                </p14:cNvPr>
                <p14:cNvContentPartPr/>
                <p14:nvPr/>
              </p14:nvContentPartPr>
              <p14:xfrm>
                <a:off x="9914333" y="2592427"/>
                <a:ext cx="3600" cy="9720"/>
              </p14:xfrm>
            </p:contentPart>
          </mc:Choice>
          <mc:Fallback>
            <p:pic>
              <p:nvPicPr>
                <p:cNvPr id="208" name="Freihand 207">
                  <a:extLst>
                    <a:ext uri="{FF2B5EF4-FFF2-40B4-BE49-F238E27FC236}">
                      <a16:creationId xmlns:a16="http://schemas.microsoft.com/office/drawing/2014/main" id="{E3B1EFA5-F045-4600-B5E4-FA61B9EDA78B}"/>
                    </a:ext>
                  </a:extLst>
                </p:cNvPr>
                <p:cNvPicPr/>
                <p:nvPr/>
              </p:nvPicPr>
              <p:blipFill>
                <a:blip r:embed="rId340"/>
                <a:stretch>
                  <a:fillRect/>
                </a:stretch>
              </p:blipFill>
              <p:spPr>
                <a:xfrm>
                  <a:off x="9910013" y="2588107"/>
                  <a:ext cx="1224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341">
              <p14:nvContentPartPr>
                <p14:cNvPr id="209" name="Freihand 208">
                  <a:extLst>
                    <a:ext uri="{FF2B5EF4-FFF2-40B4-BE49-F238E27FC236}">
                      <a16:creationId xmlns:a16="http://schemas.microsoft.com/office/drawing/2014/main" id="{2A480B5C-88D8-43CE-8AD1-D731C957568E}"/>
                    </a:ext>
                  </a:extLst>
                </p14:cNvPr>
                <p14:cNvContentPartPr/>
                <p14:nvPr/>
              </p14:nvContentPartPr>
              <p14:xfrm>
                <a:off x="9920813" y="2662627"/>
                <a:ext cx="6840" cy="8280"/>
              </p14:xfrm>
            </p:contentPart>
          </mc:Choice>
          <mc:Fallback>
            <p:pic>
              <p:nvPicPr>
                <p:cNvPr id="209" name="Freihand 208">
                  <a:extLst>
                    <a:ext uri="{FF2B5EF4-FFF2-40B4-BE49-F238E27FC236}">
                      <a16:creationId xmlns:a16="http://schemas.microsoft.com/office/drawing/2014/main" id="{2A480B5C-88D8-43CE-8AD1-D731C957568E}"/>
                    </a:ext>
                  </a:extLst>
                </p:cNvPr>
                <p:cNvPicPr/>
                <p:nvPr/>
              </p:nvPicPr>
              <p:blipFill>
                <a:blip r:embed="rId342"/>
                <a:stretch>
                  <a:fillRect/>
                </a:stretch>
              </p:blipFill>
              <p:spPr>
                <a:xfrm>
                  <a:off x="9916493" y="2658307"/>
                  <a:ext cx="1548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343">
              <p14:nvContentPartPr>
                <p14:cNvPr id="210" name="Freihand 209">
                  <a:extLst>
                    <a:ext uri="{FF2B5EF4-FFF2-40B4-BE49-F238E27FC236}">
                      <a16:creationId xmlns:a16="http://schemas.microsoft.com/office/drawing/2014/main" id="{44EC2399-CB2A-4972-A023-26F00E6CA93E}"/>
                    </a:ext>
                  </a:extLst>
                </p14:cNvPr>
                <p14:cNvContentPartPr/>
                <p14:nvPr/>
              </p14:nvContentPartPr>
              <p14:xfrm>
                <a:off x="10128533" y="2594587"/>
                <a:ext cx="135360" cy="60840"/>
              </p14:xfrm>
            </p:contentPart>
          </mc:Choice>
          <mc:Fallback>
            <p:pic>
              <p:nvPicPr>
                <p:cNvPr id="210" name="Freihand 209">
                  <a:extLst>
                    <a:ext uri="{FF2B5EF4-FFF2-40B4-BE49-F238E27FC236}">
                      <a16:creationId xmlns:a16="http://schemas.microsoft.com/office/drawing/2014/main" id="{44EC2399-CB2A-4972-A023-26F00E6CA93E}"/>
                    </a:ext>
                  </a:extLst>
                </p:cNvPr>
                <p:cNvPicPr/>
                <p:nvPr/>
              </p:nvPicPr>
              <p:blipFill>
                <a:blip r:embed="rId344"/>
                <a:stretch>
                  <a:fillRect/>
                </a:stretch>
              </p:blipFill>
              <p:spPr>
                <a:xfrm>
                  <a:off x="10124213" y="2590267"/>
                  <a:ext cx="14400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345">
              <p14:nvContentPartPr>
                <p14:cNvPr id="211" name="Freihand 210">
                  <a:extLst>
                    <a:ext uri="{FF2B5EF4-FFF2-40B4-BE49-F238E27FC236}">
                      <a16:creationId xmlns:a16="http://schemas.microsoft.com/office/drawing/2014/main" id="{A473595B-2723-4145-ADB8-CC708F2EF2DB}"/>
                    </a:ext>
                  </a:extLst>
                </p14:cNvPr>
                <p14:cNvContentPartPr/>
                <p14:nvPr/>
              </p14:nvContentPartPr>
              <p14:xfrm>
                <a:off x="10280813" y="2642467"/>
                <a:ext cx="59400" cy="69840"/>
              </p14:xfrm>
            </p:contentPart>
          </mc:Choice>
          <mc:Fallback>
            <p:pic>
              <p:nvPicPr>
                <p:cNvPr id="211" name="Freihand 210">
                  <a:extLst>
                    <a:ext uri="{FF2B5EF4-FFF2-40B4-BE49-F238E27FC236}">
                      <a16:creationId xmlns:a16="http://schemas.microsoft.com/office/drawing/2014/main" id="{A473595B-2723-4145-ADB8-CC708F2EF2DB}"/>
                    </a:ext>
                  </a:extLst>
                </p:cNvPr>
                <p:cNvPicPr/>
                <p:nvPr/>
              </p:nvPicPr>
              <p:blipFill>
                <a:blip r:embed="rId346"/>
                <a:stretch>
                  <a:fillRect/>
                </a:stretch>
              </p:blipFill>
              <p:spPr>
                <a:xfrm>
                  <a:off x="10276493" y="2638147"/>
                  <a:ext cx="6804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347">
              <p14:nvContentPartPr>
                <p14:cNvPr id="214" name="Freihand 213">
                  <a:extLst>
                    <a:ext uri="{FF2B5EF4-FFF2-40B4-BE49-F238E27FC236}">
                      <a16:creationId xmlns:a16="http://schemas.microsoft.com/office/drawing/2014/main" id="{1BC356D1-9DD3-41C2-93AF-A66BABDC5E77}"/>
                    </a:ext>
                  </a:extLst>
                </p14:cNvPr>
                <p14:cNvContentPartPr/>
                <p14:nvPr/>
              </p14:nvContentPartPr>
              <p14:xfrm>
                <a:off x="10441013" y="2604307"/>
                <a:ext cx="136080" cy="8280"/>
              </p14:xfrm>
            </p:contentPart>
          </mc:Choice>
          <mc:Fallback>
            <p:pic>
              <p:nvPicPr>
                <p:cNvPr id="214" name="Freihand 213">
                  <a:extLst>
                    <a:ext uri="{FF2B5EF4-FFF2-40B4-BE49-F238E27FC236}">
                      <a16:creationId xmlns:a16="http://schemas.microsoft.com/office/drawing/2014/main" id="{1BC356D1-9DD3-41C2-93AF-A66BABDC5E77}"/>
                    </a:ext>
                  </a:extLst>
                </p:cNvPr>
                <p:cNvPicPr/>
                <p:nvPr/>
              </p:nvPicPr>
              <p:blipFill>
                <a:blip r:embed="rId348"/>
                <a:stretch>
                  <a:fillRect/>
                </a:stretch>
              </p:blipFill>
              <p:spPr>
                <a:xfrm>
                  <a:off x="10436693" y="2599987"/>
                  <a:ext cx="14472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349">
              <p14:nvContentPartPr>
                <p14:cNvPr id="215" name="Freihand 214">
                  <a:extLst>
                    <a:ext uri="{FF2B5EF4-FFF2-40B4-BE49-F238E27FC236}">
                      <a16:creationId xmlns:a16="http://schemas.microsoft.com/office/drawing/2014/main" id="{281B8835-A035-4E2C-826D-85C74D7E5B20}"/>
                    </a:ext>
                  </a:extLst>
                </p14:cNvPr>
                <p14:cNvContentPartPr/>
                <p14:nvPr/>
              </p14:nvContentPartPr>
              <p14:xfrm>
                <a:off x="10460813" y="2632387"/>
                <a:ext cx="122760" cy="17640"/>
              </p14:xfrm>
            </p:contentPart>
          </mc:Choice>
          <mc:Fallback>
            <p:pic>
              <p:nvPicPr>
                <p:cNvPr id="215" name="Freihand 214">
                  <a:extLst>
                    <a:ext uri="{FF2B5EF4-FFF2-40B4-BE49-F238E27FC236}">
                      <a16:creationId xmlns:a16="http://schemas.microsoft.com/office/drawing/2014/main" id="{281B8835-A035-4E2C-826D-85C74D7E5B20}"/>
                    </a:ext>
                  </a:extLst>
                </p:cNvPr>
                <p:cNvPicPr/>
                <p:nvPr/>
              </p:nvPicPr>
              <p:blipFill>
                <a:blip r:embed="rId350"/>
                <a:stretch>
                  <a:fillRect/>
                </a:stretch>
              </p:blipFill>
              <p:spPr>
                <a:xfrm>
                  <a:off x="10456493" y="2628067"/>
                  <a:ext cx="13140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351">
              <p14:nvContentPartPr>
                <p14:cNvPr id="216" name="Freihand 215">
                  <a:extLst>
                    <a:ext uri="{FF2B5EF4-FFF2-40B4-BE49-F238E27FC236}">
                      <a16:creationId xmlns:a16="http://schemas.microsoft.com/office/drawing/2014/main" id="{CE730336-F47E-4F31-9F7D-49E77E827566}"/>
                    </a:ext>
                  </a:extLst>
                </p14:cNvPr>
                <p14:cNvContentPartPr/>
                <p14:nvPr/>
              </p14:nvContentPartPr>
              <p14:xfrm>
                <a:off x="10684013" y="2539147"/>
                <a:ext cx="100080" cy="102960"/>
              </p14:xfrm>
            </p:contentPart>
          </mc:Choice>
          <mc:Fallback>
            <p:pic>
              <p:nvPicPr>
                <p:cNvPr id="216" name="Freihand 215">
                  <a:extLst>
                    <a:ext uri="{FF2B5EF4-FFF2-40B4-BE49-F238E27FC236}">
                      <a16:creationId xmlns:a16="http://schemas.microsoft.com/office/drawing/2014/main" id="{CE730336-F47E-4F31-9F7D-49E77E827566}"/>
                    </a:ext>
                  </a:extLst>
                </p:cNvPr>
                <p:cNvPicPr/>
                <p:nvPr/>
              </p:nvPicPr>
              <p:blipFill>
                <a:blip r:embed="rId352"/>
                <a:stretch>
                  <a:fillRect/>
                </a:stretch>
              </p:blipFill>
              <p:spPr>
                <a:xfrm>
                  <a:off x="10679693" y="2534827"/>
                  <a:ext cx="10872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353">
              <p14:nvContentPartPr>
                <p14:cNvPr id="217" name="Freihand 216">
                  <a:extLst>
                    <a:ext uri="{FF2B5EF4-FFF2-40B4-BE49-F238E27FC236}">
                      <a16:creationId xmlns:a16="http://schemas.microsoft.com/office/drawing/2014/main" id="{8BE2E5A5-2FE5-402B-BD2D-80BBE45AA0C1}"/>
                    </a:ext>
                  </a:extLst>
                </p14:cNvPr>
                <p14:cNvContentPartPr/>
                <p14:nvPr/>
              </p14:nvContentPartPr>
              <p14:xfrm>
                <a:off x="10819013" y="2592067"/>
                <a:ext cx="11160" cy="7200"/>
              </p14:xfrm>
            </p:contentPart>
          </mc:Choice>
          <mc:Fallback>
            <p:pic>
              <p:nvPicPr>
                <p:cNvPr id="217" name="Freihand 216">
                  <a:extLst>
                    <a:ext uri="{FF2B5EF4-FFF2-40B4-BE49-F238E27FC236}">
                      <a16:creationId xmlns:a16="http://schemas.microsoft.com/office/drawing/2014/main" id="{8BE2E5A5-2FE5-402B-BD2D-80BBE45AA0C1}"/>
                    </a:ext>
                  </a:extLst>
                </p:cNvPr>
                <p:cNvPicPr/>
                <p:nvPr/>
              </p:nvPicPr>
              <p:blipFill>
                <a:blip r:embed="rId354"/>
                <a:stretch>
                  <a:fillRect/>
                </a:stretch>
              </p:blipFill>
              <p:spPr>
                <a:xfrm>
                  <a:off x="10814693" y="2587747"/>
                  <a:ext cx="1980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355">
              <p14:nvContentPartPr>
                <p14:cNvPr id="218" name="Freihand 217">
                  <a:extLst>
                    <a:ext uri="{FF2B5EF4-FFF2-40B4-BE49-F238E27FC236}">
                      <a16:creationId xmlns:a16="http://schemas.microsoft.com/office/drawing/2014/main" id="{027404C4-E45C-4551-B557-E0A8A14CD826}"/>
                    </a:ext>
                  </a:extLst>
                </p14:cNvPr>
                <p14:cNvContentPartPr/>
                <p14:nvPr/>
              </p14:nvContentPartPr>
              <p14:xfrm>
                <a:off x="10897853" y="2534467"/>
                <a:ext cx="79920" cy="92520"/>
              </p14:xfrm>
            </p:contentPart>
          </mc:Choice>
          <mc:Fallback>
            <p:pic>
              <p:nvPicPr>
                <p:cNvPr id="218" name="Freihand 217">
                  <a:extLst>
                    <a:ext uri="{FF2B5EF4-FFF2-40B4-BE49-F238E27FC236}">
                      <a16:creationId xmlns:a16="http://schemas.microsoft.com/office/drawing/2014/main" id="{027404C4-E45C-4551-B557-E0A8A14CD826}"/>
                    </a:ext>
                  </a:extLst>
                </p:cNvPr>
                <p:cNvPicPr/>
                <p:nvPr/>
              </p:nvPicPr>
              <p:blipFill>
                <a:blip r:embed="rId356"/>
                <a:stretch>
                  <a:fillRect/>
                </a:stretch>
              </p:blipFill>
              <p:spPr>
                <a:xfrm>
                  <a:off x="10893533" y="2530147"/>
                  <a:ext cx="8856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357">
              <p14:nvContentPartPr>
                <p14:cNvPr id="219" name="Freihand 218">
                  <a:extLst>
                    <a:ext uri="{FF2B5EF4-FFF2-40B4-BE49-F238E27FC236}">
                      <a16:creationId xmlns:a16="http://schemas.microsoft.com/office/drawing/2014/main" id="{3888921B-08E0-44CE-A37F-FAEA5656A27B}"/>
                    </a:ext>
                  </a:extLst>
                </p14:cNvPr>
                <p14:cNvContentPartPr/>
                <p14:nvPr/>
              </p14:nvContentPartPr>
              <p14:xfrm>
                <a:off x="10964453" y="2616907"/>
                <a:ext cx="55080" cy="54000"/>
              </p14:xfrm>
            </p:contentPart>
          </mc:Choice>
          <mc:Fallback>
            <p:pic>
              <p:nvPicPr>
                <p:cNvPr id="219" name="Freihand 218">
                  <a:extLst>
                    <a:ext uri="{FF2B5EF4-FFF2-40B4-BE49-F238E27FC236}">
                      <a16:creationId xmlns:a16="http://schemas.microsoft.com/office/drawing/2014/main" id="{3888921B-08E0-44CE-A37F-FAEA5656A27B}"/>
                    </a:ext>
                  </a:extLst>
                </p:cNvPr>
                <p:cNvPicPr/>
                <p:nvPr/>
              </p:nvPicPr>
              <p:blipFill>
                <a:blip r:embed="rId358"/>
                <a:stretch>
                  <a:fillRect/>
                </a:stretch>
              </p:blipFill>
              <p:spPr>
                <a:xfrm>
                  <a:off x="10960133" y="2612587"/>
                  <a:ext cx="6372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359">
              <p14:nvContentPartPr>
                <p14:cNvPr id="220" name="Freihand 219">
                  <a:extLst>
                    <a:ext uri="{FF2B5EF4-FFF2-40B4-BE49-F238E27FC236}">
                      <a16:creationId xmlns:a16="http://schemas.microsoft.com/office/drawing/2014/main" id="{9CBBC951-CD01-456C-9CBF-7F93A0AC15BA}"/>
                    </a:ext>
                  </a:extLst>
                </p14:cNvPr>
                <p14:cNvContentPartPr/>
                <p14:nvPr/>
              </p14:nvContentPartPr>
              <p14:xfrm>
                <a:off x="11147333" y="2527627"/>
                <a:ext cx="9360" cy="124560"/>
              </p14:xfrm>
            </p:contentPart>
          </mc:Choice>
          <mc:Fallback>
            <p:pic>
              <p:nvPicPr>
                <p:cNvPr id="220" name="Freihand 219">
                  <a:extLst>
                    <a:ext uri="{FF2B5EF4-FFF2-40B4-BE49-F238E27FC236}">
                      <a16:creationId xmlns:a16="http://schemas.microsoft.com/office/drawing/2014/main" id="{9CBBC951-CD01-456C-9CBF-7F93A0AC15BA}"/>
                    </a:ext>
                  </a:extLst>
                </p:cNvPr>
                <p:cNvPicPr/>
                <p:nvPr/>
              </p:nvPicPr>
              <p:blipFill>
                <a:blip r:embed="rId360"/>
                <a:stretch>
                  <a:fillRect/>
                </a:stretch>
              </p:blipFill>
              <p:spPr>
                <a:xfrm>
                  <a:off x="11143013" y="2523307"/>
                  <a:ext cx="1800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361">
              <p14:nvContentPartPr>
                <p14:cNvPr id="221" name="Freihand 220">
                  <a:extLst>
                    <a:ext uri="{FF2B5EF4-FFF2-40B4-BE49-F238E27FC236}">
                      <a16:creationId xmlns:a16="http://schemas.microsoft.com/office/drawing/2014/main" id="{A989DF3B-C130-4098-A7E9-02585F5F8B11}"/>
                    </a:ext>
                  </a:extLst>
                </p14:cNvPr>
                <p14:cNvContentPartPr/>
                <p14:nvPr/>
              </p14:nvContentPartPr>
              <p14:xfrm>
                <a:off x="11105213" y="2560027"/>
                <a:ext cx="124560" cy="19800"/>
              </p14:xfrm>
            </p:contentPart>
          </mc:Choice>
          <mc:Fallback>
            <p:pic>
              <p:nvPicPr>
                <p:cNvPr id="221" name="Freihand 220">
                  <a:extLst>
                    <a:ext uri="{FF2B5EF4-FFF2-40B4-BE49-F238E27FC236}">
                      <a16:creationId xmlns:a16="http://schemas.microsoft.com/office/drawing/2014/main" id="{A989DF3B-C130-4098-A7E9-02585F5F8B11}"/>
                    </a:ext>
                  </a:extLst>
                </p:cNvPr>
                <p:cNvPicPr/>
                <p:nvPr/>
              </p:nvPicPr>
              <p:blipFill>
                <a:blip r:embed="rId362"/>
                <a:stretch>
                  <a:fillRect/>
                </a:stretch>
              </p:blipFill>
              <p:spPr>
                <a:xfrm>
                  <a:off x="11100893" y="2555707"/>
                  <a:ext cx="13320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363">
              <p14:nvContentPartPr>
                <p14:cNvPr id="222" name="Freihand 221">
                  <a:extLst>
                    <a:ext uri="{FF2B5EF4-FFF2-40B4-BE49-F238E27FC236}">
                      <a16:creationId xmlns:a16="http://schemas.microsoft.com/office/drawing/2014/main" id="{E2240BB6-D1C8-44F6-B94C-5CC69DF07B19}"/>
                    </a:ext>
                  </a:extLst>
                </p14:cNvPr>
                <p14:cNvContentPartPr/>
                <p14:nvPr/>
              </p14:nvContentPartPr>
              <p14:xfrm>
                <a:off x="11328053" y="2424667"/>
                <a:ext cx="76320" cy="112680"/>
              </p14:xfrm>
            </p:contentPart>
          </mc:Choice>
          <mc:Fallback>
            <p:pic>
              <p:nvPicPr>
                <p:cNvPr id="222" name="Freihand 221">
                  <a:extLst>
                    <a:ext uri="{FF2B5EF4-FFF2-40B4-BE49-F238E27FC236}">
                      <a16:creationId xmlns:a16="http://schemas.microsoft.com/office/drawing/2014/main" id="{E2240BB6-D1C8-44F6-B94C-5CC69DF07B19}"/>
                    </a:ext>
                  </a:extLst>
                </p:cNvPr>
                <p:cNvPicPr/>
                <p:nvPr/>
              </p:nvPicPr>
              <p:blipFill>
                <a:blip r:embed="rId364"/>
                <a:stretch>
                  <a:fillRect/>
                </a:stretch>
              </p:blipFill>
              <p:spPr>
                <a:xfrm>
                  <a:off x="11323733" y="2420347"/>
                  <a:ext cx="8496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365">
              <p14:nvContentPartPr>
                <p14:cNvPr id="223" name="Freihand 222">
                  <a:extLst>
                    <a:ext uri="{FF2B5EF4-FFF2-40B4-BE49-F238E27FC236}">
                      <a16:creationId xmlns:a16="http://schemas.microsoft.com/office/drawing/2014/main" id="{3C29F398-E3D7-4C16-8F3E-49DE361A0A5A}"/>
                    </a:ext>
                  </a:extLst>
                </p14:cNvPr>
                <p14:cNvContentPartPr/>
                <p14:nvPr/>
              </p14:nvContentPartPr>
              <p14:xfrm>
                <a:off x="11312573" y="2531947"/>
                <a:ext cx="138600" cy="17280"/>
              </p14:xfrm>
            </p:contentPart>
          </mc:Choice>
          <mc:Fallback>
            <p:pic>
              <p:nvPicPr>
                <p:cNvPr id="223" name="Freihand 222">
                  <a:extLst>
                    <a:ext uri="{FF2B5EF4-FFF2-40B4-BE49-F238E27FC236}">
                      <a16:creationId xmlns:a16="http://schemas.microsoft.com/office/drawing/2014/main" id="{3C29F398-E3D7-4C16-8F3E-49DE361A0A5A}"/>
                    </a:ext>
                  </a:extLst>
                </p:cNvPr>
                <p:cNvPicPr/>
                <p:nvPr/>
              </p:nvPicPr>
              <p:blipFill>
                <a:blip r:embed="rId366"/>
                <a:stretch>
                  <a:fillRect/>
                </a:stretch>
              </p:blipFill>
              <p:spPr>
                <a:xfrm>
                  <a:off x="11308253" y="2527627"/>
                  <a:ext cx="14724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367">
              <p14:nvContentPartPr>
                <p14:cNvPr id="224" name="Freihand 223">
                  <a:extLst>
                    <a:ext uri="{FF2B5EF4-FFF2-40B4-BE49-F238E27FC236}">
                      <a16:creationId xmlns:a16="http://schemas.microsoft.com/office/drawing/2014/main" id="{42EFBDD2-D6AD-4213-BB78-5F72966557C4}"/>
                    </a:ext>
                  </a:extLst>
                </p14:cNvPr>
                <p14:cNvContentPartPr/>
                <p14:nvPr/>
              </p14:nvContentPartPr>
              <p14:xfrm>
                <a:off x="11209253" y="2635627"/>
                <a:ext cx="155160" cy="105840"/>
              </p14:xfrm>
            </p:contentPart>
          </mc:Choice>
          <mc:Fallback>
            <p:pic>
              <p:nvPicPr>
                <p:cNvPr id="224" name="Freihand 223">
                  <a:extLst>
                    <a:ext uri="{FF2B5EF4-FFF2-40B4-BE49-F238E27FC236}">
                      <a16:creationId xmlns:a16="http://schemas.microsoft.com/office/drawing/2014/main" id="{42EFBDD2-D6AD-4213-BB78-5F72966557C4}"/>
                    </a:ext>
                  </a:extLst>
                </p:cNvPr>
                <p:cNvPicPr/>
                <p:nvPr/>
              </p:nvPicPr>
              <p:blipFill>
                <a:blip r:embed="rId368"/>
                <a:stretch>
                  <a:fillRect/>
                </a:stretch>
              </p:blipFill>
              <p:spPr>
                <a:xfrm>
                  <a:off x="11204933" y="2631307"/>
                  <a:ext cx="16380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369">
              <p14:nvContentPartPr>
                <p14:cNvPr id="225" name="Freihand 224">
                  <a:extLst>
                    <a:ext uri="{FF2B5EF4-FFF2-40B4-BE49-F238E27FC236}">
                      <a16:creationId xmlns:a16="http://schemas.microsoft.com/office/drawing/2014/main" id="{0521EB53-463B-4046-8DD2-C19B9FE7E386}"/>
                    </a:ext>
                  </a:extLst>
                </p14:cNvPr>
                <p14:cNvContentPartPr/>
                <p14:nvPr/>
              </p14:nvContentPartPr>
              <p14:xfrm>
                <a:off x="11308973" y="2676667"/>
                <a:ext cx="61560" cy="19800"/>
              </p14:xfrm>
            </p:contentPart>
          </mc:Choice>
          <mc:Fallback>
            <p:pic>
              <p:nvPicPr>
                <p:cNvPr id="225" name="Freihand 224">
                  <a:extLst>
                    <a:ext uri="{FF2B5EF4-FFF2-40B4-BE49-F238E27FC236}">
                      <a16:creationId xmlns:a16="http://schemas.microsoft.com/office/drawing/2014/main" id="{0521EB53-463B-4046-8DD2-C19B9FE7E386}"/>
                    </a:ext>
                  </a:extLst>
                </p:cNvPr>
                <p:cNvPicPr/>
                <p:nvPr/>
              </p:nvPicPr>
              <p:blipFill>
                <a:blip r:embed="rId370"/>
                <a:stretch>
                  <a:fillRect/>
                </a:stretch>
              </p:blipFill>
              <p:spPr>
                <a:xfrm>
                  <a:off x="11304653" y="2672347"/>
                  <a:ext cx="7020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371">
              <p14:nvContentPartPr>
                <p14:cNvPr id="226" name="Freihand 225">
                  <a:extLst>
                    <a:ext uri="{FF2B5EF4-FFF2-40B4-BE49-F238E27FC236}">
                      <a16:creationId xmlns:a16="http://schemas.microsoft.com/office/drawing/2014/main" id="{01EC4A12-5798-47CF-B324-1603FCB177C4}"/>
                    </a:ext>
                  </a:extLst>
                </p14:cNvPr>
                <p14:cNvContentPartPr/>
                <p14:nvPr/>
              </p14:nvContentPartPr>
              <p14:xfrm>
                <a:off x="11411933" y="2617267"/>
                <a:ext cx="105480" cy="108720"/>
              </p14:xfrm>
            </p:contentPart>
          </mc:Choice>
          <mc:Fallback>
            <p:pic>
              <p:nvPicPr>
                <p:cNvPr id="226" name="Freihand 225">
                  <a:extLst>
                    <a:ext uri="{FF2B5EF4-FFF2-40B4-BE49-F238E27FC236}">
                      <a16:creationId xmlns:a16="http://schemas.microsoft.com/office/drawing/2014/main" id="{01EC4A12-5798-47CF-B324-1603FCB177C4}"/>
                    </a:ext>
                  </a:extLst>
                </p:cNvPr>
                <p:cNvPicPr/>
                <p:nvPr/>
              </p:nvPicPr>
              <p:blipFill>
                <a:blip r:embed="rId372"/>
                <a:stretch>
                  <a:fillRect/>
                </a:stretch>
              </p:blipFill>
              <p:spPr>
                <a:xfrm>
                  <a:off x="11407613" y="2612947"/>
                  <a:ext cx="11412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373">
              <p14:nvContentPartPr>
                <p14:cNvPr id="227" name="Freihand 226">
                  <a:extLst>
                    <a:ext uri="{FF2B5EF4-FFF2-40B4-BE49-F238E27FC236}">
                      <a16:creationId xmlns:a16="http://schemas.microsoft.com/office/drawing/2014/main" id="{76DFAB7C-57CB-4A01-BD54-8D9E0E3A93BF}"/>
                    </a:ext>
                  </a:extLst>
                </p14:cNvPr>
                <p14:cNvContentPartPr/>
                <p14:nvPr/>
              </p14:nvContentPartPr>
              <p14:xfrm>
                <a:off x="11545133" y="2550667"/>
                <a:ext cx="88560" cy="75960"/>
              </p14:xfrm>
            </p:contentPart>
          </mc:Choice>
          <mc:Fallback>
            <p:pic>
              <p:nvPicPr>
                <p:cNvPr id="227" name="Freihand 226">
                  <a:extLst>
                    <a:ext uri="{FF2B5EF4-FFF2-40B4-BE49-F238E27FC236}">
                      <a16:creationId xmlns:a16="http://schemas.microsoft.com/office/drawing/2014/main" id="{76DFAB7C-57CB-4A01-BD54-8D9E0E3A93BF}"/>
                    </a:ext>
                  </a:extLst>
                </p:cNvPr>
                <p:cNvPicPr/>
                <p:nvPr/>
              </p:nvPicPr>
              <p:blipFill>
                <a:blip r:embed="rId374"/>
                <a:stretch>
                  <a:fillRect/>
                </a:stretch>
              </p:blipFill>
              <p:spPr>
                <a:xfrm>
                  <a:off x="11540813" y="2546347"/>
                  <a:ext cx="9720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375">
              <p14:nvContentPartPr>
                <p14:cNvPr id="228" name="Freihand 227">
                  <a:extLst>
                    <a:ext uri="{FF2B5EF4-FFF2-40B4-BE49-F238E27FC236}">
                      <a16:creationId xmlns:a16="http://schemas.microsoft.com/office/drawing/2014/main" id="{4FDA8E28-33FF-4E8D-88B0-5D0EDF444FDC}"/>
                    </a:ext>
                  </a:extLst>
                </p14:cNvPr>
                <p14:cNvContentPartPr/>
                <p14:nvPr/>
              </p14:nvContentPartPr>
              <p14:xfrm>
                <a:off x="11616773" y="2622667"/>
                <a:ext cx="66600" cy="102600"/>
              </p14:xfrm>
            </p:contentPart>
          </mc:Choice>
          <mc:Fallback>
            <p:pic>
              <p:nvPicPr>
                <p:cNvPr id="228" name="Freihand 227">
                  <a:extLst>
                    <a:ext uri="{FF2B5EF4-FFF2-40B4-BE49-F238E27FC236}">
                      <a16:creationId xmlns:a16="http://schemas.microsoft.com/office/drawing/2014/main" id="{4FDA8E28-33FF-4E8D-88B0-5D0EDF444FDC}"/>
                    </a:ext>
                  </a:extLst>
                </p:cNvPr>
                <p:cNvPicPr/>
                <p:nvPr/>
              </p:nvPicPr>
              <p:blipFill>
                <a:blip r:embed="rId376"/>
                <a:stretch>
                  <a:fillRect/>
                </a:stretch>
              </p:blipFill>
              <p:spPr>
                <a:xfrm>
                  <a:off x="11612453" y="2618347"/>
                  <a:ext cx="7524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377">
              <p14:nvContentPartPr>
                <p14:cNvPr id="230" name="Freihand 229">
                  <a:extLst>
                    <a:ext uri="{FF2B5EF4-FFF2-40B4-BE49-F238E27FC236}">
                      <a16:creationId xmlns:a16="http://schemas.microsoft.com/office/drawing/2014/main" id="{BB204A12-BE36-4153-9B8B-A06B4CFCDB7B}"/>
                    </a:ext>
                  </a:extLst>
                </p14:cNvPr>
                <p14:cNvContentPartPr/>
                <p14:nvPr/>
              </p14:nvContentPartPr>
              <p14:xfrm>
                <a:off x="7261493" y="3205867"/>
                <a:ext cx="157680" cy="2160"/>
              </p14:xfrm>
            </p:contentPart>
          </mc:Choice>
          <mc:Fallback>
            <p:pic>
              <p:nvPicPr>
                <p:cNvPr id="230" name="Freihand 229">
                  <a:extLst>
                    <a:ext uri="{FF2B5EF4-FFF2-40B4-BE49-F238E27FC236}">
                      <a16:creationId xmlns:a16="http://schemas.microsoft.com/office/drawing/2014/main" id="{BB204A12-BE36-4153-9B8B-A06B4CFCDB7B}"/>
                    </a:ext>
                  </a:extLst>
                </p:cNvPr>
                <p:cNvPicPr/>
                <p:nvPr/>
              </p:nvPicPr>
              <p:blipFill>
                <a:blip r:embed="rId378"/>
                <a:stretch>
                  <a:fillRect/>
                </a:stretch>
              </p:blipFill>
              <p:spPr>
                <a:xfrm>
                  <a:off x="7257173" y="3201547"/>
                  <a:ext cx="166320" cy="10800"/>
                </a:xfrm>
                <a:prstGeom prst="rect">
                  <a:avLst/>
                </a:prstGeom>
              </p:spPr>
            </p:pic>
          </mc:Fallback>
        </mc:AlternateContent>
        <mc:AlternateContent xmlns:mc="http://schemas.openxmlformats.org/markup-compatibility/2006">
          <mc:Choice xmlns:p14="http://schemas.microsoft.com/office/powerpoint/2010/main" Requires="p14">
            <p:contentPart p14:bwMode="auto" r:id="rId379">
              <p14:nvContentPartPr>
                <p14:cNvPr id="231" name="Freihand 230">
                  <a:extLst>
                    <a:ext uri="{FF2B5EF4-FFF2-40B4-BE49-F238E27FC236}">
                      <a16:creationId xmlns:a16="http://schemas.microsoft.com/office/drawing/2014/main" id="{41946B7B-9D1F-4D56-B621-E505F87FF2EE}"/>
                    </a:ext>
                  </a:extLst>
                </p14:cNvPr>
                <p14:cNvContentPartPr/>
                <p14:nvPr/>
              </p14:nvContentPartPr>
              <p14:xfrm>
                <a:off x="7277693" y="3263827"/>
                <a:ext cx="114120" cy="10080"/>
              </p14:xfrm>
            </p:contentPart>
          </mc:Choice>
          <mc:Fallback>
            <p:pic>
              <p:nvPicPr>
                <p:cNvPr id="231" name="Freihand 230">
                  <a:extLst>
                    <a:ext uri="{FF2B5EF4-FFF2-40B4-BE49-F238E27FC236}">
                      <a16:creationId xmlns:a16="http://schemas.microsoft.com/office/drawing/2014/main" id="{41946B7B-9D1F-4D56-B621-E505F87FF2EE}"/>
                    </a:ext>
                  </a:extLst>
                </p:cNvPr>
                <p:cNvPicPr/>
                <p:nvPr/>
              </p:nvPicPr>
              <p:blipFill>
                <a:blip r:embed="rId380"/>
                <a:stretch>
                  <a:fillRect/>
                </a:stretch>
              </p:blipFill>
              <p:spPr>
                <a:xfrm>
                  <a:off x="7273373" y="3259507"/>
                  <a:ext cx="12276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381">
              <p14:nvContentPartPr>
                <p14:cNvPr id="232" name="Freihand 231">
                  <a:extLst>
                    <a:ext uri="{FF2B5EF4-FFF2-40B4-BE49-F238E27FC236}">
                      <a16:creationId xmlns:a16="http://schemas.microsoft.com/office/drawing/2014/main" id="{3CB35CD2-D5D4-4B05-8E19-E364C2121E16}"/>
                    </a:ext>
                  </a:extLst>
                </p14:cNvPr>
                <p14:cNvContentPartPr/>
                <p14:nvPr/>
              </p14:nvContentPartPr>
              <p14:xfrm>
                <a:off x="7431773" y="3168067"/>
                <a:ext cx="70560" cy="162720"/>
              </p14:xfrm>
            </p:contentPart>
          </mc:Choice>
          <mc:Fallback>
            <p:pic>
              <p:nvPicPr>
                <p:cNvPr id="232" name="Freihand 231">
                  <a:extLst>
                    <a:ext uri="{FF2B5EF4-FFF2-40B4-BE49-F238E27FC236}">
                      <a16:creationId xmlns:a16="http://schemas.microsoft.com/office/drawing/2014/main" id="{3CB35CD2-D5D4-4B05-8E19-E364C2121E16}"/>
                    </a:ext>
                  </a:extLst>
                </p:cNvPr>
                <p:cNvPicPr/>
                <p:nvPr/>
              </p:nvPicPr>
              <p:blipFill>
                <a:blip r:embed="rId382"/>
                <a:stretch>
                  <a:fillRect/>
                </a:stretch>
              </p:blipFill>
              <p:spPr>
                <a:xfrm>
                  <a:off x="7427453" y="3163747"/>
                  <a:ext cx="7920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383">
              <p14:nvContentPartPr>
                <p14:cNvPr id="234" name="Freihand 233">
                  <a:extLst>
                    <a:ext uri="{FF2B5EF4-FFF2-40B4-BE49-F238E27FC236}">
                      <a16:creationId xmlns:a16="http://schemas.microsoft.com/office/drawing/2014/main" id="{F29C5154-E34F-4528-BB14-19505BA201A2}"/>
                    </a:ext>
                  </a:extLst>
                </p14:cNvPr>
                <p14:cNvContentPartPr/>
                <p14:nvPr/>
              </p14:nvContentPartPr>
              <p14:xfrm>
                <a:off x="7701053" y="3099667"/>
                <a:ext cx="120600" cy="193680"/>
              </p14:xfrm>
            </p:contentPart>
          </mc:Choice>
          <mc:Fallback>
            <p:pic>
              <p:nvPicPr>
                <p:cNvPr id="234" name="Freihand 233">
                  <a:extLst>
                    <a:ext uri="{FF2B5EF4-FFF2-40B4-BE49-F238E27FC236}">
                      <a16:creationId xmlns:a16="http://schemas.microsoft.com/office/drawing/2014/main" id="{F29C5154-E34F-4528-BB14-19505BA201A2}"/>
                    </a:ext>
                  </a:extLst>
                </p:cNvPr>
                <p:cNvPicPr/>
                <p:nvPr/>
              </p:nvPicPr>
              <p:blipFill>
                <a:blip r:embed="rId384"/>
                <a:stretch>
                  <a:fillRect/>
                </a:stretch>
              </p:blipFill>
              <p:spPr>
                <a:xfrm>
                  <a:off x="7696733" y="3095347"/>
                  <a:ext cx="129240" cy="202320"/>
                </a:xfrm>
                <a:prstGeom prst="rect">
                  <a:avLst/>
                </a:prstGeom>
              </p:spPr>
            </p:pic>
          </mc:Fallback>
        </mc:AlternateContent>
        <mc:AlternateContent xmlns:mc="http://schemas.openxmlformats.org/markup-compatibility/2006">
          <mc:Choice xmlns:p14="http://schemas.microsoft.com/office/powerpoint/2010/main" Requires="p14">
            <p:contentPart p14:bwMode="auto" r:id="rId385">
              <p14:nvContentPartPr>
                <p14:cNvPr id="235" name="Freihand 234">
                  <a:extLst>
                    <a:ext uri="{FF2B5EF4-FFF2-40B4-BE49-F238E27FC236}">
                      <a16:creationId xmlns:a16="http://schemas.microsoft.com/office/drawing/2014/main" id="{6EA750F0-EE88-495A-9AD5-B3AEAEFCBBDB}"/>
                    </a:ext>
                  </a:extLst>
                </p14:cNvPr>
                <p14:cNvContentPartPr/>
                <p14:nvPr/>
              </p14:nvContentPartPr>
              <p14:xfrm>
                <a:off x="7655333" y="3065107"/>
                <a:ext cx="203040" cy="241200"/>
              </p14:xfrm>
            </p:contentPart>
          </mc:Choice>
          <mc:Fallback>
            <p:pic>
              <p:nvPicPr>
                <p:cNvPr id="235" name="Freihand 234">
                  <a:extLst>
                    <a:ext uri="{FF2B5EF4-FFF2-40B4-BE49-F238E27FC236}">
                      <a16:creationId xmlns:a16="http://schemas.microsoft.com/office/drawing/2014/main" id="{6EA750F0-EE88-495A-9AD5-B3AEAEFCBBDB}"/>
                    </a:ext>
                  </a:extLst>
                </p:cNvPr>
                <p:cNvPicPr/>
                <p:nvPr/>
              </p:nvPicPr>
              <p:blipFill>
                <a:blip r:embed="rId386"/>
                <a:stretch>
                  <a:fillRect/>
                </a:stretch>
              </p:blipFill>
              <p:spPr>
                <a:xfrm>
                  <a:off x="7651013" y="3060787"/>
                  <a:ext cx="211680" cy="249840"/>
                </a:xfrm>
                <a:prstGeom prst="rect">
                  <a:avLst/>
                </a:prstGeom>
              </p:spPr>
            </p:pic>
          </mc:Fallback>
        </mc:AlternateContent>
        <mc:AlternateContent xmlns:mc="http://schemas.openxmlformats.org/markup-compatibility/2006">
          <mc:Choice xmlns:p14="http://schemas.microsoft.com/office/powerpoint/2010/main" Requires="p14">
            <p:contentPart p14:bwMode="auto" r:id="rId387">
              <p14:nvContentPartPr>
                <p14:cNvPr id="237" name="Freihand 236">
                  <a:extLst>
                    <a:ext uri="{FF2B5EF4-FFF2-40B4-BE49-F238E27FC236}">
                      <a16:creationId xmlns:a16="http://schemas.microsoft.com/office/drawing/2014/main" id="{03D1DC3D-42F8-4CD8-9EC8-924B367E36D9}"/>
                    </a:ext>
                  </a:extLst>
                </p14:cNvPr>
                <p14:cNvContentPartPr/>
                <p14:nvPr/>
              </p14:nvContentPartPr>
              <p14:xfrm>
                <a:off x="8027573" y="3178507"/>
                <a:ext cx="144000" cy="9720"/>
              </p14:xfrm>
            </p:contentPart>
          </mc:Choice>
          <mc:Fallback>
            <p:pic>
              <p:nvPicPr>
                <p:cNvPr id="237" name="Freihand 236">
                  <a:extLst>
                    <a:ext uri="{FF2B5EF4-FFF2-40B4-BE49-F238E27FC236}">
                      <a16:creationId xmlns:a16="http://schemas.microsoft.com/office/drawing/2014/main" id="{03D1DC3D-42F8-4CD8-9EC8-924B367E36D9}"/>
                    </a:ext>
                  </a:extLst>
                </p:cNvPr>
                <p:cNvPicPr/>
                <p:nvPr/>
              </p:nvPicPr>
              <p:blipFill>
                <a:blip r:embed="rId388"/>
                <a:stretch>
                  <a:fillRect/>
                </a:stretch>
              </p:blipFill>
              <p:spPr>
                <a:xfrm>
                  <a:off x="8023253" y="3174187"/>
                  <a:ext cx="15264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389">
              <p14:nvContentPartPr>
                <p14:cNvPr id="238" name="Freihand 237">
                  <a:extLst>
                    <a:ext uri="{FF2B5EF4-FFF2-40B4-BE49-F238E27FC236}">
                      <a16:creationId xmlns:a16="http://schemas.microsoft.com/office/drawing/2014/main" id="{98E53763-8292-46EA-B629-7B5DB34B717D}"/>
                    </a:ext>
                  </a:extLst>
                </p14:cNvPr>
                <p14:cNvContentPartPr/>
                <p14:nvPr/>
              </p14:nvContentPartPr>
              <p14:xfrm>
                <a:off x="8036933" y="3235027"/>
                <a:ext cx="170280" cy="2880"/>
              </p14:xfrm>
            </p:contentPart>
          </mc:Choice>
          <mc:Fallback>
            <p:pic>
              <p:nvPicPr>
                <p:cNvPr id="238" name="Freihand 237">
                  <a:extLst>
                    <a:ext uri="{FF2B5EF4-FFF2-40B4-BE49-F238E27FC236}">
                      <a16:creationId xmlns:a16="http://schemas.microsoft.com/office/drawing/2014/main" id="{98E53763-8292-46EA-B629-7B5DB34B717D}"/>
                    </a:ext>
                  </a:extLst>
                </p:cNvPr>
                <p:cNvPicPr/>
                <p:nvPr/>
              </p:nvPicPr>
              <p:blipFill>
                <a:blip r:embed="rId390"/>
                <a:stretch>
                  <a:fillRect/>
                </a:stretch>
              </p:blipFill>
              <p:spPr>
                <a:xfrm>
                  <a:off x="8032613" y="3230707"/>
                  <a:ext cx="17892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391">
              <p14:nvContentPartPr>
                <p14:cNvPr id="239" name="Freihand 238">
                  <a:extLst>
                    <a:ext uri="{FF2B5EF4-FFF2-40B4-BE49-F238E27FC236}">
                      <a16:creationId xmlns:a16="http://schemas.microsoft.com/office/drawing/2014/main" id="{A00518B9-9D67-415B-9208-C5C6FB5597CF}"/>
                    </a:ext>
                  </a:extLst>
                </p14:cNvPr>
                <p14:cNvContentPartPr/>
                <p14:nvPr/>
              </p14:nvContentPartPr>
              <p14:xfrm>
                <a:off x="8331413" y="3124147"/>
                <a:ext cx="146160" cy="101520"/>
              </p14:xfrm>
            </p:contentPart>
          </mc:Choice>
          <mc:Fallback>
            <p:pic>
              <p:nvPicPr>
                <p:cNvPr id="239" name="Freihand 238">
                  <a:extLst>
                    <a:ext uri="{FF2B5EF4-FFF2-40B4-BE49-F238E27FC236}">
                      <a16:creationId xmlns:a16="http://schemas.microsoft.com/office/drawing/2014/main" id="{A00518B9-9D67-415B-9208-C5C6FB5597CF}"/>
                    </a:ext>
                  </a:extLst>
                </p:cNvPr>
                <p:cNvPicPr/>
                <p:nvPr/>
              </p:nvPicPr>
              <p:blipFill>
                <a:blip r:embed="rId392"/>
                <a:stretch>
                  <a:fillRect/>
                </a:stretch>
              </p:blipFill>
              <p:spPr>
                <a:xfrm>
                  <a:off x="8327093" y="3119827"/>
                  <a:ext cx="15480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393">
              <p14:nvContentPartPr>
                <p14:cNvPr id="240" name="Freihand 239">
                  <a:extLst>
                    <a:ext uri="{FF2B5EF4-FFF2-40B4-BE49-F238E27FC236}">
                      <a16:creationId xmlns:a16="http://schemas.microsoft.com/office/drawing/2014/main" id="{38CF677B-7A4D-463D-BAF3-697CDE9ADC0A}"/>
                    </a:ext>
                  </a:extLst>
                </p14:cNvPr>
                <p14:cNvContentPartPr/>
                <p14:nvPr/>
              </p14:nvContentPartPr>
              <p14:xfrm>
                <a:off x="8527973" y="3078787"/>
                <a:ext cx="60840" cy="136440"/>
              </p14:xfrm>
            </p:contentPart>
          </mc:Choice>
          <mc:Fallback>
            <p:pic>
              <p:nvPicPr>
                <p:cNvPr id="240" name="Freihand 239">
                  <a:extLst>
                    <a:ext uri="{FF2B5EF4-FFF2-40B4-BE49-F238E27FC236}">
                      <a16:creationId xmlns:a16="http://schemas.microsoft.com/office/drawing/2014/main" id="{38CF677B-7A4D-463D-BAF3-697CDE9ADC0A}"/>
                    </a:ext>
                  </a:extLst>
                </p:cNvPr>
                <p:cNvPicPr/>
                <p:nvPr/>
              </p:nvPicPr>
              <p:blipFill>
                <a:blip r:embed="rId394"/>
                <a:stretch>
                  <a:fillRect/>
                </a:stretch>
              </p:blipFill>
              <p:spPr>
                <a:xfrm>
                  <a:off x="8523653" y="3074467"/>
                  <a:ext cx="6948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395">
              <p14:nvContentPartPr>
                <p14:cNvPr id="241" name="Freihand 240">
                  <a:extLst>
                    <a:ext uri="{FF2B5EF4-FFF2-40B4-BE49-F238E27FC236}">
                      <a16:creationId xmlns:a16="http://schemas.microsoft.com/office/drawing/2014/main" id="{35F96733-9218-4180-81D6-EF62C5566BC2}"/>
                    </a:ext>
                  </a:extLst>
                </p14:cNvPr>
                <p14:cNvContentPartPr/>
                <p14:nvPr/>
              </p14:nvContentPartPr>
              <p14:xfrm>
                <a:off x="8637053" y="3115147"/>
                <a:ext cx="88560" cy="73800"/>
              </p14:xfrm>
            </p:contentPart>
          </mc:Choice>
          <mc:Fallback>
            <p:pic>
              <p:nvPicPr>
                <p:cNvPr id="241" name="Freihand 240">
                  <a:extLst>
                    <a:ext uri="{FF2B5EF4-FFF2-40B4-BE49-F238E27FC236}">
                      <a16:creationId xmlns:a16="http://schemas.microsoft.com/office/drawing/2014/main" id="{35F96733-9218-4180-81D6-EF62C5566BC2}"/>
                    </a:ext>
                  </a:extLst>
                </p:cNvPr>
                <p:cNvPicPr/>
                <p:nvPr/>
              </p:nvPicPr>
              <p:blipFill>
                <a:blip r:embed="rId396"/>
                <a:stretch>
                  <a:fillRect/>
                </a:stretch>
              </p:blipFill>
              <p:spPr>
                <a:xfrm>
                  <a:off x="8632733" y="3110827"/>
                  <a:ext cx="9720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397">
              <p14:nvContentPartPr>
                <p14:cNvPr id="242" name="Freihand 241">
                  <a:extLst>
                    <a:ext uri="{FF2B5EF4-FFF2-40B4-BE49-F238E27FC236}">
                      <a16:creationId xmlns:a16="http://schemas.microsoft.com/office/drawing/2014/main" id="{C3D5D728-D86E-4ACC-8A30-0F62C53ECEF7}"/>
                    </a:ext>
                  </a:extLst>
                </p14:cNvPr>
                <p14:cNvContentPartPr/>
                <p14:nvPr/>
              </p14:nvContentPartPr>
              <p14:xfrm>
                <a:off x="8722373" y="3176347"/>
                <a:ext cx="61920" cy="54000"/>
              </p14:xfrm>
            </p:contentPart>
          </mc:Choice>
          <mc:Fallback>
            <p:pic>
              <p:nvPicPr>
                <p:cNvPr id="242" name="Freihand 241">
                  <a:extLst>
                    <a:ext uri="{FF2B5EF4-FFF2-40B4-BE49-F238E27FC236}">
                      <a16:creationId xmlns:a16="http://schemas.microsoft.com/office/drawing/2014/main" id="{C3D5D728-D86E-4ACC-8A30-0F62C53ECEF7}"/>
                    </a:ext>
                  </a:extLst>
                </p:cNvPr>
                <p:cNvPicPr/>
                <p:nvPr/>
              </p:nvPicPr>
              <p:blipFill>
                <a:blip r:embed="rId398"/>
                <a:stretch>
                  <a:fillRect/>
                </a:stretch>
              </p:blipFill>
              <p:spPr>
                <a:xfrm>
                  <a:off x="8718053" y="3172027"/>
                  <a:ext cx="7056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399">
              <p14:nvContentPartPr>
                <p14:cNvPr id="243" name="Freihand 242">
                  <a:extLst>
                    <a:ext uri="{FF2B5EF4-FFF2-40B4-BE49-F238E27FC236}">
                      <a16:creationId xmlns:a16="http://schemas.microsoft.com/office/drawing/2014/main" id="{6F8D307B-E9F6-4B60-AF0C-071A5A5EBCCD}"/>
                    </a:ext>
                  </a:extLst>
                </p14:cNvPr>
                <p14:cNvContentPartPr/>
                <p14:nvPr/>
              </p14:nvContentPartPr>
              <p14:xfrm>
                <a:off x="8826053" y="3177427"/>
                <a:ext cx="17280" cy="94680"/>
              </p14:xfrm>
            </p:contentPart>
          </mc:Choice>
          <mc:Fallback>
            <p:pic>
              <p:nvPicPr>
                <p:cNvPr id="243" name="Freihand 242">
                  <a:extLst>
                    <a:ext uri="{FF2B5EF4-FFF2-40B4-BE49-F238E27FC236}">
                      <a16:creationId xmlns:a16="http://schemas.microsoft.com/office/drawing/2014/main" id="{6F8D307B-E9F6-4B60-AF0C-071A5A5EBCCD}"/>
                    </a:ext>
                  </a:extLst>
                </p:cNvPr>
                <p:cNvPicPr/>
                <p:nvPr/>
              </p:nvPicPr>
              <p:blipFill>
                <a:blip r:embed="rId400"/>
                <a:stretch>
                  <a:fillRect/>
                </a:stretch>
              </p:blipFill>
              <p:spPr>
                <a:xfrm>
                  <a:off x="8821733" y="3173107"/>
                  <a:ext cx="2592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401">
              <p14:nvContentPartPr>
                <p14:cNvPr id="244" name="Freihand 243">
                  <a:extLst>
                    <a:ext uri="{FF2B5EF4-FFF2-40B4-BE49-F238E27FC236}">
                      <a16:creationId xmlns:a16="http://schemas.microsoft.com/office/drawing/2014/main" id="{C6153A7B-1DC2-45F8-ACF5-0F093C33D751}"/>
                    </a:ext>
                  </a:extLst>
                </p14:cNvPr>
                <p14:cNvContentPartPr/>
                <p14:nvPr/>
              </p14:nvContentPartPr>
              <p14:xfrm>
                <a:off x="8890493" y="3105067"/>
                <a:ext cx="100440" cy="97200"/>
              </p14:xfrm>
            </p:contentPart>
          </mc:Choice>
          <mc:Fallback>
            <p:pic>
              <p:nvPicPr>
                <p:cNvPr id="244" name="Freihand 243">
                  <a:extLst>
                    <a:ext uri="{FF2B5EF4-FFF2-40B4-BE49-F238E27FC236}">
                      <a16:creationId xmlns:a16="http://schemas.microsoft.com/office/drawing/2014/main" id="{C6153A7B-1DC2-45F8-ACF5-0F093C33D751}"/>
                    </a:ext>
                  </a:extLst>
                </p:cNvPr>
                <p:cNvPicPr/>
                <p:nvPr/>
              </p:nvPicPr>
              <p:blipFill>
                <a:blip r:embed="rId402"/>
                <a:stretch>
                  <a:fillRect/>
                </a:stretch>
              </p:blipFill>
              <p:spPr>
                <a:xfrm>
                  <a:off x="8886173" y="3100747"/>
                  <a:ext cx="10908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403">
              <p14:nvContentPartPr>
                <p14:cNvPr id="245" name="Freihand 244">
                  <a:extLst>
                    <a:ext uri="{FF2B5EF4-FFF2-40B4-BE49-F238E27FC236}">
                      <a16:creationId xmlns:a16="http://schemas.microsoft.com/office/drawing/2014/main" id="{25B964EC-B129-493A-800A-354B61F01AC8}"/>
                    </a:ext>
                  </a:extLst>
                </p14:cNvPr>
                <p14:cNvContentPartPr/>
                <p14:nvPr/>
              </p14:nvContentPartPr>
              <p14:xfrm>
                <a:off x="8986613" y="3169507"/>
                <a:ext cx="65880" cy="66240"/>
              </p14:xfrm>
            </p:contentPart>
          </mc:Choice>
          <mc:Fallback>
            <p:pic>
              <p:nvPicPr>
                <p:cNvPr id="245" name="Freihand 244">
                  <a:extLst>
                    <a:ext uri="{FF2B5EF4-FFF2-40B4-BE49-F238E27FC236}">
                      <a16:creationId xmlns:a16="http://schemas.microsoft.com/office/drawing/2014/main" id="{25B964EC-B129-493A-800A-354B61F01AC8}"/>
                    </a:ext>
                  </a:extLst>
                </p:cNvPr>
                <p:cNvPicPr/>
                <p:nvPr/>
              </p:nvPicPr>
              <p:blipFill>
                <a:blip r:embed="rId404"/>
                <a:stretch>
                  <a:fillRect/>
                </a:stretch>
              </p:blipFill>
              <p:spPr>
                <a:xfrm>
                  <a:off x="8982293" y="3165187"/>
                  <a:ext cx="7452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405">
              <p14:nvContentPartPr>
                <p14:cNvPr id="246" name="Freihand 245">
                  <a:extLst>
                    <a:ext uri="{FF2B5EF4-FFF2-40B4-BE49-F238E27FC236}">
                      <a16:creationId xmlns:a16="http://schemas.microsoft.com/office/drawing/2014/main" id="{89D8E21B-C58F-40E1-99B9-DB8FF1E77563}"/>
                    </a:ext>
                  </a:extLst>
                </p14:cNvPr>
                <p14:cNvContentPartPr/>
                <p14:nvPr/>
              </p14:nvContentPartPr>
              <p14:xfrm>
                <a:off x="9078053" y="3062587"/>
                <a:ext cx="66600" cy="210240"/>
              </p14:xfrm>
            </p:contentPart>
          </mc:Choice>
          <mc:Fallback>
            <p:pic>
              <p:nvPicPr>
                <p:cNvPr id="246" name="Freihand 245">
                  <a:extLst>
                    <a:ext uri="{FF2B5EF4-FFF2-40B4-BE49-F238E27FC236}">
                      <a16:creationId xmlns:a16="http://schemas.microsoft.com/office/drawing/2014/main" id="{89D8E21B-C58F-40E1-99B9-DB8FF1E77563}"/>
                    </a:ext>
                  </a:extLst>
                </p:cNvPr>
                <p:cNvPicPr/>
                <p:nvPr/>
              </p:nvPicPr>
              <p:blipFill>
                <a:blip r:embed="rId406"/>
                <a:stretch>
                  <a:fillRect/>
                </a:stretch>
              </p:blipFill>
              <p:spPr>
                <a:xfrm>
                  <a:off x="9073733" y="3058267"/>
                  <a:ext cx="75240" cy="218880"/>
                </a:xfrm>
                <a:prstGeom prst="rect">
                  <a:avLst/>
                </a:prstGeom>
              </p:spPr>
            </p:pic>
          </mc:Fallback>
        </mc:AlternateContent>
        <mc:AlternateContent xmlns:mc="http://schemas.openxmlformats.org/markup-compatibility/2006">
          <mc:Choice xmlns:p14="http://schemas.microsoft.com/office/powerpoint/2010/main" Requires="p14">
            <p:contentPart p14:bwMode="auto" r:id="rId407">
              <p14:nvContentPartPr>
                <p14:cNvPr id="247" name="Freihand 246">
                  <a:extLst>
                    <a:ext uri="{FF2B5EF4-FFF2-40B4-BE49-F238E27FC236}">
                      <a16:creationId xmlns:a16="http://schemas.microsoft.com/office/drawing/2014/main" id="{87F29A2B-F13D-4121-81C2-0CBDAA4A2452}"/>
                    </a:ext>
                  </a:extLst>
                </p14:cNvPr>
                <p14:cNvContentPartPr/>
                <p14:nvPr/>
              </p14:nvContentPartPr>
              <p14:xfrm>
                <a:off x="9268853" y="3095707"/>
                <a:ext cx="6120" cy="103680"/>
              </p14:xfrm>
            </p:contentPart>
          </mc:Choice>
          <mc:Fallback>
            <p:pic>
              <p:nvPicPr>
                <p:cNvPr id="247" name="Freihand 246">
                  <a:extLst>
                    <a:ext uri="{FF2B5EF4-FFF2-40B4-BE49-F238E27FC236}">
                      <a16:creationId xmlns:a16="http://schemas.microsoft.com/office/drawing/2014/main" id="{87F29A2B-F13D-4121-81C2-0CBDAA4A2452}"/>
                    </a:ext>
                  </a:extLst>
                </p:cNvPr>
                <p:cNvPicPr/>
                <p:nvPr/>
              </p:nvPicPr>
              <p:blipFill>
                <a:blip r:embed="rId408"/>
                <a:stretch>
                  <a:fillRect/>
                </a:stretch>
              </p:blipFill>
              <p:spPr>
                <a:xfrm>
                  <a:off x="9264533" y="3091387"/>
                  <a:ext cx="1476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409">
              <p14:nvContentPartPr>
                <p14:cNvPr id="248" name="Freihand 247">
                  <a:extLst>
                    <a:ext uri="{FF2B5EF4-FFF2-40B4-BE49-F238E27FC236}">
                      <a16:creationId xmlns:a16="http://schemas.microsoft.com/office/drawing/2014/main" id="{17CA8A9D-9699-49A6-86DF-9802D9CE055E}"/>
                    </a:ext>
                  </a:extLst>
                </p14:cNvPr>
                <p14:cNvContentPartPr/>
                <p14:nvPr/>
              </p14:nvContentPartPr>
              <p14:xfrm>
                <a:off x="9216293" y="3132067"/>
                <a:ext cx="146160" cy="16920"/>
              </p14:xfrm>
            </p:contentPart>
          </mc:Choice>
          <mc:Fallback>
            <p:pic>
              <p:nvPicPr>
                <p:cNvPr id="248" name="Freihand 247">
                  <a:extLst>
                    <a:ext uri="{FF2B5EF4-FFF2-40B4-BE49-F238E27FC236}">
                      <a16:creationId xmlns:a16="http://schemas.microsoft.com/office/drawing/2014/main" id="{17CA8A9D-9699-49A6-86DF-9802D9CE055E}"/>
                    </a:ext>
                  </a:extLst>
                </p:cNvPr>
                <p:cNvPicPr/>
                <p:nvPr/>
              </p:nvPicPr>
              <p:blipFill>
                <a:blip r:embed="rId410"/>
                <a:stretch>
                  <a:fillRect/>
                </a:stretch>
              </p:blipFill>
              <p:spPr>
                <a:xfrm>
                  <a:off x="9211973" y="3127747"/>
                  <a:ext cx="15480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411">
              <p14:nvContentPartPr>
                <p14:cNvPr id="249" name="Freihand 248">
                  <a:extLst>
                    <a:ext uri="{FF2B5EF4-FFF2-40B4-BE49-F238E27FC236}">
                      <a16:creationId xmlns:a16="http://schemas.microsoft.com/office/drawing/2014/main" id="{B504B0D6-9A63-4454-9C5D-84AA7EB582C0}"/>
                    </a:ext>
                  </a:extLst>
                </p14:cNvPr>
                <p14:cNvContentPartPr/>
                <p14:nvPr/>
              </p14:nvContentPartPr>
              <p14:xfrm>
                <a:off x="9448133" y="3035587"/>
                <a:ext cx="114120" cy="159480"/>
              </p14:xfrm>
            </p:contentPart>
          </mc:Choice>
          <mc:Fallback>
            <p:pic>
              <p:nvPicPr>
                <p:cNvPr id="249" name="Freihand 248">
                  <a:extLst>
                    <a:ext uri="{FF2B5EF4-FFF2-40B4-BE49-F238E27FC236}">
                      <a16:creationId xmlns:a16="http://schemas.microsoft.com/office/drawing/2014/main" id="{B504B0D6-9A63-4454-9C5D-84AA7EB582C0}"/>
                    </a:ext>
                  </a:extLst>
                </p:cNvPr>
                <p:cNvPicPr/>
                <p:nvPr/>
              </p:nvPicPr>
              <p:blipFill>
                <a:blip r:embed="rId412"/>
                <a:stretch>
                  <a:fillRect/>
                </a:stretch>
              </p:blipFill>
              <p:spPr>
                <a:xfrm>
                  <a:off x="9443813" y="3031267"/>
                  <a:ext cx="12276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413">
              <p14:nvContentPartPr>
                <p14:cNvPr id="250" name="Freihand 249">
                  <a:extLst>
                    <a:ext uri="{FF2B5EF4-FFF2-40B4-BE49-F238E27FC236}">
                      <a16:creationId xmlns:a16="http://schemas.microsoft.com/office/drawing/2014/main" id="{8EF9FF10-3D42-441B-B1D5-5AB76F84A5FB}"/>
                    </a:ext>
                  </a:extLst>
                </p14:cNvPr>
                <p14:cNvContentPartPr/>
                <p14:nvPr/>
              </p14:nvContentPartPr>
              <p14:xfrm>
                <a:off x="9659453" y="2998147"/>
                <a:ext cx="85320" cy="215640"/>
              </p14:xfrm>
            </p:contentPart>
          </mc:Choice>
          <mc:Fallback>
            <p:pic>
              <p:nvPicPr>
                <p:cNvPr id="250" name="Freihand 249">
                  <a:extLst>
                    <a:ext uri="{FF2B5EF4-FFF2-40B4-BE49-F238E27FC236}">
                      <a16:creationId xmlns:a16="http://schemas.microsoft.com/office/drawing/2014/main" id="{8EF9FF10-3D42-441B-B1D5-5AB76F84A5FB}"/>
                    </a:ext>
                  </a:extLst>
                </p:cNvPr>
                <p:cNvPicPr/>
                <p:nvPr/>
              </p:nvPicPr>
              <p:blipFill>
                <a:blip r:embed="rId414"/>
                <a:stretch>
                  <a:fillRect/>
                </a:stretch>
              </p:blipFill>
              <p:spPr>
                <a:xfrm>
                  <a:off x="9655133" y="2993827"/>
                  <a:ext cx="9396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415">
              <p14:nvContentPartPr>
                <p14:cNvPr id="252" name="Freihand 251">
                  <a:extLst>
                    <a:ext uri="{FF2B5EF4-FFF2-40B4-BE49-F238E27FC236}">
                      <a16:creationId xmlns:a16="http://schemas.microsoft.com/office/drawing/2014/main" id="{CE8683F8-74C4-4F06-BAEC-95252BBCEE96}"/>
                    </a:ext>
                  </a:extLst>
                </p14:cNvPr>
                <p14:cNvContentPartPr/>
                <p14:nvPr/>
              </p14:nvContentPartPr>
              <p14:xfrm>
                <a:off x="9845573" y="3076987"/>
                <a:ext cx="176400" cy="65520"/>
              </p14:xfrm>
            </p:contentPart>
          </mc:Choice>
          <mc:Fallback>
            <p:pic>
              <p:nvPicPr>
                <p:cNvPr id="252" name="Freihand 251">
                  <a:extLst>
                    <a:ext uri="{FF2B5EF4-FFF2-40B4-BE49-F238E27FC236}">
                      <a16:creationId xmlns:a16="http://schemas.microsoft.com/office/drawing/2014/main" id="{CE8683F8-74C4-4F06-BAEC-95252BBCEE96}"/>
                    </a:ext>
                  </a:extLst>
                </p:cNvPr>
                <p:cNvPicPr/>
                <p:nvPr/>
              </p:nvPicPr>
              <p:blipFill>
                <a:blip r:embed="rId416"/>
                <a:stretch>
                  <a:fillRect/>
                </a:stretch>
              </p:blipFill>
              <p:spPr>
                <a:xfrm>
                  <a:off x="9841253" y="3072667"/>
                  <a:ext cx="18504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253" name="Freihand 252">
                  <a:extLst>
                    <a:ext uri="{FF2B5EF4-FFF2-40B4-BE49-F238E27FC236}">
                      <a16:creationId xmlns:a16="http://schemas.microsoft.com/office/drawing/2014/main" id="{CE37E90D-04B5-488C-A470-52E7CB03122F}"/>
                    </a:ext>
                  </a:extLst>
                </p14:cNvPr>
                <p14:cNvContentPartPr/>
                <p14:nvPr/>
              </p14:nvContentPartPr>
              <p14:xfrm>
                <a:off x="10033853" y="3143947"/>
                <a:ext cx="81360" cy="58320"/>
              </p14:xfrm>
            </p:contentPart>
          </mc:Choice>
          <mc:Fallback>
            <p:pic>
              <p:nvPicPr>
                <p:cNvPr id="253" name="Freihand 252">
                  <a:extLst>
                    <a:ext uri="{FF2B5EF4-FFF2-40B4-BE49-F238E27FC236}">
                      <a16:creationId xmlns:a16="http://schemas.microsoft.com/office/drawing/2014/main" id="{CE37E90D-04B5-488C-A470-52E7CB03122F}"/>
                    </a:ext>
                  </a:extLst>
                </p:cNvPr>
                <p:cNvPicPr/>
                <p:nvPr/>
              </p:nvPicPr>
              <p:blipFill>
                <a:blip r:embed="rId418"/>
                <a:stretch>
                  <a:fillRect/>
                </a:stretch>
              </p:blipFill>
              <p:spPr>
                <a:xfrm>
                  <a:off x="10029533" y="3139627"/>
                  <a:ext cx="9000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256" name="Freihand 255">
                  <a:extLst>
                    <a:ext uri="{FF2B5EF4-FFF2-40B4-BE49-F238E27FC236}">
                      <a16:creationId xmlns:a16="http://schemas.microsoft.com/office/drawing/2014/main" id="{F82A0FAD-484B-4599-AC41-5599CFE2EEF0}"/>
                    </a:ext>
                  </a:extLst>
                </p14:cNvPr>
                <p14:cNvContentPartPr/>
                <p14:nvPr/>
              </p14:nvContentPartPr>
              <p14:xfrm>
                <a:off x="10430213" y="3034507"/>
                <a:ext cx="90360" cy="118440"/>
              </p14:xfrm>
            </p:contentPart>
          </mc:Choice>
          <mc:Fallback>
            <p:pic>
              <p:nvPicPr>
                <p:cNvPr id="256" name="Freihand 255">
                  <a:extLst>
                    <a:ext uri="{FF2B5EF4-FFF2-40B4-BE49-F238E27FC236}">
                      <a16:creationId xmlns:a16="http://schemas.microsoft.com/office/drawing/2014/main" id="{F82A0FAD-484B-4599-AC41-5599CFE2EEF0}"/>
                    </a:ext>
                  </a:extLst>
                </p:cNvPr>
                <p:cNvPicPr/>
                <p:nvPr/>
              </p:nvPicPr>
              <p:blipFill>
                <a:blip r:embed="rId420"/>
                <a:stretch>
                  <a:fillRect/>
                </a:stretch>
              </p:blipFill>
              <p:spPr>
                <a:xfrm>
                  <a:off x="10425893" y="3030187"/>
                  <a:ext cx="9900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258" name="Freihand 257">
                  <a:extLst>
                    <a:ext uri="{FF2B5EF4-FFF2-40B4-BE49-F238E27FC236}">
                      <a16:creationId xmlns:a16="http://schemas.microsoft.com/office/drawing/2014/main" id="{B8EB2C7D-E1A7-4B09-A14A-3537E91FE702}"/>
                    </a:ext>
                  </a:extLst>
                </p14:cNvPr>
                <p14:cNvContentPartPr/>
                <p14:nvPr/>
              </p14:nvContentPartPr>
              <p14:xfrm>
                <a:off x="10253813" y="3100027"/>
                <a:ext cx="68040" cy="20520"/>
              </p14:xfrm>
            </p:contentPart>
          </mc:Choice>
          <mc:Fallback>
            <p:pic>
              <p:nvPicPr>
                <p:cNvPr id="258" name="Freihand 257">
                  <a:extLst>
                    <a:ext uri="{FF2B5EF4-FFF2-40B4-BE49-F238E27FC236}">
                      <a16:creationId xmlns:a16="http://schemas.microsoft.com/office/drawing/2014/main" id="{B8EB2C7D-E1A7-4B09-A14A-3537E91FE702}"/>
                    </a:ext>
                  </a:extLst>
                </p:cNvPr>
                <p:cNvPicPr/>
                <p:nvPr/>
              </p:nvPicPr>
              <p:blipFill>
                <a:blip r:embed="rId422"/>
                <a:stretch>
                  <a:fillRect/>
                </a:stretch>
              </p:blipFill>
              <p:spPr>
                <a:xfrm>
                  <a:off x="10249493" y="3095707"/>
                  <a:ext cx="7668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259" name="Freihand 258">
                  <a:extLst>
                    <a:ext uri="{FF2B5EF4-FFF2-40B4-BE49-F238E27FC236}">
                      <a16:creationId xmlns:a16="http://schemas.microsoft.com/office/drawing/2014/main" id="{A1C3FF8B-5C3C-4016-9AAA-BD37A655EC1D}"/>
                    </a:ext>
                  </a:extLst>
                </p14:cNvPr>
                <p14:cNvContentPartPr/>
                <p14:nvPr/>
              </p14:nvContentPartPr>
              <p14:xfrm>
                <a:off x="10474493" y="3040627"/>
                <a:ext cx="23040" cy="132840"/>
              </p14:xfrm>
            </p:contentPart>
          </mc:Choice>
          <mc:Fallback>
            <p:pic>
              <p:nvPicPr>
                <p:cNvPr id="259" name="Freihand 258">
                  <a:extLst>
                    <a:ext uri="{FF2B5EF4-FFF2-40B4-BE49-F238E27FC236}">
                      <a16:creationId xmlns:a16="http://schemas.microsoft.com/office/drawing/2014/main" id="{A1C3FF8B-5C3C-4016-9AAA-BD37A655EC1D}"/>
                    </a:ext>
                  </a:extLst>
                </p:cNvPr>
                <p:cNvPicPr/>
                <p:nvPr/>
              </p:nvPicPr>
              <p:blipFill>
                <a:blip r:embed="rId424"/>
                <a:stretch>
                  <a:fillRect/>
                </a:stretch>
              </p:blipFill>
              <p:spPr>
                <a:xfrm>
                  <a:off x="10470173" y="3036307"/>
                  <a:ext cx="3168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260" name="Freihand 259">
                  <a:extLst>
                    <a:ext uri="{FF2B5EF4-FFF2-40B4-BE49-F238E27FC236}">
                      <a16:creationId xmlns:a16="http://schemas.microsoft.com/office/drawing/2014/main" id="{652AE140-F9CA-4C9D-B99B-382BB6E3B179}"/>
                    </a:ext>
                  </a:extLst>
                </p14:cNvPr>
                <p14:cNvContentPartPr/>
                <p14:nvPr/>
              </p14:nvContentPartPr>
              <p14:xfrm>
                <a:off x="10571693" y="3068347"/>
                <a:ext cx="74880" cy="92520"/>
              </p14:xfrm>
            </p:contentPart>
          </mc:Choice>
          <mc:Fallback>
            <p:pic>
              <p:nvPicPr>
                <p:cNvPr id="260" name="Freihand 259">
                  <a:extLst>
                    <a:ext uri="{FF2B5EF4-FFF2-40B4-BE49-F238E27FC236}">
                      <a16:creationId xmlns:a16="http://schemas.microsoft.com/office/drawing/2014/main" id="{652AE140-F9CA-4C9D-B99B-382BB6E3B179}"/>
                    </a:ext>
                  </a:extLst>
                </p:cNvPr>
                <p:cNvPicPr/>
                <p:nvPr/>
              </p:nvPicPr>
              <p:blipFill>
                <a:blip r:embed="rId426"/>
                <a:stretch>
                  <a:fillRect/>
                </a:stretch>
              </p:blipFill>
              <p:spPr>
                <a:xfrm>
                  <a:off x="10567373" y="3064027"/>
                  <a:ext cx="8352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261" name="Freihand 260">
                  <a:extLst>
                    <a:ext uri="{FF2B5EF4-FFF2-40B4-BE49-F238E27FC236}">
                      <a16:creationId xmlns:a16="http://schemas.microsoft.com/office/drawing/2014/main" id="{B48490A3-D275-4370-9841-FE32328A67A0}"/>
                    </a:ext>
                  </a:extLst>
                </p14:cNvPr>
                <p14:cNvContentPartPr/>
                <p14:nvPr/>
              </p14:nvContentPartPr>
              <p14:xfrm>
                <a:off x="10648733" y="3136027"/>
                <a:ext cx="58680" cy="56160"/>
              </p14:xfrm>
            </p:contentPart>
          </mc:Choice>
          <mc:Fallback>
            <p:pic>
              <p:nvPicPr>
                <p:cNvPr id="261" name="Freihand 260">
                  <a:extLst>
                    <a:ext uri="{FF2B5EF4-FFF2-40B4-BE49-F238E27FC236}">
                      <a16:creationId xmlns:a16="http://schemas.microsoft.com/office/drawing/2014/main" id="{B48490A3-D275-4370-9841-FE32328A67A0}"/>
                    </a:ext>
                  </a:extLst>
                </p:cNvPr>
                <p:cNvPicPr/>
                <p:nvPr/>
              </p:nvPicPr>
              <p:blipFill>
                <a:blip r:embed="rId428"/>
                <a:stretch>
                  <a:fillRect/>
                </a:stretch>
              </p:blipFill>
              <p:spPr>
                <a:xfrm>
                  <a:off x="10644413" y="3131707"/>
                  <a:ext cx="6732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262" name="Freihand 261">
                  <a:extLst>
                    <a:ext uri="{FF2B5EF4-FFF2-40B4-BE49-F238E27FC236}">
                      <a16:creationId xmlns:a16="http://schemas.microsoft.com/office/drawing/2014/main" id="{A563927A-038D-4FFF-BA44-7461140FE78E}"/>
                    </a:ext>
                  </a:extLst>
                </p14:cNvPr>
                <p14:cNvContentPartPr/>
                <p14:nvPr/>
              </p14:nvContentPartPr>
              <p14:xfrm>
                <a:off x="10831613" y="3100387"/>
                <a:ext cx="119520" cy="3240"/>
              </p14:xfrm>
            </p:contentPart>
          </mc:Choice>
          <mc:Fallback>
            <p:pic>
              <p:nvPicPr>
                <p:cNvPr id="262" name="Freihand 261">
                  <a:extLst>
                    <a:ext uri="{FF2B5EF4-FFF2-40B4-BE49-F238E27FC236}">
                      <a16:creationId xmlns:a16="http://schemas.microsoft.com/office/drawing/2014/main" id="{A563927A-038D-4FFF-BA44-7461140FE78E}"/>
                    </a:ext>
                  </a:extLst>
                </p:cNvPr>
                <p:cNvPicPr/>
                <p:nvPr/>
              </p:nvPicPr>
              <p:blipFill>
                <a:blip r:embed="rId430"/>
                <a:stretch>
                  <a:fillRect/>
                </a:stretch>
              </p:blipFill>
              <p:spPr>
                <a:xfrm>
                  <a:off x="10827293" y="3096067"/>
                  <a:ext cx="128160" cy="1188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264" name="Freihand 263">
                  <a:extLst>
                    <a:ext uri="{FF2B5EF4-FFF2-40B4-BE49-F238E27FC236}">
                      <a16:creationId xmlns:a16="http://schemas.microsoft.com/office/drawing/2014/main" id="{5C285D3F-7F77-4526-96F7-239EC7133B18}"/>
                    </a:ext>
                  </a:extLst>
                </p14:cNvPr>
                <p14:cNvContentPartPr/>
                <p14:nvPr/>
              </p14:nvContentPartPr>
              <p14:xfrm>
                <a:off x="11108453" y="2934427"/>
                <a:ext cx="88560" cy="108000"/>
              </p14:xfrm>
            </p:contentPart>
          </mc:Choice>
          <mc:Fallback>
            <p:pic>
              <p:nvPicPr>
                <p:cNvPr id="264" name="Freihand 263">
                  <a:extLst>
                    <a:ext uri="{FF2B5EF4-FFF2-40B4-BE49-F238E27FC236}">
                      <a16:creationId xmlns:a16="http://schemas.microsoft.com/office/drawing/2014/main" id="{5C285D3F-7F77-4526-96F7-239EC7133B18}"/>
                    </a:ext>
                  </a:extLst>
                </p:cNvPr>
                <p:cNvPicPr/>
                <p:nvPr/>
              </p:nvPicPr>
              <p:blipFill>
                <a:blip r:embed="rId432"/>
                <a:stretch>
                  <a:fillRect/>
                </a:stretch>
              </p:blipFill>
              <p:spPr>
                <a:xfrm>
                  <a:off x="11104133" y="2930107"/>
                  <a:ext cx="9720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265" name="Freihand 264">
                  <a:extLst>
                    <a:ext uri="{FF2B5EF4-FFF2-40B4-BE49-F238E27FC236}">
                      <a16:creationId xmlns:a16="http://schemas.microsoft.com/office/drawing/2014/main" id="{8C01E990-DDB6-4FA1-A01F-735B45D138DE}"/>
                    </a:ext>
                  </a:extLst>
                </p14:cNvPr>
                <p14:cNvContentPartPr/>
                <p14:nvPr/>
              </p14:nvContentPartPr>
              <p14:xfrm>
                <a:off x="11068853" y="3069787"/>
                <a:ext cx="208800" cy="10800"/>
              </p14:xfrm>
            </p:contentPart>
          </mc:Choice>
          <mc:Fallback>
            <p:pic>
              <p:nvPicPr>
                <p:cNvPr id="265" name="Freihand 264">
                  <a:extLst>
                    <a:ext uri="{FF2B5EF4-FFF2-40B4-BE49-F238E27FC236}">
                      <a16:creationId xmlns:a16="http://schemas.microsoft.com/office/drawing/2014/main" id="{8C01E990-DDB6-4FA1-A01F-735B45D138DE}"/>
                    </a:ext>
                  </a:extLst>
                </p:cNvPr>
                <p:cNvPicPr/>
                <p:nvPr/>
              </p:nvPicPr>
              <p:blipFill>
                <a:blip r:embed="rId434"/>
                <a:stretch>
                  <a:fillRect/>
                </a:stretch>
              </p:blipFill>
              <p:spPr>
                <a:xfrm>
                  <a:off x="11064533" y="3065467"/>
                  <a:ext cx="21744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266" name="Freihand 265">
                  <a:extLst>
                    <a:ext uri="{FF2B5EF4-FFF2-40B4-BE49-F238E27FC236}">
                      <a16:creationId xmlns:a16="http://schemas.microsoft.com/office/drawing/2014/main" id="{367C9E77-5DF6-4B3B-A2AC-CC3B9A9940D9}"/>
                    </a:ext>
                  </a:extLst>
                </p14:cNvPr>
                <p14:cNvContentPartPr/>
                <p14:nvPr/>
              </p14:nvContentPartPr>
              <p14:xfrm>
                <a:off x="10956893" y="3177427"/>
                <a:ext cx="98280" cy="102960"/>
              </p14:xfrm>
            </p:contentPart>
          </mc:Choice>
          <mc:Fallback>
            <p:pic>
              <p:nvPicPr>
                <p:cNvPr id="266" name="Freihand 265">
                  <a:extLst>
                    <a:ext uri="{FF2B5EF4-FFF2-40B4-BE49-F238E27FC236}">
                      <a16:creationId xmlns:a16="http://schemas.microsoft.com/office/drawing/2014/main" id="{367C9E77-5DF6-4B3B-A2AC-CC3B9A9940D9}"/>
                    </a:ext>
                  </a:extLst>
                </p:cNvPr>
                <p:cNvPicPr/>
                <p:nvPr/>
              </p:nvPicPr>
              <p:blipFill>
                <a:blip r:embed="rId436"/>
                <a:stretch>
                  <a:fillRect/>
                </a:stretch>
              </p:blipFill>
              <p:spPr>
                <a:xfrm>
                  <a:off x="10952573" y="3173107"/>
                  <a:ext cx="10692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267" name="Freihand 266">
                  <a:extLst>
                    <a:ext uri="{FF2B5EF4-FFF2-40B4-BE49-F238E27FC236}">
                      <a16:creationId xmlns:a16="http://schemas.microsoft.com/office/drawing/2014/main" id="{AC15B857-3875-4742-A1C5-441C39FB4C77}"/>
                    </a:ext>
                  </a:extLst>
                </p14:cNvPr>
                <p14:cNvContentPartPr/>
                <p14:nvPr/>
              </p14:nvContentPartPr>
              <p14:xfrm>
                <a:off x="11092613" y="3170227"/>
                <a:ext cx="34560" cy="107640"/>
              </p14:xfrm>
            </p:contentPart>
          </mc:Choice>
          <mc:Fallback>
            <p:pic>
              <p:nvPicPr>
                <p:cNvPr id="267" name="Freihand 266">
                  <a:extLst>
                    <a:ext uri="{FF2B5EF4-FFF2-40B4-BE49-F238E27FC236}">
                      <a16:creationId xmlns:a16="http://schemas.microsoft.com/office/drawing/2014/main" id="{AC15B857-3875-4742-A1C5-441C39FB4C77}"/>
                    </a:ext>
                  </a:extLst>
                </p:cNvPr>
                <p:cNvPicPr/>
                <p:nvPr/>
              </p:nvPicPr>
              <p:blipFill>
                <a:blip r:embed="rId438"/>
                <a:stretch>
                  <a:fillRect/>
                </a:stretch>
              </p:blipFill>
              <p:spPr>
                <a:xfrm>
                  <a:off x="11088293" y="3165907"/>
                  <a:ext cx="4320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268" name="Freihand 267">
                  <a:extLst>
                    <a:ext uri="{FF2B5EF4-FFF2-40B4-BE49-F238E27FC236}">
                      <a16:creationId xmlns:a16="http://schemas.microsoft.com/office/drawing/2014/main" id="{B288854B-E26B-40C3-AEC8-E3649EBC935A}"/>
                    </a:ext>
                  </a:extLst>
                </p14:cNvPr>
                <p14:cNvContentPartPr/>
                <p14:nvPr/>
              </p14:nvContentPartPr>
              <p14:xfrm>
                <a:off x="11046533" y="3227107"/>
                <a:ext cx="90000" cy="18360"/>
              </p14:xfrm>
            </p:contentPart>
          </mc:Choice>
          <mc:Fallback>
            <p:pic>
              <p:nvPicPr>
                <p:cNvPr id="268" name="Freihand 267">
                  <a:extLst>
                    <a:ext uri="{FF2B5EF4-FFF2-40B4-BE49-F238E27FC236}">
                      <a16:creationId xmlns:a16="http://schemas.microsoft.com/office/drawing/2014/main" id="{B288854B-E26B-40C3-AEC8-E3649EBC935A}"/>
                    </a:ext>
                  </a:extLst>
                </p:cNvPr>
                <p:cNvPicPr/>
                <p:nvPr/>
              </p:nvPicPr>
              <p:blipFill>
                <a:blip r:embed="rId440"/>
                <a:stretch>
                  <a:fillRect/>
                </a:stretch>
              </p:blipFill>
              <p:spPr>
                <a:xfrm>
                  <a:off x="11042213" y="3222787"/>
                  <a:ext cx="9864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441">
              <p14:nvContentPartPr>
                <p14:cNvPr id="269" name="Freihand 268">
                  <a:extLst>
                    <a:ext uri="{FF2B5EF4-FFF2-40B4-BE49-F238E27FC236}">
                      <a16:creationId xmlns:a16="http://schemas.microsoft.com/office/drawing/2014/main" id="{11A5C922-D8ED-4D75-8BD9-170F13643284}"/>
                    </a:ext>
                  </a:extLst>
                </p14:cNvPr>
                <p14:cNvContentPartPr/>
                <p14:nvPr/>
              </p14:nvContentPartPr>
              <p14:xfrm>
                <a:off x="11153453" y="3171667"/>
                <a:ext cx="147240" cy="84240"/>
              </p14:xfrm>
            </p:contentPart>
          </mc:Choice>
          <mc:Fallback>
            <p:pic>
              <p:nvPicPr>
                <p:cNvPr id="269" name="Freihand 268">
                  <a:extLst>
                    <a:ext uri="{FF2B5EF4-FFF2-40B4-BE49-F238E27FC236}">
                      <a16:creationId xmlns:a16="http://schemas.microsoft.com/office/drawing/2014/main" id="{11A5C922-D8ED-4D75-8BD9-170F13643284}"/>
                    </a:ext>
                  </a:extLst>
                </p:cNvPr>
                <p:cNvPicPr/>
                <p:nvPr/>
              </p:nvPicPr>
              <p:blipFill>
                <a:blip r:embed="rId442"/>
                <a:stretch>
                  <a:fillRect/>
                </a:stretch>
              </p:blipFill>
              <p:spPr>
                <a:xfrm>
                  <a:off x="11149133" y="3167347"/>
                  <a:ext cx="15588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443">
              <p14:nvContentPartPr>
                <p14:cNvPr id="270" name="Freihand 269">
                  <a:extLst>
                    <a:ext uri="{FF2B5EF4-FFF2-40B4-BE49-F238E27FC236}">
                      <a16:creationId xmlns:a16="http://schemas.microsoft.com/office/drawing/2014/main" id="{385676D9-A62E-4540-987E-354352CA2662}"/>
                    </a:ext>
                  </a:extLst>
                </p14:cNvPr>
                <p14:cNvContentPartPr/>
                <p14:nvPr/>
              </p14:nvContentPartPr>
              <p14:xfrm>
                <a:off x="11369453" y="3062587"/>
                <a:ext cx="69840" cy="54720"/>
              </p14:xfrm>
            </p:contentPart>
          </mc:Choice>
          <mc:Fallback>
            <p:pic>
              <p:nvPicPr>
                <p:cNvPr id="270" name="Freihand 269">
                  <a:extLst>
                    <a:ext uri="{FF2B5EF4-FFF2-40B4-BE49-F238E27FC236}">
                      <a16:creationId xmlns:a16="http://schemas.microsoft.com/office/drawing/2014/main" id="{385676D9-A62E-4540-987E-354352CA2662}"/>
                    </a:ext>
                  </a:extLst>
                </p:cNvPr>
                <p:cNvPicPr/>
                <p:nvPr/>
              </p:nvPicPr>
              <p:blipFill>
                <a:blip r:embed="rId444"/>
                <a:stretch>
                  <a:fillRect/>
                </a:stretch>
              </p:blipFill>
              <p:spPr>
                <a:xfrm>
                  <a:off x="11365133" y="3058267"/>
                  <a:ext cx="78480" cy="63360"/>
                </a:xfrm>
                <a:prstGeom prst="rect">
                  <a:avLst/>
                </a:prstGeom>
              </p:spPr>
            </p:pic>
          </mc:Fallback>
        </mc:AlternateContent>
        <mc:AlternateContent xmlns:mc="http://schemas.openxmlformats.org/markup-compatibility/2006">
          <mc:Choice xmlns:p14="http://schemas.microsoft.com/office/powerpoint/2010/main" Requires="p14">
            <p:contentPart p14:bwMode="auto" r:id="rId445">
              <p14:nvContentPartPr>
                <p14:cNvPr id="271" name="Freihand 270">
                  <a:extLst>
                    <a:ext uri="{FF2B5EF4-FFF2-40B4-BE49-F238E27FC236}">
                      <a16:creationId xmlns:a16="http://schemas.microsoft.com/office/drawing/2014/main" id="{4AF774F1-9661-49E9-8EA4-5DF5D752BAE6}"/>
                    </a:ext>
                  </a:extLst>
                </p14:cNvPr>
                <p14:cNvContentPartPr/>
                <p14:nvPr/>
              </p14:nvContentPartPr>
              <p14:xfrm>
                <a:off x="11443253" y="2983747"/>
                <a:ext cx="194400" cy="297360"/>
              </p14:xfrm>
            </p:contentPart>
          </mc:Choice>
          <mc:Fallback>
            <p:pic>
              <p:nvPicPr>
                <p:cNvPr id="271" name="Freihand 270">
                  <a:extLst>
                    <a:ext uri="{FF2B5EF4-FFF2-40B4-BE49-F238E27FC236}">
                      <a16:creationId xmlns:a16="http://schemas.microsoft.com/office/drawing/2014/main" id="{4AF774F1-9661-49E9-8EA4-5DF5D752BAE6}"/>
                    </a:ext>
                  </a:extLst>
                </p:cNvPr>
                <p:cNvPicPr/>
                <p:nvPr/>
              </p:nvPicPr>
              <p:blipFill>
                <a:blip r:embed="rId446"/>
                <a:stretch>
                  <a:fillRect/>
                </a:stretch>
              </p:blipFill>
              <p:spPr>
                <a:xfrm>
                  <a:off x="11438933" y="2979427"/>
                  <a:ext cx="203040" cy="306000"/>
                </a:xfrm>
                <a:prstGeom prst="rect">
                  <a:avLst/>
                </a:prstGeom>
              </p:spPr>
            </p:pic>
          </mc:Fallback>
        </mc:AlternateContent>
        <mc:AlternateContent xmlns:mc="http://schemas.openxmlformats.org/markup-compatibility/2006">
          <mc:Choice xmlns:p14="http://schemas.microsoft.com/office/powerpoint/2010/main" Requires="p14">
            <p:contentPart p14:bwMode="auto" r:id="rId447">
              <p14:nvContentPartPr>
                <p14:cNvPr id="273" name="Freihand 272">
                  <a:extLst>
                    <a:ext uri="{FF2B5EF4-FFF2-40B4-BE49-F238E27FC236}">
                      <a16:creationId xmlns:a16="http://schemas.microsoft.com/office/drawing/2014/main" id="{C97B3409-003D-4AE0-B2EA-682698380D3C}"/>
                    </a:ext>
                  </a:extLst>
                </p14:cNvPr>
                <p14:cNvContentPartPr/>
                <p14:nvPr/>
              </p14:nvContentPartPr>
              <p14:xfrm>
                <a:off x="9843053" y="2853427"/>
                <a:ext cx="1500120" cy="137160"/>
              </p14:xfrm>
            </p:contentPart>
          </mc:Choice>
          <mc:Fallback>
            <p:pic>
              <p:nvPicPr>
                <p:cNvPr id="273" name="Freihand 272">
                  <a:extLst>
                    <a:ext uri="{FF2B5EF4-FFF2-40B4-BE49-F238E27FC236}">
                      <a16:creationId xmlns:a16="http://schemas.microsoft.com/office/drawing/2014/main" id="{C97B3409-003D-4AE0-B2EA-682698380D3C}"/>
                    </a:ext>
                  </a:extLst>
                </p:cNvPr>
                <p:cNvPicPr/>
                <p:nvPr/>
              </p:nvPicPr>
              <p:blipFill>
                <a:blip r:embed="rId448"/>
                <a:stretch>
                  <a:fillRect/>
                </a:stretch>
              </p:blipFill>
              <p:spPr>
                <a:xfrm>
                  <a:off x="9838733" y="2849107"/>
                  <a:ext cx="150876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449">
              <p14:nvContentPartPr>
                <p14:cNvPr id="274" name="Freihand 273">
                  <a:extLst>
                    <a:ext uri="{FF2B5EF4-FFF2-40B4-BE49-F238E27FC236}">
                      <a16:creationId xmlns:a16="http://schemas.microsoft.com/office/drawing/2014/main" id="{68776D76-B66C-403C-A2BA-2B62524F6763}"/>
                    </a:ext>
                  </a:extLst>
                </p14:cNvPr>
                <p14:cNvContentPartPr/>
                <p14:nvPr/>
              </p14:nvContentPartPr>
              <p14:xfrm>
                <a:off x="10515173" y="2723107"/>
                <a:ext cx="179280" cy="109080"/>
              </p14:xfrm>
            </p:contentPart>
          </mc:Choice>
          <mc:Fallback>
            <p:pic>
              <p:nvPicPr>
                <p:cNvPr id="274" name="Freihand 273">
                  <a:extLst>
                    <a:ext uri="{FF2B5EF4-FFF2-40B4-BE49-F238E27FC236}">
                      <a16:creationId xmlns:a16="http://schemas.microsoft.com/office/drawing/2014/main" id="{68776D76-B66C-403C-A2BA-2B62524F6763}"/>
                    </a:ext>
                  </a:extLst>
                </p:cNvPr>
                <p:cNvPicPr/>
                <p:nvPr/>
              </p:nvPicPr>
              <p:blipFill>
                <a:blip r:embed="rId450"/>
                <a:stretch>
                  <a:fillRect/>
                </a:stretch>
              </p:blipFill>
              <p:spPr>
                <a:xfrm>
                  <a:off x="10510853" y="2718787"/>
                  <a:ext cx="18792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451">
              <p14:nvContentPartPr>
                <p14:cNvPr id="276" name="Freihand 275">
                  <a:extLst>
                    <a:ext uri="{FF2B5EF4-FFF2-40B4-BE49-F238E27FC236}">
                      <a16:creationId xmlns:a16="http://schemas.microsoft.com/office/drawing/2014/main" id="{3A099B00-1469-4E07-A322-41776FC26E74}"/>
                    </a:ext>
                  </a:extLst>
                </p14:cNvPr>
                <p14:cNvContentPartPr/>
                <p14:nvPr/>
              </p14:nvContentPartPr>
              <p14:xfrm>
                <a:off x="9522653" y="3359947"/>
                <a:ext cx="9000" cy="66600"/>
              </p14:xfrm>
            </p:contentPart>
          </mc:Choice>
          <mc:Fallback>
            <p:pic>
              <p:nvPicPr>
                <p:cNvPr id="276" name="Freihand 275">
                  <a:extLst>
                    <a:ext uri="{FF2B5EF4-FFF2-40B4-BE49-F238E27FC236}">
                      <a16:creationId xmlns:a16="http://schemas.microsoft.com/office/drawing/2014/main" id="{3A099B00-1469-4E07-A322-41776FC26E74}"/>
                    </a:ext>
                  </a:extLst>
                </p:cNvPr>
                <p:cNvPicPr/>
                <p:nvPr/>
              </p:nvPicPr>
              <p:blipFill>
                <a:blip r:embed="rId452"/>
                <a:stretch>
                  <a:fillRect/>
                </a:stretch>
              </p:blipFill>
              <p:spPr>
                <a:xfrm>
                  <a:off x="9518333" y="3355627"/>
                  <a:ext cx="1764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453">
              <p14:nvContentPartPr>
                <p14:cNvPr id="277" name="Freihand 276">
                  <a:extLst>
                    <a:ext uri="{FF2B5EF4-FFF2-40B4-BE49-F238E27FC236}">
                      <a16:creationId xmlns:a16="http://schemas.microsoft.com/office/drawing/2014/main" id="{40202700-80BC-48BF-A3FE-9AD53BCF09CA}"/>
                    </a:ext>
                  </a:extLst>
                </p14:cNvPr>
                <p14:cNvContentPartPr/>
                <p14:nvPr/>
              </p14:nvContentPartPr>
              <p14:xfrm>
                <a:off x="9524813" y="3566587"/>
                <a:ext cx="8640" cy="118080"/>
              </p14:xfrm>
            </p:contentPart>
          </mc:Choice>
          <mc:Fallback>
            <p:pic>
              <p:nvPicPr>
                <p:cNvPr id="277" name="Freihand 276">
                  <a:extLst>
                    <a:ext uri="{FF2B5EF4-FFF2-40B4-BE49-F238E27FC236}">
                      <a16:creationId xmlns:a16="http://schemas.microsoft.com/office/drawing/2014/main" id="{40202700-80BC-48BF-A3FE-9AD53BCF09CA}"/>
                    </a:ext>
                  </a:extLst>
                </p:cNvPr>
                <p:cNvPicPr/>
                <p:nvPr/>
              </p:nvPicPr>
              <p:blipFill>
                <a:blip r:embed="rId454"/>
                <a:stretch>
                  <a:fillRect/>
                </a:stretch>
              </p:blipFill>
              <p:spPr>
                <a:xfrm>
                  <a:off x="9520493" y="3562267"/>
                  <a:ext cx="1728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455">
              <p14:nvContentPartPr>
                <p14:cNvPr id="278" name="Freihand 277">
                  <a:extLst>
                    <a:ext uri="{FF2B5EF4-FFF2-40B4-BE49-F238E27FC236}">
                      <a16:creationId xmlns:a16="http://schemas.microsoft.com/office/drawing/2014/main" id="{EBE295FB-23D1-433C-A9C5-884703DEDE59}"/>
                    </a:ext>
                  </a:extLst>
                </p14:cNvPr>
                <p14:cNvContentPartPr/>
                <p14:nvPr/>
              </p14:nvContentPartPr>
              <p14:xfrm>
                <a:off x="8326733" y="3818947"/>
                <a:ext cx="120960" cy="107640"/>
              </p14:xfrm>
            </p:contentPart>
          </mc:Choice>
          <mc:Fallback>
            <p:pic>
              <p:nvPicPr>
                <p:cNvPr id="278" name="Freihand 277">
                  <a:extLst>
                    <a:ext uri="{FF2B5EF4-FFF2-40B4-BE49-F238E27FC236}">
                      <a16:creationId xmlns:a16="http://schemas.microsoft.com/office/drawing/2014/main" id="{EBE295FB-23D1-433C-A9C5-884703DEDE59}"/>
                    </a:ext>
                  </a:extLst>
                </p:cNvPr>
                <p:cNvPicPr/>
                <p:nvPr/>
              </p:nvPicPr>
              <p:blipFill>
                <a:blip r:embed="rId456"/>
                <a:stretch>
                  <a:fillRect/>
                </a:stretch>
              </p:blipFill>
              <p:spPr>
                <a:xfrm>
                  <a:off x="8322413" y="3814627"/>
                  <a:ext cx="12960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457">
              <p14:nvContentPartPr>
                <p14:cNvPr id="279" name="Freihand 278">
                  <a:extLst>
                    <a:ext uri="{FF2B5EF4-FFF2-40B4-BE49-F238E27FC236}">
                      <a16:creationId xmlns:a16="http://schemas.microsoft.com/office/drawing/2014/main" id="{76CAD639-E1CB-43B8-8760-7E81E8818C29}"/>
                    </a:ext>
                  </a:extLst>
                </p14:cNvPr>
                <p14:cNvContentPartPr/>
                <p14:nvPr/>
              </p14:nvContentPartPr>
              <p14:xfrm>
                <a:off x="8439053" y="3900307"/>
                <a:ext cx="95760" cy="80640"/>
              </p14:xfrm>
            </p:contentPart>
          </mc:Choice>
          <mc:Fallback>
            <p:pic>
              <p:nvPicPr>
                <p:cNvPr id="279" name="Freihand 278">
                  <a:extLst>
                    <a:ext uri="{FF2B5EF4-FFF2-40B4-BE49-F238E27FC236}">
                      <a16:creationId xmlns:a16="http://schemas.microsoft.com/office/drawing/2014/main" id="{76CAD639-E1CB-43B8-8760-7E81E8818C29}"/>
                    </a:ext>
                  </a:extLst>
                </p:cNvPr>
                <p:cNvPicPr/>
                <p:nvPr/>
              </p:nvPicPr>
              <p:blipFill>
                <a:blip r:embed="rId458"/>
                <a:stretch>
                  <a:fillRect/>
                </a:stretch>
              </p:blipFill>
              <p:spPr>
                <a:xfrm>
                  <a:off x="8434733" y="3895987"/>
                  <a:ext cx="10440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459">
              <p14:nvContentPartPr>
                <p14:cNvPr id="281" name="Freihand 280">
                  <a:extLst>
                    <a:ext uri="{FF2B5EF4-FFF2-40B4-BE49-F238E27FC236}">
                      <a16:creationId xmlns:a16="http://schemas.microsoft.com/office/drawing/2014/main" id="{AB888819-0415-4A4E-9439-70BB6B886939}"/>
                    </a:ext>
                  </a:extLst>
                </p14:cNvPr>
                <p14:cNvContentPartPr/>
                <p14:nvPr/>
              </p14:nvContentPartPr>
              <p14:xfrm>
                <a:off x="8621933" y="3741187"/>
                <a:ext cx="74520" cy="203040"/>
              </p14:xfrm>
            </p:contentPart>
          </mc:Choice>
          <mc:Fallback>
            <p:pic>
              <p:nvPicPr>
                <p:cNvPr id="281" name="Freihand 280">
                  <a:extLst>
                    <a:ext uri="{FF2B5EF4-FFF2-40B4-BE49-F238E27FC236}">
                      <a16:creationId xmlns:a16="http://schemas.microsoft.com/office/drawing/2014/main" id="{AB888819-0415-4A4E-9439-70BB6B886939}"/>
                    </a:ext>
                  </a:extLst>
                </p:cNvPr>
                <p:cNvPicPr/>
                <p:nvPr/>
              </p:nvPicPr>
              <p:blipFill>
                <a:blip r:embed="rId460"/>
                <a:stretch>
                  <a:fillRect/>
                </a:stretch>
              </p:blipFill>
              <p:spPr>
                <a:xfrm>
                  <a:off x="8617613" y="3736867"/>
                  <a:ext cx="83160" cy="211680"/>
                </a:xfrm>
                <a:prstGeom prst="rect">
                  <a:avLst/>
                </a:prstGeom>
              </p:spPr>
            </p:pic>
          </mc:Fallback>
        </mc:AlternateContent>
        <mc:AlternateContent xmlns:mc="http://schemas.openxmlformats.org/markup-compatibility/2006">
          <mc:Choice xmlns:p14="http://schemas.microsoft.com/office/powerpoint/2010/main" Requires="p14">
            <p:contentPart p14:bwMode="auto" r:id="rId461">
              <p14:nvContentPartPr>
                <p14:cNvPr id="283" name="Freihand 282">
                  <a:extLst>
                    <a:ext uri="{FF2B5EF4-FFF2-40B4-BE49-F238E27FC236}">
                      <a16:creationId xmlns:a16="http://schemas.microsoft.com/office/drawing/2014/main" id="{915C16A0-19B8-4BFF-9AD6-BF6632EE0B1A}"/>
                    </a:ext>
                  </a:extLst>
                </p14:cNvPr>
                <p14:cNvContentPartPr/>
                <p14:nvPr/>
              </p14:nvContentPartPr>
              <p14:xfrm>
                <a:off x="10447493" y="3242587"/>
                <a:ext cx="7200" cy="1800"/>
              </p14:xfrm>
            </p:contentPart>
          </mc:Choice>
          <mc:Fallback>
            <p:pic>
              <p:nvPicPr>
                <p:cNvPr id="283" name="Freihand 282">
                  <a:extLst>
                    <a:ext uri="{FF2B5EF4-FFF2-40B4-BE49-F238E27FC236}">
                      <a16:creationId xmlns:a16="http://schemas.microsoft.com/office/drawing/2014/main" id="{915C16A0-19B8-4BFF-9AD6-BF6632EE0B1A}"/>
                    </a:ext>
                  </a:extLst>
                </p:cNvPr>
                <p:cNvPicPr/>
                <p:nvPr/>
              </p:nvPicPr>
              <p:blipFill>
                <a:blip r:embed="rId462"/>
                <a:stretch>
                  <a:fillRect/>
                </a:stretch>
              </p:blipFill>
              <p:spPr>
                <a:xfrm>
                  <a:off x="10443173" y="3238267"/>
                  <a:ext cx="15840" cy="10440"/>
                </a:xfrm>
                <a:prstGeom prst="rect">
                  <a:avLst/>
                </a:prstGeom>
              </p:spPr>
            </p:pic>
          </mc:Fallback>
        </mc:AlternateContent>
        <mc:AlternateContent xmlns:mc="http://schemas.openxmlformats.org/markup-compatibility/2006">
          <mc:Choice xmlns:p14="http://schemas.microsoft.com/office/powerpoint/2010/main" Requires="p14">
            <p:contentPart p14:bwMode="auto" r:id="rId463">
              <p14:nvContentPartPr>
                <p14:cNvPr id="284" name="Freihand 283">
                  <a:extLst>
                    <a:ext uri="{FF2B5EF4-FFF2-40B4-BE49-F238E27FC236}">
                      <a16:creationId xmlns:a16="http://schemas.microsoft.com/office/drawing/2014/main" id="{486A367C-E6D6-43C0-A1E2-E6B104BBDA1A}"/>
                    </a:ext>
                  </a:extLst>
                </p14:cNvPr>
                <p14:cNvContentPartPr/>
                <p14:nvPr/>
              </p14:nvContentPartPr>
              <p14:xfrm>
                <a:off x="8839013" y="3656947"/>
                <a:ext cx="59400" cy="127440"/>
              </p14:xfrm>
            </p:contentPart>
          </mc:Choice>
          <mc:Fallback>
            <p:pic>
              <p:nvPicPr>
                <p:cNvPr id="284" name="Freihand 283">
                  <a:extLst>
                    <a:ext uri="{FF2B5EF4-FFF2-40B4-BE49-F238E27FC236}">
                      <a16:creationId xmlns:a16="http://schemas.microsoft.com/office/drawing/2014/main" id="{486A367C-E6D6-43C0-A1E2-E6B104BBDA1A}"/>
                    </a:ext>
                  </a:extLst>
                </p:cNvPr>
                <p:cNvPicPr/>
                <p:nvPr/>
              </p:nvPicPr>
              <p:blipFill>
                <a:blip r:embed="rId464"/>
                <a:stretch>
                  <a:fillRect/>
                </a:stretch>
              </p:blipFill>
              <p:spPr>
                <a:xfrm>
                  <a:off x="8834693" y="3652627"/>
                  <a:ext cx="6804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465">
              <p14:nvContentPartPr>
                <p14:cNvPr id="285" name="Freihand 284">
                  <a:extLst>
                    <a:ext uri="{FF2B5EF4-FFF2-40B4-BE49-F238E27FC236}">
                      <a16:creationId xmlns:a16="http://schemas.microsoft.com/office/drawing/2014/main" id="{8C5A724A-6C06-48A1-A7A9-E64869666329}"/>
                    </a:ext>
                  </a:extLst>
                </p14:cNvPr>
                <p14:cNvContentPartPr/>
                <p14:nvPr/>
              </p14:nvContentPartPr>
              <p14:xfrm>
                <a:off x="8773493" y="3803827"/>
                <a:ext cx="189000" cy="15840"/>
              </p14:xfrm>
            </p:contentPart>
          </mc:Choice>
          <mc:Fallback>
            <p:pic>
              <p:nvPicPr>
                <p:cNvPr id="285" name="Freihand 284">
                  <a:extLst>
                    <a:ext uri="{FF2B5EF4-FFF2-40B4-BE49-F238E27FC236}">
                      <a16:creationId xmlns:a16="http://schemas.microsoft.com/office/drawing/2014/main" id="{8C5A724A-6C06-48A1-A7A9-E64869666329}"/>
                    </a:ext>
                  </a:extLst>
                </p:cNvPr>
                <p:cNvPicPr/>
                <p:nvPr/>
              </p:nvPicPr>
              <p:blipFill>
                <a:blip r:embed="rId466"/>
                <a:stretch>
                  <a:fillRect/>
                </a:stretch>
              </p:blipFill>
              <p:spPr>
                <a:xfrm>
                  <a:off x="8769173" y="3799507"/>
                  <a:ext cx="19764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467">
              <p14:nvContentPartPr>
                <p14:cNvPr id="286" name="Freihand 285">
                  <a:extLst>
                    <a:ext uri="{FF2B5EF4-FFF2-40B4-BE49-F238E27FC236}">
                      <a16:creationId xmlns:a16="http://schemas.microsoft.com/office/drawing/2014/main" id="{5BE5E4DE-BBE1-4D45-9AC4-95592C8E0281}"/>
                    </a:ext>
                  </a:extLst>
                </p14:cNvPr>
                <p14:cNvContentPartPr/>
                <p14:nvPr/>
              </p14:nvContentPartPr>
              <p14:xfrm>
                <a:off x="8715173" y="3874387"/>
                <a:ext cx="89280" cy="83520"/>
              </p14:xfrm>
            </p:contentPart>
          </mc:Choice>
          <mc:Fallback>
            <p:pic>
              <p:nvPicPr>
                <p:cNvPr id="286" name="Freihand 285">
                  <a:extLst>
                    <a:ext uri="{FF2B5EF4-FFF2-40B4-BE49-F238E27FC236}">
                      <a16:creationId xmlns:a16="http://schemas.microsoft.com/office/drawing/2014/main" id="{5BE5E4DE-BBE1-4D45-9AC4-95592C8E0281}"/>
                    </a:ext>
                  </a:extLst>
                </p:cNvPr>
                <p:cNvPicPr/>
                <p:nvPr/>
              </p:nvPicPr>
              <p:blipFill>
                <a:blip r:embed="rId468"/>
                <a:stretch>
                  <a:fillRect/>
                </a:stretch>
              </p:blipFill>
              <p:spPr>
                <a:xfrm>
                  <a:off x="8710853" y="3870067"/>
                  <a:ext cx="9792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469">
              <p14:nvContentPartPr>
                <p14:cNvPr id="287" name="Freihand 286">
                  <a:extLst>
                    <a:ext uri="{FF2B5EF4-FFF2-40B4-BE49-F238E27FC236}">
                      <a16:creationId xmlns:a16="http://schemas.microsoft.com/office/drawing/2014/main" id="{86179C1A-4F4F-41BD-B00C-8F06B612A85A}"/>
                    </a:ext>
                  </a:extLst>
                </p14:cNvPr>
                <p14:cNvContentPartPr/>
                <p14:nvPr/>
              </p14:nvContentPartPr>
              <p14:xfrm>
                <a:off x="8850533" y="3886627"/>
                <a:ext cx="12240" cy="87120"/>
              </p14:xfrm>
            </p:contentPart>
          </mc:Choice>
          <mc:Fallback>
            <p:pic>
              <p:nvPicPr>
                <p:cNvPr id="287" name="Freihand 286">
                  <a:extLst>
                    <a:ext uri="{FF2B5EF4-FFF2-40B4-BE49-F238E27FC236}">
                      <a16:creationId xmlns:a16="http://schemas.microsoft.com/office/drawing/2014/main" id="{86179C1A-4F4F-41BD-B00C-8F06B612A85A}"/>
                    </a:ext>
                  </a:extLst>
                </p:cNvPr>
                <p:cNvPicPr/>
                <p:nvPr/>
              </p:nvPicPr>
              <p:blipFill>
                <a:blip r:embed="rId470"/>
                <a:stretch>
                  <a:fillRect/>
                </a:stretch>
              </p:blipFill>
              <p:spPr>
                <a:xfrm>
                  <a:off x="8846213" y="3882307"/>
                  <a:ext cx="2088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471">
              <p14:nvContentPartPr>
                <p14:cNvPr id="288" name="Freihand 287">
                  <a:extLst>
                    <a:ext uri="{FF2B5EF4-FFF2-40B4-BE49-F238E27FC236}">
                      <a16:creationId xmlns:a16="http://schemas.microsoft.com/office/drawing/2014/main" id="{5B2C6E59-E4D3-4703-B219-23D2EADA7527}"/>
                    </a:ext>
                  </a:extLst>
                </p14:cNvPr>
                <p14:cNvContentPartPr/>
                <p14:nvPr/>
              </p14:nvContentPartPr>
              <p14:xfrm>
                <a:off x="8820293" y="3924427"/>
                <a:ext cx="61920" cy="7200"/>
              </p14:xfrm>
            </p:contentPart>
          </mc:Choice>
          <mc:Fallback>
            <p:pic>
              <p:nvPicPr>
                <p:cNvPr id="288" name="Freihand 287">
                  <a:extLst>
                    <a:ext uri="{FF2B5EF4-FFF2-40B4-BE49-F238E27FC236}">
                      <a16:creationId xmlns:a16="http://schemas.microsoft.com/office/drawing/2014/main" id="{5B2C6E59-E4D3-4703-B219-23D2EADA7527}"/>
                    </a:ext>
                  </a:extLst>
                </p:cNvPr>
                <p:cNvPicPr/>
                <p:nvPr/>
              </p:nvPicPr>
              <p:blipFill>
                <a:blip r:embed="rId472"/>
                <a:stretch>
                  <a:fillRect/>
                </a:stretch>
              </p:blipFill>
              <p:spPr>
                <a:xfrm>
                  <a:off x="8815973" y="3920107"/>
                  <a:ext cx="7056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473">
              <p14:nvContentPartPr>
                <p14:cNvPr id="289" name="Freihand 288">
                  <a:extLst>
                    <a:ext uri="{FF2B5EF4-FFF2-40B4-BE49-F238E27FC236}">
                      <a16:creationId xmlns:a16="http://schemas.microsoft.com/office/drawing/2014/main" id="{82C86139-D14A-413F-82B5-223C85F96716}"/>
                    </a:ext>
                  </a:extLst>
                </p14:cNvPr>
                <p14:cNvContentPartPr/>
                <p14:nvPr/>
              </p14:nvContentPartPr>
              <p14:xfrm>
                <a:off x="8906333" y="3885187"/>
                <a:ext cx="117720" cy="87840"/>
              </p14:xfrm>
            </p:contentPart>
          </mc:Choice>
          <mc:Fallback>
            <p:pic>
              <p:nvPicPr>
                <p:cNvPr id="289" name="Freihand 288">
                  <a:extLst>
                    <a:ext uri="{FF2B5EF4-FFF2-40B4-BE49-F238E27FC236}">
                      <a16:creationId xmlns:a16="http://schemas.microsoft.com/office/drawing/2014/main" id="{82C86139-D14A-413F-82B5-223C85F96716}"/>
                    </a:ext>
                  </a:extLst>
                </p:cNvPr>
                <p:cNvPicPr/>
                <p:nvPr/>
              </p:nvPicPr>
              <p:blipFill>
                <a:blip r:embed="rId474"/>
                <a:stretch>
                  <a:fillRect/>
                </a:stretch>
              </p:blipFill>
              <p:spPr>
                <a:xfrm>
                  <a:off x="8902013" y="3880867"/>
                  <a:ext cx="12636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475">
              <p14:nvContentPartPr>
                <p14:cNvPr id="291" name="Freihand 290">
                  <a:extLst>
                    <a:ext uri="{FF2B5EF4-FFF2-40B4-BE49-F238E27FC236}">
                      <a16:creationId xmlns:a16="http://schemas.microsoft.com/office/drawing/2014/main" id="{C14D35A3-214F-4B67-998C-10933DDCF56C}"/>
                    </a:ext>
                  </a:extLst>
                </p14:cNvPr>
                <p14:cNvContentPartPr/>
                <p14:nvPr/>
              </p14:nvContentPartPr>
              <p14:xfrm>
                <a:off x="9099293" y="3875467"/>
                <a:ext cx="3240" cy="68040"/>
              </p14:xfrm>
            </p:contentPart>
          </mc:Choice>
          <mc:Fallback>
            <p:pic>
              <p:nvPicPr>
                <p:cNvPr id="291" name="Freihand 290">
                  <a:extLst>
                    <a:ext uri="{FF2B5EF4-FFF2-40B4-BE49-F238E27FC236}">
                      <a16:creationId xmlns:a16="http://schemas.microsoft.com/office/drawing/2014/main" id="{C14D35A3-214F-4B67-998C-10933DDCF56C}"/>
                    </a:ext>
                  </a:extLst>
                </p:cNvPr>
                <p:cNvPicPr/>
                <p:nvPr/>
              </p:nvPicPr>
              <p:blipFill>
                <a:blip r:embed="rId476"/>
                <a:stretch>
                  <a:fillRect/>
                </a:stretch>
              </p:blipFill>
              <p:spPr>
                <a:xfrm>
                  <a:off x="9094973" y="3871147"/>
                  <a:ext cx="1188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477">
              <p14:nvContentPartPr>
                <p14:cNvPr id="292" name="Freihand 291">
                  <a:extLst>
                    <a:ext uri="{FF2B5EF4-FFF2-40B4-BE49-F238E27FC236}">
                      <a16:creationId xmlns:a16="http://schemas.microsoft.com/office/drawing/2014/main" id="{C233BF1E-E063-4F69-A5EA-8F3465DACCEE}"/>
                    </a:ext>
                  </a:extLst>
                </p14:cNvPr>
                <p14:cNvContentPartPr/>
                <p14:nvPr/>
              </p14:nvContentPartPr>
              <p14:xfrm>
                <a:off x="9203333" y="3803107"/>
                <a:ext cx="145080" cy="74520"/>
              </p14:xfrm>
            </p:contentPart>
          </mc:Choice>
          <mc:Fallback>
            <p:pic>
              <p:nvPicPr>
                <p:cNvPr id="292" name="Freihand 291">
                  <a:extLst>
                    <a:ext uri="{FF2B5EF4-FFF2-40B4-BE49-F238E27FC236}">
                      <a16:creationId xmlns:a16="http://schemas.microsoft.com/office/drawing/2014/main" id="{C233BF1E-E063-4F69-A5EA-8F3465DACCEE}"/>
                    </a:ext>
                  </a:extLst>
                </p:cNvPr>
                <p:cNvPicPr/>
                <p:nvPr/>
              </p:nvPicPr>
              <p:blipFill>
                <a:blip r:embed="rId478"/>
                <a:stretch>
                  <a:fillRect/>
                </a:stretch>
              </p:blipFill>
              <p:spPr>
                <a:xfrm>
                  <a:off x="9199013" y="3798787"/>
                  <a:ext cx="15372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479">
              <p14:nvContentPartPr>
                <p14:cNvPr id="293" name="Freihand 292">
                  <a:extLst>
                    <a:ext uri="{FF2B5EF4-FFF2-40B4-BE49-F238E27FC236}">
                      <a16:creationId xmlns:a16="http://schemas.microsoft.com/office/drawing/2014/main" id="{E28F3ED0-157E-421E-AF48-E0E735B21937}"/>
                    </a:ext>
                  </a:extLst>
                </p14:cNvPr>
                <p14:cNvContentPartPr/>
                <p14:nvPr/>
              </p14:nvContentPartPr>
              <p14:xfrm>
                <a:off x="9399173" y="3853147"/>
                <a:ext cx="42480" cy="63000"/>
              </p14:xfrm>
            </p:contentPart>
          </mc:Choice>
          <mc:Fallback>
            <p:pic>
              <p:nvPicPr>
                <p:cNvPr id="293" name="Freihand 292">
                  <a:extLst>
                    <a:ext uri="{FF2B5EF4-FFF2-40B4-BE49-F238E27FC236}">
                      <a16:creationId xmlns:a16="http://schemas.microsoft.com/office/drawing/2014/main" id="{E28F3ED0-157E-421E-AF48-E0E735B21937}"/>
                    </a:ext>
                  </a:extLst>
                </p:cNvPr>
                <p:cNvPicPr/>
                <p:nvPr/>
              </p:nvPicPr>
              <p:blipFill>
                <a:blip r:embed="rId480"/>
                <a:stretch>
                  <a:fillRect/>
                </a:stretch>
              </p:blipFill>
              <p:spPr>
                <a:xfrm>
                  <a:off x="9394853" y="3848827"/>
                  <a:ext cx="5112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481">
              <p14:nvContentPartPr>
                <p14:cNvPr id="294" name="Freihand 293">
                  <a:extLst>
                    <a:ext uri="{FF2B5EF4-FFF2-40B4-BE49-F238E27FC236}">
                      <a16:creationId xmlns:a16="http://schemas.microsoft.com/office/drawing/2014/main" id="{31C1ACEC-675C-469C-8F79-2D633A56FF24}"/>
                    </a:ext>
                  </a:extLst>
                </p14:cNvPr>
                <p14:cNvContentPartPr/>
                <p14:nvPr/>
              </p14:nvContentPartPr>
              <p14:xfrm>
                <a:off x="9489893" y="3766747"/>
                <a:ext cx="97560" cy="174600"/>
              </p14:xfrm>
            </p:contentPart>
          </mc:Choice>
          <mc:Fallback>
            <p:pic>
              <p:nvPicPr>
                <p:cNvPr id="294" name="Freihand 293">
                  <a:extLst>
                    <a:ext uri="{FF2B5EF4-FFF2-40B4-BE49-F238E27FC236}">
                      <a16:creationId xmlns:a16="http://schemas.microsoft.com/office/drawing/2014/main" id="{31C1ACEC-675C-469C-8F79-2D633A56FF24}"/>
                    </a:ext>
                  </a:extLst>
                </p:cNvPr>
                <p:cNvPicPr/>
                <p:nvPr/>
              </p:nvPicPr>
              <p:blipFill>
                <a:blip r:embed="rId482"/>
                <a:stretch>
                  <a:fillRect/>
                </a:stretch>
              </p:blipFill>
              <p:spPr>
                <a:xfrm>
                  <a:off x="9485573" y="3762427"/>
                  <a:ext cx="106200" cy="183240"/>
                </a:xfrm>
                <a:prstGeom prst="rect">
                  <a:avLst/>
                </a:prstGeom>
              </p:spPr>
            </p:pic>
          </mc:Fallback>
        </mc:AlternateContent>
        <mc:AlternateContent xmlns:mc="http://schemas.openxmlformats.org/markup-compatibility/2006">
          <mc:Choice xmlns:p14="http://schemas.microsoft.com/office/powerpoint/2010/main" Requires="p14">
            <p:contentPart p14:bwMode="auto" r:id="rId483">
              <p14:nvContentPartPr>
                <p14:cNvPr id="296" name="Freihand 295">
                  <a:extLst>
                    <a:ext uri="{FF2B5EF4-FFF2-40B4-BE49-F238E27FC236}">
                      <a16:creationId xmlns:a16="http://schemas.microsoft.com/office/drawing/2014/main" id="{5114FBEF-6149-475C-A900-2B04B3E00402}"/>
                    </a:ext>
                  </a:extLst>
                </p14:cNvPr>
                <p14:cNvContentPartPr/>
                <p14:nvPr/>
              </p14:nvContentPartPr>
              <p14:xfrm>
                <a:off x="9948173" y="3759547"/>
                <a:ext cx="124920" cy="131760"/>
              </p14:xfrm>
            </p:contentPart>
          </mc:Choice>
          <mc:Fallback>
            <p:pic>
              <p:nvPicPr>
                <p:cNvPr id="296" name="Freihand 295">
                  <a:extLst>
                    <a:ext uri="{FF2B5EF4-FFF2-40B4-BE49-F238E27FC236}">
                      <a16:creationId xmlns:a16="http://schemas.microsoft.com/office/drawing/2014/main" id="{5114FBEF-6149-475C-A900-2B04B3E00402}"/>
                    </a:ext>
                  </a:extLst>
                </p:cNvPr>
                <p:cNvPicPr/>
                <p:nvPr/>
              </p:nvPicPr>
              <p:blipFill>
                <a:blip r:embed="rId484"/>
                <a:stretch>
                  <a:fillRect/>
                </a:stretch>
              </p:blipFill>
              <p:spPr>
                <a:xfrm>
                  <a:off x="9943853" y="3755227"/>
                  <a:ext cx="13356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485">
              <p14:nvContentPartPr>
                <p14:cNvPr id="297" name="Freihand 296">
                  <a:extLst>
                    <a:ext uri="{FF2B5EF4-FFF2-40B4-BE49-F238E27FC236}">
                      <a16:creationId xmlns:a16="http://schemas.microsoft.com/office/drawing/2014/main" id="{5F1C30BF-C1D2-4C0A-8E93-E23092E6100E}"/>
                    </a:ext>
                  </a:extLst>
                </p14:cNvPr>
                <p14:cNvContentPartPr/>
                <p14:nvPr/>
              </p14:nvContentPartPr>
              <p14:xfrm>
                <a:off x="10102973" y="3867907"/>
                <a:ext cx="70560" cy="97560"/>
              </p14:xfrm>
            </p:contentPart>
          </mc:Choice>
          <mc:Fallback>
            <p:pic>
              <p:nvPicPr>
                <p:cNvPr id="297" name="Freihand 296">
                  <a:extLst>
                    <a:ext uri="{FF2B5EF4-FFF2-40B4-BE49-F238E27FC236}">
                      <a16:creationId xmlns:a16="http://schemas.microsoft.com/office/drawing/2014/main" id="{5F1C30BF-C1D2-4C0A-8E93-E23092E6100E}"/>
                    </a:ext>
                  </a:extLst>
                </p:cNvPr>
                <p:cNvPicPr/>
                <p:nvPr/>
              </p:nvPicPr>
              <p:blipFill>
                <a:blip r:embed="rId486"/>
                <a:stretch>
                  <a:fillRect/>
                </a:stretch>
              </p:blipFill>
              <p:spPr>
                <a:xfrm>
                  <a:off x="10098653" y="3863587"/>
                  <a:ext cx="7920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487">
              <p14:nvContentPartPr>
                <p14:cNvPr id="299" name="Freihand 298">
                  <a:extLst>
                    <a:ext uri="{FF2B5EF4-FFF2-40B4-BE49-F238E27FC236}">
                      <a16:creationId xmlns:a16="http://schemas.microsoft.com/office/drawing/2014/main" id="{507A866F-C87D-4038-96AA-4C087C47DADD}"/>
                    </a:ext>
                  </a:extLst>
                </p14:cNvPr>
                <p14:cNvContentPartPr/>
                <p14:nvPr/>
              </p14:nvContentPartPr>
              <p14:xfrm>
                <a:off x="10266773" y="3681067"/>
                <a:ext cx="68400" cy="269280"/>
              </p14:xfrm>
            </p:contentPart>
          </mc:Choice>
          <mc:Fallback>
            <p:pic>
              <p:nvPicPr>
                <p:cNvPr id="299" name="Freihand 298">
                  <a:extLst>
                    <a:ext uri="{FF2B5EF4-FFF2-40B4-BE49-F238E27FC236}">
                      <a16:creationId xmlns:a16="http://schemas.microsoft.com/office/drawing/2014/main" id="{507A866F-C87D-4038-96AA-4C087C47DADD}"/>
                    </a:ext>
                  </a:extLst>
                </p:cNvPr>
                <p:cNvPicPr/>
                <p:nvPr/>
              </p:nvPicPr>
              <p:blipFill>
                <a:blip r:embed="rId488"/>
                <a:stretch>
                  <a:fillRect/>
                </a:stretch>
              </p:blipFill>
              <p:spPr>
                <a:xfrm>
                  <a:off x="10262453" y="3676747"/>
                  <a:ext cx="77040" cy="277920"/>
                </a:xfrm>
                <a:prstGeom prst="rect">
                  <a:avLst/>
                </a:prstGeom>
              </p:spPr>
            </p:pic>
          </mc:Fallback>
        </mc:AlternateContent>
        <mc:AlternateContent xmlns:mc="http://schemas.openxmlformats.org/markup-compatibility/2006">
          <mc:Choice xmlns:p14="http://schemas.microsoft.com/office/powerpoint/2010/main" Requires="p14">
            <p:contentPart p14:bwMode="auto" r:id="rId489">
              <p14:nvContentPartPr>
                <p14:cNvPr id="300" name="Freihand 299">
                  <a:extLst>
                    <a:ext uri="{FF2B5EF4-FFF2-40B4-BE49-F238E27FC236}">
                      <a16:creationId xmlns:a16="http://schemas.microsoft.com/office/drawing/2014/main" id="{B7965A84-E3B8-4F3A-9ECF-7F97272F736D}"/>
                    </a:ext>
                  </a:extLst>
                </p14:cNvPr>
                <p14:cNvContentPartPr/>
                <p14:nvPr/>
              </p14:nvContentPartPr>
              <p14:xfrm>
                <a:off x="10452173" y="3642187"/>
                <a:ext cx="129600" cy="138240"/>
              </p14:xfrm>
            </p:contentPart>
          </mc:Choice>
          <mc:Fallback>
            <p:pic>
              <p:nvPicPr>
                <p:cNvPr id="300" name="Freihand 299">
                  <a:extLst>
                    <a:ext uri="{FF2B5EF4-FFF2-40B4-BE49-F238E27FC236}">
                      <a16:creationId xmlns:a16="http://schemas.microsoft.com/office/drawing/2014/main" id="{B7965A84-E3B8-4F3A-9ECF-7F97272F736D}"/>
                    </a:ext>
                  </a:extLst>
                </p:cNvPr>
                <p:cNvPicPr/>
                <p:nvPr/>
              </p:nvPicPr>
              <p:blipFill>
                <a:blip r:embed="rId490"/>
                <a:stretch>
                  <a:fillRect/>
                </a:stretch>
              </p:blipFill>
              <p:spPr>
                <a:xfrm>
                  <a:off x="10447853" y="3637867"/>
                  <a:ext cx="13824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491">
              <p14:nvContentPartPr>
                <p14:cNvPr id="301" name="Freihand 300">
                  <a:extLst>
                    <a:ext uri="{FF2B5EF4-FFF2-40B4-BE49-F238E27FC236}">
                      <a16:creationId xmlns:a16="http://schemas.microsoft.com/office/drawing/2014/main" id="{6064AA62-B69D-453D-AF69-175A1115D817}"/>
                    </a:ext>
                  </a:extLst>
                </p14:cNvPr>
                <p14:cNvContentPartPr/>
                <p14:nvPr/>
              </p14:nvContentPartPr>
              <p14:xfrm>
                <a:off x="10417973" y="3815347"/>
                <a:ext cx="208440" cy="36360"/>
              </p14:xfrm>
            </p:contentPart>
          </mc:Choice>
          <mc:Fallback>
            <p:pic>
              <p:nvPicPr>
                <p:cNvPr id="301" name="Freihand 300">
                  <a:extLst>
                    <a:ext uri="{FF2B5EF4-FFF2-40B4-BE49-F238E27FC236}">
                      <a16:creationId xmlns:a16="http://schemas.microsoft.com/office/drawing/2014/main" id="{6064AA62-B69D-453D-AF69-175A1115D817}"/>
                    </a:ext>
                  </a:extLst>
                </p:cNvPr>
                <p:cNvPicPr/>
                <p:nvPr/>
              </p:nvPicPr>
              <p:blipFill>
                <a:blip r:embed="rId492"/>
                <a:stretch>
                  <a:fillRect/>
                </a:stretch>
              </p:blipFill>
              <p:spPr>
                <a:xfrm>
                  <a:off x="10413653" y="3811027"/>
                  <a:ext cx="217080" cy="45000"/>
                </a:xfrm>
                <a:prstGeom prst="rect">
                  <a:avLst/>
                </a:prstGeom>
              </p:spPr>
            </p:pic>
          </mc:Fallback>
        </mc:AlternateContent>
        <mc:AlternateContent xmlns:mc="http://schemas.openxmlformats.org/markup-compatibility/2006">
          <mc:Choice xmlns:p14="http://schemas.microsoft.com/office/powerpoint/2010/main" Requires="p14">
            <p:contentPart p14:bwMode="auto" r:id="rId493">
              <p14:nvContentPartPr>
                <p14:cNvPr id="302" name="Freihand 301">
                  <a:extLst>
                    <a:ext uri="{FF2B5EF4-FFF2-40B4-BE49-F238E27FC236}">
                      <a16:creationId xmlns:a16="http://schemas.microsoft.com/office/drawing/2014/main" id="{09F274DE-BC30-4D48-AAC3-19E62B3ED237}"/>
                    </a:ext>
                  </a:extLst>
                </p14:cNvPr>
                <p14:cNvContentPartPr/>
                <p14:nvPr/>
              </p14:nvContentPartPr>
              <p14:xfrm>
                <a:off x="10379093" y="3915067"/>
                <a:ext cx="84600" cy="93960"/>
              </p14:xfrm>
            </p:contentPart>
          </mc:Choice>
          <mc:Fallback>
            <p:pic>
              <p:nvPicPr>
                <p:cNvPr id="302" name="Freihand 301">
                  <a:extLst>
                    <a:ext uri="{FF2B5EF4-FFF2-40B4-BE49-F238E27FC236}">
                      <a16:creationId xmlns:a16="http://schemas.microsoft.com/office/drawing/2014/main" id="{09F274DE-BC30-4D48-AAC3-19E62B3ED237}"/>
                    </a:ext>
                  </a:extLst>
                </p:cNvPr>
                <p:cNvPicPr/>
                <p:nvPr/>
              </p:nvPicPr>
              <p:blipFill>
                <a:blip r:embed="rId494"/>
                <a:stretch>
                  <a:fillRect/>
                </a:stretch>
              </p:blipFill>
              <p:spPr>
                <a:xfrm>
                  <a:off x="10374773" y="3910747"/>
                  <a:ext cx="9324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495">
              <p14:nvContentPartPr>
                <p14:cNvPr id="303" name="Freihand 302">
                  <a:extLst>
                    <a:ext uri="{FF2B5EF4-FFF2-40B4-BE49-F238E27FC236}">
                      <a16:creationId xmlns:a16="http://schemas.microsoft.com/office/drawing/2014/main" id="{65941653-2B94-41DE-981D-F25EFDF92EAF}"/>
                    </a:ext>
                  </a:extLst>
                </p14:cNvPr>
                <p14:cNvContentPartPr/>
                <p14:nvPr/>
              </p14:nvContentPartPr>
              <p14:xfrm>
                <a:off x="10482773" y="3903187"/>
                <a:ext cx="56520" cy="107280"/>
              </p14:xfrm>
            </p:contentPart>
          </mc:Choice>
          <mc:Fallback>
            <p:pic>
              <p:nvPicPr>
                <p:cNvPr id="303" name="Freihand 302">
                  <a:extLst>
                    <a:ext uri="{FF2B5EF4-FFF2-40B4-BE49-F238E27FC236}">
                      <a16:creationId xmlns:a16="http://schemas.microsoft.com/office/drawing/2014/main" id="{65941653-2B94-41DE-981D-F25EFDF92EAF}"/>
                    </a:ext>
                  </a:extLst>
                </p:cNvPr>
                <p:cNvPicPr/>
                <p:nvPr/>
              </p:nvPicPr>
              <p:blipFill>
                <a:blip r:embed="rId496"/>
                <a:stretch>
                  <a:fillRect/>
                </a:stretch>
              </p:blipFill>
              <p:spPr>
                <a:xfrm>
                  <a:off x="10478453" y="3898867"/>
                  <a:ext cx="6516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497">
              <p14:nvContentPartPr>
                <p14:cNvPr id="304" name="Freihand 303">
                  <a:extLst>
                    <a:ext uri="{FF2B5EF4-FFF2-40B4-BE49-F238E27FC236}">
                      <a16:creationId xmlns:a16="http://schemas.microsoft.com/office/drawing/2014/main" id="{DAF6A423-510D-476D-BA0C-F8CBE21D18C2}"/>
                    </a:ext>
                  </a:extLst>
                </p14:cNvPr>
                <p14:cNvContentPartPr/>
                <p14:nvPr/>
              </p14:nvContentPartPr>
              <p14:xfrm>
                <a:off x="10602653" y="3915067"/>
                <a:ext cx="79200" cy="72720"/>
              </p14:xfrm>
            </p:contentPart>
          </mc:Choice>
          <mc:Fallback>
            <p:pic>
              <p:nvPicPr>
                <p:cNvPr id="304" name="Freihand 303">
                  <a:extLst>
                    <a:ext uri="{FF2B5EF4-FFF2-40B4-BE49-F238E27FC236}">
                      <a16:creationId xmlns:a16="http://schemas.microsoft.com/office/drawing/2014/main" id="{DAF6A423-510D-476D-BA0C-F8CBE21D18C2}"/>
                    </a:ext>
                  </a:extLst>
                </p:cNvPr>
                <p:cNvPicPr/>
                <p:nvPr/>
              </p:nvPicPr>
              <p:blipFill>
                <a:blip r:embed="rId498"/>
                <a:stretch>
                  <a:fillRect/>
                </a:stretch>
              </p:blipFill>
              <p:spPr>
                <a:xfrm>
                  <a:off x="10598333" y="3910747"/>
                  <a:ext cx="8784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499">
              <p14:nvContentPartPr>
                <p14:cNvPr id="305" name="Freihand 304">
                  <a:extLst>
                    <a:ext uri="{FF2B5EF4-FFF2-40B4-BE49-F238E27FC236}">
                      <a16:creationId xmlns:a16="http://schemas.microsoft.com/office/drawing/2014/main" id="{5D9C7035-D9E1-45C8-BD1E-A7684A820F7C}"/>
                    </a:ext>
                  </a:extLst>
                </p14:cNvPr>
                <p14:cNvContentPartPr/>
                <p14:nvPr/>
              </p14:nvContentPartPr>
              <p14:xfrm>
                <a:off x="10712453" y="3930187"/>
                <a:ext cx="9000" cy="75240"/>
              </p14:xfrm>
            </p:contentPart>
          </mc:Choice>
          <mc:Fallback>
            <p:pic>
              <p:nvPicPr>
                <p:cNvPr id="305" name="Freihand 304">
                  <a:extLst>
                    <a:ext uri="{FF2B5EF4-FFF2-40B4-BE49-F238E27FC236}">
                      <a16:creationId xmlns:a16="http://schemas.microsoft.com/office/drawing/2014/main" id="{5D9C7035-D9E1-45C8-BD1E-A7684A820F7C}"/>
                    </a:ext>
                  </a:extLst>
                </p:cNvPr>
                <p:cNvPicPr/>
                <p:nvPr/>
              </p:nvPicPr>
              <p:blipFill>
                <a:blip r:embed="rId500"/>
                <a:stretch>
                  <a:fillRect/>
                </a:stretch>
              </p:blipFill>
              <p:spPr>
                <a:xfrm>
                  <a:off x="10708133" y="3925867"/>
                  <a:ext cx="17640" cy="83880"/>
                </a:xfrm>
                <a:prstGeom prst="rect">
                  <a:avLst/>
                </a:prstGeom>
              </p:spPr>
            </p:pic>
          </mc:Fallback>
        </mc:AlternateContent>
        <mc:AlternateContent xmlns:mc="http://schemas.openxmlformats.org/markup-compatibility/2006">
          <mc:Choice xmlns:p14="http://schemas.microsoft.com/office/powerpoint/2010/main" Requires="p14">
            <p:contentPart p14:bwMode="auto" r:id="rId501">
              <p14:nvContentPartPr>
                <p14:cNvPr id="306" name="Freihand 305">
                  <a:extLst>
                    <a:ext uri="{FF2B5EF4-FFF2-40B4-BE49-F238E27FC236}">
                      <a16:creationId xmlns:a16="http://schemas.microsoft.com/office/drawing/2014/main" id="{2BB15FCD-9B5E-4B26-8060-D2E54E0307CD}"/>
                    </a:ext>
                  </a:extLst>
                </p14:cNvPr>
                <p14:cNvContentPartPr/>
                <p14:nvPr/>
              </p14:nvContentPartPr>
              <p14:xfrm>
                <a:off x="10857533" y="3814267"/>
                <a:ext cx="145080" cy="56520"/>
              </p14:xfrm>
            </p:contentPart>
          </mc:Choice>
          <mc:Fallback>
            <p:pic>
              <p:nvPicPr>
                <p:cNvPr id="306" name="Freihand 305">
                  <a:extLst>
                    <a:ext uri="{FF2B5EF4-FFF2-40B4-BE49-F238E27FC236}">
                      <a16:creationId xmlns:a16="http://schemas.microsoft.com/office/drawing/2014/main" id="{2BB15FCD-9B5E-4B26-8060-D2E54E0307CD}"/>
                    </a:ext>
                  </a:extLst>
                </p:cNvPr>
                <p:cNvPicPr/>
                <p:nvPr/>
              </p:nvPicPr>
              <p:blipFill>
                <a:blip r:embed="rId502"/>
                <a:stretch>
                  <a:fillRect/>
                </a:stretch>
              </p:blipFill>
              <p:spPr>
                <a:xfrm>
                  <a:off x="10853213" y="3809947"/>
                  <a:ext cx="153720" cy="65160"/>
                </a:xfrm>
                <a:prstGeom prst="rect">
                  <a:avLst/>
                </a:prstGeom>
              </p:spPr>
            </p:pic>
          </mc:Fallback>
        </mc:AlternateContent>
        <mc:AlternateContent xmlns:mc="http://schemas.openxmlformats.org/markup-compatibility/2006">
          <mc:Choice xmlns:p14="http://schemas.microsoft.com/office/powerpoint/2010/main" Requires="p14">
            <p:contentPart p14:bwMode="auto" r:id="rId503">
              <p14:nvContentPartPr>
                <p14:cNvPr id="307" name="Freihand 306">
                  <a:extLst>
                    <a:ext uri="{FF2B5EF4-FFF2-40B4-BE49-F238E27FC236}">
                      <a16:creationId xmlns:a16="http://schemas.microsoft.com/office/drawing/2014/main" id="{71D9C96A-1030-4DED-988D-E91641F19546}"/>
                    </a:ext>
                  </a:extLst>
                </p14:cNvPr>
                <p14:cNvContentPartPr/>
                <p14:nvPr/>
              </p14:nvContentPartPr>
              <p14:xfrm>
                <a:off x="11032493" y="3849547"/>
                <a:ext cx="72720" cy="63360"/>
              </p14:xfrm>
            </p:contentPart>
          </mc:Choice>
          <mc:Fallback>
            <p:pic>
              <p:nvPicPr>
                <p:cNvPr id="307" name="Freihand 306">
                  <a:extLst>
                    <a:ext uri="{FF2B5EF4-FFF2-40B4-BE49-F238E27FC236}">
                      <a16:creationId xmlns:a16="http://schemas.microsoft.com/office/drawing/2014/main" id="{71D9C96A-1030-4DED-988D-E91641F19546}"/>
                    </a:ext>
                  </a:extLst>
                </p:cNvPr>
                <p:cNvPicPr/>
                <p:nvPr/>
              </p:nvPicPr>
              <p:blipFill>
                <a:blip r:embed="rId504"/>
                <a:stretch>
                  <a:fillRect/>
                </a:stretch>
              </p:blipFill>
              <p:spPr>
                <a:xfrm>
                  <a:off x="11028173" y="3845227"/>
                  <a:ext cx="8136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505">
              <p14:nvContentPartPr>
                <p14:cNvPr id="308" name="Freihand 307">
                  <a:extLst>
                    <a:ext uri="{FF2B5EF4-FFF2-40B4-BE49-F238E27FC236}">
                      <a16:creationId xmlns:a16="http://schemas.microsoft.com/office/drawing/2014/main" id="{D3C4C056-74E6-49E3-B905-271D2661E4D9}"/>
                    </a:ext>
                  </a:extLst>
                </p14:cNvPr>
                <p14:cNvContentPartPr/>
                <p14:nvPr/>
              </p14:nvContentPartPr>
              <p14:xfrm>
                <a:off x="11150213" y="3660187"/>
                <a:ext cx="114120" cy="301680"/>
              </p14:xfrm>
            </p:contentPart>
          </mc:Choice>
          <mc:Fallback>
            <p:pic>
              <p:nvPicPr>
                <p:cNvPr id="308" name="Freihand 307">
                  <a:extLst>
                    <a:ext uri="{FF2B5EF4-FFF2-40B4-BE49-F238E27FC236}">
                      <a16:creationId xmlns:a16="http://schemas.microsoft.com/office/drawing/2014/main" id="{D3C4C056-74E6-49E3-B905-271D2661E4D9}"/>
                    </a:ext>
                  </a:extLst>
                </p:cNvPr>
                <p:cNvPicPr/>
                <p:nvPr/>
              </p:nvPicPr>
              <p:blipFill>
                <a:blip r:embed="rId506"/>
                <a:stretch>
                  <a:fillRect/>
                </a:stretch>
              </p:blipFill>
              <p:spPr>
                <a:xfrm>
                  <a:off x="11145893" y="3655867"/>
                  <a:ext cx="122760" cy="310320"/>
                </a:xfrm>
                <a:prstGeom prst="rect">
                  <a:avLst/>
                </a:prstGeom>
              </p:spPr>
            </p:pic>
          </mc:Fallback>
        </mc:AlternateContent>
        <mc:AlternateContent xmlns:mc="http://schemas.openxmlformats.org/markup-compatibility/2006">
          <mc:Choice xmlns:p14="http://schemas.microsoft.com/office/powerpoint/2010/main" Requires="p14">
            <p:contentPart p14:bwMode="auto" r:id="rId507">
              <p14:nvContentPartPr>
                <p14:cNvPr id="310" name="Freihand 309">
                  <a:extLst>
                    <a:ext uri="{FF2B5EF4-FFF2-40B4-BE49-F238E27FC236}">
                      <a16:creationId xmlns:a16="http://schemas.microsoft.com/office/drawing/2014/main" id="{4B542A67-CB6F-42C1-8C93-142BFB087EFF}"/>
                    </a:ext>
                  </a:extLst>
                </p14:cNvPr>
                <p14:cNvContentPartPr/>
                <p14:nvPr/>
              </p14:nvContentPartPr>
              <p14:xfrm>
                <a:off x="8229173" y="3421147"/>
                <a:ext cx="26280" cy="99720"/>
              </p14:xfrm>
            </p:contentPart>
          </mc:Choice>
          <mc:Fallback>
            <p:pic>
              <p:nvPicPr>
                <p:cNvPr id="310" name="Freihand 309">
                  <a:extLst>
                    <a:ext uri="{FF2B5EF4-FFF2-40B4-BE49-F238E27FC236}">
                      <a16:creationId xmlns:a16="http://schemas.microsoft.com/office/drawing/2014/main" id="{4B542A67-CB6F-42C1-8C93-142BFB087EFF}"/>
                    </a:ext>
                  </a:extLst>
                </p:cNvPr>
                <p:cNvPicPr/>
                <p:nvPr/>
              </p:nvPicPr>
              <p:blipFill>
                <a:blip r:embed="rId508"/>
                <a:stretch>
                  <a:fillRect/>
                </a:stretch>
              </p:blipFill>
              <p:spPr>
                <a:xfrm>
                  <a:off x="8224853" y="3416827"/>
                  <a:ext cx="3492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509">
              <p14:nvContentPartPr>
                <p14:cNvPr id="311" name="Freihand 310">
                  <a:extLst>
                    <a:ext uri="{FF2B5EF4-FFF2-40B4-BE49-F238E27FC236}">
                      <a16:creationId xmlns:a16="http://schemas.microsoft.com/office/drawing/2014/main" id="{2924E7F9-2FF2-4F2E-8172-D3DD2C292D51}"/>
                    </a:ext>
                  </a:extLst>
                </p14:cNvPr>
                <p14:cNvContentPartPr/>
                <p14:nvPr/>
              </p14:nvContentPartPr>
              <p14:xfrm>
                <a:off x="8238533" y="3535987"/>
                <a:ext cx="40320" cy="98280"/>
              </p14:xfrm>
            </p:contentPart>
          </mc:Choice>
          <mc:Fallback>
            <p:pic>
              <p:nvPicPr>
                <p:cNvPr id="311" name="Freihand 310">
                  <a:extLst>
                    <a:ext uri="{FF2B5EF4-FFF2-40B4-BE49-F238E27FC236}">
                      <a16:creationId xmlns:a16="http://schemas.microsoft.com/office/drawing/2014/main" id="{2924E7F9-2FF2-4F2E-8172-D3DD2C292D51}"/>
                    </a:ext>
                  </a:extLst>
                </p:cNvPr>
                <p:cNvPicPr/>
                <p:nvPr/>
              </p:nvPicPr>
              <p:blipFill>
                <a:blip r:embed="rId510"/>
                <a:stretch>
                  <a:fillRect/>
                </a:stretch>
              </p:blipFill>
              <p:spPr>
                <a:xfrm>
                  <a:off x="8234213" y="3531667"/>
                  <a:ext cx="4896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511">
              <p14:nvContentPartPr>
                <p14:cNvPr id="312" name="Freihand 311">
                  <a:extLst>
                    <a:ext uri="{FF2B5EF4-FFF2-40B4-BE49-F238E27FC236}">
                      <a16:creationId xmlns:a16="http://schemas.microsoft.com/office/drawing/2014/main" id="{CD2CAB77-97D1-41C4-B026-0304C216186B}"/>
                    </a:ext>
                  </a:extLst>
                </p14:cNvPr>
                <p14:cNvContentPartPr/>
                <p14:nvPr/>
              </p14:nvContentPartPr>
              <p14:xfrm>
                <a:off x="8277053" y="3666667"/>
                <a:ext cx="360" cy="360"/>
              </p14:xfrm>
            </p:contentPart>
          </mc:Choice>
          <mc:Fallback>
            <p:pic>
              <p:nvPicPr>
                <p:cNvPr id="312" name="Freihand 311">
                  <a:extLst>
                    <a:ext uri="{FF2B5EF4-FFF2-40B4-BE49-F238E27FC236}">
                      <a16:creationId xmlns:a16="http://schemas.microsoft.com/office/drawing/2014/main" id="{CD2CAB77-97D1-41C4-B026-0304C216186B}"/>
                    </a:ext>
                  </a:extLst>
                </p:cNvPr>
                <p:cNvPicPr/>
                <p:nvPr/>
              </p:nvPicPr>
              <p:blipFill>
                <a:blip r:embed="rId156"/>
                <a:stretch>
                  <a:fillRect/>
                </a:stretch>
              </p:blipFill>
              <p:spPr>
                <a:xfrm>
                  <a:off x="8272733" y="36623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12">
              <p14:nvContentPartPr>
                <p14:cNvPr id="313" name="Freihand 312">
                  <a:extLst>
                    <a:ext uri="{FF2B5EF4-FFF2-40B4-BE49-F238E27FC236}">
                      <a16:creationId xmlns:a16="http://schemas.microsoft.com/office/drawing/2014/main" id="{C63A863F-5168-4674-B95D-3D6E08E4991B}"/>
                    </a:ext>
                  </a:extLst>
                </p14:cNvPr>
                <p14:cNvContentPartPr/>
                <p14:nvPr/>
              </p14:nvContentPartPr>
              <p14:xfrm>
                <a:off x="7567133" y="3918667"/>
                <a:ext cx="187200" cy="23400"/>
              </p14:xfrm>
            </p:contentPart>
          </mc:Choice>
          <mc:Fallback>
            <p:pic>
              <p:nvPicPr>
                <p:cNvPr id="313" name="Freihand 312">
                  <a:extLst>
                    <a:ext uri="{FF2B5EF4-FFF2-40B4-BE49-F238E27FC236}">
                      <a16:creationId xmlns:a16="http://schemas.microsoft.com/office/drawing/2014/main" id="{C63A863F-5168-4674-B95D-3D6E08E4991B}"/>
                    </a:ext>
                  </a:extLst>
                </p:cNvPr>
                <p:cNvPicPr/>
                <p:nvPr/>
              </p:nvPicPr>
              <p:blipFill>
                <a:blip r:embed="rId513"/>
                <a:stretch>
                  <a:fillRect/>
                </a:stretch>
              </p:blipFill>
              <p:spPr>
                <a:xfrm>
                  <a:off x="7562813" y="3914347"/>
                  <a:ext cx="19584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514">
              <p14:nvContentPartPr>
                <p14:cNvPr id="314" name="Freihand 313">
                  <a:extLst>
                    <a:ext uri="{FF2B5EF4-FFF2-40B4-BE49-F238E27FC236}">
                      <a16:creationId xmlns:a16="http://schemas.microsoft.com/office/drawing/2014/main" id="{46AFA32A-8AA9-4441-B2C8-B5F582C88F95}"/>
                    </a:ext>
                  </a:extLst>
                </p14:cNvPr>
                <p14:cNvContentPartPr/>
                <p14:nvPr/>
              </p14:nvContentPartPr>
              <p14:xfrm>
                <a:off x="7859093" y="3838387"/>
                <a:ext cx="84600" cy="153000"/>
              </p14:xfrm>
            </p:contentPart>
          </mc:Choice>
          <mc:Fallback>
            <p:pic>
              <p:nvPicPr>
                <p:cNvPr id="314" name="Freihand 313">
                  <a:extLst>
                    <a:ext uri="{FF2B5EF4-FFF2-40B4-BE49-F238E27FC236}">
                      <a16:creationId xmlns:a16="http://schemas.microsoft.com/office/drawing/2014/main" id="{46AFA32A-8AA9-4441-B2C8-B5F582C88F95}"/>
                    </a:ext>
                  </a:extLst>
                </p:cNvPr>
                <p:cNvPicPr/>
                <p:nvPr/>
              </p:nvPicPr>
              <p:blipFill>
                <a:blip r:embed="rId515"/>
                <a:stretch>
                  <a:fillRect/>
                </a:stretch>
              </p:blipFill>
              <p:spPr>
                <a:xfrm>
                  <a:off x="7854773" y="3834067"/>
                  <a:ext cx="9324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516">
              <p14:nvContentPartPr>
                <p14:cNvPr id="315" name="Freihand 314">
                  <a:extLst>
                    <a:ext uri="{FF2B5EF4-FFF2-40B4-BE49-F238E27FC236}">
                      <a16:creationId xmlns:a16="http://schemas.microsoft.com/office/drawing/2014/main" id="{FC05E7A4-0FA2-448D-9832-6C5F01663EB5}"/>
                    </a:ext>
                  </a:extLst>
                </p14:cNvPr>
                <p14:cNvContentPartPr/>
                <p14:nvPr/>
              </p14:nvContentPartPr>
              <p14:xfrm>
                <a:off x="7390373" y="4177867"/>
                <a:ext cx="116640" cy="101160"/>
              </p14:xfrm>
            </p:contentPart>
          </mc:Choice>
          <mc:Fallback>
            <p:pic>
              <p:nvPicPr>
                <p:cNvPr id="315" name="Freihand 314">
                  <a:extLst>
                    <a:ext uri="{FF2B5EF4-FFF2-40B4-BE49-F238E27FC236}">
                      <a16:creationId xmlns:a16="http://schemas.microsoft.com/office/drawing/2014/main" id="{FC05E7A4-0FA2-448D-9832-6C5F01663EB5}"/>
                    </a:ext>
                  </a:extLst>
                </p:cNvPr>
                <p:cNvPicPr/>
                <p:nvPr/>
              </p:nvPicPr>
              <p:blipFill>
                <a:blip r:embed="rId517"/>
                <a:stretch>
                  <a:fillRect/>
                </a:stretch>
              </p:blipFill>
              <p:spPr>
                <a:xfrm>
                  <a:off x="7386053" y="4173547"/>
                  <a:ext cx="12528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518">
              <p14:nvContentPartPr>
                <p14:cNvPr id="316" name="Freihand 315">
                  <a:extLst>
                    <a:ext uri="{FF2B5EF4-FFF2-40B4-BE49-F238E27FC236}">
                      <a16:creationId xmlns:a16="http://schemas.microsoft.com/office/drawing/2014/main" id="{E9A9AEBD-AE6F-460B-84DD-3855EFB53AA0}"/>
                    </a:ext>
                  </a:extLst>
                </p14:cNvPr>
                <p14:cNvContentPartPr/>
                <p14:nvPr/>
              </p14:nvContentPartPr>
              <p14:xfrm>
                <a:off x="7544453" y="4207027"/>
                <a:ext cx="80280" cy="177840"/>
              </p14:xfrm>
            </p:contentPart>
          </mc:Choice>
          <mc:Fallback>
            <p:pic>
              <p:nvPicPr>
                <p:cNvPr id="316" name="Freihand 315">
                  <a:extLst>
                    <a:ext uri="{FF2B5EF4-FFF2-40B4-BE49-F238E27FC236}">
                      <a16:creationId xmlns:a16="http://schemas.microsoft.com/office/drawing/2014/main" id="{E9A9AEBD-AE6F-460B-84DD-3855EFB53AA0}"/>
                    </a:ext>
                  </a:extLst>
                </p:cNvPr>
                <p:cNvPicPr/>
                <p:nvPr/>
              </p:nvPicPr>
              <p:blipFill>
                <a:blip r:embed="rId519"/>
                <a:stretch>
                  <a:fillRect/>
                </a:stretch>
              </p:blipFill>
              <p:spPr>
                <a:xfrm>
                  <a:off x="7540133" y="4202707"/>
                  <a:ext cx="8892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520">
              <p14:nvContentPartPr>
                <p14:cNvPr id="317" name="Freihand 316">
                  <a:extLst>
                    <a:ext uri="{FF2B5EF4-FFF2-40B4-BE49-F238E27FC236}">
                      <a16:creationId xmlns:a16="http://schemas.microsoft.com/office/drawing/2014/main" id="{410AF019-3F3B-4921-B292-0D05A81F394E}"/>
                    </a:ext>
                  </a:extLst>
                </p14:cNvPr>
                <p14:cNvContentPartPr/>
                <p14:nvPr/>
              </p14:nvContentPartPr>
              <p14:xfrm>
                <a:off x="7657133" y="4124947"/>
                <a:ext cx="337320" cy="122040"/>
              </p14:xfrm>
            </p:contentPart>
          </mc:Choice>
          <mc:Fallback>
            <p:pic>
              <p:nvPicPr>
                <p:cNvPr id="317" name="Freihand 316">
                  <a:extLst>
                    <a:ext uri="{FF2B5EF4-FFF2-40B4-BE49-F238E27FC236}">
                      <a16:creationId xmlns:a16="http://schemas.microsoft.com/office/drawing/2014/main" id="{410AF019-3F3B-4921-B292-0D05A81F394E}"/>
                    </a:ext>
                  </a:extLst>
                </p:cNvPr>
                <p:cNvPicPr/>
                <p:nvPr/>
              </p:nvPicPr>
              <p:blipFill>
                <a:blip r:embed="rId521"/>
                <a:stretch>
                  <a:fillRect/>
                </a:stretch>
              </p:blipFill>
              <p:spPr>
                <a:xfrm>
                  <a:off x="7652813" y="4120627"/>
                  <a:ext cx="34596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522">
              <p14:nvContentPartPr>
                <p14:cNvPr id="318" name="Freihand 317">
                  <a:extLst>
                    <a:ext uri="{FF2B5EF4-FFF2-40B4-BE49-F238E27FC236}">
                      <a16:creationId xmlns:a16="http://schemas.microsoft.com/office/drawing/2014/main" id="{B3FA27F8-5BF1-466A-A420-B3705F8E0DBF}"/>
                    </a:ext>
                  </a:extLst>
                </p14:cNvPr>
                <p14:cNvContentPartPr/>
                <p14:nvPr/>
              </p14:nvContentPartPr>
              <p14:xfrm>
                <a:off x="7977173" y="4145827"/>
                <a:ext cx="55800" cy="5760"/>
              </p14:xfrm>
            </p:contentPart>
          </mc:Choice>
          <mc:Fallback>
            <p:pic>
              <p:nvPicPr>
                <p:cNvPr id="318" name="Freihand 317">
                  <a:extLst>
                    <a:ext uri="{FF2B5EF4-FFF2-40B4-BE49-F238E27FC236}">
                      <a16:creationId xmlns:a16="http://schemas.microsoft.com/office/drawing/2014/main" id="{B3FA27F8-5BF1-466A-A420-B3705F8E0DBF}"/>
                    </a:ext>
                  </a:extLst>
                </p:cNvPr>
                <p:cNvPicPr/>
                <p:nvPr/>
              </p:nvPicPr>
              <p:blipFill>
                <a:blip r:embed="rId523"/>
                <a:stretch>
                  <a:fillRect/>
                </a:stretch>
              </p:blipFill>
              <p:spPr>
                <a:xfrm>
                  <a:off x="7972853" y="4141507"/>
                  <a:ext cx="6444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524">
              <p14:nvContentPartPr>
                <p14:cNvPr id="319" name="Freihand 318">
                  <a:extLst>
                    <a:ext uri="{FF2B5EF4-FFF2-40B4-BE49-F238E27FC236}">
                      <a16:creationId xmlns:a16="http://schemas.microsoft.com/office/drawing/2014/main" id="{68AE62EC-787E-406C-B507-F7863E888551}"/>
                    </a:ext>
                  </a:extLst>
                </p14:cNvPr>
                <p14:cNvContentPartPr/>
                <p14:nvPr/>
              </p14:nvContentPartPr>
              <p14:xfrm>
                <a:off x="8032613" y="4137907"/>
                <a:ext cx="267480" cy="89640"/>
              </p14:xfrm>
            </p:contentPart>
          </mc:Choice>
          <mc:Fallback>
            <p:pic>
              <p:nvPicPr>
                <p:cNvPr id="319" name="Freihand 318">
                  <a:extLst>
                    <a:ext uri="{FF2B5EF4-FFF2-40B4-BE49-F238E27FC236}">
                      <a16:creationId xmlns:a16="http://schemas.microsoft.com/office/drawing/2014/main" id="{68AE62EC-787E-406C-B507-F7863E888551}"/>
                    </a:ext>
                  </a:extLst>
                </p:cNvPr>
                <p:cNvPicPr/>
                <p:nvPr/>
              </p:nvPicPr>
              <p:blipFill>
                <a:blip r:embed="rId525"/>
                <a:stretch>
                  <a:fillRect/>
                </a:stretch>
              </p:blipFill>
              <p:spPr>
                <a:xfrm>
                  <a:off x="8028293" y="4133587"/>
                  <a:ext cx="27612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526">
              <p14:nvContentPartPr>
                <p14:cNvPr id="323" name="Freihand 322">
                  <a:extLst>
                    <a:ext uri="{FF2B5EF4-FFF2-40B4-BE49-F238E27FC236}">
                      <a16:creationId xmlns:a16="http://schemas.microsoft.com/office/drawing/2014/main" id="{1116D351-C216-4722-9121-80B39B47546D}"/>
                    </a:ext>
                  </a:extLst>
                </p14:cNvPr>
                <p14:cNvContentPartPr/>
                <p14:nvPr/>
              </p14:nvContentPartPr>
              <p14:xfrm>
                <a:off x="7444733" y="4443547"/>
                <a:ext cx="24480" cy="145080"/>
              </p14:xfrm>
            </p:contentPart>
          </mc:Choice>
          <mc:Fallback>
            <p:pic>
              <p:nvPicPr>
                <p:cNvPr id="323" name="Freihand 322">
                  <a:extLst>
                    <a:ext uri="{FF2B5EF4-FFF2-40B4-BE49-F238E27FC236}">
                      <a16:creationId xmlns:a16="http://schemas.microsoft.com/office/drawing/2014/main" id="{1116D351-C216-4722-9121-80B39B47546D}"/>
                    </a:ext>
                  </a:extLst>
                </p:cNvPr>
                <p:cNvPicPr/>
                <p:nvPr/>
              </p:nvPicPr>
              <p:blipFill>
                <a:blip r:embed="rId527"/>
                <a:stretch>
                  <a:fillRect/>
                </a:stretch>
              </p:blipFill>
              <p:spPr>
                <a:xfrm>
                  <a:off x="7440413" y="4439227"/>
                  <a:ext cx="3312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528">
              <p14:nvContentPartPr>
                <p14:cNvPr id="324" name="Freihand 323">
                  <a:extLst>
                    <a:ext uri="{FF2B5EF4-FFF2-40B4-BE49-F238E27FC236}">
                      <a16:creationId xmlns:a16="http://schemas.microsoft.com/office/drawing/2014/main" id="{6D1FFC07-10B8-49F6-B570-8128EEB44306}"/>
                    </a:ext>
                  </a:extLst>
                </p14:cNvPr>
                <p14:cNvContentPartPr/>
                <p14:nvPr/>
              </p14:nvContentPartPr>
              <p14:xfrm>
                <a:off x="7444733" y="4442467"/>
                <a:ext cx="133200" cy="126360"/>
              </p14:xfrm>
            </p:contentPart>
          </mc:Choice>
          <mc:Fallback>
            <p:pic>
              <p:nvPicPr>
                <p:cNvPr id="324" name="Freihand 323">
                  <a:extLst>
                    <a:ext uri="{FF2B5EF4-FFF2-40B4-BE49-F238E27FC236}">
                      <a16:creationId xmlns:a16="http://schemas.microsoft.com/office/drawing/2014/main" id="{6D1FFC07-10B8-49F6-B570-8128EEB44306}"/>
                    </a:ext>
                  </a:extLst>
                </p:cNvPr>
                <p:cNvPicPr/>
                <p:nvPr/>
              </p:nvPicPr>
              <p:blipFill>
                <a:blip r:embed="rId529"/>
                <a:stretch>
                  <a:fillRect/>
                </a:stretch>
              </p:blipFill>
              <p:spPr>
                <a:xfrm>
                  <a:off x="7440413" y="4438147"/>
                  <a:ext cx="14184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530">
              <p14:nvContentPartPr>
                <p14:cNvPr id="325" name="Freihand 324">
                  <a:extLst>
                    <a:ext uri="{FF2B5EF4-FFF2-40B4-BE49-F238E27FC236}">
                      <a16:creationId xmlns:a16="http://schemas.microsoft.com/office/drawing/2014/main" id="{2C2D90EE-0587-48C0-8521-83E40D6277F1}"/>
                    </a:ext>
                  </a:extLst>
                </p14:cNvPr>
                <p14:cNvContentPartPr/>
                <p14:nvPr/>
              </p14:nvContentPartPr>
              <p14:xfrm>
                <a:off x="7616453" y="4472707"/>
                <a:ext cx="75960" cy="77400"/>
              </p14:xfrm>
            </p:contentPart>
          </mc:Choice>
          <mc:Fallback>
            <p:pic>
              <p:nvPicPr>
                <p:cNvPr id="325" name="Freihand 324">
                  <a:extLst>
                    <a:ext uri="{FF2B5EF4-FFF2-40B4-BE49-F238E27FC236}">
                      <a16:creationId xmlns:a16="http://schemas.microsoft.com/office/drawing/2014/main" id="{2C2D90EE-0587-48C0-8521-83E40D6277F1}"/>
                    </a:ext>
                  </a:extLst>
                </p:cNvPr>
                <p:cNvPicPr/>
                <p:nvPr/>
              </p:nvPicPr>
              <p:blipFill>
                <a:blip r:embed="rId531"/>
                <a:stretch>
                  <a:fillRect/>
                </a:stretch>
              </p:blipFill>
              <p:spPr>
                <a:xfrm>
                  <a:off x="7612133" y="4468387"/>
                  <a:ext cx="8460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532">
              <p14:nvContentPartPr>
                <p14:cNvPr id="326" name="Freihand 325">
                  <a:extLst>
                    <a:ext uri="{FF2B5EF4-FFF2-40B4-BE49-F238E27FC236}">
                      <a16:creationId xmlns:a16="http://schemas.microsoft.com/office/drawing/2014/main" id="{19D431C0-FCDB-41DC-B0A8-7DCD16411AAE}"/>
                    </a:ext>
                  </a:extLst>
                </p14:cNvPr>
                <p14:cNvContentPartPr/>
                <p14:nvPr/>
              </p14:nvContentPartPr>
              <p14:xfrm>
                <a:off x="7703933" y="4341667"/>
                <a:ext cx="124920" cy="186480"/>
              </p14:xfrm>
            </p:contentPart>
          </mc:Choice>
          <mc:Fallback>
            <p:pic>
              <p:nvPicPr>
                <p:cNvPr id="326" name="Freihand 325">
                  <a:extLst>
                    <a:ext uri="{FF2B5EF4-FFF2-40B4-BE49-F238E27FC236}">
                      <a16:creationId xmlns:a16="http://schemas.microsoft.com/office/drawing/2014/main" id="{19D431C0-FCDB-41DC-B0A8-7DCD16411AAE}"/>
                    </a:ext>
                  </a:extLst>
                </p:cNvPr>
                <p:cNvPicPr/>
                <p:nvPr/>
              </p:nvPicPr>
              <p:blipFill>
                <a:blip r:embed="rId533"/>
                <a:stretch>
                  <a:fillRect/>
                </a:stretch>
              </p:blipFill>
              <p:spPr>
                <a:xfrm>
                  <a:off x="7699613" y="4337347"/>
                  <a:ext cx="13356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534">
              <p14:nvContentPartPr>
                <p14:cNvPr id="327" name="Freihand 326">
                  <a:extLst>
                    <a:ext uri="{FF2B5EF4-FFF2-40B4-BE49-F238E27FC236}">
                      <a16:creationId xmlns:a16="http://schemas.microsoft.com/office/drawing/2014/main" id="{2B958A6E-D87C-4BA6-B380-162FC4C8EDA4}"/>
                    </a:ext>
                  </a:extLst>
                </p14:cNvPr>
                <p14:cNvContentPartPr/>
                <p14:nvPr/>
              </p14:nvContentPartPr>
              <p14:xfrm>
                <a:off x="7860893" y="4326907"/>
                <a:ext cx="168840" cy="283680"/>
              </p14:xfrm>
            </p:contentPart>
          </mc:Choice>
          <mc:Fallback>
            <p:pic>
              <p:nvPicPr>
                <p:cNvPr id="327" name="Freihand 326">
                  <a:extLst>
                    <a:ext uri="{FF2B5EF4-FFF2-40B4-BE49-F238E27FC236}">
                      <a16:creationId xmlns:a16="http://schemas.microsoft.com/office/drawing/2014/main" id="{2B958A6E-D87C-4BA6-B380-162FC4C8EDA4}"/>
                    </a:ext>
                  </a:extLst>
                </p:cNvPr>
                <p:cNvPicPr/>
                <p:nvPr/>
              </p:nvPicPr>
              <p:blipFill>
                <a:blip r:embed="rId535"/>
                <a:stretch>
                  <a:fillRect/>
                </a:stretch>
              </p:blipFill>
              <p:spPr>
                <a:xfrm>
                  <a:off x="7856573" y="4322587"/>
                  <a:ext cx="177480" cy="292320"/>
                </a:xfrm>
                <a:prstGeom prst="rect">
                  <a:avLst/>
                </a:prstGeom>
              </p:spPr>
            </p:pic>
          </mc:Fallback>
        </mc:AlternateContent>
        <mc:AlternateContent xmlns:mc="http://schemas.openxmlformats.org/markup-compatibility/2006">
          <mc:Choice xmlns:p14="http://schemas.microsoft.com/office/powerpoint/2010/main" Requires="p14">
            <p:contentPart p14:bwMode="auto" r:id="rId536">
              <p14:nvContentPartPr>
                <p14:cNvPr id="328" name="Freihand 327">
                  <a:extLst>
                    <a:ext uri="{FF2B5EF4-FFF2-40B4-BE49-F238E27FC236}">
                      <a16:creationId xmlns:a16="http://schemas.microsoft.com/office/drawing/2014/main" id="{01A78324-8EFA-44B2-BC41-A5F2248EDA74}"/>
                    </a:ext>
                  </a:extLst>
                </p14:cNvPr>
                <p14:cNvContentPartPr/>
                <p14:nvPr/>
              </p14:nvContentPartPr>
              <p14:xfrm>
                <a:off x="8037293" y="4398907"/>
                <a:ext cx="110520" cy="78120"/>
              </p14:xfrm>
            </p:contentPart>
          </mc:Choice>
          <mc:Fallback>
            <p:pic>
              <p:nvPicPr>
                <p:cNvPr id="328" name="Freihand 327">
                  <a:extLst>
                    <a:ext uri="{FF2B5EF4-FFF2-40B4-BE49-F238E27FC236}">
                      <a16:creationId xmlns:a16="http://schemas.microsoft.com/office/drawing/2014/main" id="{01A78324-8EFA-44B2-BC41-A5F2248EDA74}"/>
                    </a:ext>
                  </a:extLst>
                </p:cNvPr>
                <p:cNvPicPr/>
                <p:nvPr/>
              </p:nvPicPr>
              <p:blipFill>
                <a:blip r:embed="rId537"/>
                <a:stretch>
                  <a:fillRect/>
                </a:stretch>
              </p:blipFill>
              <p:spPr>
                <a:xfrm>
                  <a:off x="8032973" y="4394587"/>
                  <a:ext cx="11916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538">
              <p14:nvContentPartPr>
                <p14:cNvPr id="329" name="Freihand 328">
                  <a:extLst>
                    <a:ext uri="{FF2B5EF4-FFF2-40B4-BE49-F238E27FC236}">
                      <a16:creationId xmlns:a16="http://schemas.microsoft.com/office/drawing/2014/main" id="{D281D7CF-BA06-4674-8E59-FD507E00481F}"/>
                    </a:ext>
                  </a:extLst>
                </p14:cNvPr>
                <p14:cNvContentPartPr/>
                <p14:nvPr/>
              </p14:nvContentPartPr>
              <p14:xfrm>
                <a:off x="8138453" y="4357867"/>
                <a:ext cx="342720" cy="242640"/>
              </p14:xfrm>
            </p:contentPart>
          </mc:Choice>
          <mc:Fallback>
            <p:pic>
              <p:nvPicPr>
                <p:cNvPr id="329" name="Freihand 328">
                  <a:extLst>
                    <a:ext uri="{FF2B5EF4-FFF2-40B4-BE49-F238E27FC236}">
                      <a16:creationId xmlns:a16="http://schemas.microsoft.com/office/drawing/2014/main" id="{D281D7CF-BA06-4674-8E59-FD507E00481F}"/>
                    </a:ext>
                  </a:extLst>
                </p:cNvPr>
                <p:cNvPicPr/>
                <p:nvPr/>
              </p:nvPicPr>
              <p:blipFill>
                <a:blip r:embed="rId539"/>
                <a:stretch>
                  <a:fillRect/>
                </a:stretch>
              </p:blipFill>
              <p:spPr>
                <a:xfrm>
                  <a:off x="8134133" y="4353547"/>
                  <a:ext cx="351360" cy="251280"/>
                </a:xfrm>
                <a:prstGeom prst="rect">
                  <a:avLst/>
                </a:prstGeom>
              </p:spPr>
            </p:pic>
          </mc:Fallback>
        </mc:AlternateContent>
        <mc:AlternateContent xmlns:mc="http://schemas.openxmlformats.org/markup-compatibility/2006">
          <mc:Choice xmlns:p14="http://schemas.microsoft.com/office/powerpoint/2010/main" Requires="p14">
            <p:contentPart p14:bwMode="auto" r:id="rId540">
              <p14:nvContentPartPr>
                <p14:cNvPr id="97" name="Freihand 96">
                  <a:extLst>
                    <a:ext uri="{FF2B5EF4-FFF2-40B4-BE49-F238E27FC236}">
                      <a16:creationId xmlns:a16="http://schemas.microsoft.com/office/drawing/2014/main" id="{18161133-3CEB-4CE3-9F2B-92738169806F}"/>
                    </a:ext>
                  </a:extLst>
                </p14:cNvPr>
                <p14:cNvContentPartPr/>
                <p14:nvPr/>
              </p14:nvContentPartPr>
              <p14:xfrm>
                <a:off x="7476773" y="1654267"/>
                <a:ext cx="174960" cy="134640"/>
              </p14:xfrm>
            </p:contentPart>
          </mc:Choice>
          <mc:Fallback>
            <p:pic>
              <p:nvPicPr>
                <p:cNvPr id="97" name="Freihand 96">
                  <a:extLst>
                    <a:ext uri="{FF2B5EF4-FFF2-40B4-BE49-F238E27FC236}">
                      <a16:creationId xmlns:a16="http://schemas.microsoft.com/office/drawing/2014/main" id="{18161133-3CEB-4CE3-9F2B-92738169806F}"/>
                    </a:ext>
                  </a:extLst>
                </p:cNvPr>
                <p:cNvPicPr/>
                <p:nvPr/>
              </p:nvPicPr>
              <p:blipFill>
                <a:blip r:embed="rId541"/>
                <a:stretch>
                  <a:fillRect/>
                </a:stretch>
              </p:blipFill>
              <p:spPr>
                <a:xfrm>
                  <a:off x="7472453" y="1649947"/>
                  <a:ext cx="18360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542">
              <p14:nvContentPartPr>
                <p14:cNvPr id="98" name="Freihand 97">
                  <a:extLst>
                    <a:ext uri="{FF2B5EF4-FFF2-40B4-BE49-F238E27FC236}">
                      <a16:creationId xmlns:a16="http://schemas.microsoft.com/office/drawing/2014/main" id="{8E3E5AD9-69E4-43A7-8793-1002756BB51B}"/>
                    </a:ext>
                  </a:extLst>
                </p14:cNvPr>
                <p14:cNvContentPartPr/>
                <p14:nvPr/>
              </p14:nvContentPartPr>
              <p14:xfrm>
                <a:off x="7696373" y="1719787"/>
                <a:ext cx="70200" cy="101520"/>
              </p14:xfrm>
            </p:contentPart>
          </mc:Choice>
          <mc:Fallback>
            <p:pic>
              <p:nvPicPr>
                <p:cNvPr id="98" name="Freihand 97">
                  <a:extLst>
                    <a:ext uri="{FF2B5EF4-FFF2-40B4-BE49-F238E27FC236}">
                      <a16:creationId xmlns:a16="http://schemas.microsoft.com/office/drawing/2014/main" id="{8E3E5AD9-69E4-43A7-8793-1002756BB51B}"/>
                    </a:ext>
                  </a:extLst>
                </p:cNvPr>
                <p:cNvPicPr/>
                <p:nvPr/>
              </p:nvPicPr>
              <p:blipFill>
                <a:blip r:embed="rId543"/>
                <a:stretch>
                  <a:fillRect/>
                </a:stretch>
              </p:blipFill>
              <p:spPr>
                <a:xfrm>
                  <a:off x="7692053" y="1715467"/>
                  <a:ext cx="7884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544">
              <p14:nvContentPartPr>
                <p14:cNvPr id="99" name="Freihand 98">
                  <a:extLst>
                    <a:ext uri="{FF2B5EF4-FFF2-40B4-BE49-F238E27FC236}">
                      <a16:creationId xmlns:a16="http://schemas.microsoft.com/office/drawing/2014/main" id="{AF7298B4-020D-43CA-A528-22E523884DC8}"/>
                    </a:ext>
                  </a:extLst>
                </p14:cNvPr>
                <p14:cNvContentPartPr/>
                <p14:nvPr/>
              </p14:nvContentPartPr>
              <p14:xfrm>
                <a:off x="6976733" y="1705387"/>
                <a:ext cx="133560" cy="1440"/>
              </p14:xfrm>
            </p:contentPart>
          </mc:Choice>
          <mc:Fallback>
            <p:pic>
              <p:nvPicPr>
                <p:cNvPr id="99" name="Freihand 98">
                  <a:extLst>
                    <a:ext uri="{FF2B5EF4-FFF2-40B4-BE49-F238E27FC236}">
                      <a16:creationId xmlns:a16="http://schemas.microsoft.com/office/drawing/2014/main" id="{AF7298B4-020D-43CA-A528-22E523884DC8}"/>
                    </a:ext>
                  </a:extLst>
                </p:cNvPr>
                <p:cNvPicPr/>
                <p:nvPr/>
              </p:nvPicPr>
              <p:blipFill>
                <a:blip r:embed="rId545"/>
                <a:stretch>
                  <a:fillRect/>
                </a:stretch>
              </p:blipFill>
              <p:spPr>
                <a:xfrm>
                  <a:off x="6972413" y="1701067"/>
                  <a:ext cx="142200" cy="10080"/>
                </a:xfrm>
                <a:prstGeom prst="rect">
                  <a:avLst/>
                </a:prstGeom>
              </p:spPr>
            </p:pic>
          </mc:Fallback>
        </mc:AlternateContent>
        <mc:AlternateContent xmlns:mc="http://schemas.openxmlformats.org/markup-compatibility/2006">
          <mc:Choice xmlns:p14="http://schemas.microsoft.com/office/powerpoint/2010/main" Requires="p14">
            <p:contentPart p14:bwMode="auto" r:id="rId546">
              <p14:nvContentPartPr>
                <p14:cNvPr id="100" name="Freihand 99">
                  <a:extLst>
                    <a:ext uri="{FF2B5EF4-FFF2-40B4-BE49-F238E27FC236}">
                      <a16:creationId xmlns:a16="http://schemas.microsoft.com/office/drawing/2014/main" id="{7FF87148-F934-41D9-ADD0-6230938C27F0}"/>
                    </a:ext>
                  </a:extLst>
                </p14:cNvPr>
                <p14:cNvContentPartPr/>
                <p14:nvPr/>
              </p14:nvContentPartPr>
              <p14:xfrm>
                <a:off x="6980333" y="1743907"/>
                <a:ext cx="155880" cy="13320"/>
              </p14:xfrm>
            </p:contentPart>
          </mc:Choice>
          <mc:Fallback>
            <p:pic>
              <p:nvPicPr>
                <p:cNvPr id="100" name="Freihand 99">
                  <a:extLst>
                    <a:ext uri="{FF2B5EF4-FFF2-40B4-BE49-F238E27FC236}">
                      <a16:creationId xmlns:a16="http://schemas.microsoft.com/office/drawing/2014/main" id="{7FF87148-F934-41D9-ADD0-6230938C27F0}"/>
                    </a:ext>
                  </a:extLst>
                </p:cNvPr>
                <p:cNvPicPr/>
                <p:nvPr/>
              </p:nvPicPr>
              <p:blipFill>
                <a:blip r:embed="rId547"/>
                <a:stretch>
                  <a:fillRect/>
                </a:stretch>
              </p:blipFill>
              <p:spPr>
                <a:xfrm>
                  <a:off x="6976013" y="1739587"/>
                  <a:ext cx="16452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548">
              <p14:nvContentPartPr>
                <p14:cNvPr id="101" name="Freihand 100">
                  <a:extLst>
                    <a:ext uri="{FF2B5EF4-FFF2-40B4-BE49-F238E27FC236}">
                      <a16:creationId xmlns:a16="http://schemas.microsoft.com/office/drawing/2014/main" id="{61605D7E-36A6-4D28-806B-59876F840886}"/>
                    </a:ext>
                  </a:extLst>
                </p14:cNvPr>
                <p14:cNvContentPartPr/>
                <p14:nvPr/>
              </p14:nvContentPartPr>
              <p14:xfrm>
                <a:off x="7126133" y="1667587"/>
                <a:ext cx="90000" cy="132840"/>
              </p14:xfrm>
            </p:contentPart>
          </mc:Choice>
          <mc:Fallback>
            <p:pic>
              <p:nvPicPr>
                <p:cNvPr id="101" name="Freihand 100">
                  <a:extLst>
                    <a:ext uri="{FF2B5EF4-FFF2-40B4-BE49-F238E27FC236}">
                      <a16:creationId xmlns:a16="http://schemas.microsoft.com/office/drawing/2014/main" id="{61605D7E-36A6-4D28-806B-59876F840886}"/>
                    </a:ext>
                  </a:extLst>
                </p:cNvPr>
                <p:cNvPicPr/>
                <p:nvPr/>
              </p:nvPicPr>
              <p:blipFill>
                <a:blip r:embed="rId549"/>
                <a:stretch>
                  <a:fillRect/>
                </a:stretch>
              </p:blipFill>
              <p:spPr>
                <a:xfrm>
                  <a:off x="7121813" y="1663267"/>
                  <a:ext cx="9864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550">
              <p14:nvContentPartPr>
                <p14:cNvPr id="331" name="Freihand 330">
                  <a:extLst>
                    <a:ext uri="{FF2B5EF4-FFF2-40B4-BE49-F238E27FC236}">
                      <a16:creationId xmlns:a16="http://schemas.microsoft.com/office/drawing/2014/main" id="{06F97237-0985-4914-AA97-A983A71B0908}"/>
                    </a:ext>
                  </a:extLst>
                </p14:cNvPr>
                <p14:cNvContentPartPr/>
                <p14:nvPr/>
              </p14:nvContentPartPr>
              <p14:xfrm>
                <a:off x="7005893" y="1786387"/>
                <a:ext cx="351720" cy="323280"/>
              </p14:xfrm>
            </p:contentPart>
          </mc:Choice>
          <mc:Fallback>
            <p:pic>
              <p:nvPicPr>
                <p:cNvPr id="331" name="Freihand 330">
                  <a:extLst>
                    <a:ext uri="{FF2B5EF4-FFF2-40B4-BE49-F238E27FC236}">
                      <a16:creationId xmlns:a16="http://schemas.microsoft.com/office/drawing/2014/main" id="{06F97237-0985-4914-AA97-A983A71B0908}"/>
                    </a:ext>
                  </a:extLst>
                </p:cNvPr>
                <p:cNvPicPr/>
                <p:nvPr/>
              </p:nvPicPr>
              <p:blipFill>
                <a:blip r:embed="rId551"/>
                <a:stretch>
                  <a:fillRect/>
                </a:stretch>
              </p:blipFill>
              <p:spPr>
                <a:xfrm>
                  <a:off x="7001573" y="1782067"/>
                  <a:ext cx="360360" cy="331920"/>
                </a:xfrm>
                <a:prstGeom prst="rect">
                  <a:avLst/>
                </a:prstGeom>
              </p:spPr>
            </p:pic>
          </mc:Fallback>
        </mc:AlternateContent>
        <mc:AlternateContent xmlns:mc="http://schemas.openxmlformats.org/markup-compatibility/2006">
          <mc:Choice xmlns:p14="http://schemas.microsoft.com/office/powerpoint/2010/main" Requires="p14">
            <p:contentPart p14:bwMode="auto" r:id="rId552">
              <p14:nvContentPartPr>
                <p14:cNvPr id="332" name="Freihand 331">
                  <a:extLst>
                    <a:ext uri="{FF2B5EF4-FFF2-40B4-BE49-F238E27FC236}">
                      <a16:creationId xmlns:a16="http://schemas.microsoft.com/office/drawing/2014/main" id="{05AD1A75-6A21-4442-9444-1D03E81CCCD6}"/>
                    </a:ext>
                  </a:extLst>
                </p14:cNvPr>
                <p14:cNvContentPartPr/>
                <p14:nvPr/>
              </p14:nvContentPartPr>
              <p14:xfrm>
                <a:off x="6860453" y="1950547"/>
                <a:ext cx="269640" cy="345600"/>
              </p14:xfrm>
            </p:contentPart>
          </mc:Choice>
          <mc:Fallback>
            <p:pic>
              <p:nvPicPr>
                <p:cNvPr id="332" name="Freihand 331">
                  <a:extLst>
                    <a:ext uri="{FF2B5EF4-FFF2-40B4-BE49-F238E27FC236}">
                      <a16:creationId xmlns:a16="http://schemas.microsoft.com/office/drawing/2014/main" id="{05AD1A75-6A21-4442-9444-1D03E81CCCD6}"/>
                    </a:ext>
                  </a:extLst>
                </p:cNvPr>
                <p:cNvPicPr/>
                <p:nvPr/>
              </p:nvPicPr>
              <p:blipFill>
                <a:blip r:embed="rId553"/>
                <a:stretch>
                  <a:fillRect/>
                </a:stretch>
              </p:blipFill>
              <p:spPr>
                <a:xfrm>
                  <a:off x="6856133" y="1946227"/>
                  <a:ext cx="278280" cy="354240"/>
                </a:xfrm>
                <a:prstGeom prst="rect">
                  <a:avLst/>
                </a:prstGeom>
              </p:spPr>
            </p:pic>
          </mc:Fallback>
        </mc:AlternateContent>
        <mc:AlternateContent xmlns:mc="http://schemas.openxmlformats.org/markup-compatibility/2006">
          <mc:Choice xmlns:p14="http://schemas.microsoft.com/office/powerpoint/2010/main" Requires="p14">
            <p:contentPart p14:bwMode="auto" r:id="rId554">
              <p14:nvContentPartPr>
                <p14:cNvPr id="338" name="Freihand 337">
                  <a:extLst>
                    <a:ext uri="{FF2B5EF4-FFF2-40B4-BE49-F238E27FC236}">
                      <a16:creationId xmlns:a16="http://schemas.microsoft.com/office/drawing/2014/main" id="{4A6F39A4-44A1-4D68-B50E-8D92D20008C9}"/>
                    </a:ext>
                  </a:extLst>
                </p14:cNvPr>
                <p14:cNvContentPartPr/>
                <p14:nvPr/>
              </p14:nvContentPartPr>
              <p14:xfrm>
                <a:off x="737933" y="1936147"/>
                <a:ext cx="95040" cy="131760"/>
              </p14:xfrm>
            </p:contentPart>
          </mc:Choice>
          <mc:Fallback>
            <p:pic>
              <p:nvPicPr>
                <p:cNvPr id="338" name="Freihand 337">
                  <a:extLst>
                    <a:ext uri="{FF2B5EF4-FFF2-40B4-BE49-F238E27FC236}">
                      <a16:creationId xmlns:a16="http://schemas.microsoft.com/office/drawing/2014/main" id="{4A6F39A4-44A1-4D68-B50E-8D92D20008C9}"/>
                    </a:ext>
                  </a:extLst>
                </p:cNvPr>
                <p:cNvPicPr/>
                <p:nvPr/>
              </p:nvPicPr>
              <p:blipFill>
                <a:blip r:embed="rId555"/>
                <a:stretch>
                  <a:fillRect/>
                </a:stretch>
              </p:blipFill>
              <p:spPr>
                <a:xfrm>
                  <a:off x="733613" y="1931827"/>
                  <a:ext cx="10368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556">
              <p14:nvContentPartPr>
                <p14:cNvPr id="339" name="Freihand 338">
                  <a:extLst>
                    <a:ext uri="{FF2B5EF4-FFF2-40B4-BE49-F238E27FC236}">
                      <a16:creationId xmlns:a16="http://schemas.microsoft.com/office/drawing/2014/main" id="{E3C08523-1949-41F8-B2C7-188F94D65363}"/>
                    </a:ext>
                  </a:extLst>
                </p14:cNvPr>
                <p14:cNvContentPartPr/>
                <p14:nvPr/>
              </p14:nvContentPartPr>
              <p14:xfrm>
                <a:off x="904973" y="1946947"/>
                <a:ext cx="7560" cy="111600"/>
              </p14:xfrm>
            </p:contentPart>
          </mc:Choice>
          <mc:Fallback>
            <p:pic>
              <p:nvPicPr>
                <p:cNvPr id="339" name="Freihand 338">
                  <a:extLst>
                    <a:ext uri="{FF2B5EF4-FFF2-40B4-BE49-F238E27FC236}">
                      <a16:creationId xmlns:a16="http://schemas.microsoft.com/office/drawing/2014/main" id="{E3C08523-1949-41F8-B2C7-188F94D65363}"/>
                    </a:ext>
                  </a:extLst>
                </p:cNvPr>
                <p:cNvPicPr/>
                <p:nvPr/>
              </p:nvPicPr>
              <p:blipFill>
                <a:blip r:embed="rId557"/>
                <a:stretch>
                  <a:fillRect/>
                </a:stretch>
              </p:blipFill>
              <p:spPr>
                <a:xfrm>
                  <a:off x="900653" y="1942627"/>
                  <a:ext cx="1620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558">
              <p14:nvContentPartPr>
                <p14:cNvPr id="340" name="Freihand 339">
                  <a:extLst>
                    <a:ext uri="{FF2B5EF4-FFF2-40B4-BE49-F238E27FC236}">
                      <a16:creationId xmlns:a16="http://schemas.microsoft.com/office/drawing/2014/main" id="{1A7688C0-DFB0-4ECC-98C3-B5642F2CDB4B}"/>
                    </a:ext>
                  </a:extLst>
                </p14:cNvPr>
                <p14:cNvContentPartPr/>
                <p14:nvPr/>
              </p14:nvContentPartPr>
              <p14:xfrm>
                <a:off x="859973" y="2007067"/>
                <a:ext cx="94680" cy="15120"/>
              </p14:xfrm>
            </p:contentPart>
          </mc:Choice>
          <mc:Fallback>
            <p:pic>
              <p:nvPicPr>
                <p:cNvPr id="340" name="Freihand 339">
                  <a:extLst>
                    <a:ext uri="{FF2B5EF4-FFF2-40B4-BE49-F238E27FC236}">
                      <a16:creationId xmlns:a16="http://schemas.microsoft.com/office/drawing/2014/main" id="{1A7688C0-DFB0-4ECC-98C3-B5642F2CDB4B}"/>
                    </a:ext>
                  </a:extLst>
                </p:cNvPr>
                <p:cNvPicPr/>
                <p:nvPr/>
              </p:nvPicPr>
              <p:blipFill>
                <a:blip r:embed="rId559"/>
                <a:stretch>
                  <a:fillRect/>
                </a:stretch>
              </p:blipFill>
              <p:spPr>
                <a:xfrm>
                  <a:off x="855653" y="2002747"/>
                  <a:ext cx="10332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560">
              <p14:nvContentPartPr>
                <p14:cNvPr id="341" name="Freihand 340">
                  <a:extLst>
                    <a:ext uri="{FF2B5EF4-FFF2-40B4-BE49-F238E27FC236}">
                      <a16:creationId xmlns:a16="http://schemas.microsoft.com/office/drawing/2014/main" id="{6E24808B-7DC2-4F9C-8682-504C580B7CE6}"/>
                    </a:ext>
                  </a:extLst>
                </p14:cNvPr>
                <p14:cNvContentPartPr/>
                <p14:nvPr/>
              </p14:nvContentPartPr>
              <p14:xfrm>
                <a:off x="974093" y="1966387"/>
                <a:ext cx="99720" cy="61560"/>
              </p14:xfrm>
            </p:contentPart>
          </mc:Choice>
          <mc:Fallback>
            <p:pic>
              <p:nvPicPr>
                <p:cNvPr id="341" name="Freihand 340">
                  <a:extLst>
                    <a:ext uri="{FF2B5EF4-FFF2-40B4-BE49-F238E27FC236}">
                      <a16:creationId xmlns:a16="http://schemas.microsoft.com/office/drawing/2014/main" id="{6E24808B-7DC2-4F9C-8682-504C580B7CE6}"/>
                    </a:ext>
                  </a:extLst>
                </p:cNvPr>
                <p:cNvPicPr/>
                <p:nvPr/>
              </p:nvPicPr>
              <p:blipFill>
                <a:blip r:embed="rId561"/>
                <a:stretch>
                  <a:fillRect/>
                </a:stretch>
              </p:blipFill>
              <p:spPr>
                <a:xfrm>
                  <a:off x="969773" y="1962067"/>
                  <a:ext cx="10836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562">
              <p14:nvContentPartPr>
                <p14:cNvPr id="342" name="Freihand 341">
                  <a:extLst>
                    <a:ext uri="{FF2B5EF4-FFF2-40B4-BE49-F238E27FC236}">
                      <a16:creationId xmlns:a16="http://schemas.microsoft.com/office/drawing/2014/main" id="{371FC3F4-7395-4D0E-B8B4-EC2CE4A101DE}"/>
                    </a:ext>
                  </a:extLst>
                </p14:cNvPr>
                <p14:cNvContentPartPr/>
                <p14:nvPr/>
              </p14:nvContentPartPr>
              <p14:xfrm>
                <a:off x="997493" y="1904107"/>
                <a:ext cx="90720" cy="196560"/>
              </p14:xfrm>
            </p:contentPart>
          </mc:Choice>
          <mc:Fallback>
            <p:pic>
              <p:nvPicPr>
                <p:cNvPr id="342" name="Freihand 341">
                  <a:extLst>
                    <a:ext uri="{FF2B5EF4-FFF2-40B4-BE49-F238E27FC236}">
                      <a16:creationId xmlns:a16="http://schemas.microsoft.com/office/drawing/2014/main" id="{371FC3F4-7395-4D0E-B8B4-EC2CE4A101DE}"/>
                    </a:ext>
                  </a:extLst>
                </p:cNvPr>
                <p:cNvPicPr/>
                <p:nvPr/>
              </p:nvPicPr>
              <p:blipFill>
                <a:blip r:embed="rId563"/>
                <a:stretch>
                  <a:fillRect/>
                </a:stretch>
              </p:blipFill>
              <p:spPr>
                <a:xfrm>
                  <a:off x="993173" y="1899787"/>
                  <a:ext cx="9936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564">
              <p14:nvContentPartPr>
                <p14:cNvPr id="343" name="Freihand 342">
                  <a:extLst>
                    <a:ext uri="{FF2B5EF4-FFF2-40B4-BE49-F238E27FC236}">
                      <a16:creationId xmlns:a16="http://schemas.microsoft.com/office/drawing/2014/main" id="{9D1BF68D-6FD5-48C6-8121-3EECE52CC2DD}"/>
                    </a:ext>
                  </a:extLst>
                </p14:cNvPr>
                <p14:cNvContentPartPr/>
                <p14:nvPr/>
              </p14:nvContentPartPr>
              <p14:xfrm>
                <a:off x="658733" y="1846867"/>
                <a:ext cx="150120" cy="275400"/>
              </p14:xfrm>
            </p:contentPart>
          </mc:Choice>
          <mc:Fallback>
            <p:pic>
              <p:nvPicPr>
                <p:cNvPr id="343" name="Freihand 342">
                  <a:extLst>
                    <a:ext uri="{FF2B5EF4-FFF2-40B4-BE49-F238E27FC236}">
                      <a16:creationId xmlns:a16="http://schemas.microsoft.com/office/drawing/2014/main" id="{9D1BF68D-6FD5-48C6-8121-3EECE52CC2DD}"/>
                    </a:ext>
                  </a:extLst>
                </p:cNvPr>
                <p:cNvPicPr/>
                <p:nvPr/>
              </p:nvPicPr>
              <p:blipFill>
                <a:blip r:embed="rId565"/>
                <a:stretch>
                  <a:fillRect/>
                </a:stretch>
              </p:blipFill>
              <p:spPr>
                <a:xfrm>
                  <a:off x="654413" y="1842547"/>
                  <a:ext cx="158760" cy="284040"/>
                </a:xfrm>
                <a:prstGeom prst="rect">
                  <a:avLst/>
                </a:prstGeom>
              </p:spPr>
            </p:pic>
          </mc:Fallback>
        </mc:AlternateContent>
        <mc:AlternateContent xmlns:mc="http://schemas.openxmlformats.org/markup-compatibility/2006">
          <mc:Choice xmlns:p14="http://schemas.microsoft.com/office/powerpoint/2010/main" Requires="p14">
            <p:contentPart p14:bwMode="auto" r:id="rId566">
              <p14:nvContentPartPr>
                <p14:cNvPr id="344" name="Freihand 343">
                  <a:extLst>
                    <a:ext uri="{FF2B5EF4-FFF2-40B4-BE49-F238E27FC236}">
                      <a16:creationId xmlns:a16="http://schemas.microsoft.com/office/drawing/2014/main" id="{CC292F2D-B004-4872-9FFF-6250E1267A1C}"/>
                    </a:ext>
                  </a:extLst>
                </p14:cNvPr>
                <p14:cNvContentPartPr/>
                <p14:nvPr/>
              </p14:nvContentPartPr>
              <p14:xfrm>
                <a:off x="1150493" y="1940467"/>
                <a:ext cx="146160" cy="74160"/>
              </p14:xfrm>
            </p:contentPart>
          </mc:Choice>
          <mc:Fallback>
            <p:pic>
              <p:nvPicPr>
                <p:cNvPr id="344" name="Freihand 343">
                  <a:extLst>
                    <a:ext uri="{FF2B5EF4-FFF2-40B4-BE49-F238E27FC236}">
                      <a16:creationId xmlns:a16="http://schemas.microsoft.com/office/drawing/2014/main" id="{CC292F2D-B004-4872-9FFF-6250E1267A1C}"/>
                    </a:ext>
                  </a:extLst>
                </p:cNvPr>
                <p:cNvPicPr/>
                <p:nvPr/>
              </p:nvPicPr>
              <p:blipFill>
                <a:blip r:embed="rId567"/>
                <a:stretch>
                  <a:fillRect/>
                </a:stretch>
              </p:blipFill>
              <p:spPr>
                <a:xfrm>
                  <a:off x="1146173" y="1936147"/>
                  <a:ext cx="15480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568">
              <p14:nvContentPartPr>
                <p14:cNvPr id="345" name="Freihand 344">
                  <a:extLst>
                    <a:ext uri="{FF2B5EF4-FFF2-40B4-BE49-F238E27FC236}">
                      <a16:creationId xmlns:a16="http://schemas.microsoft.com/office/drawing/2014/main" id="{8FF0A7F0-5821-490B-9FE8-34B2FD7F9107}"/>
                    </a:ext>
                  </a:extLst>
                </p14:cNvPr>
                <p14:cNvContentPartPr/>
                <p14:nvPr/>
              </p14:nvContentPartPr>
              <p14:xfrm>
                <a:off x="1331933" y="1963867"/>
                <a:ext cx="47520" cy="79200"/>
              </p14:xfrm>
            </p:contentPart>
          </mc:Choice>
          <mc:Fallback>
            <p:pic>
              <p:nvPicPr>
                <p:cNvPr id="345" name="Freihand 344">
                  <a:extLst>
                    <a:ext uri="{FF2B5EF4-FFF2-40B4-BE49-F238E27FC236}">
                      <a16:creationId xmlns:a16="http://schemas.microsoft.com/office/drawing/2014/main" id="{8FF0A7F0-5821-490B-9FE8-34B2FD7F9107}"/>
                    </a:ext>
                  </a:extLst>
                </p:cNvPr>
                <p:cNvPicPr/>
                <p:nvPr/>
              </p:nvPicPr>
              <p:blipFill>
                <a:blip r:embed="rId569"/>
                <a:stretch>
                  <a:fillRect/>
                </a:stretch>
              </p:blipFill>
              <p:spPr>
                <a:xfrm>
                  <a:off x="1327613" y="1959547"/>
                  <a:ext cx="5616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570">
              <p14:nvContentPartPr>
                <p14:cNvPr id="354" name="Freihand 353">
                  <a:extLst>
                    <a:ext uri="{FF2B5EF4-FFF2-40B4-BE49-F238E27FC236}">
                      <a16:creationId xmlns:a16="http://schemas.microsoft.com/office/drawing/2014/main" id="{5ECE07C3-462F-414D-8E7B-A10FF8416CE3}"/>
                    </a:ext>
                  </a:extLst>
                </p14:cNvPr>
                <p14:cNvContentPartPr/>
                <p14:nvPr/>
              </p14:nvContentPartPr>
              <p14:xfrm>
                <a:off x="3089813" y="3708067"/>
                <a:ext cx="15840" cy="120960"/>
              </p14:xfrm>
            </p:contentPart>
          </mc:Choice>
          <mc:Fallback>
            <p:pic>
              <p:nvPicPr>
                <p:cNvPr id="354" name="Freihand 353">
                  <a:extLst>
                    <a:ext uri="{FF2B5EF4-FFF2-40B4-BE49-F238E27FC236}">
                      <a16:creationId xmlns:a16="http://schemas.microsoft.com/office/drawing/2014/main" id="{5ECE07C3-462F-414D-8E7B-A10FF8416CE3}"/>
                    </a:ext>
                  </a:extLst>
                </p:cNvPr>
                <p:cNvPicPr/>
                <p:nvPr/>
              </p:nvPicPr>
              <p:blipFill>
                <a:blip r:embed="rId571"/>
                <a:stretch>
                  <a:fillRect/>
                </a:stretch>
              </p:blipFill>
              <p:spPr>
                <a:xfrm>
                  <a:off x="3085493" y="3703747"/>
                  <a:ext cx="2448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572">
              <p14:nvContentPartPr>
                <p14:cNvPr id="355" name="Freihand 354">
                  <a:extLst>
                    <a:ext uri="{FF2B5EF4-FFF2-40B4-BE49-F238E27FC236}">
                      <a16:creationId xmlns:a16="http://schemas.microsoft.com/office/drawing/2014/main" id="{31DCAD12-6EA9-4C77-8D5F-8132D3956AA2}"/>
                    </a:ext>
                  </a:extLst>
                </p14:cNvPr>
                <p14:cNvContentPartPr/>
                <p14:nvPr/>
              </p14:nvContentPartPr>
              <p14:xfrm>
                <a:off x="2960933" y="3979507"/>
                <a:ext cx="127440" cy="851760"/>
              </p14:xfrm>
            </p:contentPart>
          </mc:Choice>
          <mc:Fallback>
            <p:pic>
              <p:nvPicPr>
                <p:cNvPr id="355" name="Freihand 354">
                  <a:extLst>
                    <a:ext uri="{FF2B5EF4-FFF2-40B4-BE49-F238E27FC236}">
                      <a16:creationId xmlns:a16="http://schemas.microsoft.com/office/drawing/2014/main" id="{31DCAD12-6EA9-4C77-8D5F-8132D3956AA2}"/>
                    </a:ext>
                  </a:extLst>
                </p:cNvPr>
                <p:cNvPicPr/>
                <p:nvPr/>
              </p:nvPicPr>
              <p:blipFill>
                <a:blip r:embed="rId573"/>
                <a:stretch>
                  <a:fillRect/>
                </a:stretch>
              </p:blipFill>
              <p:spPr>
                <a:xfrm>
                  <a:off x="2956613" y="3975187"/>
                  <a:ext cx="136080" cy="860400"/>
                </a:xfrm>
                <a:prstGeom prst="rect">
                  <a:avLst/>
                </a:prstGeom>
              </p:spPr>
            </p:pic>
          </mc:Fallback>
        </mc:AlternateContent>
        <mc:AlternateContent xmlns:mc="http://schemas.openxmlformats.org/markup-compatibility/2006">
          <mc:Choice xmlns:p14="http://schemas.microsoft.com/office/powerpoint/2010/main" Requires="p14">
            <p:contentPart p14:bwMode="auto" r:id="rId574">
              <p14:nvContentPartPr>
                <p14:cNvPr id="364" name="Freihand 363">
                  <a:extLst>
                    <a:ext uri="{FF2B5EF4-FFF2-40B4-BE49-F238E27FC236}">
                      <a16:creationId xmlns:a16="http://schemas.microsoft.com/office/drawing/2014/main" id="{8B5C76DF-E2D5-45FE-A136-42C2705CC978}"/>
                    </a:ext>
                  </a:extLst>
                </p14:cNvPr>
                <p14:cNvContentPartPr/>
                <p14:nvPr/>
              </p14:nvContentPartPr>
              <p14:xfrm>
                <a:off x="3084773" y="4942147"/>
                <a:ext cx="108720" cy="105840"/>
              </p14:xfrm>
            </p:contentPart>
          </mc:Choice>
          <mc:Fallback>
            <p:pic>
              <p:nvPicPr>
                <p:cNvPr id="364" name="Freihand 363">
                  <a:extLst>
                    <a:ext uri="{FF2B5EF4-FFF2-40B4-BE49-F238E27FC236}">
                      <a16:creationId xmlns:a16="http://schemas.microsoft.com/office/drawing/2014/main" id="{8B5C76DF-E2D5-45FE-A136-42C2705CC978}"/>
                    </a:ext>
                  </a:extLst>
                </p:cNvPr>
                <p:cNvPicPr/>
                <p:nvPr/>
              </p:nvPicPr>
              <p:blipFill>
                <a:blip r:embed="rId575"/>
                <a:stretch>
                  <a:fillRect/>
                </a:stretch>
              </p:blipFill>
              <p:spPr>
                <a:xfrm>
                  <a:off x="3080453" y="4937827"/>
                  <a:ext cx="11736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576">
              <p14:nvContentPartPr>
                <p14:cNvPr id="365" name="Freihand 364">
                  <a:extLst>
                    <a:ext uri="{FF2B5EF4-FFF2-40B4-BE49-F238E27FC236}">
                      <a16:creationId xmlns:a16="http://schemas.microsoft.com/office/drawing/2014/main" id="{DEEEC7C0-3C89-4741-9E27-775B6E8C1977}"/>
                    </a:ext>
                  </a:extLst>
                </p14:cNvPr>
                <p14:cNvContentPartPr/>
                <p14:nvPr/>
              </p14:nvContentPartPr>
              <p14:xfrm>
                <a:off x="1226813" y="3323587"/>
                <a:ext cx="112320" cy="132480"/>
              </p14:xfrm>
            </p:contentPart>
          </mc:Choice>
          <mc:Fallback>
            <p:pic>
              <p:nvPicPr>
                <p:cNvPr id="365" name="Freihand 364">
                  <a:extLst>
                    <a:ext uri="{FF2B5EF4-FFF2-40B4-BE49-F238E27FC236}">
                      <a16:creationId xmlns:a16="http://schemas.microsoft.com/office/drawing/2014/main" id="{DEEEC7C0-3C89-4741-9E27-775B6E8C1977}"/>
                    </a:ext>
                  </a:extLst>
                </p:cNvPr>
                <p:cNvPicPr/>
                <p:nvPr/>
              </p:nvPicPr>
              <p:blipFill>
                <a:blip r:embed="rId577"/>
                <a:stretch>
                  <a:fillRect/>
                </a:stretch>
              </p:blipFill>
              <p:spPr>
                <a:xfrm>
                  <a:off x="1222493" y="3319267"/>
                  <a:ext cx="12096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578">
              <p14:nvContentPartPr>
                <p14:cNvPr id="366" name="Freihand 365">
                  <a:extLst>
                    <a:ext uri="{FF2B5EF4-FFF2-40B4-BE49-F238E27FC236}">
                      <a16:creationId xmlns:a16="http://schemas.microsoft.com/office/drawing/2014/main" id="{466C8DE7-9F06-4575-AD3C-619BBEDDC0CC}"/>
                    </a:ext>
                  </a:extLst>
                </p14:cNvPr>
                <p14:cNvContentPartPr/>
                <p14:nvPr/>
              </p14:nvContentPartPr>
              <p14:xfrm>
                <a:off x="1309253" y="3423667"/>
                <a:ext cx="64800" cy="59400"/>
              </p14:xfrm>
            </p:contentPart>
          </mc:Choice>
          <mc:Fallback>
            <p:pic>
              <p:nvPicPr>
                <p:cNvPr id="366" name="Freihand 365">
                  <a:extLst>
                    <a:ext uri="{FF2B5EF4-FFF2-40B4-BE49-F238E27FC236}">
                      <a16:creationId xmlns:a16="http://schemas.microsoft.com/office/drawing/2014/main" id="{466C8DE7-9F06-4575-AD3C-619BBEDDC0CC}"/>
                    </a:ext>
                  </a:extLst>
                </p:cNvPr>
                <p:cNvPicPr/>
                <p:nvPr/>
              </p:nvPicPr>
              <p:blipFill>
                <a:blip r:embed="rId579"/>
                <a:stretch>
                  <a:fillRect/>
                </a:stretch>
              </p:blipFill>
              <p:spPr>
                <a:xfrm>
                  <a:off x="1304933" y="3419347"/>
                  <a:ext cx="7344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580">
              <p14:nvContentPartPr>
                <p14:cNvPr id="369" name="Freihand 368">
                  <a:extLst>
                    <a:ext uri="{FF2B5EF4-FFF2-40B4-BE49-F238E27FC236}">
                      <a16:creationId xmlns:a16="http://schemas.microsoft.com/office/drawing/2014/main" id="{83E48984-FCEE-40D2-B663-02D0A8DF4212}"/>
                    </a:ext>
                  </a:extLst>
                </p14:cNvPr>
                <p14:cNvContentPartPr/>
                <p14:nvPr/>
              </p14:nvContentPartPr>
              <p14:xfrm>
                <a:off x="1356053" y="3210907"/>
                <a:ext cx="98640" cy="159480"/>
              </p14:xfrm>
            </p:contentPart>
          </mc:Choice>
          <mc:Fallback>
            <p:pic>
              <p:nvPicPr>
                <p:cNvPr id="369" name="Freihand 368">
                  <a:extLst>
                    <a:ext uri="{FF2B5EF4-FFF2-40B4-BE49-F238E27FC236}">
                      <a16:creationId xmlns:a16="http://schemas.microsoft.com/office/drawing/2014/main" id="{83E48984-FCEE-40D2-B663-02D0A8DF4212}"/>
                    </a:ext>
                  </a:extLst>
                </p:cNvPr>
                <p:cNvPicPr/>
                <p:nvPr/>
              </p:nvPicPr>
              <p:blipFill>
                <a:blip r:embed="rId581"/>
                <a:stretch>
                  <a:fillRect/>
                </a:stretch>
              </p:blipFill>
              <p:spPr>
                <a:xfrm>
                  <a:off x="1351733" y="3206587"/>
                  <a:ext cx="10728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582">
              <p14:nvContentPartPr>
                <p14:cNvPr id="384" name="Freihand 383">
                  <a:extLst>
                    <a:ext uri="{FF2B5EF4-FFF2-40B4-BE49-F238E27FC236}">
                      <a16:creationId xmlns:a16="http://schemas.microsoft.com/office/drawing/2014/main" id="{443702AC-3727-4D03-9B1D-EB886D7BEBE9}"/>
                    </a:ext>
                  </a:extLst>
                </p14:cNvPr>
                <p14:cNvContentPartPr/>
                <p14:nvPr/>
              </p14:nvContentPartPr>
              <p14:xfrm>
                <a:off x="617333" y="809347"/>
                <a:ext cx="132480" cy="156960"/>
              </p14:xfrm>
            </p:contentPart>
          </mc:Choice>
          <mc:Fallback>
            <p:pic>
              <p:nvPicPr>
                <p:cNvPr id="384" name="Freihand 383">
                  <a:extLst>
                    <a:ext uri="{FF2B5EF4-FFF2-40B4-BE49-F238E27FC236}">
                      <a16:creationId xmlns:a16="http://schemas.microsoft.com/office/drawing/2014/main" id="{443702AC-3727-4D03-9B1D-EB886D7BEBE9}"/>
                    </a:ext>
                  </a:extLst>
                </p:cNvPr>
                <p:cNvPicPr/>
                <p:nvPr/>
              </p:nvPicPr>
              <p:blipFill>
                <a:blip r:embed="rId583"/>
                <a:stretch>
                  <a:fillRect/>
                </a:stretch>
              </p:blipFill>
              <p:spPr>
                <a:xfrm>
                  <a:off x="613013" y="805027"/>
                  <a:ext cx="14112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584">
              <p14:nvContentPartPr>
                <p14:cNvPr id="385" name="Freihand 384">
                  <a:extLst>
                    <a:ext uri="{FF2B5EF4-FFF2-40B4-BE49-F238E27FC236}">
                      <a16:creationId xmlns:a16="http://schemas.microsoft.com/office/drawing/2014/main" id="{B014FE9D-CBB9-4CBE-9246-3956C5C5D27D}"/>
                    </a:ext>
                  </a:extLst>
                </p14:cNvPr>
                <p14:cNvContentPartPr/>
                <p14:nvPr/>
              </p14:nvContentPartPr>
              <p14:xfrm>
                <a:off x="805613" y="833827"/>
                <a:ext cx="30240" cy="115920"/>
              </p14:xfrm>
            </p:contentPart>
          </mc:Choice>
          <mc:Fallback>
            <p:pic>
              <p:nvPicPr>
                <p:cNvPr id="385" name="Freihand 384">
                  <a:extLst>
                    <a:ext uri="{FF2B5EF4-FFF2-40B4-BE49-F238E27FC236}">
                      <a16:creationId xmlns:a16="http://schemas.microsoft.com/office/drawing/2014/main" id="{B014FE9D-CBB9-4CBE-9246-3956C5C5D27D}"/>
                    </a:ext>
                  </a:extLst>
                </p:cNvPr>
                <p:cNvPicPr/>
                <p:nvPr/>
              </p:nvPicPr>
              <p:blipFill>
                <a:blip r:embed="rId585"/>
                <a:stretch>
                  <a:fillRect/>
                </a:stretch>
              </p:blipFill>
              <p:spPr>
                <a:xfrm>
                  <a:off x="801293" y="829507"/>
                  <a:ext cx="3888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586">
              <p14:nvContentPartPr>
                <p14:cNvPr id="386" name="Freihand 385">
                  <a:extLst>
                    <a:ext uri="{FF2B5EF4-FFF2-40B4-BE49-F238E27FC236}">
                      <a16:creationId xmlns:a16="http://schemas.microsoft.com/office/drawing/2014/main" id="{4153C63C-8944-41BF-A808-ADC8E8F91EC8}"/>
                    </a:ext>
                  </a:extLst>
                </p14:cNvPr>
                <p14:cNvContentPartPr/>
                <p14:nvPr/>
              </p14:nvContentPartPr>
              <p14:xfrm>
                <a:off x="784373" y="878827"/>
                <a:ext cx="90360" cy="22320"/>
              </p14:xfrm>
            </p:contentPart>
          </mc:Choice>
          <mc:Fallback>
            <p:pic>
              <p:nvPicPr>
                <p:cNvPr id="386" name="Freihand 385">
                  <a:extLst>
                    <a:ext uri="{FF2B5EF4-FFF2-40B4-BE49-F238E27FC236}">
                      <a16:creationId xmlns:a16="http://schemas.microsoft.com/office/drawing/2014/main" id="{4153C63C-8944-41BF-A808-ADC8E8F91EC8}"/>
                    </a:ext>
                  </a:extLst>
                </p:cNvPr>
                <p:cNvPicPr/>
                <p:nvPr/>
              </p:nvPicPr>
              <p:blipFill>
                <a:blip r:embed="rId587"/>
                <a:stretch>
                  <a:fillRect/>
                </a:stretch>
              </p:blipFill>
              <p:spPr>
                <a:xfrm>
                  <a:off x="780053" y="874507"/>
                  <a:ext cx="9900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588">
              <p14:nvContentPartPr>
                <p14:cNvPr id="387" name="Freihand 386">
                  <a:extLst>
                    <a:ext uri="{FF2B5EF4-FFF2-40B4-BE49-F238E27FC236}">
                      <a16:creationId xmlns:a16="http://schemas.microsoft.com/office/drawing/2014/main" id="{CFA8D148-EE83-4584-81FC-8BB40DD7D884}"/>
                    </a:ext>
                  </a:extLst>
                </p14:cNvPr>
                <p14:cNvContentPartPr/>
                <p14:nvPr/>
              </p14:nvContentPartPr>
              <p14:xfrm>
                <a:off x="888053" y="741667"/>
                <a:ext cx="120960" cy="222120"/>
              </p14:xfrm>
            </p:contentPart>
          </mc:Choice>
          <mc:Fallback>
            <p:pic>
              <p:nvPicPr>
                <p:cNvPr id="387" name="Freihand 386">
                  <a:extLst>
                    <a:ext uri="{FF2B5EF4-FFF2-40B4-BE49-F238E27FC236}">
                      <a16:creationId xmlns:a16="http://schemas.microsoft.com/office/drawing/2014/main" id="{CFA8D148-EE83-4584-81FC-8BB40DD7D884}"/>
                    </a:ext>
                  </a:extLst>
                </p:cNvPr>
                <p:cNvPicPr/>
                <p:nvPr/>
              </p:nvPicPr>
              <p:blipFill>
                <a:blip r:embed="rId589"/>
                <a:stretch>
                  <a:fillRect/>
                </a:stretch>
              </p:blipFill>
              <p:spPr>
                <a:xfrm>
                  <a:off x="883733" y="737347"/>
                  <a:ext cx="129600" cy="230760"/>
                </a:xfrm>
                <a:prstGeom prst="rect">
                  <a:avLst/>
                </a:prstGeom>
              </p:spPr>
            </p:pic>
          </mc:Fallback>
        </mc:AlternateContent>
        <mc:AlternateContent xmlns:mc="http://schemas.openxmlformats.org/markup-compatibility/2006">
          <mc:Choice xmlns:p14="http://schemas.microsoft.com/office/powerpoint/2010/main" Requires="p14">
            <p:contentPart p14:bwMode="auto" r:id="rId590">
              <p14:nvContentPartPr>
                <p14:cNvPr id="388" name="Freihand 387">
                  <a:extLst>
                    <a:ext uri="{FF2B5EF4-FFF2-40B4-BE49-F238E27FC236}">
                      <a16:creationId xmlns:a16="http://schemas.microsoft.com/office/drawing/2014/main" id="{6456EE55-038E-4D9D-9CB5-B7C6B114B0CC}"/>
                    </a:ext>
                  </a:extLst>
                </p14:cNvPr>
                <p14:cNvContentPartPr/>
                <p14:nvPr/>
              </p14:nvContentPartPr>
              <p14:xfrm>
                <a:off x="939173" y="731947"/>
                <a:ext cx="101880" cy="278640"/>
              </p14:xfrm>
            </p:contentPart>
          </mc:Choice>
          <mc:Fallback>
            <p:pic>
              <p:nvPicPr>
                <p:cNvPr id="388" name="Freihand 387">
                  <a:extLst>
                    <a:ext uri="{FF2B5EF4-FFF2-40B4-BE49-F238E27FC236}">
                      <a16:creationId xmlns:a16="http://schemas.microsoft.com/office/drawing/2014/main" id="{6456EE55-038E-4D9D-9CB5-B7C6B114B0CC}"/>
                    </a:ext>
                  </a:extLst>
                </p:cNvPr>
                <p:cNvPicPr/>
                <p:nvPr/>
              </p:nvPicPr>
              <p:blipFill>
                <a:blip r:embed="rId591"/>
                <a:stretch>
                  <a:fillRect/>
                </a:stretch>
              </p:blipFill>
              <p:spPr>
                <a:xfrm>
                  <a:off x="934853" y="727627"/>
                  <a:ext cx="110520" cy="28728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389" name="Freihand 388">
                  <a:extLst>
                    <a:ext uri="{FF2B5EF4-FFF2-40B4-BE49-F238E27FC236}">
                      <a16:creationId xmlns:a16="http://schemas.microsoft.com/office/drawing/2014/main" id="{57DED6F6-7D4F-4904-B04E-749D31A60BA4}"/>
                    </a:ext>
                  </a:extLst>
                </p14:cNvPr>
                <p14:cNvContentPartPr/>
                <p14:nvPr/>
              </p14:nvContentPartPr>
              <p14:xfrm>
                <a:off x="551453" y="751747"/>
                <a:ext cx="130320" cy="271080"/>
              </p14:xfrm>
            </p:contentPart>
          </mc:Choice>
          <mc:Fallback>
            <p:pic>
              <p:nvPicPr>
                <p:cNvPr id="389" name="Freihand 388">
                  <a:extLst>
                    <a:ext uri="{FF2B5EF4-FFF2-40B4-BE49-F238E27FC236}">
                      <a16:creationId xmlns:a16="http://schemas.microsoft.com/office/drawing/2014/main" id="{57DED6F6-7D4F-4904-B04E-749D31A60BA4}"/>
                    </a:ext>
                  </a:extLst>
                </p:cNvPr>
                <p:cNvPicPr/>
                <p:nvPr/>
              </p:nvPicPr>
              <p:blipFill>
                <a:blip r:embed="rId593"/>
                <a:stretch>
                  <a:fillRect/>
                </a:stretch>
              </p:blipFill>
              <p:spPr>
                <a:xfrm>
                  <a:off x="547133" y="747427"/>
                  <a:ext cx="138960" cy="279720"/>
                </a:xfrm>
                <a:prstGeom prst="rect">
                  <a:avLst/>
                </a:prstGeom>
              </p:spPr>
            </p:pic>
          </mc:Fallback>
        </mc:AlternateContent>
        <mc:AlternateContent xmlns:mc="http://schemas.openxmlformats.org/markup-compatibility/2006">
          <mc:Choice xmlns:p14="http://schemas.microsoft.com/office/powerpoint/2010/main" Requires="p14">
            <p:contentPart p14:bwMode="auto" r:id="rId594">
              <p14:nvContentPartPr>
                <p14:cNvPr id="391" name="Freihand 390">
                  <a:extLst>
                    <a:ext uri="{FF2B5EF4-FFF2-40B4-BE49-F238E27FC236}">
                      <a16:creationId xmlns:a16="http://schemas.microsoft.com/office/drawing/2014/main" id="{1E7E3C04-DED1-4282-AD45-3BC0E4F97C90}"/>
                    </a:ext>
                  </a:extLst>
                </p14:cNvPr>
                <p14:cNvContentPartPr/>
                <p14:nvPr/>
              </p14:nvContentPartPr>
              <p14:xfrm>
                <a:off x="1100813" y="829147"/>
                <a:ext cx="143640" cy="122040"/>
              </p14:xfrm>
            </p:contentPart>
          </mc:Choice>
          <mc:Fallback>
            <p:pic>
              <p:nvPicPr>
                <p:cNvPr id="391" name="Freihand 390">
                  <a:extLst>
                    <a:ext uri="{FF2B5EF4-FFF2-40B4-BE49-F238E27FC236}">
                      <a16:creationId xmlns:a16="http://schemas.microsoft.com/office/drawing/2014/main" id="{1E7E3C04-DED1-4282-AD45-3BC0E4F97C90}"/>
                    </a:ext>
                  </a:extLst>
                </p:cNvPr>
                <p:cNvPicPr/>
                <p:nvPr/>
              </p:nvPicPr>
              <p:blipFill>
                <a:blip r:embed="rId595"/>
                <a:stretch>
                  <a:fillRect/>
                </a:stretch>
              </p:blipFill>
              <p:spPr>
                <a:xfrm>
                  <a:off x="1096493" y="824827"/>
                  <a:ext cx="15228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596">
              <p14:nvContentPartPr>
                <p14:cNvPr id="392" name="Freihand 391">
                  <a:extLst>
                    <a:ext uri="{FF2B5EF4-FFF2-40B4-BE49-F238E27FC236}">
                      <a16:creationId xmlns:a16="http://schemas.microsoft.com/office/drawing/2014/main" id="{75956688-2461-4756-BD3F-3339C1086918}"/>
                    </a:ext>
                  </a:extLst>
                </p14:cNvPr>
                <p14:cNvContentPartPr/>
                <p14:nvPr/>
              </p14:nvContentPartPr>
              <p14:xfrm>
                <a:off x="1264973" y="915907"/>
                <a:ext cx="55800" cy="63720"/>
              </p14:xfrm>
            </p:contentPart>
          </mc:Choice>
          <mc:Fallback>
            <p:pic>
              <p:nvPicPr>
                <p:cNvPr id="392" name="Freihand 391">
                  <a:extLst>
                    <a:ext uri="{FF2B5EF4-FFF2-40B4-BE49-F238E27FC236}">
                      <a16:creationId xmlns:a16="http://schemas.microsoft.com/office/drawing/2014/main" id="{75956688-2461-4756-BD3F-3339C1086918}"/>
                    </a:ext>
                  </a:extLst>
                </p:cNvPr>
                <p:cNvPicPr/>
                <p:nvPr/>
              </p:nvPicPr>
              <p:blipFill>
                <a:blip r:embed="rId597"/>
                <a:stretch>
                  <a:fillRect/>
                </a:stretch>
              </p:blipFill>
              <p:spPr>
                <a:xfrm>
                  <a:off x="1260653" y="911587"/>
                  <a:ext cx="6444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598">
              <p14:nvContentPartPr>
                <p14:cNvPr id="348" name="Freihand 347">
                  <a:extLst>
                    <a:ext uri="{FF2B5EF4-FFF2-40B4-BE49-F238E27FC236}">
                      <a16:creationId xmlns:a16="http://schemas.microsoft.com/office/drawing/2014/main" id="{DCC22FF9-B0F3-4B95-9387-497148888F11}"/>
                    </a:ext>
                  </a:extLst>
                </p14:cNvPr>
                <p14:cNvContentPartPr/>
                <p14:nvPr/>
              </p14:nvContentPartPr>
              <p14:xfrm>
                <a:off x="5004293" y="3723547"/>
                <a:ext cx="15120" cy="180360"/>
              </p14:xfrm>
            </p:contentPart>
          </mc:Choice>
          <mc:Fallback>
            <p:pic>
              <p:nvPicPr>
                <p:cNvPr id="348" name="Freihand 347">
                  <a:extLst>
                    <a:ext uri="{FF2B5EF4-FFF2-40B4-BE49-F238E27FC236}">
                      <a16:creationId xmlns:a16="http://schemas.microsoft.com/office/drawing/2014/main" id="{DCC22FF9-B0F3-4B95-9387-497148888F11}"/>
                    </a:ext>
                  </a:extLst>
                </p:cNvPr>
                <p:cNvPicPr/>
                <p:nvPr/>
              </p:nvPicPr>
              <p:blipFill>
                <a:blip r:embed="rId599"/>
                <a:stretch>
                  <a:fillRect/>
                </a:stretch>
              </p:blipFill>
              <p:spPr>
                <a:xfrm>
                  <a:off x="4999973" y="3719227"/>
                  <a:ext cx="2376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600">
              <p14:nvContentPartPr>
                <p14:cNvPr id="349" name="Freihand 348">
                  <a:extLst>
                    <a:ext uri="{FF2B5EF4-FFF2-40B4-BE49-F238E27FC236}">
                      <a16:creationId xmlns:a16="http://schemas.microsoft.com/office/drawing/2014/main" id="{75BDB76B-A01A-4C68-9B11-E3D60535B3EB}"/>
                    </a:ext>
                  </a:extLst>
                </p14:cNvPr>
                <p14:cNvContentPartPr/>
                <p14:nvPr/>
              </p14:nvContentPartPr>
              <p14:xfrm>
                <a:off x="4907813" y="3877267"/>
                <a:ext cx="190080" cy="63360"/>
              </p14:xfrm>
            </p:contentPart>
          </mc:Choice>
          <mc:Fallback>
            <p:pic>
              <p:nvPicPr>
                <p:cNvPr id="349" name="Freihand 348">
                  <a:extLst>
                    <a:ext uri="{FF2B5EF4-FFF2-40B4-BE49-F238E27FC236}">
                      <a16:creationId xmlns:a16="http://schemas.microsoft.com/office/drawing/2014/main" id="{75BDB76B-A01A-4C68-9B11-E3D60535B3EB}"/>
                    </a:ext>
                  </a:extLst>
                </p:cNvPr>
                <p:cNvPicPr/>
                <p:nvPr/>
              </p:nvPicPr>
              <p:blipFill>
                <a:blip r:embed="rId601"/>
                <a:stretch>
                  <a:fillRect/>
                </a:stretch>
              </p:blipFill>
              <p:spPr>
                <a:xfrm>
                  <a:off x="4903493" y="3872947"/>
                  <a:ext cx="19872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602">
              <p14:nvContentPartPr>
                <p14:cNvPr id="350" name="Freihand 349">
                  <a:extLst>
                    <a:ext uri="{FF2B5EF4-FFF2-40B4-BE49-F238E27FC236}">
                      <a16:creationId xmlns:a16="http://schemas.microsoft.com/office/drawing/2014/main" id="{79D9C21E-F527-4AF9-8ECB-E5140E105300}"/>
                    </a:ext>
                  </a:extLst>
                </p14:cNvPr>
                <p14:cNvContentPartPr/>
                <p14:nvPr/>
              </p14:nvContentPartPr>
              <p14:xfrm>
                <a:off x="4884413" y="3678547"/>
                <a:ext cx="223920" cy="46800"/>
              </p14:xfrm>
            </p:contentPart>
          </mc:Choice>
          <mc:Fallback>
            <p:pic>
              <p:nvPicPr>
                <p:cNvPr id="350" name="Freihand 349">
                  <a:extLst>
                    <a:ext uri="{FF2B5EF4-FFF2-40B4-BE49-F238E27FC236}">
                      <a16:creationId xmlns:a16="http://schemas.microsoft.com/office/drawing/2014/main" id="{79D9C21E-F527-4AF9-8ECB-E5140E105300}"/>
                    </a:ext>
                  </a:extLst>
                </p:cNvPr>
                <p:cNvPicPr/>
                <p:nvPr/>
              </p:nvPicPr>
              <p:blipFill>
                <a:blip r:embed="rId603"/>
                <a:stretch>
                  <a:fillRect/>
                </a:stretch>
              </p:blipFill>
              <p:spPr>
                <a:xfrm>
                  <a:off x="4880093" y="3674227"/>
                  <a:ext cx="232560" cy="55440"/>
                </a:xfrm>
                <a:prstGeom prst="rect">
                  <a:avLst/>
                </a:prstGeom>
              </p:spPr>
            </p:pic>
          </mc:Fallback>
        </mc:AlternateContent>
        <mc:AlternateContent xmlns:mc="http://schemas.openxmlformats.org/markup-compatibility/2006">
          <mc:Choice xmlns:p14="http://schemas.microsoft.com/office/powerpoint/2010/main" Requires="p14">
            <p:contentPart p14:bwMode="auto" r:id="rId604">
              <p14:nvContentPartPr>
                <p14:cNvPr id="351" name="Freihand 350">
                  <a:extLst>
                    <a:ext uri="{FF2B5EF4-FFF2-40B4-BE49-F238E27FC236}">
                      <a16:creationId xmlns:a16="http://schemas.microsoft.com/office/drawing/2014/main" id="{D53606D6-B03E-42CD-838A-B9434A3B0A67}"/>
                    </a:ext>
                  </a:extLst>
                </p14:cNvPr>
                <p14:cNvContentPartPr/>
                <p14:nvPr/>
              </p14:nvContentPartPr>
              <p14:xfrm>
                <a:off x="5101853" y="3599707"/>
                <a:ext cx="151560" cy="118080"/>
              </p14:xfrm>
            </p:contentPart>
          </mc:Choice>
          <mc:Fallback>
            <p:pic>
              <p:nvPicPr>
                <p:cNvPr id="351" name="Freihand 350">
                  <a:extLst>
                    <a:ext uri="{FF2B5EF4-FFF2-40B4-BE49-F238E27FC236}">
                      <a16:creationId xmlns:a16="http://schemas.microsoft.com/office/drawing/2014/main" id="{D53606D6-B03E-42CD-838A-B9434A3B0A67}"/>
                    </a:ext>
                  </a:extLst>
                </p:cNvPr>
                <p:cNvPicPr/>
                <p:nvPr/>
              </p:nvPicPr>
              <p:blipFill>
                <a:blip r:embed="rId605"/>
                <a:stretch>
                  <a:fillRect/>
                </a:stretch>
              </p:blipFill>
              <p:spPr>
                <a:xfrm>
                  <a:off x="5097533" y="3595387"/>
                  <a:ext cx="16020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606">
              <p14:nvContentPartPr>
                <p14:cNvPr id="413" name="Freihand 412">
                  <a:extLst>
                    <a:ext uri="{FF2B5EF4-FFF2-40B4-BE49-F238E27FC236}">
                      <a16:creationId xmlns:a16="http://schemas.microsoft.com/office/drawing/2014/main" id="{224E4386-12E3-4429-A7E2-F4B9F15C2DF7}"/>
                    </a:ext>
                  </a:extLst>
                </p14:cNvPr>
                <p14:cNvContentPartPr/>
                <p14:nvPr/>
              </p14:nvContentPartPr>
              <p14:xfrm>
                <a:off x="2599133" y="2246107"/>
                <a:ext cx="16200" cy="182520"/>
              </p14:xfrm>
            </p:contentPart>
          </mc:Choice>
          <mc:Fallback>
            <p:pic>
              <p:nvPicPr>
                <p:cNvPr id="413" name="Freihand 412">
                  <a:extLst>
                    <a:ext uri="{FF2B5EF4-FFF2-40B4-BE49-F238E27FC236}">
                      <a16:creationId xmlns:a16="http://schemas.microsoft.com/office/drawing/2014/main" id="{224E4386-12E3-4429-A7E2-F4B9F15C2DF7}"/>
                    </a:ext>
                  </a:extLst>
                </p:cNvPr>
                <p:cNvPicPr/>
                <p:nvPr/>
              </p:nvPicPr>
              <p:blipFill>
                <a:blip r:embed="rId607"/>
                <a:stretch>
                  <a:fillRect/>
                </a:stretch>
              </p:blipFill>
              <p:spPr>
                <a:xfrm>
                  <a:off x="2594813" y="2241787"/>
                  <a:ext cx="2484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608">
              <p14:nvContentPartPr>
                <p14:cNvPr id="414" name="Freihand 413">
                  <a:extLst>
                    <a:ext uri="{FF2B5EF4-FFF2-40B4-BE49-F238E27FC236}">
                      <a16:creationId xmlns:a16="http://schemas.microsoft.com/office/drawing/2014/main" id="{32C81658-C785-4D5E-A777-830F036ED407}"/>
                    </a:ext>
                  </a:extLst>
                </p14:cNvPr>
                <p14:cNvContentPartPr/>
                <p14:nvPr/>
              </p14:nvContentPartPr>
              <p14:xfrm>
                <a:off x="2636933" y="2770987"/>
                <a:ext cx="8640" cy="154800"/>
              </p14:xfrm>
            </p:contentPart>
          </mc:Choice>
          <mc:Fallback>
            <p:pic>
              <p:nvPicPr>
                <p:cNvPr id="414" name="Freihand 413">
                  <a:extLst>
                    <a:ext uri="{FF2B5EF4-FFF2-40B4-BE49-F238E27FC236}">
                      <a16:creationId xmlns:a16="http://schemas.microsoft.com/office/drawing/2014/main" id="{32C81658-C785-4D5E-A777-830F036ED407}"/>
                    </a:ext>
                  </a:extLst>
                </p:cNvPr>
                <p:cNvPicPr/>
                <p:nvPr/>
              </p:nvPicPr>
              <p:blipFill>
                <a:blip r:embed="rId609"/>
                <a:stretch>
                  <a:fillRect/>
                </a:stretch>
              </p:blipFill>
              <p:spPr>
                <a:xfrm>
                  <a:off x="2632613" y="2766667"/>
                  <a:ext cx="1728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610">
              <p14:nvContentPartPr>
                <p14:cNvPr id="415" name="Freihand 414">
                  <a:extLst>
                    <a:ext uri="{FF2B5EF4-FFF2-40B4-BE49-F238E27FC236}">
                      <a16:creationId xmlns:a16="http://schemas.microsoft.com/office/drawing/2014/main" id="{766AE5EE-9213-49E9-9A77-928589E22311}"/>
                    </a:ext>
                  </a:extLst>
                </p14:cNvPr>
                <p14:cNvContentPartPr/>
                <p14:nvPr/>
              </p14:nvContentPartPr>
              <p14:xfrm>
                <a:off x="2616413" y="3154387"/>
                <a:ext cx="15120" cy="412200"/>
              </p14:xfrm>
            </p:contentPart>
          </mc:Choice>
          <mc:Fallback>
            <p:pic>
              <p:nvPicPr>
                <p:cNvPr id="415" name="Freihand 414">
                  <a:extLst>
                    <a:ext uri="{FF2B5EF4-FFF2-40B4-BE49-F238E27FC236}">
                      <a16:creationId xmlns:a16="http://schemas.microsoft.com/office/drawing/2014/main" id="{766AE5EE-9213-49E9-9A77-928589E22311}"/>
                    </a:ext>
                  </a:extLst>
                </p:cNvPr>
                <p:cNvPicPr/>
                <p:nvPr/>
              </p:nvPicPr>
              <p:blipFill>
                <a:blip r:embed="rId611"/>
                <a:stretch>
                  <a:fillRect/>
                </a:stretch>
              </p:blipFill>
              <p:spPr>
                <a:xfrm>
                  <a:off x="2612093" y="3150067"/>
                  <a:ext cx="23760" cy="420840"/>
                </a:xfrm>
                <a:prstGeom prst="rect">
                  <a:avLst/>
                </a:prstGeom>
              </p:spPr>
            </p:pic>
          </mc:Fallback>
        </mc:AlternateContent>
        <mc:AlternateContent xmlns:mc="http://schemas.openxmlformats.org/markup-compatibility/2006">
          <mc:Choice xmlns:p14="http://schemas.microsoft.com/office/powerpoint/2010/main" Requires="p14">
            <p:contentPart p14:bwMode="auto" r:id="rId612">
              <p14:nvContentPartPr>
                <p14:cNvPr id="394" name="Freihand 393">
                  <a:extLst>
                    <a:ext uri="{FF2B5EF4-FFF2-40B4-BE49-F238E27FC236}">
                      <a16:creationId xmlns:a16="http://schemas.microsoft.com/office/drawing/2014/main" id="{E49113A0-4E1F-4C26-BD1C-504EE60FB646}"/>
                    </a:ext>
                  </a:extLst>
                </p14:cNvPr>
                <p14:cNvContentPartPr/>
                <p14:nvPr/>
              </p14:nvContentPartPr>
              <p14:xfrm>
                <a:off x="3473573" y="2855227"/>
                <a:ext cx="599040" cy="704160"/>
              </p14:xfrm>
            </p:contentPart>
          </mc:Choice>
          <mc:Fallback>
            <p:pic>
              <p:nvPicPr>
                <p:cNvPr id="394" name="Freihand 393">
                  <a:extLst>
                    <a:ext uri="{FF2B5EF4-FFF2-40B4-BE49-F238E27FC236}">
                      <a16:creationId xmlns:a16="http://schemas.microsoft.com/office/drawing/2014/main" id="{E49113A0-4E1F-4C26-BD1C-504EE60FB646}"/>
                    </a:ext>
                  </a:extLst>
                </p:cNvPr>
                <p:cNvPicPr/>
                <p:nvPr/>
              </p:nvPicPr>
              <p:blipFill>
                <a:blip r:embed="rId613"/>
                <a:stretch>
                  <a:fillRect/>
                </a:stretch>
              </p:blipFill>
              <p:spPr>
                <a:xfrm>
                  <a:off x="3469253" y="2850907"/>
                  <a:ext cx="607680" cy="712800"/>
                </a:xfrm>
                <a:prstGeom prst="rect">
                  <a:avLst/>
                </a:prstGeom>
              </p:spPr>
            </p:pic>
          </mc:Fallback>
        </mc:AlternateContent>
        <mc:AlternateContent xmlns:mc="http://schemas.openxmlformats.org/markup-compatibility/2006">
          <mc:Choice xmlns:p14="http://schemas.microsoft.com/office/powerpoint/2010/main" Requires="p14">
            <p:contentPart p14:bwMode="auto" r:id="rId614">
              <p14:nvContentPartPr>
                <p14:cNvPr id="395" name="Freihand 394">
                  <a:extLst>
                    <a:ext uri="{FF2B5EF4-FFF2-40B4-BE49-F238E27FC236}">
                      <a16:creationId xmlns:a16="http://schemas.microsoft.com/office/drawing/2014/main" id="{CB986984-C932-4C19-8DEA-BE3CEE0DA40D}"/>
                    </a:ext>
                  </a:extLst>
                </p14:cNvPr>
                <p14:cNvContentPartPr/>
                <p14:nvPr/>
              </p14:nvContentPartPr>
              <p14:xfrm>
                <a:off x="3678773" y="3361387"/>
                <a:ext cx="42840" cy="81360"/>
              </p14:xfrm>
            </p:contentPart>
          </mc:Choice>
          <mc:Fallback>
            <p:pic>
              <p:nvPicPr>
                <p:cNvPr id="395" name="Freihand 394">
                  <a:extLst>
                    <a:ext uri="{FF2B5EF4-FFF2-40B4-BE49-F238E27FC236}">
                      <a16:creationId xmlns:a16="http://schemas.microsoft.com/office/drawing/2014/main" id="{CB986984-C932-4C19-8DEA-BE3CEE0DA40D}"/>
                    </a:ext>
                  </a:extLst>
                </p:cNvPr>
                <p:cNvPicPr/>
                <p:nvPr/>
              </p:nvPicPr>
              <p:blipFill>
                <a:blip r:embed="rId615"/>
                <a:stretch>
                  <a:fillRect/>
                </a:stretch>
              </p:blipFill>
              <p:spPr>
                <a:xfrm>
                  <a:off x="3674453" y="3357067"/>
                  <a:ext cx="5148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616">
              <p14:nvContentPartPr>
                <p14:cNvPr id="397" name="Freihand 396">
                  <a:extLst>
                    <a:ext uri="{FF2B5EF4-FFF2-40B4-BE49-F238E27FC236}">
                      <a16:creationId xmlns:a16="http://schemas.microsoft.com/office/drawing/2014/main" id="{D740C001-073F-4B3C-BD17-7B8FCAC3CCF0}"/>
                    </a:ext>
                  </a:extLst>
                </p14:cNvPr>
                <p14:cNvContentPartPr/>
                <p14:nvPr/>
              </p14:nvContentPartPr>
              <p14:xfrm>
                <a:off x="4196453" y="3425467"/>
                <a:ext cx="44280" cy="151560"/>
              </p14:xfrm>
            </p:contentPart>
          </mc:Choice>
          <mc:Fallback>
            <p:pic>
              <p:nvPicPr>
                <p:cNvPr id="397" name="Freihand 396">
                  <a:extLst>
                    <a:ext uri="{FF2B5EF4-FFF2-40B4-BE49-F238E27FC236}">
                      <a16:creationId xmlns:a16="http://schemas.microsoft.com/office/drawing/2014/main" id="{D740C001-073F-4B3C-BD17-7B8FCAC3CCF0}"/>
                    </a:ext>
                  </a:extLst>
                </p:cNvPr>
                <p:cNvPicPr/>
                <p:nvPr/>
              </p:nvPicPr>
              <p:blipFill>
                <a:blip r:embed="rId617"/>
                <a:stretch>
                  <a:fillRect/>
                </a:stretch>
              </p:blipFill>
              <p:spPr>
                <a:xfrm>
                  <a:off x="4192133" y="3421147"/>
                  <a:ext cx="5292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618">
              <p14:nvContentPartPr>
                <p14:cNvPr id="398" name="Freihand 397">
                  <a:extLst>
                    <a:ext uri="{FF2B5EF4-FFF2-40B4-BE49-F238E27FC236}">
                      <a16:creationId xmlns:a16="http://schemas.microsoft.com/office/drawing/2014/main" id="{BD37E80B-672F-450A-B7CC-A78FC6F55D15}"/>
                    </a:ext>
                  </a:extLst>
                </p14:cNvPr>
                <p14:cNvContentPartPr/>
                <p14:nvPr/>
              </p14:nvContentPartPr>
              <p14:xfrm>
                <a:off x="4184213" y="3546067"/>
                <a:ext cx="122760" cy="85320"/>
              </p14:xfrm>
            </p:contentPart>
          </mc:Choice>
          <mc:Fallback>
            <p:pic>
              <p:nvPicPr>
                <p:cNvPr id="398" name="Freihand 397">
                  <a:extLst>
                    <a:ext uri="{FF2B5EF4-FFF2-40B4-BE49-F238E27FC236}">
                      <a16:creationId xmlns:a16="http://schemas.microsoft.com/office/drawing/2014/main" id="{BD37E80B-672F-450A-B7CC-A78FC6F55D15}"/>
                    </a:ext>
                  </a:extLst>
                </p:cNvPr>
                <p:cNvPicPr/>
                <p:nvPr/>
              </p:nvPicPr>
              <p:blipFill>
                <a:blip r:embed="rId619"/>
                <a:stretch>
                  <a:fillRect/>
                </a:stretch>
              </p:blipFill>
              <p:spPr>
                <a:xfrm>
                  <a:off x="4179893" y="3541747"/>
                  <a:ext cx="13140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620">
              <p14:nvContentPartPr>
                <p14:cNvPr id="399" name="Freihand 398">
                  <a:extLst>
                    <a:ext uri="{FF2B5EF4-FFF2-40B4-BE49-F238E27FC236}">
                      <a16:creationId xmlns:a16="http://schemas.microsoft.com/office/drawing/2014/main" id="{8EB57B08-C17D-4E95-B553-7C5082B4D433}"/>
                    </a:ext>
                  </a:extLst>
                </p14:cNvPr>
                <p14:cNvContentPartPr/>
                <p14:nvPr/>
              </p14:nvContentPartPr>
              <p14:xfrm>
                <a:off x="4087373" y="3390187"/>
                <a:ext cx="153720" cy="79560"/>
              </p14:xfrm>
            </p:contentPart>
          </mc:Choice>
          <mc:Fallback>
            <p:pic>
              <p:nvPicPr>
                <p:cNvPr id="399" name="Freihand 398">
                  <a:extLst>
                    <a:ext uri="{FF2B5EF4-FFF2-40B4-BE49-F238E27FC236}">
                      <a16:creationId xmlns:a16="http://schemas.microsoft.com/office/drawing/2014/main" id="{8EB57B08-C17D-4E95-B553-7C5082B4D433}"/>
                    </a:ext>
                  </a:extLst>
                </p:cNvPr>
                <p:cNvPicPr/>
                <p:nvPr/>
              </p:nvPicPr>
              <p:blipFill>
                <a:blip r:embed="rId621"/>
                <a:stretch>
                  <a:fillRect/>
                </a:stretch>
              </p:blipFill>
              <p:spPr>
                <a:xfrm>
                  <a:off x="4083053" y="3385867"/>
                  <a:ext cx="16236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622">
              <p14:nvContentPartPr>
                <p14:cNvPr id="400" name="Freihand 399">
                  <a:extLst>
                    <a:ext uri="{FF2B5EF4-FFF2-40B4-BE49-F238E27FC236}">
                      <a16:creationId xmlns:a16="http://schemas.microsoft.com/office/drawing/2014/main" id="{1B2CE334-F4E7-41BE-9753-3782D4FA7B1B}"/>
                    </a:ext>
                  </a:extLst>
                </p14:cNvPr>
                <p14:cNvContentPartPr/>
                <p14:nvPr/>
              </p14:nvContentPartPr>
              <p14:xfrm>
                <a:off x="4239653" y="3274987"/>
                <a:ext cx="114840" cy="102600"/>
              </p14:xfrm>
            </p:contentPart>
          </mc:Choice>
          <mc:Fallback>
            <p:pic>
              <p:nvPicPr>
                <p:cNvPr id="400" name="Freihand 399">
                  <a:extLst>
                    <a:ext uri="{FF2B5EF4-FFF2-40B4-BE49-F238E27FC236}">
                      <a16:creationId xmlns:a16="http://schemas.microsoft.com/office/drawing/2014/main" id="{1B2CE334-F4E7-41BE-9753-3782D4FA7B1B}"/>
                    </a:ext>
                  </a:extLst>
                </p:cNvPr>
                <p:cNvPicPr/>
                <p:nvPr/>
              </p:nvPicPr>
              <p:blipFill>
                <a:blip r:embed="rId623"/>
                <a:stretch>
                  <a:fillRect/>
                </a:stretch>
              </p:blipFill>
              <p:spPr>
                <a:xfrm>
                  <a:off x="4235333" y="3270667"/>
                  <a:ext cx="12348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624">
              <p14:nvContentPartPr>
                <p14:cNvPr id="401" name="Freihand 400">
                  <a:extLst>
                    <a:ext uri="{FF2B5EF4-FFF2-40B4-BE49-F238E27FC236}">
                      <a16:creationId xmlns:a16="http://schemas.microsoft.com/office/drawing/2014/main" id="{EB5A69BA-2B3C-4C64-80ED-05E4F1779937}"/>
                    </a:ext>
                  </a:extLst>
                </p14:cNvPr>
                <p14:cNvContentPartPr/>
                <p14:nvPr/>
              </p14:nvContentPartPr>
              <p14:xfrm>
                <a:off x="4374293" y="3173467"/>
                <a:ext cx="48960" cy="103320"/>
              </p14:xfrm>
            </p:contentPart>
          </mc:Choice>
          <mc:Fallback>
            <p:pic>
              <p:nvPicPr>
                <p:cNvPr id="401" name="Freihand 400">
                  <a:extLst>
                    <a:ext uri="{FF2B5EF4-FFF2-40B4-BE49-F238E27FC236}">
                      <a16:creationId xmlns:a16="http://schemas.microsoft.com/office/drawing/2014/main" id="{EB5A69BA-2B3C-4C64-80ED-05E4F1779937}"/>
                    </a:ext>
                  </a:extLst>
                </p:cNvPr>
                <p:cNvPicPr/>
                <p:nvPr/>
              </p:nvPicPr>
              <p:blipFill>
                <a:blip r:embed="rId625"/>
                <a:stretch>
                  <a:fillRect/>
                </a:stretch>
              </p:blipFill>
              <p:spPr>
                <a:xfrm>
                  <a:off x="4369973" y="3169147"/>
                  <a:ext cx="5760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626">
              <p14:nvContentPartPr>
                <p14:cNvPr id="418" name="Freihand 417">
                  <a:extLst>
                    <a:ext uri="{FF2B5EF4-FFF2-40B4-BE49-F238E27FC236}">
                      <a16:creationId xmlns:a16="http://schemas.microsoft.com/office/drawing/2014/main" id="{393EC3B0-2C30-476D-B7AD-BB5D24754574}"/>
                    </a:ext>
                  </a:extLst>
                </p14:cNvPr>
                <p14:cNvContentPartPr/>
                <p14:nvPr/>
              </p14:nvContentPartPr>
              <p14:xfrm>
                <a:off x="3685973" y="3431227"/>
                <a:ext cx="29160" cy="376920"/>
              </p14:xfrm>
            </p:contentPart>
          </mc:Choice>
          <mc:Fallback>
            <p:pic>
              <p:nvPicPr>
                <p:cNvPr id="418" name="Freihand 417">
                  <a:extLst>
                    <a:ext uri="{FF2B5EF4-FFF2-40B4-BE49-F238E27FC236}">
                      <a16:creationId xmlns:a16="http://schemas.microsoft.com/office/drawing/2014/main" id="{393EC3B0-2C30-476D-B7AD-BB5D24754574}"/>
                    </a:ext>
                  </a:extLst>
                </p:cNvPr>
                <p:cNvPicPr/>
                <p:nvPr/>
              </p:nvPicPr>
              <p:blipFill>
                <a:blip r:embed="rId627"/>
                <a:stretch>
                  <a:fillRect/>
                </a:stretch>
              </p:blipFill>
              <p:spPr>
                <a:xfrm>
                  <a:off x="3681653" y="3426907"/>
                  <a:ext cx="37800" cy="385560"/>
                </a:xfrm>
                <a:prstGeom prst="rect">
                  <a:avLst/>
                </a:prstGeom>
              </p:spPr>
            </p:pic>
          </mc:Fallback>
        </mc:AlternateContent>
        <mc:AlternateContent xmlns:mc="http://schemas.openxmlformats.org/markup-compatibility/2006">
          <mc:Choice xmlns:p14="http://schemas.microsoft.com/office/powerpoint/2010/main" Requires="p14">
            <p:contentPart p14:bwMode="auto" r:id="rId628">
              <p14:nvContentPartPr>
                <p14:cNvPr id="353" name="Freihand 352">
                  <a:extLst>
                    <a:ext uri="{FF2B5EF4-FFF2-40B4-BE49-F238E27FC236}">
                      <a16:creationId xmlns:a16="http://schemas.microsoft.com/office/drawing/2014/main" id="{78DE47CC-5EA2-4350-B8C1-083E3E68FD83}"/>
                    </a:ext>
                  </a:extLst>
                </p14:cNvPr>
                <p14:cNvContentPartPr/>
                <p14:nvPr/>
              </p14:nvContentPartPr>
              <p14:xfrm>
                <a:off x="3114653" y="3345187"/>
                <a:ext cx="9360" cy="189720"/>
              </p14:xfrm>
            </p:contentPart>
          </mc:Choice>
          <mc:Fallback>
            <p:pic>
              <p:nvPicPr>
                <p:cNvPr id="353" name="Freihand 352">
                  <a:extLst>
                    <a:ext uri="{FF2B5EF4-FFF2-40B4-BE49-F238E27FC236}">
                      <a16:creationId xmlns:a16="http://schemas.microsoft.com/office/drawing/2014/main" id="{78DE47CC-5EA2-4350-B8C1-083E3E68FD83}"/>
                    </a:ext>
                  </a:extLst>
                </p:cNvPr>
                <p:cNvPicPr/>
                <p:nvPr/>
              </p:nvPicPr>
              <p:blipFill>
                <a:blip r:embed="rId629"/>
                <a:stretch>
                  <a:fillRect/>
                </a:stretch>
              </p:blipFill>
              <p:spPr>
                <a:xfrm>
                  <a:off x="3110333" y="3340867"/>
                  <a:ext cx="1800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630">
              <p14:nvContentPartPr>
                <p14:cNvPr id="356" name="Freihand 355">
                  <a:extLst>
                    <a:ext uri="{FF2B5EF4-FFF2-40B4-BE49-F238E27FC236}">
                      <a16:creationId xmlns:a16="http://schemas.microsoft.com/office/drawing/2014/main" id="{A42FA3B1-B6D4-4A0D-B366-CACCFF70BEAB}"/>
                    </a:ext>
                  </a:extLst>
                </p14:cNvPr>
                <p14:cNvContentPartPr/>
                <p14:nvPr/>
              </p14:nvContentPartPr>
              <p14:xfrm>
                <a:off x="1618853" y="3342307"/>
                <a:ext cx="394200" cy="11880"/>
              </p14:xfrm>
            </p:contentPart>
          </mc:Choice>
          <mc:Fallback>
            <p:pic>
              <p:nvPicPr>
                <p:cNvPr id="356" name="Freihand 355">
                  <a:extLst>
                    <a:ext uri="{FF2B5EF4-FFF2-40B4-BE49-F238E27FC236}">
                      <a16:creationId xmlns:a16="http://schemas.microsoft.com/office/drawing/2014/main" id="{A42FA3B1-B6D4-4A0D-B366-CACCFF70BEAB}"/>
                    </a:ext>
                  </a:extLst>
                </p:cNvPr>
                <p:cNvPicPr/>
                <p:nvPr/>
              </p:nvPicPr>
              <p:blipFill>
                <a:blip r:embed="rId631"/>
                <a:stretch>
                  <a:fillRect/>
                </a:stretch>
              </p:blipFill>
              <p:spPr>
                <a:xfrm>
                  <a:off x="1614533" y="3337987"/>
                  <a:ext cx="40284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632">
              <p14:nvContentPartPr>
                <p14:cNvPr id="357" name="Freihand 356">
                  <a:extLst>
                    <a:ext uri="{FF2B5EF4-FFF2-40B4-BE49-F238E27FC236}">
                      <a16:creationId xmlns:a16="http://schemas.microsoft.com/office/drawing/2014/main" id="{E42A4D6D-5A5F-4F82-B9F8-6AD4A61CC194}"/>
                    </a:ext>
                  </a:extLst>
                </p14:cNvPr>
                <p14:cNvContentPartPr/>
                <p14:nvPr/>
              </p14:nvContentPartPr>
              <p14:xfrm>
                <a:off x="2083973" y="3341587"/>
                <a:ext cx="853560" cy="19440"/>
              </p14:xfrm>
            </p:contentPart>
          </mc:Choice>
          <mc:Fallback>
            <p:pic>
              <p:nvPicPr>
                <p:cNvPr id="357" name="Freihand 356">
                  <a:extLst>
                    <a:ext uri="{FF2B5EF4-FFF2-40B4-BE49-F238E27FC236}">
                      <a16:creationId xmlns:a16="http://schemas.microsoft.com/office/drawing/2014/main" id="{E42A4D6D-5A5F-4F82-B9F8-6AD4A61CC194}"/>
                    </a:ext>
                  </a:extLst>
                </p:cNvPr>
                <p:cNvPicPr/>
                <p:nvPr/>
              </p:nvPicPr>
              <p:blipFill>
                <a:blip r:embed="rId633"/>
                <a:stretch>
                  <a:fillRect/>
                </a:stretch>
              </p:blipFill>
              <p:spPr>
                <a:xfrm>
                  <a:off x="2079653" y="3337267"/>
                  <a:ext cx="86220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634">
              <p14:nvContentPartPr>
                <p14:cNvPr id="358" name="Freihand 357">
                  <a:extLst>
                    <a:ext uri="{FF2B5EF4-FFF2-40B4-BE49-F238E27FC236}">
                      <a16:creationId xmlns:a16="http://schemas.microsoft.com/office/drawing/2014/main" id="{6CFC392F-FB18-4196-8B25-56E1BCE87AC0}"/>
                    </a:ext>
                  </a:extLst>
                </p14:cNvPr>
                <p14:cNvContentPartPr/>
                <p14:nvPr/>
              </p14:nvContentPartPr>
              <p14:xfrm>
                <a:off x="2997293" y="3346987"/>
                <a:ext cx="217440" cy="14040"/>
              </p14:xfrm>
            </p:contentPart>
          </mc:Choice>
          <mc:Fallback>
            <p:pic>
              <p:nvPicPr>
                <p:cNvPr id="358" name="Freihand 357">
                  <a:extLst>
                    <a:ext uri="{FF2B5EF4-FFF2-40B4-BE49-F238E27FC236}">
                      <a16:creationId xmlns:a16="http://schemas.microsoft.com/office/drawing/2014/main" id="{6CFC392F-FB18-4196-8B25-56E1BCE87AC0}"/>
                    </a:ext>
                  </a:extLst>
                </p:cNvPr>
                <p:cNvPicPr/>
                <p:nvPr/>
              </p:nvPicPr>
              <p:blipFill>
                <a:blip r:embed="rId635"/>
                <a:stretch>
                  <a:fillRect/>
                </a:stretch>
              </p:blipFill>
              <p:spPr>
                <a:xfrm>
                  <a:off x="2992973" y="3342667"/>
                  <a:ext cx="22608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636">
              <p14:nvContentPartPr>
                <p14:cNvPr id="447" name="Freihand 446">
                  <a:extLst>
                    <a:ext uri="{FF2B5EF4-FFF2-40B4-BE49-F238E27FC236}">
                      <a16:creationId xmlns:a16="http://schemas.microsoft.com/office/drawing/2014/main" id="{262459A6-66FC-4CAD-959B-61F48E10AC3C}"/>
                    </a:ext>
                  </a:extLst>
                </p14:cNvPr>
                <p14:cNvContentPartPr/>
                <p14:nvPr/>
              </p14:nvContentPartPr>
              <p14:xfrm>
                <a:off x="3858413" y="2526907"/>
                <a:ext cx="141120" cy="522360"/>
              </p14:xfrm>
            </p:contentPart>
          </mc:Choice>
          <mc:Fallback>
            <p:pic>
              <p:nvPicPr>
                <p:cNvPr id="447" name="Freihand 446">
                  <a:extLst>
                    <a:ext uri="{FF2B5EF4-FFF2-40B4-BE49-F238E27FC236}">
                      <a16:creationId xmlns:a16="http://schemas.microsoft.com/office/drawing/2014/main" id="{262459A6-66FC-4CAD-959B-61F48E10AC3C}"/>
                    </a:ext>
                  </a:extLst>
                </p:cNvPr>
                <p:cNvPicPr/>
                <p:nvPr/>
              </p:nvPicPr>
              <p:blipFill>
                <a:blip r:embed="rId637"/>
                <a:stretch>
                  <a:fillRect/>
                </a:stretch>
              </p:blipFill>
              <p:spPr>
                <a:xfrm>
                  <a:off x="3854093" y="2522587"/>
                  <a:ext cx="149760" cy="531000"/>
                </a:xfrm>
                <a:prstGeom prst="rect">
                  <a:avLst/>
                </a:prstGeom>
              </p:spPr>
            </p:pic>
          </mc:Fallback>
        </mc:AlternateContent>
        <mc:AlternateContent xmlns:mc="http://schemas.openxmlformats.org/markup-compatibility/2006">
          <mc:Choice xmlns:p14="http://schemas.microsoft.com/office/powerpoint/2010/main" Requires="p14">
            <p:contentPart p14:bwMode="auto" r:id="rId638">
              <p14:nvContentPartPr>
                <p14:cNvPr id="448" name="Freihand 447">
                  <a:extLst>
                    <a:ext uri="{FF2B5EF4-FFF2-40B4-BE49-F238E27FC236}">
                      <a16:creationId xmlns:a16="http://schemas.microsoft.com/office/drawing/2014/main" id="{07C56527-C2A1-4E2B-A851-97A57452D74B}"/>
                    </a:ext>
                  </a:extLst>
                </p14:cNvPr>
                <p14:cNvContentPartPr/>
                <p14:nvPr/>
              </p14:nvContentPartPr>
              <p14:xfrm>
                <a:off x="3767333" y="2887987"/>
                <a:ext cx="272160" cy="252360"/>
              </p14:xfrm>
            </p:contentPart>
          </mc:Choice>
          <mc:Fallback>
            <p:pic>
              <p:nvPicPr>
                <p:cNvPr id="448" name="Freihand 447">
                  <a:extLst>
                    <a:ext uri="{FF2B5EF4-FFF2-40B4-BE49-F238E27FC236}">
                      <a16:creationId xmlns:a16="http://schemas.microsoft.com/office/drawing/2014/main" id="{07C56527-C2A1-4E2B-A851-97A57452D74B}"/>
                    </a:ext>
                  </a:extLst>
                </p:cNvPr>
                <p:cNvPicPr/>
                <p:nvPr/>
              </p:nvPicPr>
              <p:blipFill>
                <a:blip r:embed="rId639"/>
                <a:stretch>
                  <a:fillRect/>
                </a:stretch>
              </p:blipFill>
              <p:spPr>
                <a:xfrm>
                  <a:off x="3763013" y="2883667"/>
                  <a:ext cx="280800" cy="261000"/>
                </a:xfrm>
                <a:prstGeom prst="rect">
                  <a:avLst/>
                </a:prstGeom>
              </p:spPr>
            </p:pic>
          </mc:Fallback>
        </mc:AlternateContent>
        <mc:AlternateContent xmlns:mc="http://schemas.openxmlformats.org/markup-compatibility/2006">
          <mc:Choice xmlns:p14="http://schemas.microsoft.com/office/powerpoint/2010/main" Requires="p14">
            <p:contentPart p14:bwMode="auto" r:id="rId640">
              <p14:nvContentPartPr>
                <p14:cNvPr id="450" name="Freihand 449">
                  <a:extLst>
                    <a:ext uri="{FF2B5EF4-FFF2-40B4-BE49-F238E27FC236}">
                      <a16:creationId xmlns:a16="http://schemas.microsoft.com/office/drawing/2014/main" id="{66E8D3C3-5A23-46A5-8E33-AB6C3B707D0F}"/>
                    </a:ext>
                  </a:extLst>
                </p14:cNvPr>
                <p14:cNvContentPartPr/>
                <p14:nvPr/>
              </p14:nvContentPartPr>
              <p14:xfrm>
                <a:off x="4192133" y="2283907"/>
                <a:ext cx="17280" cy="133200"/>
              </p14:xfrm>
            </p:contentPart>
          </mc:Choice>
          <mc:Fallback>
            <p:pic>
              <p:nvPicPr>
                <p:cNvPr id="450" name="Freihand 449">
                  <a:extLst>
                    <a:ext uri="{FF2B5EF4-FFF2-40B4-BE49-F238E27FC236}">
                      <a16:creationId xmlns:a16="http://schemas.microsoft.com/office/drawing/2014/main" id="{66E8D3C3-5A23-46A5-8E33-AB6C3B707D0F}"/>
                    </a:ext>
                  </a:extLst>
                </p:cNvPr>
                <p:cNvPicPr/>
                <p:nvPr/>
              </p:nvPicPr>
              <p:blipFill>
                <a:blip r:embed="rId641"/>
                <a:stretch>
                  <a:fillRect/>
                </a:stretch>
              </p:blipFill>
              <p:spPr>
                <a:xfrm>
                  <a:off x="4187813" y="2279587"/>
                  <a:ext cx="2592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642">
              <p14:nvContentPartPr>
                <p14:cNvPr id="451" name="Freihand 450">
                  <a:extLst>
                    <a:ext uri="{FF2B5EF4-FFF2-40B4-BE49-F238E27FC236}">
                      <a16:creationId xmlns:a16="http://schemas.microsoft.com/office/drawing/2014/main" id="{B6C21C26-D1DB-4449-B28B-43DD3DC34674}"/>
                    </a:ext>
                  </a:extLst>
                </p14:cNvPr>
                <p14:cNvContentPartPr/>
                <p14:nvPr/>
              </p14:nvContentPartPr>
              <p14:xfrm>
                <a:off x="4187813" y="2258347"/>
                <a:ext cx="140040" cy="77400"/>
              </p14:xfrm>
            </p:contentPart>
          </mc:Choice>
          <mc:Fallback>
            <p:pic>
              <p:nvPicPr>
                <p:cNvPr id="451" name="Freihand 450">
                  <a:extLst>
                    <a:ext uri="{FF2B5EF4-FFF2-40B4-BE49-F238E27FC236}">
                      <a16:creationId xmlns:a16="http://schemas.microsoft.com/office/drawing/2014/main" id="{B6C21C26-D1DB-4449-B28B-43DD3DC34674}"/>
                    </a:ext>
                  </a:extLst>
                </p:cNvPr>
                <p:cNvPicPr/>
                <p:nvPr/>
              </p:nvPicPr>
              <p:blipFill>
                <a:blip r:embed="rId643"/>
                <a:stretch>
                  <a:fillRect/>
                </a:stretch>
              </p:blipFill>
              <p:spPr>
                <a:xfrm>
                  <a:off x="4183493" y="2254027"/>
                  <a:ext cx="14868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644">
              <p14:nvContentPartPr>
                <p14:cNvPr id="452" name="Freihand 451">
                  <a:extLst>
                    <a:ext uri="{FF2B5EF4-FFF2-40B4-BE49-F238E27FC236}">
                      <a16:creationId xmlns:a16="http://schemas.microsoft.com/office/drawing/2014/main" id="{82F8DF5D-ECDA-4922-B365-4319E6B873E1}"/>
                    </a:ext>
                  </a:extLst>
                </p14:cNvPr>
                <p14:cNvContentPartPr/>
                <p14:nvPr/>
              </p14:nvContentPartPr>
              <p14:xfrm>
                <a:off x="4207973" y="2367427"/>
                <a:ext cx="120600" cy="50400"/>
              </p14:xfrm>
            </p:contentPart>
          </mc:Choice>
          <mc:Fallback>
            <p:pic>
              <p:nvPicPr>
                <p:cNvPr id="452" name="Freihand 451">
                  <a:extLst>
                    <a:ext uri="{FF2B5EF4-FFF2-40B4-BE49-F238E27FC236}">
                      <a16:creationId xmlns:a16="http://schemas.microsoft.com/office/drawing/2014/main" id="{82F8DF5D-ECDA-4922-B365-4319E6B873E1}"/>
                    </a:ext>
                  </a:extLst>
                </p:cNvPr>
                <p:cNvPicPr/>
                <p:nvPr/>
              </p:nvPicPr>
              <p:blipFill>
                <a:blip r:embed="rId645"/>
                <a:stretch>
                  <a:fillRect/>
                </a:stretch>
              </p:blipFill>
              <p:spPr>
                <a:xfrm>
                  <a:off x="4203653" y="2363107"/>
                  <a:ext cx="12924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646">
              <p14:nvContentPartPr>
                <p14:cNvPr id="453" name="Freihand 452">
                  <a:extLst>
                    <a:ext uri="{FF2B5EF4-FFF2-40B4-BE49-F238E27FC236}">
                      <a16:creationId xmlns:a16="http://schemas.microsoft.com/office/drawing/2014/main" id="{BBE70329-C27D-4470-9B14-1917015107FC}"/>
                    </a:ext>
                  </a:extLst>
                </p14:cNvPr>
                <p14:cNvContentPartPr/>
                <p14:nvPr/>
              </p14:nvContentPartPr>
              <p14:xfrm>
                <a:off x="4350173" y="2209747"/>
                <a:ext cx="177120" cy="154440"/>
              </p14:xfrm>
            </p:contentPart>
          </mc:Choice>
          <mc:Fallback>
            <p:pic>
              <p:nvPicPr>
                <p:cNvPr id="453" name="Freihand 452">
                  <a:extLst>
                    <a:ext uri="{FF2B5EF4-FFF2-40B4-BE49-F238E27FC236}">
                      <a16:creationId xmlns:a16="http://schemas.microsoft.com/office/drawing/2014/main" id="{BBE70329-C27D-4470-9B14-1917015107FC}"/>
                    </a:ext>
                  </a:extLst>
                </p:cNvPr>
                <p:cNvPicPr/>
                <p:nvPr/>
              </p:nvPicPr>
              <p:blipFill>
                <a:blip r:embed="rId647"/>
                <a:stretch>
                  <a:fillRect/>
                </a:stretch>
              </p:blipFill>
              <p:spPr>
                <a:xfrm>
                  <a:off x="4345853" y="2205427"/>
                  <a:ext cx="18576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648">
              <p14:nvContentPartPr>
                <p14:cNvPr id="454" name="Freihand 453">
                  <a:extLst>
                    <a:ext uri="{FF2B5EF4-FFF2-40B4-BE49-F238E27FC236}">
                      <a16:creationId xmlns:a16="http://schemas.microsoft.com/office/drawing/2014/main" id="{5733E253-FC06-40E2-8E9D-B1D7EC9578FA}"/>
                    </a:ext>
                  </a:extLst>
                </p14:cNvPr>
                <p14:cNvContentPartPr/>
                <p14:nvPr/>
              </p14:nvContentPartPr>
              <p14:xfrm>
                <a:off x="4569053" y="2190667"/>
                <a:ext cx="107280" cy="124560"/>
              </p14:xfrm>
            </p:contentPart>
          </mc:Choice>
          <mc:Fallback>
            <p:pic>
              <p:nvPicPr>
                <p:cNvPr id="454" name="Freihand 453">
                  <a:extLst>
                    <a:ext uri="{FF2B5EF4-FFF2-40B4-BE49-F238E27FC236}">
                      <a16:creationId xmlns:a16="http://schemas.microsoft.com/office/drawing/2014/main" id="{5733E253-FC06-40E2-8E9D-B1D7EC9578FA}"/>
                    </a:ext>
                  </a:extLst>
                </p:cNvPr>
                <p:cNvPicPr/>
                <p:nvPr/>
              </p:nvPicPr>
              <p:blipFill>
                <a:blip r:embed="rId649"/>
                <a:stretch>
                  <a:fillRect/>
                </a:stretch>
              </p:blipFill>
              <p:spPr>
                <a:xfrm>
                  <a:off x="4564733" y="2186347"/>
                  <a:ext cx="11592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650">
              <p14:nvContentPartPr>
                <p14:cNvPr id="455" name="Freihand 454">
                  <a:extLst>
                    <a:ext uri="{FF2B5EF4-FFF2-40B4-BE49-F238E27FC236}">
                      <a16:creationId xmlns:a16="http://schemas.microsoft.com/office/drawing/2014/main" id="{B27EE98D-EC1D-4936-A522-496B8A196001}"/>
                    </a:ext>
                  </a:extLst>
                </p14:cNvPr>
                <p14:cNvContentPartPr/>
                <p14:nvPr/>
              </p14:nvContentPartPr>
              <p14:xfrm>
                <a:off x="4636373" y="2229907"/>
                <a:ext cx="391320" cy="64440"/>
              </p14:xfrm>
            </p:contentPart>
          </mc:Choice>
          <mc:Fallback>
            <p:pic>
              <p:nvPicPr>
                <p:cNvPr id="455" name="Freihand 454">
                  <a:extLst>
                    <a:ext uri="{FF2B5EF4-FFF2-40B4-BE49-F238E27FC236}">
                      <a16:creationId xmlns:a16="http://schemas.microsoft.com/office/drawing/2014/main" id="{B27EE98D-EC1D-4936-A522-496B8A196001}"/>
                    </a:ext>
                  </a:extLst>
                </p:cNvPr>
                <p:cNvPicPr/>
                <p:nvPr/>
              </p:nvPicPr>
              <p:blipFill>
                <a:blip r:embed="rId651"/>
                <a:stretch>
                  <a:fillRect/>
                </a:stretch>
              </p:blipFill>
              <p:spPr>
                <a:xfrm>
                  <a:off x="4632053" y="2225587"/>
                  <a:ext cx="39996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652">
              <p14:nvContentPartPr>
                <p14:cNvPr id="456" name="Freihand 455">
                  <a:extLst>
                    <a:ext uri="{FF2B5EF4-FFF2-40B4-BE49-F238E27FC236}">
                      <a16:creationId xmlns:a16="http://schemas.microsoft.com/office/drawing/2014/main" id="{CB20591C-7ABE-46CA-B59D-379B6B73CAC3}"/>
                    </a:ext>
                  </a:extLst>
                </p14:cNvPr>
                <p14:cNvContentPartPr/>
                <p14:nvPr/>
              </p14:nvContentPartPr>
              <p14:xfrm>
                <a:off x="5056493" y="2186347"/>
                <a:ext cx="65880" cy="72000"/>
              </p14:xfrm>
            </p:contentPart>
          </mc:Choice>
          <mc:Fallback>
            <p:pic>
              <p:nvPicPr>
                <p:cNvPr id="456" name="Freihand 455">
                  <a:extLst>
                    <a:ext uri="{FF2B5EF4-FFF2-40B4-BE49-F238E27FC236}">
                      <a16:creationId xmlns:a16="http://schemas.microsoft.com/office/drawing/2014/main" id="{CB20591C-7ABE-46CA-B59D-379B6B73CAC3}"/>
                    </a:ext>
                  </a:extLst>
                </p:cNvPr>
                <p:cNvPicPr/>
                <p:nvPr/>
              </p:nvPicPr>
              <p:blipFill>
                <a:blip r:embed="rId653"/>
                <a:stretch>
                  <a:fillRect/>
                </a:stretch>
              </p:blipFill>
              <p:spPr>
                <a:xfrm>
                  <a:off x="5052173" y="2182027"/>
                  <a:ext cx="7452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654">
              <p14:nvContentPartPr>
                <p14:cNvPr id="457" name="Freihand 456">
                  <a:extLst>
                    <a:ext uri="{FF2B5EF4-FFF2-40B4-BE49-F238E27FC236}">
                      <a16:creationId xmlns:a16="http://schemas.microsoft.com/office/drawing/2014/main" id="{A7A94F7F-C0A8-4386-8239-B27214A30F51}"/>
                    </a:ext>
                  </a:extLst>
                </p14:cNvPr>
                <p14:cNvContentPartPr/>
                <p14:nvPr/>
              </p14:nvContentPartPr>
              <p14:xfrm>
                <a:off x="5168453" y="2158627"/>
                <a:ext cx="82080" cy="89280"/>
              </p14:xfrm>
            </p:contentPart>
          </mc:Choice>
          <mc:Fallback>
            <p:pic>
              <p:nvPicPr>
                <p:cNvPr id="457" name="Freihand 456">
                  <a:extLst>
                    <a:ext uri="{FF2B5EF4-FFF2-40B4-BE49-F238E27FC236}">
                      <a16:creationId xmlns:a16="http://schemas.microsoft.com/office/drawing/2014/main" id="{A7A94F7F-C0A8-4386-8239-B27214A30F51}"/>
                    </a:ext>
                  </a:extLst>
                </p:cNvPr>
                <p:cNvPicPr/>
                <p:nvPr/>
              </p:nvPicPr>
              <p:blipFill>
                <a:blip r:embed="rId655"/>
                <a:stretch>
                  <a:fillRect/>
                </a:stretch>
              </p:blipFill>
              <p:spPr>
                <a:xfrm>
                  <a:off x="5164133" y="2154307"/>
                  <a:ext cx="9072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656">
              <p14:nvContentPartPr>
                <p14:cNvPr id="458" name="Freihand 457">
                  <a:extLst>
                    <a:ext uri="{FF2B5EF4-FFF2-40B4-BE49-F238E27FC236}">
                      <a16:creationId xmlns:a16="http://schemas.microsoft.com/office/drawing/2014/main" id="{63E1EDE8-B9E9-40BF-897E-2A8F9586EA48}"/>
                    </a:ext>
                  </a:extLst>
                </p14:cNvPr>
                <p14:cNvContentPartPr/>
                <p14:nvPr/>
              </p14:nvContentPartPr>
              <p14:xfrm>
                <a:off x="5277533" y="2031907"/>
                <a:ext cx="203760" cy="288720"/>
              </p14:xfrm>
            </p:contentPart>
          </mc:Choice>
          <mc:Fallback>
            <p:pic>
              <p:nvPicPr>
                <p:cNvPr id="458" name="Freihand 457">
                  <a:extLst>
                    <a:ext uri="{FF2B5EF4-FFF2-40B4-BE49-F238E27FC236}">
                      <a16:creationId xmlns:a16="http://schemas.microsoft.com/office/drawing/2014/main" id="{63E1EDE8-B9E9-40BF-897E-2A8F9586EA48}"/>
                    </a:ext>
                  </a:extLst>
                </p:cNvPr>
                <p:cNvPicPr/>
                <p:nvPr/>
              </p:nvPicPr>
              <p:blipFill>
                <a:blip r:embed="rId657"/>
                <a:stretch>
                  <a:fillRect/>
                </a:stretch>
              </p:blipFill>
              <p:spPr>
                <a:xfrm>
                  <a:off x="5273213" y="2027587"/>
                  <a:ext cx="212400" cy="297360"/>
                </a:xfrm>
                <a:prstGeom prst="rect">
                  <a:avLst/>
                </a:prstGeom>
              </p:spPr>
            </p:pic>
          </mc:Fallback>
        </mc:AlternateContent>
        <mc:AlternateContent xmlns:mc="http://schemas.openxmlformats.org/markup-compatibility/2006">
          <mc:Choice xmlns:p14="http://schemas.microsoft.com/office/powerpoint/2010/main" Requires="p14">
            <p:contentPart p14:bwMode="auto" r:id="rId658">
              <p14:nvContentPartPr>
                <p14:cNvPr id="459" name="Freihand 458">
                  <a:extLst>
                    <a:ext uri="{FF2B5EF4-FFF2-40B4-BE49-F238E27FC236}">
                      <a16:creationId xmlns:a16="http://schemas.microsoft.com/office/drawing/2014/main" id="{FE966C71-8ECA-4EA8-B99E-98A98C460983}"/>
                    </a:ext>
                  </a:extLst>
                </p14:cNvPr>
                <p14:cNvContentPartPr/>
                <p14:nvPr/>
              </p14:nvContentPartPr>
              <p14:xfrm>
                <a:off x="5528813" y="2009587"/>
                <a:ext cx="163800" cy="168120"/>
              </p14:xfrm>
            </p:contentPart>
          </mc:Choice>
          <mc:Fallback>
            <p:pic>
              <p:nvPicPr>
                <p:cNvPr id="459" name="Freihand 458">
                  <a:extLst>
                    <a:ext uri="{FF2B5EF4-FFF2-40B4-BE49-F238E27FC236}">
                      <a16:creationId xmlns:a16="http://schemas.microsoft.com/office/drawing/2014/main" id="{FE966C71-8ECA-4EA8-B99E-98A98C460983}"/>
                    </a:ext>
                  </a:extLst>
                </p:cNvPr>
                <p:cNvPicPr/>
                <p:nvPr/>
              </p:nvPicPr>
              <p:blipFill>
                <a:blip r:embed="rId659"/>
                <a:stretch>
                  <a:fillRect/>
                </a:stretch>
              </p:blipFill>
              <p:spPr>
                <a:xfrm>
                  <a:off x="5524493" y="2005267"/>
                  <a:ext cx="17244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660">
              <p14:nvContentPartPr>
                <p14:cNvPr id="461" name="Freihand 460">
                  <a:extLst>
                    <a:ext uri="{FF2B5EF4-FFF2-40B4-BE49-F238E27FC236}">
                      <a16:creationId xmlns:a16="http://schemas.microsoft.com/office/drawing/2014/main" id="{398CEFF3-3DAA-4A91-831F-70948663C639}"/>
                    </a:ext>
                  </a:extLst>
                </p14:cNvPr>
                <p14:cNvContentPartPr/>
                <p14:nvPr/>
              </p14:nvContentPartPr>
              <p14:xfrm>
                <a:off x="4637093" y="2474347"/>
                <a:ext cx="29160" cy="134640"/>
              </p14:xfrm>
            </p:contentPart>
          </mc:Choice>
          <mc:Fallback>
            <p:pic>
              <p:nvPicPr>
                <p:cNvPr id="461" name="Freihand 460">
                  <a:extLst>
                    <a:ext uri="{FF2B5EF4-FFF2-40B4-BE49-F238E27FC236}">
                      <a16:creationId xmlns:a16="http://schemas.microsoft.com/office/drawing/2014/main" id="{398CEFF3-3DAA-4A91-831F-70948663C639}"/>
                    </a:ext>
                  </a:extLst>
                </p:cNvPr>
                <p:cNvPicPr/>
                <p:nvPr/>
              </p:nvPicPr>
              <p:blipFill>
                <a:blip r:embed="rId661"/>
                <a:stretch>
                  <a:fillRect/>
                </a:stretch>
              </p:blipFill>
              <p:spPr>
                <a:xfrm>
                  <a:off x="4632773" y="2470027"/>
                  <a:ext cx="3780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662">
              <p14:nvContentPartPr>
                <p14:cNvPr id="462" name="Freihand 461">
                  <a:extLst>
                    <a:ext uri="{FF2B5EF4-FFF2-40B4-BE49-F238E27FC236}">
                      <a16:creationId xmlns:a16="http://schemas.microsoft.com/office/drawing/2014/main" id="{95CE6406-3FC3-416F-A521-5DB076C7A379}"/>
                    </a:ext>
                  </a:extLst>
                </p14:cNvPr>
                <p14:cNvContentPartPr/>
                <p14:nvPr/>
              </p14:nvContentPartPr>
              <p14:xfrm>
                <a:off x="4638173" y="2444467"/>
                <a:ext cx="124920" cy="28080"/>
              </p14:xfrm>
            </p:contentPart>
          </mc:Choice>
          <mc:Fallback>
            <p:pic>
              <p:nvPicPr>
                <p:cNvPr id="462" name="Freihand 461">
                  <a:extLst>
                    <a:ext uri="{FF2B5EF4-FFF2-40B4-BE49-F238E27FC236}">
                      <a16:creationId xmlns:a16="http://schemas.microsoft.com/office/drawing/2014/main" id="{95CE6406-3FC3-416F-A521-5DB076C7A379}"/>
                    </a:ext>
                  </a:extLst>
                </p:cNvPr>
                <p:cNvPicPr/>
                <p:nvPr/>
              </p:nvPicPr>
              <p:blipFill>
                <a:blip r:embed="rId663"/>
                <a:stretch>
                  <a:fillRect/>
                </a:stretch>
              </p:blipFill>
              <p:spPr>
                <a:xfrm>
                  <a:off x="4633853" y="2440147"/>
                  <a:ext cx="13356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664">
              <p14:nvContentPartPr>
                <p14:cNvPr id="463" name="Freihand 462">
                  <a:extLst>
                    <a:ext uri="{FF2B5EF4-FFF2-40B4-BE49-F238E27FC236}">
                      <a16:creationId xmlns:a16="http://schemas.microsoft.com/office/drawing/2014/main" id="{EDFCCA72-FA3E-4F99-94A3-2D935B3E24D5}"/>
                    </a:ext>
                  </a:extLst>
                </p14:cNvPr>
                <p14:cNvContentPartPr/>
                <p14:nvPr/>
              </p14:nvContentPartPr>
              <p14:xfrm>
                <a:off x="4630973" y="2517907"/>
                <a:ext cx="143280" cy="121320"/>
              </p14:xfrm>
            </p:contentPart>
          </mc:Choice>
          <mc:Fallback>
            <p:pic>
              <p:nvPicPr>
                <p:cNvPr id="463" name="Freihand 462">
                  <a:extLst>
                    <a:ext uri="{FF2B5EF4-FFF2-40B4-BE49-F238E27FC236}">
                      <a16:creationId xmlns:a16="http://schemas.microsoft.com/office/drawing/2014/main" id="{EDFCCA72-FA3E-4F99-94A3-2D935B3E24D5}"/>
                    </a:ext>
                  </a:extLst>
                </p:cNvPr>
                <p:cNvPicPr/>
                <p:nvPr/>
              </p:nvPicPr>
              <p:blipFill>
                <a:blip r:embed="rId665"/>
                <a:stretch>
                  <a:fillRect/>
                </a:stretch>
              </p:blipFill>
              <p:spPr>
                <a:xfrm>
                  <a:off x="4626653" y="2513587"/>
                  <a:ext cx="15192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666">
              <p14:nvContentPartPr>
                <p14:cNvPr id="464" name="Freihand 463">
                  <a:extLst>
                    <a:ext uri="{FF2B5EF4-FFF2-40B4-BE49-F238E27FC236}">
                      <a16:creationId xmlns:a16="http://schemas.microsoft.com/office/drawing/2014/main" id="{8C859662-0AD0-4AA4-B81A-ACEFB9294592}"/>
                    </a:ext>
                  </a:extLst>
                </p14:cNvPr>
                <p14:cNvContentPartPr/>
                <p14:nvPr/>
              </p14:nvContentPartPr>
              <p14:xfrm>
                <a:off x="4823933" y="2435107"/>
                <a:ext cx="106560" cy="132120"/>
              </p14:xfrm>
            </p:contentPart>
          </mc:Choice>
          <mc:Fallback>
            <p:pic>
              <p:nvPicPr>
                <p:cNvPr id="464" name="Freihand 463">
                  <a:extLst>
                    <a:ext uri="{FF2B5EF4-FFF2-40B4-BE49-F238E27FC236}">
                      <a16:creationId xmlns:a16="http://schemas.microsoft.com/office/drawing/2014/main" id="{8C859662-0AD0-4AA4-B81A-ACEFB9294592}"/>
                    </a:ext>
                  </a:extLst>
                </p:cNvPr>
                <p:cNvPicPr/>
                <p:nvPr/>
              </p:nvPicPr>
              <p:blipFill>
                <a:blip r:embed="rId667"/>
                <a:stretch>
                  <a:fillRect/>
                </a:stretch>
              </p:blipFill>
              <p:spPr>
                <a:xfrm>
                  <a:off x="4819613" y="2430787"/>
                  <a:ext cx="11520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668">
              <p14:nvContentPartPr>
                <p14:cNvPr id="465" name="Freihand 464">
                  <a:extLst>
                    <a:ext uri="{FF2B5EF4-FFF2-40B4-BE49-F238E27FC236}">
                      <a16:creationId xmlns:a16="http://schemas.microsoft.com/office/drawing/2014/main" id="{8EE97D20-A1FC-40B0-9603-EEB7587E9FAC}"/>
                    </a:ext>
                  </a:extLst>
                </p14:cNvPr>
                <p14:cNvContentPartPr/>
                <p14:nvPr/>
              </p14:nvContentPartPr>
              <p14:xfrm>
                <a:off x="4848773" y="2473267"/>
                <a:ext cx="93240" cy="102960"/>
              </p14:xfrm>
            </p:contentPart>
          </mc:Choice>
          <mc:Fallback>
            <p:pic>
              <p:nvPicPr>
                <p:cNvPr id="465" name="Freihand 464">
                  <a:extLst>
                    <a:ext uri="{FF2B5EF4-FFF2-40B4-BE49-F238E27FC236}">
                      <a16:creationId xmlns:a16="http://schemas.microsoft.com/office/drawing/2014/main" id="{8EE97D20-A1FC-40B0-9603-EEB7587E9FAC}"/>
                    </a:ext>
                  </a:extLst>
                </p:cNvPr>
                <p:cNvPicPr/>
                <p:nvPr/>
              </p:nvPicPr>
              <p:blipFill>
                <a:blip r:embed="rId669"/>
                <a:stretch>
                  <a:fillRect/>
                </a:stretch>
              </p:blipFill>
              <p:spPr>
                <a:xfrm>
                  <a:off x="4844453" y="2468947"/>
                  <a:ext cx="10188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670">
              <p14:nvContentPartPr>
                <p14:cNvPr id="466" name="Freihand 465">
                  <a:extLst>
                    <a:ext uri="{FF2B5EF4-FFF2-40B4-BE49-F238E27FC236}">
                      <a16:creationId xmlns:a16="http://schemas.microsoft.com/office/drawing/2014/main" id="{E971EFF0-454C-4167-AEEB-D052FCEE0332}"/>
                    </a:ext>
                  </a:extLst>
                </p14:cNvPr>
                <p14:cNvContentPartPr/>
                <p14:nvPr/>
              </p14:nvContentPartPr>
              <p14:xfrm>
                <a:off x="5053613" y="2456707"/>
                <a:ext cx="225000" cy="116640"/>
              </p14:xfrm>
            </p:contentPart>
          </mc:Choice>
          <mc:Fallback>
            <p:pic>
              <p:nvPicPr>
                <p:cNvPr id="466" name="Freihand 465">
                  <a:extLst>
                    <a:ext uri="{FF2B5EF4-FFF2-40B4-BE49-F238E27FC236}">
                      <a16:creationId xmlns:a16="http://schemas.microsoft.com/office/drawing/2014/main" id="{E971EFF0-454C-4167-AEEB-D052FCEE0332}"/>
                    </a:ext>
                  </a:extLst>
                </p:cNvPr>
                <p:cNvPicPr/>
                <p:nvPr/>
              </p:nvPicPr>
              <p:blipFill>
                <a:blip r:embed="rId671"/>
                <a:stretch>
                  <a:fillRect/>
                </a:stretch>
              </p:blipFill>
              <p:spPr>
                <a:xfrm>
                  <a:off x="5049293" y="2452387"/>
                  <a:ext cx="23364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672">
              <p14:nvContentPartPr>
                <p14:cNvPr id="468" name="Freihand 467">
                  <a:extLst>
                    <a:ext uri="{FF2B5EF4-FFF2-40B4-BE49-F238E27FC236}">
                      <a16:creationId xmlns:a16="http://schemas.microsoft.com/office/drawing/2014/main" id="{F013E74C-8A98-4422-8222-0C0AEA5B3F6A}"/>
                    </a:ext>
                  </a:extLst>
                </p14:cNvPr>
                <p14:cNvContentPartPr/>
                <p14:nvPr/>
              </p14:nvContentPartPr>
              <p14:xfrm>
                <a:off x="5404973" y="2379307"/>
                <a:ext cx="116280" cy="153000"/>
              </p14:xfrm>
            </p:contentPart>
          </mc:Choice>
          <mc:Fallback>
            <p:pic>
              <p:nvPicPr>
                <p:cNvPr id="468" name="Freihand 467">
                  <a:extLst>
                    <a:ext uri="{FF2B5EF4-FFF2-40B4-BE49-F238E27FC236}">
                      <a16:creationId xmlns:a16="http://schemas.microsoft.com/office/drawing/2014/main" id="{F013E74C-8A98-4422-8222-0C0AEA5B3F6A}"/>
                    </a:ext>
                  </a:extLst>
                </p:cNvPr>
                <p:cNvPicPr/>
                <p:nvPr/>
              </p:nvPicPr>
              <p:blipFill>
                <a:blip r:embed="rId673"/>
                <a:stretch>
                  <a:fillRect/>
                </a:stretch>
              </p:blipFill>
              <p:spPr>
                <a:xfrm>
                  <a:off x="5400653" y="2374987"/>
                  <a:ext cx="12492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674">
              <p14:nvContentPartPr>
                <p14:cNvPr id="469" name="Freihand 468">
                  <a:extLst>
                    <a:ext uri="{FF2B5EF4-FFF2-40B4-BE49-F238E27FC236}">
                      <a16:creationId xmlns:a16="http://schemas.microsoft.com/office/drawing/2014/main" id="{2E71CC33-F102-47DA-91A0-11EA5FE78971}"/>
                    </a:ext>
                  </a:extLst>
                </p14:cNvPr>
                <p14:cNvContentPartPr/>
                <p14:nvPr/>
              </p14:nvContentPartPr>
              <p14:xfrm>
                <a:off x="5555093" y="2365627"/>
                <a:ext cx="32040" cy="111600"/>
              </p14:xfrm>
            </p:contentPart>
          </mc:Choice>
          <mc:Fallback>
            <p:pic>
              <p:nvPicPr>
                <p:cNvPr id="469" name="Freihand 468">
                  <a:extLst>
                    <a:ext uri="{FF2B5EF4-FFF2-40B4-BE49-F238E27FC236}">
                      <a16:creationId xmlns:a16="http://schemas.microsoft.com/office/drawing/2014/main" id="{2E71CC33-F102-47DA-91A0-11EA5FE78971}"/>
                    </a:ext>
                  </a:extLst>
                </p:cNvPr>
                <p:cNvPicPr/>
                <p:nvPr/>
              </p:nvPicPr>
              <p:blipFill>
                <a:blip r:embed="rId675"/>
                <a:stretch>
                  <a:fillRect/>
                </a:stretch>
              </p:blipFill>
              <p:spPr>
                <a:xfrm>
                  <a:off x="5550773" y="2361307"/>
                  <a:ext cx="4068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676">
              <p14:nvContentPartPr>
                <p14:cNvPr id="470" name="Freihand 469">
                  <a:extLst>
                    <a:ext uri="{FF2B5EF4-FFF2-40B4-BE49-F238E27FC236}">
                      <a16:creationId xmlns:a16="http://schemas.microsoft.com/office/drawing/2014/main" id="{BC03135F-6960-4631-90F8-2A66FE6A20E4}"/>
                    </a:ext>
                  </a:extLst>
                </p14:cNvPr>
                <p14:cNvContentPartPr/>
                <p14:nvPr/>
              </p14:nvContentPartPr>
              <p14:xfrm>
                <a:off x="5557613" y="2350507"/>
                <a:ext cx="128880" cy="50760"/>
              </p14:xfrm>
            </p:contentPart>
          </mc:Choice>
          <mc:Fallback>
            <p:pic>
              <p:nvPicPr>
                <p:cNvPr id="470" name="Freihand 469">
                  <a:extLst>
                    <a:ext uri="{FF2B5EF4-FFF2-40B4-BE49-F238E27FC236}">
                      <a16:creationId xmlns:a16="http://schemas.microsoft.com/office/drawing/2014/main" id="{BC03135F-6960-4631-90F8-2A66FE6A20E4}"/>
                    </a:ext>
                  </a:extLst>
                </p:cNvPr>
                <p:cNvPicPr/>
                <p:nvPr/>
              </p:nvPicPr>
              <p:blipFill>
                <a:blip r:embed="rId677"/>
                <a:stretch>
                  <a:fillRect/>
                </a:stretch>
              </p:blipFill>
              <p:spPr>
                <a:xfrm>
                  <a:off x="5553293" y="2346187"/>
                  <a:ext cx="137520" cy="59400"/>
                </a:xfrm>
                <a:prstGeom prst="rect">
                  <a:avLst/>
                </a:prstGeom>
              </p:spPr>
            </p:pic>
          </mc:Fallback>
        </mc:AlternateContent>
        <mc:AlternateContent xmlns:mc="http://schemas.openxmlformats.org/markup-compatibility/2006">
          <mc:Choice xmlns:p14="http://schemas.microsoft.com/office/powerpoint/2010/main" Requires="p14">
            <p:contentPart p14:bwMode="auto" r:id="rId678">
              <p14:nvContentPartPr>
                <p14:cNvPr id="471" name="Freihand 470">
                  <a:extLst>
                    <a:ext uri="{FF2B5EF4-FFF2-40B4-BE49-F238E27FC236}">
                      <a16:creationId xmlns:a16="http://schemas.microsoft.com/office/drawing/2014/main" id="{08AE6B82-514E-4751-AC87-F7CD03F75AEE}"/>
                    </a:ext>
                  </a:extLst>
                </p14:cNvPr>
                <p14:cNvContentPartPr/>
                <p14:nvPr/>
              </p14:nvContentPartPr>
              <p14:xfrm>
                <a:off x="5559053" y="2451667"/>
                <a:ext cx="148320" cy="16560"/>
              </p14:xfrm>
            </p:contentPart>
          </mc:Choice>
          <mc:Fallback>
            <p:pic>
              <p:nvPicPr>
                <p:cNvPr id="471" name="Freihand 470">
                  <a:extLst>
                    <a:ext uri="{FF2B5EF4-FFF2-40B4-BE49-F238E27FC236}">
                      <a16:creationId xmlns:a16="http://schemas.microsoft.com/office/drawing/2014/main" id="{08AE6B82-514E-4751-AC87-F7CD03F75AEE}"/>
                    </a:ext>
                  </a:extLst>
                </p:cNvPr>
                <p:cNvPicPr/>
                <p:nvPr/>
              </p:nvPicPr>
              <p:blipFill>
                <a:blip r:embed="rId679"/>
                <a:stretch>
                  <a:fillRect/>
                </a:stretch>
              </p:blipFill>
              <p:spPr>
                <a:xfrm>
                  <a:off x="5554733" y="2447347"/>
                  <a:ext cx="15696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680">
              <p14:nvContentPartPr>
                <p14:cNvPr id="472" name="Freihand 471">
                  <a:extLst>
                    <a:ext uri="{FF2B5EF4-FFF2-40B4-BE49-F238E27FC236}">
                      <a16:creationId xmlns:a16="http://schemas.microsoft.com/office/drawing/2014/main" id="{865F5050-0126-48E5-8F20-FA3C36E15A01}"/>
                    </a:ext>
                  </a:extLst>
                </p14:cNvPr>
                <p14:cNvContentPartPr/>
                <p14:nvPr/>
              </p14:nvContentPartPr>
              <p14:xfrm>
                <a:off x="5532413" y="2647507"/>
                <a:ext cx="33120" cy="110520"/>
              </p14:xfrm>
            </p:contentPart>
          </mc:Choice>
          <mc:Fallback>
            <p:pic>
              <p:nvPicPr>
                <p:cNvPr id="472" name="Freihand 471">
                  <a:extLst>
                    <a:ext uri="{FF2B5EF4-FFF2-40B4-BE49-F238E27FC236}">
                      <a16:creationId xmlns:a16="http://schemas.microsoft.com/office/drawing/2014/main" id="{865F5050-0126-48E5-8F20-FA3C36E15A01}"/>
                    </a:ext>
                  </a:extLst>
                </p:cNvPr>
                <p:cNvPicPr/>
                <p:nvPr/>
              </p:nvPicPr>
              <p:blipFill>
                <a:blip r:embed="rId681"/>
                <a:stretch>
                  <a:fillRect/>
                </a:stretch>
              </p:blipFill>
              <p:spPr>
                <a:xfrm>
                  <a:off x="5528093" y="2643187"/>
                  <a:ext cx="4176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682">
              <p14:nvContentPartPr>
                <p14:cNvPr id="473" name="Freihand 472">
                  <a:extLst>
                    <a:ext uri="{FF2B5EF4-FFF2-40B4-BE49-F238E27FC236}">
                      <a16:creationId xmlns:a16="http://schemas.microsoft.com/office/drawing/2014/main" id="{907A2600-81B5-4221-99B3-9D5B4E4FF96F}"/>
                    </a:ext>
                  </a:extLst>
                </p14:cNvPr>
                <p14:cNvContentPartPr/>
                <p14:nvPr/>
              </p14:nvContentPartPr>
              <p14:xfrm>
                <a:off x="5448533" y="2543467"/>
                <a:ext cx="162000" cy="122400"/>
              </p14:xfrm>
            </p:contentPart>
          </mc:Choice>
          <mc:Fallback>
            <p:pic>
              <p:nvPicPr>
                <p:cNvPr id="473" name="Freihand 472">
                  <a:extLst>
                    <a:ext uri="{FF2B5EF4-FFF2-40B4-BE49-F238E27FC236}">
                      <a16:creationId xmlns:a16="http://schemas.microsoft.com/office/drawing/2014/main" id="{907A2600-81B5-4221-99B3-9D5B4E4FF96F}"/>
                    </a:ext>
                  </a:extLst>
                </p:cNvPr>
                <p:cNvPicPr/>
                <p:nvPr/>
              </p:nvPicPr>
              <p:blipFill>
                <a:blip r:embed="rId683"/>
                <a:stretch>
                  <a:fillRect/>
                </a:stretch>
              </p:blipFill>
              <p:spPr>
                <a:xfrm>
                  <a:off x="5444213" y="2539147"/>
                  <a:ext cx="17064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684">
              <p14:nvContentPartPr>
                <p14:cNvPr id="474" name="Freihand 473">
                  <a:extLst>
                    <a:ext uri="{FF2B5EF4-FFF2-40B4-BE49-F238E27FC236}">
                      <a16:creationId xmlns:a16="http://schemas.microsoft.com/office/drawing/2014/main" id="{21D11C61-3CC2-4A7A-9955-DB3FAD5FD229}"/>
                    </a:ext>
                  </a:extLst>
                </p14:cNvPr>
                <p14:cNvContentPartPr/>
                <p14:nvPr/>
              </p14:nvContentPartPr>
              <p14:xfrm>
                <a:off x="5399573" y="2849827"/>
                <a:ext cx="100800" cy="146520"/>
              </p14:xfrm>
            </p:contentPart>
          </mc:Choice>
          <mc:Fallback>
            <p:pic>
              <p:nvPicPr>
                <p:cNvPr id="474" name="Freihand 473">
                  <a:extLst>
                    <a:ext uri="{FF2B5EF4-FFF2-40B4-BE49-F238E27FC236}">
                      <a16:creationId xmlns:a16="http://schemas.microsoft.com/office/drawing/2014/main" id="{21D11C61-3CC2-4A7A-9955-DB3FAD5FD229}"/>
                    </a:ext>
                  </a:extLst>
                </p:cNvPr>
                <p:cNvPicPr/>
                <p:nvPr/>
              </p:nvPicPr>
              <p:blipFill>
                <a:blip r:embed="rId685"/>
                <a:stretch>
                  <a:fillRect/>
                </a:stretch>
              </p:blipFill>
              <p:spPr>
                <a:xfrm>
                  <a:off x="5395253" y="2845507"/>
                  <a:ext cx="10944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686">
              <p14:nvContentPartPr>
                <p14:cNvPr id="475" name="Freihand 474">
                  <a:extLst>
                    <a:ext uri="{FF2B5EF4-FFF2-40B4-BE49-F238E27FC236}">
                      <a16:creationId xmlns:a16="http://schemas.microsoft.com/office/drawing/2014/main" id="{AE92F2A8-7703-42A6-AADE-56DC0D6F7B3B}"/>
                    </a:ext>
                  </a:extLst>
                </p14:cNvPr>
                <p14:cNvContentPartPr/>
                <p14:nvPr/>
              </p14:nvContentPartPr>
              <p14:xfrm>
                <a:off x="5512973" y="2914987"/>
                <a:ext cx="94680" cy="55440"/>
              </p14:xfrm>
            </p:contentPart>
          </mc:Choice>
          <mc:Fallback>
            <p:pic>
              <p:nvPicPr>
                <p:cNvPr id="475" name="Freihand 474">
                  <a:extLst>
                    <a:ext uri="{FF2B5EF4-FFF2-40B4-BE49-F238E27FC236}">
                      <a16:creationId xmlns:a16="http://schemas.microsoft.com/office/drawing/2014/main" id="{AE92F2A8-7703-42A6-AADE-56DC0D6F7B3B}"/>
                    </a:ext>
                  </a:extLst>
                </p:cNvPr>
                <p:cNvPicPr/>
                <p:nvPr/>
              </p:nvPicPr>
              <p:blipFill>
                <a:blip r:embed="rId687"/>
                <a:stretch>
                  <a:fillRect/>
                </a:stretch>
              </p:blipFill>
              <p:spPr>
                <a:xfrm>
                  <a:off x="5508653" y="2910667"/>
                  <a:ext cx="10332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688">
              <p14:nvContentPartPr>
                <p14:cNvPr id="476" name="Freihand 475">
                  <a:extLst>
                    <a:ext uri="{FF2B5EF4-FFF2-40B4-BE49-F238E27FC236}">
                      <a16:creationId xmlns:a16="http://schemas.microsoft.com/office/drawing/2014/main" id="{9865F422-38B2-4A7D-814F-9A53C6041D19}"/>
                    </a:ext>
                  </a:extLst>
                </p14:cNvPr>
                <p14:cNvContentPartPr/>
                <p14:nvPr/>
              </p14:nvContentPartPr>
              <p14:xfrm>
                <a:off x="5604413" y="2831107"/>
                <a:ext cx="73440" cy="142920"/>
              </p14:xfrm>
            </p:contentPart>
          </mc:Choice>
          <mc:Fallback>
            <p:pic>
              <p:nvPicPr>
                <p:cNvPr id="476" name="Freihand 475">
                  <a:extLst>
                    <a:ext uri="{FF2B5EF4-FFF2-40B4-BE49-F238E27FC236}">
                      <a16:creationId xmlns:a16="http://schemas.microsoft.com/office/drawing/2014/main" id="{9865F422-38B2-4A7D-814F-9A53C6041D19}"/>
                    </a:ext>
                  </a:extLst>
                </p:cNvPr>
                <p:cNvPicPr/>
                <p:nvPr/>
              </p:nvPicPr>
              <p:blipFill>
                <a:blip r:embed="rId689"/>
                <a:stretch>
                  <a:fillRect/>
                </a:stretch>
              </p:blipFill>
              <p:spPr>
                <a:xfrm>
                  <a:off x="5600093" y="2826787"/>
                  <a:ext cx="8208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690">
              <p14:nvContentPartPr>
                <p14:cNvPr id="477" name="Freihand 476">
                  <a:extLst>
                    <a:ext uri="{FF2B5EF4-FFF2-40B4-BE49-F238E27FC236}">
                      <a16:creationId xmlns:a16="http://schemas.microsoft.com/office/drawing/2014/main" id="{21CDC85E-CE72-42FF-A522-E12843A4A39D}"/>
                    </a:ext>
                  </a:extLst>
                </p14:cNvPr>
                <p14:cNvContentPartPr/>
                <p14:nvPr/>
              </p14:nvContentPartPr>
              <p14:xfrm>
                <a:off x="5686133" y="2885467"/>
                <a:ext cx="106560" cy="89280"/>
              </p14:xfrm>
            </p:contentPart>
          </mc:Choice>
          <mc:Fallback>
            <p:pic>
              <p:nvPicPr>
                <p:cNvPr id="477" name="Freihand 476">
                  <a:extLst>
                    <a:ext uri="{FF2B5EF4-FFF2-40B4-BE49-F238E27FC236}">
                      <a16:creationId xmlns:a16="http://schemas.microsoft.com/office/drawing/2014/main" id="{21CDC85E-CE72-42FF-A522-E12843A4A39D}"/>
                    </a:ext>
                  </a:extLst>
                </p:cNvPr>
                <p:cNvPicPr/>
                <p:nvPr/>
              </p:nvPicPr>
              <p:blipFill>
                <a:blip r:embed="rId691"/>
                <a:stretch>
                  <a:fillRect/>
                </a:stretch>
              </p:blipFill>
              <p:spPr>
                <a:xfrm>
                  <a:off x="5681813" y="2881147"/>
                  <a:ext cx="11520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692">
              <p14:nvContentPartPr>
                <p14:cNvPr id="478" name="Freihand 477">
                  <a:extLst>
                    <a:ext uri="{FF2B5EF4-FFF2-40B4-BE49-F238E27FC236}">
                      <a16:creationId xmlns:a16="http://schemas.microsoft.com/office/drawing/2014/main" id="{AC925438-15F3-432F-BD60-4D47888C5DD7}"/>
                    </a:ext>
                  </a:extLst>
                </p14:cNvPr>
                <p14:cNvContentPartPr/>
                <p14:nvPr/>
              </p14:nvContentPartPr>
              <p14:xfrm>
                <a:off x="5783333" y="2788627"/>
                <a:ext cx="135360" cy="158760"/>
              </p14:xfrm>
            </p:contentPart>
          </mc:Choice>
          <mc:Fallback>
            <p:pic>
              <p:nvPicPr>
                <p:cNvPr id="478" name="Freihand 477">
                  <a:extLst>
                    <a:ext uri="{FF2B5EF4-FFF2-40B4-BE49-F238E27FC236}">
                      <a16:creationId xmlns:a16="http://schemas.microsoft.com/office/drawing/2014/main" id="{AC925438-15F3-432F-BD60-4D47888C5DD7}"/>
                    </a:ext>
                  </a:extLst>
                </p:cNvPr>
                <p:cNvPicPr/>
                <p:nvPr/>
              </p:nvPicPr>
              <p:blipFill>
                <a:blip r:embed="rId693"/>
                <a:stretch>
                  <a:fillRect/>
                </a:stretch>
              </p:blipFill>
              <p:spPr>
                <a:xfrm>
                  <a:off x="5779013" y="2784307"/>
                  <a:ext cx="14400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694">
              <p14:nvContentPartPr>
                <p14:cNvPr id="479" name="Freihand 478">
                  <a:extLst>
                    <a:ext uri="{FF2B5EF4-FFF2-40B4-BE49-F238E27FC236}">
                      <a16:creationId xmlns:a16="http://schemas.microsoft.com/office/drawing/2014/main" id="{0C710152-30D0-4DF3-8985-CE02C19D69F3}"/>
                    </a:ext>
                  </a:extLst>
                </p14:cNvPr>
                <p14:cNvContentPartPr/>
                <p14:nvPr/>
              </p14:nvContentPartPr>
              <p14:xfrm>
                <a:off x="5943173" y="2725987"/>
                <a:ext cx="163440" cy="170640"/>
              </p14:xfrm>
            </p:contentPart>
          </mc:Choice>
          <mc:Fallback>
            <p:pic>
              <p:nvPicPr>
                <p:cNvPr id="479" name="Freihand 478">
                  <a:extLst>
                    <a:ext uri="{FF2B5EF4-FFF2-40B4-BE49-F238E27FC236}">
                      <a16:creationId xmlns:a16="http://schemas.microsoft.com/office/drawing/2014/main" id="{0C710152-30D0-4DF3-8985-CE02C19D69F3}"/>
                    </a:ext>
                  </a:extLst>
                </p:cNvPr>
                <p:cNvPicPr/>
                <p:nvPr/>
              </p:nvPicPr>
              <p:blipFill>
                <a:blip r:embed="rId695"/>
                <a:stretch>
                  <a:fillRect/>
                </a:stretch>
              </p:blipFill>
              <p:spPr>
                <a:xfrm>
                  <a:off x="5938853" y="2721667"/>
                  <a:ext cx="17208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696">
              <p14:nvContentPartPr>
                <p14:cNvPr id="480" name="Freihand 479">
                  <a:extLst>
                    <a:ext uri="{FF2B5EF4-FFF2-40B4-BE49-F238E27FC236}">
                      <a16:creationId xmlns:a16="http://schemas.microsoft.com/office/drawing/2014/main" id="{18AA8848-8946-4E8C-B44F-5ABA1F9B0BE4}"/>
                    </a:ext>
                  </a:extLst>
                </p14:cNvPr>
                <p14:cNvContentPartPr/>
                <p14:nvPr/>
              </p14:nvContentPartPr>
              <p14:xfrm>
                <a:off x="6149813" y="2823187"/>
                <a:ext cx="9360" cy="56520"/>
              </p14:xfrm>
            </p:contentPart>
          </mc:Choice>
          <mc:Fallback>
            <p:pic>
              <p:nvPicPr>
                <p:cNvPr id="480" name="Freihand 479">
                  <a:extLst>
                    <a:ext uri="{FF2B5EF4-FFF2-40B4-BE49-F238E27FC236}">
                      <a16:creationId xmlns:a16="http://schemas.microsoft.com/office/drawing/2014/main" id="{18AA8848-8946-4E8C-B44F-5ABA1F9B0BE4}"/>
                    </a:ext>
                  </a:extLst>
                </p:cNvPr>
                <p:cNvPicPr/>
                <p:nvPr/>
              </p:nvPicPr>
              <p:blipFill>
                <a:blip r:embed="rId697"/>
                <a:stretch>
                  <a:fillRect/>
                </a:stretch>
              </p:blipFill>
              <p:spPr>
                <a:xfrm>
                  <a:off x="6145493" y="2818867"/>
                  <a:ext cx="18000" cy="65160"/>
                </a:xfrm>
                <a:prstGeom prst="rect">
                  <a:avLst/>
                </a:prstGeom>
              </p:spPr>
            </p:pic>
          </mc:Fallback>
        </mc:AlternateContent>
        <mc:AlternateContent xmlns:mc="http://schemas.openxmlformats.org/markup-compatibility/2006">
          <mc:Choice xmlns:p14="http://schemas.microsoft.com/office/powerpoint/2010/main" Requires="p14">
            <p:contentPart p14:bwMode="auto" r:id="rId698">
              <p14:nvContentPartPr>
                <p14:cNvPr id="481" name="Freihand 480">
                  <a:extLst>
                    <a:ext uri="{FF2B5EF4-FFF2-40B4-BE49-F238E27FC236}">
                      <a16:creationId xmlns:a16="http://schemas.microsoft.com/office/drawing/2014/main" id="{39C1351E-2F4E-4A6D-963E-B988FF204148}"/>
                    </a:ext>
                  </a:extLst>
                </p14:cNvPr>
                <p14:cNvContentPartPr/>
                <p14:nvPr/>
              </p14:nvContentPartPr>
              <p14:xfrm>
                <a:off x="6115253" y="2728147"/>
                <a:ext cx="149760" cy="144720"/>
              </p14:xfrm>
            </p:contentPart>
          </mc:Choice>
          <mc:Fallback>
            <p:pic>
              <p:nvPicPr>
                <p:cNvPr id="481" name="Freihand 480">
                  <a:extLst>
                    <a:ext uri="{FF2B5EF4-FFF2-40B4-BE49-F238E27FC236}">
                      <a16:creationId xmlns:a16="http://schemas.microsoft.com/office/drawing/2014/main" id="{39C1351E-2F4E-4A6D-963E-B988FF204148}"/>
                    </a:ext>
                  </a:extLst>
                </p:cNvPr>
                <p:cNvPicPr/>
                <p:nvPr/>
              </p:nvPicPr>
              <p:blipFill>
                <a:blip r:embed="rId699"/>
                <a:stretch>
                  <a:fillRect/>
                </a:stretch>
              </p:blipFill>
              <p:spPr>
                <a:xfrm>
                  <a:off x="6110933" y="2723827"/>
                  <a:ext cx="15840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700">
              <p14:nvContentPartPr>
                <p14:cNvPr id="482" name="Freihand 481">
                  <a:extLst>
                    <a:ext uri="{FF2B5EF4-FFF2-40B4-BE49-F238E27FC236}">
                      <a16:creationId xmlns:a16="http://schemas.microsoft.com/office/drawing/2014/main" id="{ABC49CF7-C901-473C-AEA9-75CF0C9B2DE6}"/>
                    </a:ext>
                  </a:extLst>
                </p14:cNvPr>
                <p14:cNvContentPartPr/>
                <p14:nvPr/>
              </p14:nvContentPartPr>
              <p14:xfrm>
                <a:off x="6257093" y="2739667"/>
                <a:ext cx="16920" cy="37440"/>
              </p14:xfrm>
            </p:contentPart>
          </mc:Choice>
          <mc:Fallback>
            <p:pic>
              <p:nvPicPr>
                <p:cNvPr id="482" name="Freihand 481">
                  <a:extLst>
                    <a:ext uri="{FF2B5EF4-FFF2-40B4-BE49-F238E27FC236}">
                      <a16:creationId xmlns:a16="http://schemas.microsoft.com/office/drawing/2014/main" id="{ABC49CF7-C901-473C-AEA9-75CF0C9B2DE6}"/>
                    </a:ext>
                  </a:extLst>
                </p:cNvPr>
                <p:cNvPicPr/>
                <p:nvPr/>
              </p:nvPicPr>
              <p:blipFill>
                <a:blip r:embed="rId701"/>
                <a:stretch>
                  <a:fillRect/>
                </a:stretch>
              </p:blipFill>
              <p:spPr>
                <a:xfrm>
                  <a:off x="6252773" y="2735347"/>
                  <a:ext cx="2556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702">
              <p14:nvContentPartPr>
                <p14:cNvPr id="483" name="Freihand 482">
                  <a:extLst>
                    <a:ext uri="{FF2B5EF4-FFF2-40B4-BE49-F238E27FC236}">
                      <a16:creationId xmlns:a16="http://schemas.microsoft.com/office/drawing/2014/main" id="{3C0EE397-A5CC-4427-B044-5209EE88D771}"/>
                    </a:ext>
                  </a:extLst>
                </p14:cNvPr>
                <p14:cNvContentPartPr/>
                <p14:nvPr/>
              </p14:nvContentPartPr>
              <p14:xfrm>
                <a:off x="6321533" y="2752627"/>
                <a:ext cx="142560" cy="114480"/>
              </p14:xfrm>
            </p:contentPart>
          </mc:Choice>
          <mc:Fallback>
            <p:pic>
              <p:nvPicPr>
                <p:cNvPr id="483" name="Freihand 482">
                  <a:extLst>
                    <a:ext uri="{FF2B5EF4-FFF2-40B4-BE49-F238E27FC236}">
                      <a16:creationId xmlns:a16="http://schemas.microsoft.com/office/drawing/2014/main" id="{3C0EE397-A5CC-4427-B044-5209EE88D771}"/>
                    </a:ext>
                  </a:extLst>
                </p:cNvPr>
                <p:cNvPicPr/>
                <p:nvPr/>
              </p:nvPicPr>
              <p:blipFill>
                <a:blip r:embed="rId703"/>
                <a:stretch>
                  <a:fillRect/>
                </a:stretch>
              </p:blipFill>
              <p:spPr>
                <a:xfrm>
                  <a:off x="6317213" y="2748307"/>
                  <a:ext cx="15120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704">
              <p14:nvContentPartPr>
                <p14:cNvPr id="484" name="Freihand 483">
                  <a:extLst>
                    <a:ext uri="{FF2B5EF4-FFF2-40B4-BE49-F238E27FC236}">
                      <a16:creationId xmlns:a16="http://schemas.microsoft.com/office/drawing/2014/main" id="{97145AC6-2913-49DE-AD4D-A51832B013A3}"/>
                    </a:ext>
                  </a:extLst>
                </p14:cNvPr>
                <p14:cNvContentPartPr/>
                <p14:nvPr/>
              </p14:nvContentPartPr>
              <p14:xfrm>
                <a:off x="6508733" y="2608267"/>
                <a:ext cx="333720" cy="279000"/>
              </p14:xfrm>
            </p:contentPart>
          </mc:Choice>
          <mc:Fallback>
            <p:pic>
              <p:nvPicPr>
                <p:cNvPr id="484" name="Freihand 483">
                  <a:extLst>
                    <a:ext uri="{FF2B5EF4-FFF2-40B4-BE49-F238E27FC236}">
                      <a16:creationId xmlns:a16="http://schemas.microsoft.com/office/drawing/2014/main" id="{97145AC6-2913-49DE-AD4D-A51832B013A3}"/>
                    </a:ext>
                  </a:extLst>
                </p:cNvPr>
                <p:cNvPicPr/>
                <p:nvPr/>
              </p:nvPicPr>
              <p:blipFill>
                <a:blip r:embed="rId705"/>
                <a:stretch>
                  <a:fillRect/>
                </a:stretch>
              </p:blipFill>
              <p:spPr>
                <a:xfrm>
                  <a:off x="6504413" y="2603947"/>
                  <a:ext cx="342360" cy="287640"/>
                </a:xfrm>
                <a:prstGeom prst="rect">
                  <a:avLst/>
                </a:prstGeom>
              </p:spPr>
            </p:pic>
          </mc:Fallback>
        </mc:AlternateContent>
        <mc:AlternateContent xmlns:mc="http://schemas.openxmlformats.org/markup-compatibility/2006">
          <mc:Choice xmlns:p14="http://schemas.microsoft.com/office/powerpoint/2010/main" Requires="p14">
            <p:contentPart p14:bwMode="auto" r:id="rId706">
              <p14:nvContentPartPr>
                <p14:cNvPr id="485" name="Freihand 484">
                  <a:extLst>
                    <a:ext uri="{FF2B5EF4-FFF2-40B4-BE49-F238E27FC236}">
                      <a16:creationId xmlns:a16="http://schemas.microsoft.com/office/drawing/2014/main" id="{ABE4A655-CDD8-48FB-B555-EF55BBC3FD42}"/>
                    </a:ext>
                  </a:extLst>
                </p14:cNvPr>
                <p14:cNvContentPartPr/>
                <p14:nvPr/>
              </p14:nvContentPartPr>
              <p14:xfrm>
                <a:off x="6823013" y="2608627"/>
                <a:ext cx="108360" cy="177480"/>
              </p14:xfrm>
            </p:contentPart>
          </mc:Choice>
          <mc:Fallback>
            <p:pic>
              <p:nvPicPr>
                <p:cNvPr id="485" name="Freihand 484">
                  <a:extLst>
                    <a:ext uri="{FF2B5EF4-FFF2-40B4-BE49-F238E27FC236}">
                      <a16:creationId xmlns:a16="http://schemas.microsoft.com/office/drawing/2014/main" id="{ABE4A655-CDD8-48FB-B555-EF55BBC3FD42}"/>
                    </a:ext>
                  </a:extLst>
                </p:cNvPr>
                <p:cNvPicPr/>
                <p:nvPr/>
              </p:nvPicPr>
              <p:blipFill>
                <a:blip r:embed="rId707"/>
                <a:stretch>
                  <a:fillRect/>
                </a:stretch>
              </p:blipFill>
              <p:spPr>
                <a:xfrm>
                  <a:off x="6818693" y="2604307"/>
                  <a:ext cx="11700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708">
              <p14:nvContentPartPr>
                <p14:cNvPr id="405" name="Freihand 404">
                  <a:extLst>
                    <a:ext uri="{FF2B5EF4-FFF2-40B4-BE49-F238E27FC236}">
                      <a16:creationId xmlns:a16="http://schemas.microsoft.com/office/drawing/2014/main" id="{1C2E1ACC-B0B9-4D9C-8200-88FB2C3B70DA}"/>
                    </a:ext>
                  </a:extLst>
                </p14:cNvPr>
                <p14:cNvContentPartPr/>
                <p14:nvPr/>
              </p14:nvContentPartPr>
              <p14:xfrm>
                <a:off x="2359373" y="1426387"/>
                <a:ext cx="742680" cy="1035720"/>
              </p14:xfrm>
            </p:contentPart>
          </mc:Choice>
          <mc:Fallback>
            <p:pic>
              <p:nvPicPr>
                <p:cNvPr id="405" name="Freihand 404">
                  <a:extLst>
                    <a:ext uri="{FF2B5EF4-FFF2-40B4-BE49-F238E27FC236}">
                      <a16:creationId xmlns:a16="http://schemas.microsoft.com/office/drawing/2014/main" id="{1C2E1ACC-B0B9-4D9C-8200-88FB2C3B70DA}"/>
                    </a:ext>
                  </a:extLst>
                </p:cNvPr>
                <p:cNvPicPr/>
                <p:nvPr/>
              </p:nvPicPr>
              <p:blipFill>
                <a:blip r:embed="rId709"/>
                <a:stretch>
                  <a:fillRect/>
                </a:stretch>
              </p:blipFill>
              <p:spPr>
                <a:xfrm>
                  <a:off x="2355053" y="1422067"/>
                  <a:ext cx="751320" cy="1044360"/>
                </a:xfrm>
                <a:prstGeom prst="rect">
                  <a:avLst/>
                </a:prstGeom>
              </p:spPr>
            </p:pic>
          </mc:Fallback>
        </mc:AlternateContent>
        <mc:AlternateContent xmlns:mc="http://schemas.openxmlformats.org/markup-compatibility/2006">
          <mc:Choice xmlns:p14="http://schemas.microsoft.com/office/powerpoint/2010/main" Requires="p14">
            <p:contentPart p14:bwMode="auto" r:id="rId710">
              <p14:nvContentPartPr>
                <p14:cNvPr id="406" name="Freihand 405">
                  <a:extLst>
                    <a:ext uri="{FF2B5EF4-FFF2-40B4-BE49-F238E27FC236}">
                      <a16:creationId xmlns:a16="http://schemas.microsoft.com/office/drawing/2014/main" id="{AF54F9D8-D197-4D05-949F-0A241788DB97}"/>
                    </a:ext>
                  </a:extLst>
                </p14:cNvPr>
                <p14:cNvContentPartPr/>
                <p14:nvPr/>
              </p14:nvContentPartPr>
              <p14:xfrm>
                <a:off x="2605253" y="2158627"/>
                <a:ext cx="50760" cy="108000"/>
              </p14:xfrm>
            </p:contentPart>
          </mc:Choice>
          <mc:Fallback>
            <p:pic>
              <p:nvPicPr>
                <p:cNvPr id="406" name="Freihand 405">
                  <a:extLst>
                    <a:ext uri="{FF2B5EF4-FFF2-40B4-BE49-F238E27FC236}">
                      <a16:creationId xmlns:a16="http://schemas.microsoft.com/office/drawing/2014/main" id="{AF54F9D8-D197-4D05-949F-0A241788DB97}"/>
                    </a:ext>
                  </a:extLst>
                </p:cNvPr>
                <p:cNvPicPr/>
                <p:nvPr/>
              </p:nvPicPr>
              <p:blipFill>
                <a:blip r:embed="rId711"/>
                <a:stretch>
                  <a:fillRect/>
                </a:stretch>
              </p:blipFill>
              <p:spPr>
                <a:xfrm>
                  <a:off x="2600933" y="2154307"/>
                  <a:ext cx="5940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712">
              <p14:nvContentPartPr>
                <p14:cNvPr id="407" name="Freihand 406">
                  <a:extLst>
                    <a:ext uri="{FF2B5EF4-FFF2-40B4-BE49-F238E27FC236}">
                      <a16:creationId xmlns:a16="http://schemas.microsoft.com/office/drawing/2014/main" id="{77BA06EB-31C3-41C3-A03B-5ED6ED7FA26E}"/>
                    </a:ext>
                  </a:extLst>
                </p14:cNvPr>
                <p14:cNvContentPartPr/>
                <p14:nvPr/>
              </p14:nvContentPartPr>
              <p14:xfrm>
                <a:off x="3187373" y="2323507"/>
                <a:ext cx="52920" cy="151200"/>
              </p14:xfrm>
            </p:contentPart>
          </mc:Choice>
          <mc:Fallback>
            <p:pic>
              <p:nvPicPr>
                <p:cNvPr id="407" name="Freihand 406">
                  <a:extLst>
                    <a:ext uri="{FF2B5EF4-FFF2-40B4-BE49-F238E27FC236}">
                      <a16:creationId xmlns:a16="http://schemas.microsoft.com/office/drawing/2014/main" id="{77BA06EB-31C3-41C3-A03B-5ED6ED7FA26E}"/>
                    </a:ext>
                  </a:extLst>
                </p:cNvPr>
                <p:cNvPicPr/>
                <p:nvPr/>
              </p:nvPicPr>
              <p:blipFill>
                <a:blip r:embed="rId713"/>
                <a:stretch>
                  <a:fillRect/>
                </a:stretch>
              </p:blipFill>
              <p:spPr>
                <a:xfrm>
                  <a:off x="3183053" y="2319187"/>
                  <a:ext cx="6156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714">
              <p14:nvContentPartPr>
                <p14:cNvPr id="408" name="Freihand 407">
                  <a:extLst>
                    <a:ext uri="{FF2B5EF4-FFF2-40B4-BE49-F238E27FC236}">
                      <a16:creationId xmlns:a16="http://schemas.microsoft.com/office/drawing/2014/main" id="{C024FF80-5D0A-482F-AF26-9BA0DD4F384C}"/>
                    </a:ext>
                  </a:extLst>
                </p14:cNvPr>
                <p14:cNvContentPartPr/>
                <p14:nvPr/>
              </p14:nvContentPartPr>
              <p14:xfrm>
                <a:off x="3148493" y="2432947"/>
                <a:ext cx="164520" cy="89640"/>
              </p14:xfrm>
            </p:contentPart>
          </mc:Choice>
          <mc:Fallback>
            <p:pic>
              <p:nvPicPr>
                <p:cNvPr id="408" name="Freihand 407">
                  <a:extLst>
                    <a:ext uri="{FF2B5EF4-FFF2-40B4-BE49-F238E27FC236}">
                      <a16:creationId xmlns:a16="http://schemas.microsoft.com/office/drawing/2014/main" id="{C024FF80-5D0A-482F-AF26-9BA0DD4F384C}"/>
                    </a:ext>
                  </a:extLst>
                </p:cNvPr>
                <p:cNvPicPr/>
                <p:nvPr/>
              </p:nvPicPr>
              <p:blipFill>
                <a:blip r:embed="rId715"/>
                <a:stretch>
                  <a:fillRect/>
                </a:stretch>
              </p:blipFill>
              <p:spPr>
                <a:xfrm>
                  <a:off x="3144173" y="2428627"/>
                  <a:ext cx="17316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716">
              <p14:nvContentPartPr>
                <p14:cNvPr id="409" name="Freihand 408">
                  <a:extLst>
                    <a:ext uri="{FF2B5EF4-FFF2-40B4-BE49-F238E27FC236}">
                      <a16:creationId xmlns:a16="http://schemas.microsoft.com/office/drawing/2014/main" id="{C1FA9A4C-0C93-4653-A260-B974858657A7}"/>
                    </a:ext>
                  </a:extLst>
                </p14:cNvPr>
                <p14:cNvContentPartPr/>
                <p14:nvPr/>
              </p14:nvContentPartPr>
              <p14:xfrm>
                <a:off x="3101333" y="2258347"/>
                <a:ext cx="149400" cy="107640"/>
              </p14:xfrm>
            </p:contentPart>
          </mc:Choice>
          <mc:Fallback>
            <p:pic>
              <p:nvPicPr>
                <p:cNvPr id="409" name="Freihand 408">
                  <a:extLst>
                    <a:ext uri="{FF2B5EF4-FFF2-40B4-BE49-F238E27FC236}">
                      <a16:creationId xmlns:a16="http://schemas.microsoft.com/office/drawing/2014/main" id="{C1FA9A4C-0C93-4653-A260-B974858657A7}"/>
                    </a:ext>
                  </a:extLst>
                </p:cNvPr>
                <p:cNvPicPr/>
                <p:nvPr/>
              </p:nvPicPr>
              <p:blipFill>
                <a:blip r:embed="rId717"/>
                <a:stretch>
                  <a:fillRect/>
                </a:stretch>
              </p:blipFill>
              <p:spPr>
                <a:xfrm>
                  <a:off x="3097013" y="2254027"/>
                  <a:ext cx="15804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718">
              <p14:nvContentPartPr>
                <p14:cNvPr id="410" name="Freihand 409">
                  <a:extLst>
                    <a:ext uri="{FF2B5EF4-FFF2-40B4-BE49-F238E27FC236}">
                      <a16:creationId xmlns:a16="http://schemas.microsoft.com/office/drawing/2014/main" id="{09187D27-7689-4E7A-BDC5-981FE7FDA581}"/>
                    </a:ext>
                  </a:extLst>
                </p14:cNvPr>
                <p14:cNvContentPartPr/>
                <p14:nvPr/>
              </p14:nvContentPartPr>
              <p14:xfrm>
                <a:off x="3248933" y="2151427"/>
                <a:ext cx="149400" cy="118800"/>
              </p14:xfrm>
            </p:contentPart>
          </mc:Choice>
          <mc:Fallback>
            <p:pic>
              <p:nvPicPr>
                <p:cNvPr id="410" name="Freihand 409">
                  <a:extLst>
                    <a:ext uri="{FF2B5EF4-FFF2-40B4-BE49-F238E27FC236}">
                      <a16:creationId xmlns:a16="http://schemas.microsoft.com/office/drawing/2014/main" id="{09187D27-7689-4E7A-BDC5-981FE7FDA581}"/>
                    </a:ext>
                  </a:extLst>
                </p:cNvPr>
                <p:cNvPicPr/>
                <p:nvPr/>
              </p:nvPicPr>
              <p:blipFill>
                <a:blip r:embed="rId719"/>
                <a:stretch>
                  <a:fillRect/>
                </a:stretch>
              </p:blipFill>
              <p:spPr>
                <a:xfrm>
                  <a:off x="3244613" y="2147107"/>
                  <a:ext cx="15804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720">
              <p14:nvContentPartPr>
                <p14:cNvPr id="411" name="Freihand 410">
                  <a:extLst>
                    <a:ext uri="{FF2B5EF4-FFF2-40B4-BE49-F238E27FC236}">
                      <a16:creationId xmlns:a16="http://schemas.microsoft.com/office/drawing/2014/main" id="{35EB03F9-5417-48DB-B4E8-C409026E61BB}"/>
                    </a:ext>
                  </a:extLst>
                </p14:cNvPr>
                <p14:cNvContentPartPr/>
                <p14:nvPr/>
              </p14:nvContentPartPr>
              <p14:xfrm>
                <a:off x="3369173" y="2047747"/>
                <a:ext cx="66240" cy="99000"/>
              </p14:xfrm>
            </p:contentPart>
          </mc:Choice>
          <mc:Fallback>
            <p:pic>
              <p:nvPicPr>
                <p:cNvPr id="411" name="Freihand 410">
                  <a:extLst>
                    <a:ext uri="{FF2B5EF4-FFF2-40B4-BE49-F238E27FC236}">
                      <a16:creationId xmlns:a16="http://schemas.microsoft.com/office/drawing/2014/main" id="{35EB03F9-5417-48DB-B4E8-C409026E61BB}"/>
                    </a:ext>
                  </a:extLst>
                </p:cNvPr>
                <p:cNvPicPr/>
                <p:nvPr/>
              </p:nvPicPr>
              <p:blipFill>
                <a:blip r:embed="rId721"/>
                <a:stretch>
                  <a:fillRect/>
                </a:stretch>
              </p:blipFill>
              <p:spPr>
                <a:xfrm>
                  <a:off x="3364853" y="2043427"/>
                  <a:ext cx="7488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722">
              <p14:nvContentPartPr>
                <p14:cNvPr id="486" name="Freihand 485">
                  <a:extLst>
                    <a:ext uri="{FF2B5EF4-FFF2-40B4-BE49-F238E27FC236}">
                      <a16:creationId xmlns:a16="http://schemas.microsoft.com/office/drawing/2014/main" id="{961DE518-794D-4613-8971-CD03FF4344D8}"/>
                    </a:ext>
                  </a:extLst>
                </p14:cNvPr>
                <p14:cNvContentPartPr/>
                <p14:nvPr/>
              </p14:nvContentPartPr>
              <p14:xfrm>
                <a:off x="2770853" y="1693867"/>
                <a:ext cx="282960" cy="322560"/>
              </p14:xfrm>
            </p:contentPart>
          </mc:Choice>
          <mc:Fallback>
            <p:pic>
              <p:nvPicPr>
                <p:cNvPr id="486" name="Freihand 485">
                  <a:extLst>
                    <a:ext uri="{FF2B5EF4-FFF2-40B4-BE49-F238E27FC236}">
                      <a16:creationId xmlns:a16="http://schemas.microsoft.com/office/drawing/2014/main" id="{961DE518-794D-4613-8971-CD03FF4344D8}"/>
                    </a:ext>
                  </a:extLst>
                </p:cNvPr>
                <p:cNvPicPr/>
                <p:nvPr/>
              </p:nvPicPr>
              <p:blipFill>
                <a:blip r:embed="rId723"/>
                <a:stretch>
                  <a:fillRect/>
                </a:stretch>
              </p:blipFill>
              <p:spPr>
                <a:xfrm>
                  <a:off x="2766533" y="1689547"/>
                  <a:ext cx="291600" cy="331200"/>
                </a:xfrm>
                <a:prstGeom prst="rect">
                  <a:avLst/>
                </a:prstGeom>
              </p:spPr>
            </p:pic>
          </mc:Fallback>
        </mc:AlternateContent>
        <mc:AlternateContent xmlns:mc="http://schemas.openxmlformats.org/markup-compatibility/2006">
          <mc:Choice xmlns:p14="http://schemas.microsoft.com/office/powerpoint/2010/main" Requires="p14">
            <p:contentPart p14:bwMode="auto" r:id="rId724">
              <p14:nvContentPartPr>
                <p14:cNvPr id="487" name="Freihand 486">
                  <a:extLst>
                    <a:ext uri="{FF2B5EF4-FFF2-40B4-BE49-F238E27FC236}">
                      <a16:creationId xmlns:a16="http://schemas.microsoft.com/office/drawing/2014/main" id="{3DF7FFF1-2F90-4677-91B7-955898BD3931}"/>
                    </a:ext>
                  </a:extLst>
                </p14:cNvPr>
                <p14:cNvContentPartPr/>
                <p14:nvPr/>
              </p14:nvContentPartPr>
              <p14:xfrm>
                <a:off x="2707853" y="1789627"/>
                <a:ext cx="260640" cy="275760"/>
              </p14:xfrm>
            </p:contentPart>
          </mc:Choice>
          <mc:Fallback>
            <p:pic>
              <p:nvPicPr>
                <p:cNvPr id="487" name="Freihand 486">
                  <a:extLst>
                    <a:ext uri="{FF2B5EF4-FFF2-40B4-BE49-F238E27FC236}">
                      <a16:creationId xmlns:a16="http://schemas.microsoft.com/office/drawing/2014/main" id="{3DF7FFF1-2F90-4677-91B7-955898BD3931}"/>
                    </a:ext>
                  </a:extLst>
                </p:cNvPr>
                <p:cNvPicPr/>
                <p:nvPr/>
              </p:nvPicPr>
              <p:blipFill>
                <a:blip r:embed="rId725"/>
                <a:stretch>
                  <a:fillRect/>
                </a:stretch>
              </p:blipFill>
              <p:spPr>
                <a:xfrm>
                  <a:off x="2703533" y="1785307"/>
                  <a:ext cx="269280" cy="284400"/>
                </a:xfrm>
                <a:prstGeom prst="rect">
                  <a:avLst/>
                </a:prstGeom>
              </p:spPr>
            </p:pic>
          </mc:Fallback>
        </mc:AlternateContent>
        <mc:AlternateContent xmlns:mc="http://schemas.openxmlformats.org/markup-compatibility/2006">
          <mc:Choice xmlns:p14="http://schemas.microsoft.com/office/powerpoint/2010/main" Requires="p14">
            <p:contentPart p14:bwMode="auto" r:id="rId726">
              <p14:nvContentPartPr>
                <p14:cNvPr id="490" name="Freihand 489">
                  <a:extLst>
                    <a:ext uri="{FF2B5EF4-FFF2-40B4-BE49-F238E27FC236}">
                      <a16:creationId xmlns:a16="http://schemas.microsoft.com/office/drawing/2014/main" id="{01BBF832-8D06-4DE7-9A53-3BA9F1E9A010}"/>
                    </a:ext>
                  </a:extLst>
                </p14:cNvPr>
                <p14:cNvContentPartPr/>
                <p14:nvPr/>
              </p14:nvContentPartPr>
              <p14:xfrm>
                <a:off x="3177293" y="1352947"/>
                <a:ext cx="28440" cy="167760"/>
              </p14:xfrm>
            </p:contentPart>
          </mc:Choice>
          <mc:Fallback>
            <p:pic>
              <p:nvPicPr>
                <p:cNvPr id="490" name="Freihand 489">
                  <a:extLst>
                    <a:ext uri="{FF2B5EF4-FFF2-40B4-BE49-F238E27FC236}">
                      <a16:creationId xmlns:a16="http://schemas.microsoft.com/office/drawing/2014/main" id="{01BBF832-8D06-4DE7-9A53-3BA9F1E9A010}"/>
                    </a:ext>
                  </a:extLst>
                </p:cNvPr>
                <p:cNvPicPr/>
                <p:nvPr/>
              </p:nvPicPr>
              <p:blipFill>
                <a:blip r:embed="rId727"/>
                <a:stretch>
                  <a:fillRect/>
                </a:stretch>
              </p:blipFill>
              <p:spPr>
                <a:xfrm>
                  <a:off x="3172973" y="1348627"/>
                  <a:ext cx="37080" cy="176400"/>
                </a:xfrm>
                <a:prstGeom prst="rect">
                  <a:avLst/>
                </a:prstGeom>
              </p:spPr>
            </p:pic>
          </mc:Fallback>
        </mc:AlternateContent>
        <mc:AlternateContent xmlns:mc="http://schemas.openxmlformats.org/markup-compatibility/2006">
          <mc:Choice xmlns:p14="http://schemas.microsoft.com/office/powerpoint/2010/main" Requires="p14">
            <p:contentPart p14:bwMode="auto" r:id="rId728">
              <p14:nvContentPartPr>
                <p14:cNvPr id="491" name="Freihand 490">
                  <a:extLst>
                    <a:ext uri="{FF2B5EF4-FFF2-40B4-BE49-F238E27FC236}">
                      <a16:creationId xmlns:a16="http://schemas.microsoft.com/office/drawing/2014/main" id="{492F2A87-79C4-455B-925B-76E4A74CB569}"/>
                    </a:ext>
                  </a:extLst>
                </p14:cNvPr>
                <p14:cNvContentPartPr/>
                <p14:nvPr/>
              </p14:nvContentPartPr>
              <p14:xfrm>
                <a:off x="3174053" y="1316227"/>
                <a:ext cx="147600" cy="102240"/>
              </p14:xfrm>
            </p:contentPart>
          </mc:Choice>
          <mc:Fallback>
            <p:pic>
              <p:nvPicPr>
                <p:cNvPr id="491" name="Freihand 490">
                  <a:extLst>
                    <a:ext uri="{FF2B5EF4-FFF2-40B4-BE49-F238E27FC236}">
                      <a16:creationId xmlns:a16="http://schemas.microsoft.com/office/drawing/2014/main" id="{492F2A87-79C4-455B-925B-76E4A74CB569}"/>
                    </a:ext>
                  </a:extLst>
                </p:cNvPr>
                <p:cNvPicPr/>
                <p:nvPr/>
              </p:nvPicPr>
              <p:blipFill>
                <a:blip r:embed="rId729"/>
                <a:stretch>
                  <a:fillRect/>
                </a:stretch>
              </p:blipFill>
              <p:spPr>
                <a:xfrm>
                  <a:off x="3169733" y="1311907"/>
                  <a:ext cx="15624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730">
              <p14:nvContentPartPr>
                <p14:cNvPr id="492" name="Freihand 491">
                  <a:extLst>
                    <a:ext uri="{FF2B5EF4-FFF2-40B4-BE49-F238E27FC236}">
                      <a16:creationId xmlns:a16="http://schemas.microsoft.com/office/drawing/2014/main" id="{B600ECFB-5542-478A-9553-ABE74EEDF73D}"/>
                    </a:ext>
                  </a:extLst>
                </p14:cNvPr>
                <p14:cNvContentPartPr/>
                <p14:nvPr/>
              </p14:nvContentPartPr>
              <p14:xfrm>
                <a:off x="3189893" y="1423867"/>
                <a:ext cx="148680" cy="120600"/>
              </p14:xfrm>
            </p:contentPart>
          </mc:Choice>
          <mc:Fallback>
            <p:pic>
              <p:nvPicPr>
                <p:cNvPr id="492" name="Freihand 491">
                  <a:extLst>
                    <a:ext uri="{FF2B5EF4-FFF2-40B4-BE49-F238E27FC236}">
                      <a16:creationId xmlns:a16="http://schemas.microsoft.com/office/drawing/2014/main" id="{B600ECFB-5542-478A-9553-ABE74EEDF73D}"/>
                    </a:ext>
                  </a:extLst>
                </p:cNvPr>
                <p:cNvPicPr/>
                <p:nvPr/>
              </p:nvPicPr>
              <p:blipFill>
                <a:blip r:embed="rId731"/>
                <a:stretch>
                  <a:fillRect/>
                </a:stretch>
              </p:blipFill>
              <p:spPr>
                <a:xfrm>
                  <a:off x="3185573" y="1419547"/>
                  <a:ext cx="15732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732">
              <p14:nvContentPartPr>
                <p14:cNvPr id="493" name="Freihand 492">
                  <a:extLst>
                    <a:ext uri="{FF2B5EF4-FFF2-40B4-BE49-F238E27FC236}">
                      <a16:creationId xmlns:a16="http://schemas.microsoft.com/office/drawing/2014/main" id="{36262872-A5B3-4785-98F2-732A2F540EB9}"/>
                    </a:ext>
                  </a:extLst>
                </p14:cNvPr>
                <p14:cNvContentPartPr/>
                <p14:nvPr/>
              </p14:nvContentPartPr>
              <p14:xfrm>
                <a:off x="3372413" y="1240627"/>
                <a:ext cx="105840" cy="202320"/>
              </p14:xfrm>
            </p:contentPart>
          </mc:Choice>
          <mc:Fallback>
            <p:pic>
              <p:nvPicPr>
                <p:cNvPr id="493" name="Freihand 492">
                  <a:extLst>
                    <a:ext uri="{FF2B5EF4-FFF2-40B4-BE49-F238E27FC236}">
                      <a16:creationId xmlns:a16="http://schemas.microsoft.com/office/drawing/2014/main" id="{36262872-A5B3-4785-98F2-732A2F540EB9}"/>
                    </a:ext>
                  </a:extLst>
                </p:cNvPr>
                <p:cNvPicPr/>
                <p:nvPr/>
              </p:nvPicPr>
              <p:blipFill>
                <a:blip r:embed="rId733"/>
                <a:stretch>
                  <a:fillRect/>
                </a:stretch>
              </p:blipFill>
              <p:spPr>
                <a:xfrm>
                  <a:off x="3368093" y="1236307"/>
                  <a:ext cx="11448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734">
              <p14:nvContentPartPr>
                <p14:cNvPr id="494" name="Freihand 493">
                  <a:extLst>
                    <a:ext uri="{FF2B5EF4-FFF2-40B4-BE49-F238E27FC236}">
                      <a16:creationId xmlns:a16="http://schemas.microsoft.com/office/drawing/2014/main" id="{F8166B6C-8376-4920-A8DE-2C3EAFA8A3C2}"/>
                    </a:ext>
                  </a:extLst>
                </p14:cNvPr>
                <p14:cNvContentPartPr/>
                <p14:nvPr/>
              </p14:nvContentPartPr>
              <p14:xfrm>
                <a:off x="3395813" y="1300387"/>
                <a:ext cx="131400" cy="150120"/>
              </p14:xfrm>
            </p:contentPart>
          </mc:Choice>
          <mc:Fallback>
            <p:pic>
              <p:nvPicPr>
                <p:cNvPr id="494" name="Freihand 493">
                  <a:extLst>
                    <a:ext uri="{FF2B5EF4-FFF2-40B4-BE49-F238E27FC236}">
                      <a16:creationId xmlns:a16="http://schemas.microsoft.com/office/drawing/2014/main" id="{F8166B6C-8376-4920-A8DE-2C3EAFA8A3C2}"/>
                    </a:ext>
                  </a:extLst>
                </p:cNvPr>
                <p:cNvPicPr/>
                <p:nvPr/>
              </p:nvPicPr>
              <p:blipFill>
                <a:blip r:embed="rId735"/>
                <a:stretch>
                  <a:fillRect/>
                </a:stretch>
              </p:blipFill>
              <p:spPr>
                <a:xfrm>
                  <a:off x="3391493" y="1296067"/>
                  <a:ext cx="14004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736">
              <p14:nvContentPartPr>
                <p14:cNvPr id="495" name="Freihand 494">
                  <a:extLst>
                    <a:ext uri="{FF2B5EF4-FFF2-40B4-BE49-F238E27FC236}">
                      <a16:creationId xmlns:a16="http://schemas.microsoft.com/office/drawing/2014/main" id="{86E62CDE-951E-49A1-BA99-A24DD28967F2}"/>
                    </a:ext>
                  </a:extLst>
                </p14:cNvPr>
                <p14:cNvContentPartPr/>
                <p14:nvPr/>
              </p14:nvContentPartPr>
              <p14:xfrm>
                <a:off x="3583373" y="1184467"/>
                <a:ext cx="147240" cy="155160"/>
              </p14:xfrm>
            </p:contentPart>
          </mc:Choice>
          <mc:Fallback>
            <p:pic>
              <p:nvPicPr>
                <p:cNvPr id="495" name="Freihand 494">
                  <a:extLst>
                    <a:ext uri="{FF2B5EF4-FFF2-40B4-BE49-F238E27FC236}">
                      <a16:creationId xmlns:a16="http://schemas.microsoft.com/office/drawing/2014/main" id="{86E62CDE-951E-49A1-BA99-A24DD28967F2}"/>
                    </a:ext>
                  </a:extLst>
                </p:cNvPr>
                <p:cNvPicPr/>
                <p:nvPr/>
              </p:nvPicPr>
              <p:blipFill>
                <a:blip r:embed="rId737"/>
                <a:stretch>
                  <a:fillRect/>
                </a:stretch>
              </p:blipFill>
              <p:spPr>
                <a:xfrm>
                  <a:off x="3579053" y="1180147"/>
                  <a:ext cx="15588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738">
              <p14:nvContentPartPr>
                <p14:cNvPr id="496" name="Freihand 495">
                  <a:extLst>
                    <a:ext uri="{FF2B5EF4-FFF2-40B4-BE49-F238E27FC236}">
                      <a16:creationId xmlns:a16="http://schemas.microsoft.com/office/drawing/2014/main" id="{B0C77FEB-BE4D-44B9-AAA2-E4D3F3E9AC09}"/>
                    </a:ext>
                  </a:extLst>
                </p14:cNvPr>
                <p14:cNvContentPartPr/>
                <p14:nvPr/>
              </p14:nvContentPartPr>
              <p14:xfrm>
                <a:off x="3806933" y="1059907"/>
                <a:ext cx="146880" cy="227520"/>
              </p14:xfrm>
            </p:contentPart>
          </mc:Choice>
          <mc:Fallback>
            <p:pic>
              <p:nvPicPr>
                <p:cNvPr id="496" name="Freihand 495">
                  <a:extLst>
                    <a:ext uri="{FF2B5EF4-FFF2-40B4-BE49-F238E27FC236}">
                      <a16:creationId xmlns:a16="http://schemas.microsoft.com/office/drawing/2014/main" id="{B0C77FEB-BE4D-44B9-AAA2-E4D3F3E9AC09}"/>
                    </a:ext>
                  </a:extLst>
                </p:cNvPr>
                <p:cNvPicPr/>
                <p:nvPr/>
              </p:nvPicPr>
              <p:blipFill>
                <a:blip r:embed="rId739"/>
                <a:stretch>
                  <a:fillRect/>
                </a:stretch>
              </p:blipFill>
              <p:spPr>
                <a:xfrm>
                  <a:off x="3802613" y="1055587"/>
                  <a:ext cx="155520" cy="236160"/>
                </a:xfrm>
                <a:prstGeom prst="rect">
                  <a:avLst/>
                </a:prstGeom>
              </p:spPr>
            </p:pic>
          </mc:Fallback>
        </mc:AlternateContent>
        <mc:AlternateContent xmlns:mc="http://schemas.openxmlformats.org/markup-compatibility/2006">
          <mc:Choice xmlns:p14="http://schemas.microsoft.com/office/powerpoint/2010/main" Requires="p14">
            <p:contentPart p14:bwMode="auto" r:id="rId740">
              <p14:nvContentPartPr>
                <p14:cNvPr id="497" name="Freihand 496">
                  <a:extLst>
                    <a:ext uri="{FF2B5EF4-FFF2-40B4-BE49-F238E27FC236}">
                      <a16:creationId xmlns:a16="http://schemas.microsoft.com/office/drawing/2014/main" id="{1D86533B-837E-43D8-8663-E77D2D5F0E89}"/>
                    </a:ext>
                  </a:extLst>
                </p14:cNvPr>
                <p14:cNvContentPartPr/>
                <p14:nvPr/>
              </p14:nvContentPartPr>
              <p14:xfrm>
                <a:off x="4010693" y="1019227"/>
                <a:ext cx="48600" cy="164520"/>
              </p14:xfrm>
            </p:contentPart>
          </mc:Choice>
          <mc:Fallback>
            <p:pic>
              <p:nvPicPr>
                <p:cNvPr id="497" name="Freihand 496">
                  <a:extLst>
                    <a:ext uri="{FF2B5EF4-FFF2-40B4-BE49-F238E27FC236}">
                      <a16:creationId xmlns:a16="http://schemas.microsoft.com/office/drawing/2014/main" id="{1D86533B-837E-43D8-8663-E77D2D5F0E89}"/>
                    </a:ext>
                  </a:extLst>
                </p:cNvPr>
                <p:cNvPicPr/>
                <p:nvPr/>
              </p:nvPicPr>
              <p:blipFill>
                <a:blip r:embed="rId741"/>
                <a:stretch>
                  <a:fillRect/>
                </a:stretch>
              </p:blipFill>
              <p:spPr>
                <a:xfrm>
                  <a:off x="4006373" y="1014907"/>
                  <a:ext cx="5724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742">
              <p14:nvContentPartPr>
                <p14:cNvPr id="498" name="Freihand 497">
                  <a:extLst>
                    <a:ext uri="{FF2B5EF4-FFF2-40B4-BE49-F238E27FC236}">
                      <a16:creationId xmlns:a16="http://schemas.microsoft.com/office/drawing/2014/main" id="{AB8DAB8B-47A2-4144-AD42-E0E7277DF0F0}"/>
                    </a:ext>
                  </a:extLst>
                </p14:cNvPr>
                <p14:cNvContentPartPr/>
                <p14:nvPr/>
              </p14:nvContentPartPr>
              <p14:xfrm>
                <a:off x="4010693" y="972067"/>
                <a:ext cx="160920" cy="111960"/>
              </p14:xfrm>
            </p:contentPart>
          </mc:Choice>
          <mc:Fallback>
            <p:pic>
              <p:nvPicPr>
                <p:cNvPr id="498" name="Freihand 497">
                  <a:extLst>
                    <a:ext uri="{FF2B5EF4-FFF2-40B4-BE49-F238E27FC236}">
                      <a16:creationId xmlns:a16="http://schemas.microsoft.com/office/drawing/2014/main" id="{AB8DAB8B-47A2-4144-AD42-E0E7277DF0F0}"/>
                    </a:ext>
                  </a:extLst>
                </p:cNvPr>
                <p:cNvPicPr/>
                <p:nvPr/>
              </p:nvPicPr>
              <p:blipFill>
                <a:blip r:embed="rId743"/>
                <a:stretch>
                  <a:fillRect/>
                </a:stretch>
              </p:blipFill>
              <p:spPr>
                <a:xfrm>
                  <a:off x="4006373" y="967747"/>
                  <a:ext cx="16956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744">
              <p14:nvContentPartPr>
                <p14:cNvPr id="499" name="Freihand 498">
                  <a:extLst>
                    <a:ext uri="{FF2B5EF4-FFF2-40B4-BE49-F238E27FC236}">
                      <a16:creationId xmlns:a16="http://schemas.microsoft.com/office/drawing/2014/main" id="{83A71862-54E3-4F3C-97CD-C34200FE8EC6}"/>
                    </a:ext>
                  </a:extLst>
                </p14:cNvPr>
                <p14:cNvContentPartPr/>
                <p14:nvPr/>
              </p14:nvContentPartPr>
              <p14:xfrm>
                <a:off x="4020773" y="1059907"/>
                <a:ext cx="238320" cy="140760"/>
              </p14:xfrm>
            </p:contentPart>
          </mc:Choice>
          <mc:Fallback>
            <p:pic>
              <p:nvPicPr>
                <p:cNvPr id="499" name="Freihand 498">
                  <a:extLst>
                    <a:ext uri="{FF2B5EF4-FFF2-40B4-BE49-F238E27FC236}">
                      <a16:creationId xmlns:a16="http://schemas.microsoft.com/office/drawing/2014/main" id="{83A71862-54E3-4F3C-97CD-C34200FE8EC6}"/>
                    </a:ext>
                  </a:extLst>
                </p:cNvPr>
                <p:cNvPicPr/>
                <p:nvPr/>
              </p:nvPicPr>
              <p:blipFill>
                <a:blip r:embed="rId745"/>
                <a:stretch>
                  <a:fillRect/>
                </a:stretch>
              </p:blipFill>
              <p:spPr>
                <a:xfrm>
                  <a:off x="4016453" y="1055587"/>
                  <a:ext cx="24696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746">
              <p14:nvContentPartPr>
                <p14:cNvPr id="416" name="Freihand 415">
                  <a:extLst>
                    <a:ext uri="{FF2B5EF4-FFF2-40B4-BE49-F238E27FC236}">
                      <a16:creationId xmlns:a16="http://schemas.microsoft.com/office/drawing/2014/main" id="{24F76B01-09B6-464A-ACDC-F6AAE63DB00E}"/>
                    </a:ext>
                  </a:extLst>
                </p14:cNvPr>
                <p14:cNvContentPartPr/>
                <p14:nvPr/>
              </p14:nvContentPartPr>
              <p14:xfrm>
                <a:off x="2562773" y="4187227"/>
                <a:ext cx="37800" cy="822240"/>
              </p14:xfrm>
            </p:contentPart>
          </mc:Choice>
          <mc:Fallback>
            <p:pic>
              <p:nvPicPr>
                <p:cNvPr id="416" name="Freihand 415">
                  <a:extLst>
                    <a:ext uri="{FF2B5EF4-FFF2-40B4-BE49-F238E27FC236}">
                      <a16:creationId xmlns:a16="http://schemas.microsoft.com/office/drawing/2014/main" id="{24F76B01-09B6-464A-ACDC-F6AAE63DB00E}"/>
                    </a:ext>
                  </a:extLst>
                </p:cNvPr>
                <p:cNvPicPr/>
                <p:nvPr/>
              </p:nvPicPr>
              <p:blipFill>
                <a:blip r:embed="rId747"/>
                <a:stretch>
                  <a:fillRect/>
                </a:stretch>
              </p:blipFill>
              <p:spPr>
                <a:xfrm>
                  <a:off x="2558453" y="4182907"/>
                  <a:ext cx="46440" cy="830880"/>
                </a:xfrm>
                <a:prstGeom prst="rect">
                  <a:avLst/>
                </a:prstGeom>
              </p:spPr>
            </p:pic>
          </mc:Fallback>
        </mc:AlternateContent>
        <mc:AlternateContent xmlns:mc="http://schemas.openxmlformats.org/markup-compatibility/2006">
          <mc:Choice xmlns:p14="http://schemas.microsoft.com/office/powerpoint/2010/main" Requires="p14">
            <p:contentPart p14:bwMode="auto" r:id="rId748">
              <p14:nvContentPartPr>
                <p14:cNvPr id="419" name="Freihand 418">
                  <a:extLst>
                    <a:ext uri="{FF2B5EF4-FFF2-40B4-BE49-F238E27FC236}">
                      <a16:creationId xmlns:a16="http://schemas.microsoft.com/office/drawing/2014/main" id="{87177EDF-6FDF-424F-918B-7F61F8A38E89}"/>
                    </a:ext>
                  </a:extLst>
                </p14:cNvPr>
                <p14:cNvContentPartPr/>
                <p14:nvPr/>
              </p14:nvContentPartPr>
              <p14:xfrm>
                <a:off x="3658253" y="3970867"/>
                <a:ext cx="21240" cy="261720"/>
              </p14:xfrm>
            </p:contentPart>
          </mc:Choice>
          <mc:Fallback>
            <p:pic>
              <p:nvPicPr>
                <p:cNvPr id="419" name="Freihand 418">
                  <a:extLst>
                    <a:ext uri="{FF2B5EF4-FFF2-40B4-BE49-F238E27FC236}">
                      <a16:creationId xmlns:a16="http://schemas.microsoft.com/office/drawing/2014/main" id="{87177EDF-6FDF-424F-918B-7F61F8A38E89}"/>
                    </a:ext>
                  </a:extLst>
                </p:cNvPr>
                <p:cNvPicPr/>
                <p:nvPr/>
              </p:nvPicPr>
              <p:blipFill>
                <a:blip r:embed="rId749"/>
                <a:stretch>
                  <a:fillRect/>
                </a:stretch>
              </p:blipFill>
              <p:spPr>
                <a:xfrm>
                  <a:off x="3653933" y="3966547"/>
                  <a:ext cx="29880" cy="270360"/>
                </a:xfrm>
                <a:prstGeom prst="rect">
                  <a:avLst/>
                </a:prstGeom>
              </p:spPr>
            </p:pic>
          </mc:Fallback>
        </mc:AlternateContent>
        <mc:AlternateContent xmlns:mc="http://schemas.openxmlformats.org/markup-compatibility/2006">
          <mc:Choice xmlns:p14="http://schemas.microsoft.com/office/powerpoint/2010/main" Requires="p14">
            <p:contentPart p14:bwMode="auto" r:id="rId750">
              <p14:nvContentPartPr>
                <p14:cNvPr id="420" name="Freihand 419">
                  <a:extLst>
                    <a:ext uri="{FF2B5EF4-FFF2-40B4-BE49-F238E27FC236}">
                      <a16:creationId xmlns:a16="http://schemas.microsoft.com/office/drawing/2014/main" id="{232CFCE8-09FF-4DA5-BC01-08D63C9DFFAA}"/>
                    </a:ext>
                  </a:extLst>
                </p14:cNvPr>
                <p14:cNvContentPartPr/>
                <p14:nvPr/>
              </p14:nvContentPartPr>
              <p14:xfrm>
                <a:off x="3622253" y="4496827"/>
                <a:ext cx="9360" cy="183600"/>
              </p14:xfrm>
            </p:contentPart>
          </mc:Choice>
          <mc:Fallback>
            <p:pic>
              <p:nvPicPr>
                <p:cNvPr id="420" name="Freihand 419">
                  <a:extLst>
                    <a:ext uri="{FF2B5EF4-FFF2-40B4-BE49-F238E27FC236}">
                      <a16:creationId xmlns:a16="http://schemas.microsoft.com/office/drawing/2014/main" id="{232CFCE8-09FF-4DA5-BC01-08D63C9DFFAA}"/>
                    </a:ext>
                  </a:extLst>
                </p:cNvPr>
                <p:cNvPicPr/>
                <p:nvPr/>
              </p:nvPicPr>
              <p:blipFill>
                <a:blip r:embed="rId751"/>
                <a:stretch>
                  <a:fillRect/>
                </a:stretch>
              </p:blipFill>
              <p:spPr>
                <a:xfrm>
                  <a:off x="3617933" y="4492507"/>
                  <a:ext cx="1800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752">
              <p14:nvContentPartPr>
                <p14:cNvPr id="361" name="Freihand 360">
                  <a:extLst>
                    <a:ext uri="{FF2B5EF4-FFF2-40B4-BE49-F238E27FC236}">
                      <a16:creationId xmlns:a16="http://schemas.microsoft.com/office/drawing/2014/main" id="{5015F125-541F-499C-9B3B-BF850BDA4E7E}"/>
                    </a:ext>
                  </a:extLst>
                </p14:cNvPr>
                <p14:cNvContentPartPr/>
                <p14:nvPr/>
              </p14:nvContentPartPr>
              <p14:xfrm>
                <a:off x="2925653" y="5035387"/>
                <a:ext cx="97920" cy="86760"/>
              </p14:xfrm>
            </p:contentPart>
          </mc:Choice>
          <mc:Fallback>
            <p:pic>
              <p:nvPicPr>
                <p:cNvPr id="361" name="Freihand 360">
                  <a:extLst>
                    <a:ext uri="{FF2B5EF4-FFF2-40B4-BE49-F238E27FC236}">
                      <a16:creationId xmlns:a16="http://schemas.microsoft.com/office/drawing/2014/main" id="{5015F125-541F-499C-9B3B-BF850BDA4E7E}"/>
                    </a:ext>
                  </a:extLst>
                </p:cNvPr>
                <p:cNvPicPr/>
                <p:nvPr/>
              </p:nvPicPr>
              <p:blipFill>
                <a:blip r:embed="rId753"/>
                <a:stretch>
                  <a:fillRect/>
                </a:stretch>
              </p:blipFill>
              <p:spPr>
                <a:xfrm>
                  <a:off x="2921333" y="5031067"/>
                  <a:ext cx="10656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754">
              <p14:nvContentPartPr>
                <p14:cNvPr id="362" name="Freihand 361">
                  <a:extLst>
                    <a:ext uri="{FF2B5EF4-FFF2-40B4-BE49-F238E27FC236}">
                      <a16:creationId xmlns:a16="http://schemas.microsoft.com/office/drawing/2014/main" id="{C9CD51FB-8F7F-477E-B67E-707FAE370AEA}"/>
                    </a:ext>
                  </a:extLst>
                </p14:cNvPr>
                <p14:cNvContentPartPr/>
                <p14:nvPr/>
              </p14:nvContentPartPr>
              <p14:xfrm>
                <a:off x="3040853" y="5101987"/>
                <a:ext cx="70920" cy="72000"/>
              </p14:xfrm>
            </p:contentPart>
          </mc:Choice>
          <mc:Fallback>
            <p:pic>
              <p:nvPicPr>
                <p:cNvPr id="362" name="Freihand 361">
                  <a:extLst>
                    <a:ext uri="{FF2B5EF4-FFF2-40B4-BE49-F238E27FC236}">
                      <a16:creationId xmlns:a16="http://schemas.microsoft.com/office/drawing/2014/main" id="{C9CD51FB-8F7F-477E-B67E-707FAE370AEA}"/>
                    </a:ext>
                  </a:extLst>
                </p:cNvPr>
                <p:cNvPicPr/>
                <p:nvPr/>
              </p:nvPicPr>
              <p:blipFill>
                <a:blip r:embed="rId755"/>
                <a:stretch>
                  <a:fillRect/>
                </a:stretch>
              </p:blipFill>
              <p:spPr>
                <a:xfrm>
                  <a:off x="3036533" y="5097667"/>
                  <a:ext cx="7956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756">
              <p14:nvContentPartPr>
                <p14:cNvPr id="422" name="Freihand 421">
                  <a:extLst>
                    <a:ext uri="{FF2B5EF4-FFF2-40B4-BE49-F238E27FC236}">
                      <a16:creationId xmlns:a16="http://schemas.microsoft.com/office/drawing/2014/main" id="{410E25DC-9114-4F60-8D46-C93E32E614B1}"/>
                    </a:ext>
                  </a:extLst>
                </p14:cNvPr>
                <p14:cNvContentPartPr/>
                <p14:nvPr/>
              </p14:nvContentPartPr>
              <p14:xfrm>
                <a:off x="3416693" y="4982827"/>
                <a:ext cx="134640" cy="142200"/>
              </p14:xfrm>
            </p:contentPart>
          </mc:Choice>
          <mc:Fallback>
            <p:pic>
              <p:nvPicPr>
                <p:cNvPr id="422" name="Freihand 421">
                  <a:extLst>
                    <a:ext uri="{FF2B5EF4-FFF2-40B4-BE49-F238E27FC236}">
                      <a16:creationId xmlns:a16="http://schemas.microsoft.com/office/drawing/2014/main" id="{410E25DC-9114-4F60-8D46-C93E32E614B1}"/>
                    </a:ext>
                  </a:extLst>
                </p:cNvPr>
                <p:cNvPicPr/>
                <p:nvPr/>
              </p:nvPicPr>
              <p:blipFill>
                <a:blip r:embed="rId757"/>
                <a:stretch>
                  <a:fillRect/>
                </a:stretch>
              </p:blipFill>
              <p:spPr>
                <a:xfrm>
                  <a:off x="3412373" y="4978507"/>
                  <a:ext cx="14328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758">
              <p14:nvContentPartPr>
                <p14:cNvPr id="423" name="Freihand 422">
                  <a:extLst>
                    <a:ext uri="{FF2B5EF4-FFF2-40B4-BE49-F238E27FC236}">
                      <a16:creationId xmlns:a16="http://schemas.microsoft.com/office/drawing/2014/main" id="{5A6C4BF6-C651-4AAD-A59A-7CF678F67DD4}"/>
                    </a:ext>
                  </a:extLst>
                </p14:cNvPr>
                <p14:cNvContentPartPr/>
                <p14:nvPr/>
              </p14:nvContentPartPr>
              <p14:xfrm>
                <a:off x="3517493" y="5104507"/>
                <a:ext cx="108720" cy="86400"/>
              </p14:xfrm>
            </p:contentPart>
          </mc:Choice>
          <mc:Fallback>
            <p:pic>
              <p:nvPicPr>
                <p:cNvPr id="423" name="Freihand 422">
                  <a:extLst>
                    <a:ext uri="{FF2B5EF4-FFF2-40B4-BE49-F238E27FC236}">
                      <a16:creationId xmlns:a16="http://schemas.microsoft.com/office/drawing/2014/main" id="{5A6C4BF6-C651-4AAD-A59A-7CF678F67DD4}"/>
                    </a:ext>
                  </a:extLst>
                </p:cNvPr>
                <p:cNvPicPr/>
                <p:nvPr/>
              </p:nvPicPr>
              <p:blipFill>
                <a:blip r:embed="rId759"/>
                <a:stretch>
                  <a:fillRect/>
                </a:stretch>
              </p:blipFill>
              <p:spPr>
                <a:xfrm>
                  <a:off x="3513173" y="5100187"/>
                  <a:ext cx="11736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760">
              <p14:nvContentPartPr>
                <p14:cNvPr id="424" name="Freihand 423">
                  <a:extLst>
                    <a:ext uri="{FF2B5EF4-FFF2-40B4-BE49-F238E27FC236}">
                      <a16:creationId xmlns:a16="http://schemas.microsoft.com/office/drawing/2014/main" id="{2B519ADA-8165-418B-86BB-0DAA53BF5401}"/>
                    </a:ext>
                  </a:extLst>
                </p14:cNvPr>
                <p14:cNvContentPartPr/>
                <p14:nvPr/>
              </p14:nvContentPartPr>
              <p14:xfrm>
                <a:off x="3572573" y="4939987"/>
                <a:ext cx="118440" cy="111240"/>
              </p14:xfrm>
            </p:contentPart>
          </mc:Choice>
          <mc:Fallback>
            <p:pic>
              <p:nvPicPr>
                <p:cNvPr id="424" name="Freihand 423">
                  <a:extLst>
                    <a:ext uri="{FF2B5EF4-FFF2-40B4-BE49-F238E27FC236}">
                      <a16:creationId xmlns:a16="http://schemas.microsoft.com/office/drawing/2014/main" id="{2B519ADA-8165-418B-86BB-0DAA53BF5401}"/>
                    </a:ext>
                  </a:extLst>
                </p:cNvPr>
                <p:cNvPicPr/>
                <p:nvPr/>
              </p:nvPicPr>
              <p:blipFill>
                <a:blip r:embed="rId761"/>
                <a:stretch>
                  <a:fillRect/>
                </a:stretch>
              </p:blipFill>
              <p:spPr>
                <a:xfrm>
                  <a:off x="3568253" y="4935667"/>
                  <a:ext cx="12708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762">
              <p14:nvContentPartPr>
                <p14:cNvPr id="425" name="Freihand 424">
                  <a:extLst>
                    <a:ext uri="{FF2B5EF4-FFF2-40B4-BE49-F238E27FC236}">
                      <a16:creationId xmlns:a16="http://schemas.microsoft.com/office/drawing/2014/main" id="{8F8E905F-5FA5-4FDA-902F-62E0133DDDF3}"/>
                    </a:ext>
                  </a:extLst>
                </p14:cNvPr>
                <p14:cNvContentPartPr/>
                <p14:nvPr/>
              </p14:nvContentPartPr>
              <p14:xfrm>
                <a:off x="3726293" y="4874467"/>
                <a:ext cx="18720" cy="76320"/>
              </p14:xfrm>
            </p:contentPart>
          </mc:Choice>
          <mc:Fallback>
            <p:pic>
              <p:nvPicPr>
                <p:cNvPr id="425" name="Freihand 424">
                  <a:extLst>
                    <a:ext uri="{FF2B5EF4-FFF2-40B4-BE49-F238E27FC236}">
                      <a16:creationId xmlns:a16="http://schemas.microsoft.com/office/drawing/2014/main" id="{8F8E905F-5FA5-4FDA-902F-62E0133DDDF3}"/>
                    </a:ext>
                  </a:extLst>
                </p:cNvPr>
                <p:cNvPicPr/>
                <p:nvPr/>
              </p:nvPicPr>
              <p:blipFill>
                <a:blip r:embed="rId763"/>
                <a:stretch>
                  <a:fillRect/>
                </a:stretch>
              </p:blipFill>
              <p:spPr>
                <a:xfrm>
                  <a:off x="3721973" y="4870147"/>
                  <a:ext cx="2736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764">
              <p14:nvContentPartPr>
                <p14:cNvPr id="434" name="Freihand 433">
                  <a:extLst>
                    <a:ext uri="{FF2B5EF4-FFF2-40B4-BE49-F238E27FC236}">
                      <a16:creationId xmlns:a16="http://schemas.microsoft.com/office/drawing/2014/main" id="{208216DF-7F26-4529-860B-938288EE8775}"/>
                    </a:ext>
                  </a:extLst>
                </p14:cNvPr>
                <p14:cNvContentPartPr/>
                <p14:nvPr/>
              </p14:nvContentPartPr>
              <p14:xfrm>
                <a:off x="3170093" y="5246347"/>
                <a:ext cx="164520" cy="21960"/>
              </p14:xfrm>
            </p:contentPart>
          </mc:Choice>
          <mc:Fallback>
            <p:pic>
              <p:nvPicPr>
                <p:cNvPr id="434" name="Freihand 433">
                  <a:extLst>
                    <a:ext uri="{FF2B5EF4-FFF2-40B4-BE49-F238E27FC236}">
                      <a16:creationId xmlns:a16="http://schemas.microsoft.com/office/drawing/2014/main" id="{208216DF-7F26-4529-860B-938288EE8775}"/>
                    </a:ext>
                  </a:extLst>
                </p:cNvPr>
                <p:cNvPicPr/>
                <p:nvPr/>
              </p:nvPicPr>
              <p:blipFill>
                <a:blip r:embed="rId765"/>
                <a:stretch>
                  <a:fillRect/>
                </a:stretch>
              </p:blipFill>
              <p:spPr>
                <a:xfrm>
                  <a:off x="3165773" y="5242027"/>
                  <a:ext cx="17316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766">
              <p14:nvContentPartPr>
                <p14:cNvPr id="435" name="Freihand 434">
                  <a:extLst>
                    <a:ext uri="{FF2B5EF4-FFF2-40B4-BE49-F238E27FC236}">
                      <a16:creationId xmlns:a16="http://schemas.microsoft.com/office/drawing/2014/main" id="{CD05E90E-2E66-4DF8-9960-6A2D79E5374C}"/>
                    </a:ext>
                  </a:extLst>
                </p14:cNvPr>
                <p14:cNvContentPartPr/>
                <p14:nvPr/>
              </p14:nvContentPartPr>
              <p14:xfrm>
                <a:off x="3298253" y="5190547"/>
                <a:ext cx="132480" cy="137520"/>
              </p14:xfrm>
            </p:contentPart>
          </mc:Choice>
          <mc:Fallback>
            <p:pic>
              <p:nvPicPr>
                <p:cNvPr id="435" name="Freihand 434">
                  <a:extLst>
                    <a:ext uri="{FF2B5EF4-FFF2-40B4-BE49-F238E27FC236}">
                      <a16:creationId xmlns:a16="http://schemas.microsoft.com/office/drawing/2014/main" id="{CD05E90E-2E66-4DF8-9960-6A2D79E5374C}"/>
                    </a:ext>
                  </a:extLst>
                </p:cNvPr>
                <p:cNvPicPr/>
                <p:nvPr/>
              </p:nvPicPr>
              <p:blipFill>
                <a:blip r:embed="rId767"/>
                <a:stretch>
                  <a:fillRect/>
                </a:stretch>
              </p:blipFill>
              <p:spPr>
                <a:xfrm>
                  <a:off x="3293933" y="5186227"/>
                  <a:ext cx="141120" cy="146160"/>
                </a:xfrm>
                <a:prstGeom prst="rect">
                  <a:avLst/>
                </a:prstGeom>
              </p:spPr>
            </p:pic>
          </mc:Fallback>
        </mc:AlternateContent>
        <mc:AlternateContent xmlns:mc="http://schemas.openxmlformats.org/markup-compatibility/2006">
          <mc:Choice xmlns:p14="http://schemas.microsoft.com/office/powerpoint/2010/main" Requires="p14">
            <p:contentPart p14:bwMode="auto" r:id="rId768">
              <p14:nvContentPartPr>
                <p14:cNvPr id="442" name="Freihand 441">
                  <a:extLst>
                    <a:ext uri="{FF2B5EF4-FFF2-40B4-BE49-F238E27FC236}">
                      <a16:creationId xmlns:a16="http://schemas.microsoft.com/office/drawing/2014/main" id="{19BE5F88-9AED-4471-98F1-46AA3422944A}"/>
                    </a:ext>
                  </a:extLst>
                </p14:cNvPr>
                <p14:cNvContentPartPr/>
                <p14:nvPr/>
              </p14:nvContentPartPr>
              <p14:xfrm>
                <a:off x="3120413" y="5218987"/>
                <a:ext cx="187200" cy="77400"/>
              </p14:xfrm>
            </p:contentPart>
          </mc:Choice>
          <mc:Fallback>
            <p:pic>
              <p:nvPicPr>
                <p:cNvPr id="442" name="Freihand 441">
                  <a:extLst>
                    <a:ext uri="{FF2B5EF4-FFF2-40B4-BE49-F238E27FC236}">
                      <a16:creationId xmlns:a16="http://schemas.microsoft.com/office/drawing/2014/main" id="{19BE5F88-9AED-4471-98F1-46AA3422944A}"/>
                    </a:ext>
                  </a:extLst>
                </p:cNvPr>
                <p:cNvPicPr/>
                <p:nvPr/>
              </p:nvPicPr>
              <p:blipFill>
                <a:blip r:embed="rId769"/>
                <a:stretch>
                  <a:fillRect/>
                </a:stretch>
              </p:blipFill>
              <p:spPr>
                <a:xfrm>
                  <a:off x="3116093" y="5214667"/>
                  <a:ext cx="19584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770">
              <p14:nvContentPartPr>
                <p14:cNvPr id="443" name="Freihand 442">
                  <a:extLst>
                    <a:ext uri="{FF2B5EF4-FFF2-40B4-BE49-F238E27FC236}">
                      <a16:creationId xmlns:a16="http://schemas.microsoft.com/office/drawing/2014/main" id="{6528CD73-360C-425A-A003-9713CA8AD471}"/>
                    </a:ext>
                  </a:extLst>
                </p14:cNvPr>
                <p14:cNvContentPartPr/>
                <p14:nvPr/>
              </p14:nvContentPartPr>
              <p14:xfrm>
                <a:off x="3283853" y="5170387"/>
                <a:ext cx="127080" cy="148320"/>
              </p14:xfrm>
            </p:contentPart>
          </mc:Choice>
          <mc:Fallback>
            <p:pic>
              <p:nvPicPr>
                <p:cNvPr id="443" name="Freihand 442">
                  <a:extLst>
                    <a:ext uri="{FF2B5EF4-FFF2-40B4-BE49-F238E27FC236}">
                      <a16:creationId xmlns:a16="http://schemas.microsoft.com/office/drawing/2014/main" id="{6528CD73-360C-425A-A003-9713CA8AD471}"/>
                    </a:ext>
                  </a:extLst>
                </p:cNvPr>
                <p:cNvPicPr/>
                <p:nvPr/>
              </p:nvPicPr>
              <p:blipFill>
                <a:blip r:embed="rId771"/>
                <a:stretch>
                  <a:fillRect/>
                </a:stretch>
              </p:blipFill>
              <p:spPr>
                <a:xfrm>
                  <a:off x="3279533" y="5166067"/>
                  <a:ext cx="13572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772">
              <p14:nvContentPartPr>
                <p14:cNvPr id="427" name="Freihand 426">
                  <a:extLst>
                    <a:ext uri="{FF2B5EF4-FFF2-40B4-BE49-F238E27FC236}">
                      <a16:creationId xmlns:a16="http://schemas.microsoft.com/office/drawing/2014/main" id="{CB2BBA02-EF8D-4925-B688-E15AD89273AF}"/>
                    </a:ext>
                  </a:extLst>
                </p14:cNvPr>
                <p14:cNvContentPartPr/>
                <p14:nvPr/>
              </p14:nvContentPartPr>
              <p14:xfrm>
                <a:off x="2355773" y="5020627"/>
                <a:ext cx="125640" cy="162360"/>
              </p14:xfrm>
            </p:contentPart>
          </mc:Choice>
          <mc:Fallback>
            <p:pic>
              <p:nvPicPr>
                <p:cNvPr id="427" name="Freihand 426">
                  <a:extLst>
                    <a:ext uri="{FF2B5EF4-FFF2-40B4-BE49-F238E27FC236}">
                      <a16:creationId xmlns:a16="http://schemas.microsoft.com/office/drawing/2014/main" id="{CB2BBA02-EF8D-4925-B688-E15AD89273AF}"/>
                    </a:ext>
                  </a:extLst>
                </p:cNvPr>
                <p:cNvPicPr/>
                <p:nvPr/>
              </p:nvPicPr>
              <p:blipFill>
                <a:blip r:embed="rId773"/>
                <a:stretch>
                  <a:fillRect/>
                </a:stretch>
              </p:blipFill>
              <p:spPr>
                <a:xfrm>
                  <a:off x="2351453" y="5016307"/>
                  <a:ext cx="13428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774">
              <p14:nvContentPartPr>
                <p14:cNvPr id="428" name="Freihand 427">
                  <a:extLst>
                    <a:ext uri="{FF2B5EF4-FFF2-40B4-BE49-F238E27FC236}">
                      <a16:creationId xmlns:a16="http://schemas.microsoft.com/office/drawing/2014/main" id="{DA79D154-348E-4FCC-87EC-A6767096B3E0}"/>
                    </a:ext>
                  </a:extLst>
                </p14:cNvPr>
                <p14:cNvContentPartPr/>
                <p14:nvPr/>
              </p14:nvContentPartPr>
              <p14:xfrm>
                <a:off x="2467013" y="5135467"/>
                <a:ext cx="87120" cy="98280"/>
              </p14:xfrm>
            </p:contentPart>
          </mc:Choice>
          <mc:Fallback>
            <p:pic>
              <p:nvPicPr>
                <p:cNvPr id="428" name="Freihand 427">
                  <a:extLst>
                    <a:ext uri="{FF2B5EF4-FFF2-40B4-BE49-F238E27FC236}">
                      <a16:creationId xmlns:a16="http://schemas.microsoft.com/office/drawing/2014/main" id="{DA79D154-348E-4FCC-87EC-A6767096B3E0}"/>
                    </a:ext>
                  </a:extLst>
                </p:cNvPr>
                <p:cNvPicPr/>
                <p:nvPr/>
              </p:nvPicPr>
              <p:blipFill>
                <a:blip r:embed="rId775"/>
                <a:stretch>
                  <a:fillRect/>
                </a:stretch>
              </p:blipFill>
              <p:spPr>
                <a:xfrm>
                  <a:off x="2462693" y="5131147"/>
                  <a:ext cx="9576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776">
              <p14:nvContentPartPr>
                <p14:cNvPr id="429" name="Freihand 428">
                  <a:extLst>
                    <a:ext uri="{FF2B5EF4-FFF2-40B4-BE49-F238E27FC236}">
                      <a16:creationId xmlns:a16="http://schemas.microsoft.com/office/drawing/2014/main" id="{0DA2A542-8905-4F24-B8AA-C5B64D1B1611}"/>
                    </a:ext>
                  </a:extLst>
                </p14:cNvPr>
                <p14:cNvContentPartPr/>
                <p14:nvPr/>
              </p14:nvContentPartPr>
              <p14:xfrm>
                <a:off x="2454053" y="4923787"/>
                <a:ext cx="110880" cy="144000"/>
              </p14:xfrm>
            </p:contentPart>
          </mc:Choice>
          <mc:Fallback>
            <p:pic>
              <p:nvPicPr>
                <p:cNvPr id="429" name="Freihand 428">
                  <a:extLst>
                    <a:ext uri="{FF2B5EF4-FFF2-40B4-BE49-F238E27FC236}">
                      <a16:creationId xmlns:a16="http://schemas.microsoft.com/office/drawing/2014/main" id="{0DA2A542-8905-4F24-B8AA-C5B64D1B1611}"/>
                    </a:ext>
                  </a:extLst>
                </p:cNvPr>
                <p:cNvPicPr/>
                <p:nvPr/>
              </p:nvPicPr>
              <p:blipFill>
                <a:blip r:embed="rId777"/>
                <a:stretch>
                  <a:fillRect/>
                </a:stretch>
              </p:blipFill>
              <p:spPr>
                <a:xfrm>
                  <a:off x="2449733" y="4919467"/>
                  <a:ext cx="11952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778">
              <p14:nvContentPartPr>
                <p14:cNvPr id="430" name="Freihand 429">
                  <a:extLst>
                    <a:ext uri="{FF2B5EF4-FFF2-40B4-BE49-F238E27FC236}">
                      <a16:creationId xmlns:a16="http://schemas.microsoft.com/office/drawing/2014/main" id="{A664FC0C-2D97-42B9-A6E5-A10D3B61EBD0}"/>
                    </a:ext>
                  </a:extLst>
                </p14:cNvPr>
                <p14:cNvContentPartPr/>
                <p14:nvPr/>
              </p14:nvContentPartPr>
              <p14:xfrm>
                <a:off x="2629013" y="4898947"/>
                <a:ext cx="15120" cy="69480"/>
              </p14:xfrm>
            </p:contentPart>
          </mc:Choice>
          <mc:Fallback>
            <p:pic>
              <p:nvPicPr>
                <p:cNvPr id="430" name="Freihand 429">
                  <a:extLst>
                    <a:ext uri="{FF2B5EF4-FFF2-40B4-BE49-F238E27FC236}">
                      <a16:creationId xmlns:a16="http://schemas.microsoft.com/office/drawing/2014/main" id="{A664FC0C-2D97-42B9-A6E5-A10D3B61EBD0}"/>
                    </a:ext>
                  </a:extLst>
                </p:cNvPr>
                <p:cNvPicPr/>
                <p:nvPr/>
              </p:nvPicPr>
              <p:blipFill>
                <a:blip r:embed="rId779"/>
                <a:stretch>
                  <a:fillRect/>
                </a:stretch>
              </p:blipFill>
              <p:spPr>
                <a:xfrm>
                  <a:off x="2624693" y="4894627"/>
                  <a:ext cx="2376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780">
              <p14:nvContentPartPr>
                <p14:cNvPr id="437" name="Freihand 436">
                  <a:extLst>
                    <a:ext uri="{FF2B5EF4-FFF2-40B4-BE49-F238E27FC236}">
                      <a16:creationId xmlns:a16="http://schemas.microsoft.com/office/drawing/2014/main" id="{02C4D903-2644-453C-B779-C483E503A23E}"/>
                    </a:ext>
                  </a:extLst>
                </p14:cNvPr>
                <p14:cNvContentPartPr/>
                <p14:nvPr/>
              </p14:nvContentPartPr>
              <p14:xfrm>
                <a:off x="2625773" y="5243107"/>
                <a:ext cx="186120" cy="28800"/>
              </p14:xfrm>
            </p:contentPart>
          </mc:Choice>
          <mc:Fallback>
            <p:pic>
              <p:nvPicPr>
                <p:cNvPr id="437" name="Freihand 436">
                  <a:extLst>
                    <a:ext uri="{FF2B5EF4-FFF2-40B4-BE49-F238E27FC236}">
                      <a16:creationId xmlns:a16="http://schemas.microsoft.com/office/drawing/2014/main" id="{02C4D903-2644-453C-B779-C483E503A23E}"/>
                    </a:ext>
                  </a:extLst>
                </p:cNvPr>
                <p:cNvPicPr/>
                <p:nvPr/>
              </p:nvPicPr>
              <p:blipFill>
                <a:blip r:embed="rId781"/>
                <a:stretch>
                  <a:fillRect/>
                </a:stretch>
              </p:blipFill>
              <p:spPr>
                <a:xfrm>
                  <a:off x="2621453" y="5238787"/>
                  <a:ext cx="19476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782">
              <p14:nvContentPartPr>
                <p14:cNvPr id="438" name="Freihand 437">
                  <a:extLst>
                    <a:ext uri="{FF2B5EF4-FFF2-40B4-BE49-F238E27FC236}">
                      <a16:creationId xmlns:a16="http://schemas.microsoft.com/office/drawing/2014/main" id="{BCFE9166-8FC8-4594-85A5-2373D76694CA}"/>
                    </a:ext>
                  </a:extLst>
                </p14:cNvPr>
                <p14:cNvContentPartPr/>
                <p14:nvPr/>
              </p14:nvContentPartPr>
              <p14:xfrm>
                <a:off x="2531813" y="5191987"/>
                <a:ext cx="198720" cy="132840"/>
              </p14:xfrm>
            </p:contentPart>
          </mc:Choice>
          <mc:Fallback>
            <p:pic>
              <p:nvPicPr>
                <p:cNvPr id="438" name="Freihand 437">
                  <a:extLst>
                    <a:ext uri="{FF2B5EF4-FFF2-40B4-BE49-F238E27FC236}">
                      <a16:creationId xmlns:a16="http://schemas.microsoft.com/office/drawing/2014/main" id="{BCFE9166-8FC8-4594-85A5-2373D76694CA}"/>
                    </a:ext>
                  </a:extLst>
                </p:cNvPr>
                <p:cNvPicPr/>
                <p:nvPr/>
              </p:nvPicPr>
              <p:blipFill>
                <a:blip r:embed="rId783"/>
                <a:stretch>
                  <a:fillRect/>
                </a:stretch>
              </p:blipFill>
              <p:spPr>
                <a:xfrm>
                  <a:off x="2527493" y="5187667"/>
                  <a:ext cx="20736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784">
              <p14:nvContentPartPr>
                <p14:cNvPr id="444" name="Freihand 443">
                  <a:extLst>
                    <a:ext uri="{FF2B5EF4-FFF2-40B4-BE49-F238E27FC236}">
                      <a16:creationId xmlns:a16="http://schemas.microsoft.com/office/drawing/2014/main" id="{0A31BA12-39E7-4D7D-951B-2E3A45097FB0}"/>
                    </a:ext>
                  </a:extLst>
                </p14:cNvPr>
                <p14:cNvContentPartPr/>
                <p14:nvPr/>
              </p14:nvContentPartPr>
              <p14:xfrm>
                <a:off x="2630453" y="5241667"/>
                <a:ext cx="145440" cy="40320"/>
              </p14:xfrm>
            </p:contentPart>
          </mc:Choice>
          <mc:Fallback>
            <p:pic>
              <p:nvPicPr>
                <p:cNvPr id="444" name="Freihand 443">
                  <a:extLst>
                    <a:ext uri="{FF2B5EF4-FFF2-40B4-BE49-F238E27FC236}">
                      <a16:creationId xmlns:a16="http://schemas.microsoft.com/office/drawing/2014/main" id="{0A31BA12-39E7-4D7D-951B-2E3A45097FB0}"/>
                    </a:ext>
                  </a:extLst>
                </p:cNvPr>
                <p:cNvPicPr/>
                <p:nvPr/>
              </p:nvPicPr>
              <p:blipFill>
                <a:blip r:embed="rId785"/>
                <a:stretch>
                  <a:fillRect/>
                </a:stretch>
              </p:blipFill>
              <p:spPr>
                <a:xfrm>
                  <a:off x="2626133" y="5237347"/>
                  <a:ext cx="154080" cy="48960"/>
                </a:xfrm>
                <a:prstGeom prst="rect">
                  <a:avLst/>
                </a:prstGeom>
              </p:spPr>
            </p:pic>
          </mc:Fallback>
        </mc:AlternateContent>
        <mc:AlternateContent xmlns:mc="http://schemas.openxmlformats.org/markup-compatibility/2006">
          <mc:Choice xmlns:p14="http://schemas.microsoft.com/office/powerpoint/2010/main" Requires="p14">
            <p:contentPart p14:bwMode="auto" r:id="rId786">
              <p14:nvContentPartPr>
                <p14:cNvPr id="507" name="Freihand 506">
                  <a:extLst>
                    <a:ext uri="{FF2B5EF4-FFF2-40B4-BE49-F238E27FC236}">
                      <a16:creationId xmlns:a16="http://schemas.microsoft.com/office/drawing/2014/main" id="{17354EB4-A8E3-4870-933A-67550501A9DB}"/>
                    </a:ext>
                  </a:extLst>
                </p14:cNvPr>
                <p14:cNvContentPartPr/>
                <p14:nvPr/>
              </p14:nvContentPartPr>
              <p14:xfrm>
                <a:off x="3763733" y="5441467"/>
                <a:ext cx="89640" cy="1235880"/>
              </p14:xfrm>
            </p:contentPart>
          </mc:Choice>
          <mc:Fallback>
            <p:pic>
              <p:nvPicPr>
                <p:cNvPr id="507" name="Freihand 506">
                  <a:extLst>
                    <a:ext uri="{FF2B5EF4-FFF2-40B4-BE49-F238E27FC236}">
                      <a16:creationId xmlns:a16="http://schemas.microsoft.com/office/drawing/2014/main" id="{17354EB4-A8E3-4870-933A-67550501A9DB}"/>
                    </a:ext>
                  </a:extLst>
                </p:cNvPr>
                <p:cNvPicPr/>
                <p:nvPr/>
              </p:nvPicPr>
              <p:blipFill>
                <a:blip r:embed="rId787"/>
                <a:stretch>
                  <a:fillRect/>
                </a:stretch>
              </p:blipFill>
              <p:spPr>
                <a:xfrm>
                  <a:off x="3759413" y="5437147"/>
                  <a:ext cx="98280" cy="1244520"/>
                </a:xfrm>
                <a:prstGeom prst="rect">
                  <a:avLst/>
                </a:prstGeom>
              </p:spPr>
            </p:pic>
          </mc:Fallback>
        </mc:AlternateContent>
        <mc:AlternateContent xmlns:mc="http://schemas.openxmlformats.org/markup-compatibility/2006">
          <mc:Choice xmlns:p14="http://schemas.microsoft.com/office/powerpoint/2010/main" Requires="p14">
            <p:contentPart p14:bwMode="auto" r:id="rId788">
              <p14:nvContentPartPr>
                <p14:cNvPr id="508" name="Freihand 507">
                  <a:extLst>
                    <a:ext uri="{FF2B5EF4-FFF2-40B4-BE49-F238E27FC236}">
                      <a16:creationId xmlns:a16="http://schemas.microsoft.com/office/drawing/2014/main" id="{25682B00-4E5C-4ADD-A157-D9203BD2A610}"/>
                    </a:ext>
                  </a:extLst>
                </p14:cNvPr>
                <p14:cNvContentPartPr/>
                <p14:nvPr/>
              </p14:nvContentPartPr>
              <p14:xfrm>
                <a:off x="3637373" y="6426427"/>
                <a:ext cx="2478240" cy="95040"/>
              </p14:xfrm>
            </p:contentPart>
          </mc:Choice>
          <mc:Fallback>
            <p:pic>
              <p:nvPicPr>
                <p:cNvPr id="508" name="Freihand 507">
                  <a:extLst>
                    <a:ext uri="{FF2B5EF4-FFF2-40B4-BE49-F238E27FC236}">
                      <a16:creationId xmlns:a16="http://schemas.microsoft.com/office/drawing/2014/main" id="{25682B00-4E5C-4ADD-A157-D9203BD2A610}"/>
                    </a:ext>
                  </a:extLst>
                </p:cNvPr>
                <p:cNvPicPr/>
                <p:nvPr/>
              </p:nvPicPr>
              <p:blipFill>
                <a:blip r:embed="rId789"/>
                <a:stretch>
                  <a:fillRect/>
                </a:stretch>
              </p:blipFill>
              <p:spPr>
                <a:xfrm>
                  <a:off x="3633053" y="6422107"/>
                  <a:ext cx="248688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790">
              <p14:nvContentPartPr>
                <p14:cNvPr id="509" name="Freihand 508">
                  <a:extLst>
                    <a:ext uri="{FF2B5EF4-FFF2-40B4-BE49-F238E27FC236}">
                      <a16:creationId xmlns:a16="http://schemas.microsoft.com/office/drawing/2014/main" id="{2AB0F1AF-1937-4092-954F-F99FFAC566F7}"/>
                    </a:ext>
                  </a:extLst>
                </p14:cNvPr>
                <p14:cNvContentPartPr/>
                <p14:nvPr/>
              </p14:nvContentPartPr>
              <p14:xfrm>
                <a:off x="6051173" y="6297547"/>
                <a:ext cx="232200" cy="253440"/>
              </p14:xfrm>
            </p:contentPart>
          </mc:Choice>
          <mc:Fallback>
            <p:pic>
              <p:nvPicPr>
                <p:cNvPr id="509" name="Freihand 508">
                  <a:extLst>
                    <a:ext uri="{FF2B5EF4-FFF2-40B4-BE49-F238E27FC236}">
                      <a16:creationId xmlns:a16="http://schemas.microsoft.com/office/drawing/2014/main" id="{2AB0F1AF-1937-4092-954F-F99FFAC566F7}"/>
                    </a:ext>
                  </a:extLst>
                </p:cNvPr>
                <p:cNvPicPr/>
                <p:nvPr/>
              </p:nvPicPr>
              <p:blipFill>
                <a:blip r:embed="rId791"/>
                <a:stretch>
                  <a:fillRect/>
                </a:stretch>
              </p:blipFill>
              <p:spPr>
                <a:xfrm>
                  <a:off x="6046853" y="6293227"/>
                  <a:ext cx="240840" cy="262080"/>
                </a:xfrm>
                <a:prstGeom prst="rect">
                  <a:avLst/>
                </a:prstGeom>
              </p:spPr>
            </p:pic>
          </mc:Fallback>
        </mc:AlternateContent>
        <mc:AlternateContent xmlns:mc="http://schemas.openxmlformats.org/markup-compatibility/2006">
          <mc:Choice xmlns:p14="http://schemas.microsoft.com/office/powerpoint/2010/main" Requires="p14">
            <p:contentPart p14:bwMode="auto" r:id="rId792">
              <p14:nvContentPartPr>
                <p14:cNvPr id="510" name="Freihand 509">
                  <a:extLst>
                    <a:ext uri="{FF2B5EF4-FFF2-40B4-BE49-F238E27FC236}">
                      <a16:creationId xmlns:a16="http://schemas.microsoft.com/office/drawing/2014/main" id="{BA7A9788-41CE-42BE-A26F-4C696B0CAF81}"/>
                    </a:ext>
                  </a:extLst>
                </p14:cNvPr>
                <p14:cNvContentPartPr/>
                <p14:nvPr/>
              </p14:nvContentPartPr>
              <p14:xfrm>
                <a:off x="3657173" y="5327347"/>
                <a:ext cx="339840" cy="141120"/>
              </p14:xfrm>
            </p:contentPart>
          </mc:Choice>
          <mc:Fallback>
            <p:pic>
              <p:nvPicPr>
                <p:cNvPr id="510" name="Freihand 509">
                  <a:extLst>
                    <a:ext uri="{FF2B5EF4-FFF2-40B4-BE49-F238E27FC236}">
                      <a16:creationId xmlns:a16="http://schemas.microsoft.com/office/drawing/2014/main" id="{BA7A9788-41CE-42BE-A26F-4C696B0CAF81}"/>
                    </a:ext>
                  </a:extLst>
                </p:cNvPr>
                <p:cNvPicPr/>
                <p:nvPr/>
              </p:nvPicPr>
              <p:blipFill>
                <a:blip r:embed="rId793"/>
                <a:stretch>
                  <a:fillRect/>
                </a:stretch>
              </p:blipFill>
              <p:spPr>
                <a:xfrm>
                  <a:off x="3652853" y="5323027"/>
                  <a:ext cx="34848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794">
              <p14:nvContentPartPr>
                <p14:cNvPr id="512" name="Freihand 511">
                  <a:extLst>
                    <a:ext uri="{FF2B5EF4-FFF2-40B4-BE49-F238E27FC236}">
                      <a16:creationId xmlns:a16="http://schemas.microsoft.com/office/drawing/2014/main" id="{7BACD40B-F600-428D-BB18-DE4F5EA5428F}"/>
                    </a:ext>
                  </a:extLst>
                </p14:cNvPr>
                <p14:cNvContentPartPr/>
                <p14:nvPr/>
              </p14:nvContentPartPr>
              <p14:xfrm>
                <a:off x="5307773" y="6300067"/>
                <a:ext cx="25920" cy="210960"/>
              </p14:xfrm>
            </p:contentPart>
          </mc:Choice>
          <mc:Fallback>
            <p:pic>
              <p:nvPicPr>
                <p:cNvPr id="512" name="Freihand 511">
                  <a:extLst>
                    <a:ext uri="{FF2B5EF4-FFF2-40B4-BE49-F238E27FC236}">
                      <a16:creationId xmlns:a16="http://schemas.microsoft.com/office/drawing/2014/main" id="{7BACD40B-F600-428D-BB18-DE4F5EA5428F}"/>
                    </a:ext>
                  </a:extLst>
                </p:cNvPr>
                <p:cNvPicPr/>
                <p:nvPr/>
              </p:nvPicPr>
              <p:blipFill>
                <a:blip r:embed="rId795"/>
                <a:stretch>
                  <a:fillRect/>
                </a:stretch>
              </p:blipFill>
              <p:spPr>
                <a:xfrm>
                  <a:off x="5303453" y="6295747"/>
                  <a:ext cx="34560" cy="219600"/>
                </a:xfrm>
                <a:prstGeom prst="rect">
                  <a:avLst/>
                </a:prstGeom>
              </p:spPr>
            </p:pic>
          </mc:Fallback>
        </mc:AlternateContent>
        <mc:AlternateContent xmlns:mc="http://schemas.openxmlformats.org/markup-compatibility/2006">
          <mc:Choice xmlns:p14="http://schemas.microsoft.com/office/powerpoint/2010/main" Requires="p14">
            <p:contentPart p14:bwMode="auto" r:id="rId796">
              <p14:nvContentPartPr>
                <p14:cNvPr id="513" name="Freihand 512">
                  <a:extLst>
                    <a:ext uri="{FF2B5EF4-FFF2-40B4-BE49-F238E27FC236}">
                      <a16:creationId xmlns:a16="http://schemas.microsoft.com/office/drawing/2014/main" id="{49B1BA02-138D-4B1D-86BC-5ECFAA6FD2D2}"/>
                    </a:ext>
                  </a:extLst>
                </p14:cNvPr>
                <p14:cNvContentPartPr/>
                <p14:nvPr/>
              </p14:nvContentPartPr>
              <p14:xfrm>
                <a:off x="4995653" y="6596347"/>
                <a:ext cx="99000" cy="114120"/>
              </p14:xfrm>
            </p:contentPart>
          </mc:Choice>
          <mc:Fallback>
            <p:pic>
              <p:nvPicPr>
                <p:cNvPr id="513" name="Freihand 512">
                  <a:extLst>
                    <a:ext uri="{FF2B5EF4-FFF2-40B4-BE49-F238E27FC236}">
                      <a16:creationId xmlns:a16="http://schemas.microsoft.com/office/drawing/2014/main" id="{49B1BA02-138D-4B1D-86BC-5ECFAA6FD2D2}"/>
                    </a:ext>
                  </a:extLst>
                </p:cNvPr>
                <p:cNvPicPr/>
                <p:nvPr/>
              </p:nvPicPr>
              <p:blipFill>
                <a:blip r:embed="rId797"/>
                <a:stretch>
                  <a:fillRect/>
                </a:stretch>
              </p:blipFill>
              <p:spPr>
                <a:xfrm>
                  <a:off x="4991333" y="6592027"/>
                  <a:ext cx="10764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798">
              <p14:nvContentPartPr>
                <p14:cNvPr id="514" name="Freihand 513">
                  <a:extLst>
                    <a:ext uri="{FF2B5EF4-FFF2-40B4-BE49-F238E27FC236}">
                      <a16:creationId xmlns:a16="http://schemas.microsoft.com/office/drawing/2014/main" id="{BEC85265-9469-4AF8-AB31-A8E1E2469300}"/>
                    </a:ext>
                  </a:extLst>
                </p14:cNvPr>
                <p14:cNvContentPartPr/>
                <p14:nvPr/>
              </p14:nvContentPartPr>
              <p14:xfrm>
                <a:off x="5101493" y="6628027"/>
                <a:ext cx="67320" cy="90720"/>
              </p14:xfrm>
            </p:contentPart>
          </mc:Choice>
          <mc:Fallback>
            <p:pic>
              <p:nvPicPr>
                <p:cNvPr id="514" name="Freihand 513">
                  <a:extLst>
                    <a:ext uri="{FF2B5EF4-FFF2-40B4-BE49-F238E27FC236}">
                      <a16:creationId xmlns:a16="http://schemas.microsoft.com/office/drawing/2014/main" id="{BEC85265-9469-4AF8-AB31-A8E1E2469300}"/>
                    </a:ext>
                  </a:extLst>
                </p:cNvPr>
                <p:cNvPicPr/>
                <p:nvPr/>
              </p:nvPicPr>
              <p:blipFill>
                <a:blip r:embed="rId799"/>
                <a:stretch>
                  <a:fillRect/>
                </a:stretch>
              </p:blipFill>
              <p:spPr>
                <a:xfrm>
                  <a:off x="5097173" y="6623707"/>
                  <a:ext cx="7596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800">
              <p14:nvContentPartPr>
                <p14:cNvPr id="515" name="Freihand 514">
                  <a:extLst>
                    <a:ext uri="{FF2B5EF4-FFF2-40B4-BE49-F238E27FC236}">
                      <a16:creationId xmlns:a16="http://schemas.microsoft.com/office/drawing/2014/main" id="{63FFB96D-5746-4F08-B57C-311DC87935EB}"/>
                    </a:ext>
                  </a:extLst>
                </p14:cNvPr>
                <p14:cNvContentPartPr/>
                <p14:nvPr/>
              </p14:nvContentPartPr>
              <p14:xfrm>
                <a:off x="5197613" y="6672307"/>
                <a:ext cx="25200" cy="18720"/>
              </p14:xfrm>
            </p:contentPart>
          </mc:Choice>
          <mc:Fallback>
            <p:pic>
              <p:nvPicPr>
                <p:cNvPr id="515" name="Freihand 514">
                  <a:extLst>
                    <a:ext uri="{FF2B5EF4-FFF2-40B4-BE49-F238E27FC236}">
                      <a16:creationId xmlns:a16="http://schemas.microsoft.com/office/drawing/2014/main" id="{63FFB96D-5746-4F08-B57C-311DC87935EB}"/>
                    </a:ext>
                  </a:extLst>
                </p:cNvPr>
                <p:cNvPicPr/>
                <p:nvPr/>
              </p:nvPicPr>
              <p:blipFill>
                <a:blip r:embed="rId801"/>
                <a:stretch>
                  <a:fillRect/>
                </a:stretch>
              </p:blipFill>
              <p:spPr>
                <a:xfrm>
                  <a:off x="5193293" y="6667987"/>
                  <a:ext cx="3384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802">
              <p14:nvContentPartPr>
                <p14:cNvPr id="516" name="Freihand 515">
                  <a:extLst>
                    <a:ext uri="{FF2B5EF4-FFF2-40B4-BE49-F238E27FC236}">
                      <a16:creationId xmlns:a16="http://schemas.microsoft.com/office/drawing/2014/main" id="{2633A301-752A-4540-90D1-9C9207BDA984}"/>
                    </a:ext>
                  </a:extLst>
                </p14:cNvPr>
                <p14:cNvContentPartPr/>
                <p14:nvPr/>
              </p14:nvContentPartPr>
              <p14:xfrm>
                <a:off x="5240453" y="6595987"/>
                <a:ext cx="59760" cy="72360"/>
              </p14:xfrm>
            </p:contentPart>
          </mc:Choice>
          <mc:Fallback>
            <p:pic>
              <p:nvPicPr>
                <p:cNvPr id="516" name="Freihand 515">
                  <a:extLst>
                    <a:ext uri="{FF2B5EF4-FFF2-40B4-BE49-F238E27FC236}">
                      <a16:creationId xmlns:a16="http://schemas.microsoft.com/office/drawing/2014/main" id="{2633A301-752A-4540-90D1-9C9207BDA984}"/>
                    </a:ext>
                  </a:extLst>
                </p:cNvPr>
                <p:cNvPicPr/>
                <p:nvPr/>
              </p:nvPicPr>
              <p:blipFill>
                <a:blip r:embed="rId803"/>
                <a:stretch>
                  <a:fillRect/>
                </a:stretch>
              </p:blipFill>
              <p:spPr>
                <a:xfrm>
                  <a:off x="5236133" y="6591667"/>
                  <a:ext cx="6840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804">
              <p14:nvContentPartPr>
                <p14:cNvPr id="517" name="Freihand 516">
                  <a:extLst>
                    <a:ext uri="{FF2B5EF4-FFF2-40B4-BE49-F238E27FC236}">
                      <a16:creationId xmlns:a16="http://schemas.microsoft.com/office/drawing/2014/main" id="{061E0AC6-C256-41A3-84C6-3C1685033068}"/>
                    </a:ext>
                  </a:extLst>
                </p14:cNvPr>
                <p14:cNvContentPartPr/>
                <p14:nvPr/>
              </p14:nvContentPartPr>
              <p14:xfrm>
                <a:off x="5318573" y="6584827"/>
                <a:ext cx="72000" cy="68400"/>
              </p14:xfrm>
            </p:contentPart>
          </mc:Choice>
          <mc:Fallback>
            <p:pic>
              <p:nvPicPr>
                <p:cNvPr id="517" name="Freihand 516">
                  <a:extLst>
                    <a:ext uri="{FF2B5EF4-FFF2-40B4-BE49-F238E27FC236}">
                      <a16:creationId xmlns:a16="http://schemas.microsoft.com/office/drawing/2014/main" id="{061E0AC6-C256-41A3-84C6-3C1685033068}"/>
                    </a:ext>
                  </a:extLst>
                </p:cNvPr>
                <p:cNvPicPr/>
                <p:nvPr/>
              </p:nvPicPr>
              <p:blipFill>
                <a:blip r:embed="rId805"/>
                <a:stretch>
                  <a:fillRect/>
                </a:stretch>
              </p:blipFill>
              <p:spPr>
                <a:xfrm>
                  <a:off x="5314253" y="6580507"/>
                  <a:ext cx="8064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806">
              <p14:nvContentPartPr>
                <p14:cNvPr id="518" name="Freihand 517">
                  <a:extLst>
                    <a:ext uri="{FF2B5EF4-FFF2-40B4-BE49-F238E27FC236}">
                      <a16:creationId xmlns:a16="http://schemas.microsoft.com/office/drawing/2014/main" id="{B70C5CCA-59E4-43F4-AA9D-6B402BEE959C}"/>
                    </a:ext>
                  </a:extLst>
                </p14:cNvPr>
                <p14:cNvContentPartPr/>
                <p14:nvPr/>
              </p14:nvContentPartPr>
              <p14:xfrm>
                <a:off x="5398853" y="6580867"/>
                <a:ext cx="68760" cy="84960"/>
              </p14:xfrm>
            </p:contentPart>
          </mc:Choice>
          <mc:Fallback>
            <p:pic>
              <p:nvPicPr>
                <p:cNvPr id="518" name="Freihand 517">
                  <a:extLst>
                    <a:ext uri="{FF2B5EF4-FFF2-40B4-BE49-F238E27FC236}">
                      <a16:creationId xmlns:a16="http://schemas.microsoft.com/office/drawing/2014/main" id="{B70C5CCA-59E4-43F4-AA9D-6B402BEE959C}"/>
                    </a:ext>
                  </a:extLst>
                </p:cNvPr>
                <p:cNvPicPr/>
                <p:nvPr/>
              </p:nvPicPr>
              <p:blipFill>
                <a:blip r:embed="rId807"/>
                <a:stretch>
                  <a:fillRect/>
                </a:stretch>
              </p:blipFill>
              <p:spPr>
                <a:xfrm>
                  <a:off x="5394533" y="6576547"/>
                  <a:ext cx="7740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808">
              <p14:nvContentPartPr>
                <p14:cNvPr id="519" name="Freihand 518">
                  <a:extLst>
                    <a:ext uri="{FF2B5EF4-FFF2-40B4-BE49-F238E27FC236}">
                      <a16:creationId xmlns:a16="http://schemas.microsoft.com/office/drawing/2014/main" id="{FC64A088-B574-4112-8F90-721776F55B36}"/>
                    </a:ext>
                  </a:extLst>
                </p14:cNvPr>
                <p14:cNvContentPartPr/>
                <p14:nvPr/>
              </p14:nvContentPartPr>
              <p14:xfrm>
                <a:off x="5511533" y="6583027"/>
                <a:ext cx="91440" cy="108360"/>
              </p14:xfrm>
            </p:contentPart>
          </mc:Choice>
          <mc:Fallback>
            <p:pic>
              <p:nvPicPr>
                <p:cNvPr id="519" name="Freihand 518">
                  <a:extLst>
                    <a:ext uri="{FF2B5EF4-FFF2-40B4-BE49-F238E27FC236}">
                      <a16:creationId xmlns:a16="http://schemas.microsoft.com/office/drawing/2014/main" id="{FC64A088-B574-4112-8F90-721776F55B36}"/>
                    </a:ext>
                  </a:extLst>
                </p:cNvPr>
                <p:cNvPicPr/>
                <p:nvPr/>
              </p:nvPicPr>
              <p:blipFill>
                <a:blip r:embed="rId809"/>
                <a:stretch>
                  <a:fillRect/>
                </a:stretch>
              </p:blipFill>
              <p:spPr>
                <a:xfrm>
                  <a:off x="5507213" y="6578707"/>
                  <a:ext cx="10008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810">
              <p14:nvContentPartPr>
                <p14:cNvPr id="520" name="Freihand 519">
                  <a:extLst>
                    <a:ext uri="{FF2B5EF4-FFF2-40B4-BE49-F238E27FC236}">
                      <a16:creationId xmlns:a16="http://schemas.microsoft.com/office/drawing/2014/main" id="{C6529451-3EEA-4411-924A-DA035EC6E9C5}"/>
                    </a:ext>
                  </a:extLst>
                </p14:cNvPr>
                <p14:cNvContentPartPr/>
                <p14:nvPr/>
              </p14:nvContentPartPr>
              <p14:xfrm>
                <a:off x="5471573" y="6628387"/>
                <a:ext cx="132480" cy="49320"/>
              </p14:xfrm>
            </p:contentPart>
          </mc:Choice>
          <mc:Fallback>
            <p:pic>
              <p:nvPicPr>
                <p:cNvPr id="520" name="Freihand 519">
                  <a:extLst>
                    <a:ext uri="{FF2B5EF4-FFF2-40B4-BE49-F238E27FC236}">
                      <a16:creationId xmlns:a16="http://schemas.microsoft.com/office/drawing/2014/main" id="{C6529451-3EEA-4411-924A-DA035EC6E9C5}"/>
                    </a:ext>
                  </a:extLst>
                </p:cNvPr>
                <p:cNvPicPr/>
                <p:nvPr/>
              </p:nvPicPr>
              <p:blipFill>
                <a:blip r:embed="rId811"/>
                <a:stretch>
                  <a:fillRect/>
                </a:stretch>
              </p:blipFill>
              <p:spPr>
                <a:xfrm>
                  <a:off x="5467253" y="6624067"/>
                  <a:ext cx="14112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812">
              <p14:nvContentPartPr>
                <p14:cNvPr id="521" name="Freihand 520">
                  <a:extLst>
                    <a:ext uri="{FF2B5EF4-FFF2-40B4-BE49-F238E27FC236}">
                      <a16:creationId xmlns:a16="http://schemas.microsoft.com/office/drawing/2014/main" id="{B1A4B65A-D3C2-4AA8-BE85-7D6DAE70F780}"/>
                    </a:ext>
                  </a:extLst>
                </p14:cNvPr>
                <p14:cNvContentPartPr/>
                <p14:nvPr/>
              </p14:nvContentPartPr>
              <p14:xfrm>
                <a:off x="5625293" y="6566827"/>
                <a:ext cx="50400" cy="169200"/>
              </p14:xfrm>
            </p:contentPart>
          </mc:Choice>
          <mc:Fallback>
            <p:pic>
              <p:nvPicPr>
                <p:cNvPr id="521" name="Freihand 520">
                  <a:extLst>
                    <a:ext uri="{FF2B5EF4-FFF2-40B4-BE49-F238E27FC236}">
                      <a16:creationId xmlns:a16="http://schemas.microsoft.com/office/drawing/2014/main" id="{B1A4B65A-D3C2-4AA8-BE85-7D6DAE70F780}"/>
                    </a:ext>
                  </a:extLst>
                </p:cNvPr>
                <p:cNvPicPr/>
                <p:nvPr/>
              </p:nvPicPr>
              <p:blipFill>
                <a:blip r:embed="rId813"/>
                <a:stretch>
                  <a:fillRect/>
                </a:stretch>
              </p:blipFill>
              <p:spPr>
                <a:xfrm>
                  <a:off x="5620973" y="6562507"/>
                  <a:ext cx="5904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814">
              <p14:nvContentPartPr>
                <p14:cNvPr id="522" name="Freihand 521">
                  <a:extLst>
                    <a:ext uri="{FF2B5EF4-FFF2-40B4-BE49-F238E27FC236}">
                      <a16:creationId xmlns:a16="http://schemas.microsoft.com/office/drawing/2014/main" id="{C397DBEB-2815-4B9E-980F-016DA293924B}"/>
                    </a:ext>
                  </a:extLst>
                </p14:cNvPr>
                <p14:cNvContentPartPr/>
                <p14:nvPr/>
              </p14:nvContentPartPr>
              <p14:xfrm>
                <a:off x="5692973" y="6619747"/>
                <a:ext cx="113040" cy="105480"/>
              </p14:xfrm>
            </p:contentPart>
          </mc:Choice>
          <mc:Fallback>
            <p:pic>
              <p:nvPicPr>
                <p:cNvPr id="522" name="Freihand 521">
                  <a:extLst>
                    <a:ext uri="{FF2B5EF4-FFF2-40B4-BE49-F238E27FC236}">
                      <a16:creationId xmlns:a16="http://schemas.microsoft.com/office/drawing/2014/main" id="{C397DBEB-2815-4B9E-980F-016DA293924B}"/>
                    </a:ext>
                  </a:extLst>
                </p:cNvPr>
                <p:cNvPicPr/>
                <p:nvPr/>
              </p:nvPicPr>
              <p:blipFill>
                <a:blip r:embed="rId815"/>
                <a:stretch>
                  <a:fillRect/>
                </a:stretch>
              </p:blipFill>
              <p:spPr>
                <a:xfrm>
                  <a:off x="5688653" y="6615427"/>
                  <a:ext cx="12168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816">
              <p14:nvContentPartPr>
                <p14:cNvPr id="523" name="Freihand 522">
                  <a:extLst>
                    <a:ext uri="{FF2B5EF4-FFF2-40B4-BE49-F238E27FC236}">
                      <a16:creationId xmlns:a16="http://schemas.microsoft.com/office/drawing/2014/main" id="{AFE8819E-715F-454D-B4B8-B99CA72E63D4}"/>
                    </a:ext>
                  </a:extLst>
                </p14:cNvPr>
                <p14:cNvContentPartPr/>
                <p14:nvPr/>
              </p14:nvContentPartPr>
              <p14:xfrm>
                <a:off x="5823293" y="6683107"/>
                <a:ext cx="128520" cy="29160"/>
              </p14:xfrm>
            </p:contentPart>
          </mc:Choice>
          <mc:Fallback>
            <p:pic>
              <p:nvPicPr>
                <p:cNvPr id="523" name="Freihand 522">
                  <a:extLst>
                    <a:ext uri="{FF2B5EF4-FFF2-40B4-BE49-F238E27FC236}">
                      <a16:creationId xmlns:a16="http://schemas.microsoft.com/office/drawing/2014/main" id="{AFE8819E-715F-454D-B4B8-B99CA72E63D4}"/>
                    </a:ext>
                  </a:extLst>
                </p:cNvPr>
                <p:cNvPicPr/>
                <p:nvPr/>
              </p:nvPicPr>
              <p:blipFill>
                <a:blip r:embed="rId817"/>
                <a:stretch>
                  <a:fillRect/>
                </a:stretch>
              </p:blipFill>
              <p:spPr>
                <a:xfrm>
                  <a:off x="5818973" y="6678787"/>
                  <a:ext cx="13716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818">
              <p14:nvContentPartPr>
                <p14:cNvPr id="524" name="Freihand 523">
                  <a:extLst>
                    <a:ext uri="{FF2B5EF4-FFF2-40B4-BE49-F238E27FC236}">
                      <a16:creationId xmlns:a16="http://schemas.microsoft.com/office/drawing/2014/main" id="{EAD24B4C-5F96-4343-BFDD-509417D7EA06}"/>
                    </a:ext>
                  </a:extLst>
                </p14:cNvPr>
                <p14:cNvContentPartPr/>
                <p14:nvPr/>
              </p14:nvContentPartPr>
              <p14:xfrm>
                <a:off x="5944253" y="6591307"/>
                <a:ext cx="245160" cy="162360"/>
              </p14:xfrm>
            </p:contentPart>
          </mc:Choice>
          <mc:Fallback>
            <p:pic>
              <p:nvPicPr>
                <p:cNvPr id="524" name="Freihand 523">
                  <a:extLst>
                    <a:ext uri="{FF2B5EF4-FFF2-40B4-BE49-F238E27FC236}">
                      <a16:creationId xmlns:a16="http://schemas.microsoft.com/office/drawing/2014/main" id="{EAD24B4C-5F96-4343-BFDD-509417D7EA06}"/>
                    </a:ext>
                  </a:extLst>
                </p:cNvPr>
                <p:cNvPicPr/>
                <p:nvPr/>
              </p:nvPicPr>
              <p:blipFill>
                <a:blip r:embed="rId819"/>
                <a:stretch>
                  <a:fillRect/>
                </a:stretch>
              </p:blipFill>
              <p:spPr>
                <a:xfrm>
                  <a:off x="5939933" y="6586987"/>
                  <a:ext cx="25380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820">
              <p14:nvContentPartPr>
                <p14:cNvPr id="526" name="Freihand 525">
                  <a:extLst>
                    <a:ext uri="{FF2B5EF4-FFF2-40B4-BE49-F238E27FC236}">
                      <a16:creationId xmlns:a16="http://schemas.microsoft.com/office/drawing/2014/main" id="{A6EAAEAC-9AEB-43C1-8DE9-1CFE9EF66FE3}"/>
                    </a:ext>
                  </a:extLst>
                </p14:cNvPr>
                <p14:cNvContentPartPr/>
                <p14:nvPr/>
              </p14:nvContentPartPr>
              <p14:xfrm>
                <a:off x="6295613" y="5394307"/>
                <a:ext cx="23400" cy="140040"/>
              </p14:xfrm>
            </p:contentPart>
          </mc:Choice>
          <mc:Fallback>
            <p:pic>
              <p:nvPicPr>
                <p:cNvPr id="526" name="Freihand 525">
                  <a:extLst>
                    <a:ext uri="{FF2B5EF4-FFF2-40B4-BE49-F238E27FC236}">
                      <a16:creationId xmlns:a16="http://schemas.microsoft.com/office/drawing/2014/main" id="{A6EAAEAC-9AEB-43C1-8DE9-1CFE9EF66FE3}"/>
                    </a:ext>
                  </a:extLst>
                </p:cNvPr>
                <p:cNvPicPr/>
                <p:nvPr/>
              </p:nvPicPr>
              <p:blipFill>
                <a:blip r:embed="rId821"/>
                <a:stretch>
                  <a:fillRect/>
                </a:stretch>
              </p:blipFill>
              <p:spPr>
                <a:xfrm>
                  <a:off x="6291293" y="5389987"/>
                  <a:ext cx="3204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822">
              <p14:nvContentPartPr>
                <p14:cNvPr id="527" name="Freihand 526">
                  <a:extLst>
                    <a:ext uri="{FF2B5EF4-FFF2-40B4-BE49-F238E27FC236}">
                      <a16:creationId xmlns:a16="http://schemas.microsoft.com/office/drawing/2014/main" id="{58C60E1A-E6AF-4842-8E9B-1D86BDF24E09}"/>
                    </a:ext>
                  </a:extLst>
                </p14:cNvPr>
                <p14:cNvContentPartPr/>
                <p14:nvPr/>
              </p14:nvContentPartPr>
              <p14:xfrm>
                <a:off x="6303893" y="5367307"/>
                <a:ext cx="132480" cy="16920"/>
              </p14:xfrm>
            </p:contentPart>
          </mc:Choice>
          <mc:Fallback>
            <p:pic>
              <p:nvPicPr>
                <p:cNvPr id="527" name="Freihand 526">
                  <a:extLst>
                    <a:ext uri="{FF2B5EF4-FFF2-40B4-BE49-F238E27FC236}">
                      <a16:creationId xmlns:a16="http://schemas.microsoft.com/office/drawing/2014/main" id="{58C60E1A-E6AF-4842-8E9B-1D86BDF24E09}"/>
                    </a:ext>
                  </a:extLst>
                </p:cNvPr>
                <p:cNvPicPr/>
                <p:nvPr/>
              </p:nvPicPr>
              <p:blipFill>
                <a:blip r:embed="rId823"/>
                <a:stretch>
                  <a:fillRect/>
                </a:stretch>
              </p:blipFill>
              <p:spPr>
                <a:xfrm>
                  <a:off x="6299573" y="5362987"/>
                  <a:ext cx="14112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824">
              <p14:nvContentPartPr>
                <p14:cNvPr id="528" name="Freihand 527">
                  <a:extLst>
                    <a:ext uri="{FF2B5EF4-FFF2-40B4-BE49-F238E27FC236}">
                      <a16:creationId xmlns:a16="http://schemas.microsoft.com/office/drawing/2014/main" id="{0AE24FF8-4AFC-4EF2-8E24-FA9BDD676F50}"/>
                    </a:ext>
                  </a:extLst>
                </p14:cNvPr>
                <p14:cNvContentPartPr/>
                <p14:nvPr/>
              </p14:nvContentPartPr>
              <p14:xfrm>
                <a:off x="6303533" y="5450467"/>
                <a:ext cx="143280" cy="77040"/>
              </p14:xfrm>
            </p:contentPart>
          </mc:Choice>
          <mc:Fallback>
            <p:pic>
              <p:nvPicPr>
                <p:cNvPr id="528" name="Freihand 527">
                  <a:extLst>
                    <a:ext uri="{FF2B5EF4-FFF2-40B4-BE49-F238E27FC236}">
                      <a16:creationId xmlns:a16="http://schemas.microsoft.com/office/drawing/2014/main" id="{0AE24FF8-4AFC-4EF2-8E24-FA9BDD676F50}"/>
                    </a:ext>
                  </a:extLst>
                </p:cNvPr>
                <p:cNvPicPr/>
                <p:nvPr/>
              </p:nvPicPr>
              <p:blipFill>
                <a:blip r:embed="rId825"/>
                <a:stretch>
                  <a:fillRect/>
                </a:stretch>
              </p:blipFill>
              <p:spPr>
                <a:xfrm>
                  <a:off x="6299213" y="5446147"/>
                  <a:ext cx="15192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826">
              <p14:nvContentPartPr>
                <p14:cNvPr id="529" name="Freihand 528">
                  <a:extLst>
                    <a:ext uri="{FF2B5EF4-FFF2-40B4-BE49-F238E27FC236}">
                      <a16:creationId xmlns:a16="http://schemas.microsoft.com/office/drawing/2014/main" id="{51D3C983-3CD1-45C6-A48A-D815E1BBD36A}"/>
                    </a:ext>
                  </a:extLst>
                </p14:cNvPr>
                <p14:cNvContentPartPr/>
                <p14:nvPr/>
              </p14:nvContentPartPr>
              <p14:xfrm>
                <a:off x="6469493" y="5405107"/>
                <a:ext cx="127440" cy="114120"/>
              </p14:xfrm>
            </p:contentPart>
          </mc:Choice>
          <mc:Fallback>
            <p:pic>
              <p:nvPicPr>
                <p:cNvPr id="529" name="Freihand 528">
                  <a:extLst>
                    <a:ext uri="{FF2B5EF4-FFF2-40B4-BE49-F238E27FC236}">
                      <a16:creationId xmlns:a16="http://schemas.microsoft.com/office/drawing/2014/main" id="{51D3C983-3CD1-45C6-A48A-D815E1BBD36A}"/>
                    </a:ext>
                  </a:extLst>
                </p:cNvPr>
                <p:cNvPicPr/>
                <p:nvPr/>
              </p:nvPicPr>
              <p:blipFill>
                <a:blip r:embed="rId827"/>
                <a:stretch>
                  <a:fillRect/>
                </a:stretch>
              </p:blipFill>
              <p:spPr>
                <a:xfrm>
                  <a:off x="6465173" y="5400787"/>
                  <a:ext cx="13608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828">
              <p14:nvContentPartPr>
                <p14:cNvPr id="530" name="Freihand 529">
                  <a:extLst>
                    <a:ext uri="{FF2B5EF4-FFF2-40B4-BE49-F238E27FC236}">
                      <a16:creationId xmlns:a16="http://schemas.microsoft.com/office/drawing/2014/main" id="{5AEB5689-5467-4191-AA44-473F9EB216F0}"/>
                    </a:ext>
                  </a:extLst>
                </p14:cNvPr>
                <p14:cNvContentPartPr/>
                <p14:nvPr/>
              </p14:nvContentPartPr>
              <p14:xfrm>
                <a:off x="6640133" y="5327347"/>
                <a:ext cx="153720" cy="176760"/>
              </p14:xfrm>
            </p:contentPart>
          </mc:Choice>
          <mc:Fallback>
            <p:pic>
              <p:nvPicPr>
                <p:cNvPr id="530" name="Freihand 529">
                  <a:extLst>
                    <a:ext uri="{FF2B5EF4-FFF2-40B4-BE49-F238E27FC236}">
                      <a16:creationId xmlns:a16="http://schemas.microsoft.com/office/drawing/2014/main" id="{5AEB5689-5467-4191-AA44-473F9EB216F0}"/>
                    </a:ext>
                  </a:extLst>
                </p:cNvPr>
                <p:cNvPicPr/>
                <p:nvPr/>
              </p:nvPicPr>
              <p:blipFill>
                <a:blip r:embed="rId829"/>
                <a:stretch>
                  <a:fillRect/>
                </a:stretch>
              </p:blipFill>
              <p:spPr>
                <a:xfrm>
                  <a:off x="6635813" y="5323027"/>
                  <a:ext cx="16236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830">
              <p14:nvContentPartPr>
                <p14:cNvPr id="531" name="Freihand 530">
                  <a:extLst>
                    <a:ext uri="{FF2B5EF4-FFF2-40B4-BE49-F238E27FC236}">
                      <a16:creationId xmlns:a16="http://schemas.microsoft.com/office/drawing/2014/main" id="{C7AB0EBD-24BC-45E7-BF6C-E9944D71D21A}"/>
                    </a:ext>
                  </a:extLst>
                </p14:cNvPr>
                <p14:cNvContentPartPr/>
                <p14:nvPr/>
              </p14:nvContentPartPr>
              <p14:xfrm>
                <a:off x="6690893" y="5426347"/>
                <a:ext cx="679320" cy="64800"/>
              </p14:xfrm>
            </p:contentPart>
          </mc:Choice>
          <mc:Fallback>
            <p:pic>
              <p:nvPicPr>
                <p:cNvPr id="531" name="Freihand 530">
                  <a:extLst>
                    <a:ext uri="{FF2B5EF4-FFF2-40B4-BE49-F238E27FC236}">
                      <a16:creationId xmlns:a16="http://schemas.microsoft.com/office/drawing/2014/main" id="{C7AB0EBD-24BC-45E7-BF6C-E9944D71D21A}"/>
                    </a:ext>
                  </a:extLst>
                </p:cNvPr>
                <p:cNvPicPr/>
                <p:nvPr/>
              </p:nvPicPr>
              <p:blipFill>
                <a:blip r:embed="rId831"/>
                <a:stretch>
                  <a:fillRect/>
                </a:stretch>
              </p:blipFill>
              <p:spPr>
                <a:xfrm>
                  <a:off x="6686573" y="5422027"/>
                  <a:ext cx="68796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832">
              <p14:nvContentPartPr>
                <p14:cNvPr id="532" name="Freihand 531">
                  <a:extLst>
                    <a:ext uri="{FF2B5EF4-FFF2-40B4-BE49-F238E27FC236}">
                      <a16:creationId xmlns:a16="http://schemas.microsoft.com/office/drawing/2014/main" id="{DB904F7D-144D-45CC-AD58-893553072054}"/>
                    </a:ext>
                  </a:extLst>
                </p14:cNvPr>
                <p14:cNvContentPartPr/>
                <p14:nvPr/>
              </p14:nvContentPartPr>
              <p14:xfrm>
                <a:off x="7399373" y="5420947"/>
                <a:ext cx="72720" cy="62280"/>
              </p14:xfrm>
            </p:contentPart>
          </mc:Choice>
          <mc:Fallback>
            <p:pic>
              <p:nvPicPr>
                <p:cNvPr id="532" name="Freihand 531">
                  <a:extLst>
                    <a:ext uri="{FF2B5EF4-FFF2-40B4-BE49-F238E27FC236}">
                      <a16:creationId xmlns:a16="http://schemas.microsoft.com/office/drawing/2014/main" id="{DB904F7D-144D-45CC-AD58-893553072054}"/>
                    </a:ext>
                  </a:extLst>
                </p:cNvPr>
                <p:cNvPicPr/>
                <p:nvPr/>
              </p:nvPicPr>
              <p:blipFill>
                <a:blip r:embed="rId833"/>
                <a:stretch>
                  <a:fillRect/>
                </a:stretch>
              </p:blipFill>
              <p:spPr>
                <a:xfrm>
                  <a:off x="7395053" y="5416627"/>
                  <a:ext cx="8136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834">
              <p14:nvContentPartPr>
                <p14:cNvPr id="533" name="Freihand 532">
                  <a:extLst>
                    <a:ext uri="{FF2B5EF4-FFF2-40B4-BE49-F238E27FC236}">
                      <a16:creationId xmlns:a16="http://schemas.microsoft.com/office/drawing/2014/main" id="{388147CC-F346-4A48-8B5A-C7ABABEF69BA}"/>
                    </a:ext>
                  </a:extLst>
                </p14:cNvPr>
                <p14:cNvContentPartPr/>
                <p14:nvPr/>
              </p14:nvContentPartPr>
              <p14:xfrm>
                <a:off x="7338533" y="5410147"/>
                <a:ext cx="76680" cy="68760"/>
              </p14:xfrm>
            </p:contentPart>
          </mc:Choice>
          <mc:Fallback>
            <p:pic>
              <p:nvPicPr>
                <p:cNvPr id="533" name="Freihand 532">
                  <a:extLst>
                    <a:ext uri="{FF2B5EF4-FFF2-40B4-BE49-F238E27FC236}">
                      <a16:creationId xmlns:a16="http://schemas.microsoft.com/office/drawing/2014/main" id="{388147CC-F346-4A48-8B5A-C7ABABEF69BA}"/>
                    </a:ext>
                  </a:extLst>
                </p:cNvPr>
                <p:cNvPicPr/>
                <p:nvPr/>
              </p:nvPicPr>
              <p:blipFill>
                <a:blip r:embed="rId835"/>
                <a:stretch>
                  <a:fillRect/>
                </a:stretch>
              </p:blipFill>
              <p:spPr>
                <a:xfrm>
                  <a:off x="7334213" y="5405827"/>
                  <a:ext cx="8532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836">
              <p14:nvContentPartPr>
                <p14:cNvPr id="534" name="Freihand 533">
                  <a:extLst>
                    <a:ext uri="{FF2B5EF4-FFF2-40B4-BE49-F238E27FC236}">
                      <a16:creationId xmlns:a16="http://schemas.microsoft.com/office/drawing/2014/main" id="{624C5E92-6E4A-46CB-8427-AD0D92CDC04E}"/>
                    </a:ext>
                  </a:extLst>
                </p14:cNvPr>
                <p14:cNvContentPartPr/>
                <p14:nvPr/>
              </p14:nvContentPartPr>
              <p14:xfrm>
                <a:off x="7486493" y="5369467"/>
                <a:ext cx="225000" cy="100440"/>
              </p14:xfrm>
            </p:contentPart>
          </mc:Choice>
          <mc:Fallback>
            <p:pic>
              <p:nvPicPr>
                <p:cNvPr id="534" name="Freihand 533">
                  <a:extLst>
                    <a:ext uri="{FF2B5EF4-FFF2-40B4-BE49-F238E27FC236}">
                      <a16:creationId xmlns:a16="http://schemas.microsoft.com/office/drawing/2014/main" id="{624C5E92-6E4A-46CB-8427-AD0D92CDC04E}"/>
                    </a:ext>
                  </a:extLst>
                </p:cNvPr>
                <p:cNvPicPr/>
                <p:nvPr/>
              </p:nvPicPr>
              <p:blipFill>
                <a:blip r:embed="rId837"/>
                <a:stretch>
                  <a:fillRect/>
                </a:stretch>
              </p:blipFill>
              <p:spPr>
                <a:xfrm>
                  <a:off x="7482173" y="5365147"/>
                  <a:ext cx="23364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838">
              <p14:nvContentPartPr>
                <p14:cNvPr id="535" name="Freihand 534">
                  <a:extLst>
                    <a:ext uri="{FF2B5EF4-FFF2-40B4-BE49-F238E27FC236}">
                      <a16:creationId xmlns:a16="http://schemas.microsoft.com/office/drawing/2014/main" id="{C76E67EE-AFBB-4E35-A04C-CF75255766A5}"/>
                    </a:ext>
                  </a:extLst>
                </p14:cNvPr>
                <p14:cNvContentPartPr/>
                <p14:nvPr/>
              </p14:nvContentPartPr>
              <p14:xfrm>
                <a:off x="7737413" y="5292427"/>
                <a:ext cx="432360" cy="321480"/>
              </p14:xfrm>
            </p:contentPart>
          </mc:Choice>
          <mc:Fallback>
            <p:pic>
              <p:nvPicPr>
                <p:cNvPr id="535" name="Freihand 534">
                  <a:extLst>
                    <a:ext uri="{FF2B5EF4-FFF2-40B4-BE49-F238E27FC236}">
                      <a16:creationId xmlns:a16="http://schemas.microsoft.com/office/drawing/2014/main" id="{C76E67EE-AFBB-4E35-A04C-CF75255766A5}"/>
                    </a:ext>
                  </a:extLst>
                </p:cNvPr>
                <p:cNvPicPr/>
                <p:nvPr/>
              </p:nvPicPr>
              <p:blipFill>
                <a:blip r:embed="rId839"/>
                <a:stretch>
                  <a:fillRect/>
                </a:stretch>
              </p:blipFill>
              <p:spPr>
                <a:xfrm>
                  <a:off x="7733093" y="5288107"/>
                  <a:ext cx="441000" cy="330120"/>
                </a:xfrm>
                <a:prstGeom prst="rect">
                  <a:avLst/>
                </a:prstGeom>
              </p:spPr>
            </p:pic>
          </mc:Fallback>
        </mc:AlternateContent>
        <mc:AlternateContent xmlns:mc="http://schemas.openxmlformats.org/markup-compatibility/2006">
          <mc:Choice xmlns:p14="http://schemas.microsoft.com/office/powerpoint/2010/main" Requires="p14">
            <p:contentPart p14:bwMode="auto" r:id="rId840">
              <p14:nvContentPartPr>
                <p14:cNvPr id="536" name="Freihand 535">
                  <a:extLst>
                    <a:ext uri="{FF2B5EF4-FFF2-40B4-BE49-F238E27FC236}">
                      <a16:creationId xmlns:a16="http://schemas.microsoft.com/office/drawing/2014/main" id="{3CFD1891-77A5-47CE-9A05-26E8C23F38C7}"/>
                    </a:ext>
                  </a:extLst>
                </p14:cNvPr>
                <p14:cNvContentPartPr/>
                <p14:nvPr/>
              </p14:nvContentPartPr>
              <p14:xfrm>
                <a:off x="7934693" y="5191267"/>
                <a:ext cx="32760" cy="18000"/>
              </p14:xfrm>
            </p:contentPart>
          </mc:Choice>
          <mc:Fallback>
            <p:pic>
              <p:nvPicPr>
                <p:cNvPr id="536" name="Freihand 535">
                  <a:extLst>
                    <a:ext uri="{FF2B5EF4-FFF2-40B4-BE49-F238E27FC236}">
                      <a16:creationId xmlns:a16="http://schemas.microsoft.com/office/drawing/2014/main" id="{3CFD1891-77A5-47CE-9A05-26E8C23F38C7}"/>
                    </a:ext>
                  </a:extLst>
                </p:cNvPr>
                <p:cNvPicPr/>
                <p:nvPr/>
              </p:nvPicPr>
              <p:blipFill>
                <a:blip r:embed="rId841"/>
                <a:stretch>
                  <a:fillRect/>
                </a:stretch>
              </p:blipFill>
              <p:spPr>
                <a:xfrm>
                  <a:off x="7930373" y="5186947"/>
                  <a:ext cx="4140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842">
              <p14:nvContentPartPr>
                <p14:cNvPr id="538" name="Freihand 537">
                  <a:extLst>
                    <a:ext uri="{FF2B5EF4-FFF2-40B4-BE49-F238E27FC236}">
                      <a16:creationId xmlns:a16="http://schemas.microsoft.com/office/drawing/2014/main" id="{9C182E7B-7992-4914-863A-C60FDDF424FB}"/>
                    </a:ext>
                  </a:extLst>
                </p14:cNvPr>
                <p14:cNvContentPartPr/>
                <p14:nvPr/>
              </p14:nvContentPartPr>
              <p14:xfrm>
                <a:off x="3772013" y="5762587"/>
                <a:ext cx="364680" cy="715320"/>
              </p14:xfrm>
            </p:contentPart>
          </mc:Choice>
          <mc:Fallback>
            <p:pic>
              <p:nvPicPr>
                <p:cNvPr id="538" name="Freihand 537">
                  <a:extLst>
                    <a:ext uri="{FF2B5EF4-FFF2-40B4-BE49-F238E27FC236}">
                      <a16:creationId xmlns:a16="http://schemas.microsoft.com/office/drawing/2014/main" id="{9C182E7B-7992-4914-863A-C60FDDF424FB}"/>
                    </a:ext>
                  </a:extLst>
                </p:cNvPr>
                <p:cNvPicPr/>
                <p:nvPr/>
              </p:nvPicPr>
              <p:blipFill>
                <a:blip r:embed="rId843"/>
                <a:stretch>
                  <a:fillRect/>
                </a:stretch>
              </p:blipFill>
              <p:spPr>
                <a:xfrm>
                  <a:off x="3767693" y="5758267"/>
                  <a:ext cx="373320" cy="723960"/>
                </a:xfrm>
                <a:prstGeom prst="rect">
                  <a:avLst/>
                </a:prstGeom>
              </p:spPr>
            </p:pic>
          </mc:Fallback>
        </mc:AlternateContent>
        <mc:AlternateContent xmlns:mc="http://schemas.openxmlformats.org/markup-compatibility/2006">
          <mc:Choice xmlns:p14="http://schemas.microsoft.com/office/powerpoint/2010/main" Requires="p14">
            <p:contentPart p14:bwMode="auto" r:id="rId844">
              <p14:nvContentPartPr>
                <p14:cNvPr id="540" name="Freihand 539">
                  <a:extLst>
                    <a:ext uri="{FF2B5EF4-FFF2-40B4-BE49-F238E27FC236}">
                      <a16:creationId xmlns:a16="http://schemas.microsoft.com/office/drawing/2014/main" id="{CF74B3A9-0973-4D38-BE59-2634F731B06E}"/>
                    </a:ext>
                  </a:extLst>
                </p14:cNvPr>
                <p14:cNvContentPartPr/>
                <p14:nvPr/>
              </p14:nvContentPartPr>
              <p14:xfrm>
                <a:off x="4099973" y="5622547"/>
                <a:ext cx="1807920" cy="802080"/>
              </p14:xfrm>
            </p:contentPart>
          </mc:Choice>
          <mc:Fallback>
            <p:pic>
              <p:nvPicPr>
                <p:cNvPr id="540" name="Freihand 539">
                  <a:extLst>
                    <a:ext uri="{FF2B5EF4-FFF2-40B4-BE49-F238E27FC236}">
                      <a16:creationId xmlns:a16="http://schemas.microsoft.com/office/drawing/2014/main" id="{CF74B3A9-0973-4D38-BE59-2634F731B06E}"/>
                    </a:ext>
                  </a:extLst>
                </p:cNvPr>
                <p:cNvPicPr/>
                <p:nvPr/>
              </p:nvPicPr>
              <p:blipFill>
                <a:blip r:embed="rId845"/>
                <a:stretch>
                  <a:fillRect/>
                </a:stretch>
              </p:blipFill>
              <p:spPr>
                <a:xfrm>
                  <a:off x="4095653" y="5618227"/>
                  <a:ext cx="1816560" cy="810720"/>
                </a:xfrm>
                <a:prstGeom prst="rect">
                  <a:avLst/>
                </a:prstGeom>
              </p:spPr>
            </p:pic>
          </mc:Fallback>
        </mc:AlternateContent>
        <mc:AlternateContent xmlns:mc="http://schemas.openxmlformats.org/markup-compatibility/2006">
          <mc:Choice xmlns:p14="http://schemas.microsoft.com/office/powerpoint/2010/main" Requires="p14">
            <p:contentPart p14:bwMode="auto" r:id="rId846">
              <p14:nvContentPartPr>
                <p14:cNvPr id="542" name="Freihand 541">
                  <a:extLst>
                    <a:ext uri="{FF2B5EF4-FFF2-40B4-BE49-F238E27FC236}">
                      <a16:creationId xmlns:a16="http://schemas.microsoft.com/office/drawing/2014/main" id="{06680977-04A2-44D3-AC42-BDA6BB1BC9B2}"/>
                    </a:ext>
                  </a:extLst>
                </p14:cNvPr>
                <p14:cNvContentPartPr/>
                <p14:nvPr/>
              </p14:nvContentPartPr>
              <p14:xfrm>
                <a:off x="4267013" y="5200627"/>
                <a:ext cx="89640" cy="1445400"/>
              </p14:xfrm>
            </p:contentPart>
          </mc:Choice>
          <mc:Fallback>
            <p:pic>
              <p:nvPicPr>
                <p:cNvPr id="542" name="Freihand 541">
                  <a:extLst>
                    <a:ext uri="{FF2B5EF4-FFF2-40B4-BE49-F238E27FC236}">
                      <a16:creationId xmlns:a16="http://schemas.microsoft.com/office/drawing/2014/main" id="{06680977-04A2-44D3-AC42-BDA6BB1BC9B2}"/>
                    </a:ext>
                  </a:extLst>
                </p:cNvPr>
                <p:cNvPicPr/>
                <p:nvPr/>
              </p:nvPicPr>
              <p:blipFill>
                <a:blip r:embed="rId847"/>
                <a:stretch>
                  <a:fillRect/>
                </a:stretch>
              </p:blipFill>
              <p:spPr>
                <a:xfrm>
                  <a:off x="4262693" y="5196307"/>
                  <a:ext cx="98280" cy="1454040"/>
                </a:xfrm>
                <a:prstGeom prst="rect">
                  <a:avLst/>
                </a:prstGeom>
              </p:spPr>
            </p:pic>
          </mc:Fallback>
        </mc:AlternateContent>
        <mc:AlternateContent xmlns:mc="http://schemas.openxmlformats.org/markup-compatibility/2006">
          <mc:Choice xmlns:p14="http://schemas.microsoft.com/office/powerpoint/2010/main" Requires="p14">
            <p:contentPart p14:bwMode="auto" r:id="rId848">
              <p14:nvContentPartPr>
                <p14:cNvPr id="546" name="Freihand 545">
                  <a:extLst>
                    <a:ext uri="{FF2B5EF4-FFF2-40B4-BE49-F238E27FC236}">
                      <a16:creationId xmlns:a16="http://schemas.microsoft.com/office/drawing/2014/main" id="{CB76978E-2976-4432-A3CB-B5C0C08FFF67}"/>
                    </a:ext>
                  </a:extLst>
                </p14:cNvPr>
                <p14:cNvContentPartPr/>
                <p14:nvPr/>
              </p14:nvContentPartPr>
              <p14:xfrm>
                <a:off x="3085853" y="5556307"/>
                <a:ext cx="843480" cy="443520"/>
              </p14:xfrm>
            </p:contentPart>
          </mc:Choice>
          <mc:Fallback>
            <p:pic>
              <p:nvPicPr>
                <p:cNvPr id="546" name="Freihand 545">
                  <a:extLst>
                    <a:ext uri="{FF2B5EF4-FFF2-40B4-BE49-F238E27FC236}">
                      <a16:creationId xmlns:a16="http://schemas.microsoft.com/office/drawing/2014/main" id="{CB76978E-2976-4432-A3CB-B5C0C08FFF67}"/>
                    </a:ext>
                  </a:extLst>
                </p:cNvPr>
                <p:cNvPicPr/>
                <p:nvPr/>
              </p:nvPicPr>
              <p:blipFill>
                <a:blip r:embed="rId849"/>
                <a:stretch>
                  <a:fillRect/>
                </a:stretch>
              </p:blipFill>
              <p:spPr>
                <a:xfrm>
                  <a:off x="3081533" y="5551987"/>
                  <a:ext cx="852120" cy="452160"/>
                </a:xfrm>
                <a:prstGeom prst="rect">
                  <a:avLst/>
                </a:prstGeom>
              </p:spPr>
            </p:pic>
          </mc:Fallback>
        </mc:AlternateContent>
        <mc:AlternateContent xmlns:mc="http://schemas.openxmlformats.org/markup-compatibility/2006">
          <mc:Choice xmlns:p14="http://schemas.microsoft.com/office/powerpoint/2010/main" Requires="p14">
            <p:contentPart p14:bwMode="auto" r:id="rId850">
              <p14:nvContentPartPr>
                <p14:cNvPr id="547" name="Freihand 546">
                  <a:extLst>
                    <a:ext uri="{FF2B5EF4-FFF2-40B4-BE49-F238E27FC236}">
                      <a16:creationId xmlns:a16="http://schemas.microsoft.com/office/drawing/2014/main" id="{E78F39E5-E67E-4096-945F-B28F8F6E91E5}"/>
                    </a:ext>
                  </a:extLst>
                </p14:cNvPr>
                <p14:cNvContentPartPr/>
                <p14:nvPr/>
              </p14:nvContentPartPr>
              <p14:xfrm>
                <a:off x="3000173" y="5528587"/>
                <a:ext cx="270360" cy="306720"/>
              </p14:xfrm>
            </p:contentPart>
          </mc:Choice>
          <mc:Fallback>
            <p:pic>
              <p:nvPicPr>
                <p:cNvPr id="547" name="Freihand 546">
                  <a:extLst>
                    <a:ext uri="{FF2B5EF4-FFF2-40B4-BE49-F238E27FC236}">
                      <a16:creationId xmlns:a16="http://schemas.microsoft.com/office/drawing/2014/main" id="{E78F39E5-E67E-4096-945F-B28F8F6E91E5}"/>
                    </a:ext>
                  </a:extLst>
                </p:cNvPr>
                <p:cNvPicPr/>
                <p:nvPr/>
              </p:nvPicPr>
              <p:blipFill>
                <a:blip r:embed="rId851"/>
                <a:stretch>
                  <a:fillRect/>
                </a:stretch>
              </p:blipFill>
              <p:spPr>
                <a:xfrm>
                  <a:off x="2995853" y="5524267"/>
                  <a:ext cx="279000" cy="315360"/>
                </a:xfrm>
                <a:prstGeom prst="rect">
                  <a:avLst/>
                </a:prstGeom>
              </p:spPr>
            </p:pic>
          </mc:Fallback>
        </mc:AlternateContent>
        <mc:AlternateContent xmlns:mc="http://schemas.openxmlformats.org/markup-compatibility/2006">
          <mc:Choice xmlns:p14="http://schemas.microsoft.com/office/powerpoint/2010/main" Requires="p14">
            <p:contentPart p14:bwMode="auto" r:id="rId852">
              <p14:nvContentPartPr>
                <p14:cNvPr id="371" name="Freihand 370">
                  <a:extLst>
                    <a:ext uri="{FF2B5EF4-FFF2-40B4-BE49-F238E27FC236}">
                      <a16:creationId xmlns:a16="http://schemas.microsoft.com/office/drawing/2014/main" id="{4BCD2D42-6E90-4DDB-B3F2-29556ABADBCA}"/>
                    </a:ext>
                  </a:extLst>
                </p14:cNvPr>
                <p14:cNvContentPartPr/>
                <p14:nvPr/>
              </p14:nvContentPartPr>
              <p14:xfrm>
                <a:off x="995693" y="5666107"/>
                <a:ext cx="214560" cy="143280"/>
              </p14:xfrm>
            </p:contentPart>
          </mc:Choice>
          <mc:Fallback>
            <p:pic>
              <p:nvPicPr>
                <p:cNvPr id="371" name="Freihand 370">
                  <a:extLst>
                    <a:ext uri="{FF2B5EF4-FFF2-40B4-BE49-F238E27FC236}">
                      <a16:creationId xmlns:a16="http://schemas.microsoft.com/office/drawing/2014/main" id="{4BCD2D42-6E90-4DDB-B3F2-29556ABADBCA}"/>
                    </a:ext>
                  </a:extLst>
                </p:cNvPr>
                <p:cNvPicPr/>
                <p:nvPr/>
              </p:nvPicPr>
              <p:blipFill>
                <a:blip r:embed="rId853"/>
                <a:stretch>
                  <a:fillRect/>
                </a:stretch>
              </p:blipFill>
              <p:spPr>
                <a:xfrm>
                  <a:off x="991373" y="5661787"/>
                  <a:ext cx="22320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854">
              <p14:nvContentPartPr>
                <p14:cNvPr id="372" name="Freihand 371">
                  <a:extLst>
                    <a:ext uri="{FF2B5EF4-FFF2-40B4-BE49-F238E27FC236}">
                      <a16:creationId xmlns:a16="http://schemas.microsoft.com/office/drawing/2014/main" id="{F79A8AD2-3A85-42A1-9ACE-004182961411}"/>
                    </a:ext>
                  </a:extLst>
                </p14:cNvPr>
                <p14:cNvContentPartPr/>
                <p14:nvPr/>
              </p14:nvContentPartPr>
              <p14:xfrm>
                <a:off x="1317893" y="5643787"/>
                <a:ext cx="4680" cy="147960"/>
              </p14:xfrm>
            </p:contentPart>
          </mc:Choice>
          <mc:Fallback>
            <p:pic>
              <p:nvPicPr>
                <p:cNvPr id="372" name="Freihand 371">
                  <a:extLst>
                    <a:ext uri="{FF2B5EF4-FFF2-40B4-BE49-F238E27FC236}">
                      <a16:creationId xmlns:a16="http://schemas.microsoft.com/office/drawing/2014/main" id="{F79A8AD2-3A85-42A1-9ACE-004182961411}"/>
                    </a:ext>
                  </a:extLst>
                </p:cNvPr>
                <p:cNvPicPr/>
                <p:nvPr/>
              </p:nvPicPr>
              <p:blipFill>
                <a:blip r:embed="rId855"/>
                <a:stretch>
                  <a:fillRect/>
                </a:stretch>
              </p:blipFill>
              <p:spPr>
                <a:xfrm>
                  <a:off x="1313573" y="5639467"/>
                  <a:ext cx="1332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856">
              <p14:nvContentPartPr>
                <p14:cNvPr id="373" name="Freihand 372">
                  <a:extLst>
                    <a:ext uri="{FF2B5EF4-FFF2-40B4-BE49-F238E27FC236}">
                      <a16:creationId xmlns:a16="http://schemas.microsoft.com/office/drawing/2014/main" id="{524555D9-2C5F-472D-9DAF-AE9595305554}"/>
                    </a:ext>
                  </a:extLst>
                </p14:cNvPr>
                <p14:cNvContentPartPr/>
                <p14:nvPr/>
              </p14:nvContentPartPr>
              <p14:xfrm>
                <a:off x="1212773" y="5537227"/>
                <a:ext cx="152640" cy="134280"/>
              </p14:xfrm>
            </p:contentPart>
          </mc:Choice>
          <mc:Fallback>
            <p:pic>
              <p:nvPicPr>
                <p:cNvPr id="373" name="Freihand 372">
                  <a:extLst>
                    <a:ext uri="{FF2B5EF4-FFF2-40B4-BE49-F238E27FC236}">
                      <a16:creationId xmlns:a16="http://schemas.microsoft.com/office/drawing/2014/main" id="{524555D9-2C5F-472D-9DAF-AE9595305554}"/>
                    </a:ext>
                  </a:extLst>
                </p:cNvPr>
                <p:cNvPicPr/>
                <p:nvPr/>
              </p:nvPicPr>
              <p:blipFill>
                <a:blip r:embed="rId857"/>
                <a:stretch>
                  <a:fillRect/>
                </a:stretch>
              </p:blipFill>
              <p:spPr>
                <a:xfrm>
                  <a:off x="1208453" y="5532907"/>
                  <a:ext cx="16128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858">
              <p14:nvContentPartPr>
                <p14:cNvPr id="375" name="Freihand 374">
                  <a:extLst>
                    <a:ext uri="{FF2B5EF4-FFF2-40B4-BE49-F238E27FC236}">
                      <a16:creationId xmlns:a16="http://schemas.microsoft.com/office/drawing/2014/main" id="{1DB76AD3-E7CF-49BE-B8A9-BF4DA58A0B79}"/>
                    </a:ext>
                  </a:extLst>
                </p14:cNvPr>
                <p14:cNvContentPartPr/>
                <p14:nvPr/>
              </p14:nvContentPartPr>
              <p14:xfrm>
                <a:off x="1547573" y="5626867"/>
                <a:ext cx="168840" cy="113040"/>
              </p14:xfrm>
            </p:contentPart>
          </mc:Choice>
          <mc:Fallback>
            <p:pic>
              <p:nvPicPr>
                <p:cNvPr id="375" name="Freihand 374">
                  <a:extLst>
                    <a:ext uri="{FF2B5EF4-FFF2-40B4-BE49-F238E27FC236}">
                      <a16:creationId xmlns:a16="http://schemas.microsoft.com/office/drawing/2014/main" id="{1DB76AD3-E7CF-49BE-B8A9-BF4DA58A0B79}"/>
                    </a:ext>
                  </a:extLst>
                </p:cNvPr>
                <p:cNvPicPr/>
                <p:nvPr/>
              </p:nvPicPr>
              <p:blipFill>
                <a:blip r:embed="rId859"/>
                <a:stretch>
                  <a:fillRect/>
                </a:stretch>
              </p:blipFill>
              <p:spPr>
                <a:xfrm>
                  <a:off x="1543253" y="5622547"/>
                  <a:ext cx="17748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860">
              <p14:nvContentPartPr>
                <p14:cNvPr id="376" name="Freihand 375">
                  <a:extLst>
                    <a:ext uri="{FF2B5EF4-FFF2-40B4-BE49-F238E27FC236}">
                      <a16:creationId xmlns:a16="http://schemas.microsoft.com/office/drawing/2014/main" id="{71A7845A-C74E-4061-A829-31CBD8D67673}"/>
                    </a:ext>
                  </a:extLst>
                </p14:cNvPr>
                <p14:cNvContentPartPr/>
                <p14:nvPr/>
              </p14:nvContentPartPr>
              <p14:xfrm>
                <a:off x="1780133" y="5513107"/>
                <a:ext cx="10080" cy="97920"/>
              </p14:xfrm>
            </p:contentPart>
          </mc:Choice>
          <mc:Fallback>
            <p:pic>
              <p:nvPicPr>
                <p:cNvPr id="376" name="Freihand 375">
                  <a:extLst>
                    <a:ext uri="{FF2B5EF4-FFF2-40B4-BE49-F238E27FC236}">
                      <a16:creationId xmlns:a16="http://schemas.microsoft.com/office/drawing/2014/main" id="{71A7845A-C74E-4061-A829-31CBD8D67673}"/>
                    </a:ext>
                  </a:extLst>
                </p:cNvPr>
                <p:cNvPicPr/>
                <p:nvPr/>
              </p:nvPicPr>
              <p:blipFill>
                <a:blip r:embed="rId861"/>
                <a:stretch>
                  <a:fillRect/>
                </a:stretch>
              </p:blipFill>
              <p:spPr>
                <a:xfrm>
                  <a:off x="1775813" y="5508787"/>
                  <a:ext cx="1872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862">
              <p14:nvContentPartPr>
                <p14:cNvPr id="377" name="Freihand 376">
                  <a:extLst>
                    <a:ext uri="{FF2B5EF4-FFF2-40B4-BE49-F238E27FC236}">
                      <a16:creationId xmlns:a16="http://schemas.microsoft.com/office/drawing/2014/main" id="{E9B943A0-9652-42E4-9268-EF91E374F2A9}"/>
                    </a:ext>
                  </a:extLst>
                </p14:cNvPr>
                <p14:cNvContentPartPr/>
                <p14:nvPr/>
              </p14:nvContentPartPr>
              <p14:xfrm>
                <a:off x="1885253" y="5624347"/>
                <a:ext cx="111960" cy="109080"/>
              </p14:xfrm>
            </p:contentPart>
          </mc:Choice>
          <mc:Fallback>
            <p:pic>
              <p:nvPicPr>
                <p:cNvPr id="377" name="Freihand 376">
                  <a:extLst>
                    <a:ext uri="{FF2B5EF4-FFF2-40B4-BE49-F238E27FC236}">
                      <a16:creationId xmlns:a16="http://schemas.microsoft.com/office/drawing/2014/main" id="{E9B943A0-9652-42E4-9268-EF91E374F2A9}"/>
                    </a:ext>
                  </a:extLst>
                </p:cNvPr>
                <p:cNvPicPr/>
                <p:nvPr/>
              </p:nvPicPr>
              <p:blipFill>
                <a:blip r:embed="rId863"/>
                <a:stretch>
                  <a:fillRect/>
                </a:stretch>
              </p:blipFill>
              <p:spPr>
                <a:xfrm>
                  <a:off x="1880933" y="5620027"/>
                  <a:ext cx="12060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864">
              <p14:nvContentPartPr>
                <p14:cNvPr id="378" name="Freihand 377">
                  <a:extLst>
                    <a:ext uri="{FF2B5EF4-FFF2-40B4-BE49-F238E27FC236}">
                      <a16:creationId xmlns:a16="http://schemas.microsoft.com/office/drawing/2014/main" id="{D6CEBB44-2A3C-4981-A9EE-F1BBC066230E}"/>
                    </a:ext>
                  </a:extLst>
                </p14:cNvPr>
                <p14:cNvContentPartPr/>
                <p14:nvPr/>
              </p14:nvContentPartPr>
              <p14:xfrm>
                <a:off x="2049773" y="5608147"/>
                <a:ext cx="182160" cy="116640"/>
              </p14:xfrm>
            </p:contentPart>
          </mc:Choice>
          <mc:Fallback>
            <p:pic>
              <p:nvPicPr>
                <p:cNvPr id="378" name="Freihand 377">
                  <a:extLst>
                    <a:ext uri="{FF2B5EF4-FFF2-40B4-BE49-F238E27FC236}">
                      <a16:creationId xmlns:a16="http://schemas.microsoft.com/office/drawing/2014/main" id="{D6CEBB44-2A3C-4981-A9EE-F1BBC066230E}"/>
                    </a:ext>
                  </a:extLst>
                </p:cNvPr>
                <p:cNvPicPr/>
                <p:nvPr/>
              </p:nvPicPr>
              <p:blipFill>
                <a:blip r:embed="rId865"/>
                <a:stretch>
                  <a:fillRect/>
                </a:stretch>
              </p:blipFill>
              <p:spPr>
                <a:xfrm>
                  <a:off x="2045453" y="5603827"/>
                  <a:ext cx="19080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866">
              <p14:nvContentPartPr>
                <p14:cNvPr id="549" name="Freihand 548">
                  <a:extLst>
                    <a:ext uri="{FF2B5EF4-FFF2-40B4-BE49-F238E27FC236}">
                      <a16:creationId xmlns:a16="http://schemas.microsoft.com/office/drawing/2014/main" id="{9C3C78DB-368C-4C0E-9F1F-D53FD8993417}"/>
                    </a:ext>
                  </a:extLst>
                </p14:cNvPr>
                <p14:cNvContentPartPr/>
                <p14:nvPr/>
              </p14:nvContentPartPr>
              <p14:xfrm>
                <a:off x="1711373" y="5985067"/>
                <a:ext cx="134640" cy="135360"/>
              </p14:xfrm>
            </p:contentPart>
          </mc:Choice>
          <mc:Fallback>
            <p:pic>
              <p:nvPicPr>
                <p:cNvPr id="549" name="Freihand 548">
                  <a:extLst>
                    <a:ext uri="{FF2B5EF4-FFF2-40B4-BE49-F238E27FC236}">
                      <a16:creationId xmlns:a16="http://schemas.microsoft.com/office/drawing/2014/main" id="{9C3C78DB-368C-4C0E-9F1F-D53FD8993417}"/>
                    </a:ext>
                  </a:extLst>
                </p:cNvPr>
                <p:cNvPicPr/>
                <p:nvPr/>
              </p:nvPicPr>
              <p:blipFill>
                <a:blip r:embed="rId867"/>
                <a:stretch>
                  <a:fillRect/>
                </a:stretch>
              </p:blipFill>
              <p:spPr>
                <a:xfrm>
                  <a:off x="1707053" y="5980747"/>
                  <a:ext cx="14328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868">
              <p14:nvContentPartPr>
                <p14:cNvPr id="550" name="Freihand 549">
                  <a:extLst>
                    <a:ext uri="{FF2B5EF4-FFF2-40B4-BE49-F238E27FC236}">
                      <a16:creationId xmlns:a16="http://schemas.microsoft.com/office/drawing/2014/main" id="{9566F3DF-E1F6-4D25-8CBD-27D141EA5A54}"/>
                    </a:ext>
                  </a:extLst>
                </p14:cNvPr>
                <p14:cNvContentPartPr/>
                <p14:nvPr/>
              </p14:nvContentPartPr>
              <p14:xfrm>
                <a:off x="1884173" y="5954467"/>
                <a:ext cx="327240" cy="118800"/>
              </p14:xfrm>
            </p:contentPart>
          </mc:Choice>
          <mc:Fallback>
            <p:pic>
              <p:nvPicPr>
                <p:cNvPr id="550" name="Freihand 549">
                  <a:extLst>
                    <a:ext uri="{FF2B5EF4-FFF2-40B4-BE49-F238E27FC236}">
                      <a16:creationId xmlns:a16="http://schemas.microsoft.com/office/drawing/2014/main" id="{9566F3DF-E1F6-4D25-8CBD-27D141EA5A54}"/>
                    </a:ext>
                  </a:extLst>
                </p:cNvPr>
                <p:cNvPicPr/>
                <p:nvPr/>
              </p:nvPicPr>
              <p:blipFill>
                <a:blip r:embed="rId869"/>
                <a:stretch>
                  <a:fillRect/>
                </a:stretch>
              </p:blipFill>
              <p:spPr>
                <a:xfrm>
                  <a:off x="1879853" y="5950147"/>
                  <a:ext cx="33588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870">
              <p14:nvContentPartPr>
                <p14:cNvPr id="551" name="Freihand 550">
                  <a:extLst>
                    <a:ext uri="{FF2B5EF4-FFF2-40B4-BE49-F238E27FC236}">
                      <a16:creationId xmlns:a16="http://schemas.microsoft.com/office/drawing/2014/main" id="{984C90E9-3985-466C-95A4-13A1E010658C}"/>
                    </a:ext>
                  </a:extLst>
                </p14:cNvPr>
                <p14:cNvContentPartPr/>
                <p14:nvPr/>
              </p14:nvContentPartPr>
              <p14:xfrm>
                <a:off x="2221493" y="5911627"/>
                <a:ext cx="108720" cy="68760"/>
              </p14:xfrm>
            </p:contentPart>
          </mc:Choice>
          <mc:Fallback>
            <p:pic>
              <p:nvPicPr>
                <p:cNvPr id="551" name="Freihand 550">
                  <a:extLst>
                    <a:ext uri="{FF2B5EF4-FFF2-40B4-BE49-F238E27FC236}">
                      <a16:creationId xmlns:a16="http://schemas.microsoft.com/office/drawing/2014/main" id="{984C90E9-3985-466C-95A4-13A1E010658C}"/>
                    </a:ext>
                  </a:extLst>
                </p:cNvPr>
                <p:cNvPicPr/>
                <p:nvPr/>
              </p:nvPicPr>
              <p:blipFill>
                <a:blip r:embed="rId871"/>
                <a:stretch>
                  <a:fillRect/>
                </a:stretch>
              </p:blipFill>
              <p:spPr>
                <a:xfrm>
                  <a:off x="2217173" y="5907307"/>
                  <a:ext cx="11736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872">
              <p14:nvContentPartPr>
                <p14:cNvPr id="553" name="Freihand 552">
                  <a:extLst>
                    <a:ext uri="{FF2B5EF4-FFF2-40B4-BE49-F238E27FC236}">
                      <a16:creationId xmlns:a16="http://schemas.microsoft.com/office/drawing/2014/main" id="{12907777-9F13-498F-9EA7-BC177FA30329}"/>
                    </a:ext>
                  </a:extLst>
                </p14:cNvPr>
                <p14:cNvContentPartPr/>
                <p14:nvPr/>
              </p14:nvContentPartPr>
              <p14:xfrm>
                <a:off x="2382773" y="5757187"/>
                <a:ext cx="124200" cy="179640"/>
              </p14:xfrm>
            </p:contentPart>
          </mc:Choice>
          <mc:Fallback>
            <p:pic>
              <p:nvPicPr>
                <p:cNvPr id="553" name="Freihand 552">
                  <a:extLst>
                    <a:ext uri="{FF2B5EF4-FFF2-40B4-BE49-F238E27FC236}">
                      <a16:creationId xmlns:a16="http://schemas.microsoft.com/office/drawing/2014/main" id="{12907777-9F13-498F-9EA7-BC177FA30329}"/>
                    </a:ext>
                  </a:extLst>
                </p:cNvPr>
                <p:cNvPicPr/>
                <p:nvPr/>
              </p:nvPicPr>
              <p:blipFill>
                <a:blip r:embed="rId873"/>
                <a:stretch>
                  <a:fillRect/>
                </a:stretch>
              </p:blipFill>
              <p:spPr>
                <a:xfrm>
                  <a:off x="2378453" y="5752867"/>
                  <a:ext cx="132840" cy="188280"/>
                </a:xfrm>
                <a:prstGeom prst="rect">
                  <a:avLst/>
                </a:prstGeom>
              </p:spPr>
            </p:pic>
          </mc:Fallback>
        </mc:AlternateContent>
        <mc:AlternateContent xmlns:mc="http://schemas.openxmlformats.org/markup-compatibility/2006">
          <mc:Choice xmlns:p14="http://schemas.microsoft.com/office/powerpoint/2010/main" Requires="p14">
            <p:contentPart p14:bwMode="auto" r:id="rId874">
              <p14:nvContentPartPr>
                <p14:cNvPr id="554" name="Freihand 553">
                  <a:extLst>
                    <a:ext uri="{FF2B5EF4-FFF2-40B4-BE49-F238E27FC236}">
                      <a16:creationId xmlns:a16="http://schemas.microsoft.com/office/drawing/2014/main" id="{AE6AB0F7-AF8F-4566-8B40-50CF07466668}"/>
                    </a:ext>
                  </a:extLst>
                </p14:cNvPr>
                <p14:cNvContentPartPr/>
                <p14:nvPr/>
              </p14:nvContentPartPr>
              <p14:xfrm>
                <a:off x="2504813" y="5812987"/>
                <a:ext cx="167760" cy="44640"/>
              </p14:xfrm>
            </p:contentPart>
          </mc:Choice>
          <mc:Fallback>
            <p:pic>
              <p:nvPicPr>
                <p:cNvPr id="554" name="Freihand 553">
                  <a:extLst>
                    <a:ext uri="{FF2B5EF4-FFF2-40B4-BE49-F238E27FC236}">
                      <a16:creationId xmlns:a16="http://schemas.microsoft.com/office/drawing/2014/main" id="{AE6AB0F7-AF8F-4566-8B40-50CF07466668}"/>
                    </a:ext>
                  </a:extLst>
                </p:cNvPr>
                <p:cNvPicPr/>
                <p:nvPr/>
              </p:nvPicPr>
              <p:blipFill>
                <a:blip r:embed="rId875"/>
                <a:stretch>
                  <a:fillRect/>
                </a:stretch>
              </p:blipFill>
              <p:spPr>
                <a:xfrm>
                  <a:off x="2500493" y="5808667"/>
                  <a:ext cx="176400" cy="53280"/>
                </a:xfrm>
                <a:prstGeom prst="rect">
                  <a:avLst/>
                </a:prstGeom>
              </p:spPr>
            </p:pic>
          </mc:Fallback>
        </mc:AlternateContent>
        <mc:AlternateContent xmlns:mc="http://schemas.openxmlformats.org/markup-compatibility/2006">
          <mc:Choice xmlns:p14="http://schemas.microsoft.com/office/powerpoint/2010/main" Requires="p14">
            <p:contentPart p14:bwMode="auto" r:id="rId876">
              <p14:nvContentPartPr>
                <p14:cNvPr id="556" name="Freihand 555">
                  <a:extLst>
                    <a:ext uri="{FF2B5EF4-FFF2-40B4-BE49-F238E27FC236}">
                      <a16:creationId xmlns:a16="http://schemas.microsoft.com/office/drawing/2014/main" id="{B60801D9-644F-4565-8604-4BEC8EA2090F}"/>
                    </a:ext>
                  </a:extLst>
                </p14:cNvPr>
                <p14:cNvContentPartPr/>
                <p14:nvPr/>
              </p14:nvContentPartPr>
              <p14:xfrm>
                <a:off x="1103333" y="6111787"/>
                <a:ext cx="173160" cy="173160"/>
              </p14:xfrm>
            </p:contentPart>
          </mc:Choice>
          <mc:Fallback>
            <p:pic>
              <p:nvPicPr>
                <p:cNvPr id="556" name="Freihand 555">
                  <a:extLst>
                    <a:ext uri="{FF2B5EF4-FFF2-40B4-BE49-F238E27FC236}">
                      <a16:creationId xmlns:a16="http://schemas.microsoft.com/office/drawing/2014/main" id="{B60801D9-644F-4565-8604-4BEC8EA2090F}"/>
                    </a:ext>
                  </a:extLst>
                </p:cNvPr>
                <p:cNvPicPr/>
                <p:nvPr/>
              </p:nvPicPr>
              <p:blipFill>
                <a:blip r:embed="rId877"/>
                <a:stretch>
                  <a:fillRect/>
                </a:stretch>
              </p:blipFill>
              <p:spPr>
                <a:xfrm>
                  <a:off x="1099013" y="6107467"/>
                  <a:ext cx="18180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878">
              <p14:nvContentPartPr>
                <p14:cNvPr id="557" name="Freihand 556">
                  <a:extLst>
                    <a:ext uri="{FF2B5EF4-FFF2-40B4-BE49-F238E27FC236}">
                      <a16:creationId xmlns:a16="http://schemas.microsoft.com/office/drawing/2014/main" id="{B2FF584D-27BD-4D69-8DF1-52D9C7757625}"/>
                    </a:ext>
                  </a:extLst>
                </p14:cNvPr>
                <p14:cNvContentPartPr/>
                <p14:nvPr/>
              </p14:nvContentPartPr>
              <p14:xfrm>
                <a:off x="1261373" y="5984347"/>
                <a:ext cx="81000" cy="215640"/>
              </p14:xfrm>
            </p:contentPart>
          </mc:Choice>
          <mc:Fallback>
            <p:pic>
              <p:nvPicPr>
                <p:cNvPr id="557" name="Freihand 556">
                  <a:extLst>
                    <a:ext uri="{FF2B5EF4-FFF2-40B4-BE49-F238E27FC236}">
                      <a16:creationId xmlns:a16="http://schemas.microsoft.com/office/drawing/2014/main" id="{B2FF584D-27BD-4D69-8DF1-52D9C7757625}"/>
                    </a:ext>
                  </a:extLst>
                </p:cNvPr>
                <p:cNvPicPr/>
                <p:nvPr/>
              </p:nvPicPr>
              <p:blipFill>
                <a:blip r:embed="rId879"/>
                <a:stretch>
                  <a:fillRect/>
                </a:stretch>
              </p:blipFill>
              <p:spPr>
                <a:xfrm>
                  <a:off x="1257053" y="5980027"/>
                  <a:ext cx="8964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880">
              <p14:nvContentPartPr>
                <p14:cNvPr id="558" name="Freihand 557">
                  <a:extLst>
                    <a:ext uri="{FF2B5EF4-FFF2-40B4-BE49-F238E27FC236}">
                      <a16:creationId xmlns:a16="http://schemas.microsoft.com/office/drawing/2014/main" id="{5001EE9A-BB62-47F4-B39C-CA6DE1B646FA}"/>
                    </a:ext>
                  </a:extLst>
                </p14:cNvPr>
                <p14:cNvContentPartPr/>
                <p14:nvPr/>
              </p14:nvContentPartPr>
              <p14:xfrm>
                <a:off x="1342373" y="5967067"/>
                <a:ext cx="317160" cy="195480"/>
              </p14:xfrm>
            </p:contentPart>
          </mc:Choice>
          <mc:Fallback>
            <p:pic>
              <p:nvPicPr>
                <p:cNvPr id="558" name="Freihand 557">
                  <a:extLst>
                    <a:ext uri="{FF2B5EF4-FFF2-40B4-BE49-F238E27FC236}">
                      <a16:creationId xmlns:a16="http://schemas.microsoft.com/office/drawing/2014/main" id="{5001EE9A-BB62-47F4-B39C-CA6DE1B646FA}"/>
                    </a:ext>
                  </a:extLst>
                </p:cNvPr>
                <p:cNvPicPr/>
                <p:nvPr/>
              </p:nvPicPr>
              <p:blipFill>
                <a:blip r:embed="rId881"/>
                <a:stretch>
                  <a:fillRect/>
                </a:stretch>
              </p:blipFill>
              <p:spPr>
                <a:xfrm>
                  <a:off x="1338053" y="5962747"/>
                  <a:ext cx="32580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882">
              <p14:nvContentPartPr>
                <p14:cNvPr id="560" name="Freihand 559">
                  <a:extLst>
                    <a:ext uri="{FF2B5EF4-FFF2-40B4-BE49-F238E27FC236}">
                      <a16:creationId xmlns:a16="http://schemas.microsoft.com/office/drawing/2014/main" id="{A00ADF1D-6954-4186-883E-4ABA605EB287}"/>
                    </a:ext>
                  </a:extLst>
                </p14:cNvPr>
                <p14:cNvContentPartPr/>
                <p14:nvPr/>
              </p14:nvContentPartPr>
              <p14:xfrm>
                <a:off x="2696333" y="5762227"/>
                <a:ext cx="72360" cy="94320"/>
              </p14:xfrm>
            </p:contentPart>
          </mc:Choice>
          <mc:Fallback>
            <p:pic>
              <p:nvPicPr>
                <p:cNvPr id="560" name="Freihand 559">
                  <a:extLst>
                    <a:ext uri="{FF2B5EF4-FFF2-40B4-BE49-F238E27FC236}">
                      <a16:creationId xmlns:a16="http://schemas.microsoft.com/office/drawing/2014/main" id="{A00ADF1D-6954-4186-883E-4ABA605EB287}"/>
                    </a:ext>
                  </a:extLst>
                </p:cNvPr>
                <p:cNvPicPr/>
                <p:nvPr/>
              </p:nvPicPr>
              <p:blipFill>
                <a:blip r:embed="rId883"/>
                <a:stretch>
                  <a:fillRect/>
                </a:stretch>
              </p:blipFill>
              <p:spPr>
                <a:xfrm>
                  <a:off x="2692013" y="5757907"/>
                  <a:ext cx="81000" cy="102960"/>
                </a:xfrm>
                <a:prstGeom prst="rect">
                  <a:avLst/>
                </a:prstGeom>
              </p:spPr>
            </p:pic>
          </mc:Fallback>
        </mc:AlternateContent>
        <mc:AlternateContent xmlns:mc="http://schemas.openxmlformats.org/markup-compatibility/2006">
          <mc:Choice xmlns:p14="http://schemas.microsoft.com/office/powerpoint/2010/main" Requires="p14">
            <p:contentPart p14:bwMode="auto" r:id="rId884">
              <p14:nvContentPartPr>
                <p14:cNvPr id="561" name="Freihand 560">
                  <a:extLst>
                    <a:ext uri="{FF2B5EF4-FFF2-40B4-BE49-F238E27FC236}">
                      <a16:creationId xmlns:a16="http://schemas.microsoft.com/office/drawing/2014/main" id="{2F9757CD-83AC-4573-A40F-446875986A1B}"/>
                    </a:ext>
                  </a:extLst>
                </p14:cNvPr>
                <p14:cNvContentPartPr/>
                <p14:nvPr/>
              </p14:nvContentPartPr>
              <p14:xfrm>
                <a:off x="2806853" y="5645227"/>
                <a:ext cx="249480" cy="160920"/>
              </p14:xfrm>
            </p:contentPart>
          </mc:Choice>
          <mc:Fallback>
            <p:pic>
              <p:nvPicPr>
                <p:cNvPr id="561" name="Freihand 560">
                  <a:extLst>
                    <a:ext uri="{FF2B5EF4-FFF2-40B4-BE49-F238E27FC236}">
                      <a16:creationId xmlns:a16="http://schemas.microsoft.com/office/drawing/2014/main" id="{2F9757CD-83AC-4573-A40F-446875986A1B}"/>
                    </a:ext>
                  </a:extLst>
                </p:cNvPr>
                <p:cNvPicPr/>
                <p:nvPr/>
              </p:nvPicPr>
              <p:blipFill>
                <a:blip r:embed="rId885"/>
                <a:stretch>
                  <a:fillRect/>
                </a:stretch>
              </p:blipFill>
              <p:spPr>
                <a:xfrm>
                  <a:off x="2802533" y="5640907"/>
                  <a:ext cx="25812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886">
              <p14:nvContentPartPr>
                <p14:cNvPr id="562" name="Freihand 561">
                  <a:extLst>
                    <a:ext uri="{FF2B5EF4-FFF2-40B4-BE49-F238E27FC236}">
                      <a16:creationId xmlns:a16="http://schemas.microsoft.com/office/drawing/2014/main" id="{AB3C46E3-DB62-42DF-8360-67CA12A14611}"/>
                    </a:ext>
                  </a:extLst>
                </p14:cNvPr>
                <p14:cNvContentPartPr/>
                <p14:nvPr/>
              </p14:nvContentPartPr>
              <p14:xfrm>
                <a:off x="1164173" y="6316267"/>
                <a:ext cx="185040" cy="234720"/>
              </p14:xfrm>
            </p:contentPart>
          </mc:Choice>
          <mc:Fallback>
            <p:pic>
              <p:nvPicPr>
                <p:cNvPr id="562" name="Freihand 561">
                  <a:extLst>
                    <a:ext uri="{FF2B5EF4-FFF2-40B4-BE49-F238E27FC236}">
                      <a16:creationId xmlns:a16="http://schemas.microsoft.com/office/drawing/2014/main" id="{AB3C46E3-DB62-42DF-8360-67CA12A14611}"/>
                    </a:ext>
                  </a:extLst>
                </p:cNvPr>
                <p:cNvPicPr/>
                <p:nvPr/>
              </p:nvPicPr>
              <p:blipFill>
                <a:blip r:embed="rId887"/>
                <a:stretch>
                  <a:fillRect/>
                </a:stretch>
              </p:blipFill>
              <p:spPr>
                <a:xfrm>
                  <a:off x="1159853" y="6311947"/>
                  <a:ext cx="193680" cy="243360"/>
                </a:xfrm>
                <a:prstGeom prst="rect">
                  <a:avLst/>
                </a:prstGeom>
              </p:spPr>
            </p:pic>
          </mc:Fallback>
        </mc:AlternateContent>
        <mc:AlternateContent xmlns:mc="http://schemas.openxmlformats.org/markup-compatibility/2006">
          <mc:Choice xmlns:p14="http://schemas.microsoft.com/office/powerpoint/2010/main" Requires="p14">
            <p:contentPart p14:bwMode="auto" r:id="rId888">
              <p14:nvContentPartPr>
                <p14:cNvPr id="563" name="Freihand 562">
                  <a:extLst>
                    <a:ext uri="{FF2B5EF4-FFF2-40B4-BE49-F238E27FC236}">
                      <a16:creationId xmlns:a16="http://schemas.microsoft.com/office/drawing/2014/main" id="{3568596B-858E-43B8-924E-AD3CA4AEF0F2}"/>
                    </a:ext>
                  </a:extLst>
                </p14:cNvPr>
                <p14:cNvContentPartPr/>
                <p14:nvPr/>
              </p14:nvContentPartPr>
              <p14:xfrm>
                <a:off x="1142213" y="6305467"/>
                <a:ext cx="156960" cy="215280"/>
              </p14:xfrm>
            </p:contentPart>
          </mc:Choice>
          <mc:Fallback>
            <p:pic>
              <p:nvPicPr>
                <p:cNvPr id="563" name="Freihand 562">
                  <a:extLst>
                    <a:ext uri="{FF2B5EF4-FFF2-40B4-BE49-F238E27FC236}">
                      <a16:creationId xmlns:a16="http://schemas.microsoft.com/office/drawing/2014/main" id="{3568596B-858E-43B8-924E-AD3CA4AEF0F2}"/>
                    </a:ext>
                  </a:extLst>
                </p:cNvPr>
                <p:cNvPicPr/>
                <p:nvPr/>
              </p:nvPicPr>
              <p:blipFill>
                <a:blip r:embed="rId889"/>
                <a:stretch>
                  <a:fillRect/>
                </a:stretch>
              </p:blipFill>
              <p:spPr>
                <a:xfrm>
                  <a:off x="1137893" y="6301147"/>
                  <a:ext cx="165600" cy="223920"/>
                </a:xfrm>
                <a:prstGeom prst="rect">
                  <a:avLst/>
                </a:prstGeom>
              </p:spPr>
            </p:pic>
          </mc:Fallback>
        </mc:AlternateContent>
        <mc:AlternateContent xmlns:mc="http://schemas.openxmlformats.org/markup-compatibility/2006">
          <mc:Choice xmlns:p14="http://schemas.microsoft.com/office/powerpoint/2010/main" Requires="p14">
            <p:contentPart p14:bwMode="auto" r:id="rId890">
              <p14:nvContentPartPr>
                <p14:cNvPr id="564" name="Freihand 563">
                  <a:extLst>
                    <a:ext uri="{FF2B5EF4-FFF2-40B4-BE49-F238E27FC236}">
                      <a16:creationId xmlns:a16="http://schemas.microsoft.com/office/drawing/2014/main" id="{D3440A98-E09C-4DFA-9534-A09A3BADB569}"/>
                    </a:ext>
                  </a:extLst>
                </p14:cNvPr>
                <p14:cNvContentPartPr/>
                <p14:nvPr/>
              </p14:nvContentPartPr>
              <p14:xfrm>
                <a:off x="1354253" y="6369907"/>
                <a:ext cx="203760" cy="196920"/>
              </p14:xfrm>
            </p:contentPart>
          </mc:Choice>
          <mc:Fallback>
            <p:pic>
              <p:nvPicPr>
                <p:cNvPr id="564" name="Freihand 563">
                  <a:extLst>
                    <a:ext uri="{FF2B5EF4-FFF2-40B4-BE49-F238E27FC236}">
                      <a16:creationId xmlns:a16="http://schemas.microsoft.com/office/drawing/2014/main" id="{D3440A98-E09C-4DFA-9534-A09A3BADB569}"/>
                    </a:ext>
                  </a:extLst>
                </p:cNvPr>
                <p:cNvPicPr/>
                <p:nvPr/>
              </p:nvPicPr>
              <p:blipFill>
                <a:blip r:embed="rId891"/>
                <a:stretch>
                  <a:fillRect/>
                </a:stretch>
              </p:blipFill>
              <p:spPr>
                <a:xfrm>
                  <a:off x="1349933" y="6365587"/>
                  <a:ext cx="212400" cy="205560"/>
                </a:xfrm>
                <a:prstGeom prst="rect">
                  <a:avLst/>
                </a:prstGeom>
              </p:spPr>
            </p:pic>
          </mc:Fallback>
        </mc:AlternateContent>
        <mc:AlternateContent xmlns:mc="http://schemas.openxmlformats.org/markup-compatibility/2006">
          <mc:Choice xmlns:p14="http://schemas.microsoft.com/office/powerpoint/2010/main" Requires="p14">
            <p:contentPart p14:bwMode="auto" r:id="rId892">
              <p14:nvContentPartPr>
                <p14:cNvPr id="565" name="Freihand 564">
                  <a:extLst>
                    <a:ext uri="{FF2B5EF4-FFF2-40B4-BE49-F238E27FC236}">
                      <a16:creationId xmlns:a16="http://schemas.microsoft.com/office/drawing/2014/main" id="{EEBA0E56-275E-4081-BB09-EC99AF91C2A3}"/>
                    </a:ext>
                  </a:extLst>
                </p14:cNvPr>
                <p14:cNvContentPartPr/>
                <p14:nvPr/>
              </p14:nvContentPartPr>
              <p14:xfrm>
                <a:off x="1692653" y="6304027"/>
                <a:ext cx="111240" cy="141840"/>
              </p14:xfrm>
            </p:contentPart>
          </mc:Choice>
          <mc:Fallback>
            <p:pic>
              <p:nvPicPr>
                <p:cNvPr id="565" name="Freihand 564">
                  <a:extLst>
                    <a:ext uri="{FF2B5EF4-FFF2-40B4-BE49-F238E27FC236}">
                      <a16:creationId xmlns:a16="http://schemas.microsoft.com/office/drawing/2014/main" id="{EEBA0E56-275E-4081-BB09-EC99AF91C2A3}"/>
                    </a:ext>
                  </a:extLst>
                </p:cNvPr>
                <p:cNvPicPr/>
                <p:nvPr/>
              </p:nvPicPr>
              <p:blipFill>
                <a:blip r:embed="rId893"/>
                <a:stretch>
                  <a:fillRect/>
                </a:stretch>
              </p:blipFill>
              <p:spPr>
                <a:xfrm>
                  <a:off x="1688333" y="6299707"/>
                  <a:ext cx="11988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894">
              <p14:nvContentPartPr>
                <p14:cNvPr id="566" name="Freihand 565">
                  <a:extLst>
                    <a:ext uri="{FF2B5EF4-FFF2-40B4-BE49-F238E27FC236}">
                      <a16:creationId xmlns:a16="http://schemas.microsoft.com/office/drawing/2014/main" id="{467C4AD9-D44D-49C3-9C96-709CBE8C796A}"/>
                    </a:ext>
                  </a:extLst>
                </p14:cNvPr>
                <p14:cNvContentPartPr/>
                <p14:nvPr/>
              </p14:nvContentPartPr>
              <p14:xfrm>
                <a:off x="1826213" y="6310867"/>
                <a:ext cx="177480" cy="78840"/>
              </p14:xfrm>
            </p:contentPart>
          </mc:Choice>
          <mc:Fallback>
            <p:pic>
              <p:nvPicPr>
                <p:cNvPr id="566" name="Freihand 565">
                  <a:extLst>
                    <a:ext uri="{FF2B5EF4-FFF2-40B4-BE49-F238E27FC236}">
                      <a16:creationId xmlns:a16="http://schemas.microsoft.com/office/drawing/2014/main" id="{467C4AD9-D44D-49C3-9C96-709CBE8C796A}"/>
                    </a:ext>
                  </a:extLst>
                </p:cNvPr>
                <p:cNvPicPr/>
                <p:nvPr/>
              </p:nvPicPr>
              <p:blipFill>
                <a:blip r:embed="rId895"/>
                <a:stretch>
                  <a:fillRect/>
                </a:stretch>
              </p:blipFill>
              <p:spPr>
                <a:xfrm>
                  <a:off x="1821893" y="6306547"/>
                  <a:ext cx="18612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896">
              <p14:nvContentPartPr>
                <p14:cNvPr id="567" name="Freihand 566">
                  <a:extLst>
                    <a:ext uri="{FF2B5EF4-FFF2-40B4-BE49-F238E27FC236}">
                      <a16:creationId xmlns:a16="http://schemas.microsoft.com/office/drawing/2014/main" id="{A4B8F085-26AA-46E7-9061-3D9D5628CDC2}"/>
                    </a:ext>
                  </a:extLst>
                </p14:cNvPr>
                <p14:cNvContentPartPr/>
                <p14:nvPr/>
              </p14:nvContentPartPr>
              <p14:xfrm>
                <a:off x="1976693" y="6202867"/>
                <a:ext cx="360" cy="360"/>
              </p14:xfrm>
            </p:contentPart>
          </mc:Choice>
          <mc:Fallback>
            <p:pic>
              <p:nvPicPr>
                <p:cNvPr id="567" name="Freihand 566">
                  <a:extLst>
                    <a:ext uri="{FF2B5EF4-FFF2-40B4-BE49-F238E27FC236}">
                      <a16:creationId xmlns:a16="http://schemas.microsoft.com/office/drawing/2014/main" id="{A4B8F085-26AA-46E7-9061-3D9D5628CDC2}"/>
                    </a:ext>
                  </a:extLst>
                </p:cNvPr>
                <p:cNvPicPr/>
                <p:nvPr/>
              </p:nvPicPr>
              <p:blipFill>
                <a:blip r:embed="rId156"/>
                <a:stretch>
                  <a:fillRect/>
                </a:stretch>
              </p:blipFill>
              <p:spPr>
                <a:xfrm>
                  <a:off x="1972373" y="61985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97">
              <p14:nvContentPartPr>
                <p14:cNvPr id="568" name="Freihand 567">
                  <a:extLst>
                    <a:ext uri="{FF2B5EF4-FFF2-40B4-BE49-F238E27FC236}">
                      <a16:creationId xmlns:a16="http://schemas.microsoft.com/office/drawing/2014/main" id="{BCEB6D2A-B43C-4E30-8629-92A99B955FAF}"/>
                    </a:ext>
                  </a:extLst>
                </p14:cNvPr>
                <p14:cNvContentPartPr/>
                <p14:nvPr/>
              </p14:nvContentPartPr>
              <p14:xfrm>
                <a:off x="2114933" y="6158947"/>
                <a:ext cx="132480" cy="164880"/>
              </p14:xfrm>
            </p:contentPart>
          </mc:Choice>
          <mc:Fallback>
            <p:pic>
              <p:nvPicPr>
                <p:cNvPr id="568" name="Freihand 567">
                  <a:extLst>
                    <a:ext uri="{FF2B5EF4-FFF2-40B4-BE49-F238E27FC236}">
                      <a16:creationId xmlns:a16="http://schemas.microsoft.com/office/drawing/2014/main" id="{BCEB6D2A-B43C-4E30-8629-92A99B955FAF}"/>
                    </a:ext>
                  </a:extLst>
                </p:cNvPr>
                <p:cNvPicPr/>
                <p:nvPr/>
              </p:nvPicPr>
              <p:blipFill>
                <a:blip r:embed="rId898"/>
                <a:stretch>
                  <a:fillRect/>
                </a:stretch>
              </p:blipFill>
              <p:spPr>
                <a:xfrm>
                  <a:off x="2110613" y="6154627"/>
                  <a:ext cx="14112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899">
              <p14:nvContentPartPr>
                <p14:cNvPr id="569" name="Freihand 568">
                  <a:extLst>
                    <a:ext uri="{FF2B5EF4-FFF2-40B4-BE49-F238E27FC236}">
                      <a16:creationId xmlns:a16="http://schemas.microsoft.com/office/drawing/2014/main" id="{EF530D4B-6804-4E43-9AD1-4454DC750A92}"/>
                    </a:ext>
                  </a:extLst>
                </p14:cNvPr>
                <p14:cNvContentPartPr/>
                <p14:nvPr/>
              </p14:nvContentPartPr>
              <p14:xfrm>
                <a:off x="2250293" y="6110347"/>
                <a:ext cx="336600" cy="204840"/>
              </p14:xfrm>
            </p:contentPart>
          </mc:Choice>
          <mc:Fallback>
            <p:pic>
              <p:nvPicPr>
                <p:cNvPr id="569" name="Freihand 568">
                  <a:extLst>
                    <a:ext uri="{FF2B5EF4-FFF2-40B4-BE49-F238E27FC236}">
                      <a16:creationId xmlns:a16="http://schemas.microsoft.com/office/drawing/2014/main" id="{EF530D4B-6804-4E43-9AD1-4454DC750A92}"/>
                    </a:ext>
                  </a:extLst>
                </p:cNvPr>
                <p:cNvPicPr/>
                <p:nvPr/>
              </p:nvPicPr>
              <p:blipFill>
                <a:blip r:embed="rId900"/>
                <a:stretch>
                  <a:fillRect/>
                </a:stretch>
              </p:blipFill>
              <p:spPr>
                <a:xfrm>
                  <a:off x="2245973" y="6106027"/>
                  <a:ext cx="345240" cy="213480"/>
                </a:xfrm>
                <a:prstGeom prst="rect">
                  <a:avLst/>
                </a:prstGeom>
              </p:spPr>
            </p:pic>
          </mc:Fallback>
        </mc:AlternateContent>
        <mc:AlternateContent xmlns:mc="http://schemas.openxmlformats.org/markup-compatibility/2006">
          <mc:Choice xmlns:p14="http://schemas.microsoft.com/office/powerpoint/2010/main" Requires="p14">
            <p:contentPart p14:bwMode="auto" r:id="rId901">
              <p14:nvContentPartPr>
                <p14:cNvPr id="570" name="Freihand 569">
                  <a:extLst>
                    <a:ext uri="{FF2B5EF4-FFF2-40B4-BE49-F238E27FC236}">
                      <a16:creationId xmlns:a16="http://schemas.microsoft.com/office/drawing/2014/main" id="{329B680C-03D5-4F9B-91CB-2887679A997D}"/>
                    </a:ext>
                  </a:extLst>
                </p14:cNvPr>
                <p14:cNvContentPartPr/>
                <p14:nvPr/>
              </p14:nvContentPartPr>
              <p14:xfrm>
                <a:off x="2243813" y="6143827"/>
                <a:ext cx="86400" cy="10800"/>
              </p14:xfrm>
            </p:contentPart>
          </mc:Choice>
          <mc:Fallback>
            <p:pic>
              <p:nvPicPr>
                <p:cNvPr id="570" name="Freihand 569">
                  <a:extLst>
                    <a:ext uri="{FF2B5EF4-FFF2-40B4-BE49-F238E27FC236}">
                      <a16:creationId xmlns:a16="http://schemas.microsoft.com/office/drawing/2014/main" id="{329B680C-03D5-4F9B-91CB-2887679A997D}"/>
                    </a:ext>
                  </a:extLst>
                </p:cNvPr>
                <p:cNvPicPr/>
                <p:nvPr/>
              </p:nvPicPr>
              <p:blipFill>
                <a:blip r:embed="rId902"/>
                <a:stretch>
                  <a:fillRect/>
                </a:stretch>
              </p:blipFill>
              <p:spPr>
                <a:xfrm>
                  <a:off x="2239493" y="6139507"/>
                  <a:ext cx="9504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903">
              <p14:nvContentPartPr>
                <p14:cNvPr id="571" name="Freihand 570">
                  <a:extLst>
                    <a:ext uri="{FF2B5EF4-FFF2-40B4-BE49-F238E27FC236}">
                      <a16:creationId xmlns:a16="http://schemas.microsoft.com/office/drawing/2014/main" id="{95A07C0C-AD47-47EA-A15A-F74306312D12}"/>
                    </a:ext>
                  </a:extLst>
                </p14:cNvPr>
                <p14:cNvContentPartPr/>
                <p14:nvPr/>
              </p14:nvContentPartPr>
              <p14:xfrm>
                <a:off x="2599493" y="6138787"/>
                <a:ext cx="189720" cy="89640"/>
              </p14:xfrm>
            </p:contentPart>
          </mc:Choice>
          <mc:Fallback>
            <p:pic>
              <p:nvPicPr>
                <p:cNvPr id="571" name="Freihand 570">
                  <a:extLst>
                    <a:ext uri="{FF2B5EF4-FFF2-40B4-BE49-F238E27FC236}">
                      <a16:creationId xmlns:a16="http://schemas.microsoft.com/office/drawing/2014/main" id="{95A07C0C-AD47-47EA-A15A-F74306312D12}"/>
                    </a:ext>
                  </a:extLst>
                </p:cNvPr>
                <p:cNvPicPr/>
                <p:nvPr/>
              </p:nvPicPr>
              <p:blipFill>
                <a:blip r:embed="rId904"/>
                <a:stretch>
                  <a:fillRect/>
                </a:stretch>
              </p:blipFill>
              <p:spPr>
                <a:xfrm>
                  <a:off x="2595173" y="6134467"/>
                  <a:ext cx="19836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905">
              <p14:nvContentPartPr>
                <p14:cNvPr id="572" name="Freihand 571">
                  <a:extLst>
                    <a:ext uri="{FF2B5EF4-FFF2-40B4-BE49-F238E27FC236}">
                      <a16:creationId xmlns:a16="http://schemas.microsoft.com/office/drawing/2014/main" id="{9E8D18CC-A73A-475F-B8D6-9EE70DD20F6E}"/>
                    </a:ext>
                  </a:extLst>
                </p14:cNvPr>
                <p14:cNvContentPartPr/>
                <p14:nvPr/>
              </p14:nvContentPartPr>
              <p14:xfrm>
                <a:off x="2828453" y="5990827"/>
                <a:ext cx="169200" cy="143280"/>
              </p14:xfrm>
            </p:contentPart>
          </mc:Choice>
          <mc:Fallback>
            <p:pic>
              <p:nvPicPr>
                <p:cNvPr id="572" name="Freihand 571">
                  <a:extLst>
                    <a:ext uri="{FF2B5EF4-FFF2-40B4-BE49-F238E27FC236}">
                      <a16:creationId xmlns:a16="http://schemas.microsoft.com/office/drawing/2014/main" id="{9E8D18CC-A73A-475F-B8D6-9EE70DD20F6E}"/>
                    </a:ext>
                  </a:extLst>
                </p:cNvPr>
                <p:cNvPicPr/>
                <p:nvPr/>
              </p:nvPicPr>
              <p:blipFill>
                <a:blip r:embed="rId906"/>
                <a:stretch>
                  <a:fillRect/>
                </a:stretch>
              </p:blipFill>
              <p:spPr>
                <a:xfrm>
                  <a:off x="2824133" y="5986507"/>
                  <a:ext cx="17784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907">
              <p14:nvContentPartPr>
                <p14:cNvPr id="573" name="Freihand 572">
                  <a:extLst>
                    <a:ext uri="{FF2B5EF4-FFF2-40B4-BE49-F238E27FC236}">
                      <a16:creationId xmlns:a16="http://schemas.microsoft.com/office/drawing/2014/main" id="{4A5E76FA-2F5A-48AC-B9A5-FD776D4248DE}"/>
                    </a:ext>
                  </a:extLst>
                </p14:cNvPr>
                <p14:cNvContentPartPr/>
                <p14:nvPr/>
              </p14:nvContentPartPr>
              <p14:xfrm>
                <a:off x="2881013" y="6051667"/>
                <a:ext cx="74160" cy="15840"/>
              </p14:xfrm>
            </p:contentPart>
          </mc:Choice>
          <mc:Fallback>
            <p:pic>
              <p:nvPicPr>
                <p:cNvPr id="573" name="Freihand 572">
                  <a:extLst>
                    <a:ext uri="{FF2B5EF4-FFF2-40B4-BE49-F238E27FC236}">
                      <a16:creationId xmlns:a16="http://schemas.microsoft.com/office/drawing/2014/main" id="{4A5E76FA-2F5A-48AC-B9A5-FD776D4248DE}"/>
                    </a:ext>
                  </a:extLst>
                </p:cNvPr>
                <p:cNvPicPr/>
                <p:nvPr/>
              </p:nvPicPr>
              <p:blipFill>
                <a:blip r:embed="rId908"/>
                <a:stretch>
                  <a:fillRect/>
                </a:stretch>
              </p:blipFill>
              <p:spPr>
                <a:xfrm>
                  <a:off x="2876693" y="6047347"/>
                  <a:ext cx="8280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909">
              <p14:nvContentPartPr>
                <p14:cNvPr id="574" name="Freihand 573">
                  <a:extLst>
                    <a:ext uri="{FF2B5EF4-FFF2-40B4-BE49-F238E27FC236}">
                      <a16:creationId xmlns:a16="http://schemas.microsoft.com/office/drawing/2014/main" id="{81F4DE43-C4D7-4669-A5DB-7BAF4B5AC483}"/>
                    </a:ext>
                  </a:extLst>
                </p14:cNvPr>
                <p14:cNvContentPartPr/>
                <p14:nvPr/>
              </p14:nvContentPartPr>
              <p14:xfrm>
                <a:off x="3002693" y="6031867"/>
                <a:ext cx="159840" cy="40680"/>
              </p14:xfrm>
            </p:contentPart>
          </mc:Choice>
          <mc:Fallback>
            <p:pic>
              <p:nvPicPr>
                <p:cNvPr id="574" name="Freihand 573">
                  <a:extLst>
                    <a:ext uri="{FF2B5EF4-FFF2-40B4-BE49-F238E27FC236}">
                      <a16:creationId xmlns:a16="http://schemas.microsoft.com/office/drawing/2014/main" id="{81F4DE43-C4D7-4669-A5DB-7BAF4B5AC483}"/>
                    </a:ext>
                  </a:extLst>
                </p:cNvPr>
                <p:cNvPicPr/>
                <p:nvPr/>
              </p:nvPicPr>
              <p:blipFill>
                <a:blip r:embed="rId910"/>
                <a:stretch>
                  <a:fillRect/>
                </a:stretch>
              </p:blipFill>
              <p:spPr>
                <a:xfrm>
                  <a:off x="2998373" y="6027547"/>
                  <a:ext cx="168480" cy="49320"/>
                </a:xfrm>
                <a:prstGeom prst="rect">
                  <a:avLst/>
                </a:prstGeom>
              </p:spPr>
            </p:pic>
          </mc:Fallback>
        </mc:AlternateContent>
        <mc:AlternateContent xmlns:mc="http://schemas.openxmlformats.org/markup-compatibility/2006">
          <mc:Choice xmlns:p14="http://schemas.microsoft.com/office/powerpoint/2010/main" Requires="p14">
            <p:contentPart p14:bwMode="auto" r:id="rId911">
              <p14:nvContentPartPr>
                <p14:cNvPr id="575" name="Freihand 574">
                  <a:extLst>
                    <a:ext uri="{FF2B5EF4-FFF2-40B4-BE49-F238E27FC236}">
                      <a16:creationId xmlns:a16="http://schemas.microsoft.com/office/drawing/2014/main" id="{6F4D62E4-36F6-400C-9B22-1F4900195F7B}"/>
                    </a:ext>
                  </a:extLst>
                </p14:cNvPr>
                <p14:cNvContentPartPr/>
                <p14:nvPr/>
              </p14:nvContentPartPr>
              <p14:xfrm>
                <a:off x="3119333" y="5951947"/>
                <a:ext cx="55080" cy="7920"/>
              </p14:xfrm>
            </p:contentPart>
          </mc:Choice>
          <mc:Fallback>
            <p:pic>
              <p:nvPicPr>
                <p:cNvPr id="575" name="Freihand 574">
                  <a:extLst>
                    <a:ext uri="{FF2B5EF4-FFF2-40B4-BE49-F238E27FC236}">
                      <a16:creationId xmlns:a16="http://schemas.microsoft.com/office/drawing/2014/main" id="{6F4D62E4-36F6-400C-9B22-1F4900195F7B}"/>
                    </a:ext>
                  </a:extLst>
                </p:cNvPr>
                <p:cNvPicPr/>
                <p:nvPr/>
              </p:nvPicPr>
              <p:blipFill>
                <a:blip r:embed="rId912"/>
                <a:stretch>
                  <a:fillRect/>
                </a:stretch>
              </p:blipFill>
              <p:spPr>
                <a:xfrm>
                  <a:off x="3115013" y="5947627"/>
                  <a:ext cx="6372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913">
              <p14:nvContentPartPr>
                <p14:cNvPr id="576" name="Freihand 575">
                  <a:extLst>
                    <a:ext uri="{FF2B5EF4-FFF2-40B4-BE49-F238E27FC236}">
                      <a16:creationId xmlns:a16="http://schemas.microsoft.com/office/drawing/2014/main" id="{3772BCE5-E7A7-47ED-9008-9A72888D05C5}"/>
                    </a:ext>
                  </a:extLst>
                </p14:cNvPr>
                <p14:cNvContentPartPr/>
                <p14:nvPr/>
              </p14:nvContentPartPr>
              <p14:xfrm>
                <a:off x="3179813" y="5983627"/>
                <a:ext cx="106560" cy="100800"/>
              </p14:xfrm>
            </p:contentPart>
          </mc:Choice>
          <mc:Fallback>
            <p:pic>
              <p:nvPicPr>
                <p:cNvPr id="576" name="Freihand 575">
                  <a:extLst>
                    <a:ext uri="{FF2B5EF4-FFF2-40B4-BE49-F238E27FC236}">
                      <a16:creationId xmlns:a16="http://schemas.microsoft.com/office/drawing/2014/main" id="{3772BCE5-E7A7-47ED-9008-9A72888D05C5}"/>
                    </a:ext>
                  </a:extLst>
                </p:cNvPr>
                <p:cNvPicPr/>
                <p:nvPr/>
              </p:nvPicPr>
              <p:blipFill>
                <a:blip r:embed="rId914"/>
                <a:stretch>
                  <a:fillRect/>
                </a:stretch>
              </p:blipFill>
              <p:spPr>
                <a:xfrm>
                  <a:off x="3175493" y="5979307"/>
                  <a:ext cx="11520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915">
              <p14:nvContentPartPr>
                <p14:cNvPr id="577" name="Freihand 576">
                  <a:extLst>
                    <a:ext uri="{FF2B5EF4-FFF2-40B4-BE49-F238E27FC236}">
                      <a16:creationId xmlns:a16="http://schemas.microsoft.com/office/drawing/2014/main" id="{68D1ABC8-82F2-405C-A77A-C4FC484C1FD5}"/>
                    </a:ext>
                  </a:extLst>
                </p14:cNvPr>
                <p14:cNvContentPartPr/>
                <p14:nvPr/>
              </p14:nvContentPartPr>
              <p14:xfrm>
                <a:off x="3281693" y="5967787"/>
                <a:ext cx="152640" cy="60840"/>
              </p14:xfrm>
            </p:contentPart>
          </mc:Choice>
          <mc:Fallback>
            <p:pic>
              <p:nvPicPr>
                <p:cNvPr id="577" name="Freihand 576">
                  <a:extLst>
                    <a:ext uri="{FF2B5EF4-FFF2-40B4-BE49-F238E27FC236}">
                      <a16:creationId xmlns:a16="http://schemas.microsoft.com/office/drawing/2014/main" id="{68D1ABC8-82F2-405C-A77A-C4FC484C1FD5}"/>
                    </a:ext>
                  </a:extLst>
                </p:cNvPr>
                <p:cNvPicPr/>
                <p:nvPr/>
              </p:nvPicPr>
              <p:blipFill>
                <a:blip r:embed="rId916"/>
                <a:stretch>
                  <a:fillRect/>
                </a:stretch>
              </p:blipFill>
              <p:spPr>
                <a:xfrm>
                  <a:off x="3277373" y="5963467"/>
                  <a:ext cx="16128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917">
              <p14:nvContentPartPr>
                <p14:cNvPr id="578" name="Freihand 577">
                  <a:extLst>
                    <a:ext uri="{FF2B5EF4-FFF2-40B4-BE49-F238E27FC236}">
                      <a16:creationId xmlns:a16="http://schemas.microsoft.com/office/drawing/2014/main" id="{7D55A28C-EC7E-4AC6-B84B-800AD1CCB591}"/>
                    </a:ext>
                  </a:extLst>
                </p14:cNvPr>
                <p14:cNvContentPartPr/>
                <p14:nvPr/>
              </p14:nvContentPartPr>
              <p14:xfrm>
                <a:off x="1619933" y="6636307"/>
                <a:ext cx="192960" cy="76680"/>
              </p14:xfrm>
            </p:contentPart>
          </mc:Choice>
          <mc:Fallback>
            <p:pic>
              <p:nvPicPr>
                <p:cNvPr id="578" name="Freihand 577">
                  <a:extLst>
                    <a:ext uri="{FF2B5EF4-FFF2-40B4-BE49-F238E27FC236}">
                      <a16:creationId xmlns:a16="http://schemas.microsoft.com/office/drawing/2014/main" id="{7D55A28C-EC7E-4AC6-B84B-800AD1CCB591}"/>
                    </a:ext>
                  </a:extLst>
                </p:cNvPr>
                <p:cNvPicPr/>
                <p:nvPr/>
              </p:nvPicPr>
              <p:blipFill>
                <a:blip r:embed="rId918"/>
                <a:stretch>
                  <a:fillRect/>
                </a:stretch>
              </p:blipFill>
              <p:spPr>
                <a:xfrm>
                  <a:off x="1615613" y="6631987"/>
                  <a:ext cx="20160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919">
              <p14:nvContentPartPr>
                <p14:cNvPr id="579" name="Freihand 578">
                  <a:extLst>
                    <a:ext uri="{FF2B5EF4-FFF2-40B4-BE49-F238E27FC236}">
                      <a16:creationId xmlns:a16="http://schemas.microsoft.com/office/drawing/2014/main" id="{AC75C7A9-224C-4707-9A02-952CFD3F2A88}"/>
                    </a:ext>
                  </a:extLst>
                </p14:cNvPr>
                <p14:cNvContentPartPr/>
                <p14:nvPr/>
              </p14:nvContentPartPr>
              <p14:xfrm>
                <a:off x="1877333" y="6520387"/>
                <a:ext cx="212400" cy="156240"/>
              </p14:xfrm>
            </p:contentPart>
          </mc:Choice>
          <mc:Fallback>
            <p:pic>
              <p:nvPicPr>
                <p:cNvPr id="579" name="Freihand 578">
                  <a:extLst>
                    <a:ext uri="{FF2B5EF4-FFF2-40B4-BE49-F238E27FC236}">
                      <a16:creationId xmlns:a16="http://schemas.microsoft.com/office/drawing/2014/main" id="{AC75C7A9-224C-4707-9A02-952CFD3F2A88}"/>
                    </a:ext>
                  </a:extLst>
                </p:cNvPr>
                <p:cNvPicPr/>
                <p:nvPr/>
              </p:nvPicPr>
              <p:blipFill>
                <a:blip r:embed="rId920"/>
                <a:stretch>
                  <a:fillRect/>
                </a:stretch>
              </p:blipFill>
              <p:spPr>
                <a:xfrm>
                  <a:off x="1873013" y="6516067"/>
                  <a:ext cx="22104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921">
              <p14:nvContentPartPr>
                <p14:cNvPr id="580" name="Freihand 579">
                  <a:extLst>
                    <a:ext uri="{FF2B5EF4-FFF2-40B4-BE49-F238E27FC236}">
                      <a16:creationId xmlns:a16="http://schemas.microsoft.com/office/drawing/2014/main" id="{77B5F684-5669-427F-86D7-47D87AEFF04E}"/>
                    </a:ext>
                  </a:extLst>
                </p14:cNvPr>
                <p14:cNvContentPartPr/>
                <p14:nvPr/>
              </p14:nvContentPartPr>
              <p14:xfrm>
                <a:off x="2163893" y="6509947"/>
                <a:ext cx="401040" cy="144000"/>
              </p14:xfrm>
            </p:contentPart>
          </mc:Choice>
          <mc:Fallback>
            <p:pic>
              <p:nvPicPr>
                <p:cNvPr id="580" name="Freihand 579">
                  <a:extLst>
                    <a:ext uri="{FF2B5EF4-FFF2-40B4-BE49-F238E27FC236}">
                      <a16:creationId xmlns:a16="http://schemas.microsoft.com/office/drawing/2014/main" id="{77B5F684-5669-427F-86D7-47D87AEFF04E}"/>
                    </a:ext>
                  </a:extLst>
                </p:cNvPr>
                <p:cNvPicPr/>
                <p:nvPr/>
              </p:nvPicPr>
              <p:blipFill>
                <a:blip r:embed="rId922"/>
                <a:stretch>
                  <a:fillRect/>
                </a:stretch>
              </p:blipFill>
              <p:spPr>
                <a:xfrm>
                  <a:off x="2159573" y="6505627"/>
                  <a:ext cx="40968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923">
              <p14:nvContentPartPr>
                <p14:cNvPr id="581" name="Freihand 580">
                  <a:extLst>
                    <a:ext uri="{FF2B5EF4-FFF2-40B4-BE49-F238E27FC236}">
                      <a16:creationId xmlns:a16="http://schemas.microsoft.com/office/drawing/2014/main" id="{7508659B-74D0-4962-AC1D-6BA78E202D83}"/>
                    </a:ext>
                  </a:extLst>
                </p14:cNvPr>
                <p14:cNvContentPartPr/>
                <p14:nvPr/>
              </p14:nvContentPartPr>
              <p14:xfrm>
                <a:off x="2582933" y="6395467"/>
                <a:ext cx="150840" cy="137880"/>
              </p14:xfrm>
            </p:contentPart>
          </mc:Choice>
          <mc:Fallback>
            <p:pic>
              <p:nvPicPr>
                <p:cNvPr id="581" name="Freihand 580">
                  <a:extLst>
                    <a:ext uri="{FF2B5EF4-FFF2-40B4-BE49-F238E27FC236}">
                      <a16:creationId xmlns:a16="http://schemas.microsoft.com/office/drawing/2014/main" id="{7508659B-74D0-4962-AC1D-6BA78E202D83}"/>
                    </a:ext>
                  </a:extLst>
                </p:cNvPr>
                <p:cNvPicPr/>
                <p:nvPr/>
              </p:nvPicPr>
              <p:blipFill>
                <a:blip r:embed="rId924"/>
                <a:stretch>
                  <a:fillRect/>
                </a:stretch>
              </p:blipFill>
              <p:spPr>
                <a:xfrm>
                  <a:off x="2578613" y="6391147"/>
                  <a:ext cx="15948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925">
              <p14:nvContentPartPr>
                <p14:cNvPr id="583" name="Freihand 582">
                  <a:extLst>
                    <a:ext uri="{FF2B5EF4-FFF2-40B4-BE49-F238E27FC236}">
                      <a16:creationId xmlns:a16="http://schemas.microsoft.com/office/drawing/2014/main" id="{05685CB1-8E95-4AA0-BCBC-10E60E538443}"/>
                    </a:ext>
                  </a:extLst>
                </p14:cNvPr>
                <p14:cNvContentPartPr/>
                <p14:nvPr/>
              </p14:nvContentPartPr>
              <p14:xfrm>
                <a:off x="2884973" y="6383587"/>
                <a:ext cx="86400" cy="126720"/>
              </p14:xfrm>
            </p:contentPart>
          </mc:Choice>
          <mc:Fallback>
            <p:pic>
              <p:nvPicPr>
                <p:cNvPr id="583" name="Freihand 582">
                  <a:extLst>
                    <a:ext uri="{FF2B5EF4-FFF2-40B4-BE49-F238E27FC236}">
                      <a16:creationId xmlns:a16="http://schemas.microsoft.com/office/drawing/2014/main" id="{05685CB1-8E95-4AA0-BCBC-10E60E538443}"/>
                    </a:ext>
                  </a:extLst>
                </p:cNvPr>
                <p:cNvPicPr/>
                <p:nvPr/>
              </p:nvPicPr>
              <p:blipFill>
                <a:blip r:embed="rId926"/>
                <a:stretch>
                  <a:fillRect/>
                </a:stretch>
              </p:blipFill>
              <p:spPr>
                <a:xfrm>
                  <a:off x="2880653" y="6379267"/>
                  <a:ext cx="9504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927">
              <p14:nvContentPartPr>
                <p14:cNvPr id="584" name="Freihand 583">
                  <a:extLst>
                    <a:ext uri="{FF2B5EF4-FFF2-40B4-BE49-F238E27FC236}">
                      <a16:creationId xmlns:a16="http://schemas.microsoft.com/office/drawing/2014/main" id="{76F4EAEA-4062-4AE5-8511-8A465C8560DF}"/>
                    </a:ext>
                  </a:extLst>
                </p14:cNvPr>
                <p14:cNvContentPartPr/>
                <p14:nvPr/>
              </p14:nvContentPartPr>
              <p14:xfrm>
                <a:off x="2981813" y="6445147"/>
                <a:ext cx="84240" cy="71640"/>
              </p14:xfrm>
            </p:contentPart>
          </mc:Choice>
          <mc:Fallback>
            <p:pic>
              <p:nvPicPr>
                <p:cNvPr id="584" name="Freihand 583">
                  <a:extLst>
                    <a:ext uri="{FF2B5EF4-FFF2-40B4-BE49-F238E27FC236}">
                      <a16:creationId xmlns:a16="http://schemas.microsoft.com/office/drawing/2014/main" id="{76F4EAEA-4062-4AE5-8511-8A465C8560DF}"/>
                    </a:ext>
                  </a:extLst>
                </p:cNvPr>
                <p:cNvPicPr/>
                <p:nvPr/>
              </p:nvPicPr>
              <p:blipFill>
                <a:blip r:embed="rId928"/>
                <a:stretch>
                  <a:fillRect/>
                </a:stretch>
              </p:blipFill>
              <p:spPr>
                <a:xfrm>
                  <a:off x="2977493" y="6440827"/>
                  <a:ext cx="9288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929">
              <p14:nvContentPartPr>
                <p14:cNvPr id="586" name="Freihand 585">
                  <a:extLst>
                    <a:ext uri="{FF2B5EF4-FFF2-40B4-BE49-F238E27FC236}">
                      <a16:creationId xmlns:a16="http://schemas.microsoft.com/office/drawing/2014/main" id="{2280F53F-B1C8-43CA-84FE-8E5D38F36284}"/>
                    </a:ext>
                  </a:extLst>
                </p14:cNvPr>
                <p14:cNvContentPartPr/>
                <p14:nvPr/>
              </p14:nvContentPartPr>
              <p14:xfrm>
                <a:off x="3092333" y="6261547"/>
                <a:ext cx="78840" cy="176400"/>
              </p14:xfrm>
            </p:contentPart>
          </mc:Choice>
          <mc:Fallback>
            <p:pic>
              <p:nvPicPr>
                <p:cNvPr id="586" name="Freihand 585">
                  <a:extLst>
                    <a:ext uri="{FF2B5EF4-FFF2-40B4-BE49-F238E27FC236}">
                      <a16:creationId xmlns:a16="http://schemas.microsoft.com/office/drawing/2014/main" id="{2280F53F-B1C8-43CA-84FE-8E5D38F36284}"/>
                    </a:ext>
                  </a:extLst>
                </p:cNvPr>
                <p:cNvPicPr/>
                <p:nvPr/>
              </p:nvPicPr>
              <p:blipFill>
                <a:blip r:embed="rId930"/>
                <a:stretch>
                  <a:fillRect/>
                </a:stretch>
              </p:blipFill>
              <p:spPr>
                <a:xfrm>
                  <a:off x="3088013" y="6257227"/>
                  <a:ext cx="8748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931">
              <p14:nvContentPartPr>
                <p14:cNvPr id="587" name="Freihand 586">
                  <a:extLst>
                    <a:ext uri="{FF2B5EF4-FFF2-40B4-BE49-F238E27FC236}">
                      <a16:creationId xmlns:a16="http://schemas.microsoft.com/office/drawing/2014/main" id="{88A34FB0-E49B-475E-AA53-0F85A8D08EFA}"/>
                    </a:ext>
                  </a:extLst>
                </p14:cNvPr>
                <p14:cNvContentPartPr/>
                <p14:nvPr/>
              </p14:nvContentPartPr>
              <p14:xfrm>
                <a:off x="3156053" y="6285307"/>
                <a:ext cx="103320" cy="78480"/>
              </p14:xfrm>
            </p:contentPart>
          </mc:Choice>
          <mc:Fallback>
            <p:pic>
              <p:nvPicPr>
                <p:cNvPr id="587" name="Freihand 586">
                  <a:extLst>
                    <a:ext uri="{FF2B5EF4-FFF2-40B4-BE49-F238E27FC236}">
                      <a16:creationId xmlns:a16="http://schemas.microsoft.com/office/drawing/2014/main" id="{88A34FB0-E49B-475E-AA53-0F85A8D08EFA}"/>
                    </a:ext>
                  </a:extLst>
                </p:cNvPr>
                <p:cNvPicPr/>
                <p:nvPr/>
              </p:nvPicPr>
              <p:blipFill>
                <a:blip r:embed="rId932"/>
                <a:stretch>
                  <a:fillRect/>
                </a:stretch>
              </p:blipFill>
              <p:spPr>
                <a:xfrm>
                  <a:off x="3151733" y="6280987"/>
                  <a:ext cx="11196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933">
              <p14:nvContentPartPr>
                <p14:cNvPr id="588" name="Freihand 587">
                  <a:extLst>
                    <a:ext uri="{FF2B5EF4-FFF2-40B4-BE49-F238E27FC236}">
                      <a16:creationId xmlns:a16="http://schemas.microsoft.com/office/drawing/2014/main" id="{E1120D7C-86BC-4F72-91EF-B4768B32F046}"/>
                    </a:ext>
                  </a:extLst>
                </p14:cNvPr>
                <p14:cNvContentPartPr/>
                <p14:nvPr/>
              </p14:nvContentPartPr>
              <p14:xfrm>
                <a:off x="3241733" y="6203587"/>
                <a:ext cx="60840" cy="200520"/>
              </p14:xfrm>
            </p:contentPart>
          </mc:Choice>
          <mc:Fallback>
            <p:pic>
              <p:nvPicPr>
                <p:cNvPr id="588" name="Freihand 587">
                  <a:extLst>
                    <a:ext uri="{FF2B5EF4-FFF2-40B4-BE49-F238E27FC236}">
                      <a16:creationId xmlns:a16="http://schemas.microsoft.com/office/drawing/2014/main" id="{E1120D7C-86BC-4F72-91EF-B4768B32F046}"/>
                    </a:ext>
                  </a:extLst>
                </p:cNvPr>
                <p:cNvPicPr/>
                <p:nvPr/>
              </p:nvPicPr>
              <p:blipFill>
                <a:blip r:embed="rId934"/>
                <a:stretch>
                  <a:fillRect/>
                </a:stretch>
              </p:blipFill>
              <p:spPr>
                <a:xfrm>
                  <a:off x="3237413" y="6199267"/>
                  <a:ext cx="69480" cy="209160"/>
                </a:xfrm>
                <a:prstGeom prst="rect">
                  <a:avLst/>
                </a:prstGeom>
              </p:spPr>
            </p:pic>
          </mc:Fallback>
        </mc:AlternateContent>
        <mc:AlternateContent xmlns:mc="http://schemas.openxmlformats.org/markup-compatibility/2006">
          <mc:Choice xmlns:p14="http://schemas.microsoft.com/office/powerpoint/2010/main" Requires="p14">
            <p:contentPart p14:bwMode="auto" r:id="rId935">
              <p14:nvContentPartPr>
                <p14:cNvPr id="590" name="Freihand 589">
                  <a:extLst>
                    <a:ext uri="{FF2B5EF4-FFF2-40B4-BE49-F238E27FC236}">
                      <a16:creationId xmlns:a16="http://schemas.microsoft.com/office/drawing/2014/main" id="{A24A4347-BE21-47E6-8E04-5AA55E8F8602}"/>
                    </a:ext>
                  </a:extLst>
                </p14:cNvPr>
                <p14:cNvContentPartPr/>
                <p14:nvPr/>
              </p14:nvContentPartPr>
              <p14:xfrm>
                <a:off x="3136613" y="6158227"/>
                <a:ext cx="48600" cy="92160"/>
              </p14:xfrm>
            </p:contentPart>
          </mc:Choice>
          <mc:Fallback>
            <p:pic>
              <p:nvPicPr>
                <p:cNvPr id="590" name="Freihand 589">
                  <a:extLst>
                    <a:ext uri="{FF2B5EF4-FFF2-40B4-BE49-F238E27FC236}">
                      <a16:creationId xmlns:a16="http://schemas.microsoft.com/office/drawing/2014/main" id="{A24A4347-BE21-47E6-8E04-5AA55E8F8602}"/>
                    </a:ext>
                  </a:extLst>
                </p:cNvPr>
                <p:cNvPicPr/>
                <p:nvPr/>
              </p:nvPicPr>
              <p:blipFill>
                <a:blip r:embed="rId936"/>
                <a:stretch>
                  <a:fillRect/>
                </a:stretch>
              </p:blipFill>
              <p:spPr>
                <a:xfrm>
                  <a:off x="3132293" y="6153907"/>
                  <a:ext cx="5724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937">
              <p14:nvContentPartPr>
                <p14:cNvPr id="591" name="Freihand 590">
                  <a:extLst>
                    <a:ext uri="{FF2B5EF4-FFF2-40B4-BE49-F238E27FC236}">
                      <a16:creationId xmlns:a16="http://schemas.microsoft.com/office/drawing/2014/main" id="{2B2CDF26-E0C2-408F-9A31-CD4BC4F57449}"/>
                    </a:ext>
                  </a:extLst>
                </p14:cNvPr>
                <p14:cNvContentPartPr/>
                <p14:nvPr/>
              </p14:nvContentPartPr>
              <p14:xfrm>
                <a:off x="3120053" y="6150667"/>
                <a:ext cx="115560" cy="63720"/>
              </p14:xfrm>
            </p:contentPart>
          </mc:Choice>
          <mc:Fallback>
            <p:pic>
              <p:nvPicPr>
                <p:cNvPr id="591" name="Freihand 590">
                  <a:extLst>
                    <a:ext uri="{FF2B5EF4-FFF2-40B4-BE49-F238E27FC236}">
                      <a16:creationId xmlns:a16="http://schemas.microsoft.com/office/drawing/2014/main" id="{2B2CDF26-E0C2-408F-9A31-CD4BC4F57449}"/>
                    </a:ext>
                  </a:extLst>
                </p:cNvPr>
                <p:cNvPicPr/>
                <p:nvPr/>
              </p:nvPicPr>
              <p:blipFill>
                <a:blip r:embed="rId938"/>
                <a:stretch>
                  <a:fillRect/>
                </a:stretch>
              </p:blipFill>
              <p:spPr>
                <a:xfrm>
                  <a:off x="3115733" y="6146347"/>
                  <a:ext cx="12420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939">
              <p14:nvContentPartPr>
                <p14:cNvPr id="592" name="Freihand 591">
                  <a:extLst>
                    <a:ext uri="{FF2B5EF4-FFF2-40B4-BE49-F238E27FC236}">
                      <a16:creationId xmlns:a16="http://schemas.microsoft.com/office/drawing/2014/main" id="{1B28F348-93F7-4C37-AF56-B3971F7A2EFD}"/>
                    </a:ext>
                  </a:extLst>
                </p14:cNvPr>
                <p14:cNvContentPartPr/>
                <p14:nvPr/>
              </p14:nvContentPartPr>
              <p14:xfrm>
                <a:off x="3086213" y="6223387"/>
                <a:ext cx="79560" cy="77040"/>
              </p14:xfrm>
            </p:contentPart>
          </mc:Choice>
          <mc:Fallback>
            <p:pic>
              <p:nvPicPr>
                <p:cNvPr id="592" name="Freihand 591">
                  <a:extLst>
                    <a:ext uri="{FF2B5EF4-FFF2-40B4-BE49-F238E27FC236}">
                      <a16:creationId xmlns:a16="http://schemas.microsoft.com/office/drawing/2014/main" id="{1B28F348-93F7-4C37-AF56-B3971F7A2EFD}"/>
                    </a:ext>
                  </a:extLst>
                </p:cNvPr>
                <p:cNvPicPr/>
                <p:nvPr/>
              </p:nvPicPr>
              <p:blipFill>
                <a:blip r:embed="rId940"/>
                <a:stretch>
                  <a:fillRect/>
                </a:stretch>
              </p:blipFill>
              <p:spPr>
                <a:xfrm>
                  <a:off x="3081893" y="6219067"/>
                  <a:ext cx="8820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941">
              <p14:nvContentPartPr>
                <p14:cNvPr id="593" name="Freihand 592">
                  <a:extLst>
                    <a:ext uri="{FF2B5EF4-FFF2-40B4-BE49-F238E27FC236}">
                      <a16:creationId xmlns:a16="http://schemas.microsoft.com/office/drawing/2014/main" id="{9B3E16F4-51A1-4C7D-A6D0-606AB1C3F440}"/>
                    </a:ext>
                  </a:extLst>
                </p14:cNvPr>
                <p14:cNvContentPartPr/>
                <p14:nvPr/>
              </p14:nvContentPartPr>
              <p14:xfrm>
                <a:off x="3187013" y="6073987"/>
                <a:ext cx="69840" cy="52200"/>
              </p14:xfrm>
            </p:contentPart>
          </mc:Choice>
          <mc:Fallback>
            <p:pic>
              <p:nvPicPr>
                <p:cNvPr id="593" name="Freihand 592">
                  <a:extLst>
                    <a:ext uri="{FF2B5EF4-FFF2-40B4-BE49-F238E27FC236}">
                      <a16:creationId xmlns:a16="http://schemas.microsoft.com/office/drawing/2014/main" id="{9B3E16F4-51A1-4C7D-A6D0-606AB1C3F440}"/>
                    </a:ext>
                  </a:extLst>
                </p:cNvPr>
                <p:cNvPicPr/>
                <p:nvPr/>
              </p:nvPicPr>
              <p:blipFill>
                <a:blip r:embed="rId942"/>
                <a:stretch>
                  <a:fillRect/>
                </a:stretch>
              </p:blipFill>
              <p:spPr>
                <a:xfrm>
                  <a:off x="3182693" y="6069667"/>
                  <a:ext cx="78480" cy="60840"/>
                </a:xfrm>
                <a:prstGeom prst="rect">
                  <a:avLst/>
                </a:prstGeom>
              </p:spPr>
            </p:pic>
          </mc:Fallback>
        </mc:AlternateContent>
        <mc:AlternateContent xmlns:mc="http://schemas.openxmlformats.org/markup-compatibility/2006">
          <mc:Choice xmlns:p14="http://schemas.microsoft.com/office/powerpoint/2010/main" Requires="p14">
            <p:contentPart p14:bwMode="auto" r:id="rId943">
              <p14:nvContentPartPr>
                <p14:cNvPr id="595" name="Freihand 594">
                  <a:extLst>
                    <a:ext uri="{FF2B5EF4-FFF2-40B4-BE49-F238E27FC236}">
                      <a16:creationId xmlns:a16="http://schemas.microsoft.com/office/drawing/2014/main" id="{3B7EF341-3DA7-437C-BA56-F00B5792CA6B}"/>
                    </a:ext>
                  </a:extLst>
                </p14:cNvPr>
                <p14:cNvContentPartPr/>
                <p14:nvPr/>
              </p14:nvContentPartPr>
              <p14:xfrm>
                <a:off x="3936173" y="5271187"/>
                <a:ext cx="548640" cy="1207080"/>
              </p14:xfrm>
            </p:contentPart>
          </mc:Choice>
          <mc:Fallback>
            <p:pic>
              <p:nvPicPr>
                <p:cNvPr id="595" name="Freihand 594">
                  <a:extLst>
                    <a:ext uri="{FF2B5EF4-FFF2-40B4-BE49-F238E27FC236}">
                      <a16:creationId xmlns:a16="http://schemas.microsoft.com/office/drawing/2014/main" id="{3B7EF341-3DA7-437C-BA56-F00B5792CA6B}"/>
                    </a:ext>
                  </a:extLst>
                </p:cNvPr>
                <p:cNvPicPr/>
                <p:nvPr/>
              </p:nvPicPr>
              <p:blipFill>
                <a:blip r:embed="rId944"/>
                <a:stretch>
                  <a:fillRect/>
                </a:stretch>
              </p:blipFill>
              <p:spPr>
                <a:xfrm>
                  <a:off x="3931853" y="5266867"/>
                  <a:ext cx="557280" cy="1215720"/>
                </a:xfrm>
                <a:prstGeom prst="rect">
                  <a:avLst/>
                </a:prstGeom>
              </p:spPr>
            </p:pic>
          </mc:Fallback>
        </mc:AlternateContent>
      </p:grpSp>
      <p:grpSp>
        <p:nvGrpSpPr>
          <p:cNvPr id="599" name="Gruppieren 598">
            <a:extLst>
              <a:ext uri="{FF2B5EF4-FFF2-40B4-BE49-F238E27FC236}">
                <a16:creationId xmlns:a16="http://schemas.microsoft.com/office/drawing/2014/main" id="{7785B307-E4EA-4AA5-A716-F2EF60A304B3}"/>
              </a:ext>
            </a:extLst>
          </p:cNvPr>
          <p:cNvGrpSpPr/>
          <p:nvPr/>
        </p:nvGrpSpPr>
        <p:grpSpPr>
          <a:xfrm>
            <a:off x="5686133" y="5823787"/>
            <a:ext cx="561960" cy="294480"/>
            <a:chOff x="5686133" y="5823787"/>
            <a:chExt cx="561960" cy="294480"/>
          </a:xfrm>
        </p:grpSpPr>
        <mc:AlternateContent xmlns:mc="http://schemas.openxmlformats.org/markup-compatibility/2006">
          <mc:Choice xmlns:p14="http://schemas.microsoft.com/office/powerpoint/2010/main" Requires="p14">
            <p:contentPart p14:bwMode="auto" r:id="rId945">
              <p14:nvContentPartPr>
                <p14:cNvPr id="597" name="Freihand 596">
                  <a:extLst>
                    <a:ext uri="{FF2B5EF4-FFF2-40B4-BE49-F238E27FC236}">
                      <a16:creationId xmlns:a16="http://schemas.microsoft.com/office/drawing/2014/main" id="{0A52548C-8342-4418-8936-151271117920}"/>
                    </a:ext>
                  </a:extLst>
                </p14:cNvPr>
                <p14:cNvContentPartPr/>
                <p14:nvPr/>
              </p14:nvContentPartPr>
              <p14:xfrm>
                <a:off x="5686133" y="5900107"/>
                <a:ext cx="453600" cy="36720"/>
              </p14:xfrm>
            </p:contentPart>
          </mc:Choice>
          <mc:Fallback>
            <p:pic>
              <p:nvPicPr>
                <p:cNvPr id="597" name="Freihand 596">
                  <a:extLst>
                    <a:ext uri="{FF2B5EF4-FFF2-40B4-BE49-F238E27FC236}">
                      <a16:creationId xmlns:a16="http://schemas.microsoft.com/office/drawing/2014/main" id="{0A52548C-8342-4418-8936-151271117920}"/>
                    </a:ext>
                  </a:extLst>
                </p:cNvPr>
                <p:cNvPicPr/>
                <p:nvPr/>
              </p:nvPicPr>
              <p:blipFill>
                <a:blip r:embed="rId946"/>
                <a:stretch>
                  <a:fillRect/>
                </a:stretch>
              </p:blipFill>
              <p:spPr>
                <a:xfrm>
                  <a:off x="5681813" y="5895787"/>
                  <a:ext cx="462240" cy="45360"/>
                </a:xfrm>
                <a:prstGeom prst="rect">
                  <a:avLst/>
                </a:prstGeom>
              </p:spPr>
            </p:pic>
          </mc:Fallback>
        </mc:AlternateContent>
        <mc:AlternateContent xmlns:mc="http://schemas.openxmlformats.org/markup-compatibility/2006">
          <mc:Choice xmlns:p14="http://schemas.microsoft.com/office/powerpoint/2010/main" Requires="p14">
            <p:contentPart p14:bwMode="auto" r:id="rId947">
              <p14:nvContentPartPr>
                <p14:cNvPr id="598" name="Freihand 597">
                  <a:extLst>
                    <a:ext uri="{FF2B5EF4-FFF2-40B4-BE49-F238E27FC236}">
                      <a16:creationId xmlns:a16="http://schemas.microsoft.com/office/drawing/2014/main" id="{CD846EFE-CDA9-46A0-803D-B61CFBBA8CA4}"/>
                    </a:ext>
                  </a:extLst>
                </p14:cNvPr>
                <p14:cNvContentPartPr/>
                <p14:nvPr/>
              </p14:nvContentPartPr>
              <p14:xfrm>
                <a:off x="5988173" y="5823787"/>
                <a:ext cx="259920" cy="294480"/>
              </p14:xfrm>
            </p:contentPart>
          </mc:Choice>
          <mc:Fallback>
            <p:pic>
              <p:nvPicPr>
                <p:cNvPr id="598" name="Freihand 597">
                  <a:extLst>
                    <a:ext uri="{FF2B5EF4-FFF2-40B4-BE49-F238E27FC236}">
                      <a16:creationId xmlns:a16="http://schemas.microsoft.com/office/drawing/2014/main" id="{CD846EFE-CDA9-46A0-803D-B61CFBBA8CA4}"/>
                    </a:ext>
                  </a:extLst>
                </p:cNvPr>
                <p:cNvPicPr/>
                <p:nvPr/>
              </p:nvPicPr>
              <p:blipFill>
                <a:blip r:embed="rId948"/>
                <a:stretch>
                  <a:fillRect/>
                </a:stretch>
              </p:blipFill>
              <p:spPr>
                <a:xfrm>
                  <a:off x="5983853" y="5819467"/>
                  <a:ext cx="268560" cy="303120"/>
                </a:xfrm>
                <a:prstGeom prst="rect">
                  <a:avLst/>
                </a:prstGeom>
              </p:spPr>
            </p:pic>
          </mc:Fallback>
        </mc:AlternateContent>
      </p:grpSp>
      <p:grpSp>
        <p:nvGrpSpPr>
          <p:cNvPr id="637" name="Gruppieren 636">
            <a:extLst>
              <a:ext uri="{FF2B5EF4-FFF2-40B4-BE49-F238E27FC236}">
                <a16:creationId xmlns:a16="http://schemas.microsoft.com/office/drawing/2014/main" id="{E5EE1322-B849-4DB2-9915-73DC93E1CC0E}"/>
              </a:ext>
            </a:extLst>
          </p:cNvPr>
          <p:cNvGrpSpPr/>
          <p:nvPr/>
        </p:nvGrpSpPr>
        <p:grpSpPr>
          <a:xfrm>
            <a:off x="6427013" y="5620747"/>
            <a:ext cx="2127240" cy="901080"/>
            <a:chOff x="6427013" y="5620747"/>
            <a:chExt cx="2127240" cy="901080"/>
          </a:xfrm>
        </p:grpSpPr>
        <mc:AlternateContent xmlns:mc="http://schemas.openxmlformats.org/markup-compatibility/2006">
          <mc:Choice xmlns:p14="http://schemas.microsoft.com/office/powerpoint/2010/main" Requires="p14">
            <p:contentPart p14:bwMode="auto" r:id="rId949">
              <p14:nvContentPartPr>
                <p14:cNvPr id="600" name="Freihand 599">
                  <a:extLst>
                    <a:ext uri="{FF2B5EF4-FFF2-40B4-BE49-F238E27FC236}">
                      <a16:creationId xmlns:a16="http://schemas.microsoft.com/office/drawing/2014/main" id="{A940A0BF-69B8-4C7B-813F-53635F027DE4}"/>
                    </a:ext>
                  </a:extLst>
                </p14:cNvPr>
                <p14:cNvContentPartPr/>
                <p14:nvPr/>
              </p14:nvContentPartPr>
              <p14:xfrm>
                <a:off x="6427013" y="5761507"/>
                <a:ext cx="169560" cy="100080"/>
              </p14:xfrm>
            </p:contentPart>
          </mc:Choice>
          <mc:Fallback>
            <p:pic>
              <p:nvPicPr>
                <p:cNvPr id="600" name="Freihand 599">
                  <a:extLst>
                    <a:ext uri="{FF2B5EF4-FFF2-40B4-BE49-F238E27FC236}">
                      <a16:creationId xmlns:a16="http://schemas.microsoft.com/office/drawing/2014/main" id="{A940A0BF-69B8-4C7B-813F-53635F027DE4}"/>
                    </a:ext>
                  </a:extLst>
                </p:cNvPr>
                <p:cNvPicPr/>
                <p:nvPr/>
              </p:nvPicPr>
              <p:blipFill>
                <a:blip r:embed="rId950"/>
                <a:stretch>
                  <a:fillRect/>
                </a:stretch>
              </p:blipFill>
              <p:spPr>
                <a:xfrm>
                  <a:off x="6422693" y="5757187"/>
                  <a:ext cx="17820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951">
              <p14:nvContentPartPr>
                <p14:cNvPr id="601" name="Freihand 600">
                  <a:extLst>
                    <a:ext uri="{FF2B5EF4-FFF2-40B4-BE49-F238E27FC236}">
                      <a16:creationId xmlns:a16="http://schemas.microsoft.com/office/drawing/2014/main" id="{F5F10BFA-9ACF-4113-9F4B-A5D6F7B63CE9}"/>
                    </a:ext>
                  </a:extLst>
                </p14:cNvPr>
                <p14:cNvContentPartPr/>
                <p14:nvPr/>
              </p14:nvContentPartPr>
              <p14:xfrm>
                <a:off x="6598013" y="5766907"/>
                <a:ext cx="88200" cy="275400"/>
              </p14:xfrm>
            </p:contentPart>
          </mc:Choice>
          <mc:Fallback>
            <p:pic>
              <p:nvPicPr>
                <p:cNvPr id="601" name="Freihand 600">
                  <a:extLst>
                    <a:ext uri="{FF2B5EF4-FFF2-40B4-BE49-F238E27FC236}">
                      <a16:creationId xmlns:a16="http://schemas.microsoft.com/office/drawing/2014/main" id="{F5F10BFA-9ACF-4113-9F4B-A5D6F7B63CE9}"/>
                    </a:ext>
                  </a:extLst>
                </p:cNvPr>
                <p:cNvPicPr/>
                <p:nvPr/>
              </p:nvPicPr>
              <p:blipFill>
                <a:blip r:embed="rId952"/>
                <a:stretch>
                  <a:fillRect/>
                </a:stretch>
              </p:blipFill>
              <p:spPr>
                <a:xfrm>
                  <a:off x="6593693" y="5762587"/>
                  <a:ext cx="96840" cy="284040"/>
                </a:xfrm>
                <a:prstGeom prst="rect">
                  <a:avLst/>
                </a:prstGeom>
              </p:spPr>
            </p:pic>
          </mc:Fallback>
        </mc:AlternateContent>
        <mc:AlternateContent xmlns:mc="http://schemas.openxmlformats.org/markup-compatibility/2006">
          <mc:Choice xmlns:p14="http://schemas.microsoft.com/office/powerpoint/2010/main" Requires="p14">
            <p:contentPart p14:bwMode="auto" r:id="rId953">
              <p14:nvContentPartPr>
                <p14:cNvPr id="602" name="Freihand 601">
                  <a:extLst>
                    <a:ext uri="{FF2B5EF4-FFF2-40B4-BE49-F238E27FC236}">
                      <a16:creationId xmlns:a16="http://schemas.microsoft.com/office/drawing/2014/main" id="{296751B5-5348-4672-B665-250A87E1AC22}"/>
                    </a:ext>
                  </a:extLst>
                </p14:cNvPr>
                <p14:cNvContentPartPr/>
                <p14:nvPr/>
              </p14:nvContentPartPr>
              <p14:xfrm>
                <a:off x="6733733" y="5751427"/>
                <a:ext cx="285840" cy="198360"/>
              </p14:xfrm>
            </p:contentPart>
          </mc:Choice>
          <mc:Fallback>
            <p:pic>
              <p:nvPicPr>
                <p:cNvPr id="602" name="Freihand 601">
                  <a:extLst>
                    <a:ext uri="{FF2B5EF4-FFF2-40B4-BE49-F238E27FC236}">
                      <a16:creationId xmlns:a16="http://schemas.microsoft.com/office/drawing/2014/main" id="{296751B5-5348-4672-B665-250A87E1AC22}"/>
                    </a:ext>
                  </a:extLst>
                </p:cNvPr>
                <p:cNvPicPr/>
                <p:nvPr/>
              </p:nvPicPr>
              <p:blipFill>
                <a:blip r:embed="rId954"/>
                <a:stretch>
                  <a:fillRect/>
                </a:stretch>
              </p:blipFill>
              <p:spPr>
                <a:xfrm>
                  <a:off x="6729413" y="5747107"/>
                  <a:ext cx="29448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955">
              <p14:nvContentPartPr>
                <p14:cNvPr id="603" name="Freihand 602">
                  <a:extLst>
                    <a:ext uri="{FF2B5EF4-FFF2-40B4-BE49-F238E27FC236}">
                      <a16:creationId xmlns:a16="http://schemas.microsoft.com/office/drawing/2014/main" id="{68C8D0FB-8D15-4D57-8302-4CB7405AD6CF}"/>
                    </a:ext>
                  </a:extLst>
                </p14:cNvPr>
                <p14:cNvContentPartPr/>
                <p14:nvPr/>
              </p14:nvContentPartPr>
              <p14:xfrm>
                <a:off x="7049813" y="5658547"/>
                <a:ext cx="432000" cy="267480"/>
              </p14:xfrm>
            </p:contentPart>
          </mc:Choice>
          <mc:Fallback>
            <p:pic>
              <p:nvPicPr>
                <p:cNvPr id="603" name="Freihand 602">
                  <a:extLst>
                    <a:ext uri="{FF2B5EF4-FFF2-40B4-BE49-F238E27FC236}">
                      <a16:creationId xmlns:a16="http://schemas.microsoft.com/office/drawing/2014/main" id="{68C8D0FB-8D15-4D57-8302-4CB7405AD6CF}"/>
                    </a:ext>
                  </a:extLst>
                </p:cNvPr>
                <p:cNvPicPr/>
                <p:nvPr/>
              </p:nvPicPr>
              <p:blipFill>
                <a:blip r:embed="rId956"/>
                <a:stretch>
                  <a:fillRect/>
                </a:stretch>
              </p:blipFill>
              <p:spPr>
                <a:xfrm>
                  <a:off x="7045493" y="5654227"/>
                  <a:ext cx="440640" cy="276120"/>
                </a:xfrm>
                <a:prstGeom prst="rect">
                  <a:avLst/>
                </a:prstGeom>
              </p:spPr>
            </p:pic>
          </mc:Fallback>
        </mc:AlternateContent>
        <mc:AlternateContent xmlns:mc="http://schemas.openxmlformats.org/markup-compatibility/2006">
          <mc:Choice xmlns:p14="http://schemas.microsoft.com/office/powerpoint/2010/main" Requires="p14">
            <p:contentPart p14:bwMode="auto" r:id="rId957">
              <p14:nvContentPartPr>
                <p14:cNvPr id="604" name="Freihand 603">
                  <a:extLst>
                    <a:ext uri="{FF2B5EF4-FFF2-40B4-BE49-F238E27FC236}">
                      <a16:creationId xmlns:a16="http://schemas.microsoft.com/office/drawing/2014/main" id="{9FB835BE-E212-48FB-9221-E3F263ACB108}"/>
                    </a:ext>
                  </a:extLst>
                </p14:cNvPr>
                <p14:cNvContentPartPr/>
                <p14:nvPr/>
              </p14:nvContentPartPr>
              <p14:xfrm>
                <a:off x="7338533" y="5631907"/>
                <a:ext cx="28800" cy="360"/>
              </p14:xfrm>
            </p:contentPart>
          </mc:Choice>
          <mc:Fallback>
            <p:pic>
              <p:nvPicPr>
                <p:cNvPr id="604" name="Freihand 603">
                  <a:extLst>
                    <a:ext uri="{FF2B5EF4-FFF2-40B4-BE49-F238E27FC236}">
                      <a16:creationId xmlns:a16="http://schemas.microsoft.com/office/drawing/2014/main" id="{9FB835BE-E212-48FB-9221-E3F263ACB108}"/>
                    </a:ext>
                  </a:extLst>
                </p:cNvPr>
                <p:cNvPicPr/>
                <p:nvPr/>
              </p:nvPicPr>
              <p:blipFill>
                <a:blip r:embed="rId958"/>
                <a:stretch>
                  <a:fillRect/>
                </a:stretch>
              </p:blipFill>
              <p:spPr>
                <a:xfrm>
                  <a:off x="7334213" y="5627587"/>
                  <a:ext cx="3744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959">
              <p14:nvContentPartPr>
                <p14:cNvPr id="606" name="Freihand 605">
                  <a:extLst>
                    <a:ext uri="{FF2B5EF4-FFF2-40B4-BE49-F238E27FC236}">
                      <a16:creationId xmlns:a16="http://schemas.microsoft.com/office/drawing/2014/main" id="{6193EF34-2087-444D-990F-604DE2020A6A}"/>
                    </a:ext>
                  </a:extLst>
                </p14:cNvPr>
                <p14:cNvContentPartPr/>
                <p14:nvPr/>
              </p14:nvContentPartPr>
              <p14:xfrm>
                <a:off x="7570733" y="5646667"/>
                <a:ext cx="140760" cy="145080"/>
              </p14:xfrm>
            </p:contentPart>
          </mc:Choice>
          <mc:Fallback>
            <p:pic>
              <p:nvPicPr>
                <p:cNvPr id="606" name="Freihand 605">
                  <a:extLst>
                    <a:ext uri="{FF2B5EF4-FFF2-40B4-BE49-F238E27FC236}">
                      <a16:creationId xmlns:a16="http://schemas.microsoft.com/office/drawing/2014/main" id="{6193EF34-2087-444D-990F-604DE2020A6A}"/>
                    </a:ext>
                  </a:extLst>
                </p:cNvPr>
                <p:cNvPicPr/>
                <p:nvPr/>
              </p:nvPicPr>
              <p:blipFill>
                <a:blip r:embed="rId960"/>
                <a:stretch>
                  <a:fillRect/>
                </a:stretch>
              </p:blipFill>
              <p:spPr>
                <a:xfrm>
                  <a:off x="7566413" y="5642347"/>
                  <a:ext cx="14940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961">
              <p14:nvContentPartPr>
                <p14:cNvPr id="607" name="Freihand 606">
                  <a:extLst>
                    <a:ext uri="{FF2B5EF4-FFF2-40B4-BE49-F238E27FC236}">
                      <a16:creationId xmlns:a16="http://schemas.microsoft.com/office/drawing/2014/main" id="{1AD9F445-7747-46A7-B677-5E0D22F93AB6}"/>
                    </a:ext>
                  </a:extLst>
                </p14:cNvPr>
                <p14:cNvContentPartPr/>
                <p14:nvPr/>
              </p14:nvContentPartPr>
              <p14:xfrm>
                <a:off x="7771973" y="5649907"/>
                <a:ext cx="32040" cy="132120"/>
              </p14:xfrm>
            </p:contentPart>
          </mc:Choice>
          <mc:Fallback>
            <p:pic>
              <p:nvPicPr>
                <p:cNvPr id="607" name="Freihand 606">
                  <a:extLst>
                    <a:ext uri="{FF2B5EF4-FFF2-40B4-BE49-F238E27FC236}">
                      <a16:creationId xmlns:a16="http://schemas.microsoft.com/office/drawing/2014/main" id="{1AD9F445-7747-46A7-B677-5E0D22F93AB6}"/>
                    </a:ext>
                  </a:extLst>
                </p:cNvPr>
                <p:cNvPicPr/>
                <p:nvPr/>
              </p:nvPicPr>
              <p:blipFill>
                <a:blip r:embed="rId962"/>
                <a:stretch>
                  <a:fillRect/>
                </a:stretch>
              </p:blipFill>
              <p:spPr>
                <a:xfrm>
                  <a:off x="7767653" y="5645587"/>
                  <a:ext cx="4068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963">
              <p14:nvContentPartPr>
                <p14:cNvPr id="608" name="Freihand 607">
                  <a:extLst>
                    <a:ext uri="{FF2B5EF4-FFF2-40B4-BE49-F238E27FC236}">
                      <a16:creationId xmlns:a16="http://schemas.microsoft.com/office/drawing/2014/main" id="{799BF158-3282-4999-AF47-7F3D920E05B8}"/>
                    </a:ext>
                  </a:extLst>
                </p14:cNvPr>
                <p14:cNvContentPartPr/>
                <p14:nvPr/>
              </p14:nvContentPartPr>
              <p14:xfrm>
                <a:off x="7765853" y="5658187"/>
                <a:ext cx="141480" cy="83160"/>
              </p14:xfrm>
            </p:contentPart>
          </mc:Choice>
          <mc:Fallback>
            <p:pic>
              <p:nvPicPr>
                <p:cNvPr id="608" name="Freihand 607">
                  <a:extLst>
                    <a:ext uri="{FF2B5EF4-FFF2-40B4-BE49-F238E27FC236}">
                      <a16:creationId xmlns:a16="http://schemas.microsoft.com/office/drawing/2014/main" id="{799BF158-3282-4999-AF47-7F3D920E05B8}"/>
                    </a:ext>
                  </a:extLst>
                </p:cNvPr>
                <p:cNvPicPr/>
                <p:nvPr/>
              </p:nvPicPr>
              <p:blipFill>
                <a:blip r:embed="rId964"/>
                <a:stretch>
                  <a:fillRect/>
                </a:stretch>
              </p:blipFill>
              <p:spPr>
                <a:xfrm>
                  <a:off x="7761533" y="5653867"/>
                  <a:ext cx="15012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965">
              <p14:nvContentPartPr>
                <p14:cNvPr id="609" name="Freihand 608">
                  <a:extLst>
                    <a:ext uri="{FF2B5EF4-FFF2-40B4-BE49-F238E27FC236}">
                      <a16:creationId xmlns:a16="http://schemas.microsoft.com/office/drawing/2014/main" id="{9D478719-2E36-457D-BAC8-501A8CA825E7}"/>
                    </a:ext>
                  </a:extLst>
                </p14:cNvPr>
                <p14:cNvContentPartPr/>
                <p14:nvPr/>
              </p14:nvContentPartPr>
              <p14:xfrm>
                <a:off x="7758293" y="5793187"/>
                <a:ext cx="145080" cy="14760"/>
              </p14:xfrm>
            </p:contentPart>
          </mc:Choice>
          <mc:Fallback>
            <p:pic>
              <p:nvPicPr>
                <p:cNvPr id="609" name="Freihand 608">
                  <a:extLst>
                    <a:ext uri="{FF2B5EF4-FFF2-40B4-BE49-F238E27FC236}">
                      <a16:creationId xmlns:a16="http://schemas.microsoft.com/office/drawing/2014/main" id="{9D478719-2E36-457D-BAC8-501A8CA825E7}"/>
                    </a:ext>
                  </a:extLst>
                </p:cNvPr>
                <p:cNvPicPr/>
                <p:nvPr/>
              </p:nvPicPr>
              <p:blipFill>
                <a:blip r:embed="rId966"/>
                <a:stretch>
                  <a:fillRect/>
                </a:stretch>
              </p:blipFill>
              <p:spPr>
                <a:xfrm>
                  <a:off x="7753973" y="5788867"/>
                  <a:ext cx="15372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967">
              <p14:nvContentPartPr>
                <p14:cNvPr id="610" name="Freihand 609">
                  <a:extLst>
                    <a:ext uri="{FF2B5EF4-FFF2-40B4-BE49-F238E27FC236}">
                      <a16:creationId xmlns:a16="http://schemas.microsoft.com/office/drawing/2014/main" id="{ADE36FDD-E47B-4033-AE42-DC0AE4F6F8A2}"/>
                    </a:ext>
                  </a:extLst>
                </p14:cNvPr>
                <p14:cNvContentPartPr/>
                <p14:nvPr/>
              </p14:nvContentPartPr>
              <p14:xfrm>
                <a:off x="7953413" y="5693467"/>
                <a:ext cx="126000" cy="114120"/>
              </p14:xfrm>
            </p:contentPart>
          </mc:Choice>
          <mc:Fallback>
            <p:pic>
              <p:nvPicPr>
                <p:cNvPr id="610" name="Freihand 609">
                  <a:extLst>
                    <a:ext uri="{FF2B5EF4-FFF2-40B4-BE49-F238E27FC236}">
                      <a16:creationId xmlns:a16="http://schemas.microsoft.com/office/drawing/2014/main" id="{ADE36FDD-E47B-4033-AE42-DC0AE4F6F8A2}"/>
                    </a:ext>
                  </a:extLst>
                </p:cNvPr>
                <p:cNvPicPr/>
                <p:nvPr/>
              </p:nvPicPr>
              <p:blipFill>
                <a:blip r:embed="rId968"/>
                <a:stretch>
                  <a:fillRect/>
                </a:stretch>
              </p:blipFill>
              <p:spPr>
                <a:xfrm>
                  <a:off x="7949093" y="5689147"/>
                  <a:ext cx="13464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969">
              <p14:nvContentPartPr>
                <p14:cNvPr id="611" name="Freihand 610">
                  <a:extLst>
                    <a:ext uri="{FF2B5EF4-FFF2-40B4-BE49-F238E27FC236}">
                      <a16:creationId xmlns:a16="http://schemas.microsoft.com/office/drawing/2014/main" id="{CBE5D316-9922-4CD6-93FC-3E5AA3E9EF89}"/>
                    </a:ext>
                  </a:extLst>
                </p14:cNvPr>
                <p14:cNvContentPartPr/>
                <p14:nvPr/>
              </p14:nvContentPartPr>
              <p14:xfrm>
                <a:off x="8142773" y="5620747"/>
                <a:ext cx="18000" cy="167040"/>
              </p14:xfrm>
            </p:contentPart>
          </mc:Choice>
          <mc:Fallback>
            <p:pic>
              <p:nvPicPr>
                <p:cNvPr id="611" name="Freihand 610">
                  <a:extLst>
                    <a:ext uri="{FF2B5EF4-FFF2-40B4-BE49-F238E27FC236}">
                      <a16:creationId xmlns:a16="http://schemas.microsoft.com/office/drawing/2014/main" id="{CBE5D316-9922-4CD6-93FC-3E5AA3E9EF89}"/>
                    </a:ext>
                  </a:extLst>
                </p:cNvPr>
                <p:cNvPicPr/>
                <p:nvPr/>
              </p:nvPicPr>
              <p:blipFill>
                <a:blip r:embed="rId970"/>
                <a:stretch>
                  <a:fillRect/>
                </a:stretch>
              </p:blipFill>
              <p:spPr>
                <a:xfrm>
                  <a:off x="8138453" y="5616427"/>
                  <a:ext cx="2664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971">
              <p14:nvContentPartPr>
                <p14:cNvPr id="612" name="Freihand 611">
                  <a:extLst>
                    <a:ext uri="{FF2B5EF4-FFF2-40B4-BE49-F238E27FC236}">
                      <a16:creationId xmlns:a16="http://schemas.microsoft.com/office/drawing/2014/main" id="{A9443F91-AC4A-4EA6-94E1-D9E61908D345}"/>
                    </a:ext>
                  </a:extLst>
                </p14:cNvPr>
                <p14:cNvContentPartPr/>
                <p14:nvPr/>
              </p14:nvContentPartPr>
              <p14:xfrm>
                <a:off x="8120093" y="5627587"/>
                <a:ext cx="172080" cy="14400"/>
              </p14:xfrm>
            </p:contentPart>
          </mc:Choice>
          <mc:Fallback>
            <p:pic>
              <p:nvPicPr>
                <p:cNvPr id="612" name="Freihand 611">
                  <a:extLst>
                    <a:ext uri="{FF2B5EF4-FFF2-40B4-BE49-F238E27FC236}">
                      <a16:creationId xmlns:a16="http://schemas.microsoft.com/office/drawing/2014/main" id="{A9443F91-AC4A-4EA6-94E1-D9E61908D345}"/>
                    </a:ext>
                  </a:extLst>
                </p:cNvPr>
                <p:cNvPicPr/>
                <p:nvPr/>
              </p:nvPicPr>
              <p:blipFill>
                <a:blip r:embed="rId972"/>
                <a:stretch>
                  <a:fillRect/>
                </a:stretch>
              </p:blipFill>
              <p:spPr>
                <a:xfrm>
                  <a:off x="8115773" y="5623267"/>
                  <a:ext cx="18072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973">
              <p14:nvContentPartPr>
                <p14:cNvPr id="613" name="Freihand 612">
                  <a:extLst>
                    <a:ext uri="{FF2B5EF4-FFF2-40B4-BE49-F238E27FC236}">
                      <a16:creationId xmlns:a16="http://schemas.microsoft.com/office/drawing/2014/main" id="{6453C668-2B61-41A3-9E95-4803D2B5984C}"/>
                    </a:ext>
                  </a:extLst>
                </p14:cNvPr>
                <p14:cNvContentPartPr/>
                <p14:nvPr/>
              </p14:nvContentPartPr>
              <p14:xfrm>
                <a:off x="8144573" y="5692027"/>
                <a:ext cx="142200" cy="113040"/>
              </p14:xfrm>
            </p:contentPart>
          </mc:Choice>
          <mc:Fallback>
            <p:pic>
              <p:nvPicPr>
                <p:cNvPr id="613" name="Freihand 612">
                  <a:extLst>
                    <a:ext uri="{FF2B5EF4-FFF2-40B4-BE49-F238E27FC236}">
                      <a16:creationId xmlns:a16="http://schemas.microsoft.com/office/drawing/2014/main" id="{6453C668-2B61-41A3-9E95-4803D2B5984C}"/>
                    </a:ext>
                  </a:extLst>
                </p:cNvPr>
                <p:cNvPicPr/>
                <p:nvPr/>
              </p:nvPicPr>
              <p:blipFill>
                <a:blip r:embed="rId974"/>
                <a:stretch>
                  <a:fillRect/>
                </a:stretch>
              </p:blipFill>
              <p:spPr>
                <a:xfrm>
                  <a:off x="8140253" y="5687707"/>
                  <a:ext cx="15084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975">
              <p14:nvContentPartPr>
                <p14:cNvPr id="614" name="Freihand 613">
                  <a:extLst>
                    <a:ext uri="{FF2B5EF4-FFF2-40B4-BE49-F238E27FC236}">
                      <a16:creationId xmlns:a16="http://schemas.microsoft.com/office/drawing/2014/main" id="{B3CC3D94-30D0-4CA2-A214-3929E227414F}"/>
                    </a:ext>
                  </a:extLst>
                </p14:cNvPr>
                <p14:cNvContentPartPr/>
                <p14:nvPr/>
              </p14:nvContentPartPr>
              <p14:xfrm>
                <a:off x="8311973" y="5640547"/>
                <a:ext cx="153720" cy="136080"/>
              </p14:xfrm>
            </p:contentPart>
          </mc:Choice>
          <mc:Fallback>
            <p:pic>
              <p:nvPicPr>
                <p:cNvPr id="614" name="Freihand 613">
                  <a:extLst>
                    <a:ext uri="{FF2B5EF4-FFF2-40B4-BE49-F238E27FC236}">
                      <a16:creationId xmlns:a16="http://schemas.microsoft.com/office/drawing/2014/main" id="{B3CC3D94-30D0-4CA2-A214-3929E227414F}"/>
                    </a:ext>
                  </a:extLst>
                </p:cNvPr>
                <p:cNvPicPr/>
                <p:nvPr/>
              </p:nvPicPr>
              <p:blipFill>
                <a:blip r:embed="rId976"/>
                <a:stretch>
                  <a:fillRect/>
                </a:stretch>
              </p:blipFill>
              <p:spPr>
                <a:xfrm>
                  <a:off x="8307653" y="5636227"/>
                  <a:ext cx="16236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977">
              <p14:nvContentPartPr>
                <p14:cNvPr id="615" name="Freihand 614">
                  <a:extLst>
                    <a:ext uri="{FF2B5EF4-FFF2-40B4-BE49-F238E27FC236}">
                      <a16:creationId xmlns:a16="http://schemas.microsoft.com/office/drawing/2014/main" id="{A7A8999D-1A2A-4EA2-9E0B-E76951525FCD}"/>
                    </a:ext>
                  </a:extLst>
                </p14:cNvPr>
                <p14:cNvContentPartPr/>
                <p14:nvPr/>
              </p14:nvContentPartPr>
              <p14:xfrm>
                <a:off x="8318093" y="5709667"/>
                <a:ext cx="236160" cy="109800"/>
              </p14:xfrm>
            </p:contentPart>
          </mc:Choice>
          <mc:Fallback>
            <p:pic>
              <p:nvPicPr>
                <p:cNvPr id="615" name="Freihand 614">
                  <a:extLst>
                    <a:ext uri="{FF2B5EF4-FFF2-40B4-BE49-F238E27FC236}">
                      <a16:creationId xmlns:a16="http://schemas.microsoft.com/office/drawing/2014/main" id="{A7A8999D-1A2A-4EA2-9E0B-E76951525FCD}"/>
                    </a:ext>
                  </a:extLst>
                </p:cNvPr>
                <p:cNvPicPr/>
                <p:nvPr/>
              </p:nvPicPr>
              <p:blipFill>
                <a:blip r:embed="rId978"/>
                <a:stretch>
                  <a:fillRect/>
                </a:stretch>
              </p:blipFill>
              <p:spPr>
                <a:xfrm>
                  <a:off x="8313773" y="5705347"/>
                  <a:ext cx="244800" cy="118440"/>
                </a:xfrm>
                <a:prstGeom prst="rect">
                  <a:avLst/>
                </a:prstGeom>
              </p:spPr>
            </p:pic>
          </mc:Fallback>
        </mc:AlternateContent>
        <mc:AlternateContent xmlns:mc="http://schemas.openxmlformats.org/markup-compatibility/2006">
          <mc:Choice xmlns:p14="http://schemas.microsoft.com/office/powerpoint/2010/main" Requires="p14">
            <p:contentPart p14:bwMode="auto" r:id="rId979">
              <p14:nvContentPartPr>
                <p14:cNvPr id="617" name="Freihand 616">
                  <a:extLst>
                    <a:ext uri="{FF2B5EF4-FFF2-40B4-BE49-F238E27FC236}">
                      <a16:creationId xmlns:a16="http://schemas.microsoft.com/office/drawing/2014/main" id="{AF2F0228-4BBB-444F-9BBD-E3D01D722ACE}"/>
                    </a:ext>
                  </a:extLst>
                </p14:cNvPr>
                <p14:cNvContentPartPr/>
                <p14:nvPr/>
              </p14:nvContentPartPr>
              <p14:xfrm>
                <a:off x="6620693" y="6101347"/>
                <a:ext cx="179640" cy="19800"/>
              </p14:xfrm>
            </p:contentPart>
          </mc:Choice>
          <mc:Fallback>
            <p:pic>
              <p:nvPicPr>
                <p:cNvPr id="617" name="Freihand 616">
                  <a:extLst>
                    <a:ext uri="{FF2B5EF4-FFF2-40B4-BE49-F238E27FC236}">
                      <a16:creationId xmlns:a16="http://schemas.microsoft.com/office/drawing/2014/main" id="{AF2F0228-4BBB-444F-9BBD-E3D01D722ACE}"/>
                    </a:ext>
                  </a:extLst>
                </p:cNvPr>
                <p:cNvPicPr/>
                <p:nvPr/>
              </p:nvPicPr>
              <p:blipFill>
                <a:blip r:embed="rId980"/>
                <a:stretch>
                  <a:fillRect/>
                </a:stretch>
              </p:blipFill>
              <p:spPr>
                <a:xfrm>
                  <a:off x="6616373" y="6097027"/>
                  <a:ext cx="18828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981">
              <p14:nvContentPartPr>
                <p14:cNvPr id="618" name="Freihand 617">
                  <a:extLst>
                    <a:ext uri="{FF2B5EF4-FFF2-40B4-BE49-F238E27FC236}">
                      <a16:creationId xmlns:a16="http://schemas.microsoft.com/office/drawing/2014/main" id="{63298182-B566-4874-BE1D-1D0167BEBF54}"/>
                    </a:ext>
                  </a:extLst>
                </p14:cNvPr>
                <p14:cNvContentPartPr/>
                <p14:nvPr/>
              </p14:nvContentPartPr>
              <p14:xfrm>
                <a:off x="6601973" y="6152827"/>
                <a:ext cx="165600" cy="14760"/>
              </p14:xfrm>
            </p:contentPart>
          </mc:Choice>
          <mc:Fallback>
            <p:pic>
              <p:nvPicPr>
                <p:cNvPr id="618" name="Freihand 617">
                  <a:extLst>
                    <a:ext uri="{FF2B5EF4-FFF2-40B4-BE49-F238E27FC236}">
                      <a16:creationId xmlns:a16="http://schemas.microsoft.com/office/drawing/2014/main" id="{63298182-B566-4874-BE1D-1D0167BEBF54}"/>
                    </a:ext>
                  </a:extLst>
                </p:cNvPr>
                <p:cNvPicPr/>
                <p:nvPr/>
              </p:nvPicPr>
              <p:blipFill>
                <a:blip r:embed="rId982"/>
                <a:stretch>
                  <a:fillRect/>
                </a:stretch>
              </p:blipFill>
              <p:spPr>
                <a:xfrm>
                  <a:off x="6597653" y="6148507"/>
                  <a:ext cx="17424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983">
              <p14:nvContentPartPr>
                <p14:cNvPr id="619" name="Freihand 618">
                  <a:extLst>
                    <a:ext uri="{FF2B5EF4-FFF2-40B4-BE49-F238E27FC236}">
                      <a16:creationId xmlns:a16="http://schemas.microsoft.com/office/drawing/2014/main" id="{B7B90ECB-475C-4502-AE76-8AF5BF352432}"/>
                    </a:ext>
                  </a:extLst>
                </p14:cNvPr>
                <p14:cNvContentPartPr/>
                <p14:nvPr/>
              </p14:nvContentPartPr>
              <p14:xfrm>
                <a:off x="6777293" y="6068227"/>
                <a:ext cx="80640" cy="163440"/>
              </p14:xfrm>
            </p:contentPart>
          </mc:Choice>
          <mc:Fallback>
            <p:pic>
              <p:nvPicPr>
                <p:cNvPr id="619" name="Freihand 618">
                  <a:extLst>
                    <a:ext uri="{FF2B5EF4-FFF2-40B4-BE49-F238E27FC236}">
                      <a16:creationId xmlns:a16="http://schemas.microsoft.com/office/drawing/2014/main" id="{B7B90ECB-475C-4502-AE76-8AF5BF352432}"/>
                    </a:ext>
                  </a:extLst>
                </p:cNvPr>
                <p:cNvPicPr/>
                <p:nvPr/>
              </p:nvPicPr>
              <p:blipFill>
                <a:blip r:embed="rId984"/>
                <a:stretch>
                  <a:fillRect/>
                </a:stretch>
              </p:blipFill>
              <p:spPr>
                <a:xfrm>
                  <a:off x="6772973" y="6063907"/>
                  <a:ext cx="8928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985">
              <p14:nvContentPartPr>
                <p14:cNvPr id="620" name="Freihand 619">
                  <a:extLst>
                    <a:ext uri="{FF2B5EF4-FFF2-40B4-BE49-F238E27FC236}">
                      <a16:creationId xmlns:a16="http://schemas.microsoft.com/office/drawing/2014/main" id="{7FD624EB-BB0B-4EE0-A748-68E9901EC109}"/>
                    </a:ext>
                  </a:extLst>
                </p14:cNvPr>
                <p14:cNvContentPartPr/>
                <p14:nvPr/>
              </p14:nvContentPartPr>
              <p14:xfrm>
                <a:off x="6938933" y="6073267"/>
                <a:ext cx="155160" cy="121320"/>
              </p14:xfrm>
            </p:contentPart>
          </mc:Choice>
          <mc:Fallback>
            <p:pic>
              <p:nvPicPr>
                <p:cNvPr id="620" name="Freihand 619">
                  <a:extLst>
                    <a:ext uri="{FF2B5EF4-FFF2-40B4-BE49-F238E27FC236}">
                      <a16:creationId xmlns:a16="http://schemas.microsoft.com/office/drawing/2014/main" id="{7FD624EB-BB0B-4EE0-A748-68E9901EC109}"/>
                    </a:ext>
                  </a:extLst>
                </p:cNvPr>
                <p:cNvPicPr/>
                <p:nvPr/>
              </p:nvPicPr>
              <p:blipFill>
                <a:blip r:embed="rId986"/>
                <a:stretch>
                  <a:fillRect/>
                </a:stretch>
              </p:blipFill>
              <p:spPr>
                <a:xfrm>
                  <a:off x="6934613" y="6068947"/>
                  <a:ext cx="16380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987">
              <p14:nvContentPartPr>
                <p14:cNvPr id="621" name="Freihand 620">
                  <a:extLst>
                    <a:ext uri="{FF2B5EF4-FFF2-40B4-BE49-F238E27FC236}">
                      <a16:creationId xmlns:a16="http://schemas.microsoft.com/office/drawing/2014/main" id="{5D19FCB9-4651-43EE-AD95-55DD37FEE72F}"/>
                    </a:ext>
                  </a:extLst>
                </p14:cNvPr>
                <p14:cNvContentPartPr/>
                <p14:nvPr/>
              </p14:nvContentPartPr>
              <p14:xfrm>
                <a:off x="7130813" y="6002347"/>
                <a:ext cx="122040" cy="170280"/>
              </p14:xfrm>
            </p:contentPart>
          </mc:Choice>
          <mc:Fallback>
            <p:pic>
              <p:nvPicPr>
                <p:cNvPr id="621" name="Freihand 620">
                  <a:extLst>
                    <a:ext uri="{FF2B5EF4-FFF2-40B4-BE49-F238E27FC236}">
                      <a16:creationId xmlns:a16="http://schemas.microsoft.com/office/drawing/2014/main" id="{5D19FCB9-4651-43EE-AD95-55DD37FEE72F}"/>
                    </a:ext>
                  </a:extLst>
                </p:cNvPr>
                <p:cNvPicPr/>
                <p:nvPr/>
              </p:nvPicPr>
              <p:blipFill>
                <a:blip r:embed="rId988"/>
                <a:stretch>
                  <a:fillRect/>
                </a:stretch>
              </p:blipFill>
              <p:spPr>
                <a:xfrm>
                  <a:off x="7126493" y="5998027"/>
                  <a:ext cx="13068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989">
              <p14:nvContentPartPr>
                <p14:cNvPr id="622" name="Freihand 621">
                  <a:extLst>
                    <a:ext uri="{FF2B5EF4-FFF2-40B4-BE49-F238E27FC236}">
                      <a16:creationId xmlns:a16="http://schemas.microsoft.com/office/drawing/2014/main" id="{A2F8EEC7-914B-4914-9B42-16E4FB38C871}"/>
                    </a:ext>
                  </a:extLst>
                </p14:cNvPr>
                <p14:cNvContentPartPr/>
                <p14:nvPr/>
              </p14:nvContentPartPr>
              <p14:xfrm>
                <a:off x="7237733" y="5976067"/>
                <a:ext cx="393480" cy="177120"/>
              </p14:xfrm>
            </p:contentPart>
          </mc:Choice>
          <mc:Fallback>
            <p:pic>
              <p:nvPicPr>
                <p:cNvPr id="622" name="Freihand 621">
                  <a:extLst>
                    <a:ext uri="{FF2B5EF4-FFF2-40B4-BE49-F238E27FC236}">
                      <a16:creationId xmlns:a16="http://schemas.microsoft.com/office/drawing/2014/main" id="{A2F8EEC7-914B-4914-9B42-16E4FB38C871}"/>
                    </a:ext>
                  </a:extLst>
                </p:cNvPr>
                <p:cNvPicPr/>
                <p:nvPr/>
              </p:nvPicPr>
              <p:blipFill>
                <a:blip r:embed="rId990"/>
                <a:stretch>
                  <a:fillRect/>
                </a:stretch>
              </p:blipFill>
              <p:spPr>
                <a:xfrm>
                  <a:off x="7233413" y="5971747"/>
                  <a:ext cx="40212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991">
              <p14:nvContentPartPr>
                <p14:cNvPr id="623" name="Freihand 622">
                  <a:extLst>
                    <a:ext uri="{FF2B5EF4-FFF2-40B4-BE49-F238E27FC236}">
                      <a16:creationId xmlns:a16="http://schemas.microsoft.com/office/drawing/2014/main" id="{2AD571DF-CEEE-42B5-818B-AC6BBEE96620}"/>
                    </a:ext>
                  </a:extLst>
                </p14:cNvPr>
                <p14:cNvContentPartPr/>
                <p14:nvPr/>
              </p14:nvContentPartPr>
              <p14:xfrm>
                <a:off x="7690253" y="6057427"/>
                <a:ext cx="457560" cy="93600"/>
              </p14:xfrm>
            </p:contentPart>
          </mc:Choice>
          <mc:Fallback>
            <p:pic>
              <p:nvPicPr>
                <p:cNvPr id="623" name="Freihand 622">
                  <a:extLst>
                    <a:ext uri="{FF2B5EF4-FFF2-40B4-BE49-F238E27FC236}">
                      <a16:creationId xmlns:a16="http://schemas.microsoft.com/office/drawing/2014/main" id="{2AD571DF-CEEE-42B5-818B-AC6BBEE96620}"/>
                    </a:ext>
                  </a:extLst>
                </p:cNvPr>
                <p:cNvPicPr/>
                <p:nvPr/>
              </p:nvPicPr>
              <p:blipFill>
                <a:blip r:embed="rId992"/>
                <a:stretch>
                  <a:fillRect/>
                </a:stretch>
              </p:blipFill>
              <p:spPr>
                <a:xfrm>
                  <a:off x="7685933" y="6053107"/>
                  <a:ext cx="46620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993">
              <p14:nvContentPartPr>
                <p14:cNvPr id="624" name="Freihand 623">
                  <a:extLst>
                    <a:ext uri="{FF2B5EF4-FFF2-40B4-BE49-F238E27FC236}">
                      <a16:creationId xmlns:a16="http://schemas.microsoft.com/office/drawing/2014/main" id="{4425D672-64FA-451B-A33B-8C3C12493DC5}"/>
                    </a:ext>
                  </a:extLst>
                </p14:cNvPr>
                <p14:cNvContentPartPr/>
                <p14:nvPr/>
              </p14:nvContentPartPr>
              <p14:xfrm>
                <a:off x="8066813" y="5977867"/>
                <a:ext cx="8640" cy="28080"/>
              </p14:xfrm>
            </p:contentPart>
          </mc:Choice>
          <mc:Fallback>
            <p:pic>
              <p:nvPicPr>
                <p:cNvPr id="624" name="Freihand 623">
                  <a:extLst>
                    <a:ext uri="{FF2B5EF4-FFF2-40B4-BE49-F238E27FC236}">
                      <a16:creationId xmlns:a16="http://schemas.microsoft.com/office/drawing/2014/main" id="{4425D672-64FA-451B-A33B-8C3C12493DC5}"/>
                    </a:ext>
                  </a:extLst>
                </p:cNvPr>
                <p:cNvPicPr/>
                <p:nvPr/>
              </p:nvPicPr>
              <p:blipFill>
                <a:blip r:embed="rId994"/>
                <a:stretch>
                  <a:fillRect/>
                </a:stretch>
              </p:blipFill>
              <p:spPr>
                <a:xfrm>
                  <a:off x="8062493" y="5973547"/>
                  <a:ext cx="1728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995">
              <p14:nvContentPartPr>
                <p14:cNvPr id="625" name="Freihand 624">
                  <a:extLst>
                    <a:ext uri="{FF2B5EF4-FFF2-40B4-BE49-F238E27FC236}">
                      <a16:creationId xmlns:a16="http://schemas.microsoft.com/office/drawing/2014/main" id="{AC8165CE-CD85-4575-8A29-F5F8AD58CA6E}"/>
                    </a:ext>
                  </a:extLst>
                </p14:cNvPr>
                <p14:cNvContentPartPr/>
                <p14:nvPr/>
              </p14:nvContentPartPr>
              <p14:xfrm>
                <a:off x="6993293" y="6356587"/>
                <a:ext cx="118080" cy="165240"/>
              </p14:xfrm>
            </p:contentPart>
          </mc:Choice>
          <mc:Fallback>
            <p:pic>
              <p:nvPicPr>
                <p:cNvPr id="625" name="Freihand 624">
                  <a:extLst>
                    <a:ext uri="{FF2B5EF4-FFF2-40B4-BE49-F238E27FC236}">
                      <a16:creationId xmlns:a16="http://schemas.microsoft.com/office/drawing/2014/main" id="{AC8165CE-CD85-4575-8A29-F5F8AD58CA6E}"/>
                    </a:ext>
                  </a:extLst>
                </p:cNvPr>
                <p:cNvPicPr/>
                <p:nvPr/>
              </p:nvPicPr>
              <p:blipFill>
                <a:blip r:embed="rId996"/>
                <a:stretch>
                  <a:fillRect/>
                </a:stretch>
              </p:blipFill>
              <p:spPr>
                <a:xfrm>
                  <a:off x="6988973" y="6352267"/>
                  <a:ext cx="12672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997">
              <p14:nvContentPartPr>
                <p14:cNvPr id="626" name="Freihand 625">
                  <a:extLst>
                    <a:ext uri="{FF2B5EF4-FFF2-40B4-BE49-F238E27FC236}">
                      <a16:creationId xmlns:a16="http://schemas.microsoft.com/office/drawing/2014/main" id="{789ECFC2-84AD-4141-BC2F-69A12A42F772}"/>
                    </a:ext>
                  </a:extLst>
                </p14:cNvPr>
                <p14:cNvContentPartPr/>
                <p14:nvPr/>
              </p14:nvContentPartPr>
              <p14:xfrm>
                <a:off x="7111733" y="6358387"/>
                <a:ext cx="93960" cy="88920"/>
              </p14:xfrm>
            </p:contentPart>
          </mc:Choice>
          <mc:Fallback>
            <p:pic>
              <p:nvPicPr>
                <p:cNvPr id="626" name="Freihand 625">
                  <a:extLst>
                    <a:ext uri="{FF2B5EF4-FFF2-40B4-BE49-F238E27FC236}">
                      <a16:creationId xmlns:a16="http://schemas.microsoft.com/office/drawing/2014/main" id="{789ECFC2-84AD-4141-BC2F-69A12A42F772}"/>
                    </a:ext>
                  </a:extLst>
                </p:cNvPr>
                <p:cNvPicPr/>
                <p:nvPr/>
              </p:nvPicPr>
              <p:blipFill>
                <a:blip r:embed="rId998"/>
                <a:stretch>
                  <a:fillRect/>
                </a:stretch>
              </p:blipFill>
              <p:spPr>
                <a:xfrm>
                  <a:off x="7107413" y="6354067"/>
                  <a:ext cx="10260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999">
              <p14:nvContentPartPr>
                <p14:cNvPr id="627" name="Freihand 626">
                  <a:extLst>
                    <a:ext uri="{FF2B5EF4-FFF2-40B4-BE49-F238E27FC236}">
                      <a16:creationId xmlns:a16="http://schemas.microsoft.com/office/drawing/2014/main" id="{9D3A4E0A-07EF-44B5-B97E-86823C5D6A94}"/>
                    </a:ext>
                  </a:extLst>
                </p14:cNvPr>
                <p14:cNvContentPartPr/>
                <p14:nvPr/>
              </p14:nvContentPartPr>
              <p14:xfrm>
                <a:off x="7226573" y="6349387"/>
                <a:ext cx="79560" cy="95400"/>
              </p14:xfrm>
            </p:contentPart>
          </mc:Choice>
          <mc:Fallback>
            <p:pic>
              <p:nvPicPr>
                <p:cNvPr id="627" name="Freihand 626">
                  <a:extLst>
                    <a:ext uri="{FF2B5EF4-FFF2-40B4-BE49-F238E27FC236}">
                      <a16:creationId xmlns:a16="http://schemas.microsoft.com/office/drawing/2014/main" id="{9D3A4E0A-07EF-44B5-B97E-86823C5D6A94}"/>
                    </a:ext>
                  </a:extLst>
                </p:cNvPr>
                <p:cNvPicPr/>
                <p:nvPr/>
              </p:nvPicPr>
              <p:blipFill>
                <a:blip r:embed="rId1000"/>
                <a:stretch>
                  <a:fillRect/>
                </a:stretch>
              </p:blipFill>
              <p:spPr>
                <a:xfrm>
                  <a:off x="7222253" y="6345067"/>
                  <a:ext cx="8820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1001">
              <p14:nvContentPartPr>
                <p14:cNvPr id="628" name="Freihand 627">
                  <a:extLst>
                    <a:ext uri="{FF2B5EF4-FFF2-40B4-BE49-F238E27FC236}">
                      <a16:creationId xmlns:a16="http://schemas.microsoft.com/office/drawing/2014/main" id="{9137E7B3-FA21-4158-B2FF-4CA25242108B}"/>
                    </a:ext>
                  </a:extLst>
                </p14:cNvPr>
                <p14:cNvContentPartPr/>
                <p14:nvPr/>
              </p14:nvContentPartPr>
              <p14:xfrm>
                <a:off x="7313693" y="6357667"/>
                <a:ext cx="21240" cy="74520"/>
              </p14:xfrm>
            </p:contentPart>
          </mc:Choice>
          <mc:Fallback>
            <p:pic>
              <p:nvPicPr>
                <p:cNvPr id="628" name="Freihand 627">
                  <a:extLst>
                    <a:ext uri="{FF2B5EF4-FFF2-40B4-BE49-F238E27FC236}">
                      <a16:creationId xmlns:a16="http://schemas.microsoft.com/office/drawing/2014/main" id="{9137E7B3-FA21-4158-B2FF-4CA25242108B}"/>
                    </a:ext>
                  </a:extLst>
                </p:cNvPr>
                <p:cNvPicPr/>
                <p:nvPr/>
              </p:nvPicPr>
              <p:blipFill>
                <a:blip r:embed="rId1002"/>
                <a:stretch>
                  <a:fillRect/>
                </a:stretch>
              </p:blipFill>
              <p:spPr>
                <a:xfrm>
                  <a:off x="7309373" y="6353347"/>
                  <a:ext cx="2988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1003">
              <p14:nvContentPartPr>
                <p14:cNvPr id="629" name="Freihand 628">
                  <a:extLst>
                    <a:ext uri="{FF2B5EF4-FFF2-40B4-BE49-F238E27FC236}">
                      <a16:creationId xmlns:a16="http://schemas.microsoft.com/office/drawing/2014/main" id="{26D5F9D2-2BE3-45B7-8EAA-8C1087D68716}"/>
                    </a:ext>
                  </a:extLst>
                </p14:cNvPr>
                <p14:cNvContentPartPr/>
                <p14:nvPr/>
              </p14:nvContentPartPr>
              <p14:xfrm>
                <a:off x="7357973" y="6284587"/>
                <a:ext cx="282600" cy="146520"/>
              </p14:xfrm>
            </p:contentPart>
          </mc:Choice>
          <mc:Fallback>
            <p:pic>
              <p:nvPicPr>
                <p:cNvPr id="629" name="Freihand 628">
                  <a:extLst>
                    <a:ext uri="{FF2B5EF4-FFF2-40B4-BE49-F238E27FC236}">
                      <a16:creationId xmlns:a16="http://schemas.microsoft.com/office/drawing/2014/main" id="{26D5F9D2-2BE3-45B7-8EAA-8C1087D68716}"/>
                    </a:ext>
                  </a:extLst>
                </p:cNvPr>
                <p:cNvPicPr/>
                <p:nvPr/>
              </p:nvPicPr>
              <p:blipFill>
                <a:blip r:embed="rId1004"/>
                <a:stretch>
                  <a:fillRect/>
                </a:stretch>
              </p:blipFill>
              <p:spPr>
                <a:xfrm>
                  <a:off x="7353653" y="6280267"/>
                  <a:ext cx="29124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005">
              <p14:nvContentPartPr>
                <p14:cNvPr id="630" name="Freihand 629">
                  <a:extLst>
                    <a:ext uri="{FF2B5EF4-FFF2-40B4-BE49-F238E27FC236}">
                      <a16:creationId xmlns:a16="http://schemas.microsoft.com/office/drawing/2014/main" id="{3A71068B-E3CF-4F87-9447-7B54D69D06D2}"/>
                    </a:ext>
                  </a:extLst>
                </p14:cNvPr>
                <p14:cNvContentPartPr/>
                <p14:nvPr/>
              </p14:nvContentPartPr>
              <p14:xfrm>
                <a:off x="7365533" y="6235267"/>
                <a:ext cx="360" cy="360"/>
              </p14:xfrm>
            </p:contentPart>
          </mc:Choice>
          <mc:Fallback>
            <p:pic>
              <p:nvPicPr>
                <p:cNvPr id="630" name="Freihand 629">
                  <a:extLst>
                    <a:ext uri="{FF2B5EF4-FFF2-40B4-BE49-F238E27FC236}">
                      <a16:creationId xmlns:a16="http://schemas.microsoft.com/office/drawing/2014/main" id="{3A71068B-E3CF-4F87-9447-7B54D69D06D2}"/>
                    </a:ext>
                  </a:extLst>
                </p:cNvPr>
                <p:cNvPicPr/>
                <p:nvPr/>
              </p:nvPicPr>
              <p:blipFill>
                <a:blip r:embed="rId156"/>
                <a:stretch>
                  <a:fillRect/>
                </a:stretch>
              </p:blipFill>
              <p:spPr>
                <a:xfrm>
                  <a:off x="7361213" y="62309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06">
              <p14:nvContentPartPr>
                <p14:cNvPr id="631" name="Freihand 630">
                  <a:extLst>
                    <a:ext uri="{FF2B5EF4-FFF2-40B4-BE49-F238E27FC236}">
                      <a16:creationId xmlns:a16="http://schemas.microsoft.com/office/drawing/2014/main" id="{F741D20E-20E4-4E64-B9B5-B9C51036DCC8}"/>
                    </a:ext>
                  </a:extLst>
                </p14:cNvPr>
                <p14:cNvContentPartPr/>
                <p14:nvPr/>
              </p14:nvContentPartPr>
              <p14:xfrm>
                <a:off x="7717973" y="6312307"/>
                <a:ext cx="111960" cy="75960"/>
              </p14:xfrm>
            </p:contentPart>
          </mc:Choice>
          <mc:Fallback>
            <p:pic>
              <p:nvPicPr>
                <p:cNvPr id="631" name="Freihand 630">
                  <a:extLst>
                    <a:ext uri="{FF2B5EF4-FFF2-40B4-BE49-F238E27FC236}">
                      <a16:creationId xmlns:a16="http://schemas.microsoft.com/office/drawing/2014/main" id="{F741D20E-20E4-4E64-B9B5-B9C51036DCC8}"/>
                    </a:ext>
                  </a:extLst>
                </p:cNvPr>
                <p:cNvPicPr/>
                <p:nvPr/>
              </p:nvPicPr>
              <p:blipFill>
                <a:blip r:embed="rId1007"/>
                <a:stretch>
                  <a:fillRect/>
                </a:stretch>
              </p:blipFill>
              <p:spPr>
                <a:xfrm>
                  <a:off x="7713653" y="6307987"/>
                  <a:ext cx="12060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1008">
              <p14:nvContentPartPr>
                <p14:cNvPr id="632" name="Freihand 631">
                  <a:extLst>
                    <a:ext uri="{FF2B5EF4-FFF2-40B4-BE49-F238E27FC236}">
                      <a16:creationId xmlns:a16="http://schemas.microsoft.com/office/drawing/2014/main" id="{34B528D9-F097-4C6F-9166-6FC9578A9257}"/>
                    </a:ext>
                  </a:extLst>
                </p14:cNvPr>
                <p14:cNvContentPartPr/>
                <p14:nvPr/>
              </p14:nvContentPartPr>
              <p14:xfrm>
                <a:off x="7697093" y="6260467"/>
                <a:ext cx="164880" cy="174960"/>
              </p14:xfrm>
            </p:contentPart>
          </mc:Choice>
          <mc:Fallback>
            <p:pic>
              <p:nvPicPr>
                <p:cNvPr id="632" name="Freihand 631">
                  <a:extLst>
                    <a:ext uri="{FF2B5EF4-FFF2-40B4-BE49-F238E27FC236}">
                      <a16:creationId xmlns:a16="http://schemas.microsoft.com/office/drawing/2014/main" id="{34B528D9-F097-4C6F-9166-6FC9578A9257}"/>
                    </a:ext>
                  </a:extLst>
                </p:cNvPr>
                <p:cNvPicPr/>
                <p:nvPr/>
              </p:nvPicPr>
              <p:blipFill>
                <a:blip r:embed="rId1009"/>
                <a:stretch>
                  <a:fillRect/>
                </a:stretch>
              </p:blipFill>
              <p:spPr>
                <a:xfrm>
                  <a:off x="7692773" y="6256147"/>
                  <a:ext cx="17352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1010">
              <p14:nvContentPartPr>
                <p14:cNvPr id="633" name="Freihand 632">
                  <a:extLst>
                    <a:ext uri="{FF2B5EF4-FFF2-40B4-BE49-F238E27FC236}">
                      <a16:creationId xmlns:a16="http://schemas.microsoft.com/office/drawing/2014/main" id="{0FDD6CB1-9C16-4629-8F2B-AE5FBD5A6156}"/>
                    </a:ext>
                  </a:extLst>
                </p14:cNvPr>
                <p14:cNvContentPartPr/>
                <p14:nvPr/>
              </p14:nvContentPartPr>
              <p14:xfrm>
                <a:off x="7764053" y="6292867"/>
                <a:ext cx="138600" cy="110520"/>
              </p14:xfrm>
            </p:contentPart>
          </mc:Choice>
          <mc:Fallback>
            <p:pic>
              <p:nvPicPr>
                <p:cNvPr id="633" name="Freihand 632">
                  <a:extLst>
                    <a:ext uri="{FF2B5EF4-FFF2-40B4-BE49-F238E27FC236}">
                      <a16:creationId xmlns:a16="http://schemas.microsoft.com/office/drawing/2014/main" id="{0FDD6CB1-9C16-4629-8F2B-AE5FBD5A6156}"/>
                    </a:ext>
                  </a:extLst>
                </p:cNvPr>
                <p:cNvPicPr/>
                <p:nvPr/>
              </p:nvPicPr>
              <p:blipFill>
                <a:blip r:embed="rId1011"/>
                <a:stretch>
                  <a:fillRect/>
                </a:stretch>
              </p:blipFill>
              <p:spPr>
                <a:xfrm>
                  <a:off x="7759733" y="6288547"/>
                  <a:ext cx="14724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1012">
              <p14:nvContentPartPr>
                <p14:cNvPr id="634" name="Freihand 633">
                  <a:extLst>
                    <a:ext uri="{FF2B5EF4-FFF2-40B4-BE49-F238E27FC236}">
                      <a16:creationId xmlns:a16="http://schemas.microsoft.com/office/drawing/2014/main" id="{6C2FD4AA-215F-4ADB-BE6A-CF4DE32D1BED}"/>
                    </a:ext>
                  </a:extLst>
                </p14:cNvPr>
                <p14:cNvContentPartPr/>
                <p14:nvPr/>
              </p14:nvContentPartPr>
              <p14:xfrm>
                <a:off x="7942973" y="6266227"/>
                <a:ext cx="321840" cy="186840"/>
              </p14:xfrm>
            </p:contentPart>
          </mc:Choice>
          <mc:Fallback>
            <p:pic>
              <p:nvPicPr>
                <p:cNvPr id="634" name="Freihand 633">
                  <a:extLst>
                    <a:ext uri="{FF2B5EF4-FFF2-40B4-BE49-F238E27FC236}">
                      <a16:creationId xmlns:a16="http://schemas.microsoft.com/office/drawing/2014/main" id="{6C2FD4AA-215F-4ADB-BE6A-CF4DE32D1BED}"/>
                    </a:ext>
                  </a:extLst>
                </p:cNvPr>
                <p:cNvPicPr/>
                <p:nvPr/>
              </p:nvPicPr>
              <p:blipFill>
                <a:blip r:embed="rId1013"/>
                <a:stretch>
                  <a:fillRect/>
                </a:stretch>
              </p:blipFill>
              <p:spPr>
                <a:xfrm>
                  <a:off x="7938653" y="6261907"/>
                  <a:ext cx="33048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1014">
              <p14:nvContentPartPr>
                <p14:cNvPr id="635" name="Freihand 634">
                  <a:extLst>
                    <a:ext uri="{FF2B5EF4-FFF2-40B4-BE49-F238E27FC236}">
                      <a16:creationId xmlns:a16="http://schemas.microsoft.com/office/drawing/2014/main" id="{75C63AAC-79D8-4CD5-889A-85AD6D916FBF}"/>
                    </a:ext>
                  </a:extLst>
                </p14:cNvPr>
                <p14:cNvContentPartPr/>
                <p14:nvPr/>
              </p14:nvContentPartPr>
              <p14:xfrm>
                <a:off x="8239613" y="6265507"/>
                <a:ext cx="87120" cy="43560"/>
              </p14:xfrm>
            </p:contentPart>
          </mc:Choice>
          <mc:Fallback>
            <p:pic>
              <p:nvPicPr>
                <p:cNvPr id="635" name="Freihand 634">
                  <a:extLst>
                    <a:ext uri="{FF2B5EF4-FFF2-40B4-BE49-F238E27FC236}">
                      <a16:creationId xmlns:a16="http://schemas.microsoft.com/office/drawing/2014/main" id="{75C63AAC-79D8-4CD5-889A-85AD6D916FBF}"/>
                    </a:ext>
                  </a:extLst>
                </p:cNvPr>
                <p:cNvPicPr/>
                <p:nvPr/>
              </p:nvPicPr>
              <p:blipFill>
                <a:blip r:embed="rId1015"/>
                <a:stretch>
                  <a:fillRect/>
                </a:stretch>
              </p:blipFill>
              <p:spPr>
                <a:xfrm>
                  <a:off x="8235293" y="6261187"/>
                  <a:ext cx="9576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1016">
              <p14:nvContentPartPr>
                <p14:cNvPr id="636" name="Freihand 635">
                  <a:extLst>
                    <a:ext uri="{FF2B5EF4-FFF2-40B4-BE49-F238E27FC236}">
                      <a16:creationId xmlns:a16="http://schemas.microsoft.com/office/drawing/2014/main" id="{42CAA4F3-6E7B-4C37-AE05-B14AF9DC5B21}"/>
                    </a:ext>
                  </a:extLst>
                </p14:cNvPr>
                <p14:cNvContentPartPr/>
                <p14:nvPr/>
              </p14:nvContentPartPr>
              <p14:xfrm>
                <a:off x="8265173" y="6301147"/>
                <a:ext cx="177840" cy="168480"/>
              </p14:xfrm>
            </p:contentPart>
          </mc:Choice>
          <mc:Fallback>
            <p:pic>
              <p:nvPicPr>
                <p:cNvPr id="636" name="Freihand 635">
                  <a:extLst>
                    <a:ext uri="{FF2B5EF4-FFF2-40B4-BE49-F238E27FC236}">
                      <a16:creationId xmlns:a16="http://schemas.microsoft.com/office/drawing/2014/main" id="{42CAA4F3-6E7B-4C37-AE05-B14AF9DC5B21}"/>
                    </a:ext>
                  </a:extLst>
                </p:cNvPr>
                <p:cNvPicPr/>
                <p:nvPr/>
              </p:nvPicPr>
              <p:blipFill>
                <a:blip r:embed="rId1017"/>
                <a:stretch>
                  <a:fillRect/>
                </a:stretch>
              </p:blipFill>
              <p:spPr>
                <a:xfrm>
                  <a:off x="8260853" y="6296827"/>
                  <a:ext cx="186480" cy="177120"/>
                </a:xfrm>
                <a:prstGeom prst="rect">
                  <a:avLst/>
                </a:prstGeom>
              </p:spPr>
            </p:pic>
          </mc:Fallback>
        </mc:AlternateContent>
      </p:grpSp>
      <p:grpSp>
        <p:nvGrpSpPr>
          <p:cNvPr id="656" name="Gruppieren 655">
            <a:extLst>
              <a:ext uri="{FF2B5EF4-FFF2-40B4-BE49-F238E27FC236}">
                <a16:creationId xmlns:a16="http://schemas.microsoft.com/office/drawing/2014/main" id="{B0EC379A-1B09-4521-BFF5-B5C9DCC4D0EE}"/>
              </a:ext>
            </a:extLst>
          </p:cNvPr>
          <p:cNvGrpSpPr/>
          <p:nvPr/>
        </p:nvGrpSpPr>
        <p:grpSpPr>
          <a:xfrm>
            <a:off x="6383093" y="6543787"/>
            <a:ext cx="1884960" cy="262080"/>
            <a:chOff x="6383093" y="6543787"/>
            <a:chExt cx="1884960" cy="262080"/>
          </a:xfrm>
        </p:grpSpPr>
        <mc:AlternateContent xmlns:mc="http://schemas.openxmlformats.org/markup-compatibility/2006">
          <mc:Choice xmlns:p14="http://schemas.microsoft.com/office/powerpoint/2010/main" Requires="p14">
            <p:contentPart p14:bwMode="auto" r:id="rId1018">
              <p14:nvContentPartPr>
                <p14:cNvPr id="638" name="Freihand 637">
                  <a:extLst>
                    <a:ext uri="{FF2B5EF4-FFF2-40B4-BE49-F238E27FC236}">
                      <a16:creationId xmlns:a16="http://schemas.microsoft.com/office/drawing/2014/main" id="{EAB055E1-D51A-4195-BB63-BF029F222ECA}"/>
                    </a:ext>
                  </a:extLst>
                </p14:cNvPr>
                <p14:cNvContentPartPr/>
                <p14:nvPr/>
              </p14:nvContentPartPr>
              <p14:xfrm>
                <a:off x="6383093" y="6555667"/>
                <a:ext cx="303480" cy="140400"/>
              </p14:xfrm>
            </p:contentPart>
          </mc:Choice>
          <mc:Fallback>
            <p:pic>
              <p:nvPicPr>
                <p:cNvPr id="638" name="Freihand 637">
                  <a:extLst>
                    <a:ext uri="{FF2B5EF4-FFF2-40B4-BE49-F238E27FC236}">
                      <a16:creationId xmlns:a16="http://schemas.microsoft.com/office/drawing/2014/main" id="{EAB055E1-D51A-4195-BB63-BF029F222ECA}"/>
                    </a:ext>
                  </a:extLst>
                </p:cNvPr>
                <p:cNvPicPr/>
                <p:nvPr/>
              </p:nvPicPr>
              <p:blipFill>
                <a:blip r:embed="rId1019"/>
                <a:stretch>
                  <a:fillRect/>
                </a:stretch>
              </p:blipFill>
              <p:spPr>
                <a:xfrm>
                  <a:off x="6378773" y="6551347"/>
                  <a:ext cx="31212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1020">
              <p14:nvContentPartPr>
                <p14:cNvPr id="639" name="Freihand 638">
                  <a:extLst>
                    <a:ext uri="{FF2B5EF4-FFF2-40B4-BE49-F238E27FC236}">
                      <a16:creationId xmlns:a16="http://schemas.microsoft.com/office/drawing/2014/main" id="{EAD38BFD-D874-4B6C-B235-AF708E1D8BBF}"/>
                    </a:ext>
                  </a:extLst>
                </p14:cNvPr>
                <p14:cNvContentPartPr/>
                <p14:nvPr/>
              </p14:nvContentPartPr>
              <p14:xfrm>
                <a:off x="6715013" y="6552067"/>
                <a:ext cx="40320" cy="135000"/>
              </p14:xfrm>
            </p:contentPart>
          </mc:Choice>
          <mc:Fallback>
            <p:pic>
              <p:nvPicPr>
                <p:cNvPr id="639" name="Freihand 638">
                  <a:extLst>
                    <a:ext uri="{FF2B5EF4-FFF2-40B4-BE49-F238E27FC236}">
                      <a16:creationId xmlns:a16="http://schemas.microsoft.com/office/drawing/2014/main" id="{EAD38BFD-D874-4B6C-B235-AF708E1D8BBF}"/>
                    </a:ext>
                  </a:extLst>
                </p:cNvPr>
                <p:cNvPicPr/>
                <p:nvPr/>
              </p:nvPicPr>
              <p:blipFill>
                <a:blip r:embed="rId1021"/>
                <a:stretch>
                  <a:fillRect/>
                </a:stretch>
              </p:blipFill>
              <p:spPr>
                <a:xfrm>
                  <a:off x="6710693" y="6547747"/>
                  <a:ext cx="4896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1022">
              <p14:nvContentPartPr>
                <p14:cNvPr id="640" name="Freihand 639">
                  <a:extLst>
                    <a:ext uri="{FF2B5EF4-FFF2-40B4-BE49-F238E27FC236}">
                      <a16:creationId xmlns:a16="http://schemas.microsoft.com/office/drawing/2014/main" id="{CABDF638-BD43-4939-89D1-B75841687914}"/>
                    </a:ext>
                  </a:extLst>
                </p14:cNvPr>
                <p14:cNvContentPartPr/>
                <p14:nvPr/>
              </p14:nvContentPartPr>
              <p14:xfrm>
                <a:off x="6726173" y="6543787"/>
                <a:ext cx="111600" cy="72000"/>
              </p14:xfrm>
            </p:contentPart>
          </mc:Choice>
          <mc:Fallback>
            <p:pic>
              <p:nvPicPr>
                <p:cNvPr id="640" name="Freihand 639">
                  <a:extLst>
                    <a:ext uri="{FF2B5EF4-FFF2-40B4-BE49-F238E27FC236}">
                      <a16:creationId xmlns:a16="http://schemas.microsoft.com/office/drawing/2014/main" id="{CABDF638-BD43-4939-89D1-B75841687914}"/>
                    </a:ext>
                  </a:extLst>
                </p:cNvPr>
                <p:cNvPicPr/>
                <p:nvPr/>
              </p:nvPicPr>
              <p:blipFill>
                <a:blip r:embed="rId1023"/>
                <a:stretch>
                  <a:fillRect/>
                </a:stretch>
              </p:blipFill>
              <p:spPr>
                <a:xfrm>
                  <a:off x="6721853" y="6539467"/>
                  <a:ext cx="12024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1024">
              <p14:nvContentPartPr>
                <p14:cNvPr id="641" name="Freihand 640">
                  <a:extLst>
                    <a:ext uri="{FF2B5EF4-FFF2-40B4-BE49-F238E27FC236}">
                      <a16:creationId xmlns:a16="http://schemas.microsoft.com/office/drawing/2014/main" id="{9F1A7008-EE7F-42B0-AC22-FA92DD17139B}"/>
                    </a:ext>
                  </a:extLst>
                </p14:cNvPr>
                <p14:cNvContentPartPr/>
                <p14:nvPr/>
              </p14:nvContentPartPr>
              <p14:xfrm>
                <a:off x="6731573" y="6639907"/>
                <a:ext cx="159840" cy="70560"/>
              </p14:xfrm>
            </p:contentPart>
          </mc:Choice>
          <mc:Fallback>
            <p:pic>
              <p:nvPicPr>
                <p:cNvPr id="641" name="Freihand 640">
                  <a:extLst>
                    <a:ext uri="{FF2B5EF4-FFF2-40B4-BE49-F238E27FC236}">
                      <a16:creationId xmlns:a16="http://schemas.microsoft.com/office/drawing/2014/main" id="{9F1A7008-EE7F-42B0-AC22-FA92DD17139B}"/>
                    </a:ext>
                  </a:extLst>
                </p:cNvPr>
                <p:cNvPicPr/>
                <p:nvPr/>
              </p:nvPicPr>
              <p:blipFill>
                <a:blip r:embed="rId1025"/>
                <a:stretch>
                  <a:fillRect/>
                </a:stretch>
              </p:blipFill>
              <p:spPr>
                <a:xfrm>
                  <a:off x="6727253" y="6635587"/>
                  <a:ext cx="16848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1026">
              <p14:nvContentPartPr>
                <p14:cNvPr id="642" name="Freihand 641">
                  <a:extLst>
                    <a:ext uri="{FF2B5EF4-FFF2-40B4-BE49-F238E27FC236}">
                      <a16:creationId xmlns:a16="http://schemas.microsoft.com/office/drawing/2014/main" id="{77CAC6EC-7A33-4247-8AEE-738694B58659}"/>
                    </a:ext>
                  </a:extLst>
                </p14:cNvPr>
                <p14:cNvContentPartPr/>
                <p14:nvPr/>
              </p14:nvContentPartPr>
              <p14:xfrm>
                <a:off x="6904733" y="6631267"/>
                <a:ext cx="86760" cy="80280"/>
              </p14:xfrm>
            </p:contentPart>
          </mc:Choice>
          <mc:Fallback>
            <p:pic>
              <p:nvPicPr>
                <p:cNvPr id="642" name="Freihand 641">
                  <a:extLst>
                    <a:ext uri="{FF2B5EF4-FFF2-40B4-BE49-F238E27FC236}">
                      <a16:creationId xmlns:a16="http://schemas.microsoft.com/office/drawing/2014/main" id="{77CAC6EC-7A33-4247-8AEE-738694B58659}"/>
                    </a:ext>
                  </a:extLst>
                </p:cNvPr>
                <p:cNvPicPr/>
                <p:nvPr/>
              </p:nvPicPr>
              <p:blipFill>
                <a:blip r:embed="rId1027"/>
                <a:stretch>
                  <a:fillRect/>
                </a:stretch>
              </p:blipFill>
              <p:spPr>
                <a:xfrm>
                  <a:off x="6900413" y="6626947"/>
                  <a:ext cx="9540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1028">
              <p14:nvContentPartPr>
                <p14:cNvPr id="643" name="Freihand 642">
                  <a:extLst>
                    <a:ext uri="{FF2B5EF4-FFF2-40B4-BE49-F238E27FC236}">
                      <a16:creationId xmlns:a16="http://schemas.microsoft.com/office/drawing/2014/main" id="{6BC7E5E8-137C-4143-B1FF-E2EFAAE52EF3}"/>
                    </a:ext>
                  </a:extLst>
                </p14:cNvPr>
                <p14:cNvContentPartPr/>
                <p14:nvPr/>
              </p14:nvContentPartPr>
              <p14:xfrm>
                <a:off x="6962693" y="6632707"/>
                <a:ext cx="83880" cy="173160"/>
              </p14:xfrm>
            </p:contentPart>
          </mc:Choice>
          <mc:Fallback>
            <p:pic>
              <p:nvPicPr>
                <p:cNvPr id="643" name="Freihand 642">
                  <a:extLst>
                    <a:ext uri="{FF2B5EF4-FFF2-40B4-BE49-F238E27FC236}">
                      <a16:creationId xmlns:a16="http://schemas.microsoft.com/office/drawing/2014/main" id="{6BC7E5E8-137C-4143-B1FF-E2EFAAE52EF3}"/>
                    </a:ext>
                  </a:extLst>
                </p:cNvPr>
                <p:cNvPicPr/>
                <p:nvPr/>
              </p:nvPicPr>
              <p:blipFill>
                <a:blip r:embed="rId1029"/>
                <a:stretch>
                  <a:fillRect/>
                </a:stretch>
              </p:blipFill>
              <p:spPr>
                <a:xfrm>
                  <a:off x="6958373" y="6628387"/>
                  <a:ext cx="9252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1030">
              <p14:nvContentPartPr>
                <p14:cNvPr id="644" name="Freihand 643">
                  <a:extLst>
                    <a:ext uri="{FF2B5EF4-FFF2-40B4-BE49-F238E27FC236}">
                      <a16:creationId xmlns:a16="http://schemas.microsoft.com/office/drawing/2014/main" id="{571739E2-55F4-4EE9-ACA5-D8E4A5584378}"/>
                    </a:ext>
                  </a:extLst>
                </p14:cNvPr>
                <p14:cNvContentPartPr/>
                <p14:nvPr/>
              </p14:nvContentPartPr>
              <p14:xfrm>
                <a:off x="7079333" y="6637387"/>
                <a:ext cx="249120" cy="54000"/>
              </p14:xfrm>
            </p:contentPart>
          </mc:Choice>
          <mc:Fallback>
            <p:pic>
              <p:nvPicPr>
                <p:cNvPr id="644" name="Freihand 643">
                  <a:extLst>
                    <a:ext uri="{FF2B5EF4-FFF2-40B4-BE49-F238E27FC236}">
                      <a16:creationId xmlns:a16="http://schemas.microsoft.com/office/drawing/2014/main" id="{571739E2-55F4-4EE9-ACA5-D8E4A5584378}"/>
                    </a:ext>
                  </a:extLst>
                </p:cNvPr>
                <p:cNvPicPr/>
                <p:nvPr/>
              </p:nvPicPr>
              <p:blipFill>
                <a:blip r:embed="rId1031"/>
                <a:stretch>
                  <a:fillRect/>
                </a:stretch>
              </p:blipFill>
              <p:spPr>
                <a:xfrm>
                  <a:off x="7075013" y="6633067"/>
                  <a:ext cx="25776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1032">
              <p14:nvContentPartPr>
                <p14:cNvPr id="645" name="Freihand 644">
                  <a:extLst>
                    <a:ext uri="{FF2B5EF4-FFF2-40B4-BE49-F238E27FC236}">
                      <a16:creationId xmlns:a16="http://schemas.microsoft.com/office/drawing/2014/main" id="{9104B811-AD4A-4892-8786-AC21DBD4F413}"/>
                    </a:ext>
                  </a:extLst>
                </p14:cNvPr>
                <p14:cNvContentPartPr/>
                <p14:nvPr/>
              </p14:nvContentPartPr>
              <p14:xfrm>
                <a:off x="7315493" y="6581227"/>
                <a:ext cx="32040" cy="33120"/>
              </p14:xfrm>
            </p:contentPart>
          </mc:Choice>
          <mc:Fallback>
            <p:pic>
              <p:nvPicPr>
                <p:cNvPr id="645" name="Freihand 644">
                  <a:extLst>
                    <a:ext uri="{FF2B5EF4-FFF2-40B4-BE49-F238E27FC236}">
                      <a16:creationId xmlns:a16="http://schemas.microsoft.com/office/drawing/2014/main" id="{9104B811-AD4A-4892-8786-AC21DBD4F413}"/>
                    </a:ext>
                  </a:extLst>
                </p:cNvPr>
                <p:cNvPicPr/>
                <p:nvPr/>
              </p:nvPicPr>
              <p:blipFill>
                <a:blip r:embed="rId1033"/>
                <a:stretch>
                  <a:fillRect/>
                </a:stretch>
              </p:blipFill>
              <p:spPr>
                <a:xfrm>
                  <a:off x="7311173" y="6576907"/>
                  <a:ext cx="40680" cy="41760"/>
                </a:xfrm>
                <a:prstGeom prst="rect">
                  <a:avLst/>
                </a:prstGeom>
              </p:spPr>
            </p:pic>
          </mc:Fallback>
        </mc:AlternateContent>
        <mc:AlternateContent xmlns:mc="http://schemas.openxmlformats.org/markup-compatibility/2006">
          <mc:Choice xmlns:p14="http://schemas.microsoft.com/office/powerpoint/2010/main" Requires="p14">
            <p:contentPart p14:bwMode="auto" r:id="rId1034">
              <p14:nvContentPartPr>
                <p14:cNvPr id="646" name="Freihand 645">
                  <a:extLst>
                    <a:ext uri="{FF2B5EF4-FFF2-40B4-BE49-F238E27FC236}">
                      <a16:creationId xmlns:a16="http://schemas.microsoft.com/office/drawing/2014/main" id="{DB473C2B-8AB3-4B52-A9FC-7EF1C1F027ED}"/>
                    </a:ext>
                  </a:extLst>
                </p14:cNvPr>
                <p14:cNvContentPartPr/>
                <p14:nvPr/>
              </p14:nvContentPartPr>
              <p14:xfrm>
                <a:off x="7362293" y="6617227"/>
                <a:ext cx="50400" cy="63360"/>
              </p14:xfrm>
            </p:contentPart>
          </mc:Choice>
          <mc:Fallback>
            <p:pic>
              <p:nvPicPr>
                <p:cNvPr id="646" name="Freihand 645">
                  <a:extLst>
                    <a:ext uri="{FF2B5EF4-FFF2-40B4-BE49-F238E27FC236}">
                      <a16:creationId xmlns:a16="http://schemas.microsoft.com/office/drawing/2014/main" id="{DB473C2B-8AB3-4B52-A9FC-7EF1C1F027ED}"/>
                    </a:ext>
                  </a:extLst>
                </p:cNvPr>
                <p:cNvPicPr/>
                <p:nvPr/>
              </p:nvPicPr>
              <p:blipFill>
                <a:blip r:embed="rId1035"/>
                <a:stretch>
                  <a:fillRect/>
                </a:stretch>
              </p:blipFill>
              <p:spPr>
                <a:xfrm>
                  <a:off x="7357973" y="6612907"/>
                  <a:ext cx="5904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1036">
              <p14:nvContentPartPr>
                <p14:cNvPr id="647" name="Freihand 646">
                  <a:extLst>
                    <a:ext uri="{FF2B5EF4-FFF2-40B4-BE49-F238E27FC236}">
                      <a16:creationId xmlns:a16="http://schemas.microsoft.com/office/drawing/2014/main" id="{480F18B9-1E79-4433-AB76-8AB903C09751}"/>
                    </a:ext>
                  </a:extLst>
                </p14:cNvPr>
                <p14:cNvContentPartPr/>
                <p14:nvPr/>
              </p14:nvContentPartPr>
              <p14:xfrm>
                <a:off x="7406213" y="6611827"/>
                <a:ext cx="55440" cy="78840"/>
              </p14:xfrm>
            </p:contentPart>
          </mc:Choice>
          <mc:Fallback>
            <p:pic>
              <p:nvPicPr>
                <p:cNvPr id="647" name="Freihand 646">
                  <a:extLst>
                    <a:ext uri="{FF2B5EF4-FFF2-40B4-BE49-F238E27FC236}">
                      <a16:creationId xmlns:a16="http://schemas.microsoft.com/office/drawing/2014/main" id="{480F18B9-1E79-4433-AB76-8AB903C09751}"/>
                    </a:ext>
                  </a:extLst>
                </p:cNvPr>
                <p:cNvPicPr/>
                <p:nvPr/>
              </p:nvPicPr>
              <p:blipFill>
                <a:blip r:embed="rId1037"/>
                <a:stretch>
                  <a:fillRect/>
                </a:stretch>
              </p:blipFill>
              <p:spPr>
                <a:xfrm>
                  <a:off x="7401893" y="6607507"/>
                  <a:ext cx="6408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1038">
              <p14:nvContentPartPr>
                <p14:cNvPr id="648" name="Freihand 647">
                  <a:extLst>
                    <a:ext uri="{FF2B5EF4-FFF2-40B4-BE49-F238E27FC236}">
                      <a16:creationId xmlns:a16="http://schemas.microsoft.com/office/drawing/2014/main" id="{3292F45B-A9E7-41C0-8042-20A6C486D07C}"/>
                    </a:ext>
                  </a:extLst>
                </p14:cNvPr>
                <p14:cNvContentPartPr/>
                <p14:nvPr/>
              </p14:nvContentPartPr>
              <p14:xfrm>
                <a:off x="7482533" y="6574747"/>
                <a:ext cx="70920" cy="74160"/>
              </p14:xfrm>
            </p:contentPart>
          </mc:Choice>
          <mc:Fallback>
            <p:pic>
              <p:nvPicPr>
                <p:cNvPr id="648" name="Freihand 647">
                  <a:extLst>
                    <a:ext uri="{FF2B5EF4-FFF2-40B4-BE49-F238E27FC236}">
                      <a16:creationId xmlns:a16="http://schemas.microsoft.com/office/drawing/2014/main" id="{3292F45B-A9E7-41C0-8042-20A6C486D07C}"/>
                    </a:ext>
                  </a:extLst>
                </p:cNvPr>
                <p:cNvPicPr/>
                <p:nvPr/>
              </p:nvPicPr>
              <p:blipFill>
                <a:blip r:embed="rId1039"/>
                <a:stretch>
                  <a:fillRect/>
                </a:stretch>
              </p:blipFill>
              <p:spPr>
                <a:xfrm>
                  <a:off x="7478213" y="6570427"/>
                  <a:ext cx="7956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1040">
              <p14:nvContentPartPr>
                <p14:cNvPr id="649" name="Freihand 648">
                  <a:extLst>
                    <a:ext uri="{FF2B5EF4-FFF2-40B4-BE49-F238E27FC236}">
                      <a16:creationId xmlns:a16="http://schemas.microsoft.com/office/drawing/2014/main" id="{041B6894-5E64-42AE-8B86-7978B43CB89A}"/>
                    </a:ext>
                  </a:extLst>
                </p14:cNvPr>
                <p14:cNvContentPartPr/>
                <p14:nvPr/>
              </p14:nvContentPartPr>
              <p14:xfrm>
                <a:off x="7658213" y="6574387"/>
                <a:ext cx="296280" cy="59040"/>
              </p14:xfrm>
            </p:contentPart>
          </mc:Choice>
          <mc:Fallback>
            <p:pic>
              <p:nvPicPr>
                <p:cNvPr id="649" name="Freihand 648">
                  <a:extLst>
                    <a:ext uri="{FF2B5EF4-FFF2-40B4-BE49-F238E27FC236}">
                      <a16:creationId xmlns:a16="http://schemas.microsoft.com/office/drawing/2014/main" id="{041B6894-5E64-42AE-8B86-7978B43CB89A}"/>
                    </a:ext>
                  </a:extLst>
                </p:cNvPr>
                <p:cNvPicPr/>
                <p:nvPr/>
              </p:nvPicPr>
              <p:blipFill>
                <a:blip r:embed="rId1041"/>
                <a:stretch>
                  <a:fillRect/>
                </a:stretch>
              </p:blipFill>
              <p:spPr>
                <a:xfrm>
                  <a:off x="7653893" y="6570067"/>
                  <a:ext cx="30492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1042">
              <p14:nvContentPartPr>
                <p14:cNvPr id="650" name="Freihand 649">
                  <a:extLst>
                    <a:ext uri="{FF2B5EF4-FFF2-40B4-BE49-F238E27FC236}">
                      <a16:creationId xmlns:a16="http://schemas.microsoft.com/office/drawing/2014/main" id="{733A45C4-9416-4FCC-9F5F-8F1B0065D42B}"/>
                    </a:ext>
                  </a:extLst>
                </p14:cNvPr>
                <p14:cNvContentPartPr/>
                <p14:nvPr/>
              </p14:nvContentPartPr>
              <p14:xfrm>
                <a:off x="8020013" y="6550627"/>
                <a:ext cx="234360" cy="76680"/>
              </p14:xfrm>
            </p:contentPart>
          </mc:Choice>
          <mc:Fallback>
            <p:pic>
              <p:nvPicPr>
                <p:cNvPr id="650" name="Freihand 649">
                  <a:extLst>
                    <a:ext uri="{FF2B5EF4-FFF2-40B4-BE49-F238E27FC236}">
                      <a16:creationId xmlns:a16="http://schemas.microsoft.com/office/drawing/2014/main" id="{733A45C4-9416-4FCC-9F5F-8F1B0065D42B}"/>
                    </a:ext>
                  </a:extLst>
                </p:cNvPr>
                <p:cNvPicPr/>
                <p:nvPr/>
              </p:nvPicPr>
              <p:blipFill>
                <a:blip r:embed="rId1043"/>
                <a:stretch>
                  <a:fillRect/>
                </a:stretch>
              </p:blipFill>
              <p:spPr>
                <a:xfrm>
                  <a:off x="8015693" y="6546307"/>
                  <a:ext cx="24300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1044">
              <p14:nvContentPartPr>
                <p14:cNvPr id="651" name="Freihand 650">
                  <a:extLst>
                    <a:ext uri="{FF2B5EF4-FFF2-40B4-BE49-F238E27FC236}">
                      <a16:creationId xmlns:a16="http://schemas.microsoft.com/office/drawing/2014/main" id="{11865F6A-3590-4095-AF4D-590206CB7F30}"/>
                    </a:ext>
                  </a:extLst>
                </p14:cNvPr>
                <p14:cNvContentPartPr/>
                <p14:nvPr/>
              </p14:nvContentPartPr>
              <p14:xfrm>
                <a:off x="7656053" y="6694267"/>
                <a:ext cx="125640" cy="109440"/>
              </p14:xfrm>
            </p:contentPart>
          </mc:Choice>
          <mc:Fallback>
            <p:pic>
              <p:nvPicPr>
                <p:cNvPr id="651" name="Freihand 650">
                  <a:extLst>
                    <a:ext uri="{FF2B5EF4-FFF2-40B4-BE49-F238E27FC236}">
                      <a16:creationId xmlns:a16="http://schemas.microsoft.com/office/drawing/2014/main" id="{11865F6A-3590-4095-AF4D-590206CB7F30}"/>
                    </a:ext>
                  </a:extLst>
                </p:cNvPr>
                <p:cNvPicPr/>
                <p:nvPr/>
              </p:nvPicPr>
              <p:blipFill>
                <a:blip r:embed="rId1045"/>
                <a:stretch>
                  <a:fillRect/>
                </a:stretch>
              </p:blipFill>
              <p:spPr>
                <a:xfrm>
                  <a:off x="7651733" y="6689947"/>
                  <a:ext cx="13428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1046">
              <p14:nvContentPartPr>
                <p14:cNvPr id="652" name="Freihand 651">
                  <a:extLst>
                    <a:ext uri="{FF2B5EF4-FFF2-40B4-BE49-F238E27FC236}">
                      <a16:creationId xmlns:a16="http://schemas.microsoft.com/office/drawing/2014/main" id="{6A7EC438-C2AC-4C0D-A8F4-85400528D8F5}"/>
                    </a:ext>
                  </a:extLst>
                </p14:cNvPr>
                <p14:cNvContentPartPr/>
                <p14:nvPr/>
              </p14:nvContentPartPr>
              <p14:xfrm>
                <a:off x="7655333" y="6744307"/>
                <a:ext cx="128160" cy="6480"/>
              </p14:xfrm>
            </p:contentPart>
          </mc:Choice>
          <mc:Fallback>
            <p:pic>
              <p:nvPicPr>
                <p:cNvPr id="652" name="Freihand 651">
                  <a:extLst>
                    <a:ext uri="{FF2B5EF4-FFF2-40B4-BE49-F238E27FC236}">
                      <a16:creationId xmlns:a16="http://schemas.microsoft.com/office/drawing/2014/main" id="{6A7EC438-C2AC-4C0D-A8F4-85400528D8F5}"/>
                    </a:ext>
                  </a:extLst>
                </p:cNvPr>
                <p:cNvPicPr/>
                <p:nvPr/>
              </p:nvPicPr>
              <p:blipFill>
                <a:blip r:embed="rId1047"/>
                <a:stretch>
                  <a:fillRect/>
                </a:stretch>
              </p:blipFill>
              <p:spPr>
                <a:xfrm>
                  <a:off x="7651013" y="6739987"/>
                  <a:ext cx="13680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1048">
              <p14:nvContentPartPr>
                <p14:cNvPr id="653" name="Freihand 652">
                  <a:extLst>
                    <a:ext uri="{FF2B5EF4-FFF2-40B4-BE49-F238E27FC236}">
                      <a16:creationId xmlns:a16="http://schemas.microsoft.com/office/drawing/2014/main" id="{D7DA5D7D-3320-4B2D-84B1-D8808F53D6FB}"/>
                    </a:ext>
                  </a:extLst>
                </p14:cNvPr>
                <p14:cNvContentPartPr/>
                <p14:nvPr/>
              </p14:nvContentPartPr>
              <p14:xfrm>
                <a:off x="7816973" y="6744307"/>
                <a:ext cx="95400" cy="55080"/>
              </p14:xfrm>
            </p:contentPart>
          </mc:Choice>
          <mc:Fallback>
            <p:pic>
              <p:nvPicPr>
                <p:cNvPr id="653" name="Freihand 652">
                  <a:extLst>
                    <a:ext uri="{FF2B5EF4-FFF2-40B4-BE49-F238E27FC236}">
                      <a16:creationId xmlns:a16="http://schemas.microsoft.com/office/drawing/2014/main" id="{D7DA5D7D-3320-4B2D-84B1-D8808F53D6FB}"/>
                    </a:ext>
                  </a:extLst>
                </p:cNvPr>
                <p:cNvPicPr/>
                <p:nvPr/>
              </p:nvPicPr>
              <p:blipFill>
                <a:blip r:embed="rId1049"/>
                <a:stretch>
                  <a:fillRect/>
                </a:stretch>
              </p:blipFill>
              <p:spPr>
                <a:xfrm>
                  <a:off x="7812653" y="6739987"/>
                  <a:ext cx="10404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1050">
              <p14:nvContentPartPr>
                <p14:cNvPr id="654" name="Freihand 653">
                  <a:extLst>
                    <a:ext uri="{FF2B5EF4-FFF2-40B4-BE49-F238E27FC236}">
                      <a16:creationId xmlns:a16="http://schemas.microsoft.com/office/drawing/2014/main" id="{9D7953AB-11B0-4C55-BAE4-130493D1B348}"/>
                    </a:ext>
                  </a:extLst>
                </p14:cNvPr>
                <p14:cNvContentPartPr/>
                <p14:nvPr/>
              </p14:nvContentPartPr>
              <p14:xfrm>
                <a:off x="7910573" y="6702187"/>
                <a:ext cx="102240" cy="103320"/>
              </p14:xfrm>
            </p:contentPart>
          </mc:Choice>
          <mc:Fallback>
            <p:pic>
              <p:nvPicPr>
                <p:cNvPr id="654" name="Freihand 653">
                  <a:extLst>
                    <a:ext uri="{FF2B5EF4-FFF2-40B4-BE49-F238E27FC236}">
                      <a16:creationId xmlns:a16="http://schemas.microsoft.com/office/drawing/2014/main" id="{9D7953AB-11B0-4C55-BAE4-130493D1B348}"/>
                    </a:ext>
                  </a:extLst>
                </p:cNvPr>
                <p:cNvPicPr/>
                <p:nvPr/>
              </p:nvPicPr>
              <p:blipFill>
                <a:blip r:embed="rId1051"/>
                <a:stretch>
                  <a:fillRect/>
                </a:stretch>
              </p:blipFill>
              <p:spPr>
                <a:xfrm>
                  <a:off x="7906253" y="6697867"/>
                  <a:ext cx="11088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1052">
              <p14:nvContentPartPr>
                <p14:cNvPr id="655" name="Freihand 654">
                  <a:extLst>
                    <a:ext uri="{FF2B5EF4-FFF2-40B4-BE49-F238E27FC236}">
                      <a16:creationId xmlns:a16="http://schemas.microsoft.com/office/drawing/2014/main" id="{B2BCA23D-412A-4CA6-891F-E6D720BC3AD3}"/>
                    </a:ext>
                  </a:extLst>
                </p14:cNvPr>
                <p14:cNvContentPartPr/>
                <p14:nvPr/>
              </p14:nvContentPartPr>
              <p14:xfrm>
                <a:off x="8029733" y="6714787"/>
                <a:ext cx="238320" cy="54000"/>
              </p14:xfrm>
            </p:contentPart>
          </mc:Choice>
          <mc:Fallback>
            <p:pic>
              <p:nvPicPr>
                <p:cNvPr id="655" name="Freihand 654">
                  <a:extLst>
                    <a:ext uri="{FF2B5EF4-FFF2-40B4-BE49-F238E27FC236}">
                      <a16:creationId xmlns:a16="http://schemas.microsoft.com/office/drawing/2014/main" id="{B2BCA23D-412A-4CA6-891F-E6D720BC3AD3}"/>
                    </a:ext>
                  </a:extLst>
                </p:cNvPr>
                <p:cNvPicPr/>
                <p:nvPr/>
              </p:nvPicPr>
              <p:blipFill>
                <a:blip r:embed="rId1053"/>
                <a:stretch>
                  <a:fillRect/>
                </a:stretch>
              </p:blipFill>
              <p:spPr>
                <a:xfrm>
                  <a:off x="8025413" y="6710467"/>
                  <a:ext cx="246960" cy="62640"/>
                </a:xfrm>
                <a:prstGeom prst="rect">
                  <a:avLst/>
                </a:prstGeom>
              </p:spPr>
            </p:pic>
          </mc:Fallback>
        </mc:AlternateContent>
      </p:grpSp>
    </p:spTree>
    <p:extLst>
      <p:ext uri="{BB962C8B-B14F-4D97-AF65-F5344CB8AC3E}">
        <p14:creationId xmlns:p14="http://schemas.microsoft.com/office/powerpoint/2010/main" val="405423110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160D1135-1FA0-53B7-684B-639C9147822D}"/>
              </a:ext>
            </a:extLst>
          </p:cNvPr>
          <p:cNvPicPr>
            <a:picLocks noChangeAspect="1"/>
          </p:cNvPicPr>
          <p:nvPr/>
        </p:nvPicPr>
        <p:blipFill>
          <a:blip r:embed="rId3"/>
          <a:stretch>
            <a:fillRect/>
          </a:stretch>
        </p:blipFill>
        <p:spPr>
          <a:xfrm>
            <a:off x="71120" y="0"/>
            <a:ext cx="8732260" cy="6604000"/>
          </a:xfrm>
          <a:prstGeom prst="rect">
            <a:avLst/>
          </a:prstGeom>
        </p:spPr>
      </p:pic>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03A0523D-8609-456E-B956-ED37C9E72B47}"/>
                  </a:ext>
                </a:extLst>
              </p14:cNvPr>
              <p14:cNvContentPartPr/>
              <p14:nvPr/>
            </p14:nvContentPartPr>
            <p14:xfrm>
              <a:off x="2987573" y="5555227"/>
              <a:ext cx="3616920" cy="99720"/>
            </p14:xfrm>
          </p:contentPart>
        </mc:Choice>
        <mc:Fallback>
          <p:pic>
            <p:nvPicPr>
              <p:cNvPr id="2" name="Freihand 1">
                <a:extLst>
                  <a:ext uri="{FF2B5EF4-FFF2-40B4-BE49-F238E27FC236}">
                    <a16:creationId xmlns:a16="http://schemas.microsoft.com/office/drawing/2014/main" id="{03A0523D-8609-456E-B956-ED37C9E72B47}"/>
                  </a:ext>
                </a:extLst>
              </p:cNvPr>
              <p:cNvPicPr/>
              <p:nvPr/>
            </p:nvPicPr>
            <p:blipFill>
              <a:blip r:embed="rId5"/>
              <a:stretch>
                <a:fillRect/>
              </a:stretch>
            </p:blipFill>
            <p:spPr>
              <a:xfrm>
                <a:off x="2983253" y="5550907"/>
                <a:ext cx="362556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4" name="Freihand 3">
                <a:extLst>
                  <a:ext uri="{FF2B5EF4-FFF2-40B4-BE49-F238E27FC236}">
                    <a16:creationId xmlns:a16="http://schemas.microsoft.com/office/drawing/2014/main" id="{7AF7B8A4-8C99-4693-AD49-DBED2217BABC}"/>
                  </a:ext>
                </a:extLst>
              </p14:cNvPr>
              <p14:cNvContentPartPr/>
              <p14:nvPr/>
            </p14:nvContentPartPr>
            <p14:xfrm>
              <a:off x="3406253" y="5858347"/>
              <a:ext cx="2197440" cy="667440"/>
            </p14:xfrm>
          </p:contentPart>
        </mc:Choice>
        <mc:Fallback>
          <p:pic>
            <p:nvPicPr>
              <p:cNvPr id="4" name="Freihand 3">
                <a:extLst>
                  <a:ext uri="{FF2B5EF4-FFF2-40B4-BE49-F238E27FC236}">
                    <a16:creationId xmlns:a16="http://schemas.microsoft.com/office/drawing/2014/main" id="{7AF7B8A4-8C99-4693-AD49-DBED2217BABC}"/>
                  </a:ext>
                </a:extLst>
              </p:cNvPr>
              <p:cNvPicPr/>
              <p:nvPr/>
            </p:nvPicPr>
            <p:blipFill>
              <a:blip r:embed="rId7"/>
              <a:stretch>
                <a:fillRect/>
              </a:stretch>
            </p:blipFill>
            <p:spPr>
              <a:xfrm>
                <a:off x="3401933" y="5854027"/>
                <a:ext cx="2206080" cy="676080"/>
              </a:xfrm>
              <a:prstGeom prst="rect">
                <a:avLst/>
              </a:prstGeom>
            </p:spPr>
          </p:pic>
        </mc:Fallback>
      </mc:AlternateContent>
      <p:grpSp>
        <p:nvGrpSpPr>
          <p:cNvPr id="15" name="Gruppieren 14">
            <a:extLst>
              <a:ext uri="{FF2B5EF4-FFF2-40B4-BE49-F238E27FC236}">
                <a16:creationId xmlns:a16="http://schemas.microsoft.com/office/drawing/2014/main" id="{C3F0AE04-757D-4EC5-BCBE-FEDF1A2330C2}"/>
              </a:ext>
            </a:extLst>
          </p:cNvPr>
          <p:cNvGrpSpPr/>
          <p:nvPr/>
        </p:nvGrpSpPr>
        <p:grpSpPr>
          <a:xfrm>
            <a:off x="6365813" y="5658547"/>
            <a:ext cx="1896840" cy="1080000"/>
            <a:chOff x="6365813" y="5658547"/>
            <a:chExt cx="1896840" cy="1080000"/>
          </a:xfrm>
        </p:grpSpPr>
        <mc:AlternateContent xmlns:mc="http://schemas.openxmlformats.org/markup-compatibility/2006">
          <mc:Choice xmlns:p14="http://schemas.microsoft.com/office/powerpoint/2010/main" Requires="p14">
            <p:contentPart p14:bwMode="auto" r:id="rId8">
              <p14:nvContentPartPr>
                <p14:cNvPr id="5" name="Freihand 4">
                  <a:extLst>
                    <a:ext uri="{FF2B5EF4-FFF2-40B4-BE49-F238E27FC236}">
                      <a16:creationId xmlns:a16="http://schemas.microsoft.com/office/drawing/2014/main" id="{823D9698-A09E-4847-BF74-9EC1797B706B}"/>
                    </a:ext>
                  </a:extLst>
                </p14:cNvPr>
                <p14:cNvContentPartPr/>
                <p14:nvPr/>
              </p14:nvContentPartPr>
              <p14:xfrm>
                <a:off x="6698093" y="5816587"/>
                <a:ext cx="57600" cy="725760"/>
              </p14:xfrm>
            </p:contentPart>
          </mc:Choice>
          <mc:Fallback>
            <p:pic>
              <p:nvPicPr>
                <p:cNvPr id="5" name="Freihand 4">
                  <a:extLst>
                    <a:ext uri="{FF2B5EF4-FFF2-40B4-BE49-F238E27FC236}">
                      <a16:creationId xmlns:a16="http://schemas.microsoft.com/office/drawing/2014/main" id="{823D9698-A09E-4847-BF74-9EC1797B706B}"/>
                    </a:ext>
                  </a:extLst>
                </p:cNvPr>
                <p:cNvPicPr/>
                <p:nvPr/>
              </p:nvPicPr>
              <p:blipFill>
                <a:blip r:embed="rId9"/>
                <a:stretch>
                  <a:fillRect/>
                </a:stretch>
              </p:blipFill>
              <p:spPr>
                <a:xfrm>
                  <a:off x="6693773" y="5812267"/>
                  <a:ext cx="66240" cy="7344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6" name="Freihand 5">
                  <a:extLst>
                    <a:ext uri="{FF2B5EF4-FFF2-40B4-BE49-F238E27FC236}">
                      <a16:creationId xmlns:a16="http://schemas.microsoft.com/office/drawing/2014/main" id="{CB4315DE-B665-462A-877F-BECCB21EBA84}"/>
                    </a:ext>
                  </a:extLst>
                </p14:cNvPr>
                <p14:cNvContentPartPr/>
                <p14:nvPr/>
              </p14:nvContentPartPr>
              <p14:xfrm>
                <a:off x="6605573" y="6498427"/>
                <a:ext cx="1527480" cy="56520"/>
              </p14:xfrm>
            </p:contentPart>
          </mc:Choice>
          <mc:Fallback>
            <p:pic>
              <p:nvPicPr>
                <p:cNvPr id="6" name="Freihand 5">
                  <a:extLst>
                    <a:ext uri="{FF2B5EF4-FFF2-40B4-BE49-F238E27FC236}">
                      <a16:creationId xmlns:a16="http://schemas.microsoft.com/office/drawing/2014/main" id="{CB4315DE-B665-462A-877F-BECCB21EBA84}"/>
                    </a:ext>
                  </a:extLst>
                </p:cNvPr>
                <p:cNvPicPr/>
                <p:nvPr/>
              </p:nvPicPr>
              <p:blipFill>
                <a:blip r:embed="rId11"/>
                <a:stretch>
                  <a:fillRect/>
                </a:stretch>
              </p:blipFill>
              <p:spPr>
                <a:xfrm>
                  <a:off x="6601253" y="6494107"/>
                  <a:ext cx="1536120" cy="6516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7" name="Freihand 6">
                  <a:extLst>
                    <a:ext uri="{FF2B5EF4-FFF2-40B4-BE49-F238E27FC236}">
                      <a16:creationId xmlns:a16="http://schemas.microsoft.com/office/drawing/2014/main" id="{EDCEC1DC-306F-4D10-BF4C-81DDA27C325E}"/>
                    </a:ext>
                  </a:extLst>
                </p14:cNvPr>
                <p14:cNvContentPartPr/>
                <p14:nvPr/>
              </p14:nvContentPartPr>
              <p14:xfrm>
                <a:off x="7993733" y="6421027"/>
                <a:ext cx="268920" cy="252360"/>
              </p14:xfrm>
            </p:contentPart>
          </mc:Choice>
          <mc:Fallback>
            <p:pic>
              <p:nvPicPr>
                <p:cNvPr id="7" name="Freihand 6">
                  <a:extLst>
                    <a:ext uri="{FF2B5EF4-FFF2-40B4-BE49-F238E27FC236}">
                      <a16:creationId xmlns:a16="http://schemas.microsoft.com/office/drawing/2014/main" id="{EDCEC1DC-306F-4D10-BF4C-81DDA27C325E}"/>
                    </a:ext>
                  </a:extLst>
                </p:cNvPr>
                <p:cNvPicPr/>
                <p:nvPr/>
              </p:nvPicPr>
              <p:blipFill>
                <a:blip r:embed="rId13"/>
                <a:stretch>
                  <a:fillRect/>
                </a:stretch>
              </p:blipFill>
              <p:spPr>
                <a:xfrm>
                  <a:off x="7989413" y="6416707"/>
                  <a:ext cx="277560" cy="26100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8" name="Freihand 7">
                  <a:extLst>
                    <a:ext uri="{FF2B5EF4-FFF2-40B4-BE49-F238E27FC236}">
                      <a16:creationId xmlns:a16="http://schemas.microsoft.com/office/drawing/2014/main" id="{B816C523-EBB8-44E2-944C-FF728A35BE16}"/>
                    </a:ext>
                  </a:extLst>
                </p14:cNvPr>
                <p14:cNvContentPartPr/>
                <p14:nvPr/>
              </p14:nvContentPartPr>
              <p14:xfrm>
                <a:off x="6562373" y="5674027"/>
                <a:ext cx="390240" cy="198360"/>
              </p14:xfrm>
            </p:contentPart>
          </mc:Choice>
          <mc:Fallback>
            <p:pic>
              <p:nvPicPr>
                <p:cNvPr id="8" name="Freihand 7">
                  <a:extLst>
                    <a:ext uri="{FF2B5EF4-FFF2-40B4-BE49-F238E27FC236}">
                      <a16:creationId xmlns:a16="http://schemas.microsoft.com/office/drawing/2014/main" id="{B816C523-EBB8-44E2-944C-FF728A35BE16}"/>
                    </a:ext>
                  </a:extLst>
                </p:cNvPr>
                <p:cNvPicPr/>
                <p:nvPr/>
              </p:nvPicPr>
              <p:blipFill>
                <a:blip r:embed="rId15"/>
                <a:stretch>
                  <a:fillRect/>
                </a:stretch>
              </p:blipFill>
              <p:spPr>
                <a:xfrm>
                  <a:off x="6558053" y="5669707"/>
                  <a:ext cx="39888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0" name="Freihand 9">
                  <a:extLst>
                    <a:ext uri="{FF2B5EF4-FFF2-40B4-BE49-F238E27FC236}">
                      <a16:creationId xmlns:a16="http://schemas.microsoft.com/office/drawing/2014/main" id="{28C39541-FC05-45E7-836F-21F95AEF0BF9}"/>
                    </a:ext>
                  </a:extLst>
                </p14:cNvPr>
                <p14:cNvContentPartPr/>
                <p14:nvPr/>
              </p14:nvContentPartPr>
              <p14:xfrm>
                <a:off x="6365813" y="5658547"/>
                <a:ext cx="207000" cy="192600"/>
              </p14:xfrm>
            </p:contentPart>
          </mc:Choice>
          <mc:Fallback>
            <p:pic>
              <p:nvPicPr>
                <p:cNvPr id="10" name="Freihand 9">
                  <a:extLst>
                    <a:ext uri="{FF2B5EF4-FFF2-40B4-BE49-F238E27FC236}">
                      <a16:creationId xmlns:a16="http://schemas.microsoft.com/office/drawing/2014/main" id="{28C39541-FC05-45E7-836F-21F95AEF0BF9}"/>
                    </a:ext>
                  </a:extLst>
                </p:cNvPr>
                <p:cNvPicPr/>
                <p:nvPr/>
              </p:nvPicPr>
              <p:blipFill>
                <a:blip r:embed="rId17"/>
                <a:stretch>
                  <a:fillRect/>
                </a:stretch>
              </p:blipFill>
              <p:spPr>
                <a:xfrm>
                  <a:off x="6361493" y="5654227"/>
                  <a:ext cx="21564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2" name="Freihand 11">
                  <a:extLst>
                    <a:ext uri="{FF2B5EF4-FFF2-40B4-BE49-F238E27FC236}">
                      <a16:creationId xmlns:a16="http://schemas.microsoft.com/office/drawing/2014/main" id="{E790DE64-B9D5-4603-BBFA-4946BEFAC945}"/>
                    </a:ext>
                  </a:extLst>
                </p14:cNvPr>
                <p14:cNvContentPartPr/>
                <p14:nvPr/>
              </p14:nvContentPartPr>
              <p14:xfrm>
                <a:off x="7903013" y="6590587"/>
                <a:ext cx="170640" cy="147960"/>
              </p14:xfrm>
            </p:contentPart>
          </mc:Choice>
          <mc:Fallback>
            <p:pic>
              <p:nvPicPr>
                <p:cNvPr id="12" name="Freihand 11">
                  <a:extLst>
                    <a:ext uri="{FF2B5EF4-FFF2-40B4-BE49-F238E27FC236}">
                      <a16:creationId xmlns:a16="http://schemas.microsoft.com/office/drawing/2014/main" id="{E790DE64-B9D5-4603-BBFA-4946BEFAC945}"/>
                    </a:ext>
                  </a:extLst>
                </p:cNvPr>
                <p:cNvPicPr/>
                <p:nvPr/>
              </p:nvPicPr>
              <p:blipFill>
                <a:blip r:embed="rId19"/>
                <a:stretch>
                  <a:fillRect/>
                </a:stretch>
              </p:blipFill>
              <p:spPr>
                <a:xfrm>
                  <a:off x="7898693" y="6586267"/>
                  <a:ext cx="17928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3" name="Freihand 12">
                  <a:extLst>
                    <a:ext uri="{FF2B5EF4-FFF2-40B4-BE49-F238E27FC236}">
                      <a16:creationId xmlns:a16="http://schemas.microsoft.com/office/drawing/2014/main" id="{62B0A39A-A1CA-4D5F-BE23-EC1949862E4D}"/>
                    </a:ext>
                  </a:extLst>
                </p14:cNvPr>
                <p14:cNvContentPartPr/>
                <p14:nvPr/>
              </p14:nvContentPartPr>
              <p14:xfrm>
                <a:off x="7971413" y="6669067"/>
                <a:ext cx="84600" cy="56880"/>
              </p14:xfrm>
            </p:contentPart>
          </mc:Choice>
          <mc:Fallback>
            <p:pic>
              <p:nvPicPr>
                <p:cNvPr id="13" name="Freihand 12">
                  <a:extLst>
                    <a:ext uri="{FF2B5EF4-FFF2-40B4-BE49-F238E27FC236}">
                      <a16:creationId xmlns:a16="http://schemas.microsoft.com/office/drawing/2014/main" id="{62B0A39A-A1CA-4D5F-BE23-EC1949862E4D}"/>
                    </a:ext>
                  </a:extLst>
                </p:cNvPr>
                <p:cNvPicPr/>
                <p:nvPr/>
              </p:nvPicPr>
              <p:blipFill>
                <a:blip r:embed="rId21"/>
                <a:stretch>
                  <a:fillRect/>
                </a:stretch>
              </p:blipFill>
              <p:spPr>
                <a:xfrm>
                  <a:off x="7967093" y="6664747"/>
                  <a:ext cx="93240" cy="6552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4" name="Freihand 13">
                  <a:extLst>
                    <a:ext uri="{FF2B5EF4-FFF2-40B4-BE49-F238E27FC236}">
                      <a16:creationId xmlns:a16="http://schemas.microsoft.com/office/drawing/2014/main" id="{441D0BDD-E73C-460E-B810-AFCE847F7156}"/>
                    </a:ext>
                  </a:extLst>
                </p14:cNvPr>
                <p14:cNvContentPartPr/>
                <p14:nvPr/>
              </p14:nvContentPartPr>
              <p14:xfrm>
                <a:off x="6830213" y="5729467"/>
                <a:ext cx="1247760" cy="692640"/>
              </p14:xfrm>
            </p:contentPart>
          </mc:Choice>
          <mc:Fallback>
            <p:pic>
              <p:nvPicPr>
                <p:cNvPr id="14" name="Freihand 13">
                  <a:extLst>
                    <a:ext uri="{FF2B5EF4-FFF2-40B4-BE49-F238E27FC236}">
                      <a16:creationId xmlns:a16="http://schemas.microsoft.com/office/drawing/2014/main" id="{441D0BDD-E73C-460E-B810-AFCE847F7156}"/>
                    </a:ext>
                  </a:extLst>
                </p:cNvPr>
                <p:cNvPicPr/>
                <p:nvPr/>
              </p:nvPicPr>
              <p:blipFill>
                <a:blip r:embed="rId23"/>
                <a:stretch>
                  <a:fillRect/>
                </a:stretch>
              </p:blipFill>
              <p:spPr>
                <a:xfrm>
                  <a:off x="6825893" y="5725147"/>
                  <a:ext cx="1256400" cy="701280"/>
                </a:xfrm>
                <a:prstGeom prst="rect">
                  <a:avLst/>
                </a:prstGeom>
              </p:spPr>
            </p:pic>
          </mc:Fallback>
        </mc:AlternateContent>
      </p:grpSp>
    </p:spTree>
    <p:extLst>
      <p:ext uri="{BB962C8B-B14F-4D97-AF65-F5344CB8AC3E}">
        <p14:creationId xmlns:p14="http://schemas.microsoft.com/office/powerpoint/2010/main" val="258817375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4525938" y="27439"/>
            <a:ext cx="2414349"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Kapitalmarkt</a:t>
            </a:r>
            <a:endParaRPr lang="de-DE" sz="3266" dirty="0">
              <a:latin typeface="Arial" pitchFamily="18"/>
              <a:ea typeface="Droid Sans Fallback" pitchFamily="2"/>
              <a:cs typeface="Lohit Hindi" pitchFamily="2"/>
            </a:endParaRPr>
          </a:p>
        </p:txBody>
      </p:sp>
      <p:sp>
        <p:nvSpPr>
          <p:cNvPr id="4" name="Textfeld 3"/>
          <p:cNvSpPr txBox="1"/>
          <p:nvPr/>
        </p:nvSpPr>
        <p:spPr>
          <a:xfrm>
            <a:off x="81643" y="673401"/>
            <a:ext cx="11968843" cy="646059"/>
          </a:xfrm>
          <a:prstGeom prst="rect">
            <a:avLst/>
          </a:prstGeom>
          <a:noFill/>
          <a:ln>
            <a:noFill/>
          </a:ln>
        </p:spPr>
        <p:txBody>
          <a:bodyPr vert="horz" wrap="square" lIns="81646" tIns="40823" rIns="81646" bIns="40823" anchorCtr="0" compatLnSpc="0">
            <a:spAutoFit/>
          </a:bodyPr>
          <a:lstStyle/>
          <a:p>
            <a:r>
              <a:rPr lang="de-DE" dirty="0"/>
              <a:t>Auf dem Kapitalmarkt (bzw. für Investitionen=Ersparnisse, vgl. Wirtschaftskreislauf) ergibt sich damit folgendes klassische Gleichgewicht.</a:t>
            </a:r>
            <a:endParaRPr lang="en-US" altLang="en-US" sz="2000" dirty="0"/>
          </a:p>
        </p:txBody>
      </p:sp>
      <p:cxnSp>
        <p:nvCxnSpPr>
          <p:cNvPr id="6" name="Straight Arrow Connector 7"/>
          <p:cNvCxnSpPr/>
          <p:nvPr/>
        </p:nvCxnSpPr>
        <p:spPr>
          <a:xfrm flipV="1">
            <a:off x="4148068" y="3487939"/>
            <a:ext cx="2272578" cy="1964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Straight Arrow Connector 9"/>
          <p:cNvCxnSpPr/>
          <p:nvPr/>
        </p:nvCxnSpPr>
        <p:spPr>
          <a:xfrm flipV="1">
            <a:off x="4148068" y="1943956"/>
            <a:ext cx="5082" cy="156363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Rechteck 7"/>
          <p:cNvSpPr/>
          <p:nvPr/>
        </p:nvSpPr>
        <p:spPr>
          <a:xfrm>
            <a:off x="3773838" y="2054674"/>
            <a:ext cx="362723" cy="369332"/>
          </a:xfrm>
          <a:prstGeom prst="rect">
            <a:avLst/>
          </a:prstGeom>
        </p:spPr>
        <p:txBody>
          <a:bodyPr wrap="square">
            <a:spAutoFit/>
          </a:bodyPr>
          <a:lstStyle/>
          <a:p>
            <a:r>
              <a:rPr lang="de-DE" dirty="0"/>
              <a:t>K</a:t>
            </a:r>
            <a:endParaRPr lang="de-DE" baseline="30000" dirty="0"/>
          </a:p>
        </p:txBody>
      </p:sp>
      <p:sp>
        <p:nvSpPr>
          <p:cNvPr id="9" name="Rechteck 8"/>
          <p:cNvSpPr/>
          <p:nvPr/>
        </p:nvSpPr>
        <p:spPr>
          <a:xfrm>
            <a:off x="5967742" y="3439907"/>
            <a:ext cx="264816" cy="369332"/>
          </a:xfrm>
          <a:prstGeom prst="rect">
            <a:avLst/>
          </a:prstGeom>
        </p:spPr>
        <p:txBody>
          <a:bodyPr wrap="none">
            <a:spAutoFit/>
          </a:bodyPr>
          <a:lstStyle/>
          <a:p>
            <a:r>
              <a:rPr lang="de-DE" dirty="0"/>
              <a:t>r</a:t>
            </a:r>
          </a:p>
        </p:txBody>
      </p:sp>
      <p:sp>
        <p:nvSpPr>
          <p:cNvPr id="10" name="Freihandform 9"/>
          <p:cNvSpPr/>
          <p:nvPr/>
        </p:nvSpPr>
        <p:spPr>
          <a:xfrm>
            <a:off x="4404813" y="2338645"/>
            <a:ext cx="1577130" cy="931178"/>
          </a:xfrm>
          <a:custGeom>
            <a:avLst/>
            <a:gdLst>
              <a:gd name="connsiteX0" fmla="*/ 0 w 1577130"/>
              <a:gd name="connsiteY0" fmla="*/ 931178 h 931178"/>
              <a:gd name="connsiteX1" fmla="*/ 822121 w 1577130"/>
              <a:gd name="connsiteY1" fmla="*/ 595619 h 931178"/>
              <a:gd name="connsiteX2" fmla="*/ 1577130 w 1577130"/>
              <a:gd name="connsiteY2" fmla="*/ 0 h 931178"/>
            </a:gdLst>
            <a:ahLst/>
            <a:cxnLst>
              <a:cxn ang="0">
                <a:pos x="connsiteX0" y="connsiteY0"/>
              </a:cxn>
              <a:cxn ang="0">
                <a:pos x="connsiteX1" y="connsiteY1"/>
              </a:cxn>
              <a:cxn ang="0">
                <a:pos x="connsiteX2" y="connsiteY2"/>
              </a:cxn>
            </a:cxnLst>
            <a:rect l="l" t="t" r="r" b="b"/>
            <a:pathLst>
              <a:path w="1577130" h="931178">
                <a:moveTo>
                  <a:pt x="0" y="931178"/>
                </a:moveTo>
                <a:cubicBezTo>
                  <a:pt x="279633" y="840996"/>
                  <a:pt x="559266" y="750815"/>
                  <a:pt x="822121" y="595619"/>
                </a:cubicBezTo>
                <a:cubicBezTo>
                  <a:pt x="1084976" y="440423"/>
                  <a:pt x="1331053" y="220211"/>
                  <a:pt x="1577130"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1" name="Rechteck 10"/>
          <p:cNvSpPr/>
          <p:nvPr/>
        </p:nvSpPr>
        <p:spPr>
          <a:xfrm>
            <a:off x="4324442" y="2322440"/>
            <a:ext cx="473206" cy="276999"/>
          </a:xfrm>
          <a:prstGeom prst="rect">
            <a:avLst/>
          </a:prstGeom>
        </p:spPr>
        <p:txBody>
          <a:bodyPr wrap="none">
            <a:spAutoFit/>
          </a:bodyPr>
          <a:lstStyle/>
          <a:p>
            <a:r>
              <a:rPr lang="de-DE" sz="1200" dirty="0"/>
              <a:t>K</a:t>
            </a:r>
            <a:r>
              <a:rPr lang="de-DE" sz="1200" baseline="30000" dirty="0"/>
              <a:t>D</a:t>
            </a:r>
            <a:r>
              <a:rPr lang="de-DE" sz="1200" dirty="0"/>
              <a:t>(r)</a:t>
            </a:r>
          </a:p>
        </p:txBody>
      </p:sp>
      <p:sp>
        <p:nvSpPr>
          <p:cNvPr id="12" name="Freihandform 11"/>
          <p:cNvSpPr/>
          <p:nvPr/>
        </p:nvSpPr>
        <p:spPr>
          <a:xfrm>
            <a:off x="4985529" y="2314604"/>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3" name="Rechteck 12"/>
          <p:cNvSpPr/>
          <p:nvPr/>
        </p:nvSpPr>
        <p:spPr>
          <a:xfrm>
            <a:off x="5801665" y="2120529"/>
            <a:ext cx="455830" cy="276999"/>
          </a:xfrm>
          <a:prstGeom prst="rect">
            <a:avLst/>
          </a:prstGeom>
        </p:spPr>
        <p:txBody>
          <a:bodyPr wrap="none">
            <a:spAutoFit/>
          </a:bodyPr>
          <a:lstStyle/>
          <a:p>
            <a:r>
              <a:rPr lang="de-DE" sz="1200" dirty="0"/>
              <a:t>K</a:t>
            </a:r>
            <a:r>
              <a:rPr lang="de-DE" sz="1200" baseline="30000" dirty="0"/>
              <a:t>S</a:t>
            </a:r>
            <a:r>
              <a:rPr lang="de-DE" sz="1200" dirty="0"/>
              <a:t>(r)</a:t>
            </a:r>
          </a:p>
        </p:txBody>
      </p:sp>
      <p:cxnSp>
        <p:nvCxnSpPr>
          <p:cNvPr id="14" name="Gerader Verbinder 13"/>
          <p:cNvCxnSpPr/>
          <p:nvPr/>
        </p:nvCxnSpPr>
        <p:spPr>
          <a:xfrm>
            <a:off x="5302686" y="2881174"/>
            <a:ext cx="16778" cy="5887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Gerader Verbinder 14"/>
          <p:cNvCxnSpPr/>
          <p:nvPr/>
        </p:nvCxnSpPr>
        <p:spPr>
          <a:xfrm flipH="1">
            <a:off x="4148068" y="2899239"/>
            <a:ext cx="114467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Rechteck 18"/>
          <p:cNvSpPr/>
          <p:nvPr/>
        </p:nvSpPr>
        <p:spPr>
          <a:xfrm>
            <a:off x="3813962" y="2696508"/>
            <a:ext cx="420308" cy="369332"/>
          </a:xfrm>
          <a:prstGeom prst="rect">
            <a:avLst/>
          </a:prstGeom>
        </p:spPr>
        <p:txBody>
          <a:bodyPr wrap="none">
            <a:spAutoFit/>
          </a:bodyPr>
          <a:lstStyle/>
          <a:p>
            <a:r>
              <a:rPr lang="de-DE" dirty="0"/>
              <a:t>K*</a:t>
            </a:r>
            <a:endParaRPr lang="de-DE" baseline="30000" dirty="0"/>
          </a:p>
        </p:txBody>
      </p:sp>
      <p:sp>
        <p:nvSpPr>
          <p:cNvPr id="20" name="Rechteck 19"/>
          <p:cNvSpPr/>
          <p:nvPr/>
        </p:nvSpPr>
        <p:spPr>
          <a:xfrm>
            <a:off x="5146714" y="3487378"/>
            <a:ext cx="476378" cy="369332"/>
          </a:xfrm>
          <a:prstGeom prst="rect">
            <a:avLst/>
          </a:prstGeom>
        </p:spPr>
        <p:txBody>
          <a:bodyPr wrap="square">
            <a:spAutoFit/>
          </a:bodyPr>
          <a:lstStyle/>
          <a:p>
            <a:r>
              <a:rPr lang="de-DE" dirty="0"/>
              <a:t>r*</a:t>
            </a:r>
            <a:endParaRPr lang="de-DE" baseline="30000" dirty="0"/>
          </a:p>
        </p:txBody>
      </p:sp>
      <p:sp>
        <p:nvSpPr>
          <p:cNvPr id="21" name="Textfeld 20"/>
          <p:cNvSpPr txBox="1"/>
          <p:nvPr/>
        </p:nvSpPr>
        <p:spPr>
          <a:xfrm>
            <a:off x="25943" y="4032383"/>
            <a:ext cx="8446673" cy="927868"/>
          </a:xfrm>
          <a:prstGeom prst="rect">
            <a:avLst/>
          </a:prstGeom>
          <a:noFill/>
          <a:ln>
            <a:noFill/>
          </a:ln>
        </p:spPr>
        <p:txBody>
          <a:bodyPr vert="horz" wrap="square" lIns="81646" tIns="40823" rIns="81646" bIns="40823" anchorCtr="0" compatLnSpc="0">
            <a:spAutoFit/>
          </a:bodyPr>
          <a:lstStyle/>
          <a:p>
            <a:r>
              <a:rPr lang="de-DE" dirty="0"/>
              <a:t>In der weiteren Betrachtung fokussieren wir uns allerdings vornehmlich auf den Arbeitsmarkt als die bestimmende Größe für die Produktionsbedingungen in einer Volkswirtschaft.</a:t>
            </a:r>
            <a:endParaRPr lang="en-US" altLang="en-US" sz="2000" dirty="0"/>
          </a:p>
        </p:txBody>
      </p:sp>
      <p:sp>
        <p:nvSpPr>
          <p:cNvPr id="23" name="Rechteck 22">
            <a:extLst>
              <a:ext uri="{FF2B5EF4-FFF2-40B4-BE49-F238E27FC236}">
                <a16:creationId xmlns:a16="http://schemas.microsoft.com/office/drawing/2014/main" id="{536981DC-2C16-48EB-8B66-C1068431B63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36" name="Gruppieren 35">
            <a:extLst>
              <a:ext uri="{FF2B5EF4-FFF2-40B4-BE49-F238E27FC236}">
                <a16:creationId xmlns:a16="http://schemas.microsoft.com/office/drawing/2014/main" id="{753D304C-245C-4A5F-AC76-CD917E3E437B}"/>
              </a:ext>
            </a:extLst>
          </p:cNvPr>
          <p:cNvGrpSpPr/>
          <p:nvPr/>
        </p:nvGrpSpPr>
        <p:grpSpPr>
          <a:xfrm>
            <a:off x="2978933" y="1168080"/>
            <a:ext cx="5764680" cy="3035160"/>
            <a:chOff x="2978933" y="1168080"/>
            <a:chExt cx="5764680" cy="3035160"/>
          </a:xfrm>
        </p:grpSpPr>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7B1AFB0E-5049-4CC2-ACC2-7B1BA0609702}"/>
                    </a:ext>
                  </a:extLst>
                </p14:cNvPr>
                <p14:cNvContentPartPr/>
                <p14:nvPr/>
              </p14:nvContentPartPr>
              <p14:xfrm>
                <a:off x="2978933" y="1246920"/>
                <a:ext cx="4721760" cy="2956320"/>
              </p14:xfrm>
            </p:contentPart>
          </mc:Choice>
          <mc:Fallback>
            <p:pic>
              <p:nvPicPr>
                <p:cNvPr id="2" name="Freihand 1">
                  <a:extLst>
                    <a:ext uri="{FF2B5EF4-FFF2-40B4-BE49-F238E27FC236}">
                      <a16:creationId xmlns:a16="http://schemas.microsoft.com/office/drawing/2014/main" id="{7B1AFB0E-5049-4CC2-ACC2-7B1BA0609702}"/>
                    </a:ext>
                  </a:extLst>
                </p:cNvPr>
                <p:cNvPicPr/>
                <p:nvPr/>
              </p:nvPicPr>
              <p:blipFill>
                <a:blip r:embed="rId4"/>
                <a:stretch>
                  <a:fillRect/>
                </a:stretch>
              </p:blipFill>
              <p:spPr>
                <a:xfrm>
                  <a:off x="2974613" y="1242600"/>
                  <a:ext cx="4730400" cy="296496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5" name="Freihand 4">
                  <a:extLst>
                    <a:ext uri="{FF2B5EF4-FFF2-40B4-BE49-F238E27FC236}">
                      <a16:creationId xmlns:a16="http://schemas.microsoft.com/office/drawing/2014/main" id="{A8CB13F4-502F-44AC-BDD1-640A5485E053}"/>
                    </a:ext>
                  </a:extLst>
                </p14:cNvPr>
                <p14:cNvContentPartPr/>
                <p14:nvPr/>
              </p14:nvContentPartPr>
              <p14:xfrm>
                <a:off x="5414333" y="2223240"/>
                <a:ext cx="31320" cy="325080"/>
              </p14:xfrm>
            </p:contentPart>
          </mc:Choice>
          <mc:Fallback>
            <p:pic>
              <p:nvPicPr>
                <p:cNvPr id="5" name="Freihand 4">
                  <a:extLst>
                    <a:ext uri="{FF2B5EF4-FFF2-40B4-BE49-F238E27FC236}">
                      <a16:creationId xmlns:a16="http://schemas.microsoft.com/office/drawing/2014/main" id="{A8CB13F4-502F-44AC-BDD1-640A5485E053}"/>
                    </a:ext>
                  </a:extLst>
                </p:cNvPr>
                <p:cNvPicPr/>
                <p:nvPr/>
              </p:nvPicPr>
              <p:blipFill>
                <a:blip r:embed="rId6"/>
                <a:stretch>
                  <a:fillRect/>
                </a:stretch>
              </p:blipFill>
              <p:spPr>
                <a:xfrm>
                  <a:off x="5410013" y="2218920"/>
                  <a:ext cx="39960" cy="33372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16" name="Freihand 15">
                  <a:extLst>
                    <a:ext uri="{FF2B5EF4-FFF2-40B4-BE49-F238E27FC236}">
                      <a16:creationId xmlns:a16="http://schemas.microsoft.com/office/drawing/2014/main" id="{6E6D9B48-5E8A-4CDE-B3E9-1600262FE89A}"/>
                    </a:ext>
                  </a:extLst>
                </p14:cNvPr>
                <p14:cNvContentPartPr/>
                <p14:nvPr/>
              </p14:nvContentPartPr>
              <p14:xfrm>
                <a:off x="5302733" y="2443920"/>
                <a:ext cx="275760" cy="196560"/>
              </p14:xfrm>
            </p:contentPart>
          </mc:Choice>
          <mc:Fallback>
            <p:pic>
              <p:nvPicPr>
                <p:cNvPr id="16" name="Freihand 15">
                  <a:extLst>
                    <a:ext uri="{FF2B5EF4-FFF2-40B4-BE49-F238E27FC236}">
                      <a16:creationId xmlns:a16="http://schemas.microsoft.com/office/drawing/2014/main" id="{6E6D9B48-5E8A-4CDE-B3E9-1600262FE89A}"/>
                    </a:ext>
                  </a:extLst>
                </p:cNvPr>
                <p:cNvPicPr/>
                <p:nvPr/>
              </p:nvPicPr>
              <p:blipFill>
                <a:blip r:embed="rId8"/>
                <a:stretch>
                  <a:fillRect/>
                </a:stretch>
              </p:blipFill>
              <p:spPr>
                <a:xfrm>
                  <a:off x="5298413" y="2439600"/>
                  <a:ext cx="28440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17" name="Freihand 16">
                  <a:extLst>
                    <a:ext uri="{FF2B5EF4-FFF2-40B4-BE49-F238E27FC236}">
                      <a16:creationId xmlns:a16="http://schemas.microsoft.com/office/drawing/2014/main" id="{BDA0DAD0-BC7B-4989-8B72-BCD91F528E71}"/>
                    </a:ext>
                  </a:extLst>
                </p14:cNvPr>
                <p14:cNvContentPartPr/>
                <p14:nvPr/>
              </p14:nvContentPartPr>
              <p14:xfrm>
                <a:off x="5527733" y="1710960"/>
                <a:ext cx="160920" cy="181080"/>
              </p14:xfrm>
            </p:contentPart>
          </mc:Choice>
          <mc:Fallback>
            <p:pic>
              <p:nvPicPr>
                <p:cNvPr id="17" name="Freihand 16">
                  <a:extLst>
                    <a:ext uri="{FF2B5EF4-FFF2-40B4-BE49-F238E27FC236}">
                      <a16:creationId xmlns:a16="http://schemas.microsoft.com/office/drawing/2014/main" id="{BDA0DAD0-BC7B-4989-8B72-BCD91F528E71}"/>
                    </a:ext>
                  </a:extLst>
                </p:cNvPr>
                <p:cNvPicPr/>
                <p:nvPr/>
              </p:nvPicPr>
              <p:blipFill>
                <a:blip r:embed="rId10"/>
                <a:stretch>
                  <a:fillRect/>
                </a:stretch>
              </p:blipFill>
              <p:spPr>
                <a:xfrm>
                  <a:off x="5523413" y="1706640"/>
                  <a:ext cx="16956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18" name="Freihand 17">
                  <a:extLst>
                    <a:ext uri="{FF2B5EF4-FFF2-40B4-BE49-F238E27FC236}">
                      <a16:creationId xmlns:a16="http://schemas.microsoft.com/office/drawing/2014/main" id="{E3CF59EC-4644-4173-A0B7-317831AC0F45}"/>
                    </a:ext>
                  </a:extLst>
                </p14:cNvPr>
                <p14:cNvContentPartPr/>
                <p14:nvPr/>
              </p14:nvContentPartPr>
              <p14:xfrm>
                <a:off x="5602613" y="1833000"/>
                <a:ext cx="120960" cy="24840"/>
              </p14:xfrm>
            </p:contentPart>
          </mc:Choice>
          <mc:Fallback>
            <p:pic>
              <p:nvPicPr>
                <p:cNvPr id="18" name="Freihand 17">
                  <a:extLst>
                    <a:ext uri="{FF2B5EF4-FFF2-40B4-BE49-F238E27FC236}">
                      <a16:creationId xmlns:a16="http://schemas.microsoft.com/office/drawing/2014/main" id="{E3CF59EC-4644-4173-A0B7-317831AC0F45}"/>
                    </a:ext>
                  </a:extLst>
                </p:cNvPr>
                <p:cNvPicPr/>
                <p:nvPr/>
              </p:nvPicPr>
              <p:blipFill>
                <a:blip r:embed="rId12"/>
                <a:stretch>
                  <a:fillRect/>
                </a:stretch>
              </p:blipFill>
              <p:spPr>
                <a:xfrm>
                  <a:off x="5598293" y="1828680"/>
                  <a:ext cx="12960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22" name="Freihand 21">
                  <a:extLst>
                    <a:ext uri="{FF2B5EF4-FFF2-40B4-BE49-F238E27FC236}">
                      <a16:creationId xmlns:a16="http://schemas.microsoft.com/office/drawing/2014/main" id="{5607244C-DF3E-43CE-A1E1-AC13C710C558}"/>
                    </a:ext>
                  </a:extLst>
                </p14:cNvPr>
                <p14:cNvContentPartPr/>
                <p14:nvPr/>
              </p14:nvContentPartPr>
              <p14:xfrm>
                <a:off x="5753813" y="1795560"/>
                <a:ext cx="100080" cy="56880"/>
              </p14:xfrm>
            </p:contentPart>
          </mc:Choice>
          <mc:Fallback>
            <p:pic>
              <p:nvPicPr>
                <p:cNvPr id="22" name="Freihand 21">
                  <a:extLst>
                    <a:ext uri="{FF2B5EF4-FFF2-40B4-BE49-F238E27FC236}">
                      <a16:creationId xmlns:a16="http://schemas.microsoft.com/office/drawing/2014/main" id="{5607244C-DF3E-43CE-A1E1-AC13C710C558}"/>
                    </a:ext>
                  </a:extLst>
                </p:cNvPr>
                <p:cNvPicPr/>
                <p:nvPr/>
              </p:nvPicPr>
              <p:blipFill>
                <a:blip r:embed="rId14"/>
                <a:stretch>
                  <a:fillRect/>
                </a:stretch>
              </p:blipFill>
              <p:spPr>
                <a:xfrm>
                  <a:off x="5749493" y="1791240"/>
                  <a:ext cx="108720" cy="6552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24" name="Freihand 23">
                  <a:extLst>
                    <a:ext uri="{FF2B5EF4-FFF2-40B4-BE49-F238E27FC236}">
                      <a16:creationId xmlns:a16="http://schemas.microsoft.com/office/drawing/2014/main" id="{CC591AE0-5B66-4FCB-8850-09C46E038D8B}"/>
                    </a:ext>
                  </a:extLst>
                </p14:cNvPr>
                <p14:cNvContentPartPr/>
                <p14:nvPr/>
              </p14:nvContentPartPr>
              <p14:xfrm>
                <a:off x="5882333" y="1738680"/>
                <a:ext cx="78840" cy="214560"/>
              </p14:xfrm>
            </p:contentPart>
          </mc:Choice>
          <mc:Fallback>
            <p:pic>
              <p:nvPicPr>
                <p:cNvPr id="24" name="Freihand 23">
                  <a:extLst>
                    <a:ext uri="{FF2B5EF4-FFF2-40B4-BE49-F238E27FC236}">
                      <a16:creationId xmlns:a16="http://schemas.microsoft.com/office/drawing/2014/main" id="{CC591AE0-5B66-4FCB-8850-09C46E038D8B}"/>
                    </a:ext>
                  </a:extLst>
                </p:cNvPr>
                <p:cNvPicPr/>
                <p:nvPr/>
              </p:nvPicPr>
              <p:blipFill>
                <a:blip r:embed="rId16"/>
                <a:stretch>
                  <a:fillRect/>
                </a:stretch>
              </p:blipFill>
              <p:spPr>
                <a:xfrm>
                  <a:off x="5878013" y="1734360"/>
                  <a:ext cx="87480" cy="22320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25" name="Freihand 24">
                  <a:extLst>
                    <a:ext uri="{FF2B5EF4-FFF2-40B4-BE49-F238E27FC236}">
                      <a16:creationId xmlns:a16="http://schemas.microsoft.com/office/drawing/2014/main" id="{3C292647-5236-46FA-A8FB-BBE937D0FD27}"/>
                    </a:ext>
                  </a:extLst>
                </p14:cNvPr>
                <p14:cNvContentPartPr/>
                <p14:nvPr/>
              </p14:nvContentPartPr>
              <p14:xfrm>
                <a:off x="5976293" y="1711680"/>
                <a:ext cx="77400" cy="89280"/>
              </p14:xfrm>
            </p:contentPart>
          </mc:Choice>
          <mc:Fallback>
            <p:pic>
              <p:nvPicPr>
                <p:cNvPr id="25" name="Freihand 24">
                  <a:extLst>
                    <a:ext uri="{FF2B5EF4-FFF2-40B4-BE49-F238E27FC236}">
                      <a16:creationId xmlns:a16="http://schemas.microsoft.com/office/drawing/2014/main" id="{3C292647-5236-46FA-A8FB-BBE937D0FD27}"/>
                    </a:ext>
                  </a:extLst>
                </p:cNvPr>
                <p:cNvPicPr/>
                <p:nvPr/>
              </p:nvPicPr>
              <p:blipFill>
                <a:blip r:embed="rId18"/>
                <a:stretch>
                  <a:fillRect/>
                </a:stretch>
              </p:blipFill>
              <p:spPr>
                <a:xfrm>
                  <a:off x="5971973" y="1707360"/>
                  <a:ext cx="8604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26" name="Freihand 25">
                  <a:extLst>
                    <a:ext uri="{FF2B5EF4-FFF2-40B4-BE49-F238E27FC236}">
                      <a16:creationId xmlns:a16="http://schemas.microsoft.com/office/drawing/2014/main" id="{6371D6E0-67E9-47DE-B5E4-81C7AE319E10}"/>
                    </a:ext>
                  </a:extLst>
                </p14:cNvPr>
                <p14:cNvContentPartPr/>
                <p14:nvPr/>
              </p14:nvContentPartPr>
              <p14:xfrm>
                <a:off x="6051533" y="1590000"/>
                <a:ext cx="117000" cy="196560"/>
              </p14:xfrm>
            </p:contentPart>
          </mc:Choice>
          <mc:Fallback>
            <p:pic>
              <p:nvPicPr>
                <p:cNvPr id="26" name="Freihand 25">
                  <a:extLst>
                    <a:ext uri="{FF2B5EF4-FFF2-40B4-BE49-F238E27FC236}">
                      <a16:creationId xmlns:a16="http://schemas.microsoft.com/office/drawing/2014/main" id="{6371D6E0-67E9-47DE-B5E4-81C7AE319E10}"/>
                    </a:ext>
                  </a:extLst>
                </p:cNvPr>
                <p:cNvPicPr/>
                <p:nvPr/>
              </p:nvPicPr>
              <p:blipFill>
                <a:blip r:embed="rId20"/>
                <a:stretch>
                  <a:fillRect/>
                </a:stretch>
              </p:blipFill>
              <p:spPr>
                <a:xfrm>
                  <a:off x="6047213" y="1585680"/>
                  <a:ext cx="12564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27" name="Freihand 26">
                  <a:extLst>
                    <a:ext uri="{FF2B5EF4-FFF2-40B4-BE49-F238E27FC236}">
                      <a16:creationId xmlns:a16="http://schemas.microsoft.com/office/drawing/2014/main" id="{84B038BE-1284-4580-85B8-57C8B4C9D8AD}"/>
                    </a:ext>
                  </a:extLst>
                </p14:cNvPr>
                <p14:cNvContentPartPr/>
                <p14:nvPr/>
              </p14:nvContentPartPr>
              <p14:xfrm>
                <a:off x="6157373" y="1546800"/>
                <a:ext cx="255600" cy="198360"/>
              </p14:xfrm>
            </p:contentPart>
          </mc:Choice>
          <mc:Fallback>
            <p:pic>
              <p:nvPicPr>
                <p:cNvPr id="27" name="Freihand 26">
                  <a:extLst>
                    <a:ext uri="{FF2B5EF4-FFF2-40B4-BE49-F238E27FC236}">
                      <a16:creationId xmlns:a16="http://schemas.microsoft.com/office/drawing/2014/main" id="{84B038BE-1284-4580-85B8-57C8B4C9D8AD}"/>
                    </a:ext>
                  </a:extLst>
                </p:cNvPr>
                <p:cNvPicPr/>
                <p:nvPr/>
              </p:nvPicPr>
              <p:blipFill>
                <a:blip r:embed="rId22"/>
                <a:stretch>
                  <a:fillRect/>
                </a:stretch>
              </p:blipFill>
              <p:spPr>
                <a:xfrm>
                  <a:off x="6153053" y="1542480"/>
                  <a:ext cx="26424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28" name="Freihand 27">
                  <a:extLst>
                    <a:ext uri="{FF2B5EF4-FFF2-40B4-BE49-F238E27FC236}">
                      <a16:creationId xmlns:a16="http://schemas.microsoft.com/office/drawing/2014/main" id="{874C7812-3F7F-4660-8019-6A0709E9A0FF}"/>
                    </a:ext>
                  </a:extLst>
                </p14:cNvPr>
                <p14:cNvContentPartPr/>
                <p14:nvPr/>
              </p14:nvContentPartPr>
              <p14:xfrm>
                <a:off x="6455813" y="1590000"/>
                <a:ext cx="250200" cy="120960"/>
              </p14:xfrm>
            </p:contentPart>
          </mc:Choice>
          <mc:Fallback>
            <p:pic>
              <p:nvPicPr>
                <p:cNvPr id="28" name="Freihand 27">
                  <a:extLst>
                    <a:ext uri="{FF2B5EF4-FFF2-40B4-BE49-F238E27FC236}">
                      <a16:creationId xmlns:a16="http://schemas.microsoft.com/office/drawing/2014/main" id="{874C7812-3F7F-4660-8019-6A0709E9A0FF}"/>
                    </a:ext>
                  </a:extLst>
                </p:cNvPr>
                <p:cNvPicPr/>
                <p:nvPr/>
              </p:nvPicPr>
              <p:blipFill>
                <a:blip r:embed="rId24"/>
                <a:stretch>
                  <a:fillRect/>
                </a:stretch>
              </p:blipFill>
              <p:spPr>
                <a:xfrm>
                  <a:off x="6451493" y="1585680"/>
                  <a:ext cx="25884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29" name="Freihand 28">
                  <a:extLst>
                    <a:ext uri="{FF2B5EF4-FFF2-40B4-BE49-F238E27FC236}">
                      <a16:creationId xmlns:a16="http://schemas.microsoft.com/office/drawing/2014/main" id="{C2B86918-E319-4D19-AE67-F048225421EB}"/>
                    </a:ext>
                  </a:extLst>
                </p14:cNvPr>
                <p14:cNvContentPartPr/>
                <p14:nvPr/>
              </p14:nvContentPartPr>
              <p14:xfrm>
                <a:off x="6736973" y="1430160"/>
                <a:ext cx="378720" cy="206640"/>
              </p14:xfrm>
            </p:contentPart>
          </mc:Choice>
          <mc:Fallback>
            <p:pic>
              <p:nvPicPr>
                <p:cNvPr id="29" name="Freihand 28">
                  <a:extLst>
                    <a:ext uri="{FF2B5EF4-FFF2-40B4-BE49-F238E27FC236}">
                      <a16:creationId xmlns:a16="http://schemas.microsoft.com/office/drawing/2014/main" id="{C2B86918-E319-4D19-AE67-F048225421EB}"/>
                    </a:ext>
                  </a:extLst>
                </p:cNvPr>
                <p:cNvPicPr/>
                <p:nvPr/>
              </p:nvPicPr>
              <p:blipFill>
                <a:blip r:embed="rId26"/>
                <a:stretch>
                  <a:fillRect/>
                </a:stretch>
              </p:blipFill>
              <p:spPr>
                <a:xfrm>
                  <a:off x="6732653" y="1425840"/>
                  <a:ext cx="387360" cy="21528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30" name="Freihand 29">
                  <a:extLst>
                    <a:ext uri="{FF2B5EF4-FFF2-40B4-BE49-F238E27FC236}">
                      <a16:creationId xmlns:a16="http://schemas.microsoft.com/office/drawing/2014/main" id="{0F2FAD15-2F7C-4703-A937-9A6A849986FF}"/>
                    </a:ext>
                  </a:extLst>
                </p14:cNvPr>
                <p14:cNvContentPartPr/>
                <p14:nvPr/>
              </p14:nvContentPartPr>
              <p14:xfrm>
                <a:off x="7151693" y="1386240"/>
                <a:ext cx="363240" cy="363240"/>
              </p14:xfrm>
            </p:contentPart>
          </mc:Choice>
          <mc:Fallback>
            <p:pic>
              <p:nvPicPr>
                <p:cNvPr id="30" name="Freihand 29">
                  <a:extLst>
                    <a:ext uri="{FF2B5EF4-FFF2-40B4-BE49-F238E27FC236}">
                      <a16:creationId xmlns:a16="http://schemas.microsoft.com/office/drawing/2014/main" id="{0F2FAD15-2F7C-4703-A937-9A6A849986FF}"/>
                    </a:ext>
                  </a:extLst>
                </p:cNvPr>
                <p:cNvPicPr/>
                <p:nvPr/>
              </p:nvPicPr>
              <p:blipFill>
                <a:blip r:embed="rId28"/>
                <a:stretch>
                  <a:fillRect/>
                </a:stretch>
              </p:blipFill>
              <p:spPr>
                <a:xfrm>
                  <a:off x="7147373" y="1381920"/>
                  <a:ext cx="371880" cy="37188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31" name="Freihand 30">
                  <a:extLst>
                    <a:ext uri="{FF2B5EF4-FFF2-40B4-BE49-F238E27FC236}">
                      <a16:creationId xmlns:a16="http://schemas.microsoft.com/office/drawing/2014/main" id="{1B0CC9F4-C8B5-4787-BFC0-9ADD32AD03FB}"/>
                    </a:ext>
                  </a:extLst>
                </p14:cNvPr>
                <p14:cNvContentPartPr/>
                <p14:nvPr/>
              </p14:nvContentPartPr>
              <p14:xfrm>
                <a:off x="7512773" y="1351320"/>
                <a:ext cx="25560" cy="34560"/>
              </p14:xfrm>
            </p:contentPart>
          </mc:Choice>
          <mc:Fallback>
            <p:pic>
              <p:nvPicPr>
                <p:cNvPr id="31" name="Freihand 30">
                  <a:extLst>
                    <a:ext uri="{FF2B5EF4-FFF2-40B4-BE49-F238E27FC236}">
                      <a16:creationId xmlns:a16="http://schemas.microsoft.com/office/drawing/2014/main" id="{1B0CC9F4-C8B5-4787-BFC0-9ADD32AD03FB}"/>
                    </a:ext>
                  </a:extLst>
                </p:cNvPr>
                <p:cNvPicPr/>
                <p:nvPr/>
              </p:nvPicPr>
              <p:blipFill>
                <a:blip r:embed="rId30"/>
                <a:stretch>
                  <a:fillRect/>
                </a:stretch>
              </p:blipFill>
              <p:spPr>
                <a:xfrm>
                  <a:off x="7508453" y="1347000"/>
                  <a:ext cx="3420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32" name="Freihand 31">
                  <a:extLst>
                    <a:ext uri="{FF2B5EF4-FFF2-40B4-BE49-F238E27FC236}">
                      <a16:creationId xmlns:a16="http://schemas.microsoft.com/office/drawing/2014/main" id="{3D2371F1-5D5F-4C39-BF37-28D4DDEB627D}"/>
                    </a:ext>
                  </a:extLst>
                </p14:cNvPr>
                <p14:cNvContentPartPr/>
                <p14:nvPr/>
              </p14:nvContentPartPr>
              <p14:xfrm>
                <a:off x="7590893" y="1274640"/>
                <a:ext cx="151920" cy="252360"/>
              </p14:xfrm>
            </p:contentPart>
          </mc:Choice>
          <mc:Fallback>
            <p:pic>
              <p:nvPicPr>
                <p:cNvPr id="32" name="Freihand 31">
                  <a:extLst>
                    <a:ext uri="{FF2B5EF4-FFF2-40B4-BE49-F238E27FC236}">
                      <a16:creationId xmlns:a16="http://schemas.microsoft.com/office/drawing/2014/main" id="{3D2371F1-5D5F-4C39-BF37-28D4DDEB627D}"/>
                    </a:ext>
                  </a:extLst>
                </p:cNvPr>
                <p:cNvPicPr/>
                <p:nvPr/>
              </p:nvPicPr>
              <p:blipFill>
                <a:blip r:embed="rId32"/>
                <a:stretch>
                  <a:fillRect/>
                </a:stretch>
              </p:blipFill>
              <p:spPr>
                <a:xfrm>
                  <a:off x="7586573" y="1270320"/>
                  <a:ext cx="160560" cy="26100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33" name="Freihand 32">
                  <a:extLst>
                    <a:ext uri="{FF2B5EF4-FFF2-40B4-BE49-F238E27FC236}">
                      <a16:creationId xmlns:a16="http://schemas.microsoft.com/office/drawing/2014/main" id="{F1135902-60F8-45F1-BC82-0B2E98F6334D}"/>
                    </a:ext>
                  </a:extLst>
                </p14:cNvPr>
                <p14:cNvContentPartPr/>
                <p14:nvPr/>
              </p14:nvContentPartPr>
              <p14:xfrm>
                <a:off x="7797173" y="1317120"/>
                <a:ext cx="497520" cy="342360"/>
              </p14:xfrm>
            </p:contentPart>
          </mc:Choice>
          <mc:Fallback>
            <p:pic>
              <p:nvPicPr>
                <p:cNvPr id="33" name="Freihand 32">
                  <a:extLst>
                    <a:ext uri="{FF2B5EF4-FFF2-40B4-BE49-F238E27FC236}">
                      <a16:creationId xmlns:a16="http://schemas.microsoft.com/office/drawing/2014/main" id="{F1135902-60F8-45F1-BC82-0B2E98F6334D}"/>
                    </a:ext>
                  </a:extLst>
                </p:cNvPr>
                <p:cNvPicPr/>
                <p:nvPr/>
              </p:nvPicPr>
              <p:blipFill>
                <a:blip r:embed="rId34"/>
                <a:stretch>
                  <a:fillRect/>
                </a:stretch>
              </p:blipFill>
              <p:spPr>
                <a:xfrm>
                  <a:off x="7792853" y="1312800"/>
                  <a:ext cx="506160" cy="35100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34" name="Freihand 33">
                  <a:extLst>
                    <a:ext uri="{FF2B5EF4-FFF2-40B4-BE49-F238E27FC236}">
                      <a16:creationId xmlns:a16="http://schemas.microsoft.com/office/drawing/2014/main" id="{706FAE9E-A513-42C6-B537-85F25F23DD6E}"/>
                    </a:ext>
                  </a:extLst>
                </p14:cNvPr>
                <p14:cNvContentPartPr/>
                <p14:nvPr/>
              </p14:nvContentPartPr>
              <p14:xfrm>
                <a:off x="8285333" y="1273920"/>
                <a:ext cx="68040" cy="34200"/>
              </p14:xfrm>
            </p:contentPart>
          </mc:Choice>
          <mc:Fallback>
            <p:pic>
              <p:nvPicPr>
                <p:cNvPr id="34" name="Freihand 33">
                  <a:extLst>
                    <a:ext uri="{FF2B5EF4-FFF2-40B4-BE49-F238E27FC236}">
                      <a16:creationId xmlns:a16="http://schemas.microsoft.com/office/drawing/2014/main" id="{706FAE9E-A513-42C6-B537-85F25F23DD6E}"/>
                    </a:ext>
                  </a:extLst>
                </p:cNvPr>
                <p:cNvPicPr/>
                <p:nvPr/>
              </p:nvPicPr>
              <p:blipFill>
                <a:blip r:embed="rId36"/>
                <a:stretch>
                  <a:fillRect/>
                </a:stretch>
              </p:blipFill>
              <p:spPr>
                <a:xfrm>
                  <a:off x="8281013" y="1269600"/>
                  <a:ext cx="76680" cy="4284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35" name="Freihand 34">
                  <a:extLst>
                    <a:ext uri="{FF2B5EF4-FFF2-40B4-BE49-F238E27FC236}">
                      <a16:creationId xmlns:a16="http://schemas.microsoft.com/office/drawing/2014/main" id="{6DD34E0F-1A72-4456-BD79-B6A293A9E2B6}"/>
                    </a:ext>
                  </a:extLst>
                </p14:cNvPr>
                <p14:cNvContentPartPr/>
                <p14:nvPr/>
              </p14:nvContentPartPr>
              <p14:xfrm>
                <a:off x="8352293" y="1168080"/>
                <a:ext cx="391320" cy="245160"/>
              </p14:xfrm>
            </p:contentPart>
          </mc:Choice>
          <mc:Fallback>
            <p:pic>
              <p:nvPicPr>
                <p:cNvPr id="35" name="Freihand 34">
                  <a:extLst>
                    <a:ext uri="{FF2B5EF4-FFF2-40B4-BE49-F238E27FC236}">
                      <a16:creationId xmlns:a16="http://schemas.microsoft.com/office/drawing/2014/main" id="{6DD34E0F-1A72-4456-BD79-B6A293A9E2B6}"/>
                    </a:ext>
                  </a:extLst>
                </p:cNvPr>
                <p:cNvPicPr/>
                <p:nvPr/>
              </p:nvPicPr>
              <p:blipFill>
                <a:blip r:embed="rId38"/>
                <a:stretch>
                  <a:fillRect/>
                </a:stretch>
              </p:blipFill>
              <p:spPr>
                <a:xfrm>
                  <a:off x="8347973" y="1163760"/>
                  <a:ext cx="399960" cy="253800"/>
                </a:xfrm>
                <a:prstGeom prst="rect">
                  <a:avLst/>
                </a:prstGeom>
              </p:spPr>
            </p:pic>
          </mc:Fallback>
        </mc:AlternateContent>
      </p:grpSp>
    </p:spTree>
    <p:extLst>
      <p:ext uri="{BB962C8B-B14F-4D97-AF65-F5344CB8AC3E}">
        <p14:creationId xmlns:p14="http://schemas.microsoft.com/office/powerpoint/2010/main" val="1703933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9" grpId="0"/>
      <p:bldP spid="2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3389359"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Arbeitsangebot (grafisch)</a:t>
            </a:r>
            <a:endParaRPr lang="de-DE" sz="2400" dirty="0">
              <a:latin typeface="Arial" pitchFamily="18"/>
              <a:ea typeface="Droid Sans Fallback" pitchFamily="2"/>
              <a:cs typeface="Lohit Hindi" pitchFamily="2"/>
            </a:endParaRPr>
          </a:p>
        </p:txBody>
      </p:sp>
      <p:cxnSp>
        <p:nvCxnSpPr>
          <p:cNvPr id="8" name="Straight Arrow Connector 7">
            <a:extLst>
              <a:ext uri="{FF2B5EF4-FFF2-40B4-BE49-F238E27FC236}">
                <a16:creationId xmlns:a16="http://schemas.microsoft.com/office/drawing/2014/main" id="{D3F1FB77-C1EC-E2FD-2E96-75456B0FF2AA}"/>
              </a:ext>
            </a:extLst>
          </p:cNvPr>
          <p:cNvCxnSpPr/>
          <p:nvPr/>
        </p:nvCxnSpPr>
        <p:spPr>
          <a:xfrm flipV="1">
            <a:off x="1519786" y="4824866"/>
            <a:ext cx="4971980" cy="47905"/>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a:extLst>
              <a:ext uri="{FF2B5EF4-FFF2-40B4-BE49-F238E27FC236}">
                <a16:creationId xmlns:a16="http://schemas.microsoft.com/office/drawing/2014/main" id="{9A29C0E4-2E5D-EBAD-FCCD-2BD5285499D3}"/>
              </a:ext>
            </a:extLst>
          </p:cNvPr>
          <p:cNvCxnSpPr>
            <a:cxnSpLocks/>
          </p:cNvCxnSpPr>
          <p:nvPr/>
        </p:nvCxnSpPr>
        <p:spPr>
          <a:xfrm flipH="1" flipV="1">
            <a:off x="1507906" y="552487"/>
            <a:ext cx="11880" cy="432028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echteck 9">
            <a:extLst>
              <a:ext uri="{FF2B5EF4-FFF2-40B4-BE49-F238E27FC236}">
                <a16:creationId xmlns:a16="http://schemas.microsoft.com/office/drawing/2014/main" id="{57323F6D-05A6-CC58-D3EF-5959B7AC2BC8}"/>
              </a:ext>
            </a:extLst>
          </p:cNvPr>
          <p:cNvSpPr/>
          <p:nvPr/>
        </p:nvSpPr>
        <p:spPr>
          <a:xfrm>
            <a:off x="1123000" y="1183027"/>
            <a:ext cx="793571" cy="369332"/>
          </a:xfrm>
          <a:prstGeom prst="rect">
            <a:avLst/>
          </a:prstGeom>
        </p:spPr>
        <p:txBody>
          <a:bodyPr wrap="square">
            <a:spAutoFit/>
          </a:bodyPr>
          <a:lstStyle/>
          <a:p>
            <a:r>
              <a:rPr lang="de-DE" dirty="0"/>
              <a:t>c</a:t>
            </a:r>
            <a:endParaRPr lang="de-DE" baseline="-25000" dirty="0"/>
          </a:p>
        </p:txBody>
      </p:sp>
      <p:sp>
        <p:nvSpPr>
          <p:cNvPr id="11" name="Rechteck 10">
            <a:extLst>
              <a:ext uri="{FF2B5EF4-FFF2-40B4-BE49-F238E27FC236}">
                <a16:creationId xmlns:a16="http://schemas.microsoft.com/office/drawing/2014/main" id="{12C33BFF-5350-E70E-21BD-FABEDC12EC0E}"/>
              </a:ext>
            </a:extLst>
          </p:cNvPr>
          <p:cNvSpPr/>
          <p:nvPr/>
        </p:nvSpPr>
        <p:spPr>
          <a:xfrm>
            <a:off x="6008896" y="4872771"/>
            <a:ext cx="255198" cy="369332"/>
          </a:xfrm>
          <a:prstGeom prst="rect">
            <a:avLst/>
          </a:prstGeom>
        </p:spPr>
        <p:txBody>
          <a:bodyPr wrap="none">
            <a:spAutoFit/>
          </a:bodyPr>
          <a:lstStyle/>
          <a:p>
            <a:r>
              <a:rPr lang="de-DE" dirty="0"/>
              <a:t>f</a:t>
            </a:r>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531206" cy="369332"/>
          </a:xfrm>
          <a:prstGeom prst="rect">
            <a:avLst/>
          </a:prstGeom>
        </p:spPr>
        <p:txBody>
          <a:bodyPr wrap="none">
            <a:spAutoFit/>
          </a:bodyPr>
          <a:lstStyle/>
          <a:p>
            <a:r>
              <a:rPr lang="de-DE" dirty="0"/>
              <a:t>Budgetrestriktion: </a:t>
            </a:r>
            <a:r>
              <a:rPr lang="de-DE" dirty="0" err="1"/>
              <a:t>pc</a:t>
            </a:r>
            <a:r>
              <a:rPr lang="de-DE" dirty="0"/>
              <a:t>=</a:t>
            </a:r>
            <a:r>
              <a:rPr lang="de-DE" dirty="0" err="1"/>
              <a:t>wL</a:t>
            </a:r>
            <a:endParaRPr lang="de-DE" dirty="0"/>
          </a:p>
        </p:txBody>
      </p:sp>
      <mc:AlternateContent xmlns:mc="http://schemas.openxmlformats.org/markup-compatibility/2006" xmlns:a14="http://schemas.microsoft.com/office/drawing/2010/main">
        <mc:Choice Requires="a14">
          <p:sp>
            <p:nvSpPr>
              <p:cNvPr id="13" name="Rechteck 12">
                <a:extLst>
                  <a:ext uri="{FF2B5EF4-FFF2-40B4-BE49-F238E27FC236}">
                    <a16:creationId xmlns:a16="http://schemas.microsoft.com/office/drawing/2014/main" id="{B2BB3D55-AA66-DB3D-2329-E3D2810BC4A4}"/>
                  </a:ext>
                </a:extLst>
              </p:cNvPr>
              <p:cNvSpPr/>
              <p:nvPr/>
            </p:nvSpPr>
            <p:spPr>
              <a:xfrm>
                <a:off x="9768096" y="472688"/>
                <a:ext cx="1266693" cy="369332"/>
              </a:xfrm>
              <a:prstGeom prst="rect">
                <a:avLst/>
              </a:prstGeom>
            </p:spPr>
            <p:txBody>
              <a:bodyPr wrap="none">
                <a:spAutoFit/>
              </a:bodyPr>
              <a:lstStyle/>
              <a:p>
                <a:r>
                  <a:rPr lang="de-DE" dirty="0"/>
                  <a:t>und </a:t>
                </a:r>
                <a14:m>
                  <m:oMath xmlns:m="http://schemas.openxmlformats.org/officeDocument/2006/math">
                    <m:acc>
                      <m:accPr>
                        <m:chr m:val="̅"/>
                        <m:ctrlPr>
                          <a:rPr lang="de-DE" i="1" smtClean="0">
                            <a:latin typeface="Cambria Math" panose="02040503050406030204" pitchFamily="18" charset="0"/>
                          </a:rPr>
                        </m:ctrlPr>
                      </m:accPr>
                      <m:e>
                        <m:r>
                          <a:rPr lang="de-DE" b="0" i="1" smtClean="0">
                            <a:latin typeface="Cambria Math" panose="02040503050406030204" pitchFamily="18" charset="0"/>
                          </a:rPr>
                          <m:t>𝐿</m:t>
                        </m:r>
                      </m:e>
                    </m:acc>
                  </m:oMath>
                </a14:m>
                <a:r>
                  <a:rPr lang="de-DE" dirty="0"/>
                  <a:t>-L=f	   </a:t>
                </a:r>
              </a:p>
            </p:txBody>
          </p:sp>
        </mc:Choice>
        <mc:Fallback xmlns="">
          <p:sp>
            <p:nvSpPr>
              <p:cNvPr id="13" name="Rechteck 12">
                <a:extLst>
                  <a:ext uri="{FF2B5EF4-FFF2-40B4-BE49-F238E27FC236}">
                    <a16:creationId xmlns:a16="http://schemas.microsoft.com/office/drawing/2014/main" id="{B2BB3D55-AA66-DB3D-2329-E3D2810BC4A4}"/>
                  </a:ext>
                </a:extLst>
              </p:cNvPr>
              <p:cNvSpPr>
                <a:spLocks noRot="1" noChangeAspect="1" noMove="1" noResize="1" noEditPoints="1" noAdjustHandles="1" noChangeArrowheads="1" noChangeShapeType="1" noTextEdit="1"/>
              </p:cNvSpPr>
              <p:nvPr/>
            </p:nvSpPr>
            <p:spPr>
              <a:xfrm>
                <a:off x="9768096" y="472688"/>
                <a:ext cx="1266693" cy="369332"/>
              </a:xfrm>
              <a:prstGeom prst="rect">
                <a:avLst/>
              </a:prstGeom>
              <a:blipFill>
                <a:blip r:embed="rId3"/>
                <a:stretch>
                  <a:fillRect l="-3846" t="-10000" b="-26667"/>
                </a:stretch>
              </a:blipFill>
            </p:spPr>
            <p:txBody>
              <a:bodyPr/>
              <a:lstStyle/>
              <a:p>
                <a:r>
                  <a:rPr lang="de-DE">
                    <a:noFill/>
                  </a:rPr>
                  <a:t> </a:t>
                </a:r>
              </a:p>
            </p:txBody>
          </p:sp>
        </mc:Fallback>
      </mc:AlternateContent>
      <p:sp>
        <p:nvSpPr>
          <p:cNvPr id="14" name="Rechteck 13">
            <a:extLst>
              <a:ext uri="{FF2B5EF4-FFF2-40B4-BE49-F238E27FC236}">
                <a16:creationId xmlns:a16="http://schemas.microsoft.com/office/drawing/2014/main" id="{A199B6C1-8467-F32D-7CE9-673A50991D6F}"/>
              </a:ext>
            </a:extLst>
          </p:cNvPr>
          <p:cNvSpPr/>
          <p:nvPr/>
        </p:nvSpPr>
        <p:spPr>
          <a:xfrm>
            <a:off x="6988592" y="77708"/>
            <a:ext cx="2253053" cy="369332"/>
          </a:xfrm>
          <a:prstGeom prst="rect">
            <a:avLst/>
          </a:prstGeom>
        </p:spPr>
        <p:txBody>
          <a:bodyPr wrap="none">
            <a:spAutoFit/>
          </a:bodyPr>
          <a:lstStyle/>
          <a:p>
            <a:r>
              <a:rPr lang="de-DE" dirty="0"/>
              <a:t>Nutzenfunktion: u(</a:t>
            </a:r>
            <a:r>
              <a:rPr lang="de-DE" dirty="0" err="1"/>
              <a:t>c,f</a:t>
            </a:r>
            <a:r>
              <a:rPr lang="de-DE" dirty="0"/>
              <a:t>)</a:t>
            </a:r>
          </a:p>
        </p:txBody>
      </p:sp>
      <mc:AlternateContent xmlns:mc="http://schemas.openxmlformats.org/markup-compatibility/2006">
        <mc:Choice xmlns:p14="http://schemas.microsoft.com/office/powerpoint/2010/main" Requires="p14">
          <p:contentPart p14:bwMode="auto" r:id="rId4">
            <p14:nvContentPartPr>
              <p14:cNvPr id="28" name="Freihand 27">
                <a:extLst>
                  <a:ext uri="{FF2B5EF4-FFF2-40B4-BE49-F238E27FC236}">
                    <a16:creationId xmlns:a16="http://schemas.microsoft.com/office/drawing/2014/main" id="{D8D5310D-3B7A-488D-929B-8802A4AC5084}"/>
                  </a:ext>
                </a:extLst>
              </p14:cNvPr>
              <p14:cNvContentPartPr/>
              <p14:nvPr/>
            </p14:nvContentPartPr>
            <p14:xfrm>
              <a:off x="10229693" y="800347"/>
              <a:ext cx="123480" cy="14760"/>
            </p14:xfrm>
          </p:contentPart>
        </mc:Choice>
        <mc:Fallback>
          <p:pic>
            <p:nvPicPr>
              <p:cNvPr id="28" name="Freihand 27">
                <a:extLst>
                  <a:ext uri="{FF2B5EF4-FFF2-40B4-BE49-F238E27FC236}">
                    <a16:creationId xmlns:a16="http://schemas.microsoft.com/office/drawing/2014/main" id="{D8D5310D-3B7A-488D-929B-8802A4AC5084}"/>
                  </a:ext>
                </a:extLst>
              </p:cNvPr>
              <p:cNvPicPr/>
              <p:nvPr/>
            </p:nvPicPr>
            <p:blipFill>
              <a:blip r:embed="rId5"/>
              <a:stretch>
                <a:fillRect/>
              </a:stretch>
            </p:blipFill>
            <p:spPr>
              <a:xfrm>
                <a:off x="10225373" y="796027"/>
                <a:ext cx="13212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56" name="Freihand 55">
                <a:extLst>
                  <a:ext uri="{FF2B5EF4-FFF2-40B4-BE49-F238E27FC236}">
                    <a16:creationId xmlns:a16="http://schemas.microsoft.com/office/drawing/2014/main" id="{CA6CCE27-F595-4F3B-BD3A-970ED8B580D5}"/>
                  </a:ext>
                </a:extLst>
              </p14:cNvPr>
              <p14:cNvContentPartPr/>
              <p14:nvPr/>
            </p14:nvContentPartPr>
            <p14:xfrm>
              <a:off x="9160133" y="785587"/>
              <a:ext cx="92160" cy="31680"/>
            </p14:xfrm>
          </p:contentPart>
        </mc:Choice>
        <mc:Fallback>
          <p:pic>
            <p:nvPicPr>
              <p:cNvPr id="56" name="Freihand 55">
                <a:extLst>
                  <a:ext uri="{FF2B5EF4-FFF2-40B4-BE49-F238E27FC236}">
                    <a16:creationId xmlns:a16="http://schemas.microsoft.com/office/drawing/2014/main" id="{CA6CCE27-F595-4F3B-BD3A-970ED8B580D5}"/>
                  </a:ext>
                </a:extLst>
              </p:cNvPr>
              <p:cNvPicPr/>
              <p:nvPr/>
            </p:nvPicPr>
            <p:blipFill>
              <a:blip r:embed="rId7"/>
              <a:stretch>
                <a:fillRect/>
              </a:stretch>
            </p:blipFill>
            <p:spPr>
              <a:xfrm>
                <a:off x="9155813" y="781267"/>
                <a:ext cx="100800" cy="4032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160" name="Freihand 159">
                <a:extLst>
                  <a:ext uri="{FF2B5EF4-FFF2-40B4-BE49-F238E27FC236}">
                    <a16:creationId xmlns:a16="http://schemas.microsoft.com/office/drawing/2014/main" id="{1697B474-A0C5-4E94-B61B-FB287CDCE2ED}"/>
                  </a:ext>
                </a:extLst>
              </p14:cNvPr>
              <p14:cNvContentPartPr/>
              <p14:nvPr/>
            </p14:nvContentPartPr>
            <p14:xfrm>
              <a:off x="7825338" y="2310146"/>
              <a:ext cx="164520" cy="117360"/>
            </p14:xfrm>
          </p:contentPart>
        </mc:Choice>
        <mc:Fallback>
          <p:pic>
            <p:nvPicPr>
              <p:cNvPr id="160" name="Freihand 159">
                <a:extLst>
                  <a:ext uri="{FF2B5EF4-FFF2-40B4-BE49-F238E27FC236}">
                    <a16:creationId xmlns:a16="http://schemas.microsoft.com/office/drawing/2014/main" id="{1697B474-A0C5-4E94-B61B-FB287CDCE2ED}"/>
                  </a:ext>
                </a:extLst>
              </p:cNvPr>
              <p:cNvPicPr/>
              <p:nvPr/>
            </p:nvPicPr>
            <p:blipFill>
              <a:blip r:embed="rId9"/>
              <a:stretch>
                <a:fillRect/>
              </a:stretch>
            </p:blipFill>
            <p:spPr>
              <a:xfrm>
                <a:off x="7821018" y="2305826"/>
                <a:ext cx="17316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161" name="Freihand 160">
                <a:extLst>
                  <a:ext uri="{FF2B5EF4-FFF2-40B4-BE49-F238E27FC236}">
                    <a16:creationId xmlns:a16="http://schemas.microsoft.com/office/drawing/2014/main" id="{6F22B473-42A2-463F-8B74-2DA734039B27}"/>
                  </a:ext>
                </a:extLst>
              </p14:cNvPr>
              <p14:cNvContentPartPr/>
              <p14:nvPr/>
            </p14:nvContentPartPr>
            <p14:xfrm>
              <a:off x="8353458" y="2351546"/>
              <a:ext cx="120240" cy="13680"/>
            </p14:xfrm>
          </p:contentPart>
        </mc:Choice>
        <mc:Fallback>
          <p:pic>
            <p:nvPicPr>
              <p:cNvPr id="161" name="Freihand 160">
                <a:extLst>
                  <a:ext uri="{FF2B5EF4-FFF2-40B4-BE49-F238E27FC236}">
                    <a16:creationId xmlns:a16="http://schemas.microsoft.com/office/drawing/2014/main" id="{6F22B473-42A2-463F-8B74-2DA734039B27}"/>
                  </a:ext>
                </a:extLst>
              </p:cNvPr>
              <p:cNvPicPr/>
              <p:nvPr/>
            </p:nvPicPr>
            <p:blipFill>
              <a:blip r:embed="rId11"/>
              <a:stretch>
                <a:fillRect/>
              </a:stretch>
            </p:blipFill>
            <p:spPr>
              <a:xfrm>
                <a:off x="8349138" y="2347226"/>
                <a:ext cx="12888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62" name="Freihand 161">
                <a:extLst>
                  <a:ext uri="{FF2B5EF4-FFF2-40B4-BE49-F238E27FC236}">
                    <a16:creationId xmlns:a16="http://schemas.microsoft.com/office/drawing/2014/main" id="{FE216F85-AF50-4A1D-8258-9D92C00FDFD5}"/>
                  </a:ext>
                </a:extLst>
              </p14:cNvPr>
              <p14:cNvContentPartPr/>
              <p14:nvPr/>
            </p14:nvContentPartPr>
            <p14:xfrm>
              <a:off x="8370738" y="2394386"/>
              <a:ext cx="126000" cy="11160"/>
            </p14:xfrm>
          </p:contentPart>
        </mc:Choice>
        <mc:Fallback>
          <p:pic>
            <p:nvPicPr>
              <p:cNvPr id="162" name="Freihand 161">
                <a:extLst>
                  <a:ext uri="{FF2B5EF4-FFF2-40B4-BE49-F238E27FC236}">
                    <a16:creationId xmlns:a16="http://schemas.microsoft.com/office/drawing/2014/main" id="{FE216F85-AF50-4A1D-8258-9D92C00FDFD5}"/>
                  </a:ext>
                </a:extLst>
              </p:cNvPr>
              <p:cNvPicPr/>
              <p:nvPr/>
            </p:nvPicPr>
            <p:blipFill>
              <a:blip r:embed="rId13"/>
              <a:stretch>
                <a:fillRect/>
              </a:stretch>
            </p:blipFill>
            <p:spPr>
              <a:xfrm>
                <a:off x="8366418" y="2390066"/>
                <a:ext cx="13464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63" name="Freihand 162">
                <a:extLst>
                  <a:ext uri="{FF2B5EF4-FFF2-40B4-BE49-F238E27FC236}">
                    <a16:creationId xmlns:a16="http://schemas.microsoft.com/office/drawing/2014/main" id="{9745283C-C29B-4D5A-9350-174C2F8953FB}"/>
                  </a:ext>
                </a:extLst>
              </p14:cNvPr>
              <p14:cNvContentPartPr/>
              <p14:nvPr/>
            </p14:nvContentPartPr>
            <p14:xfrm>
              <a:off x="8703018" y="2310146"/>
              <a:ext cx="111960" cy="179280"/>
            </p14:xfrm>
          </p:contentPart>
        </mc:Choice>
        <mc:Fallback>
          <p:pic>
            <p:nvPicPr>
              <p:cNvPr id="163" name="Freihand 162">
                <a:extLst>
                  <a:ext uri="{FF2B5EF4-FFF2-40B4-BE49-F238E27FC236}">
                    <a16:creationId xmlns:a16="http://schemas.microsoft.com/office/drawing/2014/main" id="{9745283C-C29B-4D5A-9350-174C2F8953FB}"/>
                  </a:ext>
                </a:extLst>
              </p:cNvPr>
              <p:cNvPicPr/>
              <p:nvPr/>
            </p:nvPicPr>
            <p:blipFill>
              <a:blip r:embed="rId15"/>
              <a:stretch>
                <a:fillRect/>
              </a:stretch>
            </p:blipFill>
            <p:spPr>
              <a:xfrm>
                <a:off x="8698698" y="2305826"/>
                <a:ext cx="12060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64" name="Freihand 163">
                <a:extLst>
                  <a:ext uri="{FF2B5EF4-FFF2-40B4-BE49-F238E27FC236}">
                    <a16:creationId xmlns:a16="http://schemas.microsoft.com/office/drawing/2014/main" id="{8942266B-323F-45D0-ACD3-EB135B36AAC5}"/>
                  </a:ext>
                </a:extLst>
              </p14:cNvPr>
              <p14:cNvContentPartPr/>
              <p14:nvPr/>
            </p14:nvContentPartPr>
            <p14:xfrm>
              <a:off x="8858898" y="2355866"/>
              <a:ext cx="77040" cy="65520"/>
            </p14:xfrm>
          </p:contentPart>
        </mc:Choice>
        <mc:Fallback>
          <p:pic>
            <p:nvPicPr>
              <p:cNvPr id="164" name="Freihand 163">
                <a:extLst>
                  <a:ext uri="{FF2B5EF4-FFF2-40B4-BE49-F238E27FC236}">
                    <a16:creationId xmlns:a16="http://schemas.microsoft.com/office/drawing/2014/main" id="{8942266B-323F-45D0-ACD3-EB135B36AAC5}"/>
                  </a:ext>
                </a:extLst>
              </p:cNvPr>
              <p:cNvPicPr/>
              <p:nvPr/>
            </p:nvPicPr>
            <p:blipFill>
              <a:blip r:embed="rId17"/>
              <a:stretch>
                <a:fillRect/>
              </a:stretch>
            </p:blipFill>
            <p:spPr>
              <a:xfrm>
                <a:off x="8854578" y="2351546"/>
                <a:ext cx="8568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65" name="Freihand 164">
                <a:extLst>
                  <a:ext uri="{FF2B5EF4-FFF2-40B4-BE49-F238E27FC236}">
                    <a16:creationId xmlns:a16="http://schemas.microsoft.com/office/drawing/2014/main" id="{01A20406-0575-4581-92B0-9111B4F9DB1C}"/>
                  </a:ext>
                </a:extLst>
              </p14:cNvPr>
              <p14:cNvContentPartPr/>
              <p14:nvPr/>
            </p14:nvContentPartPr>
            <p14:xfrm>
              <a:off x="9063378" y="2283506"/>
              <a:ext cx="97920" cy="106920"/>
            </p14:xfrm>
          </p:contentPart>
        </mc:Choice>
        <mc:Fallback>
          <p:pic>
            <p:nvPicPr>
              <p:cNvPr id="165" name="Freihand 164">
                <a:extLst>
                  <a:ext uri="{FF2B5EF4-FFF2-40B4-BE49-F238E27FC236}">
                    <a16:creationId xmlns:a16="http://schemas.microsoft.com/office/drawing/2014/main" id="{01A20406-0575-4581-92B0-9111B4F9DB1C}"/>
                  </a:ext>
                </a:extLst>
              </p:cNvPr>
              <p:cNvPicPr/>
              <p:nvPr/>
            </p:nvPicPr>
            <p:blipFill>
              <a:blip r:embed="rId19"/>
              <a:stretch>
                <a:fillRect/>
              </a:stretch>
            </p:blipFill>
            <p:spPr>
              <a:xfrm>
                <a:off x="9059058" y="2279186"/>
                <a:ext cx="10656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66" name="Freihand 165">
                <a:extLst>
                  <a:ext uri="{FF2B5EF4-FFF2-40B4-BE49-F238E27FC236}">
                    <a16:creationId xmlns:a16="http://schemas.microsoft.com/office/drawing/2014/main" id="{8F886D00-CAEE-4D53-A80E-930494F05085}"/>
                  </a:ext>
                </a:extLst>
              </p14:cNvPr>
              <p14:cNvContentPartPr/>
              <p14:nvPr/>
            </p14:nvContentPartPr>
            <p14:xfrm>
              <a:off x="9079938" y="2301506"/>
              <a:ext cx="120600" cy="64080"/>
            </p14:xfrm>
          </p:contentPart>
        </mc:Choice>
        <mc:Fallback>
          <p:pic>
            <p:nvPicPr>
              <p:cNvPr id="166" name="Freihand 165">
                <a:extLst>
                  <a:ext uri="{FF2B5EF4-FFF2-40B4-BE49-F238E27FC236}">
                    <a16:creationId xmlns:a16="http://schemas.microsoft.com/office/drawing/2014/main" id="{8F886D00-CAEE-4D53-A80E-930494F05085}"/>
                  </a:ext>
                </a:extLst>
              </p:cNvPr>
              <p:cNvPicPr/>
              <p:nvPr/>
            </p:nvPicPr>
            <p:blipFill>
              <a:blip r:embed="rId21"/>
              <a:stretch>
                <a:fillRect/>
              </a:stretch>
            </p:blipFill>
            <p:spPr>
              <a:xfrm>
                <a:off x="9075618" y="2297186"/>
                <a:ext cx="12924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67" name="Freihand 166">
                <a:extLst>
                  <a:ext uri="{FF2B5EF4-FFF2-40B4-BE49-F238E27FC236}">
                    <a16:creationId xmlns:a16="http://schemas.microsoft.com/office/drawing/2014/main" id="{95E5BB06-841C-43CF-9F80-68CF5F27B302}"/>
                  </a:ext>
                </a:extLst>
              </p14:cNvPr>
              <p14:cNvContentPartPr/>
              <p14:nvPr/>
            </p14:nvContentPartPr>
            <p14:xfrm>
              <a:off x="9216378" y="2370986"/>
              <a:ext cx="64080" cy="61200"/>
            </p14:xfrm>
          </p:contentPart>
        </mc:Choice>
        <mc:Fallback>
          <p:pic>
            <p:nvPicPr>
              <p:cNvPr id="167" name="Freihand 166">
                <a:extLst>
                  <a:ext uri="{FF2B5EF4-FFF2-40B4-BE49-F238E27FC236}">
                    <a16:creationId xmlns:a16="http://schemas.microsoft.com/office/drawing/2014/main" id="{95E5BB06-841C-43CF-9F80-68CF5F27B302}"/>
                  </a:ext>
                </a:extLst>
              </p:cNvPr>
              <p:cNvPicPr/>
              <p:nvPr/>
            </p:nvPicPr>
            <p:blipFill>
              <a:blip r:embed="rId23"/>
              <a:stretch>
                <a:fillRect/>
              </a:stretch>
            </p:blipFill>
            <p:spPr>
              <a:xfrm>
                <a:off x="9212058" y="2366666"/>
                <a:ext cx="7272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68" name="Freihand 167">
                <a:extLst>
                  <a:ext uri="{FF2B5EF4-FFF2-40B4-BE49-F238E27FC236}">
                    <a16:creationId xmlns:a16="http://schemas.microsoft.com/office/drawing/2014/main" id="{0BD6E75C-D643-4E7A-99D5-7B4BAA17E741}"/>
                  </a:ext>
                </a:extLst>
              </p14:cNvPr>
              <p14:cNvContentPartPr/>
              <p14:nvPr/>
            </p14:nvContentPartPr>
            <p14:xfrm>
              <a:off x="9438858" y="2295386"/>
              <a:ext cx="4320" cy="114480"/>
            </p14:xfrm>
          </p:contentPart>
        </mc:Choice>
        <mc:Fallback>
          <p:pic>
            <p:nvPicPr>
              <p:cNvPr id="168" name="Freihand 167">
                <a:extLst>
                  <a:ext uri="{FF2B5EF4-FFF2-40B4-BE49-F238E27FC236}">
                    <a16:creationId xmlns:a16="http://schemas.microsoft.com/office/drawing/2014/main" id="{0BD6E75C-D643-4E7A-99D5-7B4BAA17E741}"/>
                  </a:ext>
                </a:extLst>
              </p:cNvPr>
              <p:cNvPicPr/>
              <p:nvPr/>
            </p:nvPicPr>
            <p:blipFill>
              <a:blip r:embed="rId25"/>
              <a:stretch>
                <a:fillRect/>
              </a:stretch>
            </p:blipFill>
            <p:spPr>
              <a:xfrm>
                <a:off x="9434538" y="2291066"/>
                <a:ext cx="1296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69" name="Freihand 168">
                <a:extLst>
                  <a:ext uri="{FF2B5EF4-FFF2-40B4-BE49-F238E27FC236}">
                    <a16:creationId xmlns:a16="http://schemas.microsoft.com/office/drawing/2014/main" id="{497B5D34-D8A7-48D1-AF71-9F94BB97FCBD}"/>
                  </a:ext>
                </a:extLst>
              </p14:cNvPr>
              <p14:cNvContentPartPr/>
              <p14:nvPr/>
            </p14:nvContentPartPr>
            <p14:xfrm>
              <a:off x="9394218" y="2340026"/>
              <a:ext cx="117720" cy="13320"/>
            </p14:xfrm>
          </p:contentPart>
        </mc:Choice>
        <mc:Fallback>
          <p:pic>
            <p:nvPicPr>
              <p:cNvPr id="169" name="Freihand 168">
                <a:extLst>
                  <a:ext uri="{FF2B5EF4-FFF2-40B4-BE49-F238E27FC236}">
                    <a16:creationId xmlns:a16="http://schemas.microsoft.com/office/drawing/2014/main" id="{497B5D34-D8A7-48D1-AF71-9F94BB97FCBD}"/>
                  </a:ext>
                </a:extLst>
              </p:cNvPr>
              <p:cNvPicPr/>
              <p:nvPr/>
            </p:nvPicPr>
            <p:blipFill>
              <a:blip r:embed="rId27"/>
              <a:stretch>
                <a:fillRect/>
              </a:stretch>
            </p:blipFill>
            <p:spPr>
              <a:xfrm>
                <a:off x="9389898" y="2335706"/>
                <a:ext cx="12636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70" name="Freihand 169">
                <a:extLst>
                  <a:ext uri="{FF2B5EF4-FFF2-40B4-BE49-F238E27FC236}">
                    <a16:creationId xmlns:a16="http://schemas.microsoft.com/office/drawing/2014/main" id="{49CF5699-B6ED-4C02-9571-FB1DAB0273AF}"/>
                  </a:ext>
                </a:extLst>
              </p14:cNvPr>
              <p14:cNvContentPartPr/>
              <p14:nvPr/>
            </p14:nvContentPartPr>
            <p14:xfrm>
              <a:off x="9767178" y="2296466"/>
              <a:ext cx="100080" cy="198000"/>
            </p14:xfrm>
          </p:contentPart>
        </mc:Choice>
        <mc:Fallback>
          <p:pic>
            <p:nvPicPr>
              <p:cNvPr id="170" name="Freihand 169">
                <a:extLst>
                  <a:ext uri="{FF2B5EF4-FFF2-40B4-BE49-F238E27FC236}">
                    <a16:creationId xmlns:a16="http://schemas.microsoft.com/office/drawing/2014/main" id="{49CF5699-B6ED-4C02-9571-FB1DAB0273AF}"/>
                  </a:ext>
                </a:extLst>
              </p:cNvPr>
              <p:cNvPicPr/>
              <p:nvPr/>
            </p:nvPicPr>
            <p:blipFill>
              <a:blip r:embed="rId29"/>
              <a:stretch>
                <a:fillRect/>
              </a:stretch>
            </p:blipFill>
            <p:spPr>
              <a:xfrm>
                <a:off x="9762858" y="2292146"/>
                <a:ext cx="10872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71" name="Freihand 170">
                <a:extLst>
                  <a:ext uri="{FF2B5EF4-FFF2-40B4-BE49-F238E27FC236}">
                    <a16:creationId xmlns:a16="http://schemas.microsoft.com/office/drawing/2014/main" id="{3168CBB0-029C-4B90-B23F-4C31048E299F}"/>
                  </a:ext>
                </a:extLst>
              </p14:cNvPr>
              <p14:cNvContentPartPr/>
              <p14:nvPr/>
            </p14:nvContentPartPr>
            <p14:xfrm>
              <a:off x="9905418" y="2358386"/>
              <a:ext cx="117720" cy="81720"/>
            </p14:xfrm>
          </p:contentPart>
        </mc:Choice>
        <mc:Fallback>
          <p:pic>
            <p:nvPicPr>
              <p:cNvPr id="171" name="Freihand 170">
                <a:extLst>
                  <a:ext uri="{FF2B5EF4-FFF2-40B4-BE49-F238E27FC236}">
                    <a16:creationId xmlns:a16="http://schemas.microsoft.com/office/drawing/2014/main" id="{3168CBB0-029C-4B90-B23F-4C31048E299F}"/>
                  </a:ext>
                </a:extLst>
              </p:cNvPr>
              <p:cNvPicPr/>
              <p:nvPr/>
            </p:nvPicPr>
            <p:blipFill>
              <a:blip r:embed="rId31"/>
              <a:stretch>
                <a:fillRect/>
              </a:stretch>
            </p:blipFill>
            <p:spPr>
              <a:xfrm>
                <a:off x="9901098" y="2354066"/>
                <a:ext cx="12636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72" name="Freihand 171">
                <a:extLst>
                  <a:ext uri="{FF2B5EF4-FFF2-40B4-BE49-F238E27FC236}">
                    <a16:creationId xmlns:a16="http://schemas.microsoft.com/office/drawing/2014/main" id="{3542EA23-C8FC-4B68-ABC1-4D02D5C90CC4}"/>
                  </a:ext>
                </a:extLst>
              </p14:cNvPr>
              <p14:cNvContentPartPr/>
              <p14:nvPr/>
            </p14:nvContentPartPr>
            <p14:xfrm>
              <a:off x="10102698" y="2284226"/>
              <a:ext cx="76320" cy="106200"/>
            </p14:xfrm>
          </p:contentPart>
        </mc:Choice>
        <mc:Fallback>
          <p:pic>
            <p:nvPicPr>
              <p:cNvPr id="172" name="Freihand 171">
                <a:extLst>
                  <a:ext uri="{FF2B5EF4-FFF2-40B4-BE49-F238E27FC236}">
                    <a16:creationId xmlns:a16="http://schemas.microsoft.com/office/drawing/2014/main" id="{3542EA23-C8FC-4B68-ABC1-4D02D5C90CC4}"/>
                  </a:ext>
                </a:extLst>
              </p:cNvPr>
              <p:cNvPicPr/>
              <p:nvPr/>
            </p:nvPicPr>
            <p:blipFill>
              <a:blip r:embed="rId33"/>
              <a:stretch>
                <a:fillRect/>
              </a:stretch>
            </p:blipFill>
            <p:spPr>
              <a:xfrm>
                <a:off x="10098378" y="2279906"/>
                <a:ext cx="8496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173" name="Freihand 172">
                <a:extLst>
                  <a:ext uri="{FF2B5EF4-FFF2-40B4-BE49-F238E27FC236}">
                    <a16:creationId xmlns:a16="http://schemas.microsoft.com/office/drawing/2014/main" id="{1A1B4ED5-AD70-42A1-A070-F61C464AC119}"/>
                  </a:ext>
                </a:extLst>
              </p14:cNvPr>
              <p14:cNvContentPartPr/>
              <p14:nvPr/>
            </p14:nvContentPartPr>
            <p14:xfrm>
              <a:off x="10106298" y="2313026"/>
              <a:ext cx="57240" cy="40320"/>
            </p14:xfrm>
          </p:contentPart>
        </mc:Choice>
        <mc:Fallback>
          <p:pic>
            <p:nvPicPr>
              <p:cNvPr id="173" name="Freihand 172">
                <a:extLst>
                  <a:ext uri="{FF2B5EF4-FFF2-40B4-BE49-F238E27FC236}">
                    <a16:creationId xmlns:a16="http://schemas.microsoft.com/office/drawing/2014/main" id="{1A1B4ED5-AD70-42A1-A070-F61C464AC119}"/>
                  </a:ext>
                </a:extLst>
              </p:cNvPr>
              <p:cNvPicPr/>
              <p:nvPr/>
            </p:nvPicPr>
            <p:blipFill>
              <a:blip r:embed="rId35"/>
              <a:stretch>
                <a:fillRect/>
              </a:stretch>
            </p:blipFill>
            <p:spPr>
              <a:xfrm>
                <a:off x="10101978" y="2308706"/>
                <a:ext cx="65880" cy="4896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174" name="Freihand 173">
                <a:extLst>
                  <a:ext uri="{FF2B5EF4-FFF2-40B4-BE49-F238E27FC236}">
                    <a16:creationId xmlns:a16="http://schemas.microsoft.com/office/drawing/2014/main" id="{3DD7A61D-4086-4888-84B8-231BBA1F632B}"/>
                  </a:ext>
                </a:extLst>
              </p14:cNvPr>
              <p14:cNvContentPartPr/>
              <p14:nvPr/>
            </p14:nvContentPartPr>
            <p14:xfrm>
              <a:off x="10274058" y="2360186"/>
              <a:ext cx="73440" cy="73800"/>
            </p14:xfrm>
          </p:contentPart>
        </mc:Choice>
        <mc:Fallback>
          <p:pic>
            <p:nvPicPr>
              <p:cNvPr id="174" name="Freihand 173">
                <a:extLst>
                  <a:ext uri="{FF2B5EF4-FFF2-40B4-BE49-F238E27FC236}">
                    <a16:creationId xmlns:a16="http://schemas.microsoft.com/office/drawing/2014/main" id="{3DD7A61D-4086-4888-84B8-231BBA1F632B}"/>
                  </a:ext>
                </a:extLst>
              </p:cNvPr>
              <p:cNvPicPr/>
              <p:nvPr/>
            </p:nvPicPr>
            <p:blipFill>
              <a:blip r:embed="rId37"/>
              <a:stretch>
                <a:fillRect/>
              </a:stretch>
            </p:blipFill>
            <p:spPr>
              <a:xfrm>
                <a:off x="10269738" y="2355866"/>
                <a:ext cx="8208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175" name="Freihand 174">
                <a:extLst>
                  <a:ext uri="{FF2B5EF4-FFF2-40B4-BE49-F238E27FC236}">
                    <a16:creationId xmlns:a16="http://schemas.microsoft.com/office/drawing/2014/main" id="{C59D24B0-0CB3-4338-A22A-0902385C9B43}"/>
                  </a:ext>
                </a:extLst>
              </p14:cNvPr>
              <p14:cNvContentPartPr/>
              <p14:nvPr/>
            </p14:nvContentPartPr>
            <p14:xfrm>
              <a:off x="10648458" y="2298986"/>
              <a:ext cx="168480" cy="83880"/>
            </p14:xfrm>
          </p:contentPart>
        </mc:Choice>
        <mc:Fallback>
          <p:pic>
            <p:nvPicPr>
              <p:cNvPr id="175" name="Freihand 174">
                <a:extLst>
                  <a:ext uri="{FF2B5EF4-FFF2-40B4-BE49-F238E27FC236}">
                    <a16:creationId xmlns:a16="http://schemas.microsoft.com/office/drawing/2014/main" id="{C59D24B0-0CB3-4338-A22A-0902385C9B43}"/>
                  </a:ext>
                </a:extLst>
              </p:cNvPr>
              <p:cNvPicPr/>
              <p:nvPr/>
            </p:nvPicPr>
            <p:blipFill>
              <a:blip r:embed="rId39"/>
              <a:stretch>
                <a:fillRect/>
              </a:stretch>
            </p:blipFill>
            <p:spPr>
              <a:xfrm>
                <a:off x="10644138" y="2294666"/>
                <a:ext cx="17712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176" name="Freihand 175">
                <a:extLst>
                  <a:ext uri="{FF2B5EF4-FFF2-40B4-BE49-F238E27FC236}">
                    <a16:creationId xmlns:a16="http://schemas.microsoft.com/office/drawing/2014/main" id="{3823CD73-A1B2-4C49-A1FC-25489A0712A4}"/>
                  </a:ext>
                </a:extLst>
              </p14:cNvPr>
              <p14:cNvContentPartPr/>
              <p14:nvPr/>
            </p14:nvContentPartPr>
            <p14:xfrm>
              <a:off x="10822698" y="2303666"/>
              <a:ext cx="79920" cy="63000"/>
            </p14:xfrm>
          </p:contentPart>
        </mc:Choice>
        <mc:Fallback>
          <p:pic>
            <p:nvPicPr>
              <p:cNvPr id="176" name="Freihand 175">
                <a:extLst>
                  <a:ext uri="{FF2B5EF4-FFF2-40B4-BE49-F238E27FC236}">
                    <a16:creationId xmlns:a16="http://schemas.microsoft.com/office/drawing/2014/main" id="{3823CD73-A1B2-4C49-A1FC-25489A0712A4}"/>
                  </a:ext>
                </a:extLst>
              </p:cNvPr>
              <p:cNvPicPr/>
              <p:nvPr/>
            </p:nvPicPr>
            <p:blipFill>
              <a:blip r:embed="rId41"/>
              <a:stretch>
                <a:fillRect/>
              </a:stretch>
            </p:blipFill>
            <p:spPr>
              <a:xfrm>
                <a:off x="10818378" y="2299346"/>
                <a:ext cx="8856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177" name="Freihand 176">
                <a:extLst>
                  <a:ext uri="{FF2B5EF4-FFF2-40B4-BE49-F238E27FC236}">
                    <a16:creationId xmlns:a16="http://schemas.microsoft.com/office/drawing/2014/main" id="{D5F6BE11-E660-46F4-B9B3-C93CFC41A134}"/>
                  </a:ext>
                </a:extLst>
              </p14:cNvPr>
              <p14:cNvContentPartPr/>
              <p14:nvPr/>
            </p14:nvContentPartPr>
            <p14:xfrm>
              <a:off x="10965258" y="2279906"/>
              <a:ext cx="39960" cy="82080"/>
            </p14:xfrm>
          </p:contentPart>
        </mc:Choice>
        <mc:Fallback>
          <p:pic>
            <p:nvPicPr>
              <p:cNvPr id="177" name="Freihand 176">
                <a:extLst>
                  <a:ext uri="{FF2B5EF4-FFF2-40B4-BE49-F238E27FC236}">
                    <a16:creationId xmlns:a16="http://schemas.microsoft.com/office/drawing/2014/main" id="{D5F6BE11-E660-46F4-B9B3-C93CFC41A134}"/>
                  </a:ext>
                </a:extLst>
              </p:cNvPr>
              <p:cNvPicPr/>
              <p:nvPr/>
            </p:nvPicPr>
            <p:blipFill>
              <a:blip r:embed="rId43"/>
              <a:stretch>
                <a:fillRect/>
              </a:stretch>
            </p:blipFill>
            <p:spPr>
              <a:xfrm>
                <a:off x="10960938" y="2275586"/>
                <a:ext cx="4860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178" name="Freihand 177">
                <a:extLst>
                  <a:ext uri="{FF2B5EF4-FFF2-40B4-BE49-F238E27FC236}">
                    <a16:creationId xmlns:a16="http://schemas.microsoft.com/office/drawing/2014/main" id="{0C436ED6-CE17-4331-97BB-5AB529B16D15}"/>
                  </a:ext>
                </a:extLst>
              </p14:cNvPr>
              <p14:cNvContentPartPr/>
              <p14:nvPr/>
            </p14:nvContentPartPr>
            <p14:xfrm>
              <a:off x="10967778" y="2293586"/>
              <a:ext cx="63360" cy="47520"/>
            </p14:xfrm>
          </p:contentPart>
        </mc:Choice>
        <mc:Fallback>
          <p:pic>
            <p:nvPicPr>
              <p:cNvPr id="178" name="Freihand 177">
                <a:extLst>
                  <a:ext uri="{FF2B5EF4-FFF2-40B4-BE49-F238E27FC236}">
                    <a16:creationId xmlns:a16="http://schemas.microsoft.com/office/drawing/2014/main" id="{0C436ED6-CE17-4331-97BB-5AB529B16D15}"/>
                  </a:ext>
                </a:extLst>
              </p:cNvPr>
              <p:cNvPicPr/>
              <p:nvPr/>
            </p:nvPicPr>
            <p:blipFill>
              <a:blip r:embed="rId45"/>
              <a:stretch>
                <a:fillRect/>
              </a:stretch>
            </p:blipFill>
            <p:spPr>
              <a:xfrm>
                <a:off x="10963458" y="2289266"/>
                <a:ext cx="7200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179" name="Freihand 178">
                <a:extLst>
                  <a:ext uri="{FF2B5EF4-FFF2-40B4-BE49-F238E27FC236}">
                    <a16:creationId xmlns:a16="http://schemas.microsoft.com/office/drawing/2014/main" id="{D5273421-9C30-47BE-B857-738F8EDA6C82}"/>
                  </a:ext>
                </a:extLst>
              </p14:cNvPr>
              <p14:cNvContentPartPr/>
              <p14:nvPr/>
            </p14:nvContentPartPr>
            <p14:xfrm>
              <a:off x="11135538" y="2256146"/>
              <a:ext cx="131760" cy="91800"/>
            </p14:xfrm>
          </p:contentPart>
        </mc:Choice>
        <mc:Fallback>
          <p:pic>
            <p:nvPicPr>
              <p:cNvPr id="179" name="Freihand 178">
                <a:extLst>
                  <a:ext uri="{FF2B5EF4-FFF2-40B4-BE49-F238E27FC236}">
                    <a16:creationId xmlns:a16="http://schemas.microsoft.com/office/drawing/2014/main" id="{D5273421-9C30-47BE-B857-738F8EDA6C82}"/>
                  </a:ext>
                </a:extLst>
              </p:cNvPr>
              <p:cNvPicPr/>
              <p:nvPr/>
            </p:nvPicPr>
            <p:blipFill>
              <a:blip r:embed="rId47"/>
              <a:stretch>
                <a:fillRect/>
              </a:stretch>
            </p:blipFill>
            <p:spPr>
              <a:xfrm>
                <a:off x="11131218" y="2251826"/>
                <a:ext cx="14040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180" name="Freihand 179">
                <a:extLst>
                  <a:ext uri="{FF2B5EF4-FFF2-40B4-BE49-F238E27FC236}">
                    <a16:creationId xmlns:a16="http://schemas.microsoft.com/office/drawing/2014/main" id="{584B307F-05A5-4882-9239-EEE2FC1ADBC2}"/>
                  </a:ext>
                </a:extLst>
              </p14:cNvPr>
              <p14:cNvContentPartPr/>
              <p14:nvPr/>
            </p14:nvContentPartPr>
            <p14:xfrm>
              <a:off x="11296818" y="2185946"/>
              <a:ext cx="73800" cy="182520"/>
            </p14:xfrm>
          </p:contentPart>
        </mc:Choice>
        <mc:Fallback>
          <p:pic>
            <p:nvPicPr>
              <p:cNvPr id="180" name="Freihand 179">
                <a:extLst>
                  <a:ext uri="{FF2B5EF4-FFF2-40B4-BE49-F238E27FC236}">
                    <a16:creationId xmlns:a16="http://schemas.microsoft.com/office/drawing/2014/main" id="{584B307F-05A5-4882-9239-EEE2FC1ADBC2}"/>
                  </a:ext>
                </a:extLst>
              </p:cNvPr>
              <p:cNvPicPr/>
              <p:nvPr/>
            </p:nvPicPr>
            <p:blipFill>
              <a:blip r:embed="rId49"/>
              <a:stretch>
                <a:fillRect/>
              </a:stretch>
            </p:blipFill>
            <p:spPr>
              <a:xfrm>
                <a:off x="11292498" y="2181626"/>
                <a:ext cx="8244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181" name="Freihand 180">
                <a:extLst>
                  <a:ext uri="{FF2B5EF4-FFF2-40B4-BE49-F238E27FC236}">
                    <a16:creationId xmlns:a16="http://schemas.microsoft.com/office/drawing/2014/main" id="{6C36DA4D-D7E6-4D41-BFA0-85018ED86F6D}"/>
                  </a:ext>
                </a:extLst>
              </p14:cNvPr>
              <p14:cNvContentPartPr/>
              <p14:nvPr/>
            </p14:nvContentPartPr>
            <p14:xfrm>
              <a:off x="11395818" y="2247506"/>
              <a:ext cx="77400" cy="98640"/>
            </p14:xfrm>
          </p:contentPart>
        </mc:Choice>
        <mc:Fallback>
          <p:pic>
            <p:nvPicPr>
              <p:cNvPr id="181" name="Freihand 180">
                <a:extLst>
                  <a:ext uri="{FF2B5EF4-FFF2-40B4-BE49-F238E27FC236}">
                    <a16:creationId xmlns:a16="http://schemas.microsoft.com/office/drawing/2014/main" id="{6C36DA4D-D7E6-4D41-BFA0-85018ED86F6D}"/>
                  </a:ext>
                </a:extLst>
              </p:cNvPr>
              <p:cNvPicPr/>
              <p:nvPr/>
            </p:nvPicPr>
            <p:blipFill>
              <a:blip r:embed="rId51"/>
              <a:stretch>
                <a:fillRect/>
              </a:stretch>
            </p:blipFill>
            <p:spPr>
              <a:xfrm>
                <a:off x="11391498" y="2243186"/>
                <a:ext cx="8604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182" name="Freihand 181">
                <a:extLst>
                  <a:ext uri="{FF2B5EF4-FFF2-40B4-BE49-F238E27FC236}">
                    <a16:creationId xmlns:a16="http://schemas.microsoft.com/office/drawing/2014/main" id="{378167C4-F952-4968-A575-25C741FBA843}"/>
                  </a:ext>
                </a:extLst>
              </p14:cNvPr>
              <p14:cNvContentPartPr/>
              <p14:nvPr/>
            </p14:nvContentPartPr>
            <p14:xfrm>
              <a:off x="11395818" y="2271986"/>
              <a:ext cx="97200" cy="59400"/>
            </p14:xfrm>
          </p:contentPart>
        </mc:Choice>
        <mc:Fallback>
          <p:pic>
            <p:nvPicPr>
              <p:cNvPr id="182" name="Freihand 181">
                <a:extLst>
                  <a:ext uri="{FF2B5EF4-FFF2-40B4-BE49-F238E27FC236}">
                    <a16:creationId xmlns:a16="http://schemas.microsoft.com/office/drawing/2014/main" id="{378167C4-F952-4968-A575-25C741FBA843}"/>
                  </a:ext>
                </a:extLst>
              </p:cNvPr>
              <p:cNvPicPr/>
              <p:nvPr/>
            </p:nvPicPr>
            <p:blipFill>
              <a:blip r:embed="rId53"/>
              <a:stretch>
                <a:fillRect/>
              </a:stretch>
            </p:blipFill>
            <p:spPr>
              <a:xfrm>
                <a:off x="11391498" y="2267666"/>
                <a:ext cx="10584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183" name="Freihand 182">
                <a:extLst>
                  <a:ext uri="{FF2B5EF4-FFF2-40B4-BE49-F238E27FC236}">
                    <a16:creationId xmlns:a16="http://schemas.microsoft.com/office/drawing/2014/main" id="{8DC31A30-DD69-4ED2-92DD-916A720F402C}"/>
                  </a:ext>
                </a:extLst>
              </p14:cNvPr>
              <p14:cNvContentPartPr/>
              <p14:nvPr/>
            </p14:nvContentPartPr>
            <p14:xfrm>
              <a:off x="11543778" y="2301506"/>
              <a:ext cx="58680" cy="73080"/>
            </p14:xfrm>
          </p:contentPart>
        </mc:Choice>
        <mc:Fallback>
          <p:pic>
            <p:nvPicPr>
              <p:cNvPr id="183" name="Freihand 182">
                <a:extLst>
                  <a:ext uri="{FF2B5EF4-FFF2-40B4-BE49-F238E27FC236}">
                    <a16:creationId xmlns:a16="http://schemas.microsoft.com/office/drawing/2014/main" id="{8DC31A30-DD69-4ED2-92DD-916A720F402C}"/>
                  </a:ext>
                </a:extLst>
              </p:cNvPr>
              <p:cNvPicPr/>
              <p:nvPr/>
            </p:nvPicPr>
            <p:blipFill>
              <a:blip r:embed="rId55"/>
              <a:stretch>
                <a:fillRect/>
              </a:stretch>
            </p:blipFill>
            <p:spPr>
              <a:xfrm>
                <a:off x="11539458" y="2297186"/>
                <a:ext cx="6732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184" name="Freihand 183">
                <a:extLst>
                  <a:ext uri="{FF2B5EF4-FFF2-40B4-BE49-F238E27FC236}">
                    <a16:creationId xmlns:a16="http://schemas.microsoft.com/office/drawing/2014/main" id="{A2731F1F-B8B9-4EE6-B40F-45A56F1A39B3}"/>
                  </a:ext>
                </a:extLst>
              </p14:cNvPr>
              <p14:cNvContentPartPr/>
              <p14:nvPr/>
            </p14:nvContentPartPr>
            <p14:xfrm>
              <a:off x="11642778" y="2226266"/>
              <a:ext cx="152640" cy="151560"/>
            </p14:xfrm>
          </p:contentPart>
        </mc:Choice>
        <mc:Fallback>
          <p:pic>
            <p:nvPicPr>
              <p:cNvPr id="184" name="Freihand 183">
                <a:extLst>
                  <a:ext uri="{FF2B5EF4-FFF2-40B4-BE49-F238E27FC236}">
                    <a16:creationId xmlns:a16="http://schemas.microsoft.com/office/drawing/2014/main" id="{A2731F1F-B8B9-4EE6-B40F-45A56F1A39B3}"/>
                  </a:ext>
                </a:extLst>
              </p:cNvPr>
              <p:cNvPicPr/>
              <p:nvPr/>
            </p:nvPicPr>
            <p:blipFill>
              <a:blip r:embed="rId57"/>
              <a:stretch>
                <a:fillRect/>
              </a:stretch>
            </p:blipFill>
            <p:spPr>
              <a:xfrm>
                <a:off x="11638458" y="2221946"/>
                <a:ext cx="16128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185" name="Freihand 184">
                <a:extLst>
                  <a:ext uri="{FF2B5EF4-FFF2-40B4-BE49-F238E27FC236}">
                    <a16:creationId xmlns:a16="http://schemas.microsoft.com/office/drawing/2014/main" id="{CCD6645A-311C-47CD-AA7E-76AEB233A8FB}"/>
                  </a:ext>
                </a:extLst>
              </p14:cNvPr>
              <p14:cNvContentPartPr/>
              <p14:nvPr/>
            </p14:nvContentPartPr>
            <p14:xfrm>
              <a:off x="11727378" y="2254706"/>
              <a:ext cx="61200" cy="60840"/>
            </p14:xfrm>
          </p:contentPart>
        </mc:Choice>
        <mc:Fallback>
          <p:pic>
            <p:nvPicPr>
              <p:cNvPr id="185" name="Freihand 184">
                <a:extLst>
                  <a:ext uri="{FF2B5EF4-FFF2-40B4-BE49-F238E27FC236}">
                    <a16:creationId xmlns:a16="http://schemas.microsoft.com/office/drawing/2014/main" id="{CCD6645A-311C-47CD-AA7E-76AEB233A8FB}"/>
                  </a:ext>
                </a:extLst>
              </p:cNvPr>
              <p:cNvPicPr/>
              <p:nvPr/>
            </p:nvPicPr>
            <p:blipFill>
              <a:blip r:embed="rId59"/>
              <a:stretch>
                <a:fillRect/>
              </a:stretch>
            </p:blipFill>
            <p:spPr>
              <a:xfrm>
                <a:off x="11723058" y="2250386"/>
                <a:ext cx="6984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186" name="Freihand 185">
                <a:extLst>
                  <a:ext uri="{FF2B5EF4-FFF2-40B4-BE49-F238E27FC236}">
                    <a16:creationId xmlns:a16="http://schemas.microsoft.com/office/drawing/2014/main" id="{29AC87FE-897C-4F84-B824-CF5C54CAC749}"/>
                  </a:ext>
                </a:extLst>
              </p14:cNvPr>
              <p14:cNvContentPartPr/>
              <p14:nvPr/>
            </p14:nvContentPartPr>
            <p14:xfrm>
              <a:off x="11840778" y="2169746"/>
              <a:ext cx="170280" cy="212040"/>
            </p14:xfrm>
          </p:contentPart>
        </mc:Choice>
        <mc:Fallback>
          <p:pic>
            <p:nvPicPr>
              <p:cNvPr id="186" name="Freihand 185">
                <a:extLst>
                  <a:ext uri="{FF2B5EF4-FFF2-40B4-BE49-F238E27FC236}">
                    <a16:creationId xmlns:a16="http://schemas.microsoft.com/office/drawing/2014/main" id="{29AC87FE-897C-4F84-B824-CF5C54CAC749}"/>
                  </a:ext>
                </a:extLst>
              </p:cNvPr>
              <p:cNvPicPr/>
              <p:nvPr/>
            </p:nvPicPr>
            <p:blipFill>
              <a:blip r:embed="rId61"/>
              <a:stretch>
                <a:fillRect/>
              </a:stretch>
            </p:blipFill>
            <p:spPr>
              <a:xfrm>
                <a:off x="11836458" y="2165426"/>
                <a:ext cx="17892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187" name="Freihand 186">
                <a:extLst>
                  <a:ext uri="{FF2B5EF4-FFF2-40B4-BE49-F238E27FC236}">
                    <a16:creationId xmlns:a16="http://schemas.microsoft.com/office/drawing/2014/main" id="{66BDB2F7-AF22-42C1-9781-47CE0D6DE16F}"/>
                  </a:ext>
                </a:extLst>
              </p14:cNvPr>
              <p14:cNvContentPartPr/>
              <p14:nvPr/>
            </p14:nvContentPartPr>
            <p14:xfrm>
              <a:off x="11463138" y="2048786"/>
              <a:ext cx="13680" cy="140760"/>
            </p14:xfrm>
          </p:contentPart>
        </mc:Choice>
        <mc:Fallback>
          <p:pic>
            <p:nvPicPr>
              <p:cNvPr id="187" name="Freihand 186">
                <a:extLst>
                  <a:ext uri="{FF2B5EF4-FFF2-40B4-BE49-F238E27FC236}">
                    <a16:creationId xmlns:a16="http://schemas.microsoft.com/office/drawing/2014/main" id="{66BDB2F7-AF22-42C1-9781-47CE0D6DE16F}"/>
                  </a:ext>
                </a:extLst>
              </p:cNvPr>
              <p:cNvPicPr/>
              <p:nvPr/>
            </p:nvPicPr>
            <p:blipFill>
              <a:blip r:embed="rId63"/>
              <a:stretch>
                <a:fillRect/>
              </a:stretch>
            </p:blipFill>
            <p:spPr>
              <a:xfrm>
                <a:off x="11458818" y="2044466"/>
                <a:ext cx="2232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188" name="Freihand 187">
                <a:extLst>
                  <a:ext uri="{FF2B5EF4-FFF2-40B4-BE49-F238E27FC236}">
                    <a16:creationId xmlns:a16="http://schemas.microsoft.com/office/drawing/2014/main" id="{EA9F6D6A-6C34-4E6C-85FF-517269FC3130}"/>
                  </a:ext>
                </a:extLst>
              </p14:cNvPr>
              <p14:cNvContentPartPr/>
              <p14:nvPr/>
            </p14:nvContentPartPr>
            <p14:xfrm>
              <a:off x="11401218" y="1988666"/>
              <a:ext cx="106920" cy="100800"/>
            </p14:xfrm>
          </p:contentPart>
        </mc:Choice>
        <mc:Fallback>
          <p:pic>
            <p:nvPicPr>
              <p:cNvPr id="188" name="Freihand 187">
                <a:extLst>
                  <a:ext uri="{FF2B5EF4-FFF2-40B4-BE49-F238E27FC236}">
                    <a16:creationId xmlns:a16="http://schemas.microsoft.com/office/drawing/2014/main" id="{EA9F6D6A-6C34-4E6C-85FF-517269FC3130}"/>
                  </a:ext>
                </a:extLst>
              </p:cNvPr>
              <p:cNvPicPr/>
              <p:nvPr/>
            </p:nvPicPr>
            <p:blipFill>
              <a:blip r:embed="rId65"/>
              <a:stretch>
                <a:fillRect/>
              </a:stretch>
            </p:blipFill>
            <p:spPr>
              <a:xfrm>
                <a:off x="11396898" y="1984346"/>
                <a:ext cx="11556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189" name="Freihand 188">
                <a:extLst>
                  <a:ext uri="{FF2B5EF4-FFF2-40B4-BE49-F238E27FC236}">
                    <a16:creationId xmlns:a16="http://schemas.microsoft.com/office/drawing/2014/main" id="{1999613E-5283-486C-B878-8C185587ABF0}"/>
                  </a:ext>
                </a:extLst>
              </p14:cNvPr>
              <p14:cNvContentPartPr/>
              <p14:nvPr/>
            </p14:nvContentPartPr>
            <p14:xfrm>
              <a:off x="11788218" y="2055986"/>
              <a:ext cx="8280" cy="117720"/>
            </p14:xfrm>
          </p:contentPart>
        </mc:Choice>
        <mc:Fallback>
          <p:pic>
            <p:nvPicPr>
              <p:cNvPr id="189" name="Freihand 188">
                <a:extLst>
                  <a:ext uri="{FF2B5EF4-FFF2-40B4-BE49-F238E27FC236}">
                    <a16:creationId xmlns:a16="http://schemas.microsoft.com/office/drawing/2014/main" id="{1999613E-5283-486C-B878-8C185587ABF0}"/>
                  </a:ext>
                </a:extLst>
              </p:cNvPr>
              <p:cNvPicPr/>
              <p:nvPr/>
            </p:nvPicPr>
            <p:blipFill>
              <a:blip r:embed="rId67"/>
              <a:stretch>
                <a:fillRect/>
              </a:stretch>
            </p:blipFill>
            <p:spPr>
              <a:xfrm>
                <a:off x="11783898" y="2051666"/>
                <a:ext cx="1692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190" name="Freihand 189">
                <a:extLst>
                  <a:ext uri="{FF2B5EF4-FFF2-40B4-BE49-F238E27FC236}">
                    <a16:creationId xmlns:a16="http://schemas.microsoft.com/office/drawing/2014/main" id="{D1902A12-3276-4EA9-B56B-413CBE3F768F}"/>
                  </a:ext>
                </a:extLst>
              </p14:cNvPr>
              <p14:cNvContentPartPr/>
              <p14:nvPr/>
            </p14:nvContentPartPr>
            <p14:xfrm>
              <a:off x="8793378" y="2137706"/>
              <a:ext cx="7920" cy="93960"/>
            </p14:xfrm>
          </p:contentPart>
        </mc:Choice>
        <mc:Fallback>
          <p:pic>
            <p:nvPicPr>
              <p:cNvPr id="190" name="Freihand 189">
                <a:extLst>
                  <a:ext uri="{FF2B5EF4-FFF2-40B4-BE49-F238E27FC236}">
                    <a16:creationId xmlns:a16="http://schemas.microsoft.com/office/drawing/2014/main" id="{D1902A12-3276-4EA9-B56B-413CBE3F768F}"/>
                  </a:ext>
                </a:extLst>
              </p:cNvPr>
              <p:cNvPicPr/>
              <p:nvPr/>
            </p:nvPicPr>
            <p:blipFill>
              <a:blip r:embed="rId69"/>
              <a:stretch>
                <a:fillRect/>
              </a:stretch>
            </p:blipFill>
            <p:spPr>
              <a:xfrm>
                <a:off x="8789058" y="2133386"/>
                <a:ext cx="1656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191" name="Freihand 190">
                <a:extLst>
                  <a:ext uri="{FF2B5EF4-FFF2-40B4-BE49-F238E27FC236}">
                    <a16:creationId xmlns:a16="http://schemas.microsoft.com/office/drawing/2014/main" id="{B34F6691-08F5-465C-9072-0295087D7669}"/>
                  </a:ext>
                </a:extLst>
              </p14:cNvPr>
              <p14:cNvContentPartPr/>
              <p14:nvPr/>
            </p14:nvContentPartPr>
            <p14:xfrm>
              <a:off x="8735058" y="2056706"/>
              <a:ext cx="121680" cy="91440"/>
            </p14:xfrm>
          </p:contentPart>
        </mc:Choice>
        <mc:Fallback>
          <p:pic>
            <p:nvPicPr>
              <p:cNvPr id="191" name="Freihand 190">
                <a:extLst>
                  <a:ext uri="{FF2B5EF4-FFF2-40B4-BE49-F238E27FC236}">
                    <a16:creationId xmlns:a16="http://schemas.microsoft.com/office/drawing/2014/main" id="{B34F6691-08F5-465C-9072-0295087D7669}"/>
                  </a:ext>
                </a:extLst>
              </p:cNvPr>
              <p:cNvPicPr/>
              <p:nvPr/>
            </p:nvPicPr>
            <p:blipFill>
              <a:blip r:embed="rId71"/>
              <a:stretch>
                <a:fillRect/>
              </a:stretch>
            </p:blipFill>
            <p:spPr>
              <a:xfrm>
                <a:off x="8730738" y="2052386"/>
                <a:ext cx="13032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192" name="Freihand 191">
                <a:extLst>
                  <a:ext uri="{FF2B5EF4-FFF2-40B4-BE49-F238E27FC236}">
                    <a16:creationId xmlns:a16="http://schemas.microsoft.com/office/drawing/2014/main" id="{28587967-4C88-4516-9F9D-FBEF4BD5EED9}"/>
                  </a:ext>
                </a:extLst>
              </p14:cNvPr>
              <p14:cNvContentPartPr/>
              <p14:nvPr/>
            </p14:nvContentPartPr>
            <p14:xfrm>
              <a:off x="9816138" y="2157146"/>
              <a:ext cx="2880" cy="62280"/>
            </p14:xfrm>
          </p:contentPart>
        </mc:Choice>
        <mc:Fallback>
          <p:pic>
            <p:nvPicPr>
              <p:cNvPr id="192" name="Freihand 191">
                <a:extLst>
                  <a:ext uri="{FF2B5EF4-FFF2-40B4-BE49-F238E27FC236}">
                    <a16:creationId xmlns:a16="http://schemas.microsoft.com/office/drawing/2014/main" id="{28587967-4C88-4516-9F9D-FBEF4BD5EED9}"/>
                  </a:ext>
                </a:extLst>
              </p:cNvPr>
              <p:cNvPicPr/>
              <p:nvPr/>
            </p:nvPicPr>
            <p:blipFill>
              <a:blip r:embed="rId73"/>
              <a:stretch>
                <a:fillRect/>
              </a:stretch>
            </p:blipFill>
            <p:spPr>
              <a:xfrm>
                <a:off x="9811818" y="2152826"/>
                <a:ext cx="1152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193" name="Freihand 192">
                <a:extLst>
                  <a:ext uri="{FF2B5EF4-FFF2-40B4-BE49-F238E27FC236}">
                    <a16:creationId xmlns:a16="http://schemas.microsoft.com/office/drawing/2014/main" id="{1BA775E3-A9E1-4B51-891C-9D9A53A0C612}"/>
                  </a:ext>
                </a:extLst>
              </p14:cNvPr>
              <p14:cNvContentPartPr/>
              <p14:nvPr/>
            </p14:nvContentPartPr>
            <p14:xfrm>
              <a:off x="9750618" y="2070026"/>
              <a:ext cx="107640" cy="98280"/>
            </p14:xfrm>
          </p:contentPart>
        </mc:Choice>
        <mc:Fallback>
          <p:pic>
            <p:nvPicPr>
              <p:cNvPr id="193" name="Freihand 192">
                <a:extLst>
                  <a:ext uri="{FF2B5EF4-FFF2-40B4-BE49-F238E27FC236}">
                    <a16:creationId xmlns:a16="http://schemas.microsoft.com/office/drawing/2014/main" id="{1BA775E3-A9E1-4B51-891C-9D9A53A0C612}"/>
                  </a:ext>
                </a:extLst>
              </p:cNvPr>
              <p:cNvPicPr/>
              <p:nvPr/>
            </p:nvPicPr>
            <p:blipFill>
              <a:blip r:embed="rId75"/>
              <a:stretch>
                <a:fillRect/>
              </a:stretch>
            </p:blipFill>
            <p:spPr>
              <a:xfrm>
                <a:off x="9746298" y="2065706"/>
                <a:ext cx="116280" cy="106920"/>
              </a:xfrm>
              <a:prstGeom prst="rect">
                <a:avLst/>
              </a:prstGeom>
            </p:spPr>
          </p:pic>
        </mc:Fallback>
      </mc:AlternateContent>
      <p:cxnSp>
        <p:nvCxnSpPr>
          <p:cNvPr id="270" name="Gerader Verbinder 269">
            <a:extLst>
              <a:ext uri="{FF2B5EF4-FFF2-40B4-BE49-F238E27FC236}">
                <a16:creationId xmlns:a16="http://schemas.microsoft.com/office/drawing/2014/main" id="{F88B768B-7474-40AE-8986-CDBFB4B96025}"/>
              </a:ext>
            </a:extLst>
          </p:cNvPr>
          <p:cNvCxnSpPr/>
          <p:nvPr/>
        </p:nvCxnSpPr>
        <p:spPr>
          <a:xfrm>
            <a:off x="1530904" y="1959907"/>
            <a:ext cx="3362829" cy="2864959"/>
          </a:xfrm>
          <a:prstGeom prst="line">
            <a:avLst/>
          </a:prstGeom>
        </p:spPr>
        <p:style>
          <a:lnRef idx="1">
            <a:schemeClr val="accent1"/>
          </a:lnRef>
          <a:fillRef idx="0">
            <a:schemeClr val="accent1"/>
          </a:fillRef>
          <a:effectRef idx="0">
            <a:schemeClr val="accent1"/>
          </a:effectRef>
          <a:fontRef idx="minor">
            <a:schemeClr val="tx1"/>
          </a:fontRef>
        </p:style>
      </p:cxnSp>
      <p:cxnSp>
        <p:nvCxnSpPr>
          <p:cNvPr id="271" name="Gerader Verbinder 270">
            <a:extLst>
              <a:ext uri="{FF2B5EF4-FFF2-40B4-BE49-F238E27FC236}">
                <a16:creationId xmlns:a16="http://schemas.microsoft.com/office/drawing/2014/main" id="{AF3BA141-4255-44D2-ACD2-ABA34CBDBEEA}"/>
              </a:ext>
            </a:extLst>
          </p:cNvPr>
          <p:cNvCxnSpPr>
            <a:cxnSpLocks/>
          </p:cNvCxnSpPr>
          <p:nvPr/>
        </p:nvCxnSpPr>
        <p:spPr>
          <a:xfrm>
            <a:off x="1501835" y="878107"/>
            <a:ext cx="3401658" cy="3946756"/>
          </a:xfrm>
          <a:prstGeom prst="line">
            <a:avLst/>
          </a:prstGeom>
        </p:spPr>
        <p:style>
          <a:lnRef idx="1">
            <a:schemeClr val="accent1"/>
          </a:lnRef>
          <a:fillRef idx="0">
            <a:schemeClr val="accent1"/>
          </a:fillRef>
          <a:effectRef idx="0">
            <a:schemeClr val="accent1"/>
          </a:effectRef>
          <a:fontRef idx="minor">
            <a:schemeClr val="tx1"/>
          </a:fontRef>
        </p:style>
      </p:cxnSp>
      <p:grpSp>
        <p:nvGrpSpPr>
          <p:cNvPr id="430" name="Gruppieren 429">
            <a:extLst>
              <a:ext uri="{FF2B5EF4-FFF2-40B4-BE49-F238E27FC236}">
                <a16:creationId xmlns:a16="http://schemas.microsoft.com/office/drawing/2014/main" id="{BC79BBFB-0076-4E22-8924-ABCFCBAFA666}"/>
              </a:ext>
            </a:extLst>
          </p:cNvPr>
          <p:cNvGrpSpPr/>
          <p:nvPr/>
        </p:nvGrpSpPr>
        <p:grpSpPr>
          <a:xfrm>
            <a:off x="352733" y="47587"/>
            <a:ext cx="11660760" cy="6730560"/>
            <a:chOff x="352733" y="47587"/>
            <a:chExt cx="11660760" cy="6730560"/>
          </a:xfrm>
        </p:grpSpPr>
        <mc:AlternateContent xmlns:mc="http://schemas.openxmlformats.org/markup-compatibility/2006">
          <mc:Choice xmlns:p14="http://schemas.microsoft.com/office/powerpoint/2010/main" Requires="p14">
            <p:contentPart p14:bwMode="auto" r:id="rId76">
              <p14:nvContentPartPr>
                <p14:cNvPr id="64" name="Freihand 63">
                  <a:extLst>
                    <a:ext uri="{FF2B5EF4-FFF2-40B4-BE49-F238E27FC236}">
                      <a16:creationId xmlns:a16="http://schemas.microsoft.com/office/drawing/2014/main" id="{A1B59EB3-9CA5-4D8F-BED6-44FB59A896A4}"/>
                    </a:ext>
                  </a:extLst>
                </p14:cNvPr>
                <p14:cNvContentPartPr/>
                <p14:nvPr/>
              </p14:nvContentPartPr>
              <p14:xfrm>
                <a:off x="8716613" y="451147"/>
                <a:ext cx="263160" cy="391680"/>
              </p14:xfrm>
            </p:contentPart>
          </mc:Choice>
          <mc:Fallback>
            <p:pic>
              <p:nvPicPr>
                <p:cNvPr id="64" name="Freihand 63">
                  <a:extLst>
                    <a:ext uri="{FF2B5EF4-FFF2-40B4-BE49-F238E27FC236}">
                      <a16:creationId xmlns:a16="http://schemas.microsoft.com/office/drawing/2014/main" id="{A1B59EB3-9CA5-4D8F-BED6-44FB59A896A4}"/>
                    </a:ext>
                  </a:extLst>
                </p:cNvPr>
                <p:cNvPicPr/>
                <p:nvPr/>
              </p:nvPicPr>
              <p:blipFill>
                <a:blip r:embed="rId77"/>
                <a:stretch>
                  <a:fillRect/>
                </a:stretch>
              </p:blipFill>
              <p:spPr>
                <a:xfrm>
                  <a:off x="8712293" y="446827"/>
                  <a:ext cx="271800" cy="40032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65" name="Freihand 64">
                  <a:extLst>
                    <a:ext uri="{FF2B5EF4-FFF2-40B4-BE49-F238E27FC236}">
                      <a16:creationId xmlns:a16="http://schemas.microsoft.com/office/drawing/2014/main" id="{3D7F44F2-E52F-4231-A1C6-F5C6B767CFD5}"/>
                    </a:ext>
                  </a:extLst>
                </p14:cNvPr>
                <p14:cNvContentPartPr/>
                <p14:nvPr/>
              </p14:nvContentPartPr>
              <p14:xfrm>
                <a:off x="8313053" y="932467"/>
                <a:ext cx="244800" cy="151560"/>
              </p14:xfrm>
            </p:contentPart>
          </mc:Choice>
          <mc:Fallback>
            <p:pic>
              <p:nvPicPr>
                <p:cNvPr id="65" name="Freihand 64">
                  <a:extLst>
                    <a:ext uri="{FF2B5EF4-FFF2-40B4-BE49-F238E27FC236}">
                      <a16:creationId xmlns:a16="http://schemas.microsoft.com/office/drawing/2014/main" id="{3D7F44F2-E52F-4231-A1C6-F5C6B767CFD5}"/>
                    </a:ext>
                  </a:extLst>
                </p:cNvPr>
                <p:cNvPicPr/>
                <p:nvPr/>
              </p:nvPicPr>
              <p:blipFill>
                <a:blip r:embed="rId79"/>
                <a:stretch>
                  <a:fillRect/>
                </a:stretch>
              </p:blipFill>
              <p:spPr>
                <a:xfrm>
                  <a:off x="8308733" y="928147"/>
                  <a:ext cx="25344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66" name="Freihand 65">
                  <a:extLst>
                    <a:ext uri="{FF2B5EF4-FFF2-40B4-BE49-F238E27FC236}">
                      <a16:creationId xmlns:a16="http://schemas.microsoft.com/office/drawing/2014/main" id="{1F1DD8B0-A95C-471E-B488-4950FD447709}"/>
                    </a:ext>
                  </a:extLst>
                </p14:cNvPr>
                <p14:cNvContentPartPr/>
                <p14:nvPr/>
              </p14:nvContentPartPr>
              <p14:xfrm>
                <a:off x="8463173" y="869467"/>
                <a:ext cx="176760" cy="164880"/>
              </p14:xfrm>
            </p:contentPart>
          </mc:Choice>
          <mc:Fallback>
            <p:pic>
              <p:nvPicPr>
                <p:cNvPr id="66" name="Freihand 65">
                  <a:extLst>
                    <a:ext uri="{FF2B5EF4-FFF2-40B4-BE49-F238E27FC236}">
                      <a16:creationId xmlns:a16="http://schemas.microsoft.com/office/drawing/2014/main" id="{1F1DD8B0-A95C-471E-B488-4950FD447709}"/>
                    </a:ext>
                  </a:extLst>
                </p:cNvPr>
                <p:cNvPicPr/>
                <p:nvPr/>
              </p:nvPicPr>
              <p:blipFill>
                <a:blip r:embed="rId81"/>
                <a:stretch>
                  <a:fillRect/>
                </a:stretch>
              </p:blipFill>
              <p:spPr>
                <a:xfrm>
                  <a:off x="8458853" y="865147"/>
                  <a:ext cx="18540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67" name="Freihand 66">
                  <a:extLst>
                    <a:ext uri="{FF2B5EF4-FFF2-40B4-BE49-F238E27FC236}">
                      <a16:creationId xmlns:a16="http://schemas.microsoft.com/office/drawing/2014/main" id="{8B9B03F0-2549-4F22-A2F7-45F68412ED44}"/>
                    </a:ext>
                  </a:extLst>
                </p14:cNvPr>
                <p14:cNvContentPartPr/>
                <p14:nvPr/>
              </p14:nvContentPartPr>
              <p14:xfrm>
                <a:off x="7614653" y="1021387"/>
                <a:ext cx="129960" cy="167760"/>
              </p14:xfrm>
            </p:contentPart>
          </mc:Choice>
          <mc:Fallback>
            <p:pic>
              <p:nvPicPr>
                <p:cNvPr id="67" name="Freihand 66">
                  <a:extLst>
                    <a:ext uri="{FF2B5EF4-FFF2-40B4-BE49-F238E27FC236}">
                      <a16:creationId xmlns:a16="http://schemas.microsoft.com/office/drawing/2014/main" id="{8B9B03F0-2549-4F22-A2F7-45F68412ED44}"/>
                    </a:ext>
                  </a:extLst>
                </p:cNvPr>
                <p:cNvPicPr/>
                <p:nvPr/>
              </p:nvPicPr>
              <p:blipFill>
                <a:blip r:embed="rId83"/>
                <a:stretch>
                  <a:fillRect/>
                </a:stretch>
              </p:blipFill>
              <p:spPr>
                <a:xfrm>
                  <a:off x="7610333" y="1017067"/>
                  <a:ext cx="138600" cy="17640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68" name="Freihand 67">
                  <a:extLst>
                    <a:ext uri="{FF2B5EF4-FFF2-40B4-BE49-F238E27FC236}">
                      <a16:creationId xmlns:a16="http://schemas.microsoft.com/office/drawing/2014/main" id="{02554D23-7DC0-49E9-A335-C640F4421C26}"/>
                    </a:ext>
                  </a:extLst>
                </p14:cNvPr>
                <p14:cNvContentPartPr/>
                <p14:nvPr/>
              </p14:nvContentPartPr>
              <p14:xfrm>
                <a:off x="7686653" y="1113187"/>
                <a:ext cx="63000" cy="49320"/>
              </p14:xfrm>
            </p:contentPart>
          </mc:Choice>
          <mc:Fallback>
            <p:pic>
              <p:nvPicPr>
                <p:cNvPr id="68" name="Freihand 67">
                  <a:extLst>
                    <a:ext uri="{FF2B5EF4-FFF2-40B4-BE49-F238E27FC236}">
                      <a16:creationId xmlns:a16="http://schemas.microsoft.com/office/drawing/2014/main" id="{02554D23-7DC0-49E9-A335-C640F4421C26}"/>
                    </a:ext>
                  </a:extLst>
                </p:cNvPr>
                <p:cNvPicPr/>
                <p:nvPr/>
              </p:nvPicPr>
              <p:blipFill>
                <a:blip r:embed="rId85"/>
                <a:stretch>
                  <a:fillRect/>
                </a:stretch>
              </p:blipFill>
              <p:spPr>
                <a:xfrm>
                  <a:off x="7682333" y="1108867"/>
                  <a:ext cx="7164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69" name="Freihand 68">
                  <a:extLst>
                    <a:ext uri="{FF2B5EF4-FFF2-40B4-BE49-F238E27FC236}">
                      <a16:creationId xmlns:a16="http://schemas.microsoft.com/office/drawing/2014/main" id="{BD073217-4D90-4FD0-97B7-45A652CA4B4C}"/>
                    </a:ext>
                  </a:extLst>
                </p14:cNvPr>
                <p14:cNvContentPartPr/>
                <p14:nvPr/>
              </p14:nvContentPartPr>
              <p14:xfrm>
                <a:off x="7777373" y="1138387"/>
                <a:ext cx="98280" cy="17280"/>
              </p14:xfrm>
            </p:contentPart>
          </mc:Choice>
          <mc:Fallback>
            <p:pic>
              <p:nvPicPr>
                <p:cNvPr id="69" name="Freihand 68">
                  <a:extLst>
                    <a:ext uri="{FF2B5EF4-FFF2-40B4-BE49-F238E27FC236}">
                      <a16:creationId xmlns:a16="http://schemas.microsoft.com/office/drawing/2014/main" id="{BD073217-4D90-4FD0-97B7-45A652CA4B4C}"/>
                    </a:ext>
                  </a:extLst>
                </p:cNvPr>
                <p:cNvPicPr/>
                <p:nvPr/>
              </p:nvPicPr>
              <p:blipFill>
                <a:blip r:embed="rId87"/>
                <a:stretch>
                  <a:fillRect/>
                </a:stretch>
              </p:blipFill>
              <p:spPr>
                <a:xfrm>
                  <a:off x="7773053" y="1134067"/>
                  <a:ext cx="10692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70" name="Freihand 69">
                  <a:extLst>
                    <a:ext uri="{FF2B5EF4-FFF2-40B4-BE49-F238E27FC236}">
                      <a16:creationId xmlns:a16="http://schemas.microsoft.com/office/drawing/2014/main" id="{92212F60-AB5A-4F80-8C93-058C2AD5353F}"/>
                    </a:ext>
                  </a:extLst>
                </p14:cNvPr>
                <p14:cNvContentPartPr/>
                <p14:nvPr/>
              </p14:nvContentPartPr>
              <p14:xfrm>
                <a:off x="7874933" y="1107787"/>
                <a:ext cx="79560" cy="75240"/>
              </p14:xfrm>
            </p:contentPart>
          </mc:Choice>
          <mc:Fallback>
            <p:pic>
              <p:nvPicPr>
                <p:cNvPr id="70" name="Freihand 69">
                  <a:extLst>
                    <a:ext uri="{FF2B5EF4-FFF2-40B4-BE49-F238E27FC236}">
                      <a16:creationId xmlns:a16="http://schemas.microsoft.com/office/drawing/2014/main" id="{92212F60-AB5A-4F80-8C93-058C2AD5353F}"/>
                    </a:ext>
                  </a:extLst>
                </p:cNvPr>
                <p:cNvPicPr/>
                <p:nvPr/>
              </p:nvPicPr>
              <p:blipFill>
                <a:blip r:embed="rId89"/>
                <a:stretch>
                  <a:fillRect/>
                </a:stretch>
              </p:blipFill>
              <p:spPr>
                <a:xfrm>
                  <a:off x="7870613" y="1103467"/>
                  <a:ext cx="88200" cy="8388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71" name="Freihand 70">
                  <a:extLst>
                    <a:ext uri="{FF2B5EF4-FFF2-40B4-BE49-F238E27FC236}">
                      <a16:creationId xmlns:a16="http://schemas.microsoft.com/office/drawing/2014/main" id="{F1D81DF4-9972-4F06-A4E9-10E64C49B44F}"/>
                    </a:ext>
                  </a:extLst>
                </p14:cNvPr>
                <p14:cNvContentPartPr/>
                <p14:nvPr/>
              </p14:nvContentPartPr>
              <p14:xfrm>
                <a:off x="7981493" y="1102027"/>
                <a:ext cx="245880" cy="51120"/>
              </p14:xfrm>
            </p:contentPart>
          </mc:Choice>
          <mc:Fallback>
            <p:pic>
              <p:nvPicPr>
                <p:cNvPr id="71" name="Freihand 70">
                  <a:extLst>
                    <a:ext uri="{FF2B5EF4-FFF2-40B4-BE49-F238E27FC236}">
                      <a16:creationId xmlns:a16="http://schemas.microsoft.com/office/drawing/2014/main" id="{F1D81DF4-9972-4F06-A4E9-10E64C49B44F}"/>
                    </a:ext>
                  </a:extLst>
                </p:cNvPr>
                <p:cNvPicPr/>
                <p:nvPr/>
              </p:nvPicPr>
              <p:blipFill>
                <a:blip r:embed="rId91"/>
                <a:stretch>
                  <a:fillRect/>
                </a:stretch>
              </p:blipFill>
              <p:spPr>
                <a:xfrm>
                  <a:off x="7977173" y="1097707"/>
                  <a:ext cx="25452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72" name="Freihand 71">
                  <a:extLst>
                    <a:ext uri="{FF2B5EF4-FFF2-40B4-BE49-F238E27FC236}">
                      <a16:creationId xmlns:a16="http://schemas.microsoft.com/office/drawing/2014/main" id="{7C3E3FF9-8716-491F-8D63-AA210059B0EE}"/>
                    </a:ext>
                  </a:extLst>
                </p14:cNvPr>
                <p14:cNvContentPartPr/>
                <p14:nvPr/>
              </p14:nvContentPartPr>
              <p14:xfrm>
                <a:off x="8246453" y="1038667"/>
                <a:ext cx="360" cy="360"/>
              </p14:xfrm>
            </p:contentPart>
          </mc:Choice>
          <mc:Fallback>
            <p:pic>
              <p:nvPicPr>
                <p:cNvPr id="72" name="Freihand 71">
                  <a:extLst>
                    <a:ext uri="{FF2B5EF4-FFF2-40B4-BE49-F238E27FC236}">
                      <a16:creationId xmlns:a16="http://schemas.microsoft.com/office/drawing/2014/main" id="{7C3E3FF9-8716-491F-8D63-AA210059B0EE}"/>
                    </a:ext>
                  </a:extLst>
                </p:cNvPr>
                <p:cNvPicPr/>
                <p:nvPr/>
              </p:nvPicPr>
              <p:blipFill>
                <a:blip r:embed="rId93"/>
                <a:stretch>
                  <a:fillRect/>
                </a:stretch>
              </p:blipFill>
              <p:spPr>
                <a:xfrm>
                  <a:off x="8242133" y="10343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73" name="Freihand 72">
                  <a:extLst>
                    <a:ext uri="{FF2B5EF4-FFF2-40B4-BE49-F238E27FC236}">
                      <a16:creationId xmlns:a16="http://schemas.microsoft.com/office/drawing/2014/main" id="{53446D35-9E9C-4A51-A6F4-0D228BDE928A}"/>
                    </a:ext>
                  </a:extLst>
                </p14:cNvPr>
                <p14:cNvContentPartPr/>
                <p14:nvPr/>
              </p14:nvContentPartPr>
              <p14:xfrm>
                <a:off x="8261573" y="1082587"/>
                <a:ext cx="229320" cy="81000"/>
              </p14:xfrm>
            </p:contentPart>
          </mc:Choice>
          <mc:Fallback>
            <p:pic>
              <p:nvPicPr>
                <p:cNvPr id="73" name="Freihand 72">
                  <a:extLst>
                    <a:ext uri="{FF2B5EF4-FFF2-40B4-BE49-F238E27FC236}">
                      <a16:creationId xmlns:a16="http://schemas.microsoft.com/office/drawing/2014/main" id="{53446D35-9E9C-4A51-A6F4-0D228BDE928A}"/>
                    </a:ext>
                  </a:extLst>
                </p:cNvPr>
                <p:cNvPicPr/>
                <p:nvPr/>
              </p:nvPicPr>
              <p:blipFill>
                <a:blip r:embed="rId95"/>
                <a:stretch>
                  <a:fillRect/>
                </a:stretch>
              </p:blipFill>
              <p:spPr>
                <a:xfrm>
                  <a:off x="8257253" y="1078267"/>
                  <a:ext cx="23796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74" name="Freihand 73">
                  <a:extLst>
                    <a:ext uri="{FF2B5EF4-FFF2-40B4-BE49-F238E27FC236}">
                      <a16:creationId xmlns:a16="http://schemas.microsoft.com/office/drawing/2014/main" id="{EC672C2E-37EA-431B-A6C0-4D0021236B5F}"/>
                    </a:ext>
                  </a:extLst>
                </p14:cNvPr>
                <p14:cNvContentPartPr/>
                <p14:nvPr/>
              </p14:nvContentPartPr>
              <p14:xfrm>
                <a:off x="8513933" y="1078987"/>
                <a:ext cx="59040" cy="69120"/>
              </p14:xfrm>
            </p:contentPart>
          </mc:Choice>
          <mc:Fallback>
            <p:pic>
              <p:nvPicPr>
                <p:cNvPr id="74" name="Freihand 73">
                  <a:extLst>
                    <a:ext uri="{FF2B5EF4-FFF2-40B4-BE49-F238E27FC236}">
                      <a16:creationId xmlns:a16="http://schemas.microsoft.com/office/drawing/2014/main" id="{EC672C2E-37EA-431B-A6C0-4D0021236B5F}"/>
                    </a:ext>
                  </a:extLst>
                </p:cNvPr>
                <p:cNvPicPr/>
                <p:nvPr/>
              </p:nvPicPr>
              <p:blipFill>
                <a:blip r:embed="rId97"/>
                <a:stretch>
                  <a:fillRect/>
                </a:stretch>
              </p:blipFill>
              <p:spPr>
                <a:xfrm>
                  <a:off x="8509613" y="1074667"/>
                  <a:ext cx="6768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75" name="Freihand 74">
                  <a:extLst>
                    <a:ext uri="{FF2B5EF4-FFF2-40B4-BE49-F238E27FC236}">
                      <a16:creationId xmlns:a16="http://schemas.microsoft.com/office/drawing/2014/main" id="{BC5954EF-9E67-46EB-8B0B-E65E804029A6}"/>
                    </a:ext>
                  </a:extLst>
                </p14:cNvPr>
                <p14:cNvContentPartPr/>
                <p14:nvPr/>
              </p14:nvContentPartPr>
              <p14:xfrm>
                <a:off x="8512853" y="1066387"/>
                <a:ext cx="105840" cy="190440"/>
              </p14:xfrm>
            </p:contentPart>
          </mc:Choice>
          <mc:Fallback>
            <p:pic>
              <p:nvPicPr>
                <p:cNvPr id="75" name="Freihand 74">
                  <a:extLst>
                    <a:ext uri="{FF2B5EF4-FFF2-40B4-BE49-F238E27FC236}">
                      <a16:creationId xmlns:a16="http://schemas.microsoft.com/office/drawing/2014/main" id="{BC5954EF-9E67-46EB-8B0B-E65E804029A6}"/>
                    </a:ext>
                  </a:extLst>
                </p:cNvPr>
                <p:cNvPicPr/>
                <p:nvPr/>
              </p:nvPicPr>
              <p:blipFill>
                <a:blip r:embed="rId99"/>
                <a:stretch>
                  <a:fillRect/>
                </a:stretch>
              </p:blipFill>
              <p:spPr>
                <a:xfrm>
                  <a:off x="8508533" y="1062067"/>
                  <a:ext cx="11448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76" name="Freihand 75">
                  <a:extLst>
                    <a:ext uri="{FF2B5EF4-FFF2-40B4-BE49-F238E27FC236}">
                      <a16:creationId xmlns:a16="http://schemas.microsoft.com/office/drawing/2014/main" id="{A7828170-4B7C-4C7F-AA4A-9570CC0A9875}"/>
                    </a:ext>
                  </a:extLst>
                </p14:cNvPr>
                <p14:cNvContentPartPr/>
                <p14:nvPr/>
              </p14:nvContentPartPr>
              <p14:xfrm>
                <a:off x="8634173" y="1071067"/>
                <a:ext cx="89640" cy="63000"/>
              </p14:xfrm>
            </p:contentPart>
          </mc:Choice>
          <mc:Fallback>
            <p:pic>
              <p:nvPicPr>
                <p:cNvPr id="76" name="Freihand 75">
                  <a:extLst>
                    <a:ext uri="{FF2B5EF4-FFF2-40B4-BE49-F238E27FC236}">
                      <a16:creationId xmlns:a16="http://schemas.microsoft.com/office/drawing/2014/main" id="{A7828170-4B7C-4C7F-AA4A-9570CC0A9875}"/>
                    </a:ext>
                  </a:extLst>
                </p:cNvPr>
                <p:cNvPicPr/>
                <p:nvPr/>
              </p:nvPicPr>
              <p:blipFill>
                <a:blip r:embed="rId101"/>
                <a:stretch>
                  <a:fillRect/>
                </a:stretch>
              </p:blipFill>
              <p:spPr>
                <a:xfrm>
                  <a:off x="8629853" y="1066747"/>
                  <a:ext cx="9828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77" name="Freihand 76">
                  <a:extLst>
                    <a:ext uri="{FF2B5EF4-FFF2-40B4-BE49-F238E27FC236}">
                      <a16:creationId xmlns:a16="http://schemas.microsoft.com/office/drawing/2014/main" id="{1B4566BA-31F4-40A5-AA89-BD05F6E8B2B9}"/>
                    </a:ext>
                  </a:extLst>
                </p14:cNvPr>
                <p14:cNvContentPartPr/>
                <p14:nvPr/>
              </p14:nvContentPartPr>
              <p14:xfrm>
                <a:off x="8723813" y="1006987"/>
                <a:ext cx="96480" cy="121680"/>
              </p14:xfrm>
            </p:contentPart>
          </mc:Choice>
          <mc:Fallback>
            <p:pic>
              <p:nvPicPr>
                <p:cNvPr id="77" name="Freihand 76">
                  <a:extLst>
                    <a:ext uri="{FF2B5EF4-FFF2-40B4-BE49-F238E27FC236}">
                      <a16:creationId xmlns:a16="http://schemas.microsoft.com/office/drawing/2014/main" id="{1B4566BA-31F4-40A5-AA89-BD05F6E8B2B9}"/>
                    </a:ext>
                  </a:extLst>
                </p:cNvPr>
                <p:cNvPicPr/>
                <p:nvPr/>
              </p:nvPicPr>
              <p:blipFill>
                <a:blip r:embed="rId103"/>
                <a:stretch>
                  <a:fillRect/>
                </a:stretch>
              </p:blipFill>
              <p:spPr>
                <a:xfrm>
                  <a:off x="8719493" y="1002667"/>
                  <a:ext cx="10512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78" name="Freihand 77">
                  <a:extLst>
                    <a:ext uri="{FF2B5EF4-FFF2-40B4-BE49-F238E27FC236}">
                      <a16:creationId xmlns:a16="http://schemas.microsoft.com/office/drawing/2014/main" id="{3540F157-A852-4415-96AD-B2BDF4B8FB02}"/>
                    </a:ext>
                  </a:extLst>
                </p14:cNvPr>
                <p14:cNvContentPartPr/>
                <p14:nvPr/>
              </p14:nvContentPartPr>
              <p14:xfrm>
                <a:off x="8848013" y="1081147"/>
                <a:ext cx="192240" cy="64440"/>
              </p14:xfrm>
            </p:contentPart>
          </mc:Choice>
          <mc:Fallback>
            <p:pic>
              <p:nvPicPr>
                <p:cNvPr id="78" name="Freihand 77">
                  <a:extLst>
                    <a:ext uri="{FF2B5EF4-FFF2-40B4-BE49-F238E27FC236}">
                      <a16:creationId xmlns:a16="http://schemas.microsoft.com/office/drawing/2014/main" id="{3540F157-A852-4415-96AD-B2BDF4B8FB02}"/>
                    </a:ext>
                  </a:extLst>
                </p:cNvPr>
                <p:cNvPicPr/>
                <p:nvPr/>
              </p:nvPicPr>
              <p:blipFill>
                <a:blip r:embed="rId105"/>
                <a:stretch>
                  <a:fillRect/>
                </a:stretch>
              </p:blipFill>
              <p:spPr>
                <a:xfrm>
                  <a:off x="8843693" y="1076827"/>
                  <a:ext cx="20088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29" name="Freihand 28">
                  <a:extLst>
                    <a:ext uri="{FF2B5EF4-FFF2-40B4-BE49-F238E27FC236}">
                      <a16:creationId xmlns:a16="http://schemas.microsoft.com/office/drawing/2014/main" id="{CCC37177-2E52-418E-91BE-C5C5FEF02E46}"/>
                    </a:ext>
                  </a:extLst>
                </p14:cNvPr>
                <p14:cNvContentPartPr/>
                <p14:nvPr/>
              </p14:nvContentPartPr>
              <p14:xfrm>
                <a:off x="10428053" y="825187"/>
                <a:ext cx="123480" cy="20160"/>
              </p14:xfrm>
            </p:contentPart>
          </mc:Choice>
          <mc:Fallback>
            <p:pic>
              <p:nvPicPr>
                <p:cNvPr id="29" name="Freihand 28">
                  <a:extLst>
                    <a:ext uri="{FF2B5EF4-FFF2-40B4-BE49-F238E27FC236}">
                      <a16:creationId xmlns:a16="http://schemas.microsoft.com/office/drawing/2014/main" id="{CCC37177-2E52-418E-91BE-C5C5FEF02E46}"/>
                    </a:ext>
                  </a:extLst>
                </p:cNvPr>
                <p:cNvPicPr/>
                <p:nvPr/>
              </p:nvPicPr>
              <p:blipFill>
                <a:blip r:embed="rId107"/>
                <a:stretch>
                  <a:fillRect/>
                </a:stretch>
              </p:blipFill>
              <p:spPr>
                <a:xfrm>
                  <a:off x="10423733" y="820867"/>
                  <a:ext cx="13212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30" name="Freihand 29">
                  <a:extLst>
                    <a:ext uri="{FF2B5EF4-FFF2-40B4-BE49-F238E27FC236}">
                      <a16:creationId xmlns:a16="http://schemas.microsoft.com/office/drawing/2014/main" id="{2080838A-4E6F-4768-9664-7F00F916E815}"/>
                    </a:ext>
                  </a:extLst>
                </p14:cNvPr>
                <p14:cNvContentPartPr/>
                <p14:nvPr/>
              </p14:nvContentPartPr>
              <p14:xfrm>
                <a:off x="10646213" y="796747"/>
                <a:ext cx="163440" cy="30960"/>
              </p14:xfrm>
            </p:contentPart>
          </mc:Choice>
          <mc:Fallback>
            <p:pic>
              <p:nvPicPr>
                <p:cNvPr id="30" name="Freihand 29">
                  <a:extLst>
                    <a:ext uri="{FF2B5EF4-FFF2-40B4-BE49-F238E27FC236}">
                      <a16:creationId xmlns:a16="http://schemas.microsoft.com/office/drawing/2014/main" id="{2080838A-4E6F-4768-9664-7F00F916E815}"/>
                    </a:ext>
                  </a:extLst>
                </p:cNvPr>
                <p:cNvPicPr/>
                <p:nvPr/>
              </p:nvPicPr>
              <p:blipFill>
                <a:blip r:embed="rId109"/>
                <a:stretch>
                  <a:fillRect/>
                </a:stretch>
              </p:blipFill>
              <p:spPr>
                <a:xfrm>
                  <a:off x="10641893" y="792427"/>
                  <a:ext cx="17208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2" name="Freihand 1">
                  <a:extLst>
                    <a:ext uri="{FF2B5EF4-FFF2-40B4-BE49-F238E27FC236}">
                      <a16:creationId xmlns:a16="http://schemas.microsoft.com/office/drawing/2014/main" id="{A090D91A-5A9D-43ED-AAB7-A9861B7B420B}"/>
                    </a:ext>
                  </a:extLst>
                </p14:cNvPr>
                <p14:cNvContentPartPr/>
                <p14:nvPr/>
              </p14:nvContentPartPr>
              <p14:xfrm>
                <a:off x="9492413" y="115267"/>
                <a:ext cx="126720" cy="124200"/>
              </p14:xfrm>
            </p:contentPart>
          </mc:Choice>
          <mc:Fallback>
            <p:pic>
              <p:nvPicPr>
                <p:cNvPr id="2" name="Freihand 1">
                  <a:extLst>
                    <a:ext uri="{FF2B5EF4-FFF2-40B4-BE49-F238E27FC236}">
                      <a16:creationId xmlns:a16="http://schemas.microsoft.com/office/drawing/2014/main" id="{A090D91A-5A9D-43ED-AAB7-A9861B7B420B}"/>
                    </a:ext>
                  </a:extLst>
                </p:cNvPr>
                <p:cNvPicPr/>
                <p:nvPr/>
              </p:nvPicPr>
              <p:blipFill>
                <a:blip r:embed="rId111"/>
                <a:stretch>
                  <a:fillRect/>
                </a:stretch>
              </p:blipFill>
              <p:spPr>
                <a:xfrm>
                  <a:off x="9488093" y="110947"/>
                  <a:ext cx="13536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3" name="Freihand 2">
                  <a:extLst>
                    <a:ext uri="{FF2B5EF4-FFF2-40B4-BE49-F238E27FC236}">
                      <a16:creationId xmlns:a16="http://schemas.microsoft.com/office/drawing/2014/main" id="{B9240B79-0720-4310-AB0C-1C4E96FE28F8}"/>
                    </a:ext>
                  </a:extLst>
                </p14:cNvPr>
                <p14:cNvContentPartPr/>
                <p14:nvPr/>
              </p14:nvContentPartPr>
              <p14:xfrm>
                <a:off x="9716693" y="165307"/>
                <a:ext cx="25200" cy="7920"/>
              </p14:xfrm>
            </p:contentPart>
          </mc:Choice>
          <mc:Fallback>
            <p:pic>
              <p:nvPicPr>
                <p:cNvPr id="3" name="Freihand 2">
                  <a:extLst>
                    <a:ext uri="{FF2B5EF4-FFF2-40B4-BE49-F238E27FC236}">
                      <a16:creationId xmlns:a16="http://schemas.microsoft.com/office/drawing/2014/main" id="{B9240B79-0720-4310-AB0C-1C4E96FE28F8}"/>
                    </a:ext>
                  </a:extLst>
                </p:cNvPr>
                <p:cNvPicPr/>
                <p:nvPr/>
              </p:nvPicPr>
              <p:blipFill>
                <a:blip r:embed="rId113"/>
                <a:stretch>
                  <a:fillRect/>
                </a:stretch>
              </p:blipFill>
              <p:spPr>
                <a:xfrm>
                  <a:off x="9712373" y="160987"/>
                  <a:ext cx="3384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4" name="Freihand 3">
                  <a:extLst>
                    <a:ext uri="{FF2B5EF4-FFF2-40B4-BE49-F238E27FC236}">
                      <a16:creationId xmlns:a16="http://schemas.microsoft.com/office/drawing/2014/main" id="{4ED19850-7841-4062-8908-B1E308993AC2}"/>
                    </a:ext>
                  </a:extLst>
                </p14:cNvPr>
                <p14:cNvContentPartPr/>
                <p14:nvPr/>
              </p14:nvContentPartPr>
              <p14:xfrm>
                <a:off x="9736493" y="202387"/>
                <a:ext cx="14040" cy="14400"/>
              </p14:xfrm>
            </p:contentPart>
          </mc:Choice>
          <mc:Fallback>
            <p:pic>
              <p:nvPicPr>
                <p:cNvPr id="4" name="Freihand 3">
                  <a:extLst>
                    <a:ext uri="{FF2B5EF4-FFF2-40B4-BE49-F238E27FC236}">
                      <a16:creationId xmlns:a16="http://schemas.microsoft.com/office/drawing/2014/main" id="{4ED19850-7841-4062-8908-B1E308993AC2}"/>
                    </a:ext>
                  </a:extLst>
                </p:cNvPr>
                <p:cNvPicPr/>
                <p:nvPr/>
              </p:nvPicPr>
              <p:blipFill>
                <a:blip r:embed="rId115"/>
                <a:stretch>
                  <a:fillRect/>
                </a:stretch>
              </p:blipFill>
              <p:spPr>
                <a:xfrm>
                  <a:off x="9732173" y="198067"/>
                  <a:ext cx="2268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5" name="Freihand 4">
                  <a:extLst>
                    <a:ext uri="{FF2B5EF4-FFF2-40B4-BE49-F238E27FC236}">
                      <a16:creationId xmlns:a16="http://schemas.microsoft.com/office/drawing/2014/main" id="{5FEC22B4-968E-4B27-A357-8833EBB612D8}"/>
                    </a:ext>
                  </a:extLst>
                </p14:cNvPr>
                <p14:cNvContentPartPr/>
                <p14:nvPr/>
              </p14:nvContentPartPr>
              <p14:xfrm>
                <a:off x="9840173" y="85027"/>
                <a:ext cx="133200" cy="115200"/>
              </p14:xfrm>
            </p:contentPart>
          </mc:Choice>
          <mc:Fallback>
            <p:pic>
              <p:nvPicPr>
                <p:cNvPr id="5" name="Freihand 4">
                  <a:extLst>
                    <a:ext uri="{FF2B5EF4-FFF2-40B4-BE49-F238E27FC236}">
                      <a16:creationId xmlns:a16="http://schemas.microsoft.com/office/drawing/2014/main" id="{5FEC22B4-968E-4B27-A357-8833EBB612D8}"/>
                    </a:ext>
                  </a:extLst>
                </p:cNvPr>
                <p:cNvPicPr/>
                <p:nvPr/>
              </p:nvPicPr>
              <p:blipFill>
                <a:blip r:embed="rId117"/>
                <a:stretch>
                  <a:fillRect/>
                </a:stretch>
              </p:blipFill>
              <p:spPr>
                <a:xfrm>
                  <a:off x="9835853" y="80707"/>
                  <a:ext cx="14184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7" name="Freihand 6">
                  <a:extLst>
                    <a:ext uri="{FF2B5EF4-FFF2-40B4-BE49-F238E27FC236}">
                      <a16:creationId xmlns:a16="http://schemas.microsoft.com/office/drawing/2014/main" id="{7282E942-5A6E-4101-A380-42531BBDBC67}"/>
                    </a:ext>
                  </a:extLst>
                </p14:cNvPr>
                <p14:cNvContentPartPr/>
                <p14:nvPr/>
              </p14:nvContentPartPr>
              <p14:xfrm>
                <a:off x="9994613" y="138307"/>
                <a:ext cx="211680" cy="38520"/>
              </p14:xfrm>
            </p:contentPart>
          </mc:Choice>
          <mc:Fallback>
            <p:pic>
              <p:nvPicPr>
                <p:cNvPr id="7" name="Freihand 6">
                  <a:extLst>
                    <a:ext uri="{FF2B5EF4-FFF2-40B4-BE49-F238E27FC236}">
                      <a16:creationId xmlns:a16="http://schemas.microsoft.com/office/drawing/2014/main" id="{7282E942-5A6E-4101-A380-42531BBDBC67}"/>
                    </a:ext>
                  </a:extLst>
                </p:cNvPr>
                <p:cNvPicPr/>
                <p:nvPr/>
              </p:nvPicPr>
              <p:blipFill>
                <a:blip r:embed="rId119"/>
                <a:stretch>
                  <a:fillRect/>
                </a:stretch>
              </p:blipFill>
              <p:spPr>
                <a:xfrm>
                  <a:off x="9990293" y="133987"/>
                  <a:ext cx="22032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15" name="Freihand 14">
                  <a:extLst>
                    <a:ext uri="{FF2B5EF4-FFF2-40B4-BE49-F238E27FC236}">
                      <a16:creationId xmlns:a16="http://schemas.microsoft.com/office/drawing/2014/main" id="{C39BB572-20E3-4E41-B258-92B0D87B44F5}"/>
                    </a:ext>
                  </a:extLst>
                </p14:cNvPr>
                <p14:cNvContentPartPr/>
                <p14:nvPr/>
              </p14:nvContentPartPr>
              <p14:xfrm>
                <a:off x="10209173" y="139387"/>
                <a:ext cx="57240" cy="66240"/>
              </p14:xfrm>
            </p:contentPart>
          </mc:Choice>
          <mc:Fallback>
            <p:pic>
              <p:nvPicPr>
                <p:cNvPr id="15" name="Freihand 14">
                  <a:extLst>
                    <a:ext uri="{FF2B5EF4-FFF2-40B4-BE49-F238E27FC236}">
                      <a16:creationId xmlns:a16="http://schemas.microsoft.com/office/drawing/2014/main" id="{C39BB572-20E3-4E41-B258-92B0D87B44F5}"/>
                    </a:ext>
                  </a:extLst>
                </p:cNvPr>
                <p:cNvPicPr/>
                <p:nvPr/>
              </p:nvPicPr>
              <p:blipFill>
                <a:blip r:embed="rId121"/>
                <a:stretch>
                  <a:fillRect/>
                </a:stretch>
              </p:blipFill>
              <p:spPr>
                <a:xfrm>
                  <a:off x="10204853" y="135067"/>
                  <a:ext cx="6588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16" name="Freihand 15">
                  <a:extLst>
                    <a:ext uri="{FF2B5EF4-FFF2-40B4-BE49-F238E27FC236}">
                      <a16:creationId xmlns:a16="http://schemas.microsoft.com/office/drawing/2014/main" id="{932291A7-EF24-4C39-AB94-96A25516B97F}"/>
                    </a:ext>
                  </a:extLst>
                </p14:cNvPr>
                <p14:cNvContentPartPr/>
                <p14:nvPr/>
              </p14:nvContentPartPr>
              <p14:xfrm>
                <a:off x="10287653" y="137587"/>
                <a:ext cx="209520" cy="51120"/>
              </p14:xfrm>
            </p:contentPart>
          </mc:Choice>
          <mc:Fallback>
            <p:pic>
              <p:nvPicPr>
                <p:cNvPr id="16" name="Freihand 15">
                  <a:extLst>
                    <a:ext uri="{FF2B5EF4-FFF2-40B4-BE49-F238E27FC236}">
                      <a16:creationId xmlns:a16="http://schemas.microsoft.com/office/drawing/2014/main" id="{932291A7-EF24-4C39-AB94-96A25516B97F}"/>
                    </a:ext>
                  </a:extLst>
                </p:cNvPr>
                <p:cNvPicPr/>
                <p:nvPr/>
              </p:nvPicPr>
              <p:blipFill>
                <a:blip r:embed="rId123"/>
                <a:stretch>
                  <a:fillRect/>
                </a:stretch>
              </p:blipFill>
              <p:spPr>
                <a:xfrm>
                  <a:off x="10283333" y="133267"/>
                  <a:ext cx="21816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17" name="Freihand 16">
                  <a:extLst>
                    <a:ext uri="{FF2B5EF4-FFF2-40B4-BE49-F238E27FC236}">
                      <a16:creationId xmlns:a16="http://schemas.microsoft.com/office/drawing/2014/main" id="{A37789F4-5A9F-4D36-96C9-B6AA149BA455}"/>
                    </a:ext>
                  </a:extLst>
                </p14:cNvPr>
                <p14:cNvContentPartPr/>
                <p14:nvPr/>
              </p14:nvContentPartPr>
              <p14:xfrm>
                <a:off x="10792733" y="68467"/>
                <a:ext cx="111240" cy="181080"/>
              </p14:xfrm>
            </p:contentPart>
          </mc:Choice>
          <mc:Fallback>
            <p:pic>
              <p:nvPicPr>
                <p:cNvPr id="17" name="Freihand 16">
                  <a:extLst>
                    <a:ext uri="{FF2B5EF4-FFF2-40B4-BE49-F238E27FC236}">
                      <a16:creationId xmlns:a16="http://schemas.microsoft.com/office/drawing/2014/main" id="{A37789F4-5A9F-4D36-96C9-B6AA149BA455}"/>
                    </a:ext>
                  </a:extLst>
                </p:cNvPr>
                <p:cNvPicPr/>
                <p:nvPr/>
              </p:nvPicPr>
              <p:blipFill>
                <a:blip r:embed="rId125"/>
                <a:stretch>
                  <a:fillRect/>
                </a:stretch>
              </p:blipFill>
              <p:spPr>
                <a:xfrm>
                  <a:off x="10788413" y="64147"/>
                  <a:ext cx="11988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18" name="Freihand 17">
                  <a:extLst>
                    <a:ext uri="{FF2B5EF4-FFF2-40B4-BE49-F238E27FC236}">
                      <a16:creationId xmlns:a16="http://schemas.microsoft.com/office/drawing/2014/main" id="{17F9F0B4-F1DA-49ED-A68F-5646496074B1}"/>
                    </a:ext>
                  </a:extLst>
                </p14:cNvPr>
                <p14:cNvContentPartPr/>
                <p14:nvPr/>
              </p14:nvContentPartPr>
              <p14:xfrm>
                <a:off x="10983173" y="116707"/>
                <a:ext cx="20520" cy="70920"/>
              </p14:xfrm>
            </p:contentPart>
          </mc:Choice>
          <mc:Fallback>
            <p:pic>
              <p:nvPicPr>
                <p:cNvPr id="18" name="Freihand 17">
                  <a:extLst>
                    <a:ext uri="{FF2B5EF4-FFF2-40B4-BE49-F238E27FC236}">
                      <a16:creationId xmlns:a16="http://schemas.microsoft.com/office/drawing/2014/main" id="{17F9F0B4-F1DA-49ED-A68F-5646496074B1}"/>
                    </a:ext>
                  </a:extLst>
                </p:cNvPr>
                <p:cNvPicPr/>
                <p:nvPr/>
              </p:nvPicPr>
              <p:blipFill>
                <a:blip r:embed="rId127"/>
                <a:stretch>
                  <a:fillRect/>
                </a:stretch>
              </p:blipFill>
              <p:spPr>
                <a:xfrm>
                  <a:off x="10978853" y="112387"/>
                  <a:ext cx="2916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19" name="Freihand 18">
                  <a:extLst>
                    <a:ext uri="{FF2B5EF4-FFF2-40B4-BE49-F238E27FC236}">
                      <a16:creationId xmlns:a16="http://schemas.microsoft.com/office/drawing/2014/main" id="{16666174-B182-47FB-B8C1-9F6966DCB0A8}"/>
                    </a:ext>
                  </a:extLst>
                </p14:cNvPr>
                <p14:cNvContentPartPr/>
                <p14:nvPr/>
              </p14:nvContentPartPr>
              <p14:xfrm>
                <a:off x="11188013" y="95107"/>
                <a:ext cx="37800" cy="90720"/>
              </p14:xfrm>
            </p:contentPart>
          </mc:Choice>
          <mc:Fallback>
            <p:pic>
              <p:nvPicPr>
                <p:cNvPr id="19" name="Freihand 18">
                  <a:extLst>
                    <a:ext uri="{FF2B5EF4-FFF2-40B4-BE49-F238E27FC236}">
                      <a16:creationId xmlns:a16="http://schemas.microsoft.com/office/drawing/2014/main" id="{16666174-B182-47FB-B8C1-9F6966DCB0A8}"/>
                    </a:ext>
                  </a:extLst>
                </p:cNvPr>
                <p:cNvPicPr/>
                <p:nvPr/>
              </p:nvPicPr>
              <p:blipFill>
                <a:blip r:embed="rId129"/>
                <a:stretch>
                  <a:fillRect/>
                </a:stretch>
              </p:blipFill>
              <p:spPr>
                <a:xfrm>
                  <a:off x="11183693" y="90787"/>
                  <a:ext cx="4644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20" name="Freihand 19">
                  <a:extLst>
                    <a:ext uri="{FF2B5EF4-FFF2-40B4-BE49-F238E27FC236}">
                      <a16:creationId xmlns:a16="http://schemas.microsoft.com/office/drawing/2014/main" id="{B8D88D48-7B0F-43F8-9B9E-9AFE73D77000}"/>
                    </a:ext>
                  </a:extLst>
                </p14:cNvPr>
                <p14:cNvContentPartPr/>
                <p14:nvPr/>
              </p14:nvContentPartPr>
              <p14:xfrm>
                <a:off x="11126813" y="76387"/>
                <a:ext cx="158040" cy="60480"/>
              </p14:xfrm>
            </p:contentPart>
          </mc:Choice>
          <mc:Fallback>
            <p:pic>
              <p:nvPicPr>
                <p:cNvPr id="20" name="Freihand 19">
                  <a:extLst>
                    <a:ext uri="{FF2B5EF4-FFF2-40B4-BE49-F238E27FC236}">
                      <a16:creationId xmlns:a16="http://schemas.microsoft.com/office/drawing/2014/main" id="{B8D88D48-7B0F-43F8-9B9E-9AFE73D77000}"/>
                    </a:ext>
                  </a:extLst>
                </p:cNvPr>
                <p:cNvPicPr/>
                <p:nvPr/>
              </p:nvPicPr>
              <p:blipFill>
                <a:blip r:embed="rId131"/>
                <a:stretch>
                  <a:fillRect/>
                </a:stretch>
              </p:blipFill>
              <p:spPr>
                <a:xfrm>
                  <a:off x="11122493" y="72067"/>
                  <a:ext cx="16668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21" name="Freihand 20">
                  <a:extLst>
                    <a:ext uri="{FF2B5EF4-FFF2-40B4-BE49-F238E27FC236}">
                      <a16:creationId xmlns:a16="http://schemas.microsoft.com/office/drawing/2014/main" id="{FEA69E3C-913B-4F49-B3EF-DF65F1205A3C}"/>
                    </a:ext>
                  </a:extLst>
                </p14:cNvPr>
                <p14:cNvContentPartPr/>
                <p14:nvPr/>
              </p14:nvContentPartPr>
              <p14:xfrm>
                <a:off x="11279453" y="101587"/>
                <a:ext cx="195480" cy="71280"/>
              </p14:xfrm>
            </p:contentPart>
          </mc:Choice>
          <mc:Fallback>
            <p:pic>
              <p:nvPicPr>
                <p:cNvPr id="21" name="Freihand 20">
                  <a:extLst>
                    <a:ext uri="{FF2B5EF4-FFF2-40B4-BE49-F238E27FC236}">
                      <a16:creationId xmlns:a16="http://schemas.microsoft.com/office/drawing/2014/main" id="{FEA69E3C-913B-4F49-B3EF-DF65F1205A3C}"/>
                    </a:ext>
                  </a:extLst>
                </p:cNvPr>
                <p:cNvPicPr/>
                <p:nvPr/>
              </p:nvPicPr>
              <p:blipFill>
                <a:blip r:embed="rId133"/>
                <a:stretch>
                  <a:fillRect/>
                </a:stretch>
              </p:blipFill>
              <p:spPr>
                <a:xfrm>
                  <a:off x="11275133" y="97267"/>
                  <a:ext cx="20412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22" name="Freihand 21">
                  <a:extLst>
                    <a:ext uri="{FF2B5EF4-FFF2-40B4-BE49-F238E27FC236}">
                      <a16:creationId xmlns:a16="http://schemas.microsoft.com/office/drawing/2014/main" id="{E9590FF8-1940-4D78-886D-C183C9C61481}"/>
                    </a:ext>
                  </a:extLst>
                </p14:cNvPr>
                <p14:cNvContentPartPr/>
                <p14:nvPr/>
              </p14:nvContentPartPr>
              <p14:xfrm>
                <a:off x="11482853" y="65587"/>
                <a:ext cx="23040" cy="19440"/>
              </p14:xfrm>
            </p:contentPart>
          </mc:Choice>
          <mc:Fallback>
            <p:pic>
              <p:nvPicPr>
                <p:cNvPr id="22" name="Freihand 21">
                  <a:extLst>
                    <a:ext uri="{FF2B5EF4-FFF2-40B4-BE49-F238E27FC236}">
                      <a16:creationId xmlns:a16="http://schemas.microsoft.com/office/drawing/2014/main" id="{E9590FF8-1940-4D78-886D-C183C9C61481}"/>
                    </a:ext>
                  </a:extLst>
                </p:cNvPr>
                <p:cNvPicPr/>
                <p:nvPr/>
              </p:nvPicPr>
              <p:blipFill>
                <a:blip r:embed="rId135"/>
                <a:stretch>
                  <a:fillRect/>
                </a:stretch>
              </p:blipFill>
              <p:spPr>
                <a:xfrm>
                  <a:off x="11478533" y="61267"/>
                  <a:ext cx="3168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23" name="Freihand 22">
                  <a:extLst>
                    <a:ext uri="{FF2B5EF4-FFF2-40B4-BE49-F238E27FC236}">
                      <a16:creationId xmlns:a16="http://schemas.microsoft.com/office/drawing/2014/main" id="{8C61811C-4CA7-4221-B912-A14F8FB608A2}"/>
                    </a:ext>
                  </a:extLst>
                </p14:cNvPr>
                <p14:cNvContentPartPr/>
                <p14:nvPr/>
              </p14:nvContentPartPr>
              <p14:xfrm>
                <a:off x="11521733" y="83947"/>
                <a:ext cx="115560" cy="114480"/>
              </p14:xfrm>
            </p:contentPart>
          </mc:Choice>
          <mc:Fallback>
            <p:pic>
              <p:nvPicPr>
                <p:cNvPr id="23" name="Freihand 22">
                  <a:extLst>
                    <a:ext uri="{FF2B5EF4-FFF2-40B4-BE49-F238E27FC236}">
                      <a16:creationId xmlns:a16="http://schemas.microsoft.com/office/drawing/2014/main" id="{8C61811C-4CA7-4221-B912-A14F8FB608A2}"/>
                    </a:ext>
                  </a:extLst>
                </p:cNvPr>
                <p:cNvPicPr/>
                <p:nvPr/>
              </p:nvPicPr>
              <p:blipFill>
                <a:blip r:embed="rId137"/>
                <a:stretch>
                  <a:fillRect/>
                </a:stretch>
              </p:blipFill>
              <p:spPr>
                <a:xfrm>
                  <a:off x="11517413" y="79627"/>
                  <a:ext cx="12420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24" name="Freihand 23">
                  <a:extLst>
                    <a:ext uri="{FF2B5EF4-FFF2-40B4-BE49-F238E27FC236}">
                      <a16:creationId xmlns:a16="http://schemas.microsoft.com/office/drawing/2014/main" id="{2F7440D4-3A2C-453E-9F31-305300DE3AE4}"/>
                    </a:ext>
                  </a:extLst>
                </p14:cNvPr>
                <p14:cNvContentPartPr/>
                <p14:nvPr/>
              </p14:nvContentPartPr>
              <p14:xfrm>
                <a:off x="11643773" y="52987"/>
                <a:ext cx="216360" cy="147960"/>
              </p14:xfrm>
            </p:contentPart>
          </mc:Choice>
          <mc:Fallback>
            <p:pic>
              <p:nvPicPr>
                <p:cNvPr id="24" name="Freihand 23">
                  <a:extLst>
                    <a:ext uri="{FF2B5EF4-FFF2-40B4-BE49-F238E27FC236}">
                      <a16:creationId xmlns:a16="http://schemas.microsoft.com/office/drawing/2014/main" id="{2F7440D4-3A2C-453E-9F31-305300DE3AE4}"/>
                    </a:ext>
                  </a:extLst>
                </p:cNvPr>
                <p:cNvPicPr/>
                <p:nvPr/>
              </p:nvPicPr>
              <p:blipFill>
                <a:blip r:embed="rId139"/>
                <a:stretch>
                  <a:fillRect/>
                </a:stretch>
              </p:blipFill>
              <p:spPr>
                <a:xfrm>
                  <a:off x="11639453" y="48667"/>
                  <a:ext cx="22500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25" name="Freihand 24">
                  <a:extLst>
                    <a:ext uri="{FF2B5EF4-FFF2-40B4-BE49-F238E27FC236}">
                      <a16:creationId xmlns:a16="http://schemas.microsoft.com/office/drawing/2014/main" id="{B826722D-7A16-4176-A33C-24EE51031653}"/>
                    </a:ext>
                  </a:extLst>
                </p14:cNvPr>
                <p14:cNvContentPartPr/>
                <p14:nvPr/>
              </p14:nvContentPartPr>
              <p14:xfrm>
                <a:off x="11791013" y="47587"/>
                <a:ext cx="360" cy="360"/>
              </p14:xfrm>
            </p:contentPart>
          </mc:Choice>
          <mc:Fallback>
            <p:pic>
              <p:nvPicPr>
                <p:cNvPr id="25" name="Freihand 24">
                  <a:extLst>
                    <a:ext uri="{FF2B5EF4-FFF2-40B4-BE49-F238E27FC236}">
                      <a16:creationId xmlns:a16="http://schemas.microsoft.com/office/drawing/2014/main" id="{B826722D-7A16-4176-A33C-24EE51031653}"/>
                    </a:ext>
                  </a:extLst>
                </p:cNvPr>
                <p:cNvPicPr/>
                <p:nvPr/>
              </p:nvPicPr>
              <p:blipFill>
                <a:blip r:embed="rId93"/>
                <a:stretch>
                  <a:fillRect/>
                </a:stretch>
              </p:blipFill>
              <p:spPr>
                <a:xfrm>
                  <a:off x="11786693" y="432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32" name="Freihand 31">
                  <a:extLst>
                    <a:ext uri="{FF2B5EF4-FFF2-40B4-BE49-F238E27FC236}">
                      <a16:creationId xmlns:a16="http://schemas.microsoft.com/office/drawing/2014/main" id="{A81B9372-F763-44E1-9EC0-8F6F19F41DAA}"/>
                    </a:ext>
                  </a:extLst>
                </p14:cNvPr>
                <p14:cNvContentPartPr/>
                <p14:nvPr/>
              </p14:nvContentPartPr>
              <p14:xfrm>
                <a:off x="10519853" y="323347"/>
                <a:ext cx="63360" cy="151920"/>
              </p14:xfrm>
            </p:contentPart>
          </mc:Choice>
          <mc:Fallback>
            <p:pic>
              <p:nvPicPr>
                <p:cNvPr id="32" name="Freihand 31">
                  <a:extLst>
                    <a:ext uri="{FF2B5EF4-FFF2-40B4-BE49-F238E27FC236}">
                      <a16:creationId xmlns:a16="http://schemas.microsoft.com/office/drawing/2014/main" id="{A81B9372-F763-44E1-9EC0-8F6F19F41DAA}"/>
                    </a:ext>
                  </a:extLst>
                </p:cNvPr>
                <p:cNvPicPr/>
                <p:nvPr/>
              </p:nvPicPr>
              <p:blipFill>
                <a:blip r:embed="rId142"/>
                <a:stretch>
                  <a:fillRect/>
                </a:stretch>
              </p:blipFill>
              <p:spPr>
                <a:xfrm>
                  <a:off x="10515533" y="319027"/>
                  <a:ext cx="7200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33" name="Freihand 32">
                  <a:extLst>
                    <a:ext uri="{FF2B5EF4-FFF2-40B4-BE49-F238E27FC236}">
                      <a16:creationId xmlns:a16="http://schemas.microsoft.com/office/drawing/2014/main" id="{49FD3057-22EA-43D1-81DC-2BA3C505D446}"/>
                    </a:ext>
                  </a:extLst>
                </p14:cNvPr>
                <p14:cNvContentPartPr/>
                <p14:nvPr/>
              </p14:nvContentPartPr>
              <p14:xfrm>
                <a:off x="10434533" y="428467"/>
                <a:ext cx="172080" cy="96480"/>
              </p14:xfrm>
            </p:contentPart>
          </mc:Choice>
          <mc:Fallback>
            <p:pic>
              <p:nvPicPr>
                <p:cNvPr id="33" name="Freihand 32">
                  <a:extLst>
                    <a:ext uri="{FF2B5EF4-FFF2-40B4-BE49-F238E27FC236}">
                      <a16:creationId xmlns:a16="http://schemas.microsoft.com/office/drawing/2014/main" id="{49FD3057-22EA-43D1-81DC-2BA3C505D446}"/>
                    </a:ext>
                  </a:extLst>
                </p:cNvPr>
                <p:cNvPicPr/>
                <p:nvPr/>
              </p:nvPicPr>
              <p:blipFill>
                <a:blip r:embed="rId144"/>
                <a:stretch>
                  <a:fillRect/>
                </a:stretch>
              </p:blipFill>
              <p:spPr>
                <a:xfrm>
                  <a:off x="10430213" y="424147"/>
                  <a:ext cx="18072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34" name="Freihand 33">
                  <a:extLst>
                    <a:ext uri="{FF2B5EF4-FFF2-40B4-BE49-F238E27FC236}">
                      <a16:creationId xmlns:a16="http://schemas.microsoft.com/office/drawing/2014/main" id="{E8D5AF07-5514-4619-AD75-6A15E5D5AEE0}"/>
                    </a:ext>
                  </a:extLst>
                </p14:cNvPr>
                <p14:cNvContentPartPr/>
                <p14:nvPr/>
              </p14:nvContentPartPr>
              <p14:xfrm>
                <a:off x="10635413" y="297427"/>
                <a:ext cx="49680" cy="90720"/>
              </p14:xfrm>
            </p:contentPart>
          </mc:Choice>
          <mc:Fallback>
            <p:pic>
              <p:nvPicPr>
                <p:cNvPr id="34" name="Freihand 33">
                  <a:extLst>
                    <a:ext uri="{FF2B5EF4-FFF2-40B4-BE49-F238E27FC236}">
                      <a16:creationId xmlns:a16="http://schemas.microsoft.com/office/drawing/2014/main" id="{E8D5AF07-5514-4619-AD75-6A15E5D5AEE0}"/>
                    </a:ext>
                  </a:extLst>
                </p:cNvPr>
                <p:cNvPicPr/>
                <p:nvPr/>
              </p:nvPicPr>
              <p:blipFill>
                <a:blip r:embed="rId146"/>
                <a:stretch>
                  <a:fillRect/>
                </a:stretch>
              </p:blipFill>
              <p:spPr>
                <a:xfrm>
                  <a:off x="10631093" y="293107"/>
                  <a:ext cx="5832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35" name="Freihand 34">
                  <a:extLst>
                    <a:ext uri="{FF2B5EF4-FFF2-40B4-BE49-F238E27FC236}">
                      <a16:creationId xmlns:a16="http://schemas.microsoft.com/office/drawing/2014/main" id="{7556A153-53CB-45B7-A58F-7280DEDEF81E}"/>
                    </a:ext>
                  </a:extLst>
                </p14:cNvPr>
                <p14:cNvContentPartPr/>
                <p14:nvPr/>
              </p14:nvContentPartPr>
              <p14:xfrm>
                <a:off x="10658813" y="271147"/>
                <a:ext cx="345960" cy="136800"/>
              </p14:xfrm>
            </p:contentPart>
          </mc:Choice>
          <mc:Fallback>
            <p:pic>
              <p:nvPicPr>
                <p:cNvPr id="35" name="Freihand 34">
                  <a:extLst>
                    <a:ext uri="{FF2B5EF4-FFF2-40B4-BE49-F238E27FC236}">
                      <a16:creationId xmlns:a16="http://schemas.microsoft.com/office/drawing/2014/main" id="{7556A153-53CB-45B7-A58F-7280DEDEF81E}"/>
                    </a:ext>
                  </a:extLst>
                </p:cNvPr>
                <p:cNvPicPr/>
                <p:nvPr/>
              </p:nvPicPr>
              <p:blipFill>
                <a:blip r:embed="rId148"/>
                <a:stretch>
                  <a:fillRect/>
                </a:stretch>
              </p:blipFill>
              <p:spPr>
                <a:xfrm>
                  <a:off x="10654493" y="266827"/>
                  <a:ext cx="35460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36" name="Freihand 35">
                  <a:extLst>
                    <a:ext uri="{FF2B5EF4-FFF2-40B4-BE49-F238E27FC236}">
                      <a16:creationId xmlns:a16="http://schemas.microsoft.com/office/drawing/2014/main" id="{A3E936BC-0E9A-4360-ABA4-B47D776625C6}"/>
                    </a:ext>
                  </a:extLst>
                </p14:cNvPr>
                <p14:cNvContentPartPr/>
                <p14:nvPr/>
              </p14:nvContentPartPr>
              <p14:xfrm>
                <a:off x="10954013" y="297067"/>
                <a:ext cx="38520" cy="5760"/>
              </p14:xfrm>
            </p:contentPart>
          </mc:Choice>
          <mc:Fallback>
            <p:pic>
              <p:nvPicPr>
                <p:cNvPr id="36" name="Freihand 35">
                  <a:extLst>
                    <a:ext uri="{FF2B5EF4-FFF2-40B4-BE49-F238E27FC236}">
                      <a16:creationId xmlns:a16="http://schemas.microsoft.com/office/drawing/2014/main" id="{A3E936BC-0E9A-4360-ABA4-B47D776625C6}"/>
                    </a:ext>
                  </a:extLst>
                </p:cNvPr>
                <p:cNvPicPr/>
                <p:nvPr/>
              </p:nvPicPr>
              <p:blipFill>
                <a:blip r:embed="rId150"/>
                <a:stretch>
                  <a:fillRect/>
                </a:stretch>
              </p:blipFill>
              <p:spPr>
                <a:xfrm>
                  <a:off x="10949693" y="292747"/>
                  <a:ext cx="4716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37" name="Freihand 36">
                  <a:extLst>
                    <a:ext uri="{FF2B5EF4-FFF2-40B4-BE49-F238E27FC236}">
                      <a16:creationId xmlns:a16="http://schemas.microsoft.com/office/drawing/2014/main" id="{B1B26528-BF10-418C-97EB-747CDECCC347}"/>
                    </a:ext>
                  </a:extLst>
                </p14:cNvPr>
                <p14:cNvContentPartPr/>
                <p14:nvPr/>
              </p14:nvContentPartPr>
              <p14:xfrm>
                <a:off x="11031773" y="313627"/>
                <a:ext cx="65160" cy="82080"/>
              </p14:xfrm>
            </p:contentPart>
          </mc:Choice>
          <mc:Fallback>
            <p:pic>
              <p:nvPicPr>
                <p:cNvPr id="37" name="Freihand 36">
                  <a:extLst>
                    <a:ext uri="{FF2B5EF4-FFF2-40B4-BE49-F238E27FC236}">
                      <a16:creationId xmlns:a16="http://schemas.microsoft.com/office/drawing/2014/main" id="{B1B26528-BF10-418C-97EB-747CDECCC347}"/>
                    </a:ext>
                  </a:extLst>
                </p:cNvPr>
                <p:cNvPicPr/>
                <p:nvPr/>
              </p:nvPicPr>
              <p:blipFill>
                <a:blip r:embed="rId152"/>
                <a:stretch>
                  <a:fillRect/>
                </a:stretch>
              </p:blipFill>
              <p:spPr>
                <a:xfrm>
                  <a:off x="11027453" y="309307"/>
                  <a:ext cx="7380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38" name="Freihand 37">
                  <a:extLst>
                    <a:ext uri="{FF2B5EF4-FFF2-40B4-BE49-F238E27FC236}">
                      <a16:creationId xmlns:a16="http://schemas.microsoft.com/office/drawing/2014/main" id="{F50AE3B2-837D-4A5D-8F32-A24909EE37CA}"/>
                    </a:ext>
                  </a:extLst>
                </p14:cNvPr>
                <p14:cNvContentPartPr/>
                <p14:nvPr/>
              </p14:nvContentPartPr>
              <p14:xfrm>
                <a:off x="11128613" y="315787"/>
                <a:ext cx="214560" cy="74160"/>
              </p14:xfrm>
            </p:contentPart>
          </mc:Choice>
          <mc:Fallback>
            <p:pic>
              <p:nvPicPr>
                <p:cNvPr id="38" name="Freihand 37">
                  <a:extLst>
                    <a:ext uri="{FF2B5EF4-FFF2-40B4-BE49-F238E27FC236}">
                      <a16:creationId xmlns:a16="http://schemas.microsoft.com/office/drawing/2014/main" id="{F50AE3B2-837D-4A5D-8F32-A24909EE37CA}"/>
                    </a:ext>
                  </a:extLst>
                </p:cNvPr>
                <p:cNvPicPr/>
                <p:nvPr/>
              </p:nvPicPr>
              <p:blipFill>
                <a:blip r:embed="rId154"/>
                <a:stretch>
                  <a:fillRect/>
                </a:stretch>
              </p:blipFill>
              <p:spPr>
                <a:xfrm>
                  <a:off x="11124293" y="311467"/>
                  <a:ext cx="22320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39" name="Freihand 38">
                  <a:extLst>
                    <a:ext uri="{FF2B5EF4-FFF2-40B4-BE49-F238E27FC236}">
                      <a16:creationId xmlns:a16="http://schemas.microsoft.com/office/drawing/2014/main" id="{7D9BAF1E-E8FF-4A14-8B08-61CD09C9E82F}"/>
                    </a:ext>
                  </a:extLst>
                </p14:cNvPr>
                <p14:cNvContentPartPr/>
                <p14:nvPr/>
              </p14:nvContentPartPr>
              <p14:xfrm>
                <a:off x="11334533" y="277987"/>
                <a:ext cx="27360" cy="10800"/>
              </p14:xfrm>
            </p:contentPart>
          </mc:Choice>
          <mc:Fallback>
            <p:pic>
              <p:nvPicPr>
                <p:cNvPr id="39" name="Freihand 38">
                  <a:extLst>
                    <a:ext uri="{FF2B5EF4-FFF2-40B4-BE49-F238E27FC236}">
                      <a16:creationId xmlns:a16="http://schemas.microsoft.com/office/drawing/2014/main" id="{7D9BAF1E-E8FF-4A14-8B08-61CD09C9E82F}"/>
                    </a:ext>
                  </a:extLst>
                </p:cNvPr>
                <p:cNvPicPr/>
                <p:nvPr/>
              </p:nvPicPr>
              <p:blipFill>
                <a:blip r:embed="rId156"/>
                <a:stretch>
                  <a:fillRect/>
                </a:stretch>
              </p:blipFill>
              <p:spPr>
                <a:xfrm>
                  <a:off x="11330213" y="273667"/>
                  <a:ext cx="3600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40" name="Freihand 39">
                  <a:extLst>
                    <a:ext uri="{FF2B5EF4-FFF2-40B4-BE49-F238E27FC236}">
                      <a16:creationId xmlns:a16="http://schemas.microsoft.com/office/drawing/2014/main" id="{5D302B72-0C99-430C-8212-B5E6AE9B0073}"/>
                    </a:ext>
                  </a:extLst>
                </p14:cNvPr>
                <p14:cNvContentPartPr/>
                <p14:nvPr/>
              </p14:nvContentPartPr>
              <p14:xfrm>
                <a:off x="11397533" y="303187"/>
                <a:ext cx="74880" cy="94680"/>
              </p14:xfrm>
            </p:contentPart>
          </mc:Choice>
          <mc:Fallback>
            <p:pic>
              <p:nvPicPr>
                <p:cNvPr id="40" name="Freihand 39">
                  <a:extLst>
                    <a:ext uri="{FF2B5EF4-FFF2-40B4-BE49-F238E27FC236}">
                      <a16:creationId xmlns:a16="http://schemas.microsoft.com/office/drawing/2014/main" id="{5D302B72-0C99-430C-8212-B5E6AE9B0073}"/>
                    </a:ext>
                  </a:extLst>
                </p:cNvPr>
                <p:cNvPicPr/>
                <p:nvPr/>
              </p:nvPicPr>
              <p:blipFill>
                <a:blip r:embed="rId158"/>
                <a:stretch>
                  <a:fillRect/>
                </a:stretch>
              </p:blipFill>
              <p:spPr>
                <a:xfrm>
                  <a:off x="11393213" y="298867"/>
                  <a:ext cx="8352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41" name="Freihand 40">
                  <a:extLst>
                    <a:ext uri="{FF2B5EF4-FFF2-40B4-BE49-F238E27FC236}">
                      <a16:creationId xmlns:a16="http://schemas.microsoft.com/office/drawing/2014/main" id="{4C04F803-22C2-4247-B72E-71C336BC52F8}"/>
                    </a:ext>
                  </a:extLst>
                </p14:cNvPr>
                <p14:cNvContentPartPr/>
                <p14:nvPr/>
              </p14:nvContentPartPr>
              <p14:xfrm>
                <a:off x="11491493" y="244147"/>
                <a:ext cx="263160" cy="138600"/>
              </p14:xfrm>
            </p:contentPart>
          </mc:Choice>
          <mc:Fallback>
            <p:pic>
              <p:nvPicPr>
                <p:cNvPr id="41" name="Freihand 40">
                  <a:extLst>
                    <a:ext uri="{FF2B5EF4-FFF2-40B4-BE49-F238E27FC236}">
                      <a16:creationId xmlns:a16="http://schemas.microsoft.com/office/drawing/2014/main" id="{4C04F803-22C2-4247-B72E-71C336BC52F8}"/>
                    </a:ext>
                  </a:extLst>
                </p:cNvPr>
                <p:cNvPicPr/>
                <p:nvPr/>
              </p:nvPicPr>
              <p:blipFill>
                <a:blip r:embed="rId160"/>
                <a:stretch>
                  <a:fillRect/>
                </a:stretch>
              </p:blipFill>
              <p:spPr>
                <a:xfrm>
                  <a:off x="11487173" y="239827"/>
                  <a:ext cx="27180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42" name="Freihand 41">
                  <a:extLst>
                    <a:ext uri="{FF2B5EF4-FFF2-40B4-BE49-F238E27FC236}">
                      <a16:creationId xmlns:a16="http://schemas.microsoft.com/office/drawing/2014/main" id="{EC7F9E39-FE91-4B4C-B120-CDDC6F72EAEF}"/>
                    </a:ext>
                  </a:extLst>
                </p14:cNvPr>
                <p14:cNvContentPartPr/>
                <p14:nvPr/>
              </p14:nvContentPartPr>
              <p14:xfrm>
                <a:off x="11599133" y="258547"/>
                <a:ext cx="114840" cy="7920"/>
              </p14:xfrm>
            </p:contentPart>
          </mc:Choice>
          <mc:Fallback>
            <p:pic>
              <p:nvPicPr>
                <p:cNvPr id="42" name="Freihand 41">
                  <a:extLst>
                    <a:ext uri="{FF2B5EF4-FFF2-40B4-BE49-F238E27FC236}">
                      <a16:creationId xmlns:a16="http://schemas.microsoft.com/office/drawing/2014/main" id="{EC7F9E39-FE91-4B4C-B120-CDDC6F72EAEF}"/>
                    </a:ext>
                  </a:extLst>
                </p:cNvPr>
                <p:cNvPicPr/>
                <p:nvPr/>
              </p:nvPicPr>
              <p:blipFill>
                <a:blip r:embed="rId162"/>
                <a:stretch>
                  <a:fillRect/>
                </a:stretch>
              </p:blipFill>
              <p:spPr>
                <a:xfrm>
                  <a:off x="11594813" y="254227"/>
                  <a:ext cx="12348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44" name="Freihand 43">
                  <a:extLst>
                    <a:ext uri="{FF2B5EF4-FFF2-40B4-BE49-F238E27FC236}">
                      <a16:creationId xmlns:a16="http://schemas.microsoft.com/office/drawing/2014/main" id="{2943D189-BE5D-4AF2-B865-8620AB2F37BB}"/>
                    </a:ext>
                  </a:extLst>
                </p14:cNvPr>
                <p14:cNvContentPartPr/>
                <p14:nvPr/>
              </p14:nvContentPartPr>
              <p14:xfrm>
                <a:off x="10128173" y="364387"/>
                <a:ext cx="84600" cy="134640"/>
              </p14:xfrm>
            </p:contentPart>
          </mc:Choice>
          <mc:Fallback>
            <p:pic>
              <p:nvPicPr>
                <p:cNvPr id="44" name="Freihand 43">
                  <a:extLst>
                    <a:ext uri="{FF2B5EF4-FFF2-40B4-BE49-F238E27FC236}">
                      <a16:creationId xmlns:a16="http://schemas.microsoft.com/office/drawing/2014/main" id="{2943D189-BE5D-4AF2-B865-8620AB2F37BB}"/>
                    </a:ext>
                  </a:extLst>
                </p:cNvPr>
                <p:cNvPicPr/>
                <p:nvPr/>
              </p:nvPicPr>
              <p:blipFill>
                <a:blip r:embed="rId164"/>
                <a:stretch>
                  <a:fillRect/>
                </a:stretch>
              </p:blipFill>
              <p:spPr>
                <a:xfrm>
                  <a:off x="10123853" y="360067"/>
                  <a:ext cx="9324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45" name="Freihand 44">
                  <a:extLst>
                    <a:ext uri="{FF2B5EF4-FFF2-40B4-BE49-F238E27FC236}">
                      <a16:creationId xmlns:a16="http://schemas.microsoft.com/office/drawing/2014/main" id="{C524DB2C-9976-49FE-BB2E-20F8D54ADD2E}"/>
                    </a:ext>
                  </a:extLst>
                </p14:cNvPr>
                <p14:cNvContentPartPr/>
                <p14:nvPr/>
              </p14:nvContentPartPr>
              <p14:xfrm>
                <a:off x="10114853" y="425587"/>
                <a:ext cx="144360" cy="117000"/>
              </p14:xfrm>
            </p:contentPart>
          </mc:Choice>
          <mc:Fallback>
            <p:pic>
              <p:nvPicPr>
                <p:cNvPr id="45" name="Freihand 44">
                  <a:extLst>
                    <a:ext uri="{FF2B5EF4-FFF2-40B4-BE49-F238E27FC236}">
                      <a16:creationId xmlns:a16="http://schemas.microsoft.com/office/drawing/2014/main" id="{C524DB2C-9976-49FE-BB2E-20F8D54ADD2E}"/>
                    </a:ext>
                  </a:extLst>
                </p:cNvPr>
                <p:cNvPicPr/>
                <p:nvPr/>
              </p:nvPicPr>
              <p:blipFill>
                <a:blip r:embed="rId166"/>
                <a:stretch>
                  <a:fillRect/>
                </a:stretch>
              </p:blipFill>
              <p:spPr>
                <a:xfrm>
                  <a:off x="10110533" y="421267"/>
                  <a:ext cx="15300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46" name="Freihand 45">
                  <a:extLst>
                    <a:ext uri="{FF2B5EF4-FFF2-40B4-BE49-F238E27FC236}">
                      <a16:creationId xmlns:a16="http://schemas.microsoft.com/office/drawing/2014/main" id="{7F3347FC-D8DD-4B25-AB5C-B3B23959A0AF}"/>
                    </a:ext>
                  </a:extLst>
                </p14:cNvPr>
                <p14:cNvContentPartPr/>
                <p14:nvPr/>
              </p14:nvContentPartPr>
              <p14:xfrm>
                <a:off x="9680333" y="262147"/>
                <a:ext cx="120960" cy="153000"/>
              </p14:xfrm>
            </p:contentPart>
          </mc:Choice>
          <mc:Fallback>
            <p:pic>
              <p:nvPicPr>
                <p:cNvPr id="46" name="Freihand 45">
                  <a:extLst>
                    <a:ext uri="{FF2B5EF4-FFF2-40B4-BE49-F238E27FC236}">
                      <a16:creationId xmlns:a16="http://schemas.microsoft.com/office/drawing/2014/main" id="{7F3347FC-D8DD-4B25-AB5C-B3B23959A0AF}"/>
                    </a:ext>
                  </a:extLst>
                </p:cNvPr>
                <p:cNvPicPr/>
                <p:nvPr/>
              </p:nvPicPr>
              <p:blipFill>
                <a:blip r:embed="rId168"/>
                <a:stretch>
                  <a:fillRect/>
                </a:stretch>
              </p:blipFill>
              <p:spPr>
                <a:xfrm>
                  <a:off x="9676013" y="257827"/>
                  <a:ext cx="12960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47" name="Freihand 46">
                  <a:extLst>
                    <a:ext uri="{FF2B5EF4-FFF2-40B4-BE49-F238E27FC236}">
                      <a16:creationId xmlns:a16="http://schemas.microsoft.com/office/drawing/2014/main" id="{5CFCE929-8047-4D5A-A0A6-DD9727611838}"/>
                    </a:ext>
                  </a:extLst>
                </p14:cNvPr>
                <p14:cNvContentPartPr/>
                <p14:nvPr/>
              </p14:nvContentPartPr>
              <p14:xfrm>
                <a:off x="9697973" y="344227"/>
                <a:ext cx="69480" cy="15120"/>
              </p14:xfrm>
            </p:contentPart>
          </mc:Choice>
          <mc:Fallback>
            <p:pic>
              <p:nvPicPr>
                <p:cNvPr id="47" name="Freihand 46">
                  <a:extLst>
                    <a:ext uri="{FF2B5EF4-FFF2-40B4-BE49-F238E27FC236}">
                      <a16:creationId xmlns:a16="http://schemas.microsoft.com/office/drawing/2014/main" id="{5CFCE929-8047-4D5A-A0A6-DD9727611838}"/>
                    </a:ext>
                  </a:extLst>
                </p:cNvPr>
                <p:cNvPicPr/>
                <p:nvPr/>
              </p:nvPicPr>
              <p:blipFill>
                <a:blip r:embed="rId170"/>
                <a:stretch>
                  <a:fillRect/>
                </a:stretch>
              </p:blipFill>
              <p:spPr>
                <a:xfrm>
                  <a:off x="9693653" y="339907"/>
                  <a:ext cx="7812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48" name="Freihand 47">
                  <a:extLst>
                    <a:ext uri="{FF2B5EF4-FFF2-40B4-BE49-F238E27FC236}">
                      <a16:creationId xmlns:a16="http://schemas.microsoft.com/office/drawing/2014/main" id="{0BA6135E-AE51-4621-82FA-703B545399EC}"/>
                    </a:ext>
                  </a:extLst>
                </p14:cNvPr>
                <p14:cNvContentPartPr/>
                <p14:nvPr/>
              </p14:nvContentPartPr>
              <p14:xfrm>
                <a:off x="9785093" y="228307"/>
                <a:ext cx="206280" cy="148320"/>
              </p14:xfrm>
            </p:contentPart>
          </mc:Choice>
          <mc:Fallback>
            <p:pic>
              <p:nvPicPr>
                <p:cNvPr id="48" name="Freihand 47">
                  <a:extLst>
                    <a:ext uri="{FF2B5EF4-FFF2-40B4-BE49-F238E27FC236}">
                      <a16:creationId xmlns:a16="http://schemas.microsoft.com/office/drawing/2014/main" id="{0BA6135E-AE51-4621-82FA-703B545399EC}"/>
                    </a:ext>
                  </a:extLst>
                </p:cNvPr>
                <p:cNvPicPr/>
                <p:nvPr/>
              </p:nvPicPr>
              <p:blipFill>
                <a:blip r:embed="rId172"/>
                <a:stretch>
                  <a:fillRect/>
                </a:stretch>
              </p:blipFill>
              <p:spPr>
                <a:xfrm>
                  <a:off x="9780773" y="223987"/>
                  <a:ext cx="21492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49" name="Freihand 48">
                  <a:extLst>
                    <a:ext uri="{FF2B5EF4-FFF2-40B4-BE49-F238E27FC236}">
                      <a16:creationId xmlns:a16="http://schemas.microsoft.com/office/drawing/2014/main" id="{7CFE561F-C7BA-435C-B880-A7EC743B60BC}"/>
                    </a:ext>
                  </a:extLst>
                </p14:cNvPr>
                <p14:cNvContentPartPr/>
                <p14:nvPr/>
              </p14:nvContentPartPr>
              <p14:xfrm>
                <a:off x="9896333" y="244147"/>
                <a:ext cx="24120" cy="6120"/>
              </p14:xfrm>
            </p:contentPart>
          </mc:Choice>
          <mc:Fallback>
            <p:pic>
              <p:nvPicPr>
                <p:cNvPr id="49" name="Freihand 48">
                  <a:extLst>
                    <a:ext uri="{FF2B5EF4-FFF2-40B4-BE49-F238E27FC236}">
                      <a16:creationId xmlns:a16="http://schemas.microsoft.com/office/drawing/2014/main" id="{7CFE561F-C7BA-435C-B880-A7EC743B60BC}"/>
                    </a:ext>
                  </a:extLst>
                </p:cNvPr>
                <p:cNvPicPr/>
                <p:nvPr/>
              </p:nvPicPr>
              <p:blipFill>
                <a:blip r:embed="rId174"/>
                <a:stretch>
                  <a:fillRect/>
                </a:stretch>
              </p:blipFill>
              <p:spPr>
                <a:xfrm>
                  <a:off x="9892013" y="239827"/>
                  <a:ext cx="3276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50" name="Freihand 49">
                  <a:extLst>
                    <a:ext uri="{FF2B5EF4-FFF2-40B4-BE49-F238E27FC236}">
                      <a16:creationId xmlns:a16="http://schemas.microsoft.com/office/drawing/2014/main" id="{F3CB04B6-838A-4599-BEAB-428E6F14B290}"/>
                    </a:ext>
                  </a:extLst>
                </p14:cNvPr>
                <p14:cNvContentPartPr/>
                <p14:nvPr/>
              </p14:nvContentPartPr>
              <p14:xfrm>
                <a:off x="9981653" y="272227"/>
                <a:ext cx="66240" cy="157680"/>
              </p14:xfrm>
            </p:contentPart>
          </mc:Choice>
          <mc:Fallback>
            <p:pic>
              <p:nvPicPr>
                <p:cNvPr id="50" name="Freihand 49">
                  <a:extLst>
                    <a:ext uri="{FF2B5EF4-FFF2-40B4-BE49-F238E27FC236}">
                      <a16:creationId xmlns:a16="http://schemas.microsoft.com/office/drawing/2014/main" id="{F3CB04B6-838A-4599-BEAB-428E6F14B290}"/>
                    </a:ext>
                  </a:extLst>
                </p:cNvPr>
                <p:cNvPicPr/>
                <p:nvPr/>
              </p:nvPicPr>
              <p:blipFill>
                <a:blip r:embed="rId176"/>
                <a:stretch>
                  <a:fillRect/>
                </a:stretch>
              </p:blipFill>
              <p:spPr>
                <a:xfrm>
                  <a:off x="9977333" y="267907"/>
                  <a:ext cx="7488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51" name="Freihand 50">
                  <a:extLst>
                    <a:ext uri="{FF2B5EF4-FFF2-40B4-BE49-F238E27FC236}">
                      <a16:creationId xmlns:a16="http://schemas.microsoft.com/office/drawing/2014/main" id="{019E27C7-427F-469D-B480-414DC274CD54}"/>
                    </a:ext>
                  </a:extLst>
                </p14:cNvPr>
                <p14:cNvContentPartPr/>
                <p14:nvPr/>
              </p14:nvContentPartPr>
              <p14:xfrm>
                <a:off x="9991013" y="232267"/>
                <a:ext cx="81000" cy="131760"/>
              </p14:xfrm>
            </p:contentPart>
          </mc:Choice>
          <mc:Fallback>
            <p:pic>
              <p:nvPicPr>
                <p:cNvPr id="51" name="Freihand 50">
                  <a:extLst>
                    <a:ext uri="{FF2B5EF4-FFF2-40B4-BE49-F238E27FC236}">
                      <a16:creationId xmlns:a16="http://schemas.microsoft.com/office/drawing/2014/main" id="{019E27C7-427F-469D-B480-414DC274CD54}"/>
                    </a:ext>
                  </a:extLst>
                </p:cNvPr>
                <p:cNvPicPr/>
                <p:nvPr/>
              </p:nvPicPr>
              <p:blipFill>
                <a:blip r:embed="rId178"/>
                <a:stretch>
                  <a:fillRect/>
                </a:stretch>
              </p:blipFill>
              <p:spPr>
                <a:xfrm>
                  <a:off x="9986693" y="227947"/>
                  <a:ext cx="8964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52" name="Freihand 51">
                  <a:extLst>
                    <a:ext uri="{FF2B5EF4-FFF2-40B4-BE49-F238E27FC236}">
                      <a16:creationId xmlns:a16="http://schemas.microsoft.com/office/drawing/2014/main" id="{58B9B5D3-88FB-48A2-90EF-7779F75BC10A}"/>
                    </a:ext>
                  </a:extLst>
                </p14:cNvPr>
                <p14:cNvContentPartPr/>
                <p14:nvPr/>
              </p14:nvContentPartPr>
              <p14:xfrm>
                <a:off x="10081013" y="292747"/>
                <a:ext cx="63360" cy="32040"/>
              </p14:xfrm>
            </p:contentPart>
          </mc:Choice>
          <mc:Fallback>
            <p:pic>
              <p:nvPicPr>
                <p:cNvPr id="52" name="Freihand 51">
                  <a:extLst>
                    <a:ext uri="{FF2B5EF4-FFF2-40B4-BE49-F238E27FC236}">
                      <a16:creationId xmlns:a16="http://schemas.microsoft.com/office/drawing/2014/main" id="{58B9B5D3-88FB-48A2-90EF-7779F75BC10A}"/>
                    </a:ext>
                  </a:extLst>
                </p:cNvPr>
                <p:cNvPicPr/>
                <p:nvPr/>
              </p:nvPicPr>
              <p:blipFill>
                <a:blip r:embed="rId180"/>
                <a:stretch>
                  <a:fillRect/>
                </a:stretch>
              </p:blipFill>
              <p:spPr>
                <a:xfrm>
                  <a:off x="10076693" y="288427"/>
                  <a:ext cx="72000" cy="4068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53" name="Freihand 52">
                  <a:extLst>
                    <a:ext uri="{FF2B5EF4-FFF2-40B4-BE49-F238E27FC236}">
                      <a16:creationId xmlns:a16="http://schemas.microsoft.com/office/drawing/2014/main" id="{E9E7F99D-E9EB-4E88-9078-C0256BE813BA}"/>
                    </a:ext>
                  </a:extLst>
                </p14:cNvPr>
                <p14:cNvContentPartPr/>
                <p14:nvPr/>
              </p14:nvContentPartPr>
              <p14:xfrm>
                <a:off x="10142213" y="232627"/>
                <a:ext cx="106200" cy="90000"/>
              </p14:xfrm>
            </p:contentPart>
          </mc:Choice>
          <mc:Fallback>
            <p:pic>
              <p:nvPicPr>
                <p:cNvPr id="53" name="Freihand 52">
                  <a:extLst>
                    <a:ext uri="{FF2B5EF4-FFF2-40B4-BE49-F238E27FC236}">
                      <a16:creationId xmlns:a16="http://schemas.microsoft.com/office/drawing/2014/main" id="{E9E7F99D-E9EB-4E88-9078-C0256BE813BA}"/>
                    </a:ext>
                  </a:extLst>
                </p:cNvPr>
                <p:cNvPicPr/>
                <p:nvPr/>
              </p:nvPicPr>
              <p:blipFill>
                <a:blip r:embed="rId182"/>
                <a:stretch>
                  <a:fillRect/>
                </a:stretch>
              </p:blipFill>
              <p:spPr>
                <a:xfrm>
                  <a:off x="10137893" y="228307"/>
                  <a:ext cx="11484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54" name="Freihand 53">
                  <a:extLst>
                    <a:ext uri="{FF2B5EF4-FFF2-40B4-BE49-F238E27FC236}">
                      <a16:creationId xmlns:a16="http://schemas.microsoft.com/office/drawing/2014/main" id="{194B2393-ED52-4C60-82D6-C34F407FF3C1}"/>
                    </a:ext>
                  </a:extLst>
                </p14:cNvPr>
                <p14:cNvContentPartPr/>
                <p14:nvPr/>
              </p14:nvContentPartPr>
              <p14:xfrm>
                <a:off x="10229333" y="203467"/>
                <a:ext cx="288360" cy="212040"/>
              </p14:xfrm>
            </p:contentPart>
          </mc:Choice>
          <mc:Fallback>
            <p:pic>
              <p:nvPicPr>
                <p:cNvPr id="54" name="Freihand 53">
                  <a:extLst>
                    <a:ext uri="{FF2B5EF4-FFF2-40B4-BE49-F238E27FC236}">
                      <a16:creationId xmlns:a16="http://schemas.microsoft.com/office/drawing/2014/main" id="{194B2393-ED52-4C60-82D6-C34F407FF3C1}"/>
                    </a:ext>
                  </a:extLst>
                </p:cNvPr>
                <p:cNvPicPr/>
                <p:nvPr/>
              </p:nvPicPr>
              <p:blipFill>
                <a:blip r:embed="rId184"/>
                <a:stretch>
                  <a:fillRect/>
                </a:stretch>
              </p:blipFill>
              <p:spPr>
                <a:xfrm>
                  <a:off x="10225013" y="199147"/>
                  <a:ext cx="29700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57" name="Freihand 56">
                  <a:extLst>
                    <a:ext uri="{FF2B5EF4-FFF2-40B4-BE49-F238E27FC236}">
                      <a16:creationId xmlns:a16="http://schemas.microsoft.com/office/drawing/2014/main" id="{C32DA464-76FF-4802-A4A8-9B2A2FF10718}"/>
                    </a:ext>
                  </a:extLst>
                </p14:cNvPr>
                <p14:cNvContentPartPr/>
                <p14:nvPr/>
              </p14:nvContentPartPr>
              <p14:xfrm>
                <a:off x="9044573" y="435307"/>
                <a:ext cx="382320" cy="459360"/>
              </p14:xfrm>
            </p:contentPart>
          </mc:Choice>
          <mc:Fallback>
            <p:pic>
              <p:nvPicPr>
                <p:cNvPr id="57" name="Freihand 56">
                  <a:extLst>
                    <a:ext uri="{FF2B5EF4-FFF2-40B4-BE49-F238E27FC236}">
                      <a16:creationId xmlns:a16="http://schemas.microsoft.com/office/drawing/2014/main" id="{C32DA464-76FF-4802-A4A8-9B2A2FF10718}"/>
                    </a:ext>
                  </a:extLst>
                </p:cNvPr>
                <p:cNvPicPr/>
                <p:nvPr/>
              </p:nvPicPr>
              <p:blipFill>
                <a:blip r:embed="rId186"/>
                <a:stretch>
                  <a:fillRect/>
                </a:stretch>
              </p:blipFill>
              <p:spPr>
                <a:xfrm>
                  <a:off x="9040253" y="430987"/>
                  <a:ext cx="390960" cy="46800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58" name="Freihand 57">
                  <a:extLst>
                    <a:ext uri="{FF2B5EF4-FFF2-40B4-BE49-F238E27FC236}">
                      <a16:creationId xmlns:a16="http://schemas.microsoft.com/office/drawing/2014/main" id="{23003681-03E7-4B52-8C20-2511B3F1C322}"/>
                    </a:ext>
                  </a:extLst>
                </p14:cNvPr>
                <p14:cNvContentPartPr/>
                <p14:nvPr/>
              </p14:nvContentPartPr>
              <p14:xfrm>
                <a:off x="9433373" y="354307"/>
                <a:ext cx="61920" cy="168120"/>
              </p14:xfrm>
            </p:contentPart>
          </mc:Choice>
          <mc:Fallback>
            <p:pic>
              <p:nvPicPr>
                <p:cNvPr id="58" name="Freihand 57">
                  <a:extLst>
                    <a:ext uri="{FF2B5EF4-FFF2-40B4-BE49-F238E27FC236}">
                      <a16:creationId xmlns:a16="http://schemas.microsoft.com/office/drawing/2014/main" id="{23003681-03E7-4B52-8C20-2511B3F1C322}"/>
                    </a:ext>
                  </a:extLst>
                </p:cNvPr>
                <p:cNvPicPr/>
                <p:nvPr/>
              </p:nvPicPr>
              <p:blipFill>
                <a:blip r:embed="rId188"/>
                <a:stretch>
                  <a:fillRect/>
                </a:stretch>
              </p:blipFill>
              <p:spPr>
                <a:xfrm>
                  <a:off x="9429053" y="349987"/>
                  <a:ext cx="7056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59" name="Freihand 58">
                  <a:extLst>
                    <a:ext uri="{FF2B5EF4-FFF2-40B4-BE49-F238E27FC236}">
                      <a16:creationId xmlns:a16="http://schemas.microsoft.com/office/drawing/2014/main" id="{8B992478-5E06-4D19-9E45-7B221E0250AD}"/>
                    </a:ext>
                  </a:extLst>
                </p14:cNvPr>
                <p14:cNvContentPartPr/>
                <p14:nvPr/>
              </p14:nvContentPartPr>
              <p14:xfrm>
                <a:off x="9488093" y="480667"/>
                <a:ext cx="36360" cy="55080"/>
              </p14:xfrm>
            </p:contentPart>
          </mc:Choice>
          <mc:Fallback>
            <p:pic>
              <p:nvPicPr>
                <p:cNvPr id="59" name="Freihand 58">
                  <a:extLst>
                    <a:ext uri="{FF2B5EF4-FFF2-40B4-BE49-F238E27FC236}">
                      <a16:creationId xmlns:a16="http://schemas.microsoft.com/office/drawing/2014/main" id="{8B992478-5E06-4D19-9E45-7B221E0250AD}"/>
                    </a:ext>
                  </a:extLst>
                </p:cNvPr>
                <p:cNvPicPr/>
                <p:nvPr/>
              </p:nvPicPr>
              <p:blipFill>
                <a:blip r:embed="rId190"/>
                <a:stretch>
                  <a:fillRect/>
                </a:stretch>
              </p:blipFill>
              <p:spPr>
                <a:xfrm>
                  <a:off x="9483773" y="476347"/>
                  <a:ext cx="4500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60" name="Freihand 59">
                  <a:extLst>
                    <a:ext uri="{FF2B5EF4-FFF2-40B4-BE49-F238E27FC236}">
                      <a16:creationId xmlns:a16="http://schemas.microsoft.com/office/drawing/2014/main" id="{6F0312F4-D241-4896-B37D-2C49F9A85C1F}"/>
                    </a:ext>
                  </a:extLst>
                </p14:cNvPr>
                <p14:cNvContentPartPr/>
                <p14:nvPr/>
              </p14:nvContentPartPr>
              <p14:xfrm>
                <a:off x="9532373" y="409027"/>
                <a:ext cx="138600" cy="146520"/>
              </p14:xfrm>
            </p:contentPart>
          </mc:Choice>
          <mc:Fallback>
            <p:pic>
              <p:nvPicPr>
                <p:cNvPr id="60" name="Freihand 59">
                  <a:extLst>
                    <a:ext uri="{FF2B5EF4-FFF2-40B4-BE49-F238E27FC236}">
                      <a16:creationId xmlns:a16="http://schemas.microsoft.com/office/drawing/2014/main" id="{6F0312F4-D241-4896-B37D-2C49F9A85C1F}"/>
                    </a:ext>
                  </a:extLst>
                </p:cNvPr>
                <p:cNvPicPr/>
                <p:nvPr/>
              </p:nvPicPr>
              <p:blipFill>
                <a:blip r:embed="rId192"/>
                <a:stretch>
                  <a:fillRect/>
                </a:stretch>
              </p:blipFill>
              <p:spPr>
                <a:xfrm>
                  <a:off x="9528053" y="404707"/>
                  <a:ext cx="14724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61" name="Freihand 60">
                  <a:extLst>
                    <a:ext uri="{FF2B5EF4-FFF2-40B4-BE49-F238E27FC236}">
                      <a16:creationId xmlns:a16="http://schemas.microsoft.com/office/drawing/2014/main" id="{03C4D4CE-37D3-405B-89E0-C55775136CB4}"/>
                    </a:ext>
                  </a:extLst>
                </p14:cNvPr>
                <p14:cNvContentPartPr/>
                <p14:nvPr/>
              </p14:nvContentPartPr>
              <p14:xfrm>
                <a:off x="9672413" y="495427"/>
                <a:ext cx="59760" cy="106560"/>
              </p14:xfrm>
            </p:contentPart>
          </mc:Choice>
          <mc:Fallback>
            <p:pic>
              <p:nvPicPr>
                <p:cNvPr id="61" name="Freihand 60">
                  <a:extLst>
                    <a:ext uri="{FF2B5EF4-FFF2-40B4-BE49-F238E27FC236}">
                      <a16:creationId xmlns:a16="http://schemas.microsoft.com/office/drawing/2014/main" id="{03C4D4CE-37D3-405B-89E0-C55775136CB4}"/>
                    </a:ext>
                  </a:extLst>
                </p:cNvPr>
                <p:cNvPicPr/>
                <p:nvPr/>
              </p:nvPicPr>
              <p:blipFill>
                <a:blip r:embed="rId194"/>
                <a:stretch>
                  <a:fillRect/>
                </a:stretch>
              </p:blipFill>
              <p:spPr>
                <a:xfrm>
                  <a:off x="9668093" y="491107"/>
                  <a:ext cx="6840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62" name="Freihand 61">
                  <a:extLst>
                    <a:ext uri="{FF2B5EF4-FFF2-40B4-BE49-F238E27FC236}">
                      <a16:creationId xmlns:a16="http://schemas.microsoft.com/office/drawing/2014/main" id="{88DED57F-ABAD-4FFC-B80C-54D0B556D2D5}"/>
                    </a:ext>
                  </a:extLst>
                </p14:cNvPr>
                <p14:cNvContentPartPr/>
                <p14:nvPr/>
              </p14:nvContentPartPr>
              <p14:xfrm>
                <a:off x="9757013" y="532507"/>
                <a:ext cx="313560" cy="39960"/>
              </p14:xfrm>
            </p:contentPart>
          </mc:Choice>
          <mc:Fallback>
            <p:pic>
              <p:nvPicPr>
                <p:cNvPr id="62" name="Freihand 61">
                  <a:extLst>
                    <a:ext uri="{FF2B5EF4-FFF2-40B4-BE49-F238E27FC236}">
                      <a16:creationId xmlns:a16="http://schemas.microsoft.com/office/drawing/2014/main" id="{88DED57F-ABAD-4FFC-B80C-54D0B556D2D5}"/>
                    </a:ext>
                  </a:extLst>
                </p:cNvPr>
                <p:cNvPicPr/>
                <p:nvPr/>
              </p:nvPicPr>
              <p:blipFill>
                <a:blip r:embed="rId196"/>
                <a:stretch>
                  <a:fillRect/>
                </a:stretch>
              </p:blipFill>
              <p:spPr>
                <a:xfrm>
                  <a:off x="9752693" y="528187"/>
                  <a:ext cx="32220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80" name="Freihand 79">
                  <a:extLst>
                    <a:ext uri="{FF2B5EF4-FFF2-40B4-BE49-F238E27FC236}">
                      <a16:creationId xmlns:a16="http://schemas.microsoft.com/office/drawing/2014/main" id="{B0D01333-6113-4185-989D-EAAD50473413}"/>
                    </a:ext>
                  </a:extLst>
                </p14:cNvPr>
                <p14:cNvContentPartPr/>
                <p14:nvPr/>
              </p14:nvContentPartPr>
              <p14:xfrm>
                <a:off x="10880213" y="675427"/>
                <a:ext cx="132120" cy="8280"/>
              </p14:xfrm>
            </p:contentPart>
          </mc:Choice>
          <mc:Fallback>
            <p:pic>
              <p:nvPicPr>
                <p:cNvPr id="80" name="Freihand 79">
                  <a:extLst>
                    <a:ext uri="{FF2B5EF4-FFF2-40B4-BE49-F238E27FC236}">
                      <a16:creationId xmlns:a16="http://schemas.microsoft.com/office/drawing/2014/main" id="{B0D01333-6113-4185-989D-EAAD50473413}"/>
                    </a:ext>
                  </a:extLst>
                </p:cNvPr>
                <p:cNvPicPr/>
                <p:nvPr/>
              </p:nvPicPr>
              <p:blipFill>
                <a:blip r:embed="rId198"/>
                <a:stretch>
                  <a:fillRect/>
                </a:stretch>
              </p:blipFill>
              <p:spPr>
                <a:xfrm>
                  <a:off x="10875893" y="671107"/>
                  <a:ext cx="14076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81" name="Freihand 80">
                  <a:extLst>
                    <a:ext uri="{FF2B5EF4-FFF2-40B4-BE49-F238E27FC236}">
                      <a16:creationId xmlns:a16="http://schemas.microsoft.com/office/drawing/2014/main" id="{7FBE3863-6772-4A53-BFD7-0330670A565B}"/>
                    </a:ext>
                  </a:extLst>
                </p14:cNvPr>
                <p14:cNvContentPartPr/>
                <p14:nvPr/>
              </p14:nvContentPartPr>
              <p14:xfrm>
                <a:off x="10897133" y="710707"/>
                <a:ext cx="140760" cy="9000"/>
              </p14:xfrm>
            </p:contentPart>
          </mc:Choice>
          <mc:Fallback>
            <p:pic>
              <p:nvPicPr>
                <p:cNvPr id="81" name="Freihand 80">
                  <a:extLst>
                    <a:ext uri="{FF2B5EF4-FFF2-40B4-BE49-F238E27FC236}">
                      <a16:creationId xmlns:a16="http://schemas.microsoft.com/office/drawing/2014/main" id="{7FBE3863-6772-4A53-BFD7-0330670A565B}"/>
                    </a:ext>
                  </a:extLst>
                </p:cNvPr>
                <p:cNvPicPr/>
                <p:nvPr/>
              </p:nvPicPr>
              <p:blipFill>
                <a:blip r:embed="rId200"/>
                <a:stretch>
                  <a:fillRect/>
                </a:stretch>
              </p:blipFill>
              <p:spPr>
                <a:xfrm>
                  <a:off x="10892813" y="706387"/>
                  <a:ext cx="14940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82" name="Freihand 81">
                  <a:extLst>
                    <a:ext uri="{FF2B5EF4-FFF2-40B4-BE49-F238E27FC236}">
                      <a16:creationId xmlns:a16="http://schemas.microsoft.com/office/drawing/2014/main" id="{E3DEC1F2-AE8A-4219-B78A-80EE1E923761}"/>
                    </a:ext>
                  </a:extLst>
                </p14:cNvPr>
                <p14:cNvContentPartPr/>
                <p14:nvPr/>
              </p14:nvContentPartPr>
              <p14:xfrm>
                <a:off x="11028173" y="636907"/>
                <a:ext cx="108000" cy="115920"/>
              </p14:xfrm>
            </p:contentPart>
          </mc:Choice>
          <mc:Fallback>
            <p:pic>
              <p:nvPicPr>
                <p:cNvPr id="82" name="Freihand 81">
                  <a:extLst>
                    <a:ext uri="{FF2B5EF4-FFF2-40B4-BE49-F238E27FC236}">
                      <a16:creationId xmlns:a16="http://schemas.microsoft.com/office/drawing/2014/main" id="{E3DEC1F2-AE8A-4219-B78A-80EE1E923761}"/>
                    </a:ext>
                  </a:extLst>
                </p:cNvPr>
                <p:cNvPicPr/>
                <p:nvPr/>
              </p:nvPicPr>
              <p:blipFill>
                <a:blip r:embed="rId202"/>
                <a:stretch>
                  <a:fillRect/>
                </a:stretch>
              </p:blipFill>
              <p:spPr>
                <a:xfrm>
                  <a:off x="11023853" y="632587"/>
                  <a:ext cx="11664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84" name="Freihand 83">
                  <a:extLst>
                    <a:ext uri="{FF2B5EF4-FFF2-40B4-BE49-F238E27FC236}">
                      <a16:creationId xmlns:a16="http://schemas.microsoft.com/office/drawing/2014/main" id="{B8496E83-7FAF-4EAA-903A-9E829F598C8E}"/>
                    </a:ext>
                  </a:extLst>
                </p14:cNvPr>
                <p14:cNvContentPartPr/>
                <p14:nvPr/>
              </p14:nvContentPartPr>
              <p14:xfrm>
                <a:off x="11197733" y="536107"/>
                <a:ext cx="147960" cy="195840"/>
              </p14:xfrm>
            </p:contentPart>
          </mc:Choice>
          <mc:Fallback>
            <p:pic>
              <p:nvPicPr>
                <p:cNvPr id="84" name="Freihand 83">
                  <a:extLst>
                    <a:ext uri="{FF2B5EF4-FFF2-40B4-BE49-F238E27FC236}">
                      <a16:creationId xmlns:a16="http://schemas.microsoft.com/office/drawing/2014/main" id="{B8496E83-7FAF-4EAA-903A-9E829F598C8E}"/>
                    </a:ext>
                  </a:extLst>
                </p:cNvPr>
                <p:cNvPicPr/>
                <p:nvPr/>
              </p:nvPicPr>
              <p:blipFill>
                <a:blip r:embed="rId204"/>
                <a:stretch>
                  <a:fillRect/>
                </a:stretch>
              </p:blipFill>
              <p:spPr>
                <a:xfrm>
                  <a:off x="11193413" y="531787"/>
                  <a:ext cx="15660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85" name="Freihand 84">
                  <a:extLst>
                    <a:ext uri="{FF2B5EF4-FFF2-40B4-BE49-F238E27FC236}">
                      <a16:creationId xmlns:a16="http://schemas.microsoft.com/office/drawing/2014/main" id="{CD6B5B47-02F2-44A7-8898-3E1647DA384A}"/>
                    </a:ext>
                  </a:extLst>
                </p14:cNvPr>
                <p14:cNvContentPartPr/>
                <p14:nvPr/>
              </p14:nvContentPartPr>
              <p14:xfrm>
                <a:off x="11392853" y="595867"/>
                <a:ext cx="109440" cy="22680"/>
              </p14:xfrm>
            </p:contentPart>
          </mc:Choice>
          <mc:Fallback>
            <p:pic>
              <p:nvPicPr>
                <p:cNvPr id="85" name="Freihand 84">
                  <a:extLst>
                    <a:ext uri="{FF2B5EF4-FFF2-40B4-BE49-F238E27FC236}">
                      <a16:creationId xmlns:a16="http://schemas.microsoft.com/office/drawing/2014/main" id="{CD6B5B47-02F2-44A7-8898-3E1647DA384A}"/>
                    </a:ext>
                  </a:extLst>
                </p:cNvPr>
                <p:cNvPicPr/>
                <p:nvPr/>
              </p:nvPicPr>
              <p:blipFill>
                <a:blip r:embed="rId206"/>
                <a:stretch>
                  <a:fillRect/>
                </a:stretch>
              </p:blipFill>
              <p:spPr>
                <a:xfrm>
                  <a:off x="11388533" y="591547"/>
                  <a:ext cx="11808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86" name="Freihand 85">
                  <a:extLst>
                    <a:ext uri="{FF2B5EF4-FFF2-40B4-BE49-F238E27FC236}">
                      <a16:creationId xmlns:a16="http://schemas.microsoft.com/office/drawing/2014/main" id="{A3D4287D-882C-4063-81BD-CF346FEDA7DB}"/>
                    </a:ext>
                  </a:extLst>
                </p14:cNvPr>
                <p14:cNvContentPartPr/>
                <p14:nvPr/>
              </p14:nvContentPartPr>
              <p14:xfrm>
                <a:off x="11389613" y="659947"/>
                <a:ext cx="129960" cy="2880"/>
              </p14:xfrm>
            </p:contentPart>
          </mc:Choice>
          <mc:Fallback>
            <p:pic>
              <p:nvPicPr>
                <p:cNvPr id="86" name="Freihand 85">
                  <a:extLst>
                    <a:ext uri="{FF2B5EF4-FFF2-40B4-BE49-F238E27FC236}">
                      <a16:creationId xmlns:a16="http://schemas.microsoft.com/office/drawing/2014/main" id="{A3D4287D-882C-4063-81BD-CF346FEDA7DB}"/>
                    </a:ext>
                  </a:extLst>
                </p:cNvPr>
                <p:cNvPicPr/>
                <p:nvPr/>
              </p:nvPicPr>
              <p:blipFill>
                <a:blip r:embed="rId208"/>
                <a:stretch>
                  <a:fillRect/>
                </a:stretch>
              </p:blipFill>
              <p:spPr>
                <a:xfrm>
                  <a:off x="11385293" y="655627"/>
                  <a:ext cx="13860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87" name="Freihand 86">
                  <a:extLst>
                    <a:ext uri="{FF2B5EF4-FFF2-40B4-BE49-F238E27FC236}">
                      <a16:creationId xmlns:a16="http://schemas.microsoft.com/office/drawing/2014/main" id="{210A0936-BE37-4C10-8BAF-FFFBBBB1A628}"/>
                    </a:ext>
                  </a:extLst>
                </p14:cNvPr>
                <p14:cNvContentPartPr/>
                <p14:nvPr/>
              </p14:nvContentPartPr>
              <p14:xfrm>
                <a:off x="11618933" y="553387"/>
                <a:ext cx="105480" cy="135360"/>
              </p14:xfrm>
            </p:contentPart>
          </mc:Choice>
          <mc:Fallback>
            <p:pic>
              <p:nvPicPr>
                <p:cNvPr id="87" name="Freihand 86">
                  <a:extLst>
                    <a:ext uri="{FF2B5EF4-FFF2-40B4-BE49-F238E27FC236}">
                      <a16:creationId xmlns:a16="http://schemas.microsoft.com/office/drawing/2014/main" id="{210A0936-BE37-4C10-8BAF-FFFBBBB1A628}"/>
                    </a:ext>
                  </a:extLst>
                </p:cNvPr>
                <p:cNvPicPr/>
                <p:nvPr/>
              </p:nvPicPr>
              <p:blipFill>
                <a:blip r:embed="rId210"/>
                <a:stretch>
                  <a:fillRect/>
                </a:stretch>
              </p:blipFill>
              <p:spPr>
                <a:xfrm>
                  <a:off x="11614613" y="549067"/>
                  <a:ext cx="11412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88" name="Freihand 87">
                  <a:extLst>
                    <a:ext uri="{FF2B5EF4-FFF2-40B4-BE49-F238E27FC236}">
                      <a16:creationId xmlns:a16="http://schemas.microsoft.com/office/drawing/2014/main" id="{D501F8A7-3757-456B-889E-FFD0A97C2FC3}"/>
                    </a:ext>
                  </a:extLst>
                </p14:cNvPr>
                <p14:cNvContentPartPr/>
                <p14:nvPr/>
              </p14:nvContentPartPr>
              <p14:xfrm>
                <a:off x="11553053" y="488227"/>
                <a:ext cx="203400" cy="19800"/>
              </p14:xfrm>
            </p:contentPart>
          </mc:Choice>
          <mc:Fallback>
            <p:pic>
              <p:nvPicPr>
                <p:cNvPr id="88" name="Freihand 87">
                  <a:extLst>
                    <a:ext uri="{FF2B5EF4-FFF2-40B4-BE49-F238E27FC236}">
                      <a16:creationId xmlns:a16="http://schemas.microsoft.com/office/drawing/2014/main" id="{D501F8A7-3757-456B-889E-FFD0A97C2FC3}"/>
                    </a:ext>
                  </a:extLst>
                </p:cNvPr>
                <p:cNvPicPr/>
                <p:nvPr/>
              </p:nvPicPr>
              <p:blipFill>
                <a:blip r:embed="rId212"/>
                <a:stretch>
                  <a:fillRect/>
                </a:stretch>
              </p:blipFill>
              <p:spPr>
                <a:xfrm>
                  <a:off x="11548733" y="483907"/>
                  <a:ext cx="21204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89" name="Freihand 88">
                  <a:extLst>
                    <a:ext uri="{FF2B5EF4-FFF2-40B4-BE49-F238E27FC236}">
                      <a16:creationId xmlns:a16="http://schemas.microsoft.com/office/drawing/2014/main" id="{714B7054-2DBC-4D71-9D42-A62951557F3F}"/>
                    </a:ext>
                  </a:extLst>
                </p14:cNvPr>
                <p14:cNvContentPartPr/>
                <p14:nvPr/>
              </p14:nvContentPartPr>
              <p14:xfrm>
                <a:off x="11803253" y="628267"/>
                <a:ext cx="86760" cy="360"/>
              </p14:xfrm>
            </p:contentPart>
          </mc:Choice>
          <mc:Fallback>
            <p:pic>
              <p:nvPicPr>
                <p:cNvPr id="89" name="Freihand 88">
                  <a:extLst>
                    <a:ext uri="{FF2B5EF4-FFF2-40B4-BE49-F238E27FC236}">
                      <a16:creationId xmlns:a16="http://schemas.microsoft.com/office/drawing/2014/main" id="{714B7054-2DBC-4D71-9D42-A62951557F3F}"/>
                    </a:ext>
                  </a:extLst>
                </p:cNvPr>
                <p:cNvPicPr/>
                <p:nvPr/>
              </p:nvPicPr>
              <p:blipFill>
                <a:blip r:embed="rId214"/>
                <a:stretch>
                  <a:fillRect/>
                </a:stretch>
              </p:blipFill>
              <p:spPr>
                <a:xfrm>
                  <a:off x="11798933" y="623947"/>
                  <a:ext cx="954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90" name="Freihand 89">
                  <a:extLst>
                    <a:ext uri="{FF2B5EF4-FFF2-40B4-BE49-F238E27FC236}">
                      <a16:creationId xmlns:a16="http://schemas.microsoft.com/office/drawing/2014/main" id="{CEB45FC6-62FE-49C7-9151-C5F3C0C5F04B}"/>
                    </a:ext>
                  </a:extLst>
                </p14:cNvPr>
                <p14:cNvContentPartPr/>
                <p14:nvPr/>
              </p14:nvContentPartPr>
              <p14:xfrm>
                <a:off x="11906573" y="524227"/>
                <a:ext cx="106920" cy="230760"/>
              </p14:xfrm>
            </p:contentPart>
          </mc:Choice>
          <mc:Fallback>
            <p:pic>
              <p:nvPicPr>
                <p:cNvPr id="90" name="Freihand 89">
                  <a:extLst>
                    <a:ext uri="{FF2B5EF4-FFF2-40B4-BE49-F238E27FC236}">
                      <a16:creationId xmlns:a16="http://schemas.microsoft.com/office/drawing/2014/main" id="{CEB45FC6-62FE-49C7-9151-C5F3C0C5F04B}"/>
                    </a:ext>
                  </a:extLst>
                </p:cNvPr>
                <p:cNvPicPr/>
                <p:nvPr/>
              </p:nvPicPr>
              <p:blipFill>
                <a:blip r:embed="rId216"/>
                <a:stretch>
                  <a:fillRect/>
                </a:stretch>
              </p:blipFill>
              <p:spPr>
                <a:xfrm>
                  <a:off x="11902253" y="519907"/>
                  <a:ext cx="115560" cy="23940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91" name="Freihand 90">
                  <a:extLst>
                    <a:ext uri="{FF2B5EF4-FFF2-40B4-BE49-F238E27FC236}">
                      <a16:creationId xmlns:a16="http://schemas.microsoft.com/office/drawing/2014/main" id="{6F78325C-14F6-4302-9FC9-20E6490E7805}"/>
                    </a:ext>
                  </a:extLst>
                </p14:cNvPr>
                <p14:cNvContentPartPr/>
                <p14:nvPr/>
              </p14:nvContentPartPr>
              <p14:xfrm>
                <a:off x="11886053" y="650587"/>
                <a:ext cx="120600" cy="15480"/>
              </p14:xfrm>
            </p:contentPart>
          </mc:Choice>
          <mc:Fallback>
            <p:pic>
              <p:nvPicPr>
                <p:cNvPr id="91" name="Freihand 90">
                  <a:extLst>
                    <a:ext uri="{FF2B5EF4-FFF2-40B4-BE49-F238E27FC236}">
                      <a16:creationId xmlns:a16="http://schemas.microsoft.com/office/drawing/2014/main" id="{6F78325C-14F6-4302-9FC9-20E6490E7805}"/>
                    </a:ext>
                  </a:extLst>
                </p:cNvPr>
                <p:cNvPicPr/>
                <p:nvPr/>
              </p:nvPicPr>
              <p:blipFill>
                <a:blip r:embed="rId218"/>
                <a:stretch>
                  <a:fillRect/>
                </a:stretch>
              </p:blipFill>
              <p:spPr>
                <a:xfrm>
                  <a:off x="11881733" y="646267"/>
                  <a:ext cx="12924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93" name="Freihand 92">
                  <a:extLst>
                    <a:ext uri="{FF2B5EF4-FFF2-40B4-BE49-F238E27FC236}">
                      <a16:creationId xmlns:a16="http://schemas.microsoft.com/office/drawing/2014/main" id="{4BEE5FE6-A8D4-49FF-8DAA-57B6365E16B5}"/>
                    </a:ext>
                  </a:extLst>
                </p14:cNvPr>
                <p14:cNvContentPartPr/>
                <p14:nvPr/>
              </p14:nvContentPartPr>
              <p14:xfrm>
                <a:off x="9438053" y="786307"/>
                <a:ext cx="1795680" cy="314280"/>
              </p14:xfrm>
            </p:contentPart>
          </mc:Choice>
          <mc:Fallback>
            <p:pic>
              <p:nvPicPr>
                <p:cNvPr id="93" name="Freihand 92">
                  <a:extLst>
                    <a:ext uri="{FF2B5EF4-FFF2-40B4-BE49-F238E27FC236}">
                      <a16:creationId xmlns:a16="http://schemas.microsoft.com/office/drawing/2014/main" id="{4BEE5FE6-A8D4-49FF-8DAA-57B6365E16B5}"/>
                    </a:ext>
                  </a:extLst>
                </p:cNvPr>
                <p:cNvPicPr/>
                <p:nvPr/>
              </p:nvPicPr>
              <p:blipFill>
                <a:blip r:embed="rId220"/>
                <a:stretch>
                  <a:fillRect/>
                </a:stretch>
              </p:blipFill>
              <p:spPr>
                <a:xfrm>
                  <a:off x="9433733" y="781987"/>
                  <a:ext cx="1804320" cy="32292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94" name="Freihand 93">
                  <a:extLst>
                    <a:ext uri="{FF2B5EF4-FFF2-40B4-BE49-F238E27FC236}">
                      <a16:creationId xmlns:a16="http://schemas.microsoft.com/office/drawing/2014/main" id="{A6385619-02B8-46F1-AC8A-587C7E0FD58E}"/>
                    </a:ext>
                  </a:extLst>
                </p14:cNvPr>
                <p14:cNvContentPartPr/>
                <p14:nvPr/>
              </p14:nvContentPartPr>
              <p14:xfrm>
                <a:off x="9344093" y="720787"/>
                <a:ext cx="203040" cy="166320"/>
              </p14:xfrm>
            </p:contentPart>
          </mc:Choice>
          <mc:Fallback>
            <p:pic>
              <p:nvPicPr>
                <p:cNvPr id="94" name="Freihand 93">
                  <a:extLst>
                    <a:ext uri="{FF2B5EF4-FFF2-40B4-BE49-F238E27FC236}">
                      <a16:creationId xmlns:a16="http://schemas.microsoft.com/office/drawing/2014/main" id="{A6385619-02B8-46F1-AC8A-587C7E0FD58E}"/>
                    </a:ext>
                  </a:extLst>
                </p:cNvPr>
                <p:cNvPicPr/>
                <p:nvPr/>
              </p:nvPicPr>
              <p:blipFill>
                <a:blip r:embed="rId222"/>
                <a:stretch>
                  <a:fillRect/>
                </a:stretch>
              </p:blipFill>
              <p:spPr>
                <a:xfrm>
                  <a:off x="9339773" y="716467"/>
                  <a:ext cx="21168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96" name="Freihand 95">
                  <a:extLst>
                    <a:ext uri="{FF2B5EF4-FFF2-40B4-BE49-F238E27FC236}">
                      <a16:creationId xmlns:a16="http://schemas.microsoft.com/office/drawing/2014/main" id="{4B3019FA-76E8-4F46-87FF-F6A9D3A00EDE}"/>
                    </a:ext>
                  </a:extLst>
                </p14:cNvPr>
                <p14:cNvContentPartPr/>
                <p14:nvPr/>
              </p14:nvContentPartPr>
              <p14:xfrm>
                <a:off x="7372733" y="1486507"/>
                <a:ext cx="110880" cy="190440"/>
              </p14:xfrm>
            </p:contentPart>
          </mc:Choice>
          <mc:Fallback>
            <p:pic>
              <p:nvPicPr>
                <p:cNvPr id="96" name="Freihand 95">
                  <a:extLst>
                    <a:ext uri="{FF2B5EF4-FFF2-40B4-BE49-F238E27FC236}">
                      <a16:creationId xmlns:a16="http://schemas.microsoft.com/office/drawing/2014/main" id="{4B3019FA-76E8-4F46-87FF-F6A9D3A00EDE}"/>
                    </a:ext>
                  </a:extLst>
                </p:cNvPr>
                <p:cNvPicPr/>
                <p:nvPr/>
              </p:nvPicPr>
              <p:blipFill>
                <a:blip r:embed="rId224"/>
                <a:stretch>
                  <a:fillRect/>
                </a:stretch>
              </p:blipFill>
              <p:spPr>
                <a:xfrm>
                  <a:off x="7368413" y="1482187"/>
                  <a:ext cx="11952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97" name="Freihand 96">
                  <a:extLst>
                    <a:ext uri="{FF2B5EF4-FFF2-40B4-BE49-F238E27FC236}">
                      <a16:creationId xmlns:a16="http://schemas.microsoft.com/office/drawing/2014/main" id="{3E7388A0-F261-41BA-BA41-35F9FE465D5B}"/>
                    </a:ext>
                  </a:extLst>
                </p14:cNvPr>
                <p14:cNvContentPartPr/>
                <p14:nvPr/>
              </p14:nvContentPartPr>
              <p14:xfrm>
                <a:off x="7528973" y="1489747"/>
                <a:ext cx="131040" cy="92880"/>
              </p14:xfrm>
            </p:contentPart>
          </mc:Choice>
          <mc:Fallback>
            <p:pic>
              <p:nvPicPr>
                <p:cNvPr id="97" name="Freihand 96">
                  <a:extLst>
                    <a:ext uri="{FF2B5EF4-FFF2-40B4-BE49-F238E27FC236}">
                      <a16:creationId xmlns:a16="http://schemas.microsoft.com/office/drawing/2014/main" id="{3E7388A0-F261-41BA-BA41-35F9FE465D5B}"/>
                    </a:ext>
                  </a:extLst>
                </p:cNvPr>
                <p:cNvPicPr/>
                <p:nvPr/>
              </p:nvPicPr>
              <p:blipFill>
                <a:blip r:embed="rId226"/>
                <a:stretch>
                  <a:fillRect/>
                </a:stretch>
              </p:blipFill>
              <p:spPr>
                <a:xfrm>
                  <a:off x="7524653" y="1485427"/>
                  <a:ext cx="13968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99" name="Freihand 98">
                  <a:extLst>
                    <a:ext uri="{FF2B5EF4-FFF2-40B4-BE49-F238E27FC236}">
                      <a16:creationId xmlns:a16="http://schemas.microsoft.com/office/drawing/2014/main" id="{19B193CF-D8E0-4338-920F-8DAD613CAC49}"/>
                    </a:ext>
                  </a:extLst>
                </p14:cNvPr>
                <p14:cNvContentPartPr/>
                <p14:nvPr/>
              </p14:nvContentPartPr>
              <p14:xfrm>
                <a:off x="7837853" y="1508827"/>
                <a:ext cx="174600" cy="20880"/>
              </p14:xfrm>
            </p:contentPart>
          </mc:Choice>
          <mc:Fallback>
            <p:pic>
              <p:nvPicPr>
                <p:cNvPr id="99" name="Freihand 98">
                  <a:extLst>
                    <a:ext uri="{FF2B5EF4-FFF2-40B4-BE49-F238E27FC236}">
                      <a16:creationId xmlns:a16="http://schemas.microsoft.com/office/drawing/2014/main" id="{19B193CF-D8E0-4338-920F-8DAD613CAC49}"/>
                    </a:ext>
                  </a:extLst>
                </p:cNvPr>
                <p:cNvPicPr/>
                <p:nvPr/>
              </p:nvPicPr>
              <p:blipFill>
                <a:blip r:embed="rId228"/>
                <a:stretch>
                  <a:fillRect/>
                </a:stretch>
              </p:blipFill>
              <p:spPr>
                <a:xfrm>
                  <a:off x="7833533" y="1504507"/>
                  <a:ext cx="18324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00" name="Freihand 99">
                  <a:extLst>
                    <a:ext uri="{FF2B5EF4-FFF2-40B4-BE49-F238E27FC236}">
                      <a16:creationId xmlns:a16="http://schemas.microsoft.com/office/drawing/2014/main" id="{7E03D4D9-B5BF-4301-859A-746C3D36B434}"/>
                    </a:ext>
                  </a:extLst>
                </p14:cNvPr>
                <p14:cNvContentPartPr/>
                <p14:nvPr/>
              </p14:nvContentPartPr>
              <p14:xfrm>
                <a:off x="7865573" y="1556347"/>
                <a:ext cx="128520" cy="25560"/>
              </p14:xfrm>
            </p:contentPart>
          </mc:Choice>
          <mc:Fallback>
            <p:pic>
              <p:nvPicPr>
                <p:cNvPr id="100" name="Freihand 99">
                  <a:extLst>
                    <a:ext uri="{FF2B5EF4-FFF2-40B4-BE49-F238E27FC236}">
                      <a16:creationId xmlns:a16="http://schemas.microsoft.com/office/drawing/2014/main" id="{7E03D4D9-B5BF-4301-859A-746C3D36B434}"/>
                    </a:ext>
                  </a:extLst>
                </p:cNvPr>
                <p:cNvPicPr/>
                <p:nvPr/>
              </p:nvPicPr>
              <p:blipFill>
                <a:blip r:embed="rId230"/>
                <a:stretch>
                  <a:fillRect/>
                </a:stretch>
              </p:blipFill>
              <p:spPr>
                <a:xfrm>
                  <a:off x="7861253" y="1552027"/>
                  <a:ext cx="13716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02" name="Freihand 101">
                  <a:extLst>
                    <a:ext uri="{FF2B5EF4-FFF2-40B4-BE49-F238E27FC236}">
                      <a16:creationId xmlns:a16="http://schemas.microsoft.com/office/drawing/2014/main" id="{A75F9FB9-D3EC-4949-ACF0-5F206EB07BF1}"/>
                    </a:ext>
                  </a:extLst>
                </p14:cNvPr>
                <p14:cNvContentPartPr/>
                <p14:nvPr/>
              </p14:nvContentPartPr>
              <p14:xfrm>
                <a:off x="8143133" y="1464187"/>
                <a:ext cx="222840" cy="73080"/>
              </p14:xfrm>
            </p:contentPart>
          </mc:Choice>
          <mc:Fallback>
            <p:pic>
              <p:nvPicPr>
                <p:cNvPr id="102" name="Freihand 101">
                  <a:extLst>
                    <a:ext uri="{FF2B5EF4-FFF2-40B4-BE49-F238E27FC236}">
                      <a16:creationId xmlns:a16="http://schemas.microsoft.com/office/drawing/2014/main" id="{A75F9FB9-D3EC-4949-ACF0-5F206EB07BF1}"/>
                    </a:ext>
                  </a:extLst>
                </p:cNvPr>
                <p:cNvPicPr/>
                <p:nvPr/>
              </p:nvPicPr>
              <p:blipFill>
                <a:blip r:embed="rId232"/>
                <a:stretch>
                  <a:fillRect/>
                </a:stretch>
              </p:blipFill>
              <p:spPr>
                <a:xfrm>
                  <a:off x="8138813" y="1459867"/>
                  <a:ext cx="23148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104" name="Freihand 103">
                  <a:extLst>
                    <a:ext uri="{FF2B5EF4-FFF2-40B4-BE49-F238E27FC236}">
                      <a16:creationId xmlns:a16="http://schemas.microsoft.com/office/drawing/2014/main" id="{695537A4-DA64-46EF-8999-AD58418095E4}"/>
                    </a:ext>
                  </a:extLst>
                </p14:cNvPr>
                <p14:cNvContentPartPr/>
                <p14:nvPr/>
              </p14:nvContentPartPr>
              <p14:xfrm>
                <a:off x="8444453" y="1403707"/>
                <a:ext cx="86400" cy="211680"/>
              </p14:xfrm>
            </p:contentPart>
          </mc:Choice>
          <mc:Fallback>
            <p:pic>
              <p:nvPicPr>
                <p:cNvPr id="104" name="Freihand 103">
                  <a:extLst>
                    <a:ext uri="{FF2B5EF4-FFF2-40B4-BE49-F238E27FC236}">
                      <a16:creationId xmlns:a16="http://schemas.microsoft.com/office/drawing/2014/main" id="{695537A4-DA64-46EF-8999-AD58418095E4}"/>
                    </a:ext>
                  </a:extLst>
                </p:cNvPr>
                <p:cNvPicPr/>
                <p:nvPr/>
              </p:nvPicPr>
              <p:blipFill>
                <a:blip r:embed="rId234"/>
                <a:stretch>
                  <a:fillRect/>
                </a:stretch>
              </p:blipFill>
              <p:spPr>
                <a:xfrm>
                  <a:off x="8440133" y="1399387"/>
                  <a:ext cx="95040" cy="22032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105" name="Freihand 104">
                  <a:extLst>
                    <a:ext uri="{FF2B5EF4-FFF2-40B4-BE49-F238E27FC236}">
                      <a16:creationId xmlns:a16="http://schemas.microsoft.com/office/drawing/2014/main" id="{C7638542-9822-4CDB-90D2-8940DB890EAE}"/>
                    </a:ext>
                  </a:extLst>
                </p14:cNvPr>
                <p14:cNvContentPartPr/>
                <p14:nvPr/>
              </p14:nvContentPartPr>
              <p14:xfrm>
                <a:off x="8603933" y="1431427"/>
                <a:ext cx="140040" cy="138960"/>
              </p14:xfrm>
            </p:contentPart>
          </mc:Choice>
          <mc:Fallback>
            <p:pic>
              <p:nvPicPr>
                <p:cNvPr id="105" name="Freihand 104">
                  <a:extLst>
                    <a:ext uri="{FF2B5EF4-FFF2-40B4-BE49-F238E27FC236}">
                      <a16:creationId xmlns:a16="http://schemas.microsoft.com/office/drawing/2014/main" id="{C7638542-9822-4CDB-90D2-8940DB890EAE}"/>
                    </a:ext>
                  </a:extLst>
                </p:cNvPr>
                <p:cNvPicPr/>
                <p:nvPr/>
              </p:nvPicPr>
              <p:blipFill>
                <a:blip r:embed="rId236"/>
                <a:stretch>
                  <a:fillRect/>
                </a:stretch>
              </p:blipFill>
              <p:spPr>
                <a:xfrm>
                  <a:off x="8599613" y="1427107"/>
                  <a:ext cx="14868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106" name="Freihand 105">
                  <a:extLst>
                    <a:ext uri="{FF2B5EF4-FFF2-40B4-BE49-F238E27FC236}">
                      <a16:creationId xmlns:a16="http://schemas.microsoft.com/office/drawing/2014/main" id="{67B59138-163E-4682-B35F-2F308B4B42F7}"/>
                    </a:ext>
                  </a:extLst>
                </p14:cNvPr>
                <p14:cNvContentPartPr/>
                <p14:nvPr/>
              </p14:nvContentPartPr>
              <p14:xfrm>
                <a:off x="8563973" y="1375267"/>
                <a:ext cx="173160" cy="6840"/>
              </p14:xfrm>
            </p:contentPart>
          </mc:Choice>
          <mc:Fallback>
            <p:pic>
              <p:nvPicPr>
                <p:cNvPr id="106" name="Freihand 105">
                  <a:extLst>
                    <a:ext uri="{FF2B5EF4-FFF2-40B4-BE49-F238E27FC236}">
                      <a16:creationId xmlns:a16="http://schemas.microsoft.com/office/drawing/2014/main" id="{67B59138-163E-4682-B35F-2F308B4B42F7}"/>
                    </a:ext>
                  </a:extLst>
                </p:cNvPr>
                <p:cNvPicPr/>
                <p:nvPr/>
              </p:nvPicPr>
              <p:blipFill>
                <a:blip r:embed="rId238"/>
                <a:stretch>
                  <a:fillRect/>
                </a:stretch>
              </p:blipFill>
              <p:spPr>
                <a:xfrm>
                  <a:off x="8559653" y="1370947"/>
                  <a:ext cx="18180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107" name="Freihand 106">
                  <a:extLst>
                    <a:ext uri="{FF2B5EF4-FFF2-40B4-BE49-F238E27FC236}">
                      <a16:creationId xmlns:a16="http://schemas.microsoft.com/office/drawing/2014/main" id="{E7DDB805-C788-4E50-A15D-2E67DBDB6A09}"/>
                    </a:ext>
                  </a:extLst>
                </p14:cNvPr>
                <p14:cNvContentPartPr/>
                <p14:nvPr/>
              </p14:nvContentPartPr>
              <p14:xfrm>
                <a:off x="8832893" y="1489747"/>
                <a:ext cx="172080" cy="10440"/>
              </p14:xfrm>
            </p:contentPart>
          </mc:Choice>
          <mc:Fallback>
            <p:pic>
              <p:nvPicPr>
                <p:cNvPr id="107" name="Freihand 106">
                  <a:extLst>
                    <a:ext uri="{FF2B5EF4-FFF2-40B4-BE49-F238E27FC236}">
                      <a16:creationId xmlns:a16="http://schemas.microsoft.com/office/drawing/2014/main" id="{E7DDB805-C788-4E50-A15D-2E67DBDB6A09}"/>
                    </a:ext>
                  </a:extLst>
                </p:cNvPr>
                <p:cNvPicPr/>
                <p:nvPr/>
              </p:nvPicPr>
              <p:blipFill>
                <a:blip r:embed="rId240"/>
                <a:stretch>
                  <a:fillRect/>
                </a:stretch>
              </p:blipFill>
              <p:spPr>
                <a:xfrm>
                  <a:off x="8828573" y="1485427"/>
                  <a:ext cx="18072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108" name="Freihand 107">
                  <a:extLst>
                    <a:ext uri="{FF2B5EF4-FFF2-40B4-BE49-F238E27FC236}">
                      <a16:creationId xmlns:a16="http://schemas.microsoft.com/office/drawing/2014/main" id="{0155D0CD-31F9-4D5B-A044-8C2D1067FCD2}"/>
                    </a:ext>
                  </a:extLst>
                </p14:cNvPr>
                <p14:cNvContentPartPr/>
                <p14:nvPr/>
              </p14:nvContentPartPr>
              <p14:xfrm>
                <a:off x="9046373" y="1391827"/>
                <a:ext cx="134280" cy="205200"/>
              </p14:xfrm>
            </p:contentPart>
          </mc:Choice>
          <mc:Fallback>
            <p:pic>
              <p:nvPicPr>
                <p:cNvPr id="108" name="Freihand 107">
                  <a:extLst>
                    <a:ext uri="{FF2B5EF4-FFF2-40B4-BE49-F238E27FC236}">
                      <a16:creationId xmlns:a16="http://schemas.microsoft.com/office/drawing/2014/main" id="{0155D0CD-31F9-4D5B-A044-8C2D1067FCD2}"/>
                    </a:ext>
                  </a:extLst>
                </p:cNvPr>
                <p:cNvPicPr/>
                <p:nvPr/>
              </p:nvPicPr>
              <p:blipFill>
                <a:blip r:embed="rId242"/>
                <a:stretch>
                  <a:fillRect/>
                </a:stretch>
              </p:blipFill>
              <p:spPr>
                <a:xfrm>
                  <a:off x="9042053" y="1387507"/>
                  <a:ext cx="142920" cy="21384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10" name="Freihand 109">
                  <a:extLst>
                    <a:ext uri="{FF2B5EF4-FFF2-40B4-BE49-F238E27FC236}">
                      <a16:creationId xmlns:a16="http://schemas.microsoft.com/office/drawing/2014/main" id="{496BE2FA-BB9C-4089-A610-0325F043163D}"/>
                    </a:ext>
                  </a:extLst>
                </p14:cNvPr>
                <p14:cNvContentPartPr/>
                <p14:nvPr/>
              </p14:nvContentPartPr>
              <p14:xfrm>
                <a:off x="9209093" y="1311187"/>
                <a:ext cx="121320" cy="317880"/>
              </p14:xfrm>
            </p:contentPart>
          </mc:Choice>
          <mc:Fallback>
            <p:pic>
              <p:nvPicPr>
                <p:cNvPr id="110" name="Freihand 109">
                  <a:extLst>
                    <a:ext uri="{FF2B5EF4-FFF2-40B4-BE49-F238E27FC236}">
                      <a16:creationId xmlns:a16="http://schemas.microsoft.com/office/drawing/2014/main" id="{496BE2FA-BB9C-4089-A610-0325F043163D}"/>
                    </a:ext>
                  </a:extLst>
                </p:cNvPr>
                <p:cNvPicPr/>
                <p:nvPr/>
              </p:nvPicPr>
              <p:blipFill>
                <a:blip r:embed="rId244"/>
                <a:stretch>
                  <a:fillRect/>
                </a:stretch>
              </p:blipFill>
              <p:spPr>
                <a:xfrm>
                  <a:off x="9204773" y="1306867"/>
                  <a:ext cx="129960" cy="32652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115" name="Freihand 114">
                  <a:extLst>
                    <a:ext uri="{FF2B5EF4-FFF2-40B4-BE49-F238E27FC236}">
                      <a16:creationId xmlns:a16="http://schemas.microsoft.com/office/drawing/2014/main" id="{27E69AFF-F4EA-4ACA-BD6A-A59796CE6C2A}"/>
                    </a:ext>
                  </a:extLst>
                </p14:cNvPr>
                <p14:cNvContentPartPr/>
                <p14:nvPr/>
              </p14:nvContentPartPr>
              <p14:xfrm>
                <a:off x="10296653" y="1380307"/>
                <a:ext cx="4680" cy="106200"/>
              </p14:xfrm>
            </p:contentPart>
          </mc:Choice>
          <mc:Fallback>
            <p:pic>
              <p:nvPicPr>
                <p:cNvPr id="115" name="Freihand 114">
                  <a:extLst>
                    <a:ext uri="{FF2B5EF4-FFF2-40B4-BE49-F238E27FC236}">
                      <a16:creationId xmlns:a16="http://schemas.microsoft.com/office/drawing/2014/main" id="{27E69AFF-F4EA-4ACA-BD6A-A59796CE6C2A}"/>
                    </a:ext>
                  </a:extLst>
                </p:cNvPr>
                <p:cNvPicPr/>
                <p:nvPr/>
              </p:nvPicPr>
              <p:blipFill>
                <a:blip r:embed="rId246"/>
                <a:stretch>
                  <a:fillRect/>
                </a:stretch>
              </p:blipFill>
              <p:spPr>
                <a:xfrm>
                  <a:off x="10292333" y="1375987"/>
                  <a:ext cx="1332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116" name="Freihand 115">
                  <a:extLst>
                    <a:ext uri="{FF2B5EF4-FFF2-40B4-BE49-F238E27FC236}">
                      <a16:creationId xmlns:a16="http://schemas.microsoft.com/office/drawing/2014/main" id="{206C00B4-D70A-462A-A4A4-811EE4154D75}"/>
                    </a:ext>
                  </a:extLst>
                </p14:cNvPr>
                <p14:cNvContentPartPr/>
                <p14:nvPr/>
              </p14:nvContentPartPr>
              <p14:xfrm>
                <a:off x="10244453" y="1426387"/>
                <a:ext cx="117360" cy="8640"/>
              </p14:xfrm>
            </p:contentPart>
          </mc:Choice>
          <mc:Fallback>
            <p:pic>
              <p:nvPicPr>
                <p:cNvPr id="116" name="Freihand 115">
                  <a:extLst>
                    <a:ext uri="{FF2B5EF4-FFF2-40B4-BE49-F238E27FC236}">
                      <a16:creationId xmlns:a16="http://schemas.microsoft.com/office/drawing/2014/main" id="{206C00B4-D70A-462A-A4A4-811EE4154D75}"/>
                    </a:ext>
                  </a:extLst>
                </p:cNvPr>
                <p:cNvPicPr/>
                <p:nvPr/>
              </p:nvPicPr>
              <p:blipFill>
                <a:blip r:embed="rId248"/>
                <a:stretch>
                  <a:fillRect/>
                </a:stretch>
              </p:blipFill>
              <p:spPr>
                <a:xfrm>
                  <a:off x="10240133" y="1422067"/>
                  <a:ext cx="12600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117" name="Freihand 116">
                  <a:extLst>
                    <a:ext uri="{FF2B5EF4-FFF2-40B4-BE49-F238E27FC236}">
                      <a16:creationId xmlns:a16="http://schemas.microsoft.com/office/drawing/2014/main" id="{807A3DF1-C0D9-4E43-9E5E-C53CAAD049BA}"/>
                    </a:ext>
                  </a:extLst>
                </p14:cNvPr>
                <p14:cNvContentPartPr/>
                <p14:nvPr/>
              </p14:nvContentPartPr>
              <p14:xfrm>
                <a:off x="10453613" y="1295707"/>
                <a:ext cx="135720" cy="225720"/>
              </p14:xfrm>
            </p:contentPart>
          </mc:Choice>
          <mc:Fallback>
            <p:pic>
              <p:nvPicPr>
                <p:cNvPr id="117" name="Freihand 116">
                  <a:extLst>
                    <a:ext uri="{FF2B5EF4-FFF2-40B4-BE49-F238E27FC236}">
                      <a16:creationId xmlns:a16="http://schemas.microsoft.com/office/drawing/2014/main" id="{807A3DF1-C0D9-4E43-9E5E-C53CAAD049BA}"/>
                    </a:ext>
                  </a:extLst>
                </p:cNvPr>
                <p:cNvPicPr/>
                <p:nvPr/>
              </p:nvPicPr>
              <p:blipFill>
                <a:blip r:embed="rId250"/>
                <a:stretch>
                  <a:fillRect/>
                </a:stretch>
              </p:blipFill>
              <p:spPr>
                <a:xfrm>
                  <a:off x="10449293" y="1291387"/>
                  <a:ext cx="144360" cy="23436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12" name="Freihand 111">
                  <a:extLst>
                    <a:ext uri="{FF2B5EF4-FFF2-40B4-BE49-F238E27FC236}">
                      <a16:creationId xmlns:a16="http://schemas.microsoft.com/office/drawing/2014/main" id="{11F508B0-54B7-42C0-9CEB-0055BEA6D856}"/>
                    </a:ext>
                  </a:extLst>
                </p14:cNvPr>
                <p14:cNvContentPartPr/>
                <p14:nvPr/>
              </p14:nvContentPartPr>
              <p14:xfrm>
                <a:off x="9732173" y="1289587"/>
                <a:ext cx="41040" cy="257400"/>
              </p14:xfrm>
            </p:contentPart>
          </mc:Choice>
          <mc:Fallback>
            <p:pic>
              <p:nvPicPr>
                <p:cNvPr id="112" name="Freihand 111">
                  <a:extLst>
                    <a:ext uri="{FF2B5EF4-FFF2-40B4-BE49-F238E27FC236}">
                      <a16:creationId xmlns:a16="http://schemas.microsoft.com/office/drawing/2014/main" id="{11F508B0-54B7-42C0-9CEB-0055BEA6D856}"/>
                    </a:ext>
                  </a:extLst>
                </p:cNvPr>
                <p:cNvPicPr/>
                <p:nvPr/>
              </p:nvPicPr>
              <p:blipFill>
                <a:blip r:embed="rId252"/>
                <a:stretch>
                  <a:fillRect/>
                </a:stretch>
              </p:blipFill>
              <p:spPr>
                <a:xfrm>
                  <a:off x="9727853" y="1285267"/>
                  <a:ext cx="49680" cy="26604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113" name="Freihand 112">
                  <a:extLst>
                    <a:ext uri="{FF2B5EF4-FFF2-40B4-BE49-F238E27FC236}">
                      <a16:creationId xmlns:a16="http://schemas.microsoft.com/office/drawing/2014/main" id="{6939F432-878C-40B7-A249-F13AD9B05011}"/>
                    </a:ext>
                  </a:extLst>
                </p14:cNvPr>
                <p14:cNvContentPartPr/>
                <p14:nvPr/>
              </p14:nvContentPartPr>
              <p14:xfrm>
                <a:off x="9875453" y="1394707"/>
                <a:ext cx="164520" cy="66240"/>
              </p14:xfrm>
            </p:contentPart>
          </mc:Choice>
          <mc:Fallback>
            <p:pic>
              <p:nvPicPr>
                <p:cNvPr id="113" name="Freihand 112">
                  <a:extLst>
                    <a:ext uri="{FF2B5EF4-FFF2-40B4-BE49-F238E27FC236}">
                      <a16:creationId xmlns:a16="http://schemas.microsoft.com/office/drawing/2014/main" id="{6939F432-878C-40B7-A249-F13AD9B05011}"/>
                    </a:ext>
                  </a:extLst>
                </p:cNvPr>
                <p:cNvPicPr/>
                <p:nvPr/>
              </p:nvPicPr>
              <p:blipFill>
                <a:blip r:embed="rId254"/>
                <a:stretch>
                  <a:fillRect/>
                </a:stretch>
              </p:blipFill>
              <p:spPr>
                <a:xfrm>
                  <a:off x="9871133" y="1390387"/>
                  <a:ext cx="17316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119" name="Freihand 118">
                  <a:extLst>
                    <a:ext uri="{FF2B5EF4-FFF2-40B4-BE49-F238E27FC236}">
                      <a16:creationId xmlns:a16="http://schemas.microsoft.com/office/drawing/2014/main" id="{5B1934A8-7F8C-4F67-9FA6-0ADD410BD449}"/>
                    </a:ext>
                  </a:extLst>
                </p14:cNvPr>
                <p14:cNvContentPartPr/>
                <p14:nvPr/>
              </p14:nvContentPartPr>
              <p14:xfrm>
                <a:off x="9802733" y="1395067"/>
                <a:ext cx="5040" cy="7920"/>
              </p14:xfrm>
            </p:contentPart>
          </mc:Choice>
          <mc:Fallback>
            <p:pic>
              <p:nvPicPr>
                <p:cNvPr id="119" name="Freihand 118">
                  <a:extLst>
                    <a:ext uri="{FF2B5EF4-FFF2-40B4-BE49-F238E27FC236}">
                      <a16:creationId xmlns:a16="http://schemas.microsoft.com/office/drawing/2014/main" id="{5B1934A8-7F8C-4F67-9FA6-0ADD410BD449}"/>
                    </a:ext>
                  </a:extLst>
                </p:cNvPr>
                <p:cNvPicPr/>
                <p:nvPr/>
              </p:nvPicPr>
              <p:blipFill>
                <a:blip r:embed="rId256"/>
                <a:stretch>
                  <a:fillRect/>
                </a:stretch>
              </p:blipFill>
              <p:spPr>
                <a:xfrm>
                  <a:off x="9798413" y="1390747"/>
                  <a:ext cx="1368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120" name="Freihand 119">
                  <a:extLst>
                    <a:ext uri="{FF2B5EF4-FFF2-40B4-BE49-F238E27FC236}">
                      <a16:creationId xmlns:a16="http://schemas.microsoft.com/office/drawing/2014/main" id="{216C28C1-EFEB-43F9-9DFC-C576D72D371F}"/>
                    </a:ext>
                  </a:extLst>
                </p14:cNvPr>
                <p14:cNvContentPartPr/>
                <p14:nvPr/>
              </p14:nvContentPartPr>
              <p14:xfrm>
                <a:off x="9801653" y="1453747"/>
                <a:ext cx="3600" cy="16560"/>
              </p14:xfrm>
            </p:contentPart>
          </mc:Choice>
          <mc:Fallback>
            <p:pic>
              <p:nvPicPr>
                <p:cNvPr id="120" name="Freihand 119">
                  <a:extLst>
                    <a:ext uri="{FF2B5EF4-FFF2-40B4-BE49-F238E27FC236}">
                      <a16:creationId xmlns:a16="http://schemas.microsoft.com/office/drawing/2014/main" id="{216C28C1-EFEB-43F9-9DFC-C576D72D371F}"/>
                    </a:ext>
                  </a:extLst>
                </p:cNvPr>
                <p:cNvPicPr/>
                <p:nvPr/>
              </p:nvPicPr>
              <p:blipFill>
                <a:blip r:embed="rId258"/>
                <a:stretch>
                  <a:fillRect/>
                </a:stretch>
              </p:blipFill>
              <p:spPr>
                <a:xfrm>
                  <a:off x="9797333" y="1449427"/>
                  <a:ext cx="1224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122" name="Freihand 121">
                  <a:extLst>
                    <a:ext uri="{FF2B5EF4-FFF2-40B4-BE49-F238E27FC236}">
                      <a16:creationId xmlns:a16="http://schemas.microsoft.com/office/drawing/2014/main" id="{866FC094-161B-4C0B-AE9A-88C2C1574697}"/>
                    </a:ext>
                  </a:extLst>
                </p14:cNvPr>
                <p14:cNvContentPartPr/>
                <p14:nvPr/>
              </p14:nvContentPartPr>
              <p14:xfrm>
                <a:off x="7317293" y="1893307"/>
                <a:ext cx="131400" cy="23040"/>
              </p14:xfrm>
            </p:contentPart>
          </mc:Choice>
          <mc:Fallback>
            <p:pic>
              <p:nvPicPr>
                <p:cNvPr id="122" name="Freihand 121">
                  <a:extLst>
                    <a:ext uri="{FF2B5EF4-FFF2-40B4-BE49-F238E27FC236}">
                      <a16:creationId xmlns:a16="http://schemas.microsoft.com/office/drawing/2014/main" id="{866FC094-161B-4C0B-AE9A-88C2C1574697}"/>
                    </a:ext>
                  </a:extLst>
                </p:cNvPr>
                <p:cNvPicPr/>
                <p:nvPr/>
              </p:nvPicPr>
              <p:blipFill>
                <a:blip r:embed="rId260"/>
                <a:stretch>
                  <a:fillRect/>
                </a:stretch>
              </p:blipFill>
              <p:spPr>
                <a:xfrm>
                  <a:off x="7312973" y="1888987"/>
                  <a:ext cx="14004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123" name="Freihand 122">
                  <a:extLst>
                    <a:ext uri="{FF2B5EF4-FFF2-40B4-BE49-F238E27FC236}">
                      <a16:creationId xmlns:a16="http://schemas.microsoft.com/office/drawing/2014/main" id="{BDDE337F-6BD2-4CF9-AB87-376ED5941737}"/>
                    </a:ext>
                  </a:extLst>
                </p14:cNvPr>
                <p14:cNvContentPartPr/>
                <p14:nvPr/>
              </p14:nvContentPartPr>
              <p14:xfrm>
                <a:off x="7323773" y="1936867"/>
                <a:ext cx="107640" cy="30240"/>
              </p14:xfrm>
            </p:contentPart>
          </mc:Choice>
          <mc:Fallback>
            <p:pic>
              <p:nvPicPr>
                <p:cNvPr id="123" name="Freihand 122">
                  <a:extLst>
                    <a:ext uri="{FF2B5EF4-FFF2-40B4-BE49-F238E27FC236}">
                      <a16:creationId xmlns:a16="http://schemas.microsoft.com/office/drawing/2014/main" id="{BDDE337F-6BD2-4CF9-AB87-376ED5941737}"/>
                    </a:ext>
                  </a:extLst>
                </p:cNvPr>
                <p:cNvPicPr/>
                <p:nvPr/>
              </p:nvPicPr>
              <p:blipFill>
                <a:blip r:embed="rId262"/>
                <a:stretch>
                  <a:fillRect/>
                </a:stretch>
              </p:blipFill>
              <p:spPr>
                <a:xfrm>
                  <a:off x="7319453" y="1932547"/>
                  <a:ext cx="11628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124" name="Freihand 123">
                  <a:extLst>
                    <a:ext uri="{FF2B5EF4-FFF2-40B4-BE49-F238E27FC236}">
                      <a16:creationId xmlns:a16="http://schemas.microsoft.com/office/drawing/2014/main" id="{6949F415-E154-4D89-BBEB-6978E3807322}"/>
                    </a:ext>
                  </a:extLst>
                </p14:cNvPr>
                <p14:cNvContentPartPr/>
                <p14:nvPr/>
              </p14:nvContentPartPr>
              <p14:xfrm>
                <a:off x="7516013" y="1863067"/>
                <a:ext cx="149760" cy="159120"/>
              </p14:xfrm>
            </p:contentPart>
          </mc:Choice>
          <mc:Fallback>
            <p:pic>
              <p:nvPicPr>
                <p:cNvPr id="124" name="Freihand 123">
                  <a:extLst>
                    <a:ext uri="{FF2B5EF4-FFF2-40B4-BE49-F238E27FC236}">
                      <a16:creationId xmlns:a16="http://schemas.microsoft.com/office/drawing/2014/main" id="{6949F415-E154-4D89-BBEB-6978E3807322}"/>
                    </a:ext>
                  </a:extLst>
                </p:cNvPr>
                <p:cNvPicPr/>
                <p:nvPr/>
              </p:nvPicPr>
              <p:blipFill>
                <a:blip r:embed="rId264"/>
                <a:stretch>
                  <a:fillRect/>
                </a:stretch>
              </p:blipFill>
              <p:spPr>
                <a:xfrm>
                  <a:off x="7511693" y="1858747"/>
                  <a:ext cx="15840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125" name="Freihand 124">
                  <a:extLst>
                    <a:ext uri="{FF2B5EF4-FFF2-40B4-BE49-F238E27FC236}">
                      <a16:creationId xmlns:a16="http://schemas.microsoft.com/office/drawing/2014/main" id="{353B2418-DE77-46DD-85E3-4BB5EFDCDE93}"/>
                    </a:ext>
                  </a:extLst>
                </p14:cNvPr>
                <p14:cNvContentPartPr/>
                <p14:nvPr/>
              </p14:nvContentPartPr>
              <p14:xfrm>
                <a:off x="7877093" y="1899427"/>
                <a:ext cx="151200" cy="171000"/>
              </p14:xfrm>
            </p:contentPart>
          </mc:Choice>
          <mc:Fallback>
            <p:pic>
              <p:nvPicPr>
                <p:cNvPr id="125" name="Freihand 124">
                  <a:extLst>
                    <a:ext uri="{FF2B5EF4-FFF2-40B4-BE49-F238E27FC236}">
                      <a16:creationId xmlns:a16="http://schemas.microsoft.com/office/drawing/2014/main" id="{353B2418-DE77-46DD-85E3-4BB5EFDCDE93}"/>
                    </a:ext>
                  </a:extLst>
                </p:cNvPr>
                <p:cNvPicPr/>
                <p:nvPr/>
              </p:nvPicPr>
              <p:blipFill>
                <a:blip r:embed="rId266"/>
                <a:stretch>
                  <a:fillRect/>
                </a:stretch>
              </p:blipFill>
              <p:spPr>
                <a:xfrm>
                  <a:off x="7872773" y="1895107"/>
                  <a:ext cx="15984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126" name="Freihand 125">
                  <a:extLst>
                    <a:ext uri="{FF2B5EF4-FFF2-40B4-BE49-F238E27FC236}">
                      <a16:creationId xmlns:a16="http://schemas.microsoft.com/office/drawing/2014/main" id="{8B02A6BA-5B93-4FC6-B961-223AF6D82242}"/>
                    </a:ext>
                  </a:extLst>
                </p14:cNvPr>
                <p14:cNvContentPartPr/>
                <p14:nvPr/>
              </p14:nvContentPartPr>
              <p14:xfrm>
                <a:off x="7804373" y="1823467"/>
                <a:ext cx="264600" cy="6840"/>
              </p14:xfrm>
            </p:contentPart>
          </mc:Choice>
          <mc:Fallback>
            <p:pic>
              <p:nvPicPr>
                <p:cNvPr id="126" name="Freihand 125">
                  <a:extLst>
                    <a:ext uri="{FF2B5EF4-FFF2-40B4-BE49-F238E27FC236}">
                      <a16:creationId xmlns:a16="http://schemas.microsoft.com/office/drawing/2014/main" id="{8B02A6BA-5B93-4FC6-B961-223AF6D82242}"/>
                    </a:ext>
                  </a:extLst>
                </p:cNvPr>
                <p:cNvPicPr/>
                <p:nvPr/>
              </p:nvPicPr>
              <p:blipFill>
                <a:blip r:embed="rId268"/>
                <a:stretch>
                  <a:fillRect/>
                </a:stretch>
              </p:blipFill>
              <p:spPr>
                <a:xfrm>
                  <a:off x="7800053" y="1819147"/>
                  <a:ext cx="27324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127" name="Freihand 126">
                  <a:extLst>
                    <a:ext uri="{FF2B5EF4-FFF2-40B4-BE49-F238E27FC236}">
                      <a16:creationId xmlns:a16="http://schemas.microsoft.com/office/drawing/2014/main" id="{A15EFB08-664A-4475-9A2D-77C814BC5459}"/>
                    </a:ext>
                  </a:extLst>
                </p14:cNvPr>
                <p14:cNvContentPartPr/>
                <p14:nvPr/>
              </p14:nvContentPartPr>
              <p14:xfrm>
                <a:off x="8286413" y="1925707"/>
                <a:ext cx="157680" cy="8640"/>
              </p14:xfrm>
            </p:contentPart>
          </mc:Choice>
          <mc:Fallback>
            <p:pic>
              <p:nvPicPr>
                <p:cNvPr id="127" name="Freihand 126">
                  <a:extLst>
                    <a:ext uri="{FF2B5EF4-FFF2-40B4-BE49-F238E27FC236}">
                      <a16:creationId xmlns:a16="http://schemas.microsoft.com/office/drawing/2014/main" id="{A15EFB08-664A-4475-9A2D-77C814BC5459}"/>
                    </a:ext>
                  </a:extLst>
                </p:cNvPr>
                <p:cNvPicPr/>
                <p:nvPr/>
              </p:nvPicPr>
              <p:blipFill>
                <a:blip r:embed="rId270"/>
                <a:stretch>
                  <a:fillRect/>
                </a:stretch>
              </p:blipFill>
              <p:spPr>
                <a:xfrm>
                  <a:off x="8282093" y="1921387"/>
                  <a:ext cx="16632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128" name="Freihand 127">
                  <a:extLst>
                    <a:ext uri="{FF2B5EF4-FFF2-40B4-BE49-F238E27FC236}">
                      <a16:creationId xmlns:a16="http://schemas.microsoft.com/office/drawing/2014/main" id="{4304CEEF-72E9-4CC0-BA29-3E8302CAFA7B}"/>
                    </a:ext>
                  </a:extLst>
                </p14:cNvPr>
                <p14:cNvContentPartPr/>
                <p14:nvPr/>
              </p14:nvContentPartPr>
              <p14:xfrm>
                <a:off x="8307653" y="1984747"/>
                <a:ext cx="146880" cy="5040"/>
              </p14:xfrm>
            </p:contentPart>
          </mc:Choice>
          <mc:Fallback>
            <p:pic>
              <p:nvPicPr>
                <p:cNvPr id="128" name="Freihand 127">
                  <a:extLst>
                    <a:ext uri="{FF2B5EF4-FFF2-40B4-BE49-F238E27FC236}">
                      <a16:creationId xmlns:a16="http://schemas.microsoft.com/office/drawing/2014/main" id="{4304CEEF-72E9-4CC0-BA29-3E8302CAFA7B}"/>
                    </a:ext>
                  </a:extLst>
                </p:cNvPr>
                <p:cNvPicPr/>
                <p:nvPr/>
              </p:nvPicPr>
              <p:blipFill>
                <a:blip r:embed="rId272"/>
                <a:stretch>
                  <a:fillRect/>
                </a:stretch>
              </p:blipFill>
              <p:spPr>
                <a:xfrm>
                  <a:off x="8303333" y="1980427"/>
                  <a:ext cx="15552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131" name="Freihand 130">
                  <a:extLst>
                    <a:ext uri="{FF2B5EF4-FFF2-40B4-BE49-F238E27FC236}">
                      <a16:creationId xmlns:a16="http://schemas.microsoft.com/office/drawing/2014/main" id="{7A9BB07A-19E0-4F82-AC4B-8AEA4F18F054}"/>
                    </a:ext>
                  </a:extLst>
                </p14:cNvPr>
                <p14:cNvContentPartPr/>
                <p14:nvPr/>
              </p14:nvContentPartPr>
              <p14:xfrm>
                <a:off x="8641013" y="1858027"/>
                <a:ext cx="128880" cy="116280"/>
              </p14:xfrm>
            </p:contentPart>
          </mc:Choice>
          <mc:Fallback>
            <p:pic>
              <p:nvPicPr>
                <p:cNvPr id="131" name="Freihand 130">
                  <a:extLst>
                    <a:ext uri="{FF2B5EF4-FFF2-40B4-BE49-F238E27FC236}">
                      <a16:creationId xmlns:a16="http://schemas.microsoft.com/office/drawing/2014/main" id="{7A9BB07A-19E0-4F82-AC4B-8AEA4F18F054}"/>
                    </a:ext>
                  </a:extLst>
                </p:cNvPr>
                <p:cNvPicPr/>
                <p:nvPr/>
              </p:nvPicPr>
              <p:blipFill>
                <a:blip r:embed="rId274"/>
                <a:stretch>
                  <a:fillRect/>
                </a:stretch>
              </p:blipFill>
              <p:spPr>
                <a:xfrm>
                  <a:off x="8636693" y="1853707"/>
                  <a:ext cx="13752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32" name="Freihand 131">
                  <a:extLst>
                    <a:ext uri="{FF2B5EF4-FFF2-40B4-BE49-F238E27FC236}">
                      <a16:creationId xmlns:a16="http://schemas.microsoft.com/office/drawing/2014/main" id="{CA3E87B0-BB6B-4A46-92C5-98D4EC7F1AD9}"/>
                    </a:ext>
                  </a:extLst>
                </p14:cNvPr>
                <p14:cNvContentPartPr/>
                <p14:nvPr/>
              </p14:nvContentPartPr>
              <p14:xfrm>
                <a:off x="8840813" y="1897267"/>
                <a:ext cx="11520" cy="11520"/>
              </p14:xfrm>
            </p:contentPart>
          </mc:Choice>
          <mc:Fallback>
            <p:pic>
              <p:nvPicPr>
                <p:cNvPr id="132" name="Freihand 131">
                  <a:extLst>
                    <a:ext uri="{FF2B5EF4-FFF2-40B4-BE49-F238E27FC236}">
                      <a16:creationId xmlns:a16="http://schemas.microsoft.com/office/drawing/2014/main" id="{CA3E87B0-BB6B-4A46-92C5-98D4EC7F1AD9}"/>
                    </a:ext>
                  </a:extLst>
                </p:cNvPr>
                <p:cNvPicPr/>
                <p:nvPr/>
              </p:nvPicPr>
              <p:blipFill>
                <a:blip r:embed="rId276"/>
                <a:stretch>
                  <a:fillRect/>
                </a:stretch>
              </p:blipFill>
              <p:spPr>
                <a:xfrm>
                  <a:off x="8836493" y="1892947"/>
                  <a:ext cx="2016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33" name="Freihand 132">
                  <a:extLst>
                    <a:ext uri="{FF2B5EF4-FFF2-40B4-BE49-F238E27FC236}">
                      <a16:creationId xmlns:a16="http://schemas.microsoft.com/office/drawing/2014/main" id="{F5E43694-E522-43AC-A348-6961F607BBE5}"/>
                    </a:ext>
                  </a:extLst>
                </p14:cNvPr>
                <p14:cNvContentPartPr/>
                <p14:nvPr/>
              </p14:nvContentPartPr>
              <p14:xfrm>
                <a:off x="9044933" y="1791427"/>
                <a:ext cx="62280" cy="203040"/>
              </p14:xfrm>
            </p:contentPart>
          </mc:Choice>
          <mc:Fallback>
            <p:pic>
              <p:nvPicPr>
                <p:cNvPr id="133" name="Freihand 132">
                  <a:extLst>
                    <a:ext uri="{FF2B5EF4-FFF2-40B4-BE49-F238E27FC236}">
                      <a16:creationId xmlns:a16="http://schemas.microsoft.com/office/drawing/2014/main" id="{F5E43694-E522-43AC-A348-6961F607BBE5}"/>
                    </a:ext>
                  </a:extLst>
                </p:cNvPr>
                <p:cNvPicPr/>
                <p:nvPr/>
              </p:nvPicPr>
              <p:blipFill>
                <a:blip r:embed="rId278"/>
                <a:stretch>
                  <a:fillRect/>
                </a:stretch>
              </p:blipFill>
              <p:spPr>
                <a:xfrm>
                  <a:off x="9040613" y="1787107"/>
                  <a:ext cx="70920" cy="21168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34" name="Freihand 133">
                  <a:extLst>
                    <a:ext uri="{FF2B5EF4-FFF2-40B4-BE49-F238E27FC236}">
                      <a16:creationId xmlns:a16="http://schemas.microsoft.com/office/drawing/2014/main" id="{F8982906-B620-4C32-9A92-4C316ED5796B}"/>
                    </a:ext>
                  </a:extLst>
                </p14:cNvPr>
                <p14:cNvContentPartPr/>
                <p14:nvPr/>
              </p14:nvContentPartPr>
              <p14:xfrm>
                <a:off x="9008933" y="1887187"/>
                <a:ext cx="111240" cy="21240"/>
              </p14:xfrm>
            </p:contentPart>
          </mc:Choice>
          <mc:Fallback>
            <p:pic>
              <p:nvPicPr>
                <p:cNvPr id="134" name="Freihand 133">
                  <a:extLst>
                    <a:ext uri="{FF2B5EF4-FFF2-40B4-BE49-F238E27FC236}">
                      <a16:creationId xmlns:a16="http://schemas.microsoft.com/office/drawing/2014/main" id="{F8982906-B620-4C32-9A92-4C316ED5796B}"/>
                    </a:ext>
                  </a:extLst>
                </p:cNvPr>
                <p:cNvPicPr/>
                <p:nvPr/>
              </p:nvPicPr>
              <p:blipFill>
                <a:blip r:embed="rId280"/>
                <a:stretch>
                  <a:fillRect/>
                </a:stretch>
              </p:blipFill>
              <p:spPr>
                <a:xfrm>
                  <a:off x="9004613" y="1882867"/>
                  <a:ext cx="119880" cy="2988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135" name="Freihand 134">
                  <a:extLst>
                    <a:ext uri="{FF2B5EF4-FFF2-40B4-BE49-F238E27FC236}">
                      <a16:creationId xmlns:a16="http://schemas.microsoft.com/office/drawing/2014/main" id="{DA9E1095-AAF1-40F4-A729-EB993FC8D64B}"/>
                    </a:ext>
                  </a:extLst>
                </p14:cNvPr>
                <p14:cNvContentPartPr/>
                <p14:nvPr/>
              </p14:nvContentPartPr>
              <p14:xfrm>
                <a:off x="9430493" y="1831387"/>
                <a:ext cx="16920" cy="121320"/>
              </p14:xfrm>
            </p:contentPart>
          </mc:Choice>
          <mc:Fallback>
            <p:pic>
              <p:nvPicPr>
                <p:cNvPr id="135" name="Freihand 134">
                  <a:extLst>
                    <a:ext uri="{FF2B5EF4-FFF2-40B4-BE49-F238E27FC236}">
                      <a16:creationId xmlns:a16="http://schemas.microsoft.com/office/drawing/2014/main" id="{DA9E1095-AAF1-40F4-A729-EB993FC8D64B}"/>
                    </a:ext>
                  </a:extLst>
                </p:cNvPr>
                <p:cNvPicPr/>
                <p:nvPr/>
              </p:nvPicPr>
              <p:blipFill>
                <a:blip r:embed="rId282"/>
                <a:stretch>
                  <a:fillRect/>
                </a:stretch>
              </p:blipFill>
              <p:spPr>
                <a:xfrm>
                  <a:off x="9426173" y="1827067"/>
                  <a:ext cx="2556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136" name="Freihand 135">
                  <a:extLst>
                    <a:ext uri="{FF2B5EF4-FFF2-40B4-BE49-F238E27FC236}">
                      <a16:creationId xmlns:a16="http://schemas.microsoft.com/office/drawing/2014/main" id="{1CE6B0C3-0CA9-4CB1-BCC3-4577E894FDE5}"/>
                    </a:ext>
                  </a:extLst>
                </p14:cNvPr>
                <p14:cNvContentPartPr/>
                <p14:nvPr/>
              </p14:nvContentPartPr>
              <p14:xfrm>
                <a:off x="9386573" y="1881427"/>
                <a:ext cx="120960" cy="18720"/>
              </p14:xfrm>
            </p:contentPart>
          </mc:Choice>
          <mc:Fallback>
            <p:pic>
              <p:nvPicPr>
                <p:cNvPr id="136" name="Freihand 135">
                  <a:extLst>
                    <a:ext uri="{FF2B5EF4-FFF2-40B4-BE49-F238E27FC236}">
                      <a16:creationId xmlns:a16="http://schemas.microsoft.com/office/drawing/2014/main" id="{1CE6B0C3-0CA9-4CB1-BCC3-4577E894FDE5}"/>
                    </a:ext>
                  </a:extLst>
                </p:cNvPr>
                <p:cNvPicPr/>
                <p:nvPr/>
              </p:nvPicPr>
              <p:blipFill>
                <a:blip r:embed="rId284"/>
                <a:stretch>
                  <a:fillRect/>
                </a:stretch>
              </p:blipFill>
              <p:spPr>
                <a:xfrm>
                  <a:off x="9382253" y="1877107"/>
                  <a:ext cx="12960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139" name="Freihand 138">
                  <a:extLst>
                    <a:ext uri="{FF2B5EF4-FFF2-40B4-BE49-F238E27FC236}">
                      <a16:creationId xmlns:a16="http://schemas.microsoft.com/office/drawing/2014/main" id="{3190F163-AC58-44AD-ACAF-663696C75A81}"/>
                    </a:ext>
                  </a:extLst>
                </p14:cNvPr>
                <p14:cNvContentPartPr/>
                <p14:nvPr/>
              </p14:nvContentPartPr>
              <p14:xfrm>
                <a:off x="9789053" y="1681627"/>
                <a:ext cx="77040" cy="80640"/>
              </p14:xfrm>
            </p:contentPart>
          </mc:Choice>
          <mc:Fallback>
            <p:pic>
              <p:nvPicPr>
                <p:cNvPr id="139" name="Freihand 138">
                  <a:extLst>
                    <a:ext uri="{FF2B5EF4-FFF2-40B4-BE49-F238E27FC236}">
                      <a16:creationId xmlns:a16="http://schemas.microsoft.com/office/drawing/2014/main" id="{3190F163-AC58-44AD-ACAF-663696C75A81}"/>
                    </a:ext>
                  </a:extLst>
                </p:cNvPr>
                <p:cNvPicPr/>
                <p:nvPr/>
              </p:nvPicPr>
              <p:blipFill>
                <a:blip r:embed="rId286"/>
                <a:stretch>
                  <a:fillRect/>
                </a:stretch>
              </p:blipFill>
              <p:spPr>
                <a:xfrm>
                  <a:off x="9784733" y="1677307"/>
                  <a:ext cx="8568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140" name="Freihand 139">
                  <a:extLst>
                    <a:ext uri="{FF2B5EF4-FFF2-40B4-BE49-F238E27FC236}">
                      <a16:creationId xmlns:a16="http://schemas.microsoft.com/office/drawing/2014/main" id="{AB79E802-6358-4553-B978-77FB31F4080D}"/>
                    </a:ext>
                  </a:extLst>
                </p14:cNvPr>
                <p14:cNvContentPartPr/>
                <p14:nvPr/>
              </p14:nvContentPartPr>
              <p14:xfrm>
                <a:off x="9633533" y="1826707"/>
                <a:ext cx="428400" cy="18360"/>
              </p14:xfrm>
            </p:contentPart>
          </mc:Choice>
          <mc:Fallback>
            <p:pic>
              <p:nvPicPr>
                <p:cNvPr id="140" name="Freihand 139">
                  <a:extLst>
                    <a:ext uri="{FF2B5EF4-FFF2-40B4-BE49-F238E27FC236}">
                      <a16:creationId xmlns:a16="http://schemas.microsoft.com/office/drawing/2014/main" id="{AB79E802-6358-4553-B978-77FB31F4080D}"/>
                    </a:ext>
                  </a:extLst>
                </p:cNvPr>
                <p:cNvPicPr/>
                <p:nvPr/>
              </p:nvPicPr>
              <p:blipFill>
                <a:blip r:embed="rId288"/>
                <a:stretch>
                  <a:fillRect/>
                </a:stretch>
              </p:blipFill>
              <p:spPr>
                <a:xfrm>
                  <a:off x="9629213" y="1822387"/>
                  <a:ext cx="43704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144" name="Freihand 143">
                  <a:extLst>
                    <a:ext uri="{FF2B5EF4-FFF2-40B4-BE49-F238E27FC236}">
                      <a16:creationId xmlns:a16="http://schemas.microsoft.com/office/drawing/2014/main" id="{DBA36B95-06E8-4034-945B-8374C538148D}"/>
                    </a:ext>
                  </a:extLst>
                </p14:cNvPr>
                <p14:cNvContentPartPr/>
                <p14:nvPr/>
              </p14:nvContentPartPr>
              <p14:xfrm>
                <a:off x="10183973" y="1865587"/>
                <a:ext cx="23760" cy="31680"/>
              </p14:xfrm>
            </p:contentPart>
          </mc:Choice>
          <mc:Fallback>
            <p:pic>
              <p:nvPicPr>
                <p:cNvPr id="144" name="Freihand 143">
                  <a:extLst>
                    <a:ext uri="{FF2B5EF4-FFF2-40B4-BE49-F238E27FC236}">
                      <a16:creationId xmlns:a16="http://schemas.microsoft.com/office/drawing/2014/main" id="{DBA36B95-06E8-4034-945B-8374C538148D}"/>
                    </a:ext>
                  </a:extLst>
                </p:cNvPr>
                <p:cNvPicPr/>
                <p:nvPr/>
              </p:nvPicPr>
              <p:blipFill>
                <a:blip r:embed="rId290"/>
                <a:stretch>
                  <a:fillRect/>
                </a:stretch>
              </p:blipFill>
              <p:spPr>
                <a:xfrm>
                  <a:off x="10179653" y="1861267"/>
                  <a:ext cx="32400" cy="4032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145" name="Freihand 144">
                  <a:extLst>
                    <a:ext uri="{FF2B5EF4-FFF2-40B4-BE49-F238E27FC236}">
                      <a16:creationId xmlns:a16="http://schemas.microsoft.com/office/drawing/2014/main" id="{AE9CB339-7BAF-49E3-AD78-D8377C1AE51C}"/>
                    </a:ext>
                  </a:extLst>
                </p14:cNvPr>
                <p14:cNvContentPartPr/>
                <p14:nvPr/>
              </p14:nvContentPartPr>
              <p14:xfrm>
                <a:off x="10338413" y="1814467"/>
                <a:ext cx="131760" cy="128160"/>
              </p14:xfrm>
            </p:contentPart>
          </mc:Choice>
          <mc:Fallback>
            <p:pic>
              <p:nvPicPr>
                <p:cNvPr id="145" name="Freihand 144">
                  <a:extLst>
                    <a:ext uri="{FF2B5EF4-FFF2-40B4-BE49-F238E27FC236}">
                      <a16:creationId xmlns:a16="http://schemas.microsoft.com/office/drawing/2014/main" id="{AE9CB339-7BAF-49E3-AD78-D8377C1AE51C}"/>
                    </a:ext>
                  </a:extLst>
                </p:cNvPr>
                <p:cNvPicPr/>
                <p:nvPr/>
              </p:nvPicPr>
              <p:blipFill>
                <a:blip r:embed="rId292"/>
                <a:stretch>
                  <a:fillRect/>
                </a:stretch>
              </p:blipFill>
              <p:spPr>
                <a:xfrm>
                  <a:off x="10334093" y="1810147"/>
                  <a:ext cx="14040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148" name="Freihand 147">
                  <a:extLst>
                    <a:ext uri="{FF2B5EF4-FFF2-40B4-BE49-F238E27FC236}">
                      <a16:creationId xmlns:a16="http://schemas.microsoft.com/office/drawing/2014/main" id="{93B1E0CC-1DFB-4B42-980C-957276071360}"/>
                    </a:ext>
                  </a:extLst>
                </p14:cNvPr>
                <p14:cNvContentPartPr/>
                <p14:nvPr/>
              </p14:nvContentPartPr>
              <p14:xfrm>
                <a:off x="10792733" y="1812667"/>
                <a:ext cx="162720" cy="89640"/>
              </p14:xfrm>
            </p:contentPart>
          </mc:Choice>
          <mc:Fallback>
            <p:pic>
              <p:nvPicPr>
                <p:cNvPr id="148" name="Freihand 147">
                  <a:extLst>
                    <a:ext uri="{FF2B5EF4-FFF2-40B4-BE49-F238E27FC236}">
                      <a16:creationId xmlns:a16="http://schemas.microsoft.com/office/drawing/2014/main" id="{93B1E0CC-1DFB-4B42-980C-957276071360}"/>
                    </a:ext>
                  </a:extLst>
                </p:cNvPr>
                <p:cNvPicPr/>
                <p:nvPr/>
              </p:nvPicPr>
              <p:blipFill>
                <a:blip r:embed="rId294"/>
                <a:stretch>
                  <a:fillRect/>
                </a:stretch>
              </p:blipFill>
              <p:spPr>
                <a:xfrm>
                  <a:off x="10788413" y="1808347"/>
                  <a:ext cx="17136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149" name="Freihand 148">
                  <a:extLst>
                    <a:ext uri="{FF2B5EF4-FFF2-40B4-BE49-F238E27FC236}">
                      <a16:creationId xmlns:a16="http://schemas.microsoft.com/office/drawing/2014/main" id="{349CF134-3A34-4866-BA7A-24E8D4E3D5B1}"/>
                    </a:ext>
                  </a:extLst>
                </p14:cNvPr>
                <p14:cNvContentPartPr/>
                <p14:nvPr/>
              </p14:nvContentPartPr>
              <p14:xfrm>
                <a:off x="10987133" y="1783507"/>
                <a:ext cx="103320" cy="83880"/>
              </p14:xfrm>
            </p:contentPart>
          </mc:Choice>
          <mc:Fallback>
            <p:pic>
              <p:nvPicPr>
                <p:cNvPr id="149" name="Freihand 148">
                  <a:extLst>
                    <a:ext uri="{FF2B5EF4-FFF2-40B4-BE49-F238E27FC236}">
                      <a16:creationId xmlns:a16="http://schemas.microsoft.com/office/drawing/2014/main" id="{349CF134-3A34-4866-BA7A-24E8D4E3D5B1}"/>
                    </a:ext>
                  </a:extLst>
                </p:cNvPr>
                <p:cNvPicPr/>
                <p:nvPr/>
              </p:nvPicPr>
              <p:blipFill>
                <a:blip r:embed="rId296"/>
                <a:stretch>
                  <a:fillRect/>
                </a:stretch>
              </p:blipFill>
              <p:spPr>
                <a:xfrm>
                  <a:off x="10982813" y="1779187"/>
                  <a:ext cx="11196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150" name="Freihand 149">
                  <a:extLst>
                    <a:ext uri="{FF2B5EF4-FFF2-40B4-BE49-F238E27FC236}">
                      <a16:creationId xmlns:a16="http://schemas.microsoft.com/office/drawing/2014/main" id="{FC01988B-A0F1-493C-8986-7A3F2C31569A}"/>
                    </a:ext>
                  </a:extLst>
                </p14:cNvPr>
                <p14:cNvContentPartPr/>
                <p14:nvPr/>
              </p14:nvContentPartPr>
              <p14:xfrm>
                <a:off x="11143733" y="1776667"/>
                <a:ext cx="61560" cy="111240"/>
              </p14:xfrm>
            </p:contentPart>
          </mc:Choice>
          <mc:Fallback>
            <p:pic>
              <p:nvPicPr>
                <p:cNvPr id="150" name="Freihand 149">
                  <a:extLst>
                    <a:ext uri="{FF2B5EF4-FFF2-40B4-BE49-F238E27FC236}">
                      <a16:creationId xmlns:a16="http://schemas.microsoft.com/office/drawing/2014/main" id="{FC01988B-A0F1-493C-8986-7A3F2C31569A}"/>
                    </a:ext>
                  </a:extLst>
                </p:cNvPr>
                <p:cNvPicPr/>
                <p:nvPr/>
              </p:nvPicPr>
              <p:blipFill>
                <a:blip r:embed="rId298"/>
                <a:stretch>
                  <a:fillRect/>
                </a:stretch>
              </p:blipFill>
              <p:spPr>
                <a:xfrm>
                  <a:off x="11139413" y="1772347"/>
                  <a:ext cx="7020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299">
              <p14:nvContentPartPr>
                <p14:cNvPr id="151" name="Freihand 150">
                  <a:extLst>
                    <a:ext uri="{FF2B5EF4-FFF2-40B4-BE49-F238E27FC236}">
                      <a16:creationId xmlns:a16="http://schemas.microsoft.com/office/drawing/2014/main" id="{BD915657-5DBD-4537-8294-BC442783042E}"/>
                    </a:ext>
                  </a:extLst>
                </p14:cNvPr>
                <p14:cNvContentPartPr/>
                <p14:nvPr/>
              </p14:nvContentPartPr>
              <p14:xfrm>
                <a:off x="11123933" y="1801147"/>
                <a:ext cx="100800" cy="65520"/>
              </p14:xfrm>
            </p:contentPart>
          </mc:Choice>
          <mc:Fallback>
            <p:pic>
              <p:nvPicPr>
                <p:cNvPr id="151" name="Freihand 150">
                  <a:extLst>
                    <a:ext uri="{FF2B5EF4-FFF2-40B4-BE49-F238E27FC236}">
                      <a16:creationId xmlns:a16="http://schemas.microsoft.com/office/drawing/2014/main" id="{BD915657-5DBD-4537-8294-BC442783042E}"/>
                    </a:ext>
                  </a:extLst>
                </p:cNvPr>
                <p:cNvPicPr/>
                <p:nvPr/>
              </p:nvPicPr>
              <p:blipFill>
                <a:blip r:embed="rId300"/>
                <a:stretch>
                  <a:fillRect/>
                </a:stretch>
              </p:blipFill>
              <p:spPr>
                <a:xfrm>
                  <a:off x="11119613" y="1796827"/>
                  <a:ext cx="10944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153" name="Freihand 152">
                  <a:extLst>
                    <a:ext uri="{FF2B5EF4-FFF2-40B4-BE49-F238E27FC236}">
                      <a16:creationId xmlns:a16="http://schemas.microsoft.com/office/drawing/2014/main" id="{38501B57-EF10-4936-916D-2D8C8EF57912}"/>
                    </a:ext>
                  </a:extLst>
                </p14:cNvPr>
                <p14:cNvContentPartPr/>
                <p14:nvPr/>
              </p14:nvContentPartPr>
              <p14:xfrm>
                <a:off x="11311493" y="1766947"/>
                <a:ext cx="121680" cy="83880"/>
              </p14:xfrm>
            </p:contentPart>
          </mc:Choice>
          <mc:Fallback>
            <p:pic>
              <p:nvPicPr>
                <p:cNvPr id="153" name="Freihand 152">
                  <a:extLst>
                    <a:ext uri="{FF2B5EF4-FFF2-40B4-BE49-F238E27FC236}">
                      <a16:creationId xmlns:a16="http://schemas.microsoft.com/office/drawing/2014/main" id="{38501B57-EF10-4936-916D-2D8C8EF57912}"/>
                    </a:ext>
                  </a:extLst>
                </p:cNvPr>
                <p:cNvPicPr/>
                <p:nvPr/>
              </p:nvPicPr>
              <p:blipFill>
                <a:blip r:embed="rId302"/>
                <a:stretch>
                  <a:fillRect/>
                </a:stretch>
              </p:blipFill>
              <p:spPr>
                <a:xfrm>
                  <a:off x="11307173" y="1762627"/>
                  <a:ext cx="13032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303">
              <p14:nvContentPartPr>
                <p14:cNvPr id="154" name="Freihand 153">
                  <a:extLst>
                    <a:ext uri="{FF2B5EF4-FFF2-40B4-BE49-F238E27FC236}">
                      <a16:creationId xmlns:a16="http://schemas.microsoft.com/office/drawing/2014/main" id="{C6C4DA0E-D27B-49C8-AC46-E4EEF6C5B275}"/>
                    </a:ext>
                  </a:extLst>
                </p14:cNvPr>
                <p14:cNvContentPartPr/>
                <p14:nvPr/>
              </p14:nvContentPartPr>
              <p14:xfrm>
                <a:off x="11433533" y="1690987"/>
                <a:ext cx="90360" cy="170640"/>
              </p14:xfrm>
            </p:contentPart>
          </mc:Choice>
          <mc:Fallback>
            <p:pic>
              <p:nvPicPr>
                <p:cNvPr id="154" name="Freihand 153">
                  <a:extLst>
                    <a:ext uri="{FF2B5EF4-FFF2-40B4-BE49-F238E27FC236}">
                      <a16:creationId xmlns:a16="http://schemas.microsoft.com/office/drawing/2014/main" id="{C6C4DA0E-D27B-49C8-AC46-E4EEF6C5B275}"/>
                    </a:ext>
                  </a:extLst>
                </p:cNvPr>
                <p:cNvPicPr/>
                <p:nvPr/>
              </p:nvPicPr>
              <p:blipFill>
                <a:blip r:embed="rId304"/>
                <a:stretch>
                  <a:fillRect/>
                </a:stretch>
              </p:blipFill>
              <p:spPr>
                <a:xfrm>
                  <a:off x="11429213" y="1686667"/>
                  <a:ext cx="9900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305">
              <p14:nvContentPartPr>
                <p14:cNvPr id="155" name="Freihand 154">
                  <a:extLst>
                    <a:ext uri="{FF2B5EF4-FFF2-40B4-BE49-F238E27FC236}">
                      <a16:creationId xmlns:a16="http://schemas.microsoft.com/office/drawing/2014/main" id="{21BCABF1-D22B-474E-B771-C3EB72BC0CC6}"/>
                    </a:ext>
                  </a:extLst>
                </p14:cNvPr>
                <p14:cNvContentPartPr/>
                <p14:nvPr/>
              </p14:nvContentPartPr>
              <p14:xfrm>
                <a:off x="11545493" y="1747867"/>
                <a:ext cx="94680" cy="70920"/>
              </p14:xfrm>
            </p:contentPart>
          </mc:Choice>
          <mc:Fallback>
            <p:pic>
              <p:nvPicPr>
                <p:cNvPr id="155" name="Freihand 154">
                  <a:extLst>
                    <a:ext uri="{FF2B5EF4-FFF2-40B4-BE49-F238E27FC236}">
                      <a16:creationId xmlns:a16="http://schemas.microsoft.com/office/drawing/2014/main" id="{21BCABF1-D22B-474E-B771-C3EB72BC0CC6}"/>
                    </a:ext>
                  </a:extLst>
                </p:cNvPr>
                <p:cNvPicPr/>
                <p:nvPr/>
              </p:nvPicPr>
              <p:blipFill>
                <a:blip r:embed="rId306"/>
                <a:stretch>
                  <a:fillRect/>
                </a:stretch>
              </p:blipFill>
              <p:spPr>
                <a:xfrm>
                  <a:off x="11541173" y="1743547"/>
                  <a:ext cx="10332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307">
              <p14:nvContentPartPr>
                <p14:cNvPr id="156" name="Freihand 155">
                  <a:extLst>
                    <a:ext uri="{FF2B5EF4-FFF2-40B4-BE49-F238E27FC236}">
                      <a16:creationId xmlns:a16="http://schemas.microsoft.com/office/drawing/2014/main" id="{2BDFA176-BD02-4DCA-8EE5-B9B2A31DDDF2}"/>
                    </a:ext>
                  </a:extLst>
                </p14:cNvPr>
                <p14:cNvContentPartPr/>
                <p14:nvPr/>
              </p14:nvContentPartPr>
              <p14:xfrm>
                <a:off x="11656733" y="1798627"/>
                <a:ext cx="26280" cy="96480"/>
              </p14:xfrm>
            </p:contentPart>
          </mc:Choice>
          <mc:Fallback>
            <p:pic>
              <p:nvPicPr>
                <p:cNvPr id="156" name="Freihand 155">
                  <a:extLst>
                    <a:ext uri="{FF2B5EF4-FFF2-40B4-BE49-F238E27FC236}">
                      <a16:creationId xmlns:a16="http://schemas.microsoft.com/office/drawing/2014/main" id="{2BDFA176-BD02-4DCA-8EE5-B9B2A31DDDF2}"/>
                    </a:ext>
                  </a:extLst>
                </p:cNvPr>
                <p:cNvPicPr/>
                <p:nvPr/>
              </p:nvPicPr>
              <p:blipFill>
                <a:blip r:embed="rId308"/>
                <a:stretch>
                  <a:fillRect/>
                </a:stretch>
              </p:blipFill>
              <p:spPr>
                <a:xfrm>
                  <a:off x="11652413" y="1794307"/>
                  <a:ext cx="3492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309">
              <p14:nvContentPartPr>
                <p14:cNvPr id="157" name="Freihand 156">
                  <a:extLst>
                    <a:ext uri="{FF2B5EF4-FFF2-40B4-BE49-F238E27FC236}">
                      <a16:creationId xmlns:a16="http://schemas.microsoft.com/office/drawing/2014/main" id="{BB767094-68D1-4399-B586-9842289E8C84}"/>
                    </a:ext>
                  </a:extLst>
                </p14:cNvPr>
                <p14:cNvContentPartPr/>
                <p14:nvPr/>
              </p14:nvContentPartPr>
              <p14:xfrm>
                <a:off x="11723333" y="1718347"/>
                <a:ext cx="96840" cy="173160"/>
              </p14:xfrm>
            </p:contentPart>
          </mc:Choice>
          <mc:Fallback>
            <p:pic>
              <p:nvPicPr>
                <p:cNvPr id="157" name="Freihand 156">
                  <a:extLst>
                    <a:ext uri="{FF2B5EF4-FFF2-40B4-BE49-F238E27FC236}">
                      <a16:creationId xmlns:a16="http://schemas.microsoft.com/office/drawing/2014/main" id="{BB767094-68D1-4399-B586-9842289E8C84}"/>
                    </a:ext>
                  </a:extLst>
                </p:cNvPr>
                <p:cNvPicPr/>
                <p:nvPr/>
              </p:nvPicPr>
              <p:blipFill>
                <a:blip r:embed="rId310"/>
                <a:stretch>
                  <a:fillRect/>
                </a:stretch>
              </p:blipFill>
              <p:spPr>
                <a:xfrm>
                  <a:off x="11719013" y="1714027"/>
                  <a:ext cx="10548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311">
              <p14:nvContentPartPr>
                <p14:cNvPr id="158" name="Freihand 157">
                  <a:extLst>
                    <a:ext uri="{FF2B5EF4-FFF2-40B4-BE49-F238E27FC236}">
                      <a16:creationId xmlns:a16="http://schemas.microsoft.com/office/drawing/2014/main" id="{7808EE60-4474-40E2-BBB5-0BE77EEBA191}"/>
                    </a:ext>
                  </a:extLst>
                </p14:cNvPr>
                <p14:cNvContentPartPr/>
                <p14:nvPr/>
              </p14:nvContentPartPr>
              <p14:xfrm>
                <a:off x="11796053" y="1662547"/>
                <a:ext cx="106200" cy="280080"/>
              </p14:xfrm>
            </p:contentPart>
          </mc:Choice>
          <mc:Fallback>
            <p:pic>
              <p:nvPicPr>
                <p:cNvPr id="158" name="Freihand 157">
                  <a:extLst>
                    <a:ext uri="{FF2B5EF4-FFF2-40B4-BE49-F238E27FC236}">
                      <a16:creationId xmlns:a16="http://schemas.microsoft.com/office/drawing/2014/main" id="{7808EE60-4474-40E2-BBB5-0BE77EEBA191}"/>
                    </a:ext>
                  </a:extLst>
                </p:cNvPr>
                <p:cNvPicPr/>
                <p:nvPr/>
              </p:nvPicPr>
              <p:blipFill>
                <a:blip r:embed="rId312"/>
                <a:stretch>
                  <a:fillRect/>
                </a:stretch>
              </p:blipFill>
              <p:spPr>
                <a:xfrm>
                  <a:off x="11791733" y="1658227"/>
                  <a:ext cx="114840" cy="288720"/>
                </a:xfrm>
                <a:prstGeom prst="rect">
                  <a:avLst/>
                </a:prstGeom>
              </p:spPr>
            </p:pic>
          </mc:Fallback>
        </mc:AlternateContent>
        <mc:AlternateContent xmlns:mc="http://schemas.openxmlformats.org/markup-compatibility/2006">
          <mc:Choice xmlns:p14="http://schemas.microsoft.com/office/powerpoint/2010/main" Requires="p14">
            <p:contentPart p14:bwMode="auto" r:id="rId313">
              <p14:nvContentPartPr>
                <p14:cNvPr id="199" name="Freihand 198">
                  <a:extLst>
                    <a:ext uri="{FF2B5EF4-FFF2-40B4-BE49-F238E27FC236}">
                      <a16:creationId xmlns:a16="http://schemas.microsoft.com/office/drawing/2014/main" id="{3314C7CB-245E-49DD-A0E5-3B49ED56FE28}"/>
                    </a:ext>
                  </a:extLst>
                </p14:cNvPr>
                <p14:cNvContentPartPr/>
                <p14:nvPr/>
              </p14:nvContentPartPr>
              <p14:xfrm>
                <a:off x="9782933" y="1857307"/>
                <a:ext cx="119520" cy="65880"/>
              </p14:xfrm>
            </p:contentPart>
          </mc:Choice>
          <mc:Fallback>
            <p:pic>
              <p:nvPicPr>
                <p:cNvPr id="199" name="Freihand 198">
                  <a:extLst>
                    <a:ext uri="{FF2B5EF4-FFF2-40B4-BE49-F238E27FC236}">
                      <a16:creationId xmlns:a16="http://schemas.microsoft.com/office/drawing/2014/main" id="{3314C7CB-245E-49DD-A0E5-3B49ED56FE28}"/>
                    </a:ext>
                  </a:extLst>
                </p:cNvPr>
                <p:cNvPicPr/>
                <p:nvPr/>
              </p:nvPicPr>
              <p:blipFill>
                <a:blip r:embed="rId314"/>
                <a:stretch>
                  <a:fillRect/>
                </a:stretch>
              </p:blipFill>
              <p:spPr>
                <a:xfrm>
                  <a:off x="9778613" y="1852987"/>
                  <a:ext cx="12816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315">
              <p14:nvContentPartPr>
                <p14:cNvPr id="200" name="Freihand 199">
                  <a:extLst>
                    <a:ext uri="{FF2B5EF4-FFF2-40B4-BE49-F238E27FC236}">
                      <a16:creationId xmlns:a16="http://schemas.microsoft.com/office/drawing/2014/main" id="{52448AB8-819E-49CE-8DE0-9B2329AD5408}"/>
                    </a:ext>
                  </a:extLst>
                </p14:cNvPr>
                <p14:cNvContentPartPr/>
                <p14:nvPr/>
              </p14:nvContentPartPr>
              <p14:xfrm>
                <a:off x="9780413" y="1901947"/>
                <a:ext cx="144000" cy="42480"/>
              </p14:xfrm>
            </p:contentPart>
          </mc:Choice>
          <mc:Fallback>
            <p:pic>
              <p:nvPicPr>
                <p:cNvPr id="200" name="Freihand 199">
                  <a:extLst>
                    <a:ext uri="{FF2B5EF4-FFF2-40B4-BE49-F238E27FC236}">
                      <a16:creationId xmlns:a16="http://schemas.microsoft.com/office/drawing/2014/main" id="{52448AB8-819E-49CE-8DE0-9B2329AD5408}"/>
                    </a:ext>
                  </a:extLst>
                </p:cNvPr>
                <p:cNvPicPr/>
                <p:nvPr/>
              </p:nvPicPr>
              <p:blipFill>
                <a:blip r:embed="rId316"/>
                <a:stretch>
                  <a:fillRect/>
                </a:stretch>
              </p:blipFill>
              <p:spPr>
                <a:xfrm>
                  <a:off x="9776093" y="1897627"/>
                  <a:ext cx="15264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201" name="Freihand 200">
                  <a:extLst>
                    <a:ext uri="{FF2B5EF4-FFF2-40B4-BE49-F238E27FC236}">
                      <a16:creationId xmlns:a16="http://schemas.microsoft.com/office/drawing/2014/main" id="{22457B66-F2EB-4EE4-B381-5AD6E7719469}"/>
                    </a:ext>
                  </a:extLst>
                </p14:cNvPr>
                <p14:cNvContentPartPr/>
                <p14:nvPr/>
              </p14:nvContentPartPr>
              <p14:xfrm>
                <a:off x="9855293" y="1965667"/>
                <a:ext cx="82800" cy="95040"/>
              </p14:xfrm>
            </p:contentPart>
          </mc:Choice>
          <mc:Fallback>
            <p:pic>
              <p:nvPicPr>
                <p:cNvPr id="201" name="Freihand 200">
                  <a:extLst>
                    <a:ext uri="{FF2B5EF4-FFF2-40B4-BE49-F238E27FC236}">
                      <a16:creationId xmlns:a16="http://schemas.microsoft.com/office/drawing/2014/main" id="{22457B66-F2EB-4EE4-B381-5AD6E7719469}"/>
                    </a:ext>
                  </a:extLst>
                </p:cNvPr>
                <p:cNvPicPr/>
                <p:nvPr/>
              </p:nvPicPr>
              <p:blipFill>
                <a:blip r:embed="rId318"/>
                <a:stretch>
                  <a:fillRect/>
                </a:stretch>
              </p:blipFill>
              <p:spPr>
                <a:xfrm>
                  <a:off x="9850973" y="1961347"/>
                  <a:ext cx="9144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203" name="Freihand 202">
                  <a:extLst>
                    <a:ext uri="{FF2B5EF4-FFF2-40B4-BE49-F238E27FC236}">
                      <a16:creationId xmlns:a16="http://schemas.microsoft.com/office/drawing/2014/main" id="{53011C1B-C1EB-4146-BB99-6AD03CA17F45}"/>
                    </a:ext>
                  </a:extLst>
                </p14:cNvPr>
                <p14:cNvContentPartPr/>
                <p14:nvPr/>
              </p14:nvContentPartPr>
              <p14:xfrm>
                <a:off x="7314413" y="2674147"/>
                <a:ext cx="219960" cy="339120"/>
              </p14:xfrm>
            </p:contentPart>
          </mc:Choice>
          <mc:Fallback>
            <p:pic>
              <p:nvPicPr>
                <p:cNvPr id="203" name="Freihand 202">
                  <a:extLst>
                    <a:ext uri="{FF2B5EF4-FFF2-40B4-BE49-F238E27FC236}">
                      <a16:creationId xmlns:a16="http://schemas.microsoft.com/office/drawing/2014/main" id="{53011C1B-C1EB-4146-BB99-6AD03CA17F45}"/>
                    </a:ext>
                  </a:extLst>
                </p:cNvPr>
                <p:cNvPicPr/>
                <p:nvPr/>
              </p:nvPicPr>
              <p:blipFill>
                <a:blip r:embed="rId320"/>
                <a:stretch>
                  <a:fillRect/>
                </a:stretch>
              </p:blipFill>
              <p:spPr>
                <a:xfrm>
                  <a:off x="7310093" y="2669827"/>
                  <a:ext cx="228600" cy="347760"/>
                </a:xfrm>
                <a:prstGeom prst="rect">
                  <a:avLst/>
                </a:prstGeom>
              </p:spPr>
            </p:pic>
          </mc:Fallback>
        </mc:AlternateContent>
        <mc:AlternateContent xmlns:mc="http://schemas.openxmlformats.org/markup-compatibility/2006">
          <mc:Choice xmlns:p14="http://schemas.microsoft.com/office/powerpoint/2010/main" Requires="p14">
            <p:contentPart p14:bwMode="auto" r:id="rId321">
              <p14:nvContentPartPr>
                <p14:cNvPr id="204" name="Freihand 203">
                  <a:extLst>
                    <a:ext uri="{FF2B5EF4-FFF2-40B4-BE49-F238E27FC236}">
                      <a16:creationId xmlns:a16="http://schemas.microsoft.com/office/drawing/2014/main" id="{C189BD60-6360-4A18-9673-F19208853541}"/>
                    </a:ext>
                  </a:extLst>
                </p14:cNvPr>
                <p14:cNvContentPartPr/>
                <p14:nvPr/>
              </p14:nvContentPartPr>
              <p14:xfrm>
                <a:off x="7663613" y="2843707"/>
                <a:ext cx="142200" cy="29520"/>
              </p14:xfrm>
            </p:contentPart>
          </mc:Choice>
          <mc:Fallback>
            <p:pic>
              <p:nvPicPr>
                <p:cNvPr id="204" name="Freihand 203">
                  <a:extLst>
                    <a:ext uri="{FF2B5EF4-FFF2-40B4-BE49-F238E27FC236}">
                      <a16:creationId xmlns:a16="http://schemas.microsoft.com/office/drawing/2014/main" id="{C189BD60-6360-4A18-9673-F19208853541}"/>
                    </a:ext>
                  </a:extLst>
                </p:cNvPr>
                <p:cNvPicPr/>
                <p:nvPr/>
              </p:nvPicPr>
              <p:blipFill>
                <a:blip r:embed="rId322"/>
                <a:stretch>
                  <a:fillRect/>
                </a:stretch>
              </p:blipFill>
              <p:spPr>
                <a:xfrm>
                  <a:off x="7659293" y="2839387"/>
                  <a:ext cx="15084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323">
              <p14:nvContentPartPr>
                <p14:cNvPr id="205" name="Freihand 204">
                  <a:extLst>
                    <a:ext uri="{FF2B5EF4-FFF2-40B4-BE49-F238E27FC236}">
                      <a16:creationId xmlns:a16="http://schemas.microsoft.com/office/drawing/2014/main" id="{7F54C3FE-7ADF-4CB1-A756-8FFD97506017}"/>
                    </a:ext>
                  </a:extLst>
                </p14:cNvPr>
                <p14:cNvContentPartPr/>
                <p14:nvPr/>
              </p14:nvContentPartPr>
              <p14:xfrm>
                <a:off x="7685573" y="2891227"/>
                <a:ext cx="165600" cy="6840"/>
              </p14:xfrm>
            </p:contentPart>
          </mc:Choice>
          <mc:Fallback>
            <p:pic>
              <p:nvPicPr>
                <p:cNvPr id="205" name="Freihand 204">
                  <a:extLst>
                    <a:ext uri="{FF2B5EF4-FFF2-40B4-BE49-F238E27FC236}">
                      <a16:creationId xmlns:a16="http://schemas.microsoft.com/office/drawing/2014/main" id="{7F54C3FE-7ADF-4CB1-A756-8FFD97506017}"/>
                    </a:ext>
                  </a:extLst>
                </p:cNvPr>
                <p:cNvPicPr/>
                <p:nvPr/>
              </p:nvPicPr>
              <p:blipFill>
                <a:blip r:embed="rId324"/>
                <a:stretch>
                  <a:fillRect/>
                </a:stretch>
              </p:blipFill>
              <p:spPr>
                <a:xfrm>
                  <a:off x="7681253" y="2886907"/>
                  <a:ext cx="17424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325">
              <p14:nvContentPartPr>
                <p14:cNvPr id="207" name="Freihand 206">
                  <a:extLst>
                    <a:ext uri="{FF2B5EF4-FFF2-40B4-BE49-F238E27FC236}">
                      <a16:creationId xmlns:a16="http://schemas.microsoft.com/office/drawing/2014/main" id="{7AEE53F1-BDB7-48B0-B478-1C9F7ADBF8B1}"/>
                    </a:ext>
                  </a:extLst>
                </p14:cNvPr>
                <p14:cNvContentPartPr/>
                <p14:nvPr/>
              </p14:nvContentPartPr>
              <p14:xfrm>
                <a:off x="8028293" y="2814547"/>
                <a:ext cx="160560" cy="91080"/>
              </p14:xfrm>
            </p:contentPart>
          </mc:Choice>
          <mc:Fallback>
            <p:pic>
              <p:nvPicPr>
                <p:cNvPr id="207" name="Freihand 206">
                  <a:extLst>
                    <a:ext uri="{FF2B5EF4-FFF2-40B4-BE49-F238E27FC236}">
                      <a16:creationId xmlns:a16="http://schemas.microsoft.com/office/drawing/2014/main" id="{7AEE53F1-BDB7-48B0-B478-1C9F7ADBF8B1}"/>
                    </a:ext>
                  </a:extLst>
                </p:cNvPr>
                <p:cNvPicPr/>
                <p:nvPr/>
              </p:nvPicPr>
              <p:blipFill>
                <a:blip r:embed="rId326"/>
                <a:stretch>
                  <a:fillRect/>
                </a:stretch>
              </p:blipFill>
              <p:spPr>
                <a:xfrm>
                  <a:off x="8023973" y="2810227"/>
                  <a:ext cx="16920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327">
              <p14:nvContentPartPr>
                <p14:cNvPr id="208" name="Freihand 207">
                  <a:extLst>
                    <a:ext uri="{FF2B5EF4-FFF2-40B4-BE49-F238E27FC236}">
                      <a16:creationId xmlns:a16="http://schemas.microsoft.com/office/drawing/2014/main" id="{3D872491-BBD1-4334-A302-FF6D3FB4BFCB}"/>
                    </a:ext>
                  </a:extLst>
                </p14:cNvPr>
                <p14:cNvContentPartPr/>
                <p14:nvPr/>
              </p14:nvContentPartPr>
              <p14:xfrm>
                <a:off x="8215493" y="2737147"/>
                <a:ext cx="72360" cy="183960"/>
              </p14:xfrm>
            </p:contentPart>
          </mc:Choice>
          <mc:Fallback>
            <p:pic>
              <p:nvPicPr>
                <p:cNvPr id="208" name="Freihand 207">
                  <a:extLst>
                    <a:ext uri="{FF2B5EF4-FFF2-40B4-BE49-F238E27FC236}">
                      <a16:creationId xmlns:a16="http://schemas.microsoft.com/office/drawing/2014/main" id="{3D872491-BBD1-4334-A302-FF6D3FB4BFCB}"/>
                    </a:ext>
                  </a:extLst>
                </p:cNvPr>
                <p:cNvPicPr/>
                <p:nvPr/>
              </p:nvPicPr>
              <p:blipFill>
                <a:blip r:embed="rId328"/>
                <a:stretch>
                  <a:fillRect/>
                </a:stretch>
              </p:blipFill>
              <p:spPr>
                <a:xfrm>
                  <a:off x="8211173" y="2732827"/>
                  <a:ext cx="8100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329">
              <p14:nvContentPartPr>
                <p14:cNvPr id="209" name="Freihand 208">
                  <a:extLst>
                    <a:ext uri="{FF2B5EF4-FFF2-40B4-BE49-F238E27FC236}">
                      <a16:creationId xmlns:a16="http://schemas.microsoft.com/office/drawing/2014/main" id="{B2A6631F-E391-4B57-A5D3-AEDAF75F76B1}"/>
                    </a:ext>
                  </a:extLst>
                </p14:cNvPr>
                <p14:cNvContentPartPr/>
                <p14:nvPr/>
              </p14:nvContentPartPr>
              <p14:xfrm>
                <a:off x="8349053" y="2787187"/>
                <a:ext cx="93600" cy="93240"/>
              </p14:xfrm>
            </p:contentPart>
          </mc:Choice>
          <mc:Fallback>
            <p:pic>
              <p:nvPicPr>
                <p:cNvPr id="209" name="Freihand 208">
                  <a:extLst>
                    <a:ext uri="{FF2B5EF4-FFF2-40B4-BE49-F238E27FC236}">
                      <a16:creationId xmlns:a16="http://schemas.microsoft.com/office/drawing/2014/main" id="{B2A6631F-E391-4B57-A5D3-AEDAF75F76B1}"/>
                    </a:ext>
                  </a:extLst>
                </p:cNvPr>
                <p:cNvPicPr/>
                <p:nvPr/>
              </p:nvPicPr>
              <p:blipFill>
                <a:blip r:embed="rId330"/>
                <a:stretch>
                  <a:fillRect/>
                </a:stretch>
              </p:blipFill>
              <p:spPr>
                <a:xfrm>
                  <a:off x="8344733" y="2782867"/>
                  <a:ext cx="10224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331">
              <p14:nvContentPartPr>
                <p14:cNvPr id="210" name="Freihand 209">
                  <a:extLst>
                    <a:ext uri="{FF2B5EF4-FFF2-40B4-BE49-F238E27FC236}">
                      <a16:creationId xmlns:a16="http://schemas.microsoft.com/office/drawing/2014/main" id="{EACCB8BB-EA85-4E9D-8CD8-8F072B1022A4}"/>
                    </a:ext>
                  </a:extLst>
                </p14:cNvPr>
                <p14:cNvContentPartPr/>
                <p14:nvPr/>
              </p14:nvContentPartPr>
              <p14:xfrm>
                <a:off x="8477933" y="2858827"/>
                <a:ext cx="17280" cy="86760"/>
              </p14:xfrm>
            </p:contentPart>
          </mc:Choice>
          <mc:Fallback>
            <p:pic>
              <p:nvPicPr>
                <p:cNvPr id="210" name="Freihand 209">
                  <a:extLst>
                    <a:ext uri="{FF2B5EF4-FFF2-40B4-BE49-F238E27FC236}">
                      <a16:creationId xmlns:a16="http://schemas.microsoft.com/office/drawing/2014/main" id="{EACCB8BB-EA85-4E9D-8CD8-8F072B1022A4}"/>
                    </a:ext>
                  </a:extLst>
                </p:cNvPr>
                <p:cNvPicPr/>
                <p:nvPr/>
              </p:nvPicPr>
              <p:blipFill>
                <a:blip r:embed="rId332"/>
                <a:stretch>
                  <a:fillRect/>
                </a:stretch>
              </p:blipFill>
              <p:spPr>
                <a:xfrm>
                  <a:off x="8473613" y="2854507"/>
                  <a:ext cx="2592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333">
              <p14:nvContentPartPr>
                <p14:cNvPr id="211" name="Freihand 210">
                  <a:extLst>
                    <a:ext uri="{FF2B5EF4-FFF2-40B4-BE49-F238E27FC236}">
                      <a16:creationId xmlns:a16="http://schemas.microsoft.com/office/drawing/2014/main" id="{E2D669C8-2073-46AA-A148-60EF2095F848}"/>
                    </a:ext>
                  </a:extLst>
                </p14:cNvPr>
                <p14:cNvContentPartPr/>
                <p14:nvPr/>
              </p14:nvContentPartPr>
              <p14:xfrm>
                <a:off x="8561093" y="2751187"/>
                <a:ext cx="87840" cy="181080"/>
              </p14:xfrm>
            </p:contentPart>
          </mc:Choice>
          <mc:Fallback>
            <p:pic>
              <p:nvPicPr>
                <p:cNvPr id="211" name="Freihand 210">
                  <a:extLst>
                    <a:ext uri="{FF2B5EF4-FFF2-40B4-BE49-F238E27FC236}">
                      <a16:creationId xmlns:a16="http://schemas.microsoft.com/office/drawing/2014/main" id="{E2D669C8-2073-46AA-A148-60EF2095F848}"/>
                    </a:ext>
                  </a:extLst>
                </p:cNvPr>
                <p:cNvPicPr/>
                <p:nvPr/>
              </p:nvPicPr>
              <p:blipFill>
                <a:blip r:embed="rId334"/>
                <a:stretch>
                  <a:fillRect/>
                </a:stretch>
              </p:blipFill>
              <p:spPr>
                <a:xfrm>
                  <a:off x="8556773" y="2746867"/>
                  <a:ext cx="9648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335">
              <p14:nvContentPartPr>
                <p14:cNvPr id="212" name="Freihand 211">
                  <a:extLst>
                    <a:ext uri="{FF2B5EF4-FFF2-40B4-BE49-F238E27FC236}">
                      <a16:creationId xmlns:a16="http://schemas.microsoft.com/office/drawing/2014/main" id="{0F736464-B667-4997-BA2D-6376CCF0C424}"/>
                    </a:ext>
                  </a:extLst>
                </p14:cNvPr>
                <p14:cNvContentPartPr/>
                <p14:nvPr/>
              </p14:nvContentPartPr>
              <p14:xfrm>
                <a:off x="8676653" y="2719507"/>
                <a:ext cx="73800" cy="203040"/>
              </p14:xfrm>
            </p:contentPart>
          </mc:Choice>
          <mc:Fallback>
            <p:pic>
              <p:nvPicPr>
                <p:cNvPr id="212" name="Freihand 211">
                  <a:extLst>
                    <a:ext uri="{FF2B5EF4-FFF2-40B4-BE49-F238E27FC236}">
                      <a16:creationId xmlns:a16="http://schemas.microsoft.com/office/drawing/2014/main" id="{0F736464-B667-4997-BA2D-6376CCF0C424}"/>
                    </a:ext>
                  </a:extLst>
                </p:cNvPr>
                <p:cNvPicPr/>
                <p:nvPr/>
              </p:nvPicPr>
              <p:blipFill>
                <a:blip r:embed="rId336"/>
                <a:stretch>
                  <a:fillRect/>
                </a:stretch>
              </p:blipFill>
              <p:spPr>
                <a:xfrm>
                  <a:off x="8672333" y="2715187"/>
                  <a:ext cx="82440" cy="211680"/>
                </a:xfrm>
                <a:prstGeom prst="rect">
                  <a:avLst/>
                </a:prstGeom>
              </p:spPr>
            </p:pic>
          </mc:Fallback>
        </mc:AlternateContent>
        <mc:AlternateContent xmlns:mc="http://schemas.openxmlformats.org/markup-compatibility/2006">
          <mc:Choice xmlns:p14="http://schemas.microsoft.com/office/powerpoint/2010/main" Requires="p14">
            <p:contentPart p14:bwMode="auto" r:id="rId337">
              <p14:nvContentPartPr>
                <p14:cNvPr id="213" name="Freihand 212">
                  <a:extLst>
                    <a:ext uri="{FF2B5EF4-FFF2-40B4-BE49-F238E27FC236}">
                      <a16:creationId xmlns:a16="http://schemas.microsoft.com/office/drawing/2014/main" id="{005FE8DC-AA82-400D-9223-A56BDB0D430A}"/>
                    </a:ext>
                  </a:extLst>
                </p14:cNvPr>
                <p14:cNvContentPartPr/>
                <p14:nvPr/>
              </p14:nvContentPartPr>
              <p14:xfrm>
                <a:off x="8937293" y="2847667"/>
                <a:ext cx="47880" cy="66240"/>
              </p14:xfrm>
            </p:contentPart>
          </mc:Choice>
          <mc:Fallback>
            <p:pic>
              <p:nvPicPr>
                <p:cNvPr id="213" name="Freihand 212">
                  <a:extLst>
                    <a:ext uri="{FF2B5EF4-FFF2-40B4-BE49-F238E27FC236}">
                      <a16:creationId xmlns:a16="http://schemas.microsoft.com/office/drawing/2014/main" id="{005FE8DC-AA82-400D-9223-A56BDB0D430A}"/>
                    </a:ext>
                  </a:extLst>
                </p:cNvPr>
                <p:cNvPicPr/>
                <p:nvPr/>
              </p:nvPicPr>
              <p:blipFill>
                <a:blip r:embed="rId338"/>
                <a:stretch>
                  <a:fillRect/>
                </a:stretch>
              </p:blipFill>
              <p:spPr>
                <a:xfrm>
                  <a:off x="8932973" y="2843347"/>
                  <a:ext cx="5652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339">
              <p14:nvContentPartPr>
                <p14:cNvPr id="214" name="Freihand 213">
                  <a:extLst>
                    <a:ext uri="{FF2B5EF4-FFF2-40B4-BE49-F238E27FC236}">
                      <a16:creationId xmlns:a16="http://schemas.microsoft.com/office/drawing/2014/main" id="{4765F619-CBAF-4246-9A00-4A88E3B4E763}"/>
                    </a:ext>
                  </a:extLst>
                </p14:cNvPr>
                <p14:cNvContentPartPr/>
                <p14:nvPr/>
              </p14:nvContentPartPr>
              <p14:xfrm>
                <a:off x="8886173" y="2862787"/>
                <a:ext cx="174960" cy="21600"/>
              </p14:xfrm>
            </p:contentPart>
          </mc:Choice>
          <mc:Fallback>
            <p:pic>
              <p:nvPicPr>
                <p:cNvPr id="214" name="Freihand 213">
                  <a:extLst>
                    <a:ext uri="{FF2B5EF4-FFF2-40B4-BE49-F238E27FC236}">
                      <a16:creationId xmlns:a16="http://schemas.microsoft.com/office/drawing/2014/main" id="{4765F619-CBAF-4246-9A00-4A88E3B4E763}"/>
                    </a:ext>
                  </a:extLst>
                </p:cNvPr>
                <p:cNvPicPr/>
                <p:nvPr/>
              </p:nvPicPr>
              <p:blipFill>
                <a:blip r:embed="rId340"/>
                <a:stretch>
                  <a:fillRect/>
                </a:stretch>
              </p:blipFill>
              <p:spPr>
                <a:xfrm>
                  <a:off x="8881853" y="2858467"/>
                  <a:ext cx="18360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341">
              <p14:nvContentPartPr>
                <p14:cNvPr id="215" name="Freihand 214">
                  <a:extLst>
                    <a:ext uri="{FF2B5EF4-FFF2-40B4-BE49-F238E27FC236}">
                      <a16:creationId xmlns:a16="http://schemas.microsoft.com/office/drawing/2014/main" id="{7AD41268-8152-452D-8116-FD8135D71F71}"/>
                    </a:ext>
                  </a:extLst>
                </p14:cNvPr>
                <p14:cNvContentPartPr/>
                <p14:nvPr/>
              </p14:nvContentPartPr>
              <p14:xfrm>
                <a:off x="9262373" y="2805907"/>
                <a:ext cx="105840" cy="97920"/>
              </p14:xfrm>
            </p:contentPart>
          </mc:Choice>
          <mc:Fallback>
            <p:pic>
              <p:nvPicPr>
                <p:cNvPr id="215" name="Freihand 214">
                  <a:extLst>
                    <a:ext uri="{FF2B5EF4-FFF2-40B4-BE49-F238E27FC236}">
                      <a16:creationId xmlns:a16="http://schemas.microsoft.com/office/drawing/2014/main" id="{7AD41268-8152-452D-8116-FD8135D71F71}"/>
                    </a:ext>
                  </a:extLst>
                </p:cNvPr>
                <p:cNvPicPr/>
                <p:nvPr/>
              </p:nvPicPr>
              <p:blipFill>
                <a:blip r:embed="rId342"/>
                <a:stretch>
                  <a:fillRect/>
                </a:stretch>
              </p:blipFill>
              <p:spPr>
                <a:xfrm>
                  <a:off x="9258053" y="2801587"/>
                  <a:ext cx="11448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343">
              <p14:nvContentPartPr>
                <p14:cNvPr id="216" name="Freihand 215">
                  <a:extLst>
                    <a:ext uri="{FF2B5EF4-FFF2-40B4-BE49-F238E27FC236}">
                      <a16:creationId xmlns:a16="http://schemas.microsoft.com/office/drawing/2014/main" id="{F123AA57-B908-4703-96A8-218A7332658C}"/>
                    </a:ext>
                  </a:extLst>
                </p14:cNvPr>
                <p14:cNvContentPartPr/>
                <p14:nvPr/>
              </p14:nvContentPartPr>
              <p14:xfrm>
                <a:off x="9304133" y="2716267"/>
                <a:ext cx="167400" cy="157320"/>
              </p14:xfrm>
            </p:contentPart>
          </mc:Choice>
          <mc:Fallback>
            <p:pic>
              <p:nvPicPr>
                <p:cNvPr id="216" name="Freihand 215">
                  <a:extLst>
                    <a:ext uri="{FF2B5EF4-FFF2-40B4-BE49-F238E27FC236}">
                      <a16:creationId xmlns:a16="http://schemas.microsoft.com/office/drawing/2014/main" id="{F123AA57-B908-4703-96A8-218A7332658C}"/>
                    </a:ext>
                  </a:extLst>
                </p:cNvPr>
                <p:cNvPicPr/>
                <p:nvPr/>
              </p:nvPicPr>
              <p:blipFill>
                <a:blip r:embed="rId344"/>
                <a:stretch>
                  <a:fillRect/>
                </a:stretch>
              </p:blipFill>
              <p:spPr>
                <a:xfrm>
                  <a:off x="9299813" y="2711947"/>
                  <a:ext cx="17604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345">
              <p14:nvContentPartPr>
                <p14:cNvPr id="217" name="Freihand 216">
                  <a:extLst>
                    <a:ext uri="{FF2B5EF4-FFF2-40B4-BE49-F238E27FC236}">
                      <a16:creationId xmlns:a16="http://schemas.microsoft.com/office/drawing/2014/main" id="{5D51E42D-131D-4C49-B3FE-A253F802ED88}"/>
                    </a:ext>
                  </a:extLst>
                </p14:cNvPr>
                <p14:cNvContentPartPr/>
                <p14:nvPr/>
              </p14:nvContentPartPr>
              <p14:xfrm>
                <a:off x="9551813" y="2697187"/>
                <a:ext cx="60480" cy="249120"/>
              </p14:xfrm>
            </p:contentPart>
          </mc:Choice>
          <mc:Fallback>
            <p:pic>
              <p:nvPicPr>
                <p:cNvPr id="217" name="Freihand 216">
                  <a:extLst>
                    <a:ext uri="{FF2B5EF4-FFF2-40B4-BE49-F238E27FC236}">
                      <a16:creationId xmlns:a16="http://schemas.microsoft.com/office/drawing/2014/main" id="{5D51E42D-131D-4C49-B3FE-A253F802ED88}"/>
                    </a:ext>
                  </a:extLst>
                </p:cNvPr>
                <p:cNvPicPr/>
                <p:nvPr/>
              </p:nvPicPr>
              <p:blipFill>
                <a:blip r:embed="rId346"/>
                <a:stretch>
                  <a:fillRect/>
                </a:stretch>
              </p:blipFill>
              <p:spPr>
                <a:xfrm>
                  <a:off x="9547493" y="2692867"/>
                  <a:ext cx="69120" cy="257760"/>
                </a:xfrm>
                <a:prstGeom prst="rect">
                  <a:avLst/>
                </a:prstGeom>
              </p:spPr>
            </p:pic>
          </mc:Fallback>
        </mc:AlternateContent>
        <mc:AlternateContent xmlns:mc="http://schemas.openxmlformats.org/markup-compatibility/2006">
          <mc:Choice xmlns:p14="http://schemas.microsoft.com/office/powerpoint/2010/main" Requires="p14">
            <p:contentPart p14:bwMode="auto" r:id="rId347">
              <p14:nvContentPartPr>
                <p14:cNvPr id="220" name="Freihand 219">
                  <a:extLst>
                    <a:ext uri="{FF2B5EF4-FFF2-40B4-BE49-F238E27FC236}">
                      <a16:creationId xmlns:a16="http://schemas.microsoft.com/office/drawing/2014/main" id="{0CBD08A5-FF9B-4708-8F8C-9FE5AF43A79F}"/>
                    </a:ext>
                  </a:extLst>
                </p14:cNvPr>
                <p14:cNvContentPartPr/>
                <p14:nvPr/>
              </p14:nvContentPartPr>
              <p14:xfrm>
                <a:off x="9697253" y="2741827"/>
                <a:ext cx="82080" cy="132120"/>
              </p14:xfrm>
            </p:contentPart>
          </mc:Choice>
          <mc:Fallback>
            <p:pic>
              <p:nvPicPr>
                <p:cNvPr id="220" name="Freihand 219">
                  <a:extLst>
                    <a:ext uri="{FF2B5EF4-FFF2-40B4-BE49-F238E27FC236}">
                      <a16:creationId xmlns:a16="http://schemas.microsoft.com/office/drawing/2014/main" id="{0CBD08A5-FF9B-4708-8F8C-9FE5AF43A79F}"/>
                    </a:ext>
                  </a:extLst>
                </p:cNvPr>
                <p:cNvPicPr/>
                <p:nvPr/>
              </p:nvPicPr>
              <p:blipFill>
                <a:blip r:embed="rId348"/>
                <a:stretch>
                  <a:fillRect/>
                </a:stretch>
              </p:blipFill>
              <p:spPr>
                <a:xfrm>
                  <a:off x="9692933" y="2737507"/>
                  <a:ext cx="9072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349">
              <p14:nvContentPartPr>
                <p14:cNvPr id="221" name="Freihand 220">
                  <a:extLst>
                    <a:ext uri="{FF2B5EF4-FFF2-40B4-BE49-F238E27FC236}">
                      <a16:creationId xmlns:a16="http://schemas.microsoft.com/office/drawing/2014/main" id="{AD5CEA8A-D438-4BEC-A734-9D1782F1BA63}"/>
                    </a:ext>
                  </a:extLst>
                </p14:cNvPr>
                <p14:cNvContentPartPr/>
                <p14:nvPr/>
              </p14:nvContentPartPr>
              <p14:xfrm>
                <a:off x="9642893" y="2675227"/>
                <a:ext cx="162360" cy="29520"/>
              </p14:xfrm>
            </p:contentPart>
          </mc:Choice>
          <mc:Fallback>
            <p:pic>
              <p:nvPicPr>
                <p:cNvPr id="221" name="Freihand 220">
                  <a:extLst>
                    <a:ext uri="{FF2B5EF4-FFF2-40B4-BE49-F238E27FC236}">
                      <a16:creationId xmlns:a16="http://schemas.microsoft.com/office/drawing/2014/main" id="{AD5CEA8A-D438-4BEC-A734-9D1782F1BA63}"/>
                    </a:ext>
                  </a:extLst>
                </p:cNvPr>
                <p:cNvPicPr/>
                <p:nvPr/>
              </p:nvPicPr>
              <p:blipFill>
                <a:blip r:embed="rId350"/>
                <a:stretch>
                  <a:fillRect/>
                </a:stretch>
              </p:blipFill>
              <p:spPr>
                <a:xfrm>
                  <a:off x="9638573" y="2670907"/>
                  <a:ext cx="17100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351">
              <p14:nvContentPartPr>
                <p14:cNvPr id="223" name="Freihand 222">
                  <a:extLst>
                    <a:ext uri="{FF2B5EF4-FFF2-40B4-BE49-F238E27FC236}">
                      <a16:creationId xmlns:a16="http://schemas.microsoft.com/office/drawing/2014/main" id="{FE4B9DF6-48F5-45D6-A9F7-0B3B6BB2412F}"/>
                    </a:ext>
                  </a:extLst>
                </p14:cNvPr>
                <p14:cNvContentPartPr/>
                <p14:nvPr/>
              </p14:nvContentPartPr>
              <p14:xfrm>
                <a:off x="9929813" y="2814907"/>
                <a:ext cx="114840" cy="8280"/>
              </p14:xfrm>
            </p:contentPart>
          </mc:Choice>
          <mc:Fallback>
            <p:pic>
              <p:nvPicPr>
                <p:cNvPr id="223" name="Freihand 222">
                  <a:extLst>
                    <a:ext uri="{FF2B5EF4-FFF2-40B4-BE49-F238E27FC236}">
                      <a16:creationId xmlns:a16="http://schemas.microsoft.com/office/drawing/2014/main" id="{FE4B9DF6-48F5-45D6-A9F7-0B3B6BB2412F}"/>
                    </a:ext>
                  </a:extLst>
                </p:cNvPr>
                <p:cNvPicPr/>
                <p:nvPr/>
              </p:nvPicPr>
              <p:blipFill>
                <a:blip r:embed="rId352"/>
                <a:stretch>
                  <a:fillRect/>
                </a:stretch>
              </p:blipFill>
              <p:spPr>
                <a:xfrm>
                  <a:off x="9925493" y="2810587"/>
                  <a:ext cx="12348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353">
              <p14:nvContentPartPr>
                <p14:cNvPr id="225" name="Freihand 224">
                  <a:extLst>
                    <a:ext uri="{FF2B5EF4-FFF2-40B4-BE49-F238E27FC236}">
                      <a16:creationId xmlns:a16="http://schemas.microsoft.com/office/drawing/2014/main" id="{3012C7FB-3F5E-443D-A782-DD9E44D873C5}"/>
                    </a:ext>
                  </a:extLst>
                </p14:cNvPr>
                <p14:cNvContentPartPr/>
                <p14:nvPr/>
              </p14:nvContentPartPr>
              <p14:xfrm>
                <a:off x="10205933" y="2731387"/>
                <a:ext cx="100080" cy="131760"/>
              </p14:xfrm>
            </p:contentPart>
          </mc:Choice>
          <mc:Fallback>
            <p:pic>
              <p:nvPicPr>
                <p:cNvPr id="225" name="Freihand 224">
                  <a:extLst>
                    <a:ext uri="{FF2B5EF4-FFF2-40B4-BE49-F238E27FC236}">
                      <a16:creationId xmlns:a16="http://schemas.microsoft.com/office/drawing/2014/main" id="{3012C7FB-3F5E-443D-A782-DD9E44D873C5}"/>
                    </a:ext>
                  </a:extLst>
                </p:cNvPr>
                <p:cNvPicPr/>
                <p:nvPr/>
              </p:nvPicPr>
              <p:blipFill>
                <a:blip r:embed="rId354"/>
                <a:stretch>
                  <a:fillRect/>
                </a:stretch>
              </p:blipFill>
              <p:spPr>
                <a:xfrm>
                  <a:off x="10201613" y="2727067"/>
                  <a:ext cx="10872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355">
              <p14:nvContentPartPr>
                <p14:cNvPr id="226" name="Freihand 225">
                  <a:extLst>
                    <a:ext uri="{FF2B5EF4-FFF2-40B4-BE49-F238E27FC236}">
                      <a16:creationId xmlns:a16="http://schemas.microsoft.com/office/drawing/2014/main" id="{A54BA204-F79B-43EA-9418-3AE95295FDDD}"/>
                    </a:ext>
                  </a:extLst>
                </p14:cNvPr>
                <p14:cNvContentPartPr/>
                <p14:nvPr/>
              </p14:nvContentPartPr>
              <p14:xfrm>
                <a:off x="10359653" y="2812387"/>
                <a:ext cx="29160" cy="14040"/>
              </p14:xfrm>
            </p:contentPart>
          </mc:Choice>
          <mc:Fallback>
            <p:pic>
              <p:nvPicPr>
                <p:cNvPr id="226" name="Freihand 225">
                  <a:extLst>
                    <a:ext uri="{FF2B5EF4-FFF2-40B4-BE49-F238E27FC236}">
                      <a16:creationId xmlns:a16="http://schemas.microsoft.com/office/drawing/2014/main" id="{A54BA204-F79B-43EA-9418-3AE95295FDDD}"/>
                    </a:ext>
                  </a:extLst>
                </p:cNvPr>
                <p:cNvPicPr/>
                <p:nvPr/>
              </p:nvPicPr>
              <p:blipFill>
                <a:blip r:embed="rId356"/>
                <a:stretch>
                  <a:fillRect/>
                </a:stretch>
              </p:blipFill>
              <p:spPr>
                <a:xfrm>
                  <a:off x="10355333" y="2808067"/>
                  <a:ext cx="3780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357">
              <p14:nvContentPartPr>
                <p14:cNvPr id="227" name="Freihand 226">
                  <a:extLst>
                    <a:ext uri="{FF2B5EF4-FFF2-40B4-BE49-F238E27FC236}">
                      <a16:creationId xmlns:a16="http://schemas.microsoft.com/office/drawing/2014/main" id="{9F1E9310-4D54-482E-8C02-3B7A52B69B96}"/>
                    </a:ext>
                  </a:extLst>
                </p14:cNvPr>
                <p14:cNvContentPartPr/>
                <p14:nvPr/>
              </p14:nvContentPartPr>
              <p14:xfrm>
                <a:off x="10450733" y="2708707"/>
                <a:ext cx="93240" cy="223200"/>
              </p14:xfrm>
            </p:contentPart>
          </mc:Choice>
          <mc:Fallback>
            <p:pic>
              <p:nvPicPr>
                <p:cNvPr id="227" name="Freihand 226">
                  <a:extLst>
                    <a:ext uri="{FF2B5EF4-FFF2-40B4-BE49-F238E27FC236}">
                      <a16:creationId xmlns:a16="http://schemas.microsoft.com/office/drawing/2014/main" id="{9F1E9310-4D54-482E-8C02-3B7A52B69B96}"/>
                    </a:ext>
                  </a:extLst>
                </p:cNvPr>
                <p:cNvPicPr/>
                <p:nvPr/>
              </p:nvPicPr>
              <p:blipFill>
                <a:blip r:embed="rId358"/>
                <a:stretch>
                  <a:fillRect/>
                </a:stretch>
              </p:blipFill>
              <p:spPr>
                <a:xfrm>
                  <a:off x="10446413" y="2704387"/>
                  <a:ext cx="10188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359">
              <p14:nvContentPartPr>
                <p14:cNvPr id="228" name="Freihand 227">
                  <a:extLst>
                    <a:ext uri="{FF2B5EF4-FFF2-40B4-BE49-F238E27FC236}">
                      <a16:creationId xmlns:a16="http://schemas.microsoft.com/office/drawing/2014/main" id="{FAA27A29-53CC-4521-89D5-A50A3EC827B8}"/>
                    </a:ext>
                  </a:extLst>
                </p14:cNvPr>
                <p14:cNvContentPartPr/>
                <p14:nvPr/>
              </p14:nvContentPartPr>
              <p14:xfrm>
                <a:off x="10651613" y="2806627"/>
                <a:ext cx="109800" cy="5400"/>
              </p14:xfrm>
            </p:contentPart>
          </mc:Choice>
          <mc:Fallback>
            <p:pic>
              <p:nvPicPr>
                <p:cNvPr id="228" name="Freihand 227">
                  <a:extLst>
                    <a:ext uri="{FF2B5EF4-FFF2-40B4-BE49-F238E27FC236}">
                      <a16:creationId xmlns:a16="http://schemas.microsoft.com/office/drawing/2014/main" id="{FAA27A29-53CC-4521-89D5-A50A3EC827B8}"/>
                    </a:ext>
                  </a:extLst>
                </p:cNvPr>
                <p:cNvPicPr/>
                <p:nvPr/>
              </p:nvPicPr>
              <p:blipFill>
                <a:blip r:embed="rId360"/>
                <a:stretch>
                  <a:fillRect/>
                </a:stretch>
              </p:blipFill>
              <p:spPr>
                <a:xfrm>
                  <a:off x="10647293" y="2802307"/>
                  <a:ext cx="11844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361">
              <p14:nvContentPartPr>
                <p14:cNvPr id="230" name="Freihand 229">
                  <a:extLst>
                    <a:ext uri="{FF2B5EF4-FFF2-40B4-BE49-F238E27FC236}">
                      <a16:creationId xmlns:a16="http://schemas.microsoft.com/office/drawing/2014/main" id="{599DF3E7-9A5B-4A8E-9E6F-B16063B20987}"/>
                    </a:ext>
                  </a:extLst>
                </p14:cNvPr>
                <p14:cNvContentPartPr/>
                <p14:nvPr/>
              </p14:nvContentPartPr>
              <p14:xfrm>
                <a:off x="10914053" y="2548867"/>
                <a:ext cx="96840" cy="106920"/>
              </p14:xfrm>
            </p:contentPart>
          </mc:Choice>
          <mc:Fallback>
            <p:pic>
              <p:nvPicPr>
                <p:cNvPr id="230" name="Freihand 229">
                  <a:extLst>
                    <a:ext uri="{FF2B5EF4-FFF2-40B4-BE49-F238E27FC236}">
                      <a16:creationId xmlns:a16="http://schemas.microsoft.com/office/drawing/2014/main" id="{599DF3E7-9A5B-4A8E-9E6F-B16063B20987}"/>
                    </a:ext>
                  </a:extLst>
                </p:cNvPr>
                <p:cNvPicPr/>
                <p:nvPr/>
              </p:nvPicPr>
              <p:blipFill>
                <a:blip r:embed="rId362"/>
                <a:stretch>
                  <a:fillRect/>
                </a:stretch>
              </p:blipFill>
              <p:spPr>
                <a:xfrm>
                  <a:off x="10909733" y="2544547"/>
                  <a:ext cx="10548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363">
              <p14:nvContentPartPr>
                <p14:cNvPr id="231" name="Freihand 230">
                  <a:extLst>
                    <a:ext uri="{FF2B5EF4-FFF2-40B4-BE49-F238E27FC236}">
                      <a16:creationId xmlns:a16="http://schemas.microsoft.com/office/drawing/2014/main" id="{2F46A541-3E1A-4A00-9DE0-AD742E98249D}"/>
                    </a:ext>
                  </a:extLst>
                </p14:cNvPr>
                <p14:cNvContentPartPr/>
                <p14:nvPr/>
              </p14:nvContentPartPr>
              <p14:xfrm>
                <a:off x="10840253" y="2673787"/>
                <a:ext cx="371520" cy="32400"/>
              </p14:xfrm>
            </p:contentPart>
          </mc:Choice>
          <mc:Fallback>
            <p:pic>
              <p:nvPicPr>
                <p:cNvPr id="231" name="Freihand 230">
                  <a:extLst>
                    <a:ext uri="{FF2B5EF4-FFF2-40B4-BE49-F238E27FC236}">
                      <a16:creationId xmlns:a16="http://schemas.microsoft.com/office/drawing/2014/main" id="{2F46A541-3E1A-4A00-9DE0-AD742E98249D}"/>
                    </a:ext>
                  </a:extLst>
                </p:cNvPr>
                <p:cNvPicPr/>
                <p:nvPr/>
              </p:nvPicPr>
              <p:blipFill>
                <a:blip r:embed="rId364"/>
                <a:stretch>
                  <a:fillRect/>
                </a:stretch>
              </p:blipFill>
              <p:spPr>
                <a:xfrm>
                  <a:off x="10835933" y="2669467"/>
                  <a:ext cx="38016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365">
              <p14:nvContentPartPr>
                <p14:cNvPr id="232" name="Freihand 231">
                  <a:extLst>
                    <a:ext uri="{FF2B5EF4-FFF2-40B4-BE49-F238E27FC236}">
                      <a16:creationId xmlns:a16="http://schemas.microsoft.com/office/drawing/2014/main" id="{9FDE56CE-A5A7-46CC-BD2E-36549277AC46}"/>
                    </a:ext>
                  </a:extLst>
                </p14:cNvPr>
                <p14:cNvContentPartPr/>
                <p14:nvPr/>
              </p14:nvContentPartPr>
              <p14:xfrm>
                <a:off x="10919813" y="2810227"/>
                <a:ext cx="360" cy="360"/>
              </p14:xfrm>
            </p:contentPart>
          </mc:Choice>
          <mc:Fallback>
            <p:pic>
              <p:nvPicPr>
                <p:cNvPr id="232" name="Freihand 231">
                  <a:extLst>
                    <a:ext uri="{FF2B5EF4-FFF2-40B4-BE49-F238E27FC236}">
                      <a16:creationId xmlns:a16="http://schemas.microsoft.com/office/drawing/2014/main" id="{9FDE56CE-A5A7-46CC-BD2E-36549277AC46}"/>
                    </a:ext>
                  </a:extLst>
                </p:cNvPr>
                <p:cNvPicPr/>
                <p:nvPr/>
              </p:nvPicPr>
              <p:blipFill>
                <a:blip r:embed="rId93"/>
                <a:stretch>
                  <a:fillRect/>
                </a:stretch>
              </p:blipFill>
              <p:spPr>
                <a:xfrm>
                  <a:off x="10915493" y="28059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233" name="Freihand 232">
                  <a:extLst>
                    <a:ext uri="{FF2B5EF4-FFF2-40B4-BE49-F238E27FC236}">
                      <a16:creationId xmlns:a16="http://schemas.microsoft.com/office/drawing/2014/main" id="{D1BA3D06-A984-4656-AD21-450860D99FE5}"/>
                    </a:ext>
                  </a:extLst>
                </p14:cNvPr>
                <p14:cNvContentPartPr/>
                <p14:nvPr/>
              </p14:nvContentPartPr>
              <p14:xfrm>
                <a:off x="10919813" y="2767387"/>
                <a:ext cx="164520" cy="50040"/>
              </p14:xfrm>
            </p:contentPart>
          </mc:Choice>
          <mc:Fallback>
            <p:pic>
              <p:nvPicPr>
                <p:cNvPr id="233" name="Freihand 232">
                  <a:extLst>
                    <a:ext uri="{FF2B5EF4-FFF2-40B4-BE49-F238E27FC236}">
                      <a16:creationId xmlns:a16="http://schemas.microsoft.com/office/drawing/2014/main" id="{D1BA3D06-A984-4656-AD21-450860D99FE5}"/>
                    </a:ext>
                  </a:extLst>
                </p:cNvPr>
                <p:cNvPicPr/>
                <p:nvPr/>
              </p:nvPicPr>
              <p:blipFill>
                <a:blip r:embed="rId367"/>
                <a:stretch>
                  <a:fillRect/>
                </a:stretch>
              </p:blipFill>
              <p:spPr>
                <a:xfrm>
                  <a:off x="10915493" y="2763067"/>
                  <a:ext cx="173160" cy="5868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234" name="Freihand 233">
                  <a:extLst>
                    <a:ext uri="{FF2B5EF4-FFF2-40B4-BE49-F238E27FC236}">
                      <a16:creationId xmlns:a16="http://schemas.microsoft.com/office/drawing/2014/main" id="{D7EBF427-E20E-4229-A084-9E60574B51E0}"/>
                    </a:ext>
                  </a:extLst>
                </p14:cNvPr>
                <p14:cNvContentPartPr/>
                <p14:nvPr/>
              </p14:nvContentPartPr>
              <p14:xfrm>
                <a:off x="10948973" y="2811307"/>
                <a:ext cx="153360" cy="39240"/>
              </p14:xfrm>
            </p:contentPart>
          </mc:Choice>
          <mc:Fallback>
            <p:pic>
              <p:nvPicPr>
                <p:cNvPr id="234" name="Freihand 233">
                  <a:extLst>
                    <a:ext uri="{FF2B5EF4-FFF2-40B4-BE49-F238E27FC236}">
                      <a16:creationId xmlns:a16="http://schemas.microsoft.com/office/drawing/2014/main" id="{D7EBF427-E20E-4229-A084-9E60574B51E0}"/>
                    </a:ext>
                  </a:extLst>
                </p:cNvPr>
                <p:cNvPicPr/>
                <p:nvPr/>
              </p:nvPicPr>
              <p:blipFill>
                <a:blip r:embed="rId369"/>
                <a:stretch>
                  <a:fillRect/>
                </a:stretch>
              </p:blipFill>
              <p:spPr>
                <a:xfrm>
                  <a:off x="10944653" y="2806987"/>
                  <a:ext cx="16200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235" name="Freihand 234">
                  <a:extLst>
                    <a:ext uri="{FF2B5EF4-FFF2-40B4-BE49-F238E27FC236}">
                      <a16:creationId xmlns:a16="http://schemas.microsoft.com/office/drawing/2014/main" id="{615E5FC4-80B6-4F86-9E0E-196C0885FA55}"/>
                    </a:ext>
                  </a:extLst>
                </p14:cNvPr>
                <p14:cNvContentPartPr/>
                <p14:nvPr/>
              </p14:nvContentPartPr>
              <p14:xfrm>
                <a:off x="10986053" y="2881867"/>
                <a:ext cx="93240" cy="108720"/>
              </p14:xfrm>
            </p:contentPart>
          </mc:Choice>
          <mc:Fallback>
            <p:pic>
              <p:nvPicPr>
                <p:cNvPr id="235" name="Freihand 234">
                  <a:extLst>
                    <a:ext uri="{FF2B5EF4-FFF2-40B4-BE49-F238E27FC236}">
                      <a16:creationId xmlns:a16="http://schemas.microsoft.com/office/drawing/2014/main" id="{615E5FC4-80B6-4F86-9E0E-196C0885FA55}"/>
                    </a:ext>
                  </a:extLst>
                </p:cNvPr>
                <p:cNvPicPr/>
                <p:nvPr/>
              </p:nvPicPr>
              <p:blipFill>
                <a:blip r:embed="rId371"/>
                <a:stretch>
                  <a:fillRect/>
                </a:stretch>
              </p:blipFill>
              <p:spPr>
                <a:xfrm>
                  <a:off x="10981733" y="2877547"/>
                  <a:ext cx="10188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237" name="Freihand 236">
                  <a:extLst>
                    <a:ext uri="{FF2B5EF4-FFF2-40B4-BE49-F238E27FC236}">
                      <a16:creationId xmlns:a16="http://schemas.microsoft.com/office/drawing/2014/main" id="{F425687E-6E26-4A75-B676-D827F35AD067}"/>
                    </a:ext>
                  </a:extLst>
                </p14:cNvPr>
                <p14:cNvContentPartPr/>
                <p14:nvPr/>
              </p14:nvContentPartPr>
              <p14:xfrm>
                <a:off x="11319053" y="2715547"/>
                <a:ext cx="128880" cy="69480"/>
              </p14:xfrm>
            </p:contentPart>
          </mc:Choice>
          <mc:Fallback>
            <p:pic>
              <p:nvPicPr>
                <p:cNvPr id="237" name="Freihand 236">
                  <a:extLst>
                    <a:ext uri="{FF2B5EF4-FFF2-40B4-BE49-F238E27FC236}">
                      <a16:creationId xmlns:a16="http://schemas.microsoft.com/office/drawing/2014/main" id="{F425687E-6E26-4A75-B676-D827F35AD067}"/>
                    </a:ext>
                  </a:extLst>
                </p:cNvPr>
                <p:cNvPicPr/>
                <p:nvPr/>
              </p:nvPicPr>
              <p:blipFill>
                <a:blip r:embed="rId373"/>
                <a:stretch>
                  <a:fillRect/>
                </a:stretch>
              </p:blipFill>
              <p:spPr>
                <a:xfrm>
                  <a:off x="11314733" y="2711227"/>
                  <a:ext cx="13752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238" name="Freihand 237">
                  <a:extLst>
                    <a:ext uri="{FF2B5EF4-FFF2-40B4-BE49-F238E27FC236}">
                      <a16:creationId xmlns:a16="http://schemas.microsoft.com/office/drawing/2014/main" id="{FDC3ECC5-7A9D-433A-9551-7CF6EB52AF9D}"/>
                    </a:ext>
                  </a:extLst>
                </p14:cNvPr>
                <p14:cNvContentPartPr/>
                <p14:nvPr/>
              </p14:nvContentPartPr>
              <p14:xfrm>
                <a:off x="11462693" y="2602507"/>
                <a:ext cx="124920" cy="298080"/>
              </p14:xfrm>
            </p:contentPart>
          </mc:Choice>
          <mc:Fallback>
            <p:pic>
              <p:nvPicPr>
                <p:cNvPr id="238" name="Freihand 237">
                  <a:extLst>
                    <a:ext uri="{FF2B5EF4-FFF2-40B4-BE49-F238E27FC236}">
                      <a16:creationId xmlns:a16="http://schemas.microsoft.com/office/drawing/2014/main" id="{FDC3ECC5-7A9D-433A-9551-7CF6EB52AF9D}"/>
                    </a:ext>
                  </a:extLst>
                </p:cNvPr>
                <p:cNvPicPr/>
                <p:nvPr/>
              </p:nvPicPr>
              <p:blipFill>
                <a:blip r:embed="rId375"/>
                <a:stretch>
                  <a:fillRect/>
                </a:stretch>
              </p:blipFill>
              <p:spPr>
                <a:xfrm>
                  <a:off x="11458373" y="2598187"/>
                  <a:ext cx="133560" cy="30672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240" name="Freihand 239">
                  <a:extLst>
                    <a:ext uri="{FF2B5EF4-FFF2-40B4-BE49-F238E27FC236}">
                      <a16:creationId xmlns:a16="http://schemas.microsoft.com/office/drawing/2014/main" id="{33A34A5E-F610-493A-894B-1869B147A1FD}"/>
                    </a:ext>
                  </a:extLst>
                </p14:cNvPr>
                <p14:cNvContentPartPr/>
                <p14:nvPr/>
              </p14:nvContentPartPr>
              <p14:xfrm>
                <a:off x="8867813" y="3127387"/>
                <a:ext cx="6840" cy="45360"/>
              </p14:xfrm>
            </p:contentPart>
          </mc:Choice>
          <mc:Fallback>
            <p:pic>
              <p:nvPicPr>
                <p:cNvPr id="240" name="Freihand 239">
                  <a:extLst>
                    <a:ext uri="{FF2B5EF4-FFF2-40B4-BE49-F238E27FC236}">
                      <a16:creationId xmlns:a16="http://schemas.microsoft.com/office/drawing/2014/main" id="{33A34A5E-F610-493A-894B-1869B147A1FD}"/>
                    </a:ext>
                  </a:extLst>
                </p:cNvPr>
                <p:cNvPicPr/>
                <p:nvPr/>
              </p:nvPicPr>
              <p:blipFill>
                <a:blip r:embed="rId377"/>
                <a:stretch>
                  <a:fillRect/>
                </a:stretch>
              </p:blipFill>
              <p:spPr>
                <a:xfrm>
                  <a:off x="8863493" y="3123067"/>
                  <a:ext cx="1548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241" name="Freihand 240">
                  <a:extLst>
                    <a:ext uri="{FF2B5EF4-FFF2-40B4-BE49-F238E27FC236}">
                      <a16:creationId xmlns:a16="http://schemas.microsoft.com/office/drawing/2014/main" id="{232B0C16-F995-4856-A0C0-ECADA37C8872}"/>
                    </a:ext>
                  </a:extLst>
                </p14:cNvPr>
                <p14:cNvContentPartPr/>
                <p14:nvPr/>
              </p14:nvContentPartPr>
              <p14:xfrm>
                <a:off x="8869613" y="3318547"/>
                <a:ext cx="26280" cy="108360"/>
              </p14:xfrm>
            </p:contentPart>
          </mc:Choice>
          <mc:Fallback>
            <p:pic>
              <p:nvPicPr>
                <p:cNvPr id="241" name="Freihand 240">
                  <a:extLst>
                    <a:ext uri="{FF2B5EF4-FFF2-40B4-BE49-F238E27FC236}">
                      <a16:creationId xmlns:a16="http://schemas.microsoft.com/office/drawing/2014/main" id="{232B0C16-F995-4856-A0C0-ECADA37C8872}"/>
                    </a:ext>
                  </a:extLst>
                </p:cNvPr>
                <p:cNvPicPr/>
                <p:nvPr/>
              </p:nvPicPr>
              <p:blipFill>
                <a:blip r:embed="rId379"/>
                <a:stretch>
                  <a:fillRect/>
                </a:stretch>
              </p:blipFill>
              <p:spPr>
                <a:xfrm>
                  <a:off x="8865293" y="3314227"/>
                  <a:ext cx="3492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242" name="Freihand 241">
                  <a:extLst>
                    <a:ext uri="{FF2B5EF4-FFF2-40B4-BE49-F238E27FC236}">
                      <a16:creationId xmlns:a16="http://schemas.microsoft.com/office/drawing/2014/main" id="{1E2BAF2F-F6A9-42DB-8974-7AFD4CF828E9}"/>
                    </a:ext>
                  </a:extLst>
                </p14:cNvPr>
                <p14:cNvContentPartPr/>
                <p14:nvPr/>
              </p14:nvContentPartPr>
              <p14:xfrm>
                <a:off x="8296493" y="3582787"/>
                <a:ext cx="93600" cy="276480"/>
              </p14:xfrm>
            </p:contentPart>
          </mc:Choice>
          <mc:Fallback>
            <p:pic>
              <p:nvPicPr>
                <p:cNvPr id="242" name="Freihand 241">
                  <a:extLst>
                    <a:ext uri="{FF2B5EF4-FFF2-40B4-BE49-F238E27FC236}">
                      <a16:creationId xmlns:a16="http://schemas.microsoft.com/office/drawing/2014/main" id="{1E2BAF2F-F6A9-42DB-8974-7AFD4CF828E9}"/>
                    </a:ext>
                  </a:extLst>
                </p:cNvPr>
                <p:cNvPicPr/>
                <p:nvPr/>
              </p:nvPicPr>
              <p:blipFill>
                <a:blip r:embed="rId381"/>
                <a:stretch>
                  <a:fillRect/>
                </a:stretch>
              </p:blipFill>
              <p:spPr>
                <a:xfrm>
                  <a:off x="8292173" y="3578467"/>
                  <a:ext cx="102240" cy="28512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243" name="Freihand 242">
                  <a:extLst>
                    <a:ext uri="{FF2B5EF4-FFF2-40B4-BE49-F238E27FC236}">
                      <a16:creationId xmlns:a16="http://schemas.microsoft.com/office/drawing/2014/main" id="{8DEF25C0-E032-45B2-B353-205DEFAFCE49}"/>
                    </a:ext>
                  </a:extLst>
                </p14:cNvPr>
                <p14:cNvContentPartPr/>
                <p14:nvPr/>
              </p14:nvContentPartPr>
              <p14:xfrm>
                <a:off x="8258333" y="3721747"/>
                <a:ext cx="143640" cy="48960"/>
              </p14:xfrm>
            </p:contentPart>
          </mc:Choice>
          <mc:Fallback>
            <p:pic>
              <p:nvPicPr>
                <p:cNvPr id="243" name="Freihand 242">
                  <a:extLst>
                    <a:ext uri="{FF2B5EF4-FFF2-40B4-BE49-F238E27FC236}">
                      <a16:creationId xmlns:a16="http://schemas.microsoft.com/office/drawing/2014/main" id="{8DEF25C0-E032-45B2-B353-205DEFAFCE49}"/>
                    </a:ext>
                  </a:extLst>
                </p:cNvPr>
                <p:cNvPicPr/>
                <p:nvPr/>
              </p:nvPicPr>
              <p:blipFill>
                <a:blip r:embed="rId383"/>
                <a:stretch>
                  <a:fillRect/>
                </a:stretch>
              </p:blipFill>
              <p:spPr>
                <a:xfrm>
                  <a:off x="8254013" y="3717427"/>
                  <a:ext cx="152280" cy="5760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244" name="Freihand 243">
                  <a:extLst>
                    <a:ext uri="{FF2B5EF4-FFF2-40B4-BE49-F238E27FC236}">
                      <a16:creationId xmlns:a16="http://schemas.microsoft.com/office/drawing/2014/main" id="{4B48F2CF-BFFC-4F5C-9C7F-265F8A0D5D4D}"/>
                    </a:ext>
                  </a:extLst>
                </p14:cNvPr>
                <p14:cNvContentPartPr/>
                <p14:nvPr/>
              </p14:nvContentPartPr>
              <p14:xfrm>
                <a:off x="8475773" y="3564787"/>
                <a:ext cx="147960" cy="264240"/>
              </p14:xfrm>
            </p:contentPart>
          </mc:Choice>
          <mc:Fallback>
            <p:pic>
              <p:nvPicPr>
                <p:cNvPr id="244" name="Freihand 243">
                  <a:extLst>
                    <a:ext uri="{FF2B5EF4-FFF2-40B4-BE49-F238E27FC236}">
                      <a16:creationId xmlns:a16="http://schemas.microsoft.com/office/drawing/2014/main" id="{4B48F2CF-BFFC-4F5C-9C7F-265F8A0D5D4D}"/>
                    </a:ext>
                  </a:extLst>
                </p:cNvPr>
                <p:cNvPicPr/>
                <p:nvPr/>
              </p:nvPicPr>
              <p:blipFill>
                <a:blip r:embed="rId385"/>
                <a:stretch>
                  <a:fillRect/>
                </a:stretch>
              </p:blipFill>
              <p:spPr>
                <a:xfrm>
                  <a:off x="8471453" y="3560467"/>
                  <a:ext cx="156600" cy="272880"/>
                </a:xfrm>
                <a:prstGeom prst="rect">
                  <a:avLst/>
                </a:prstGeom>
              </p:spPr>
            </p:pic>
          </mc:Fallback>
        </mc:AlternateContent>
        <mc:AlternateContent xmlns:mc="http://schemas.openxmlformats.org/markup-compatibility/2006">
          <mc:Choice xmlns:p14="http://schemas.microsoft.com/office/powerpoint/2010/main" Requires="p14">
            <p:contentPart p14:bwMode="auto" r:id="rId386">
              <p14:nvContentPartPr>
                <p14:cNvPr id="246" name="Freihand 245">
                  <a:extLst>
                    <a:ext uri="{FF2B5EF4-FFF2-40B4-BE49-F238E27FC236}">
                      <a16:creationId xmlns:a16="http://schemas.microsoft.com/office/drawing/2014/main" id="{786A6A28-9465-466A-AE1F-B6866704DE5A}"/>
                    </a:ext>
                  </a:extLst>
                </p14:cNvPr>
                <p14:cNvContentPartPr/>
                <p14:nvPr/>
              </p14:nvContentPartPr>
              <p14:xfrm>
                <a:off x="8696813" y="3479827"/>
                <a:ext cx="109080" cy="127080"/>
              </p14:xfrm>
            </p:contentPart>
          </mc:Choice>
          <mc:Fallback>
            <p:pic>
              <p:nvPicPr>
                <p:cNvPr id="246" name="Freihand 245">
                  <a:extLst>
                    <a:ext uri="{FF2B5EF4-FFF2-40B4-BE49-F238E27FC236}">
                      <a16:creationId xmlns:a16="http://schemas.microsoft.com/office/drawing/2014/main" id="{786A6A28-9465-466A-AE1F-B6866704DE5A}"/>
                    </a:ext>
                  </a:extLst>
                </p:cNvPr>
                <p:cNvPicPr/>
                <p:nvPr/>
              </p:nvPicPr>
              <p:blipFill>
                <a:blip r:embed="rId387"/>
                <a:stretch>
                  <a:fillRect/>
                </a:stretch>
              </p:blipFill>
              <p:spPr>
                <a:xfrm>
                  <a:off x="8692493" y="3475507"/>
                  <a:ext cx="11772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388">
              <p14:nvContentPartPr>
                <p14:cNvPr id="248" name="Freihand 247">
                  <a:extLst>
                    <a:ext uri="{FF2B5EF4-FFF2-40B4-BE49-F238E27FC236}">
                      <a16:creationId xmlns:a16="http://schemas.microsoft.com/office/drawing/2014/main" id="{BD942ADA-7178-4BBB-872F-C41B106C7136}"/>
                    </a:ext>
                  </a:extLst>
                </p14:cNvPr>
                <p14:cNvContentPartPr/>
                <p14:nvPr/>
              </p14:nvContentPartPr>
              <p14:xfrm>
                <a:off x="8589533" y="3601507"/>
                <a:ext cx="388440" cy="43920"/>
              </p14:xfrm>
            </p:contentPart>
          </mc:Choice>
          <mc:Fallback>
            <p:pic>
              <p:nvPicPr>
                <p:cNvPr id="248" name="Freihand 247">
                  <a:extLst>
                    <a:ext uri="{FF2B5EF4-FFF2-40B4-BE49-F238E27FC236}">
                      <a16:creationId xmlns:a16="http://schemas.microsoft.com/office/drawing/2014/main" id="{BD942ADA-7178-4BBB-872F-C41B106C7136}"/>
                    </a:ext>
                  </a:extLst>
                </p:cNvPr>
                <p:cNvPicPr/>
                <p:nvPr/>
              </p:nvPicPr>
              <p:blipFill>
                <a:blip r:embed="rId389"/>
                <a:stretch>
                  <a:fillRect/>
                </a:stretch>
              </p:blipFill>
              <p:spPr>
                <a:xfrm>
                  <a:off x="8585213" y="3597187"/>
                  <a:ext cx="397080" cy="52560"/>
                </a:xfrm>
                <a:prstGeom prst="rect">
                  <a:avLst/>
                </a:prstGeom>
              </p:spPr>
            </p:pic>
          </mc:Fallback>
        </mc:AlternateContent>
        <mc:AlternateContent xmlns:mc="http://schemas.openxmlformats.org/markup-compatibility/2006">
          <mc:Choice xmlns:p14="http://schemas.microsoft.com/office/powerpoint/2010/main" Requires="p14">
            <p:contentPart p14:bwMode="auto" r:id="rId390">
              <p14:nvContentPartPr>
                <p14:cNvPr id="249" name="Freihand 248">
                  <a:extLst>
                    <a:ext uri="{FF2B5EF4-FFF2-40B4-BE49-F238E27FC236}">
                      <a16:creationId xmlns:a16="http://schemas.microsoft.com/office/drawing/2014/main" id="{39A484FA-CCD0-4051-91B8-73B6DD4E73FD}"/>
                    </a:ext>
                  </a:extLst>
                </p14:cNvPr>
                <p14:cNvContentPartPr/>
                <p14:nvPr/>
              </p14:nvContentPartPr>
              <p14:xfrm>
                <a:off x="8744693" y="3680347"/>
                <a:ext cx="104760" cy="45360"/>
              </p14:xfrm>
            </p:contentPart>
          </mc:Choice>
          <mc:Fallback>
            <p:pic>
              <p:nvPicPr>
                <p:cNvPr id="249" name="Freihand 248">
                  <a:extLst>
                    <a:ext uri="{FF2B5EF4-FFF2-40B4-BE49-F238E27FC236}">
                      <a16:creationId xmlns:a16="http://schemas.microsoft.com/office/drawing/2014/main" id="{39A484FA-CCD0-4051-91B8-73B6DD4E73FD}"/>
                    </a:ext>
                  </a:extLst>
                </p:cNvPr>
                <p:cNvPicPr/>
                <p:nvPr/>
              </p:nvPicPr>
              <p:blipFill>
                <a:blip r:embed="rId391"/>
                <a:stretch>
                  <a:fillRect/>
                </a:stretch>
              </p:blipFill>
              <p:spPr>
                <a:xfrm>
                  <a:off x="8740373" y="3676027"/>
                  <a:ext cx="11340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392">
              <p14:nvContentPartPr>
                <p14:cNvPr id="250" name="Freihand 249">
                  <a:extLst>
                    <a:ext uri="{FF2B5EF4-FFF2-40B4-BE49-F238E27FC236}">
                      <a16:creationId xmlns:a16="http://schemas.microsoft.com/office/drawing/2014/main" id="{D0D9E70B-708F-443C-9009-C590029D225A}"/>
                    </a:ext>
                  </a:extLst>
                </p14:cNvPr>
                <p14:cNvContentPartPr/>
                <p14:nvPr/>
              </p14:nvContentPartPr>
              <p14:xfrm>
                <a:off x="8727413" y="3747307"/>
                <a:ext cx="119880" cy="24840"/>
              </p14:xfrm>
            </p:contentPart>
          </mc:Choice>
          <mc:Fallback>
            <p:pic>
              <p:nvPicPr>
                <p:cNvPr id="250" name="Freihand 249">
                  <a:extLst>
                    <a:ext uri="{FF2B5EF4-FFF2-40B4-BE49-F238E27FC236}">
                      <a16:creationId xmlns:a16="http://schemas.microsoft.com/office/drawing/2014/main" id="{D0D9E70B-708F-443C-9009-C590029D225A}"/>
                    </a:ext>
                  </a:extLst>
                </p:cNvPr>
                <p:cNvPicPr/>
                <p:nvPr/>
              </p:nvPicPr>
              <p:blipFill>
                <a:blip r:embed="rId393"/>
                <a:stretch>
                  <a:fillRect/>
                </a:stretch>
              </p:blipFill>
              <p:spPr>
                <a:xfrm>
                  <a:off x="8723093" y="3742987"/>
                  <a:ext cx="12852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394">
              <p14:nvContentPartPr>
                <p14:cNvPr id="251" name="Freihand 250">
                  <a:extLst>
                    <a:ext uri="{FF2B5EF4-FFF2-40B4-BE49-F238E27FC236}">
                      <a16:creationId xmlns:a16="http://schemas.microsoft.com/office/drawing/2014/main" id="{C9ADFD83-DA7F-483F-8D8E-5D85080BC857}"/>
                    </a:ext>
                  </a:extLst>
                </p14:cNvPr>
                <p14:cNvContentPartPr/>
                <p14:nvPr/>
              </p14:nvContentPartPr>
              <p14:xfrm>
                <a:off x="8757293" y="3820387"/>
                <a:ext cx="75240" cy="96120"/>
              </p14:xfrm>
            </p:contentPart>
          </mc:Choice>
          <mc:Fallback>
            <p:pic>
              <p:nvPicPr>
                <p:cNvPr id="251" name="Freihand 250">
                  <a:extLst>
                    <a:ext uri="{FF2B5EF4-FFF2-40B4-BE49-F238E27FC236}">
                      <a16:creationId xmlns:a16="http://schemas.microsoft.com/office/drawing/2014/main" id="{C9ADFD83-DA7F-483F-8D8E-5D85080BC857}"/>
                    </a:ext>
                  </a:extLst>
                </p:cNvPr>
                <p:cNvPicPr/>
                <p:nvPr/>
              </p:nvPicPr>
              <p:blipFill>
                <a:blip r:embed="rId395"/>
                <a:stretch>
                  <a:fillRect/>
                </a:stretch>
              </p:blipFill>
              <p:spPr>
                <a:xfrm>
                  <a:off x="8752973" y="3816067"/>
                  <a:ext cx="8388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396">
              <p14:nvContentPartPr>
                <p14:cNvPr id="252" name="Freihand 251">
                  <a:extLst>
                    <a:ext uri="{FF2B5EF4-FFF2-40B4-BE49-F238E27FC236}">
                      <a16:creationId xmlns:a16="http://schemas.microsoft.com/office/drawing/2014/main" id="{2392A3B7-6B55-46A4-9FDE-E21136649A02}"/>
                    </a:ext>
                  </a:extLst>
                </p14:cNvPr>
                <p14:cNvContentPartPr/>
                <p14:nvPr/>
              </p14:nvContentPartPr>
              <p14:xfrm>
                <a:off x="9038093" y="3719947"/>
                <a:ext cx="2880" cy="103680"/>
              </p14:xfrm>
            </p:contentPart>
          </mc:Choice>
          <mc:Fallback>
            <p:pic>
              <p:nvPicPr>
                <p:cNvPr id="252" name="Freihand 251">
                  <a:extLst>
                    <a:ext uri="{FF2B5EF4-FFF2-40B4-BE49-F238E27FC236}">
                      <a16:creationId xmlns:a16="http://schemas.microsoft.com/office/drawing/2014/main" id="{2392A3B7-6B55-46A4-9FDE-E21136649A02}"/>
                    </a:ext>
                  </a:extLst>
                </p:cNvPr>
                <p:cNvPicPr/>
                <p:nvPr/>
              </p:nvPicPr>
              <p:blipFill>
                <a:blip r:embed="rId397"/>
                <a:stretch>
                  <a:fillRect/>
                </a:stretch>
              </p:blipFill>
              <p:spPr>
                <a:xfrm>
                  <a:off x="9033773" y="3715627"/>
                  <a:ext cx="1152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398">
              <p14:nvContentPartPr>
                <p14:cNvPr id="253" name="Freihand 252">
                  <a:extLst>
                    <a:ext uri="{FF2B5EF4-FFF2-40B4-BE49-F238E27FC236}">
                      <a16:creationId xmlns:a16="http://schemas.microsoft.com/office/drawing/2014/main" id="{36C19C89-7CE2-4ACF-BC4F-E32254589A3B}"/>
                    </a:ext>
                  </a:extLst>
                </p14:cNvPr>
                <p14:cNvContentPartPr/>
                <p14:nvPr/>
              </p14:nvContentPartPr>
              <p14:xfrm>
                <a:off x="9194693" y="3552547"/>
                <a:ext cx="133200" cy="162720"/>
              </p14:xfrm>
            </p:contentPart>
          </mc:Choice>
          <mc:Fallback>
            <p:pic>
              <p:nvPicPr>
                <p:cNvPr id="253" name="Freihand 252">
                  <a:extLst>
                    <a:ext uri="{FF2B5EF4-FFF2-40B4-BE49-F238E27FC236}">
                      <a16:creationId xmlns:a16="http://schemas.microsoft.com/office/drawing/2014/main" id="{36C19C89-7CE2-4ACF-BC4F-E32254589A3B}"/>
                    </a:ext>
                  </a:extLst>
                </p:cNvPr>
                <p:cNvPicPr/>
                <p:nvPr/>
              </p:nvPicPr>
              <p:blipFill>
                <a:blip r:embed="rId399"/>
                <a:stretch>
                  <a:fillRect/>
                </a:stretch>
              </p:blipFill>
              <p:spPr>
                <a:xfrm>
                  <a:off x="9190373" y="3548227"/>
                  <a:ext cx="14184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400">
              <p14:nvContentPartPr>
                <p14:cNvPr id="254" name="Freihand 253">
                  <a:extLst>
                    <a:ext uri="{FF2B5EF4-FFF2-40B4-BE49-F238E27FC236}">
                      <a16:creationId xmlns:a16="http://schemas.microsoft.com/office/drawing/2014/main" id="{ECCA85C2-788A-44C8-8E53-F6DEB890ACFC}"/>
                    </a:ext>
                  </a:extLst>
                </p14:cNvPr>
                <p14:cNvContentPartPr/>
                <p14:nvPr/>
              </p14:nvContentPartPr>
              <p14:xfrm>
                <a:off x="9100373" y="3477667"/>
                <a:ext cx="222480" cy="20160"/>
              </p14:xfrm>
            </p:contentPart>
          </mc:Choice>
          <mc:Fallback>
            <p:pic>
              <p:nvPicPr>
                <p:cNvPr id="254" name="Freihand 253">
                  <a:extLst>
                    <a:ext uri="{FF2B5EF4-FFF2-40B4-BE49-F238E27FC236}">
                      <a16:creationId xmlns:a16="http://schemas.microsoft.com/office/drawing/2014/main" id="{ECCA85C2-788A-44C8-8E53-F6DEB890ACFC}"/>
                    </a:ext>
                  </a:extLst>
                </p:cNvPr>
                <p:cNvPicPr/>
                <p:nvPr/>
              </p:nvPicPr>
              <p:blipFill>
                <a:blip r:embed="rId401"/>
                <a:stretch>
                  <a:fillRect/>
                </a:stretch>
              </p:blipFill>
              <p:spPr>
                <a:xfrm>
                  <a:off x="9096053" y="3473347"/>
                  <a:ext cx="23112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402">
              <p14:nvContentPartPr>
                <p14:cNvPr id="255" name="Freihand 254">
                  <a:extLst>
                    <a:ext uri="{FF2B5EF4-FFF2-40B4-BE49-F238E27FC236}">
                      <a16:creationId xmlns:a16="http://schemas.microsoft.com/office/drawing/2014/main" id="{68B250A4-62D7-4F65-A7B5-9ACE0D9A659D}"/>
                    </a:ext>
                  </a:extLst>
                </p14:cNvPr>
                <p14:cNvContentPartPr/>
                <p14:nvPr/>
              </p14:nvContentPartPr>
              <p14:xfrm>
                <a:off x="9343733" y="3434467"/>
                <a:ext cx="141120" cy="456120"/>
              </p14:xfrm>
            </p:contentPart>
          </mc:Choice>
          <mc:Fallback>
            <p:pic>
              <p:nvPicPr>
                <p:cNvPr id="255" name="Freihand 254">
                  <a:extLst>
                    <a:ext uri="{FF2B5EF4-FFF2-40B4-BE49-F238E27FC236}">
                      <a16:creationId xmlns:a16="http://schemas.microsoft.com/office/drawing/2014/main" id="{68B250A4-62D7-4F65-A7B5-9ACE0D9A659D}"/>
                    </a:ext>
                  </a:extLst>
                </p:cNvPr>
                <p:cNvPicPr/>
                <p:nvPr/>
              </p:nvPicPr>
              <p:blipFill>
                <a:blip r:embed="rId403"/>
                <a:stretch>
                  <a:fillRect/>
                </a:stretch>
              </p:blipFill>
              <p:spPr>
                <a:xfrm>
                  <a:off x="9339413" y="3430147"/>
                  <a:ext cx="149760" cy="464760"/>
                </a:xfrm>
                <a:prstGeom prst="rect">
                  <a:avLst/>
                </a:prstGeom>
              </p:spPr>
            </p:pic>
          </mc:Fallback>
        </mc:AlternateContent>
        <mc:AlternateContent xmlns:mc="http://schemas.openxmlformats.org/markup-compatibility/2006">
          <mc:Choice xmlns:p14="http://schemas.microsoft.com/office/powerpoint/2010/main" Requires="p14">
            <p:contentPart p14:bwMode="auto" r:id="rId404">
              <p14:nvContentPartPr>
                <p14:cNvPr id="257" name="Freihand 256">
                  <a:extLst>
                    <a:ext uri="{FF2B5EF4-FFF2-40B4-BE49-F238E27FC236}">
                      <a16:creationId xmlns:a16="http://schemas.microsoft.com/office/drawing/2014/main" id="{7219CCD1-5199-40D8-A6BC-67E5DAD1AEC0}"/>
                    </a:ext>
                  </a:extLst>
                </p14:cNvPr>
                <p14:cNvContentPartPr/>
                <p14:nvPr/>
              </p14:nvContentPartPr>
              <p14:xfrm>
                <a:off x="10047893" y="3596827"/>
                <a:ext cx="161640" cy="103320"/>
              </p14:xfrm>
            </p:contentPart>
          </mc:Choice>
          <mc:Fallback>
            <p:pic>
              <p:nvPicPr>
                <p:cNvPr id="257" name="Freihand 256">
                  <a:extLst>
                    <a:ext uri="{FF2B5EF4-FFF2-40B4-BE49-F238E27FC236}">
                      <a16:creationId xmlns:a16="http://schemas.microsoft.com/office/drawing/2014/main" id="{7219CCD1-5199-40D8-A6BC-67E5DAD1AEC0}"/>
                    </a:ext>
                  </a:extLst>
                </p:cNvPr>
                <p:cNvPicPr/>
                <p:nvPr/>
              </p:nvPicPr>
              <p:blipFill>
                <a:blip r:embed="rId405"/>
                <a:stretch>
                  <a:fillRect/>
                </a:stretch>
              </p:blipFill>
              <p:spPr>
                <a:xfrm>
                  <a:off x="10043573" y="3592507"/>
                  <a:ext cx="17028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406">
              <p14:nvContentPartPr>
                <p14:cNvPr id="258" name="Freihand 257">
                  <a:extLst>
                    <a:ext uri="{FF2B5EF4-FFF2-40B4-BE49-F238E27FC236}">
                      <a16:creationId xmlns:a16="http://schemas.microsoft.com/office/drawing/2014/main" id="{EC8C9D26-0AEA-40C3-8E76-4FE3E3299E4C}"/>
                    </a:ext>
                  </a:extLst>
                </p14:cNvPr>
                <p14:cNvContentPartPr/>
                <p14:nvPr/>
              </p14:nvContentPartPr>
              <p14:xfrm>
                <a:off x="10353173" y="3466507"/>
                <a:ext cx="88200" cy="277560"/>
              </p14:xfrm>
            </p:contentPart>
          </mc:Choice>
          <mc:Fallback>
            <p:pic>
              <p:nvPicPr>
                <p:cNvPr id="258" name="Freihand 257">
                  <a:extLst>
                    <a:ext uri="{FF2B5EF4-FFF2-40B4-BE49-F238E27FC236}">
                      <a16:creationId xmlns:a16="http://schemas.microsoft.com/office/drawing/2014/main" id="{EC8C9D26-0AEA-40C3-8E76-4FE3E3299E4C}"/>
                    </a:ext>
                  </a:extLst>
                </p:cNvPr>
                <p:cNvPicPr/>
                <p:nvPr/>
              </p:nvPicPr>
              <p:blipFill>
                <a:blip r:embed="rId407"/>
                <a:stretch>
                  <a:fillRect/>
                </a:stretch>
              </p:blipFill>
              <p:spPr>
                <a:xfrm>
                  <a:off x="10348853" y="3462187"/>
                  <a:ext cx="96840" cy="286200"/>
                </a:xfrm>
                <a:prstGeom prst="rect">
                  <a:avLst/>
                </a:prstGeom>
              </p:spPr>
            </p:pic>
          </mc:Fallback>
        </mc:AlternateContent>
        <mc:AlternateContent xmlns:mc="http://schemas.openxmlformats.org/markup-compatibility/2006">
          <mc:Choice xmlns:p14="http://schemas.microsoft.com/office/powerpoint/2010/main" Requires="p14">
            <p:contentPart p14:bwMode="auto" r:id="rId408">
              <p14:nvContentPartPr>
                <p14:cNvPr id="259" name="Freihand 258">
                  <a:extLst>
                    <a:ext uri="{FF2B5EF4-FFF2-40B4-BE49-F238E27FC236}">
                      <a16:creationId xmlns:a16="http://schemas.microsoft.com/office/drawing/2014/main" id="{52AE4649-E136-4AD7-A8FC-187DAC0F17F2}"/>
                    </a:ext>
                  </a:extLst>
                </p14:cNvPr>
                <p14:cNvContentPartPr/>
                <p14:nvPr/>
              </p14:nvContentPartPr>
              <p14:xfrm>
                <a:off x="10668533" y="3331147"/>
                <a:ext cx="124920" cy="126360"/>
              </p14:xfrm>
            </p:contentPart>
          </mc:Choice>
          <mc:Fallback>
            <p:pic>
              <p:nvPicPr>
                <p:cNvPr id="259" name="Freihand 258">
                  <a:extLst>
                    <a:ext uri="{FF2B5EF4-FFF2-40B4-BE49-F238E27FC236}">
                      <a16:creationId xmlns:a16="http://schemas.microsoft.com/office/drawing/2014/main" id="{52AE4649-E136-4AD7-A8FC-187DAC0F17F2}"/>
                    </a:ext>
                  </a:extLst>
                </p:cNvPr>
                <p:cNvPicPr/>
                <p:nvPr/>
              </p:nvPicPr>
              <p:blipFill>
                <a:blip r:embed="rId409"/>
                <a:stretch>
                  <a:fillRect/>
                </a:stretch>
              </p:blipFill>
              <p:spPr>
                <a:xfrm>
                  <a:off x="10664213" y="3326827"/>
                  <a:ext cx="13356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410">
              <p14:nvContentPartPr>
                <p14:cNvPr id="260" name="Freihand 259">
                  <a:extLst>
                    <a:ext uri="{FF2B5EF4-FFF2-40B4-BE49-F238E27FC236}">
                      <a16:creationId xmlns:a16="http://schemas.microsoft.com/office/drawing/2014/main" id="{981E3BB1-9B0B-4BB6-BCD2-42F3D8709334}"/>
                    </a:ext>
                  </a:extLst>
                </p14:cNvPr>
                <p14:cNvContentPartPr/>
                <p14:nvPr/>
              </p14:nvContentPartPr>
              <p14:xfrm>
                <a:off x="10644773" y="3454267"/>
                <a:ext cx="341640" cy="51120"/>
              </p14:xfrm>
            </p:contentPart>
          </mc:Choice>
          <mc:Fallback>
            <p:pic>
              <p:nvPicPr>
                <p:cNvPr id="260" name="Freihand 259">
                  <a:extLst>
                    <a:ext uri="{FF2B5EF4-FFF2-40B4-BE49-F238E27FC236}">
                      <a16:creationId xmlns:a16="http://schemas.microsoft.com/office/drawing/2014/main" id="{981E3BB1-9B0B-4BB6-BCD2-42F3D8709334}"/>
                    </a:ext>
                  </a:extLst>
                </p:cNvPr>
                <p:cNvPicPr/>
                <p:nvPr/>
              </p:nvPicPr>
              <p:blipFill>
                <a:blip r:embed="rId411"/>
                <a:stretch>
                  <a:fillRect/>
                </a:stretch>
              </p:blipFill>
              <p:spPr>
                <a:xfrm>
                  <a:off x="10640453" y="3449947"/>
                  <a:ext cx="35028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412">
              <p14:nvContentPartPr>
                <p14:cNvPr id="261" name="Freihand 260">
                  <a:extLst>
                    <a:ext uri="{FF2B5EF4-FFF2-40B4-BE49-F238E27FC236}">
                      <a16:creationId xmlns:a16="http://schemas.microsoft.com/office/drawing/2014/main" id="{97DDAC68-B118-4587-AEAB-4A6A8DE5A625}"/>
                    </a:ext>
                  </a:extLst>
                </p14:cNvPr>
                <p14:cNvContentPartPr/>
                <p14:nvPr/>
              </p14:nvContentPartPr>
              <p14:xfrm>
                <a:off x="10781573" y="3553987"/>
                <a:ext cx="128880" cy="66240"/>
              </p14:xfrm>
            </p:contentPart>
          </mc:Choice>
          <mc:Fallback>
            <p:pic>
              <p:nvPicPr>
                <p:cNvPr id="261" name="Freihand 260">
                  <a:extLst>
                    <a:ext uri="{FF2B5EF4-FFF2-40B4-BE49-F238E27FC236}">
                      <a16:creationId xmlns:a16="http://schemas.microsoft.com/office/drawing/2014/main" id="{97DDAC68-B118-4587-AEAB-4A6A8DE5A625}"/>
                    </a:ext>
                  </a:extLst>
                </p:cNvPr>
                <p:cNvPicPr/>
                <p:nvPr/>
              </p:nvPicPr>
              <p:blipFill>
                <a:blip r:embed="rId413"/>
                <a:stretch>
                  <a:fillRect/>
                </a:stretch>
              </p:blipFill>
              <p:spPr>
                <a:xfrm>
                  <a:off x="10777253" y="3549667"/>
                  <a:ext cx="13752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414">
              <p14:nvContentPartPr>
                <p14:cNvPr id="262" name="Freihand 261">
                  <a:extLst>
                    <a:ext uri="{FF2B5EF4-FFF2-40B4-BE49-F238E27FC236}">
                      <a16:creationId xmlns:a16="http://schemas.microsoft.com/office/drawing/2014/main" id="{31984860-01B9-4FD3-8A41-29A6C9E1AB05}"/>
                    </a:ext>
                  </a:extLst>
                </p14:cNvPr>
                <p14:cNvContentPartPr/>
                <p14:nvPr/>
              </p14:nvContentPartPr>
              <p14:xfrm>
                <a:off x="10748453" y="3633547"/>
                <a:ext cx="157320" cy="35640"/>
              </p14:xfrm>
            </p:contentPart>
          </mc:Choice>
          <mc:Fallback>
            <p:pic>
              <p:nvPicPr>
                <p:cNvPr id="262" name="Freihand 261">
                  <a:extLst>
                    <a:ext uri="{FF2B5EF4-FFF2-40B4-BE49-F238E27FC236}">
                      <a16:creationId xmlns:a16="http://schemas.microsoft.com/office/drawing/2014/main" id="{31984860-01B9-4FD3-8A41-29A6C9E1AB05}"/>
                    </a:ext>
                  </a:extLst>
                </p:cNvPr>
                <p:cNvPicPr/>
                <p:nvPr/>
              </p:nvPicPr>
              <p:blipFill>
                <a:blip r:embed="rId415"/>
                <a:stretch>
                  <a:fillRect/>
                </a:stretch>
              </p:blipFill>
              <p:spPr>
                <a:xfrm>
                  <a:off x="10744133" y="3629227"/>
                  <a:ext cx="16596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416">
              <p14:nvContentPartPr>
                <p14:cNvPr id="263" name="Freihand 262">
                  <a:extLst>
                    <a:ext uri="{FF2B5EF4-FFF2-40B4-BE49-F238E27FC236}">
                      <a16:creationId xmlns:a16="http://schemas.microsoft.com/office/drawing/2014/main" id="{119F0E02-D7D9-44B8-8D11-FB0BABFD68E0}"/>
                    </a:ext>
                  </a:extLst>
                </p14:cNvPr>
                <p14:cNvContentPartPr/>
                <p14:nvPr/>
              </p14:nvContentPartPr>
              <p14:xfrm>
                <a:off x="10789853" y="3685387"/>
                <a:ext cx="131040" cy="154440"/>
              </p14:xfrm>
            </p:contentPart>
          </mc:Choice>
          <mc:Fallback>
            <p:pic>
              <p:nvPicPr>
                <p:cNvPr id="263" name="Freihand 262">
                  <a:extLst>
                    <a:ext uri="{FF2B5EF4-FFF2-40B4-BE49-F238E27FC236}">
                      <a16:creationId xmlns:a16="http://schemas.microsoft.com/office/drawing/2014/main" id="{119F0E02-D7D9-44B8-8D11-FB0BABFD68E0}"/>
                    </a:ext>
                  </a:extLst>
                </p:cNvPr>
                <p:cNvPicPr/>
                <p:nvPr/>
              </p:nvPicPr>
              <p:blipFill>
                <a:blip r:embed="rId417"/>
                <a:stretch>
                  <a:fillRect/>
                </a:stretch>
              </p:blipFill>
              <p:spPr>
                <a:xfrm>
                  <a:off x="10785533" y="3681067"/>
                  <a:ext cx="13968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418">
              <p14:nvContentPartPr>
                <p14:cNvPr id="264" name="Freihand 263">
                  <a:extLst>
                    <a:ext uri="{FF2B5EF4-FFF2-40B4-BE49-F238E27FC236}">
                      <a16:creationId xmlns:a16="http://schemas.microsoft.com/office/drawing/2014/main" id="{E3987B3E-AB44-488A-98AA-71728B6A6954}"/>
                    </a:ext>
                  </a:extLst>
                </p14:cNvPr>
                <p14:cNvContentPartPr/>
                <p14:nvPr/>
              </p14:nvContentPartPr>
              <p14:xfrm>
                <a:off x="11080373" y="3645787"/>
                <a:ext cx="18000" cy="83520"/>
              </p14:xfrm>
            </p:contentPart>
          </mc:Choice>
          <mc:Fallback>
            <p:pic>
              <p:nvPicPr>
                <p:cNvPr id="264" name="Freihand 263">
                  <a:extLst>
                    <a:ext uri="{FF2B5EF4-FFF2-40B4-BE49-F238E27FC236}">
                      <a16:creationId xmlns:a16="http://schemas.microsoft.com/office/drawing/2014/main" id="{E3987B3E-AB44-488A-98AA-71728B6A6954}"/>
                    </a:ext>
                  </a:extLst>
                </p:cNvPr>
                <p:cNvPicPr/>
                <p:nvPr/>
              </p:nvPicPr>
              <p:blipFill>
                <a:blip r:embed="rId332"/>
                <a:stretch>
                  <a:fillRect/>
                </a:stretch>
              </p:blipFill>
              <p:spPr>
                <a:xfrm>
                  <a:off x="11076053" y="3641467"/>
                  <a:ext cx="2664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265" name="Freihand 264">
                  <a:extLst>
                    <a:ext uri="{FF2B5EF4-FFF2-40B4-BE49-F238E27FC236}">
                      <a16:creationId xmlns:a16="http://schemas.microsoft.com/office/drawing/2014/main" id="{2E163934-C4BA-403E-AD6A-EC977D0D8791}"/>
                    </a:ext>
                  </a:extLst>
                </p14:cNvPr>
                <p14:cNvContentPartPr/>
                <p14:nvPr/>
              </p14:nvContentPartPr>
              <p14:xfrm>
                <a:off x="11280893" y="3453187"/>
                <a:ext cx="147600" cy="157320"/>
              </p14:xfrm>
            </p:contentPart>
          </mc:Choice>
          <mc:Fallback>
            <p:pic>
              <p:nvPicPr>
                <p:cNvPr id="265" name="Freihand 264">
                  <a:extLst>
                    <a:ext uri="{FF2B5EF4-FFF2-40B4-BE49-F238E27FC236}">
                      <a16:creationId xmlns:a16="http://schemas.microsoft.com/office/drawing/2014/main" id="{2E163934-C4BA-403E-AD6A-EC977D0D8791}"/>
                    </a:ext>
                  </a:extLst>
                </p:cNvPr>
                <p:cNvPicPr/>
                <p:nvPr/>
              </p:nvPicPr>
              <p:blipFill>
                <a:blip r:embed="rId420"/>
                <a:stretch>
                  <a:fillRect/>
                </a:stretch>
              </p:blipFill>
              <p:spPr>
                <a:xfrm>
                  <a:off x="11276573" y="3448867"/>
                  <a:ext cx="15624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266" name="Freihand 265">
                  <a:extLst>
                    <a:ext uri="{FF2B5EF4-FFF2-40B4-BE49-F238E27FC236}">
                      <a16:creationId xmlns:a16="http://schemas.microsoft.com/office/drawing/2014/main" id="{78D4D73C-6F59-4ABF-BEC1-C276C2E233FC}"/>
                    </a:ext>
                  </a:extLst>
                </p14:cNvPr>
                <p14:cNvContentPartPr/>
                <p14:nvPr/>
              </p14:nvContentPartPr>
              <p14:xfrm>
                <a:off x="11167133" y="3353467"/>
                <a:ext cx="280440" cy="18360"/>
              </p14:xfrm>
            </p:contentPart>
          </mc:Choice>
          <mc:Fallback>
            <p:pic>
              <p:nvPicPr>
                <p:cNvPr id="266" name="Freihand 265">
                  <a:extLst>
                    <a:ext uri="{FF2B5EF4-FFF2-40B4-BE49-F238E27FC236}">
                      <a16:creationId xmlns:a16="http://schemas.microsoft.com/office/drawing/2014/main" id="{78D4D73C-6F59-4ABF-BEC1-C276C2E233FC}"/>
                    </a:ext>
                  </a:extLst>
                </p:cNvPr>
                <p:cNvPicPr/>
                <p:nvPr/>
              </p:nvPicPr>
              <p:blipFill>
                <a:blip r:embed="rId422"/>
                <a:stretch>
                  <a:fillRect/>
                </a:stretch>
              </p:blipFill>
              <p:spPr>
                <a:xfrm>
                  <a:off x="11162813" y="3349147"/>
                  <a:ext cx="28908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267" name="Freihand 266">
                  <a:extLst>
                    <a:ext uri="{FF2B5EF4-FFF2-40B4-BE49-F238E27FC236}">
                      <a16:creationId xmlns:a16="http://schemas.microsoft.com/office/drawing/2014/main" id="{E7ED802E-4168-441E-9C2C-AD8764DAEC74}"/>
                    </a:ext>
                  </a:extLst>
                </p14:cNvPr>
                <p14:cNvContentPartPr/>
                <p14:nvPr/>
              </p14:nvContentPartPr>
              <p14:xfrm>
                <a:off x="11458013" y="3292627"/>
                <a:ext cx="186120" cy="454320"/>
              </p14:xfrm>
            </p:contentPart>
          </mc:Choice>
          <mc:Fallback>
            <p:pic>
              <p:nvPicPr>
                <p:cNvPr id="267" name="Freihand 266">
                  <a:extLst>
                    <a:ext uri="{FF2B5EF4-FFF2-40B4-BE49-F238E27FC236}">
                      <a16:creationId xmlns:a16="http://schemas.microsoft.com/office/drawing/2014/main" id="{E7ED802E-4168-441E-9C2C-AD8764DAEC74}"/>
                    </a:ext>
                  </a:extLst>
                </p:cNvPr>
                <p:cNvPicPr/>
                <p:nvPr/>
              </p:nvPicPr>
              <p:blipFill>
                <a:blip r:embed="rId424"/>
                <a:stretch>
                  <a:fillRect/>
                </a:stretch>
              </p:blipFill>
              <p:spPr>
                <a:xfrm>
                  <a:off x="11453693" y="3288307"/>
                  <a:ext cx="194760" cy="46296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300" name="Freihand 299">
                  <a:extLst>
                    <a:ext uri="{FF2B5EF4-FFF2-40B4-BE49-F238E27FC236}">
                      <a16:creationId xmlns:a16="http://schemas.microsoft.com/office/drawing/2014/main" id="{0998CA19-2C1E-4B23-9EF7-A1B49DFCF161}"/>
                    </a:ext>
                  </a:extLst>
                </p14:cNvPr>
                <p14:cNvContentPartPr/>
                <p14:nvPr/>
              </p14:nvContentPartPr>
              <p14:xfrm>
                <a:off x="1070573" y="3259867"/>
                <a:ext cx="135360" cy="155520"/>
              </p14:xfrm>
            </p:contentPart>
          </mc:Choice>
          <mc:Fallback>
            <p:pic>
              <p:nvPicPr>
                <p:cNvPr id="300" name="Freihand 299">
                  <a:extLst>
                    <a:ext uri="{FF2B5EF4-FFF2-40B4-BE49-F238E27FC236}">
                      <a16:creationId xmlns:a16="http://schemas.microsoft.com/office/drawing/2014/main" id="{0998CA19-2C1E-4B23-9EF7-A1B49DFCF161}"/>
                    </a:ext>
                  </a:extLst>
                </p:cNvPr>
                <p:cNvPicPr/>
                <p:nvPr/>
              </p:nvPicPr>
              <p:blipFill>
                <a:blip r:embed="rId426"/>
                <a:stretch>
                  <a:fillRect/>
                </a:stretch>
              </p:blipFill>
              <p:spPr>
                <a:xfrm>
                  <a:off x="1066253" y="3255547"/>
                  <a:ext cx="144000" cy="16416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301" name="Freihand 300">
                  <a:extLst>
                    <a:ext uri="{FF2B5EF4-FFF2-40B4-BE49-F238E27FC236}">
                      <a16:creationId xmlns:a16="http://schemas.microsoft.com/office/drawing/2014/main" id="{8A3A428D-75F5-441F-9E44-5391ED8E485F}"/>
                    </a:ext>
                  </a:extLst>
                </p14:cNvPr>
                <p14:cNvContentPartPr/>
                <p14:nvPr/>
              </p14:nvContentPartPr>
              <p14:xfrm>
                <a:off x="1230053" y="3106867"/>
                <a:ext cx="120240" cy="171720"/>
              </p14:xfrm>
            </p:contentPart>
          </mc:Choice>
          <mc:Fallback>
            <p:pic>
              <p:nvPicPr>
                <p:cNvPr id="301" name="Freihand 300">
                  <a:extLst>
                    <a:ext uri="{FF2B5EF4-FFF2-40B4-BE49-F238E27FC236}">
                      <a16:creationId xmlns:a16="http://schemas.microsoft.com/office/drawing/2014/main" id="{8A3A428D-75F5-441F-9E44-5391ED8E485F}"/>
                    </a:ext>
                  </a:extLst>
                </p:cNvPr>
                <p:cNvPicPr/>
                <p:nvPr/>
              </p:nvPicPr>
              <p:blipFill>
                <a:blip r:embed="rId428"/>
                <a:stretch>
                  <a:fillRect/>
                </a:stretch>
              </p:blipFill>
              <p:spPr>
                <a:xfrm>
                  <a:off x="1225733" y="3102547"/>
                  <a:ext cx="12888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276" name="Freihand 275">
                  <a:extLst>
                    <a:ext uri="{FF2B5EF4-FFF2-40B4-BE49-F238E27FC236}">
                      <a16:creationId xmlns:a16="http://schemas.microsoft.com/office/drawing/2014/main" id="{D65ADABD-A5B5-4175-96A9-FAF6EA0DA6C4}"/>
                    </a:ext>
                  </a:extLst>
                </p14:cNvPr>
                <p14:cNvContentPartPr/>
                <p14:nvPr/>
              </p14:nvContentPartPr>
              <p14:xfrm>
                <a:off x="980213" y="1819507"/>
                <a:ext cx="144000" cy="83160"/>
              </p14:xfrm>
            </p:contentPart>
          </mc:Choice>
          <mc:Fallback>
            <p:pic>
              <p:nvPicPr>
                <p:cNvPr id="276" name="Freihand 275">
                  <a:extLst>
                    <a:ext uri="{FF2B5EF4-FFF2-40B4-BE49-F238E27FC236}">
                      <a16:creationId xmlns:a16="http://schemas.microsoft.com/office/drawing/2014/main" id="{D65ADABD-A5B5-4175-96A9-FAF6EA0DA6C4}"/>
                    </a:ext>
                  </a:extLst>
                </p:cNvPr>
                <p:cNvPicPr/>
                <p:nvPr/>
              </p:nvPicPr>
              <p:blipFill>
                <a:blip r:embed="rId430"/>
                <a:stretch>
                  <a:fillRect/>
                </a:stretch>
              </p:blipFill>
              <p:spPr>
                <a:xfrm>
                  <a:off x="975893" y="1815187"/>
                  <a:ext cx="15264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277" name="Freihand 276">
                  <a:extLst>
                    <a:ext uri="{FF2B5EF4-FFF2-40B4-BE49-F238E27FC236}">
                      <a16:creationId xmlns:a16="http://schemas.microsoft.com/office/drawing/2014/main" id="{7D072CEC-11E5-485A-AEE2-4AE95353EF11}"/>
                    </a:ext>
                  </a:extLst>
                </p14:cNvPr>
                <p14:cNvContentPartPr/>
                <p14:nvPr/>
              </p14:nvContentPartPr>
              <p14:xfrm>
                <a:off x="968333" y="1924627"/>
                <a:ext cx="144360" cy="35640"/>
              </p14:xfrm>
            </p:contentPart>
          </mc:Choice>
          <mc:Fallback>
            <p:pic>
              <p:nvPicPr>
                <p:cNvPr id="277" name="Freihand 276">
                  <a:extLst>
                    <a:ext uri="{FF2B5EF4-FFF2-40B4-BE49-F238E27FC236}">
                      <a16:creationId xmlns:a16="http://schemas.microsoft.com/office/drawing/2014/main" id="{7D072CEC-11E5-485A-AEE2-4AE95353EF11}"/>
                    </a:ext>
                  </a:extLst>
                </p:cNvPr>
                <p:cNvPicPr/>
                <p:nvPr/>
              </p:nvPicPr>
              <p:blipFill>
                <a:blip r:embed="rId432"/>
                <a:stretch>
                  <a:fillRect/>
                </a:stretch>
              </p:blipFill>
              <p:spPr>
                <a:xfrm>
                  <a:off x="964013" y="1920307"/>
                  <a:ext cx="15300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278" name="Freihand 277">
                  <a:extLst>
                    <a:ext uri="{FF2B5EF4-FFF2-40B4-BE49-F238E27FC236}">
                      <a16:creationId xmlns:a16="http://schemas.microsoft.com/office/drawing/2014/main" id="{DB9B5613-8B55-4B4A-968F-024FB591B5C6}"/>
                    </a:ext>
                  </a:extLst>
                </p14:cNvPr>
                <p14:cNvContentPartPr/>
                <p14:nvPr/>
              </p14:nvContentPartPr>
              <p14:xfrm>
                <a:off x="1014413" y="1986187"/>
                <a:ext cx="108720" cy="162000"/>
              </p14:xfrm>
            </p:contentPart>
          </mc:Choice>
          <mc:Fallback>
            <p:pic>
              <p:nvPicPr>
                <p:cNvPr id="278" name="Freihand 277">
                  <a:extLst>
                    <a:ext uri="{FF2B5EF4-FFF2-40B4-BE49-F238E27FC236}">
                      <a16:creationId xmlns:a16="http://schemas.microsoft.com/office/drawing/2014/main" id="{DB9B5613-8B55-4B4A-968F-024FB591B5C6}"/>
                    </a:ext>
                  </a:extLst>
                </p:cNvPr>
                <p:cNvPicPr/>
                <p:nvPr/>
              </p:nvPicPr>
              <p:blipFill>
                <a:blip r:embed="rId434"/>
                <a:stretch>
                  <a:fillRect/>
                </a:stretch>
              </p:blipFill>
              <p:spPr>
                <a:xfrm>
                  <a:off x="1010093" y="1981867"/>
                  <a:ext cx="11736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279" name="Freihand 278">
                  <a:extLst>
                    <a:ext uri="{FF2B5EF4-FFF2-40B4-BE49-F238E27FC236}">
                      <a16:creationId xmlns:a16="http://schemas.microsoft.com/office/drawing/2014/main" id="{8E1974D7-E3A4-4658-B773-89209C0615B4}"/>
                    </a:ext>
                  </a:extLst>
                </p14:cNvPr>
                <p14:cNvContentPartPr/>
                <p14:nvPr/>
              </p14:nvContentPartPr>
              <p14:xfrm>
                <a:off x="1204493" y="1944787"/>
                <a:ext cx="6840" cy="6480"/>
              </p14:xfrm>
            </p:contentPart>
          </mc:Choice>
          <mc:Fallback>
            <p:pic>
              <p:nvPicPr>
                <p:cNvPr id="279" name="Freihand 278">
                  <a:extLst>
                    <a:ext uri="{FF2B5EF4-FFF2-40B4-BE49-F238E27FC236}">
                      <a16:creationId xmlns:a16="http://schemas.microsoft.com/office/drawing/2014/main" id="{8E1974D7-E3A4-4658-B773-89209C0615B4}"/>
                    </a:ext>
                  </a:extLst>
                </p:cNvPr>
                <p:cNvPicPr/>
                <p:nvPr/>
              </p:nvPicPr>
              <p:blipFill>
                <a:blip r:embed="rId256"/>
                <a:stretch>
                  <a:fillRect/>
                </a:stretch>
              </p:blipFill>
              <p:spPr>
                <a:xfrm>
                  <a:off x="1200173" y="1940467"/>
                  <a:ext cx="1548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436">
              <p14:nvContentPartPr>
                <p14:cNvPr id="280" name="Freihand 279">
                  <a:extLst>
                    <a:ext uri="{FF2B5EF4-FFF2-40B4-BE49-F238E27FC236}">
                      <a16:creationId xmlns:a16="http://schemas.microsoft.com/office/drawing/2014/main" id="{642A3B2F-A4DE-4F78-A27B-1ABB248E323F}"/>
                    </a:ext>
                  </a:extLst>
                </p14:cNvPr>
                <p14:cNvContentPartPr/>
                <p14:nvPr/>
              </p14:nvContentPartPr>
              <p14:xfrm>
                <a:off x="1295213" y="1855147"/>
                <a:ext cx="104760" cy="163080"/>
              </p14:xfrm>
            </p:contentPart>
          </mc:Choice>
          <mc:Fallback>
            <p:pic>
              <p:nvPicPr>
                <p:cNvPr id="280" name="Freihand 279">
                  <a:extLst>
                    <a:ext uri="{FF2B5EF4-FFF2-40B4-BE49-F238E27FC236}">
                      <a16:creationId xmlns:a16="http://schemas.microsoft.com/office/drawing/2014/main" id="{642A3B2F-A4DE-4F78-A27B-1ABB248E323F}"/>
                    </a:ext>
                  </a:extLst>
                </p:cNvPr>
                <p:cNvPicPr/>
                <p:nvPr/>
              </p:nvPicPr>
              <p:blipFill>
                <a:blip r:embed="rId437"/>
                <a:stretch>
                  <a:fillRect/>
                </a:stretch>
              </p:blipFill>
              <p:spPr>
                <a:xfrm>
                  <a:off x="1290893" y="1850827"/>
                  <a:ext cx="11340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438">
              <p14:nvContentPartPr>
                <p14:cNvPr id="281" name="Freihand 280">
                  <a:extLst>
                    <a:ext uri="{FF2B5EF4-FFF2-40B4-BE49-F238E27FC236}">
                      <a16:creationId xmlns:a16="http://schemas.microsoft.com/office/drawing/2014/main" id="{1CB1D340-8934-481E-97BE-6A71D2A7FAFB}"/>
                    </a:ext>
                  </a:extLst>
                </p14:cNvPr>
                <p14:cNvContentPartPr/>
                <p14:nvPr/>
              </p14:nvContentPartPr>
              <p14:xfrm>
                <a:off x="1234733" y="1759387"/>
                <a:ext cx="172800" cy="29160"/>
              </p14:xfrm>
            </p:contentPart>
          </mc:Choice>
          <mc:Fallback>
            <p:pic>
              <p:nvPicPr>
                <p:cNvPr id="281" name="Freihand 280">
                  <a:extLst>
                    <a:ext uri="{FF2B5EF4-FFF2-40B4-BE49-F238E27FC236}">
                      <a16:creationId xmlns:a16="http://schemas.microsoft.com/office/drawing/2014/main" id="{1CB1D340-8934-481E-97BE-6A71D2A7FAFB}"/>
                    </a:ext>
                  </a:extLst>
                </p:cNvPr>
                <p:cNvPicPr/>
                <p:nvPr/>
              </p:nvPicPr>
              <p:blipFill>
                <a:blip r:embed="rId439"/>
                <a:stretch>
                  <a:fillRect/>
                </a:stretch>
              </p:blipFill>
              <p:spPr>
                <a:xfrm>
                  <a:off x="1230413" y="1755067"/>
                  <a:ext cx="18144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440">
              <p14:nvContentPartPr>
                <p14:cNvPr id="303" name="Freihand 302">
                  <a:extLst>
                    <a:ext uri="{FF2B5EF4-FFF2-40B4-BE49-F238E27FC236}">
                      <a16:creationId xmlns:a16="http://schemas.microsoft.com/office/drawing/2014/main" id="{ED416BBF-7AA1-4080-BEF2-3BE0D78F7F37}"/>
                    </a:ext>
                  </a:extLst>
                </p14:cNvPr>
                <p14:cNvContentPartPr/>
                <p14:nvPr/>
              </p14:nvContentPartPr>
              <p14:xfrm>
                <a:off x="826493" y="1670467"/>
                <a:ext cx="401760" cy="632520"/>
              </p14:xfrm>
            </p:contentPart>
          </mc:Choice>
          <mc:Fallback>
            <p:pic>
              <p:nvPicPr>
                <p:cNvPr id="303" name="Freihand 302">
                  <a:extLst>
                    <a:ext uri="{FF2B5EF4-FFF2-40B4-BE49-F238E27FC236}">
                      <a16:creationId xmlns:a16="http://schemas.microsoft.com/office/drawing/2014/main" id="{ED416BBF-7AA1-4080-BEF2-3BE0D78F7F37}"/>
                    </a:ext>
                  </a:extLst>
                </p:cNvPr>
                <p:cNvPicPr/>
                <p:nvPr/>
              </p:nvPicPr>
              <p:blipFill>
                <a:blip r:embed="rId441"/>
                <a:stretch>
                  <a:fillRect/>
                </a:stretch>
              </p:blipFill>
              <p:spPr>
                <a:xfrm>
                  <a:off x="822173" y="1666147"/>
                  <a:ext cx="410400" cy="641160"/>
                </a:xfrm>
                <a:prstGeom prst="rect">
                  <a:avLst/>
                </a:prstGeom>
              </p:spPr>
            </p:pic>
          </mc:Fallback>
        </mc:AlternateContent>
        <mc:AlternateContent xmlns:mc="http://schemas.openxmlformats.org/markup-compatibility/2006">
          <mc:Choice xmlns:p14="http://schemas.microsoft.com/office/powerpoint/2010/main" Requires="p14">
            <p:contentPart p14:bwMode="auto" r:id="rId442">
              <p14:nvContentPartPr>
                <p14:cNvPr id="305" name="Freihand 304">
                  <a:extLst>
                    <a:ext uri="{FF2B5EF4-FFF2-40B4-BE49-F238E27FC236}">
                      <a16:creationId xmlns:a16="http://schemas.microsoft.com/office/drawing/2014/main" id="{C32D9F34-411B-4F71-834B-9DE58DC28832}"/>
                    </a:ext>
                  </a:extLst>
                </p14:cNvPr>
                <p14:cNvContentPartPr/>
                <p14:nvPr/>
              </p14:nvContentPartPr>
              <p14:xfrm>
                <a:off x="352733" y="5414107"/>
                <a:ext cx="161640" cy="282960"/>
              </p14:xfrm>
            </p:contentPart>
          </mc:Choice>
          <mc:Fallback>
            <p:pic>
              <p:nvPicPr>
                <p:cNvPr id="305" name="Freihand 304">
                  <a:extLst>
                    <a:ext uri="{FF2B5EF4-FFF2-40B4-BE49-F238E27FC236}">
                      <a16:creationId xmlns:a16="http://schemas.microsoft.com/office/drawing/2014/main" id="{C32D9F34-411B-4F71-834B-9DE58DC28832}"/>
                    </a:ext>
                  </a:extLst>
                </p:cNvPr>
                <p:cNvPicPr/>
                <p:nvPr/>
              </p:nvPicPr>
              <p:blipFill>
                <a:blip r:embed="rId443"/>
                <a:stretch>
                  <a:fillRect/>
                </a:stretch>
              </p:blipFill>
              <p:spPr>
                <a:xfrm>
                  <a:off x="348413" y="5409787"/>
                  <a:ext cx="170280" cy="291600"/>
                </a:xfrm>
                <a:prstGeom prst="rect">
                  <a:avLst/>
                </a:prstGeom>
              </p:spPr>
            </p:pic>
          </mc:Fallback>
        </mc:AlternateContent>
        <mc:AlternateContent xmlns:mc="http://schemas.openxmlformats.org/markup-compatibility/2006">
          <mc:Choice xmlns:p14="http://schemas.microsoft.com/office/powerpoint/2010/main" Requires="p14">
            <p:contentPart p14:bwMode="auto" r:id="rId444">
              <p14:nvContentPartPr>
                <p14:cNvPr id="306" name="Freihand 305">
                  <a:extLst>
                    <a:ext uri="{FF2B5EF4-FFF2-40B4-BE49-F238E27FC236}">
                      <a16:creationId xmlns:a16="http://schemas.microsoft.com/office/drawing/2014/main" id="{B5AE2023-9ACE-4761-81C8-BC41FEA4205A}"/>
                    </a:ext>
                  </a:extLst>
                </p14:cNvPr>
                <p14:cNvContentPartPr/>
                <p14:nvPr/>
              </p14:nvContentPartPr>
              <p14:xfrm>
                <a:off x="571253" y="5420947"/>
                <a:ext cx="202680" cy="230400"/>
              </p14:xfrm>
            </p:contentPart>
          </mc:Choice>
          <mc:Fallback>
            <p:pic>
              <p:nvPicPr>
                <p:cNvPr id="306" name="Freihand 305">
                  <a:extLst>
                    <a:ext uri="{FF2B5EF4-FFF2-40B4-BE49-F238E27FC236}">
                      <a16:creationId xmlns:a16="http://schemas.microsoft.com/office/drawing/2014/main" id="{B5AE2023-9ACE-4761-81C8-BC41FEA4205A}"/>
                    </a:ext>
                  </a:extLst>
                </p:cNvPr>
                <p:cNvPicPr/>
                <p:nvPr/>
              </p:nvPicPr>
              <p:blipFill>
                <a:blip r:embed="rId445"/>
                <a:stretch>
                  <a:fillRect/>
                </a:stretch>
              </p:blipFill>
              <p:spPr>
                <a:xfrm>
                  <a:off x="566933" y="5416627"/>
                  <a:ext cx="211320" cy="239040"/>
                </a:xfrm>
                <a:prstGeom prst="rect">
                  <a:avLst/>
                </a:prstGeom>
              </p:spPr>
            </p:pic>
          </mc:Fallback>
        </mc:AlternateContent>
        <mc:AlternateContent xmlns:mc="http://schemas.openxmlformats.org/markup-compatibility/2006">
          <mc:Choice xmlns:p14="http://schemas.microsoft.com/office/powerpoint/2010/main" Requires="p14">
            <p:contentPart p14:bwMode="auto" r:id="rId446">
              <p14:nvContentPartPr>
                <p14:cNvPr id="307" name="Freihand 306">
                  <a:extLst>
                    <a:ext uri="{FF2B5EF4-FFF2-40B4-BE49-F238E27FC236}">
                      <a16:creationId xmlns:a16="http://schemas.microsoft.com/office/drawing/2014/main" id="{0A31AE2F-4C8A-40DE-83CE-773F3A71AE1D}"/>
                    </a:ext>
                  </a:extLst>
                </p14:cNvPr>
                <p14:cNvContentPartPr/>
                <p14:nvPr/>
              </p14:nvContentPartPr>
              <p14:xfrm>
                <a:off x="748373" y="5455867"/>
                <a:ext cx="26640" cy="55440"/>
              </p14:xfrm>
            </p:contentPart>
          </mc:Choice>
          <mc:Fallback>
            <p:pic>
              <p:nvPicPr>
                <p:cNvPr id="307" name="Freihand 306">
                  <a:extLst>
                    <a:ext uri="{FF2B5EF4-FFF2-40B4-BE49-F238E27FC236}">
                      <a16:creationId xmlns:a16="http://schemas.microsoft.com/office/drawing/2014/main" id="{0A31AE2F-4C8A-40DE-83CE-773F3A71AE1D}"/>
                    </a:ext>
                  </a:extLst>
                </p:cNvPr>
                <p:cNvPicPr/>
                <p:nvPr/>
              </p:nvPicPr>
              <p:blipFill>
                <a:blip r:embed="rId447"/>
                <a:stretch>
                  <a:fillRect/>
                </a:stretch>
              </p:blipFill>
              <p:spPr>
                <a:xfrm>
                  <a:off x="744053" y="5451547"/>
                  <a:ext cx="3528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448">
              <p14:nvContentPartPr>
                <p14:cNvPr id="308" name="Freihand 307">
                  <a:extLst>
                    <a:ext uri="{FF2B5EF4-FFF2-40B4-BE49-F238E27FC236}">
                      <a16:creationId xmlns:a16="http://schemas.microsoft.com/office/drawing/2014/main" id="{A639C36D-8DB9-4965-A9EC-0F61749F130C}"/>
                    </a:ext>
                  </a:extLst>
                </p14:cNvPr>
                <p14:cNvContentPartPr/>
                <p14:nvPr/>
              </p14:nvContentPartPr>
              <p14:xfrm>
                <a:off x="809213" y="5445067"/>
                <a:ext cx="178560" cy="333720"/>
              </p14:xfrm>
            </p:contentPart>
          </mc:Choice>
          <mc:Fallback>
            <p:pic>
              <p:nvPicPr>
                <p:cNvPr id="308" name="Freihand 307">
                  <a:extLst>
                    <a:ext uri="{FF2B5EF4-FFF2-40B4-BE49-F238E27FC236}">
                      <a16:creationId xmlns:a16="http://schemas.microsoft.com/office/drawing/2014/main" id="{A639C36D-8DB9-4965-A9EC-0F61749F130C}"/>
                    </a:ext>
                  </a:extLst>
                </p:cNvPr>
                <p:cNvPicPr/>
                <p:nvPr/>
              </p:nvPicPr>
              <p:blipFill>
                <a:blip r:embed="rId449"/>
                <a:stretch>
                  <a:fillRect/>
                </a:stretch>
              </p:blipFill>
              <p:spPr>
                <a:xfrm>
                  <a:off x="804893" y="5440747"/>
                  <a:ext cx="187200" cy="342360"/>
                </a:xfrm>
                <a:prstGeom prst="rect">
                  <a:avLst/>
                </a:prstGeom>
              </p:spPr>
            </p:pic>
          </mc:Fallback>
        </mc:AlternateContent>
        <mc:AlternateContent xmlns:mc="http://schemas.openxmlformats.org/markup-compatibility/2006">
          <mc:Choice xmlns:p14="http://schemas.microsoft.com/office/powerpoint/2010/main" Requires="p14">
            <p:contentPart p14:bwMode="auto" r:id="rId450">
              <p14:nvContentPartPr>
                <p14:cNvPr id="309" name="Freihand 308">
                  <a:extLst>
                    <a:ext uri="{FF2B5EF4-FFF2-40B4-BE49-F238E27FC236}">
                      <a16:creationId xmlns:a16="http://schemas.microsoft.com/office/drawing/2014/main" id="{C8741567-0E77-4B15-B8B1-5ABAA1A09D11}"/>
                    </a:ext>
                  </a:extLst>
                </p14:cNvPr>
                <p14:cNvContentPartPr/>
                <p14:nvPr/>
              </p14:nvContentPartPr>
              <p14:xfrm>
                <a:off x="1227173" y="5511307"/>
                <a:ext cx="269280" cy="146160"/>
              </p14:xfrm>
            </p:contentPart>
          </mc:Choice>
          <mc:Fallback>
            <p:pic>
              <p:nvPicPr>
                <p:cNvPr id="309" name="Freihand 308">
                  <a:extLst>
                    <a:ext uri="{FF2B5EF4-FFF2-40B4-BE49-F238E27FC236}">
                      <a16:creationId xmlns:a16="http://schemas.microsoft.com/office/drawing/2014/main" id="{C8741567-0E77-4B15-B8B1-5ABAA1A09D11}"/>
                    </a:ext>
                  </a:extLst>
                </p:cNvPr>
                <p:cNvPicPr/>
                <p:nvPr/>
              </p:nvPicPr>
              <p:blipFill>
                <a:blip r:embed="rId451"/>
                <a:stretch>
                  <a:fillRect/>
                </a:stretch>
              </p:blipFill>
              <p:spPr>
                <a:xfrm>
                  <a:off x="1222853" y="5506987"/>
                  <a:ext cx="27792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452">
              <p14:nvContentPartPr>
                <p14:cNvPr id="310" name="Freihand 309">
                  <a:extLst>
                    <a:ext uri="{FF2B5EF4-FFF2-40B4-BE49-F238E27FC236}">
                      <a16:creationId xmlns:a16="http://schemas.microsoft.com/office/drawing/2014/main" id="{988BD6D8-51D7-47E3-8551-C85D3ECA6757}"/>
                    </a:ext>
                  </a:extLst>
                </p14:cNvPr>
                <p14:cNvContentPartPr/>
                <p14:nvPr/>
              </p14:nvContentPartPr>
              <p14:xfrm>
                <a:off x="1773653" y="5509507"/>
                <a:ext cx="13320" cy="142560"/>
              </p14:xfrm>
            </p:contentPart>
          </mc:Choice>
          <mc:Fallback>
            <p:pic>
              <p:nvPicPr>
                <p:cNvPr id="310" name="Freihand 309">
                  <a:extLst>
                    <a:ext uri="{FF2B5EF4-FFF2-40B4-BE49-F238E27FC236}">
                      <a16:creationId xmlns:a16="http://schemas.microsoft.com/office/drawing/2014/main" id="{988BD6D8-51D7-47E3-8551-C85D3ECA6757}"/>
                    </a:ext>
                  </a:extLst>
                </p:cNvPr>
                <p:cNvPicPr/>
                <p:nvPr/>
              </p:nvPicPr>
              <p:blipFill>
                <a:blip r:embed="rId453"/>
                <a:stretch>
                  <a:fillRect/>
                </a:stretch>
              </p:blipFill>
              <p:spPr>
                <a:xfrm>
                  <a:off x="1769333" y="5505187"/>
                  <a:ext cx="2196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454">
              <p14:nvContentPartPr>
                <p14:cNvPr id="311" name="Freihand 310">
                  <a:extLst>
                    <a:ext uri="{FF2B5EF4-FFF2-40B4-BE49-F238E27FC236}">
                      <a16:creationId xmlns:a16="http://schemas.microsoft.com/office/drawing/2014/main" id="{F37FF01A-5408-4D30-9D8F-2C28A71DF75F}"/>
                    </a:ext>
                  </a:extLst>
                </p14:cNvPr>
                <p14:cNvContentPartPr/>
                <p14:nvPr/>
              </p14:nvContentPartPr>
              <p14:xfrm>
                <a:off x="1700933" y="5488267"/>
                <a:ext cx="201600" cy="155880"/>
              </p14:xfrm>
            </p:contentPart>
          </mc:Choice>
          <mc:Fallback>
            <p:pic>
              <p:nvPicPr>
                <p:cNvPr id="311" name="Freihand 310">
                  <a:extLst>
                    <a:ext uri="{FF2B5EF4-FFF2-40B4-BE49-F238E27FC236}">
                      <a16:creationId xmlns:a16="http://schemas.microsoft.com/office/drawing/2014/main" id="{F37FF01A-5408-4D30-9D8F-2C28A71DF75F}"/>
                    </a:ext>
                  </a:extLst>
                </p:cNvPr>
                <p:cNvPicPr/>
                <p:nvPr/>
              </p:nvPicPr>
              <p:blipFill>
                <a:blip r:embed="rId455"/>
                <a:stretch>
                  <a:fillRect/>
                </a:stretch>
              </p:blipFill>
              <p:spPr>
                <a:xfrm>
                  <a:off x="1696613" y="5483947"/>
                  <a:ext cx="21024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456">
              <p14:nvContentPartPr>
                <p14:cNvPr id="312" name="Freihand 311">
                  <a:extLst>
                    <a:ext uri="{FF2B5EF4-FFF2-40B4-BE49-F238E27FC236}">
                      <a16:creationId xmlns:a16="http://schemas.microsoft.com/office/drawing/2014/main" id="{8E42930F-CC4A-4BB6-B9C8-17CA7FD0FBF7}"/>
                    </a:ext>
                  </a:extLst>
                </p14:cNvPr>
                <p14:cNvContentPartPr/>
                <p14:nvPr/>
              </p14:nvContentPartPr>
              <p14:xfrm>
                <a:off x="1906493" y="5552707"/>
                <a:ext cx="144000" cy="75600"/>
              </p14:xfrm>
            </p:contentPart>
          </mc:Choice>
          <mc:Fallback>
            <p:pic>
              <p:nvPicPr>
                <p:cNvPr id="312" name="Freihand 311">
                  <a:extLst>
                    <a:ext uri="{FF2B5EF4-FFF2-40B4-BE49-F238E27FC236}">
                      <a16:creationId xmlns:a16="http://schemas.microsoft.com/office/drawing/2014/main" id="{8E42930F-CC4A-4BB6-B9C8-17CA7FD0FBF7}"/>
                    </a:ext>
                  </a:extLst>
                </p:cNvPr>
                <p:cNvPicPr/>
                <p:nvPr/>
              </p:nvPicPr>
              <p:blipFill>
                <a:blip r:embed="rId457"/>
                <a:stretch>
                  <a:fillRect/>
                </a:stretch>
              </p:blipFill>
              <p:spPr>
                <a:xfrm>
                  <a:off x="1902173" y="5548387"/>
                  <a:ext cx="15264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458">
              <p14:nvContentPartPr>
                <p14:cNvPr id="313" name="Freihand 312">
                  <a:extLst>
                    <a:ext uri="{FF2B5EF4-FFF2-40B4-BE49-F238E27FC236}">
                      <a16:creationId xmlns:a16="http://schemas.microsoft.com/office/drawing/2014/main" id="{3780F47C-7EC9-4C93-9317-605C6E1EA05D}"/>
                    </a:ext>
                  </a:extLst>
                </p14:cNvPr>
                <p14:cNvContentPartPr/>
                <p14:nvPr/>
              </p14:nvContentPartPr>
              <p14:xfrm>
                <a:off x="2027453" y="5560987"/>
                <a:ext cx="132120" cy="76680"/>
              </p14:xfrm>
            </p:contentPart>
          </mc:Choice>
          <mc:Fallback>
            <p:pic>
              <p:nvPicPr>
                <p:cNvPr id="313" name="Freihand 312">
                  <a:extLst>
                    <a:ext uri="{FF2B5EF4-FFF2-40B4-BE49-F238E27FC236}">
                      <a16:creationId xmlns:a16="http://schemas.microsoft.com/office/drawing/2014/main" id="{3780F47C-7EC9-4C93-9317-605C6E1EA05D}"/>
                    </a:ext>
                  </a:extLst>
                </p:cNvPr>
                <p:cNvPicPr/>
                <p:nvPr/>
              </p:nvPicPr>
              <p:blipFill>
                <a:blip r:embed="rId459"/>
                <a:stretch>
                  <a:fillRect/>
                </a:stretch>
              </p:blipFill>
              <p:spPr>
                <a:xfrm>
                  <a:off x="2023133" y="5556667"/>
                  <a:ext cx="14076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460">
              <p14:nvContentPartPr>
                <p14:cNvPr id="314" name="Freihand 313">
                  <a:extLst>
                    <a:ext uri="{FF2B5EF4-FFF2-40B4-BE49-F238E27FC236}">
                      <a16:creationId xmlns:a16="http://schemas.microsoft.com/office/drawing/2014/main" id="{43EDA3D8-91C1-47F1-88C7-A08FFC181D42}"/>
                    </a:ext>
                  </a:extLst>
                </p14:cNvPr>
                <p14:cNvContentPartPr/>
                <p14:nvPr/>
              </p14:nvContentPartPr>
              <p14:xfrm>
                <a:off x="2167133" y="5462347"/>
                <a:ext cx="32400" cy="181800"/>
              </p14:xfrm>
            </p:contentPart>
          </mc:Choice>
          <mc:Fallback>
            <p:pic>
              <p:nvPicPr>
                <p:cNvPr id="314" name="Freihand 313">
                  <a:extLst>
                    <a:ext uri="{FF2B5EF4-FFF2-40B4-BE49-F238E27FC236}">
                      <a16:creationId xmlns:a16="http://schemas.microsoft.com/office/drawing/2014/main" id="{43EDA3D8-91C1-47F1-88C7-A08FFC181D42}"/>
                    </a:ext>
                  </a:extLst>
                </p:cNvPr>
                <p:cNvPicPr/>
                <p:nvPr/>
              </p:nvPicPr>
              <p:blipFill>
                <a:blip r:embed="rId461"/>
                <a:stretch>
                  <a:fillRect/>
                </a:stretch>
              </p:blipFill>
              <p:spPr>
                <a:xfrm>
                  <a:off x="2162813" y="5458027"/>
                  <a:ext cx="4104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462">
              <p14:nvContentPartPr>
                <p14:cNvPr id="315" name="Freihand 314">
                  <a:extLst>
                    <a:ext uri="{FF2B5EF4-FFF2-40B4-BE49-F238E27FC236}">
                      <a16:creationId xmlns:a16="http://schemas.microsoft.com/office/drawing/2014/main" id="{15F44752-A7CC-43C4-9E87-178F0DC15285}"/>
                    </a:ext>
                  </a:extLst>
                </p14:cNvPr>
                <p14:cNvContentPartPr/>
                <p14:nvPr/>
              </p14:nvContentPartPr>
              <p14:xfrm>
                <a:off x="2272973" y="5475307"/>
                <a:ext cx="82800" cy="162000"/>
              </p14:xfrm>
            </p:contentPart>
          </mc:Choice>
          <mc:Fallback>
            <p:pic>
              <p:nvPicPr>
                <p:cNvPr id="315" name="Freihand 314">
                  <a:extLst>
                    <a:ext uri="{FF2B5EF4-FFF2-40B4-BE49-F238E27FC236}">
                      <a16:creationId xmlns:a16="http://schemas.microsoft.com/office/drawing/2014/main" id="{15F44752-A7CC-43C4-9E87-178F0DC15285}"/>
                    </a:ext>
                  </a:extLst>
                </p:cNvPr>
                <p:cNvPicPr/>
                <p:nvPr/>
              </p:nvPicPr>
              <p:blipFill>
                <a:blip r:embed="rId463"/>
                <a:stretch>
                  <a:fillRect/>
                </a:stretch>
              </p:blipFill>
              <p:spPr>
                <a:xfrm>
                  <a:off x="2268653" y="5470987"/>
                  <a:ext cx="9144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464">
              <p14:nvContentPartPr>
                <p14:cNvPr id="316" name="Freihand 315">
                  <a:extLst>
                    <a:ext uri="{FF2B5EF4-FFF2-40B4-BE49-F238E27FC236}">
                      <a16:creationId xmlns:a16="http://schemas.microsoft.com/office/drawing/2014/main" id="{3832EE1E-400B-4A2A-BC7E-062DDE68930F}"/>
                    </a:ext>
                  </a:extLst>
                </p14:cNvPr>
                <p14:cNvContentPartPr/>
                <p14:nvPr/>
              </p14:nvContentPartPr>
              <p14:xfrm>
                <a:off x="2363693" y="5555947"/>
                <a:ext cx="59040" cy="83520"/>
              </p14:xfrm>
            </p:contentPart>
          </mc:Choice>
          <mc:Fallback>
            <p:pic>
              <p:nvPicPr>
                <p:cNvPr id="316" name="Freihand 315">
                  <a:extLst>
                    <a:ext uri="{FF2B5EF4-FFF2-40B4-BE49-F238E27FC236}">
                      <a16:creationId xmlns:a16="http://schemas.microsoft.com/office/drawing/2014/main" id="{3832EE1E-400B-4A2A-BC7E-062DDE68930F}"/>
                    </a:ext>
                  </a:extLst>
                </p:cNvPr>
                <p:cNvPicPr/>
                <p:nvPr/>
              </p:nvPicPr>
              <p:blipFill>
                <a:blip r:embed="rId465"/>
                <a:stretch>
                  <a:fillRect/>
                </a:stretch>
              </p:blipFill>
              <p:spPr>
                <a:xfrm>
                  <a:off x="2359373" y="5551627"/>
                  <a:ext cx="6768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466">
              <p14:nvContentPartPr>
                <p14:cNvPr id="317" name="Freihand 316">
                  <a:extLst>
                    <a:ext uri="{FF2B5EF4-FFF2-40B4-BE49-F238E27FC236}">
                      <a16:creationId xmlns:a16="http://schemas.microsoft.com/office/drawing/2014/main" id="{648440A7-E8CA-4633-AF31-2153204D53E5}"/>
                    </a:ext>
                  </a:extLst>
                </p14:cNvPr>
                <p14:cNvContentPartPr/>
                <p14:nvPr/>
              </p14:nvContentPartPr>
              <p14:xfrm>
                <a:off x="2442173" y="5474227"/>
                <a:ext cx="268560" cy="151920"/>
              </p14:xfrm>
            </p:contentPart>
          </mc:Choice>
          <mc:Fallback>
            <p:pic>
              <p:nvPicPr>
                <p:cNvPr id="317" name="Freihand 316">
                  <a:extLst>
                    <a:ext uri="{FF2B5EF4-FFF2-40B4-BE49-F238E27FC236}">
                      <a16:creationId xmlns:a16="http://schemas.microsoft.com/office/drawing/2014/main" id="{648440A7-E8CA-4633-AF31-2153204D53E5}"/>
                    </a:ext>
                  </a:extLst>
                </p:cNvPr>
                <p:cNvPicPr/>
                <p:nvPr/>
              </p:nvPicPr>
              <p:blipFill>
                <a:blip r:embed="rId467"/>
                <a:stretch>
                  <a:fillRect/>
                </a:stretch>
              </p:blipFill>
              <p:spPr>
                <a:xfrm>
                  <a:off x="2437853" y="5469907"/>
                  <a:ext cx="27720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468">
              <p14:nvContentPartPr>
                <p14:cNvPr id="318" name="Freihand 317">
                  <a:extLst>
                    <a:ext uri="{FF2B5EF4-FFF2-40B4-BE49-F238E27FC236}">
                      <a16:creationId xmlns:a16="http://schemas.microsoft.com/office/drawing/2014/main" id="{270F3E68-33B1-4B05-84B6-081EBA7DF6C5}"/>
                    </a:ext>
                  </a:extLst>
                </p14:cNvPr>
                <p14:cNvContentPartPr/>
                <p14:nvPr/>
              </p14:nvContentPartPr>
              <p14:xfrm>
                <a:off x="2926373" y="5456947"/>
                <a:ext cx="198720" cy="108360"/>
              </p14:xfrm>
            </p:contentPart>
          </mc:Choice>
          <mc:Fallback>
            <p:pic>
              <p:nvPicPr>
                <p:cNvPr id="318" name="Freihand 317">
                  <a:extLst>
                    <a:ext uri="{FF2B5EF4-FFF2-40B4-BE49-F238E27FC236}">
                      <a16:creationId xmlns:a16="http://schemas.microsoft.com/office/drawing/2014/main" id="{270F3E68-33B1-4B05-84B6-081EBA7DF6C5}"/>
                    </a:ext>
                  </a:extLst>
                </p:cNvPr>
                <p:cNvPicPr/>
                <p:nvPr/>
              </p:nvPicPr>
              <p:blipFill>
                <a:blip r:embed="rId469"/>
                <a:stretch>
                  <a:fillRect/>
                </a:stretch>
              </p:blipFill>
              <p:spPr>
                <a:xfrm>
                  <a:off x="2922053" y="5452627"/>
                  <a:ext cx="20736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470">
              <p14:nvContentPartPr>
                <p14:cNvPr id="319" name="Freihand 318">
                  <a:extLst>
                    <a:ext uri="{FF2B5EF4-FFF2-40B4-BE49-F238E27FC236}">
                      <a16:creationId xmlns:a16="http://schemas.microsoft.com/office/drawing/2014/main" id="{0C7D8EB8-F765-45B4-B79E-5663C9FC5913}"/>
                    </a:ext>
                  </a:extLst>
                </p14:cNvPr>
                <p14:cNvContentPartPr/>
                <p14:nvPr/>
              </p14:nvContentPartPr>
              <p14:xfrm>
                <a:off x="2910533" y="5607787"/>
                <a:ext cx="254160" cy="20880"/>
              </p14:xfrm>
            </p:contentPart>
          </mc:Choice>
          <mc:Fallback>
            <p:pic>
              <p:nvPicPr>
                <p:cNvPr id="319" name="Freihand 318">
                  <a:extLst>
                    <a:ext uri="{FF2B5EF4-FFF2-40B4-BE49-F238E27FC236}">
                      <a16:creationId xmlns:a16="http://schemas.microsoft.com/office/drawing/2014/main" id="{0C7D8EB8-F765-45B4-B79E-5663C9FC5913}"/>
                    </a:ext>
                  </a:extLst>
                </p:cNvPr>
                <p:cNvPicPr/>
                <p:nvPr/>
              </p:nvPicPr>
              <p:blipFill>
                <a:blip r:embed="rId471"/>
                <a:stretch>
                  <a:fillRect/>
                </a:stretch>
              </p:blipFill>
              <p:spPr>
                <a:xfrm>
                  <a:off x="2906213" y="5603467"/>
                  <a:ext cx="26280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472">
              <p14:nvContentPartPr>
                <p14:cNvPr id="320" name="Freihand 319">
                  <a:extLst>
                    <a:ext uri="{FF2B5EF4-FFF2-40B4-BE49-F238E27FC236}">
                      <a16:creationId xmlns:a16="http://schemas.microsoft.com/office/drawing/2014/main" id="{4C09BCA8-090A-4A2B-9326-E378FCE6EDC5}"/>
                    </a:ext>
                  </a:extLst>
                </p14:cNvPr>
                <p14:cNvContentPartPr/>
                <p14:nvPr/>
              </p14:nvContentPartPr>
              <p14:xfrm>
                <a:off x="2972453" y="5681227"/>
                <a:ext cx="129960" cy="156600"/>
              </p14:xfrm>
            </p:contentPart>
          </mc:Choice>
          <mc:Fallback>
            <p:pic>
              <p:nvPicPr>
                <p:cNvPr id="320" name="Freihand 319">
                  <a:extLst>
                    <a:ext uri="{FF2B5EF4-FFF2-40B4-BE49-F238E27FC236}">
                      <a16:creationId xmlns:a16="http://schemas.microsoft.com/office/drawing/2014/main" id="{4C09BCA8-090A-4A2B-9326-E378FCE6EDC5}"/>
                    </a:ext>
                  </a:extLst>
                </p:cNvPr>
                <p:cNvPicPr/>
                <p:nvPr/>
              </p:nvPicPr>
              <p:blipFill>
                <a:blip r:embed="rId473"/>
                <a:stretch>
                  <a:fillRect/>
                </a:stretch>
              </p:blipFill>
              <p:spPr>
                <a:xfrm>
                  <a:off x="2968133" y="5676907"/>
                  <a:ext cx="13860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474">
              <p14:nvContentPartPr>
                <p14:cNvPr id="321" name="Freihand 320">
                  <a:extLst>
                    <a:ext uri="{FF2B5EF4-FFF2-40B4-BE49-F238E27FC236}">
                      <a16:creationId xmlns:a16="http://schemas.microsoft.com/office/drawing/2014/main" id="{778944B1-E249-4839-A78B-B92D2ECBA094}"/>
                    </a:ext>
                  </a:extLst>
                </p14:cNvPr>
                <p14:cNvContentPartPr/>
                <p14:nvPr/>
              </p14:nvContentPartPr>
              <p14:xfrm>
                <a:off x="3113933" y="5495827"/>
                <a:ext cx="132840" cy="278640"/>
              </p14:xfrm>
            </p:contentPart>
          </mc:Choice>
          <mc:Fallback>
            <p:pic>
              <p:nvPicPr>
                <p:cNvPr id="321" name="Freihand 320">
                  <a:extLst>
                    <a:ext uri="{FF2B5EF4-FFF2-40B4-BE49-F238E27FC236}">
                      <a16:creationId xmlns:a16="http://schemas.microsoft.com/office/drawing/2014/main" id="{778944B1-E249-4839-A78B-B92D2ECBA094}"/>
                    </a:ext>
                  </a:extLst>
                </p:cNvPr>
                <p:cNvPicPr/>
                <p:nvPr/>
              </p:nvPicPr>
              <p:blipFill>
                <a:blip r:embed="rId475"/>
                <a:stretch>
                  <a:fillRect/>
                </a:stretch>
              </p:blipFill>
              <p:spPr>
                <a:xfrm>
                  <a:off x="3109613" y="5491507"/>
                  <a:ext cx="141480" cy="287280"/>
                </a:xfrm>
                <a:prstGeom prst="rect">
                  <a:avLst/>
                </a:prstGeom>
              </p:spPr>
            </p:pic>
          </mc:Fallback>
        </mc:AlternateContent>
        <mc:AlternateContent xmlns:mc="http://schemas.openxmlformats.org/markup-compatibility/2006">
          <mc:Choice xmlns:p14="http://schemas.microsoft.com/office/powerpoint/2010/main" Requires="p14">
            <p:contentPart p14:bwMode="auto" r:id="rId476">
              <p14:nvContentPartPr>
                <p14:cNvPr id="322" name="Freihand 321">
                  <a:extLst>
                    <a:ext uri="{FF2B5EF4-FFF2-40B4-BE49-F238E27FC236}">
                      <a16:creationId xmlns:a16="http://schemas.microsoft.com/office/drawing/2014/main" id="{CA6174BF-C6D3-41F4-A49B-486E7276A9E8}"/>
                    </a:ext>
                  </a:extLst>
                </p14:cNvPr>
                <p14:cNvContentPartPr/>
                <p14:nvPr/>
              </p14:nvContentPartPr>
              <p14:xfrm>
                <a:off x="2797853" y="5478547"/>
                <a:ext cx="211320" cy="292680"/>
              </p14:xfrm>
            </p:contentPart>
          </mc:Choice>
          <mc:Fallback>
            <p:pic>
              <p:nvPicPr>
                <p:cNvPr id="322" name="Freihand 321">
                  <a:extLst>
                    <a:ext uri="{FF2B5EF4-FFF2-40B4-BE49-F238E27FC236}">
                      <a16:creationId xmlns:a16="http://schemas.microsoft.com/office/drawing/2014/main" id="{CA6174BF-C6D3-41F4-A49B-486E7276A9E8}"/>
                    </a:ext>
                  </a:extLst>
                </p:cNvPr>
                <p:cNvPicPr/>
                <p:nvPr/>
              </p:nvPicPr>
              <p:blipFill>
                <a:blip r:embed="rId477"/>
                <a:stretch>
                  <a:fillRect/>
                </a:stretch>
              </p:blipFill>
              <p:spPr>
                <a:xfrm>
                  <a:off x="2793533" y="5474227"/>
                  <a:ext cx="219960" cy="301320"/>
                </a:xfrm>
                <a:prstGeom prst="rect">
                  <a:avLst/>
                </a:prstGeom>
              </p:spPr>
            </p:pic>
          </mc:Fallback>
        </mc:AlternateContent>
        <mc:AlternateContent xmlns:mc="http://schemas.openxmlformats.org/markup-compatibility/2006">
          <mc:Choice xmlns:p14="http://schemas.microsoft.com/office/powerpoint/2010/main" Requires="p14">
            <p:contentPart p14:bwMode="auto" r:id="rId478">
              <p14:nvContentPartPr>
                <p14:cNvPr id="323" name="Freihand 322">
                  <a:extLst>
                    <a:ext uri="{FF2B5EF4-FFF2-40B4-BE49-F238E27FC236}">
                      <a16:creationId xmlns:a16="http://schemas.microsoft.com/office/drawing/2014/main" id="{30E0759E-F85D-43DE-958F-0F1DD037D915}"/>
                    </a:ext>
                  </a:extLst>
                </p14:cNvPr>
                <p14:cNvContentPartPr/>
                <p14:nvPr/>
              </p14:nvContentPartPr>
              <p14:xfrm>
                <a:off x="3331013" y="5353627"/>
                <a:ext cx="2520" cy="168840"/>
              </p14:xfrm>
            </p:contentPart>
          </mc:Choice>
          <mc:Fallback>
            <p:pic>
              <p:nvPicPr>
                <p:cNvPr id="323" name="Freihand 322">
                  <a:extLst>
                    <a:ext uri="{FF2B5EF4-FFF2-40B4-BE49-F238E27FC236}">
                      <a16:creationId xmlns:a16="http://schemas.microsoft.com/office/drawing/2014/main" id="{30E0759E-F85D-43DE-958F-0F1DD037D915}"/>
                    </a:ext>
                  </a:extLst>
                </p:cNvPr>
                <p:cNvPicPr/>
                <p:nvPr/>
              </p:nvPicPr>
              <p:blipFill>
                <a:blip r:embed="rId479"/>
                <a:stretch>
                  <a:fillRect/>
                </a:stretch>
              </p:blipFill>
              <p:spPr>
                <a:xfrm>
                  <a:off x="3326693" y="5349307"/>
                  <a:ext cx="1116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480">
              <p14:nvContentPartPr>
                <p14:cNvPr id="324" name="Freihand 323">
                  <a:extLst>
                    <a:ext uri="{FF2B5EF4-FFF2-40B4-BE49-F238E27FC236}">
                      <a16:creationId xmlns:a16="http://schemas.microsoft.com/office/drawing/2014/main" id="{F035C11E-66F1-4A76-8659-AB69D4CF2253}"/>
                    </a:ext>
                  </a:extLst>
                </p14:cNvPr>
                <p14:cNvContentPartPr/>
                <p14:nvPr/>
              </p14:nvContentPartPr>
              <p14:xfrm>
                <a:off x="3436853" y="5589067"/>
                <a:ext cx="173880" cy="129600"/>
              </p14:xfrm>
            </p:contentPart>
          </mc:Choice>
          <mc:Fallback>
            <p:pic>
              <p:nvPicPr>
                <p:cNvPr id="324" name="Freihand 323">
                  <a:extLst>
                    <a:ext uri="{FF2B5EF4-FFF2-40B4-BE49-F238E27FC236}">
                      <a16:creationId xmlns:a16="http://schemas.microsoft.com/office/drawing/2014/main" id="{F035C11E-66F1-4A76-8659-AB69D4CF2253}"/>
                    </a:ext>
                  </a:extLst>
                </p:cNvPr>
                <p:cNvPicPr/>
                <p:nvPr/>
              </p:nvPicPr>
              <p:blipFill>
                <a:blip r:embed="rId481"/>
                <a:stretch>
                  <a:fillRect/>
                </a:stretch>
              </p:blipFill>
              <p:spPr>
                <a:xfrm>
                  <a:off x="3432533" y="5584747"/>
                  <a:ext cx="18252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482">
              <p14:nvContentPartPr>
                <p14:cNvPr id="325" name="Freihand 324">
                  <a:extLst>
                    <a:ext uri="{FF2B5EF4-FFF2-40B4-BE49-F238E27FC236}">
                      <a16:creationId xmlns:a16="http://schemas.microsoft.com/office/drawing/2014/main" id="{269D0C77-9181-40A6-9ED1-3915B10F21C2}"/>
                    </a:ext>
                  </a:extLst>
                </p14:cNvPr>
                <p14:cNvContentPartPr/>
                <p14:nvPr/>
              </p14:nvContentPartPr>
              <p14:xfrm>
                <a:off x="3743573" y="5501227"/>
                <a:ext cx="154800" cy="97560"/>
              </p14:xfrm>
            </p:contentPart>
          </mc:Choice>
          <mc:Fallback>
            <p:pic>
              <p:nvPicPr>
                <p:cNvPr id="325" name="Freihand 324">
                  <a:extLst>
                    <a:ext uri="{FF2B5EF4-FFF2-40B4-BE49-F238E27FC236}">
                      <a16:creationId xmlns:a16="http://schemas.microsoft.com/office/drawing/2014/main" id="{269D0C77-9181-40A6-9ED1-3915B10F21C2}"/>
                    </a:ext>
                  </a:extLst>
                </p:cNvPr>
                <p:cNvPicPr/>
                <p:nvPr/>
              </p:nvPicPr>
              <p:blipFill>
                <a:blip r:embed="rId483"/>
                <a:stretch>
                  <a:fillRect/>
                </a:stretch>
              </p:blipFill>
              <p:spPr>
                <a:xfrm>
                  <a:off x="3739253" y="5496907"/>
                  <a:ext cx="16344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484">
              <p14:nvContentPartPr>
                <p14:cNvPr id="326" name="Freihand 325">
                  <a:extLst>
                    <a:ext uri="{FF2B5EF4-FFF2-40B4-BE49-F238E27FC236}">
                      <a16:creationId xmlns:a16="http://schemas.microsoft.com/office/drawing/2014/main" id="{F77B4FAF-8E85-40F3-88EF-DF91941264A4}"/>
                    </a:ext>
                  </a:extLst>
                </p14:cNvPr>
                <p14:cNvContentPartPr/>
                <p14:nvPr/>
              </p14:nvContentPartPr>
              <p14:xfrm>
                <a:off x="3727733" y="5603107"/>
                <a:ext cx="203400" cy="23040"/>
              </p14:xfrm>
            </p:contentPart>
          </mc:Choice>
          <mc:Fallback>
            <p:pic>
              <p:nvPicPr>
                <p:cNvPr id="326" name="Freihand 325">
                  <a:extLst>
                    <a:ext uri="{FF2B5EF4-FFF2-40B4-BE49-F238E27FC236}">
                      <a16:creationId xmlns:a16="http://schemas.microsoft.com/office/drawing/2014/main" id="{F77B4FAF-8E85-40F3-88EF-DF91941264A4}"/>
                    </a:ext>
                  </a:extLst>
                </p:cNvPr>
                <p:cNvPicPr/>
                <p:nvPr/>
              </p:nvPicPr>
              <p:blipFill>
                <a:blip r:embed="rId485"/>
                <a:stretch>
                  <a:fillRect/>
                </a:stretch>
              </p:blipFill>
              <p:spPr>
                <a:xfrm>
                  <a:off x="3723413" y="5598787"/>
                  <a:ext cx="21204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486">
              <p14:nvContentPartPr>
                <p14:cNvPr id="327" name="Freihand 326">
                  <a:extLst>
                    <a:ext uri="{FF2B5EF4-FFF2-40B4-BE49-F238E27FC236}">
                      <a16:creationId xmlns:a16="http://schemas.microsoft.com/office/drawing/2014/main" id="{AEC643AB-2203-4678-AB2A-3E089DE183AD}"/>
                    </a:ext>
                  </a:extLst>
                </p14:cNvPr>
                <p14:cNvContentPartPr/>
                <p14:nvPr/>
              </p14:nvContentPartPr>
              <p14:xfrm>
                <a:off x="3790373" y="5659987"/>
                <a:ext cx="116640" cy="199440"/>
              </p14:xfrm>
            </p:contentPart>
          </mc:Choice>
          <mc:Fallback>
            <p:pic>
              <p:nvPicPr>
                <p:cNvPr id="327" name="Freihand 326">
                  <a:extLst>
                    <a:ext uri="{FF2B5EF4-FFF2-40B4-BE49-F238E27FC236}">
                      <a16:creationId xmlns:a16="http://schemas.microsoft.com/office/drawing/2014/main" id="{AEC643AB-2203-4678-AB2A-3E089DE183AD}"/>
                    </a:ext>
                  </a:extLst>
                </p:cNvPr>
                <p:cNvPicPr/>
                <p:nvPr/>
              </p:nvPicPr>
              <p:blipFill>
                <a:blip r:embed="rId487"/>
                <a:stretch>
                  <a:fillRect/>
                </a:stretch>
              </p:blipFill>
              <p:spPr>
                <a:xfrm>
                  <a:off x="3786053" y="5655667"/>
                  <a:ext cx="12528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488">
              <p14:nvContentPartPr>
                <p14:cNvPr id="273" name="Freihand 272">
                  <a:extLst>
                    <a:ext uri="{FF2B5EF4-FFF2-40B4-BE49-F238E27FC236}">
                      <a16:creationId xmlns:a16="http://schemas.microsoft.com/office/drawing/2014/main" id="{667BC493-2B2E-4510-89FC-755779C1D5C9}"/>
                    </a:ext>
                  </a:extLst>
                </p14:cNvPr>
                <p14:cNvContentPartPr/>
                <p14:nvPr/>
              </p14:nvContentPartPr>
              <p14:xfrm>
                <a:off x="4837973" y="4997947"/>
                <a:ext cx="140040" cy="158040"/>
              </p14:xfrm>
            </p:contentPart>
          </mc:Choice>
          <mc:Fallback>
            <p:pic>
              <p:nvPicPr>
                <p:cNvPr id="273" name="Freihand 272">
                  <a:extLst>
                    <a:ext uri="{FF2B5EF4-FFF2-40B4-BE49-F238E27FC236}">
                      <a16:creationId xmlns:a16="http://schemas.microsoft.com/office/drawing/2014/main" id="{667BC493-2B2E-4510-89FC-755779C1D5C9}"/>
                    </a:ext>
                  </a:extLst>
                </p:cNvPr>
                <p:cNvPicPr/>
                <p:nvPr/>
              </p:nvPicPr>
              <p:blipFill>
                <a:blip r:embed="rId489"/>
                <a:stretch>
                  <a:fillRect/>
                </a:stretch>
              </p:blipFill>
              <p:spPr>
                <a:xfrm>
                  <a:off x="4833653" y="4993627"/>
                  <a:ext cx="14868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490">
              <p14:nvContentPartPr>
                <p14:cNvPr id="274" name="Freihand 273">
                  <a:extLst>
                    <a:ext uri="{FF2B5EF4-FFF2-40B4-BE49-F238E27FC236}">
                      <a16:creationId xmlns:a16="http://schemas.microsoft.com/office/drawing/2014/main" id="{E098CF1B-BB19-4BB0-945C-8EDBBB97E241}"/>
                    </a:ext>
                  </a:extLst>
                </p14:cNvPr>
                <p14:cNvContentPartPr/>
                <p14:nvPr/>
              </p14:nvContentPartPr>
              <p14:xfrm>
                <a:off x="4785413" y="4913707"/>
                <a:ext cx="251640" cy="29160"/>
              </p14:xfrm>
            </p:contentPart>
          </mc:Choice>
          <mc:Fallback>
            <p:pic>
              <p:nvPicPr>
                <p:cNvPr id="274" name="Freihand 273">
                  <a:extLst>
                    <a:ext uri="{FF2B5EF4-FFF2-40B4-BE49-F238E27FC236}">
                      <a16:creationId xmlns:a16="http://schemas.microsoft.com/office/drawing/2014/main" id="{E098CF1B-BB19-4BB0-945C-8EDBBB97E241}"/>
                    </a:ext>
                  </a:extLst>
                </p:cNvPr>
                <p:cNvPicPr/>
                <p:nvPr/>
              </p:nvPicPr>
              <p:blipFill>
                <a:blip r:embed="rId491"/>
                <a:stretch>
                  <a:fillRect/>
                </a:stretch>
              </p:blipFill>
              <p:spPr>
                <a:xfrm>
                  <a:off x="4781093" y="4909387"/>
                  <a:ext cx="26028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492">
              <p14:nvContentPartPr>
                <p14:cNvPr id="291" name="Freihand 290">
                  <a:extLst>
                    <a:ext uri="{FF2B5EF4-FFF2-40B4-BE49-F238E27FC236}">
                      <a16:creationId xmlns:a16="http://schemas.microsoft.com/office/drawing/2014/main" id="{13442916-6DA7-4891-A6E8-58B0F3926087}"/>
                    </a:ext>
                  </a:extLst>
                </p14:cNvPr>
                <p14:cNvContentPartPr/>
                <p14:nvPr/>
              </p14:nvContentPartPr>
              <p14:xfrm>
                <a:off x="3143813" y="4407547"/>
                <a:ext cx="21600" cy="486360"/>
              </p14:xfrm>
            </p:contentPart>
          </mc:Choice>
          <mc:Fallback>
            <p:pic>
              <p:nvPicPr>
                <p:cNvPr id="291" name="Freihand 290">
                  <a:extLst>
                    <a:ext uri="{FF2B5EF4-FFF2-40B4-BE49-F238E27FC236}">
                      <a16:creationId xmlns:a16="http://schemas.microsoft.com/office/drawing/2014/main" id="{13442916-6DA7-4891-A6E8-58B0F3926087}"/>
                    </a:ext>
                  </a:extLst>
                </p:cNvPr>
                <p:cNvPicPr/>
                <p:nvPr/>
              </p:nvPicPr>
              <p:blipFill>
                <a:blip r:embed="rId493"/>
                <a:stretch>
                  <a:fillRect/>
                </a:stretch>
              </p:blipFill>
              <p:spPr>
                <a:xfrm>
                  <a:off x="3139493" y="4403227"/>
                  <a:ext cx="30240" cy="495000"/>
                </a:xfrm>
                <a:prstGeom prst="rect">
                  <a:avLst/>
                </a:prstGeom>
              </p:spPr>
            </p:pic>
          </mc:Fallback>
        </mc:AlternateContent>
        <mc:AlternateContent xmlns:mc="http://schemas.openxmlformats.org/markup-compatibility/2006">
          <mc:Choice xmlns:p14="http://schemas.microsoft.com/office/powerpoint/2010/main" Requires="p14">
            <p:contentPart p14:bwMode="auto" r:id="rId494">
              <p14:nvContentPartPr>
                <p14:cNvPr id="292" name="Freihand 291">
                  <a:extLst>
                    <a:ext uri="{FF2B5EF4-FFF2-40B4-BE49-F238E27FC236}">
                      <a16:creationId xmlns:a16="http://schemas.microsoft.com/office/drawing/2014/main" id="{44F2BF39-BD1B-4DCE-BF96-F583B64C8534}"/>
                    </a:ext>
                  </a:extLst>
                </p14:cNvPr>
                <p14:cNvContentPartPr/>
                <p14:nvPr/>
              </p14:nvContentPartPr>
              <p14:xfrm>
                <a:off x="3051293" y="5098027"/>
                <a:ext cx="123480" cy="230400"/>
              </p14:xfrm>
            </p:contentPart>
          </mc:Choice>
          <mc:Fallback>
            <p:pic>
              <p:nvPicPr>
                <p:cNvPr id="292" name="Freihand 291">
                  <a:extLst>
                    <a:ext uri="{FF2B5EF4-FFF2-40B4-BE49-F238E27FC236}">
                      <a16:creationId xmlns:a16="http://schemas.microsoft.com/office/drawing/2014/main" id="{44F2BF39-BD1B-4DCE-BF96-F583B64C8534}"/>
                    </a:ext>
                  </a:extLst>
                </p:cNvPr>
                <p:cNvPicPr/>
                <p:nvPr/>
              </p:nvPicPr>
              <p:blipFill>
                <a:blip r:embed="rId495"/>
                <a:stretch>
                  <a:fillRect/>
                </a:stretch>
              </p:blipFill>
              <p:spPr>
                <a:xfrm>
                  <a:off x="3046973" y="5093707"/>
                  <a:ext cx="132120" cy="239040"/>
                </a:xfrm>
                <a:prstGeom prst="rect">
                  <a:avLst/>
                </a:prstGeom>
              </p:spPr>
            </p:pic>
          </mc:Fallback>
        </mc:AlternateContent>
        <mc:AlternateContent xmlns:mc="http://schemas.openxmlformats.org/markup-compatibility/2006">
          <mc:Choice xmlns:p14="http://schemas.microsoft.com/office/powerpoint/2010/main" Requires="p14">
            <p:contentPart p14:bwMode="auto" r:id="rId496">
              <p14:nvContentPartPr>
                <p14:cNvPr id="293" name="Freihand 292">
                  <a:extLst>
                    <a:ext uri="{FF2B5EF4-FFF2-40B4-BE49-F238E27FC236}">
                      <a16:creationId xmlns:a16="http://schemas.microsoft.com/office/drawing/2014/main" id="{1E6FDB08-BA1D-447B-83E5-9EEB7A8D275D}"/>
                    </a:ext>
                  </a:extLst>
                </p14:cNvPr>
                <p14:cNvContentPartPr/>
                <p14:nvPr/>
              </p14:nvContentPartPr>
              <p14:xfrm>
                <a:off x="3233093" y="5004067"/>
                <a:ext cx="80280" cy="141480"/>
              </p14:xfrm>
            </p:contentPart>
          </mc:Choice>
          <mc:Fallback>
            <p:pic>
              <p:nvPicPr>
                <p:cNvPr id="293" name="Freihand 292">
                  <a:extLst>
                    <a:ext uri="{FF2B5EF4-FFF2-40B4-BE49-F238E27FC236}">
                      <a16:creationId xmlns:a16="http://schemas.microsoft.com/office/drawing/2014/main" id="{1E6FDB08-BA1D-447B-83E5-9EEB7A8D275D}"/>
                    </a:ext>
                  </a:extLst>
                </p:cNvPr>
                <p:cNvPicPr/>
                <p:nvPr/>
              </p:nvPicPr>
              <p:blipFill>
                <a:blip r:embed="rId497"/>
                <a:stretch>
                  <a:fillRect/>
                </a:stretch>
              </p:blipFill>
              <p:spPr>
                <a:xfrm>
                  <a:off x="3228773" y="4999747"/>
                  <a:ext cx="8892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498">
              <p14:nvContentPartPr>
                <p14:cNvPr id="283" name="Freihand 282">
                  <a:extLst>
                    <a:ext uri="{FF2B5EF4-FFF2-40B4-BE49-F238E27FC236}">
                      <a16:creationId xmlns:a16="http://schemas.microsoft.com/office/drawing/2014/main" id="{7AAD5BE5-C1DB-464E-8E89-7D13C08E9B1B}"/>
                    </a:ext>
                  </a:extLst>
                </p14:cNvPr>
                <p14:cNvContentPartPr/>
                <p14:nvPr/>
              </p14:nvContentPartPr>
              <p14:xfrm>
                <a:off x="2165693" y="1387507"/>
                <a:ext cx="2638440" cy="2714040"/>
              </p14:xfrm>
            </p:contentPart>
          </mc:Choice>
          <mc:Fallback>
            <p:pic>
              <p:nvPicPr>
                <p:cNvPr id="283" name="Freihand 282">
                  <a:extLst>
                    <a:ext uri="{FF2B5EF4-FFF2-40B4-BE49-F238E27FC236}">
                      <a16:creationId xmlns:a16="http://schemas.microsoft.com/office/drawing/2014/main" id="{7AAD5BE5-C1DB-464E-8E89-7D13C08E9B1B}"/>
                    </a:ext>
                  </a:extLst>
                </p:cNvPr>
                <p:cNvPicPr/>
                <p:nvPr/>
              </p:nvPicPr>
              <p:blipFill>
                <a:blip r:embed="rId499"/>
                <a:stretch>
                  <a:fillRect/>
                </a:stretch>
              </p:blipFill>
              <p:spPr>
                <a:xfrm>
                  <a:off x="2161373" y="1383187"/>
                  <a:ext cx="2647080" cy="2722680"/>
                </a:xfrm>
                <a:prstGeom prst="rect">
                  <a:avLst/>
                </a:prstGeom>
              </p:spPr>
            </p:pic>
          </mc:Fallback>
        </mc:AlternateContent>
        <mc:AlternateContent xmlns:mc="http://schemas.openxmlformats.org/markup-compatibility/2006">
          <mc:Choice xmlns:p14="http://schemas.microsoft.com/office/powerpoint/2010/main" Requires="p14">
            <p:contentPart p14:bwMode="auto" r:id="rId500">
              <p14:nvContentPartPr>
                <p14:cNvPr id="284" name="Freihand 283">
                  <a:extLst>
                    <a:ext uri="{FF2B5EF4-FFF2-40B4-BE49-F238E27FC236}">
                      <a16:creationId xmlns:a16="http://schemas.microsoft.com/office/drawing/2014/main" id="{38311FBE-AC84-435C-8177-DF8C34D81E89}"/>
                    </a:ext>
                  </a:extLst>
                </p14:cNvPr>
                <p14:cNvContentPartPr/>
                <p14:nvPr/>
              </p14:nvContentPartPr>
              <p14:xfrm>
                <a:off x="3170813" y="3292987"/>
                <a:ext cx="57600" cy="125280"/>
              </p14:xfrm>
            </p:contentPart>
          </mc:Choice>
          <mc:Fallback>
            <p:pic>
              <p:nvPicPr>
                <p:cNvPr id="284" name="Freihand 283">
                  <a:extLst>
                    <a:ext uri="{FF2B5EF4-FFF2-40B4-BE49-F238E27FC236}">
                      <a16:creationId xmlns:a16="http://schemas.microsoft.com/office/drawing/2014/main" id="{38311FBE-AC84-435C-8177-DF8C34D81E89}"/>
                    </a:ext>
                  </a:extLst>
                </p:cNvPr>
                <p:cNvPicPr/>
                <p:nvPr/>
              </p:nvPicPr>
              <p:blipFill>
                <a:blip r:embed="rId501"/>
                <a:stretch>
                  <a:fillRect/>
                </a:stretch>
              </p:blipFill>
              <p:spPr>
                <a:xfrm>
                  <a:off x="3166493" y="3288667"/>
                  <a:ext cx="6624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502">
              <p14:nvContentPartPr>
                <p14:cNvPr id="285" name="Freihand 284">
                  <a:extLst>
                    <a:ext uri="{FF2B5EF4-FFF2-40B4-BE49-F238E27FC236}">
                      <a16:creationId xmlns:a16="http://schemas.microsoft.com/office/drawing/2014/main" id="{B8A4C6D7-2F9C-41A1-B01D-91047AE1F088}"/>
                    </a:ext>
                  </a:extLst>
                </p14:cNvPr>
                <p14:cNvContentPartPr/>
                <p14:nvPr/>
              </p14:nvContentPartPr>
              <p14:xfrm>
                <a:off x="5064773" y="3971227"/>
                <a:ext cx="24840" cy="241920"/>
              </p14:xfrm>
            </p:contentPart>
          </mc:Choice>
          <mc:Fallback>
            <p:pic>
              <p:nvPicPr>
                <p:cNvPr id="285" name="Freihand 284">
                  <a:extLst>
                    <a:ext uri="{FF2B5EF4-FFF2-40B4-BE49-F238E27FC236}">
                      <a16:creationId xmlns:a16="http://schemas.microsoft.com/office/drawing/2014/main" id="{B8A4C6D7-2F9C-41A1-B01D-91047AE1F088}"/>
                    </a:ext>
                  </a:extLst>
                </p:cNvPr>
                <p:cNvPicPr/>
                <p:nvPr/>
              </p:nvPicPr>
              <p:blipFill>
                <a:blip r:embed="rId503"/>
                <a:stretch>
                  <a:fillRect/>
                </a:stretch>
              </p:blipFill>
              <p:spPr>
                <a:xfrm>
                  <a:off x="5060453" y="3966907"/>
                  <a:ext cx="33480" cy="250560"/>
                </a:xfrm>
                <a:prstGeom prst="rect">
                  <a:avLst/>
                </a:prstGeom>
              </p:spPr>
            </p:pic>
          </mc:Fallback>
        </mc:AlternateContent>
        <mc:AlternateContent xmlns:mc="http://schemas.openxmlformats.org/markup-compatibility/2006">
          <mc:Choice xmlns:p14="http://schemas.microsoft.com/office/powerpoint/2010/main" Requires="p14">
            <p:contentPart p14:bwMode="auto" r:id="rId504">
              <p14:nvContentPartPr>
                <p14:cNvPr id="286" name="Freihand 285">
                  <a:extLst>
                    <a:ext uri="{FF2B5EF4-FFF2-40B4-BE49-F238E27FC236}">
                      <a16:creationId xmlns:a16="http://schemas.microsoft.com/office/drawing/2014/main" id="{0629BE15-F9CC-4512-B8D2-986843F51D53}"/>
                    </a:ext>
                  </a:extLst>
                </p14:cNvPr>
                <p14:cNvContentPartPr/>
                <p14:nvPr/>
              </p14:nvContentPartPr>
              <p14:xfrm>
                <a:off x="4965773" y="3894547"/>
                <a:ext cx="232920" cy="324000"/>
              </p14:xfrm>
            </p:contentPart>
          </mc:Choice>
          <mc:Fallback>
            <p:pic>
              <p:nvPicPr>
                <p:cNvPr id="286" name="Freihand 285">
                  <a:extLst>
                    <a:ext uri="{FF2B5EF4-FFF2-40B4-BE49-F238E27FC236}">
                      <a16:creationId xmlns:a16="http://schemas.microsoft.com/office/drawing/2014/main" id="{0629BE15-F9CC-4512-B8D2-986843F51D53}"/>
                    </a:ext>
                  </a:extLst>
                </p:cNvPr>
                <p:cNvPicPr/>
                <p:nvPr/>
              </p:nvPicPr>
              <p:blipFill>
                <a:blip r:embed="rId505"/>
                <a:stretch>
                  <a:fillRect/>
                </a:stretch>
              </p:blipFill>
              <p:spPr>
                <a:xfrm>
                  <a:off x="4961453" y="3890227"/>
                  <a:ext cx="241560" cy="332640"/>
                </a:xfrm>
                <a:prstGeom prst="rect">
                  <a:avLst/>
                </a:prstGeom>
              </p:spPr>
            </p:pic>
          </mc:Fallback>
        </mc:AlternateContent>
        <mc:AlternateContent xmlns:mc="http://schemas.openxmlformats.org/markup-compatibility/2006">
          <mc:Choice xmlns:p14="http://schemas.microsoft.com/office/powerpoint/2010/main" Requires="p14">
            <p:contentPart p14:bwMode="auto" r:id="rId506">
              <p14:nvContentPartPr>
                <p14:cNvPr id="287" name="Freihand 286">
                  <a:extLst>
                    <a:ext uri="{FF2B5EF4-FFF2-40B4-BE49-F238E27FC236}">
                      <a16:creationId xmlns:a16="http://schemas.microsoft.com/office/drawing/2014/main" id="{1363117E-5E44-4EAA-AE50-C4A3778ADBB3}"/>
                    </a:ext>
                  </a:extLst>
                </p14:cNvPr>
                <p14:cNvContentPartPr/>
                <p14:nvPr/>
              </p14:nvContentPartPr>
              <p14:xfrm>
                <a:off x="5315333" y="3751987"/>
                <a:ext cx="153000" cy="155880"/>
              </p14:xfrm>
            </p:contentPart>
          </mc:Choice>
          <mc:Fallback>
            <p:pic>
              <p:nvPicPr>
                <p:cNvPr id="287" name="Freihand 286">
                  <a:extLst>
                    <a:ext uri="{FF2B5EF4-FFF2-40B4-BE49-F238E27FC236}">
                      <a16:creationId xmlns:a16="http://schemas.microsoft.com/office/drawing/2014/main" id="{1363117E-5E44-4EAA-AE50-C4A3778ADBB3}"/>
                    </a:ext>
                  </a:extLst>
                </p:cNvPr>
                <p:cNvPicPr/>
                <p:nvPr/>
              </p:nvPicPr>
              <p:blipFill>
                <a:blip r:embed="rId507"/>
                <a:stretch>
                  <a:fillRect/>
                </a:stretch>
              </p:blipFill>
              <p:spPr>
                <a:xfrm>
                  <a:off x="5311013" y="3747667"/>
                  <a:ext cx="16164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508">
              <p14:nvContentPartPr>
                <p14:cNvPr id="289" name="Freihand 288">
                  <a:extLst>
                    <a:ext uri="{FF2B5EF4-FFF2-40B4-BE49-F238E27FC236}">
                      <a16:creationId xmlns:a16="http://schemas.microsoft.com/office/drawing/2014/main" id="{195CBB86-DE09-46B1-9774-FC50ED532B48}"/>
                    </a:ext>
                  </a:extLst>
                </p14:cNvPr>
                <p14:cNvContentPartPr/>
                <p14:nvPr/>
              </p14:nvContentPartPr>
              <p14:xfrm>
                <a:off x="3171893" y="3478387"/>
                <a:ext cx="30600" cy="307080"/>
              </p14:xfrm>
            </p:contentPart>
          </mc:Choice>
          <mc:Fallback>
            <p:pic>
              <p:nvPicPr>
                <p:cNvPr id="289" name="Freihand 288">
                  <a:extLst>
                    <a:ext uri="{FF2B5EF4-FFF2-40B4-BE49-F238E27FC236}">
                      <a16:creationId xmlns:a16="http://schemas.microsoft.com/office/drawing/2014/main" id="{195CBB86-DE09-46B1-9774-FC50ED532B48}"/>
                    </a:ext>
                  </a:extLst>
                </p:cNvPr>
                <p:cNvPicPr/>
                <p:nvPr/>
              </p:nvPicPr>
              <p:blipFill>
                <a:blip r:embed="rId509"/>
                <a:stretch>
                  <a:fillRect/>
                </a:stretch>
              </p:blipFill>
              <p:spPr>
                <a:xfrm>
                  <a:off x="3167573" y="3474067"/>
                  <a:ext cx="39240" cy="315720"/>
                </a:xfrm>
                <a:prstGeom prst="rect">
                  <a:avLst/>
                </a:prstGeom>
              </p:spPr>
            </p:pic>
          </mc:Fallback>
        </mc:AlternateContent>
        <mc:AlternateContent xmlns:mc="http://schemas.openxmlformats.org/markup-compatibility/2006">
          <mc:Choice xmlns:p14="http://schemas.microsoft.com/office/powerpoint/2010/main" Requires="p14">
            <p:contentPart p14:bwMode="auto" r:id="rId510">
              <p14:nvContentPartPr>
                <p14:cNvPr id="290" name="Freihand 289">
                  <a:extLst>
                    <a:ext uri="{FF2B5EF4-FFF2-40B4-BE49-F238E27FC236}">
                      <a16:creationId xmlns:a16="http://schemas.microsoft.com/office/drawing/2014/main" id="{59A95FC0-E82A-44DC-86F5-722081A2A63E}"/>
                    </a:ext>
                  </a:extLst>
                </p14:cNvPr>
                <p14:cNvContentPartPr/>
                <p14:nvPr/>
              </p14:nvContentPartPr>
              <p14:xfrm>
                <a:off x="3154973" y="4054387"/>
                <a:ext cx="19800" cy="192960"/>
              </p14:xfrm>
            </p:contentPart>
          </mc:Choice>
          <mc:Fallback>
            <p:pic>
              <p:nvPicPr>
                <p:cNvPr id="290" name="Freihand 289">
                  <a:extLst>
                    <a:ext uri="{FF2B5EF4-FFF2-40B4-BE49-F238E27FC236}">
                      <a16:creationId xmlns:a16="http://schemas.microsoft.com/office/drawing/2014/main" id="{59A95FC0-E82A-44DC-86F5-722081A2A63E}"/>
                    </a:ext>
                  </a:extLst>
                </p:cNvPr>
                <p:cNvPicPr/>
                <p:nvPr/>
              </p:nvPicPr>
              <p:blipFill>
                <a:blip r:embed="rId511"/>
                <a:stretch>
                  <a:fillRect/>
                </a:stretch>
              </p:blipFill>
              <p:spPr>
                <a:xfrm>
                  <a:off x="3150653" y="4050067"/>
                  <a:ext cx="28440" cy="201600"/>
                </a:xfrm>
                <a:prstGeom prst="rect">
                  <a:avLst/>
                </a:prstGeom>
              </p:spPr>
            </p:pic>
          </mc:Fallback>
        </mc:AlternateContent>
        <mc:AlternateContent xmlns:mc="http://schemas.openxmlformats.org/markup-compatibility/2006">
          <mc:Choice xmlns:p14="http://schemas.microsoft.com/office/powerpoint/2010/main" Requires="p14">
            <p:contentPart p14:bwMode="auto" r:id="rId512">
              <p14:nvContentPartPr>
                <p14:cNvPr id="297" name="Freihand 296">
                  <a:extLst>
                    <a:ext uri="{FF2B5EF4-FFF2-40B4-BE49-F238E27FC236}">
                      <a16:creationId xmlns:a16="http://schemas.microsoft.com/office/drawing/2014/main" id="{B769FE70-9D18-4AD3-8822-708B27B04165}"/>
                    </a:ext>
                  </a:extLst>
                </p14:cNvPr>
                <p14:cNvContentPartPr/>
                <p14:nvPr/>
              </p14:nvContentPartPr>
              <p14:xfrm>
                <a:off x="1621373" y="3301987"/>
                <a:ext cx="508320" cy="29880"/>
              </p14:xfrm>
            </p:contentPart>
          </mc:Choice>
          <mc:Fallback>
            <p:pic>
              <p:nvPicPr>
                <p:cNvPr id="297" name="Freihand 296">
                  <a:extLst>
                    <a:ext uri="{FF2B5EF4-FFF2-40B4-BE49-F238E27FC236}">
                      <a16:creationId xmlns:a16="http://schemas.microsoft.com/office/drawing/2014/main" id="{B769FE70-9D18-4AD3-8822-708B27B04165}"/>
                    </a:ext>
                  </a:extLst>
                </p:cNvPr>
                <p:cNvPicPr/>
                <p:nvPr/>
              </p:nvPicPr>
              <p:blipFill>
                <a:blip r:embed="rId513"/>
                <a:stretch>
                  <a:fillRect/>
                </a:stretch>
              </p:blipFill>
              <p:spPr>
                <a:xfrm>
                  <a:off x="1617053" y="3297667"/>
                  <a:ext cx="51696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514">
              <p14:nvContentPartPr>
                <p14:cNvPr id="298" name="Freihand 297">
                  <a:extLst>
                    <a:ext uri="{FF2B5EF4-FFF2-40B4-BE49-F238E27FC236}">
                      <a16:creationId xmlns:a16="http://schemas.microsoft.com/office/drawing/2014/main" id="{C3F0C6A9-9828-4386-A35B-A49702F06072}"/>
                    </a:ext>
                  </a:extLst>
                </p14:cNvPr>
                <p14:cNvContentPartPr/>
                <p14:nvPr/>
              </p14:nvContentPartPr>
              <p14:xfrm>
                <a:off x="2365133" y="3294427"/>
                <a:ext cx="711000" cy="74880"/>
              </p14:xfrm>
            </p:contentPart>
          </mc:Choice>
          <mc:Fallback>
            <p:pic>
              <p:nvPicPr>
                <p:cNvPr id="298" name="Freihand 297">
                  <a:extLst>
                    <a:ext uri="{FF2B5EF4-FFF2-40B4-BE49-F238E27FC236}">
                      <a16:creationId xmlns:a16="http://schemas.microsoft.com/office/drawing/2014/main" id="{C3F0C6A9-9828-4386-A35B-A49702F06072}"/>
                    </a:ext>
                  </a:extLst>
                </p:cNvPr>
                <p:cNvPicPr/>
                <p:nvPr/>
              </p:nvPicPr>
              <p:blipFill>
                <a:blip r:embed="rId515"/>
                <a:stretch>
                  <a:fillRect/>
                </a:stretch>
              </p:blipFill>
              <p:spPr>
                <a:xfrm>
                  <a:off x="2360813" y="3290107"/>
                  <a:ext cx="71964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516">
              <p14:nvContentPartPr>
                <p14:cNvPr id="330" name="Freihand 329">
                  <a:extLst>
                    <a:ext uri="{FF2B5EF4-FFF2-40B4-BE49-F238E27FC236}">
                      <a16:creationId xmlns:a16="http://schemas.microsoft.com/office/drawing/2014/main" id="{DB8751C5-F917-49CB-BBFE-F524DF010E1A}"/>
                    </a:ext>
                  </a:extLst>
                </p14:cNvPr>
                <p14:cNvContentPartPr/>
                <p14:nvPr/>
              </p14:nvContentPartPr>
              <p14:xfrm>
                <a:off x="2495453" y="1648507"/>
                <a:ext cx="811080" cy="1154520"/>
              </p14:xfrm>
            </p:contentPart>
          </mc:Choice>
          <mc:Fallback>
            <p:pic>
              <p:nvPicPr>
                <p:cNvPr id="330" name="Freihand 329">
                  <a:extLst>
                    <a:ext uri="{FF2B5EF4-FFF2-40B4-BE49-F238E27FC236}">
                      <a16:creationId xmlns:a16="http://schemas.microsoft.com/office/drawing/2014/main" id="{DB8751C5-F917-49CB-BBFE-F524DF010E1A}"/>
                    </a:ext>
                  </a:extLst>
                </p:cNvPr>
                <p:cNvPicPr/>
                <p:nvPr/>
              </p:nvPicPr>
              <p:blipFill>
                <a:blip r:embed="rId517"/>
                <a:stretch>
                  <a:fillRect/>
                </a:stretch>
              </p:blipFill>
              <p:spPr>
                <a:xfrm>
                  <a:off x="2491133" y="1644187"/>
                  <a:ext cx="819720" cy="1163160"/>
                </a:xfrm>
                <a:prstGeom prst="rect">
                  <a:avLst/>
                </a:prstGeom>
              </p:spPr>
            </p:pic>
          </mc:Fallback>
        </mc:AlternateContent>
        <mc:AlternateContent xmlns:mc="http://schemas.openxmlformats.org/markup-compatibility/2006">
          <mc:Choice xmlns:p14="http://schemas.microsoft.com/office/powerpoint/2010/main" Requires="p14">
            <p:contentPart p14:bwMode="auto" r:id="rId518">
              <p14:nvContentPartPr>
                <p14:cNvPr id="332" name="Freihand 331">
                  <a:extLst>
                    <a:ext uri="{FF2B5EF4-FFF2-40B4-BE49-F238E27FC236}">
                      <a16:creationId xmlns:a16="http://schemas.microsoft.com/office/drawing/2014/main" id="{74FDDFD9-CF5E-4242-8045-C6075AB68130}"/>
                    </a:ext>
                  </a:extLst>
                </p14:cNvPr>
                <p14:cNvContentPartPr/>
                <p14:nvPr/>
              </p14:nvContentPartPr>
              <p14:xfrm>
                <a:off x="2831333" y="2420707"/>
                <a:ext cx="50760" cy="79920"/>
              </p14:xfrm>
            </p:contentPart>
          </mc:Choice>
          <mc:Fallback>
            <p:pic>
              <p:nvPicPr>
                <p:cNvPr id="332" name="Freihand 331">
                  <a:extLst>
                    <a:ext uri="{FF2B5EF4-FFF2-40B4-BE49-F238E27FC236}">
                      <a16:creationId xmlns:a16="http://schemas.microsoft.com/office/drawing/2014/main" id="{74FDDFD9-CF5E-4242-8045-C6075AB68130}"/>
                    </a:ext>
                  </a:extLst>
                </p:cNvPr>
                <p:cNvPicPr/>
                <p:nvPr/>
              </p:nvPicPr>
              <p:blipFill>
                <a:blip r:embed="rId519"/>
                <a:stretch>
                  <a:fillRect/>
                </a:stretch>
              </p:blipFill>
              <p:spPr>
                <a:xfrm>
                  <a:off x="2827013" y="2416387"/>
                  <a:ext cx="5940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520">
              <p14:nvContentPartPr>
                <p14:cNvPr id="339" name="Freihand 338">
                  <a:extLst>
                    <a:ext uri="{FF2B5EF4-FFF2-40B4-BE49-F238E27FC236}">
                      <a16:creationId xmlns:a16="http://schemas.microsoft.com/office/drawing/2014/main" id="{995A9357-FE8F-4401-9E2D-2AAC339D0F4D}"/>
                    </a:ext>
                  </a:extLst>
                </p14:cNvPr>
                <p14:cNvContentPartPr/>
                <p14:nvPr/>
              </p14:nvContentPartPr>
              <p14:xfrm>
                <a:off x="3429293" y="2634907"/>
                <a:ext cx="45720" cy="159120"/>
              </p14:xfrm>
            </p:contentPart>
          </mc:Choice>
          <mc:Fallback>
            <p:pic>
              <p:nvPicPr>
                <p:cNvPr id="339" name="Freihand 338">
                  <a:extLst>
                    <a:ext uri="{FF2B5EF4-FFF2-40B4-BE49-F238E27FC236}">
                      <a16:creationId xmlns:a16="http://schemas.microsoft.com/office/drawing/2014/main" id="{995A9357-FE8F-4401-9E2D-2AAC339D0F4D}"/>
                    </a:ext>
                  </a:extLst>
                </p:cNvPr>
                <p:cNvPicPr/>
                <p:nvPr/>
              </p:nvPicPr>
              <p:blipFill>
                <a:blip r:embed="rId521"/>
                <a:stretch>
                  <a:fillRect/>
                </a:stretch>
              </p:blipFill>
              <p:spPr>
                <a:xfrm>
                  <a:off x="3424973" y="2630587"/>
                  <a:ext cx="5436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522">
              <p14:nvContentPartPr>
                <p14:cNvPr id="340" name="Freihand 339">
                  <a:extLst>
                    <a:ext uri="{FF2B5EF4-FFF2-40B4-BE49-F238E27FC236}">
                      <a16:creationId xmlns:a16="http://schemas.microsoft.com/office/drawing/2014/main" id="{8B9B46AD-A8B4-4FEA-98B9-EF24138C437B}"/>
                    </a:ext>
                  </a:extLst>
                </p14:cNvPr>
                <p14:cNvContentPartPr/>
                <p14:nvPr/>
              </p14:nvContentPartPr>
              <p14:xfrm>
                <a:off x="3429293" y="2764507"/>
                <a:ext cx="93600" cy="47520"/>
              </p14:xfrm>
            </p:contentPart>
          </mc:Choice>
          <mc:Fallback>
            <p:pic>
              <p:nvPicPr>
                <p:cNvPr id="340" name="Freihand 339">
                  <a:extLst>
                    <a:ext uri="{FF2B5EF4-FFF2-40B4-BE49-F238E27FC236}">
                      <a16:creationId xmlns:a16="http://schemas.microsoft.com/office/drawing/2014/main" id="{8B9B46AD-A8B4-4FEA-98B9-EF24138C437B}"/>
                    </a:ext>
                  </a:extLst>
                </p:cNvPr>
                <p:cNvPicPr/>
                <p:nvPr/>
              </p:nvPicPr>
              <p:blipFill>
                <a:blip r:embed="rId523"/>
                <a:stretch>
                  <a:fillRect/>
                </a:stretch>
              </p:blipFill>
              <p:spPr>
                <a:xfrm>
                  <a:off x="3424973" y="2760187"/>
                  <a:ext cx="10224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524">
              <p14:nvContentPartPr>
                <p14:cNvPr id="341" name="Freihand 340">
                  <a:extLst>
                    <a:ext uri="{FF2B5EF4-FFF2-40B4-BE49-F238E27FC236}">
                      <a16:creationId xmlns:a16="http://schemas.microsoft.com/office/drawing/2014/main" id="{CADE4A83-22D4-4906-9AA6-C62CEB4F98CC}"/>
                    </a:ext>
                  </a:extLst>
                </p14:cNvPr>
                <p14:cNvContentPartPr/>
                <p14:nvPr/>
              </p14:nvContentPartPr>
              <p14:xfrm>
                <a:off x="3350813" y="2538787"/>
                <a:ext cx="178920" cy="64080"/>
              </p14:xfrm>
            </p:contentPart>
          </mc:Choice>
          <mc:Fallback>
            <p:pic>
              <p:nvPicPr>
                <p:cNvPr id="341" name="Freihand 340">
                  <a:extLst>
                    <a:ext uri="{FF2B5EF4-FFF2-40B4-BE49-F238E27FC236}">
                      <a16:creationId xmlns:a16="http://schemas.microsoft.com/office/drawing/2014/main" id="{CADE4A83-22D4-4906-9AA6-C62CEB4F98CC}"/>
                    </a:ext>
                  </a:extLst>
                </p:cNvPr>
                <p:cNvPicPr/>
                <p:nvPr/>
              </p:nvPicPr>
              <p:blipFill>
                <a:blip r:embed="rId525"/>
                <a:stretch>
                  <a:fillRect/>
                </a:stretch>
              </p:blipFill>
              <p:spPr>
                <a:xfrm>
                  <a:off x="3346493" y="2534467"/>
                  <a:ext cx="18756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526">
              <p14:nvContentPartPr>
                <p14:cNvPr id="342" name="Freihand 341">
                  <a:extLst>
                    <a:ext uri="{FF2B5EF4-FFF2-40B4-BE49-F238E27FC236}">
                      <a16:creationId xmlns:a16="http://schemas.microsoft.com/office/drawing/2014/main" id="{28EA663D-9A35-4FDE-8CFD-92D465744118}"/>
                    </a:ext>
                  </a:extLst>
                </p14:cNvPr>
                <p14:cNvContentPartPr/>
                <p14:nvPr/>
              </p14:nvContentPartPr>
              <p14:xfrm>
                <a:off x="3573653" y="2404507"/>
                <a:ext cx="126720" cy="140760"/>
              </p14:xfrm>
            </p:contentPart>
          </mc:Choice>
          <mc:Fallback>
            <p:pic>
              <p:nvPicPr>
                <p:cNvPr id="342" name="Freihand 341">
                  <a:extLst>
                    <a:ext uri="{FF2B5EF4-FFF2-40B4-BE49-F238E27FC236}">
                      <a16:creationId xmlns:a16="http://schemas.microsoft.com/office/drawing/2014/main" id="{28EA663D-9A35-4FDE-8CFD-92D465744118}"/>
                    </a:ext>
                  </a:extLst>
                </p:cNvPr>
                <p:cNvPicPr/>
                <p:nvPr/>
              </p:nvPicPr>
              <p:blipFill>
                <a:blip r:embed="rId527"/>
                <a:stretch>
                  <a:fillRect/>
                </a:stretch>
              </p:blipFill>
              <p:spPr>
                <a:xfrm>
                  <a:off x="3569333" y="2400187"/>
                  <a:ext cx="13536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528">
              <p14:nvContentPartPr>
                <p14:cNvPr id="345" name="Freihand 344">
                  <a:extLst>
                    <a:ext uri="{FF2B5EF4-FFF2-40B4-BE49-F238E27FC236}">
                      <a16:creationId xmlns:a16="http://schemas.microsoft.com/office/drawing/2014/main" id="{0C52BC33-38C0-4724-971C-C2895F750CE6}"/>
                    </a:ext>
                  </a:extLst>
                </p14:cNvPr>
                <p14:cNvContentPartPr/>
                <p14:nvPr/>
              </p14:nvContentPartPr>
              <p14:xfrm>
                <a:off x="2797493" y="2469307"/>
                <a:ext cx="16200" cy="315000"/>
              </p14:xfrm>
            </p:contentPart>
          </mc:Choice>
          <mc:Fallback>
            <p:pic>
              <p:nvPicPr>
                <p:cNvPr id="345" name="Freihand 344">
                  <a:extLst>
                    <a:ext uri="{FF2B5EF4-FFF2-40B4-BE49-F238E27FC236}">
                      <a16:creationId xmlns:a16="http://schemas.microsoft.com/office/drawing/2014/main" id="{0C52BC33-38C0-4724-971C-C2895F750CE6}"/>
                    </a:ext>
                  </a:extLst>
                </p:cNvPr>
                <p:cNvPicPr/>
                <p:nvPr/>
              </p:nvPicPr>
              <p:blipFill>
                <a:blip r:embed="rId529"/>
                <a:stretch>
                  <a:fillRect/>
                </a:stretch>
              </p:blipFill>
              <p:spPr>
                <a:xfrm>
                  <a:off x="2793173" y="2464987"/>
                  <a:ext cx="24840" cy="323640"/>
                </a:xfrm>
                <a:prstGeom prst="rect">
                  <a:avLst/>
                </a:prstGeom>
              </p:spPr>
            </p:pic>
          </mc:Fallback>
        </mc:AlternateContent>
        <mc:AlternateContent xmlns:mc="http://schemas.openxmlformats.org/markup-compatibility/2006">
          <mc:Choice xmlns:p14="http://schemas.microsoft.com/office/powerpoint/2010/main" Requires="p14">
            <p:contentPart p14:bwMode="auto" r:id="rId530">
              <p14:nvContentPartPr>
                <p14:cNvPr id="346" name="Freihand 345">
                  <a:extLst>
                    <a:ext uri="{FF2B5EF4-FFF2-40B4-BE49-F238E27FC236}">
                      <a16:creationId xmlns:a16="http://schemas.microsoft.com/office/drawing/2014/main" id="{BD185B19-5818-4BE8-9696-546DC78B4209}"/>
                    </a:ext>
                  </a:extLst>
                </p14:cNvPr>
                <p14:cNvContentPartPr/>
                <p14:nvPr/>
              </p14:nvContentPartPr>
              <p14:xfrm>
                <a:off x="2698493" y="3312067"/>
                <a:ext cx="143280" cy="1477080"/>
              </p14:xfrm>
            </p:contentPart>
          </mc:Choice>
          <mc:Fallback>
            <p:pic>
              <p:nvPicPr>
                <p:cNvPr id="346" name="Freihand 345">
                  <a:extLst>
                    <a:ext uri="{FF2B5EF4-FFF2-40B4-BE49-F238E27FC236}">
                      <a16:creationId xmlns:a16="http://schemas.microsoft.com/office/drawing/2014/main" id="{BD185B19-5818-4BE8-9696-546DC78B4209}"/>
                    </a:ext>
                  </a:extLst>
                </p:cNvPr>
                <p:cNvPicPr/>
                <p:nvPr/>
              </p:nvPicPr>
              <p:blipFill>
                <a:blip r:embed="rId531"/>
                <a:stretch>
                  <a:fillRect/>
                </a:stretch>
              </p:blipFill>
              <p:spPr>
                <a:xfrm>
                  <a:off x="2694173" y="3307747"/>
                  <a:ext cx="151920" cy="1485720"/>
                </a:xfrm>
                <a:prstGeom prst="rect">
                  <a:avLst/>
                </a:prstGeom>
              </p:spPr>
            </p:pic>
          </mc:Fallback>
        </mc:AlternateContent>
        <mc:AlternateContent xmlns:mc="http://schemas.openxmlformats.org/markup-compatibility/2006">
          <mc:Choice xmlns:p14="http://schemas.microsoft.com/office/powerpoint/2010/main" Requires="p14">
            <p:contentPart p14:bwMode="auto" r:id="rId532">
              <p14:nvContentPartPr>
                <p14:cNvPr id="331" name="Freihand 330">
                  <a:extLst>
                    <a:ext uri="{FF2B5EF4-FFF2-40B4-BE49-F238E27FC236}">
                      <a16:creationId xmlns:a16="http://schemas.microsoft.com/office/drawing/2014/main" id="{DAE20238-31B6-4D12-B08A-34246248F146}"/>
                    </a:ext>
                  </a:extLst>
                </p14:cNvPr>
                <p14:cNvContentPartPr/>
                <p14:nvPr/>
              </p14:nvContentPartPr>
              <p14:xfrm>
                <a:off x="3694973" y="3123067"/>
                <a:ext cx="581400" cy="707400"/>
              </p14:xfrm>
            </p:contentPart>
          </mc:Choice>
          <mc:Fallback>
            <p:pic>
              <p:nvPicPr>
                <p:cNvPr id="331" name="Freihand 330">
                  <a:extLst>
                    <a:ext uri="{FF2B5EF4-FFF2-40B4-BE49-F238E27FC236}">
                      <a16:creationId xmlns:a16="http://schemas.microsoft.com/office/drawing/2014/main" id="{DAE20238-31B6-4D12-B08A-34246248F146}"/>
                    </a:ext>
                  </a:extLst>
                </p:cNvPr>
                <p:cNvPicPr/>
                <p:nvPr/>
              </p:nvPicPr>
              <p:blipFill>
                <a:blip r:embed="rId533"/>
                <a:stretch>
                  <a:fillRect/>
                </a:stretch>
              </p:blipFill>
              <p:spPr>
                <a:xfrm>
                  <a:off x="3690653" y="3118747"/>
                  <a:ext cx="590040" cy="716040"/>
                </a:xfrm>
                <a:prstGeom prst="rect">
                  <a:avLst/>
                </a:prstGeom>
              </p:spPr>
            </p:pic>
          </mc:Fallback>
        </mc:AlternateContent>
        <mc:AlternateContent xmlns:mc="http://schemas.openxmlformats.org/markup-compatibility/2006">
          <mc:Choice xmlns:p14="http://schemas.microsoft.com/office/powerpoint/2010/main" Requires="p14">
            <p:contentPart p14:bwMode="auto" r:id="rId534">
              <p14:nvContentPartPr>
                <p14:cNvPr id="333" name="Freihand 332">
                  <a:extLst>
                    <a:ext uri="{FF2B5EF4-FFF2-40B4-BE49-F238E27FC236}">
                      <a16:creationId xmlns:a16="http://schemas.microsoft.com/office/drawing/2014/main" id="{C6595CB0-FA06-4113-94F3-9F768C134313}"/>
                    </a:ext>
                  </a:extLst>
                </p14:cNvPr>
                <p14:cNvContentPartPr/>
                <p14:nvPr/>
              </p14:nvContentPartPr>
              <p14:xfrm>
                <a:off x="3768773" y="3549667"/>
                <a:ext cx="65880" cy="56520"/>
              </p14:xfrm>
            </p:contentPart>
          </mc:Choice>
          <mc:Fallback>
            <p:pic>
              <p:nvPicPr>
                <p:cNvPr id="333" name="Freihand 332">
                  <a:extLst>
                    <a:ext uri="{FF2B5EF4-FFF2-40B4-BE49-F238E27FC236}">
                      <a16:creationId xmlns:a16="http://schemas.microsoft.com/office/drawing/2014/main" id="{C6595CB0-FA06-4113-94F3-9F768C134313}"/>
                    </a:ext>
                  </a:extLst>
                </p:cNvPr>
                <p:cNvPicPr/>
                <p:nvPr/>
              </p:nvPicPr>
              <p:blipFill>
                <a:blip r:embed="rId535"/>
                <a:stretch>
                  <a:fillRect/>
                </a:stretch>
              </p:blipFill>
              <p:spPr>
                <a:xfrm>
                  <a:off x="3764453" y="3545347"/>
                  <a:ext cx="74520" cy="65160"/>
                </a:xfrm>
                <a:prstGeom prst="rect">
                  <a:avLst/>
                </a:prstGeom>
              </p:spPr>
            </p:pic>
          </mc:Fallback>
        </mc:AlternateContent>
        <mc:AlternateContent xmlns:mc="http://schemas.openxmlformats.org/markup-compatibility/2006">
          <mc:Choice xmlns:p14="http://schemas.microsoft.com/office/powerpoint/2010/main" Requires="p14">
            <p:contentPart p14:bwMode="auto" r:id="rId536">
              <p14:nvContentPartPr>
                <p14:cNvPr id="335" name="Freihand 334">
                  <a:extLst>
                    <a:ext uri="{FF2B5EF4-FFF2-40B4-BE49-F238E27FC236}">
                      <a16:creationId xmlns:a16="http://schemas.microsoft.com/office/drawing/2014/main" id="{FE3270DE-9B9D-42C5-96CF-D7DC0D82C9F5}"/>
                    </a:ext>
                  </a:extLst>
                </p14:cNvPr>
                <p14:cNvContentPartPr/>
                <p14:nvPr/>
              </p14:nvContentPartPr>
              <p14:xfrm>
                <a:off x="4417853" y="3708787"/>
                <a:ext cx="29880" cy="157680"/>
              </p14:xfrm>
            </p:contentPart>
          </mc:Choice>
          <mc:Fallback>
            <p:pic>
              <p:nvPicPr>
                <p:cNvPr id="335" name="Freihand 334">
                  <a:extLst>
                    <a:ext uri="{FF2B5EF4-FFF2-40B4-BE49-F238E27FC236}">
                      <a16:creationId xmlns:a16="http://schemas.microsoft.com/office/drawing/2014/main" id="{FE3270DE-9B9D-42C5-96CF-D7DC0D82C9F5}"/>
                    </a:ext>
                  </a:extLst>
                </p:cNvPr>
                <p:cNvPicPr/>
                <p:nvPr/>
              </p:nvPicPr>
              <p:blipFill>
                <a:blip r:embed="rId537"/>
                <a:stretch>
                  <a:fillRect/>
                </a:stretch>
              </p:blipFill>
              <p:spPr>
                <a:xfrm>
                  <a:off x="4413533" y="3704467"/>
                  <a:ext cx="3852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538">
              <p14:nvContentPartPr>
                <p14:cNvPr id="336" name="Freihand 335">
                  <a:extLst>
                    <a:ext uri="{FF2B5EF4-FFF2-40B4-BE49-F238E27FC236}">
                      <a16:creationId xmlns:a16="http://schemas.microsoft.com/office/drawing/2014/main" id="{5271078B-2303-4CAC-A29D-749F608FEF6B}"/>
                    </a:ext>
                  </a:extLst>
                </p14:cNvPr>
                <p14:cNvContentPartPr/>
                <p14:nvPr/>
              </p14:nvContentPartPr>
              <p14:xfrm>
                <a:off x="4335773" y="3652987"/>
                <a:ext cx="163800" cy="204840"/>
              </p14:xfrm>
            </p:contentPart>
          </mc:Choice>
          <mc:Fallback>
            <p:pic>
              <p:nvPicPr>
                <p:cNvPr id="336" name="Freihand 335">
                  <a:extLst>
                    <a:ext uri="{FF2B5EF4-FFF2-40B4-BE49-F238E27FC236}">
                      <a16:creationId xmlns:a16="http://schemas.microsoft.com/office/drawing/2014/main" id="{5271078B-2303-4CAC-A29D-749F608FEF6B}"/>
                    </a:ext>
                  </a:extLst>
                </p:cNvPr>
                <p:cNvPicPr/>
                <p:nvPr/>
              </p:nvPicPr>
              <p:blipFill>
                <a:blip r:embed="rId539"/>
                <a:stretch>
                  <a:fillRect/>
                </a:stretch>
              </p:blipFill>
              <p:spPr>
                <a:xfrm>
                  <a:off x="4331453" y="3648667"/>
                  <a:ext cx="172440" cy="213480"/>
                </a:xfrm>
                <a:prstGeom prst="rect">
                  <a:avLst/>
                </a:prstGeom>
              </p:spPr>
            </p:pic>
          </mc:Fallback>
        </mc:AlternateContent>
        <mc:AlternateContent xmlns:mc="http://schemas.openxmlformats.org/markup-compatibility/2006">
          <mc:Choice xmlns:p14="http://schemas.microsoft.com/office/powerpoint/2010/main" Requires="p14">
            <p:contentPart p14:bwMode="auto" r:id="rId540">
              <p14:nvContentPartPr>
                <p14:cNvPr id="337" name="Freihand 336">
                  <a:extLst>
                    <a:ext uri="{FF2B5EF4-FFF2-40B4-BE49-F238E27FC236}">
                      <a16:creationId xmlns:a16="http://schemas.microsoft.com/office/drawing/2014/main" id="{0BC0F166-533D-4AB7-A860-4D844B68150B}"/>
                    </a:ext>
                  </a:extLst>
                </p14:cNvPr>
                <p14:cNvContentPartPr/>
                <p14:nvPr/>
              </p14:nvContentPartPr>
              <p14:xfrm>
                <a:off x="4539173" y="3586387"/>
                <a:ext cx="93240" cy="119520"/>
              </p14:xfrm>
            </p:contentPart>
          </mc:Choice>
          <mc:Fallback>
            <p:pic>
              <p:nvPicPr>
                <p:cNvPr id="337" name="Freihand 336">
                  <a:extLst>
                    <a:ext uri="{FF2B5EF4-FFF2-40B4-BE49-F238E27FC236}">
                      <a16:creationId xmlns:a16="http://schemas.microsoft.com/office/drawing/2014/main" id="{0BC0F166-533D-4AB7-A860-4D844B68150B}"/>
                    </a:ext>
                  </a:extLst>
                </p:cNvPr>
                <p:cNvPicPr/>
                <p:nvPr/>
              </p:nvPicPr>
              <p:blipFill>
                <a:blip r:embed="rId541"/>
                <a:stretch>
                  <a:fillRect/>
                </a:stretch>
              </p:blipFill>
              <p:spPr>
                <a:xfrm>
                  <a:off x="4534853" y="3582067"/>
                  <a:ext cx="10188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542">
              <p14:nvContentPartPr>
                <p14:cNvPr id="338" name="Freihand 337">
                  <a:extLst>
                    <a:ext uri="{FF2B5EF4-FFF2-40B4-BE49-F238E27FC236}">
                      <a16:creationId xmlns:a16="http://schemas.microsoft.com/office/drawing/2014/main" id="{807F9415-06EB-443D-B1F1-464DCE584BF2}"/>
                    </a:ext>
                  </a:extLst>
                </p14:cNvPr>
                <p14:cNvContentPartPr/>
                <p14:nvPr/>
              </p14:nvContentPartPr>
              <p14:xfrm>
                <a:off x="4639253" y="3514027"/>
                <a:ext cx="25200" cy="64800"/>
              </p14:xfrm>
            </p:contentPart>
          </mc:Choice>
          <mc:Fallback>
            <p:pic>
              <p:nvPicPr>
                <p:cNvPr id="338" name="Freihand 337">
                  <a:extLst>
                    <a:ext uri="{FF2B5EF4-FFF2-40B4-BE49-F238E27FC236}">
                      <a16:creationId xmlns:a16="http://schemas.microsoft.com/office/drawing/2014/main" id="{807F9415-06EB-443D-B1F1-464DCE584BF2}"/>
                    </a:ext>
                  </a:extLst>
                </p:cNvPr>
                <p:cNvPicPr/>
                <p:nvPr/>
              </p:nvPicPr>
              <p:blipFill>
                <a:blip r:embed="rId543"/>
                <a:stretch>
                  <a:fillRect/>
                </a:stretch>
              </p:blipFill>
              <p:spPr>
                <a:xfrm>
                  <a:off x="4634933" y="3509707"/>
                  <a:ext cx="3384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544">
              <p14:nvContentPartPr>
                <p14:cNvPr id="347" name="Freihand 346">
                  <a:extLst>
                    <a:ext uri="{FF2B5EF4-FFF2-40B4-BE49-F238E27FC236}">
                      <a16:creationId xmlns:a16="http://schemas.microsoft.com/office/drawing/2014/main" id="{3A207553-2304-491C-A1E8-65D6762C5156}"/>
                    </a:ext>
                  </a:extLst>
                </p14:cNvPr>
                <p14:cNvContentPartPr/>
                <p14:nvPr/>
              </p14:nvContentPartPr>
              <p14:xfrm>
                <a:off x="3801533" y="3633547"/>
                <a:ext cx="8280" cy="185040"/>
              </p14:xfrm>
            </p:contentPart>
          </mc:Choice>
          <mc:Fallback>
            <p:pic>
              <p:nvPicPr>
                <p:cNvPr id="347" name="Freihand 346">
                  <a:extLst>
                    <a:ext uri="{FF2B5EF4-FFF2-40B4-BE49-F238E27FC236}">
                      <a16:creationId xmlns:a16="http://schemas.microsoft.com/office/drawing/2014/main" id="{3A207553-2304-491C-A1E8-65D6762C5156}"/>
                    </a:ext>
                  </a:extLst>
                </p:cNvPr>
                <p:cNvPicPr/>
                <p:nvPr/>
              </p:nvPicPr>
              <p:blipFill>
                <a:blip r:embed="rId545"/>
                <a:stretch>
                  <a:fillRect/>
                </a:stretch>
              </p:blipFill>
              <p:spPr>
                <a:xfrm>
                  <a:off x="3797213" y="3629227"/>
                  <a:ext cx="1692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546">
              <p14:nvContentPartPr>
                <p14:cNvPr id="348" name="Freihand 347">
                  <a:extLst>
                    <a:ext uri="{FF2B5EF4-FFF2-40B4-BE49-F238E27FC236}">
                      <a16:creationId xmlns:a16="http://schemas.microsoft.com/office/drawing/2014/main" id="{53E43A03-4781-435F-B3A0-883D94397749}"/>
                    </a:ext>
                  </a:extLst>
                </p14:cNvPr>
                <p14:cNvContentPartPr/>
                <p14:nvPr/>
              </p14:nvContentPartPr>
              <p14:xfrm>
                <a:off x="3745013" y="4076347"/>
                <a:ext cx="20880" cy="148680"/>
              </p14:xfrm>
            </p:contentPart>
          </mc:Choice>
          <mc:Fallback>
            <p:pic>
              <p:nvPicPr>
                <p:cNvPr id="348" name="Freihand 347">
                  <a:extLst>
                    <a:ext uri="{FF2B5EF4-FFF2-40B4-BE49-F238E27FC236}">
                      <a16:creationId xmlns:a16="http://schemas.microsoft.com/office/drawing/2014/main" id="{53E43A03-4781-435F-B3A0-883D94397749}"/>
                    </a:ext>
                  </a:extLst>
                </p:cNvPr>
                <p:cNvPicPr/>
                <p:nvPr/>
              </p:nvPicPr>
              <p:blipFill>
                <a:blip r:embed="rId547"/>
                <a:stretch>
                  <a:fillRect/>
                </a:stretch>
              </p:blipFill>
              <p:spPr>
                <a:xfrm>
                  <a:off x="3740693" y="4072027"/>
                  <a:ext cx="2952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548">
              <p14:nvContentPartPr>
                <p14:cNvPr id="349" name="Freihand 348">
                  <a:extLst>
                    <a:ext uri="{FF2B5EF4-FFF2-40B4-BE49-F238E27FC236}">
                      <a16:creationId xmlns:a16="http://schemas.microsoft.com/office/drawing/2014/main" id="{E32D9502-1EEF-4D1A-BCE7-65EA044A2D51}"/>
                    </a:ext>
                  </a:extLst>
                </p14:cNvPr>
                <p14:cNvContentPartPr/>
                <p14:nvPr/>
              </p14:nvContentPartPr>
              <p14:xfrm>
                <a:off x="3693173" y="4416187"/>
                <a:ext cx="26640" cy="323640"/>
              </p14:xfrm>
            </p:contentPart>
          </mc:Choice>
          <mc:Fallback>
            <p:pic>
              <p:nvPicPr>
                <p:cNvPr id="349" name="Freihand 348">
                  <a:extLst>
                    <a:ext uri="{FF2B5EF4-FFF2-40B4-BE49-F238E27FC236}">
                      <a16:creationId xmlns:a16="http://schemas.microsoft.com/office/drawing/2014/main" id="{E32D9502-1EEF-4D1A-BCE7-65EA044A2D51}"/>
                    </a:ext>
                  </a:extLst>
                </p:cNvPr>
                <p:cNvPicPr/>
                <p:nvPr/>
              </p:nvPicPr>
              <p:blipFill>
                <a:blip r:embed="rId549"/>
                <a:stretch>
                  <a:fillRect/>
                </a:stretch>
              </p:blipFill>
              <p:spPr>
                <a:xfrm>
                  <a:off x="3688853" y="4411867"/>
                  <a:ext cx="35280" cy="332280"/>
                </a:xfrm>
                <a:prstGeom prst="rect">
                  <a:avLst/>
                </a:prstGeom>
              </p:spPr>
            </p:pic>
          </mc:Fallback>
        </mc:AlternateContent>
        <mc:AlternateContent xmlns:mc="http://schemas.openxmlformats.org/markup-compatibility/2006">
          <mc:Choice xmlns:p14="http://schemas.microsoft.com/office/powerpoint/2010/main" Requires="p14">
            <p:contentPart p14:bwMode="auto" r:id="rId550">
              <p14:nvContentPartPr>
                <p14:cNvPr id="350" name="Freihand 349">
                  <a:extLst>
                    <a:ext uri="{FF2B5EF4-FFF2-40B4-BE49-F238E27FC236}">
                      <a16:creationId xmlns:a16="http://schemas.microsoft.com/office/drawing/2014/main" id="{8C08FC3A-10F0-4435-9AAE-03D6DCD0253A}"/>
                    </a:ext>
                  </a:extLst>
                </p14:cNvPr>
                <p14:cNvContentPartPr/>
                <p14:nvPr/>
              </p14:nvContentPartPr>
              <p14:xfrm>
                <a:off x="3552773" y="5016307"/>
                <a:ext cx="108720" cy="244800"/>
              </p14:xfrm>
            </p:contentPart>
          </mc:Choice>
          <mc:Fallback>
            <p:pic>
              <p:nvPicPr>
                <p:cNvPr id="350" name="Freihand 349">
                  <a:extLst>
                    <a:ext uri="{FF2B5EF4-FFF2-40B4-BE49-F238E27FC236}">
                      <a16:creationId xmlns:a16="http://schemas.microsoft.com/office/drawing/2014/main" id="{8C08FC3A-10F0-4435-9AAE-03D6DCD0253A}"/>
                    </a:ext>
                  </a:extLst>
                </p:cNvPr>
                <p:cNvPicPr/>
                <p:nvPr/>
              </p:nvPicPr>
              <p:blipFill>
                <a:blip r:embed="rId551"/>
                <a:stretch>
                  <a:fillRect/>
                </a:stretch>
              </p:blipFill>
              <p:spPr>
                <a:xfrm>
                  <a:off x="3548453" y="5011987"/>
                  <a:ext cx="117360" cy="253440"/>
                </a:xfrm>
                <a:prstGeom prst="rect">
                  <a:avLst/>
                </a:prstGeom>
              </p:spPr>
            </p:pic>
          </mc:Fallback>
        </mc:AlternateContent>
        <mc:AlternateContent xmlns:mc="http://schemas.openxmlformats.org/markup-compatibility/2006">
          <mc:Choice xmlns:p14="http://schemas.microsoft.com/office/powerpoint/2010/main" Requires="p14">
            <p:contentPart p14:bwMode="auto" r:id="rId552">
              <p14:nvContentPartPr>
                <p14:cNvPr id="351" name="Freihand 350">
                  <a:extLst>
                    <a:ext uri="{FF2B5EF4-FFF2-40B4-BE49-F238E27FC236}">
                      <a16:creationId xmlns:a16="http://schemas.microsoft.com/office/drawing/2014/main" id="{C695B8EF-6D53-4BDC-A082-92227370BC0C}"/>
                    </a:ext>
                  </a:extLst>
                </p14:cNvPr>
                <p14:cNvContentPartPr/>
                <p14:nvPr/>
              </p14:nvContentPartPr>
              <p14:xfrm>
                <a:off x="3738173" y="4952587"/>
                <a:ext cx="97200" cy="124560"/>
              </p14:xfrm>
            </p:contentPart>
          </mc:Choice>
          <mc:Fallback>
            <p:pic>
              <p:nvPicPr>
                <p:cNvPr id="351" name="Freihand 350">
                  <a:extLst>
                    <a:ext uri="{FF2B5EF4-FFF2-40B4-BE49-F238E27FC236}">
                      <a16:creationId xmlns:a16="http://schemas.microsoft.com/office/drawing/2014/main" id="{C695B8EF-6D53-4BDC-A082-92227370BC0C}"/>
                    </a:ext>
                  </a:extLst>
                </p:cNvPr>
                <p:cNvPicPr/>
                <p:nvPr/>
              </p:nvPicPr>
              <p:blipFill>
                <a:blip r:embed="rId553"/>
                <a:stretch>
                  <a:fillRect/>
                </a:stretch>
              </p:blipFill>
              <p:spPr>
                <a:xfrm>
                  <a:off x="3733853" y="4948267"/>
                  <a:ext cx="10584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554">
              <p14:nvContentPartPr>
                <p14:cNvPr id="354" name="Freihand 353">
                  <a:extLst>
                    <a:ext uri="{FF2B5EF4-FFF2-40B4-BE49-F238E27FC236}">
                      <a16:creationId xmlns:a16="http://schemas.microsoft.com/office/drawing/2014/main" id="{9A216E24-E524-4041-B778-ED73853C1AE1}"/>
                    </a:ext>
                  </a:extLst>
                </p14:cNvPr>
                <p14:cNvContentPartPr/>
                <p14:nvPr/>
              </p14:nvContentPartPr>
              <p14:xfrm>
                <a:off x="3917453" y="4910467"/>
                <a:ext cx="6840" cy="97920"/>
              </p14:xfrm>
            </p:contentPart>
          </mc:Choice>
          <mc:Fallback>
            <p:pic>
              <p:nvPicPr>
                <p:cNvPr id="354" name="Freihand 353">
                  <a:extLst>
                    <a:ext uri="{FF2B5EF4-FFF2-40B4-BE49-F238E27FC236}">
                      <a16:creationId xmlns:a16="http://schemas.microsoft.com/office/drawing/2014/main" id="{9A216E24-E524-4041-B778-ED73853C1AE1}"/>
                    </a:ext>
                  </a:extLst>
                </p:cNvPr>
                <p:cNvPicPr/>
                <p:nvPr/>
              </p:nvPicPr>
              <p:blipFill>
                <a:blip r:embed="rId555"/>
                <a:stretch>
                  <a:fillRect/>
                </a:stretch>
              </p:blipFill>
              <p:spPr>
                <a:xfrm>
                  <a:off x="3913133" y="4906147"/>
                  <a:ext cx="1548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556">
              <p14:nvContentPartPr>
                <p14:cNvPr id="355" name="Freihand 354">
                  <a:extLst>
                    <a:ext uri="{FF2B5EF4-FFF2-40B4-BE49-F238E27FC236}">
                      <a16:creationId xmlns:a16="http://schemas.microsoft.com/office/drawing/2014/main" id="{F881AA65-7D01-42D3-96EA-66CB15780B7D}"/>
                    </a:ext>
                  </a:extLst>
                </p14:cNvPr>
                <p14:cNvContentPartPr/>
                <p14:nvPr/>
              </p14:nvContentPartPr>
              <p14:xfrm>
                <a:off x="3291053" y="5216827"/>
                <a:ext cx="180000" cy="8280"/>
              </p14:xfrm>
            </p:contentPart>
          </mc:Choice>
          <mc:Fallback>
            <p:pic>
              <p:nvPicPr>
                <p:cNvPr id="355" name="Freihand 354">
                  <a:extLst>
                    <a:ext uri="{FF2B5EF4-FFF2-40B4-BE49-F238E27FC236}">
                      <a16:creationId xmlns:a16="http://schemas.microsoft.com/office/drawing/2014/main" id="{F881AA65-7D01-42D3-96EA-66CB15780B7D}"/>
                    </a:ext>
                  </a:extLst>
                </p:cNvPr>
                <p:cNvPicPr/>
                <p:nvPr/>
              </p:nvPicPr>
              <p:blipFill>
                <a:blip r:embed="rId557"/>
                <a:stretch>
                  <a:fillRect/>
                </a:stretch>
              </p:blipFill>
              <p:spPr>
                <a:xfrm>
                  <a:off x="3286733" y="5212507"/>
                  <a:ext cx="18864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558">
              <p14:nvContentPartPr>
                <p14:cNvPr id="356" name="Freihand 355">
                  <a:extLst>
                    <a:ext uri="{FF2B5EF4-FFF2-40B4-BE49-F238E27FC236}">
                      <a16:creationId xmlns:a16="http://schemas.microsoft.com/office/drawing/2014/main" id="{76B2DAD5-DABB-4116-88A6-9FFEBCB271B8}"/>
                    </a:ext>
                  </a:extLst>
                </p14:cNvPr>
                <p14:cNvContentPartPr/>
                <p14:nvPr/>
              </p14:nvContentPartPr>
              <p14:xfrm>
                <a:off x="3409853" y="5153467"/>
                <a:ext cx="108360" cy="149760"/>
              </p14:xfrm>
            </p:contentPart>
          </mc:Choice>
          <mc:Fallback>
            <p:pic>
              <p:nvPicPr>
                <p:cNvPr id="356" name="Freihand 355">
                  <a:extLst>
                    <a:ext uri="{FF2B5EF4-FFF2-40B4-BE49-F238E27FC236}">
                      <a16:creationId xmlns:a16="http://schemas.microsoft.com/office/drawing/2014/main" id="{76B2DAD5-DABB-4116-88A6-9FFEBCB271B8}"/>
                    </a:ext>
                  </a:extLst>
                </p:cNvPr>
                <p:cNvPicPr/>
                <p:nvPr/>
              </p:nvPicPr>
              <p:blipFill>
                <a:blip r:embed="rId559"/>
                <a:stretch>
                  <a:fillRect/>
                </a:stretch>
              </p:blipFill>
              <p:spPr>
                <a:xfrm>
                  <a:off x="3405533" y="5149147"/>
                  <a:ext cx="11700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560">
              <p14:nvContentPartPr>
                <p14:cNvPr id="357" name="Freihand 356">
                  <a:extLst>
                    <a:ext uri="{FF2B5EF4-FFF2-40B4-BE49-F238E27FC236}">
                      <a16:creationId xmlns:a16="http://schemas.microsoft.com/office/drawing/2014/main" id="{240002A5-2B5C-4393-9CDF-BF05B2062170}"/>
                    </a:ext>
                  </a:extLst>
                </p14:cNvPr>
                <p14:cNvContentPartPr/>
                <p14:nvPr/>
              </p14:nvContentPartPr>
              <p14:xfrm>
                <a:off x="2571053" y="5045467"/>
                <a:ext cx="138600" cy="221760"/>
              </p14:xfrm>
            </p:contentPart>
          </mc:Choice>
          <mc:Fallback>
            <p:pic>
              <p:nvPicPr>
                <p:cNvPr id="357" name="Freihand 356">
                  <a:extLst>
                    <a:ext uri="{FF2B5EF4-FFF2-40B4-BE49-F238E27FC236}">
                      <a16:creationId xmlns:a16="http://schemas.microsoft.com/office/drawing/2014/main" id="{240002A5-2B5C-4393-9CDF-BF05B2062170}"/>
                    </a:ext>
                  </a:extLst>
                </p:cNvPr>
                <p:cNvPicPr/>
                <p:nvPr/>
              </p:nvPicPr>
              <p:blipFill>
                <a:blip r:embed="rId561"/>
                <a:stretch>
                  <a:fillRect/>
                </a:stretch>
              </p:blipFill>
              <p:spPr>
                <a:xfrm>
                  <a:off x="2566733" y="5041147"/>
                  <a:ext cx="147240" cy="230400"/>
                </a:xfrm>
                <a:prstGeom prst="rect">
                  <a:avLst/>
                </a:prstGeom>
              </p:spPr>
            </p:pic>
          </mc:Fallback>
        </mc:AlternateContent>
        <mc:AlternateContent xmlns:mc="http://schemas.openxmlformats.org/markup-compatibility/2006">
          <mc:Choice xmlns:p14="http://schemas.microsoft.com/office/powerpoint/2010/main" Requires="p14">
            <p:contentPart p14:bwMode="auto" r:id="rId562">
              <p14:nvContentPartPr>
                <p14:cNvPr id="358" name="Freihand 357">
                  <a:extLst>
                    <a:ext uri="{FF2B5EF4-FFF2-40B4-BE49-F238E27FC236}">
                      <a16:creationId xmlns:a16="http://schemas.microsoft.com/office/drawing/2014/main" id="{D8824951-494B-40B4-B447-F91ED0AEBF42}"/>
                    </a:ext>
                  </a:extLst>
                </p14:cNvPr>
                <p14:cNvContentPartPr/>
                <p14:nvPr/>
              </p14:nvContentPartPr>
              <p14:xfrm>
                <a:off x="2715773" y="4943947"/>
                <a:ext cx="124920" cy="140400"/>
              </p14:xfrm>
            </p:contentPart>
          </mc:Choice>
          <mc:Fallback>
            <p:pic>
              <p:nvPicPr>
                <p:cNvPr id="358" name="Freihand 357">
                  <a:extLst>
                    <a:ext uri="{FF2B5EF4-FFF2-40B4-BE49-F238E27FC236}">
                      <a16:creationId xmlns:a16="http://schemas.microsoft.com/office/drawing/2014/main" id="{D8824951-494B-40B4-B447-F91ED0AEBF42}"/>
                    </a:ext>
                  </a:extLst>
                </p:cNvPr>
                <p:cNvPicPr/>
                <p:nvPr/>
              </p:nvPicPr>
              <p:blipFill>
                <a:blip r:embed="rId563"/>
                <a:stretch>
                  <a:fillRect/>
                </a:stretch>
              </p:blipFill>
              <p:spPr>
                <a:xfrm>
                  <a:off x="2711453" y="4939627"/>
                  <a:ext cx="13356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564">
              <p14:nvContentPartPr>
                <p14:cNvPr id="359" name="Freihand 358">
                  <a:extLst>
                    <a:ext uri="{FF2B5EF4-FFF2-40B4-BE49-F238E27FC236}">
                      <a16:creationId xmlns:a16="http://schemas.microsoft.com/office/drawing/2014/main" id="{99ACACA4-26E4-4ED4-A6A8-7239DA8D1247}"/>
                    </a:ext>
                  </a:extLst>
                </p14:cNvPr>
                <p14:cNvContentPartPr/>
                <p14:nvPr/>
              </p14:nvContentPartPr>
              <p14:xfrm>
                <a:off x="2863733" y="4903627"/>
                <a:ext cx="16560" cy="90720"/>
              </p14:xfrm>
            </p:contentPart>
          </mc:Choice>
          <mc:Fallback>
            <p:pic>
              <p:nvPicPr>
                <p:cNvPr id="359" name="Freihand 358">
                  <a:extLst>
                    <a:ext uri="{FF2B5EF4-FFF2-40B4-BE49-F238E27FC236}">
                      <a16:creationId xmlns:a16="http://schemas.microsoft.com/office/drawing/2014/main" id="{99ACACA4-26E4-4ED4-A6A8-7239DA8D1247}"/>
                    </a:ext>
                  </a:extLst>
                </p:cNvPr>
                <p:cNvPicPr/>
                <p:nvPr/>
              </p:nvPicPr>
              <p:blipFill>
                <a:blip r:embed="rId565"/>
                <a:stretch>
                  <a:fillRect/>
                </a:stretch>
              </p:blipFill>
              <p:spPr>
                <a:xfrm>
                  <a:off x="2859413" y="4899307"/>
                  <a:ext cx="2520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566">
              <p14:nvContentPartPr>
                <p14:cNvPr id="360" name="Freihand 359">
                  <a:extLst>
                    <a:ext uri="{FF2B5EF4-FFF2-40B4-BE49-F238E27FC236}">
                      <a16:creationId xmlns:a16="http://schemas.microsoft.com/office/drawing/2014/main" id="{3DEDB693-02B3-407E-875D-84EDBF1742B7}"/>
                    </a:ext>
                  </a:extLst>
                </p14:cNvPr>
                <p14:cNvContentPartPr/>
                <p14:nvPr/>
              </p14:nvContentPartPr>
              <p14:xfrm>
                <a:off x="2810093" y="5171467"/>
                <a:ext cx="152640" cy="32760"/>
              </p14:xfrm>
            </p:contentPart>
          </mc:Choice>
          <mc:Fallback>
            <p:pic>
              <p:nvPicPr>
                <p:cNvPr id="360" name="Freihand 359">
                  <a:extLst>
                    <a:ext uri="{FF2B5EF4-FFF2-40B4-BE49-F238E27FC236}">
                      <a16:creationId xmlns:a16="http://schemas.microsoft.com/office/drawing/2014/main" id="{3DEDB693-02B3-407E-875D-84EDBF1742B7}"/>
                    </a:ext>
                  </a:extLst>
                </p:cNvPr>
                <p:cNvPicPr/>
                <p:nvPr/>
              </p:nvPicPr>
              <p:blipFill>
                <a:blip r:embed="rId567"/>
                <a:stretch>
                  <a:fillRect/>
                </a:stretch>
              </p:blipFill>
              <p:spPr>
                <a:xfrm>
                  <a:off x="2805773" y="5167147"/>
                  <a:ext cx="16128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568">
              <p14:nvContentPartPr>
                <p14:cNvPr id="361" name="Freihand 360">
                  <a:extLst>
                    <a:ext uri="{FF2B5EF4-FFF2-40B4-BE49-F238E27FC236}">
                      <a16:creationId xmlns:a16="http://schemas.microsoft.com/office/drawing/2014/main" id="{59ACC423-042C-42A9-B2C7-CF1CD6FD021D}"/>
                    </a:ext>
                  </a:extLst>
                </p14:cNvPr>
                <p14:cNvContentPartPr/>
                <p14:nvPr/>
              </p14:nvContentPartPr>
              <p14:xfrm>
                <a:off x="2782013" y="5101267"/>
                <a:ext cx="149400" cy="167400"/>
              </p14:xfrm>
            </p:contentPart>
          </mc:Choice>
          <mc:Fallback>
            <p:pic>
              <p:nvPicPr>
                <p:cNvPr id="361" name="Freihand 360">
                  <a:extLst>
                    <a:ext uri="{FF2B5EF4-FFF2-40B4-BE49-F238E27FC236}">
                      <a16:creationId xmlns:a16="http://schemas.microsoft.com/office/drawing/2014/main" id="{59ACC423-042C-42A9-B2C7-CF1CD6FD021D}"/>
                    </a:ext>
                  </a:extLst>
                </p:cNvPr>
                <p:cNvPicPr/>
                <p:nvPr/>
              </p:nvPicPr>
              <p:blipFill>
                <a:blip r:embed="rId569"/>
                <a:stretch>
                  <a:fillRect/>
                </a:stretch>
              </p:blipFill>
              <p:spPr>
                <a:xfrm>
                  <a:off x="2777693" y="5096947"/>
                  <a:ext cx="15804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570">
              <p14:nvContentPartPr>
                <p14:cNvPr id="364" name="Freihand 363">
                  <a:extLst>
                    <a:ext uri="{FF2B5EF4-FFF2-40B4-BE49-F238E27FC236}">
                      <a16:creationId xmlns:a16="http://schemas.microsoft.com/office/drawing/2014/main" id="{B1CE3E15-0378-4292-8928-D3C13631081E}"/>
                    </a:ext>
                  </a:extLst>
                </p14:cNvPr>
                <p14:cNvContentPartPr/>
                <p14:nvPr/>
              </p14:nvContentPartPr>
              <p14:xfrm>
                <a:off x="4138853" y="3247267"/>
                <a:ext cx="259560" cy="151920"/>
              </p14:xfrm>
            </p:contentPart>
          </mc:Choice>
          <mc:Fallback>
            <p:pic>
              <p:nvPicPr>
                <p:cNvPr id="364" name="Freihand 363">
                  <a:extLst>
                    <a:ext uri="{FF2B5EF4-FFF2-40B4-BE49-F238E27FC236}">
                      <a16:creationId xmlns:a16="http://schemas.microsoft.com/office/drawing/2014/main" id="{B1CE3E15-0378-4292-8928-D3C13631081E}"/>
                    </a:ext>
                  </a:extLst>
                </p:cNvPr>
                <p:cNvPicPr/>
                <p:nvPr/>
              </p:nvPicPr>
              <p:blipFill>
                <a:blip r:embed="rId571"/>
                <a:stretch>
                  <a:fillRect/>
                </a:stretch>
              </p:blipFill>
              <p:spPr>
                <a:xfrm>
                  <a:off x="4134533" y="3242947"/>
                  <a:ext cx="26820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572">
              <p14:nvContentPartPr>
                <p14:cNvPr id="365" name="Freihand 364">
                  <a:extLst>
                    <a:ext uri="{FF2B5EF4-FFF2-40B4-BE49-F238E27FC236}">
                      <a16:creationId xmlns:a16="http://schemas.microsoft.com/office/drawing/2014/main" id="{5D620164-C2AC-460A-80B3-AE8F932D463C}"/>
                    </a:ext>
                  </a:extLst>
                </p14:cNvPr>
                <p14:cNvContentPartPr/>
                <p14:nvPr/>
              </p14:nvContentPartPr>
              <p14:xfrm>
                <a:off x="4582013" y="2942707"/>
                <a:ext cx="38520" cy="159120"/>
              </p14:xfrm>
            </p:contentPart>
          </mc:Choice>
          <mc:Fallback>
            <p:pic>
              <p:nvPicPr>
                <p:cNvPr id="365" name="Freihand 364">
                  <a:extLst>
                    <a:ext uri="{FF2B5EF4-FFF2-40B4-BE49-F238E27FC236}">
                      <a16:creationId xmlns:a16="http://schemas.microsoft.com/office/drawing/2014/main" id="{5D620164-C2AC-460A-80B3-AE8F932D463C}"/>
                    </a:ext>
                  </a:extLst>
                </p:cNvPr>
                <p:cNvPicPr/>
                <p:nvPr/>
              </p:nvPicPr>
              <p:blipFill>
                <a:blip r:embed="rId573"/>
                <a:stretch>
                  <a:fillRect/>
                </a:stretch>
              </p:blipFill>
              <p:spPr>
                <a:xfrm>
                  <a:off x="4577693" y="2938387"/>
                  <a:ext cx="4716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574">
              <p14:nvContentPartPr>
                <p14:cNvPr id="366" name="Freihand 365">
                  <a:extLst>
                    <a:ext uri="{FF2B5EF4-FFF2-40B4-BE49-F238E27FC236}">
                      <a16:creationId xmlns:a16="http://schemas.microsoft.com/office/drawing/2014/main" id="{25C0E2CB-CE45-404E-A294-3747AAD2F1CF}"/>
                    </a:ext>
                  </a:extLst>
                </p14:cNvPr>
                <p14:cNvContentPartPr/>
                <p14:nvPr/>
              </p14:nvContentPartPr>
              <p14:xfrm>
                <a:off x="4571213" y="2917867"/>
                <a:ext cx="132120" cy="77040"/>
              </p14:xfrm>
            </p:contentPart>
          </mc:Choice>
          <mc:Fallback>
            <p:pic>
              <p:nvPicPr>
                <p:cNvPr id="366" name="Freihand 365">
                  <a:extLst>
                    <a:ext uri="{FF2B5EF4-FFF2-40B4-BE49-F238E27FC236}">
                      <a16:creationId xmlns:a16="http://schemas.microsoft.com/office/drawing/2014/main" id="{25C0E2CB-CE45-404E-A294-3747AAD2F1CF}"/>
                    </a:ext>
                  </a:extLst>
                </p:cNvPr>
                <p:cNvPicPr/>
                <p:nvPr/>
              </p:nvPicPr>
              <p:blipFill>
                <a:blip r:embed="rId575"/>
                <a:stretch>
                  <a:fillRect/>
                </a:stretch>
              </p:blipFill>
              <p:spPr>
                <a:xfrm>
                  <a:off x="4566893" y="2913547"/>
                  <a:ext cx="14076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576">
              <p14:nvContentPartPr>
                <p14:cNvPr id="367" name="Freihand 366">
                  <a:extLst>
                    <a:ext uri="{FF2B5EF4-FFF2-40B4-BE49-F238E27FC236}">
                      <a16:creationId xmlns:a16="http://schemas.microsoft.com/office/drawing/2014/main" id="{7D932E77-76E4-40FE-9D5F-0EE2E7320F1F}"/>
                    </a:ext>
                  </a:extLst>
                </p14:cNvPr>
                <p14:cNvContentPartPr/>
                <p14:nvPr/>
              </p14:nvContentPartPr>
              <p14:xfrm>
                <a:off x="4615133" y="3042067"/>
                <a:ext cx="150120" cy="49320"/>
              </p14:xfrm>
            </p:contentPart>
          </mc:Choice>
          <mc:Fallback>
            <p:pic>
              <p:nvPicPr>
                <p:cNvPr id="367" name="Freihand 366">
                  <a:extLst>
                    <a:ext uri="{FF2B5EF4-FFF2-40B4-BE49-F238E27FC236}">
                      <a16:creationId xmlns:a16="http://schemas.microsoft.com/office/drawing/2014/main" id="{7D932E77-76E4-40FE-9D5F-0EE2E7320F1F}"/>
                    </a:ext>
                  </a:extLst>
                </p:cNvPr>
                <p:cNvPicPr/>
                <p:nvPr/>
              </p:nvPicPr>
              <p:blipFill>
                <a:blip r:embed="rId577"/>
                <a:stretch>
                  <a:fillRect/>
                </a:stretch>
              </p:blipFill>
              <p:spPr>
                <a:xfrm>
                  <a:off x="4610813" y="3037747"/>
                  <a:ext cx="15876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578">
              <p14:nvContentPartPr>
                <p14:cNvPr id="368" name="Freihand 367">
                  <a:extLst>
                    <a:ext uri="{FF2B5EF4-FFF2-40B4-BE49-F238E27FC236}">
                      <a16:creationId xmlns:a16="http://schemas.microsoft.com/office/drawing/2014/main" id="{12722EE4-FCDF-4469-9E0B-D7C6E840A4DA}"/>
                    </a:ext>
                  </a:extLst>
                </p14:cNvPr>
                <p14:cNvContentPartPr/>
                <p14:nvPr/>
              </p14:nvContentPartPr>
              <p14:xfrm>
                <a:off x="4840133" y="2835787"/>
                <a:ext cx="155160" cy="194400"/>
              </p14:xfrm>
            </p:contentPart>
          </mc:Choice>
          <mc:Fallback>
            <p:pic>
              <p:nvPicPr>
                <p:cNvPr id="368" name="Freihand 367">
                  <a:extLst>
                    <a:ext uri="{FF2B5EF4-FFF2-40B4-BE49-F238E27FC236}">
                      <a16:creationId xmlns:a16="http://schemas.microsoft.com/office/drawing/2014/main" id="{12722EE4-FCDF-4469-9E0B-D7C6E840A4DA}"/>
                    </a:ext>
                  </a:extLst>
                </p:cNvPr>
                <p:cNvPicPr/>
                <p:nvPr/>
              </p:nvPicPr>
              <p:blipFill>
                <a:blip r:embed="rId579"/>
                <a:stretch>
                  <a:fillRect/>
                </a:stretch>
              </p:blipFill>
              <p:spPr>
                <a:xfrm>
                  <a:off x="4835813" y="2831467"/>
                  <a:ext cx="163800" cy="203040"/>
                </a:xfrm>
                <a:prstGeom prst="rect">
                  <a:avLst/>
                </a:prstGeom>
              </p:spPr>
            </p:pic>
          </mc:Fallback>
        </mc:AlternateContent>
        <mc:AlternateContent xmlns:mc="http://schemas.openxmlformats.org/markup-compatibility/2006">
          <mc:Choice xmlns:p14="http://schemas.microsoft.com/office/powerpoint/2010/main" Requires="p14">
            <p:contentPart p14:bwMode="auto" r:id="rId580">
              <p14:nvContentPartPr>
                <p14:cNvPr id="369" name="Freihand 368">
                  <a:extLst>
                    <a:ext uri="{FF2B5EF4-FFF2-40B4-BE49-F238E27FC236}">
                      <a16:creationId xmlns:a16="http://schemas.microsoft.com/office/drawing/2014/main" id="{60F8D04D-249D-4D73-8121-F9CAEC121062}"/>
                    </a:ext>
                  </a:extLst>
                </p14:cNvPr>
                <p14:cNvContentPartPr/>
                <p14:nvPr/>
              </p14:nvContentPartPr>
              <p14:xfrm>
                <a:off x="4894853" y="2890507"/>
                <a:ext cx="181440" cy="141480"/>
              </p14:xfrm>
            </p:contentPart>
          </mc:Choice>
          <mc:Fallback>
            <p:pic>
              <p:nvPicPr>
                <p:cNvPr id="369" name="Freihand 368">
                  <a:extLst>
                    <a:ext uri="{FF2B5EF4-FFF2-40B4-BE49-F238E27FC236}">
                      <a16:creationId xmlns:a16="http://schemas.microsoft.com/office/drawing/2014/main" id="{60F8D04D-249D-4D73-8121-F9CAEC121062}"/>
                    </a:ext>
                  </a:extLst>
                </p:cNvPr>
                <p:cNvPicPr/>
                <p:nvPr/>
              </p:nvPicPr>
              <p:blipFill>
                <a:blip r:embed="rId581"/>
                <a:stretch>
                  <a:fillRect/>
                </a:stretch>
              </p:blipFill>
              <p:spPr>
                <a:xfrm>
                  <a:off x="4890533" y="2886187"/>
                  <a:ext cx="19008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582">
              <p14:nvContentPartPr>
                <p14:cNvPr id="370" name="Freihand 369">
                  <a:extLst>
                    <a:ext uri="{FF2B5EF4-FFF2-40B4-BE49-F238E27FC236}">
                      <a16:creationId xmlns:a16="http://schemas.microsoft.com/office/drawing/2014/main" id="{2F893EAD-B798-4251-A21A-3D57B5A9A0EC}"/>
                    </a:ext>
                  </a:extLst>
                </p14:cNvPr>
                <p14:cNvContentPartPr/>
                <p14:nvPr/>
              </p14:nvContentPartPr>
              <p14:xfrm>
                <a:off x="5255213" y="2810227"/>
                <a:ext cx="175680" cy="158760"/>
              </p14:xfrm>
            </p:contentPart>
          </mc:Choice>
          <mc:Fallback>
            <p:pic>
              <p:nvPicPr>
                <p:cNvPr id="370" name="Freihand 369">
                  <a:extLst>
                    <a:ext uri="{FF2B5EF4-FFF2-40B4-BE49-F238E27FC236}">
                      <a16:creationId xmlns:a16="http://schemas.microsoft.com/office/drawing/2014/main" id="{2F893EAD-B798-4251-A21A-3D57B5A9A0EC}"/>
                    </a:ext>
                  </a:extLst>
                </p:cNvPr>
                <p:cNvPicPr/>
                <p:nvPr/>
              </p:nvPicPr>
              <p:blipFill>
                <a:blip r:embed="rId583"/>
                <a:stretch>
                  <a:fillRect/>
                </a:stretch>
              </p:blipFill>
              <p:spPr>
                <a:xfrm>
                  <a:off x="5250893" y="2805907"/>
                  <a:ext cx="18432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584">
              <p14:nvContentPartPr>
                <p14:cNvPr id="371" name="Freihand 370">
                  <a:extLst>
                    <a:ext uri="{FF2B5EF4-FFF2-40B4-BE49-F238E27FC236}">
                      <a16:creationId xmlns:a16="http://schemas.microsoft.com/office/drawing/2014/main" id="{71889B4A-43EC-4AE0-80A2-3D21AD4516CD}"/>
                    </a:ext>
                  </a:extLst>
                </p14:cNvPr>
                <p14:cNvContentPartPr/>
                <p14:nvPr/>
              </p14:nvContentPartPr>
              <p14:xfrm>
                <a:off x="5485973" y="2702947"/>
                <a:ext cx="156960" cy="185760"/>
              </p14:xfrm>
            </p:contentPart>
          </mc:Choice>
          <mc:Fallback>
            <p:pic>
              <p:nvPicPr>
                <p:cNvPr id="371" name="Freihand 370">
                  <a:extLst>
                    <a:ext uri="{FF2B5EF4-FFF2-40B4-BE49-F238E27FC236}">
                      <a16:creationId xmlns:a16="http://schemas.microsoft.com/office/drawing/2014/main" id="{71889B4A-43EC-4AE0-80A2-3D21AD4516CD}"/>
                    </a:ext>
                  </a:extLst>
                </p:cNvPr>
                <p:cNvPicPr/>
                <p:nvPr/>
              </p:nvPicPr>
              <p:blipFill>
                <a:blip r:embed="rId585"/>
                <a:stretch>
                  <a:fillRect/>
                </a:stretch>
              </p:blipFill>
              <p:spPr>
                <a:xfrm>
                  <a:off x="5481653" y="2698627"/>
                  <a:ext cx="16560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586">
              <p14:nvContentPartPr>
                <p14:cNvPr id="372" name="Freihand 371">
                  <a:extLst>
                    <a:ext uri="{FF2B5EF4-FFF2-40B4-BE49-F238E27FC236}">
                      <a16:creationId xmlns:a16="http://schemas.microsoft.com/office/drawing/2014/main" id="{FD7FD59F-0D8F-4E46-90F9-CFCE92FEE796}"/>
                    </a:ext>
                  </a:extLst>
                </p14:cNvPr>
                <p14:cNvContentPartPr/>
                <p14:nvPr/>
              </p14:nvContentPartPr>
              <p14:xfrm>
                <a:off x="5683613" y="2644627"/>
                <a:ext cx="60120" cy="165240"/>
              </p14:xfrm>
            </p:contentPart>
          </mc:Choice>
          <mc:Fallback>
            <p:pic>
              <p:nvPicPr>
                <p:cNvPr id="372" name="Freihand 371">
                  <a:extLst>
                    <a:ext uri="{FF2B5EF4-FFF2-40B4-BE49-F238E27FC236}">
                      <a16:creationId xmlns:a16="http://schemas.microsoft.com/office/drawing/2014/main" id="{FD7FD59F-0D8F-4E46-90F9-CFCE92FEE796}"/>
                    </a:ext>
                  </a:extLst>
                </p:cNvPr>
                <p:cNvPicPr/>
                <p:nvPr/>
              </p:nvPicPr>
              <p:blipFill>
                <a:blip r:embed="rId587"/>
                <a:stretch>
                  <a:fillRect/>
                </a:stretch>
              </p:blipFill>
              <p:spPr>
                <a:xfrm>
                  <a:off x="5679293" y="2640307"/>
                  <a:ext cx="6876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588">
              <p14:nvContentPartPr>
                <p14:cNvPr id="373" name="Freihand 372">
                  <a:extLst>
                    <a:ext uri="{FF2B5EF4-FFF2-40B4-BE49-F238E27FC236}">
                      <a16:creationId xmlns:a16="http://schemas.microsoft.com/office/drawing/2014/main" id="{CBC28501-6EF0-4292-A837-30821448D99C}"/>
                    </a:ext>
                  </a:extLst>
                </p14:cNvPr>
                <p14:cNvContentPartPr/>
                <p14:nvPr/>
              </p14:nvContentPartPr>
              <p14:xfrm>
                <a:off x="5693333" y="2608987"/>
                <a:ext cx="220680" cy="88560"/>
              </p14:xfrm>
            </p:contentPart>
          </mc:Choice>
          <mc:Fallback>
            <p:pic>
              <p:nvPicPr>
                <p:cNvPr id="373" name="Freihand 372">
                  <a:extLst>
                    <a:ext uri="{FF2B5EF4-FFF2-40B4-BE49-F238E27FC236}">
                      <a16:creationId xmlns:a16="http://schemas.microsoft.com/office/drawing/2014/main" id="{CBC28501-6EF0-4292-A837-30821448D99C}"/>
                    </a:ext>
                  </a:extLst>
                </p:cNvPr>
                <p:cNvPicPr/>
                <p:nvPr/>
              </p:nvPicPr>
              <p:blipFill>
                <a:blip r:embed="rId589"/>
                <a:stretch>
                  <a:fillRect/>
                </a:stretch>
              </p:blipFill>
              <p:spPr>
                <a:xfrm>
                  <a:off x="5689013" y="2604667"/>
                  <a:ext cx="22932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590">
              <p14:nvContentPartPr>
                <p14:cNvPr id="374" name="Freihand 373">
                  <a:extLst>
                    <a:ext uri="{FF2B5EF4-FFF2-40B4-BE49-F238E27FC236}">
                      <a16:creationId xmlns:a16="http://schemas.microsoft.com/office/drawing/2014/main" id="{63AA0A07-1511-41CA-8168-A8C9B28128BC}"/>
                    </a:ext>
                  </a:extLst>
                </p14:cNvPr>
                <p14:cNvContentPartPr/>
                <p14:nvPr/>
              </p14:nvContentPartPr>
              <p14:xfrm>
                <a:off x="5734733" y="2721667"/>
                <a:ext cx="262440" cy="70920"/>
              </p14:xfrm>
            </p:contentPart>
          </mc:Choice>
          <mc:Fallback>
            <p:pic>
              <p:nvPicPr>
                <p:cNvPr id="374" name="Freihand 373">
                  <a:extLst>
                    <a:ext uri="{FF2B5EF4-FFF2-40B4-BE49-F238E27FC236}">
                      <a16:creationId xmlns:a16="http://schemas.microsoft.com/office/drawing/2014/main" id="{63AA0A07-1511-41CA-8168-A8C9B28128BC}"/>
                    </a:ext>
                  </a:extLst>
                </p:cNvPr>
                <p:cNvPicPr/>
                <p:nvPr/>
              </p:nvPicPr>
              <p:blipFill>
                <a:blip r:embed="rId591"/>
                <a:stretch>
                  <a:fillRect/>
                </a:stretch>
              </p:blipFill>
              <p:spPr>
                <a:xfrm>
                  <a:off x="5730413" y="2717347"/>
                  <a:ext cx="27108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377" name="Freihand 376">
                  <a:extLst>
                    <a:ext uri="{FF2B5EF4-FFF2-40B4-BE49-F238E27FC236}">
                      <a16:creationId xmlns:a16="http://schemas.microsoft.com/office/drawing/2014/main" id="{A56BAB2D-6EB7-41C9-A862-9265578CFA52}"/>
                    </a:ext>
                  </a:extLst>
                </p14:cNvPr>
                <p14:cNvContentPartPr/>
                <p14:nvPr/>
              </p14:nvContentPartPr>
              <p14:xfrm>
                <a:off x="3033293" y="1870627"/>
                <a:ext cx="188280" cy="276480"/>
              </p14:xfrm>
            </p:contentPart>
          </mc:Choice>
          <mc:Fallback>
            <p:pic>
              <p:nvPicPr>
                <p:cNvPr id="377" name="Freihand 376">
                  <a:extLst>
                    <a:ext uri="{FF2B5EF4-FFF2-40B4-BE49-F238E27FC236}">
                      <a16:creationId xmlns:a16="http://schemas.microsoft.com/office/drawing/2014/main" id="{A56BAB2D-6EB7-41C9-A862-9265578CFA52}"/>
                    </a:ext>
                  </a:extLst>
                </p:cNvPr>
                <p:cNvPicPr/>
                <p:nvPr/>
              </p:nvPicPr>
              <p:blipFill>
                <a:blip r:embed="rId593"/>
                <a:stretch>
                  <a:fillRect/>
                </a:stretch>
              </p:blipFill>
              <p:spPr>
                <a:xfrm>
                  <a:off x="3028973" y="1866307"/>
                  <a:ext cx="196920" cy="285120"/>
                </a:xfrm>
                <a:prstGeom prst="rect">
                  <a:avLst/>
                </a:prstGeom>
              </p:spPr>
            </p:pic>
          </mc:Fallback>
        </mc:AlternateContent>
        <mc:AlternateContent xmlns:mc="http://schemas.openxmlformats.org/markup-compatibility/2006">
          <mc:Choice xmlns:p14="http://schemas.microsoft.com/office/powerpoint/2010/main" Requires="p14">
            <p:contentPart p14:bwMode="auto" r:id="rId594">
              <p14:nvContentPartPr>
                <p14:cNvPr id="378" name="Freihand 377">
                  <a:extLst>
                    <a:ext uri="{FF2B5EF4-FFF2-40B4-BE49-F238E27FC236}">
                      <a16:creationId xmlns:a16="http://schemas.microsoft.com/office/drawing/2014/main" id="{3EABE853-4869-4B48-95E1-27E670E6C0C4}"/>
                    </a:ext>
                  </a:extLst>
                </p14:cNvPr>
                <p14:cNvContentPartPr/>
                <p14:nvPr/>
              </p14:nvContentPartPr>
              <p14:xfrm>
                <a:off x="2962733" y="1930747"/>
                <a:ext cx="251640" cy="324000"/>
              </p14:xfrm>
            </p:contentPart>
          </mc:Choice>
          <mc:Fallback>
            <p:pic>
              <p:nvPicPr>
                <p:cNvPr id="378" name="Freihand 377">
                  <a:extLst>
                    <a:ext uri="{FF2B5EF4-FFF2-40B4-BE49-F238E27FC236}">
                      <a16:creationId xmlns:a16="http://schemas.microsoft.com/office/drawing/2014/main" id="{3EABE853-4869-4B48-95E1-27E670E6C0C4}"/>
                    </a:ext>
                  </a:extLst>
                </p:cNvPr>
                <p:cNvPicPr/>
                <p:nvPr/>
              </p:nvPicPr>
              <p:blipFill>
                <a:blip r:embed="rId595"/>
                <a:stretch>
                  <a:fillRect/>
                </a:stretch>
              </p:blipFill>
              <p:spPr>
                <a:xfrm>
                  <a:off x="2958413" y="1926427"/>
                  <a:ext cx="260280" cy="332640"/>
                </a:xfrm>
                <a:prstGeom prst="rect">
                  <a:avLst/>
                </a:prstGeom>
              </p:spPr>
            </p:pic>
          </mc:Fallback>
        </mc:AlternateContent>
        <mc:AlternateContent xmlns:mc="http://schemas.openxmlformats.org/markup-compatibility/2006">
          <mc:Choice xmlns:p14="http://schemas.microsoft.com/office/powerpoint/2010/main" Requires="p14">
            <p:contentPart p14:bwMode="auto" r:id="rId596">
              <p14:nvContentPartPr>
                <p14:cNvPr id="379" name="Freihand 378">
                  <a:extLst>
                    <a:ext uri="{FF2B5EF4-FFF2-40B4-BE49-F238E27FC236}">
                      <a16:creationId xmlns:a16="http://schemas.microsoft.com/office/drawing/2014/main" id="{707144C2-519B-4A95-A9F3-18F8CE7A2A5F}"/>
                    </a:ext>
                  </a:extLst>
                </p14:cNvPr>
                <p14:cNvContentPartPr/>
                <p14:nvPr/>
              </p14:nvContentPartPr>
              <p14:xfrm>
                <a:off x="3248213" y="1502347"/>
                <a:ext cx="144720" cy="206280"/>
              </p14:xfrm>
            </p:contentPart>
          </mc:Choice>
          <mc:Fallback>
            <p:pic>
              <p:nvPicPr>
                <p:cNvPr id="379" name="Freihand 378">
                  <a:extLst>
                    <a:ext uri="{FF2B5EF4-FFF2-40B4-BE49-F238E27FC236}">
                      <a16:creationId xmlns:a16="http://schemas.microsoft.com/office/drawing/2014/main" id="{707144C2-519B-4A95-A9F3-18F8CE7A2A5F}"/>
                    </a:ext>
                  </a:extLst>
                </p:cNvPr>
                <p:cNvPicPr/>
                <p:nvPr/>
              </p:nvPicPr>
              <p:blipFill>
                <a:blip r:embed="rId597"/>
                <a:stretch>
                  <a:fillRect/>
                </a:stretch>
              </p:blipFill>
              <p:spPr>
                <a:xfrm>
                  <a:off x="3243893" y="1498027"/>
                  <a:ext cx="153360" cy="214920"/>
                </a:xfrm>
                <a:prstGeom prst="rect">
                  <a:avLst/>
                </a:prstGeom>
              </p:spPr>
            </p:pic>
          </mc:Fallback>
        </mc:AlternateContent>
        <mc:AlternateContent xmlns:mc="http://schemas.openxmlformats.org/markup-compatibility/2006">
          <mc:Choice xmlns:p14="http://schemas.microsoft.com/office/powerpoint/2010/main" Requires="p14">
            <p:contentPart p14:bwMode="auto" r:id="rId598">
              <p14:nvContentPartPr>
                <p14:cNvPr id="380" name="Freihand 379">
                  <a:extLst>
                    <a:ext uri="{FF2B5EF4-FFF2-40B4-BE49-F238E27FC236}">
                      <a16:creationId xmlns:a16="http://schemas.microsoft.com/office/drawing/2014/main" id="{C8BF842A-6471-4D0B-B0C8-718F133BA786}"/>
                    </a:ext>
                  </a:extLst>
                </p14:cNvPr>
                <p14:cNvContentPartPr/>
                <p14:nvPr/>
              </p14:nvContentPartPr>
              <p14:xfrm>
                <a:off x="3413453" y="1439347"/>
                <a:ext cx="52560" cy="141840"/>
              </p14:xfrm>
            </p:contentPart>
          </mc:Choice>
          <mc:Fallback>
            <p:pic>
              <p:nvPicPr>
                <p:cNvPr id="380" name="Freihand 379">
                  <a:extLst>
                    <a:ext uri="{FF2B5EF4-FFF2-40B4-BE49-F238E27FC236}">
                      <a16:creationId xmlns:a16="http://schemas.microsoft.com/office/drawing/2014/main" id="{C8BF842A-6471-4D0B-B0C8-718F133BA786}"/>
                    </a:ext>
                  </a:extLst>
                </p:cNvPr>
                <p:cNvPicPr/>
                <p:nvPr/>
              </p:nvPicPr>
              <p:blipFill>
                <a:blip r:embed="rId599"/>
                <a:stretch>
                  <a:fillRect/>
                </a:stretch>
              </p:blipFill>
              <p:spPr>
                <a:xfrm>
                  <a:off x="3409133" y="1435027"/>
                  <a:ext cx="6120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600">
              <p14:nvContentPartPr>
                <p14:cNvPr id="381" name="Freihand 380">
                  <a:extLst>
                    <a:ext uri="{FF2B5EF4-FFF2-40B4-BE49-F238E27FC236}">
                      <a16:creationId xmlns:a16="http://schemas.microsoft.com/office/drawing/2014/main" id="{4B658E7B-0322-4BD4-8A79-ED474B1A6CF7}"/>
                    </a:ext>
                  </a:extLst>
                </p14:cNvPr>
                <p14:cNvContentPartPr/>
                <p14:nvPr/>
              </p14:nvContentPartPr>
              <p14:xfrm>
                <a:off x="3426053" y="1397947"/>
                <a:ext cx="133200" cy="109800"/>
              </p14:xfrm>
            </p:contentPart>
          </mc:Choice>
          <mc:Fallback>
            <p:pic>
              <p:nvPicPr>
                <p:cNvPr id="381" name="Freihand 380">
                  <a:extLst>
                    <a:ext uri="{FF2B5EF4-FFF2-40B4-BE49-F238E27FC236}">
                      <a16:creationId xmlns:a16="http://schemas.microsoft.com/office/drawing/2014/main" id="{4B658E7B-0322-4BD4-8A79-ED474B1A6CF7}"/>
                    </a:ext>
                  </a:extLst>
                </p:cNvPr>
                <p:cNvPicPr/>
                <p:nvPr/>
              </p:nvPicPr>
              <p:blipFill>
                <a:blip r:embed="rId601"/>
                <a:stretch>
                  <a:fillRect/>
                </a:stretch>
              </p:blipFill>
              <p:spPr>
                <a:xfrm>
                  <a:off x="3421733" y="1393627"/>
                  <a:ext cx="141840" cy="118440"/>
                </a:xfrm>
                <a:prstGeom prst="rect">
                  <a:avLst/>
                </a:prstGeom>
              </p:spPr>
            </p:pic>
          </mc:Fallback>
        </mc:AlternateContent>
        <mc:AlternateContent xmlns:mc="http://schemas.openxmlformats.org/markup-compatibility/2006">
          <mc:Choice xmlns:p14="http://schemas.microsoft.com/office/powerpoint/2010/main" Requires="p14">
            <p:contentPart p14:bwMode="auto" r:id="rId602">
              <p14:nvContentPartPr>
                <p14:cNvPr id="382" name="Freihand 381">
                  <a:extLst>
                    <a:ext uri="{FF2B5EF4-FFF2-40B4-BE49-F238E27FC236}">
                      <a16:creationId xmlns:a16="http://schemas.microsoft.com/office/drawing/2014/main" id="{3522C7A3-A833-470B-8C23-12D3FBDC460C}"/>
                    </a:ext>
                  </a:extLst>
                </p14:cNvPr>
                <p14:cNvContentPartPr/>
                <p14:nvPr/>
              </p14:nvContentPartPr>
              <p14:xfrm>
                <a:off x="3451253" y="1492267"/>
                <a:ext cx="150120" cy="73440"/>
              </p14:xfrm>
            </p:contentPart>
          </mc:Choice>
          <mc:Fallback>
            <p:pic>
              <p:nvPicPr>
                <p:cNvPr id="382" name="Freihand 381">
                  <a:extLst>
                    <a:ext uri="{FF2B5EF4-FFF2-40B4-BE49-F238E27FC236}">
                      <a16:creationId xmlns:a16="http://schemas.microsoft.com/office/drawing/2014/main" id="{3522C7A3-A833-470B-8C23-12D3FBDC460C}"/>
                    </a:ext>
                  </a:extLst>
                </p:cNvPr>
                <p:cNvPicPr/>
                <p:nvPr/>
              </p:nvPicPr>
              <p:blipFill>
                <a:blip r:embed="rId603"/>
                <a:stretch>
                  <a:fillRect/>
                </a:stretch>
              </p:blipFill>
              <p:spPr>
                <a:xfrm>
                  <a:off x="3446933" y="1487947"/>
                  <a:ext cx="15876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604">
              <p14:nvContentPartPr>
                <p14:cNvPr id="385" name="Freihand 384">
                  <a:extLst>
                    <a:ext uri="{FF2B5EF4-FFF2-40B4-BE49-F238E27FC236}">
                      <a16:creationId xmlns:a16="http://schemas.microsoft.com/office/drawing/2014/main" id="{3B9CB1A2-0E7A-437F-886A-7C5601E0A9BA}"/>
                    </a:ext>
                  </a:extLst>
                </p14:cNvPr>
                <p14:cNvContentPartPr/>
                <p14:nvPr/>
              </p14:nvContentPartPr>
              <p14:xfrm>
                <a:off x="3837533" y="1189507"/>
                <a:ext cx="147960" cy="166680"/>
              </p14:xfrm>
            </p:contentPart>
          </mc:Choice>
          <mc:Fallback>
            <p:pic>
              <p:nvPicPr>
                <p:cNvPr id="385" name="Freihand 384">
                  <a:extLst>
                    <a:ext uri="{FF2B5EF4-FFF2-40B4-BE49-F238E27FC236}">
                      <a16:creationId xmlns:a16="http://schemas.microsoft.com/office/drawing/2014/main" id="{3B9CB1A2-0E7A-437F-886A-7C5601E0A9BA}"/>
                    </a:ext>
                  </a:extLst>
                </p:cNvPr>
                <p:cNvPicPr/>
                <p:nvPr/>
              </p:nvPicPr>
              <p:blipFill>
                <a:blip r:embed="rId605"/>
                <a:stretch>
                  <a:fillRect/>
                </a:stretch>
              </p:blipFill>
              <p:spPr>
                <a:xfrm>
                  <a:off x="3833213" y="1185187"/>
                  <a:ext cx="15660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606">
              <p14:nvContentPartPr>
                <p14:cNvPr id="386" name="Freihand 385">
                  <a:extLst>
                    <a:ext uri="{FF2B5EF4-FFF2-40B4-BE49-F238E27FC236}">
                      <a16:creationId xmlns:a16="http://schemas.microsoft.com/office/drawing/2014/main" id="{BBC3156C-5A39-48EC-A434-28A201290CF0}"/>
                    </a:ext>
                  </a:extLst>
                </p14:cNvPr>
                <p14:cNvContentPartPr/>
                <p14:nvPr/>
              </p14:nvContentPartPr>
              <p14:xfrm>
                <a:off x="4145333" y="1068547"/>
                <a:ext cx="56160" cy="127800"/>
              </p14:xfrm>
            </p:contentPart>
          </mc:Choice>
          <mc:Fallback>
            <p:pic>
              <p:nvPicPr>
                <p:cNvPr id="386" name="Freihand 385">
                  <a:extLst>
                    <a:ext uri="{FF2B5EF4-FFF2-40B4-BE49-F238E27FC236}">
                      <a16:creationId xmlns:a16="http://schemas.microsoft.com/office/drawing/2014/main" id="{BBC3156C-5A39-48EC-A434-28A201290CF0}"/>
                    </a:ext>
                  </a:extLst>
                </p:cNvPr>
                <p:cNvPicPr/>
                <p:nvPr/>
              </p:nvPicPr>
              <p:blipFill>
                <a:blip r:embed="rId607"/>
                <a:stretch>
                  <a:fillRect/>
                </a:stretch>
              </p:blipFill>
              <p:spPr>
                <a:xfrm>
                  <a:off x="4141013" y="1064227"/>
                  <a:ext cx="6480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608">
              <p14:nvContentPartPr>
                <p14:cNvPr id="387" name="Freihand 386">
                  <a:extLst>
                    <a:ext uri="{FF2B5EF4-FFF2-40B4-BE49-F238E27FC236}">
                      <a16:creationId xmlns:a16="http://schemas.microsoft.com/office/drawing/2014/main" id="{97A2F8AC-B65C-4D9C-9BFF-BB113EEE307C}"/>
                    </a:ext>
                  </a:extLst>
                </p14:cNvPr>
                <p14:cNvContentPartPr/>
                <p14:nvPr/>
              </p14:nvContentPartPr>
              <p14:xfrm>
                <a:off x="4123733" y="965587"/>
                <a:ext cx="144720" cy="73800"/>
              </p14:xfrm>
            </p:contentPart>
          </mc:Choice>
          <mc:Fallback>
            <p:pic>
              <p:nvPicPr>
                <p:cNvPr id="387" name="Freihand 386">
                  <a:extLst>
                    <a:ext uri="{FF2B5EF4-FFF2-40B4-BE49-F238E27FC236}">
                      <a16:creationId xmlns:a16="http://schemas.microsoft.com/office/drawing/2014/main" id="{97A2F8AC-B65C-4D9C-9BFF-BB113EEE307C}"/>
                    </a:ext>
                  </a:extLst>
                </p:cNvPr>
                <p:cNvPicPr/>
                <p:nvPr/>
              </p:nvPicPr>
              <p:blipFill>
                <a:blip r:embed="rId609"/>
                <a:stretch>
                  <a:fillRect/>
                </a:stretch>
              </p:blipFill>
              <p:spPr>
                <a:xfrm>
                  <a:off x="4119413" y="961267"/>
                  <a:ext cx="15336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610">
              <p14:nvContentPartPr>
                <p14:cNvPr id="388" name="Freihand 387">
                  <a:extLst>
                    <a:ext uri="{FF2B5EF4-FFF2-40B4-BE49-F238E27FC236}">
                      <a16:creationId xmlns:a16="http://schemas.microsoft.com/office/drawing/2014/main" id="{85B6ED87-88E0-406A-9128-AA459595802B}"/>
                    </a:ext>
                  </a:extLst>
                </p14:cNvPr>
                <p14:cNvContentPartPr/>
                <p14:nvPr/>
              </p14:nvContentPartPr>
              <p14:xfrm>
                <a:off x="4160813" y="1006267"/>
                <a:ext cx="195480" cy="183600"/>
              </p14:xfrm>
            </p:contentPart>
          </mc:Choice>
          <mc:Fallback>
            <p:pic>
              <p:nvPicPr>
                <p:cNvPr id="388" name="Freihand 387">
                  <a:extLst>
                    <a:ext uri="{FF2B5EF4-FFF2-40B4-BE49-F238E27FC236}">
                      <a16:creationId xmlns:a16="http://schemas.microsoft.com/office/drawing/2014/main" id="{85B6ED87-88E0-406A-9128-AA459595802B}"/>
                    </a:ext>
                  </a:extLst>
                </p:cNvPr>
                <p:cNvPicPr/>
                <p:nvPr/>
              </p:nvPicPr>
              <p:blipFill>
                <a:blip r:embed="rId611"/>
                <a:stretch>
                  <a:fillRect/>
                </a:stretch>
              </p:blipFill>
              <p:spPr>
                <a:xfrm>
                  <a:off x="4156493" y="1001947"/>
                  <a:ext cx="20412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612">
              <p14:nvContentPartPr>
                <p14:cNvPr id="389" name="Freihand 388">
                  <a:extLst>
                    <a:ext uri="{FF2B5EF4-FFF2-40B4-BE49-F238E27FC236}">
                      <a16:creationId xmlns:a16="http://schemas.microsoft.com/office/drawing/2014/main" id="{2F27B31D-D9F1-4CDB-9767-FA5151BC4189}"/>
                    </a:ext>
                  </a:extLst>
                </p14:cNvPr>
                <p14:cNvContentPartPr/>
                <p14:nvPr/>
              </p14:nvContentPartPr>
              <p14:xfrm>
                <a:off x="4348733" y="855427"/>
                <a:ext cx="130320" cy="220320"/>
              </p14:xfrm>
            </p:contentPart>
          </mc:Choice>
          <mc:Fallback>
            <p:pic>
              <p:nvPicPr>
                <p:cNvPr id="389" name="Freihand 388">
                  <a:extLst>
                    <a:ext uri="{FF2B5EF4-FFF2-40B4-BE49-F238E27FC236}">
                      <a16:creationId xmlns:a16="http://schemas.microsoft.com/office/drawing/2014/main" id="{2F27B31D-D9F1-4CDB-9767-FA5151BC4189}"/>
                    </a:ext>
                  </a:extLst>
                </p:cNvPr>
                <p:cNvPicPr/>
                <p:nvPr/>
              </p:nvPicPr>
              <p:blipFill>
                <a:blip r:embed="rId613"/>
                <a:stretch>
                  <a:fillRect/>
                </a:stretch>
              </p:blipFill>
              <p:spPr>
                <a:xfrm>
                  <a:off x="4344413" y="851107"/>
                  <a:ext cx="13896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614">
              <p14:nvContentPartPr>
                <p14:cNvPr id="390" name="Freihand 389">
                  <a:extLst>
                    <a:ext uri="{FF2B5EF4-FFF2-40B4-BE49-F238E27FC236}">
                      <a16:creationId xmlns:a16="http://schemas.microsoft.com/office/drawing/2014/main" id="{44C860CF-A9C3-4711-8005-A5C36F3A3843}"/>
                    </a:ext>
                  </a:extLst>
                </p14:cNvPr>
                <p14:cNvContentPartPr/>
                <p14:nvPr/>
              </p14:nvContentPartPr>
              <p14:xfrm>
                <a:off x="4387253" y="941467"/>
                <a:ext cx="147960" cy="104400"/>
              </p14:xfrm>
            </p:contentPart>
          </mc:Choice>
          <mc:Fallback>
            <p:pic>
              <p:nvPicPr>
                <p:cNvPr id="390" name="Freihand 389">
                  <a:extLst>
                    <a:ext uri="{FF2B5EF4-FFF2-40B4-BE49-F238E27FC236}">
                      <a16:creationId xmlns:a16="http://schemas.microsoft.com/office/drawing/2014/main" id="{44C860CF-A9C3-4711-8005-A5C36F3A3843}"/>
                    </a:ext>
                  </a:extLst>
                </p:cNvPr>
                <p:cNvPicPr/>
                <p:nvPr/>
              </p:nvPicPr>
              <p:blipFill>
                <a:blip r:embed="rId615"/>
                <a:stretch>
                  <a:fillRect/>
                </a:stretch>
              </p:blipFill>
              <p:spPr>
                <a:xfrm>
                  <a:off x="4382933" y="937147"/>
                  <a:ext cx="15660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616">
              <p14:nvContentPartPr>
                <p14:cNvPr id="392" name="Freihand 391">
                  <a:extLst>
                    <a:ext uri="{FF2B5EF4-FFF2-40B4-BE49-F238E27FC236}">
                      <a16:creationId xmlns:a16="http://schemas.microsoft.com/office/drawing/2014/main" id="{E0D876E5-6BA6-454D-8231-76AC40DA5E5E}"/>
                    </a:ext>
                  </a:extLst>
                </p14:cNvPr>
                <p14:cNvContentPartPr/>
                <p14:nvPr/>
              </p14:nvContentPartPr>
              <p14:xfrm>
                <a:off x="4864973" y="5513827"/>
                <a:ext cx="45000" cy="940680"/>
              </p14:xfrm>
            </p:contentPart>
          </mc:Choice>
          <mc:Fallback>
            <p:pic>
              <p:nvPicPr>
                <p:cNvPr id="392" name="Freihand 391">
                  <a:extLst>
                    <a:ext uri="{FF2B5EF4-FFF2-40B4-BE49-F238E27FC236}">
                      <a16:creationId xmlns:a16="http://schemas.microsoft.com/office/drawing/2014/main" id="{E0D876E5-6BA6-454D-8231-76AC40DA5E5E}"/>
                    </a:ext>
                  </a:extLst>
                </p:cNvPr>
                <p:cNvPicPr/>
                <p:nvPr/>
              </p:nvPicPr>
              <p:blipFill>
                <a:blip r:embed="rId617"/>
                <a:stretch>
                  <a:fillRect/>
                </a:stretch>
              </p:blipFill>
              <p:spPr>
                <a:xfrm>
                  <a:off x="4860653" y="5509507"/>
                  <a:ext cx="53640" cy="949320"/>
                </a:xfrm>
                <a:prstGeom prst="rect">
                  <a:avLst/>
                </a:prstGeom>
              </p:spPr>
            </p:pic>
          </mc:Fallback>
        </mc:AlternateContent>
        <mc:AlternateContent xmlns:mc="http://schemas.openxmlformats.org/markup-compatibility/2006">
          <mc:Choice xmlns:p14="http://schemas.microsoft.com/office/powerpoint/2010/main" Requires="p14">
            <p:contentPart p14:bwMode="auto" r:id="rId618">
              <p14:nvContentPartPr>
                <p14:cNvPr id="393" name="Freihand 392">
                  <a:extLst>
                    <a:ext uri="{FF2B5EF4-FFF2-40B4-BE49-F238E27FC236}">
                      <a16:creationId xmlns:a16="http://schemas.microsoft.com/office/drawing/2014/main" id="{025032C7-A1B8-43D8-8032-0E80A982B8C8}"/>
                    </a:ext>
                  </a:extLst>
                </p14:cNvPr>
                <p14:cNvContentPartPr/>
                <p14:nvPr/>
              </p14:nvContentPartPr>
              <p14:xfrm>
                <a:off x="4778933" y="6391147"/>
                <a:ext cx="1848960" cy="49320"/>
              </p14:xfrm>
            </p:contentPart>
          </mc:Choice>
          <mc:Fallback>
            <p:pic>
              <p:nvPicPr>
                <p:cNvPr id="393" name="Freihand 392">
                  <a:extLst>
                    <a:ext uri="{FF2B5EF4-FFF2-40B4-BE49-F238E27FC236}">
                      <a16:creationId xmlns:a16="http://schemas.microsoft.com/office/drawing/2014/main" id="{025032C7-A1B8-43D8-8032-0E80A982B8C8}"/>
                    </a:ext>
                  </a:extLst>
                </p:cNvPr>
                <p:cNvPicPr/>
                <p:nvPr/>
              </p:nvPicPr>
              <p:blipFill>
                <a:blip r:embed="rId619"/>
                <a:stretch>
                  <a:fillRect/>
                </a:stretch>
              </p:blipFill>
              <p:spPr>
                <a:xfrm>
                  <a:off x="4774613" y="6386827"/>
                  <a:ext cx="185760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620">
              <p14:nvContentPartPr>
                <p14:cNvPr id="394" name="Freihand 393">
                  <a:extLst>
                    <a:ext uri="{FF2B5EF4-FFF2-40B4-BE49-F238E27FC236}">
                      <a16:creationId xmlns:a16="http://schemas.microsoft.com/office/drawing/2014/main" id="{522EFB71-1C82-4BD7-A884-9154AF1C36D3}"/>
                    </a:ext>
                  </a:extLst>
                </p14:cNvPr>
                <p14:cNvContentPartPr/>
                <p14:nvPr/>
              </p14:nvContentPartPr>
              <p14:xfrm>
                <a:off x="6596213" y="6327067"/>
                <a:ext cx="156960" cy="149400"/>
              </p14:xfrm>
            </p:contentPart>
          </mc:Choice>
          <mc:Fallback>
            <p:pic>
              <p:nvPicPr>
                <p:cNvPr id="394" name="Freihand 393">
                  <a:extLst>
                    <a:ext uri="{FF2B5EF4-FFF2-40B4-BE49-F238E27FC236}">
                      <a16:creationId xmlns:a16="http://schemas.microsoft.com/office/drawing/2014/main" id="{522EFB71-1C82-4BD7-A884-9154AF1C36D3}"/>
                    </a:ext>
                  </a:extLst>
                </p:cNvPr>
                <p:cNvPicPr/>
                <p:nvPr/>
              </p:nvPicPr>
              <p:blipFill>
                <a:blip r:embed="rId621"/>
                <a:stretch>
                  <a:fillRect/>
                </a:stretch>
              </p:blipFill>
              <p:spPr>
                <a:xfrm>
                  <a:off x="6591893" y="6322747"/>
                  <a:ext cx="16560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622">
              <p14:nvContentPartPr>
                <p14:cNvPr id="395" name="Freihand 394">
                  <a:extLst>
                    <a:ext uri="{FF2B5EF4-FFF2-40B4-BE49-F238E27FC236}">
                      <a16:creationId xmlns:a16="http://schemas.microsoft.com/office/drawing/2014/main" id="{21CAEDC2-BC76-426D-B79F-0F87D9AD8B54}"/>
                    </a:ext>
                  </a:extLst>
                </p14:cNvPr>
                <p14:cNvContentPartPr/>
                <p14:nvPr/>
              </p14:nvContentPartPr>
              <p14:xfrm>
                <a:off x="4737893" y="5322667"/>
                <a:ext cx="297360" cy="259560"/>
              </p14:xfrm>
            </p:contentPart>
          </mc:Choice>
          <mc:Fallback>
            <p:pic>
              <p:nvPicPr>
                <p:cNvPr id="395" name="Freihand 394">
                  <a:extLst>
                    <a:ext uri="{FF2B5EF4-FFF2-40B4-BE49-F238E27FC236}">
                      <a16:creationId xmlns:a16="http://schemas.microsoft.com/office/drawing/2014/main" id="{21CAEDC2-BC76-426D-B79F-0F87D9AD8B54}"/>
                    </a:ext>
                  </a:extLst>
                </p:cNvPr>
                <p:cNvPicPr/>
                <p:nvPr/>
              </p:nvPicPr>
              <p:blipFill>
                <a:blip r:embed="rId623"/>
                <a:stretch>
                  <a:fillRect/>
                </a:stretch>
              </p:blipFill>
              <p:spPr>
                <a:xfrm>
                  <a:off x="4733573" y="5318347"/>
                  <a:ext cx="306000" cy="268200"/>
                </a:xfrm>
                <a:prstGeom prst="rect">
                  <a:avLst/>
                </a:prstGeom>
              </p:spPr>
            </p:pic>
          </mc:Fallback>
        </mc:AlternateContent>
        <mc:AlternateContent xmlns:mc="http://schemas.openxmlformats.org/markup-compatibility/2006">
          <mc:Choice xmlns:p14="http://schemas.microsoft.com/office/powerpoint/2010/main" Requires="p14">
            <p:contentPart p14:bwMode="auto" r:id="rId624">
              <p14:nvContentPartPr>
                <p14:cNvPr id="396" name="Freihand 395">
                  <a:extLst>
                    <a:ext uri="{FF2B5EF4-FFF2-40B4-BE49-F238E27FC236}">
                      <a16:creationId xmlns:a16="http://schemas.microsoft.com/office/drawing/2014/main" id="{49EDC610-A2A6-4EE2-BAD0-0CDDDDEF31AF}"/>
                    </a:ext>
                  </a:extLst>
                </p14:cNvPr>
                <p14:cNvContentPartPr/>
                <p14:nvPr/>
              </p14:nvContentPartPr>
              <p14:xfrm>
                <a:off x="5372573" y="5307547"/>
                <a:ext cx="20160" cy="106560"/>
              </p14:xfrm>
            </p:contentPart>
          </mc:Choice>
          <mc:Fallback>
            <p:pic>
              <p:nvPicPr>
                <p:cNvPr id="396" name="Freihand 395">
                  <a:extLst>
                    <a:ext uri="{FF2B5EF4-FFF2-40B4-BE49-F238E27FC236}">
                      <a16:creationId xmlns:a16="http://schemas.microsoft.com/office/drawing/2014/main" id="{49EDC610-A2A6-4EE2-BAD0-0CDDDDEF31AF}"/>
                    </a:ext>
                  </a:extLst>
                </p:cNvPr>
                <p:cNvPicPr/>
                <p:nvPr/>
              </p:nvPicPr>
              <p:blipFill>
                <a:blip r:embed="rId625"/>
                <a:stretch>
                  <a:fillRect/>
                </a:stretch>
              </p:blipFill>
              <p:spPr>
                <a:xfrm>
                  <a:off x="5368253" y="5303227"/>
                  <a:ext cx="2880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626">
              <p14:nvContentPartPr>
                <p14:cNvPr id="397" name="Freihand 396">
                  <a:extLst>
                    <a:ext uri="{FF2B5EF4-FFF2-40B4-BE49-F238E27FC236}">
                      <a16:creationId xmlns:a16="http://schemas.microsoft.com/office/drawing/2014/main" id="{687B290F-D931-4E21-937F-27356EB6BC29}"/>
                    </a:ext>
                  </a:extLst>
                </p14:cNvPr>
                <p14:cNvContentPartPr/>
                <p14:nvPr/>
              </p14:nvContentPartPr>
              <p14:xfrm>
                <a:off x="5338733" y="5273707"/>
                <a:ext cx="183960" cy="74880"/>
              </p14:xfrm>
            </p:contentPart>
          </mc:Choice>
          <mc:Fallback>
            <p:pic>
              <p:nvPicPr>
                <p:cNvPr id="397" name="Freihand 396">
                  <a:extLst>
                    <a:ext uri="{FF2B5EF4-FFF2-40B4-BE49-F238E27FC236}">
                      <a16:creationId xmlns:a16="http://schemas.microsoft.com/office/drawing/2014/main" id="{687B290F-D931-4E21-937F-27356EB6BC29}"/>
                    </a:ext>
                  </a:extLst>
                </p:cNvPr>
                <p:cNvPicPr/>
                <p:nvPr/>
              </p:nvPicPr>
              <p:blipFill>
                <a:blip r:embed="rId627"/>
                <a:stretch>
                  <a:fillRect/>
                </a:stretch>
              </p:blipFill>
              <p:spPr>
                <a:xfrm>
                  <a:off x="5334413" y="5269387"/>
                  <a:ext cx="19260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628">
              <p14:nvContentPartPr>
                <p14:cNvPr id="398" name="Freihand 397">
                  <a:extLst>
                    <a:ext uri="{FF2B5EF4-FFF2-40B4-BE49-F238E27FC236}">
                      <a16:creationId xmlns:a16="http://schemas.microsoft.com/office/drawing/2014/main" id="{36AB146D-CEC4-45F6-8096-6CBDE2FBE912}"/>
                    </a:ext>
                  </a:extLst>
                </p14:cNvPr>
                <p14:cNvContentPartPr/>
                <p14:nvPr/>
              </p14:nvContentPartPr>
              <p14:xfrm>
                <a:off x="5434853" y="5373787"/>
                <a:ext cx="107640" cy="27720"/>
              </p14:xfrm>
            </p:contentPart>
          </mc:Choice>
          <mc:Fallback>
            <p:pic>
              <p:nvPicPr>
                <p:cNvPr id="398" name="Freihand 397">
                  <a:extLst>
                    <a:ext uri="{FF2B5EF4-FFF2-40B4-BE49-F238E27FC236}">
                      <a16:creationId xmlns:a16="http://schemas.microsoft.com/office/drawing/2014/main" id="{36AB146D-CEC4-45F6-8096-6CBDE2FBE912}"/>
                    </a:ext>
                  </a:extLst>
                </p:cNvPr>
                <p:cNvPicPr/>
                <p:nvPr/>
              </p:nvPicPr>
              <p:blipFill>
                <a:blip r:embed="rId629"/>
                <a:stretch>
                  <a:fillRect/>
                </a:stretch>
              </p:blipFill>
              <p:spPr>
                <a:xfrm>
                  <a:off x="5430533" y="5369467"/>
                  <a:ext cx="11628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630">
              <p14:nvContentPartPr>
                <p14:cNvPr id="399" name="Freihand 398">
                  <a:extLst>
                    <a:ext uri="{FF2B5EF4-FFF2-40B4-BE49-F238E27FC236}">
                      <a16:creationId xmlns:a16="http://schemas.microsoft.com/office/drawing/2014/main" id="{3984262A-F1C4-48D6-B16F-0D52E661DA43}"/>
                    </a:ext>
                  </a:extLst>
                </p14:cNvPr>
                <p14:cNvContentPartPr/>
                <p14:nvPr/>
              </p14:nvContentPartPr>
              <p14:xfrm>
                <a:off x="5565893" y="5338867"/>
                <a:ext cx="185400" cy="79200"/>
              </p14:xfrm>
            </p:contentPart>
          </mc:Choice>
          <mc:Fallback>
            <p:pic>
              <p:nvPicPr>
                <p:cNvPr id="399" name="Freihand 398">
                  <a:extLst>
                    <a:ext uri="{FF2B5EF4-FFF2-40B4-BE49-F238E27FC236}">
                      <a16:creationId xmlns:a16="http://schemas.microsoft.com/office/drawing/2014/main" id="{3984262A-F1C4-48D6-B16F-0D52E661DA43}"/>
                    </a:ext>
                  </a:extLst>
                </p:cNvPr>
                <p:cNvPicPr/>
                <p:nvPr/>
              </p:nvPicPr>
              <p:blipFill>
                <a:blip r:embed="rId631"/>
                <a:stretch>
                  <a:fillRect/>
                </a:stretch>
              </p:blipFill>
              <p:spPr>
                <a:xfrm>
                  <a:off x="5561573" y="5334547"/>
                  <a:ext cx="19404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632">
              <p14:nvContentPartPr>
                <p14:cNvPr id="400" name="Freihand 399">
                  <a:extLst>
                    <a:ext uri="{FF2B5EF4-FFF2-40B4-BE49-F238E27FC236}">
                      <a16:creationId xmlns:a16="http://schemas.microsoft.com/office/drawing/2014/main" id="{ED3F16E5-B7F8-4BDF-BE0A-9AD2871DD63D}"/>
                    </a:ext>
                  </a:extLst>
                </p14:cNvPr>
                <p14:cNvContentPartPr/>
                <p14:nvPr/>
              </p14:nvContentPartPr>
              <p14:xfrm>
                <a:off x="5787293" y="5218987"/>
                <a:ext cx="116280" cy="180000"/>
              </p14:xfrm>
            </p:contentPart>
          </mc:Choice>
          <mc:Fallback>
            <p:pic>
              <p:nvPicPr>
                <p:cNvPr id="400" name="Freihand 399">
                  <a:extLst>
                    <a:ext uri="{FF2B5EF4-FFF2-40B4-BE49-F238E27FC236}">
                      <a16:creationId xmlns:a16="http://schemas.microsoft.com/office/drawing/2014/main" id="{ED3F16E5-B7F8-4BDF-BE0A-9AD2871DD63D}"/>
                    </a:ext>
                  </a:extLst>
                </p:cNvPr>
                <p:cNvPicPr/>
                <p:nvPr/>
              </p:nvPicPr>
              <p:blipFill>
                <a:blip r:embed="rId633"/>
                <a:stretch>
                  <a:fillRect/>
                </a:stretch>
              </p:blipFill>
              <p:spPr>
                <a:xfrm>
                  <a:off x="5782973" y="5214667"/>
                  <a:ext cx="124920" cy="188640"/>
                </a:xfrm>
                <a:prstGeom prst="rect">
                  <a:avLst/>
                </a:prstGeom>
              </p:spPr>
            </p:pic>
          </mc:Fallback>
        </mc:AlternateContent>
        <mc:AlternateContent xmlns:mc="http://schemas.openxmlformats.org/markup-compatibility/2006">
          <mc:Choice xmlns:p14="http://schemas.microsoft.com/office/powerpoint/2010/main" Requires="p14">
            <p:contentPart p14:bwMode="auto" r:id="rId634">
              <p14:nvContentPartPr>
                <p14:cNvPr id="401" name="Freihand 400">
                  <a:extLst>
                    <a:ext uri="{FF2B5EF4-FFF2-40B4-BE49-F238E27FC236}">
                      <a16:creationId xmlns:a16="http://schemas.microsoft.com/office/drawing/2014/main" id="{A619ADB2-8126-43B8-AB33-7B77CAA408D4}"/>
                    </a:ext>
                  </a:extLst>
                </p14:cNvPr>
                <p14:cNvContentPartPr/>
                <p14:nvPr/>
              </p14:nvContentPartPr>
              <p14:xfrm>
                <a:off x="5845253" y="5342107"/>
                <a:ext cx="57600" cy="43200"/>
              </p14:xfrm>
            </p:contentPart>
          </mc:Choice>
          <mc:Fallback>
            <p:pic>
              <p:nvPicPr>
                <p:cNvPr id="401" name="Freihand 400">
                  <a:extLst>
                    <a:ext uri="{FF2B5EF4-FFF2-40B4-BE49-F238E27FC236}">
                      <a16:creationId xmlns:a16="http://schemas.microsoft.com/office/drawing/2014/main" id="{A619ADB2-8126-43B8-AB33-7B77CAA408D4}"/>
                    </a:ext>
                  </a:extLst>
                </p:cNvPr>
                <p:cNvPicPr/>
                <p:nvPr/>
              </p:nvPicPr>
              <p:blipFill>
                <a:blip r:embed="rId635"/>
                <a:stretch>
                  <a:fillRect/>
                </a:stretch>
              </p:blipFill>
              <p:spPr>
                <a:xfrm>
                  <a:off x="5840933" y="5337787"/>
                  <a:ext cx="66240" cy="51840"/>
                </a:xfrm>
                <a:prstGeom prst="rect">
                  <a:avLst/>
                </a:prstGeom>
              </p:spPr>
            </p:pic>
          </mc:Fallback>
        </mc:AlternateContent>
        <mc:AlternateContent xmlns:mc="http://schemas.openxmlformats.org/markup-compatibility/2006">
          <mc:Choice xmlns:p14="http://schemas.microsoft.com/office/powerpoint/2010/main" Requires="p14">
            <p:contentPart p14:bwMode="auto" r:id="rId636">
              <p14:nvContentPartPr>
                <p14:cNvPr id="402" name="Freihand 401">
                  <a:extLst>
                    <a:ext uri="{FF2B5EF4-FFF2-40B4-BE49-F238E27FC236}">
                      <a16:creationId xmlns:a16="http://schemas.microsoft.com/office/drawing/2014/main" id="{D33655BA-BD13-4A23-BBBA-99B13652168C}"/>
                    </a:ext>
                  </a:extLst>
                </p14:cNvPr>
                <p14:cNvContentPartPr/>
                <p14:nvPr/>
              </p14:nvContentPartPr>
              <p14:xfrm>
                <a:off x="5948573" y="5329147"/>
                <a:ext cx="475560" cy="53640"/>
              </p14:xfrm>
            </p:contentPart>
          </mc:Choice>
          <mc:Fallback>
            <p:pic>
              <p:nvPicPr>
                <p:cNvPr id="402" name="Freihand 401">
                  <a:extLst>
                    <a:ext uri="{FF2B5EF4-FFF2-40B4-BE49-F238E27FC236}">
                      <a16:creationId xmlns:a16="http://schemas.microsoft.com/office/drawing/2014/main" id="{D33655BA-BD13-4A23-BBBA-99B13652168C}"/>
                    </a:ext>
                  </a:extLst>
                </p:cNvPr>
                <p:cNvPicPr/>
                <p:nvPr/>
              </p:nvPicPr>
              <p:blipFill>
                <a:blip r:embed="rId637"/>
                <a:stretch>
                  <a:fillRect/>
                </a:stretch>
              </p:blipFill>
              <p:spPr>
                <a:xfrm>
                  <a:off x="5944253" y="5324827"/>
                  <a:ext cx="484200" cy="62280"/>
                </a:xfrm>
                <a:prstGeom prst="rect">
                  <a:avLst/>
                </a:prstGeom>
              </p:spPr>
            </p:pic>
          </mc:Fallback>
        </mc:AlternateContent>
        <mc:AlternateContent xmlns:mc="http://schemas.openxmlformats.org/markup-compatibility/2006">
          <mc:Choice xmlns:p14="http://schemas.microsoft.com/office/powerpoint/2010/main" Requires="p14">
            <p:contentPart p14:bwMode="auto" r:id="rId638">
              <p14:nvContentPartPr>
                <p14:cNvPr id="403" name="Freihand 402">
                  <a:extLst>
                    <a:ext uri="{FF2B5EF4-FFF2-40B4-BE49-F238E27FC236}">
                      <a16:creationId xmlns:a16="http://schemas.microsoft.com/office/drawing/2014/main" id="{43DB8507-9F56-4AC2-97E1-80E05861B683}"/>
                    </a:ext>
                  </a:extLst>
                </p14:cNvPr>
                <p14:cNvContentPartPr/>
                <p14:nvPr/>
              </p14:nvContentPartPr>
              <p14:xfrm>
                <a:off x="6474173" y="5354347"/>
                <a:ext cx="162720" cy="41760"/>
              </p14:xfrm>
            </p:contentPart>
          </mc:Choice>
          <mc:Fallback>
            <p:pic>
              <p:nvPicPr>
                <p:cNvPr id="403" name="Freihand 402">
                  <a:extLst>
                    <a:ext uri="{FF2B5EF4-FFF2-40B4-BE49-F238E27FC236}">
                      <a16:creationId xmlns:a16="http://schemas.microsoft.com/office/drawing/2014/main" id="{43DB8507-9F56-4AC2-97E1-80E05861B683}"/>
                    </a:ext>
                  </a:extLst>
                </p:cNvPr>
                <p:cNvPicPr/>
                <p:nvPr/>
              </p:nvPicPr>
              <p:blipFill>
                <a:blip r:embed="rId639"/>
                <a:stretch>
                  <a:fillRect/>
                </a:stretch>
              </p:blipFill>
              <p:spPr>
                <a:xfrm>
                  <a:off x="6469853" y="5350027"/>
                  <a:ext cx="171360" cy="50400"/>
                </a:xfrm>
                <a:prstGeom prst="rect">
                  <a:avLst/>
                </a:prstGeom>
              </p:spPr>
            </p:pic>
          </mc:Fallback>
        </mc:AlternateContent>
        <mc:AlternateContent xmlns:mc="http://schemas.openxmlformats.org/markup-compatibility/2006">
          <mc:Choice xmlns:p14="http://schemas.microsoft.com/office/powerpoint/2010/main" Requires="p14">
            <p:contentPart p14:bwMode="auto" r:id="rId640">
              <p14:nvContentPartPr>
                <p14:cNvPr id="404" name="Freihand 403">
                  <a:extLst>
                    <a:ext uri="{FF2B5EF4-FFF2-40B4-BE49-F238E27FC236}">
                      <a16:creationId xmlns:a16="http://schemas.microsoft.com/office/drawing/2014/main" id="{9B5AFBA5-DF3E-4124-892F-1F96E923DF3C}"/>
                    </a:ext>
                  </a:extLst>
                </p14:cNvPr>
                <p14:cNvContentPartPr/>
                <p14:nvPr/>
              </p14:nvContentPartPr>
              <p14:xfrm>
                <a:off x="6666773" y="5336707"/>
                <a:ext cx="104760" cy="68040"/>
              </p14:xfrm>
            </p:contentPart>
          </mc:Choice>
          <mc:Fallback>
            <p:pic>
              <p:nvPicPr>
                <p:cNvPr id="404" name="Freihand 403">
                  <a:extLst>
                    <a:ext uri="{FF2B5EF4-FFF2-40B4-BE49-F238E27FC236}">
                      <a16:creationId xmlns:a16="http://schemas.microsoft.com/office/drawing/2014/main" id="{9B5AFBA5-DF3E-4124-892F-1F96E923DF3C}"/>
                    </a:ext>
                  </a:extLst>
                </p:cNvPr>
                <p:cNvPicPr/>
                <p:nvPr/>
              </p:nvPicPr>
              <p:blipFill>
                <a:blip r:embed="rId641"/>
                <a:stretch>
                  <a:fillRect/>
                </a:stretch>
              </p:blipFill>
              <p:spPr>
                <a:xfrm>
                  <a:off x="6662453" y="5332387"/>
                  <a:ext cx="11340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642">
              <p14:nvContentPartPr>
                <p14:cNvPr id="405" name="Freihand 404">
                  <a:extLst>
                    <a:ext uri="{FF2B5EF4-FFF2-40B4-BE49-F238E27FC236}">
                      <a16:creationId xmlns:a16="http://schemas.microsoft.com/office/drawing/2014/main" id="{4D6DFD33-59A1-4E84-816F-AEFA582E405B}"/>
                    </a:ext>
                  </a:extLst>
                </p14:cNvPr>
                <p14:cNvContentPartPr/>
                <p14:nvPr/>
              </p14:nvContentPartPr>
              <p14:xfrm>
                <a:off x="6794933" y="5316907"/>
                <a:ext cx="281160" cy="104760"/>
              </p14:xfrm>
            </p:contentPart>
          </mc:Choice>
          <mc:Fallback>
            <p:pic>
              <p:nvPicPr>
                <p:cNvPr id="405" name="Freihand 404">
                  <a:extLst>
                    <a:ext uri="{FF2B5EF4-FFF2-40B4-BE49-F238E27FC236}">
                      <a16:creationId xmlns:a16="http://schemas.microsoft.com/office/drawing/2014/main" id="{4D6DFD33-59A1-4E84-816F-AEFA582E405B}"/>
                    </a:ext>
                  </a:extLst>
                </p:cNvPr>
                <p:cNvPicPr/>
                <p:nvPr/>
              </p:nvPicPr>
              <p:blipFill>
                <a:blip r:embed="rId643"/>
                <a:stretch>
                  <a:fillRect/>
                </a:stretch>
              </p:blipFill>
              <p:spPr>
                <a:xfrm>
                  <a:off x="6790613" y="5312587"/>
                  <a:ext cx="28980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644">
              <p14:nvContentPartPr>
                <p14:cNvPr id="406" name="Freihand 405">
                  <a:extLst>
                    <a:ext uri="{FF2B5EF4-FFF2-40B4-BE49-F238E27FC236}">
                      <a16:creationId xmlns:a16="http://schemas.microsoft.com/office/drawing/2014/main" id="{B9D0BAD5-2C95-4554-B029-00F60830B5ED}"/>
                    </a:ext>
                  </a:extLst>
                </p14:cNvPr>
                <p14:cNvContentPartPr/>
                <p14:nvPr/>
              </p14:nvContentPartPr>
              <p14:xfrm>
                <a:off x="7083293" y="5227987"/>
                <a:ext cx="446400" cy="235800"/>
              </p14:xfrm>
            </p:contentPart>
          </mc:Choice>
          <mc:Fallback>
            <p:pic>
              <p:nvPicPr>
                <p:cNvPr id="406" name="Freihand 405">
                  <a:extLst>
                    <a:ext uri="{FF2B5EF4-FFF2-40B4-BE49-F238E27FC236}">
                      <a16:creationId xmlns:a16="http://schemas.microsoft.com/office/drawing/2014/main" id="{B9D0BAD5-2C95-4554-B029-00F60830B5ED}"/>
                    </a:ext>
                  </a:extLst>
                </p:cNvPr>
                <p:cNvPicPr/>
                <p:nvPr/>
              </p:nvPicPr>
              <p:blipFill>
                <a:blip r:embed="rId645"/>
                <a:stretch>
                  <a:fillRect/>
                </a:stretch>
              </p:blipFill>
              <p:spPr>
                <a:xfrm>
                  <a:off x="7078973" y="5223667"/>
                  <a:ext cx="455040" cy="244440"/>
                </a:xfrm>
                <a:prstGeom prst="rect">
                  <a:avLst/>
                </a:prstGeom>
              </p:spPr>
            </p:pic>
          </mc:Fallback>
        </mc:AlternateContent>
        <mc:AlternateContent xmlns:mc="http://schemas.openxmlformats.org/markup-compatibility/2006">
          <mc:Choice xmlns:p14="http://schemas.microsoft.com/office/powerpoint/2010/main" Requires="p14">
            <p:contentPart p14:bwMode="auto" r:id="rId646">
              <p14:nvContentPartPr>
                <p14:cNvPr id="407" name="Freihand 406">
                  <a:extLst>
                    <a:ext uri="{FF2B5EF4-FFF2-40B4-BE49-F238E27FC236}">
                      <a16:creationId xmlns:a16="http://schemas.microsoft.com/office/drawing/2014/main" id="{EFA628A7-8E08-4878-93A5-393210C68FD9}"/>
                    </a:ext>
                  </a:extLst>
                </p14:cNvPr>
                <p14:cNvContentPartPr/>
                <p14:nvPr/>
              </p14:nvContentPartPr>
              <p14:xfrm>
                <a:off x="4882973" y="5626867"/>
                <a:ext cx="2125440" cy="753120"/>
              </p14:xfrm>
            </p:contentPart>
          </mc:Choice>
          <mc:Fallback>
            <p:pic>
              <p:nvPicPr>
                <p:cNvPr id="407" name="Freihand 406">
                  <a:extLst>
                    <a:ext uri="{FF2B5EF4-FFF2-40B4-BE49-F238E27FC236}">
                      <a16:creationId xmlns:a16="http://schemas.microsoft.com/office/drawing/2014/main" id="{EFA628A7-8E08-4878-93A5-393210C68FD9}"/>
                    </a:ext>
                  </a:extLst>
                </p:cNvPr>
                <p:cNvPicPr/>
                <p:nvPr/>
              </p:nvPicPr>
              <p:blipFill>
                <a:blip r:embed="rId647"/>
                <a:stretch>
                  <a:fillRect/>
                </a:stretch>
              </p:blipFill>
              <p:spPr>
                <a:xfrm>
                  <a:off x="4878653" y="5622547"/>
                  <a:ext cx="2134080" cy="761760"/>
                </a:xfrm>
                <a:prstGeom prst="rect">
                  <a:avLst/>
                </a:prstGeom>
              </p:spPr>
            </p:pic>
          </mc:Fallback>
        </mc:AlternateContent>
        <mc:AlternateContent xmlns:mc="http://schemas.openxmlformats.org/markup-compatibility/2006">
          <mc:Choice xmlns:p14="http://schemas.microsoft.com/office/powerpoint/2010/main" Requires="p14">
            <p:contentPart p14:bwMode="auto" r:id="rId648">
              <p14:nvContentPartPr>
                <p14:cNvPr id="408" name="Freihand 407">
                  <a:extLst>
                    <a:ext uri="{FF2B5EF4-FFF2-40B4-BE49-F238E27FC236}">
                      <a16:creationId xmlns:a16="http://schemas.microsoft.com/office/drawing/2014/main" id="{32873330-91F6-4C43-BCFA-688E3E63E744}"/>
                    </a:ext>
                  </a:extLst>
                </p14:cNvPr>
                <p14:cNvContentPartPr/>
                <p14:nvPr/>
              </p14:nvContentPartPr>
              <p14:xfrm>
                <a:off x="6455453" y="5933947"/>
                <a:ext cx="38880" cy="594720"/>
              </p14:xfrm>
            </p:contentPart>
          </mc:Choice>
          <mc:Fallback>
            <p:pic>
              <p:nvPicPr>
                <p:cNvPr id="408" name="Freihand 407">
                  <a:extLst>
                    <a:ext uri="{FF2B5EF4-FFF2-40B4-BE49-F238E27FC236}">
                      <a16:creationId xmlns:a16="http://schemas.microsoft.com/office/drawing/2014/main" id="{32873330-91F6-4C43-BCFA-688E3E63E744}"/>
                    </a:ext>
                  </a:extLst>
                </p:cNvPr>
                <p:cNvPicPr/>
                <p:nvPr/>
              </p:nvPicPr>
              <p:blipFill>
                <a:blip r:embed="rId649"/>
                <a:stretch>
                  <a:fillRect/>
                </a:stretch>
              </p:blipFill>
              <p:spPr>
                <a:xfrm>
                  <a:off x="6451133" y="5929627"/>
                  <a:ext cx="47520" cy="603360"/>
                </a:xfrm>
                <a:prstGeom prst="rect">
                  <a:avLst/>
                </a:prstGeom>
              </p:spPr>
            </p:pic>
          </mc:Fallback>
        </mc:AlternateContent>
        <mc:AlternateContent xmlns:mc="http://schemas.openxmlformats.org/markup-compatibility/2006">
          <mc:Choice xmlns:p14="http://schemas.microsoft.com/office/powerpoint/2010/main" Requires="p14">
            <p:contentPart p14:bwMode="auto" r:id="rId650">
              <p14:nvContentPartPr>
                <p14:cNvPr id="409" name="Freihand 408">
                  <a:extLst>
                    <a:ext uri="{FF2B5EF4-FFF2-40B4-BE49-F238E27FC236}">
                      <a16:creationId xmlns:a16="http://schemas.microsoft.com/office/drawing/2014/main" id="{8A1C3307-8FF3-4D00-BD25-49CB6A3E3444}"/>
                    </a:ext>
                  </a:extLst>
                </p14:cNvPr>
                <p14:cNvContentPartPr/>
                <p14:nvPr/>
              </p14:nvContentPartPr>
              <p14:xfrm>
                <a:off x="6261053" y="6613267"/>
                <a:ext cx="160560" cy="117360"/>
              </p14:xfrm>
            </p:contentPart>
          </mc:Choice>
          <mc:Fallback>
            <p:pic>
              <p:nvPicPr>
                <p:cNvPr id="409" name="Freihand 408">
                  <a:extLst>
                    <a:ext uri="{FF2B5EF4-FFF2-40B4-BE49-F238E27FC236}">
                      <a16:creationId xmlns:a16="http://schemas.microsoft.com/office/drawing/2014/main" id="{8A1C3307-8FF3-4D00-BD25-49CB6A3E3444}"/>
                    </a:ext>
                  </a:extLst>
                </p:cNvPr>
                <p:cNvPicPr/>
                <p:nvPr/>
              </p:nvPicPr>
              <p:blipFill>
                <a:blip r:embed="rId651"/>
                <a:stretch>
                  <a:fillRect/>
                </a:stretch>
              </p:blipFill>
              <p:spPr>
                <a:xfrm>
                  <a:off x="6256733" y="6608947"/>
                  <a:ext cx="1692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652">
              <p14:nvContentPartPr>
                <p14:cNvPr id="410" name="Freihand 409">
                  <a:extLst>
                    <a:ext uri="{FF2B5EF4-FFF2-40B4-BE49-F238E27FC236}">
                      <a16:creationId xmlns:a16="http://schemas.microsoft.com/office/drawing/2014/main" id="{33BFA141-21FE-47BD-87A7-4B7777D968EE}"/>
                    </a:ext>
                  </a:extLst>
                </p14:cNvPr>
                <p14:cNvContentPartPr/>
                <p14:nvPr/>
              </p14:nvContentPartPr>
              <p14:xfrm>
                <a:off x="6403613" y="6613987"/>
                <a:ext cx="57960" cy="101880"/>
              </p14:xfrm>
            </p:contentPart>
          </mc:Choice>
          <mc:Fallback>
            <p:pic>
              <p:nvPicPr>
                <p:cNvPr id="410" name="Freihand 409">
                  <a:extLst>
                    <a:ext uri="{FF2B5EF4-FFF2-40B4-BE49-F238E27FC236}">
                      <a16:creationId xmlns:a16="http://schemas.microsoft.com/office/drawing/2014/main" id="{33BFA141-21FE-47BD-87A7-4B7777D968EE}"/>
                    </a:ext>
                  </a:extLst>
                </p:cNvPr>
                <p:cNvPicPr/>
                <p:nvPr/>
              </p:nvPicPr>
              <p:blipFill>
                <a:blip r:embed="rId653"/>
                <a:stretch>
                  <a:fillRect/>
                </a:stretch>
              </p:blipFill>
              <p:spPr>
                <a:xfrm>
                  <a:off x="6399293" y="6609667"/>
                  <a:ext cx="6660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654">
              <p14:nvContentPartPr>
                <p14:cNvPr id="411" name="Freihand 410">
                  <a:extLst>
                    <a:ext uri="{FF2B5EF4-FFF2-40B4-BE49-F238E27FC236}">
                      <a16:creationId xmlns:a16="http://schemas.microsoft.com/office/drawing/2014/main" id="{433D3337-1B9B-4FCF-BC8E-A9375DD13CEF}"/>
                    </a:ext>
                  </a:extLst>
                </p14:cNvPr>
                <p14:cNvContentPartPr/>
                <p14:nvPr/>
              </p14:nvContentPartPr>
              <p14:xfrm>
                <a:off x="6496493" y="6600667"/>
                <a:ext cx="79560" cy="83880"/>
              </p14:xfrm>
            </p:contentPart>
          </mc:Choice>
          <mc:Fallback>
            <p:pic>
              <p:nvPicPr>
                <p:cNvPr id="411" name="Freihand 410">
                  <a:extLst>
                    <a:ext uri="{FF2B5EF4-FFF2-40B4-BE49-F238E27FC236}">
                      <a16:creationId xmlns:a16="http://schemas.microsoft.com/office/drawing/2014/main" id="{433D3337-1B9B-4FCF-BC8E-A9375DD13CEF}"/>
                    </a:ext>
                  </a:extLst>
                </p:cNvPr>
                <p:cNvPicPr/>
                <p:nvPr/>
              </p:nvPicPr>
              <p:blipFill>
                <a:blip r:embed="rId655"/>
                <a:stretch>
                  <a:fillRect/>
                </a:stretch>
              </p:blipFill>
              <p:spPr>
                <a:xfrm>
                  <a:off x="6492173" y="6596347"/>
                  <a:ext cx="8820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656">
              <p14:nvContentPartPr>
                <p14:cNvPr id="413" name="Freihand 412">
                  <a:extLst>
                    <a:ext uri="{FF2B5EF4-FFF2-40B4-BE49-F238E27FC236}">
                      <a16:creationId xmlns:a16="http://schemas.microsoft.com/office/drawing/2014/main" id="{0B62B3F8-C3D7-4645-85B4-2259494F1BE6}"/>
                    </a:ext>
                  </a:extLst>
                </p14:cNvPr>
                <p14:cNvContentPartPr/>
                <p14:nvPr/>
              </p14:nvContentPartPr>
              <p14:xfrm>
                <a:off x="6601973" y="6584827"/>
                <a:ext cx="85320" cy="92880"/>
              </p14:xfrm>
            </p:contentPart>
          </mc:Choice>
          <mc:Fallback>
            <p:pic>
              <p:nvPicPr>
                <p:cNvPr id="413" name="Freihand 412">
                  <a:extLst>
                    <a:ext uri="{FF2B5EF4-FFF2-40B4-BE49-F238E27FC236}">
                      <a16:creationId xmlns:a16="http://schemas.microsoft.com/office/drawing/2014/main" id="{0B62B3F8-C3D7-4645-85B4-2259494F1BE6}"/>
                    </a:ext>
                  </a:extLst>
                </p:cNvPr>
                <p:cNvPicPr/>
                <p:nvPr/>
              </p:nvPicPr>
              <p:blipFill>
                <a:blip r:embed="rId657"/>
                <a:stretch>
                  <a:fillRect/>
                </a:stretch>
              </p:blipFill>
              <p:spPr>
                <a:xfrm>
                  <a:off x="6597653" y="6580507"/>
                  <a:ext cx="9396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658">
              <p14:nvContentPartPr>
                <p14:cNvPr id="414" name="Freihand 413">
                  <a:extLst>
                    <a:ext uri="{FF2B5EF4-FFF2-40B4-BE49-F238E27FC236}">
                      <a16:creationId xmlns:a16="http://schemas.microsoft.com/office/drawing/2014/main" id="{C93B36F3-DA00-4613-8BDF-71F139D31C91}"/>
                    </a:ext>
                  </a:extLst>
                </p14:cNvPr>
                <p14:cNvContentPartPr/>
                <p14:nvPr/>
              </p14:nvContentPartPr>
              <p14:xfrm>
                <a:off x="6648053" y="6562867"/>
                <a:ext cx="130680" cy="109440"/>
              </p14:xfrm>
            </p:contentPart>
          </mc:Choice>
          <mc:Fallback>
            <p:pic>
              <p:nvPicPr>
                <p:cNvPr id="414" name="Freihand 413">
                  <a:extLst>
                    <a:ext uri="{FF2B5EF4-FFF2-40B4-BE49-F238E27FC236}">
                      <a16:creationId xmlns:a16="http://schemas.microsoft.com/office/drawing/2014/main" id="{C93B36F3-DA00-4613-8BDF-71F139D31C91}"/>
                    </a:ext>
                  </a:extLst>
                </p:cNvPr>
                <p:cNvPicPr/>
                <p:nvPr/>
              </p:nvPicPr>
              <p:blipFill>
                <a:blip r:embed="rId659"/>
                <a:stretch>
                  <a:fillRect/>
                </a:stretch>
              </p:blipFill>
              <p:spPr>
                <a:xfrm>
                  <a:off x="6643733" y="6558547"/>
                  <a:ext cx="13932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660">
              <p14:nvContentPartPr>
                <p14:cNvPr id="415" name="Freihand 414">
                  <a:extLst>
                    <a:ext uri="{FF2B5EF4-FFF2-40B4-BE49-F238E27FC236}">
                      <a16:creationId xmlns:a16="http://schemas.microsoft.com/office/drawing/2014/main" id="{D637B2FF-AE00-414B-AC37-4107B8F2766B}"/>
                    </a:ext>
                  </a:extLst>
                </p14:cNvPr>
                <p14:cNvContentPartPr/>
                <p14:nvPr/>
              </p14:nvContentPartPr>
              <p14:xfrm>
                <a:off x="6475613" y="6682387"/>
                <a:ext cx="48600" cy="12240"/>
              </p14:xfrm>
            </p:contentPart>
          </mc:Choice>
          <mc:Fallback>
            <p:pic>
              <p:nvPicPr>
                <p:cNvPr id="415" name="Freihand 414">
                  <a:extLst>
                    <a:ext uri="{FF2B5EF4-FFF2-40B4-BE49-F238E27FC236}">
                      <a16:creationId xmlns:a16="http://schemas.microsoft.com/office/drawing/2014/main" id="{D637B2FF-AE00-414B-AC37-4107B8F2766B}"/>
                    </a:ext>
                  </a:extLst>
                </p:cNvPr>
                <p:cNvPicPr/>
                <p:nvPr/>
              </p:nvPicPr>
              <p:blipFill>
                <a:blip r:embed="rId661"/>
                <a:stretch>
                  <a:fillRect/>
                </a:stretch>
              </p:blipFill>
              <p:spPr>
                <a:xfrm>
                  <a:off x="6471293" y="6678067"/>
                  <a:ext cx="57240" cy="20880"/>
                </a:xfrm>
                <a:prstGeom prst="rect">
                  <a:avLst/>
                </a:prstGeom>
              </p:spPr>
            </p:pic>
          </mc:Fallback>
        </mc:AlternateContent>
        <mc:AlternateContent xmlns:mc="http://schemas.openxmlformats.org/markup-compatibility/2006">
          <mc:Choice xmlns:p14="http://schemas.microsoft.com/office/powerpoint/2010/main" Requires="p14">
            <p:contentPart p14:bwMode="auto" r:id="rId662">
              <p14:nvContentPartPr>
                <p14:cNvPr id="416" name="Freihand 415">
                  <a:extLst>
                    <a:ext uri="{FF2B5EF4-FFF2-40B4-BE49-F238E27FC236}">
                      <a16:creationId xmlns:a16="http://schemas.microsoft.com/office/drawing/2014/main" id="{CBB261E4-8EF4-4B1F-BA92-9F0EC2161B44}"/>
                    </a:ext>
                  </a:extLst>
                </p14:cNvPr>
                <p14:cNvContentPartPr/>
                <p14:nvPr/>
              </p14:nvContentPartPr>
              <p14:xfrm>
                <a:off x="6889613" y="6565387"/>
                <a:ext cx="67680" cy="74880"/>
              </p14:xfrm>
            </p:contentPart>
          </mc:Choice>
          <mc:Fallback>
            <p:pic>
              <p:nvPicPr>
                <p:cNvPr id="416" name="Freihand 415">
                  <a:extLst>
                    <a:ext uri="{FF2B5EF4-FFF2-40B4-BE49-F238E27FC236}">
                      <a16:creationId xmlns:a16="http://schemas.microsoft.com/office/drawing/2014/main" id="{CBB261E4-8EF4-4B1F-BA92-9F0EC2161B44}"/>
                    </a:ext>
                  </a:extLst>
                </p:cNvPr>
                <p:cNvPicPr/>
                <p:nvPr/>
              </p:nvPicPr>
              <p:blipFill>
                <a:blip r:embed="rId663"/>
                <a:stretch>
                  <a:fillRect/>
                </a:stretch>
              </p:blipFill>
              <p:spPr>
                <a:xfrm>
                  <a:off x="6885293" y="6561067"/>
                  <a:ext cx="7632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664">
              <p14:nvContentPartPr>
                <p14:cNvPr id="417" name="Freihand 416">
                  <a:extLst>
                    <a:ext uri="{FF2B5EF4-FFF2-40B4-BE49-F238E27FC236}">
                      <a16:creationId xmlns:a16="http://schemas.microsoft.com/office/drawing/2014/main" id="{169B1058-B6A0-483D-BFD3-D64D99E0E536}"/>
                    </a:ext>
                  </a:extLst>
                </p14:cNvPr>
                <p14:cNvContentPartPr/>
                <p14:nvPr/>
              </p14:nvContentPartPr>
              <p14:xfrm>
                <a:off x="6832013" y="6590227"/>
                <a:ext cx="116280" cy="36720"/>
              </p14:xfrm>
            </p:contentPart>
          </mc:Choice>
          <mc:Fallback>
            <p:pic>
              <p:nvPicPr>
                <p:cNvPr id="417" name="Freihand 416">
                  <a:extLst>
                    <a:ext uri="{FF2B5EF4-FFF2-40B4-BE49-F238E27FC236}">
                      <a16:creationId xmlns:a16="http://schemas.microsoft.com/office/drawing/2014/main" id="{169B1058-B6A0-483D-BFD3-D64D99E0E536}"/>
                    </a:ext>
                  </a:extLst>
                </p:cNvPr>
                <p:cNvPicPr/>
                <p:nvPr/>
              </p:nvPicPr>
              <p:blipFill>
                <a:blip r:embed="rId665"/>
                <a:stretch>
                  <a:fillRect/>
                </a:stretch>
              </p:blipFill>
              <p:spPr>
                <a:xfrm>
                  <a:off x="6827693" y="6585907"/>
                  <a:ext cx="124920" cy="45360"/>
                </a:xfrm>
                <a:prstGeom prst="rect">
                  <a:avLst/>
                </a:prstGeom>
              </p:spPr>
            </p:pic>
          </mc:Fallback>
        </mc:AlternateContent>
        <mc:AlternateContent xmlns:mc="http://schemas.openxmlformats.org/markup-compatibility/2006">
          <mc:Choice xmlns:p14="http://schemas.microsoft.com/office/powerpoint/2010/main" Requires="p14">
            <p:contentPart p14:bwMode="auto" r:id="rId666">
              <p14:nvContentPartPr>
                <p14:cNvPr id="418" name="Freihand 417">
                  <a:extLst>
                    <a:ext uri="{FF2B5EF4-FFF2-40B4-BE49-F238E27FC236}">
                      <a16:creationId xmlns:a16="http://schemas.microsoft.com/office/drawing/2014/main" id="{5AD3EEE3-1D2B-4CAA-90CF-1D6D24E4256D}"/>
                    </a:ext>
                  </a:extLst>
                </p14:cNvPr>
                <p14:cNvContentPartPr/>
                <p14:nvPr/>
              </p14:nvContentPartPr>
              <p14:xfrm>
                <a:off x="6897173" y="6553147"/>
                <a:ext cx="185760" cy="199440"/>
              </p14:xfrm>
            </p:contentPart>
          </mc:Choice>
          <mc:Fallback>
            <p:pic>
              <p:nvPicPr>
                <p:cNvPr id="418" name="Freihand 417">
                  <a:extLst>
                    <a:ext uri="{FF2B5EF4-FFF2-40B4-BE49-F238E27FC236}">
                      <a16:creationId xmlns:a16="http://schemas.microsoft.com/office/drawing/2014/main" id="{5AD3EEE3-1D2B-4CAA-90CF-1D6D24E4256D}"/>
                    </a:ext>
                  </a:extLst>
                </p:cNvPr>
                <p:cNvPicPr/>
                <p:nvPr/>
              </p:nvPicPr>
              <p:blipFill>
                <a:blip r:embed="rId667"/>
                <a:stretch>
                  <a:fillRect/>
                </a:stretch>
              </p:blipFill>
              <p:spPr>
                <a:xfrm>
                  <a:off x="6892853" y="6548827"/>
                  <a:ext cx="19440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668">
              <p14:nvContentPartPr>
                <p14:cNvPr id="419" name="Freihand 418">
                  <a:extLst>
                    <a:ext uri="{FF2B5EF4-FFF2-40B4-BE49-F238E27FC236}">
                      <a16:creationId xmlns:a16="http://schemas.microsoft.com/office/drawing/2014/main" id="{99109084-6CF3-4917-B9F7-739517B39020}"/>
                    </a:ext>
                  </a:extLst>
                </p14:cNvPr>
                <p14:cNvContentPartPr/>
                <p14:nvPr/>
              </p14:nvContentPartPr>
              <p14:xfrm>
                <a:off x="7031813" y="6693547"/>
                <a:ext cx="128520" cy="80280"/>
              </p14:xfrm>
            </p:contentPart>
          </mc:Choice>
          <mc:Fallback>
            <p:pic>
              <p:nvPicPr>
                <p:cNvPr id="419" name="Freihand 418">
                  <a:extLst>
                    <a:ext uri="{FF2B5EF4-FFF2-40B4-BE49-F238E27FC236}">
                      <a16:creationId xmlns:a16="http://schemas.microsoft.com/office/drawing/2014/main" id="{99109084-6CF3-4917-B9F7-739517B39020}"/>
                    </a:ext>
                  </a:extLst>
                </p:cNvPr>
                <p:cNvPicPr/>
                <p:nvPr/>
              </p:nvPicPr>
              <p:blipFill>
                <a:blip r:embed="rId669"/>
                <a:stretch>
                  <a:fillRect/>
                </a:stretch>
              </p:blipFill>
              <p:spPr>
                <a:xfrm>
                  <a:off x="7027493" y="6689227"/>
                  <a:ext cx="13716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670">
              <p14:nvContentPartPr>
                <p14:cNvPr id="420" name="Freihand 419">
                  <a:extLst>
                    <a:ext uri="{FF2B5EF4-FFF2-40B4-BE49-F238E27FC236}">
                      <a16:creationId xmlns:a16="http://schemas.microsoft.com/office/drawing/2014/main" id="{27A5DB58-F90F-4B0A-97D9-9801CB70AFB9}"/>
                    </a:ext>
                  </a:extLst>
                </p14:cNvPr>
                <p14:cNvContentPartPr/>
                <p14:nvPr/>
              </p14:nvContentPartPr>
              <p14:xfrm>
                <a:off x="7211093" y="6630187"/>
                <a:ext cx="244080" cy="147960"/>
              </p14:xfrm>
            </p:contentPart>
          </mc:Choice>
          <mc:Fallback>
            <p:pic>
              <p:nvPicPr>
                <p:cNvPr id="420" name="Freihand 419">
                  <a:extLst>
                    <a:ext uri="{FF2B5EF4-FFF2-40B4-BE49-F238E27FC236}">
                      <a16:creationId xmlns:a16="http://schemas.microsoft.com/office/drawing/2014/main" id="{27A5DB58-F90F-4B0A-97D9-9801CB70AFB9}"/>
                    </a:ext>
                  </a:extLst>
                </p:cNvPr>
                <p:cNvPicPr/>
                <p:nvPr/>
              </p:nvPicPr>
              <p:blipFill>
                <a:blip r:embed="rId671"/>
                <a:stretch>
                  <a:fillRect/>
                </a:stretch>
              </p:blipFill>
              <p:spPr>
                <a:xfrm>
                  <a:off x="7206773" y="6625867"/>
                  <a:ext cx="25272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672">
              <p14:nvContentPartPr>
                <p14:cNvPr id="422" name="Freihand 421">
                  <a:extLst>
                    <a:ext uri="{FF2B5EF4-FFF2-40B4-BE49-F238E27FC236}">
                      <a16:creationId xmlns:a16="http://schemas.microsoft.com/office/drawing/2014/main" id="{51B8DBDC-667C-466D-8B98-32EE6DF2B909}"/>
                    </a:ext>
                  </a:extLst>
                </p14:cNvPr>
                <p14:cNvContentPartPr/>
                <p14:nvPr/>
              </p14:nvContentPartPr>
              <p14:xfrm>
                <a:off x="5382653" y="5233747"/>
                <a:ext cx="63720" cy="1266840"/>
              </p14:xfrm>
            </p:contentPart>
          </mc:Choice>
          <mc:Fallback>
            <p:pic>
              <p:nvPicPr>
                <p:cNvPr id="422" name="Freihand 421">
                  <a:extLst>
                    <a:ext uri="{FF2B5EF4-FFF2-40B4-BE49-F238E27FC236}">
                      <a16:creationId xmlns:a16="http://schemas.microsoft.com/office/drawing/2014/main" id="{51B8DBDC-667C-466D-8B98-32EE6DF2B909}"/>
                    </a:ext>
                  </a:extLst>
                </p:cNvPr>
                <p:cNvPicPr/>
                <p:nvPr/>
              </p:nvPicPr>
              <p:blipFill>
                <a:blip r:embed="rId673"/>
                <a:stretch>
                  <a:fillRect/>
                </a:stretch>
              </p:blipFill>
              <p:spPr>
                <a:xfrm>
                  <a:off x="5378333" y="5229427"/>
                  <a:ext cx="72360" cy="1275480"/>
                </a:xfrm>
                <a:prstGeom prst="rect">
                  <a:avLst/>
                </a:prstGeom>
              </p:spPr>
            </p:pic>
          </mc:Fallback>
        </mc:AlternateContent>
        <mc:AlternateContent xmlns:mc="http://schemas.openxmlformats.org/markup-compatibility/2006">
          <mc:Choice xmlns:p14="http://schemas.microsoft.com/office/powerpoint/2010/main" Requires="p14">
            <p:contentPart p14:bwMode="auto" r:id="rId674">
              <p14:nvContentPartPr>
                <p14:cNvPr id="423" name="Freihand 422">
                  <a:extLst>
                    <a:ext uri="{FF2B5EF4-FFF2-40B4-BE49-F238E27FC236}">
                      <a16:creationId xmlns:a16="http://schemas.microsoft.com/office/drawing/2014/main" id="{7D442C81-C623-45E0-8639-F77E347D540E}"/>
                    </a:ext>
                  </a:extLst>
                </p14:cNvPr>
                <p14:cNvContentPartPr/>
                <p14:nvPr/>
              </p14:nvContentPartPr>
              <p14:xfrm>
                <a:off x="5162333" y="5846107"/>
                <a:ext cx="360" cy="360"/>
              </p14:xfrm>
            </p:contentPart>
          </mc:Choice>
          <mc:Fallback>
            <p:pic>
              <p:nvPicPr>
                <p:cNvPr id="423" name="Freihand 422">
                  <a:extLst>
                    <a:ext uri="{FF2B5EF4-FFF2-40B4-BE49-F238E27FC236}">
                      <a16:creationId xmlns:a16="http://schemas.microsoft.com/office/drawing/2014/main" id="{7D442C81-C623-45E0-8639-F77E347D540E}"/>
                    </a:ext>
                  </a:extLst>
                </p:cNvPr>
                <p:cNvPicPr/>
                <p:nvPr/>
              </p:nvPicPr>
              <p:blipFill>
                <a:blip r:embed="rId93"/>
                <a:stretch>
                  <a:fillRect/>
                </a:stretch>
              </p:blipFill>
              <p:spPr>
                <a:xfrm>
                  <a:off x="5158013" y="58417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75">
              <p14:nvContentPartPr>
                <p14:cNvPr id="424" name="Freihand 423">
                  <a:extLst>
                    <a:ext uri="{FF2B5EF4-FFF2-40B4-BE49-F238E27FC236}">
                      <a16:creationId xmlns:a16="http://schemas.microsoft.com/office/drawing/2014/main" id="{339ABF7A-9095-49F7-9C7D-87E6AEFF3F76}"/>
                    </a:ext>
                  </a:extLst>
                </p14:cNvPr>
                <p14:cNvContentPartPr/>
                <p14:nvPr/>
              </p14:nvContentPartPr>
              <p14:xfrm>
                <a:off x="5075933" y="5299627"/>
                <a:ext cx="442440" cy="1311480"/>
              </p14:xfrm>
            </p:contentPart>
          </mc:Choice>
          <mc:Fallback>
            <p:pic>
              <p:nvPicPr>
                <p:cNvPr id="424" name="Freihand 423">
                  <a:extLst>
                    <a:ext uri="{FF2B5EF4-FFF2-40B4-BE49-F238E27FC236}">
                      <a16:creationId xmlns:a16="http://schemas.microsoft.com/office/drawing/2014/main" id="{339ABF7A-9095-49F7-9C7D-87E6AEFF3F76}"/>
                    </a:ext>
                  </a:extLst>
                </p:cNvPr>
                <p:cNvPicPr/>
                <p:nvPr/>
              </p:nvPicPr>
              <p:blipFill>
                <a:blip r:embed="rId676"/>
                <a:stretch>
                  <a:fillRect/>
                </a:stretch>
              </p:blipFill>
              <p:spPr>
                <a:xfrm>
                  <a:off x="5071613" y="5295307"/>
                  <a:ext cx="451080" cy="1320120"/>
                </a:xfrm>
                <a:prstGeom prst="rect">
                  <a:avLst/>
                </a:prstGeom>
              </p:spPr>
            </p:pic>
          </mc:Fallback>
        </mc:AlternateContent>
        <mc:AlternateContent xmlns:mc="http://schemas.openxmlformats.org/markup-compatibility/2006">
          <mc:Choice xmlns:p14="http://schemas.microsoft.com/office/powerpoint/2010/main" Requires="p14">
            <p:contentPart p14:bwMode="auto" r:id="rId677">
              <p14:nvContentPartPr>
                <p14:cNvPr id="426" name="Freihand 425">
                  <a:extLst>
                    <a:ext uri="{FF2B5EF4-FFF2-40B4-BE49-F238E27FC236}">
                      <a16:creationId xmlns:a16="http://schemas.microsoft.com/office/drawing/2014/main" id="{875C84D3-C6AA-475E-894A-063A49D05BFF}"/>
                    </a:ext>
                  </a:extLst>
                </p14:cNvPr>
                <p14:cNvContentPartPr/>
                <p14:nvPr/>
              </p14:nvContentPartPr>
              <p14:xfrm>
                <a:off x="6257453" y="5730907"/>
                <a:ext cx="439920" cy="974880"/>
              </p14:xfrm>
            </p:contentPart>
          </mc:Choice>
          <mc:Fallback>
            <p:pic>
              <p:nvPicPr>
                <p:cNvPr id="426" name="Freihand 425">
                  <a:extLst>
                    <a:ext uri="{FF2B5EF4-FFF2-40B4-BE49-F238E27FC236}">
                      <a16:creationId xmlns:a16="http://schemas.microsoft.com/office/drawing/2014/main" id="{875C84D3-C6AA-475E-894A-063A49D05BFF}"/>
                    </a:ext>
                  </a:extLst>
                </p:cNvPr>
                <p:cNvPicPr/>
                <p:nvPr/>
              </p:nvPicPr>
              <p:blipFill>
                <a:blip r:embed="rId678"/>
                <a:stretch>
                  <a:fillRect/>
                </a:stretch>
              </p:blipFill>
              <p:spPr>
                <a:xfrm>
                  <a:off x="6253133" y="5726587"/>
                  <a:ext cx="448560" cy="983520"/>
                </a:xfrm>
                <a:prstGeom prst="rect">
                  <a:avLst/>
                </a:prstGeom>
              </p:spPr>
            </p:pic>
          </mc:Fallback>
        </mc:AlternateContent>
        <mc:AlternateContent xmlns:mc="http://schemas.openxmlformats.org/markup-compatibility/2006">
          <mc:Choice xmlns:p14="http://schemas.microsoft.com/office/powerpoint/2010/main" Requires="p14">
            <p:contentPart p14:bwMode="auto" r:id="rId679">
              <p14:nvContentPartPr>
                <p14:cNvPr id="428" name="Freihand 427">
                  <a:extLst>
                    <a:ext uri="{FF2B5EF4-FFF2-40B4-BE49-F238E27FC236}">
                      <a16:creationId xmlns:a16="http://schemas.microsoft.com/office/drawing/2014/main" id="{B1AD2B2E-8B9B-45D6-9EF0-A63065D21522}"/>
                    </a:ext>
                  </a:extLst>
                </p14:cNvPr>
                <p14:cNvContentPartPr/>
                <p14:nvPr/>
              </p14:nvContentPartPr>
              <p14:xfrm>
                <a:off x="3872093" y="6099187"/>
                <a:ext cx="1351440" cy="199080"/>
              </p14:xfrm>
            </p:contentPart>
          </mc:Choice>
          <mc:Fallback>
            <p:pic>
              <p:nvPicPr>
                <p:cNvPr id="428" name="Freihand 427">
                  <a:extLst>
                    <a:ext uri="{FF2B5EF4-FFF2-40B4-BE49-F238E27FC236}">
                      <a16:creationId xmlns:a16="http://schemas.microsoft.com/office/drawing/2014/main" id="{B1AD2B2E-8B9B-45D6-9EF0-A63065D21522}"/>
                    </a:ext>
                  </a:extLst>
                </p:cNvPr>
                <p:cNvPicPr/>
                <p:nvPr/>
              </p:nvPicPr>
              <p:blipFill>
                <a:blip r:embed="rId680"/>
                <a:stretch>
                  <a:fillRect/>
                </a:stretch>
              </p:blipFill>
              <p:spPr>
                <a:xfrm>
                  <a:off x="3867773" y="6094867"/>
                  <a:ext cx="1360080" cy="207720"/>
                </a:xfrm>
                <a:prstGeom prst="rect">
                  <a:avLst/>
                </a:prstGeom>
              </p:spPr>
            </p:pic>
          </mc:Fallback>
        </mc:AlternateContent>
        <mc:AlternateContent xmlns:mc="http://schemas.openxmlformats.org/markup-compatibility/2006">
          <mc:Choice xmlns:p14="http://schemas.microsoft.com/office/powerpoint/2010/main" Requires="p14">
            <p:contentPart p14:bwMode="auto" r:id="rId681">
              <p14:nvContentPartPr>
                <p14:cNvPr id="429" name="Freihand 428">
                  <a:extLst>
                    <a:ext uri="{FF2B5EF4-FFF2-40B4-BE49-F238E27FC236}">
                      <a16:creationId xmlns:a16="http://schemas.microsoft.com/office/drawing/2014/main" id="{E83C461A-8083-438F-9B62-13058EDA3793}"/>
                    </a:ext>
                  </a:extLst>
                </p14:cNvPr>
                <p14:cNvContentPartPr/>
                <p14:nvPr/>
              </p14:nvContentPartPr>
              <p14:xfrm>
                <a:off x="3678413" y="6098827"/>
                <a:ext cx="638640" cy="268200"/>
              </p14:xfrm>
            </p:contentPart>
          </mc:Choice>
          <mc:Fallback>
            <p:pic>
              <p:nvPicPr>
                <p:cNvPr id="429" name="Freihand 428">
                  <a:extLst>
                    <a:ext uri="{FF2B5EF4-FFF2-40B4-BE49-F238E27FC236}">
                      <a16:creationId xmlns:a16="http://schemas.microsoft.com/office/drawing/2014/main" id="{E83C461A-8083-438F-9B62-13058EDA3793}"/>
                    </a:ext>
                  </a:extLst>
                </p:cNvPr>
                <p:cNvPicPr/>
                <p:nvPr/>
              </p:nvPicPr>
              <p:blipFill>
                <a:blip r:embed="rId682"/>
                <a:stretch>
                  <a:fillRect/>
                </a:stretch>
              </p:blipFill>
              <p:spPr>
                <a:xfrm>
                  <a:off x="3674093" y="6094507"/>
                  <a:ext cx="647280" cy="276840"/>
                </a:xfrm>
                <a:prstGeom prst="rect">
                  <a:avLst/>
                </a:prstGeom>
              </p:spPr>
            </p:pic>
          </mc:Fallback>
        </mc:AlternateContent>
      </p:grpSp>
      <p:grpSp>
        <p:nvGrpSpPr>
          <p:cNvPr id="441" name="Gruppieren 440">
            <a:extLst>
              <a:ext uri="{FF2B5EF4-FFF2-40B4-BE49-F238E27FC236}">
                <a16:creationId xmlns:a16="http://schemas.microsoft.com/office/drawing/2014/main" id="{56D4ADD7-7A86-47F3-92EF-64AEE306724F}"/>
              </a:ext>
            </a:extLst>
          </p:cNvPr>
          <p:cNvGrpSpPr/>
          <p:nvPr/>
        </p:nvGrpSpPr>
        <p:grpSpPr>
          <a:xfrm>
            <a:off x="1155893" y="5939707"/>
            <a:ext cx="1033560" cy="528120"/>
            <a:chOff x="1155893" y="5939707"/>
            <a:chExt cx="1033560" cy="528120"/>
          </a:xfrm>
        </p:grpSpPr>
        <mc:AlternateContent xmlns:mc="http://schemas.openxmlformats.org/markup-compatibility/2006">
          <mc:Choice xmlns:p14="http://schemas.microsoft.com/office/powerpoint/2010/main" Requires="p14">
            <p:contentPart p14:bwMode="auto" r:id="rId683">
              <p14:nvContentPartPr>
                <p14:cNvPr id="431" name="Freihand 430">
                  <a:extLst>
                    <a:ext uri="{FF2B5EF4-FFF2-40B4-BE49-F238E27FC236}">
                      <a16:creationId xmlns:a16="http://schemas.microsoft.com/office/drawing/2014/main" id="{7464F6F9-9393-4673-9F65-A7EB5B44890A}"/>
                    </a:ext>
                  </a:extLst>
                </p14:cNvPr>
                <p14:cNvContentPartPr/>
                <p14:nvPr/>
              </p14:nvContentPartPr>
              <p14:xfrm>
                <a:off x="1155893" y="6164707"/>
                <a:ext cx="228240" cy="280080"/>
              </p14:xfrm>
            </p:contentPart>
          </mc:Choice>
          <mc:Fallback>
            <p:pic>
              <p:nvPicPr>
                <p:cNvPr id="431" name="Freihand 430">
                  <a:extLst>
                    <a:ext uri="{FF2B5EF4-FFF2-40B4-BE49-F238E27FC236}">
                      <a16:creationId xmlns:a16="http://schemas.microsoft.com/office/drawing/2014/main" id="{7464F6F9-9393-4673-9F65-A7EB5B44890A}"/>
                    </a:ext>
                  </a:extLst>
                </p:cNvPr>
                <p:cNvPicPr/>
                <p:nvPr/>
              </p:nvPicPr>
              <p:blipFill>
                <a:blip r:embed="rId684"/>
                <a:stretch>
                  <a:fillRect/>
                </a:stretch>
              </p:blipFill>
              <p:spPr>
                <a:xfrm>
                  <a:off x="1151573" y="6160387"/>
                  <a:ext cx="236880" cy="288720"/>
                </a:xfrm>
                <a:prstGeom prst="rect">
                  <a:avLst/>
                </a:prstGeom>
              </p:spPr>
            </p:pic>
          </mc:Fallback>
        </mc:AlternateContent>
        <mc:AlternateContent xmlns:mc="http://schemas.openxmlformats.org/markup-compatibility/2006">
          <mc:Choice xmlns:p14="http://schemas.microsoft.com/office/powerpoint/2010/main" Requires="p14">
            <p:contentPart p14:bwMode="auto" r:id="rId685">
              <p14:nvContentPartPr>
                <p14:cNvPr id="432" name="Freihand 431">
                  <a:extLst>
                    <a:ext uri="{FF2B5EF4-FFF2-40B4-BE49-F238E27FC236}">
                      <a16:creationId xmlns:a16="http://schemas.microsoft.com/office/drawing/2014/main" id="{C7DC6C59-1468-42A7-952D-947205BFF6EA}"/>
                    </a:ext>
                  </a:extLst>
                </p14:cNvPr>
                <p14:cNvContentPartPr/>
                <p14:nvPr/>
              </p14:nvContentPartPr>
              <p14:xfrm>
                <a:off x="1403933" y="6021787"/>
                <a:ext cx="133200" cy="134640"/>
              </p14:xfrm>
            </p:contentPart>
          </mc:Choice>
          <mc:Fallback>
            <p:pic>
              <p:nvPicPr>
                <p:cNvPr id="432" name="Freihand 431">
                  <a:extLst>
                    <a:ext uri="{FF2B5EF4-FFF2-40B4-BE49-F238E27FC236}">
                      <a16:creationId xmlns:a16="http://schemas.microsoft.com/office/drawing/2014/main" id="{C7DC6C59-1468-42A7-952D-947205BFF6EA}"/>
                    </a:ext>
                  </a:extLst>
                </p:cNvPr>
                <p:cNvPicPr/>
                <p:nvPr/>
              </p:nvPicPr>
              <p:blipFill>
                <a:blip r:embed="rId686"/>
                <a:stretch>
                  <a:fillRect/>
                </a:stretch>
              </p:blipFill>
              <p:spPr>
                <a:xfrm>
                  <a:off x="1399613" y="6017467"/>
                  <a:ext cx="14184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687">
              <p14:nvContentPartPr>
                <p14:cNvPr id="434" name="Freihand 433">
                  <a:extLst>
                    <a:ext uri="{FF2B5EF4-FFF2-40B4-BE49-F238E27FC236}">
                      <a16:creationId xmlns:a16="http://schemas.microsoft.com/office/drawing/2014/main" id="{CEA4C993-CE24-4EF9-8D4F-D2FD89CFCAD4}"/>
                    </a:ext>
                  </a:extLst>
                </p14:cNvPr>
                <p14:cNvContentPartPr/>
                <p14:nvPr/>
              </p14:nvContentPartPr>
              <p14:xfrm>
                <a:off x="1603373" y="6088027"/>
                <a:ext cx="132840" cy="328320"/>
              </p14:xfrm>
            </p:contentPart>
          </mc:Choice>
          <mc:Fallback>
            <p:pic>
              <p:nvPicPr>
                <p:cNvPr id="434" name="Freihand 433">
                  <a:extLst>
                    <a:ext uri="{FF2B5EF4-FFF2-40B4-BE49-F238E27FC236}">
                      <a16:creationId xmlns:a16="http://schemas.microsoft.com/office/drawing/2014/main" id="{CEA4C993-CE24-4EF9-8D4F-D2FD89CFCAD4}"/>
                    </a:ext>
                  </a:extLst>
                </p:cNvPr>
                <p:cNvPicPr/>
                <p:nvPr/>
              </p:nvPicPr>
              <p:blipFill>
                <a:blip r:embed="rId688"/>
                <a:stretch>
                  <a:fillRect/>
                </a:stretch>
              </p:blipFill>
              <p:spPr>
                <a:xfrm>
                  <a:off x="1599053" y="6083707"/>
                  <a:ext cx="141480" cy="336960"/>
                </a:xfrm>
                <a:prstGeom prst="rect">
                  <a:avLst/>
                </a:prstGeom>
              </p:spPr>
            </p:pic>
          </mc:Fallback>
        </mc:AlternateContent>
        <mc:AlternateContent xmlns:mc="http://schemas.openxmlformats.org/markup-compatibility/2006">
          <mc:Choice xmlns:p14="http://schemas.microsoft.com/office/powerpoint/2010/main" Requires="p14">
            <p:contentPart p14:bwMode="auto" r:id="rId689">
              <p14:nvContentPartPr>
                <p14:cNvPr id="435" name="Freihand 434">
                  <a:extLst>
                    <a:ext uri="{FF2B5EF4-FFF2-40B4-BE49-F238E27FC236}">
                      <a16:creationId xmlns:a16="http://schemas.microsoft.com/office/drawing/2014/main" id="{8DCF21B4-563A-4EBE-8471-D802EA7682AF}"/>
                    </a:ext>
                  </a:extLst>
                </p14:cNvPr>
                <p14:cNvContentPartPr/>
                <p14:nvPr/>
              </p14:nvContentPartPr>
              <p14:xfrm>
                <a:off x="1861493" y="6135547"/>
                <a:ext cx="173520" cy="70200"/>
              </p14:xfrm>
            </p:contentPart>
          </mc:Choice>
          <mc:Fallback>
            <p:pic>
              <p:nvPicPr>
                <p:cNvPr id="435" name="Freihand 434">
                  <a:extLst>
                    <a:ext uri="{FF2B5EF4-FFF2-40B4-BE49-F238E27FC236}">
                      <a16:creationId xmlns:a16="http://schemas.microsoft.com/office/drawing/2014/main" id="{8DCF21B4-563A-4EBE-8471-D802EA7682AF}"/>
                    </a:ext>
                  </a:extLst>
                </p:cNvPr>
                <p:cNvPicPr/>
                <p:nvPr/>
              </p:nvPicPr>
              <p:blipFill>
                <a:blip r:embed="rId690"/>
                <a:stretch>
                  <a:fillRect/>
                </a:stretch>
              </p:blipFill>
              <p:spPr>
                <a:xfrm>
                  <a:off x="1857173" y="6131227"/>
                  <a:ext cx="18216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691">
              <p14:nvContentPartPr>
                <p14:cNvPr id="436" name="Freihand 435">
                  <a:extLst>
                    <a:ext uri="{FF2B5EF4-FFF2-40B4-BE49-F238E27FC236}">
                      <a16:creationId xmlns:a16="http://schemas.microsoft.com/office/drawing/2014/main" id="{87315E91-0FDC-41BA-A537-30016241C913}"/>
                    </a:ext>
                  </a:extLst>
                </p14:cNvPr>
                <p14:cNvContentPartPr/>
                <p14:nvPr/>
              </p14:nvContentPartPr>
              <p14:xfrm>
                <a:off x="1819373" y="6228067"/>
                <a:ext cx="226080" cy="40680"/>
              </p14:xfrm>
            </p:contentPart>
          </mc:Choice>
          <mc:Fallback>
            <p:pic>
              <p:nvPicPr>
                <p:cNvPr id="436" name="Freihand 435">
                  <a:extLst>
                    <a:ext uri="{FF2B5EF4-FFF2-40B4-BE49-F238E27FC236}">
                      <a16:creationId xmlns:a16="http://schemas.microsoft.com/office/drawing/2014/main" id="{87315E91-0FDC-41BA-A537-30016241C913}"/>
                    </a:ext>
                  </a:extLst>
                </p:cNvPr>
                <p:cNvPicPr/>
                <p:nvPr/>
              </p:nvPicPr>
              <p:blipFill>
                <a:blip r:embed="rId692"/>
                <a:stretch>
                  <a:fillRect/>
                </a:stretch>
              </p:blipFill>
              <p:spPr>
                <a:xfrm>
                  <a:off x="1815053" y="6223747"/>
                  <a:ext cx="234720" cy="49320"/>
                </a:xfrm>
                <a:prstGeom prst="rect">
                  <a:avLst/>
                </a:prstGeom>
              </p:spPr>
            </p:pic>
          </mc:Fallback>
        </mc:AlternateContent>
        <mc:AlternateContent xmlns:mc="http://schemas.openxmlformats.org/markup-compatibility/2006">
          <mc:Choice xmlns:p14="http://schemas.microsoft.com/office/powerpoint/2010/main" Requires="p14">
            <p:contentPart p14:bwMode="auto" r:id="rId693">
              <p14:nvContentPartPr>
                <p14:cNvPr id="437" name="Freihand 436">
                  <a:extLst>
                    <a:ext uri="{FF2B5EF4-FFF2-40B4-BE49-F238E27FC236}">
                      <a16:creationId xmlns:a16="http://schemas.microsoft.com/office/drawing/2014/main" id="{238D1041-8AB3-4BB9-9676-1F410BA67F62}"/>
                    </a:ext>
                  </a:extLst>
                </p14:cNvPr>
                <p14:cNvContentPartPr/>
                <p14:nvPr/>
              </p14:nvContentPartPr>
              <p14:xfrm>
                <a:off x="1856813" y="6306907"/>
                <a:ext cx="119520" cy="160920"/>
              </p14:xfrm>
            </p:contentPart>
          </mc:Choice>
          <mc:Fallback>
            <p:pic>
              <p:nvPicPr>
                <p:cNvPr id="437" name="Freihand 436">
                  <a:extLst>
                    <a:ext uri="{FF2B5EF4-FFF2-40B4-BE49-F238E27FC236}">
                      <a16:creationId xmlns:a16="http://schemas.microsoft.com/office/drawing/2014/main" id="{238D1041-8AB3-4BB9-9676-1F410BA67F62}"/>
                    </a:ext>
                  </a:extLst>
                </p:cNvPr>
                <p:cNvPicPr/>
                <p:nvPr/>
              </p:nvPicPr>
              <p:blipFill>
                <a:blip r:embed="rId694"/>
                <a:stretch>
                  <a:fillRect/>
                </a:stretch>
              </p:blipFill>
              <p:spPr>
                <a:xfrm>
                  <a:off x="1852493" y="6302587"/>
                  <a:ext cx="12816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695">
              <p14:nvContentPartPr>
                <p14:cNvPr id="438" name="Freihand 437">
                  <a:extLst>
                    <a:ext uri="{FF2B5EF4-FFF2-40B4-BE49-F238E27FC236}">
                      <a16:creationId xmlns:a16="http://schemas.microsoft.com/office/drawing/2014/main" id="{C522B486-881F-44F7-A23A-B1631F87EBEC}"/>
                    </a:ext>
                  </a:extLst>
                </p14:cNvPr>
                <p14:cNvContentPartPr/>
                <p14:nvPr/>
              </p14:nvContentPartPr>
              <p14:xfrm>
                <a:off x="2029253" y="6149587"/>
                <a:ext cx="160200" cy="285840"/>
              </p14:xfrm>
            </p:contentPart>
          </mc:Choice>
          <mc:Fallback>
            <p:pic>
              <p:nvPicPr>
                <p:cNvPr id="438" name="Freihand 437">
                  <a:extLst>
                    <a:ext uri="{FF2B5EF4-FFF2-40B4-BE49-F238E27FC236}">
                      <a16:creationId xmlns:a16="http://schemas.microsoft.com/office/drawing/2014/main" id="{C522B486-881F-44F7-A23A-B1631F87EBEC}"/>
                    </a:ext>
                  </a:extLst>
                </p:cNvPr>
                <p:cNvPicPr/>
                <p:nvPr/>
              </p:nvPicPr>
              <p:blipFill>
                <a:blip r:embed="rId696"/>
                <a:stretch>
                  <a:fillRect/>
                </a:stretch>
              </p:blipFill>
              <p:spPr>
                <a:xfrm>
                  <a:off x="2024933" y="6145267"/>
                  <a:ext cx="168840" cy="294480"/>
                </a:xfrm>
                <a:prstGeom prst="rect">
                  <a:avLst/>
                </a:prstGeom>
              </p:spPr>
            </p:pic>
          </mc:Fallback>
        </mc:AlternateContent>
        <mc:AlternateContent xmlns:mc="http://schemas.openxmlformats.org/markup-compatibility/2006">
          <mc:Choice xmlns:p14="http://schemas.microsoft.com/office/powerpoint/2010/main" Requires="p14">
            <p:contentPart p14:bwMode="auto" r:id="rId697">
              <p14:nvContentPartPr>
                <p14:cNvPr id="439" name="Freihand 438">
                  <a:extLst>
                    <a:ext uri="{FF2B5EF4-FFF2-40B4-BE49-F238E27FC236}">
                      <a16:creationId xmlns:a16="http://schemas.microsoft.com/office/drawing/2014/main" id="{7EB6E472-06EC-4456-804C-44F92502EE9C}"/>
                    </a:ext>
                  </a:extLst>
                </p14:cNvPr>
                <p14:cNvContentPartPr/>
                <p14:nvPr/>
              </p14:nvContentPartPr>
              <p14:xfrm>
                <a:off x="1936013" y="5939707"/>
                <a:ext cx="15480" cy="171720"/>
              </p14:xfrm>
            </p:contentPart>
          </mc:Choice>
          <mc:Fallback>
            <p:pic>
              <p:nvPicPr>
                <p:cNvPr id="439" name="Freihand 438">
                  <a:extLst>
                    <a:ext uri="{FF2B5EF4-FFF2-40B4-BE49-F238E27FC236}">
                      <a16:creationId xmlns:a16="http://schemas.microsoft.com/office/drawing/2014/main" id="{7EB6E472-06EC-4456-804C-44F92502EE9C}"/>
                    </a:ext>
                  </a:extLst>
                </p:cNvPr>
                <p:cNvPicPr/>
                <p:nvPr/>
              </p:nvPicPr>
              <p:blipFill>
                <a:blip r:embed="rId698"/>
                <a:stretch>
                  <a:fillRect/>
                </a:stretch>
              </p:blipFill>
              <p:spPr>
                <a:xfrm>
                  <a:off x="1931693" y="5935387"/>
                  <a:ext cx="2412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699">
              <p14:nvContentPartPr>
                <p14:cNvPr id="440" name="Freihand 439">
                  <a:extLst>
                    <a:ext uri="{FF2B5EF4-FFF2-40B4-BE49-F238E27FC236}">
                      <a16:creationId xmlns:a16="http://schemas.microsoft.com/office/drawing/2014/main" id="{5A8CDD42-3F12-466F-8754-229DBCA46576}"/>
                    </a:ext>
                  </a:extLst>
                </p14:cNvPr>
                <p14:cNvContentPartPr/>
                <p14:nvPr/>
              </p14:nvContentPartPr>
              <p14:xfrm>
                <a:off x="1880573" y="5990107"/>
                <a:ext cx="183240" cy="38880"/>
              </p14:xfrm>
            </p:contentPart>
          </mc:Choice>
          <mc:Fallback>
            <p:pic>
              <p:nvPicPr>
                <p:cNvPr id="440" name="Freihand 439">
                  <a:extLst>
                    <a:ext uri="{FF2B5EF4-FFF2-40B4-BE49-F238E27FC236}">
                      <a16:creationId xmlns:a16="http://schemas.microsoft.com/office/drawing/2014/main" id="{5A8CDD42-3F12-466F-8754-229DBCA46576}"/>
                    </a:ext>
                  </a:extLst>
                </p:cNvPr>
                <p:cNvPicPr/>
                <p:nvPr/>
              </p:nvPicPr>
              <p:blipFill>
                <a:blip r:embed="rId700"/>
                <a:stretch>
                  <a:fillRect/>
                </a:stretch>
              </p:blipFill>
              <p:spPr>
                <a:xfrm>
                  <a:off x="1876253" y="5985787"/>
                  <a:ext cx="191880" cy="47520"/>
                </a:xfrm>
                <a:prstGeom prst="rect">
                  <a:avLst/>
                </a:prstGeom>
              </p:spPr>
            </p:pic>
          </mc:Fallback>
        </mc:AlternateContent>
      </p:grpSp>
    </p:spTree>
    <p:extLst>
      <p:ext uri="{BB962C8B-B14F-4D97-AF65-F5344CB8AC3E}">
        <p14:creationId xmlns:p14="http://schemas.microsoft.com/office/powerpoint/2010/main" val="91415940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feld 3"/>
          <p:cNvSpPr txBox="1"/>
          <p:nvPr/>
        </p:nvSpPr>
        <p:spPr>
          <a:xfrm>
            <a:off x="1002145" y="0"/>
            <a:ext cx="5637923"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Arbeitsmarkt − Arbeitsangebot</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217514" y="365679"/>
            <a:ext cx="8472092" cy="6253679"/>
          </a:xfrm>
          <a:prstGeom prst="rect">
            <a:avLst/>
          </a:prstGeom>
        </p:spPr>
      </p:pic>
      <p:sp>
        <p:nvSpPr>
          <p:cNvPr id="9" name="Rechteck 8">
            <a:extLst>
              <a:ext uri="{FF2B5EF4-FFF2-40B4-BE49-F238E27FC236}">
                <a16:creationId xmlns:a16="http://schemas.microsoft.com/office/drawing/2014/main" id="{6FE192A9-88CB-4A10-994F-010C58FDB2A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3" name="Freihand 2">
                <a:extLst>
                  <a:ext uri="{FF2B5EF4-FFF2-40B4-BE49-F238E27FC236}">
                    <a16:creationId xmlns:a16="http://schemas.microsoft.com/office/drawing/2014/main" id="{98E5FF5F-560B-43FF-B110-01A1C220997B}"/>
                  </a:ext>
                </a:extLst>
              </p14:cNvPr>
              <p14:cNvContentPartPr/>
              <p14:nvPr/>
            </p14:nvContentPartPr>
            <p14:xfrm>
              <a:off x="3815933" y="5680680"/>
              <a:ext cx="1274760" cy="1132920"/>
            </p14:xfrm>
          </p:contentPart>
        </mc:Choice>
        <mc:Fallback>
          <p:pic>
            <p:nvPicPr>
              <p:cNvPr id="3" name="Freihand 2">
                <a:extLst>
                  <a:ext uri="{FF2B5EF4-FFF2-40B4-BE49-F238E27FC236}">
                    <a16:creationId xmlns:a16="http://schemas.microsoft.com/office/drawing/2014/main" id="{98E5FF5F-560B-43FF-B110-01A1C220997B}"/>
                  </a:ext>
                </a:extLst>
              </p:cNvPr>
              <p:cNvPicPr/>
              <p:nvPr/>
            </p:nvPicPr>
            <p:blipFill>
              <a:blip r:embed="rId5"/>
              <a:stretch>
                <a:fillRect/>
              </a:stretch>
            </p:blipFill>
            <p:spPr>
              <a:xfrm>
                <a:off x="3811613" y="5676360"/>
                <a:ext cx="1283400" cy="1141560"/>
              </a:xfrm>
              <a:prstGeom prst="rect">
                <a:avLst/>
              </a:prstGeom>
            </p:spPr>
          </p:pic>
        </mc:Fallback>
      </mc:AlternateContent>
      <p:grpSp>
        <p:nvGrpSpPr>
          <p:cNvPr id="17" name="Gruppieren 16">
            <a:extLst>
              <a:ext uri="{FF2B5EF4-FFF2-40B4-BE49-F238E27FC236}">
                <a16:creationId xmlns:a16="http://schemas.microsoft.com/office/drawing/2014/main" id="{951F839F-A86D-4B5C-AE7C-C93A38D4DBE5}"/>
              </a:ext>
            </a:extLst>
          </p:cNvPr>
          <p:cNvGrpSpPr/>
          <p:nvPr/>
        </p:nvGrpSpPr>
        <p:grpSpPr>
          <a:xfrm>
            <a:off x="5707733" y="5542080"/>
            <a:ext cx="2124720" cy="1257120"/>
            <a:chOff x="5707733" y="5542080"/>
            <a:chExt cx="2124720" cy="1257120"/>
          </a:xfrm>
        </p:grpSpPr>
        <mc:AlternateContent xmlns:mc="http://schemas.openxmlformats.org/markup-compatibility/2006">
          <mc:Choice xmlns:p14="http://schemas.microsoft.com/office/powerpoint/2010/main" Requires="p14">
            <p:contentPart p14:bwMode="auto" r:id="rId6">
              <p14:nvContentPartPr>
                <p14:cNvPr id="5" name="Freihand 4">
                  <a:extLst>
                    <a:ext uri="{FF2B5EF4-FFF2-40B4-BE49-F238E27FC236}">
                      <a16:creationId xmlns:a16="http://schemas.microsoft.com/office/drawing/2014/main" id="{35CD3D49-57FC-44B8-8304-D669AF10FEB1}"/>
                    </a:ext>
                  </a:extLst>
                </p14:cNvPr>
                <p14:cNvContentPartPr/>
                <p14:nvPr/>
              </p14:nvContentPartPr>
              <p14:xfrm>
                <a:off x="6145493" y="5723880"/>
                <a:ext cx="113760" cy="938160"/>
              </p14:xfrm>
            </p:contentPart>
          </mc:Choice>
          <mc:Fallback>
            <p:pic>
              <p:nvPicPr>
                <p:cNvPr id="5" name="Freihand 4">
                  <a:extLst>
                    <a:ext uri="{FF2B5EF4-FFF2-40B4-BE49-F238E27FC236}">
                      <a16:creationId xmlns:a16="http://schemas.microsoft.com/office/drawing/2014/main" id="{35CD3D49-57FC-44B8-8304-D669AF10FEB1}"/>
                    </a:ext>
                  </a:extLst>
                </p:cNvPr>
                <p:cNvPicPr/>
                <p:nvPr/>
              </p:nvPicPr>
              <p:blipFill>
                <a:blip r:embed="rId7"/>
                <a:stretch>
                  <a:fillRect/>
                </a:stretch>
              </p:blipFill>
              <p:spPr>
                <a:xfrm>
                  <a:off x="6141173" y="5719560"/>
                  <a:ext cx="122400" cy="94680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6" name="Freihand 5">
                  <a:extLst>
                    <a:ext uri="{FF2B5EF4-FFF2-40B4-BE49-F238E27FC236}">
                      <a16:creationId xmlns:a16="http://schemas.microsoft.com/office/drawing/2014/main" id="{FDAC1197-6B4B-4BBC-800A-C3114BDAEBA0}"/>
                    </a:ext>
                  </a:extLst>
                </p14:cNvPr>
                <p14:cNvContentPartPr/>
                <p14:nvPr/>
              </p14:nvContentPartPr>
              <p14:xfrm>
                <a:off x="5960453" y="6597960"/>
                <a:ext cx="1770840" cy="40320"/>
              </p14:xfrm>
            </p:contentPart>
          </mc:Choice>
          <mc:Fallback>
            <p:pic>
              <p:nvPicPr>
                <p:cNvPr id="6" name="Freihand 5">
                  <a:extLst>
                    <a:ext uri="{FF2B5EF4-FFF2-40B4-BE49-F238E27FC236}">
                      <a16:creationId xmlns:a16="http://schemas.microsoft.com/office/drawing/2014/main" id="{FDAC1197-6B4B-4BBC-800A-C3114BDAEBA0}"/>
                    </a:ext>
                  </a:extLst>
                </p:cNvPr>
                <p:cNvPicPr/>
                <p:nvPr/>
              </p:nvPicPr>
              <p:blipFill>
                <a:blip r:embed="rId9"/>
                <a:stretch>
                  <a:fillRect/>
                </a:stretch>
              </p:blipFill>
              <p:spPr>
                <a:xfrm>
                  <a:off x="5956133" y="6593640"/>
                  <a:ext cx="1779480" cy="4896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7" name="Freihand 6">
                  <a:extLst>
                    <a:ext uri="{FF2B5EF4-FFF2-40B4-BE49-F238E27FC236}">
                      <a16:creationId xmlns:a16="http://schemas.microsoft.com/office/drawing/2014/main" id="{CE1AAC67-8E80-4624-AE30-23E9BC837158}"/>
                    </a:ext>
                  </a:extLst>
                </p14:cNvPr>
                <p14:cNvContentPartPr/>
                <p14:nvPr/>
              </p14:nvContentPartPr>
              <p14:xfrm>
                <a:off x="7695653" y="6522000"/>
                <a:ext cx="115920" cy="196200"/>
              </p14:xfrm>
            </p:contentPart>
          </mc:Choice>
          <mc:Fallback>
            <p:pic>
              <p:nvPicPr>
                <p:cNvPr id="7" name="Freihand 6">
                  <a:extLst>
                    <a:ext uri="{FF2B5EF4-FFF2-40B4-BE49-F238E27FC236}">
                      <a16:creationId xmlns:a16="http://schemas.microsoft.com/office/drawing/2014/main" id="{CE1AAC67-8E80-4624-AE30-23E9BC837158}"/>
                    </a:ext>
                  </a:extLst>
                </p:cNvPr>
                <p:cNvPicPr/>
                <p:nvPr/>
              </p:nvPicPr>
              <p:blipFill>
                <a:blip r:embed="rId11"/>
                <a:stretch>
                  <a:fillRect/>
                </a:stretch>
              </p:blipFill>
              <p:spPr>
                <a:xfrm>
                  <a:off x="7691333" y="6517680"/>
                  <a:ext cx="12456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8" name="Freihand 7">
                  <a:extLst>
                    <a:ext uri="{FF2B5EF4-FFF2-40B4-BE49-F238E27FC236}">
                      <a16:creationId xmlns:a16="http://schemas.microsoft.com/office/drawing/2014/main" id="{C883FF9C-DEED-4DA4-A64C-2175445E9F0C}"/>
                    </a:ext>
                  </a:extLst>
                </p14:cNvPr>
                <p14:cNvContentPartPr/>
                <p14:nvPr/>
              </p14:nvContentPartPr>
              <p14:xfrm>
                <a:off x="6113813" y="5571600"/>
                <a:ext cx="273600" cy="176040"/>
              </p14:xfrm>
            </p:contentPart>
          </mc:Choice>
          <mc:Fallback>
            <p:pic>
              <p:nvPicPr>
                <p:cNvPr id="8" name="Freihand 7">
                  <a:extLst>
                    <a:ext uri="{FF2B5EF4-FFF2-40B4-BE49-F238E27FC236}">
                      <a16:creationId xmlns:a16="http://schemas.microsoft.com/office/drawing/2014/main" id="{C883FF9C-DEED-4DA4-A64C-2175445E9F0C}"/>
                    </a:ext>
                  </a:extLst>
                </p:cNvPr>
                <p:cNvPicPr/>
                <p:nvPr/>
              </p:nvPicPr>
              <p:blipFill>
                <a:blip r:embed="rId13"/>
                <a:stretch>
                  <a:fillRect/>
                </a:stretch>
              </p:blipFill>
              <p:spPr>
                <a:xfrm>
                  <a:off x="6109493" y="5567280"/>
                  <a:ext cx="28224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0" name="Freihand 9">
                  <a:extLst>
                    <a:ext uri="{FF2B5EF4-FFF2-40B4-BE49-F238E27FC236}">
                      <a16:creationId xmlns:a16="http://schemas.microsoft.com/office/drawing/2014/main" id="{CC3CB526-AE02-4D8C-8100-A9C5A8652830}"/>
                    </a:ext>
                  </a:extLst>
                </p14:cNvPr>
                <p14:cNvContentPartPr/>
                <p14:nvPr/>
              </p14:nvContentPartPr>
              <p14:xfrm>
                <a:off x="7647053" y="6677520"/>
                <a:ext cx="185400" cy="121680"/>
              </p14:xfrm>
            </p:contentPart>
          </mc:Choice>
          <mc:Fallback>
            <p:pic>
              <p:nvPicPr>
                <p:cNvPr id="10" name="Freihand 9">
                  <a:extLst>
                    <a:ext uri="{FF2B5EF4-FFF2-40B4-BE49-F238E27FC236}">
                      <a16:creationId xmlns:a16="http://schemas.microsoft.com/office/drawing/2014/main" id="{CC3CB526-AE02-4D8C-8100-A9C5A8652830}"/>
                    </a:ext>
                  </a:extLst>
                </p:cNvPr>
                <p:cNvPicPr/>
                <p:nvPr/>
              </p:nvPicPr>
              <p:blipFill>
                <a:blip r:embed="rId15"/>
                <a:stretch>
                  <a:fillRect/>
                </a:stretch>
              </p:blipFill>
              <p:spPr>
                <a:xfrm>
                  <a:off x="7642733" y="6673200"/>
                  <a:ext cx="19404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2" name="Freihand 11">
                  <a:extLst>
                    <a:ext uri="{FF2B5EF4-FFF2-40B4-BE49-F238E27FC236}">
                      <a16:creationId xmlns:a16="http://schemas.microsoft.com/office/drawing/2014/main" id="{A186D0AB-6FF9-4200-B9AB-E043C2E8956A}"/>
                    </a:ext>
                  </a:extLst>
                </p14:cNvPr>
                <p14:cNvContentPartPr/>
                <p14:nvPr/>
              </p14:nvContentPartPr>
              <p14:xfrm>
                <a:off x="5749853" y="5713440"/>
                <a:ext cx="190080" cy="93240"/>
              </p14:xfrm>
            </p:contentPart>
          </mc:Choice>
          <mc:Fallback>
            <p:pic>
              <p:nvPicPr>
                <p:cNvPr id="12" name="Freihand 11">
                  <a:extLst>
                    <a:ext uri="{FF2B5EF4-FFF2-40B4-BE49-F238E27FC236}">
                      <a16:creationId xmlns:a16="http://schemas.microsoft.com/office/drawing/2014/main" id="{A186D0AB-6FF9-4200-B9AB-E043C2E8956A}"/>
                    </a:ext>
                  </a:extLst>
                </p:cNvPr>
                <p:cNvPicPr/>
                <p:nvPr/>
              </p:nvPicPr>
              <p:blipFill>
                <a:blip r:embed="rId17"/>
                <a:stretch>
                  <a:fillRect/>
                </a:stretch>
              </p:blipFill>
              <p:spPr>
                <a:xfrm>
                  <a:off x="5745533" y="5709120"/>
                  <a:ext cx="19872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3" name="Freihand 12">
                  <a:extLst>
                    <a:ext uri="{FF2B5EF4-FFF2-40B4-BE49-F238E27FC236}">
                      <a16:creationId xmlns:a16="http://schemas.microsoft.com/office/drawing/2014/main" id="{1A70FD85-40BD-4908-AB0B-FD149BBE8830}"/>
                    </a:ext>
                  </a:extLst>
                </p14:cNvPr>
                <p14:cNvContentPartPr/>
                <p14:nvPr/>
              </p14:nvContentPartPr>
              <p14:xfrm>
                <a:off x="5707733" y="5830080"/>
                <a:ext cx="248760" cy="37440"/>
              </p14:xfrm>
            </p:contentPart>
          </mc:Choice>
          <mc:Fallback>
            <p:pic>
              <p:nvPicPr>
                <p:cNvPr id="13" name="Freihand 12">
                  <a:extLst>
                    <a:ext uri="{FF2B5EF4-FFF2-40B4-BE49-F238E27FC236}">
                      <a16:creationId xmlns:a16="http://schemas.microsoft.com/office/drawing/2014/main" id="{1A70FD85-40BD-4908-AB0B-FD149BBE8830}"/>
                    </a:ext>
                  </a:extLst>
                </p:cNvPr>
                <p:cNvPicPr/>
                <p:nvPr/>
              </p:nvPicPr>
              <p:blipFill>
                <a:blip r:embed="rId19"/>
                <a:stretch>
                  <a:fillRect/>
                </a:stretch>
              </p:blipFill>
              <p:spPr>
                <a:xfrm>
                  <a:off x="5703413" y="5825760"/>
                  <a:ext cx="25740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4" name="Freihand 13">
                  <a:extLst>
                    <a:ext uri="{FF2B5EF4-FFF2-40B4-BE49-F238E27FC236}">
                      <a16:creationId xmlns:a16="http://schemas.microsoft.com/office/drawing/2014/main" id="{0814CE19-D5A9-4A80-B47A-1FAF9A8C62B8}"/>
                    </a:ext>
                  </a:extLst>
                </p14:cNvPr>
                <p14:cNvContentPartPr/>
                <p14:nvPr/>
              </p14:nvContentPartPr>
              <p14:xfrm>
                <a:off x="5771813" y="5918640"/>
                <a:ext cx="142560" cy="182160"/>
              </p14:xfrm>
            </p:contentPart>
          </mc:Choice>
          <mc:Fallback>
            <p:pic>
              <p:nvPicPr>
                <p:cNvPr id="14" name="Freihand 13">
                  <a:extLst>
                    <a:ext uri="{FF2B5EF4-FFF2-40B4-BE49-F238E27FC236}">
                      <a16:creationId xmlns:a16="http://schemas.microsoft.com/office/drawing/2014/main" id="{0814CE19-D5A9-4A80-B47A-1FAF9A8C62B8}"/>
                    </a:ext>
                  </a:extLst>
                </p:cNvPr>
                <p:cNvPicPr/>
                <p:nvPr/>
              </p:nvPicPr>
              <p:blipFill>
                <a:blip r:embed="rId21"/>
                <a:stretch>
                  <a:fillRect/>
                </a:stretch>
              </p:blipFill>
              <p:spPr>
                <a:xfrm>
                  <a:off x="5767493" y="5914320"/>
                  <a:ext cx="15120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6" name="Freihand 15">
                  <a:extLst>
                    <a:ext uri="{FF2B5EF4-FFF2-40B4-BE49-F238E27FC236}">
                      <a16:creationId xmlns:a16="http://schemas.microsoft.com/office/drawing/2014/main" id="{07D46D9D-9B1C-4B3E-81EA-AB60945B8655}"/>
                    </a:ext>
                  </a:extLst>
                </p14:cNvPr>
                <p14:cNvContentPartPr/>
                <p14:nvPr/>
              </p14:nvContentPartPr>
              <p14:xfrm>
                <a:off x="6358253" y="5542080"/>
                <a:ext cx="1310400" cy="917280"/>
              </p14:xfrm>
            </p:contentPart>
          </mc:Choice>
          <mc:Fallback>
            <p:pic>
              <p:nvPicPr>
                <p:cNvPr id="16" name="Freihand 15">
                  <a:extLst>
                    <a:ext uri="{FF2B5EF4-FFF2-40B4-BE49-F238E27FC236}">
                      <a16:creationId xmlns:a16="http://schemas.microsoft.com/office/drawing/2014/main" id="{07D46D9D-9B1C-4B3E-81EA-AB60945B8655}"/>
                    </a:ext>
                  </a:extLst>
                </p:cNvPr>
                <p:cNvPicPr/>
                <p:nvPr/>
              </p:nvPicPr>
              <p:blipFill>
                <a:blip r:embed="rId23"/>
                <a:stretch>
                  <a:fillRect/>
                </a:stretch>
              </p:blipFill>
              <p:spPr>
                <a:xfrm>
                  <a:off x="6353933" y="5537760"/>
                  <a:ext cx="1319040" cy="925920"/>
                </a:xfrm>
                <a:prstGeom prst="rect">
                  <a:avLst/>
                </a:prstGeom>
              </p:spPr>
            </p:pic>
          </mc:Fallback>
        </mc:AlternateContent>
      </p:grpSp>
    </p:spTree>
    <p:extLst>
      <p:ext uri="{BB962C8B-B14F-4D97-AF65-F5344CB8AC3E}">
        <p14:creationId xmlns:p14="http://schemas.microsoft.com/office/powerpoint/2010/main" val="269488793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80832" y="0"/>
            <a:ext cx="5736348"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Arbeitsmarkt und Güterangebot</a:t>
            </a:r>
            <a:endParaRPr lang="de-DE" sz="3266" dirty="0">
              <a:latin typeface="Arial" pitchFamily="18"/>
              <a:ea typeface="Droid Sans Fallback" pitchFamily="2"/>
              <a:cs typeface="Lohit Hindi" pitchFamily="2"/>
            </a:endParaRPr>
          </a:p>
        </p:txBody>
      </p:sp>
      <p:sp>
        <p:nvSpPr>
          <p:cNvPr id="4" name="Textfeld 3"/>
          <p:cNvSpPr txBox="1"/>
          <p:nvPr/>
        </p:nvSpPr>
        <p:spPr>
          <a:xfrm>
            <a:off x="81643" y="673401"/>
            <a:ext cx="11968843" cy="646059"/>
          </a:xfrm>
          <a:prstGeom prst="rect">
            <a:avLst/>
          </a:prstGeom>
          <a:noFill/>
          <a:ln>
            <a:noFill/>
          </a:ln>
        </p:spPr>
        <p:txBody>
          <a:bodyPr vert="horz" wrap="square" lIns="81646" tIns="40823" rIns="81646" bIns="40823" anchorCtr="0" compatLnSpc="0">
            <a:spAutoFit/>
          </a:bodyPr>
          <a:lstStyle/>
          <a:p>
            <a:r>
              <a:rPr lang="de-DE" dirty="0"/>
              <a:t>Das Güterangebot wird in der Neoklassik vornehmlich durch den Arbeitsmarkt bestimmt und damit erhalten wir aus dem Arbeitsmarktgleichgewicht auf dem sich der gleichgewichtige Reallohn bildet das Produktionsniveau Y</a:t>
            </a:r>
            <a:r>
              <a:rPr lang="de-DE" baseline="30000" dirty="0"/>
              <a:t>S</a:t>
            </a:r>
            <a:r>
              <a:rPr lang="de-DE" dirty="0"/>
              <a:t>(</a:t>
            </a:r>
            <a:r>
              <a:rPr lang="el-GR" dirty="0"/>
              <a:t>ω</a:t>
            </a:r>
            <a:r>
              <a:rPr lang="de-DE" dirty="0"/>
              <a:t>*) der Volkswirtschaft</a:t>
            </a:r>
            <a:endParaRPr lang="en-US" altLang="en-US" sz="2000" dirty="0"/>
          </a:p>
        </p:txBody>
      </p:sp>
      <p:cxnSp>
        <p:nvCxnSpPr>
          <p:cNvPr id="6" name="Straight Arrow Connector 7"/>
          <p:cNvCxnSpPr/>
          <p:nvPr/>
        </p:nvCxnSpPr>
        <p:spPr>
          <a:xfrm flipV="1">
            <a:off x="4148068" y="3487939"/>
            <a:ext cx="2272578" cy="1964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Straight Arrow Connector 9"/>
          <p:cNvCxnSpPr/>
          <p:nvPr/>
        </p:nvCxnSpPr>
        <p:spPr>
          <a:xfrm flipV="1">
            <a:off x="4148068" y="1943956"/>
            <a:ext cx="5082" cy="156363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Rechteck 7"/>
          <p:cNvSpPr/>
          <p:nvPr/>
        </p:nvSpPr>
        <p:spPr>
          <a:xfrm>
            <a:off x="3795086" y="2057724"/>
            <a:ext cx="282450" cy="369332"/>
          </a:xfrm>
          <a:prstGeom prst="rect">
            <a:avLst/>
          </a:prstGeom>
        </p:spPr>
        <p:txBody>
          <a:bodyPr wrap="none">
            <a:spAutoFit/>
          </a:bodyPr>
          <a:lstStyle/>
          <a:p>
            <a:r>
              <a:rPr lang="de-DE" dirty="0"/>
              <a:t>L</a:t>
            </a:r>
            <a:endParaRPr lang="de-DE" baseline="30000" dirty="0"/>
          </a:p>
        </p:txBody>
      </p:sp>
      <p:sp>
        <p:nvSpPr>
          <p:cNvPr id="9" name="Rechteck 8"/>
          <p:cNvSpPr/>
          <p:nvPr/>
        </p:nvSpPr>
        <p:spPr>
          <a:xfrm>
            <a:off x="5967742" y="3439907"/>
            <a:ext cx="344966" cy="369332"/>
          </a:xfrm>
          <a:prstGeom prst="rect">
            <a:avLst/>
          </a:prstGeom>
        </p:spPr>
        <p:txBody>
          <a:bodyPr wrap="none">
            <a:spAutoFit/>
          </a:bodyPr>
          <a:lstStyle/>
          <a:p>
            <a:r>
              <a:rPr lang="el-GR" dirty="0"/>
              <a:t>ω</a:t>
            </a:r>
            <a:endParaRPr lang="de-DE" dirty="0"/>
          </a:p>
        </p:txBody>
      </p:sp>
      <p:sp>
        <p:nvSpPr>
          <p:cNvPr id="10" name="Freihandform 9"/>
          <p:cNvSpPr/>
          <p:nvPr/>
        </p:nvSpPr>
        <p:spPr>
          <a:xfrm>
            <a:off x="4404813" y="2338645"/>
            <a:ext cx="1577130" cy="931178"/>
          </a:xfrm>
          <a:custGeom>
            <a:avLst/>
            <a:gdLst>
              <a:gd name="connsiteX0" fmla="*/ 0 w 1577130"/>
              <a:gd name="connsiteY0" fmla="*/ 931178 h 931178"/>
              <a:gd name="connsiteX1" fmla="*/ 822121 w 1577130"/>
              <a:gd name="connsiteY1" fmla="*/ 595619 h 931178"/>
              <a:gd name="connsiteX2" fmla="*/ 1577130 w 1577130"/>
              <a:gd name="connsiteY2" fmla="*/ 0 h 931178"/>
            </a:gdLst>
            <a:ahLst/>
            <a:cxnLst>
              <a:cxn ang="0">
                <a:pos x="connsiteX0" y="connsiteY0"/>
              </a:cxn>
              <a:cxn ang="0">
                <a:pos x="connsiteX1" y="connsiteY1"/>
              </a:cxn>
              <a:cxn ang="0">
                <a:pos x="connsiteX2" y="connsiteY2"/>
              </a:cxn>
            </a:cxnLst>
            <a:rect l="l" t="t" r="r" b="b"/>
            <a:pathLst>
              <a:path w="1577130" h="931178">
                <a:moveTo>
                  <a:pt x="0" y="931178"/>
                </a:moveTo>
                <a:cubicBezTo>
                  <a:pt x="279633" y="840996"/>
                  <a:pt x="559266" y="750815"/>
                  <a:pt x="822121" y="595619"/>
                </a:cubicBezTo>
                <a:cubicBezTo>
                  <a:pt x="1084976" y="440423"/>
                  <a:pt x="1331053" y="220211"/>
                  <a:pt x="1577130"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1" name="Rechteck 10"/>
          <p:cNvSpPr/>
          <p:nvPr/>
        </p:nvSpPr>
        <p:spPr>
          <a:xfrm>
            <a:off x="4324442" y="2322440"/>
            <a:ext cx="521297" cy="276999"/>
          </a:xfrm>
          <a:prstGeom prst="rect">
            <a:avLst/>
          </a:prstGeom>
        </p:spPr>
        <p:txBody>
          <a:bodyPr wrap="none">
            <a:spAutoFit/>
          </a:bodyPr>
          <a:lstStyle/>
          <a:p>
            <a:r>
              <a:rPr lang="de-DE" sz="1200" dirty="0"/>
              <a:t>L</a:t>
            </a:r>
            <a:r>
              <a:rPr lang="de-DE" sz="1200" baseline="30000" dirty="0"/>
              <a:t>D</a:t>
            </a:r>
            <a:r>
              <a:rPr lang="de-DE" sz="1200" dirty="0"/>
              <a:t>(</a:t>
            </a:r>
            <a:r>
              <a:rPr lang="el-GR" sz="1200" dirty="0"/>
              <a:t>ω</a:t>
            </a:r>
            <a:r>
              <a:rPr lang="de-DE" sz="1200" dirty="0"/>
              <a:t>)</a:t>
            </a:r>
          </a:p>
        </p:txBody>
      </p:sp>
      <p:sp>
        <p:nvSpPr>
          <p:cNvPr id="12" name="Freihandform 11"/>
          <p:cNvSpPr/>
          <p:nvPr/>
        </p:nvSpPr>
        <p:spPr>
          <a:xfrm>
            <a:off x="4985529" y="2314604"/>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3" name="Rechteck 12"/>
          <p:cNvSpPr/>
          <p:nvPr/>
        </p:nvSpPr>
        <p:spPr>
          <a:xfrm>
            <a:off x="5801665" y="2120529"/>
            <a:ext cx="495649" cy="276999"/>
          </a:xfrm>
          <a:prstGeom prst="rect">
            <a:avLst/>
          </a:prstGeom>
        </p:spPr>
        <p:txBody>
          <a:bodyPr wrap="none">
            <a:spAutoFit/>
          </a:bodyPr>
          <a:lstStyle/>
          <a:p>
            <a:r>
              <a:rPr lang="de-DE" sz="1200" dirty="0"/>
              <a:t>L</a:t>
            </a:r>
            <a:r>
              <a:rPr lang="de-DE" sz="1200" baseline="30000" dirty="0"/>
              <a:t>S</a:t>
            </a:r>
            <a:r>
              <a:rPr lang="de-DE" sz="1200" dirty="0"/>
              <a:t>(</a:t>
            </a:r>
            <a:r>
              <a:rPr lang="el-GR" sz="1200" dirty="0"/>
              <a:t>ω</a:t>
            </a:r>
            <a:r>
              <a:rPr lang="de-DE" sz="1200" dirty="0"/>
              <a:t>)</a:t>
            </a:r>
          </a:p>
        </p:txBody>
      </p:sp>
      <p:cxnSp>
        <p:nvCxnSpPr>
          <p:cNvPr id="14" name="Gerader Verbinder 13"/>
          <p:cNvCxnSpPr/>
          <p:nvPr/>
        </p:nvCxnSpPr>
        <p:spPr>
          <a:xfrm>
            <a:off x="5302686" y="2881174"/>
            <a:ext cx="16778" cy="5887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Gerader Verbinder 14"/>
          <p:cNvCxnSpPr/>
          <p:nvPr/>
        </p:nvCxnSpPr>
        <p:spPr>
          <a:xfrm flipH="1">
            <a:off x="4148068" y="2899239"/>
            <a:ext cx="114467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Rechteck 18"/>
          <p:cNvSpPr/>
          <p:nvPr/>
        </p:nvSpPr>
        <p:spPr>
          <a:xfrm>
            <a:off x="3813962" y="2696508"/>
            <a:ext cx="397866" cy="369332"/>
          </a:xfrm>
          <a:prstGeom prst="rect">
            <a:avLst/>
          </a:prstGeom>
        </p:spPr>
        <p:txBody>
          <a:bodyPr wrap="none">
            <a:spAutoFit/>
          </a:bodyPr>
          <a:lstStyle/>
          <a:p>
            <a:r>
              <a:rPr lang="de-DE" dirty="0"/>
              <a:t>L*</a:t>
            </a:r>
            <a:endParaRPr lang="de-DE" baseline="30000" dirty="0"/>
          </a:p>
        </p:txBody>
      </p:sp>
      <p:sp>
        <p:nvSpPr>
          <p:cNvPr id="20" name="Rechteck 19"/>
          <p:cNvSpPr/>
          <p:nvPr/>
        </p:nvSpPr>
        <p:spPr>
          <a:xfrm>
            <a:off x="5146714" y="3487378"/>
            <a:ext cx="476378" cy="369332"/>
          </a:xfrm>
          <a:prstGeom prst="rect">
            <a:avLst/>
          </a:prstGeom>
        </p:spPr>
        <p:txBody>
          <a:bodyPr wrap="square">
            <a:spAutoFit/>
          </a:bodyPr>
          <a:lstStyle/>
          <a:p>
            <a:r>
              <a:rPr lang="el-GR" dirty="0"/>
              <a:t>ω</a:t>
            </a:r>
            <a:r>
              <a:rPr lang="de-DE" dirty="0"/>
              <a:t>*</a:t>
            </a:r>
            <a:endParaRPr lang="de-DE" baseline="30000" dirty="0"/>
          </a:p>
        </p:txBody>
      </p:sp>
      <p:sp>
        <p:nvSpPr>
          <p:cNvPr id="21" name="Textfeld 20"/>
          <p:cNvSpPr txBox="1"/>
          <p:nvPr/>
        </p:nvSpPr>
        <p:spPr>
          <a:xfrm>
            <a:off x="25943" y="4032383"/>
            <a:ext cx="8381213" cy="1209675"/>
          </a:xfrm>
          <a:prstGeom prst="rect">
            <a:avLst/>
          </a:prstGeom>
          <a:noFill/>
          <a:ln>
            <a:noFill/>
          </a:ln>
        </p:spPr>
        <p:txBody>
          <a:bodyPr vert="horz" wrap="square" lIns="81646" tIns="40823" rIns="81646" bIns="40823" anchorCtr="0" compatLnSpc="0">
            <a:spAutoFit/>
          </a:bodyPr>
          <a:lstStyle/>
          <a:p>
            <a:r>
              <a:rPr lang="de-DE" dirty="0"/>
              <a:t>Umgekehrt zum </a:t>
            </a:r>
            <a:r>
              <a:rPr lang="de-DE" dirty="0" err="1"/>
              <a:t>Keynesianischen</a:t>
            </a:r>
            <a:r>
              <a:rPr lang="de-DE" dirty="0"/>
              <a:t> Modell geht man in der Neoklassik von der </a:t>
            </a:r>
            <a:r>
              <a:rPr lang="de-DE" b="1" dirty="0"/>
              <a:t>Angebotsseite Y</a:t>
            </a:r>
            <a:r>
              <a:rPr lang="de-DE" b="1" baseline="30000" dirty="0"/>
              <a:t>S </a:t>
            </a:r>
            <a:r>
              <a:rPr lang="de-DE" dirty="0"/>
              <a:t>aus und nimmt an, dass diese das Produktionsniveau der Volkswirtschaft bestimmt und es zum Ausgleich von Angebot und Nachfrage (</a:t>
            </a:r>
            <a:r>
              <a:rPr lang="de-DE" b="1" dirty="0"/>
              <a:t>Y</a:t>
            </a:r>
            <a:r>
              <a:rPr lang="de-DE" b="1" baseline="30000" dirty="0"/>
              <a:t>S</a:t>
            </a:r>
            <a:r>
              <a:rPr lang="de-DE" b="1" dirty="0"/>
              <a:t>=Y</a:t>
            </a:r>
            <a:r>
              <a:rPr lang="de-DE" b="1" baseline="30000" dirty="0"/>
              <a:t>D</a:t>
            </a:r>
            <a:r>
              <a:rPr lang="de-DE" dirty="0"/>
              <a:t>) dadurch kommt, dass diesmal die Nachfrage dem Angebot folgt</a:t>
            </a:r>
            <a:endParaRPr lang="en-US" altLang="en-US" sz="2000" dirty="0"/>
          </a:p>
        </p:txBody>
      </p:sp>
      <p:sp>
        <p:nvSpPr>
          <p:cNvPr id="23" name="Rechteck 22">
            <a:extLst>
              <a:ext uri="{FF2B5EF4-FFF2-40B4-BE49-F238E27FC236}">
                <a16:creationId xmlns:a16="http://schemas.microsoft.com/office/drawing/2014/main" id="{536981DC-2C16-48EB-8B66-C1068431B63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35" name="Gruppieren 34">
            <a:extLst>
              <a:ext uri="{FF2B5EF4-FFF2-40B4-BE49-F238E27FC236}">
                <a16:creationId xmlns:a16="http://schemas.microsoft.com/office/drawing/2014/main" id="{2DC102A9-70FD-49C1-8FFC-1241968FA392}"/>
              </a:ext>
            </a:extLst>
          </p:cNvPr>
          <p:cNvGrpSpPr/>
          <p:nvPr/>
        </p:nvGrpSpPr>
        <p:grpSpPr>
          <a:xfrm>
            <a:off x="2745653" y="1297320"/>
            <a:ext cx="7088040" cy="2979720"/>
            <a:chOff x="2745653" y="1297320"/>
            <a:chExt cx="7088040" cy="2979720"/>
          </a:xfrm>
        </p:grpSpPr>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30F02F9B-9771-4A0A-B15E-1DC1285603F3}"/>
                    </a:ext>
                  </a:extLst>
                </p14:cNvPr>
                <p14:cNvContentPartPr/>
                <p14:nvPr/>
              </p14:nvContentPartPr>
              <p14:xfrm>
                <a:off x="2745653" y="1357440"/>
                <a:ext cx="5409000" cy="2653920"/>
              </p14:xfrm>
            </p:contentPart>
          </mc:Choice>
          <mc:Fallback>
            <p:pic>
              <p:nvPicPr>
                <p:cNvPr id="2" name="Freihand 1">
                  <a:extLst>
                    <a:ext uri="{FF2B5EF4-FFF2-40B4-BE49-F238E27FC236}">
                      <a16:creationId xmlns:a16="http://schemas.microsoft.com/office/drawing/2014/main" id="{30F02F9B-9771-4A0A-B15E-1DC1285603F3}"/>
                    </a:ext>
                  </a:extLst>
                </p:cNvPr>
                <p:cNvPicPr/>
                <p:nvPr/>
              </p:nvPicPr>
              <p:blipFill>
                <a:blip r:embed="rId4"/>
                <a:stretch>
                  <a:fillRect/>
                </a:stretch>
              </p:blipFill>
              <p:spPr>
                <a:xfrm>
                  <a:off x="2741333" y="1353120"/>
                  <a:ext cx="5417640" cy="266256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5" name="Freihand 4">
                  <a:extLst>
                    <a:ext uri="{FF2B5EF4-FFF2-40B4-BE49-F238E27FC236}">
                      <a16:creationId xmlns:a16="http://schemas.microsoft.com/office/drawing/2014/main" id="{5890822F-52D0-4A60-AFF8-A88C7DA71577}"/>
                    </a:ext>
                  </a:extLst>
                </p14:cNvPr>
                <p14:cNvContentPartPr/>
                <p14:nvPr/>
              </p14:nvContentPartPr>
              <p14:xfrm>
                <a:off x="5521613" y="1715640"/>
                <a:ext cx="731160" cy="705240"/>
              </p14:xfrm>
            </p:contentPart>
          </mc:Choice>
          <mc:Fallback>
            <p:pic>
              <p:nvPicPr>
                <p:cNvPr id="5" name="Freihand 4">
                  <a:extLst>
                    <a:ext uri="{FF2B5EF4-FFF2-40B4-BE49-F238E27FC236}">
                      <a16:creationId xmlns:a16="http://schemas.microsoft.com/office/drawing/2014/main" id="{5890822F-52D0-4A60-AFF8-A88C7DA71577}"/>
                    </a:ext>
                  </a:extLst>
                </p:cNvPr>
                <p:cNvPicPr/>
                <p:nvPr/>
              </p:nvPicPr>
              <p:blipFill>
                <a:blip r:embed="rId6"/>
                <a:stretch>
                  <a:fillRect/>
                </a:stretch>
              </p:blipFill>
              <p:spPr>
                <a:xfrm>
                  <a:off x="5517293" y="1711320"/>
                  <a:ext cx="739800" cy="71388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16" name="Freihand 15">
                  <a:extLst>
                    <a:ext uri="{FF2B5EF4-FFF2-40B4-BE49-F238E27FC236}">
                      <a16:creationId xmlns:a16="http://schemas.microsoft.com/office/drawing/2014/main" id="{A6094D18-6119-4BB3-AEEB-82776E3AB5B4}"/>
                    </a:ext>
                  </a:extLst>
                </p14:cNvPr>
                <p14:cNvContentPartPr/>
                <p14:nvPr/>
              </p14:nvContentPartPr>
              <p14:xfrm>
                <a:off x="5427293" y="2001120"/>
                <a:ext cx="335880" cy="538920"/>
              </p14:xfrm>
            </p:contentPart>
          </mc:Choice>
          <mc:Fallback>
            <p:pic>
              <p:nvPicPr>
                <p:cNvPr id="16" name="Freihand 15">
                  <a:extLst>
                    <a:ext uri="{FF2B5EF4-FFF2-40B4-BE49-F238E27FC236}">
                      <a16:creationId xmlns:a16="http://schemas.microsoft.com/office/drawing/2014/main" id="{A6094D18-6119-4BB3-AEEB-82776E3AB5B4}"/>
                    </a:ext>
                  </a:extLst>
                </p:cNvPr>
                <p:cNvPicPr/>
                <p:nvPr/>
              </p:nvPicPr>
              <p:blipFill>
                <a:blip r:embed="rId8"/>
                <a:stretch>
                  <a:fillRect/>
                </a:stretch>
              </p:blipFill>
              <p:spPr>
                <a:xfrm>
                  <a:off x="5422973" y="1996800"/>
                  <a:ext cx="344520" cy="54756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17" name="Freihand 16">
                  <a:extLst>
                    <a:ext uri="{FF2B5EF4-FFF2-40B4-BE49-F238E27FC236}">
                      <a16:creationId xmlns:a16="http://schemas.microsoft.com/office/drawing/2014/main" id="{B34801FD-CA92-4A73-956C-89B6B45B9A64}"/>
                    </a:ext>
                  </a:extLst>
                </p14:cNvPr>
                <p14:cNvContentPartPr/>
                <p14:nvPr/>
              </p14:nvContentPartPr>
              <p14:xfrm>
                <a:off x="6561293" y="1598280"/>
                <a:ext cx="133200" cy="225000"/>
              </p14:xfrm>
            </p:contentPart>
          </mc:Choice>
          <mc:Fallback>
            <p:pic>
              <p:nvPicPr>
                <p:cNvPr id="17" name="Freihand 16">
                  <a:extLst>
                    <a:ext uri="{FF2B5EF4-FFF2-40B4-BE49-F238E27FC236}">
                      <a16:creationId xmlns:a16="http://schemas.microsoft.com/office/drawing/2014/main" id="{B34801FD-CA92-4A73-956C-89B6B45B9A64}"/>
                    </a:ext>
                  </a:extLst>
                </p:cNvPr>
                <p:cNvPicPr/>
                <p:nvPr/>
              </p:nvPicPr>
              <p:blipFill>
                <a:blip r:embed="rId10"/>
                <a:stretch>
                  <a:fillRect/>
                </a:stretch>
              </p:blipFill>
              <p:spPr>
                <a:xfrm>
                  <a:off x="6556973" y="1593960"/>
                  <a:ext cx="141840" cy="23364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18" name="Freihand 17">
                  <a:extLst>
                    <a:ext uri="{FF2B5EF4-FFF2-40B4-BE49-F238E27FC236}">
                      <a16:creationId xmlns:a16="http://schemas.microsoft.com/office/drawing/2014/main" id="{D3756F15-A6C1-418D-8A2B-47DF245938BC}"/>
                    </a:ext>
                  </a:extLst>
                </p14:cNvPr>
                <p14:cNvContentPartPr/>
                <p14:nvPr/>
              </p14:nvContentPartPr>
              <p14:xfrm>
                <a:off x="6639053" y="1563360"/>
                <a:ext cx="606600" cy="322560"/>
              </p14:xfrm>
            </p:contentPart>
          </mc:Choice>
          <mc:Fallback>
            <p:pic>
              <p:nvPicPr>
                <p:cNvPr id="18" name="Freihand 17">
                  <a:extLst>
                    <a:ext uri="{FF2B5EF4-FFF2-40B4-BE49-F238E27FC236}">
                      <a16:creationId xmlns:a16="http://schemas.microsoft.com/office/drawing/2014/main" id="{D3756F15-A6C1-418D-8A2B-47DF245938BC}"/>
                    </a:ext>
                  </a:extLst>
                </p:cNvPr>
                <p:cNvPicPr/>
                <p:nvPr/>
              </p:nvPicPr>
              <p:blipFill>
                <a:blip r:embed="rId12"/>
                <a:stretch>
                  <a:fillRect/>
                </a:stretch>
              </p:blipFill>
              <p:spPr>
                <a:xfrm>
                  <a:off x="6634733" y="1559040"/>
                  <a:ext cx="615240" cy="33120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22" name="Freihand 21">
                  <a:extLst>
                    <a:ext uri="{FF2B5EF4-FFF2-40B4-BE49-F238E27FC236}">
                      <a16:creationId xmlns:a16="http://schemas.microsoft.com/office/drawing/2014/main" id="{CEFF777C-55E4-4BFF-BC0F-9B2B85D3B16B}"/>
                    </a:ext>
                  </a:extLst>
                </p14:cNvPr>
                <p14:cNvContentPartPr/>
                <p14:nvPr/>
              </p14:nvContentPartPr>
              <p14:xfrm>
                <a:off x="7183373" y="1604040"/>
                <a:ext cx="187200" cy="127440"/>
              </p14:xfrm>
            </p:contentPart>
          </mc:Choice>
          <mc:Fallback>
            <p:pic>
              <p:nvPicPr>
                <p:cNvPr id="22" name="Freihand 21">
                  <a:extLst>
                    <a:ext uri="{FF2B5EF4-FFF2-40B4-BE49-F238E27FC236}">
                      <a16:creationId xmlns:a16="http://schemas.microsoft.com/office/drawing/2014/main" id="{CEFF777C-55E4-4BFF-BC0F-9B2B85D3B16B}"/>
                    </a:ext>
                  </a:extLst>
                </p:cNvPr>
                <p:cNvPicPr/>
                <p:nvPr/>
              </p:nvPicPr>
              <p:blipFill>
                <a:blip r:embed="rId14"/>
                <a:stretch>
                  <a:fillRect/>
                </a:stretch>
              </p:blipFill>
              <p:spPr>
                <a:xfrm>
                  <a:off x="7179053" y="1599720"/>
                  <a:ext cx="19584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24" name="Freihand 23">
                  <a:extLst>
                    <a:ext uri="{FF2B5EF4-FFF2-40B4-BE49-F238E27FC236}">
                      <a16:creationId xmlns:a16="http://schemas.microsoft.com/office/drawing/2014/main" id="{3C7DB38E-C50A-4F5E-B501-0087731398CA}"/>
                    </a:ext>
                  </a:extLst>
                </p14:cNvPr>
                <p14:cNvContentPartPr/>
                <p14:nvPr/>
              </p14:nvContentPartPr>
              <p14:xfrm>
                <a:off x="7427093" y="1686840"/>
                <a:ext cx="23400" cy="28440"/>
              </p14:xfrm>
            </p:contentPart>
          </mc:Choice>
          <mc:Fallback>
            <p:pic>
              <p:nvPicPr>
                <p:cNvPr id="24" name="Freihand 23">
                  <a:extLst>
                    <a:ext uri="{FF2B5EF4-FFF2-40B4-BE49-F238E27FC236}">
                      <a16:creationId xmlns:a16="http://schemas.microsoft.com/office/drawing/2014/main" id="{3C7DB38E-C50A-4F5E-B501-0087731398CA}"/>
                    </a:ext>
                  </a:extLst>
                </p:cNvPr>
                <p:cNvPicPr/>
                <p:nvPr/>
              </p:nvPicPr>
              <p:blipFill>
                <a:blip r:embed="rId16"/>
                <a:stretch>
                  <a:fillRect/>
                </a:stretch>
              </p:blipFill>
              <p:spPr>
                <a:xfrm>
                  <a:off x="7422773" y="1682520"/>
                  <a:ext cx="32040" cy="3708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25" name="Freihand 24">
                  <a:extLst>
                    <a:ext uri="{FF2B5EF4-FFF2-40B4-BE49-F238E27FC236}">
                      <a16:creationId xmlns:a16="http://schemas.microsoft.com/office/drawing/2014/main" id="{67F0681E-83F2-4651-9E44-C3A81E1E3C1B}"/>
                    </a:ext>
                  </a:extLst>
                </p14:cNvPr>
                <p14:cNvContentPartPr/>
                <p14:nvPr/>
              </p14:nvContentPartPr>
              <p14:xfrm>
                <a:off x="7413053" y="1576320"/>
                <a:ext cx="631800" cy="155160"/>
              </p14:xfrm>
            </p:contentPart>
          </mc:Choice>
          <mc:Fallback>
            <p:pic>
              <p:nvPicPr>
                <p:cNvPr id="25" name="Freihand 24">
                  <a:extLst>
                    <a:ext uri="{FF2B5EF4-FFF2-40B4-BE49-F238E27FC236}">
                      <a16:creationId xmlns:a16="http://schemas.microsoft.com/office/drawing/2014/main" id="{67F0681E-83F2-4651-9E44-C3A81E1E3C1B}"/>
                    </a:ext>
                  </a:extLst>
                </p:cNvPr>
                <p:cNvPicPr/>
                <p:nvPr/>
              </p:nvPicPr>
              <p:blipFill>
                <a:blip r:embed="rId18"/>
                <a:stretch>
                  <a:fillRect/>
                </a:stretch>
              </p:blipFill>
              <p:spPr>
                <a:xfrm>
                  <a:off x="7408733" y="1572000"/>
                  <a:ext cx="64044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26" name="Freihand 25">
                  <a:extLst>
                    <a:ext uri="{FF2B5EF4-FFF2-40B4-BE49-F238E27FC236}">
                      <a16:creationId xmlns:a16="http://schemas.microsoft.com/office/drawing/2014/main" id="{FBCD55B8-9CE3-421B-9D2A-1BB749F30DBF}"/>
                    </a:ext>
                  </a:extLst>
                </p14:cNvPr>
                <p14:cNvContentPartPr/>
                <p14:nvPr/>
              </p14:nvContentPartPr>
              <p14:xfrm>
                <a:off x="8089493" y="1566960"/>
                <a:ext cx="397080" cy="413280"/>
              </p14:xfrm>
            </p:contentPart>
          </mc:Choice>
          <mc:Fallback>
            <p:pic>
              <p:nvPicPr>
                <p:cNvPr id="26" name="Freihand 25">
                  <a:extLst>
                    <a:ext uri="{FF2B5EF4-FFF2-40B4-BE49-F238E27FC236}">
                      <a16:creationId xmlns:a16="http://schemas.microsoft.com/office/drawing/2014/main" id="{FBCD55B8-9CE3-421B-9D2A-1BB749F30DBF}"/>
                    </a:ext>
                  </a:extLst>
                </p:cNvPr>
                <p:cNvPicPr/>
                <p:nvPr/>
              </p:nvPicPr>
              <p:blipFill>
                <a:blip r:embed="rId20"/>
                <a:stretch>
                  <a:fillRect/>
                </a:stretch>
              </p:blipFill>
              <p:spPr>
                <a:xfrm>
                  <a:off x="8085173" y="1562640"/>
                  <a:ext cx="405720" cy="42192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27" name="Freihand 26">
                  <a:extLst>
                    <a:ext uri="{FF2B5EF4-FFF2-40B4-BE49-F238E27FC236}">
                      <a16:creationId xmlns:a16="http://schemas.microsoft.com/office/drawing/2014/main" id="{359ACF13-BB36-49DC-B010-49D9D680F5A1}"/>
                    </a:ext>
                  </a:extLst>
                </p14:cNvPr>
                <p14:cNvContentPartPr/>
                <p14:nvPr/>
              </p14:nvContentPartPr>
              <p14:xfrm>
                <a:off x="8494133" y="1536360"/>
                <a:ext cx="20520" cy="32760"/>
              </p14:xfrm>
            </p:contentPart>
          </mc:Choice>
          <mc:Fallback>
            <p:pic>
              <p:nvPicPr>
                <p:cNvPr id="27" name="Freihand 26">
                  <a:extLst>
                    <a:ext uri="{FF2B5EF4-FFF2-40B4-BE49-F238E27FC236}">
                      <a16:creationId xmlns:a16="http://schemas.microsoft.com/office/drawing/2014/main" id="{359ACF13-BB36-49DC-B010-49D9D680F5A1}"/>
                    </a:ext>
                  </a:extLst>
                </p:cNvPr>
                <p:cNvPicPr/>
                <p:nvPr/>
              </p:nvPicPr>
              <p:blipFill>
                <a:blip r:embed="rId22"/>
                <a:stretch>
                  <a:fillRect/>
                </a:stretch>
              </p:blipFill>
              <p:spPr>
                <a:xfrm>
                  <a:off x="8489813" y="1532040"/>
                  <a:ext cx="2916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28" name="Freihand 27">
                  <a:extLst>
                    <a:ext uri="{FF2B5EF4-FFF2-40B4-BE49-F238E27FC236}">
                      <a16:creationId xmlns:a16="http://schemas.microsoft.com/office/drawing/2014/main" id="{8D9BCF64-006E-4B66-B221-5BA7E32334D7}"/>
                    </a:ext>
                  </a:extLst>
                </p14:cNvPr>
                <p14:cNvContentPartPr/>
                <p14:nvPr/>
              </p14:nvContentPartPr>
              <p14:xfrm>
                <a:off x="8556773" y="1440960"/>
                <a:ext cx="163800" cy="259200"/>
              </p14:xfrm>
            </p:contentPart>
          </mc:Choice>
          <mc:Fallback>
            <p:pic>
              <p:nvPicPr>
                <p:cNvPr id="28" name="Freihand 27">
                  <a:extLst>
                    <a:ext uri="{FF2B5EF4-FFF2-40B4-BE49-F238E27FC236}">
                      <a16:creationId xmlns:a16="http://schemas.microsoft.com/office/drawing/2014/main" id="{8D9BCF64-006E-4B66-B221-5BA7E32334D7}"/>
                    </a:ext>
                  </a:extLst>
                </p:cNvPr>
                <p:cNvPicPr/>
                <p:nvPr/>
              </p:nvPicPr>
              <p:blipFill>
                <a:blip r:embed="rId24"/>
                <a:stretch>
                  <a:fillRect/>
                </a:stretch>
              </p:blipFill>
              <p:spPr>
                <a:xfrm>
                  <a:off x="8552453" y="1436640"/>
                  <a:ext cx="172440" cy="26784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29" name="Freihand 28">
                  <a:extLst>
                    <a:ext uri="{FF2B5EF4-FFF2-40B4-BE49-F238E27FC236}">
                      <a16:creationId xmlns:a16="http://schemas.microsoft.com/office/drawing/2014/main" id="{97FAB4CE-3D39-41AF-BDC5-ADA4587EB1DF}"/>
                    </a:ext>
                  </a:extLst>
                </p14:cNvPr>
                <p14:cNvContentPartPr/>
                <p14:nvPr/>
              </p14:nvContentPartPr>
              <p14:xfrm>
                <a:off x="8706173" y="1581720"/>
                <a:ext cx="445680" cy="293760"/>
              </p14:xfrm>
            </p:contentPart>
          </mc:Choice>
          <mc:Fallback>
            <p:pic>
              <p:nvPicPr>
                <p:cNvPr id="29" name="Freihand 28">
                  <a:extLst>
                    <a:ext uri="{FF2B5EF4-FFF2-40B4-BE49-F238E27FC236}">
                      <a16:creationId xmlns:a16="http://schemas.microsoft.com/office/drawing/2014/main" id="{97FAB4CE-3D39-41AF-BDC5-ADA4587EB1DF}"/>
                    </a:ext>
                  </a:extLst>
                </p:cNvPr>
                <p:cNvPicPr/>
                <p:nvPr/>
              </p:nvPicPr>
              <p:blipFill>
                <a:blip r:embed="rId26"/>
                <a:stretch>
                  <a:fillRect/>
                </a:stretch>
              </p:blipFill>
              <p:spPr>
                <a:xfrm>
                  <a:off x="8701853" y="1577400"/>
                  <a:ext cx="454320" cy="30240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30" name="Freihand 29">
                  <a:extLst>
                    <a:ext uri="{FF2B5EF4-FFF2-40B4-BE49-F238E27FC236}">
                      <a16:creationId xmlns:a16="http://schemas.microsoft.com/office/drawing/2014/main" id="{5F615CCA-59C9-4DC0-8143-A1D8461B252B}"/>
                    </a:ext>
                  </a:extLst>
                </p14:cNvPr>
                <p14:cNvContentPartPr/>
                <p14:nvPr/>
              </p14:nvContentPartPr>
              <p14:xfrm>
                <a:off x="9148253" y="1534560"/>
                <a:ext cx="27360" cy="86760"/>
              </p14:xfrm>
            </p:contentPart>
          </mc:Choice>
          <mc:Fallback>
            <p:pic>
              <p:nvPicPr>
                <p:cNvPr id="30" name="Freihand 29">
                  <a:extLst>
                    <a:ext uri="{FF2B5EF4-FFF2-40B4-BE49-F238E27FC236}">
                      <a16:creationId xmlns:a16="http://schemas.microsoft.com/office/drawing/2014/main" id="{5F615CCA-59C9-4DC0-8143-A1D8461B252B}"/>
                    </a:ext>
                  </a:extLst>
                </p:cNvPr>
                <p:cNvPicPr/>
                <p:nvPr/>
              </p:nvPicPr>
              <p:blipFill>
                <a:blip r:embed="rId28"/>
                <a:stretch>
                  <a:fillRect/>
                </a:stretch>
              </p:blipFill>
              <p:spPr>
                <a:xfrm>
                  <a:off x="9143933" y="1530240"/>
                  <a:ext cx="3600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31" name="Freihand 30">
                  <a:extLst>
                    <a:ext uri="{FF2B5EF4-FFF2-40B4-BE49-F238E27FC236}">
                      <a16:creationId xmlns:a16="http://schemas.microsoft.com/office/drawing/2014/main" id="{E903D3C0-1E03-43BC-A1DD-601E5B1E7511}"/>
                    </a:ext>
                  </a:extLst>
                </p14:cNvPr>
                <p14:cNvContentPartPr/>
                <p14:nvPr/>
              </p14:nvContentPartPr>
              <p14:xfrm>
                <a:off x="9227093" y="1471560"/>
                <a:ext cx="529920" cy="217440"/>
              </p14:xfrm>
            </p:contentPart>
          </mc:Choice>
          <mc:Fallback>
            <p:pic>
              <p:nvPicPr>
                <p:cNvPr id="31" name="Freihand 30">
                  <a:extLst>
                    <a:ext uri="{FF2B5EF4-FFF2-40B4-BE49-F238E27FC236}">
                      <a16:creationId xmlns:a16="http://schemas.microsoft.com/office/drawing/2014/main" id="{E903D3C0-1E03-43BC-A1DD-601E5B1E7511}"/>
                    </a:ext>
                  </a:extLst>
                </p:cNvPr>
                <p:cNvPicPr/>
                <p:nvPr/>
              </p:nvPicPr>
              <p:blipFill>
                <a:blip r:embed="rId30"/>
                <a:stretch>
                  <a:fillRect/>
                </a:stretch>
              </p:blipFill>
              <p:spPr>
                <a:xfrm>
                  <a:off x="9222773" y="1467240"/>
                  <a:ext cx="538560" cy="22608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32" name="Freihand 31">
                  <a:extLst>
                    <a:ext uri="{FF2B5EF4-FFF2-40B4-BE49-F238E27FC236}">
                      <a16:creationId xmlns:a16="http://schemas.microsoft.com/office/drawing/2014/main" id="{BA81B7AA-BDB3-4425-AB6F-A3F20B4BC0A1}"/>
                    </a:ext>
                  </a:extLst>
                </p14:cNvPr>
                <p14:cNvContentPartPr/>
                <p14:nvPr/>
              </p14:nvContentPartPr>
              <p14:xfrm>
                <a:off x="9759893" y="1297320"/>
                <a:ext cx="73800" cy="376920"/>
              </p14:xfrm>
            </p:contentPart>
          </mc:Choice>
          <mc:Fallback>
            <p:pic>
              <p:nvPicPr>
                <p:cNvPr id="32" name="Freihand 31">
                  <a:extLst>
                    <a:ext uri="{FF2B5EF4-FFF2-40B4-BE49-F238E27FC236}">
                      <a16:creationId xmlns:a16="http://schemas.microsoft.com/office/drawing/2014/main" id="{BA81B7AA-BDB3-4425-AB6F-A3F20B4BC0A1}"/>
                    </a:ext>
                  </a:extLst>
                </p:cNvPr>
                <p:cNvPicPr/>
                <p:nvPr/>
              </p:nvPicPr>
              <p:blipFill>
                <a:blip r:embed="rId32"/>
                <a:stretch>
                  <a:fillRect/>
                </a:stretch>
              </p:blipFill>
              <p:spPr>
                <a:xfrm>
                  <a:off x="9755573" y="1293000"/>
                  <a:ext cx="82440" cy="38556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34" name="Freihand 33">
                  <a:extLst>
                    <a:ext uri="{FF2B5EF4-FFF2-40B4-BE49-F238E27FC236}">
                      <a16:creationId xmlns:a16="http://schemas.microsoft.com/office/drawing/2014/main" id="{0A0B5EE3-70C1-4B2D-B5CD-2F4B41C92C3F}"/>
                    </a:ext>
                  </a:extLst>
                </p14:cNvPr>
                <p14:cNvContentPartPr/>
                <p14:nvPr/>
              </p14:nvContentPartPr>
              <p14:xfrm>
                <a:off x="3124013" y="1396320"/>
                <a:ext cx="4308120" cy="2880720"/>
              </p14:xfrm>
            </p:contentPart>
          </mc:Choice>
          <mc:Fallback>
            <p:pic>
              <p:nvPicPr>
                <p:cNvPr id="34" name="Freihand 33">
                  <a:extLst>
                    <a:ext uri="{FF2B5EF4-FFF2-40B4-BE49-F238E27FC236}">
                      <a16:creationId xmlns:a16="http://schemas.microsoft.com/office/drawing/2014/main" id="{0A0B5EE3-70C1-4B2D-B5CD-2F4B41C92C3F}"/>
                    </a:ext>
                  </a:extLst>
                </p:cNvPr>
                <p:cNvPicPr/>
                <p:nvPr/>
              </p:nvPicPr>
              <p:blipFill>
                <a:blip r:embed="rId34"/>
                <a:stretch>
                  <a:fillRect/>
                </a:stretch>
              </p:blipFill>
              <p:spPr>
                <a:xfrm>
                  <a:off x="3119693" y="1392000"/>
                  <a:ext cx="4316760" cy="28893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5">
            <p14:nvContentPartPr>
              <p14:cNvPr id="49" name="Freihand 48">
                <a:extLst>
                  <a:ext uri="{FF2B5EF4-FFF2-40B4-BE49-F238E27FC236}">
                    <a16:creationId xmlns:a16="http://schemas.microsoft.com/office/drawing/2014/main" id="{6C939687-44E0-477D-B8CB-FAC0457411B7}"/>
                  </a:ext>
                </a:extLst>
              </p14:cNvPr>
              <p14:cNvContentPartPr/>
              <p14:nvPr/>
            </p14:nvContentPartPr>
            <p14:xfrm>
              <a:off x="4295093" y="1742640"/>
              <a:ext cx="2378160" cy="1919520"/>
            </p14:xfrm>
          </p:contentPart>
        </mc:Choice>
        <mc:Fallback>
          <p:pic>
            <p:nvPicPr>
              <p:cNvPr id="49" name="Freihand 48">
                <a:extLst>
                  <a:ext uri="{FF2B5EF4-FFF2-40B4-BE49-F238E27FC236}">
                    <a16:creationId xmlns:a16="http://schemas.microsoft.com/office/drawing/2014/main" id="{6C939687-44E0-477D-B8CB-FAC0457411B7}"/>
                  </a:ext>
                </a:extLst>
              </p:cNvPr>
              <p:cNvPicPr/>
              <p:nvPr/>
            </p:nvPicPr>
            <p:blipFill>
              <a:blip r:embed="rId36"/>
              <a:stretch>
                <a:fillRect/>
              </a:stretch>
            </p:blipFill>
            <p:spPr>
              <a:xfrm>
                <a:off x="4290773" y="1738320"/>
                <a:ext cx="2386800" cy="1928160"/>
              </a:xfrm>
              <a:prstGeom prst="rect">
                <a:avLst/>
              </a:prstGeom>
            </p:spPr>
          </p:pic>
        </mc:Fallback>
      </mc:AlternateContent>
      <p:grpSp>
        <p:nvGrpSpPr>
          <p:cNvPr id="60" name="Gruppieren 59">
            <a:extLst>
              <a:ext uri="{FF2B5EF4-FFF2-40B4-BE49-F238E27FC236}">
                <a16:creationId xmlns:a16="http://schemas.microsoft.com/office/drawing/2014/main" id="{538CFCF3-856A-4C43-BAE3-F7070C04F406}"/>
              </a:ext>
            </a:extLst>
          </p:cNvPr>
          <p:cNvGrpSpPr/>
          <p:nvPr/>
        </p:nvGrpSpPr>
        <p:grpSpPr>
          <a:xfrm>
            <a:off x="1783013" y="3055920"/>
            <a:ext cx="2606040" cy="2657520"/>
            <a:chOff x="1783013" y="3055920"/>
            <a:chExt cx="2606040" cy="2657520"/>
          </a:xfrm>
        </p:grpSpPr>
        <mc:AlternateContent xmlns:mc="http://schemas.openxmlformats.org/markup-compatibility/2006">
          <mc:Choice xmlns:p14="http://schemas.microsoft.com/office/powerpoint/2010/main" Requires="p14">
            <p:contentPart p14:bwMode="auto" r:id="rId37">
              <p14:nvContentPartPr>
                <p14:cNvPr id="36" name="Freihand 35">
                  <a:extLst>
                    <a:ext uri="{FF2B5EF4-FFF2-40B4-BE49-F238E27FC236}">
                      <a16:creationId xmlns:a16="http://schemas.microsoft.com/office/drawing/2014/main" id="{02A2DF65-FC93-40B7-A208-0E199914CB3B}"/>
                    </a:ext>
                  </a:extLst>
                </p14:cNvPr>
                <p14:cNvContentPartPr/>
                <p14:nvPr/>
              </p14:nvContentPartPr>
              <p14:xfrm>
                <a:off x="4184213" y="3690240"/>
                <a:ext cx="50040" cy="60480"/>
              </p14:xfrm>
            </p:contentPart>
          </mc:Choice>
          <mc:Fallback>
            <p:pic>
              <p:nvPicPr>
                <p:cNvPr id="36" name="Freihand 35">
                  <a:extLst>
                    <a:ext uri="{FF2B5EF4-FFF2-40B4-BE49-F238E27FC236}">
                      <a16:creationId xmlns:a16="http://schemas.microsoft.com/office/drawing/2014/main" id="{02A2DF65-FC93-40B7-A208-0E199914CB3B}"/>
                    </a:ext>
                  </a:extLst>
                </p:cNvPr>
                <p:cNvPicPr/>
                <p:nvPr/>
              </p:nvPicPr>
              <p:blipFill>
                <a:blip r:embed="rId38"/>
                <a:stretch>
                  <a:fillRect/>
                </a:stretch>
              </p:blipFill>
              <p:spPr>
                <a:xfrm>
                  <a:off x="4179893" y="3685920"/>
                  <a:ext cx="5868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37" name="Freihand 36">
                  <a:extLst>
                    <a:ext uri="{FF2B5EF4-FFF2-40B4-BE49-F238E27FC236}">
                      <a16:creationId xmlns:a16="http://schemas.microsoft.com/office/drawing/2014/main" id="{E70C7A99-1085-42D8-9E19-62BF054D257D}"/>
                    </a:ext>
                  </a:extLst>
                </p14:cNvPr>
                <p14:cNvContentPartPr/>
                <p14:nvPr/>
              </p14:nvContentPartPr>
              <p14:xfrm>
                <a:off x="4035893" y="3648480"/>
                <a:ext cx="91800" cy="1600560"/>
              </p14:xfrm>
            </p:contentPart>
          </mc:Choice>
          <mc:Fallback>
            <p:pic>
              <p:nvPicPr>
                <p:cNvPr id="37" name="Freihand 36">
                  <a:extLst>
                    <a:ext uri="{FF2B5EF4-FFF2-40B4-BE49-F238E27FC236}">
                      <a16:creationId xmlns:a16="http://schemas.microsoft.com/office/drawing/2014/main" id="{E70C7A99-1085-42D8-9E19-62BF054D257D}"/>
                    </a:ext>
                  </a:extLst>
                </p:cNvPr>
                <p:cNvPicPr/>
                <p:nvPr/>
              </p:nvPicPr>
              <p:blipFill>
                <a:blip r:embed="rId40"/>
                <a:stretch>
                  <a:fillRect/>
                </a:stretch>
              </p:blipFill>
              <p:spPr>
                <a:xfrm>
                  <a:off x="4031573" y="3644160"/>
                  <a:ext cx="100440" cy="160920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38" name="Freihand 37">
                  <a:extLst>
                    <a:ext uri="{FF2B5EF4-FFF2-40B4-BE49-F238E27FC236}">
                      <a16:creationId xmlns:a16="http://schemas.microsoft.com/office/drawing/2014/main" id="{5BE9FFFD-F2A7-477C-87E8-A120893832D6}"/>
                    </a:ext>
                  </a:extLst>
                </p14:cNvPr>
                <p14:cNvContentPartPr/>
                <p14:nvPr/>
              </p14:nvContentPartPr>
              <p14:xfrm>
                <a:off x="3900893" y="5094960"/>
                <a:ext cx="282240" cy="541080"/>
              </p14:xfrm>
            </p:contentPart>
          </mc:Choice>
          <mc:Fallback>
            <p:pic>
              <p:nvPicPr>
                <p:cNvPr id="38" name="Freihand 37">
                  <a:extLst>
                    <a:ext uri="{FF2B5EF4-FFF2-40B4-BE49-F238E27FC236}">
                      <a16:creationId xmlns:a16="http://schemas.microsoft.com/office/drawing/2014/main" id="{5BE9FFFD-F2A7-477C-87E8-A120893832D6}"/>
                    </a:ext>
                  </a:extLst>
                </p:cNvPr>
                <p:cNvPicPr/>
                <p:nvPr/>
              </p:nvPicPr>
              <p:blipFill>
                <a:blip r:embed="rId42"/>
                <a:stretch>
                  <a:fillRect/>
                </a:stretch>
              </p:blipFill>
              <p:spPr>
                <a:xfrm>
                  <a:off x="3896573" y="5090640"/>
                  <a:ext cx="290880" cy="54972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40" name="Freihand 39">
                  <a:extLst>
                    <a:ext uri="{FF2B5EF4-FFF2-40B4-BE49-F238E27FC236}">
                      <a16:creationId xmlns:a16="http://schemas.microsoft.com/office/drawing/2014/main" id="{3EB8F9B0-2EC5-4777-896E-1D3A972F3637}"/>
                    </a:ext>
                  </a:extLst>
                </p14:cNvPr>
                <p14:cNvContentPartPr/>
                <p14:nvPr/>
              </p14:nvContentPartPr>
              <p14:xfrm>
                <a:off x="1983533" y="3454440"/>
                <a:ext cx="2078280" cy="79920"/>
              </p14:xfrm>
            </p:contentPart>
          </mc:Choice>
          <mc:Fallback>
            <p:pic>
              <p:nvPicPr>
                <p:cNvPr id="40" name="Freihand 39">
                  <a:extLst>
                    <a:ext uri="{FF2B5EF4-FFF2-40B4-BE49-F238E27FC236}">
                      <a16:creationId xmlns:a16="http://schemas.microsoft.com/office/drawing/2014/main" id="{3EB8F9B0-2EC5-4777-896E-1D3A972F3637}"/>
                    </a:ext>
                  </a:extLst>
                </p:cNvPr>
                <p:cNvPicPr/>
                <p:nvPr/>
              </p:nvPicPr>
              <p:blipFill>
                <a:blip r:embed="rId44"/>
                <a:stretch>
                  <a:fillRect/>
                </a:stretch>
              </p:blipFill>
              <p:spPr>
                <a:xfrm>
                  <a:off x="1979213" y="3450120"/>
                  <a:ext cx="208692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41" name="Freihand 40">
                  <a:extLst>
                    <a:ext uri="{FF2B5EF4-FFF2-40B4-BE49-F238E27FC236}">
                      <a16:creationId xmlns:a16="http://schemas.microsoft.com/office/drawing/2014/main" id="{3FB96F55-A597-48FC-8511-B00A133B28D6}"/>
                    </a:ext>
                  </a:extLst>
                </p14:cNvPr>
                <p14:cNvContentPartPr/>
                <p14:nvPr/>
              </p14:nvContentPartPr>
              <p14:xfrm>
                <a:off x="1783013" y="3294240"/>
                <a:ext cx="338760" cy="380880"/>
              </p14:xfrm>
            </p:contentPart>
          </mc:Choice>
          <mc:Fallback>
            <p:pic>
              <p:nvPicPr>
                <p:cNvPr id="41" name="Freihand 40">
                  <a:extLst>
                    <a:ext uri="{FF2B5EF4-FFF2-40B4-BE49-F238E27FC236}">
                      <a16:creationId xmlns:a16="http://schemas.microsoft.com/office/drawing/2014/main" id="{3FB96F55-A597-48FC-8511-B00A133B28D6}"/>
                    </a:ext>
                  </a:extLst>
                </p:cNvPr>
                <p:cNvPicPr/>
                <p:nvPr/>
              </p:nvPicPr>
              <p:blipFill>
                <a:blip r:embed="rId46"/>
                <a:stretch>
                  <a:fillRect/>
                </a:stretch>
              </p:blipFill>
              <p:spPr>
                <a:xfrm>
                  <a:off x="1778693" y="3289920"/>
                  <a:ext cx="347400" cy="38952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43" name="Freihand 42">
                  <a:extLst>
                    <a:ext uri="{FF2B5EF4-FFF2-40B4-BE49-F238E27FC236}">
                      <a16:creationId xmlns:a16="http://schemas.microsoft.com/office/drawing/2014/main" id="{C033C24D-39EB-47BE-A677-5AFBFE13339C}"/>
                    </a:ext>
                  </a:extLst>
                </p14:cNvPr>
                <p14:cNvContentPartPr/>
                <p14:nvPr/>
              </p14:nvContentPartPr>
              <p14:xfrm>
                <a:off x="4196093" y="5486280"/>
                <a:ext cx="192960" cy="227160"/>
              </p14:xfrm>
            </p:contentPart>
          </mc:Choice>
          <mc:Fallback>
            <p:pic>
              <p:nvPicPr>
                <p:cNvPr id="43" name="Freihand 42">
                  <a:extLst>
                    <a:ext uri="{FF2B5EF4-FFF2-40B4-BE49-F238E27FC236}">
                      <a16:creationId xmlns:a16="http://schemas.microsoft.com/office/drawing/2014/main" id="{C033C24D-39EB-47BE-A677-5AFBFE13339C}"/>
                    </a:ext>
                  </a:extLst>
                </p:cNvPr>
                <p:cNvPicPr/>
                <p:nvPr/>
              </p:nvPicPr>
              <p:blipFill>
                <a:blip r:embed="rId48"/>
                <a:stretch>
                  <a:fillRect/>
                </a:stretch>
              </p:blipFill>
              <p:spPr>
                <a:xfrm>
                  <a:off x="4191773" y="5481960"/>
                  <a:ext cx="201600" cy="23580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45" name="Freihand 44">
                  <a:extLst>
                    <a:ext uri="{FF2B5EF4-FFF2-40B4-BE49-F238E27FC236}">
                      <a16:creationId xmlns:a16="http://schemas.microsoft.com/office/drawing/2014/main" id="{11D1E9ED-6F22-4C71-8071-C32DC9F64F49}"/>
                    </a:ext>
                  </a:extLst>
                </p14:cNvPr>
                <p14:cNvContentPartPr/>
                <p14:nvPr/>
              </p14:nvContentPartPr>
              <p14:xfrm>
                <a:off x="1945373" y="3055920"/>
                <a:ext cx="202680" cy="150480"/>
              </p14:xfrm>
            </p:contentPart>
          </mc:Choice>
          <mc:Fallback>
            <p:pic>
              <p:nvPicPr>
                <p:cNvPr id="45" name="Freihand 44">
                  <a:extLst>
                    <a:ext uri="{FF2B5EF4-FFF2-40B4-BE49-F238E27FC236}">
                      <a16:creationId xmlns:a16="http://schemas.microsoft.com/office/drawing/2014/main" id="{11D1E9ED-6F22-4C71-8071-C32DC9F64F49}"/>
                    </a:ext>
                  </a:extLst>
                </p:cNvPr>
                <p:cNvPicPr/>
                <p:nvPr/>
              </p:nvPicPr>
              <p:blipFill>
                <a:blip r:embed="rId50"/>
                <a:stretch>
                  <a:fillRect/>
                </a:stretch>
              </p:blipFill>
              <p:spPr>
                <a:xfrm>
                  <a:off x="1941053" y="3051600"/>
                  <a:ext cx="21132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46" name="Freihand 45">
                  <a:extLst>
                    <a:ext uri="{FF2B5EF4-FFF2-40B4-BE49-F238E27FC236}">
                      <a16:creationId xmlns:a16="http://schemas.microsoft.com/office/drawing/2014/main" id="{57F0CF00-D719-4558-A241-24627D3DD751}"/>
                    </a:ext>
                  </a:extLst>
                </p14:cNvPr>
                <p14:cNvContentPartPr/>
                <p14:nvPr/>
              </p14:nvContentPartPr>
              <p14:xfrm>
                <a:off x="1880573" y="3098400"/>
                <a:ext cx="400320" cy="201960"/>
              </p14:xfrm>
            </p:contentPart>
          </mc:Choice>
          <mc:Fallback>
            <p:pic>
              <p:nvPicPr>
                <p:cNvPr id="46" name="Freihand 45">
                  <a:extLst>
                    <a:ext uri="{FF2B5EF4-FFF2-40B4-BE49-F238E27FC236}">
                      <a16:creationId xmlns:a16="http://schemas.microsoft.com/office/drawing/2014/main" id="{57F0CF00-D719-4558-A241-24627D3DD751}"/>
                    </a:ext>
                  </a:extLst>
                </p:cNvPr>
                <p:cNvPicPr/>
                <p:nvPr/>
              </p:nvPicPr>
              <p:blipFill>
                <a:blip r:embed="rId52"/>
                <a:stretch>
                  <a:fillRect/>
                </a:stretch>
              </p:blipFill>
              <p:spPr>
                <a:xfrm>
                  <a:off x="1876253" y="3094080"/>
                  <a:ext cx="40896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47" name="Freihand 46">
                  <a:extLst>
                    <a:ext uri="{FF2B5EF4-FFF2-40B4-BE49-F238E27FC236}">
                      <a16:creationId xmlns:a16="http://schemas.microsoft.com/office/drawing/2014/main" id="{4D6BBA85-2B54-41B4-8232-72F522DF8874}"/>
                    </a:ext>
                  </a:extLst>
                </p14:cNvPr>
                <p14:cNvContentPartPr/>
                <p14:nvPr/>
              </p14:nvContentPartPr>
              <p14:xfrm>
                <a:off x="2162093" y="3212160"/>
                <a:ext cx="137160" cy="215640"/>
              </p14:xfrm>
            </p:contentPart>
          </mc:Choice>
          <mc:Fallback>
            <p:pic>
              <p:nvPicPr>
                <p:cNvPr id="47" name="Freihand 46">
                  <a:extLst>
                    <a:ext uri="{FF2B5EF4-FFF2-40B4-BE49-F238E27FC236}">
                      <a16:creationId xmlns:a16="http://schemas.microsoft.com/office/drawing/2014/main" id="{4D6BBA85-2B54-41B4-8232-72F522DF8874}"/>
                    </a:ext>
                  </a:extLst>
                </p:cNvPr>
                <p:cNvPicPr/>
                <p:nvPr/>
              </p:nvPicPr>
              <p:blipFill>
                <a:blip r:embed="rId54"/>
                <a:stretch>
                  <a:fillRect/>
                </a:stretch>
              </p:blipFill>
              <p:spPr>
                <a:xfrm>
                  <a:off x="2157773" y="3207840"/>
                  <a:ext cx="14580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51" name="Freihand 50">
                  <a:extLst>
                    <a:ext uri="{FF2B5EF4-FFF2-40B4-BE49-F238E27FC236}">
                      <a16:creationId xmlns:a16="http://schemas.microsoft.com/office/drawing/2014/main" id="{0192DDE7-F5CD-4E8A-89B4-EDAD1B748DA9}"/>
                    </a:ext>
                  </a:extLst>
                </p14:cNvPr>
                <p14:cNvContentPartPr/>
                <p14:nvPr/>
              </p14:nvContentPartPr>
              <p14:xfrm>
                <a:off x="2501933" y="3713640"/>
                <a:ext cx="870840" cy="1461960"/>
              </p14:xfrm>
            </p:contentPart>
          </mc:Choice>
          <mc:Fallback>
            <p:pic>
              <p:nvPicPr>
                <p:cNvPr id="51" name="Freihand 50">
                  <a:extLst>
                    <a:ext uri="{FF2B5EF4-FFF2-40B4-BE49-F238E27FC236}">
                      <a16:creationId xmlns:a16="http://schemas.microsoft.com/office/drawing/2014/main" id="{0192DDE7-F5CD-4E8A-89B4-EDAD1B748DA9}"/>
                    </a:ext>
                  </a:extLst>
                </p:cNvPr>
                <p:cNvPicPr/>
                <p:nvPr/>
              </p:nvPicPr>
              <p:blipFill>
                <a:blip r:embed="rId56"/>
                <a:stretch>
                  <a:fillRect/>
                </a:stretch>
              </p:blipFill>
              <p:spPr>
                <a:xfrm>
                  <a:off x="2497613" y="3709320"/>
                  <a:ext cx="879480" cy="147060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53" name="Freihand 52">
                  <a:extLst>
                    <a:ext uri="{FF2B5EF4-FFF2-40B4-BE49-F238E27FC236}">
                      <a16:creationId xmlns:a16="http://schemas.microsoft.com/office/drawing/2014/main" id="{583BDF33-318C-43AA-A2B3-41C014996189}"/>
                    </a:ext>
                  </a:extLst>
                </p14:cNvPr>
                <p14:cNvContentPartPr/>
                <p14:nvPr/>
              </p14:nvContentPartPr>
              <p14:xfrm>
                <a:off x="1970573" y="3945120"/>
                <a:ext cx="1725120" cy="1154880"/>
              </p14:xfrm>
            </p:contentPart>
          </mc:Choice>
          <mc:Fallback>
            <p:pic>
              <p:nvPicPr>
                <p:cNvPr id="53" name="Freihand 52">
                  <a:extLst>
                    <a:ext uri="{FF2B5EF4-FFF2-40B4-BE49-F238E27FC236}">
                      <a16:creationId xmlns:a16="http://schemas.microsoft.com/office/drawing/2014/main" id="{583BDF33-318C-43AA-A2B3-41C014996189}"/>
                    </a:ext>
                  </a:extLst>
                </p:cNvPr>
                <p:cNvPicPr/>
                <p:nvPr/>
              </p:nvPicPr>
              <p:blipFill>
                <a:blip r:embed="rId58"/>
                <a:stretch>
                  <a:fillRect/>
                </a:stretch>
              </p:blipFill>
              <p:spPr>
                <a:xfrm>
                  <a:off x="1966253" y="3940800"/>
                  <a:ext cx="1733760" cy="116352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55" name="Freihand 54">
                  <a:extLst>
                    <a:ext uri="{FF2B5EF4-FFF2-40B4-BE49-F238E27FC236}">
                      <a16:creationId xmlns:a16="http://schemas.microsoft.com/office/drawing/2014/main" id="{2217EFEC-60E9-4006-A812-CC67CA8ED381}"/>
                    </a:ext>
                  </a:extLst>
                </p14:cNvPr>
                <p14:cNvContentPartPr/>
                <p14:nvPr/>
              </p14:nvContentPartPr>
              <p14:xfrm>
                <a:off x="1792013" y="5325720"/>
                <a:ext cx="165600" cy="175680"/>
              </p14:xfrm>
            </p:contentPart>
          </mc:Choice>
          <mc:Fallback>
            <p:pic>
              <p:nvPicPr>
                <p:cNvPr id="55" name="Freihand 54">
                  <a:extLst>
                    <a:ext uri="{FF2B5EF4-FFF2-40B4-BE49-F238E27FC236}">
                      <a16:creationId xmlns:a16="http://schemas.microsoft.com/office/drawing/2014/main" id="{2217EFEC-60E9-4006-A812-CC67CA8ED381}"/>
                    </a:ext>
                  </a:extLst>
                </p:cNvPr>
                <p:cNvPicPr/>
                <p:nvPr/>
              </p:nvPicPr>
              <p:blipFill>
                <a:blip r:embed="rId60"/>
                <a:stretch>
                  <a:fillRect/>
                </a:stretch>
              </p:blipFill>
              <p:spPr>
                <a:xfrm>
                  <a:off x="1787693" y="5321400"/>
                  <a:ext cx="17424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56" name="Freihand 55">
                  <a:extLst>
                    <a:ext uri="{FF2B5EF4-FFF2-40B4-BE49-F238E27FC236}">
                      <a16:creationId xmlns:a16="http://schemas.microsoft.com/office/drawing/2014/main" id="{8B9F2E8D-7788-49E3-A5CE-D8CF9E10F1D0}"/>
                    </a:ext>
                  </a:extLst>
                </p14:cNvPr>
                <p14:cNvContentPartPr/>
                <p14:nvPr/>
              </p14:nvContentPartPr>
              <p14:xfrm>
                <a:off x="1919453" y="5142840"/>
                <a:ext cx="104760" cy="147240"/>
              </p14:xfrm>
            </p:contentPart>
          </mc:Choice>
          <mc:Fallback>
            <p:pic>
              <p:nvPicPr>
                <p:cNvPr id="56" name="Freihand 55">
                  <a:extLst>
                    <a:ext uri="{FF2B5EF4-FFF2-40B4-BE49-F238E27FC236}">
                      <a16:creationId xmlns:a16="http://schemas.microsoft.com/office/drawing/2014/main" id="{8B9F2E8D-7788-49E3-A5CE-D8CF9E10F1D0}"/>
                    </a:ext>
                  </a:extLst>
                </p:cNvPr>
                <p:cNvPicPr/>
                <p:nvPr/>
              </p:nvPicPr>
              <p:blipFill>
                <a:blip r:embed="rId62"/>
                <a:stretch>
                  <a:fillRect/>
                </a:stretch>
              </p:blipFill>
              <p:spPr>
                <a:xfrm>
                  <a:off x="1915133" y="5138520"/>
                  <a:ext cx="11340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58" name="Freihand 57">
                  <a:extLst>
                    <a:ext uri="{FF2B5EF4-FFF2-40B4-BE49-F238E27FC236}">
                      <a16:creationId xmlns:a16="http://schemas.microsoft.com/office/drawing/2014/main" id="{0EECADD6-A7BD-46FF-8D3E-B649086587C5}"/>
                    </a:ext>
                  </a:extLst>
                </p14:cNvPr>
                <p14:cNvContentPartPr/>
                <p14:nvPr/>
              </p14:nvContentPartPr>
              <p14:xfrm>
                <a:off x="3297533" y="5337960"/>
                <a:ext cx="132480" cy="164520"/>
              </p14:xfrm>
            </p:contentPart>
          </mc:Choice>
          <mc:Fallback>
            <p:pic>
              <p:nvPicPr>
                <p:cNvPr id="58" name="Freihand 57">
                  <a:extLst>
                    <a:ext uri="{FF2B5EF4-FFF2-40B4-BE49-F238E27FC236}">
                      <a16:creationId xmlns:a16="http://schemas.microsoft.com/office/drawing/2014/main" id="{0EECADD6-A7BD-46FF-8D3E-B649086587C5}"/>
                    </a:ext>
                  </a:extLst>
                </p:cNvPr>
                <p:cNvPicPr/>
                <p:nvPr/>
              </p:nvPicPr>
              <p:blipFill>
                <a:blip r:embed="rId64"/>
                <a:stretch>
                  <a:fillRect/>
                </a:stretch>
              </p:blipFill>
              <p:spPr>
                <a:xfrm>
                  <a:off x="3293213" y="5333640"/>
                  <a:ext cx="14112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59" name="Freihand 58">
                  <a:extLst>
                    <a:ext uri="{FF2B5EF4-FFF2-40B4-BE49-F238E27FC236}">
                      <a16:creationId xmlns:a16="http://schemas.microsoft.com/office/drawing/2014/main" id="{9C8086CF-CA68-40A8-9C58-AF567EC65503}"/>
                    </a:ext>
                  </a:extLst>
                </p14:cNvPr>
                <p14:cNvContentPartPr/>
                <p14:nvPr/>
              </p14:nvContentPartPr>
              <p14:xfrm>
                <a:off x="3457373" y="5173080"/>
                <a:ext cx="99360" cy="183240"/>
              </p14:xfrm>
            </p:contentPart>
          </mc:Choice>
          <mc:Fallback>
            <p:pic>
              <p:nvPicPr>
                <p:cNvPr id="59" name="Freihand 58">
                  <a:extLst>
                    <a:ext uri="{FF2B5EF4-FFF2-40B4-BE49-F238E27FC236}">
                      <a16:creationId xmlns:a16="http://schemas.microsoft.com/office/drawing/2014/main" id="{9C8086CF-CA68-40A8-9C58-AF567EC65503}"/>
                    </a:ext>
                  </a:extLst>
                </p:cNvPr>
                <p:cNvPicPr/>
                <p:nvPr/>
              </p:nvPicPr>
              <p:blipFill>
                <a:blip r:embed="rId66"/>
                <a:stretch>
                  <a:fillRect/>
                </a:stretch>
              </p:blipFill>
              <p:spPr>
                <a:xfrm>
                  <a:off x="3453053" y="5168760"/>
                  <a:ext cx="108000" cy="191880"/>
                </a:xfrm>
                <a:prstGeom prst="rect">
                  <a:avLst/>
                </a:prstGeom>
              </p:spPr>
            </p:pic>
          </mc:Fallback>
        </mc:AlternateContent>
      </p:grpSp>
    </p:spTree>
    <p:extLst>
      <p:ext uri="{BB962C8B-B14F-4D97-AF65-F5344CB8AC3E}">
        <p14:creationId xmlns:p14="http://schemas.microsoft.com/office/powerpoint/2010/main" val="352246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9" grpId="0"/>
      <p:bldP spid="20"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3989146" y="9192"/>
            <a:ext cx="2505849"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Gesetz von </a:t>
            </a:r>
            <a:r>
              <a:rPr lang="de-DE" sz="2400" b="1" dirty="0" err="1"/>
              <a:t>Walras</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0" y="467316"/>
            <a:ext cx="8564880" cy="6250431"/>
          </a:xfrm>
          <a:prstGeom prst="rect">
            <a:avLst/>
          </a:prstGeom>
        </p:spPr>
      </p:pic>
      <p:sp>
        <p:nvSpPr>
          <p:cNvPr id="4" name="Rechteck 3">
            <a:extLst>
              <a:ext uri="{FF2B5EF4-FFF2-40B4-BE49-F238E27FC236}">
                <a16:creationId xmlns:a16="http://schemas.microsoft.com/office/drawing/2014/main" id="{8D700FBD-EFD0-4BF6-8D0C-748D8480D71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5" name="Freihand 4">
                <a:extLst>
                  <a:ext uri="{FF2B5EF4-FFF2-40B4-BE49-F238E27FC236}">
                    <a16:creationId xmlns:a16="http://schemas.microsoft.com/office/drawing/2014/main" id="{186D85E8-2E62-4391-A2D8-EDF7D641332D}"/>
                  </a:ext>
                </a:extLst>
              </p14:cNvPr>
              <p14:cNvContentPartPr/>
              <p14:nvPr/>
            </p14:nvContentPartPr>
            <p14:xfrm>
              <a:off x="1576013" y="784853"/>
              <a:ext cx="6183360" cy="77400"/>
            </p14:xfrm>
          </p:contentPart>
        </mc:Choice>
        <mc:Fallback>
          <p:pic>
            <p:nvPicPr>
              <p:cNvPr id="5" name="Freihand 4">
                <a:extLst>
                  <a:ext uri="{FF2B5EF4-FFF2-40B4-BE49-F238E27FC236}">
                    <a16:creationId xmlns:a16="http://schemas.microsoft.com/office/drawing/2014/main" id="{186D85E8-2E62-4391-A2D8-EDF7D641332D}"/>
                  </a:ext>
                </a:extLst>
              </p:cNvPr>
              <p:cNvPicPr/>
              <p:nvPr/>
            </p:nvPicPr>
            <p:blipFill>
              <a:blip r:embed="rId5"/>
              <a:stretch>
                <a:fillRect/>
              </a:stretch>
            </p:blipFill>
            <p:spPr>
              <a:xfrm>
                <a:off x="1571693" y="780533"/>
                <a:ext cx="619200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6" name="Freihand 5">
                <a:extLst>
                  <a:ext uri="{FF2B5EF4-FFF2-40B4-BE49-F238E27FC236}">
                    <a16:creationId xmlns:a16="http://schemas.microsoft.com/office/drawing/2014/main" id="{002C2C43-0A53-4151-85B0-3146B2776D21}"/>
                  </a:ext>
                </a:extLst>
              </p14:cNvPr>
              <p14:cNvContentPartPr/>
              <p14:nvPr/>
            </p14:nvContentPartPr>
            <p14:xfrm>
              <a:off x="5275013" y="3077333"/>
              <a:ext cx="1518120" cy="126720"/>
            </p14:xfrm>
          </p:contentPart>
        </mc:Choice>
        <mc:Fallback>
          <p:pic>
            <p:nvPicPr>
              <p:cNvPr id="6" name="Freihand 5">
                <a:extLst>
                  <a:ext uri="{FF2B5EF4-FFF2-40B4-BE49-F238E27FC236}">
                    <a16:creationId xmlns:a16="http://schemas.microsoft.com/office/drawing/2014/main" id="{002C2C43-0A53-4151-85B0-3146B2776D21}"/>
                  </a:ext>
                </a:extLst>
              </p:cNvPr>
              <p:cNvPicPr/>
              <p:nvPr/>
            </p:nvPicPr>
            <p:blipFill>
              <a:blip r:embed="rId7"/>
              <a:stretch>
                <a:fillRect/>
              </a:stretch>
            </p:blipFill>
            <p:spPr>
              <a:xfrm>
                <a:off x="5270693" y="3073013"/>
                <a:ext cx="152676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76" name="Freihand 75">
                <a:extLst>
                  <a:ext uri="{FF2B5EF4-FFF2-40B4-BE49-F238E27FC236}">
                    <a16:creationId xmlns:a16="http://schemas.microsoft.com/office/drawing/2014/main" id="{C76FBECA-E86E-44CA-A415-2DF2FF5703E6}"/>
                  </a:ext>
                </a:extLst>
              </p14:cNvPr>
              <p14:cNvContentPartPr/>
              <p14:nvPr/>
            </p14:nvContentPartPr>
            <p14:xfrm>
              <a:off x="4724933" y="4972733"/>
              <a:ext cx="3634560" cy="114480"/>
            </p14:xfrm>
          </p:contentPart>
        </mc:Choice>
        <mc:Fallback>
          <p:pic>
            <p:nvPicPr>
              <p:cNvPr id="76" name="Freihand 75">
                <a:extLst>
                  <a:ext uri="{FF2B5EF4-FFF2-40B4-BE49-F238E27FC236}">
                    <a16:creationId xmlns:a16="http://schemas.microsoft.com/office/drawing/2014/main" id="{C76FBECA-E86E-44CA-A415-2DF2FF5703E6}"/>
                  </a:ext>
                </a:extLst>
              </p:cNvPr>
              <p:cNvPicPr/>
              <p:nvPr/>
            </p:nvPicPr>
            <p:blipFill>
              <a:blip r:embed="rId9"/>
              <a:stretch>
                <a:fillRect/>
              </a:stretch>
            </p:blipFill>
            <p:spPr>
              <a:xfrm>
                <a:off x="4720613" y="4968413"/>
                <a:ext cx="3643200" cy="123120"/>
              </a:xfrm>
              <a:prstGeom prst="rect">
                <a:avLst/>
              </a:prstGeom>
            </p:spPr>
          </p:pic>
        </mc:Fallback>
      </mc:AlternateContent>
      <p:grpSp>
        <p:nvGrpSpPr>
          <p:cNvPr id="142" name="Gruppieren 141">
            <a:extLst>
              <a:ext uri="{FF2B5EF4-FFF2-40B4-BE49-F238E27FC236}">
                <a16:creationId xmlns:a16="http://schemas.microsoft.com/office/drawing/2014/main" id="{B69D9DBF-EB74-47A7-982C-A9F5B18CF2B9}"/>
              </a:ext>
            </a:extLst>
          </p:cNvPr>
          <p:cNvGrpSpPr/>
          <p:nvPr/>
        </p:nvGrpSpPr>
        <p:grpSpPr>
          <a:xfrm>
            <a:off x="7998053" y="35520"/>
            <a:ext cx="4098960" cy="3736440"/>
            <a:chOff x="7998053" y="35520"/>
            <a:chExt cx="4098960" cy="3736440"/>
          </a:xfrm>
        </p:grpSpPr>
        <mc:AlternateContent xmlns:mc="http://schemas.openxmlformats.org/markup-compatibility/2006">
          <mc:Choice xmlns:p14="http://schemas.microsoft.com/office/powerpoint/2010/main" Requires="p14">
            <p:contentPart p14:bwMode="auto" r:id="rId10">
              <p14:nvContentPartPr>
                <p14:cNvPr id="7" name="Freihand 6">
                  <a:extLst>
                    <a:ext uri="{FF2B5EF4-FFF2-40B4-BE49-F238E27FC236}">
                      <a16:creationId xmlns:a16="http://schemas.microsoft.com/office/drawing/2014/main" id="{CE35DD68-94C5-4C52-94F8-3826272D5260}"/>
                    </a:ext>
                  </a:extLst>
                </p14:cNvPr>
                <p14:cNvContentPartPr/>
                <p14:nvPr/>
              </p14:nvContentPartPr>
              <p14:xfrm>
                <a:off x="8754053" y="2736413"/>
                <a:ext cx="408960" cy="329400"/>
              </p14:xfrm>
            </p:contentPart>
          </mc:Choice>
          <mc:Fallback>
            <p:pic>
              <p:nvPicPr>
                <p:cNvPr id="7" name="Freihand 6">
                  <a:extLst>
                    <a:ext uri="{FF2B5EF4-FFF2-40B4-BE49-F238E27FC236}">
                      <a16:creationId xmlns:a16="http://schemas.microsoft.com/office/drawing/2014/main" id="{CE35DD68-94C5-4C52-94F8-3826272D5260}"/>
                    </a:ext>
                  </a:extLst>
                </p:cNvPr>
                <p:cNvPicPr/>
                <p:nvPr/>
              </p:nvPicPr>
              <p:blipFill>
                <a:blip r:embed="rId11"/>
                <a:stretch>
                  <a:fillRect/>
                </a:stretch>
              </p:blipFill>
              <p:spPr>
                <a:xfrm>
                  <a:off x="8749733" y="2732093"/>
                  <a:ext cx="417600" cy="33804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8" name="Freihand 7">
                  <a:extLst>
                    <a:ext uri="{FF2B5EF4-FFF2-40B4-BE49-F238E27FC236}">
                      <a16:creationId xmlns:a16="http://schemas.microsoft.com/office/drawing/2014/main" id="{73D13434-7C2D-44E0-9347-2A62D46D1668}"/>
                    </a:ext>
                  </a:extLst>
                </p14:cNvPr>
                <p14:cNvContentPartPr/>
                <p14:nvPr/>
              </p14:nvContentPartPr>
              <p14:xfrm>
                <a:off x="9064013" y="2596733"/>
                <a:ext cx="185400" cy="209520"/>
              </p14:xfrm>
            </p:contentPart>
          </mc:Choice>
          <mc:Fallback>
            <p:pic>
              <p:nvPicPr>
                <p:cNvPr id="8" name="Freihand 7">
                  <a:extLst>
                    <a:ext uri="{FF2B5EF4-FFF2-40B4-BE49-F238E27FC236}">
                      <a16:creationId xmlns:a16="http://schemas.microsoft.com/office/drawing/2014/main" id="{73D13434-7C2D-44E0-9347-2A62D46D1668}"/>
                    </a:ext>
                  </a:extLst>
                </p:cNvPr>
                <p:cNvPicPr/>
                <p:nvPr/>
              </p:nvPicPr>
              <p:blipFill>
                <a:blip r:embed="rId13"/>
                <a:stretch>
                  <a:fillRect/>
                </a:stretch>
              </p:blipFill>
              <p:spPr>
                <a:xfrm>
                  <a:off x="9059693" y="2592413"/>
                  <a:ext cx="19404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0" name="Freihand 9">
                  <a:extLst>
                    <a:ext uri="{FF2B5EF4-FFF2-40B4-BE49-F238E27FC236}">
                      <a16:creationId xmlns:a16="http://schemas.microsoft.com/office/drawing/2014/main" id="{61B89B97-A7E9-41C2-BE99-F4F2B72DDAC5}"/>
                    </a:ext>
                  </a:extLst>
                </p14:cNvPr>
                <p14:cNvContentPartPr/>
                <p14:nvPr/>
              </p14:nvContentPartPr>
              <p14:xfrm>
                <a:off x="9470453" y="2205413"/>
                <a:ext cx="109080" cy="160200"/>
              </p14:xfrm>
            </p:contentPart>
          </mc:Choice>
          <mc:Fallback>
            <p:pic>
              <p:nvPicPr>
                <p:cNvPr id="10" name="Freihand 9">
                  <a:extLst>
                    <a:ext uri="{FF2B5EF4-FFF2-40B4-BE49-F238E27FC236}">
                      <a16:creationId xmlns:a16="http://schemas.microsoft.com/office/drawing/2014/main" id="{61B89B97-A7E9-41C2-BE99-F4F2B72DDAC5}"/>
                    </a:ext>
                  </a:extLst>
                </p:cNvPr>
                <p:cNvPicPr/>
                <p:nvPr/>
              </p:nvPicPr>
              <p:blipFill>
                <a:blip r:embed="rId15"/>
                <a:stretch>
                  <a:fillRect/>
                </a:stretch>
              </p:blipFill>
              <p:spPr>
                <a:xfrm>
                  <a:off x="9466133" y="2201093"/>
                  <a:ext cx="11772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1" name="Freihand 10">
                  <a:extLst>
                    <a:ext uri="{FF2B5EF4-FFF2-40B4-BE49-F238E27FC236}">
                      <a16:creationId xmlns:a16="http://schemas.microsoft.com/office/drawing/2014/main" id="{4D8E4EE0-D791-4E5F-AEEC-E218F1D5F410}"/>
                    </a:ext>
                  </a:extLst>
                </p14:cNvPr>
                <p14:cNvContentPartPr/>
                <p14:nvPr/>
              </p14:nvContentPartPr>
              <p14:xfrm>
                <a:off x="9632453" y="2183813"/>
                <a:ext cx="246960" cy="126360"/>
              </p14:xfrm>
            </p:contentPart>
          </mc:Choice>
          <mc:Fallback>
            <p:pic>
              <p:nvPicPr>
                <p:cNvPr id="11" name="Freihand 10">
                  <a:extLst>
                    <a:ext uri="{FF2B5EF4-FFF2-40B4-BE49-F238E27FC236}">
                      <a16:creationId xmlns:a16="http://schemas.microsoft.com/office/drawing/2014/main" id="{4D8E4EE0-D791-4E5F-AEEC-E218F1D5F410}"/>
                    </a:ext>
                  </a:extLst>
                </p:cNvPr>
                <p:cNvPicPr/>
                <p:nvPr/>
              </p:nvPicPr>
              <p:blipFill>
                <a:blip r:embed="rId17"/>
                <a:stretch>
                  <a:fillRect/>
                </a:stretch>
              </p:blipFill>
              <p:spPr>
                <a:xfrm>
                  <a:off x="9628133" y="2179493"/>
                  <a:ext cx="25560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2" name="Freihand 11">
                  <a:extLst>
                    <a:ext uri="{FF2B5EF4-FFF2-40B4-BE49-F238E27FC236}">
                      <a16:creationId xmlns:a16="http://schemas.microsoft.com/office/drawing/2014/main" id="{349BCC84-8CF0-473E-AEE7-851BF4AB2630}"/>
                    </a:ext>
                  </a:extLst>
                </p14:cNvPr>
                <p14:cNvContentPartPr/>
                <p14:nvPr/>
              </p14:nvContentPartPr>
              <p14:xfrm>
                <a:off x="9967613" y="2252213"/>
                <a:ext cx="360" cy="360"/>
              </p14:xfrm>
            </p:contentPart>
          </mc:Choice>
          <mc:Fallback>
            <p:pic>
              <p:nvPicPr>
                <p:cNvPr id="12" name="Freihand 11">
                  <a:extLst>
                    <a:ext uri="{FF2B5EF4-FFF2-40B4-BE49-F238E27FC236}">
                      <a16:creationId xmlns:a16="http://schemas.microsoft.com/office/drawing/2014/main" id="{349BCC84-8CF0-473E-AEE7-851BF4AB2630}"/>
                    </a:ext>
                  </a:extLst>
                </p:cNvPr>
                <p:cNvPicPr/>
                <p:nvPr/>
              </p:nvPicPr>
              <p:blipFill>
                <a:blip r:embed="rId19"/>
                <a:stretch>
                  <a:fillRect/>
                </a:stretch>
              </p:blipFill>
              <p:spPr>
                <a:xfrm>
                  <a:off x="9963293" y="2247893"/>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3" name="Freihand 12">
                  <a:extLst>
                    <a:ext uri="{FF2B5EF4-FFF2-40B4-BE49-F238E27FC236}">
                      <a16:creationId xmlns:a16="http://schemas.microsoft.com/office/drawing/2014/main" id="{635B099B-78C1-402F-836C-93C7928043A1}"/>
                    </a:ext>
                  </a:extLst>
                </p14:cNvPr>
                <p14:cNvContentPartPr/>
                <p14:nvPr/>
              </p14:nvContentPartPr>
              <p14:xfrm>
                <a:off x="10170653" y="2026133"/>
                <a:ext cx="435960" cy="158760"/>
              </p14:xfrm>
            </p:contentPart>
          </mc:Choice>
          <mc:Fallback>
            <p:pic>
              <p:nvPicPr>
                <p:cNvPr id="13" name="Freihand 12">
                  <a:extLst>
                    <a:ext uri="{FF2B5EF4-FFF2-40B4-BE49-F238E27FC236}">
                      <a16:creationId xmlns:a16="http://schemas.microsoft.com/office/drawing/2014/main" id="{635B099B-78C1-402F-836C-93C7928043A1}"/>
                    </a:ext>
                  </a:extLst>
                </p:cNvPr>
                <p:cNvPicPr/>
                <p:nvPr/>
              </p:nvPicPr>
              <p:blipFill>
                <a:blip r:embed="rId21"/>
                <a:stretch>
                  <a:fillRect/>
                </a:stretch>
              </p:blipFill>
              <p:spPr>
                <a:xfrm>
                  <a:off x="10166333" y="2021813"/>
                  <a:ext cx="44460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4" name="Freihand 13">
                  <a:extLst>
                    <a:ext uri="{FF2B5EF4-FFF2-40B4-BE49-F238E27FC236}">
                      <a16:creationId xmlns:a16="http://schemas.microsoft.com/office/drawing/2014/main" id="{D516F1D7-CBFF-4D98-B1B2-305551E1B262}"/>
                    </a:ext>
                  </a:extLst>
                </p14:cNvPr>
                <p14:cNvContentPartPr/>
                <p14:nvPr/>
              </p14:nvContentPartPr>
              <p14:xfrm>
                <a:off x="10649453" y="1998053"/>
                <a:ext cx="103320" cy="41400"/>
              </p14:xfrm>
            </p:contentPart>
          </mc:Choice>
          <mc:Fallback>
            <p:pic>
              <p:nvPicPr>
                <p:cNvPr id="14" name="Freihand 13">
                  <a:extLst>
                    <a:ext uri="{FF2B5EF4-FFF2-40B4-BE49-F238E27FC236}">
                      <a16:creationId xmlns:a16="http://schemas.microsoft.com/office/drawing/2014/main" id="{D516F1D7-CBFF-4D98-B1B2-305551E1B262}"/>
                    </a:ext>
                  </a:extLst>
                </p:cNvPr>
                <p:cNvPicPr/>
                <p:nvPr/>
              </p:nvPicPr>
              <p:blipFill>
                <a:blip r:embed="rId23"/>
                <a:stretch>
                  <a:fillRect/>
                </a:stretch>
              </p:blipFill>
              <p:spPr>
                <a:xfrm>
                  <a:off x="10645133" y="1993733"/>
                  <a:ext cx="111960" cy="500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6" name="Freihand 15">
                  <a:extLst>
                    <a:ext uri="{FF2B5EF4-FFF2-40B4-BE49-F238E27FC236}">
                      <a16:creationId xmlns:a16="http://schemas.microsoft.com/office/drawing/2014/main" id="{811B6BFF-961A-4656-99CA-27A6E7B85BDC}"/>
                    </a:ext>
                  </a:extLst>
                </p14:cNvPr>
                <p14:cNvContentPartPr/>
                <p14:nvPr/>
              </p14:nvContentPartPr>
              <p14:xfrm>
                <a:off x="9755213" y="2488733"/>
                <a:ext cx="150840" cy="133200"/>
              </p14:xfrm>
            </p:contentPart>
          </mc:Choice>
          <mc:Fallback>
            <p:pic>
              <p:nvPicPr>
                <p:cNvPr id="16" name="Freihand 15">
                  <a:extLst>
                    <a:ext uri="{FF2B5EF4-FFF2-40B4-BE49-F238E27FC236}">
                      <a16:creationId xmlns:a16="http://schemas.microsoft.com/office/drawing/2014/main" id="{811B6BFF-961A-4656-99CA-27A6E7B85BDC}"/>
                    </a:ext>
                  </a:extLst>
                </p:cNvPr>
                <p:cNvPicPr/>
                <p:nvPr/>
              </p:nvPicPr>
              <p:blipFill>
                <a:blip r:embed="rId25"/>
                <a:stretch>
                  <a:fillRect/>
                </a:stretch>
              </p:blipFill>
              <p:spPr>
                <a:xfrm>
                  <a:off x="9750893" y="2484413"/>
                  <a:ext cx="15948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7" name="Freihand 16">
                  <a:extLst>
                    <a:ext uri="{FF2B5EF4-FFF2-40B4-BE49-F238E27FC236}">
                      <a16:creationId xmlns:a16="http://schemas.microsoft.com/office/drawing/2014/main" id="{176D9908-8D52-4EEA-8826-30CC7F166A72}"/>
                    </a:ext>
                  </a:extLst>
                </p14:cNvPr>
                <p14:cNvContentPartPr/>
                <p14:nvPr/>
              </p14:nvContentPartPr>
              <p14:xfrm>
                <a:off x="9949973" y="2463173"/>
                <a:ext cx="89640" cy="46440"/>
              </p14:xfrm>
            </p:contentPart>
          </mc:Choice>
          <mc:Fallback>
            <p:pic>
              <p:nvPicPr>
                <p:cNvPr id="17" name="Freihand 16">
                  <a:extLst>
                    <a:ext uri="{FF2B5EF4-FFF2-40B4-BE49-F238E27FC236}">
                      <a16:creationId xmlns:a16="http://schemas.microsoft.com/office/drawing/2014/main" id="{176D9908-8D52-4EEA-8826-30CC7F166A72}"/>
                    </a:ext>
                  </a:extLst>
                </p:cNvPr>
                <p:cNvPicPr/>
                <p:nvPr/>
              </p:nvPicPr>
              <p:blipFill>
                <a:blip r:embed="rId27"/>
                <a:stretch>
                  <a:fillRect/>
                </a:stretch>
              </p:blipFill>
              <p:spPr>
                <a:xfrm>
                  <a:off x="9945653" y="2458853"/>
                  <a:ext cx="9828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8" name="Freihand 17">
                  <a:extLst>
                    <a:ext uri="{FF2B5EF4-FFF2-40B4-BE49-F238E27FC236}">
                      <a16:creationId xmlns:a16="http://schemas.microsoft.com/office/drawing/2014/main" id="{B6981E9C-7483-4E2F-A9BB-950C84FCCAAA}"/>
                    </a:ext>
                  </a:extLst>
                </p14:cNvPr>
                <p14:cNvContentPartPr/>
                <p14:nvPr/>
              </p14:nvContentPartPr>
              <p14:xfrm>
                <a:off x="10175333" y="2346893"/>
                <a:ext cx="49320" cy="122040"/>
              </p14:xfrm>
            </p:contentPart>
          </mc:Choice>
          <mc:Fallback>
            <p:pic>
              <p:nvPicPr>
                <p:cNvPr id="18" name="Freihand 17">
                  <a:extLst>
                    <a:ext uri="{FF2B5EF4-FFF2-40B4-BE49-F238E27FC236}">
                      <a16:creationId xmlns:a16="http://schemas.microsoft.com/office/drawing/2014/main" id="{B6981E9C-7483-4E2F-A9BB-950C84FCCAAA}"/>
                    </a:ext>
                  </a:extLst>
                </p:cNvPr>
                <p:cNvPicPr/>
                <p:nvPr/>
              </p:nvPicPr>
              <p:blipFill>
                <a:blip r:embed="rId29"/>
                <a:stretch>
                  <a:fillRect/>
                </a:stretch>
              </p:blipFill>
              <p:spPr>
                <a:xfrm>
                  <a:off x="10171013" y="2342573"/>
                  <a:ext cx="5796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9" name="Freihand 18">
                  <a:extLst>
                    <a:ext uri="{FF2B5EF4-FFF2-40B4-BE49-F238E27FC236}">
                      <a16:creationId xmlns:a16="http://schemas.microsoft.com/office/drawing/2014/main" id="{3C004D9F-2661-48F8-98D8-3E4E6FB08B01}"/>
                    </a:ext>
                  </a:extLst>
                </p14:cNvPr>
                <p14:cNvContentPartPr/>
                <p14:nvPr/>
              </p14:nvContentPartPr>
              <p14:xfrm>
                <a:off x="10421933" y="2236013"/>
                <a:ext cx="123840" cy="177480"/>
              </p14:xfrm>
            </p:contentPart>
          </mc:Choice>
          <mc:Fallback>
            <p:pic>
              <p:nvPicPr>
                <p:cNvPr id="19" name="Freihand 18">
                  <a:extLst>
                    <a:ext uri="{FF2B5EF4-FFF2-40B4-BE49-F238E27FC236}">
                      <a16:creationId xmlns:a16="http://schemas.microsoft.com/office/drawing/2014/main" id="{3C004D9F-2661-48F8-98D8-3E4E6FB08B01}"/>
                    </a:ext>
                  </a:extLst>
                </p:cNvPr>
                <p:cNvPicPr/>
                <p:nvPr/>
              </p:nvPicPr>
              <p:blipFill>
                <a:blip r:embed="rId31"/>
                <a:stretch>
                  <a:fillRect/>
                </a:stretch>
              </p:blipFill>
              <p:spPr>
                <a:xfrm>
                  <a:off x="10417613" y="2231693"/>
                  <a:ext cx="13248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0" name="Freihand 19">
                  <a:extLst>
                    <a:ext uri="{FF2B5EF4-FFF2-40B4-BE49-F238E27FC236}">
                      <a16:creationId xmlns:a16="http://schemas.microsoft.com/office/drawing/2014/main" id="{6DF7CDAB-D7C2-40C2-8324-EE4789FE3558}"/>
                    </a:ext>
                  </a:extLst>
                </p14:cNvPr>
                <p14:cNvContentPartPr/>
                <p14:nvPr/>
              </p14:nvContentPartPr>
              <p14:xfrm>
                <a:off x="10578533" y="2266973"/>
                <a:ext cx="131400" cy="92160"/>
              </p14:xfrm>
            </p:contentPart>
          </mc:Choice>
          <mc:Fallback>
            <p:pic>
              <p:nvPicPr>
                <p:cNvPr id="20" name="Freihand 19">
                  <a:extLst>
                    <a:ext uri="{FF2B5EF4-FFF2-40B4-BE49-F238E27FC236}">
                      <a16:creationId xmlns:a16="http://schemas.microsoft.com/office/drawing/2014/main" id="{6DF7CDAB-D7C2-40C2-8324-EE4789FE3558}"/>
                    </a:ext>
                  </a:extLst>
                </p:cNvPr>
                <p:cNvPicPr/>
                <p:nvPr/>
              </p:nvPicPr>
              <p:blipFill>
                <a:blip r:embed="rId33"/>
                <a:stretch>
                  <a:fillRect/>
                </a:stretch>
              </p:blipFill>
              <p:spPr>
                <a:xfrm>
                  <a:off x="10574213" y="2262653"/>
                  <a:ext cx="14004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1" name="Freihand 20">
                  <a:extLst>
                    <a:ext uri="{FF2B5EF4-FFF2-40B4-BE49-F238E27FC236}">
                      <a16:creationId xmlns:a16="http://schemas.microsoft.com/office/drawing/2014/main" id="{0A3A643C-31A8-4AF1-B939-1C31AC8E66C4}"/>
                    </a:ext>
                  </a:extLst>
                </p14:cNvPr>
                <p14:cNvContentPartPr/>
                <p14:nvPr/>
              </p14:nvContentPartPr>
              <p14:xfrm>
                <a:off x="10731893" y="2134493"/>
                <a:ext cx="162360" cy="182520"/>
              </p14:xfrm>
            </p:contentPart>
          </mc:Choice>
          <mc:Fallback>
            <p:pic>
              <p:nvPicPr>
                <p:cNvPr id="21" name="Freihand 20">
                  <a:extLst>
                    <a:ext uri="{FF2B5EF4-FFF2-40B4-BE49-F238E27FC236}">
                      <a16:creationId xmlns:a16="http://schemas.microsoft.com/office/drawing/2014/main" id="{0A3A643C-31A8-4AF1-B939-1C31AC8E66C4}"/>
                    </a:ext>
                  </a:extLst>
                </p:cNvPr>
                <p:cNvPicPr/>
                <p:nvPr/>
              </p:nvPicPr>
              <p:blipFill>
                <a:blip r:embed="rId35"/>
                <a:stretch>
                  <a:fillRect/>
                </a:stretch>
              </p:blipFill>
              <p:spPr>
                <a:xfrm>
                  <a:off x="10727573" y="2130173"/>
                  <a:ext cx="17100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2" name="Freihand 21">
                  <a:extLst>
                    <a:ext uri="{FF2B5EF4-FFF2-40B4-BE49-F238E27FC236}">
                      <a16:creationId xmlns:a16="http://schemas.microsoft.com/office/drawing/2014/main" id="{4625BD9E-1AA2-4697-BDED-8E41396AADEE}"/>
                    </a:ext>
                  </a:extLst>
                </p14:cNvPr>
                <p14:cNvContentPartPr/>
                <p14:nvPr/>
              </p14:nvContentPartPr>
              <p14:xfrm>
                <a:off x="10628573" y="2089133"/>
                <a:ext cx="40680" cy="20520"/>
              </p14:xfrm>
            </p:contentPart>
          </mc:Choice>
          <mc:Fallback>
            <p:pic>
              <p:nvPicPr>
                <p:cNvPr id="22" name="Freihand 21">
                  <a:extLst>
                    <a:ext uri="{FF2B5EF4-FFF2-40B4-BE49-F238E27FC236}">
                      <a16:creationId xmlns:a16="http://schemas.microsoft.com/office/drawing/2014/main" id="{4625BD9E-1AA2-4697-BDED-8E41396AADEE}"/>
                    </a:ext>
                  </a:extLst>
                </p:cNvPr>
                <p:cNvPicPr/>
                <p:nvPr/>
              </p:nvPicPr>
              <p:blipFill>
                <a:blip r:embed="rId37"/>
                <a:stretch>
                  <a:fillRect/>
                </a:stretch>
              </p:blipFill>
              <p:spPr>
                <a:xfrm>
                  <a:off x="10624253" y="2084813"/>
                  <a:ext cx="4932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3" name="Freihand 22">
                  <a:extLst>
                    <a:ext uri="{FF2B5EF4-FFF2-40B4-BE49-F238E27FC236}">
                      <a16:creationId xmlns:a16="http://schemas.microsoft.com/office/drawing/2014/main" id="{CB9825BA-B929-40EC-A95E-68D72096378C}"/>
                    </a:ext>
                  </a:extLst>
                </p14:cNvPr>
                <p14:cNvContentPartPr/>
                <p14:nvPr/>
              </p14:nvContentPartPr>
              <p14:xfrm>
                <a:off x="10861493" y="2173013"/>
                <a:ext cx="110520" cy="87120"/>
              </p14:xfrm>
            </p:contentPart>
          </mc:Choice>
          <mc:Fallback>
            <p:pic>
              <p:nvPicPr>
                <p:cNvPr id="23" name="Freihand 22">
                  <a:extLst>
                    <a:ext uri="{FF2B5EF4-FFF2-40B4-BE49-F238E27FC236}">
                      <a16:creationId xmlns:a16="http://schemas.microsoft.com/office/drawing/2014/main" id="{CB9825BA-B929-40EC-A95E-68D72096378C}"/>
                    </a:ext>
                  </a:extLst>
                </p:cNvPr>
                <p:cNvPicPr/>
                <p:nvPr/>
              </p:nvPicPr>
              <p:blipFill>
                <a:blip r:embed="rId39"/>
                <a:stretch>
                  <a:fillRect/>
                </a:stretch>
              </p:blipFill>
              <p:spPr>
                <a:xfrm>
                  <a:off x="10857173" y="2168693"/>
                  <a:ext cx="11916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4" name="Freihand 23">
                  <a:extLst>
                    <a:ext uri="{FF2B5EF4-FFF2-40B4-BE49-F238E27FC236}">
                      <a16:creationId xmlns:a16="http://schemas.microsoft.com/office/drawing/2014/main" id="{B59229BF-6424-400E-B9E9-B8A06FFEC9F8}"/>
                    </a:ext>
                  </a:extLst>
                </p14:cNvPr>
                <p14:cNvContentPartPr/>
                <p14:nvPr/>
              </p14:nvContentPartPr>
              <p14:xfrm>
                <a:off x="11133293" y="2096333"/>
                <a:ext cx="310320" cy="91440"/>
              </p14:xfrm>
            </p:contentPart>
          </mc:Choice>
          <mc:Fallback>
            <p:pic>
              <p:nvPicPr>
                <p:cNvPr id="24" name="Freihand 23">
                  <a:extLst>
                    <a:ext uri="{FF2B5EF4-FFF2-40B4-BE49-F238E27FC236}">
                      <a16:creationId xmlns:a16="http://schemas.microsoft.com/office/drawing/2014/main" id="{B59229BF-6424-400E-B9E9-B8A06FFEC9F8}"/>
                    </a:ext>
                  </a:extLst>
                </p:cNvPr>
                <p:cNvPicPr/>
                <p:nvPr/>
              </p:nvPicPr>
              <p:blipFill>
                <a:blip r:embed="rId41"/>
                <a:stretch>
                  <a:fillRect/>
                </a:stretch>
              </p:blipFill>
              <p:spPr>
                <a:xfrm>
                  <a:off x="11128973" y="2092013"/>
                  <a:ext cx="31896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5" name="Freihand 24">
                  <a:extLst>
                    <a:ext uri="{FF2B5EF4-FFF2-40B4-BE49-F238E27FC236}">
                      <a16:creationId xmlns:a16="http://schemas.microsoft.com/office/drawing/2014/main" id="{6EA91C64-A578-449E-BE7C-4B7D5427BEA9}"/>
                    </a:ext>
                  </a:extLst>
                </p14:cNvPr>
                <p14:cNvContentPartPr/>
                <p14:nvPr/>
              </p14:nvContentPartPr>
              <p14:xfrm>
                <a:off x="11422013" y="1970333"/>
                <a:ext cx="360" cy="360"/>
              </p14:xfrm>
            </p:contentPart>
          </mc:Choice>
          <mc:Fallback>
            <p:pic>
              <p:nvPicPr>
                <p:cNvPr id="25" name="Freihand 24">
                  <a:extLst>
                    <a:ext uri="{FF2B5EF4-FFF2-40B4-BE49-F238E27FC236}">
                      <a16:creationId xmlns:a16="http://schemas.microsoft.com/office/drawing/2014/main" id="{6EA91C64-A578-449E-BE7C-4B7D5427BEA9}"/>
                    </a:ext>
                  </a:extLst>
                </p:cNvPr>
                <p:cNvPicPr/>
                <p:nvPr/>
              </p:nvPicPr>
              <p:blipFill>
                <a:blip r:embed="rId19"/>
                <a:stretch>
                  <a:fillRect/>
                </a:stretch>
              </p:blipFill>
              <p:spPr>
                <a:xfrm>
                  <a:off x="11417693" y="1966013"/>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26" name="Freihand 25">
                  <a:extLst>
                    <a:ext uri="{FF2B5EF4-FFF2-40B4-BE49-F238E27FC236}">
                      <a16:creationId xmlns:a16="http://schemas.microsoft.com/office/drawing/2014/main" id="{A360F8EB-1D18-42D8-90DA-4E0D2D146209}"/>
                    </a:ext>
                  </a:extLst>
                </p14:cNvPr>
                <p14:cNvContentPartPr/>
                <p14:nvPr/>
              </p14:nvContentPartPr>
              <p14:xfrm>
                <a:off x="9779693" y="2779253"/>
                <a:ext cx="174600" cy="196200"/>
              </p14:xfrm>
            </p:contentPart>
          </mc:Choice>
          <mc:Fallback>
            <p:pic>
              <p:nvPicPr>
                <p:cNvPr id="26" name="Freihand 25">
                  <a:extLst>
                    <a:ext uri="{FF2B5EF4-FFF2-40B4-BE49-F238E27FC236}">
                      <a16:creationId xmlns:a16="http://schemas.microsoft.com/office/drawing/2014/main" id="{A360F8EB-1D18-42D8-90DA-4E0D2D146209}"/>
                    </a:ext>
                  </a:extLst>
                </p:cNvPr>
                <p:cNvPicPr/>
                <p:nvPr/>
              </p:nvPicPr>
              <p:blipFill>
                <a:blip r:embed="rId44"/>
                <a:stretch>
                  <a:fillRect/>
                </a:stretch>
              </p:blipFill>
              <p:spPr>
                <a:xfrm>
                  <a:off x="9775373" y="2774933"/>
                  <a:ext cx="18324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27" name="Freihand 26">
                  <a:extLst>
                    <a:ext uri="{FF2B5EF4-FFF2-40B4-BE49-F238E27FC236}">
                      <a16:creationId xmlns:a16="http://schemas.microsoft.com/office/drawing/2014/main" id="{134E144D-9461-40C3-A977-AD162B1F13A0}"/>
                    </a:ext>
                  </a:extLst>
                </p14:cNvPr>
                <p14:cNvContentPartPr/>
                <p14:nvPr/>
              </p14:nvContentPartPr>
              <p14:xfrm>
                <a:off x="9979133" y="2742533"/>
                <a:ext cx="38520" cy="174240"/>
              </p14:xfrm>
            </p:contentPart>
          </mc:Choice>
          <mc:Fallback>
            <p:pic>
              <p:nvPicPr>
                <p:cNvPr id="27" name="Freihand 26">
                  <a:extLst>
                    <a:ext uri="{FF2B5EF4-FFF2-40B4-BE49-F238E27FC236}">
                      <a16:creationId xmlns:a16="http://schemas.microsoft.com/office/drawing/2014/main" id="{134E144D-9461-40C3-A977-AD162B1F13A0}"/>
                    </a:ext>
                  </a:extLst>
                </p:cNvPr>
                <p:cNvPicPr/>
                <p:nvPr/>
              </p:nvPicPr>
              <p:blipFill>
                <a:blip r:embed="rId46"/>
                <a:stretch>
                  <a:fillRect/>
                </a:stretch>
              </p:blipFill>
              <p:spPr>
                <a:xfrm>
                  <a:off x="9974813" y="2738213"/>
                  <a:ext cx="4716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28" name="Freihand 27">
                  <a:extLst>
                    <a:ext uri="{FF2B5EF4-FFF2-40B4-BE49-F238E27FC236}">
                      <a16:creationId xmlns:a16="http://schemas.microsoft.com/office/drawing/2014/main" id="{CFC4817D-2912-4F53-9C3D-9FD931B1B538}"/>
                    </a:ext>
                  </a:extLst>
                </p14:cNvPr>
                <p14:cNvContentPartPr/>
                <p14:nvPr/>
              </p14:nvContentPartPr>
              <p14:xfrm>
                <a:off x="10034933" y="2792213"/>
                <a:ext cx="172800" cy="105840"/>
              </p14:xfrm>
            </p:contentPart>
          </mc:Choice>
          <mc:Fallback>
            <p:pic>
              <p:nvPicPr>
                <p:cNvPr id="28" name="Freihand 27">
                  <a:extLst>
                    <a:ext uri="{FF2B5EF4-FFF2-40B4-BE49-F238E27FC236}">
                      <a16:creationId xmlns:a16="http://schemas.microsoft.com/office/drawing/2014/main" id="{CFC4817D-2912-4F53-9C3D-9FD931B1B538}"/>
                    </a:ext>
                  </a:extLst>
                </p:cNvPr>
                <p:cNvPicPr/>
                <p:nvPr/>
              </p:nvPicPr>
              <p:blipFill>
                <a:blip r:embed="rId48"/>
                <a:stretch>
                  <a:fillRect/>
                </a:stretch>
              </p:blipFill>
              <p:spPr>
                <a:xfrm>
                  <a:off x="10030613" y="2787893"/>
                  <a:ext cx="18144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29" name="Freihand 28">
                  <a:extLst>
                    <a:ext uri="{FF2B5EF4-FFF2-40B4-BE49-F238E27FC236}">
                      <a16:creationId xmlns:a16="http://schemas.microsoft.com/office/drawing/2014/main" id="{134C1E52-3D36-4B35-8B22-C509692446DC}"/>
                    </a:ext>
                  </a:extLst>
                </p14:cNvPr>
                <p14:cNvContentPartPr/>
                <p14:nvPr/>
              </p14:nvContentPartPr>
              <p14:xfrm>
                <a:off x="10189013" y="2683853"/>
                <a:ext cx="25560" cy="72000"/>
              </p14:xfrm>
            </p:contentPart>
          </mc:Choice>
          <mc:Fallback>
            <p:pic>
              <p:nvPicPr>
                <p:cNvPr id="29" name="Freihand 28">
                  <a:extLst>
                    <a:ext uri="{FF2B5EF4-FFF2-40B4-BE49-F238E27FC236}">
                      <a16:creationId xmlns:a16="http://schemas.microsoft.com/office/drawing/2014/main" id="{134C1E52-3D36-4B35-8B22-C509692446DC}"/>
                    </a:ext>
                  </a:extLst>
                </p:cNvPr>
                <p:cNvPicPr/>
                <p:nvPr/>
              </p:nvPicPr>
              <p:blipFill>
                <a:blip r:embed="rId50"/>
                <a:stretch>
                  <a:fillRect/>
                </a:stretch>
              </p:blipFill>
              <p:spPr>
                <a:xfrm>
                  <a:off x="10184693" y="2679533"/>
                  <a:ext cx="3420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30" name="Freihand 29">
                  <a:extLst>
                    <a:ext uri="{FF2B5EF4-FFF2-40B4-BE49-F238E27FC236}">
                      <a16:creationId xmlns:a16="http://schemas.microsoft.com/office/drawing/2014/main" id="{5B6CBD08-1F06-4272-888E-A221F1194AC6}"/>
                    </a:ext>
                  </a:extLst>
                </p14:cNvPr>
                <p14:cNvContentPartPr/>
                <p14:nvPr/>
              </p14:nvContentPartPr>
              <p14:xfrm>
                <a:off x="10244093" y="2643893"/>
                <a:ext cx="167040" cy="204480"/>
              </p14:xfrm>
            </p:contentPart>
          </mc:Choice>
          <mc:Fallback>
            <p:pic>
              <p:nvPicPr>
                <p:cNvPr id="30" name="Freihand 29">
                  <a:extLst>
                    <a:ext uri="{FF2B5EF4-FFF2-40B4-BE49-F238E27FC236}">
                      <a16:creationId xmlns:a16="http://schemas.microsoft.com/office/drawing/2014/main" id="{5B6CBD08-1F06-4272-888E-A221F1194AC6}"/>
                    </a:ext>
                  </a:extLst>
                </p:cNvPr>
                <p:cNvPicPr/>
                <p:nvPr/>
              </p:nvPicPr>
              <p:blipFill>
                <a:blip r:embed="rId52"/>
                <a:stretch>
                  <a:fillRect/>
                </a:stretch>
              </p:blipFill>
              <p:spPr>
                <a:xfrm>
                  <a:off x="10239773" y="2639573"/>
                  <a:ext cx="175680" cy="21312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31" name="Freihand 30">
                  <a:extLst>
                    <a:ext uri="{FF2B5EF4-FFF2-40B4-BE49-F238E27FC236}">
                      <a16:creationId xmlns:a16="http://schemas.microsoft.com/office/drawing/2014/main" id="{50EFD3F7-822D-44BA-9783-861E9E1D5C1A}"/>
                    </a:ext>
                  </a:extLst>
                </p14:cNvPr>
                <p14:cNvContentPartPr/>
                <p14:nvPr/>
              </p14:nvContentPartPr>
              <p14:xfrm>
                <a:off x="10446773" y="2612213"/>
                <a:ext cx="274680" cy="319680"/>
              </p14:xfrm>
            </p:contentPart>
          </mc:Choice>
          <mc:Fallback>
            <p:pic>
              <p:nvPicPr>
                <p:cNvPr id="31" name="Freihand 30">
                  <a:extLst>
                    <a:ext uri="{FF2B5EF4-FFF2-40B4-BE49-F238E27FC236}">
                      <a16:creationId xmlns:a16="http://schemas.microsoft.com/office/drawing/2014/main" id="{50EFD3F7-822D-44BA-9783-861E9E1D5C1A}"/>
                    </a:ext>
                  </a:extLst>
                </p:cNvPr>
                <p:cNvPicPr/>
                <p:nvPr/>
              </p:nvPicPr>
              <p:blipFill>
                <a:blip r:embed="rId54"/>
                <a:stretch>
                  <a:fillRect/>
                </a:stretch>
              </p:blipFill>
              <p:spPr>
                <a:xfrm>
                  <a:off x="10442453" y="2607893"/>
                  <a:ext cx="283320" cy="32832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2" name="Freihand 31">
                  <a:extLst>
                    <a:ext uri="{FF2B5EF4-FFF2-40B4-BE49-F238E27FC236}">
                      <a16:creationId xmlns:a16="http://schemas.microsoft.com/office/drawing/2014/main" id="{1DF1D576-EB0F-46CD-9976-98C83A39F5B9}"/>
                    </a:ext>
                  </a:extLst>
                </p14:cNvPr>
                <p14:cNvContentPartPr/>
                <p14:nvPr/>
              </p14:nvContentPartPr>
              <p14:xfrm>
                <a:off x="10705253" y="2551373"/>
                <a:ext cx="30600" cy="39240"/>
              </p14:xfrm>
            </p:contentPart>
          </mc:Choice>
          <mc:Fallback>
            <p:pic>
              <p:nvPicPr>
                <p:cNvPr id="32" name="Freihand 31">
                  <a:extLst>
                    <a:ext uri="{FF2B5EF4-FFF2-40B4-BE49-F238E27FC236}">
                      <a16:creationId xmlns:a16="http://schemas.microsoft.com/office/drawing/2014/main" id="{1DF1D576-EB0F-46CD-9976-98C83A39F5B9}"/>
                    </a:ext>
                  </a:extLst>
                </p:cNvPr>
                <p:cNvPicPr/>
                <p:nvPr/>
              </p:nvPicPr>
              <p:blipFill>
                <a:blip r:embed="rId56"/>
                <a:stretch>
                  <a:fillRect/>
                </a:stretch>
              </p:blipFill>
              <p:spPr>
                <a:xfrm>
                  <a:off x="10700933" y="2547053"/>
                  <a:ext cx="3924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33" name="Freihand 32">
                  <a:extLst>
                    <a:ext uri="{FF2B5EF4-FFF2-40B4-BE49-F238E27FC236}">
                      <a16:creationId xmlns:a16="http://schemas.microsoft.com/office/drawing/2014/main" id="{ED2C51CA-F182-4245-9F96-C76D2B3024D4}"/>
                    </a:ext>
                  </a:extLst>
                </p14:cNvPr>
                <p14:cNvContentPartPr/>
                <p14:nvPr/>
              </p14:nvContentPartPr>
              <p14:xfrm>
                <a:off x="10780133" y="2461373"/>
                <a:ext cx="189360" cy="203760"/>
              </p14:xfrm>
            </p:contentPart>
          </mc:Choice>
          <mc:Fallback>
            <p:pic>
              <p:nvPicPr>
                <p:cNvPr id="33" name="Freihand 32">
                  <a:extLst>
                    <a:ext uri="{FF2B5EF4-FFF2-40B4-BE49-F238E27FC236}">
                      <a16:creationId xmlns:a16="http://schemas.microsoft.com/office/drawing/2014/main" id="{ED2C51CA-F182-4245-9F96-C76D2B3024D4}"/>
                    </a:ext>
                  </a:extLst>
                </p:cNvPr>
                <p:cNvPicPr/>
                <p:nvPr/>
              </p:nvPicPr>
              <p:blipFill>
                <a:blip r:embed="rId58"/>
                <a:stretch>
                  <a:fillRect/>
                </a:stretch>
              </p:blipFill>
              <p:spPr>
                <a:xfrm>
                  <a:off x="10775813" y="2457053"/>
                  <a:ext cx="198000" cy="21240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34" name="Freihand 33">
                  <a:extLst>
                    <a:ext uri="{FF2B5EF4-FFF2-40B4-BE49-F238E27FC236}">
                      <a16:creationId xmlns:a16="http://schemas.microsoft.com/office/drawing/2014/main" id="{94E17BCC-B2CC-4244-B71D-F0A1955151F8}"/>
                    </a:ext>
                  </a:extLst>
                </p14:cNvPr>
                <p14:cNvContentPartPr/>
                <p14:nvPr/>
              </p14:nvContentPartPr>
              <p14:xfrm>
                <a:off x="10948613" y="2398733"/>
                <a:ext cx="70200" cy="212400"/>
              </p14:xfrm>
            </p:contentPart>
          </mc:Choice>
          <mc:Fallback>
            <p:pic>
              <p:nvPicPr>
                <p:cNvPr id="34" name="Freihand 33">
                  <a:extLst>
                    <a:ext uri="{FF2B5EF4-FFF2-40B4-BE49-F238E27FC236}">
                      <a16:creationId xmlns:a16="http://schemas.microsoft.com/office/drawing/2014/main" id="{94E17BCC-B2CC-4244-B71D-F0A1955151F8}"/>
                    </a:ext>
                  </a:extLst>
                </p:cNvPr>
                <p:cNvPicPr/>
                <p:nvPr/>
              </p:nvPicPr>
              <p:blipFill>
                <a:blip r:embed="rId60"/>
                <a:stretch>
                  <a:fillRect/>
                </a:stretch>
              </p:blipFill>
              <p:spPr>
                <a:xfrm>
                  <a:off x="10944293" y="2394413"/>
                  <a:ext cx="7884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35" name="Freihand 34">
                  <a:extLst>
                    <a:ext uri="{FF2B5EF4-FFF2-40B4-BE49-F238E27FC236}">
                      <a16:creationId xmlns:a16="http://schemas.microsoft.com/office/drawing/2014/main" id="{DE314174-ED04-4A97-8A7A-E51649F6574C}"/>
                    </a:ext>
                  </a:extLst>
                </p14:cNvPr>
                <p14:cNvContentPartPr/>
                <p14:nvPr/>
              </p14:nvContentPartPr>
              <p14:xfrm>
                <a:off x="11163893" y="2394413"/>
                <a:ext cx="104040" cy="130680"/>
              </p14:xfrm>
            </p:contentPart>
          </mc:Choice>
          <mc:Fallback>
            <p:pic>
              <p:nvPicPr>
                <p:cNvPr id="35" name="Freihand 34">
                  <a:extLst>
                    <a:ext uri="{FF2B5EF4-FFF2-40B4-BE49-F238E27FC236}">
                      <a16:creationId xmlns:a16="http://schemas.microsoft.com/office/drawing/2014/main" id="{DE314174-ED04-4A97-8A7A-E51649F6574C}"/>
                    </a:ext>
                  </a:extLst>
                </p:cNvPr>
                <p:cNvPicPr/>
                <p:nvPr/>
              </p:nvPicPr>
              <p:blipFill>
                <a:blip r:embed="rId62"/>
                <a:stretch>
                  <a:fillRect/>
                </a:stretch>
              </p:blipFill>
              <p:spPr>
                <a:xfrm>
                  <a:off x="11159573" y="2390093"/>
                  <a:ext cx="11268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36" name="Freihand 35">
                  <a:extLst>
                    <a:ext uri="{FF2B5EF4-FFF2-40B4-BE49-F238E27FC236}">
                      <a16:creationId xmlns:a16="http://schemas.microsoft.com/office/drawing/2014/main" id="{0DD3904E-F37C-4484-A4B9-F9340D65ED94}"/>
                    </a:ext>
                  </a:extLst>
                </p14:cNvPr>
                <p14:cNvContentPartPr/>
                <p14:nvPr/>
              </p14:nvContentPartPr>
              <p14:xfrm>
                <a:off x="11329853" y="2364893"/>
                <a:ext cx="186480" cy="97920"/>
              </p14:xfrm>
            </p:contentPart>
          </mc:Choice>
          <mc:Fallback>
            <p:pic>
              <p:nvPicPr>
                <p:cNvPr id="36" name="Freihand 35">
                  <a:extLst>
                    <a:ext uri="{FF2B5EF4-FFF2-40B4-BE49-F238E27FC236}">
                      <a16:creationId xmlns:a16="http://schemas.microsoft.com/office/drawing/2014/main" id="{0DD3904E-F37C-4484-A4B9-F9340D65ED94}"/>
                    </a:ext>
                  </a:extLst>
                </p:cNvPr>
                <p:cNvPicPr/>
                <p:nvPr/>
              </p:nvPicPr>
              <p:blipFill>
                <a:blip r:embed="rId64"/>
                <a:stretch>
                  <a:fillRect/>
                </a:stretch>
              </p:blipFill>
              <p:spPr>
                <a:xfrm>
                  <a:off x="11325533" y="2360573"/>
                  <a:ext cx="19512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37" name="Freihand 36">
                  <a:extLst>
                    <a:ext uri="{FF2B5EF4-FFF2-40B4-BE49-F238E27FC236}">
                      <a16:creationId xmlns:a16="http://schemas.microsoft.com/office/drawing/2014/main" id="{EC5B1DB4-CAED-4392-BB1E-F1A48735B4BB}"/>
                    </a:ext>
                  </a:extLst>
                </p14:cNvPr>
                <p14:cNvContentPartPr/>
                <p14:nvPr/>
              </p14:nvContentPartPr>
              <p14:xfrm>
                <a:off x="11488253" y="2280653"/>
                <a:ext cx="360" cy="360"/>
              </p14:xfrm>
            </p:contentPart>
          </mc:Choice>
          <mc:Fallback>
            <p:pic>
              <p:nvPicPr>
                <p:cNvPr id="37" name="Freihand 36">
                  <a:extLst>
                    <a:ext uri="{FF2B5EF4-FFF2-40B4-BE49-F238E27FC236}">
                      <a16:creationId xmlns:a16="http://schemas.microsoft.com/office/drawing/2014/main" id="{EC5B1DB4-CAED-4392-BB1E-F1A48735B4BB}"/>
                    </a:ext>
                  </a:extLst>
                </p:cNvPr>
                <p:cNvPicPr/>
                <p:nvPr/>
              </p:nvPicPr>
              <p:blipFill>
                <a:blip r:embed="rId19"/>
                <a:stretch>
                  <a:fillRect/>
                </a:stretch>
              </p:blipFill>
              <p:spPr>
                <a:xfrm>
                  <a:off x="11483933" y="2276333"/>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38" name="Freihand 37">
                  <a:extLst>
                    <a:ext uri="{FF2B5EF4-FFF2-40B4-BE49-F238E27FC236}">
                      <a16:creationId xmlns:a16="http://schemas.microsoft.com/office/drawing/2014/main" id="{D8E8112E-CEE9-4E59-92D4-19529B9B2534}"/>
                    </a:ext>
                  </a:extLst>
                </p14:cNvPr>
                <p14:cNvContentPartPr/>
                <p14:nvPr/>
              </p14:nvContentPartPr>
              <p14:xfrm>
                <a:off x="11560613" y="2146733"/>
                <a:ext cx="177840" cy="240480"/>
              </p14:xfrm>
            </p:contentPart>
          </mc:Choice>
          <mc:Fallback>
            <p:pic>
              <p:nvPicPr>
                <p:cNvPr id="38" name="Freihand 37">
                  <a:extLst>
                    <a:ext uri="{FF2B5EF4-FFF2-40B4-BE49-F238E27FC236}">
                      <a16:creationId xmlns:a16="http://schemas.microsoft.com/office/drawing/2014/main" id="{D8E8112E-CEE9-4E59-92D4-19529B9B2534}"/>
                    </a:ext>
                  </a:extLst>
                </p:cNvPr>
                <p:cNvPicPr/>
                <p:nvPr/>
              </p:nvPicPr>
              <p:blipFill>
                <a:blip r:embed="rId67"/>
                <a:stretch>
                  <a:fillRect/>
                </a:stretch>
              </p:blipFill>
              <p:spPr>
                <a:xfrm>
                  <a:off x="11556293" y="2142413"/>
                  <a:ext cx="186480" cy="24912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40" name="Freihand 39">
                  <a:extLst>
                    <a:ext uri="{FF2B5EF4-FFF2-40B4-BE49-F238E27FC236}">
                      <a16:creationId xmlns:a16="http://schemas.microsoft.com/office/drawing/2014/main" id="{977ED303-7727-49C3-BD9A-ABBB388189F4}"/>
                    </a:ext>
                  </a:extLst>
                </p14:cNvPr>
                <p14:cNvContentPartPr/>
                <p14:nvPr/>
              </p14:nvContentPartPr>
              <p14:xfrm>
                <a:off x="9561893" y="3275693"/>
                <a:ext cx="206280" cy="65880"/>
              </p14:xfrm>
            </p:contentPart>
          </mc:Choice>
          <mc:Fallback>
            <p:pic>
              <p:nvPicPr>
                <p:cNvPr id="40" name="Freihand 39">
                  <a:extLst>
                    <a:ext uri="{FF2B5EF4-FFF2-40B4-BE49-F238E27FC236}">
                      <a16:creationId xmlns:a16="http://schemas.microsoft.com/office/drawing/2014/main" id="{977ED303-7727-49C3-BD9A-ABBB388189F4}"/>
                    </a:ext>
                  </a:extLst>
                </p:cNvPr>
                <p:cNvPicPr/>
                <p:nvPr/>
              </p:nvPicPr>
              <p:blipFill>
                <a:blip r:embed="rId69"/>
                <a:stretch>
                  <a:fillRect/>
                </a:stretch>
              </p:blipFill>
              <p:spPr>
                <a:xfrm>
                  <a:off x="9557573" y="3271373"/>
                  <a:ext cx="21492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1" name="Freihand 40">
                  <a:extLst>
                    <a:ext uri="{FF2B5EF4-FFF2-40B4-BE49-F238E27FC236}">
                      <a16:creationId xmlns:a16="http://schemas.microsoft.com/office/drawing/2014/main" id="{420AF205-EEE6-435C-9BE1-82D7B1D7485B}"/>
                    </a:ext>
                  </a:extLst>
                </p14:cNvPr>
                <p14:cNvContentPartPr/>
                <p14:nvPr/>
              </p14:nvContentPartPr>
              <p14:xfrm>
                <a:off x="9575573" y="3409253"/>
                <a:ext cx="120600" cy="3960"/>
              </p14:xfrm>
            </p:contentPart>
          </mc:Choice>
          <mc:Fallback>
            <p:pic>
              <p:nvPicPr>
                <p:cNvPr id="41" name="Freihand 40">
                  <a:extLst>
                    <a:ext uri="{FF2B5EF4-FFF2-40B4-BE49-F238E27FC236}">
                      <a16:creationId xmlns:a16="http://schemas.microsoft.com/office/drawing/2014/main" id="{420AF205-EEE6-435C-9BE1-82D7B1D7485B}"/>
                    </a:ext>
                  </a:extLst>
                </p:cNvPr>
                <p:cNvPicPr/>
                <p:nvPr/>
              </p:nvPicPr>
              <p:blipFill>
                <a:blip r:embed="rId71"/>
                <a:stretch>
                  <a:fillRect/>
                </a:stretch>
              </p:blipFill>
              <p:spPr>
                <a:xfrm>
                  <a:off x="9571253" y="3404933"/>
                  <a:ext cx="12924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2" name="Freihand 41">
                  <a:extLst>
                    <a:ext uri="{FF2B5EF4-FFF2-40B4-BE49-F238E27FC236}">
                      <a16:creationId xmlns:a16="http://schemas.microsoft.com/office/drawing/2014/main" id="{27EBFDF3-5B45-4D37-ADB7-8668C0E45854}"/>
                    </a:ext>
                  </a:extLst>
                </p14:cNvPr>
                <p14:cNvContentPartPr/>
                <p14:nvPr/>
              </p14:nvContentPartPr>
              <p14:xfrm>
                <a:off x="9773213" y="3217373"/>
                <a:ext cx="104400" cy="192600"/>
              </p14:xfrm>
            </p:contentPart>
          </mc:Choice>
          <mc:Fallback>
            <p:pic>
              <p:nvPicPr>
                <p:cNvPr id="42" name="Freihand 41">
                  <a:extLst>
                    <a:ext uri="{FF2B5EF4-FFF2-40B4-BE49-F238E27FC236}">
                      <a16:creationId xmlns:a16="http://schemas.microsoft.com/office/drawing/2014/main" id="{27EBFDF3-5B45-4D37-ADB7-8668C0E45854}"/>
                    </a:ext>
                  </a:extLst>
                </p:cNvPr>
                <p:cNvPicPr/>
                <p:nvPr/>
              </p:nvPicPr>
              <p:blipFill>
                <a:blip r:embed="rId73"/>
                <a:stretch>
                  <a:fillRect/>
                </a:stretch>
              </p:blipFill>
              <p:spPr>
                <a:xfrm>
                  <a:off x="9768893" y="3213053"/>
                  <a:ext cx="11304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3" name="Freihand 42">
                  <a:extLst>
                    <a:ext uri="{FF2B5EF4-FFF2-40B4-BE49-F238E27FC236}">
                      <a16:creationId xmlns:a16="http://schemas.microsoft.com/office/drawing/2014/main" id="{70C4527A-1062-4C4D-A06D-599D7053055F}"/>
                    </a:ext>
                  </a:extLst>
                </p14:cNvPr>
                <p14:cNvContentPartPr/>
                <p14:nvPr/>
              </p14:nvContentPartPr>
              <p14:xfrm>
                <a:off x="10047893" y="3201533"/>
                <a:ext cx="25560" cy="104400"/>
              </p14:xfrm>
            </p:contentPart>
          </mc:Choice>
          <mc:Fallback>
            <p:pic>
              <p:nvPicPr>
                <p:cNvPr id="43" name="Freihand 42">
                  <a:extLst>
                    <a:ext uri="{FF2B5EF4-FFF2-40B4-BE49-F238E27FC236}">
                      <a16:creationId xmlns:a16="http://schemas.microsoft.com/office/drawing/2014/main" id="{70C4527A-1062-4C4D-A06D-599D7053055F}"/>
                    </a:ext>
                  </a:extLst>
                </p:cNvPr>
                <p:cNvPicPr/>
                <p:nvPr/>
              </p:nvPicPr>
              <p:blipFill>
                <a:blip r:embed="rId75"/>
                <a:stretch>
                  <a:fillRect/>
                </a:stretch>
              </p:blipFill>
              <p:spPr>
                <a:xfrm>
                  <a:off x="10043573" y="3197213"/>
                  <a:ext cx="3420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4" name="Freihand 43">
                  <a:extLst>
                    <a:ext uri="{FF2B5EF4-FFF2-40B4-BE49-F238E27FC236}">
                      <a16:creationId xmlns:a16="http://schemas.microsoft.com/office/drawing/2014/main" id="{42B2BA1C-CB99-4EBF-8526-59297DC74F9F}"/>
                    </a:ext>
                  </a:extLst>
                </p14:cNvPr>
                <p14:cNvContentPartPr/>
                <p14:nvPr/>
              </p14:nvContentPartPr>
              <p14:xfrm>
                <a:off x="10029173" y="3134573"/>
                <a:ext cx="41400" cy="37080"/>
              </p14:xfrm>
            </p:contentPart>
          </mc:Choice>
          <mc:Fallback>
            <p:pic>
              <p:nvPicPr>
                <p:cNvPr id="44" name="Freihand 43">
                  <a:extLst>
                    <a:ext uri="{FF2B5EF4-FFF2-40B4-BE49-F238E27FC236}">
                      <a16:creationId xmlns:a16="http://schemas.microsoft.com/office/drawing/2014/main" id="{42B2BA1C-CB99-4EBF-8526-59297DC74F9F}"/>
                    </a:ext>
                  </a:extLst>
                </p:cNvPr>
                <p:cNvPicPr/>
                <p:nvPr/>
              </p:nvPicPr>
              <p:blipFill>
                <a:blip r:embed="rId77"/>
                <a:stretch>
                  <a:fillRect/>
                </a:stretch>
              </p:blipFill>
              <p:spPr>
                <a:xfrm>
                  <a:off x="10024853" y="3130253"/>
                  <a:ext cx="5004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45" name="Freihand 44">
                  <a:extLst>
                    <a:ext uri="{FF2B5EF4-FFF2-40B4-BE49-F238E27FC236}">
                      <a16:creationId xmlns:a16="http://schemas.microsoft.com/office/drawing/2014/main" id="{24F6701E-4769-4665-B128-5D8C184D7226}"/>
                    </a:ext>
                  </a:extLst>
                </p14:cNvPr>
                <p14:cNvContentPartPr/>
                <p14:nvPr/>
              </p14:nvContentPartPr>
              <p14:xfrm>
                <a:off x="10104773" y="3093533"/>
                <a:ext cx="149400" cy="183600"/>
              </p14:xfrm>
            </p:contentPart>
          </mc:Choice>
          <mc:Fallback>
            <p:pic>
              <p:nvPicPr>
                <p:cNvPr id="45" name="Freihand 44">
                  <a:extLst>
                    <a:ext uri="{FF2B5EF4-FFF2-40B4-BE49-F238E27FC236}">
                      <a16:creationId xmlns:a16="http://schemas.microsoft.com/office/drawing/2014/main" id="{24F6701E-4769-4665-B128-5D8C184D7226}"/>
                    </a:ext>
                  </a:extLst>
                </p:cNvPr>
                <p:cNvPicPr/>
                <p:nvPr/>
              </p:nvPicPr>
              <p:blipFill>
                <a:blip r:embed="rId79"/>
                <a:stretch>
                  <a:fillRect/>
                </a:stretch>
              </p:blipFill>
              <p:spPr>
                <a:xfrm>
                  <a:off x="10100453" y="3089213"/>
                  <a:ext cx="15804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46" name="Freihand 45">
                  <a:extLst>
                    <a:ext uri="{FF2B5EF4-FFF2-40B4-BE49-F238E27FC236}">
                      <a16:creationId xmlns:a16="http://schemas.microsoft.com/office/drawing/2014/main" id="{7F5C1258-B70C-4800-98E4-BAD4B55D5C64}"/>
                    </a:ext>
                  </a:extLst>
                </p14:cNvPr>
                <p14:cNvContentPartPr/>
                <p14:nvPr/>
              </p14:nvContentPartPr>
              <p14:xfrm>
                <a:off x="10176053" y="3143213"/>
                <a:ext cx="102240" cy="38160"/>
              </p14:xfrm>
            </p:contentPart>
          </mc:Choice>
          <mc:Fallback>
            <p:pic>
              <p:nvPicPr>
                <p:cNvPr id="46" name="Freihand 45">
                  <a:extLst>
                    <a:ext uri="{FF2B5EF4-FFF2-40B4-BE49-F238E27FC236}">
                      <a16:creationId xmlns:a16="http://schemas.microsoft.com/office/drawing/2014/main" id="{7F5C1258-B70C-4800-98E4-BAD4B55D5C64}"/>
                    </a:ext>
                  </a:extLst>
                </p:cNvPr>
                <p:cNvPicPr/>
                <p:nvPr/>
              </p:nvPicPr>
              <p:blipFill>
                <a:blip r:embed="rId81"/>
                <a:stretch>
                  <a:fillRect/>
                </a:stretch>
              </p:blipFill>
              <p:spPr>
                <a:xfrm>
                  <a:off x="10171733" y="3138893"/>
                  <a:ext cx="11088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47" name="Freihand 46">
                  <a:extLst>
                    <a:ext uri="{FF2B5EF4-FFF2-40B4-BE49-F238E27FC236}">
                      <a16:creationId xmlns:a16="http://schemas.microsoft.com/office/drawing/2014/main" id="{A74B180D-CE9F-4974-85E1-F841810C6437}"/>
                    </a:ext>
                  </a:extLst>
                </p14:cNvPr>
                <p14:cNvContentPartPr/>
                <p14:nvPr/>
              </p14:nvContentPartPr>
              <p14:xfrm>
                <a:off x="10345613" y="3059693"/>
                <a:ext cx="241560" cy="106200"/>
              </p14:xfrm>
            </p:contentPart>
          </mc:Choice>
          <mc:Fallback>
            <p:pic>
              <p:nvPicPr>
                <p:cNvPr id="47" name="Freihand 46">
                  <a:extLst>
                    <a:ext uri="{FF2B5EF4-FFF2-40B4-BE49-F238E27FC236}">
                      <a16:creationId xmlns:a16="http://schemas.microsoft.com/office/drawing/2014/main" id="{A74B180D-CE9F-4974-85E1-F841810C6437}"/>
                    </a:ext>
                  </a:extLst>
                </p:cNvPr>
                <p:cNvPicPr/>
                <p:nvPr/>
              </p:nvPicPr>
              <p:blipFill>
                <a:blip r:embed="rId83"/>
                <a:stretch>
                  <a:fillRect/>
                </a:stretch>
              </p:blipFill>
              <p:spPr>
                <a:xfrm>
                  <a:off x="10341293" y="3055373"/>
                  <a:ext cx="2502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48" name="Freihand 47">
                  <a:extLst>
                    <a:ext uri="{FF2B5EF4-FFF2-40B4-BE49-F238E27FC236}">
                      <a16:creationId xmlns:a16="http://schemas.microsoft.com/office/drawing/2014/main" id="{EF4ACA2C-EDF3-4D75-BF18-4D072E7E9886}"/>
                    </a:ext>
                  </a:extLst>
                </p14:cNvPr>
                <p14:cNvContentPartPr/>
                <p14:nvPr/>
              </p14:nvContentPartPr>
              <p14:xfrm>
                <a:off x="10639013" y="2909213"/>
                <a:ext cx="109800" cy="168840"/>
              </p14:xfrm>
            </p:contentPart>
          </mc:Choice>
          <mc:Fallback>
            <p:pic>
              <p:nvPicPr>
                <p:cNvPr id="48" name="Freihand 47">
                  <a:extLst>
                    <a:ext uri="{FF2B5EF4-FFF2-40B4-BE49-F238E27FC236}">
                      <a16:creationId xmlns:a16="http://schemas.microsoft.com/office/drawing/2014/main" id="{EF4ACA2C-EDF3-4D75-BF18-4D072E7E9886}"/>
                    </a:ext>
                  </a:extLst>
                </p:cNvPr>
                <p:cNvPicPr/>
                <p:nvPr/>
              </p:nvPicPr>
              <p:blipFill>
                <a:blip r:embed="rId85"/>
                <a:stretch>
                  <a:fillRect/>
                </a:stretch>
              </p:blipFill>
              <p:spPr>
                <a:xfrm>
                  <a:off x="10634693" y="2904893"/>
                  <a:ext cx="11844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49" name="Freihand 48">
                  <a:extLst>
                    <a:ext uri="{FF2B5EF4-FFF2-40B4-BE49-F238E27FC236}">
                      <a16:creationId xmlns:a16="http://schemas.microsoft.com/office/drawing/2014/main" id="{7D2BFAB2-82F2-4D94-A56F-0A27E700A2AB}"/>
                    </a:ext>
                  </a:extLst>
                </p14:cNvPr>
                <p14:cNvContentPartPr/>
                <p14:nvPr/>
              </p14:nvContentPartPr>
              <p14:xfrm>
                <a:off x="10943213" y="2773133"/>
                <a:ext cx="147240" cy="195120"/>
              </p14:xfrm>
            </p:contentPart>
          </mc:Choice>
          <mc:Fallback>
            <p:pic>
              <p:nvPicPr>
                <p:cNvPr id="49" name="Freihand 48">
                  <a:extLst>
                    <a:ext uri="{FF2B5EF4-FFF2-40B4-BE49-F238E27FC236}">
                      <a16:creationId xmlns:a16="http://schemas.microsoft.com/office/drawing/2014/main" id="{7D2BFAB2-82F2-4D94-A56F-0A27E700A2AB}"/>
                    </a:ext>
                  </a:extLst>
                </p:cNvPr>
                <p:cNvPicPr/>
                <p:nvPr/>
              </p:nvPicPr>
              <p:blipFill>
                <a:blip r:embed="rId87"/>
                <a:stretch>
                  <a:fillRect/>
                </a:stretch>
              </p:blipFill>
              <p:spPr>
                <a:xfrm>
                  <a:off x="10938893" y="2768813"/>
                  <a:ext cx="155880" cy="20376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50" name="Freihand 49">
                  <a:extLst>
                    <a:ext uri="{FF2B5EF4-FFF2-40B4-BE49-F238E27FC236}">
                      <a16:creationId xmlns:a16="http://schemas.microsoft.com/office/drawing/2014/main" id="{93DD17A4-8689-44E9-B682-382CBD93E0E3}"/>
                    </a:ext>
                  </a:extLst>
                </p14:cNvPr>
                <p14:cNvContentPartPr/>
                <p14:nvPr/>
              </p14:nvContentPartPr>
              <p14:xfrm>
                <a:off x="11081453" y="2682413"/>
                <a:ext cx="271080" cy="205920"/>
              </p14:xfrm>
            </p:contentPart>
          </mc:Choice>
          <mc:Fallback>
            <p:pic>
              <p:nvPicPr>
                <p:cNvPr id="50" name="Freihand 49">
                  <a:extLst>
                    <a:ext uri="{FF2B5EF4-FFF2-40B4-BE49-F238E27FC236}">
                      <a16:creationId xmlns:a16="http://schemas.microsoft.com/office/drawing/2014/main" id="{93DD17A4-8689-44E9-B682-382CBD93E0E3}"/>
                    </a:ext>
                  </a:extLst>
                </p:cNvPr>
                <p:cNvPicPr/>
                <p:nvPr/>
              </p:nvPicPr>
              <p:blipFill>
                <a:blip r:embed="rId89"/>
                <a:stretch>
                  <a:fillRect/>
                </a:stretch>
              </p:blipFill>
              <p:spPr>
                <a:xfrm>
                  <a:off x="11077133" y="2678093"/>
                  <a:ext cx="279720" cy="21456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51" name="Freihand 50">
                  <a:extLst>
                    <a:ext uri="{FF2B5EF4-FFF2-40B4-BE49-F238E27FC236}">
                      <a16:creationId xmlns:a16="http://schemas.microsoft.com/office/drawing/2014/main" id="{15506B0A-A00B-4094-A017-3DEE72FDEE87}"/>
                    </a:ext>
                  </a:extLst>
                </p14:cNvPr>
                <p14:cNvContentPartPr/>
                <p14:nvPr/>
              </p14:nvContentPartPr>
              <p14:xfrm>
                <a:off x="11428133" y="2655413"/>
                <a:ext cx="126000" cy="77040"/>
              </p14:xfrm>
            </p:contentPart>
          </mc:Choice>
          <mc:Fallback>
            <p:pic>
              <p:nvPicPr>
                <p:cNvPr id="51" name="Freihand 50">
                  <a:extLst>
                    <a:ext uri="{FF2B5EF4-FFF2-40B4-BE49-F238E27FC236}">
                      <a16:creationId xmlns:a16="http://schemas.microsoft.com/office/drawing/2014/main" id="{15506B0A-A00B-4094-A017-3DEE72FDEE87}"/>
                    </a:ext>
                  </a:extLst>
                </p:cNvPr>
                <p:cNvPicPr/>
                <p:nvPr/>
              </p:nvPicPr>
              <p:blipFill>
                <a:blip r:embed="rId91"/>
                <a:stretch>
                  <a:fillRect/>
                </a:stretch>
              </p:blipFill>
              <p:spPr>
                <a:xfrm>
                  <a:off x="11423813" y="2651093"/>
                  <a:ext cx="13464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52" name="Freihand 51">
                  <a:extLst>
                    <a:ext uri="{FF2B5EF4-FFF2-40B4-BE49-F238E27FC236}">
                      <a16:creationId xmlns:a16="http://schemas.microsoft.com/office/drawing/2014/main" id="{EC71E263-4ED9-4944-A5C1-F65A58F24A36}"/>
                    </a:ext>
                  </a:extLst>
                </p14:cNvPr>
                <p14:cNvContentPartPr/>
                <p14:nvPr/>
              </p14:nvContentPartPr>
              <p14:xfrm>
                <a:off x="10587173" y="3322133"/>
                <a:ext cx="247320" cy="108360"/>
              </p14:xfrm>
            </p:contentPart>
          </mc:Choice>
          <mc:Fallback>
            <p:pic>
              <p:nvPicPr>
                <p:cNvPr id="52" name="Freihand 51">
                  <a:extLst>
                    <a:ext uri="{FF2B5EF4-FFF2-40B4-BE49-F238E27FC236}">
                      <a16:creationId xmlns:a16="http://schemas.microsoft.com/office/drawing/2014/main" id="{EC71E263-4ED9-4944-A5C1-F65A58F24A36}"/>
                    </a:ext>
                  </a:extLst>
                </p:cNvPr>
                <p:cNvPicPr/>
                <p:nvPr/>
              </p:nvPicPr>
              <p:blipFill>
                <a:blip r:embed="rId93"/>
                <a:stretch>
                  <a:fillRect/>
                </a:stretch>
              </p:blipFill>
              <p:spPr>
                <a:xfrm>
                  <a:off x="10582853" y="3317813"/>
                  <a:ext cx="25596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53" name="Freihand 52">
                  <a:extLst>
                    <a:ext uri="{FF2B5EF4-FFF2-40B4-BE49-F238E27FC236}">
                      <a16:creationId xmlns:a16="http://schemas.microsoft.com/office/drawing/2014/main" id="{75C136D0-E23C-41B5-B66A-BE3A5B443265}"/>
                    </a:ext>
                  </a:extLst>
                </p14:cNvPr>
                <p14:cNvContentPartPr/>
                <p14:nvPr/>
              </p14:nvContentPartPr>
              <p14:xfrm>
                <a:off x="10811453" y="3198653"/>
                <a:ext cx="31680" cy="12960"/>
              </p14:xfrm>
            </p:contentPart>
          </mc:Choice>
          <mc:Fallback>
            <p:pic>
              <p:nvPicPr>
                <p:cNvPr id="53" name="Freihand 52">
                  <a:extLst>
                    <a:ext uri="{FF2B5EF4-FFF2-40B4-BE49-F238E27FC236}">
                      <a16:creationId xmlns:a16="http://schemas.microsoft.com/office/drawing/2014/main" id="{75C136D0-E23C-41B5-B66A-BE3A5B443265}"/>
                    </a:ext>
                  </a:extLst>
                </p:cNvPr>
                <p:cNvPicPr/>
                <p:nvPr/>
              </p:nvPicPr>
              <p:blipFill>
                <a:blip r:embed="rId95"/>
                <a:stretch>
                  <a:fillRect/>
                </a:stretch>
              </p:blipFill>
              <p:spPr>
                <a:xfrm>
                  <a:off x="10807133" y="3194333"/>
                  <a:ext cx="4032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54" name="Freihand 53">
                  <a:extLst>
                    <a:ext uri="{FF2B5EF4-FFF2-40B4-BE49-F238E27FC236}">
                      <a16:creationId xmlns:a16="http://schemas.microsoft.com/office/drawing/2014/main" id="{617FD796-903E-497F-B9B2-C8ABD53A909C}"/>
                    </a:ext>
                  </a:extLst>
                </p14:cNvPr>
                <p14:cNvContentPartPr/>
                <p14:nvPr/>
              </p14:nvContentPartPr>
              <p14:xfrm>
                <a:off x="10933133" y="3121613"/>
                <a:ext cx="159120" cy="188280"/>
              </p14:xfrm>
            </p:contentPart>
          </mc:Choice>
          <mc:Fallback>
            <p:pic>
              <p:nvPicPr>
                <p:cNvPr id="54" name="Freihand 53">
                  <a:extLst>
                    <a:ext uri="{FF2B5EF4-FFF2-40B4-BE49-F238E27FC236}">
                      <a16:creationId xmlns:a16="http://schemas.microsoft.com/office/drawing/2014/main" id="{617FD796-903E-497F-B9B2-C8ABD53A909C}"/>
                    </a:ext>
                  </a:extLst>
                </p:cNvPr>
                <p:cNvPicPr/>
                <p:nvPr/>
              </p:nvPicPr>
              <p:blipFill>
                <a:blip r:embed="rId97"/>
                <a:stretch>
                  <a:fillRect/>
                </a:stretch>
              </p:blipFill>
              <p:spPr>
                <a:xfrm>
                  <a:off x="10928813" y="3117293"/>
                  <a:ext cx="16776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55" name="Freihand 54">
                  <a:extLst>
                    <a:ext uri="{FF2B5EF4-FFF2-40B4-BE49-F238E27FC236}">
                      <a16:creationId xmlns:a16="http://schemas.microsoft.com/office/drawing/2014/main" id="{3D576CA8-F7E2-465C-A444-4A357B12460C}"/>
                    </a:ext>
                  </a:extLst>
                </p14:cNvPr>
                <p14:cNvContentPartPr/>
                <p14:nvPr/>
              </p14:nvContentPartPr>
              <p14:xfrm>
                <a:off x="11132573" y="3056093"/>
                <a:ext cx="174600" cy="192960"/>
              </p14:xfrm>
            </p:contentPart>
          </mc:Choice>
          <mc:Fallback>
            <p:pic>
              <p:nvPicPr>
                <p:cNvPr id="55" name="Freihand 54">
                  <a:extLst>
                    <a:ext uri="{FF2B5EF4-FFF2-40B4-BE49-F238E27FC236}">
                      <a16:creationId xmlns:a16="http://schemas.microsoft.com/office/drawing/2014/main" id="{3D576CA8-F7E2-465C-A444-4A357B12460C}"/>
                    </a:ext>
                  </a:extLst>
                </p:cNvPr>
                <p:cNvPicPr/>
                <p:nvPr/>
              </p:nvPicPr>
              <p:blipFill>
                <a:blip r:embed="rId99"/>
                <a:stretch>
                  <a:fillRect/>
                </a:stretch>
              </p:blipFill>
              <p:spPr>
                <a:xfrm>
                  <a:off x="11128253" y="3051773"/>
                  <a:ext cx="183240" cy="20160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57" name="Freihand 56">
                  <a:extLst>
                    <a:ext uri="{FF2B5EF4-FFF2-40B4-BE49-F238E27FC236}">
                      <a16:creationId xmlns:a16="http://schemas.microsoft.com/office/drawing/2014/main" id="{F027C49C-8FF7-4552-91C8-02AA95527B45}"/>
                    </a:ext>
                  </a:extLst>
                </p14:cNvPr>
                <p14:cNvContentPartPr/>
                <p14:nvPr/>
              </p14:nvContentPartPr>
              <p14:xfrm>
                <a:off x="10380173" y="899333"/>
                <a:ext cx="1444320" cy="2035080"/>
              </p14:xfrm>
            </p:contentPart>
          </mc:Choice>
          <mc:Fallback>
            <p:pic>
              <p:nvPicPr>
                <p:cNvPr id="57" name="Freihand 56">
                  <a:extLst>
                    <a:ext uri="{FF2B5EF4-FFF2-40B4-BE49-F238E27FC236}">
                      <a16:creationId xmlns:a16="http://schemas.microsoft.com/office/drawing/2014/main" id="{F027C49C-8FF7-4552-91C8-02AA95527B45}"/>
                    </a:ext>
                  </a:extLst>
                </p:cNvPr>
                <p:cNvPicPr/>
                <p:nvPr/>
              </p:nvPicPr>
              <p:blipFill>
                <a:blip r:embed="rId101"/>
                <a:stretch>
                  <a:fillRect/>
                </a:stretch>
              </p:blipFill>
              <p:spPr>
                <a:xfrm>
                  <a:off x="10375853" y="895013"/>
                  <a:ext cx="1452960" cy="204372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58" name="Freihand 57">
                  <a:extLst>
                    <a:ext uri="{FF2B5EF4-FFF2-40B4-BE49-F238E27FC236}">
                      <a16:creationId xmlns:a16="http://schemas.microsoft.com/office/drawing/2014/main" id="{448A5F57-DAD3-4984-B15F-85F9415C25D3}"/>
                    </a:ext>
                  </a:extLst>
                </p14:cNvPr>
                <p14:cNvContentPartPr/>
                <p14:nvPr/>
              </p14:nvContentPartPr>
              <p14:xfrm>
                <a:off x="10266413" y="649133"/>
                <a:ext cx="280440" cy="474120"/>
              </p14:xfrm>
            </p:contentPart>
          </mc:Choice>
          <mc:Fallback>
            <p:pic>
              <p:nvPicPr>
                <p:cNvPr id="58" name="Freihand 57">
                  <a:extLst>
                    <a:ext uri="{FF2B5EF4-FFF2-40B4-BE49-F238E27FC236}">
                      <a16:creationId xmlns:a16="http://schemas.microsoft.com/office/drawing/2014/main" id="{448A5F57-DAD3-4984-B15F-85F9415C25D3}"/>
                    </a:ext>
                  </a:extLst>
                </p:cNvPr>
                <p:cNvPicPr/>
                <p:nvPr/>
              </p:nvPicPr>
              <p:blipFill>
                <a:blip r:embed="rId103"/>
                <a:stretch>
                  <a:fillRect/>
                </a:stretch>
              </p:blipFill>
              <p:spPr>
                <a:xfrm>
                  <a:off x="10262093" y="644813"/>
                  <a:ext cx="289080" cy="48276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59" name="Freihand 58">
                  <a:extLst>
                    <a:ext uri="{FF2B5EF4-FFF2-40B4-BE49-F238E27FC236}">
                      <a16:creationId xmlns:a16="http://schemas.microsoft.com/office/drawing/2014/main" id="{57645D0C-8071-461E-BA31-6EB47027CEAD}"/>
                    </a:ext>
                  </a:extLst>
                </p14:cNvPr>
                <p14:cNvContentPartPr/>
                <p14:nvPr/>
              </p14:nvContentPartPr>
              <p14:xfrm>
                <a:off x="9915773" y="348173"/>
                <a:ext cx="167760" cy="173520"/>
              </p14:xfrm>
            </p:contentPart>
          </mc:Choice>
          <mc:Fallback>
            <p:pic>
              <p:nvPicPr>
                <p:cNvPr id="59" name="Freihand 58">
                  <a:extLst>
                    <a:ext uri="{FF2B5EF4-FFF2-40B4-BE49-F238E27FC236}">
                      <a16:creationId xmlns:a16="http://schemas.microsoft.com/office/drawing/2014/main" id="{57645D0C-8071-461E-BA31-6EB47027CEAD}"/>
                    </a:ext>
                  </a:extLst>
                </p:cNvPr>
                <p:cNvPicPr/>
                <p:nvPr/>
              </p:nvPicPr>
              <p:blipFill>
                <a:blip r:embed="rId105"/>
                <a:stretch>
                  <a:fillRect/>
                </a:stretch>
              </p:blipFill>
              <p:spPr>
                <a:xfrm>
                  <a:off x="9911453" y="343853"/>
                  <a:ext cx="17640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61" name="Freihand 60">
                  <a:extLst>
                    <a:ext uri="{FF2B5EF4-FFF2-40B4-BE49-F238E27FC236}">
                      <a16:creationId xmlns:a16="http://schemas.microsoft.com/office/drawing/2014/main" id="{FADC2AD7-6BDF-45F2-9EDA-347A1933CCA0}"/>
                    </a:ext>
                  </a:extLst>
                </p14:cNvPr>
                <p14:cNvContentPartPr/>
                <p14:nvPr/>
              </p14:nvContentPartPr>
              <p14:xfrm>
                <a:off x="10100453" y="233333"/>
                <a:ext cx="367920" cy="330840"/>
              </p14:xfrm>
            </p:contentPart>
          </mc:Choice>
          <mc:Fallback>
            <p:pic>
              <p:nvPicPr>
                <p:cNvPr id="61" name="Freihand 60">
                  <a:extLst>
                    <a:ext uri="{FF2B5EF4-FFF2-40B4-BE49-F238E27FC236}">
                      <a16:creationId xmlns:a16="http://schemas.microsoft.com/office/drawing/2014/main" id="{FADC2AD7-6BDF-45F2-9EDA-347A1933CCA0}"/>
                    </a:ext>
                  </a:extLst>
                </p:cNvPr>
                <p:cNvPicPr/>
                <p:nvPr/>
              </p:nvPicPr>
              <p:blipFill>
                <a:blip r:embed="rId107"/>
                <a:stretch>
                  <a:fillRect/>
                </a:stretch>
              </p:blipFill>
              <p:spPr>
                <a:xfrm>
                  <a:off x="10096133" y="229013"/>
                  <a:ext cx="376560" cy="33948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62" name="Freihand 61">
                  <a:extLst>
                    <a:ext uri="{FF2B5EF4-FFF2-40B4-BE49-F238E27FC236}">
                      <a16:creationId xmlns:a16="http://schemas.microsoft.com/office/drawing/2014/main" id="{E7745599-29F1-4C2C-906A-861C6EE9EC86}"/>
                    </a:ext>
                  </a:extLst>
                </p14:cNvPr>
                <p14:cNvContentPartPr/>
                <p14:nvPr/>
              </p14:nvContentPartPr>
              <p14:xfrm>
                <a:off x="9921533" y="577853"/>
                <a:ext cx="178560" cy="217440"/>
              </p14:xfrm>
            </p:contentPart>
          </mc:Choice>
          <mc:Fallback>
            <p:pic>
              <p:nvPicPr>
                <p:cNvPr id="62" name="Freihand 61">
                  <a:extLst>
                    <a:ext uri="{FF2B5EF4-FFF2-40B4-BE49-F238E27FC236}">
                      <a16:creationId xmlns:a16="http://schemas.microsoft.com/office/drawing/2014/main" id="{E7745599-29F1-4C2C-906A-861C6EE9EC86}"/>
                    </a:ext>
                  </a:extLst>
                </p:cNvPr>
                <p:cNvPicPr/>
                <p:nvPr/>
              </p:nvPicPr>
              <p:blipFill>
                <a:blip r:embed="rId109"/>
                <a:stretch>
                  <a:fillRect/>
                </a:stretch>
              </p:blipFill>
              <p:spPr>
                <a:xfrm>
                  <a:off x="9917213" y="573533"/>
                  <a:ext cx="187200" cy="22608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63" name="Freihand 62">
                  <a:extLst>
                    <a:ext uri="{FF2B5EF4-FFF2-40B4-BE49-F238E27FC236}">
                      <a16:creationId xmlns:a16="http://schemas.microsoft.com/office/drawing/2014/main" id="{DC166984-9A79-49B7-BBD9-7E66660429D2}"/>
                    </a:ext>
                  </a:extLst>
                </p14:cNvPr>
                <p14:cNvContentPartPr/>
                <p14:nvPr/>
              </p14:nvContentPartPr>
              <p14:xfrm>
                <a:off x="10088213" y="560573"/>
                <a:ext cx="319320" cy="166680"/>
              </p14:xfrm>
            </p:contentPart>
          </mc:Choice>
          <mc:Fallback>
            <p:pic>
              <p:nvPicPr>
                <p:cNvPr id="63" name="Freihand 62">
                  <a:extLst>
                    <a:ext uri="{FF2B5EF4-FFF2-40B4-BE49-F238E27FC236}">
                      <a16:creationId xmlns:a16="http://schemas.microsoft.com/office/drawing/2014/main" id="{DC166984-9A79-49B7-BBD9-7E66660429D2}"/>
                    </a:ext>
                  </a:extLst>
                </p:cNvPr>
                <p:cNvPicPr/>
                <p:nvPr/>
              </p:nvPicPr>
              <p:blipFill>
                <a:blip r:embed="rId111"/>
                <a:stretch>
                  <a:fillRect/>
                </a:stretch>
              </p:blipFill>
              <p:spPr>
                <a:xfrm>
                  <a:off x="10083893" y="556253"/>
                  <a:ext cx="32796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64" name="Freihand 63">
                  <a:extLst>
                    <a:ext uri="{FF2B5EF4-FFF2-40B4-BE49-F238E27FC236}">
                      <a16:creationId xmlns:a16="http://schemas.microsoft.com/office/drawing/2014/main" id="{74D2B968-D88F-4256-B8EF-C1523511F765}"/>
                    </a:ext>
                  </a:extLst>
                </p14:cNvPr>
                <p14:cNvContentPartPr/>
                <p14:nvPr/>
              </p14:nvContentPartPr>
              <p14:xfrm>
                <a:off x="10379093" y="476693"/>
                <a:ext cx="49680" cy="45720"/>
              </p14:xfrm>
            </p:contentPart>
          </mc:Choice>
          <mc:Fallback>
            <p:pic>
              <p:nvPicPr>
                <p:cNvPr id="64" name="Freihand 63">
                  <a:extLst>
                    <a:ext uri="{FF2B5EF4-FFF2-40B4-BE49-F238E27FC236}">
                      <a16:creationId xmlns:a16="http://schemas.microsoft.com/office/drawing/2014/main" id="{74D2B968-D88F-4256-B8EF-C1523511F765}"/>
                    </a:ext>
                  </a:extLst>
                </p:cNvPr>
                <p:cNvPicPr/>
                <p:nvPr/>
              </p:nvPicPr>
              <p:blipFill>
                <a:blip r:embed="rId113"/>
                <a:stretch>
                  <a:fillRect/>
                </a:stretch>
              </p:blipFill>
              <p:spPr>
                <a:xfrm>
                  <a:off x="10374773" y="472373"/>
                  <a:ext cx="58320" cy="5436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65" name="Freihand 64">
                  <a:extLst>
                    <a:ext uri="{FF2B5EF4-FFF2-40B4-BE49-F238E27FC236}">
                      <a16:creationId xmlns:a16="http://schemas.microsoft.com/office/drawing/2014/main" id="{48D4926C-B857-4FCD-80E8-D82662F96F63}"/>
                    </a:ext>
                  </a:extLst>
                </p14:cNvPr>
                <p14:cNvContentPartPr/>
                <p14:nvPr/>
              </p14:nvContentPartPr>
              <p14:xfrm>
                <a:off x="10438133" y="513053"/>
                <a:ext cx="118080" cy="101880"/>
              </p14:xfrm>
            </p:contentPart>
          </mc:Choice>
          <mc:Fallback>
            <p:pic>
              <p:nvPicPr>
                <p:cNvPr id="65" name="Freihand 64">
                  <a:extLst>
                    <a:ext uri="{FF2B5EF4-FFF2-40B4-BE49-F238E27FC236}">
                      <a16:creationId xmlns:a16="http://schemas.microsoft.com/office/drawing/2014/main" id="{48D4926C-B857-4FCD-80E8-D82662F96F63}"/>
                    </a:ext>
                  </a:extLst>
                </p:cNvPr>
                <p:cNvPicPr/>
                <p:nvPr/>
              </p:nvPicPr>
              <p:blipFill>
                <a:blip r:embed="rId115"/>
                <a:stretch>
                  <a:fillRect/>
                </a:stretch>
              </p:blipFill>
              <p:spPr>
                <a:xfrm>
                  <a:off x="10433813" y="508733"/>
                  <a:ext cx="12672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66" name="Freihand 65">
                  <a:extLst>
                    <a:ext uri="{FF2B5EF4-FFF2-40B4-BE49-F238E27FC236}">
                      <a16:creationId xmlns:a16="http://schemas.microsoft.com/office/drawing/2014/main" id="{FBAAFCBF-4D33-4F0C-B684-D30B00F523F7}"/>
                    </a:ext>
                  </a:extLst>
                </p14:cNvPr>
                <p14:cNvContentPartPr/>
                <p14:nvPr/>
              </p14:nvContentPartPr>
              <p14:xfrm>
                <a:off x="10529933" y="375533"/>
                <a:ext cx="91440" cy="208440"/>
              </p14:xfrm>
            </p:contentPart>
          </mc:Choice>
          <mc:Fallback>
            <p:pic>
              <p:nvPicPr>
                <p:cNvPr id="66" name="Freihand 65">
                  <a:extLst>
                    <a:ext uri="{FF2B5EF4-FFF2-40B4-BE49-F238E27FC236}">
                      <a16:creationId xmlns:a16="http://schemas.microsoft.com/office/drawing/2014/main" id="{FBAAFCBF-4D33-4F0C-B684-D30B00F523F7}"/>
                    </a:ext>
                  </a:extLst>
                </p:cNvPr>
                <p:cNvPicPr/>
                <p:nvPr/>
              </p:nvPicPr>
              <p:blipFill>
                <a:blip r:embed="rId117"/>
                <a:stretch>
                  <a:fillRect/>
                </a:stretch>
              </p:blipFill>
              <p:spPr>
                <a:xfrm>
                  <a:off x="10525613" y="371213"/>
                  <a:ext cx="100080" cy="21708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67" name="Freihand 66">
                  <a:extLst>
                    <a:ext uri="{FF2B5EF4-FFF2-40B4-BE49-F238E27FC236}">
                      <a16:creationId xmlns:a16="http://schemas.microsoft.com/office/drawing/2014/main" id="{9BB5C07B-F33D-4EF2-B19C-F2942548163A}"/>
                    </a:ext>
                  </a:extLst>
                </p14:cNvPr>
                <p14:cNvContentPartPr/>
                <p14:nvPr/>
              </p14:nvContentPartPr>
              <p14:xfrm>
                <a:off x="10613093" y="383813"/>
                <a:ext cx="259920" cy="154800"/>
              </p14:xfrm>
            </p:contentPart>
          </mc:Choice>
          <mc:Fallback>
            <p:pic>
              <p:nvPicPr>
                <p:cNvPr id="67" name="Freihand 66">
                  <a:extLst>
                    <a:ext uri="{FF2B5EF4-FFF2-40B4-BE49-F238E27FC236}">
                      <a16:creationId xmlns:a16="http://schemas.microsoft.com/office/drawing/2014/main" id="{9BB5C07B-F33D-4EF2-B19C-F2942548163A}"/>
                    </a:ext>
                  </a:extLst>
                </p:cNvPr>
                <p:cNvPicPr/>
                <p:nvPr/>
              </p:nvPicPr>
              <p:blipFill>
                <a:blip r:embed="rId119"/>
                <a:stretch>
                  <a:fillRect/>
                </a:stretch>
              </p:blipFill>
              <p:spPr>
                <a:xfrm>
                  <a:off x="10608773" y="379493"/>
                  <a:ext cx="26856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68" name="Freihand 67">
                  <a:extLst>
                    <a:ext uri="{FF2B5EF4-FFF2-40B4-BE49-F238E27FC236}">
                      <a16:creationId xmlns:a16="http://schemas.microsoft.com/office/drawing/2014/main" id="{D04E4EC7-3002-4571-AFDE-CD743CB0E781}"/>
                    </a:ext>
                  </a:extLst>
                </p14:cNvPr>
                <p14:cNvContentPartPr/>
                <p14:nvPr/>
              </p14:nvContentPartPr>
              <p14:xfrm>
                <a:off x="10858253" y="299213"/>
                <a:ext cx="59760" cy="302760"/>
              </p14:xfrm>
            </p:contentPart>
          </mc:Choice>
          <mc:Fallback>
            <p:pic>
              <p:nvPicPr>
                <p:cNvPr id="68" name="Freihand 67">
                  <a:extLst>
                    <a:ext uri="{FF2B5EF4-FFF2-40B4-BE49-F238E27FC236}">
                      <a16:creationId xmlns:a16="http://schemas.microsoft.com/office/drawing/2014/main" id="{D04E4EC7-3002-4571-AFDE-CD743CB0E781}"/>
                    </a:ext>
                  </a:extLst>
                </p:cNvPr>
                <p:cNvPicPr/>
                <p:nvPr/>
              </p:nvPicPr>
              <p:blipFill>
                <a:blip r:embed="rId121"/>
                <a:stretch>
                  <a:fillRect/>
                </a:stretch>
              </p:blipFill>
              <p:spPr>
                <a:xfrm>
                  <a:off x="10853933" y="294893"/>
                  <a:ext cx="68400" cy="31140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69" name="Freihand 68">
                  <a:extLst>
                    <a:ext uri="{FF2B5EF4-FFF2-40B4-BE49-F238E27FC236}">
                      <a16:creationId xmlns:a16="http://schemas.microsoft.com/office/drawing/2014/main" id="{360559FE-BE15-4504-815D-1C3F9651FE47}"/>
                    </a:ext>
                  </a:extLst>
                </p14:cNvPr>
                <p14:cNvContentPartPr/>
                <p14:nvPr/>
              </p14:nvContentPartPr>
              <p14:xfrm>
                <a:off x="10966253" y="341333"/>
                <a:ext cx="124560" cy="113040"/>
              </p14:xfrm>
            </p:contentPart>
          </mc:Choice>
          <mc:Fallback>
            <p:pic>
              <p:nvPicPr>
                <p:cNvPr id="69" name="Freihand 68">
                  <a:extLst>
                    <a:ext uri="{FF2B5EF4-FFF2-40B4-BE49-F238E27FC236}">
                      <a16:creationId xmlns:a16="http://schemas.microsoft.com/office/drawing/2014/main" id="{360559FE-BE15-4504-815D-1C3F9651FE47}"/>
                    </a:ext>
                  </a:extLst>
                </p:cNvPr>
                <p:cNvPicPr/>
                <p:nvPr/>
              </p:nvPicPr>
              <p:blipFill>
                <a:blip r:embed="rId123"/>
                <a:stretch>
                  <a:fillRect/>
                </a:stretch>
              </p:blipFill>
              <p:spPr>
                <a:xfrm>
                  <a:off x="10961933" y="337013"/>
                  <a:ext cx="13320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70" name="Freihand 69">
                  <a:extLst>
                    <a:ext uri="{FF2B5EF4-FFF2-40B4-BE49-F238E27FC236}">
                      <a16:creationId xmlns:a16="http://schemas.microsoft.com/office/drawing/2014/main" id="{4A76E1BA-2CDA-48C3-8AAE-B3558691F4EB}"/>
                    </a:ext>
                  </a:extLst>
                </p14:cNvPr>
                <p14:cNvContentPartPr/>
                <p14:nvPr/>
              </p14:nvContentPartPr>
              <p14:xfrm>
                <a:off x="11097293" y="311453"/>
                <a:ext cx="135000" cy="160200"/>
              </p14:xfrm>
            </p:contentPart>
          </mc:Choice>
          <mc:Fallback>
            <p:pic>
              <p:nvPicPr>
                <p:cNvPr id="70" name="Freihand 69">
                  <a:extLst>
                    <a:ext uri="{FF2B5EF4-FFF2-40B4-BE49-F238E27FC236}">
                      <a16:creationId xmlns:a16="http://schemas.microsoft.com/office/drawing/2014/main" id="{4A76E1BA-2CDA-48C3-8AAE-B3558691F4EB}"/>
                    </a:ext>
                  </a:extLst>
                </p:cNvPr>
                <p:cNvPicPr/>
                <p:nvPr/>
              </p:nvPicPr>
              <p:blipFill>
                <a:blip r:embed="rId125"/>
                <a:stretch>
                  <a:fillRect/>
                </a:stretch>
              </p:blipFill>
              <p:spPr>
                <a:xfrm>
                  <a:off x="11092973" y="307133"/>
                  <a:ext cx="14364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71" name="Freihand 70">
                  <a:extLst>
                    <a:ext uri="{FF2B5EF4-FFF2-40B4-BE49-F238E27FC236}">
                      <a16:creationId xmlns:a16="http://schemas.microsoft.com/office/drawing/2014/main" id="{3F0B52E8-E790-433C-91ED-7F685228DCFB}"/>
                    </a:ext>
                  </a:extLst>
                </p14:cNvPr>
                <p14:cNvContentPartPr/>
                <p14:nvPr/>
              </p14:nvContentPartPr>
              <p14:xfrm>
                <a:off x="11250293" y="312533"/>
                <a:ext cx="46080" cy="95040"/>
              </p14:xfrm>
            </p:contentPart>
          </mc:Choice>
          <mc:Fallback>
            <p:pic>
              <p:nvPicPr>
                <p:cNvPr id="71" name="Freihand 70">
                  <a:extLst>
                    <a:ext uri="{FF2B5EF4-FFF2-40B4-BE49-F238E27FC236}">
                      <a16:creationId xmlns:a16="http://schemas.microsoft.com/office/drawing/2014/main" id="{3F0B52E8-E790-433C-91ED-7F685228DCFB}"/>
                    </a:ext>
                  </a:extLst>
                </p:cNvPr>
                <p:cNvPicPr/>
                <p:nvPr/>
              </p:nvPicPr>
              <p:blipFill>
                <a:blip r:embed="rId127"/>
                <a:stretch>
                  <a:fillRect/>
                </a:stretch>
              </p:blipFill>
              <p:spPr>
                <a:xfrm>
                  <a:off x="11245973" y="308213"/>
                  <a:ext cx="5472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72" name="Freihand 71">
                  <a:extLst>
                    <a:ext uri="{FF2B5EF4-FFF2-40B4-BE49-F238E27FC236}">
                      <a16:creationId xmlns:a16="http://schemas.microsoft.com/office/drawing/2014/main" id="{529D6D37-058A-44D5-B40C-D7AFE4838DBF}"/>
                    </a:ext>
                  </a:extLst>
                </p14:cNvPr>
                <p14:cNvContentPartPr/>
                <p14:nvPr/>
              </p14:nvContentPartPr>
              <p14:xfrm>
                <a:off x="11213933" y="251333"/>
                <a:ext cx="96120" cy="41040"/>
              </p14:xfrm>
            </p:contentPart>
          </mc:Choice>
          <mc:Fallback>
            <p:pic>
              <p:nvPicPr>
                <p:cNvPr id="72" name="Freihand 71">
                  <a:extLst>
                    <a:ext uri="{FF2B5EF4-FFF2-40B4-BE49-F238E27FC236}">
                      <a16:creationId xmlns:a16="http://schemas.microsoft.com/office/drawing/2014/main" id="{529D6D37-058A-44D5-B40C-D7AFE4838DBF}"/>
                    </a:ext>
                  </a:extLst>
                </p:cNvPr>
                <p:cNvPicPr/>
                <p:nvPr/>
              </p:nvPicPr>
              <p:blipFill>
                <a:blip r:embed="rId129"/>
                <a:stretch>
                  <a:fillRect/>
                </a:stretch>
              </p:blipFill>
              <p:spPr>
                <a:xfrm>
                  <a:off x="11209613" y="247013"/>
                  <a:ext cx="10476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73" name="Freihand 72">
                  <a:extLst>
                    <a:ext uri="{FF2B5EF4-FFF2-40B4-BE49-F238E27FC236}">
                      <a16:creationId xmlns:a16="http://schemas.microsoft.com/office/drawing/2014/main" id="{8548AE9B-4B15-4E7D-9460-E7FAEC5732CE}"/>
                    </a:ext>
                  </a:extLst>
                </p14:cNvPr>
                <p14:cNvContentPartPr/>
                <p14:nvPr/>
              </p14:nvContentPartPr>
              <p14:xfrm>
                <a:off x="11362253" y="258533"/>
                <a:ext cx="348480" cy="94320"/>
              </p14:xfrm>
            </p:contentPart>
          </mc:Choice>
          <mc:Fallback>
            <p:pic>
              <p:nvPicPr>
                <p:cNvPr id="73" name="Freihand 72">
                  <a:extLst>
                    <a:ext uri="{FF2B5EF4-FFF2-40B4-BE49-F238E27FC236}">
                      <a16:creationId xmlns:a16="http://schemas.microsoft.com/office/drawing/2014/main" id="{8548AE9B-4B15-4E7D-9460-E7FAEC5732CE}"/>
                    </a:ext>
                  </a:extLst>
                </p:cNvPr>
                <p:cNvPicPr/>
                <p:nvPr/>
              </p:nvPicPr>
              <p:blipFill>
                <a:blip r:embed="rId131"/>
                <a:stretch>
                  <a:fillRect/>
                </a:stretch>
              </p:blipFill>
              <p:spPr>
                <a:xfrm>
                  <a:off x="11357933" y="254213"/>
                  <a:ext cx="357120" cy="10296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74" name="Freihand 73">
                  <a:extLst>
                    <a:ext uri="{FF2B5EF4-FFF2-40B4-BE49-F238E27FC236}">
                      <a16:creationId xmlns:a16="http://schemas.microsoft.com/office/drawing/2014/main" id="{30EDA105-69F4-45D2-91CC-531C75400F5F}"/>
                    </a:ext>
                  </a:extLst>
                </p14:cNvPr>
                <p14:cNvContentPartPr/>
                <p14:nvPr/>
              </p14:nvContentPartPr>
              <p14:xfrm>
                <a:off x="10427693" y="321173"/>
                <a:ext cx="1669320" cy="552600"/>
              </p14:xfrm>
            </p:contentPart>
          </mc:Choice>
          <mc:Fallback>
            <p:pic>
              <p:nvPicPr>
                <p:cNvPr id="74" name="Freihand 73">
                  <a:extLst>
                    <a:ext uri="{FF2B5EF4-FFF2-40B4-BE49-F238E27FC236}">
                      <a16:creationId xmlns:a16="http://schemas.microsoft.com/office/drawing/2014/main" id="{30EDA105-69F4-45D2-91CC-531C75400F5F}"/>
                    </a:ext>
                  </a:extLst>
                </p:cNvPr>
                <p:cNvPicPr/>
                <p:nvPr/>
              </p:nvPicPr>
              <p:blipFill>
                <a:blip r:embed="rId133"/>
                <a:stretch>
                  <a:fillRect/>
                </a:stretch>
              </p:blipFill>
              <p:spPr>
                <a:xfrm>
                  <a:off x="10423373" y="316853"/>
                  <a:ext cx="1677960" cy="56124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77" name="Freihand 76">
                  <a:extLst>
                    <a:ext uri="{FF2B5EF4-FFF2-40B4-BE49-F238E27FC236}">
                      <a16:creationId xmlns:a16="http://schemas.microsoft.com/office/drawing/2014/main" id="{F0782BF6-1808-49F2-A050-F2603CA054DA}"/>
                    </a:ext>
                  </a:extLst>
                </p14:cNvPr>
                <p14:cNvContentPartPr/>
                <p14:nvPr/>
              </p14:nvContentPartPr>
              <p14:xfrm>
                <a:off x="8267693" y="270960"/>
                <a:ext cx="131400" cy="1047600"/>
              </p14:xfrm>
            </p:contentPart>
          </mc:Choice>
          <mc:Fallback>
            <p:pic>
              <p:nvPicPr>
                <p:cNvPr id="77" name="Freihand 76">
                  <a:extLst>
                    <a:ext uri="{FF2B5EF4-FFF2-40B4-BE49-F238E27FC236}">
                      <a16:creationId xmlns:a16="http://schemas.microsoft.com/office/drawing/2014/main" id="{F0782BF6-1808-49F2-A050-F2603CA054DA}"/>
                    </a:ext>
                  </a:extLst>
                </p:cNvPr>
                <p:cNvPicPr/>
                <p:nvPr/>
              </p:nvPicPr>
              <p:blipFill>
                <a:blip r:embed="rId135"/>
                <a:stretch>
                  <a:fillRect/>
                </a:stretch>
              </p:blipFill>
              <p:spPr>
                <a:xfrm>
                  <a:off x="8263373" y="266640"/>
                  <a:ext cx="140040" cy="105624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78" name="Freihand 77">
                  <a:extLst>
                    <a:ext uri="{FF2B5EF4-FFF2-40B4-BE49-F238E27FC236}">
                      <a16:creationId xmlns:a16="http://schemas.microsoft.com/office/drawing/2014/main" id="{1DBF6020-C51B-4E5E-81E7-FB6CF62B48C0}"/>
                    </a:ext>
                  </a:extLst>
                </p14:cNvPr>
                <p14:cNvContentPartPr/>
                <p14:nvPr/>
              </p14:nvContentPartPr>
              <p14:xfrm>
                <a:off x="8148533" y="1203360"/>
                <a:ext cx="1713600" cy="76680"/>
              </p14:xfrm>
            </p:contentPart>
          </mc:Choice>
          <mc:Fallback>
            <p:pic>
              <p:nvPicPr>
                <p:cNvPr id="78" name="Freihand 77">
                  <a:extLst>
                    <a:ext uri="{FF2B5EF4-FFF2-40B4-BE49-F238E27FC236}">
                      <a16:creationId xmlns:a16="http://schemas.microsoft.com/office/drawing/2014/main" id="{1DBF6020-C51B-4E5E-81E7-FB6CF62B48C0}"/>
                    </a:ext>
                  </a:extLst>
                </p:cNvPr>
                <p:cNvPicPr/>
                <p:nvPr/>
              </p:nvPicPr>
              <p:blipFill>
                <a:blip r:embed="rId137"/>
                <a:stretch>
                  <a:fillRect/>
                </a:stretch>
              </p:blipFill>
              <p:spPr>
                <a:xfrm>
                  <a:off x="8144213" y="1199040"/>
                  <a:ext cx="172224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79" name="Freihand 78">
                  <a:extLst>
                    <a:ext uri="{FF2B5EF4-FFF2-40B4-BE49-F238E27FC236}">
                      <a16:creationId xmlns:a16="http://schemas.microsoft.com/office/drawing/2014/main" id="{3CA7B73A-D1EC-4B12-91DB-20DD20D453C1}"/>
                    </a:ext>
                  </a:extLst>
                </p14:cNvPr>
                <p14:cNvContentPartPr/>
                <p14:nvPr/>
              </p14:nvContentPartPr>
              <p14:xfrm>
                <a:off x="9831173" y="1129560"/>
                <a:ext cx="175320" cy="167400"/>
              </p14:xfrm>
            </p:contentPart>
          </mc:Choice>
          <mc:Fallback>
            <p:pic>
              <p:nvPicPr>
                <p:cNvPr id="79" name="Freihand 78">
                  <a:extLst>
                    <a:ext uri="{FF2B5EF4-FFF2-40B4-BE49-F238E27FC236}">
                      <a16:creationId xmlns:a16="http://schemas.microsoft.com/office/drawing/2014/main" id="{3CA7B73A-D1EC-4B12-91DB-20DD20D453C1}"/>
                    </a:ext>
                  </a:extLst>
                </p:cNvPr>
                <p:cNvPicPr/>
                <p:nvPr/>
              </p:nvPicPr>
              <p:blipFill>
                <a:blip r:embed="rId139"/>
                <a:stretch>
                  <a:fillRect/>
                </a:stretch>
              </p:blipFill>
              <p:spPr>
                <a:xfrm>
                  <a:off x="9826853" y="1125240"/>
                  <a:ext cx="18396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80" name="Freihand 79">
                  <a:extLst>
                    <a:ext uri="{FF2B5EF4-FFF2-40B4-BE49-F238E27FC236}">
                      <a16:creationId xmlns:a16="http://schemas.microsoft.com/office/drawing/2014/main" id="{42E14779-F696-45F3-AF98-1E450C4588EB}"/>
                    </a:ext>
                  </a:extLst>
                </p14:cNvPr>
                <p14:cNvContentPartPr/>
                <p14:nvPr/>
              </p14:nvContentPartPr>
              <p14:xfrm>
                <a:off x="8220893" y="128040"/>
                <a:ext cx="259200" cy="177840"/>
              </p14:xfrm>
            </p:contentPart>
          </mc:Choice>
          <mc:Fallback>
            <p:pic>
              <p:nvPicPr>
                <p:cNvPr id="80" name="Freihand 79">
                  <a:extLst>
                    <a:ext uri="{FF2B5EF4-FFF2-40B4-BE49-F238E27FC236}">
                      <a16:creationId xmlns:a16="http://schemas.microsoft.com/office/drawing/2014/main" id="{42E14779-F696-45F3-AF98-1E450C4588EB}"/>
                    </a:ext>
                  </a:extLst>
                </p:cNvPr>
                <p:cNvPicPr/>
                <p:nvPr/>
              </p:nvPicPr>
              <p:blipFill>
                <a:blip r:embed="rId141"/>
                <a:stretch>
                  <a:fillRect/>
                </a:stretch>
              </p:blipFill>
              <p:spPr>
                <a:xfrm>
                  <a:off x="8216573" y="123720"/>
                  <a:ext cx="26784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81" name="Freihand 80">
                  <a:extLst>
                    <a:ext uri="{FF2B5EF4-FFF2-40B4-BE49-F238E27FC236}">
                      <a16:creationId xmlns:a16="http://schemas.microsoft.com/office/drawing/2014/main" id="{53CCA144-92DC-442B-B2CA-E96A35D0F6DA}"/>
                    </a:ext>
                  </a:extLst>
                </p14:cNvPr>
                <p14:cNvContentPartPr/>
                <p14:nvPr/>
              </p14:nvContentPartPr>
              <p14:xfrm>
                <a:off x="8757293" y="38040"/>
                <a:ext cx="155880" cy="156240"/>
              </p14:xfrm>
            </p:contentPart>
          </mc:Choice>
          <mc:Fallback>
            <p:pic>
              <p:nvPicPr>
                <p:cNvPr id="81" name="Freihand 80">
                  <a:extLst>
                    <a:ext uri="{FF2B5EF4-FFF2-40B4-BE49-F238E27FC236}">
                      <a16:creationId xmlns:a16="http://schemas.microsoft.com/office/drawing/2014/main" id="{53CCA144-92DC-442B-B2CA-E96A35D0F6DA}"/>
                    </a:ext>
                  </a:extLst>
                </p:cNvPr>
                <p:cNvPicPr/>
                <p:nvPr/>
              </p:nvPicPr>
              <p:blipFill>
                <a:blip r:embed="rId143"/>
                <a:stretch>
                  <a:fillRect/>
                </a:stretch>
              </p:blipFill>
              <p:spPr>
                <a:xfrm>
                  <a:off x="8752973" y="33720"/>
                  <a:ext cx="16452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82" name="Freihand 81">
                  <a:extLst>
                    <a:ext uri="{FF2B5EF4-FFF2-40B4-BE49-F238E27FC236}">
                      <a16:creationId xmlns:a16="http://schemas.microsoft.com/office/drawing/2014/main" id="{71C70D90-486F-4D6D-8EEF-9FFC42393EF3}"/>
                    </a:ext>
                  </a:extLst>
                </p14:cNvPr>
                <p14:cNvContentPartPr/>
                <p14:nvPr/>
              </p14:nvContentPartPr>
              <p14:xfrm>
                <a:off x="8936933" y="35520"/>
                <a:ext cx="355680" cy="144000"/>
              </p14:xfrm>
            </p:contentPart>
          </mc:Choice>
          <mc:Fallback>
            <p:pic>
              <p:nvPicPr>
                <p:cNvPr id="82" name="Freihand 81">
                  <a:extLst>
                    <a:ext uri="{FF2B5EF4-FFF2-40B4-BE49-F238E27FC236}">
                      <a16:creationId xmlns:a16="http://schemas.microsoft.com/office/drawing/2014/main" id="{71C70D90-486F-4D6D-8EEF-9FFC42393EF3}"/>
                    </a:ext>
                  </a:extLst>
                </p:cNvPr>
                <p:cNvPicPr/>
                <p:nvPr/>
              </p:nvPicPr>
              <p:blipFill>
                <a:blip r:embed="rId145"/>
                <a:stretch>
                  <a:fillRect/>
                </a:stretch>
              </p:blipFill>
              <p:spPr>
                <a:xfrm>
                  <a:off x="8932613" y="31200"/>
                  <a:ext cx="36432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83" name="Freihand 82">
                  <a:extLst>
                    <a:ext uri="{FF2B5EF4-FFF2-40B4-BE49-F238E27FC236}">
                      <a16:creationId xmlns:a16="http://schemas.microsoft.com/office/drawing/2014/main" id="{FC02F6C4-2849-4E46-B851-FEA4B9230B3C}"/>
                    </a:ext>
                  </a:extLst>
                </p14:cNvPr>
                <p14:cNvContentPartPr/>
                <p14:nvPr/>
              </p14:nvContentPartPr>
              <p14:xfrm>
                <a:off x="9322493" y="103560"/>
                <a:ext cx="130680" cy="41400"/>
              </p14:xfrm>
            </p:contentPart>
          </mc:Choice>
          <mc:Fallback>
            <p:pic>
              <p:nvPicPr>
                <p:cNvPr id="83" name="Freihand 82">
                  <a:extLst>
                    <a:ext uri="{FF2B5EF4-FFF2-40B4-BE49-F238E27FC236}">
                      <a16:creationId xmlns:a16="http://schemas.microsoft.com/office/drawing/2014/main" id="{FC02F6C4-2849-4E46-B851-FEA4B9230B3C}"/>
                    </a:ext>
                  </a:extLst>
                </p:cNvPr>
                <p:cNvPicPr/>
                <p:nvPr/>
              </p:nvPicPr>
              <p:blipFill>
                <a:blip r:embed="rId147"/>
                <a:stretch>
                  <a:fillRect/>
                </a:stretch>
              </p:blipFill>
              <p:spPr>
                <a:xfrm>
                  <a:off x="9318173" y="99240"/>
                  <a:ext cx="139320" cy="5004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84" name="Freihand 83">
                  <a:extLst>
                    <a:ext uri="{FF2B5EF4-FFF2-40B4-BE49-F238E27FC236}">
                      <a16:creationId xmlns:a16="http://schemas.microsoft.com/office/drawing/2014/main" id="{08FC8160-F761-42F1-8134-736C0F048255}"/>
                    </a:ext>
                  </a:extLst>
                </p14:cNvPr>
                <p14:cNvContentPartPr/>
                <p14:nvPr/>
              </p14:nvContentPartPr>
              <p14:xfrm>
                <a:off x="9454973" y="46320"/>
                <a:ext cx="186120" cy="101160"/>
              </p14:xfrm>
            </p:contentPart>
          </mc:Choice>
          <mc:Fallback>
            <p:pic>
              <p:nvPicPr>
                <p:cNvPr id="84" name="Freihand 83">
                  <a:extLst>
                    <a:ext uri="{FF2B5EF4-FFF2-40B4-BE49-F238E27FC236}">
                      <a16:creationId xmlns:a16="http://schemas.microsoft.com/office/drawing/2014/main" id="{08FC8160-F761-42F1-8134-736C0F048255}"/>
                    </a:ext>
                  </a:extLst>
                </p:cNvPr>
                <p:cNvPicPr/>
                <p:nvPr/>
              </p:nvPicPr>
              <p:blipFill>
                <a:blip r:embed="rId149"/>
                <a:stretch>
                  <a:fillRect/>
                </a:stretch>
              </p:blipFill>
              <p:spPr>
                <a:xfrm>
                  <a:off x="9450653" y="42000"/>
                  <a:ext cx="19476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87" name="Freihand 86">
                  <a:extLst>
                    <a:ext uri="{FF2B5EF4-FFF2-40B4-BE49-F238E27FC236}">
                      <a16:creationId xmlns:a16="http://schemas.microsoft.com/office/drawing/2014/main" id="{B7569B58-1676-41B0-82D9-343FA81BC8C1}"/>
                    </a:ext>
                  </a:extLst>
                </p14:cNvPr>
                <p14:cNvContentPartPr/>
                <p14:nvPr/>
              </p14:nvContentPartPr>
              <p14:xfrm>
                <a:off x="7998053" y="191760"/>
                <a:ext cx="101160" cy="202320"/>
              </p14:xfrm>
            </p:contentPart>
          </mc:Choice>
          <mc:Fallback>
            <p:pic>
              <p:nvPicPr>
                <p:cNvPr id="87" name="Freihand 86">
                  <a:extLst>
                    <a:ext uri="{FF2B5EF4-FFF2-40B4-BE49-F238E27FC236}">
                      <a16:creationId xmlns:a16="http://schemas.microsoft.com/office/drawing/2014/main" id="{B7569B58-1676-41B0-82D9-343FA81BC8C1}"/>
                    </a:ext>
                  </a:extLst>
                </p:cNvPr>
                <p:cNvPicPr/>
                <p:nvPr/>
              </p:nvPicPr>
              <p:blipFill>
                <a:blip r:embed="rId151"/>
                <a:stretch>
                  <a:fillRect/>
                </a:stretch>
              </p:blipFill>
              <p:spPr>
                <a:xfrm>
                  <a:off x="7993733" y="187440"/>
                  <a:ext cx="10980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89" name="Freihand 88">
                  <a:extLst>
                    <a:ext uri="{FF2B5EF4-FFF2-40B4-BE49-F238E27FC236}">
                      <a16:creationId xmlns:a16="http://schemas.microsoft.com/office/drawing/2014/main" id="{470D8031-362D-4EB0-942B-CCD73A6B10EE}"/>
                    </a:ext>
                  </a:extLst>
                </p14:cNvPr>
                <p14:cNvContentPartPr/>
                <p14:nvPr/>
              </p14:nvContentPartPr>
              <p14:xfrm>
                <a:off x="9737213" y="1368600"/>
                <a:ext cx="124920" cy="52920"/>
              </p14:xfrm>
            </p:contentPart>
          </mc:Choice>
          <mc:Fallback>
            <p:pic>
              <p:nvPicPr>
                <p:cNvPr id="89" name="Freihand 88">
                  <a:extLst>
                    <a:ext uri="{FF2B5EF4-FFF2-40B4-BE49-F238E27FC236}">
                      <a16:creationId xmlns:a16="http://schemas.microsoft.com/office/drawing/2014/main" id="{470D8031-362D-4EB0-942B-CCD73A6B10EE}"/>
                    </a:ext>
                  </a:extLst>
                </p:cNvPr>
                <p:cNvPicPr/>
                <p:nvPr/>
              </p:nvPicPr>
              <p:blipFill>
                <a:blip r:embed="rId153"/>
                <a:stretch>
                  <a:fillRect/>
                </a:stretch>
              </p:blipFill>
              <p:spPr>
                <a:xfrm>
                  <a:off x="9732893" y="1364280"/>
                  <a:ext cx="13356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90" name="Freihand 89">
                  <a:extLst>
                    <a:ext uri="{FF2B5EF4-FFF2-40B4-BE49-F238E27FC236}">
                      <a16:creationId xmlns:a16="http://schemas.microsoft.com/office/drawing/2014/main" id="{F56AFE5B-0969-4916-A69C-66086888ABE3}"/>
                    </a:ext>
                  </a:extLst>
                </p14:cNvPr>
                <p14:cNvContentPartPr/>
                <p14:nvPr/>
              </p14:nvContentPartPr>
              <p14:xfrm>
                <a:off x="9776813" y="1350240"/>
                <a:ext cx="101880" cy="217440"/>
              </p14:xfrm>
            </p:contentPart>
          </mc:Choice>
          <mc:Fallback>
            <p:pic>
              <p:nvPicPr>
                <p:cNvPr id="90" name="Freihand 89">
                  <a:extLst>
                    <a:ext uri="{FF2B5EF4-FFF2-40B4-BE49-F238E27FC236}">
                      <a16:creationId xmlns:a16="http://schemas.microsoft.com/office/drawing/2014/main" id="{F56AFE5B-0969-4916-A69C-66086888ABE3}"/>
                    </a:ext>
                  </a:extLst>
                </p:cNvPr>
                <p:cNvPicPr/>
                <p:nvPr/>
              </p:nvPicPr>
              <p:blipFill>
                <a:blip r:embed="rId155"/>
                <a:stretch>
                  <a:fillRect/>
                </a:stretch>
              </p:blipFill>
              <p:spPr>
                <a:xfrm>
                  <a:off x="9772493" y="1345920"/>
                  <a:ext cx="110520" cy="22608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92" name="Freihand 91">
                  <a:extLst>
                    <a:ext uri="{FF2B5EF4-FFF2-40B4-BE49-F238E27FC236}">
                      <a16:creationId xmlns:a16="http://schemas.microsoft.com/office/drawing/2014/main" id="{F2EB9C45-16D3-4452-9C83-AE89697CF81E}"/>
                    </a:ext>
                  </a:extLst>
                </p14:cNvPr>
                <p14:cNvContentPartPr/>
                <p14:nvPr/>
              </p14:nvContentPartPr>
              <p14:xfrm>
                <a:off x="8464613" y="394080"/>
                <a:ext cx="1107720" cy="700200"/>
              </p14:xfrm>
            </p:contentPart>
          </mc:Choice>
          <mc:Fallback>
            <p:pic>
              <p:nvPicPr>
                <p:cNvPr id="92" name="Freihand 91">
                  <a:extLst>
                    <a:ext uri="{FF2B5EF4-FFF2-40B4-BE49-F238E27FC236}">
                      <a16:creationId xmlns:a16="http://schemas.microsoft.com/office/drawing/2014/main" id="{F2EB9C45-16D3-4452-9C83-AE89697CF81E}"/>
                    </a:ext>
                  </a:extLst>
                </p:cNvPr>
                <p:cNvPicPr/>
                <p:nvPr/>
              </p:nvPicPr>
              <p:blipFill>
                <a:blip r:embed="rId157"/>
                <a:stretch>
                  <a:fillRect/>
                </a:stretch>
              </p:blipFill>
              <p:spPr>
                <a:xfrm>
                  <a:off x="8460293" y="389760"/>
                  <a:ext cx="1116360" cy="70884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93" name="Freihand 92">
                  <a:extLst>
                    <a:ext uri="{FF2B5EF4-FFF2-40B4-BE49-F238E27FC236}">
                      <a16:creationId xmlns:a16="http://schemas.microsoft.com/office/drawing/2014/main" id="{6F1B7B48-0DD4-410D-94C2-E9924F1E9C59}"/>
                    </a:ext>
                  </a:extLst>
                </p14:cNvPr>
                <p14:cNvContentPartPr/>
                <p14:nvPr/>
              </p14:nvContentPartPr>
              <p14:xfrm>
                <a:off x="9651173" y="231720"/>
                <a:ext cx="116280" cy="145080"/>
              </p14:xfrm>
            </p:contentPart>
          </mc:Choice>
          <mc:Fallback>
            <p:pic>
              <p:nvPicPr>
                <p:cNvPr id="93" name="Freihand 92">
                  <a:extLst>
                    <a:ext uri="{FF2B5EF4-FFF2-40B4-BE49-F238E27FC236}">
                      <a16:creationId xmlns:a16="http://schemas.microsoft.com/office/drawing/2014/main" id="{6F1B7B48-0DD4-410D-94C2-E9924F1E9C59}"/>
                    </a:ext>
                  </a:extLst>
                </p:cNvPr>
                <p:cNvPicPr/>
                <p:nvPr/>
              </p:nvPicPr>
              <p:blipFill>
                <a:blip r:embed="rId159"/>
                <a:stretch>
                  <a:fillRect/>
                </a:stretch>
              </p:blipFill>
              <p:spPr>
                <a:xfrm>
                  <a:off x="9646853" y="227400"/>
                  <a:ext cx="12492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94" name="Freihand 93">
                  <a:extLst>
                    <a:ext uri="{FF2B5EF4-FFF2-40B4-BE49-F238E27FC236}">
                      <a16:creationId xmlns:a16="http://schemas.microsoft.com/office/drawing/2014/main" id="{F19BFB6C-BC7D-4A11-9D41-21DDA7B839E4}"/>
                    </a:ext>
                  </a:extLst>
                </p14:cNvPr>
                <p14:cNvContentPartPr/>
                <p14:nvPr/>
              </p14:nvContentPartPr>
              <p14:xfrm>
                <a:off x="9774293" y="116880"/>
                <a:ext cx="119880" cy="108360"/>
              </p14:xfrm>
            </p:contentPart>
          </mc:Choice>
          <mc:Fallback>
            <p:pic>
              <p:nvPicPr>
                <p:cNvPr id="94" name="Freihand 93">
                  <a:extLst>
                    <a:ext uri="{FF2B5EF4-FFF2-40B4-BE49-F238E27FC236}">
                      <a16:creationId xmlns:a16="http://schemas.microsoft.com/office/drawing/2014/main" id="{F19BFB6C-BC7D-4A11-9D41-21DDA7B839E4}"/>
                    </a:ext>
                  </a:extLst>
                </p:cNvPr>
                <p:cNvPicPr/>
                <p:nvPr/>
              </p:nvPicPr>
              <p:blipFill>
                <a:blip r:embed="rId161"/>
                <a:stretch>
                  <a:fillRect/>
                </a:stretch>
              </p:blipFill>
              <p:spPr>
                <a:xfrm>
                  <a:off x="9769973" y="112560"/>
                  <a:ext cx="12852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95" name="Freihand 94">
                  <a:extLst>
                    <a:ext uri="{FF2B5EF4-FFF2-40B4-BE49-F238E27FC236}">
                      <a16:creationId xmlns:a16="http://schemas.microsoft.com/office/drawing/2014/main" id="{49D7004C-3C75-40E3-A179-87D799A44853}"/>
                    </a:ext>
                  </a:extLst>
                </p14:cNvPr>
                <p14:cNvContentPartPr/>
                <p14:nvPr/>
              </p14:nvContentPartPr>
              <p14:xfrm>
                <a:off x="8752253" y="423960"/>
                <a:ext cx="598320" cy="544680"/>
              </p14:xfrm>
            </p:contentPart>
          </mc:Choice>
          <mc:Fallback>
            <p:pic>
              <p:nvPicPr>
                <p:cNvPr id="95" name="Freihand 94">
                  <a:extLst>
                    <a:ext uri="{FF2B5EF4-FFF2-40B4-BE49-F238E27FC236}">
                      <a16:creationId xmlns:a16="http://schemas.microsoft.com/office/drawing/2014/main" id="{49D7004C-3C75-40E3-A179-87D799A44853}"/>
                    </a:ext>
                  </a:extLst>
                </p:cNvPr>
                <p:cNvPicPr/>
                <p:nvPr/>
              </p:nvPicPr>
              <p:blipFill>
                <a:blip r:embed="rId163"/>
                <a:stretch>
                  <a:fillRect/>
                </a:stretch>
              </p:blipFill>
              <p:spPr>
                <a:xfrm>
                  <a:off x="8747933" y="419640"/>
                  <a:ext cx="606960" cy="55332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96" name="Freihand 95">
                  <a:extLst>
                    <a:ext uri="{FF2B5EF4-FFF2-40B4-BE49-F238E27FC236}">
                      <a16:creationId xmlns:a16="http://schemas.microsoft.com/office/drawing/2014/main" id="{5AC2C8B8-900C-4400-9908-924202ABDA45}"/>
                    </a:ext>
                  </a:extLst>
                </p14:cNvPr>
                <p14:cNvContentPartPr/>
                <p14:nvPr/>
              </p14:nvContentPartPr>
              <p14:xfrm>
                <a:off x="9520133" y="904560"/>
                <a:ext cx="112680" cy="71280"/>
              </p14:xfrm>
            </p:contentPart>
          </mc:Choice>
          <mc:Fallback>
            <p:pic>
              <p:nvPicPr>
                <p:cNvPr id="96" name="Freihand 95">
                  <a:extLst>
                    <a:ext uri="{FF2B5EF4-FFF2-40B4-BE49-F238E27FC236}">
                      <a16:creationId xmlns:a16="http://schemas.microsoft.com/office/drawing/2014/main" id="{5AC2C8B8-900C-4400-9908-924202ABDA45}"/>
                    </a:ext>
                  </a:extLst>
                </p:cNvPr>
                <p:cNvPicPr/>
                <p:nvPr/>
              </p:nvPicPr>
              <p:blipFill>
                <a:blip r:embed="rId165"/>
                <a:stretch>
                  <a:fillRect/>
                </a:stretch>
              </p:blipFill>
              <p:spPr>
                <a:xfrm>
                  <a:off x="9515813" y="900240"/>
                  <a:ext cx="12132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97" name="Freihand 96">
                  <a:extLst>
                    <a:ext uri="{FF2B5EF4-FFF2-40B4-BE49-F238E27FC236}">
                      <a16:creationId xmlns:a16="http://schemas.microsoft.com/office/drawing/2014/main" id="{C8FD1272-0494-47E0-9DB4-F9BC60AE80EC}"/>
                    </a:ext>
                  </a:extLst>
                </p14:cNvPr>
                <p14:cNvContentPartPr/>
                <p14:nvPr/>
              </p14:nvContentPartPr>
              <p14:xfrm>
                <a:off x="9605453" y="900600"/>
                <a:ext cx="32760" cy="190440"/>
              </p14:xfrm>
            </p:contentPart>
          </mc:Choice>
          <mc:Fallback>
            <p:pic>
              <p:nvPicPr>
                <p:cNvPr id="97" name="Freihand 96">
                  <a:extLst>
                    <a:ext uri="{FF2B5EF4-FFF2-40B4-BE49-F238E27FC236}">
                      <a16:creationId xmlns:a16="http://schemas.microsoft.com/office/drawing/2014/main" id="{C8FD1272-0494-47E0-9DB4-F9BC60AE80EC}"/>
                    </a:ext>
                  </a:extLst>
                </p:cNvPr>
                <p:cNvPicPr/>
                <p:nvPr/>
              </p:nvPicPr>
              <p:blipFill>
                <a:blip r:embed="rId167"/>
                <a:stretch>
                  <a:fillRect/>
                </a:stretch>
              </p:blipFill>
              <p:spPr>
                <a:xfrm>
                  <a:off x="9601133" y="896280"/>
                  <a:ext cx="4140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98" name="Freihand 97">
                  <a:extLst>
                    <a:ext uri="{FF2B5EF4-FFF2-40B4-BE49-F238E27FC236}">
                      <a16:creationId xmlns:a16="http://schemas.microsoft.com/office/drawing/2014/main" id="{2FA37486-851B-4A5D-BCFB-A7F867DEEDBB}"/>
                    </a:ext>
                  </a:extLst>
                </p14:cNvPr>
                <p14:cNvContentPartPr/>
                <p14:nvPr/>
              </p14:nvContentPartPr>
              <p14:xfrm>
                <a:off x="9722453" y="845160"/>
                <a:ext cx="10800" cy="84960"/>
              </p14:xfrm>
            </p:contentPart>
          </mc:Choice>
          <mc:Fallback>
            <p:pic>
              <p:nvPicPr>
                <p:cNvPr id="98" name="Freihand 97">
                  <a:extLst>
                    <a:ext uri="{FF2B5EF4-FFF2-40B4-BE49-F238E27FC236}">
                      <a16:creationId xmlns:a16="http://schemas.microsoft.com/office/drawing/2014/main" id="{2FA37486-851B-4A5D-BCFB-A7F867DEEDBB}"/>
                    </a:ext>
                  </a:extLst>
                </p:cNvPr>
                <p:cNvPicPr/>
                <p:nvPr/>
              </p:nvPicPr>
              <p:blipFill>
                <a:blip r:embed="rId169"/>
                <a:stretch>
                  <a:fillRect/>
                </a:stretch>
              </p:blipFill>
              <p:spPr>
                <a:xfrm>
                  <a:off x="9718133" y="840840"/>
                  <a:ext cx="1944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99" name="Freihand 98">
                  <a:extLst>
                    <a:ext uri="{FF2B5EF4-FFF2-40B4-BE49-F238E27FC236}">
                      <a16:creationId xmlns:a16="http://schemas.microsoft.com/office/drawing/2014/main" id="{F093D261-3E06-4BFC-9E0A-668DAE7EE278}"/>
                    </a:ext>
                  </a:extLst>
                </p14:cNvPr>
                <p14:cNvContentPartPr/>
                <p14:nvPr/>
              </p14:nvContentPartPr>
              <p14:xfrm>
                <a:off x="9648293" y="837240"/>
                <a:ext cx="167760" cy="113760"/>
              </p14:xfrm>
            </p:contentPart>
          </mc:Choice>
          <mc:Fallback>
            <p:pic>
              <p:nvPicPr>
                <p:cNvPr id="99" name="Freihand 98">
                  <a:extLst>
                    <a:ext uri="{FF2B5EF4-FFF2-40B4-BE49-F238E27FC236}">
                      <a16:creationId xmlns:a16="http://schemas.microsoft.com/office/drawing/2014/main" id="{F093D261-3E06-4BFC-9E0A-668DAE7EE278}"/>
                    </a:ext>
                  </a:extLst>
                </p:cNvPr>
                <p:cNvPicPr/>
                <p:nvPr/>
              </p:nvPicPr>
              <p:blipFill>
                <a:blip r:embed="rId171"/>
                <a:stretch>
                  <a:fillRect/>
                </a:stretch>
              </p:blipFill>
              <p:spPr>
                <a:xfrm>
                  <a:off x="9643973" y="832920"/>
                  <a:ext cx="17640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00" name="Freihand 99">
                  <a:extLst>
                    <a:ext uri="{FF2B5EF4-FFF2-40B4-BE49-F238E27FC236}">
                      <a16:creationId xmlns:a16="http://schemas.microsoft.com/office/drawing/2014/main" id="{277DDF95-F80C-432A-817F-F2DF87551403}"/>
                    </a:ext>
                  </a:extLst>
                </p14:cNvPr>
                <p14:cNvContentPartPr/>
                <p14:nvPr/>
              </p14:nvContentPartPr>
              <p14:xfrm>
                <a:off x="8984813" y="816000"/>
                <a:ext cx="23760" cy="235440"/>
              </p14:xfrm>
            </p:contentPart>
          </mc:Choice>
          <mc:Fallback>
            <p:pic>
              <p:nvPicPr>
                <p:cNvPr id="100" name="Freihand 99">
                  <a:extLst>
                    <a:ext uri="{FF2B5EF4-FFF2-40B4-BE49-F238E27FC236}">
                      <a16:creationId xmlns:a16="http://schemas.microsoft.com/office/drawing/2014/main" id="{277DDF95-F80C-432A-817F-F2DF87551403}"/>
                    </a:ext>
                  </a:extLst>
                </p:cNvPr>
                <p:cNvPicPr/>
                <p:nvPr/>
              </p:nvPicPr>
              <p:blipFill>
                <a:blip r:embed="rId173"/>
                <a:stretch>
                  <a:fillRect/>
                </a:stretch>
              </p:blipFill>
              <p:spPr>
                <a:xfrm>
                  <a:off x="8980493" y="811680"/>
                  <a:ext cx="32400" cy="24408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01" name="Freihand 100">
                  <a:extLst>
                    <a:ext uri="{FF2B5EF4-FFF2-40B4-BE49-F238E27FC236}">
                      <a16:creationId xmlns:a16="http://schemas.microsoft.com/office/drawing/2014/main" id="{A8BD6509-D89A-4322-AD1C-91174EF0A873}"/>
                    </a:ext>
                  </a:extLst>
                </p14:cNvPr>
                <p14:cNvContentPartPr/>
                <p14:nvPr/>
              </p14:nvContentPartPr>
              <p14:xfrm>
                <a:off x="9005693" y="1132440"/>
                <a:ext cx="25200" cy="99000"/>
              </p14:xfrm>
            </p:contentPart>
          </mc:Choice>
          <mc:Fallback>
            <p:pic>
              <p:nvPicPr>
                <p:cNvPr id="101" name="Freihand 100">
                  <a:extLst>
                    <a:ext uri="{FF2B5EF4-FFF2-40B4-BE49-F238E27FC236}">
                      <a16:creationId xmlns:a16="http://schemas.microsoft.com/office/drawing/2014/main" id="{A8BD6509-D89A-4322-AD1C-91174EF0A873}"/>
                    </a:ext>
                  </a:extLst>
                </p:cNvPr>
                <p:cNvPicPr/>
                <p:nvPr/>
              </p:nvPicPr>
              <p:blipFill>
                <a:blip r:embed="rId175"/>
                <a:stretch>
                  <a:fillRect/>
                </a:stretch>
              </p:blipFill>
              <p:spPr>
                <a:xfrm>
                  <a:off x="9001373" y="1128120"/>
                  <a:ext cx="3384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02" name="Freihand 101">
                  <a:extLst>
                    <a:ext uri="{FF2B5EF4-FFF2-40B4-BE49-F238E27FC236}">
                      <a16:creationId xmlns:a16="http://schemas.microsoft.com/office/drawing/2014/main" id="{8FAA2D5F-1262-464A-B19B-D74239C8B894}"/>
                    </a:ext>
                  </a:extLst>
                </p14:cNvPr>
                <p14:cNvContentPartPr/>
                <p14:nvPr/>
              </p14:nvContentPartPr>
              <p14:xfrm>
                <a:off x="8287133" y="764880"/>
                <a:ext cx="412200" cy="11160"/>
              </p14:xfrm>
            </p:contentPart>
          </mc:Choice>
          <mc:Fallback>
            <p:pic>
              <p:nvPicPr>
                <p:cNvPr id="102" name="Freihand 101">
                  <a:extLst>
                    <a:ext uri="{FF2B5EF4-FFF2-40B4-BE49-F238E27FC236}">
                      <a16:creationId xmlns:a16="http://schemas.microsoft.com/office/drawing/2014/main" id="{8FAA2D5F-1262-464A-B19B-D74239C8B894}"/>
                    </a:ext>
                  </a:extLst>
                </p:cNvPr>
                <p:cNvPicPr/>
                <p:nvPr/>
              </p:nvPicPr>
              <p:blipFill>
                <a:blip r:embed="rId177"/>
                <a:stretch>
                  <a:fillRect/>
                </a:stretch>
              </p:blipFill>
              <p:spPr>
                <a:xfrm>
                  <a:off x="8282813" y="760560"/>
                  <a:ext cx="42084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03" name="Freihand 102">
                  <a:extLst>
                    <a:ext uri="{FF2B5EF4-FFF2-40B4-BE49-F238E27FC236}">
                      <a16:creationId xmlns:a16="http://schemas.microsoft.com/office/drawing/2014/main" id="{E7B07B84-3335-4578-901E-5FF33854E1E3}"/>
                    </a:ext>
                  </a:extLst>
                </p14:cNvPr>
                <p14:cNvContentPartPr/>
                <p14:nvPr/>
              </p14:nvContentPartPr>
              <p14:xfrm>
                <a:off x="8787893" y="742560"/>
                <a:ext cx="85320" cy="22680"/>
              </p14:xfrm>
            </p:contentPart>
          </mc:Choice>
          <mc:Fallback>
            <p:pic>
              <p:nvPicPr>
                <p:cNvPr id="103" name="Freihand 102">
                  <a:extLst>
                    <a:ext uri="{FF2B5EF4-FFF2-40B4-BE49-F238E27FC236}">
                      <a16:creationId xmlns:a16="http://schemas.microsoft.com/office/drawing/2014/main" id="{E7B07B84-3335-4578-901E-5FF33854E1E3}"/>
                    </a:ext>
                  </a:extLst>
                </p:cNvPr>
                <p:cNvPicPr/>
                <p:nvPr/>
              </p:nvPicPr>
              <p:blipFill>
                <a:blip r:embed="rId179"/>
                <a:stretch>
                  <a:fillRect/>
                </a:stretch>
              </p:blipFill>
              <p:spPr>
                <a:xfrm>
                  <a:off x="8783573" y="738240"/>
                  <a:ext cx="9396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05" name="Freihand 104">
                  <a:extLst>
                    <a:ext uri="{FF2B5EF4-FFF2-40B4-BE49-F238E27FC236}">
                      <a16:creationId xmlns:a16="http://schemas.microsoft.com/office/drawing/2014/main" id="{372C7B04-DE94-4319-8AE0-38867E1BAC8E}"/>
                    </a:ext>
                  </a:extLst>
                </p14:cNvPr>
                <p14:cNvContentPartPr/>
                <p14:nvPr/>
              </p14:nvContentPartPr>
              <p14:xfrm>
                <a:off x="8697173" y="687840"/>
                <a:ext cx="1661040" cy="3084120"/>
              </p14:xfrm>
            </p:contentPart>
          </mc:Choice>
          <mc:Fallback>
            <p:pic>
              <p:nvPicPr>
                <p:cNvPr id="105" name="Freihand 104">
                  <a:extLst>
                    <a:ext uri="{FF2B5EF4-FFF2-40B4-BE49-F238E27FC236}">
                      <a16:creationId xmlns:a16="http://schemas.microsoft.com/office/drawing/2014/main" id="{372C7B04-DE94-4319-8AE0-38867E1BAC8E}"/>
                    </a:ext>
                  </a:extLst>
                </p:cNvPr>
                <p:cNvPicPr/>
                <p:nvPr/>
              </p:nvPicPr>
              <p:blipFill>
                <a:blip r:embed="rId181"/>
                <a:stretch>
                  <a:fillRect/>
                </a:stretch>
              </p:blipFill>
              <p:spPr>
                <a:xfrm>
                  <a:off x="8692853" y="683520"/>
                  <a:ext cx="1669680" cy="309276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06" name="Freihand 105">
                  <a:extLst>
                    <a:ext uri="{FF2B5EF4-FFF2-40B4-BE49-F238E27FC236}">
                      <a16:creationId xmlns:a16="http://schemas.microsoft.com/office/drawing/2014/main" id="{DC1E3F4E-72D6-4476-8502-1A626288C15F}"/>
                    </a:ext>
                  </a:extLst>
                </p14:cNvPr>
                <p14:cNvContentPartPr/>
                <p14:nvPr/>
              </p14:nvContentPartPr>
              <p14:xfrm>
                <a:off x="9902813" y="3499800"/>
                <a:ext cx="204480" cy="197640"/>
              </p14:xfrm>
            </p:contentPart>
          </mc:Choice>
          <mc:Fallback>
            <p:pic>
              <p:nvPicPr>
                <p:cNvPr id="106" name="Freihand 105">
                  <a:extLst>
                    <a:ext uri="{FF2B5EF4-FFF2-40B4-BE49-F238E27FC236}">
                      <a16:creationId xmlns:a16="http://schemas.microsoft.com/office/drawing/2014/main" id="{DC1E3F4E-72D6-4476-8502-1A626288C15F}"/>
                    </a:ext>
                  </a:extLst>
                </p:cNvPr>
                <p:cNvPicPr/>
                <p:nvPr/>
              </p:nvPicPr>
              <p:blipFill>
                <a:blip r:embed="rId183"/>
                <a:stretch>
                  <a:fillRect/>
                </a:stretch>
              </p:blipFill>
              <p:spPr>
                <a:xfrm>
                  <a:off x="9898493" y="3495480"/>
                  <a:ext cx="213120" cy="20628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08" name="Freihand 107">
                  <a:extLst>
                    <a:ext uri="{FF2B5EF4-FFF2-40B4-BE49-F238E27FC236}">
                      <a16:creationId xmlns:a16="http://schemas.microsoft.com/office/drawing/2014/main" id="{25660315-254A-44C4-964C-206E8D901A61}"/>
                    </a:ext>
                  </a:extLst>
                </p14:cNvPr>
                <p14:cNvContentPartPr/>
                <p14:nvPr/>
              </p14:nvContentPartPr>
              <p14:xfrm>
                <a:off x="8711213" y="1465080"/>
                <a:ext cx="62640" cy="192600"/>
              </p14:xfrm>
            </p:contentPart>
          </mc:Choice>
          <mc:Fallback>
            <p:pic>
              <p:nvPicPr>
                <p:cNvPr id="108" name="Freihand 107">
                  <a:extLst>
                    <a:ext uri="{FF2B5EF4-FFF2-40B4-BE49-F238E27FC236}">
                      <a16:creationId xmlns:a16="http://schemas.microsoft.com/office/drawing/2014/main" id="{25660315-254A-44C4-964C-206E8D901A61}"/>
                    </a:ext>
                  </a:extLst>
                </p:cNvPr>
                <p:cNvPicPr/>
                <p:nvPr/>
              </p:nvPicPr>
              <p:blipFill>
                <a:blip r:embed="rId185"/>
                <a:stretch>
                  <a:fillRect/>
                </a:stretch>
              </p:blipFill>
              <p:spPr>
                <a:xfrm>
                  <a:off x="8706893" y="1460760"/>
                  <a:ext cx="7128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09" name="Freihand 108">
                  <a:extLst>
                    <a:ext uri="{FF2B5EF4-FFF2-40B4-BE49-F238E27FC236}">
                      <a16:creationId xmlns:a16="http://schemas.microsoft.com/office/drawing/2014/main" id="{21E44004-42BE-4A1F-B166-63D0BD21C253}"/>
                    </a:ext>
                  </a:extLst>
                </p14:cNvPr>
                <p14:cNvContentPartPr/>
                <p14:nvPr/>
              </p14:nvContentPartPr>
              <p14:xfrm>
                <a:off x="8667653" y="1361760"/>
                <a:ext cx="178560" cy="138600"/>
              </p14:xfrm>
            </p:contentPart>
          </mc:Choice>
          <mc:Fallback>
            <p:pic>
              <p:nvPicPr>
                <p:cNvPr id="109" name="Freihand 108">
                  <a:extLst>
                    <a:ext uri="{FF2B5EF4-FFF2-40B4-BE49-F238E27FC236}">
                      <a16:creationId xmlns:a16="http://schemas.microsoft.com/office/drawing/2014/main" id="{21E44004-42BE-4A1F-B166-63D0BD21C253}"/>
                    </a:ext>
                  </a:extLst>
                </p:cNvPr>
                <p:cNvPicPr/>
                <p:nvPr/>
              </p:nvPicPr>
              <p:blipFill>
                <a:blip r:embed="rId187"/>
                <a:stretch>
                  <a:fillRect/>
                </a:stretch>
              </p:blipFill>
              <p:spPr>
                <a:xfrm>
                  <a:off x="8663333" y="1357440"/>
                  <a:ext cx="18720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10" name="Freihand 109">
                  <a:extLst>
                    <a:ext uri="{FF2B5EF4-FFF2-40B4-BE49-F238E27FC236}">
                      <a16:creationId xmlns:a16="http://schemas.microsoft.com/office/drawing/2014/main" id="{956B6F44-567A-4499-A4AC-7506B2E844B4}"/>
                    </a:ext>
                  </a:extLst>
                </p14:cNvPr>
                <p14:cNvContentPartPr/>
                <p14:nvPr/>
              </p14:nvContentPartPr>
              <p14:xfrm>
                <a:off x="8757293" y="1605840"/>
                <a:ext cx="176400" cy="103320"/>
              </p14:xfrm>
            </p:contentPart>
          </mc:Choice>
          <mc:Fallback>
            <p:pic>
              <p:nvPicPr>
                <p:cNvPr id="110" name="Freihand 109">
                  <a:extLst>
                    <a:ext uri="{FF2B5EF4-FFF2-40B4-BE49-F238E27FC236}">
                      <a16:creationId xmlns:a16="http://schemas.microsoft.com/office/drawing/2014/main" id="{956B6F44-567A-4499-A4AC-7506B2E844B4}"/>
                    </a:ext>
                  </a:extLst>
                </p:cNvPr>
                <p:cNvPicPr/>
                <p:nvPr/>
              </p:nvPicPr>
              <p:blipFill>
                <a:blip r:embed="rId189"/>
                <a:stretch>
                  <a:fillRect/>
                </a:stretch>
              </p:blipFill>
              <p:spPr>
                <a:xfrm>
                  <a:off x="8752973" y="1601520"/>
                  <a:ext cx="18504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11" name="Freihand 110">
                  <a:extLst>
                    <a:ext uri="{FF2B5EF4-FFF2-40B4-BE49-F238E27FC236}">
                      <a16:creationId xmlns:a16="http://schemas.microsoft.com/office/drawing/2014/main" id="{BC3B20AC-1C47-4CA4-B119-D3ED12935D64}"/>
                    </a:ext>
                  </a:extLst>
                </p14:cNvPr>
                <p14:cNvContentPartPr/>
                <p14:nvPr/>
              </p14:nvContentPartPr>
              <p14:xfrm>
                <a:off x="8967173" y="1555440"/>
                <a:ext cx="354960" cy="74520"/>
              </p14:xfrm>
            </p:contentPart>
          </mc:Choice>
          <mc:Fallback>
            <p:pic>
              <p:nvPicPr>
                <p:cNvPr id="111" name="Freihand 110">
                  <a:extLst>
                    <a:ext uri="{FF2B5EF4-FFF2-40B4-BE49-F238E27FC236}">
                      <a16:creationId xmlns:a16="http://schemas.microsoft.com/office/drawing/2014/main" id="{BC3B20AC-1C47-4CA4-B119-D3ED12935D64}"/>
                    </a:ext>
                  </a:extLst>
                </p:cNvPr>
                <p:cNvPicPr/>
                <p:nvPr/>
              </p:nvPicPr>
              <p:blipFill>
                <a:blip r:embed="rId191"/>
                <a:stretch>
                  <a:fillRect/>
                </a:stretch>
              </p:blipFill>
              <p:spPr>
                <a:xfrm>
                  <a:off x="8962853" y="1551120"/>
                  <a:ext cx="36360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13" name="Freihand 112">
                  <a:extLst>
                    <a:ext uri="{FF2B5EF4-FFF2-40B4-BE49-F238E27FC236}">
                      <a16:creationId xmlns:a16="http://schemas.microsoft.com/office/drawing/2014/main" id="{60502B42-552F-429C-839A-393D83394669}"/>
                    </a:ext>
                  </a:extLst>
                </p14:cNvPr>
                <p14:cNvContentPartPr/>
                <p14:nvPr/>
              </p14:nvContentPartPr>
              <p14:xfrm>
                <a:off x="8369933" y="1815720"/>
                <a:ext cx="482040" cy="313200"/>
              </p14:xfrm>
            </p:contentPart>
          </mc:Choice>
          <mc:Fallback>
            <p:pic>
              <p:nvPicPr>
                <p:cNvPr id="113" name="Freihand 112">
                  <a:extLst>
                    <a:ext uri="{FF2B5EF4-FFF2-40B4-BE49-F238E27FC236}">
                      <a16:creationId xmlns:a16="http://schemas.microsoft.com/office/drawing/2014/main" id="{60502B42-552F-429C-839A-393D83394669}"/>
                    </a:ext>
                  </a:extLst>
                </p:cNvPr>
                <p:cNvPicPr/>
                <p:nvPr/>
              </p:nvPicPr>
              <p:blipFill>
                <a:blip r:embed="rId193"/>
                <a:stretch>
                  <a:fillRect/>
                </a:stretch>
              </p:blipFill>
              <p:spPr>
                <a:xfrm>
                  <a:off x="8365613" y="1811400"/>
                  <a:ext cx="490680" cy="32184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14" name="Freihand 113">
                  <a:extLst>
                    <a:ext uri="{FF2B5EF4-FFF2-40B4-BE49-F238E27FC236}">
                      <a16:creationId xmlns:a16="http://schemas.microsoft.com/office/drawing/2014/main" id="{C4B173D4-72FD-4287-82E4-5449340AE5F5}"/>
                    </a:ext>
                  </a:extLst>
                </p14:cNvPr>
                <p14:cNvContentPartPr/>
                <p14:nvPr/>
              </p14:nvContentPartPr>
              <p14:xfrm>
                <a:off x="8764493" y="1839480"/>
                <a:ext cx="58320" cy="9720"/>
              </p14:xfrm>
            </p:contentPart>
          </mc:Choice>
          <mc:Fallback>
            <p:pic>
              <p:nvPicPr>
                <p:cNvPr id="114" name="Freihand 113">
                  <a:extLst>
                    <a:ext uri="{FF2B5EF4-FFF2-40B4-BE49-F238E27FC236}">
                      <a16:creationId xmlns:a16="http://schemas.microsoft.com/office/drawing/2014/main" id="{C4B173D4-72FD-4287-82E4-5449340AE5F5}"/>
                    </a:ext>
                  </a:extLst>
                </p:cNvPr>
                <p:cNvPicPr/>
                <p:nvPr/>
              </p:nvPicPr>
              <p:blipFill>
                <a:blip r:embed="rId195"/>
                <a:stretch>
                  <a:fillRect/>
                </a:stretch>
              </p:blipFill>
              <p:spPr>
                <a:xfrm>
                  <a:off x="8760173" y="1835160"/>
                  <a:ext cx="6696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15" name="Freihand 114">
                  <a:extLst>
                    <a:ext uri="{FF2B5EF4-FFF2-40B4-BE49-F238E27FC236}">
                      <a16:creationId xmlns:a16="http://schemas.microsoft.com/office/drawing/2014/main" id="{FA8BA9D9-F51A-436E-A3D9-8D936FE9582F}"/>
                    </a:ext>
                  </a:extLst>
                </p14:cNvPr>
                <p14:cNvContentPartPr/>
                <p14:nvPr/>
              </p14:nvContentPartPr>
              <p14:xfrm>
                <a:off x="8900213" y="1843080"/>
                <a:ext cx="58320" cy="100080"/>
              </p14:xfrm>
            </p:contentPart>
          </mc:Choice>
          <mc:Fallback>
            <p:pic>
              <p:nvPicPr>
                <p:cNvPr id="115" name="Freihand 114">
                  <a:extLst>
                    <a:ext uri="{FF2B5EF4-FFF2-40B4-BE49-F238E27FC236}">
                      <a16:creationId xmlns:a16="http://schemas.microsoft.com/office/drawing/2014/main" id="{FA8BA9D9-F51A-436E-A3D9-8D936FE9582F}"/>
                    </a:ext>
                  </a:extLst>
                </p:cNvPr>
                <p:cNvPicPr/>
                <p:nvPr/>
              </p:nvPicPr>
              <p:blipFill>
                <a:blip r:embed="rId197"/>
                <a:stretch>
                  <a:fillRect/>
                </a:stretch>
              </p:blipFill>
              <p:spPr>
                <a:xfrm>
                  <a:off x="8895893" y="1838760"/>
                  <a:ext cx="6696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16" name="Freihand 115">
                  <a:extLst>
                    <a:ext uri="{FF2B5EF4-FFF2-40B4-BE49-F238E27FC236}">
                      <a16:creationId xmlns:a16="http://schemas.microsoft.com/office/drawing/2014/main" id="{39906EA2-EF08-4166-92F7-6DFC4F4DA4E3}"/>
                    </a:ext>
                  </a:extLst>
                </p14:cNvPr>
                <p14:cNvContentPartPr/>
                <p14:nvPr/>
              </p14:nvContentPartPr>
              <p14:xfrm>
                <a:off x="8995253" y="1832280"/>
                <a:ext cx="181440" cy="87480"/>
              </p14:xfrm>
            </p:contentPart>
          </mc:Choice>
          <mc:Fallback>
            <p:pic>
              <p:nvPicPr>
                <p:cNvPr id="116" name="Freihand 115">
                  <a:extLst>
                    <a:ext uri="{FF2B5EF4-FFF2-40B4-BE49-F238E27FC236}">
                      <a16:creationId xmlns:a16="http://schemas.microsoft.com/office/drawing/2014/main" id="{39906EA2-EF08-4166-92F7-6DFC4F4DA4E3}"/>
                    </a:ext>
                  </a:extLst>
                </p:cNvPr>
                <p:cNvPicPr/>
                <p:nvPr/>
              </p:nvPicPr>
              <p:blipFill>
                <a:blip r:embed="rId199"/>
                <a:stretch>
                  <a:fillRect/>
                </a:stretch>
              </p:blipFill>
              <p:spPr>
                <a:xfrm>
                  <a:off x="8990933" y="1827960"/>
                  <a:ext cx="19008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17" name="Freihand 116">
                  <a:extLst>
                    <a:ext uri="{FF2B5EF4-FFF2-40B4-BE49-F238E27FC236}">
                      <a16:creationId xmlns:a16="http://schemas.microsoft.com/office/drawing/2014/main" id="{D8F920EE-844E-42AE-88A5-0B1587D31169}"/>
                    </a:ext>
                  </a:extLst>
                </p14:cNvPr>
                <p14:cNvContentPartPr/>
                <p14:nvPr/>
              </p14:nvContentPartPr>
              <p14:xfrm>
                <a:off x="9178853" y="1700880"/>
                <a:ext cx="203760" cy="186480"/>
              </p14:xfrm>
            </p:contentPart>
          </mc:Choice>
          <mc:Fallback>
            <p:pic>
              <p:nvPicPr>
                <p:cNvPr id="117" name="Freihand 116">
                  <a:extLst>
                    <a:ext uri="{FF2B5EF4-FFF2-40B4-BE49-F238E27FC236}">
                      <a16:creationId xmlns:a16="http://schemas.microsoft.com/office/drawing/2014/main" id="{D8F920EE-844E-42AE-88A5-0B1587D31169}"/>
                    </a:ext>
                  </a:extLst>
                </p:cNvPr>
                <p:cNvPicPr/>
                <p:nvPr/>
              </p:nvPicPr>
              <p:blipFill>
                <a:blip r:embed="rId201"/>
                <a:stretch>
                  <a:fillRect/>
                </a:stretch>
              </p:blipFill>
              <p:spPr>
                <a:xfrm>
                  <a:off x="9174533" y="1696560"/>
                  <a:ext cx="21240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18" name="Freihand 117">
                  <a:extLst>
                    <a:ext uri="{FF2B5EF4-FFF2-40B4-BE49-F238E27FC236}">
                      <a16:creationId xmlns:a16="http://schemas.microsoft.com/office/drawing/2014/main" id="{DEA27C2A-B069-4A54-BEA9-2902913CA19B}"/>
                    </a:ext>
                  </a:extLst>
                </p14:cNvPr>
                <p14:cNvContentPartPr/>
                <p14:nvPr/>
              </p14:nvContentPartPr>
              <p14:xfrm>
                <a:off x="9404573" y="1660560"/>
                <a:ext cx="360" cy="360"/>
              </p14:xfrm>
            </p:contentPart>
          </mc:Choice>
          <mc:Fallback>
            <p:pic>
              <p:nvPicPr>
                <p:cNvPr id="118" name="Freihand 117">
                  <a:extLst>
                    <a:ext uri="{FF2B5EF4-FFF2-40B4-BE49-F238E27FC236}">
                      <a16:creationId xmlns:a16="http://schemas.microsoft.com/office/drawing/2014/main" id="{DEA27C2A-B069-4A54-BEA9-2902913CA19B}"/>
                    </a:ext>
                  </a:extLst>
                </p:cNvPr>
                <p:cNvPicPr/>
                <p:nvPr/>
              </p:nvPicPr>
              <p:blipFill>
                <a:blip r:embed="rId19"/>
                <a:stretch>
                  <a:fillRect/>
                </a:stretch>
              </p:blipFill>
              <p:spPr>
                <a:xfrm>
                  <a:off x="9400253" y="16562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119" name="Freihand 118">
                  <a:extLst>
                    <a:ext uri="{FF2B5EF4-FFF2-40B4-BE49-F238E27FC236}">
                      <a16:creationId xmlns:a16="http://schemas.microsoft.com/office/drawing/2014/main" id="{EC7C655A-EA64-4419-A9B0-08D06AF23518}"/>
                    </a:ext>
                  </a:extLst>
                </p14:cNvPr>
                <p14:cNvContentPartPr/>
                <p14:nvPr/>
              </p14:nvContentPartPr>
              <p14:xfrm>
                <a:off x="9388733" y="1656960"/>
                <a:ext cx="70200" cy="150120"/>
              </p14:xfrm>
            </p:contentPart>
          </mc:Choice>
          <mc:Fallback>
            <p:pic>
              <p:nvPicPr>
                <p:cNvPr id="119" name="Freihand 118">
                  <a:extLst>
                    <a:ext uri="{FF2B5EF4-FFF2-40B4-BE49-F238E27FC236}">
                      <a16:creationId xmlns:a16="http://schemas.microsoft.com/office/drawing/2014/main" id="{EC7C655A-EA64-4419-A9B0-08D06AF23518}"/>
                    </a:ext>
                  </a:extLst>
                </p:cNvPr>
                <p:cNvPicPr/>
                <p:nvPr/>
              </p:nvPicPr>
              <p:blipFill>
                <a:blip r:embed="rId204"/>
                <a:stretch>
                  <a:fillRect/>
                </a:stretch>
              </p:blipFill>
              <p:spPr>
                <a:xfrm>
                  <a:off x="9384413" y="1652640"/>
                  <a:ext cx="7884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120" name="Freihand 119">
                  <a:extLst>
                    <a:ext uri="{FF2B5EF4-FFF2-40B4-BE49-F238E27FC236}">
                      <a16:creationId xmlns:a16="http://schemas.microsoft.com/office/drawing/2014/main" id="{F1CD962A-019A-42FE-8B4A-F9087723726C}"/>
                    </a:ext>
                  </a:extLst>
                </p14:cNvPr>
                <p14:cNvContentPartPr/>
                <p14:nvPr/>
              </p14:nvContentPartPr>
              <p14:xfrm>
                <a:off x="8110733" y="2342760"/>
                <a:ext cx="220320" cy="74160"/>
              </p14:xfrm>
            </p:contentPart>
          </mc:Choice>
          <mc:Fallback>
            <p:pic>
              <p:nvPicPr>
                <p:cNvPr id="120" name="Freihand 119">
                  <a:extLst>
                    <a:ext uri="{FF2B5EF4-FFF2-40B4-BE49-F238E27FC236}">
                      <a16:creationId xmlns:a16="http://schemas.microsoft.com/office/drawing/2014/main" id="{F1CD962A-019A-42FE-8B4A-F9087723726C}"/>
                    </a:ext>
                  </a:extLst>
                </p:cNvPr>
                <p:cNvPicPr/>
                <p:nvPr/>
              </p:nvPicPr>
              <p:blipFill>
                <a:blip r:embed="rId206"/>
                <a:stretch>
                  <a:fillRect/>
                </a:stretch>
              </p:blipFill>
              <p:spPr>
                <a:xfrm>
                  <a:off x="8106413" y="2338440"/>
                  <a:ext cx="22896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21" name="Freihand 120">
                  <a:extLst>
                    <a:ext uri="{FF2B5EF4-FFF2-40B4-BE49-F238E27FC236}">
                      <a16:creationId xmlns:a16="http://schemas.microsoft.com/office/drawing/2014/main" id="{DD1E09DA-7263-4504-9A1D-6524D760AE03}"/>
                    </a:ext>
                  </a:extLst>
                </p14:cNvPr>
                <p14:cNvContentPartPr/>
                <p14:nvPr/>
              </p14:nvContentPartPr>
              <p14:xfrm>
                <a:off x="8331413" y="2233320"/>
                <a:ext cx="149040" cy="131400"/>
              </p14:xfrm>
            </p:contentPart>
          </mc:Choice>
          <mc:Fallback>
            <p:pic>
              <p:nvPicPr>
                <p:cNvPr id="121" name="Freihand 120">
                  <a:extLst>
                    <a:ext uri="{FF2B5EF4-FFF2-40B4-BE49-F238E27FC236}">
                      <a16:creationId xmlns:a16="http://schemas.microsoft.com/office/drawing/2014/main" id="{DD1E09DA-7263-4504-9A1D-6524D760AE03}"/>
                    </a:ext>
                  </a:extLst>
                </p:cNvPr>
                <p:cNvPicPr/>
                <p:nvPr/>
              </p:nvPicPr>
              <p:blipFill>
                <a:blip r:embed="rId208"/>
                <a:stretch>
                  <a:fillRect/>
                </a:stretch>
              </p:blipFill>
              <p:spPr>
                <a:xfrm>
                  <a:off x="8327093" y="2229000"/>
                  <a:ext cx="15768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122" name="Freihand 121">
                  <a:extLst>
                    <a:ext uri="{FF2B5EF4-FFF2-40B4-BE49-F238E27FC236}">
                      <a16:creationId xmlns:a16="http://schemas.microsoft.com/office/drawing/2014/main" id="{6596E9D1-1D42-4F67-AD5C-DAD950D00E29}"/>
                    </a:ext>
                  </a:extLst>
                </p14:cNvPr>
                <p14:cNvContentPartPr/>
                <p14:nvPr/>
              </p14:nvContentPartPr>
              <p14:xfrm>
                <a:off x="8491613" y="2121360"/>
                <a:ext cx="101880" cy="164520"/>
              </p14:xfrm>
            </p:contentPart>
          </mc:Choice>
          <mc:Fallback>
            <p:pic>
              <p:nvPicPr>
                <p:cNvPr id="122" name="Freihand 121">
                  <a:extLst>
                    <a:ext uri="{FF2B5EF4-FFF2-40B4-BE49-F238E27FC236}">
                      <a16:creationId xmlns:a16="http://schemas.microsoft.com/office/drawing/2014/main" id="{6596E9D1-1D42-4F67-AD5C-DAD950D00E29}"/>
                    </a:ext>
                  </a:extLst>
                </p:cNvPr>
                <p:cNvPicPr/>
                <p:nvPr/>
              </p:nvPicPr>
              <p:blipFill>
                <a:blip r:embed="rId210"/>
                <a:stretch>
                  <a:fillRect/>
                </a:stretch>
              </p:blipFill>
              <p:spPr>
                <a:xfrm>
                  <a:off x="8487293" y="2117040"/>
                  <a:ext cx="11052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23" name="Freihand 122">
                  <a:extLst>
                    <a:ext uri="{FF2B5EF4-FFF2-40B4-BE49-F238E27FC236}">
                      <a16:creationId xmlns:a16="http://schemas.microsoft.com/office/drawing/2014/main" id="{B525EDFD-EF82-461B-9BCB-CCD142ACED88}"/>
                    </a:ext>
                  </a:extLst>
                </p14:cNvPr>
                <p14:cNvContentPartPr/>
                <p14:nvPr/>
              </p14:nvContentPartPr>
              <p14:xfrm>
                <a:off x="8557493" y="2223600"/>
                <a:ext cx="96480" cy="38160"/>
              </p14:xfrm>
            </p:contentPart>
          </mc:Choice>
          <mc:Fallback>
            <p:pic>
              <p:nvPicPr>
                <p:cNvPr id="123" name="Freihand 122">
                  <a:extLst>
                    <a:ext uri="{FF2B5EF4-FFF2-40B4-BE49-F238E27FC236}">
                      <a16:creationId xmlns:a16="http://schemas.microsoft.com/office/drawing/2014/main" id="{B525EDFD-EF82-461B-9BCB-CCD142ACED88}"/>
                    </a:ext>
                  </a:extLst>
                </p:cNvPr>
                <p:cNvPicPr/>
                <p:nvPr/>
              </p:nvPicPr>
              <p:blipFill>
                <a:blip r:embed="rId212"/>
                <a:stretch>
                  <a:fillRect/>
                </a:stretch>
              </p:blipFill>
              <p:spPr>
                <a:xfrm>
                  <a:off x="8553173" y="2219280"/>
                  <a:ext cx="10512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24" name="Freihand 123">
                  <a:extLst>
                    <a:ext uri="{FF2B5EF4-FFF2-40B4-BE49-F238E27FC236}">
                      <a16:creationId xmlns:a16="http://schemas.microsoft.com/office/drawing/2014/main" id="{57019FA4-C08F-4760-81F5-EE294340DCA0}"/>
                    </a:ext>
                  </a:extLst>
                </p14:cNvPr>
                <p14:cNvContentPartPr/>
                <p14:nvPr/>
              </p14:nvContentPartPr>
              <p14:xfrm>
                <a:off x="8652173" y="2172480"/>
                <a:ext cx="141480" cy="191160"/>
              </p14:xfrm>
            </p:contentPart>
          </mc:Choice>
          <mc:Fallback>
            <p:pic>
              <p:nvPicPr>
                <p:cNvPr id="124" name="Freihand 123">
                  <a:extLst>
                    <a:ext uri="{FF2B5EF4-FFF2-40B4-BE49-F238E27FC236}">
                      <a16:creationId xmlns:a16="http://schemas.microsoft.com/office/drawing/2014/main" id="{57019FA4-C08F-4760-81F5-EE294340DCA0}"/>
                    </a:ext>
                  </a:extLst>
                </p:cNvPr>
                <p:cNvPicPr/>
                <p:nvPr/>
              </p:nvPicPr>
              <p:blipFill>
                <a:blip r:embed="rId214"/>
                <a:stretch>
                  <a:fillRect/>
                </a:stretch>
              </p:blipFill>
              <p:spPr>
                <a:xfrm>
                  <a:off x="8647853" y="2168160"/>
                  <a:ext cx="15012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25" name="Freihand 124">
                  <a:extLst>
                    <a:ext uri="{FF2B5EF4-FFF2-40B4-BE49-F238E27FC236}">
                      <a16:creationId xmlns:a16="http://schemas.microsoft.com/office/drawing/2014/main" id="{08E99CEB-79B8-42F6-8D3D-3B291AEFE640}"/>
                    </a:ext>
                  </a:extLst>
                </p14:cNvPr>
                <p14:cNvContentPartPr/>
                <p14:nvPr/>
              </p14:nvContentPartPr>
              <p14:xfrm>
                <a:off x="8806613" y="2153040"/>
                <a:ext cx="39240" cy="52920"/>
              </p14:xfrm>
            </p:contentPart>
          </mc:Choice>
          <mc:Fallback>
            <p:pic>
              <p:nvPicPr>
                <p:cNvPr id="125" name="Freihand 124">
                  <a:extLst>
                    <a:ext uri="{FF2B5EF4-FFF2-40B4-BE49-F238E27FC236}">
                      <a16:creationId xmlns:a16="http://schemas.microsoft.com/office/drawing/2014/main" id="{08E99CEB-79B8-42F6-8D3D-3B291AEFE640}"/>
                    </a:ext>
                  </a:extLst>
                </p:cNvPr>
                <p:cNvPicPr/>
                <p:nvPr/>
              </p:nvPicPr>
              <p:blipFill>
                <a:blip r:embed="rId216"/>
                <a:stretch>
                  <a:fillRect/>
                </a:stretch>
              </p:blipFill>
              <p:spPr>
                <a:xfrm>
                  <a:off x="8802293" y="2148720"/>
                  <a:ext cx="4788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26" name="Freihand 125">
                  <a:extLst>
                    <a:ext uri="{FF2B5EF4-FFF2-40B4-BE49-F238E27FC236}">
                      <a16:creationId xmlns:a16="http://schemas.microsoft.com/office/drawing/2014/main" id="{F926165D-AF65-49C1-8558-B74F7F84F2B7}"/>
                    </a:ext>
                  </a:extLst>
                </p14:cNvPr>
                <p14:cNvContentPartPr/>
                <p14:nvPr/>
              </p14:nvContentPartPr>
              <p14:xfrm>
                <a:off x="8838293" y="1971600"/>
                <a:ext cx="277920" cy="222840"/>
              </p14:xfrm>
            </p:contentPart>
          </mc:Choice>
          <mc:Fallback>
            <p:pic>
              <p:nvPicPr>
                <p:cNvPr id="126" name="Freihand 125">
                  <a:extLst>
                    <a:ext uri="{FF2B5EF4-FFF2-40B4-BE49-F238E27FC236}">
                      <a16:creationId xmlns:a16="http://schemas.microsoft.com/office/drawing/2014/main" id="{F926165D-AF65-49C1-8558-B74F7F84F2B7}"/>
                    </a:ext>
                  </a:extLst>
                </p:cNvPr>
                <p:cNvPicPr/>
                <p:nvPr/>
              </p:nvPicPr>
              <p:blipFill>
                <a:blip r:embed="rId218"/>
                <a:stretch>
                  <a:fillRect/>
                </a:stretch>
              </p:blipFill>
              <p:spPr>
                <a:xfrm>
                  <a:off x="8833973" y="1967280"/>
                  <a:ext cx="286560" cy="23148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27" name="Freihand 126">
                  <a:extLst>
                    <a:ext uri="{FF2B5EF4-FFF2-40B4-BE49-F238E27FC236}">
                      <a16:creationId xmlns:a16="http://schemas.microsoft.com/office/drawing/2014/main" id="{2179AE11-F242-45BE-A645-F17A65B67E08}"/>
                    </a:ext>
                  </a:extLst>
                </p14:cNvPr>
                <p14:cNvContentPartPr/>
                <p14:nvPr/>
              </p14:nvContentPartPr>
              <p14:xfrm>
                <a:off x="9190733" y="1775040"/>
                <a:ext cx="481680" cy="297000"/>
              </p14:xfrm>
            </p:contentPart>
          </mc:Choice>
          <mc:Fallback>
            <p:pic>
              <p:nvPicPr>
                <p:cNvPr id="127" name="Freihand 126">
                  <a:extLst>
                    <a:ext uri="{FF2B5EF4-FFF2-40B4-BE49-F238E27FC236}">
                      <a16:creationId xmlns:a16="http://schemas.microsoft.com/office/drawing/2014/main" id="{2179AE11-F242-45BE-A645-F17A65B67E08}"/>
                    </a:ext>
                  </a:extLst>
                </p:cNvPr>
                <p:cNvPicPr/>
                <p:nvPr/>
              </p:nvPicPr>
              <p:blipFill>
                <a:blip r:embed="rId220"/>
                <a:stretch>
                  <a:fillRect/>
                </a:stretch>
              </p:blipFill>
              <p:spPr>
                <a:xfrm>
                  <a:off x="9186413" y="1770720"/>
                  <a:ext cx="490320" cy="30564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128" name="Freihand 127">
                  <a:extLst>
                    <a:ext uri="{FF2B5EF4-FFF2-40B4-BE49-F238E27FC236}">
                      <a16:creationId xmlns:a16="http://schemas.microsoft.com/office/drawing/2014/main" id="{FE4FA00B-BA31-4398-90B8-6BF97D16AF92}"/>
                    </a:ext>
                  </a:extLst>
                </p14:cNvPr>
                <p14:cNvContentPartPr/>
                <p14:nvPr/>
              </p14:nvContentPartPr>
              <p14:xfrm>
                <a:off x="9601133" y="1851000"/>
                <a:ext cx="96840" cy="37440"/>
              </p14:xfrm>
            </p:contentPart>
          </mc:Choice>
          <mc:Fallback>
            <p:pic>
              <p:nvPicPr>
                <p:cNvPr id="128" name="Freihand 127">
                  <a:extLst>
                    <a:ext uri="{FF2B5EF4-FFF2-40B4-BE49-F238E27FC236}">
                      <a16:creationId xmlns:a16="http://schemas.microsoft.com/office/drawing/2014/main" id="{FE4FA00B-BA31-4398-90B8-6BF97D16AF92}"/>
                    </a:ext>
                  </a:extLst>
                </p:cNvPr>
                <p:cNvPicPr/>
                <p:nvPr/>
              </p:nvPicPr>
              <p:blipFill>
                <a:blip r:embed="rId222"/>
                <a:stretch>
                  <a:fillRect/>
                </a:stretch>
              </p:blipFill>
              <p:spPr>
                <a:xfrm>
                  <a:off x="9596813" y="1846680"/>
                  <a:ext cx="10548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29" name="Freihand 128">
                  <a:extLst>
                    <a:ext uri="{FF2B5EF4-FFF2-40B4-BE49-F238E27FC236}">
                      <a16:creationId xmlns:a16="http://schemas.microsoft.com/office/drawing/2014/main" id="{556B6C6C-C491-4BDE-82D1-31961D31CB4B}"/>
                    </a:ext>
                  </a:extLst>
                </p14:cNvPr>
                <p14:cNvContentPartPr/>
                <p14:nvPr/>
              </p14:nvContentPartPr>
              <p14:xfrm>
                <a:off x="9820013" y="1737960"/>
                <a:ext cx="128880" cy="120240"/>
              </p14:xfrm>
            </p:contentPart>
          </mc:Choice>
          <mc:Fallback>
            <p:pic>
              <p:nvPicPr>
                <p:cNvPr id="129" name="Freihand 128">
                  <a:extLst>
                    <a:ext uri="{FF2B5EF4-FFF2-40B4-BE49-F238E27FC236}">
                      <a16:creationId xmlns:a16="http://schemas.microsoft.com/office/drawing/2014/main" id="{556B6C6C-C491-4BDE-82D1-31961D31CB4B}"/>
                    </a:ext>
                  </a:extLst>
                </p:cNvPr>
                <p:cNvPicPr/>
                <p:nvPr/>
              </p:nvPicPr>
              <p:blipFill>
                <a:blip r:embed="rId224"/>
                <a:stretch>
                  <a:fillRect/>
                </a:stretch>
              </p:blipFill>
              <p:spPr>
                <a:xfrm>
                  <a:off x="9815693" y="1733640"/>
                  <a:ext cx="13752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30" name="Freihand 129">
                  <a:extLst>
                    <a:ext uri="{FF2B5EF4-FFF2-40B4-BE49-F238E27FC236}">
                      <a16:creationId xmlns:a16="http://schemas.microsoft.com/office/drawing/2014/main" id="{DE0E6B42-4420-4BD9-85EE-B5A0278CA877}"/>
                    </a:ext>
                  </a:extLst>
                </p14:cNvPr>
                <p14:cNvContentPartPr/>
                <p14:nvPr/>
              </p14:nvContentPartPr>
              <p14:xfrm>
                <a:off x="10028093" y="1570920"/>
                <a:ext cx="121680" cy="234000"/>
              </p14:xfrm>
            </p:contentPart>
          </mc:Choice>
          <mc:Fallback>
            <p:pic>
              <p:nvPicPr>
                <p:cNvPr id="130" name="Freihand 129">
                  <a:extLst>
                    <a:ext uri="{FF2B5EF4-FFF2-40B4-BE49-F238E27FC236}">
                      <a16:creationId xmlns:a16="http://schemas.microsoft.com/office/drawing/2014/main" id="{DE0E6B42-4420-4BD9-85EE-B5A0278CA877}"/>
                    </a:ext>
                  </a:extLst>
                </p:cNvPr>
                <p:cNvPicPr/>
                <p:nvPr/>
              </p:nvPicPr>
              <p:blipFill>
                <a:blip r:embed="rId226"/>
                <a:stretch>
                  <a:fillRect/>
                </a:stretch>
              </p:blipFill>
              <p:spPr>
                <a:xfrm>
                  <a:off x="10023773" y="1566600"/>
                  <a:ext cx="130320" cy="24264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32" name="Freihand 131">
                  <a:extLst>
                    <a:ext uri="{FF2B5EF4-FFF2-40B4-BE49-F238E27FC236}">
                      <a16:creationId xmlns:a16="http://schemas.microsoft.com/office/drawing/2014/main" id="{5355430E-F169-49CC-AA2F-949E8DA41D77}"/>
                    </a:ext>
                  </a:extLst>
                </p14:cNvPr>
                <p14:cNvContentPartPr/>
                <p14:nvPr/>
              </p14:nvContentPartPr>
              <p14:xfrm>
                <a:off x="10246253" y="1565520"/>
                <a:ext cx="261000" cy="103320"/>
              </p14:xfrm>
            </p:contentPart>
          </mc:Choice>
          <mc:Fallback>
            <p:pic>
              <p:nvPicPr>
                <p:cNvPr id="132" name="Freihand 131">
                  <a:extLst>
                    <a:ext uri="{FF2B5EF4-FFF2-40B4-BE49-F238E27FC236}">
                      <a16:creationId xmlns:a16="http://schemas.microsoft.com/office/drawing/2014/main" id="{5355430E-F169-49CC-AA2F-949E8DA41D77}"/>
                    </a:ext>
                  </a:extLst>
                </p:cNvPr>
                <p:cNvPicPr/>
                <p:nvPr/>
              </p:nvPicPr>
              <p:blipFill>
                <a:blip r:embed="rId228"/>
                <a:stretch>
                  <a:fillRect/>
                </a:stretch>
              </p:blipFill>
              <p:spPr>
                <a:xfrm>
                  <a:off x="10241933" y="1561200"/>
                  <a:ext cx="26964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34" name="Freihand 133">
                  <a:extLst>
                    <a:ext uri="{FF2B5EF4-FFF2-40B4-BE49-F238E27FC236}">
                      <a16:creationId xmlns:a16="http://schemas.microsoft.com/office/drawing/2014/main" id="{5F61BC8F-BD4A-4626-87E3-787421736CDD}"/>
                    </a:ext>
                  </a:extLst>
                </p14:cNvPr>
                <p14:cNvContentPartPr/>
                <p14:nvPr/>
              </p14:nvContentPartPr>
              <p14:xfrm>
                <a:off x="10614533" y="1428360"/>
                <a:ext cx="267840" cy="111960"/>
              </p14:xfrm>
            </p:contentPart>
          </mc:Choice>
          <mc:Fallback>
            <p:pic>
              <p:nvPicPr>
                <p:cNvPr id="134" name="Freihand 133">
                  <a:extLst>
                    <a:ext uri="{FF2B5EF4-FFF2-40B4-BE49-F238E27FC236}">
                      <a16:creationId xmlns:a16="http://schemas.microsoft.com/office/drawing/2014/main" id="{5F61BC8F-BD4A-4626-87E3-787421736CDD}"/>
                    </a:ext>
                  </a:extLst>
                </p:cNvPr>
                <p:cNvPicPr/>
                <p:nvPr/>
              </p:nvPicPr>
              <p:blipFill>
                <a:blip r:embed="rId230"/>
                <a:stretch>
                  <a:fillRect/>
                </a:stretch>
              </p:blipFill>
              <p:spPr>
                <a:xfrm>
                  <a:off x="10610213" y="1424040"/>
                  <a:ext cx="27648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35" name="Freihand 134">
                  <a:extLst>
                    <a:ext uri="{FF2B5EF4-FFF2-40B4-BE49-F238E27FC236}">
                      <a16:creationId xmlns:a16="http://schemas.microsoft.com/office/drawing/2014/main" id="{DECF880F-6A8C-4510-ABB0-B344251179EF}"/>
                    </a:ext>
                  </a:extLst>
                </p14:cNvPr>
                <p14:cNvContentPartPr/>
                <p14:nvPr/>
              </p14:nvContentPartPr>
              <p14:xfrm>
                <a:off x="10844213" y="1345560"/>
                <a:ext cx="10440" cy="34560"/>
              </p14:xfrm>
            </p:contentPart>
          </mc:Choice>
          <mc:Fallback>
            <p:pic>
              <p:nvPicPr>
                <p:cNvPr id="135" name="Freihand 134">
                  <a:extLst>
                    <a:ext uri="{FF2B5EF4-FFF2-40B4-BE49-F238E27FC236}">
                      <a16:creationId xmlns:a16="http://schemas.microsoft.com/office/drawing/2014/main" id="{DECF880F-6A8C-4510-ABB0-B344251179EF}"/>
                    </a:ext>
                  </a:extLst>
                </p:cNvPr>
                <p:cNvPicPr/>
                <p:nvPr/>
              </p:nvPicPr>
              <p:blipFill>
                <a:blip r:embed="rId232"/>
                <a:stretch>
                  <a:fillRect/>
                </a:stretch>
              </p:blipFill>
              <p:spPr>
                <a:xfrm>
                  <a:off x="10839893" y="1341240"/>
                  <a:ext cx="1908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136" name="Freihand 135">
                  <a:extLst>
                    <a:ext uri="{FF2B5EF4-FFF2-40B4-BE49-F238E27FC236}">
                      <a16:creationId xmlns:a16="http://schemas.microsoft.com/office/drawing/2014/main" id="{661A5B44-80E4-48D5-BB58-2E46C4DA6522}"/>
                    </a:ext>
                  </a:extLst>
                </p14:cNvPr>
                <p14:cNvContentPartPr/>
                <p14:nvPr/>
              </p14:nvContentPartPr>
              <p14:xfrm>
                <a:off x="10535693" y="1697280"/>
                <a:ext cx="149400" cy="176760"/>
              </p14:xfrm>
            </p:contentPart>
          </mc:Choice>
          <mc:Fallback>
            <p:pic>
              <p:nvPicPr>
                <p:cNvPr id="136" name="Freihand 135">
                  <a:extLst>
                    <a:ext uri="{FF2B5EF4-FFF2-40B4-BE49-F238E27FC236}">
                      <a16:creationId xmlns:a16="http://schemas.microsoft.com/office/drawing/2014/main" id="{661A5B44-80E4-48D5-BB58-2E46C4DA6522}"/>
                    </a:ext>
                  </a:extLst>
                </p:cNvPr>
                <p:cNvPicPr/>
                <p:nvPr/>
              </p:nvPicPr>
              <p:blipFill>
                <a:blip r:embed="rId234"/>
                <a:stretch>
                  <a:fillRect/>
                </a:stretch>
              </p:blipFill>
              <p:spPr>
                <a:xfrm>
                  <a:off x="10531373" y="1692960"/>
                  <a:ext cx="15804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137" name="Freihand 136">
                  <a:extLst>
                    <a:ext uri="{FF2B5EF4-FFF2-40B4-BE49-F238E27FC236}">
                      <a16:creationId xmlns:a16="http://schemas.microsoft.com/office/drawing/2014/main" id="{BCE5BDDA-5EE0-499E-9FC8-A6A8FC6364D9}"/>
                    </a:ext>
                  </a:extLst>
                </p14:cNvPr>
                <p14:cNvContentPartPr/>
                <p14:nvPr/>
              </p14:nvContentPartPr>
              <p14:xfrm>
                <a:off x="10718573" y="1641480"/>
                <a:ext cx="118080" cy="136440"/>
              </p14:xfrm>
            </p:contentPart>
          </mc:Choice>
          <mc:Fallback>
            <p:pic>
              <p:nvPicPr>
                <p:cNvPr id="137" name="Freihand 136">
                  <a:extLst>
                    <a:ext uri="{FF2B5EF4-FFF2-40B4-BE49-F238E27FC236}">
                      <a16:creationId xmlns:a16="http://schemas.microsoft.com/office/drawing/2014/main" id="{BCE5BDDA-5EE0-499E-9FC8-A6A8FC6364D9}"/>
                    </a:ext>
                  </a:extLst>
                </p:cNvPr>
                <p:cNvPicPr/>
                <p:nvPr/>
              </p:nvPicPr>
              <p:blipFill>
                <a:blip r:embed="rId236"/>
                <a:stretch>
                  <a:fillRect/>
                </a:stretch>
              </p:blipFill>
              <p:spPr>
                <a:xfrm>
                  <a:off x="10714253" y="1637160"/>
                  <a:ext cx="12672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138" name="Freihand 137">
                  <a:extLst>
                    <a:ext uri="{FF2B5EF4-FFF2-40B4-BE49-F238E27FC236}">
                      <a16:creationId xmlns:a16="http://schemas.microsoft.com/office/drawing/2014/main" id="{83065659-AF7D-4025-96CC-64BC052C35C5}"/>
                    </a:ext>
                  </a:extLst>
                </p14:cNvPr>
                <p14:cNvContentPartPr/>
                <p14:nvPr/>
              </p14:nvContentPartPr>
              <p14:xfrm>
                <a:off x="10884173" y="1627800"/>
                <a:ext cx="77400" cy="82440"/>
              </p14:xfrm>
            </p:contentPart>
          </mc:Choice>
          <mc:Fallback>
            <p:pic>
              <p:nvPicPr>
                <p:cNvPr id="138" name="Freihand 137">
                  <a:extLst>
                    <a:ext uri="{FF2B5EF4-FFF2-40B4-BE49-F238E27FC236}">
                      <a16:creationId xmlns:a16="http://schemas.microsoft.com/office/drawing/2014/main" id="{83065659-AF7D-4025-96CC-64BC052C35C5}"/>
                    </a:ext>
                  </a:extLst>
                </p:cNvPr>
                <p:cNvPicPr/>
                <p:nvPr/>
              </p:nvPicPr>
              <p:blipFill>
                <a:blip r:embed="rId238"/>
                <a:stretch>
                  <a:fillRect/>
                </a:stretch>
              </p:blipFill>
              <p:spPr>
                <a:xfrm>
                  <a:off x="10879853" y="1623480"/>
                  <a:ext cx="8604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139" name="Freihand 138">
                  <a:extLst>
                    <a:ext uri="{FF2B5EF4-FFF2-40B4-BE49-F238E27FC236}">
                      <a16:creationId xmlns:a16="http://schemas.microsoft.com/office/drawing/2014/main" id="{F4185F52-162D-4F7F-B052-293D491AA435}"/>
                    </a:ext>
                  </a:extLst>
                </p14:cNvPr>
                <p14:cNvContentPartPr/>
                <p14:nvPr/>
              </p14:nvContentPartPr>
              <p14:xfrm>
                <a:off x="10981013" y="1593240"/>
                <a:ext cx="142560" cy="68040"/>
              </p14:xfrm>
            </p:contentPart>
          </mc:Choice>
          <mc:Fallback>
            <p:pic>
              <p:nvPicPr>
                <p:cNvPr id="139" name="Freihand 138">
                  <a:extLst>
                    <a:ext uri="{FF2B5EF4-FFF2-40B4-BE49-F238E27FC236}">
                      <a16:creationId xmlns:a16="http://schemas.microsoft.com/office/drawing/2014/main" id="{F4185F52-162D-4F7F-B052-293D491AA435}"/>
                    </a:ext>
                  </a:extLst>
                </p:cNvPr>
                <p:cNvPicPr/>
                <p:nvPr/>
              </p:nvPicPr>
              <p:blipFill>
                <a:blip r:embed="rId240"/>
                <a:stretch>
                  <a:fillRect/>
                </a:stretch>
              </p:blipFill>
              <p:spPr>
                <a:xfrm>
                  <a:off x="10976693" y="1588920"/>
                  <a:ext cx="15120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140" name="Freihand 139">
                  <a:extLst>
                    <a:ext uri="{FF2B5EF4-FFF2-40B4-BE49-F238E27FC236}">
                      <a16:creationId xmlns:a16="http://schemas.microsoft.com/office/drawing/2014/main" id="{CF9C65DB-23B7-474A-A398-3C142572C1D0}"/>
                    </a:ext>
                  </a:extLst>
                </p14:cNvPr>
                <p14:cNvContentPartPr/>
                <p14:nvPr/>
              </p14:nvContentPartPr>
              <p14:xfrm>
                <a:off x="11104133" y="1507200"/>
                <a:ext cx="62280" cy="29160"/>
              </p14:xfrm>
            </p:contentPart>
          </mc:Choice>
          <mc:Fallback>
            <p:pic>
              <p:nvPicPr>
                <p:cNvPr id="140" name="Freihand 139">
                  <a:extLst>
                    <a:ext uri="{FF2B5EF4-FFF2-40B4-BE49-F238E27FC236}">
                      <a16:creationId xmlns:a16="http://schemas.microsoft.com/office/drawing/2014/main" id="{CF9C65DB-23B7-474A-A398-3C142572C1D0}"/>
                    </a:ext>
                  </a:extLst>
                </p:cNvPr>
                <p:cNvPicPr/>
                <p:nvPr/>
              </p:nvPicPr>
              <p:blipFill>
                <a:blip r:embed="rId242"/>
                <a:stretch>
                  <a:fillRect/>
                </a:stretch>
              </p:blipFill>
              <p:spPr>
                <a:xfrm>
                  <a:off x="11099813" y="1502880"/>
                  <a:ext cx="7092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41" name="Freihand 140">
                  <a:extLst>
                    <a:ext uri="{FF2B5EF4-FFF2-40B4-BE49-F238E27FC236}">
                      <a16:creationId xmlns:a16="http://schemas.microsoft.com/office/drawing/2014/main" id="{B0C891E8-8F35-4842-B939-0501FF1CF14D}"/>
                    </a:ext>
                  </a:extLst>
                </p14:cNvPr>
                <p14:cNvContentPartPr/>
                <p14:nvPr/>
              </p14:nvContentPartPr>
              <p14:xfrm>
                <a:off x="11163533" y="1335120"/>
                <a:ext cx="200520" cy="266400"/>
              </p14:xfrm>
            </p:contentPart>
          </mc:Choice>
          <mc:Fallback>
            <p:pic>
              <p:nvPicPr>
                <p:cNvPr id="141" name="Freihand 140">
                  <a:extLst>
                    <a:ext uri="{FF2B5EF4-FFF2-40B4-BE49-F238E27FC236}">
                      <a16:creationId xmlns:a16="http://schemas.microsoft.com/office/drawing/2014/main" id="{B0C891E8-8F35-4842-B939-0501FF1CF14D}"/>
                    </a:ext>
                  </a:extLst>
                </p:cNvPr>
                <p:cNvPicPr/>
                <p:nvPr/>
              </p:nvPicPr>
              <p:blipFill>
                <a:blip r:embed="rId244"/>
                <a:stretch>
                  <a:fillRect/>
                </a:stretch>
              </p:blipFill>
              <p:spPr>
                <a:xfrm>
                  <a:off x="11159213" y="1330800"/>
                  <a:ext cx="209160" cy="275040"/>
                </a:xfrm>
                <a:prstGeom prst="rect">
                  <a:avLst/>
                </a:prstGeom>
              </p:spPr>
            </p:pic>
          </mc:Fallback>
        </mc:AlternateContent>
      </p:grpSp>
    </p:spTree>
    <p:extLst>
      <p:ext uri="{BB962C8B-B14F-4D97-AF65-F5344CB8AC3E}">
        <p14:creationId xmlns:p14="http://schemas.microsoft.com/office/powerpoint/2010/main" val="38075612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827955" y="123129"/>
            <a:ext cx="7895593"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Saysche Theorem und natürliche Arbeitslosigkeit</a:t>
            </a:r>
            <a:endParaRPr lang="de-DE" sz="2400" b="1"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106710" y="581253"/>
            <a:ext cx="8582895" cy="5836603"/>
          </a:xfrm>
          <a:prstGeom prst="rect">
            <a:avLst/>
          </a:prstGeom>
        </p:spPr>
      </p:pic>
      <p:sp>
        <p:nvSpPr>
          <p:cNvPr id="4" name="Rechteck 3">
            <a:extLst>
              <a:ext uri="{FF2B5EF4-FFF2-40B4-BE49-F238E27FC236}">
                <a16:creationId xmlns:a16="http://schemas.microsoft.com/office/drawing/2014/main" id="{8CCF89FF-D2ED-4B1B-9334-A45EE782E77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5" name="Freihand 4">
                <a:extLst>
                  <a:ext uri="{FF2B5EF4-FFF2-40B4-BE49-F238E27FC236}">
                    <a16:creationId xmlns:a16="http://schemas.microsoft.com/office/drawing/2014/main" id="{5555265E-68A3-4D49-823D-6C63369B9F4E}"/>
                  </a:ext>
                </a:extLst>
              </p14:cNvPr>
              <p14:cNvContentPartPr/>
              <p14:nvPr/>
            </p14:nvContentPartPr>
            <p14:xfrm>
              <a:off x="3498413" y="513427"/>
              <a:ext cx="2236320" cy="43560"/>
            </p14:xfrm>
          </p:contentPart>
        </mc:Choice>
        <mc:Fallback>
          <p:pic>
            <p:nvPicPr>
              <p:cNvPr id="5" name="Freihand 4">
                <a:extLst>
                  <a:ext uri="{FF2B5EF4-FFF2-40B4-BE49-F238E27FC236}">
                    <a16:creationId xmlns:a16="http://schemas.microsoft.com/office/drawing/2014/main" id="{5555265E-68A3-4D49-823D-6C63369B9F4E}"/>
                  </a:ext>
                </a:extLst>
              </p:cNvPr>
              <p:cNvPicPr/>
              <p:nvPr/>
            </p:nvPicPr>
            <p:blipFill>
              <a:blip r:embed="rId5"/>
              <a:stretch>
                <a:fillRect/>
              </a:stretch>
            </p:blipFill>
            <p:spPr>
              <a:xfrm>
                <a:off x="3494093" y="509107"/>
                <a:ext cx="224496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6" name="Freihand 5">
                <a:extLst>
                  <a:ext uri="{FF2B5EF4-FFF2-40B4-BE49-F238E27FC236}">
                    <a16:creationId xmlns:a16="http://schemas.microsoft.com/office/drawing/2014/main" id="{86A98068-F200-478E-8133-05DBD2612687}"/>
                  </a:ext>
                </a:extLst>
              </p14:cNvPr>
              <p14:cNvContentPartPr/>
              <p14:nvPr/>
            </p14:nvContentPartPr>
            <p14:xfrm>
              <a:off x="716333" y="1944427"/>
              <a:ext cx="5061960" cy="156240"/>
            </p14:xfrm>
          </p:contentPart>
        </mc:Choice>
        <mc:Fallback>
          <p:pic>
            <p:nvPicPr>
              <p:cNvPr id="6" name="Freihand 5">
                <a:extLst>
                  <a:ext uri="{FF2B5EF4-FFF2-40B4-BE49-F238E27FC236}">
                    <a16:creationId xmlns:a16="http://schemas.microsoft.com/office/drawing/2014/main" id="{86A98068-F200-478E-8133-05DBD2612687}"/>
                  </a:ext>
                </a:extLst>
              </p:cNvPr>
              <p:cNvPicPr/>
              <p:nvPr/>
            </p:nvPicPr>
            <p:blipFill>
              <a:blip r:embed="rId7"/>
              <a:stretch>
                <a:fillRect/>
              </a:stretch>
            </p:blipFill>
            <p:spPr>
              <a:xfrm>
                <a:off x="712013" y="1940107"/>
                <a:ext cx="5070600" cy="164880"/>
              </a:xfrm>
              <a:prstGeom prst="rect">
                <a:avLst/>
              </a:prstGeom>
            </p:spPr>
          </p:pic>
        </mc:Fallback>
      </mc:AlternateContent>
      <p:grpSp>
        <p:nvGrpSpPr>
          <p:cNvPr id="16" name="Gruppieren 15">
            <a:extLst>
              <a:ext uri="{FF2B5EF4-FFF2-40B4-BE49-F238E27FC236}">
                <a16:creationId xmlns:a16="http://schemas.microsoft.com/office/drawing/2014/main" id="{990B82C9-6503-49A8-B4A2-042967362A30}"/>
              </a:ext>
            </a:extLst>
          </p:cNvPr>
          <p:cNvGrpSpPr/>
          <p:nvPr/>
        </p:nvGrpSpPr>
        <p:grpSpPr>
          <a:xfrm>
            <a:off x="5846333" y="1177987"/>
            <a:ext cx="1643040" cy="597600"/>
            <a:chOff x="5846333" y="1177987"/>
            <a:chExt cx="1643040" cy="597600"/>
          </a:xfrm>
        </p:grpSpPr>
        <mc:AlternateContent xmlns:mc="http://schemas.openxmlformats.org/markup-compatibility/2006">
          <mc:Choice xmlns:p14="http://schemas.microsoft.com/office/powerpoint/2010/main" Requires="p14">
            <p:contentPart p14:bwMode="auto" r:id="rId8">
              <p14:nvContentPartPr>
                <p14:cNvPr id="7" name="Freihand 6">
                  <a:extLst>
                    <a:ext uri="{FF2B5EF4-FFF2-40B4-BE49-F238E27FC236}">
                      <a16:creationId xmlns:a16="http://schemas.microsoft.com/office/drawing/2014/main" id="{47980D72-777B-4A2A-900B-C0F7EB037896}"/>
                    </a:ext>
                  </a:extLst>
                </p14:cNvPr>
                <p14:cNvContentPartPr/>
                <p14:nvPr/>
              </p14:nvContentPartPr>
              <p14:xfrm>
                <a:off x="5914013" y="1568947"/>
                <a:ext cx="338040" cy="152640"/>
              </p14:xfrm>
            </p:contentPart>
          </mc:Choice>
          <mc:Fallback>
            <p:pic>
              <p:nvPicPr>
                <p:cNvPr id="7" name="Freihand 6">
                  <a:extLst>
                    <a:ext uri="{FF2B5EF4-FFF2-40B4-BE49-F238E27FC236}">
                      <a16:creationId xmlns:a16="http://schemas.microsoft.com/office/drawing/2014/main" id="{47980D72-777B-4A2A-900B-C0F7EB037896}"/>
                    </a:ext>
                  </a:extLst>
                </p:cNvPr>
                <p:cNvPicPr/>
                <p:nvPr/>
              </p:nvPicPr>
              <p:blipFill>
                <a:blip r:embed="rId9"/>
                <a:stretch>
                  <a:fillRect/>
                </a:stretch>
              </p:blipFill>
              <p:spPr>
                <a:xfrm>
                  <a:off x="5909693" y="1564627"/>
                  <a:ext cx="34668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8" name="Freihand 7">
                  <a:extLst>
                    <a:ext uri="{FF2B5EF4-FFF2-40B4-BE49-F238E27FC236}">
                      <a16:creationId xmlns:a16="http://schemas.microsoft.com/office/drawing/2014/main" id="{D2369378-7D0C-4936-80AD-24468E128497}"/>
                    </a:ext>
                  </a:extLst>
                </p14:cNvPr>
                <p14:cNvContentPartPr/>
                <p14:nvPr/>
              </p14:nvContentPartPr>
              <p14:xfrm>
                <a:off x="5846333" y="1575427"/>
                <a:ext cx="297720" cy="200160"/>
              </p14:xfrm>
            </p:contentPart>
          </mc:Choice>
          <mc:Fallback>
            <p:pic>
              <p:nvPicPr>
                <p:cNvPr id="8" name="Freihand 7">
                  <a:extLst>
                    <a:ext uri="{FF2B5EF4-FFF2-40B4-BE49-F238E27FC236}">
                      <a16:creationId xmlns:a16="http://schemas.microsoft.com/office/drawing/2014/main" id="{D2369378-7D0C-4936-80AD-24468E128497}"/>
                    </a:ext>
                  </a:extLst>
                </p:cNvPr>
                <p:cNvPicPr/>
                <p:nvPr/>
              </p:nvPicPr>
              <p:blipFill>
                <a:blip r:embed="rId11"/>
                <a:stretch>
                  <a:fillRect/>
                </a:stretch>
              </p:blipFill>
              <p:spPr>
                <a:xfrm>
                  <a:off x="5842013" y="1571107"/>
                  <a:ext cx="306360" cy="20880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0" name="Freihand 9">
                  <a:extLst>
                    <a:ext uri="{FF2B5EF4-FFF2-40B4-BE49-F238E27FC236}">
                      <a16:creationId xmlns:a16="http://schemas.microsoft.com/office/drawing/2014/main" id="{2996BC5B-58B5-402B-B2C4-8D3CB59CE091}"/>
                    </a:ext>
                  </a:extLst>
                </p14:cNvPr>
                <p14:cNvContentPartPr/>
                <p14:nvPr/>
              </p14:nvContentPartPr>
              <p14:xfrm>
                <a:off x="6448973" y="1330267"/>
                <a:ext cx="182520" cy="250200"/>
              </p14:xfrm>
            </p:contentPart>
          </mc:Choice>
          <mc:Fallback>
            <p:pic>
              <p:nvPicPr>
                <p:cNvPr id="10" name="Freihand 9">
                  <a:extLst>
                    <a:ext uri="{FF2B5EF4-FFF2-40B4-BE49-F238E27FC236}">
                      <a16:creationId xmlns:a16="http://schemas.microsoft.com/office/drawing/2014/main" id="{2996BC5B-58B5-402B-B2C4-8D3CB59CE091}"/>
                    </a:ext>
                  </a:extLst>
                </p:cNvPr>
                <p:cNvPicPr/>
                <p:nvPr/>
              </p:nvPicPr>
              <p:blipFill>
                <a:blip r:embed="rId13"/>
                <a:stretch>
                  <a:fillRect/>
                </a:stretch>
              </p:blipFill>
              <p:spPr>
                <a:xfrm>
                  <a:off x="6444653" y="1325947"/>
                  <a:ext cx="191160" cy="25884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1" name="Freihand 10">
                  <a:extLst>
                    <a:ext uri="{FF2B5EF4-FFF2-40B4-BE49-F238E27FC236}">
                      <a16:creationId xmlns:a16="http://schemas.microsoft.com/office/drawing/2014/main" id="{8993EFEB-0818-42D0-A328-6B7B12E74371}"/>
                    </a:ext>
                  </a:extLst>
                </p14:cNvPr>
                <p14:cNvContentPartPr/>
                <p14:nvPr/>
              </p14:nvContentPartPr>
              <p14:xfrm>
                <a:off x="6453653" y="1434307"/>
                <a:ext cx="108000" cy="42840"/>
              </p14:xfrm>
            </p:contentPart>
          </mc:Choice>
          <mc:Fallback>
            <p:pic>
              <p:nvPicPr>
                <p:cNvPr id="11" name="Freihand 10">
                  <a:extLst>
                    <a:ext uri="{FF2B5EF4-FFF2-40B4-BE49-F238E27FC236}">
                      <a16:creationId xmlns:a16="http://schemas.microsoft.com/office/drawing/2014/main" id="{8993EFEB-0818-42D0-A328-6B7B12E74371}"/>
                    </a:ext>
                  </a:extLst>
                </p:cNvPr>
                <p:cNvPicPr/>
                <p:nvPr/>
              </p:nvPicPr>
              <p:blipFill>
                <a:blip r:embed="rId15"/>
                <a:stretch>
                  <a:fillRect/>
                </a:stretch>
              </p:blipFill>
              <p:spPr>
                <a:xfrm>
                  <a:off x="6449333" y="1429987"/>
                  <a:ext cx="11664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3" name="Freihand 12">
                  <a:extLst>
                    <a:ext uri="{FF2B5EF4-FFF2-40B4-BE49-F238E27FC236}">
                      <a16:creationId xmlns:a16="http://schemas.microsoft.com/office/drawing/2014/main" id="{4606C2B7-E7AA-42C7-A20B-2C83BD2BF979}"/>
                    </a:ext>
                  </a:extLst>
                </p14:cNvPr>
                <p14:cNvContentPartPr/>
                <p14:nvPr/>
              </p14:nvContentPartPr>
              <p14:xfrm>
                <a:off x="6652373" y="1263667"/>
                <a:ext cx="250560" cy="226800"/>
              </p14:xfrm>
            </p:contentPart>
          </mc:Choice>
          <mc:Fallback>
            <p:pic>
              <p:nvPicPr>
                <p:cNvPr id="13" name="Freihand 12">
                  <a:extLst>
                    <a:ext uri="{FF2B5EF4-FFF2-40B4-BE49-F238E27FC236}">
                      <a16:creationId xmlns:a16="http://schemas.microsoft.com/office/drawing/2014/main" id="{4606C2B7-E7AA-42C7-A20B-2C83BD2BF979}"/>
                    </a:ext>
                  </a:extLst>
                </p:cNvPr>
                <p:cNvPicPr/>
                <p:nvPr/>
              </p:nvPicPr>
              <p:blipFill>
                <a:blip r:embed="rId17"/>
                <a:stretch>
                  <a:fillRect/>
                </a:stretch>
              </p:blipFill>
              <p:spPr>
                <a:xfrm>
                  <a:off x="6648053" y="1259347"/>
                  <a:ext cx="259200" cy="23544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4" name="Freihand 13">
                  <a:extLst>
                    <a:ext uri="{FF2B5EF4-FFF2-40B4-BE49-F238E27FC236}">
                      <a16:creationId xmlns:a16="http://schemas.microsoft.com/office/drawing/2014/main" id="{00C0BA84-21AB-4FC9-B9C7-74938755D9C0}"/>
                    </a:ext>
                  </a:extLst>
                </p14:cNvPr>
                <p14:cNvContentPartPr/>
                <p14:nvPr/>
              </p14:nvContentPartPr>
              <p14:xfrm>
                <a:off x="6803213" y="1251427"/>
                <a:ext cx="360" cy="360"/>
              </p14:xfrm>
            </p:contentPart>
          </mc:Choice>
          <mc:Fallback>
            <p:pic>
              <p:nvPicPr>
                <p:cNvPr id="14" name="Freihand 13">
                  <a:extLst>
                    <a:ext uri="{FF2B5EF4-FFF2-40B4-BE49-F238E27FC236}">
                      <a16:creationId xmlns:a16="http://schemas.microsoft.com/office/drawing/2014/main" id="{00C0BA84-21AB-4FC9-B9C7-74938755D9C0}"/>
                    </a:ext>
                  </a:extLst>
                </p:cNvPr>
                <p:cNvPicPr/>
                <p:nvPr/>
              </p:nvPicPr>
              <p:blipFill>
                <a:blip r:embed="rId19"/>
                <a:stretch>
                  <a:fillRect/>
                </a:stretch>
              </p:blipFill>
              <p:spPr>
                <a:xfrm>
                  <a:off x="6798893" y="12471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5" name="Freihand 14">
                  <a:extLst>
                    <a:ext uri="{FF2B5EF4-FFF2-40B4-BE49-F238E27FC236}">
                      <a16:creationId xmlns:a16="http://schemas.microsoft.com/office/drawing/2014/main" id="{B4463434-DF5B-4286-9B50-CF7B26F37FB9}"/>
                    </a:ext>
                  </a:extLst>
                </p14:cNvPr>
                <p14:cNvContentPartPr/>
                <p14:nvPr/>
              </p14:nvContentPartPr>
              <p14:xfrm>
                <a:off x="7185173" y="1177987"/>
                <a:ext cx="304200" cy="205920"/>
              </p14:xfrm>
            </p:contentPart>
          </mc:Choice>
          <mc:Fallback>
            <p:pic>
              <p:nvPicPr>
                <p:cNvPr id="15" name="Freihand 14">
                  <a:extLst>
                    <a:ext uri="{FF2B5EF4-FFF2-40B4-BE49-F238E27FC236}">
                      <a16:creationId xmlns:a16="http://schemas.microsoft.com/office/drawing/2014/main" id="{B4463434-DF5B-4286-9B50-CF7B26F37FB9}"/>
                    </a:ext>
                  </a:extLst>
                </p:cNvPr>
                <p:cNvPicPr/>
                <p:nvPr/>
              </p:nvPicPr>
              <p:blipFill>
                <a:blip r:embed="rId21"/>
                <a:stretch>
                  <a:fillRect/>
                </a:stretch>
              </p:blipFill>
              <p:spPr>
                <a:xfrm>
                  <a:off x="7180853" y="1173667"/>
                  <a:ext cx="312840" cy="214560"/>
                </a:xfrm>
                <a:prstGeom prst="rect">
                  <a:avLst/>
                </a:prstGeom>
              </p:spPr>
            </p:pic>
          </mc:Fallback>
        </mc:AlternateContent>
      </p:grpSp>
      <p:grpSp>
        <p:nvGrpSpPr>
          <p:cNvPr id="35" name="Gruppieren 34">
            <a:extLst>
              <a:ext uri="{FF2B5EF4-FFF2-40B4-BE49-F238E27FC236}">
                <a16:creationId xmlns:a16="http://schemas.microsoft.com/office/drawing/2014/main" id="{0A33BCA3-E014-496A-9D30-3BEF72D59B1F}"/>
              </a:ext>
            </a:extLst>
          </p:cNvPr>
          <p:cNvGrpSpPr/>
          <p:nvPr/>
        </p:nvGrpSpPr>
        <p:grpSpPr>
          <a:xfrm>
            <a:off x="7681973" y="759667"/>
            <a:ext cx="3071520" cy="572400"/>
            <a:chOff x="7681973" y="759667"/>
            <a:chExt cx="3071520" cy="572400"/>
          </a:xfrm>
        </p:grpSpPr>
        <mc:AlternateContent xmlns:mc="http://schemas.openxmlformats.org/markup-compatibility/2006">
          <mc:Choice xmlns:p14="http://schemas.microsoft.com/office/powerpoint/2010/main" Requires="p14">
            <p:contentPart p14:bwMode="auto" r:id="rId22">
              <p14:nvContentPartPr>
                <p14:cNvPr id="17" name="Freihand 16">
                  <a:extLst>
                    <a:ext uri="{FF2B5EF4-FFF2-40B4-BE49-F238E27FC236}">
                      <a16:creationId xmlns:a16="http://schemas.microsoft.com/office/drawing/2014/main" id="{AD3756F3-3AC4-4529-843C-643CA48E5831}"/>
                    </a:ext>
                  </a:extLst>
                </p14:cNvPr>
                <p14:cNvContentPartPr/>
                <p14:nvPr/>
              </p14:nvContentPartPr>
              <p14:xfrm>
                <a:off x="7768013" y="1153507"/>
                <a:ext cx="25200" cy="178560"/>
              </p14:xfrm>
            </p:contentPart>
          </mc:Choice>
          <mc:Fallback>
            <p:pic>
              <p:nvPicPr>
                <p:cNvPr id="17" name="Freihand 16">
                  <a:extLst>
                    <a:ext uri="{FF2B5EF4-FFF2-40B4-BE49-F238E27FC236}">
                      <a16:creationId xmlns:a16="http://schemas.microsoft.com/office/drawing/2014/main" id="{AD3756F3-3AC4-4529-843C-643CA48E5831}"/>
                    </a:ext>
                  </a:extLst>
                </p:cNvPr>
                <p:cNvPicPr/>
                <p:nvPr/>
              </p:nvPicPr>
              <p:blipFill>
                <a:blip r:embed="rId23"/>
                <a:stretch>
                  <a:fillRect/>
                </a:stretch>
              </p:blipFill>
              <p:spPr>
                <a:xfrm>
                  <a:off x="7763693" y="1149187"/>
                  <a:ext cx="33840" cy="18720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8" name="Freihand 17">
                  <a:extLst>
                    <a:ext uri="{FF2B5EF4-FFF2-40B4-BE49-F238E27FC236}">
                      <a16:creationId xmlns:a16="http://schemas.microsoft.com/office/drawing/2014/main" id="{F68F3DE8-9BCA-45A8-9957-838A90F07FF9}"/>
                    </a:ext>
                  </a:extLst>
                </p14:cNvPr>
                <p14:cNvContentPartPr/>
                <p14:nvPr/>
              </p14:nvContentPartPr>
              <p14:xfrm>
                <a:off x="7681973" y="1150267"/>
                <a:ext cx="179280" cy="174240"/>
              </p14:xfrm>
            </p:contentPart>
          </mc:Choice>
          <mc:Fallback>
            <p:pic>
              <p:nvPicPr>
                <p:cNvPr id="18" name="Freihand 17">
                  <a:extLst>
                    <a:ext uri="{FF2B5EF4-FFF2-40B4-BE49-F238E27FC236}">
                      <a16:creationId xmlns:a16="http://schemas.microsoft.com/office/drawing/2014/main" id="{F68F3DE8-9BCA-45A8-9957-838A90F07FF9}"/>
                    </a:ext>
                  </a:extLst>
                </p:cNvPr>
                <p:cNvPicPr/>
                <p:nvPr/>
              </p:nvPicPr>
              <p:blipFill>
                <a:blip r:embed="rId25"/>
                <a:stretch>
                  <a:fillRect/>
                </a:stretch>
              </p:blipFill>
              <p:spPr>
                <a:xfrm>
                  <a:off x="7677653" y="1145947"/>
                  <a:ext cx="18792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9" name="Freihand 18">
                  <a:extLst>
                    <a:ext uri="{FF2B5EF4-FFF2-40B4-BE49-F238E27FC236}">
                      <a16:creationId xmlns:a16="http://schemas.microsoft.com/office/drawing/2014/main" id="{5C429FD9-731E-46ED-AC78-7387893B58FC}"/>
                    </a:ext>
                  </a:extLst>
                </p14:cNvPr>
                <p14:cNvContentPartPr/>
                <p14:nvPr/>
              </p14:nvContentPartPr>
              <p14:xfrm>
                <a:off x="7835333" y="1214707"/>
                <a:ext cx="161640" cy="73800"/>
              </p14:xfrm>
            </p:contentPart>
          </mc:Choice>
          <mc:Fallback>
            <p:pic>
              <p:nvPicPr>
                <p:cNvPr id="19" name="Freihand 18">
                  <a:extLst>
                    <a:ext uri="{FF2B5EF4-FFF2-40B4-BE49-F238E27FC236}">
                      <a16:creationId xmlns:a16="http://schemas.microsoft.com/office/drawing/2014/main" id="{5C429FD9-731E-46ED-AC78-7387893B58FC}"/>
                    </a:ext>
                  </a:extLst>
                </p:cNvPr>
                <p:cNvPicPr/>
                <p:nvPr/>
              </p:nvPicPr>
              <p:blipFill>
                <a:blip r:embed="rId27"/>
                <a:stretch>
                  <a:fillRect/>
                </a:stretch>
              </p:blipFill>
              <p:spPr>
                <a:xfrm>
                  <a:off x="7831013" y="1210387"/>
                  <a:ext cx="17028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20" name="Freihand 19">
                  <a:extLst>
                    <a:ext uri="{FF2B5EF4-FFF2-40B4-BE49-F238E27FC236}">
                      <a16:creationId xmlns:a16="http://schemas.microsoft.com/office/drawing/2014/main" id="{46C0515C-9994-482D-A574-6BDDC54AA23C}"/>
                    </a:ext>
                  </a:extLst>
                </p14:cNvPr>
                <p14:cNvContentPartPr/>
                <p14:nvPr/>
              </p14:nvContentPartPr>
              <p14:xfrm>
                <a:off x="7994093" y="1144867"/>
                <a:ext cx="307440" cy="128880"/>
              </p14:xfrm>
            </p:contentPart>
          </mc:Choice>
          <mc:Fallback>
            <p:pic>
              <p:nvPicPr>
                <p:cNvPr id="20" name="Freihand 19">
                  <a:extLst>
                    <a:ext uri="{FF2B5EF4-FFF2-40B4-BE49-F238E27FC236}">
                      <a16:creationId xmlns:a16="http://schemas.microsoft.com/office/drawing/2014/main" id="{46C0515C-9994-482D-A574-6BDDC54AA23C}"/>
                    </a:ext>
                  </a:extLst>
                </p:cNvPr>
                <p:cNvPicPr/>
                <p:nvPr/>
              </p:nvPicPr>
              <p:blipFill>
                <a:blip r:embed="rId29"/>
                <a:stretch>
                  <a:fillRect/>
                </a:stretch>
              </p:blipFill>
              <p:spPr>
                <a:xfrm>
                  <a:off x="7989773" y="1140547"/>
                  <a:ext cx="31608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21" name="Freihand 20">
                  <a:extLst>
                    <a:ext uri="{FF2B5EF4-FFF2-40B4-BE49-F238E27FC236}">
                      <a16:creationId xmlns:a16="http://schemas.microsoft.com/office/drawing/2014/main" id="{AC033348-56CD-4893-9F44-2D417CE5248A}"/>
                    </a:ext>
                  </a:extLst>
                </p14:cNvPr>
                <p14:cNvContentPartPr/>
                <p14:nvPr/>
              </p14:nvContentPartPr>
              <p14:xfrm>
                <a:off x="8266973" y="1158907"/>
                <a:ext cx="82080" cy="125280"/>
              </p14:xfrm>
            </p:contentPart>
          </mc:Choice>
          <mc:Fallback>
            <p:pic>
              <p:nvPicPr>
                <p:cNvPr id="21" name="Freihand 20">
                  <a:extLst>
                    <a:ext uri="{FF2B5EF4-FFF2-40B4-BE49-F238E27FC236}">
                      <a16:creationId xmlns:a16="http://schemas.microsoft.com/office/drawing/2014/main" id="{AC033348-56CD-4893-9F44-2D417CE5248A}"/>
                    </a:ext>
                  </a:extLst>
                </p:cNvPr>
                <p:cNvPicPr/>
                <p:nvPr/>
              </p:nvPicPr>
              <p:blipFill>
                <a:blip r:embed="rId31"/>
                <a:stretch>
                  <a:fillRect/>
                </a:stretch>
              </p:blipFill>
              <p:spPr>
                <a:xfrm>
                  <a:off x="8262653" y="1154587"/>
                  <a:ext cx="9072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2" name="Freihand 21">
                  <a:extLst>
                    <a:ext uri="{FF2B5EF4-FFF2-40B4-BE49-F238E27FC236}">
                      <a16:creationId xmlns:a16="http://schemas.microsoft.com/office/drawing/2014/main" id="{7323A78A-6573-4B23-A392-A72099DD9A8C}"/>
                    </a:ext>
                  </a:extLst>
                </p14:cNvPr>
                <p14:cNvContentPartPr/>
                <p14:nvPr/>
              </p14:nvContentPartPr>
              <p14:xfrm>
                <a:off x="8349773" y="991147"/>
                <a:ext cx="653760" cy="221760"/>
              </p14:xfrm>
            </p:contentPart>
          </mc:Choice>
          <mc:Fallback>
            <p:pic>
              <p:nvPicPr>
                <p:cNvPr id="22" name="Freihand 21">
                  <a:extLst>
                    <a:ext uri="{FF2B5EF4-FFF2-40B4-BE49-F238E27FC236}">
                      <a16:creationId xmlns:a16="http://schemas.microsoft.com/office/drawing/2014/main" id="{7323A78A-6573-4B23-A392-A72099DD9A8C}"/>
                    </a:ext>
                  </a:extLst>
                </p:cNvPr>
                <p:cNvPicPr/>
                <p:nvPr/>
              </p:nvPicPr>
              <p:blipFill>
                <a:blip r:embed="rId33"/>
                <a:stretch>
                  <a:fillRect/>
                </a:stretch>
              </p:blipFill>
              <p:spPr>
                <a:xfrm>
                  <a:off x="8345453" y="986827"/>
                  <a:ext cx="662400" cy="23040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3" name="Freihand 22">
                  <a:extLst>
                    <a:ext uri="{FF2B5EF4-FFF2-40B4-BE49-F238E27FC236}">
                      <a16:creationId xmlns:a16="http://schemas.microsoft.com/office/drawing/2014/main" id="{65B8A8BE-7988-4E6E-B709-099FC156C0B9}"/>
                    </a:ext>
                  </a:extLst>
                </p14:cNvPr>
                <p14:cNvContentPartPr/>
                <p14:nvPr/>
              </p14:nvContentPartPr>
              <p14:xfrm>
                <a:off x="8680973" y="919147"/>
                <a:ext cx="19080" cy="33480"/>
              </p14:xfrm>
            </p:contentPart>
          </mc:Choice>
          <mc:Fallback>
            <p:pic>
              <p:nvPicPr>
                <p:cNvPr id="23" name="Freihand 22">
                  <a:extLst>
                    <a:ext uri="{FF2B5EF4-FFF2-40B4-BE49-F238E27FC236}">
                      <a16:creationId xmlns:a16="http://schemas.microsoft.com/office/drawing/2014/main" id="{65B8A8BE-7988-4E6E-B709-099FC156C0B9}"/>
                    </a:ext>
                  </a:extLst>
                </p:cNvPr>
                <p:cNvPicPr/>
                <p:nvPr/>
              </p:nvPicPr>
              <p:blipFill>
                <a:blip r:embed="rId35"/>
                <a:stretch>
                  <a:fillRect/>
                </a:stretch>
              </p:blipFill>
              <p:spPr>
                <a:xfrm>
                  <a:off x="8676653" y="914827"/>
                  <a:ext cx="2772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4" name="Freihand 23">
                  <a:extLst>
                    <a:ext uri="{FF2B5EF4-FFF2-40B4-BE49-F238E27FC236}">
                      <a16:creationId xmlns:a16="http://schemas.microsoft.com/office/drawing/2014/main" id="{A9E2B805-12F5-46B3-9AFF-6E3ACABDA72D}"/>
                    </a:ext>
                  </a:extLst>
                </p14:cNvPr>
                <p14:cNvContentPartPr/>
                <p14:nvPr/>
              </p14:nvContentPartPr>
              <p14:xfrm>
                <a:off x="8937293" y="1084387"/>
                <a:ext cx="92160" cy="93600"/>
              </p14:xfrm>
            </p:contentPart>
          </mc:Choice>
          <mc:Fallback>
            <p:pic>
              <p:nvPicPr>
                <p:cNvPr id="24" name="Freihand 23">
                  <a:extLst>
                    <a:ext uri="{FF2B5EF4-FFF2-40B4-BE49-F238E27FC236}">
                      <a16:creationId xmlns:a16="http://schemas.microsoft.com/office/drawing/2014/main" id="{A9E2B805-12F5-46B3-9AFF-6E3ACABDA72D}"/>
                    </a:ext>
                  </a:extLst>
                </p:cNvPr>
                <p:cNvPicPr/>
                <p:nvPr/>
              </p:nvPicPr>
              <p:blipFill>
                <a:blip r:embed="rId37"/>
                <a:stretch>
                  <a:fillRect/>
                </a:stretch>
              </p:blipFill>
              <p:spPr>
                <a:xfrm>
                  <a:off x="8932973" y="1080067"/>
                  <a:ext cx="10080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5" name="Freihand 24">
                  <a:extLst>
                    <a:ext uri="{FF2B5EF4-FFF2-40B4-BE49-F238E27FC236}">
                      <a16:creationId xmlns:a16="http://schemas.microsoft.com/office/drawing/2014/main" id="{11D3EB90-6647-4731-AED9-6F1359148455}"/>
                    </a:ext>
                  </a:extLst>
                </p14:cNvPr>
                <p14:cNvContentPartPr/>
                <p14:nvPr/>
              </p14:nvContentPartPr>
              <p14:xfrm>
                <a:off x="9263453" y="983587"/>
                <a:ext cx="27000" cy="209880"/>
              </p14:xfrm>
            </p:contentPart>
          </mc:Choice>
          <mc:Fallback>
            <p:pic>
              <p:nvPicPr>
                <p:cNvPr id="25" name="Freihand 24">
                  <a:extLst>
                    <a:ext uri="{FF2B5EF4-FFF2-40B4-BE49-F238E27FC236}">
                      <a16:creationId xmlns:a16="http://schemas.microsoft.com/office/drawing/2014/main" id="{11D3EB90-6647-4731-AED9-6F1359148455}"/>
                    </a:ext>
                  </a:extLst>
                </p:cNvPr>
                <p:cNvPicPr/>
                <p:nvPr/>
              </p:nvPicPr>
              <p:blipFill>
                <a:blip r:embed="rId39"/>
                <a:stretch>
                  <a:fillRect/>
                </a:stretch>
              </p:blipFill>
              <p:spPr>
                <a:xfrm>
                  <a:off x="9259133" y="979267"/>
                  <a:ext cx="35640" cy="2185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6" name="Freihand 25">
                  <a:extLst>
                    <a:ext uri="{FF2B5EF4-FFF2-40B4-BE49-F238E27FC236}">
                      <a16:creationId xmlns:a16="http://schemas.microsoft.com/office/drawing/2014/main" id="{8EA864F5-C08C-4083-B8D3-605B20E7FD98}"/>
                    </a:ext>
                  </a:extLst>
                </p14:cNvPr>
                <p14:cNvContentPartPr/>
                <p14:nvPr/>
              </p14:nvContentPartPr>
              <p14:xfrm>
                <a:off x="9215933" y="970267"/>
                <a:ext cx="215640" cy="159480"/>
              </p14:xfrm>
            </p:contentPart>
          </mc:Choice>
          <mc:Fallback>
            <p:pic>
              <p:nvPicPr>
                <p:cNvPr id="26" name="Freihand 25">
                  <a:extLst>
                    <a:ext uri="{FF2B5EF4-FFF2-40B4-BE49-F238E27FC236}">
                      <a16:creationId xmlns:a16="http://schemas.microsoft.com/office/drawing/2014/main" id="{8EA864F5-C08C-4083-B8D3-605B20E7FD98}"/>
                    </a:ext>
                  </a:extLst>
                </p:cNvPr>
                <p:cNvPicPr/>
                <p:nvPr/>
              </p:nvPicPr>
              <p:blipFill>
                <a:blip r:embed="rId41"/>
                <a:stretch>
                  <a:fillRect/>
                </a:stretch>
              </p:blipFill>
              <p:spPr>
                <a:xfrm>
                  <a:off x="9211613" y="965947"/>
                  <a:ext cx="22428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7" name="Freihand 26">
                  <a:extLst>
                    <a:ext uri="{FF2B5EF4-FFF2-40B4-BE49-F238E27FC236}">
                      <a16:creationId xmlns:a16="http://schemas.microsoft.com/office/drawing/2014/main" id="{0302E289-0596-4889-82A1-FB8C6D9ECDD0}"/>
                    </a:ext>
                  </a:extLst>
                </p14:cNvPr>
                <p14:cNvContentPartPr/>
                <p14:nvPr/>
              </p14:nvContentPartPr>
              <p14:xfrm>
                <a:off x="9394133" y="1007707"/>
                <a:ext cx="109800" cy="115200"/>
              </p14:xfrm>
            </p:contentPart>
          </mc:Choice>
          <mc:Fallback>
            <p:pic>
              <p:nvPicPr>
                <p:cNvPr id="27" name="Freihand 26">
                  <a:extLst>
                    <a:ext uri="{FF2B5EF4-FFF2-40B4-BE49-F238E27FC236}">
                      <a16:creationId xmlns:a16="http://schemas.microsoft.com/office/drawing/2014/main" id="{0302E289-0596-4889-82A1-FB8C6D9ECDD0}"/>
                    </a:ext>
                  </a:extLst>
                </p:cNvPr>
                <p:cNvPicPr/>
                <p:nvPr/>
              </p:nvPicPr>
              <p:blipFill>
                <a:blip r:embed="rId43"/>
                <a:stretch>
                  <a:fillRect/>
                </a:stretch>
              </p:blipFill>
              <p:spPr>
                <a:xfrm>
                  <a:off x="9389813" y="1003387"/>
                  <a:ext cx="11844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8" name="Freihand 27">
                  <a:extLst>
                    <a:ext uri="{FF2B5EF4-FFF2-40B4-BE49-F238E27FC236}">
                      <a16:creationId xmlns:a16="http://schemas.microsoft.com/office/drawing/2014/main" id="{EABAB801-6A35-43BE-ABAC-5A21A1C78F85}"/>
                    </a:ext>
                  </a:extLst>
                </p14:cNvPr>
                <p14:cNvContentPartPr/>
                <p14:nvPr/>
              </p14:nvContentPartPr>
              <p14:xfrm>
                <a:off x="9547853" y="1007347"/>
                <a:ext cx="133920" cy="109440"/>
              </p14:xfrm>
            </p:contentPart>
          </mc:Choice>
          <mc:Fallback>
            <p:pic>
              <p:nvPicPr>
                <p:cNvPr id="28" name="Freihand 27">
                  <a:extLst>
                    <a:ext uri="{FF2B5EF4-FFF2-40B4-BE49-F238E27FC236}">
                      <a16:creationId xmlns:a16="http://schemas.microsoft.com/office/drawing/2014/main" id="{EABAB801-6A35-43BE-ABAC-5A21A1C78F85}"/>
                    </a:ext>
                  </a:extLst>
                </p:cNvPr>
                <p:cNvPicPr/>
                <p:nvPr/>
              </p:nvPicPr>
              <p:blipFill>
                <a:blip r:embed="rId45"/>
                <a:stretch>
                  <a:fillRect/>
                </a:stretch>
              </p:blipFill>
              <p:spPr>
                <a:xfrm>
                  <a:off x="9543533" y="1003027"/>
                  <a:ext cx="14256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29" name="Freihand 28">
                  <a:extLst>
                    <a:ext uri="{FF2B5EF4-FFF2-40B4-BE49-F238E27FC236}">
                      <a16:creationId xmlns:a16="http://schemas.microsoft.com/office/drawing/2014/main" id="{AA3E5FD3-5288-4E58-92E8-0CD1038EFA7F}"/>
                    </a:ext>
                  </a:extLst>
                </p14:cNvPr>
                <p14:cNvContentPartPr/>
                <p14:nvPr/>
              </p14:nvContentPartPr>
              <p14:xfrm>
                <a:off x="9667373" y="876667"/>
                <a:ext cx="551520" cy="207720"/>
              </p14:xfrm>
            </p:contentPart>
          </mc:Choice>
          <mc:Fallback>
            <p:pic>
              <p:nvPicPr>
                <p:cNvPr id="29" name="Freihand 28">
                  <a:extLst>
                    <a:ext uri="{FF2B5EF4-FFF2-40B4-BE49-F238E27FC236}">
                      <a16:creationId xmlns:a16="http://schemas.microsoft.com/office/drawing/2014/main" id="{AA3E5FD3-5288-4E58-92E8-0CD1038EFA7F}"/>
                    </a:ext>
                  </a:extLst>
                </p:cNvPr>
                <p:cNvPicPr/>
                <p:nvPr/>
              </p:nvPicPr>
              <p:blipFill>
                <a:blip r:embed="rId47"/>
                <a:stretch>
                  <a:fillRect/>
                </a:stretch>
              </p:blipFill>
              <p:spPr>
                <a:xfrm>
                  <a:off x="9663053" y="872347"/>
                  <a:ext cx="560160" cy="21636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0" name="Freihand 29">
                  <a:extLst>
                    <a:ext uri="{FF2B5EF4-FFF2-40B4-BE49-F238E27FC236}">
                      <a16:creationId xmlns:a16="http://schemas.microsoft.com/office/drawing/2014/main" id="{8F3C0ECD-BD3F-4A7C-B8A1-3D168524C54F}"/>
                    </a:ext>
                  </a:extLst>
                </p14:cNvPr>
                <p14:cNvContentPartPr/>
                <p14:nvPr/>
              </p14:nvContentPartPr>
              <p14:xfrm>
                <a:off x="10174253" y="903667"/>
                <a:ext cx="48240" cy="57600"/>
              </p14:xfrm>
            </p:contentPart>
          </mc:Choice>
          <mc:Fallback>
            <p:pic>
              <p:nvPicPr>
                <p:cNvPr id="30" name="Freihand 29">
                  <a:extLst>
                    <a:ext uri="{FF2B5EF4-FFF2-40B4-BE49-F238E27FC236}">
                      <a16:creationId xmlns:a16="http://schemas.microsoft.com/office/drawing/2014/main" id="{8F3C0ECD-BD3F-4A7C-B8A1-3D168524C54F}"/>
                    </a:ext>
                  </a:extLst>
                </p:cNvPr>
                <p:cNvPicPr/>
                <p:nvPr/>
              </p:nvPicPr>
              <p:blipFill>
                <a:blip r:embed="rId49"/>
                <a:stretch>
                  <a:fillRect/>
                </a:stretch>
              </p:blipFill>
              <p:spPr>
                <a:xfrm>
                  <a:off x="10169933" y="899347"/>
                  <a:ext cx="5688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1" name="Freihand 30">
                  <a:extLst>
                    <a:ext uri="{FF2B5EF4-FFF2-40B4-BE49-F238E27FC236}">
                      <a16:creationId xmlns:a16="http://schemas.microsoft.com/office/drawing/2014/main" id="{0C742B6B-FEE1-4CA4-A3B3-C4EC82BFFB0B}"/>
                    </a:ext>
                  </a:extLst>
                </p14:cNvPr>
                <p14:cNvContentPartPr/>
                <p14:nvPr/>
              </p14:nvContentPartPr>
              <p14:xfrm>
                <a:off x="10249133" y="759667"/>
                <a:ext cx="317880" cy="245520"/>
              </p14:xfrm>
            </p:contentPart>
          </mc:Choice>
          <mc:Fallback>
            <p:pic>
              <p:nvPicPr>
                <p:cNvPr id="31" name="Freihand 30">
                  <a:extLst>
                    <a:ext uri="{FF2B5EF4-FFF2-40B4-BE49-F238E27FC236}">
                      <a16:creationId xmlns:a16="http://schemas.microsoft.com/office/drawing/2014/main" id="{0C742B6B-FEE1-4CA4-A3B3-C4EC82BFFB0B}"/>
                    </a:ext>
                  </a:extLst>
                </p:cNvPr>
                <p:cNvPicPr/>
                <p:nvPr/>
              </p:nvPicPr>
              <p:blipFill>
                <a:blip r:embed="rId51"/>
                <a:stretch>
                  <a:fillRect/>
                </a:stretch>
              </p:blipFill>
              <p:spPr>
                <a:xfrm>
                  <a:off x="10244813" y="755347"/>
                  <a:ext cx="326520" cy="25416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2" name="Freihand 31">
                  <a:extLst>
                    <a:ext uri="{FF2B5EF4-FFF2-40B4-BE49-F238E27FC236}">
                      <a16:creationId xmlns:a16="http://schemas.microsoft.com/office/drawing/2014/main" id="{DA4D9418-DAA3-4C9B-B51D-1836558569EB}"/>
                    </a:ext>
                  </a:extLst>
                </p14:cNvPr>
                <p14:cNvContentPartPr/>
                <p14:nvPr/>
              </p14:nvContentPartPr>
              <p14:xfrm>
                <a:off x="10506893" y="759667"/>
                <a:ext cx="133200" cy="266760"/>
              </p14:xfrm>
            </p:contentPart>
          </mc:Choice>
          <mc:Fallback>
            <p:pic>
              <p:nvPicPr>
                <p:cNvPr id="32" name="Freihand 31">
                  <a:extLst>
                    <a:ext uri="{FF2B5EF4-FFF2-40B4-BE49-F238E27FC236}">
                      <a16:creationId xmlns:a16="http://schemas.microsoft.com/office/drawing/2014/main" id="{DA4D9418-DAA3-4C9B-B51D-1836558569EB}"/>
                    </a:ext>
                  </a:extLst>
                </p:cNvPr>
                <p:cNvPicPr/>
                <p:nvPr/>
              </p:nvPicPr>
              <p:blipFill>
                <a:blip r:embed="rId53"/>
                <a:stretch>
                  <a:fillRect/>
                </a:stretch>
              </p:blipFill>
              <p:spPr>
                <a:xfrm>
                  <a:off x="10502573" y="755347"/>
                  <a:ext cx="141840" cy="27540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3" name="Freihand 32">
                  <a:extLst>
                    <a:ext uri="{FF2B5EF4-FFF2-40B4-BE49-F238E27FC236}">
                      <a16:creationId xmlns:a16="http://schemas.microsoft.com/office/drawing/2014/main" id="{3BC2C7BB-33E6-4617-B139-07DB1C56F1AD}"/>
                    </a:ext>
                  </a:extLst>
                </p14:cNvPr>
                <p14:cNvContentPartPr/>
                <p14:nvPr/>
              </p14:nvContentPartPr>
              <p14:xfrm>
                <a:off x="10612013" y="762187"/>
                <a:ext cx="141480" cy="247320"/>
              </p14:xfrm>
            </p:contentPart>
          </mc:Choice>
          <mc:Fallback>
            <p:pic>
              <p:nvPicPr>
                <p:cNvPr id="33" name="Freihand 32">
                  <a:extLst>
                    <a:ext uri="{FF2B5EF4-FFF2-40B4-BE49-F238E27FC236}">
                      <a16:creationId xmlns:a16="http://schemas.microsoft.com/office/drawing/2014/main" id="{3BC2C7BB-33E6-4617-B139-07DB1C56F1AD}"/>
                    </a:ext>
                  </a:extLst>
                </p:cNvPr>
                <p:cNvPicPr/>
                <p:nvPr/>
              </p:nvPicPr>
              <p:blipFill>
                <a:blip r:embed="rId55"/>
                <a:stretch>
                  <a:fillRect/>
                </a:stretch>
              </p:blipFill>
              <p:spPr>
                <a:xfrm>
                  <a:off x="10607693" y="757867"/>
                  <a:ext cx="150120" cy="25596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4" name="Freihand 33">
                  <a:extLst>
                    <a:ext uri="{FF2B5EF4-FFF2-40B4-BE49-F238E27FC236}">
                      <a16:creationId xmlns:a16="http://schemas.microsoft.com/office/drawing/2014/main" id="{8AA064C8-1E04-4903-BC43-C0C2E23CD42F}"/>
                    </a:ext>
                  </a:extLst>
                </p14:cNvPr>
                <p14:cNvContentPartPr/>
                <p14:nvPr/>
              </p14:nvContentPartPr>
              <p14:xfrm>
                <a:off x="10721093" y="1009867"/>
                <a:ext cx="10800" cy="16560"/>
              </p14:xfrm>
            </p:contentPart>
          </mc:Choice>
          <mc:Fallback>
            <p:pic>
              <p:nvPicPr>
                <p:cNvPr id="34" name="Freihand 33">
                  <a:extLst>
                    <a:ext uri="{FF2B5EF4-FFF2-40B4-BE49-F238E27FC236}">
                      <a16:creationId xmlns:a16="http://schemas.microsoft.com/office/drawing/2014/main" id="{8AA064C8-1E04-4903-BC43-C0C2E23CD42F}"/>
                    </a:ext>
                  </a:extLst>
                </p:cNvPr>
                <p:cNvPicPr/>
                <p:nvPr/>
              </p:nvPicPr>
              <p:blipFill>
                <a:blip r:embed="rId57"/>
                <a:stretch>
                  <a:fillRect/>
                </a:stretch>
              </p:blipFill>
              <p:spPr>
                <a:xfrm>
                  <a:off x="10716773" y="1005547"/>
                  <a:ext cx="19440" cy="252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8">
            <p14:nvContentPartPr>
              <p14:cNvPr id="36" name="Freihand 35">
                <a:extLst>
                  <a:ext uri="{FF2B5EF4-FFF2-40B4-BE49-F238E27FC236}">
                    <a16:creationId xmlns:a16="http://schemas.microsoft.com/office/drawing/2014/main" id="{624C3B0D-6F67-4405-8C89-722DDE7A544D}"/>
                  </a:ext>
                </a:extLst>
              </p14:cNvPr>
              <p14:cNvContentPartPr/>
              <p14:nvPr/>
            </p14:nvContentPartPr>
            <p14:xfrm>
              <a:off x="2019893" y="1953067"/>
              <a:ext cx="3926520" cy="59400"/>
            </p14:xfrm>
          </p:contentPart>
        </mc:Choice>
        <mc:Fallback>
          <p:pic>
            <p:nvPicPr>
              <p:cNvPr id="36" name="Freihand 35">
                <a:extLst>
                  <a:ext uri="{FF2B5EF4-FFF2-40B4-BE49-F238E27FC236}">
                    <a16:creationId xmlns:a16="http://schemas.microsoft.com/office/drawing/2014/main" id="{624C3B0D-6F67-4405-8C89-722DDE7A544D}"/>
                  </a:ext>
                </a:extLst>
              </p:cNvPr>
              <p:cNvPicPr/>
              <p:nvPr/>
            </p:nvPicPr>
            <p:blipFill>
              <a:blip r:embed="rId59"/>
              <a:stretch>
                <a:fillRect/>
              </a:stretch>
            </p:blipFill>
            <p:spPr>
              <a:xfrm>
                <a:off x="2015573" y="1948747"/>
                <a:ext cx="3935160" cy="68040"/>
              </a:xfrm>
              <a:prstGeom prst="rect">
                <a:avLst/>
              </a:prstGeom>
            </p:spPr>
          </p:pic>
        </mc:Fallback>
      </mc:AlternateContent>
      <p:grpSp>
        <p:nvGrpSpPr>
          <p:cNvPr id="51" name="Gruppieren 50">
            <a:extLst>
              <a:ext uri="{FF2B5EF4-FFF2-40B4-BE49-F238E27FC236}">
                <a16:creationId xmlns:a16="http://schemas.microsoft.com/office/drawing/2014/main" id="{F84344BC-6A85-47E5-9742-229C12A05965}"/>
              </a:ext>
            </a:extLst>
          </p:cNvPr>
          <p:cNvGrpSpPr/>
          <p:nvPr/>
        </p:nvGrpSpPr>
        <p:grpSpPr>
          <a:xfrm>
            <a:off x="4764893" y="2469307"/>
            <a:ext cx="3231720" cy="469800"/>
            <a:chOff x="4764893" y="2469307"/>
            <a:chExt cx="3231720" cy="469800"/>
          </a:xfrm>
        </p:grpSpPr>
        <mc:AlternateContent xmlns:mc="http://schemas.openxmlformats.org/markup-compatibility/2006">
          <mc:Choice xmlns:p14="http://schemas.microsoft.com/office/powerpoint/2010/main" Requires="p14">
            <p:contentPart p14:bwMode="auto" r:id="rId60">
              <p14:nvContentPartPr>
                <p14:cNvPr id="37" name="Freihand 36">
                  <a:extLst>
                    <a:ext uri="{FF2B5EF4-FFF2-40B4-BE49-F238E27FC236}">
                      <a16:creationId xmlns:a16="http://schemas.microsoft.com/office/drawing/2014/main" id="{B82F043A-F682-4349-ABDD-6E1D322A4811}"/>
                    </a:ext>
                  </a:extLst>
                </p14:cNvPr>
                <p14:cNvContentPartPr/>
                <p14:nvPr/>
              </p14:nvContentPartPr>
              <p14:xfrm>
                <a:off x="4960013" y="2809867"/>
                <a:ext cx="466560" cy="32040"/>
              </p14:xfrm>
            </p:contentPart>
          </mc:Choice>
          <mc:Fallback>
            <p:pic>
              <p:nvPicPr>
                <p:cNvPr id="37" name="Freihand 36">
                  <a:extLst>
                    <a:ext uri="{FF2B5EF4-FFF2-40B4-BE49-F238E27FC236}">
                      <a16:creationId xmlns:a16="http://schemas.microsoft.com/office/drawing/2014/main" id="{B82F043A-F682-4349-ABDD-6E1D322A4811}"/>
                    </a:ext>
                  </a:extLst>
                </p:cNvPr>
                <p:cNvPicPr/>
                <p:nvPr/>
              </p:nvPicPr>
              <p:blipFill>
                <a:blip r:embed="rId61"/>
                <a:stretch>
                  <a:fillRect/>
                </a:stretch>
              </p:blipFill>
              <p:spPr>
                <a:xfrm>
                  <a:off x="4955693" y="2805547"/>
                  <a:ext cx="475200" cy="4068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8" name="Freihand 37">
                  <a:extLst>
                    <a:ext uri="{FF2B5EF4-FFF2-40B4-BE49-F238E27FC236}">
                      <a16:creationId xmlns:a16="http://schemas.microsoft.com/office/drawing/2014/main" id="{7A3FB9B9-FD6A-429E-A00F-B83BF802C09A}"/>
                    </a:ext>
                  </a:extLst>
                </p14:cNvPr>
                <p14:cNvContentPartPr/>
                <p14:nvPr/>
              </p14:nvContentPartPr>
              <p14:xfrm>
                <a:off x="4764893" y="2709427"/>
                <a:ext cx="483480" cy="214560"/>
              </p14:xfrm>
            </p:contentPart>
          </mc:Choice>
          <mc:Fallback>
            <p:pic>
              <p:nvPicPr>
                <p:cNvPr id="38" name="Freihand 37">
                  <a:extLst>
                    <a:ext uri="{FF2B5EF4-FFF2-40B4-BE49-F238E27FC236}">
                      <a16:creationId xmlns:a16="http://schemas.microsoft.com/office/drawing/2014/main" id="{7A3FB9B9-FD6A-429E-A00F-B83BF802C09A}"/>
                    </a:ext>
                  </a:extLst>
                </p:cNvPr>
                <p:cNvPicPr/>
                <p:nvPr/>
              </p:nvPicPr>
              <p:blipFill>
                <a:blip r:embed="rId63"/>
                <a:stretch>
                  <a:fillRect/>
                </a:stretch>
              </p:blipFill>
              <p:spPr>
                <a:xfrm>
                  <a:off x="4760573" y="2705107"/>
                  <a:ext cx="492120" cy="22320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9" name="Freihand 38">
                  <a:extLst>
                    <a:ext uri="{FF2B5EF4-FFF2-40B4-BE49-F238E27FC236}">
                      <a16:creationId xmlns:a16="http://schemas.microsoft.com/office/drawing/2014/main" id="{9534BB54-27F4-426C-8EB2-8AAD8A00BE58}"/>
                    </a:ext>
                  </a:extLst>
                </p14:cNvPr>
                <p14:cNvContentPartPr/>
                <p14:nvPr/>
              </p14:nvContentPartPr>
              <p14:xfrm>
                <a:off x="5815013" y="2634187"/>
                <a:ext cx="203040" cy="215280"/>
              </p14:xfrm>
            </p:contentPart>
          </mc:Choice>
          <mc:Fallback>
            <p:pic>
              <p:nvPicPr>
                <p:cNvPr id="39" name="Freihand 38">
                  <a:extLst>
                    <a:ext uri="{FF2B5EF4-FFF2-40B4-BE49-F238E27FC236}">
                      <a16:creationId xmlns:a16="http://schemas.microsoft.com/office/drawing/2014/main" id="{9534BB54-27F4-426C-8EB2-8AAD8A00BE58}"/>
                    </a:ext>
                  </a:extLst>
                </p:cNvPr>
                <p:cNvPicPr/>
                <p:nvPr/>
              </p:nvPicPr>
              <p:blipFill>
                <a:blip r:embed="rId65"/>
                <a:stretch>
                  <a:fillRect/>
                </a:stretch>
              </p:blipFill>
              <p:spPr>
                <a:xfrm>
                  <a:off x="5810693" y="2629867"/>
                  <a:ext cx="211680" cy="2239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40" name="Freihand 39">
                  <a:extLst>
                    <a:ext uri="{FF2B5EF4-FFF2-40B4-BE49-F238E27FC236}">
                      <a16:creationId xmlns:a16="http://schemas.microsoft.com/office/drawing/2014/main" id="{A8D94D3E-3952-43C2-98B2-DD125B429F83}"/>
                    </a:ext>
                  </a:extLst>
                </p14:cNvPr>
                <p14:cNvContentPartPr/>
                <p14:nvPr/>
              </p14:nvContentPartPr>
              <p14:xfrm>
                <a:off x="5964413" y="2718787"/>
                <a:ext cx="201960" cy="132840"/>
              </p14:xfrm>
            </p:contentPart>
          </mc:Choice>
          <mc:Fallback>
            <p:pic>
              <p:nvPicPr>
                <p:cNvPr id="40" name="Freihand 39">
                  <a:extLst>
                    <a:ext uri="{FF2B5EF4-FFF2-40B4-BE49-F238E27FC236}">
                      <a16:creationId xmlns:a16="http://schemas.microsoft.com/office/drawing/2014/main" id="{A8D94D3E-3952-43C2-98B2-DD125B429F83}"/>
                    </a:ext>
                  </a:extLst>
                </p:cNvPr>
                <p:cNvPicPr/>
                <p:nvPr/>
              </p:nvPicPr>
              <p:blipFill>
                <a:blip r:embed="rId67"/>
                <a:stretch>
                  <a:fillRect/>
                </a:stretch>
              </p:blipFill>
              <p:spPr>
                <a:xfrm>
                  <a:off x="5960093" y="2714467"/>
                  <a:ext cx="21060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41" name="Freihand 40">
                  <a:extLst>
                    <a:ext uri="{FF2B5EF4-FFF2-40B4-BE49-F238E27FC236}">
                      <a16:creationId xmlns:a16="http://schemas.microsoft.com/office/drawing/2014/main" id="{64C1F7FC-12FA-4411-89AA-270D05391ECC}"/>
                    </a:ext>
                  </a:extLst>
                </p14:cNvPr>
                <p14:cNvContentPartPr/>
                <p14:nvPr/>
              </p14:nvContentPartPr>
              <p14:xfrm>
                <a:off x="5505773" y="2683507"/>
                <a:ext cx="173520" cy="227160"/>
              </p14:xfrm>
            </p:contentPart>
          </mc:Choice>
          <mc:Fallback>
            <p:pic>
              <p:nvPicPr>
                <p:cNvPr id="41" name="Freihand 40">
                  <a:extLst>
                    <a:ext uri="{FF2B5EF4-FFF2-40B4-BE49-F238E27FC236}">
                      <a16:creationId xmlns:a16="http://schemas.microsoft.com/office/drawing/2014/main" id="{64C1F7FC-12FA-4411-89AA-270D05391ECC}"/>
                    </a:ext>
                  </a:extLst>
                </p:cNvPr>
                <p:cNvPicPr/>
                <p:nvPr/>
              </p:nvPicPr>
              <p:blipFill>
                <a:blip r:embed="rId69"/>
                <a:stretch>
                  <a:fillRect/>
                </a:stretch>
              </p:blipFill>
              <p:spPr>
                <a:xfrm>
                  <a:off x="5501453" y="2679187"/>
                  <a:ext cx="182160" cy="23580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2" name="Freihand 41">
                  <a:extLst>
                    <a:ext uri="{FF2B5EF4-FFF2-40B4-BE49-F238E27FC236}">
                      <a16:creationId xmlns:a16="http://schemas.microsoft.com/office/drawing/2014/main" id="{C28AC0E2-5FE1-4E69-8825-2E441CADB978}"/>
                    </a:ext>
                  </a:extLst>
                </p14:cNvPr>
                <p14:cNvContentPartPr/>
                <p14:nvPr/>
              </p14:nvContentPartPr>
              <p14:xfrm>
                <a:off x="5711693" y="2774947"/>
                <a:ext cx="31680" cy="36720"/>
              </p14:xfrm>
            </p:contentPart>
          </mc:Choice>
          <mc:Fallback>
            <p:pic>
              <p:nvPicPr>
                <p:cNvPr id="42" name="Freihand 41">
                  <a:extLst>
                    <a:ext uri="{FF2B5EF4-FFF2-40B4-BE49-F238E27FC236}">
                      <a16:creationId xmlns:a16="http://schemas.microsoft.com/office/drawing/2014/main" id="{C28AC0E2-5FE1-4E69-8825-2E441CADB978}"/>
                    </a:ext>
                  </a:extLst>
                </p:cNvPr>
                <p:cNvPicPr/>
                <p:nvPr/>
              </p:nvPicPr>
              <p:blipFill>
                <a:blip r:embed="rId71"/>
                <a:stretch>
                  <a:fillRect/>
                </a:stretch>
              </p:blipFill>
              <p:spPr>
                <a:xfrm>
                  <a:off x="5707373" y="2770627"/>
                  <a:ext cx="40320" cy="4536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3" name="Freihand 42">
                  <a:extLst>
                    <a:ext uri="{FF2B5EF4-FFF2-40B4-BE49-F238E27FC236}">
                      <a16:creationId xmlns:a16="http://schemas.microsoft.com/office/drawing/2014/main" id="{0CA47C78-D1E5-4F50-95C1-DF4E2B89812F}"/>
                    </a:ext>
                  </a:extLst>
                </p14:cNvPr>
                <p14:cNvContentPartPr/>
                <p14:nvPr/>
              </p14:nvContentPartPr>
              <p14:xfrm>
                <a:off x="5989253" y="2719507"/>
                <a:ext cx="271440" cy="117720"/>
              </p14:xfrm>
            </p:contentPart>
          </mc:Choice>
          <mc:Fallback>
            <p:pic>
              <p:nvPicPr>
                <p:cNvPr id="43" name="Freihand 42">
                  <a:extLst>
                    <a:ext uri="{FF2B5EF4-FFF2-40B4-BE49-F238E27FC236}">
                      <a16:creationId xmlns:a16="http://schemas.microsoft.com/office/drawing/2014/main" id="{0CA47C78-D1E5-4F50-95C1-DF4E2B89812F}"/>
                    </a:ext>
                  </a:extLst>
                </p:cNvPr>
                <p:cNvPicPr/>
                <p:nvPr/>
              </p:nvPicPr>
              <p:blipFill>
                <a:blip r:embed="rId73"/>
                <a:stretch>
                  <a:fillRect/>
                </a:stretch>
              </p:blipFill>
              <p:spPr>
                <a:xfrm>
                  <a:off x="5984933" y="2715187"/>
                  <a:ext cx="28008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4" name="Freihand 43">
                  <a:extLst>
                    <a:ext uri="{FF2B5EF4-FFF2-40B4-BE49-F238E27FC236}">
                      <a16:creationId xmlns:a16="http://schemas.microsoft.com/office/drawing/2014/main" id="{2014DC07-22B8-4063-A428-4944EDFAE708}"/>
                    </a:ext>
                  </a:extLst>
                </p14:cNvPr>
                <p14:cNvContentPartPr/>
                <p14:nvPr/>
              </p14:nvContentPartPr>
              <p14:xfrm>
                <a:off x="6307133" y="2605387"/>
                <a:ext cx="240120" cy="231120"/>
              </p14:xfrm>
            </p:contentPart>
          </mc:Choice>
          <mc:Fallback>
            <p:pic>
              <p:nvPicPr>
                <p:cNvPr id="44" name="Freihand 43">
                  <a:extLst>
                    <a:ext uri="{FF2B5EF4-FFF2-40B4-BE49-F238E27FC236}">
                      <a16:creationId xmlns:a16="http://schemas.microsoft.com/office/drawing/2014/main" id="{2014DC07-22B8-4063-A428-4944EDFAE708}"/>
                    </a:ext>
                  </a:extLst>
                </p:cNvPr>
                <p:cNvPicPr/>
                <p:nvPr/>
              </p:nvPicPr>
              <p:blipFill>
                <a:blip r:embed="rId75"/>
                <a:stretch>
                  <a:fillRect/>
                </a:stretch>
              </p:blipFill>
              <p:spPr>
                <a:xfrm>
                  <a:off x="6302813" y="2601067"/>
                  <a:ext cx="248760" cy="23976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5" name="Freihand 44">
                  <a:extLst>
                    <a:ext uri="{FF2B5EF4-FFF2-40B4-BE49-F238E27FC236}">
                      <a16:creationId xmlns:a16="http://schemas.microsoft.com/office/drawing/2014/main" id="{71BEC338-A257-4A8B-8AD7-4047A3FA7008}"/>
                    </a:ext>
                  </a:extLst>
                </p14:cNvPr>
                <p14:cNvContentPartPr/>
                <p14:nvPr/>
              </p14:nvContentPartPr>
              <p14:xfrm>
                <a:off x="6505853" y="2628067"/>
                <a:ext cx="41040" cy="54360"/>
              </p14:xfrm>
            </p:contentPart>
          </mc:Choice>
          <mc:Fallback>
            <p:pic>
              <p:nvPicPr>
                <p:cNvPr id="45" name="Freihand 44">
                  <a:extLst>
                    <a:ext uri="{FF2B5EF4-FFF2-40B4-BE49-F238E27FC236}">
                      <a16:creationId xmlns:a16="http://schemas.microsoft.com/office/drawing/2014/main" id="{71BEC338-A257-4A8B-8AD7-4047A3FA7008}"/>
                    </a:ext>
                  </a:extLst>
                </p:cNvPr>
                <p:cNvPicPr/>
                <p:nvPr/>
              </p:nvPicPr>
              <p:blipFill>
                <a:blip r:embed="rId77"/>
                <a:stretch>
                  <a:fillRect/>
                </a:stretch>
              </p:blipFill>
              <p:spPr>
                <a:xfrm>
                  <a:off x="6501533" y="2623747"/>
                  <a:ext cx="4968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46" name="Freihand 45">
                  <a:extLst>
                    <a:ext uri="{FF2B5EF4-FFF2-40B4-BE49-F238E27FC236}">
                      <a16:creationId xmlns:a16="http://schemas.microsoft.com/office/drawing/2014/main" id="{44EDB96F-9827-466C-840A-2DF0C40953E2}"/>
                    </a:ext>
                  </a:extLst>
                </p14:cNvPr>
                <p14:cNvContentPartPr/>
                <p14:nvPr/>
              </p14:nvContentPartPr>
              <p14:xfrm>
                <a:off x="6593693" y="2579827"/>
                <a:ext cx="213840" cy="341640"/>
              </p14:xfrm>
            </p:contentPart>
          </mc:Choice>
          <mc:Fallback>
            <p:pic>
              <p:nvPicPr>
                <p:cNvPr id="46" name="Freihand 45">
                  <a:extLst>
                    <a:ext uri="{FF2B5EF4-FFF2-40B4-BE49-F238E27FC236}">
                      <a16:creationId xmlns:a16="http://schemas.microsoft.com/office/drawing/2014/main" id="{44EDB96F-9827-466C-840A-2DF0C40953E2}"/>
                    </a:ext>
                  </a:extLst>
                </p:cNvPr>
                <p:cNvPicPr/>
                <p:nvPr/>
              </p:nvPicPr>
              <p:blipFill>
                <a:blip r:embed="rId79"/>
                <a:stretch>
                  <a:fillRect/>
                </a:stretch>
              </p:blipFill>
              <p:spPr>
                <a:xfrm>
                  <a:off x="6589373" y="2575507"/>
                  <a:ext cx="222480" cy="35028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47" name="Freihand 46">
                  <a:extLst>
                    <a:ext uri="{FF2B5EF4-FFF2-40B4-BE49-F238E27FC236}">
                      <a16:creationId xmlns:a16="http://schemas.microsoft.com/office/drawing/2014/main" id="{7077B98C-E54E-4866-BDD1-175C387A7707}"/>
                    </a:ext>
                  </a:extLst>
                </p14:cNvPr>
                <p14:cNvContentPartPr/>
                <p14:nvPr/>
              </p14:nvContentPartPr>
              <p14:xfrm>
                <a:off x="6846773" y="2712307"/>
                <a:ext cx="78840" cy="88560"/>
              </p14:xfrm>
            </p:contentPart>
          </mc:Choice>
          <mc:Fallback>
            <p:pic>
              <p:nvPicPr>
                <p:cNvPr id="47" name="Freihand 46">
                  <a:extLst>
                    <a:ext uri="{FF2B5EF4-FFF2-40B4-BE49-F238E27FC236}">
                      <a16:creationId xmlns:a16="http://schemas.microsoft.com/office/drawing/2014/main" id="{7077B98C-E54E-4866-BDD1-175C387A7707}"/>
                    </a:ext>
                  </a:extLst>
                </p:cNvPr>
                <p:cNvPicPr/>
                <p:nvPr/>
              </p:nvPicPr>
              <p:blipFill>
                <a:blip r:embed="rId81"/>
                <a:stretch>
                  <a:fillRect/>
                </a:stretch>
              </p:blipFill>
              <p:spPr>
                <a:xfrm>
                  <a:off x="6842453" y="2707987"/>
                  <a:ext cx="8748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48" name="Freihand 47">
                  <a:extLst>
                    <a:ext uri="{FF2B5EF4-FFF2-40B4-BE49-F238E27FC236}">
                      <a16:creationId xmlns:a16="http://schemas.microsoft.com/office/drawing/2014/main" id="{BFD9BA89-1281-402D-8D85-7C7B3AF4522A}"/>
                    </a:ext>
                  </a:extLst>
                </p14:cNvPr>
                <p14:cNvContentPartPr/>
                <p14:nvPr/>
              </p14:nvContentPartPr>
              <p14:xfrm>
                <a:off x="7009133" y="2673067"/>
                <a:ext cx="139320" cy="114120"/>
              </p14:xfrm>
            </p:contentPart>
          </mc:Choice>
          <mc:Fallback>
            <p:pic>
              <p:nvPicPr>
                <p:cNvPr id="48" name="Freihand 47">
                  <a:extLst>
                    <a:ext uri="{FF2B5EF4-FFF2-40B4-BE49-F238E27FC236}">
                      <a16:creationId xmlns:a16="http://schemas.microsoft.com/office/drawing/2014/main" id="{BFD9BA89-1281-402D-8D85-7C7B3AF4522A}"/>
                    </a:ext>
                  </a:extLst>
                </p:cNvPr>
                <p:cNvPicPr/>
                <p:nvPr/>
              </p:nvPicPr>
              <p:blipFill>
                <a:blip r:embed="rId83"/>
                <a:stretch>
                  <a:fillRect/>
                </a:stretch>
              </p:blipFill>
              <p:spPr>
                <a:xfrm>
                  <a:off x="7004813" y="2668747"/>
                  <a:ext cx="14796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49" name="Freihand 48">
                  <a:extLst>
                    <a:ext uri="{FF2B5EF4-FFF2-40B4-BE49-F238E27FC236}">
                      <a16:creationId xmlns:a16="http://schemas.microsoft.com/office/drawing/2014/main" id="{2C3131E0-549D-4566-94F6-F1BCD57A6E16}"/>
                    </a:ext>
                  </a:extLst>
                </p14:cNvPr>
                <p14:cNvContentPartPr/>
                <p14:nvPr/>
              </p14:nvContentPartPr>
              <p14:xfrm>
                <a:off x="7211093" y="2569387"/>
                <a:ext cx="677520" cy="369720"/>
              </p14:xfrm>
            </p:contentPart>
          </mc:Choice>
          <mc:Fallback>
            <p:pic>
              <p:nvPicPr>
                <p:cNvPr id="49" name="Freihand 48">
                  <a:extLst>
                    <a:ext uri="{FF2B5EF4-FFF2-40B4-BE49-F238E27FC236}">
                      <a16:creationId xmlns:a16="http://schemas.microsoft.com/office/drawing/2014/main" id="{2C3131E0-549D-4566-94F6-F1BCD57A6E16}"/>
                    </a:ext>
                  </a:extLst>
                </p:cNvPr>
                <p:cNvPicPr/>
                <p:nvPr/>
              </p:nvPicPr>
              <p:blipFill>
                <a:blip r:embed="rId85"/>
                <a:stretch>
                  <a:fillRect/>
                </a:stretch>
              </p:blipFill>
              <p:spPr>
                <a:xfrm>
                  <a:off x="7206773" y="2565067"/>
                  <a:ext cx="686160" cy="37836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50" name="Freihand 49">
                  <a:extLst>
                    <a:ext uri="{FF2B5EF4-FFF2-40B4-BE49-F238E27FC236}">
                      <a16:creationId xmlns:a16="http://schemas.microsoft.com/office/drawing/2014/main" id="{868F15E2-37A2-47CA-91D6-121BA8DAC9D2}"/>
                    </a:ext>
                  </a:extLst>
                </p14:cNvPr>
                <p14:cNvContentPartPr/>
                <p14:nvPr/>
              </p14:nvContentPartPr>
              <p14:xfrm>
                <a:off x="7961333" y="2469307"/>
                <a:ext cx="35280" cy="298800"/>
              </p14:xfrm>
            </p:contentPart>
          </mc:Choice>
          <mc:Fallback>
            <p:pic>
              <p:nvPicPr>
                <p:cNvPr id="50" name="Freihand 49">
                  <a:extLst>
                    <a:ext uri="{FF2B5EF4-FFF2-40B4-BE49-F238E27FC236}">
                      <a16:creationId xmlns:a16="http://schemas.microsoft.com/office/drawing/2014/main" id="{868F15E2-37A2-47CA-91D6-121BA8DAC9D2}"/>
                    </a:ext>
                  </a:extLst>
                </p:cNvPr>
                <p:cNvPicPr/>
                <p:nvPr/>
              </p:nvPicPr>
              <p:blipFill>
                <a:blip r:embed="rId87"/>
                <a:stretch>
                  <a:fillRect/>
                </a:stretch>
              </p:blipFill>
              <p:spPr>
                <a:xfrm>
                  <a:off x="7957013" y="2464987"/>
                  <a:ext cx="43920" cy="3074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88">
            <p14:nvContentPartPr>
              <p14:cNvPr id="52" name="Freihand 51">
                <a:extLst>
                  <a:ext uri="{FF2B5EF4-FFF2-40B4-BE49-F238E27FC236}">
                    <a16:creationId xmlns:a16="http://schemas.microsoft.com/office/drawing/2014/main" id="{2282A2C5-A176-4085-BD04-A72761C82333}"/>
                  </a:ext>
                </a:extLst>
              </p14:cNvPr>
              <p14:cNvContentPartPr/>
              <p14:nvPr/>
            </p14:nvContentPartPr>
            <p14:xfrm>
              <a:off x="965093" y="2940907"/>
              <a:ext cx="1405800" cy="46440"/>
            </p14:xfrm>
          </p:contentPart>
        </mc:Choice>
        <mc:Fallback>
          <p:pic>
            <p:nvPicPr>
              <p:cNvPr id="52" name="Freihand 51">
                <a:extLst>
                  <a:ext uri="{FF2B5EF4-FFF2-40B4-BE49-F238E27FC236}">
                    <a16:creationId xmlns:a16="http://schemas.microsoft.com/office/drawing/2014/main" id="{2282A2C5-A176-4085-BD04-A72761C82333}"/>
                  </a:ext>
                </a:extLst>
              </p:cNvPr>
              <p:cNvPicPr/>
              <p:nvPr/>
            </p:nvPicPr>
            <p:blipFill>
              <a:blip r:embed="rId89"/>
              <a:stretch>
                <a:fillRect/>
              </a:stretch>
            </p:blipFill>
            <p:spPr>
              <a:xfrm>
                <a:off x="960773" y="2936587"/>
                <a:ext cx="141444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53" name="Freihand 52">
                <a:extLst>
                  <a:ext uri="{FF2B5EF4-FFF2-40B4-BE49-F238E27FC236}">
                    <a16:creationId xmlns:a16="http://schemas.microsoft.com/office/drawing/2014/main" id="{DC260BFD-16BF-4EC9-A7CE-215811804713}"/>
                  </a:ext>
                </a:extLst>
              </p14:cNvPr>
              <p14:cNvContentPartPr/>
              <p14:nvPr/>
            </p14:nvContentPartPr>
            <p14:xfrm>
              <a:off x="2833133" y="2905267"/>
              <a:ext cx="706320" cy="72000"/>
            </p14:xfrm>
          </p:contentPart>
        </mc:Choice>
        <mc:Fallback>
          <p:pic>
            <p:nvPicPr>
              <p:cNvPr id="53" name="Freihand 52">
                <a:extLst>
                  <a:ext uri="{FF2B5EF4-FFF2-40B4-BE49-F238E27FC236}">
                    <a16:creationId xmlns:a16="http://schemas.microsoft.com/office/drawing/2014/main" id="{DC260BFD-16BF-4EC9-A7CE-215811804713}"/>
                  </a:ext>
                </a:extLst>
              </p:cNvPr>
              <p:cNvPicPr/>
              <p:nvPr/>
            </p:nvPicPr>
            <p:blipFill>
              <a:blip r:embed="rId91"/>
              <a:stretch>
                <a:fillRect/>
              </a:stretch>
            </p:blipFill>
            <p:spPr>
              <a:xfrm>
                <a:off x="2828813" y="2900947"/>
                <a:ext cx="71496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54" name="Freihand 53">
                <a:extLst>
                  <a:ext uri="{FF2B5EF4-FFF2-40B4-BE49-F238E27FC236}">
                    <a16:creationId xmlns:a16="http://schemas.microsoft.com/office/drawing/2014/main" id="{072895C7-71CF-4D3C-9CFD-BD61AA0557BE}"/>
                  </a:ext>
                </a:extLst>
              </p14:cNvPr>
              <p14:cNvContentPartPr/>
              <p14:nvPr/>
            </p14:nvContentPartPr>
            <p14:xfrm>
              <a:off x="2896493" y="2927587"/>
              <a:ext cx="1503360" cy="55440"/>
            </p14:xfrm>
          </p:contentPart>
        </mc:Choice>
        <mc:Fallback>
          <p:pic>
            <p:nvPicPr>
              <p:cNvPr id="54" name="Freihand 53">
                <a:extLst>
                  <a:ext uri="{FF2B5EF4-FFF2-40B4-BE49-F238E27FC236}">
                    <a16:creationId xmlns:a16="http://schemas.microsoft.com/office/drawing/2014/main" id="{072895C7-71CF-4D3C-9CFD-BD61AA0557BE}"/>
                  </a:ext>
                </a:extLst>
              </p:cNvPr>
              <p:cNvPicPr/>
              <p:nvPr/>
            </p:nvPicPr>
            <p:blipFill>
              <a:blip r:embed="rId93"/>
              <a:stretch>
                <a:fillRect/>
              </a:stretch>
            </p:blipFill>
            <p:spPr>
              <a:xfrm>
                <a:off x="2892173" y="2923267"/>
                <a:ext cx="151200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55" name="Freihand 54">
                <a:extLst>
                  <a:ext uri="{FF2B5EF4-FFF2-40B4-BE49-F238E27FC236}">
                    <a16:creationId xmlns:a16="http://schemas.microsoft.com/office/drawing/2014/main" id="{28D220DE-1E3F-42DD-A1ED-87BBAFEDB177}"/>
                  </a:ext>
                </a:extLst>
              </p14:cNvPr>
              <p14:cNvContentPartPr/>
              <p14:nvPr/>
            </p14:nvContentPartPr>
            <p14:xfrm>
              <a:off x="2123573" y="3457147"/>
              <a:ext cx="1810800" cy="57240"/>
            </p14:xfrm>
          </p:contentPart>
        </mc:Choice>
        <mc:Fallback>
          <p:pic>
            <p:nvPicPr>
              <p:cNvPr id="55" name="Freihand 54">
                <a:extLst>
                  <a:ext uri="{FF2B5EF4-FFF2-40B4-BE49-F238E27FC236}">
                    <a16:creationId xmlns:a16="http://schemas.microsoft.com/office/drawing/2014/main" id="{28D220DE-1E3F-42DD-A1ED-87BBAFEDB177}"/>
                  </a:ext>
                </a:extLst>
              </p:cNvPr>
              <p:cNvPicPr/>
              <p:nvPr/>
            </p:nvPicPr>
            <p:blipFill>
              <a:blip r:embed="rId95"/>
              <a:stretch>
                <a:fillRect/>
              </a:stretch>
            </p:blipFill>
            <p:spPr>
              <a:xfrm>
                <a:off x="2119253" y="3452827"/>
                <a:ext cx="1819440" cy="6588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56" name="Freihand 55">
                <a:extLst>
                  <a:ext uri="{FF2B5EF4-FFF2-40B4-BE49-F238E27FC236}">
                    <a16:creationId xmlns:a16="http://schemas.microsoft.com/office/drawing/2014/main" id="{40B2EADB-5B31-492E-87F8-B4EDD8B8DD50}"/>
                  </a:ext>
                </a:extLst>
              </p14:cNvPr>
              <p14:cNvContentPartPr/>
              <p14:nvPr/>
            </p14:nvContentPartPr>
            <p14:xfrm>
              <a:off x="4423613" y="3398827"/>
              <a:ext cx="1042560" cy="35280"/>
            </p14:xfrm>
          </p:contentPart>
        </mc:Choice>
        <mc:Fallback>
          <p:pic>
            <p:nvPicPr>
              <p:cNvPr id="56" name="Freihand 55">
                <a:extLst>
                  <a:ext uri="{FF2B5EF4-FFF2-40B4-BE49-F238E27FC236}">
                    <a16:creationId xmlns:a16="http://schemas.microsoft.com/office/drawing/2014/main" id="{40B2EADB-5B31-492E-87F8-B4EDD8B8DD50}"/>
                  </a:ext>
                </a:extLst>
              </p:cNvPr>
              <p:cNvPicPr/>
              <p:nvPr/>
            </p:nvPicPr>
            <p:blipFill>
              <a:blip r:embed="rId97"/>
              <a:stretch>
                <a:fillRect/>
              </a:stretch>
            </p:blipFill>
            <p:spPr>
              <a:xfrm>
                <a:off x="4419293" y="3394507"/>
                <a:ext cx="1051200" cy="4392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57" name="Freihand 56">
                <a:extLst>
                  <a:ext uri="{FF2B5EF4-FFF2-40B4-BE49-F238E27FC236}">
                    <a16:creationId xmlns:a16="http://schemas.microsoft.com/office/drawing/2014/main" id="{510BCEF3-B7B2-4577-A255-BE307C004068}"/>
                  </a:ext>
                </a:extLst>
              </p14:cNvPr>
              <p14:cNvContentPartPr/>
              <p14:nvPr/>
            </p14:nvContentPartPr>
            <p14:xfrm>
              <a:off x="6136853" y="3447067"/>
              <a:ext cx="1809720" cy="66600"/>
            </p14:xfrm>
          </p:contentPart>
        </mc:Choice>
        <mc:Fallback>
          <p:pic>
            <p:nvPicPr>
              <p:cNvPr id="57" name="Freihand 56">
                <a:extLst>
                  <a:ext uri="{FF2B5EF4-FFF2-40B4-BE49-F238E27FC236}">
                    <a16:creationId xmlns:a16="http://schemas.microsoft.com/office/drawing/2014/main" id="{510BCEF3-B7B2-4577-A255-BE307C004068}"/>
                  </a:ext>
                </a:extLst>
              </p:cNvPr>
              <p:cNvPicPr/>
              <p:nvPr/>
            </p:nvPicPr>
            <p:blipFill>
              <a:blip r:embed="rId99"/>
              <a:stretch>
                <a:fillRect/>
              </a:stretch>
            </p:blipFill>
            <p:spPr>
              <a:xfrm>
                <a:off x="6132533" y="3442747"/>
                <a:ext cx="181836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58" name="Freihand 57">
                <a:extLst>
                  <a:ext uri="{FF2B5EF4-FFF2-40B4-BE49-F238E27FC236}">
                    <a16:creationId xmlns:a16="http://schemas.microsoft.com/office/drawing/2014/main" id="{7B141D6D-40CB-431D-B441-D2C499A982D0}"/>
                  </a:ext>
                </a:extLst>
              </p14:cNvPr>
              <p14:cNvContentPartPr/>
              <p14:nvPr/>
            </p14:nvContentPartPr>
            <p14:xfrm>
              <a:off x="2132213" y="3917947"/>
              <a:ext cx="6617520" cy="92520"/>
            </p14:xfrm>
          </p:contentPart>
        </mc:Choice>
        <mc:Fallback>
          <p:pic>
            <p:nvPicPr>
              <p:cNvPr id="58" name="Freihand 57">
                <a:extLst>
                  <a:ext uri="{FF2B5EF4-FFF2-40B4-BE49-F238E27FC236}">
                    <a16:creationId xmlns:a16="http://schemas.microsoft.com/office/drawing/2014/main" id="{7B141D6D-40CB-431D-B441-D2C499A982D0}"/>
                  </a:ext>
                </a:extLst>
              </p:cNvPr>
              <p:cNvPicPr/>
              <p:nvPr/>
            </p:nvPicPr>
            <p:blipFill>
              <a:blip r:embed="rId101"/>
              <a:stretch>
                <a:fillRect/>
              </a:stretch>
            </p:blipFill>
            <p:spPr>
              <a:xfrm>
                <a:off x="2127893" y="3913627"/>
                <a:ext cx="662616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90" name="Freihand 89">
                <a:extLst>
                  <a:ext uri="{FF2B5EF4-FFF2-40B4-BE49-F238E27FC236}">
                    <a16:creationId xmlns:a16="http://schemas.microsoft.com/office/drawing/2014/main" id="{C90A9B2A-5E61-4257-B078-72D301925908}"/>
                  </a:ext>
                </a:extLst>
              </p14:cNvPr>
              <p14:cNvContentPartPr/>
              <p14:nvPr/>
            </p14:nvContentPartPr>
            <p14:xfrm>
              <a:off x="6122453" y="4315747"/>
              <a:ext cx="1820880" cy="243720"/>
            </p14:xfrm>
          </p:contentPart>
        </mc:Choice>
        <mc:Fallback>
          <p:pic>
            <p:nvPicPr>
              <p:cNvPr id="90" name="Freihand 89">
                <a:extLst>
                  <a:ext uri="{FF2B5EF4-FFF2-40B4-BE49-F238E27FC236}">
                    <a16:creationId xmlns:a16="http://schemas.microsoft.com/office/drawing/2014/main" id="{C90A9B2A-5E61-4257-B078-72D301925908}"/>
                  </a:ext>
                </a:extLst>
              </p:cNvPr>
              <p:cNvPicPr/>
              <p:nvPr/>
            </p:nvPicPr>
            <p:blipFill>
              <a:blip r:embed="rId103"/>
              <a:stretch>
                <a:fillRect/>
              </a:stretch>
            </p:blipFill>
            <p:spPr>
              <a:xfrm>
                <a:off x="6118133" y="4311427"/>
                <a:ext cx="1829520" cy="252360"/>
              </a:xfrm>
              <a:prstGeom prst="rect">
                <a:avLst/>
              </a:prstGeom>
            </p:spPr>
          </p:pic>
        </mc:Fallback>
      </mc:AlternateContent>
      <p:grpSp>
        <p:nvGrpSpPr>
          <p:cNvPr id="95" name="Gruppieren 94">
            <a:extLst>
              <a:ext uri="{FF2B5EF4-FFF2-40B4-BE49-F238E27FC236}">
                <a16:creationId xmlns:a16="http://schemas.microsoft.com/office/drawing/2014/main" id="{2ED986C7-69C8-4141-ADBF-30EFE75047C8}"/>
              </a:ext>
            </a:extLst>
          </p:cNvPr>
          <p:cNvGrpSpPr/>
          <p:nvPr/>
        </p:nvGrpSpPr>
        <p:grpSpPr>
          <a:xfrm>
            <a:off x="897053" y="3745867"/>
            <a:ext cx="8476920" cy="2805840"/>
            <a:chOff x="897053" y="3745867"/>
            <a:chExt cx="8476920" cy="2805840"/>
          </a:xfrm>
        </p:grpSpPr>
        <mc:AlternateContent xmlns:mc="http://schemas.openxmlformats.org/markup-compatibility/2006">
          <mc:Choice xmlns:p14="http://schemas.microsoft.com/office/powerpoint/2010/main" Requires="p14">
            <p:contentPart p14:bwMode="auto" r:id="rId104">
              <p14:nvContentPartPr>
                <p14:cNvPr id="59" name="Freihand 58">
                  <a:extLst>
                    <a:ext uri="{FF2B5EF4-FFF2-40B4-BE49-F238E27FC236}">
                      <a16:creationId xmlns:a16="http://schemas.microsoft.com/office/drawing/2014/main" id="{35ED20B3-A4E9-470A-9225-A5CCBA917FB0}"/>
                    </a:ext>
                  </a:extLst>
                </p14:cNvPr>
                <p14:cNvContentPartPr/>
                <p14:nvPr/>
              </p14:nvContentPartPr>
              <p14:xfrm>
                <a:off x="2474573" y="4264987"/>
                <a:ext cx="2768760" cy="61920"/>
              </p14:xfrm>
            </p:contentPart>
          </mc:Choice>
          <mc:Fallback>
            <p:pic>
              <p:nvPicPr>
                <p:cNvPr id="59" name="Freihand 58">
                  <a:extLst>
                    <a:ext uri="{FF2B5EF4-FFF2-40B4-BE49-F238E27FC236}">
                      <a16:creationId xmlns:a16="http://schemas.microsoft.com/office/drawing/2014/main" id="{35ED20B3-A4E9-470A-9225-A5CCBA917FB0}"/>
                    </a:ext>
                  </a:extLst>
                </p:cNvPr>
                <p:cNvPicPr/>
                <p:nvPr/>
              </p:nvPicPr>
              <p:blipFill>
                <a:blip r:embed="rId105"/>
                <a:stretch>
                  <a:fillRect/>
                </a:stretch>
              </p:blipFill>
              <p:spPr>
                <a:xfrm>
                  <a:off x="2470253" y="4260667"/>
                  <a:ext cx="277740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60" name="Freihand 59">
                  <a:extLst>
                    <a:ext uri="{FF2B5EF4-FFF2-40B4-BE49-F238E27FC236}">
                      <a16:creationId xmlns:a16="http://schemas.microsoft.com/office/drawing/2014/main" id="{1A3340F5-FD1B-422E-9E27-4383CFDC0D50}"/>
                    </a:ext>
                  </a:extLst>
                </p14:cNvPr>
                <p14:cNvContentPartPr/>
                <p14:nvPr/>
              </p14:nvContentPartPr>
              <p14:xfrm>
                <a:off x="4887293" y="4473787"/>
                <a:ext cx="156600" cy="108360"/>
              </p14:xfrm>
            </p:contentPart>
          </mc:Choice>
          <mc:Fallback>
            <p:pic>
              <p:nvPicPr>
                <p:cNvPr id="60" name="Freihand 59">
                  <a:extLst>
                    <a:ext uri="{FF2B5EF4-FFF2-40B4-BE49-F238E27FC236}">
                      <a16:creationId xmlns:a16="http://schemas.microsoft.com/office/drawing/2014/main" id="{1A3340F5-FD1B-422E-9E27-4383CFDC0D50}"/>
                    </a:ext>
                  </a:extLst>
                </p:cNvPr>
                <p:cNvPicPr/>
                <p:nvPr/>
              </p:nvPicPr>
              <p:blipFill>
                <a:blip r:embed="rId107"/>
                <a:stretch>
                  <a:fillRect/>
                </a:stretch>
              </p:blipFill>
              <p:spPr>
                <a:xfrm>
                  <a:off x="4882973" y="4469467"/>
                  <a:ext cx="16524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61" name="Freihand 60">
                  <a:extLst>
                    <a:ext uri="{FF2B5EF4-FFF2-40B4-BE49-F238E27FC236}">
                      <a16:creationId xmlns:a16="http://schemas.microsoft.com/office/drawing/2014/main" id="{99CF71E4-08C5-4EFC-AF6D-DD6357993131}"/>
                    </a:ext>
                  </a:extLst>
                </p14:cNvPr>
                <p14:cNvContentPartPr/>
                <p14:nvPr/>
              </p14:nvContentPartPr>
              <p14:xfrm>
                <a:off x="4748333" y="4327627"/>
                <a:ext cx="380160" cy="219600"/>
              </p14:xfrm>
            </p:contentPart>
          </mc:Choice>
          <mc:Fallback>
            <p:pic>
              <p:nvPicPr>
                <p:cNvPr id="61" name="Freihand 60">
                  <a:extLst>
                    <a:ext uri="{FF2B5EF4-FFF2-40B4-BE49-F238E27FC236}">
                      <a16:creationId xmlns:a16="http://schemas.microsoft.com/office/drawing/2014/main" id="{99CF71E4-08C5-4EFC-AF6D-DD6357993131}"/>
                    </a:ext>
                  </a:extLst>
                </p:cNvPr>
                <p:cNvPicPr/>
                <p:nvPr/>
              </p:nvPicPr>
              <p:blipFill>
                <a:blip r:embed="rId109"/>
                <a:stretch>
                  <a:fillRect/>
                </a:stretch>
              </p:blipFill>
              <p:spPr>
                <a:xfrm>
                  <a:off x="4744013" y="4323307"/>
                  <a:ext cx="388800" cy="22824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62" name="Freihand 61">
                  <a:extLst>
                    <a:ext uri="{FF2B5EF4-FFF2-40B4-BE49-F238E27FC236}">
                      <a16:creationId xmlns:a16="http://schemas.microsoft.com/office/drawing/2014/main" id="{EBCC89A4-9C8E-444C-9EDA-7ADE6FD2214B}"/>
                    </a:ext>
                  </a:extLst>
                </p14:cNvPr>
                <p14:cNvContentPartPr/>
                <p14:nvPr/>
              </p14:nvContentPartPr>
              <p14:xfrm>
                <a:off x="5365733" y="4437067"/>
                <a:ext cx="139680" cy="117000"/>
              </p14:xfrm>
            </p:contentPart>
          </mc:Choice>
          <mc:Fallback>
            <p:pic>
              <p:nvPicPr>
                <p:cNvPr id="62" name="Freihand 61">
                  <a:extLst>
                    <a:ext uri="{FF2B5EF4-FFF2-40B4-BE49-F238E27FC236}">
                      <a16:creationId xmlns:a16="http://schemas.microsoft.com/office/drawing/2014/main" id="{EBCC89A4-9C8E-444C-9EDA-7ADE6FD2214B}"/>
                    </a:ext>
                  </a:extLst>
                </p:cNvPr>
                <p:cNvPicPr/>
                <p:nvPr/>
              </p:nvPicPr>
              <p:blipFill>
                <a:blip r:embed="rId111"/>
                <a:stretch>
                  <a:fillRect/>
                </a:stretch>
              </p:blipFill>
              <p:spPr>
                <a:xfrm>
                  <a:off x="5361413" y="4432747"/>
                  <a:ext cx="14832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63" name="Freihand 62">
                  <a:extLst>
                    <a:ext uri="{FF2B5EF4-FFF2-40B4-BE49-F238E27FC236}">
                      <a16:creationId xmlns:a16="http://schemas.microsoft.com/office/drawing/2014/main" id="{42C8403F-6FD0-4E1A-8CF4-9D1738250CCB}"/>
                    </a:ext>
                  </a:extLst>
                </p14:cNvPr>
                <p14:cNvContentPartPr/>
                <p14:nvPr/>
              </p14:nvContentPartPr>
              <p14:xfrm>
                <a:off x="5557973" y="4354627"/>
                <a:ext cx="306360" cy="302760"/>
              </p14:xfrm>
            </p:contentPart>
          </mc:Choice>
          <mc:Fallback>
            <p:pic>
              <p:nvPicPr>
                <p:cNvPr id="63" name="Freihand 62">
                  <a:extLst>
                    <a:ext uri="{FF2B5EF4-FFF2-40B4-BE49-F238E27FC236}">
                      <a16:creationId xmlns:a16="http://schemas.microsoft.com/office/drawing/2014/main" id="{42C8403F-6FD0-4E1A-8CF4-9D1738250CCB}"/>
                    </a:ext>
                  </a:extLst>
                </p:cNvPr>
                <p:cNvPicPr/>
                <p:nvPr/>
              </p:nvPicPr>
              <p:blipFill>
                <a:blip r:embed="rId113"/>
                <a:stretch>
                  <a:fillRect/>
                </a:stretch>
              </p:blipFill>
              <p:spPr>
                <a:xfrm>
                  <a:off x="5553653" y="4350307"/>
                  <a:ext cx="315000" cy="31140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64" name="Freihand 63">
                  <a:extLst>
                    <a:ext uri="{FF2B5EF4-FFF2-40B4-BE49-F238E27FC236}">
                      <a16:creationId xmlns:a16="http://schemas.microsoft.com/office/drawing/2014/main" id="{F24B8322-E571-4E1D-A1DE-C1E38BAA39B4}"/>
                    </a:ext>
                  </a:extLst>
                </p14:cNvPr>
                <p14:cNvContentPartPr/>
                <p14:nvPr/>
              </p14:nvContentPartPr>
              <p14:xfrm>
                <a:off x="5754173" y="4461907"/>
                <a:ext cx="60120" cy="44280"/>
              </p14:xfrm>
            </p:contentPart>
          </mc:Choice>
          <mc:Fallback>
            <p:pic>
              <p:nvPicPr>
                <p:cNvPr id="64" name="Freihand 63">
                  <a:extLst>
                    <a:ext uri="{FF2B5EF4-FFF2-40B4-BE49-F238E27FC236}">
                      <a16:creationId xmlns:a16="http://schemas.microsoft.com/office/drawing/2014/main" id="{F24B8322-E571-4E1D-A1DE-C1E38BAA39B4}"/>
                    </a:ext>
                  </a:extLst>
                </p:cNvPr>
                <p:cNvPicPr/>
                <p:nvPr/>
              </p:nvPicPr>
              <p:blipFill>
                <a:blip r:embed="rId115"/>
                <a:stretch>
                  <a:fillRect/>
                </a:stretch>
              </p:blipFill>
              <p:spPr>
                <a:xfrm>
                  <a:off x="5749853" y="4457587"/>
                  <a:ext cx="6876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65" name="Freihand 64">
                  <a:extLst>
                    <a:ext uri="{FF2B5EF4-FFF2-40B4-BE49-F238E27FC236}">
                      <a16:creationId xmlns:a16="http://schemas.microsoft.com/office/drawing/2014/main" id="{3D9C53E8-D176-4B14-9091-13025D3476C0}"/>
                    </a:ext>
                  </a:extLst>
                </p14:cNvPr>
                <p14:cNvContentPartPr/>
                <p14:nvPr/>
              </p14:nvContentPartPr>
              <p14:xfrm>
                <a:off x="6046853" y="4264627"/>
                <a:ext cx="470520" cy="209160"/>
              </p14:xfrm>
            </p:contentPart>
          </mc:Choice>
          <mc:Fallback>
            <p:pic>
              <p:nvPicPr>
                <p:cNvPr id="65" name="Freihand 64">
                  <a:extLst>
                    <a:ext uri="{FF2B5EF4-FFF2-40B4-BE49-F238E27FC236}">
                      <a16:creationId xmlns:a16="http://schemas.microsoft.com/office/drawing/2014/main" id="{3D9C53E8-D176-4B14-9091-13025D3476C0}"/>
                    </a:ext>
                  </a:extLst>
                </p:cNvPr>
                <p:cNvPicPr/>
                <p:nvPr/>
              </p:nvPicPr>
              <p:blipFill>
                <a:blip r:embed="rId117"/>
                <a:stretch>
                  <a:fillRect/>
                </a:stretch>
              </p:blipFill>
              <p:spPr>
                <a:xfrm>
                  <a:off x="6042533" y="4260307"/>
                  <a:ext cx="479160" cy="21780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66" name="Freihand 65">
                  <a:extLst>
                    <a:ext uri="{FF2B5EF4-FFF2-40B4-BE49-F238E27FC236}">
                      <a16:creationId xmlns:a16="http://schemas.microsoft.com/office/drawing/2014/main" id="{30CC53DE-A045-4BE7-9316-3A6FC6574B60}"/>
                    </a:ext>
                  </a:extLst>
                </p14:cNvPr>
                <p14:cNvContentPartPr/>
                <p14:nvPr/>
              </p14:nvContentPartPr>
              <p14:xfrm>
                <a:off x="6442133" y="4240507"/>
                <a:ext cx="110880" cy="158040"/>
              </p14:xfrm>
            </p:contentPart>
          </mc:Choice>
          <mc:Fallback>
            <p:pic>
              <p:nvPicPr>
                <p:cNvPr id="66" name="Freihand 65">
                  <a:extLst>
                    <a:ext uri="{FF2B5EF4-FFF2-40B4-BE49-F238E27FC236}">
                      <a16:creationId xmlns:a16="http://schemas.microsoft.com/office/drawing/2014/main" id="{30CC53DE-A045-4BE7-9316-3A6FC6574B60}"/>
                    </a:ext>
                  </a:extLst>
                </p:cNvPr>
                <p:cNvPicPr/>
                <p:nvPr/>
              </p:nvPicPr>
              <p:blipFill>
                <a:blip r:embed="rId119"/>
                <a:stretch>
                  <a:fillRect/>
                </a:stretch>
              </p:blipFill>
              <p:spPr>
                <a:xfrm>
                  <a:off x="6437813" y="4236187"/>
                  <a:ext cx="11952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67" name="Freihand 66">
                  <a:extLst>
                    <a:ext uri="{FF2B5EF4-FFF2-40B4-BE49-F238E27FC236}">
                      <a16:creationId xmlns:a16="http://schemas.microsoft.com/office/drawing/2014/main" id="{0D15FA52-60FA-44B9-B8AB-367AE197B40A}"/>
                    </a:ext>
                  </a:extLst>
                </p14:cNvPr>
                <p14:cNvContentPartPr/>
                <p14:nvPr/>
              </p14:nvContentPartPr>
              <p14:xfrm>
                <a:off x="6504053" y="4307107"/>
                <a:ext cx="103320" cy="10800"/>
              </p14:xfrm>
            </p:contentPart>
          </mc:Choice>
          <mc:Fallback>
            <p:pic>
              <p:nvPicPr>
                <p:cNvPr id="67" name="Freihand 66">
                  <a:extLst>
                    <a:ext uri="{FF2B5EF4-FFF2-40B4-BE49-F238E27FC236}">
                      <a16:creationId xmlns:a16="http://schemas.microsoft.com/office/drawing/2014/main" id="{0D15FA52-60FA-44B9-B8AB-367AE197B40A}"/>
                    </a:ext>
                  </a:extLst>
                </p:cNvPr>
                <p:cNvPicPr/>
                <p:nvPr/>
              </p:nvPicPr>
              <p:blipFill>
                <a:blip r:embed="rId121"/>
                <a:stretch>
                  <a:fillRect/>
                </a:stretch>
              </p:blipFill>
              <p:spPr>
                <a:xfrm>
                  <a:off x="6499733" y="4302787"/>
                  <a:ext cx="11196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68" name="Freihand 67">
                  <a:extLst>
                    <a:ext uri="{FF2B5EF4-FFF2-40B4-BE49-F238E27FC236}">
                      <a16:creationId xmlns:a16="http://schemas.microsoft.com/office/drawing/2014/main" id="{40696560-64B4-4E39-AFFE-87E712BCA2F4}"/>
                    </a:ext>
                  </a:extLst>
                </p14:cNvPr>
                <p14:cNvContentPartPr/>
                <p14:nvPr/>
              </p14:nvContentPartPr>
              <p14:xfrm>
                <a:off x="6589013" y="4303867"/>
                <a:ext cx="52560" cy="92880"/>
              </p14:xfrm>
            </p:contentPart>
          </mc:Choice>
          <mc:Fallback>
            <p:pic>
              <p:nvPicPr>
                <p:cNvPr id="68" name="Freihand 67">
                  <a:extLst>
                    <a:ext uri="{FF2B5EF4-FFF2-40B4-BE49-F238E27FC236}">
                      <a16:creationId xmlns:a16="http://schemas.microsoft.com/office/drawing/2014/main" id="{40696560-64B4-4E39-AFFE-87E712BCA2F4}"/>
                    </a:ext>
                  </a:extLst>
                </p:cNvPr>
                <p:cNvPicPr/>
                <p:nvPr/>
              </p:nvPicPr>
              <p:blipFill>
                <a:blip r:embed="rId123"/>
                <a:stretch>
                  <a:fillRect/>
                </a:stretch>
              </p:blipFill>
              <p:spPr>
                <a:xfrm>
                  <a:off x="6584693" y="4299547"/>
                  <a:ext cx="6120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69" name="Freihand 68">
                  <a:extLst>
                    <a:ext uri="{FF2B5EF4-FFF2-40B4-BE49-F238E27FC236}">
                      <a16:creationId xmlns:a16="http://schemas.microsoft.com/office/drawing/2014/main" id="{AF6E4126-31ED-4644-ABE2-EF20AEE4FFA2}"/>
                    </a:ext>
                  </a:extLst>
                </p14:cNvPr>
                <p14:cNvContentPartPr/>
                <p14:nvPr/>
              </p14:nvContentPartPr>
              <p14:xfrm>
                <a:off x="6709613" y="4186147"/>
                <a:ext cx="498960" cy="199440"/>
              </p14:xfrm>
            </p:contentPart>
          </mc:Choice>
          <mc:Fallback>
            <p:pic>
              <p:nvPicPr>
                <p:cNvPr id="69" name="Freihand 68">
                  <a:extLst>
                    <a:ext uri="{FF2B5EF4-FFF2-40B4-BE49-F238E27FC236}">
                      <a16:creationId xmlns:a16="http://schemas.microsoft.com/office/drawing/2014/main" id="{AF6E4126-31ED-4644-ABE2-EF20AEE4FFA2}"/>
                    </a:ext>
                  </a:extLst>
                </p:cNvPr>
                <p:cNvPicPr/>
                <p:nvPr/>
              </p:nvPicPr>
              <p:blipFill>
                <a:blip r:embed="rId125"/>
                <a:stretch>
                  <a:fillRect/>
                </a:stretch>
              </p:blipFill>
              <p:spPr>
                <a:xfrm>
                  <a:off x="6705293" y="4181827"/>
                  <a:ext cx="50760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70" name="Freihand 69">
                  <a:extLst>
                    <a:ext uri="{FF2B5EF4-FFF2-40B4-BE49-F238E27FC236}">
                      <a16:creationId xmlns:a16="http://schemas.microsoft.com/office/drawing/2014/main" id="{87C77C34-1583-42E5-8D72-C4D218477F92}"/>
                    </a:ext>
                  </a:extLst>
                </p14:cNvPr>
                <p14:cNvContentPartPr/>
                <p14:nvPr/>
              </p14:nvContentPartPr>
              <p14:xfrm>
                <a:off x="7447973" y="4240147"/>
                <a:ext cx="224280" cy="68760"/>
              </p14:xfrm>
            </p:contentPart>
          </mc:Choice>
          <mc:Fallback>
            <p:pic>
              <p:nvPicPr>
                <p:cNvPr id="70" name="Freihand 69">
                  <a:extLst>
                    <a:ext uri="{FF2B5EF4-FFF2-40B4-BE49-F238E27FC236}">
                      <a16:creationId xmlns:a16="http://schemas.microsoft.com/office/drawing/2014/main" id="{87C77C34-1583-42E5-8D72-C4D218477F92}"/>
                    </a:ext>
                  </a:extLst>
                </p:cNvPr>
                <p:cNvPicPr/>
                <p:nvPr/>
              </p:nvPicPr>
              <p:blipFill>
                <a:blip r:embed="rId127"/>
                <a:stretch>
                  <a:fillRect/>
                </a:stretch>
              </p:blipFill>
              <p:spPr>
                <a:xfrm>
                  <a:off x="7443653" y="4235827"/>
                  <a:ext cx="23292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71" name="Freihand 70">
                  <a:extLst>
                    <a:ext uri="{FF2B5EF4-FFF2-40B4-BE49-F238E27FC236}">
                      <a16:creationId xmlns:a16="http://schemas.microsoft.com/office/drawing/2014/main" id="{4875C5D2-8498-4127-97C4-82462B21F80E}"/>
                    </a:ext>
                  </a:extLst>
                </p14:cNvPr>
                <p14:cNvContentPartPr/>
                <p14:nvPr/>
              </p14:nvContentPartPr>
              <p14:xfrm>
                <a:off x="7669013" y="4233307"/>
                <a:ext cx="78480" cy="52920"/>
              </p14:xfrm>
            </p:contentPart>
          </mc:Choice>
          <mc:Fallback>
            <p:pic>
              <p:nvPicPr>
                <p:cNvPr id="71" name="Freihand 70">
                  <a:extLst>
                    <a:ext uri="{FF2B5EF4-FFF2-40B4-BE49-F238E27FC236}">
                      <a16:creationId xmlns:a16="http://schemas.microsoft.com/office/drawing/2014/main" id="{4875C5D2-8498-4127-97C4-82462B21F80E}"/>
                    </a:ext>
                  </a:extLst>
                </p:cNvPr>
                <p:cNvPicPr/>
                <p:nvPr/>
              </p:nvPicPr>
              <p:blipFill>
                <a:blip r:embed="rId129"/>
                <a:stretch>
                  <a:fillRect/>
                </a:stretch>
              </p:blipFill>
              <p:spPr>
                <a:xfrm>
                  <a:off x="7664693" y="4228987"/>
                  <a:ext cx="8712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72" name="Freihand 71">
                  <a:extLst>
                    <a:ext uri="{FF2B5EF4-FFF2-40B4-BE49-F238E27FC236}">
                      <a16:creationId xmlns:a16="http://schemas.microsoft.com/office/drawing/2014/main" id="{9E76B686-A6A2-4099-8475-EB8A028E1CB2}"/>
                    </a:ext>
                  </a:extLst>
                </p14:cNvPr>
                <p14:cNvContentPartPr/>
                <p14:nvPr/>
              </p14:nvContentPartPr>
              <p14:xfrm>
                <a:off x="7752893" y="4216387"/>
                <a:ext cx="117720" cy="231120"/>
              </p14:xfrm>
            </p:contentPart>
          </mc:Choice>
          <mc:Fallback>
            <p:pic>
              <p:nvPicPr>
                <p:cNvPr id="72" name="Freihand 71">
                  <a:extLst>
                    <a:ext uri="{FF2B5EF4-FFF2-40B4-BE49-F238E27FC236}">
                      <a16:creationId xmlns:a16="http://schemas.microsoft.com/office/drawing/2014/main" id="{9E76B686-A6A2-4099-8475-EB8A028E1CB2}"/>
                    </a:ext>
                  </a:extLst>
                </p:cNvPr>
                <p:cNvPicPr/>
                <p:nvPr/>
              </p:nvPicPr>
              <p:blipFill>
                <a:blip r:embed="rId131"/>
                <a:stretch>
                  <a:fillRect/>
                </a:stretch>
              </p:blipFill>
              <p:spPr>
                <a:xfrm>
                  <a:off x="7748573" y="4212067"/>
                  <a:ext cx="126360" cy="23976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73" name="Freihand 72">
                  <a:extLst>
                    <a:ext uri="{FF2B5EF4-FFF2-40B4-BE49-F238E27FC236}">
                      <a16:creationId xmlns:a16="http://schemas.microsoft.com/office/drawing/2014/main" id="{09A4AD8E-9770-4F47-A7A3-CCB977B8DF0F}"/>
                    </a:ext>
                  </a:extLst>
                </p14:cNvPr>
                <p14:cNvContentPartPr/>
                <p14:nvPr/>
              </p14:nvContentPartPr>
              <p14:xfrm>
                <a:off x="7841453" y="4178587"/>
                <a:ext cx="79560" cy="17280"/>
              </p14:xfrm>
            </p:contentPart>
          </mc:Choice>
          <mc:Fallback>
            <p:pic>
              <p:nvPicPr>
                <p:cNvPr id="73" name="Freihand 72">
                  <a:extLst>
                    <a:ext uri="{FF2B5EF4-FFF2-40B4-BE49-F238E27FC236}">
                      <a16:creationId xmlns:a16="http://schemas.microsoft.com/office/drawing/2014/main" id="{09A4AD8E-9770-4F47-A7A3-CCB977B8DF0F}"/>
                    </a:ext>
                  </a:extLst>
                </p:cNvPr>
                <p:cNvPicPr/>
                <p:nvPr/>
              </p:nvPicPr>
              <p:blipFill>
                <a:blip r:embed="rId133"/>
                <a:stretch>
                  <a:fillRect/>
                </a:stretch>
              </p:blipFill>
              <p:spPr>
                <a:xfrm>
                  <a:off x="7837133" y="4174267"/>
                  <a:ext cx="8820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74" name="Freihand 73">
                  <a:extLst>
                    <a:ext uri="{FF2B5EF4-FFF2-40B4-BE49-F238E27FC236}">
                      <a16:creationId xmlns:a16="http://schemas.microsoft.com/office/drawing/2014/main" id="{C349F859-74AD-4EC2-ACAE-52483E44897D}"/>
                    </a:ext>
                  </a:extLst>
                </p14:cNvPr>
                <p14:cNvContentPartPr/>
                <p14:nvPr/>
              </p14:nvContentPartPr>
              <p14:xfrm>
                <a:off x="7927853" y="4195147"/>
                <a:ext cx="71640" cy="106200"/>
              </p14:xfrm>
            </p:contentPart>
          </mc:Choice>
          <mc:Fallback>
            <p:pic>
              <p:nvPicPr>
                <p:cNvPr id="74" name="Freihand 73">
                  <a:extLst>
                    <a:ext uri="{FF2B5EF4-FFF2-40B4-BE49-F238E27FC236}">
                      <a16:creationId xmlns:a16="http://schemas.microsoft.com/office/drawing/2014/main" id="{C349F859-74AD-4EC2-ACAE-52483E44897D}"/>
                    </a:ext>
                  </a:extLst>
                </p:cNvPr>
                <p:cNvPicPr/>
                <p:nvPr/>
              </p:nvPicPr>
              <p:blipFill>
                <a:blip r:embed="rId135"/>
                <a:stretch>
                  <a:fillRect/>
                </a:stretch>
              </p:blipFill>
              <p:spPr>
                <a:xfrm>
                  <a:off x="7923533" y="4190827"/>
                  <a:ext cx="8028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75" name="Freihand 74">
                  <a:extLst>
                    <a:ext uri="{FF2B5EF4-FFF2-40B4-BE49-F238E27FC236}">
                      <a16:creationId xmlns:a16="http://schemas.microsoft.com/office/drawing/2014/main" id="{D9DEFF24-4AF2-4D6A-BCF7-6BE6CCD11240}"/>
                    </a:ext>
                  </a:extLst>
                </p14:cNvPr>
                <p14:cNvContentPartPr/>
                <p14:nvPr/>
              </p14:nvContentPartPr>
              <p14:xfrm>
                <a:off x="8003093" y="4129987"/>
                <a:ext cx="208800" cy="162000"/>
              </p14:xfrm>
            </p:contentPart>
          </mc:Choice>
          <mc:Fallback>
            <p:pic>
              <p:nvPicPr>
                <p:cNvPr id="75" name="Freihand 74">
                  <a:extLst>
                    <a:ext uri="{FF2B5EF4-FFF2-40B4-BE49-F238E27FC236}">
                      <a16:creationId xmlns:a16="http://schemas.microsoft.com/office/drawing/2014/main" id="{D9DEFF24-4AF2-4D6A-BCF7-6BE6CCD11240}"/>
                    </a:ext>
                  </a:extLst>
                </p:cNvPr>
                <p:cNvPicPr/>
                <p:nvPr/>
              </p:nvPicPr>
              <p:blipFill>
                <a:blip r:embed="rId137"/>
                <a:stretch>
                  <a:fillRect/>
                </a:stretch>
              </p:blipFill>
              <p:spPr>
                <a:xfrm>
                  <a:off x="7998773" y="4125667"/>
                  <a:ext cx="21744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76" name="Freihand 75">
                  <a:extLst>
                    <a:ext uri="{FF2B5EF4-FFF2-40B4-BE49-F238E27FC236}">
                      <a16:creationId xmlns:a16="http://schemas.microsoft.com/office/drawing/2014/main" id="{885A93FB-833B-4CAC-8A41-1582D49F6945}"/>
                    </a:ext>
                  </a:extLst>
                </p14:cNvPr>
                <p14:cNvContentPartPr/>
                <p14:nvPr/>
              </p14:nvContentPartPr>
              <p14:xfrm>
                <a:off x="8266973" y="4168507"/>
                <a:ext cx="97200" cy="87120"/>
              </p14:xfrm>
            </p:contentPart>
          </mc:Choice>
          <mc:Fallback>
            <p:pic>
              <p:nvPicPr>
                <p:cNvPr id="76" name="Freihand 75">
                  <a:extLst>
                    <a:ext uri="{FF2B5EF4-FFF2-40B4-BE49-F238E27FC236}">
                      <a16:creationId xmlns:a16="http://schemas.microsoft.com/office/drawing/2014/main" id="{885A93FB-833B-4CAC-8A41-1582D49F6945}"/>
                    </a:ext>
                  </a:extLst>
                </p:cNvPr>
                <p:cNvPicPr/>
                <p:nvPr/>
              </p:nvPicPr>
              <p:blipFill>
                <a:blip r:embed="rId139"/>
                <a:stretch>
                  <a:fillRect/>
                </a:stretch>
              </p:blipFill>
              <p:spPr>
                <a:xfrm>
                  <a:off x="8262653" y="4164187"/>
                  <a:ext cx="10584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77" name="Freihand 76">
                  <a:extLst>
                    <a:ext uri="{FF2B5EF4-FFF2-40B4-BE49-F238E27FC236}">
                      <a16:creationId xmlns:a16="http://schemas.microsoft.com/office/drawing/2014/main" id="{A37EFEE2-FBB5-4831-B59E-778658DB66D9}"/>
                    </a:ext>
                  </a:extLst>
                </p14:cNvPr>
                <p14:cNvContentPartPr/>
                <p14:nvPr/>
              </p14:nvContentPartPr>
              <p14:xfrm>
                <a:off x="8468933" y="4039627"/>
                <a:ext cx="124200" cy="185040"/>
              </p14:xfrm>
            </p:contentPart>
          </mc:Choice>
          <mc:Fallback>
            <p:pic>
              <p:nvPicPr>
                <p:cNvPr id="77" name="Freihand 76">
                  <a:extLst>
                    <a:ext uri="{FF2B5EF4-FFF2-40B4-BE49-F238E27FC236}">
                      <a16:creationId xmlns:a16="http://schemas.microsoft.com/office/drawing/2014/main" id="{A37EFEE2-FBB5-4831-B59E-778658DB66D9}"/>
                    </a:ext>
                  </a:extLst>
                </p:cNvPr>
                <p:cNvPicPr/>
                <p:nvPr/>
              </p:nvPicPr>
              <p:blipFill>
                <a:blip r:embed="rId141"/>
                <a:stretch>
                  <a:fillRect/>
                </a:stretch>
              </p:blipFill>
              <p:spPr>
                <a:xfrm>
                  <a:off x="8464613" y="4035307"/>
                  <a:ext cx="13284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78" name="Freihand 77">
                  <a:extLst>
                    <a:ext uri="{FF2B5EF4-FFF2-40B4-BE49-F238E27FC236}">
                      <a16:creationId xmlns:a16="http://schemas.microsoft.com/office/drawing/2014/main" id="{019665BD-1D62-49D9-A681-113D9A68134C}"/>
                    </a:ext>
                  </a:extLst>
                </p14:cNvPr>
                <p14:cNvContentPartPr/>
                <p14:nvPr/>
              </p14:nvContentPartPr>
              <p14:xfrm>
                <a:off x="8647853" y="4127107"/>
                <a:ext cx="41040" cy="83880"/>
              </p14:xfrm>
            </p:contentPart>
          </mc:Choice>
          <mc:Fallback>
            <p:pic>
              <p:nvPicPr>
                <p:cNvPr id="78" name="Freihand 77">
                  <a:extLst>
                    <a:ext uri="{FF2B5EF4-FFF2-40B4-BE49-F238E27FC236}">
                      <a16:creationId xmlns:a16="http://schemas.microsoft.com/office/drawing/2014/main" id="{019665BD-1D62-49D9-A681-113D9A68134C}"/>
                    </a:ext>
                  </a:extLst>
                </p:cNvPr>
                <p:cNvPicPr/>
                <p:nvPr/>
              </p:nvPicPr>
              <p:blipFill>
                <a:blip r:embed="rId143"/>
                <a:stretch>
                  <a:fillRect/>
                </a:stretch>
              </p:blipFill>
              <p:spPr>
                <a:xfrm>
                  <a:off x="8643533" y="4122787"/>
                  <a:ext cx="496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79" name="Freihand 78">
                  <a:extLst>
                    <a:ext uri="{FF2B5EF4-FFF2-40B4-BE49-F238E27FC236}">
                      <a16:creationId xmlns:a16="http://schemas.microsoft.com/office/drawing/2014/main" id="{A58542B3-7428-4CE5-BD37-4904F342196C}"/>
                    </a:ext>
                  </a:extLst>
                </p14:cNvPr>
                <p14:cNvContentPartPr/>
                <p14:nvPr/>
              </p14:nvContentPartPr>
              <p14:xfrm>
                <a:off x="8680253" y="4042507"/>
                <a:ext cx="166680" cy="138600"/>
              </p14:xfrm>
            </p:contentPart>
          </mc:Choice>
          <mc:Fallback>
            <p:pic>
              <p:nvPicPr>
                <p:cNvPr id="79" name="Freihand 78">
                  <a:extLst>
                    <a:ext uri="{FF2B5EF4-FFF2-40B4-BE49-F238E27FC236}">
                      <a16:creationId xmlns:a16="http://schemas.microsoft.com/office/drawing/2014/main" id="{A58542B3-7428-4CE5-BD37-4904F342196C}"/>
                    </a:ext>
                  </a:extLst>
                </p:cNvPr>
                <p:cNvPicPr/>
                <p:nvPr/>
              </p:nvPicPr>
              <p:blipFill>
                <a:blip r:embed="rId145"/>
                <a:stretch>
                  <a:fillRect/>
                </a:stretch>
              </p:blipFill>
              <p:spPr>
                <a:xfrm>
                  <a:off x="8675933" y="4038187"/>
                  <a:ext cx="17532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80" name="Freihand 79">
                  <a:extLst>
                    <a:ext uri="{FF2B5EF4-FFF2-40B4-BE49-F238E27FC236}">
                      <a16:creationId xmlns:a16="http://schemas.microsoft.com/office/drawing/2014/main" id="{96698A5B-9954-477A-AF8F-FFAA7EAEFC97}"/>
                    </a:ext>
                  </a:extLst>
                </p14:cNvPr>
                <p14:cNvContentPartPr/>
                <p14:nvPr/>
              </p14:nvContentPartPr>
              <p14:xfrm>
                <a:off x="8799773" y="4020547"/>
                <a:ext cx="35640" cy="13320"/>
              </p14:xfrm>
            </p:contentPart>
          </mc:Choice>
          <mc:Fallback>
            <p:pic>
              <p:nvPicPr>
                <p:cNvPr id="80" name="Freihand 79">
                  <a:extLst>
                    <a:ext uri="{FF2B5EF4-FFF2-40B4-BE49-F238E27FC236}">
                      <a16:creationId xmlns:a16="http://schemas.microsoft.com/office/drawing/2014/main" id="{96698A5B-9954-477A-AF8F-FFAA7EAEFC97}"/>
                    </a:ext>
                  </a:extLst>
                </p:cNvPr>
                <p:cNvPicPr/>
                <p:nvPr/>
              </p:nvPicPr>
              <p:blipFill>
                <a:blip r:embed="rId147"/>
                <a:stretch>
                  <a:fillRect/>
                </a:stretch>
              </p:blipFill>
              <p:spPr>
                <a:xfrm>
                  <a:off x="8795453" y="4016227"/>
                  <a:ext cx="4428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81" name="Freihand 80">
                  <a:extLst>
                    <a:ext uri="{FF2B5EF4-FFF2-40B4-BE49-F238E27FC236}">
                      <a16:creationId xmlns:a16="http://schemas.microsoft.com/office/drawing/2014/main" id="{D9A4B299-08F2-4FD5-B2E5-DDD51DC13A37}"/>
                    </a:ext>
                  </a:extLst>
                </p14:cNvPr>
                <p14:cNvContentPartPr/>
                <p14:nvPr/>
              </p14:nvContentPartPr>
              <p14:xfrm>
                <a:off x="8887613" y="4020547"/>
                <a:ext cx="90720" cy="102240"/>
              </p14:xfrm>
            </p:contentPart>
          </mc:Choice>
          <mc:Fallback>
            <p:pic>
              <p:nvPicPr>
                <p:cNvPr id="81" name="Freihand 80">
                  <a:extLst>
                    <a:ext uri="{FF2B5EF4-FFF2-40B4-BE49-F238E27FC236}">
                      <a16:creationId xmlns:a16="http://schemas.microsoft.com/office/drawing/2014/main" id="{D9A4B299-08F2-4FD5-B2E5-DDD51DC13A37}"/>
                    </a:ext>
                  </a:extLst>
                </p:cNvPr>
                <p:cNvPicPr/>
                <p:nvPr/>
              </p:nvPicPr>
              <p:blipFill>
                <a:blip r:embed="rId149"/>
                <a:stretch>
                  <a:fillRect/>
                </a:stretch>
              </p:blipFill>
              <p:spPr>
                <a:xfrm>
                  <a:off x="8883293" y="4016227"/>
                  <a:ext cx="9936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84" name="Freihand 83">
                  <a:extLst>
                    <a:ext uri="{FF2B5EF4-FFF2-40B4-BE49-F238E27FC236}">
                      <a16:creationId xmlns:a16="http://schemas.microsoft.com/office/drawing/2014/main" id="{1731CC3B-321C-4E5B-92BA-86965A447E20}"/>
                    </a:ext>
                  </a:extLst>
                </p14:cNvPr>
                <p14:cNvContentPartPr/>
                <p14:nvPr/>
              </p14:nvContentPartPr>
              <p14:xfrm>
                <a:off x="8980133" y="3866827"/>
                <a:ext cx="287640" cy="225360"/>
              </p14:xfrm>
            </p:contentPart>
          </mc:Choice>
          <mc:Fallback>
            <p:pic>
              <p:nvPicPr>
                <p:cNvPr id="84" name="Freihand 83">
                  <a:extLst>
                    <a:ext uri="{FF2B5EF4-FFF2-40B4-BE49-F238E27FC236}">
                      <a16:creationId xmlns:a16="http://schemas.microsoft.com/office/drawing/2014/main" id="{1731CC3B-321C-4E5B-92BA-86965A447E20}"/>
                    </a:ext>
                  </a:extLst>
                </p:cNvPr>
                <p:cNvPicPr/>
                <p:nvPr/>
              </p:nvPicPr>
              <p:blipFill>
                <a:blip r:embed="rId151"/>
                <a:stretch>
                  <a:fillRect/>
                </a:stretch>
              </p:blipFill>
              <p:spPr>
                <a:xfrm>
                  <a:off x="8975813" y="3862507"/>
                  <a:ext cx="29628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86" name="Freihand 85">
                  <a:extLst>
                    <a:ext uri="{FF2B5EF4-FFF2-40B4-BE49-F238E27FC236}">
                      <a16:creationId xmlns:a16="http://schemas.microsoft.com/office/drawing/2014/main" id="{93E0A4F6-10F1-4AC0-8288-EB8AB68A4F02}"/>
                    </a:ext>
                  </a:extLst>
                </p14:cNvPr>
                <p14:cNvContentPartPr/>
                <p14:nvPr/>
              </p14:nvContentPartPr>
              <p14:xfrm>
                <a:off x="9141773" y="3745867"/>
                <a:ext cx="177840" cy="269640"/>
              </p14:xfrm>
            </p:contentPart>
          </mc:Choice>
          <mc:Fallback>
            <p:pic>
              <p:nvPicPr>
                <p:cNvPr id="86" name="Freihand 85">
                  <a:extLst>
                    <a:ext uri="{FF2B5EF4-FFF2-40B4-BE49-F238E27FC236}">
                      <a16:creationId xmlns:a16="http://schemas.microsoft.com/office/drawing/2014/main" id="{93E0A4F6-10F1-4AC0-8288-EB8AB68A4F02}"/>
                    </a:ext>
                  </a:extLst>
                </p:cNvPr>
                <p:cNvPicPr/>
                <p:nvPr/>
              </p:nvPicPr>
              <p:blipFill>
                <a:blip r:embed="rId153"/>
                <a:stretch>
                  <a:fillRect/>
                </a:stretch>
              </p:blipFill>
              <p:spPr>
                <a:xfrm>
                  <a:off x="9137453" y="3741547"/>
                  <a:ext cx="186480" cy="27828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87" name="Freihand 86">
                  <a:extLst>
                    <a:ext uri="{FF2B5EF4-FFF2-40B4-BE49-F238E27FC236}">
                      <a16:creationId xmlns:a16="http://schemas.microsoft.com/office/drawing/2014/main" id="{D5A6572D-1B02-45FE-A30F-DE3B1FDFE8F8}"/>
                    </a:ext>
                  </a:extLst>
                </p14:cNvPr>
                <p14:cNvContentPartPr/>
                <p14:nvPr/>
              </p14:nvContentPartPr>
              <p14:xfrm>
                <a:off x="9124133" y="3762067"/>
                <a:ext cx="185040" cy="50400"/>
              </p14:xfrm>
            </p:contentPart>
          </mc:Choice>
          <mc:Fallback>
            <p:pic>
              <p:nvPicPr>
                <p:cNvPr id="87" name="Freihand 86">
                  <a:extLst>
                    <a:ext uri="{FF2B5EF4-FFF2-40B4-BE49-F238E27FC236}">
                      <a16:creationId xmlns:a16="http://schemas.microsoft.com/office/drawing/2014/main" id="{D5A6572D-1B02-45FE-A30F-DE3B1FDFE8F8}"/>
                    </a:ext>
                  </a:extLst>
                </p:cNvPr>
                <p:cNvPicPr/>
                <p:nvPr/>
              </p:nvPicPr>
              <p:blipFill>
                <a:blip r:embed="rId155"/>
                <a:stretch>
                  <a:fillRect/>
                </a:stretch>
              </p:blipFill>
              <p:spPr>
                <a:xfrm>
                  <a:off x="9119813" y="3757747"/>
                  <a:ext cx="19368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88" name="Freihand 87">
                  <a:extLst>
                    <a:ext uri="{FF2B5EF4-FFF2-40B4-BE49-F238E27FC236}">
                      <a16:creationId xmlns:a16="http://schemas.microsoft.com/office/drawing/2014/main" id="{30CE3F22-40AD-4B19-9E81-57C97B6BE7F7}"/>
                    </a:ext>
                  </a:extLst>
                </p14:cNvPr>
                <p14:cNvContentPartPr/>
                <p14:nvPr/>
              </p14:nvContentPartPr>
              <p14:xfrm>
                <a:off x="9251213" y="4018387"/>
                <a:ext cx="122760" cy="129240"/>
              </p14:xfrm>
            </p:contentPart>
          </mc:Choice>
          <mc:Fallback>
            <p:pic>
              <p:nvPicPr>
                <p:cNvPr id="88" name="Freihand 87">
                  <a:extLst>
                    <a:ext uri="{FF2B5EF4-FFF2-40B4-BE49-F238E27FC236}">
                      <a16:creationId xmlns:a16="http://schemas.microsoft.com/office/drawing/2014/main" id="{30CE3F22-40AD-4B19-9E81-57C97B6BE7F7}"/>
                    </a:ext>
                  </a:extLst>
                </p:cNvPr>
                <p:cNvPicPr/>
                <p:nvPr/>
              </p:nvPicPr>
              <p:blipFill>
                <a:blip r:embed="rId157"/>
                <a:stretch>
                  <a:fillRect/>
                </a:stretch>
              </p:blipFill>
              <p:spPr>
                <a:xfrm>
                  <a:off x="9246893" y="4014067"/>
                  <a:ext cx="13140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92" name="Freihand 91">
                  <a:extLst>
                    <a:ext uri="{FF2B5EF4-FFF2-40B4-BE49-F238E27FC236}">
                      <a16:creationId xmlns:a16="http://schemas.microsoft.com/office/drawing/2014/main" id="{4737C00D-9700-4923-8901-ECA853009961}"/>
                    </a:ext>
                  </a:extLst>
                </p14:cNvPr>
                <p14:cNvContentPartPr/>
                <p14:nvPr/>
              </p14:nvContentPartPr>
              <p14:xfrm>
                <a:off x="3141293" y="4598707"/>
                <a:ext cx="3901320" cy="1878120"/>
              </p14:xfrm>
            </p:contentPart>
          </mc:Choice>
          <mc:Fallback>
            <p:pic>
              <p:nvPicPr>
                <p:cNvPr id="92" name="Freihand 91">
                  <a:extLst>
                    <a:ext uri="{FF2B5EF4-FFF2-40B4-BE49-F238E27FC236}">
                      <a16:creationId xmlns:a16="http://schemas.microsoft.com/office/drawing/2014/main" id="{4737C00D-9700-4923-8901-ECA853009961}"/>
                    </a:ext>
                  </a:extLst>
                </p:cNvPr>
                <p:cNvPicPr/>
                <p:nvPr/>
              </p:nvPicPr>
              <p:blipFill>
                <a:blip r:embed="rId159"/>
                <a:stretch>
                  <a:fillRect/>
                </a:stretch>
              </p:blipFill>
              <p:spPr>
                <a:xfrm>
                  <a:off x="3136973" y="4594387"/>
                  <a:ext cx="3909960" cy="188676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93" name="Freihand 92">
                  <a:extLst>
                    <a:ext uri="{FF2B5EF4-FFF2-40B4-BE49-F238E27FC236}">
                      <a16:creationId xmlns:a16="http://schemas.microsoft.com/office/drawing/2014/main" id="{760EFC2F-FE1E-4E52-AFFF-059084D2C441}"/>
                    </a:ext>
                  </a:extLst>
                </p14:cNvPr>
                <p14:cNvContentPartPr/>
                <p14:nvPr/>
              </p14:nvContentPartPr>
              <p14:xfrm>
                <a:off x="3050573" y="6376747"/>
                <a:ext cx="361800" cy="174960"/>
              </p14:xfrm>
            </p:contentPart>
          </mc:Choice>
          <mc:Fallback>
            <p:pic>
              <p:nvPicPr>
                <p:cNvPr id="93" name="Freihand 92">
                  <a:extLst>
                    <a:ext uri="{FF2B5EF4-FFF2-40B4-BE49-F238E27FC236}">
                      <a16:creationId xmlns:a16="http://schemas.microsoft.com/office/drawing/2014/main" id="{760EFC2F-FE1E-4E52-AFFF-059084D2C441}"/>
                    </a:ext>
                  </a:extLst>
                </p:cNvPr>
                <p:cNvPicPr/>
                <p:nvPr/>
              </p:nvPicPr>
              <p:blipFill>
                <a:blip r:embed="rId161"/>
                <a:stretch>
                  <a:fillRect/>
                </a:stretch>
              </p:blipFill>
              <p:spPr>
                <a:xfrm>
                  <a:off x="3046253" y="6372427"/>
                  <a:ext cx="37044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94" name="Freihand 93">
                  <a:extLst>
                    <a:ext uri="{FF2B5EF4-FFF2-40B4-BE49-F238E27FC236}">
                      <a16:creationId xmlns:a16="http://schemas.microsoft.com/office/drawing/2014/main" id="{981CE3F0-1DEA-4E26-B28A-2A2C1950300B}"/>
                    </a:ext>
                  </a:extLst>
                </p14:cNvPr>
                <p14:cNvContentPartPr/>
                <p14:nvPr/>
              </p14:nvContentPartPr>
              <p14:xfrm>
                <a:off x="897053" y="5370547"/>
                <a:ext cx="3518280" cy="863640"/>
              </p14:xfrm>
            </p:contentPart>
          </mc:Choice>
          <mc:Fallback>
            <p:pic>
              <p:nvPicPr>
                <p:cNvPr id="94" name="Freihand 93">
                  <a:extLst>
                    <a:ext uri="{FF2B5EF4-FFF2-40B4-BE49-F238E27FC236}">
                      <a16:creationId xmlns:a16="http://schemas.microsoft.com/office/drawing/2014/main" id="{981CE3F0-1DEA-4E26-B28A-2A2C1950300B}"/>
                    </a:ext>
                  </a:extLst>
                </p:cNvPr>
                <p:cNvPicPr/>
                <p:nvPr/>
              </p:nvPicPr>
              <p:blipFill>
                <a:blip r:embed="rId163"/>
                <a:stretch>
                  <a:fillRect/>
                </a:stretch>
              </p:blipFill>
              <p:spPr>
                <a:xfrm>
                  <a:off x="892733" y="5366227"/>
                  <a:ext cx="3526920" cy="872280"/>
                </a:xfrm>
                <a:prstGeom prst="rect">
                  <a:avLst/>
                </a:prstGeom>
              </p:spPr>
            </p:pic>
          </mc:Fallback>
        </mc:AlternateContent>
      </p:grpSp>
    </p:spTree>
    <p:extLst>
      <p:ext uri="{BB962C8B-B14F-4D97-AF65-F5344CB8AC3E}">
        <p14:creationId xmlns:p14="http://schemas.microsoft.com/office/powerpoint/2010/main" val="348326671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2"/>
          <p:cNvSpPr txBox="1">
            <a:spLocks noChangeArrowheads="1"/>
          </p:cNvSpPr>
          <p:nvPr/>
        </p:nvSpPr>
        <p:spPr bwMode="auto">
          <a:xfrm>
            <a:off x="9906001" y="6484939"/>
            <a:ext cx="574675"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fld id="{6F2894B1-B906-43B8-B902-FE974A11576C}" type="slidenum">
              <a:rPr lang="de-DE" sz="2400">
                <a:solidFill>
                  <a:srgbClr val="000000"/>
                </a:solidFill>
              </a:rPr>
              <a:pPr eaLnBrk="1" hangingPunct="1">
                <a:buClrTx/>
                <a:buFontTx/>
                <a:buNone/>
              </a:pPr>
              <a:t>68</a:t>
            </a:fld>
            <a:endParaRPr lang="de-DE" sz="2400">
              <a:solidFill>
                <a:srgbClr val="000000"/>
              </a:solidFill>
            </a:endParaRPr>
          </a:p>
        </p:txBody>
      </p:sp>
      <p:sp>
        <p:nvSpPr>
          <p:cNvPr id="16384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Saysches Theorem</a:t>
            </a:r>
          </a:p>
        </p:txBody>
      </p:sp>
      <p:sp>
        <p:nvSpPr>
          <p:cNvPr id="163844" name="Text Box 4"/>
          <p:cNvSpPr txBox="1">
            <a:spLocks noChangeArrowheads="1"/>
          </p:cNvSpPr>
          <p:nvPr/>
        </p:nvSpPr>
        <p:spPr bwMode="auto">
          <a:xfrm>
            <a:off x="152400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de-DE"/>
          </a:p>
        </p:txBody>
      </p:sp>
      <p:pic>
        <p:nvPicPr>
          <p:cNvPr id="16384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5913" y="1057276"/>
            <a:ext cx="6342062" cy="51085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mc:AlternateContent xmlns:mc="http://schemas.openxmlformats.org/markup-compatibility/2006">
        <mc:Choice xmlns:p14="http://schemas.microsoft.com/office/powerpoint/2010/main" Requires="p14">
          <p:contentPart p14:bwMode="auto" r:id="rId4">
            <p14:nvContentPartPr>
              <p14:cNvPr id="34" name="Freihand 33">
                <a:extLst>
                  <a:ext uri="{FF2B5EF4-FFF2-40B4-BE49-F238E27FC236}">
                    <a16:creationId xmlns:a16="http://schemas.microsoft.com/office/drawing/2014/main" id="{A33CF363-8707-4E93-89A7-6CE404482FE4}"/>
                  </a:ext>
                </a:extLst>
              </p14:cNvPr>
              <p14:cNvContentPartPr/>
              <p14:nvPr/>
            </p14:nvContentPartPr>
            <p14:xfrm>
              <a:off x="9932693" y="1130307"/>
              <a:ext cx="210600" cy="246960"/>
            </p14:xfrm>
          </p:contentPart>
        </mc:Choice>
        <mc:Fallback>
          <p:pic>
            <p:nvPicPr>
              <p:cNvPr id="34" name="Freihand 33">
                <a:extLst>
                  <a:ext uri="{FF2B5EF4-FFF2-40B4-BE49-F238E27FC236}">
                    <a16:creationId xmlns:a16="http://schemas.microsoft.com/office/drawing/2014/main" id="{A33CF363-8707-4E93-89A7-6CE404482FE4}"/>
                  </a:ext>
                </a:extLst>
              </p:cNvPr>
              <p:cNvPicPr/>
              <p:nvPr/>
            </p:nvPicPr>
            <p:blipFill>
              <a:blip r:embed="rId5"/>
              <a:stretch>
                <a:fillRect/>
              </a:stretch>
            </p:blipFill>
            <p:spPr>
              <a:xfrm>
                <a:off x="9928373" y="1125987"/>
                <a:ext cx="219240" cy="25560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5" name="Freihand 34">
                <a:extLst>
                  <a:ext uri="{FF2B5EF4-FFF2-40B4-BE49-F238E27FC236}">
                    <a16:creationId xmlns:a16="http://schemas.microsoft.com/office/drawing/2014/main" id="{FC15CAD3-75BA-480B-B337-E55755D7E32B}"/>
                  </a:ext>
                </a:extLst>
              </p14:cNvPr>
              <p14:cNvContentPartPr/>
              <p14:nvPr/>
            </p14:nvContentPartPr>
            <p14:xfrm>
              <a:off x="10034933" y="1279707"/>
              <a:ext cx="150840" cy="65160"/>
            </p14:xfrm>
          </p:contentPart>
        </mc:Choice>
        <mc:Fallback>
          <p:pic>
            <p:nvPicPr>
              <p:cNvPr id="35" name="Freihand 34">
                <a:extLst>
                  <a:ext uri="{FF2B5EF4-FFF2-40B4-BE49-F238E27FC236}">
                    <a16:creationId xmlns:a16="http://schemas.microsoft.com/office/drawing/2014/main" id="{FC15CAD3-75BA-480B-B337-E55755D7E32B}"/>
                  </a:ext>
                </a:extLst>
              </p:cNvPr>
              <p:cNvPicPr/>
              <p:nvPr/>
            </p:nvPicPr>
            <p:blipFill>
              <a:blip r:embed="rId7"/>
              <a:stretch>
                <a:fillRect/>
              </a:stretch>
            </p:blipFill>
            <p:spPr>
              <a:xfrm>
                <a:off x="10030613" y="1275387"/>
                <a:ext cx="15948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36" name="Freihand 35">
                <a:extLst>
                  <a:ext uri="{FF2B5EF4-FFF2-40B4-BE49-F238E27FC236}">
                    <a16:creationId xmlns:a16="http://schemas.microsoft.com/office/drawing/2014/main" id="{5BE9A1E0-25AF-4846-A485-1FDE2F2A926C}"/>
                  </a:ext>
                </a:extLst>
              </p14:cNvPr>
              <p14:cNvContentPartPr/>
              <p14:nvPr/>
            </p14:nvContentPartPr>
            <p14:xfrm>
              <a:off x="10241573" y="1172427"/>
              <a:ext cx="164880" cy="136440"/>
            </p14:xfrm>
          </p:contentPart>
        </mc:Choice>
        <mc:Fallback>
          <p:pic>
            <p:nvPicPr>
              <p:cNvPr id="36" name="Freihand 35">
                <a:extLst>
                  <a:ext uri="{FF2B5EF4-FFF2-40B4-BE49-F238E27FC236}">
                    <a16:creationId xmlns:a16="http://schemas.microsoft.com/office/drawing/2014/main" id="{5BE9A1E0-25AF-4846-A485-1FDE2F2A926C}"/>
                  </a:ext>
                </a:extLst>
              </p:cNvPr>
              <p:cNvPicPr/>
              <p:nvPr/>
            </p:nvPicPr>
            <p:blipFill>
              <a:blip r:embed="rId9"/>
              <a:stretch>
                <a:fillRect/>
              </a:stretch>
            </p:blipFill>
            <p:spPr>
              <a:xfrm>
                <a:off x="10237253" y="1168107"/>
                <a:ext cx="17352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37" name="Freihand 36">
                <a:extLst>
                  <a:ext uri="{FF2B5EF4-FFF2-40B4-BE49-F238E27FC236}">
                    <a16:creationId xmlns:a16="http://schemas.microsoft.com/office/drawing/2014/main" id="{11A227FC-E9AD-4B4C-8CE9-7972FDC4836C}"/>
                  </a:ext>
                </a:extLst>
              </p14:cNvPr>
              <p14:cNvContentPartPr/>
              <p14:nvPr/>
            </p14:nvContentPartPr>
            <p14:xfrm>
              <a:off x="10424453" y="1151547"/>
              <a:ext cx="295200" cy="275760"/>
            </p14:xfrm>
          </p:contentPart>
        </mc:Choice>
        <mc:Fallback>
          <p:pic>
            <p:nvPicPr>
              <p:cNvPr id="37" name="Freihand 36">
                <a:extLst>
                  <a:ext uri="{FF2B5EF4-FFF2-40B4-BE49-F238E27FC236}">
                    <a16:creationId xmlns:a16="http://schemas.microsoft.com/office/drawing/2014/main" id="{11A227FC-E9AD-4B4C-8CE9-7972FDC4836C}"/>
                  </a:ext>
                </a:extLst>
              </p:cNvPr>
              <p:cNvPicPr/>
              <p:nvPr/>
            </p:nvPicPr>
            <p:blipFill>
              <a:blip r:embed="rId11"/>
              <a:stretch>
                <a:fillRect/>
              </a:stretch>
            </p:blipFill>
            <p:spPr>
              <a:xfrm>
                <a:off x="10420133" y="1147227"/>
                <a:ext cx="303840" cy="28440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38" name="Freihand 37">
                <a:extLst>
                  <a:ext uri="{FF2B5EF4-FFF2-40B4-BE49-F238E27FC236}">
                    <a16:creationId xmlns:a16="http://schemas.microsoft.com/office/drawing/2014/main" id="{E06D5807-EFC8-4AE0-8022-360A7E237FDC}"/>
                  </a:ext>
                </a:extLst>
              </p14:cNvPr>
              <p14:cNvContentPartPr/>
              <p14:nvPr/>
            </p14:nvContentPartPr>
            <p14:xfrm>
              <a:off x="10756373" y="1096107"/>
              <a:ext cx="105480" cy="132120"/>
            </p14:xfrm>
          </p:contentPart>
        </mc:Choice>
        <mc:Fallback>
          <p:pic>
            <p:nvPicPr>
              <p:cNvPr id="38" name="Freihand 37">
                <a:extLst>
                  <a:ext uri="{FF2B5EF4-FFF2-40B4-BE49-F238E27FC236}">
                    <a16:creationId xmlns:a16="http://schemas.microsoft.com/office/drawing/2014/main" id="{E06D5807-EFC8-4AE0-8022-360A7E237FDC}"/>
                  </a:ext>
                </a:extLst>
              </p:cNvPr>
              <p:cNvPicPr/>
              <p:nvPr/>
            </p:nvPicPr>
            <p:blipFill>
              <a:blip r:embed="rId13"/>
              <a:stretch>
                <a:fillRect/>
              </a:stretch>
            </p:blipFill>
            <p:spPr>
              <a:xfrm>
                <a:off x="10752053" y="1091787"/>
                <a:ext cx="11412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39" name="Freihand 38">
                <a:extLst>
                  <a:ext uri="{FF2B5EF4-FFF2-40B4-BE49-F238E27FC236}">
                    <a16:creationId xmlns:a16="http://schemas.microsoft.com/office/drawing/2014/main" id="{4F205580-40F9-4A67-9010-91F06B254F8A}"/>
                  </a:ext>
                </a:extLst>
              </p14:cNvPr>
              <p14:cNvContentPartPr/>
              <p14:nvPr/>
            </p14:nvContentPartPr>
            <p14:xfrm>
              <a:off x="10930253" y="1061907"/>
              <a:ext cx="207000" cy="149040"/>
            </p14:xfrm>
          </p:contentPart>
        </mc:Choice>
        <mc:Fallback>
          <p:pic>
            <p:nvPicPr>
              <p:cNvPr id="39" name="Freihand 38">
                <a:extLst>
                  <a:ext uri="{FF2B5EF4-FFF2-40B4-BE49-F238E27FC236}">
                    <a16:creationId xmlns:a16="http://schemas.microsoft.com/office/drawing/2014/main" id="{4F205580-40F9-4A67-9010-91F06B254F8A}"/>
                  </a:ext>
                </a:extLst>
              </p:cNvPr>
              <p:cNvPicPr/>
              <p:nvPr/>
            </p:nvPicPr>
            <p:blipFill>
              <a:blip r:embed="rId15"/>
              <a:stretch>
                <a:fillRect/>
              </a:stretch>
            </p:blipFill>
            <p:spPr>
              <a:xfrm>
                <a:off x="10925933" y="1057587"/>
                <a:ext cx="21564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40" name="Freihand 39">
                <a:extLst>
                  <a:ext uri="{FF2B5EF4-FFF2-40B4-BE49-F238E27FC236}">
                    <a16:creationId xmlns:a16="http://schemas.microsoft.com/office/drawing/2014/main" id="{E86F209A-D1D7-42CD-8155-3D15EBF28AB2}"/>
                  </a:ext>
                </a:extLst>
              </p14:cNvPr>
              <p14:cNvContentPartPr/>
              <p14:nvPr/>
            </p14:nvContentPartPr>
            <p14:xfrm>
              <a:off x="10284053" y="1529547"/>
              <a:ext cx="194400" cy="308520"/>
            </p14:xfrm>
          </p:contentPart>
        </mc:Choice>
        <mc:Fallback>
          <p:pic>
            <p:nvPicPr>
              <p:cNvPr id="40" name="Freihand 39">
                <a:extLst>
                  <a:ext uri="{FF2B5EF4-FFF2-40B4-BE49-F238E27FC236}">
                    <a16:creationId xmlns:a16="http://schemas.microsoft.com/office/drawing/2014/main" id="{E86F209A-D1D7-42CD-8155-3D15EBF28AB2}"/>
                  </a:ext>
                </a:extLst>
              </p:cNvPr>
              <p:cNvPicPr/>
              <p:nvPr/>
            </p:nvPicPr>
            <p:blipFill>
              <a:blip r:embed="rId17"/>
              <a:stretch>
                <a:fillRect/>
              </a:stretch>
            </p:blipFill>
            <p:spPr>
              <a:xfrm>
                <a:off x="10279733" y="1525227"/>
                <a:ext cx="203040" cy="31716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41" name="Freihand 40">
                <a:extLst>
                  <a:ext uri="{FF2B5EF4-FFF2-40B4-BE49-F238E27FC236}">
                    <a16:creationId xmlns:a16="http://schemas.microsoft.com/office/drawing/2014/main" id="{B24F6665-3F89-4C4E-BE13-94504D2924A3}"/>
                  </a:ext>
                </a:extLst>
              </p14:cNvPr>
              <p14:cNvContentPartPr/>
              <p14:nvPr/>
            </p14:nvContentPartPr>
            <p14:xfrm>
              <a:off x="10486733" y="1467987"/>
              <a:ext cx="444960" cy="323280"/>
            </p14:xfrm>
          </p:contentPart>
        </mc:Choice>
        <mc:Fallback>
          <p:pic>
            <p:nvPicPr>
              <p:cNvPr id="41" name="Freihand 40">
                <a:extLst>
                  <a:ext uri="{FF2B5EF4-FFF2-40B4-BE49-F238E27FC236}">
                    <a16:creationId xmlns:a16="http://schemas.microsoft.com/office/drawing/2014/main" id="{B24F6665-3F89-4C4E-BE13-94504D2924A3}"/>
                  </a:ext>
                </a:extLst>
              </p:cNvPr>
              <p:cNvPicPr/>
              <p:nvPr/>
            </p:nvPicPr>
            <p:blipFill>
              <a:blip r:embed="rId19"/>
              <a:stretch>
                <a:fillRect/>
              </a:stretch>
            </p:blipFill>
            <p:spPr>
              <a:xfrm>
                <a:off x="10482413" y="1463667"/>
                <a:ext cx="453600" cy="33192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42" name="Freihand 41">
                <a:extLst>
                  <a:ext uri="{FF2B5EF4-FFF2-40B4-BE49-F238E27FC236}">
                    <a16:creationId xmlns:a16="http://schemas.microsoft.com/office/drawing/2014/main" id="{7E3BA380-82B7-4761-A6D8-899692E46583}"/>
                  </a:ext>
                </a:extLst>
              </p14:cNvPr>
              <p14:cNvContentPartPr/>
              <p14:nvPr/>
            </p14:nvContentPartPr>
            <p14:xfrm>
              <a:off x="10042853" y="1275747"/>
              <a:ext cx="1042560" cy="866880"/>
            </p14:xfrm>
          </p:contentPart>
        </mc:Choice>
        <mc:Fallback>
          <p:pic>
            <p:nvPicPr>
              <p:cNvPr id="42" name="Freihand 41">
                <a:extLst>
                  <a:ext uri="{FF2B5EF4-FFF2-40B4-BE49-F238E27FC236}">
                    <a16:creationId xmlns:a16="http://schemas.microsoft.com/office/drawing/2014/main" id="{7E3BA380-82B7-4761-A6D8-899692E46583}"/>
                  </a:ext>
                </a:extLst>
              </p:cNvPr>
              <p:cNvPicPr/>
              <p:nvPr/>
            </p:nvPicPr>
            <p:blipFill>
              <a:blip r:embed="rId21"/>
              <a:stretch>
                <a:fillRect/>
              </a:stretch>
            </p:blipFill>
            <p:spPr>
              <a:xfrm>
                <a:off x="10038533" y="1271427"/>
                <a:ext cx="1051200" cy="875520"/>
              </a:xfrm>
              <a:prstGeom prst="rect">
                <a:avLst/>
              </a:prstGeom>
            </p:spPr>
          </p:pic>
        </mc:Fallback>
      </mc:AlternateContent>
      <p:grpSp>
        <p:nvGrpSpPr>
          <p:cNvPr id="56" name="Gruppieren 55">
            <a:extLst>
              <a:ext uri="{FF2B5EF4-FFF2-40B4-BE49-F238E27FC236}">
                <a16:creationId xmlns:a16="http://schemas.microsoft.com/office/drawing/2014/main" id="{B2A2A4E8-B15E-4D97-B40E-748633415286}"/>
              </a:ext>
            </a:extLst>
          </p:cNvPr>
          <p:cNvGrpSpPr/>
          <p:nvPr/>
        </p:nvGrpSpPr>
        <p:grpSpPr>
          <a:xfrm>
            <a:off x="532013" y="866787"/>
            <a:ext cx="8995320" cy="5359680"/>
            <a:chOff x="532013" y="866787"/>
            <a:chExt cx="8995320" cy="5359680"/>
          </a:xfrm>
        </p:grpSpPr>
        <mc:AlternateContent xmlns:mc="http://schemas.openxmlformats.org/markup-compatibility/2006">
          <mc:Choice xmlns:p14="http://schemas.microsoft.com/office/powerpoint/2010/main" Requires="p14">
            <p:contentPart p14:bwMode="auto" r:id="rId22">
              <p14:nvContentPartPr>
                <p14:cNvPr id="45" name="Freihand 44">
                  <a:extLst>
                    <a:ext uri="{FF2B5EF4-FFF2-40B4-BE49-F238E27FC236}">
                      <a16:creationId xmlns:a16="http://schemas.microsoft.com/office/drawing/2014/main" id="{72EDEB89-5C84-4DE5-8A7C-650789F4E6C1}"/>
                    </a:ext>
                  </a:extLst>
                </p14:cNvPr>
                <p14:cNvContentPartPr/>
                <p14:nvPr/>
              </p14:nvContentPartPr>
              <p14:xfrm>
                <a:off x="998213" y="2943627"/>
                <a:ext cx="243000" cy="288000"/>
              </p14:xfrm>
            </p:contentPart>
          </mc:Choice>
          <mc:Fallback>
            <p:pic>
              <p:nvPicPr>
                <p:cNvPr id="45" name="Freihand 44">
                  <a:extLst>
                    <a:ext uri="{FF2B5EF4-FFF2-40B4-BE49-F238E27FC236}">
                      <a16:creationId xmlns:a16="http://schemas.microsoft.com/office/drawing/2014/main" id="{72EDEB89-5C84-4DE5-8A7C-650789F4E6C1}"/>
                    </a:ext>
                  </a:extLst>
                </p:cNvPr>
                <p:cNvPicPr/>
                <p:nvPr/>
              </p:nvPicPr>
              <p:blipFill>
                <a:blip r:embed="rId23"/>
                <a:stretch>
                  <a:fillRect/>
                </a:stretch>
              </p:blipFill>
              <p:spPr>
                <a:xfrm>
                  <a:off x="993893" y="2939307"/>
                  <a:ext cx="251640" cy="2966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2" name="Freihand 1">
                  <a:extLst>
                    <a:ext uri="{FF2B5EF4-FFF2-40B4-BE49-F238E27FC236}">
                      <a16:creationId xmlns:a16="http://schemas.microsoft.com/office/drawing/2014/main" id="{AE6FD739-42D8-40F2-BE5C-C626E6A3EFF8}"/>
                    </a:ext>
                  </a:extLst>
                </p14:cNvPr>
                <p14:cNvContentPartPr/>
                <p14:nvPr/>
              </p14:nvContentPartPr>
              <p14:xfrm>
                <a:off x="3120053" y="2140467"/>
                <a:ext cx="2193840" cy="1320480"/>
              </p14:xfrm>
            </p:contentPart>
          </mc:Choice>
          <mc:Fallback>
            <p:pic>
              <p:nvPicPr>
                <p:cNvPr id="2" name="Freihand 1">
                  <a:extLst>
                    <a:ext uri="{FF2B5EF4-FFF2-40B4-BE49-F238E27FC236}">
                      <a16:creationId xmlns:a16="http://schemas.microsoft.com/office/drawing/2014/main" id="{AE6FD739-42D8-40F2-BE5C-C626E6A3EFF8}"/>
                    </a:ext>
                  </a:extLst>
                </p:cNvPr>
                <p:cNvPicPr/>
                <p:nvPr/>
              </p:nvPicPr>
              <p:blipFill>
                <a:blip r:embed="rId25"/>
                <a:stretch>
                  <a:fillRect/>
                </a:stretch>
              </p:blipFill>
              <p:spPr>
                <a:xfrm>
                  <a:off x="3115733" y="2136147"/>
                  <a:ext cx="2202480" cy="132912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3" name="Freihand 2">
                  <a:extLst>
                    <a:ext uri="{FF2B5EF4-FFF2-40B4-BE49-F238E27FC236}">
                      <a16:creationId xmlns:a16="http://schemas.microsoft.com/office/drawing/2014/main" id="{3355AFFA-3147-4229-85B0-F9B08C33A7BD}"/>
                    </a:ext>
                  </a:extLst>
                </p14:cNvPr>
                <p14:cNvContentPartPr/>
                <p14:nvPr/>
              </p14:nvContentPartPr>
              <p14:xfrm>
                <a:off x="2197733" y="2613147"/>
                <a:ext cx="697680" cy="158400"/>
              </p14:xfrm>
            </p:contentPart>
          </mc:Choice>
          <mc:Fallback>
            <p:pic>
              <p:nvPicPr>
                <p:cNvPr id="3" name="Freihand 2">
                  <a:extLst>
                    <a:ext uri="{FF2B5EF4-FFF2-40B4-BE49-F238E27FC236}">
                      <a16:creationId xmlns:a16="http://schemas.microsoft.com/office/drawing/2014/main" id="{3355AFFA-3147-4229-85B0-F9B08C33A7BD}"/>
                    </a:ext>
                  </a:extLst>
                </p:cNvPr>
                <p:cNvPicPr/>
                <p:nvPr/>
              </p:nvPicPr>
              <p:blipFill>
                <a:blip r:embed="rId27"/>
                <a:stretch>
                  <a:fillRect/>
                </a:stretch>
              </p:blipFill>
              <p:spPr>
                <a:xfrm>
                  <a:off x="2193413" y="2608827"/>
                  <a:ext cx="706320" cy="16704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4" name="Freihand 3">
                  <a:extLst>
                    <a:ext uri="{FF2B5EF4-FFF2-40B4-BE49-F238E27FC236}">
                      <a16:creationId xmlns:a16="http://schemas.microsoft.com/office/drawing/2014/main" id="{E3F272C9-C250-4678-8C8F-F032B8E5C6C9}"/>
                    </a:ext>
                  </a:extLst>
                </p14:cNvPr>
                <p14:cNvContentPartPr/>
                <p14:nvPr/>
              </p14:nvContentPartPr>
              <p14:xfrm>
                <a:off x="2537213" y="2587227"/>
                <a:ext cx="389880" cy="483120"/>
              </p14:xfrm>
            </p:contentPart>
          </mc:Choice>
          <mc:Fallback>
            <p:pic>
              <p:nvPicPr>
                <p:cNvPr id="4" name="Freihand 3">
                  <a:extLst>
                    <a:ext uri="{FF2B5EF4-FFF2-40B4-BE49-F238E27FC236}">
                      <a16:creationId xmlns:a16="http://schemas.microsoft.com/office/drawing/2014/main" id="{E3F272C9-C250-4678-8C8F-F032B8E5C6C9}"/>
                    </a:ext>
                  </a:extLst>
                </p:cNvPr>
                <p:cNvPicPr/>
                <p:nvPr/>
              </p:nvPicPr>
              <p:blipFill>
                <a:blip r:embed="rId29"/>
                <a:stretch>
                  <a:fillRect/>
                </a:stretch>
              </p:blipFill>
              <p:spPr>
                <a:xfrm>
                  <a:off x="2532893" y="2582907"/>
                  <a:ext cx="398520" cy="49176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5" name="Freihand 4">
                  <a:extLst>
                    <a:ext uri="{FF2B5EF4-FFF2-40B4-BE49-F238E27FC236}">
                      <a16:creationId xmlns:a16="http://schemas.microsoft.com/office/drawing/2014/main" id="{48D30554-6081-4D2A-91C4-AD0A9AB401AB}"/>
                    </a:ext>
                  </a:extLst>
                </p14:cNvPr>
                <p14:cNvContentPartPr/>
                <p14:nvPr/>
              </p14:nvContentPartPr>
              <p14:xfrm>
                <a:off x="1103333" y="2400387"/>
                <a:ext cx="183600" cy="404280"/>
              </p14:xfrm>
            </p:contentPart>
          </mc:Choice>
          <mc:Fallback>
            <p:pic>
              <p:nvPicPr>
                <p:cNvPr id="5" name="Freihand 4">
                  <a:extLst>
                    <a:ext uri="{FF2B5EF4-FFF2-40B4-BE49-F238E27FC236}">
                      <a16:creationId xmlns:a16="http://schemas.microsoft.com/office/drawing/2014/main" id="{48D30554-6081-4D2A-91C4-AD0A9AB401AB}"/>
                    </a:ext>
                  </a:extLst>
                </p:cNvPr>
                <p:cNvPicPr/>
                <p:nvPr/>
              </p:nvPicPr>
              <p:blipFill>
                <a:blip r:embed="rId31"/>
                <a:stretch>
                  <a:fillRect/>
                </a:stretch>
              </p:blipFill>
              <p:spPr>
                <a:xfrm>
                  <a:off x="1099013" y="2396067"/>
                  <a:ext cx="192240" cy="41292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6" name="Freihand 5">
                  <a:extLst>
                    <a:ext uri="{FF2B5EF4-FFF2-40B4-BE49-F238E27FC236}">
                      <a16:creationId xmlns:a16="http://schemas.microsoft.com/office/drawing/2014/main" id="{F4654BCA-9263-4759-8CD4-75179DB0D2D3}"/>
                    </a:ext>
                  </a:extLst>
                </p14:cNvPr>
                <p14:cNvContentPartPr/>
                <p14:nvPr/>
              </p14:nvContentPartPr>
              <p14:xfrm>
                <a:off x="1305653" y="2369787"/>
                <a:ext cx="124200" cy="332280"/>
              </p14:xfrm>
            </p:contentPart>
          </mc:Choice>
          <mc:Fallback>
            <p:pic>
              <p:nvPicPr>
                <p:cNvPr id="6" name="Freihand 5">
                  <a:extLst>
                    <a:ext uri="{FF2B5EF4-FFF2-40B4-BE49-F238E27FC236}">
                      <a16:creationId xmlns:a16="http://schemas.microsoft.com/office/drawing/2014/main" id="{F4654BCA-9263-4759-8CD4-75179DB0D2D3}"/>
                    </a:ext>
                  </a:extLst>
                </p:cNvPr>
                <p:cNvPicPr/>
                <p:nvPr/>
              </p:nvPicPr>
              <p:blipFill>
                <a:blip r:embed="rId33"/>
                <a:stretch>
                  <a:fillRect/>
                </a:stretch>
              </p:blipFill>
              <p:spPr>
                <a:xfrm>
                  <a:off x="1301333" y="2365467"/>
                  <a:ext cx="132840" cy="3409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7" name="Freihand 6">
                  <a:extLst>
                    <a:ext uri="{FF2B5EF4-FFF2-40B4-BE49-F238E27FC236}">
                      <a16:creationId xmlns:a16="http://schemas.microsoft.com/office/drawing/2014/main" id="{06171780-B1B5-4862-865B-C064BE3BD328}"/>
                    </a:ext>
                  </a:extLst>
                </p14:cNvPr>
                <p14:cNvContentPartPr/>
                <p14:nvPr/>
              </p14:nvContentPartPr>
              <p14:xfrm>
                <a:off x="1442813" y="2268627"/>
                <a:ext cx="517320" cy="308880"/>
              </p14:xfrm>
            </p:contentPart>
          </mc:Choice>
          <mc:Fallback>
            <p:pic>
              <p:nvPicPr>
                <p:cNvPr id="7" name="Freihand 6">
                  <a:extLst>
                    <a:ext uri="{FF2B5EF4-FFF2-40B4-BE49-F238E27FC236}">
                      <a16:creationId xmlns:a16="http://schemas.microsoft.com/office/drawing/2014/main" id="{06171780-B1B5-4862-865B-C064BE3BD328}"/>
                    </a:ext>
                  </a:extLst>
                </p:cNvPr>
                <p:cNvPicPr/>
                <p:nvPr/>
              </p:nvPicPr>
              <p:blipFill>
                <a:blip r:embed="rId35"/>
                <a:stretch>
                  <a:fillRect/>
                </a:stretch>
              </p:blipFill>
              <p:spPr>
                <a:xfrm>
                  <a:off x="1438493" y="2264307"/>
                  <a:ext cx="525960" cy="31752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9" name="Freihand 8">
                  <a:extLst>
                    <a:ext uri="{FF2B5EF4-FFF2-40B4-BE49-F238E27FC236}">
                      <a16:creationId xmlns:a16="http://schemas.microsoft.com/office/drawing/2014/main" id="{5C7E4FFF-39D3-4DCB-AC5F-A8C0A845C46B}"/>
                    </a:ext>
                  </a:extLst>
                </p14:cNvPr>
                <p14:cNvContentPartPr/>
                <p14:nvPr/>
              </p14:nvContentPartPr>
              <p14:xfrm>
                <a:off x="4568693" y="866787"/>
                <a:ext cx="2616840" cy="966600"/>
              </p14:xfrm>
            </p:contentPart>
          </mc:Choice>
          <mc:Fallback>
            <p:pic>
              <p:nvPicPr>
                <p:cNvPr id="9" name="Freihand 8">
                  <a:extLst>
                    <a:ext uri="{FF2B5EF4-FFF2-40B4-BE49-F238E27FC236}">
                      <a16:creationId xmlns:a16="http://schemas.microsoft.com/office/drawing/2014/main" id="{5C7E4FFF-39D3-4DCB-AC5F-A8C0A845C46B}"/>
                    </a:ext>
                  </a:extLst>
                </p:cNvPr>
                <p:cNvPicPr/>
                <p:nvPr/>
              </p:nvPicPr>
              <p:blipFill>
                <a:blip r:embed="rId37"/>
                <a:stretch>
                  <a:fillRect/>
                </a:stretch>
              </p:blipFill>
              <p:spPr>
                <a:xfrm>
                  <a:off x="4564373" y="862467"/>
                  <a:ext cx="2625480" cy="97524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10" name="Freihand 9">
                  <a:extLst>
                    <a:ext uri="{FF2B5EF4-FFF2-40B4-BE49-F238E27FC236}">
                      <a16:creationId xmlns:a16="http://schemas.microsoft.com/office/drawing/2014/main" id="{26957AEA-0F24-48DE-9A7F-EBE59F36A09F}"/>
                    </a:ext>
                  </a:extLst>
                </p14:cNvPr>
                <p14:cNvContentPartPr/>
                <p14:nvPr/>
              </p14:nvContentPartPr>
              <p14:xfrm>
                <a:off x="6694133" y="2077467"/>
                <a:ext cx="2644920" cy="1202760"/>
              </p14:xfrm>
            </p:contentPart>
          </mc:Choice>
          <mc:Fallback>
            <p:pic>
              <p:nvPicPr>
                <p:cNvPr id="10" name="Freihand 9">
                  <a:extLst>
                    <a:ext uri="{FF2B5EF4-FFF2-40B4-BE49-F238E27FC236}">
                      <a16:creationId xmlns:a16="http://schemas.microsoft.com/office/drawing/2014/main" id="{26957AEA-0F24-48DE-9A7F-EBE59F36A09F}"/>
                    </a:ext>
                  </a:extLst>
                </p:cNvPr>
                <p:cNvPicPr/>
                <p:nvPr/>
              </p:nvPicPr>
              <p:blipFill>
                <a:blip r:embed="rId39"/>
                <a:stretch>
                  <a:fillRect/>
                </a:stretch>
              </p:blipFill>
              <p:spPr>
                <a:xfrm>
                  <a:off x="6689813" y="2073147"/>
                  <a:ext cx="2653560" cy="121140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12" name="Freihand 11">
                  <a:extLst>
                    <a:ext uri="{FF2B5EF4-FFF2-40B4-BE49-F238E27FC236}">
                      <a16:creationId xmlns:a16="http://schemas.microsoft.com/office/drawing/2014/main" id="{82DDB080-1515-4F2E-932C-BE1B8E419F0F}"/>
                    </a:ext>
                  </a:extLst>
                </p14:cNvPr>
                <p14:cNvContentPartPr/>
                <p14:nvPr/>
              </p14:nvContentPartPr>
              <p14:xfrm>
                <a:off x="7509173" y="3112467"/>
                <a:ext cx="361080" cy="358920"/>
              </p14:xfrm>
            </p:contentPart>
          </mc:Choice>
          <mc:Fallback>
            <p:pic>
              <p:nvPicPr>
                <p:cNvPr id="12" name="Freihand 11">
                  <a:extLst>
                    <a:ext uri="{FF2B5EF4-FFF2-40B4-BE49-F238E27FC236}">
                      <a16:creationId xmlns:a16="http://schemas.microsoft.com/office/drawing/2014/main" id="{82DDB080-1515-4F2E-932C-BE1B8E419F0F}"/>
                    </a:ext>
                  </a:extLst>
                </p:cNvPr>
                <p:cNvPicPr/>
                <p:nvPr/>
              </p:nvPicPr>
              <p:blipFill>
                <a:blip r:embed="rId41"/>
                <a:stretch>
                  <a:fillRect/>
                </a:stretch>
              </p:blipFill>
              <p:spPr>
                <a:xfrm>
                  <a:off x="7504853" y="3108147"/>
                  <a:ext cx="369720" cy="36756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13" name="Freihand 12">
                  <a:extLst>
                    <a:ext uri="{FF2B5EF4-FFF2-40B4-BE49-F238E27FC236}">
                      <a16:creationId xmlns:a16="http://schemas.microsoft.com/office/drawing/2014/main" id="{3C4F48A6-BDF5-49BE-BD49-C4FEE6DFB4B7}"/>
                    </a:ext>
                  </a:extLst>
                </p14:cNvPr>
                <p14:cNvContentPartPr/>
                <p14:nvPr/>
              </p14:nvContentPartPr>
              <p14:xfrm>
                <a:off x="7905893" y="3055947"/>
                <a:ext cx="44280" cy="495000"/>
              </p14:xfrm>
            </p:contentPart>
          </mc:Choice>
          <mc:Fallback>
            <p:pic>
              <p:nvPicPr>
                <p:cNvPr id="13" name="Freihand 12">
                  <a:extLst>
                    <a:ext uri="{FF2B5EF4-FFF2-40B4-BE49-F238E27FC236}">
                      <a16:creationId xmlns:a16="http://schemas.microsoft.com/office/drawing/2014/main" id="{3C4F48A6-BDF5-49BE-BD49-C4FEE6DFB4B7}"/>
                    </a:ext>
                  </a:extLst>
                </p:cNvPr>
                <p:cNvPicPr/>
                <p:nvPr/>
              </p:nvPicPr>
              <p:blipFill>
                <a:blip r:embed="rId43"/>
                <a:stretch>
                  <a:fillRect/>
                </a:stretch>
              </p:blipFill>
              <p:spPr>
                <a:xfrm>
                  <a:off x="7901573" y="3051627"/>
                  <a:ext cx="52920" cy="50364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14" name="Freihand 13">
                  <a:extLst>
                    <a:ext uri="{FF2B5EF4-FFF2-40B4-BE49-F238E27FC236}">
                      <a16:creationId xmlns:a16="http://schemas.microsoft.com/office/drawing/2014/main" id="{5887EBDD-BAE6-476C-A42E-A0607CCD6FD0}"/>
                    </a:ext>
                  </a:extLst>
                </p14:cNvPr>
                <p14:cNvContentPartPr/>
                <p14:nvPr/>
              </p14:nvContentPartPr>
              <p14:xfrm>
                <a:off x="7805453" y="3306867"/>
                <a:ext cx="348840" cy="327960"/>
              </p14:xfrm>
            </p:contentPart>
          </mc:Choice>
          <mc:Fallback>
            <p:pic>
              <p:nvPicPr>
                <p:cNvPr id="14" name="Freihand 13">
                  <a:extLst>
                    <a:ext uri="{FF2B5EF4-FFF2-40B4-BE49-F238E27FC236}">
                      <a16:creationId xmlns:a16="http://schemas.microsoft.com/office/drawing/2014/main" id="{5887EBDD-BAE6-476C-A42E-A0607CCD6FD0}"/>
                    </a:ext>
                  </a:extLst>
                </p:cNvPr>
                <p:cNvPicPr/>
                <p:nvPr/>
              </p:nvPicPr>
              <p:blipFill>
                <a:blip r:embed="rId45"/>
                <a:stretch>
                  <a:fillRect/>
                </a:stretch>
              </p:blipFill>
              <p:spPr>
                <a:xfrm>
                  <a:off x="7801133" y="3302547"/>
                  <a:ext cx="357480" cy="33660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16" name="Freihand 15">
                  <a:extLst>
                    <a:ext uri="{FF2B5EF4-FFF2-40B4-BE49-F238E27FC236}">
                      <a16:creationId xmlns:a16="http://schemas.microsoft.com/office/drawing/2014/main" id="{970DCF7F-710D-48CC-9EB2-D1D7D325D764}"/>
                    </a:ext>
                  </a:extLst>
                </p14:cNvPr>
                <p14:cNvContentPartPr/>
                <p14:nvPr/>
              </p14:nvContentPartPr>
              <p14:xfrm>
                <a:off x="6662093" y="3674787"/>
                <a:ext cx="1251720" cy="1793880"/>
              </p14:xfrm>
            </p:contentPart>
          </mc:Choice>
          <mc:Fallback>
            <p:pic>
              <p:nvPicPr>
                <p:cNvPr id="16" name="Freihand 15">
                  <a:extLst>
                    <a:ext uri="{FF2B5EF4-FFF2-40B4-BE49-F238E27FC236}">
                      <a16:creationId xmlns:a16="http://schemas.microsoft.com/office/drawing/2014/main" id="{970DCF7F-710D-48CC-9EB2-D1D7D325D764}"/>
                    </a:ext>
                  </a:extLst>
                </p:cNvPr>
                <p:cNvPicPr/>
                <p:nvPr/>
              </p:nvPicPr>
              <p:blipFill>
                <a:blip r:embed="rId47"/>
                <a:stretch>
                  <a:fillRect/>
                </a:stretch>
              </p:blipFill>
              <p:spPr>
                <a:xfrm>
                  <a:off x="6657773" y="3670467"/>
                  <a:ext cx="1260360" cy="180252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17" name="Freihand 16">
                  <a:extLst>
                    <a:ext uri="{FF2B5EF4-FFF2-40B4-BE49-F238E27FC236}">
                      <a16:creationId xmlns:a16="http://schemas.microsoft.com/office/drawing/2014/main" id="{DC19F942-BB52-430B-9360-2BB7BBA37817}"/>
                    </a:ext>
                  </a:extLst>
                </p14:cNvPr>
                <p14:cNvContentPartPr/>
                <p14:nvPr/>
              </p14:nvContentPartPr>
              <p14:xfrm>
                <a:off x="4930133" y="4855587"/>
                <a:ext cx="2429640" cy="1370880"/>
              </p14:xfrm>
            </p:contentPart>
          </mc:Choice>
          <mc:Fallback>
            <p:pic>
              <p:nvPicPr>
                <p:cNvPr id="17" name="Freihand 16">
                  <a:extLst>
                    <a:ext uri="{FF2B5EF4-FFF2-40B4-BE49-F238E27FC236}">
                      <a16:creationId xmlns:a16="http://schemas.microsoft.com/office/drawing/2014/main" id="{DC19F942-BB52-430B-9360-2BB7BBA37817}"/>
                    </a:ext>
                  </a:extLst>
                </p:cNvPr>
                <p:cNvPicPr/>
                <p:nvPr/>
              </p:nvPicPr>
              <p:blipFill>
                <a:blip r:embed="rId49"/>
                <a:stretch>
                  <a:fillRect/>
                </a:stretch>
              </p:blipFill>
              <p:spPr>
                <a:xfrm>
                  <a:off x="4925813" y="4851267"/>
                  <a:ext cx="2438280" cy="137952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19" name="Freihand 18">
                  <a:extLst>
                    <a:ext uri="{FF2B5EF4-FFF2-40B4-BE49-F238E27FC236}">
                      <a16:creationId xmlns:a16="http://schemas.microsoft.com/office/drawing/2014/main" id="{E6133F8B-D25D-42EE-BE00-2C036D615587}"/>
                    </a:ext>
                  </a:extLst>
                </p14:cNvPr>
                <p14:cNvContentPartPr/>
                <p14:nvPr/>
              </p14:nvContentPartPr>
              <p14:xfrm>
                <a:off x="2230133" y="4469307"/>
                <a:ext cx="2560320" cy="1639800"/>
              </p14:xfrm>
            </p:contentPart>
          </mc:Choice>
          <mc:Fallback>
            <p:pic>
              <p:nvPicPr>
                <p:cNvPr id="19" name="Freihand 18">
                  <a:extLst>
                    <a:ext uri="{FF2B5EF4-FFF2-40B4-BE49-F238E27FC236}">
                      <a16:creationId xmlns:a16="http://schemas.microsoft.com/office/drawing/2014/main" id="{E6133F8B-D25D-42EE-BE00-2C036D615587}"/>
                    </a:ext>
                  </a:extLst>
                </p:cNvPr>
                <p:cNvPicPr/>
                <p:nvPr/>
              </p:nvPicPr>
              <p:blipFill>
                <a:blip r:embed="rId51"/>
                <a:stretch>
                  <a:fillRect/>
                </a:stretch>
              </p:blipFill>
              <p:spPr>
                <a:xfrm>
                  <a:off x="2225813" y="4464987"/>
                  <a:ext cx="2568960" cy="164844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21" name="Freihand 20">
                  <a:extLst>
                    <a:ext uri="{FF2B5EF4-FFF2-40B4-BE49-F238E27FC236}">
                      <a16:creationId xmlns:a16="http://schemas.microsoft.com/office/drawing/2014/main" id="{5F0B95B6-8010-4916-98E3-B06E4C6E5D3C}"/>
                    </a:ext>
                  </a:extLst>
                </p14:cNvPr>
                <p14:cNvContentPartPr/>
                <p14:nvPr/>
              </p14:nvContentPartPr>
              <p14:xfrm>
                <a:off x="4039853" y="3086187"/>
                <a:ext cx="1109880" cy="2037240"/>
              </p14:xfrm>
            </p:contentPart>
          </mc:Choice>
          <mc:Fallback>
            <p:pic>
              <p:nvPicPr>
                <p:cNvPr id="21" name="Freihand 20">
                  <a:extLst>
                    <a:ext uri="{FF2B5EF4-FFF2-40B4-BE49-F238E27FC236}">
                      <a16:creationId xmlns:a16="http://schemas.microsoft.com/office/drawing/2014/main" id="{5F0B95B6-8010-4916-98E3-B06E4C6E5D3C}"/>
                    </a:ext>
                  </a:extLst>
                </p:cNvPr>
                <p:cNvPicPr/>
                <p:nvPr/>
              </p:nvPicPr>
              <p:blipFill>
                <a:blip r:embed="rId53"/>
                <a:stretch>
                  <a:fillRect/>
                </a:stretch>
              </p:blipFill>
              <p:spPr>
                <a:xfrm>
                  <a:off x="4035533" y="3081867"/>
                  <a:ext cx="1118520" cy="204588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22" name="Freihand 21">
                  <a:extLst>
                    <a:ext uri="{FF2B5EF4-FFF2-40B4-BE49-F238E27FC236}">
                      <a16:creationId xmlns:a16="http://schemas.microsoft.com/office/drawing/2014/main" id="{09112BEF-B424-415B-8A85-3914597691F4}"/>
                    </a:ext>
                  </a:extLst>
                </p14:cNvPr>
                <p14:cNvContentPartPr/>
                <p14:nvPr/>
              </p14:nvContentPartPr>
              <p14:xfrm>
                <a:off x="3944453" y="2840667"/>
                <a:ext cx="414720" cy="500400"/>
              </p14:xfrm>
            </p:contentPart>
          </mc:Choice>
          <mc:Fallback>
            <p:pic>
              <p:nvPicPr>
                <p:cNvPr id="22" name="Freihand 21">
                  <a:extLst>
                    <a:ext uri="{FF2B5EF4-FFF2-40B4-BE49-F238E27FC236}">
                      <a16:creationId xmlns:a16="http://schemas.microsoft.com/office/drawing/2014/main" id="{09112BEF-B424-415B-8A85-3914597691F4}"/>
                    </a:ext>
                  </a:extLst>
                </p:cNvPr>
                <p:cNvPicPr/>
                <p:nvPr/>
              </p:nvPicPr>
              <p:blipFill>
                <a:blip r:embed="rId55"/>
                <a:stretch>
                  <a:fillRect/>
                </a:stretch>
              </p:blipFill>
              <p:spPr>
                <a:xfrm>
                  <a:off x="3940133" y="2836347"/>
                  <a:ext cx="423360" cy="50904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24" name="Freihand 23">
                  <a:extLst>
                    <a:ext uri="{FF2B5EF4-FFF2-40B4-BE49-F238E27FC236}">
                      <a16:creationId xmlns:a16="http://schemas.microsoft.com/office/drawing/2014/main" id="{E0FB7916-EB9F-47C2-A023-97155B3994DA}"/>
                    </a:ext>
                  </a:extLst>
                </p14:cNvPr>
                <p14:cNvContentPartPr/>
                <p14:nvPr/>
              </p14:nvContentPartPr>
              <p14:xfrm>
                <a:off x="4194293" y="3082947"/>
                <a:ext cx="1686600" cy="780840"/>
              </p14:xfrm>
            </p:contentPart>
          </mc:Choice>
          <mc:Fallback>
            <p:pic>
              <p:nvPicPr>
                <p:cNvPr id="24" name="Freihand 23">
                  <a:extLst>
                    <a:ext uri="{FF2B5EF4-FFF2-40B4-BE49-F238E27FC236}">
                      <a16:creationId xmlns:a16="http://schemas.microsoft.com/office/drawing/2014/main" id="{E0FB7916-EB9F-47C2-A023-97155B3994DA}"/>
                    </a:ext>
                  </a:extLst>
                </p:cNvPr>
                <p:cNvPicPr/>
                <p:nvPr/>
              </p:nvPicPr>
              <p:blipFill>
                <a:blip r:embed="rId57"/>
                <a:stretch>
                  <a:fillRect/>
                </a:stretch>
              </p:blipFill>
              <p:spPr>
                <a:xfrm>
                  <a:off x="4189973" y="3078627"/>
                  <a:ext cx="1695240" cy="78948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25" name="Freihand 24">
                  <a:extLst>
                    <a:ext uri="{FF2B5EF4-FFF2-40B4-BE49-F238E27FC236}">
                      <a16:creationId xmlns:a16="http://schemas.microsoft.com/office/drawing/2014/main" id="{E990408F-3523-4411-871C-B32C4487F431}"/>
                    </a:ext>
                  </a:extLst>
                </p14:cNvPr>
                <p14:cNvContentPartPr/>
                <p14:nvPr/>
              </p14:nvContentPartPr>
              <p14:xfrm>
                <a:off x="4081973" y="2992227"/>
                <a:ext cx="407880" cy="441720"/>
              </p14:xfrm>
            </p:contentPart>
          </mc:Choice>
          <mc:Fallback>
            <p:pic>
              <p:nvPicPr>
                <p:cNvPr id="25" name="Freihand 24">
                  <a:extLst>
                    <a:ext uri="{FF2B5EF4-FFF2-40B4-BE49-F238E27FC236}">
                      <a16:creationId xmlns:a16="http://schemas.microsoft.com/office/drawing/2014/main" id="{E990408F-3523-4411-871C-B32C4487F431}"/>
                    </a:ext>
                  </a:extLst>
                </p:cNvPr>
                <p:cNvPicPr/>
                <p:nvPr/>
              </p:nvPicPr>
              <p:blipFill>
                <a:blip r:embed="rId59"/>
                <a:stretch>
                  <a:fillRect/>
                </a:stretch>
              </p:blipFill>
              <p:spPr>
                <a:xfrm>
                  <a:off x="4077653" y="2987907"/>
                  <a:ext cx="416520" cy="45036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27" name="Freihand 26">
                  <a:extLst>
                    <a:ext uri="{FF2B5EF4-FFF2-40B4-BE49-F238E27FC236}">
                      <a16:creationId xmlns:a16="http://schemas.microsoft.com/office/drawing/2014/main" id="{272602BE-636C-4BBD-8503-06C05754F81F}"/>
                    </a:ext>
                  </a:extLst>
                </p14:cNvPr>
                <p14:cNvContentPartPr/>
                <p14:nvPr/>
              </p14:nvContentPartPr>
              <p14:xfrm>
                <a:off x="3761213" y="1149747"/>
                <a:ext cx="4403160" cy="4263120"/>
              </p14:xfrm>
            </p:contentPart>
          </mc:Choice>
          <mc:Fallback>
            <p:pic>
              <p:nvPicPr>
                <p:cNvPr id="27" name="Freihand 26">
                  <a:extLst>
                    <a:ext uri="{FF2B5EF4-FFF2-40B4-BE49-F238E27FC236}">
                      <a16:creationId xmlns:a16="http://schemas.microsoft.com/office/drawing/2014/main" id="{272602BE-636C-4BBD-8503-06C05754F81F}"/>
                    </a:ext>
                  </a:extLst>
                </p:cNvPr>
                <p:cNvPicPr/>
                <p:nvPr/>
              </p:nvPicPr>
              <p:blipFill>
                <a:blip r:embed="rId61"/>
                <a:stretch>
                  <a:fillRect/>
                </a:stretch>
              </p:blipFill>
              <p:spPr>
                <a:xfrm>
                  <a:off x="3756893" y="1145427"/>
                  <a:ext cx="4411800" cy="427176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28" name="Freihand 27">
                  <a:extLst>
                    <a:ext uri="{FF2B5EF4-FFF2-40B4-BE49-F238E27FC236}">
                      <a16:creationId xmlns:a16="http://schemas.microsoft.com/office/drawing/2014/main" id="{023B7D3D-FDA1-47FE-8026-432B23981A21}"/>
                    </a:ext>
                  </a:extLst>
                </p14:cNvPr>
                <p14:cNvContentPartPr/>
                <p14:nvPr/>
              </p14:nvContentPartPr>
              <p14:xfrm>
                <a:off x="3842573" y="1612707"/>
                <a:ext cx="1043640" cy="653400"/>
              </p14:xfrm>
            </p:contentPart>
          </mc:Choice>
          <mc:Fallback>
            <p:pic>
              <p:nvPicPr>
                <p:cNvPr id="28" name="Freihand 27">
                  <a:extLst>
                    <a:ext uri="{FF2B5EF4-FFF2-40B4-BE49-F238E27FC236}">
                      <a16:creationId xmlns:a16="http://schemas.microsoft.com/office/drawing/2014/main" id="{023B7D3D-FDA1-47FE-8026-432B23981A21}"/>
                    </a:ext>
                  </a:extLst>
                </p:cNvPr>
                <p:cNvPicPr/>
                <p:nvPr/>
              </p:nvPicPr>
              <p:blipFill>
                <a:blip r:embed="rId63"/>
                <a:stretch>
                  <a:fillRect/>
                </a:stretch>
              </p:blipFill>
              <p:spPr>
                <a:xfrm>
                  <a:off x="3838253" y="1608387"/>
                  <a:ext cx="1052280" cy="66204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0" name="Freihand 29">
                  <a:extLst>
                    <a:ext uri="{FF2B5EF4-FFF2-40B4-BE49-F238E27FC236}">
                      <a16:creationId xmlns:a16="http://schemas.microsoft.com/office/drawing/2014/main" id="{D2829B50-6995-4AAB-BC94-5C247BF86D0E}"/>
                    </a:ext>
                  </a:extLst>
                </p14:cNvPr>
                <p14:cNvContentPartPr/>
                <p14:nvPr/>
              </p14:nvContentPartPr>
              <p14:xfrm>
                <a:off x="532013" y="1532067"/>
                <a:ext cx="1884960" cy="1978200"/>
              </p14:xfrm>
            </p:contentPart>
          </mc:Choice>
          <mc:Fallback>
            <p:pic>
              <p:nvPicPr>
                <p:cNvPr id="30" name="Freihand 29">
                  <a:extLst>
                    <a:ext uri="{FF2B5EF4-FFF2-40B4-BE49-F238E27FC236}">
                      <a16:creationId xmlns:a16="http://schemas.microsoft.com/office/drawing/2014/main" id="{D2829B50-6995-4AAB-BC94-5C247BF86D0E}"/>
                    </a:ext>
                  </a:extLst>
                </p:cNvPr>
                <p:cNvPicPr/>
                <p:nvPr/>
              </p:nvPicPr>
              <p:blipFill>
                <a:blip r:embed="rId65"/>
                <a:stretch>
                  <a:fillRect/>
                </a:stretch>
              </p:blipFill>
              <p:spPr>
                <a:xfrm>
                  <a:off x="527693" y="1527747"/>
                  <a:ext cx="1893600" cy="198684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32" name="Freihand 31">
                  <a:extLst>
                    <a:ext uri="{FF2B5EF4-FFF2-40B4-BE49-F238E27FC236}">
                      <a16:creationId xmlns:a16="http://schemas.microsoft.com/office/drawing/2014/main" id="{5C232D36-D053-4F1A-B588-47D6C23FDCC9}"/>
                    </a:ext>
                  </a:extLst>
                </p14:cNvPr>
                <p14:cNvContentPartPr/>
                <p14:nvPr/>
              </p14:nvContentPartPr>
              <p14:xfrm>
                <a:off x="9004253" y="1658427"/>
                <a:ext cx="523080" cy="523080"/>
              </p14:xfrm>
            </p:contentPart>
          </mc:Choice>
          <mc:Fallback>
            <p:pic>
              <p:nvPicPr>
                <p:cNvPr id="32" name="Freihand 31">
                  <a:extLst>
                    <a:ext uri="{FF2B5EF4-FFF2-40B4-BE49-F238E27FC236}">
                      <a16:creationId xmlns:a16="http://schemas.microsoft.com/office/drawing/2014/main" id="{5C232D36-D053-4F1A-B588-47D6C23FDCC9}"/>
                    </a:ext>
                  </a:extLst>
                </p:cNvPr>
                <p:cNvPicPr/>
                <p:nvPr/>
              </p:nvPicPr>
              <p:blipFill>
                <a:blip r:embed="rId67"/>
                <a:stretch>
                  <a:fillRect/>
                </a:stretch>
              </p:blipFill>
              <p:spPr>
                <a:xfrm>
                  <a:off x="8999933" y="1654107"/>
                  <a:ext cx="531720" cy="53172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33" name="Freihand 32">
                  <a:extLst>
                    <a:ext uri="{FF2B5EF4-FFF2-40B4-BE49-F238E27FC236}">
                      <a16:creationId xmlns:a16="http://schemas.microsoft.com/office/drawing/2014/main" id="{5EF455B0-0911-41C4-A3F5-D2C620EA01A1}"/>
                    </a:ext>
                  </a:extLst>
                </p14:cNvPr>
                <p14:cNvContentPartPr/>
                <p14:nvPr/>
              </p14:nvContentPartPr>
              <p14:xfrm>
                <a:off x="8860253" y="1827987"/>
                <a:ext cx="582840" cy="518400"/>
              </p14:xfrm>
            </p:contentPart>
          </mc:Choice>
          <mc:Fallback>
            <p:pic>
              <p:nvPicPr>
                <p:cNvPr id="33" name="Freihand 32">
                  <a:extLst>
                    <a:ext uri="{FF2B5EF4-FFF2-40B4-BE49-F238E27FC236}">
                      <a16:creationId xmlns:a16="http://schemas.microsoft.com/office/drawing/2014/main" id="{5EF455B0-0911-41C4-A3F5-D2C620EA01A1}"/>
                    </a:ext>
                  </a:extLst>
                </p:cNvPr>
                <p:cNvPicPr/>
                <p:nvPr/>
              </p:nvPicPr>
              <p:blipFill>
                <a:blip r:embed="rId69"/>
                <a:stretch>
                  <a:fillRect/>
                </a:stretch>
              </p:blipFill>
              <p:spPr>
                <a:xfrm>
                  <a:off x="8855933" y="1823667"/>
                  <a:ext cx="591480" cy="52704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6" name="Freihand 45">
                  <a:extLst>
                    <a:ext uri="{FF2B5EF4-FFF2-40B4-BE49-F238E27FC236}">
                      <a16:creationId xmlns:a16="http://schemas.microsoft.com/office/drawing/2014/main" id="{F9A4A734-0B7E-44E0-86A3-A20196BB2920}"/>
                    </a:ext>
                  </a:extLst>
                </p14:cNvPr>
                <p14:cNvContentPartPr/>
                <p14:nvPr/>
              </p14:nvContentPartPr>
              <p14:xfrm>
                <a:off x="1325453" y="2851107"/>
                <a:ext cx="141120" cy="221760"/>
              </p14:xfrm>
            </p:contentPart>
          </mc:Choice>
          <mc:Fallback>
            <p:pic>
              <p:nvPicPr>
                <p:cNvPr id="46" name="Freihand 45">
                  <a:extLst>
                    <a:ext uri="{FF2B5EF4-FFF2-40B4-BE49-F238E27FC236}">
                      <a16:creationId xmlns:a16="http://schemas.microsoft.com/office/drawing/2014/main" id="{F9A4A734-0B7E-44E0-86A3-A20196BB2920}"/>
                    </a:ext>
                  </a:extLst>
                </p:cNvPr>
                <p:cNvPicPr/>
                <p:nvPr/>
              </p:nvPicPr>
              <p:blipFill>
                <a:blip r:embed="rId71"/>
                <a:stretch>
                  <a:fillRect/>
                </a:stretch>
              </p:blipFill>
              <p:spPr>
                <a:xfrm>
                  <a:off x="1321133" y="2846787"/>
                  <a:ext cx="149760" cy="23040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7" name="Freihand 46">
                  <a:extLst>
                    <a:ext uri="{FF2B5EF4-FFF2-40B4-BE49-F238E27FC236}">
                      <a16:creationId xmlns:a16="http://schemas.microsoft.com/office/drawing/2014/main" id="{6A8FE1F0-C20D-4526-A866-8ACCA6EA5F17}"/>
                    </a:ext>
                  </a:extLst>
                </p14:cNvPr>
                <p14:cNvContentPartPr/>
                <p14:nvPr/>
              </p14:nvContentPartPr>
              <p14:xfrm>
                <a:off x="1491053" y="2812587"/>
                <a:ext cx="77400" cy="155520"/>
              </p14:xfrm>
            </p:contentPart>
          </mc:Choice>
          <mc:Fallback>
            <p:pic>
              <p:nvPicPr>
                <p:cNvPr id="47" name="Freihand 46">
                  <a:extLst>
                    <a:ext uri="{FF2B5EF4-FFF2-40B4-BE49-F238E27FC236}">
                      <a16:creationId xmlns:a16="http://schemas.microsoft.com/office/drawing/2014/main" id="{6A8FE1F0-C20D-4526-A866-8ACCA6EA5F17}"/>
                    </a:ext>
                  </a:extLst>
                </p:cNvPr>
                <p:cNvPicPr/>
                <p:nvPr/>
              </p:nvPicPr>
              <p:blipFill>
                <a:blip r:embed="rId73"/>
                <a:stretch>
                  <a:fillRect/>
                </a:stretch>
              </p:blipFill>
              <p:spPr>
                <a:xfrm>
                  <a:off x="1486733" y="2808267"/>
                  <a:ext cx="86040" cy="16416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8" name="Freihand 47">
                  <a:extLst>
                    <a:ext uri="{FF2B5EF4-FFF2-40B4-BE49-F238E27FC236}">
                      <a16:creationId xmlns:a16="http://schemas.microsoft.com/office/drawing/2014/main" id="{33404EA0-B4CF-4946-9AFE-C1CBD36C2834}"/>
                    </a:ext>
                  </a:extLst>
                </p14:cNvPr>
                <p14:cNvContentPartPr/>
                <p14:nvPr/>
              </p14:nvContentPartPr>
              <p14:xfrm>
                <a:off x="1555133" y="2635827"/>
                <a:ext cx="133200" cy="226800"/>
              </p14:xfrm>
            </p:contentPart>
          </mc:Choice>
          <mc:Fallback>
            <p:pic>
              <p:nvPicPr>
                <p:cNvPr id="48" name="Freihand 47">
                  <a:extLst>
                    <a:ext uri="{FF2B5EF4-FFF2-40B4-BE49-F238E27FC236}">
                      <a16:creationId xmlns:a16="http://schemas.microsoft.com/office/drawing/2014/main" id="{33404EA0-B4CF-4946-9AFE-C1CBD36C2834}"/>
                    </a:ext>
                  </a:extLst>
                </p:cNvPr>
                <p:cNvPicPr/>
                <p:nvPr/>
              </p:nvPicPr>
              <p:blipFill>
                <a:blip r:embed="rId75"/>
                <a:stretch>
                  <a:fillRect/>
                </a:stretch>
              </p:blipFill>
              <p:spPr>
                <a:xfrm>
                  <a:off x="1550813" y="2631507"/>
                  <a:ext cx="141840" cy="23544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9" name="Freihand 48">
                  <a:extLst>
                    <a:ext uri="{FF2B5EF4-FFF2-40B4-BE49-F238E27FC236}">
                      <a16:creationId xmlns:a16="http://schemas.microsoft.com/office/drawing/2014/main" id="{49DF0521-8F8E-47D7-9738-8B2CB21C2AF6}"/>
                    </a:ext>
                  </a:extLst>
                </p14:cNvPr>
                <p14:cNvContentPartPr/>
                <p14:nvPr/>
              </p14:nvContentPartPr>
              <p14:xfrm>
                <a:off x="1658453" y="2575347"/>
                <a:ext cx="131040" cy="263520"/>
              </p14:xfrm>
            </p:contentPart>
          </mc:Choice>
          <mc:Fallback>
            <p:pic>
              <p:nvPicPr>
                <p:cNvPr id="49" name="Freihand 48">
                  <a:extLst>
                    <a:ext uri="{FF2B5EF4-FFF2-40B4-BE49-F238E27FC236}">
                      <a16:creationId xmlns:a16="http://schemas.microsoft.com/office/drawing/2014/main" id="{49DF0521-8F8E-47D7-9738-8B2CB21C2AF6}"/>
                    </a:ext>
                  </a:extLst>
                </p:cNvPr>
                <p:cNvPicPr/>
                <p:nvPr/>
              </p:nvPicPr>
              <p:blipFill>
                <a:blip r:embed="rId77"/>
                <a:stretch>
                  <a:fillRect/>
                </a:stretch>
              </p:blipFill>
              <p:spPr>
                <a:xfrm>
                  <a:off x="1654133" y="2571027"/>
                  <a:ext cx="139680" cy="27216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50" name="Freihand 49">
                  <a:extLst>
                    <a:ext uri="{FF2B5EF4-FFF2-40B4-BE49-F238E27FC236}">
                      <a16:creationId xmlns:a16="http://schemas.microsoft.com/office/drawing/2014/main" id="{D279DDEB-C988-40DC-A5AB-C9DFB0533E6E}"/>
                    </a:ext>
                  </a:extLst>
                </p14:cNvPr>
                <p14:cNvContentPartPr/>
                <p14:nvPr/>
              </p14:nvContentPartPr>
              <p14:xfrm>
                <a:off x="1786613" y="2620347"/>
                <a:ext cx="60480" cy="140760"/>
              </p14:xfrm>
            </p:contentPart>
          </mc:Choice>
          <mc:Fallback>
            <p:pic>
              <p:nvPicPr>
                <p:cNvPr id="50" name="Freihand 49">
                  <a:extLst>
                    <a:ext uri="{FF2B5EF4-FFF2-40B4-BE49-F238E27FC236}">
                      <a16:creationId xmlns:a16="http://schemas.microsoft.com/office/drawing/2014/main" id="{D279DDEB-C988-40DC-A5AB-C9DFB0533E6E}"/>
                    </a:ext>
                  </a:extLst>
                </p:cNvPr>
                <p:cNvPicPr/>
                <p:nvPr/>
              </p:nvPicPr>
              <p:blipFill>
                <a:blip r:embed="rId79"/>
                <a:stretch>
                  <a:fillRect/>
                </a:stretch>
              </p:blipFill>
              <p:spPr>
                <a:xfrm>
                  <a:off x="1782293" y="2616027"/>
                  <a:ext cx="6912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51" name="Freihand 50">
                  <a:extLst>
                    <a:ext uri="{FF2B5EF4-FFF2-40B4-BE49-F238E27FC236}">
                      <a16:creationId xmlns:a16="http://schemas.microsoft.com/office/drawing/2014/main" id="{ACEFB2DA-9491-4EB4-8A9B-C9ED583C2227}"/>
                    </a:ext>
                  </a:extLst>
                </p14:cNvPr>
                <p14:cNvContentPartPr/>
                <p14:nvPr/>
              </p14:nvContentPartPr>
              <p14:xfrm>
                <a:off x="1834853" y="2546187"/>
                <a:ext cx="104760" cy="147600"/>
              </p14:xfrm>
            </p:contentPart>
          </mc:Choice>
          <mc:Fallback>
            <p:pic>
              <p:nvPicPr>
                <p:cNvPr id="51" name="Freihand 50">
                  <a:extLst>
                    <a:ext uri="{FF2B5EF4-FFF2-40B4-BE49-F238E27FC236}">
                      <a16:creationId xmlns:a16="http://schemas.microsoft.com/office/drawing/2014/main" id="{ACEFB2DA-9491-4EB4-8A9B-C9ED583C2227}"/>
                    </a:ext>
                  </a:extLst>
                </p:cNvPr>
                <p:cNvPicPr/>
                <p:nvPr/>
              </p:nvPicPr>
              <p:blipFill>
                <a:blip r:embed="rId81"/>
                <a:stretch>
                  <a:fillRect/>
                </a:stretch>
              </p:blipFill>
              <p:spPr>
                <a:xfrm>
                  <a:off x="1830533" y="2541867"/>
                  <a:ext cx="113400" cy="15624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52" name="Freihand 51">
                  <a:extLst>
                    <a:ext uri="{FF2B5EF4-FFF2-40B4-BE49-F238E27FC236}">
                      <a16:creationId xmlns:a16="http://schemas.microsoft.com/office/drawing/2014/main" id="{38DD340E-4745-4A33-BF14-95DB1AFF54C0}"/>
                    </a:ext>
                  </a:extLst>
                </p14:cNvPr>
                <p14:cNvContentPartPr/>
                <p14:nvPr/>
              </p14:nvContentPartPr>
              <p14:xfrm>
                <a:off x="1911173" y="2453667"/>
                <a:ext cx="101880" cy="167400"/>
              </p14:xfrm>
            </p:contentPart>
          </mc:Choice>
          <mc:Fallback>
            <p:pic>
              <p:nvPicPr>
                <p:cNvPr id="52" name="Freihand 51">
                  <a:extLst>
                    <a:ext uri="{FF2B5EF4-FFF2-40B4-BE49-F238E27FC236}">
                      <a16:creationId xmlns:a16="http://schemas.microsoft.com/office/drawing/2014/main" id="{38DD340E-4745-4A33-BF14-95DB1AFF54C0}"/>
                    </a:ext>
                  </a:extLst>
                </p:cNvPr>
                <p:cNvPicPr/>
                <p:nvPr/>
              </p:nvPicPr>
              <p:blipFill>
                <a:blip r:embed="rId83"/>
                <a:stretch>
                  <a:fillRect/>
                </a:stretch>
              </p:blipFill>
              <p:spPr>
                <a:xfrm>
                  <a:off x="1906853" y="2449347"/>
                  <a:ext cx="11052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53" name="Freihand 52">
                  <a:extLst>
                    <a:ext uri="{FF2B5EF4-FFF2-40B4-BE49-F238E27FC236}">
                      <a16:creationId xmlns:a16="http://schemas.microsoft.com/office/drawing/2014/main" id="{4213366A-E9B8-47BB-A768-4400AD491257}"/>
                    </a:ext>
                  </a:extLst>
                </p14:cNvPr>
                <p14:cNvContentPartPr/>
                <p14:nvPr/>
              </p14:nvContentPartPr>
              <p14:xfrm>
                <a:off x="2014493" y="2400747"/>
                <a:ext cx="25560" cy="111960"/>
              </p14:xfrm>
            </p:contentPart>
          </mc:Choice>
          <mc:Fallback>
            <p:pic>
              <p:nvPicPr>
                <p:cNvPr id="53" name="Freihand 52">
                  <a:extLst>
                    <a:ext uri="{FF2B5EF4-FFF2-40B4-BE49-F238E27FC236}">
                      <a16:creationId xmlns:a16="http://schemas.microsoft.com/office/drawing/2014/main" id="{4213366A-E9B8-47BB-A768-4400AD491257}"/>
                    </a:ext>
                  </a:extLst>
                </p:cNvPr>
                <p:cNvPicPr/>
                <p:nvPr/>
              </p:nvPicPr>
              <p:blipFill>
                <a:blip r:embed="rId85"/>
                <a:stretch>
                  <a:fillRect/>
                </a:stretch>
              </p:blipFill>
              <p:spPr>
                <a:xfrm>
                  <a:off x="2010173" y="2396427"/>
                  <a:ext cx="3420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54" name="Freihand 53">
                  <a:extLst>
                    <a:ext uri="{FF2B5EF4-FFF2-40B4-BE49-F238E27FC236}">
                      <a16:creationId xmlns:a16="http://schemas.microsoft.com/office/drawing/2014/main" id="{87539F23-2664-470F-82F3-64E63A72CFDF}"/>
                    </a:ext>
                  </a:extLst>
                </p14:cNvPr>
                <p14:cNvContentPartPr/>
                <p14:nvPr/>
              </p14:nvContentPartPr>
              <p14:xfrm>
                <a:off x="2032493" y="2261067"/>
                <a:ext cx="165960" cy="246240"/>
              </p14:xfrm>
            </p:contentPart>
          </mc:Choice>
          <mc:Fallback>
            <p:pic>
              <p:nvPicPr>
                <p:cNvPr id="54" name="Freihand 53">
                  <a:extLst>
                    <a:ext uri="{FF2B5EF4-FFF2-40B4-BE49-F238E27FC236}">
                      <a16:creationId xmlns:a16="http://schemas.microsoft.com/office/drawing/2014/main" id="{87539F23-2664-470F-82F3-64E63A72CFDF}"/>
                    </a:ext>
                  </a:extLst>
                </p:cNvPr>
                <p:cNvPicPr/>
                <p:nvPr/>
              </p:nvPicPr>
              <p:blipFill>
                <a:blip r:embed="rId87"/>
                <a:stretch>
                  <a:fillRect/>
                </a:stretch>
              </p:blipFill>
              <p:spPr>
                <a:xfrm>
                  <a:off x="2028173" y="2256747"/>
                  <a:ext cx="174600" cy="254880"/>
                </a:xfrm>
                <a:prstGeom prst="rect">
                  <a:avLst/>
                </a:prstGeom>
              </p:spPr>
            </p:pic>
          </mc:Fallback>
        </mc:AlternateContent>
      </p:grpSp>
    </p:spTree>
    <p:extLst>
      <p:ext uri="{BB962C8B-B14F-4D97-AF65-F5344CB8AC3E}">
        <p14:creationId xmlns:p14="http://schemas.microsoft.com/office/powerpoint/2010/main" val="130263365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ieren 1">
            <a:extLst>
              <a:ext uri="{FF2B5EF4-FFF2-40B4-BE49-F238E27FC236}">
                <a16:creationId xmlns:a16="http://schemas.microsoft.com/office/drawing/2014/main" id="{0DFBC97E-FE41-4013-EAA4-67573D485C77}"/>
              </a:ext>
            </a:extLst>
          </p:cNvPr>
          <p:cNvGrpSpPr/>
          <p:nvPr/>
        </p:nvGrpSpPr>
        <p:grpSpPr>
          <a:xfrm>
            <a:off x="177448" y="991942"/>
            <a:ext cx="7828631" cy="5073578"/>
            <a:chOff x="-15591" y="1154502"/>
            <a:chExt cx="5693076" cy="3671901"/>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5"/>
                  <a:stretch>
                    <a:fillRect/>
                  </a:stretch>
                </a:blipFill>
              </p:spPr>
              <p:txBody>
                <a:bodyPr/>
                <a:lstStyle/>
                <a:p>
                  <a:r>
                    <a:rPr lang="de-DE">
                      <a:noFill/>
                    </a:rPr>
                    <a:t> </a:t>
                  </a:r>
                </a:p>
              </p:txBody>
            </p:sp>
          </mc:Fallback>
        </mc:AlternateContent>
      </p:grpSp>
      <p:sp>
        <p:nvSpPr>
          <p:cNvPr id="60" name="Rechteck 59"/>
          <p:cNvSpPr/>
          <p:nvPr/>
        </p:nvSpPr>
        <p:spPr>
          <a:xfrm>
            <a:off x="5424315" y="3128900"/>
            <a:ext cx="149782" cy="299458"/>
          </a:xfrm>
          <a:prstGeom prst="rect">
            <a:avLst/>
          </a:prstGeom>
        </p:spPr>
        <p:txBody>
          <a:bodyPr wrap="none">
            <a:spAutoFit/>
          </a:bodyPr>
          <a:lstStyle/>
          <a:p>
            <a:endParaRPr lang="de-DE" dirty="0"/>
          </a:p>
        </p:txBody>
      </p:sp>
      <p:sp>
        <p:nvSpPr>
          <p:cNvPr id="72" name="Textfeld 71"/>
          <p:cNvSpPr txBox="1"/>
          <p:nvPr/>
        </p:nvSpPr>
        <p:spPr>
          <a:xfrm>
            <a:off x="1043513" y="-47321"/>
            <a:ext cx="426710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a:t>Neoklassische Synthese</a:t>
            </a:r>
            <a:endParaRPr lang="de-DE" sz="3266" dirty="0">
              <a:latin typeface="Arial" pitchFamily="18"/>
              <a:ea typeface="Droid Sans Fallback" pitchFamily="2"/>
              <a:cs typeface="Lohit Hindi" pitchFamily="2"/>
            </a:endParaRPr>
          </a:p>
        </p:txBody>
      </p: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6">
            <p14:nvContentPartPr>
              <p14:cNvPr id="3" name="Freihand 2">
                <a:extLst>
                  <a:ext uri="{FF2B5EF4-FFF2-40B4-BE49-F238E27FC236}">
                    <a16:creationId xmlns:a16="http://schemas.microsoft.com/office/drawing/2014/main" id="{A12DA695-B399-49F8-BCEC-43AC1D92789C}"/>
                  </a:ext>
                </a:extLst>
              </p14:cNvPr>
              <p14:cNvContentPartPr/>
              <p14:nvPr/>
            </p14:nvContentPartPr>
            <p14:xfrm>
              <a:off x="3915653" y="5499347"/>
              <a:ext cx="291600" cy="461160"/>
            </p14:xfrm>
          </p:contentPart>
        </mc:Choice>
        <mc:Fallback>
          <p:pic>
            <p:nvPicPr>
              <p:cNvPr id="3" name="Freihand 2">
                <a:extLst>
                  <a:ext uri="{FF2B5EF4-FFF2-40B4-BE49-F238E27FC236}">
                    <a16:creationId xmlns:a16="http://schemas.microsoft.com/office/drawing/2014/main" id="{A12DA695-B399-49F8-BCEC-43AC1D92789C}"/>
                  </a:ext>
                </a:extLst>
              </p:cNvPr>
              <p:cNvPicPr/>
              <p:nvPr/>
            </p:nvPicPr>
            <p:blipFill>
              <a:blip r:embed="rId7"/>
              <a:stretch>
                <a:fillRect/>
              </a:stretch>
            </p:blipFill>
            <p:spPr>
              <a:xfrm>
                <a:off x="3911333" y="5495027"/>
                <a:ext cx="300240" cy="46980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4" name="Freihand 3">
                <a:extLst>
                  <a:ext uri="{FF2B5EF4-FFF2-40B4-BE49-F238E27FC236}">
                    <a16:creationId xmlns:a16="http://schemas.microsoft.com/office/drawing/2014/main" id="{9B8EE770-B334-45FB-9ABF-6434143F2780}"/>
                  </a:ext>
                </a:extLst>
              </p14:cNvPr>
              <p14:cNvContentPartPr/>
              <p14:nvPr/>
            </p14:nvContentPartPr>
            <p14:xfrm>
              <a:off x="331133" y="3572627"/>
              <a:ext cx="806040" cy="646920"/>
            </p14:xfrm>
          </p:contentPart>
        </mc:Choice>
        <mc:Fallback>
          <p:pic>
            <p:nvPicPr>
              <p:cNvPr id="4" name="Freihand 3">
                <a:extLst>
                  <a:ext uri="{FF2B5EF4-FFF2-40B4-BE49-F238E27FC236}">
                    <a16:creationId xmlns:a16="http://schemas.microsoft.com/office/drawing/2014/main" id="{9B8EE770-B334-45FB-9ABF-6434143F2780}"/>
                  </a:ext>
                </a:extLst>
              </p:cNvPr>
              <p:cNvPicPr/>
              <p:nvPr/>
            </p:nvPicPr>
            <p:blipFill>
              <a:blip r:embed="rId9"/>
              <a:stretch>
                <a:fillRect/>
              </a:stretch>
            </p:blipFill>
            <p:spPr>
              <a:xfrm>
                <a:off x="326813" y="3568307"/>
                <a:ext cx="814680" cy="65556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38" name="Freihand 37">
                <a:extLst>
                  <a:ext uri="{FF2B5EF4-FFF2-40B4-BE49-F238E27FC236}">
                    <a16:creationId xmlns:a16="http://schemas.microsoft.com/office/drawing/2014/main" id="{41233BC9-CCF4-46EA-AF39-B89BBA132207}"/>
                  </a:ext>
                </a:extLst>
              </p14:cNvPr>
              <p14:cNvContentPartPr/>
              <p14:nvPr/>
            </p14:nvContentPartPr>
            <p14:xfrm>
              <a:off x="4321733" y="3571440"/>
              <a:ext cx="2234160" cy="1806840"/>
            </p14:xfrm>
          </p:contentPart>
        </mc:Choice>
        <mc:Fallback>
          <p:pic>
            <p:nvPicPr>
              <p:cNvPr id="38" name="Freihand 37">
                <a:extLst>
                  <a:ext uri="{FF2B5EF4-FFF2-40B4-BE49-F238E27FC236}">
                    <a16:creationId xmlns:a16="http://schemas.microsoft.com/office/drawing/2014/main" id="{41233BC9-CCF4-46EA-AF39-B89BBA132207}"/>
                  </a:ext>
                </a:extLst>
              </p:cNvPr>
              <p:cNvPicPr/>
              <p:nvPr/>
            </p:nvPicPr>
            <p:blipFill>
              <a:blip r:embed="rId11"/>
              <a:stretch>
                <a:fillRect/>
              </a:stretch>
            </p:blipFill>
            <p:spPr>
              <a:xfrm>
                <a:off x="4317413" y="3567120"/>
                <a:ext cx="2242800" cy="18154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52" name="Freihand 51">
                <a:extLst>
                  <a:ext uri="{FF2B5EF4-FFF2-40B4-BE49-F238E27FC236}">
                    <a16:creationId xmlns:a16="http://schemas.microsoft.com/office/drawing/2014/main" id="{47E62786-4FBE-470A-9230-4F3DB10D2463}"/>
                  </a:ext>
                </a:extLst>
              </p14:cNvPr>
              <p14:cNvContentPartPr/>
              <p14:nvPr/>
            </p14:nvContentPartPr>
            <p14:xfrm>
              <a:off x="2619653" y="4279560"/>
              <a:ext cx="224640" cy="224640"/>
            </p14:xfrm>
          </p:contentPart>
        </mc:Choice>
        <mc:Fallback>
          <p:pic>
            <p:nvPicPr>
              <p:cNvPr id="52" name="Freihand 51">
                <a:extLst>
                  <a:ext uri="{FF2B5EF4-FFF2-40B4-BE49-F238E27FC236}">
                    <a16:creationId xmlns:a16="http://schemas.microsoft.com/office/drawing/2014/main" id="{47E62786-4FBE-470A-9230-4F3DB10D2463}"/>
                  </a:ext>
                </a:extLst>
              </p:cNvPr>
              <p:cNvPicPr/>
              <p:nvPr/>
            </p:nvPicPr>
            <p:blipFill>
              <a:blip r:embed="rId13"/>
              <a:stretch>
                <a:fillRect/>
              </a:stretch>
            </p:blipFill>
            <p:spPr>
              <a:xfrm>
                <a:off x="2615333" y="4275240"/>
                <a:ext cx="23328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08" name="Freihand 107">
                <a:extLst>
                  <a:ext uri="{FF2B5EF4-FFF2-40B4-BE49-F238E27FC236}">
                    <a16:creationId xmlns:a16="http://schemas.microsoft.com/office/drawing/2014/main" id="{C911E3F5-1057-4A83-BA0C-2CAD07608977}"/>
                  </a:ext>
                </a:extLst>
              </p14:cNvPr>
              <p14:cNvContentPartPr/>
              <p14:nvPr/>
            </p14:nvContentPartPr>
            <p14:xfrm>
              <a:off x="839813" y="3614280"/>
              <a:ext cx="210240" cy="177480"/>
            </p14:xfrm>
          </p:contentPart>
        </mc:Choice>
        <mc:Fallback>
          <p:pic>
            <p:nvPicPr>
              <p:cNvPr id="108" name="Freihand 107">
                <a:extLst>
                  <a:ext uri="{FF2B5EF4-FFF2-40B4-BE49-F238E27FC236}">
                    <a16:creationId xmlns:a16="http://schemas.microsoft.com/office/drawing/2014/main" id="{C911E3F5-1057-4A83-BA0C-2CAD07608977}"/>
                  </a:ext>
                </a:extLst>
              </p:cNvPr>
              <p:cNvPicPr/>
              <p:nvPr/>
            </p:nvPicPr>
            <p:blipFill>
              <a:blip r:embed="rId15"/>
              <a:stretch>
                <a:fillRect/>
              </a:stretch>
            </p:blipFill>
            <p:spPr>
              <a:xfrm>
                <a:off x="835493" y="3609960"/>
                <a:ext cx="21888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32" name="Freihand 131">
                <a:extLst>
                  <a:ext uri="{FF2B5EF4-FFF2-40B4-BE49-F238E27FC236}">
                    <a16:creationId xmlns:a16="http://schemas.microsoft.com/office/drawing/2014/main" id="{A0612A3D-9A98-4FA8-8504-6E81BB3E29D8}"/>
                  </a:ext>
                </a:extLst>
              </p14:cNvPr>
              <p14:cNvContentPartPr/>
              <p14:nvPr/>
            </p14:nvContentPartPr>
            <p14:xfrm>
              <a:off x="2332013" y="375720"/>
              <a:ext cx="316080" cy="313200"/>
            </p14:xfrm>
          </p:contentPart>
        </mc:Choice>
        <mc:Fallback>
          <p:pic>
            <p:nvPicPr>
              <p:cNvPr id="132" name="Freihand 131">
                <a:extLst>
                  <a:ext uri="{FF2B5EF4-FFF2-40B4-BE49-F238E27FC236}">
                    <a16:creationId xmlns:a16="http://schemas.microsoft.com/office/drawing/2014/main" id="{A0612A3D-9A98-4FA8-8504-6E81BB3E29D8}"/>
                  </a:ext>
                </a:extLst>
              </p:cNvPr>
              <p:cNvPicPr/>
              <p:nvPr/>
            </p:nvPicPr>
            <p:blipFill>
              <a:blip r:embed="rId17"/>
              <a:stretch>
                <a:fillRect/>
              </a:stretch>
            </p:blipFill>
            <p:spPr>
              <a:xfrm>
                <a:off x="2327693" y="371400"/>
                <a:ext cx="324720" cy="32184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36" name="Freihand 135">
                <a:extLst>
                  <a:ext uri="{FF2B5EF4-FFF2-40B4-BE49-F238E27FC236}">
                    <a16:creationId xmlns:a16="http://schemas.microsoft.com/office/drawing/2014/main" id="{58355C58-C285-44AC-B826-4049E0120175}"/>
                  </a:ext>
                </a:extLst>
              </p14:cNvPr>
              <p14:cNvContentPartPr/>
              <p14:nvPr/>
            </p14:nvContentPartPr>
            <p14:xfrm>
              <a:off x="834413" y="3586560"/>
              <a:ext cx="275040" cy="245520"/>
            </p14:xfrm>
          </p:contentPart>
        </mc:Choice>
        <mc:Fallback>
          <p:pic>
            <p:nvPicPr>
              <p:cNvPr id="136" name="Freihand 135">
                <a:extLst>
                  <a:ext uri="{FF2B5EF4-FFF2-40B4-BE49-F238E27FC236}">
                    <a16:creationId xmlns:a16="http://schemas.microsoft.com/office/drawing/2014/main" id="{58355C58-C285-44AC-B826-4049E0120175}"/>
                  </a:ext>
                </a:extLst>
              </p:cNvPr>
              <p:cNvPicPr/>
              <p:nvPr/>
            </p:nvPicPr>
            <p:blipFill>
              <a:blip r:embed="rId19"/>
              <a:stretch>
                <a:fillRect/>
              </a:stretch>
            </p:blipFill>
            <p:spPr>
              <a:xfrm>
                <a:off x="830093" y="3582240"/>
                <a:ext cx="283680" cy="254160"/>
              </a:xfrm>
              <a:prstGeom prst="rect">
                <a:avLst/>
              </a:prstGeom>
            </p:spPr>
          </p:pic>
        </mc:Fallback>
      </mc:AlternateContent>
      <p:grpSp>
        <p:nvGrpSpPr>
          <p:cNvPr id="208" name="Gruppieren 207">
            <a:extLst>
              <a:ext uri="{FF2B5EF4-FFF2-40B4-BE49-F238E27FC236}">
                <a16:creationId xmlns:a16="http://schemas.microsoft.com/office/drawing/2014/main" id="{2F9683A7-9ED7-489F-9579-CBC90E1A1399}"/>
              </a:ext>
            </a:extLst>
          </p:cNvPr>
          <p:cNvGrpSpPr/>
          <p:nvPr/>
        </p:nvGrpSpPr>
        <p:grpSpPr>
          <a:xfrm>
            <a:off x="8139893" y="666960"/>
            <a:ext cx="527400" cy="232920"/>
            <a:chOff x="8139893" y="666960"/>
            <a:chExt cx="527400" cy="232920"/>
          </a:xfrm>
        </p:grpSpPr>
        <mc:AlternateContent xmlns:mc="http://schemas.openxmlformats.org/markup-compatibility/2006">
          <mc:Choice xmlns:p14="http://schemas.microsoft.com/office/powerpoint/2010/main" Requires="p14">
            <p:contentPart p14:bwMode="auto" r:id="rId20">
              <p14:nvContentPartPr>
                <p14:cNvPr id="181" name="Freihand 180">
                  <a:extLst>
                    <a:ext uri="{FF2B5EF4-FFF2-40B4-BE49-F238E27FC236}">
                      <a16:creationId xmlns:a16="http://schemas.microsoft.com/office/drawing/2014/main" id="{83D926D6-9394-4191-94B1-EA2811173C13}"/>
                    </a:ext>
                  </a:extLst>
                </p14:cNvPr>
                <p14:cNvContentPartPr/>
                <p14:nvPr/>
              </p14:nvContentPartPr>
              <p14:xfrm>
                <a:off x="8320613" y="672000"/>
                <a:ext cx="346680" cy="138600"/>
              </p14:xfrm>
            </p:contentPart>
          </mc:Choice>
          <mc:Fallback>
            <p:pic>
              <p:nvPicPr>
                <p:cNvPr id="181" name="Freihand 180">
                  <a:extLst>
                    <a:ext uri="{FF2B5EF4-FFF2-40B4-BE49-F238E27FC236}">
                      <a16:creationId xmlns:a16="http://schemas.microsoft.com/office/drawing/2014/main" id="{83D926D6-9394-4191-94B1-EA2811173C13}"/>
                    </a:ext>
                  </a:extLst>
                </p:cNvPr>
                <p:cNvPicPr/>
                <p:nvPr/>
              </p:nvPicPr>
              <p:blipFill>
                <a:blip r:embed="rId21"/>
                <a:stretch>
                  <a:fillRect/>
                </a:stretch>
              </p:blipFill>
              <p:spPr>
                <a:xfrm>
                  <a:off x="8316293" y="667680"/>
                  <a:ext cx="35532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82" name="Freihand 181">
                  <a:extLst>
                    <a:ext uri="{FF2B5EF4-FFF2-40B4-BE49-F238E27FC236}">
                      <a16:creationId xmlns:a16="http://schemas.microsoft.com/office/drawing/2014/main" id="{3E986F23-CC0D-4CCA-A0C5-E131F601DDC2}"/>
                    </a:ext>
                  </a:extLst>
                </p14:cNvPr>
                <p14:cNvContentPartPr/>
                <p14:nvPr/>
              </p14:nvContentPartPr>
              <p14:xfrm>
                <a:off x="8139893" y="666960"/>
                <a:ext cx="303120" cy="232920"/>
              </p14:xfrm>
            </p:contentPart>
          </mc:Choice>
          <mc:Fallback>
            <p:pic>
              <p:nvPicPr>
                <p:cNvPr id="182" name="Freihand 181">
                  <a:extLst>
                    <a:ext uri="{FF2B5EF4-FFF2-40B4-BE49-F238E27FC236}">
                      <a16:creationId xmlns:a16="http://schemas.microsoft.com/office/drawing/2014/main" id="{3E986F23-CC0D-4CCA-A0C5-E131F601DDC2}"/>
                    </a:ext>
                  </a:extLst>
                </p:cNvPr>
                <p:cNvPicPr/>
                <p:nvPr/>
              </p:nvPicPr>
              <p:blipFill>
                <a:blip r:embed="rId23"/>
                <a:stretch>
                  <a:fillRect/>
                </a:stretch>
              </p:blipFill>
              <p:spPr>
                <a:xfrm>
                  <a:off x="8135573" y="662640"/>
                  <a:ext cx="311760" cy="241560"/>
                </a:xfrm>
                <a:prstGeom prst="rect">
                  <a:avLst/>
                </a:prstGeom>
              </p:spPr>
            </p:pic>
          </mc:Fallback>
        </mc:AlternateContent>
      </p:grpSp>
      <p:grpSp>
        <p:nvGrpSpPr>
          <p:cNvPr id="207" name="Gruppieren 206">
            <a:extLst>
              <a:ext uri="{FF2B5EF4-FFF2-40B4-BE49-F238E27FC236}">
                <a16:creationId xmlns:a16="http://schemas.microsoft.com/office/drawing/2014/main" id="{B3C006DB-DB59-4190-9553-1578D7627E1A}"/>
              </a:ext>
            </a:extLst>
          </p:cNvPr>
          <p:cNvGrpSpPr/>
          <p:nvPr/>
        </p:nvGrpSpPr>
        <p:grpSpPr>
          <a:xfrm>
            <a:off x="9282893" y="169080"/>
            <a:ext cx="2412720" cy="790920"/>
            <a:chOff x="9282893" y="169080"/>
            <a:chExt cx="2412720" cy="790920"/>
          </a:xfrm>
        </p:grpSpPr>
        <mc:AlternateContent xmlns:mc="http://schemas.openxmlformats.org/markup-compatibility/2006">
          <mc:Choice xmlns:p14="http://schemas.microsoft.com/office/powerpoint/2010/main" Requires="p14">
            <p:contentPart p14:bwMode="auto" r:id="rId24">
              <p14:nvContentPartPr>
                <p14:cNvPr id="185" name="Freihand 184">
                  <a:extLst>
                    <a:ext uri="{FF2B5EF4-FFF2-40B4-BE49-F238E27FC236}">
                      <a16:creationId xmlns:a16="http://schemas.microsoft.com/office/drawing/2014/main" id="{8418E3A3-346D-45EF-B70C-4E7F3011B907}"/>
                    </a:ext>
                  </a:extLst>
                </p14:cNvPr>
                <p14:cNvContentPartPr/>
                <p14:nvPr/>
              </p14:nvContentPartPr>
              <p14:xfrm>
                <a:off x="9282893" y="423600"/>
                <a:ext cx="92160" cy="120240"/>
              </p14:xfrm>
            </p:contentPart>
          </mc:Choice>
          <mc:Fallback>
            <p:pic>
              <p:nvPicPr>
                <p:cNvPr id="185" name="Freihand 184">
                  <a:extLst>
                    <a:ext uri="{FF2B5EF4-FFF2-40B4-BE49-F238E27FC236}">
                      <a16:creationId xmlns:a16="http://schemas.microsoft.com/office/drawing/2014/main" id="{8418E3A3-346D-45EF-B70C-4E7F3011B907}"/>
                    </a:ext>
                  </a:extLst>
                </p:cNvPr>
                <p:cNvPicPr/>
                <p:nvPr/>
              </p:nvPicPr>
              <p:blipFill>
                <a:blip r:embed="rId25"/>
                <a:stretch>
                  <a:fillRect/>
                </a:stretch>
              </p:blipFill>
              <p:spPr>
                <a:xfrm>
                  <a:off x="9278573" y="419280"/>
                  <a:ext cx="10080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86" name="Freihand 185">
                  <a:extLst>
                    <a:ext uri="{FF2B5EF4-FFF2-40B4-BE49-F238E27FC236}">
                      <a16:creationId xmlns:a16="http://schemas.microsoft.com/office/drawing/2014/main" id="{F5E646D7-21CF-40A2-85EF-157037063BEA}"/>
                    </a:ext>
                  </a:extLst>
                </p14:cNvPr>
                <p14:cNvContentPartPr/>
                <p14:nvPr/>
              </p14:nvContentPartPr>
              <p14:xfrm>
                <a:off x="9409613" y="317760"/>
                <a:ext cx="390600" cy="176040"/>
              </p14:xfrm>
            </p:contentPart>
          </mc:Choice>
          <mc:Fallback>
            <p:pic>
              <p:nvPicPr>
                <p:cNvPr id="186" name="Freihand 185">
                  <a:extLst>
                    <a:ext uri="{FF2B5EF4-FFF2-40B4-BE49-F238E27FC236}">
                      <a16:creationId xmlns:a16="http://schemas.microsoft.com/office/drawing/2014/main" id="{F5E646D7-21CF-40A2-85EF-157037063BEA}"/>
                    </a:ext>
                  </a:extLst>
                </p:cNvPr>
                <p:cNvPicPr/>
                <p:nvPr/>
              </p:nvPicPr>
              <p:blipFill>
                <a:blip r:embed="rId27"/>
                <a:stretch>
                  <a:fillRect/>
                </a:stretch>
              </p:blipFill>
              <p:spPr>
                <a:xfrm>
                  <a:off x="9405293" y="313440"/>
                  <a:ext cx="39924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87" name="Freihand 186">
                  <a:extLst>
                    <a:ext uri="{FF2B5EF4-FFF2-40B4-BE49-F238E27FC236}">
                      <a16:creationId xmlns:a16="http://schemas.microsoft.com/office/drawing/2014/main" id="{462D6B63-AEAC-405E-B65F-92BFF574C73B}"/>
                    </a:ext>
                  </a:extLst>
                </p14:cNvPr>
                <p14:cNvContentPartPr/>
                <p14:nvPr/>
              </p14:nvContentPartPr>
              <p14:xfrm>
                <a:off x="9801653" y="357360"/>
                <a:ext cx="368640" cy="118800"/>
              </p14:xfrm>
            </p:contentPart>
          </mc:Choice>
          <mc:Fallback>
            <p:pic>
              <p:nvPicPr>
                <p:cNvPr id="187" name="Freihand 186">
                  <a:extLst>
                    <a:ext uri="{FF2B5EF4-FFF2-40B4-BE49-F238E27FC236}">
                      <a16:creationId xmlns:a16="http://schemas.microsoft.com/office/drawing/2014/main" id="{462D6B63-AEAC-405E-B65F-92BFF574C73B}"/>
                    </a:ext>
                  </a:extLst>
                </p:cNvPr>
                <p:cNvPicPr/>
                <p:nvPr/>
              </p:nvPicPr>
              <p:blipFill>
                <a:blip r:embed="rId29"/>
                <a:stretch>
                  <a:fillRect/>
                </a:stretch>
              </p:blipFill>
              <p:spPr>
                <a:xfrm>
                  <a:off x="9797333" y="353040"/>
                  <a:ext cx="37728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88" name="Freihand 187">
                  <a:extLst>
                    <a:ext uri="{FF2B5EF4-FFF2-40B4-BE49-F238E27FC236}">
                      <a16:creationId xmlns:a16="http://schemas.microsoft.com/office/drawing/2014/main" id="{67B3EC9C-61A0-4C4A-A793-4FC12B076036}"/>
                    </a:ext>
                  </a:extLst>
                </p14:cNvPr>
                <p14:cNvContentPartPr/>
                <p14:nvPr/>
              </p14:nvContentPartPr>
              <p14:xfrm>
                <a:off x="10153733" y="277800"/>
                <a:ext cx="81000" cy="172800"/>
              </p14:xfrm>
            </p:contentPart>
          </mc:Choice>
          <mc:Fallback>
            <p:pic>
              <p:nvPicPr>
                <p:cNvPr id="188" name="Freihand 187">
                  <a:extLst>
                    <a:ext uri="{FF2B5EF4-FFF2-40B4-BE49-F238E27FC236}">
                      <a16:creationId xmlns:a16="http://schemas.microsoft.com/office/drawing/2014/main" id="{67B3EC9C-61A0-4C4A-A793-4FC12B076036}"/>
                    </a:ext>
                  </a:extLst>
                </p:cNvPr>
                <p:cNvPicPr/>
                <p:nvPr/>
              </p:nvPicPr>
              <p:blipFill>
                <a:blip r:embed="rId31"/>
                <a:stretch>
                  <a:fillRect/>
                </a:stretch>
              </p:blipFill>
              <p:spPr>
                <a:xfrm>
                  <a:off x="10149413" y="273480"/>
                  <a:ext cx="8964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89" name="Freihand 188">
                  <a:extLst>
                    <a:ext uri="{FF2B5EF4-FFF2-40B4-BE49-F238E27FC236}">
                      <a16:creationId xmlns:a16="http://schemas.microsoft.com/office/drawing/2014/main" id="{5FD60957-F9C5-46A5-A5EF-5DFB8935B704}"/>
                    </a:ext>
                  </a:extLst>
                </p14:cNvPr>
                <p14:cNvContentPartPr/>
                <p14:nvPr/>
              </p14:nvContentPartPr>
              <p14:xfrm>
                <a:off x="10123853" y="282480"/>
                <a:ext cx="27000" cy="13680"/>
              </p14:xfrm>
            </p:contentPart>
          </mc:Choice>
          <mc:Fallback>
            <p:pic>
              <p:nvPicPr>
                <p:cNvPr id="189" name="Freihand 188">
                  <a:extLst>
                    <a:ext uri="{FF2B5EF4-FFF2-40B4-BE49-F238E27FC236}">
                      <a16:creationId xmlns:a16="http://schemas.microsoft.com/office/drawing/2014/main" id="{5FD60957-F9C5-46A5-A5EF-5DFB8935B704}"/>
                    </a:ext>
                  </a:extLst>
                </p:cNvPr>
                <p:cNvPicPr/>
                <p:nvPr/>
              </p:nvPicPr>
              <p:blipFill>
                <a:blip r:embed="rId33"/>
                <a:stretch>
                  <a:fillRect/>
                </a:stretch>
              </p:blipFill>
              <p:spPr>
                <a:xfrm>
                  <a:off x="10119533" y="278160"/>
                  <a:ext cx="3564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190" name="Freihand 189">
                  <a:extLst>
                    <a:ext uri="{FF2B5EF4-FFF2-40B4-BE49-F238E27FC236}">
                      <a16:creationId xmlns:a16="http://schemas.microsoft.com/office/drawing/2014/main" id="{FE3DFDC4-402D-4606-AC71-7915AF9474EE}"/>
                    </a:ext>
                  </a:extLst>
                </p14:cNvPr>
                <p14:cNvContentPartPr/>
                <p14:nvPr/>
              </p14:nvContentPartPr>
              <p14:xfrm>
                <a:off x="10255253" y="345840"/>
                <a:ext cx="75600" cy="77760"/>
              </p14:xfrm>
            </p:contentPart>
          </mc:Choice>
          <mc:Fallback>
            <p:pic>
              <p:nvPicPr>
                <p:cNvPr id="190" name="Freihand 189">
                  <a:extLst>
                    <a:ext uri="{FF2B5EF4-FFF2-40B4-BE49-F238E27FC236}">
                      <a16:creationId xmlns:a16="http://schemas.microsoft.com/office/drawing/2014/main" id="{FE3DFDC4-402D-4606-AC71-7915AF9474EE}"/>
                    </a:ext>
                  </a:extLst>
                </p:cNvPr>
                <p:cNvPicPr/>
                <p:nvPr/>
              </p:nvPicPr>
              <p:blipFill>
                <a:blip r:embed="rId35"/>
                <a:stretch>
                  <a:fillRect/>
                </a:stretch>
              </p:blipFill>
              <p:spPr>
                <a:xfrm>
                  <a:off x="10250933" y="341520"/>
                  <a:ext cx="8424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191" name="Freihand 190">
                  <a:extLst>
                    <a:ext uri="{FF2B5EF4-FFF2-40B4-BE49-F238E27FC236}">
                      <a16:creationId xmlns:a16="http://schemas.microsoft.com/office/drawing/2014/main" id="{46198CDD-045E-4E0D-85A4-FBA866647EFD}"/>
                    </a:ext>
                  </a:extLst>
                </p14:cNvPr>
                <p14:cNvContentPartPr/>
                <p14:nvPr/>
              </p14:nvContentPartPr>
              <p14:xfrm>
                <a:off x="10368293" y="234600"/>
                <a:ext cx="118080" cy="170280"/>
              </p14:xfrm>
            </p:contentPart>
          </mc:Choice>
          <mc:Fallback>
            <p:pic>
              <p:nvPicPr>
                <p:cNvPr id="191" name="Freihand 190">
                  <a:extLst>
                    <a:ext uri="{FF2B5EF4-FFF2-40B4-BE49-F238E27FC236}">
                      <a16:creationId xmlns:a16="http://schemas.microsoft.com/office/drawing/2014/main" id="{46198CDD-045E-4E0D-85A4-FBA866647EFD}"/>
                    </a:ext>
                  </a:extLst>
                </p:cNvPr>
                <p:cNvPicPr/>
                <p:nvPr/>
              </p:nvPicPr>
              <p:blipFill>
                <a:blip r:embed="rId37"/>
                <a:stretch>
                  <a:fillRect/>
                </a:stretch>
              </p:blipFill>
              <p:spPr>
                <a:xfrm>
                  <a:off x="10363973" y="230280"/>
                  <a:ext cx="12672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192" name="Freihand 191">
                  <a:extLst>
                    <a:ext uri="{FF2B5EF4-FFF2-40B4-BE49-F238E27FC236}">
                      <a16:creationId xmlns:a16="http://schemas.microsoft.com/office/drawing/2014/main" id="{92602081-8B8B-4FBF-A81E-0A8490C1E0EC}"/>
                    </a:ext>
                  </a:extLst>
                </p14:cNvPr>
                <p14:cNvContentPartPr/>
                <p14:nvPr/>
              </p14:nvContentPartPr>
              <p14:xfrm>
                <a:off x="10513733" y="239280"/>
                <a:ext cx="258480" cy="180720"/>
              </p14:xfrm>
            </p:contentPart>
          </mc:Choice>
          <mc:Fallback>
            <p:pic>
              <p:nvPicPr>
                <p:cNvPr id="192" name="Freihand 191">
                  <a:extLst>
                    <a:ext uri="{FF2B5EF4-FFF2-40B4-BE49-F238E27FC236}">
                      <a16:creationId xmlns:a16="http://schemas.microsoft.com/office/drawing/2014/main" id="{92602081-8B8B-4FBF-A81E-0A8490C1E0EC}"/>
                    </a:ext>
                  </a:extLst>
                </p:cNvPr>
                <p:cNvPicPr/>
                <p:nvPr/>
              </p:nvPicPr>
              <p:blipFill>
                <a:blip r:embed="rId39"/>
                <a:stretch>
                  <a:fillRect/>
                </a:stretch>
              </p:blipFill>
              <p:spPr>
                <a:xfrm>
                  <a:off x="10509413" y="234960"/>
                  <a:ext cx="26712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193" name="Freihand 192">
                  <a:extLst>
                    <a:ext uri="{FF2B5EF4-FFF2-40B4-BE49-F238E27FC236}">
                      <a16:creationId xmlns:a16="http://schemas.microsoft.com/office/drawing/2014/main" id="{6ACBDE87-F4FE-4B0D-88FF-72F2B673BEF2}"/>
                    </a:ext>
                  </a:extLst>
                </p14:cNvPr>
                <p14:cNvContentPartPr/>
                <p14:nvPr/>
              </p14:nvContentPartPr>
              <p14:xfrm>
                <a:off x="10776173" y="209400"/>
                <a:ext cx="191520" cy="161280"/>
              </p14:xfrm>
            </p:contentPart>
          </mc:Choice>
          <mc:Fallback>
            <p:pic>
              <p:nvPicPr>
                <p:cNvPr id="193" name="Freihand 192">
                  <a:extLst>
                    <a:ext uri="{FF2B5EF4-FFF2-40B4-BE49-F238E27FC236}">
                      <a16:creationId xmlns:a16="http://schemas.microsoft.com/office/drawing/2014/main" id="{6ACBDE87-F4FE-4B0D-88FF-72F2B673BEF2}"/>
                    </a:ext>
                  </a:extLst>
                </p:cNvPr>
                <p:cNvPicPr/>
                <p:nvPr/>
              </p:nvPicPr>
              <p:blipFill>
                <a:blip r:embed="rId41"/>
                <a:stretch>
                  <a:fillRect/>
                </a:stretch>
              </p:blipFill>
              <p:spPr>
                <a:xfrm>
                  <a:off x="10771853" y="205080"/>
                  <a:ext cx="20016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194" name="Freihand 193">
                  <a:extLst>
                    <a:ext uri="{FF2B5EF4-FFF2-40B4-BE49-F238E27FC236}">
                      <a16:creationId xmlns:a16="http://schemas.microsoft.com/office/drawing/2014/main" id="{8DF3F39C-ED4D-4B7B-B53D-E9F03B7896DC}"/>
                    </a:ext>
                  </a:extLst>
                </p14:cNvPr>
                <p14:cNvContentPartPr/>
                <p14:nvPr/>
              </p14:nvContentPartPr>
              <p14:xfrm>
                <a:off x="10895333" y="228840"/>
                <a:ext cx="63720" cy="36000"/>
              </p14:xfrm>
            </p:contentPart>
          </mc:Choice>
          <mc:Fallback>
            <p:pic>
              <p:nvPicPr>
                <p:cNvPr id="194" name="Freihand 193">
                  <a:extLst>
                    <a:ext uri="{FF2B5EF4-FFF2-40B4-BE49-F238E27FC236}">
                      <a16:creationId xmlns:a16="http://schemas.microsoft.com/office/drawing/2014/main" id="{8DF3F39C-ED4D-4B7B-B53D-E9F03B7896DC}"/>
                    </a:ext>
                  </a:extLst>
                </p:cNvPr>
                <p:cNvPicPr/>
                <p:nvPr/>
              </p:nvPicPr>
              <p:blipFill>
                <a:blip r:embed="rId43"/>
                <a:stretch>
                  <a:fillRect/>
                </a:stretch>
              </p:blipFill>
              <p:spPr>
                <a:xfrm>
                  <a:off x="10891013" y="224520"/>
                  <a:ext cx="7236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195" name="Freihand 194">
                  <a:extLst>
                    <a:ext uri="{FF2B5EF4-FFF2-40B4-BE49-F238E27FC236}">
                      <a16:creationId xmlns:a16="http://schemas.microsoft.com/office/drawing/2014/main" id="{77F820FB-C57F-4CA2-97EB-5569DF3B8133}"/>
                    </a:ext>
                  </a:extLst>
                </p14:cNvPr>
                <p14:cNvContentPartPr/>
                <p14:nvPr/>
              </p14:nvContentPartPr>
              <p14:xfrm>
                <a:off x="11030693" y="169080"/>
                <a:ext cx="136440" cy="207000"/>
              </p14:xfrm>
            </p:contentPart>
          </mc:Choice>
          <mc:Fallback>
            <p:pic>
              <p:nvPicPr>
                <p:cNvPr id="195" name="Freihand 194">
                  <a:extLst>
                    <a:ext uri="{FF2B5EF4-FFF2-40B4-BE49-F238E27FC236}">
                      <a16:creationId xmlns:a16="http://schemas.microsoft.com/office/drawing/2014/main" id="{77F820FB-C57F-4CA2-97EB-5569DF3B8133}"/>
                    </a:ext>
                  </a:extLst>
                </p:cNvPr>
                <p:cNvPicPr/>
                <p:nvPr/>
              </p:nvPicPr>
              <p:blipFill>
                <a:blip r:embed="rId45"/>
                <a:stretch>
                  <a:fillRect/>
                </a:stretch>
              </p:blipFill>
              <p:spPr>
                <a:xfrm>
                  <a:off x="11026373" y="164760"/>
                  <a:ext cx="145080" cy="21564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196" name="Freihand 195">
                  <a:extLst>
                    <a:ext uri="{FF2B5EF4-FFF2-40B4-BE49-F238E27FC236}">
                      <a16:creationId xmlns:a16="http://schemas.microsoft.com/office/drawing/2014/main" id="{7B636649-CAEA-4D68-AAC6-C62E81555B7D}"/>
                    </a:ext>
                  </a:extLst>
                </p14:cNvPr>
                <p14:cNvContentPartPr/>
                <p14:nvPr/>
              </p14:nvContentPartPr>
              <p14:xfrm>
                <a:off x="11198813" y="251880"/>
                <a:ext cx="110880" cy="86400"/>
              </p14:xfrm>
            </p:contentPart>
          </mc:Choice>
          <mc:Fallback>
            <p:pic>
              <p:nvPicPr>
                <p:cNvPr id="196" name="Freihand 195">
                  <a:extLst>
                    <a:ext uri="{FF2B5EF4-FFF2-40B4-BE49-F238E27FC236}">
                      <a16:creationId xmlns:a16="http://schemas.microsoft.com/office/drawing/2014/main" id="{7B636649-CAEA-4D68-AAC6-C62E81555B7D}"/>
                    </a:ext>
                  </a:extLst>
                </p:cNvPr>
                <p:cNvPicPr/>
                <p:nvPr/>
              </p:nvPicPr>
              <p:blipFill>
                <a:blip r:embed="rId47"/>
                <a:stretch>
                  <a:fillRect/>
                </a:stretch>
              </p:blipFill>
              <p:spPr>
                <a:xfrm>
                  <a:off x="11194493" y="247560"/>
                  <a:ext cx="11952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197" name="Freihand 196">
                  <a:extLst>
                    <a:ext uri="{FF2B5EF4-FFF2-40B4-BE49-F238E27FC236}">
                      <a16:creationId xmlns:a16="http://schemas.microsoft.com/office/drawing/2014/main" id="{27EB5F87-427A-4FB4-9B9F-E6D38864C8CB}"/>
                    </a:ext>
                  </a:extLst>
                </p14:cNvPr>
                <p14:cNvContentPartPr/>
                <p14:nvPr/>
              </p14:nvContentPartPr>
              <p14:xfrm>
                <a:off x="11302133" y="242880"/>
                <a:ext cx="84240" cy="129600"/>
              </p14:xfrm>
            </p:contentPart>
          </mc:Choice>
          <mc:Fallback>
            <p:pic>
              <p:nvPicPr>
                <p:cNvPr id="197" name="Freihand 196">
                  <a:extLst>
                    <a:ext uri="{FF2B5EF4-FFF2-40B4-BE49-F238E27FC236}">
                      <a16:creationId xmlns:a16="http://schemas.microsoft.com/office/drawing/2014/main" id="{27EB5F87-427A-4FB4-9B9F-E6D38864C8CB}"/>
                    </a:ext>
                  </a:extLst>
                </p:cNvPr>
                <p:cNvPicPr/>
                <p:nvPr/>
              </p:nvPicPr>
              <p:blipFill>
                <a:blip r:embed="rId49"/>
                <a:stretch>
                  <a:fillRect/>
                </a:stretch>
              </p:blipFill>
              <p:spPr>
                <a:xfrm>
                  <a:off x="11297813" y="238560"/>
                  <a:ext cx="9288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198" name="Freihand 197">
                  <a:extLst>
                    <a:ext uri="{FF2B5EF4-FFF2-40B4-BE49-F238E27FC236}">
                      <a16:creationId xmlns:a16="http://schemas.microsoft.com/office/drawing/2014/main" id="{9A80AC25-D6F5-44BB-AADB-1AE57D173E70}"/>
                    </a:ext>
                  </a:extLst>
                </p14:cNvPr>
                <p14:cNvContentPartPr/>
                <p14:nvPr/>
              </p14:nvContentPartPr>
              <p14:xfrm>
                <a:off x="10226813" y="661560"/>
                <a:ext cx="219960" cy="241920"/>
              </p14:xfrm>
            </p:contentPart>
          </mc:Choice>
          <mc:Fallback>
            <p:pic>
              <p:nvPicPr>
                <p:cNvPr id="198" name="Freihand 197">
                  <a:extLst>
                    <a:ext uri="{FF2B5EF4-FFF2-40B4-BE49-F238E27FC236}">
                      <a16:creationId xmlns:a16="http://schemas.microsoft.com/office/drawing/2014/main" id="{9A80AC25-D6F5-44BB-AADB-1AE57D173E70}"/>
                    </a:ext>
                  </a:extLst>
                </p:cNvPr>
                <p:cNvPicPr/>
                <p:nvPr/>
              </p:nvPicPr>
              <p:blipFill>
                <a:blip r:embed="rId51"/>
                <a:stretch>
                  <a:fillRect/>
                </a:stretch>
              </p:blipFill>
              <p:spPr>
                <a:xfrm>
                  <a:off x="10222493" y="657240"/>
                  <a:ext cx="228600" cy="25056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199" name="Freihand 198">
                  <a:extLst>
                    <a:ext uri="{FF2B5EF4-FFF2-40B4-BE49-F238E27FC236}">
                      <a16:creationId xmlns:a16="http://schemas.microsoft.com/office/drawing/2014/main" id="{35742E8D-4D24-42B8-BA9B-BC1A10670D90}"/>
                    </a:ext>
                  </a:extLst>
                </p14:cNvPr>
                <p14:cNvContentPartPr/>
                <p14:nvPr/>
              </p14:nvContentPartPr>
              <p14:xfrm>
                <a:off x="10502213" y="615840"/>
                <a:ext cx="36360" cy="219600"/>
              </p14:xfrm>
            </p:contentPart>
          </mc:Choice>
          <mc:Fallback>
            <p:pic>
              <p:nvPicPr>
                <p:cNvPr id="199" name="Freihand 198">
                  <a:extLst>
                    <a:ext uri="{FF2B5EF4-FFF2-40B4-BE49-F238E27FC236}">
                      <a16:creationId xmlns:a16="http://schemas.microsoft.com/office/drawing/2014/main" id="{35742E8D-4D24-42B8-BA9B-BC1A10670D90}"/>
                    </a:ext>
                  </a:extLst>
                </p:cNvPr>
                <p:cNvPicPr/>
                <p:nvPr/>
              </p:nvPicPr>
              <p:blipFill>
                <a:blip r:embed="rId53"/>
                <a:stretch>
                  <a:fillRect/>
                </a:stretch>
              </p:blipFill>
              <p:spPr>
                <a:xfrm>
                  <a:off x="10497893" y="611520"/>
                  <a:ext cx="45000" cy="22824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200" name="Freihand 199">
                  <a:extLst>
                    <a:ext uri="{FF2B5EF4-FFF2-40B4-BE49-F238E27FC236}">
                      <a16:creationId xmlns:a16="http://schemas.microsoft.com/office/drawing/2014/main" id="{8935BEC7-0D50-4074-9B6B-81A91044626D}"/>
                    </a:ext>
                  </a:extLst>
                </p14:cNvPr>
                <p14:cNvContentPartPr/>
                <p14:nvPr/>
              </p14:nvContentPartPr>
              <p14:xfrm>
                <a:off x="10567373" y="721680"/>
                <a:ext cx="186120" cy="91800"/>
              </p14:xfrm>
            </p:contentPart>
          </mc:Choice>
          <mc:Fallback>
            <p:pic>
              <p:nvPicPr>
                <p:cNvPr id="200" name="Freihand 199">
                  <a:extLst>
                    <a:ext uri="{FF2B5EF4-FFF2-40B4-BE49-F238E27FC236}">
                      <a16:creationId xmlns:a16="http://schemas.microsoft.com/office/drawing/2014/main" id="{8935BEC7-0D50-4074-9B6B-81A91044626D}"/>
                    </a:ext>
                  </a:extLst>
                </p:cNvPr>
                <p:cNvPicPr/>
                <p:nvPr/>
              </p:nvPicPr>
              <p:blipFill>
                <a:blip r:embed="rId55"/>
                <a:stretch>
                  <a:fillRect/>
                </a:stretch>
              </p:blipFill>
              <p:spPr>
                <a:xfrm>
                  <a:off x="10563053" y="717360"/>
                  <a:ext cx="19476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201" name="Freihand 200">
                  <a:extLst>
                    <a:ext uri="{FF2B5EF4-FFF2-40B4-BE49-F238E27FC236}">
                      <a16:creationId xmlns:a16="http://schemas.microsoft.com/office/drawing/2014/main" id="{11D0F3F3-94C0-4CB4-971E-06D11FA0FCBB}"/>
                    </a:ext>
                  </a:extLst>
                </p14:cNvPr>
                <p14:cNvContentPartPr/>
                <p14:nvPr/>
              </p14:nvContentPartPr>
              <p14:xfrm>
                <a:off x="10725773" y="643920"/>
                <a:ext cx="24120" cy="50760"/>
              </p14:xfrm>
            </p:contentPart>
          </mc:Choice>
          <mc:Fallback>
            <p:pic>
              <p:nvPicPr>
                <p:cNvPr id="201" name="Freihand 200">
                  <a:extLst>
                    <a:ext uri="{FF2B5EF4-FFF2-40B4-BE49-F238E27FC236}">
                      <a16:creationId xmlns:a16="http://schemas.microsoft.com/office/drawing/2014/main" id="{11D0F3F3-94C0-4CB4-971E-06D11FA0FCBB}"/>
                    </a:ext>
                  </a:extLst>
                </p:cNvPr>
                <p:cNvPicPr/>
                <p:nvPr/>
              </p:nvPicPr>
              <p:blipFill>
                <a:blip r:embed="rId57"/>
                <a:stretch>
                  <a:fillRect/>
                </a:stretch>
              </p:blipFill>
              <p:spPr>
                <a:xfrm>
                  <a:off x="10721453" y="639600"/>
                  <a:ext cx="32760" cy="5940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202" name="Freihand 201">
                  <a:extLst>
                    <a:ext uri="{FF2B5EF4-FFF2-40B4-BE49-F238E27FC236}">
                      <a16:creationId xmlns:a16="http://schemas.microsoft.com/office/drawing/2014/main" id="{D8EB0224-2952-42F4-B7B5-06F38C3061BE}"/>
                    </a:ext>
                  </a:extLst>
                </p14:cNvPr>
                <p14:cNvContentPartPr/>
                <p14:nvPr/>
              </p14:nvContentPartPr>
              <p14:xfrm>
                <a:off x="10807853" y="567960"/>
                <a:ext cx="122760" cy="218520"/>
              </p14:xfrm>
            </p:contentPart>
          </mc:Choice>
          <mc:Fallback>
            <p:pic>
              <p:nvPicPr>
                <p:cNvPr id="202" name="Freihand 201">
                  <a:extLst>
                    <a:ext uri="{FF2B5EF4-FFF2-40B4-BE49-F238E27FC236}">
                      <a16:creationId xmlns:a16="http://schemas.microsoft.com/office/drawing/2014/main" id="{D8EB0224-2952-42F4-B7B5-06F38C3061BE}"/>
                    </a:ext>
                  </a:extLst>
                </p:cNvPr>
                <p:cNvPicPr/>
                <p:nvPr/>
              </p:nvPicPr>
              <p:blipFill>
                <a:blip r:embed="rId59"/>
                <a:stretch>
                  <a:fillRect/>
                </a:stretch>
              </p:blipFill>
              <p:spPr>
                <a:xfrm>
                  <a:off x="10803533" y="563640"/>
                  <a:ext cx="131400" cy="22716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203" name="Freihand 202">
                  <a:extLst>
                    <a:ext uri="{FF2B5EF4-FFF2-40B4-BE49-F238E27FC236}">
                      <a16:creationId xmlns:a16="http://schemas.microsoft.com/office/drawing/2014/main" id="{87357E02-A6B0-4EA1-BCD1-2B073E9ED82E}"/>
                    </a:ext>
                  </a:extLst>
                </p14:cNvPr>
                <p14:cNvContentPartPr/>
                <p14:nvPr/>
              </p14:nvContentPartPr>
              <p14:xfrm>
                <a:off x="10969133" y="661920"/>
                <a:ext cx="366480" cy="298080"/>
              </p14:xfrm>
            </p:contentPart>
          </mc:Choice>
          <mc:Fallback>
            <p:pic>
              <p:nvPicPr>
                <p:cNvPr id="203" name="Freihand 202">
                  <a:extLst>
                    <a:ext uri="{FF2B5EF4-FFF2-40B4-BE49-F238E27FC236}">
                      <a16:creationId xmlns:a16="http://schemas.microsoft.com/office/drawing/2014/main" id="{87357E02-A6B0-4EA1-BCD1-2B073E9ED82E}"/>
                    </a:ext>
                  </a:extLst>
                </p:cNvPr>
                <p:cNvPicPr/>
                <p:nvPr/>
              </p:nvPicPr>
              <p:blipFill>
                <a:blip r:embed="rId61"/>
                <a:stretch>
                  <a:fillRect/>
                </a:stretch>
              </p:blipFill>
              <p:spPr>
                <a:xfrm>
                  <a:off x="10964813" y="657600"/>
                  <a:ext cx="375120" cy="30672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204" name="Freihand 203">
                  <a:extLst>
                    <a:ext uri="{FF2B5EF4-FFF2-40B4-BE49-F238E27FC236}">
                      <a16:creationId xmlns:a16="http://schemas.microsoft.com/office/drawing/2014/main" id="{5C3FACC2-16BD-4AD9-98E5-4B1D49E23786}"/>
                    </a:ext>
                  </a:extLst>
                </p14:cNvPr>
                <p14:cNvContentPartPr/>
                <p14:nvPr/>
              </p14:nvContentPartPr>
              <p14:xfrm>
                <a:off x="11301413" y="587760"/>
                <a:ext cx="35280" cy="47160"/>
              </p14:xfrm>
            </p:contentPart>
          </mc:Choice>
          <mc:Fallback>
            <p:pic>
              <p:nvPicPr>
                <p:cNvPr id="204" name="Freihand 203">
                  <a:extLst>
                    <a:ext uri="{FF2B5EF4-FFF2-40B4-BE49-F238E27FC236}">
                      <a16:creationId xmlns:a16="http://schemas.microsoft.com/office/drawing/2014/main" id="{5C3FACC2-16BD-4AD9-98E5-4B1D49E23786}"/>
                    </a:ext>
                  </a:extLst>
                </p:cNvPr>
                <p:cNvPicPr/>
                <p:nvPr/>
              </p:nvPicPr>
              <p:blipFill>
                <a:blip r:embed="rId63"/>
                <a:stretch>
                  <a:fillRect/>
                </a:stretch>
              </p:blipFill>
              <p:spPr>
                <a:xfrm>
                  <a:off x="11297093" y="583440"/>
                  <a:ext cx="4392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205" name="Freihand 204">
                  <a:extLst>
                    <a:ext uri="{FF2B5EF4-FFF2-40B4-BE49-F238E27FC236}">
                      <a16:creationId xmlns:a16="http://schemas.microsoft.com/office/drawing/2014/main" id="{313D76F1-4BEC-4092-90C1-98EA43377AE3}"/>
                    </a:ext>
                  </a:extLst>
                </p14:cNvPr>
                <p14:cNvContentPartPr/>
                <p14:nvPr/>
              </p14:nvContentPartPr>
              <p14:xfrm>
                <a:off x="11362253" y="512880"/>
                <a:ext cx="248760" cy="203400"/>
              </p14:xfrm>
            </p:contentPart>
          </mc:Choice>
          <mc:Fallback>
            <p:pic>
              <p:nvPicPr>
                <p:cNvPr id="205" name="Freihand 204">
                  <a:extLst>
                    <a:ext uri="{FF2B5EF4-FFF2-40B4-BE49-F238E27FC236}">
                      <a16:creationId xmlns:a16="http://schemas.microsoft.com/office/drawing/2014/main" id="{313D76F1-4BEC-4092-90C1-98EA43377AE3}"/>
                    </a:ext>
                  </a:extLst>
                </p:cNvPr>
                <p:cNvPicPr/>
                <p:nvPr/>
              </p:nvPicPr>
              <p:blipFill>
                <a:blip r:embed="rId65"/>
                <a:stretch>
                  <a:fillRect/>
                </a:stretch>
              </p:blipFill>
              <p:spPr>
                <a:xfrm>
                  <a:off x="11357933" y="508560"/>
                  <a:ext cx="25740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206" name="Freihand 205">
                  <a:extLst>
                    <a:ext uri="{FF2B5EF4-FFF2-40B4-BE49-F238E27FC236}">
                      <a16:creationId xmlns:a16="http://schemas.microsoft.com/office/drawing/2014/main" id="{A2C74882-8E4B-40E5-AF91-675525B846AE}"/>
                    </a:ext>
                  </a:extLst>
                </p14:cNvPr>
                <p14:cNvContentPartPr/>
                <p14:nvPr/>
              </p14:nvContentPartPr>
              <p14:xfrm>
                <a:off x="11647013" y="379680"/>
                <a:ext cx="48600" cy="334800"/>
              </p14:xfrm>
            </p:contentPart>
          </mc:Choice>
          <mc:Fallback>
            <p:pic>
              <p:nvPicPr>
                <p:cNvPr id="206" name="Freihand 205">
                  <a:extLst>
                    <a:ext uri="{FF2B5EF4-FFF2-40B4-BE49-F238E27FC236}">
                      <a16:creationId xmlns:a16="http://schemas.microsoft.com/office/drawing/2014/main" id="{A2C74882-8E4B-40E5-AF91-675525B846AE}"/>
                    </a:ext>
                  </a:extLst>
                </p:cNvPr>
                <p:cNvPicPr/>
                <p:nvPr/>
              </p:nvPicPr>
              <p:blipFill>
                <a:blip r:embed="rId67"/>
                <a:stretch>
                  <a:fillRect/>
                </a:stretch>
              </p:blipFill>
              <p:spPr>
                <a:xfrm>
                  <a:off x="11642693" y="375360"/>
                  <a:ext cx="57240" cy="3434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8">
            <p14:nvContentPartPr>
              <p14:cNvPr id="36" name="Freihand 35">
                <a:extLst>
                  <a:ext uri="{FF2B5EF4-FFF2-40B4-BE49-F238E27FC236}">
                    <a16:creationId xmlns:a16="http://schemas.microsoft.com/office/drawing/2014/main" id="{4C2545D6-905D-4B96-AC97-65F39CE40F43}"/>
                  </a:ext>
                </a:extLst>
              </p14:cNvPr>
              <p14:cNvContentPartPr/>
              <p14:nvPr/>
            </p14:nvContentPartPr>
            <p14:xfrm>
              <a:off x="3943373" y="5479800"/>
              <a:ext cx="209520" cy="537480"/>
            </p14:xfrm>
          </p:contentPart>
        </mc:Choice>
        <mc:Fallback>
          <p:pic>
            <p:nvPicPr>
              <p:cNvPr id="36" name="Freihand 35">
                <a:extLst>
                  <a:ext uri="{FF2B5EF4-FFF2-40B4-BE49-F238E27FC236}">
                    <a16:creationId xmlns:a16="http://schemas.microsoft.com/office/drawing/2014/main" id="{4C2545D6-905D-4B96-AC97-65F39CE40F43}"/>
                  </a:ext>
                </a:extLst>
              </p:cNvPr>
              <p:cNvPicPr/>
              <p:nvPr/>
            </p:nvPicPr>
            <p:blipFill>
              <a:blip r:embed="rId69"/>
              <a:stretch>
                <a:fillRect/>
              </a:stretch>
            </p:blipFill>
            <p:spPr>
              <a:xfrm>
                <a:off x="3939053" y="5475480"/>
                <a:ext cx="218160" cy="54612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37" name="Freihand 36">
                <a:extLst>
                  <a:ext uri="{FF2B5EF4-FFF2-40B4-BE49-F238E27FC236}">
                    <a16:creationId xmlns:a16="http://schemas.microsoft.com/office/drawing/2014/main" id="{119CAFF5-5A62-4AEE-A568-0704B9304B1A}"/>
                  </a:ext>
                </a:extLst>
              </p14:cNvPr>
              <p14:cNvContentPartPr/>
              <p14:nvPr/>
            </p14:nvContentPartPr>
            <p14:xfrm>
              <a:off x="7522853" y="3586920"/>
              <a:ext cx="360360" cy="325800"/>
            </p14:xfrm>
          </p:contentPart>
        </mc:Choice>
        <mc:Fallback>
          <p:pic>
            <p:nvPicPr>
              <p:cNvPr id="37" name="Freihand 36">
                <a:extLst>
                  <a:ext uri="{FF2B5EF4-FFF2-40B4-BE49-F238E27FC236}">
                    <a16:creationId xmlns:a16="http://schemas.microsoft.com/office/drawing/2014/main" id="{119CAFF5-5A62-4AEE-A568-0704B9304B1A}"/>
                  </a:ext>
                </a:extLst>
              </p:cNvPr>
              <p:cNvPicPr/>
              <p:nvPr/>
            </p:nvPicPr>
            <p:blipFill>
              <a:blip r:embed="rId71"/>
              <a:stretch>
                <a:fillRect/>
              </a:stretch>
            </p:blipFill>
            <p:spPr>
              <a:xfrm>
                <a:off x="7518533" y="3582600"/>
                <a:ext cx="369000" cy="33444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82" name="Freihand 81">
                <a:extLst>
                  <a:ext uri="{FF2B5EF4-FFF2-40B4-BE49-F238E27FC236}">
                    <a16:creationId xmlns:a16="http://schemas.microsoft.com/office/drawing/2014/main" id="{3D154AEE-33F8-4562-800A-0E3A17321B88}"/>
                  </a:ext>
                </a:extLst>
              </p14:cNvPr>
              <p14:cNvContentPartPr/>
              <p14:nvPr/>
            </p14:nvContentPartPr>
            <p14:xfrm>
              <a:off x="4012133" y="1378680"/>
              <a:ext cx="154080" cy="45360"/>
            </p14:xfrm>
          </p:contentPart>
        </mc:Choice>
        <mc:Fallback>
          <p:pic>
            <p:nvPicPr>
              <p:cNvPr id="82" name="Freihand 81">
                <a:extLst>
                  <a:ext uri="{FF2B5EF4-FFF2-40B4-BE49-F238E27FC236}">
                    <a16:creationId xmlns:a16="http://schemas.microsoft.com/office/drawing/2014/main" id="{3D154AEE-33F8-4562-800A-0E3A17321B88}"/>
                  </a:ext>
                </a:extLst>
              </p:cNvPr>
              <p:cNvPicPr/>
              <p:nvPr/>
            </p:nvPicPr>
            <p:blipFill>
              <a:blip r:embed="rId73"/>
              <a:stretch>
                <a:fillRect/>
              </a:stretch>
            </p:blipFill>
            <p:spPr>
              <a:xfrm>
                <a:off x="4007813" y="1374360"/>
                <a:ext cx="16272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57" name="Freihand 56">
                <a:extLst>
                  <a:ext uri="{FF2B5EF4-FFF2-40B4-BE49-F238E27FC236}">
                    <a16:creationId xmlns:a16="http://schemas.microsoft.com/office/drawing/2014/main" id="{9899A1D2-4D85-4967-B229-AA95F1D40E0C}"/>
                  </a:ext>
                </a:extLst>
              </p14:cNvPr>
              <p14:cNvContentPartPr/>
              <p14:nvPr/>
            </p14:nvContentPartPr>
            <p14:xfrm>
              <a:off x="5862893" y="641040"/>
              <a:ext cx="156240" cy="2866680"/>
            </p14:xfrm>
          </p:contentPart>
        </mc:Choice>
        <mc:Fallback>
          <p:pic>
            <p:nvPicPr>
              <p:cNvPr id="57" name="Freihand 56">
                <a:extLst>
                  <a:ext uri="{FF2B5EF4-FFF2-40B4-BE49-F238E27FC236}">
                    <a16:creationId xmlns:a16="http://schemas.microsoft.com/office/drawing/2014/main" id="{9899A1D2-4D85-4967-B229-AA95F1D40E0C}"/>
                  </a:ext>
                </a:extLst>
              </p:cNvPr>
              <p:cNvPicPr/>
              <p:nvPr/>
            </p:nvPicPr>
            <p:blipFill>
              <a:blip r:embed="rId75"/>
              <a:stretch>
                <a:fillRect/>
              </a:stretch>
            </p:blipFill>
            <p:spPr>
              <a:xfrm>
                <a:off x="5858573" y="636720"/>
                <a:ext cx="164880" cy="287532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61" name="Freihand 60">
                <a:extLst>
                  <a:ext uri="{FF2B5EF4-FFF2-40B4-BE49-F238E27FC236}">
                    <a16:creationId xmlns:a16="http://schemas.microsoft.com/office/drawing/2014/main" id="{210DCE80-6E79-4BBE-9199-46DE272AD588}"/>
                  </a:ext>
                </a:extLst>
              </p14:cNvPr>
              <p14:cNvContentPartPr/>
              <p14:nvPr/>
            </p14:nvContentPartPr>
            <p14:xfrm>
              <a:off x="6062333" y="472200"/>
              <a:ext cx="113760" cy="73440"/>
            </p14:xfrm>
          </p:contentPart>
        </mc:Choice>
        <mc:Fallback>
          <p:pic>
            <p:nvPicPr>
              <p:cNvPr id="61" name="Freihand 60">
                <a:extLst>
                  <a:ext uri="{FF2B5EF4-FFF2-40B4-BE49-F238E27FC236}">
                    <a16:creationId xmlns:a16="http://schemas.microsoft.com/office/drawing/2014/main" id="{210DCE80-6E79-4BBE-9199-46DE272AD588}"/>
                  </a:ext>
                </a:extLst>
              </p:cNvPr>
              <p:cNvPicPr/>
              <p:nvPr/>
            </p:nvPicPr>
            <p:blipFill>
              <a:blip r:embed="rId77"/>
              <a:stretch>
                <a:fillRect/>
              </a:stretch>
            </p:blipFill>
            <p:spPr>
              <a:xfrm>
                <a:off x="6058013" y="467880"/>
                <a:ext cx="12240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62" name="Freihand 61">
                <a:extLst>
                  <a:ext uri="{FF2B5EF4-FFF2-40B4-BE49-F238E27FC236}">
                    <a16:creationId xmlns:a16="http://schemas.microsoft.com/office/drawing/2014/main" id="{12DEFE8B-F840-476C-A8EE-8A7081C59F3F}"/>
                  </a:ext>
                </a:extLst>
              </p14:cNvPr>
              <p14:cNvContentPartPr/>
              <p14:nvPr/>
            </p14:nvContentPartPr>
            <p14:xfrm>
              <a:off x="6115613" y="441600"/>
              <a:ext cx="111240" cy="205560"/>
            </p14:xfrm>
          </p:contentPart>
        </mc:Choice>
        <mc:Fallback>
          <p:pic>
            <p:nvPicPr>
              <p:cNvPr id="62" name="Freihand 61">
                <a:extLst>
                  <a:ext uri="{FF2B5EF4-FFF2-40B4-BE49-F238E27FC236}">
                    <a16:creationId xmlns:a16="http://schemas.microsoft.com/office/drawing/2014/main" id="{12DEFE8B-F840-476C-A8EE-8A7081C59F3F}"/>
                  </a:ext>
                </a:extLst>
              </p:cNvPr>
              <p:cNvPicPr/>
              <p:nvPr/>
            </p:nvPicPr>
            <p:blipFill>
              <a:blip r:embed="rId79"/>
              <a:stretch>
                <a:fillRect/>
              </a:stretch>
            </p:blipFill>
            <p:spPr>
              <a:xfrm>
                <a:off x="6111293" y="437280"/>
                <a:ext cx="11988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63" name="Freihand 62">
                <a:extLst>
                  <a:ext uri="{FF2B5EF4-FFF2-40B4-BE49-F238E27FC236}">
                    <a16:creationId xmlns:a16="http://schemas.microsoft.com/office/drawing/2014/main" id="{713B018A-846E-4E97-BDDB-4CA39F977129}"/>
                  </a:ext>
                </a:extLst>
              </p14:cNvPr>
              <p14:cNvContentPartPr/>
              <p14:nvPr/>
            </p14:nvContentPartPr>
            <p14:xfrm>
              <a:off x="6256373" y="357000"/>
              <a:ext cx="114840" cy="139320"/>
            </p14:xfrm>
          </p:contentPart>
        </mc:Choice>
        <mc:Fallback>
          <p:pic>
            <p:nvPicPr>
              <p:cNvPr id="63" name="Freihand 62">
                <a:extLst>
                  <a:ext uri="{FF2B5EF4-FFF2-40B4-BE49-F238E27FC236}">
                    <a16:creationId xmlns:a16="http://schemas.microsoft.com/office/drawing/2014/main" id="{713B018A-846E-4E97-BDDB-4CA39F977129}"/>
                  </a:ext>
                </a:extLst>
              </p:cNvPr>
              <p:cNvPicPr/>
              <p:nvPr/>
            </p:nvPicPr>
            <p:blipFill>
              <a:blip r:embed="rId81"/>
              <a:stretch>
                <a:fillRect/>
              </a:stretch>
            </p:blipFill>
            <p:spPr>
              <a:xfrm>
                <a:off x="6252053" y="352680"/>
                <a:ext cx="12348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65" name="Freihand 64">
                <a:extLst>
                  <a:ext uri="{FF2B5EF4-FFF2-40B4-BE49-F238E27FC236}">
                    <a16:creationId xmlns:a16="http://schemas.microsoft.com/office/drawing/2014/main" id="{49B61D12-ED10-471E-9574-6FCB4AA2DBC5}"/>
                  </a:ext>
                </a:extLst>
              </p14:cNvPr>
              <p14:cNvContentPartPr/>
              <p14:nvPr/>
            </p14:nvContentPartPr>
            <p14:xfrm>
              <a:off x="6537533" y="214440"/>
              <a:ext cx="171720" cy="81360"/>
            </p14:xfrm>
          </p:contentPart>
        </mc:Choice>
        <mc:Fallback>
          <p:pic>
            <p:nvPicPr>
              <p:cNvPr id="65" name="Freihand 64">
                <a:extLst>
                  <a:ext uri="{FF2B5EF4-FFF2-40B4-BE49-F238E27FC236}">
                    <a16:creationId xmlns:a16="http://schemas.microsoft.com/office/drawing/2014/main" id="{49B61D12-ED10-471E-9574-6FCB4AA2DBC5}"/>
                  </a:ext>
                </a:extLst>
              </p:cNvPr>
              <p:cNvPicPr/>
              <p:nvPr/>
            </p:nvPicPr>
            <p:blipFill>
              <a:blip r:embed="rId83"/>
              <a:stretch>
                <a:fillRect/>
              </a:stretch>
            </p:blipFill>
            <p:spPr>
              <a:xfrm>
                <a:off x="6533213" y="210120"/>
                <a:ext cx="18036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66" name="Freihand 65">
                <a:extLst>
                  <a:ext uri="{FF2B5EF4-FFF2-40B4-BE49-F238E27FC236}">
                    <a16:creationId xmlns:a16="http://schemas.microsoft.com/office/drawing/2014/main" id="{45F89887-9BA7-4579-B622-C9F9695E5AEA}"/>
                  </a:ext>
                </a:extLst>
              </p14:cNvPr>
              <p14:cNvContentPartPr/>
              <p14:nvPr/>
            </p14:nvContentPartPr>
            <p14:xfrm>
              <a:off x="6437453" y="213000"/>
              <a:ext cx="249120" cy="127440"/>
            </p14:xfrm>
          </p:contentPart>
        </mc:Choice>
        <mc:Fallback>
          <p:pic>
            <p:nvPicPr>
              <p:cNvPr id="66" name="Freihand 65">
                <a:extLst>
                  <a:ext uri="{FF2B5EF4-FFF2-40B4-BE49-F238E27FC236}">
                    <a16:creationId xmlns:a16="http://schemas.microsoft.com/office/drawing/2014/main" id="{45F89887-9BA7-4579-B622-C9F9695E5AEA}"/>
                  </a:ext>
                </a:extLst>
              </p:cNvPr>
              <p:cNvPicPr/>
              <p:nvPr/>
            </p:nvPicPr>
            <p:blipFill>
              <a:blip r:embed="rId85"/>
              <a:stretch>
                <a:fillRect/>
              </a:stretch>
            </p:blipFill>
            <p:spPr>
              <a:xfrm>
                <a:off x="6433133" y="208680"/>
                <a:ext cx="25776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67" name="Freihand 66">
                <a:extLst>
                  <a:ext uri="{FF2B5EF4-FFF2-40B4-BE49-F238E27FC236}">
                    <a16:creationId xmlns:a16="http://schemas.microsoft.com/office/drawing/2014/main" id="{3A0EB5CA-ED8A-49F9-850D-AC8508054D9A}"/>
                  </a:ext>
                </a:extLst>
              </p14:cNvPr>
              <p14:cNvContentPartPr/>
              <p14:nvPr/>
            </p14:nvContentPartPr>
            <p14:xfrm>
              <a:off x="6904733" y="49920"/>
              <a:ext cx="85680" cy="150120"/>
            </p14:xfrm>
          </p:contentPart>
        </mc:Choice>
        <mc:Fallback>
          <p:pic>
            <p:nvPicPr>
              <p:cNvPr id="67" name="Freihand 66">
                <a:extLst>
                  <a:ext uri="{FF2B5EF4-FFF2-40B4-BE49-F238E27FC236}">
                    <a16:creationId xmlns:a16="http://schemas.microsoft.com/office/drawing/2014/main" id="{3A0EB5CA-ED8A-49F9-850D-AC8508054D9A}"/>
                  </a:ext>
                </a:extLst>
              </p:cNvPr>
              <p:cNvPicPr/>
              <p:nvPr/>
            </p:nvPicPr>
            <p:blipFill>
              <a:blip r:embed="rId87"/>
              <a:stretch>
                <a:fillRect/>
              </a:stretch>
            </p:blipFill>
            <p:spPr>
              <a:xfrm>
                <a:off x="6900413" y="45600"/>
                <a:ext cx="9432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68" name="Freihand 67">
                <a:extLst>
                  <a:ext uri="{FF2B5EF4-FFF2-40B4-BE49-F238E27FC236}">
                    <a16:creationId xmlns:a16="http://schemas.microsoft.com/office/drawing/2014/main" id="{8E6AAEFE-504A-4CC4-8588-CCA9E8B611D6}"/>
                  </a:ext>
                </a:extLst>
              </p14:cNvPr>
              <p14:cNvContentPartPr/>
              <p14:nvPr/>
            </p14:nvContentPartPr>
            <p14:xfrm>
              <a:off x="6925613" y="102120"/>
              <a:ext cx="110880" cy="32760"/>
            </p14:xfrm>
          </p:contentPart>
        </mc:Choice>
        <mc:Fallback>
          <p:pic>
            <p:nvPicPr>
              <p:cNvPr id="68" name="Freihand 67">
                <a:extLst>
                  <a:ext uri="{FF2B5EF4-FFF2-40B4-BE49-F238E27FC236}">
                    <a16:creationId xmlns:a16="http://schemas.microsoft.com/office/drawing/2014/main" id="{8E6AAEFE-504A-4CC4-8588-CCA9E8B611D6}"/>
                  </a:ext>
                </a:extLst>
              </p:cNvPr>
              <p:cNvPicPr/>
              <p:nvPr/>
            </p:nvPicPr>
            <p:blipFill>
              <a:blip r:embed="rId89"/>
              <a:stretch>
                <a:fillRect/>
              </a:stretch>
            </p:blipFill>
            <p:spPr>
              <a:xfrm>
                <a:off x="6921293" y="97800"/>
                <a:ext cx="11952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69" name="Freihand 68">
                <a:extLst>
                  <a:ext uri="{FF2B5EF4-FFF2-40B4-BE49-F238E27FC236}">
                    <a16:creationId xmlns:a16="http://schemas.microsoft.com/office/drawing/2014/main" id="{5164893E-54CB-49D1-9567-CCD4D3DF71D1}"/>
                  </a:ext>
                </a:extLst>
              </p14:cNvPr>
              <p14:cNvContentPartPr/>
              <p14:nvPr/>
            </p14:nvContentPartPr>
            <p14:xfrm>
              <a:off x="6964493" y="58200"/>
              <a:ext cx="144720" cy="130680"/>
            </p14:xfrm>
          </p:contentPart>
        </mc:Choice>
        <mc:Fallback>
          <p:pic>
            <p:nvPicPr>
              <p:cNvPr id="69" name="Freihand 68">
                <a:extLst>
                  <a:ext uri="{FF2B5EF4-FFF2-40B4-BE49-F238E27FC236}">
                    <a16:creationId xmlns:a16="http://schemas.microsoft.com/office/drawing/2014/main" id="{5164893E-54CB-49D1-9567-CCD4D3DF71D1}"/>
                  </a:ext>
                </a:extLst>
              </p:cNvPr>
              <p:cNvPicPr/>
              <p:nvPr/>
            </p:nvPicPr>
            <p:blipFill>
              <a:blip r:embed="rId91"/>
              <a:stretch>
                <a:fillRect/>
              </a:stretch>
            </p:blipFill>
            <p:spPr>
              <a:xfrm>
                <a:off x="6960173" y="53880"/>
                <a:ext cx="15336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70" name="Freihand 69">
                <a:extLst>
                  <a:ext uri="{FF2B5EF4-FFF2-40B4-BE49-F238E27FC236}">
                    <a16:creationId xmlns:a16="http://schemas.microsoft.com/office/drawing/2014/main" id="{3D3BC554-7F88-4336-A643-143E723D87CF}"/>
                  </a:ext>
                </a:extLst>
              </p14:cNvPr>
              <p14:cNvContentPartPr/>
              <p14:nvPr/>
            </p14:nvContentPartPr>
            <p14:xfrm>
              <a:off x="6534653" y="76200"/>
              <a:ext cx="135000" cy="100440"/>
            </p14:xfrm>
          </p:contentPart>
        </mc:Choice>
        <mc:Fallback>
          <p:pic>
            <p:nvPicPr>
              <p:cNvPr id="70" name="Freihand 69">
                <a:extLst>
                  <a:ext uri="{FF2B5EF4-FFF2-40B4-BE49-F238E27FC236}">
                    <a16:creationId xmlns:a16="http://schemas.microsoft.com/office/drawing/2014/main" id="{3D3BC554-7F88-4336-A643-143E723D87CF}"/>
                  </a:ext>
                </a:extLst>
              </p:cNvPr>
              <p:cNvPicPr/>
              <p:nvPr/>
            </p:nvPicPr>
            <p:blipFill>
              <a:blip r:embed="rId93"/>
              <a:stretch>
                <a:fillRect/>
              </a:stretch>
            </p:blipFill>
            <p:spPr>
              <a:xfrm>
                <a:off x="6530333" y="71880"/>
                <a:ext cx="14364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71" name="Freihand 70">
                <a:extLst>
                  <a:ext uri="{FF2B5EF4-FFF2-40B4-BE49-F238E27FC236}">
                    <a16:creationId xmlns:a16="http://schemas.microsoft.com/office/drawing/2014/main" id="{5A958C84-8883-4F76-B76A-359F0A8E5F22}"/>
                  </a:ext>
                </a:extLst>
              </p14:cNvPr>
              <p14:cNvContentPartPr/>
              <p14:nvPr/>
            </p14:nvContentPartPr>
            <p14:xfrm>
              <a:off x="6667853" y="38040"/>
              <a:ext cx="104400" cy="187560"/>
            </p14:xfrm>
          </p:contentPart>
        </mc:Choice>
        <mc:Fallback>
          <p:pic>
            <p:nvPicPr>
              <p:cNvPr id="71" name="Freihand 70">
                <a:extLst>
                  <a:ext uri="{FF2B5EF4-FFF2-40B4-BE49-F238E27FC236}">
                    <a16:creationId xmlns:a16="http://schemas.microsoft.com/office/drawing/2014/main" id="{5A958C84-8883-4F76-B76A-359F0A8E5F22}"/>
                  </a:ext>
                </a:extLst>
              </p:cNvPr>
              <p:cNvPicPr/>
              <p:nvPr/>
            </p:nvPicPr>
            <p:blipFill>
              <a:blip r:embed="rId95"/>
              <a:stretch>
                <a:fillRect/>
              </a:stretch>
            </p:blipFill>
            <p:spPr>
              <a:xfrm>
                <a:off x="6663533" y="33720"/>
                <a:ext cx="11304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73" name="Freihand 72">
                <a:extLst>
                  <a:ext uri="{FF2B5EF4-FFF2-40B4-BE49-F238E27FC236}">
                    <a16:creationId xmlns:a16="http://schemas.microsoft.com/office/drawing/2014/main" id="{3394D361-9CBA-42AE-B3D7-B048E131C092}"/>
                  </a:ext>
                </a:extLst>
              </p14:cNvPr>
              <p14:cNvContentPartPr/>
              <p14:nvPr/>
            </p14:nvContentPartPr>
            <p14:xfrm>
              <a:off x="6804653" y="135240"/>
              <a:ext cx="360" cy="360"/>
            </p14:xfrm>
          </p:contentPart>
        </mc:Choice>
        <mc:Fallback>
          <p:pic>
            <p:nvPicPr>
              <p:cNvPr id="73" name="Freihand 72">
                <a:extLst>
                  <a:ext uri="{FF2B5EF4-FFF2-40B4-BE49-F238E27FC236}">
                    <a16:creationId xmlns:a16="http://schemas.microsoft.com/office/drawing/2014/main" id="{3394D361-9CBA-42AE-B3D7-B048E131C092}"/>
                  </a:ext>
                </a:extLst>
              </p:cNvPr>
              <p:cNvPicPr/>
              <p:nvPr/>
            </p:nvPicPr>
            <p:blipFill>
              <a:blip r:embed="rId97"/>
              <a:stretch>
                <a:fillRect/>
              </a:stretch>
            </p:blipFill>
            <p:spPr>
              <a:xfrm>
                <a:off x="6800333" y="1309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74" name="Freihand 73">
                <a:extLst>
                  <a:ext uri="{FF2B5EF4-FFF2-40B4-BE49-F238E27FC236}">
                    <a16:creationId xmlns:a16="http://schemas.microsoft.com/office/drawing/2014/main" id="{23489AFA-0A7F-4304-8712-BDD5359CCACA}"/>
                  </a:ext>
                </a:extLst>
              </p14:cNvPr>
              <p14:cNvContentPartPr/>
              <p14:nvPr/>
            </p14:nvContentPartPr>
            <p14:xfrm>
              <a:off x="7184093" y="166560"/>
              <a:ext cx="16560" cy="96120"/>
            </p14:xfrm>
          </p:contentPart>
        </mc:Choice>
        <mc:Fallback>
          <p:pic>
            <p:nvPicPr>
              <p:cNvPr id="74" name="Freihand 73">
                <a:extLst>
                  <a:ext uri="{FF2B5EF4-FFF2-40B4-BE49-F238E27FC236}">
                    <a16:creationId xmlns:a16="http://schemas.microsoft.com/office/drawing/2014/main" id="{23489AFA-0A7F-4304-8712-BDD5359CCACA}"/>
                  </a:ext>
                </a:extLst>
              </p:cNvPr>
              <p:cNvPicPr/>
              <p:nvPr/>
            </p:nvPicPr>
            <p:blipFill>
              <a:blip r:embed="rId99"/>
              <a:stretch>
                <a:fillRect/>
              </a:stretch>
            </p:blipFill>
            <p:spPr>
              <a:xfrm>
                <a:off x="7179773" y="162240"/>
                <a:ext cx="2520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75" name="Freihand 74">
                <a:extLst>
                  <a:ext uri="{FF2B5EF4-FFF2-40B4-BE49-F238E27FC236}">
                    <a16:creationId xmlns:a16="http://schemas.microsoft.com/office/drawing/2014/main" id="{7AE0381D-5BBF-4E00-8887-5D721FFEB1C9}"/>
                  </a:ext>
                </a:extLst>
              </p14:cNvPr>
              <p14:cNvContentPartPr/>
              <p14:nvPr/>
            </p14:nvContentPartPr>
            <p14:xfrm>
              <a:off x="7288493" y="51720"/>
              <a:ext cx="65880" cy="116280"/>
            </p14:xfrm>
          </p:contentPart>
        </mc:Choice>
        <mc:Fallback>
          <p:pic>
            <p:nvPicPr>
              <p:cNvPr id="75" name="Freihand 74">
                <a:extLst>
                  <a:ext uri="{FF2B5EF4-FFF2-40B4-BE49-F238E27FC236}">
                    <a16:creationId xmlns:a16="http://schemas.microsoft.com/office/drawing/2014/main" id="{7AE0381D-5BBF-4E00-8887-5D721FFEB1C9}"/>
                  </a:ext>
                </a:extLst>
              </p:cNvPr>
              <p:cNvPicPr/>
              <p:nvPr/>
            </p:nvPicPr>
            <p:blipFill>
              <a:blip r:embed="rId101"/>
              <a:stretch>
                <a:fillRect/>
              </a:stretch>
            </p:blipFill>
            <p:spPr>
              <a:xfrm>
                <a:off x="7284173" y="47400"/>
                <a:ext cx="7452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76" name="Freihand 75">
                <a:extLst>
                  <a:ext uri="{FF2B5EF4-FFF2-40B4-BE49-F238E27FC236}">
                    <a16:creationId xmlns:a16="http://schemas.microsoft.com/office/drawing/2014/main" id="{0EAD48A8-BA4C-4D49-AAA0-7A699B0FA7DB}"/>
                  </a:ext>
                </a:extLst>
              </p14:cNvPr>
              <p14:cNvContentPartPr/>
              <p14:nvPr/>
            </p14:nvContentPartPr>
            <p14:xfrm>
              <a:off x="7306133" y="72960"/>
              <a:ext cx="69480" cy="120240"/>
            </p14:xfrm>
          </p:contentPart>
        </mc:Choice>
        <mc:Fallback>
          <p:pic>
            <p:nvPicPr>
              <p:cNvPr id="76" name="Freihand 75">
                <a:extLst>
                  <a:ext uri="{FF2B5EF4-FFF2-40B4-BE49-F238E27FC236}">
                    <a16:creationId xmlns:a16="http://schemas.microsoft.com/office/drawing/2014/main" id="{0EAD48A8-BA4C-4D49-AAA0-7A699B0FA7DB}"/>
                  </a:ext>
                </a:extLst>
              </p:cNvPr>
              <p:cNvPicPr/>
              <p:nvPr/>
            </p:nvPicPr>
            <p:blipFill>
              <a:blip r:embed="rId103"/>
              <a:stretch>
                <a:fillRect/>
              </a:stretch>
            </p:blipFill>
            <p:spPr>
              <a:xfrm>
                <a:off x="7301813" y="68640"/>
                <a:ext cx="7812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77" name="Freihand 76">
                <a:extLst>
                  <a:ext uri="{FF2B5EF4-FFF2-40B4-BE49-F238E27FC236}">
                    <a16:creationId xmlns:a16="http://schemas.microsoft.com/office/drawing/2014/main" id="{EB1BFB64-9ABA-4E60-A8BC-7A56A7FC3152}"/>
                  </a:ext>
                </a:extLst>
              </p14:cNvPr>
              <p14:cNvContentPartPr/>
              <p14:nvPr/>
            </p14:nvContentPartPr>
            <p14:xfrm>
              <a:off x="7472813" y="65040"/>
              <a:ext cx="6840" cy="111600"/>
            </p14:xfrm>
          </p:contentPart>
        </mc:Choice>
        <mc:Fallback>
          <p:pic>
            <p:nvPicPr>
              <p:cNvPr id="77" name="Freihand 76">
                <a:extLst>
                  <a:ext uri="{FF2B5EF4-FFF2-40B4-BE49-F238E27FC236}">
                    <a16:creationId xmlns:a16="http://schemas.microsoft.com/office/drawing/2014/main" id="{EB1BFB64-9ABA-4E60-A8BC-7A56A7FC3152}"/>
                  </a:ext>
                </a:extLst>
              </p:cNvPr>
              <p:cNvPicPr/>
              <p:nvPr/>
            </p:nvPicPr>
            <p:blipFill>
              <a:blip r:embed="rId105"/>
              <a:stretch>
                <a:fillRect/>
              </a:stretch>
            </p:blipFill>
            <p:spPr>
              <a:xfrm>
                <a:off x="7468493" y="60720"/>
                <a:ext cx="1548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78" name="Freihand 77">
                <a:extLst>
                  <a:ext uri="{FF2B5EF4-FFF2-40B4-BE49-F238E27FC236}">
                    <a16:creationId xmlns:a16="http://schemas.microsoft.com/office/drawing/2014/main" id="{AE66245D-5D06-4340-AC88-B3B8539E03D4}"/>
                  </a:ext>
                </a:extLst>
              </p14:cNvPr>
              <p14:cNvContentPartPr/>
              <p14:nvPr/>
            </p14:nvContentPartPr>
            <p14:xfrm>
              <a:off x="7388213" y="66480"/>
              <a:ext cx="153360" cy="116640"/>
            </p14:xfrm>
          </p:contentPart>
        </mc:Choice>
        <mc:Fallback>
          <p:pic>
            <p:nvPicPr>
              <p:cNvPr id="78" name="Freihand 77">
                <a:extLst>
                  <a:ext uri="{FF2B5EF4-FFF2-40B4-BE49-F238E27FC236}">
                    <a16:creationId xmlns:a16="http://schemas.microsoft.com/office/drawing/2014/main" id="{AE66245D-5D06-4340-AC88-B3B8539E03D4}"/>
                  </a:ext>
                </a:extLst>
              </p:cNvPr>
              <p:cNvPicPr/>
              <p:nvPr/>
            </p:nvPicPr>
            <p:blipFill>
              <a:blip r:embed="rId107"/>
              <a:stretch>
                <a:fillRect/>
              </a:stretch>
            </p:blipFill>
            <p:spPr>
              <a:xfrm>
                <a:off x="7383893" y="62160"/>
                <a:ext cx="16200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80" name="Freihand 79">
                <a:extLst>
                  <a:ext uri="{FF2B5EF4-FFF2-40B4-BE49-F238E27FC236}">
                    <a16:creationId xmlns:a16="http://schemas.microsoft.com/office/drawing/2014/main" id="{45AA2974-B4C0-4843-A16E-87C7A0D4F445}"/>
                  </a:ext>
                </a:extLst>
              </p14:cNvPr>
              <p14:cNvContentPartPr/>
              <p14:nvPr/>
            </p14:nvContentPartPr>
            <p14:xfrm>
              <a:off x="7312973" y="243600"/>
              <a:ext cx="289080" cy="29160"/>
            </p14:xfrm>
          </p:contentPart>
        </mc:Choice>
        <mc:Fallback>
          <p:pic>
            <p:nvPicPr>
              <p:cNvPr id="80" name="Freihand 79">
                <a:extLst>
                  <a:ext uri="{FF2B5EF4-FFF2-40B4-BE49-F238E27FC236}">
                    <a16:creationId xmlns:a16="http://schemas.microsoft.com/office/drawing/2014/main" id="{45AA2974-B4C0-4843-A16E-87C7A0D4F445}"/>
                  </a:ext>
                </a:extLst>
              </p:cNvPr>
              <p:cNvPicPr/>
              <p:nvPr/>
            </p:nvPicPr>
            <p:blipFill>
              <a:blip r:embed="rId109"/>
              <a:stretch>
                <a:fillRect/>
              </a:stretch>
            </p:blipFill>
            <p:spPr>
              <a:xfrm>
                <a:off x="7308653" y="239280"/>
                <a:ext cx="29772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83" name="Freihand 82">
                <a:extLst>
                  <a:ext uri="{FF2B5EF4-FFF2-40B4-BE49-F238E27FC236}">
                    <a16:creationId xmlns:a16="http://schemas.microsoft.com/office/drawing/2014/main" id="{7661C8F4-81F9-4B92-9D6B-0F5F0E998DDF}"/>
                  </a:ext>
                </a:extLst>
              </p14:cNvPr>
              <p14:cNvContentPartPr/>
              <p14:nvPr/>
            </p14:nvContentPartPr>
            <p14:xfrm>
              <a:off x="7650653" y="3896160"/>
              <a:ext cx="165600" cy="84960"/>
            </p14:xfrm>
          </p:contentPart>
        </mc:Choice>
        <mc:Fallback>
          <p:pic>
            <p:nvPicPr>
              <p:cNvPr id="83" name="Freihand 82">
                <a:extLst>
                  <a:ext uri="{FF2B5EF4-FFF2-40B4-BE49-F238E27FC236}">
                    <a16:creationId xmlns:a16="http://schemas.microsoft.com/office/drawing/2014/main" id="{7661C8F4-81F9-4B92-9D6B-0F5F0E998DDF}"/>
                  </a:ext>
                </a:extLst>
              </p:cNvPr>
              <p:cNvPicPr/>
              <p:nvPr/>
            </p:nvPicPr>
            <p:blipFill>
              <a:blip r:embed="rId111"/>
              <a:stretch>
                <a:fillRect/>
              </a:stretch>
            </p:blipFill>
            <p:spPr>
              <a:xfrm>
                <a:off x="7646333" y="3891840"/>
                <a:ext cx="17424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89" name="Freihand 88">
                <a:extLst>
                  <a:ext uri="{FF2B5EF4-FFF2-40B4-BE49-F238E27FC236}">
                    <a16:creationId xmlns:a16="http://schemas.microsoft.com/office/drawing/2014/main" id="{94957384-2A92-4248-971D-272B9CA8A5CD}"/>
                  </a:ext>
                </a:extLst>
              </p14:cNvPr>
              <p14:cNvContentPartPr/>
              <p14:nvPr/>
            </p14:nvContentPartPr>
            <p14:xfrm>
              <a:off x="6549413" y="470760"/>
              <a:ext cx="154440" cy="28800"/>
            </p14:xfrm>
          </p:contentPart>
        </mc:Choice>
        <mc:Fallback>
          <p:pic>
            <p:nvPicPr>
              <p:cNvPr id="89" name="Freihand 88">
                <a:extLst>
                  <a:ext uri="{FF2B5EF4-FFF2-40B4-BE49-F238E27FC236}">
                    <a16:creationId xmlns:a16="http://schemas.microsoft.com/office/drawing/2014/main" id="{94957384-2A92-4248-971D-272B9CA8A5CD}"/>
                  </a:ext>
                </a:extLst>
              </p:cNvPr>
              <p:cNvPicPr/>
              <p:nvPr/>
            </p:nvPicPr>
            <p:blipFill>
              <a:blip r:embed="rId113"/>
              <a:stretch>
                <a:fillRect/>
              </a:stretch>
            </p:blipFill>
            <p:spPr>
              <a:xfrm>
                <a:off x="6545093" y="466440"/>
                <a:ext cx="16308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90" name="Freihand 89">
                <a:extLst>
                  <a:ext uri="{FF2B5EF4-FFF2-40B4-BE49-F238E27FC236}">
                    <a16:creationId xmlns:a16="http://schemas.microsoft.com/office/drawing/2014/main" id="{07225D11-2B6A-428D-B8E8-3A9E089D55E2}"/>
                  </a:ext>
                </a:extLst>
              </p14:cNvPr>
              <p14:cNvContentPartPr/>
              <p14:nvPr/>
            </p14:nvContentPartPr>
            <p14:xfrm>
              <a:off x="6515933" y="527640"/>
              <a:ext cx="232560" cy="29880"/>
            </p14:xfrm>
          </p:contentPart>
        </mc:Choice>
        <mc:Fallback>
          <p:pic>
            <p:nvPicPr>
              <p:cNvPr id="90" name="Freihand 89">
                <a:extLst>
                  <a:ext uri="{FF2B5EF4-FFF2-40B4-BE49-F238E27FC236}">
                    <a16:creationId xmlns:a16="http://schemas.microsoft.com/office/drawing/2014/main" id="{07225D11-2B6A-428D-B8E8-3A9E089D55E2}"/>
                  </a:ext>
                </a:extLst>
              </p:cNvPr>
              <p:cNvPicPr/>
              <p:nvPr/>
            </p:nvPicPr>
            <p:blipFill>
              <a:blip r:embed="rId115"/>
              <a:stretch>
                <a:fillRect/>
              </a:stretch>
            </p:blipFill>
            <p:spPr>
              <a:xfrm>
                <a:off x="6511613" y="523320"/>
                <a:ext cx="24120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91" name="Freihand 90">
                <a:extLst>
                  <a:ext uri="{FF2B5EF4-FFF2-40B4-BE49-F238E27FC236}">
                    <a16:creationId xmlns:a16="http://schemas.microsoft.com/office/drawing/2014/main" id="{3AC00F2F-72CE-426D-B699-FB3F6407A7C7}"/>
                  </a:ext>
                </a:extLst>
              </p14:cNvPr>
              <p14:cNvContentPartPr/>
              <p14:nvPr/>
            </p14:nvContentPartPr>
            <p14:xfrm>
              <a:off x="6434933" y="458520"/>
              <a:ext cx="2160" cy="19440"/>
            </p14:xfrm>
          </p:contentPart>
        </mc:Choice>
        <mc:Fallback>
          <p:pic>
            <p:nvPicPr>
              <p:cNvPr id="91" name="Freihand 90">
                <a:extLst>
                  <a:ext uri="{FF2B5EF4-FFF2-40B4-BE49-F238E27FC236}">
                    <a16:creationId xmlns:a16="http://schemas.microsoft.com/office/drawing/2014/main" id="{3AC00F2F-72CE-426D-B699-FB3F6407A7C7}"/>
                  </a:ext>
                </a:extLst>
              </p:cNvPr>
              <p:cNvPicPr/>
              <p:nvPr/>
            </p:nvPicPr>
            <p:blipFill>
              <a:blip r:embed="rId117"/>
              <a:stretch>
                <a:fillRect/>
              </a:stretch>
            </p:blipFill>
            <p:spPr>
              <a:xfrm>
                <a:off x="6430613" y="454200"/>
                <a:ext cx="1080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92" name="Freihand 91">
                <a:extLst>
                  <a:ext uri="{FF2B5EF4-FFF2-40B4-BE49-F238E27FC236}">
                    <a16:creationId xmlns:a16="http://schemas.microsoft.com/office/drawing/2014/main" id="{2942398B-C73E-4C5D-9EF3-160CE015224A}"/>
                  </a:ext>
                </a:extLst>
              </p14:cNvPr>
              <p14:cNvContentPartPr/>
              <p14:nvPr/>
            </p14:nvContentPartPr>
            <p14:xfrm>
              <a:off x="6415853" y="553560"/>
              <a:ext cx="9360" cy="11160"/>
            </p14:xfrm>
          </p:contentPart>
        </mc:Choice>
        <mc:Fallback>
          <p:pic>
            <p:nvPicPr>
              <p:cNvPr id="92" name="Freihand 91">
                <a:extLst>
                  <a:ext uri="{FF2B5EF4-FFF2-40B4-BE49-F238E27FC236}">
                    <a16:creationId xmlns:a16="http://schemas.microsoft.com/office/drawing/2014/main" id="{2942398B-C73E-4C5D-9EF3-160CE015224A}"/>
                  </a:ext>
                </a:extLst>
              </p:cNvPr>
              <p:cNvPicPr/>
              <p:nvPr/>
            </p:nvPicPr>
            <p:blipFill>
              <a:blip r:embed="rId119"/>
              <a:stretch>
                <a:fillRect/>
              </a:stretch>
            </p:blipFill>
            <p:spPr>
              <a:xfrm>
                <a:off x="6411533" y="549240"/>
                <a:ext cx="1800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93" name="Freihand 92">
                <a:extLst>
                  <a:ext uri="{FF2B5EF4-FFF2-40B4-BE49-F238E27FC236}">
                    <a16:creationId xmlns:a16="http://schemas.microsoft.com/office/drawing/2014/main" id="{88CB2F14-48B5-4C18-B812-B6440CA92A55}"/>
                  </a:ext>
                </a:extLst>
              </p14:cNvPr>
              <p14:cNvContentPartPr/>
              <p14:nvPr/>
            </p14:nvContentPartPr>
            <p14:xfrm>
              <a:off x="6547613" y="319920"/>
              <a:ext cx="171000" cy="107280"/>
            </p14:xfrm>
          </p:contentPart>
        </mc:Choice>
        <mc:Fallback>
          <p:pic>
            <p:nvPicPr>
              <p:cNvPr id="93" name="Freihand 92">
                <a:extLst>
                  <a:ext uri="{FF2B5EF4-FFF2-40B4-BE49-F238E27FC236}">
                    <a16:creationId xmlns:a16="http://schemas.microsoft.com/office/drawing/2014/main" id="{88CB2F14-48B5-4C18-B812-B6440CA92A55}"/>
                  </a:ext>
                </a:extLst>
              </p:cNvPr>
              <p:cNvPicPr/>
              <p:nvPr/>
            </p:nvPicPr>
            <p:blipFill>
              <a:blip r:embed="rId121"/>
              <a:stretch>
                <a:fillRect/>
              </a:stretch>
            </p:blipFill>
            <p:spPr>
              <a:xfrm>
                <a:off x="6543293" y="315600"/>
                <a:ext cx="17964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95" name="Freihand 94">
                <a:extLst>
                  <a:ext uri="{FF2B5EF4-FFF2-40B4-BE49-F238E27FC236}">
                    <a16:creationId xmlns:a16="http://schemas.microsoft.com/office/drawing/2014/main" id="{D52AB54C-EC1A-4593-93D1-415019050A74}"/>
                  </a:ext>
                </a:extLst>
              </p14:cNvPr>
              <p14:cNvContentPartPr/>
              <p14:nvPr/>
            </p14:nvContentPartPr>
            <p14:xfrm>
              <a:off x="6897533" y="379680"/>
              <a:ext cx="105480" cy="138600"/>
            </p14:xfrm>
          </p:contentPart>
        </mc:Choice>
        <mc:Fallback>
          <p:pic>
            <p:nvPicPr>
              <p:cNvPr id="95" name="Freihand 94">
                <a:extLst>
                  <a:ext uri="{FF2B5EF4-FFF2-40B4-BE49-F238E27FC236}">
                    <a16:creationId xmlns:a16="http://schemas.microsoft.com/office/drawing/2014/main" id="{D52AB54C-EC1A-4593-93D1-415019050A74}"/>
                  </a:ext>
                </a:extLst>
              </p:cNvPr>
              <p:cNvPicPr/>
              <p:nvPr/>
            </p:nvPicPr>
            <p:blipFill>
              <a:blip r:embed="rId123"/>
              <a:stretch>
                <a:fillRect/>
              </a:stretch>
            </p:blipFill>
            <p:spPr>
              <a:xfrm>
                <a:off x="6893213" y="375360"/>
                <a:ext cx="11412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96" name="Freihand 95">
                <a:extLst>
                  <a:ext uri="{FF2B5EF4-FFF2-40B4-BE49-F238E27FC236}">
                    <a16:creationId xmlns:a16="http://schemas.microsoft.com/office/drawing/2014/main" id="{407C5FB3-5CDC-43D4-8B53-EEFF2FCCF586}"/>
                  </a:ext>
                </a:extLst>
              </p14:cNvPr>
              <p14:cNvContentPartPr/>
              <p14:nvPr/>
            </p14:nvContentPartPr>
            <p14:xfrm>
              <a:off x="6940733" y="383280"/>
              <a:ext cx="133200" cy="124920"/>
            </p14:xfrm>
          </p:contentPart>
        </mc:Choice>
        <mc:Fallback>
          <p:pic>
            <p:nvPicPr>
              <p:cNvPr id="96" name="Freihand 95">
                <a:extLst>
                  <a:ext uri="{FF2B5EF4-FFF2-40B4-BE49-F238E27FC236}">
                    <a16:creationId xmlns:a16="http://schemas.microsoft.com/office/drawing/2014/main" id="{407C5FB3-5CDC-43D4-8B53-EEFF2FCCF586}"/>
                  </a:ext>
                </a:extLst>
              </p:cNvPr>
              <p:cNvPicPr/>
              <p:nvPr/>
            </p:nvPicPr>
            <p:blipFill>
              <a:blip r:embed="rId125"/>
              <a:stretch>
                <a:fillRect/>
              </a:stretch>
            </p:blipFill>
            <p:spPr>
              <a:xfrm>
                <a:off x="6936413" y="378960"/>
                <a:ext cx="14184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97" name="Freihand 96">
                <a:extLst>
                  <a:ext uri="{FF2B5EF4-FFF2-40B4-BE49-F238E27FC236}">
                    <a16:creationId xmlns:a16="http://schemas.microsoft.com/office/drawing/2014/main" id="{B79E371D-950E-4F5D-B797-B3D7F007DF73}"/>
                  </a:ext>
                </a:extLst>
              </p14:cNvPr>
              <p14:cNvContentPartPr/>
              <p14:nvPr/>
            </p14:nvContentPartPr>
            <p14:xfrm>
              <a:off x="7087973" y="381480"/>
              <a:ext cx="132480" cy="121320"/>
            </p14:xfrm>
          </p:contentPart>
        </mc:Choice>
        <mc:Fallback>
          <p:pic>
            <p:nvPicPr>
              <p:cNvPr id="97" name="Freihand 96">
                <a:extLst>
                  <a:ext uri="{FF2B5EF4-FFF2-40B4-BE49-F238E27FC236}">
                    <a16:creationId xmlns:a16="http://schemas.microsoft.com/office/drawing/2014/main" id="{B79E371D-950E-4F5D-B797-B3D7F007DF73}"/>
                  </a:ext>
                </a:extLst>
              </p:cNvPr>
              <p:cNvPicPr/>
              <p:nvPr/>
            </p:nvPicPr>
            <p:blipFill>
              <a:blip r:embed="rId127"/>
              <a:stretch>
                <a:fillRect/>
              </a:stretch>
            </p:blipFill>
            <p:spPr>
              <a:xfrm>
                <a:off x="7083653" y="377160"/>
                <a:ext cx="14112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106" name="Freihand 105">
                <a:extLst>
                  <a:ext uri="{FF2B5EF4-FFF2-40B4-BE49-F238E27FC236}">
                    <a16:creationId xmlns:a16="http://schemas.microsoft.com/office/drawing/2014/main" id="{94FE1C44-DCA0-4729-9A4F-6A4C1E4A3CA2}"/>
                  </a:ext>
                </a:extLst>
              </p14:cNvPr>
              <p14:cNvContentPartPr/>
              <p14:nvPr/>
            </p14:nvContentPartPr>
            <p14:xfrm>
              <a:off x="4001333" y="1329000"/>
              <a:ext cx="182520" cy="130680"/>
            </p14:xfrm>
          </p:contentPart>
        </mc:Choice>
        <mc:Fallback>
          <p:pic>
            <p:nvPicPr>
              <p:cNvPr id="106" name="Freihand 105">
                <a:extLst>
                  <a:ext uri="{FF2B5EF4-FFF2-40B4-BE49-F238E27FC236}">
                    <a16:creationId xmlns:a16="http://schemas.microsoft.com/office/drawing/2014/main" id="{94FE1C44-DCA0-4729-9A4F-6A4C1E4A3CA2}"/>
                  </a:ext>
                </a:extLst>
              </p:cNvPr>
              <p:cNvPicPr/>
              <p:nvPr/>
            </p:nvPicPr>
            <p:blipFill>
              <a:blip r:embed="rId129"/>
              <a:stretch>
                <a:fillRect/>
              </a:stretch>
            </p:blipFill>
            <p:spPr>
              <a:xfrm>
                <a:off x="3997013" y="1324680"/>
                <a:ext cx="19116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107" name="Freihand 106">
                <a:extLst>
                  <a:ext uri="{FF2B5EF4-FFF2-40B4-BE49-F238E27FC236}">
                    <a16:creationId xmlns:a16="http://schemas.microsoft.com/office/drawing/2014/main" id="{C672436E-7198-4CDD-88CF-C24A6AF965E7}"/>
                  </a:ext>
                </a:extLst>
              </p14:cNvPr>
              <p14:cNvContentPartPr/>
              <p14:nvPr/>
            </p14:nvContentPartPr>
            <p14:xfrm>
              <a:off x="419693" y="4172280"/>
              <a:ext cx="596160" cy="108720"/>
            </p14:xfrm>
          </p:contentPart>
        </mc:Choice>
        <mc:Fallback>
          <p:pic>
            <p:nvPicPr>
              <p:cNvPr id="107" name="Freihand 106">
                <a:extLst>
                  <a:ext uri="{FF2B5EF4-FFF2-40B4-BE49-F238E27FC236}">
                    <a16:creationId xmlns:a16="http://schemas.microsoft.com/office/drawing/2014/main" id="{C672436E-7198-4CDD-88CF-C24A6AF965E7}"/>
                  </a:ext>
                </a:extLst>
              </p:cNvPr>
              <p:cNvPicPr/>
              <p:nvPr/>
            </p:nvPicPr>
            <p:blipFill>
              <a:blip r:embed="rId131"/>
              <a:stretch>
                <a:fillRect/>
              </a:stretch>
            </p:blipFill>
            <p:spPr>
              <a:xfrm>
                <a:off x="415373" y="4167960"/>
                <a:ext cx="60480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134" name="Freihand 133">
                <a:extLst>
                  <a:ext uri="{FF2B5EF4-FFF2-40B4-BE49-F238E27FC236}">
                    <a16:creationId xmlns:a16="http://schemas.microsoft.com/office/drawing/2014/main" id="{EF033ECD-9373-4C22-8BC9-302910CEC930}"/>
                  </a:ext>
                </a:extLst>
              </p14:cNvPr>
              <p14:cNvContentPartPr/>
              <p14:nvPr/>
            </p14:nvContentPartPr>
            <p14:xfrm>
              <a:off x="3968573" y="1094640"/>
              <a:ext cx="330120" cy="429120"/>
            </p14:xfrm>
          </p:contentPart>
        </mc:Choice>
        <mc:Fallback>
          <p:pic>
            <p:nvPicPr>
              <p:cNvPr id="134" name="Freihand 133">
                <a:extLst>
                  <a:ext uri="{FF2B5EF4-FFF2-40B4-BE49-F238E27FC236}">
                    <a16:creationId xmlns:a16="http://schemas.microsoft.com/office/drawing/2014/main" id="{EF033ECD-9373-4C22-8BC9-302910CEC930}"/>
                  </a:ext>
                </a:extLst>
              </p:cNvPr>
              <p:cNvPicPr/>
              <p:nvPr/>
            </p:nvPicPr>
            <p:blipFill>
              <a:blip r:embed="rId133"/>
              <a:stretch>
                <a:fillRect/>
              </a:stretch>
            </p:blipFill>
            <p:spPr>
              <a:xfrm>
                <a:off x="3964253" y="1090320"/>
                <a:ext cx="338760" cy="43776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135" name="Freihand 134">
                <a:extLst>
                  <a:ext uri="{FF2B5EF4-FFF2-40B4-BE49-F238E27FC236}">
                    <a16:creationId xmlns:a16="http://schemas.microsoft.com/office/drawing/2014/main" id="{60E7506E-A1A9-4C1D-B25D-83770FC94B11}"/>
                  </a:ext>
                </a:extLst>
              </p14:cNvPr>
              <p14:cNvContentPartPr/>
              <p14:nvPr/>
            </p14:nvContentPartPr>
            <p14:xfrm>
              <a:off x="311333" y="3563520"/>
              <a:ext cx="916560" cy="718200"/>
            </p14:xfrm>
          </p:contentPart>
        </mc:Choice>
        <mc:Fallback>
          <p:pic>
            <p:nvPicPr>
              <p:cNvPr id="135" name="Freihand 134">
                <a:extLst>
                  <a:ext uri="{FF2B5EF4-FFF2-40B4-BE49-F238E27FC236}">
                    <a16:creationId xmlns:a16="http://schemas.microsoft.com/office/drawing/2014/main" id="{60E7506E-A1A9-4C1D-B25D-83770FC94B11}"/>
                  </a:ext>
                </a:extLst>
              </p:cNvPr>
              <p:cNvPicPr/>
              <p:nvPr/>
            </p:nvPicPr>
            <p:blipFill>
              <a:blip r:embed="rId135"/>
              <a:stretch>
                <a:fillRect/>
              </a:stretch>
            </p:blipFill>
            <p:spPr>
              <a:xfrm>
                <a:off x="307013" y="3559200"/>
                <a:ext cx="925200" cy="72684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40" name="Freihand 39">
                <a:extLst>
                  <a:ext uri="{FF2B5EF4-FFF2-40B4-BE49-F238E27FC236}">
                    <a16:creationId xmlns:a16="http://schemas.microsoft.com/office/drawing/2014/main" id="{3E173EEA-8C8F-42D2-83BD-36E2813E2203}"/>
                  </a:ext>
                </a:extLst>
              </p14:cNvPr>
              <p14:cNvContentPartPr/>
              <p14:nvPr/>
            </p14:nvContentPartPr>
            <p14:xfrm>
              <a:off x="4338293" y="4508160"/>
              <a:ext cx="126000" cy="7920"/>
            </p14:xfrm>
          </p:contentPart>
        </mc:Choice>
        <mc:Fallback>
          <p:pic>
            <p:nvPicPr>
              <p:cNvPr id="40" name="Freihand 39">
                <a:extLst>
                  <a:ext uri="{FF2B5EF4-FFF2-40B4-BE49-F238E27FC236}">
                    <a16:creationId xmlns:a16="http://schemas.microsoft.com/office/drawing/2014/main" id="{3E173EEA-8C8F-42D2-83BD-36E2813E2203}"/>
                  </a:ext>
                </a:extLst>
              </p:cNvPr>
              <p:cNvPicPr/>
              <p:nvPr/>
            </p:nvPicPr>
            <p:blipFill>
              <a:blip r:embed="rId137"/>
              <a:stretch>
                <a:fillRect/>
              </a:stretch>
            </p:blipFill>
            <p:spPr>
              <a:xfrm>
                <a:off x="4333973" y="4503840"/>
                <a:ext cx="13464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41" name="Freihand 40">
                <a:extLst>
                  <a:ext uri="{FF2B5EF4-FFF2-40B4-BE49-F238E27FC236}">
                    <a16:creationId xmlns:a16="http://schemas.microsoft.com/office/drawing/2014/main" id="{49052C68-9B0F-40A1-A63C-CDB4AF0283DA}"/>
                  </a:ext>
                </a:extLst>
              </p14:cNvPr>
              <p14:cNvContentPartPr/>
              <p14:nvPr/>
            </p14:nvContentPartPr>
            <p14:xfrm>
              <a:off x="4690013" y="4466040"/>
              <a:ext cx="491760" cy="6840"/>
            </p14:xfrm>
          </p:contentPart>
        </mc:Choice>
        <mc:Fallback>
          <p:pic>
            <p:nvPicPr>
              <p:cNvPr id="41" name="Freihand 40">
                <a:extLst>
                  <a:ext uri="{FF2B5EF4-FFF2-40B4-BE49-F238E27FC236}">
                    <a16:creationId xmlns:a16="http://schemas.microsoft.com/office/drawing/2014/main" id="{49052C68-9B0F-40A1-A63C-CDB4AF0283DA}"/>
                  </a:ext>
                </a:extLst>
              </p:cNvPr>
              <p:cNvPicPr/>
              <p:nvPr/>
            </p:nvPicPr>
            <p:blipFill>
              <a:blip r:embed="rId139"/>
              <a:stretch>
                <a:fillRect/>
              </a:stretch>
            </p:blipFill>
            <p:spPr>
              <a:xfrm>
                <a:off x="4685693" y="4461720"/>
                <a:ext cx="50040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42" name="Freihand 41">
                <a:extLst>
                  <a:ext uri="{FF2B5EF4-FFF2-40B4-BE49-F238E27FC236}">
                    <a16:creationId xmlns:a16="http://schemas.microsoft.com/office/drawing/2014/main" id="{71677540-261D-405D-BF40-AF7370D32B1C}"/>
                  </a:ext>
                </a:extLst>
              </p14:cNvPr>
              <p14:cNvContentPartPr/>
              <p14:nvPr/>
            </p14:nvContentPartPr>
            <p14:xfrm>
              <a:off x="5370053" y="4445880"/>
              <a:ext cx="467280" cy="24480"/>
            </p14:xfrm>
          </p:contentPart>
        </mc:Choice>
        <mc:Fallback>
          <p:pic>
            <p:nvPicPr>
              <p:cNvPr id="42" name="Freihand 41">
                <a:extLst>
                  <a:ext uri="{FF2B5EF4-FFF2-40B4-BE49-F238E27FC236}">
                    <a16:creationId xmlns:a16="http://schemas.microsoft.com/office/drawing/2014/main" id="{71677540-261D-405D-BF40-AF7370D32B1C}"/>
                  </a:ext>
                </a:extLst>
              </p:cNvPr>
              <p:cNvPicPr/>
              <p:nvPr/>
            </p:nvPicPr>
            <p:blipFill>
              <a:blip r:embed="rId141"/>
              <a:stretch>
                <a:fillRect/>
              </a:stretch>
            </p:blipFill>
            <p:spPr>
              <a:xfrm>
                <a:off x="5365733" y="4441560"/>
                <a:ext cx="47592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44" name="Freihand 43">
                <a:extLst>
                  <a:ext uri="{FF2B5EF4-FFF2-40B4-BE49-F238E27FC236}">
                    <a16:creationId xmlns:a16="http://schemas.microsoft.com/office/drawing/2014/main" id="{5935ECF8-F7D8-461C-AB97-5C557B4BF255}"/>
                  </a:ext>
                </a:extLst>
              </p14:cNvPr>
              <p14:cNvContentPartPr/>
              <p14:nvPr/>
            </p14:nvContentPartPr>
            <p14:xfrm>
              <a:off x="5874053" y="3536160"/>
              <a:ext cx="11160" cy="160920"/>
            </p14:xfrm>
          </p:contentPart>
        </mc:Choice>
        <mc:Fallback>
          <p:pic>
            <p:nvPicPr>
              <p:cNvPr id="44" name="Freihand 43">
                <a:extLst>
                  <a:ext uri="{FF2B5EF4-FFF2-40B4-BE49-F238E27FC236}">
                    <a16:creationId xmlns:a16="http://schemas.microsoft.com/office/drawing/2014/main" id="{5935ECF8-F7D8-461C-AB97-5C557B4BF255}"/>
                  </a:ext>
                </a:extLst>
              </p:cNvPr>
              <p:cNvPicPr/>
              <p:nvPr/>
            </p:nvPicPr>
            <p:blipFill>
              <a:blip r:embed="rId143"/>
              <a:stretch>
                <a:fillRect/>
              </a:stretch>
            </p:blipFill>
            <p:spPr>
              <a:xfrm>
                <a:off x="5869733" y="3531840"/>
                <a:ext cx="1980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45" name="Freihand 44">
                <a:extLst>
                  <a:ext uri="{FF2B5EF4-FFF2-40B4-BE49-F238E27FC236}">
                    <a16:creationId xmlns:a16="http://schemas.microsoft.com/office/drawing/2014/main" id="{190E8013-8D6A-4C57-931E-BC818BFCD190}"/>
                  </a:ext>
                </a:extLst>
              </p14:cNvPr>
              <p14:cNvContentPartPr/>
              <p14:nvPr/>
            </p14:nvContentPartPr>
            <p14:xfrm>
              <a:off x="5843813" y="3803640"/>
              <a:ext cx="30600" cy="608400"/>
            </p14:xfrm>
          </p:contentPart>
        </mc:Choice>
        <mc:Fallback>
          <p:pic>
            <p:nvPicPr>
              <p:cNvPr id="45" name="Freihand 44">
                <a:extLst>
                  <a:ext uri="{FF2B5EF4-FFF2-40B4-BE49-F238E27FC236}">
                    <a16:creationId xmlns:a16="http://schemas.microsoft.com/office/drawing/2014/main" id="{190E8013-8D6A-4C57-931E-BC818BFCD190}"/>
                  </a:ext>
                </a:extLst>
              </p:cNvPr>
              <p:cNvPicPr/>
              <p:nvPr/>
            </p:nvPicPr>
            <p:blipFill>
              <a:blip r:embed="rId145"/>
              <a:stretch>
                <a:fillRect/>
              </a:stretch>
            </p:blipFill>
            <p:spPr>
              <a:xfrm>
                <a:off x="5839493" y="3799320"/>
                <a:ext cx="39240" cy="61704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47" name="Freihand 46">
                <a:extLst>
                  <a:ext uri="{FF2B5EF4-FFF2-40B4-BE49-F238E27FC236}">
                    <a16:creationId xmlns:a16="http://schemas.microsoft.com/office/drawing/2014/main" id="{ED5FE6B4-8BFD-41EE-977E-9E60CE773965}"/>
                  </a:ext>
                </a:extLst>
              </p14:cNvPr>
              <p14:cNvContentPartPr/>
              <p14:nvPr/>
            </p14:nvContentPartPr>
            <p14:xfrm>
              <a:off x="5971613" y="3639480"/>
              <a:ext cx="103680" cy="95400"/>
            </p14:xfrm>
          </p:contentPart>
        </mc:Choice>
        <mc:Fallback>
          <p:pic>
            <p:nvPicPr>
              <p:cNvPr id="47" name="Freihand 46">
                <a:extLst>
                  <a:ext uri="{FF2B5EF4-FFF2-40B4-BE49-F238E27FC236}">
                    <a16:creationId xmlns:a16="http://schemas.microsoft.com/office/drawing/2014/main" id="{ED5FE6B4-8BFD-41EE-977E-9E60CE773965}"/>
                  </a:ext>
                </a:extLst>
              </p:cNvPr>
              <p:cNvPicPr/>
              <p:nvPr/>
            </p:nvPicPr>
            <p:blipFill>
              <a:blip r:embed="rId147"/>
              <a:stretch>
                <a:fillRect/>
              </a:stretch>
            </p:blipFill>
            <p:spPr>
              <a:xfrm>
                <a:off x="5967293" y="3635160"/>
                <a:ext cx="11232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48" name="Freihand 47">
                <a:extLst>
                  <a:ext uri="{FF2B5EF4-FFF2-40B4-BE49-F238E27FC236}">
                    <a16:creationId xmlns:a16="http://schemas.microsoft.com/office/drawing/2014/main" id="{05F0EA1E-440F-4DC5-8C80-88B287DB3E92}"/>
                  </a:ext>
                </a:extLst>
              </p14:cNvPr>
              <p14:cNvContentPartPr/>
              <p14:nvPr/>
            </p14:nvContentPartPr>
            <p14:xfrm>
              <a:off x="6008693" y="3658920"/>
              <a:ext cx="72000" cy="223200"/>
            </p14:xfrm>
          </p:contentPart>
        </mc:Choice>
        <mc:Fallback>
          <p:pic>
            <p:nvPicPr>
              <p:cNvPr id="48" name="Freihand 47">
                <a:extLst>
                  <a:ext uri="{FF2B5EF4-FFF2-40B4-BE49-F238E27FC236}">
                    <a16:creationId xmlns:a16="http://schemas.microsoft.com/office/drawing/2014/main" id="{05F0EA1E-440F-4DC5-8C80-88B287DB3E92}"/>
                  </a:ext>
                </a:extLst>
              </p:cNvPr>
              <p:cNvPicPr/>
              <p:nvPr/>
            </p:nvPicPr>
            <p:blipFill>
              <a:blip r:embed="rId149"/>
              <a:stretch>
                <a:fillRect/>
              </a:stretch>
            </p:blipFill>
            <p:spPr>
              <a:xfrm>
                <a:off x="6004373" y="3654600"/>
                <a:ext cx="8064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50" name="Freihand 49">
                <a:extLst>
                  <a:ext uri="{FF2B5EF4-FFF2-40B4-BE49-F238E27FC236}">
                    <a16:creationId xmlns:a16="http://schemas.microsoft.com/office/drawing/2014/main" id="{223B523E-950E-4FF3-806E-802B038E183C}"/>
                  </a:ext>
                </a:extLst>
              </p14:cNvPr>
              <p14:cNvContentPartPr/>
              <p14:nvPr/>
            </p14:nvContentPartPr>
            <p14:xfrm>
              <a:off x="6145133" y="3573960"/>
              <a:ext cx="65160" cy="113040"/>
            </p14:xfrm>
          </p:contentPart>
        </mc:Choice>
        <mc:Fallback>
          <p:pic>
            <p:nvPicPr>
              <p:cNvPr id="50" name="Freihand 49">
                <a:extLst>
                  <a:ext uri="{FF2B5EF4-FFF2-40B4-BE49-F238E27FC236}">
                    <a16:creationId xmlns:a16="http://schemas.microsoft.com/office/drawing/2014/main" id="{223B523E-950E-4FF3-806E-802B038E183C}"/>
                  </a:ext>
                </a:extLst>
              </p:cNvPr>
              <p:cNvPicPr/>
              <p:nvPr/>
            </p:nvPicPr>
            <p:blipFill>
              <a:blip r:embed="rId151"/>
              <a:stretch>
                <a:fillRect/>
              </a:stretch>
            </p:blipFill>
            <p:spPr>
              <a:xfrm>
                <a:off x="6140813" y="3569640"/>
                <a:ext cx="7380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37" name="Freihand 136">
                <a:extLst>
                  <a:ext uri="{FF2B5EF4-FFF2-40B4-BE49-F238E27FC236}">
                    <a16:creationId xmlns:a16="http://schemas.microsoft.com/office/drawing/2014/main" id="{92B187A1-B735-470C-852A-6729647548F1}"/>
                  </a:ext>
                </a:extLst>
              </p14:cNvPr>
              <p14:cNvContentPartPr/>
              <p14:nvPr/>
            </p14:nvContentPartPr>
            <p14:xfrm>
              <a:off x="4242173" y="1913640"/>
              <a:ext cx="200880" cy="68760"/>
            </p14:xfrm>
          </p:contentPart>
        </mc:Choice>
        <mc:Fallback>
          <p:pic>
            <p:nvPicPr>
              <p:cNvPr id="137" name="Freihand 136">
                <a:extLst>
                  <a:ext uri="{FF2B5EF4-FFF2-40B4-BE49-F238E27FC236}">
                    <a16:creationId xmlns:a16="http://schemas.microsoft.com/office/drawing/2014/main" id="{92B187A1-B735-470C-852A-6729647548F1}"/>
                  </a:ext>
                </a:extLst>
              </p:cNvPr>
              <p:cNvPicPr/>
              <p:nvPr/>
            </p:nvPicPr>
            <p:blipFill>
              <a:blip r:embed="rId153"/>
              <a:stretch>
                <a:fillRect/>
              </a:stretch>
            </p:blipFill>
            <p:spPr>
              <a:xfrm>
                <a:off x="4237853" y="1909320"/>
                <a:ext cx="20952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39" name="Freihand 138">
                <a:extLst>
                  <a:ext uri="{FF2B5EF4-FFF2-40B4-BE49-F238E27FC236}">
                    <a16:creationId xmlns:a16="http://schemas.microsoft.com/office/drawing/2014/main" id="{36D03AFB-D9DE-4C63-BEAA-93F5AF38E2CE}"/>
                  </a:ext>
                </a:extLst>
              </p14:cNvPr>
              <p14:cNvContentPartPr/>
              <p14:nvPr/>
            </p14:nvContentPartPr>
            <p14:xfrm>
              <a:off x="2757533" y="3567840"/>
              <a:ext cx="71640" cy="827640"/>
            </p14:xfrm>
          </p:contentPart>
        </mc:Choice>
        <mc:Fallback>
          <p:pic>
            <p:nvPicPr>
              <p:cNvPr id="139" name="Freihand 138">
                <a:extLst>
                  <a:ext uri="{FF2B5EF4-FFF2-40B4-BE49-F238E27FC236}">
                    <a16:creationId xmlns:a16="http://schemas.microsoft.com/office/drawing/2014/main" id="{36D03AFB-D9DE-4C63-BEAA-93F5AF38E2CE}"/>
                  </a:ext>
                </a:extLst>
              </p:cNvPr>
              <p:cNvPicPr/>
              <p:nvPr/>
            </p:nvPicPr>
            <p:blipFill>
              <a:blip r:embed="rId155"/>
              <a:stretch>
                <a:fillRect/>
              </a:stretch>
            </p:blipFill>
            <p:spPr>
              <a:xfrm>
                <a:off x="2753213" y="3563520"/>
                <a:ext cx="80280" cy="83628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6" name="Freihand 5">
                <a:extLst>
                  <a:ext uri="{FF2B5EF4-FFF2-40B4-BE49-F238E27FC236}">
                    <a16:creationId xmlns:a16="http://schemas.microsoft.com/office/drawing/2014/main" id="{D342D6A0-02F0-48BA-9BF4-6354ED8CB68B}"/>
                  </a:ext>
                </a:extLst>
              </p14:cNvPr>
              <p14:cNvContentPartPr/>
              <p14:nvPr/>
            </p14:nvContentPartPr>
            <p14:xfrm>
              <a:off x="2038613" y="3937560"/>
              <a:ext cx="1712160" cy="1465920"/>
            </p14:xfrm>
          </p:contentPart>
        </mc:Choice>
        <mc:Fallback>
          <p:pic>
            <p:nvPicPr>
              <p:cNvPr id="6" name="Freihand 5">
                <a:extLst>
                  <a:ext uri="{FF2B5EF4-FFF2-40B4-BE49-F238E27FC236}">
                    <a16:creationId xmlns:a16="http://schemas.microsoft.com/office/drawing/2014/main" id="{D342D6A0-02F0-48BA-9BF4-6354ED8CB68B}"/>
                  </a:ext>
                </a:extLst>
              </p:cNvPr>
              <p:cNvPicPr/>
              <p:nvPr/>
            </p:nvPicPr>
            <p:blipFill>
              <a:blip r:embed="rId157"/>
              <a:stretch>
                <a:fillRect/>
              </a:stretch>
            </p:blipFill>
            <p:spPr>
              <a:xfrm>
                <a:off x="2034293" y="3933240"/>
                <a:ext cx="1720800" cy="147456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7" name="Freihand 6">
                <a:extLst>
                  <a:ext uri="{FF2B5EF4-FFF2-40B4-BE49-F238E27FC236}">
                    <a16:creationId xmlns:a16="http://schemas.microsoft.com/office/drawing/2014/main" id="{FA6600AA-F530-435B-9DE0-5A6B039A205D}"/>
                  </a:ext>
                </a:extLst>
              </p14:cNvPr>
              <p14:cNvContentPartPr/>
              <p14:nvPr/>
            </p14:nvContentPartPr>
            <p14:xfrm>
              <a:off x="1607693" y="5589240"/>
              <a:ext cx="132480" cy="215640"/>
            </p14:xfrm>
          </p:contentPart>
        </mc:Choice>
        <mc:Fallback>
          <p:pic>
            <p:nvPicPr>
              <p:cNvPr id="7" name="Freihand 6">
                <a:extLst>
                  <a:ext uri="{FF2B5EF4-FFF2-40B4-BE49-F238E27FC236}">
                    <a16:creationId xmlns:a16="http://schemas.microsoft.com/office/drawing/2014/main" id="{FA6600AA-F530-435B-9DE0-5A6B039A205D}"/>
                  </a:ext>
                </a:extLst>
              </p:cNvPr>
              <p:cNvPicPr/>
              <p:nvPr/>
            </p:nvPicPr>
            <p:blipFill>
              <a:blip r:embed="rId159"/>
              <a:stretch>
                <a:fillRect/>
              </a:stretch>
            </p:blipFill>
            <p:spPr>
              <a:xfrm>
                <a:off x="1603373" y="5584920"/>
                <a:ext cx="14112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9" name="Freihand 8">
                <a:extLst>
                  <a:ext uri="{FF2B5EF4-FFF2-40B4-BE49-F238E27FC236}">
                    <a16:creationId xmlns:a16="http://schemas.microsoft.com/office/drawing/2014/main" id="{5ECEBC1B-1688-4F16-8BB4-153D75A37046}"/>
                  </a:ext>
                </a:extLst>
              </p14:cNvPr>
              <p14:cNvContentPartPr/>
              <p14:nvPr/>
            </p14:nvContentPartPr>
            <p14:xfrm>
              <a:off x="1780853" y="5511120"/>
              <a:ext cx="112320" cy="154800"/>
            </p14:xfrm>
          </p:contentPart>
        </mc:Choice>
        <mc:Fallback>
          <p:pic>
            <p:nvPicPr>
              <p:cNvPr id="9" name="Freihand 8">
                <a:extLst>
                  <a:ext uri="{FF2B5EF4-FFF2-40B4-BE49-F238E27FC236}">
                    <a16:creationId xmlns:a16="http://schemas.microsoft.com/office/drawing/2014/main" id="{5ECEBC1B-1688-4F16-8BB4-153D75A37046}"/>
                  </a:ext>
                </a:extLst>
              </p:cNvPr>
              <p:cNvPicPr/>
              <p:nvPr/>
            </p:nvPicPr>
            <p:blipFill>
              <a:blip r:embed="rId161"/>
              <a:stretch>
                <a:fillRect/>
              </a:stretch>
            </p:blipFill>
            <p:spPr>
              <a:xfrm>
                <a:off x="1776533" y="5506800"/>
                <a:ext cx="12096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13" name="Freihand 12">
                <a:extLst>
                  <a:ext uri="{FF2B5EF4-FFF2-40B4-BE49-F238E27FC236}">
                    <a16:creationId xmlns:a16="http://schemas.microsoft.com/office/drawing/2014/main" id="{0142BEE9-2025-4936-A236-3B1B0A27C3CA}"/>
                  </a:ext>
                </a:extLst>
              </p14:cNvPr>
              <p14:cNvContentPartPr/>
              <p14:nvPr/>
            </p14:nvContentPartPr>
            <p14:xfrm>
              <a:off x="2195573" y="3869880"/>
              <a:ext cx="1257120" cy="1562040"/>
            </p14:xfrm>
          </p:contentPart>
        </mc:Choice>
        <mc:Fallback>
          <p:pic>
            <p:nvPicPr>
              <p:cNvPr id="13" name="Freihand 12">
                <a:extLst>
                  <a:ext uri="{FF2B5EF4-FFF2-40B4-BE49-F238E27FC236}">
                    <a16:creationId xmlns:a16="http://schemas.microsoft.com/office/drawing/2014/main" id="{0142BEE9-2025-4936-A236-3B1B0A27C3CA}"/>
                  </a:ext>
                </a:extLst>
              </p:cNvPr>
              <p:cNvPicPr/>
              <p:nvPr/>
            </p:nvPicPr>
            <p:blipFill>
              <a:blip r:embed="rId163"/>
              <a:stretch>
                <a:fillRect/>
              </a:stretch>
            </p:blipFill>
            <p:spPr>
              <a:xfrm>
                <a:off x="2191253" y="3865560"/>
                <a:ext cx="1265760" cy="157068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5" name="Freihand 14">
                <a:extLst>
                  <a:ext uri="{FF2B5EF4-FFF2-40B4-BE49-F238E27FC236}">
                    <a16:creationId xmlns:a16="http://schemas.microsoft.com/office/drawing/2014/main" id="{D74A5F05-BC9F-449D-B464-8157FF7096E8}"/>
                  </a:ext>
                </a:extLst>
              </p14:cNvPr>
              <p14:cNvContentPartPr/>
              <p14:nvPr/>
            </p14:nvContentPartPr>
            <p14:xfrm>
              <a:off x="3280613" y="5707680"/>
              <a:ext cx="159120" cy="275760"/>
            </p14:xfrm>
          </p:contentPart>
        </mc:Choice>
        <mc:Fallback>
          <p:pic>
            <p:nvPicPr>
              <p:cNvPr id="15" name="Freihand 14">
                <a:extLst>
                  <a:ext uri="{FF2B5EF4-FFF2-40B4-BE49-F238E27FC236}">
                    <a16:creationId xmlns:a16="http://schemas.microsoft.com/office/drawing/2014/main" id="{D74A5F05-BC9F-449D-B464-8157FF7096E8}"/>
                  </a:ext>
                </a:extLst>
              </p:cNvPr>
              <p:cNvPicPr/>
              <p:nvPr/>
            </p:nvPicPr>
            <p:blipFill>
              <a:blip r:embed="rId165"/>
              <a:stretch>
                <a:fillRect/>
              </a:stretch>
            </p:blipFill>
            <p:spPr>
              <a:xfrm>
                <a:off x="3276293" y="5703360"/>
                <a:ext cx="167760" cy="28440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6" name="Freihand 15">
                <a:extLst>
                  <a:ext uri="{FF2B5EF4-FFF2-40B4-BE49-F238E27FC236}">
                    <a16:creationId xmlns:a16="http://schemas.microsoft.com/office/drawing/2014/main" id="{43471184-04F4-4C77-8D80-73ED5EF95D83}"/>
                  </a:ext>
                </a:extLst>
              </p14:cNvPr>
              <p14:cNvContentPartPr/>
              <p14:nvPr/>
            </p14:nvContentPartPr>
            <p14:xfrm>
              <a:off x="3445853" y="5640000"/>
              <a:ext cx="29880" cy="162000"/>
            </p14:xfrm>
          </p:contentPart>
        </mc:Choice>
        <mc:Fallback>
          <p:pic>
            <p:nvPicPr>
              <p:cNvPr id="16" name="Freihand 15">
                <a:extLst>
                  <a:ext uri="{FF2B5EF4-FFF2-40B4-BE49-F238E27FC236}">
                    <a16:creationId xmlns:a16="http://schemas.microsoft.com/office/drawing/2014/main" id="{43471184-04F4-4C77-8D80-73ED5EF95D83}"/>
                  </a:ext>
                </a:extLst>
              </p:cNvPr>
              <p:cNvPicPr/>
              <p:nvPr/>
            </p:nvPicPr>
            <p:blipFill>
              <a:blip r:embed="rId167"/>
              <a:stretch>
                <a:fillRect/>
              </a:stretch>
            </p:blipFill>
            <p:spPr>
              <a:xfrm>
                <a:off x="3441533" y="5635680"/>
                <a:ext cx="3852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7" name="Freihand 16">
                <a:extLst>
                  <a:ext uri="{FF2B5EF4-FFF2-40B4-BE49-F238E27FC236}">
                    <a16:creationId xmlns:a16="http://schemas.microsoft.com/office/drawing/2014/main" id="{D36D3A8D-83E5-4B76-9368-7F3257A4640B}"/>
                  </a:ext>
                </a:extLst>
              </p14:cNvPr>
              <p14:cNvContentPartPr/>
              <p14:nvPr/>
            </p14:nvContentPartPr>
            <p14:xfrm>
              <a:off x="3458093" y="5625600"/>
              <a:ext cx="110160" cy="137160"/>
            </p14:xfrm>
          </p:contentPart>
        </mc:Choice>
        <mc:Fallback>
          <p:pic>
            <p:nvPicPr>
              <p:cNvPr id="17" name="Freihand 16">
                <a:extLst>
                  <a:ext uri="{FF2B5EF4-FFF2-40B4-BE49-F238E27FC236}">
                    <a16:creationId xmlns:a16="http://schemas.microsoft.com/office/drawing/2014/main" id="{D36D3A8D-83E5-4B76-9368-7F3257A4640B}"/>
                  </a:ext>
                </a:extLst>
              </p:cNvPr>
              <p:cNvPicPr/>
              <p:nvPr/>
            </p:nvPicPr>
            <p:blipFill>
              <a:blip r:embed="rId169"/>
              <a:stretch>
                <a:fillRect/>
              </a:stretch>
            </p:blipFill>
            <p:spPr>
              <a:xfrm>
                <a:off x="3453773" y="5621280"/>
                <a:ext cx="11880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9" name="Freihand 18">
                <a:extLst>
                  <a:ext uri="{FF2B5EF4-FFF2-40B4-BE49-F238E27FC236}">
                    <a16:creationId xmlns:a16="http://schemas.microsoft.com/office/drawing/2014/main" id="{9E616C48-994F-4528-BD57-B9A9C07DB3F3}"/>
                  </a:ext>
                </a:extLst>
              </p14:cNvPr>
              <p14:cNvContentPartPr/>
              <p14:nvPr/>
            </p14:nvContentPartPr>
            <p14:xfrm>
              <a:off x="2751773" y="4430040"/>
              <a:ext cx="135000" cy="8280"/>
            </p14:xfrm>
          </p:contentPart>
        </mc:Choice>
        <mc:Fallback>
          <p:pic>
            <p:nvPicPr>
              <p:cNvPr id="19" name="Freihand 18">
                <a:extLst>
                  <a:ext uri="{FF2B5EF4-FFF2-40B4-BE49-F238E27FC236}">
                    <a16:creationId xmlns:a16="http://schemas.microsoft.com/office/drawing/2014/main" id="{9E616C48-994F-4528-BD57-B9A9C07DB3F3}"/>
                  </a:ext>
                </a:extLst>
              </p:cNvPr>
              <p:cNvPicPr/>
              <p:nvPr/>
            </p:nvPicPr>
            <p:blipFill>
              <a:blip r:embed="rId171"/>
              <a:stretch>
                <a:fillRect/>
              </a:stretch>
            </p:blipFill>
            <p:spPr>
              <a:xfrm>
                <a:off x="2747453" y="4425720"/>
                <a:ext cx="14364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20" name="Freihand 19">
                <a:extLst>
                  <a:ext uri="{FF2B5EF4-FFF2-40B4-BE49-F238E27FC236}">
                    <a16:creationId xmlns:a16="http://schemas.microsoft.com/office/drawing/2014/main" id="{49D71190-5789-4521-B67E-7E05B7A45030}"/>
                  </a:ext>
                </a:extLst>
              </p14:cNvPr>
              <p14:cNvContentPartPr/>
              <p14:nvPr/>
            </p14:nvContentPartPr>
            <p14:xfrm>
              <a:off x="3075773" y="4416720"/>
              <a:ext cx="528120" cy="24480"/>
            </p14:xfrm>
          </p:contentPart>
        </mc:Choice>
        <mc:Fallback>
          <p:pic>
            <p:nvPicPr>
              <p:cNvPr id="20" name="Freihand 19">
                <a:extLst>
                  <a:ext uri="{FF2B5EF4-FFF2-40B4-BE49-F238E27FC236}">
                    <a16:creationId xmlns:a16="http://schemas.microsoft.com/office/drawing/2014/main" id="{49D71190-5789-4521-B67E-7E05B7A45030}"/>
                  </a:ext>
                </a:extLst>
              </p:cNvPr>
              <p:cNvPicPr/>
              <p:nvPr/>
            </p:nvPicPr>
            <p:blipFill>
              <a:blip r:embed="rId173"/>
              <a:stretch>
                <a:fillRect/>
              </a:stretch>
            </p:blipFill>
            <p:spPr>
              <a:xfrm>
                <a:off x="3071453" y="4412400"/>
                <a:ext cx="53676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21" name="Freihand 20">
                <a:extLst>
                  <a:ext uri="{FF2B5EF4-FFF2-40B4-BE49-F238E27FC236}">
                    <a16:creationId xmlns:a16="http://schemas.microsoft.com/office/drawing/2014/main" id="{948442A7-554A-4B31-88A6-3779321CF832}"/>
                  </a:ext>
                </a:extLst>
              </p14:cNvPr>
              <p14:cNvContentPartPr/>
              <p14:nvPr/>
            </p14:nvContentPartPr>
            <p14:xfrm>
              <a:off x="3801533" y="4480800"/>
              <a:ext cx="525240" cy="6120"/>
            </p14:xfrm>
          </p:contentPart>
        </mc:Choice>
        <mc:Fallback>
          <p:pic>
            <p:nvPicPr>
              <p:cNvPr id="21" name="Freihand 20">
                <a:extLst>
                  <a:ext uri="{FF2B5EF4-FFF2-40B4-BE49-F238E27FC236}">
                    <a16:creationId xmlns:a16="http://schemas.microsoft.com/office/drawing/2014/main" id="{948442A7-554A-4B31-88A6-3779321CF832}"/>
                  </a:ext>
                </a:extLst>
              </p:cNvPr>
              <p:cNvPicPr/>
              <p:nvPr/>
            </p:nvPicPr>
            <p:blipFill>
              <a:blip r:embed="rId175"/>
              <a:stretch>
                <a:fillRect/>
              </a:stretch>
            </p:blipFill>
            <p:spPr>
              <a:xfrm>
                <a:off x="3797213" y="4476480"/>
                <a:ext cx="53388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23" name="Freihand 22">
                <a:extLst>
                  <a:ext uri="{FF2B5EF4-FFF2-40B4-BE49-F238E27FC236}">
                    <a16:creationId xmlns:a16="http://schemas.microsoft.com/office/drawing/2014/main" id="{D02497B7-9938-4A17-804F-E0F786A73E7A}"/>
                  </a:ext>
                </a:extLst>
              </p14:cNvPr>
              <p14:cNvContentPartPr/>
              <p14:nvPr/>
            </p14:nvContentPartPr>
            <p14:xfrm>
              <a:off x="2738453" y="3594480"/>
              <a:ext cx="9720" cy="130320"/>
            </p14:xfrm>
          </p:contentPart>
        </mc:Choice>
        <mc:Fallback>
          <p:pic>
            <p:nvPicPr>
              <p:cNvPr id="23" name="Freihand 22">
                <a:extLst>
                  <a:ext uri="{FF2B5EF4-FFF2-40B4-BE49-F238E27FC236}">
                    <a16:creationId xmlns:a16="http://schemas.microsoft.com/office/drawing/2014/main" id="{D02497B7-9938-4A17-804F-E0F786A73E7A}"/>
                  </a:ext>
                </a:extLst>
              </p:cNvPr>
              <p:cNvPicPr/>
              <p:nvPr/>
            </p:nvPicPr>
            <p:blipFill>
              <a:blip r:embed="rId177"/>
              <a:stretch>
                <a:fillRect/>
              </a:stretch>
            </p:blipFill>
            <p:spPr>
              <a:xfrm>
                <a:off x="2734133" y="3590160"/>
                <a:ext cx="1836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24" name="Freihand 23">
                <a:extLst>
                  <a:ext uri="{FF2B5EF4-FFF2-40B4-BE49-F238E27FC236}">
                    <a16:creationId xmlns:a16="http://schemas.microsoft.com/office/drawing/2014/main" id="{AC38E131-6748-41D4-AB56-8885AB11F6A1}"/>
                  </a:ext>
                </a:extLst>
              </p14:cNvPr>
              <p14:cNvContentPartPr/>
              <p14:nvPr/>
            </p14:nvContentPartPr>
            <p14:xfrm>
              <a:off x="2762933" y="3786360"/>
              <a:ext cx="12240" cy="256680"/>
            </p14:xfrm>
          </p:contentPart>
        </mc:Choice>
        <mc:Fallback>
          <p:pic>
            <p:nvPicPr>
              <p:cNvPr id="24" name="Freihand 23">
                <a:extLst>
                  <a:ext uri="{FF2B5EF4-FFF2-40B4-BE49-F238E27FC236}">
                    <a16:creationId xmlns:a16="http://schemas.microsoft.com/office/drawing/2014/main" id="{AC38E131-6748-41D4-AB56-8885AB11F6A1}"/>
                  </a:ext>
                </a:extLst>
              </p:cNvPr>
              <p:cNvPicPr/>
              <p:nvPr/>
            </p:nvPicPr>
            <p:blipFill>
              <a:blip r:embed="rId179"/>
              <a:stretch>
                <a:fillRect/>
              </a:stretch>
            </p:blipFill>
            <p:spPr>
              <a:xfrm>
                <a:off x="2758613" y="3782040"/>
                <a:ext cx="20880" cy="26532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25" name="Freihand 24">
                <a:extLst>
                  <a:ext uri="{FF2B5EF4-FFF2-40B4-BE49-F238E27FC236}">
                    <a16:creationId xmlns:a16="http://schemas.microsoft.com/office/drawing/2014/main" id="{8F6B0095-187C-489F-B056-1D5FF32A85BB}"/>
                  </a:ext>
                </a:extLst>
              </p14:cNvPr>
              <p14:cNvContentPartPr/>
              <p14:nvPr/>
            </p14:nvContentPartPr>
            <p14:xfrm>
              <a:off x="2789933" y="4323480"/>
              <a:ext cx="10440" cy="87480"/>
            </p14:xfrm>
          </p:contentPart>
        </mc:Choice>
        <mc:Fallback>
          <p:pic>
            <p:nvPicPr>
              <p:cNvPr id="25" name="Freihand 24">
                <a:extLst>
                  <a:ext uri="{FF2B5EF4-FFF2-40B4-BE49-F238E27FC236}">
                    <a16:creationId xmlns:a16="http://schemas.microsoft.com/office/drawing/2014/main" id="{8F6B0095-187C-489F-B056-1D5FF32A85BB}"/>
                  </a:ext>
                </a:extLst>
              </p:cNvPr>
              <p:cNvPicPr/>
              <p:nvPr/>
            </p:nvPicPr>
            <p:blipFill>
              <a:blip r:embed="rId181"/>
              <a:stretch>
                <a:fillRect/>
              </a:stretch>
            </p:blipFill>
            <p:spPr>
              <a:xfrm>
                <a:off x="2785613" y="4319160"/>
                <a:ext cx="1908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26" name="Freihand 25">
                <a:extLst>
                  <a:ext uri="{FF2B5EF4-FFF2-40B4-BE49-F238E27FC236}">
                    <a16:creationId xmlns:a16="http://schemas.microsoft.com/office/drawing/2014/main" id="{41A6319B-D58B-4D42-976D-783CE03814EA}"/>
                  </a:ext>
                </a:extLst>
              </p14:cNvPr>
              <p14:cNvContentPartPr/>
              <p14:nvPr/>
            </p14:nvContentPartPr>
            <p14:xfrm>
              <a:off x="2858693" y="3625800"/>
              <a:ext cx="134280" cy="83880"/>
            </p14:xfrm>
          </p:contentPart>
        </mc:Choice>
        <mc:Fallback>
          <p:pic>
            <p:nvPicPr>
              <p:cNvPr id="26" name="Freihand 25">
                <a:extLst>
                  <a:ext uri="{FF2B5EF4-FFF2-40B4-BE49-F238E27FC236}">
                    <a16:creationId xmlns:a16="http://schemas.microsoft.com/office/drawing/2014/main" id="{41A6319B-D58B-4D42-976D-783CE03814EA}"/>
                  </a:ext>
                </a:extLst>
              </p:cNvPr>
              <p:cNvPicPr/>
              <p:nvPr/>
            </p:nvPicPr>
            <p:blipFill>
              <a:blip r:embed="rId183"/>
              <a:stretch>
                <a:fillRect/>
              </a:stretch>
            </p:blipFill>
            <p:spPr>
              <a:xfrm>
                <a:off x="2854373" y="3621480"/>
                <a:ext cx="14292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27" name="Freihand 26">
                <a:extLst>
                  <a:ext uri="{FF2B5EF4-FFF2-40B4-BE49-F238E27FC236}">
                    <a16:creationId xmlns:a16="http://schemas.microsoft.com/office/drawing/2014/main" id="{E014CDDE-A28B-4BC1-947B-55934A8C4886}"/>
                  </a:ext>
                </a:extLst>
              </p14:cNvPr>
              <p14:cNvContentPartPr/>
              <p14:nvPr/>
            </p14:nvContentPartPr>
            <p14:xfrm>
              <a:off x="2850053" y="3674400"/>
              <a:ext cx="197280" cy="97920"/>
            </p14:xfrm>
          </p:contentPart>
        </mc:Choice>
        <mc:Fallback>
          <p:pic>
            <p:nvPicPr>
              <p:cNvPr id="27" name="Freihand 26">
                <a:extLst>
                  <a:ext uri="{FF2B5EF4-FFF2-40B4-BE49-F238E27FC236}">
                    <a16:creationId xmlns:a16="http://schemas.microsoft.com/office/drawing/2014/main" id="{E014CDDE-A28B-4BC1-947B-55934A8C4886}"/>
                  </a:ext>
                </a:extLst>
              </p:cNvPr>
              <p:cNvPicPr/>
              <p:nvPr/>
            </p:nvPicPr>
            <p:blipFill>
              <a:blip r:embed="rId185"/>
              <a:stretch>
                <a:fillRect/>
              </a:stretch>
            </p:blipFill>
            <p:spPr>
              <a:xfrm>
                <a:off x="2845733" y="3670080"/>
                <a:ext cx="20592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28" name="Freihand 27">
                <a:extLst>
                  <a:ext uri="{FF2B5EF4-FFF2-40B4-BE49-F238E27FC236}">
                    <a16:creationId xmlns:a16="http://schemas.microsoft.com/office/drawing/2014/main" id="{C477B80A-8DD8-4992-9C0A-5D894BD083A7}"/>
                  </a:ext>
                </a:extLst>
              </p14:cNvPr>
              <p14:cNvContentPartPr/>
              <p14:nvPr/>
            </p14:nvContentPartPr>
            <p14:xfrm>
              <a:off x="2962373" y="3765480"/>
              <a:ext cx="74160" cy="164880"/>
            </p14:xfrm>
          </p:contentPart>
        </mc:Choice>
        <mc:Fallback>
          <p:pic>
            <p:nvPicPr>
              <p:cNvPr id="28" name="Freihand 27">
                <a:extLst>
                  <a:ext uri="{FF2B5EF4-FFF2-40B4-BE49-F238E27FC236}">
                    <a16:creationId xmlns:a16="http://schemas.microsoft.com/office/drawing/2014/main" id="{C477B80A-8DD8-4992-9C0A-5D894BD083A7}"/>
                  </a:ext>
                </a:extLst>
              </p:cNvPr>
              <p:cNvPicPr/>
              <p:nvPr/>
            </p:nvPicPr>
            <p:blipFill>
              <a:blip r:embed="rId187"/>
              <a:stretch>
                <a:fillRect/>
              </a:stretch>
            </p:blipFill>
            <p:spPr>
              <a:xfrm>
                <a:off x="2958053" y="3761160"/>
                <a:ext cx="8280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29" name="Freihand 28">
                <a:extLst>
                  <a:ext uri="{FF2B5EF4-FFF2-40B4-BE49-F238E27FC236}">
                    <a16:creationId xmlns:a16="http://schemas.microsoft.com/office/drawing/2014/main" id="{9F0EDAF2-0787-4066-A496-C58D1DFCEC93}"/>
                  </a:ext>
                </a:extLst>
              </p14:cNvPr>
              <p14:cNvContentPartPr/>
              <p14:nvPr/>
            </p14:nvContentPartPr>
            <p14:xfrm>
              <a:off x="2975693" y="3606000"/>
              <a:ext cx="127440" cy="292320"/>
            </p14:xfrm>
          </p:contentPart>
        </mc:Choice>
        <mc:Fallback>
          <p:pic>
            <p:nvPicPr>
              <p:cNvPr id="29" name="Freihand 28">
                <a:extLst>
                  <a:ext uri="{FF2B5EF4-FFF2-40B4-BE49-F238E27FC236}">
                    <a16:creationId xmlns:a16="http://schemas.microsoft.com/office/drawing/2014/main" id="{9F0EDAF2-0787-4066-A496-C58D1DFCEC93}"/>
                  </a:ext>
                </a:extLst>
              </p:cNvPr>
              <p:cNvPicPr/>
              <p:nvPr/>
            </p:nvPicPr>
            <p:blipFill>
              <a:blip r:embed="rId189"/>
              <a:stretch>
                <a:fillRect/>
              </a:stretch>
            </p:blipFill>
            <p:spPr>
              <a:xfrm>
                <a:off x="2971373" y="3601680"/>
                <a:ext cx="136080" cy="30096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30" name="Freihand 29">
                <a:extLst>
                  <a:ext uri="{FF2B5EF4-FFF2-40B4-BE49-F238E27FC236}">
                    <a16:creationId xmlns:a16="http://schemas.microsoft.com/office/drawing/2014/main" id="{C6D647B6-440E-4712-A731-A0921892F3B6}"/>
                  </a:ext>
                </a:extLst>
              </p14:cNvPr>
              <p14:cNvContentPartPr/>
              <p14:nvPr/>
            </p14:nvContentPartPr>
            <p14:xfrm>
              <a:off x="2737013" y="3696000"/>
              <a:ext cx="239040" cy="169200"/>
            </p14:xfrm>
          </p:contentPart>
        </mc:Choice>
        <mc:Fallback>
          <p:pic>
            <p:nvPicPr>
              <p:cNvPr id="30" name="Freihand 29">
                <a:extLst>
                  <a:ext uri="{FF2B5EF4-FFF2-40B4-BE49-F238E27FC236}">
                    <a16:creationId xmlns:a16="http://schemas.microsoft.com/office/drawing/2014/main" id="{C6D647B6-440E-4712-A731-A0921892F3B6}"/>
                  </a:ext>
                </a:extLst>
              </p:cNvPr>
              <p:cNvPicPr/>
              <p:nvPr/>
            </p:nvPicPr>
            <p:blipFill>
              <a:blip r:embed="rId191"/>
              <a:stretch>
                <a:fillRect/>
              </a:stretch>
            </p:blipFill>
            <p:spPr>
              <a:xfrm>
                <a:off x="2732693" y="3691680"/>
                <a:ext cx="24768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31" name="Freihand 30">
                <a:extLst>
                  <a:ext uri="{FF2B5EF4-FFF2-40B4-BE49-F238E27FC236}">
                    <a16:creationId xmlns:a16="http://schemas.microsoft.com/office/drawing/2014/main" id="{283B5A4A-D9D4-4B57-BADA-21ECBB8914A6}"/>
                  </a:ext>
                </a:extLst>
              </p14:cNvPr>
              <p14:cNvContentPartPr/>
              <p14:nvPr/>
            </p14:nvContentPartPr>
            <p14:xfrm>
              <a:off x="3136613" y="3567120"/>
              <a:ext cx="132120" cy="130320"/>
            </p14:xfrm>
          </p:contentPart>
        </mc:Choice>
        <mc:Fallback>
          <p:pic>
            <p:nvPicPr>
              <p:cNvPr id="31" name="Freihand 30">
                <a:extLst>
                  <a:ext uri="{FF2B5EF4-FFF2-40B4-BE49-F238E27FC236}">
                    <a16:creationId xmlns:a16="http://schemas.microsoft.com/office/drawing/2014/main" id="{283B5A4A-D9D4-4B57-BADA-21ECBB8914A6}"/>
                  </a:ext>
                </a:extLst>
              </p:cNvPr>
              <p:cNvPicPr/>
              <p:nvPr/>
            </p:nvPicPr>
            <p:blipFill>
              <a:blip r:embed="rId193"/>
              <a:stretch>
                <a:fillRect/>
              </a:stretch>
            </p:blipFill>
            <p:spPr>
              <a:xfrm>
                <a:off x="3132293" y="3562800"/>
                <a:ext cx="14076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33" name="Freihand 32">
                <a:extLst>
                  <a:ext uri="{FF2B5EF4-FFF2-40B4-BE49-F238E27FC236}">
                    <a16:creationId xmlns:a16="http://schemas.microsoft.com/office/drawing/2014/main" id="{8D631976-9494-4945-879E-DF99326D67D8}"/>
                  </a:ext>
                </a:extLst>
              </p14:cNvPr>
              <p14:cNvContentPartPr/>
              <p14:nvPr/>
            </p14:nvContentPartPr>
            <p14:xfrm>
              <a:off x="4010693" y="4607520"/>
              <a:ext cx="92880" cy="157680"/>
            </p14:xfrm>
          </p:contentPart>
        </mc:Choice>
        <mc:Fallback>
          <p:pic>
            <p:nvPicPr>
              <p:cNvPr id="33" name="Freihand 32">
                <a:extLst>
                  <a:ext uri="{FF2B5EF4-FFF2-40B4-BE49-F238E27FC236}">
                    <a16:creationId xmlns:a16="http://schemas.microsoft.com/office/drawing/2014/main" id="{8D631976-9494-4945-879E-DF99326D67D8}"/>
                  </a:ext>
                </a:extLst>
              </p:cNvPr>
              <p:cNvPicPr/>
              <p:nvPr/>
            </p:nvPicPr>
            <p:blipFill>
              <a:blip r:embed="rId195"/>
              <a:stretch>
                <a:fillRect/>
              </a:stretch>
            </p:blipFill>
            <p:spPr>
              <a:xfrm>
                <a:off x="4006373" y="4603200"/>
                <a:ext cx="10152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34" name="Freihand 33">
                <a:extLst>
                  <a:ext uri="{FF2B5EF4-FFF2-40B4-BE49-F238E27FC236}">
                    <a16:creationId xmlns:a16="http://schemas.microsoft.com/office/drawing/2014/main" id="{31D00E07-9872-4A3D-9EFD-19D4D6BDAA8B}"/>
                  </a:ext>
                </a:extLst>
              </p14:cNvPr>
              <p14:cNvContentPartPr/>
              <p14:nvPr/>
            </p14:nvContentPartPr>
            <p14:xfrm>
              <a:off x="4081973" y="4566840"/>
              <a:ext cx="135720" cy="120600"/>
            </p14:xfrm>
          </p:contentPart>
        </mc:Choice>
        <mc:Fallback>
          <p:pic>
            <p:nvPicPr>
              <p:cNvPr id="34" name="Freihand 33">
                <a:extLst>
                  <a:ext uri="{FF2B5EF4-FFF2-40B4-BE49-F238E27FC236}">
                    <a16:creationId xmlns:a16="http://schemas.microsoft.com/office/drawing/2014/main" id="{31D00E07-9872-4A3D-9EFD-19D4D6BDAA8B}"/>
                  </a:ext>
                </a:extLst>
              </p:cNvPr>
              <p:cNvPicPr/>
              <p:nvPr/>
            </p:nvPicPr>
            <p:blipFill>
              <a:blip r:embed="rId197"/>
              <a:stretch>
                <a:fillRect/>
              </a:stretch>
            </p:blipFill>
            <p:spPr>
              <a:xfrm>
                <a:off x="4077653" y="4562520"/>
                <a:ext cx="14436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42" name="Freihand 141">
                <a:extLst>
                  <a:ext uri="{FF2B5EF4-FFF2-40B4-BE49-F238E27FC236}">
                    <a16:creationId xmlns:a16="http://schemas.microsoft.com/office/drawing/2014/main" id="{8F39E2F3-25C5-4CC6-8794-26CD8901F5CA}"/>
                  </a:ext>
                </a:extLst>
              </p14:cNvPr>
              <p14:cNvContentPartPr/>
              <p14:nvPr/>
            </p14:nvContentPartPr>
            <p14:xfrm>
              <a:off x="2901173" y="3765480"/>
              <a:ext cx="117360" cy="185040"/>
            </p14:xfrm>
          </p:contentPart>
        </mc:Choice>
        <mc:Fallback>
          <p:pic>
            <p:nvPicPr>
              <p:cNvPr id="142" name="Freihand 141">
                <a:extLst>
                  <a:ext uri="{FF2B5EF4-FFF2-40B4-BE49-F238E27FC236}">
                    <a16:creationId xmlns:a16="http://schemas.microsoft.com/office/drawing/2014/main" id="{8F39E2F3-25C5-4CC6-8794-26CD8901F5CA}"/>
                  </a:ext>
                </a:extLst>
              </p:cNvPr>
              <p:cNvPicPr/>
              <p:nvPr/>
            </p:nvPicPr>
            <p:blipFill>
              <a:blip r:embed="rId199"/>
              <a:stretch>
                <a:fillRect/>
              </a:stretch>
            </p:blipFill>
            <p:spPr>
              <a:xfrm>
                <a:off x="2896853" y="3761160"/>
                <a:ext cx="12600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46" name="Freihand 145">
                <a:extLst>
                  <a:ext uri="{FF2B5EF4-FFF2-40B4-BE49-F238E27FC236}">
                    <a16:creationId xmlns:a16="http://schemas.microsoft.com/office/drawing/2014/main" id="{3F1D1058-33DA-4725-B9A2-C04A8B723D56}"/>
                  </a:ext>
                </a:extLst>
              </p14:cNvPr>
              <p14:cNvContentPartPr/>
              <p14:nvPr/>
            </p14:nvContentPartPr>
            <p14:xfrm>
              <a:off x="2825573" y="3390360"/>
              <a:ext cx="32400" cy="174960"/>
            </p14:xfrm>
          </p:contentPart>
        </mc:Choice>
        <mc:Fallback>
          <p:pic>
            <p:nvPicPr>
              <p:cNvPr id="146" name="Freihand 145">
                <a:extLst>
                  <a:ext uri="{FF2B5EF4-FFF2-40B4-BE49-F238E27FC236}">
                    <a16:creationId xmlns:a16="http://schemas.microsoft.com/office/drawing/2014/main" id="{3F1D1058-33DA-4725-B9A2-C04A8B723D56}"/>
                  </a:ext>
                </a:extLst>
              </p:cNvPr>
              <p:cNvPicPr/>
              <p:nvPr/>
            </p:nvPicPr>
            <p:blipFill>
              <a:blip r:embed="rId201"/>
              <a:stretch>
                <a:fillRect/>
              </a:stretch>
            </p:blipFill>
            <p:spPr>
              <a:xfrm>
                <a:off x="2821253" y="3386040"/>
                <a:ext cx="4104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09" name="Freihand 108">
                <a:extLst>
                  <a:ext uri="{FF2B5EF4-FFF2-40B4-BE49-F238E27FC236}">
                    <a16:creationId xmlns:a16="http://schemas.microsoft.com/office/drawing/2014/main" id="{7704F909-5B8D-40EC-8D62-87A9A017B9B4}"/>
                  </a:ext>
                </a:extLst>
              </p14:cNvPr>
              <p14:cNvContentPartPr/>
              <p14:nvPr/>
            </p14:nvContentPartPr>
            <p14:xfrm>
              <a:off x="950333" y="612960"/>
              <a:ext cx="226440" cy="43920"/>
            </p14:xfrm>
          </p:contentPart>
        </mc:Choice>
        <mc:Fallback>
          <p:pic>
            <p:nvPicPr>
              <p:cNvPr id="109" name="Freihand 108">
                <a:extLst>
                  <a:ext uri="{FF2B5EF4-FFF2-40B4-BE49-F238E27FC236}">
                    <a16:creationId xmlns:a16="http://schemas.microsoft.com/office/drawing/2014/main" id="{7704F909-5B8D-40EC-8D62-87A9A017B9B4}"/>
                  </a:ext>
                </a:extLst>
              </p:cNvPr>
              <p:cNvPicPr/>
              <p:nvPr/>
            </p:nvPicPr>
            <p:blipFill>
              <a:blip r:embed="rId203"/>
              <a:stretch>
                <a:fillRect/>
              </a:stretch>
            </p:blipFill>
            <p:spPr>
              <a:xfrm>
                <a:off x="946013" y="608640"/>
                <a:ext cx="235080" cy="5256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10" name="Freihand 109">
                <a:extLst>
                  <a:ext uri="{FF2B5EF4-FFF2-40B4-BE49-F238E27FC236}">
                    <a16:creationId xmlns:a16="http://schemas.microsoft.com/office/drawing/2014/main" id="{B304595F-33A6-4AB4-B018-07DD0618EFD1}"/>
                  </a:ext>
                </a:extLst>
              </p14:cNvPr>
              <p14:cNvContentPartPr/>
              <p14:nvPr/>
            </p14:nvContentPartPr>
            <p14:xfrm>
              <a:off x="1185773" y="533040"/>
              <a:ext cx="80280" cy="173160"/>
            </p14:xfrm>
          </p:contentPart>
        </mc:Choice>
        <mc:Fallback>
          <p:pic>
            <p:nvPicPr>
              <p:cNvPr id="110" name="Freihand 109">
                <a:extLst>
                  <a:ext uri="{FF2B5EF4-FFF2-40B4-BE49-F238E27FC236}">
                    <a16:creationId xmlns:a16="http://schemas.microsoft.com/office/drawing/2014/main" id="{B304595F-33A6-4AB4-B018-07DD0618EFD1}"/>
                  </a:ext>
                </a:extLst>
              </p:cNvPr>
              <p:cNvPicPr/>
              <p:nvPr/>
            </p:nvPicPr>
            <p:blipFill>
              <a:blip r:embed="rId205"/>
              <a:stretch>
                <a:fillRect/>
              </a:stretch>
            </p:blipFill>
            <p:spPr>
              <a:xfrm>
                <a:off x="1181453" y="528720"/>
                <a:ext cx="8892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11" name="Freihand 110">
                <a:extLst>
                  <a:ext uri="{FF2B5EF4-FFF2-40B4-BE49-F238E27FC236}">
                    <a16:creationId xmlns:a16="http://schemas.microsoft.com/office/drawing/2014/main" id="{1320F869-53D4-48E6-AACA-64C084063B60}"/>
                  </a:ext>
                </a:extLst>
              </p14:cNvPr>
              <p14:cNvContentPartPr/>
              <p14:nvPr/>
            </p14:nvContentPartPr>
            <p14:xfrm>
              <a:off x="1465853" y="450600"/>
              <a:ext cx="289440" cy="274680"/>
            </p14:xfrm>
          </p:contentPart>
        </mc:Choice>
        <mc:Fallback>
          <p:pic>
            <p:nvPicPr>
              <p:cNvPr id="111" name="Freihand 110">
                <a:extLst>
                  <a:ext uri="{FF2B5EF4-FFF2-40B4-BE49-F238E27FC236}">
                    <a16:creationId xmlns:a16="http://schemas.microsoft.com/office/drawing/2014/main" id="{1320F869-53D4-48E6-AACA-64C084063B60}"/>
                  </a:ext>
                </a:extLst>
              </p:cNvPr>
              <p:cNvPicPr/>
              <p:nvPr/>
            </p:nvPicPr>
            <p:blipFill>
              <a:blip r:embed="rId207"/>
              <a:stretch>
                <a:fillRect/>
              </a:stretch>
            </p:blipFill>
            <p:spPr>
              <a:xfrm>
                <a:off x="1461533" y="446280"/>
                <a:ext cx="298080" cy="28332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12" name="Freihand 111">
                <a:extLst>
                  <a:ext uri="{FF2B5EF4-FFF2-40B4-BE49-F238E27FC236}">
                    <a16:creationId xmlns:a16="http://schemas.microsoft.com/office/drawing/2014/main" id="{800037DF-06EC-429D-9BAA-1FFB1B39A30B}"/>
                  </a:ext>
                </a:extLst>
              </p14:cNvPr>
              <p14:cNvContentPartPr/>
              <p14:nvPr/>
            </p14:nvContentPartPr>
            <p14:xfrm>
              <a:off x="1813613" y="548520"/>
              <a:ext cx="18720" cy="26280"/>
            </p14:xfrm>
          </p:contentPart>
        </mc:Choice>
        <mc:Fallback>
          <p:pic>
            <p:nvPicPr>
              <p:cNvPr id="112" name="Freihand 111">
                <a:extLst>
                  <a:ext uri="{FF2B5EF4-FFF2-40B4-BE49-F238E27FC236}">
                    <a16:creationId xmlns:a16="http://schemas.microsoft.com/office/drawing/2014/main" id="{800037DF-06EC-429D-9BAA-1FFB1B39A30B}"/>
                  </a:ext>
                </a:extLst>
              </p:cNvPr>
              <p:cNvPicPr/>
              <p:nvPr/>
            </p:nvPicPr>
            <p:blipFill>
              <a:blip r:embed="rId209"/>
              <a:stretch>
                <a:fillRect/>
              </a:stretch>
            </p:blipFill>
            <p:spPr>
              <a:xfrm>
                <a:off x="1809293" y="544200"/>
                <a:ext cx="2736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13" name="Freihand 112">
                <a:extLst>
                  <a:ext uri="{FF2B5EF4-FFF2-40B4-BE49-F238E27FC236}">
                    <a16:creationId xmlns:a16="http://schemas.microsoft.com/office/drawing/2014/main" id="{CD333B58-B7DB-423B-9557-91AD7785CFE4}"/>
                  </a:ext>
                </a:extLst>
              </p14:cNvPr>
              <p14:cNvContentPartPr/>
              <p14:nvPr/>
            </p14:nvContentPartPr>
            <p14:xfrm>
              <a:off x="2227613" y="483720"/>
              <a:ext cx="15480" cy="329760"/>
            </p14:xfrm>
          </p:contentPart>
        </mc:Choice>
        <mc:Fallback>
          <p:pic>
            <p:nvPicPr>
              <p:cNvPr id="113" name="Freihand 112">
                <a:extLst>
                  <a:ext uri="{FF2B5EF4-FFF2-40B4-BE49-F238E27FC236}">
                    <a16:creationId xmlns:a16="http://schemas.microsoft.com/office/drawing/2014/main" id="{CD333B58-B7DB-423B-9557-91AD7785CFE4}"/>
                  </a:ext>
                </a:extLst>
              </p:cNvPr>
              <p:cNvPicPr/>
              <p:nvPr/>
            </p:nvPicPr>
            <p:blipFill>
              <a:blip r:embed="rId211"/>
              <a:stretch>
                <a:fillRect/>
              </a:stretch>
            </p:blipFill>
            <p:spPr>
              <a:xfrm>
                <a:off x="2223293" y="479400"/>
                <a:ext cx="24120" cy="33840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114" name="Freihand 113">
                <a:extLst>
                  <a:ext uri="{FF2B5EF4-FFF2-40B4-BE49-F238E27FC236}">
                    <a16:creationId xmlns:a16="http://schemas.microsoft.com/office/drawing/2014/main" id="{1C3CAC22-D1D5-4CE9-97C9-2A4CA5400C3E}"/>
                  </a:ext>
                </a:extLst>
              </p14:cNvPr>
              <p14:cNvContentPartPr/>
              <p14:nvPr/>
            </p14:nvContentPartPr>
            <p14:xfrm>
              <a:off x="2097653" y="819240"/>
              <a:ext cx="611280" cy="45360"/>
            </p14:xfrm>
          </p:contentPart>
        </mc:Choice>
        <mc:Fallback>
          <p:pic>
            <p:nvPicPr>
              <p:cNvPr id="114" name="Freihand 113">
                <a:extLst>
                  <a:ext uri="{FF2B5EF4-FFF2-40B4-BE49-F238E27FC236}">
                    <a16:creationId xmlns:a16="http://schemas.microsoft.com/office/drawing/2014/main" id="{1C3CAC22-D1D5-4CE9-97C9-2A4CA5400C3E}"/>
                  </a:ext>
                </a:extLst>
              </p:cNvPr>
              <p:cNvPicPr/>
              <p:nvPr/>
            </p:nvPicPr>
            <p:blipFill>
              <a:blip r:embed="rId213"/>
              <a:stretch>
                <a:fillRect/>
              </a:stretch>
            </p:blipFill>
            <p:spPr>
              <a:xfrm>
                <a:off x="2093333" y="814920"/>
                <a:ext cx="61992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115" name="Freihand 114">
                <a:extLst>
                  <a:ext uri="{FF2B5EF4-FFF2-40B4-BE49-F238E27FC236}">
                    <a16:creationId xmlns:a16="http://schemas.microsoft.com/office/drawing/2014/main" id="{6BD6EA84-8AC8-477B-9372-5DDAF062D236}"/>
                  </a:ext>
                </a:extLst>
              </p14:cNvPr>
              <p14:cNvContentPartPr/>
              <p14:nvPr/>
            </p14:nvContentPartPr>
            <p14:xfrm>
              <a:off x="2659253" y="776400"/>
              <a:ext cx="141480" cy="122040"/>
            </p14:xfrm>
          </p:contentPart>
        </mc:Choice>
        <mc:Fallback>
          <p:pic>
            <p:nvPicPr>
              <p:cNvPr id="115" name="Freihand 114">
                <a:extLst>
                  <a:ext uri="{FF2B5EF4-FFF2-40B4-BE49-F238E27FC236}">
                    <a16:creationId xmlns:a16="http://schemas.microsoft.com/office/drawing/2014/main" id="{6BD6EA84-8AC8-477B-9372-5DDAF062D236}"/>
                  </a:ext>
                </a:extLst>
              </p:cNvPr>
              <p:cNvPicPr/>
              <p:nvPr/>
            </p:nvPicPr>
            <p:blipFill>
              <a:blip r:embed="rId215"/>
              <a:stretch>
                <a:fillRect/>
              </a:stretch>
            </p:blipFill>
            <p:spPr>
              <a:xfrm>
                <a:off x="2654933" y="772080"/>
                <a:ext cx="15012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16" name="Freihand 115">
                <a:extLst>
                  <a:ext uri="{FF2B5EF4-FFF2-40B4-BE49-F238E27FC236}">
                    <a16:creationId xmlns:a16="http://schemas.microsoft.com/office/drawing/2014/main" id="{14C3C552-58EF-4050-81BD-70A5E491DB21}"/>
                  </a:ext>
                </a:extLst>
              </p14:cNvPr>
              <p14:cNvContentPartPr/>
              <p14:nvPr/>
            </p14:nvContentPartPr>
            <p14:xfrm>
              <a:off x="2121413" y="405960"/>
              <a:ext cx="177480" cy="99360"/>
            </p14:xfrm>
          </p:contentPart>
        </mc:Choice>
        <mc:Fallback>
          <p:pic>
            <p:nvPicPr>
              <p:cNvPr id="116" name="Freihand 115">
                <a:extLst>
                  <a:ext uri="{FF2B5EF4-FFF2-40B4-BE49-F238E27FC236}">
                    <a16:creationId xmlns:a16="http://schemas.microsoft.com/office/drawing/2014/main" id="{14C3C552-58EF-4050-81BD-70A5E491DB21}"/>
                  </a:ext>
                </a:extLst>
              </p:cNvPr>
              <p:cNvPicPr/>
              <p:nvPr/>
            </p:nvPicPr>
            <p:blipFill>
              <a:blip r:embed="rId217"/>
              <a:stretch>
                <a:fillRect/>
              </a:stretch>
            </p:blipFill>
            <p:spPr>
              <a:xfrm>
                <a:off x="2117093" y="401640"/>
                <a:ext cx="18612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117" name="Freihand 116">
                <a:extLst>
                  <a:ext uri="{FF2B5EF4-FFF2-40B4-BE49-F238E27FC236}">
                    <a16:creationId xmlns:a16="http://schemas.microsoft.com/office/drawing/2014/main" id="{57DCBD36-B7A4-46CC-B5D0-C3F090EB21B0}"/>
                  </a:ext>
                </a:extLst>
              </p14:cNvPr>
              <p14:cNvContentPartPr/>
              <p14:nvPr/>
            </p14:nvContentPartPr>
            <p14:xfrm>
              <a:off x="1962653" y="401640"/>
              <a:ext cx="77040" cy="163800"/>
            </p14:xfrm>
          </p:contentPart>
        </mc:Choice>
        <mc:Fallback>
          <p:pic>
            <p:nvPicPr>
              <p:cNvPr id="117" name="Freihand 116">
                <a:extLst>
                  <a:ext uri="{FF2B5EF4-FFF2-40B4-BE49-F238E27FC236}">
                    <a16:creationId xmlns:a16="http://schemas.microsoft.com/office/drawing/2014/main" id="{57DCBD36-B7A4-46CC-B5D0-C3F090EB21B0}"/>
                  </a:ext>
                </a:extLst>
              </p:cNvPr>
              <p:cNvPicPr/>
              <p:nvPr/>
            </p:nvPicPr>
            <p:blipFill>
              <a:blip r:embed="rId219"/>
              <a:stretch>
                <a:fillRect/>
              </a:stretch>
            </p:blipFill>
            <p:spPr>
              <a:xfrm>
                <a:off x="1958333" y="397320"/>
                <a:ext cx="8568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118" name="Freihand 117">
                <a:extLst>
                  <a:ext uri="{FF2B5EF4-FFF2-40B4-BE49-F238E27FC236}">
                    <a16:creationId xmlns:a16="http://schemas.microsoft.com/office/drawing/2014/main" id="{59A0F52F-77F5-42DE-A189-FBC198D1CDCB}"/>
                  </a:ext>
                </a:extLst>
              </p14:cNvPr>
              <p14:cNvContentPartPr/>
              <p14:nvPr/>
            </p14:nvContentPartPr>
            <p14:xfrm>
              <a:off x="2037893" y="387960"/>
              <a:ext cx="37800" cy="107280"/>
            </p14:xfrm>
          </p:contentPart>
        </mc:Choice>
        <mc:Fallback>
          <p:pic>
            <p:nvPicPr>
              <p:cNvPr id="118" name="Freihand 117">
                <a:extLst>
                  <a:ext uri="{FF2B5EF4-FFF2-40B4-BE49-F238E27FC236}">
                    <a16:creationId xmlns:a16="http://schemas.microsoft.com/office/drawing/2014/main" id="{59A0F52F-77F5-42DE-A189-FBC198D1CDCB}"/>
                  </a:ext>
                </a:extLst>
              </p:cNvPr>
              <p:cNvPicPr/>
              <p:nvPr/>
            </p:nvPicPr>
            <p:blipFill>
              <a:blip r:embed="rId221"/>
              <a:stretch>
                <a:fillRect/>
              </a:stretch>
            </p:blipFill>
            <p:spPr>
              <a:xfrm>
                <a:off x="2033573" y="383640"/>
                <a:ext cx="4644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19" name="Freihand 118">
                <a:extLst>
                  <a:ext uri="{FF2B5EF4-FFF2-40B4-BE49-F238E27FC236}">
                    <a16:creationId xmlns:a16="http://schemas.microsoft.com/office/drawing/2014/main" id="{FE3050CE-F1E9-4764-95FC-EC71D63689EC}"/>
                  </a:ext>
                </a:extLst>
              </p14:cNvPr>
              <p14:cNvContentPartPr/>
              <p14:nvPr/>
            </p14:nvContentPartPr>
            <p14:xfrm>
              <a:off x="2053013" y="428280"/>
              <a:ext cx="136440" cy="83160"/>
            </p14:xfrm>
          </p:contentPart>
        </mc:Choice>
        <mc:Fallback>
          <p:pic>
            <p:nvPicPr>
              <p:cNvPr id="119" name="Freihand 118">
                <a:extLst>
                  <a:ext uri="{FF2B5EF4-FFF2-40B4-BE49-F238E27FC236}">
                    <a16:creationId xmlns:a16="http://schemas.microsoft.com/office/drawing/2014/main" id="{FE3050CE-F1E9-4764-95FC-EC71D63689EC}"/>
                  </a:ext>
                </a:extLst>
              </p:cNvPr>
              <p:cNvPicPr/>
              <p:nvPr/>
            </p:nvPicPr>
            <p:blipFill>
              <a:blip r:embed="rId223"/>
              <a:stretch>
                <a:fillRect/>
              </a:stretch>
            </p:blipFill>
            <p:spPr>
              <a:xfrm>
                <a:off x="2048693" y="423960"/>
                <a:ext cx="14508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120" name="Freihand 119">
                <a:extLst>
                  <a:ext uri="{FF2B5EF4-FFF2-40B4-BE49-F238E27FC236}">
                    <a16:creationId xmlns:a16="http://schemas.microsoft.com/office/drawing/2014/main" id="{01B72D06-A737-4B37-90CA-332B4A2CA376}"/>
                  </a:ext>
                </a:extLst>
              </p14:cNvPr>
              <p14:cNvContentPartPr/>
              <p14:nvPr/>
            </p14:nvContentPartPr>
            <p14:xfrm>
              <a:off x="2118893" y="407400"/>
              <a:ext cx="44640" cy="145800"/>
            </p14:xfrm>
          </p:contentPart>
        </mc:Choice>
        <mc:Fallback>
          <p:pic>
            <p:nvPicPr>
              <p:cNvPr id="120" name="Freihand 119">
                <a:extLst>
                  <a:ext uri="{FF2B5EF4-FFF2-40B4-BE49-F238E27FC236}">
                    <a16:creationId xmlns:a16="http://schemas.microsoft.com/office/drawing/2014/main" id="{01B72D06-A737-4B37-90CA-332B4A2CA376}"/>
                  </a:ext>
                </a:extLst>
              </p:cNvPr>
              <p:cNvPicPr/>
              <p:nvPr/>
            </p:nvPicPr>
            <p:blipFill>
              <a:blip r:embed="rId225"/>
              <a:stretch>
                <a:fillRect/>
              </a:stretch>
            </p:blipFill>
            <p:spPr>
              <a:xfrm>
                <a:off x="2114573" y="403080"/>
                <a:ext cx="5328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23" name="Freihand 122">
                <a:extLst>
                  <a:ext uri="{FF2B5EF4-FFF2-40B4-BE49-F238E27FC236}">
                    <a16:creationId xmlns:a16="http://schemas.microsoft.com/office/drawing/2014/main" id="{2B1A0E61-2824-4210-A79B-9CB4736CA455}"/>
                  </a:ext>
                </a:extLst>
              </p14:cNvPr>
              <p14:cNvContentPartPr/>
              <p14:nvPr/>
            </p14:nvContentPartPr>
            <p14:xfrm>
              <a:off x="1871933" y="452400"/>
              <a:ext cx="104400" cy="11880"/>
            </p14:xfrm>
          </p:contentPart>
        </mc:Choice>
        <mc:Fallback>
          <p:pic>
            <p:nvPicPr>
              <p:cNvPr id="123" name="Freihand 122">
                <a:extLst>
                  <a:ext uri="{FF2B5EF4-FFF2-40B4-BE49-F238E27FC236}">
                    <a16:creationId xmlns:a16="http://schemas.microsoft.com/office/drawing/2014/main" id="{2B1A0E61-2824-4210-A79B-9CB4736CA455}"/>
                  </a:ext>
                </a:extLst>
              </p:cNvPr>
              <p:cNvPicPr/>
              <p:nvPr/>
            </p:nvPicPr>
            <p:blipFill>
              <a:blip r:embed="rId227"/>
              <a:stretch>
                <a:fillRect/>
              </a:stretch>
            </p:blipFill>
            <p:spPr>
              <a:xfrm>
                <a:off x="1867613" y="448080"/>
                <a:ext cx="11304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24" name="Freihand 123">
                <a:extLst>
                  <a:ext uri="{FF2B5EF4-FFF2-40B4-BE49-F238E27FC236}">
                    <a16:creationId xmlns:a16="http://schemas.microsoft.com/office/drawing/2014/main" id="{BA14B815-526F-495F-9FC9-ABB16D47DF3C}"/>
                  </a:ext>
                </a:extLst>
              </p14:cNvPr>
              <p14:cNvContentPartPr/>
              <p14:nvPr/>
            </p14:nvContentPartPr>
            <p14:xfrm>
              <a:off x="1856453" y="491640"/>
              <a:ext cx="97200" cy="16560"/>
            </p14:xfrm>
          </p:contentPart>
        </mc:Choice>
        <mc:Fallback>
          <p:pic>
            <p:nvPicPr>
              <p:cNvPr id="124" name="Freihand 123">
                <a:extLst>
                  <a:ext uri="{FF2B5EF4-FFF2-40B4-BE49-F238E27FC236}">
                    <a16:creationId xmlns:a16="http://schemas.microsoft.com/office/drawing/2014/main" id="{BA14B815-526F-495F-9FC9-ABB16D47DF3C}"/>
                  </a:ext>
                </a:extLst>
              </p:cNvPr>
              <p:cNvPicPr/>
              <p:nvPr/>
            </p:nvPicPr>
            <p:blipFill>
              <a:blip r:embed="rId229"/>
              <a:stretch>
                <a:fillRect/>
              </a:stretch>
            </p:blipFill>
            <p:spPr>
              <a:xfrm>
                <a:off x="1852133" y="487320"/>
                <a:ext cx="10584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25" name="Freihand 124">
                <a:extLst>
                  <a:ext uri="{FF2B5EF4-FFF2-40B4-BE49-F238E27FC236}">
                    <a16:creationId xmlns:a16="http://schemas.microsoft.com/office/drawing/2014/main" id="{4CFBE0EF-5E44-448B-AFB0-690B1402F722}"/>
                  </a:ext>
                </a:extLst>
              </p14:cNvPr>
              <p14:cNvContentPartPr/>
              <p14:nvPr/>
            </p14:nvContentPartPr>
            <p14:xfrm>
              <a:off x="1741973" y="369960"/>
              <a:ext cx="85680" cy="92880"/>
            </p14:xfrm>
          </p:contentPart>
        </mc:Choice>
        <mc:Fallback>
          <p:pic>
            <p:nvPicPr>
              <p:cNvPr id="125" name="Freihand 124">
                <a:extLst>
                  <a:ext uri="{FF2B5EF4-FFF2-40B4-BE49-F238E27FC236}">
                    <a16:creationId xmlns:a16="http://schemas.microsoft.com/office/drawing/2014/main" id="{4CFBE0EF-5E44-448B-AFB0-690B1402F722}"/>
                  </a:ext>
                </a:extLst>
              </p:cNvPr>
              <p:cNvPicPr/>
              <p:nvPr/>
            </p:nvPicPr>
            <p:blipFill>
              <a:blip r:embed="rId231"/>
              <a:stretch>
                <a:fillRect/>
              </a:stretch>
            </p:blipFill>
            <p:spPr>
              <a:xfrm>
                <a:off x="1737653" y="365640"/>
                <a:ext cx="9432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26" name="Freihand 125">
                <a:extLst>
                  <a:ext uri="{FF2B5EF4-FFF2-40B4-BE49-F238E27FC236}">
                    <a16:creationId xmlns:a16="http://schemas.microsoft.com/office/drawing/2014/main" id="{2536A574-BC2A-430F-ADBE-4950E2A02D6F}"/>
                  </a:ext>
                </a:extLst>
              </p14:cNvPr>
              <p14:cNvContentPartPr/>
              <p14:nvPr/>
            </p14:nvContentPartPr>
            <p14:xfrm>
              <a:off x="1748453" y="471840"/>
              <a:ext cx="91440" cy="5400"/>
            </p14:xfrm>
          </p:contentPart>
        </mc:Choice>
        <mc:Fallback>
          <p:pic>
            <p:nvPicPr>
              <p:cNvPr id="126" name="Freihand 125">
                <a:extLst>
                  <a:ext uri="{FF2B5EF4-FFF2-40B4-BE49-F238E27FC236}">
                    <a16:creationId xmlns:a16="http://schemas.microsoft.com/office/drawing/2014/main" id="{2536A574-BC2A-430F-ADBE-4950E2A02D6F}"/>
                  </a:ext>
                </a:extLst>
              </p:cNvPr>
              <p:cNvPicPr/>
              <p:nvPr/>
            </p:nvPicPr>
            <p:blipFill>
              <a:blip r:embed="rId233"/>
              <a:stretch>
                <a:fillRect/>
              </a:stretch>
            </p:blipFill>
            <p:spPr>
              <a:xfrm>
                <a:off x="1744133" y="467520"/>
                <a:ext cx="10008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27" name="Freihand 126">
                <a:extLst>
                  <a:ext uri="{FF2B5EF4-FFF2-40B4-BE49-F238E27FC236}">
                    <a16:creationId xmlns:a16="http://schemas.microsoft.com/office/drawing/2014/main" id="{1FF61343-5BEB-4F37-BF5D-DC62AA23B42E}"/>
                  </a:ext>
                </a:extLst>
              </p14:cNvPr>
              <p14:cNvContentPartPr/>
              <p14:nvPr/>
            </p14:nvContentPartPr>
            <p14:xfrm>
              <a:off x="1749893" y="499560"/>
              <a:ext cx="148320" cy="83160"/>
            </p14:xfrm>
          </p:contentPart>
        </mc:Choice>
        <mc:Fallback>
          <p:pic>
            <p:nvPicPr>
              <p:cNvPr id="127" name="Freihand 126">
                <a:extLst>
                  <a:ext uri="{FF2B5EF4-FFF2-40B4-BE49-F238E27FC236}">
                    <a16:creationId xmlns:a16="http://schemas.microsoft.com/office/drawing/2014/main" id="{1FF61343-5BEB-4F37-BF5D-DC62AA23B42E}"/>
                  </a:ext>
                </a:extLst>
              </p:cNvPr>
              <p:cNvPicPr/>
              <p:nvPr/>
            </p:nvPicPr>
            <p:blipFill>
              <a:blip r:embed="rId235"/>
              <a:stretch>
                <a:fillRect/>
              </a:stretch>
            </p:blipFill>
            <p:spPr>
              <a:xfrm>
                <a:off x="1745573" y="495240"/>
                <a:ext cx="15696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29" name="Freihand 128">
                <a:extLst>
                  <a:ext uri="{FF2B5EF4-FFF2-40B4-BE49-F238E27FC236}">
                    <a16:creationId xmlns:a16="http://schemas.microsoft.com/office/drawing/2014/main" id="{0D7027F9-9F5F-46D5-A663-1B7DA1498194}"/>
                  </a:ext>
                </a:extLst>
              </p14:cNvPr>
              <p14:cNvContentPartPr/>
              <p14:nvPr/>
            </p14:nvContentPartPr>
            <p14:xfrm>
              <a:off x="2665013" y="900960"/>
              <a:ext cx="101160" cy="126720"/>
            </p14:xfrm>
          </p:contentPart>
        </mc:Choice>
        <mc:Fallback>
          <p:pic>
            <p:nvPicPr>
              <p:cNvPr id="129" name="Freihand 128">
                <a:extLst>
                  <a:ext uri="{FF2B5EF4-FFF2-40B4-BE49-F238E27FC236}">
                    <a16:creationId xmlns:a16="http://schemas.microsoft.com/office/drawing/2014/main" id="{0D7027F9-9F5F-46D5-A663-1B7DA1498194}"/>
                  </a:ext>
                </a:extLst>
              </p:cNvPr>
              <p:cNvPicPr/>
              <p:nvPr/>
            </p:nvPicPr>
            <p:blipFill>
              <a:blip r:embed="rId237"/>
              <a:stretch>
                <a:fillRect/>
              </a:stretch>
            </p:blipFill>
            <p:spPr>
              <a:xfrm>
                <a:off x="2660693" y="896640"/>
                <a:ext cx="10980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30" name="Freihand 129">
                <a:extLst>
                  <a:ext uri="{FF2B5EF4-FFF2-40B4-BE49-F238E27FC236}">
                    <a16:creationId xmlns:a16="http://schemas.microsoft.com/office/drawing/2014/main" id="{D8279061-29ED-4E17-A779-3737139B3234}"/>
                  </a:ext>
                </a:extLst>
              </p14:cNvPr>
              <p14:cNvContentPartPr/>
              <p14:nvPr/>
            </p14:nvContentPartPr>
            <p14:xfrm>
              <a:off x="2665373" y="935880"/>
              <a:ext cx="122040" cy="52920"/>
            </p14:xfrm>
          </p:contentPart>
        </mc:Choice>
        <mc:Fallback>
          <p:pic>
            <p:nvPicPr>
              <p:cNvPr id="130" name="Freihand 129">
                <a:extLst>
                  <a:ext uri="{FF2B5EF4-FFF2-40B4-BE49-F238E27FC236}">
                    <a16:creationId xmlns:a16="http://schemas.microsoft.com/office/drawing/2014/main" id="{D8279061-29ED-4E17-A779-3737139B3234}"/>
                  </a:ext>
                </a:extLst>
              </p:cNvPr>
              <p:cNvPicPr/>
              <p:nvPr/>
            </p:nvPicPr>
            <p:blipFill>
              <a:blip r:embed="rId239"/>
              <a:stretch>
                <a:fillRect/>
              </a:stretch>
            </p:blipFill>
            <p:spPr>
              <a:xfrm>
                <a:off x="2661053" y="931560"/>
                <a:ext cx="13068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47" name="Freihand 146">
                <a:extLst>
                  <a:ext uri="{FF2B5EF4-FFF2-40B4-BE49-F238E27FC236}">
                    <a16:creationId xmlns:a16="http://schemas.microsoft.com/office/drawing/2014/main" id="{637DA09E-4A58-4460-B30E-B7BE160460A0}"/>
                  </a:ext>
                </a:extLst>
              </p14:cNvPr>
              <p14:cNvContentPartPr/>
              <p14:nvPr/>
            </p14:nvContentPartPr>
            <p14:xfrm>
              <a:off x="2866253" y="2700240"/>
              <a:ext cx="60480" cy="570240"/>
            </p14:xfrm>
          </p:contentPart>
        </mc:Choice>
        <mc:Fallback>
          <p:pic>
            <p:nvPicPr>
              <p:cNvPr id="147" name="Freihand 146">
                <a:extLst>
                  <a:ext uri="{FF2B5EF4-FFF2-40B4-BE49-F238E27FC236}">
                    <a16:creationId xmlns:a16="http://schemas.microsoft.com/office/drawing/2014/main" id="{637DA09E-4A58-4460-B30E-B7BE160460A0}"/>
                  </a:ext>
                </a:extLst>
              </p:cNvPr>
              <p:cNvPicPr/>
              <p:nvPr/>
            </p:nvPicPr>
            <p:blipFill>
              <a:blip r:embed="rId241"/>
              <a:stretch>
                <a:fillRect/>
              </a:stretch>
            </p:blipFill>
            <p:spPr>
              <a:xfrm>
                <a:off x="2861933" y="2695920"/>
                <a:ext cx="69120" cy="57888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48" name="Freihand 147">
                <a:extLst>
                  <a:ext uri="{FF2B5EF4-FFF2-40B4-BE49-F238E27FC236}">
                    <a16:creationId xmlns:a16="http://schemas.microsoft.com/office/drawing/2014/main" id="{EA7D0FD3-3080-4EF3-A171-17004EAC2653}"/>
                  </a:ext>
                </a:extLst>
              </p14:cNvPr>
              <p14:cNvContentPartPr/>
              <p14:nvPr/>
            </p14:nvContentPartPr>
            <p14:xfrm>
              <a:off x="2919533" y="2417280"/>
              <a:ext cx="18360" cy="173520"/>
            </p14:xfrm>
          </p:contentPart>
        </mc:Choice>
        <mc:Fallback>
          <p:pic>
            <p:nvPicPr>
              <p:cNvPr id="148" name="Freihand 147">
                <a:extLst>
                  <a:ext uri="{FF2B5EF4-FFF2-40B4-BE49-F238E27FC236}">
                    <a16:creationId xmlns:a16="http://schemas.microsoft.com/office/drawing/2014/main" id="{EA7D0FD3-3080-4EF3-A171-17004EAC2653}"/>
                  </a:ext>
                </a:extLst>
              </p:cNvPr>
              <p:cNvPicPr/>
              <p:nvPr/>
            </p:nvPicPr>
            <p:blipFill>
              <a:blip r:embed="rId243"/>
              <a:stretch>
                <a:fillRect/>
              </a:stretch>
            </p:blipFill>
            <p:spPr>
              <a:xfrm>
                <a:off x="2915213" y="2412960"/>
                <a:ext cx="2700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49" name="Freihand 148">
                <a:extLst>
                  <a:ext uri="{FF2B5EF4-FFF2-40B4-BE49-F238E27FC236}">
                    <a16:creationId xmlns:a16="http://schemas.microsoft.com/office/drawing/2014/main" id="{75EF6BFE-6588-4B2C-970A-B66067BD193D}"/>
                  </a:ext>
                </a:extLst>
              </p14:cNvPr>
              <p14:cNvContentPartPr/>
              <p14:nvPr/>
            </p14:nvContentPartPr>
            <p14:xfrm>
              <a:off x="2977853" y="2079600"/>
              <a:ext cx="66240" cy="286200"/>
            </p14:xfrm>
          </p:contentPart>
        </mc:Choice>
        <mc:Fallback>
          <p:pic>
            <p:nvPicPr>
              <p:cNvPr id="149" name="Freihand 148">
                <a:extLst>
                  <a:ext uri="{FF2B5EF4-FFF2-40B4-BE49-F238E27FC236}">
                    <a16:creationId xmlns:a16="http://schemas.microsoft.com/office/drawing/2014/main" id="{75EF6BFE-6588-4B2C-970A-B66067BD193D}"/>
                  </a:ext>
                </a:extLst>
              </p:cNvPr>
              <p:cNvPicPr/>
              <p:nvPr/>
            </p:nvPicPr>
            <p:blipFill>
              <a:blip r:embed="rId245"/>
              <a:stretch>
                <a:fillRect/>
              </a:stretch>
            </p:blipFill>
            <p:spPr>
              <a:xfrm>
                <a:off x="2973533" y="2075280"/>
                <a:ext cx="74880" cy="29484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50" name="Freihand 149">
                <a:extLst>
                  <a:ext uri="{FF2B5EF4-FFF2-40B4-BE49-F238E27FC236}">
                    <a16:creationId xmlns:a16="http://schemas.microsoft.com/office/drawing/2014/main" id="{6D331108-AFF3-4F6A-A058-0678127D5E2A}"/>
                  </a:ext>
                </a:extLst>
              </p14:cNvPr>
              <p14:cNvContentPartPr/>
              <p14:nvPr/>
            </p14:nvContentPartPr>
            <p14:xfrm>
              <a:off x="3027893" y="2043600"/>
              <a:ext cx="20880" cy="13320"/>
            </p14:xfrm>
          </p:contentPart>
        </mc:Choice>
        <mc:Fallback>
          <p:pic>
            <p:nvPicPr>
              <p:cNvPr id="150" name="Freihand 149">
                <a:extLst>
                  <a:ext uri="{FF2B5EF4-FFF2-40B4-BE49-F238E27FC236}">
                    <a16:creationId xmlns:a16="http://schemas.microsoft.com/office/drawing/2014/main" id="{6D331108-AFF3-4F6A-A058-0678127D5E2A}"/>
                  </a:ext>
                </a:extLst>
              </p:cNvPr>
              <p:cNvPicPr/>
              <p:nvPr/>
            </p:nvPicPr>
            <p:blipFill>
              <a:blip r:embed="rId247"/>
              <a:stretch>
                <a:fillRect/>
              </a:stretch>
            </p:blipFill>
            <p:spPr>
              <a:xfrm>
                <a:off x="3023573" y="2039280"/>
                <a:ext cx="2952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51" name="Freihand 150">
                <a:extLst>
                  <a:ext uri="{FF2B5EF4-FFF2-40B4-BE49-F238E27FC236}">
                    <a16:creationId xmlns:a16="http://schemas.microsoft.com/office/drawing/2014/main" id="{0D3DA57C-4C73-418B-8935-047D689E3379}"/>
                  </a:ext>
                </a:extLst>
              </p14:cNvPr>
              <p14:cNvContentPartPr/>
              <p14:nvPr/>
            </p14:nvContentPartPr>
            <p14:xfrm>
              <a:off x="3257573" y="1897800"/>
              <a:ext cx="1122480" cy="88920"/>
            </p14:xfrm>
          </p:contentPart>
        </mc:Choice>
        <mc:Fallback>
          <p:pic>
            <p:nvPicPr>
              <p:cNvPr id="151" name="Freihand 150">
                <a:extLst>
                  <a:ext uri="{FF2B5EF4-FFF2-40B4-BE49-F238E27FC236}">
                    <a16:creationId xmlns:a16="http://schemas.microsoft.com/office/drawing/2014/main" id="{0D3DA57C-4C73-418B-8935-047D689E3379}"/>
                  </a:ext>
                </a:extLst>
              </p:cNvPr>
              <p:cNvPicPr/>
              <p:nvPr/>
            </p:nvPicPr>
            <p:blipFill>
              <a:blip r:embed="rId249"/>
              <a:stretch>
                <a:fillRect/>
              </a:stretch>
            </p:blipFill>
            <p:spPr>
              <a:xfrm>
                <a:off x="3253253" y="1893480"/>
                <a:ext cx="113112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153" name="Freihand 152">
                <a:extLst>
                  <a:ext uri="{FF2B5EF4-FFF2-40B4-BE49-F238E27FC236}">
                    <a16:creationId xmlns:a16="http://schemas.microsoft.com/office/drawing/2014/main" id="{EE14C7D4-A102-4CA3-8F0F-CD6D24A68F38}"/>
                  </a:ext>
                </a:extLst>
              </p14:cNvPr>
              <p14:cNvContentPartPr/>
              <p14:nvPr/>
            </p14:nvContentPartPr>
            <p14:xfrm>
              <a:off x="2989373" y="1993200"/>
              <a:ext cx="109800" cy="109080"/>
            </p14:xfrm>
          </p:contentPart>
        </mc:Choice>
        <mc:Fallback>
          <p:pic>
            <p:nvPicPr>
              <p:cNvPr id="153" name="Freihand 152">
                <a:extLst>
                  <a:ext uri="{FF2B5EF4-FFF2-40B4-BE49-F238E27FC236}">
                    <a16:creationId xmlns:a16="http://schemas.microsoft.com/office/drawing/2014/main" id="{EE14C7D4-A102-4CA3-8F0F-CD6D24A68F38}"/>
                  </a:ext>
                </a:extLst>
              </p:cNvPr>
              <p:cNvPicPr/>
              <p:nvPr/>
            </p:nvPicPr>
            <p:blipFill>
              <a:blip r:embed="rId251"/>
              <a:stretch>
                <a:fillRect/>
              </a:stretch>
            </p:blipFill>
            <p:spPr>
              <a:xfrm>
                <a:off x="2985053" y="1988880"/>
                <a:ext cx="11844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55" name="Freihand 154">
                <a:extLst>
                  <a:ext uri="{FF2B5EF4-FFF2-40B4-BE49-F238E27FC236}">
                    <a16:creationId xmlns:a16="http://schemas.microsoft.com/office/drawing/2014/main" id="{0ECFB4FD-D337-4614-B712-29B38CB7D5C4}"/>
                  </a:ext>
                </a:extLst>
              </p14:cNvPr>
              <p14:cNvContentPartPr/>
              <p14:nvPr/>
            </p14:nvContentPartPr>
            <p14:xfrm>
              <a:off x="991733" y="720600"/>
              <a:ext cx="2995920" cy="2199240"/>
            </p14:xfrm>
          </p:contentPart>
        </mc:Choice>
        <mc:Fallback>
          <p:pic>
            <p:nvPicPr>
              <p:cNvPr id="155" name="Freihand 154">
                <a:extLst>
                  <a:ext uri="{FF2B5EF4-FFF2-40B4-BE49-F238E27FC236}">
                    <a16:creationId xmlns:a16="http://schemas.microsoft.com/office/drawing/2014/main" id="{0ECFB4FD-D337-4614-B712-29B38CB7D5C4}"/>
                  </a:ext>
                </a:extLst>
              </p:cNvPr>
              <p:cNvPicPr/>
              <p:nvPr/>
            </p:nvPicPr>
            <p:blipFill>
              <a:blip r:embed="rId253"/>
              <a:stretch>
                <a:fillRect/>
              </a:stretch>
            </p:blipFill>
            <p:spPr>
              <a:xfrm>
                <a:off x="987413" y="716280"/>
                <a:ext cx="3004560" cy="220788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157" name="Freihand 156">
                <a:extLst>
                  <a:ext uri="{FF2B5EF4-FFF2-40B4-BE49-F238E27FC236}">
                    <a16:creationId xmlns:a16="http://schemas.microsoft.com/office/drawing/2014/main" id="{349FB455-0A0F-4842-AC1A-A58AAA192AAE}"/>
                  </a:ext>
                </a:extLst>
              </p14:cNvPr>
              <p14:cNvContentPartPr/>
              <p14:nvPr/>
            </p14:nvContentPartPr>
            <p14:xfrm>
              <a:off x="4049213" y="569400"/>
              <a:ext cx="170280" cy="107280"/>
            </p14:xfrm>
          </p:contentPart>
        </mc:Choice>
        <mc:Fallback>
          <p:pic>
            <p:nvPicPr>
              <p:cNvPr id="157" name="Freihand 156">
                <a:extLst>
                  <a:ext uri="{FF2B5EF4-FFF2-40B4-BE49-F238E27FC236}">
                    <a16:creationId xmlns:a16="http://schemas.microsoft.com/office/drawing/2014/main" id="{349FB455-0A0F-4842-AC1A-A58AAA192AAE}"/>
                  </a:ext>
                </a:extLst>
              </p:cNvPr>
              <p:cNvPicPr/>
              <p:nvPr/>
            </p:nvPicPr>
            <p:blipFill>
              <a:blip r:embed="rId255"/>
              <a:stretch>
                <a:fillRect/>
              </a:stretch>
            </p:blipFill>
            <p:spPr>
              <a:xfrm>
                <a:off x="4044893" y="565080"/>
                <a:ext cx="17892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158" name="Freihand 157">
                <a:extLst>
                  <a:ext uri="{FF2B5EF4-FFF2-40B4-BE49-F238E27FC236}">
                    <a16:creationId xmlns:a16="http://schemas.microsoft.com/office/drawing/2014/main" id="{7F692B8D-E9D7-41B2-824C-94D5D5931601}"/>
                  </a:ext>
                </a:extLst>
              </p14:cNvPr>
              <p14:cNvContentPartPr/>
              <p14:nvPr/>
            </p14:nvContentPartPr>
            <p14:xfrm>
              <a:off x="4243613" y="436920"/>
              <a:ext cx="154080" cy="140040"/>
            </p14:xfrm>
          </p:contentPart>
        </mc:Choice>
        <mc:Fallback>
          <p:pic>
            <p:nvPicPr>
              <p:cNvPr id="158" name="Freihand 157">
                <a:extLst>
                  <a:ext uri="{FF2B5EF4-FFF2-40B4-BE49-F238E27FC236}">
                    <a16:creationId xmlns:a16="http://schemas.microsoft.com/office/drawing/2014/main" id="{7F692B8D-E9D7-41B2-824C-94D5D5931601}"/>
                  </a:ext>
                </a:extLst>
              </p:cNvPr>
              <p:cNvPicPr/>
              <p:nvPr/>
            </p:nvPicPr>
            <p:blipFill>
              <a:blip r:embed="rId257"/>
              <a:stretch>
                <a:fillRect/>
              </a:stretch>
            </p:blipFill>
            <p:spPr>
              <a:xfrm>
                <a:off x="4239293" y="432600"/>
                <a:ext cx="16272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160" name="Freihand 159">
                <a:extLst>
                  <a:ext uri="{FF2B5EF4-FFF2-40B4-BE49-F238E27FC236}">
                    <a16:creationId xmlns:a16="http://schemas.microsoft.com/office/drawing/2014/main" id="{2FEF3831-5556-4AFE-A89B-2022A5254819}"/>
                  </a:ext>
                </a:extLst>
              </p14:cNvPr>
              <p14:cNvContentPartPr/>
              <p14:nvPr/>
            </p14:nvContentPartPr>
            <p14:xfrm>
              <a:off x="4462853" y="553200"/>
              <a:ext cx="145080" cy="16560"/>
            </p14:xfrm>
          </p:contentPart>
        </mc:Choice>
        <mc:Fallback>
          <p:pic>
            <p:nvPicPr>
              <p:cNvPr id="160" name="Freihand 159">
                <a:extLst>
                  <a:ext uri="{FF2B5EF4-FFF2-40B4-BE49-F238E27FC236}">
                    <a16:creationId xmlns:a16="http://schemas.microsoft.com/office/drawing/2014/main" id="{2FEF3831-5556-4AFE-A89B-2022A5254819}"/>
                  </a:ext>
                </a:extLst>
              </p:cNvPr>
              <p:cNvPicPr/>
              <p:nvPr/>
            </p:nvPicPr>
            <p:blipFill>
              <a:blip r:embed="rId259"/>
              <a:stretch>
                <a:fillRect/>
              </a:stretch>
            </p:blipFill>
            <p:spPr>
              <a:xfrm>
                <a:off x="4458533" y="548880"/>
                <a:ext cx="15372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161" name="Freihand 160">
                <a:extLst>
                  <a:ext uri="{FF2B5EF4-FFF2-40B4-BE49-F238E27FC236}">
                    <a16:creationId xmlns:a16="http://schemas.microsoft.com/office/drawing/2014/main" id="{04D3984C-DCFC-4C16-A206-C4CFEB7C1EC6}"/>
                  </a:ext>
                </a:extLst>
              </p14:cNvPr>
              <p14:cNvContentPartPr/>
              <p14:nvPr/>
            </p14:nvContentPartPr>
            <p14:xfrm>
              <a:off x="4672733" y="511440"/>
              <a:ext cx="119880" cy="164160"/>
            </p14:xfrm>
          </p:contentPart>
        </mc:Choice>
        <mc:Fallback>
          <p:pic>
            <p:nvPicPr>
              <p:cNvPr id="161" name="Freihand 160">
                <a:extLst>
                  <a:ext uri="{FF2B5EF4-FFF2-40B4-BE49-F238E27FC236}">
                    <a16:creationId xmlns:a16="http://schemas.microsoft.com/office/drawing/2014/main" id="{04D3984C-DCFC-4C16-A206-C4CFEB7C1EC6}"/>
                  </a:ext>
                </a:extLst>
              </p:cNvPr>
              <p:cNvPicPr/>
              <p:nvPr/>
            </p:nvPicPr>
            <p:blipFill>
              <a:blip r:embed="rId261"/>
              <a:stretch>
                <a:fillRect/>
              </a:stretch>
            </p:blipFill>
            <p:spPr>
              <a:xfrm>
                <a:off x="4668413" y="507120"/>
                <a:ext cx="12852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162" name="Freihand 161">
                <a:extLst>
                  <a:ext uri="{FF2B5EF4-FFF2-40B4-BE49-F238E27FC236}">
                    <a16:creationId xmlns:a16="http://schemas.microsoft.com/office/drawing/2014/main" id="{7F8B517E-C345-40FC-B3D2-4569E5D16C0F}"/>
                  </a:ext>
                </a:extLst>
              </p14:cNvPr>
              <p14:cNvContentPartPr/>
              <p14:nvPr/>
            </p14:nvContentPartPr>
            <p14:xfrm>
              <a:off x="4807013" y="454200"/>
              <a:ext cx="37800" cy="128880"/>
            </p14:xfrm>
          </p:contentPart>
        </mc:Choice>
        <mc:Fallback>
          <p:pic>
            <p:nvPicPr>
              <p:cNvPr id="162" name="Freihand 161">
                <a:extLst>
                  <a:ext uri="{FF2B5EF4-FFF2-40B4-BE49-F238E27FC236}">
                    <a16:creationId xmlns:a16="http://schemas.microsoft.com/office/drawing/2014/main" id="{7F8B517E-C345-40FC-B3D2-4569E5D16C0F}"/>
                  </a:ext>
                </a:extLst>
              </p:cNvPr>
              <p:cNvPicPr/>
              <p:nvPr/>
            </p:nvPicPr>
            <p:blipFill>
              <a:blip r:embed="rId263"/>
              <a:stretch>
                <a:fillRect/>
              </a:stretch>
            </p:blipFill>
            <p:spPr>
              <a:xfrm>
                <a:off x="4802693" y="449880"/>
                <a:ext cx="4644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163" name="Freihand 162">
                <a:extLst>
                  <a:ext uri="{FF2B5EF4-FFF2-40B4-BE49-F238E27FC236}">
                    <a16:creationId xmlns:a16="http://schemas.microsoft.com/office/drawing/2014/main" id="{5D6BA02B-6E37-436C-AE78-AF488A7FC251}"/>
                  </a:ext>
                </a:extLst>
              </p14:cNvPr>
              <p14:cNvContentPartPr/>
              <p14:nvPr/>
            </p14:nvContentPartPr>
            <p14:xfrm>
              <a:off x="4840493" y="496320"/>
              <a:ext cx="136800" cy="57960"/>
            </p14:xfrm>
          </p:contentPart>
        </mc:Choice>
        <mc:Fallback>
          <p:pic>
            <p:nvPicPr>
              <p:cNvPr id="163" name="Freihand 162">
                <a:extLst>
                  <a:ext uri="{FF2B5EF4-FFF2-40B4-BE49-F238E27FC236}">
                    <a16:creationId xmlns:a16="http://schemas.microsoft.com/office/drawing/2014/main" id="{5D6BA02B-6E37-436C-AE78-AF488A7FC251}"/>
                  </a:ext>
                </a:extLst>
              </p:cNvPr>
              <p:cNvPicPr/>
              <p:nvPr/>
            </p:nvPicPr>
            <p:blipFill>
              <a:blip r:embed="rId265"/>
              <a:stretch>
                <a:fillRect/>
              </a:stretch>
            </p:blipFill>
            <p:spPr>
              <a:xfrm>
                <a:off x="4836173" y="492000"/>
                <a:ext cx="14544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164" name="Freihand 163">
                <a:extLst>
                  <a:ext uri="{FF2B5EF4-FFF2-40B4-BE49-F238E27FC236}">
                    <a16:creationId xmlns:a16="http://schemas.microsoft.com/office/drawing/2014/main" id="{ABBCC5F5-58AD-4D1B-B8B4-8DC7D2E7A168}"/>
                  </a:ext>
                </a:extLst>
              </p14:cNvPr>
              <p14:cNvContentPartPr/>
              <p14:nvPr/>
            </p14:nvContentPartPr>
            <p14:xfrm>
              <a:off x="4958213" y="442320"/>
              <a:ext cx="31320" cy="51120"/>
            </p14:xfrm>
          </p:contentPart>
        </mc:Choice>
        <mc:Fallback>
          <p:pic>
            <p:nvPicPr>
              <p:cNvPr id="164" name="Freihand 163">
                <a:extLst>
                  <a:ext uri="{FF2B5EF4-FFF2-40B4-BE49-F238E27FC236}">
                    <a16:creationId xmlns:a16="http://schemas.microsoft.com/office/drawing/2014/main" id="{ABBCC5F5-58AD-4D1B-B8B4-8DC7D2E7A168}"/>
                  </a:ext>
                </a:extLst>
              </p:cNvPr>
              <p:cNvPicPr/>
              <p:nvPr/>
            </p:nvPicPr>
            <p:blipFill>
              <a:blip r:embed="rId267"/>
              <a:stretch>
                <a:fillRect/>
              </a:stretch>
            </p:blipFill>
            <p:spPr>
              <a:xfrm>
                <a:off x="4953893" y="438000"/>
                <a:ext cx="3996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165" name="Freihand 164">
                <a:extLst>
                  <a:ext uri="{FF2B5EF4-FFF2-40B4-BE49-F238E27FC236}">
                    <a16:creationId xmlns:a16="http://schemas.microsoft.com/office/drawing/2014/main" id="{FBCD8233-127F-4290-9E89-FB91690FE8D6}"/>
                  </a:ext>
                </a:extLst>
              </p14:cNvPr>
              <p14:cNvContentPartPr/>
              <p14:nvPr/>
            </p14:nvContentPartPr>
            <p14:xfrm>
              <a:off x="5019413" y="408480"/>
              <a:ext cx="81720" cy="148320"/>
            </p14:xfrm>
          </p:contentPart>
        </mc:Choice>
        <mc:Fallback>
          <p:pic>
            <p:nvPicPr>
              <p:cNvPr id="165" name="Freihand 164">
                <a:extLst>
                  <a:ext uri="{FF2B5EF4-FFF2-40B4-BE49-F238E27FC236}">
                    <a16:creationId xmlns:a16="http://schemas.microsoft.com/office/drawing/2014/main" id="{FBCD8233-127F-4290-9E89-FB91690FE8D6}"/>
                  </a:ext>
                </a:extLst>
              </p:cNvPr>
              <p:cNvPicPr/>
              <p:nvPr/>
            </p:nvPicPr>
            <p:blipFill>
              <a:blip r:embed="rId269"/>
              <a:stretch>
                <a:fillRect/>
              </a:stretch>
            </p:blipFill>
            <p:spPr>
              <a:xfrm>
                <a:off x="5015093" y="404160"/>
                <a:ext cx="9036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167" name="Freihand 166">
                <a:extLst>
                  <a:ext uri="{FF2B5EF4-FFF2-40B4-BE49-F238E27FC236}">
                    <a16:creationId xmlns:a16="http://schemas.microsoft.com/office/drawing/2014/main" id="{5DD04C39-CE68-4F25-9797-BA3AAA152B38}"/>
                  </a:ext>
                </a:extLst>
              </p14:cNvPr>
              <p14:cNvContentPartPr/>
              <p14:nvPr/>
            </p14:nvContentPartPr>
            <p14:xfrm>
              <a:off x="5121293" y="425040"/>
              <a:ext cx="226080" cy="229680"/>
            </p14:xfrm>
          </p:contentPart>
        </mc:Choice>
        <mc:Fallback>
          <p:pic>
            <p:nvPicPr>
              <p:cNvPr id="167" name="Freihand 166">
                <a:extLst>
                  <a:ext uri="{FF2B5EF4-FFF2-40B4-BE49-F238E27FC236}">
                    <a16:creationId xmlns:a16="http://schemas.microsoft.com/office/drawing/2014/main" id="{5DD04C39-CE68-4F25-9797-BA3AAA152B38}"/>
                  </a:ext>
                </a:extLst>
              </p:cNvPr>
              <p:cNvPicPr/>
              <p:nvPr/>
            </p:nvPicPr>
            <p:blipFill>
              <a:blip r:embed="rId271"/>
              <a:stretch>
                <a:fillRect/>
              </a:stretch>
            </p:blipFill>
            <p:spPr>
              <a:xfrm>
                <a:off x="5116973" y="420720"/>
                <a:ext cx="234720" cy="23832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168" name="Freihand 167">
                <a:extLst>
                  <a:ext uri="{FF2B5EF4-FFF2-40B4-BE49-F238E27FC236}">
                    <a16:creationId xmlns:a16="http://schemas.microsoft.com/office/drawing/2014/main" id="{9A9E773E-FF8A-4A7D-8554-1C75859CE75E}"/>
                  </a:ext>
                </a:extLst>
              </p14:cNvPr>
              <p14:cNvContentPartPr/>
              <p14:nvPr/>
            </p14:nvContentPartPr>
            <p14:xfrm>
              <a:off x="5332253" y="387240"/>
              <a:ext cx="3960" cy="18360"/>
            </p14:xfrm>
          </p:contentPart>
        </mc:Choice>
        <mc:Fallback>
          <p:pic>
            <p:nvPicPr>
              <p:cNvPr id="168" name="Freihand 167">
                <a:extLst>
                  <a:ext uri="{FF2B5EF4-FFF2-40B4-BE49-F238E27FC236}">
                    <a16:creationId xmlns:a16="http://schemas.microsoft.com/office/drawing/2014/main" id="{9A9E773E-FF8A-4A7D-8554-1C75859CE75E}"/>
                  </a:ext>
                </a:extLst>
              </p:cNvPr>
              <p:cNvPicPr/>
              <p:nvPr/>
            </p:nvPicPr>
            <p:blipFill>
              <a:blip r:embed="rId273"/>
              <a:stretch>
                <a:fillRect/>
              </a:stretch>
            </p:blipFill>
            <p:spPr>
              <a:xfrm>
                <a:off x="5327933" y="382920"/>
                <a:ext cx="1260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169" name="Freihand 168">
                <a:extLst>
                  <a:ext uri="{FF2B5EF4-FFF2-40B4-BE49-F238E27FC236}">
                    <a16:creationId xmlns:a16="http://schemas.microsoft.com/office/drawing/2014/main" id="{F8E6C0AC-F2DE-4FBF-A903-13B6552ABA16}"/>
                  </a:ext>
                </a:extLst>
              </p14:cNvPr>
              <p14:cNvContentPartPr/>
              <p14:nvPr/>
            </p14:nvContentPartPr>
            <p14:xfrm>
              <a:off x="5391653" y="324600"/>
              <a:ext cx="131040" cy="153360"/>
            </p14:xfrm>
          </p:contentPart>
        </mc:Choice>
        <mc:Fallback>
          <p:pic>
            <p:nvPicPr>
              <p:cNvPr id="169" name="Freihand 168">
                <a:extLst>
                  <a:ext uri="{FF2B5EF4-FFF2-40B4-BE49-F238E27FC236}">
                    <a16:creationId xmlns:a16="http://schemas.microsoft.com/office/drawing/2014/main" id="{F8E6C0AC-F2DE-4FBF-A903-13B6552ABA16}"/>
                  </a:ext>
                </a:extLst>
              </p:cNvPr>
              <p:cNvPicPr/>
              <p:nvPr/>
            </p:nvPicPr>
            <p:blipFill>
              <a:blip r:embed="rId275"/>
              <a:stretch>
                <a:fillRect/>
              </a:stretch>
            </p:blipFill>
            <p:spPr>
              <a:xfrm>
                <a:off x="5387333" y="320280"/>
                <a:ext cx="13968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170" name="Freihand 169">
                <a:extLst>
                  <a:ext uri="{FF2B5EF4-FFF2-40B4-BE49-F238E27FC236}">
                    <a16:creationId xmlns:a16="http://schemas.microsoft.com/office/drawing/2014/main" id="{5DBBC090-59E4-4FB0-B920-A49017D9B663}"/>
                  </a:ext>
                </a:extLst>
              </p14:cNvPr>
              <p14:cNvContentPartPr/>
              <p14:nvPr/>
            </p14:nvContentPartPr>
            <p14:xfrm>
              <a:off x="5532413" y="367800"/>
              <a:ext cx="16920" cy="67320"/>
            </p14:xfrm>
          </p:contentPart>
        </mc:Choice>
        <mc:Fallback>
          <p:pic>
            <p:nvPicPr>
              <p:cNvPr id="170" name="Freihand 169">
                <a:extLst>
                  <a:ext uri="{FF2B5EF4-FFF2-40B4-BE49-F238E27FC236}">
                    <a16:creationId xmlns:a16="http://schemas.microsoft.com/office/drawing/2014/main" id="{5DBBC090-59E4-4FB0-B920-A49017D9B663}"/>
                  </a:ext>
                </a:extLst>
              </p:cNvPr>
              <p:cNvPicPr/>
              <p:nvPr/>
            </p:nvPicPr>
            <p:blipFill>
              <a:blip r:embed="rId277"/>
              <a:stretch>
                <a:fillRect/>
              </a:stretch>
            </p:blipFill>
            <p:spPr>
              <a:xfrm>
                <a:off x="5528093" y="363480"/>
                <a:ext cx="25560" cy="7596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171" name="Freihand 170">
                <a:extLst>
                  <a:ext uri="{FF2B5EF4-FFF2-40B4-BE49-F238E27FC236}">
                    <a16:creationId xmlns:a16="http://schemas.microsoft.com/office/drawing/2014/main" id="{8642706F-D3A0-4F76-A7DE-44254B1C6C29}"/>
                  </a:ext>
                </a:extLst>
              </p14:cNvPr>
              <p14:cNvContentPartPr/>
              <p14:nvPr/>
            </p14:nvContentPartPr>
            <p14:xfrm>
              <a:off x="5527013" y="328920"/>
              <a:ext cx="18720" cy="39240"/>
            </p14:xfrm>
          </p:contentPart>
        </mc:Choice>
        <mc:Fallback>
          <p:pic>
            <p:nvPicPr>
              <p:cNvPr id="171" name="Freihand 170">
                <a:extLst>
                  <a:ext uri="{FF2B5EF4-FFF2-40B4-BE49-F238E27FC236}">
                    <a16:creationId xmlns:a16="http://schemas.microsoft.com/office/drawing/2014/main" id="{8642706F-D3A0-4F76-A7DE-44254B1C6C29}"/>
                  </a:ext>
                </a:extLst>
              </p:cNvPr>
              <p:cNvPicPr/>
              <p:nvPr/>
            </p:nvPicPr>
            <p:blipFill>
              <a:blip r:embed="rId279"/>
              <a:stretch>
                <a:fillRect/>
              </a:stretch>
            </p:blipFill>
            <p:spPr>
              <a:xfrm>
                <a:off x="5522693" y="324600"/>
                <a:ext cx="2736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172" name="Freihand 171">
                <a:extLst>
                  <a:ext uri="{FF2B5EF4-FFF2-40B4-BE49-F238E27FC236}">
                    <a16:creationId xmlns:a16="http://schemas.microsoft.com/office/drawing/2014/main" id="{D0E5A4D1-7999-4F97-AAA2-BF1247E4DB89}"/>
                  </a:ext>
                </a:extLst>
              </p14:cNvPr>
              <p14:cNvContentPartPr/>
              <p14:nvPr/>
            </p14:nvContentPartPr>
            <p14:xfrm>
              <a:off x="5572013" y="311640"/>
              <a:ext cx="101160" cy="199440"/>
            </p14:xfrm>
          </p:contentPart>
        </mc:Choice>
        <mc:Fallback>
          <p:pic>
            <p:nvPicPr>
              <p:cNvPr id="172" name="Freihand 171">
                <a:extLst>
                  <a:ext uri="{FF2B5EF4-FFF2-40B4-BE49-F238E27FC236}">
                    <a16:creationId xmlns:a16="http://schemas.microsoft.com/office/drawing/2014/main" id="{D0E5A4D1-7999-4F97-AAA2-BF1247E4DB89}"/>
                  </a:ext>
                </a:extLst>
              </p:cNvPr>
              <p:cNvPicPr/>
              <p:nvPr/>
            </p:nvPicPr>
            <p:blipFill>
              <a:blip r:embed="rId281"/>
              <a:stretch>
                <a:fillRect/>
              </a:stretch>
            </p:blipFill>
            <p:spPr>
              <a:xfrm>
                <a:off x="5567693" y="307320"/>
                <a:ext cx="10980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173" name="Freihand 172">
                <a:extLst>
                  <a:ext uri="{FF2B5EF4-FFF2-40B4-BE49-F238E27FC236}">
                    <a16:creationId xmlns:a16="http://schemas.microsoft.com/office/drawing/2014/main" id="{6AAA2F04-3CD2-4994-8FB6-0C9C39B278FD}"/>
                  </a:ext>
                </a:extLst>
              </p14:cNvPr>
              <p14:cNvContentPartPr/>
              <p14:nvPr/>
            </p14:nvContentPartPr>
            <p14:xfrm>
              <a:off x="4982693" y="654360"/>
              <a:ext cx="112320" cy="128160"/>
            </p14:xfrm>
          </p:contentPart>
        </mc:Choice>
        <mc:Fallback>
          <p:pic>
            <p:nvPicPr>
              <p:cNvPr id="173" name="Freihand 172">
                <a:extLst>
                  <a:ext uri="{FF2B5EF4-FFF2-40B4-BE49-F238E27FC236}">
                    <a16:creationId xmlns:a16="http://schemas.microsoft.com/office/drawing/2014/main" id="{6AAA2F04-3CD2-4994-8FB6-0C9C39B278FD}"/>
                  </a:ext>
                </a:extLst>
              </p:cNvPr>
              <p:cNvPicPr/>
              <p:nvPr/>
            </p:nvPicPr>
            <p:blipFill>
              <a:blip r:embed="rId283"/>
              <a:stretch>
                <a:fillRect/>
              </a:stretch>
            </p:blipFill>
            <p:spPr>
              <a:xfrm>
                <a:off x="4978373" y="650040"/>
                <a:ext cx="12096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174" name="Freihand 173">
                <a:extLst>
                  <a:ext uri="{FF2B5EF4-FFF2-40B4-BE49-F238E27FC236}">
                    <a16:creationId xmlns:a16="http://schemas.microsoft.com/office/drawing/2014/main" id="{B78919AB-E899-42DB-9522-AC2BC35D011B}"/>
                  </a:ext>
                </a:extLst>
              </p14:cNvPr>
              <p14:cNvContentPartPr/>
              <p14:nvPr/>
            </p14:nvContentPartPr>
            <p14:xfrm>
              <a:off x="5124533" y="620160"/>
              <a:ext cx="249120" cy="119520"/>
            </p14:xfrm>
          </p:contentPart>
        </mc:Choice>
        <mc:Fallback>
          <p:pic>
            <p:nvPicPr>
              <p:cNvPr id="174" name="Freihand 173">
                <a:extLst>
                  <a:ext uri="{FF2B5EF4-FFF2-40B4-BE49-F238E27FC236}">
                    <a16:creationId xmlns:a16="http://schemas.microsoft.com/office/drawing/2014/main" id="{B78919AB-E899-42DB-9522-AC2BC35D011B}"/>
                  </a:ext>
                </a:extLst>
              </p:cNvPr>
              <p:cNvPicPr/>
              <p:nvPr/>
            </p:nvPicPr>
            <p:blipFill>
              <a:blip r:embed="rId285"/>
              <a:stretch>
                <a:fillRect/>
              </a:stretch>
            </p:blipFill>
            <p:spPr>
              <a:xfrm>
                <a:off x="5120213" y="615840"/>
                <a:ext cx="25776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175" name="Freihand 174">
                <a:extLst>
                  <a:ext uri="{FF2B5EF4-FFF2-40B4-BE49-F238E27FC236}">
                    <a16:creationId xmlns:a16="http://schemas.microsoft.com/office/drawing/2014/main" id="{0F5CE9FC-CF94-4906-9A5B-5E366F0FCD8A}"/>
                  </a:ext>
                </a:extLst>
              </p14:cNvPr>
              <p14:cNvContentPartPr/>
              <p14:nvPr/>
            </p14:nvContentPartPr>
            <p14:xfrm>
              <a:off x="5374373" y="603960"/>
              <a:ext cx="360" cy="360"/>
            </p14:xfrm>
          </p:contentPart>
        </mc:Choice>
        <mc:Fallback>
          <p:pic>
            <p:nvPicPr>
              <p:cNvPr id="175" name="Freihand 174">
                <a:extLst>
                  <a:ext uri="{FF2B5EF4-FFF2-40B4-BE49-F238E27FC236}">
                    <a16:creationId xmlns:a16="http://schemas.microsoft.com/office/drawing/2014/main" id="{0F5CE9FC-CF94-4906-9A5B-5E366F0FCD8A}"/>
                  </a:ext>
                </a:extLst>
              </p:cNvPr>
              <p:cNvPicPr/>
              <p:nvPr/>
            </p:nvPicPr>
            <p:blipFill>
              <a:blip r:embed="rId97"/>
              <a:stretch>
                <a:fillRect/>
              </a:stretch>
            </p:blipFill>
            <p:spPr>
              <a:xfrm>
                <a:off x="5370053" y="5996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176" name="Freihand 175">
                <a:extLst>
                  <a:ext uri="{FF2B5EF4-FFF2-40B4-BE49-F238E27FC236}">
                    <a16:creationId xmlns:a16="http://schemas.microsoft.com/office/drawing/2014/main" id="{13730330-077C-4AE3-8ACF-0F0B5C91BCA3}"/>
                  </a:ext>
                </a:extLst>
              </p14:cNvPr>
              <p14:cNvContentPartPr/>
              <p14:nvPr/>
            </p14:nvContentPartPr>
            <p14:xfrm>
              <a:off x="5421533" y="525840"/>
              <a:ext cx="122040" cy="108360"/>
            </p14:xfrm>
          </p:contentPart>
        </mc:Choice>
        <mc:Fallback>
          <p:pic>
            <p:nvPicPr>
              <p:cNvPr id="176" name="Freihand 175">
                <a:extLst>
                  <a:ext uri="{FF2B5EF4-FFF2-40B4-BE49-F238E27FC236}">
                    <a16:creationId xmlns:a16="http://schemas.microsoft.com/office/drawing/2014/main" id="{13730330-077C-4AE3-8ACF-0F0B5C91BCA3}"/>
                  </a:ext>
                </a:extLst>
              </p:cNvPr>
              <p:cNvPicPr/>
              <p:nvPr/>
            </p:nvPicPr>
            <p:blipFill>
              <a:blip r:embed="rId288"/>
              <a:stretch>
                <a:fillRect/>
              </a:stretch>
            </p:blipFill>
            <p:spPr>
              <a:xfrm>
                <a:off x="5417213" y="521520"/>
                <a:ext cx="13068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177" name="Freihand 176">
                <a:extLst>
                  <a:ext uri="{FF2B5EF4-FFF2-40B4-BE49-F238E27FC236}">
                    <a16:creationId xmlns:a16="http://schemas.microsoft.com/office/drawing/2014/main" id="{B0283FC4-EF83-4FFA-B9F6-DF5444B8518E}"/>
                  </a:ext>
                </a:extLst>
              </p14:cNvPr>
              <p14:cNvContentPartPr/>
              <p14:nvPr/>
            </p14:nvContentPartPr>
            <p14:xfrm>
              <a:off x="5538893" y="492000"/>
              <a:ext cx="58680" cy="109080"/>
            </p14:xfrm>
          </p:contentPart>
        </mc:Choice>
        <mc:Fallback>
          <p:pic>
            <p:nvPicPr>
              <p:cNvPr id="177" name="Freihand 176">
                <a:extLst>
                  <a:ext uri="{FF2B5EF4-FFF2-40B4-BE49-F238E27FC236}">
                    <a16:creationId xmlns:a16="http://schemas.microsoft.com/office/drawing/2014/main" id="{B0283FC4-EF83-4FFA-B9F6-DF5444B8518E}"/>
                  </a:ext>
                </a:extLst>
              </p:cNvPr>
              <p:cNvPicPr/>
              <p:nvPr/>
            </p:nvPicPr>
            <p:blipFill>
              <a:blip r:embed="rId290"/>
              <a:stretch>
                <a:fillRect/>
              </a:stretch>
            </p:blipFill>
            <p:spPr>
              <a:xfrm>
                <a:off x="5534573" y="487680"/>
                <a:ext cx="6732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178" name="Freihand 177">
                <a:extLst>
                  <a:ext uri="{FF2B5EF4-FFF2-40B4-BE49-F238E27FC236}">
                    <a16:creationId xmlns:a16="http://schemas.microsoft.com/office/drawing/2014/main" id="{75BEB91B-5F40-4406-B12E-AF64284B3B35}"/>
                  </a:ext>
                </a:extLst>
              </p14:cNvPr>
              <p14:cNvContentPartPr/>
              <p14:nvPr/>
            </p14:nvContentPartPr>
            <p14:xfrm>
              <a:off x="5582093" y="535560"/>
              <a:ext cx="41760" cy="58680"/>
            </p14:xfrm>
          </p:contentPart>
        </mc:Choice>
        <mc:Fallback>
          <p:pic>
            <p:nvPicPr>
              <p:cNvPr id="178" name="Freihand 177">
                <a:extLst>
                  <a:ext uri="{FF2B5EF4-FFF2-40B4-BE49-F238E27FC236}">
                    <a16:creationId xmlns:a16="http://schemas.microsoft.com/office/drawing/2014/main" id="{75BEB91B-5F40-4406-B12E-AF64284B3B35}"/>
                  </a:ext>
                </a:extLst>
              </p:cNvPr>
              <p:cNvPicPr/>
              <p:nvPr/>
            </p:nvPicPr>
            <p:blipFill>
              <a:blip r:embed="rId292"/>
              <a:stretch>
                <a:fillRect/>
              </a:stretch>
            </p:blipFill>
            <p:spPr>
              <a:xfrm>
                <a:off x="5577773" y="531240"/>
                <a:ext cx="50400" cy="6732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179" name="Freihand 178">
                <a:extLst>
                  <a:ext uri="{FF2B5EF4-FFF2-40B4-BE49-F238E27FC236}">
                    <a16:creationId xmlns:a16="http://schemas.microsoft.com/office/drawing/2014/main" id="{F97E279B-060A-4256-A01F-85DA17E84C95}"/>
                  </a:ext>
                </a:extLst>
              </p14:cNvPr>
              <p14:cNvContentPartPr/>
              <p14:nvPr/>
            </p14:nvContentPartPr>
            <p14:xfrm>
              <a:off x="5612693" y="474000"/>
              <a:ext cx="128880" cy="82080"/>
            </p14:xfrm>
          </p:contentPart>
        </mc:Choice>
        <mc:Fallback>
          <p:pic>
            <p:nvPicPr>
              <p:cNvPr id="179" name="Freihand 178">
                <a:extLst>
                  <a:ext uri="{FF2B5EF4-FFF2-40B4-BE49-F238E27FC236}">
                    <a16:creationId xmlns:a16="http://schemas.microsoft.com/office/drawing/2014/main" id="{F97E279B-060A-4256-A01F-85DA17E84C95}"/>
                  </a:ext>
                </a:extLst>
              </p:cNvPr>
              <p:cNvPicPr/>
              <p:nvPr/>
            </p:nvPicPr>
            <p:blipFill>
              <a:blip r:embed="rId294"/>
              <a:stretch>
                <a:fillRect/>
              </a:stretch>
            </p:blipFill>
            <p:spPr>
              <a:xfrm>
                <a:off x="5608373" y="469680"/>
                <a:ext cx="13752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209" name="Freihand 208">
                <a:extLst>
                  <a:ext uri="{FF2B5EF4-FFF2-40B4-BE49-F238E27FC236}">
                    <a16:creationId xmlns:a16="http://schemas.microsoft.com/office/drawing/2014/main" id="{5C94DCC6-9C7A-46CE-83BB-979CE3EE2966}"/>
                  </a:ext>
                </a:extLst>
              </p14:cNvPr>
              <p14:cNvContentPartPr/>
              <p14:nvPr/>
            </p14:nvContentPartPr>
            <p14:xfrm>
              <a:off x="3436853" y="426480"/>
              <a:ext cx="1822320" cy="272880"/>
            </p14:xfrm>
          </p:contentPart>
        </mc:Choice>
        <mc:Fallback>
          <p:pic>
            <p:nvPicPr>
              <p:cNvPr id="209" name="Freihand 208">
                <a:extLst>
                  <a:ext uri="{FF2B5EF4-FFF2-40B4-BE49-F238E27FC236}">
                    <a16:creationId xmlns:a16="http://schemas.microsoft.com/office/drawing/2014/main" id="{5C94DCC6-9C7A-46CE-83BB-979CE3EE2966}"/>
                  </a:ext>
                </a:extLst>
              </p:cNvPr>
              <p:cNvPicPr/>
              <p:nvPr/>
            </p:nvPicPr>
            <p:blipFill>
              <a:blip r:embed="rId296"/>
              <a:stretch>
                <a:fillRect/>
              </a:stretch>
            </p:blipFill>
            <p:spPr>
              <a:xfrm>
                <a:off x="3432533" y="422160"/>
                <a:ext cx="1830960" cy="28152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211" name="Freihand 210">
                <a:extLst>
                  <a:ext uri="{FF2B5EF4-FFF2-40B4-BE49-F238E27FC236}">
                    <a16:creationId xmlns:a16="http://schemas.microsoft.com/office/drawing/2014/main" id="{7F34E39D-6583-4FFE-B612-916FD934E49E}"/>
                  </a:ext>
                </a:extLst>
              </p14:cNvPr>
              <p14:cNvContentPartPr/>
              <p14:nvPr/>
            </p14:nvContentPartPr>
            <p14:xfrm>
              <a:off x="7028933" y="2375520"/>
              <a:ext cx="1261440" cy="763560"/>
            </p14:xfrm>
          </p:contentPart>
        </mc:Choice>
        <mc:Fallback>
          <p:pic>
            <p:nvPicPr>
              <p:cNvPr id="211" name="Freihand 210">
                <a:extLst>
                  <a:ext uri="{FF2B5EF4-FFF2-40B4-BE49-F238E27FC236}">
                    <a16:creationId xmlns:a16="http://schemas.microsoft.com/office/drawing/2014/main" id="{7F34E39D-6583-4FFE-B612-916FD934E49E}"/>
                  </a:ext>
                </a:extLst>
              </p:cNvPr>
              <p:cNvPicPr/>
              <p:nvPr/>
            </p:nvPicPr>
            <p:blipFill>
              <a:blip r:embed="rId298"/>
              <a:stretch>
                <a:fillRect/>
              </a:stretch>
            </p:blipFill>
            <p:spPr>
              <a:xfrm>
                <a:off x="7024613" y="2371200"/>
                <a:ext cx="1270080" cy="772200"/>
              </a:xfrm>
              <a:prstGeom prst="rect">
                <a:avLst/>
              </a:prstGeom>
            </p:spPr>
          </p:pic>
        </mc:Fallback>
      </mc:AlternateContent>
      <p:grpSp>
        <p:nvGrpSpPr>
          <p:cNvPr id="215" name="Gruppieren 214">
            <a:extLst>
              <a:ext uri="{FF2B5EF4-FFF2-40B4-BE49-F238E27FC236}">
                <a16:creationId xmlns:a16="http://schemas.microsoft.com/office/drawing/2014/main" id="{BF64D0C0-7E85-4784-BF2C-16ABB71F8E0A}"/>
              </a:ext>
            </a:extLst>
          </p:cNvPr>
          <p:cNvGrpSpPr/>
          <p:nvPr/>
        </p:nvGrpSpPr>
        <p:grpSpPr>
          <a:xfrm>
            <a:off x="6431333" y="5472960"/>
            <a:ext cx="332640" cy="359280"/>
            <a:chOff x="6431333" y="5472960"/>
            <a:chExt cx="332640" cy="359280"/>
          </a:xfrm>
        </p:grpSpPr>
        <mc:AlternateContent xmlns:mc="http://schemas.openxmlformats.org/markup-compatibility/2006">
          <mc:Choice xmlns:p14="http://schemas.microsoft.com/office/powerpoint/2010/main" Requires="p14">
            <p:contentPart p14:bwMode="auto" r:id="rId299">
              <p14:nvContentPartPr>
                <p14:cNvPr id="213" name="Freihand 212">
                  <a:extLst>
                    <a:ext uri="{FF2B5EF4-FFF2-40B4-BE49-F238E27FC236}">
                      <a16:creationId xmlns:a16="http://schemas.microsoft.com/office/drawing/2014/main" id="{B89D6905-8383-4B14-8F18-11EDB913E869}"/>
                    </a:ext>
                  </a:extLst>
                </p14:cNvPr>
                <p14:cNvContentPartPr/>
                <p14:nvPr/>
              </p14:nvContentPartPr>
              <p14:xfrm>
                <a:off x="6657773" y="5591040"/>
                <a:ext cx="75600" cy="241200"/>
              </p14:xfrm>
            </p:contentPart>
          </mc:Choice>
          <mc:Fallback>
            <p:pic>
              <p:nvPicPr>
                <p:cNvPr id="213" name="Freihand 212">
                  <a:extLst>
                    <a:ext uri="{FF2B5EF4-FFF2-40B4-BE49-F238E27FC236}">
                      <a16:creationId xmlns:a16="http://schemas.microsoft.com/office/drawing/2014/main" id="{B89D6905-8383-4B14-8F18-11EDB913E869}"/>
                    </a:ext>
                  </a:extLst>
                </p:cNvPr>
                <p:cNvPicPr/>
                <p:nvPr/>
              </p:nvPicPr>
              <p:blipFill>
                <a:blip r:embed="rId300"/>
                <a:stretch>
                  <a:fillRect/>
                </a:stretch>
              </p:blipFill>
              <p:spPr>
                <a:xfrm>
                  <a:off x="6653453" y="5586720"/>
                  <a:ext cx="84240" cy="24984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214" name="Freihand 213">
                  <a:extLst>
                    <a:ext uri="{FF2B5EF4-FFF2-40B4-BE49-F238E27FC236}">
                      <a16:creationId xmlns:a16="http://schemas.microsoft.com/office/drawing/2014/main" id="{B4F82F58-CEB7-4CEF-B1C8-175E19E56BF3}"/>
                    </a:ext>
                  </a:extLst>
                </p14:cNvPr>
                <p14:cNvContentPartPr/>
                <p14:nvPr/>
              </p14:nvContentPartPr>
              <p14:xfrm>
                <a:off x="6431333" y="5472960"/>
                <a:ext cx="332640" cy="150840"/>
              </p14:xfrm>
            </p:contentPart>
          </mc:Choice>
          <mc:Fallback>
            <p:pic>
              <p:nvPicPr>
                <p:cNvPr id="214" name="Freihand 213">
                  <a:extLst>
                    <a:ext uri="{FF2B5EF4-FFF2-40B4-BE49-F238E27FC236}">
                      <a16:creationId xmlns:a16="http://schemas.microsoft.com/office/drawing/2014/main" id="{B4F82F58-CEB7-4CEF-B1C8-175E19E56BF3}"/>
                    </a:ext>
                  </a:extLst>
                </p:cNvPr>
                <p:cNvPicPr/>
                <p:nvPr/>
              </p:nvPicPr>
              <p:blipFill>
                <a:blip r:embed="rId302"/>
                <a:stretch>
                  <a:fillRect/>
                </a:stretch>
              </p:blipFill>
              <p:spPr>
                <a:xfrm>
                  <a:off x="6427013" y="5468640"/>
                  <a:ext cx="341280" cy="159480"/>
                </a:xfrm>
                <a:prstGeom prst="rect">
                  <a:avLst/>
                </a:prstGeom>
              </p:spPr>
            </p:pic>
          </mc:Fallback>
        </mc:AlternateContent>
      </p:grpSp>
      <p:grpSp>
        <p:nvGrpSpPr>
          <p:cNvPr id="218" name="Gruppieren 217">
            <a:extLst>
              <a:ext uri="{FF2B5EF4-FFF2-40B4-BE49-F238E27FC236}">
                <a16:creationId xmlns:a16="http://schemas.microsoft.com/office/drawing/2014/main" id="{F010E076-42E8-48E1-9751-B0CF333E21C7}"/>
              </a:ext>
            </a:extLst>
          </p:cNvPr>
          <p:cNvGrpSpPr/>
          <p:nvPr/>
        </p:nvGrpSpPr>
        <p:grpSpPr>
          <a:xfrm>
            <a:off x="2277653" y="5757720"/>
            <a:ext cx="399600" cy="493200"/>
            <a:chOff x="2277653" y="5757720"/>
            <a:chExt cx="399600" cy="493200"/>
          </a:xfrm>
        </p:grpSpPr>
        <mc:AlternateContent xmlns:mc="http://schemas.openxmlformats.org/markup-compatibility/2006">
          <mc:Choice xmlns:p14="http://schemas.microsoft.com/office/powerpoint/2010/main" Requires="p14">
            <p:contentPart p14:bwMode="auto" r:id="rId303">
              <p14:nvContentPartPr>
                <p14:cNvPr id="216" name="Freihand 215">
                  <a:extLst>
                    <a:ext uri="{FF2B5EF4-FFF2-40B4-BE49-F238E27FC236}">
                      <a16:creationId xmlns:a16="http://schemas.microsoft.com/office/drawing/2014/main" id="{A0159E46-7112-4FA9-BC97-DAE7236842D7}"/>
                    </a:ext>
                  </a:extLst>
                </p14:cNvPr>
                <p14:cNvContentPartPr/>
                <p14:nvPr/>
              </p14:nvContentPartPr>
              <p14:xfrm>
                <a:off x="2451893" y="5904600"/>
                <a:ext cx="94680" cy="346320"/>
              </p14:xfrm>
            </p:contentPart>
          </mc:Choice>
          <mc:Fallback>
            <p:pic>
              <p:nvPicPr>
                <p:cNvPr id="216" name="Freihand 215">
                  <a:extLst>
                    <a:ext uri="{FF2B5EF4-FFF2-40B4-BE49-F238E27FC236}">
                      <a16:creationId xmlns:a16="http://schemas.microsoft.com/office/drawing/2014/main" id="{A0159E46-7112-4FA9-BC97-DAE7236842D7}"/>
                    </a:ext>
                  </a:extLst>
                </p:cNvPr>
                <p:cNvPicPr/>
                <p:nvPr/>
              </p:nvPicPr>
              <p:blipFill>
                <a:blip r:embed="rId304"/>
                <a:stretch>
                  <a:fillRect/>
                </a:stretch>
              </p:blipFill>
              <p:spPr>
                <a:xfrm>
                  <a:off x="2447573" y="5900280"/>
                  <a:ext cx="103320" cy="354960"/>
                </a:xfrm>
                <a:prstGeom prst="rect">
                  <a:avLst/>
                </a:prstGeom>
              </p:spPr>
            </p:pic>
          </mc:Fallback>
        </mc:AlternateContent>
        <mc:AlternateContent xmlns:mc="http://schemas.openxmlformats.org/markup-compatibility/2006">
          <mc:Choice xmlns:p14="http://schemas.microsoft.com/office/powerpoint/2010/main" Requires="p14">
            <p:contentPart p14:bwMode="auto" r:id="rId305">
              <p14:nvContentPartPr>
                <p14:cNvPr id="217" name="Freihand 216">
                  <a:extLst>
                    <a:ext uri="{FF2B5EF4-FFF2-40B4-BE49-F238E27FC236}">
                      <a16:creationId xmlns:a16="http://schemas.microsoft.com/office/drawing/2014/main" id="{AE0126DC-7FC9-4DBA-BBFD-88408485DC5B}"/>
                    </a:ext>
                  </a:extLst>
                </p14:cNvPr>
                <p14:cNvContentPartPr/>
                <p14:nvPr/>
              </p14:nvContentPartPr>
              <p14:xfrm>
                <a:off x="2277653" y="5757720"/>
                <a:ext cx="399600" cy="213120"/>
              </p14:xfrm>
            </p:contentPart>
          </mc:Choice>
          <mc:Fallback>
            <p:pic>
              <p:nvPicPr>
                <p:cNvPr id="217" name="Freihand 216">
                  <a:extLst>
                    <a:ext uri="{FF2B5EF4-FFF2-40B4-BE49-F238E27FC236}">
                      <a16:creationId xmlns:a16="http://schemas.microsoft.com/office/drawing/2014/main" id="{AE0126DC-7FC9-4DBA-BBFD-88408485DC5B}"/>
                    </a:ext>
                  </a:extLst>
                </p:cNvPr>
                <p:cNvPicPr/>
                <p:nvPr/>
              </p:nvPicPr>
              <p:blipFill>
                <a:blip r:embed="rId306"/>
                <a:stretch>
                  <a:fillRect/>
                </a:stretch>
              </p:blipFill>
              <p:spPr>
                <a:xfrm>
                  <a:off x="2273333" y="5753400"/>
                  <a:ext cx="408240" cy="221760"/>
                </a:xfrm>
                <a:prstGeom prst="rect">
                  <a:avLst/>
                </a:prstGeom>
              </p:spPr>
            </p:pic>
          </mc:Fallback>
        </mc:AlternateContent>
      </p:grpSp>
      <p:grpSp>
        <p:nvGrpSpPr>
          <p:cNvPr id="220" name="Gruppieren 219">
            <a:extLst>
              <a:ext uri="{FF2B5EF4-FFF2-40B4-BE49-F238E27FC236}">
                <a16:creationId xmlns:a16="http://schemas.microsoft.com/office/drawing/2014/main" id="{F153F559-2D23-462F-B075-03E573C1441D}"/>
              </a:ext>
            </a:extLst>
          </p:cNvPr>
          <p:cNvGrpSpPr/>
          <p:nvPr/>
        </p:nvGrpSpPr>
        <p:grpSpPr>
          <a:xfrm>
            <a:off x="4048493" y="983400"/>
            <a:ext cx="4188960" cy="2235960"/>
            <a:chOff x="4048493" y="983400"/>
            <a:chExt cx="4188960" cy="2235960"/>
          </a:xfrm>
        </p:grpSpPr>
        <mc:AlternateContent xmlns:mc="http://schemas.openxmlformats.org/markup-compatibility/2006">
          <mc:Choice xmlns:p14="http://schemas.microsoft.com/office/powerpoint/2010/main" Requires="p14">
            <p:contentPart p14:bwMode="auto" r:id="rId307">
              <p14:nvContentPartPr>
                <p14:cNvPr id="84" name="Freihand 83">
                  <a:extLst>
                    <a:ext uri="{FF2B5EF4-FFF2-40B4-BE49-F238E27FC236}">
                      <a16:creationId xmlns:a16="http://schemas.microsoft.com/office/drawing/2014/main" id="{E6A5B70A-B1F7-4F52-8970-359A66431256}"/>
                    </a:ext>
                  </a:extLst>
                </p14:cNvPr>
                <p14:cNvContentPartPr/>
                <p14:nvPr/>
              </p14:nvContentPartPr>
              <p14:xfrm>
                <a:off x="4875413" y="983400"/>
                <a:ext cx="2207880" cy="1825200"/>
              </p14:xfrm>
            </p:contentPart>
          </mc:Choice>
          <mc:Fallback>
            <p:pic>
              <p:nvPicPr>
                <p:cNvPr id="84" name="Freihand 83">
                  <a:extLst>
                    <a:ext uri="{FF2B5EF4-FFF2-40B4-BE49-F238E27FC236}">
                      <a16:creationId xmlns:a16="http://schemas.microsoft.com/office/drawing/2014/main" id="{E6A5B70A-B1F7-4F52-8970-359A66431256}"/>
                    </a:ext>
                  </a:extLst>
                </p:cNvPr>
                <p:cNvPicPr/>
                <p:nvPr/>
              </p:nvPicPr>
              <p:blipFill>
                <a:blip r:embed="rId308"/>
                <a:stretch>
                  <a:fillRect/>
                </a:stretch>
              </p:blipFill>
              <p:spPr>
                <a:xfrm>
                  <a:off x="4871093" y="979080"/>
                  <a:ext cx="2216520" cy="1833840"/>
                </a:xfrm>
                <a:prstGeom prst="rect">
                  <a:avLst/>
                </a:prstGeom>
              </p:spPr>
            </p:pic>
          </mc:Fallback>
        </mc:AlternateContent>
        <mc:AlternateContent xmlns:mc="http://schemas.openxmlformats.org/markup-compatibility/2006">
          <mc:Choice xmlns:p14="http://schemas.microsoft.com/office/powerpoint/2010/main" Requires="p14">
            <p:contentPart p14:bwMode="auto" r:id="rId309">
              <p14:nvContentPartPr>
                <p14:cNvPr id="85" name="Freihand 84">
                  <a:extLst>
                    <a:ext uri="{FF2B5EF4-FFF2-40B4-BE49-F238E27FC236}">
                      <a16:creationId xmlns:a16="http://schemas.microsoft.com/office/drawing/2014/main" id="{3B1C2594-2390-4B72-9B2D-15712316292D}"/>
                    </a:ext>
                  </a:extLst>
                </p14:cNvPr>
                <p14:cNvContentPartPr/>
                <p14:nvPr/>
              </p14:nvContentPartPr>
              <p14:xfrm>
                <a:off x="7373453" y="2704200"/>
                <a:ext cx="108360" cy="181440"/>
              </p14:xfrm>
            </p:contentPart>
          </mc:Choice>
          <mc:Fallback>
            <p:pic>
              <p:nvPicPr>
                <p:cNvPr id="85" name="Freihand 84">
                  <a:extLst>
                    <a:ext uri="{FF2B5EF4-FFF2-40B4-BE49-F238E27FC236}">
                      <a16:creationId xmlns:a16="http://schemas.microsoft.com/office/drawing/2014/main" id="{3B1C2594-2390-4B72-9B2D-15712316292D}"/>
                    </a:ext>
                  </a:extLst>
                </p:cNvPr>
                <p:cNvPicPr/>
                <p:nvPr/>
              </p:nvPicPr>
              <p:blipFill>
                <a:blip r:embed="rId310"/>
                <a:stretch>
                  <a:fillRect/>
                </a:stretch>
              </p:blipFill>
              <p:spPr>
                <a:xfrm>
                  <a:off x="7369133" y="2699880"/>
                  <a:ext cx="117000" cy="190080"/>
                </a:xfrm>
                <a:prstGeom prst="rect">
                  <a:avLst/>
                </a:prstGeom>
              </p:spPr>
            </p:pic>
          </mc:Fallback>
        </mc:AlternateContent>
        <mc:AlternateContent xmlns:mc="http://schemas.openxmlformats.org/markup-compatibility/2006">
          <mc:Choice xmlns:p14="http://schemas.microsoft.com/office/powerpoint/2010/main" Requires="p14">
            <p:contentPart p14:bwMode="auto" r:id="rId311">
              <p14:nvContentPartPr>
                <p14:cNvPr id="86" name="Freihand 85">
                  <a:extLst>
                    <a:ext uri="{FF2B5EF4-FFF2-40B4-BE49-F238E27FC236}">
                      <a16:creationId xmlns:a16="http://schemas.microsoft.com/office/drawing/2014/main" id="{CFFF8F6C-2C4C-4B3F-8044-95E38FAF0518}"/>
                    </a:ext>
                  </a:extLst>
                </p14:cNvPr>
                <p14:cNvContentPartPr/>
                <p14:nvPr/>
              </p14:nvContentPartPr>
              <p14:xfrm>
                <a:off x="7397573" y="2708880"/>
                <a:ext cx="135000" cy="164160"/>
              </p14:xfrm>
            </p:contentPart>
          </mc:Choice>
          <mc:Fallback>
            <p:pic>
              <p:nvPicPr>
                <p:cNvPr id="86" name="Freihand 85">
                  <a:extLst>
                    <a:ext uri="{FF2B5EF4-FFF2-40B4-BE49-F238E27FC236}">
                      <a16:creationId xmlns:a16="http://schemas.microsoft.com/office/drawing/2014/main" id="{CFFF8F6C-2C4C-4B3F-8044-95E38FAF0518}"/>
                    </a:ext>
                  </a:extLst>
                </p:cNvPr>
                <p:cNvPicPr/>
                <p:nvPr/>
              </p:nvPicPr>
              <p:blipFill>
                <a:blip r:embed="rId312"/>
                <a:stretch>
                  <a:fillRect/>
                </a:stretch>
              </p:blipFill>
              <p:spPr>
                <a:xfrm>
                  <a:off x="7393253" y="2704560"/>
                  <a:ext cx="14364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313">
              <p14:nvContentPartPr>
                <p14:cNvPr id="87" name="Freihand 86">
                  <a:extLst>
                    <a:ext uri="{FF2B5EF4-FFF2-40B4-BE49-F238E27FC236}">
                      <a16:creationId xmlns:a16="http://schemas.microsoft.com/office/drawing/2014/main" id="{793D9FFB-C21E-4CF6-B3F8-940694AC00B7}"/>
                    </a:ext>
                  </a:extLst>
                </p14:cNvPr>
                <p14:cNvContentPartPr/>
                <p14:nvPr/>
              </p14:nvContentPartPr>
              <p14:xfrm>
                <a:off x="7633733" y="2685120"/>
                <a:ext cx="37080" cy="170640"/>
              </p14:xfrm>
            </p:contentPart>
          </mc:Choice>
          <mc:Fallback>
            <p:pic>
              <p:nvPicPr>
                <p:cNvPr id="87" name="Freihand 86">
                  <a:extLst>
                    <a:ext uri="{FF2B5EF4-FFF2-40B4-BE49-F238E27FC236}">
                      <a16:creationId xmlns:a16="http://schemas.microsoft.com/office/drawing/2014/main" id="{793D9FFB-C21E-4CF6-B3F8-940694AC00B7}"/>
                    </a:ext>
                  </a:extLst>
                </p:cNvPr>
                <p:cNvPicPr/>
                <p:nvPr/>
              </p:nvPicPr>
              <p:blipFill>
                <a:blip r:embed="rId314"/>
                <a:stretch>
                  <a:fillRect/>
                </a:stretch>
              </p:blipFill>
              <p:spPr>
                <a:xfrm>
                  <a:off x="7629413" y="2680800"/>
                  <a:ext cx="4572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315">
              <p14:nvContentPartPr>
                <p14:cNvPr id="88" name="Freihand 87">
                  <a:extLst>
                    <a:ext uri="{FF2B5EF4-FFF2-40B4-BE49-F238E27FC236}">
                      <a16:creationId xmlns:a16="http://schemas.microsoft.com/office/drawing/2014/main" id="{BA5C5593-FA07-4713-BD19-9815B6C12842}"/>
                    </a:ext>
                  </a:extLst>
                </p14:cNvPr>
                <p14:cNvContentPartPr/>
                <p14:nvPr/>
              </p14:nvContentPartPr>
              <p14:xfrm>
                <a:off x="7548773" y="2690880"/>
                <a:ext cx="239400" cy="182520"/>
              </p14:xfrm>
            </p:contentPart>
          </mc:Choice>
          <mc:Fallback>
            <p:pic>
              <p:nvPicPr>
                <p:cNvPr id="88" name="Freihand 87">
                  <a:extLst>
                    <a:ext uri="{FF2B5EF4-FFF2-40B4-BE49-F238E27FC236}">
                      <a16:creationId xmlns:a16="http://schemas.microsoft.com/office/drawing/2014/main" id="{BA5C5593-FA07-4713-BD19-9815B6C12842}"/>
                    </a:ext>
                  </a:extLst>
                </p:cNvPr>
                <p:cNvPicPr/>
                <p:nvPr/>
              </p:nvPicPr>
              <p:blipFill>
                <a:blip r:embed="rId316"/>
                <a:stretch>
                  <a:fillRect/>
                </a:stretch>
              </p:blipFill>
              <p:spPr>
                <a:xfrm>
                  <a:off x="7544453" y="2686560"/>
                  <a:ext cx="24804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99" name="Freihand 98">
                  <a:extLst>
                    <a:ext uri="{FF2B5EF4-FFF2-40B4-BE49-F238E27FC236}">
                      <a16:creationId xmlns:a16="http://schemas.microsoft.com/office/drawing/2014/main" id="{FB397CF3-1948-4EEE-80B3-E8E752E0F98F}"/>
                    </a:ext>
                  </a:extLst>
                </p14:cNvPr>
                <p14:cNvContentPartPr/>
                <p14:nvPr/>
              </p14:nvContentPartPr>
              <p14:xfrm>
                <a:off x="4414253" y="1896360"/>
                <a:ext cx="191520" cy="34560"/>
              </p14:xfrm>
            </p:contentPart>
          </mc:Choice>
          <mc:Fallback>
            <p:pic>
              <p:nvPicPr>
                <p:cNvPr id="99" name="Freihand 98">
                  <a:extLst>
                    <a:ext uri="{FF2B5EF4-FFF2-40B4-BE49-F238E27FC236}">
                      <a16:creationId xmlns:a16="http://schemas.microsoft.com/office/drawing/2014/main" id="{FB397CF3-1948-4EEE-80B3-E8E752E0F98F}"/>
                    </a:ext>
                  </a:extLst>
                </p:cNvPr>
                <p:cNvPicPr/>
                <p:nvPr/>
              </p:nvPicPr>
              <p:blipFill>
                <a:blip r:embed="rId318"/>
                <a:stretch>
                  <a:fillRect/>
                </a:stretch>
              </p:blipFill>
              <p:spPr>
                <a:xfrm>
                  <a:off x="4409933" y="1892040"/>
                  <a:ext cx="20016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100" name="Freihand 99">
                  <a:extLst>
                    <a:ext uri="{FF2B5EF4-FFF2-40B4-BE49-F238E27FC236}">
                      <a16:creationId xmlns:a16="http://schemas.microsoft.com/office/drawing/2014/main" id="{2160888F-F21C-45C9-85F0-B807B866BCEE}"/>
                    </a:ext>
                  </a:extLst>
                </p14:cNvPr>
                <p14:cNvContentPartPr/>
                <p14:nvPr/>
              </p14:nvContentPartPr>
              <p14:xfrm>
                <a:off x="4810973" y="1927320"/>
                <a:ext cx="258480" cy="11520"/>
              </p14:xfrm>
            </p:contentPart>
          </mc:Choice>
          <mc:Fallback>
            <p:pic>
              <p:nvPicPr>
                <p:cNvPr id="100" name="Freihand 99">
                  <a:extLst>
                    <a:ext uri="{FF2B5EF4-FFF2-40B4-BE49-F238E27FC236}">
                      <a16:creationId xmlns:a16="http://schemas.microsoft.com/office/drawing/2014/main" id="{2160888F-F21C-45C9-85F0-B807B866BCEE}"/>
                    </a:ext>
                  </a:extLst>
                </p:cNvPr>
                <p:cNvPicPr/>
                <p:nvPr/>
              </p:nvPicPr>
              <p:blipFill>
                <a:blip r:embed="rId320"/>
                <a:stretch>
                  <a:fillRect/>
                </a:stretch>
              </p:blipFill>
              <p:spPr>
                <a:xfrm>
                  <a:off x="4806653" y="1923000"/>
                  <a:ext cx="26712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321">
              <p14:nvContentPartPr>
                <p14:cNvPr id="101" name="Freihand 100">
                  <a:extLst>
                    <a:ext uri="{FF2B5EF4-FFF2-40B4-BE49-F238E27FC236}">
                      <a16:creationId xmlns:a16="http://schemas.microsoft.com/office/drawing/2014/main" id="{01AC6F1E-E508-43DA-B578-EC692110452E}"/>
                    </a:ext>
                  </a:extLst>
                </p14:cNvPr>
                <p14:cNvContentPartPr/>
                <p14:nvPr/>
              </p14:nvContentPartPr>
              <p14:xfrm>
                <a:off x="5179973" y="1888440"/>
                <a:ext cx="809280" cy="41040"/>
              </p14:xfrm>
            </p:contentPart>
          </mc:Choice>
          <mc:Fallback>
            <p:pic>
              <p:nvPicPr>
                <p:cNvPr id="101" name="Freihand 100">
                  <a:extLst>
                    <a:ext uri="{FF2B5EF4-FFF2-40B4-BE49-F238E27FC236}">
                      <a16:creationId xmlns:a16="http://schemas.microsoft.com/office/drawing/2014/main" id="{01AC6F1E-E508-43DA-B578-EC692110452E}"/>
                    </a:ext>
                  </a:extLst>
                </p:cNvPr>
                <p:cNvPicPr/>
                <p:nvPr/>
              </p:nvPicPr>
              <p:blipFill>
                <a:blip r:embed="rId322"/>
                <a:stretch>
                  <a:fillRect/>
                </a:stretch>
              </p:blipFill>
              <p:spPr>
                <a:xfrm>
                  <a:off x="5175653" y="1884120"/>
                  <a:ext cx="81792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323">
              <p14:nvContentPartPr>
                <p14:cNvPr id="103" name="Freihand 102">
                  <a:extLst>
                    <a:ext uri="{FF2B5EF4-FFF2-40B4-BE49-F238E27FC236}">
                      <a16:creationId xmlns:a16="http://schemas.microsoft.com/office/drawing/2014/main" id="{899F9936-816F-4D9F-A278-4FB3AD8F2659}"/>
                    </a:ext>
                  </a:extLst>
                </p14:cNvPr>
                <p14:cNvContentPartPr/>
                <p14:nvPr/>
              </p14:nvContentPartPr>
              <p14:xfrm>
                <a:off x="4048493" y="1951800"/>
                <a:ext cx="116280" cy="199440"/>
              </p14:xfrm>
            </p:contentPart>
          </mc:Choice>
          <mc:Fallback>
            <p:pic>
              <p:nvPicPr>
                <p:cNvPr id="103" name="Freihand 102">
                  <a:extLst>
                    <a:ext uri="{FF2B5EF4-FFF2-40B4-BE49-F238E27FC236}">
                      <a16:creationId xmlns:a16="http://schemas.microsoft.com/office/drawing/2014/main" id="{899F9936-816F-4D9F-A278-4FB3AD8F2659}"/>
                    </a:ext>
                  </a:extLst>
                </p:cNvPr>
                <p:cNvPicPr/>
                <p:nvPr/>
              </p:nvPicPr>
              <p:blipFill>
                <a:blip r:embed="rId324"/>
                <a:stretch>
                  <a:fillRect/>
                </a:stretch>
              </p:blipFill>
              <p:spPr>
                <a:xfrm>
                  <a:off x="4044173" y="1947480"/>
                  <a:ext cx="12492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325">
              <p14:nvContentPartPr>
                <p14:cNvPr id="104" name="Freihand 103">
                  <a:extLst>
                    <a:ext uri="{FF2B5EF4-FFF2-40B4-BE49-F238E27FC236}">
                      <a16:creationId xmlns:a16="http://schemas.microsoft.com/office/drawing/2014/main" id="{1F2A9640-9545-4F2B-9B12-88BD08344E23}"/>
                    </a:ext>
                  </a:extLst>
                </p14:cNvPr>
                <p14:cNvContentPartPr/>
                <p14:nvPr/>
              </p14:nvContentPartPr>
              <p14:xfrm>
                <a:off x="4125173" y="1866840"/>
                <a:ext cx="145800" cy="128880"/>
              </p14:xfrm>
            </p:contentPart>
          </mc:Choice>
          <mc:Fallback>
            <p:pic>
              <p:nvPicPr>
                <p:cNvPr id="104" name="Freihand 103">
                  <a:extLst>
                    <a:ext uri="{FF2B5EF4-FFF2-40B4-BE49-F238E27FC236}">
                      <a16:creationId xmlns:a16="http://schemas.microsoft.com/office/drawing/2014/main" id="{1F2A9640-9545-4F2B-9B12-88BD08344E23}"/>
                    </a:ext>
                  </a:extLst>
                </p:cNvPr>
                <p:cNvPicPr/>
                <p:nvPr/>
              </p:nvPicPr>
              <p:blipFill>
                <a:blip r:embed="rId326"/>
                <a:stretch>
                  <a:fillRect/>
                </a:stretch>
              </p:blipFill>
              <p:spPr>
                <a:xfrm>
                  <a:off x="4120853" y="1862520"/>
                  <a:ext cx="15444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327">
              <p14:nvContentPartPr>
                <p14:cNvPr id="141" name="Freihand 140">
                  <a:extLst>
                    <a:ext uri="{FF2B5EF4-FFF2-40B4-BE49-F238E27FC236}">
                      <a16:creationId xmlns:a16="http://schemas.microsoft.com/office/drawing/2014/main" id="{63BC4682-4277-4E6D-90B1-4B58475A5D89}"/>
                    </a:ext>
                  </a:extLst>
                </p14:cNvPr>
                <p14:cNvContentPartPr/>
                <p14:nvPr/>
              </p14:nvContentPartPr>
              <p14:xfrm>
                <a:off x="4195373" y="1914000"/>
                <a:ext cx="197640" cy="92520"/>
              </p14:xfrm>
            </p:contentPart>
          </mc:Choice>
          <mc:Fallback>
            <p:pic>
              <p:nvPicPr>
                <p:cNvPr id="141" name="Freihand 140">
                  <a:extLst>
                    <a:ext uri="{FF2B5EF4-FFF2-40B4-BE49-F238E27FC236}">
                      <a16:creationId xmlns:a16="http://schemas.microsoft.com/office/drawing/2014/main" id="{63BC4682-4277-4E6D-90B1-4B58475A5D89}"/>
                    </a:ext>
                  </a:extLst>
                </p:cNvPr>
                <p:cNvPicPr/>
                <p:nvPr/>
              </p:nvPicPr>
              <p:blipFill>
                <a:blip r:embed="rId328"/>
                <a:stretch>
                  <a:fillRect/>
                </a:stretch>
              </p:blipFill>
              <p:spPr>
                <a:xfrm>
                  <a:off x="4191053" y="1909680"/>
                  <a:ext cx="20628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329">
              <p14:nvContentPartPr>
                <p14:cNvPr id="143" name="Freihand 142">
                  <a:extLst>
                    <a:ext uri="{FF2B5EF4-FFF2-40B4-BE49-F238E27FC236}">
                      <a16:creationId xmlns:a16="http://schemas.microsoft.com/office/drawing/2014/main" id="{187E036C-3050-494D-ADD3-91059C24E1CA}"/>
                    </a:ext>
                  </a:extLst>
                </p14:cNvPr>
                <p14:cNvContentPartPr/>
                <p14:nvPr/>
              </p14:nvContentPartPr>
              <p14:xfrm>
                <a:off x="4223453" y="1912200"/>
                <a:ext cx="177840" cy="62640"/>
              </p14:xfrm>
            </p:contentPart>
          </mc:Choice>
          <mc:Fallback>
            <p:pic>
              <p:nvPicPr>
                <p:cNvPr id="143" name="Freihand 142">
                  <a:extLst>
                    <a:ext uri="{FF2B5EF4-FFF2-40B4-BE49-F238E27FC236}">
                      <a16:creationId xmlns:a16="http://schemas.microsoft.com/office/drawing/2014/main" id="{187E036C-3050-494D-ADD3-91059C24E1CA}"/>
                    </a:ext>
                  </a:extLst>
                </p:cNvPr>
                <p:cNvPicPr/>
                <p:nvPr/>
              </p:nvPicPr>
              <p:blipFill>
                <a:blip r:embed="rId330"/>
                <a:stretch>
                  <a:fillRect/>
                </a:stretch>
              </p:blipFill>
              <p:spPr>
                <a:xfrm>
                  <a:off x="4219133" y="1907880"/>
                  <a:ext cx="18648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331">
              <p14:nvContentPartPr>
                <p14:cNvPr id="219" name="Freihand 218">
                  <a:extLst>
                    <a:ext uri="{FF2B5EF4-FFF2-40B4-BE49-F238E27FC236}">
                      <a16:creationId xmlns:a16="http://schemas.microsoft.com/office/drawing/2014/main" id="{CE6A2597-CEDA-46B1-AAE7-CC71FAE3B221}"/>
                    </a:ext>
                  </a:extLst>
                </p14:cNvPr>
                <p14:cNvContentPartPr/>
                <p14:nvPr/>
              </p14:nvContentPartPr>
              <p14:xfrm>
                <a:off x="6909773" y="2371920"/>
                <a:ext cx="1327680" cy="847440"/>
              </p14:xfrm>
            </p:contentPart>
          </mc:Choice>
          <mc:Fallback>
            <p:pic>
              <p:nvPicPr>
                <p:cNvPr id="219" name="Freihand 218">
                  <a:extLst>
                    <a:ext uri="{FF2B5EF4-FFF2-40B4-BE49-F238E27FC236}">
                      <a16:creationId xmlns:a16="http://schemas.microsoft.com/office/drawing/2014/main" id="{CE6A2597-CEDA-46B1-AAE7-CC71FAE3B221}"/>
                    </a:ext>
                  </a:extLst>
                </p:cNvPr>
                <p:cNvPicPr/>
                <p:nvPr/>
              </p:nvPicPr>
              <p:blipFill>
                <a:blip r:embed="rId332"/>
                <a:stretch>
                  <a:fillRect/>
                </a:stretch>
              </p:blipFill>
              <p:spPr>
                <a:xfrm>
                  <a:off x="6905453" y="2367600"/>
                  <a:ext cx="1336320" cy="8560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33">
            <p14:nvContentPartPr>
              <p14:cNvPr id="232" name="Freihand 231">
                <a:extLst>
                  <a:ext uri="{FF2B5EF4-FFF2-40B4-BE49-F238E27FC236}">
                    <a16:creationId xmlns:a16="http://schemas.microsoft.com/office/drawing/2014/main" id="{40A78C54-FEE8-4799-BF38-3787DE017440}"/>
                  </a:ext>
                </a:extLst>
              </p14:cNvPr>
              <p14:cNvContentPartPr/>
              <p14:nvPr/>
            </p14:nvContentPartPr>
            <p14:xfrm>
              <a:off x="1311773" y="5348040"/>
              <a:ext cx="590040" cy="803160"/>
            </p14:xfrm>
          </p:contentPart>
        </mc:Choice>
        <mc:Fallback>
          <p:pic>
            <p:nvPicPr>
              <p:cNvPr id="232" name="Freihand 231">
                <a:extLst>
                  <a:ext uri="{FF2B5EF4-FFF2-40B4-BE49-F238E27FC236}">
                    <a16:creationId xmlns:a16="http://schemas.microsoft.com/office/drawing/2014/main" id="{40A78C54-FEE8-4799-BF38-3787DE017440}"/>
                  </a:ext>
                </a:extLst>
              </p:cNvPr>
              <p:cNvPicPr/>
              <p:nvPr/>
            </p:nvPicPr>
            <p:blipFill>
              <a:blip r:embed="rId334"/>
              <a:stretch>
                <a:fillRect/>
              </a:stretch>
            </p:blipFill>
            <p:spPr>
              <a:xfrm>
                <a:off x="1307453" y="5343720"/>
                <a:ext cx="598680" cy="811800"/>
              </a:xfrm>
              <a:prstGeom prst="rect">
                <a:avLst/>
              </a:prstGeom>
            </p:spPr>
          </p:pic>
        </mc:Fallback>
      </mc:AlternateContent>
      <mc:AlternateContent xmlns:mc="http://schemas.openxmlformats.org/markup-compatibility/2006">
        <mc:Choice xmlns:p14="http://schemas.microsoft.com/office/powerpoint/2010/main" Requires="p14">
          <p:contentPart p14:bwMode="auto" r:id="rId335">
            <p14:nvContentPartPr>
              <p14:cNvPr id="233" name="Freihand 232">
                <a:extLst>
                  <a:ext uri="{FF2B5EF4-FFF2-40B4-BE49-F238E27FC236}">
                    <a16:creationId xmlns:a16="http://schemas.microsoft.com/office/drawing/2014/main" id="{EB7DB22D-3C58-4E01-9A9C-CFC0D010C0CD}"/>
                  </a:ext>
                </a:extLst>
              </p14:cNvPr>
              <p14:cNvContentPartPr/>
              <p14:nvPr/>
            </p14:nvContentPartPr>
            <p14:xfrm>
              <a:off x="3021413" y="5457840"/>
              <a:ext cx="690120" cy="817560"/>
            </p14:xfrm>
          </p:contentPart>
        </mc:Choice>
        <mc:Fallback>
          <p:pic>
            <p:nvPicPr>
              <p:cNvPr id="233" name="Freihand 232">
                <a:extLst>
                  <a:ext uri="{FF2B5EF4-FFF2-40B4-BE49-F238E27FC236}">
                    <a16:creationId xmlns:a16="http://schemas.microsoft.com/office/drawing/2014/main" id="{EB7DB22D-3C58-4E01-9A9C-CFC0D010C0CD}"/>
                  </a:ext>
                </a:extLst>
              </p:cNvPr>
              <p:cNvPicPr/>
              <p:nvPr/>
            </p:nvPicPr>
            <p:blipFill>
              <a:blip r:embed="rId336"/>
              <a:stretch>
                <a:fillRect/>
              </a:stretch>
            </p:blipFill>
            <p:spPr>
              <a:xfrm>
                <a:off x="3017093" y="5453520"/>
                <a:ext cx="698760" cy="826200"/>
              </a:xfrm>
              <a:prstGeom prst="rect">
                <a:avLst/>
              </a:prstGeom>
            </p:spPr>
          </p:pic>
        </mc:Fallback>
      </mc:AlternateContent>
      <p:grpSp>
        <p:nvGrpSpPr>
          <p:cNvPr id="240" name="Gruppieren 239">
            <a:extLst>
              <a:ext uri="{FF2B5EF4-FFF2-40B4-BE49-F238E27FC236}">
                <a16:creationId xmlns:a16="http://schemas.microsoft.com/office/drawing/2014/main" id="{9A469AAD-4C0D-43A7-BDD6-0DA5FFB83536}"/>
              </a:ext>
            </a:extLst>
          </p:cNvPr>
          <p:cNvGrpSpPr/>
          <p:nvPr/>
        </p:nvGrpSpPr>
        <p:grpSpPr>
          <a:xfrm>
            <a:off x="6706373" y="5128440"/>
            <a:ext cx="708120" cy="370080"/>
            <a:chOff x="6706373" y="5128440"/>
            <a:chExt cx="708120" cy="370080"/>
          </a:xfrm>
        </p:grpSpPr>
        <mc:AlternateContent xmlns:mc="http://schemas.openxmlformats.org/markup-compatibility/2006">
          <mc:Choice xmlns:p14="http://schemas.microsoft.com/office/powerpoint/2010/main" Requires="p14">
            <p:contentPart p14:bwMode="auto" r:id="rId337">
              <p14:nvContentPartPr>
                <p14:cNvPr id="234" name="Freihand 233">
                  <a:extLst>
                    <a:ext uri="{FF2B5EF4-FFF2-40B4-BE49-F238E27FC236}">
                      <a16:creationId xmlns:a16="http://schemas.microsoft.com/office/drawing/2014/main" id="{C2467B21-0E5E-4187-BC42-5F13F29BCADA}"/>
                    </a:ext>
                  </a:extLst>
                </p14:cNvPr>
                <p14:cNvContentPartPr/>
                <p14:nvPr/>
              </p14:nvContentPartPr>
              <p14:xfrm>
                <a:off x="6734453" y="5208000"/>
                <a:ext cx="178920" cy="290520"/>
              </p14:xfrm>
            </p:contentPart>
          </mc:Choice>
          <mc:Fallback>
            <p:pic>
              <p:nvPicPr>
                <p:cNvPr id="234" name="Freihand 233">
                  <a:extLst>
                    <a:ext uri="{FF2B5EF4-FFF2-40B4-BE49-F238E27FC236}">
                      <a16:creationId xmlns:a16="http://schemas.microsoft.com/office/drawing/2014/main" id="{C2467B21-0E5E-4187-BC42-5F13F29BCADA}"/>
                    </a:ext>
                  </a:extLst>
                </p:cNvPr>
                <p:cNvPicPr/>
                <p:nvPr/>
              </p:nvPicPr>
              <p:blipFill>
                <a:blip r:embed="rId338"/>
                <a:stretch>
                  <a:fillRect/>
                </a:stretch>
              </p:blipFill>
              <p:spPr>
                <a:xfrm>
                  <a:off x="6730133" y="5203680"/>
                  <a:ext cx="187560" cy="299160"/>
                </a:xfrm>
                <a:prstGeom prst="rect">
                  <a:avLst/>
                </a:prstGeom>
              </p:spPr>
            </p:pic>
          </mc:Fallback>
        </mc:AlternateContent>
        <mc:AlternateContent xmlns:mc="http://schemas.openxmlformats.org/markup-compatibility/2006">
          <mc:Choice xmlns:p14="http://schemas.microsoft.com/office/powerpoint/2010/main" Requires="p14">
            <p:contentPart p14:bwMode="auto" r:id="rId339">
              <p14:nvContentPartPr>
                <p14:cNvPr id="235" name="Freihand 234">
                  <a:extLst>
                    <a:ext uri="{FF2B5EF4-FFF2-40B4-BE49-F238E27FC236}">
                      <a16:creationId xmlns:a16="http://schemas.microsoft.com/office/drawing/2014/main" id="{EF51CCCD-1CDF-46F2-9D00-10CA52FD4957}"/>
                    </a:ext>
                  </a:extLst>
                </p14:cNvPr>
                <p14:cNvContentPartPr/>
                <p14:nvPr/>
              </p14:nvContentPartPr>
              <p14:xfrm>
                <a:off x="6972053" y="5148600"/>
                <a:ext cx="81360" cy="267120"/>
              </p14:xfrm>
            </p:contentPart>
          </mc:Choice>
          <mc:Fallback>
            <p:pic>
              <p:nvPicPr>
                <p:cNvPr id="235" name="Freihand 234">
                  <a:extLst>
                    <a:ext uri="{FF2B5EF4-FFF2-40B4-BE49-F238E27FC236}">
                      <a16:creationId xmlns:a16="http://schemas.microsoft.com/office/drawing/2014/main" id="{EF51CCCD-1CDF-46F2-9D00-10CA52FD4957}"/>
                    </a:ext>
                  </a:extLst>
                </p:cNvPr>
                <p:cNvPicPr/>
                <p:nvPr/>
              </p:nvPicPr>
              <p:blipFill>
                <a:blip r:embed="rId340"/>
                <a:stretch>
                  <a:fillRect/>
                </a:stretch>
              </p:blipFill>
              <p:spPr>
                <a:xfrm>
                  <a:off x="6967733" y="5144280"/>
                  <a:ext cx="9000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341">
              <p14:nvContentPartPr>
                <p14:cNvPr id="236" name="Freihand 235">
                  <a:extLst>
                    <a:ext uri="{FF2B5EF4-FFF2-40B4-BE49-F238E27FC236}">
                      <a16:creationId xmlns:a16="http://schemas.microsoft.com/office/drawing/2014/main" id="{21F8995F-C425-464F-B538-AFA15839B145}"/>
                    </a:ext>
                  </a:extLst>
                </p14:cNvPr>
                <p14:cNvContentPartPr/>
                <p14:nvPr/>
              </p14:nvContentPartPr>
              <p14:xfrm>
                <a:off x="7144493" y="5187120"/>
                <a:ext cx="143280" cy="162360"/>
              </p14:xfrm>
            </p:contentPart>
          </mc:Choice>
          <mc:Fallback>
            <p:pic>
              <p:nvPicPr>
                <p:cNvPr id="236" name="Freihand 235">
                  <a:extLst>
                    <a:ext uri="{FF2B5EF4-FFF2-40B4-BE49-F238E27FC236}">
                      <a16:creationId xmlns:a16="http://schemas.microsoft.com/office/drawing/2014/main" id="{21F8995F-C425-464F-B538-AFA15839B145}"/>
                    </a:ext>
                  </a:extLst>
                </p:cNvPr>
                <p:cNvPicPr/>
                <p:nvPr/>
              </p:nvPicPr>
              <p:blipFill>
                <a:blip r:embed="rId342"/>
                <a:stretch>
                  <a:fillRect/>
                </a:stretch>
              </p:blipFill>
              <p:spPr>
                <a:xfrm>
                  <a:off x="7140173" y="5182800"/>
                  <a:ext cx="15192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343">
              <p14:nvContentPartPr>
                <p14:cNvPr id="237" name="Freihand 236">
                  <a:extLst>
                    <a:ext uri="{FF2B5EF4-FFF2-40B4-BE49-F238E27FC236}">
                      <a16:creationId xmlns:a16="http://schemas.microsoft.com/office/drawing/2014/main" id="{B162F265-117A-42CC-9D06-97CDE9FADF1D}"/>
                    </a:ext>
                  </a:extLst>
                </p14:cNvPr>
                <p14:cNvContentPartPr/>
                <p14:nvPr/>
              </p14:nvContentPartPr>
              <p14:xfrm>
                <a:off x="6706373" y="5145000"/>
                <a:ext cx="322200" cy="27720"/>
              </p14:xfrm>
            </p:contentPart>
          </mc:Choice>
          <mc:Fallback>
            <p:pic>
              <p:nvPicPr>
                <p:cNvPr id="237" name="Freihand 236">
                  <a:extLst>
                    <a:ext uri="{FF2B5EF4-FFF2-40B4-BE49-F238E27FC236}">
                      <a16:creationId xmlns:a16="http://schemas.microsoft.com/office/drawing/2014/main" id="{B162F265-117A-42CC-9D06-97CDE9FADF1D}"/>
                    </a:ext>
                  </a:extLst>
                </p:cNvPr>
                <p:cNvPicPr/>
                <p:nvPr/>
              </p:nvPicPr>
              <p:blipFill>
                <a:blip r:embed="rId344"/>
                <a:stretch>
                  <a:fillRect/>
                </a:stretch>
              </p:blipFill>
              <p:spPr>
                <a:xfrm>
                  <a:off x="6702053" y="5140680"/>
                  <a:ext cx="33084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345">
              <p14:nvContentPartPr>
                <p14:cNvPr id="238" name="Freihand 237">
                  <a:extLst>
                    <a:ext uri="{FF2B5EF4-FFF2-40B4-BE49-F238E27FC236}">
                      <a16:creationId xmlns:a16="http://schemas.microsoft.com/office/drawing/2014/main" id="{CB68B41B-A2C1-4F83-B168-7513DD4E58BC}"/>
                    </a:ext>
                  </a:extLst>
                </p14:cNvPr>
                <p14:cNvContentPartPr/>
                <p14:nvPr/>
              </p14:nvContentPartPr>
              <p14:xfrm>
                <a:off x="7244213" y="5128440"/>
                <a:ext cx="170280" cy="325080"/>
              </p14:xfrm>
            </p:contentPart>
          </mc:Choice>
          <mc:Fallback>
            <p:pic>
              <p:nvPicPr>
                <p:cNvPr id="238" name="Freihand 237">
                  <a:extLst>
                    <a:ext uri="{FF2B5EF4-FFF2-40B4-BE49-F238E27FC236}">
                      <a16:creationId xmlns:a16="http://schemas.microsoft.com/office/drawing/2014/main" id="{CB68B41B-A2C1-4F83-B168-7513DD4E58BC}"/>
                    </a:ext>
                  </a:extLst>
                </p:cNvPr>
                <p:cNvPicPr/>
                <p:nvPr/>
              </p:nvPicPr>
              <p:blipFill>
                <a:blip r:embed="rId346"/>
                <a:stretch>
                  <a:fillRect/>
                </a:stretch>
              </p:blipFill>
              <p:spPr>
                <a:xfrm>
                  <a:off x="7239893" y="5124120"/>
                  <a:ext cx="178920" cy="333720"/>
                </a:xfrm>
                <a:prstGeom prst="rect">
                  <a:avLst/>
                </a:prstGeom>
              </p:spPr>
            </p:pic>
          </mc:Fallback>
        </mc:AlternateContent>
        <mc:AlternateContent xmlns:mc="http://schemas.openxmlformats.org/markup-compatibility/2006">
          <mc:Choice xmlns:p14="http://schemas.microsoft.com/office/powerpoint/2010/main" Requires="p14">
            <p:contentPart p14:bwMode="auto" r:id="rId347">
              <p14:nvContentPartPr>
                <p14:cNvPr id="239" name="Freihand 238">
                  <a:extLst>
                    <a:ext uri="{FF2B5EF4-FFF2-40B4-BE49-F238E27FC236}">
                      <a16:creationId xmlns:a16="http://schemas.microsoft.com/office/drawing/2014/main" id="{7D1E3366-E17A-4E37-BC69-71EB54076B43}"/>
                    </a:ext>
                  </a:extLst>
                </p14:cNvPr>
                <p14:cNvContentPartPr/>
                <p14:nvPr/>
              </p14:nvContentPartPr>
              <p14:xfrm>
                <a:off x="6830933" y="5210520"/>
                <a:ext cx="116640" cy="25560"/>
              </p14:xfrm>
            </p:contentPart>
          </mc:Choice>
          <mc:Fallback>
            <p:pic>
              <p:nvPicPr>
                <p:cNvPr id="239" name="Freihand 238">
                  <a:extLst>
                    <a:ext uri="{FF2B5EF4-FFF2-40B4-BE49-F238E27FC236}">
                      <a16:creationId xmlns:a16="http://schemas.microsoft.com/office/drawing/2014/main" id="{7D1E3366-E17A-4E37-BC69-71EB54076B43}"/>
                    </a:ext>
                  </a:extLst>
                </p:cNvPr>
                <p:cNvPicPr/>
                <p:nvPr/>
              </p:nvPicPr>
              <p:blipFill>
                <a:blip r:embed="rId348"/>
                <a:stretch>
                  <a:fillRect/>
                </a:stretch>
              </p:blipFill>
              <p:spPr>
                <a:xfrm>
                  <a:off x="6826613" y="5206200"/>
                  <a:ext cx="125280" cy="342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49">
            <p14:nvContentPartPr>
              <p14:cNvPr id="241" name="Freihand 240">
                <a:extLst>
                  <a:ext uri="{FF2B5EF4-FFF2-40B4-BE49-F238E27FC236}">
                    <a16:creationId xmlns:a16="http://schemas.microsoft.com/office/drawing/2014/main" id="{4A7014D5-DFE4-4E94-8345-427C4ED0D296}"/>
                  </a:ext>
                </a:extLst>
              </p14:cNvPr>
              <p14:cNvContentPartPr/>
              <p14:nvPr/>
            </p14:nvContentPartPr>
            <p14:xfrm>
              <a:off x="5685053" y="3374160"/>
              <a:ext cx="719280" cy="656280"/>
            </p14:xfrm>
          </p:contentPart>
        </mc:Choice>
        <mc:Fallback>
          <p:pic>
            <p:nvPicPr>
              <p:cNvPr id="241" name="Freihand 240">
                <a:extLst>
                  <a:ext uri="{FF2B5EF4-FFF2-40B4-BE49-F238E27FC236}">
                    <a16:creationId xmlns:a16="http://schemas.microsoft.com/office/drawing/2014/main" id="{4A7014D5-DFE4-4E94-8345-427C4ED0D296}"/>
                  </a:ext>
                </a:extLst>
              </p:cNvPr>
              <p:cNvPicPr/>
              <p:nvPr/>
            </p:nvPicPr>
            <p:blipFill>
              <a:blip r:embed="rId350"/>
              <a:stretch>
                <a:fillRect/>
              </a:stretch>
            </p:blipFill>
            <p:spPr>
              <a:xfrm>
                <a:off x="5680733" y="3369840"/>
                <a:ext cx="727920" cy="664920"/>
              </a:xfrm>
              <a:prstGeom prst="rect">
                <a:avLst/>
              </a:prstGeom>
            </p:spPr>
          </p:pic>
        </mc:Fallback>
      </mc:AlternateContent>
      <p:grpSp>
        <p:nvGrpSpPr>
          <p:cNvPr id="364" name="Gruppieren 363">
            <a:extLst>
              <a:ext uri="{FF2B5EF4-FFF2-40B4-BE49-F238E27FC236}">
                <a16:creationId xmlns:a16="http://schemas.microsoft.com/office/drawing/2014/main" id="{93F3D32A-046F-4A2C-BA94-9C853EAAA20B}"/>
              </a:ext>
            </a:extLst>
          </p:cNvPr>
          <p:cNvGrpSpPr/>
          <p:nvPr/>
        </p:nvGrpSpPr>
        <p:grpSpPr>
          <a:xfrm>
            <a:off x="1196933" y="573000"/>
            <a:ext cx="10658880" cy="3628080"/>
            <a:chOff x="1196933" y="573000"/>
            <a:chExt cx="10658880" cy="3628080"/>
          </a:xfrm>
        </p:grpSpPr>
        <mc:AlternateContent xmlns:mc="http://schemas.openxmlformats.org/markup-compatibility/2006">
          <mc:Choice xmlns:p14="http://schemas.microsoft.com/office/powerpoint/2010/main" Requires="p14">
            <p:contentPart p14:bwMode="auto" r:id="rId351">
              <p14:nvContentPartPr>
                <p14:cNvPr id="221" name="Freihand 220">
                  <a:extLst>
                    <a:ext uri="{FF2B5EF4-FFF2-40B4-BE49-F238E27FC236}">
                      <a16:creationId xmlns:a16="http://schemas.microsoft.com/office/drawing/2014/main" id="{BB7A1710-F75B-4EEA-BA54-E86E4C0E2625}"/>
                    </a:ext>
                  </a:extLst>
                </p14:cNvPr>
                <p14:cNvContentPartPr/>
                <p14:nvPr/>
              </p14:nvContentPartPr>
              <p14:xfrm>
                <a:off x="5419013" y="722760"/>
                <a:ext cx="1828080" cy="1458000"/>
              </p14:xfrm>
            </p:contentPart>
          </mc:Choice>
          <mc:Fallback>
            <p:pic>
              <p:nvPicPr>
                <p:cNvPr id="221" name="Freihand 220">
                  <a:extLst>
                    <a:ext uri="{FF2B5EF4-FFF2-40B4-BE49-F238E27FC236}">
                      <a16:creationId xmlns:a16="http://schemas.microsoft.com/office/drawing/2014/main" id="{BB7A1710-F75B-4EEA-BA54-E86E4C0E2625}"/>
                    </a:ext>
                  </a:extLst>
                </p:cNvPr>
                <p:cNvPicPr/>
                <p:nvPr/>
              </p:nvPicPr>
              <p:blipFill>
                <a:blip r:embed="rId352"/>
                <a:stretch>
                  <a:fillRect/>
                </a:stretch>
              </p:blipFill>
              <p:spPr>
                <a:xfrm>
                  <a:off x="5414693" y="718440"/>
                  <a:ext cx="1836720" cy="1466640"/>
                </a:xfrm>
                <a:prstGeom prst="rect">
                  <a:avLst/>
                </a:prstGeom>
              </p:spPr>
            </p:pic>
          </mc:Fallback>
        </mc:AlternateContent>
        <mc:AlternateContent xmlns:mc="http://schemas.openxmlformats.org/markup-compatibility/2006">
          <mc:Choice xmlns:p14="http://schemas.microsoft.com/office/powerpoint/2010/main" Requires="p14">
            <p:contentPart p14:bwMode="auto" r:id="rId353">
              <p14:nvContentPartPr>
                <p14:cNvPr id="222" name="Freihand 221">
                  <a:extLst>
                    <a:ext uri="{FF2B5EF4-FFF2-40B4-BE49-F238E27FC236}">
                      <a16:creationId xmlns:a16="http://schemas.microsoft.com/office/drawing/2014/main" id="{B2147371-7C8C-4A32-83F7-3F19CD90C848}"/>
                    </a:ext>
                  </a:extLst>
                </p14:cNvPr>
                <p14:cNvContentPartPr/>
                <p14:nvPr/>
              </p14:nvContentPartPr>
              <p14:xfrm>
                <a:off x="7496213" y="1996800"/>
                <a:ext cx="111960" cy="192240"/>
              </p14:xfrm>
            </p:contentPart>
          </mc:Choice>
          <mc:Fallback>
            <p:pic>
              <p:nvPicPr>
                <p:cNvPr id="222" name="Freihand 221">
                  <a:extLst>
                    <a:ext uri="{FF2B5EF4-FFF2-40B4-BE49-F238E27FC236}">
                      <a16:creationId xmlns:a16="http://schemas.microsoft.com/office/drawing/2014/main" id="{B2147371-7C8C-4A32-83F7-3F19CD90C848}"/>
                    </a:ext>
                  </a:extLst>
                </p:cNvPr>
                <p:cNvPicPr/>
                <p:nvPr/>
              </p:nvPicPr>
              <p:blipFill>
                <a:blip r:embed="rId354"/>
                <a:stretch>
                  <a:fillRect/>
                </a:stretch>
              </p:blipFill>
              <p:spPr>
                <a:xfrm>
                  <a:off x="7491893" y="1992480"/>
                  <a:ext cx="12060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355">
              <p14:nvContentPartPr>
                <p14:cNvPr id="223" name="Freihand 222">
                  <a:extLst>
                    <a:ext uri="{FF2B5EF4-FFF2-40B4-BE49-F238E27FC236}">
                      <a16:creationId xmlns:a16="http://schemas.microsoft.com/office/drawing/2014/main" id="{F91AEA94-74F8-46FA-9721-BFF656AFCEE9}"/>
                    </a:ext>
                  </a:extLst>
                </p14:cNvPr>
                <p14:cNvContentPartPr/>
                <p14:nvPr/>
              </p14:nvContentPartPr>
              <p14:xfrm>
                <a:off x="7521413" y="2013360"/>
                <a:ext cx="145800" cy="176400"/>
              </p14:xfrm>
            </p:contentPart>
          </mc:Choice>
          <mc:Fallback>
            <p:pic>
              <p:nvPicPr>
                <p:cNvPr id="223" name="Freihand 222">
                  <a:extLst>
                    <a:ext uri="{FF2B5EF4-FFF2-40B4-BE49-F238E27FC236}">
                      <a16:creationId xmlns:a16="http://schemas.microsoft.com/office/drawing/2014/main" id="{F91AEA94-74F8-46FA-9721-BFF656AFCEE9}"/>
                    </a:ext>
                  </a:extLst>
                </p:cNvPr>
                <p:cNvPicPr/>
                <p:nvPr/>
              </p:nvPicPr>
              <p:blipFill>
                <a:blip r:embed="rId356"/>
                <a:stretch>
                  <a:fillRect/>
                </a:stretch>
              </p:blipFill>
              <p:spPr>
                <a:xfrm>
                  <a:off x="7517093" y="2009040"/>
                  <a:ext cx="15444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357">
              <p14:nvContentPartPr>
                <p14:cNvPr id="224" name="Freihand 223">
                  <a:extLst>
                    <a:ext uri="{FF2B5EF4-FFF2-40B4-BE49-F238E27FC236}">
                      <a16:creationId xmlns:a16="http://schemas.microsoft.com/office/drawing/2014/main" id="{E9F7CDA4-DBCE-499B-BEE7-382386754DD1}"/>
                    </a:ext>
                  </a:extLst>
                </p14:cNvPr>
                <p14:cNvContentPartPr/>
                <p14:nvPr/>
              </p14:nvContentPartPr>
              <p14:xfrm>
                <a:off x="7782413" y="1975200"/>
                <a:ext cx="13680" cy="166320"/>
              </p14:xfrm>
            </p:contentPart>
          </mc:Choice>
          <mc:Fallback>
            <p:pic>
              <p:nvPicPr>
                <p:cNvPr id="224" name="Freihand 223">
                  <a:extLst>
                    <a:ext uri="{FF2B5EF4-FFF2-40B4-BE49-F238E27FC236}">
                      <a16:creationId xmlns:a16="http://schemas.microsoft.com/office/drawing/2014/main" id="{E9F7CDA4-DBCE-499B-BEE7-382386754DD1}"/>
                    </a:ext>
                  </a:extLst>
                </p:cNvPr>
                <p:cNvPicPr/>
                <p:nvPr/>
              </p:nvPicPr>
              <p:blipFill>
                <a:blip r:embed="rId358"/>
                <a:stretch>
                  <a:fillRect/>
                </a:stretch>
              </p:blipFill>
              <p:spPr>
                <a:xfrm>
                  <a:off x="7778093" y="1970880"/>
                  <a:ext cx="2232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359">
              <p14:nvContentPartPr>
                <p14:cNvPr id="225" name="Freihand 224">
                  <a:extLst>
                    <a:ext uri="{FF2B5EF4-FFF2-40B4-BE49-F238E27FC236}">
                      <a16:creationId xmlns:a16="http://schemas.microsoft.com/office/drawing/2014/main" id="{712B14FE-254C-4C74-868E-410263AB9E0F}"/>
                    </a:ext>
                  </a:extLst>
                </p14:cNvPr>
                <p14:cNvContentPartPr/>
                <p14:nvPr/>
              </p14:nvContentPartPr>
              <p14:xfrm>
                <a:off x="7646693" y="1981320"/>
                <a:ext cx="216720" cy="194760"/>
              </p14:xfrm>
            </p:contentPart>
          </mc:Choice>
          <mc:Fallback>
            <p:pic>
              <p:nvPicPr>
                <p:cNvPr id="225" name="Freihand 224">
                  <a:extLst>
                    <a:ext uri="{FF2B5EF4-FFF2-40B4-BE49-F238E27FC236}">
                      <a16:creationId xmlns:a16="http://schemas.microsoft.com/office/drawing/2014/main" id="{712B14FE-254C-4C74-868E-410263AB9E0F}"/>
                    </a:ext>
                  </a:extLst>
                </p:cNvPr>
                <p:cNvPicPr/>
                <p:nvPr/>
              </p:nvPicPr>
              <p:blipFill>
                <a:blip r:embed="rId360"/>
                <a:stretch>
                  <a:fillRect/>
                </a:stretch>
              </p:blipFill>
              <p:spPr>
                <a:xfrm>
                  <a:off x="7642373" y="1977000"/>
                  <a:ext cx="22536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361">
              <p14:nvContentPartPr>
                <p14:cNvPr id="226" name="Freihand 225">
                  <a:extLst>
                    <a:ext uri="{FF2B5EF4-FFF2-40B4-BE49-F238E27FC236}">
                      <a16:creationId xmlns:a16="http://schemas.microsoft.com/office/drawing/2014/main" id="{5B1ABDE2-E7D4-42D1-8771-95A29B50D7BB}"/>
                    </a:ext>
                  </a:extLst>
                </p14:cNvPr>
                <p14:cNvContentPartPr/>
                <p14:nvPr/>
              </p14:nvContentPartPr>
              <p14:xfrm>
                <a:off x="7896533" y="1857120"/>
                <a:ext cx="132480" cy="288720"/>
              </p14:xfrm>
            </p:contentPart>
          </mc:Choice>
          <mc:Fallback>
            <p:pic>
              <p:nvPicPr>
                <p:cNvPr id="226" name="Freihand 225">
                  <a:extLst>
                    <a:ext uri="{FF2B5EF4-FFF2-40B4-BE49-F238E27FC236}">
                      <a16:creationId xmlns:a16="http://schemas.microsoft.com/office/drawing/2014/main" id="{5B1ABDE2-E7D4-42D1-8771-95A29B50D7BB}"/>
                    </a:ext>
                  </a:extLst>
                </p:cNvPr>
                <p:cNvPicPr/>
                <p:nvPr/>
              </p:nvPicPr>
              <p:blipFill>
                <a:blip r:embed="rId362"/>
                <a:stretch>
                  <a:fillRect/>
                </a:stretch>
              </p:blipFill>
              <p:spPr>
                <a:xfrm>
                  <a:off x="7892213" y="1852800"/>
                  <a:ext cx="141120" cy="297360"/>
                </a:xfrm>
                <a:prstGeom prst="rect">
                  <a:avLst/>
                </a:prstGeom>
              </p:spPr>
            </p:pic>
          </mc:Fallback>
        </mc:AlternateContent>
        <mc:AlternateContent xmlns:mc="http://schemas.openxmlformats.org/markup-compatibility/2006">
          <mc:Choice xmlns:p14="http://schemas.microsoft.com/office/powerpoint/2010/main" Requires="p14">
            <p:contentPart p14:bwMode="auto" r:id="rId363">
              <p14:nvContentPartPr>
                <p14:cNvPr id="227" name="Freihand 226">
                  <a:extLst>
                    <a:ext uri="{FF2B5EF4-FFF2-40B4-BE49-F238E27FC236}">
                      <a16:creationId xmlns:a16="http://schemas.microsoft.com/office/drawing/2014/main" id="{9BAF4B1B-BA47-476D-BB4E-A4B4EC39ABFE}"/>
                    </a:ext>
                  </a:extLst>
                </p14:cNvPr>
                <p14:cNvContentPartPr/>
                <p14:nvPr/>
              </p14:nvContentPartPr>
              <p14:xfrm>
                <a:off x="8098493" y="1859280"/>
                <a:ext cx="81360" cy="147960"/>
              </p14:xfrm>
            </p:contentPart>
          </mc:Choice>
          <mc:Fallback>
            <p:pic>
              <p:nvPicPr>
                <p:cNvPr id="227" name="Freihand 226">
                  <a:extLst>
                    <a:ext uri="{FF2B5EF4-FFF2-40B4-BE49-F238E27FC236}">
                      <a16:creationId xmlns:a16="http://schemas.microsoft.com/office/drawing/2014/main" id="{9BAF4B1B-BA47-476D-BB4E-A4B4EC39ABFE}"/>
                    </a:ext>
                  </a:extLst>
                </p:cNvPr>
                <p:cNvPicPr/>
                <p:nvPr/>
              </p:nvPicPr>
              <p:blipFill>
                <a:blip r:embed="rId364"/>
                <a:stretch>
                  <a:fillRect/>
                </a:stretch>
              </p:blipFill>
              <p:spPr>
                <a:xfrm>
                  <a:off x="8094173" y="1854960"/>
                  <a:ext cx="9000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365">
              <p14:nvContentPartPr>
                <p14:cNvPr id="228" name="Freihand 227">
                  <a:extLst>
                    <a:ext uri="{FF2B5EF4-FFF2-40B4-BE49-F238E27FC236}">
                      <a16:creationId xmlns:a16="http://schemas.microsoft.com/office/drawing/2014/main" id="{FE33BD70-3913-4AA5-BB25-DA0437CF7FBC}"/>
                    </a:ext>
                  </a:extLst>
                </p14:cNvPr>
                <p14:cNvContentPartPr/>
                <p14:nvPr/>
              </p14:nvContentPartPr>
              <p14:xfrm>
                <a:off x="8072213" y="1877280"/>
                <a:ext cx="168120" cy="148680"/>
              </p14:xfrm>
            </p:contentPart>
          </mc:Choice>
          <mc:Fallback>
            <p:pic>
              <p:nvPicPr>
                <p:cNvPr id="228" name="Freihand 227">
                  <a:extLst>
                    <a:ext uri="{FF2B5EF4-FFF2-40B4-BE49-F238E27FC236}">
                      <a16:creationId xmlns:a16="http://schemas.microsoft.com/office/drawing/2014/main" id="{FE33BD70-3913-4AA5-BB25-DA0437CF7FBC}"/>
                    </a:ext>
                  </a:extLst>
                </p:cNvPr>
                <p:cNvPicPr/>
                <p:nvPr/>
              </p:nvPicPr>
              <p:blipFill>
                <a:blip r:embed="rId366"/>
                <a:stretch>
                  <a:fillRect/>
                </a:stretch>
              </p:blipFill>
              <p:spPr>
                <a:xfrm>
                  <a:off x="8067893" y="1872960"/>
                  <a:ext cx="17676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367">
              <p14:nvContentPartPr>
                <p14:cNvPr id="229" name="Freihand 228">
                  <a:extLst>
                    <a:ext uri="{FF2B5EF4-FFF2-40B4-BE49-F238E27FC236}">
                      <a16:creationId xmlns:a16="http://schemas.microsoft.com/office/drawing/2014/main" id="{97283CCC-C31B-4379-A3E5-7335E6EE0061}"/>
                    </a:ext>
                  </a:extLst>
                </p14:cNvPr>
                <p14:cNvContentPartPr/>
                <p14:nvPr/>
              </p14:nvContentPartPr>
              <p14:xfrm>
                <a:off x="8236733" y="1862520"/>
                <a:ext cx="151200" cy="165240"/>
              </p14:xfrm>
            </p:contentPart>
          </mc:Choice>
          <mc:Fallback>
            <p:pic>
              <p:nvPicPr>
                <p:cNvPr id="229" name="Freihand 228">
                  <a:extLst>
                    <a:ext uri="{FF2B5EF4-FFF2-40B4-BE49-F238E27FC236}">
                      <a16:creationId xmlns:a16="http://schemas.microsoft.com/office/drawing/2014/main" id="{97283CCC-C31B-4379-A3E5-7335E6EE0061}"/>
                    </a:ext>
                  </a:extLst>
                </p:cNvPr>
                <p:cNvPicPr/>
                <p:nvPr/>
              </p:nvPicPr>
              <p:blipFill>
                <a:blip r:embed="rId368"/>
                <a:stretch>
                  <a:fillRect/>
                </a:stretch>
              </p:blipFill>
              <p:spPr>
                <a:xfrm>
                  <a:off x="8232413" y="1858200"/>
                  <a:ext cx="15984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369">
              <p14:nvContentPartPr>
                <p14:cNvPr id="230" name="Freihand 229">
                  <a:extLst>
                    <a:ext uri="{FF2B5EF4-FFF2-40B4-BE49-F238E27FC236}">
                      <a16:creationId xmlns:a16="http://schemas.microsoft.com/office/drawing/2014/main" id="{4F843AF7-573B-4194-A753-877D8B40EA36}"/>
                    </a:ext>
                  </a:extLst>
                </p14:cNvPr>
                <p14:cNvContentPartPr/>
                <p14:nvPr/>
              </p14:nvContentPartPr>
              <p14:xfrm>
                <a:off x="8398013" y="1749840"/>
                <a:ext cx="69840" cy="360720"/>
              </p14:xfrm>
            </p:contentPart>
          </mc:Choice>
          <mc:Fallback>
            <p:pic>
              <p:nvPicPr>
                <p:cNvPr id="230" name="Freihand 229">
                  <a:extLst>
                    <a:ext uri="{FF2B5EF4-FFF2-40B4-BE49-F238E27FC236}">
                      <a16:creationId xmlns:a16="http://schemas.microsoft.com/office/drawing/2014/main" id="{4F843AF7-573B-4194-A753-877D8B40EA36}"/>
                    </a:ext>
                  </a:extLst>
                </p:cNvPr>
                <p:cNvPicPr/>
                <p:nvPr/>
              </p:nvPicPr>
              <p:blipFill>
                <a:blip r:embed="rId370"/>
                <a:stretch>
                  <a:fillRect/>
                </a:stretch>
              </p:blipFill>
              <p:spPr>
                <a:xfrm>
                  <a:off x="8393693" y="1745520"/>
                  <a:ext cx="78480" cy="369360"/>
                </a:xfrm>
                <a:prstGeom prst="rect">
                  <a:avLst/>
                </a:prstGeom>
              </p:spPr>
            </p:pic>
          </mc:Fallback>
        </mc:AlternateContent>
        <mc:AlternateContent xmlns:mc="http://schemas.openxmlformats.org/markup-compatibility/2006">
          <mc:Choice xmlns:p14="http://schemas.microsoft.com/office/powerpoint/2010/main" Requires="p14">
            <p:contentPart p14:bwMode="auto" r:id="rId371">
              <p14:nvContentPartPr>
                <p14:cNvPr id="242" name="Freihand 241">
                  <a:extLst>
                    <a:ext uri="{FF2B5EF4-FFF2-40B4-BE49-F238E27FC236}">
                      <a16:creationId xmlns:a16="http://schemas.microsoft.com/office/drawing/2014/main" id="{5E13C8FA-80B2-4F13-916C-D2582F56E3AB}"/>
                    </a:ext>
                  </a:extLst>
                </p14:cNvPr>
                <p14:cNvContentPartPr/>
                <p14:nvPr/>
              </p14:nvContentPartPr>
              <p14:xfrm>
                <a:off x="5615933" y="1229280"/>
                <a:ext cx="285480" cy="13320"/>
              </p14:xfrm>
            </p:contentPart>
          </mc:Choice>
          <mc:Fallback>
            <p:pic>
              <p:nvPicPr>
                <p:cNvPr id="242" name="Freihand 241">
                  <a:extLst>
                    <a:ext uri="{FF2B5EF4-FFF2-40B4-BE49-F238E27FC236}">
                      <a16:creationId xmlns:a16="http://schemas.microsoft.com/office/drawing/2014/main" id="{5E13C8FA-80B2-4F13-916C-D2582F56E3AB}"/>
                    </a:ext>
                  </a:extLst>
                </p:cNvPr>
                <p:cNvPicPr/>
                <p:nvPr/>
              </p:nvPicPr>
              <p:blipFill>
                <a:blip r:embed="rId372"/>
                <a:stretch>
                  <a:fillRect/>
                </a:stretch>
              </p:blipFill>
              <p:spPr>
                <a:xfrm>
                  <a:off x="5611613" y="1224960"/>
                  <a:ext cx="29412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373">
              <p14:nvContentPartPr>
                <p14:cNvPr id="243" name="Freihand 242">
                  <a:extLst>
                    <a:ext uri="{FF2B5EF4-FFF2-40B4-BE49-F238E27FC236}">
                      <a16:creationId xmlns:a16="http://schemas.microsoft.com/office/drawing/2014/main" id="{EE26B816-E614-4C95-9D75-52E336D2791A}"/>
                    </a:ext>
                  </a:extLst>
                </p14:cNvPr>
                <p14:cNvContentPartPr/>
                <p14:nvPr/>
              </p14:nvContentPartPr>
              <p14:xfrm>
                <a:off x="5259533" y="1267080"/>
                <a:ext cx="225360" cy="6120"/>
              </p14:xfrm>
            </p:contentPart>
          </mc:Choice>
          <mc:Fallback>
            <p:pic>
              <p:nvPicPr>
                <p:cNvPr id="243" name="Freihand 242">
                  <a:extLst>
                    <a:ext uri="{FF2B5EF4-FFF2-40B4-BE49-F238E27FC236}">
                      <a16:creationId xmlns:a16="http://schemas.microsoft.com/office/drawing/2014/main" id="{EE26B816-E614-4C95-9D75-52E336D2791A}"/>
                    </a:ext>
                  </a:extLst>
                </p:cNvPr>
                <p:cNvPicPr/>
                <p:nvPr/>
              </p:nvPicPr>
              <p:blipFill>
                <a:blip r:embed="rId374"/>
                <a:stretch>
                  <a:fillRect/>
                </a:stretch>
              </p:blipFill>
              <p:spPr>
                <a:xfrm>
                  <a:off x="5255213" y="1262760"/>
                  <a:ext cx="23400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375">
              <p14:nvContentPartPr>
                <p14:cNvPr id="244" name="Freihand 243">
                  <a:extLst>
                    <a:ext uri="{FF2B5EF4-FFF2-40B4-BE49-F238E27FC236}">
                      <a16:creationId xmlns:a16="http://schemas.microsoft.com/office/drawing/2014/main" id="{0FAEC892-C65C-40CF-AC5F-901F65F11925}"/>
                    </a:ext>
                  </a:extLst>
                </p14:cNvPr>
                <p14:cNvContentPartPr/>
                <p14:nvPr/>
              </p14:nvContentPartPr>
              <p14:xfrm>
                <a:off x="4305893" y="1246200"/>
                <a:ext cx="539280" cy="51840"/>
              </p14:xfrm>
            </p:contentPart>
          </mc:Choice>
          <mc:Fallback>
            <p:pic>
              <p:nvPicPr>
                <p:cNvPr id="244" name="Freihand 243">
                  <a:extLst>
                    <a:ext uri="{FF2B5EF4-FFF2-40B4-BE49-F238E27FC236}">
                      <a16:creationId xmlns:a16="http://schemas.microsoft.com/office/drawing/2014/main" id="{0FAEC892-C65C-40CF-AC5F-901F65F11925}"/>
                    </a:ext>
                  </a:extLst>
                </p:cNvPr>
                <p:cNvPicPr/>
                <p:nvPr/>
              </p:nvPicPr>
              <p:blipFill>
                <a:blip r:embed="rId376"/>
                <a:stretch>
                  <a:fillRect/>
                </a:stretch>
              </p:blipFill>
              <p:spPr>
                <a:xfrm>
                  <a:off x="4301573" y="1241880"/>
                  <a:ext cx="54792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377">
              <p14:nvContentPartPr>
                <p14:cNvPr id="245" name="Freihand 244">
                  <a:extLst>
                    <a:ext uri="{FF2B5EF4-FFF2-40B4-BE49-F238E27FC236}">
                      <a16:creationId xmlns:a16="http://schemas.microsoft.com/office/drawing/2014/main" id="{39A1E00D-03D5-4436-AB1B-9BC2812D6DFA}"/>
                    </a:ext>
                  </a:extLst>
                </p14:cNvPr>
                <p14:cNvContentPartPr/>
                <p14:nvPr/>
              </p14:nvContentPartPr>
              <p14:xfrm>
                <a:off x="4398773" y="1417920"/>
                <a:ext cx="73800" cy="213120"/>
              </p14:xfrm>
            </p:contentPart>
          </mc:Choice>
          <mc:Fallback>
            <p:pic>
              <p:nvPicPr>
                <p:cNvPr id="245" name="Freihand 244">
                  <a:extLst>
                    <a:ext uri="{FF2B5EF4-FFF2-40B4-BE49-F238E27FC236}">
                      <a16:creationId xmlns:a16="http://schemas.microsoft.com/office/drawing/2014/main" id="{39A1E00D-03D5-4436-AB1B-9BC2812D6DFA}"/>
                    </a:ext>
                  </a:extLst>
                </p:cNvPr>
                <p:cNvPicPr/>
                <p:nvPr/>
              </p:nvPicPr>
              <p:blipFill>
                <a:blip r:embed="rId378"/>
                <a:stretch>
                  <a:fillRect/>
                </a:stretch>
              </p:blipFill>
              <p:spPr>
                <a:xfrm>
                  <a:off x="4394453" y="1413600"/>
                  <a:ext cx="82440" cy="221760"/>
                </a:xfrm>
                <a:prstGeom prst="rect">
                  <a:avLst/>
                </a:prstGeom>
              </p:spPr>
            </p:pic>
          </mc:Fallback>
        </mc:AlternateContent>
        <mc:AlternateContent xmlns:mc="http://schemas.openxmlformats.org/markup-compatibility/2006">
          <mc:Choice xmlns:p14="http://schemas.microsoft.com/office/powerpoint/2010/main" Requires="p14">
            <p:contentPart p14:bwMode="auto" r:id="rId379">
              <p14:nvContentPartPr>
                <p14:cNvPr id="246" name="Freihand 245">
                  <a:extLst>
                    <a:ext uri="{FF2B5EF4-FFF2-40B4-BE49-F238E27FC236}">
                      <a16:creationId xmlns:a16="http://schemas.microsoft.com/office/drawing/2014/main" id="{76B447F2-D4B9-46B5-BEA0-6482F6DB9F75}"/>
                    </a:ext>
                  </a:extLst>
                </p14:cNvPr>
                <p14:cNvContentPartPr/>
                <p14:nvPr/>
              </p14:nvContentPartPr>
              <p14:xfrm>
                <a:off x="4503173" y="1367520"/>
                <a:ext cx="140760" cy="113400"/>
              </p14:xfrm>
            </p:contentPart>
          </mc:Choice>
          <mc:Fallback>
            <p:pic>
              <p:nvPicPr>
                <p:cNvPr id="246" name="Freihand 245">
                  <a:extLst>
                    <a:ext uri="{FF2B5EF4-FFF2-40B4-BE49-F238E27FC236}">
                      <a16:creationId xmlns:a16="http://schemas.microsoft.com/office/drawing/2014/main" id="{76B447F2-D4B9-46B5-BEA0-6482F6DB9F75}"/>
                    </a:ext>
                  </a:extLst>
                </p:cNvPr>
                <p:cNvPicPr/>
                <p:nvPr/>
              </p:nvPicPr>
              <p:blipFill>
                <a:blip r:embed="rId380"/>
                <a:stretch>
                  <a:fillRect/>
                </a:stretch>
              </p:blipFill>
              <p:spPr>
                <a:xfrm>
                  <a:off x="4498853" y="1363200"/>
                  <a:ext cx="14940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381">
              <p14:nvContentPartPr>
                <p14:cNvPr id="249" name="Freihand 248">
                  <a:extLst>
                    <a:ext uri="{FF2B5EF4-FFF2-40B4-BE49-F238E27FC236}">
                      <a16:creationId xmlns:a16="http://schemas.microsoft.com/office/drawing/2014/main" id="{60F2048A-6F39-4A53-BD50-1A65B033989C}"/>
                    </a:ext>
                  </a:extLst>
                </p14:cNvPr>
                <p14:cNvContentPartPr/>
                <p14:nvPr/>
              </p14:nvContentPartPr>
              <p14:xfrm>
                <a:off x="4605773" y="1268520"/>
                <a:ext cx="95040" cy="240480"/>
              </p14:xfrm>
            </p:contentPart>
          </mc:Choice>
          <mc:Fallback>
            <p:pic>
              <p:nvPicPr>
                <p:cNvPr id="249" name="Freihand 248">
                  <a:extLst>
                    <a:ext uri="{FF2B5EF4-FFF2-40B4-BE49-F238E27FC236}">
                      <a16:creationId xmlns:a16="http://schemas.microsoft.com/office/drawing/2014/main" id="{60F2048A-6F39-4A53-BD50-1A65B033989C}"/>
                    </a:ext>
                  </a:extLst>
                </p:cNvPr>
                <p:cNvPicPr/>
                <p:nvPr/>
              </p:nvPicPr>
              <p:blipFill>
                <a:blip r:embed="rId382"/>
                <a:stretch>
                  <a:fillRect/>
                </a:stretch>
              </p:blipFill>
              <p:spPr>
                <a:xfrm>
                  <a:off x="4601453" y="1264200"/>
                  <a:ext cx="103680" cy="249120"/>
                </a:xfrm>
                <a:prstGeom prst="rect">
                  <a:avLst/>
                </a:prstGeom>
              </p:spPr>
            </p:pic>
          </mc:Fallback>
        </mc:AlternateContent>
        <mc:AlternateContent xmlns:mc="http://schemas.openxmlformats.org/markup-compatibility/2006">
          <mc:Choice xmlns:p14="http://schemas.microsoft.com/office/powerpoint/2010/main" Requires="p14">
            <p:contentPart p14:bwMode="auto" r:id="rId383">
              <p14:nvContentPartPr>
                <p14:cNvPr id="250" name="Freihand 249">
                  <a:extLst>
                    <a:ext uri="{FF2B5EF4-FFF2-40B4-BE49-F238E27FC236}">
                      <a16:creationId xmlns:a16="http://schemas.microsoft.com/office/drawing/2014/main" id="{80918088-A557-4A56-B746-01925CE9E0D0}"/>
                    </a:ext>
                  </a:extLst>
                </p14:cNvPr>
                <p14:cNvContentPartPr/>
                <p14:nvPr/>
              </p14:nvContentPartPr>
              <p14:xfrm>
                <a:off x="4785053" y="1325040"/>
                <a:ext cx="360" cy="360"/>
              </p14:xfrm>
            </p:contentPart>
          </mc:Choice>
          <mc:Fallback>
            <p:pic>
              <p:nvPicPr>
                <p:cNvPr id="250" name="Freihand 249">
                  <a:extLst>
                    <a:ext uri="{FF2B5EF4-FFF2-40B4-BE49-F238E27FC236}">
                      <a16:creationId xmlns:a16="http://schemas.microsoft.com/office/drawing/2014/main" id="{80918088-A557-4A56-B746-01925CE9E0D0}"/>
                    </a:ext>
                  </a:extLst>
                </p:cNvPr>
                <p:cNvPicPr/>
                <p:nvPr/>
              </p:nvPicPr>
              <p:blipFill>
                <a:blip r:embed="rId384"/>
                <a:stretch>
                  <a:fillRect/>
                </a:stretch>
              </p:blipFill>
              <p:spPr>
                <a:xfrm>
                  <a:off x="4780733" y="13207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85">
              <p14:nvContentPartPr>
                <p14:cNvPr id="251" name="Freihand 250">
                  <a:extLst>
                    <a:ext uri="{FF2B5EF4-FFF2-40B4-BE49-F238E27FC236}">
                      <a16:creationId xmlns:a16="http://schemas.microsoft.com/office/drawing/2014/main" id="{F0F36F33-6898-47AD-9359-8409F9C72E9A}"/>
                    </a:ext>
                  </a:extLst>
                </p14:cNvPr>
                <p14:cNvContentPartPr/>
                <p14:nvPr/>
              </p14:nvContentPartPr>
              <p14:xfrm>
                <a:off x="4718813" y="1312800"/>
                <a:ext cx="112680" cy="145800"/>
              </p14:xfrm>
            </p:contentPart>
          </mc:Choice>
          <mc:Fallback>
            <p:pic>
              <p:nvPicPr>
                <p:cNvPr id="251" name="Freihand 250">
                  <a:extLst>
                    <a:ext uri="{FF2B5EF4-FFF2-40B4-BE49-F238E27FC236}">
                      <a16:creationId xmlns:a16="http://schemas.microsoft.com/office/drawing/2014/main" id="{F0F36F33-6898-47AD-9359-8409F9C72E9A}"/>
                    </a:ext>
                  </a:extLst>
                </p:cNvPr>
                <p:cNvPicPr/>
                <p:nvPr/>
              </p:nvPicPr>
              <p:blipFill>
                <a:blip r:embed="rId386"/>
                <a:stretch>
                  <a:fillRect/>
                </a:stretch>
              </p:blipFill>
              <p:spPr>
                <a:xfrm>
                  <a:off x="4714493" y="1308480"/>
                  <a:ext cx="12132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387">
              <p14:nvContentPartPr>
                <p14:cNvPr id="252" name="Freihand 251">
                  <a:extLst>
                    <a:ext uri="{FF2B5EF4-FFF2-40B4-BE49-F238E27FC236}">
                      <a16:creationId xmlns:a16="http://schemas.microsoft.com/office/drawing/2014/main" id="{9656CEF2-C7A5-433A-B410-1951242A38D1}"/>
                    </a:ext>
                  </a:extLst>
                </p14:cNvPr>
                <p14:cNvContentPartPr/>
                <p14:nvPr/>
              </p14:nvContentPartPr>
              <p14:xfrm>
                <a:off x="4749053" y="1381920"/>
                <a:ext cx="129240" cy="83520"/>
              </p14:xfrm>
            </p:contentPart>
          </mc:Choice>
          <mc:Fallback>
            <p:pic>
              <p:nvPicPr>
                <p:cNvPr id="252" name="Freihand 251">
                  <a:extLst>
                    <a:ext uri="{FF2B5EF4-FFF2-40B4-BE49-F238E27FC236}">
                      <a16:creationId xmlns:a16="http://schemas.microsoft.com/office/drawing/2014/main" id="{9656CEF2-C7A5-433A-B410-1951242A38D1}"/>
                    </a:ext>
                  </a:extLst>
                </p:cNvPr>
                <p:cNvPicPr/>
                <p:nvPr/>
              </p:nvPicPr>
              <p:blipFill>
                <a:blip r:embed="rId388"/>
                <a:stretch>
                  <a:fillRect/>
                </a:stretch>
              </p:blipFill>
              <p:spPr>
                <a:xfrm>
                  <a:off x="4744733" y="1377600"/>
                  <a:ext cx="13788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389">
              <p14:nvContentPartPr>
                <p14:cNvPr id="253" name="Freihand 252">
                  <a:extLst>
                    <a:ext uri="{FF2B5EF4-FFF2-40B4-BE49-F238E27FC236}">
                      <a16:creationId xmlns:a16="http://schemas.microsoft.com/office/drawing/2014/main" id="{7A49FF47-DCBE-4199-A58A-1BE60C307F70}"/>
                    </a:ext>
                  </a:extLst>
                </p14:cNvPr>
                <p14:cNvContentPartPr/>
                <p14:nvPr/>
              </p14:nvContentPartPr>
              <p14:xfrm>
                <a:off x="4851653" y="1329720"/>
                <a:ext cx="131400" cy="158400"/>
              </p14:xfrm>
            </p:contentPart>
          </mc:Choice>
          <mc:Fallback>
            <p:pic>
              <p:nvPicPr>
                <p:cNvPr id="253" name="Freihand 252">
                  <a:extLst>
                    <a:ext uri="{FF2B5EF4-FFF2-40B4-BE49-F238E27FC236}">
                      <a16:creationId xmlns:a16="http://schemas.microsoft.com/office/drawing/2014/main" id="{7A49FF47-DCBE-4199-A58A-1BE60C307F70}"/>
                    </a:ext>
                  </a:extLst>
                </p:cNvPr>
                <p:cNvPicPr/>
                <p:nvPr/>
              </p:nvPicPr>
              <p:blipFill>
                <a:blip r:embed="rId390"/>
                <a:stretch>
                  <a:fillRect/>
                </a:stretch>
              </p:blipFill>
              <p:spPr>
                <a:xfrm>
                  <a:off x="4847333" y="1325400"/>
                  <a:ext cx="140040" cy="167040"/>
                </a:xfrm>
                <a:prstGeom prst="rect">
                  <a:avLst/>
                </a:prstGeom>
              </p:spPr>
            </p:pic>
          </mc:Fallback>
        </mc:AlternateContent>
        <mc:AlternateContent xmlns:mc="http://schemas.openxmlformats.org/markup-compatibility/2006">
          <mc:Choice xmlns:p14="http://schemas.microsoft.com/office/powerpoint/2010/main" Requires="p14">
            <p:contentPart p14:bwMode="auto" r:id="rId391">
              <p14:nvContentPartPr>
                <p14:cNvPr id="254" name="Freihand 253">
                  <a:extLst>
                    <a:ext uri="{FF2B5EF4-FFF2-40B4-BE49-F238E27FC236}">
                      <a16:creationId xmlns:a16="http://schemas.microsoft.com/office/drawing/2014/main" id="{F7E30D2F-254D-4B58-924B-5086E0342FA7}"/>
                    </a:ext>
                  </a:extLst>
                </p14:cNvPr>
                <p14:cNvContentPartPr/>
                <p14:nvPr/>
              </p14:nvContentPartPr>
              <p14:xfrm>
                <a:off x="4978373" y="1280400"/>
                <a:ext cx="66240" cy="330480"/>
              </p14:xfrm>
            </p:contentPart>
          </mc:Choice>
          <mc:Fallback>
            <p:pic>
              <p:nvPicPr>
                <p:cNvPr id="254" name="Freihand 253">
                  <a:extLst>
                    <a:ext uri="{FF2B5EF4-FFF2-40B4-BE49-F238E27FC236}">
                      <a16:creationId xmlns:a16="http://schemas.microsoft.com/office/drawing/2014/main" id="{F7E30D2F-254D-4B58-924B-5086E0342FA7}"/>
                    </a:ext>
                  </a:extLst>
                </p:cNvPr>
                <p:cNvPicPr/>
                <p:nvPr/>
              </p:nvPicPr>
              <p:blipFill>
                <a:blip r:embed="rId392"/>
                <a:stretch>
                  <a:fillRect/>
                </a:stretch>
              </p:blipFill>
              <p:spPr>
                <a:xfrm>
                  <a:off x="4974053" y="1276080"/>
                  <a:ext cx="74880" cy="339120"/>
                </a:xfrm>
                <a:prstGeom prst="rect">
                  <a:avLst/>
                </a:prstGeom>
              </p:spPr>
            </p:pic>
          </mc:Fallback>
        </mc:AlternateContent>
        <mc:AlternateContent xmlns:mc="http://schemas.openxmlformats.org/markup-compatibility/2006">
          <mc:Choice xmlns:p14="http://schemas.microsoft.com/office/powerpoint/2010/main" Requires="p14">
            <p:contentPart p14:bwMode="auto" r:id="rId393">
              <p14:nvContentPartPr>
                <p14:cNvPr id="256" name="Freihand 255">
                  <a:extLst>
                    <a:ext uri="{FF2B5EF4-FFF2-40B4-BE49-F238E27FC236}">
                      <a16:creationId xmlns:a16="http://schemas.microsoft.com/office/drawing/2014/main" id="{6C4F9F0B-B2A3-40F2-AB58-CE290BE7325F}"/>
                    </a:ext>
                  </a:extLst>
                </p14:cNvPr>
                <p14:cNvContentPartPr/>
                <p14:nvPr/>
              </p14:nvContentPartPr>
              <p14:xfrm>
                <a:off x="3044453" y="1776480"/>
                <a:ext cx="38520" cy="135000"/>
              </p14:xfrm>
            </p:contentPart>
          </mc:Choice>
          <mc:Fallback>
            <p:pic>
              <p:nvPicPr>
                <p:cNvPr id="256" name="Freihand 255">
                  <a:extLst>
                    <a:ext uri="{FF2B5EF4-FFF2-40B4-BE49-F238E27FC236}">
                      <a16:creationId xmlns:a16="http://schemas.microsoft.com/office/drawing/2014/main" id="{6C4F9F0B-B2A3-40F2-AB58-CE290BE7325F}"/>
                    </a:ext>
                  </a:extLst>
                </p:cNvPr>
                <p:cNvPicPr/>
                <p:nvPr/>
              </p:nvPicPr>
              <p:blipFill>
                <a:blip r:embed="rId394"/>
                <a:stretch>
                  <a:fillRect/>
                </a:stretch>
              </p:blipFill>
              <p:spPr>
                <a:xfrm>
                  <a:off x="3040133" y="1772160"/>
                  <a:ext cx="4716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395">
              <p14:nvContentPartPr>
                <p14:cNvPr id="257" name="Freihand 256">
                  <a:extLst>
                    <a:ext uri="{FF2B5EF4-FFF2-40B4-BE49-F238E27FC236}">
                      <a16:creationId xmlns:a16="http://schemas.microsoft.com/office/drawing/2014/main" id="{29545E81-7CF1-4B10-A46C-40461E5366AF}"/>
                    </a:ext>
                  </a:extLst>
                </p14:cNvPr>
                <p14:cNvContentPartPr/>
                <p14:nvPr/>
              </p14:nvContentPartPr>
              <p14:xfrm>
                <a:off x="3098813" y="1373640"/>
                <a:ext cx="28440" cy="171000"/>
              </p14:xfrm>
            </p:contentPart>
          </mc:Choice>
          <mc:Fallback>
            <p:pic>
              <p:nvPicPr>
                <p:cNvPr id="257" name="Freihand 256">
                  <a:extLst>
                    <a:ext uri="{FF2B5EF4-FFF2-40B4-BE49-F238E27FC236}">
                      <a16:creationId xmlns:a16="http://schemas.microsoft.com/office/drawing/2014/main" id="{29545E81-7CF1-4B10-A46C-40461E5366AF}"/>
                    </a:ext>
                  </a:extLst>
                </p:cNvPr>
                <p:cNvPicPr/>
                <p:nvPr/>
              </p:nvPicPr>
              <p:blipFill>
                <a:blip r:embed="rId396"/>
                <a:stretch>
                  <a:fillRect/>
                </a:stretch>
              </p:blipFill>
              <p:spPr>
                <a:xfrm>
                  <a:off x="3094493" y="1369320"/>
                  <a:ext cx="3708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397">
              <p14:nvContentPartPr>
                <p14:cNvPr id="258" name="Freihand 257">
                  <a:extLst>
                    <a:ext uri="{FF2B5EF4-FFF2-40B4-BE49-F238E27FC236}">
                      <a16:creationId xmlns:a16="http://schemas.microsoft.com/office/drawing/2014/main" id="{8B7FD74C-BA29-4D00-A8BD-574917402E7E}"/>
                    </a:ext>
                  </a:extLst>
                </p14:cNvPr>
                <p14:cNvContentPartPr/>
                <p14:nvPr/>
              </p14:nvContentPartPr>
              <p14:xfrm>
                <a:off x="1196933" y="573000"/>
                <a:ext cx="2481840" cy="1751760"/>
              </p14:xfrm>
            </p:contentPart>
          </mc:Choice>
          <mc:Fallback>
            <p:pic>
              <p:nvPicPr>
                <p:cNvPr id="258" name="Freihand 257">
                  <a:extLst>
                    <a:ext uri="{FF2B5EF4-FFF2-40B4-BE49-F238E27FC236}">
                      <a16:creationId xmlns:a16="http://schemas.microsoft.com/office/drawing/2014/main" id="{8B7FD74C-BA29-4D00-A8BD-574917402E7E}"/>
                    </a:ext>
                  </a:extLst>
                </p:cNvPr>
                <p:cNvPicPr/>
                <p:nvPr/>
              </p:nvPicPr>
              <p:blipFill>
                <a:blip r:embed="rId398"/>
                <a:stretch>
                  <a:fillRect/>
                </a:stretch>
              </p:blipFill>
              <p:spPr>
                <a:xfrm>
                  <a:off x="1192613" y="568680"/>
                  <a:ext cx="2490480" cy="1760400"/>
                </a:xfrm>
                <a:prstGeom prst="rect">
                  <a:avLst/>
                </a:prstGeom>
              </p:spPr>
            </p:pic>
          </mc:Fallback>
        </mc:AlternateContent>
        <mc:AlternateContent xmlns:mc="http://schemas.openxmlformats.org/markup-compatibility/2006">
          <mc:Choice xmlns:p14="http://schemas.microsoft.com/office/powerpoint/2010/main" Requires="p14">
            <p:contentPart p14:bwMode="auto" r:id="rId399">
              <p14:nvContentPartPr>
                <p14:cNvPr id="259" name="Freihand 258">
                  <a:extLst>
                    <a:ext uri="{FF2B5EF4-FFF2-40B4-BE49-F238E27FC236}">
                      <a16:creationId xmlns:a16="http://schemas.microsoft.com/office/drawing/2014/main" id="{2DC6EA18-6F08-4E1F-9AB9-391D9D4925A6}"/>
                    </a:ext>
                  </a:extLst>
                </p14:cNvPr>
                <p14:cNvContentPartPr/>
                <p14:nvPr/>
              </p14:nvContentPartPr>
              <p14:xfrm>
                <a:off x="2945813" y="1305960"/>
                <a:ext cx="118080" cy="113760"/>
              </p14:xfrm>
            </p:contentPart>
          </mc:Choice>
          <mc:Fallback>
            <p:pic>
              <p:nvPicPr>
                <p:cNvPr id="259" name="Freihand 258">
                  <a:extLst>
                    <a:ext uri="{FF2B5EF4-FFF2-40B4-BE49-F238E27FC236}">
                      <a16:creationId xmlns:a16="http://schemas.microsoft.com/office/drawing/2014/main" id="{2DC6EA18-6F08-4E1F-9AB9-391D9D4925A6}"/>
                    </a:ext>
                  </a:extLst>
                </p:cNvPr>
                <p:cNvPicPr/>
                <p:nvPr/>
              </p:nvPicPr>
              <p:blipFill>
                <a:blip r:embed="rId400"/>
                <a:stretch>
                  <a:fillRect/>
                </a:stretch>
              </p:blipFill>
              <p:spPr>
                <a:xfrm>
                  <a:off x="2941493" y="1301640"/>
                  <a:ext cx="12672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401">
              <p14:nvContentPartPr>
                <p14:cNvPr id="261" name="Freihand 260">
                  <a:extLst>
                    <a:ext uri="{FF2B5EF4-FFF2-40B4-BE49-F238E27FC236}">
                      <a16:creationId xmlns:a16="http://schemas.microsoft.com/office/drawing/2014/main" id="{F9E68D96-B14F-4AF8-9230-D84B73BA0AB9}"/>
                    </a:ext>
                  </a:extLst>
                </p14:cNvPr>
                <p14:cNvContentPartPr/>
                <p14:nvPr/>
              </p14:nvContentPartPr>
              <p14:xfrm>
                <a:off x="3088373" y="1236120"/>
                <a:ext cx="203760" cy="28440"/>
              </p14:xfrm>
            </p:contentPart>
          </mc:Choice>
          <mc:Fallback>
            <p:pic>
              <p:nvPicPr>
                <p:cNvPr id="261" name="Freihand 260">
                  <a:extLst>
                    <a:ext uri="{FF2B5EF4-FFF2-40B4-BE49-F238E27FC236}">
                      <a16:creationId xmlns:a16="http://schemas.microsoft.com/office/drawing/2014/main" id="{F9E68D96-B14F-4AF8-9230-D84B73BA0AB9}"/>
                    </a:ext>
                  </a:extLst>
                </p:cNvPr>
                <p:cNvPicPr/>
                <p:nvPr/>
              </p:nvPicPr>
              <p:blipFill>
                <a:blip r:embed="rId402"/>
                <a:stretch>
                  <a:fillRect/>
                </a:stretch>
              </p:blipFill>
              <p:spPr>
                <a:xfrm>
                  <a:off x="3084053" y="1231800"/>
                  <a:ext cx="212400" cy="37080"/>
                </a:xfrm>
                <a:prstGeom prst="rect">
                  <a:avLst/>
                </a:prstGeom>
              </p:spPr>
            </p:pic>
          </mc:Fallback>
        </mc:AlternateContent>
        <mc:AlternateContent xmlns:mc="http://schemas.openxmlformats.org/markup-compatibility/2006">
          <mc:Choice xmlns:p14="http://schemas.microsoft.com/office/powerpoint/2010/main" Requires="p14">
            <p:contentPart p14:bwMode="auto" r:id="rId403">
              <p14:nvContentPartPr>
                <p14:cNvPr id="262" name="Freihand 261">
                  <a:extLst>
                    <a:ext uri="{FF2B5EF4-FFF2-40B4-BE49-F238E27FC236}">
                      <a16:creationId xmlns:a16="http://schemas.microsoft.com/office/drawing/2014/main" id="{0CD73E9C-03AE-4E97-936D-55FD17AF2F0D}"/>
                    </a:ext>
                  </a:extLst>
                </p14:cNvPr>
                <p14:cNvContentPartPr/>
                <p14:nvPr/>
              </p14:nvContentPartPr>
              <p14:xfrm>
                <a:off x="3600293" y="1191120"/>
                <a:ext cx="715320" cy="34560"/>
              </p14:xfrm>
            </p:contentPart>
          </mc:Choice>
          <mc:Fallback>
            <p:pic>
              <p:nvPicPr>
                <p:cNvPr id="262" name="Freihand 261">
                  <a:extLst>
                    <a:ext uri="{FF2B5EF4-FFF2-40B4-BE49-F238E27FC236}">
                      <a16:creationId xmlns:a16="http://schemas.microsoft.com/office/drawing/2014/main" id="{0CD73E9C-03AE-4E97-936D-55FD17AF2F0D}"/>
                    </a:ext>
                  </a:extLst>
                </p:cNvPr>
                <p:cNvPicPr/>
                <p:nvPr/>
              </p:nvPicPr>
              <p:blipFill>
                <a:blip r:embed="rId404"/>
                <a:stretch>
                  <a:fillRect/>
                </a:stretch>
              </p:blipFill>
              <p:spPr>
                <a:xfrm>
                  <a:off x="3595973" y="1186800"/>
                  <a:ext cx="72396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405">
              <p14:nvContentPartPr>
                <p14:cNvPr id="263" name="Freihand 262">
                  <a:extLst>
                    <a:ext uri="{FF2B5EF4-FFF2-40B4-BE49-F238E27FC236}">
                      <a16:creationId xmlns:a16="http://schemas.microsoft.com/office/drawing/2014/main" id="{773E87A7-589B-427E-B45B-180E3F1192B7}"/>
                    </a:ext>
                  </a:extLst>
                </p14:cNvPr>
                <p14:cNvContentPartPr/>
                <p14:nvPr/>
              </p14:nvContentPartPr>
              <p14:xfrm>
                <a:off x="1373333" y="1784400"/>
                <a:ext cx="232920" cy="152640"/>
              </p14:xfrm>
            </p:contentPart>
          </mc:Choice>
          <mc:Fallback>
            <p:pic>
              <p:nvPicPr>
                <p:cNvPr id="263" name="Freihand 262">
                  <a:extLst>
                    <a:ext uri="{FF2B5EF4-FFF2-40B4-BE49-F238E27FC236}">
                      <a16:creationId xmlns:a16="http://schemas.microsoft.com/office/drawing/2014/main" id="{773E87A7-589B-427E-B45B-180E3F1192B7}"/>
                    </a:ext>
                  </a:extLst>
                </p:cNvPr>
                <p:cNvPicPr/>
                <p:nvPr/>
              </p:nvPicPr>
              <p:blipFill>
                <a:blip r:embed="rId406"/>
                <a:stretch>
                  <a:fillRect/>
                </a:stretch>
              </p:blipFill>
              <p:spPr>
                <a:xfrm>
                  <a:off x="1369013" y="1780080"/>
                  <a:ext cx="24156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407">
              <p14:nvContentPartPr>
                <p14:cNvPr id="264" name="Freihand 263">
                  <a:extLst>
                    <a:ext uri="{FF2B5EF4-FFF2-40B4-BE49-F238E27FC236}">
                      <a16:creationId xmlns:a16="http://schemas.microsoft.com/office/drawing/2014/main" id="{F2E4455B-596F-47C2-A210-FB9B3CEC65F3}"/>
                    </a:ext>
                  </a:extLst>
                </p14:cNvPr>
                <p14:cNvContentPartPr/>
                <p14:nvPr/>
              </p14:nvContentPartPr>
              <p14:xfrm>
                <a:off x="1647293" y="1603680"/>
                <a:ext cx="146160" cy="163080"/>
              </p14:xfrm>
            </p:contentPart>
          </mc:Choice>
          <mc:Fallback>
            <p:pic>
              <p:nvPicPr>
                <p:cNvPr id="264" name="Freihand 263">
                  <a:extLst>
                    <a:ext uri="{FF2B5EF4-FFF2-40B4-BE49-F238E27FC236}">
                      <a16:creationId xmlns:a16="http://schemas.microsoft.com/office/drawing/2014/main" id="{F2E4455B-596F-47C2-A210-FB9B3CEC65F3}"/>
                    </a:ext>
                  </a:extLst>
                </p:cNvPr>
                <p:cNvPicPr/>
                <p:nvPr/>
              </p:nvPicPr>
              <p:blipFill>
                <a:blip r:embed="rId408"/>
                <a:stretch>
                  <a:fillRect/>
                </a:stretch>
              </p:blipFill>
              <p:spPr>
                <a:xfrm>
                  <a:off x="1642973" y="1599360"/>
                  <a:ext cx="15480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409">
              <p14:nvContentPartPr>
                <p14:cNvPr id="265" name="Freihand 264">
                  <a:extLst>
                    <a:ext uri="{FF2B5EF4-FFF2-40B4-BE49-F238E27FC236}">
                      <a16:creationId xmlns:a16="http://schemas.microsoft.com/office/drawing/2014/main" id="{1C4D40A2-3646-4F52-B072-278CD82517E9}"/>
                    </a:ext>
                  </a:extLst>
                </p14:cNvPr>
                <p14:cNvContentPartPr/>
                <p14:nvPr/>
              </p14:nvContentPartPr>
              <p14:xfrm>
                <a:off x="1836293" y="1560840"/>
                <a:ext cx="120600" cy="211320"/>
              </p14:xfrm>
            </p:contentPart>
          </mc:Choice>
          <mc:Fallback>
            <p:pic>
              <p:nvPicPr>
                <p:cNvPr id="265" name="Freihand 264">
                  <a:extLst>
                    <a:ext uri="{FF2B5EF4-FFF2-40B4-BE49-F238E27FC236}">
                      <a16:creationId xmlns:a16="http://schemas.microsoft.com/office/drawing/2014/main" id="{1C4D40A2-3646-4F52-B072-278CD82517E9}"/>
                    </a:ext>
                  </a:extLst>
                </p:cNvPr>
                <p:cNvPicPr/>
                <p:nvPr/>
              </p:nvPicPr>
              <p:blipFill>
                <a:blip r:embed="rId410"/>
                <a:stretch>
                  <a:fillRect/>
                </a:stretch>
              </p:blipFill>
              <p:spPr>
                <a:xfrm>
                  <a:off x="1831973" y="1556520"/>
                  <a:ext cx="12924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411">
              <p14:nvContentPartPr>
                <p14:cNvPr id="266" name="Freihand 265">
                  <a:extLst>
                    <a:ext uri="{FF2B5EF4-FFF2-40B4-BE49-F238E27FC236}">
                      <a16:creationId xmlns:a16="http://schemas.microsoft.com/office/drawing/2014/main" id="{B0E8675D-3841-4A02-9BD8-673B066BE83F}"/>
                    </a:ext>
                  </a:extLst>
                </p14:cNvPr>
                <p14:cNvContentPartPr/>
                <p14:nvPr/>
              </p14:nvContentPartPr>
              <p14:xfrm>
                <a:off x="1997933" y="1552560"/>
                <a:ext cx="66600" cy="159840"/>
              </p14:xfrm>
            </p:contentPart>
          </mc:Choice>
          <mc:Fallback>
            <p:pic>
              <p:nvPicPr>
                <p:cNvPr id="266" name="Freihand 265">
                  <a:extLst>
                    <a:ext uri="{FF2B5EF4-FFF2-40B4-BE49-F238E27FC236}">
                      <a16:creationId xmlns:a16="http://schemas.microsoft.com/office/drawing/2014/main" id="{B0E8675D-3841-4A02-9BD8-673B066BE83F}"/>
                    </a:ext>
                  </a:extLst>
                </p:cNvPr>
                <p:cNvPicPr/>
                <p:nvPr/>
              </p:nvPicPr>
              <p:blipFill>
                <a:blip r:embed="rId412"/>
                <a:stretch>
                  <a:fillRect/>
                </a:stretch>
              </p:blipFill>
              <p:spPr>
                <a:xfrm>
                  <a:off x="1993613" y="1548240"/>
                  <a:ext cx="7524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413">
              <p14:nvContentPartPr>
                <p14:cNvPr id="267" name="Freihand 266">
                  <a:extLst>
                    <a:ext uri="{FF2B5EF4-FFF2-40B4-BE49-F238E27FC236}">
                      <a16:creationId xmlns:a16="http://schemas.microsoft.com/office/drawing/2014/main" id="{2E212E39-D1EB-4B40-A11D-D4BC5F77D185}"/>
                    </a:ext>
                  </a:extLst>
                </p14:cNvPr>
                <p14:cNvContentPartPr/>
                <p14:nvPr/>
              </p14:nvContentPartPr>
              <p14:xfrm>
                <a:off x="2022773" y="1541400"/>
                <a:ext cx="137880" cy="168120"/>
              </p14:xfrm>
            </p:contentPart>
          </mc:Choice>
          <mc:Fallback>
            <p:pic>
              <p:nvPicPr>
                <p:cNvPr id="267" name="Freihand 266">
                  <a:extLst>
                    <a:ext uri="{FF2B5EF4-FFF2-40B4-BE49-F238E27FC236}">
                      <a16:creationId xmlns:a16="http://schemas.microsoft.com/office/drawing/2014/main" id="{2E212E39-D1EB-4B40-A11D-D4BC5F77D185}"/>
                    </a:ext>
                  </a:extLst>
                </p:cNvPr>
                <p:cNvPicPr/>
                <p:nvPr/>
              </p:nvPicPr>
              <p:blipFill>
                <a:blip r:embed="rId414"/>
                <a:stretch>
                  <a:fillRect/>
                </a:stretch>
              </p:blipFill>
              <p:spPr>
                <a:xfrm>
                  <a:off x="2018453" y="1537080"/>
                  <a:ext cx="14652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415">
              <p14:nvContentPartPr>
                <p14:cNvPr id="268" name="Freihand 267">
                  <a:extLst>
                    <a:ext uri="{FF2B5EF4-FFF2-40B4-BE49-F238E27FC236}">
                      <a16:creationId xmlns:a16="http://schemas.microsoft.com/office/drawing/2014/main" id="{2D135FD3-FAB7-49A9-8E7E-D601D11E80A4}"/>
                    </a:ext>
                  </a:extLst>
                </p14:cNvPr>
                <p14:cNvContentPartPr/>
                <p14:nvPr/>
              </p14:nvContentPartPr>
              <p14:xfrm>
                <a:off x="2138693" y="1515120"/>
                <a:ext cx="149400" cy="172080"/>
              </p14:xfrm>
            </p:contentPart>
          </mc:Choice>
          <mc:Fallback>
            <p:pic>
              <p:nvPicPr>
                <p:cNvPr id="268" name="Freihand 267">
                  <a:extLst>
                    <a:ext uri="{FF2B5EF4-FFF2-40B4-BE49-F238E27FC236}">
                      <a16:creationId xmlns:a16="http://schemas.microsoft.com/office/drawing/2014/main" id="{2D135FD3-FAB7-49A9-8E7E-D601D11E80A4}"/>
                    </a:ext>
                  </a:extLst>
                </p:cNvPr>
                <p:cNvPicPr/>
                <p:nvPr/>
              </p:nvPicPr>
              <p:blipFill>
                <a:blip r:embed="rId416"/>
                <a:stretch>
                  <a:fillRect/>
                </a:stretch>
              </p:blipFill>
              <p:spPr>
                <a:xfrm>
                  <a:off x="2134373" y="1510800"/>
                  <a:ext cx="15804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269" name="Freihand 268">
                  <a:extLst>
                    <a:ext uri="{FF2B5EF4-FFF2-40B4-BE49-F238E27FC236}">
                      <a16:creationId xmlns:a16="http://schemas.microsoft.com/office/drawing/2014/main" id="{CD684845-AEE4-4772-9200-3ABC181E9FBB}"/>
                    </a:ext>
                  </a:extLst>
                </p14:cNvPr>
                <p14:cNvContentPartPr/>
                <p14:nvPr/>
              </p14:nvContentPartPr>
              <p14:xfrm>
                <a:off x="2250653" y="1424400"/>
                <a:ext cx="103680" cy="325800"/>
              </p14:xfrm>
            </p:contentPart>
          </mc:Choice>
          <mc:Fallback>
            <p:pic>
              <p:nvPicPr>
                <p:cNvPr id="269" name="Freihand 268">
                  <a:extLst>
                    <a:ext uri="{FF2B5EF4-FFF2-40B4-BE49-F238E27FC236}">
                      <a16:creationId xmlns:a16="http://schemas.microsoft.com/office/drawing/2014/main" id="{CD684845-AEE4-4772-9200-3ABC181E9FBB}"/>
                    </a:ext>
                  </a:extLst>
                </p:cNvPr>
                <p:cNvPicPr/>
                <p:nvPr/>
              </p:nvPicPr>
              <p:blipFill>
                <a:blip r:embed="rId418"/>
                <a:stretch>
                  <a:fillRect/>
                </a:stretch>
              </p:blipFill>
              <p:spPr>
                <a:xfrm>
                  <a:off x="2246333" y="1420080"/>
                  <a:ext cx="112320" cy="33444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271" name="Freihand 270">
                  <a:extLst>
                    <a:ext uri="{FF2B5EF4-FFF2-40B4-BE49-F238E27FC236}">
                      <a16:creationId xmlns:a16="http://schemas.microsoft.com/office/drawing/2014/main" id="{5F8CCB05-84CA-4A4B-A4C2-16C8C20851F1}"/>
                    </a:ext>
                  </a:extLst>
                </p14:cNvPr>
                <p14:cNvContentPartPr/>
                <p14:nvPr/>
              </p14:nvContentPartPr>
              <p14:xfrm>
                <a:off x="8903093" y="1364640"/>
                <a:ext cx="252000" cy="2880"/>
              </p14:xfrm>
            </p:contentPart>
          </mc:Choice>
          <mc:Fallback>
            <p:pic>
              <p:nvPicPr>
                <p:cNvPr id="271" name="Freihand 270">
                  <a:extLst>
                    <a:ext uri="{FF2B5EF4-FFF2-40B4-BE49-F238E27FC236}">
                      <a16:creationId xmlns:a16="http://schemas.microsoft.com/office/drawing/2014/main" id="{5F8CCB05-84CA-4A4B-A4C2-16C8C20851F1}"/>
                    </a:ext>
                  </a:extLst>
                </p:cNvPr>
                <p:cNvPicPr/>
                <p:nvPr/>
              </p:nvPicPr>
              <p:blipFill>
                <a:blip r:embed="rId420"/>
                <a:stretch>
                  <a:fillRect/>
                </a:stretch>
              </p:blipFill>
              <p:spPr>
                <a:xfrm>
                  <a:off x="8898773" y="1360320"/>
                  <a:ext cx="26064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272" name="Freihand 271">
                  <a:extLst>
                    <a:ext uri="{FF2B5EF4-FFF2-40B4-BE49-F238E27FC236}">
                      <a16:creationId xmlns:a16="http://schemas.microsoft.com/office/drawing/2014/main" id="{639F7A20-4481-4498-9C62-64C377A6001F}"/>
                    </a:ext>
                  </a:extLst>
                </p14:cNvPr>
                <p14:cNvContentPartPr/>
                <p14:nvPr/>
              </p14:nvContentPartPr>
              <p14:xfrm>
                <a:off x="8935133" y="1417920"/>
                <a:ext cx="191520" cy="28080"/>
              </p14:xfrm>
            </p:contentPart>
          </mc:Choice>
          <mc:Fallback>
            <p:pic>
              <p:nvPicPr>
                <p:cNvPr id="272" name="Freihand 271">
                  <a:extLst>
                    <a:ext uri="{FF2B5EF4-FFF2-40B4-BE49-F238E27FC236}">
                      <a16:creationId xmlns:a16="http://schemas.microsoft.com/office/drawing/2014/main" id="{639F7A20-4481-4498-9C62-64C377A6001F}"/>
                    </a:ext>
                  </a:extLst>
                </p:cNvPr>
                <p:cNvPicPr/>
                <p:nvPr/>
              </p:nvPicPr>
              <p:blipFill>
                <a:blip r:embed="rId422"/>
                <a:stretch>
                  <a:fillRect/>
                </a:stretch>
              </p:blipFill>
              <p:spPr>
                <a:xfrm>
                  <a:off x="8930813" y="1413600"/>
                  <a:ext cx="20016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273" name="Freihand 272">
                  <a:extLst>
                    <a:ext uri="{FF2B5EF4-FFF2-40B4-BE49-F238E27FC236}">
                      <a16:creationId xmlns:a16="http://schemas.microsoft.com/office/drawing/2014/main" id="{994C1368-1BA2-46CD-BA1C-E2628820E78D}"/>
                    </a:ext>
                  </a:extLst>
                </p14:cNvPr>
                <p14:cNvContentPartPr/>
                <p14:nvPr/>
              </p14:nvContentPartPr>
              <p14:xfrm>
                <a:off x="9113333" y="1302000"/>
                <a:ext cx="138600" cy="241560"/>
              </p14:xfrm>
            </p:contentPart>
          </mc:Choice>
          <mc:Fallback>
            <p:pic>
              <p:nvPicPr>
                <p:cNvPr id="273" name="Freihand 272">
                  <a:extLst>
                    <a:ext uri="{FF2B5EF4-FFF2-40B4-BE49-F238E27FC236}">
                      <a16:creationId xmlns:a16="http://schemas.microsoft.com/office/drawing/2014/main" id="{994C1368-1BA2-46CD-BA1C-E2628820E78D}"/>
                    </a:ext>
                  </a:extLst>
                </p:cNvPr>
                <p:cNvPicPr/>
                <p:nvPr/>
              </p:nvPicPr>
              <p:blipFill>
                <a:blip r:embed="rId424"/>
                <a:stretch>
                  <a:fillRect/>
                </a:stretch>
              </p:blipFill>
              <p:spPr>
                <a:xfrm>
                  <a:off x="9109013" y="1297680"/>
                  <a:ext cx="147240" cy="25020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274" name="Freihand 273">
                  <a:extLst>
                    <a:ext uri="{FF2B5EF4-FFF2-40B4-BE49-F238E27FC236}">
                      <a16:creationId xmlns:a16="http://schemas.microsoft.com/office/drawing/2014/main" id="{DAA284B4-B67A-4748-93B8-BAAE87FE95DB}"/>
                    </a:ext>
                  </a:extLst>
                </p14:cNvPr>
                <p14:cNvContentPartPr/>
                <p14:nvPr/>
              </p14:nvContentPartPr>
              <p14:xfrm>
                <a:off x="9449213" y="1263840"/>
                <a:ext cx="371160" cy="180360"/>
              </p14:xfrm>
            </p:contentPart>
          </mc:Choice>
          <mc:Fallback>
            <p:pic>
              <p:nvPicPr>
                <p:cNvPr id="274" name="Freihand 273">
                  <a:extLst>
                    <a:ext uri="{FF2B5EF4-FFF2-40B4-BE49-F238E27FC236}">
                      <a16:creationId xmlns:a16="http://schemas.microsoft.com/office/drawing/2014/main" id="{DAA284B4-B67A-4748-93B8-BAAE87FE95DB}"/>
                    </a:ext>
                  </a:extLst>
                </p:cNvPr>
                <p:cNvPicPr/>
                <p:nvPr/>
              </p:nvPicPr>
              <p:blipFill>
                <a:blip r:embed="rId426"/>
                <a:stretch>
                  <a:fillRect/>
                </a:stretch>
              </p:blipFill>
              <p:spPr>
                <a:xfrm>
                  <a:off x="9444893" y="1259520"/>
                  <a:ext cx="37980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275" name="Freihand 274">
                  <a:extLst>
                    <a:ext uri="{FF2B5EF4-FFF2-40B4-BE49-F238E27FC236}">
                      <a16:creationId xmlns:a16="http://schemas.microsoft.com/office/drawing/2014/main" id="{36920D6B-527F-4D51-A3F6-411A9A022338}"/>
                    </a:ext>
                  </a:extLst>
                </p14:cNvPr>
                <p14:cNvContentPartPr/>
                <p14:nvPr/>
              </p14:nvContentPartPr>
              <p14:xfrm>
                <a:off x="10045013" y="1287600"/>
                <a:ext cx="347400" cy="135360"/>
              </p14:xfrm>
            </p:contentPart>
          </mc:Choice>
          <mc:Fallback>
            <p:pic>
              <p:nvPicPr>
                <p:cNvPr id="275" name="Freihand 274">
                  <a:extLst>
                    <a:ext uri="{FF2B5EF4-FFF2-40B4-BE49-F238E27FC236}">
                      <a16:creationId xmlns:a16="http://schemas.microsoft.com/office/drawing/2014/main" id="{36920D6B-527F-4D51-A3F6-411A9A022338}"/>
                    </a:ext>
                  </a:extLst>
                </p:cNvPr>
                <p:cNvPicPr/>
                <p:nvPr/>
              </p:nvPicPr>
              <p:blipFill>
                <a:blip r:embed="rId428"/>
                <a:stretch>
                  <a:fillRect/>
                </a:stretch>
              </p:blipFill>
              <p:spPr>
                <a:xfrm>
                  <a:off x="10040693" y="1283280"/>
                  <a:ext cx="35604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276" name="Freihand 275">
                  <a:extLst>
                    <a:ext uri="{FF2B5EF4-FFF2-40B4-BE49-F238E27FC236}">
                      <a16:creationId xmlns:a16="http://schemas.microsoft.com/office/drawing/2014/main" id="{61A907BE-C346-4667-8814-423E5311C077}"/>
                    </a:ext>
                  </a:extLst>
                </p14:cNvPr>
                <p14:cNvContentPartPr/>
                <p14:nvPr/>
              </p14:nvContentPartPr>
              <p14:xfrm>
                <a:off x="10378373" y="1275360"/>
                <a:ext cx="195120" cy="154800"/>
              </p14:xfrm>
            </p:contentPart>
          </mc:Choice>
          <mc:Fallback>
            <p:pic>
              <p:nvPicPr>
                <p:cNvPr id="276" name="Freihand 275">
                  <a:extLst>
                    <a:ext uri="{FF2B5EF4-FFF2-40B4-BE49-F238E27FC236}">
                      <a16:creationId xmlns:a16="http://schemas.microsoft.com/office/drawing/2014/main" id="{61A907BE-C346-4667-8814-423E5311C077}"/>
                    </a:ext>
                  </a:extLst>
                </p:cNvPr>
                <p:cNvPicPr/>
                <p:nvPr/>
              </p:nvPicPr>
              <p:blipFill>
                <a:blip r:embed="rId430"/>
                <a:stretch>
                  <a:fillRect/>
                </a:stretch>
              </p:blipFill>
              <p:spPr>
                <a:xfrm>
                  <a:off x="10374053" y="1271040"/>
                  <a:ext cx="20376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277" name="Freihand 276">
                  <a:extLst>
                    <a:ext uri="{FF2B5EF4-FFF2-40B4-BE49-F238E27FC236}">
                      <a16:creationId xmlns:a16="http://schemas.microsoft.com/office/drawing/2014/main" id="{5652AECF-9E37-47A6-836B-0605E6E9A888}"/>
                    </a:ext>
                  </a:extLst>
                </p14:cNvPr>
                <p14:cNvContentPartPr/>
                <p14:nvPr/>
              </p14:nvContentPartPr>
              <p14:xfrm>
                <a:off x="10463693" y="1329720"/>
                <a:ext cx="206640" cy="84600"/>
              </p14:xfrm>
            </p:contentPart>
          </mc:Choice>
          <mc:Fallback>
            <p:pic>
              <p:nvPicPr>
                <p:cNvPr id="277" name="Freihand 276">
                  <a:extLst>
                    <a:ext uri="{FF2B5EF4-FFF2-40B4-BE49-F238E27FC236}">
                      <a16:creationId xmlns:a16="http://schemas.microsoft.com/office/drawing/2014/main" id="{5652AECF-9E37-47A6-836B-0605E6E9A888}"/>
                    </a:ext>
                  </a:extLst>
                </p:cNvPr>
                <p:cNvPicPr/>
                <p:nvPr/>
              </p:nvPicPr>
              <p:blipFill>
                <a:blip r:embed="rId432"/>
                <a:stretch>
                  <a:fillRect/>
                </a:stretch>
              </p:blipFill>
              <p:spPr>
                <a:xfrm>
                  <a:off x="10459373" y="1325400"/>
                  <a:ext cx="21528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278" name="Freihand 277">
                  <a:extLst>
                    <a:ext uri="{FF2B5EF4-FFF2-40B4-BE49-F238E27FC236}">
                      <a16:creationId xmlns:a16="http://schemas.microsoft.com/office/drawing/2014/main" id="{0805D4B6-0BC8-481A-B2CC-6149172A33FA}"/>
                    </a:ext>
                  </a:extLst>
                </p14:cNvPr>
                <p14:cNvContentPartPr/>
                <p14:nvPr/>
              </p14:nvContentPartPr>
              <p14:xfrm>
                <a:off x="10698773" y="1312800"/>
                <a:ext cx="247320" cy="270720"/>
              </p14:xfrm>
            </p:contentPart>
          </mc:Choice>
          <mc:Fallback>
            <p:pic>
              <p:nvPicPr>
                <p:cNvPr id="278" name="Freihand 277">
                  <a:extLst>
                    <a:ext uri="{FF2B5EF4-FFF2-40B4-BE49-F238E27FC236}">
                      <a16:creationId xmlns:a16="http://schemas.microsoft.com/office/drawing/2014/main" id="{0805D4B6-0BC8-481A-B2CC-6149172A33FA}"/>
                    </a:ext>
                  </a:extLst>
                </p:cNvPr>
                <p:cNvPicPr/>
                <p:nvPr/>
              </p:nvPicPr>
              <p:blipFill>
                <a:blip r:embed="rId434"/>
                <a:stretch>
                  <a:fillRect/>
                </a:stretch>
              </p:blipFill>
              <p:spPr>
                <a:xfrm>
                  <a:off x="10694453" y="1308480"/>
                  <a:ext cx="255960" cy="27936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279" name="Freihand 278">
                  <a:extLst>
                    <a:ext uri="{FF2B5EF4-FFF2-40B4-BE49-F238E27FC236}">
                      <a16:creationId xmlns:a16="http://schemas.microsoft.com/office/drawing/2014/main" id="{576B3C5C-C7E2-4036-A047-B6A8B1F53C4D}"/>
                    </a:ext>
                  </a:extLst>
                </p14:cNvPr>
                <p14:cNvContentPartPr/>
                <p14:nvPr/>
              </p14:nvContentPartPr>
              <p14:xfrm>
                <a:off x="11161013" y="1241880"/>
                <a:ext cx="22320" cy="174960"/>
              </p14:xfrm>
            </p:contentPart>
          </mc:Choice>
          <mc:Fallback>
            <p:pic>
              <p:nvPicPr>
                <p:cNvPr id="279" name="Freihand 278">
                  <a:extLst>
                    <a:ext uri="{FF2B5EF4-FFF2-40B4-BE49-F238E27FC236}">
                      <a16:creationId xmlns:a16="http://schemas.microsoft.com/office/drawing/2014/main" id="{576B3C5C-C7E2-4036-A047-B6A8B1F53C4D}"/>
                    </a:ext>
                  </a:extLst>
                </p:cNvPr>
                <p:cNvPicPr/>
                <p:nvPr/>
              </p:nvPicPr>
              <p:blipFill>
                <a:blip r:embed="rId436"/>
                <a:stretch>
                  <a:fillRect/>
                </a:stretch>
              </p:blipFill>
              <p:spPr>
                <a:xfrm>
                  <a:off x="11156693" y="1237560"/>
                  <a:ext cx="3096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280" name="Freihand 279">
                  <a:extLst>
                    <a:ext uri="{FF2B5EF4-FFF2-40B4-BE49-F238E27FC236}">
                      <a16:creationId xmlns:a16="http://schemas.microsoft.com/office/drawing/2014/main" id="{ABDAD744-E9E4-4C3C-A272-8D6655795B5D}"/>
                    </a:ext>
                  </a:extLst>
                </p14:cNvPr>
                <p14:cNvContentPartPr/>
                <p14:nvPr/>
              </p14:nvContentPartPr>
              <p14:xfrm>
                <a:off x="11167493" y="1231440"/>
                <a:ext cx="176040" cy="114480"/>
              </p14:xfrm>
            </p:contentPart>
          </mc:Choice>
          <mc:Fallback>
            <p:pic>
              <p:nvPicPr>
                <p:cNvPr id="280" name="Freihand 279">
                  <a:extLst>
                    <a:ext uri="{FF2B5EF4-FFF2-40B4-BE49-F238E27FC236}">
                      <a16:creationId xmlns:a16="http://schemas.microsoft.com/office/drawing/2014/main" id="{ABDAD744-E9E4-4C3C-A272-8D6655795B5D}"/>
                    </a:ext>
                  </a:extLst>
                </p:cNvPr>
                <p:cNvPicPr/>
                <p:nvPr/>
              </p:nvPicPr>
              <p:blipFill>
                <a:blip r:embed="rId438"/>
                <a:stretch>
                  <a:fillRect/>
                </a:stretch>
              </p:blipFill>
              <p:spPr>
                <a:xfrm>
                  <a:off x="11163173" y="1227120"/>
                  <a:ext cx="18468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281" name="Freihand 280">
                  <a:extLst>
                    <a:ext uri="{FF2B5EF4-FFF2-40B4-BE49-F238E27FC236}">
                      <a16:creationId xmlns:a16="http://schemas.microsoft.com/office/drawing/2014/main" id="{F11656DF-51D9-42E5-94E3-0EC8D1C18D40}"/>
                    </a:ext>
                  </a:extLst>
                </p14:cNvPr>
                <p14:cNvContentPartPr/>
                <p14:nvPr/>
              </p14:nvContentPartPr>
              <p14:xfrm>
                <a:off x="11167133" y="1396320"/>
                <a:ext cx="160200" cy="35640"/>
              </p14:xfrm>
            </p:contentPart>
          </mc:Choice>
          <mc:Fallback>
            <p:pic>
              <p:nvPicPr>
                <p:cNvPr id="281" name="Freihand 280">
                  <a:extLst>
                    <a:ext uri="{FF2B5EF4-FFF2-40B4-BE49-F238E27FC236}">
                      <a16:creationId xmlns:a16="http://schemas.microsoft.com/office/drawing/2014/main" id="{F11656DF-51D9-42E5-94E3-0EC8D1C18D40}"/>
                    </a:ext>
                  </a:extLst>
                </p:cNvPr>
                <p:cNvPicPr/>
                <p:nvPr/>
              </p:nvPicPr>
              <p:blipFill>
                <a:blip r:embed="rId440"/>
                <a:stretch>
                  <a:fillRect/>
                </a:stretch>
              </p:blipFill>
              <p:spPr>
                <a:xfrm>
                  <a:off x="11162813" y="1392000"/>
                  <a:ext cx="16884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441">
              <p14:nvContentPartPr>
                <p14:cNvPr id="282" name="Freihand 281">
                  <a:extLst>
                    <a:ext uri="{FF2B5EF4-FFF2-40B4-BE49-F238E27FC236}">
                      <a16:creationId xmlns:a16="http://schemas.microsoft.com/office/drawing/2014/main" id="{FA3C6440-7BA6-42ED-84FD-2B687E003AB3}"/>
                    </a:ext>
                  </a:extLst>
                </p14:cNvPr>
                <p14:cNvContentPartPr/>
                <p14:nvPr/>
              </p14:nvContentPartPr>
              <p14:xfrm>
                <a:off x="11361173" y="1211640"/>
                <a:ext cx="463680" cy="285840"/>
              </p14:xfrm>
            </p:contentPart>
          </mc:Choice>
          <mc:Fallback>
            <p:pic>
              <p:nvPicPr>
                <p:cNvPr id="282" name="Freihand 281">
                  <a:extLst>
                    <a:ext uri="{FF2B5EF4-FFF2-40B4-BE49-F238E27FC236}">
                      <a16:creationId xmlns:a16="http://schemas.microsoft.com/office/drawing/2014/main" id="{FA3C6440-7BA6-42ED-84FD-2B687E003AB3}"/>
                    </a:ext>
                  </a:extLst>
                </p:cNvPr>
                <p:cNvPicPr/>
                <p:nvPr/>
              </p:nvPicPr>
              <p:blipFill>
                <a:blip r:embed="rId442"/>
                <a:stretch>
                  <a:fillRect/>
                </a:stretch>
              </p:blipFill>
              <p:spPr>
                <a:xfrm>
                  <a:off x="11356853" y="1207320"/>
                  <a:ext cx="472320" cy="294480"/>
                </a:xfrm>
                <a:prstGeom prst="rect">
                  <a:avLst/>
                </a:prstGeom>
              </p:spPr>
            </p:pic>
          </mc:Fallback>
        </mc:AlternateContent>
        <mc:AlternateContent xmlns:mc="http://schemas.openxmlformats.org/markup-compatibility/2006">
          <mc:Choice xmlns:p14="http://schemas.microsoft.com/office/powerpoint/2010/main" Requires="p14">
            <p:contentPart p14:bwMode="auto" r:id="rId443">
              <p14:nvContentPartPr>
                <p14:cNvPr id="283" name="Freihand 282">
                  <a:extLst>
                    <a:ext uri="{FF2B5EF4-FFF2-40B4-BE49-F238E27FC236}">
                      <a16:creationId xmlns:a16="http://schemas.microsoft.com/office/drawing/2014/main" id="{871AD23D-8C62-41DE-90DB-9FEB3B7C58AB}"/>
                    </a:ext>
                  </a:extLst>
                </p14:cNvPr>
                <p14:cNvContentPartPr/>
                <p14:nvPr/>
              </p14:nvContentPartPr>
              <p14:xfrm>
                <a:off x="9636413" y="1722480"/>
                <a:ext cx="27000" cy="172080"/>
              </p14:xfrm>
            </p:contentPart>
          </mc:Choice>
          <mc:Fallback>
            <p:pic>
              <p:nvPicPr>
                <p:cNvPr id="283" name="Freihand 282">
                  <a:extLst>
                    <a:ext uri="{FF2B5EF4-FFF2-40B4-BE49-F238E27FC236}">
                      <a16:creationId xmlns:a16="http://schemas.microsoft.com/office/drawing/2014/main" id="{871AD23D-8C62-41DE-90DB-9FEB3B7C58AB}"/>
                    </a:ext>
                  </a:extLst>
                </p:cNvPr>
                <p:cNvPicPr/>
                <p:nvPr/>
              </p:nvPicPr>
              <p:blipFill>
                <a:blip r:embed="rId444"/>
                <a:stretch>
                  <a:fillRect/>
                </a:stretch>
              </p:blipFill>
              <p:spPr>
                <a:xfrm>
                  <a:off x="9632093" y="1718160"/>
                  <a:ext cx="3564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445">
              <p14:nvContentPartPr>
                <p14:cNvPr id="284" name="Freihand 283">
                  <a:extLst>
                    <a:ext uri="{FF2B5EF4-FFF2-40B4-BE49-F238E27FC236}">
                      <a16:creationId xmlns:a16="http://schemas.microsoft.com/office/drawing/2014/main" id="{A0362282-23FD-4BE8-95FD-91331CDB89A2}"/>
                    </a:ext>
                  </a:extLst>
                </p14:cNvPr>
                <p14:cNvContentPartPr/>
                <p14:nvPr/>
              </p14:nvContentPartPr>
              <p14:xfrm>
                <a:off x="9627053" y="1671360"/>
                <a:ext cx="106560" cy="23760"/>
              </p14:xfrm>
            </p:contentPart>
          </mc:Choice>
          <mc:Fallback>
            <p:pic>
              <p:nvPicPr>
                <p:cNvPr id="284" name="Freihand 283">
                  <a:extLst>
                    <a:ext uri="{FF2B5EF4-FFF2-40B4-BE49-F238E27FC236}">
                      <a16:creationId xmlns:a16="http://schemas.microsoft.com/office/drawing/2014/main" id="{A0362282-23FD-4BE8-95FD-91331CDB89A2}"/>
                    </a:ext>
                  </a:extLst>
                </p:cNvPr>
                <p:cNvPicPr/>
                <p:nvPr/>
              </p:nvPicPr>
              <p:blipFill>
                <a:blip r:embed="rId446"/>
                <a:stretch>
                  <a:fillRect/>
                </a:stretch>
              </p:blipFill>
              <p:spPr>
                <a:xfrm>
                  <a:off x="9622733" y="1667040"/>
                  <a:ext cx="115200" cy="32400"/>
                </a:xfrm>
                <a:prstGeom prst="rect">
                  <a:avLst/>
                </a:prstGeom>
              </p:spPr>
            </p:pic>
          </mc:Fallback>
        </mc:AlternateContent>
        <mc:AlternateContent xmlns:mc="http://schemas.openxmlformats.org/markup-compatibility/2006">
          <mc:Choice xmlns:p14="http://schemas.microsoft.com/office/powerpoint/2010/main" Requires="p14">
            <p:contentPart p14:bwMode="auto" r:id="rId447">
              <p14:nvContentPartPr>
                <p14:cNvPr id="285" name="Freihand 284">
                  <a:extLst>
                    <a:ext uri="{FF2B5EF4-FFF2-40B4-BE49-F238E27FC236}">
                      <a16:creationId xmlns:a16="http://schemas.microsoft.com/office/drawing/2014/main" id="{9C56DF36-B7B7-472A-9F1E-D26A6E9052A1}"/>
                    </a:ext>
                  </a:extLst>
                </p14:cNvPr>
                <p14:cNvContentPartPr/>
                <p14:nvPr/>
              </p14:nvContentPartPr>
              <p14:xfrm>
                <a:off x="9696533" y="1635000"/>
                <a:ext cx="173520" cy="242280"/>
              </p14:xfrm>
            </p:contentPart>
          </mc:Choice>
          <mc:Fallback>
            <p:pic>
              <p:nvPicPr>
                <p:cNvPr id="285" name="Freihand 284">
                  <a:extLst>
                    <a:ext uri="{FF2B5EF4-FFF2-40B4-BE49-F238E27FC236}">
                      <a16:creationId xmlns:a16="http://schemas.microsoft.com/office/drawing/2014/main" id="{9C56DF36-B7B7-472A-9F1E-D26A6E9052A1}"/>
                    </a:ext>
                  </a:extLst>
                </p:cNvPr>
                <p:cNvPicPr/>
                <p:nvPr/>
              </p:nvPicPr>
              <p:blipFill>
                <a:blip r:embed="rId448"/>
                <a:stretch>
                  <a:fillRect/>
                </a:stretch>
              </p:blipFill>
              <p:spPr>
                <a:xfrm>
                  <a:off x="9692213" y="1630680"/>
                  <a:ext cx="18216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449">
              <p14:nvContentPartPr>
                <p14:cNvPr id="286" name="Freihand 285">
                  <a:extLst>
                    <a:ext uri="{FF2B5EF4-FFF2-40B4-BE49-F238E27FC236}">
                      <a16:creationId xmlns:a16="http://schemas.microsoft.com/office/drawing/2014/main" id="{684BFF07-DC9A-4DF7-BB88-7355BDAA70B1}"/>
                    </a:ext>
                  </a:extLst>
                </p14:cNvPr>
                <p14:cNvContentPartPr/>
                <p14:nvPr/>
              </p14:nvContentPartPr>
              <p14:xfrm>
                <a:off x="9787973" y="1725360"/>
                <a:ext cx="116280" cy="52920"/>
              </p14:xfrm>
            </p:contentPart>
          </mc:Choice>
          <mc:Fallback>
            <p:pic>
              <p:nvPicPr>
                <p:cNvPr id="286" name="Freihand 285">
                  <a:extLst>
                    <a:ext uri="{FF2B5EF4-FFF2-40B4-BE49-F238E27FC236}">
                      <a16:creationId xmlns:a16="http://schemas.microsoft.com/office/drawing/2014/main" id="{684BFF07-DC9A-4DF7-BB88-7355BDAA70B1}"/>
                    </a:ext>
                  </a:extLst>
                </p:cNvPr>
                <p:cNvPicPr/>
                <p:nvPr/>
              </p:nvPicPr>
              <p:blipFill>
                <a:blip r:embed="rId450"/>
                <a:stretch>
                  <a:fillRect/>
                </a:stretch>
              </p:blipFill>
              <p:spPr>
                <a:xfrm>
                  <a:off x="9783653" y="1721040"/>
                  <a:ext cx="12492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451">
              <p14:nvContentPartPr>
                <p14:cNvPr id="287" name="Freihand 286">
                  <a:extLst>
                    <a:ext uri="{FF2B5EF4-FFF2-40B4-BE49-F238E27FC236}">
                      <a16:creationId xmlns:a16="http://schemas.microsoft.com/office/drawing/2014/main" id="{EDE67ED9-FA19-4C6A-BDF6-BE1DEA76429D}"/>
                    </a:ext>
                  </a:extLst>
                </p14:cNvPr>
                <p14:cNvContentPartPr/>
                <p14:nvPr/>
              </p14:nvContentPartPr>
              <p14:xfrm>
                <a:off x="10058333" y="1823280"/>
                <a:ext cx="32760" cy="130320"/>
              </p14:xfrm>
            </p:contentPart>
          </mc:Choice>
          <mc:Fallback>
            <p:pic>
              <p:nvPicPr>
                <p:cNvPr id="287" name="Freihand 286">
                  <a:extLst>
                    <a:ext uri="{FF2B5EF4-FFF2-40B4-BE49-F238E27FC236}">
                      <a16:creationId xmlns:a16="http://schemas.microsoft.com/office/drawing/2014/main" id="{EDE67ED9-FA19-4C6A-BDF6-BE1DEA76429D}"/>
                    </a:ext>
                  </a:extLst>
                </p:cNvPr>
                <p:cNvPicPr/>
                <p:nvPr/>
              </p:nvPicPr>
              <p:blipFill>
                <a:blip r:embed="rId452"/>
                <a:stretch>
                  <a:fillRect/>
                </a:stretch>
              </p:blipFill>
              <p:spPr>
                <a:xfrm>
                  <a:off x="10054013" y="1818960"/>
                  <a:ext cx="4140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453">
              <p14:nvContentPartPr>
                <p14:cNvPr id="288" name="Freihand 287">
                  <a:extLst>
                    <a:ext uri="{FF2B5EF4-FFF2-40B4-BE49-F238E27FC236}">
                      <a16:creationId xmlns:a16="http://schemas.microsoft.com/office/drawing/2014/main" id="{C414A85F-A889-4FD6-99BF-042084162CF0}"/>
                    </a:ext>
                  </a:extLst>
                </p14:cNvPr>
                <p14:cNvContentPartPr/>
                <p14:nvPr/>
              </p14:nvContentPartPr>
              <p14:xfrm>
                <a:off x="10194413" y="1690800"/>
                <a:ext cx="198000" cy="162720"/>
              </p14:xfrm>
            </p:contentPart>
          </mc:Choice>
          <mc:Fallback>
            <p:pic>
              <p:nvPicPr>
                <p:cNvPr id="288" name="Freihand 287">
                  <a:extLst>
                    <a:ext uri="{FF2B5EF4-FFF2-40B4-BE49-F238E27FC236}">
                      <a16:creationId xmlns:a16="http://schemas.microsoft.com/office/drawing/2014/main" id="{C414A85F-A889-4FD6-99BF-042084162CF0}"/>
                    </a:ext>
                  </a:extLst>
                </p:cNvPr>
                <p:cNvPicPr/>
                <p:nvPr/>
              </p:nvPicPr>
              <p:blipFill>
                <a:blip r:embed="rId454"/>
                <a:stretch>
                  <a:fillRect/>
                </a:stretch>
              </p:blipFill>
              <p:spPr>
                <a:xfrm>
                  <a:off x="10190093" y="1686480"/>
                  <a:ext cx="20664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455">
              <p14:nvContentPartPr>
                <p14:cNvPr id="289" name="Freihand 288">
                  <a:extLst>
                    <a:ext uri="{FF2B5EF4-FFF2-40B4-BE49-F238E27FC236}">
                      <a16:creationId xmlns:a16="http://schemas.microsoft.com/office/drawing/2014/main" id="{35703336-9474-487A-B528-EA299B6C7767}"/>
                    </a:ext>
                  </a:extLst>
                </p14:cNvPr>
                <p14:cNvContentPartPr/>
                <p14:nvPr/>
              </p14:nvContentPartPr>
              <p14:xfrm>
                <a:off x="10363253" y="1674960"/>
                <a:ext cx="373320" cy="315720"/>
              </p14:xfrm>
            </p:contentPart>
          </mc:Choice>
          <mc:Fallback>
            <p:pic>
              <p:nvPicPr>
                <p:cNvPr id="289" name="Freihand 288">
                  <a:extLst>
                    <a:ext uri="{FF2B5EF4-FFF2-40B4-BE49-F238E27FC236}">
                      <a16:creationId xmlns:a16="http://schemas.microsoft.com/office/drawing/2014/main" id="{35703336-9474-487A-B528-EA299B6C7767}"/>
                    </a:ext>
                  </a:extLst>
                </p:cNvPr>
                <p:cNvPicPr/>
                <p:nvPr/>
              </p:nvPicPr>
              <p:blipFill>
                <a:blip r:embed="rId456"/>
                <a:stretch>
                  <a:fillRect/>
                </a:stretch>
              </p:blipFill>
              <p:spPr>
                <a:xfrm>
                  <a:off x="10358933" y="1670640"/>
                  <a:ext cx="381960" cy="324360"/>
                </a:xfrm>
                <a:prstGeom prst="rect">
                  <a:avLst/>
                </a:prstGeom>
              </p:spPr>
            </p:pic>
          </mc:Fallback>
        </mc:AlternateContent>
        <mc:AlternateContent xmlns:mc="http://schemas.openxmlformats.org/markup-compatibility/2006">
          <mc:Choice xmlns:p14="http://schemas.microsoft.com/office/powerpoint/2010/main" Requires="p14">
            <p:contentPart p14:bwMode="auto" r:id="rId457">
              <p14:nvContentPartPr>
                <p14:cNvPr id="290" name="Freihand 289">
                  <a:extLst>
                    <a:ext uri="{FF2B5EF4-FFF2-40B4-BE49-F238E27FC236}">
                      <a16:creationId xmlns:a16="http://schemas.microsoft.com/office/drawing/2014/main" id="{19B03771-3EEA-4725-85E1-4955C80398A9}"/>
                    </a:ext>
                  </a:extLst>
                </p14:cNvPr>
                <p14:cNvContentPartPr/>
                <p14:nvPr/>
              </p14:nvContentPartPr>
              <p14:xfrm>
                <a:off x="10936373" y="1682160"/>
                <a:ext cx="393480" cy="161280"/>
              </p14:xfrm>
            </p:contentPart>
          </mc:Choice>
          <mc:Fallback>
            <p:pic>
              <p:nvPicPr>
                <p:cNvPr id="290" name="Freihand 289">
                  <a:extLst>
                    <a:ext uri="{FF2B5EF4-FFF2-40B4-BE49-F238E27FC236}">
                      <a16:creationId xmlns:a16="http://schemas.microsoft.com/office/drawing/2014/main" id="{19B03771-3EEA-4725-85E1-4955C80398A9}"/>
                    </a:ext>
                  </a:extLst>
                </p:cNvPr>
                <p:cNvPicPr/>
                <p:nvPr/>
              </p:nvPicPr>
              <p:blipFill>
                <a:blip r:embed="rId458"/>
                <a:stretch>
                  <a:fillRect/>
                </a:stretch>
              </p:blipFill>
              <p:spPr>
                <a:xfrm>
                  <a:off x="10932053" y="1677840"/>
                  <a:ext cx="40212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459">
              <p14:nvContentPartPr>
                <p14:cNvPr id="291" name="Freihand 290">
                  <a:extLst>
                    <a:ext uri="{FF2B5EF4-FFF2-40B4-BE49-F238E27FC236}">
                      <a16:creationId xmlns:a16="http://schemas.microsoft.com/office/drawing/2014/main" id="{7CAD60A4-6B04-427A-9B80-A282C40433CD}"/>
                    </a:ext>
                  </a:extLst>
                </p14:cNvPr>
                <p14:cNvContentPartPr/>
                <p14:nvPr/>
              </p14:nvContentPartPr>
              <p14:xfrm>
                <a:off x="11290973" y="1610160"/>
                <a:ext cx="18360" cy="17280"/>
              </p14:xfrm>
            </p:contentPart>
          </mc:Choice>
          <mc:Fallback>
            <p:pic>
              <p:nvPicPr>
                <p:cNvPr id="291" name="Freihand 290">
                  <a:extLst>
                    <a:ext uri="{FF2B5EF4-FFF2-40B4-BE49-F238E27FC236}">
                      <a16:creationId xmlns:a16="http://schemas.microsoft.com/office/drawing/2014/main" id="{7CAD60A4-6B04-427A-9B80-A282C40433CD}"/>
                    </a:ext>
                  </a:extLst>
                </p:cNvPr>
                <p:cNvPicPr/>
                <p:nvPr/>
              </p:nvPicPr>
              <p:blipFill>
                <a:blip r:embed="rId460"/>
                <a:stretch>
                  <a:fillRect/>
                </a:stretch>
              </p:blipFill>
              <p:spPr>
                <a:xfrm>
                  <a:off x="11286653" y="1605840"/>
                  <a:ext cx="2700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461">
              <p14:nvContentPartPr>
                <p14:cNvPr id="292" name="Freihand 291">
                  <a:extLst>
                    <a:ext uri="{FF2B5EF4-FFF2-40B4-BE49-F238E27FC236}">
                      <a16:creationId xmlns:a16="http://schemas.microsoft.com/office/drawing/2014/main" id="{B86D7E19-4162-4425-AE5A-8FFBEC1EEB6F}"/>
                    </a:ext>
                  </a:extLst>
                </p14:cNvPr>
                <p14:cNvContentPartPr/>
                <p14:nvPr/>
              </p14:nvContentPartPr>
              <p14:xfrm>
                <a:off x="9763493" y="2145480"/>
                <a:ext cx="11520" cy="225720"/>
              </p14:xfrm>
            </p:contentPart>
          </mc:Choice>
          <mc:Fallback>
            <p:pic>
              <p:nvPicPr>
                <p:cNvPr id="292" name="Freihand 291">
                  <a:extLst>
                    <a:ext uri="{FF2B5EF4-FFF2-40B4-BE49-F238E27FC236}">
                      <a16:creationId xmlns:a16="http://schemas.microsoft.com/office/drawing/2014/main" id="{B86D7E19-4162-4425-AE5A-8FFBEC1EEB6F}"/>
                    </a:ext>
                  </a:extLst>
                </p:cNvPr>
                <p:cNvPicPr/>
                <p:nvPr/>
              </p:nvPicPr>
              <p:blipFill>
                <a:blip r:embed="rId462"/>
                <a:stretch>
                  <a:fillRect/>
                </a:stretch>
              </p:blipFill>
              <p:spPr>
                <a:xfrm>
                  <a:off x="9759173" y="2141160"/>
                  <a:ext cx="20160" cy="234360"/>
                </a:xfrm>
                <a:prstGeom prst="rect">
                  <a:avLst/>
                </a:prstGeom>
              </p:spPr>
            </p:pic>
          </mc:Fallback>
        </mc:AlternateContent>
        <mc:AlternateContent xmlns:mc="http://schemas.openxmlformats.org/markup-compatibility/2006">
          <mc:Choice xmlns:p14="http://schemas.microsoft.com/office/powerpoint/2010/main" Requires="p14">
            <p:contentPart p14:bwMode="auto" r:id="rId463">
              <p14:nvContentPartPr>
                <p14:cNvPr id="293" name="Freihand 292">
                  <a:extLst>
                    <a:ext uri="{FF2B5EF4-FFF2-40B4-BE49-F238E27FC236}">
                      <a16:creationId xmlns:a16="http://schemas.microsoft.com/office/drawing/2014/main" id="{C89DF6A2-CDD7-4CC7-A566-9DECB475608C}"/>
                    </a:ext>
                  </a:extLst>
                </p14:cNvPr>
                <p14:cNvContentPartPr/>
                <p14:nvPr/>
              </p14:nvContentPartPr>
              <p14:xfrm>
                <a:off x="9694013" y="2052960"/>
                <a:ext cx="168120" cy="225720"/>
              </p14:xfrm>
            </p:contentPart>
          </mc:Choice>
          <mc:Fallback>
            <p:pic>
              <p:nvPicPr>
                <p:cNvPr id="293" name="Freihand 292">
                  <a:extLst>
                    <a:ext uri="{FF2B5EF4-FFF2-40B4-BE49-F238E27FC236}">
                      <a16:creationId xmlns:a16="http://schemas.microsoft.com/office/drawing/2014/main" id="{C89DF6A2-CDD7-4CC7-A566-9DECB475608C}"/>
                    </a:ext>
                  </a:extLst>
                </p:cNvPr>
                <p:cNvPicPr/>
                <p:nvPr/>
              </p:nvPicPr>
              <p:blipFill>
                <a:blip r:embed="rId464"/>
                <a:stretch>
                  <a:fillRect/>
                </a:stretch>
              </p:blipFill>
              <p:spPr>
                <a:xfrm>
                  <a:off x="9689693" y="2048640"/>
                  <a:ext cx="176760" cy="234360"/>
                </a:xfrm>
                <a:prstGeom prst="rect">
                  <a:avLst/>
                </a:prstGeom>
              </p:spPr>
            </p:pic>
          </mc:Fallback>
        </mc:AlternateContent>
        <mc:AlternateContent xmlns:mc="http://schemas.openxmlformats.org/markup-compatibility/2006">
          <mc:Choice xmlns:p14="http://schemas.microsoft.com/office/powerpoint/2010/main" Requires="p14">
            <p:contentPart p14:bwMode="auto" r:id="rId465">
              <p14:nvContentPartPr>
                <p14:cNvPr id="294" name="Freihand 293">
                  <a:extLst>
                    <a:ext uri="{FF2B5EF4-FFF2-40B4-BE49-F238E27FC236}">
                      <a16:creationId xmlns:a16="http://schemas.microsoft.com/office/drawing/2014/main" id="{0B6E2612-BB6C-4DDE-AFAE-FD12537E6E7A}"/>
                    </a:ext>
                  </a:extLst>
                </p14:cNvPr>
                <p14:cNvContentPartPr/>
                <p14:nvPr/>
              </p14:nvContentPartPr>
              <p14:xfrm>
                <a:off x="9894533" y="2194080"/>
                <a:ext cx="187920" cy="128520"/>
              </p14:xfrm>
            </p:contentPart>
          </mc:Choice>
          <mc:Fallback>
            <p:pic>
              <p:nvPicPr>
                <p:cNvPr id="294" name="Freihand 293">
                  <a:extLst>
                    <a:ext uri="{FF2B5EF4-FFF2-40B4-BE49-F238E27FC236}">
                      <a16:creationId xmlns:a16="http://schemas.microsoft.com/office/drawing/2014/main" id="{0B6E2612-BB6C-4DDE-AFAE-FD12537E6E7A}"/>
                    </a:ext>
                  </a:extLst>
                </p:cNvPr>
                <p:cNvPicPr/>
                <p:nvPr/>
              </p:nvPicPr>
              <p:blipFill>
                <a:blip r:embed="rId466"/>
                <a:stretch>
                  <a:fillRect/>
                </a:stretch>
              </p:blipFill>
              <p:spPr>
                <a:xfrm>
                  <a:off x="9890213" y="2189760"/>
                  <a:ext cx="19656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467">
              <p14:nvContentPartPr>
                <p14:cNvPr id="295" name="Freihand 294">
                  <a:extLst>
                    <a:ext uri="{FF2B5EF4-FFF2-40B4-BE49-F238E27FC236}">
                      <a16:creationId xmlns:a16="http://schemas.microsoft.com/office/drawing/2014/main" id="{BAD872A5-7461-404C-A2CA-FA8A04DEDA07}"/>
                    </a:ext>
                  </a:extLst>
                </p14:cNvPr>
                <p14:cNvContentPartPr/>
                <p14:nvPr/>
              </p14:nvContentPartPr>
              <p14:xfrm>
                <a:off x="10101533" y="2119920"/>
                <a:ext cx="30240" cy="53640"/>
              </p14:xfrm>
            </p:contentPart>
          </mc:Choice>
          <mc:Fallback>
            <p:pic>
              <p:nvPicPr>
                <p:cNvPr id="295" name="Freihand 294">
                  <a:extLst>
                    <a:ext uri="{FF2B5EF4-FFF2-40B4-BE49-F238E27FC236}">
                      <a16:creationId xmlns:a16="http://schemas.microsoft.com/office/drawing/2014/main" id="{BAD872A5-7461-404C-A2CA-FA8A04DEDA07}"/>
                    </a:ext>
                  </a:extLst>
                </p:cNvPr>
                <p:cNvPicPr/>
                <p:nvPr/>
              </p:nvPicPr>
              <p:blipFill>
                <a:blip r:embed="rId468"/>
                <a:stretch>
                  <a:fillRect/>
                </a:stretch>
              </p:blipFill>
              <p:spPr>
                <a:xfrm>
                  <a:off x="10097213" y="2115600"/>
                  <a:ext cx="38880" cy="62280"/>
                </a:xfrm>
                <a:prstGeom prst="rect">
                  <a:avLst/>
                </a:prstGeom>
              </p:spPr>
            </p:pic>
          </mc:Fallback>
        </mc:AlternateContent>
        <mc:AlternateContent xmlns:mc="http://schemas.openxmlformats.org/markup-compatibility/2006">
          <mc:Choice xmlns:p14="http://schemas.microsoft.com/office/powerpoint/2010/main" Requires="p14">
            <p:contentPart p14:bwMode="auto" r:id="rId469">
              <p14:nvContentPartPr>
                <p14:cNvPr id="296" name="Freihand 295">
                  <a:extLst>
                    <a:ext uri="{FF2B5EF4-FFF2-40B4-BE49-F238E27FC236}">
                      <a16:creationId xmlns:a16="http://schemas.microsoft.com/office/drawing/2014/main" id="{ABB4FB5B-5E19-4E1D-900C-FE4C0252E798}"/>
                    </a:ext>
                  </a:extLst>
                </p14:cNvPr>
                <p14:cNvContentPartPr/>
                <p14:nvPr/>
              </p14:nvContentPartPr>
              <p14:xfrm>
                <a:off x="10126733" y="2178240"/>
                <a:ext cx="138960" cy="133560"/>
              </p14:xfrm>
            </p:contentPart>
          </mc:Choice>
          <mc:Fallback>
            <p:pic>
              <p:nvPicPr>
                <p:cNvPr id="296" name="Freihand 295">
                  <a:extLst>
                    <a:ext uri="{FF2B5EF4-FFF2-40B4-BE49-F238E27FC236}">
                      <a16:creationId xmlns:a16="http://schemas.microsoft.com/office/drawing/2014/main" id="{ABB4FB5B-5E19-4E1D-900C-FE4C0252E798}"/>
                    </a:ext>
                  </a:extLst>
                </p:cNvPr>
                <p:cNvPicPr/>
                <p:nvPr/>
              </p:nvPicPr>
              <p:blipFill>
                <a:blip r:embed="rId470"/>
                <a:stretch>
                  <a:fillRect/>
                </a:stretch>
              </p:blipFill>
              <p:spPr>
                <a:xfrm>
                  <a:off x="10122413" y="2173920"/>
                  <a:ext cx="14760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471">
              <p14:nvContentPartPr>
                <p14:cNvPr id="297" name="Freihand 296">
                  <a:extLst>
                    <a:ext uri="{FF2B5EF4-FFF2-40B4-BE49-F238E27FC236}">
                      <a16:creationId xmlns:a16="http://schemas.microsoft.com/office/drawing/2014/main" id="{BFA76ABE-D016-40CC-963F-E8B343D39F76}"/>
                    </a:ext>
                  </a:extLst>
                </p14:cNvPr>
                <p14:cNvContentPartPr/>
                <p14:nvPr/>
              </p14:nvContentPartPr>
              <p14:xfrm>
                <a:off x="10304933" y="2197320"/>
                <a:ext cx="147600" cy="112680"/>
              </p14:xfrm>
            </p:contentPart>
          </mc:Choice>
          <mc:Fallback>
            <p:pic>
              <p:nvPicPr>
                <p:cNvPr id="297" name="Freihand 296">
                  <a:extLst>
                    <a:ext uri="{FF2B5EF4-FFF2-40B4-BE49-F238E27FC236}">
                      <a16:creationId xmlns:a16="http://schemas.microsoft.com/office/drawing/2014/main" id="{BFA76ABE-D016-40CC-963F-E8B343D39F76}"/>
                    </a:ext>
                  </a:extLst>
                </p:cNvPr>
                <p:cNvPicPr/>
                <p:nvPr/>
              </p:nvPicPr>
              <p:blipFill>
                <a:blip r:embed="rId472"/>
                <a:stretch>
                  <a:fillRect/>
                </a:stretch>
              </p:blipFill>
              <p:spPr>
                <a:xfrm>
                  <a:off x="10300613" y="2193000"/>
                  <a:ext cx="15624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473">
              <p14:nvContentPartPr>
                <p14:cNvPr id="298" name="Freihand 297">
                  <a:extLst>
                    <a:ext uri="{FF2B5EF4-FFF2-40B4-BE49-F238E27FC236}">
                      <a16:creationId xmlns:a16="http://schemas.microsoft.com/office/drawing/2014/main" id="{9F10303A-4916-45B9-B9CE-1370B2094413}"/>
                    </a:ext>
                  </a:extLst>
                </p14:cNvPr>
                <p14:cNvContentPartPr/>
                <p14:nvPr/>
              </p14:nvContentPartPr>
              <p14:xfrm>
                <a:off x="10645133" y="2148720"/>
                <a:ext cx="189000" cy="163800"/>
              </p14:xfrm>
            </p:contentPart>
          </mc:Choice>
          <mc:Fallback>
            <p:pic>
              <p:nvPicPr>
                <p:cNvPr id="298" name="Freihand 297">
                  <a:extLst>
                    <a:ext uri="{FF2B5EF4-FFF2-40B4-BE49-F238E27FC236}">
                      <a16:creationId xmlns:a16="http://schemas.microsoft.com/office/drawing/2014/main" id="{9F10303A-4916-45B9-B9CE-1370B2094413}"/>
                    </a:ext>
                  </a:extLst>
                </p:cNvPr>
                <p:cNvPicPr/>
                <p:nvPr/>
              </p:nvPicPr>
              <p:blipFill>
                <a:blip r:embed="rId474"/>
                <a:stretch>
                  <a:fillRect/>
                </a:stretch>
              </p:blipFill>
              <p:spPr>
                <a:xfrm>
                  <a:off x="10640813" y="2144400"/>
                  <a:ext cx="19764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475">
              <p14:nvContentPartPr>
                <p14:cNvPr id="299" name="Freihand 298">
                  <a:extLst>
                    <a:ext uri="{FF2B5EF4-FFF2-40B4-BE49-F238E27FC236}">
                      <a16:creationId xmlns:a16="http://schemas.microsoft.com/office/drawing/2014/main" id="{E7F6F10A-95D0-4C15-B22B-E0037D4D7418}"/>
                    </a:ext>
                  </a:extLst>
                </p14:cNvPr>
                <p14:cNvContentPartPr/>
                <p14:nvPr/>
              </p14:nvContentPartPr>
              <p14:xfrm>
                <a:off x="10829093" y="2068080"/>
                <a:ext cx="245520" cy="230400"/>
              </p14:xfrm>
            </p:contentPart>
          </mc:Choice>
          <mc:Fallback>
            <p:pic>
              <p:nvPicPr>
                <p:cNvPr id="299" name="Freihand 298">
                  <a:extLst>
                    <a:ext uri="{FF2B5EF4-FFF2-40B4-BE49-F238E27FC236}">
                      <a16:creationId xmlns:a16="http://schemas.microsoft.com/office/drawing/2014/main" id="{E7F6F10A-95D0-4C15-B22B-E0037D4D7418}"/>
                    </a:ext>
                  </a:extLst>
                </p:cNvPr>
                <p:cNvPicPr/>
                <p:nvPr/>
              </p:nvPicPr>
              <p:blipFill>
                <a:blip r:embed="rId476"/>
                <a:stretch>
                  <a:fillRect/>
                </a:stretch>
              </p:blipFill>
              <p:spPr>
                <a:xfrm>
                  <a:off x="10824773" y="2063760"/>
                  <a:ext cx="254160" cy="239040"/>
                </a:xfrm>
                <a:prstGeom prst="rect">
                  <a:avLst/>
                </a:prstGeom>
              </p:spPr>
            </p:pic>
          </mc:Fallback>
        </mc:AlternateContent>
        <mc:AlternateContent xmlns:mc="http://schemas.openxmlformats.org/markup-compatibility/2006">
          <mc:Choice xmlns:p14="http://schemas.microsoft.com/office/powerpoint/2010/main" Requires="p14">
            <p:contentPart p14:bwMode="auto" r:id="rId477">
              <p14:nvContentPartPr>
                <p14:cNvPr id="300" name="Freihand 299">
                  <a:extLst>
                    <a:ext uri="{FF2B5EF4-FFF2-40B4-BE49-F238E27FC236}">
                      <a16:creationId xmlns:a16="http://schemas.microsoft.com/office/drawing/2014/main" id="{91CBEDEB-94AA-4342-BCEE-09CC70690A09}"/>
                    </a:ext>
                  </a:extLst>
                </p14:cNvPr>
                <p14:cNvContentPartPr/>
                <p14:nvPr/>
              </p14:nvContentPartPr>
              <p14:xfrm>
                <a:off x="11082533" y="2078520"/>
                <a:ext cx="360" cy="360"/>
              </p14:xfrm>
            </p:contentPart>
          </mc:Choice>
          <mc:Fallback>
            <p:pic>
              <p:nvPicPr>
                <p:cNvPr id="300" name="Freihand 299">
                  <a:extLst>
                    <a:ext uri="{FF2B5EF4-FFF2-40B4-BE49-F238E27FC236}">
                      <a16:creationId xmlns:a16="http://schemas.microsoft.com/office/drawing/2014/main" id="{91CBEDEB-94AA-4342-BCEE-09CC70690A09}"/>
                    </a:ext>
                  </a:extLst>
                </p:cNvPr>
                <p:cNvPicPr/>
                <p:nvPr/>
              </p:nvPicPr>
              <p:blipFill>
                <a:blip r:embed="rId384"/>
                <a:stretch>
                  <a:fillRect/>
                </a:stretch>
              </p:blipFill>
              <p:spPr>
                <a:xfrm>
                  <a:off x="11078213" y="207420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78">
              <p14:nvContentPartPr>
                <p14:cNvPr id="301" name="Freihand 300">
                  <a:extLst>
                    <a:ext uri="{FF2B5EF4-FFF2-40B4-BE49-F238E27FC236}">
                      <a16:creationId xmlns:a16="http://schemas.microsoft.com/office/drawing/2014/main" id="{453EA037-BE65-4739-9348-55E0E64C2379}"/>
                    </a:ext>
                  </a:extLst>
                </p14:cNvPr>
                <p14:cNvContentPartPr/>
                <p14:nvPr/>
              </p14:nvContentPartPr>
              <p14:xfrm>
                <a:off x="11141933" y="2171760"/>
                <a:ext cx="383400" cy="273240"/>
              </p14:xfrm>
            </p:contentPart>
          </mc:Choice>
          <mc:Fallback>
            <p:pic>
              <p:nvPicPr>
                <p:cNvPr id="301" name="Freihand 300">
                  <a:extLst>
                    <a:ext uri="{FF2B5EF4-FFF2-40B4-BE49-F238E27FC236}">
                      <a16:creationId xmlns:a16="http://schemas.microsoft.com/office/drawing/2014/main" id="{453EA037-BE65-4739-9348-55E0E64C2379}"/>
                    </a:ext>
                  </a:extLst>
                </p:cNvPr>
                <p:cNvPicPr/>
                <p:nvPr/>
              </p:nvPicPr>
              <p:blipFill>
                <a:blip r:embed="rId479"/>
                <a:stretch>
                  <a:fillRect/>
                </a:stretch>
              </p:blipFill>
              <p:spPr>
                <a:xfrm>
                  <a:off x="11137613" y="2167440"/>
                  <a:ext cx="392040" cy="281880"/>
                </a:xfrm>
                <a:prstGeom prst="rect">
                  <a:avLst/>
                </a:prstGeom>
              </p:spPr>
            </p:pic>
          </mc:Fallback>
        </mc:AlternateContent>
        <mc:AlternateContent xmlns:mc="http://schemas.openxmlformats.org/markup-compatibility/2006">
          <mc:Choice xmlns:p14="http://schemas.microsoft.com/office/powerpoint/2010/main" Requires="p14">
            <p:contentPart p14:bwMode="auto" r:id="rId480">
              <p14:nvContentPartPr>
                <p14:cNvPr id="302" name="Freihand 301">
                  <a:extLst>
                    <a:ext uri="{FF2B5EF4-FFF2-40B4-BE49-F238E27FC236}">
                      <a16:creationId xmlns:a16="http://schemas.microsoft.com/office/drawing/2014/main" id="{5C3A74EB-5991-4A60-85FA-FCC9B48C9EE7}"/>
                    </a:ext>
                  </a:extLst>
                </p14:cNvPr>
                <p14:cNvContentPartPr/>
                <p14:nvPr/>
              </p14:nvContentPartPr>
              <p14:xfrm>
                <a:off x="9631373" y="2705640"/>
                <a:ext cx="147240" cy="254160"/>
              </p14:xfrm>
            </p:contentPart>
          </mc:Choice>
          <mc:Fallback>
            <p:pic>
              <p:nvPicPr>
                <p:cNvPr id="302" name="Freihand 301">
                  <a:extLst>
                    <a:ext uri="{FF2B5EF4-FFF2-40B4-BE49-F238E27FC236}">
                      <a16:creationId xmlns:a16="http://schemas.microsoft.com/office/drawing/2014/main" id="{5C3A74EB-5991-4A60-85FA-FCC9B48C9EE7}"/>
                    </a:ext>
                  </a:extLst>
                </p:cNvPr>
                <p:cNvPicPr/>
                <p:nvPr/>
              </p:nvPicPr>
              <p:blipFill>
                <a:blip r:embed="rId481"/>
                <a:stretch>
                  <a:fillRect/>
                </a:stretch>
              </p:blipFill>
              <p:spPr>
                <a:xfrm>
                  <a:off x="9627053" y="2701320"/>
                  <a:ext cx="155880" cy="262800"/>
                </a:xfrm>
                <a:prstGeom prst="rect">
                  <a:avLst/>
                </a:prstGeom>
              </p:spPr>
            </p:pic>
          </mc:Fallback>
        </mc:AlternateContent>
        <mc:AlternateContent xmlns:mc="http://schemas.openxmlformats.org/markup-compatibility/2006">
          <mc:Choice xmlns:p14="http://schemas.microsoft.com/office/powerpoint/2010/main" Requires="p14">
            <p:contentPart p14:bwMode="auto" r:id="rId482">
              <p14:nvContentPartPr>
                <p14:cNvPr id="303" name="Freihand 302">
                  <a:extLst>
                    <a:ext uri="{FF2B5EF4-FFF2-40B4-BE49-F238E27FC236}">
                      <a16:creationId xmlns:a16="http://schemas.microsoft.com/office/drawing/2014/main" id="{E4128F0B-BF0C-4DB4-97E4-75DE4E6ABB46}"/>
                    </a:ext>
                  </a:extLst>
                </p14:cNvPr>
                <p14:cNvContentPartPr/>
                <p14:nvPr/>
              </p14:nvContentPartPr>
              <p14:xfrm>
                <a:off x="9802013" y="2612760"/>
                <a:ext cx="131040" cy="163800"/>
              </p14:xfrm>
            </p:contentPart>
          </mc:Choice>
          <mc:Fallback>
            <p:pic>
              <p:nvPicPr>
                <p:cNvPr id="303" name="Freihand 302">
                  <a:extLst>
                    <a:ext uri="{FF2B5EF4-FFF2-40B4-BE49-F238E27FC236}">
                      <a16:creationId xmlns:a16="http://schemas.microsoft.com/office/drawing/2014/main" id="{E4128F0B-BF0C-4DB4-97E4-75DE4E6ABB46}"/>
                    </a:ext>
                  </a:extLst>
                </p:cNvPr>
                <p:cNvPicPr/>
                <p:nvPr/>
              </p:nvPicPr>
              <p:blipFill>
                <a:blip r:embed="rId483"/>
                <a:stretch>
                  <a:fillRect/>
                </a:stretch>
              </p:blipFill>
              <p:spPr>
                <a:xfrm>
                  <a:off x="9797693" y="2608440"/>
                  <a:ext cx="13968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484">
              <p14:nvContentPartPr>
                <p14:cNvPr id="304" name="Freihand 303">
                  <a:extLst>
                    <a:ext uri="{FF2B5EF4-FFF2-40B4-BE49-F238E27FC236}">
                      <a16:creationId xmlns:a16="http://schemas.microsoft.com/office/drawing/2014/main" id="{5F25B047-3B30-46B4-B6A9-F91D16E53DBA}"/>
                    </a:ext>
                  </a:extLst>
                </p14:cNvPr>
                <p14:cNvContentPartPr/>
                <p14:nvPr/>
              </p14:nvContentPartPr>
              <p14:xfrm>
                <a:off x="10102613" y="2744880"/>
                <a:ext cx="173880" cy="22320"/>
              </p14:xfrm>
            </p:contentPart>
          </mc:Choice>
          <mc:Fallback>
            <p:pic>
              <p:nvPicPr>
                <p:cNvPr id="304" name="Freihand 303">
                  <a:extLst>
                    <a:ext uri="{FF2B5EF4-FFF2-40B4-BE49-F238E27FC236}">
                      <a16:creationId xmlns:a16="http://schemas.microsoft.com/office/drawing/2014/main" id="{5F25B047-3B30-46B4-B6A9-F91D16E53DBA}"/>
                    </a:ext>
                  </a:extLst>
                </p:cNvPr>
                <p:cNvPicPr/>
                <p:nvPr/>
              </p:nvPicPr>
              <p:blipFill>
                <a:blip r:embed="rId485"/>
                <a:stretch>
                  <a:fillRect/>
                </a:stretch>
              </p:blipFill>
              <p:spPr>
                <a:xfrm>
                  <a:off x="10098293" y="2740560"/>
                  <a:ext cx="18252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486">
              <p14:nvContentPartPr>
                <p14:cNvPr id="305" name="Freihand 304">
                  <a:extLst>
                    <a:ext uri="{FF2B5EF4-FFF2-40B4-BE49-F238E27FC236}">
                      <a16:creationId xmlns:a16="http://schemas.microsoft.com/office/drawing/2014/main" id="{4A13DB6C-8E04-40FB-B9E0-90571CC26355}"/>
                    </a:ext>
                  </a:extLst>
                </p14:cNvPr>
                <p14:cNvContentPartPr/>
                <p14:nvPr/>
              </p14:nvContentPartPr>
              <p14:xfrm>
                <a:off x="10327613" y="2673960"/>
                <a:ext cx="181440" cy="174960"/>
              </p14:xfrm>
            </p:contentPart>
          </mc:Choice>
          <mc:Fallback>
            <p:pic>
              <p:nvPicPr>
                <p:cNvPr id="305" name="Freihand 304">
                  <a:extLst>
                    <a:ext uri="{FF2B5EF4-FFF2-40B4-BE49-F238E27FC236}">
                      <a16:creationId xmlns:a16="http://schemas.microsoft.com/office/drawing/2014/main" id="{4A13DB6C-8E04-40FB-B9E0-90571CC26355}"/>
                    </a:ext>
                  </a:extLst>
                </p:cNvPr>
                <p:cNvPicPr/>
                <p:nvPr/>
              </p:nvPicPr>
              <p:blipFill>
                <a:blip r:embed="rId487"/>
                <a:stretch>
                  <a:fillRect/>
                </a:stretch>
              </p:blipFill>
              <p:spPr>
                <a:xfrm>
                  <a:off x="10323293" y="2669640"/>
                  <a:ext cx="19008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488">
              <p14:nvContentPartPr>
                <p14:cNvPr id="306" name="Freihand 305">
                  <a:extLst>
                    <a:ext uri="{FF2B5EF4-FFF2-40B4-BE49-F238E27FC236}">
                      <a16:creationId xmlns:a16="http://schemas.microsoft.com/office/drawing/2014/main" id="{75899AE2-C0D0-4745-B1A6-81BF5D25BBCB}"/>
                    </a:ext>
                  </a:extLst>
                </p14:cNvPr>
                <p14:cNvContentPartPr/>
                <p14:nvPr/>
              </p14:nvContentPartPr>
              <p14:xfrm>
                <a:off x="10673933" y="2624640"/>
                <a:ext cx="135360" cy="296640"/>
              </p14:xfrm>
            </p:contentPart>
          </mc:Choice>
          <mc:Fallback>
            <p:pic>
              <p:nvPicPr>
                <p:cNvPr id="306" name="Freihand 305">
                  <a:extLst>
                    <a:ext uri="{FF2B5EF4-FFF2-40B4-BE49-F238E27FC236}">
                      <a16:creationId xmlns:a16="http://schemas.microsoft.com/office/drawing/2014/main" id="{75899AE2-C0D0-4745-B1A6-81BF5D25BBCB}"/>
                    </a:ext>
                  </a:extLst>
                </p:cNvPr>
                <p:cNvPicPr/>
                <p:nvPr/>
              </p:nvPicPr>
              <p:blipFill>
                <a:blip r:embed="rId489"/>
                <a:stretch>
                  <a:fillRect/>
                </a:stretch>
              </p:blipFill>
              <p:spPr>
                <a:xfrm>
                  <a:off x="10669613" y="2620320"/>
                  <a:ext cx="144000" cy="305280"/>
                </a:xfrm>
                <a:prstGeom prst="rect">
                  <a:avLst/>
                </a:prstGeom>
              </p:spPr>
            </p:pic>
          </mc:Fallback>
        </mc:AlternateContent>
        <mc:AlternateContent xmlns:mc="http://schemas.openxmlformats.org/markup-compatibility/2006">
          <mc:Choice xmlns:p14="http://schemas.microsoft.com/office/powerpoint/2010/main" Requires="p14">
            <p:contentPart p14:bwMode="auto" r:id="rId490">
              <p14:nvContentPartPr>
                <p14:cNvPr id="307" name="Freihand 306">
                  <a:extLst>
                    <a:ext uri="{FF2B5EF4-FFF2-40B4-BE49-F238E27FC236}">
                      <a16:creationId xmlns:a16="http://schemas.microsoft.com/office/drawing/2014/main" id="{F41B4377-18F1-458B-8C4C-36F9FD28C0E2}"/>
                    </a:ext>
                  </a:extLst>
                </p14:cNvPr>
                <p14:cNvContentPartPr/>
                <p14:nvPr/>
              </p14:nvContentPartPr>
              <p14:xfrm>
                <a:off x="10834493" y="2529600"/>
                <a:ext cx="150480" cy="181440"/>
              </p14:xfrm>
            </p:contentPart>
          </mc:Choice>
          <mc:Fallback>
            <p:pic>
              <p:nvPicPr>
                <p:cNvPr id="307" name="Freihand 306">
                  <a:extLst>
                    <a:ext uri="{FF2B5EF4-FFF2-40B4-BE49-F238E27FC236}">
                      <a16:creationId xmlns:a16="http://schemas.microsoft.com/office/drawing/2014/main" id="{F41B4377-18F1-458B-8C4C-36F9FD28C0E2}"/>
                    </a:ext>
                  </a:extLst>
                </p:cNvPr>
                <p:cNvPicPr/>
                <p:nvPr/>
              </p:nvPicPr>
              <p:blipFill>
                <a:blip r:embed="rId491"/>
                <a:stretch>
                  <a:fillRect/>
                </a:stretch>
              </p:blipFill>
              <p:spPr>
                <a:xfrm>
                  <a:off x="10830173" y="2525280"/>
                  <a:ext cx="159120" cy="190080"/>
                </a:xfrm>
                <a:prstGeom prst="rect">
                  <a:avLst/>
                </a:prstGeom>
              </p:spPr>
            </p:pic>
          </mc:Fallback>
        </mc:AlternateContent>
        <mc:AlternateContent xmlns:mc="http://schemas.openxmlformats.org/markup-compatibility/2006">
          <mc:Choice xmlns:p14="http://schemas.microsoft.com/office/powerpoint/2010/main" Requires="p14">
            <p:contentPart p14:bwMode="auto" r:id="rId492">
              <p14:nvContentPartPr>
                <p14:cNvPr id="310" name="Freihand 309">
                  <a:extLst>
                    <a:ext uri="{FF2B5EF4-FFF2-40B4-BE49-F238E27FC236}">
                      <a16:creationId xmlns:a16="http://schemas.microsoft.com/office/drawing/2014/main" id="{10D78786-75A7-49FC-B53D-18C62305F31A}"/>
                    </a:ext>
                  </a:extLst>
                </p14:cNvPr>
                <p14:cNvContentPartPr/>
                <p14:nvPr/>
              </p14:nvContentPartPr>
              <p14:xfrm>
                <a:off x="10991813" y="2563440"/>
                <a:ext cx="162000" cy="297000"/>
              </p14:xfrm>
            </p:contentPart>
          </mc:Choice>
          <mc:Fallback>
            <p:pic>
              <p:nvPicPr>
                <p:cNvPr id="310" name="Freihand 309">
                  <a:extLst>
                    <a:ext uri="{FF2B5EF4-FFF2-40B4-BE49-F238E27FC236}">
                      <a16:creationId xmlns:a16="http://schemas.microsoft.com/office/drawing/2014/main" id="{10D78786-75A7-49FC-B53D-18C62305F31A}"/>
                    </a:ext>
                  </a:extLst>
                </p:cNvPr>
                <p:cNvPicPr/>
                <p:nvPr/>
              </p:nvPicPr>
              <p:blipFill>
                <a:blip r:embed="rId493"/>
                <a:stretch>
                  <a:fillRect/>
                </a:stretch>
              </p:blipFill>
              <p:spPr>
                <a:xfrm>
                  <a:off x="10987493" y="2559120"/>
                  <a:ext cx="170640" cy="305640"/>
                </a:xfrm>
                <a:prstGeom prst="rect">
                  <a:avLst/>
                </a:prstGeom>
              </p:spPr>
            </p:pic>
          </mc:Fallback>
        </mc:AlternateContent>
        <mc:AlternateContent xmlns:mc="http://schemas.openxmlformats.org/markup-compatibility/2006">
          <mc:Choice xmlns:p14="http://schemas.microsoft.com/office/powerpoint/2010/main" Requires="p14">
            <p:contentPart p14:bwMode="auto" r:id="rId494">
              <p14:nvContentPartPr>
                <p14:cNvPr id="311" name="Freihand 310">
                  <a:extLst>
                    <a:ext uri="{FF2B5EF4-FFF2-40B4-BE49-F238E27FC236}">
                      <a16:creationId xmlns:a16="http://schemas.microsoft.com/office/drawing/2014/main" id="{ECC53B62-0EA6-47D5-ABAE-B049DFBCA953}"/>
                    </a:ext>
                  </a:extLst>
                </p14:cNvPr>
                <p14:cNvContentPartPr/>
                <p14:nvPr/>
              </p14:nvContentPartPr>
              <p14:xfrm>
                <a:off x="11152013" y="2596920"/>
                <a:ext cx="113760" cy="173880"/>
              </p14:xfrm>
            </p:contentPart>
          </mc:Choice>
          <mc:Fallback>
            <p:pic>
              <p:nvPicPr>
                <p:cNvPr id="311" name="Freihand 310">
                  <a:extLst>
                    <a:ext uri="{FF2B5EF4-FFF2-40B4-BE49-F238E27FC236}">
                      <a16:creationId xmlns:a16="http://schemas.microsoft.com/office/drawing/2014/main" id="{ECC53B62-0EA6-47D5-ABAE-B049DFBCA953}"/>
                    </a:ext>
                  </a:extLst>
                </p:cNvPr>
                <p:cNvPicPr/>
                <p:nvPr/>
              </p:nvPicPr>
              <p:blipFill>
                <a:blip r:embed="rId495"/>
                <a:stretch>
                  <a:fillRect/>
                </a:stretch>
              </p:blipFill>
              <p:spPr>
                <a:xfrm>
                  <a:off x="11147693" y="2592600"/>
                  <a:ext cx="12240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496">
              <p14:nvContentPartPr>
                <p14:cNvPr id="312" name="Freihand 311">
                  <a:extLst>
                    <a:ext uri="{FF2B5EF4-FFF2-40B4-BE49-F238E27FC236}">
                      <a16:creationId xmlns:a16="http://schemas.microsoft.com/office/drawing/2014/main" id="{C07B5A98-4BD4-4886-BA6D-38DCAB7D6AD5}"/>
                    </a:ext>
                  </a:extLst>
                </p14:cNvPr>
                <p14:cNvContentPartPr/>
                <p14:nvPr/>
              </p14:nvContentPartPr>
              <p14:xfrm>
                <a:off x="11121773" y="2595120"/>
                <a:ext cx="142560" cy="185400"/>
              </p14:xfrm>
            </p:contentPart>
          </mc:Choice>
          <mc:Fallback>
            <p:pic>
              <p:nvPicPr>
                <p:cNvPr id="312" name="Freihand 311">
                  <a:extLst>
                    <a:ext uri="{FF2B5EF4-FFF2-40B4-BE49-F238E27FC236}">
                      <a16:creationId xmlns:a16="http://schemas.microsoft.com/office/drawing/2014/main" id="{C07B5A98-4BD4-4886-BA6D-38DCAB7D6AD5}"/>
                    </a:ext>
                  </a:extLst>
                </p:cNvPr>
                <p:cNvPicPr/>
                <p:nvPr/>
              </p:nvPicPr>
              <p:blipFill>
                <a:blip r:embed="rId497"/>
                <a:stretch>
                  <a:fillRect/>
                </a:stretch>
              </p:blipFill>
              <p:spPr>
                <a:xfrm>
                  <a:off x="11117453" y="2590800"/>
                  <a:ext cx="15120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498">
              <p14:nvContentPartPr>
                <p14:cNvPr id="313" name="Freihand 312">
                  <a:extLst>
                    <a:ext uri="{FF2B5EF4-FFF2-40B4-BE49-F238E27FC236}">
                      <a16:creationId xmlns:a16="http://schemas.microsoft.com/office/drawing/2014/main" id="{4B9F3FF1-94CB-413B-B6AF-20A3ECA39AFA}"/>
                    </a:ext>
                  </a:extLst>
                </p14:cNvPr>
                <p14:cNvContentPartPr/>
                <p14:nvPr/>
              </p14:nvContentPartPr>
              <p14:xfrm>
                <a:off x="11164613" y="2721480"/>
                <a:ext cx="132480" cy="17640"/>
              </p14:xfrm>
            </p:contentPart>
          </mc:Choice>
          <mc:Fallback>
            <p:pic>
              <p:nvPicPr>
                <p:cNvPr id="313" name="Freihand 312">
                  <a:extLst>
                    <a:ext uri="{FF2B5EF4-FFF2-40B4-BE49-F238E27FC236}">
                      <a16:creationId xmlns:a16="http://schemas.microsoft.com/office/drawing/2014/main" id="{4B9F3FF1-94CB-413B-B6AF-20A3ECA39AFA}"/>
                    </a:ext>
                  </a:extLst>
                </p:cNvPr>
                <p:cNvPicPr/>
                <p:nvPr/>
              </p:nvPicPr>
              <p:blipFill>
                <a:blip r:embed="rId499"/>
                <a:stretch>
                  <a:fillRect/>
                </a:stretch>
              </p:blipFill>
              <p:spPr>
                <a:xfrm>
                  <a:off x="11160293" y="2717160"/>
                  <a:ext cx="14112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500">
              <p14:nvContentPartPr>
                <p14:cNvPr id="314" name="Freihand 313">
                  <a:extLst>
                    <a:ext uri="{FF2B5EF4-FFF2-40B4-BE49-F238E27FC236}">
                      <a16:creationId xmlns:a16="http://schemas.microsoft.com/office/drawing/2014/main" id="{25833361-5BAA-4F56-9CB1-CB98998095FF}"/>
                    </a:ext>
                  </a:extLst>
                </p14:cNvPr>
                <p14:cNvContentPartPr/>
                <p14:nvPr/>
              </p14:nvContentPartPr>
              <p14:xfrm>
                <a:off x="11299253" y="2619240"/>
                <a:ext cx="117360" cy="164880"/>
              </p14:xfrm>
            </p:contentPart>
          </mc:Choice>
          <mc:Fallback>
            <p:pic>
              <p:nvPicPr>
                <p:cNvPr id="314" name="Freihand 313">
                  <a:extLst>
                    <a:ext uri="{FF2B5EF4-FFF2-40B4-BE49-F238E27FC236}">
                      <a16:creationId xmlns:a16="http://schemas.microsoft.com/office/drawing/2014/main" id="{25833361-5BAA-4F56-9CB1-CB98998095FF}"/>
                    </a:ext>
                  </a:extLst>
                </p:cNvPr>
                <p:cNvPicPr/>
                <p:nvPr/>
              </p:nvPicPr>
              <p:blipFill>
                <a:blip r:embed="rId501"/>
                <a:stretch>
                  <a:fillRect/>
                </a:stretch>
              </p:blipFill>
              <p:spPr>
                <a:xfrm>
                  <a:off x="11294933" y="2614920"/>
                  <a:ext cx="12600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502">
              <p14:nvContentPartPr>
                <p14:cNvPr id="315" name="Freihand 314">
                  <a:extLst>
                    <a:ext uri="{FF2B5EF4-FFF2-40B4-BE49-F238E27FC236}">
                      <a16:creationId xmlns:a16="http://schemas.microsoft.com/office/drawing/2014/main" id="{1A2C6DA9-C4FB-47F7-9625-C2B01254860D}"/>
                    </a:ext>
                  </a:extLst>
                </p14:cNvPr>
                <p14:cNvContentPartPr/>
                <p14:nvPr/>
              </p14:nvContentPartPr>
              <p14:xfrm>
                <a:off x="11428493" y="2537160"/>
                <a:ext cx="82440" cy="293760"/>
              </p14:xfrm>
            </p:contentPart>
          </mc:Choice>
          <mc:Fallback>
            <p:pic>
              <p:nvPicPr>
                <p:cNvPr id="315" name="Freihand 314">
                  <a:extLst>
                    <a:ext uri="{FF2B5EF4-FFF2-40B4-BE49-F238E27FC236}">
                      <a16:creationId xmlns:a16="http://schemas.microsoft.com/office/drawing/2014/main" id="{1A2C6DA9-C4FB-47F7-9625-C2B01254860D}"/>
                    </a:ext>
                  </a:extLst>
                </p:cNvPr>
                <p:cNvPicPr/>
                <p:nvPr/>
              </p:nvPicPr>
              <p:blipFill>
                <a:blip r:embed="rId503"/>
                <a:stretch>
                  <a:fillRect/>
                </a:stretch>
              </p:blipFill>
              <p:spPr>
                <a:xfrm>
                  <a:off x="11424173" y="2532840"/>
                  <a:ext cx="91080" cy="302400"/>
                </a:xfrm>
                <a:prstGeom prst="rect">
                  <a:avLst/>
                </a:prstGeom>
              </p:spPr>
            </p:pic>
          </mc:Fallback>
        </mc:AlternateContent>
        <mc:AlternateContent xmlns:mc="http://schemas.openxmlformats.org/markup-compatibility/2006">
          <mc:Choice xmlns:p14="http://schemas.microsoft.com/office/powerpoint/2010/main" Requires="p14">
            <p:contentPart p14:bwMode="auto" r:id="rId504">
              <p14:nvContentPartPr>
                <p14:cNvPr id="316" name="Freihand 315">
                  <a:extLst>
                    <a:ext uri="{FF2B5EF4-FFF2-40B4-BE49-F238E27FC236}">
                      <a16:creationId xmlns:a16="http://schemas.microsoft.com/office/drawing/2014/main" id="{713F0E65-D43F-401F-A7BC-6DBBAD96AD8F}"/>
                    </a:ext>
                  </a:extLst>
                </p14:cNvPr>
                <p14:cNvContentPartPr/>
                <p14:nvPr/>
              </p14:nvContentPartPr>
              <p14:xfrm>
                <a:off x="9594653" y="3087960"/>
                <a:ext cx="218520" cy="127800"/>
              </p14:xfrm>
            </p:contentPart>
          </mc:Choice>
          <mc:Fallback>
            <p:pic>
              <p:nvPicPr>
                <p:cNvPr id="316" name="Freihand 315">
                  <a:extLst>
                    <a:ext uri="{FF2B5EF4-FFF2-40B4-BE49-F238E27FC236}">
                      <a16:creationId xmlns:a16="http://schemas.microsoft.com/office/drawing/2014/main" id="{713F0E65-D43F-401F-A7BC-6DBBAD96AD8F}"/>
                    </a:ext>
                  </a:extLst>
                </p:cNvPr>
                <p:cNvPicPr/>
                <p:nvPr/>
              </p:nvPicPr>
              <p:blipFill>
                <a:blip r:embed="rId505"/>
                <a:stretch>
                  <a:fillRect/>
                </a:stretch>
              </p:blipFill>
              <p:spPr>
                <a:xfrm>
                  <a:off x="9590333" y="3083640"/>
                  <a:ext cx="22716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506">
              <p14:nvContentPartPr>
                <p14:cNvPr id="317" name="Freihand 316">
                  <a:extLst>
                    <a:ext uri="{FF2B5EF4-FFF2-40B4-BE49-F238E27FC236}">
                      <a16:creationId xmlns:a16="http://schemas.microsoft.com/office/drawing/2014/main" id="{18275C9C-CBC5-4FDB-BC1A-C0A912935C13}"/>
                    </a:ext>
                  </a:extLst>
                </p14:cNvPr>
                <p14:cNvContentPartPr/>
                <p14:nvPr/>
              </p14:nvContentPartPr>
              <p14:xfrm>
                <a:off x="9841973" y="3023880"/>
                <a:ext cx="114120" cy="121680"/>
              </p14:xfrm>
            </p:contentPart>
          </mc:Choice>
          <mc:Fallback>
            <p:pic>
              <p:nvPicPr>
                <p:cNvPr id="317" name="Freihand 316">
                  <a:extLst>
                    <a:ext uri="{FF2B5EF4-FFF2-40B4-BE49-F238E27FC236}">
                      <a16:creationId xmlns:a16="http://schemas.microsoft.com/office/drawing/2014/main" id="{18275C9C-CBC5-4FDB-BC1A-C0A912935C13}"/>
                    </a:ext>
                  </a:extLst>
                </p:cNvPr>
                <p:cNvPicPr/>
                <p:nvPr/>
              </p:nvPicPr>
              <p:blipFill>
                <a:blip r:embed="rId507"/>
                <a:stretch>
                  <a:fillRect/>
                </a:stretch>
              </p:blipFill>
              <p:spPr>
                <a:xfrm>
                  <a:off x="9837653" y="3019560"/>
                  <a:ext cx="12276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508">
              <p14:nvContentPartPr>
                <p14:cNvPr id="318" name="Freihand 317">
                  <a:extLst>
                    <a:ext uri="{FF2B5EF4-FFF2-40B4-BE49-F238E27FC236}">
                      <a16:creationId xmlns:a16="http://schemas.microsoft.com/office/drawing/2014/main" id="{A12C1E8D-C2E0-4F8B-8374-34F9FF145AAE}"/>
                    </a:ext>
                  </a:extLst>
                </p14:cNvPr>
                <p14:cNvContentPartPr/>
                <p14:nvPr/>
              </p14:nvContentPartPr>
              <p14:xfrm>
                <a:off x="10262093" y="3117480"/>
                <a:ext cx="141480" cy="29880"/>
              </p14:xfrm>
            </p:contentPart>
          </mc:Choice>
          <mc:Fallback>
            <p:pic>
              <p:nvPicPr>
                <p:cNvPr id="318" name="Freihand 317">
                  <a:extLst>
                    <a:ext uri="{FF2B5EF4-FFF2-40B4-BE49-F238E27FC236}">
                      <a16:creationId xmlns:a16="http://schemas.microsoft.com/office/drawing/2014/main" id="{A12C1E8D-C2E0-4F8B-8374-34F9FF145AAE}"/>
                    </a:ext>
                  </a:extLst>
                </p:cNvPr>
                <p:cNvPicPr/>
                <p:nvPr/>
              </p:nvPicPr>
              <p:blipFill>
                <a:blip r:embed="rId509"/>
                <a:stretch>
                  <a:fillRect/>
                </a:stretch>
              </p:blipFill>
              <p:spPr>
                <a:xfrm>
                  <a:off x="10257773" y="3113160"/>
                  <a:ext cx="15012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510">
              <p14:nvContentPartPr>
                <p14:cNvPr id="319" name="Freihand 318">
                  <a:extLst>
                    <a:ext uri="{FF2B5EF4-FFF2-40B4-BE49-F238E27FC236}">
                      <a16:creationId xmlns:a16="http://schemas.microsoft.com/office/drawing/2014/main" id="{61D1CFD4-BA84-4D37-A944-FC095B5FDE38}"/>
                    </a:ext>
                  </a:extLst>
                </p14:cNvPr>
                <p14:cNvContentPartPr/>
                <p14:nvPr/>
              </p14:nvContentPartPr>
              <p14:xfrm>
                <a:off x="10387373" y="3063840"/>
                <a:ext cx="88920" cy="128520"/>
              </p14:xfrm>
            </p:contentPart>
          </mc:Choice>
          <mc:Fallback>
            <p:pic>
              <p:nvPicPr>
                <p:cNvPr id="319" name="Freihand 318">
                  <a:extLst>
                    <a:ext uri="{FF2B5EF4-FFF2-40B4-BE49-F238E27FC236}">
                      <a16:creationId xmlns:a16="http://schemas.microsoft.com/office/drawing/2014/main" id="{61D1CFD4-BA84-4D37-A944-FC095B5FDE38}"/>
                    </a:ext>
                  </a:extLst>
                </p:cNvPr>
                <p:cNvPicPr/>
                <p:nvPr/>
              </p:nvPicPr>
              <p:blipFill>
                <a:blip r:embed="rId511"/>
                <a:stretch>
                  <a:fillRect/>
                </a:stretch>
              </p:blipFill>
              <p:spPr>
                <a:xfrm>
                  <a:off x="10383053" y="3059520"/>
                  <a:ext cx="9756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512">
              <p14:nvContentPartPr>
                <p14:cNvPr id="323" name="Freihand 322">
                  <a:extLst>
                    <a:ext uri="{FF2B5EF4-FFF2-40B4-BE49-F238E27FC236}">
                      <a16:creationId xmlns:a16="http://schemas.microsoft.com/office/drawing/2014/main" id="{B0CC5CFB-2E9B-4095-B2F2-C92B75278651}"/>
                    </a:ext>
                  </a:extLst>
                </p14:cNvPr>
                <p14:cNvContentPartPr/>
                <p14:nvPr/>
              </p14:nvContentPartPr>
              <p14:xfrm>
                <a:off x="10609853" y="3011640"/>
                <a:ext cx="181440" cy="89640"/>
              </p14:xfrm>
            </p:contentPart>
          </mc:Choice>
          <mc:Fallback>
            <p:pic>
              <p:nvPicPr>
                <p:cNvPr id="323" name="Freihand 322">
                  <a:extLst>
                    <a:ext uri="{FF2B5EF4-FFF2-40B4-BE49-F238E27FC236}">
                      <a16:creationId xmlns:a16="http://schemas.microsoft.com/office/drawing/2014/main" id="{B0CC5CFB-2E9B-4095-B2F2-C92B75278651}"/>
                    </a:ext>
                  </a:extLst>
                </p:cNvPr>
                <p:cNvPicPr/>
                <p:nvPr/>
              </p:nvPicPr>
              <p:blipFill>
                <a:blip r:embed="rId513"/>
                <a:stretch>
                  <a:fillRect/>
                </a:stretch>
              </p:blipFill>
              <p:spPr>
                <a:xfrm>
                  <a:off x="10605533" y="3007320"/>
                  <a:ext cx="19008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514">
              <p14:nvContentPartPr>
                <p14:cNvPr id="325" name="Freihand 324">
                  <a:extLst>
                    <a:ext uri="{FF2B5EF4-FFF2-40B4-BE49-F238E27FC236}">
                      <a16:creationId xmlns:a16="http://schemas.microsoft.com/office/drawing/2014/main" id="{B0B4C33F-E9C2-409D-B189-0894889603A4}"/>
                    </a:ext>
                  </a:extLst>
                </p14:cNvPr>
                <p14:cNvContentPartPr/>
                <p14:nvPr/>
              </p14:nvContentPartPr>
              <p14:xfrm>
                <a:off x="10825133" y="2932440"/>
                <a:ext cx="116640" cy="109080"/>
              </p14:xfrm>
            </p:contentPart>
          </mc:Choice>
          <mc:Fallback>
            <p:pic>
              <p:nvPicPr>
                <p:cNvPr id="325" name="Freihand 324">
                  <a:extLst>
                    <a:ext uri="{FF2B5EF4-FFF2-40B4-BE49-F238E27FC236}">
                      <a16:creationId xmlns:a16="http://schemas.microsoft.com/office/drawing/2014/main" id="{B0B4C33F-E9C2-409D-B189-0894889603A4}"/>
                    </a:ext>
                  </a:extLst>
                </p:cNvPr>
                <p:cNvPicPr/>
                <p:nvPr/>
              </p:nvPicPr>
              <p:blipFill>
                <a:blip r:embed="rId515"/>
                <a:stretch>
                  <a:fillRect/>
                </a:stretch>
              </p:blipFill>
              <p:spPr>
                <a:xfrm>
                  <a:off x="10820813" y="2928120"/>
                  <a:ext cx="12528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516">
              <p14:nvContentPartPr>
                <p14:cNvPr id="326" name="Freihand 325">
                  <a:extLst>
                    <a:ext uri="{FF2B5EF4-FFF2-40B4-BE49-F238E27FC236}">
                      <a16:creationId xmlns:a16="http://schemas.microsoft.com/office/drawing/2014/main" id="{29001B46-35DF-4D1B-9489-95B5AE1C1D88}"/>
                    </a:ext>
                  </a:extLst>
                </p14:cNvPr>
                <p14:cNvContentPartPr/>
                <p14:nvPr/>
              </p14:nvContentPartPr>
              <p14:xfrm>
                <a:off x="11035733" y="2953680"/>
                <a:ext cx="99000" cy="160200"/>
              </p14:xfrm>
            </p:contentPart>
          </mc:Choice>
          <mc:Fallback>
            <p:pic>
              <p:nvPicPr>
                <p:cNvPr id="326" name="Freihand 325">
                  <a:extLst>
                    <a:ext uri="{FF2B5EF4-FFF2-40B4-BE49-F238E27FC236}">
                      <a16:creationId xmlns:a16="http://schemas.microsoft.com/office/drawing/2014/main" id="{29001B46-35DF-4D1B-9489-95B5AE1C1D88}"/>
                    </a:ext>
                  </a:extLst>
                </p:cNvPr>
                <p:cNvPicPr/>
                <p:nvPr/>
              </p:nvPicPr>
              <p:blipFill>
                <a:blip r:embed="rId517"/>
                <a:stretch>
                  <a:fillRect/>
                </a:stretch>
              </p:blipFill>
              <p:spPr>
                <a:xfrm>
                  <a:off x="11031413" y="2949360"/>
                  <a:ext cx="10764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518">
              <p14:nvContentPartPr>
                <p14:cNvPr id="327" name="Freihand 326">
                  <a:extLst>
                    <a:ext uri="{FF2B5EF4-FFF2-40B4-BE49-F238E27FC236}">
                      <a16:creationId xmlns:a16="http://schemas.microsoft.com/office/drawing/2014/main" id="{37CD9E3A-FCF1-432D-B104-31B70C1CC11C}"/>
                    </a:ext>
                  </a:extLst>
                </p14:cNvPr>
                <p14:cNvContentPartPr/>
                <p14:nvPr/>
              </p14:nvContentPartPr>
              <p14:xfrm>
                <a:off x="11186933" y="2935680"/>
                <a:ext cx="97200" cy="136440"/>
              </p14:xfrm>
            </p:contentPart>
          </mc:Choice>
          <mc:Fallback>
            <p:pic>
              <p:nvPicPr>
                <p:cNvPr id="327" name="Freihand 326">
                  <a:extLst>
                    <a:ext uri="{FF2B5EF4-FFF2-40B4-BE49-F238E27FC236}">
                      <a16:creationId xmlns:a16="http://schemas.microsoft.com/office/drawing/2014/main" id="{37CD9E3A-FCF1-432D-B104-31B70C1CC11C}"/>
                    </a:ext>
                  </a:extLst>
                </p:cNvPr>
                <p:cNvPicPr/>
                <p:nvPr/>
              </p:nvPicPr>
              <p:blipFill>
                <a:blip r:embed="rId519"/>
                <a:stretch>
                  <a:fillRect/>
                </a:stretch>
              </p:blipFill>
              <p:spPr>
                <a:xfrm>
                  <a:off x="11182613" y="2931360"/>
                  <a:ext cx="10584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520">
              <p14:nvContentPartPr>
                <p14:cNvPr id="328" name="Freihand 327">
                  <a:extLst>
                    <a:ext uri="{FF2B5EF4-FFF2-40B4-BE49-F238E27FC236}">
                      <a16:creationId xmlns:a16="http://schemas.microsoft.com/office/drawing/2014/main" id="{2797CC24-48A9-4DD2-8657-27E89C823C92}"/>
                    </a:ext>
                  </a:extLst>
                </p14:cNvPr>
                <p14:cNvContentPartPr/>
                <p14:nvPr/>
              </p14:nvContentPartPr>
              <p14:xfrm>
                <a:off x="11186933" y="3037560"/>
                <a:ext cx="152640" cy="33480"/>
              </p14:xfrm>
            </p:contentPart>
          </mc:Choice>
          <mc:Fallback>
            <p:pic>
              <p:nvPicPr>
                <p:cNvPr id="328" name="Freihand 327">
                  <a:extLst>
                    <a:ext uri="{FF2B5EF4-FFF2-40B4-BE49-F238E27FC236}">
                      <a16:creationId xmlns:a16="http://schemas.microsoft.com/office/drawing/2014/main" id="{2797CC24-48A9-4DD2-8657-27E89C823C92}"/>
                    </a:ext>
                  </a:extLst>
                </p:cNvPr>
                <p:cNvPicPr/>
                <p:nvPr/>
              </p:nvPicPr>
              <p:blipFill>
                <a:blip r:embed="rId521"/>
                <a:stretch>
                  <a:fillRect/>
                </a:stretch>
              </p:blipFill>
              <p:spPr>
                <a:xfrm>
                  <a:off x="11182613" y="3033240"/>
                  <a:ext cx="16128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522">
              <p14:nvContentPartPr>
                <p14:cNvPr id="329" name="Freihand 328">
                  <a:extLst>
                    <a:ext uri="{FF2B5EF4-FFF2-40B4-BE49-F238E27FC236}">
                      <a16:creationId xmlns:a16="http://schemas.microsoft.com/office/drawing/2014/main" id="{AE07B7BD-195B-424E-8C63-B99468AEC6A4}"/>
                    </a:ext>
                  </a:extLst>
                </p14:cNvPr>
                <p14:cNvContentPartPr/>
                <p14:nvPr/>
              </p14:nvContentPartPr>
              <p14:xfrm>
                <a:off x="11345333" y="2945760"/>
                <a:ext cx="133200" cy="165960"/>
              </p14:xfrm>
            </p:contentPart>
          </mc:Choice>
          <mc:Fallback>
            <p:pic>
              <p:nvPicPr>
                <p:cNvPr id="329" name="Freihand 328">
                  <a:extLst>
                    <a:ext uri="{FF2B5EF4-FFF2-40B4-BE49-F238E27FC236}">
                      <a16:creationId xmlns:a16="http://schemas.microsoft.com/office/drawing/2014/main" id="{AE07B7BD-195B-424E-8C63-B99468AEC6A4}"/>
                    </a:ext>
                  </a:extLst>
                </p:cNvPr>
                <p:cNvPicPr/>
                <p:nvPr/>
              </p:nvPicPr>
              <p:blipFill>
                <a:blip r:embed="rId523"/>
                <a:stretch>
                  <a:fillRect/>
                </a:stretch>
              </p:blipFill>
              <p:spPr>
                <a:xfrm>
                  <a:off x="11341013" y="2941440"/>
                  <a:ext cx="14184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524">
              <p14:nvContentPartPr>
                <p14:cNvPr id="330" name="Freihand 329">
                  <a:extLst>
                    <a:ext uri="{FF2B5EF4-FFF2-40B4-BE49-F238E27FC236}">
                      <a16:creationId xmlns:a16="http://schemas.microsoft.com/office/drawing/2014/main" id="{AF5EBC1E-46E5-4DA7-908E-75455683ECAB}"/>
                    </a:ext>
                  </a:extLst>
                </p14:cNvPr>
                <p14:cNvContentPartPr/>
                <p14:nvPr/>
              </p14:nvContentPartPr>
              <p14:xfrm>
                <a:off x="11466653" y="2892480"/>
                <a:ext cx="126000" cy="242280"/>
              </p14:xfrm>
            </p:contentPart>
          </mc:Choice>
          <mc:Fallback>
            <p:pic>
              <p:nvPicPr>
                <p:cNvPr id="330" name="Freihand 329">
                  <a:extLst>
                    <a:ext uri="{FF2B5EF4-FFF2-40B4-BE49-F238E27FC236}">
                      <a16:creationId xmlns:a16="http://schemas.microsoft.com/office/drawing/2014/main" id="{AF5EBC1E-46E5-4DA7-908E-75455683ECAB}"/>
                    </a:ext>
                  </a:extLst>
                </p:cNvPr>
                <p:cNvPicPr/>
                <p:nvPr/>
              </p:nvPicPr>
              <p:blipFill>
                <a:blip r:embed="rId525"/>
                <a:stretch>
                  <a:fillRect/>
                </a:stretch>
              </p:blipFill>
              <p:spPr>
                <a:xfrm>
                  <a:off x="11462333" y="2888160"/>
                  <a:ext cx="13464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526">
              <p14:nvContentPartPr>
                <p14:cNvPr id="331" name="Freihand 330">
                  <a:extLst>
                    <a:ext uri="{FF2B5EF4-FFF2-40B4-BE49-F238E27FC236}">
                      <a16:creationId xmlns:a16="http://schemas.microsoft.com/office/drawing/2014/main" id="{7CA0E310-809F-4730-B9FF-D1BBBB256F4B}"/>
                    </a:ext>
                  </a:extLst>
                </p14:cNvPr>
                <p14:cNvContentPartPr/>
                <p14:nvPr/>
              </p14:nvContentPartPr>
              <p14:xfrm>
                <a:off x="9087773" y="3411240"/>
                <a:ext cx="439920" cy="165960"/>
              </p14:xfrm>
            </p:contentPart>
          </mc:Choice>
          <mc:Fallback>
            <p:pic>
              <p:nvPicPr>
                <p:cNvPr id="331" name="Freihand 330">
                  <a:extLst>
                    <a:ext uri="{FF2B5EF4-FFF2-40B4-BE49-F238E27FC236}">
                      <a16:creationId xmlns:a16="http://schemas.microsoft.com/office/drawing/2014/main" id="{7CA0E310-809F-4730-B9FF-D1BBBB256F4B}"/>
                    </a:ext>
                  </a:extLst>
                </p:cNvPr>
                <p:cNvPicPr/>
                <p:nvPr/>
              </p:nvPicPr>
              <p:blipFill>
                <a:blip r:embed="rId527"/>
                <a:stretch>
                  <a:fillRect/>
                </a:stretch>
              </p:blipFill>
              <p:spPr>
                <a:xfrm>
                  <a:off x="9083453" y="3406920"/>
                  <a:ext cx="44856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528">
              <p14:nvContentPartPr>
                <p14:cNvPr id="332" name="Freihand 331">
                  <a:extLst>
                    <a:ext uri="{FF2B5EF4-FFF2-40B4-BE49-F238E27FC236}">
                      <a16:creationId xmlns:a16="http://schemas.microsoft.com/office/drawing/2014/main" id="{83F25CD8-DDCC-42EB-AB18-2311ABE4654C}"/>
                    </a:ext>
                  </a:extLst>
                </p14:cNvPr>
                <p14:cNvContentPartPr/>
                <p14:nvPr/>
              </p14:nvContentPartPr>
              <p14:xfrm>
                <a:off x="9792293" y="3418080"/>
                <a:ext cx="513000" cy="129960"/>
              </p14:xfrm>
            </p:contentPart>
          </mc:Choice>
          <mc:Fallback>
            <p:pic>
              <p:nvPicPr>
                <p:cNvPr id="332" name="Freihand 331">
                  <a:extLst>
                    <a:ext uri="{FF2B5EF4-FFF2-40B4-BE49-F238E27FC236}">
                      <a16:creationId xmlns:a16="http://schemas.microsoft.com/office/drawing/2014/main" id="{83F25CD8-DDCC-42EB-AB18-2311ABE4654C}"/>
                    </a:ext>
                  </a:extLst>
                </p:cNvPr>
                <p:cNvPicPr/>
                <p:nvPr/>
              </p:nvPicPr>
              <p:blipFill>
                <a:blip r:embed="rId529"/>
                <a:stretch>
                  <a:fillRect/>
                </a:stretch>
              </p:blipFill>
              <p:spPr>
                <a:xfrm>
                  <a:off x="9787973" y="3413760"/>
                  <a:ext cx="52164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530">
              <p14:nvContentPartPr>
                <p14:cNvPr id="334" name="Freihand 333">
                  <a:extLst>
                    <a:ext uri="{FF2B5EF4-FFF2-40B4-BE49-F238E27FC236}">
                      <a16:creationId xmlns:a16="http://schemas.microsoft.com/office/drawing/2014/main" id="{46724A4B-565F-450B-8192-A327A56D2777}"/>
                    </a:ext>
                  </a:extLst>
                </p14:cNvPr>
                <p14:cNvContentPartPr/>
                <p14:nvPr/>
              </p14:nvContentPartPr>
              <p14:xfrm>
                <a:off x="10457933" y="3377040"/>
                <a:ext cx="160200" cy="132480"/>
              </p14:xfrm>
            </p:contentPart>
          </mc:Choice>
          <mc:Fallback>
            <p:pic>
              <p:nvPicPr>
                <p:cNvPr id="334" name="Freihand 333">
                  <a:extLst>
                    <a:ext uri="{FF2B5EF4-FFF2-40B4-BE49-F238E27FC236}">
                      <a16:creationId xmlns:a16="http://schemas.microsoft.com/office/drawing/2014/main" id="{46724A4B-565F-450B-8192-A327A56D2777}"/>
                    </a:ext>
                  </a:extLst>
                </p:cNvPr>
                <p:cNvPicPr/>
                <p:nvPr/>
              </p:nvPicPr>
              <p:blipFill>
                <a:blip r:embed="rId531"/>
                <a:stretch>
                  <a:fillRect/>
                </a:stretch>
              </p:blipFill>
              <p:spPr>
                <a:xfrm>
                  <a:off x="10453613" y="3372720"/>
                  <a:ext cx="16884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532">
              <p14:nvContentPartPr>
                <p14:cNvPr id="335" name="Freihand 334">
                  <a:extLst>
                    <a:ext uri="{FF2B5EF4-FFF2-40B4-BE49-F238E27FC236}">
                      <a16:creationId xmlns:a16="http://schemas.microsoft.com/office/drawing/2014/main" id="{8B9870B2-CADB-4646-BA9D-6EA94C40A05B}"/>
                    </a:ext>
                  </a:extLst>
                </p14:cNvPr>
                <p14:cNvContentPartPr/>
                <p14:nvPr/>
              </p14:nvContentPartPr>
              <p14:xfrm>
                <a:off x="10648733" y="3386400"/>
                <a:ext cx="67320" cy="100440"/>
              </p14:xfrm>
            </p:contentPart>
          </mc:Choice>
          <mc:Fallback>
            <p:pic>
              <p:nvPicPr>
                <p:cNvPr id="335" name="Freihand 334">
                  <a:extLst>
                    <a:ext uri="{FF2B5EF4-FFF2-40B4-BE49-F238E27FC236}">
                      <a16:creationId xmlns:a16="http://schemas.microsoft.com/office/drawing/2014/main" id="{8B9870B2-CADB-4646-BA9D-6EA94C40A05B}"/>
                    </a:ext>
                  </a:extLst>
                </p:cNvPr>
                <p:cNvPicPr/>
                <p:nvPr/>
              </p:nvPicPr>
              <p:blipFill>
                <a:blip r:embed="rId533"/>
                <a:stretch>
                  <a:fillRect/>
                </a:stretch>
              </p:blipFill>
              <p:spPr>
                <a:xfrm>
                  <a:off x="10644413" y="3382080"/>
                  <a:ext cx="7596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534">
              <p14:nvContentPartPr>
                <p14:cNvPr id="336" name="Freihand 335">
                  <a:extLst>
                    <a:ext uri="{FF2B5EF4-FFF2-40B4-BE49-F238E27FC236}">
                      <a16:creationId xmlns:a16="http://schemas.microsoft.com/office/drawing/2014/main" id="{E827B6DE-EB18-4490-8EC2-584E1B48EE4C}"/>
                    </a:ext>
                  </a:extLst>
                </p14:cNvPr>
                <p14:cNvContentPartPr/>
                <p14:nvPr/>
              </p14:nvContentPartPr>
              <p14:xfrm>
                <a:off x="10858253" y="3469920"/>
                <a:ext cx="12240" cy="117000"/>
              </p14:xfrm>
            </p:contentPart>
          </mc:Choice>
          <mc:Fallback>
            <p:pic>
              <p:nvPicPr>
                <p:cNvPr id="336" name="Freihand 335">
                  <a:extLst>
                    <a:ext uri="{FF2B5EF4-FFF2-40B4-BE49-F238E27FC236}">
                      <a16:creationId xmlns:a16="http://schemas.microsoft.com/office/drawing/2014/main" id="{E827B6DE-EB18-4490-8EC2-584E1B48EE4C}"/>
                    </a:ext>
                  </a:extLst>
                </p:cNvPr>
                <p:cNvPicPr/>
                <p:nvPr/>
              </p:nvPicPr>
              <p:blipFill>
                <a:blip r:embed="rId535"/>
                <a:stretch>
                  <a:fillRect/>
                </a:stretch>
              </p:blipFill>
              <p:spPr>
                <a:xfrm>
                  <a:off x="10853933" y="3465600"/>
                  <a:ext cx="2088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536">
              <p14:nvContentPartPr>
                <p14:cNvPr id="337" name="Freihand 336">
                  <a:extLst>
                    <a:ext uri="{FF2B5EF4-FFF2-40B4-BE49-F238E27FC236}">
                      <a16:creationId xmlns:a16="http://schemas.microsoft.com/office/drawing/2014/main" id="{2F218EA4-C99E-4FB1-8105-8F1DC4CF340D}"/>
                    </a:ext>
                  </a:extLst>
                </p14:cNvPr>
                <p14:cNvContentPartPr/>
                <p14:nvPr/>
              </p14:nvContentPartPr>
              <p14:xfrm>
                <a:off x="10976693" y="3307200"/>
                <a:ext cx="167760" cy="157320"/>
              </p14:xfrm>
            </p:contentPart>
          </mc:Choice>
          <mc:Fallback>
            <p:pic>
              <p:nvPicPr>
                <p:cNvPr id="337" name="Freihand 336">
                  <a:extLst>
                    <a:ext uri="{FF2B5EF4-FFF2-40B4-BE49-F238E27FC236}">
                      <a16:creationId xmlns:a16="http://schemas.microsoft.com/office/drawing/2014/main" id="{2F218EA4-C99E-4FB1-8105-8F1DC4CF340D}"/>
                    </a:ext>
                  </a:extLst>
                </p:cNvPr>
                <p:cNvPicPr/>
                <p:nvPr/>
              </p:nvPicPr>
              <p:blipFill>
                <a:blip r:embed="rId537"/>
                <a:stretch>
                  <a:fillRect/>
                </a:stretch>
              </p:blipFill>
              <p:spPr>
                <a:xfrm>
                  <a:off x="10972373" y="3302880"/>
                  <a:ext cx="17640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538">
              <p14:nvContentPartPr>
                <p14:cNvPr id="338" name="Freihand 337">
                  <a:extLst>
                    <a:ext uri="{FF2B5EF4-FFF2-40B4-BE49-F238E27FC236}">
                      <a16:creationId xmlns:a16="http://schemas.microsoft.com/office/drawing/2014/main" id="{FF36D02C-BA70-463B-8169-F825C2A7CFD7}"/>
                    </a:ext>
                  </a:extLst>
                </p14:cNvPr>
                <p14:cNvContentPartPr/>
                <p14:nvPr/>
              </p14:nvContentPartPr>
              <p14:xfrm>
                <a:off x="11185853" y="3344640"/>
                <a:ext cx="93600" cy="90720"/>
              </p14:xfrm>
            </p:contentPart>
          </mc:Choice>
          <mc:Fallback>
            <p:pic>
              <p:nvPicPr>
                <p:cNvPr id="338" name="Freihand 337">
                  <a:extLst>
                    <a:ext uri="{FF2B5EF4-FFF2-40B4-BE49-F238E27FC236}">
                      <a16:creationId xmlns:a16="http://schemas.microsoft.com/office/drawing/2014/main" id="{FF36D02C-BA70-463B-8169-F825C2A7CFD7}"/>
                    </a:ext>
                  </a:extLst>
                </p:cNvPr>
                <p:cNvPicPr/>
                <p:nvPr/>
              </p:nvPicPr>
              <p:blipFill>
                <a:blip r:embed="rId539"/>
                <a:stretch>
                  <a:fillRect/>
                </a:stretch>
              </p:blipFill>
              <p:spPr>
                <a:xfrm>
                  <a:off x="11181533" y="3340320"/>
                  <a:ext cx="10224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540">
              <p14:nvContentPartPr>
                <p14:cNvPr id="339" name="Freihand 338">
                  <a:extLst>
                    <a:ext uri="{FF2B5EF4-FFF2-40B4-BE49-F238E27FC236}">
                      <a16:creationId xmlns:a16="http://schemas.microsoft.com/office/drawing/2014/main" id="{4DE3F48A-0EC9-465A-9213-8E480E8577DA}"/>
                    </a:ext>
                  </a:extLst>
                </p14:cNvPr>
                <p14:cNvContentPartPr/>
                <p14:nvPr/>
              </p14:nvContentPartPr>
              <p14:xfrm>
                <a:off x="11247413" y="3273000"/>
                <a:ext cx="266040" cy="292320"/>
              </p14:xfrm>
            </p:contentPart>
          </mc:Choice>
          <mc:Fallback>
            <p:pic>
              <p:nvPicPr>
                <p:cNvPr id="339" name="Freihand 338">
                  <a:extLst>
                    <a:ext uri="{FF2B5EF4-FFF2-40B4-BE49-F238E27FC236}">
                      <a16:creationId xmlns:a16="http://schemas.microsoft.com/office/drawing/2014/main" id="{4DE3F48A-0EC9-465A-9213-8E480E8577DA}"/>
                    </a:ext>
                  </a:extLst>
                </p:cNvPr>
                <p:cNvPicPr/>
                <p:nvPr/>
              </p:nvPicPr>
              <p:blipFill>
                <a:blip r:embed="rId541"/>
                <a:stretch>
                  <a:fillRect/>
                </a:stretch>
              </p:blipFill>
              <p:spPr>
                <a:xfrm>
                  <a:off x="11243093" y="3268680"/>
                  <a:ext cx="274680" cy="300960"/>
                </a:xfrm>
                <a:prstGeom prst="rect">
                  <a:avLst/>
                </a:prstGeom>
              </p:spPr>
            </p:pic>
          </mc:Fallback>
        </mc:AlternateContent>
        <mc:AlternateContent xmlns:mc="http://schemas.openxmlformats.org/markup-compatibility/2006">
          <mc:Choice xmlns:p14="http://schemas.microsoft.com/office/powerpoint/2010/main" Requires="p14">
            <p:contentPart p14:bwMode="auto" r:id="rId542">
              <p14:nvContentPartPr>
                <p14:cNvPr id="341" name="Freihand 340">
                  <a:extLst>
                    <a:ext uri="{FF2B5EF4-FFF2-40B4-BE49-F238E27FC236}">
                      <a16:creationId xmlns:a16="http://schemas.microsoft.com/office/drawing/2014/main" id="{3F908D31-E4F4-407A-8D4F-829C038B4F6E}"/>
                    </a:ext>
                  </a:extLst>
                </p14:cNvPr>
                <p14:cNvContentPartPr/>
                <p14:nvPr/>
              </p14:nvContentPartPr>
              <p14:xfrm>
                <a:off x="9430853" y="3755400"/>
                <a:ext cx="218160" cy="102240"/>
              </p14:xfrm>
            </p:contentPart>
          </mc:Choice>
          <mc:Fallback>
            <p:pic>
              <p:nvPicPr>
                <p:cNvPr id="341" name="Freihand 340">
                  <a:extLst>
                    <a:ext uri="{FF2B5EF4-FFF2-40B4-BE49-F238E27FC236}">
                      <a16:creationId xmlns:a16="http://schemas.microsoft.com/office/drawing/2014/main" id="{3F908D31-E4F4-407A-8D4F-829C038B4F6E}"/>
                    </a:ext>
                  </a:extLst>
                </p:cNvPr>
                <p:cNvPicPr/>
                <p:nvPr/>
              </p:nvPicPr>
              <p:blipFill>
                <a:blip r:embed="rId543"/>
                <a:stretch>
                  <a:fillRect/>
                </a:stretch>
              </p:blipFill>
              <p:spPr>
                <a:xfrm>
                  <a:off x="9426533" y="3751080"/>
                  <a:ext cx="22680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544">
              <p14:nvContentPartPr>
                <p14:cNvPr id="342" name="Freihand 341">
                  <a:extLst>
                    <a:ext uri="{FF2B5EF4-FFF2-40B4-BE49-F238E27FC236}">
                      <a16:creationId xmlns:a16="http://schemas.microsoft.com/office/drawing/2014/main" id="{89847BE6-8BDD-4237-BF0F-30278085BB70}"/>
                    </a:ext>
                  </a:extLst>
                </p14:cNvPr>
                <p14:cNvContentPartPr/>
                <p14:nvPr/>
              </p14:nvContentPartPr>
              <p14:xfrm>
                <a:off x="9397373" y="3870600"/>
                <a:ext cx="199440" cy="10800"/>
              </p14:xfrm>
            </p:contentPart>
          </mc:Choice>
          <mc:Fallback>
            <p:pic>
              <p:nvPicPr>
                <p:cNvPr id="342" name="Freihand 341">
                  <a:extLst>
                    <a:ext uri="{FF2B5EF4-FFF2-40B4-BE49-F238E27FC236}">
                      <a16:creationId xmlns:a16="http://schemas.microsoft.com/office/drawing/2014/main" id="{89847BE6-8BDD-4237-BF0F-30278085BB70}"/>
                    </a:ext>
                  </a:extLst>
                </p:cNvPr>
                <p:cNvPicPr/>
                <p:nvPr/>
              </p:nvPicPr>
              <p:blipFill>
                <a:blip r:embed="rId545"/>
                <a:stretch>
                  <a:fillRect/>
                </a:stretch>
              </p:blipFill>
              <p:spPr>
                <a:xfrm>
                  <a:off x="9393053" y="3866280"/>
                  <a:ext cx="20808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546">
              <p14:nvContentPartPr>
                <p14:cNvPr id="343" name="Freihand 342">
                  <a:extLst>
                    <a:ext uri="{FF2B5EF4-FFF2-40B4-BE49-F238E27FC236}">
                      <a16:creationId xmlns:a16="http://schemas.microsoft.com/office/drawing/2014/main" id="{2DC9078D-FCE7-47FE-B769-6408A5714A7B}"/>
                    </a:ext>
                  </a:extLst>
                </p14:cNvPr>
                <p14:cNvContentPartPr/>
                <p14:nvPr/>
              </p14:nvContentPartPr>
              <p14:xfrm>
                <a:off x="9453533" y="3920280"/>
                <a:ext cx="123480" cy="153360"/>
              </p14:xfrm>
            </p:contentPart>
          </mc:Choice>
          <mc:Fallback>
            <p:pic>
              <p:nvPicPr>
                <p:cNvPr id="343" name="Freihand 342">
                  <a:extLst>
                    <a:ext uri="{FF2B5EF4-FFF2-40B4-BE49-F238E27FC236}">
                      <a16:creationId xmlns:a16="http://schemas.microsoft.com/office/drawing/2014/main" id="{2DC9078D-FCE7-47FE-B769-6408A5714A7B}"/>
                    </a:ext>
                  </a:extLst>
                </p:cNvPr>
                <p:cNvPicPr/>
                <p:nvPr/>
              </p:nvPicPr>
              <p:blipFill>
                <a:blip r:embed="rId547"/>
                <a:stretch>
                  <a:fillRect/>
                </a:stretch>
              </p:blipFill>
              <p:spPr>
                <a:xfrm>
                  <a:off x="9449213" y="3915960"/>
                  <a:ext cx="13212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548">
              <p14:nvContentPartPr>
                <p14:cNvPr id="344" name="Freihand 343">
                  <a:extLst>
                    <a:ext uri="{FF2B5EF4-FFF2-40B4-BE49-F238E27FC236}">
                      <a16:creationId xmlns:a16="http://schemas.microsoft.com/office/drawing/2014/main" id="{EBBA217C-5AF8-473E-8330-7162AF16F0AE}"/>
                    </a:ext>
                  </a:extLst>
                </p14:cNvPr>
                <p14:cNvContentPartPr/>
                <p14:nvPr/>
              </p14:nvContentPartPr>
              <p14:xfrm>
                <a:off x="9586013" y="3735240"/>
                <a:ext cx="119880" cy="287640"/>
              </p14:xfrm>
            </p:contentPart>
          </mc:Choice>
          <mc:Fallback>
            <p:pic>
              <p:nvPicPr>
                <p:cNvPr id="344" name="Freihand 343">
                  <a:extLst>
                    <a:ext uri="{FF2B5EF4-FFF2-40B4-BE49-F238E27FC236}">
                      <a16:creationId xmlns:a16="http://schemas.microsoft.com/office/drawing/2014/main" id="{EBBA217C-5AF8-473E-8330-7162AF16F0AE}"/>
                    </a:ext>
                  </a:extLst>
                </p:cNvPr>
                <p:cNvPicPr/>
                <p:nvPr/>
              </p:nvPicPr>
              <p:blipFill>
                <a:blip r:embed="rId549"/>
                <a:stretch>
                  <a:fillRect/>
                </a:stretch>
              </p:blipFill>
              <p:spPr>
                <a:xfrm>
                  <a:off x="9581693" y="3730920"/>
                  <a:ext cx="128520" cy="296280"/>
                </a:xfrm>
                <a:prstGeom prst="rect">
                  <a:avLst/>
                </a:prstGeom>
              </p:spPr>
            </p:pic>
          </mc:Fallback>
        </mc:AlternateContent>
        <mc:AlternateContent xmlns:mc="http://schemas.openxmlformats.org/markup-compatibility/2006">
          <mc:Choice xmlns:p14="http://schemas.microsoft.com/office/powerpoint/2010/main" Requires="p14">
            <p:contentPart p14:bwMode="auto" r:id="rId550">
              <p14:nvContentPartPr>
                <p14:cNvPr id="345" name="Freihand 344">
                  <a:extLst>
                    <a:ext uri="{FF2B5EF4-FFF2-40B4-BE49-F238E27FC236}">
                      <a16:creationId xmlns:a16="http://schemas.microsoft.com/office/drawing/2014/main" id="{8C049E7D-0469-45D9-B257-8B71DD08DDD5}"/>
                    </a:ext>
                  </a:extLst>
                </p14:cNvPr>
                <p14:cNvContentPartPr/>
                <p14:nvPr/>
              </p14:nvContentPartPr>
              <p14:xfrm>
                <a:off x="9209453" y="3734520"/>
                <a:ext cx="168120" cy="277200"/>
              </p14:xfrm>
            </p:contentPart>
          </mc:Choice>
          <mc:Fallback>
            <p:pic>
              <p:nvPicPr>
                <p:cNvPr id="345" name="Freihand 344">
                  <a:extLst>
                    <a:ext uri="{FF2B5EF4-FFF2-40B4-BE49-F238E27FC236}">
                      <a16:creationId xmlns:a16="http://schemas.microsoft.com/office/drawing/2014/main" id="{8C049E7D-0469-45D9-B257-8B71DD08DDD5}"/>
                    </a:ext>
                  </a:extLst>
                </p:cNvPr>
                <p:cNvPicPr/>
                <p:nvPr/>
              </p:nvPicPr>
              <p:blipFill>
                <a:blip r:embed="rId551"/>
                <a:stretch>
                  <a:fillRect/>
                </a:stretch>
              </p:blipFill>
              <p:spPr>
                <a:xfrm>
                  <a:off x="9205133" y="3730200"/>
                  <a:ext cx="176760" cy="285840"/>
                </a:xfrm>
                <a:prstGeom prst="rect">
                  <a:avLst/>
                </a:prstGeom>
              </p:spPr>
            </p:pic>
          </mc:Fallback>
        </mc:AlternateContent>
        <mc:AlternateContent xmlns:mc="http://schemas.openxmlformats.org/markup-compatibility/2006">
          <mc:Choice xmlns:p14="http://schemas.microsoft.com/office/powerpoint/2010/main" Requires="p14">
            <p:contentPart p14:bwMode="auto" r:id="rId552">
              <p14:nvContentPartPr>
                <p14:cNvPr id="346" name="Freihand 345">
                  <a:extLst>
                    <a:ext uri="{FF2B5EF4-FFF2-40B4-BE49-F238E27FC236}">
                      <a16:creationId xmlns:a16="http://schemas.microsoft.com/office/drawing/2014/main" id="{D406CC95-6DEF-4E03-808C-06A36350F4AA}"/>
                    </a:ext>
                  </a:extLst>
                </p14:cNvPr>
                <p14:cNvContentPartPr/>
                <p14:nvPr/>
              </p14:nvContentPartPr>
              <p14:xfrm>
                <a:off x="9732533" y="3641280"/>
                <a:ext cx="159480" cy="160560"/>
              </p14:xfrm>
            </p:contentPart>
          </mc:Choice>
          <mc:Fallback>
            <p:pic>
              <p:nvPicPr>
                <p:cNvPr id="346" name="Freihand 345">
                  <a:extLst>
                    <a:ext uri="{FF2B5EF4-FFF2-40B4-BE49-F238E27FC236}">
                      <a16:creationId xmlns:a16="http://schemas.microsoft.com/office/drawing/2014/main" id="{D406CC95-6DEF-4E03-808C-06A36350F4AA}"/>
                    </a:ext>
                  </a:extLst>
                </p:cNvPr>
                <p:cNvPicPr/>
                <p:nvPr/>
              </p:nvPicPr>
              <p:blipFill>
                <a:blip r:embed="rId553"/>
                <a:stretch>
                  <a:fillRect/>
                </a:stretch>
              </p:blipFill>
              <p:spPr>
                <a:xfrm>
                  <a:off x="9728213" y="3636960"/>
                  <a:ext cx="16812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554">
              <p14:nvContentPartPr>
                <p14:cNvPr id="348" name="Freihand 347">
                  <a:extLst>
                    <a:ext uri="{FF2B5EF4-FFF2-40B4-BE49-F238E27FC236}">
                      <a16:creationId xmlns:a16="http://schemas.microsoft.com/office/drawing/2014/main" id="{2CFB0ED6-677B-4CEA-80BD-41CAB8EF1381}"/>
                    </a:ext>
                  </a:extLst>
                </p14:cNvPr>
                <p14:cNvContentPartPr/>
                <p14:nvPr/>
              </p14:nvContentPartPr>
              <p14:xfrm>
                <a:off x="9919013" y="3862680"/>
                <a:ext cx="206280" cy="3600"/>
              </p14:xfrm>
            </p:contentPart>
          </mc:Choice>
          <mc:Fallback>
            <p:pic>
              <p:nvPicPr>
                <p:cNvPr id="348" name="Freihand 347">
                  <a:extLst>
                    <a:ext uri="{FF2B5EF4-FFF2-40B4-BE49-F238E27FC236}">
                      <a16:creationId xmlns:a16="http://schemas.microsoft.com/office/drawing/2014/main" id="{2CFB0ED6-677B-4CEA-80BD-41CAB8EF1381}"/>
                    </a:ext>
                  </a:extLst>
                </p:cNvPr>
                <p:cNvPicPr/>
                <p:nvPr/>
              </p:nvPicPr>
              <p:blipFill>
                <a:blip r:embed="rId555"/>
                <a:stretch>
                  <a:fillRect/>
                </a:stretch>
              </p:blipFill>
              <p:spPr>
                <a:xfrm>
                  <a:off x="9914693" y="3858360"/>
                  <a:ext cx="21492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556">
              <p14:nvContentPartPr>
                <p14:cNvPr id="349" name="Freihand 348">
                  <a:extLst>
                    <a:ext uri="{FF2B5EF4-FFF2-40B4-BE49-F238E27FC236}">
                      <a16:creationId xmlns:a16="http://schemas.microsoft.com/office/drawing/2014/main" id="{16809FD4-86EC-4E63-902A-A6604278251A}"/>
                    </a:ext>
                  </a:extLst>
                </p14:cNvPr>
                <p14:cNvContentPartPr/>
                <p14:nvPr/>
              </p14:nvContentPartPr>
              <p14:xfrm>
                <a:off x="10119173" y="3806880"/>
                <a:ext cx="142560" cy="156600"/>
              </p14:xfrm>
            </p:contentPart>
          </mc:Choice>
          <mc:Fallback>
            <p:pic>
              <p:nvPicPr>
                <p:cNvPr id="349" name="Freihand 348">
                  <a:extLst>
                    <a:ext uri="{FF2B5EF4-FFF2-40B4-BE49-F238E27FC236}">
                      <a16:creationId xmlns:a16="http://schemas.microsoft.com/office/drawing/2014/main" id="{16809FD4-86EC-4E63-902A-A6604278251A}"/>
                    </a:ext>
                  </a:extLst>
                </p:cNvPr>
                <p:cNvPicPr/>
                <p:nvPr/>
              </p:nvPicPr>
              <p:blipFill>
                <a:blip r:embed="rId557"/>
                <a:stretch>
                  <a:fillRect/>
                </a:stretch>
              </p:blipFill>
              <p:spPr>
                <a:xfrm>
                  <a:off x="10114853" y="3802560"/>
                  <a:ext cx="15120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558">
              <p14:nvContentPartPr>
                <p14:cNvPr id="350" name="Freihand 349">
                  <a:extLst>
                    <a:ext uri="{FF2B5EF4-FFF2-40B4-BE49-F238E27FC236}">
                      <a16:creationId xmlns:a16="http://schemas.microsoft.com/office/drawing/2014/main" id="{770A8552-A022-4861-898F-59B30AA5FFC1}"/>
                    </a:ext>
                  </a:extLst>
                </p14:cNvPr>
                <p14:cNvContentPartPr/>
                <p14:nvPr/>
              </p14:nvContentPartPr>
              <p14:xfrm>
                <a:off x="10424453" y="3726600"/>
                <a:ext cx="140400" cy="163440"/>
              </p14:xfrm>
            </p:contentPart>
          </mc:Choice>
          <mc:Fallback>
            <p:pic>
              <p:nvPicPr>
                <p:cNvPr id="350" name="Freihand 349">
                  <a:extLst>
                    <a:ext uri="{FF2B5EF4-FFF2-40B4-BE49-F238E27FC236}">
                      <a16:creationId xmlns:a16="http://schemas.microsoft.com/office/drawing/2014/main" id="{770A8552-A022-4861-898F-59B30AA5FFC1}"/>
                    </a:ext>
                  </a:extLst>
                </p:cNvPr>
                <p:cNvPicPr/>
                <p:nvPr/>
              </p:nvPicPr>
              <p:blipFill>
                <a:blip r:embed="rId559"/>
                <a:stretch>
                  <a:fillRect/>
                </a:stretch>
              </p:blipFill>
              <p:spPr>
                <a:xfrm>
                  <a:off x="10420133" y="3722280"/>
                  <a:ext cx="14904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560">
              <p14:nvContentPartPr>
                <p14:cNvPr id="351" name="Freihand 350">
                  <a:extLst>
                    <a:ext uri="{FF2B5EF4-FFF2-40B4-BE49-F238E27FC236}">
                      <a16:creationId xmlns:a16="http://schemas.microsoft.com/office/drawing/2014/main" id="{BB8945EE-1F53-49EB-8C01-F19338491080}"/>
                    </a:ext>
                  </a:extLst>
                </p14:cNvPr>
                <p14:cNvContentPartPr/>
                <p14:nvPr/>
              </p14:nvContentPartPr>
              <p14:xfrm>
                <a:off x="10492493" y="3839640"/>
                <a:ext cx="104760" cy="41040"/>
              </p14:xfrm>
            </p:contentPart>
          </mc:Choice>
          <mc:Fallback>
            <p:pic>
              <p:nvPicPr>
                <p:cNvPr id="351" name="Freihand 350">
                  <a:extLst>
                    <a:ext uri="{FF2B5EF4-FFF2-40B4-BE49-F238E27FC236}">
                      <a16:creationId xmlns:a16="http://schemas.microsoft.com/office/drawing/2014/main" id="{BB8945EE-1F53-49EB-8C01-F19338491080}"/>
                    </a:ext>
                  </a:extLst>
                </p:cNvPr>
                <p:cNvPicPr/>
                <p:nvPr/>
              </p:nvPicPr>
              <p:blipFill>
                <a:blip r:embed="rId561"/>
                <a:stretch>
                  <a:fillRect/>
                </a:stretch>
              </p:blipFill>
              <p:spPr>
                <a:xfrm>
                  <a:off x="10488173" y="3835320"/>
                  <a:ext cx="11340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562">
              <p14:nvContentPartPr>
                <p14:cNvPr id="352" name="Freihand 351">
                  <a:extLst>
                    <a:ext uri="{FF2B5EF4-FFF2-40B4-BE49-F238E27FC236}">
                      <a16:creationId xmlns:a16="http://schemas.microsoft.com/office/drawing/2014/main" id="{35590CE0-BC9A-4275-BDD0-B0A612E11B37}"/>
                    </a:ext>
                  </a:extLst>
                </p14:cNvPr>
                <p14:cNvContentPartPr/>
                <p14:nvPr/>
              </p14:nvContentPartPr>
              <p14:xfrm>
                <a:off x="10582133" y="3841440"/>
                <a:ext cx="154800" cy="44640"/>
              </p14:xfrm>
            </p:contentPart>
          </mc:Choice>
          <mc:Fallback>
            <p:pic>
              <p:nvPicPr>
                <p:cNvPr id="352" name="Freihand 351">
                  <a:extLst>
                    <a:ext uri="{FF2B5EF4-FFF2-40B4-BE49-F238E27FC236}">
                      <a16:creationId xmlns:a16="http://schemas.microsoft.com/office/drawing/2014/main" id="{35590CE0-BC9A-4275-BDD0-B0A612E11B37}"/>
                    </a:ext>
                  </a:extLst>
                </p:cNvPr>
                <p:cNvPicPr/>
                <p:nvPr/>
              </p:nvPicPr>
              <p:blipFill>
                <a:blip r:embed="rId563"/>
                <a:stretch>
                  <a:fillRect/>
                </a:stretch>
              </p:blipFill>
              <p:spPr>
                <a:xfrm>
                  <a:off x="10577813" y="3837120"/>
                  <a:ext cx="163440" cy="53280"/>
                </a:xfrm>
                <a:prstGeom prst="rect">
                  <a:avLst/>
                </a:prstGeom>
              </p:spPr>
            </p:pic>
          </mc:Fallback>
        </mc:AlternateContent>
        <mc:AlternateContent xmlns:mc="http://schemas.openxmlformats.org/markup-compatibility/2006">
          <mc:Choice xmlns:p14="http://schemas.microsoft.com/office/powerpoint/2010/main" Requires="p14">
            <p:contentPart p14:bwMode="auto" r:id="rId564">
              <p14:nvContentPartPr>
                <p14:cNvPr id="353" name="Freihand 352">
                  <a:extLst>
                    <a:ext uri="{FF2B5EF4-FFF2-40B4-BE49-F238E27FC236}">
                      <a16:creationId xmlns:a16="http://schemas.microsoft.com/office/drawing/2014/main" id="{A8095540-9E2C-4ECA-995E-C95B9ABDD66C}"/>
                    </a:ext>
                  </a:extLst>
                </p14:cNvPr>
                <p14:cNvContentPartPr/>
                <p14:nvPr/>
              </p14:nvContentPartPr>
              <p14:xfrm>
                <a:off x="10761053" y="3811920"/>
                <a:ext cx="94320" cy="89280"/>
              </p14:xfrm>
            </p:contentPart>
          </mc:Choice>
          <mc:Fallback>
            <p:pic>
              <p:nvPicPr>
                <p:cNvPr id="353" name="Freihand 352">
                  <a:extLst>
                    <a:ext uri="{FF2B5EF4-FFF2-40B4-BE49-F238E27FC236}">
                      <a16:creationId xmlns:a16="http://schemas.microsoft.com/office/drawing/2014/main" id="{A8095540-9E2C-4ECA-995E-C95B9ABDD66C}"/>
                    </a:ext>
                  </a:extLst>
                </p:cNvPr>
                <p:cNvPicPr/>
                <p:nvPr/>
              </p:nvPicPr>
              <p:blipFill>
                <a:blip r:embed="rId565"/>
                <a:stretch>
                  <a:fillRect/>
                </a:stretch>
              </p:blipFill>
              <p:spPr>
                <a:xfrm>
                  <a:off x="10756733" y="3807600"/>
                  <a:ext cx="10296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566">
              <p14:nvContentPartPr>
                <p14:cNvPr id="354" name="Freihand 353">
                  <a:extLst>
                    <a:ext uri="{FF2B5EF4-FFF2-40B4-BE49-F238E27FC236}">
                      <a16:creationId xmlns:a16="http://schemas.microsoft.com/office/drawing/2014/main" id="{8573112A-C46B-4577-B817-FBAE6C424B4A}"/>
                    </a:ext>
                  </a:extLst>
                </p14:cNvPr>
                <p14:cNvContentPartPr/>
                <p14:nvPr/>
              </p14:nvContentPartPr>
              <p14:xfrm>
                <a:off x="10862933" y="3719040"/>
                <a:ext cx="364320" cy="167400"/>
              </p14:xfrm>
            </p:contentPart>
          </mc:Choice>
          <mc:Fallback>
            <p:pic>
              <p:nvPicPr>
                <p:cNvPr id="354" name="Freihand 353">
                  <a:extLst>
                    <a:ext uri="{FF2B5EF4-FFF2-40B4-BE49-F238E27FC236}">
                      <a16:creationId xmlns:a16="http://schemas.microsoft.com/office/drawing/2014/main" id="{8573112A-C46B-4577-B817-FBAE6C424B4A}"/>
                    </a:ext>
                  </a:extLst>
                </p:cNvPr>
                <p:cNvPicPr/>
                <p:nvPr/>
              </p:nvPicPr>
              <p:blipFill>
                <a:blip r:embed="rId567"/>
                <a:stretch>
                  <a:fillRect/>
                </a:stretch>
              </p:blipFill>
              <p:spPr>
                <a:xfrm>
                  <a:off x="10858613" y="3714720"/>
                  <a:ext cx="37296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568">
              <p14:nvContentPartPr>
                <p14:cNvPr id="355" name="Freihand 354">
                  <a:extLst>
                    <a:ext uri="{FF2B5EF4-FFF2-40B4-BE49-F238E27FC236}">
                      <a16:creationId xmlns:a16="http://schemas.microsoft.com/office/drawing/2014/main" id="{BAB624B9-2E20-4174-8A15-40FC10BCB994}"/>
                    </a:ext>
                  </a:extLst>
                </p14:cNvPr>
                <p14:cNvContentPartPr/>
                <p14:nvPr/>
              </p14:nvContentPartPr>
              <p14:xfrm>
                <a:off x="11315093" y="3693480"/>
                <a:ext cx="125280" cy="185040"/>
              </p14:xfrm>
            </p:contentPart>
          </mc:Choice>
          <mc:Fallback>
            <p:pic>
              <p:nvPicPr>
                <p:cNvPr id="355" name="Freihand 354">
                  <a:extLst>
                    <a:ext uri="{FF2B5EF4-FFF2-40B4-BE49-F238E27FC236}">
                      <a16:creationId xmlns:a16="http://schemas.microsoft.com/office/drawing/2014/main" id="{BAB624B9-2E20-4174-8A15-40FC10BCB994}"/>
                    </a:ext>
                  </a:extLst>
                </p:cNvPr>
                <p:cNvPicPr/>
                <p:nvPr/>
              </p:nvPicPr>
              <p:blipFill>
                <a:blip r:embed="rId569"/>
                <a:stretch>
                  <a:fillRect/>
                </a:stretch>
              </p:blipFill>
              <p:spPr>
                <a:xfrm>
                  <a:off x="11310773" y="3689160"/>
                  <a:ext cx="13392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570">
              <p14:nvContentPartPr>
                <p14:cNvPr id="356" name="Freihand 355">
                  <a:extLst>
                    <a:ext uri="{FF2B5EF4-FFF2-40B4-BE49-F238E27FC236}">
                      <a16:creationId xmlns:a16="http://schemas.microsoft.com/office/drawing/2014/main" id="{B62AE54A-3C71-4B83-9F7F-9934D60B632F}"/>
                    </a:ext>
                  </a:extLst>
                </p14:cNvPr>
                <p14:cNvContentPartPr/>
                <p14:nvPr/>
              </p14:nvContentPartPr>
              <p14:xfrm>
                <a:off x="11464133" y="3721560"/>
                <a:ext cx="33120" cy="151560"/>
              </p14:xfrm>
            </p:contentPart>
          </mc:Choice>
          <mc:Fallback>
            <p:pic>
              <p:nvPicPr>
                <p:cNvPr id="356" name="Freihand 355">
                  <a:extLst>
                    <a:ext uri="{FF2B5EF4-FFF2-40B4-BE49-F238E27FC236}">
                      <a16:creationId xmlns:a16="http://schemas.microsoft.com/office/drawing/2014/main" id="{B62AE54A-3C71-4B83-9F7F-9934D60B632F}"/>
                    </a:ext>
                  </a:extLst>
                </p:cNvPr>
                <p:cNvPicPr/>
                <p:nvPr/>
              </p:nvPicPr>
              <p:blipFill>
                <a:blip r:embed="rId571"/>
                <a:stretch>
                  <a:fillRect/>
                </a:stretch>
              </p:blipFill>
              <p:spPr>
                <a:xfrm>
                  <a:off x="11459813" y="3717240"/>
                  <a:ext cx="4176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572">
              <p14:nvContentPartPr>
                <p14:cNvPr id="357" name="Freihand 356">
                  <a:extLst>
                    <a:ext uri="{FF2B5EF4-FFF2-40B4-BE49-F238E27FC236}">
                      <a16:creationId xmlns:a16="http://schemas.microsoft.com/office/drawing/2014/main" id="{C91BA87A-0AA7-4906-B200-9C615B93CDCB}"/>
                    </a:ext>
                  </a:extLst>
                </p14:cNvPr>
                <p14:cNvContentPartPr/>
                <p14:nvPr/>
              </p14:nvContentPartPr>
              <p14:xfrm>
                <a:off x="11501573" y="3770160"/>
                <a:ext cx="138600" cy="80640"/>
              </p14:xfrm>
            </p:contentPart>
          </mc:Choice>
          <mc:Fallback>
            <p:pic>
              <p:nvPicPr>
                <p:cNvPr id="357" name="Freihand 356">
                  <a:extLst>
                    <a:ext uri="{FF2B5EF4-FFF2-40B4-BE49-F238E27FC236}">
                      <a16:creationId xmlns:a16="http://schemas.microsoft.com/office/drawing/2014/main" id="{C91BA87A-0AA7-4906-B200-9C615B93CDCB}"/>
                    </a:ext>
                  </a:extLst>
                </p:cNvPr>
                <p:cNvPicPr/>
                <p:nvPr/>
              </p:nvPicPr>
              <p:blipFill>
                <a:blip r:embed="rId573"/>
                <a:stretch>
                  <a:fillRect/>
                </a:stretch>
              </p:blipFill>
              <p:spPr>
                <a:xfrm>
                  <a:off x="11497253" y="3765840"/>
                  <a:ext cx="14724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574">
              <p14:nvContentPartPr>
                <p14:cNvPr id="358" name="Freihand 357">
                  <a:extLst>
                    <a:ext uri="{FF2B5EF4-FFF2-40B4-BE49-F238E27FC236}">
                      <a16:creationId xmlns:a16="http://schemas.microsoft.com/office/drawing/2014/main" id="{E4B649A5-6F10-4949-940E-DAE0C34D7980}"/>
                    </a:ext>
                  </a:extLst>
                </p14:cNvPr>
                <p14:cNvContentPartPr/>
                <p14:nvPr/>
              </p14:nvContentPartPr>
              <p14:xfrm>
                <a:off x="11655653" y="3648120"/>
                <a:ext cx="16200" cy="67320"/>
              </p14:xfrm>
            </p:contentPart>
          </mc:Choice>
          <mc:Fallback>
            <p:pic>
              <p:nvPicPr>
                <p:cNvPr id="358" name="Freihand 357">
                  <a:extLst>
                    <a:ext uri="{FF2B5EF4-FFF2-40B4-BE49-F238E27FC236}">
                      <a16:creationId xmlns:a16="http://schemas.microsoft.com/office/drawing/2014/main" id="{E4B649A5-6F10-4949-940E-DAE0C34D7980}"/>
                    </a:ext>
                  </a:extLst>
                </p:cNvPr>
                <p:cNvPicPr/>
                <p:nvPr/>
              </p:nvPicPr>
              <p:blipFill>
                <a:blip r:embed="rId575"/>
                <a:stretch>
                  <a:fillRect/>
                </a:stretch>
              </p:blipFill>
              <p:spPr>
                <a:xfrm>
                  <a:off x="11651333" y="3643800"/>
                  <a:ext cx="24840" cy="75960"/>
                </a:xfrm>
                <a:prstGeom prst="rect">
                  <a:avLst/>
                </a:prstGeom>
              </p:spPr>
            </p:pic>
          </mc:Fallback>
        </mc:AlternateContent>
        <mc:AlternateContent xmlns:mc="http://schemas.openxmlformats.org/markup-compatibility/2006">
          <mc:Choice xmlns:p14="http://schemas.microsoft.com/office/powerpoint/2010/main" Requires="p14">
            <p:contentPart p14:bwMode="auto" r:id="rId576">
              <p14:nvContentPartPr>
                <p14:cNvPr id="359" name="Freihand 358">
                  <a:extLst>
                    <a:ext uri="{FF2B5EF4-FFF2-40B4-BE49-F238E27FC236}">
                      <a16:creationId xmlns:a16="http://schemas.microsoft.com/office/drawing/2014/main" id="{62FB6CD6-B2D7-42EF-AC95-16DE94CBB630}"/>
                    </a:ext>
                  </a:extLst>
                </p14:cNvPr>
                <p14:cNvContentPartPr/>
                <p14:nvPr/>
              </p14:nvContentPartPr>
              <p14:xfrm>
                <a:off x="11668973" y="3696720"/>
                <a:ext cx="72360" cy="160920"/>
              </p14:xfrm>
            </p:contentPart>
          </mc:Choice>
          <mc:Fallback>
            <p:pic>
              <p:nvPicPr>
                <p:cNvPr id="359" name="Freihand 358">
                  <a:extLst>
                    <a:ext uri="{FF2B5EF4-FFF2-40B4-BE49-F238E27FC236}">
                      <a16:creationId xmlns:a16="http://schemas.microsoft.com/office/drawing/2014/main" id="{62FB6CD6-B2D7-42EF-AC95-16DE94CBB630}"/>
                    </a:ext>
                  </a:extLst>
                </p:cNvPr>
                <p:cNvPicPr/>
                <p:nvPr/>
              </p:nvPicPr>
              <p:blipFill>
                <a:blip r:embed="rId577"/>
                <a:stretch>
                  <a:fillRect/>
                </a:stretch>
              </p:blipFill>
              <p:spPr>
                <a:xfrm>
                  <a:off x="11664653" y="3692400"/>
                  <a:ext cx="8100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578">
              <p14:nvContentPartPr>
                <p14:cNvPr id="360" name="Freihand 359">
                  <a:extLst>
                    <a:ext uri="{FF2B5EF4-FFF2-40B4-BE49-F238E27FC236}">
                      <a16:creationId xmlns:a16="http://schemas.microsoft.com/office/drawing/2014/main" id="{23E8D1FF-C124-428E-9F5E-52A905D48208}"/>
                    </a:ext>
                  </a:extLst>
                </p14:cNvPr>
                <p14:cNvContentPartPr/>
                <p14:nvPr/>
              </p14:nvContentPartPr>
              <p14:xfrm>
                <a:off x="11742773" y="3667560"/>
                <a:ext cx="113040" cy="212400"/>
              </p14:xfrm>
            </p:contentPart>
          </mc:Choice>
          <mc:Fallback>
            <p:pic>
              <p:nvPicPr>
                <p:cNvPr id="360" name="Freihand 359">
                  <a:extLst>
                    <a:ext uri="{FF2B5EF4-FFF2-40B4-BE49-F238E27FC236}">
                      <a16:creationId xmlns:a16="http://schemas.microsoft.com/office/drawing/2014/main" id="{23E8D1FF-C124-428E-9F5E-52A905D48208}"/>
                    </a:ext>
                  </a:extLst>
                </p:cNvPr>
                <p:cNvPicPr/>
                <p:nvPr/>
              </p:nvPicPr>
              <p:blipFill>
                <a:blip r:embed="rId579"/>
                <a:stretch>
                  <a:fillRect/>
                </a:stretch>
              </p:blipFill>
              <p:spPr>
                <a:xfrm>
                  <a:off x="11738453" y="3663240"/>
                  <a:ext cx="12168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580">
              <p14:nvContentPartPr>
                <p14:cNvPr id="362" name="Freihand 361">
                  <a:extLst>
                    <a:ext uri="{FF2B5EF4-FFF2-40B4-BE49-F238E27FC236}">
                      <a16:creationId xmlns:a16="http://schemas.microsoft.com/office/drawing/2014/main" id="{C3E90CE3-A6DB-42AC-8DC1-7D5B754A5151}"/>
                    </a:ext>
                  </a:extLst>
                </p14:cNvPr>
                <p14:cNvContentPartPr/>
                <p14:nvPr/>
              </p14:nvContentPartPr>
              <p14:xfrm>
                <a:off x="3048773" y="3197760"/>
                <a:ext cx="6108840" cy="1003320"/>
              </p14:xfrm>
            </p:contentPart>
          </mc:Choice>
          <mc:Fallback>
            <p:pic>
              <p:nvPicPr>
                <p:cNvPr id="362" name="Freihand 361">
                  <a:extLst>
                    <a:ext uri="{FF2B5EF4-FFF2-40B4-BE49-F238E27FC236}">
                      <a16:creationId xmlns:a16="http://schemas.microsoft.com/office/drawing/2014/main" id="{C3E90CE3-A6DB-42AC-8DC1-7D5B754A5151}"/>
                    </a:ext>
                  </a:extLst>
                </p:cNvPr>
                <p:cNvPicPr/>
                <p:nvPr/>
              </p:nvPicPr>
              <p:blipFill>
                <a:blip r:embed="rId581"/>
                <a:stretch>
                  <a:fillRect/>
                </a:stretch>
              </p:blipFill>
              <p:spPr>
                <a:xfrm>
                  <a:off x="3044453" y="3193440"/>
                  <a:ext cx="6117480" cy="1011960"/>
                </a:xfrm>
                <a:prstGeom prst="rect">
                  <a:avLst/>
                </a:prstGeom>
              </p:spPr>
            </p:pic>
          </mc:Fallback>
        </mc:AlternateContent>
        <mc:AlternateContent xmlns:mc="http://schemas.openxmlformats.org/markup-compatibility/2006">
          <mc:Choice xmlns:p14="http://schemas.microsoft.com/office/powerpoint/2010/main" Requires="p14">
            <p:contentPart p14:bwMode="auto" r:id="rId582">
              <p14:nvContentPartPr>
                <p14:cNvPr id="363" name="Freihand 362">
                  <a:extLst>
                    <a:ext uri="{FF2B5EF4-FFF2-40B4-BE49-F238E27FC236}">
                      <a16:creationId xmlns:a16="http://schemas.microsoft.com/office/drawing/2014/main" id="{739816CD-875F-4806-89CB-0E6DDBFE50AA}"/>
                    </a:ext>
                  </a:extLst>
                </p14:cNvPr>
                <p14:cNvContentPartPr/>
                <p14:nvPr/>
              </p14:nvContentPartPr>
              <p14:xfrm>
                <a:off x="2851133" y="3197400"/>
                <a:ext cx="312120" cy="369000"/>
              </p14:xfrm>
            </p:contentPart>
          </mc:Choice>
          <mc:Fallback>
            <p:pic>
              <p:nvPicPr>
                <p:cNvPr id="363" name="Freihand 362">
                  <a:extLst>
                    <a:ext uri="{FF2B5EF4-FFF2-40B4-BE49-F238E27FC236}">
                      <a16:creationId xmlns:a16="http://schemas.microsoft.com/office/drawing/2014/main" id="{739816CD-875F-4806-89CB-0E6DDBFE50AA}"/>
                    </a:ext>
                  </a:extLst>
                </p:cNvPr>
                <p:cNvPicPr/>
                <p:nvPr/>
              </p:nvPicPr>
              <p:blipFill>
                <a:blip r:embed="rId583"/>
                <a:stretch>
                  <a:fillRect/>
                </a:stretch>
              </p:blipFill>
              <p:spPr>
                <a:xfrm>
                  <a:off x="2846813" y="3193080"/>
                  <a:ext cx="320760" cy="377640"/>
                </a:xfrm>
                <a:prstGeom prst="rect">
                  <a:avLst/>
                </a:prstGeom>
              </p:spPr>
            </p:pic>
          </mc:Fallback>
        </mc:AlternateContent>
      </p:grpSp>
      <p:grpSp>
        <p:nvGrpSpPr>
          <p:cNvPr id="370" name="Gruppieren 369">
            <a:extLst>
              <a:ext uri="{FF2B5EF4-FFF2-40B4-BE49-F238E27FC236}">
                <a16:creationId xmlns:a16="http://schemas.microsoft.com/office/drawing/2014/main" id="{EE6B86F7-7363-4E52-B15A-3C7F2926044D}"/>
              </a:ext>
            </a:extLst>
          </p:cNvPr>
          <p:cNvGrpSpPr/>
          <p:nvPr/>
        </p:nvGrpSpPr>
        <p:grpSpPr>
          <a:xfrm>
            <a:off x="8304413" y="90240"/>
            <a:ext cx="661680" cy="273960"/>
            <a:chOff x="8304413" y="90240"/>
            <a:chExt cx="661680" cy="273960"/>
          </a:xfrm>
        </p:grpSpPr>
        <mc:AlternateContent xmlns:mc="http://schemas.openxmlformats.org/markup-compatibility/2006">
          <mc:Choice xmlns:p14="http://schemas.microsoft.com/office/powerpoint/2010/main" Requires="p14">
            <p:contentPart p14:bwMode="auto" r:id="rId584">
              <p14:nvContentPartPr>
                <p14:cNvPr id="365" name="Freihand 364">
                  <a:extLst>
                    <a:ext uri="{FF2B5EF4-FFF2-40B4-BE49-F238E27FC236}">
                      <a16:creationId xmlns:a16="http://schemas.microsoft.com/office/drawing/2014/main" id="{1E8A447C-89F7-4A4C-B12C-418B93276092}"/>
                    </a:ext>
                  </a:extLst>
                </p14:cNvPr>
                <p14:cNvContentPartPr/>
                <p14:nvPr/>
              </p14:nvContentPartPr>
              <p14:xfrm>
                <a:off x="8367413" y="141360"/>
                <a:ext cx="14400" cy="214560"/>
              </p14:xfrm>
            </p:contentPart>
          </mc:Choice>
          <mc:Fallback>
            <p:pic>
              <p:nvPicPr>
                <p:cNvPr id="365" name="Freihand 364">
                  <a:extLst>
                    <a:ext uri="{FF2B5EF4-FFF2-40B4-BE49-F238E27FC236}">
                      <a16:creationId xmlns:a16="http://schemas.microsoft.com/office/drawing/2014/main" id="{1E8A447C-89F7-4A4C-B12C-418B93276092}"/>
                    </a:ext>
                  </a:extLst>
                </p:cNvPr>
                <p:cNvPicPr/>
                <p:nvPr/>
              </p:nvPicPr>
              <p:blipFill>
                <a:blip r:embed="rId585"/>
                <a:stretch>
                  <a:fillRect/>
                </a:stretch>
              </p:blipFill>
              <p:spPr>
                <a:xfrm>
                  <a:off x="8363093" y="137040"/>
                  <a:ext cx="23040" cy="223200"/>
                </a:xfrm>
                <a:prstGeom prst="rect">
                  <a:avLst/>
                </a:prstGeom>
              </p:spPr>
            </p:pic>
          </mc:Fallback>
        </mc:AlternateContent>
        <mc:AlternateContent xmlns:mc="http://schemas.openxmlformats.org/markup-compatibility/2006">
          <mc:Choice xmlns:p14="http://schemas.microsoft.com/office/powerpoint/2010/main" Requires="p14">
            <p:contentPart p14:bwMode="auto" r:id="rId586">
              <p14:nvContentPartPr>
                <p14:cNvPr id="366" name="Freihand 365">
                  <a:extLst>
                    <a:ext uri="{FF2B5EF4-FFF2-40B4-BE49-F238E27FC236}">
                      <a16:creationId xmlns:a16="http://schemas.microsoft.com/office/drawing/2014/main" id="{49E4BA40-FF06-4321-BCC9-CB60237F7B23}"/>
                    </a:ext>
                  </a:extLst>
                </p14:cNvPr>
                <p14:cNvContentPartPr/>
                <p14:nvPr/>
              </p14:nvContentPartPr>
              <p14:xfrm>
                <a:off x="8304413" y="219480"/>
                <a:ext cx="181440" cy="25920"/>
              </p14:xfrm>
            </p:contentPart>
          </mc:Choice>
          <mc:Fallback>
            <p:pic>
              <p:nvPicPr>
                <p:cNvPr id="366" name="Freihand 365">
                  <a:extLst>
                    <a:ext uri="{FF2B5EF4-FFF2-40B4-BE49-F238E27FC236}">
                      <a16:creationId xmlns:a16="http://schemas.microsoft.com/office/drawing/2014/main" id="{49E4BA40-FF06-4321-BCC9-CB60237F7B23}"/>
                    </a:ext>
                  </a:extLst>
                </p:cNvPr>
                <p:cNvPicPr/>
                <p:nvPr/>
              </p:nvPicPr>
              <p:blipFill>
                <a:blip r:embed="rId587"/>
                <a:stretch>
                  <a:fillRect/>
                </a:stretch>
              </p:blipFill>
              <p:spPr>
                <a:xfrm>
                  <a:off x="8300093" y="215160"/>
                  <a:ext cx="19008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588">
              <p14:nvContentPartPr>
                <p14:cNvPr id="367" name="Freihand 366">
                  <a:extLst>
                    <a:ext uri="{FF2B5EF4-FFF2-40B4-BE49-F238E27FC236}">
                      <a16:creationId xmlns:a16="http://schemas.microsoft.com/office/drawing/2014/main" id="{C9468B19-1F47-4F87-962A-0638C17482D7}"/>
                    </a:ext>
                  </a:extLst>
                </p14:cNvPr>
                <p14:cNvContentPartPr/>
                <p14:nvPr/>
              </p14:nvContentPartPr>
              <p14:xfrm>
                <a:off x="8541293" y="96000"/>
                <a:ext cx="145800" cy="221040"/>
              </p14:xfrm>
            </p:contentPart>
          </mc:Choice>
          <mc:Fallback>
            <p:pic>
              <p:nvPicPr>
                <p:cNvPr id="367" name="Freihand 366">
                  <a:extLst>
                    <a:ext uri="{FF2B5EF4-FFF2-40B4-BE49-F238E27FC236}">
                      <a16:creationId xmlns:a16="http://schemas.microsoft.com/office/drawing/2014/main" id="{C9468B19-1F47-4F87-962A-0638C17482D7}"/>
                    </a:ext>
                  </a:extLst>
                </p:cNvPr>
                <p:cNvPicPr/>
                <p:nvPr/>
              </p:nvPicPr>
              <p:blipFill>
                <a:blip r:embed="rId589"/>
                <a:stretch>
                  <a:fillRect/>
                </a:stretch>
              </p:blipFill>
              <p:spPr>
                <a:xfrm>
                  <a:off x="8536973" y="91680"/>
                  <a:ext cx="154440" cy="229680"/>
                </a:xfrm>
                <a:prstGeom prst="rect">
                  <a:avLst/>
                </a:prstGeom>
              </p:spPr>
            </p:pic>
          </mc:Fallback>
        </mc:AlternateContent>
        <mc:AlternateContent xmlns:mc="http://schemas.openxmlformats.org/markup-compatibility/2006">
          <mc:Choice xmlns:p14="http://schemas.microsoft.com/office/powerpoint/2010/main" Requires="p14">
            <p:contentPart p14:bwMode="auto" r:id="rId590">
              <p14:nvContentPartPr>
                <p14:cNvPr id="368" name="Freihand 367">
                  <a:extLst>
                    <a:ext uri="{FF2B5EF4-FFF2-40B4-BE49-F238E27FC236}">
                      <a16:creationId xmlns:a16="http://schemas.microsoft.com/office/drawing/2014/main" id="{59DA65D9-2E54-441A-8BA8-DDBA1C4656CA}"/>
                    </a:ext>
                  </a:extLst>
                </p14:cNvPr>
                <p14:cNvContentPartPr/>
                <p14:nvPr/>
              </p14:nvContentPartPr>
              <p14:xfrm>
                <a:off x="8563613" y="228120"/>
                <a:ext cx="178920" cy="74160"/>
              </p14:xfrm>
            </p:contentPart>
          </mc:Choice>
          <mc:Fallback>
            <p:pic>
              <p:nvPicPr>
                <p:cNvPr id="368" name="Freihand 367">
                  <a:extLst>
                    <a:ext uri="{FF2B5EF4-FFF2-40B4-BE49-F238E27FC236}">
                      <a16:creationId xmlns:a16="http://schemas.microsoft.com/office/drawing/2014/main" id="{59DA65D9-2E54-441A-8BA8-DDBA1C4656CA}"/>
                    </a:ext>
                  </a:extLst>
                </p:cNvPr>
                <p:cNvPicPr/>
                <p:nvPr/>
              </p:nvPicPr>
              <p:blipFill>
                <a:blip r:embed="rId591"/>
                <a:stretch>
                  <a:fillRect/>
                </a:stretch>
              </p:blipFill>
              <p:spPr>
                <a:xfrm>
                  <a:off x="8559293" y="223800"/>
                  <a:ext cx="18756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369" name="Freihand 368">
                  <a:extLst>
                    <a:ext uri="{FF2B5EF4-FFF2-40B4-BE49-F238E27FC236}">
                      <a16:creationId xmlns:a16="http://schemas.microsoft.com/office/drawing/2014/main" id="{E1063761-92D3-4E12-AC4F-96C0B4EAF912}"/>
                    </a:ext>
                  </a:extLst>
                </p14:cNvPr>
                <p14:cNvContentPartPr/>
                <p14:nvPr/>
              </p14:nvContentPartPr>
              <p14:xfrm>
                <a:off x="8783573" y="90240"/>
                <a:ext cx="182520" cy="273960"/>
              </p14:xfrm>
            </p:contentPart>
          </mc:Choice>
          <mc:Fallback>
            <p:pic>
              <p:nvPicPr>
                <p:cNvPr id="369" name="Freihand 368">
                  <a:extLst>
                    <a:ext uri="{FF2B5EF4-FFF2-40B4-BE49-F238E27FC236}">
                      <a16:creationId xmlns:a16="http://schemas.microsoft.com/office/drawing/2014/main" id="{E1063761-92D3-4E12-AC4F-96C0B4EAF912}"/>
                    </a:ext>
                  </a:extLst>
                </p:cNvPr>
                <p:cNvPicPr/>
                <p:nvPr/>
              </p:nvPicPr>
              <p:blipFill>
                <a:blip r:embed="rId593"/>
                <a:stretch>
                  <a:fillRect/>
                </a:stretch>
              </p:blipFill>
              <p:spPr>
                <a:xfrm>
                  <a:off x="8779253" y="85920"/>
                  <a:ext cx="191160" cy="282600"/>
                </a:xfrm>
                <a:prstGeom prst="rect">
                  <a:avLst/>
                </a:prstGeom>
              </p:spPr>
            </p:pic>
          </mc:Fallback>
        </mc:AlternateContent>
      </p:grpSp>
    </p:spTree>
    <p:extLst>
      <p:ext uri="{BB962C8B-B14F-4D97-AF65-F5344CB8AC3E}">
        <p14:creationId xmlns:p14="http://schemas.microsoft.com/office/powerpoint/2010/main" val="5103645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1341" y="0"/>
            <a:ext cx="7598011" cy="744941"/>
          </a:xfrm>
          <a:prstGeom prst="rect">
            <a:avLst/>
          </a:prstGeom>
          <a:noFill/>
          <a:ln>
            <a:noFill/>
          </a:ln>
        </p:spPr>
        <p:txBody>
          <a:bodyPr lIns="81646" tIns="40823" rIns="81646" bIns="40823" anchor="ctr" anchorCtr="1"/>
          <a:lstStyle/>
          <a:p>
            <a:r>
              <a:rPr lang="en-US" sz="2903" b="1" dirty="0" err="1">
                <a:solidFill>
                  <a:sysClr val="windowText" lastClr="000000"/>
                </a:solidFill>
              </a:rPr>
              <a:t>Verzinsung</a:t>
            </a:r>
            <a:r>
              <a:rPr lang="en-US" sz="2903" b="1" dirty="0">
                <a:solidFill>
                  <a:sysClr val="windowText" lastClr="000000"/>
                </a:solidFill>
              </a:rPr>
              <a:t> 10j </a:t>
            </a:r>
            <a:r>
              <a:rPr lang="en-US" sz="2903" b="1" dirty="0" err="1">
                <a:solidFill>
                  <a:sysClr val="windowText" lastClr="000000"/>
                </a:solidFill>
              </a:rPr>
              <a:t>Staatsanleihen</a:t>
            </a:r>
            <a:r>
              <a:rPr lang="en-US" sz="2903" b="1" dirty="0">
                <a:solidFill>
                  <a:sysClr val="windowText" lastClr="000000"/>
                </a:solidFill>
              </a:rPr>
              <a:t> </a:t>
            </a:r>
            <a:r>
              <a:rPr lang="en-US" sz="2903" b="1" dirty="0" err="1">
                <a:solidFill>
                  <a:sysClr val="windowText" lastClr="000000"/>
                </a:solidFill>
              </a:rPr>
              <a:t>Euroraum</a:t>
            </a:r>
            <a:endParaRPr lang="en-US" sz="2903" dirty="0">
              <a:solidFill>
                <a:sysClr val="windowText" lastClr="000000"/>
              </a:solidFill>
            </a:endParaRPr>
          </a:p>
        </p:txBody>
      </p:sp>
      <p:sp>
        <p:nvSpPr>
          <p:cNvPr id="7" name="Textfeld 6"/>
          <p:cNvSpPr txBox="1"/>
          <p:nvPr/>
        </p:nvSpPr>
        <p:spPr>
          <a:xfrm>
            <a:off x="196731" y="5561168"/>
            <a:ext cx="1037450" cy="428664"/>
          </a:xfrm>
          <a:prstGeom prst="rect">
            <a:avLst/>
          </a:prstGeom>
          <a:noFill/>
        </p:spPr>
        <p:txBody>
          <a:bodyPr wrap="square" rtlCol="0">
            <a:noAutofit/>
          </a:bodyPr>
          <a:lstStyle/>
          <a:p>
            <a:r>
              <a:rPr lang="en-GB" altLang="de-DE" sz="1089" dirty="0">
                <a:ea typeface="ＭＳ Ｐゴシック" pitchFamily="34" charset="-128"/>
              </a:rPr>
              <a:t>Source: ECB</a:t>
            </a:r>
          </a:p>
        </p:txBody>
      </p:sp>
      <p:sp>
        <p:nvSpPr>
          <p:cNvPr id="23" name="Rechteck 22">
            <a:extLst>
              <a:ext uri="{FF2B5EF4-FFF2-40B4-BE49-F238E27FC236}">
                <a16:creationId xmlns:a16="http://schemas.microsoft.com/office/drawing/2014/main" id="{142FDF43-954E-44FC-A256-51966DA95C2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3D12BF3F-7ED2-0DC3-39B6-5F6D6AB31AEB}"/>
              </a:ext>
            </a:extLst>
          </p:cNvPr>
          <p:cNvPicPr>
            <a:picLocks noChangeAspect="1"/>
          </p:cNvPicPr>
          <p:nvPr/>
        </p:nvPicPr>
        <p:blipFill>
          <a:blip r:embed="rId3"/>
          <a:stretch>
            <a:fillRect/>
          </a:stretch>
        </p:blipFill>
        <p:spPr>
          <a:xfrm>
            <a:off x="289667" y="671263"/>
            <a:ext cx="8252168" cy="4812665"/>
          </a:xfrm>
          <a:prstGeom prst="rect">
            <a:avLst/>
          </a:prstGeom>
        </p:spPr>
      </p:pic>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BA1FF010-7DBB-47B5-A43A-0F4B4E1C8B2D}"/>
                  </a:ext>
                </a:extLst>
              </p14:cNvPr>
              <p14:cNvContentPartPr/>
              <p14:nvPr/>
            </p14:nvContentPartPr>
            <p14:xfrm>
              <a:off x="685733" y="501907"/>
              <a:ext cx="6731640" cy="196560"/>
            </p14:xfrm>
          </p:contentPart>
        </mc:Choice>
        <mc:Fallback xmlns="">
          <p:pic>
            <p:nvPicPr>
              <p:cNvPr id="2" name="Freihand 1">
                <a:extLst>
                  <a:ext uri="{FF2B5EF4-FFF2-40B4-BE49-F238E27FC236}">
                    <a16:creationId xmlns:a16="http://schemas.microsoft.com/office/drawing/2014/main" id="{BA1FF010-7DBB-47B5-A43A-0F4B4E1C8B2D}"/>
                  </a:ext>
                </a:extLst>
              </p:cNvPr>
              <p:cNvPicPr/>
              <p:nvPr/>
            </p:nvPicPr>
            <p:blipFill>
              <a:blip r:embed="rId5"/>
              <a:stretch>
                <a:fillRect/>
              </a:stretch>
            </p:blipFill>
            <p:spPr>
              <a:xfrm>
                <a:off x="681413" y="497587"/>
                <a:ext cx="674028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F98422F8-2CB9-4AF3-B276-A11E234E4B4A}"/>
                  </a:ext>
                </a:extLst>
              </p14:cNvPr>
              <p14:cNvContentPartPr/>
              <p14:nvPr/>
            </p14:nvContentPartPr>
            <p14:xfrm>
              <a:off x="2431013" y="-79853"/>
              <a:ext cx="663120" cy="935640"/>
            </p14:xfrm>
          </p:contentPart>
        </mc:Choice>
        <mc:Fallback xmlns="">
          <p:pic>
            <p:nvPicPr>
              <p:cNvPr id="4" name="Freihand 3">
                <a:extLst>
                  <a:ext uri="{FF2B5EF4-FFF2-40B4-BE49-F238E27FC236}">
                    <a16:creationId xmlns:a16="http://schemas.microsoft.com/office/drawing/2014/main" id="{F98422F8-2CB9-4AF3-B276-A11E234E4B4A}"/>
                  </a:ext>
                </a:extLst>
              </p:cNvPr>
              <p:cNvPicPr/>
              <p:nvPr/>
            </p:nvPicPr>
            <p:blipFill>
              <a:blip r:embed="rId7"/>
              <a:stretch>
                <a:fillRect/>
              </a:stretch>
            </p:blipFill>
            <p:spPr>
              <a:xfrm>
                <a:off x="2426693" y="-84173"/>
                <a:ext cx="671760" cy="9442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4AF2D490-0B92-44B0-8618-D424CECA19E6}"/>
                  </a:ext>
                </a:extLst>
              </p14:cNvPr>
              <p14:cNvContentPartPr/>
              <p14:nvPr/>
            </p14:nvContentPartPr>
            <p14:xfrm>
              <a:off x="850973" y="1992120"/>
              <a:ext cx="1085040" cy="2764080"/>
            </p14:xfrm>
          </p:contentPart>
        </mc:Choice>
        <mc:Fallback xmlns="">
          <p:pic>
            <p:nvPicPr>
              <p:cNvPr id="5" name="Freihand 4">
                <a:extLst>
                  <a:ext uri="{FF2B5EF4-FFF2-40B4-BE49-F238E27FC236}">
                    <a16:creationId xmlns:a16="http://schemas.microsoft.com/office/drawing/2014/main" id="{4AF2D490-0B92-44B0-8618-D424CECA19E6}"/>
                  </a:ext>
                </a:extLst>
              </p:cNvPr>
              <p:cNvPicPr/>
              <p:nvPr/>
            </p:nvPicPr>
            <p:blipFill>
              <a:blip r:embed="rId9"/>
              <a:stretch>
                <a:fillRect/>
              </a:stretch>
            </p:blipFill>
            <p:spPr>
              <a:xfrm>
                <a:off x="846653" y="1987800"/>
                <a:ext cx="1093680" cy="27727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Freihand 7">
                <a:extLst>
                  <a:ext uri="{FF2B5EF4-FFF2-40B4-BE49-F238E27FC236}">
                    <a16:creationId xmlns:a16="http://schemas.microsoft.com/office/drawing/2014/main" id="{411C2F93-E01E-410F-97EA-CAAAE540F288}"/>
                  </a:ext>
                </a:extLst>
              </p14:cNvPr>
              <p14:cNvContentPartPr/>
              <p14:nvPr/>
            </p14:nvContentPartPr>
            <p14:xfrm>
              <a:off x="1722893" y="1794120"/>
              <a:ext cx="182160" cy="247680"/>
            </p14:xfrm>
          </p:contentPart>
        </mc:Choice>
        <mc:Fallback xmlns="">
          <p:pic>
            <p:nvPicPr>
              <p:cNvPr id="8" name="Freihand 7">
                <a:extLst>
                  <a:ext uri="{FF2B5EF4-FFF2-40B4-BE49-F238E27FC236}">
                    <a16:creationId xmlns:a16="http://schemas.microsoft.com/office/drawing/2014/main" id="{411C2F93-E01E-410F-97EA-CAAAE540F288}"/>
                  </a:ext>
                </a:extLst>
              </p:cNvPr>
              <p:cNvPicPr/>
              <p:nvPr/>
            </p:nvPicPr>
            <p:blipFill>
              <a:blip r:embed="rId11"/>
              <a:stretch>
                <a:fillRect/>
              </a:stretch>
            </p:blipFill>
            <p:spPr>
              <a:xfrm>
                <a:off x="1718573" y="1789800"/>
                <a:ext cx="1908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 name="Freihand 8">
                <a:extLst>
                  <a:ext uri="{FF2B5EF4-FFF2-40B4-BE49-F238E27FC236}">
                    <a16:creationId xmlns:a16="http://schemas.microsoft.com/office/drawing/2014/main" id="{DF4FE6AD-9B3C-4F60-82C6-43E58626951E}"/>
                  </a:ext>
                </a:extLst>
              </p14:cNvPr>
              <p14:cNvContentPartPr/>
              <p14:nvPr/>
            </p14:nvContentPartPr>
            <p14:xfrm>
              <a:off x="1937093" y="1537800"/>
              <a:ext cx="158760" cy="223200"/>
            </p14:xfrm>
          </p:contentPart>
        </mc:Choice>
        <mc:Fallback xmlns="">
          <p:pic>
            <p:nvPicPr>
              <p:cNvPr id="9" name="Freihand 8">
                <a:extLst>
                  <a:ext uri="{FF2B5EF4-FFF2-40B4-BE49-F238E27FC236}">
                    <a16:creationId xmlns:a16="http://schemas.microsoft.com/office/drawing/2014/main" id="{DF4FE6AD-9B3C-4F60-82C6-43E58626951E}"/>
                  </a:ext>
                </a:extLst>
              </p:cNvPr>
              <p:cNvPicPr/>
              <p:nvPr/>
            </p:nvPicPr>
            <p:blipFill>
              <a:blip r:embed="rId13"/>
              <a:stretch>
                <a:fillRect/>
              </a:stretch>
            </p:blipFill>
            <p:spPr>
              <a:xfrm>
                <a:off x="1932773" y="1533480"/>
                <a:ext cx="16740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C65F2D3F-50D1-488E-9711-72B33A86954D}"/>
                  </a:ext>
                </a:extLst>
              </p14:cNvPr>
              <p14:cNvContentPartPr/>
              <p14:nvPr/>
            </p14:nvContentPartPr>
            <p14:xfrm>
              <a:off x="1975613" y="1633560"/>
              <a:ext cx="150120" cy="77040"/>
            </p14:xfrm>
          </p:contentPart>
        </mc:Choice>
        <mc:Fallback xmlns="">
          <p:pic>
            <p:nvPicPr>
              <p:cNvPr id="10" name="Freihand 9">
                <a:extLst>
                  <a:ext uri="{FF2B5EF4-FFF2-40B4-BE49-F238E27FC236}">
                    <a16:creationId xmlns:a16="http://schemas.microsoft.com/office/drawing/2014/main" id="{C65F2D3F-50D1-488E-9711-72B33A86954D}"/>
                  </a:ext>
                </a:extLst>
              </p:cNvPr>
              <p:cNvPicPr/>
              <p:nvPr/>
            </p:nvPicPr>
            <p:blipFill>
              <a:blip r:embed="rId15"/>
              <a:stretch>
                <a:fillRect/>
              </a:stretch>
            </p:blipFill>
            <p:spPr>
              <a:xfrm>
                <a:off x="1971293" y="1629240"/>
                <a:ext cx="1587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B879785A-1520-4954-B13D-CE935A4CC2C9}"/>
                  </a:ext>
                </a:extLst>
              </p14:cNvPr>
              <p14:cNvContentPartPr/>
              <p14:nvPr/>
            </p14:nvContentPartPr>
            <p14:xfrm>
              <a:off x="2172533" y="1570200"/>
              <a:ext cx="184680" cy="81360"/>
            </p14:xfrm>
          </p:contentPart>
        </mc:Choice>
        <mc:Fallback xmlns="">
          <p:pic>
            <p:nvPicPr>
              <p:cNvPr id="11" name="Freihand 10">
                <a:extLst>
                  <a:ext uri="{FF2B5EF4-FFF2-40B4-BE49-F238E27FC236}">
                    <a16:creationId xmlns:a16="http://schemas.microsoft.com/office/drawing/2014/main" id="{B879785A-1520-4954-B13D-CE935A4CC2C9}"/>
                  </a:ext>
                </a:extLst>
              </p:cNvPr>
              <p:cNvPicPr/>
              <p:nvPr/>
            </p:nvPicPr>
            <p:blipFill>
              <a:blip r:embed="rId17"/>
              <a:stretch>
                <a:fillRect/>
              </a:stretch>
            </p:blipFill>
            <p:spPr>
              <a:xfrm>
                <a:off x="2168213" y="1565880"/>
                <a:ext cx="1933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4ED4EF99-98CD-422F-9CAA-44919B54CC75}"/>
                  </a:ext>
                </a:extLst>
              </p14:cNvPr>
              <p14:cNvContentPartPr/>
              <p14:nvPr/>
            </p14:nvContentPartPr>
            <p14:xfrm>
              <a:off x="2376293" y="1466880"/>
              <a:ext cx="97920" cy="143280"/>
            </p14:xfrm>
          </p:contentPart>
        </mc:Choice>
        <mc:Fallback xmlns="">
          <p:pic>
            <p:nvPicPr>
              <p:cNvPr id="12" name="Freihand 11">
                <a:extLst>
                  <a:ext uri="{FF2B5EF4-FFF2-40B4-BE49-F238E27FC236}">
                    <a16:creationId xmlns:a16="http://schemas.microsoft.com/office/drawing/2014/main" id="{4ED4EF99-98CD-422F-9CAA-44919B54CC75}"/>
                  </a:ext>
                </a:extLst>
              </p:cNvPr>
              <p:cNvPicPr/>
              <p:nvPr/>
            </p:nvPicPr>
            <p:blipFill>
              <a:blip r:embed="rId19"/>
              <a:stretch>
                <a:fillRect/>
              </a:stretch>
            </p:blipFill>
            <p:spPr>
              <a:xfrm>
                <a:off x="2371973" y="1462560"/>
                <a:ext cx="1065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B9CDF61E-D2A9-494D-AD4D-80733B497DA3}"/>
                  </a:ext>
                </a:extLst>
              </p14:cNvPr>
              <p14:cNvContentPartPr/>
              <p14:nvPr/>
            </p14:nvContentPartPr>
            <p14:xfrm>
              <a:off x="2286653" y="1419000"/>
              <a:ext cx="25560" cy="12960"/>
            </p14:xfrm>
          </p:contentPart>
        </mc:Choice>
        <mc:Fallback xmlns="">
          <p:pic>
            <p:nvPicPr>
              <p:cNvPr id="13" name="Freihand 12">
                <a:extLst>
                  <a:ext uri="{FF2B5EF4-FFF2-40B4-BE49-F238E27FC236}">
                    <a16:creationId xmlns:a16="http://schemas.microsoft.com/office/drawing/2014/main" id="{B9CDF61E-D2A9-494D-AD4D-80733B497DA3}"/>
                  </a:ext>
                </a:extLst>
              </p:cNvPr>
              <p:cNvPicPr/>
              <p:nvPr/>
            </p:nvPicPr>
            <p:blipFill>
              <a:blip r:embed="rId21"/>
              <a:stretch>
                <a:fillRect/>
              </a:stretch>
            </p:blipFill>
            <p:spPr>
              <a:xfrm>
                <a:off x="2282333" y="1414680"/>
                <a:ext cx="3420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0E532AE8-24A6-4ECD-B709-20A9B25ED410}"/>
                  </a:ext>
                </a:extLst>
              </p14:cNvPr>
              <p14:cNvContentPartPr/>
              <p14:nvPr/>
            </p14:nvContentPartPr>
            <p14:xfrm>
              <a:off x="2546213" y="1313880"/>
              <a:ext cx="156960" cy="228240"/>
            </p14:xfrm>
          </p:contentPart>
        </mc:Choice>
        <mc:Fallback xmlns="">
          <p:pic>
            <p:nvPicPr>
              <p:cNvPr id="14" name="Freihand 13">
                <a:extLst>
                  <a:ext uri="{FF2B5EF4-FFF2-40B4-BE49-F238E27FC236}">
                    <a16:creationId xmlns:a16="http://schemas.microsoft.com/office/drawing/2014/main" id="{0E532AE8-24A6-4ECD-B709-20A9B25ED410}"/>
                  </a:ext>
                </a:extLst>
              </p:cNvPr>
              <p:cNvPicPr/>
              <p:nvPr/>
            </p:nvPicPr>
            <p:blipFill>
              <a:blip r:embed="rId23"/>
              <a:stretch>
                <a:fillRect/>
              </a:stretch>
            </p:blipFill>
            <p:spPr>
              <a:xfrm>
                <a:off x="2541893" y="1309560"/>
                <a:ext cx="16560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F6F32646-8B43-4527-9BDF-A6BBFB8BCCE4}"/>
                  </a:ext>
                </a:extLst>
              </p14:cNvPr>
              <p14:cNvContentPartPr/>
              <p14:nvPr/>
            </p14:nvContentPartPr>
            <p14:xfrm>
              <a:off x="2699933" y="1385880"/>
              <a:ext cx="35640" cy="87840"/>
            </p14:xfrm>
          </p:contentPart>
        </mc:Choice>
        <mc:Fallback xmlns="">
          <p:pic>
            <p:nvPicPr>
              <p:cNvPr id="15" name="Freihand 14">
                <a:extLst>
                  <a:ext uri="{FF2B5EF4-FFF2-40B4-BE49-F238E27FC236}">
                    <a16:creationId xmlns:a16="http://schemas.microsoft.com/office/drawing/2014/main" id="{F6F32646-8B43-4527-9BDF-A6BBFB8BCCE4}"/>
                  </a:ext>
                </a:extLst>
              </p:cNvPr>
              <p:cNvPicPr/>
              <p:nvPr/>
            </p:nvPicPr>
            <p:blipFill>
              <a:blip r:embed="rId25"/>
              <a:stretch>
                <a:fillRect/>
              </a:stretch>
            </p:blipFill>
            <p:spPr>
              <a:xfrm>
                <a:off x="2695613" y="1381560"/>
                <a:ext cx="442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FDDB599D-6210-4ADE-B9EC-8D2B4DBB4E70}"/>
                  </a:ext>
                </a:extLst>
              </p14:cNvPr>
              <p14:cNvContentPartPr/>
              <p14:nvPr/>
            </p14:nvContentPartPr>
            <p14:xfrm>
              <a:off x="2706773" y="1141440"/>
              <a:ext cx="616680" cy="315720"/>
            </p14:xfrm>
          </p:contentPart>
        </mc:Choice>
        <mc:Fallback xmlns="">
          <p:pic>
            <p:nvPicPr>
              <p:cNvPr id="16" name="Freihand 15">
                <a:extLst>
                  <a:ext uri="{FF2B5EF4-FFF2-40B4-BE49-F238E27FC236}">
                    <a16:creationId xmlns:a16="http://schemas.microsoft.com/office/drawing/2014/main" id="{FDDB599D-6210-4ADE-B9EC-8D2B4DBB4E70}"/>
                  </a:ext>
                </a:extLst>
              </p:cNvPr>
              <p:cNvPicPr/>
              <p:nvPr/>
            </p:nvPicPr>
            <p:blipFill>
              <a:blip r:embed="rId27"/>
              <a:stretch>
                <a:fillRect/>
              </a:stretch>
            </p:blipFill>
            <p:spPr>
              <a:xfrm>
                <a:off x="2702453" y="1137120"/>
                <a:ext cx="625320" cy="3243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 name="Freihand 16">
                <a:extLst>
                  <a:ext uri="{FF2B5EF4-FFF2-40B4-BE49-F238E27FC236}">
                    <a16:creationId xmlns:a16="http://schemas.microsoft.com/office/drawing/2014/main" id="{6BD959A7-DA7B-4D3E-B67A-B4F310325550}"/>
                  </a:ext>
                </a:extLst>
              </p14:cNvPr>
              <p14:cNvContentPartPr/>
              <p14:nvPr/>
            </p14:nvContentPartPr>
            <p14:xfrm>
              <a:off x="3260813" y="1112280"/>
              <a:ext cx="103320" cy="70920"/>
            </p14:xfrm>
          </p:contentPart>
        </mc:Choice>
        <mc:Fallback xmlns="">
          <p:pic>
            <p:nvPicPr>
              <p:cNvPr id="17" name="Freihand 16">
                <a:extLst>
                  <a:ext uri="{FF2B5EF4-FFF2-40B4-BE49-F238E27FC236}">
                    <a16:creationId xmlns:a16="http://schemas.microsoft.com/office/drawing/2014/main" id="{6BD959A7-DA7B-4D3E-B67A-B4F310325550}"/>
                  </a:ext>
                </a:extLst>
              </p:cNvPr>
              <p:cNvPicPr/>
              <p:nvPr/>
            </p:nvPicPr>
            <p:blipFill>
              <a:blip r:embed="rId29"/>
              <a:stretch>
                <a:fillRect/>
              </a:stretch>
            </p:blipFill>
            <p:spPr>
              <a:xfrm>
                <a:off x="3256493" y="1107960"/>
                <a:ext cx="1119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61" name="Freihand 60">
                <a:extLst>
                  <a:ext uri="{FF2B5EF4-FFF2-40B4-BE49-F238E27FC236}">
                    <a16:creationId xmlns:a16="http://schemas.microsoft.com/office/drawing/2014/main" id="{A1D4C8DD-EA46-492F-A3CA-AD6F61040C2A}"/>
                  </a:ext>
                </a:extLst>
              </p14:cNvPr>
              <p14:cNvContentPartPr/>
              <p14:nvPr/>
            </p14:nvContentPartPr>
            <p14:xfrm>
              <a:off x="2231213" y="3972120"/>
              <a:ext cx="52560" cy="806400"/>
            </p14:xfrm>
          </p:contentPart>
        </mc:Choice>
        <mc:Fallback xmlns="">
          <p:pic>
            <p:nvPicPr>
              <p:cNvPr id="61" name="Freihand 60">
                <a:extLst>
                  <a:ext uri="{FF2B5EF4-FFF2-40B4-BE49-F238E27FC236}">
                    <a16:creationId xmlns:a16="http://schemas.microsoft.com/office/drawing/2014/main" id="{A1D4C8DD-EA46-492F-A3CA-AD6F61040C2A}"/>
                  </a:ext>
                </a:extLst>
              </p:cNvPr>
              <p:cNvPicPr/>
              <p:nvPr/>
            </p:nvPicPr>
            <p:blipFill>
              <a:blip r:embed="rId31"/>
              <a:stretch>
                <a:fillRect/>
              </a:stretch>
            </p:blipFill>
            <p:spPr>
              <a:xfrm>
                <a:off x="2226893" y="3967800"/>
                <a:ext cx="61200" cy="8150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62" name="Freihand 61">
                <a:extLst>
                  <a:ext uri="{FF2B5EF4-FFF2-40B4-BE49-F238E27FC236}">
                    <a16:creationId xmlns:a16="http://schemas.microsoft.com/office/drawing/2014/main" id="{86747782-BFA4-4850-8517-4D3618548C81}"/>
                  </a:ext>
                </a:extLst>
              </p14:cNvPr>
              <p14:cNvContentPartPr/>
              <p14:nvPr/>
            </p14:nvContentPartPr>
            <p14:xfrm>
              <a:off x="2675813" y="5703360"/>
              <a:ext cx="128880" cy="324720"/>
            </p14:xfrm>
          </p:contentPart>
        </mc:Choice>
        <mc:Fallback xmlns="">
          <p:pic>
            <p:nvPicPr>
              <p:cNvPr id="62" name="Freihand 61">
                <a:extLst>
                  <a:ext uri="{FF2B5EF4-FFF2-40B4-BE49-F238E27FC236}">
                    <a16:creationId xmlns:a16="http://schemas.microsoft.com/office/drawing/2014/main" id="{86747782-BFA4-4850-8517-4D3618548C81}"/>
                  </a:ext>
                </a:extLst>
              </p:cNvPr>
              <p:cNvPicPr/>
              <p:nvPr/>
            </p:nvPicPr>
            <p:blipFill>
              <a:blip r:embed="rId33"/>
              <a:stretch>
                <a:fillRect/>
              </a:stretch>
            </p:blipFill>
            <p:spPr>
              <a:xfrm>
                <a:off x="2671493" y="5699040"/>
                <a:ext cx="137520" cy="3333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63" name="Freihand 62">
                <a:extLst>
                  <a:ext uri="{FF2B5EF4-FFF2-40B4-BE49-F238E27FC236}">
                    <a16:creationId xmlns:a16="http://schemas.microsoft.com/office/drawing/2014/main" id="{8164BBC9-5CA3-4348-AC57-C5E530C14550}"/>
                  </a:ext>
                </a:extLst>
              </p14:cNvPr>
              <p14:cNvContentPartPr/>
              <p14:nvPr/>
            </p14:nvContentPartPr>
            <p14:xfrm>
              <a:off x="2869493" y="5909640"/>
              <a:ext cx="31320" cy="87840"/>
            </p14:xfrm>
          </p:contentPart>
        </mc:Choice>
        <mc:Fallback xmlns="">
          <p:pic>
            <p:nvPicPr>
              <p:cNvPr id="63" name="Freihand 62">
                <a:extLst>
                  <a:ext uri="{FF2B5EF4-FFF2-40B4-BE49-F238E27FC236}">
                    <a16:creationId xmlns:a16="http://schemas.microsoft.com/office/drawing/2014/main" id="{8164BBC9-5CA3-4348-AC57-C5E530C14550}"/>
                  </a:ext>
                </a:extLst>
              </p:cNvPr>
              <p:cNvPicPr/>
              <p:nvPr/>
            </p:nvPicPr>
            <p:blipFill>
              <a:blip r:embed="rId35"/>
              <a:stretch>
                <a:fillRect/>
              </a:stretch>
            </p:blipFill>
            <p:spPr>
              <a:xfrm>
                <a:off x="2865173" y="5905320"/>
                <a:ext cx="399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64" name="Freihand 63">
                <a:extLst>
                  <a:ext uri="{FF2B5EF4-FFF2-40B4-BE49-F238E27FC236}">
                    <a16:creationId xmlns:a16="http://schemas.microsoft.com/office/drawing/2014/main" id="{72DE6C76-EA3E-4794-8F27-EDFE6ADD03E6}"/>
                  </a:ext>
                </a:extLst>
              </p14:cNvPr>
              <p14:cNvContentPartPr/>
              <p14:nvPr/>
            </p14:nvContentPartPr>
            <p14:xfrm>
              <a:off x="2977853" y="5656560"/>
              <a:ext cx="259920" cy="262440"/>
            </p14:xfrm>
          </p:contentPart>
        </mc:Choice>
        <mc:Fallback xmlns="">
          <p:pic>
            <p:nvPicPr>
              <p:cNvPr id="64" name="Freihand 63">
                <a:extLst>
                  <a:ext uri="{FF2B5EF4-FFF2-40B4-BE49-F238E27FC236}">
                    <a16:creationId xmlns:a16="http://schemas.microsoft.com/office/drawing/2014/main" id="{72DE6C76-EA3E-4794-8F27-EDFE6ADD03E6}"/>
                  </a:ext>
                </a:extLst>
              </p:cNvPr>
              <p:cNvPicPr/>
              <p:nvPr/>
            </p:nvPicPr>
            <p:blipFill>
              <a:blip r:embed="rId37"/>
              <a:stretch>
                <a:fillRect/>
              </a:stretch>
            </p:blipFill>
            <p:spPr>
              <a:xfrm>
                <a:off x="2973533" y="5652240"/>
                <a:ext cx="26856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65" name="Freihand 64">
                <a:extLst>
                  <a:ext uri="{FF2B5EF4-FFF2-40B4-BE49-F238E27FC236}">
                    <a16:creationId xmlns:a16="http://schemas.microsoft.com/office/drawing/2014/main" id="{20D37039-D533-4A52-9155-58F06939C96C}"/>
                  </a:ext>
                </a:extLst>
              </p14:cNvPr>
              <p14:cNvContentPartPr/>
              <p14:nvPr/>
            </p14:nvContentPartPr>
            <p14:xfrm>
              <a:off x="3333173" y="5646840"/>
              <a:ext cx="1440" cy="24480"/>
            </p14:xfrm>
          </p:contentPart>
        </mc:Choice>
        <mc:Fallback xmlns="">
          <p:pic>
            <p:nvPicPr>
              <p:cNvPr id="65" name="Freihand 64">
                <a:extLst>
                  <a:ext uri="{FF2B5EF4-FFF2-40B4-BE49-F238E27FC236}">
                    <a16:creationId xmlns:a16="http://schemas.microsoft.com/office/drawing/2014/main" id="{20D37039-D533-4A52-9155-58F06939C96C}"/>
                  </a:ext>
                </a:extLst>
              </p:cNvPr>
              <p:cNvPicPr/>
              <p:nvPr/>
            </p:nvPicPr>
            <p:blipFill>
              <a:blip r:embed="rId39"/>
              <a:stretch>
                <a:fillRect/>
              </a:stretch>
            </p:blipFill>
            <p:spPr>
              <a:xfrm>
                <a:off x="3328853" y="5642520"/>
                <a:ext cx="1008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66" name="Freihand 65">
                <a:extLst>
                  <a:ext uri="{FF2B5EF4-FFF2-40B4-BE49-F238E27FC236}">
                    <a16:creationId xmlns:a16="http://schemas.microsoft.com/office/drawing/2014/main" id="{5077AEC5-DFBD-4A3F-9F3E-61C2CC13DA81}"/>
                  </a:ext>
                </a:extLst>
              </p14:cNvPr>
              <p14:cNvContentPartPr/>
              <p14:nvPr/>
            </p14:nvContentPartPr>
            <p14:xfrm>
              <a:off x="3283133" y="5538120"/>
              <a:ext cx="179640" cy="250200"/>
            </p14:xfrm>
          </p:contentPart>
        </mc:Choice>
        <mc:Fallback xmlns="">
          <p:pic>
            <p:nvPicPr>
              <p:cNvPr id="66" name="Freihand 65">
                <a:extLst>
                  <a:ext uri="{FF2B5EF4-FFF2-40B4-BE49-F238E27FC236}">
                    <a16:creationId xmlns:a16="http://schemas.microsoft.com/office/drawing/2014/main" id="{5077AEC5-DFBD-4A3F-9F3E-61C2CC13DA81}"/>
                  </a:ext>
                </a:extLst>
              </p:cNvPr>
              <p:cNvPicPr/>
              <p:nvPr/>
            </p:nvPicPr>
            <p:blipFill>
              <a:blip r:embed="rId41"/>
              <a:stretch>
                <a:fillRect/>
              </a:stretch>
            </p:blipFill>
            <p:spPr>
              <a:xfrm>
                <a:off x="3278813" y="5533800"/>
                <a:ext cx="18828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67" name="Freihand 66">
                <a:extLst>
                  <a:ext uri="{FF2B5EF4-FFF2-40B4-BE49-F238E27FC236}">
                    <a16:creationId xmlns:a16="http://schemas.microsoft.com/office/drawing/2014/main" id="{49B56FC5-F268-457A-9285-C550584F1E8D}"/>
                  </a:ext>
                </a:extLst>
              </p14:cNvPr>
              <p14:cNvContentPartPr/>
              <p14:nvPr/>
            </p14:nvContentPartPr>
            <p14:xfrm>
              <a:off x="3444413" y="5490240"/>
              <a:ext cx="148680" cy="230760"/>
            </p14:xfrm>
          </p:contentPart>
        </mc:Choice>
        <mc:Fallback xmlns="">
          <p:pic>
            <p:nvPicPr>
              <p:cNvPr id="67" name="Freihand 66">
                <a:extLst>
                  <a:ext uri="{FF2B5EF4-FFF2-40B4-BE49-F238E27FC236}">
                    <a16:creationId xmlns:a16="http://schemas.microsoft.com/office/drawing/2014/main" id="{49B56FC5-F268-457A-9285-C550584F1E8D}"/>
                  </a:ext>
                </a:extLst>
              </p:cNvPr>
              <p:cNvPicPr/>
              <p:nvPr/>
            </p:nvPicPr>
            <p:blipFill>
              <a:blip r:embed="rId43"/>
              <a:stretch>
                <a:fillRect/>
              </a:stretch>
            </p:blipFill>
            <p:spPr>
              <a:xfrm>
                <a:off x="3440093" y="5485920"/>
                <a:ext cx="15732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68" name="Freihand 67">
                <a:extLst>
                  <a:ext uri="{FF2B5EF4-FFF2-40B4-BE49-F238E27FC236}">
                    <a16:creationId xmlns:a16="http://schemas.microsoft.com/office/drawing/2014/main" id="{D6DD9BB7-9E1C-46E2-BC23-9FE4DDB7DC2E}"/>
                  </a:ext>
                </a:extLst>
              </p14:cNvPr>
              <p14:cNvContentPartPr/>
              <p14:nvPr/>
            </p14:nvContentPartPr>
            <p14:xfrm>
              <a:off x="3675533" y="5805240"/>
              <a:ext cx="175320" cy="347400"/>
            </p14:xfrm>
          </p:contentPart>
        </mc:Choice>
        <mc:Fallback xmlns="">
          <p:pic>
            <p:nvPicPr>
              <p:cNvPr id="68" name="Freihand 67">
                <a:extLst>
                  <a:ext uri="{FF2B5EF4-FFF2-40B4-BE49-F238E27FC236}">
                    <a16:creationId xmlns:a16="http://schemas.microsoft.com/office/drawing/2014/main" id="{D6DD9BB7-9E1C-46E2-BC23-9FE4DDB7DC2E}"/>
                  </a:ext>
                </a:extLst>
              </p:cNvPr>
              <p:cNvPicPr/>
              <p:nvPr/>
            </p:nvPicPr>
            <p:blipFill>
              <a:blip r:embed="rId45"/>
              <a:stretch>
                <a:fillRect/>
              </a:stretch>
            </p:blipFill>
            <p:spPr>
              <a:xfrm>
                <a:off x="3671213" y="5800920"/>
                <a:ext cx="183960" cy="3560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9" name="Freihand 68">
                <a:extLst>
                  <a:ext uri="{FF2B5EF4-FFF2-40B4-BE49-F238E27FC236}">
                    <a16:creationId xmlns:a16="http://schemas.microsoft.com/office/drawing/2014/main" id="{AF155998-BF6D-44F3-AE8B-E3AD6BE12B53}"/>
                  </a:ext>
                </a:extLst>
              </p14:cNvPr>
              <p14:cNvContentPartPr/>
              <p14:nvPr/>
            </p14:nvContentPartPr>
            <p14:xfrm>
              <a:off x="3520733" y="5854560"/>
              <a:ext cx="308160" cy="244440"/>
            </p14:xfrm>
          </p:contentPart>
        </mc:Choice>
        <mc:Fallback xmlns="">
          <p:pic>
            <p:nvPicPr>
              <p:cNvPr id="69" name="Freihand 68">
                <a:extLst>
                  <a:ext uri="{FF2B5EF4-FFF2-40B4-BE49-F238E27FC236}">
                    <a16:creationId xmlns:a16="http://schemas.microsoft.com/office/drawing/2014/main" id="{AF155998-BF6D-44F3-AE8B-E3AD6BE12B53}"/>
                  </a:ext>
                </a:extLst>
              </p:cNvPr>
              <p:cNvPicPr/>
              <p:nvPr/>
            </p:nvPicPr>
            <p:blipFill>
              <a:blip r:embed="rId47"/>
              <a:stretch>
                <a:fillRect/>
              </a:stretch>
            </p:blipFill>
            <p:spPr>
              <a:xfrm>
                <a:off x="3516413" y="5850240"/>
                <a:ext cx="31680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70" name="Freihand 69">
                <a:extLst>
                  <a:ext uri="{FF2B5EF4-FFF2-40B4-BE49-F238E27FC236}">
                    <a16:creationId xmlns:a16="http://schemas.microsoft.com/office/drawing/2014/main" id="{221F17F1-83BF-4FED-9504-6E57C6011655}"/>
                  </a:ext>
                </a:extLst>
              </p14:cNvPr>
              <p14:cNvContentPartPr/>
              <p14:nvPr/>
            </p14:nvContentPartPr>
            <p14:xfrm>
              <a:off x="3536933" y="5819280"/>
              <a:ext cx="423000" cy="380880"/>
            </p14:xfrm>
          </p:contentPart>
        </mc:Choice>
        <mc:Fallback xmlns="">
          <p:pic>
            <p:nvPicPr>
              <p:cNvPr id="70" name="Freihand 69">
                <a:extLst>
                  <a:ext uri="{FF2B5EF4-FFF2-40B4-BE49-F238E27FC236}">
                    <a16:creationId xmlns:a16="http://schemas.microsoft.com/office/drawing/2014/main" id="{221F17F1-83BF-4FED-9504-6E57C6011655}"/>
                  </a:ext>
                </a:extLst>
              </p:cNvPr>
              <p:cNvPicPr/>
              <p:nvPr/>
            </p:nvPicPr>
            <p:blipFill>
              <a:blip r:embed="rId49"/>
              <a:stretch>
                <a:fillRect/>
              </a:stretch>
            </p:blipFill>
            <p:spPr>
              <a:xfrm>
                <a:off x="3532613" y="5814960"/>
                <a:ext cx="43164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71" name="Freihand 70">
                <a:extLst>
                  <a:ext uri="{FF2B5EF4-FFF2-40B4-BE49-F238E27FC236}">
                    <a16:creationId xmlns:a16="http://schemas.microsoft.com/office/drawing/2014/main" id="{B3DD3F43-BE4C-4B3A-B672-8E89A2D935A0}"/>
                  </a:ext>
                </a:extLst>
              </p14:cNvPr>
              <p14:cNvContentPartPr/>
              <p14:nvPr/>
            </p14:nvContentPartPr>
            <p14:xfrm>
              <a:off x="2388893" y="5239680"/>
              <a:ext cx="1859400" cy="1242360"/>
            </p14:xfrm>
          </p:contentPart>
        </mc:Choice>
        <mc:Fallback xmlns="">
          <p:pic>
            <p:nvPicPr>
              <p:cNvPr id="71" name="Freihand 70">
                <a:extLst>
                  <a:ext uri="{FF2B5EF4-FFF2-40B4-BE49-F238E27FC236}">
                    <a16:creationId xmlns:a16="http://schemas.microsoft.com/office/drawing/2014/main" id="{B3DD3F43-BE4C-4B3A-B672-8E89A2D935A0}"/>
                  </a:ext>
                </a:extLst>
              </p:cNvPr>
              <p:cNvPicPr/>
              <p:nvPr/>
            </p:nvPicPr>
            <p:blipFill>
              <a:blip r:embed="rId51"/>
              <a:stretch>
                <a:fillRect/>
              </a:stretch>
            </p:blipFill>
            <p:spPr>
              <a:xfrm>
                <a:off x="2384573" y="5235360"/>
                <a:ext cx="1868040" cy="12510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74" name="Freihand 73">
                <a:extLst>
                  <a:ext uri="{FF2B5EF4-FFF2-40B4-BE49-F238E27FC236}">
                    <a16:creationId xmlns:a16="http://schemas.microsoft.com/office/drawing/2014/main" id="{57379E68-0A77-47AF-9197-FD12E38EE23C}"/>
                  </a:ext>
                </a:extLst>
              </p14:cNvPr>
              <p14:cNvContentPartPr/>
              <p14:nvPr/>
            </p14:nvContentPartPr>
            <p14:xfrm>
              <a:off x="4025453" y="957480"/>
              <a:ext cx="5205600" cy="5099040"/>
            </p14:xfrm>
          </p:contentPart>
        </mc:Choice>
        <mc:Fallback xmlns="">
          <p:pic>
            <p:nvPicPr>
              <p:cNvPr id="74" name="Freihand 73">
                <a:extLst>
                  <a:ext uri="{FF2B5EF4-FFF2-40B4-BE49-F238E27FC236}">
                    <a16:creationId xmlns:a16="http://schemas.microsoft.com/office/drawing/2014/main" id="{57379E68-0A77-47AF-9197-FD12E38EE23C}"/>
                  </a:ext>
                </a:extLst>
              </p:cNvPr>
              <p:cNvPicPr/>
              <p:nvPr/>
            </p:nvPicPr>
            <p:blipFill>
              <a:blip r:embed="rId53"/>
              <a:stretch>
                <a:fillRect/>
              </a:stretch>
            </p:blipFill>
            <p:spPr>
              <a:xfrm>
                <a:off x="4021133" y="953160"/>
                <a:ext cx="5214240" cy="51076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75" name="Freihand 74">
                <a:extLst>
                  <a:ext uri="{FF2B5EF4-FFF2-40B4-BE49-F238E27FC236}">
                    <a16:creationId xmlns:a16="http://schemas.microsoft.com/office/drawing/2014/main" id="{D596D110-4969-4073-A788-1A9301230FD8}"/>
                  </a:ext>
                </a:extLst>
              </p14:cNvPr>
              <p14:cNvContentPartPr/>
              <p14:nvPr/>
            </p14:nvContentPartPr>
            <p14:xfrm>
              <a:off x="9150053" y="823200"/>
              <a:ext cx="167400" cy="294840"/>
            </p14:xfrm>
          </p:contentPart>
        </mc:Choice>
        <mc:Fallback xmlns="">
          <p:pic>
            <p:nvPicPr>
              <p:cNvPr id="75" name="Freihand 74">
                <a:extLst>
                  <a:ext uri="{FF2B5EF4-FFF2-40B4-BE49-F238E27FC236}">
                    <a16:creationId xmlns:a16="http://schemas.microsoft.com/office/drawing/2014/main" id="{D596D110-4969-4073-A788-1A9301230FD8}"/>
                  </a:ext>
                </a:extLst>
              </p:cNvPr>
              <p:cNvPicPr/>
              <p:nvPr/>
            </p:nvPicPr>
            <p:blipFill>
              <a:blip r:embed="rId55"/>
              <a:stretch>
                <a:fillRect/>
              </a:stretch>
            </p:blipFill>
            <p:spPr>
              <a:xfrm>
                <a:off x="9145733" y="818880"/>
                <a:ext cx="17604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76" name="Freihand 75">
                <a:extLst>
                  <a:ext uri="{FF2B5EF4-FFF2-40B4-BE49-F238E27FC236}">
                    <a16:creationId xmlns:a16="http://schemas.microsoft.com/office/drawing/2014/main" id="{74A7268A-E7AA-489D-894E-5B21D8322383}"/>
                  </a:ext>
                </a:extLst>
              </p14:cNvPr>
              <p14:cNvContentPartPr/>
              <p14:nvPr/>
            </p14:nvContentPartPr>
            <p14:xfrm>
              <a:off x="9564413" y="840480"/>
              <a:ext cx="193680" cy="147960"/>
            </p14:xfrm>
          </p:contentPart>
        </mc:Choice>
        <mc:Fallback xmlns="">
          <p:pic>
            <p:nvPicPr>
              <p:cNvPr id="76" name="Freihand 75">
                <a:extLst>
                  <a:ext uri="{FF2B5EF4-FFF2-40B4-BE49-F238E27FC236}">
                    <a16:creationId xmlns:a16="http://schemas.microsoft.com/office/drawing/2014/main" id="{74A7268A-E7AA-489D-894E-5B21D8322383}"/>
                  </a:ext>
                </a:extLst>
              </p:cNvPr>
              <p:cNvPicPr/>
              <p:nvPr/>
            </p:nvPicPr>
            <p:blipFill>
              <a:blip r:embed="rId57"/>
              <a:stretch>
                <a:fillRect/>
              </a:stretch>
            </p:blipFill>
            <p:spPr>
              <a:xfrm>
                <a:off x="9560093" y="836160"/>
                <a:ext cx="2023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77" name="Freihand 76">
                <a:extLst>
                  <a:ext uri="{FF2B5EF4-FFF2-40B4-BE49-F238E27FC236}">
                    <a16:creationId xmlns:a16="http://schemas.microsoft.com/office/drawing/2014/main" id="{33E4EF07-6690-435C-A295-6BCD6AFD02C8}"/>
                  </a:ext>
                </a:extLst>
              </p14:cNvPr>
              <p14:cNvContentPartPr/>
              <p14:nvPr/>
            </p14:nvContentPartPr>
            <p14:xfrm>
              <a:off x="9836573" y="808800"/>
              <a:ext cx="54360" cy="122040"/>
            </p14:xfrm>
          </p:contentPart>
        </mc:Choice>
        <mc:Fallback xmlns="">
          <p:pic>
            <p:nvPicPr>
              <p:cNvPr id="77" name="Freihand 76">
                <a:extLst>
                  <a:ext uri="{FF2B5EF4-FFF2-40B4-BE49-F238E27FC236}">
                    <a16:creationId xmlns:a16="http://schemas.microsoft.com/office/drawing/2014/main" id="{33E4EF07-6690-435C-A295-6BCD6AFD02C8}"/>
                  </a:ext>
                </a:extLst>
              </p:cNvPr>
              <p:cNvPicPr/>
              <p:nvPr/>
            </p:nvPicPr>
            <p:blipFill>
              <a:blip r:embed="rId59"/>
              <a:stretch>
                <a:fillRect/>
              </a:stretch>
            </p:blipFill>
            <p:spPr>
              <a:xfrm>
                <a:off x="9832253" y="804480"/>
                <a:ext cx="630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78" name="Freihand 77">
                <a:extLst>
                  <a:ext uri="{FF2B5EF4-FFF2-40B4-BE49-F238E27FC236}">
                    <a16:creationId xmlns:a16="http://schemas.microsoft.com/office/drawing/2014/main" id="{ECBA2E3B-7C66-4A9B-BD49-A0B23A6E5AAF}"/>
                  </a:ext>
                </a:extLst>
              </p14:cNvPr>
              <p14:cNvContentPartPr/>
              <p14:nvPr/>
            </p14:nvContentPartPr>
            <p14:xfrm>
              <a:off x="10044293" y="825360"/>
              <a:ext cx="102600" cy="27720"/>
            </p14:xfrm>
          </p:contentPart>
        </mc:Choice>
        <mc:Fallback xmlns="">
          <p:pic>
            <p:nvPicPr>
              <p:cNvPr id="78" name="Freihand 77">
                <a:extLst>
                  <a:ext uri="{FF2B5EF4-FFF2-40B4-BE49-F238E27FC236}">
                    <a16:creationId xmlns:a16="http://schemas.microsoft.com/office/drawing/2014/main" id="{ECBA2E3B-7C66-4A9B-BD49-A0B23A6E5AAF}"/>
                  </a:ext>
                </a:extLst>
              </p:cNvPr>
              <p:cNvPicPr/>
              <p:nvPr/>
            </p:nvPicPr>
            <p:blipFill>
              <a:blip r:embed="rId61"/>
              <a:stretch>
                <a:fillRect/>
              </a:stretch>
            </p:blipFill>
            <p:spPr>
              <a:xfrm>
                <a:off x="10039973" y="821040"/>
                <a:ext cx="1112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9" name="Freihand 78">
                <a:extLst>
                  <a:ext uri="{FF2B5EF4-FFF2-40B4-BE49-F238E27FC236}">
                    <a16:creationId xmlns:a16="http://schemas.microsoft.com/office/drawing/2014/main" id="{969A4678-F282-49AB-8AE7-1F40115C1C82}"/>
                  </a:ext>
                </a:extLst>
              </p14:cNvPr>
              <p14:cNvContentPartPr/>
              <p14:nvPr/>
            </p14:nvContentPartPr>
            <p14:xfrm>
              <a:off x="10311773" y="652920"/>
              <a:ext cx="36360" cy="257040"/>
            </p14:xfrm>
          </p:contentPart>
        </mc:Choice>
        <mc:Fallback xmlns="">
          <p:pic>
            <p:nvPicPr>
              <p:cNvPr id="79" name="Freihand 78">
                <a:extLst>
                  <a:ext uri="{FF2B5EF4-FFF2-40B4-BE49-F238E27FC236}">
                    <a16:creationId xmlns:a16="http://schemas.microsoft.com/office/drawing/2014/main" id="{969A4678-F282-49AB-8AE7-1F40115C1C82}"/>
                  </a:ext>
                </a:extLst>
              </p:cNvPr>
              <p:cNvPicPr/>
              <p:nvPr/>
            </p:nvPicPr>
            <p:blipFill>
              <a:blip r:embed="rId63"/>
              <a:stretch>
                <a:fillRect/>
              </a:stretch>
            </p:blipFill>
            <p:spPr>
              <a:xfrm>
                <a:off x="10307453" y="648600"/>
                <a:ext cx="4500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80" name="Freihand 79">
                <a:extLst>
                  <a:ext uri="{FF2B5EF4-FFF2-40B4-BE49-F238E27FC236}">
                    <a16:creationId xmlns:a16="http://schemas.microsoft.com/office/drawing/2014/main" id="{D4B6B4F5-E9DB-4BA9-8874-FE6D47BDD533}"/>
                  </a:ext>
                </a:extLst>
              </p14:cNvPr>
              <p14:cNvContentPartPr/>
              <p14:nvPr/>
            </p14:nvContentPartPr>
            <p14:xfrm>
              <a:off x="10200173" y="621240"/>
              <a:ext cx="206280" cy="294840"/>
            </p14:xfrm>
          </p:contentPart>
        </mc:Choice>
        <mc:Fallback xmlns="">
          <p:pic>
            <p:nvPicPr>
              <p:cNvPr id="80" name="Freihand 79">
                <a:extLst>
                  <a:ext uri="{FF2B5EF4-FFF2-40B4-BE49-F238E27FC236}">
                    <a16:creationId xmlns:a16="http://schemas.microsoft.com/office/drawing/2014/main" id="{D4B6B4F5-E9DB-4BA9-8874-FE6D47BDD533}"/>
                  </a:ext>
                </a:extLst>
              </p:cNvPr>
              <p:cNvPicPr/>
              <p:nvPr/>
            </p:nvPicPr>
            <p:blipFill>
              <a:blip r:embed="rId65"/>
              <a:stretch>
                <a:fillRect/>
              </a:stretch>
            </p:blipFill>
            <p:spPr>
              <a:xfrm>
                <a:off x="10195853" y="616920"/>
                <a:ext cx="21492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81" name="Freihand 80">
                <a:extLst>
                  <a:ext uri="{FF2B5EF4-FFF2-40B4-BE49-F238E27FC236}">
                    <a16:creationId xmlns:a16="http://schemas.microsoft.com/office/drawing/2014/main" id="{782A2AD2-88B8-46CB-A0B1-63EDBE66CE91}"/>
                  </a:ext>
                </a:extLst>
              </p14:cNvPr>
              <p14:cNvContentPartPr/>
              <p14:nvPr/>
            </p14:nvContentPartPr>
            <p14:xfrm>
              <a:off x="10425173" y="732480"/>
              <a:ext cx="160200" cy="130680"/>
            </p14:xfrm>
          </p:contentPart>
        </mc:Choice>
        <mc:Fallback xmlns="">
          <p:pic>
            <p:nvPicPr>
              <p:cNvPr id="81" name="Freihand 80">
                <a:extLst>
                  <a:ext uri="{FF2B5EF4-FFF2-40B4-BE49-F238E27FC236}">
                    <a16:creationId xmlns:a16="http://schemas.microsoft.com/office/drawing/2014/main" id="{782A2AD2-88B8-46CB-A0B1-63EDBE66CE91}"/>
                  </a:ext>
                </a:extLst>
              </p:cNvPr>
              <p:cNvPicPr/>
              <p:nvPr/>
            </p:nvPicPr>
            <p:blipFill>
              <a:blip r:embed="rId67"/>
              <a:stretch>
                <a:fillRect/>
              </a:stretch>
            </p:blipFill>
            <p:spPr>
              <a:xfrm>
                <a:off x="10420853" y="728160"/>
                <a:ext cx="1688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82" name="Freihand 81">
                <a:extLst>
                  <a:ext uri="{FF2B5EF4-FFF2-40B4-BE49-F238E27FC236}">
                    <a16:creationId xmlns:a16="http://schemas.microsoft.com/office/drawing/2014/main" id="{2960A84E-21E1-4839-BC21-8C3DC91B71DC}"/>
                  </a:ext>
                </a:extLst>
              </p14:cNvPr>
              <p14:cNvContentPartPr/>
              <p14:nvPr/>
            </p14:nvContentPartPr>
            <p14:xfrm>
              <a:off x="10600133" y="730320"/>
              <a:ext cx="42120" cy="100800"/>
            </p14:xfrm>
          </p:contentPart>
        </mc:Choice>
        <mc:Fallback xmlns="">
          <p:pic>
            <p:nvPicPr>
              <p:cNvPr id="82" name="Freihand 81">
                <a:extLst>
                  <a:ext uri="{FF2B5EF4-FFF2-40B4-BE49-F238E27FC236}">
                    <a16:creationId xmlns:a16="http://schemas.microsoft.com/office/drawing/2014/main" id="{2960A84E-21E1-4839-BC21-8C3DC91B71DC}"/>
                  </a:ext>
                </a:extLst>
              </p:cNvPr>
              <p:cNvPicPr/>
              <p:nvPr/>
            </p:nvPicPr>
            <p:blipFill>
              <a:blip r:embed="rId69"/>
              <a:stretch>
                <a:fillRect/>
              </a:stretch>
            </p:blipFill>
            <p:spPr>
              <a:xfrm>
                <a:off x="10595813" y="726000"/>
                <a:ext cx="507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83" name="Freihand 82">
                <a:extLst>
                  <a:ext uri="{FF2B5EF4-FFF2-40B4-BE49-F238E27FC236}">
                    <a16:creationId xmlns:a16="http://schemas.microsoft.com/office/drawing/2014/main" id="{8A894424-A39D-4A2A-B616-46E5C98C8580}"/>
                  </a:ext>
                </a:extLst>
              </p14:cNvPr>
              <p14:cNvContentPartPr/>
              <p14:nvPr/>
            </p14:nvContentPartPr>
            <p14:xfrm>
              <a:off x="10567013" y="541320"/>
              <a:ext cx="171000" cy="303120"/>
            </p14:xfrm>
          </p:contentPart>
        </mc:Choice>
        <mc:Fallback xmlns="">
          <p:pic>
            <p:nvPicPr>
              <p:cNvPr id="83" name="Freihand 82">
                <a:extLst>
                  <a:ext uri="{FF2B5EF4-FFF2-40B4-BE49-F238E27FC236}">
                    <a16:creationId xmlns:a16="http://schemas.microsoft.com/office/drawing/2014/main" id="{8A894424-A39D-4A2A-B616-46E5C98C8580}"/>
                  </a:ext>
                </a:extLst>
              </p:cNvPr>
              <p:cNvPicPr/>
              <p:nvPr/>
            </p:nvPicPr>
            <p:blipFill>
              <a:blip r:embed="rId71"/>
              <a:stretch>
                <a:fillRect/>
              </a:stretch>
            </p:blipFill>
            <p:spPr>
              <a:xfrm>
                <a:off x="10562693" y="537000"/>
                <a:ext cx="179640" cy="3117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84" name="Freihand 83">
                <a:extLst>
                  <a:ext uri="{FF2B5EF4-FFF2-40B4-BE49-F238E27FC236}">
                    <a16:creationId xmlns:a16="http://schemas.microsoft.com/office/drawing/2014/main" id="{E459427E-6904-48B4-8E5C-09FF73A90899}"/>
                  </a:ext>
                </a:extLst>
              </p14:cNvPr>
              <p14:cNvContentPartPr/>
              <p14:nvPr/>
            </p14:nvContentPartPr>
            <p14:xfrm>
              <a:off x="10812173" y="690360"/>
              <a:ext cx="143640" cy="36720"/>
            </p14:xfrm>
          </p:contentPart>
        </mc:Choice>
        <mc:Fallback xmlns="">
          <p:pic>
            <p:nvPicPr>
              <p:cNvPr id="84" name="Freihand 83">
                <a:extLst>
                  <a:ext uri="{FF2B5EF4-FFF2-40B4-BE49-F238E27FC236}">
                    <a16:creationId xmlns:a16="http://schemas.microsoft.com/office/drawing/2014/main" id="{E459427E-6904-48B4-8E5C-09FF73A90899}"/>
                  </a:ext>
                </a:extLst>
              </p:cNvPr>
              <p:cNvPicPr/>
              <p:nvPr/>
            </p:nvPicPr>
            <p:blipFill>
              <a:blip r:embed="rId73"/>
              <a:stretch>
                <a:fillRect/>
              </a:stretch>
            </p:blipFill>
            <p:spPr>
              <a:xfrm>
                <a:off x="10807853" y="686040"/>
                <a:ext cx="152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85" name="Freihand 84">
                <a:extLst>
                  <a:ext uri="{FF2B5EF4-FFF2-40B4-BE49-F238E27FC236}">
                    <a16:creationId xmlns:a16="http://schemas.microsoft.com/office/drawing/2014/main" id="{8BCDE952-CF86-4E1C-B1E2-7A684D1C6F1D}"/>
                  </a:ext>
                </a:extLst>
              </p14:cNvPr>
              <p14:cNvContentPartPr/>
              <p14:nvPr/>
            </p14:nvContentPartPr>
            <p14:xfrm>
              <a:off x="10974893" y="550320"/>
              <a:ext cx="478080" cy="213840"/>
            </p14:xfrm>
          </p:contentPart>
        </mc:Choice>
        <mc:Fallback xmlns="">
          <p:pic>
            <p:nvPicPr>
              <p:cNvPr id="85" name="Freihand 84">
                <a:extLst>
                  <a:ext uri="{FF2B5EF4-FFF2-40B4-BE49-F238E27FC236}">
                    <a16:creationId xmlns:a16="http://schemas.microsoft.com/office/drawing/2014/main" id="{8BCDE952-CF86-4E1C-B1E2-7A684D1C6F1D}"/>
                  </a:ext>
                </a:extLst>
              </p:cNvPr>
              <p:cNvPicPr/>
              <p:nvPr/>
            </p:nvPicPr>
            <p:blipFill>
              <a:blip r:embed="rId75"/>
              <a:stretch>
                <a:fillRect/>
              </a:stretch>
            </p:blipFill>
            <p:spPr>
              <a:xfrm>
                <a:off x="10970573" y="546000"/>
                <a:ext cx="48672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6" name="Freihand 85">
                <a:extLst>
                  <a:ext uri="{FF2B5EF4-FFF2-40B4-BE49-F238E27FC236}">
                    <a16:creationId xmlns:a16="http://schemas.microsoft.com/office/drawing/2014/main" id="{9198C662-2BAC-49E5-8ECA-AC40F08CFF9C}"/>
                  </a:ext>
                </a:extLst>
              </p14:cNvPr>
              <p14:cNvContentPartPr/>
              <p14:nvPr/>
            </p14:nvContentPartPr>
            <p14:xfrm>
              <a:off x="10005773" y="1085280"/>
              <a:ext cx="173880" cy="246240"/>
            </p14:xfrm>
          </p:contentPart>
        </mc:Choice>
        <mc:Fallback xmlns="">
          <p:pic>
            <p:nvPicPr>
              <p:cNvPr id="86" name="Freihand 85">
                <a:extLst>
                  <a:ext uri="{FF2B5EF4-FFF2-40B4-BE49-F238E27FC236}">
                    <a16:creationId xmlns:a16="http://schemas.microsoft.com/office/drawing/2014/main" id="{9198C662-2BAC-49E5-8ECA-AC40F08CFF9C}"/>
                  </a:ext>
                </a:extLst>
              </p:cNvPr>
              <p:cNvPicPr/>
              <p:nvPr/>
            </p:nvPicPr>
            <p:blipFill>
              <a:blip r:embed="rId77"/>
              <a:stretch>
                <a:fillRect/>
              </a:stretch>
            </p:blipFill>
            <p:spPr>
              <a:xfrm>
                <a:off x="10001453" y="1080960"/>
                <a:ext cx="18252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7" name="Freihand 86">
                <a:extLst>
                  <a:ext uri="{FF2B5EF4-FFF2-40B4-BE49-F238E27FC236}">
                    <a16:creationId xmlns:a16="http://schemas.microsoft.com/office/drawing/2014/main" id="{2BB538E3-AFF0-40D3-9073-57DF9F147DCC}"/>
                  </a:ext>
                </a:extLst>
              </p14:cNvPr>
              <p14:cNvContentPartPr/>
              <p14:nvPr/>
            </p14:nvContentPartPr>
            <p14:xfrm>
              <a:off x="10086773" y="1065480"/>
              <a:ext cx="241200" cy="224640"/>
            </p14:xfrm>
          </p:contentPart>
        </mc:Choice>
        <mc:Fallback xmlns="">
          <p:pic>
            <p:nvPicPr>
              <p:cNvPr id="87" name="Freihand 86">
                <a:extLst>
                  <a:ext uri="{FF2B5EF4-FFF2-40B4-BE49-F238E27FC236}">
                    <a16:creationId xmlns:a16="http://schemas.microsoft.com/office/drawing/2014/main" id="{2BB538E3-AFF0-40D3-9073-57DF9F147DCC}"/>
                  </a:ext>
                </a:extLst>
              </p:cNvPr>
              <p:cNvPicPr/>
              <p:nvPr/>
            </p:nvPicPr>
            <p:blipFill>
              <a:blip r:embed="rId79"/>
              <a:stretch>
                <a:fillRect/>
              </a:stretch>
            </p:blipFill>
            <p:spPr>
              <a:xfrm>
                <a:off x="10082453" y="1061160"/>
                <a:ext cx="24984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8" name="Freihand 87">
                <a:extLst>
                  <a:ext uri="{FF2B5EF4-FFF2-40B4-BE49-F238E27FC236}">
                    <a16:creationId xmlns:a16="http://schemas.microsoft.com/office/drawing/2014/main" id="{210893D3-EA09-4913-88F8-4BA00E7D6D04}"/>
                  </a:ext>
                </a:extLst>
              </p14:cNvPr>
              <p14:cNvContentPartPr/>
              <p14:nvPr/>
            </p14:nvContentPartPr>
            <p14:xfrm>
              <a:off x="10341293" y="1115520"/>
              <a:ext cx="294480" cy="154800"/>
            </p14:xfrm>
          </p:contentPart>
        </mc:Choice>
        <mc:Fallback xmlns="">
          <p:pic>
            <p:nvPicPr>
              <p:cNvPr id="88" name="Freihand 87">
                <a:extLst>
                  <a:ext uri="{FF2B5EF4-FFF2-40B4-BE49-F238E27FC236}">
                    <a16:creationId xmlns:a16="http://schemas.microsoft.com/office/drawing/2014/main" id="{210893D3-EA09-4913-88F8-4BA00E7D6D04}"/>
                  </a:ext>
                </a:extLst>
              </p:cNvPr>
              <p:cNvPicPr/>
              <p:nvPr/>
            </p:nvPicPr>
            <p:blipFill>
              <a:blip r:embed="rId81"/>
              <a:stretch>
                <a:fillRect/>
              </a:stretch>
            </p:blipFill>
            <p:spPr>
              <a:xfrm>
                <a:off x="10336973" y="1111200"/>
                <a:ext cx="3031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9" name="Freihand 88">
                <a:extLst>
                  <a:ext uri="{FF2B5EF4-FFF2-40B4-BE49-F238E27FC236}">
                    <a16:creationId xmlns:a16="http://schemas.microsoft.com/office/drawing/2014/main" id="{E182131A-FCD5-4030-9C8C-157B4C079BCA}"/>
                  </a:ext>
                </a:extLst>
              </p14:cNvPr>
              <p14:cNvContentPartPr/>
              <p14:nvPr/>
            </p14:nvContentPartPr>
            <p14:xfrm>
              <a:off x="10639013" y="1075560"/>
              <a:ext cx="124560" cy="138960"/>
            </p14:xfrm>
          </p:contentPart>
        </mc:Choice>
        <mc:Fallback xmlns="">
          <p:pic>
            <p:nvPicPr>
              <p:cNvPr id="89" name="Freihand 88">
                <a:extLst>
                  <a:ext uri="{FF2B5EF4-FFF2-40B4-BE49-F238E27FC236}">
                    <a16:creationId xmlns:a16="http://schemas.microsoft.com/office/drawing/2014/main" id="{E182131A-FCD5-4030-9C8C-157B4C079BCA}"/>
                  </a:ext>
                </a:extLst>
              </p:cNvPr>
              <p:cNvPicPr/>
              <p:nvPr/>
            </p:nvPicPr>
            <p:blipFill>
              <a:blip r:embed="rId83"/>
              <a:stretch>
                <a:fillRect/>
              </a:stretch>
            </p:blipFill>
            <p:spPr>
              <a:xfrm>
                <a:off x="10634693" y="1071240"/>
                <a:ext cx="1332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90" name="Freihand 89">
                <a:extLst>
                  <a:ext uri="{FF2B5EF4-FFF2-40B4-BE49-F238E27FC236}">
                    <a16:creationId xmlns:a16="http://schemas.microsoft.com/office/drawing/2014/main" id="{138EACB7-A6A7-4068-A857-90F0EFC8317C}"/>
                  </a:ext>
                </a:extLst>
              </p14:cNvPr>
              <p14:cNvContentPartPr/>
              <p14:nvPr/>
            </p14:nvContentPartPr>
            <p14:xfrm>
              <a:off x="10802453" y="909240"/>
              <a:ext cx="210600" cy="254160"/>
            </p14:xfrm>
          </p:contentPart>
        </mc:Choice>
        <mc:Fallback xmlns="">
          <p:pic>
            <p:nvPicPr>
              <p:cNvPr id="90" name="Freihand 89">
                <a:extLst>
                  <a:ext uri="{FF2B5EF4-FFF2-40B4-BE49-F238E27FC236}">
                    <a16:creationId xmlns:a16="http://schemas.microsoft.com/office/drawing/2014/main" id="{138EACB7-A6A7-4068-A857-90F0EFC8317C}"/>
                  </a:ext>
                </a:extLst>
              </p:cNvPr>
              <p:cNvPicPr/>
              <p:nvPr/>
            </p:nvPicPr>
            <p:blipFill>
              <a:blip r:embed="rId85"/>
              <a:stretch>
                <a:fillRect/>
              </a:stretch>
            </p:blipFill>
            <p:spPr>
              <a:xfrm>
                <a:off x="10798133" y="904920"/>
                <a:ext cx="21924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91" name="Freihand 90">
                <a:extLst>
                  <a:ext uri="{FF2B5EF4-FFF2-40B4-BE49-F238E27FC236}">
                    <a16:creationId xmlns:a16="http://schemas.microsoft.com/office/drawing/2014/main" id="{8E73F747-B81E-4FF0-AEC6-6676930F03C6}"/>
                  </a:ext>
                </a:extLst>
              </p14:cNvPr>
              <p14:cNvContentPartPr/>
              <p14:nvPr/>
            </p14:nvContentPartPr>
            <p14:xfrm>
              <a:off x="9828293" y="1079880"/>
              <a:ext cx="1827360" cy="420480"/>
            </p14:xfrm>
          </p:contentPart>
        </mc:Choice>
        <mc:Fallback xmlns="">
          <p:pic>
            <p:nvPicPr>
              <p:cNvPr id="91" name="Freihand 90">
                <a:extLst>
                  <a:ext uri="{FF2B5EF4-FFF2-40B4-BE49-F238E27FC236}">
                    <a16:creationId xmlns:a16="http://schemas.microsoft.com/office/drawing/2014/main" id="{8E73F747-B81E-4FF0-AEC6-6676930F03C6}"/>
                  </a:ext>
                </a:extLst>
              </p:cNvPr>
              <p:cNvPicPr/>
              <p:nvPr/>
            </p:nvPicPr>
            <p:blipFill>
              <a:blip r:embed="rId87"/>
              <a:stretch>
                <a:fillRect/>
              </a:stretch>
            </p:blipFill>
            <p:spPr>
              <a:xfrm>
                <a:off x="9823973" y="1075560"/>
                <a:ext cx="1836000" cy="429120"/>
              </a:xfrm>
              <a:prstGeom prst="rect">
                <a:avLst/>
              </a:prstGeom>
            </p:spPr>
          </p:pic>
        </mc:Fallback>
      </mc:AlternateContent>
      <p:grpSp>
        <p:nvGrpSpPr>
          <p:cNvPr id="127" name="Gruppieren 126">
            <a:extLst>
              <a:ext uri="{FF2B5EF4-FFF2-40B4-BE49-F238E27FC236}">
                <a16:creationId xmlns:a16="http://schemas.microsoft.com/office/drawing/2014/main" id="{6FB513F4-5E95-46A0-BF56-AC905EA3D184}"/>
              </a:ext>
            </a:extLst>
          </p:cNvPr>
          <p:cNvGrpSpPr/>
          <p:nvPr/>
        </p:nvGrpSpPr>
        <p:grpSpPr>
          <a:xfrm>
            <a:off x="9804173" y="1478760"/>
            <a:ext cx="2428920" cy="2031840"/>
            <a:chOff x="9804173" y="1478760"/>
            <a:chExt cx="2428920" cy="2031840"/>
          </a:xfrm>
        </p:grpSpPr>
        <mc:AlternateContent xmlns:mc="http://schemas.openxmlformats.org/markup-compatibility/2006" xmlns:p14="http://schemas.microsoft.com/office/powerpoint/2010/main">
          <mc:Choice Requires="p14">
            <p:contentPart p14:bwMode="auto" r:id="rId88">
              <p14:nvContentPartPr>
                <p14:cNvPr id="93" name="Freihand 92">
                  <a:extLst>
                    <a:ext uri="{FF2B5EF4-FFF2-40B4-BE49-F238E27FC236}">
                      <a16:creationId xmlns:a16="http://schemas.microsoft.com/office/drawing/2014/main" id="{274F5A46-F9AB-4B70-9BE9-D4823E656CF9}"/>
                    </a:ext>
                  </a:extLst>
                </p14:cNvPr>
                <p14:cNvContentPartPr/>
                <p14:nvPr/>
              </p14:nvContentPartPr>
              <p14:xfrm>
                <a:off x="10275413" y="1478760"/>
                <a:ext cx="258480" cy="388080"/>
              </p14:xfrm>
            </p:contentPart>
          </mc:Choice>
          <mc:Fallback xmlns="">
            <p:pic>
              <p:nvPicPr>
                <p:cNvPr id="93" name="Freihand 92">
                  <a:extLst>
                    <a:ext uri="{FF2B5EF4-FFF2-40B4-BE49-F238E27FC236}">
                      <a16:creationId xmlns:a16="http://schemas.microsoft.com/office/drawing/2014/main" id="{274F5A46-F9AB-4B70-9BE9-D4823E656CF9}"/>
                    </a:ext>
                  </a:extLst>
                </p:cNvPr>
                <p:cNvPicPr/>
                <p:nvPr/>
              </p:nvPicPr>
              <p:blipFill>
                <a:blip r:embed="rId89"/>
                <a:stretch>
                  <a:fillRect/>
                </a:stretch>
              </p:blipFill>
              <p:spPr>
                <a:xfrm>
                  <a:off x="10271093" y="1474440"/>
                  <a:ext cx="267120" cy="3967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94" name="Freihand 93">
                  <a:extLst>
                    <a:ext uri="{FF2B5EF4-FFF2-40B4-BE49-F238E27FC236}">
                      <a16:creationId xmlns:a16="http://schemas.microsoft.com/office/drawing/2014/main" id="{824F4DA4-332C-4944-9A0B-48C785286A4F}"/>
                    </a:ext>
                  </a:extLst>
                </p14:cNvPr>
                <p14:cNvContentPartPr/>
                <p14:nvPr/>
              </p14:nvContentPartPr>
              <p14:xfrm>
                <a:off x="9934853" y="2014440"/>
                <a:ext cx="29160" cy="222840"/>
              </p14:xfrm>
            </p:contentPart>
          </mc:Choice>
          <mc:Fallback xmlns="">
            <p:pic>
              <p:nvPicPr>
                <p:cNvPr id="94" name="Freihand 93">
                  <a:extLst>
                    <a:ext uri="{FF2B5EF4-FFF2-40B4-BE49-F238E27FC236}">
                      <a16:creationId xmlns:a16="http://schemas.microsoft.com/office/drawing/2014/main" id="{824F4DA4-332C-4944-9A0B-48C785286A4F}"/>
                    </a:ext>
                  </a:extLst>
                </p:cNvPr>
                <p:cNvPicPr/>
                <p:nvPr/>
              </p:nvPicPr>
              <p:blipFill>
                <a:blip r:embed="rId91"/>
                <a:stretch>
                  <a:fillRect/>
                </a:stretch>
              </p:blipFill>
              <p:spPr>
                <a:xfrm>
                  <a:off x="9930533" y="2010120"/>
                  <a:ext cx="3780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5" name="Freihand 94">
                  <a:extLst>
                    <a:ext uri="{FF2B5EF4-FFF2-40B4-BE49-F238E27FC236}">
                      <a16:creationId xmlns:a16="http://schemas.microsoft.com/office/drawing/2014/main" id="{81500133-07AE-4F74-B472-7428EB165EDB}"/>
                    </a:ext>
                  </a:extLst>
                </p14:cNvPr>
                <p14:cNvContentPartPr/>
                <p14:nvPr/>
              </p14:nvContentPartPr>
              <p14:xfrm>
                <a:off x="9804173" y="1972680"/>
                <a:ext cx="246960" cy="166320"/>
              </p14:xfrm>
            </p:contentPart>
          </mc:Choice>
          <mc:Fallback xmlns="">
            <p:pic>
              <p:nvPicPr>
                <p:cNvPr id="95" name="Freihand 94">
                  <a:extLst>
                    <a:ext uri="{FF2B5EF4-FFF2-40B4-BE49-F238E27FC236}">
                      <a16:creationId xmlns:a16="http://schemas.microsoft.com/office/drawing/2014/main" id="{81500133-07AE-4F74-B472-7428EB165EDB}"/>
                    </a:ext>
                  </a:extLst>
                </p:cNvPr>
                <p:cNvPicPr/>
                <p:nvPr/>
              </p:nvPicPr>
              <p:blipFill>
                <a:blip r:embed="rId93"/>
                <a:stretch>
                  <a:fillRect/>
                </a:stretch>
              </p:blipFill>
              <p:spPr>
                <a:xfrm>
                  <a:off x="9799853" y="1968360"/>
                  <a:ext cx="2556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7" name="Freihand 96">
                  <a:extLst>
                    <a:ext uri="{FF2B5EF4-FFF2-40B4-BE49-F238E27FC236}">
                      <a16:creationId xmlns:a16="http://schemas.microsoft.com/office/drawing/2014/main" id="{5C329B4C-2114-4F8D-B4EF-AC8AC1B04CEB}"/>
                    </a:ext>
                  </a:extLst>
                </p14:cNvPr>
                <p14:cNvContentPartPr/>
                <p14:nvPr/>
              </p14:nvContentPartPr>
              <p14:xfrm>
                <a:off x="10098653" y="2047560"/>
                <a:ext cx="253080" cy="90000"/>
              </p14:xfrm>
            </p:contentPart>
          </mc:Choice>
          <mc:Fallback xmlns="">
            <p:pic>
              <p:nvPicPr>
                <p:cNvPr id="97" name="Freihand 96">
                  <a:extLst>
                    <a:ext uri="{FF2B5EF4-FFF2-40B4-BE49-F238E27FC236}">
                      <a16:creationId xmlns:a16="http://schemas.microsoft.com/office/drawing/2014/main" id="{5C329B4C-2114-4F8D-B4EF-AC8AC1B04CEB}"/>
                    </a:ext>
                  </a:extLst>
                </p:cNvPr>
                <p:cNvPicPr/>
                <p:nvPr/>
              </p:nvPicPr>
              <p:blipFill>
                <a:blip r:embed="rId95"/>
                <a:stretch>
                  <a:fillRect/>
                </a:stretch>
              </p:blipFill>
              <p:spPr>
                <a:xfrm>
                  <a:off x="10094333" y="2043240"/>
                  <a:ext cx="26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8" name="Freihand 97">
                  <a:extLst>
                    <a:ext uri="{FF2B5EF4-FFF2-40B4-BE49-F238E27FC236}">
                      <a16:creationId xmlns:a16="http://schemas.microsoft.com/office/drawing/2014/main" id="{32762DA8-9D25-413A-96F0-8B6BBF0DAF73}"/>
                    </a:ext>
                  </a:extLst>
                </p14:cNvPr>
                <p14:cNvContentPartPr/>
                <p14:nvPr/>
              </p14:nvContentPartPr>
              <p14:xfrm>
                <a:off x="10370093" y="1965480"/>
                <a:ext cx="342000" cy="101880"/>
              </p14:xfrm>
            </p:contentPart>
          </mc:Choice>
          <mc:Fallback xmlns="">
            <p:pic>
              <p:nvPicPr>
                <p:cNvPr id="98" name="Freihand 97">
                  <a:extLst>
                    <a:ext uri="{FF2B5EF4-FFF2-40B4-BE49-F238E27FC236}">
                      <a16:creationId xmlns:a16="http://schemas.microsoft.com/office/drawing/2014/main" id="{32762DA8-9D25-413A-96F0-8B6BBF0DAF73}"/>
                    </a:ext>
                  </a:extLst>
                </p:cNvPr>
                <p:cNvPicPr/>
                <p:nvPr/>
              </p:nvPicPr>
              <p:blipFill>
                <a:blip r:embed="rId97"/>
                <a:stretch>
                  <a:fillRect/>
                </a:stretch>
              </p:blipFill>
              <p:spPr>
                <a:xfrm>
                  <a:off x="10365773" y="1961160"/>
                  <a:ext cx="3506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9" name="Freihand 98">
                  <a:extLst>
                    <a:ext uri="{FF2B5EF4-FFF2-40B4-BE49-F238E27FC236}">
                      <a16:creationId xmlns:a16="http://schemas.microsoft.com/office/drawing/2014/main" id="{0DDAB159-B310-440C-AD6C-6A1094D52E80}"/>
                    </a:ext>
                  </a:extLst>
                </p14:cNvPr>
                <p14:cNvContentPartPr/>
                <p14:nvPr/>
              </p14:nvContentPartPr>
              <p14:xfrm>
                <a:off x="10585013" y="1952520"/>
                <a:ext cx="141480" cy="63000"/>
              </p14:xfrm>
            </p:contentPart>
          </mc:Choice>
          <mc:Fallback xmlns="">
            <p:pic>
              <p:nvPicPr>
                <p:cNvPr id="99" name="Freihand 98">
                  <a:extLst>
                    <a:ext uri="{FF2B5EF4-FFF2-40B4-BE49-F238E27FC236}">
                      <a16:creationId xmlns:a16="http://schemas.microsoft.com/office/drawing/2014/main" id="{0DDAB159-B310-440C-AD6C-6A1094D52E80}"/>
                    </a:ext>
                  </a:extLst>
                </p:cNvPr>
                <p:cNvPicPr/>
                <p:nvPr/>
              </p:nvPicPr>
              <p:blipFill>
                <a:blip r:embed="rId99"/>
                <a:stretch>
                  <a:fillRect/>
                </a:stretch>
              </p:blipFill>
              <p:spPr>
                <a:xfrm>
                  <a:off x="10580693" y="1948200"/>
                  <a:ext cx="1501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00" name="Freihand 99">
                  <a:extLst>
                    <a:ext uri="{FF2B5EF4-FFF2-40B4-BE49-F238E27FC236}">
                      <a16:creationId xmlns:a16="http://schemas.microsoft.com/office/drawing/2014/main" id="{C584D040-3B32-4BFD-8AA1-CBE8CE42300A}"/>
                    </a:ext>
                  </a:extLst>
                </p14:cNvPr>
                <p14:cNvContentPartPr/>
                <p14:nvPr/>
              </p14:nvContentPartPr>
              <p14:xfrm>
                <a:off x="10745933" y="1876200"/>
                <a:ext cx="185760" cy="103680"/>
              </p14:xfrm>
            </p:contentPart>
          </mc:Choice>
          <mc:Fallback xmlns="">
            <p:pic>
              <p:nvPicPr>
                <p:cNvPr id="100" name="Freihand 99">
                  <a:extLst>
                    <a:ext uri="{FF2B5EF4-FFF2-40B4-BE49-F238E27FC236}">
                      <a16:creationId xmlns:a16="http://schemas.microsoft.com/office/drawing/2014/main" id="{C584D040-3B32-4BFD-8AA1-CBE8CE42300A}"/>
                    </a:ext>
                  </a:extLst>
                </p:cNvPr>
                <p:cNvPicPr/>
                <p:nvPr/>
              </p:nvPicPr>
              <p:blipFill>
                <a:blip r:embed="rId101"/>
                <a:stretch>
                  <a:fillRect/>
                </a:stretch>
              </p:blipFill>
              <p:spPr>
                <a:xfrm>
                  <a:off x="10741613" y="1871880"/>
                  <a:ext cx="1944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01" name="Freihand 100">
                  <a:extLst>
                    <a:ext uri="{FF2B5EF4-FFF2-40B4-BE49-F238E27FC236}">
                      <a16:creationId xmlns:a16="http://schemas.microsoft.com/office/drawing/2014/main" id="{7B2133C6-E0F6-41BF-B3F2-347DF9CA92D9}"/>
                    </a:ext>
                  </a:extLst>
                </p14:cNvPr>
                <p14:cNvContentPartPr/>
                <p14:nvPr/>
              </p14:nvContentPartPr>
              <p14:xfrm>
                <a:off x="10978493" y="1644360"/>
                <a:ext cx="410760" cy="257760"/>
              </p14:xfrm>
            </p:contentPart>
          </mc:Choice>
          <mc:Fallback xmlns="">
            <p:pic>
              <p:nvPicPr>
                <p:cNvPr id="101" name="Freihand 100">
                  <a:extLst>
                    <a:ext uri="{FF2B5EF4-FFF2-40B4-BE49-F238E27FC236}">
                      <a16:creationId xmlns:a16="http://schemas.microsoft.com/office/drawing/2014/main" id="{7B2133C6-E0F6-41BF-B3F2-347DF9CA92D9}"/>
                    </a:ext>
                  </a:extLst>
                </p:cNvPr>
                <p:cNvPicPr/>
                <p:nvPr/>
              </p:nvPicPr>
              <p:blipFill>
                <a:blip r:embed="rId103"/>
                <a:stretch>
                  <a:fillRect/>
                </a:stretch>
              </p:blipFill>
              <p:spPr>
                <a:xfrm>
                  <a:off x="10974173" y="1640040"/>
                  <a:ext cx="4194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02" name="Freihand 101">
                  <a:extLst>
                    <a:ext uri="{FF2B5EF4-FFF2-40B4-BE49-F238E27FC236}">
                      <a16:creationId xmlns:a16="http://schemas.microsoft.com/office/drawing/2014/main" id="{E02796D8-FC89-4E13-9884-597E1CAD98B2}"/>
                    </a:ext>
                  </a:extLst>
                </p14:cNvPr>
                <p14:cNvContentPartPr/>
                <p14:nvPr/>
              </p14:nvContentPartPr>
              <p14:xfrm>
                <a:off x="10972013" y="1673880"/>
                <a:ext cx="27000" cy="7200"/>
              </p14:xfrm>
            </p:contentPart>
          </mc:Choice>
          <mc:Fallback xmlns="">
            <p:pic>
              <p:nvPicPr>
                <p:cNvPr id="102" name="Freihand 101">
                  <a:extLst>
                    <a:ext uri="{FF2B5EF4-FFF2-40B4-BE49-F238E27FC236}">
                      <a16:creationId xmlns:a16="http://schemas.microsoft.com/office/drawing/2014/main" id="{E02796D8-FC89-4E13-9884-597E1CAD98B2}"/>
                    </a:ext>
                  </a:extLst>
                </p:cNvPr>
                <p:cNvPicPr/>
                <p:nvPr/>
              </p:nvPicPr>
              <p:blipFill>
                <a:blip r:embed="rId105"/>
                <a:stretch>
                  <a:fillRect/>
                </a:stretch>
              </p:blipFill>
              <p:spPr>
                <a:xfrm>
                  <a:off x="10967693" y="1669560"/>
                  <a:ext cx="356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03" name="Freihand 102">
                  <a:extLst>
                    <a:ext uri="{FF2B5EF4-FFF2-40B4-BE49-F238E27FC236}">
                      <a16:creationId xmlns:a16="http://schemas.microsoft.com/office/drawing/2014/main" id="{C026D629-5636-4D78-B969-1FD95DA14802}"/>
                    </a:ext>
                  </a:extLst>
                </p14:cNvPr>
                <p14:cNvContentPartPr/>
                <p14:nvPr/>
              </p14:nvContentPartPr>
              <p14:xfrm>
                <a:off x="10149773" y="2312880"/>
                <a:ext cx="141480" cy="133560"/>
              </p14:xfrm>
            </p:contentPart>
          </mc:Choice>
          <mc:Fallback xmlns="">
            <p:pic>
              <p:nvPicPr>
                <p:cNvPr id="103" name="Freihand 102">
                  <a:extLst>
                    <a:ext uri="{FF2B5EF4-FFF2-40B4-BE49-F238E27FC236}">
                      <a16:creationId xmlns:a16="http://schemas.microsoft.com/office/drawing/2014/main" id="{C026D629-5636-4D78-B969-1FD95DA14802}"/>
                    </a:ext>
                  </a:extLst>
                </p:cNvPr>
                <p:cNvPicPr/>
                <p:nvPr/>
              </p:nvPicPr>
              <p:blipFill>
                <a:blip r:embed="rId107"/>
                <a:stretch>
                  <a:fillRect/>
                </a:stretch>
              </p:blipFill>
              <p:spPr>
                <a:xfrm>
                  <a:off x="10145453" y="2308560"/>
                  <a:ext cx="1501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04" name="Freihand 103">
                  <a:extLst>
                    <a:ext uri="{FF2B5EF4-FFF2-40B4-BE49-F238E27FC236}">
                      <a16:creationId xmlns:a16="http://schemas.microsoft.com/office/drawing/2014/main" id="{51AC7ECE-8A43-4E57-9E9E-58F72E5ECAC4}"/>
                    </a:ext>
                  </a:extLst>
                </p14:cNvPr>
                <p14:cNvContentPartPr/>
                <p14:nvPr/>
              </p14:nvContentPartPr>
              <p14:xfrm>
                <a:off x="10298453" y="2173560"/>
                <a:ext cx="210600" cy="251640"/>
              </p14:xfrm>
            </p:contentPart>
          </mc:Choice>
          <mc:Fallback xmlns="">
            <p:pic>
              <p:nvPicPr>
                <p:cNvPr id="104" name="Freihand 103">
                  <a:extLst>
                    <a:ext uri="{FF2B5EF4-FFF2-40B4-BE49-F238E27FC236}">
                      <a16:creationId xmlns:a16="http://schemas.microsoft.com/office/drawing/2014/main" id="{51AC7ECE-8A43-4E57-9E9E-58F72E5ECAC4}"/>
                    </a:ext>
                  </a:extLst>
                </p:cNvPr>
                <p:cNvPicPr/>
                <p:nvPr/>
              </p:nvPicPr>
              <p:blipFill>
                <a:blip r:embed="rId109"/>
                <a:stretch>
                  <a:fillRect/>
                </a:stretch>
              </p:blipFill>
              <p:spPr>
                <a:xfrm>
                  <a:off x="10294133" y="2169240"/>
                  <a:ext cx="21924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5" name="Freihand 104">
                  <a:extLst>
                    <a:ext uri="{FF2B5EF4-FFF2-40B4-BE49-F238E27FC236}">
                      <a16:creationId xmlns:a16="http://schemas.microsoft.com/office/drawing/2014/main" id="{78FF4AF2-246B-4D0A-81FA-35BE525653C3}"/>
                    </a:ext>
                  </a:extLst>
                </p14:cNvPr>
                <p14:cNvContentPartPr/>
                <p14:nvPr/>
              </p14:nvContentPartPr>
              <p14:xfrm>
                <a:off x="10560173" y="2261040"/>
                <a:ext cx="217440" cy="81000"/>
              </p14:xfrm>
            </p:contentPart>
          </mc:Choice>
          <mc:Fallback xmlns="">
            <p:pic>
              <p:nvPicPr>
                <p:cNvPr id="105" name="Freihand 104">
                  <a:extLst>
                    <a:ext uri="{FF2B5EF4-FFF2-40B4-BE49-F238E27FC236}">
                      <a16:creationId xmlns:a16="http://schemas.microsoft.com/office/drawing/2014/main" id="{78FF4AF2-246B-4D0A-81FA-35BE525653C3}"/>
                    </a:ext>
                  </a:extLst>
                </p:cNvPr>
                <p:cNvPicPr/>
                <p:nvPr/>
              </p:nvPicPr>
              <p:blipFill>
                <a:blip r:embed="rId111"/>
                <a:stretch>
                  <a:fillRect/>
                </a:stretch>
              </p:blipFill>
              <p:spPr>
                <a:xfrm>
                  <a:off x="10555853" y="2256720"/>
                  <a:ext cx="22608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7" name="Freihand 106">
                  <a:extLst>
                    <a:ext uri="{FF2B5EF4-FFF2-40B4-BE49-F238E27FC236}">
                      <a16:creationId xmlns:a16="http://schemas.microsoft.com/office/drawing/2014/main" id="{8D3D827F-A0E5-45A0-8747-70585C057F3A}"/>
                    </a:ext>
                  </a:extLst>
                </p14:cNvPr>
                <p14:cNvContentPartPr/>
                <p14:nvPr/>
              </p14:nvContentPartPr>
              <p14:xfrm>
                <a:off x="10985333" y="2050440"/>
                <a:ext cx="329040" cy="205200"/>
              </p14:xfrm>
            </p:contentPart>
          </mc:Choice>
          <mc:Fallback xmlns="">
            <p:pic>
              <p:nvPicPr>
                <p:cNvPr id="107" name="Freihand 106">
                  <a:extLst>
                    <a:ext uri="{FF2B5EF4-FFF2-40B4-BE49-F238E27FC236}">
                      <a16:creationId xmlns:a16="http://schemas.microsoft.com/office/drawing/2014/main" id="{8D3D827F-A0E5-45A0-8747-70585C057F3A}"/>
                    </a:ext>
                  </a:extLst>
                </p:cNvPr>
                <p:cNvPicPr/>
                <p:nvPr/>
              </p:nvPicPr>
              <p:blipFill>
                <a:blip r:embed="rId113"/>
                <a:stretch>
                  <a:fillRect/>
                </a:stretch>
              </p:blipFill>
              <p:spPr>
                <a:xfrm>
                  <a:off x="10981013" y="2046120"/>
                  <a:ext cx="33768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8" name="Freihand 107">
                  <a:extLst>
                    <a:ext uri="{FF2B5EF4-FFF2-40B4-BE49-F238E27FC236}">
                      <a16:creationId xmlns:a16="http://schemas.microsoft.com/office/drawing/2014/main" id="{CEBEE5B5-4436-4070-8612-3530E8700410}"/>
                    </a:ext>
                  </a:extLst>
                </p14:cNvPr>
                <p14:cNvContentPartPr/>
                <p14:nvPr/>
              </p14:nvContentPartPr>
              <p14:xfrm>
                <a:off x="11220053" y="1998600"/>
                <a:ext cx="360" cy="360"/>
              </p14:xfrm>
            </p:contentPart>
          </mc:Choice>
          <mc:Fallback xmlns="">
            <p:pic>
              <p:nvPicPr>
                <p:cNvPr id="108" name="Freihand 107">
                  <a:extLst>
                    <a:ext uri="{FF2B5EF4-FFF2-40B4-BE49-F238E27FC236}">
                      <a16:creationId xmlns:a16="http://schemas.microsoft.com/office/drawing/2014/main" id="{CEBEE5B5-4436-4070-8612-3530E8700410}"/>
                    </a:ext>
                  </a:extLst>
                </p:cNvPr>
                <p:cNvPicPr/>
                <p:nvPr/>
              </p:nvPicPr>
              <p:blipFill>
                <a:blip r:embed="rId115"/>
                <a:stretch>
                  <a:fillRect/>
                </a:stretch>
              </p:blipFill>
              <p:spPr>
                <a:xfrm>
                  <a:off x="11215733" y="19942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9" name="Freihand 108">
                  <a:extLst>
                    <a:ext uri="{FF2B5EF4-FFF2-40B4-BE49-F238E27FC236}">
                      <a16:creationId xmlns:a16="http://schemas.microsoft.com/office/drawing/2014/main" id="{DA2BEC80-847D-4933-B564-BF0A845E91C5}"/>
                    </a:ext>
                  </a:extLst>
                </p14:cNvPr>
                <p14:cNvContentPartPr/>
                <p14:nvPr/>
              </p14:nvContentPartPr>
              <p14:xfrm>
                <a:off x="10327613" y="2520960"/>
                <a:ext cx="144000" cy="237600"/>
              </p14:xfrm>
            </p:contentPart>
          </mc:Choice>
          <mc:Fallback xmlns="">
            <p:pic>
              <p:nvPicPr>
                <p:cNvPr id="109" name="Freihand 108">
                  <a:extLst>
                    <a:ext uri="{FF2B5EF4-FFF2-40B4-BE49-F238E27FC236}">
                      <a16:creationId xmlns:a16="http://schemas.microsoft.com/office/drawing/2014/main" id="{DA2BEC80-847D-4933-B564-BF0A845E91C5}"/>
                    </a:ext>
                  </a:extLst>
                </p:cNvPr>
                <p:cNvPicPr/>
                <p:nvPr/>
              </p:nvPicPr>
              <p:blipFill>
                <a:blip r:embed="rId117"/>
                <a:stretch>
                  <a:fillRect/>
                </a:stretch>
              </p:blipFill>
              <p:spPr>
                <a:xfrm>
                  <a:off x="10323293" y="2516640"/>
                  <a:ext cx="1526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10" name="Freihand 109">
                  <a:extLst>
                    <a:ext uri="{FF2B5EF4-FFF2-40B4-BE49-F238E27FC236}">
                      <a16:creationId xmlns:a16="http://schemas.microsoft.com/office/drawing/2014/main" id="{FD7F35FB-06C7-487D-9A10-70626BA25706}"/>
                    </a:ext>
                  </a:extLst>
                </p14:cNvPr>
                <p14:cNvContentPartPr/>
                <p14:nvPr/>
              </p14:nvContentPartPr>
              <p14:xfrm>
                <a:off x="10420493" y="2529240"/>
                <a:ext cx="180360" cy="210960"/>
              </p14:xfrm>
            </p:contentPart>
          </mc:Choice>
          <mc:Fallback xmlns="">
            <p:pic>
              <p:nvPicPr>
                <p:cNvPr id="110" name="Freihand 109">
                  <a:extLst>
                    <a:ext uri="{FF2B5EF4-FFF2-40B4-BE49-F238E27FC236}">
                      <a16:creationId xmlns:a16="http://schemas.microsoft.com/office/drawing/2014/main" id="{FD7F35FB-06C7-487D-9A10-70626BA25706}"/>
                    </a:ext>
                  </a:extLst>
                </p:cNvPr>
                <p:cNvPicPr/>
                <p:nvPr/>
              </p:nvPicPr>
              <p:blipFill>
                <a:blip r:embed="rId119"/>
                <a:stretch>
                  <a:fillRect/>
                </a:stretch>
              </p:blipFill>
              <p:spPr>
                <a:xfrm>
                  <a:off x="10416173" y="2524920"/>
                  <a:ext cx="18900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13" name="Freihand 112">
                  <a:extLst>
                    <a:ext uri="{FF2B5EF4-FFF2-40B4-BE49-F238E27FC236}">
                      <a16:creationId xmlns:a16="http://schemas.microsoft.com/office/drawing/2014/main" id="{D94B2A00-2E16-41C6-847A-1776F2ADAC0E}"/>
                    </a:ext>
                  </a:extLst>
                </p14:cNvPr>
                <p14:cNvContentPartPr/>
                <p14:nvPr/>
              </p14:nvContentPartPr>
              <p14:xfrm>
                <a:off x="10614173" y="2547600"/>
                <a:ext cx="192240" cy="137160"/>
              </p14:xfrm>
            </p:contentPart>
          </mc:Choice>
          <mc:Fallback xmlns="">
            <p:pic>
              <p:nvPicPr>
                <p:cNvPr id="113" name="Freihand 112">
                  <a:extLst>
                    <a:ext uri="{FF2B5EF4-FFF2-40B4-BE49-F238E27FC236}">
                      <a16:creationId xmlns:a16="http://schemas.microsoft.com/office/drawing/2014/main" id="{D94B2A00-2E16-41C6-847A-1776F2ADAC0E}"/>
                    </a:ext>
                  </a:extLst>
                </p:cNvPr>
                <p:cNvPicPr/>
                <p:nvPr/>
              </p:nvPicPr>
              <p:blipFill>
                <a:blip r:embed="rId121"/>
                <a:stretch>
                  <a:fillRect/>
                </a:stretch>
              </p:blipFill>
              <p:spPr>
                <a:xfrm>
                  <a:off x="10609853" y="2543280"/>
                  <a:ext cx="2008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14" name="Freihand 113">
                  <a:extLst>
                    <a:ext uri="{FF2B5EF4-FFF2-40B4-BE49-F238E27FC236}">
                      <a16:creationId xmlns:a16="http://schemas.microsoft.com/office/drawing/2014/main" id="{A83F7D8F-15B9-4819-901F-DA92CB44746E}"/>
                    </a:ext>
                  </a:extLst>
                </p14:cNvPr>
                <p14:cNvContentPartPr/>
                <p14:nvPr/>
              </p14:nvContentPartPr>
              <p14:xfrm>
                <a:off x="10794533" y="2522400"/>
                <a:ext cx="82800" cy="114480"/>
              </p14:xfrm>
            </p:contentPart>
          </mc:Choice>
          <mc:Fallback xmlns="">
            <p:pic>
              <p:nvPicPr>
                <p:cNvPr id="114" name="Freihand 113">
                  <a:extLst>
                    <a:ext uri="{FF2B5EF4-FFF2-40B4-BE49-F238E27FC236}">
                      <a16:creationId xmlns:a16="http://schemas.microsoft.com/office/drawing/2014/main" id="{A83F7D8F-15B9-4819-901F-DA92CB44746E}"/>
                    </a:ext>
                  </a:extLst>
                </p:cNvPr>
                <p:cNvPicPr/>
                <p:nvPr/>
              </p:nvPicPr>
              <p:blipFill>
                <a:blip r:embed="rId123"/>
                <a:stretch>
                  <a:fillRect/>
                </a:stretch>
              </p:blipFill>
              <p:spPr>
                <a:xfrm>
                  <a:off x="10790213" y="2518080"/>
                  <a:ext cx="914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15" name="Freihand 114">
                  <a:extLst>
                    <a:ext uri="{FF2B5EF4-FFF2-40B4-BE49-F238E27FC236}">
                      <a16:creationId xmlns:a16="http://schemas.microsoft.com/office/drawing/2014/main" id="{4E8559C1-6E4B-4377-8DB2-81FB0E5750E3}"/>
                    </a:ext>
                  </a:extLst>
                </p14:cNvPr>
                <p14:cNvContentPartPr/>
                <p14:nvPr/>
              </p14:nvContentPartPr>
              <p14:xfrm>
                <a:off x="10889933" y="2384520"/>
                <a:ext cx="161280" cy="194400"/>
              </p14:xfrm>
            </p:contentPart>
          </mc:Choice>
          <mc:Fallback xmlns="">
            <p:pic>
              <p:nvPicPr>
                <p:cNvPr id="115" name="Freihand 114">
                  <a:extLst>
                    <a:ext uri="{FF2B5EF4-FFF2-40B4-BE49-F238E27FC236}">
                      <a16:creationId xmlns:a16="http://schemas.microsoft.com/office/drawing/2014/main" id="{4E8559C1-6E4B-4377-8DB2-81FB0E5750E3}"/>
                    </a:ext>
                  </a:extLst>
                </p:cNvPr>
                <p:cNvPicPr/>
                <p:nvPr/>
              </p:nvPicPr>
              <p:blipFill>
                <a:blip r:embed="rId125"/>
                <a:stretch>
                  <a:fillRect/>
                </a:stretch>
              </p:blipFill>
              <p:spPr>
                <a:xfrm>
                  <a:off x="10885613" y="2380200"/>
                  <a:ext cx="16992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16" name="Freihand 115">
                  <a:extLst>
                    <a:ext uri="{FF2B5EF4-FFF2-40B4-BE49-F238E27FC236}">
                      <a16:creationId xmlns:a16="http://schemas.microsoft.com/office/drawing/2014/main" id="{1D83E74A-C261-456D-A9D0-F96C7F9C629C}"/>
                    </a:ext>
                  </a:extLst>
                </p14:cNvPr>
                <p14:cNvContentPartPr/>
                <p14:nvPr/>
              </p14:nvContentPartPr>
              <p14:xfrm>
                <a:off x="10747373" y="2803200"/>
                <a:ext cx="197280" cy="130320"/>
              </p14:xfrm>
            </p:contentPart>
          </mc:Choice>
          <mc:Fallback xmlns="">
            <p:pic>
              <p:nvPicPr>
                <p:cNvPr id="116" name="Freihand 115">
                  <a:extLst>
                    <a:ext uri="{FF2B5EF4-FFF2-40B4-BE49-F238E27FC236}">
                      <a16:creationId xmlns:a16="http://schemas.microsoft.com/office/drawing/2014/main" id="{1D83E74A-C261-456D-A9D0-F96C7F9C629C}"/>
                    </a:ext>
                  </a:extLst>
                </p:cNvPr>
                <p:cNvPicPr/>
                <p:nvPr/>
              </p:nvPicPr>
              <p:blipFill>
                <a:blip r:embed="rId127"/>
                <a:stretch>
                  <a:fillRect/>
                </a:stretch>
              </p:blipFill>
              <p:spPr>
                <a:xfrm>
                  <a:off x="10743053" y="2798880"/>
                  <a:ext cx="2059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17" name="Freihand 116">
                  <a:extLst>
                    <a:ext uri="{FF2B5EF4-FFF2-40B4-BE49-F238E27FC236}">
                      <a16:creationId xmlns:a16="http://schemas.microsoft.com/office/drawing/2014/main" id="{F43BF6D6-58E8-428C-8735-DEDDF0FBE5D2}"/>
                    </a:ext>
                  </a:extLst>
                </p14:cNvPr>
                <p14:cNvContentPartPr/>
                <p14:nvPr/>
              </p14:nvContentPartPr>
              <p14:xfrm>
                <a:off x="10927373" y="2708160"/>
                <a:ext cx="39600" cy="66960"/>
              </p14:xfrm>
            </p:contentPart>
          </mc:Choice>
          <mc:Fallback xmlns="">
            <p:pic>
              <p:nvPicPr>
                <p:cNvPr id="117" name="Freihand 116">
                  <a:extLst>
                    <a:ext uri="{FF2B5EF4-FFF2-40B4-BE49-F238E27FC236}">
                      <a16:creationId xmlns:a16="http://schemas.microsoft.com/office/drawing/2014/main" id="{F43BF6D6-58E8-428C-8735-DEDDF0FBE5D2}"/>
                    </a:ext>
                  </a:extLst>
                </p:cNvPr>
                <p:cNvPicPr/>
                <p:nvPr/>
              </p:nvPicPr>
              <p:blipFill>
                <a:blip r:embed="rId129"/>
                <a:stretch>
                  <a:fillRect/>
                </a:stretch>
              </p:blipFill>
              <p:spPr>
                <a:xfrm>
                  <a:off x="10923053" y="2703840"/>
                  <a:ext cx="482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18" name="Freihand 117">
                  <a:extLst>
                    <a:ext uri="{FF2B5EF4-FFF2-40B4-BE49-F238E27FC236}">
                      <a16:creationId xmlns:a16="http://schemas.microsoft.com/office/drawing/2014/main" id="{4B737571-9A5E-4019-93C3-478BC416BF5A}"/>
                    </a:ext>
                  </a:extLst>
                </p14:cNvPr>
                <p14:cNvContentPartPr/>
                <p14:nvPr/>
              </p14:nvContentPartPr>
              <p14:xfrm>
                <a:off x="11003333" y="2567760"/>
                <a:ext cx="313920" cy="271080"/>
              </p14:xfrm>
            </p:contentPart>
          </mc:Choice>
          <mc:Fallback xmlns="">
            <p:pic>
              <p:nvPicPr>
                <p:cNvPr id="118" name="Freihand 117">
                  <a:extLst>
                    <a:ext uri="{FF2B5EF4-FFF2-40B4-BE49-F238E27FC236}">
                      <a16:creationId xmlns:a16="http://schemas.microsoft.com/office/drawing/2014/main" id="{4B737571-9A5E-4019-93C3-478BC416BF5A}"/>
                    </a:ext>
                  </a:extLst>
                </p:cNvPr>
                <p:cNvPicPr/>
                <p:nvPr/>
              </p:nvPicPr>
              <p:blipFill>
                <a:blip r:embed="rId131"/>
                <a:stretch>
                  <a:fillRect/>
                </a:stretch>
              </p:blipFill>
              <p:spPr>
                <a:xfrm>
                  <a:off x="10999013" y="2563440"/>
                  <a:ext cx="32256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9" name="Freihand 118">
                  <a:extLst>
                    <a:ext uri="{FF2B5EF4-FFF2-40B4-BE49-F238E27FC236}">
                      <a16:creationId xmlns:a16="http://schemas.microsoft.com/office/drawing/2014/main" id="{0174DB91-B5EA-40C8-9DFE-2E689EF24DDD}"/>
                    </a:ext>
                  </a:extLst>
                </p14:cNvPr>
                <p14:cNvContentPartPr/>
                <p14:nvPr/>
              </p14:nvContentPartPr>
              <p14:xfrm>
                <a:off x="10742333" y="2699160"/>
                <a:ext cx="816120" cy="318600"/>
              </p14:xfrm>
            </p:contentPart>
          </mc:Choice>
          <mc:Fallback xmlns="">
            <p:pic>
              <p:nvPicPr>
                <p:cNvPr id="119" name="Freihand 118">
                  <a:extLst>
                    <a:ext uri="{FF2B5EF4-FFF2-40B4-BE49-F238E27FC236}">
                      <a16:creationId xmlns:a16="http://schemas.microsoft.com/office/drawing/2014/main" id="{0174DB91-B5EA-40C8-9DFE-2E689EF24DDD}"/>
                    </a:ext>
                  </a:extLst>
                </p:cNvPr>
                <p:cNvPicPr/>
                <p:nvPr/>
              </p:nvPicPr>
              <p:blipFill>
                <a:blip r:embed="rId133"/>
                <a:stretch>
                  <a:fillRect/>
                </a:stretch>
              </p:blipFill>
              <p:spPr>
                <a:xfrm>
                  <a:off x="10738013" y="2694840"/>
                  <a:ext cx="824760" cy="3272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20" name="Freihand 119">
                  <a:extLst>
                    <a:ext uri="{FF2B5EF4-FFF2-40B4-BE49-F238E27FC236}">
                      <a16:creationId xmlns:a16="http://schemas.microsoft.com/office/drawing/2014/main" id="{D986A75B-6CA2-4E54-A413-51EF8306EA31}"/>
                    </a:ext>
                  </a:extLst>
                </p14:cNvPr>
                <p14:cNvContentPartPr/>
                <p14:nvPr/>
              </p14:nvContentPartPr>
              <p14:xfrm>
                <a:off x="10873373" y="3104160"/>
                <a:ext cx="250200" cy="370440"/>
              </p14:xfrm>
            </p:contentPart>
          </mc:Choice>
          <mc:Fallback xmlns="">
            <p:pic>
              <p:nvPicPr>
                <p:cNvPr id="120" name="Freihand 119">
                  <a:extLst>
                    <a:ext uri="{FF2B5EF4-FFF2-40B4-BE49-F238E27FC236}">
                      <a16:creationId xmlns:a16="http://schemas.microsoft.com/office/drawing/2014/main" id="{D986A75B-6CA2-4E54-A413-51EF8306EA31}"/>
                    </a:ext>
                  </a:extLst>
                </p:cNvPr>
                <p:cNvPicPr/>
                <p:nvPr/>
              </p:nvPicPr>
              <p:blipFill>
                <a:blip r:embed="rId135"/>
                <a:stretch>
                  <a:fillRect/>
                </a:stretch>
              </p:blipFill>
              <p:spPr>
                <a:xfrm>
                  <a:off x="10869053" y="3099840"/>
                  <a:ext cx="258840" cy="3790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21" name="Freihand 120">
                  <a:extLst>
                    <a:ext uri="{FF2B5EF4-FFF2-40B4-BE49-F238E27FC236}">
                      <a16:creationId xmlns:a16="http://schemas.microsoft.com/office/drawing/2014/main" id="{C73F2A81-5B2A-4357-A43B-C150AFF07F95}"/>
                    </a:ext>
                  </a:extLst>
                </p14:cNvPr>
                <p14:cNvContentPartPr/>
                <p14:nvPr/>
              </p14:nvContentPartPr>
              <p14:xfrm>
                <a:off x="11114933" y="2952600"/>
                <a:ext cx="62640" cy="222480"/>
              </p14:xfrm>
            </p:contentPart>
          </mc:Choice>
          <mc:Fallback xmlns="">
            <p:pic>
              <p:nvPicPr>
                <p:cNvPr id="121" name="Freihand 120">
                  <a:extLst>
                    <a:ext uri="{FF2B5EF4-FFF2-40B4-BE49-F238E27FC236}">
                      <a16:creationId xmlns:a16="http://schemas.microsoft.com/office/drawing/2014/main" id="{C73F2A81-5B2A-4357-A43B-C150AFF07F95}"/>
                    </a:ext>
                  </a:extLst>
                </p:cNvPr>
                <p:cNvPicPr/>
                <p:nvPr/>
              </p:nvPicPr>
              <p:blipFill>
                <a:blip r:embed="rId137"/>
                <a:stretch>
                  <a:fillRect/>
                </a:stretch>
              </p:blipFill>
              <p:spPr>
                <a:xfrm>
                  <a:off x="11110613" y="2948280"/>
                  <a:ext cx="7128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22" name="Freihand 121">
                  <a:extLst>
                    <a:ext uri="{FF2B5EF4-FFF2-40B4-BE49-F238E27FC236}">
                      <a16:creationId xmlns:a16="http://schemas.microsoft.com/office/drawing/2014/main" id="{7BD05C9D-60AE-4717-A323-895E6ADD8C9E}"/>
                    </a:ext>
                  </a:extLst>
                </p14:cNvPr>
                <p14:cNvContentPartPr/>
                <p14:nvPr/>
              </p14:nvContentPartPr>
              <p14:xfrm>
                <a:off x="11121773" y="3018480"/>
                <a:ext cx="106560" cy="342720"/>
              </p14:xfrm>
            </p:contentPart>
          </mc:Choice>
          <mc:Fallback xmlns="">
            <p:pic>
              <p:nvPicPr>
                <p:cNvPr id="122" name="Freihand 121">
                  <a:extLst>
                    <a:ext uri="{FF2B5EF4-FFF2-40B4-BE49-F238E27FC236}">
                      <a16:creationId xmlns:a16="http://schemas.microsoft.com/office/drawing/2014/main" id="{7BD05C9D-60AE-4717-A323-895E6ADD8C9E}"/>
                    </a:ext>
                  </a:extLst>
                </p:cNvPr>
                <p:cNvPicPr/>
                <p:nvPr/>
              </p:nvPicPr>
              <p:blipFill>
                <a:blip r:embed="rId139"/>
                <a:stretch>
                  <a:fillRect/>
                </a:stretch>
              </p:blipFill>
              <p:spPr>
                <a:xfrm>
                  <a:off x="11117453" y="3014160"/>
                  <a:ext cx="115200" cy="3513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23" name="Freihand 122">
                  <a:extLst>
                    <a:ext uri="{FF2B5EF4-FFF2-40B4-BE49-F238E27FC236}">
                      <a16:creationId xmlns:a16="http://schemas.microsoft.com/office/drawing/2014/main" id="{F6611822-DF46-4E14-AE89-D4578A7BC7C9}"/>
                    </a:ext>
                  </a:extLst>
                </p14:cNvPr>
                <p14:cNvContentPartPr/>
                <p14:nvPr/>
              </p14:nvContentPartPr>
              <p14:xfrm>
                <a:off x="11229053" y="2914080"/>
                <a:ext cx="84240" cy="220680"/>
              </p14:xfrm>
            </p:contentPart>
          </mc:Choice>
          <mc:Fallback xmlns="">
            <p:pic>
              <p:nvPicPr>
                <p:cNvPr id="123" name="Freihand 122">
                  <a:extLst>
                    <a:ext uri="{FF2B5EF4-FFF2-40B4-BE49-F238E27FC236}">
                      <a16:creationId xmlns:a16="http://schemas.microsoft.com/office/drawing/2014/main" id="{F6611822-DF46-4E14-AE89-D4578A7BC7C9}"/>
                    </a:ext>
                  </a:extLst>
                </p:cNvPr>
                <p:cNvPicPr/>
                <p:nvPr/>
              </p:nvPicPr>
              <p:blipFill>
                <a:blip r:embed="rId141"/>
                <a:stretch>
                  <a:fillRect/>
                </a:stretch>
              </p:blipFill>
              <p:spPr>
                <a:xfrm>
                  <a:off x="11224733" y="2909760"/>
                  <a:ext cx="928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24" name="Freihand 123">
                  <a:extLst>
                    <a:ext uri="{FF2B5EF4-FFF2-40B4-BE49-F238E27FC236}">
                      <a16:creationId xmlns:a16="http://schemas.microsoft.com/office/drawing/2014/main" id="{3A12D1DE-FE26-463B-AA0B-649DB57CB707}"/>
                    </a:ext>
                  </a:extLst>
                </p14:cNvPr>
                <p14:cNvContentPartPr/>
                <p14:nvPr/>
              </p14:nvContentPartPr>
              <p14:xfrm>
                <a:off x="11315453" y="2877720"/>
                <a:ext cx="298080" cy="229320"/>
              </p14:xfrm>
            </p:contentPart>
          </mc:Choice>
          <mc:Fallback xmlns="">
            <p:pic>
              <p:nvPicPr>
                <p:cNvPr id="124" name="Freihand 123">
                  <a:extLst>
                    <a:ext uri="{FF2B5EF4-FFF2-40B4-BE49-F238E27FC236}">
                      <a16:creationId xmlns:a16="http://schemas.microsoft.com/office/drawing/2014/main" id="{3A12D1DE-FE26-463B-AA0B-649DB57CB707}"/>
                    </a:ext>
                  </a:extLst>
                </p:cNvPr>
                <p:cNvPicPr/>
                <p:nvPr/>
              </p:nvPicPr>
              <p:blipFill>
                <a:blip r:embed="rId143"/>
                <a:stretch>
                  <a:fillRect/>
                </a:stretch>
              </p:blipFill>
              <p:spPr>
                <a:xfrm>
                  <a:off x="11311133" y="2873400"/>
                  <a:ext cx="30672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25" name="Freihand 124">
                  <a:extLst>
                    <a:ext uri="{FF2B5EF4-FFF2-40B4-BE49-F238E27FC236}">
                      <a16:creationId xmlns:a16="http://schemas.microsoft.com/office/drawing/2014/main" id="{3AB65390-9E8D-4054-932E-0CA56BE9124E}"/>
                    </a:ext>
                  </a:extLst>
                </p14:cNvPr>
                <p14:cNvContentPartPr/>
                <p14:nvPr/>
              </p14:nvContentPartPr>
              <p14:xfrm>
                <a:off x="11632253" y="2801040"/>
                <a:ext cx="172800" cy="216360"/>
              </p14:xfrm>
            </p:contentPart>
          </mc:Choice>
          <mc:Fallback xmlns="">
            <p:pic>
              <p:nvPicPr>
                <p:cNvPr id="125" name="Freihand 124">
                  <a:extLst>
                    <a:ext uri="{FF2B5EF4-FFF2-40B4-BE49-F238E27FC236}">
                      <a16:creationId xmlns:a16="http://schemas.microsoft.com/office/drawing/2014/main" id="{3AB65390-9E8D-4054-932E-0CA56BE9124E}"/>
                    </a:ext>
                  </a:extLst>
                </p:cNvPr>
                <p:cNvPicPr/>
                <p:nvPr/>
              </p:nvPicPr>
              <p:blipFill>
                <a:blip r:embed="rId145"/>
                <a:stretch>
                  <a:fillRect/>
                </a:stretch>
              </p:blipFill>
              <p:spPr>
                <a:xfrm>
                  <a:off x="11627933" y="2796720"/>
                  <a:ext cx="18144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26" name="Freihand 125">
                  <a:extLst>
                    <a:ext uri="{FF2B5EF4-FFF2-40B4-BE49-F238E27FC236}">
                      <a16:creationId xmlns:a16="http://schemas.microsoft.com/office/drawing/2014/main" id="{A7C39581-E7A2-4267-BDC8-4F2084E50351}"/>
                    </a:ext>
                  </a:extLst>
                </p14:cNvPr>
                <p14:cNvContentPartPr/>
                <p14:nvPr/>
              </p14:nvContentPartPr>
              <p14:xfrm>
                <a:off x="10777613" y="2926320"/>
                <a:ext cx="1455480" cy="584280"/>
              </p14:xfrm>
            </p:contentPart>
          </mc:Choice>
          <mc:Fallback xmlns="">
            <p:pic>
              <p:nvPicPr>
                <p:cNvPr id="126" name="Freihand 125">
                  <a:extLst>
                    <a:ext uri="{FF2B5EF4-FFF2-40B4-BE49-F238E27FC236}">
                      <a16:creationId xmlns:a16="http://schemas.microsoft.com/office/drawing/2014/main" id="{A7C39581-E7A2-4267-BDC8-4F2084E50351}"/>
                    </a:ext>
                  </a:extLst>
                </p:cNvPr>
                <p:cNvPicPr/>
                <p:nvPr/>
              </p:nvPicPr>
              <p:blipFill>
                <a:blip r:embed="rId147"/>
                <a:stretch>
                  <a:fillRect/>
                </a:stretch>
              </p:blipFill>
              <p:spPr>
                <a:xfrm>
                  <a:off x="10773293" y="2922000"/>
                  <a:ext cx="1464120" cy="592920"/>
                </a:xfrm>
                <a:prstGeom prst="rect">
                  <a:avLst/>
                </a:prstGeom>
              </p:spPr>
            </p:pic>
          </mc:Fallback>
        </mc:AlternateContent>
      </p:grpSp>
      <p:grpSp>
        <p:nvGrpSpPr>
          <p:cNvPr id="129" name="Gruppieren 128">
            <a:extLst>
              <a:ext uri="{FF2B5EF4-FFF2-40B4-BE49-F238E27FC236}">
                <a16:creationId xmlns:a16="http://schemas.microsoft.com/office/drawing/2014/main" id="{3A6EE5A5-878E-4A19-A77D-17B0F889F053}"/>
              </a:ext>
            </a:extLst>
          </p:cNvPr>
          <p:cNvGrpSpPr/>
          <p:nvPr/>
        </p:nvGrpSpPr>
        <p:grpSpPr>
          <a:xfrm>
            <a:off x="2188373" y="2320800"/>
            <a:ext cx="3460680" cy="2728080"/>
            <a:chOff x="2188373" y="2320800"/>
            <a:chExt cx="3460680" cy="2728080"/>
          </a:xfrm>
        </p:grpSpPr>
        <mc:AlternateContent xmlns:mc="http://schemas.openxmlformats.org/markup-compatibility/2006" xmlns:p14="http://schemas.microsoft.com/office/powerpoint/2010/main">
          <mc:Choice Requires="p14">
            <p:contentPart p14:bwMode="auto" r:id="rId148">
              <p14:nvContentPartPr>
                <p14:cNvPr id="19" name="Freihand 18">
                  <a:extLst>
                    <a:ext uri="{FF2B5EF4-FFF2-40B4-BE49-F238E27FC236}">
                      <a16:creationId xmlns:a16="http://schemas.microsoft.com/office/drawing/2014/main" id="{313C2967-4D0E-4FDC-84CC-B0F7B43FF8DA}"/>
                    </a:ext>
                  </a:extLst>
                </p14:cNvPr>
                <p14:cNvContentPartPr/>
                <p14:nvPr/>
              </p14:nvContentPartPr>
              <p14:xfrm>
                <a:off x="2188373" y="4229160"/>
                <a:ext cx="2052000" cy="116640"/>
              </p14:xfrm>
            </p:contentPart>
          </mc:Choice>
          <mc:Fallback xmlns="">
            <p:pic>
              <p:nvPicPr>
                <p:cNvPr id="19" name="Freihand 18">
                  <a:extLst>
                    <a:ext uri="{FF2B5EF4-FFF2-40B4-BE49-F238E27FC236}">
                      <a16:creationId xmlns:a16="http://schemas.microsoft.com/office/drawing/2014/main" id="{313C2967-4D0E-4FDC-84CC-B0F7B43FF8DA}"/>
                    </a:ext>
                  </a:extLst>
                </p:cNvPr>
                <p:cNvPicPr/>
                <p:nvPr/>
              </p:nvPicPr>
              <p:blipFill>
                <a:blip r:embed="rId149"/>
                <a:stretch>
                  <a:fillRect/>
                </a:stretch>
              </p:blipFill>
              <p:spPr>
                <a:xfrm>
                  <a:off x="2184053" y="4224840"/>
                  <a:ext cx="20606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20" name="Freihand 19">
                  <a:extLst>
                    <a:ext uri="{FF2B5EF4-FFF2-40B4-BE49-F238E27FC236}">
                      <a16:creationId xmlns:a16="http://schemas.microsoft.com/office/drawing/2014/main" id="{D0BA2B35-7CF8-432E-AD82-1C487BB9683C}"/>
                    </a:ext>
                  </a:extLst>
                </p14:cNvPr>
                <p14:cNvContentPartPr/>
                <p14:nvPr/>
              </p14:nvContentPartPr>
              <p14:xfrm>
                <a:off x="4059653" y="3833880"/>
                <a:ext cx="52560" cy="754560"/>
              </p14:xfrm>
            </p:contentPart>
          </mc:Choice>
          <mc:Fallback xmlns="">
            <p:pic>
              <p:nvPicPr>
                <p:cNvPr id="20" name="Freihand 19">
                  <a:extLst>
                    <a:ext uri="{FF2B5EF4-FFF2-40B4-BE49-F238E27FC236}">
                      <a16:creationId xmlns:a16="http://schemas.microsoft.com/office/drawing/2014/main" id="{D0BA2B35-7CF8-432E-AD82-1C487BB9683C}"/>
                    </a:ext>
                  </a:extLst>
                </p:cNvPr>
                <p:cNvPicPr/>
                <p:nvPr/>
              </p:nvPicPr>
              <p:blipFill>
                <a:blip r:embed="rId151"/>
                <a:stretch>
                  <a:fillRect/>
                </a:stretch>
              </p:blipFill>
              <p:spPr>
                <a:xfrm>
                  <a:off x="4055333" y="3829560"/>
                  <a:ext cx="61200" cy="7632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1" name="Freihand 20">
                  <a:extLst>
                    <a:ext uri="{FF2B5EF4-FFF2-40B4-BE49-F238E27FC236}">
                      <a16:creationId xmlns:a16="http://schemas.microsoft.com/office/drawing/2014/main" id="{62D6550D-ED50-4F3E-BAF1-A08B0A02D1BE}"/>
                    </a:ext>
                  </a:extLst>
                </p14:cNvPr>
                <p14:cNvContentPartPr/>
                <p14:nvPr/>
              </p14:nvContentPartPr>
              <p14:xfrm>
                <a:off x="2477813" y="4085880"/>
                <a:ext cx="360" cy="360"/>
              </p14:xfrm>
            </p:contentPart>
          </mc:Choice>
          <mc:Fallback xmlns="">
            <p:pic>
              <p:nvPicPr>
                <p:cNvPr id="21" name="Freihand 20">
                  <a:extLst>
                    <a:ext uri="{FF2B5EF4-FFF2-40B4-BE49-F238E27FC236}">
                      <a16:creationId xmlns:a16="http://schemas.microsoft.com/office/drawing/2014/main" id="{62D6550D-ED50-4F3E-BAF1-A08B0A02D1BE}"/>
                    </a:ext>
                  </a:extLst>
                </p:cNvPr>
                <p:cNvPicPr/>
                <p:nvPr/>
              </p:nvPicPr>
              <p:blipFill>
                <a:blip r:embed="rId115"/>
                <a:stretch>
                  <a:fillRect/>
                </a:stretch>
              </p:blipFill>
              <p:spPr>
                <a:xfrm>
                  <a:off x="2473493" y="4081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22" name="Freihand 21">
                  <a:extLst>
                    <a:ext uri="{FF2B5EF4-FFF2-40B4-BE49-F238E27FC236}">
                      <a16:creationId xmlns:a16="http://schemas.microsoft.com/office/drawing/2014/main" id="{EDCDA551-B109-463E-9390-D20B93A8BBC5}"/>
                    </a:ext>
                  </a:extLst>
                </p14:cNvPr>
                <p14:cNvContentPartPr/>
                <p14:nvPr/>
              </p14:nvContentPartPr>
              <p14:xfrm>
                <a:off x="2339573" y="3607080"/>
                <a:ext cx="150840" cy="1323360"/>
              </p14:xfrm>
            </p:contentPart>
          </mc:Choice>
          <mc:Fallback xmlns="">
            <p:pic>
              <p:nvPicPr>
                <p:cNvPr id="22" name="Freihand 21">
                  <a:extLst>
                    <a:ext uri="{FF2B5EF4-FFF2-40B4-BE49-F238E27FC236}">
                      <a16:creationId xmlns:a16="http://schemas.microsoft.com/office/drawing/2014/main" id="{EDCDA551-B109-463E-9390-D20B93A8BBC5}"/>
                    </a:ext>
                  </a:extLst>
                </p:cNvPr>
                <p:cNvPicPr/>
                <p:nvPr/>
              </p:nvPicPr>
              <p:blipFill>
                <a:blip r:embed="rId154"/>
                <a:stretch>
                  <a:fillRect/>
                </a:stretch>
              </p:blipFill>
              <p:spPr>
                <a:xfrm>
                  <a:off x="2335253" y="3602760"/>
                  <a:ext cx="159480" cy="1332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25" name="Freihand 24">
                  <a:extLst>
                    <a:ext uri="{FF2B5EF4-FFF2-40B4-BE49-F238E27FC236}">
                      <a16:creationId xmlns:a16="http://schemas.microsoft.com/office/drawing/2014/main" id="{8D14EC8D-7FA8-490C-91DA-F77639DD2F17}"/>
                    </a:ext>
                  </a:extLst>
                </p14:cNvPr>
                <p14:cNvContentPartPr/>
                <p14:nvPr/>
              </p14:nvContentPartPr>
              <p14:xfrm>
                <a:off x="2488973" y="3444360"/>
                <a:ext cx="1553760" cy="155160"/>
              </p14:xfrm>
            </p:contentPart>
          </mc:Choice>
          <mc:Fallback xmlns="">
            <p:pic>
              <p:nvPicPr>
                <p:cNvPr id="25" name="Freihand 24">
                  <a:extLst>
                    <a:ext uri="{FF2B5EF4-FFF2-40B4-BE49-F238E27FC236}">
                      <a16:creationId xmlns:a16="http://schemas.microsoft.com/office/drawing/2014/main" id="{8D14EC8D-7FA8-490C-91DA-F77639DD2F17}"/>
                    </a:ext>
                  </a:extLst>
                </p:cNvPr>
                <p:cNvPicPr/>
                <p:nvPr/>
              </p:nvPicPr>
              <p:blipFill>
                <a:blip r:embed="rId156"/>
                <a:stretch>
                  <a:fillRect/>
                </a:stretch>
              </p:blipFill>
              <p:spPr>
                <a:xfrm>
                  <a:off x="2484653" y="3440040"/>
                  <a:ext cx="15624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27" name="Freihand 26">
                  <a:extLst>
                    <a:ext uri="{FF2B5EF4-FFF2-40B4-BE49-F238E27FC236}">
                      <a16:creationId xmlns:a16="http://schemas.microsoft.com/office/drawing/2014/main" id="{2E75ED35-36F2-4B27-94D4-AC64255A45BD}"/>
                    </a:ext>
                  </a:extLst>
                </p14:cNvPr>
                <p14:cNvContentPartPr/>
                <p14:nvPr/>
              </p14:nvContentPartPr>
              <p14:xfrm>
                <a:off x="2539013" y="3737040"/>
                <a:ext cx="459720" cy="465840"/>
              </p14:xfrm>
            </p:contentPart>
          </mc:Choice>
          <mc:Fallback xmlns="">
            <p:pic>
              <p:nvPicPr>
                <p:cNvPr id="27" name="Freihand 26">
                  <a:extLst>
                    <a:ext uri="{FF2B5EF4-FFF2-40B4-BE49-F238E27FC236}">
                      <a16:creationId xmlns:a16="http://schemas.microsoft.com/office/drawing/2014/main" id="{2E75ED35-36F2-4B27-94D4-AC64255A45BD}"/>
                    </a:ext>
                  </a:extLst>
                </p:cNvPr>
                <p:cNvPicPr/>
                <p:nvPr/>
              </p:nvPicPr>
              <p:blipFill>
                <a:blip r:embed="rId158"/>
                <a:stretch>
                  <a:fillRect/>
                </a:stretch>
              </p:blipFill>
              <p:spPr>
                <a:xfrm>
                  <a:off x="2534693" y="3732720"/>
                  <a:ext cx="468360" cy="4744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9" name="Freihand 28">
                  <a:extLst>
                    <a:ext uri="{FF2B5EF4-FFF2-40B4-BE49-F238E27FC236}">
                      <a16:creationId xmlns:a16="http://schemas.microsoft.com/office/drawing/2014/main" id="{68AA528D-229B-490B-A6F8-EA14558F8BF5}"/>
                    </a:ext>
                  </a:extLst>
                </p14:cNvPr>
                <p14:cNvContentPartPr/>
                <p14:nvPr/>
              </p14:nvContentPartPr>
              <p14:xfrm>
                <a:off x="2705333" y="2881680"/>
                <a:ext cx="42120" cy="727560"/>
              </p14:xfrm>
            </p:contentPart>
          </mc:Choice>
          <mc:Fallback xmlns="">
            <p:pic>
              <p:nvPicPr>
                <p:cNvPr id="29" name="Freihand 28">
                  <a:extLst>
                    <a:ext uri="{FF2B5EF4-FFF2-40B4-BE49-F238E27FC236}">
                      <a16:creationId xmlns:a16="http://schemas.microsoft.com/office/drawing/2014/main" id="{68AA528D-229B-490B-A6F8-EA14558F8BF5}"/>
                    </a:ext>
                  </a:extLst>
                </p:cNvPr>
                <p:cNvPicPr/>
                <p:nvPr/>
              </p:nvPicPr>
              <p:blipFill>
                <a:blip r:embed="rId160"/>
                <a:stretch>
                  <a:fillRect/>
                </a:stretch>
              </p:blipFill>
              <p:spPr>
                <a:xfrm>
                  <a:off x="2701013" y="2877360"/>
                  <a:ext cx="50760" cy="7362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30" name="Freihand 29">
                  <a:extLst>
                    <a:ext uri="{FF2B5EF4-FFF2-40B4-BE49-F238E27FC236}">
                      <a16:creationId xmlns:a16="http://schemas.microsoft.com/office/drawing/2014/main" id="{EC7CEDA2-2C9D-433B-9EB8-7EDCA356E56C}"/>
                    </a:ext>
                  </a:extLst>
                </p14:cNvPr>
                <p14:cNvContentPartPr/>
                <p14:nvPr/>
              </p14:nvContentPartPr>
              <p14:xfrm>
                <a:off x="2600573" y="3341040"/>
                <a:ext cx="308880" cy="402120"/>
              </p14:xfrm>
            </p:contentPart>
          </mc:Choice>
          <mc:Fallback xmlns="">
            <p:pic>
              <p:nvPicPr>
                <p:cNvPr id="30" name="Freihand 29">
                  <a:extLst>
                    <a:ext uri="{FF2B5EF4-FFF2-40B4-BE49-F238E27FC236}">
                      <a16:creationId xmlns:a16="http://schemas.microsoft.com/office/drawing/2014/main" id="{EC7CEDA2-2C9D-433B-9EB8-7EDCA356E56C}"/>
                    </a:ext>
                  </a:extLst>
                </p:cNvPr>
                <p:cNvPicPr/>
                <p:nvPr/>
              </p:nvPicPr>
              <p:blipFill>
                <a:blip r:embed="rId162"/>
                <a:stretch>
                  <a:fillRect/>
                </a:stretch>
              </p:blipFill>
              <p:spPr>
                <a:xfrm>
                  <a:off x="2596253" y="3336720"/>
                  <a:ext cx="317520" cy="4107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32" name="Freihand 31">
                  <a:extLst>
                    <a:ext uri="{FF2B5EF4-FFF2-40B4-BE49-F238E27FC236}">
                      <a16:creationId xmlns:a16="http://schemas.microsoft.com/office/drawing/2014/main" id="{FDCFA0F2-4412-4A3E-B3F3-FDFF85996B24}"/>
                    </a:ext>
                  </a:extLst>
                </p14:cNvPr>
                <p14:cNvContentPartPr/>
                <p14:nvPr/>
              </p14:nvContentPartPr>
              <p14:xfrm>
                <a:off x="2864813" y="2584320"/>
                <a:ext cx="204840" cy="91080"/>
              </p14:xfrm>
            </p:contentPart>
          </mc:Choice>
          <mc:Fallback xmlns="">
            <p:pic>
              <p:nvPicPr>
                <p:cNvPr id="32" name="Freihand 31">
                  <a:extLst>
                    <a:ext uri="{FF2B5EF4-FFF2-40B4-BE49-F238E27FC236}">
                      <a16:creationId xmlns:a16="http://schemas.microsoft.com/office/drawing/2014/main" id="{FDCFA0F2-4412-4A3E-B3F3-FDFF85996B24}"/>
                    </a:ext>
                  </a:extLst>
                </p:cNvPr>
                <p:cNvPicPr/>
                <p:nvPr/>
              </p:nvPicPr>
              <p:blipFill>
                <a:blip r:embed="rId164"/>
                <a:stretch>
                  <a:fillRect/>
                </a:stretch>
              </p:blipFill>
              <p:spPr>
                <a:xfrm>
                  <a:off x="2860493" y="2580000"/>
                  <a:ext cx="2134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33" name="Freihand 32">
                  <a:extLst>
                    <a:ext uri="{FF2B5EF4-FFF2-40B4-BE49-F238E27FC236}">
                      <a16:creationId xmlns:a16="http://schemas.microsoft.com/office/drawing/2014/main" id="{17E6EE37-CBAC-4A4F-9BF8-C72BAF829F23}"/>
                    </a:ext>
                  </a:extLst>
                </p14:cNvPr>
                <p14:cNvContentPartPr/>
                <p14:nvPr/>
              </p14:nvContentPartPr>
              <p14:xfrm>
                <a:off x="3043013" y="2469480"/>
                <a:ext cx="18360" cy="15480"/>
              </p14:xfrm>
            </p:contentPart>
          </mc:Choice>
          <mc:Fallback xmlns="">
            <p:pic>
              <p:nvPicPr>
                <p:cNvPr id="33" name="Freihand 32">
                  <a:extLst>
                    <a:ext uri="{FF2B5EF4-FFF2-40B4-BE49-F238E27FC236}">
                      <a16:creationId xmlns:a16="http://schemas.microsoft.com/office/drawing/2014/main" id="{17E6EE37-CBAC-4A4F-9BF8-C72BAF829F23}"/>
                    </a:ext>
                  </a:extLst>
                </p:cNvPr>
                <p:cNvPicPr/>
                <p:nvPr/>
              </p:nvPicPr>
              <p:blipFill>
                <a:blip r:embed="rId166"/>
                <a:stretch>
                  <a:fillRect/>
                </a:stretch>
              </p:blipFill>
              <p:spPr>
                <a:xfrm>
                  <a:off x="3038693" y="2465160"/>
                  <a:ext cx="270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34" name="Freihand 33">
                  <a:extLst>
                    <a:ext uri="{FF2B5EF4-FFF2-40B4-BE49-F238E27FC236}">
                      <a16:creationId xmlns:a16="http://schemas.microsoft.com/office/drawing/2014/main" id="{7F6B4AD5-05CC-4CB4-A2C2-0A3266F58421}"/>
                    </a:ext>
                  </a:extLst>
                </p14:cNvPr>
                <p14:cNvContentPartPr/>
                <p14:nvPr/>
              </p14:nvContentPartPr>
              <p14:xfrm>
                <a:off x="3196733" y="2483160"/>
                <a:ext cx="141480" cy="111600"/>
              </p14:xfrm>
            </p:contentPart>
          </mc:Choice>
          <mc:Fallback xmlns="">
            <p:pic>
              <p:nvPicPr>
                <p:cNvPr id="34" name="Freihand 33">
                  <a:extLst>
                    <a:ext uri="{FF2B5EF4-FFF2-40B4-BE49-F238E27FC236}">
                      <a16:creationId xmlns:a16="http://schemas.microsoft.com/office/drawing/2014/main" id="{7F6B4AD5-05CC-4CB4-A2C2-0A3266F58421}"/>
                    </a:ext>
                  </a:extLst>
                </p:cNvPr>
                <p:cNvPicPr/>
                <p:nvPr/>
              </p:nvPicPr>
              <p:blipFill>
                <a:blip r:embed="rId168"/>
                <a:stretch>
                  <a:fillRect/>
                </a:stretch>
              </p:blipFill>
              <p:spPr>
                <a:xfrm>
                  <a:off x="3192413" y="2478840"/>
                  <a:ext cx="15012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35" name="Freihand 34">
                  <a:extLst>
                    <a:ext uri="{FF2B5EF4-FFF2-40B4-BE49-F238E27FC236}">
                      <a16:creationId xmlns:a16="http://schemas.microsoft.com/office/drawing/2014/main" id="{9C9E3DC8-93B6-4322-97CA-DF77ADEB81EB}"/>
                    </a:ext>
                  </a:extLst>
                </p14:cNvPr>
                <p14:cNvContentPartPr/>
                <p14:nvPr/>
              </p14:nvContentPartPr>
              <p14:xfrm>
                <a:off x="3369173" y="2339520"/>
                <a:ext cx="241200" cy="184680"/>
              </p14:xfrm>
            </p:contentPart>
          </mc:Choice>
          <mc:Fallback xmlns="">
            <p:pic>
              <p:nvPicPr>
                <p:cNvPr id="35" name="Freihand 34">
                  <a:extLst>
                    <a:ext uri="{FF2B5EF4-FFF2-40B4-BE49-F238E27FC236}">
                      <a16:creationId xmlns:a16="http://schemas.microsoft.com/office/drawing/2014/main" id="{9C9E3DC8-93B6-4322-97CA-DF77ADEB81EB}"/>
                    </a:ext>
                  </a:extLst>
                </p:cNvPr>
                <p:cNvPicPr/>
                <p:nvPr/>
              </p:nvPicPr>
              <p:blipFill>
                <a:blip r:embed="rId170"/>
                <a:stretch>
                  <a:fillRect/>
                </a:stretch>
              </p:blipFill>
              <p:spPr>
                <a:xfrm>
                  <a:off x="3364853" y="2335200"/>
                  <a:ext cx="24984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36" name="Freihand 35">
                  <a:extLst>
                    <a:ext uri="{FF2B5EF4-FFF2-40B4-BE49-F238E27FC236}">
                      <a16:creationId xmlns:a16="http://schemas.microsoft.com/office/drawing/2014/main" id="{6EB1279F-8965-4FD6-ACB2-F8819A810B34}"/>
                    </a:ext>
                  </a:extLst>
                </p14:cNvPr>
                <p14:cNvContentPartPr/>
                <p14:nvPr/>
              </p14:nvContentPartPr>
              <p14:xfrm>
                <a:off x="3622613" y="2379480"/>
                <a:ext cx="69840" cy="71640"/>
              </p14:xfrm>
            </p:contentPart>
          </mc:Choice>
          <mc:Fallback xmlns="">
            <p:pic>
              <p:nvPicPr>
                <p:cNvPr id="36" name="Freihand 35">
                  <a:extLst>
                    <a:ext uri="{FF2B5EF4-FFF2-40B4-BE49-F238E27FC236}">
                      <a16:creationId xmlns:a16="http://schemas.microsoft.com/office/drawing/2014/main" id="{6EB1279F-8965-4FD6-ACB2-F8819A810B34}"/>
                    </a:ext>
                  </a:extLst>
                </p:cNvPr>
                <p:cNvPicPr/>
                <p:nvPr/>
              </p:nvPicPr>
              <p:blipFill>
                <a:blip r:embed="rId172"/>
                <a:stretch>
                  <a:fillRect/>
                </a:stretch>
              </p:blipFill>
              <p:spPr>
                <a:xfrm>
                  <a:off x="3618293" y="2375160"/>
                  <a:ext cx="784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37" name="Freihand 36">
                  <a:extLst>
                    <a:ext uri="{FF2B5EF4-FFF2-40B4-BE49-F238E27FC236}">
                      <a16:creationId xmlns:a16="http://schemas.microsoft.com/office/drawing/2014/main" id="{372179F4-673F-4FCD-B23C-B52BB4593D4C}"/>
                    </a:ext>
                  </a:extLst>
                </p14:cNvPr>
                <p14:cNvContentPartPr/>
                <p14:nvPr/>
              </p14:nvContentPartPr>
              <p14:xfrm>
                <a:off x="3087653" y="2722560"/>
                <a:ext cx="173160" cy="227520"/>
              </p14:xfrm>
            </p:contentPart>
          </mc:Choice>
          <mc:Fallback xmlns="">
            <p:pic>
              <p:nvPicPr>
                <p:cNvPr id="37" name="Freihand 36">
                  <a:extLst>
                    <a:ext uri="{FF2B5EF4-FFF2-40B4-BE49-F238E27FC236}">
                      <a16:creationId xmlns:a16="http://schemas.microsoft.com/office/drawing/2014/main" id="{372179F4-673F-4FCD-B23C-B52BB4593D4C}"/>
                    </a:ext>
                  </a:extLst>
                </p:cNvPr>
                <p:cNvPicPr/>
                <p:nvPr/>
              </p:nvPicPr>
              <p:blipFill>
                <a:blip r:embed="rId174"/>
                <a:stretch>
                  <a:fillRect/>
                </a:stretch>
              </p:blipFill>
              <p:spPr>
                <a:xfrm>
                  <a:off x="3083333" y="2718240"/>
                  <a:ext cx="18180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38" name="Freihand 37">
                  <a:extLst>
                    <a:ext uri="{FF2B5EF4-FFF2-40B4-BE49-F238E27FC236}">
                      <a16:creationId xmlns:a16="http://schemas.microsoft.com/office/drawing/2014/main" id="{1AB3D009-20C9-48B3-A79C-03FFAA7714BA}"/>
                    </a:ext>
                  </a:extLst>
                </p14:cNvPr>
                <p14:cNvContentPartPr/>
                <p14:nvPr/>
              </p14:nvContentPartPr>
              <p14:xfrm>
                <a:off x="3340733" y="2658480"/>
                <a:ext cx="169200" cy="163440"/>
              </p14:xfrm>
            </p:contentPart>
          </mc:Choice>
          <mc:Fallback xmlns="">
            <p:pic>
              <p:nvPicPr>
                <p:cNvPr id="38" name="Freihand 37">
                  <a:extLst>
                    <a:ext uri="{FF2B5EF4-FFF2-40B4-BE49-F238E27FC236}">
                      <a16:creationId xmlns:a16="http://schemas.microsoft.com/office/drawing/2014/main" id="{1AB3D009-20C9-48B3-A79C-03FFAA7714BA}"/>
                    </a:ext>
                  </a:extLst>
                </p:cNvPr>
                <p:cNvPicPr/>
                <p:nvPr/>
              </p:nvPicPr>
              <p:blipFill>
                <a:blip r:embed="rId176"/>
                <a:stretch>
                  <a:fillRect/>
                </a:stretch>
              </p:blipFill>
              <p:spPr>
                <a:xfrm>
                  <a:off x="3336413" y="2654160"/>
                  <a:ext cx="1778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39" name="Freihand 38">
                  <a:extLst>
                    <a:ext uri="{FF2B5EF4-FFF2-40B4-BE49-F238E27FC236}">
                      <a16:creationId xmlns:a16="http://schemas.microsoft.com/office/drawing/2014/main" id="{F88A8B1F-C4A8-44CC-B960-4BA0E0476D3F}"/>
                    </a:ext>
                  </a:extLst>
                </p14:cNvPr>
                <p14:cNvContentPartPr/>
                <p14:nvPr/>
              </p14:nvContentPartPr>
              <p14:xfrm>
                <a:off x="3365213" y="2691600"/>
                <a:ext cx="123480" cy="63360"/>
              </p14:xfrm>
            </p:contentPart>
          </mc:Choice>
          <mc:Fallback xmlns="">
            <p:pic>
              <p:nvPicPr>
                <p:cNvPr id="39" name="Freihand 38">
                  <a:extLst>
                    <a:ext uri="{FF2B5EF4-FFF2-40B4-BE49-F238E27FC236}">
                      <a16:creationId xmlns:a16="http://schemas.microsoft.com/office/drawing/2014/main" id="{F88A8B1F-C4A8-44CC-B960-4BA0E0476D3F}"/>
                    </a:ext>
                  </a:extLst>
                </p:cNvPr>
                <p:cNvPicPr/>
                <p:nvPr/>
              </p:nvPicPr>
              <p:blipFill>
                <a:blip r:embed="rId178"/>
                <a:stretch>
                  <a:fillRect/>
                </a:stretch>
              </p:blipFill>
              <p:spPr>
                <a:xfrm>
                  <a:off x="3360893" y="2687280"/>
                  <a:ext cx="1321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40" name="Freihand 39">
                  <a:extLst>
                    <a:ext uri="{FF2B5EF4-FFF2-40B4-BE49-F238E27FC236}">
                      <a16:creationId xmlns:a16="http://schemas.microsoft.com/office/drawing/2014/main" id="{2DEF1A0B-E75A-460F-8BAC-71F6C53AE5F0}"/>
                    </a:ext>
                  </a:extLst>
                </p14:cNvPr>
                <p14:cNvContentPartPr/>
                <p14:nvPr/>
              </p14:nvContentPartPr>
              <p14:xfrm>
                <a:off x="3530093" y="2645880"/>
                <a:ext cx="164520" cy="72360"/>
              </p14:xfrm>
            </p:contentPart>
          </mc:Choice>
          <mc:Fallback xmlns="">
            <p:pic>
              <p:nvPicPr>
                <p:cNvPr id="40" name="Freihand 39">
                  <a:extLst>
                    <a:ext uri="{FF2B5EF4-FFF2-40B4-BE49-F238E27FC236}">
                      <a16:creationId xmlns:a16="http://schemas.microsoft.com/office/drawing/2014/main" id="{2DEF1A0B-E75A-460F-8BAC-71F6C53AE5F0}"/>
                    </a:ext>
                  </a:extLst>
                </p:cNvPr>
                <p:cNvPicPr/>
                <p:nvPr/>
              </p:nvPicPr>
              <p:blipFill>
                <a:blip r:embed="rId180"/>
                <a:stretch>
                  <a:fillRect/>
                </a:stretch>
              </p:blipFill>
              <p:spPr>
                <a:xfrm>
                  <a:off x="3525773" y="2641560"/>
                  <a:ext cx="1731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41" name="Freihand 40">
                  <a:extLst>
                    <a:ext uri="{FF2B5EF4-FFF2-40B4-BE49-F238E27FC236}">
                      <a16:creationId xmlns:a16="http://schemas.microsoft.com/office/drawing/2014/main" id="{391E3546-3428-4B21-B256-034A136AF4C2}"/>
                    </a:ext>
                  </a:extLst>
                </p14:cNvPr>
                <p14:cNvContentPartPr/>
                <p14:nvPr/>
              </p14:nvContentPartPr>
              <p14:xfrm>
                <a:off x="3658253" y="2569200"/>
                <a:ext cx="28800" cy="5400"/>
              </p14:xfrm>
            </p:contentPart>
          </mc:Choice>
          <mc:Fallback xmlns="">
            <p:pic>
              <p:nvPicPr>
                <p:cNvPr id="41" name="Freihand 40">
                  <a:extLst>
                    <a:ext uri="{FF2B5EF4-FFF2-40B4-BE49-F238E27FC236}">
                      <a16:creationId xmlns:a16="http://schemas.microsoft.com/office/drawing/2014/main" id="{391E3546-3428-4B21-B256-034A136AF4C2}"/>
                    </a:ext>
                  </a:extLst>
                </p:cNvPr>
                <p:cNvPicPr/>
                <p:nvPr/>
              </p:nvPicPr>
              <p:blipFill>
                <a:blip r:embed="rId182"/>
                <a:stretch>
                  <a:fillRect/>
                </a:stretch>
              </p:blipFill>
              <p:spPr>
                <a:xfrm>
                  <a:off x="3653933" y="2564880"/>
                  <a:ext cx="37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42" name="Freihand 41">
                  <a:extLst>
                    <a:ext uri="{FF2B5EF4-FFF2-40B4-BE49-F238E27FC236}">
                      <a16:creationId xmlns:a16="http://schemas.microsoft.com/office/drawing/2014/main" id="{6AAED4B4-C1C2-4253-9C76-4F56D57F2883}"/>
                    </a:ext>
                  </a:extLst>
                </p14:cNvPr>
                <p14:cNvContentPartPr/>
                <p14:nvPr/>
              </p14:nvContentPartPr>
              <p14:xfrm>
                <a:off x="3719093" y="2559840"/>
                <a:ext cx="93960" cy="79560"/>
              </p14:xfrm>
            </p:contentPart>
          </mc:Choice>
          <mc:Fallback xmlns="">
            <p:pic>
              <p:nvPicPr>
                <p:cNvPr id="42" name="Freihand 41">
                  <a:extLst>
                    <a:ext uri="{FF2B5EF4-FFF2-40B4-BE49-F238E27FC236}">
                      <a16:creationId xmlns:a16="http://schemas.microsoft.com/office/drawing/2014/main" id="{6AAED4B4-C1C2-4253-9C76-4F56D57F2883}"/>
                    </a:ext>
                  </a:extLst>
                </p:cNvPr>
                <p:cNvPicPr/>
                <p:nvPr/>
              </p:nvPicPr>
              <p:blipFill>
                <a:blip r:embed="rId184"/>
                <a:stretch>
                  <a:fillRect/>
                </a:stretch>
              </p:blipFill>
              <p:spPr>
                <a:xfrm>
                  <a:off x="3714773" y="2555520"/>
                  <a:ext cx="1026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43" name="Freihand 42">
                  <a:extLst>
                    <a:ext uri="{FF2B5EF4-FFF2-40B4-BE49-F238E27FC236}">
                      <a16:creationId xmlns:a16="http://schemas.microsoft.com/office/drawing/2014/main" id="{226D20DA-355D-4BF3-B64F-B03A3A5D8C2A}"/>
                    </a:ext>
                  </a:extLst>
                </p14:cNvPr>
                <p14:cNvContentPartPr/>
                <p14:nvPr/>
              </p14:nvContentPartPr>
              <p14:xfrm>
                <a:off x="3845813" y="2369760"/>
                <a:ext cx="373320" cy="218160"/>
              </p14:xfrm>
            </p:contentPart>
          </mc:Choice>
          <mc:Fallback xmlns="">
            <p:pic>
              <p:nvPicPr>
                <p:cNvPr id="43" name="Freihand 42">
                  <a:extLst>
                    <a:ext uri="{FF2B5EF4-FFF2-40B4-BE49-F238E27FC236}">
                      <a16:creationId xmlns:a16="http://schemas.microsoft.com/office/drawing/2014/main" id="{226D20DA-355D-4BF3-B64F-B03A3A5D8C2A}"/>
                    </a:ext>
                  </a:extLst>
                </p:cNvPr>
                <p:cNvPicPr/>
                <p:nvPr/>
              </p:nvPicPr>
              <p:blipFill>
                <a:blip r:embed="rId186"/>
                <a:stretch>
                  <a:fillRect/>
                </a:stretch>
              </p:blipFill>
              <p:spPr>
                <a:xfrm>
                  <a:off x="3841493" y="2365440"/>
                  <a:ext cx="38196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44" name="Freihand 43">
                  <a:extLst>
                    <a:ext uri="{FF2B5EF4-FFF2-40B4-BE49-F238E27FC236}">
                      <a16:creationId xmlns:a16="http://schemas.microsoft.com/office/drawing/2014/main" id="{541722C7-70AB-4378-B8DE-086140FDF7A4}"/>
                    </a:ext>
                  </a:extLst>
                </p14:cNvPr>
                <p14:cNvContentPartPr/>
                <p14:nvPr/>
              </p14:nvContentPartPr>
              <p14:xfrm>
                <a:off x="4251533" y="2320800"/>
                <a:ext cx="97560" cy="75600"/>
              </p14:xfrm>
            </p:contentPart>
          </mc:Choice>
          <mc:Fallback xmlns="">
            <p:pic>
              <p:nvPicPr>
                <p:cNvPr id="44" name="Freihand 43">
                  <a:extLst>
                    <a:ext uri="{FF2B5EF4-FFF2-40B4-BE49-F238E27FC236}">
                      <a16:creationId xmlns:a16="http://schemas.microsoft.com/office/drawing/2014/main" id="{541722C7-70AB-4378-B8DE-086140FDF7A4}"/>
                    </a:ext>
                  </a:extLst>
                </p:cNvPr>
                <p:cNvPicPr/>
                <p:nvPr/>
              </p:nvPicPr>
              <p:blipFill>
                <a:blip r:embed="rId188"/>
                <a:stretch>
                  <a:fillRect/>
                </a:stretch>
              </p:blipFill>
              <p:spPr>
                <a:xfrm>
                  <a:off x="4247213" y="2316480"/>
                  <a:ext cx="10620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45" name="Freihand 44">
                  <a:extLst>
                    <a:ext uri="{FF2B5EF4-FFF2-40B4-BE49-F238E27FC236}">
                      <a16:creationId xmlns:a16="http://schemas.microsoft.com/office/drawing/2014/main" id="{A1F03C01-FA56-467B-9A65-90D8E09A9FE7}"/>
                    </a:ext>
                  </a:extLst>
                </p14:cNvPr>
                <p14:cNvContentPartPr/>
                <p14:nvPr/>
              </p14:nvContentPartPr>
              <p14:xfrm>
                <a:off x="3413453" y="2903280"/>
                <a:ext cx="245880" cy="226080"/>
              </p14:xfrm>
            </p:contentPart>
          </mc:Choice>
          <mc:Fallback xmlns="">
            <p:pic>
              <p:nvPicPr>
                <p:cNvPr id="45" name="Freihand 44">
                  <a:extLst>
                    <a:ext uri="{FF2B5EF4-FFF2-40B4-BE49-F238E27FC236}">
                      <a16:creationId xmlns:a16="http://schemas.microsoft.com/office/drawing/2014/main" id="{A1F03C01-FA56-467B-9A65-90D8E09A9FE7}"/>
                    </a:ext>
                  </a:extLst>
                </p:cNvPr>
                <p:cNvPicPr/>
                <p:nvPr/>
              </p:nvPicPr>
              <p:blipFill>
                <a:blip r:embed="rId190"/>
                <a:stretch>
                  <a:fillRect/>
                </a:stretch>
              </p:blipFill>
              <p:spPr>
                <a:xfrm>
                  <a:off x="3409133" y="2898960"/>
                  <a:ext cx="25452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46" name="Freihand 45">
                  <a:extLst>
                    <a:ext uri="{FF2B5EF4-FFF2-40B4-BE49-F238E27FC236}">
                      <a16:creationId xmlns:a16="http://schemas.microsoft.com/office/drawing/2014/main" id="{EB7B7B8C-1384-4DB4-B911-B1875D8371E2}"/>
                    </a:ext>
                  </a:extLst>
                </p14:cNvPr>
                <p14:cNvContentPartPr/>
                <p14:nvPr/>
              </p14:nvContentPartPr>
              <p14:xfrm>
                <a:off x="3572933" y="2850360"/>
                <a:ext cx="50400" cy="15120"/>
              </p14:xfrm>
            </p:contentPart>
          </mc:Choice>
          <mc:Fallback xmlns="">
            <p:pic>
              <p:nvPicPr>
                <p:cNvPr id="46" name="Freihand 45">
                  <a:extLst>
                    <a:ext uri="{FF2B5EF4-FFF2-40B4-BE49-F238E27FC236}">
                      <a16:creationId xmlns:a16="http://schemas.microsoft.com/office/drawing/2014/main" id="{EB7B7B8C-1384-4DB4-B911-B1875D8371E2}"/>
                    </a:ext>
                  </a:extLst>
                </p:cNvPr>
                <p:cNvPicPr/>
                <p:nvPr/>
              </p:nvPicPr>
              <p:blipFill>
                <a:blip r:embed="rId192"/>
                <a:stretch>
                  <a:fillRect/>
                </a:stretch>
              </p:blipFill>
              <p:spPr>
                <a:xfrm>
                  <a:off x="3568613" y="2846040"/>
                  <a:ext cx="590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47" name="Freihand 46">
                  <a:extLst>
                    <a:ext uri="{FF2B5EF4-FFF2-40B4-BE49-F238E27FC236}">
                      <a16:creationId xmlns:a16="http://schemas.microsoft.com/office/drawing/2014/main" id="{73CBA956-61B4-4C9F-B5DC-5842362B32A2}"/>
                    </a:ext>
                  </a:extLst>
                </p14:cNvPr>
                <p14:cNvContentPartPr/>
                <p14:nvPr/>
              </p14:nvContentPartPr>
              <p14:xfrm>
                <a:off x="3803333" y="2770800"/>
                <a:ext cx="168120" cy="150840"/>
              </p14:xfrm>
            </p:contentPart>
          </mc:Choice>
          <mc:Fallback xmlns="">
            <p:pic>
              <p:nvPicPr>
                <p:cNvPr id="47" name="Freihand 46">
                  <a:extLst>
                    <a:ext uri="{FF2B5EF4-FFF2-40B4-BE49-F238E27FC236}">
                      <a16:creationId xmlns:a16="http://schemas.microsoft.com/office/drawing/2014/main" id="{73CBA956-61B4-4C9F-B5DC-5842362B32A2}"/>
                    </a:ext>
                  </a:extLst>
                </p:cNvPr>
                <p:cNvPicPr/>
                <p:nvPr/>
              </p:nvPicPr>
              <p:blipFill>
                <a:blip r:embed="rId194"/>
                <a:stretch>
                  <a:fillRect/>
                </a:stretch>
              </p:blipFill>
              <p:spPr>
                <a:xfrm>
                  <a:off x="3799013" y="2766480"/>
                  <a:ext cx="1767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48" name="Freihand 47">
                  <a:extLst>
                    <a:ext uri="{FF2B5EF4-FFF2-40B4-BE49-F238E27FC236}">
                      <a16:creationId xmlns:a16="http://schemas.microsoft.com/office/drawing/2014/main" id="{77FB048D-12BD-4394-B10D-8D51D5275D6A}"/>
                    </a:ext>
                  </a:extLst>
                </p14:cNvPr>
                <p14:cNvContentPartPr/>
                <p14:nvPr/>
              </p14:nvContentPartPr>
              <p14:xfrm>
                <a:off x="3960293" y="2605920"/>
                <a:ext cx="210960" cy="191160"/>
              </p14:xfrm>
            </p:contentPart>
          </mc:Choice>
          <mc:Fallback xmlns="">
            <p:pic>
              <p:nvPicPr>
                <p:cNvPr id="48" name="Freihand 47">
                  <a:extLst>
                    <a:ext uri="{FF2B5EF4-FFF2-40B4-BE49-F238E27FC236}">
                      <a16:creationId xmlns:a16="http://schemas.microsoft.com/office/drawing/2014/main" id="{77FB048D-12BD-4394-B10D-8D51D5275D6A}"/>
                    </a:ext>
                  </a:extLst>
                </p:cNvPr>
                <p:cNvPicPr/>
                <p:nvPr/>
              </p:nvPicPr>
              <p:blipFill>
                <a:blip r:embed="rId196"/>
                <a:stretch>
                  <a:fillRect/>
                </a:stretch>
              </p:blipFill>
              <p:spPr>
                <a:xfrm>
                  <a:off x="3955973" y="2601600"/>
                  <a:ext cx="21960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9" name="Freihand 48">
                  <a:extLst>
                    <a:ext uri="{FF2B5EF4-FFF2-40B4-BE49-F238E27FC236}">
                      <a16:creationId xmlns:a16="http://schemas.microsoft.com/office/drawing/2014/main" id="{683C3A54-BFE2-4D31-9DF5-3169569B6DF7}"/>
                    </a:ext>
                  </a:extLst>
                </p14:cNvPr>
                <p14:cNvContentPartPr/>
                <p14:nvPr/>
              </p14:nvContentPartPr>
              <p14:xfrm>
                <a:off x="3295733" y="3255000"/>
                <a:ext cx="158400" cy="196920"/>
              </p14:xfrm>
            </p:contentPart>
          </mc:Choice>
          <mc:Fallback xmlns="">
            <p:pic>
              <p:nvPicPr>
                <p:cNvPr id="49" name="Freihand 48">
                  <a:extLst>
                    <a:ext uri="{FF2B5EF4-FFF2-40B4-BE49-F238E27FC236}">
                      <a16:creationId xmlns:a16="http://schemas.microsoft.com/office/drawing/2014/main" id="{683C3A54-BFE2-4D31-9DF5-3169569B6DF7}"/>
                    </a:ext>
                  </a:extLst>
                </p:cNvPr>
                <p:cNvPicPr/>
                <p:nvPr/>
              </p:nvPicPr>
              <p:blipFill>
                <a:blip r:embed="rId198"/>
                <a:stretch>
                  <a:fillRect/>
                </a:stretch>
              </p:blipFill>
              <p:spPr>
                <a:xfrm>
                  <a:off x="3291413" y="3250680"/>
                  <a:ext cx="16704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50" name="Freihand 49">
                  <a:extLst>
                    <a:ext uri="{FF2B5EF4-FFF2-40B4-BE49-F238E27FC236}">
                      <a16:creationId xmlns:a16="http://schemas.microsoft.com/office/drawing/2014/main" id="{919ED921-819F-4D28-850F-597457CB21DF}"/>
                    </a:ext>
                  </a:extLst>
                </p14:cNvPr>
                <p14:cNvContentPartPr/>
                <p14:nvPr/>
              </p14:nvContentPartPr>
              <p14:xfrm>
                <a:off x="3247493" y="3299280"/>
                <a:ext cx="152280" cy="119160"/>
              </p14:xfrm>
            </p:contentPart>
          </mc:Choice>
          <mc:Fallback xmlns="">
            <p:pic>
              <p:nvPicPr>
                <p:cNvPr id="50" name="Freihand 49">
                  <a:extLst>
                    <a:ext uri="{FF2B5EF4-FFF2-40B4-BE49-F238E27FC236}">
                      <a16:creationId xmlns:a16="http://schemas.microsoft.com/office/drawing/2014/main" id="{919ED921-819F-4D28-850F-597457CB21DF}"/>
                    </a:ext>
                  </a:extLst>
                </p:cNvPr>
                <p:cNvPicPr/>
                <p:nvPr/>
              </p:nvPicPr>
              <p:blipFill>
                <a:blip r:embed="rId200"/>
                <a:stretch>
                  <a:fillRect/>
                </a:stretch>
              </p:blipFill>
              <p:spPr>
                <a:xfrm>
                  <a:off x="3243173" y="3294960"/>
                  <a:ext cx="1609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51" name="Freihand 50">
                  <a:extLst>
                    <a:ext uri="{FF2B5EF4-FFF2-40B4-BE49-F238E27FC236}">
                      <a16:creationId xmlns:a16="http://schemas.microsoft.com/office/drawing/2014/main" id="{A508A18A-F29F-430C-89F0-8933E566F9B2}"/>
                    </a:ext>
                  </a:extLst>
                </p14:cNvPr>
                <p14:cNvContentPartPr/>
                <p14:nvPr/>
              </p14:nvContentPartPr>
              <p14:xfrm>
                <a:off x="3469973" y="3257160"/>
                <a:ext cx="79560" cy="47880"/>
              </p14:xfrm>
            </p:contentPart>
          </mc:Choice>
          <mc:Fallback xmlns="">
            <p:pic>
              <p:nvPicPr>
                <p:cNvPr id="51" name="Freihand 50">
                  <a:extLst>
                    <a:ext uri="{FF2B5EF4-FFF2-40B4-BE49-F238E27FC236}">
                      <a16:creationId xmlns:a16="http://schemas.microsoft.com/office/drawing/2014/main" id="{A508A18A-F29F-430C-89F0-8933E566F9B2}"/>
                    </a:ext>
                  </a:extLst>
                </p:cNvPr>
                <p:cNvPicPr/>
                <p:nvPr/>
              </p:nvPicPr>
              <p:blipFill>
                <a:blip r:embed="rId202"/>
                <a:stretch>
                  <a:fillRect/>
                </a:stretch>
              </p:blipFill>
              <p:spPr>
                <a:xfrm>
                  <a:off x="3465653" y="3252840"/>
                  <a:ext cx="8820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52" name="Freihand 51">
                  <a:extLst>
                    <a:ext uri="{FF2B5EF4-FFF2-40B4-BE49-F238E27FC236}">
                      <a16:creationId xmlns:a16="http://schemas.microsoft.com/office/drawing/2014/main" id="{62AF3BE1-0412-4342-97D2-B13DE7535F28}"/>
                    </a:ext>
                  </a:extLst>
                </p14:cNvPr>
                <p14:cNvContentPartPr/>
                <p14:nvPr/>
              </p14:nvContentPartPr>
              <p14:xfrm>
                <a:off x="3562493" y="3130800"/>
                <a:ext cx="129960" cy="131760"/>
              </p14:xfrm>
            </p:contentPart>
          </mc:Choice>
          <mc:Fallback xmlns="">
            <p:pic>
              <p:nvPicPr>
                <p:cNvPr id="52" name="Freihand 51">
                  <a:extLst>
                    <a:ext uri="{FF2B5EF4-FFF2-40B4-BE49-F238E27FC236}">
                      <a16:creationId xmlns:a16="http://schemas.microsoft.com/office/drawing/2014/main" id="{62AF3BE1-0412-4342-97D2-B13DE7535F28}"/>
                    </a:ext>
                  </a:extLst>
                </p:cNvPr>
                <p:cNvPicPr/>
                <p:nvPr/>
              </p:nvPicPr>
              <p:blipFill>
                <a:blip r:embed="rId204"/>
                <a:stretch>
                  <a:fillRect/>
                </a:stretch>
              </p:blipFill>
              <p:spPr>
                <a:xfrm>
                  <a:off x="3558173" y="3126480"/>
                  <a:ext cx="138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54" name="Freihand 53">
                  <a:extLst>
                    <a:ext uri="{FF2B5EF4-FFF2-40B4-BE49-F238E27FC236}">
                      <a16:creationId xmlns:a16="http://schemas.microsoft.com/office/drawing/2014/main" id="{3836AA43-B33D-4E49-BBBF-7DC78B365C53}"/>
                    </a:ext>
                  </a:extLst>
                </p14:cNvPr>
                <p14:cNvContentPartPr/>
                <p14:nvPr/>
              </p14:nvContentPartPr>
              <p14:xfrm>
                <a:off x="3682013" y="2992200"/>
                <a:ext cx="364680" cy="203400"/>
              </p14:xfrm>
            </p:contentPart>
          </mc:Choice>
          <mc:Fallback xmlns="">
            <p:pic>
              <p:nvPicPr>
                <p:cNvPr id="54" name="Freihand 53">
                  <a:extLst>
                    <a:ext uri="{FF2B5EF4-FFF2-40B4-BE49-F238E27FC236}">
                      <a16:creationId xmlns:a16="http://schemas.microsoft.com/office/drawing/2014/main" id="{3836AA43-B33D-4E49-BBBF-7DC78B365C53}"/>
                    </a:ext>
                  </a:extLst>
                </p:cNvPr>
                <p:cNvPicPr/>
                <p:nvPr/>
              </p:nvPicPr>
              <p:blipFill>
                <a:blip r:embed="rId206"/>
                <a:stretch>
                  <a:fillRect/>
                </a:stretch>
              </p:blipFill>
              <p:spPr>
                <a:xfrm>
                  <a:off x="3677693" y="2987880"/>
                  <a:ext cx="3733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55" name="Freihand 54">
                  <a:extLst>
                    <a:ext uri="{FF2B5EF4-FFF2-40B4-BE49-F238E27FC236}">
                      <a16:creationId xmlns:a16="http://schemas.microsoft.com/office/drawing/2014/main" id="{CC398B2D-2630-4C21-A71E-41D3AC660E0B}"/>
                    </a:ext>
                  </a:extLst>
                </p14:cNvPr>
                <p14:cNvContentPartPr/>
                <p14:nvPr/>
              </p14:nvContentPartPr>
              <p14:xfrm>
                <a:off x="4117253" y="2848200"/>
                <a:ext cx="84960" cy="95040"/>
              </p14:xfrm>
            </p:contentPart>
          </mc:Choice>
          <mc:Fallback xmlns="">
            <p:pic>
              <p:nvPicPr>
                <p:cNvPr id="55" name="Freihand 54">
                  <a:extLst>
                    <a:ext uri="{FF2B5EF4-FFF2-40B4-BE49-F238E27FC236}">
                      <a16:creationId xmlns:a16="http://schemas.microsoft.com/office/drawing/2014/main" id="{CC398B2D-2630-4C21-A71E-41D3AC660E0B}"/>
                    </a:ext>
                  </a:extLst>
                </p:cNvPr>
                <p:cNvPicPr/>
                <p:nvPr/>
              </p:nvPicPr>
              <p:blipFill>
                <a:blip r:embed="rId208"/>
                <a:stretch>
                  <a:fillRect/>
                </a:stretch>
              </p:blipFill>
              <p:spPr>
                <a:xfrm>
                  <a:off x="4112933" y="2843880"/>
                  <a:ext cx="936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56" name="Freihand 55">
                  <a:extLst>
                    <a:ext uri="{FF2B5EF4-FFF2-40B4-BE49-F238E27FC236}">
                      <a16:creationId xmlns:a16="http://schemas.microsoft.com/office/drawing/2014/main" id="{F4DFCFB5-1B87-4187-8BE8-140E839C3025}"/>
                    </a:ext>
                  </a:extLst>
                </p14:cNvPr>
                <p14:cNvContentPartPr/>
                <p14:nvPr/>
              </p14:nvContentPartPr>
              <p14:xfrm>
                <a:off x="4193573" y="2766840"/>
                <a:ext cx="67680" cy="127080"/>
              </p14:xfrm>
            </p:contentPart>
          </mc:Choice>
          <mc:Fallback xmlns="">
            <p:pic>
              <p:nvPicPr>
                <p:cNvPr id="56" name="Freihand 55">
                  <a:extLst>
                    <a:ext uri="{FF2B5EF4-FFF2-40B4-BE49-F238E27FC236}">
                      <a16:creationId xmlns:a16="http://schemas.microsoft.com/office/drawing/2014/main" id="{F4DFCFB5-1B87-4187-8BE8-140E839C3025}"/>
                    </a:ext>
                  </a:extLst>
                </p:cNvPr>
                <p:cNvPicPr/>
                <p:nvPr/>
              </p:nvPicPr>
              <p:blipFill>
                <a:blip r:embed="rId210"/>
                <a:stretch>
                  <a:fillRect/>
                </a:stretch>
              </p:blipFill>
              <p:spPr>
                <a:xfrm>
                  <a:off x="4189253" y="2762520"/>
                  <a:ext cx="7632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57" name="Freihand 56">
                  <a:extLst>
                    <a:ext uri="{FF2B5EF4-FFF2-40B4-BE49-F238E27FC236}">
                      <a16:creationId xmlns:a16="http://schemas.microsoft.com/office/drawing/2014/main" id="{CFF4F192-F6E2-41ED-B802-114CD1478A9E}"/>
                    </a:ext>
                  </a:extLst>
                </p14:cNvPr>
                <p14:cNvContentPartPr/>
                <p14:nvPr/>
              </p14:nvContentPartPr>
              <p14:xfrm>
                <a:off x="4276013" y="2624280"/>
                <a:ext cx="286920" cy="248400"/>
              </p14:xfrm>
            </p:contentPart>
          </mc:Choice>
          <mc:Fallback xmlns="">
            <p:pic>
              <p:nvPicPr>
                <p:cNvPr id="57" name="Freihand 56">
                  <a:extLst>
                    <a:ext uri="{FF2B5EF4-FFF2-40B4-BE49-F238E27FC236}">
                      <a16:creationId xmlns:a16="http://schemas.microsoft.com/office/drawing/2014/main" id="{CFF4F192-F6E2-41ED-B802-114CD1478A9E}"/>
                    </a:ext>
                  </a:extLst>
                </p:cNvPr>
                <p:cNvPicPr/>
                <p:nvPr/>
              </p:nvPicPr>
              <p:blipFill>
                <a:blip r:embed="rId212"/>
                <a:stretch>
                  <a:fillRect/>
                </a:stretch>
              </p:blipFill>
              <p:spPr>
                <a:xfrm>
                  <a:off x="4271693" y="2619960"/>
                  <a:ext cx="29556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58" name="Freihand 57">
                  <a:extLst>
                    <a:ext uri="{FF2B5EF4-FFF2-40B4-BE49-F238E27FC236}">
                      <a16:creationId xmlns:a16="http://schemas.microsoft.com/office/drawing/2014/main" id="{5C90BE83-E271-4E73-91A9-995F852FA79C}"/>
                    </a:ext>
                  </a:extLst>
                </p14:cNvPr>
                <p14:cNvContentPartPr/>
                <p14:nvPr/>
              </p14:nvContentPartPr>
              <p14:xfrm>
                <a:off x="4349093" y="2608080"/>
                <a:ext cx="133920" cy="25200"/>
              </p14:xfrm>
            </p:contentPart>
          </mc:Choice>
          <mc:Fallback xmlns="">
            <p:pic>
              <p:nvPicPr>
                <p:cNvPr id="58" name="Freihand 57">
                  <a:extLst>
                    <a:ext uri="{FF2B5EF4-FFF2-40B4-BE49-F238E27FC236}">
                      <a16:creationId xmlns:a16="http://schemas.microsoft.com/office/drawing/2014/main" id="{5C90BE83-E271-4E73-91A9-995F852FA79C}"/>
                    </a:ext>
                  </a:extLst>
                </p:cNvPr>
                <p:cNvPicPr/>
                <p:nvPr/>
              </p:nvPicPr>
              <p:blipFill>
                <a:blip r:embed="rId214"/>
                <a:stretch>
                  <a:fillRect/>
                </a:stretch>
              </p:blipFill>
              <p:spPr>
                <a:xfrm>
                  <a:off x="4344773" y="2603760"/>
                  <a:ext cx="1425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59" name="Freihand 58">
                  <a:extLst>
                    <a:ext uri="{FF2B5EF4-FFF2-40B4-BE49-F238E27FC236}">
                      <a16:creationId xmlns:a16="http://schemas.microsoft.com/office/drawing/2014/main" id="{EF30B1DD-0356-49E0-97F8-5C0FE4082786}"/>
                    </a:ext>
                  </a:extLst>
                </p14:cNvPr>
                <p14:cNvContentPartPr/>
                <p14:nvPr/>
              </p14:nvContentPartPr>
              <p14:xfrm>
                <a:off x="4079813" y="2674680"/>
                <a:ext cx="692640" cy="414720"/>
              </p14:xfrm>
            </p:contentPart>
          </mc:Choice>
          <mc:Fallback xmlns="">
            <p:pic>
              <p:nvPicPr>
                <p:cNvPr id="59" name="Freihand 58">
                  <a:extLst>
                    <a:ext uri="{FF2B5EF4-FFF2-40B4-BE49-F238E27FC236}">
                      <a16:creationId xmlns:a16="http://schemas.microsoft.com/office/drawing/2014/main" id="{EF30B1DD-0356-49E0-97F8-5C0FE4082786}"/>
                    </a:ext>
                  </a:extLst>
                </p:cNvPr>
                <p:cNvPicPr/>
                <p:nvPr/>
              </p:nvPicPr>
              <p:blipFill>
                <a:blip r:embed="rId216"/>
                <a:stretch>
                  <a:fillRect/>
                </a:stretch>
              </p:blipFill>
              <p:spPr>
                <a:xfrm>
                  <a:off x="4075493" y="2670360"/>
                  <a:ext cx="701280" cy="4233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8" name="Freihand 127">
                  <a:extLst>
                    <a:ext uri="{FF2B5EF4-FFF2-40B4-BE49-F238E27FC236}">
                      <a16:creationId xmlns:a16="http://schemas.microsoft.com/office/drawing/2014/main" id="{2E7CA8BE-355B-4EE9-80B2-2D5AB09DA643}"/>
                    </a:ext>
                  </a:extLst>
                </p14:cNvPr>
                <p14:cNvContentPartPr/>
                <p14:nvPr/>
              </p14:nvContentPartPr>
              <p14:xfrm>
                <a:off x="4080893" y="2457960"/>
                <a:ext cx="1568160" cy="2590920"/>
              </p14:xfrm>
            </p:contentPart>
          </mc:Choice>
          <mc:Fallback xmlns="">
            <p:pic>
              <p:nvPicPr>
                <p:cNvPr id="128" name="Freihand 127">
                  <a:extLst>
                    <a:ext uri="{FF2B5EF4-FFF2-40B4-BE49-F238E27FC236}">
                      <a16:creationId xmlns:a16="http://schemas.microsoft.com/office/drawing/2014/main" id="{2E7CA8BE-355B-4EE9-80B2-2D5AB09DA643}"/>
                    </a:ext>
                  </a:extLst>
                </p:cNvPr>
                <p:cNvPicPr/>
                <p:nvPr/>
              </p:nvPicPr>
              <p:blipFill>
                <a:blip r:embed="rId218"/>
                <a:stretch>
                  <a:fillRect/>
                </a:stretch>
              </p:blipFill>
              <p:spPr>
                <a:xfrm>
                  <a:off x="4076573" y="2453640"/>
                  <a:ext cx="1576800" cy="2599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9">
            <p14:nvContentPartPr>
              <p14:cNvPr id="18" name="Freihand 17">
                <a:extLst>
                  <a:ext uri="{FF2B5EF4-FFF2-40B4-BE49-F238E27FC236}">
                    <a16:creationId xmlns:a16="http://schemas.microsoft.com/office/drawing/2014/main" id="{C06F4727-DF56-42B1-B332-EC3406855262}"/>
                  </a:ext>
                </a:extLst>
              </p14:cNvPr>
              <p14:cNvContentPartPr/>
              <p14:nvPr/>
            </p14:nvContentPartPr>
            <p14:xfrm>
              <a:off x="2122493" y="3369840"/>
              <a:ext cx="2344320" cy="1518120"/>
            </p14:xfrm>
          </p:contentPart>
        </mc:Choice>
        <mc:Fallback xmlns="">
          <p:pic>
            <p:nvPicPr>
              <p:cNvPr id="18" name="Freihand 17">
                <a:extLst>
                  <a:ext uri="{FF2B5EF4-FFF2-40B4-BE49-F238E27FC236}">
                    <a16:creationId xmlns:a16="http://schemas.microsoft.com/office/drawing/2014/main" id="{C06F4727-DF56-42B1-B332-EC3406855262}"/>
                  </a:ext>
                </a:extLst>
              </p:cNvPr>
              <p:cNvPicPr/>
              <p:nvPr/>
            </p:nvPicPr>
            <p:blipFill>
              <a:blip r:embed="rId220"/>
              <a:stretch>
                <a:fillRect/>
              </a:stretch>
            </p:blipFill>
            <p:spPr>
              <a:xfrm>
                <a:off x="2118173" y="3365520"/>
                <a:ext cx="2352960" cy="15267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24" name="Freihand 23">
                <a:extLst>
                  <a:ext uri="{FF2B5EF4-FFF2-40B4-BE49-F238E27FC236}">
                    <a16:creationId xmlns:a16="http://schemas.microsoft.com/office/drawing/2014/main" id="{A19D7AB1-7560-498F-A1CB-EB0DD1EB2B79}"/>
                  </a:ext>
                </a:extLst>
              </p14:cNvPr>
              <p14:cNvContentPartPr/>
              <p14:nvPr/>
            </p14:nvContentPartPr>
            <p14:xfrm>
              <a:off x="9305933" y="297960"/>
              <a:ext cx="2637000" cy="1372680"/>
            </p14:xfrm>
          </p:contentPart>
        </mc:Choice>
        <mc:Fallback xmlns="">
          <p:pic>
            <p:nvPicPr>
              <p:cNvPr id="24" name="Freihand 23">
                <a:extLst>
                  <a:ext uri="{FF2B5EF4-FFF2-40B4-BE49-F238E27FC236}">
                    <a16:creationId xmlns:a16="http://schemas.microsoft.com/office/drawing/2014/main" id="{A19D7AB1-7560-498F-A1CB-EB0DD1EB2B79}"/>
                  </a:ext>
                </a:extLst>
              </p:cNvPr>
              <p:cNvPicPr/>
              <p:nvPr/>
            </p:nvPicPr>
            <p:blipFill>
              <a:blip r:embed="rId222"/>
              <a:stretch>
                <a:fillRect/>
              </a:stretch>
            </p:blipFill>
            <p:spPr>
              <a:xfrm>
                <a:off x="9301613" y="293640"/>
                <a:ext cx="2645640" cy="1381320"/>
              </a:xfrm>
              <a:prstGeom prst="rect">
                <a:avLst/>
              </a:prstGeom>
            </p:spPr>
          </p:pic>
        </mc:Fallback>
      </mc:AlternateContent>
    </p:spTree>
    <p:extLst>
      <p:ext uri="{BB962C8B-B14F-4D97-AF65-F5344CB8AC3E}">
        <p14:creationId xmlns:p14="http://schemas.microsoft.com/office/powerpoint/2010/main" val="388672604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ieren 1">
            <a:extLst>
              <a:ext uri="{FF2B5EF4-FFF2-40B4-BE49-F238E27FC236}">
                <a16:creationId xmlns:a16="http://schemas.microsoft.com/office/drawing/2014/main" id="{0DFBC97E-FE41-4013-EAA4-67573D485C77}"/>
              </a:ext>
            </a:extLst>
          </p:cNvPr>
          <p:cNvGrpSpPr/>
          <p:nvPr/>
        </p:nvGrpSpPr>
        <p:grpSpPr>
          <a:xfrm>
            <a:off x="177448" y="991942"/>
            <a:ext cx="7828631" cy="5073578"/>
            <a:chOff x="-15591" y="1154502"/>
            <a:chExt cx="5693076" cy="3671901"/>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5"/>
                  <a:stretch>
                    <a:fillRect/>
                  </a:stretch>
                </a:blipFill>
              </p:spPr>
              <p:txBody>
                <a:bodyPr/>
                <a:lstStyle/>
                <a:p>
                  <a:r>
                    <a:rPr lang="de-DE">
                      <a:noFill/>
                    </a:rPr>
                    <a:t> </a:t>
                  </a:r>
                </a:p>
              </p:txBody>
            </p:sp>
          </mc:Fallback>
        </mc:AlternateContent>
      </p:grpSp>
      <p:sp>
        <p:nvSpPr>
          <p:cNvPr id="60" name="Rechteck 59"/>
          <p:cNvSpPr/>
          <p:nvPr/>
        </p:nvSpPr>
        <p:spPr>
          <a:xfrm>
            <a:off x="5424315" y="3128900"/>
            <a:ext cx="149782" cy="299458"/>
          </a:xfrm>
          <a:prstGeom prst="rect">
            <a:avLst/>
          </a:prstGeom>
        </p:spPr>
        <p:txBody>
          <a:bodyPr wrap="none">
            <a:spAutoFit/>
          </a:bodyPr>
          <a:lstStyle/>
          <a:p>
            <a:endParaRPr lang="de-DE" dirty="0"/>
          </a:p>
        </p:txBody>
      </p:sp>
      <p:sp>
        <p:nvSpPr>
          <p:cNvPr id="72" name="Textfeld 71"/>
          <p:cNvSpPr txBox="1"/>
          <p:nvPr/>
        </p:nvSpPr>
        <p:spPr>
          <a:xfrm>
            <a:off x="1043513" y="-47321"/>
            <a:ext cx="426710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a:t>Neoklassische Synthese</a:t>
            </a:r>
            <a:endParaRPr lang="de-DE" sz="3266" dirty="0">
              <a:latin typeface="Arial" pitchFamily="18"/>
              <a:ea typeface="Droid Sans Fallback" pitchFamily="2"/>
              <a:cs typeface="Lohit Hindi" pitchFamily="2"/>
            </a:endParaRPr>
          </a:p>
        </p:txBody>
      </p: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6">
            <p14:nvContentPartPr>
              <p14:cNvPr id="3" name="Freihand 2">
                <a:extLst>
                  <a:ext uri="{FF2B5EF4-FFF2-40B4-BE49-F238E27FC236}">
                    <a16:creationId xmlns:a16="http://schemas.microsoft.com/office/drawing/2014/main" id="{A12DA695-B399-49F8-BCEC-43AC1D92789C}"/>
                  </a:ext>
                </a:extLst>
              </p14:cNvPr>
              <p14:cNvContentPartPr/>
              <p14:nvPr/>
            </p14:nvContentPartPr>
            <p14:xfrm>
              <a:off x="3915653" y="5499347"/>
              <a:ext cx="291600" cy="461160"/>
            </p14:xfrm>
          </p:contentPart>
        </mc:Choice>
        <mc:Fallback>
          <p:pic>
            <p:nvPicPr>
              <p:cNvPr id="3" name="Freihand 2">
                <a:extLst>
                  <a:ext uri="{FF2B5EF4-FFF2-40B4-BE49-F238E27FC236}">
                    <a16:creationId xmlns:a16="http://schemas.microsoft.com/office/drawing/2014/main" id="{A12DA695-B399-49F8-BCEC-43AC1D92789C}"/>
                  </a:ext>
                </a:extLst>
              </p:cNvPr>
              <p:cNvPicPr/>
              <p:nvPr/>
            </p:nvPicPr>
            <p:blipFill>
              <a:blip r:embed="rId7"/>
              <a:stretch>
                <a:fillRect/>
              </a:stretch>
            </p:blipFill>
            <p:spPr>
              <a:xfrm>
                <a:off x="3911333" y="5495027"/>
                <a:ext cx="300240" cy="46980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4" name="Freihand 3">
                <a:extLst>
                  <a:ext uri="{FF2B5EF4-FFF2-40B4-BE49-F238E27FC236}">
                    <a16:creationId xmlns:a16="http://schemas.microsoft.com/office/drawing/2014/main" id="{9B8EE770-B334-45FB-9ABF-6434143F2780}"/>
                  </a:ext>
                </a:extLst>
              </p14:cNvPr>
              <p14:cNvContentPartPr/>
              <p14:nvPr/>
            </p14:nvContentPartPr>
            <p14:xfrm>
              <a:off x="331133" y="3572627"/>
              <a:ext cx="806040" cy="646920"/>
            </p14:xfrm>
          </p:contentPart>
        </mc:Choice>
        <mc:Fallback>
          <p:pic>
            <p:nvPicPr>
              <p:cNvPr id="4" name="Freihand 3">
                <a:extLst>
                  <a:ext uri="{FF2B5EF4-FFF2-40B4-BE49-F238E27FC236}">
                    <a16:creationId xmlns:a16="http://schemas.microsoft.com/office/drawing/2014/main" id="{9B8EE770-B334-45FB-9ABF-6434143F2780}"/>
                  </a:ext>
                </a:extLst>
              </p:cNvPr>
              <p:cNvPicPr/>
              <p:nvPr/>
            </p:nvPicPr>
            <p:blipFill>
              <a:blip r:embed="rId9"/>
              <a:stretch>
                <a:fillRect/>
              </a:stretch>
            </p:blipFill>
            <p:spPr>
              <a:xfrm>
                <a:off x="326813" y="3568307"/>
                <a:ext cx="814680" cy="65556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38" name="Freihand 37">
                <a:extLst>
                  <a:ext uri="{FF2B5EF4-FFF2-40B4-BE49-F238E27FC236}">
                    <a16:creationId xmlns:a16="http://schemas.microsoft.com/office/drawing/2014/main" id="{41233BC9-CCF4-46EA-AF39-B89BBA132207}"/>
                  </a:ext>
                </a:extLst>
              </p14:cNvPr>
              <p14:cNvContentPartPr/>
              <p14:nvPr/>
            </p14:nvContentPartPr>
            <p14:xfrm>
              <a:off x="4321733" y="3571440"/>
              <a:ext cx="2234160" cy="1806840"/>
            </p14:xfrm>
          </p:contentPart>
        </mc:Choice>
        <mc:Fallback>
          <p:pic>
            <p:nvPicPr>
              <p:cNvPr id="38" name="Freihand 37">
                <a:extLst>
                  <a:ext uri="{FF2B5EF4-FFF2-40B4-BE49-F238E27FC236}">
                    <a16:creationId xmlns:a16="http://schemas.microsoft.com/office/drawing/2014/main" id="{41233BC9-CCF4-46EA-AF39-B89BBA132207}"/>
                  </a:ext>
                </a:extLst>
              </p:cNvPr>
              <p:cNvPicPr/>
              <p:nvPr/>
            </p:nvPicPr>
            <p:blipFill>
              <a:blip r:embed="rId11"/>
              <a:stretch>
                <a:fillRect/>
              </a:stretch>
            </p:blipFill>
            <p:spPr>
              <a:xfrm>
                <a:off x="4317413" y="3567120"/>
                <a:ext cx="2242800" cy="18154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52" name="Freihand 51">
                <a:extLst>
                  <a:ext uri="{FF2B5EF4-FFF2-40B4-BE49-F238E27FC236}">
                    <a16:creationId xmlns:a16="http://schemas.microsoft.com/office/drawing/2014/main" id="{47E62786-4FBE-470A-9230-4F3DB10D2463}"/>
                  </a:ext>
                </a:extLst>
              </p14:cNvPr>
              <p14:cNvContentPartPr/>
              <p14:nvPr/>
            </p14:nvContentPartPr>
            <p14:xfrm>
              <a:off x="2619653" y="4279560"/>
              <a:ext cx="224640" cy="224640"/>
            </p14:xfrm>
          </p:contentPart>
        </mc:Choice>
        <mc:Fallback>
          <p:pic>
            <p:nvPicPr>
              <p:cNvPr id="52" name="Freihand 51">
                <a:extLst>
                  <a:ext uri="{FF2B5EF4-FFF2-40B4-BE49-F238E27FC236}">
                    <a16:creationId xmlns:a16="http://schemas.microsoft.com/office/drawing/2014/main" id="{47E62786-4FBE-470A-9230-4F3DB10D2463}"/>
                  </a:ext>
                </a:extLst>
              </p:cNvPr>
              <p:cNvPicPr/>
              <p:nvPr/>
            </p:nvPicPr>
            <p:blipFill>
              <a:blip r:embed="rId13"/>
              <a:stretch>
                <a:fillRect/>
              </a:stretch>
            </p:blipFill>
            <p:spPr>
              <a:xfrm>
                <a:off x="2615333" y="4275240"/>
                <a:ext cx="23328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08" name="Freihand 107">
                <a:extLst>
                  <a:ext uri="{FF2B5EF4-FFF2-40B4-BE49-F238E27FC236}">
                    <a16:creationId xmlns:a16="http://schemas.microsoft.com/office/drawing/2014/main" id="{C911E3F5-1057-4A83-BA0C-2CAD07608977}"/>
                  </a:ext>
                </a:extLst>
              </p14:cNvPr>
              <p14:cNvContentPartPr/>
              <p14:nvPr/>
            </p14:nvContentPartPr>
            <p14:xfrm>
              <a:off x="839813" y="3614280"/>
              <a:ext cx="210240" cy="177480"/>
            </p14:xfrm>
          </p:contentPart>
        </mc:Choice>
        <mc:Fallback>
          <p:pic>
            <p:nvPicPr>
              <p:cNvPr id="108" name="Freihand 107">
                <a:extLst>
                  <a:ext uri="{FF2B5EF4-FFF2-40B4-BE49-F238E27FC236}">
                    <a16:creationId xmlns:a16="http://schemas.microsoft.com/office/drawing/2014/main" id="{C911E3F5-1057-4A83-BA0C-2CAD07608977}"/>
                  </a:ext>
                </a:extLst>
              </p:cNvPr>
              <p:cNvPicPr/>
              <p:nvPr/>
            </p:nvPicPr>
            <p:blipFill>
              <a:blip r:embed="rId15"/>
              <a:stretch>
                <a:fillRect/>
              </a:stretch>
            </p:blipFill>
            <p:spPr>
              <a:xfrm>
                <a:off x="835493" y="3609960"/>
                <a:ext cx="21888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32" name="Freihand 131">
                <a:extLst>
                  <a:ext uri="{FF2B5EF4-FFF2-40B4-BE49-F238E27FC236}">
                    <a16:creationId xmlns:a16="http://schemas.microsoft.com/office/drawing/2014/main" id="{A0612A3D-9A98-4FA8-8504-6E81BB3E29D8}"/>
                  </a:ext>
                </a:extLst>
              </p14:cNvPr>
              <p14:cNvContentPartPr/>
              <p14:nvPr/>
            </p14:nvContentPartPr>
            <p14:xfrm>
              <a:off x="2332013" y="375720"/>
              <a:ext cx="316080" cy="313200"/>
            </p14:xfrm>
          </p:contentPart>
        </mc:Choice>
        <mc:Fallback>
          <p:pic>
            <p:nvPicPr>
              <p:cNvPr id="132" name="Freihand 131">
                <a:extLst>
                  <a:ext uri="{FF2B5EF4-FFF2-40B4-BE49-F238E27FC236}">
                    <a16:creationId xmlns:a16="http://schemas.microsoft.com/office/drawing/2014/main" id="{A0612A3D-9A98-4FA8-8504-6E81BB3E29D8}"/>
                  </a:ext>
                </a:extLst>
              </p:cNvPr>
              <p:cNvPicPr/>
              <p:nvPr/>
            </p:nvPicPr>
            <p:blipFill>
              <a:blip r:embed="rId17"/>
              <a:stretch>
                <a:fillRect/>
              </a:stretch>
            </p:blipFill>
            <p:spPr>
              <a:xfrm>
                <a:off x="2327693" y="371400"/>
                <a:ext cx="324720" cy="32184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36" name="Freihand 135">
                <a:extLst>
                  <a:ext uri="{FF2B5EF4-FFF2-40B4-BE49-F238E27FC236}">
                    <a16:creationId xmlns:a16="http://schemas.microsoft.com/office/drawing/2014/main" id="{58355C58-C285-44AC-B826-4049E0120175}"/>
                  </a:ext>
                </a:extLst>
              </p14:cNvPr>
              <p14:cNvContentPartPr/>
              <p14:nvPr/>
            </p14:nvContentPartPr>
            <p14:xfrm>
              <a:off x="834413" y="3586560"/>
              <a:ext cx="275040" cy="245520"/>
            </p14:xfrm>
          </p:contentPart>
        </mc:Choice>
        <mc:Fallback>
          <p:pic>
            <p:nvPicPr>
              <p:cNvPr id="136" name="Freihand 135">
                <a:extLst>
                  <a:ext uri="{FF2B5EF4-FFF2-40B4-BE49-F238E27FC236}">
                    <a16:creationId xmlns:a16="http://schemas.microsoft.com/office/drawing/2014/main" id="{58355C58-C285-44AC-B826-4049E0120175}"/>
                  </a:ext>
                </a:extLst>
              </p:cNvPr>
              <p:cNvPicPr/>
              <p:nvPr/>
            </p:nvPicPr>
            <p:blipFill>
              <a:blip r:embed="rId19"/>
              <a:stretch>
                <a:fillRect/>
              </a:stretch>
            </p:blipFill>
            <p:spPr>
              <a:xfrm>
                <a:off x="830093" y="3582240"/>
                <a:ext cx="283680" cy="254160"/>
              </a:xfrm>
              <a:prstGeom prst="rect">
                <a:avLst/>
              </a:prstGeom>
            </p:spPr>
          </p:pic>
        </mc:Fallback>
      </mc:AlternateContent>
      <p:grpSp>
        <p:nvGrpSpPr>
          <p:cNvPr id="208" name="Gruppieren 207">
            <a:extLst>
              <a:ext uri="{FF2B5EF4-FFF2-40B4-BE49-F238E27FC236}">
                <a16:creationId xmlns:a16="http://schemas.microsoft.com/office/drawing/2014/main" id="{2F9683A7-9ED7-489F-9579-CBC90E1A1399}"/>
              </a:ext>
            </a:extLst>
          </p:cNvPr>
          <p:cNvGrpSpPr/>
          <p:nvPr/>
        </p:nvGrpSpPr>
        <p:grpSpPr>
          <a:xfrm>
            <a:off x="8139893" y="666960"/>
            <a:ext cx="527400" cy="232920"/>
            <a:chOff x="8139893" y="666960"/>
            <a:chExt cx="527400" cy="232920"/>
          </a:xfrm>
        </p:grpSpPr>
        <mc:AlternateContent xmlns:mc="http://schemas.openxmlformats.org/markup-compatibility/2006">
          <mc:Choice xmlns:p14="http://schemas.microsoft.com/office/powerpoint/2010/main" Requires="p14">
            <p:contentPart p14:bwMode="auto" r:id="rId20">
              <p14:nvContentPartPr>
                <p14:cNvPr id="181" name="Freihand 180">
                  <a:extLst>
                    <a:ext uri="{FF2B5EF4-FFF2-40B4-BE49-F238E27FC236}">
                      <a16:creationId xmlns:a16="http://schemas.microsoft.com/office/drawing/2014/main" id="{83D926D6-9394-4191-94B1-EA2811173C13}"/>
                    </a:ext>
                  </a:extLst>
                </p14:cNvPr>
                <p14:cNvContentPartPr/>
                <p14:nvPr/>
              </p14:nvContentPartPr>
              <p14:xfrm>
                <a:off x="8320613" y="672000"/>
                <a:ext cx="346680" cy="138600"/>
              </p14:xfrm>
            </p:contentPart>
          </mc:Choice>
          <mc:Fallback>
            <p:pic>
              <p:nvPicPr>
                <p:cNvPr id="181" name="Freihand 180">
                  <a:extLst>
                    <a:ext uri="{FF2B5EF4-FFF2-40B4-BE49-F238E27FC236}">
                      <a16:creationId xmlns:a16="http://schemas.microsoft.com/office/drawing/2014/main" id="{83D926D6-9394-4191-94B1-EA2811173C13}"/>
                    </a:ext>
                  </a:extLst>
                </p:cNvPr>
                <p:cNvPicPr/>
                <p:nvPr/>
              </p:nvPicPr>
              <p:blipFill>
                <a:blip r:embed="rId21"/>
                <a:stretch>
                  <a:fillRect/>
                </a:stretch>
              </p:blipFill>
              <p:spPr>
                <a:xfrm>
                  <a:off x="8316293" y="667680"/>
                  <a:ext cx="35532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82" name="Freihand 181">
                  <a:extLst>
                    <a:ext uri="{FF2B5EF4-FFF2-40B4-BE49-F238E27FC236}">
                      <a16:creationId xmlns:a16="http://schemas.microsoft.com/office/drawing/2014/main" id="{3E986F23-CC0D-4CCA-A0C5-E131F601DDC2}"/>
                    </a:ext>
                  </a:extLst>
                </p14:cNvPr>
                <p14:cNvContentPartPr/>
                <p14:nvPr/>
              </p14:nvContentPartPr>
              <p14:xfrm>
                <a:off x="8139893" y="666960"/>
                <a:ext cx="303120" cy="232920"/>
              </p14:xfrm>
            </p:contentPart>
          </mc:Choice>
          <mc:Fallback>
            <p:pic>
              <p:nvPicPr>
                <p:cNvPr id="182" name="Freihand 181">
                  <a:extLst>
                    <a:ext uri="{FF2B5EF4-FFF2-40B4-BE49-F238E27FC236}">
                      <a16:creationId xmlns:a16="http://schemas.microsoft.com/office/drawing/2014/main" id="{3E986F23-CC0D-4CCA-A0C5-E131F601DDC2}"/>
                    </a:ext>
                  </a:extLst>
                </p:cNvPr>
                <p:cNvPicPr/>
                <p:nvPr/>
              </p:nvPicPr>
              <p:blipFill>
                <a:blip r:embed="rId23"/>
                <a:stretch>
                  <a:fillRect/>
                </a:stretch>
              </p:blipFill>
              <p:spPr>
                <a:xfrm>
                  <a:off x="8135573" y="662640"/>
                  <a:ext cx="311760" cy="241560"/>
                </a:xfrm>
                <a:prstGeom prst="rect">
                  <a:avLst/>
                </a:prstGeom>
              </p:spPr>
            </p:pic>
          </mc:Fallback>
        </mc:AlternateContent>
      </p:grpSp>
      <p:grpSp>
        <p:nvGrpSpPr>
          <p:cNvPr id="207" name="Gruppieren 206">
            <a:extLst>
              <a:ext uri="{FF2B5EF4-FFF2-40B4-BE49-F238E27FC236}">
                <a16:creationId xmlns:a16="http://schemas.microsoft.com/office/drawing/2014/main" id="{B3C006DB-DB59-4190-9553-1578D7627E1A}"/>
              </a:ext>
            </a:extLst>
          </p:cNvPr>
          <p:cNvGrpSpPr/>
          <p:nvPr/>
        </p:nvGrpSpPr>
        <p:grpSpPr>
          <a:xfrm>
            <a:off x="8906693" y="169080"/>
            <a:ext cx="2788920" cy="790920"/>
            <a:chOff x="8906693" y="169080"/>
            <a:chExt cx="2788920" cy="790920"/>
          </a:xfrm>
        </p:grpSpPr>
        <mc:AlternateContent xmlns:mc="http://schemas.openxmlformats.org/markup-compatibility/2006">
          <mc:Choice xmlns:p14="http://schemas.microsoft.com/office/powerpoint/2010/main" Requires="p14">
            <p:contentPart p14:bwMode="auto" r:id="rId24">
              <p14:nvContentPartPr>
                <p14:cNvPr id="183" name="Freihand 182">
                  <a:extLst>
                    <a:ext uri="{FF2B5EF4-FFF2-40B4-BE49-F238E27FC236}">
                      <a16:creationId xmlns:a16="http://schemas.microsoft.com/office/drawing/2014/main" id="{58610EAF-8524-4270-90A8-BEE373359A65}"/>
                    </a:ext>
                  </a:extLst>
                </p14:cNvPr>
                <p14:cNvContentPartPr/>
                <p14:nvPr/>
              </p14:nvContentPartPr>
              <p14:xfrm>
                <a:off x="8906693" y="384000"/>
                <a:ext cx="236520" cy="279360"/>
              </p14:xfrm>
            </p:contentPart>
          </mc:Choice>
          <mc:Fallback>
            <p:pic>
              <p:nvPicPr>
                <p:cNvPr id="183" name="Freihand 182">
                  <a:extLst>
                    <a:ext uri="{FF2B5EF4-FFF2-40B4-BE49-F238E27FC236}">
                      <a16:creationId xmlns:a16="http://schemas.microsoft.com/office/drawing/2014/main" id="{58610EAF-8524-4270-90A8-BEE373359A65}"/>
                    </a:ext>
                  </a:extLst>
                </p:cNvPr>
                <p:cNvPicPr/>
                <p:nvPr/>
              </p:nvPicPr>
              <p:blipFill>
                <a:blip r:embed="rId25"/>
                <a:stretch>
                  <a:fillRect/>
                </a:stretch>
              </p:blipFill>
              <p:spPr>
                <a:xfrm>
                  <a:off x="8902373" y="379680"/>
                  <a:ext cx="245160" cy="28800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84" name="Freihand 183">
                  <a:extLst>
                    <a:ext uri="{FF2B5EF4-FFF2-40B4-BE49-F238E27FC236}">
                      <a16:creationId xmlns:a16="http://schemas.microsoft.com/office/drawing/2014/main" id="{4463810F-59EA-44BE-BCD9-6DAC42193BFD}"/>
                    </a:ext>
                  </a:extLst>
                </p14:cNvPr>
                <p14:cNvContentPartPr/>
                <p14:nvPr/>
              </p14:nvContentPartPr>
              <p14:xfrm>
                <a:off x="9156893" y="439440"/>
                <a:ext cx="97560" cy="145800"/>
              </p14:xfrm>
            </p:contentPart>
          </mc:Choice>
          <mc:Fallback>
            <p:pic>
              <p:nvPicPr>
                <p:cNvPr id="184" name="Freihand 183">
                  <a:extLst>
                    <a:ext uri="{FF2B5EF4-FFF2-40B4-BE49-F238E27FC236}">
                      <a16:creationId xmlns:a16="http://schemas.microsoft.com/office/drawing/2014/main" id="{4463810F-59EA-44BE-BCD9-6DAC42193BFD}"/>
                    </a:ext>
                  </a:extLst>
                </p:cNvPr>
                <p:cNvPicPr/>
                <p:nvPr/>
              </p:nvPicPr>
              <p:blipFill>
                <a:blip r:embed="rId27"/>
                <a:stretch>
                  <a:fillRect/>
                </a:stretch>
              </p:blipFill>
              <p:spPr>
                <a:xfrm>
                  <a:off x="9152573" y="435120"/>
                  <a:ext cx="10620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85" name="Freihand 184">
                  <a:extLst>
                    <a:ext uri="{FF2B5EF4-FFF2-40B4-BE49-F238E27FC236}">
                      <a16:creationId xmlns:a16="http://schemas.microsoft.com/office/drawing/2014/main" id="{8418E3A3-346D-45EF-B70C-4E7F3011B907}"/>
                    </a:ext>
                  </a:extLst>
                </p14:cNvPr>
                <p14:cNvContentPartPr/>
                <p14:nvPr/>
              </p14:nvContentPartPr>
              <p14:xfrm>
                <a:off x="9282893" y="423600"/>
                <a:ext cx="92160" cy="120240"/>
              </p14:xfrm>
            </p:contentPart>
          </mc:Choice>
          <mc:Fallback>
            <p:pic>
              <p:nvPicPr>
                <p:cNvPr id="185" name="Freihand 184">
                  <a:extLst>
                    <a:ext uri="{FF2B5EF4-FFF2-40B4-BE49-F238E27FC236}">
                      <a16:creationId xmlns:a16="http://schemas.microsoft.com/office/drawing/2014/main" id="{8418E3A3-346D-45EF-B70C-4E7F3011B907}"/>
                    </a:ext>
                  </a:extLst>
                </p:cNvPr>
                <p:cNvPicPr/>
                <p:nvPr/>
              </p:nvPicPr>
              <p:blipFill>
                <a:blip r:embed="rId29"/>
                <a:stretch>
                  <a:fillRect/>
                </a:stretch>
              </p:blipFill>
              <p:spPr>
                <a:xfrm>
                  <a:off x="9278573" y="419280"/>
                  <a:ext cx="10080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86" name="Freihand 185">
                  <a:extLst>
                    <a:ext uri="{FF2B5EF4-FFF2-40B4-BE49-F238E27FC236}">
                      <a16:creationId xmlns:a16="http://schemas.microsoft.com/office/drawing/2014/main" id="{F5E646D7-21CF-40A2-85EF-157037063BEA}"/>
                    </a:ext>
                  </a:extLst>
                </p14:cNvPr>
                <p14:cNvContentPartPr/>
                <p14:nvPr/>
              </p14:nvContentPartPr>
              <p14:xfrm>
                <a:off x="9409613" y="317760"/>
                <a:ext cx="390600" cy="176040"/>
              </p14:xfrm>
            </p:contentPart>
          </mc:Choice>
          <mc:Fallback>
            <p:pic>
              <p:nvPicPr>
                <p:cNvPr id="186" name="Freihand 185">
                  <a:extLst>
                    <a:ext uri="{FF2B5EF4-FFF2-40B4-BE49-F238E27FC236}">
                      <a16:creationId xmlns:a16="http://schemas.microsoft.com/office/drawing/2014/main" id="{F5E646D7-21CF-40A2-85EF-157037063BEA}"/>
                    </a:ext>
                  </a:extLst>
                </p:cNvPr>
                <p:cNvPicPr/>
                <p:nvPr/>
              </p:nvPicPr>
              <p:blipFill>
                <a:blip r:embed="rId31"/>
                <a:stretch>
                  <a:fillRect/>
                </a:stretch>
              </p:blipFill>
              <p:spPr>
                <a:xfrm>
                  <a:off x="9405293" y="313440"/>
                  <a:ext cx="39924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87" name="Freihand 186">
                  <a:extLst>
                    <a:ext uri="{FF2B5EF4-FFF2-40B4-BE49-F238E27FC236}">
                      <a16:creationId xmlns:a16="http://schemas.microsoft.com/office/drawing/2014/main" id="{462D6B63-AEAC-405E-B65F-92BFF574C73B}"/>
                    </a:ext>
                  </a:extLst>
                </p14:cNvPr>
                <p14:cNvContentPartPr/>
                <p14:nvPr/>
              </p14:nvContentPartPr>
              <p14:xfrm>
                <a:off x="9801653" y="357360"/>
                <a:ext cx="368640" cy="118800"/>
              </p14:xfrm>
            </p:contentPart>
          </mc:Choice>
          <mc:Fallback>
            <p:pic>
              <p:nvPicPr>
                <p:cNvPr id="187" name="Freihand 186">
                  <a:extLst>
                    <a:ext uri="{FF2B5EF4-FFF2-40B4-BE49-F238E27FC236}">
                      <a16:creationId xmlns:a16="http://schemas.microsoft.com/office/drawing/2014/main" id="{462D6B63-AEAC-405E-B65F-92BFF574C73B}"/>
                    </a:ext>
                  </a:extLst>
                </p:cNvPr>
                <p:cNvPicPr/>
                <p:nvPr/>
              </p:nvPicPr>
              <p:blipFill>
                <a:blip r:embed="rId33"/>
                <a:stretch>
                  <a:fillRect/>
                </a:stretch>
              </p:blipFill>
              <p:spPr>
                <a:xfrm>
                  <a:off x="9797333" y="353040"/>
                  <a:ext cx="37728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188" name="Freihand 187">
                  <a:extLst>
                    <a:ext uri="{FF2B5EF4-FFF2-40B4-BE49-F238E27FC236}">
                      <a16:creationId xmlns:a16="http://schemas.microsoft.com/office/drawing/2014/main" id="{67B3EC9C-61A0-4C4A-A793-4FC12B076036}"/>
                    </a:ext>
                  </a:extLst>
                </p14:cNvPr>
                <p14:cNvContentPartPr/>
                <p14:nvPr/>
              </p14:nvContentPartPr>
              <p14:xfrm>
                <a:off x="10153733" y="277800"/>
                <a:ext cx="81000" cy="172800"/>
              </p14:xfrm>
            </p:contentPart>
          </mc:Choice>
          <mc:Fallback>
            <p:pic>
              <p:nvPicPr>
                <p:cNvPr id="188" name="Freihand 187">
                  <a:extLst>
                    <a:ext uri="{FF2B5EF4-FFF2-40B4-BE49-F238E27FC236}">
                      <a16:creationId xmlns:a16="http://schemas.microsoft.com/office/drawing/2014/main" id="{67B3EC9C-61A0-4C4A-A793-4FC12B076036}"/>
                    </a:ext>
                  </a:extLst>
                </p:cNvPr>
                <p:cNvPicPr/>
                <p:nvPr/>
              </p:nvPicPr>
              <p:blipFill>
                <a:blip r:embed="rId35"/>
                <a:stretch>
                  <a:fillRect/>
                </a:stretch>
              </p:blipFill>
              <p:spPr>
                <a:xfrm>
                  <a:off x="10149413" y="273480"/>
                  <a:ext cx="8964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189" name="Freihand 188">
                  <a:extLst>
                    <a:ext uri="{FF2B5EF4-FFF2-40B4-BE49-F238E27FC236}">
                      <a16:creationId xmlns:a16="http://schemas.microsoft.com/office/drawing/2014/main" id="{5FD60957-F9C5-46A5-A5EF-5DFB8935B704}"/>
                    </a:ext>
                  </a:extLst>
                </p14:cNvPr>
                <p14:cNvContentPartPr/>
                <p14:nvPr/>
              </p14:nvContentPartPr>
              <p14:xfrm>
                <a:off x="10123853" y="282480"/>
                <a:ext cx="27000" cy="13680"/>
              </p14:xfrm>
            </p:contentPart>
          </mc:Choice>
          <mc:Fallback>
            <p:pic>
              <p:nvPicPr>
                <p:cNvPr id="189" name="Freihand 188">
                  <a:extLst>
                    <a:ext uri="{FF2B5EF4-FFF2-40B4-BE49-F238E27FC236}">
                      <a16:creationId xmlns:a16="http://schemas.microsoft.com/office/drawing/2014/main" id="{5FD60957-F9C5-46A5-A5EF-5DFB8935B704}"/>
                    </a:ext>
                  </a:extLst>
                </p:cNvPr>
                <p:cNvPicPr/>
                <p:nvPr/>
              </p:nvPicPr>
              <p:blipFill>
                <a:blip r:embed="rId37"/>
                <a:stretch>
                  <a:fillRect/>
                </a:stretch>
              </p:blipFill>
              <p:spPr>
                <a:xfrm>
                  <a:off x="10119533" y="278160"/>
                  <a:ext cx="3564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190" name="Freihand 189">
                  <a:extLst>
                    <a:ext uri="{FF2B5EF4-FFF2-40B4-BE49-F238E27FC236}">
                      <a16:creationId xmlns:a16="http://schemas.microsoft.com/office/drawing/2014/main" id="{FE3DFDC4-402D-4606-AC71-7915AF9474EE}"/>
                    </a:ext>
                  </a:extLst>
                </p14:cNvPr>
                <p14:cNvContentPartPr/>
                <p14:nvPr/>
              </p14:nvContentPartPr>
              <p14:xfrm>
                <a:off x="10255253" y="345840"/>
                <a:ext cx="75600" cy="77760"/>
              </p14:xfrm>
            </p:contentPart>
          </mc:Choice>
          <mc:Fallback>
            <p:pic>
              <p:nvPicPr>
                <p:cNvPr id="190" name="Freihand 189">
                  <a:extLst>
                    <a:ext uri="{FF2B5EF4-FFF2-40B4-BE49-F238E27FC236}">
                      <a16:creationId xmlns:a16="http://schemas.microsoft.com/office/drawing/2014/main" id="{FE3DFDC4-402D-4606-AC71-7915AF9474EE}"/>
                    </a:ext>
                  </a:extLst>
                </p:cNvPr>
                <p:cNvPicPr/>
                <p:nvPr/>
              </p:nvPicPr>
              <p:blipFill>
                <a:blip r:embed="rId39"/>
                <a:stretch>
                  <a:fillRect/>
                </a:stretch>
              </p:blipFill>
              <p:spPr>
                <a:xfrm>
                  <a:off x="10250933" y="341520"/>
                  <a:ext cx="8424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191" name="Freihand 190">
                  <a:extLst>
                    <a:ext uri="{FF2B5EF4-FFF2-40B4-BE49-F238E27FC236}">
                      <a16:creationId xmlns:a16="http://schemas.microsoft.com/office/drawing/2014/main" id="{46198CDD-045E-4E0D-85A4-FBA866647EFD}"/>
                    </a:ext>
                  </a:extLst>
                </p14:cNvPr>
                <p14:cNvContentPartPr/>
                <p14:nvPr/>
              </p14:nvContentPartPr>
              <p14:xfrm>
                <a:off x="10368293" y="234600"/>
                <a:ext cx="118080" cy="170280"/>
              </p14:xfrm>
            </p:contentPart>
          </mc:Choice>
          <mc:Fallback>
            <p:pic>
              <p:nvPicPr>
                <p:cNvPr id="191" name="Freihand 190">
                  <a:extLst>
                    <a:ext uri="{FF2B5EF4-FFF2-40B4-BE49-F238E27FC236}">
                      <a16:creationId xmlns:a16="http://schemas.microsoft.com/office/drawing/2014/main" id="{46198CDD-045E-4E0D-85A4-FBA866647EFD}"/>
                    </a:ext>
                  </a:extLst>
                </p:cNvPr>
                <p:cNvPicPr/>
                <p:nvPr/>
              </p:nvPicPr>
              <p:blipFill>
                <a:blip r:embed="rId41"/>
                <a:stretch>
                  <a:fillRect/>
                </a:stretch>
              </p:blipFill>
              <p:spPr>
                <a:xfrm>
                  <a:off x="10363973" y="230280"/>
                  <a:ext cx="12672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192" name="Freihand 191">
                  <a:extLst>
                    <a:ext uri="{FF2B5EF4-FFF2-40B4-BE49-F238E27FC236}">
                      <a16:creationId xmlns:a16="http://schemas.microsoft.com/office/drawing/2014/main" id="{92602081-8B8B-4FBF-A81E-0A8490C1E0EC}"/>
                    </a:ext>
                  </a:extLst>
                </p14:cNvPr>
                <p14:cNvContentPartPr/>
                <p14:nvPr/>
              </p14:nvContentPartPr>
              <p14:xfrm>
                <a:off x="10513733" y="239280"/>
                <a:ext cx="258480" cy="180720"/>
              </p14:xfrm>
            </p:contentPart>
          </mc:Choice>
          <mc:Fallback>
            <p:pic>
              <p:nvPicPr>
                <p:cNvPr id="192" name="Freihand 191">
                  <a:extLst>
                    <a:ext uri="{FF2B5EF4-FFF2-40B4-BE49-F238E27FC236}">
                      <a16:creationId xmlns:a16="http://schemas.microsoft.com/office/drawing/2014/main" id="{92602081-8B8B-4FBF-A81E-0A8490C1E0EC}"/>
                    </a:ext>
                  </a:extLst>
                </p:cNvPr>
                <p:cNvPicPr/>
                <p:nvPr/>
              </p:nvPicPr>
              <p:blipFill>
                <a:blip r:embed="rId43"/>
                <a:stretch>
                  <a:fillRect/>
                </a:stretch>
              </p:blipFill>
              <p:spPr>
                <a:xfrm>
                  <a:off x="10509413" y="234960"/>
                  <a:ext cx="26712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193" name="Freihand 192">
                  <a:extLst>
                    <a:ext uri="{FF2B5EF4-FFF2-40B4-BE49-F238E27FC236}">
                      <a16:creationId xmlns:a16="http://schemas.microsoft.com/office/drawing/2014/main" id="{6ACBDE87-F4FE-4B0D-88FF-72F2B673BEF2}"/>
                    </a:ext>
                  </a:extLst>
                </p14:cNvPr>
                <p14:cNvContentPartPr/>
                <p14:nvPr/>
              </p14:nvContentPartPr>
              <p14:xfrm>
                <a:off x="10776173" y="209400"/>
                <a:ext cx="191520" cy="161280"/>
              </p14:xfrm>
            </p:contentPart>
          </mc:Choice>
          <mc:Fallback>
            <p:pic>
              <p:nvPicPr>
                <p:cNvPr id="193" name="Freihand 192">
                  <a:extLst>
                    <a:ext uri="{FF2B5EF4-FFF2-40B4-BE49-F238E27FC236}">
                      <a16:creationId xmlns:a16="http://schemas.microsoft.com/office/drawing/2014/main" id="{6ACBDE87-F4FE-4B0D-88FF-72F2B673BEF2}"/>
                    </a:ext>
                  </a:extLst>
                </p:cNvPr>
                <p:cNvPicPr/>
                <p:nvPr/>
              </p:nvPicPr>
              <p:blipFill>
                <a:blip r:embed="rId45"/>
                <a:stretch>
                  <a:fillRect/>
                </a:stretch>
              </p:blipFill>
              <p:spPr>
                <a:xfrm>
                  <a:off x="10771853" y="205080"/>
                  <a:ext cx="20016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194" name="Freihand 193">
                  <a:extLst>
                    <a:ext uri="{FF2B5EF4-FFF2-40B4-BE49-F238E27FC236}">
                      <a16:creationId xmlns:a16="http://schemas.microsoft.com/office/drawing/2014/main" id="{8DF3F39C-ED4D-4B7B-B53D-E9F03B7896DC}"/>
                    </a:ext>
                  </a:extLst>
                </p14:cNvPr>
                <p14:cNvContentPartPr/>
                <p14:nvPr/>
              </p14:nvContentPartPr>
              <p14:xfrm>
                <a:off x="10895333" y="228840"/>
                <a:ext cx="63720" cy="36000"/>
              </p14:xfrm>
            </p:contentPart>
          </mc:Choice>
          <mc:Fallback>
            <p:pic>
              <p:nvPicPr>
                <p:cNvPr id="194" name="Freihand 193">
                  <a:extLst>
                    <a:ext uri="{FF2B5EF4-FFF2-40B4-BE49-F238E27FC236}">
                      <a16:creationId xmlns:a16="http://schemas.microsoft.com/office/drawing/2014/main" id="{8DF3F39C-ED4D-4B7B-B53D-E9F03B7896DC}"/>
                    </a:ext>
                  </a:extLst>
                </p:cNvPr>
                <p:cNvPicPr/>
                <p:nvPr/>
              </p:nvPicPr>
              <p:blipFill>
                <a:blip r:embed="rId47"/>
                <a:stretch>
                  <a:fillRect/>
                </a:stretch>
              </p:blipFill>
              <p:spPr>
                <a:xfrm>
                  <a:off x="10891013" y="224520"/>
                  <a:ext cx="7236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195" name="Freihand 194">
                  <a:extLst>
                    <a:ext uri="{FF2B5EF4-FFF2-40B4-BE49-F238E27FC236}">
                      <a16:creationId xmlns:a16="http://schemas.microsoft.com/office/drawing/2014/main" id="{77F820FB-C57F-4CA2-97EB-5569DF3B8133}"/>
                    </a:ext>
                  </a:extLst>
                </p14:cNvPr>
                <p14:cNvContentPartPr/>
                <p14:nvPr/>
              </p14:nvContentPartPr>
              <p14:xfrm>
                <a:off x="11030693" y="169080"/>
                <a:ext cx="136440" cy="207000"/>
              </p14:xfrm>
            </p:contentPart>
          </mc:Choice>
          <mc:Fallback>
            <p:pic>
              <p:nvPicPr>
                <p:cNvPr id="195" name="Freihand 194">
                  <a:extLst>
                    <a:ext uri="{FF2B5EF4-FFF2-40B4-BE49-F238E27FC236}">
                      <a16:creationId xmlns:a16="http://schemas.microsoft.com/office/drawing/2014/main" id="{77F820FB-C57F-4CA2-97EB-5569DF3B8133}"/>
                    </a:ext>
                  </a:extLst>
                </p:cNvPr>
                <p:cNvPicPr/>
                <p:nvPr/>
              </p:nvPicPr>
              <p:blipFill>
                <a:blip r:embed="rId49"/>
                <a:stretch>
                  <a:fillRect/>
                </a:stretch>
              </p:blipFill>
              <p:spPr>
                <a:xfrm>
                  <a:off x="11026373" y="164760"/>
                  <a:ext cx="145080" cy="21564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196" name="Freihand 195">
                  <a:extLst>
                    <a:ext uri="{FF2B5EF4-FFF2-40B4-BE49-F238E27FC236}">
                      <a16:creationId xmlns:a16="http://schemas.microsoft.com/office/drawing/2014/main" id="{7B636649-CAEA-4D68-AAC6-C62E81555B7D}"/>
                    </a:ext>
                  </a:extLst>
                </p14:cNvPr>
                <p14:cNvContentPartPr/>
                <p14:nvPr/>
              </p14:nvContentPartPr>
              <p14:xfrm>
                <a:off x="11198813" y="251880"/>
                <a:ext cx="110880" cy="86400"/>
              </p14:xfrm>
            </p:contentPart>
          </mc:Choice>
          <mc:Fallback>
            <p:pic>
              <p:nvPicPr>
                <p:cNvPr id="196" name="Freihand 195">
                  <a:extLst>
                    <a:ext uri="{FF2B5EF4-FFF2-40B4-BE49-F238E27FC236}">
                      <a16:creationId xmlns:a16="http://schemas.microsoft.com/office/drawing/2014/main" id="{7B636649-CAEA-4D68-AAC6-C62E81555B7D}"/>
                    </a:ext>
                  </a:extLst>
                </p:cNvPr>
                <p:cNvPicPr/>
                <p:nvPr/>
              </p:nvPicPr>
              <p:blipFill>
                <a:blip r:embed="rId51"/>
                <a:stretch>
                  <a:fillRect/>
                </a:stretch>
              </p:blipFill>
              <p:spPr>
                <a:xfrm>
                  <a:off x="11194493" y="247560"/>
                  <a:ext cx="11952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197" name="Freihand 196">
                  <a:extLst>
                    <a:ext uri="{FF2B5EF4-FFF2-40B4-BE49-F238E27FC236}">
                      <a16:creationId xmlns:a16="http://schemas.microsoft.com/office/drawing/2014/main" id="{27EB5F87-427A-4FB4-9B9F-E6D38864C8CB}"/>
                    </a:ext>
                  </a:extLst>
                </p14:cNvPr>
                <p14:cNvContentPartPr/>
                <p14:nvPr/>
              </p14:nvContentPartPr>
              <p14:xfrm>
                <a:off x="11302133" y="242880"/>
                <a:ext cx="84240" cy="129600"/>
              </p14:xfrm>
            </p:contentPart>
          </mc:Choice>
          <mc:Fallback>
            <p:pic>
              <p:nvPicPr>
                <p:cNvPr id="197" name="Freihand 196">
                  <a:extLst>
                    <a:ext uri="{FF2B5EF4-FFF2-40B4-BE49-F238E27FC236}">
                      <a16:creationId xmlns:a16="http://schemas.microsoft.com/office/drawing/2014/main" id="{27EB5F87-427A-4FB4-9B9F-E6D38864C8CB}"/>
                    </a:ext>
                  </a:extLst>
                </p:cNvPr>
                <p:cNvPicPr/>
                <p:nvPr/>
              </p:nvPicPr>
              <p:blipFill>
                <a:blip r:embed="rId53"/>
                <a:stretch>
                  <a:fillRect/>
                </a:stretch>
              </p:blipFill>
              <p:spPr>
                <a:xfrm>
                  <a:off x="11297813" y="238560"/>
                  <a:ext cx="9288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198" name="Freihand 197">
                  <a:extLst>
                    <a:ext uri="{FF2B5EF4-FFF2-40B4-BE49-F238E27FC236}">
                      <a16:creationId xmlns:a16="http://schemas.microsoft.com/office/drawing/2014/main" id="{9A80AC25-D6F5-44BB-AADB-1AE57D173E70}"/>
                    </a:ext>
                  </a:extLst>
                </p14:cNvPr>
                <p14:cNvContentPartPr/>
                <p14:nvPr/>
              </p14:nvContentPartPr>
              <p14:xfrm>
                <a:off x="10226813" y="661560"/>
                <a:ext cx="219960" cy="241920"/>
              </p14:xfrm>
            </p:contentPart>
          </mc:Choice>
          <mc:Fallback>
            <p:pic>
              <p:nvPicPr>
                <p:cNvPr id="198" name="Freihand 197">
                  <a:extLst>
                    <a:ext uri="{FF2B5EF4-FFF2-40B4-BE49-F238E27FC236}">
                      <a16:creationId xmlns:a16="http://schemas.microsoft.com/office/drawing/2014/main" id="{9A80AC25-D6F5-44BB-AADB-1AE57D173E70}"/>
                    </a:ext>
                  </a:extLst>
                </p:cNvPr>
                <p:cNvPicPr/>
                <p:nvPr/>
              </p:nvPicPr>
              <p:blipFill>
                <a:blip r:embed="rId55"/>
                <a:stretch>
                  <a:fillRect/>
                </a:stretch>
              </p:blipFill>
              <p:spPr>
                <a:xfrm>
                  <a:off x="10222493" y="657240"/>
                  <a:ext cx="228600" cy="25056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199" name="Freihand 198">
                  <a:extLst>
                    <a:ext uri="{FF2B5EF4-FFF2-40B4-BE49-F238E27FC236}">
                      <a16:creationId xmlns:a16="http://schemas.microsoft.com/office/drawing/2014/main" id="{35742E8D-4D24-42B8-BA9B-BC1A10670D90}"/>
                    </a:ext>
                  </a:extLst>
                </p14:cNvPr>
                <p14:cNvContentPartPr/>
                <p14:nvPr/>
              </p14:nvContentPartPr>
              <p14:xfrm>
                <a:off x="10502213" y="615840"/>
                <a:ext cx="36360" cy="219600"/>
              </p14:xfrm>
            </p:contentPart>
          </mc:Choice>
          <mc:Fallback>
            <p:pic>
              <p:nvPicPr>
                <p:cNvPr id="199" name="Freihand 198">
                  <a:extLst>
                    <a:ext uri="{FF2B5EF4-FFF2-40B4-BE49-F238E27FC236}">
                      <a16:creationId xmlns:a16="http://schemas.microsoft.com/office/drawing/2014/main" id="{35742E8D-4D24-42B8-BA9B-BC1A10670D90}"/>
                    </a:ext>
                  </a:extLst>
                </p:cNvPr>
                <p:cNvPicPr/>
                <p:nvPr/>
              </p:nvPicPr>
              <p:blipFill>
                <a:blip r:embed="rId57"/>
                <a:stretch>
                  <a:fillRect/>
                </a:stretch>
              </p:blipFill>
              <p:spPr>
                <a:xfrm>
                  <a:off x="10497893" y="611520"/>
                  <a:ext cx="45000" cy="22824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200" name="Freihand 199">
                  <a:extLst>
                    <a:ext uri="{FF2B5EF4-FFF2-40B4-BE49-F238E27FC236}">
                      <a16:creationId xmlns:a16="http://schemas.microsoft.com/office/drawing/2014/main" id="{8935BEC7-0D50-4074-9B6B-81A91044626D}"/>
                    </a:ext>
                  </a:extLst>
                </p14:cNvPr>
                <p14:cNvContentPartPr/>
                <p14:nvPr/>
              </p14:nvContentPartPr>
              <p14:xfrm>
                <a:off x="10567373" y="721680"/>
                <a:ext cx="186120" cy="91800"/>
              </p14:xfrm>
            </p:contentPart>
          </mc:Choice>
          <mc:Fallback>
            <p:pic>
              <p:nvPicPr>
                <p:cNvPr id="200" name="Freihand 199">
                  <a:extLst>
                    <a:ext uri="{FF2B5EF4-FFF2-40B4-BE49-F238E27FC236}">
                      <a16:creationId xmlns:a16="http://schemas.microsoft.com/office/drawing/2014/main" id="{8935BEC7-0D50-4074-9B6B-81A91044626D}"/>
                    </a:ext>
                  </a:extLst>
                </p:cNvPr>
                <p:cNvPicPr/>
                <p:nvPr/>
              </p:nvPicPr>
              <p:blipFill>
                <a:blip r:embed="rId59"/>
                <a:stretch>
                  <a:fillRect/>
                </a:stretch>
              </p:blipFill>
              <p:spPr>
                <a:xfrm>
                  <a:off x="10563053" y="717360"/>
                  <a:ext cx="19476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201" name="Freihand 200">
                  <a:extLst>
                    <a:ext uri="{FF2B5EF4-FFF2-40B4-BE49-F238E27FC236}">
                      <a16:creationId xmlns:a16="http://schemas.microsoft.com/office/drawing/2014/main" id="{11D0F3F3-94C0-4CB4-971E-06D11FA0FCBB}"/>
                    </a:ext>
                  </a:extLst>
                </p14:cNvPr>
                <p14:cNvContentPartPr/>
                <p14:nvPr/>
              </p14:nvContentPartPr>
              <p14:xfrm>
                <a:off x="10725773" y="643920"/>
                <a:ext cx="24120" cy="50760"/>
              </p14:xfrm>
            </p:contentPart>
          </mc:Choice>
          <mc:Fallback>
            <p:pic>
              <p:nvPicPr>
                <p:cNvPr id="201" name="Freihand 200">
                  <a:extLst>
                    <a:ext uri="{FF2B5EF4-FFF2-40B4-BE49-F238E27FC236}">
                      <a16:creationId xmlns:a16="http://schemas.microsoft.com/office/drawing/2014/main" id="{11D0F3F3-94C0-4CB4-971E-06D11FA0FCBB}"/>
                    </a:ext>
                  </a:extLst>
                </p:cNvPr>
                <p:cNvPicPr/>
                <p:nvPr/>
              </p:nvPicPr>
              <p:blipFill>
                <a:blip r:embed="rId61"/>
                <a:stretch>
                  <a:fillRect/>
                </a:stretch>
              </p:blipFill>
              <p:spPr>
                <a:xfrm>
                  <a:off x="10721453" y="639600"/>
                  <a:ext cx="32760" cy="5940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202" name="Freihand 201">
                  <a:extLst>
                    <a:ext uri="{FF2B5EF4-FFF2-40B4-BE49-F238E27FC236}">
                      <a16:creationId xmlns:a16="http://schemas.microsoft.com/office/drawing/2014/main" id="{D8EB0224-2952-42F4-B7B5-06F38C3061BE}"/>
                    </a:ext>
                  </a:extLst>
                </p14:cNvPr>
                <p14:cNvContentPartPr/>
                <p14:nvPr/>
              </p14:nvContentPartPr>
              <p14:xfrm>
                <a:off x="10807853" y="567960"/>
                <a:ext cx="122760" cy="218520"/>
              </p14:xfrm>
            </p:contentPart>
          </mc:Choice>
          <mc:Fallback>
            <p:pic>
              <p:nvPicPr>
                <p:cNvPr id="202" name="Freihand 201">
                  <a:extLst>
                    <a:ext uri="{FF2B5EF4-FFF2-40B4-BE49-F238E27FC236}">
                      <a16:creationId xmlns:a16="http://schemas.microsoft.com/office/drawing/2014/main" id="{D8EB0224-2952-42F4-B7B5-06F38C3061BE}"/>
                    </a:ext>
                  </a:extLst>
                </p:cNvPr>
                <p:cNvPicPr/>
                <p:nvPr/>
              </p:nvPicPr>
              <p:blipFill>
                <a:blip r:embed="rId63"/>
                <a:stretch>
                  <a:fillRect/>
                </a:stretch>
              </p:blipFill>
              <p:spPr>
                <a:xfrm>
                  <a:off x="10803533" y="563640"/>
                  <a:ext cx="131400" cy="22716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203" name="Freihand 202">
                  <a:extLst>
                    <a:ext uri="{FF2B5EF4-FFF2-40B4-BE49-F238E27FC236}">
                      <a16:creationId xmlns:a16="http://schemas.microsoft.com/office/drawing/2014/main" id="{87357E02-A6B0-4EA1-BCD1-2B073E9ED82E}"/>
                    </a:ext>
                  </a:extLst>
                </p14:cNvPr>
                <p14:cNvContentPartPr/>
                <p14:nvPr/>
              </p14:nvContentPartPr>
              <p14:xfrm>
                <a:off x="10969133" y="661920"/>
                <a:ext cx="366480" cy="298080"/>
              </p14:xfrm>
            </p:contentPart>
          </mc:Choice>
          <mc:Fallback>
            <p:pic>
              <p:nvPicPr>
                <p:cNvPr id="203" name="Freihand 202">
                  <a:extLst>
                    <a:ext uri="{FF2B5EF4-FFF2-40B4-BE49-F238E27FC236}">
                      <a16:creationId xmlns:a16="http://schemas.microsoft.com/office/drawing/2014/main" id="{87357E02-A6B0-4EA1-BCD1-2B073E9ED82E}"/>
                    </a:ext>
                  </a:extLst>
                </p:cNvPr>
                <p:cNvPicPr/>
                <p:nvPr/>
              </p:nvPicPr>
              <p:blipFill>
                <a:blip r:embed="rId65"/>
                <a:stretch>
                  <a:fillRect/>
                </a:stretch>
              </p:blipFill>
              <p:spPr>
                <a:xfrm>
                  <a:off x="10964813" y="657600"/>
                  <a:ext cx="375120" cy="3067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204" name="Freihand 203">
                  <a:extLst>
                    <a:ext uri="{FF2B5EF4-FFF2-40B4-BE49-F238E27FC236}">
                      <a16:creationId xmlns:a16="http://schemas.microsoft.com/office/drawing/2014/main" id="{5C3FACC2-16BD-4AD9-98E5-4B1D49E23786}"/>
                    </a:ext>
                  </a:extLst>
                </p14:cNvPr>
                <p14:cNvContentPartPr/>
                <p14:nvPr/>
              </p14:nvContentPartPr>
              <p14:xfrm>
                <a:off x="11301413" y="587760"/>
                <a:ext cx="35280" cy="47160"/>
              </p14:xfrm>
            </p:contentPart>
          </mc:Choice>
          <mc:Fallback>
            <p:pic>
              <p:nvPicPr>
                <p:cNvPr id="204" name="Freihand 203">
                  <a:extLst>
                    <a:ext uri="{FF2B5EF4-FFF2-40B4-BE49-F238E27FC236}">
                      <a16:creationId xmlns:a16="http://schemas.microsoft.com/office/drawing/2014/main" id="{5C3FACC2-16BD-4AD9-98E5-4B1D49E23786}"/>
                    </a:ext>
                  </a:extLst>
                </p:cNvPr>
                <p:cNvPicPr/>
                <p:nvPr/>
              </p:nvPicPr>
              <p:blipFill>
                <a:blip r:embed="rId67"/>
                <a:stretch>
                  <a:fillRect/>
                </a:stretch>
              </p:blipFill>
              <p:spPr>
                <a:xfrm>
                  <a:off x="11297093" y="583440"/>
                  <a:ext cx="4392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205" name="Freihand 204">
                  <a:extLst>
                    <a:ext uri="{FF2B5EF4-FFF2-40B4-BE49-F238E27FC236}">
                      <a16:creationId xmlns:a16="http://schemas.microsoft.com/office/drawing/2014/main" id="{313D76F1-4BEC-4092-90C1-98EA43377AE3}"/>
                    </a:ext>
                  </a:extLst>
                </p14:cNvPr>
                <p14:cNvContentPartPr/>
                <p14:nvPr/>
              </p14:nvContentPartPr>
              <p14:xfrm>
                <a:off x="11362253" y="512880"/>
                <a:ext cx="248760" cy="203400"/>
              </p14:xfrm>
            </p:contentPart>
          </mc:Choice>
          <mc:Fallback>
            <p:pic>
              <p:nvPicPr>
                <p:cNvPr id="205" name="Freihand 204">
                  <a:extLst>
                    <a:ext uri="{FF2B5EF4-FFF2-40B4-BE49-F238E27FC236}">
                      <a16:creationId xmlns:a16="http://schemas.microsoft.com/office/drawing/2014/main" id="{313D76F1-4BEC-4092-90C1-98EA43377AE3}"/>
                    </a:ext>
                  </a:extLst>
                </p:cNvPr>
                <p:cNvPicPr/>
                <p:nvPr/>
              </p:nvPicPr>
              <p:blipFill>
                <a:blip r:embed="rId69"/>
                <a:stretch>
                  <a:fillRect/>
                </a:stretch>
              </p:blipFill>
              <p:spPr>
                <a:xfrm>
                  <a:off x="11357933" y="508560"/>
                  <a:ext cx="25740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206" name="Freihand 205">
                  <a:extLst>
                    <a:ext uri="{FF2B5EF4-FFF2-40B4-BE49-F238E27FC236}">
                      <a16:creationId xmlns:a16="http://schemas.microsoft.com/office/drawing/2014/main" id="{A2C74882-8E4B-40E5-AF91-675525B846AE}"/>
                    </a:ext>
                  </a:extLst>
                </p14:cNvPr>
                <p14:cNvContentPartPr/>
                <p14:nvPr/>
              </p14:nvContentPartPr>
              <p14:xfrm>
                <a:off x="11647013" y="379680"/>
                <a:ext cx="48600" cy="334800"/>
              </p14:xfrm>
            </p:contentPart>
          </mc:Choice>
          <mc:Fallback>
            <p:pic>
              <p:nvPicPr>
                <p:cNvPr id="206" name="Freihand 205">
                  <a:extLst>
                    <a:ext uri="{FF2B5EF4-FFF2-40B4-BE49-F238E27FC236}">
                      <a16:creationId xmlns:a16="http://schemas.microsoft.com/office/drawing/2014/main" id="{A2C74882-8E4B-40E5-AF91-675525B846AE}"/>
                    </a:ext>
                  </a:extLst>
                </p:cNvPr>
                <p:cNvPicPr/>
                <p:nvPr/>
              </p:nvPicPr>
              <p:blipFill>
                <a:blip r:embed="rId71"/>
                <a:stretch>
                  <a:fillRect/>
                </a:stretch>
              </p:blipFill>
              <p:spPr>
                <a:xfrm>
                  <a:off x="11642693" y="375360"/>
                  <a:ext cx="57240" cy="3434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2">
            <p14:nvContentPartPr>
              <p14:cNvPr id="36" name="Freihand 35">
                <a:extLst>
                  <a:ext uri="{FF2B5EF4-FFF2-40B4-BE49-F238E27FC236}">
                    <a16:creationId xmlns:a16="http://schemas.microsoft.com/office/drawing/2014/main" id="{4C2545D6-905D-4B96-AC97-65F39CE40F43}"/>
                  </a:ext>
                </a:extLst>
              </p14:cNvPr>
              <p14:cNvContentPartPr/>
              <p14:nvPr/>
            </p14:nvContentPartPr>
            <p14:xfrm>
              <a:off x="3943373" y="5479800"/>
              <a:ext cx="209520" cy="537480"/>
            </p14:xfrm>
          </p:contentPart>
        </mc:Choice>
        <mc:Fallback>
          <p:pic>
            <p:nvPicPr>
              <p:cNvPr id="36" name="Freihand 35">
                <a:extLst>
                  <a:ext uri="{FF2B5EF4-FFF2-40B4-BE49-F238E27FC236}">
                    <a16:creationId xmlns:a16="http://schemas.microsoft.com/office/drawing/2014/main" id="{4C2545D6-905D-4B96-AC97-65F39CE40F43}"/>
                  </a:ext>
                </a:extLst>
              </p:cNvPr>
              <p:cNvPicPr/>
              <p:nvPr/>
            </p:nvPicPr>
            <p:blipFill>
              <a:blip r:embed="rId73"/>
              <a:stretch>
                <a:fillRect/>
              </a:stretch>
            </p:blipFill>
            <p:spPr>
              <a:xfrm>
                <a:off x="3939053" y="5475480"/>
                <a:ext cx="218160" cy="54612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37" name="Freihand 36">
                <a:extLst>
                  <a:ext uri="{FF2B5EF4-FFF2-40B4-BE49-F238E27FC236}">
                    <a16:creationId xmlns:a16="http://schemas.microsoft.com/office/drawing/2014/main" id="{119CAFF5-5A62-4AEE-A568-0704B9304B1A}"/>
                  </a:ext>
                </a:extLst>
              </p14:cNvPr>
              <p14:cNvContentPartPr/>
              <p14:nvPr/>
            </p14:nvContentPartPr>
            <p14:xfrm>
              <a:off x="7522853" y="3586920"/>
              <a:ext cx="360360" cy="325800"/>
            </p14:xfrm>
          </p:contentPart>
        </mc:Choice>
        <mc:Fallback>
          <p:pic>
            <p:nvPicPr>
              <p:cNvPr id="37" name="Freihand 36">
                <a:extLst>
                  <a:ext uri="{FF2B5EF4-FFF2-40B4-BE49-F238E27FC236}">
                    <a16:creationId xmlns:a16="http://schemas.microsoft.com/office/drawing/2014/main" id="{119CAFF5-5A62-4AEE-A568-0704B9304B1A}"/>
                  </a:ext>
                </a:extLst>
              </p:cNvPr>
              <p:cNvPicPr/>
              <p:nvPr/>
            </p:nvPicPr>
            <p:blipFill>
              <a:blip r:embed="rId75"/>
              <a:stretch>
                <a:fillRect/>
              </a:stretch>
            </p:blipFill>
            <p:spPr>
              <a:xfrm>
                <a:off x="7518533" y="3582600"/>
                <a:ext cx="369000" cy="33444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82" name="Freihand 81">
                <a:extLst>
                  <a:ext uri="{FF2B5EF4-FFF2-40B4-BE49-F238E27FC236}">
                    <a16:creationId xmlns:a16="http://schemas.microsoft.com/office/drawing/2014/main" id="{3D154AEE-33F8-4562-800A-0E3A17321B88}"/>
                  </a:ext>
                </a:extLst>
              </p14:cNvPr>
              <p14:cNvContentPartPr/>
              <p14:nvPr/>
            </p14:nvContentPartPr>
            <p14:xfrm>
              <a:off x="4012133" y="1378680"/>
              <a:ext cx="154080" cy="45360"/>
            </p14:xfrm>
          </p:contentPart>
        </mc:Choice>
        <mc:Fallback>
          <p:pic>
            <p:nvPicPr>
              <p:cNvPr id="82" name="Freihand 81">
                <a:extLst>
                  <a:ext uri="{FF2B5EF4-FFF2-40B4-BE49-F238E27FC236}">
                    <a16:creationId xmlns:a16="http://schemas.microsoft.com/office/drawing/2014/main" id="{3D154AEE-33F8-4562-800A-0E3A17321B88}"/>
                  </a:ext>
                </a:extLst>
              </p:cNvPr>
              <p:cNvPicPr/>
              <p:nvPr/>
            </p:nvPicPr>
            <p:blipFill>
              <a:blip r:embed="rId77"/>
              <a:stretch>
                <a:fillRect/>
              </a:stretch>
            </p:blipFill>
            <p:spPr>
              <a:xfrm>
                <a:off x="4007813" y="1374360"/>
                <a:ext cx="16272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57" name="Freihand 56">
                <a:extLst>
                  <a:ext uri="{FF2B5EF4-FFF2-40B4-BE49-F238E27FC236}">
                    <a16:creationId xmlns:a16="http://schemas.microsoft.com/office/drawing/2014/main" id="{9899A1D2-4D85-4967-B229-AA95F1D40E0C}"/>
                  </a:ext>
                </a:extLst>
              </p14:cNvPr>
              <p14:cNvContentPartPr/>
              <p14:nvPr/>
            </p14:nvContentPartPr>
            <p14:xfrm>
              <a:off x="5862893" y="641040"/>
              <a:ext cx="156240" cy="2866680"/>
            </p14:xfrm>
          </p:contentPart>
        </mc:Choice>
        <mc:Fallback>
          <p:pic>
            <p:nvPicPr>
              <p:cNvPr id="57" name="Freihand 56">
                <a:extLst>
                  <a:ext uri="{FF2B5EF4-FFF2-40B4-BE49-F238E27FC236}">
                    <a16:creationId xmlns:a16="http://schemas.microsoft.com/office/drawing/2014/main" id="{9899A1D2-4D85-4967-B229-AA95F1D40E0C}"/>
                  </a:ext>
                </a:extLst>
              </p:cNvPr>
              <p:cNvPicPr/>
              <p:nvPr/>
            </p:nvPicPr>
            <p:blipFill>
              <a:blip r:embed="rId79"/>
              <a:stretch>
                <a:fillRect/>
              </a:stretch>
            </p:blipFill>
            <p:spPr>
              <a:xfrm>
                <a:off x="5858573" y="636720"/>
                <a:ext cx="164880" cy="287532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61" name="Freihand 60">
                <a:extLst>
                  <a:ext uri="{FF2B5EF4-FFF2-40B4-BE49-F238E27FC236}">
                    <a16:creationId xmlns:a16="http://schemas.microsoft.com/office/drawing/2014/main" id="{210DCE80-6E79-4BBE-9199-46DE272AD588}"/>
                  </a:ext>
                </a:extLst>
              </p14:cNvPr>
              <p14:cNvContentPartPr/>
              <p14:nvPr/>
            </p14:nvContentPartPr>
            <p14:xfrm>
              <a:off x="6062333" y="472200"/>
              <a:ext cx="113760" cy="73440"/>
            </p14:xfrm>
          </p:contentPart>
        </mc:Choice>
        <mc:Fallback>
          <p:pic>
            <p:nvPicPr>
              <p:cNvPr id="61" name="Freihand 60">
                <a:extLst>
                  <a:ext uri="{FF2B5EF4-FFF2-40B4-BE49-F238E27FC236}">
                    <a16:creationId xmlns:a16="http://schemas.microsoft.com/office/drawing/2014/main" id="{210DCE80-6E79-4BBE-9199-46DE272AD588}"/>
                  </a:ext>
                </a:extLst>
              </p:cNvPr>
              <p:cNvPicPr/>
              <p:nvPr/>
            </p:nvPicPr>
            <p:blipFill>
              <a:blip r:embed="rId81"/>
              <a:stretch>
                <a:fillRect/>
              </a:stretch>
            </p:blipFill>
            <p:spPr>
              <a:xfrm>
                <a:off x="6058013" y="467880"/>
                <a:ext cx="12240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62" name="Freihand 61">
                <a:extLst>
                  <a:ext uri="{FF2B5EF4-FFF2-40B4-BE49-F238E27FC236}">
                    <a16:creationId xmlns:a16="http://schemas.microsoft.com/office/drawing/2014/main" id="{12DEFE8B-F840-476C-A8EE-8A7081C59F3F}"/>
                  </a:ext>
                </a:extLst>
              </p14:cNvPr>
              <p14:cNvContentPartPr/>
              <p14:nvPr/>
            </p14:nvContentPartPr>
            <p14:xfrm>
              <a:off x="6115613" y="441600"/>
              <a:ext cx="111240" cy="205560"/>
            </p14:xfrm>
          </p:contentPart>
        </mc:Choice>
        <mc:Fallback>
          <p:pic>
            <p:nvPicPr>
              <p:cNvPr id="62" name="Freihand 61">
                <a:extLst>
                  <a:ext uri="{FF2B5EF4-FFF2-40B4-BE49-F238E27FC236}">
                    <a16:creationId xmlns:a16="http://schemas.microsoft.com/office/drawing/2014/main" id="{12DEFE8B-F840-476C-A8EE-8A7081C59F3F}"/>
                  </a:ext>
                </a:extLst>
              </p:cNvPr>
              <p:cNvPicPr/>
              <p:nvPr/>
            </p:nvPicPr>
            <p:blipFill>
              <a:blip r:embed="rId83"/>
              <a:stretch>
                <a:fillRect/>
              </a:stretch>
            </p:blipFill>
            <p:spPr>
              <a:xfrm>
                <a:off x="6111293" y="437280"/>
                <a:ext cx="11988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63" name="Freihand 62">
                <a:extLst>
                  <a:ext uri="{FF2B5EF4-FFF2-40B4-BE49-F238E27FC236}">
                    <a16:creationId xmlns:a16="http://schemas.microsoft.com/office/drawing/2014/main" id="{713B018A-846E-4E97-BDDB-4CA39F977129}"/>
                  </a:ext>
                </a:extLst>
              </p14:cNvPr>
              <p14:cNvContentPartPr/>
              <p14:nvPr/>
            </p14:nvContentPartPr>
            <p14:xfrm>
              <a:off x="6256373" y="357000"/>
              <a:ext cx="114840" cy="139320"/>
            </p14:xfrm>
          </p:contentPart>
        </mc:Choice>
        <mc:Fallback>
          <p:pic>
            <p:nvPicPr>
              <p:cNvPr id="63" name="Freihand 62">
                <a:extLst>
                  <a:ext uri="{FF2B5EF4-FFF2-40B4-BE49-F238E27FC236}">
                    <a16:creationId xmlns:a16="http://schemas.microsoft.com/office/drawing/2014/main" id="{713B018A-846E-4E97-BDDB-4CA39F977129}"/>
                  </a:ext>
                </a:extLst>
              </p:cNvPr>
              <p:cNvPicPr/>
              <p:nvPr/>
            </p:nvPicPr>
            <p:blipFill>
              <a:blip r:embed="rId85"/>
              <a:stretch>
                <a:fillRect/>
              </a:stretch>
            </p:blipFill>
            <p:spPr>
              <a:xfrm>
                <a:off x="6252053" y="352680"/>
                <a:ext cx="12348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65" name="Freihand 64">
                <a:extLst>
                  <a:ext uri="{FF2B5EF4-FFF2-40B4-BE49-F238E27FC236}">
                    <a16:creationId xmlns:a16="http://schemas.microsoft.com/office/drawing/2014/main" id="{49B61D12-ED10-471E-9574-6FCB4AA2DBC5}"/>
                  </a:ext>
                </a:extLst>
              </p14:cNvPr>
              <p14:cNvContentPartPr/>
              <p14:nvPr/>
            </p14:nvContentPartPr>
            <p14:xfrm>
              <a:off x="6537533" y="214440"/>
              <a:ext cx="171720" cy="81360"/>
            </p14:xfrm>
          </p:contentPart>
        </mc:Choice>
        <mc:Fallback>
          <p:pic>
            <p:nvPicPr>
              <p:cNvPr id="65" name="Freihand 64">
                <a:extLst>
                  <a:ext uri="{FF2B5EF4-FFF2-40B4-BE49-F238E27FC236}">
                    <a16:creationId xmlns:a16="http://schemas.microsoft.com/office/drawing/2014/main" id="{49B61D12-ED10-471E-9574-6FCB4AA2DBC5}"/>
                  </a:ext>
                </a:extLst>
              </p:cNvPr>
              <p:cNvPicPr/>
              <p:nvPr/>
            </p:nvPicPr>
            <p:blipFill>
              <a:blip r:embed="rId87"/>
              <a:stretch>
                <a:fillRect/>
              </a:stretch>
            </p:blipFill>
            <p:spPr>
              <a:xfrm>
                <a:off x="6533213" y="210120"/>
                <a:ext cx="18036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66" name="Freihand 65">
                <a:extLst>
                  <a:ext uri="{FF2B5EF4-FFF2-40B4-BE49-F238E27FC236}">
                    <a16:creationId xmlns:a16="http://schemas.microsoft.com/office/drawing/2014/main" id="{45F89887-9BA7-4579-B622-C9F9695E5AEA}"/>
                  </a:ext>
                </a:extLst>
              </p14:cNvPr>
              <p14:cNvContentPartPr/>
              <p14:nvPr/>
            </p14:nvContentPartPr>
            <p14:xfrm>
              <a:off x="6437453" y="213000"/>
              <a:ext cx="249120" cy="127440"/>
            </p14:xfrm>
          </p:contentPart>
        </mc:Choice>
        <mc:Fallback>
          <p:pic>
            <p:nvPicPr>
              <p:cNvPr id="66" name="Freihand 65">
                <a:extLst>
                  <a:ext uri="{FF2B5EF4-FFF2-40B4-BE49-F238E27FC236}">
                    <a16:creationId xmlns:a16="http://schemas.microsoft.com/office/drawing/2014/main" id="{45F89887-9BA7-4579-B622-C9F9695E5AEA}"/>
                  </a:ext>
                </a:extLst>
              </p:cNvPr>
              <p:cNvPicPr/>
              <p:nvPr/>
            </p:nvPicPr>
            <p:blipFill>
              <a:blip r:embed="rId89"/>
              <a:stretch>
                <a:fillRect/>
              </a:stretch>
            </p:blipFill>
            <p:spPr>
              <a:xfrm>
                <a:off x="6433133" y="208680"/>
                <a:ext cx="25776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67" name="Freihand 66">
                <a:extLst>
                  <a:ext uri="{FF2B5EF4-FFF2-40B4-BE49-F238E27FC236}">
                    <a16:creationId xmlns:a16="http://schemas.microsoft.com/office/drawing/2014/main" id="{3A0EB5CA-ED8A-49F9-850D-AC8508054D9A}"/>
                  </a:ext>
                </a:extLst>
              </p14:cNvPr>
              <p14:cNvContentPartPr/>
              <p14:nvPr/>
            </p14:nvContentPartPr>
            <p14:xfrm>
              <a:off x="6904733" y="49920"/>
              <a:ext cx="85680" cy="150120"/>
            </p14:xfrm>
          </p:contentPart>
        </mc:Choice>
        <mc:Fallback>
          <p:pic>
            <p:nvPicPr>
              <p:cNvPr id="67" name="Freihand 66">
                <a:extLst>
                  <a:ext uri="{FF2B5EF4-FFF2-40B4-BE49-F238E27FC236}">
                    <a16:creationId xmlns:a16="http://schemas.microsoft.com/office/drawing/2014/main" id="{3A0EB5CA-ED8A-49F9-850D-AC8508054D9A}"/>
                  </a:ext>
                </a:extLst>
              </p:cNvPr>
              <p:cNvPicPr/>
              <p:nvPr/>
            </p:nvPicPr>
            <p:blipFill>
              <a:blip r:embed="rId91"/>
              <a:stretch>
                <a:fillRect/>
              </a:stretch>
            </p:blipFill>
            <p:spPr>
              <a:xfrm>
                <a:off x="6900413" y="45600"/>
                <a:ext cx="9432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68" name="Freihand 67">
                <a:extLst>
                  <a:ext uri="{FF2B5EF4-FFF2-40B4-BE49-F238E27FC236}">
                    <a16:creationId xmlns:a16="http://schemas.microsoft.com/office/drawing/2014/main" id="{8E6AAEFE-504A-4CC4-8588-CCA9E8B611D6}"/>
                  </a:ext>
                </a:extLst>
              </p14:cNvPr>
              <p14:cNvContentPartPr/>
              <p14:nvPr/>
            </p14:nvContentPartPr>
            <p14:xfrm>
              <a:off x="6925613" y="102120"/>
              <a:ext cx="110880" cy="32760"/>
            </p14:xfrm>
          </p:contentPart>
        </mc:Choice>
        <mc:Fallback>
          <p:pic>
            <p:nvPicPr>
              <p:cNvPr id="68" name="Freihand 67">
                <a:extLst>
                  <a:ext uri="{FF2B5EF4-FFF2-40B4-BE49-F238E27FC236}">
                    <a16:creationId xmlns:a16="http://schemas.microsoft.com/office/drawing/2014/main" id="{8E6AAEFE-504A-4CC4-8588-CCA9E8B611D6}"/>
                  </a:ext>
                </a:extLst>
              </p:cNvPr>
              <p:cNvPicPr/>
              <p:nvPr/>
            </p:nvPicPr>
            <p:blipFill>
              <a:blip r:embed="rId93"/>
              <a:stretch>
                <a:fillRect/>
              </a:stretch>
            </p:blipFill>
            <p:spPr>
              <a:xfrm>
                <a:off x="6921293" y="97800"/>
                <a:ext cx="11952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69" name="Freihand 68">
                <a:extLst>
                  <a:ext uri="{FF2B5EF4-FFF2-40B4-BE49-F238E27FC236}">
                    <a16:creationId xmlns:a16="http://schemas.microsoft.com/office/drawing/2014/main" id="{5164893E-54CB-49D1-9567-CCD4D3DF71D1}"/>
                  </a:ext>
                </a:extLst>
              </p14:cNvPr>
              <p14:cNvContentPartPr/>
              <p14:nvPr/>
            </p14:nvContentPartPr>
            <p14:xfrm>
              <a:off x="6964493" y="58200"/>
              <a:ext cx="144720" cy="130680"/>
            </p14:xfrm>
          </p:contentPart>
        </mc:Choice>
        <mc:Fallback>
          <p:pic>
            <p:nvPicPr>
              <p:cNvPr id="69" name="Freihand 68">
                <a:extLst>
                  <a:ext uri="{FF2B5EF4-FFF2-40B4-BE49-F238E27FC236}">
                    <a16:creationId xmlns:a16="http://schemas.microsoft.com/office/drawing/2014/main" id="{5164893E-54CB-49D1-9567-CCD4D3DF71D1}"/>
                  </a:ext>
                </a:extLst>
              </p:cNvPr>
              <p:cNvPicPr/>
              <p:nvPr/>
            </p:nvPicPr>
            <p:blipFill>
              <a:blip r:embed="rId95"/>
              <a:stretch>
                <a:fillRect/>
              </a:stretch>
            </p:blipFill>
            <p:spPr>
              <a:xfrm>
                <a:off x="6960173" y="53880"/>
                <a:ext cx="15336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70" name="Freihand 69">
                <a:extLst>
                  <a:ext uri="{FF2B5EF4-FFF2-40B4-BE49-F238E27FC236}">
                    <a16:creationId xmlns:a16="http://schemas.microsoft.com/office/drawing/2014/main" id="{3D3BC554-7F88-4336-A643-143E723D87CF}"/>
                  </a:ext>
                </a:extLst>
              </p14:cNvPr>
              <p14:cNvContentPartPr/>
              <p14:nvPr/>
            </p14:nvContentPartPr>
            <p14:xfrm>
              <a:off x="6534653" y="76200"/>
              <a:ext cx="135000" cy="100440"/>
            </p14:xfrm>
          </p:contentPart>
        </mc:Choice>
        <mc:Fallback>
          <p:pic>
            <p:nvPicPr>
              <p:cNvPr id="70" name="Freihand 69">
                <a:extLst>
                  <a:ext uri="{FF2B5EF4-FFF2-40B4-BE49-F238E27FC236}">
                    <a16:creationId xmlns:a16="http://schemas.microsoft.com/office/drawing/2014/main" id="{3D3BC554-7F88-4336-A643-143E723D87CF}"/>
                  </a:ext>
                </a:extLst>
              </p:cNvPr>
              <p:cNvPicPr/>
              <p:nvPr/>
            </p:nvPicPr>
            <p:blipFill>
              <a:blip r:embed="rId97"/>
              <a:stretch>
                <a:fillRect/>
              </a:stretch>
            </p:blipFill>
            <p:spPr>
              <a:xfrm>
                <a:off x="6530333" y="71880"/>
                <a:ext cx="14364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71" name="Freihand 70">
                <a:extLst>
                  <a:ext uri="{FF2B5EF4-FFF2-40B4-BE49-F238E27FC236}">
                    <a16:creationId xmlns:a16="http://schemas.microsoft.com/office/drawing/2014/main" id="{5A958C84-8883-4F76-B76A-359F0A8E5F22}"/>
                  </a:ext>
                </a:extLst>
              </p14:cNvPr>
              <p14:cNvContentPartPr/>
              <p14:nvPr/>
            </p14:nvContentPartPr>
            <p14:xfrm>
              <a:off x="6667853" y="38040"/>
              <a:ext cx="104400" cy="187560"/>
            </p14:xfrm>
          </p:contentPart>
        </mc:Choice>
        <mc:Fallback>
          <p:pic>
            <p:nvPicPr>
              <p:cNvPr id="71" name="Freihand 70">
                <a:extLst>
                  <a:ext uri="{FF2B5EF4-FFF2-40B4-BE49-F238E27FC236}">
                    <a16:creationId xmlns:a16="http://schemas.microsoft.com/office/drawing/2014/main" id="{5A958C84-8883-4F76-B76A-359F0A8E5F22}"/>
                  </a:ext>
                </a:extLst>
              </p:cNvPr>
              <p:cNvPicPr/>
              <p:nvPr/>
            </p:nvPicPr>
            <p:blipFill>
              <a:blip r:embed="rId99"/>
              <a:stretch>
                <a:fillRect/>
              </a:stretch>
            </p:blipFill>
            <p:spPr>
              <a:xfrm>
                <a:off x="6663533" y="33720"/>
                <a:ext cx="11304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73" name="Freihand 72">
                <a:extLst>
                  <a:ext uri="{FF2B5EF4-FFF2-40B4-BE49-F238E27FC236}">
                    <a16:creationId xmlns:a16="http://schemas.microsoft.com/office/drawing/2014/main" id="{3394D361-9CBA-42AE-B3D7-B048E131C092}"/>
                  </a:ext>
                </a:extLst>
              </p14:cNvPr>
              <p14:cNvContentPartPr/>
              <p14:nvPr/>
            </p14:nvContentPartPr>
            <p14:xfrm>
              <a:off x="6804653" y="135240"/>
              <a:ext cx="360" cy="360"/>
            </p14:xfrm>
          </p:contentPart>
        </mc:Choice>
        <mc:Fallback>
          <p:pic>
            <p:nvPicPr>
              <p:cNvPr id="73" name="Freihand 72">
                <a:extLst>
                  <a:ext uri="{FF2B5EF4-FFF2-40B4-BE49-F238E27FC236}">
                    <a16:creationId xmlns:a16="http://schemas.microsoft.com/office/drawing/2014/main" id="{3394D361-9CBA-42AE-B3D7-B048E131C092}"/>
                  </a:ext>
                </a:extLst>
              </p:cNvPr>
              <p:cNvPicPr/>
              <p:nvPr/>
            </p:nvPicPr>
            <p:blipFill>
              <a:blip r:embed="rId101"/>
              <a:stretch>
                <a:fillRect/>
              </a:stretch>
            </p:blipFill>
            <p:spPr>
              <a:xfrm>
                <a:off x="6800333" y="1309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74" name="Freihand 73">
                <a:extLst>
                  <a:ext uri="{FF2B5EF4-FFF2-40B4-BE49-F238E27FC236}">
                    <a16:creationId xmlns:a16="http://schemas.microsoft.com/office/drawing/2014/main" id="{23489AFA-0A7F-4304-8712-BDD5359CCACA}"/>
                  </a:ext>
                </a:extLst>
              </p14:cNvPr>
              <p14:cNvContentPartPr/>
              <p14:nvPr/>
            </p14:nvContentPartPr>
            <p14:xfrm>
              <a:off x="7184093" y="166560"/>
              <a:ext cx="16560" cy="96120"/>
            </p14:xfrm>
          </p:contentPart>
        </mc:Choice>
        <mc:Fallback>
          <p:pic>
            <p:nvPicPr>
              <p:cNvPr id="74" name="Freihand 73">
                <a:extLst>
                  <a:ext uri="{FF2B5EF4-FFF2-40B4-BE49-F238E27FC236}">
                    <a16:creationId xmlns:a16="http://schemas.microsoft.com/office/drawing/2014/main" id="{23489AFA-0A7F-4304-8712-BDD5359CCACA}"/>
                  </a:ext>
                </a:extLst>
              </p:cNvPr>
              <p:cNvPicPr/>
              <p:nvPr/>
            </p:nvPicPr>
            <p:blipFill>
              <a:blip r:embed="rId103"/>
              <a:stretch>
                <a:fillRect/>
              </a:stretch>
            </p:blipFill>
            <p:spPr>
              <a:xfrm>
                <a:off x="7179773" y="162240"/>
                <a:ext cx="2520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75" name="Freihand 74">
                <a:extLst>
                  <a:ext uri="{FF2B5EF4-FFF2-40B4-BE49-F238E27FC236}">
                    <a16:creationId xmlns:a16="http://schemas.microsoft.com/office/drawing/2014/main" id="{7AE0381D-5BBF-4E00-8887-5D721FFEB1C9}"/>
                  </a:ext>
                </a:extLst>
              </p14:cNvPr>
              <p14:cNvContentPartPr/>
              <p14:nvPr/>
            </p14:nvContentPartPr>
            <p14:xfrm>
              <a:off x="7288493" y="51720"/>
              <a:ext cx="65880" cy="116280"/>
            </p14:xfrm>
          </p:contentPart>
        </mc:Choice>
        <mc:Fallback>
          <p:pic>
            <p:nvPicPr>
              <p:cNvPr id="75" name="Freihand 74">
                <a:extLst>
                  <a:ext uri="{FF2B5EF4-FFF2-40B4-BE49-F238E27FC236}">
                    <a16:creationId xmlns:a16="http://schemas.microsoft.com/office/drawing/2014/main" id="{7AE0381D-5BBF-4E00-8887-5D721FFEB1C9}"/>
                  </a:ext>
                </a:extLst>
              </p:cNvPr>
              <p:cNvPicPr/>
              <p:nvPr/>
            </p:nvPicPr>
            <p:blipFill>
              <a:blip r:embed="rId105"/>
              <a:stretch>
                <a:fillRect/>
              </a:stretch>
            </p:blipFill>
            <p:spPr>
              <a:xfrm>
                <a:off x="7284173" y="47400"/>
                <a:ext cx="7452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76" name="Freihand 75">
                <a:extLst>
                  <a:ext uri="{FF2B5EF4-FFF2-40B4-BE49-F238E27FC236}">
                    <a16:creationId xmlns:a16="http://schemas.microsoft.com/office/drawing/2014/main" id="{0EAD48A8-BA4C-4D49-AAA0-7A699B0FA7DB}"/>
                  </a:ext>
                </a:extLst>
              </p14:cNvPr>
              <p14:cNvContentPartPr/>
              <p14:nvPr/>
            </p14:nvContentPartPr>
            <p14:xfrm>
              <a:off x="7306133" y="72960"/>
              <a:ext cx="69480" cy="120240"/>
            </p14:xfrm>
          </p:contentPart>
        </mc:Choice>
        <mc:Fallback>
          <p:pic>
            <p:nvPicPr>
              <p:cNvPr id="76" name="Freihand 75">
                <a:extLst>
                  <a:ext uri="{FF2B5EF4-FFF2-40B4-BE49-F238E27FC236}">
                    <a16:creationId xmlns:a16="http://schemas.microsoft.com/office/drawing/2014/main" id="{0EAD48A8-BA4C-4D49-AAA0-7A699B0FA7DB}"/>
                  </a:ext>
                </a:extLst>
              </p:cNvPr>
              <p:cNvPicPr/>
              <p:nvPr/>
            </p:nvPicPr>
            <p:blipFill>
              <a:blip r:embed="rId107"/>
              <a:stretch>
                <a:fillRect/>
              </a:stretch>
            </p:blipFill>
            <p:spPr>
              <a:xfrm>
                <a:off x="7301813" y="68640"/>
                <a:ext cx="7812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77" name="Freihand 76">
                <a:extLst>
                  <a:ext uri="{FF2B5EF4-FFF2-40B4-BE49-F238E27FC236}">
                    <a16:creationId xmlns:a16="http://schemas.microsoft.com/office/drawing/2014/main" id="{EB1BFB64-9ABA-4E60-A8BC-7A56A7FC3152}"/>
                  </a:ext>
                </a:extLst>
              </p14:cNvPr>
              <p14:cNvContentPartPr/>
              <p14:nvPr/>
            </p14:nvContentPartPr>
            <p14:xfrm>
              <a:off x="7472813" y="65040"/>
              <a:ext cx="6840" cy="111600"/>
            </p14:xfrm>
          </p:contentPart>
        </mc:Choice>
        <mc:Fallback>
          <p:pic>
            <p:nvPicPr>
              <p:cNvPr id="77" name="Freihand 76">
                <a:extLst>
                  <a:ext uri="{FF2B5EF4-FFF2-40B4-BE49-F238E27FC236}">
                    <a16:creationId xmlns:a16="http://schemas.microsoft.com/office/drawing/2014/main" id="{EB1BFB64-9ABA-4E60-A8BC-7A56A7FC3152}"/>
                  </a:ext>
                </a:extLst>
              </p:cNvPr>
              <p:cNvPicPr/>
              <p:nvPr/>
            </p:nvPicPr>
            <p:blipFill>
              <a:blip r:embed="rId109"/>
              <a:stretch>
                <a:fillRect/>
              </a:stretch>
            </p:blipFill>
            <p:spPr>
              <a:xfrm>
                <a:off x="7468493" y="60720"/>
                <a:ext cx="1548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78" name="Freihand 77">
                <a:extLst>
                  <a:ext uri="{FF2B5EF4-FFF2-40B4-BE49-F238E27FC236}">
                    <a16:creationId xmlns:a16="http://schemas.microsoft.com/office/drawing/2014/main" id="{AE66245D-5D06-4340-AC88-B3B8539E03D4}"/>
                  </a:ext>
                </a:extLst>
              </p14:cNvPr>
              <p14:cNvContentPartPr/>
              <p14:nvPr/>
            </p14:nvContentPartPr>
            <p14:xfrm>
              <a:off x="7388213" y="66480"/>
              <a:ext cx="153360" cy="116640"/>
            </p14:xfrm>
          </p:contentPart>
        </mc:Choice>
        <mc:Fallback>
          <p:pic>
            <p:nvPicPr>
              <p:cNvPr id="78" name="Freihand 77">
                <a:extLst>
                  <a:ext uri="{FF2B5EF4-FFF2-40B4-BE49-F238E27FC236}">
                    <a16:creationId xmlns:a16="http://schemas.microsoft.com/office/drawing/2014/main" id="{AE66245D-5D06-4340-AC88-B3B8539E03D4}"/>
                  </a:ext>
                </a:extLst>
              </p:cNvPr>
              <p:cNvPicPr/>
              <p:nvPr/>
            </p:nvPicPr>
            <p:blipFill>
              <a:blip r:embed="rId111"/>
              <a:stretch>
                <a:fillRect/>
              </a:stretch>
            </p:blipFill>
            <p:spPr>
              <a:xfrm>
                <a:off x="7383893" y="62160"/>
                <a:ext cx="16200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80" name="Freihand 79">
                <a:extLst>
                  <a:ext uri="{FF2B5EF4-FFF2-40B4-BE49-F238E27FC236}">
                    <a16:creationId xmlns:a16="http://schemas.microsoft.com/office/drawing/2014/main" id="{45AA2974-B4C0-4843-A16E-87C7A0D4F445}"/>
                  </a:ext>
                </a:extLst>
              </p14:cNvPr>
              <p14:cNvContentPartPr/>
              <p14:nvPr/>
            </p14:nvContentPartPr>
            <p14:xfrm>
              <a:off x="7312973" y="243600"/>
              <a:ext cx="289080" cy="29160"/>
            </p14:xfrm>
          </p:contentPart>
        </mc:Choice>
        <mc:Fallback>
          <p:pic>
            <p:nvPicPr>
              <p:cNvPr id="80" name="Freihand 79">
                <a:extLst>
                  <a:ext uri="{FF2B5EF4-FFF2-40B4-BE49-F238E27FC236}">
                    <a16:creationId xmlns:a16="http://schemas.microsoft.com/office/drawing/2014/main" id="{45AA2974-B4C0-4843-A16E-87C7A0D4F445}"/>
                  </a:ext>
                </a:extLst>
              </p:cNvPr>
              <p:cNvPicPr/>
              <p:nvPr/>
            </p:nvPicPr>
            <p:blipFill>
              <a:blip r:embed="rId113"/>
              <a:stretch>
                <a:fillRect/>
              </a:stretch>
            </p:blipFill>
            <p:spPr>
              <a:xfrm>
                <a:off x="7308653" y="239280"/>
                <a:ext cx="29772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83" name="Freihand 82">
                <a:extLst>
                  <a:ext uri="{FF2B5EF4-FFF2-40B4-BE49-F238E27FC236}">
                    <a16:creationId xmlns:a16="http://schemas.microsoft.com/office/drawing/2014/main" id="{7661C8F4-81F9-4B92-9D6B-0F5F0E998DDF}"/>
                  </a:ext>
                </a:extLst>
              </p14:cNvPr>
              <p14:cNvContentPartPr/>
              <p14:nvPr/>
            </p14:nvContentPartPr>
            <p14:xfrm>
              <a:off x="7650653" y="3896160"/>
              <a:ext cx="165600" cy="84960"/>
            </p14:xfrm>
          </p:contentPart>
        </mc:Choice>
        <mc:Fallback>
          <p:pic>
            <p:nvPicPr>
              <p:cNvPr id="83" name="Freihand 82">
                <a:extLst>
                  <a:ext uri="{FF2B5EF4-FFF2-40B4-BE49-F238E27FC236}">
                    <a16:creationId xmlns:a16="http://schemas.microsoft.com/office/drawing/2014/main" id="{7661C8F4-81F9-4B92-9D6B-0F5F0E998DDF}"/>
                  </a:ext>
                </a:extLst>
              </p:cNvPr>
              <p:cNvPicPr/>
              <p:nvPr/>
            </p:nvPicPr>
            <p:blipFill>
              <a:blip r:embed="rId115"/>
              <a:stretch>
                <a:fillRect/>
              </a:stretch>
            </p:blipFill>
            <p:spPr>
              <a:xfrm>
                <a:off x="7646333" y="3891840"/>
                <a:ext cx="17424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89" name="Freihand 88">
                <a:extLst>
                  <a:ext uri="{FF2B5EF4-FFF2-40B4-BE49-F238E27FC236}">
                    <a16:creationId xmlns:a16="http://schemas.microsoft.com/office/drawing/2014/main" id="{94957384-2A92-4248-971D-272B9CA8A5CD}"/>
                  </a:ext>
                </a:extLst>
              </p14:cNvPr>
              <p14:cNvContentPartPr/>
              <p14:nvPr/>
            </p14:nvContentPartPr>
            <p14:xfrm>
              <a:off x="6549413" y="470760"/>
              <a:ext cx="154440" cy="28800"/>
            </p14:xfrm>
          </p:contentPart>
        </mc:Choice>
        <mc:Fallback>
          <p:pic>
            <p:nvPicPr>
              <p:cNvPr id="89" name="Freihand 88">
                <a:extLst>
                  <a:ext uri="{FF2B5EF4-FFF2-40B4-BE49-F238E27FC236}">
                    <a16:creationId xmlns:a16="http://schemas.microsoft.com/office/drawing/2014/main" id="{94957384-2A92-4248-971D-272B9CA8A5CD}"/>
                  </a:ext>
                </a:extLst>
              </p:cNvPr>
              <p:cNvPicPr/>
              <p:nvPr/>
            </p:nvPicPr>
            <p:blipFill>
              <a:blip r:embed="rId117"/>
              <a:stretch>
                <a:fillRect/>
              </a:stretch>
            </p:blipFill>
            <p:spPr>
              <a:xfrm>
                <a:off x="6545093" y="466440"/>
                <a:ext cx="16308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90" name="Freihand 89">
                <a:extLst>
                  <a:ext uri="{FF2B5EF4-FFF2-40B4-BE49-F238E27FC236}">
                    <a16:creationId xmlns:a16="http://schemas.microsoft.com/office/drawing/2014/main" id="{07225D11-2B6A-428D-B8E8-3A9E089D55E2}"/>
                  </a:ext>
                </a:extLst>
              </p14:cNvPr>
              <p14:cNvContentPartPr/>
              <p14:nvPr/>
            </p14:nvContentPartPr>
            <p14:xfrm>
              <a:off x="6515933" y="527640"/>
              <a:ext cx="232560" cy="29880"/>
            </p14:xfrm>
          </p:contentPart>
        </mc:Choice>
        <mc:Fallback>
          <p:pic>
            <p:nvPicPr>
              <p:cNvPr id="90" name="Freihand 89">
                <a:extLst>
                  <a:ext uri="{FF2B5EF4-FFF2-40B4-BE49-F238E27FC236}">
                    <a16:creationId xmlns:a16="http://schemas.microsoft.com/office/drawing/2014/main" id="{07225D11-2B6A-428D-B8E8-3A9E089D55E2}"/>
                  </a:ext>
                </a:extLst>
              </p:cNvPr>
              <p:cNvPicPr/>
              <p:nvPr/>
            </p:nvPicPr>
            <p:blipFill>
              <a:blip r:embed="rId119"/>
              <a:stretch>
                <a:fillRect/>
              </a:stretch>
            </p:blipFill>
            <p:spPr>
              <a:xfrm>
                <a:off x="6511613" y="523320"/>
                <a:ext cx="24120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91" name="Freihand 90">
                <a:extLst>
                  <a:ext uri="{FF2B5EF4-FFF2-40B4-BE49-F238E27FC236}">
                    <a16:creationId xmlns:a16="http://schemas.microsoft.com/office/drawing/2014/main" id="{3AC00F2F-72CE-426D-B699-FB3F6407A7C7}"/>
                  </a:ext>
                </a:extLst>
              </p14:cNvPr>
              <p14:cNvContentPartPr/>
              <p14:nvPr/>
            </p14:nvContentPartPr>
            <p14:xfrm>
              <a:off x="6434933" y="458520"/>
              <a:ext cx="2160" cy="19440"/>
            </p14:xfrm>
          </p:contentPart>
        </mc:Choice>
        <mc:Fallback>
          <p:pic>
            <p:nvPicPr>
              <p:cNvPr id="91" name="Freihand 90">
                <a:extLst>
                  <a:ext uri="{FF2B5EF4-FFF2-40B4-BE49-F238E27FC236}">
                    <a16:creationId xmlns:a16="http://schemas.microsoft.com/office/drawing/2014/main" id="{3AC00F2F-72CE-426D-B699-FB3F6407A7C7}"/>
                  </a:ext>
                </a:extLst>
              </p:cNvPr>
              <p:cNvPicPr/>
              <p:nvPr/>
            </p:nvPicPr>
            <p:blipFill>
              <a:blip r:embed="rId121"/>
              <a:stretch>
                <a:fillRect/>
              </a:stretch>
            </p:blipFill>
            <p:spPr>
              <a:xfrm>
                <a:off x="6430613" y="454200"/>
                <a:ext cx="1080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92" name="Freihand 91">
                <a:extLst>
                  <a:ext uri="{FF2B5EF4-FFF2-40B4-BE49-F238E27FC236}">
                    <a16:creationId xmlns:a16="http://schemas.microsoft.com/office/drawing/2014/main" id="{2942398B-C73E-4C5D-9EF3-160CE015224A}"/>
                  </a:ext>
                </a:extLst>
              </p14:cNvPr>
              <p14:cNvContentPartPr/>
              <p14:nvPr/>
            </p14:nvContentPartPr>
            <p14:xfrm>
              <a:off x="6415853" y="553560"/>
              <a:ext cx="9360" cy="11160"/>
            </p14:xfrm>
          </p:contentPart>
        </mc:Choice>
        <mc:Fallback>
          <p:pic>
            <p:nvPicPr>
              <p:cNvPr id="92" name="Freihand 91">
                <a:extLst>
                  <a:ext uri="{FF2B5EF4-FFF2-40B4-BE49-F238E27FC236}">
                    <a16:creationId xmlns:a16="http://schemas.microsoft.com/office/drawing/2014/main" id="{2942398B-C73E-4C5D-9EF3-160CE015224A}"/>
                  </a:ext>
                </a:extLst>
              </p:cNvPr>
              <p:cNvPicPr/>
              <p:nvPr/>
            </p:nvPicPr>
            <p:blipFill>
              <a:blip r:embed="rId123"/>
              <a:stretch>
                <a:fillRect/>
              </a:stretch>
            </p:blipFill>
            <p:spPr>
              <a:xfrm>
                <a:off x="6411533" y="549240"/>
                <a:ext cx="1800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93" name="Freihand 92">
                <a:extLst>
                  <a:ext uri="{FF2B5EF4-FFF2-40B4-BE49-F238E27FC236}">
                    <a16:creationId xmlns:a16="http://schemas.microsoft.com/office/drawing/2014/main" id="{88CB2F14-48B5-4C18-B812-B6440CA92A55}"/>
                  </a:ext>
                </a:extLst>
              </p14:cNvPr>
              <p14:cNvContentPartPr/>
              <p14:nvPr/>
            </p14:nvContentPartPr>
            <p14:xfrm>
              <a:off x="6547613" y="319920"/>
              <a:ext cx="171000" cy="107280"/>
            </p14:xfrm>
          </p:contentPart>
        </mc:Choice>
        <mc:Fallback>
          <p:pic>
            <p:nvPicPr>
              <p:cNvPr id="93" name="Freihand 92">
                <a:extLst>
                  <a:ext uri="{FF2B5EF4-FFF2-40B4-BE49-F238E27FC236}">
                    <a16:creationId xmlns:a16="http://schemas.microsoft.com/office/drawing/2014/main" id="{88CB2F14-48B5-4C18-B812-B6440CA92A55}"/>
                  </a:ext>
                </a:extLst>
              </p:cNvPr>
              <p:cNvPicPr/>
              <p:nvPr/>
            </p:nvPicPr>
            <p:blipFill>
              <a:blip r:embed="rId125"/>
              <a:stretch>
                <a:fillRect/>
              </a:stretch>
            </p:blipFill>
            <p:spPr>
              <a:xfrm>
                <a:off x="6543293" y="315600"/>
                <a:ext cx="17964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95" name="Freihand 94">
                <a:extLst>
                  <a:ext uri="{FF2B5EF4-FFF2-40B4-BE49-F238E27FC236}">
                    <a16:creationId xmlns:a16="http://schemas.microsoft.com/office/drawing/2014/main" id="{D52AB54C-EC1A-4593-93D1-415019050A74}"/>
                  </a:ext>
                </a:extLst>
              </p14:cNvPr>
              <p14:cNvContentPartPr/>
              <p14:nvPr/>
            </p14:nvContentPartPr>
            <p14:xfrm>
              <a:off x="6897533" y="379680"/>
              <a:ext cx="105480" cy="138600"/>
            </p14:xfrm>
          </p:contentPart>
        </mc:Choice>
        <mc:Fallback>
          <p:pic>
            <p:nvPicPr>
              <p:cNvPr id="95" name="Freihand 94">
                <a:extLst>
                  <a:ext uri="{FF2B5EF4-FFF2-40B4-BE49-F238E27FC236}">
                    <a16:creationId xmlns:a16="http://schemas.microsoft.com/office/drawing/2014/main" id="{D52AB54C-EC1A-4593-93D1-415019050A74}"/>
                  </a:ext>
                </a:extLst>
              </p:cNvPr>
              <p:cNvPicPr/>
              <p:nvPr/>
            </p:nvPicPr>
            <p:blipFill>
              <a:blip r:embed="rId127"/>
              <a:stretch>
                <a:fillRect/>
              </a:stretch>
            </p:blipFill>
            <p:spPr>
              <a:xfrm>
                <a:off x="6893213" y="375360"/>
                <a:ext cx="11412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96" name="Freihand 95">
                <a:extLst>
                  <a:ext uri="{FF2B5EF4-FFF2-40B4-BE49-F238E27FC236}">
                    <a16:creationId xmlns:a16="http://schemas.microsoft.com/office/drawing/2014/main" id="{407C5FB3-5CDC-43D4-8B53-EEFF2FCCF586}"/>
                  </a:ext>
                </a:extLst>
              </p14:cNvPr>
              <p14:cNvContentPartPr/>
              <p14:nvPr/>
            </p14:nvContentPartPr>
            <p14:xfrm>
              <a:off x="6940733" y="383280"/>
              <a:ext cx="133200" cy="124920"/>
            </p14:xfrm>
          </p:contentPart>
        </mc:Choice>
        <mc:Fallback>
          <p:pic>
            <p:nvPicPr>
              <p:cNvPr id="96" name="Freihand 95">
                <a:extLst>
                  <a:ext uri="{FF2B5EF4-FFF2-40B4-BE49-F238E27FC236}">
                    <a16:creationId xmlns:a16="http://schemas.microsoft.com/office/drawing/2014/main" id="{407C5FB3-5CDC-43D4-8B53-EEFF2FCCF586}"/>
                  </a:ext>
                </a:extLst>
              </p:cNvPr>
              <p:cNvPicPr/>
              <p:nvPr/>
            </p:nvPicPr>
            <p:blipFill>
              <a:blip r:embed="rId129"/>
              <a:stretch>
                <a:fillRect/>
              </a:stretch>
            </p:blipFill>
            <p:spPr>
              <a:xfrm>
                <a:off x="6936413" y="378960"/>
                <a:ext cx="14184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97" name="Freihand 96">
                <a:extLst>
                  <a:ext uri="{FF2B5EF4-FFF2-40B4-BE49-F238E27FC236}">
                    <a16:creationId xmlns:a16="http://schemas.microsoft.com/office/drawing/2014/main" id="{B79E371D-950E-4F5D-B797-B3D7F007DF73}"/>
                  </a:ext>
                </a:extLst>
              </p14:cNvPr>
              <p14:cNvContentPartPr/>
              <p14:nvPr/>
            </p14:nvContentPartPr>
            <p14:xfrm>
              <a:off x="7087973" y="381480"/>
              <a:ext cx="132480" cy="121320"/>
            </p14:xfrm>
          </p:contentPart>
        </mc:Choice>
        <mc:Fallback>
          <p:pic>
            <p:nvPicPr>
              <p:cNvPr id="97" name="Freihand 96">
                <a:extLst>
                  <a:ext uri="{FF2B5EF4-FFF2-40B4-BE49-F238E27FC236}">
                    <a16:creationId xmlns:a16="http://schemas.microsoft.com/office/drawing/2014/main" id="{B79E371D-950E-4F5D-B797-B3D7F007DF73}"/>
                  </a:ext>
                </a:extLst>
              </p:cNvPr>
              <p:cNvPicPr/>
              <p:nvPr/>
            </p:nvPicPr>
            <p:blipFill>
              <a:blip r:embed="rId131"/>
              <a:stretch>
                <a:fillRect/>
              </a:stretch>
            </p:blipFill>
            <p:spPr>
              <a:xfrm>
                <a:off x="7083653" y="377160"/>
                <a:ext cx="14112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106" name="Freihand 105">
                <a:extLst>
                  <a:ext uri="{FF2B5EF4-FFF2-40B4-BE49-F238E27FC236}">
                    <a16:creationId xmlns:a16="http://schemas.microsoft.com/office/drawing/2014/main" id="{94FE1C44-DCA0-4729-9A4F-6A4C1E4A3CA2}"/>
                  </a:ext>
                </a:extLst>
              </p14:cNvPr>
              <p14:cNvContentPartPr/>
              <p14:nvPr/>
            </p14:nvContentPartPr>
            <p14:xfrm>
              <a:off x="4001333" y="1329000"/>
              <a:ext cx="182520" cy="130680"/>
            </p14:xfrm>
          </p:contentPart>
        </mc:Choice>
        <mc:Fallback>
          <p:pic>
            <p:nvPicPr>
              <p:cNvPr id="106" name="Freihand 105">
                <a:extLst>
                  <a:ext uri="{FF2B5EF4-FFF2-40B4-BE49-F238E27FC236}">
                    <a16:creationId xmlns:a16="http://schemas.microsoft.com/office/drawing/2014/main" id="{94FE1C44-DCA0-4729-9A4F-6A4C1E4A3CA2}"/>
                  </a:ext>
                </a:extLst>
              </p:cNvPr>
              <p:cNvPicPr/>
              <p:nvPr/>
            </p:nvPicPr>
            <p:blipFill>
              <a:blip r:embed="rId133"/>
              <a:stretch>
                <a:fillRect/>
              </a:stretch>
            </p:blipFill>
            <p:spPr>
              <a:xfrm>
                <a:off x="3997013" y="1324680"/>
                <a:ext cx="19116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107" name="Freihand 106">
                <a:extLst>
                  <a:ext uri="{FF2B5EF4-FFF2-40B4-BE49-F238E27FC236}">
                    <a16:creationId xmlns:a16="http://schemas.microsoft.com/office/drawing/2014/main" id="{C672436E-7198-4CDD-88CF-C24A6AF965E7}"/>
                  </a:ext>
                </a:extLst>
              </p14:cNvPr>
              <p14:cNvContentPartPr/>
              <p14:nvPr/>
            </p14:nvContentPartPr>
            <p14:xfrm>
              <a:off x="419693" y="4172280"/>
              <a:ext cx="596160" cy="108720"/>
            </p14:xfrm>
          </p:contentPart>
        </mc:Choice>
        <mc:Fallback>
          <p:pic>
            <p:nvPicPr>
              <p:cNvPr id="107" name="Freihand 106">
                <a:extLst>
                  <a:ext uri="{FF2B5EF4-FFF2-40B4-BE49-F238E27FC236}">
                    <a16:creationId xmlns:a16="http://schemas.microsoft.com/office/drawing/2014/main" id="{C672436E-7198-4CDD-88CF-C24A6AF965E7}"/>
                  </a:ext>
                </a:extLst>
              </p:cNvPr>
              <p:cNvPicPr/>
              <p:nvPr/>
            </p:nvPicPr>
            <p:blipFill>
              <a:blip r:embed="rId135"/>
              <a:stretch>
                <a:fillRect/>
              </a:stretch>
            </p:blipFill>
            <p:spPr>
              <a:xfrm>
                <a:off x="415373" y="4167960"/>
                <a:ext cx="60480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134" name="Freihand 133">
                <a:extLst>
                  <a:ext uri="{FF2B5EF4-FFF2-40B4-BE49-F238E27FC236}">
                    <a16:creationId xmlns:a16="http://schemas.microsoft.com/office/drawing/2014/main" id="{EF033ECD-9373-4C22-8BC9-302910CEC930}"/>
                  </a:ext>
                </a:extLst>
              </p14:cNvPr>
              <p14:cNvContentPartPr/>
              <p14:nvPr/>
            </p14:nvContentPartPr>
            <p14:xfrm>
              <a:off x="3968573" y="1094640"/>
              <a:ext cx="330120" cy="429120"/>
            </p14:xfrm>
          </p:contentPart>
        </mc:Choice>
        <mc:Fallback>
          <p:pic>
            <p:nvPicPr>
              <p:cNvPr id="134" name="Freihand 133">
                <a:extLst>
                  <a:ext uri="{FF2B5EF4-FFF2-40B4-BE49-F238E27FC236}">
                    <a16:creationId xmlns:a16="http://schemas.microsoft.com/office/drawing/2014/main" id="{EF033ECD-9373-4C22-8BC9-302910CEC930}"/>
                  </a:ext>
                </a:extLst>
              </p:cNvPr>
              <p:cNvPicPr/>
              <p:nvPr/>
            </p:nvPicPr>
            <p:blipFill>
              <a:blip r:embed="rId137"/>
              <a:stretch>
                <a:fillRect/>
              </a:stretch>
            </p:blipFill>
            <p:spPr>
              <a:xfrm>
                <a:off x="3964253" y="1090320"/>
                <a:ext cx="338760" cy="43776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135" name="Freihand 134">
                <a:extLst>
                  <a:ext uri="{FF2B5EF4-FFF2-40B4-BE49-F238E27FC236}">
                    <a16:creationId xmlns:a16="http://schemas.microsoft.com/office/drawing/2014/main" id="{60E7506E-A1A9-4C1D-B25D-83770FC94B11}"/>
                  </a:ext>
                </a:extLst>
              </p14:cNvPr>
              <p14:cNvContentPartPr/>
              <p14:nvPr/>
            </p14:nvContentPartPr>
            <p14:xfrm>
              <a:off x="311333" y="3563520"/>
              <a:ext cx="916560" cy="718200"/>
            </p14:xfrm>
          </p:contentPart>
        </mc:Choice>
        <mc:Fallback>
          <p:pic>
            <p:nvPicPr>
              <p:cNvPr id="135" name="Freihand 134">
                <a:extLst>
                  <a:ext uri="{FF2B5EF4-FFF2-40B4-BE49-F238E27FC236}">
                    <a16:creationId xmlns:a16="http://schemas.microsoft.com/office/drawing/2014/main" id="{60E7506E-A1A9-4C1D-B25D-83770FC94B11}"/>
                  </a:ext>
                </a:extLst>
              </p:cNvPr>
              <p:cNvPicPr/>
              <p:nvPr/>
            </p:nvPicPr>
            <p:blipFill>
              <a:blip r:embed="rId139"/>
              <a:stretch>
                <a:fillRect/>
              </a:stretch>
            </p:blipFill>
            <p:spPr>
              <a:xfrm>
                <a:off x="307013" y="3559200"/>
                <a:ext cx="925200" cy="72684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40" name="Freihand 39">
                <a:extLst>
                  <a:ext uri="{FF2B5EF4-FFF2-40B4-BE49-F238E27FC236}">
                    <a16:creationId xmlns:a16="http://schemas.microsoft.com/office/drawing/2014/main" id="{3E173EEA-8C8F-42D2-83BD-36E2813E2203}"/>
                  </a:ext>
                </a:extLst>
              </p14:cNvPr>
              <p14:cNvContentPartPr/>
              <p14:nvPr/>
            </p14:nvContentPartPr>
            <p14:xfrm>
              <a:off x="4338293" y="4508160"/>
              <a:ext cx="126000" cy="7920"/>
            </p14:xfrm>
          </p:contentPart>
        </mc:Choice>
        <mc:Fallback>
          <p:pic>
            <p:nvPicPr>
              <p:cNvPr id="40" name="Freihand 39">
                <a:extLst>
                  <a:ext uri="{FF2B5EF4-FFF2-40B4-BE49-F238E27FC236}">
                    <a16:creationId xmlns:a16="http://schemas.microsoft.com/office/drawing/2014/main" id="{3E173EEA-8C8F-42D2-83BD-36E2813E2203}"/>
                  </a:ext>
                </a:extLst>
              </p:cNvPr>
              <p:cNvPicPr/>
              <p:nvPr/>
            </p:nvPicPr>
            <p:blipFill>
              <a:blip r:embed="rId141"/>
              <a:stretch>
                <a:fillRect/>
              </a:stretch>
            </p:blipFill>
            <p:spPr>
              <a:xfrm>
                <a:off x="4333973" y="4503840"/>
                <a:ext cx="13464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41" name="Freihand 40">
                <a:extLst>
                  <a:ext uri="{FF2B5EF4-FFF2-40B4-BE49-F238E27FC236}">
                    <a16:creationId xmlns:a16="http://schemas.microsoft.com/office/drawing/2014/main" id="{49052C68-9B0F-40A1-A63C-CDB4AF0283DA}"/>
                  </a:ext>
                </a:extLst>
              </p14:cNvPr>
              <p14:cNvContentPartPr/>
              <p14:nvPr/>
            </p14:nvContentPartPr>
            <p14:xfrm>
              <a:off x="4690013" y="4466040"/>
              <a:ext cx="491760" cy="6840"/>
            </p14:xfrm>
          </p:contentPart>
        </mc:Choice>
        <mc:Fallback>
          <p:pic>
            <p:nvPicPr>
              <p:cNvPr id="41" name="Freihand 40">
                <a:extLst>
                  <a:ext uri="{FF2B5EF4-FFF2-40B4-BE49-F238E27FC236}">
                    <a16:creationId xmlns:a16="http://schemas.microsoft.com/office/drawing/2014/main" id="{49052C68-9B0F-40A1-A63C-CDB4AF0283DA}"/>
                  </a:ext>
                </a:extLst>
              </p:cNvPr>
              <p:cNvPicPr/>
              <p:nvPr/>
            </p:nvPicPr>
            <p:blipFill>
              <a:blip r:embed="rId143"/>
              <a:stretch>
                <a:fillRect/>
              </a:stretch>
            </p:blipFill>
            <p:spPr>
              <a:xfrm>
                <a:off x="4685693" y="4461720"/>
                <a:ext cx="50040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42" name="Freihand 41">
                <a:extLst>
                  <a:ext uri="{FF2B5EF4-FFF2-40B4-BE49-F238E27FC236}">
                    <a16:creationId xmlns:a16="http://schemas.microsoft.com/office/drawing/2014/main" id="{71677540-261D-405D-BF40-AF7370D32B1C}"/>
                  </a:ext>
                </a:extLst>
              </p14:cNvPr>
              <p14:cNvContentPartPr/>
              <p14:nvPr/>
            </p14:nvContentPartPr>
            <p14:xfrm>
              <a:off x="5370053" y="4445880"/>
              <a:ext cx="467280" cy="24480"/>
            </p14:xfrm>
          </p:contentPart>
        </mc:Choice>
        <mc:Fallback>
          <p:pic>
            <p:nvPicPr>
              <p:cNvPr id="42" name="Freihand 41">
                <a:extLst>
                  <a:ext uri="{FF2B5EF4-FFF2-40B4-BE49-F238E27FC236}">
                    <a16:creationId xmlns:a16="http://schemas.microsoft.com/office/drawing/2014/main" id="{71677540-261D-405D-BF40-AF7370D32B1C}"/>
                  </a:ext>
                </a:extLst>
              </p:cNvPr>
              <p:cNvPicPr/>
              <p:nvPr/>
            </p:nvPicPr>
            <p:blipFill>
              <a:blip r:embed="rId145"/>
              <a:stretch>
                <a:fillRect/>
              </a:stretch>
            </p:blipFill>
            <p:spPr>
              <a:xfrm>
                <a:off x="5365733" y="4441560"/>
                <a:ext cx="47592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44" name="Freihand 43">
                <a:extLst>
                  <a:ext uri="{FF2B5EF4-FFF2-40B4-BE49-F238E27FC236}">
                    <a16:creationId xmlns:a16="http://schemas.microsoft.com/office/drawing/2014/main" id="{5935ECF8-F7D8-461C-AB97-5C557B4BF255}"/>
                  </a:ext>
                </a:extLst>
              </p14:cNvPr>
              <p14:cNvContentPartPr/>
              <p14:nvPr/>
            </p14:nvContentPartPr>
            <p14:xfrm>
              <a:off x="5874053" y="3536160"/>
              <a:ext cx="11160" cy="160920"/>
            </p14:xfrm>
          </p:contentPart>
        </mc:Choice>
        <mc:Fallback>
          <p:pic>
            <p:nvPicPr>
              <p:cNvPr id="44" name="Freihand 43">
                <a:extLst>
                  <a:ext uri="{FF2B5EF4-FFF2-40B4-BE49-F238E27FC236}">
                    <a16:creationId xmlns:a16="http://schemas.microsoft.com/office/drawing/2014/main" id="{5935ECF8-F7D8-461C-AB97-5C557B4BF255}"/>
                  </a:ext>
                </a:extLst>
              </p:cNvPr>
              <p:cNvPicPr/>
              <p:nvPr/>
            </p:nvPicPr>
            <p:blipFill>
              <a:blip r:embed="rId147"/>
              <a:stretch>
                <a:fillRect/>
              </a:stretch>
            </p:blipFill>
            <p:spPr>
              <a:xfrm>
                <a:off x="5869733" y="3531840"/>
                <a:ext cx="1980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45" name="Freihand 44">
                <a:extLst>
                  <a:ext uri="{FF2B5EF4-FFF2-40B4-BE49-F238E27FC236}">
                    <a16:creationId xmlns:a16="http://schemas.microsoft.com/office/drawing/2014/main" id="{190E8013-8D6A-4C57-931E-BC818BFCD190}"/>
                  </a:ext>
                </a:extLst>
              </p14:cNvPr>
              <p14:cNvContentPartPr/>
              <p14:nvPr/>
            </p14:nvContentPartPr>
            <p14:xfrm>
              <a:off x="5843813" y="3803640"/>
              <a:ext cx="30600" cy="608400"/>
            </p14:xfrm>
          </p:contentPart>
        </mc:Choice>
        <mc:Fallback>
          <p:pic>
            <p:nvPicPr>
              <p:cNvPr id="45" name="Freihand 44">
                <a:extLst>
                  <a:ext uri="{FF2B5EF4-FFF2-40B4-BE49-F238E27FC236}">
                    <a16:creationId xmlns:a16="http://schemas.microsoft.com/office/drawing/2014/main" id="{190E8013-8D6A-4C57-931E-BC818BFCD190}"/>
                  </a:ext>
                </a:extLst>
              </p:cNvPr>
              <p:cNvPicPr/>
              <p:nvPr/>
            </p:nvPicPr>
            <p:blipFill>
              <a:blip r:embed="rId149"/>
              <a:stretch>
                <a:fillRect/>
              </a:stretch>
            </p:blipFill>
            <p:spPr>
              <a:xfrm>
                <a:off x="5839493" y="3799320"/>
                <a:ext cx="39240" cy="61704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47" name="Freihand 46">
                <a:extLst>
                  <a:ext uri="{FF2B5EF4-FFF2-40B4-BE49-F238E27FC236}">
                    <a16:creationId xmlns:a16="http://schemas.microsoft.com/office/drawing/2014/main" id="{ED5FE6B4-8BFD-41EE-977E-9E60CE773965}"/>
                  </a:ext>
                </a:extLst>
              </p14:cNvPr>
              <p14:cNvContentPartPr/>
              <p14:nvPr/>
            </p14:nvContentPartPr>
            <p14:xfrm>
              <a:off x="5971613" y="3639480"/>
              <a:ext cx="103680" cy="95400"/>
            </p14:xfrm>
          </p:contentPart>
        </mc:Choice>
        <mc:Fallback>
          <p:pic>
            <p:nvPicPr>
              <p:cNvPr id="47" name="Freihand 46">
                <a:extLst>
                  <a:ext uri="{FF2B5EF4-FFF2-40B4-BE49-F238E27FC236}">
                    <a16:creationId xmlns:a16="http://schemas.microsoft.com/office/drawing/2014/main" id="{ED5FE6B4-8BFD-41EE-977E-9E60CE773965}"/>
                  </a:ext>
                </a:extLst>
              </p:cNvPr>
              <p:cNvPicPr/>
              <p:nvPr/>
            </p:nvPicPr>
            <p:blipFill>
              <a:blip r:embed="rId151"/>
              <a:stretch>
                <a:fillRect/>
              </a:stretch>
            </p:blipFill>
            <p:spPr>
              <a:xfrm>
                <a:off x="5967293" y="3635160"/>
                <a:ext cx="11232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48" name="Freihand 47">
                <a:extLst>
                  <a:ext uri="{FF2B5EF4-FFF2-40B4-BE49-F238E27FC236}">
                    <a16:creationId xmlns:a16="http://schemas.microsoft.com/office/drawing/2014/main" id="{05F0EA1E-440F-4DC5-8C80-88B287DB3E92}"/>
                  </a:ext>
                </a:extLst>
              </p14:cNvPr>
              <p14:cNvContentPartPr/>
              <p14:nvPr/>
            </p14:nvContentPartPr>
            <p14:xfrm>
              <a:off x="6008693" y="3658920"/>
              <a:ext cx="72000" cy="223200"/>
            </p14:xfrm>
          </p:contentPart>
        </mc:Choice>
        <mc:Fallback>
          <p:pic>
            <p:nvPicPr>
              <p:cNvPr id="48" name="Freihand 47">
                <a:extLst>
                  <a:ext uri="{FF2B5EF4-FFF2-40B4-BE49-F238E27FC236}">
                    <a16:creationId xmlns:a16="http://schemas.microsoft.com/office/drawing/2014/main" id="{05F0EA1E-440F-4DC5-8C80-88B287DB3E92}"/>
                  </a:ext>
                </a:extLst>
              </p:cNvPr>
              <p:cNvPicPr/>
              <p:nvPr/>
            </p:nvPicPr>
            <p:blipFill>
              <a:blip r:embed="rId153"/>
              <a:stretch>
                <a:fillRect/>
              </a:stretch>
            </p:blipFill>
            <p:spPr>
              <a:xfrm>
                <a:off x="6004373" y="3654600"/>
                <a:ext cx="8064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50" name="Freihand 49">
                <a:extLst>
                  <a:ext uri="{FF2B5EF4-FFF2-40B4-BE49-F238E27FC236}">
                    <a16:creationId xmlns:a16="http://schemas.microsoft.com/office/drawing/2014/main" id="{223B523E-950E-4FF3-806E-802B038E183C}"/>
                  </a:ext>
                </a:extLst>
              </p14:cNvPr>
              <p14:cNvContentPartPr/>
              <p14:nvPr/>
            </p14:nvContentPartPr>
            <p14:xfrm>
              <a:off x="6145133" y="3573960"/>
              <a:ext cx="65160" cy="113040"/>
            </p14:xfrm>
          </p:contentPart>
        </mc:Choice>
        <mc:Fallback>
          <p:pic>
            <p:nvPicPr>
              <p:cNvPr id="50" name="Freihand 49">
                <a:extLst>
                  <a:ext uri="{FF2B5EF4-FFF2-40B4-BE49-F238E27FC236}">
                    <a16:creationId xmlns:a16="http://schemas.microsoft.com/office/drawing/2014/main" id="{223B523E-950E-4FF3-806E-802B038E183C}"/>
                  </a:ext>
                </a:extLst>
              </p:cNvPr>
              <p:cNvPicPr/>
              <p:nvPr/>
            </p:nvPicPr>
            <p:blipFill>
              <a:blip r:embed="rId155"/>
              <a:stretch>
                <a:fillRect/>
              </a:stretch>
            </p:blipFill>
            <p:spPr>
              <a:xfrm>
                <a:off x="6140813" y="3569640"/>
                <a:ext cx="7380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137" name="Freihand 136">
                <a:extLst>
                  <a:ext uri="{FF2B5EF4-FFF2-40B4-BE49-F238E27FC236}">
                    <a16:creationId xmlns:a16="http://schemas.microsoft.com/office/drawing/2014/main" id="{92B187A1-B735-470C-852A-6729647548F1}"/>
                  </a:ext>
                </a:extLst>
              </p14:cNvPr>
              <p14:cNvContentPartPr/>
              <p14:nvPr/>
            </p14:nvContentPartPr>
            <p14:xfrm>
              <a:off x="4242173" y="1913640"/>
              <a:ext cx="200880" cy="68760"/>
            </p14:xfrm>
          </p:contentPart>
        </mc:Choice>
        <mc:Fallback>
          <p:pic>
            <p:nvPicPr>
              <p:cNvPr id="137" name="Freihand 136">
                <a:extLst>
                  <a:ext uri="{FF2B5EF4-FFF2-40B4-BE49-F238E27FC236}">
                    <a16:creationId xmlns:a16="http://schemas.microsoft.com/office/drawing/2014/main" id="{92B187A1-B735-470C-852A-6729647548F1}"/>
                  </a:ext>
                </a:extLst>
              </p:cNvPr>
              <p:cNvPicPr/>
              <p:nvPr/>
            </p:nvPicPr>
            <p:blipFill>
              <a:blip r:embed="rId157"/>
              <a:stretch>
                <a:fillRect/>
              </a:stretch>
            </p:blipFill>
            <p:spPr>
              <a:xfrm>
                <a:off x="4237853" y="1909320"/>
                <a:ext cx="20952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139" name="Freihand 138">
                <a:extLst>
                  <a:ext uri="{FF2B5EF4-FFF2-40B4-BE49-F238E27FC236}">
                    <a16:creationId xmlns:a16="http://schemas.microsoft.com/office/drawing/2014/main" id="{36D03AFB-D9DE-4C63-BEAA-93F5AF38E2CE}"/>
                  </a:ext>
                </a:extLst>
              </p14:cNvPr>
              <p14:cNvContentPartPr/>
              <p14:nvPr/>
            </p14:nvContentPartPr>
            <p14:xfrm>
              <a:off x="2757533" y="3567840"/>
              <a:ext cx="71640" cy="827640"/>
            </p14:xfrm>
          </p:contentPart>
        </mc:Choice>
        <mc:Fallback>
          <p:pic>
            <p:nvPicPr>
              <p:cNvPr id="139" name="Freihand 138">
                <a:extLst>
                  <a:ext uri="{FF2B5EF4-FFF2-40B4-BE49-F238E27FC236}">
                    <a16:creationId xmlns:a16="http://schemas.microsoft.com/office/drawing/2014/main" id="{36D03AFB-D9DE-4C63-BEAA-93F5AF38E2CE}"/>
                  </a:ext>
                </a:extLst>
              </p:cNvPr>
              <p:cNvPicPr/>
              <p:nvPr/>
            </p:nvPicPr>
            <p:blipFill>
              <a:blip r:embed="rId159"/>
              <a:stretch>
                <a:fillRect/>
              </a:stretch>
            </p:blipFill>
            <p:spPr>
              <a:xfrm>
                <a:off x="2753213" y="3563520"/>
                <a:ext cx="80280" cy="83628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6" name="Freihand 5">
                <a:extLst>
                  <a:ext uri="{FF2B5EF4-FFF2-40B4-BE49-F238E27FC236}">
                    <a16:creationId xmlns:a16="http://schemas.microsoft.com/office/drawing/2014/main" id="{D342D6A0-02F0-48BA-9BF4-6354ED8CB68B}"/>
                  </a:ext>
                </a:extLst>
              </p14:cNvPr>
              <p14:cNvContentPartPr/>
              <p14:nvPr/>
            </p14:nvContentPartPr>
            <p14:xfrm>
              <a:off x="2038613" y="3937560"/>
              <a:ext cx="1712160" cy="1465920"/>
            </p14:xfrm>
          </p:contentPart>
        </mc:Choice>
        <mc:Fallback>
          <p:pic>
            <p:nvPicPr>
              <p:cNvPr id="6" name="Freihand 5">
                <a:extLst>
                  <a:ext uri="{FF2B5EF4-FFF2-40B4-BE49-F238E27FC236}">
                    <a16:creationId xmlns:a16="http://schemas.microsoft.com/office/drawing/2014/main" id="{D342D6A0-02F0-48BA-9BF4-6354ED8CB68B}"/>
                  </a:ext>
                </a:extLst>
              </p:cNvPr>
              <p:cNvPicPr/>
              <p:nvPr/>
            </p:nvPicPr>
            <p:blipFill>
              <a:blip r:embed="rId161"/>
              <a:stretch>
                <a:fillRect/>
              </a:stretch>
            </p:blipFill>
            <p:spPr>
              <a:xfrm>
                <a:off x="2034293" y="3933240"/>
                <a:ext cx="1720800" cy="147456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7" name="Freihand 6">
                <a:extLst>
                  <a:ext uri="{FF2B5EF4-FFF2-40B4-BE49-F238E27FC236}">
                    <a16:creationId xmlns:a16="http://schemas.microsoft.com/office/drawing/2014/main" id="{FA6600AA-F530-435B-9DE0-5A6B039A205D}"/>
                  </a:ext>
                </a:extLst>
              </p14:cNvPr>
              <p14:cNvContentPartPr/>
              <p14:nvPr/>
            </p14:nvContentPartPr>
            <p14:xfrm>
              <a:off x="1607693" y="5589240"/>
              <a:ext cx="132480" cy="215640"/>
            </p14:xfrm>
          </p:contentPart>
        </mc:Choice>
        <mc:Fallback>
          <p:pic>
            <p:nvPicPr>
              <p:cNvPr id="7" name="Freihand 6">
                <a:extLst>
                  <a:ext uri="{FF2B5EF4-FFF2-40B4-BE49-F238E27FC236}">
                    <a16:creationId xmlns:a16="http://schemas.microsoft.com/office/drawing/2014/main" id="{FA6600AA-F530-435B-9DE0-5A6B039A205D}"/>
                  </a:ext>
                </a:extLst>
              </p:cNvPr>
              <p:cNvPicPr/>
              <p:nvPr/>
            </p:nvPicPr>
            <p:blipFill>
              <a:blip r:embed="rId163"/>
              <a:stretch>
                <a:fillRect/>
              </a:stretch>
            </p:blipFill>
            <p:spPr>
              <a:xfrm>
                <a:off x="1603373" y="5584920"/>
                <a:ext cx="14112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9" name="Freihand 8">
                <a:extLst>
                  <a:ext uri="{FF2B5EF4-FFF2-40B4-BE49-F238E27FC236}">
                    <a16:creationId xmlns:a16="http://schemas.microsoft.com/office/drawing/2014/main" id="{5ECEBC1B-1688-4F16-8BB4-153D75A37046}"/>
                  </a:ext>
                </a:extLst>
              </p14:cNvPr>
              <p14:cNvContentPartPr/>
              <p14:nvPr/>
            </p14:nvContentPartPr>
            <p14:xfrm>
              <a:off x="1780853" y="5511120"/>
              <a:ext cx="112320" cy="154800"/>
            </p14:xfrm>
          </p:contentPart>
        </mc:Choice>
        <mc:Fallback>
          <p:pic>
            <p:nvPicPr>
              <p:cNvPr id="9" name="Freihand 8">
                <a:extLst>
                  <a:ext uri="{FF2B5EF4-FFF2-40B4-BE49-F238E27FC236}">
                    <a16:creationId xmlns:a16="http://schemas.microsoft.com/office/drawing/2014/main" id="{5ECEBC1B-1688-4F16-8BB4-153D75A37046}"/>
                  </a:ext>
                </a:extLst>
              </p:cNvPr>
              <p:cNvPicPr/>
              <p:nvPr/>
            </p:nvPicPr>
            <p:blipFill>
              <a:blip r:embed="rId165"/>
              <a:stretch>
                <a:fillRect/>
              </a:stretch>
            </p:blipFill>
            <p:spPr>
              <a:xfrm>
                <a:off x="1776533" y="5506800"/>
                <a:ext cx="12096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3" name="Freihand 12">
                <a:extLst>
                  <a:ext uri="{FF2B5EF4-FFF2-40B4-BE49-F238E27FC236}">
                    <a16:creationId xmlns:a16="http://schemas.microsoft.com/office/drawing/2014/main" id="{0142BEE9-2025-4936-A236-3B1B0A27C3CA}"/>
                  </a:ext>
                </a:extLst>
              </p14:cNvPr>
              <p14:cNvContentPartPr/>
              <p14:nvPr/>
            </p14:nvContentPartPr>
            <p14:xfrm>
              <a:off x="2195573" y="3869880"/>
              <a:ext cx="1257120" cy="1562040"/>
            </p14:xfrm>
          </p:contentPart>
        </mc:Choice>
        <mc:Fallback>
          <p:pic>
            <p:nvPicPr>
              <p:cNvPr id="13" name="Freihand 12">
                <a:extLst>
                  <a:ext uri="{FF2B5EF4-FFF2-40B4-BE49-F238E27FC236}">
                    <a16:creationId xmlns:a16="http://schemas.microsoft.com/office/drawing/2014/main" id="{0142BEE9-2025-4936-A236-3B1B0A27C3CA}"/>
                  </a:ext>
                </a:extLst>
              </p:cNvPr>
              <p:cNvPicPr/>
              <p:nvPr/>
            </p:nvPicPr>
            <p:blipFill>
              <a:blip r:embed="rId167"/>
              <a:stretch>
                <a:fillRect/>
              </a:stretch>
            </p:blipFill>
            <p:spPr>
              <a:xfrm>
                <a:off x="2191253" y="3865560"/>
                <a:ext cx="1265760" cy="157068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5" name="Freihand 14">
                <a:extLst>
                  <a:ext uri="{FF2B5EF4-FFF2-40B4-BE49-F238E27FC236}">
                    <a16:creationId xmlns:a16="http://schemas.microsoft.com/office/drawing/2014/main" id="{D74A5F05-BC9F-449D-B464-8157FF7096E8}"/>
                  </a:ext>
                </a:extLst>
              </p14:cNvPr>
              <p14:cNvContentPartPr/>
              <p14:nvPr/>
            </p14:nvContentPartPr>
            <p14:xfrm>
              <a:off x="3280613" y="5707680"/>
              <a:ext cx="159120" cy="275760"/>
            </p14:xfrm>
          </p:contentPart>
        </mc:Choice>
        <mc:Fallback>
          <p:pic>
            <p:nvPicPr>
              <p:cNvPr id="15" name="Freihand 14">
                <a:extLst>
                  <a:ext uri="{FF2B5EF4-FFF2-40B4-BE49-F238E27FC236}">
                    <a16:creationId xmlns:a16="http://schemas.microsoft.com/office/drawing/2014/main" id="{D74A5F05-BC9F-449D-B464-8157FF7096E8}"/>
                  </a:ext>
                </a:extLst>
              </p:cNvPr>
              <p:cNvPicPr/>
              <p:nvPr/>
            </p:nvPicPr>
            <p:blipFill>
              <a:blip r:embed="rId169"/>
              <a:stretch>
                <a:fillRect/>
              </a:stretch>
            </p:blipFill>
            <p:spPr>
              <a:xfrm>
                <a:off x="3276293" y="5703360"/>
                <a:ext cx="167760" cy="28440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6" name="Freihand 15">
                <a:extLst>
                  <a:ext uri="{FF2B5EF4-FFF2-40B4-BE49-F238E27FC236}">
                    <a16:creationId xmlns:a16="http://schemas.microsoft.com/office/drawing/2014/main" id="{43471184-04F4-4C77-8D80-73ED5EF95D83}"/>
                  </a:ext>
                </a:extLst>
              </p14:cNvPr>
              <p14:cNvContentPartPr/>
              <p14:nvPr/>
            </p14:nvContentPartPr>
            <p14:xfrm>
              <a:off x="3445853" y="5640000"/>
              <a:ext cx="29880" cy="162000"/>
            </p14:xfrm>
          </p:contentPart>
        </mc:Choice>
        <mc:Fallback>
          <p:pic>
            <p:nvPicPr>
              <p:cNvPr id="16" name="Freihand 15">
                <a:extLst>
                  <a:ext uri="{FF2B5EF4-FFF2-40B4-BE49-F238E27FC236}">
                    <a16:creationId xmlns:a16="http://schemas.microsoft.com/office/drawing/2014/main" id="{43471184-04F4-4C77-8D80-73ED5EF95D83}"/>
                  </a:ext>
                </a:extLst>
              </p:cNvPr>
              <p:cNvPicPr/>
              <p:nvPr/>
            </p:nvPicPr>
            <p:blipFill>
              <a:blip r:embed="rId171"/>
              <a:stretch>
                <a:fillRect/>
              </a:stretch>
            </p:blipFill>
            <p:spPr>
              <a:xfrm>
                <a:off x="3441533" y="5635680"/>
                <a:ext cx="3852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7" name="Freihand 16">
                <a:extLst>
                  <a:ext uri="{FF2B5EF4-FFF2-40B4-BE49-F238E27FC236}">
                    <a16:creationId xmlns:a16="http://schemas.microsoft.com/office/drawing/2014/main" id="{D36D3A8D-83E5-4B76-9368-7F3257A4640B}"/>
                  </a:ext>
                </a:extLst>
              </p14:cNvPr>
              <p14:cNvContentPartPr/>
              <p14:nvPr/>
            </p14:nvContentPartPr>
            <p14:xfrm>
              <a:off x="3458093" y="5625600"/>
              <a:ext cx="110160" cy="137160"/>
            </p14:xfrm>
          </p:contentPart>
        </mc:Choice>
        <mc:Fallback>
          <p:pic>
            <p:nvPicPr>
              <p:cNvPr id="17" name="Freihand 16">
                <a:extLst>
                  <a:ext uri="{FF2B5EF4-FFF2-40B4-BE49-F238E27FC236}">
                    <a16:creationId xmlns:a16="http://schemas.microsoft.com/office/drawing/2014/main" id="{D36D3A8D-83E5-4B76-9368-7F3257A4640B}"/>
                  </a:ext>
                </a:extLst>
              </p:cNvPr>
              <p:cNvPicPr/>
              <p:nvPr/>
            </p:nvPicPr>
            <p:blipFill>
              <a:blip r:embed="rId173"/>
              <a:stretch>
                <a:fillRect/>
              </a:stretch>
            </p:blipFill>
            <p:spPr>
              <a:xfrm>
                <a:off x="3453773" y="5621280"/>
                <a:ext cx="11880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9" name="Freihand 18">
                <a:extLst>
                  <a:ext uri="{FF2B5EF4-FFF2-40B4-BE49-F238E27FC236}">
                    <a16:creationId xmlns:a16="http://schemas.microsoft.com/office/drawing/2014/main" id="{9E616C48-994F-4528-BD57-B9A9C07DB3F3}"/>
                  </a:ext>
                </a:extLst>
              </p14:cNvPr>
              <p14:cNvContentPartPr/>
              <p14:nvPr/>
            </p14:nvContentPartPr>
            <p14:xfrm>
              <a:off x="2751773" y="4430040"/>
              <a:ext cx="135000" cy="8280"/>
            </p14:xfrm>
          </p:contentPart>
        </mc:Choice>
        <mc:Fallback>
          <p:pic>
            <p:nvPicPr>
              <p:cNvPr id="19" name="Freihand 18">
                <a:extLst>
                  <a:ext uri="{FF2B5EF4-FFF2-40B4-BE49-F238E27FC236}">
                    <a16:creationId xmlns:a16="http://schemas.microsoft.com/office/drawing/2014/main" id="{9E616C48-994F-4528-BD57-B9A9C07DB3F3}"/>
                  </a:ext>
                </a:extLst>
              </p:cNvPr>
              <p:cNvPicPr/>
              <p:nvPr/>
            </p:nvPicPr>
            <p:blipFill>
              <a:blip r:embed="rId175"/>
              <a:stretch>
                <a:fillRect/>
              </a:stretch>
            </p:blipFill>
            <p:spPr>
              <a:xfrm>
                <a:off x="2747453" y="4425720"/>
                <a:ext cx="14364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20" name="Freihand 19">
                <a:extLst>
                  <a:ext uri="{FF2B5EF4-FFF2-40B4-BE49-F238E27FC236}">
                    <a16:creationId xmlns:a16="http://schemas.microsoft.com/office/drawing/2014/main" id="{49D71190-5789-4521-B67E-7E05B7A45030}"/>
                  </a:ext>
                </a:extLst>
              </p14:cNvPr>
              <p14:cNvContentPartPr/>
              <p14:nvPr/>
            </p14:nvContentPartPr>
            <p14:xfrm>
              <a:off x="3075773" y="4416720"/>
              <a:ext cx="528120" cy="24480"/>
            </p14:xfrm>
          </p:contentPart>
        </mc:Choice>
        <mc:Fallback>
          <p:pic>
            <p:nvPicPr>
              <p:cNvPr id="20" name="Freihand 19">
                <a:extLst>
                  <a:ext uri="{FF2B5EF4-FFF2-40B4-BE49-F238E27FC236}">
                    <a16:creationId xmlns:a16="http://schemas.microsoft.com/office/drawing/2014/main" id="{49D71190-5789-4521-B67E-7E05B7A45030}"/>
                  </a:ext>
                </a:extLst>
              </p:cNvPr>
              <p:cNvPicPr/>
              <p:nvPr/>
            </p:nvPicPr>
            <p:blipFill>
              <a:blip r:embed="rId177"/>
              <a:stretch>
                <a:fillRect/>
              </a:stretch>
            </p:blipFill>
            <p:spPr>
              <a:xfrm>
                <a:off x="3071453" y="4412400"/>
                <a:ext cx="53676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21" name="Freihand 20">
                <a:extLst>
                  <a:ext uri="{FF2B5EF4-FFF2-40B4-BE49-F238E27FC236}">
                    <a16:creationId xmlns:a16="http://schemas.microsoft.com/office/drawing/2014/main" id="{948442A7-554A-4B31-88A6-3779321CF832}"/>
                  </a:ext>
                </a:extLst>
              </p14:cNvPr>
              <p14:cNvContentPartPr/>
              <p14:nvPr/>
            </p14:nvContentPartPr>
            <p14:xfrm>
              <a:off x="3801533" y="4480800"/>
              <a:ext cx="525240" cy="6120"/>
            </p14:xfrm>
          </p:contentPart>
        </mc:Choice>
        <mc:Fallback>
          <p:pic>
            <p:nvPicPr>
              <p:cNvPr id="21" name="Freihand 20">
                <a:extLst>
                  <a:ext uri="{FF2B5EF4-FFF2-40B4-BE49-F238E27FC236}">
                    <a16:creationId xmlns:a16="http://schemas.microsoft.com/office/drawing/2014/main" id="{948442A7-554A-4B31-88A6-3779321CF832}"/>
                  </a:ext>
                </a:extLst>
              </p:cNvPr>
              <p:cNvPicPr/>
              <p:nvPr/>
            </p:nvPicPr>
            <p:blipFill>
              <a:blip r:embed="rId179"/>
              <a:stretch>
                <a:fillRect/>
              </a:stretch>
            </p:blipFill>
            <p:spPr>
              <a:xfrm>
                <a:off x="3797213" y="4476480"/>
                <a:ext cx="53388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23" name="Freihand 22">
                <a:extLst>
                  <a:ext uri="{FF2B5EF4-FFF2-40B4-BE49-F238E27FC236}">
                    <a16:creationId xmlns:a16="http://schemas.microsoft.com/office/drawing/2014/main" id="{D02497B7-9938-4A17-804F-E0F786A73E7A}"/>
                  </a:ext>
                </a:extLst>
              </p14:cNvPr>
              <p14:cNvContentPartPr/>
              <p14:nvPr/>
            </p14:nvContentPartPr>
            <p14:xfrm>
              <a:off x="2738453" y="3594480"/>
              <a:ext cx="9720" cy="130320"/>
            </p14:xfrm>
          </p:contentPart>
        </mc:Choice>
        <mc:Fallback>
          <p:pic>
            <p:nvPicPr>
              <p:cNvPr id="23" name="Freihand 22">
                <a:extLst>
                  <a:ext uri="{FF2B5EF4-FFF2-40B4-BE49-F238E27FC236}">
                    <a16:creationId xmlns:a16="http://schemas.microsoft.com/office/drawing/2014/main" id="{D02497B7-9938-4A17-804F-E0F786A73E7A}"/>
                  </a:ext>
                </a:extLst>
              </p:cNvPr>
              <p:cNvPicPr/>
              <p:nvPr/>
            </p:nvPicPr>
            <p:blipFill>
              <a:blip r:embed="rId181"/>
              <a:stretch>
                <a:fillRect/>
              </a:stretch>
            </p:blipFill>
            <p:spPr>
              <a:xfrm>
                <a:off x="2734133" y="3590160"/>
                <a:ext cx="1836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24" name="Freihand 23">
                <a:extLst>
                  <a:ext uri="{FF2B5EF4-FFF2-40B4-BE49-F238E27FC236}">
                    <a16:creationId xmlns:a16="http://schemas.microsoft.com/office/drawing/2014/main" id="{AC38E131-6748-41D4-AB56-8885AB11F6A1}"/>
                  </a:ext>
                </a:extLst>
              </p14:cNvPr>
              <p14:cNvContentPartPr/>
              <p14:nvPr/>
            </p14:nvContentPartPr>
            <p14:xfrm>
              <a:off x="2762933" y="3786360"/>
              <a:ext cx="12240" cy="256680"/>
            </p14:xfrm>
          </p:contentPart>
        </mc:Choice>
        <mc:Fallback>
          <p:pic>
            <p:nvPicPr>
              <p:cNvPr id="24" name="Freihand 23">
                <a:extLst>
                  <a:ext uri="{FF2B5EF4-FFF2-40B4-BE49-F238E27FC236}">
                    <a16:creationId xmlns:a16="http://schemas.microsoft.com/office/drawing/2014/main" id="{AC38E131-6748-41D4-AB56-8885AB11F6A1}"/>
                  </a:ext>
                </a:extLst>
              </p:cNvPr>
              <p:cNvPicPr/>
              <p:nvPr/>
            </p:nvPicPr>
            <p:blipFill>
              <a:blip r:embed="rId183"/>
              <a:stretch>
                <a:fillRect/>
              </a:stretch>
            </p:blipFill>
            <p:spPr>
              <a:xfrm>
                <a:off x="2758613" y="3782040"/>
                <a:ext cx="20880" cy="26532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25" name="Freihand 24">
                <a:extLst>
                  <a:ext uri="{FF2B5EF4-FFF2-40B4-BE49-F238E27FC236}">
                    <a16:creationId xmlns:a16="http://schemas.microsoft.com/office/drawing/2014/main" id="{8F6B0095-187C-489F-B056-1D5FF32A85BB}"/>
                  </a:ext>
                </a:extLst>
              </p14:cNvPr>
              <p14:cNvContentPartPr/>
              <p14:nvPr/>
            </p14:nvContentPartPr>
            <p14:xfrm>
              <a:off x="2789933" y="4323480"/>
              <a:ext cx="10440" cy="87480"/>
            </p14:xfrm>
          </p:contentPart>
        </mc:Choice>
        <mc:Fallback>
          <p:pic>
            <p:nvPicPr>
              <p:cNvPr id="25" name="Freihand 24">
                <a:extLst>
                  <a:ext uri="{FF2B5EF4-FFF2-40B4-BE49-F238E27FC236}">
                    <a16:creationId xmlns:a16="http://schemas.microsoft.com/office/drawing/2014/main" id="{8F6B0095-187C-489F-B056-1D5FF32A85BB}"/>
                  </a:ext>
                </a:extLst>
              </p:cNvPr>
              <p:cNvPicPr/>
              <p:nvPr/>
            </p:nvPicPr>
            <p:blipFill>
              <a:blip r:embed="rId185"/>
              <a:stretch>
                <a:fillRect/>
              </a:stretch>
            </p:blipFill>
            <p:spPr>
              <a:xfrm>
                <a:off x="2785613" y="4319160"/>
                <a:ext cx="1908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26" name="Freihand 25">
                <a:extLst>
                  <a:ext uri="{FF2B5EF4-FFF2-40B4-BE49-F238E27FC236}">
                    <a16:creationId xmlns:a16="http://schemas.microsoft.com/office/drawing/2014/main" id="{41A6319B-D58B-4D42-976D-783CE03814EA}"/>
                  </a:ext>
                </a:extLst>
              </p14:cNvPr>
              <p14:cNvContentPartPr/>
              <p14:nvPr/>
            </p14:nvContentPartPr>
            <p14:xfrm>
              <a:off x="2858693" y="3625800"/>
              <a:ext cx="134280" cy="83880"/>
            </p14:xfrm>
          </p:contentPart>
        </mc:Choice>
        <mc:Fallback>
          <p:pic>
            <p:nvPicPr>
              <p:cNvPr id="26" name="Freihand 25">
                <a:extLst>
                  <a:ext uri="{FF2B5EF4-FFF2-40B4-BE49-F238E27FC236}">
                    <a16:creationId xmlns:a16="http://schemas.microsoft.com/office/drawing/2014/main" id="{41A6319B-D58B-4D42-976D-783CE03814EA}"/>
                  </a:ext>
                </a:extLst>
              </p:cNvPr>
              <p:cNvPicPr/>
              <p:nvPr/>
            </p:nvPicPr>
            <p:blipFill>
              <a:blip r:embed="rId187"/>
              <a:stretch>
                <a:fillRect/>
              </a:stretch>
            </p:blipFill>
            <p:spPr>
              <a:xfrm>
                <a:off x="2854373" y="3621480"/>
                <a:ext cx="14292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27" name="Freihand 26">
                <a:extLst>
                  <a:ext uri="{FF2B5EF4-FFF2-40B4-BE49-F238E27FC236}">
                    <a16:creationId xmlns:a16="http://schemas.microsoft.com/office/drawing/2014/main" id="{E014CDDE-A28B-4BC1-947B-55934A8C4886}"/>
                  </a:ext>
                </a:extLst>
              </p14:cNvPr>
              <p14:cNvContentPartPr/>
              <p14:nvPr/>
            </p14:nvContentPartPr>
            <p14:xfrm>
              <a:off x="2850053" y="3674400"/>
              <a:ext cx="197280" cy="97920"/>
            </p14:xfrm>
          </p:contentPart>
        </mc:Choice>
        <mc:Fallback>
          <p:pic>
            <p:nvPicPr>
              <p:cNvPr id="27" name="Freihand 26">
                <a:extLst>
                  <a:ext uri="{FF2B5EF4-FFF2-40B4-BE49-F238E27FC236}">
                    <a16:creationId xmlns:a16="http://schemas.microsoft.com/office/drawing/2014/main" id="{E014CDDE-A28B-4BC1-947B-55934A8C4886}"/>
                  </a:ext>
                </a:extLst>
              </p:cNvPr>
              <p:cNvPicPr/>
              <p:nvPr/>
            </p:nvPicPr>
            <p:blipFill>
              <a:blip r:embed="rId189"/>
              <a:stretch>
                <a:fillRect/>
              </a:stretch>
            </p:blipFill>
            <p:spPr>
              <a:xfrm>
                <a:off x="2845733" y="3670080"/>
                <a:ext cx="20592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28" name="Freihand 27">
                <a:extLst>
                  <a:ext uri="{FF2B5EF4-FFF2-40B4-BE49-F238E27FC236}">
                    <a16:creationId xmlns:a16="http://schemas.microsoft.com/office/drawing/2014/main" id="{C477B80A-8DD8-4992-9C0A-5D894BD083A7}"/>
                  </a:ext>
                </a:extLst>
              </p14:cNvPr>
              <p14:cNvContentPartPr/>
              <p14:nvPr/>
            </p14:nvContentPartPr>
            <p14:xfrm>
              <a:off x="2962373" y="3765480"/>
              <a:ext cx="74160" cy="164880"/>
            </p14:xfrm>
          </p:contentPart>
        </mc:Choice>
        <mc:Fallback>
          <p:pic>
            <p:nvPicPr>
              <p:cNvPr id="28" name="Freihand 27">
                <a:extLst>
                  <a:ext uri="{FF2B5EF4-FFF2-40B4-BE49-F238E27FC236}">
                    <a16:creationId xmlns:a16="http://schemas.microsoft.com/office/drawing/2014/main" id="{C477B80A-8DD8-4992-9C0A-5D894BD083A7}"/>
                  </a:ext>
                </a:extLst>
              </p:cNvPr>
              <p:cNvPicPr/>
              <p:nvPr/>
            </p:nvPicPr>
            <p:blipFill>
              <a:blip r:embed="rId191"/>
              <a:stretch>
                <a:fillRect/>
              </a:stretch>
            </p:blipFill>
            <p:spPr>
              <a:xfrm>
                <a:off x="2958053" y="3761160"/>
                <a:ext cx="8280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29" name="Freihand 28">
                <a:extLst>
                  <a:ext uri="{FF2B5EF4-FFF2-40B4-BE49-F238E27FC236}">
                    <a16:creationId xmlns:a16="http://schemas.microsoft.com/office/drawing/2014/main" id="{9F0EDAF2-0787-4066-A496-C58D1DFCEC93}"/>
                  </a:ext>
                </a:extLst>
              </p14:cNvPr>
              <p14:cNvContentPartPr/>
              <p14:nvPr/>
            </p14:nvContentPartPr>
            <p14:xfrm>
              <a:off x="2975693" y="3606000"/>
              <a:ext cx="127440" cy="292320"/>
            </p14:xfrm>
          </p:contentPart>
        </mc:Choice>
        <mc:Fallback>
          <p:pic>
            <p:nvPicPr>
              <p:cNvPr id="29" name="Freihand 28">
                <a:extLst>
                  <a:ext uri="{FF2B5EF4-FFF2-40B4-BE49-F238E27FC236}">
                    <a16:creationId xmlns:a16="http://schemas.microsoft.com/office/drawing/2014/main" id="{9F0EDAF2-0787-4066-A496-C58D1DFCEC93}"/>
                  </a:ext>
                </a:extLst>
              </p:cNvPr>
              <p:cNvPicPr/>
              <p:nvPr/>
            </p:nvPicPr>
            <p:blipFill>
              <a:blip r:embed="rId193"/>
              <a:stretch>
                <a:fillRect/>
              </a:stretch>
            </p:blipFill>
            <p:spPr>
              <a:xfrm>
                <a:off x="2971373" y="3601680"/>
                <a:ext cx="136080" cy="30096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30" name="Freihand 29">
                <a:extLst>
                  <a:ext uri="{FF2B5EF4-FFF2-40B4-BE49-F238E27FC236}">
                    <a16:creationId xmlns:a16="http://schemas.microsoft.com/office/drawing/2014/main" id="{C6D647B6-440E-4712-A731-A0921892F3B6}"/>
                  </a:ext>
                </a:extLst>
              </p14:cNvPr>
              <p14:cNvContentPartPr/>
              <p14:nvPr/>
            </p14:nvContentPartPr>
            <p14:xfrm>
              <a:off x="2737013" y="3696000"/>
              <a:ext cx="239040" cy="169200"/>
            </p14:xfrm>
          </p:contentPart>
        </mc:Choice>
        <mc:Fallback>
          <p:pic>
            <p:nvPicPr>
              <p:cNvPr id="30" name="Freihand 29">
                <a:extLst>
                  <a:ext uri="{FF2B5EF4-FFF2-40B4-BE49-F238E27FC236}">
                    <a16:creationId xmlns:a16="http://schemas.microsoft.com/office/drawing/2014/main" id="{C6D647B6-440E-4712-A731-A0921892F3B6}"/>
                  </a:ext>
                </a:extLst>
              </p:cNvPr>
              <p:cNvPicPr/>
              <p:nvPr/>
            </p:nvPicPr>
            <p:blipFill>
              <a:blip r:embed="rId195"/>
              <a:stretch>
                <a:fillRect/>
              </a:stretch>
            </p:blipFill>
            <p:spPr>
              <a:xfrm>
                <a:off x="2732693" y="3691680"/>
                <a:ext cx="24768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31" name="Freihand 30">
                <a:extLst>
                  <a:ext uri="{FF2B5EF4-FFF2-40B4-BE49-F238E27FC236}">
                    <a16:creationId xmlns:a16="http://schemas.microsoft.com/office/drawing/2014/main" id="{283B5A4A-D9D4-4B57-BADA-21ECBB8914A6}"/>
                  </a:ext>
                </a:extLst>
              </p14:cNvPr>
              <p14:cNvContentPartPr/>
              <p14:nvPr/>
            </p14:nvContentPartPr>
            <p14:xfrm>
              <a:off x="3136613" y="3567120"/>
              <a:ext cx="132120" cy="130320"/>
            </p14:xfrm>
          </p:contentPart>
        </mc:Choice>
        <mc:Fallback>
          <p:pic>
            <p:nvPicPr>
              <p:cNvPr id="31" name="Freihand 30">
                <a:extLst>
                  <a:ext uri="{FF2B5EF4-FFF2-40B4-BE49-F238E27FC236}">
                    <a16:creationId xmlns:a16="http://schemas.microsoft.com/office/drawing/2014/main" id="{283B5A4A-D9D4-4B57-BADA-21ECBB8914A6}"/>
                  </a:ext>
                </a:extLst>
              </p:cNvPr>
              <p:cNvPicPr/>
              <p:nvPr/>
            </p:nvPicPr>
            <p:blipFill>
              <a:blip r:embed="rId197"/>
              <a:stretch>
                <a:fillRect/>
              </a:stretch>
            </p:blipFill>
            <p:spPr>
              <a:xfrm>
                <a:off x="3132293" y="3562800"/>
                <a:ext cx="14076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33" name="Freihand 32">
                <a:extLst>
                  <a:ext uri="{FF2B5EF4-FFF2-40B4-BE49-F238E27FC236}">
                    <a16:creationId xmlns:a16="http://schemas.microsoft.com/office/drawing/2014/main" id="{8D631976-9494-4945-879E-DF99326D67D8}"/>
                  </a:ext>
                </a:extLst>
              </p14:cNvPr>
              <p14:cNvContentPartPr/>
              <p14:nvPr/>
            </p14:nvContentPartPr>
            <p14:xfrm>
              <a:off x="4010693" y="4607520"/>
              <a:ext cx="92880" cy="157680"/>
            </p14:xfrm>
          </p:contentPart>
        </mc:Choice>
        <mc:Fallback>
          <p:pic>
            <p:nvPicPr>
              <p:cNvPr id="33" name="Freihand 32">
                <a:extLst>
                  <a:ext uri="{FF2B5EF4-FFF2-40B4-BE49-F238E27FC236}">
                    <a16:creationId xmlns:a16="http://schemas.microsoft.com/office/drawing/2014/main" id="{8D631976-9494-4945-879E-DF99326D67D8}"/>
                  </a:ext>
                </a:extLst>
              </p:cNvPr>
              <p:cNvPicPr/>
              <p:nvPr/>
            </p:nvPicPr>
            <p:blipFill>
              <a:blip r:embed="rId199"/>
              <a:stretch>
                <a:fillRect/>
              </a:stretch>
            </p:blipFill>
            <p:spPr>
              <a:xfrm>
                <a:off x="4006373" y="4603200"/>
                <a:ext cx="10152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34" name="Freihand 33">
                <a:extLst>
                  <a:ext uri="{FF2B5EF4-FFF2-40B4-BE49-F238E27FC236}">
                    <a16:creationId xmlns:a16="http://schemas.microsoft.com/office/drawing/2014/main" id="{31D00E07-9872-4A3D-9EFD-19D4D6BDAA8B}"/>
                  </a:ext>
                </a:extLst>
              </p14:cNvPr>
              <p14:cNvContentPartPr/>
              <p14:nvPr/>
            </p14:nvContentPartPr>
            <p14:xfrm>
              <a:off x="4081973" y="4566840"/>
              <a:ext cx="135720" cy="120600"/>
            </p14:xfrm>
          </p:contentPart>
        </mc:Choice>
        <mc:Fallback>
          <p:pic>
            <p:nvPicPr>
              <p:cNvPr id="34" name="Freihand 33">
                <a:extLst>
                  <a:ext uri="{FF2B5EF4-FFF2-40B4-BE49-F238E27FC236}">
                    <a16:creationId xmlns:a16="http://schemas.microsoft.com/office/drawing/2014/main" id="{31D00E07-9872-4A3D-9EFD-19D4D6BDAA8B}"/>
                  </a:ext>
                </a:extLst>
              </p:cNvPr>
              <p:cNvPicPr/>
              <p:nvPr/>
            </p:nvPicPr>
            <p:blipFill>
              <a:blip r:embed="rId201"/>
              <a:stretch>
                <a:fillRect/>
              </a:stretch>
            </p:blipFill>
            <p:spPr>
              <a:xfrm>
                <a:off x="4077653" y="4562520"/>
                <a:ext cx="14436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42" name="Freihand 141">
                <a:extLst>
                  <a:ext uri="{FF2B5EF4-FFF2-40B4-BE49-F238E27FC236}">
                    <a16:creationId xmlns:a16="http://schemas.microsoft.com/office/drawing/2014/main" id="{8F39E2F3-25C5-4CC6-8794-26CD8901F5CA}"/>
                  </a:ext>
                </a:extLst>
              </p14:cNvPr>
              <p14:cNvContentPartPr/>
              <p14:nvPr/>
            </p14:nvContentPartPr>
            <p14:xfrm>
              <a:off x="2901173" y="3765480"/>
              <a:ext cx="117360" cy="185040"/>
            </p14:xfrm>
          </p:contentPart>
        </mc:Choice>
        <mc:Fallback>
          <p:pic>
            <p:nvPicPr>
              <p:cNvPr id="142" name="Freihand 141">
                <a:extLst>
                  <a:ext uri="{FF2B5EF4-FFF2-40B4-BE49-F238E27FC236}">
                    <a16:creationId xmlns:a16="http://schemas.microsoft.com/office/drawing/2014/main" id="{8F39E2F3-25C5-4CC6-8794-26CD8901F5CA}"/>
                  </a:ext>
                </a:extLst>
              </p:cNvPr>
              <p:cNvPicPr/>
              <p:nvPr/>
            </p:nvPicPr>
            <p:blipFill>
              <a:blip r:embed="rId203"/>
              <a:stretch>
                <a:fillRect/>
              </a:stretch>
            </p:blipFill>
            <p:spPr>
              <a:xfrm>
                <a:off x="2896853" y="3761160"/>
                <a:ext cx="12600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46" name="Freihand 145">
                <a:extLst>
                  <a:ext uri="{FF2B5EF4-FFF2-40B4-BE49-F238E27FC236}">
                    <a16:creationId xmlns:a16="http://schemas.microsoft.com/office/drawing/2014/main" id="{3F1D1058-33DA-4725-B9A2-C04A8B723D56}"/>
                  </a:ext>
                </a:extLst>
              </p14:cNvPr>
              <p14:cNvContentPartPr/>
              <p14:nvPr/>
            </p14:nvContentPartPr>
            <p14:xfrm>
              <a:off x="2825573" y="3390360"/>
              <a:ext cx="32400" cy="174960"/>
            </p14:xfrm>
          </p:contentPart>
        </mc:Choice>
        <mc:Fallback>
          <p:pic>
            <p:nvPicPr>
              <p:cNvPr id="146" name="Freihand 145">
                <a:extLst>
                  <a:ext uri="{FF2B5EF4-FFF2-40B4-BE49-F238E27FC236}">
                    <a16:creationId xmlns:a16="http://schemas.microsoft.com/office/drawing/2014/main" id="{3F1D1058-33DA-4725-B9A2-C04A8B723D56}"/>
                  </a:ext>
                </a:extLst>
              </p:cNvPr>
              <p:cNvPicPr/>
              <p:nvPr/>
            </p:nvPicPr>
            <p:blipFill>
              <a:blip r:embed="rId205"/>
              <a:stretch>
                <a:fillRect/>
              </a:stretch>
            </p:blipFill>
            <p:spPr>
              <a:xfrm>
                <a:off x="2821253" y="3386040"/>
                <a:ext cx="4104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09" name="Freihand 108">
                <a:extLst>
                  <a:ext uri="{FF2B5EF4-FFF2-40B4-BE49-F238E27FC236}">
                    <a16:creationId xmlns:a16="http://schemas.microsoft.com/office/drawing/2014/main" id="{7704F909-5B8D-40EC-8D62-87A9A017B9B4}"/>
                  </a:ext>
                </a:extLst>
              </p14:cNvPr>
              <p14:cNvContentPartPr/>
              <p14:nvPr/>
            </p14:nvContentPartPr>
            <p14:xfrm>
              <a:off x="950333" y="612960"/>
              <a:ext cx="226440" cy="43920"/>
            </p14:xfrm>
          </p:contentPart>
        </mc:Choice>
        <mc:Fallback>
          <p:pic>
            <p:nvPicPr>
              <p:cNvPr id="109" name="Freihand 108">
                <a:extLst>
                  <a:ext uri="{FF2B5EF4-FFF2-40B4-BE49-F238E27FC236}">
                    <a16:creationId xmlns:a16="http://schemas.microsoft.com/office/drawing/2014/main" id="{7704F909-5B8D-40EC-8D62-87A9A017B9B4}"/>
                  </a:ext>
                </a:extLst>
              </p:cNvPr>
              <p:cNvPicPr/>
              <p:nvPr/>
            </p:nvPicPr>
            <p:blipFill>
              <a:blip r:embed="rId207"/>
              <a:stretch>
                <a:fillRect/>
              </a:stretch>
            </p:blipFill>
            <p:spPr>
              <a:xfrm>
                <a:off x="946013" y="608640"/>
                <a:ext cx="235080" cy="5256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10" name="Freihand 109">
                <a:extLst>
                  <a:ext uri="{FF2B5EF4-FFF2-40B4-BE49-F238E27FC236}">
                    <a16:creationId xmlns:a16="http://schemas.microsoft.com/office/drawing/2014/main" id="{B304595F-33A6-4AB4-B018-07DD0618EFD1}"/>
                  </a:ext>
                </a:extLst>
              </p14:cNvPr>
              <p14:cNvContentPartPr/>
              <p14:nvPr/>
            </p14:nvContentPartPr>
            <p14:xfrm>
              <a:off x="1185773" y="533040"/>
              <a:ext cx="80280" cy="173160"/>
            </p14:xfrm>
          </p:contentPart>
        </mc:Choice>
        <mc:Fallback>
          <p:pic>
            <p:nvPicPr>
              <p:cNvPr id="110" name="Freihand 109">
                <a:extLst>
                  <a:ext uri="{FF2B5EF4-FFF2-40B4-BE49-F238E27FC236}">
                    <a16:creationId xmlns:a16="http://schemas.microsoft.com/office/drawing/2014/main" id="{B304595F-33A6-4AB4-B018-07DD0618EFD1}"/>
                  </a:ext>
                </a:extLst>
              </p:cNvPr>
              <p:cNvPicPr/>
              <p:nvPr/>
            </p:nvPicPr>
            <p:blipFill>
              <a:blip r:embed="rId209"/>
              <a:stretch>
                <a:fillRect/>
              </a:stretch>
            </p:blipFill>
            <p:spPr>
              <a:xfrm>
                <a:off x="1181453" y="528720"/>
                <a:ext cx="8892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11" name="Freihand 110">
                <a:extLst>
                  <a:ext uri="{FF2B5EF4-FFF2-40B4-BE49-F238E27FC236}">
                    <a16:creationId xmlns:a16="http://schemas.microsoft.com/office/drawing/2014/main" id="{1320F869-53D4-48E6-AACA-64C084063B60}"/>
                  </a:ext>
                </a:extLst>
              </p14:cNvPr>
              <p14:cNvContentPartPr/>
              <p14:nvPr/>
            </p14:nvContentPartPr>
            <p14:xfrm>
              <a:off x="1465853" y="450600"/>
              <a:ext cx="289440" cy="274680"/>
            </p14:xfrm>
          </p:contentPart>
        </mc:Choice>
        <mc:Fallback>
          <p:pic>
            <p:nvPicPr>
              <p:cNvPr id="111" name="Freihand 110">
                <a:extLst>
                  <a:ext uri="{FF2B5EF4-FFF2-40B4-BE49-F238E27FC236}">
                    <a16:creationId xmlns:a16="http://schemas.microsoft.com/office/drawing/2014/main" id="{1320F869-53D4-48E6-AACA-64C084063B60}"/>
                  </a:ext>
                </a:extLst>
              </p:cNvPr>
              <p:cNvPicPr/>
              <p:nvPr/>
            </p:nvPicPr>
            <p:blipFill>
              <a:blip r:embed="rId211"/>
              <a:stretch>
                <a:fillRect/>
              </a:stretch>
            </p:blipFill>
            <p:spPr>
              <a:xfrm>
                <a:off x="1461533" y="446280"/>
                <a:ext cx="298080" cy="28332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112" name="Freihand 111">
                <a:extLst>
                  <a:ext uri="{FF2B5EF4-FFF2-40B4-BE49-F238E27FC236}">
                    <a16:creationId xmlns:a16="http://schemas.microsoft.com/office/drawing/2014/main" id="{800037DF-06EC-429D-9BAA-1FFB1B39A30B}"/>
                  </a:ext>
                </a:extLst>
              </p14:cNvPr>
              <p14:cNvContentPartPr/>
              <p14:nvPr/>
            </p14:nvContentPartPr>
            <p14:xfrm>
              <a:off x="1813613" y="548520"/>
              <a:ext cx="18720" cy="26280"/>
            </p14:xfrm>
          </p:contentPart>
        </mc:Choice>
        <mc:Fallback>
          <p:pic>
            <p:nvPicPr>
              <p:cNvPr id="112" name="Freihand 111">
                <a:extLst>
                  <a:ext uri="{FF2B5EF4-FFF2-40B4-BE49-F238E27FC236}">
                    <a16:creationId xmlns:a16="http://schemas.microsoft.com/office/drawing/2014/main" id="{800037DF-06EC-429D-9BAA-1FFB1B39A30B}"/>
                  </a:ext>
                </a:extLst>
              </p:cNvPr>
              <p:cNvPicPr/>
              <p:nvPr/>
            </p:nvPicPr>
            <p:blipFill>
              <a:blip r:embed="rId213"/>
              <a:stretch>
                <a:fillRect/>
              </a:stretch>
            </p:blipFill>
            <p:spPr>
              <a:xfrm>
                <a:off x="1809293" y="544200"/>
                <a:ext cx="2736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113" name="Freihand 112">
                <a:extLst>
                  <a:ext uri="{FF2B5EF4-FFF2-40B4-BE49-F238E27FC236}">
                    <a16:creationId xmlns:a16="http://schemas.microsoft.com/office/drawing/2014/main" id="{CD333B58-B7DB-423B-9557-91AD7785CFE4}"/>
                  </a:ext>
                </a:extLst>
              </p14:cNvPr>
              <p14:cNvContentPartPr/>
              <p14:nvPr/>
            </p14:nvContentPartPr>
            <p14:xfrm>
              <a:off x="2227613" y="483720"/>
              <a:ext cx="15480" cy="329760"/>
            </p14:xfrm>
          </p:contentPart>
        </mc:Choice>
        <mc:Fallback>
          <p:pic>
            <p:nvPicPr>
              <p:cNvPr id="113" name="Freihand 112">
                <a:extLst>
                  <a:ext uri="{FF2B5EF4-FFF2-40B4-BE49-F238E27FC236}">
                    <a16:creationId xmlns:a16="http://schemas.microsoft.com/office/drawing/2014/main" id="{CD333B58-B7DB-423B-9557-91AD7785CFE4}"/>
                  </a:ext>
                </a:extLst>
              </p:cNvPr>
              <p:cNvPicPr/>
              <p:nvPr/>
            </p:nvPicPr>
            <p:blipFill>
              <a:blip r:embed="rId215"/>
              <a:stretch>
                <a:fillRect/>
              </a:stretch>
            </p:blipFill>
            <p:spPr>
              <a:xfrm>
                <a:off x="2223293" y="479400"/>
                <a:ext cx="24120" cy="33840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14" name="Freihand 113">
                <a:extLst>
                  <a:ext uri="{FF2B5EF4-FFF2-40B4-BE49-F238E27FC236}">
                    <a16:creationId xmlns:a16="http://schemas.microsoft.com/office/drawing/2014/main" id="{1C3CAC22-D1D5-4CE9-97C9-2A4CA5400C3E}"/>
                  </a:ext>
                </a:extLst>
              </p14:cNvPr>
              <p14:cNvContentPartPr/>
              <p14:nvPr/>
            </p14:nvContentPartPr>
            <p14:xfrm>
              <a:off x="2097653" y="819240"/>
              <a:ext cx="611280" cy="45360"/>
            </p14:xfrm>
          </p:contentPart>
        </mc:Choice>
        <mc:Fallback>
          <p:pic>
            <p:nvPicPr>
              <p:cNvPr id="114" name="Freihand 113">
                <a:extLst>
                  <a:ext uri="{FF2B5EF4-FFF2-40B4-BE49-F238E27FC236}">
                    <a16:creationId xmlns:a16="http://schemas.microsoft.com/office/drawing/2014/main" id="{1C3CAC22-D1D5-4CE9-97C9-2A4CA5400C3E}"/>
                  </a:ext>
                </a:extLst>
              </p:cNvPr>
              <p:cNvPicPr/>
              <p:nvPr/>
            </p:nvPicPr>
            <p:blipFill>
              <a:blip r:embed="rId217"/>
              <a:stretch>
                <a:fillRect/>
              </a:stretch>
            </p:blipFill>
            <p:spPr>
              <a:xfrm>
                <a:off x="2093333" y="814920"/>
                <a:ext cx="61992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115" name="Freihand 114">
                <a:extLst>
                  <a:ext uri="{FF2B5EF4-FFF2-40B4-BE49-F238E27FC236}">
                    <a16:creationId xmlns:a16="http://schemas.microsoft.com/office/drawing/2014/main" id="{6BD6EA84-8AC8-477B-9372-5DDAF062D236}"/>
                  </a:ext>
                </a:extLst>
              </p14:cNvPr>
              <p14:cNvContentPartPr/>
              <p14:nvPr/>
            </p14:nvContentPartPr>
            <p14:xfrm>
              <a:off x="2659253" y="776400"/>
              <a:ext cx="141480" cy="122040"/>
            </p14:xfrm>
          </p:contentPart>
        </mc:Choice>
        <mc:Fallback>
          <p:pic>
            <p:nvPicPr>
              <p:cNvPr id="115" name="Freihand 114">
                <a:extLst>
                  <a:ext uri="{FF2B5EF4-FFF2-40B4-BE49-F238E27FC236}">
                    <a16:creationId xmlns:a16="http://schemas.microsoft.com/office/drawing/2014/main" id="{6BD6EA84-8AC8-477B-9372-5DDAF062D236}"/>
                  </a:ext>
                </a:extLst>
              </p:cNvPr>
              <p:cNvPicPr/>
              <p:nvPr/>
            </p:nvPicPr>
            <p:blipFill>
              <a:blip r:embed="rId219"/>
              <a:stretch>
                <a:fillRect/>
              </a:stretch>
            </p:blipFill>
            <p:spPr>
              <a:xfrm>
                <a:off x="2654933" y="772080"/>
                <a:ext cx="15012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116" name="Freihand 115">
                <a:extLst>
                  <a:ext uri="{FF2B5EF4-FFF2-40B4-BE49-F238E27FC236}">
                    <a16:creationId xmlns:a16="http://schemas.microsoft.com/office/drawing/2014/main" id="{14C3C552-58EF-4050-81BD-70A5E491DB21}"/>
                  </a:ext>
                </a:extLst>
              </p14:cNvPr>
              <p14:cNvContentPartPr/>
              <p14:nvPr/>
            </p14:nvContentPartPr>
            <p14:xfrm>
              <a:off x="2121413" y="405960"/>
              <a:ext cx="177480" cy="99360"/>
            </p14:xfrm>
          </p:contentPart>
        </mc:Choice>
        <mc:Fallback>
          <p:pic>
            <p:nvPicPr>
              <p:cNvPr id="116" name="Freihand 115">
                <a:extLst>
                  <a:ext uri="{FF2B5EF4-FFF2-40B4-BE49-F238E27FC236}">
                    <a16:creationId xmlns:a16="http://schemas.microsoft.com/office/drawing/2014/main" id="{14C3C552-58EF-4050-81BD-70A5E491DB21}"/>
                  </a:ext>
                </a:extLst>
              </p:cNvPr>
              <p:cNvPicPr/>
              <p:nvPr/>
            </p:nvPicPr>
            <p:blipFill>
              <a:blip r:embed="rId221"/>
              <a:stretch>
                <a:fillRect/>
              </a:stretch>
            </p:blipFill>
            <p:spPr>
              <a:xfrm>
                <a:off x="2117093" y="401640"/>
                <a:ext cx="18612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17" name="Freihand 116">
                <a:extLst>
                  <a:ext uri="{FF2B5EF4-FFF2-40B4-BE49-F238E27FC236}">
                    <a16:creationId xmlns:a16="http://schemas.microsoft.com/office/drawing/2014/main" id="{57DCBD36-B7A4-46CC-B5D0-C3F090EB21B0}"/>
                  </a:ext>
                </a:extLst>
              </p14:cNvPr>
              <p14:cNvContentPartPr/>
              <p14:nvPr/>
            </p14:nvContentPartPr>
            <p14:xfrm>
              <a:off x="1962653" y="401640"/>
              <a:ext cx="77040" cy="163800"/>
            </p14:xfrm>
          </p:contentPart>
        </mc:Choice>
        <mc:Fallback>
          <p:pic>
            <p:nvPicPr>
              <p:cNvPr id="117" name="Freihand 116">
                <a:extLst>
                  <a:ext uri="{FF2B5EF4-FFF2-40B4-BE49-F238E27FC236}">
                    <a16:creationId xmlns:a16="http://schemas.microsoft.com/office/drawing/2014/main" id="{57DCBD36-B7A4-46CC-B5D0-C3F090EB21B0}"/>
                  </a:ext>
                </a:extLst>
              </p:cNvPr>
              <p:cNvPicPr/>
              <p:nvPr/>
            </p:nvPicPr>
            <p:blipFill>
              <a:blip r:embed="rId223"/>
              <a:stretch>
                <a:fillRect/>
              </a:stretch>
            </p:blipFill>
            <p:spPr>
              <a:xfrm>
                <a:off x="1958333" y="397320"/>
                <a:ext cx="8568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118" name="Freihand 117">
                <a:extLst>
                  <a:ext uri="{FF2B5EF4-FFF2-40B4-BE49-F238E27FC236}">
                    <a16:creationId xmlns:a16="http://schemas.microsoft.com/office/drawing/2014/main" id="{59A0F52F-77F5-42DE-A189-FBC198D1CDCB}"/>
                  </a:ext>
                </a:extLst>
              </p14:cNvPr>
              <p14:cNvContentPartPr/>
              <p14:nvPr/>
            </p14:nvContentPartPr>
            <p14:xfrm>
              <a:off x="2037893" y="387960"/>
              <a:ext cx="37800" cy="107280"/>
            </p14:xfrm>
          </p:contentPart>
        </mc:Choice>
        <mc:Fallback>
          <p:pic>
            <p:nvPicPr>
              <p:cNvPr id="118" name="Freihand 117">
                <a:extLst>
                  <a:ext uri="{FF2B5EF4-FFF2-40B4-BE49-F238E27FC236}">
                    <a16:creationId xmlns:a16="http://schemas.microsoft.com/office/drawing/2014/main" id="{59A0F52F-77F5-42DE-A189-FBC198D1CDCB}"/>
                  </a:ext>
                </a:extLst>
              </p:cNvPr>
              <p:cNvPicPr/>
              <p:nvPr/>
            </p:nvPicPr>
            <p:blipFill>
              <a:blip r:embed="rId225"/>
              <a:stretch>
                <a:fillRect/>
              </a:stretch>
            </p:blipFill>
            <p:spPr>
              <a:xfrm>
                <a:off x="2033573" y="383640"/>
                <a:ext cx="4644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19" name="Freihand 118">
                <a:extLst>
                  <a:ext uri="{FF2B5EF4-FFF2-40B4-BE49-F238E27FC236}">
                    <a16:creationId xmlns:a16="http://schemas.microsoft.com/office/drawing/2014/main" id="{FE3050CE-F1E9-4764-95FC-EC71D63689EC}"/>
                  </a:ext>
                </a:extLst>
              </p14:cNvPr>
              <p14:cNvContentPartPr/>
              <p14:nvPr/>
            </p14:nvContentPartPr>
            <p14:xfrm>
              <a:off x="2053013" y="428280"/>
              <a:ext cx="136440" cy="83160"/>
            </p14:xfrm>
          </p:contentPart>
        </mc:Choice>
        <mc:Fallback>
          <p:pic>
            <p:nvPicPr>
              <p:cNvPr id="119" name="Freihand 118">
                <a:extLst>
                  <a:ext uri="{FF2B5EF4-FFF2-40B4-BE49-F238E27FC236}">
                    <a16:creationId xmlns:a16="http://schemas.microsoft.com/office/drawing/2014/main" id="{FE3050CE-F1E9-4764-95FC-EC71D63689EC}"/>
                  </a:ext>
                </a:extLst>
              </p:cNvPr>
              <p:cNvPicPr/>
              <p:nvPr/>
            </p:nvPicPr>
            <p:blipFill>
              <a:blip r:embed="rId227"/>
              <a:stretch>
                <a:fillRect/>
              </a:stretch>
            </p:blipFill>
            <p:spPr>
              <a:xfrm>
                <a:off x="2048693" y="423960"/>
                <a:ext cx="14508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20" name="Freihand 119">
                <a:extLst>
                  <a:ext uri="{FF2B5EF4-FFF2-40B4-BE49-F238E27FC236}">
                    <a16:creationId xmlns:a16="http://schemas.microsoft.com/office/drawing/2014/main" id="{01B72D06-A737-4B37-90CA-332B4A2CA376}"/>
                  </a:ext>
                </a:extLst>
              </p14:cNvPr>
              <p14:cNvContentPartPr/>
              <p14:nvPr/>
            </p14:nvContentPartPr>
            <p14:xfrm>
              <a:off x="2118893" y="407400"/>
              <a:ext cx="44640" cy="145800"/>
            </p14:xfrm>
          </p:contentPart>
        </mc:Choice>
        <mc:Fallback>
          <p:pic>
            <p:nvPicPr>
              <p:cNvPr id="120" name="Freihand 119">
                <a:extLst>
                  <a:ext uri="{FF2B5EF4-FFF2-40B4-BE49-F238E27FC236}">
                    <a16:creationId xmlns:a16="http://schemas.microsoft.com/office/drawing/2014/main" id="{01B72D06-A737-4B37-90CA-332B4A2CA376}"/>
                  </a:ext>
                </a:extLst>
              </p:cNvPr>
              <p:cNvPicPr/>
              <p:nvPr/>
            </p:nvPicPr>
            <p:blipFill>
              <a:blip r:embed="rId229"/>
              <a:stretch>
                <a:fillRect/>
              </a:stretch>
            </p:blipFill>
            <p:spPr>
              <a:xfrm>
                <a:off x="2114573" y="403080"/>
                <a:ext cx="5328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23" name="Freihand 122">
                <a:extLst>
                  <a:ext uri="{FF2B5EF4-FFF2-40B4-BE49-F238E27FC236}">
                    <a16:creationId xmlns:a16="http://schemas.microsoft.com/office/drawing/2014/main" id="{2B1A0E61-2824-4210-A79B-9CB4736CA455}"/>
                  </a:ext>
                </a:extLst>
              </p14:cNvPr>
              <p14:cNvContentPartPr/>
              <p14:nvPr/>
            </p14:nvContentPartPr>
            <p14:xfrm>
              <a:off x="1871933" y="452400"/>
              <a:ext cx="104400" cy="11880"/>
            </p14:xfrm>
          </p:contentPart>
        </mc:Choice>
        <mc:Fallback>
          <p:pic>
            <p:nvPicPr>
              <p:cNvPr id="123" name="Freihand 122">
                <a:extLst>
                  <a:ext uri="{FF2B5EF4-FFF2-40B4-BE49-F238E27FC236}">
                    <a16:creationId xmlns:a16="http://schemas.microsoft.com/office/drawing/2014/main" id="{2B1A0E61-2824-4210-A79B-9CB4736CA455}"/>
                  </a:ext>
                </a:extLst>
              </p:cNvPr>
              <p:cNvPicPr/>
              <p:nvPr/>
            </p:nvPicPr>
            <p:blipFill>
              <a:blip r:embed="rId231"/>
              <a:stretch>
                <a:fillRect/>
              </a:stretch>
            </p:blipFill>
            <p:spPr>
              <a:xfrm>
                <a:off x="1867613" y="448080"/>
                <a:ext cx="11304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24" name="Freihand 123">
                <a:extLst>
                  <a:ext uri="{FF2B5EF4-FFF2-40B4-BE49-F238E27FC236}">
                    <a16:creationId xmlns:a16="http://schemas.microsoft.com/office/drawing/2014/main" id="{BA14B815-526F-495F-9FC9-ABB16D47DF3C}"/>
                  </a:ext>
                </a:extLst>
              </p14:cNvPr>
              <p14:cNvContentPartPr/>
              <p14:nvPr/>
            </p14:nvContentPartPr>
            <p14:xfrm>
              <a:off x="1856453" y="491640"/>
              <a:ext cx="97200" cy="16560"/>
            </p14:xfrm>
          </p:contentPart>
        </mc:Choice>
        <mc:Fallback>
          <p:pic>
            <p:nvPicPr>
              <p:cNvPr id="124" name="Freihand 123">
                <a:extLst>
                  <a:ext uri="{FF2B5EF4-FFF2-40B4-BE49-F238E27FC236}">
                    <a16:creationId xmlns:a16="http://schemas.microsoft.com/office/drawing/2014/main" id="{BA14B815-526F-495F-9FC9-ABB16D47DF3C}"/>
                  </a:ext>
                </a:extLst>
              </p:cNvPr>
              <p:cNvPicPr/>
              <p:nvPr/>
            </p:nvPicPr>
            <p:blipFill>
              <a:blip r:embed="rId233"/>
              <a:stretch>
                <a:fillRect/>
              </a:stretch>
            </p:blipFill>
            <p:spPr>
              <a:xfrm>
                <a:off x="1852133" y="487320"/>
                <a:ext cx="10584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25" name="Freihand 124">
                <a:extLst>
                  <a:ext uri="{FF2B5EF4-FFF2-40B4-BE49-F238E27FC236}">
                    <a16:creationId xmlns:a16="http://schemas.microsoft.com/office/drawing/2014/main" id="{4CFBE0EF-5E44-448B-AFB0-690B1402F722}"/>
                  </a:ext>
                </a:extLst>
              </p14:cNvPr>
              <p14:cNvContentPartPr/>
              <p14:nvPr/>
            </p14:nvContentPartPr>
            <p14:xfrm>
              <a:off x="1741973" y="369960"/>
              <a:ext cx="85680" cy="92880"/>
            </p14:xfrm>
          </p:contentPart>
        </mc:Choice>
        <mc:Fallback>
          <p:pic>
            <p:nvPicPr>
              <p:cNvPr id="125" name="Freihand 124">
                <a:extLst>
                  <a:ext uri="{FF2B5EF4-FFF2-40B4-BE49-F238E27FC236}">
                    <a16:creationId xmlns:a16="http://schemas.microsoft.com/office/drawing/2014/main" id="{4CFBE0EF-5E44-448B-AFB0-690B1402F722}"/>
                  </a:ext>
                </a:extLst>
              </p:cNvPr>
              <p:cNvPicPr/>
              <p:nvPr/>
            </p:nvPicPr>
            <p:blipFill>
              <a:blip r:embed="rId235"/>
              <a:stretch>
                <a:fillRect/>
              </a:stretch>
            </p:blipFill>
            <p:spPr>
              <a:xfrm>
                <a:off x="1737653" y="365640"/>
                <a:ext cx="9432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26" name="Freihand 125">
                <a:extLst>
                  <a:ext uri="{FF2B5EF4-FFF2-40B4-BE49-F238E27FC236}">
                    <a16:creationId xmlns:a16="http://schemas.microsoft.com/office/drawing/2014/main" id="{2536A574-BC2A-430F-ADBE-4950E2A02D6F}"/>
                  </a:ext>
                </a:extLst>
              </p14:cNvPr>
              <p14:cNvContentPartPr/>
              <p14:nvPr/>
            </p14:nvContentPartPr>
            <p14:xfrm>
              <a:off x="1748453" y="471840"/>
              <a:ext cx="91440" cy="5400"/>
            </p14:xfrm>
          </p:contentPart>
        </mc:Choice>
        <mc:Fallback>
          <p:pic>
            <p:nvPicPr>
              <p:cNvPr id="126" name="Freihand 125">
                <a:extLst>
                  <a:ext uri="{FF2B5EF4-FFF2-40B4-BE49-F238E27FC236}">
                    <a16:creationId xmlns:a16="http://schemas.microsoft.com/office/drawing/2014/main" id="{2536A574-BC2A-430F-ADBE-4950E2A02D6F}"/>
                  </a:ext>
                </a:extLst>
              </p:cNvPr>
              <p:cNvPicPr/>
              <p:nvPr/>
            </p:nvPicPr>
            <p:blipFill>
              <a:blip r:embed="rId237"/>
              <a:stretch>
                <a:fillRect/>
              </a:stretch>
            </p:blipFill>
            <p:spPr>
              <a:xfrm>
                <a:off x="1744133" y="467520"/>
                <a:ext cx="10008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27" name="Freihand 126">
                <a:extLst>
                  <a:ext uri="{FF2B5EF4-FFF2-40B4-BE49-F238E27FC236}">
                    <a16:creationId xmlns:a16="http://schemas.microsoft.com/office/drawing/2014/main" id="{1FF61343-5BEB-4F37-BF5D-DC62AA23B42E}"/>
                  </a:ext>
                </a:extLst>
              </p14:cNvPr>
              <p14:cNvContentPartPr/>
              <p14:nvPr/>
            </p14:nvContentPartPr>
            <p14:xfrm>
              <a:off x="1749893" y="499560"/>
              <a:ext cx="148320" cy="83160"/>
            </p14:xfrm>
          </p:contentPart>
        </mc:Choice>
        <mc:Fallback>
          <p:pic>
            <p:nvPicPr>
              <p:cNvPr id="127" name="Freihand 126">
                <a:extLst>
                  <a:ext uri="{FF2B5EF4-FFF2-40B4-BE49-F238E27FC236}">
                    <a16:creationId xmlns:a16="http://schemas.microsoft.com/office/drawing/2014/main" id="{1FF61343-5BEB-4F37-BF5D-DC62AA23B42E}"/>
                  </a:ext>
                </a:extLst>
              </p:cNvPr>
              <p:cNvPicPr/>
              <p:nvPr/>
            </p:nvPicPr>
            <p:blipFill>
              <a:blip r:embed="rId239"/>
              <a:stretch>
                <a:fillRect/>
              </a:stretch>
            </p:blipFill>
            <p:spPr>
              <a:xfrm>
                <a:off x="1745573" y="495240"/>
                <a:ext cx="15696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29" name="Freihand 128">
                <a:extLst>
                  <a:ext uri="{FF2B5EF4-FFF2-40B4-BE49-F238E27FC236}">
                    <a16:creationId xmlns:a16="http://schemas.microsoft.com/office/drawing/2014/main" id="{0D7027F9-9F5F-46D5-A663-1B7DA1498194}"/>
                  </a:ext>
                </a:extLst>
              </p14:cNvPr>
              <p14:cNvContentPartPr/>
              <p14:nvPr/>
            </p14:nvContentPartPr>
            <p14:xfrm>
              <a:off x="2665013" y="900960"/>
              <a:ext cx="101160" cy="126720"/>
            </p14:xfrm>
          </p:contentPart>
        </mc:Choice>
        <mc:Fallback>
          <p:pic>
            <p:nvPicPr>
              <p:cNvPr id="129" name="Freihand 128">
                <a:extLst>
                  <a:ext uri="{FF2B5EF4-FFF2-40B4-BE49-F238E27FC236}">
                    <a16:creationId xmlns:a16="http://schemas.microsoft.com/office/drawing/2014/main" id="{0D7027F9-9F5F-46D5-A663-1B7DA1498194}"/>
                  </a:ext>
                </a:extLst>
              </p:cNvPr>
              <p:cNvPicPr/>
              <p:nvPr/>
            </p:nvPicPr>
            <p:blipFill>
              <a:blip r:embed="rId241"/>
              <a:stretch>
                <a:fillRect/>
              </a:stretch>
            </p:blipFill>
            <p:spPr>
              <a:xfrm>
                <a:off x="2660693" y="896640"/>
                <a:ext cx="10980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30" name="Freihand 129">
                <a:extLst>
                  <a:ext uri="{FF2B5EF4-FFF2-40B4-BE49-F238E27FC236}">
                    <a16:creationId xmlns:a16="http://schemas.microsoft.com/office/drawing/2014/main" id="{D8279061-29ED-4E17-A779-3737139B3234}"/>
                  </a:ext>
                </a:extLst>
              </p14:cNvPr>
              <p14:cNvContentPartPr/>
              <p14:nvPr/>
            </p14:nvContentPartPr>
            <p14:xfrm>
              <a:off x="2665373" y="935880"/>
              <a:ext cx="122040" cy="52920"/>
            </p14:xfrm>
          </p:contentPart>
        </mc:Choice>
        <mc:Fallback>
          <p:pic>
            <p:nvPicPr>
              <p:cNvPr id="130" name="Freihand 129">
                <a:extLst>
                  <a:ext uri="{FF2B5EF4-FFF2-40B4-BE49-F238E27FC236}">
                    <a16:creationId xmlns:a16="http://schemas.microsoft.com/office/drawing/2014/main" id="{D8279061-29ED-4E17-A779-3737139B3234}"/>
                  </a:ext>
                </a:extLst>
              </p:cNvPr>
              <p:cNvPicPr/>
              <p:nvPr/>
            </p:nvPicPr>
            <p:blipFill>
              <a:blip r:embed="rId243"/>
              <a:stretch>
                <a:fillRect/>
              </a:stretch>
            </p:blipFill>
            <p:spPr>
              <a:xfrm>
                <a:off x="2661053" y="931560"/>
                <a:ext cx="13068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47" name="Freihand 146">
                <a:extLst>
                  <a:ext uri="{FF2B5EF4-FFF2-40B4-BE49-F238E27FC236}">
                    <a16:creationId xmlns:a16="http://schemas.microsoft.com/office/drawing/2014/main" id="{637DA09E-4A58-4460-B30E-B7BE160460A0}"/>
                  </a:ext>
                </a:extLst>
              </p14:cNvPr>
              <p14:cNvContentPartPr/>
              <p14:nvPr/>
            </p14:nvContentPartPr>
            <p14:xfrm>
              <a:off x="2866253" y="2700240"/>
              <a:ext cx="60480" cy="570240"/>
            </p14:xfrm>
          </p:contentPart>
        </mc:Choice>
        <mc:Fallback>
          <p:pic>
            <p:nvPicPr>
              <p:cNvPr id="147" name="Freihand 146">
                <a:extLst>
                  <a:ext uri="{FF2B5EF4-FFF2-40B4-BE49-F238E27FC236}">
                    <a16:creationId xmlns:a16="http://schemas.microsoft.com/office/drawing/2014/main" id="{637DA09E-4A58-4460-B30E-B7BE160460A0}"/>
                  </a:ext>
                </a:extLst>
              </p:cNvPr>
              <p:cNvPicPr/>
              <p:nvPr/>
            </p:nvPicPr>
            <p:blipFill>
              <a:blip r:embed="rId245"/>
              <a:stretch>
                <a:fillRect/>
              </a:stretch>
            </p:blipFill>
            <p:spPr>
              <a:xfrm>
                <a:off x="2861933" y="2695920"/>
                <a:ext cx="69120" cy="57888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48" name="Freihand 147">
                <a:extLst>
                  <a:ext uri="{FF2B5EF4-FFF2-40B4-BE49-F238E27FC236}">
                    <a16:creationId xmlns:a16="http://schemas.microsoft.com/office/drawing/2014/main" id="{EA7D0FD3-3080-4EF3-A171-17004EAC2653}"/>
                  </a:ext>
                </a:extLst>
              </p14:cNvPr>
              <p14:cNvContentPartPr/>
              <p14:nvPr/>
            </p14:nvContentPartPr>
            <p14:xfrm>
              <a:off x="2919533" y="2417280"/>
              <a:ext cx="18360" cy="173520"/>
            </p14:xfrm>
          </p:contentPart>
        </mc:Choice>
        <mc:Fallback>
          <p:pic>
            <p:nvPicPr>
              <p:cNvPr id="148" name="Freihand 147">
                <a:extLst>
                  <a:ext uri="{FF2B5EF4-FFF2-40B4-BE49-F238E27FC236}">
                    <a16:creationId xmlns:a16="http://schemas.microsoft.com/office/drawing/2014/main" id="{EA7D0FD3-3080-4EF3-A171-17004EAC2653}"/>
                  </a:ext>
                </a:extLst>
              </p:cNvPr>
              <p:cNvPicPr/>
              <p:nvPr/>
            </p:nvPicPr>
            <p:blipFill>
              <a:blip r:embed="rId247"/>
              <a:stretch>
                <a:fillRect/>
              </a:stretch>
            </p:blipFill>
            <p:spPr>
              <a:xfrm>
                <a:off x="2915213" y="2412960"/>
                <a:ext cx="2700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49" name="Freihand 148">
                <a:extLst>
                  <a:ext uri="{FF2B5EF4-FFF2-40B4-BE49-F238E27FC236}">
                    <a16:creationId xmlns:a16="http://schemas.microsoft.com/office/drawing/2014/main" id="{75EF6BFE-6588-4B2C-970A-B66067BD193D}"/>
                  </a:ext>
                </a:extLst>
              </p14:cNvPr>
              <p14:cNvContentPartPr/>
              <p14:nvPr/>
            </p14:nvContentPartPr>
            <p14:xfrm>
              <a:off x="2977853" y="2079600"/>
              <a:ext cx="66240" cy="286200"/>
            </p14:xfrm>
          </p:contentPart>
        </mc:Choice>
        <mc:Fallback>
          <p:pic>
            <p:nvPicPr>
              <p:cNvPr id="149" name="Freihand 148">
                <a:extLst>
                  <a:ext uri="{FF2B5EF4-FFF2-40B4-BE49-F238E27FC236}">
                    <a16:creationId xmlns:a16="http://schemas.microsoft.com/office/drawing/2014/main" id="{75EF6BFE-6588-4B2C-970A-B66067BD193D}"/>
                  </a:ext>
                </a:extLst>
              </p:cNvPr>
              <p:cNvPicPr/>
              <p:nvPr/>
            </p:nvPicPr>
            <p:blipFill>
              <a:blip r:embed="rId249"/>
              <a:stretch>
                <a:fillRect/>
              </a:stretch>
            </p:blipFill>
            <p:spPr>
              <a:xfrm>
                <a:off x="2973533" y="2075280"/>
                <a:ext cx="74880" cy="29484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150" name="Freihand 149">
                <a:extLst>
                  <a:ext uri="{FF2B5EF4-FFF2-40B4-BE49-F238E27FC236}">
                    <a16:creationId xmlns:a16="http://schemas.microsoft.com/office/drawing/2014/main" id="{6D331108-AFF3-4F6A-A058-0678127D5E2A}"/>
                  </a:ext>
                </a:extLst>
              </p14:cNvPr>
              <p14:cNvContentPartPr/>
              <p14:nvPr/>
            </p14:nvContentPartPr>
            <p14:xfrm>
              <a:off x="3027893" y="2043600"/>
              <a:ext cx="20880" cy="13320"/>
            </p14:xfrm>
          </p:contentPart>
        </mc:Choice>
        <mc:Fallback>
          <p:pic>
            <p:nvPicPr>
              <p:cNvPr id="150" name="Freihand 149">
                <a:extLst>
                  <a:ext uri="{FF2B5EF4-FFF2-40B4-BE49-F238E27FC236}">
                    <a16:creationId xmlns:a16="http://schemas.microsoft.com/office/drawing/2014/main" id="{6D331108-AFF3-4F6A-A058-0678127D5E2A}"/>
                  </a:ext>
                </a:extLst>
              </p:cNvPr>
              <p:cNvPicPr/>
              <p:nvPr/>
            </p:nvPicPr>
            <p:blipFill>
              <a:blip r:embed="rId251"/>
              <a:stretch>
                <a:fillRect/>
              </a:stretch>
            </p:blipFill>
            <p:spPr>
              <a:xfrm>
                <a:off x="3023573" y="2039280"/>
                <a:ext cx="2952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51" name="Freihand 150">
                <a:extLst>
                  <a:ext uri="{FF2B5EF4-FFF2-40B4-BE49-F238E27FC236}">
                    <a16:creationId xmlns:a16="http://schemas.microsoft.com/office/drawing/2014/main" id="{0D3DA57C-4C73-418B-8935-047D689E3379}"/>
                  </a:ext>
                </a:extLst>
              </p14:cNvPr>
              <p14:cNvContentPartPr/>
              <p14:nvPr/>
            </p14:nvContentPartPr>
            <p14:xfrm>
              <a:off x="3257573" y="1897800"/>
              <a:ext cx="1122480" cy="88920"/>
            </p14:xfrm>
          </p:contentPart>
        </mc:Choice>
        <mc:Fallback>
          <p:pic>
            <p:nvPicPr>
              <p:cNvPr id="151" name="Freihand 150">
                <a:extLst>
                  <a:ext uri="{FF2B5EF4-FFF2-40B4-BE49-F238E27FC236}">
                    <a16:creationId xmlns:a16="http://schemas.microsoft.com/office/drawing/2014/main" id="{0D3DA57C-4C73-418B-8935-047D689E3379}"/>
                  </a:ext>
                </a:extLst>
              </p:cNvPr>
              <p:cNvPicPr/>
              <p:nvPr/>
            </p:nvPicPr>
            <p:blipFill>
              <a:blip r:embed="rId253"/>
              <a:stretch>
                <a:fillRect/>
              </a:stretch>
            </p:blipFill>
            <p:spPr>
              <a:xfrm>
                <a:off x="3253253" y="1893480"/>
                <a:ext cx="113112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153" name="Freihand 152">
                <a:extLst>
                  <a:ext uri="{FF2B5EF4-FFF2-40B4-BE49-F238E27FC236}">
                    <a16:creationId xmlns:a16="http://schemas.microsoft.com/office/drawing/2014/main" id="{EE14C7D4-A102-4CA3-8F0F-CD6D24A68F38}"/>
                  </a:ext>
                </a:extLst>
              </p14:cNvPr>
              <p14:cNvContentPartPr/>
              <p14:nvPr/>
            </p14:nvContentPartPr>
            <p14:xfrm>
              <a:off x="2989373" y="1993200"/>
              <a:ext cx="109800" cy="109080"/>
            </p14:xfrm>
          </p:contentPart>
        </mc:Choice>
        <mc:Fallback>
          <p:pic>
            <p:nvPicPr>
              <p:cNvPr id="153" name="Freihand 152">
                <a:extLst>
                  <a:ext uri="{FF2B5EF4-FFF2-40B4-BE49-F238E27FC236}">
                    <a16:creationId xmlns:a16="http://schemas.microsoft.com/office/drawing/2014/main" id="{EE14C7D4-A102-4CA3-8F0F-CD6D24A68F38}"/>
                  </a:ext>
                </a:extLst>
              </p:cNvPr>
              <p:cNvPicPr/>
              <p:nvPr/>
            </p:nvPicPr>
            <p:blipFill>
              <a:blip r:embed="rId255"/>
              <a:stretch>
                <a:fillRect/>
              </a:stretch>
            </p:blipFill>
            <p:spPr>
              <a:xfrm>
                <a:off x="2985053" y="1988880"/>
                <a:ext cx="11844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155" name="Freihand 154">
                <a:extLst>
                  <a:ext uri="{FF2B5EF4-FFF2-40B4-BE49-F238E27FC236}">
                    <a16:creationId xmlns:a16="http://schemas.microsoft.com/office/drawing/2014/main" id="{0ECFB4FD-D337-4614-B712-29B38CB7D5C4}"/>
                  </a:ext>
                </a:extLst>
              </p14:cNvPr>
              <p14:cNvContentPartPr/>
              <p14:nvPr/>
            </p14:nvContentPartPr>
            <p14:xfrm>
              <a:off x="991733" y="720600"/>
              <a:ext cx="2995920" cy="2199240"/>
            </p14:xfrm>
          </p:contentPart>
        </mc:Choice>
        <mc:Fallback>
          <p:pic>
            <p:nvPicPr>
              <p:cNvPr id="155" name="Freihand 154">
                <a:extLst>
                  <a:ext uri="{FF2B5EF4-FFF2-40B4-BE49-F238E27FC236}">
                    <a16:creationId xmlns:a16="http://schemas.microsoft.com/office/drawing/2014/main" id="{0ECFB4FD-D337-4614-B712-29B38CB7D5C4}"/>
                  </a:ext>
                </a:extLst>
              </p:cNvPr>
              <p:cNvPicPr/>
              <p:nvPr/>
            </p:nvPicPr>
            <p:blipFill>
              <a:blip r:embed="rId257"/>
              <a:stretch>
                <a:fillRect/>
              </a:stretch>
            </p:blipFill>
            <p:spPr>
              <a:xfrm>
                <a:off x="987413" y="716280"/>
                <a:ext cx="3004560" cy="220788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157" name="Freihand 156">
                <a:extLst>
                  <a:ext uri="{FF2B5EF4-FFF2-40B4-BE49-F238E27FC236}">
                    <a16:creationId xmlns:a16="http://schemas.microsoft.com/office/drawing/2014/main" id="{349FB455-0A0F-4842-AC1A-A58AAA192AAE}"/>
                  </a:ext>
                </a:extLst>
              </p14:cNvPr>
              <p14:cNvContentPartPr/>
              <p14:nvPr/>
            </p14:nvContentPartPr>
            <p14:xfrm>
              <a:off x="4049213" y="569400"/>
              <a:ext cx="170280" cy="107280"/>
            </p14:xfrm>
          </p:contentPart>
        </mc:Choice>
        <mc:Fallback>
          <p:pic>
            <p:nvPicPr>
              <p:cNvPr id="157" name="Freihand 156">
                <a:extLst>
                  <a:ext uri="{FF2B5EF4-FFF2-40B4-BE49-F238E27FC236}">
                    <a16:creationId xmlns:a16="http://schemas.microsoft.com/office/drawing/2014/main" id="{349FB455-0A0F-4842-AC1A-A58AAA192AAE}"/>
                  </a:ext>
                </a:extLst>
              </p:cNvPr>
              <p:cNvPicPr/>
              <p:nvPr/>
            </p:nvPicPr>
            <p:blipFill>
              <a:blip r:embed="rId259"/>
              <a:stretch>
                <a:fillRect/>
              </a:stretch>
            </p:blipFill>
            <p:spPr>
              <a:xfrm>
                <a:off x="4044893" y="565080"/>
                <a:ext cx="17892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158" name="Freihand 157">
                <a:extLst>
                  <a:ext uri="{FF2B5EF4-FFF2-40B4-BE49-F238E27FC236}">
                    <a16:creationId xmlns:a16="http://schemas.microsoft.com/office/drawing/2014/main" id="{7F692B8D-E9D7-41B2-824C-94D5D5931601}"/>
                  </a:ext>
                </a:extLst>
              </p14:cNvPr>
              <p14:cNvContentPartPr/>
              <p14:nvPr/>
            </p14:nvContentPartPr>
            <p14:xfrm>
              <a:off x="4243613" y="436920"/>
              <a:ext cx="154080" cy="140040"/>
            </p14:xfrm>
          </p:contentPart>
        </mc:Choice>
        <mc:Fallback>
          <p:pic>
            <p:nvPicPr>
              <p:cNvPr id="158" name="Freihand 157">
                <a:extLst>
                  <a:ext uri="{FF2B5EF4-FFF2-40B4-BE49-F238E27FC236}">
                    <a16:creationId xmlns:a16="http://schemas.microsoft.com/office/drawing/2014/main" id="{7F692B8D-E9D7-41B2-824C-94D5D5931601}"/>
                  </a:ext>
                </a:extLst>
              </p:cNvPr>
              <p:cNvPicPr/>
              <p:nvPr/>
            </p:nvPicPr>
            <p:blipFill>
              <a:blip r:embed="rId261"/>
              <a:stretch>
                <a:fillRect/>
              </a:stretch>
            </p:blipFill>
            <p:spPr>
              <a:xfrm>
                <a:off x="4239293" y="432600"/>
                <a:ext cx="16272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160" name="Freihand 159">
                <a:extLst>
                  <a:ext uri="{FF2B5EF4-FFF2-40B4-BE49-F238E27FC236}">
                    <a16:creationId xmlns:a16="http://schemas.microsoft.com/office/drawing/2014/main" id="{2FEF3831-5556-4AFE-A89B-2022A5254819}"/>
                  </a:ext>
                </a:extLst>
              </p14:cNvPr>
              <p14:cNvContentPartPr/>
              <p14:nvPr/>
            </p14:nvContentPartPr>
            <p14:xfrm>
              <a:off x="4462853" y="553200"/>
              <a:ext cx="145080" cy="16560"/>
            </p14:xfrm>
          </p:contentPart>
        </mc:Choice>
        <mc:Fallback>
          <p:pic>
            <p:nvPicPr>
              <p:cNvPr id="160" name="Freihand 159">
                <a:extLst>
                  <a:ext uri="{FF2B5EF4-FFF2-40B4-BE49-F238E27FC236}">
                    <a16:creationId xmlns:a16="http://schemas.microsoft.com/office/drawing/2014/main" id="{2FEF3831-5556-4AFE-A89B-2022A5254819}"/>
                  </a:ext>
                </a:extLst>
              </p:cNvPr>
              <p:cNvPicPr/>
              <p:nvPr/>
            </p:nvPicPr>
            <p:blipFill>
              <a:blip r:embed="rId263"/>
              <a:stretch>
                <a:fillRect/>
              </a:stretch>
            </p:blipFill>
            <p:spPr>
              <a:xfrm>
                <a:off x="4458533" y="548880"/>
                <a:ext cx="15372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161" name="Freihand 160">
                <a:extLst>
                  <a:ext uri="{FF2B5EF4-FFF2-40B4-BE49-F238E27FC236}">
                    <a16:creationId xmlns:a16="http://schemas.microsoft.com/office/drawing/2014/main" id="{04D3984C-DCFC-4C16-A206-C4CFEB7C1EC6}"/>
                  </a:ext>
                </a:extLst>
              </p14:cNvPr>
              <p14:cNvContentPartPr/>
              <p14:nvPr/>
            </p14:nvContentPartPr>
            <p14:xfrm>
              <a:off x="4672733" y="511440"/>
              <a:ext cx="119880" cy="164160"/>
            </p14:xfrm>
          </p:contentPart>
        </mc:Choice>
        <mc:Fallback>
          <p:pic>
            <p:nvPicPr>
              <p:cNvPr id="161" name="Freihand 160">
                <a:extLst>
                  <a:ext uri="{FF2B5EF4-FFF2-40B4-BE49-F238E27FC236}">
                    <a16:creationId xmlns:a16="http://schemas.microsoft.com/office/drawing/2014/main" id="{04D3984C-DCFC-4C16-A206-C4CFEB7C1EC6}"/>
                  </a:ext>
                </a:extLst>
              </p:cNvPr>
              <p:cNvPicPr/>
              <p:nvPr/>
            </p:nvPicPr>
            <p:blipFill>
              <a:blip r:embed="rId265"/>
              <a:stretch>
                <a:fillRect/>
              </a:stretch>
            </p:blipFill>
            <p:spPr>
              <a:xfrm>
                <a:off x="4668413" y="507120"/>
                <a:ext cx="12852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162" name="Freihand 161">
                <a:extLst>
                  <a:ext uri="{FF2B5EF4-FFF2-40B4-BE49-F238E27FC236}">
                    <a16:creationId xmlns:a16="http://schemas.microsoft.com/office/drawing/2014/main" id="{7F8B517E-C345-40FC-B3D2-4569E5D16C0F}"/>
                  </a:ext>
                </a:extLst>
              </p14:cNvPr>
              <p14:cNvContentPartPr/>
              <p14:nvPr/>
            </p14:nvContentPartPr>
            <p14:xfrm>
              <a:off x="4807013" y="454200"/>
              <a:ext cx="37800" cy="128880"/>
            </p14:xfrm>
          </p:contentPart>
        </mc:Choice>
        <mc:Fallback>
          <p:pic>
            <p:nvPicPr>
              <p:cNvPr id="162" name="Freihand 161">
                <a:extLst>
                  <a:ext uri="{FF2B5EF4-FFF2-40B4-BE49-F238E27FC236}">
                    <a16:creationId xmlns:a16="http://schemas.microsoft.com/office/drawing/2014/main" id="{7F8B517E-C345-40FC-B3D2-4569E5D16C0F}"/>
                  </a:ext>
                </a:extLst>
              </p:cNvPr>
              <p:cNvPicPr/>
              <p:nvPr/>
            </p:nvPicPr>
            <p:blipFill>
              <a:blip r:embed="rId267"/>
              <a:stretch>
                <a:fillRect/>
              </a:stretch>
            </p:blipFill>
            <p:spPr>
              <a:xfrm>
                <a:off x="4802693" y="449880"/>
                <a:ext cx="4644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163" name="Freihand 162">
                <a:extLst>
                  <a:ext uri="{FF2B5EF4-FFF2-40B4-BE49-F238E27FC236}">
                    <a16:creationId xmlns:a16="http://schemas.microsoft.com/office/drawing/2014/main" id="{5D6BA02B-6E37-436C-AE78-AF488A7FC251}"/>
                  </a:ext>
                </a:extLst>
              </p14:cNvPr>
              <p14:cNvContentPartPr/>
              <p14:nvPr/>
            </p14:nvContentPartPr>
            <p14:xfrm>
              <a:off x="4840493" y="496320"/>
              <a:ext cx="136800" cy="57960"/>
            </p14:xfrm>
          </p:contentPart>
        </mc:Choice>
        <mc:Fallback>
          <p:pic>
            <p:nvPicPr>
              <p:cNvPr id="163" name="Freihand 162">
                <a:extLst>
                  <a:ext uri="{FF2B5EF4-FFF2-40B4-BE49-F238E27FC236}">
                    <a16:creationId xmlns:a16="http://schemas.microsoft.com/office/drawing/2014/main" id="{5D6BA02B-6E37-436C-AE78-AF488A7FC251}"/>
                  </a:ext>
                </a:extLst>
              </p:cNvPr>
              <p:cNvPicPr/>
              <p:nvPr/>
            </p:nvPicPr>
            <p:blipFill>
              <a:blip r:embed="rId269"/>
              <a:stretch>
                <a:fillRect/>
              </a:stretch>
            </p:blipFill>
            <p:spPr>
              <a:xfrm>
                <a:off x="4836173" y="492000"/>
                <a:ext cx="14544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164" name="Freihand 163">
                <a:extLst>
                  <a:ext uri="{FF2B5EF4-FFF2-40B4-BE49-F238E27FC236}">
                    <a16:creationId xmlns:a16="http://schemas.microsoft.com/office/drawing/2014/main" id="{ABBCC5F5-58AD-4D1B-B8B4-8DC7D2E7A168}"/>
                  </a:ext>
                </a:extLst>
              </p14:cNvPr>
              <p14:cNvContentPartPr/>
              <p14:nvPr/>
            </p14:nvContentPartPr>
            <p14:xfrm>
              <a:off x="4958213" y="442320"/>
              <a:ext cx="31320" cy="51120"/>
            </p14:xfrm>
          </p:contentPart>
        </mc:Choice>
        <mc:Fallback>
          <p:pic>
            <p:nvPicPr>
              <p:cNvPr id="164" name="Freihand 163">
                <a:extLst>
                  <a:ext uri="{FF2B5EF4-FFF2-40B4-BE49-F238E27FC236}">
                    <a16:creationId xmlns:a16="http://schemas.microsoft.com/office/drawing/2014/main" id="{ABBCC5F5-58AD-4D1B-B8B4-8DC7D2E7A168}"/>
                  </a:ext>
                </a:extLst>
              </p:cNvPr>
              <p:cNvPicPr/>
              <p:nvPr/>
            </p:nvPicPr>
            <p:blipFill>
              <a:blip r:embed="rId271"/>
              <a:stretch>
                <a:fillRect/>
              </a:stretch>
            </p:blipFill>
            <p:spPr>
              <a:xfrm>
                <a:off x="4953893" y="438000"/>
                <a:ext cx="3996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165" name="Freihand 164">
                <a:extLst>
                  <a:ext uri="{FF2B5EF4-FFF2-40B4-BE49-F238E27FC236}">
                    <a16:creationId xmlns:a16="http://schemas.microsoft.com/office/drawing/2014/main" id="{FBCD8233-127F-4290-9E89-FB91690FE8D6}"/>
                  </a:ext>
                </a:extLst>
              </p14:cNvPr>
              <p14:cNvContentPartPr/>
              <p14:nvPr/>
            </p14:nvContentPartPr>
            <p14:xfrm>
              <a:off x="5019413" y="408480"/>
              <a:ext cx="81720" cy="148320"/>
            </p14:xfrm>
          </p:contentPart>
        </mc:Choice>
        <mc:Fallback>
          <p:pic>
            <p:nvPicPr>
              <p:cNvPr id="165" name="Freihand 164">
                <a:extLst>
                  <a:ext uri="{FF2B5EF4-FFF2-40B4-BE49-F238E27FC236}">
                    <a16:creationId xmlns:a16="http://schemas.microsoft.com/office/drawing/2014/main" id="{FBCD8233-127F-4290-9E89-FB91690FE8D6}"/>
                  </a:ext>
                </a:extLst>
              </p:cNvPr>
              <p:cNvPicPr/>
              <p:nvPr/>
            </p:nvPicPr>
            <p:blipFill>
              <a:blip r:embed="rId273"/>
              <a:stretch>
                <a:fillRect/>
              </a:stretch>
            </p:blipFill>
            <p:spPr>
              <a:xfrm>
                <a:off x="5015093" y="404160"/>
                <a:ext cx="9036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167" name="Freihand 166">
                <a:extLst>
                  <a:ext uri="{FF2B5EF4-FFF2-40B4-BE49-F238E27FC236}">
                    <a16:creationId xmlns:a16="http://schemas.microsoft.com/office/drawing/2014/main" id="{5DD04C39-CE68-4F25-9797-BA3AAA152B38}"/>
                  </a:ext>
                </a:extLst>
              </p14:cNvPr>
              <p14:cNvContentPartPr/>
              <p14:nvPr/>
            </p14:nvContentPartPr>
            <p14:xfrm>
              <a:off x="5121293" y="425040"/>
              <a:ext cx="226080" cy="229680"/>
            </p14:xfrm>
          </p:contentPart>
        </mc:Choice>
        <mc:Fallback>
          <p:pic>
            <p:nvPicPr>
              <p:cNvPr id="167" name="Freihand 166">
                <a:extLst>
                  <a:ext uri="{FF2B5EF4-FFF2-40B4-BE49-F238E27FC236}">
                    <a16:creationId xmlns:a16="http://schemas.microsoft.com/office/drawing/2014/main" id="{5DD04C39-CE68-4F25-9797-BA3AAA152B38}"/>
                  </a:ext>
                </a:extLst>
              </p:cNvPr>
              <p:cNvPicPr/>
              <p:nvPr/>
            </p:nvPicPr>
            <p:blipFill>
              <a:blip r:embed="rId275"/>
              <a:stretch>
                <a:fillRect/>
              </a:stretch>
            </p:blipFill>
            <p:spPr>
              <a:xfrm>
                <a:off x="5116973" y="420720"/>
                <a:ext cx="234720" cy="23832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168" name="Freihand 167">
                <a:extLst>
                  <a:ext uri="{FF2B5EF4-FFF2-40B4-BE49-F238E27FC236}">
                    <a16:creationId xmlns:a16="http://schemas.microsoft.com/office/drawing/2014/main" id="{9A9E773E-FF8A-4A7D-8554-1C75859CE75E}"/>
                  </a:ext>
                </a:extLst>
              </p14:cNvPr>
              <p14:cNvContentPartPr/>
              <p14:nvPr/>
            </p14:nvContentPartPr>
            <p14:xfrm>
              <a:off x="5332253" y="387240"/>
              <a:ext cx="3960" cy="18360"/>
            </p14:xfrm>
          </p:contentPart>
        </mc:Choice>
        <mc:Fallback>
          <p:pic>
            <p:nvPicPr>
              <p:cNvPr id="168" name="Freihand 167">
                <a:extLst>
                  <a:ext uri="{FF2B5EF4-FFF2-40B4-BE49-F238E27FC236}">
                    <a16:creationId xmlns:a16="http://schemas.microsoft.com/office/drawing/2014/main" id="{9A9E773E-FF8A-4A7D-8554-1C75859CE75E}"/>
                  </a:ext>
                </a:extLst>
              </p:cNvPr>
              <p:cNvPicPr/>
              <p:nvPr/>
            </p:nvPicPr>
            <p:blipFill>
              <a:blip r:embed="rId277"/>
              <a:stretch>
                <a:fillRect/>
              </a:stretch>
            </p:blipFill>
            <p:spPr>
              <a:xfrm>
                <a:off x="5327933" y="382920"/>
                <a:ext cx="1260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169" name="Freihand 168">
                <a:extLst>
                  <a:ext uri="{FF2B5EF4-FFF2-40B4-BE49-F238E27FC236}">
                    <a16:creationId xmlns:a16="http://schemas.microsoft.com/office/drawing/2014/main" id="{F8E6C0AC-F2DE-4FBF-A903-13B6552ABA16}"/>
                  </a:ext>
                </a:extLst>
              </p14:cNvPr>
              <p14:cNvContentPartPr/>
              <p14:nvPr/>
            </p14:nvContentPartPr>
            <p14:xfrm>
              <a:off x="5391653" y="324600"/>
              <a:ext cx="131040" cy="153360"/>
            </p14:xfrm>
          </p:contentPart>
        </mc:Choice>
        <mc:Fallback>
          <p:pic>
            <p:nvPicPr>
              <p:cNvPr id="169" name="Freihand 168">
                <a:extLst>
                  <a:ext uri="{FF2B5EF4-FFF2-40B4-BE49-F238E27FC236}">
                    <a16:creationId xmlns:a16="http://schemas.microsoft.com/office/drawing/2014/main" id="{F8E6C0AC-F2DE-4FBF-A903-13B6552ABA16}"/>
                  </a:ext>
                </a:extLst>
              </p:cNvPr>
              <p:cNvPicPr/>
              <p:nvPr/>
            </p:nvPicPr>
            <p:blipFill>
              <a:blip r:embed="rId279"/>
              <a:stretch>
                <a:fillRect/>
              </a:stretch>
            </p:blipFill>
            <p:spPr>
              <a:xfrm>
                <a:off x="5387333" y="320280"/>
                <a:ext cx="13968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170" name="Freihand 169">
                <a:extLst>
                  <a:ext uri="{FF2B5EF4-FFF2-40B4-BE49-F238E27FC236}">
                    <a16:creationId xmlns:a16="http://schemas.microsoft.com/office/drawing/2014/main" id="{5DBBC090-59E4-4FB0-B920-A49017D9B663}"/>
                  </a:ext>
                </a:extLst>
              </p14:cNvPr>
              <p14:cNvContentPartPr/>
              <p14:nvPr/>
            </p14:nvContentPartPr>
            <p14:xfrm>
              <a:off x="5532413" y="367800"/>
              <a:ext cx="16920" cy="67320"/>
            </p14:xfrm>
          </p:contentPart>
        </mc:Choice>
        <mc:Fallback>
          <p:pic>
            <p:nvPicPr>
              <p:cNvPr id="170" name="Freihand 169">
                <a:extLst>
                  <a:ext uri="{FF2B5EF4-FFF2-40B4-BE49-F238E27FC236}">
                    <a16:creationId xmlns:a16="http://schemas.microsoft.com/office/drawing/2014/main" id="{5DBBC090-59E4-4FB0-B920-A49017D9B663}"/>
                  </a:ext>
                </a:extLst>
              </p:cNvPr>
              <p:cNvPicPr/>
              <p:nvPr/>
            </p:nvPicPr>
            <p:blipFill>
              <a:blip r:embed="rId281"/>
              <a:stretch>
                <a:fillRect/>
              </a:stretch>
            </p:blipFill>
            <p:spPr>
              <a:xfrm>
                <a:off x="5528093" y="363480"/>
                <a:ext cx="25560" cy="7596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171" name="Freihand 170">
                <a:extLst>
                  <a:ext uri="{FF2B5EF4-FFF2-40B4-BE49-F238E27FC236}">
                    <a16:creationId xmlns:a16="http://schemas.microsoft.com/office/drawing/2014/main" id="{8642706F-D3A0-4F76-A7DE-44254B1C6C29}"/>
                  </a:ext>
                </a:extLst>
              </p14:cNvPr>
              <p14:cNvContentPartPr/>
              <p14:nvPr/>
            </p14:nvContentPartPr>
            <p14:xfrm>
              <a:off x="5527013" y="328920"/>
              <a:ext cx="18720" cy="39240"/>
            </p14:xfrm>
          </p:contentPart>
        </mc:Choice>
        <mc:Fallback>
          <p:pic>
            <p:nvPicPr>
              <p:cNvPr id="171" name="Freihand 170">
                <a:extLst>
                  <a:ext uri="{FF2B5EF4-FFF2-40B4-BE49-F238E27FC236}">
                    <a16:creationId xmlns:a16="http://schemas.microsoft.com/office/drawing/2014/main" id="{8642706F-D3A0-4F76-A7DE-44254B1C6C29}"/>
                  </a:ext>
                </a:extLst>
              </p:cNvPr>
              <p:cNvPicPr/>
              <p:nvPr/>
            </p:nvPicPr>
            <p:blipFill>
              <a:blip r:embed="rId283"/>
              <a:stretch>
                <a:fillRect/>
              </a:stretch>
            </p:blipFill>
            <p:spPr>
              <a:xfrm>
                <a:off x="5522693" y="324600"/>
                <a:ext cx="2736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172" name="Freihand 171">
                <a:extLst>
                  <a:ext uri="{FF2B5EF4-FFF2-40B4-BE49-F238E27FC236}">
                    <a16:creationId xmlns:a16="http://schemas.microsoft.com/office/drawing/2014/main" id="{D0E5A4D1-7999-4F97-AAA2-BF1247E4DB89}"/>
                  </a:ext>
                </a:extLst>
              </p14:cNvPr>
              <p14:cNvContentPartPr/>
              <p14:nvPr/>
            </p14:nvContentPartPr>
            <p14:xfrm>
              <a:off x="5572013" y="311640"/>
              <a:ext cx="101160" cy="199440"/>
            </p14:xfrm>
          </p:contentPart>
        </mc:Choice>
        <mc:Fallback>
          <p:pic>
            <p:nvPicPr>
              <p:cNvPr id="172" name="Freihand 171">
                <a:extLst>
                  <a:ext uri="{FF2B5EF4-FFF2-40B4-BE49-F238E27FC236}">
                    <a16:creationId xmlns:a16="http://schemas.microsoft.com/office/drawing/2014/main" id="{D0E5A4D1-7999-4F97-AAA2-BF1247E4DB89}"/>
                  </a:ext>
                </a:extLst>
              </p:cNvPr>
              <p:cNvPicPr/>
              <p:nvPr/>
            </p:nvPicPr>
            <p:blipFill>
              <a:blip r:embed="rId285"/>
              <a:stretch>
                <a:fillRect/>
              </a:stretch>
            </p:blipFill>
            <p:spPr>
              <a:xfrm>
                <a:off x="5567693" y="307320"/>
                <a:ext cx="10980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173" name="Freihand 172">
                <a:extLst>
                  <a:ext uri="{FF2B5EF4-FFF2-40B4-BE49-F238E27FC236}">
                    <a16:creationId xmlns:a16="http://schemas.microsoft.com/office/drawing/2014/main" id="{6AAA2F04-3CD2-4994-8FB6-0C9C39B278FD}"/>
                  </a:ext>
                </a:extLst>
              </p14:cNvPr>
              <p14:cNvContentPartPr/>
              <p14:nvPr/>
            </p14:nvContentPartPr>
            <p14:xfrm>
              <a:off x="4982693" y="654360"/>
              <a:ext cx="112320" cy="128160"/>
            </p14:xfrm>
          </p:contentPart>
        </mc:Choice>
        <mc:Fallback>
          <p:pic>
            <p:nvPicPr>
              <p:cNvPr id="173" name="Freihand 172">
                <a:extLst>
                  <a:ext uri="{FF2B5EF4-FFF2-40B4-BE49-F238E27FC236}">
                    <a16:creationId xmlns:a16="http://schemas.microsoft.com/office/drawing/2014/main" id="{6AAA2F04-3CD2-4994-8FB6-0C9C39B278FD}"/>
                  </a:ext>
                </a:extLst>
              </p:cNvPr>
              <p:cNvPicPr/>
              <p:nvPr/>
            </p:nvPicPr>
            <p:blipFill>
              <a:blip r:embed="rId287"/>
              <a:stretch>
                <a:fillRect/>
              </a:stretch>
            </p:blipFill>
            <p:spPr>
              <a:xfrm>
                <a:off x="4978373" y="650040"/>
                <a:ext cx="12096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174" name="Freihand 173">
                <a:extLst>
                  <a:ext uri="{FF2B5EF4-FFF2-40B4-BE49-F238E27FC236}">
                    <a16:creationId xmlns:a16="http://schemas.microsoft.com/office/drawing/2014/main" id="{B78919AB-E899-42DB-9522-AC2BC35D011B}"/>
                  </a:ext>
                </a:extLst>
              </p14:cNvPr>
              <p14:cNvContentPartPr/>
              <p14:nvPr/>
            </p14:nvContentPartPr>
            <p14:xfrm>
              <a:off x="5124533" y="620160"/>
              <a:ext cx="249120" cy="119520"/>
            </p14:xfrm>
          </p:contentPart>
        </mc:Choice>
        <mc:Fallback>
          <p:pic>
            <p:nvPicPr>
              <p:cNvPr id="174" name="Freihand 173">
                <a:extLst>
                  <a:ext uri="{FF2B5EF4-FFF2-40B4-BE49-F238E27FC236}">
                    <a16:creationId xmlns:a16="http://schemas.microsoft.com/office/drawing/2014/main" id="{B78919AB-E899-42DB-9522-AC2BC35D011B}"/>
                  </a:ext>
                </a:extLst>
              </p:cNvPr>
              <p:cNvPicPr/>
              <p:nvPr/>
            </p:nvPicPr>
            <p:blipFill>
              <a:blip r:embed="rId289"/>
              <a:stretch>
                <a:fillRect/>
              </a:stretch>
            </p:blipFill>
            <p:spPr>
              <a:xfrm>
                <a:off x="5120213" y="615840"/>
                <a:ext cx="25776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175" name="Freihand 174">
                <a:extLst>
                  <a:ext uri="{FF2B5EF4-FFF2-40B4-BE49-F238E27FC236}">
                    <a16:creationId xmlns:a16="http://schemas.microsoft.com/office/drawing/2014/main" id="{0F5CE9FC-CF94-4906-9A5B-5E366F0FCD8A}"/>
                  </a:ext>
                </a:extLst>
              </p14:cNvPr>
              <p14:cNvContentPartPr/>
              <p14:nvPr/>
            </p14:nvContentPartPr>
            <p14:xfrm>
              <a:off x="5374373" y="603960"/>
              <a:ext cx="360" cy="360"/>
            </p14:xfrm>
          </p:contentPart>
        </mc:Choice>
        <mc:Fallback>
          <p:pic>
            <p:nvPicPr>
              <p:cNvPr id="175" name="Freihand 174">
                <a:extLst>
                  <a:ext uri="{FF2B5EF4-FFF2-40B4-BE49-F238E27FC236}">
                    <a16:creationId xmlns:a16="http://schemas.microsoft.com/office/drawing/2014/main" id="{0F5CE9FC-CF94-4906-9A5B-5E366F0FCD8A}"/>
                  </a:ext>
                </a:extLst>
              </p:cNvPr>
              <p:cNvPicPr/>
              <p:nvPr/>
            </p:nvPicPr>
            <p:blipFill>
              <a:blip r:embed="rId101"/>
              <a:stretch>
                <a:fillRect/>
              </a:stretch>
            </p:blipFill>
            <p:spPr>
              <a:xfrm>
                <a:off x="5370053" y="5996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176" name="Freihand 175">
                <a:extLst>
                  <a:ext uri="{FF2B5EF4-FFF2-40B4-BE49-F238E27FC236}">
                    <a16:creationId xmlns:a16="http://schemas.microsoft.com/office/drawing/2014/main" id="{13730330-077C-4AE3-8ACF-0F0B5C91BCA3}"/>
                  </a:ext>
                </a:extLst>
              </p14:cNvPr>
              <p14:cNvContentPartPr/>
              <p14:nvPr/>
            </p14:nvContentPartPr>
            <p14:xfrm>
              <a:off x="5421533" y="525840"/>
              <a:ext cx="122040" cy="108360"/>
            </p14:xfrm>
          </p:contentPart>
        </mc:Choice>
        <mc:Fallback>
          <p:pic>
            <p:nvPicPr>
              <p:cNvPr id="176" name="Freihand 175">
                <a:extLst>
                  <a:ext uri="{FF2B5EF4-FFF2-40B4-BE49-F238E27FC236}">
                    <a16:creationId xmlns:a16="http://schemas.microsoft.com/office/drawing/2014/main" id="{13730330-077C-4AE3-8ACF-0F0B5C91BCA3}"/>
                  </a:ext>
                </a:extLst>
              </p:cNvPr>
              <p:cNvPicPr/>
              <p:nvPr/>
            </p:nvPicPr>
            <p:blipFill>
              <a:blip r:embed="rId292"/>
              <a:stretch>
                <a:fillRect/>
              </a:stretch>
            </p:blipFill>
            <p:spPr>
              <a:xfrm>
                <a:off x="5417213" y="521520"/>
                <a:ext cx="13068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177" name="Freihand 176">
                <a:extLst>
                  <a:ext uri="{FF2B5EF4-FFF2-40B4-BE49-F238E27FC236}">
                    <a16:creationId xmlns:a16="http://schemas.microsoft.com/office/drawing/2014/main" id="{B0283FC4-EF83-4FFA-B9F6-DF5444B8518E}"/>
                  </a:ext>
                </a:extLst>
              </p14:cNvPr>
              <p14:cNvContentPartPr/>
              <p14:nvPr/>
            </p14:nvContentPartPr>
            <p14:xfrm>
              <a:off x="5538893" y="492000"/>
              <a:ext cx="58680" cy="109080"/>
            </p14:xfrm>
          </p:contentPart>
        </mc:Choice>
        <mc:Fallback>
          <p:pic>
            <p:nvPicPr>
              <p:cNvPr id="177" name="Freihand 176">
                <a:extLst>
                  <a:ext uri="{FF2B5EF4-FFF2-40B4-BE49-F238E27FC236}">
                    <a16:creationId xmlns:a16="http://schemas.microsoft.com/office/drawing/2014/main" id="{B0283FC4-EF83-4FFA-B9F6-DF5444B8518E}"/>
                  </a:ext>
                </a:extLst>
              </p:cNvPr>
              <p:cNvPicPr/>
              <p:nvPr/>
            </p:nvPicPr>
            <p:blipFill>
              <a:blip r:embed="rId294"/>
              <a:stretch>
                <a:fillRect/>
              </a:stretch>
            </p:blipFill>
            <p:spPr>
              <a:xfrm>
                <a:off x="5534573" y="487680"/>
                <a:ext cx="6732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178" name="Freihand 177">
                <a:extLst>
                  <a:ext uri="{FF2B5EF4-FFF2-40B4-BE49-F238E27FC236}">
                    <a16:creationId xmlns:a16="http://schemas.microsoft.com/office/drawing/2014/main" id="{75BEB91B-5F40-4406-B12E-AF64284B3B35}"/>
                  </a:ext>
                </a:extLst>
              </p14:cNvPr>
              <p14:cNvContentPartPr/>
              <p14:nvPr/>
            </p14:nvContentPartPr>
            <p14:xfrm>
              <a:off x="5582093" y="535560"/>
              <a:ext cx="41760" cy="58680"/>
            </p14:xfrm>
          </p:contentPart>
        </mc:Choice>
        <mc:Fallback>
          <p:pic>
            <p:nvPicPr>
              <p:cNvPr id="178" name="Freihand 177">
                <a:extLst>
                  <a:ext uri="{FF2B5EF4-FFF2-40B4-BE49-F238E27FC236}">
                    <a16:creationId xmlns:a16="http://schemas.microsoft.com/office/drawing/2014/main" id="{75BEB91B-5F40-4406-B12E-AF64284B3B35}"/>
                  </a:ext>
                </a:extLst>
              </p:cNvPr>
              <p:cNvPicPr/>
              <p:nvPr/>
            </p:nvPicPr>
            <p:blipFill>
              <a:blip r:embed="rId296"/>
              <a:stretch>
                <a:fillRect/>
              </a:stretch>
            </p:blipFill>
            <p:spPr>
              <a:xfrm>
                <a:off x="5577773" y="531240"/>
                <a:ext cx="50400" cy="6732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179" name="Freihand 178">
                <a:extLst>
                  <a:ext uri="{FF2B5EF4-FFF2-40B4-BE49-F238E27FC236}">
                    <a16:creationId xmlns:a16="http://schemas.microsoft.com/office/drawing/2014/main" id="{F97E279B-060A-4256-A01F-85DA17E84C95}"/>
                  </a:ext>
                </a:extLst>
              </p14:cNvPr>
              <p14:cNvContentPartPr/>
              <p14:nvPr/>
            </p14:nvContentPartPr>
            <p14:xfrm>
              <a:off x="5612693" y="474000"/>
              <a:ext cx="128880" cy="82080"/>
            </p14:xfrm>
          </p:contentPart>
        </mc:Choice>
        <mc:Fallback>
          <p:pic>
            <p:nvPicPr>
              <p:cNvPr id="179" name="Freihand 178">
                <a:extLst>
                  <a:ext uri="{FF2B5EF4-FFF2-40B4-BE49-F238E27FC236}">
                    <a16:creationId xmlns:a16="http://schemas.microsoft.com/office/drawing/2014/main" id="{F97E279B-060A-4256-A01F-85DA17E84C95}"/>
                  </a:ext>
                </a:extLst>
              </p:cNvPr>
              <p:cNvPicPr/>
              <p:nvPr/>
            </p:nvPicPr>
            <p:blipFill>
              <a:blip r:embed="rId298"/>
              <a:stretch>
                <a:fillRect/>
              </a:stretch>
            </p:blipFill>
            <p:spPr>
              <a:xfrm>
                <a:off x="5608373" y="469680"/>
                <a:ext cx="13752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299">
            <p14:nvContentPartPr>
              <p14:cNvPr id="209" name="Freihand 208">
                <a:extLst>
                  <a:ext uri="{FF2B5EF4-FFF2-40B4-BE49-F238E27FC236}">
                    <a16:creationId xmlns:a16="http://schemas.microsoft.com/office/drawing/2014/main" id="{5C94DCC6-9C7A-46CE-83BB-979CE3EE2966}"/>
                  </a:ext>
                </a:extLst>
              </p14:cNvPr>
              <p14:cNvContentPartPr/>
              <p14:nvPr/>
            </p14:nvContentPartPr>
            <p14:xfrm>
              <a:off x="3436853" y="426480"/>
              <a:ext cx="1822320" cy="272880"/>
            </p14:xfrm>
          </p:contentPart>
        </mc:Choice>
        <mc:Fallback>
          <p:pic>
            <p:nvPicPr>
              <p:cNvPr id="209" name="Freihand 208">
                <a:extLst>
                  <a:ext uri="{FF2B5EF4-FFF2-40B4-BE49-F238E27FC236}">
                    <a16:creationId xmlns:a16="http://schemas.microsoft.com/office/drawing/2014/main" id="{5C94DCC6-9C7A-46CE-83BB-979CE3EE2966}"/>
                  </a:ext>
                </a:extLst>
              </p:cNvPr>
              <p:cNvPicPr/>
              <p:nvPr/>
            </p:nvPicPr>
            <p:blipFill>
              <a:blip r:embed="rId300"/>
              <a:stretch>
                <a:fillRect/>
              </a:stretch>
            </p:blipFill>
            <p:spPr>
              <a:xfrm>
                <a:off x="3432533" y="422160"/>
                <a:ext cx="1830960" cy="28152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211" name="Freihand 210">
                <a:extLst>
                  <a:ext uri="{FF2B5EF4-FFF2-40B4-BE49-F238E27FC236}">
                    <a16:creationId xmlns:a16="http://schemas.microsoft.com/office/drawing/2014/main" id="{7F34E39D-6583-4FFE-B612-916FD934E49E}"/>
                  </a:ext>
                </a:extLst>
              </p14:cNvPr>
              <p14:cNvContentPartPr/>
              <p14:nvPr/>
            </p14:nvContentPartPr>
            <p14:xfrm>
              <a:off x="7028933" y="2375520"/>
              <a:ext cx="1261440" cy="763560"/>
            </p14:xfrm>
          </p:contentPart>
        </mc:Choice>
        <mc:Fallback>
          <p:pic>
            <p:nvPicPr>
              <p:cNvPr id="211" name="Freihand 210">
                <a:extLst>
                  <a:ext uri="{FF2B5EF4-FFF2-40B4-BE49-F238E27FC236}">
                    <a16:creationId xmlns:a16="http://schemas.microsoft.com/office/drawing/2014/main" id="{7F34E39D-6583-4FFE-B612-916FD934E49E}"/>
                  </a:ext>
                </a:extLst>
              </p:cNvPr>
              <p:cNvPicPr/>
              <p:nvPr/>
            </p:nvPicPr>
            <p:blipFill>
              <a:blip r:embed="rId302"/>
              <a:stretch>
                <a:fillRect/>
              </a:stretch>
            </p:blipFill>
            <p:spPr>
              <a:xfrm>
                <a:off x="7024613" y="2371200"/>
                <a:ext cx="1270080" cy="772200"/>
              </a:xfrm>
              <a:prstGeom prst="rect">
                <a:avLst/>
              </a:prstGeom>
            </p:spPr>
          </p:pic>
        </mc:Fallback>
      </mc:AlternateContent>
      <p:grpSp>
        <p:nvGrpSpPr>
          <p:cNvPr id="215" name="Gruppieren 214">
            <a:extLst>
              <a:ext uri="{FF2B5EF4-FFF2-40B4-BE49-F238E27FC236}">
                <a16:creationId xmlns:a16="http://schemas.microsoft.com/office/drawing/2014/main" id="{BF64D0C0-7E85-4784-BF2C-16ABB71F8E0A}"/>
              </a:ext>
            </a:extLst>
          </p:cNvPr>
          <p:cNvGrpSpPr/>
          <p:nvPr/>
        </p:nvGrpSpPr>
        <p:grpSpPr>
          <a:xfrm>
            <a:off x="6431333" y="5472960"/>
            <a:ext cx="332640" cy="359280"/>
            <a:chOff x="6431333" y="5472960"/>
            <a:chExt cx="332640" cy="359280"/>
          </a:xfrm>
        </p:grpSpPr>
        <mc:AlternateContent xmlns:mc="http://schemas.openxmlformats.org/markup-compatibility/2006">
          <mc:Choice xmlns:p14="http://schemas.microsoft.com/office/powerpoint/2010/main" Requires="p14">
            <p:contentPart p14:bwMode="auto" r:id="rId303">
              <p14:nvContentPartPr>
                <p14:cNvPr id="213" name="Freihand 212">
                  <a:extLst>
                    <a:ext uri="{FF2B5EF4-FFF2-40B4-BE49-F238E27FC236}">
                      <a16:creationId xmlns:a16="http://schemas.microsoft.com/office/drawing/2014/main" id="{B89D6905-8383-4B14-8F18-11EDB913E869}"/>
                    </a:ext>
                  </a:extLst>
                </p14:cNvPr>
                <p14:cNvContentPartPr/>
                <p14:nvPr/>
              </p14:nvContentPartPr>
              <p14:xfrm>
                <a:off x="6657773" y="5591040"/>
                <a:ext cx="75600" cy="241200"/>
              </p14:xfrm>
            </p:contentPart>
          </mc:Choice>
          <mc:Fallback>
            <p:pic>
              <p:nvPicPr>
                <p:cNvPr id="213" name="Freihand 212">
                  <a:extLst>
                    <a:ext uri="{FF2B5EF4-FFF2-40B4-BE49-F238E27FC236}">
                      <a16:creationId xmlns:a16="http://schemas.microsoft.com/office/drawing/2014/main" id="{B89D6905-8383-4B14-8F18-11EDB913E869}"/>
                    </a:ext>
                  </a:extLst>
                </p:cNvPr>
                <p:cNvPicPr/>
                <p:nvPr/>
              </p:nvPicPr>
              <p:blipFill>
                <a:blip r:embed="rId304"/>
                <a:stretch>
                  <a:fillRect/>
                </a:stretch>
              </p:blipFill>
              <p:spPr>
                <a:xfrm>
                  <a:off x="6653453" y="5586720"/>
                  <a:ext cx="84240" cy="249840"/>
                </a:xfrm>
                <a:prstGeom prst="rect">
                  <a:avLst/>
                </a:prstGeom>
              </p:spPr>
            </p:pic>
          </mc:Fallback>
        </mc:AlternateContent>
        <mc:AlternateContent xmlns:mc="http://schemas.openxmlformats.org/markup-compatibility/2006">
          <mc:Choice xmlns:p14="http://schemas.microsoft.com/office/powerpoint/2010/main" Requires="p14">
            <p:contentPart p14:bwMode="auto" r:id="rId305">
              <p14:nvContentPartPr>
                <p14:cNvPr id="214" name="Freihand 213">
                  <a:extLst>
                    <a:ext uri="{FF2B5EF4-FFF2-40B4-BE49-F238E27FC236}">
                      <a16:creationId xmlns:a16="http://schemas.microsoft.com/office/drawing/2014/main" id="{B4F82F58-CEB7-4CEF-B1C8-175E19E56BF3}"/>
                    </a:ext>
                  </a:extLst>
                </p14:cNvPr>
                <p14:cNvContentPartPr/>
                <p14:nvPr/>
              </p14:nvContentPartPr>
              <p14:xfrm>
                <a:off x="6431333" y="5472960"/>
                <a:ext cx="332640" cy="150840"/>
              </p14:xfrm>
            </p:contentPart>
          </mc:Choice>
          <mc:Fallback>
            <p:pic>
              <p:nvPicPr>
                <p:cNvPr id="214" name="Freihand 213">
                  <a:extLst>
                    <a:ext uri="{FF2B5EF4-FFF2-40B4-BE49-F238E27FC236}">
                      <a16:creationId xmlns:a16="http://schemas.microsoft.com/office/drawing/2014/main" id="{B4F82F58-CEB7-4CEF-B1C8-175E19E56BF3}"/>
                    </a:ext>
                  </a:extLst>
                </p:cNvPr>
                <p:cNvPicPr/>
                <p:nvPr/>
              </p:nvPicPr>
              <p:blipFill>
                <a:blip r:embed="rId306"/>
                <a:stretch>
                  <a:fillRect/>
                </a:stretch>
              </p:blipFill>
              <p:spPr>
                <a:xfrm>
                  <a:off x="6427013" y="5468640"/>
                  <a:ext cx="341280" cy="159480"/>
                </a:xfrm>
                <a:prstGeom prst="rect">
                  <a:avLst/>
                </a:prstGeom>
              </p:spPr>
            </p:pic>
          </mc:Fallback>
        </mc:AlternateContent>
      </p:grpSp>
      <p:grpSp>
        <p:nvGrpSpPr>
          <p:cNvPr id="218" name="Gruppieren 217">
            <a:extLst>
              <a:ext uri="{FF2B5EF4-FFF2-40B4-BE49-F238E27FC236}">
                <a16:creationId xmlns:a16="http://schemas.microsoft.com/office/drawing/2014/main" id="{F010E076-42E8-48E1-9751-B0CF333E21C7}"/>
              </a:ext>
            </a:extLst>
          </p:cNvPr>
          <p:cNvGrpSpPr/>
          <p:nvPr/>
        </p:nvGrpSpPr>
        <p:grpSpPr>
          <a:xfrm>
            <a:off x="2277653" y="5757720"/>
            <a:ext cx="399600" cy="493200"/>
            <a:chOff x="2277653" y="5757720"/>
            <a:chExt cx="399600" cy="493200"/>
          </a:xfrm>
        </p:grpSpPr>
        <mc:AlternateContent xmlns:mc="http://schemas.openxmlformats.org/markup-compatibility/2006">
          <mc:Choice xmlns:p14="http://schemas.microsoft.com/office/powerpoint/2010/main" Requires="p14">
            <p:contentPart p14:bwMode="auto" r:id="rId307">
              <p14:nvContentPartPr>
                <p14:cNvPr id="216" name="Freihand 215">
                  <a:extLst>
                    <a:ext uri="{FF2B5EF4-FFF2-40B4-BE49-F238E27FC236}">
                      <a16:creationId xmlns:a16="http://schemas.microsoft.com/office/drawing/2014/main" id="{A0159E46-7112-4FA9-BC97-DAE7236842D7}"/>
                    </a:ext>
                  </a:extLst>
                </p14:cNvPr>
                <p14:cNvContentPartPr/>
                <p14:nvPr/>
              </p14:nvContentPartPr>
              <p14:xfrm>
                <a:off x="2451893" y="5904600"/>
                <a:ext cx="94680" cy="346320"/>
              </p14:xfrm>
            </p:contentPart>
          </mc:Choice>
          <mc:Fallback>
            <p:pic>
              <p:nvPicPr>
                <p:cNvPr id="216" name="Freihand 215">
                  <a:extLst>
                    <a:ext uri="{FF2B5EF4-FFF2-40B4-BE49-F238E27FC236}">
                      <a16:creationId xmlns:a16="http://schemas.microsoft.com/office/drawing/2014/main" id="{A0159E46-7112-4FA9-BC97-DAE7236842D7}"/>
                    </a:ext>
                  </a:extLst>
                </p:cNvPr>
                <p:cNvPicPr/>
                <p:nvPr/>
              </p:nvPicPr>
              <p:blipFill>
                <a:blip r:embed="rId308"/>
                <a:stretch>
                  <a:fillRect/>
                </a:stretch>
              </p:blipFill>
              <p:spPr>
                <a:xfrm>
                  <a:off x="2447573" y="5900280"/>
                  <a:ext cx="103320" cy="354960"/>
                </a:xfrm>
                <a:prstGeom prst="rect">
                  <a:avLst/>
                </a:prstGeom>
              </p:spPr>
            </p:pic>
          </mc:Fallback>
        </mc:AlternateContent>
        <mc:AlternateContent xmlns:mc="http://schemas.openxmlformats.org/markup-compatibility/2006">
          <mc:Choice xmlns:p14="http://schemas.microsoft.com/office/powerpoint/2010/main" Requires="p14">
            <p:contentPart p14:bwMode="auto" r:id="rId309">
              <p14:nvContentPartPr>
                <p14:cNvPr id="217" name="Freihand 216">
                  <a:extLst>
                    <a:ext uri="{FF2B5EF4-FFF2-40B4-BE49-F238E27FC236}">
                      <a16:creationId xmlns:a16="http://schemas.microsoft.com/office/drawing/2014/main" id="{AE0126DC-7FC9-4DBA-BBFD-88408485DC5B}"/>
                    </a:ext>
                  </a:extLst>
                </p14:cNvPr>
                <p14:cNvContentPartPr/>
                <p14:nvPr/>
              </p14:nvContentPartPr>
              <p14:xfrm>
                <a:off x="2277653" y="5757720"/>
                <a:ext cx="399600" cy="213120"/>
              </p14:xfrm>
            </p:contentPart>
          </mc:Choice>
          <mc:Fallback>
            <p:pic>
              <p:nvPicPr>
                <p:cNvPr id="217" name="Freihand 216">
                  <a:extLst>
                    <a:ext uri="{FF2B5EF4-FFF2-40B4-BE49-F238E27FC236}">
                      <a16:creationId xmlns:a16="http://schemas.microsoft.com/office/drawing/2014/main" id="{AE0126DC-7FC9-4DBA-BBFD-88408485DC5B}"/>
                    </a:ext>
                  </a:extLst>
                </p:cNvPr>
                <p:cNvPicPr/>
                <p:nvPr/>
              </p:nvPicPr>
              <p:blipFill>
                <a:blip r:embed="rId310"/>
                <a:stretch>
                  <a:fillRect/>
                </a:stretch>
              </p:blipFill>
              <p:spPr>
                <a:xfrm>
                  <a:off x="2273333" y="5753400"/>
                  <a:ext cx="408240" cy="221760"/>
                </a:xfrm>
                <a:prstGeom prst="rect">
                  <a:avLst/>
                </a:prstGeom>
              </p:spPr>
            </p:pic>
          </mc:Fallback>
        </mc:AlternateContent>
      </p:grpSp>
      <p:grpSp>
        <p:nvGrpSpPr>
          <p:cNvPr id="220" name="Gruppieren 219">
            <a:extLst>
              <a:ext uri="{FF2B5EF4-FFF2-40B4-BE49-F238E27FC236}">
                <a16:creationId xmlns:a16="http://schemas.microsoft.com/office/drawing/2014/main" id="{F153F559-2D23-462F-B075-03E573C1441D}"/>
              </a:ext>
            </a:extLst>
          </p:cNvPr>
          <p:cNvGrpSpPr/>
          <p:nvPr/>
        </p:nvGrpSpPr>
        <p:grpSpPr>
          <a:xfrm>
            <a:off x="4048493" y="983400"/>
            <a:ext cx="4188960" cy="2235960"/>
            <a:chOff x="4048493" y="983400"/>
            <a:chExt cx="4188960" cy="2235960"/>
          </a:xfrm>
        </p:grpSpPr>
        <mc:AlternateContent xmlns:mc="http://schemas.openxmlformats.org/markup-compatibility/2006">
          <mc:Choice xmlns:p14="http://schemas.microsoft.com/office/powerpoint/2010/main" Requires="p14">
            <p:contentPart p14:bwMode="auto" r:id="rId311">
              <p14:nvContentPartPr>
                <p14:cNvPr id="84" name="Freihand 83">
                  <a:extLst>
                    <a:ext uri="{FF2B5EF4-FFF2-40B4-BE49-F238E27FC236}">
                      <a16:creationId xmlns:a16="http://schemas.microsoft.com/office/drawing/2014/main" id="{E6A5B70A-B1F7-4F52-8970-359A66431256}"/>
                    </a:ext>
                  </a:extLst>
                </p14:cNvPr>
                <p14:cNvContentPartPr/>
                <p14:nvPr/>
              </p14:nvContentPartPr>
              <p14:xfrm>
                <a:off x="4875413" y="983400"/>
                <a:ext cx="2207880" cy="1825200"/>
              </p14:xfrm>
            </p:contentPart>
          </mc:Choice>
          <mc:Fallback>
            <p:pic>
              <p:nvPicPr>
                <p:cNvPr id="84" name="Freihand 83">
                  <a:extLst>
                    <a:ext uri="{FF2B5EF4-FFF2-40B4-BE49-F238E27FC236}">
                      <a16:creationId xmlns:a16="http://schemas.microsoft.com/office/drawing/2014/main" id="{E6A5B70A-B1F7-4F52-8970-359A66431256}"/>
                    </a:ext>
                  </a:extLst>
                </p:cNvPr>
                <p:cNvPicPr/>
                <p:nvPr/>
              </p:nvPicPr>
              <p:blipFill>
                <a:blip r:embed="rId312"/>
                <a:stretch>
                  <a:fillRect/>
                </a:stretch>
              </p:blipFill>
              <p:spPr>
                <a:xfrm>
                  <a:off x="4871093" y="979080"/>
                  <a:ext cx="2216520" cy="1833840"/>
                </a:xfrm>
                <a:prstGeom prst="rect">
                  <a:avLst/>
                </a:prstGeom>
              </p:spPr>
            </p:pic>
          </mc:Fallback>
        </mc:AlternateContent>
        <mc:AlternateContent xmlns:mc="http://schemas.openxmlformats.org/markup-compatibility/2006">
          <mc:Choice xmlns:p14="http://schemas.microsoft.com/office/powerpoint/2010/main" Requires="p14">
            <p:contentPart p14:bwMode="auto" r:id="rId313">
              <p14:nvContentPartPr>
                <p14:cNvPr id="85" name="Freihand 84">
                  <a:extLst>
                    <a:ext uri="{FF2B5EF4-FFF2-40B4-BE49-F238E27FC236}">
                      <a16:creationId xmlns:a16="http://schemas.microsoft.com/office/drawing/2014/main" id="{3B1C2594-2390-4B72-9B2D-15712316292D}"/>
                    </a:ext>
                  </a:extLst>
                </p14:cNvPr>
                <p14:cNvContentPartPr/>
                <p14:nvPr/>
              </p14:nvContentPartPr>
              <p14:xfrm>
                <a:off x="7373453" y="2704200"/>
                <a:ext cx="108360" cy="181440"/>
              </p14:xfrm>
            </p:contentPart>
          </mc:Choice>
          <mc:Fallback>
            <p:pic>
              <p:nvPicPr>
                <p:cNvPr id="85" name="Freihand 84">
                  <a:extLst>
                    <a:ext uri="{FF2B5EF4-FFF2-40B4-BE49-F238E27FC236}">
                      <a16:creationId xmlns:a16="http://schemas.microsoft.com/office/drawing/2014/main" id="{3B1C2594-2390-4B72-9B2D-15712316292D}"/>
                    </a:ext>
                  </a:extLst>
                </p:cNvPr>
                <p:cNvPicPr/>
                <p:nvPr/>
              </p:nvPicPr>
              <p:blipFill>
                <a:blip r:embed="rId314"/>
                <a:stretch>
                  <a:fillRect/>
                </a:stretch>
              </p:blipFill>
              <p:spPr>
                <a:xfrm>
                  <a:off x="7369133" y="2699880"/>
                  <a:ext cx="117000" cy="190080"/>
                </a:xfrm>
                <a:prstGeom prst="rect">
                  <a:avLst/>
                </a:prstGeom>
              </p:spPr>
            </p:pic>
          </mc:Fallback>
        </mc:AlternateContent>
        <mc:AlternateContent xmlns:mc="http://schemas.openxmlformats.org/markup-compatibility/2006">
          <mc:Choice xmlns:p14="http://schemas.microsoft.com/office/powerpoint/2010/main" Requires="p14">
            <p:contentPart p14:bwMode="auto" r:id="rId315">
              <p14:nvContentPartPr>
                <p14:cNvPr id="86" name="Freihand 85">
                  <a:extLst>
                    <a:ext uri="{FF2B5EF4-FFF2-40B4-BE49-F238E27FC236}">
                      <a16:creationId xmlns:a16="http://schemas.microsoft.com/office/drawing/2014/main" id="{CFFF8F6C-2C4C-4B3F-8044-95E38FAF0518}"/>
                    </a:ext>
                  </a:extLst>
                </p14:cNvPr>
                <p14:cNvContentPartPr/>
                <p14:nvPr/>
              </p14:nvContentPartPr>
              <p14:xfrm>
                <a:off x="7397573" y="2708880"/>
                <a:ext cx="135000" cy="164160"/>
              </p14:xfrm>
            </p:contentPart>
          </mc:Choice>
          <mc:Fallback>
            <p:pic>
              <p:nvPicPr>
                <p:cNvPr id="86" name="Freihand 85">
                  <a:extLst>
                    <a:ext uri="{FF2B5EF4-FFF2-40B4-BE49-F238E27FC236}">
                      <a16:creationId xmlns:a16="http://schemas.microsoft.com/office/drawing/2014/main" id="{CFFF8F6C-2C4C-4B3F-8044-95E38FAF0518}"/>
                    </a:ext>
                  </a:extLst>
                </p:cNvPr>
                <p:cNvPicPr/>
                <p:nvPr/>
              </p:nvPicPr>
              <p:blipFill>
                <a:blip r:embed="rId316"/>
                <a:stretch>
                  <a:fillRect/>
                </a:stretch>
              </p:blipFill>
              <p:spPr>
                <a:xfrm>
                  <a:off x="7393253" y="2704560"/>
                  <a:ext cx="14364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87" name="Freihand 86">
                  <a:extLst>
                    <a:ext uri="{FF2B5EF4-FFF2-40B4-BE49-F238E27FC236}">
                      <a16:creationId xmlns:a16="http://schemas.microsoft.com/office/drawing/2014/main" id="{793D9FFB-C21E-4CF6-B3F8-940694AC00B7}"/>
                    </a:ext>
                  </a:extLst>
                </p14:cNvPr>
                <p14:cNvContentPartPr/>
                <p14:nvPr/>
              </p14:nvContentPartPr>
              <p14:xfrm>
                <a:off x="7633733" y="2685120"/>
                <a:ext cx="37080" cy="170640"/>
              </p14:xfrm>
            </p:contentPart>
          </mc:Choice>
          <mc:Fallback>
            <p:pic>
              <p:nvPicPr>
                <p:cNvPr id="87" name="Freihand 86">
                  <a:extLst>
                    <a:ext uri="{FF2B5EF4-FFF2-40B4-BE49-F238E27FC236}">
                      <a16:creationId xmlns:a16="http://schemas.microsoft.com/office/drawing/2014/main" id="{793D9FFB-C21E-4CF6-B3F8-940694AC00B7}"/>
                    </a:ext>
                  </a:extLst>
                </p:cNvPr>
                <p:cNvPicPr/>
                <p:nvPr/>
              </p:nvPicPr>
              <p:blipFill>
                <a:blip r:embed="rId318"/>
                <a:stretch>
                  <a:fillRect/>
                </a:stretch>
              </p:blipFill>
              <p:spPr>
                <a:xfrm>
                  <a:off x="7629413" y="2680800"/>
                  <a:ext cx="4572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88" name="Freihand 87">
                  <a:extLst>
                    <a:ext uri="{FF2B5EF4-FFF2-40B4-BE49-F238E27FC236}">
                      <a16:creationId xmlns:a16="http://schemas.microsoft.com/office/drawing/2014/main" id="{BA5C5593-FA07-4713-BD19-9815B6C12842}"/>
                    </a:ext>
                  </a:extLst>
                </p14:cNvPr>
                <p14:cNvContentPartPr/>
                <p14:nvPr/>
              </p14:nvContentPartPr>
              <p14:xfrm>
                <a:off x="7548773" y="2690880"/>
                <a:ext cx="239400" cy="182520"/>
              </p14:xfrm>
            </p:contentPart>
          </mc:Choice>
          <mc:Fallback>
            <p:pic>
              <p:nvPicPr>
                <p:cNvPr id="88" name="Freihand 87">
                  <a:extLst>
                    <a:ext uri="{FF2B5EF4-FFF2-40B4-BE49-F238E27FC236}">
                      <a16:creationId xmlns:a16="http://schemas.microsoft.com/office/drawing/2014/main" id="{BA5C5593-FA07-4713-BD19-9815B6C12842}"/>
                    </a:ext>
                  </a:extLst>
                </p:cNvPr>
                <p:cNvPicPr/>
                <p:nvPr/>
              </p:nvPicPr>
              <p:blipFill>
                <a:blip r:embed="rId320"/>
                <a:stretch>
                  <a:fillRect/>
                </a:stretch>
              </p:blipFill>
              <p:spPr>
                <a:xfrm>
                  <a:off x="7544453" y="2686560"/>
                  <a:ext cx="24804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321">
              <p14:nvContentPartPr>
                <p14:cNvPr id="99" name="Freihand 98">
                  <a:extLst>
                    <a:ext uri="{FF2B5EF4-FFF2-40B4-BE49-F238E27FC236}">
                      <a16:creationId xmlns:a16="http://schemas.microsoft.com/office/drawing/2014/main" id="{FB397CF3-1948-4EEE-80B3-E8E752E0F98F}"/>
                    </a:ext>
                  </a:extLst>
                </p14:cNvPr>
                <p14:cNvContentPartPr/>
                <p14:nvPr/>
              </p14:nvContentPartPr>
              <p14:xfrm>
                <a:off x="4414253" y="1896360"/>
                <a:ext cx="191520" cy="34560"/>
              </p14:xfrm>
            </p:contentPart>
          </mc:Choice>
          <mc:Fallback>
            <p:pic>
              <p:nvPicPr>
                <p:cNvPr id="99" name="Freihand 98">
                  <a:extLst>
                    <a:ext uri="{FF2B5EF4-FFF2-40B4-BE49-F238E27FC236}">
                      <a16:creationId xmlns:a16="http://schemas.microsoft.com/office/drawing/2014/main" id="{FB397CF3-1948-4EEE-80B3-E8E752E0F98F}"/>
                    </a:ext>
                  </a:extLst>
                </p:cNvPr>
                <p:cNvPicPr/>
                <p:nvPr/>
              </p:nvPicPr>
              <p:blipFill>
                <a:blip r:embed="rId322"/>
                <a:stretch>
                  <a:fillRect/>
                </a:stretch>
              </p:blipFill>
              <p:spPr>
                <a:xfrm>
                  <a:off x="4409933" y="1892040"/>
                  <a:ext cx="20016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323">
              <p14:nvContentPartPr>
                <p14:cNvPr id="100" name="Freihand 99">
                  <a:extLst>
                    <a:ext uri="{FF2B5EF4-FFF2-40B4-BE49-F238E27FC236}">
                      <a16:creationId xmlns:a16="http://schemas.microsoft.com/office/drawing/2014/main" id="{2160888F-F21C-45C9-85F0-B807B866BCEE}"/>
                    </a:ext>
                  </a:extLst>
                </p14:cNvPr>
                <p14:cNvContentPartPr/>
                <p14:nvPr/>
              </p14:nvContentPartPr>
              <p14:xfrm>
                <a:off x="4810973" y="1927320"/>
                <a:ext cx="258480" cy="11520"/>
              </p14:xfrm>
            </p:contentPart>
          </mc:Choice>
          <mc:Fallback>
            <p:pic>
              <p:nvPicPr>
                <p:cNvPr id="100" name="Freihand 99">
                  <a:extLst>
                    <a:ext uri="{FF2B5EF4-FFF2-40B4-BE49-F238E27FC236}">
                      <a16:creationId xmlns:a16="http://schemas.microsoft.com/office/drawing/2014/main" id="{2160888F-F21C-45C9-85F0-B807B866BCEE}"/>
                    </a:ext>
                  </a:extLst>
                </p:cNvPr>
                <p:cNvPicPr/>
                <p:nvPr/>
              </p:nvPicPr>
              <p:blipFill>
                <a:blip r:embed="rId324"/>
                <a:stretch>
                  <a:fillRect/>
                </a:stretch>
              </p:blipFill>
              <p:spPr>
                <a:xfrm>
                  <a:off x="4806653" y="1923000"/>
                  <a:ext cx="26712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325">
              <p14:nvContentPartPr>
                <p14:cNvPr id="101" name="Freihand 100">
                  <a:extLst>
                    <a:ext uri="{FF2B5EF4-FFF2-40B4-BE49-F238E27FC236}">
                      <a16:creationId xmlns:a16="http://schemas.microsoft.com/office/drawing/2014/main" id="{01AC6F1E-E508-43DA-B578-EC692110452E}"/>
                    </a:ext>
                  </a:extLst>
                </p14:cNvPr>
                <p14:cNvContentPartPr/>
                <p14:nvPr/>
              </p14:nvContentPartPr>
              <p14:xfrm>
                <a:off x="5179973" y="1888440"/>
                <a:ext cx="809280" cy="41040"/>
              </p14:xfrm>
            </p:contentPart>
          </mc:Choice>
          <mc:Fallback>
            <p:pic>
              <p:nvPicPr>
                <p:cNvPr id="101" name="Freihand 100">
                  <a:extLst>
                    <a:ext uri="{FF2B5EF4-FFF2-40B4-BE49-F238E27FC236}">
                      <a16:creationId xmlns:a16="http://schemas.microsoft.com/office/drawing/2014/main" id="{01AC6F1E-E508-43DA-B578-EC692110452E}"/>
                    </a:ext>
                  </a:extLst>
                </p:cNvPr>
                <p:cNvPicPr/>
                <p:nvPr/>
              </p:nvPicPr>
              <p:blipFill>
                <a:blip r:embed="rId326"/>
                <a:stretch>
                  <a:fillRect/>
                </a:stretch>
              </p:blipFill>
              <p:spPr>
                <a:xfrm>
                  <a:off x="5175653" y="1884120"/>
                  <a:ext cx="81792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327">
              <p14:nvContentPartPr>
                <p14:cNvPr id="103" name="Freihand 102">
                  <a:extLst>
                    <a:ext uri="{FF2B5EF4-FFF2-40B4-BE49-F238E27FC236}">
                      <a16:creationId xmlns:a16="http://schemas.microsoft.com/office/drawing/2014/main" id="{899F9936-816F-4D9F-A278-4FB3AD8F2659}"/>
                    </a:ext>
                  </a:extLst>
                </p14:cNvPr>
                <p14:cNvContentPartPr/>
                <p14:nvPr/>
              </p14:nvContentPartPr>
              <p14:xfrm>
                <a:off x="4048493" y="1951800"/>
                <a:ext cx="116280" cy="199440"/>
              </p14:xfrm>
            </p:contentPart>
          </mc:Choice>
          <mc:Fallback>
            <p:pic>
              <p:nvPicPr>
                <p:cNvPr id="103" name="Freihand 102">
                  <a:extLst>
                    <a:ext uri="{FF2B5EF4-FFF2-40B4-BE49-F238E27FC236}">
                      <a16:creationId xmlns:a16="http://schemas.microsoft.com/office/drawing/2014/main" id="{899F9936-816F-4D9F-A278-4FB3AD8F2659}"/>
                    </a:ext>
                  </a:extLst>
                </p:cNvPr>
                <p:cNvPicPr/>
                <p:nvPr/>
              </p:nvPicPr>
              <p:blipFill>
                <a:blip r:embed="rId328"/>
                <a:stretch>
                  <a:fillRect/>
                </a:stretch>
              </p:blipFill>
              <p:spPr>
                <a:xfrm>
                  <a:off x="4044173" y="1947480"/>
                  <a:ext cx="12492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329">
              <p14:nvContentPartPr>
                <p14:cNvPr id="104" name="Freihand 103">
                  <a:extLst>
                    <a:ext uri="{FF2B5EF4-FFF2-40B4-BE49-F238E27FC236}">
                      <a16:creationId xmlns:a16="http://schemas.microsoft.com/office/drawing/2014/main" id="{1F2A9640-9545-4F2B-9B12-88BD08344E23}"/>
                    </a:ext>
                  </a:extLst>
                </p14:cNvPr>
                <p14:cNvContentPartPr/>
                <p14:nvPr/>
              </p14:nvContentPartPr>
              <p14:xfrm>
                <a:off x="4125173" y="1866840"/>
                <a:ext cx="145800" cy="128880"/>
              </p14:xfrm>
            </p:contentPart>
          </mc:Choice>
          <mc:Fallback>
            <p:pic>
              <p:nvPicPr>
                <p:cNvPr id="104" name="Freihand 103">
                  <a:extLst>
                    <a:ext uri="{FF2B5EF4-FFF2-40B4-BE49-F238E27FC236}">
                      <a16:creationId xmlns:a16="http://schemas.microsoft.com/office/drawing/2014/main" id="{1F2A9640-9545-4F2B-9B12-88BD08344E23}"/>
                    </a:ext>
                  </a:extLst>
                </p:cNvPr>
                <p:cNvPicPr/>
                <p:nvPr/>
              </p:nvPicPr>
              <p:blipFill>
                <a:blip r:embed="rId330"/>
                <a:stretch>
                  <a:fillRect/>
                </a:stretch>
              </p:blipFill>
              <p:spPr>
                <a:xfrm>
                  <a:off x="4120853" y="1862520"/>
                  <a:ext cx="15444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331">
              <p14:nvContentPartPr>
                <p14:cNvPr id="141" name="Freihand 140">
                  <a:extLst>
                    <a:ext uri="{FF2B5EF4-FFF2-40B4-BE49-F238E27FC236}">
                      <a16:creationId xmlns:a16="http://schemas.microsoft.com/office/drawing/2014/main" id="{63BC4682-4277-4E6D-90B1-4B58475A5D89}"/>
                    </a:ext>
                  </a:extLst>
                </p14:cNvPr>
                <p14:cNvContentPartPr/>
                <p14:nvPr/>
              </p14:nvContentPartPr>
              <p14:xfrm>
                <a:off x="4195373" y="1914000"/>
                <a:ext cx="197640" cy="92520"/>
              </p14:xfrm>
            </p:contentPart>
          </mc:Choice>
          <mc:Fallback>
            <p:pic>
              <p:nvPicPr>
                <p:cNvPr id="141" name="Freihand 140">
                  <a:extLst>
                    <a:ext uri="{FF2B5EF4-FFF2-40B4-BE49-F238E27FC236}">
                      <a16:creationId xmlns:a16="http://schemas.microsoft.com/office/drawing/2014/main" id="{63BC4682-4277-4E6D-90B1-4B58475A5D89}"/>
                    </a:ext>
                  </a:extLst>
                </p:cNvPr>
                <p:cNvPicPr/>
                <p:nvPr/>
              </p:nvPicPr>
              <p:blipFill>
                <a:blip r:embed="rId332"/>
                <a:stretch>
                  <a:fillRect/>
                </a:stretch>
              </p:blipFill>
              <p:spPr>
                <a:xfrm>
                  <a:off x="4191053" y="1909680"/>
                  <a:ext cx="20628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333">
              <p14:nvContentPartPr>
                <p14:cNvPr id="143" name="Freihand 142">
                  <a:extLst>
                    <a:ext uri="{FF2B5EF4-FFF2-40B4-BE49-F238E27FC236}">
                      <a16:creationId xmlns:a16="http://schemas.microsoft.com/office/drawing/2014/main" id="{187E036C-3050-494D-ADD3-91059C24E1CA}"/>
                    </a:ext>
                  </a:extLst>
                </p14:cNvPr>
                <p14:cNvContentPartPr/>
                <p14:nvPr/>
              </p14:nvContentPartPr>
              <p14:xfrm>
                <a:off x="4223453" y="1912200"/>
                <a:ext cx="177840" cy="62640"/>
              </p14:xfrm>
            </p:contentPart>
          </mc:Choice>
          <mc:Fallback>
            <p:pic>
              <p:nvPicPr>
                <p:cNvPr id="143" name="Freihand 142">
                  <a:extLst>
                    <a:ext uri="{FF2B5EF4-FFF2-40B4-BE49-F238E27FC236}">
                      <a16:creationId xmlns:a16="http://schemas.microsoft.com/office/drawing/2014/main" id="{187E036C-3050-494D-ADD3-91059C24E1CA}"/>
                    </a:ext>
                  </a:extLst>
                </p:cNvPr>
                <p:cNvPicPr/>
                <p:nvPr/>
              </p:nvPicPr>
              <p:blipFill>
                <a:blip r:embed="rId334"/>
                <a:stretch>
                  <a:fillRect/>
                </a:stretch>
              </p:blipFill>
              <p:spPr>
                <a:xfrm>
                  <a:off x="4219133" y="1907880"/>
                  <a:ext cx="18648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335">
              <p14:nvContentPartPr>
                <p14:cNvPr id="219" name="Freihand 218">
                  <a:extLst>
                    <a:ext uri="{FF2B5EF4-FFF2-40B4-BE49-F238E27FC236}">
                      <a16:creationId xmlns:a16="http://schemas.microsoft.com/office/drawing/2014/main" id="{CE6A2597-CEDA-46B1-AAE7-CC71FAE3B221}"/>
                    </a:ext>
                  </a:extLst>
                </p14:cNvPr>
                <p14:cNvContentPartPr/>
                <p14:nvPr/>
              </p14:nvContentPartPr>
              <p14:xfrm>
                <a:off x="6909773" y="2371920"/>
                <a:ext cx="1327680" cy="847440"/>
              </p14:xfrm>
            </p:contentPart>
          </mc:Choice>
          <mc:Fallback>
            <p:pic>
              <p:nvPicPr>
                <p:cNvPr id="219" name="Freihand 218">
                  <a:extLst>
                    <a:ext uri="{FF2B5EF4-FFF2-40B4-BE49-F238E27FC236}">
                      <a16:creationId xmlns:a16="http://schemas.microsoft.com/office/drawing/2014/main" id="{CE6A2597-CEDA-46B1-AAE7-CC71FAE3B221}"/>
                    </a:ext>
                  </a:extLst>
                </p:cNvPr>
                <p:cNvPicPr/>
                <p:nvPr/>
              </p:nvPicPr>
              <p:blipFill>
                <a:blip r:embed="rId336"/>
                <a:stretch>
                  <a:fillRect/>
                </a:stretch>
              </p:blipFill>
              <p:spPr>
                <a:xfrm>
                  <a:off x="6905453" y="2367600"/>
                  <a:ext cx="1336320" cy="8560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37">
            <p14:nvContentPartPr>
              <p14:cNvPr id="232" name="Freihand 231">
                <a:extLst>
                  <a:ext uri="{FF2B5EF4-FFF2-40B4-BE49-F238E27FC236}">
                    <a16:creationId xmlns:a16="http://schemas.microsoft.com/office/drawing/2014/main" id="{40A78C54-FEE8-4799-BF38-3787DE017440}"/>
                  </a:ext>
                </a:extLst>
              </p14:cNvPr>
              <p14:cNvContentPartPr/>
              <p14:nvPr/>
            </p14:nvContentPartPr>
            <p14:xfrm>
              <a:off x="1311773" y="5348040"/>
              <a:ext cx="590040" cy="803160"/>
            </p14:xfrm>
          </p:contentPart>
        </mc:Choice>
        <mc:Fallback>
          <p:pic>
            <p:nvPicPr>
              <p:cNvPr id="232" name="Freihand 231">
                <a:extLst>
                  <a:ext uri="{FF2B5EF4-FFF2-40B4-BE49-F238E27FC236}">
                    <a16:creationId xmlns:a16="http://schemas.microsoft.com/office/drawing/2014/main" id="{40A78C54-FEE8-4799-BF38-3787DE017440}"/>
                  </a:ext>
                </a:extLst>
              </p:cNvPr>
              <p:cNvPicPr/>
              <p:nvPr/>
            </p:nvPicPr>
            <p:blipFill>
              <a:blip r:embed="rId338"/>
              <a:stretch>
                <a:fillRect/>
              </a:stretch>
            </p:blipFill>
            <p:spPr>
              <a:xfrm>
                <a:off x="1307453" y="5343720"/>
                <a:ext cx="598680" cy="811800"/>
              </a:xfrm>
              <a:prstGeom prst="rect">
                <a:avLst/>
              </a:prstGeom>
            </p:spPr>
          </p:pic>
        </mc:Fallback>
      </mc:AlternateContent>
      <mc:AlternateContent xmlns:mc="http://schemas.openxmlformats.org/markup-compatibility/2006">
        <mc:Choice xmlns:p14="http://schemas.microsoft.com/office/powerpoint/2010/main" Requires="p14">
          <p:contentPart p14:bwMode="auto" r:id="rId339">
            <p14:nvContentPartPr>
              <p14:cNvPr id="233" name="Freihand 232">
                <a:extLst>
                  <a:ext uri="{FF2B5EF4-FFF2-40B4-BE49-F238E27FC236}">
                    <a16:creationId xmlns:a16="http://schemas.microsoft.com/office/drawing/2014/main" id="{EB7DB22D-3C58-4E01-9A9C-CFC0D010C0CD}"/>
                  </a:ext>
                </a:extLst>
              </p14:cNvPr>
              <p14:cNvContentPartPr/>
              <p14:nvPr/>
            </p14:nvContentPartPr>
            <p14:xfrm>
              <a:off x="3021413" y="5457840"/>
              <a:ext cx="690120" cy="817560"/>
            </p14:xfrm>
          </p:contentPart>
        </mc:Choice>
        <mc:Fallback>
          <p:pic>
            <p:nvPicPr>
              <p:cNvPr id="233" name="Freihand 232">
                <a:extLst>
                  <a:ext uri="{FF2B5EF4-FFF2-40B4-BE49-F238E27FC236}">
                    <a16:creationId xmlns:a16="http://schemas.microsoft.com/office/drawing/2014/main" id="{EB7DB22D-3C58-4E01-9A9C-CFC0D010C0CD}"/>
                  </a:ext>
                </a:extLst>
              </p:cNvPr>
              <p:cNvPicPr/>
              <p:nvPr/>
            </p:nvPicPr>
            <p:blipFill>
              <a:blip r:embed="rId340"/>
              <a:stretch>
                <a:fillRect/>
              </a:stretch>
            </p:blipFill>
            <p:spPr>
              <a:xfrm>
                <a:off x="3017093" y="5453520"/>
                <a:ext cx="698760" cy="826200"/>
              </a:xfrm>
              <a:prstGeom prst="rect">
                <a:avLst/>
              </a:prstGeom>
            </p:spPr>
          </p:pic>
        </mc:Fallback>
      </mc:AlternateContent>
      <p:grpSp>
        <p:nvGrpSpPr>
          <p:cNvPr id="240" name="Gruppieren 239">
            <a:extLst>
              <a:ext uri="{FF2B5EF4-FFF2-40B4-BE49-F238E27FC236}">
                <a16:creationId xmlns:a16="http://schemas.microsoft.com/office/drawing/2014/main" id="{9A469AAD-4C0D-43A7-BDD6-0DA5FFB83536}"/>
              </a:ext>
            </a:extLst>
          </p:cNvPr>
          <p:cNvGrpSpPr/>
          <p:nvPr/>
        </p:nvGrpSpPr>
        <p:grpSpPr>
          <a:xfrm>
            <a:off x="6706373" y="5128440"/>
            <a:ext cx="708120" cy="370080"/>
            <a:chOff x="6706373" y="5128440"/>
            <a:chExt cx="708120" cy="370080"/>
          </a:xfrm>
        </p:grpSpPr>
        <mc:AlternateContent xmlns:mc="http://schemas.openxmlformats.org/markup-compatibility/2006">
          <mc:Choice xmlns:p14="http://schemas.microsoft.com/office/powerpoint/2010/main" Requires="p14">
            <p:contentPart p14:bwMode="auto" r:id="rId341">
              <p14:nvContentPartPr>
                <p14:cNvPr id="234" name="Freihand 233">
                  <a:extLst>
                    <a:ext uri="{FF2B5EF4-FFF2-40B4-BE49-F238E27FC236}">
                      <a16:creationId xmlns:a16="http://schemas.microsoft.com/office/drawing/2014/main" id="{C2467B21-0E5E-4187-BC42-5F13F29BCADA}"/>
                    </a:ext>
                  </a:extLst>
                </p14:cNvPr>
                <p14:cNvContentPartPr/>
                <p14:nvPr/>
              </p14:nvContentPartPr>
              <p14:xfrm>
                <a:off x="6734453" y="5208000"/>
                <a:ext cx="178920" cy="290520"/>
              </p14:xfrm>
            </p:contentPart>
          </mc:Choice>
          <mc:Fallback>
            <p:pic>
              <p:nvPicPr>
                <p:cNvPr id="234" name="Freihand 233">
                  <a:extLst>
                    <a:ext uri="{FF2B5EF4-FFF2-40B4-BE49-F238E27FC236}">
                      <a16:creationId xmlns:a16="http://schemas.microsoft.com/office/drawing/2014/main" id="{C2467B21-0E5E-4187-BC42-5F13F29BCADA}"/>
                    </a:ext>
                  </a:extLst>
                </p:cNvPr>
                <p:cNvPicPr/>
                <p:nvPr/>
              </p:nvPicPr>
              <p:blipFill>
                <a:blip r:embed="rId342"/>
                <a:stretch>
                  <a:fillRect/>
                </a:stretch>
              </p:blipFill>
              <p:spPr>
                <a:xfrm>
                  <a:off x="6730133" y="5203680"/>
                  <a:ext cx="187560" cy="299160"/>
                </a:xfrm>
                <a:prstGeom prst="rect">
                  <a:avLst/>
                </a:prstGeom>
              </p:spPr>
            </p:pic>
          </mc:Fallback>
        </mc:AlternateContent>
        <mc:AlternateContent xmlns:mc="http://schemas.openxmlformats.org/markup-compatibility/2006">
          <mc:Choice xmlns:p14="http://schemas.microsoft.com/office/powerpoint/2010/main" Requires="p14">
            <p:contentPart p14:bwMode="auto" r:id="rId343">
              <p14:nvContentPartPr>
                <p14:cNvPr id="235" name="Freihand 234">
                  <a:extLst>
                    <a:ext uri="{FF2B5EF4-FFF2-40B4-BE49-F238E27FC236}">
                      <a16:creationId xmlns:a16="http://schemas.microsoft.com/office/drawing/2014/main" id="{EF51CCCD-1CDF-46F2-9D00-10CA52FD4957}"/>
                    </a:ext>
                  </a:extLst>
                </p14:cNvPr>
                <p14:cNvContentPartPr/>
                <p14:nvPr/>
              </p14:nvContentPartPr>
              <p14:xfrm>
                <a:off x="6972053" y="5148600"/>
                <a:ext cx="81360" cy="267120"/>
              </p14:xfrm>
            </p:contentPart>
          </mc:Choice>
          <mc:Fallback>
            <p:pic>
              <p:nvPicPr>
                <p:cNvPr id="235" name="Freihand 234">
                  <a:extLst>
                    <a:ext uri="{FF2B5EF4-FFF2-40B4-BE49-F238E27FC236}">
                      <a16:creationId xmlns:a16="http://schemas.microsoft.com/office/drawing/2014/main" id="{EF51CCCD-1CDF-46F2-9D00-10CA52FD4957}"/>
                    </a:ext>
                  </a:extLst>
                </p:cNvPr>
                <p:cNvPicPr/>
                <p:nvPr/>
              </p:nvPicPr>
              <p:blipFill>
                <a:blip r:embed="rId344"/>
                <a:stretch>
                  <a:fillRect/>
                </a:stretch>
              </p:blipFill>
              <p:spPr>
                <a:xfrm>
                  <a:off x="6967733" y="5144280"/>
                  <a:ext cx="9000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345">
              <p14:nvContentPartPr>
                <p14:cNvPr id="236" name="Freihand 235">
                  <a:extLst>
                    <a:ext uri="{FF2B5EF4-FFF2-40B4-BE49-F238E27FC236}">
                      <a16:creationId xmlns:a16="http://schemas.microsoft.com/office/drawing/2014/main" id="{21F8995F-C425-464F-B538-AFA15839B145}"/>
                    </a:ext>
                  </a:extLst>
                </p14:cNvPr>
                <p14:cNvContentPartPr/>
                <p14:nvPr/>
              </p14:nvContentPartPr>
              <p14:xfrm>
                <a:off x="7144493" y="5187120"/>
                <a:ext cx="143280" cy="162360"/>
              </p14:xfrm>
            </p:contentPart>
          </mc:Choice>
          <mc:Fallback>
            <p:pic>
              <p:nvPicPr>
                <p:cNvPr id="236" name="Freihand 235">
                  <a:extLst>
                    <a:ext uri="{FF2B5EF4-FFF2-40B4-BE49-F238E27FC236}">
                      <a16:creationId xmlns:a16="http://schemas.microsoft.com/office/drawing/2014/main" id="{21F8995F-C425-464F-B538-AFA15839B145}"/>
                    </a:ext>
                  </a:extLst>
                </p:cNvPr>
                <p:cNvPicPr/>
                <p:nvPr/>
              </p:nvPicPr>
              <p:blipFill>
                <a:blip r:embed="rId346"/>
                <a:stretch>
                  <a:fillRect/>
                </a:stretch>
              </p:blipFill>
              <p:spPr>
                <a:xfrm>
                  <a:off x="7140173" y="5182800"/>
                  <a:ext cx="15192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347">
              <p14:nvContentPartPr>
                <p14:cNvPr id="237" name="Freihand 236">
                  <a:extLst>
                    <a:ext uri="{FF2B5EF4-FFF2-40B4-BE49-F238E27FC236}">
                      <a16:creationId xmlns:a16="http://schemas.microsoft.com/office/drawing/2014/main" id="{B162F265-117A-42CC-9D06-97CDE9FADF1D}"/>
                    </a:ext>
                  </a:extLst>
                </p14:cNvPr>
                <p14:cNvContentPartPr/>
                <p14:nvPr/>
              </p14:nvContentPartPr>
              <p14:xfrm>
                <a:off x="6706373" y="5145000"/>
                <a:ext cx="322200" cy="27720"/>
              </p14:xfrm>
            </p:contentPart>
          </mc:Choice>
          <mc:Fallback>
            <p:pic>
              <p:nvPicPr>
                <p:cNvPr id="237" name="Freihand 236">
                  <a:extLst>
                    <a:ext uri="{FF2B5EF4-FFF2-40B4-BE49-F238E27FC236}">
                      <a16:creationId xmlns:a16="http://schemas.microsoft.com/office/drawing/2014/main" id="{B162F265-117A-42CC-9D06-97CDE9FADF1D}"/>
                    </a:ext>
                  </a:extLst>
                </p:cNvPr>
                <p:cNvPicPr/>
                <p:nvPr/>
              </p:nvPicPr>
              <p:blipFill>
                <a:blip r:embed="rId348"/>
                <a:stretch>
                  <a:fillRect/>
                </a:stretch>
              </p:blipFill>
              <p:spPr>
                <a:xfrm>
                  <a:off x="6702053" y="5140680"/>
                  <a:ext cx="33084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349">
              <p14:nvContentPartPr>
                <p14:cNvPr id="238" name="Freihand 237">
                  <a:extLst>
                    <a:ext uri="{FF2B5EF4-FFF2-40B4-BE49-F238E27FC236}">
                      <a16:creationId xmlns:a16="http://schemas.microsoft.com/office/drawing/2014/main" id="{CB68B41B-A2C1-4F83-B168-7513DD4E58BC}"/>
                    </a:ext>
                  </a:extLst>
                </p14:cNvPr>
                <p14:cNvContentPartPr/>
                <p14:nvPr/>
              </p14:nvContentPartPr>
              <p14:xfrm>
                <a:off x="7244213" y="5128440"/>
                <a:ext cx="170280" cy="325080"/>
              </p14:xfrm>
            </p:contentPart>
          </mc:Choice>
          <mc:Fallback>
            <p:pic>
              <p:nvPicPr>
                <p:cNvPr id="238" name="Freihand 237">
                  <a:extLst>
                    <a:ext uri="{FF2B5EF4-FFF2-40B4-BE49-F238E27FC236}">
                      <a16:creationId xmlns:a16="http://schemas.microsoft.com/office/drawing/2014/main" id="{CB68B41B-A2C1-4F83-B168-7513DD4E58BC}"/>
                    </a:ext>
                  </a:extLst>
                </p:cNvPr>
                <p:cNvPicPr/>
                <p:nvPr/>
              </p:nvPicPr>
              <p:blipFill>
                <a:blip r:embed="rId350"/>
                <a:stretch>
                  <a:fillRect/>
                </a:stretch>
              </p:blipFill>
              <p:spPr>
                <a:xfrm>
                  <a:off x="7239893" y="5124120"/>
                  <a:ext cx="178920" cy="333720"/>
                </a:xfrm>
                <a:prstGeom prst="rect">
                  <a:avLst/>
                </a:prstGeom>
              </p:spPr>
            </p:pic>
          </mc:Fallback>
        </mc:AlternateContent>
        <mc:AlternateContent xmlns:mc="http://schemas.openxmlformats.org/markup-compatibility/2006">
          <mc:Choice xmlns:p14="http://schemas.microsoft.com/office/powerpoint/2010/main" Requires="p14">
            <p:contentPart p14:bwMode="auto" r:id="rId351">
              <p14:nvContentPartPr>
                <p14:cNvPr id="239" name="Freihand 238">
                  <a:extLst>
                    <a:ext uri="{FF2B5EF4-FFF2-40B4-BE49-F238E27FC236}">
                      <a16:creationId xmlns:a16="http://schemas.microsoft.com/office/drawing/2014/main" id="{7D1E3366-E17A-4E37-BC69-71EB54076B43}"/>
                    </a:ext>
                  </a:extLst>
                </p14:cNvPr>
                <p14:cNvContentPartPr/>
                <p14:nvPr/>
              </p14:nvContentPartPr>
              <p14:xfrm>
                <a:off x="6830933" y="5210520"/>
                <a:ext cx="116640" cy="25560"/>
              </p14:xfrm>
            </p:contentPart>
          </mc:Choice>
          <mc:Fallback>
            <p:pic>
              <p:nvPicPr>
                <p:cNvPr id="239" name="Freihand 238">
                  <a:extLst>
                    <a:ext uri="{FF2B5EF4-FFF2-40B4-BE49-F238E27FC236}">
                      <a16:creationId xmlns:a16="http://schemas.microsoft.com/office/drawing/2014/main" id="{7D1E3366-E17A-4E37-BC69-71EB54076B43}"/>
                    </a:ext>
                  </a:extLst>
                </p:cNvPr>
                <p:cNvPicPr/>
                <p:nvPr/>
              </p:nvPicPr>
              <p:blipFill>
                <a:blip r:embed="rId352"/>
                <a:stretch>
                  <a:fillRect/>
                </a:stretch>
              </p:blipFill>
              <p:spPr>
                <a:xfrm>
                  <a:off x="6826613" y="5206200"/>
                  <a:ext cx="125280" cy="342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53">
            <p14:nvContentPartPr>
              <p14:cNvPr id="241" name="Freihand 240">
                <a:extLst>
                  <a:ext uri="{FF2B5EF4-FFF2-40B4-BE49-F238E27FC236}">
                    <a16:creationId xmlns:a16="http://schemas.microsoft.com/office/drawing/2014/main" id="{4A7014D5-DFE4-4E94-8345-427C4ED0D296}"/>
                  </a:ext>
                </a:extLst>
              </p14:cNvPr>
              <p14:cNvContentPartPr/>
              <p14:nvPr/>
            </p14:nvContentPartPr>
            <p14:xfrm>
              <a:off x="5685053" y="3374160"/>
              <a:ext cx="719280" cy="656280"/>
            </p14:xfrm>
          </p:contentPart>
        </mc:Choice>
        <mc:Fallback>
          <p:pic>
            <p:nvPicPr>
              <p:cNvPr id="241" name="Freihand 240">
                <a:extLst>
                  <a:ext uri="{FF2B5EF4-FFF2-40B4-BE49-F238E27FC236}">
                    <a16:creationId xmlns:a16="http://schemas.microsoft.com/office/drawing/2014/main" id="{4A7014D5-DFE4-4E94-8345-427C4ED0D296}"/>
                  </a:ext>
                </a:extLst>
              </p:cNvPr>
              <p:cNvPicPr/>
              <p:nvPr/>
            </p:nvPicPr>
            <p:blipFill>
              <a:blip r:embed="rId354"/>
              <a:stretch>
                <a:fillRect/>
              </a:stretch>
            </p:blipFill>
            <p:spPr>
              <a:xfrm>
                <a:off x="5680733" y="3369840"/>
                <a:ext cx="727920" cy="664920"/>
              </a:xfrm>
              <a:prstGeom prst="rect">
                <a:avLst/>
              </a:prstGeom>
            </p:spPr>
          </p:pic>
        </mc:Fallback>
      </mc:AlternateContent>
      <p:grpSp>
        <p:nvGrpSpPr>
          <p:cNvPr id="364" name="Gruppieren 363">
            <a:extLst>
              <a:ext uri="{FF2B5EF4-FFF2-40B4-BE49-F238E27FC236}">
                <a16:creationId xmlns:a16="http://schemas.microsoft.com/office/drawing/2014/main" id="{93F3D32A-046F-4A2C-BA94-9C853EAAA20B}"/>
              </a:ext>
            </a:extLst>
          </p:cNvPr>
          <p:cNvGrpSpPr/>
          <p:nvPr/>
        </p:nvGrpSpPr>
        <p:grpSpPr>
          <a:xfrm>
            <a:off x="1196933" y="573000"/>
            <a:ext cx="10658880" cy="3628080"/>
            <a:chOff x="1196933" y="573000"/>
            <a:chExt cx="10658880" cy="3628080"/>
          </a:xfrm>
        </p:grpSpPr>
        <mc:AlternateContent xmlns:mc="http://schemas.openxmlformats.org/markup-compatibility/2006">
          <mc:Choice xmlns:p14="http://schemas.microsoft.com/office/powerpoint/2010/main" Requires="p14">
            <p:contentPart p14:bwMode="auto" r:id="rId355">
              <p14:nvContentPartPr>
                <p14:cNvPr id="221" name="Freihand 220">
                  <a:extLst>
                    <a:ext uri="{FF2B5EF4-FFF2-40B4-BE49-F238E27FC236}">
                      <a16:creationId xmlns:a16="http://schemas.microsoft.com/office/drawing/2014/main" id="{BB7A1710-F75B-4EEA-BA54-E86E4C0E2625}"/>
                    </a:ext>
                  </a:extLst>
                </p14:cNvPr>
                <p14:cNvContentPartPr/>
                <p14:nvPr/>
              </p14:nvContentPartPr>
              <p14:xfrm>
                <a:off x="5419013" y="722760"/>
                <a:ext cx="1828080" cy="1458000"/>
              </p14:xfrm>
            </p:contentPart>
          </mc:Choice>
          <mc:Fallback>
            <p:pic>
              <p:nvPicPr>
                <p:cNvPr id="221" name="Freihand 220">
                  <a:extLst>
                    <a:ext uri="{FF2B5EF4-FFF2-40B4-BE49-F238E27FC236}">
                      <a16:creationId xmlns:a16="http://schemas.microsoft.com/office/drawing/2014/main" id="{BB7A1710-F75B-4EEA-BA54-E86E4C0E2625}"/>
                    </a:ext>
                  </a:extLst>
                </p:cNvPr>
                <p:cNvPicPr/>
                <p:nvPr/>
              </p:nvPicPr>
              <p:blipFill>
                <a:blip r:embed="rId356"/>
                <a:stretch>
                  <a:fillRect/>
                </a:stretch>
              </p:blipFill>
              <p:spPr>
                <a:xfrm>
                  <a:off x="5414693" y="718440"/>
                  <a:ext cx="1836720" cy="1466640"/>
                </a:xfrm>
                <a:prstGeom prst="rect">
                  <a:avLst/>
                </a:prstGeom>
              </p:spPr>
            </p:pic>
          </mc:Fallback>
        </mc:AlternateContent>
        <mc:AlternateContent xmlns:mc="http://schemas.openxmlformats.org/markup-compatibility/2006">
          <mc:Choice xmlns:p14="http://schemas.microsoft.com/office/powerpoint/2010/main" Requires="p14">
            <p:contentPart p14:bwMode="auto" r:id="rId357">
              <p14:nvContentPartPr>
                <p14:cNvPr id="222" name="Freihand 221">
                  <a:extLst>
                    <a:ext uri="{FF2B5EF4-FFF2-40B4-BE49-F238E27FC236}">
                      <a16:creationId xmlns:a16="http://schemas.microsoft.com/office/drawing/2014/main" id="{B2147371-7C8C-4A32-83F7-3F19CD90C848}"/>
                    </a:ext>
                  </a:extLst>
                </p14:cNvPr>
                <p14:cNvContentPartPr/>
                <p14:nvPr/>
              </p14:nvContentPartPr>
              <p14:xfrm>
                <a:off x="7496213" y="1996800"/>
                <a:ext cx="111960" cy="192240"/>
              </p14:xfrm>
            </p:contentPart>
          </mc:Choice>
          <mc:Fallback>
            <p:pic>
              <p:nvPicPr>
                <p:cNvPr id="222" name="Freihand 221">
                  <a:extLst>
                    <a:ext uri="{FF2B5EF4-FFF2-40B4-BE49-F238E27FC236}">
                      <a16:creationId xmlns:a16="http://schemas.microsoft.com/office/drawing/2014/main" id="{B2147371-7C8C-4A32-83F7-3F19CD90C848}"/>
                    </a:ext>
                  </a:extLst>
                </p:cNvPr>
                <p:cNvPicPr/>
                <p:nvPr/>
              </p:nvPicPr>
              <p:blipFill>
                <a:blip r:embed="rId358"/>
                <a:stretch>
                  <a:fillRect/>
                </a:stretch>
              </p:blipFill>
              <p:spPr>
                <a:xfrm>
                  <a:off x="7491893" y="1992480"/>
                  <a:ext cx="12060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359">
              <p14:nvContentPartPr>
                <p14:cNvPr id="223" name="Freihand 222">
                  <a:extLst>
                    <a:ext uri="{FF2B5EF4-FFF2-40B4-BE49-F238E27FC236}">
                      <a16:creationId xmlns:a16="http://schemas.microsoft.com/office/drawing/2014/main" id="{F91AEA94-74F8-46FA-9721-BFF656AFCEE9}"/>
                    </a:ext>
                  </a:extLst>
                </p14:cNvPr>
                <p14:cNvContentPartPr/>
                <p14:nvPr/>
              </p14:nvContentPartPr>
              <p14:xfrm>
                <a:off x="7521413" y="2013360"/>
                <a:ext cx="145800" cy="176400"/>
              </p14:xfrm>
            </p:contentPart>
          </mc:Choice>
          <mc:Fallback>
            <p:pic>
              <p:nvPicPr>
                <p:cNvPr id="223" name="Freihand 222">
                  <a:extLst>
                    <a:ext uri="{FF2B5EF4-FFF2-40B4-BE49-F238E27FC236}">
                      <a16:creationId xmlns:a16="http://schemas.microsoft.com/office/drawing/2014/main" id="{F91AEA94-74F8-46FA-9721-BFF656AFCEE9}"/>
                    </a:ext>
                  </a:extLst>
                </p:cNvPr>
                <p:cNvPicPr/>
                <p:nvPr/>
              </p:nvPicPr>
              <p:blipFill>
                <a:blip r:embed="rId360"/>
                <a:stretch>
                  <a:fillRect/>
                </a:stretch>
              </p:blipFill>
              <p:spPr>
                <a:xfrm>
                  <a:off x="7517093" y="2009040"/>
                  <a:ext cx="15444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361">
              <p14:nvContentPartPr>
                <p14:cNvPr id="224" name="Freihand 223">
                  <a:extLst>
                    <a:ext uri="{FF2B5EF4-FFF2-40B4-BE49-F238E27FC236}">
                      <a16:creationId xmlns:a16="http://schemas.microsoft.com/office/drawing/2014/main" id="{E9F7CDA4-DBCE-499B-BEE7-382386754DD1}"/>
                    </a:ext>
                  </a:extLst>
                </p14:cNvPr>
                <p14:cNvContentPartPr/>
                <p14:nvPr/>
              </p14:nvContentPartPr>
              <p14:xfrm>
                <a:off x="7782413" y="1975200"/>
                <a:ext cx="13680" cy="166320"/>
              </p14:xfrm>
            </p:contentPart>
          </mc:Choice>
          <mc:Fallback>
            <p:pic>
              <p:nvPicPr>
                <p:cNvPr id="224" name="Freihand 223">
                  <a:extLst>
                    <a:ext uri="{FF2B5EF4-FFF2-40B4-BE49-F238E27FC236}">
                      <a16:creationId xmlns:a16="http://schemas.microsoft.com/office/drawing/2014/main" id="{E9F7CDA4-DBCE-499B-BEE7-382386754DD1}"/>
                    </a:ext>
                  </a:extLst>
                </p:cNvPr>
                <p:cNvPicPr/>
                <p:nvPr/>
              </p:nvPicPr>
              <p:blipFill>
                <a:blip r:embed="rId362"/>
                <a:stretch>
                  <a:fillRect/>
                </a:stretch>
              </p:blipFill>
              <p:spPr>
                <a:xfrm>
                  <a:off x="7778093" y="1970880"/>
                  <a:ext cx="2232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363">
              <p14:nvContentPartPr>
                <p14:cNvPr id="225" name="Freihand 224">
                  <a:extLst>
                    <a:ext uri="{FF2B5EF4-FFF2-40B4-BE49-F238E27FC236}">
                      <a16:creationId xmlns:a16="http://schemas.microsoft.com/office/drawing/2014/main" id="{712B14FE-254C-4C74-868E-410263AB9E0F}"/>
                    </a:ext>
                  </a:extLst>
                </p14:cNvPr>
                <p14:cNvContentPartPr/>
                <p14:nvPr/>
              </p14:nvContentPartPr>
              <p14:xfrm>
                <a:off x="7646693" y="1981320"/>
                <a:ext cx="216720" cy="194760"/>
              </p14:xfrm>
            </p:contentPart>
          </mc:Choice>
          <mc:Fallback>
            <p:pic>
              <p:nvPicPr>
                <p:cNvPr id="225" name="Freihand 224">
                  <a:extLst>
                    <a:ext uri="{FF2B5EF4-FFF2-40B4-BE49-F238E27FC236}">
                      <a16:creationId xmlns:a16="http://schemas.microsoft.com/office/drawing/2014/main" id="{712B14FE-254C-4C74-868E-410263AB9E0F}"/>
                    </a:ext>
                  </a:extLst>
                </p:cNvPr>
                <p:cNvPicPr/>
                <p:nvPr/>
              </p:nvPicPr>
              <p:blipFill>
                <a:blip r:embed="rId364"/>
                <a:stretch>
                  <a:fillRect/>
                </a:stretch>
              </p:blipFill>
              <p:spPr>
                <a:xfrm>
                  <a:off x="7642373" y="1977000"/>
                  <a:ext cx="22536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365">
              <p14:nvContentPartPr>
                <p14:cNvPr id="226" name="Freihand 225">
                  <a:extLst>
                    <a:ext uri="{FF2B5EF4-FFF2-40B4-BE49-F238E27FC236}">
                      <a16:creationId xmlns:a16="http://schemas.microsoft.com/office/drawing/2014/main" id="{5B1ABDE2-E7D4-42D1-8771-95A29B50D7BB}"/>
                    </a:ext>
                  </a:extLst>
                </p14:cNvPr>
                <p14:cNvContentPartPr/>
                <p14:nvPr/>
              </p14:nvContentPartPr>
              <p14:xfrm>
                <a:off x="7896533" y="1857120"/>
                <a:ext cx="132480" cy="288720"/>
              </p14:xfrm>
            </p:contentPart>
          </mc:Choice>
          <mc:Fallback>
            <p:pic>
              <p:nvPicPr>
                <p:cNvPr id="226" name="Freihand 225">
                  <a:extLst>
                    <a:ext uri="{FF2B5EF4-FFF2-40B4-BE49-F238E27FC236}">
                      <a16:creationId xmlns:a16="http://schemas.microsoft.com/office/drawing/2014/main" id="{5B1ABDE2-E7D4-42D1-8771-95A29B50D7BB}"/>
                    </a:ext>
                  </a:extLst>
                </p:cNvPr>
                <p:cNvPicPr/>
                <p:nvPr/>
              </p:nvPicPr>
              <p:blipFill>
                <a:blip r:embed="rId366"/>
                <a:stretch>
                  <a:fillRect/>
                </a:stretch>
              </p:blipFill>
              <p:spPr>
                <a:xfrm>
                  <a:off x="7892213" y="1852800"/>
                  <a:ext cx="141120" cy="297360"/>
                </a:xfrm>
                <a:prstGeom prst="rect">
                  <a:avLst/>
                </a:prstGeom>
              </p:spPr>
            </p:pic>
          </mc:Fallback>
        </mc:AlternateContent>
        <mc:AlternateContent xmlns:mc="http://schemas.openxmlformats.org/markup-compatibility/2006">
          <mc:Choice xmlns:p14="http://schemas.microsoft.com/office/powerpoint/2010/main" Requires="p14">
            <p:contentPart p14:bwMode="auto" r:id="rId367">
              <p14:nvContentPartPr>
                <p14:cNvPr id="230" name="Freihand 229">
                  <a:extLst>
                    <a:ext uri="{FF2B5EF4-FFF2-40B4-BE49-F238E27FC236}">
                      <a16:creationId xmlns:a16="http://schemas.microsoft.com/office/drawing/2014/main" id="{4F843AF7-573B-4194-A753-877D8B40EA36}"/>
                    </a:ext>
                  </a:extLst>
                </p14:cNvPr>
                <p14:cNvContentPartPr/>
                <p14:nvPr/>
              </p14:nvContentPartPr>
              <p14:xfrm>
                <a:off x="8398013" y="1749840"/>
                <a:ext cx="69840" cy="360720"/>
              </p14:xfrm>
            </p:contentPart>
          </mc:Choice>
          <mc:Fallback>
            <p:pic>
              <p:nvPicPr>
                <p:cNvPr id="230" name="Freihand 229">
                  <a:extLst>
                    <a:ext uri="{FF2B5EF4-FFF2-40B4-BE49-F238E27FC236}">
                      <a16:creationId xmlns:a16="http://schemas.microsoft.com/office/drawing/2014/main" id="{4F843AF7-573B-4194-A753-877D8B40EA36}"/>
                    </a:ext>
                  </a:extLst>
                </p:cNvPr>
                <p:cNvPicPr/>
                <p:nvPr/>
              </p:nvPicPr>
              <p:blipFill>
                <a:blip r:embed="rId368"/>
                <a:stretch>
                  <a:fillRect/>
                </a:stretch>
              </p:blipFill>
              <p:spPr>
                <a:xfrm>
                  <a:off x="8393693" y="1745520"/>
                  <a:ext cx="78480" cy="369360"/>
                </a:xfrm>
                <a:prstGeom prst="rect">
                  <a:avLst/>
                </a:prstGeom>
              </p:spPr>
            </p:pic>
          </mc:Fallback>
        </mc:AlternateContent>
        <mc:AlternateContent xmlns:mc="http://schemas.openxmlformats.org/markup-compatibility/2006">
          <mc:Choice xmlns:p14="http://schemas.microsoft.com/office/powerpoint/2010/main" Requires="p14">
            <p:contentPart p14:bwMode="auto" r:id="rId369">
              <p14:nvContentPartPr>
                <p14:cNvPr id="242" name="Freihand 241">
                  <a:extLst>
                    <a:ext uri="{FF2B5EF4-FFF2-40B4-BE49-F238E27FC236}">
                      <a16:creationId xmlns:a16="http://schemas.microsoft.com/office/drawing/2014/main" id="{5E13C8FA-80B2-4F13-916C-D2582F56E3AB}"/>
                    </a:ext>
                  </a:extLst>
                </p14:cNvPr>
                <p14:cNvContentPartPr/>
                <p14:nvPr/>
              </p14:nvContentPartPr>
              <p14:xfrm>
                <a:off x="5615933" y="1229280"/>
                <a:ext cx="285480" cy="13320"/>
              </p14:xfrm>
            </p:contentPart>
          </mc:Choice>
          <mc:Fallback>
            <p:pic>
              <p:nvPicPr>
                <p:cNvPr id="242" name="Freihand 241">
                  <a:extLst>
                    <a:ext uri="{FF2B5EF4-FFF2-40B4-BE49-F238E27FC236}">
                      <a16:creationId xmlns:a16="http://schemas.microsoft.com/office/drawing/2014/main" id="{5E13C8FA-80B2-4F13-916C-D2582F56E3AB}"/>
                    </a:ext>
                  </a:extLst>
                </p:cNvPr>
                <p:cNvPicPr/>
                <p:nvPr/>
              </p:nvPicPr>
              <p:blipFill>
                <a:blip r:embed="rId370"/>
                <a:stretch>
                  <a:fillRect/>
                </a:stretch>
              </p:blipFill>
              <p:spPr>
                <a:xfrm>
                  <a:off x="5611613" y="1224960"/>
                  <a:ext cx="29412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371">
              <p14:nvContentPartPr>
                <p14:cNvPr id="243" name="Freihand 242">
                  <a:extLst>
                    <a:ext uri="{FF2B5EF4-FFF2-40B4-BE49-F238E27FC236}">
                      <a16:creationId xmlns:a16="http://schemas.microsoft.com/office/drawing/2014/main" id="{EE26B816-E614-4C95-9D75-52E336D2791A}"/>
                    </a:ext>
                  </a:extLst>
                </p14:cNvPr>
                <p14:cNvContentPartPr/>
                <p14:nvPr/>
              </p14:nvContentPartPr>
              <p14:xfrm>
                <a:off x="5259533" y="1267080"/>
                <a:ext cx="225360" cy="6120"/>
              </p14:xfrm>
            </p:contentPart>
          </mc:Choice>
          <mc:Fallback>
            <p:pic>
              <p:nvPicPr>
                <p:cNvPr id="243" name="Freihand 242">
                  <a:extLst>
                    <a:ext uri="{FF2B5EF4-FFF2-40B4-BE49-F238E27FC236}">
                      <a16:creationId xmlns:a16="http://schemas.microsoft.com/office/drawing/2014/main" id="{EE26B816-E614-4C95-9D75-52E336D2791A}"/>
                    </a:ext>
                  </a:extLst>
                </p:cNvPr>
                <p:cNvPicPr/>
                <p:nvPr/>
              </p:nvPicPr>
              <p:blipFill>
                <a:blip r:embed="rId372"/>
                <a:stretch>
                  <a:fillRect/>
                </a:stretch>
              </p:blipFill>
              <p:spPr>
                <a:xfrm>
                  <a:off x="5255213" y="1262760"/>
                  <a:ext cx="23400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373">
              <p14:nvContentPartPr>
                <p14:cNvPr id="244" name="Freihand 243">
                  <a:extLst>
                    <a:ext uri="{FF2B5EF4-FFF2-40B4-BE49-F238E27FC236}">
                      <a16:creationId xmlns:a16="http://schemas.microsoft.com/office/drawing/2014/main" id="{0FAEC892-C65C-40CF-AC5F-901F65F11925}"/>
                    </a:ext>
                  </a:extLst>
                </p14:cNvPr>
                <p14:cNvContentPartPr/>
                <p14:nvPr/>
              </p14:nvContentPartPr>
              <p14:xfrm>
                <a:off x="4305893" y="1246200"/>
                <a:ext cx="539280" cy="51840"/>
              </p14:xfrm>
            </p:contentPart>
          </mc:Choice>
          <mc:Fallback>
            <p:pic>
              <p:nvPicPr>
                <p:cNvPr id="244" name="Freihand 243">
                  <a:extLst>
                    <a:ext uri="{FF2B5EF4-FFF2-40B4-BE49-F238E27FC236}">
                      <a16:creationId xmlns:a16="http://schemas.microsoft.com/office/drawing/2014/main" id="{0FAEC892-C65C-40CF-AC5F-901F65F11925}"/>
                    </a:ext>
                  </a:extLst>
                </p:cNvPr>
                <p:cNvPicPr/>
                <p:nvPr/>
              </p:nvPicPr>
              <p:blipFill>
                <a:blip r:embed="rId374"/>
                <a:stretch>
                  <a:fillRect/>
                </a:stretch>
              </p:blipFill>
              <p:spPr>
                <a:xfrm>
                  <a:off x="4301573" y="1241880"/>
                  <a:ext cx="54792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375">
              <p14:nvContentPartPr>
                <p14:cNvPr id="245" name="Freihand 244">
                  <a:extLst>
                    <a:ext uri="{FF2B5EF4-FFF2-40B4-BE49-F238E27FC236}">
                      <a16:creationId xmlns:a16="http://schemas.microsoft.com/office/drawing/2014/main" id="{39A1E00D-03D5-4436-AB1B-9BC2812D6DFA}"/>
                    </a:ext>
                  </a:extLst>
                </p14:cNvPr>
                <p14:cNvContentPartPr/>
                <p14:nvPr/>
              </p14:nvContentPartPr>
              <p14:xfrm>
                <a:off x="4398773" y="1417920"/>
                <a:ext cx="73800" cy="213120"/>
              </p14:xfrm>
            </p:contentPart>
          </mc:Choice>
          <mc:Fallback>
            <p:pic>
              <p:nvPicPr>
                <p:cNvPr id="245" name="Freihand 244">
                  <a:extLst>
                    <a:ext uri="{FF2B5EF4-FFF2-40B4-BE49-F238E27FC236}">
                      <a16:creationId xmlns:a16="http://schemas.microsoft.com/office/drawing/2014/main" id="{39A1E00D-03D5-4436-AB1B-9BC2812D6DFA}"/>
                    </a:ext>
                  </a:extLst>
                </p:cNvPr>
                <p:cNvPicPr/>
                <p:nvPr/>
              </p:nvPicPr>
              <p:blipFill>
                <a:blip r:embed="rId376"/>
                <a:stretch>
                  <a:fillRect/>
                </a:stretch>
              </p:blipFill>
              <p:spPr>
                <a:xfrm>
                  <a:off x="4394453" y="1413600"/>
                  <a:ext cx="82440" cy="221760"/>
                </a:xfrm>
                <a:prstGeom prst="rect">
                  <a:avLst/>
                </a:prstGeom>
              </p:spPr>
            </p:pic>
          </mc:Fallback>
        </mc:AlternateContent>
        <mc:AlternateContent xmlns:mc="http://schemas.openxmlformats.org/markup-compatibility/2006">
          <mc:Choice xmlns:p14="http://schemas.microsoft.com/office/powerpoint/2010/main" Requires="p14">
            <p:contentPart p14:bwMode="auto" r:id="rId377">
              <p14:nvContentPartPr>
                <p14:cNvPr id="246" name="Freihand 245">
                  <a:extLst>
                    <a:ext uri="{FF2B5EF4-FFF2-40B4-BE49-F238E27FC236}">
                      <a16:creationId xmlns:a16="http://schemas.microsoft.com/office/drawing/2014/main" id="{76B447F2-D4B9-46B5-BEA0-6482F6DB9F75}"/>
                    </a:ext>
                  </a:extLst>
                </p14:cNvPr>
                <p14:cNvContentPartPr/>
                <p14:nvPr/>
              </p14:nvContentPartPr>
              <p14:xfrm>
                <a:off x="4503173" y="1367520"/>
                <a:ext cx="140760" cy="113400"/>
              </p14:xfrm>
            </p:contentPart>
          </mc:Choice>
          <mc:Fallback>
            <p:pic>
              <p:nvPicPr>
                <p:cNvPr id="246" name="Freihand 245">
                  <a:extLst>
                    <a:ext uri="{FF2B5EF4-FFF2-40B4-BE49-F238E27FC236}">
                      <a16:creationId xmlns:a16="http://schemas.microsoft.com/office/drawing/2014/main" id="{76B447F2-D4B9-46B5-BEA0-6482F6DB9F75}"/>
                    </a:ext>
                  </a:extLst>
                </p:cNvPr>
                <p:cNvPicPr/>
                <p:nvPr/>
              </p:nvPicPr>
              <p:blipFill>
                <a:blip r:embed="rId378"/>
                <a:stretch>
                  <a:fillRect/>
                </a:stretch>
              </p:blipFill>
              <p:spPr>
                <a:xfrm>
                  <a:off x="4498853" y="1363200"/>
                  <a:ext cx="14940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379">
              <p14:nvContentPartPr>
                <p14:cNvPr id="249" name="Freihand 248">
                  <a:extLst>
                    <a:ext uri="{FF2B5EF4-FFF2-40B4-BE49-F238E27FC236}">
                      <a16:creationId xmlns:a16="http://schemas.microsoft.com/office/drawing/2014/main" id="{60F2048A-6F39-4A53-BD50-1A65B033989C}"/>
                    </a:ext>
                  </a:extLst>
                </p14:cNvPr>
                <p14:cNvContentPartPr/>
                <p14:nvPr/>
              </p14:nvContentPartPr>
              <p14:xfrm>
                <a:off x="4605773" y="1268520"/>
                <a:ext cx="95040" cy="240480"/>
              </p14:xfrm>
            </p:contentPart>
          </mc:Choice>
          <mc:Fallback>
            <p:pic>
              <p:nvPicPr>
                <p:cNvPr id="249" name="Freihand 248">
                  <a:extLst>
                    <a:ext uri="{FF2B5EF4-FFF2-40B4-BE49-F238E27FC236}">
                      <a16:creationId xmlns:a16="http://schemas.microsoft.com/office/drawing/2014/main" id="{60F2048A-6F39-4A53-BD50-1A65B033989C}"/>
                    </a:ext>
                  </a:extLst>
                </p:cNvPr>
                <p:cNvPicPr/>
                <p:nvPr/>
              </p:nvPicPr>
              <p:blipFill>
                <a:blip r:embed="rId380"/>
                <a:stretch>
                  <a:fillRect/>
                </a:stretch>
              </p:blipFill>
              <p:spPr>
                <a:xfrm>
                  <a:off x="4601453" y="1264200"/>
                  <a:ext cx="103680" cy="249120"/>
                </a:xfrm>
                <a:prstGeom prst="rect">
                  <a:avLst/>
                </a:prstGeom>
              </p:spPr>
            </p:pic>
          </mc:Fallback>
        </mc:AlternateContent>
        <mc:AlternateContent xmlns:mc="http://schemas.openxmlformats.org/markup-compatibility/2006">
          <mc:Choice xmlns:p14="http://schemas.microsoft.com/office/powerpoint/2010/main" Requires="p14">
            <p:contentPart p14:bwMode="auto" r:id="rId381">
              <p14:nvContentPartPr>
                <p14:cNvPr id="254" name="Freihand 253">
                  <a:extLst>
                    <a:ext uri="{FF2B5EF4-FFF2-40B4-BE49-F238E27FC236}">
                      <a16:creationId xmlns:a16="http://schemas.microsoft.com/office/drawing/2014/main" id="{F7E30D2F-254D-4B58-924B-5086E0342FA7}"/>
                    </a:ext>
                  </a:extLst>
                </p14:cNvPr>
                <p14:cNvContentPartPr/>
                <p14:nvPr/>
              </p14:nvContentPartPr>
              <p14:xfrm>
                <a:off x="4978373" y="1280400"/>
                <a:ext cx="66240" cy="330480"/>
              </p14:xfrm>
            </p:contentPart>
          </mc:Choice>
          <mc:Fallback>
            <p:pic>
              <p:nvPicPr>
                <p:cNvPr id="254" name="Freihand 253">
                  <a:extLst>
                    <a:ext uri="{FF2B5EF4-FFF2-40B4-BE49-F238E27FC236}">
                      <a16:creationId xmlns:a16="http://schemas.microsoft.com/office/drawing/2014/main" id="{F7E30D2F-254D-4B58-924B-5086E0342FA7}"/>
                    </a:ext>
                  </a:extLst>
                </p:cNvPr>
                <p:cNvPicPr/>
                <p:nvPr/>
              </p:nvPicPr>
              <p:blipFill>
                <a:blip r:embed="rId382"/>
                <a:stretch>
                  <a:fillRect/>
                </a:stretch>
              </p:blipFill>
              <p:spPr>
                <a:xfrm>
                  <a:off x="4974053" y="1276080"/>
                  <a:ext cx="74880" cy="339120"/>
                </a:xfrm>
                <a:prstGeom prst="rect">
                  <a:avLst/>
                </a:prstGeom>
              </p:spPr>
            </p:pic>
          </mc:Fallback>
        </mc:AlternateContent>
        <mc:AlternateContent xmlns:mc="http://schemas.openxmlformats.org/markup-compatibility/2006">
          <mc:Choice xmlns:p14="http://schemas.microsoft.com/office/powerpoint/2010/main" Requires="p14">
            <p:contentPart p14:bwMode="auto" r:id="rId383">
              <p14:nvContentPartPr>
                <p14:cNvPr id="256" name="Freihand 255">
                  <a:extLst>
                    <a:ext uri="{FF2B5EF4-FFF2-40B4-BE49-F238E27FC236}">
                      <a16:creationId xmlns:a16="http://schemas.microsoft.com/office/drawing/2014/main" id="{6C4F9F0B-B2A3-40F2-AB58-CE290BE7325F}"/>
                    </a:ext>
                  </a:extLst>
                </p14:cNvPr>
                <p14:cNvContentPartPr/>
                <p14:nvPr/>
              </p14:nvContentPartPr>
              <p14:xfrm>
                <a:off x="3044453" y="1776480"/>
                <a:ext cx="38520" cy="135000"/>
              </p14:xfrm>
            </p:contentPart>
          </mc:Choice>
          <mc:Fallback>
            <p:pic>
              <p:nvPicPr>
                <p:cNvPr id="256" name="Freihand 255">
                  <a:extLst>
                    <a:ext uri="{FF2B5EF4-FFF2-40B4-BE49-F238E27FC236}">
                      <a16:creationId xmlns:a16="http://schemas.microsoft.com/office/drawing/2014/main" id="{6C4F9F0B-B2A3-40F2-AB58-CE290BE7325F}"/>
                    </a:ext>
                  </a:extLst>
                </p:cNvPr>
                <p:cNvPicPr/>
                <p:nvPr/>
              </p:nvPicPr>
              <p:blipFill>
                <a:blip r:embed="rId384"/>
                <a:stretch>
                  <a:fillRect/>
                </a:stretch>
              </p:blipFill>
              <p:spPr>
                <a:xfrm>
                  <a:off x="3040133" y="1772160"/>
                  <a:ext cx="4716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385">
              <p14:nvContentPartPr>
                <p14:cNvPr id="257" name="Freihand 256">
                  <a:extLst>
                    <a:ext uri="{FF2B5EF4-FFF2-40B4-BE49-F238E27FC236}">
                      <a16:creationId xmlns:a16="http://schemas.microsoft.com/office/drawing/2014/main" id="{29545E81-7CF1-4B10-A46C-40461E5366AF}"/>
                    </a:ext>
                  </a:extLst>
                </p14:cNvPr>
                <p14:cNvContentPartPr/>
                <p14:nvPr/>
              </p14:nvContentPartPr>
              <p14:xfrm>
                <a:off x="3098813" y="1373640"/>
                <a:ext cx="28440" cy="171000"/>
              </p14:xfrm>
            </p:contentPart>
          </mc:Choice>
          <mc:Fallback>
            <p:pic>
              <p:nvPicPr>
                <p:cNvPr id="257" name="Freihand 256">
                  <a:extLst>
                    <a:ext uri="{FF2B5EF4-FFF2-40B4-BE49-F238E27FC236}">
                      <a16:creationId xmlns:a16="http://schemas.microsoft.com/office/drawing/2014/main" id="{29545E81-7CF1-4B10-A46C-40461E5366AF}"/>
                    </a:ext>
                  </a:extLst>
                </p:cNvPr>
                <p:cNvPicPr/>
                <p:nvPr/>
              </p:nvPicPr>
              <p:blipFill>
                <a:blip r:embed="rId386"/>
                <a:stretch>
                  <a:fillRect/>
                </a:stretch>
              </p:blipFill>
              <p:spPr>
                <a:xfrm>
                  <a:off x="3094493" y="1369320"/>
                  <a:ext cx="3708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387">
              <p14:nvContentPartPr>
                <p14:cNvPr id="258" name="Freihand 257">
                  <a:extLst>
                    <a:ext uri="{FF2B5EF4-FFF2-40B4-BE49-F238E27FC236}">
                      <a16:creationId xmlns:a16="http://schemas.microsoft.com/office/drawing/2014/main" id="{8B7FD74C-BA29-4D00-A8BD-574917402E7E}"/>
                    </a:ext>
                  </a:extLst>
                </p14:cNvPr>
                <p14:cNvContentPartPr/>
                <p14:nvPr/>
              </p14:nvContentPartPr>
              <p14:xfrm>
                <a:off x="1196933" y="573000"/>
                <a:ext cx="2481840" cy="1751760"/>
              </p14:xfrm>
            </p:contentPart>
          </mc:Choice>
          <mc:Fallback>
            <p:pic>
              <p:nvPicPr>
                <p:cNvPr id="258" name="Freihand 257">
                  <a:extLst>
                    <a:ext uri="{FF2B5EF4-FFF2-40B4-BE49-F238E27FC236}">
                      <a16:creationId xmlns:a16="http://schemas.microsoft.com/office/drawing/2014/main" id="{8B7FD74C-BA29-4D00-A8BD-574917402E7E}"/>
                    </a:ext>
                  </a:extLst>
                </p:cNvPr>
                <p:cNvPicPr/>
                <p:nvPr/>
              </p:nvPicPr>
              <p:blipFill>
                <a:blip r:embed="rId388"/>
                <a:stretch>
                  <a:fillRect/>
                </a:stretch>
              </p:blipFill>
              <p:spPr>
                <a:xfrm>
                  <a:off x="1192613" y="568680"/>
                  <a:ext cx="2490480" cy="1760400"/>
                </a:xfrm>
                <a:prstGeom prst="rect">
                  <a:avLst/>
                </a:prstGeom>
              </p:spPr>
            </p:pic>
          </mc:Fallback>
        </mc:AlternateContent>
        <mc:AlternateContent xmlns:mc="http://schemas.openxmlformats.org/markup-compatibility/2006">
          <mc:Choice xmlns:p14="http://schemas.microsoft.com/office/powerpoint/2010/main" Requires="p14">
            <p:contentPart p14:bwMode="auto" r:id="rId389">
              <p14:nvContentPartPr>
                <p14:cNvPr id="259" name="Freihand 258">
                  <a:extLst>
                    <a:ext uri="{FF2B5EF4-FFF2-40B4-BE49-F238E27FC236}">
                      <a16:creationId xmlns:a16="http://schemas.microsoft.com/office/drawing/2014/main" id="{2DC6EA18-6F08-4E1F-9AB9-391D9D4925A6}"/>
                    </a:ext>
                  </a:extLst>
                </p14:cNvPr>
                <p14:cNvContentPartPr/>
                <p14:nvPr/>
              </p14:nvContentPartPr>
              <p14:xfrm>
                <a:off x="2945813" y="1305960"/>
                <a:ext cx="118080" cy="113760"/>
              </p14:xfrm>
            </p:contentPart>
          </mc:Choice>
          <mc:Fallback>
            <p:pic>
              <p:nvPicPr>
                <p:cNvPr id="259" name="Freihand 258">
                  <a:extLst>
                    <a:ext uri="{FF2B5EF4-FFF2-40B4-BE49-F238E27FC236}">
                      <a16:creationId xmlns:a16="http://schemas.microsoft.com/office/drawing/2014/main" id="{2DC6EA18-6F08-4E1F-9AB9-391D9D4925A6}"/>
                    </a:ext>
                  </a:extLst>
                </p:cNvPr>
                <p:cNvPicPr/>
                <p:nvPr/>
              </p:nvPicPr>
              <p:blipFill>
                <a:blip r:embed="rId390"/>
                <a:stretch>
                  <a:fillRect/>
                </a:stretch>
              </p:blipFill>
              <p:spPr>
                <a:xfrm>
                  <a:off x="2941493" y="1301640"/>
                  <a:ext cx="12672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391">
              <p14:nvContentPartPr>
                <p14:cNvPr id="261" name="Freihand 260">
                  <a:extLst>
                    <a:ext uri="{FF2B5EF4-FFF2-40B4-BE49-F238E27FC236}">
                      <a16:creationId xmlns:a16="http://schemas.microsoft.com/office/drawing/2014/main" id="{F9E68D96-B14F-4AF8-9230-D84B73BA0AB9}"/>
                    </a:ext>
                  </a:extLst>
                </p14:cNvPr>
                <p14:cNvContentPartPr/>
                <p14:nvPr/>
              </p14:nvContentPartPr>
              <p14:xfrm>
                <a:off x="3088373" y="1236120"/>
                <a:ext cx="203760" cy="28440"/>
              </p14:xfrm>
            </p:contentPart>
          </mc:Choice>
          <mc:Fallback>
            <p:pic>
              <p:nvPicPr>
                <p:cNvPr id="261" name="Freihand 260">
                  <a:extLst>
                    <a:ext uri="{FF2B5EF4-FFF2-40B4-BE49-F238E27FC236}">
                      <a16:creationId xmlns:a16="http://schemas.microsoft.com/office/drawing/2014/main" id="{F9E68D96-B14F-4AF8-9230-D84B73BA0AB9}"/>
                    </a:ext>
                  </a:extLst>
                </p:cNvPr>
                <p:cNvPicPr/>
                <p:nvPr/>
              </p:nvPicPr>
              <p:blipFill>
                <a:blip r:embed="rId392"/>
                <a:stretch>
                  <a:fillRect/>
                </a:stretch>
              </p:blipFill>
              <p:spPr>
                <a:xfrm>
                  <a:off x="3084053" y="1231800"/>
                  <a:ext cx="212400" cy="37080"/>
                </a:xfrm>
                <a:prstGeom prst="rect">
                  <a:avLst/>
                </a:prstGeom>
              </p:spPr>
            </p:pic>
          </mc:Fallback>
        </mc:AlternateContent>
        <mc:AlternateContent xmlns:mc="http://schemas.openxmlformats.org/markup-compatibility/2006">
          <mc:Choice xmlns:p14="http://schemas.microsoft.com/office/powerpoint/2010/main" Requires="p14">
            <p:contentPart p14:bwMode="auto" r:id="rId393">
              <p14:nvContentPartPr>
                <p14:cNvPr id="262" name="Freihand 261">
                  <a:extLst>
                    <a:ext uri="{FF2B5EF4-FFF2-40B4-BE49-F238E27FC236}">
                      <a16:creationId xmlns:a16="http://schemas.microsoft.com/office/drawing/2014/main" id="{0CD73E9C-03AE-4E97-936D-55FD17AF2F0D}"/>
                    </a:ext>
                  </a:extLst>
                </p14:cNvPr>
                <p14:cNvContentPartPr/>
                <p14:nvPr/>
              </p14:nvContentPartPr>
              <p14:xfrm>
                <a:off x="3600293" y="1191120"/>
                <a:ext cx="715320" cy="34560"/>
              </p14:xfrm>
            </p:contentPart>
          </mc:Choice>
          <mc:Fallback>
            <p:pic>
              <p:nvPicPr>
                <p:cNvPr id="262" name="Freihand 261">
                  <a:extLst>
                    <a:ext uri="{FF2B5EF4-FFF2-40B4-BE49-F238E27FC236}">
                      <a16:creationId xmlns:a16="http://schemas.microsoft.com/office/drawing/2014/main" id="{0CD73E9C-03AE-4E97-936D-55FD17AF2F0D}"/>
                    </a:ext>
                  </a:extLst>
                </p:cNvPr>
                <p:cNvPicPr/>
                <p:nvPr/>
              </p:nvPicPr>
              <p:blipFill>
                <a:blip r:embed="rId394"/>
                <a:stretch>
                  <a:fillRect/>
                </a:stretch>
              </p:blipFill>
              <p:spPr>
                <a:xfrm>
                  <a:off x="3595973" y="1186800"/>
                  <a:ext cx="72396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395">
              <p14:nvContentPartPr>
                <p14:cNvPr id="263" name="Freihand 262">
                  <a:extLst>
                    <a:ext uri="{FF2B5EF4-FFF2-40B4-BE49-F238E27FC236}">
                      <a16:creationId xmlns:a16="http://schemas.microsoft.com/office/drawing/2014/main" id="{773E87A7-589B-427E-B45B-180E3F1192B7}"/>
                    </a:ext>
                  </a:extLst>
                </p14:cNvPr>
                <p14:cNvContentPartPr/>
                <p14:nvPr/>
              </p14:nvContentPartPr>
              <p14:xfrm>
                <a:off x="1373333" y="1784400"/>
                <a:ext cx="232920" cy="152640"/>
              </p14:xfrm>
            </p:contentPart>
          </mc:Choice>
          <mc:Fallback>
            <p:pic>
              <p:nvPicPr>
                <p:cNvPr id="263" name="Freihand 262">
                  <a:extLst>
                    <a:ext uri="{FF2B5EF4-FFF2-40B4-BE49-F238E27FC236}">
                      <a16:creationId xmlns:a16="http://schemas.microsoft.com/office/drawing/2014/main" id="{773E87A7-589B-427E-B45B-180E3F1192B7}"/>
                    </a:ext>
                  </a:extLst>
                </p:cNvPr>
                <p:cNvPicPr/>
                <p:nvPr/>
              </p:nvPicPr>
              <p:blipFill>
                <a:blip r:embed="rId396"/>
                <a:stretch>
                  <a:fillRect/>
                </a:stretch>
              </p:blipFill>
              <p:spPr>
                <a:xfrm>
                  <a:off x="1369013" y="1780080"/>
                  <a:ext cx="24156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397">
              <p14:nvContentPartPr>
                <p14:cNvPr id="264" name="Freihand 263">
                  <a:extLst>
                    <a:ext uri="{FF2B5EF4-FFF2-40B4-BE49-F238E27FC236}">
                      <a16:creationId xmlns:a16="http://schemas.microsoft.com/office/drawing/2014/main" id="{F2E4455B-596F-47C2-A210-FB9B3CEC65F3}"/>
                    </a:ext>
                  </a:extLst>
                </p14:cNvPr>
                <p14:cNvContentPartPr/>
                <p14:nvPr/>
              </p14:nvContentPartPr>
              <p14:xfrm>
                <a:off x="1647293" y="1603680"/>
                <a:ext cx="146160" cy="163080"/>
              </p14:xfrm>
            </p:contentPart>
          </mc:Choice>
          <mc:Fallback>
            <p:pic>
              <p:nvPicPr>
                <p:cNvPr id="264" name="Freihand 263">
                  <a:extLst>
                    <a:ext uri="{FF2B5EF4-FFF2-40B4-BE49-F238E27FC236}">
                      <a16:creationId xmlns:a16="http://schemas.microsoft.com/office/drawing/2014/main" id="{F2E4455B-596F-47C2-A210-FB9B3CEC65F3}"/>
                    </a:ext>
                  </a:extLst>
                </p:cNvPr>
                <p:cNvPicPr/>
                <p:nvPr/>
              </p:nvPicPr>
              <p:blipFill>
                <a:blip r:embed="rId398"/>
                <a:stretch>
                  <a:fillRect/>
                </a:stretch>
              </p:blipFill>
              <p:spPr>
                <a:xfrm>
                  <a:off x="1642973" y="1599360"/>
                  <a:ext cx="15480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399">
              <p14:nvContentPartPr>
                <p14:cNvPr id="265" name="Freihand 264">
                  <a:extLst>
                    <a:ext uri="{FF2B5EF4-FFF2-40B4-BE49-F238E27FC236}">
                      <a16:creationId xmlns:a16="http://schemas.microsoft.com/office/drawing/2014/main" id="{1C4D40A2-3646-4F52-B072-278CD82517E9}"/>
                    </a:ext>
                  </a:extLst>
                </p14:cNvPr>
                <p14:cNvContentPartPr/>
                <p14:nvPr/>
              </p14:nvContentPartPr>
              <p14:xfrm>
                <a:off x="1836293" y="1560840"/>
                <a:ext cx="120600" cy="211320"/>
              </p14:xfrm>
            </p:contentPart>
          </mc:Choice>
          <mc:Fallback>
            <p:pic>
              <p:nvPicPr>
                <p:cNvPr id="265" name="Freihand 264">
                  <a:extLst>
                    <a:ext uri="{FF2B5EF4-FFF2-40B4-BE49-F238E27FC236}">
                      <a16:creationId xmlns:a16="http://schemas.microsoft.com/office/drawing/2014/main" id="{1C4D40A2-3646-4F52-B072-278CD82517E9}"/>
                    </a:ext>
                  </a:extLst>
                </p:cNvPr>
                <p:cNvPicPr/>
                <p:nvPr/>
              </p:nvPicPr>
              <p:blipFill>
                <a:blip r:embed="rId400"/>
                <a:stretch>
                  <a:fillRect/>
                </a:stretch>
              </p:blipFill>
              <p:spPr>
                <a:xfrm>
                  <a:off x="1831973" y="1556520"/>
                  <a:ext cx="12924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401">
              <p14:nvContentPartPr>
                <p14:cNvPr id="269" name="Freihand 268">
                  <a:extLst>
                    <a:ext uri="{FF2B5EF4-FFF2-40B4-BE49-F238E27FC236}">
                      <a16:creationId xmlns:a16="http://schemas.microsoft.com/office/drawing/2014/main" id="{CD684845-AEE4-4772-9200-3ABC181E9FBB}"/>
                    </a:ext>
                  </a:extLst>
                </p14:cNvPr>
                <p14:cNvContentPartPr/>
                <p14:nvPr/>
              </p14:nvContentPartPr>
              <p14:xfrm>
                <a:off x="2250653" y="1424400"/>
                <a:ext cx="103680" cy="325800"/>
              </p14:xfrm>
            </p:contentPart>
          </mc:Choice>
          <mc:Fallback>
            <p:pic>
              <p:nvPicPr>
                <p:cNvPr id="269" name="Freihand 268">
                  <a:extLst>
                    <a:ext uri="{FF2B5EF4-FFF2-40B4-BE49-F238E27FC236}">
                      <a16:creationId xmlns:a16="http://schemas.microsoft.com/office/drawing/2014/main" id="{CD684845-AEE4-4772-9200-3ABC181E9FBB}"/>
                    </a:ext>
                  </a:extLst>
                </p:cNvPr>
                <p:cNvPicPr/>
                <p:nvPr/>
              </p:nvPicPr>
              <p:blipFill>
                <a:blip r:embed="rId402"/>
                <a:stretch>
                  <a:fillRect/>
                </a:stretch>
              </p:blipFill>
              <p:spPr>
                <a:xfrm>
                  <a:off x="2246333" y="1420080"/>
                  <a:ext cx="112320" cy="334440"/>
                </a:xfrm>
                <a:prstGeom prst="rect">
                  <a:avLst/>
                </a:prstGeom>
              </p:spPr>
            </p:pic>
          </mc:Fallback>
        </mc:AlternateContent>
        <mc:AlternateContent xmlns:mc="http://schemas.openxmlformats.org/markup-compatibility/2006">
          <mc:Choice xmlns:p14="http://schemas.microsoft.com/office/powerpoint/2010/main" Requires="p14">
            <p:contentPart p14:bwMode="auto" r:id="rId403">
              <p14:nvContentPartPr>
                <p14:cNvPr id="271" name="Freihand 270">
                  <a:extLst>
                    <a:ext uri="{FF2B5EF4-FFF2-40B4-BE49-F238E27FC236}">
                      <a16:creationId xmlns:a16="http://schemas.microsoft.com/office/drawing/2014/main" id="{5F8CCB05-84CA-4A4B-A4C2-16C8C20851F1}"/>
                    </a:ext>
                  </a:extLst>
                </p14:cNvPr>
                <p14:cNvContentPartPr/>
                <p14:nvPr/>
              </p14:nvContentPartPr>
              <p14:xfrm>
                <a:off x="8903093" y="1364640"/>
                <a:ext cx="252000" cy="2880"/>
              </p14:xfrm>
            </p:contentPart>
          </mc:Choice>
          <mc:Fallback>
            <p:pic>
              <p:nvPicPr>
                <p:cNvPr id="271" name="Freihand 270">
                  <a:extLst>
                    <a:ext uri="{FF2B5EF4-FFF2-40B4-BE49-F238E27FC236}">
                      <a16:creationId xmlns:a16="http://schemas.microsoft.com/office/drawing/2014/main" id="{5F8CCB05-84CA-4A4B-A4C2-16C8C20851F1}"/>
                    </a:ext>
                  </a:extLst>
                </p:cNvPr>
                <p:cNvPicPr/>
                <p:nvPr/>
              </p:nvPicPr>
              <p:blipFill>
                <a:blip r:embed="rId404"/>
                <a:stretch>
                  <a:fillRect/>
                </a:stretch>
              </p:blipFill>
              <p:spPr>
                <a:xfrm>
                  <a:off x="8898773" y="1360320"/>
                  <a:ext cx="26064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405">
              <p14:nvContentPartPr>
                <p14:cNvPr id="272" name="Freihand 271">
                  <a:extLst>
                    <a:ext uri="{FF2B5EF4-FFF2-40B4-BE49-F238E27FC236}">
                      <a16:creationId xmlns:a16="http://schemas.microsoft.com/office/drawing/2014/main" id="{639F7A20-4481-4498-9C62-64C377A6001F}"/>
                    </a:ext>
                  </a:extLst>
                </p14:cNvPr>
                <p14:cNvContentPartPr/>
                <p14:nvPr/>
              </p14:nvContentPartPr>
              <p14:xfrm>
                <a:off x="8935133" y="1417920"/>
                <a:ext cx="191520" cy="28080"/>
              </p14:xfrm>
            </p:contentPart>
          </mc:Choice>
          <mc:Fallback>
            <p:pic>
              <p:nvPicPr>
                <p:cNvPr id="272" name="Freihand 271">
                  <a:extLst>
                    <a:ext uri="{FF2B5EF4-FFF2-40B4-BE49-F238E27FC236}">
                      <a16:creationId xmlns:a16="http://schemas.microsoft.com/office/drawing/2014/main" id="{639F7A20-4481-4498-9C62-64C377A6001F}"/>
                    </a:ext>
                  </a:extLst>
                </p:cNvPr>
                <p:cNvPicPr/>
                <p:nvPr/>
              </p:nvPicPr>
              <p:blipFill>
                <a:blip r:embed="rId406"/>
                <a:stretch>
                  <a:fillRect/>
                </a:stretch>
              </p:blipFill>
              <p:spPr>
                <a:xfrm>
                  <a:off x="8930813" y="1413600"/>
                  <a:ext cx="20016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407">
              <p14:nvContentPartPr>
                <p14:cNvPr id="273" name="Freihand 272">
                  <a:extLst>
                    <a:ext uri="{FF2B5EF4-FFF2-40B4-BE49-F238E27FC236}">
                      <a16:creationId xmlns:a16="http://schemas.microsoft.com/office/drawing/2014/main" id="{994C1368-1BA2-46CD-BA1C-E2628820E78D}"/>
                    </a:ext>
                  </a:extLst>
                </p14:cNvPr>
                <p14:cNvContentPartPr/>
                <p14:nvPr/>
              </p14:nvContentPartPr>
              <p14:xfrm>
                <a:off x="9113333" y="1302000"/>
                <a:ext cx="138600" cy="241560"/>
              </p14:xfrm>
            </p:contentPart>
          </mc:Choice>
          <mc:Fallback>
            <p:pic>
              <p:nvPicPr>
                <p:cNvPr id="273" name="Freihand 272">
                  <a:extLst>
                    <a:ext uri="{FF2B5EF4-FFF2-40B4-BE49-F238E27FC236}">
                      <a16:creationId xmlns:a16="http://schemas.microsoft.com/office/drawing/2014/main" id="{994C1368-1BA2-46CD-BA1C-E2628820E78D}"/>
                    </a:ext>
                  </a:extLst>
                </p:cNvPr>
                <p:cNvPicPr/>
                <p:nvPr/>
              </p:nvPicPr>
              <p:blipFill>
                <a:blip r:embed="rId408"/>
                <a:stretch>
                  <a:fillRect/>
                </a:stretch>
              </p:blipFill>
              <p:spPr>
                <a:xfrm>
                  <a:off x="9109013" y="1297680"/>
                  <a:ext cx="147240" cy="250200"/>
                </a:xfrm>
                <a:prstGeom prst="rect">
                  <a:avLst/>
                </a:prstGeom>
              </p:spPr>
            </p:pic>
          </mc:Fallback>
        </mc:AlternateContent>
        <mc:AlternateContent xmlns:mc="http://schemas.openxmlformats.org/markup-compatibility/2006">
          <mc:Choice xmlns:p14="http://schemas.microsoft.com/office/powerpoint/2010/main" Requires="p14">
            <p:contentPart p14:bwMode="auto" r:id="rId409">
              <p14:nvContentPartPr>
                <p14:cNvPr id="274" name="Freihand 273">
                  <a:extLst>
                    <a:ext uri="{FF2B5EF4-FFF2-40B4-BE49-F238E27FC236}">
                      <a16:creationId xmlns:a16="http://schemas.microsoft.com/office/drawing/2014/main" id="{DAA284B4-B67A-4748-93B8-BAAE87FE95DB}"/>
                    </a:ext>
                  </a:extLst>
                </p14:cNvPr>
                <p14:cNvContentPartPr/>
                <p14:nvPr/>
              </p14:nvContentPartPr>
              <p14:xfrm>
                <a:off x="9449213" y="1263840"/>
                <a:ext cx="371160" cy="180360"/>
              </p14:xfrm>
            </p:contentPart>
          </mc:Choice>
          <mc:Fallback>
            <p:pic>
              <p:nvPicPr>
                <p:cNvPr id="274" name="Freihand 273">
                  <a:extLst>
                    <a:ext uri="{FF2B5EF4-FFF2-40B4-BE49-F238E27FC236}">
                      <a16:creationId xmlns:a16="http://schemas.microsoft.com/office/drawing/2014/main" id="{DAA284B4-B67A-4748-93B8-BAAE87FE95DB}"/>
                    </a:ext>
                  </a:extLst>
                </p:cNvPr>
                <p:cNvPicPr/>
                <p:nvPr/>
              </p:nvPicPr>
              <p:blipFill>
                <a:blip r:embed="rId410"/>
                <a:stretch>
                  <a:fillRect/>
                </a:stretch>
              </p:blipFill>
              <p:spPr>
                <a:xfrm>
                  <a:off x="9444893" y="1259520"/>
                  <a:ext cx="37980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411">
              <p14:nvContentPartPr>
                <p14:cNvPr id="275" name="Freihand 274">
                  <a:extLst>
                    <a:ext uri="{FF2B5EF4-FFF2-40B4-BE49-F238E27FC236}">
                      <a16:creationId xmlns:a16="http://schemas.microsoft.com/office/drawing/2014/main" id="{36920D6B-527F-4D51-A3F6-411A9A022338}"/>
                    </a:ext>
                  </a:extLst>
                </p14:cNvPr>
                <p14:cNvContentPartPr/>
                <p14:nvPr/>
              </p14:nvContentPartPr>
              <p14:xfrm>
                <a:off x="10045013" y="1287600"/>
                <a:ext cx="347400" cy="135360"/>
              </p14:xfrm>
            </p:contentPart>
          </mc:Choice>
          <mc:Fallback>
            <p:pic>
              <p:nvPicPr>
                <p:cNvPr id="275" name="Freihand 274">
                  <a:extLst>
                    <a:ext uri="{FF2B5EF4-FFF2-40B4-BE49-F238E27FC236}">
                      <a16:creationId xmlns:a16="http://schemas.microsoft.com/office/drawing/2014/main" id="{36920D6B-527F-4D51-A3F6-411A9A022338}"/>
                    </a:ext>
                  </a:extLst>
                </p:cNvPr>
                <p:cNvPicPr/>
                <p:nvPr/>
              </p:nvPicPr>
              <p:blipFill>
                <a:blip r:embed="rId412"/>
                <a:stretch>
                  <a:fillRect/>
                </a:stretch>
              </p:blipFill>
              <p:spPr>
                <a:xfrm>
                  <a:off x="10040693" y="1283280"/>
                  <a:ext cx="35604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413">
              <p14:nvContentPartPr>
                <p14:cNvPr id="276" name="Freihand 275">
                  <a:extLst>
                    <a:ext uri="{FF2B5EF4-FFF2-40B4-BE49-F238E27FC236}">
                      <a16:creationId xmlns:a16="http://schemas.microsoft.com/office/drawing/2014/main" id="{61A907BE-C346-4667-8814-423E5311C077}"/>
                    </a:ext>
                  </a:extLst>
                </p14:cNvPr>
                <p14:cNvContentPartPr/>
                <p14:nvPr/>
              </p14:nvContentPartPr>
              <p14:xfrm>
                <a:off x="10378373" y="1275360"/>
                <a:ext cx="195120" cy="154800"/>
              </p14:xfrm>
            </p:contentPart>
          </mc:Choice>
          <mc:Fallback>
            <p:pic>
              <p:nvPicPr>
                <p:cNvPr id="276" name="Freihand 275">
                  <a:extLst>
                    <a:ext uri="{FF2B5EF4-FFF2-40B4-BE49-F238E27FC236}">
                      <a16:creationId xmlns:a16="http://schemas.microsoft.com/office/drawing/2014/main" id="{61A907BE-C346-4667-8814-423E5311C077}"/>
                    </a:ext>
                  </a:extLst>
                </p:cNvPr>
                <p:cNvPicPr/>
                <p:nvPr/>
              </p:nvPicPr>
              <p:blipFill>
                <a:blip r:embed="rId414"/>
                <a:stretch>
                  <a:fillRect/>
                </a:stretch>
              </p:blipFill>
              <p:spPr>
                <a:xfrm>
                  <a:off x="10374053" y="1271040"/>
                  <a:ext cx="20376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415">
              <p14:nvContentPartPr>
                <p14:cNvPr id="277" name="Freihand 276">
                  <a:extLst>
                    <a:ext uri="{FF2B5EF4-FFF2-40B4-BE49-F238E27FC236}">
                      <a16:creationId xmlns:a16="http://schemas.microsoft.com/office/drawing/2014/main" id="{5652AECF-9E37-47A6-836B-0605E6E9A888}"/>
                    </a:ext>
                  </a:extLst>
                </p14:cNvPr>
                <p14:cNvContentPartPr/>
                <p14:nvPr/>
              </p14:nvContentPartPr>
              <p14:xfrm>
                <a:off x="10463693" y="1329720"/>
                <a:ext cx="206640" cy="84600"/>
              </p14:xfrm>
            </p:contentPart>
          </mc:Choice>
          <mc:Fallback>
            <p:pic>
              <p:nvPicPr>
                <p:cNvPr id="277" name="Freihand 276">
                  <a:extLst>
                    <a:ext uri="{FF2B5EF4-FFF2-40B4-BE49-F238E27FC236}">
                      <a16:creationId xmlns:a16="http://schemas.microsoft.com/office/drawing/2014/main" id="{5652AECF-9E37-47A6-836B-0605E6E9A888}"/>
                    </a:ext>
                  </a:extLst>
                </p:cNvPr>
                <p:cNvPicPr/>
                <p:nvPr/>
              </p:nvPicPr>
              <p:blipFill>
                <a:blip r:embed="rId416"/>
                <a:stretch>
                  <a:fillRect/>
                </a:stretch>
              </p:blipFill>
              <p:spPr>
                <a:xfrm>
                  <a:off x="10459373" y="1325400"/>
                  <a:ext cx="21528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278" name="Freihand 277">
                  <a:extLst>
                    <a:ext uri="{FF2B5EF4-FFF2-40B4-BE49-F238E27FC236}">
                      <a16:creationId xmlns:a16="http://schemas.microsoft.com/office/drawing/2014/main" id="{0805D4B6-0BC8-481A-B2CC-6149172A33FA}"/>
                    </a:ext>
                  </a:extLst>
                </p14:cNvPr>
                <p14:cNvContentPartPr/>
                <p14:nvPr/>
              </p14:nvContentPartPr>
              <p14:xfrm>
                <a:off x="10698773" y="1312800"/>
                <a:ext cx="247320" cy="270720"/>
              </p14:xfrm>
            </p:contentPart>
          </mc:Choice>
          <mc:Fallback>
            <p:pic>
              <p:nvPicPr>
                <p:cNvPr id="278" name="Freihand 277">
                  <a:extLst>
                    <a:ext uri="{FF2B5EF4-FFF2-40B4-BE49-F238E27FC236}">
                      <a16:creationId xmlns:a16="http://schemas.microsoft.com/office/drawing/2014/main" id="{0805D4B6-0BC8-481A-B2CC-6149172A33FA}"/>
                    </a:ext>
                  </a:extLst>
                </p:cNvPr>
                <p:cNvPicPr/>
                <p:nvPr/>
              </p:nvPicPr>
              <p:blipFill>
                <a:blip r:embed="rId418"/>
                <a:stretch>
                  <a:fillRect/>
                </a:stretch>
              </p:blipFill>
              <p:spPr>
                <a:xfrm>
                  <a:off x="10694453" y="1308480"/>
                  <a:ext cx="255960" cy="27936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279" name="Freihand 278">
                  <a:extLst>
                    <a:ext uri="{FF2B5EF4-FFF2-40B4-BE49-F238E27FC236}">
                      <a16:creationId xmlns:a16="http://schemas.microsoft.com/office/drawing/2014/main" id="{576B3C5C-C7E2-4036-A047-B6A8B1F53C4D}"/>
                    </a:ext>
                  </a:extLst>
                </p14:cNvPr>
                <p14:cNvContentPartPr/>
                <p14:nvPr/>
              </p14:nvContentPartPr>
              <p14:xfrm>
                <a:off x="11161013" y="1241880"/>
                <a:ext cx="22320" cy="174960"/>
              </p14:xfrm>
            </p:contentPart>
          </mc:Choice>
          <mc:Fallback>
            <p:pic>
              <p:nvPicPr>
                <p:cNvPr id="279" name="Freihand 278">
                  <a:extLst>
                    <a:ext uri="{FF2B5EF4-FFF2-40B4-BE49-F238E27FC236}">
                      <a16:creationId xmlns:a16="http://schemas.microsoft.com/office/drawing/2014/main" id="{576B3C5C-C7E2-4036-A047-B6A8B1F53C4D}"/>
                    </a:ext>
                  </a:extLst>
                </p:cNvPr>
                <p:cNvPicPr/>
                <p:nvPr/>
              </p:nvPicPr>
              <p:blipFill>
                <a:blip r:embed="rId420"/>
                <a:stretch>
                  <a:fillRect/>
                </a:stretch>
              </p:blipFill>
              <p:spPr>
                <a:xfrm>
                  <a:off x="11156693" y="1237560"/>
                  <a:ext cx="3096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280" name="Freihand 279">
                  <a:extLst>
                    <a:ext uri="{FF2B5EF4-FFF2-40B4-BE49-F238E27FC236}">
                      <a16:creationId xmlns:a16="http://schemas.microsoft.com/office/drawing/2014/main" id="{ABDAD744-E9E4-4C3C-A272-8D6655795B5D}"/>
                    </a:ext>
                  </a:extLst>
                </p14:cNvPr>
                <p14:cNvContentPartPr/>
                <p14:nvPr/>
              </p14:nvContentPartPr>
              <p14:xfrm>
                <a:off x="11167493" y="1231440"/>
                <a:ext cx="176040" cy="114480"/>
              </p14:xfrm>
            </p:contentPart>
          </mc:Choice>
          <mc:Fallback>
            <p:pic>
              <p:nvPicPr>
                <p:cNvPr id="280" name="Freihand 279">
                  <a:extLst>
                    <a:ext uri="{FF2B5EF4-FFF2-40B4-BE49-F238E27FC236}">
                      <a16:creationId xmlns:a16="http://schemas.microsoft.com/office/drawing/2014/main" id="{ABDAD744-E9E4-4C3C-A272-8D6655795B5D}"/>
                    </a:ext>
                  </a:extLst>
                </p:cNvPr>
                <p:cNvPicPr/>
                <p:nvPr/>
              </p:nvPicPr>
              <p:blipFill>
                <a:blip r:embed="rId422"/>
                <a:stretch>
                  <a:fillRect/>
                </a:stretch>
              </p:blipFill>
              <p:spPr>
                <a:xfrm>
                  <a:off x="11163173" y="1227120"/>
                  <a:ext cx="18468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281" name="Freihand 280">
                  <a:extLst>
                    <a:ext uri="{FF2B5EF4-FFF2-40B4-BE49-F238E27FC236}">
                      <a16:creationId xmlns:a16="http://schemas.microsoft.com/office/drawing/2014/main" id="{F11656DF-51D9-42E5-94E3-0EC8D1C18D40}"/>
                    </a:ext>
                  </a:extLst>
                </p14:cNvPr>
                <p14:cNvContentPartPr/>
                <p14:nvPr/>
              </p14:nvContentPartPr>
              <p14:xfrm>
                <a:off x="11167133" y="1396320"/>
                <a:ext cx="160200" cy="35640"/>
              </p14:xfrm>
            </p:contentPart>
          </mc:Choice>
          <mc:Fallback>
            <p:pic>
              <p:nvPicPr>
                <p:cNvPr id="281" name="Freihand 280">
                  <a:extLst>
                    <a:ext uri="{FF2B5EF4-FFF2-40B4-BE49-F238E27FC236}">
                      <a16:creationId xmlns:a16="http://schemas.microsoft.com/office/drawing/2014/main" id="{F11656DF-51D9-42E5-94E3-0EC8D1C18D40}"/>
                    </a:ext>
                  </a:extLst>
                </p:cNvPr>
                <p:cNvPicPr/>
                <p:nvPr/>
              </p:nvPicPr>
              <p:blipFill>
                <a:blip r:embed="rId424"/>
                <a:stretch>
                  <a:fillRect/>
                </a:stretch>
              </p:blipFill>
              <p:spPr>
                <a:xfrm>
                  <a:off x="11162813" y="1392000"/>
                  <a:ext cx="16884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282" name="Freihand 281">
                  <a:extLst>
                    <a:ext uri="{FF2B5EF4-FFF2-40B4-BE49-F238E27FC236}">
                      <a16:creationId xmlns:a16="http://schemas.microsoft.com/office/drawing/2014/main" id="{FA3C6440-7BA6-42ED-84FD-2B687E003AB3}"/>
                    </a:ext>
                  </a:extLst>
                </p14:cNvPr>
                <p14:cNvContentPartPr/>
                <p14:nvPr/>
              </p14:nvContentPartPr>
              <p14:xfrm>
                <a:off x="11361173" y="1211640"/>
                <a:ext cx="463680" cy="285840"/>
              </p14:xfrm>
            </p:contentPart>
          </mc:Choice>
          <mc:Fallback>
            <p:pic>
              <p:nvPicPr>
                <p:cNvPr id="282" name="Freihand 281">
                  <a:extLst>
                    <a:ext uri="{FF2B5EF4-FFF2-40B4-BE49-F238E27FC236}">
                      <a16:creationId xmlns:a16="http://schemas.microsoft.com/office/drawing/2014/main" id="{FA3C6440-7BA6-42ED-84FD-2B687E003AB3}"/>
                    </a:ext>
                  </a:extLst>
                </p:cNvPr>
                <p:cNvPicPr/>
                <p:nvPr/>
              </p:nvPicPr>
              <p:blipFill>
                <a:blip r:embed="rId426"/>
                <a:stretch>
                  <a:fillRect/>
                </a:stretch>
              </p:blipFill>
              <p:spPr>
                <a:xfrm>
                  <a:off x="11356853" y="1207320"/>
                  <a:ext cx="472320" cy="29448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283" name="Freihand 282">
                  <a:extLst>
                    <a:ext uri="{FF2B5EF4-FFF2-40B4-BE49-F238E27FC236}">
                      <a16:creationId xmlns:a16="http://schemas.microsoft.com/office/drawing/2014/main" id="{871AD23D-8C62-41DE-90DB-9FEB3B7C58AB}"/>
                    </a:ext>
                  </a:extLst>
                </p14:cNvPr>
                <p14:cNvContentPartPr/>
                <p14:nvPr/>
              </p14:nvContentPartPr>
              <p14:xfrm>
                <a:off x="9636413" y="1722480"/>
                <a:ext cx="27000" cy="172080"/>
              </p14:xfrm>
            </p:contentPart>
          </mc:Choice>
          <mc:Fallback>
            <p:pic>
              <p:nvPicPr>
                <p:cNvPr id="283" name="Freihand 282">
                  <a:extLst>
                    <a:ext uri="{FF2B5EF4-FFF2-40B4-BE49-F238E27FC236}">
                      <a16:creationId xmlns:a16="http://schemas.microsoft.com/office/drawing/2014/main" id="{871AD23D-8C62-41DE-90DB-9FEB3B7C58AB}"/>
                    </a:ext>
                  </a:extLst>
                </p:cNvPr>
                <p:cNvPicPr/>
                <p:nvPr/>
              </p:nvPicPr>
              <p:blipFill>
                <a:blip r:embed="rId428"/>
                <a:stretch>
                  <a:fillRect/>
                </a:stretch>
              </p:blipFill>
              <p:spPr>
                <a:xfrm>
                  <a:off x="9632093" y="1718160"/>
                  <a:ext cx="3564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284" name="Freihand 283">
                  <a:extLst>
                    <a:ext uri="{FF2B5EF4-FFF2-40B4-BE49-F238E27FC236}">
                      <a16:creationId xmlns:a16="http://schemas.microsoft.com/office/drawing/2014/main" id="{A0362282-23FD-4BE8-95FD-91331CDB89A2}"/>
                    </a:ext>
                  </a:extLst>
                </p14:cNvPr>
                <p14:cNvContentPartPr/>
                <p14:nvPr/>
              </p14:nvContentPartPr>
              <p14:xfrm>
                <a:off x="9627053" y="1671360"/>
                <a:ext cx="106560" cy="23760"/>
              </p14:xfrm>
            </p:contentPart>
          </mc:Choice>
          <mc:Fallback>
            <p:pic>
              <p:nvPicPr>
                <p:cNvPr id="284" name="Freihand 283">
                  <a:extLst>
                    <a:ext uri="{FF2B5EF4-FFF2-40B4-BE49-F238E27FC236}">
                      <a16:creationId xmlns:a16="http://schemas.microsoft.com/office/drawing/2014/main" id="{A0362282-23FD-4BE8-95FD-91331CDB89A2}"/>
                    </a:ext>
                  </a:extLst>
                </p:cNvPr>
                <p:cNvPicPr/>
                <p:nvPr/>
              </p:nvPicPr>
              <p:blipFill>
                <a:blip r:embed="rId430"/>
                <a:stretch>
                  <a:fillRect/>
                </a:stretch>
              </p:blipFill>
              <p:spPr>
                <a:xfrm>
                  <a:off x="9622733" y="1667040"/>
                  <a:ext cx="115200" cy="3240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285" name="Freihand 284">
                  <a:extLst>
                    <a:ext uri="{FF2B5EF4-FFF2-40B4-BE49-F238E27FC236}">
                      <a16:creationId xmlns:a16="http://schemas.microsoft.com/office/drawing/2014/main" id="{9C56DF36-B7B7-472A-9F1E-D26A6E9052A1}"/>
                    </a:ext>
                  </a:extLst>
                </p14:cNvPr>
                <p14:cNvContentPartPr/>
                <p14:nvPr/>
              </p14:nvContentPartPr>
              <p14:xfrm>
                <a:off x="9696533" y="1635000"/>
                <a:ext cx="173520" cy="242280"/>
              </p14:xfrm>
            </p:contentPart>
          </mc:Choice>
          <mc:Fallback>
            <p:pic>
              <p:nvPicPr>
                <p:cNvPr id="285" name="Freihand 284">
                  <a:extLst>
                    <a:ext uri="{FF2B5EF4-FFF2-40B4-BE49-F238E27FC236}">
                      <a16:creationId xmlns:a16="http://schemas.microsoft.com/office/drawing/2014/main" id="{9C56DF36-B7B7-472A-9F1E-D26A6E9052A1}"/>
                    </a:ext>
                  </a:extLst>
                </p:cNvPr>
                <p:cNvPicPr/>
                <p:nvPr/>
              </p:nvPicPr>
              <p:blipFill>
                <a:blip r:embed="rId432"/>
                <a:stretch>
                  <a:fillRect/>
                </a:stretch>
              </p:blipFill>
              <p:spPr>
                <a:xfrm>
                  <a:off x="9692213" y="1630680"/>
                  <a:ext cx="18216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286" name="Freihand 285">
                  <a:extLst>
                    <a:ext uri="{FF2B5EF4-FFF2-40B4-BE49-F238E27FC236}">
                      <a16:creationId xmlns:a16="http://schemas.microsoft.com/office/drawing/2014/main" id="{684BFF07-DC9A-4DF7-BB88-7355BDAA70B1}"/>
                    </a:ext>
                  </a:extLst>
                </p14:cNvPr>
                <p14:cNvContentPartPr/>
                <p14:nvPr/>
              </p14:nvContentPartPr>
              <p14:xfrm>
                <a:off x="9787973" y="1725360"/>
                <a:ext cx="116280" cy="52920"/>
              </p14:xfrm>
            </p:contentPart>
          </mc:Choice>
          <mc:Fallback>
            <p:pic>
              <p:nvPicPr>
                <p:cNvPr id="286" name="Freihand 285">
                  <a:extLst>
                    <a:ext uri="{FF2B5EF4-FFF2-40B4-BE49-F238E27FC236}">
                      <a16:creationId xmlns:a16="http://schemas.microsoft.com/office/drawing/2014/main" id="{684BFF07-DC9A-4DF7-BB88-7355BDAA70B1}"/>
                    </a:ext>
                  </a:extLst>
                </p:cNvPr>
                <p:cNvPicPr/>
                <p:nvPr/>
              </p:nvPicPr>
              <p:blipFill>
                <a:blip r:embed="rId434"/>
                <a:stretch>
                  <a:fillRect/>
                </a:stretch>
              </p:blipFill>
              <p:spPr>
                <a:xfrm>
                  <a:off x="9783653" y="1721040"/>
                  <a:ext cx="12492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287" name="Freihand 286">
                  <a:extLst>
                    <a:ext uri="{FF2B5EF4-FFF2-40B4-BE49-F238E27FC236}">
                      <a16:creationId xmlns:a16="http://schemas.microsoft.com/office/drawing/2014/main" id="{EDE67ED9-FA19-4C6A-BDF6-BE1DEA76429D}"/>
                    </a:ext>
                  </a:extLst>
                </p14:cNvPr>
                <p14:cNvContentPartPr/>
                <p14:nvPr/>
              </p14:nvContentPartPr>
              <p14:xfrm>
                <a:off x="10058333" y="1823280"/>
                <a:ext cx="32760" cy="130320"/>
              </p14:xfrm>
            </p:contentPart>
          </mc:Choice>
          <mc:Fallback>
            <p:pic>
              <p:nvPicPr>
                <p:cNvPr id="287" name="Freihand 286">
                  <a:extLst>
                    <a:ext uri="{FF2B5EF4-FFF2-40B4-BE49-F238E27FC236}">
                      <a16:creationId xmlns:a16="http://schemas.microsoft.com/office/drawing/2014/main" id="{EDE67ED9-FA19-4C6A-BDF6-BE1DEA76429D}"/>
                    </a:ext>
                  </a:extLst>
                </p:cNvPr>
                <p:cNvPicPr/>
                <p:nvPr/>
              </p:nvPicPr>
              <p:blipFill>
                <a:blip r:embed="rId436"/>
                <a:stretch>
                  <a:fillRect/>
                </a:stretch>
              </p:blipFill>
              <p:spPr>
                <a:xfrm>
                  <a:off x="10054013" y="1818960"/>
                  <a:ext cx="4140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288" name="Freihand 287">
                  <a:extLst>
                    <a:ext uri="{FF2B5EF4-FFF2-40B4-BE49-F238E27FC236}">
                      <a16:creationId xmlns:a16="http://schemas.microsoft.com/office/drawing/2014/main" id="{C414A85F-A889-4FD6-99BF-042084162CF0}"/>
                    </a:ext>
                  </a:extLst>
                </p14:cNvPr>
                <p14:cNvContentPartPr/>
                <p14:nvPr/>
              </p14:nvContentPartPr>
              <p14:xfrm>
                <a:off x="10194413" y="1690800"/>
                <a:ext cx="198000" cy="162720"/>
              </p14:xfrm>
            </p:contentPart>
          </mc:Choice>
          <mc:Fallback>
            <p:pic>
              <p:nvPicPr>
                <p:cNvPr id="288" name="Freihand 287">
                  <a:extLst>
                    <a:ext uri="{FF2B5EF4-FFF2-40B4-BE49-F238E27FC236}">
                      <a16:creationId xmlns:a16="http://schemas.microsoft.com/office/drawing/2014/main" id="{C414A85F-A889-4FD6-99BF-042084162CF0}"/>
                    </a:ext>
                  </a:extLst>
                </p:cNvPr>
                <p:cNvPicPr/>
                <p:nvPr/>
              </p:nvPicPr>
              <p:blipFill>
                <a:blip r:embed="rId438"/>
                <a:stretch>
                  <a:fillRect/>
                </a:stretch>
              </p:blipFill>
              <p:spPr>
                <a:xfrm>
                  <a:off x="10190093" y="1686480"/>
                  <a:ext cx="20664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289" name="Freihand 288">
                  <a:extLst>
                    <a:ext uri="{FF2B5EF4-FFF2-40B4-BE49-F238E27FC236}">
                      <a16:creationId xmlns:a16="http://schemas.microsoft.com/office/drawing/2014/main" id="{35703336-9474-487A-B528-EA299B6C7767}"/>
                    </a:ext>
                  </a:extLst>
                </p14:cNvPr>
                <p14:cNvContentPartPr/>
                <p14:nvPr/>
              </p14:nvContentPartPr>
              <p14:xfrm>
                <a:off x="10363253" y="1674960"/>
                <a:ext cx="373320" cy="315720"/>
              </p14:xfrm>
            </p:contentPart>
          </mc:Choice>
          <mc:Fallback>
            <p:pic>
              <p:nvPicPr>
                <p:cNvPr id="289" name="Freihand 288">
                  <a:extLst>
                    <a:ext uri="{FF2B5EF4-FFF2-40B4-BE49-F238E27FC236}">
                      <a16:creationId xmlns:a16="http://schemas.microsoft.com/office/drawing/2014/main" id="{35703336-9474-487A-B528-EA299B6C7767}"/>
                    </a:ext>
                  </a:extLst>
                </p:cNvPr>
                <p:cNvPicPr/>
                <p:nvPr/>
              </p:nvPicPr>
              <p:blipFill>
                <a:blip r:embed="rId440"/>
                <a:stretch>
                  <a:fillRect/>
                </a:stretch>
              </p:blipFill>
              <p:spPr>
                <a:xfrm>
                  <a:off x="10358933" y="1670640"/>
                  <a:ext cx="381960" cy="324360"/>
                </a:xfrm>
                <a:prstGeom prst="rect">
                  <a:avLst/>
                </a:prstGeom>
              </p:spPr>
            </p:pic>
          </mc:Fallback>
        </mc:AlternateContent>
        <mc:AlternateContent xmlns:mc="http://schemas.openxmlformats.org/markup-compatibility/2006">
          <mc:Choice xmlns:p14="http://schemas.microsoft.com/office/powerpoint/2010/main" Requires="p14">
            <p:contentPart p14:bwMode="auto" r:id="rId441">
              <p14:nvContentPartPr>
                <p14:cNvPr id="290" name="Freihand 289">
                  <a:extLst>
                    <a:ext uri="{FF2B5EF4-FFF2-40B4-BE49-F238E27FC236}">
                      <a16:creationId xmlns:a16="http://schemas.microsoft.com/office/drawing/2014/main" id="{19B03771-3EEA-4725-85E1-4955C80398A9}"/>
                    </a:ext>
                  </a:extLst>
                </p14:cNvPr>
                <p14:cNvContentPartPr/>
                <p14:nvPr/>
              </p14:nvContentPartPr>
              <p14:xfrm>
                <a:off x="10936373" y="1682160"/>
                <a:ext cx="393480" cy="161280"/>
              </p14:xfrm>
            </p:contentPart>
          </mc:Choice>
          <mc:Fallback>
            <p:pic>
              <p:nvPicPr>
                <p:cNvPr id="290" name="Freihand 289">
                  <a:extLst>
                    <a:ext uri="{FF2B5EF4-FFF2-40B4-BE49-F238E27FC236}">
                      <a16:creationId xmlns:a16="http://schemas.microsoft.com/office/drawing/2014/main" id="{19B03771-3EEA-4725-85E1-4955C80398A9}"/>
                    </a:ext>
                  </a:extLst>
                </p:cNvPr>
                <p:cNvPicPr/>
                <p:nvPr/>
              </p:nvPicPr>
              <p:blipFill>
                <a:blip r:embed="rId442"/>
                <a:stretch>
                  <a:fillRect/>
                </a:stretch>
              </p:blipFill>
              <p:spPr>
                <a:xfrm>
                  <a:off x="10932053" y="1677840"/>
                  <a:ext cx="40212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443">
              <p14:nvContentPartPr>
                <p14:cNvPr id="291" name="Freihand 290">
                  <a:extLst>
                    <a:ext uri="{FF2B5EF4-FFF2-40B4-BE49-F238E27FC236}">
                      <a16:creationId xmlns:a16="http://schemas.microsoft.com/office/drawing/2014/main" id="{7CAD60A4-6B04-427A-9B80-A282C40433CD}"/>
                    </a:ext>
                  </a:extLst>
                </p14:cNvPr>
                <p14:cNvContentPartPr/>
                <p14:nvPr/>
              </p14:nvContentPartPr>
              <p14:xfrm>
                <a:off x="11290973" y="1610160"/>
                <a:ext cx="18360" cy="17280"/>
              </p14:xfrm>
            </p:contentPart>
          </mc:Choice>
          <mc:Fallback>
            <p:pic>
              <p:nvPicPr>
                <p:cNvPr id="291" name="Freihand 290">
                  <a:extLst>
                    <a:ext uri="{FF2B5EF4-FFF2-40B4-BE49-F238E27FC236}">
                      <a16:creationId xmlns:a16="http://schemas.microsoft.com/office/drawing/2014/main" id="{7CAD60A4-6B04-427A-9B80-A282C40433CD}"/>
                    </a:ext>
                  </a:extLst>
                </p:cNvPr>
                <p:cNvPicPr/>
                <p:nvPr/>
              </p:nvPicPr>
              <p:blipFill>
                <a:blip r:embed="rId444"/>
                <a:stretch>
                  <a:fillRect/>
                </a:stretch>
              </p:blipFill>
              <p:spPr>
                <a:xfrm>
                  <a:off x="11286653" y="1605840"/>
                  <a:ext cx="2700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445">
              <p14:nvContentPartPr>
                <p14:cNvPr id="292" name="Freihand 291">
                  <a:extLst>
                    <a:ext uri="{FF2B5EF4-FFF2-40B4-BE49-F238E27FC236}">
                      <a16:creationId xmlns:a16="http://schemas.microsoft.com/office/drawing/2014/main" id="{B86D7E19-4162-4425-AE5A-8FFBEC1EEB6F}"/>
                    </a:ext>
                  </a:extLst>
                </p14:cNvPr>
                <p14:cNvContentPartPr/>
                <p14:nvPr/>
              </p14:nvContentPartPr>
              <p14:xfrm>
                <a:off x="9763493" y="2145480"/>
                <a:ext cx="11520" cy="225720"/>
              </p14:xfrm>
            </p:contentPart>
          </mc:Choice>
          <mc:Fallback>
            <p:pic>
              <p:nvPicPr>
                <p:cNvPr id="292" name="Freihand 291">
                  <a:extLst>
                    <a:ext uri="{FF2B5EF4-FFF2-40B4-BE49-F238E27FC236}">
                      <a16:creationId xmlns:a16="http://schemas.microsoft.com/office/drawing/2014/main" id="{B86D7E19-4162-4425-AE5A-8FFBEC1EEB6F}"/>
                    </a:ext>
                  </a:extLst>
                </p:cNvPr>
                <p:cNvPicPr/>
                <p:nvPr/>
              </p:nvPicPr>
              <p:blipFill>
                <a:blip r:embed="rId446"/>
                <a:stretch>
                  <a:fillRect/>
                </a:stretch>
              </p:blipFill>
              <p:spPr>
                <a:xfrm>
                  <a:off x="9759173" y="2141160"/>
                  <a:ext cx="20160" cy="234360"/>
                </a:xfrm>
                <a:prstGeom prst="rect">
                  <a:avLst/>
                </a:prstGeom>
              </p:spPr>
            </p:pic>
          </mc:Fallback>
        </mc:AlternateContent>
        <mc:AlternateContent xmlns:mc="http://schemas.openxmlformats.org/markup-compatibility/2006">
          <mc:Choice xmlns:p14="http://schemas.microsoft.com/office/powerpoint/2010/main" Requires="p14">
            <p:contentPart p14:bwMode="auto" r:id="rId447">
              <p14:nvContentPartPr>
                <p14:cNvPr id="293" name="Freihand 292">
                  <a:extLst>
                    <a:ext uri="{FF2B5EF4-FFF2-40B4-BE49-F238E27FC236}">
                      <a16:creationId xmlns:a16="http://schemas.microsoft.com/office/drawing/2014/main" id="{C89DF6A2-CDD7-4CC7-A566-9DECB475608C}"/>
                    </a:ext>
                  </a:extLst>
                </p14:cNvPr>
                <p14:cNvContentPartPr/>
                <p14:nvPr/>
              </p14:nvContentPartPr>
              <p14:xfrm>
                <a:off x="9694013" y="2052960"/>
                <a:ext cx="168120" cy="225720"/>
              </p14:xfrm>
            </p:contentPart>
          </mc:Choice>
          <mc:Fallback>
            <p:pic>
              <p:nvPicPr>
                <p:cNvPr id="293" name="Freihand 292">
                  <a:extLst>
                    <a:ext uri="{FF2B5EF4-FFF2-40B4-BE49-F238E27FC236}">
                      <a16:creationId xmlns:a16="http://schemas.microsoft.com/office/drawing/2014/main" id="{C89DF6A2-CDD7-4CC7-A566-9DECB475608C}"/>
                    </a:ext>
                  </a:extLst>
                </p:cNvPr>
                <p:cNvPicPr/>
                <p:nvPr/>
              </p:nvPicPr>
              <p:blipFill>
                <a:blip r:embed="rId448"/>
                <a:stretch>
                  <a:fillRect/>
                </a:stretch>
              </p:blipFill>
              <p:spPr>
                <a:xfrm>
                  <a:off x="9689693" y="2048640"/>
                  <a:ext cx="176760" cy="234360"/>
                </a:xfrm>
                <a:prstGeom prst="rect">
                  <a:avLst/>
                </a:prstGeom>
              </p:spPr>
            </p:pic>
          </mc:Fallback>
        </mc:AlternateContent>
        <mc:AlternateContent xmlns:mc="http://schemas.openxmlformats.org/markup-compatibility/2006">
          <mc:Choice xmlns:p14="http://schemas.microsoft.com/office/powerpoint/2010/main" Requires="p14">
            <p:contentPart p14:bwMode="auto" r:id="rId449">
              <p14:nvContentPartPr>
                <p14:cNvPr id="294" name="Freihand 293">
                  <a:extLst>
                    <a:ext uri="{FF2B5EF4-FFF2-40B4-BE49-F238E27FC236}">
                      <a16:creationId xmlns:a16="http://schemas.microsoft.com/office/drawing/2014/main" id="{0B6E2612-BB6C-4DDE-AFAE-FD12537E6E7A}"/>
                    </a:ext>
                  </a:extLst>
                </p14:cNvPr>
                <p14:cNvContentPartPr/>
                <p14:nvPr/>
              </p14:nvContentPartPr>
              <p14:xfrm>
                <a:off x="9894533" y="2194080"/>
                <a:ext cx="187920" cy="128520"/>
              </p14:xfrm>
            </p:contentPart>
          </mc:Choice>
          <mc:Fallback>
            <p:pic>
              <p:nvPicPr>
                <p:cNvPr id="294" name="Freihand 293">
                  <a:extLst>
                    <a:ext uri="{FF2B5EF4-FFF2-40B4-BE49-F238E27FC236}">
                      <a16:creationId xmlns:a16="http://schemas.microsoft.com/office/drawing/2014/main" id="{0B6E2612-BB6C-4DDE-AFAE-FD12537E6E7A}"/>
                    </a:ext>
                  </a:extLst>
                </p:cNvPr>
                <p:cNvPicPr/>
                <p:nvPr/>
              </p:nvPicPr>
              <p:blipFill>
                <a:blip r:embed="rId450"/>
                <a:stretch>
                  <a:fillRect/>
                </a:stretch>
              </p:blipFill>
              <p:spPr>
                <a:xfrm>
                  <a:off x="9890213" y="2189760"/>
                  <a:ext cx="19656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451">
              <p14:nvContentPartPr>
                <p14:cNvPr id="295" name="Freihand 294">
                  <a:extLst>
                    <a:ext uri="{FF2B5EF4-FFF2-40B4-BE49-F238E27FC236}">
                      <a16:creationId xmlns:a16="http://schemas.microsoft.com/office/drawing/2014/main" id="{BAD872A5-7461-404C-A2CA-FA8A04DEDA07}"/>
                    </a:ext>
                  </a:extLst>
                </p14:cNvPr>
                <p14:cNvContentPartPr/>
                <p14:nvPr/>
              </p14:nvContentPartPr>
              <p14:xfrm>
                <a:off x="10101533" y="2119920"/>
                <a:ext cx="30240" cy="53640"/>
              </p14:xfrm>
            </p:contentPart>
          </mc:Choice>
          <mc:Fallback>
            <p:pic>
              <p:nvPicPr>
                <p:cNvPr id="295" name="Freihand 294">
                  <a:extLst>
                    <a:ext uri="{FF2B5EF4-FFF2-40B4-BE49-F238E27FC236}">
                      <a16:creationId xmlns:a16="http://schemas.microsoft.com/office/drawing/2014/main" id="{BAD872A5-7461-404C-A2CA-FA8A04DEDA07}"/>
                    </a:ext>
                  </a:extLst>
                </p:cNvPr>
                <p:cNvPicPr/>
                <p:nvPr/>
              </p:nvPicPr>
              <p:blipFill>
                <a:blip r:embed="rId452"/>
                <a:stretch>
                  <a:fillRect/>
                </a:stretch>
              </p:blipFill>
              <p:spPr>
                <a:xfrm>
                  <a:off x="10097213" y="2115600"/>
                  <a:ext cx="38880" cy="62280"/>
                </a:xfrm>
                <a:prstGeom prst="rect">
                  <a:avLst/>
                </a:prstGeom>
              </p:spPr>
            </p:pic>
          </mc:Fallback>
        </mc:AlternateContent>
        <mc:AlternateContent xmlns:mc="http://schemas.openxmlformats.org/markup-compatibility/2006">
          <mc:Choice xmlns:p14="http://schemas.microsoft.com/office/powerpoint/2010/main" Requires="p14">
            <p:contentPart p14:bwMode="auto" r:id="rId453">
              <p14:nvContentPartPr>
                <p14:cNvPr id="296" name="Freihand 295">
                  <a:extLst>
                    <a:ext uri="{FF2B5EF4-FFF2-40B4-BE49-F238E27FC236}">
                      <a16:creationId xmlns:a16="http://schemas.microsoft.com/office/drawing/2014/main" id="{ABB4FB5B-5E19-4E1D-900C-FE4C0252E798}"/>
                    </a:ext>
                  </a:extLst>
                </p14:cNvPr>
                <p14:cNvContentPartPr/>
                <p14:nvPr/>
              </p14:nvContentPartPr>
              <p14:xfrm>
                <a:off x="10126733" y="2178240"/>
                <a:ext cx="138960" cy="133560"/>
              </p14:xfrm>
            </p:contentPart>
          </mc:Choice>
          <mc:Fallback>
            <p:pic>
              <p:nvPicPr>
                <p:cNvPr id="296" name="Freihand 295">
                  <a:extLst>
                    <a:ext uri="{FF2B5EF4-FFF2-40B4-BE49-F238E27FC236}">
                      <a16:creationId xmlns:a16="http://schemas.microsoft.com/office/drawing/2014/main" id="{ABB4FB5B-5E19-4E1D-900C-FE4C0252E798}"/>
                    </a:ext>
                  </a:extLst>
                </p:cNvPr>
                <p:cNvPicPr/>
                <p:nvPr/>
              </p:nvPicPr>
              <p:blipFill>
                <a:blip r:embed="rId454"/>
                <a:stretch>
                  <a:fillRect/>
                </a:stretch>
              </p:blipFill>
              <p:spPr>
                <a:xfrm>
                  <a:off x="10122413" y="2173920"/>
                  <a:ext cx="14760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455">
              <p14:nvContentPartPr>
                <p14:cNvPr id="297" name="Freihand 296">
                  <a:extLst>
                    <a:ext uri="{FF2B5EF4-FFF2-40B4-BE49-F238E27FC236}">
                      <a16:creationId xmlns:a16="http://schemas.microsoft.com/office/drawing/2014/main" id="{BFA76ABE-D016-40CC-963F-E8B343D39F76}"/>
                    </a:ext>
                  </a:extLst>
                </p14:cNvPr>
                <p14:cNvContentPartPr/>
                <p14:nvPr/>
              </p14:nvContentPartPr>
              <p14:xfrm>
                <a:off x="10304933" y="2197320"/>
                <a:ext cx="147600" cy="112680"/>
              </p14:xfrm>
            </p:contentPart>
          </mc:Choice>
          <mc:Fallback>
            <p:pic>
              <p:nvPicPr>
                <p:cNvPr id="297" name="Freihand 296">
                  <a:extLst>
                    <a:ext uri="{FF2B5EF4-FFF2-40B4-BE49-F238E27FC236}">
                      <a16:creationId xmlns:a16="http://schemas.microsoft.com/office/drawing/2014/main" id="{BFA76ABE-D016-40CC-963F-E8B343D39F76}"/>
                    </a:ext>
                  </a:extLst>
                </p:cNvPr>
                <p:cNvPicPr/>
                <p:nvPr/>
              </p:nvPicPr>
              <p:blipFill>
                <a:blip r:embed="rId456"/>
                <a:stretch>
                  <a:fillRect/>
                </a:stretch>
              </p:blipFill>
              <p:spPr>
                <a:xfrm>
                  <a:off x="10300613" y="2193000"/>
                  <a:ext cx="15624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457">
              <p14:nvContentPartPr>
                <p14:cNvPr id="298" name="Freihand 297">
                  <a:extLst>
                    <a:ext uri="{FF2B5EF4-FFF2-40B4-BE49-F238E27FC236}">
                      <a16:creationId xmlns:a16="http://schemas.microsoft.com/office/drawing/2014/main" id="{9F10303A-4916-45B9-B9CE-1370B2094413}"/>
                    </a:ext>
                  </a:extLst>
                </p14:cNvPr>
                <p14:cNvContentPartPr/>
                <p14:nvPr/>
              </p14:nvContentPartPr>
              <p14:xfrm>
                <a:off x="10645133" y="2148720"/>
                <a:ext cx="189000" cy="163800"/>
              </p14:xfrm>
            </p:contentPart>
          </mc:Choice>
          <mc:Fallback>
            <p:pic>
              <p:nvPicPr>
                <p:cNvPr id="298" name="Freihand 297">
                  <a:extLst>
                    <a:ext uri="{FF2B5EF4-FFF2-40B4-BE49-F238E27FC236}">
                      <a16:creationId xmlns:a16="http://schemas.microsoft.com/office/drawing/2014/main" id="{9F10303A-4916-45B9-B9CE-1370B2094413}"/>
                    </a:ext>
                  </a:extLst>
                </p:cNvPr>
                <p:cNvPicPr/>
                <p:nvPr/>
              </p:nvPicPr>
              <p:blipFill>
                <a:blip r:embed="rId458"/>
                <a:stretch>
                  <a:fillRect/>
                </a:stretch>
              </p:blipFill>
              <p:spPr>
                <a:xfrm>
                  <a:off x="10640813" y="2144400"/>
                  <a:ext cx="19764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459">
              <p14:nvContentPartPr>
                <p14:cNvPr id="299" name="Freihand 298">
                  <a:extLst>
                    <a:ext uri="{FF2B5EF4-FFF2-40B4-BE49-F238E27FC236}">
                      <a16:creationId xmlns:a16="http://schemas.microsoft.com/office/drawing/2014/main" id="{E7F6F10A-95D0-4C15-B22B-E0037D4D7418}"/>
                    </a:ext>
                  </a:extLst>
                </p14:cNvPr>
                <p14:cNvContentPartPr/>
                <p14:nvPr/>
              </p14:nvContentPartPr>
              <p14:xfrm>
                <a:off x="10829093" y="2068080"/>
                <a:ext cx="245520" cy="230400"/>
              </p14:xfrm>
            </p:contentPart>
          </mc:Choice>
          <mc:Fallback>
            <p:pic>
              <p:nvPicPr>
                <p:cNvPr id="299" name="Freihand 298">
                  <a:extLst>
                    <a:ext uri="{FF2B5EF4-FFF2-40B4-BE49-F238E27FC236}">
                      <a16:creationId xmlns:a16="http://schemas.microsoft.com/office/drawing/2014/main" id="{E7F6F10A-95D0-4C15-B22B-E0037D4D7418}"/>
                    </a:ext>
                  </a:extLst>
                </p:cNvPr>
                <p:cNvPicPr/>
                <p:nvPr/>
              </p:nvPicPr>
              <p:blipFill>
                <a:blip r:embed="rId460"/>
                <a:stretch>
                  <a:fillRect/>
                </a:stretch>
              </p:blipFill>
              <p:spPr>
                <a:xfrm>
                  <a:off x="10824773" y="2063760"/>
                  <a:ext cx="254160" cy="239040"/>
                </a:xfrm>
                <a:prstGeom prst="rect">
                  <a:avLst/>
                </a:prstGeom>
              </p:spPr>
            </p:pic>
          </mc:Fallback>
        </mc:AlternateContent>
        <mc:AlternateContent xmlns:mc="http://schemas.openxmlformats.org/markup-compatibility/2006">
          <mc:Choice xmlns:p14="http://schemas.microsoft.com/office/powerpoint/2010/main" Requires="p14">
            <p:contentPart p14:bwMode="auto" r:id="rId461">
              <p14:nvContentPartPr>
                <p14:cNvPr id="300" name="Freihand 299">
                  <a:extLst>
                    <a:ext uri="{FF2B5EF4-FFF2-40B4-BE49-F238E27FC236}">
                      <a16:creationId xmlns:a16="http://schemas.microsoft.com/office/drawing/2014/main" id="{91CBEDEB-94AA-4342-BCEE-09CC70690A09}"/>
                    </a:ext>
                  </a:extLst>
                </p14:cNvPr>
                <p14:cNvContentPartPr/>
                <p14:nvPr/>
              </p14:nvContentPartPr>
              <p14:xfrm>
                <a:off x="11082533" y="2078520"/>
                <a:ext cx="360" cy="360"/>
              </p14:xfrm>
            </p:contentPart>
          </mc:Choice>
          <mc:Fallback>
            <p:pic>
              <p:nvPicPr>
                <p:cNvPr id="300" name="Freihand 299">
                  <a:extLst>
                    <a:ext uri="{FF2B5EF4-FFF2-40B4-BE49-F238E27FC236}">
                      <a16:creationId xmlns:a16="http://schemas.microsoft.com/office/drawing/2014/main" id="{91CBEDEB-94AA-4342-BCEE-09CC70690A09}"/>
                    </a:ext>
                  </a:extLst>
                </p:cNvPr>
                <p:cNvPicPr/>
                <p:nvPr/>
              </p:nvPicPr>
              <p:blipFill>
                <a:blip r:embed="rId462"/>
                <a:stretch>
                  <a:fillRect/>
                </a:stretch>
              </p:blipFill>
              <p:spPr>
                <a:xfrm>
                  <a:off x="11078213" y="207420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63">
              <p14:nvContentPartPr>
                <p14:cNvPr id="301" name="Freihand 300">
                  <a:extLst>
                    <a:ext uri="{FF2B5EF4-FFF2-40B4-BE49-F238E27FC236}">
                      <a16:creationId xmlns:a16="http://schemas.microsoft.com/office/drawing/2014/main" id="{453EA037-BE65-4739-9348-55E0E64C2379}"/>
                    </a:ext>
                  </a:extLst>
                </p14:cNvPr>
                <p14:cNvContentPartPr/>
                <p14:nvPr/>
              </p14:nvContentPartPr>
              <p14:xfrm>
                <a:off x="11141933" y="2171760"/>
                <a:ext cx="383400" cy="273240"/>
              </p14:xfrm>
            </p:contentPart>
          </mc:Choice>
          <mc:Fallback>
            <p:pic>
              <p:nvPicPr>
                <p:cNvPr id="301" name="Freihand 300">
                  <a:extLst>
                    <a:ext uri="{FF2B5EF4-FFF2-40B4-BE49-F238E27FC236}">
                      <a16:creationId xmlns:a16="http://schemas.microsoft.com/office/drawing/2014/main" id="{453EA037-BE65-4739-9348-55E0E64C2379}"/>
                    </a:ext>
                  </a:extLst>
                </p:cNvPr>
                <p:cNvPicPr/>
                <p:nvPr/>
              </p:nvPicPr>
              <p:blipFill>
                <a:blip r:embed="rId464"/>
                <a:stretch>
                  <a:fillRect/>
                </a:stretch>
              </p:blipFill>
              <p:spPr>
                <a:xfrm>
                  <a:off x="11137613" y="2167440"/>
                  <a:ext cx="392040" cy="281880"/>
                </a:xfrm>
                <a:prstGeom prst="rect">
                  <a:avLst/>
                </a:prstGeom>
              </p:spPr>
            </p:pic>
          </mc:Fallback>
        </mc:AlternateContent>
        <mc:AlternateContent xmlns:mc="http://schemas.openxmlformats.org/markup-compatibility/2006">
          <mc:Choice xmlns:p14="http://schemas.microsoft.com/office/powerpoint/2010/main" Requires="p14">
            <p:contentPart p14:bwMode="auto" r:id="rId465">
              <p14:nvContentPartPr>
                <p14:cNvPr id="302" name="Freihand 301">
                  <a:extLst>
                    <a:ext uri="{FF2B5EF4-FFF2-40B4-BE49-F238E27FC236}">
                      <a16:creationId xmlns:a16="http://schemas.microsoft.com/office/drawing/2014/main" id="{5C3A74EB-5991-4A60-85FA-FCC9B48C9EE7}"/>
                    </a:ext>
                  </a:extLst>
                </p14:cNvPr>
                <p14:cNvContentPartPr/>
                <p14:nvPr/>
              </p14:nvContentPartPr>
              <p14:xfrm>
                <a:off x="9631373" y="2705640"/>
                <a:ext cx="147240" cy="254160"/>
              </p14:xfrm>
            </p:contentPart>
          </mc:Choice>
          <mc:Fallback>
            <p:pic>
              <p:nvPicPr>
                <p:cNvPr id="302" name="Freihand 301">
                  <a:extLst>
                    <a:ext uri="{FF2B5EF4-FFF2-40B4-BE49-F238E27FC236}">
                      <a16:creationId xmlns:a16="http://schemas.microsoft.com/office/drawing/2014/main" id="{5C3A74EB-5991-4A60-85FA-FCC9B48C9EE7}"/>
                    </a:ext>
                  </a:extLst>
                </p:cNvPr>
                <p:cNvPicPr/>
                <p:nvPr/>
              </p:nvPicPr>
              <p:blipFill>
                <a:blip r:embed="rId466"/>
                <a:stretch>
                  <a:fillRect/>
                </a:stretch>
              </p:blipFill>
              <p:spPr>
                <a:xfrm>
                  <a:off x="9627053" y="2701320"/>
                  <a:ext cx="155880" cy="262800"/>
                </a:xfrm>
                <a:prstGeom prst="rect">
                  <a:avLst/>
                </a:prstGeom>
              </p:spPr>
            </p:pic>
          </mc:Fallback>
        </mc:AlternateContent>
        <mc:AlternateContent xmlns:mc="http://schemas.openxmlformats.org/markup-compatibility/2006">
          <mc:Choice xmlns:p14="http://schemas.microsoft.com/office/powerpoint/2010/main" Requires="p14">
            <p:contentPart p14:bwMode="auto" r:id="rId467">
              <p14:nvContentPartPr>
                <p14:cNvPr id="303" name="Freihand 302">
                  <a:extLst>
                    <a:ext uri="{FF2B5EF4-FFF2-40B4-BE49-F238E27FC236}">
                      <a16:creationId xmlns:a16="http://schemas.microsoft.com/office/drawing/2014/main" id="{E4128F0B-BF0C-4DB4-97E4-75DE4E6ABB46}"/>
                    </a:ext>
                  </a:extLst>
                </p14:cNvPr>
                <p14:cNvContentPartPr/>
                <p14:nvPr/>
              </p14:nvContentPartPr>
              <p14:xfrm>
                <a:off x="9802013" y="2612760"/>
                <a:ext cx="131040" cy="163800"/>
              </p14:xfrm>
            </p:contentPart>
          </mc:Choice>
          <mc:Fallback>
            <p:pic>
              <p:nvPicPr>
                <p:cNvPr id="303" name="Freihand 302">
                  <a:extLst>
                    <a:ext uri="{FF2B5EF4-FFF2-40B4-BE49-F238E27FC236}">
                      <a16:creationId xmlns:a16="http://schemas.microsoft.com/office/drawing/2014/main" id="{E4128F0B-BF0C-4DB4-97E4-75DE4E6ABB46}"/>
                    </a:ext>
                  </a:extLst>
                </p:cNvPr>
                <p:cNvPicPr/>
                <p:nvPr/>
              </p:nvPicPr>
              <p:blipFill>
                <a:blip r:embed="rId468"/>
                <a:stretch>
                  <a:fillRect/>
                </a:stretch>
              </p:blipFill>
              <p:spPr>
                <a:xfrm>
                  <a:off x="9797693" y="2608440"/>
                  <a:ext cx="13968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469">
              <p14:nvContentPartPr>
                <p14:cNvPr id="304" name="Freihand 303">
                  <a:extLst>
                    <a:ext uri="{FF2B5EF4-FFF2-40B4-BE49-F238E27FC236}">
                      <a16:creationId xmlns:a16="http://schemas.microsoft.com/office/drawing/2014/main" id="{5F25B047-3B30-46B4-B6A9-F91D16E53DBA}"/>
                    </a:ext>
                  </a:extLst>
                </p14:cNvPr>
                <p14:cNvContentPartPr/>
                <p14:nvPr/>
              </p14:nvContentPartPr>
              <p14:xfrm>
                <a:off x="10102613" y="2744880"/>
                <a:ext cx="173880" cy="22320"/>
              </p14:xfrm>
            </p:contentPart>
          </mc:Choice>
          <mc:Fallback>
            <p:pic>
              <p:nvPicPr>
                <p:cNvPr id="304" name="Freihand 303">
                  <a:extLst>
                    <a:ext uri="{FF2B5EF4-FFF2-40B4-BE49-F238E27FC236}">
                      <a16:creationId xmlns:a16="http://schemas.microsoft.com/office/drawing/2014/main" id="{5F25B047-3B30-46B4-B6A9-F91D16E53DBA}"/>
                    </a:ext>
                  </a:extLst>
                </p:cNvPr>
                <p:cNvPicPr/>
                <p:nvPr/>
              </p:nvPicPr>
              <p:blipFill>
                <a:blip r:embed="rId470"/>
                <a:stretch>
                  <a:fillRect/>
                </a:stretch>
              </p:blipFill>
              <p:spPr>
                <a:xfrm>
                  <a:off x="10098293" y="2740560"/>
                  <a:ext cx="18252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471">
              <p14:nvContentPartPr>
                <p14:cNvPr id="305" name="Freihand 304">
                  <a:extLst>
                    <a:ext uri="{FF2B5EF4-FFF2-40B4-BE49-F238E27FC236}">
                      <a16:creationId xmlns:a16="http://schemas.microsoft.com/office/drawing/2014/main" id="{4A13DB6C-8E04-40FB-B9E0-90571CC26355}"/>
                    </a:ext>
                  </a:extLst>
                </p14:cNvPr>
                <p14:cNvContentPartPr/>
                <p14:nvPr/>
              </p14:nvContentPartPr>
              <p14:xfrm>
                <a:off x="10327613" y="2673960"/>
                <a:ext cx="181440" cy="174960"/>
              </p14:xfrm>
            </p:contentPart>
          </mc:Choice>
          <mc:Fallback>
            <p:pic>
              <p:nvPicPr>
                <p:cNvPr id="305" name="Freihand 304">
                  <a:extLst>
                    <a:ext uri="{FF2B5EF4-FFF2-40B4-BE49-F238E27FC236}">
                      <a16:creationId xmlns:a16="http://schemas.microsoft.com/office/drawing/2014/main" id="{4A13DB6C-8E04-40FB-B9E0-90571CC26355}"/>
                    </a:ext>
                  </a:extLst>
                </p:cNvPr>
                <p:cNvPicPr/>
                <p:nvPr/>
              </p:nvPicPr>
              <p:blipFill>
                <a:blip r:embed="rId472"/>
                <a:stretch>
                  <a:fillRect/>
                </a:stretch>
              </p:blipFill>
              <p:spPr>
                <a:xfrm>
                  <a:off x="10323293" y="2669640"/>
                  <a:ext cx="19008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473">
              <p14:nvContentPartPr>
                <p14:cNvPr id="306" name="Freihand 305">
                  <a:extLst>
                    <a:ext uri="{FF2B5EF4-FFF2-40B4-BE49-F238E27FC236}">
                      <a16:creationId xmlns:a16="http://schemas.microsoft.com/office/drawing/2014/main" id="{75899AE2-C0D0-4745-B1A6-81BF5D25BBCB}"/>
                    </a:ext>
                  </a:extLst>
                </p14:cNvPr>
                <p14:cNvContentPartPr/>
                <p14:nvPr/>
              </p14:nvContentPartPr>
              <p14:xfrm>
                <a:off x="10673933" y="2624640"/>
                <a:ext cx="135360" cy="296640"/>
              </p14:xfrm>
            </p:contentPart>
          </mc:Choice>
          <mc:Fallback>
            <p:pic>
              <p:nvPicPr>
                <p:cNvPr id="306" name="Freihand 305">
                  <a:extLst>
                    <a:ext uri="{FF2B5EF4-FFF2-40B4-BE49-F238E27FC236}">
                      <a16:creationId xmlns:a16="http://schemas.microsoft.com/office/drawing/2014/main" id="{75899AE2-C0D0-4745-B1A6-81BF5D25BBCB}"/>
                    </a:ext>
                  </a:extLst>
                </p:cNvPr>
                <p:cNvPicPr/>
                <p:nvPr/>
              </p:nvPicPr>
              <p:blipFill>
                <a:blip r:embed="rId474"/>
                <a:stretch>
                  <a:fillRect/>
                </a:stretch>
              </p:blipFill>
              <p:spPr>
                <a:xfrm>
                  <a:off x="10669613" y="2620320"/>
                  <a:ext cx="144000" cy="305280"/>
                </a:xfrm>
                <a:prstGeom prst="rect">
                  <a:avLst/>
                </a:prstGeom>
              </p:spPr>
            </p:pic>
          </mc:Fallback>
        </mc:AlternateContent>
        <mc:AlternateContent xmlns:mc="http://schemas.openxmlformats.org/markup-compatibility/2006">
          <mc:Choice xmlns:p14="http://schemas.microsoft.com/office/powerpoint/2010/main" Requires="p14">
            <p:contentPart p14:bwMode="auto" r:id="rId475">
              <p14:nvContentPartPr>
                <p14:cNvPr id="307" name="Freihand 306">
                  <a:extLst>
                    <a:ext uri="{FF2B5EF4-FFF2-40B4-BE49-F238E27FC236}">
                      <a16:creationId xmlns:a16="http://schemas.microsoft.com/office/drawing/2014/main" id="{F41B4377-18F1-458B-8C4C-36F9FD28C0E2}"/>
                    </a:ext>
                  </a:extLst>
                </p14:cNvPr>
                <p14:cNvContentPartPr/>
                <p14:nvPr/>
              </p14:nvContentPartPr>
              <p14:xfrm>
                <a:off x="10834493" y="2529600"/>
                <a:ext cx="150480" cy="181440"/>
              </p14:xfrm>
            </p:contentPart>
          </mc:Choice>
          <mc:Fallback>
            <p:pic>
              <p:nvPicPr>
                <p:cNvPr id="307" name="Freihand 306">
                  <a:extLst>
                    <a:ext uri="{FF2B5EF4-FFF2-40B4-BE49-F238E27FC236}">
                      <a16:creationId xmlns:a16="http://schemas.microsoft.com/office/drawing/2014/main" id="{F41B4377-18F1-458B-8C4C-36F9FD28C0E2}"/>
                    </a:ext>
                  </a:extLst>
                </p:cNvPr>
                <p:cNvPicPr/>
                <p:nvPr/>
              </p:nvPicPr>
              <p:blipFill>
                <a:blip r:embed="rId476"/>
                <a:stretch>
                  <a:fillRect/>
                </a:stretch>
              </p:blipFill>
              <p:spPr>
                <a:xfrm>
                  <a:off x="10830173" y="2525280"/>
                  <a:ext cx="159120" cy="190080"/>
                </a:xfrm>
                <a:prstGeom prst="rect">
                  <a:avLst/>
                </a:prstGeom>
              </p:spPr>
            </p:pic>
          </mc:Fallback>
        </mc:AlternateContent>
        <mc:AlternateContent xmlns:mc="http://schemas.openxmlformats.org/markup-compatibility/2006">
          <mc:Choice xmlns:p14="http://schemas.microsoft.com/office/powerpoint/2010/main" Requires="p14">
            <p:contentPart p14:bwMode="auto" r:id="rId477">
              <p14:nvContentPartPr>
                <p14:cNvPr id="310" name="Freihand 309">
                  <a:extLst>
                    <a:ext uri="{FF2B5EF4-FFF2-40B4-BE49-F238E27FC236}">
                      <a16:creationId xmlns:a16="http://schemas.microsoft.com/office/drawing/2014/main" id="{10D78786-75A7-49FC-B53D-18C62305F31A}"/>
                    </a:ext>
                  </a:extLst>
                </p14:cNvPr>
                <p14:cNvContentPartPr/>
                <p14:nvPr/>
              </p14:nvContentPartPr>
              <p14:xfrm>
                <a:off x="10991813" y="2563440"/>
                <a:ext cx="162000" cy="297000"/>
              </p14:xfrm>
            </p:contentPart>
          </mc:Choice>
          <mc:Fallback>
            <p:pic>
              <p:nvPicPr>
                <p:cNvPr id="310" name="Freihand 309">
                  <a:extLst>
                    <a:ext uri="{FF2B5EF4-FFF2-40B4-BE49-F238E27FC236}">
                      <a16:creationId xmlns:a16="http://schemas.microsoft.com/office/drawing/2014/main" id="{10D78786-75A7-49FC-B53D-18C62305F31A}"/>
                    </a:ext>
                  </a:extLst>
                </p:cNvPr>
                <p:cNvPicPr/>
                <p:nvPr/>
              </p:nvPicPr>
              <p:blipFill>
                <a:blip r:embed="rId478"/>
                <a:stretch>
                  <a:fillRect/>
                </a:stretch>
              </p:blipFill>
              <p:spPr>
                <a:xfrm>
                  <a:off x="10987493" y="2559120"/>
                  <a:ext cx="170640" cy="305640"/>
                </a:xfrm>
                <a:prstGeom prst="rect">
                  <a:avLst/>
                </a:prstGeom>
              </p:spPr>
            </p:pic>
          </mc:Fallback>
        </mc:AlternateContent>
        <mc:AlternateContent xmlns:mc="http://schemas.openxmlformats.org/markup-compatibility/2006">
          <mc:Choice xmlns:p14="http://schemas.microsoft.com/office/powerpoint/2010/main" Requires="p14">
            <p:contentPart p14:bwMode="auto" r:id="rId479">
              <p14:nvContentPartPr>
                <p14:cNvPr id="315" name="Freihand 314">
                  <a:extLst>
                    <a:ext uri="{FF2B5EF4-FFF2-40B4-BE49-F238E27FC236}">
                      <a16:creationId xmlns:a16="http://schemas.microsoft.com/office/drawing/2014/main" id="{1A2C6DA9-C4FB-47F7-9625-C2B01254860D}"/>
                    </a:ext>
                  </a:extLst>
                </p14:cNvPr>
                <p14:cNvContentPartPr/>
                <p14:nvPr/>
              </p14:nvContentPartPr>
              <p14:xfrm>
                <a:off x="11428493" y="2537160"/>
                <a:ext cx="82440" cy="293760"/>
              </p14:xfrm>
            </p:contentPart>
          </mc:Choice>
          <mc:Fallback>
            <p:pic>
              <p:nvPicPr>
                <p:cNvPr id="315" name="Freihand 314">
                  <a:extLst>
                    <a:ext uri="{FF2B5EF4-FFF2-40B4-BE49-F238E27FC236}">
                      <a16:creationId xmlns:a16="http://schemas.microsoft.com/office/drawing/2014/main" id="{1A2C6DA9-C4FB-47F7-9625-C2B01254860D}"/>
                    </a:ext>
                  </a:extLst>
                </p:cNvPr>
                <p:cNvPicPr/>
                <p:nvPr/>
              </p:nvPicPr>
              <p:blipFill>
                <a:blip r:embed="rId480"/>
                <a:stretch>
                  <a:fillRect/>
                </a:stretch>
              </p:blipFill>
              <p:spPr>
                <a:xfrm>
                  <a:off x="11424173" y="2532840"/>
                  <a:ext cx="91080" cy="302400"/>
                </a:xfrm>
                <a:prstGeom prst="rect">
                  <a:avLst/>
                </a:prstGeom>
              </p:spPr>
            </p:pic>
          </mc:Fallback>
        </mc:AlternateContent>
        <mc:AlternateContent xmlns:mc="http://schemas.openxmlformats.org/markup-compatibility/2006">
          <mc:Choice xmlns:p14="http://schemas.microsoft.com/office/powerpoint/2010/main" Requires="p14">
            <p:contentPart p14:bwMode="auto" r:id="rId481">
              <p14:nvContentPartPr>
                <p14:cNvPr id="316" name="Freihand 315">
                  <a:extLst>
                    <a:ext uri="{FF2B5EF4-FFF2-40B4-BE49-F238E27FC236}">
                      <a16:creationId xmlns:a16="http://schemas.microsoft.com/office/drawing/2014/main" id="{713F0E65-D43F-401F-A7BC-6DBBAD96AD8F}"/>
                    </a:ext>
                  </a:extLst>
                </p14:cNvPr>
                <p14:cNvContentPartPr/>
                <p14:nvPr/>
              </p14:nvContentPartPr>
              <p14:xfrm>
                <a:off x="9594653" y="3087960"/>
                <a:ext cx="218520" cy="127800"/>
              </p14:xfrm>
            </p:contentPart>
          </mc:Choice>
          <mc:Fallback>
            <p:pic>
              <p:nvPicPr>
                <p:cNvPr id="316" name="Freihand 315">
                  <a:extLst>
                    <a:ext uri="{FF2B5EF4-FFF2-40B4-BE49-F238E27FC236}">
                      <a16:creationId xmlns:a16="http://schemas.microsoft.com/office/drawing/2014/main" id="{713F0E65-D43F-401F-A7BC-6DBBAD96AD8F}"/>
                    </a:ext>
                  </a:extLst>
                </p:cNvPr>
                <p:cNvPicPr/>
                <p:nvPr/>
              </p:nvPicPr>
              <p:blipFill>
                <a:blip r:embed="rId482"/>
                <a:stretch>
                  <a:fillRect/>
                </a:stretch>
              </p:blipFill>
              <p:spPr>
                <a:xfrm>
                  <a:off x="9590333" y="3083640"/>
                  <a:ext cx="22716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483">
              <p14:nvContentPartPr>
                <p14:cNvPr id="317" name="Freihand 316">
                  <a:extLst>
                    <a:ext uri="{FF2B5EF4-FFF2-40B4-BE49-F238E27FC236}">
                      <a16:creationId xmlns:a16="http://schemas.microsoft.com/office/drawing/2014/main" id="{18275C9C-CBC5-4FDB-BC1A-C0A912935C13}"/>
                    </a:ext>
                  </a:extLst>
                </p14:cNvPr>
                <p14:cNvContentPartPr/>
                <p14:nvPr/>
              </p14:nvContentPartPr>
              <p14:xfrm>
                <a:off x="9841973" y="3023880"/>
                <a:ext cx="114120" cy="121680"/>
              </p14:xfrm>
            </p:contentPart>
          </mc:Choice>
          <mc:Fallback>
            <p:pic>
              <p:nvPicPr>
                <p:cNvPr id="317" name="Freihand 316">
                  <a:extLst>
                    <a:ext uri="{FF2B5EF4-FFF2-40B4-BE49-F238E27FC236}">
                      <a16:creationId xmlns:a16="http://schemas.microsoft.com/office/drawing/2014/main" id="{18275C9C-CBC5-4FDB-BC1A-C0A912935C13}"/>
                    </a:ext>
                  </a:extLst>
                </p:cNvPr>
                <p:cNvPicPr/>
                <p:nvPr/>
              </p:nvPicPr>
              <p:blipFill>
                <a:blip r:embed="rId484"/>
                <a:stretch>
                  <a:fillRect/>
                </a:stretch>
              </p:blipFill>
              <p:spPr>
                <a:xfrm>
                  <a:off x="9837653" y="3019560"/>
                  <a:ext cx="12276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485">
              <p14:nvContentPartPr>
                <p14:cNvPr id="318" name="Freihand 317">
                  <a:extLst>
                    <a:ext uri="{FF2B5EF4-FFF2-40B4-BE49-F238E27FC236}">
                      <a16:creationId xmlns:a16="http://schemas.microsoft.com/office/drawing/2014/main" id="{A12C1E8D-C2E0-4F8B-8374-34F9FF145AAE}"/>
                    </a:ext>
                  </a:extLst>
                </p14:cNvPr>
                <p14:cNvContentPartPr/>
                <p14:nvPr/>
              </p14:nvContentPartPr>
              <p14:xfrm>
                <a:off x="10262093" y="3117480"/>
                <a:ext cx="141480" cy="29880"/>
              </p14:xfrm>
            </p:contentPart>
          </mc:Choice>
          <mc:Fallback>
            <p:pic>
              <p:nvPicPr>
                <p:cNvPr id="318" name="Freihand 317">
                  <a:extLst>
                    <a:ext uri="{FF2B5EF4-FFF2-40B4-BE49-F238E27FC236}">
                      <a16:creationId xmlns:a16="http://schemas.microsoft.com/office/drawing/2014/main" id="{A12C1E8D-C2E0-4F8B-8374-34F9FF145AAE}"/>
                    </a:ext>
                  </a:extLst>
                </p:cNvPr>
                <p:cNvPicPr/>
                <p:nvPr/>
              </p:nvPicPr>
              <p:blipFill>
                <a:blip r:embed="rId486"/>
                <a:stretch>
                  <a:fillRect/>
                </a:stretch>
              </p:blipFill>
              <p:spPr>
                <a:xfrm>
                  <a:off x="10257773" y="3113160"/>
                  <a:ext cx="15012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487">
              <p14:nvContentPartPr>
                <p14:cNvPr id="319" name="Freihand 318">
                  <a:extLst>
                    <a:ext uri="{FF2B5EF4-FFF2-40B4-BE49-F238E27FC236}">
                      <a16:creationId xmlns:a16="http://schemas.microsoft.com/office/drawing/2014/main" id="{61D1CFD4-BA84-4D37-A944-FC095B5FDE38}"/>
                    </a:ext>
                  </a:extLst>
                </p14:cNvPr>
                <p14:cNvContentPartPr/>
                <p14:nvPr/>
              </p14:nvContentPartPr>
              <p14:xfrm>
                <a:off x="10387373" y="3063840"/>
                <a:ext cx="88920" cy="128520"/>
              </p14:xfrm>
            </p:contentPart>
          </mc:Choice>
          <mc:Fallback>
            <p:pic>
              <p:nvPicPr>
                <p:cNvPr id="319" name="Freihand 318">
                  <a:extLst>
                    <a:ext uri="{FF2B5EF4-FFF2-40B4-BE49-F238E27FC236}">
                      <a16:creationId xmlns:a16="http://schemas.microsoft.com/office/drawing/2014/main" id="{61D1CFD4-BA84-4D37-A944-FC095B5FDE38}"/>
                    </a:ext>
                  </a:extLst>
                </p:cNvPr>
                <p:cNvPicPr/>
                <p:nvPr/>
              </p:nvPicPr>
              <p:blipFill>
                <a:blip r:embed="rId488"/>
                <a:stretch>
                  <a:fillRect/>
                </a:stretch>
              </p:blipFill>
              <p:spPr>
                <a:xfrm>
                  <a:off x="10383053" y="3059520"/>
                  <a:ext cx="9756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489">
              <p14:nvContentPartPr>
                <p14:cNvPr id="323" name="Freihand 322">
                  <a:extLst>
                    <a:ext uri="{FF2B5EF4-FFF2-40B4-BE49-F238E27FC236}">
                      <a16:creationId xmlns:a16="http://schemas.microsoft.com/office/drawing/2014/main" id="{B0CC5CFB-2E9B-4095-B2F2-C92B75278651}"/>
                    </a:ext>
                  </a:extLst>
                </p14:cNvPr>
                <p14:cNvContentPartPr/>
                <p14:nvPr/>
              </p14:nvContentPartPr>
              <p14:xfrm>
                <a:off x="10609853" y="3011640"/>
                <a:ext cx="181440" cy="89640"/>
              </p14:xfrm>
            </p:contentPart>
          </mc:Choice>
          <mc:Fallback>
            <p:pic>
              <p:nvPicPr>
                <p:cNvPr id="323" name="Freihand 322">
                  <a:extLst>
                    <a:ext uri="{FF2B5EF4-FFF2-40B4-BE49-F238E27FC236}">
                      <a16:creationId xmlns:a16="http://schemas.microsoft.com/office/drawing/2014/main" id="{B0CC5CFB-2E9B-4095-B2F2-C92B75278651}"/>
                    </a:ext>
                  </a:extLst>
                </p:cNvPr>
                <p:cNvPicPr/>
                <p:nvPr/>
              </p:nvPicPr>
              <p:blipFill>
                <a:blip r:embed="rId490"/>
                <a:stretch>
                  <a:fillRect/>
                </a:stretch>
              </p:blipFill>
              <p:spPr>
                <a:xfrm>
                  <a:off x="10605533" y="3007320"/>
                  <a:ext cx="19008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491">
              <p14:nvContentPartPr>
                <p14:cNvPr id="325" name="Freihand 324">
                  <a:extLst>
                    <a:ext uri="{FF2B5EF4-FFF2-40B4-BE49-F238E27FC236}">
                      <a16:creationId xmlns:a16="http://schemas.microsoft.com/office/drawing/2014/main" id="{B0B4C33F-E9C2-409D-B189-0894889603A4}"/>
                    </a:ext>
                  </a:extLst>
                </p14:cNvPr>
                <p14:cNvContentPartPr/>
                <p14:nvPr/>
              </p14:nvContentPartPr>
              <p14:xfrm>
                <a:off x="10825133" y="2932440"/>
                <a:ext cx="116640" cy="109080"/>
              </p14:xfrm>
            </p:contentPart>
          </mc:Choice>
          <mc:Fallback>
            <p:pic>
              <p:nvPicPr>
                <p:cNvPr id="325" name="Freihand 324">
                  <a:extLst>
                    <a:ext uri="{FF2B5EF4-FFF2-40B4-BE49-F238E27FC236}">
                      <a16:creationId xmlns:a16="http://schemas.microsoft.com/office/drawing/2014/main" id="{B0B4C33F-E9C2-409D-B189-0894889603A4}"/>
                    </a:ext>
                  </a:extLst>
                </p:cNvPr>
                <p:cNvPicPr/>
                <p:nvPr/>
              </p:nvPicPr>
              <p:blipFill>
                <a:blip r:embed="rId492"/>
                <a:stretch>
                  <a:fillRect/>
                </a:stretch>
              </p:blipFill>
              <p:spPr>
                <a:xfrm>
                  <a:off x="10820813" y="2928120"/>
                  <a:ext cx="12528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493">
              <p14:nvContentPartPr>
                <p14:cNvPr id="326" name="Freihand 325">
                  <a:extLst>
                    <a:ext uri="{FF2B5EF4-FFF2-40B4-BE49-F238E27FC236}">
                      <a16:creationId xmlns:a16="http://schemas.microsoft.com/office/drawing/2014/main" id="{29001B46-35DF-4D1B-9489-95B5AE1C1D88}"/>
                    </a:ext>
                  </a:extLst>
                </p14:cNvPr>
                <p14:cNvContentPartPr/>
                <p14:nvPr/>
              </p14:nvContentPartPr>
              <p14:xfrm>
                <a:off x="11035733" y="2953680"/>
                <a:ext cx="99000" cy="160200"/>
              </p14:xfrm>
            </p:contentPart>
          </mc:Choice>
          <mc:Fallback>
            <p:pic>
              <p:nvPicPr>
                <p:cNvPr id="326" name="Freihand 325">
                  <a:extLst>
                    <a:ext uri="{FF2B5EF4-FFF2-40B4-BE49-F238E27FC236}">
                      <a16:creationId xmlns:a16="http://schemas.microsoft.com/office/drawing/2014/main" id="{29001B46-35DF-4D1B-9489-95B5AE1C1D88}"/>
                    </a:ext>
                  </a:extLst>
                </p:cNvPr>
                <p:cNvPicPr/>
                <p:nvPr/>
              </p:nvPicPr>
              <p:blipFill>
                <a:blip r:embed="rId494"/>
                <a:stretch>
                  <a:fillRect/>
                </a:stretch>
              </p:blipFill>
              <p:spPr>
                <a:xfrm>
                  <a:off x="11031413" y="2949360"/>
                  <a:ext cx="10764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495">
              <p14:nvContentPartPr>
                <p14:cNvPr id="330" name="Freihand 329">
                  <a:extLst>
                    <a:ext uri="{FF2B5EF4-FFF2-40B4-BE49-F238E27FC236}">
                      <a16:creationId xmlns:a16="http://schemas.microsoft.com/office/drawing/2014/main" id="{AF5EBC1E-46E5-4DA7-908E-75455683ECAB}"/>
                    </a:ext>
                  </a:extLst>
                </p14:cNvPr>
                <p14:cNvContentPartPr/>
                <p14:nvPr/>
              </p14:nvContentPartPr>
              <p14:xfrm>
                <a:off x="11466653" y="2892480"/>
                <a:ext cx="126000" cy="242280"/>
              </p14:xfrm>
            </p:contentPart>
          </mc:Choice>
          <mc:Fallback>
            <p:pic>
              <p:nvPicPr>
                <p:cNvPr id="330" name="Freihand 329">
                  <a:extLst>
                    <a:ext uri="{FF2B5EF4-FFF2-40B4-BE49-F238E27FC236}">
                      <a16:creationId xmlns:a16="http://schemas.microsoft.com/office/drawing/2014/main" id="{AF5EBC1E-46E5-4DA7-908E-75455683ECAB}"/>
                    </a:ext>
                  </a:extLst>
                </p:cNvPr>
                <p:cNvPicPr/>
                <p:nvPr/>
              </p:nvPicPr>
              <p:blipFill>
                <a:blip r:embed="rId496"/>
                <a:stretch>
                  <a:fillRect/>
                </a:stretch>
              </p:blipFill>
              <p:spPr>
                <a:xfrm>
                  <a:off x="11462333" y="2888160"/>
                  <a:ext cx="13464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497">
              <p14:nvContentPartPr>
                <p14:cNvPr id="331" name="Freihand 330">
                  <a:extLst>
                    <a:ext uri="{FF2B5EF4-FFF2-40B4-BE49-F238E27FC236}">
                      <a16:creationId xmlns:a16="http://schemas.microsoft.com/office/drawing/2014/main" id="{7CA0E310-809F-4730-B9FF-D1BBBB256F4B}"/>
                    </a:ext>
                  </a:extLst>
                </p14:cNvPr>
                <p14:cNvContentPartPr/>
                <p14:nvPr/>
              </p14:nvContentPartPr>
              <p14:xfrm>
                <a:off x="9087773" y="3411240"/>
                <a:ext cx="439920" cy="165960"/>
              </p14:xfrm>
            </p:contentPart>
          </mc:Choice>
          <mc:Fallback>
            <p:pic>
              <p:nvPicPr>
                <p:cNvPr id="331" name="Freihand 330">
                  <a:extLst>
                    <a:ext uri="{FF2B5EF4-FFF2-40B4-BE49-F238E27FC236}">
                      <a16:creationId xmlns:a16="http://schemas.microsoft.com/office/drawing/2014/main" id="{7CA0E310-809F-4730-B9FF-D1BBBB256F4B}"/>
                    </a:ext>
                  </a:extLst>
                </p:cNvPr>
                <p:cNvPicPr/>
                <p:nvPr/>
              </p:nvPicPr>
              <p:blipFill>
                <a:blip r:embed="rId498"/>
                <a:stretch>
                  <a:fillRect/>
                </a:stretch>
              </p:blipFill>
              <p:spPr>
                <a:xfrm>
                  <a:off x="9083453" y="3406920"/>
                  <a:ext cx="44856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499">
              <p14:nvContentPartPr>
                <p14:cNvPr id="332" name="Freihand 331">
                  <a:extLst>
                    <a:ext uri="{FF2B5EF4-FFF2-40B4-BE49-F238E27FC236}">
                      <a16:creationId xmlns:a16="http://schemas.microsoft.com/office/drawing/2014/main" id="{83F25CD8-DDCC-42EB-AB18-2311ABE4654C}"/>
                    </a:ext>
                  </a:extLst>
                </p14:cNvPr>
                <p14:cNvContentPartPr/>
                <p14:nvPr/>
              </p14:nvContentPartPr>
              <p14:xfrm>
                <a:off x="9792293" y="3418080"/>
                <a:ext cx="513000" cy="129960"/>
              </p14:xfrm>
            </p:contentPart>
          </mc:Choice>
          <mc:Fallback>
            <p:pic>
              <p:nvPicPr>
                <p:cNvPr id="332" name="Freihand 331">
                  <a:extLst>
                    <a:ext uri="{FF2B5EF4-FFF2-40B4-BE49-F238E27FC236}">
                      <a16:creationId xmlns:a16="http://schemas.microsoft.com/office/drawing/2014/main" id="{83F25CD8-DDCC-42EB-AB18-2311ABE4654C}"/>
                    </a:ext>
                  </a:extLst>
                </p:cNvPr>
                <p:cNvPicPr/>
                <p:nvPr/>
              </p:nvPicPr>
              <p:blipFill>
                <a:blip r:embed="rId500"/>
                <a:stretch>
                  <a:fillRect/>
                </a:stretch>
              </p:blipFill>
              <p:spPr>
                <a:xfrm>
                  <a:off x="9787973" y="3413760"/>
                  <a:ext cx="52164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501">
              <p14:nvContentPartPr>
                <p14:cNvPr id="334" name="Freihand 333">
                  <a:extLst>
                    <a:ext uri="{FF2B5EF4-FFF2-40B4-BE49-F238E27FC236}">
                      <a16:creationId xmlns:a16="http://schemas.microsoft.com/office/drawing/2014/main" id="{46724A4B-565F-450B-8192-A327A56D2777}"/>
                    </a:ext>
                  </a:extLst>
                </p14:cNvPr>
                <p14:cNvContentPartPr/>
                <p14:nvPr/>
              </p14:nvContentPartPr>
              <p14:xfrm>
                <a:off x="10457933" y="3377040"/>
                <a:ext cx="160200" cy="132480"/>
              </p14:xfrm>
            </p:contentPart>
          </mc:Choice>
          <mc:Fallback>
            <p:pic>
              <p:nvPicPr>
                <p:cNvPr id="334" name="Freihand 333">
                  <a:extLst>
                    <a:ext uri="{FF2B5EF4-FFF2-40B4-BE49-F238E27FC236}">
                      <a16:creationId xmlns:a16="http://schemas.microsoft.com/office/drawing/2014/main" id="{46724A4B-565F-450B-8192-A327A56D2777}"/>
                    </a:ext>
                  </a:extLst>
                </p:cNvPr>
                <p:cNvPicPr/>
                <p:nvPr/>
              </p:nvPicPr>
              <p:blipFill>
                <a:blip r:embed="rId502"/>
                <a:stretch>
                  <a:fillRect/>
                </a:stretch>
              </p:blipFill>
              <p:spPr>
                <a:xfrm>
                  <a:off x="10453613" y="3372720"/>
                  <a:ext cx="16884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503">
              <p14:nvContentPartPr>
                <p14:cNvPr id="335" name="Freihand 334">
                  <a:extLst>
                    <a:ext uri="{FF2B5EF4-FFF2-40B4-BE49-F238E27FC236}">
                      <a16:creationId xmlns:a16="http://schemas.microsoft.com/office/drawing/2014/main" id="{8B9870B2-CADB-4646-BA9D-6EA94C40A05B}"/>
                    </a:ext>
                  </a:extLst>
                </p14:cNvPr>
                <p14:cNvContentPartPr/>
                <p14:nvPr/>
              </p14:nvContentPartPr>
              <p14:xfrm>
                <a:off x="10648733" y="3386400"/>
                <a:ext cx="67320" cy="100440"/>
              </p14:xfrm>
            </p:contentPart>
          </mc:Choice>
          <mc:Fallback>
            <p:pic>
              <p:nvPicPr>
                <p:cNvPr id="335" name="Freihand 334">
                  <a:extLst>
                    <a:ext uri="{FF2B5EF4-FFF2-40B4-BE49-F238E27FC236}">
                      <a16:creationId xmlns:a16="http://schemas.microsoft.com/office/drawing/2014/main" id="{8B9870B2-CADB-4646-BA9D-6EA94C40A05B}"/>
                    </a:ext>
                  </a:extLst>
                </p:cNvPr>
                <p:cNvPicPr/>
                <p:nvPr/>
              </p:nvPicPr>
              <p:blipFill>
                <a:blip r:embed="rId504"/>
                <a:stretch>
                  <a:fillRect/>
                </a:stretch>
              </p:blipFill>
              <p:spPr>
                <a:xfrm>
                  <a:off x="10644413" y="3382080"/>
                  <a:ext cx="7596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505">
              <p14:nvContentPartPr>
                <p14:cNvPr id="336" name="Freihand 335">
                  <a:extLst>
                    <a:ext uri="{FF2B5EF4-FFF2-40B4-BE49-F238E27FC236}">
                      <a16:creationId xmlns:a16="http://schemas.microsoft.com/office/drawing/2014/main" id="{E827B6DE-EB18-4490-8EC2-584E1B48EE4C}"/>
                    </a:ext>
                  </a:extLst>
                </p14:cNvPr>
                <p14:cNvContentPartPr/>
                <p14:nvPr/>
              </p14:nvContentPartPr>
              <p14:xfrm>
                <a:off x="10858253" y="3469920"/>
                <a:ext cx="12240" cy="117000"/>
              </p14:xfrm>
            </p:contentPart>
          </mc:Choice>
          <mc:Fallback>
            <p:pic>
              <p:nvPicPr>
                <p:cNvPr id="336" name="Freihand 335">
                  <a:extLst>
                    <a:ext uri="{FF2B5EF4-FFF2-40B4-BE49-F238E27FC236}">
                      <a16:creationId xmlns:a16="http://schemas.microsoft.com/office/drawing/2014/main" id="{E827B6DE-EB18-4490-8EC2-584E1B48EE4C}"/>
                    </a:ext>
                  </a:extLst>
                </p:cNvPr>
                <p:cNvPicPr/>
                <p:nvPr/>
              </p:nvPicPr>
              <p:blipFill>
                <a:blip r:embed="rId506"/>
                <a:stretch>
                  <a:fillRect/>
                </a:stretch>
              </p:blipFill>
              <p:spPr>
                <a:xfrm>
                  <a:off x="10853933" y="3465600"/>
                  <a:ext cx="2088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507">
              <p14:nvContentPartPr>
                <p14:cNvPr id="337" name="Freihand 336">
                  <a:extLst>
                    <a:ext uri="{FF2B5EF4-FFF2-40B4-BE49-F238E27FC236}">
                      <a16:creationId xmlns:a16="http://schemas.microsoft.com/office/drawing/2014/main" id="{2F218EA4-C99E-4FB1-8105-8F1DC4CF340D}"/>
                    </a:ext>
                  </a:extLst>
                </p14:cNvPr>
                <p14:cNvContentPartPr/>
                <p14:nvPr/>
              </p14:nvContentPartPr>
              <p14:xfrm>
                <a:off x="10976693" y="3307200"/>
                <a:ext cx="167760" cy="157320"/>
              </p14:xfrm>
            </p:contentPart>
          </mc:Choice>
          <mc:Fallback>
            <p:pic>
              <p:nvPicPr>
                <p:cNvPr id="337" name="Freihand 336">
                  <a:extLst>
                    <a:ext uri="{FF2B5EF4-FFF2-40B4-BE49-F238E27FC236}">
                      <a16:creationId xmlns:a16="http://schemas.microsoft.com/office/drawing/2014/main" id="{2F218EA4-C99E-4FB1-8105-8F1DC4CF340D}"/>
                    </a:ext>
                  </a:extLst>
                </p:cNvPr>
                <p:cNvPicPr/>
                <p:nvPr/>
              </p:nvPicPr>
              <p:blipFill>
                <a:blip r:embed="rId508"/>
                <a:stretch>
                  <a:fillRect/>
                </a:stretch>
              </p:blipFill>
              <p:spPr>
                <a:xfrm>
                  <a:off x="10972373" y="3302880"/>
                  <a:ext cx="17640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509">
              <p14:nvContentPartPr>
                <p14:cNvPr id="338" name="Freihand 337">
                  <a:extLst>
                    <a:ext uri="{FF2B5EF4-FFF2-40B4-BE49-F238E27FC236}">
                      <a16:creationId xmlns:a16="http://schemas.microsoft.com/office/drawing/2014/main" id="{FF36D02C-BA70-463B-8169-F825C2A7CFD7}"/>
                    </a:ext>
                  </a:extLst>
                </p14:cNvPr>
                <p14:cNvContentPartPr/>
                <p14:nvPr/>
              </p14:nvContentPartPr>
              <p14:xfrm>
                <a:off x="11185853" y="3344640"/>
                <a:ext cx="93600" cy="90720"/>
              </p14:xfrm>
            </p:contentPart>
          </mc:Choice>
          <mc:Fallback>
            <p:pic>
              <p:nvPicPr>
                <p:cNvPr id="338" name="Freihand 337">
                  <a:extLst>
                    <a:ext uri="{FF2B5EF4-FFF2-40B4-BE49-F238E27FC236}">
                      <a16:creationId xmlns:a16="http://schemas.microsoft.com/office/drawing/2014/main" id="{FF36D02C-BA70-463B-8169-F825C2A7CFD7}"/>
                    </a:ext>
                  </a:extLst>
                </p:cNvPr>
                <p:cNvPicPr/>
                <p:nvPr/>
              </p:nvPicPr>
              <p:blipFill>
                <a:blip r:embed="rId510"/>
                <a:stretch>
                  <a:fillRect/>
                </a:stretch>
              </p:blipFill>
              <p:spPr>
                <a:xfrm>
                  <a:off x="11181533" y="3340320"/>
                  <a:ext cx="10224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511">
              <p14:nvContentPartPr>
                <p14:cNvPr id="339" name="Freihand 338">
                  <a:extLst>
                    <a:ext uri="{FF2B5EF4-FFF2-40B4-BE49-F238E27FC236}">
                      <a16:creationId xmlns:a16="http://schemas.microsoft.com/office/drawing/2014/main" id="{4DE3F48A-0EC9-465A-9213-8E480E8577DA}"/>
                    </a:ext>
                  </a:extLst>
                </p14:cNvPr>
                <p14:cNvContentPartPr/>
                <p14:nvPr/>
              </p14:nvContentPartPr>
              <p14:xfrm>
                <a:off x="11247413" y="3273000"/>
                <a:ext cx="266040" cy="292320"/>
              </p14:xfrm>
            </p:contentPart>
          </mc:Choice>
          <mc:Fallback>
            <p:pic>
              <p:nvPicPr>
                <p:cNvPr id="339" name="Freihand 338">
                  <a:extLst>
                    <a:ext uri="{FF2B5EF4-FFF2-40B4-BE49-F238E27FC236}">
                      <a16:creationId xmlns:a16="http://schemas.microsoft.com/office/drawing/2014/main" id="{4DE3F48A-0EC9-465A-9213-8E480E8577DA}"/>
                    </a:ext>
                  </a:extLst>
                </p:cNvPr>
                <p:cNvPicPr/>
                <p:nvPr/>
              </p:nvPicPr>
              <p:blipFill>
                <a:blip r:embed="rId512"/>
                <a:stretch>
                  <a:fillRect/>
                </a:stretch>
              </p:blipFill>
              <p:spPr>
                <a:xfrm>
                  <a:off x="11243093" y="3268680"/>
                  <a:ext cx="274680" cy="300960"/>
                </a:xfrm>
                <a:prstGeom prst="rect">
                  <a:avLst/>
                </a:prstGeom>
              </p:spPr>
            </p:pic>
          </mc:Fallback>
        </mc:AlternateContent>
        <mc:AlternateContent xmlns:mc="http://schemas.openxmlformats.org/markup-compatibility/2006">
          <mc:Choice xmlns:p14="http://schemas.microsoft.com/office/powerpoint/2010/main" Requires="p14">
            <p:contentPart p14:bwMode="auto" r:id="rId513">
              <p14:nvContentPartPr>
                <p14:cNvPr id="341" name="Freihand 340">
                  <a:extLst>
                    <a:ext uri="{FF2B5EF4-FFF2-40B4-BE49-F238E27FC236}">
                      <a16:creationId xmlns:a16="http://schemas.microsoft.com/office/drawing/2014/main" id="{3F908D31-E4F4-407A-8D4F-829C038B4F6E}"/>
                    </a:ext>
                  </a:extLst>
                </p14:cNvPr>
                <p14:cNvContentPartPr/>
                <p14:nvPr/>
              </p14:nvContentPartPr>
              <p14:xfrm>
                <a:off x="9430853" y="3755400"/>
                <a:ext cx="218160" cy="102240"/>
              </p14:xfrm>
            </p:contentPart>
          </mc:Choice>
          <mc:Fallback>
            <p:pic>
              <p:nvPicPr>
                <p:cNvPr id="341" name="Freihand 340">
                  <a:extLst>
                    <a:ext uri="{FF2B5EF4-FFF2-40B4-BE49-F238E27FC236}">
                      <a16:creationId xmlns:a16="http://schemas.microsoft.com/office/drawing/2014/main" id="{3F908D31-E4F4-407A-8D4F-829C038B4F6E}"/>
                    </a:ext>
                  </a:extLst>
                </p:cNvPr>
                <p:cNvPicPr/>
                <p:nvPr/>
              </p:nvPicPr>
              <p:blipFill>
                <a:blip r:embed="rId514"/>
                <a:stretch>
                  <a:fillRect/>
                </a:stretch>
              </p:blipFill>
              <p:spPr>
                <a:xfrm>
                  <a:off x="9426533" y="3751080"/>
                  <a:ext cx="22680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515">
              <p14:nvContentPartPr>
                <p14:cNvPr id="342" name="Freihand 341">
                  <a:extLst>
                    <a:ext uri="{FF2B5EF4-FFF2-40B4-BE49-F238E27FC236}">
                      <a16:creationId xmlns:a16="http://schemas.microsoft.com/office/drawing/2014/main" id="{89847BE6-8BDD-4237-BF0F-30278085BB70}"/>
                    </a:ext>
                  </a:extLst>
                </p14:cNvPr>
                <p14:cNvContentPartPr/>
                <p14:nvPr/>
              </p14:nvContentPartPr>
              <p14:xfrm>
                <a:off x="9397373" y="3870600"/>
                <a:ext cx="199440" cy="10800"/>
              </p14:xfrm>
            </p:contentPart>
          </mc:Choice>
          <mc:Fallback>
            <p:pic>
              <p:nvPicPr>
                <p:cNvPr id="342" name="Freihand 341">
                  <a:extLst>
                    <a:ext uri="{FF2B5EF4-FFF2-40B4-BE49-F238E27FC236}">
                      <a16:creationId xmlns:a16="http://schemas.microsoft.com/office/drawing/2014/main" id="{89847BE6-8BDD-4237-BF0F-30278085BB70}"/>
                    </a:ext>
                  </a:extLst>
                </p:cNvPr>
                <p:cNvPicPr/>
                <p:nvPr/>
              </p:nvPicPr>
              <p:blipFill>
                <a:blip r:embed="rId516"/>
                <a:stretch>
                  <a:fillRect/>
                </a:stretch>
              </p:blipFill>
              <p:spPr>
                <a:xfrm>
                  <a:off x="9393053" y="3866280"/>
                  <a:ext cx="20808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517">
              <p14:nvContentPartPr>
                <p14:cNvPr id="343" name="Freihand 342">
                  <a:extLst>
                    <a:ext uri="{FF2B5EF4-FFF2-40B4-BE49-F238E27FC236}">
                      <a16:creationId xmlns:a16="http://schemas.microsoft.com/office/drawing/2014/main" id="{2DC9078D-FCE7-47FE-B769-6408A5714A7B}"/>
                    </a:ext>
                  </a:extLst>
                </p14:cNvPr>
                <p14:cNvContentPartPr/>
                <p14:nvPr/>
              </p14:nvContentPartPr>
              <p14:xfrm>
                <a:off x="9453533" y="3920280"/>
                <a:ext cx="123480" cy="153360"/>
              </p14:xfrm>
            </p:contentPart>
          </mc:Choice>
          <mc:Fallback>
            <p:pic>
              <p:nvPicPr>
                <p:cNvPr id="343" name="Freihand 342">
                  <a:extLst>
                    <a:ext uri="{FF2B5EF4-FFF2-40B4-BE49-F238E27FC236}">
                      <a16:creationId xmlns:a16="http://schemas.microsoft.com/office/drawing/2014/main" id="{2DC9078D-FCE7-47FE-B769-6408A5714A7B}"/>
                    </a:ext>
                  </a:extLst>
                </p:cNvPr>
                <p:cNvPicPr/>
                <p:nvPr/>
              </p:nvPicPr>
              <p:blipFill>
                <a:blip r:embed="rId518"/>
                <a:stretch>
                  <a:fillRect/>
                </a:stretch>
              </p:blipFill>
              <p:spPr>
                <a:xfrm>
                  <a:off x="9449213" y="3915960"/>
                  <a:ext cx="13212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519">
              <p14:nvContentPartPr>
                <p14:cNvPr id="344" name="Freihand 343">
                  <a:extLst>
                    <a:ext uri="{FF2B5EF4-FFF2-40B4-BE49-F238E27FC236}">
                      <a16:creationId xmlns:a16="http://schemas.microsoft.com/office/drawing/2014/main" id="{EBBA217C-5AF8-473E-8330-7162AF16F0AE}"/>
                    </a:ext>
                  </a:extLst>
                </p14:cNvPr>
                <p14:cNvContentPartPr/>
                <p14:nvPr/>
              </p14:nvContentPartPr>
              <p14:xfrm>
                <a:off x="9586013" y="3735240"/>
                <a:ext cx="119880" cy="287640"/>
              </p14:xfrm>
            </p:contentPart>
          </mc:Choice>
          <mc:Fallback>
            <p:pic>
              <p:nvPicPr>
                <p:cNvPr id="344" name="Freihand 343">
                  <a:extLst>
                    <a:ext uri="{FF2B5EF4-FFF2-40B4-BE49-F238E27FC236}">
                      <a16:creationId xmlns:a16="http://schemas.microsoft.com/office/drawing/2014/main" id="{EBBA217C-5AF8-473E-8330-7162AF16F0AE}"/>
                    </a:ext>
                  </a:extLst>
                </p:cNvPr>
                <p:cNvPicPr/>
                <p:nvPr/>
              </p:nvPicPr>
              <p:blipFill>
                <a:blip r:embed="rId520"/>
                <a:stretch>
                  <a:fillRect/>
                </a:stretch>
              </p:blipFill>
              <p:spPr>
                <a:xfrm>
                  <a:off x="9581693" y="3730920"/>
                  <a:ext cx="128520" cy="296280"/>
                </a:xfrm>
                <a:prstGeom prst="rect">
                  <a:avLst/>
                </a:prstGeom>
              </p:spPr>
            </p:pic>
          </mc:Fallback>
        </mc:AlternateContent>
        <mc:AlternateContent xmlns:mc="http://schemas.openxmlformats.org/markup-compatibility/2006">
          <mc:Choice xmlns:p14="http://schemas.microsoft.com/office/powerpoint/2010/main" Requires="p14">
            <p:contentPart p14:bwMode="auto" r:id="rId521">
              <p14:nvContentPartPr>
                <p14:cNvPr id="345" name="Freihand 344">
                  <a:extLst>
                    <a:ext uri="{FF2B5EF4-FFF2-40B4-BE49-F238E27FC236}">
                      <a16:creationId xmlns:a16="http://schemas.microsoft.com/office/drawing/2014/main" id="{8C049E7D-0469-45D9-B257-8B71DD08DDD5}"/>
                    </a:ext>
                  </a:extLst>
                </p14:cNvPr>
                <p14:cNvContentPartPr/>
                <p14:nvPr/>
              </p14:nvContentPartPr>
              <p14:xfrm>
                <a:off x="9209453" y="3734520"/>
                <a:ext cx="168120" cy="277200"/>
              </p14:xfrm>
            </p:contentPart>
          </mc:Choice>
          <mc:Fallback>
            <p:pic>
              <p:nvPicPr>
                <p:cNvPr id="345" name="Freihand 344">
                  <a:extLst>
                    <a:ext uri="{FF2B5EF4-FFF2-40B4-BE49-F238E27FC236}">
                      <a16:creationId xmlns:a16="http://schemas.microsoft.com/office/drawing/2014/main" id="{8C049E7D-0469-45D9-B257-8B71DD08DDD5}"/>
                    </a:ext>
                  </a:extLst>
                </p:cNvPr>
                <p:cNvPicPr/>
                <p:nvPr/>
              </p:nvPicPr>
              <p:blipFill>
                <a:blip r:embed="rId522"/>
                <a:stretch>
                  <a:fillRect/>
                </a:stretch>
              </p:blipFill>
              <p:spPr>
                <a:xfrm>
                  <a:off x="9205133" y="3730200"/>
                  <a:ext cx="176760" cy="285840"/>
                </a:xfrm>
                <a:prstGeom prst="rect">
                  <a:avLst/>
                </a:prstGeom>
              </p:spPr>
            </p:pic>
          </mc:Fallback>
        </mc:AlternateContent>
        <mc:AlternateContent xmlns:mc="http://schemas.openxmlformats.org/markup-compatibility/2006">
          <mc:Choice xmlns:p14="http://schemas.microsoft.com/office/powerpoint/2010/main" Requires="p14">
            <p:contentPart p14:bwMode="auto" r:id="rId523">
              <p14:nvContentPartPr>
                <p14:cNvPr id="346" name="Freihand 345">
                  <a:extLst>
                    <a:ext uri="{FF2B5EF4-FFF2-40B4-BE49-F238E27FC236}">
                      <a16:creationId xmlns:a16="http://schemas.microsoft.com/office/drawing/2014/main" id="{D406CC95-6DEF-4E03-808C-06A36350F4AA}"/>
                    </a:ext>
                  </a:extLst>
                </p14:cNvPr>
                <p14:cNvContentPartPr/>
                <p14:nvPr/>
              </p14:nvContentPartPr>
              <p14:xfrm>
                <a:off x="9732533" y="3641280"/>
                <a:ext cx="159480" cy="160560"/>
              </p14:xfrm>
            </p:contentPart>
          </mc:Choice>
          <mc:Fallback>
            <p:pic>
              <p:nvPicPr>
                <p:cNvPr id="346" name="Freihand 345">
                  <a:extLst>
                    <a:ext uri="{FF2B5EF4-FFF2-40B4-BE49-F238E27FC236}">
                      <a16:creationId xmlns:a16="http://schemas.microsoft.com/office/drawing/2014/main" id="{D406CC95-6DEF-4E03-808C-06A36350F4AA}"/>
                    </a:ext>
                  </a:extLst>
                </p:cNvPr>
                <p:cNvPicPr/>
                <p:nvPr/>
              </p:nvPicPr>
              <p:blipFill>
                <a:blip r:embed="rId524"/>
                <a:stretch>
                  <a:fillRect/>
                </a:stretch>
              </p:blipFill>
              <p:spPr>
                <a:xfrm>
                  <a:off x="9728213" y="3636960"/>
                  <a:ext cx="16812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525">
              <p14:nvContentPartPr>
                <p14:cNvPr id="348" name="Freihand 347">
                  <a:extLst>
                    <a:ext uri="{FF2B5EF4-FFF2-40B4-BE49-F238E27FC236}">
                      <a16:creationId xmlns:a16="http://schemas.microsoft.com/office/drawing/2014/main" id="{2CFB0ED6-677B-4CEA-80BD-41CAB8EF1381}"/>
                    </a:ext>
                  </a:extLst>
                </p14:cNvPr>
                <p14:cNvContentPartPr/>
                <p14:nvPr/>
              </p14:nvContentPartPr>
              <p14:xfrm>
                <a:off x="9919013" y="3862680"/>
                <a:ext cx="206280" cy="3600"/>
              </p14:xfrm>
            </p:contentPart>
          </mc:Choice>
          <mc:Fallback>
            <p:pic>
              <p:nvPicPr>
                <p:cNvPr id="348" name="Freihand 347">
                  <a:extLst>
                    <a:ext uri="{FF2B5EF4-FFF2-40B4-BE49-F238E27FC236}">
                      <a16:creationId xmlns:a16="http://schemas.microsoft.com/office/drawing/2014/main" id="{2CFB0ED6-677B-4CEA-80BD-41CAB8EF1381}"/>
                    </a:ext>
                  </a:extLst>
                </p:cNvPr>
                <p:cNvPicPr/>
                <p:nvPr/>
              </p:nvPicPr>
              <p:blipFill>
                <a:blip r:embed="rId526"/>
                <a:stretch>
                  <a:fillRect/>
                </a:stretch>
              </p:blipFill>
              <p:spPr>
                <a:xfrm>
                  <a:off x="9914693" y="3858360"/>
                  <a:ext cx="21492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527">
              <p14:nvContentPartPr>
                <p14:cNvPr id="349" name="Freihand 348">
                  <a:extLst>
                    <a:ext uri="{FF2B5EF4-FFF2-40B4-BE49-F238E27FC236}">
                      <a16:creationId xmlns:a16="http://schemas.microsoft.com/office/drawing/2014/main" id="{16809FD4-86EC-4E63-902A-A6604278251A}"/>
                    </a:ext>
                  </a:extLst>
                </p14:cNvPr>
                <p14:cNvContentPartPr/>
                <p14:nvPr/>
              </p14:nvContentPartPr>
              <p14:xfrm>
                <a:off x="10119173" y="3806880"/>
                <a:ext cx="142560" cy="156600"/>
              </p14:xfrm>
            </p:contentPart>
          </mc:Choice>
          <mc:Fallback>
            <p:pic>
              <p:nvPicPr>
                <p:cNvPr id="349" name="Freihand 348">
                  <a:extLst>
                    <a:ext uri="{FF2B5EF4-FFF2-40B4-BE49-F238E27FC236}">
                      <a16:creationId xmlns:a16="http://schemas.microsoft.com/office/drawing/2014/main" id="{16809FD4-86EC-4E63-902A-A6604278251A}"/>
                    </a:ext>
                  </a:extLst>
                </p:cNvPr>
                <p:cNvPicPr/>
                <p:nvPr/>
              </p:nvPicPr>
              <p:blipFill>
                <a:blip r:embed="rId528"/>
                <a:stretch>
                  <a:fillRect/>
                </a:stretch>
              </p:blipFill>
              <p:spPr>
                <a:xfrm>
                  <a:off x="10114853" y="3802560"/>
                  <a:ext cx="15120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529">
              <p14:nvContentPartPr>
                <p14:cNvPr id="350" name="Freihand 349">
                  <a:extLst>
                    <a:ext uri="{FF2B5EF4-FFF2-40B4-BE49-F238E27FC236}">
                      <a16:creationId xmlns:a16="http://schemas.microsoft.com/office/drawing/2014/main" id="{770A8552-A022-4861-898F-59B30AA5FFC1}"/>
                    </a:ext>
                  </a:extLst>
                </p14:cNvPr>
                <p14:cNvContentPartPr/>
                <p14:nvPr/>
              </p14:nvContentPartPr>
              <p14:xfrm>
                <a:off x="10424453" y="3726600"/>
                <a:ext cx="140400" cy="163440"/>
              </p14:xfrm>
            </p:contentPart>
          </mc:Choice>
          <mc:Fallback>
            <p:pic>
              <p:nvPicPr>
                <p:cNvPr id="350" name="Freihand 349">
                  <a:extLst>
                    <a:ext uri="{FF2B5EF4-FFF2-40B4-BE49-F238E27FC236}">
                      <a16:creationId xmlns:a16="http://schemas.microsoft.com/office/drawing/2014/main" id="{770A8552-A022-4861-898F-59B30AA5FFC1}"/>
                    </a:ext>
                  </a:extLst>
                </p:cNvPr>
                <p:cNvPicPr/>
                <p:nvPr/>
              </p:nvPicPr>
              <p:blipFill>
                <a:blip r:embed="rId530"/>
                <a:stretch>
                  <a:fillRect/>
                </a:stretch>
              </p:blipFill>
              <p:spPr>
                <a:xfrm>
                  <a:off x="10420133" y="3722280"/>
                  <a:ext cx="14904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531">
              <p14:nvContentPartPr>
                <p14:cNvPr id="351" name="Freihand 350">
                  <a:extLst>
                    <a:ext uri="{FF2B5EF4-FFF2-40B4-BE49-F238E27FC236}">
                      <a16:creationId xmlns:a16="http://schemas.microsoft.com/office/drawing/2014/main" id="{BB8945EE-1F53-49EB-8C01-F19338491080}"/>
                    </a:ext>
                  </a:extLst>
                </p14:cNvPr>
                <p14:cNvContentPartPr/>
                <p14:nvPr/>
              </p14:nvContentPartPr>
              <p14:xfrm>
                <a:off x="10492493" y="3839640"/>
                <a:ext cx="104760" cy="41040"/>
              </p14:xfrm>
            </p:contentPart>
          </mc:Choice>
          <mc:Fallback>
            <p:pic>
              <p:nvPicPr>
                <p:cNvPr id="351" name="Freihand 350">
                  <a:extLst>
                    <a:ext uri="{FF2B5EF4-FFF2-40B4-BE49-F238E27FC236}">
                      <a16:creationId xmlns:a16="http://schemas.microsoft.com/office/drawing/2014/main" id="{BB8945EE-1F53-49EB-8C01-F19338491080}"/>
                    </a:ext>
                  </a:extLst>
                </p:cNvPr>
                <p:cNvPicPr/>
                <p:nvPr/>
              </p:nvPicPr>
              <p:blipFill>
                <a:blip r:embed="rId532"/>
                <a:stretch>
                  <a:fillRect/>
                </a:stretch>
              </p:blipFill>
              <p:spPr>
                <a:xfrm>
                  <a:off x="10488173" y="3835320"/>
                  <a:ext cx="11340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533">
              <p14:nvContentPartPr>
                <p14:cNvPr id="352" name="Freihand 351">
                  <a:extLst>
                    <a:ext uri="{FF2B5EF4-FFF2-40B4-BE49-F238E27FC236}">
                      <a16:creationId xmlns:a16="http://schemas.microsoft.com/office/drawing/2014/main" id="{35590CE0-BC9A-4275-BDD0-B0A612E11B37}"/>
                    </a:ext>
                  </a:extLst>
                </p14:cNvPr>
                <p14:cNvContentPartPr/>
                <p14:nvPr/>
              </p14:nvContentPartPr>
              <p14:xfrm>
                <a:off x="10582133" y="3841440"/>
                <a:ext cx="154800" cy="44640"/>
              </p14:xfrm>
            </p:contentPart>
          </mc:Choice>
          <mc:Fallback>
            <p:pic>
              <p:nvPicPr>
                <p:cNvPr id="352" name="Freihand 351">
                  <a:extLst>
                    <a:ext uri="{FF2B5EF4-FFF2-40B4-BE49-F238E27FC236}">
                      <a16:creationId xmlns:a16="http://schemas.microsoft.com/office/drawing/2014/main" id="{35590CE0-BC9A-4275-BDD0-B0A612E11B37}"/>
                    </a:ext>
                  </a:extLst>
                </p:cNvPr>
                <p:cNvPicPr/>
                <p:nvPr/>
              </p:nvPicPr>
              <p:blipFill>
                <a:blip r:embed="rId534"/>
                <a:stretch>
                  <a:fillRect/>
                </a:stretch>
              </p:blipFill>
              <p:spPr>
                <a:xfrm>
                  <a:off x="10577813" y="3837120"/>
                  <a:ext cx="163440" cy="53280"/>
                </a:xfrm>
                <a:prstGeom prst="rect">
                  <a:avLst/>
                </a:prstGeom>
              </p:spPr>
            </p:pic>
          </mc:Fallback>
        </mc:AlternateContent>
        <mc:AlternateContent xmlns:mc="http://schemas.openxmlformats.org/markup-compatibility/2006">
          <mc:Choice xmlns:p14="http://schemas.microsoft.com/office/powerpoint/2010/main" Requires="p14">
            <p:contentPart p14:bwMode="auto" r:id="rId535">
              <p14:nvContentPartPr>
                <p14:cNvPr id="353" name="Freihand 352">
                  <a:extLst>
                    <a:ext uri="{FF2B5EF4-FFF2-40B4-BE49-F238E27FC236}">
                      <a16:creationId xmlns:a16="http://schemas.microsoft.com/office/drawing/2014/main" id="{A8095540-9E2C-4ECA-995E-C95B9ABDD66C}"/>
                    </a:ext>
                  </a:extLst>
                </p14:cNvPr>
                <p14:cNvContentPartPr/>
                <p14:nvPr/>
              </p14:nvContentPartPr>
              <p14:xfrm>
                <a:off x="10761053" y="3811920"/>
                <a:ext cx="94320" cy="89280"/>
              </p14:xfrm>
            </p:contentPart>
          </mc:Choice>
          <mc:Fallback>
            <p:pic>
              <p:nvPicPr>
                <p:cNvPr id="353" name="Freihand 352">
                  <a:extLst>
                    <a:ext uri="{FF2B5EF4-FFF2-40B4-BE49-F238E27FC236}">
                      <a16:creationId xmlns:a16="http://schemas.microsoft.com/office/drawing/2014/main" id="{A8095540-9E2C-4ECA-995E-C95B9ABDD66C}"/>
                    </a:ext>
                  </a:extLst>
                </p:cNvPr>
                <p:cNvPicPr/>
                <p:nvPr/>
              </p:nvPicPr>
              <p:blipFill>
                <a:blip r:embed="rId536"/>
                <a:stretch>
                  <a:fillRect/>
                </a:stretch>
              </p:blipFill>
              <p:spPr>
                <a:xfrm>
                  <a:off x="10756733" y="3807600"/>
                  <a:ext cx="10296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537">
              <p14:nvContentPartPr>
                <p14:cNvPr id="354" name="Freihand 353">
                  <a:extLst>
                    <a:ext uri="{FF2B5EF4-FFF2-40B4-BE49-F238E27FC236}">
                      <a16:creationId xmlns:a16="http://schemas.microsoft.com/office/drawing/2014/main" id="{8573112A-C46B-4577-B817-FBAE6C424B4A}"/>
                    </a:ext>
                  </a:extLst>
                </p14:cNvPr>
                <p14:cNvContentPartPr/>
                <p14:nvPr/>
              </p14:nvContentPartPr>
              <p14:xfrm>
                <a:off x="10862933" y="3719040"/>
                <a:ext cx="364320" cy="167400"/>
              </p14:xfrm>
            </p:contentPart>
          </mc:Choice>
          <mc:Fallback>
            <p:pic>
              <p:nvPicPr>
                <p:cNvPr id="354" name="Freihand 353">
                  <a:extLst>
                    <a:ext uri="{FF2B5EF4-FFF2-40B4-BE49-F238E27FC236}">
                      <a16:creationId xmlns:a16="http://schemas.microsoft.com/office/drawing/2014/main" id="{8573112A-C46B-4577-B817-FBAE6C424B4A}"/>
                    </a:ext>
                  </a:extLst>
                </p:cNvPr>
                <p:cNvPicPr/>
                <p:nvPr/>
              </p:nvPicPr>
              <p:blipFill>
                <a:blip r:embed="rId538"/>
                <a:stretch>
                  <a:fillRect/>
                </a:stretch>
              </p:blipFill>
              <p:spPr>
                <a:xfrm>
                  <a:off x="10858613" y="3714720"/>
                  <a:ext cx="37296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539">
              <p14:nvContentPartPr>
                <p14:cNvPr id="355" name="Freihand 354">
                  <a:extLst>
                    <a:ext uri="{FF2B5EF4-FFF2-40B4-BE49-F238E27FC236}">
                      <a16:creationId xmlns:a16="http://schemas.microsoft.com/office/drawing/2014/main" id="{BAB624B9-2E20-4174-8A15-40FC10BCB994}"/>
                    </a:ext>
                  </a:extLst>
                </p14:cNvPr>
                <p14:cNvContentPartPr/>
                <p14:nvPr/>
              </p14:nvContentPartPr>
              <p14:xfrm>
                <a:off x="11315093" y="3693480"/>
                <a:ext cx="125280" cy="185040"/>
              </p14:xfrm>
            </p:contentPart>
          </mc:Choice>
          <mc:Fallback>
            <p:pic>
              <p:nvPicPr>
                <p:cNvPr id="355" name="Freihand 354">
                  <a:extLst>
                    <a:ext uri="{FF2B5EF4-FFF2-40B4-BE49-F238E27FC236}">
                      <a16:creationId xmlns:a16="http://schemas.microsoft.com/office/drawing/2014/main" id="{BAB624B9-2E20-4174-8A15-40FC10BCB994}"/>
                    </a:ext>
                  </a:extLst>
                </p:cNvPr>
                <p:cNvPicPr/>
                <p:nvPr/>
              </p:nvPicPr>
              <p:blipFill>
                <a:blip r:embed="rId540"/>
                <a:stretch>
                  <a:fillRect/>
                </a:stretch>
              </p:blipFill>
              <p:spPr>
                <a:xfrm>
                  <a:off x="11310773" y="3689160"/>
                  <a:ext cx="13392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541">
              <p14:nvContentPartPr>
                <p14:cNvPr id="356" name="Freihand 355">
                  <a:extLst>
                    <a:ext uri="{FF2B5EF4-FFF2-40B4-BE49-F238E27FC236}">
                      <a16:creationId xmlns:a16="http://schemas.microsoft.com/office/drawing/2014/main" id="{B62AE54A-3C71-4B83-9F7F-9934D60B632F}"/>
                    </a:ext>
                  </a:extLst>
                </p14:cNvPr>
                <p14:cNvContentPartPr/>
                <p14:nvPr/>
              </p14:nvContentPartPr>
              <p14:xfrm>
                <a:off x="11464133" y="3721560"/>
                <a:ext cx="33120" cy="151560"/>
              </p14:xfrm>
            </p:contentPart>
          </mc:Choice>
          <mc:Fallback>
            <p:pic>
              <p:nvPicPr>
                <p:cNvPr id="356" name="Freihand 355">
                  <a:extLst>
                    <a:ext uri="{FF2B5EF4-FFF2-40B4-BE49-F238E27FC236}">
                      <a16:creationId xmlns:a16="http://schemas.microsoft.com/office/drawing/2014/main" id="{B62AE54A-3C71-4B83-9F7F-9934D60B632F}"/>
                    </a:ext>
                  </a:extLst>
                </p:cNvPr>
                <p:cNvPicPr/>
                <p:nvPr/>
              </p:nvPicPr>
              <p:blipFill>
                <a:blip r:embed="rId542"/>
                <a:stretch>
                  <a:fillRect/>
                </a:stretch>
              </p:blipFill>
              <p:spPr>
                <a:xfrm>
                  <a:off x="11459813" y="3717240"/>
                  <a:ext cx="4176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543">
              <p14:nvContentPartPr>
                <p14:cNvPr id="357" name="Freihand 356">
                  <a:extLst>
                    <a:ext uri="{FF2B5EF4-FFF2-40B4-BE49-F238E27FC236}">
                      <a16:creationId xmlns:a16="http://schemas.microsoft.com/office/drawing/2014/main" id="{C91BA87A-0AA7-4906-B200-9C615B93CDCB}"/>
                    </a:ext>
                  </a:extLst>
                </p14:cNvPr>
                <p14:cNvContentPartPr/>
                <p14:nvPr/>
              </p14:nvContentPartPr>
              <p14:xfrm>
                <a:off x="11501573" y="3770160"/>
                <a:ext cx="138600" cy="80640"/>
              </p14:xfrm>
            </p:contentPart>
          </mc:Choice>
          <mc:Fallback>
            <p:pic>
              <p:nvPicPr>
                <p:cNvPr id="357" name="Freihand 356">
                  <a:extLst>
                    <a:ext uri="{FF2B5EF4-FFF2-40B4-BE49-F238E27FC236}">
                      <a16:creationId xmlns:a16="http://schemas.microsoft.com/office/drawing/2014/main" id="{C91BA87A-0AA7-4906-B200-9C615B93CDCB}"/>
                    </a:ext>
                  </a:extLst>
                </p:cNvPr>
                <p:cNvPicPr/>
                <p:nvPr/>
              </p:nvPicPr>
              <p:blipFill>
                <a:blip r:embed="rId544"/>
                <a:stretch>
                  <a:fillRect/>
                </a:stretch>
              </p:blipFill>
              <p:spPr>
                <a:xfrm>
                  <a:off x="11497253" y="3765840"/>
                  <a:ext cx="14724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545">
              <p14:nvContentPartPr>
                <p14:cNvPr id="358" name="Freihand 357">
                  <a:extLst>
                    <a:ext uri="{FF2B5EF4-FFF2-40B4-BE49-F238E27FC236}">
                      <a16:creationId xmlns:a16="http://schemas.microsoft.com/office/drawing/2014/main" id="{E4B649A5-6F10-4949-940E-DAE0C34D7980}"/>
                    </a:ext>
                  </a:extLst>
                </p14:cNvPr>
                <p14:cNvContentPartPr/>
                <p14:nvPr/>
              </p14:nvContentPartPr>
              <p14:xfrm>
                <a:off x="11655653" y="3648120"/>
                <a:ext cx="16200" cy="67320"/>
              </p14:xfrm>
            </p:contentPart>
          </mc:Choice>
          <mc:Fallback>
            <p:pic>
              <p:nvPicPr>
                <p:cNvPr id="358" name="Freihand 357">
                  <a:extLst>
                    <a:ext uri="{FF2B5EF4-FFF2-40B4-BE49-F238E27FC236}">
                      <a16:creationId xmlns:a16="http://schemas.microsoft.com/office/drawing/2014/main" id="{E4B649A5-6F10-4949-940E-DAE0C34D7980}"/>
                    </a:ext>
                  </a:extLst>
                </p:cNvPr>
                <p:cNvPicPr/>
                <p:nvPr/>
              </p:nvPicPr>
              <p:blipFill>
                <a:blip r:embed="rId546"/>
                <a:stretch>
                  <a:fillRect/>
                </a:stretch>
              </p:blipFill>
              <p:spPr>
                <a:xfrm>
                  <a:off x="11651333" y="3643800"/>
                  <a:ext cx="24840" cy="75960"/>
                </a:xfrm>
                <a:prstGeom prst="rect">
                  <a:avLst/>
                </a:prstGeom>
              </p:spPr>
            </p:pic>
          </mc:Fallback>
        </mc:AlternateContent>
        <mc:AlternateContent xmlns:mc="http://schemas.openxmlformats.org/markup-compatibility/2006">
          <mc:Choice xmlns:p14="http://schemas.microsoft.com/office/powerpoint/2010/main" Requires="p14">
            <p:contentPart p14:bwMode="auto" r:id="rId547">
              <p14:nvContentPartPr>
                <p14:cNvPr id="359" name="Freihand 358">
                  <a:extLst>
                    <a:ext uri="{FF2B5EF4-FFF2-40B4-BE49-F238E27FC236}">
                      <a16:creationId xmlns:a16="http://schemas.microsoft.com/office/drawing/2014/main" id="{62FB6CD6-B2D7-42EF-AC95-16DE94CBB630}"/>
                    </a:ext>
                  </a:extLst>
                </p14:cNvPr>
                <p14:cNvContentPartPr/>
                <p14:nvPr/>
              </p14:nvContentPartPr>
              <p14:xfrm>
                <a:off x="11668973" y="3696720"/>
                <a:ext cx="72360" cy="160920"/>
              </p14:xfrm>
            </p:contentPart>
          </mc:Choice>
          <mc:Fallback>
            <p:pic>
              <p:nvPicPr>
                <p:cNvPr id="359" name="Freihand 358">
                  <a:extLst>
                    <a:ext uri="{FF2B5EF4-FFF2-40B4-BE49-F238E27FC236}">
                      <a16:creationId xmlns:a16="http://schemas.microsoft.com/office/drawing/2014/main" id="{62FB6CD6-B2D7-42EF-AC95-16DE94CBB630}"/>
                    </a:ext>
                  </a:extLst>
                </p:cNvPr>
                <p:cNvPicPr/>
                <p:nvPr/>
              </p:nvPicPr>
              <p:blipFill>
                <a:blip r:embed="rId548"/>
                <a:stretch>
                  <a:fillRect/>
                </a:stretch>
              </p:blipFill>
              <p:spPr>
                <a:xfrm>
                  <a:off x="11664653" y="3692400"/>
                  <a:ext cx="8100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549">
              <p14:nvContentPartPr>
                <p14:cNvPr id="360" name="Freihand 359">
                  <a:extLst>
                    <a:ext uri="{FF2B5EF4-FFF2-40B4-BE49-F238E27FC236}">
                      <a16:creationId xmlns:a16="http://schemas.microsoft.com/office/drawing/2014/main" id="{23E8D1FF-C124-428E-9F5E-52A905D48208}"/>
                    </a:ext>
                  </a:extLst>
                </p14:cNvPr>
                <p14:cNvContentPartPr/>
                <p14:nvPr/>
              </p14:nvContentPartPr>
              <p14:xfrm>
                <a:off x="11742773" y="3667560"/>
                <a:ext cx="113040" cy="212400"/>
              </p14:xfrm>
            </p:contentPart>
          </mc:Choice>
          <mc:Fallback>
            <p:pic>
              <p:nvPicPr>
                <p:cNvPr id="360" name="Freihand 359">
                  <a:extLst>
                    <a:ext uri="{FF2B5EF4-FFF2-40B4-BE49-F238E27FC236}">
                      <a16:creationId xmlns:a16="http://schemas.microsoft.com/office/drawing/2014/main" id="{23E8D1FF-C124-428E-9F5E-52A905D48208}"/>
                    </a:ext>
                  </a:extLst>
                </p:cNvPr>
                <p:cNvPicPr/>
                <p:nvPr/>
              </p:nvPicPr>
              <p:blipFill>
                <a:blip r:embed="rId550"/>
                <a:stretch>
                  <a:fillRect/>
                </a:stretch>
              </p:blipFill>
              <p:spPr>
                <a:xfrm>
                  <a:off x="11738453" y="3663240"/>
                  <a:ext cx="12168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551">
              <p14:nvContentPartPr>
                <p14:cNvPr id="362" name="Freihand 361">
                  <a:extLst>
                    <a:ext uri="{FF2B5EF4-FFF2-40B4-BE49-F238E27FC236}">
                      <a16:creationId xmlns:a16="http://schemas.microsoft.com/office/drawing/2014/main" id="{C3E90CE3-A6DB-42AC-8DC1-7D5B754A5151}"/>
                    </a:ext>
                  </a:extLst>
                </p14:cNvPr>
                <p14:cNvContentPartPr/>
                <p14:nvPr/>
              </p14:nvContentPartPr>
              <p14:xfrm>
                <a:off x="3048773" y="3197760"/>
                <a:ext cx="6108840" cy="1003320"/>
              </p14:xfrm>
            </p:contentPart>
          </mc:Choice>
          <mc:Fallback>
            <p:pic>
              <p:nvPicPr>
                <p:cNvPr id="362" name="Freihand 361">
                  <a:extLst>
                    <a:ext uri="{FF2B5EF4-FFF2-40B4-BE49-F238E27FC236}">
                      <a16:creationId xmlns:a16="http://schemas.microsoft.com/office/drawing/2014/main" id="{C3E90CE3-A6DB-42AC-8DC1-7D5B754A5151}"/>
                    </a:ext>
                  </a:extLst>
                </p:cNvPr>
                <p:cNvPicPr/>
                <p:nvPr/>
              </p:nvPicPr>
              <p:blipFill>
                <a:blip r:embed="rId552"/>
                <a:stretch>
                  <a:fillRect/>
                </a:stretch>
              </p:blipFill>
              <p:spPr>
                <a:xfrm>
                  <a:off x="3044453" y="3193440"/>
                  <a:ext cx="6117480" cy="1011960"/>
                </a:xfrm>
                <a:prstGeom prst="rect">
                  <a:avLst/>
                </a:prstGeom>
              </p:spPr>
            </p:pic>
          </mc:Fallback>
        </mc:AlternateContent>
        <mc:AlternateContent xmlns:mc="http://schemas.openxmlformats.org/markup-compatibility/2006">
          <mc:Choice xmlns:p14="http://schemas.microsoft.com/office/powerpoint/2010/main" Requires="p14">
            <p:contentPart p14:bwMode="auto" r:id="rId553">
              <p14:nvContentPartPr>
                <p14:cNvPr id="363" name="Freihand 362">
                  <a:extLst>
                    <a:ext uri="{FF2B5EF4-FFF2-40B4-BE49-F238E27FC236}">
                      <a16:creationId xmlns:a16="http://schemas.microsoft.com/office/drawing/2014/main" id="{739816CD-875F-4806-89CB-0E6DDBFE50AA}"/>
                    </a:ext>
                  </a:extLst>
                </p14:cNvPr>
                <p14:cNvContentPartPr/>
                <p14:nvPr/>
              </p14:nvContentPartPr>
              <p14:xfrm>
                <a:off x="2851133" y="3197400"/>
                <a:ext cx="312120" cy="369000"/>
              </p14:xfrm>
            </p:contentPart>
          </mc:Choice>
          <mc:Fallback>
            <p:pic>
              <p:nvPicPr>
                <p:cNvPr id="363" name="Freihand 362">
                  <a:extLst>
                    <a:ext uri="{FF2B5EF4-FFF2-40B4-BE49-F238E27FC236}">
                      <a16:creationId xmlns:a16="http://schemas.microsoft.com/office/drawing/2014/main" id="{739816CD-875F-4806-89CB-0E6DDBFE50AA}"/>
                    </a:ext>
                  </a:extLst>
                </p:cNvPr>
                <p:cNvPicPr/>
                <p:nvPr/>
              </p:nvPicPr>
              <p:blipFill>
                <a:blip r:embed="rId554"/>
                <a:stretch>
                  <a:fillRect/>
                </a:stretch>
              </p:blipFill>
              <p:spPr>
                <a:xfrm>
                  <a:off x="2846813" y="3193080"/>
                  <a:ext cx="320760" cy="377640"/>
                </a:xfrm>
                <a:prstGeom prst="rect">
                  <a:avLst/>
                </a:prstGeom>
              </p:spPr>
            </p:pic>
          </mc:Fallback>
        </mc:AlternateContent>
      </p:grpSp>
      <p:grpSp>
        <p:nvGrpSpPr>
          <p:cNvPr id="35" name="Gruppieren 34">
            <a:extLst>
              <a:ext uri="{FF2B5EF4-FFF2-40B4-BE49-F238E27FC236}">
                <a16:creationId xmlns:a16="http://schemas.microsoft.com/office/drawing/2014/main" id="{200C1CAA-C0CB-4C27-AE29-E4FE94191816}"/>
              </a:ext>
            </a:extLst>
          </p:cNvPr>
          <p:cNvGrpSpPr/>
          <p:nvPr/>
        </p:nvGrpSpPr>
        <p:grpSpPr>
          <a:xfrm>
            <a:off x="7996613" y="87720"/>
            <a:ext cx="655560" cy="235440"/>
            <a:chOff x="7996613" y="87720"/>
            <a:chExt cx="655560" cy="235440"/>
          </a:xfrm>
        </p:grpSpPr>
        <mc:AlternateContent xmlns:mc="http://schemas.openxmlformats.org/markup-compatibility/2006">
          <mc:Choice xmlns:p14="http://schemas.microsoft.com/office/powerpoint/2010/main" Requires="p14">
            <p:contentPart p14:bwMode="auto" r:id="rId555">
              <p14:nvContentPartPr>
                <p14:cNvPr id="11" name="Freihand 10">
                  <a:extLst>
                    <a:ext uri="{FF2B5EF4-FFF2-40B4-BE49-F238E27FC236}">
                      <a16:creationId xmlns:a16="http://schemas.microsoft.com/office/drawing/2014/main" id="{E80FB8BC-D18D-4EFB-8B0B-B10EA55BC3BD}"/>
                    </a:ext>
                  </a:extLst>
                </p14:cNvPr>
                <p14:cNvContentPartPr/>
                <p14:nvPr/>
              </p14:nvContentPartPr>
              <p14:xfrm>
                <a:off x="8061773" y="159000"/>
                <a:ext cx="10800" cy="164160"/>
              </p14:xfrm>
            </p:contentPart>
          </mc:Choice>
          <mc:Fallback>
            <p:pic>
              <p:nvPicPr>
                <p:cNvPr id="11" name="Freihand 10">
                  <a:extLst>
                    <a:ext uri="{FF2B5EF4-FFF2-40B4-BE49-F238E27FC236}">
                      <a16:creationId xmlns:a16="http://schemas.microsoft.com/office/drawing/2014/main" id="{E80FB8BC-D18D-4EFB-8B0B-B10EA55BC3BD}"/>
                    </a:ext>
                  </a:extLst>
                </p:cNvPr>
                <p:cNvPicPr/>
                <p:nvPr/>
              </p:nvPicPr>
              <p:blipFill>
                <a:blip r:embed="rId556"/>
                <a:stretch>
                  <a:fillRect/>
                </a:stretch>
              </p:blipFill>
              <p:spPr>
                <a:xfrm>
                  <a:off x="8057453" y="154680"/>
                  <a:ext cx="1944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557">
              <p14:nvContentPartPr>
                <p14:cNvPr id="14" name="Freihand 13">
                  <a:extLst>
                    <a:ext uri="{FF2B5EF4-FFF2-40B4-BE49-F238E27FC236}">
                      <a16:creationId xmlns:a16="http://schemas.microsoft.com/office/drawing/2014/main" id="{D77EA55E-F756-4982-BC7C-92C76499989A}"/>
                    </a:ext>
                  </a:extLst>
                </p14:cNvPr>
                <p14:cNvContentPartPr/>
                <p14:nvPr/>
              </p14:nvContentPartPr>
              <p14:xfrm>
                <a:off x="7996613" y="215160"/>
                <a:ext cx="193320" cy="33480"/>
              </p14:xfrm>
            </p:contentPart>
          </mc:Choice>
          <mc:Fallback>
            <p:pic>
              <p:nvPicPr>
                <p:cNvPr id="14" name="Freihand 13">
                  <a:extLst>
                    <a:ext uri="{FF2B5EF4-FFF2-40B4-BE49-F238E27FC236}">
                      <a16:creationId xmlns:a16="http://schemas.microsoft.com/office/drawing/2014/main" id="{D77EA55E-F756-4982-BC7C-92C76499989A}"/>
                    </a:ext>
                  </a:extLst>
                </p:cNvPr>
                <p:cNvPicPr/>
                <p:nvPr/>
              </p:nvPicPr>
              <p:blipFill>
                <a:blip r:embed="rId558"/>
                <a:stretch>
                  <a:fillRect/>
                </a:stretch>
              </p:blipFill>
              <p:spPr>
                <a:xfrm>
                  <a:off x="7992293" y="210840"/>
                  <a:ext cx="20196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559">
              <p14:nvContentPartPr>
                <p14:cNvPr id="18" name="Freihand 17">
                  <a:extLst>
                    <a:ext uri="{FF2B5EF4-FFF2-40B4-BE49-F238E27FC236}">
                      <a16:creationId xmlns:a16="http://schemas.microsoft.com/office/drawing/2014/main" id="{78CD8BE2-4A69-4A5C-BDDF-1E882447C9F5}"/>
                    </a:ext>
                  </a:extLst>
                </p14:cNvPr>
                <p14:cNvContentPartPr/>
                <p14:nvPr/>
              </p14:nvContentPartPr>
              <p14:xfrm>
                <a:off x="8214053" y="103920"/>
                <a:ext cx="140760" cy="209160"/>
              </p14:xfrm>
            </p:contentPart>
          </mc:Choice>
          <mc:Fallback>
            <p:pic>
              <p:nvPicPr>
                <p:cNvPr id="18" name="Freihand 17">
                  <a:extLst>
                    <a:ext uri="{FF2B5EF4-FFF2-40B4-BE49-F238E27FC236}">
                      <a16:creationId xmlns:a16="http://schemas.microsoft.com/office/drawing/2014/main" id="{78CD8BE2-4A69-4A5C-BDDF-1E882447C9F5}"/>
                    </a:ext>
                  </a:extLst>
                </p:cNvPr>
                <p:cNvPicPr/>
                <p:nvPr/>
              </p:nvPicPr>
              <p:blipFill>
                <a:blip r:embed="rId560"/>
                <a:stretch>
                  <a:fillRect/>
                </a:stretch>
              </p:blipFill>
              <p:spPr>
                <a:xfrm>
                  <a:off x="8209733" y="99600"/>
                  <a:ext cx="149400" cy="217800"/>
                </a:xfrm>
                <a:prstGeom prst="rect">
                  <a:avLst/>
                </a:prstGeom>
              </p:spPr>
            </p:pic>
          </mc:Fallback>
        </mc:AlternateContent>
        <mc:AlternateContent xmlns:mc="http://schemas.openxmlformats.org/markup-compatibility/2006">
          <mc:Choice xmlns:p14="http://schemas.microsoft.com/office/powerpoint/2010/main" Requires="p14">
            <p:contentPart p14:bwMode="auto" r:id="rId561">
              <p14:nvContentPartPr>
                <p14:cNvPr id="22" name="Freihand 21">
                  <a:extLst>
                    <a:ext uri="{FF2B5EF4-FFF2-40B4-BE49-F238E27FC236}">
                      <a16:creationId xmlns:a16="http://schemas.microsoft.com/office/drawing/2014/main" id="{415A0DFF-CBA0-45A0-A1C4-ADDE8C85DC6C}"/>
                    </a:ext>
                  </a:extLst>
                </p14:cNvPr>
                <p14:cNvContentPartPr/>
                <p14:nvPr/>
              </p14:nvContentPartPr>
              <p14:xfrm>
                <a:off x="8230973" y="240360"/>
                <a:ext cx="164520" cy="55080"/>
              </p14:xfrm>
            </p:contentPart>
          </mc:Choice>
          <mc:Fallback>
            <p:pic>
              <p:nvPicPr>
                <p:cNvPr id="22" name="Freihand 21">
                  <a:extLst>
                    <a:ext uri="{FF2B5EF4-FFF2-40B4-BE49-F238E27FC236}">
                      <a16:creationId xmlns:a16="http://schemas.microsoft.com/office/drawing/2014/main" id="{415A0DFF-CBA0-45A0-A1C4-ADDE8C85DC6C}"/>
                    </a:ext>
                  </a:extLst>
                </p:cNvPr>
                <p:cNvPicPr/>
                <p:nvPr/>
              </p:nvPicPr>
              <p:blipFill>
                <a:blip r:embed="rId562"/>
                <a:stretch>
                  <a:fillRect/>
                </a:stretch>
              </p:blipFill>
              <p:spPr>
                <a:xfrm>
                  <a:off x="8226653" y="236040"/>
                  <a:ext cx="17316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563">
              <p14:nvContentPartPr>
                <p14:cNvPr id="32" name="Freihand 31">
                  <a:extLst>
                    <a:ext uri="{FF2B5EF4-FFF2-40B4-BE49-F238E27FC236}">
                      <a16:creationId xmlns:a16="http://schemas.microsoft.com/office/drawing/2014/main" id="{0AB66B7D-EBAB-4CD8-A0F5-558B7933D4A6}"/>
                    </a:ext>
                  </a:extLst>
                </p14:cNvPr>
                <p14:cNvContentPartPr/>
                <p14:nvPr/>
              </p14:nvContentPartPr>
              <p14:xfrm>
                <a:off x="8468933" y="87720"/>
                <a:ext cx="183240" cy="196920"/>
              </p14:xfrm>
            </p:contentPart>
          </mc:Choice>
          <mc:Fallback>
            <p:pic>
              <p:nvPicPr>
                <p:cNvPr id="32" name="Freihand 31">
                  <a:extLst>
                    <a:ext uri="{FF2B5EF4-FFF2-40B4-BE49-F238E27FC236}">
                      <a16:creationId xmlns:a16="http://schemas.microsoft.com/office/drawing/2014/main" id="{0AB66B7D-EBAB-4CD8-A0F5-558B7933D4A6}"/>
                    </a:ext>
                  </a:extLst>
                </p:cNvPr>
                <p:cNvPicPr/>
                <p:nvPr/>
              </p:nvPicPr>
              <p:blipFill>
                <a:blip r:embed="rId564"/>
                <a:stretch>
                  <a:fillRect/>
                </a:stretch>
              </p:blipFill>
              <p:spPr>
                <a:xfrm>
                  <a:off x="8464613" y="83400"/>
                  <a:ext cx="191880" cy="205560"/>
                </a:xfrm>
                <a:prstGeom prst="rect">
                  <a:avLst/>
                </a:prstGeom>
              </p:spPr>
            </p:pic>
          </mc:Fallback>
        </mc:AlternateContent>
      </p:grpSp>
      <p:grpSp>
        <p:nvGrpSpPr>
          <p:cNvPr id="79" name="Gruppieren 78">
            <a:extLst>
              <a:ext uri="{FF2B5EF4-FFF2-40B4-BE49-F238E27FC236}">
                <a16:creationId xmlns:a16="http://schemas.microsoft.com/office/drawing/2014/main" id="{13ED85B1-C4A8-4376-956F-C59B92F46382}"/>
              </a:ext>
            </a:extLst>
          </p:cNvPr>
          <p:cNvGrpSpPr/>
          <p:nvPr/>
        </p:nvGrpSpPr>
        <p:grpSpPr>
          <a:xfrm>
            <a:off x="11095133" y="2583960"/>
            <a:ext cx="235800" cy="157320"/>
            <a:chOff x="11095133" y="2583960"/>
            <a:chExt cx="235800" cy="157320"/>
          </a:xfrm>
        </p:grpSpPr>
        <mc:AlternateContent xmlns:mc="http://schemas.openxmlformats.org/markup-compatibility/2006">
          <mc:Choice xmlns:p14="http://schemas.microsoft.com/office/powerpoint/2010/main" Requires="p14">
            <p:contentPart p14:bwMode="auto" r:id="rId565">
              <p14:nvContentPartPr>
                <p14:cNvPr id="39" name="Freihand 38">
                  <a:extLst>
                    <a:ext uri="{FF2B5EF4-FFF2-40B4-BE49-F238E27FC236}">
                      <a16:creationId xmlns:a16="http://schemas.microsoft.com/office/drawing/2014/main" id="{2F7465FB-9839-461B-8834-C43DF4826F2B}"/>
                    </a:ext>
                  </a:extLst>
                </p14:cNvPr>
                <p14:cNvContentPartPr/>
                <p14:nvPr/>
              </p14:nvContentPartPr>
              <p14:xfrm>
                <a:off x="11095133" y="2583960"/>
                <a:ext cx="61560" cy="128160"/>
              </p14:xfrm>
            </p:contentPart>
          </mc:Choice>
          <mc:Fallback>
            <p:pic>
              <p:nvPicPr>
                <p:cNvPr id="39" name="Freihand 38">
                  <a:extLst>
                    <a:ext uri="{FF2B5EF4-FFF2-40B4-BE49-F238E27FC236}">
                      <a16:creationId xmlns:a16="http://schemas.microsoft.com/office/drawing/2014/main" id="{2F7465FB-9839-461B-8834-C43DF4826F2B}"/>
                    </a:ext>
                  </a:extLst>
                </p:cNvPr>
                <p:cNvPicPr/>
                <p:nvPr/>
              </p:nvPicPr>
              <p:blipFill>
                <a:blip r:embed="rId566"/>
                <a:stretch>
                  <a:fillRect/>
                </a:stretch>
              </p:blipFill>
              <p:spPr>
                <a:xfrm>
                  <a:off x="11090813" y="2579640"/>
                  <a:ext cx="7020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567">
              <p14:nvContentPartPr>
                <p14:cNvPr id="43" name="Freihand 42">
                  <a:extLst>
                    <a:ext uri="{FF2B5EF4-FFF2-40B4-BE49-F238E27FC236}">
                      <a16:creationId xmlns:a16="http://schemas.microsoft.com/office/drawing/2014/main" id="{8AAD429C-52D4-4DD1-8AEB-AFC9F065C24C}"/>
                    </a:ext>
                  </a:extLst>
                </p14:cNvPr>
                <p14:cNvContentPartPr/>
                <p14:nvPr/>
              </p14:nvContentPartPr>
              <p14:xfrm>
                <a:off x="11101253" y="2603760"/>
                <a:ext cx="68400" cy="137520"/>
              </p14:xfrm>
            </p:contentPart>
          </mc:Choice>
          <mc:Fallback>
            <p:pic>
              <p:nvPicPr>
                <p:cNvPr id="43" name="Freihand 42">
                  <a:extLst>
                    <a:ext uri="{FF2B5EF4-FFF2-40B4-BE49-F238E27FC236}">
                      <a16:creationId xmlns:a16="http://schemas.microsoft.com/office/drawing/2014/main" id="{8AAD429C-52D4-4DD1-8AEB-AFC9F065C24C}"/>
                    </a:ext>
                  </a:extLst>
                </p:cNvPr>
                <p:cNvPicPr/>
                <p:nvPr/>
              </p:nvPicPr>
              <p:blipFill>
                <a:blip r:embed="rId568"/>
                <a:stretch>
                  <a:fillRect/>
                </a:stretch>
              </p:blipFill>
              <p:spPr>
                <a:xfrm>
                  <a:off x="11096933" y="2599440"/>
                  <a:ext cx="77040" cy="146160"/>
                </a:xfrm>
                <a:prstGeom prst="rect">
                  <a:avLst/>
                </a:prstGeom>
              </p:spPr>
            </p:pic>
          </mc:Fallback>
        </mc:AlternateContent>
        <mc:AlternateContent xmlns:mc="http://schemas.openxmlformats.org/markup-compatibility/2006">
          <mc:Choice xmlns:p14="http://schemas.microsoft.com/office/powerpoint/2010/main" Requires="p14">
            <p:contentPart p14:bwMode="auto" r:id="rId569">
              <p14:nvContentPartPr>
                <p14:cNvPr id="46" name="Freihand 45">
                  <a:extLst>
                    <a:ext uri="{FF2B5EF4-FFF2-40B4-BE49-F238E27FC236}">
                      <a16:creationId xmlns:a16="http://schemas.microsoft.com/office/drawing/2014/main" id="{ECEE88B4-0836-45E0-A822-C96C2F1E2228}"/>
                    </a:ext>
                  </a:extLst>
                </p14:cNvPr>
                <p14:cNvContentPartPr/>
                <p14:nvPr/>
              </p14:nvContentPartPr>
              <p14:xfrm>
                <a:off x="11224733" y="2586480"/>
                <a:ext cx="106200" cy="149040"/>
              </p14:xfrm>
            </p:contentPart>
          </mc:Choice>
          <mc:Fallback>
            <p:pic>
              <p:nvPicPr>
                <p:cNvPr id="46" name="Freihand 45">
                  <a:extLst>
                    <a:ext uri="{FF2B5EF4-FFF2-40B4-BE49-F238E27FC236}">
                      <a16:creationId xmlns:a16="http://schemas.microsoft.com/office/drawing/2014/main" id="{ECEE88B4-0836-45E0-A822-C96C2F1E2228}"/>
                    </a:ext>
                  </a:extLst>
                </p:cNvPr>
                <p:cNvPicPr/>
                <p:nvPr/>
              </p:nvPicPr>
              <p:blipFill>
                <a:blip r:embed="rId570"/>
                <a:stretch>
                  <a:fillRect/>
                </a:stretch>
              </p:blipFill>
              <p:spPr>
                <a:xfrm>
                  <a:off x="11220413" y="2582160"/>
                  <a:ext cx="114840" cy="157680"/>
                </a:xfrm>
                <a:prstGeom prst="rect">
                  <a:avLst/>
                </a:prstGeom>
              </p:spPr>
            </p:pic>
          </mc:Fallback>
        </mc:AlternateContent>
      </p:grpSp>
      <p:grpSp>
        <p:nvGrpSpPr>
          <p:cNvPr id="64" name="Gruppieren 63">
            <a:extLst>
              <a:ext uri="{FF2B5EF4-FFF2-40B4-BE49-F238E27FC236}">
                <a16:creationId xmlns:a16="http://schemas.microsoft.com/office/drawing/2014/main" id="{C75F8F5C-7AFD-4CAB-815E-C2FF39FC0635}"/>
              </a:ext>
            </a:extLst>
          </p:cNvPr>
          <p:cNvGrpSpPr/>
          <p:nvPr/>
        </p:nvGrpSpPr>
        <p:grpSpPr>
          <a:xfrm>
            <a:off x="11157053" y="2934960"/>
            <a:ext cx="263520" cy="144360"/>
            <a:chOff x="11157053" y="2934960"/>
            <a:chExt cx="263520" cy="144360"/>
          </a:xfrm>
        </p:grpSpPr>
        <mc:AlternateContent xmlns:mc="http://schemas.openxmlformats.org/markup-compatibility/2006">
          <mc:Choice xmlns:p14="http://schemas.microsoft.com/office/powerpoint/2010/main" Requires="p14">
            <p:contentPart p14:bwMode="auto" r:id="rId571">
              <p14:nvContentPartPr>
                <p14:cNvPr id="51" name="Freihand 50">
                  <a:extLst>
                    <a:ext uri="{FF2B5EF4-FFF2-40B4-BE49-F238E27FC236}">
                      <a16:creationId xmlns:a16="http://schemas.microsoft.com/office/drawing/2014/main" id="{036CB381-786A-48CD-A9CC-2814CF4D19DB}"/>
                    </a:ext>
                  </a:extLst>
                </p14:cNvPr>
                <p14:cNvContentPartPr/>
                <p14:nvPr/>
              </p14:nvContentPartPr>
              <p14:xfrm>
                <a:off x="11176133" y="2950800"/>
                <a:ext cx="68400" cy="113400"/>
              </p14:xfrm>
            </p:contentPart>
          </mc:Choice>
          <mc:Fallback>
            <p:pic>
              <p:nvPicPr>
                <p:cNvPr id="51" name="Freihand 50">
                  <a:extLst>
                    <a:ext uri="{FF2B5EF4-FFF2-40B4-BE49-F238E27FC236}">
                      <a16:creationId xmlns:a16="http://schemas.microsoft.com/office/drawing/2014/main" id="{036CB381-786A-48CD-A9CC-2814CF4D19DB}"/>
                    </a:ext>
                  </a:extLst>
                </p:cNvPr>
                <p:cNvPicPr/>
                <p:nvPr/>
              </p:nvPicPr>
              <p:blipFill>
                <a:blip r:embed="rId572"/>
                <a:stretch>
                  <a:fillRect/>
                </a:stretch>
              </p:blipFill>
              <p:spPr>
                <a:xfrm>
                  <a:off x="11171813" y="2946480"/>
                  <a:ext cx="7704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573">
              <p14:nvContentPartPr>
                <p14:cNvPr id="56" name="Freihand 55">
                  <a:extLst>
                    <a:ext uri="{FF2B5EF4-FFF2-40B4-BE49-F238E27FC236}">
                      <a16:creationId xmlns:a16="http://schemas.microsoft.com/office/drawing/2014/main" id="{A71DC023-D7FB-4A95-BE1B-65D6914E9A17}"/>
                    </a:ext>
                  </a:extLst>
                </p14:cNvPr>
                <p14:cNvContentPartPr/>
                <p14:nvPr/>
              </p14:nvContentPartPr>
              <p14:xfrm>
                <a:off x="11157053" y="3069240"/>
                <a:ext cx="117000" cy="10080"/>
              </p14:xfrm>
            </p:contentPart>
          </mc:Choice>
          <mc:Fallback>
            <p:pic>
              <p:nvPicPr>
                <p:cNvPr id="56" name="Freihand 55">
                  <a:extLst>
                    <a:ext uri="{FF2B5EF4-FFF2-40B4-BE49-F238E27FC236}">
                      <a16:creationId xmlns:a16="http://schemas.microsoft.com/office/drawing/2014/main" id="{A71DC023-D7FB-4A95-BE1B-65D6914E9A17}"/>
                    </a:ext>
                  </a:extLst>
                </p:cNvPr>
                <p:cNvPicPr/>
                <p:nvPr/>
              </p:nvPicPr>
              <p:blipFill>
                <a:blip r:embed="rId574"/>
                <a:stretch>
                  <a:fillRect/>
                </a:stretch>
              </p:blipFill>
              <p:spPr>
                <a:xfrm>
                  <a:off x="11152733" y="3064920"/>
                  <a:ext cx="12564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575">
              <p14:nvContentPartPr>
                <p14:cNvPr id="59" name="Freihand 58">
                  <a:extLst>
                    <a:ext uri="{FF2B5EF4-FFF2-40B4-BE49-F238E27FC236}">
                      <a16:creationId xmlns:a16="http://schemas.microsoft.com/office/drawing/2014/main" id="{A9251E8F-4EA3-4275-8287-62AE246EFC8A}"/>
                    </a:ext>
                  </a:extLst>
                </p14:cNvPr>
                <p14:cNvContentPartPr/>
                <p14:nvPr/>
              </p14:nvContentPartPr>
              <p14:xfrm>
                <a:off x="11315813" y="2934960"/>
                <a:ext cx="104760" cy="115200"/>
              </p14:xfrm>
            </p:contentPart>
          </mc:Choice>
          <mc:Fallback>
            <p:pic>
              <p:nvPicPr>
                <p:cNvPr id="59" name="Freihand 58">
                  <a:extLst>
                    <a:ext uri="{FF2B5EF4-FFF2-40B4-BE49-F238E27FC236}">
                      <a16:creationId xmlns:a16="http://schemas.microsoft.com/office/drawing/2014/main" id="{A9251E8F-4EA3-4275-8287-62AE246EFC8A}"/>
                    </a:ext>
                  </a:extLst>
                </p:cNvPr>
                <p:cNvPicPr/>
                <p:nvPr/>
              </p:nvPicPr>
              <p:blipFill>
                <a:blip r:embed="rId576"/>
                <a:stretch>
                  <a:fillRect/>
                </a:stretch>
              </p:blipFill>
              <p:spPr>
                <a:xfrm>
                  <a:off x="11311493" y="2930640"/>
                  <a:ext cx="113400" cy="123840"/>
                </a:xfrm>
                <a:prstGeom prst="rect">
                  <a:avLst/>
                </a:prstGeom>
              </p:spPr>
            </p:pic>
          </mc:Fallback>
        </mc:AlternateContent>
      </p:grpSp>
      <p:grpSp>
        <p:nvGrpSpPr>
          <p:cNvPr id="102" name="Gruppieren 101">
            <a:extLst>
              <a:ext uri="{FF2B5EF4-FFF2-40B4-BE49-F238E27FC236}">
                <a16:creationId xmlns:a16="http://schemas.microsoft.com/office/drawing/2014/main" id="{5D976A88-14BF-415E-B721-31ED5B34E68E}"/>
              </a:ext>
            </a:extLst>
          </p:cNvPr>
          <p:cNvGrpSpPr/>
          <p:nvPr/>
        </p:nvGrpSpPr>
        <p:grpSpPr>
          <a:xfrm>
            <a:off x="8026493" y="1864680"/>
            <a:ext cx="262080" cy="187920"/>
            <a:chOff x="8026493" y="1864680"/>
            <a:chExt cx="262080" cy="187920"/>
          </a:xfrm>
        </p:grpSpPr>
        <mc:AlternateContent xmlns:mc="http://schemas.openxmlformats.org/markup-compatibility/2006">
          <mc:Choice xmlns:p14="http://schemas.microsoft.com/office/powerpoint/2010/main" Requires="p14">
            <p:contentPart p14:bwMode="auto" r:id="rId577">
              <p14:nvContentPartPr>
                <p14:cNvPr id="81" name="Freihand 80">
                  <a:extLst>
                    <a:ext uri="{FF2B5EF4-FFF2-40B4-BE49-F238E27FC236}">
                      <a16:creationId xmlns:a16="http://schemas.microsoft.com/office/drawing/2014/main" id="{33801D93-EDDD-495E-B748-BF6BBE935A99}"/>
                    </a:ext>
                  </a:extLst>
                </p14:cNvPr>
                <p14:cNvContentPartPr/>
                <p14:nvPr/>
              </p14:nvContentPartPr>
              <p14:xfrm>
                <a:off x="8026493" y="1889880"/>
                <a:ext cx="93240" cy="147600"/>
              </p14:xfrm>
            </p:contentPart>
          </mc:Choice>
          <mc:Fallback>
            <p:pic>
              <p:nvPicPr>
                <p:cNvPr id="81" name="Freihand 80">
                  <a:extLst>
                    <a:ext uri="{FF2B5EF4-FFF2-40B4-BE49-F238E27FC236}">
                      <a16:creationId xmlns:a16="http://schemas.microsoft.com/office/drawing/2014/main" id="{33801D93-EDDD-495E-B748-BF6BBE935A99}"/>
                    </a:ext>
                  </a:extLst>
                </p:cNvPr>
                <p:cNvPicPr/>
                <p:nvPr/>
              </p:nvPicPr>
              <p:blipFill>
                <a:blip r:embed="rId578"/>
                <a:stretch>
                  <a:fillRect/>
                </a:stretch>
              </p:blipFill>
              <p:spPr>
                <a:xfrm>
                  <a:off x="8022173" y="1885560"/>
                  <a:ext cx="101880" cy="156240"/>
                </a:xfrm>
                <a:prstGeom prst="rect">
                  <a:avLst/>
                </a:prstGeom>
              </p:spPr>
            </p:pic>
          </mc:Fallback>
        </mc:AlternateContent>
        <mc:AlternateContent xmlns:mc="http://schemas.openxmlformats.org/markup-compatibility/2006">
          <mc:Choice xmlns:p14="http://schemas.microsoft.com/office/powerpoint/2010/main" Requires="p14">
            <p:contentPart p14:bwMode="auto" r:id="rId579">
              <p14:nvContentPartPr>
                <p14:cNvPr id="94" name="Freihand 93">
                  <a:extLst>
                    <a:ext uri="{FF2B5EF4-FFF2-40B4-BE49-F238E27FC236}">
                      <a16:creationId xmlns:a16="http://schemas.microsoft.com/office/drawing/2014/main" id="{24997158-847A-442E-8DFB-1A9BC6E1552F}"/>
                    </a:ext>
                  </a:extLst>
                </p14:cNvPr>
                <p14:cNvContentPartPr/>
                <p14:nvPr/>
              </p14:nvContentPartPr>
              <p14:xfrm>
                <a:off x="8050253" y="1900680"/>
                <a:ext cx="97920" cy="151920"/>
              </p14:xfrm>
            </p:contentPart>
          </mc:Choice>
          <mc:Fallback>
            <p:pic>
              <p:nvPicPr>
                <p:cNvPr id="94" name="Freihand 93">
                  <a:extLst>
                    <a:ext uri="{FF2B5EF4-FFF2-40B4-BE49-F238E27FC236}">
                      <a16:creationId xmlns:a16="http://schemas.microsoft.com/office/drawing/2014/main" id="{24997158-847A-442E-8DFB-1A9BC6E1552F}"/>
                    </a:ext>
                  </a:extLst>
                </p:cNvPr>
                <p:cNvPicPr/>
                <p:nvPr/>
              </p:nvPicPr>
              <p:blipFill>
                <a:blip r:embed="rId580"/>
                <a:stretch>
                  <a:fillRect/>
                </a:stretch>
              </p:blipFill>
              <p:spPr>
                <a:xfrm>
                  <a:off x="8045933" y="1896360"/>
                  <a:ext cx="10656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581">
              <p14:nvContentPartPr>
                <p14:cNvPr id="98" name="Freihand 97">
                  <a:extLst>
                    <a:ext uri="{FF2B5EF4-FFF2-40B4-BE49-F238E27FC236}">
                      <a16:creationId xmlns:a16="http://schemas.microsoft.com/office/drawing/2014/main" id="{F0A7FD21-32BE-4B4A-946E-993C715FD454}"/>
                    </a:ext>
                  </a:extLst>
                </p14:cNvPr>
                <p14:cNvContentPartPr/>
                <p14:nvPr/>
              </p14:nvContentPartPr>
              <p14:xfrm>
                <a:off x="8184893" y="1864680"/>
                <a:ext cx="103680" cy="153360"/>
              </p14:xfrm>
            </p:contentPart>
          </mc:Choice>
          <mc:Fallback>
            <p:pic>
              <p:nvPicPr>
                <p:cNvPr id="98" name="Freihand 97">
                  <a:extLst>
                    <a:ext uri="{FF2B5EF4-FFF2-40B4-BE49-F238E27FC236}">
                      <a16:creationId xmlns:a16="http://schemas.microsoft.com/office/drawing/2014/main" id="{F0A7FD21-32BE-4B4A-946E-993C715FD454}"/>
                    </a:ext>
                  </a:extLst>
                </p:cNvPr>
                <p:cNvPicPr/>
                <p:nvPr/>
              </p:nvPicPr>
              <p:blipFill>
                <a:blip r:embed="rId582"/>
                <a:stretch>
                  <a:fillRect/>
                </a:stretch>
              </p:blipFill>
              <p:spPr>
                <a:xfrm>
                  <a:off x="8180573" y="1860360"/>
                  <a:ext cx="112320" cy="162000"/>
                </a:xfrm>
                <a:prstGeom prst="rect">
                  <a:avLst/>
                </a:prstGeom>
              </p:spPr>
            </p:pic>
          </mc:Fallback>
        </mc:AlternateContent>
      </p:grpSp>
      <p:grpSp>
        <p:nvGrpSpPr>
          <p:cNvPr id="131" name="Gruppieren 130">
            <a:extLst>
              <a:ext uri="{FF2B5EF4-FFF2-40B4-BE49-F238E27FC236}">
                <a16:creationId xmlns:a16="http://schemas.microsoft.com/office/drawing/2014/main" id="{2E2A05EC-4AA2-4B23-A220-525E708EB224}"/>
              </a:ext>
            </a:extLst>
          </p:cNvPr>
          <p:cNvGrpSpPr/>
          <p:nvPr/>
        </p:nvGrpSpPr>
        <p:grpSpPr>
          <a:xfrm>
            <a:off x="4675253" y="1320720"/>
            <a:ext cx="210240" cy="156960"/>
            <a:chOff x="4675253" y="1320720"/>
            <a:chExt cx="210240" cy="156960"/>
          </a:xfrm>
        </p:grpSpPr>
        <mc:AlternateContent xmlns:mc="http://schemas.openxmlformats.org/markup-compatibility/2006">
          <mc:Choice xmlns:p14="http://schemas.microsoft.com/office/powerpoint/2010/main" Requires="p14">
            <p:contentPart p14:bwMode="auto" r:id="rId583">
              <p14:nvContentPartPr>
                <p14:cNvPr id="105" name="Freihand 104">
                  <a:extLst>
                    <a:ext uri="{FF2B5EF4-FFF2-40B4-BE49-F238E27FC236}">
                      <a16:creationId xmlns:a16="http://schemas.microsoft.com/office/drawing/2014/main" id="{950C40E7-D95F-44E7-B85D-A5FA6D321437}"/>
                    </a:ext>
                  </a:extLst>
                </p14:cNvPr>
                <p14:cNvContentPartPr/>
                <p14:nvPr/>
              </p14:nvContentPartPr>
              <p14:xfrm>
                <a:off x="4737893" y="1343400"/>
                <a:ext cx="360" cy="360"/>
              </p14:xfrm>
            </p:contentPart>
          </mc:Choice>
          <mc:Fallback>
            <p:pic>
              <p:nvPicPr>
                <p:cNvPr id="105" name="Freihand 104">
                  <a:extLst>
                    <a:ext uri="{FF2B5EF4-FFF2-40B4-BE49-F238E27FC236}">
                      <a16:creationId xmlns:a16="http://schemas.microsoft.com/office/drawing/2014/main" id="{950C40E7-D95F-44E7-B85D-A5FA6D321437}"/>
                    </a:ext>
                  </a:extLst>
                </p:cNvPr>
                <p:cNvPicPr/>
                <p:nvPr/>
              </p:nvPicPr>
              <p:blipFill>
                <a:blip r:embed="rId462"/>
                <a:stretch>
                  <a:fillRect/>
                </a:stretch>
              </p:blipFill>
              <p:spPr>
                <a:xfrm>
                  <a:off x="4733573" y="133908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84">
              <p14:nvContentPartPr>
                <p14:cNvPr id="121" name="Freihand 120">
                  <a:extLst>
                    <a:ext uri="{FF2B5EF4-FFF2-40B4-BE49-F238E27FC236}">
                      <a16:creationId xmlns:a16="http://schemas.microsoft.com/office/drawing/2014/main" id="{6F5E6318-4A6E-4571-968D-694CE9222CF1}"/>
                    </a:ext>
                  </a:extLst>
                </p14:cNvPr>
                <p14:cNvContentPartPr/>
                <p14:nvPr/>
              </p14:nvContentPartPr>
              <p14:xfrm>
                <a:off x="4675253" y="1330800"/>
                <a:ext cx="76320" cy="126000"/>
              </p14:xfrm>
            </p:contentPart>
          </mc:Choice>
          <mc:Fallback>
            <p:pic>
              <p:nvPicPr>
                <p:cNvPr id="121" name="Freihand 120">
                  <a:extLst>
                    <a:ext uri="{FF2B5EF4-FFF2-40B4-BE49-F238E27FC236}">
                      <a16:creationId xmlns:a16="http://schemas.microsoft.com/office/drawing/2014/main" id="{6F5E6318-4A6E-4571-968D-694CE9222CF1}"/>
                    </a:ext>
                  </a:extLst>
                </p:cNvPr>
                <p:cNvPicPr/>
                <p:nvPr/>
              </p:nvPicPr>
              <p:blipFill>
                <a:blip r:embed="rId585"/>
                <a:stretch>
                  <a:fillRect/>
                </a:stretch>
              </p:blipFill>
              <p:spPr>
                <a:xfrm>
                  <a:off x="4670933" y="1326480"/>
                  <a:ext cx="8496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586">
              <p14:nvContentPartPr>
                <p14:cNvPr id="122" name="Freihand 121">
                  <a:extLst>
                    <a:ext uri="{FF2B5EF4-FFF2-40B4-BE49-F238E27FC236}">
                      <a16:creationId xmlns:a16="http://schemas.microsoft.com/office/drawing/2014/main" id="{4CB5F7CA-785B-468D-AEF0-308F62BD0D2E}"/>
                    </a:ext>
                  </a:extLst>
                </p14:cNvPr>
                <p14:cNvContentPartPr/>
                <p14:nvPr/>
              </p14:nvContentPartPr>
              <p14:xfrm>
                <a:off x="4708013" y="1320720"/>
                <a:ext cx="68040" cy="136080"/>
              </p14:xfrm>
            </p:contentPart>
          </mc:Choice>
          <mc:Fallback>
            <p:pic>
              <p:nvPicPr>
                <p:cNvPr id="122" name="Freihand 121">
                  <a:extLst>
                    <a:ext uri="{FF2B5EF4-FFF2-40B4-BE49-F238E27FC236}">
                      <a16:creationId xmlns:a16="http://schemas.microsoft.com/office/drawing/2014/main" id="{4CB5F7CA-785B-468D-AEF0-308F62BD0D2E}"/>
                    </a:ext>
                  </a:extLst>
                </p:cNvPr>
                <p:cNvPicPr/>
                <p:nvPr/>
              </p:nvPicPr>
              <p:blipFill>
                <a:blip r:embed="rId587"/>
                <a:stretch>
                  <a:fillRect/>
                </a:stretch>
              </p:blipFill>
              <p:spPr>
                <a:xfrm>
                  <a:off x="4703693" y="1316400"/>
                  <a:ext cx="7668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588">
              <p14:nvContentPartPr>
                <p14:cNvPr id="128" name="Freihand 127">
                  <a:extLst>
                    <a:ext uri="{FF2B5EF4-FFF2-40B4-BE49-F238E27FC236}">
                      <a16:creationId xmlns:a16="http://schemas.microsoft.com/office/drawing/2014/main" id="{2985D392-6D87-4F4D-A499-224829FFF7F0}"/>
                    </a:ext>
                  </a:extLst>
                </p14:cNvPr>
                <p14:cNvContentPartPr/>
                <p14:nvPr/>
              </p14:nvContentPartPr>
              <p14:xfrm>
                <a:off x="4795853" y="1327200"/>
                <a:ext cx="89640" cy="150480"/>
              </p14:xfrm>
            </p:contentPart>
          </mc:Choice>
          <mc:Fallback>
            <p:pic>
              <p:nvPicPr>
                <p:cNvPr id="128" name="Freihand 127">
                  <a:extLst>
                    <a:ext uri="{FF2B5EF4-FFF2-40B4-BE49-F238E27FC236}">
                      <a16:creationId xmlns:a16="http://schemas.microsoft.com/office/drawing/2014/main" id="{2985D392-6D87-4F4D-A499-224829FFF7F0}"/>
                    </a:ext>
                  </a:extLst>
                </p:cNvPr>
                <p:cNvPicPr/>
                <p:nvPr/>
              </p:nvPicPr>
              <p:blipFill>
                <a:blip r:embed="rId589"/>
                <a:stretch>
                  <a:fillRect/>
                </a:stretch>
              </p:blipFill>
              <p:spPr>
                <a:xfrm>
                  <a:off x="4791533" y="1322880"/>
                  <a:ext cx="98280" cy="159120"/>
                </a:xfrm>
                <a:prstGeom prst="rect">
                  <a:avLst/>
                </a:prstGeom>
              </p:spPr>
            </p:pic>
          </mc:Fallback>
        </mc:AlternateContent>
      </p:grpSp>
      <p:grpSp>
        <p:nvGrpSpPr>
          <p:cNvPr id="145" name="Gruppieren 144">
            <a:extLst>
              <a:ext uri="{FF2B5EF4-FFF2-40B4-BE49-F238E27FC236}">
                <a16:creationId xmlns:a16="http://schemas.microsoft.com/office/drawing/2014/main" id="{CAD8CF7A-1142-41FD-9AB8-3BBC8DF54AAB}"/>
              </a:ext>
            </a:extLst>
          </p:cNvPr>
          <p:cNvGrpSpPr/>
          <p:nvPr/>
        </p:nvGrpSpPr>
        <p:grpSpPr>
          <a:xfrm>
            <a:off x="1971653" y="1481640"/>
            <a:ext cx="227880" cy="206640"/>
            <a:chOff x="1971653" y="1481640"/>
            <a:chExt cx="227880" cy="206640"/>
          </a:xfrm>
        </p:grpSpPr>
        <mc:AlternateContent xmlns:mc="http://schemas.openxmlformats.org/markup-compatibility/2006">
          <mc:Choice xmlns:p14="http://schemas.microsoft.com/office/powerpoint/2010/main" Requires="p14">
            <p:contentPart p14:bwMode="auto" r:id="rId590">
              <p14:nvContentPartPr>
                <p14:cNvPr id="133" name="Freihand 132">
                  <a:extLst>
                    <a:ext uri="{FF2B5EF4-FFF2-40B4-BE49-F238E27FC236}">
                      <a16:creationId xmlns:a16="http://schemas.microsoft.com/office/drawing/2014/main" id="{02E4135B-246F-45B1-877C-7CB4274AD1FB}"/>
                    </a:ext>
                  </a:extLst>
                </p14:cNvPr>
                <p14:cNvContentPartPr/>
                <p14:nvPr/>
              </p14:nvContentPartPr>
              <p14:xfrm>
                <a:off x="1971653" y="1526280"/>
                <a:ext cx="52920" cy="162000"/>
              </p14:xfrm>
            </p:contentPart>
          </mc:Choice>
          <mc:Fallback>
            <p:pic>
              <p:nvPicPr>
                <p:cNvPr id="133" name="Freihand 132">
                  <a:extLst>
                    <a:ext uri="{FF2B5EF4-FFF2-40B4-BE49-F238E27FC236}">
                      <a16:creationId xmlns:a16="http://schemas.microsoft.com/office/drawing/2014/main" id="{02E4135B-246F-45B1-877C-7CB4274AD1FB}"/>
                    </a:ext>
                  </a:extLst>
                </p:cNvPr>
                <p:cNvPicPr/>
                <p:nvPr/>
              </p:nvPicPr>
              <p:blipFill>
                <a:blip r:embed="rId591"/>
                <a:stretch>
                  <a:fillRect/>
                </a:stretch>
              </p:blipFill>
              <p:spPr>
                <a:xfrm>
                  <a:off x="1967333" y="1521960"/>
                  <a:ext cx="6156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138" name="Freihand 137">
                  <a:extLst>
                    <a:ext uri="{FF2B5EF4-FFF2-40B4-BE49-F238E27FC236}">
                      <a16:creationId xmlns:a16="http://schemas.microsoft.com/office/drawing/2014/main" id="{8042B187-FDE9-4D5C-BF04-4124B0DDC2A4}"/>
                    </a:ext>
                  </a:extLst>
                </p14:cNvPr>
                <p14:cNvContentPartPr/>
                <p14:nvPr/>
              </p14:nvContentPartPr>
              <p14:xfrm>
                <a:off x="2016293" y="1537800"/>
                <a:ext cx="60840" cy="127800"/>
              </p14:xfrm>
            </p:contentPart>
          </mc:Choice>
          <mc:Fallback>
            <p:pic>
              <p:nvPicPr>
                <p:cNvPr id="138" name="Freihand 137">
                  <a:extLst>
                    <a:ext uri="{FF2B5EF4-FFF2-40B4-BE49-F238E27FC236}">
                      <a16:creationId xmlns:a16="http://schemas.microsoft.com/office/drawing/2014/main" id="{8042B187-FDE9-4D5C-BF04-4124B0DDC2A4}"/>
                    </a:ext>
                  </a:extLst>
                </p:cNvPr>
                <p:cNvPicPr/>
                <p:nvPr/>
              </p:nvPicPr>
              <p:blipFill>
                <a:blip r:embed="rId593"/>
                <a:stretch>
                  <a:fillRect/>
                </a:stretch>
              </p:blipFill>
              <p:spPr>
                <a:xfrm>
                  <a:off x="2011973" y="1533480"/>
                  <a:ext cx="6948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594">
              <p14:nvContentPartPr>
                <p14:cNvPr id="140" name="Freihand 139">
                  <a:extLst>
                    <a:ext uri="{FF2B5EF4-FFF2-40B4-BE49-F238E27FC236}">
                      <a16:creationId xmlns:a16="http://schemas.microsoft.com/office/drawing/2014/main" id="{D5DDD465-9872-486F-B0FD-9EC086D8D96C}"/>
                    </a:ext>
                  </a:extLst>
                </p14:cNvPr>
                <p14:cNvContentPartPr/>
                <p14:nvPr/>
              </p14:nvContentPartPr>
              <p14:xfrm>
                <a:off x="2019173" y="1620960"/>
                <a:ext cx="65880" cy="38520"/>
              </p14:xfrm>
            </p:contentPart>
          </mc:Choice>
          <mc:Fallback>
            <p:pic>
              <p:nvPicPr>
                <p:cNvPr id="140" name="Freihand 139">
                  <a:extLst>
                    <a:ext uri="{FF2B5EF4-FFF2-40B4-BE49-F238E27FC236}">
                      <a16:creationId xmlns:a16="http://schemas.microsoft.com/office/drawing/2014/main" id="{D5DDD465-9872-486F-B0FD-9EC086D8D96C}"/>
                    </a:ext>
                  </a:extLst>
                </p:cNvPr>
                <p:cNvPicPr/>
                <p:nvPr/>
              </p:nvPicPr>
              <p:blipFill>
                <a:blip r:embed="rId595"/>
                <a:stretch>
                  <a:fillRect/>
                </a:stretch>
              </p:blipFill>
              <p:spPr>
                <a:xfrm>
                  <a:off x="2014853" y="1616640"/>
                  <a:ext cx="7452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596">
              <p14:nvContentPartPr>
                <p14:cNvPr id="144" name="Freihand 143">
                  <a:extLst>
                    <a:ext uri="{FF2B5EF4-FFF2-40B4-BE49-F238E27FC236}">
                      <a16:creationId xmlns:a16="http://schemas.microsoft.com/office/drawing/2014/main" id="{F4832748-2143-40E0-A508-A7C81CC766B8}"/>
                    </a:ext>
                  </a:extLst>
                </p14:cNvPr>
                <p14:cNvContentPartPr/>
                <p14:nvPr/>
              </p14:nvContentPartPr>
              <p14:xfrm>
                <a:off x="2100173" y="1481640"/>
                <a:ext cx="99360" cy="161280"/>
              </p14:xfrm>
            </p:contentPart>
          </mc:Choice>
          <mc:Fallback>
            <p:pic>
              <p:nvPicPr>
                <p:cNvPr id="144" name="Freihand 143">
                  <a:extLst>
                    <a:ext uri="{FF2B5EF4-FFF2-40B4-BE49-F238E27FC236}">
                      <a16:creationId xmlns:a16="http://schemas.microsoft.com/office/drawing/2014/main" id="{F4832748-2143-40E0-A508-A7C81CC766B8}"/>
                    </a:ext>
                  </a:extLst>
                </p:cNvPr>
                <p:cNvPicPr/>
                <p:nvPr/>
              </p:nvPicPr>
              <p:blipFill>
                <a:blip r:embed="rId597"/>
                <a:stretch>
                  <a:fillRect/>
                </a:stretch>
              </p:blipFill>
              <p:spPr>
                <a:xfrm>
                  <a:off x="2095853" y="1477320"/>
                  <a:ext cx="108000" cy="169920"/>
                </a:xfrm>
                <a:prstGeom prst="rect">
                  <a:avLst/>
                </a:prstGeom>
              </p:spPr>
            </p:pic>
          </mc:Fallback>
        </mc:AlternateContent>
      </p:grpSp>
    </p:spTree>
    <p:extLst>
      <p:ext uri="{BB962C8B-B14F-4D97-AF65-F5344CB8AC3E}">
        <p14:creationId xmlns:p14="http://schemas.microsoft.com/office/powerpoint/2010/main" val="213301967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Freihandform 14"/>
          <p:cNvSpPr/>
          <p:nvPr/>
        </p:nvSpPr>
        <p:spPr>
          <a:xfrm>
            <a:off x="3321118" y="1262748"/>
            <a:ext cx="2065787" cy="1357556"/>
          </a:xfrm>
          <a:custGeom>
            <a:avLst/>
            <a:gdLst>
              <a:gd name="connsiteX0" fmla="*/ 0 w 2882900"/>
              <a:gd name="connsiteY0" fmla="*/ 0 h 2089150"/>
              <a:gd name="connsiteX1" fmla="*/ 1149350 w 2882900"/>
              <a:gd name="connsiteY1" fmla="*/ 1511300 h 2089150"/>
              <a:gd name="connsiteX2" fmla="*/ 2882900 w 2882900"/>
              <a:gd name="connsiteY2" fmla="*/ 2089150 h 2089150"/>
              <a:gd name="connsiteX3" fmla="*/ 2882900 w 2882900"/>
              <a:gd name="connsiteY3" fmla="*/ 2089150 h 2089150"/>
            </a:gdLst>
            <a:ahLst/>
            <a:cxnLst>
              <a:cxn ang="0">
                <a:pos x="connsiteX0" y="connsiteY0"/>
              </a:cxn>
              <a:cxn ang="0">
                <a:pos x="connsiteX1" y="connsiteY1"/>
              </a:cxn>
              <a:cxn ang="0">
                <a:pos x="connsiteX2" y="connsiteY2"/>
              </a:cxn>
              <a:cxn ang="0">
                <a:pos x="connsiteX3" y="connsiteY3"/>
              </a:cxn>
            </a:cxnLst>
            <a:rect l="l" t="t" r="r" b="b"/>
            <a:pathLst>
              <a:path w="2882900" h="2089150">
                <a:moveTo>
                  <a:pt x="0" y="0"/>
                </a:moveTo>
                <a:cubicBezTo>
                  <a:pt x="334433" y="581554"/>
                  <a:pt x="668867" y="1163108"/>
                  <a:pt x="1149350" y="1511300"/>
                </a:cubicBezTo>
                <a:cubicBezTo>
                  <a:pt x="1629833" y="1859492"/>
                  <a:pt x="2882900" y="2089150"/>
                  <a:pt x="2882900" y="2089150"/>
                </a:cubicBezTo>
                <a:lnTo>
                  <a:pt x="2882900" y="208915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Freihandform 15"/>
          <p:cNvSpPr/>
          <p:nvPr/>
        </p:nvSpPr>
        <p:spPr>
          <a:xfrm>
            <a:off x="2987828" y="3021843"/>
            <a:ext cx="1641075" cy="1499099"/>
          </a:xfrm>
          <a:custGeom>
            <a:avLst/>
            <a:gdLst>
              <a:gd name="connsiteX0" fmla="*/ 0 w 3238150"/>
              <a:gd name="connsiteY0" fmla="*/ 0 h 2306972"/>
              <a:gd name="connsiteX1" fmla="*/ 1853967 w 3238150"/>
              <a:gd name="connsiteY1" fmla="*/ 713064 h 2306972"/>
              <a:gd name="connsiteX2" fmla="*/ 3238150 w 3238150"/>
              <a:gd name="connsiteY2" fmla="*/ 2306972 h 2306972"/>
              <a:gd name="connsiteX3" fmla="*/ 3238150 w 3238150"/>
              <a:gd name="connsiteY3" fmla="*/ 2306972 h 2306972"/>
            </a:gdLst>
            <a:ahLst/>
            <a:cxnLst>
              <a:cxn ang="0">
                <a:pos x="connsiteX0" y="connsiteY0"/>
              </a:cxn>
              <a:cxn ang="0">
                <a:pos x="connsiteX1" y="connsiteY1"/>
              </a:cxn>
              <a:cxn ang="0">
                <a:pos x="connsiteX2" y="connsiteY2"/>
              </a:cxn>
              <a:cxn ang="0">
                <a:pos x="connsiteX3" y="connsiteY3"/>
              </a:cxn>
            </a:cxnLst>
            <a:rect l="l" t="t" r="r" b="b"/>
            <a:pathLst>
              <a:path w="3238150" h="2306972">
                <a:moveTo>
                  <a:pt x="0" y="0"/>
                </a:moveTo>
                <a:cubicBezTo>
                  <a:pt x="657137" y="164284"/>
                  <a:pt x="1314275" y="328569"/>
                  <a:pt x="1853967" y="713064"/>
                </a:cubicBezTo>
                <a:cubicBezTo>
                  <a:pt x="2393659" y="1097559"/>
                  <a:pt x="3238150" y="2306972"/>
                  <a:pt x="3238150" y="2306972"/>
                </a:cubicBezTo>
                <a:lnTo>
                  <a:pt x="3238150" y="230697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Freihandform 16"/>
          <p:cNvSpPr/>
          <p:nvPr/>
        </p:nvSpPr>
        <p:spPr>
          <a:xfrm>
            <a:off x="690735" y="3174478"/>
            <a:ext cx="1960460" cy="1089338"/>
          </a:xfrm>
          <a:custGeom>
            <a:avLst/>
            <a:gdLst>
              <a:gd name="connsiteX0" fmla="*/ 2735912 w 2735912"/>
              <a:gd name="connsiteY0" fmla="*/ 0 h 1676388"/>
              <a:gd name="connsiteX1" fmla="*/ 1704066 w 2735912"/>
              <a:gd name="connsiteY1" fmla="*/ 1023457 h 1676388"/>
              <a:gd name="connsiteX2" fmla="*/ 152102 w 2735912"/>
              <a:gd name="connsiteY2" fmla="*/ 1619075 h 1676388"/>
              <a:gd name="connsiteX3" fmla="*/ 143713 w 2735912"/>
              <a:gd name="connsiteY3" fmla="*/ 1619075 h 1676388"/>
            </a:gdLst>
            <a:ahLst/>
            <a:cxnLst>
              <a:cxn ang="0">
                <a:pos x="connsiteX0" y="connsiteY0"/>
              </a:cxn>
              <a:cxn ang="0">
                <a:pos x="connsiteX1" y="connsiteY1"/>
              </a:cxn>
              <a:cxn ang="0">
                <a:pos x="connsiteX2" y="connsiteY2"/>
              </a:cxn>
              <a:cxn ang="0">
                <a:pos x="connsiteX3" y="connsiteY3"/>
              </a:cxn>
            </a:cxnLst>
            <a:rect l="l" t="t" r="r" b="b"/>
            <a:pathLst>
              <a:path w="2735912" h="1676388">
                <a:moveTo>
                  <a:pt x="2735912" y="0"/>
                </a:moveTo>
                <a:cubicBezTo>
                  <a:pt x="2435306" y="376805"/>
                  <a:pt x="2134701" y="753611"/>
                  <a:pt x="1704066" y="1023457"/>
                </a:cubicBezTo>
                <a:cubicBezTo>
                  <a:pt x="1273431" y="1293303"/>
                  <a:pt x="152102" y="1619075"/>
                  <a:pt x="152102" y="1619075"/>
                </a:cubicBezTo>
                <a:cubicBezTo>
                  <a:pt x="-107957" y="1718345"/>
                  <a:pt x="17878" y="1668710"/>
                  <a:pt x="143713" y="16190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Freihandform 17"/>
          <p:cNvSpPr/>
          <p:nvPr/>
        </p:nvSpPr>
        <p:spPr>
          <a:xfrm>
            <a:off x="1112313" y="3327114"/>
            <a:ext cx="1382591" cy="1013937"/>
          </a:xfrm>
          <a:custGeom>
            <a:avLst/>
            <a:gdLst>
              <a:gd name="connsiteX0" fmla="*/ 0 w 1929468"/>
              <a:gd name="connsiteY0" fmla="*/ 0 h 1560353"/>
              <a:gd name="connsiteX1" fmla="*/ 1124125 w 1929468"/>
              <a:gd name="connsiteY1" fmla="*/ 402672 h 1560353"/>
              <a:gd name="connsiteX2" fmla="*/ 1929468 w 1929468"/>
              <a:gd name="connsiteY2" fmla="*/ 1560353 h 1560353"/>
            </a:gdLst>
            <a:ahLst/>
            <a:cxnLst>
              <a:cxn ang="0">
                <a:pos x="connsiteX0" y="connsiteY0"/>
              </a:cxn>
              <a:cxn ang="0">
                <a:pos x="connsiteX1" y="connsiteY1"/>
              </a:cxn>
              <a:cxn ang="0">
                <a:pos x="connsiteX2" y="connsiteY2"/>
              </a:cxn>
            </a:cxnLst>
            <a:rect l="l" t="t" r="r" b="b"/>
            <a:pathLst>
              <a:path w="1929468" h="1560353">
                <a:moveTo>
                  <a:pt x="0" y="0"/>
                </a:moveTo>
                <a:cubicBezTo>
                  <a:pt x="401273" y="71306"/>
                  <a:pt x="802547" y="142613"/>
                  <a:pt x="1124125" y="402672"/>
                </a:cubicBezTo>
                <a:cubicBezTo>
                  <a:pt x="1445703" y="662731"/>
                  <a:pt x="1687585" y="1111542"/>
                  <a:pt x="1929468" y="156035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 name="Freihandform 33"/>
          <p:cNvSpPr/>
          <p:nvPr/>
        </p:nvSpPr>
        <p:spPr>
          <a:xfrm>
            <a:off x="865852" y="1337401"/>
            <a:ext cx="1586973" cy="1406428"/>
          </a:xfrm>
          <a:custGeom>
            <a:avLst/>
            <a:gdLst>
              <a:gd name="connsiteX0" fmla="*/ 2214694 w 2214694"/>
              <a:gd name="connsiteY0" fmla="*/ 0 h 2164359"/>
              <a:gd name="connsiteX1" fmla="*/ 1669409 w 2214694"/>
              <a:gd name="connsiteY1" fmla="*/ 1409350 h 2164359"/>
              <a:gd name="connsiteX2" fmla="*/ 0 w 2214694"/>
              <a:gd name="connsiteY2" fmla="*/ 2164359 h 2164359"/>
            </a:gdLst>
            <a:ahLst/>
            <a:cxnLst>
              <a:cxn ang="0">
                <a:pos x="connsiteX0" y="connsiteY0"/>
              </a:cxn>
              <a:cxn ang="0">
                <a:pos x="connsiteX1" y="connsiteY1"/>
              </a:cxn>
              <a:cxn ang="0">
                <a:pos x="connsiteX2" y="connsiteY2"/>
              </a:cxn>
            </a:cxnLst>
            <a:rect l="l" t="t" r="r" b="b"/>
            <a:pathLst>
              <a:path w="2214694" h="2164359">
                <a:moveTo>
                  <a:pt x="2214694" y="0"/>
                </a:moveTo>
                <a:cubicBezTo>
                  <a:pt x="2126609" y="524312"/>
                  <a:pt x="2038525" y="1048624"/>
                  <a:pt x="1669409" y="1409350"/>
                </a:cubicBezTo>
                <a:cubicBezTo>
                  <a:pt x="1300293" y="1770077"/>
                  <a:pt x="650146" y="1967218"/>
                  <a:pt x="0" y="21643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6" name="Gerader Verbinder 35"/>
          <p:cNvCxnSpPr/>
          <p:nvPr/>
        </p:nvCxnSpPr>
        <p:spPr>
          <a:xfrm flipH="1" flipV="1">
            <a:off x="4156871" y="1337401"/>
            <a:ext cx="13025" cy="1665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1" name="Textfeld 50"/>
              <p:cNvSpPr txBox="1"/>
              <p:nvPr/>
            </p:nvSpPr>
            <p:spPr>
              <a:xfrm>
                <a:off x="4173013" y="1139943"/>
                <a:ext cx="368769"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51" name="Textfeld 50"/>
              <p:cNvSpPr txBox="1">
                <a:spLocks noRot="1" noChangeAspect="1" noMove="1" noResize="1" noEditPoints="1" noAdjustHandles="1" noChangeArrowheads="1" noChangeShapeType="1" noTextEdit="1"/>
              </p:cNvSpPr>
              <p:nvPr/>
            </p:nvSpPr>
            <p:spPr>
              <a:xfrm>
                <a:off x="4173013" y="1139943"/>
                <a:ext cx="368769" cy="338972"/>
              </a:xfrm>
              <a:prstGeom prst="rect">
                <a:avLst/>
              </a:prstGeom>
              <a:blipFill>
                <a:blip r:embed="rId2"/>
                <a:stretch>
                  <a:fillRect l="-25000" t="-3571" r="-11667"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4"/>
                <a:stretch>
                  <a:fillRect b="-44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5"/>
                <a:stretch>
                  <a:fillRect b="-2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6"/>
                <a:stretch>
                  <a:fillRect b="-2173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7"/>
                <a:stretch>
                  <a:fillRect b="-4348"/>
                </a:stretch>
              </a:blipFill>
            </p:spPr>
            <p:txBody>
              <a:bodyPr/>
              <a:lstStyle/>
              <a:p>
                <a:r>
                  <a:rPr lang="de-DE">
                    <a:noFill/>
                  </a:rPr>
                  <a:t> </a:t>
                </a:r>
              </a:p>
            </p:txBody>
          </p:sp>
        </mc:Fallback>
      </mc:AlternateContent>
      <p:sp>
        <p:nvSpPr>
          <p:cNvPr id="60" name="Rechteck 59"/>
          <p:cNvSpPr/>
          <p:nvPr/>
        </p:nvSpPr>
        <p:spPr>
          <a:xfrm>
            <a:off x="5424315" y="3128900"/>
            <a:ext cx="149782" cy="299458"/>
          </a:xfrm>
          <a:prstGeom prst="rect">
            <a:avLst/>
          </a:prstGeom>
        </p:spPr>
        <p:txBody>
          <a:bodyPr wrap="none">
            <a:spAutoFit/>
          </a:bodyPr>
          <a:lstStyle/>
          <a:p>
            <a:endParaRPr lang="de-DE" dirty="0"/>
          </a:p>
        </p:txBody>
      </p:sp>
      <mc:AlternateContent xmlns:mc="http://schemas.openxmlformats.org/markup-compatibility/2006" xmlns:a14="http://schemas.microsoft.com/office/drawing/2010/main">
        <mc:Choice Requires="a14">
          <p:sp>
            <p:nvSpPr>
              <p:cNvPr id="61" name="Textfeld 60"/>
              <p:cNvSpPr txBox="1"/>
              <p:nvPr/>
            </p:nvSpPr>
            <p:spPr>
              <a:xfrm>
                <a:off x="712050" y="4224925"/>
                <a:ext cx="331463"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61" name="Textfeld 60"/>
              <p:cNvSpPr txBox="1">
                <a:spLocks noRot="1" noChangeAspect="1" noMove="1" noResize="1" noEditPoints="1" noAdjustHandles="1" noChangeArrowheads="1" noChangeShapeType="1" noTextEdit="1"/>
              </p:cNvSpPr>
              <p:nvPr/>
            </p:nvSpPr>
            <p:spPr>
              <a:xfrm>
                <a:off x="712050" y="4224925"/>
                <a:ext cx="331463" cy="338972"/>
              </a:xfrm>
              <a:prstGeom prst="rect">
                <a:avLst/>
              </a:prstGeom>
              <a:blipFill>
                <a:blip r:embed="rId8"/>
                <a:stretch>
                  <a:fillRect l="-27778" t="-1786" r="-11111"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2" name="Textfeld 61"/>
              <p:cNvSpPr txBox="1"/>
              <p:nvPr/>
            </p:nvSpPr>
            <p:spPr>
              <a:xfrm>
                <a:off x="2101960" y="4235398"/>
                <a:ext cx="35967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𝐷</m:t>
                          </m:r>
                        </m:sup>
                      </m:sSup>
                    </m:oMath>
                  </m:oMathPara>
                </a14:m>
                <a:endParaRPr lang="de-DE" sz="2400" dirty="0"/>
              </a:p>
            </p:txBody>
          </p:sp>
        </mc:Choice>
        <mc:Fallback xmlns="">
          <p:sp>
            <p:nvSpPr>
              <p:cNvPr id="62" name="Textfeld 61"/>
              <p:cNvSpPr txBox="1">
                <a:spLocks noRot="1" noChangeAspect="1" noMove="1" noResize="1" noEditPoints="1" noAdjustHandles="1" noChangeArrowheads="1" noChangeShapeType="1" noTextEdit="1"/>
              </p:cNvSpPr>
              <p:nvPr/>
            </p:nvSpPr>
            <p:spPr>
              <a:xfrm>
                <a:off x="2101960" y="4235398"/>
                <a:ext cx="359676" cy="337857"/>
              </a:xfrm>
              <a:prstGeom prst="rect">
                <a:avLst/>
              </a:prstGeom>
              <a:blipFill>
                <a:blip r:embed="rId9"/>
                <a:stretch>
                  <a:fillRect l="-25424" r="-10169" b="-1636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5" name="Textfeld 64"/>
              <p:cNvSpPr txBox="1"/>
              <p:nvPr/>
            </p:nvSpPr>
            <p:spPr>
              <a:xfrm>
                <a:off x="1769574" y="1957701"/>
                <a:ext cx="399855"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𝑤</m:t>
                          </m:r>
                        </m:e>
                        <m:sup>
                          <m:r>
                            <a:rPr lang="de-DE" sz="2400" b="0" i="1" smtClean="0">
                              <a:latin typeface="Cambria Math" panose="02040503050406030204" pitchFamily="18" charset="0"/>
                            </a:rPr>
                            <m:t>∗</m:t>
                          </m:r>
                        </m:sup>
                      </m:sSup>
                    </m:oMath>
                  </m:oMathPara>
                </a14:m>
                <a:endParaRPr lang="de-DE" sz="2400" dirty="0"/>
              </a:p>
            </p:txBody>
          </p:sp>
        </mc:Choice>
        <mc:Fallback xmlns="">
          <p:sp>
            <p:nvSpPr>
              <p:cNvPr id="65" name="Textfeld 64"/>
              <p:cNvSpPr txBox="1">
                <a:spLocks noRot="1" noChangeAspect="1" noMove="1" noResize="1" noEditPoints="1" noAdjustHandles="1" noChangeArrowheads="1" noChangeShapeType="1" noTextEdit="1"/>
              </p:cNvSpPr>
              <p:nvPr/>
            </p:nvSpPr>
            <p:spPr>
              <a:xfrm>
                <a:off x="1769574" y="1957701"/>
                <a:ext cx="399855" cy="337857"/>
              </a:xfrm>
              <a:prstGeom prst="rect">
                <a:avLst/>
              </a:prstGeom>
              <a:blipFill>
                <a:blip r:embed="rId10"/>
                <a:stretch>
                  <a:fillRect l="-13636" r="-6061" b="-71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6" name="Textfeld 65"/>
              <p:cNvSpPr txBox="1"/>
              <p:nvPr/>
            </p:nvSpPr>
            <p:spPr>
              <a:xfrm>
                <a:off x="2619186" y="2251143"/>
                <a:ext cx="337562"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𝑝</m:t>
                          </m:r>
                        </m:e>
                        <m:sup>
                          <m:r>
                            <a:rPr lang="de-DE" sz="2400" b="0" i="1" smtClean="0">
                              <a:latin typeface="Cambria Math" panose="02040503050406030204" pitchFamily="18" charset="0"/>
                            </a:rPr>
                            <m:t>∗</m:t>
                          </m:r>
                        </m:sup>
                      </m:sSup>
                    </m:oMath>
                  </m:oMathPara>
                </a14:m>
                <a:endParaRPr lang="de-DE" sz="2400" dirty="0"/>
              </a:p>
            </p:txBody>
          </p:sp>
        </mc:Choice>
        <mc:Fallback xmlns="">
          <p:sp>
            <p:nvSpPr>
              <p:cNvPr id="66" name="Textfeld 65"/>
              <p:cNvSpPr txBox="1">
                <a:spLocks noRot="1" noChangeAspect="1" noMove="1" noResize="1" noEditPoints="1" noAdjustHandles="1" noChangeArrowheads="1" noChangeShapeType="1" noTextEdit="1"/>
              </p:cNvSpPr>
              <p:nvPr/>
            </p:nvSpPr>
            <p:spPr>
              <a:xfrm>
                <a:off x="2619186" y="2251143"/>
                <a:ext cx="337562" cy="337857"/>
              </a:xfrm>
              <a:prstGeom prst="rect">
                <a:avLst/>
              </a:prstGeom>
              <a:blipFill>
                <a:blip r:embed="rId11"/>
                <a:stretch>
                  <a:fillRect l="-27273" r="-7273"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8" name="Textfeld 67"/>
              <p:cNvSpPr txBox="1"/>
              <p:nvPr/>
            </p:nvSpPr>
            <p:spPr>
              <a:xfrm>
                <a:off x="2108821" y="2499379"/>
                <a:ext cx="415576" cy="4622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1400" b="0" i="1" dirty="0" smtClean="0">
                              <a:latin typeface="Cambria Math" panose="02040503050406030204" pitchFamily="18" charset="0"/>
                            </a:rPr>
                          </m:ctrlPr>
                        </m:sSupPr>
                        <m:e>
                          <m:d>
                            <m:dPr>
                              <m:ctrlPr>
                                <a:rPr lang="de-DE" sz="1400" b="0" i="1" dirty="0" smtClean="0">
                                  <a:latin typeface="Cambria Math" panose="02040503050406030204" pitchFamily="18" charset="0"/>
                                </a:rPr>
                              </m:ctrlPr>
                            </m:dPr>
                            <m:e>
                              <m:f>
                                <m:fPr>
                                  <m:ctrlPr>
                                    <a:rPr lang="de-DE" sz="1400" b="0" i="1" dirty="0" smtClean="0">
                                      <a:latin typeface="Cambria Math" panose="02040503050406030204" pitchFamily="18" charset="0"/>
                                    </a:rPr>
                                  </m:ctrlPr>
                                </m:fPr>
                                <m:num>
                                  <m:r>
                                    <a:rPr lang="de-DE" sz="1400" b="0" i="1" dirty="0" smtClean="0">
                                      <a:latin typeface="Cambria Math" panose="02040503050406030204" pitchFamily="18" charset="0"/>
                                    </a:rPr>
                                    <m:t>𝑤</m:t>
                                  </m:r>
                                </m:num>
                                <m:den>
                                  <m:r>
                                    <a:rPr lang="de-DE" sz="1400" b="0" i="1" dirty="0" smtClean="0">
                                      <a:latin typeface="Cambria Math" panose="02040503050406030204" pitchFamily="18" charset="0"/>
                                    </a:rPr>
                                    <m:t>𝑝</m:t>
                                  </m:r>
                                </m:den>
                              </m:f>
                            </m:e>
                          </m:d>
                        </m:e>
                        <m:sup>
                          <m:r>
                            <a:rPr lang="de-DE" sz="1400" b="0" i="1" dirty="0" smtClean="0">
                              <a:latin typeface="Cambria Math" panose="02040503050406030204" pitchFamily="18" charset="0"/>
                            </a:rPr>
                            <m:t>∗</m:t>
                          </m:r>
                        </m:sup>
                      </m:sSup>
                    </m:oMath>
                  </m:oMathPara>
                </a14:m>
                <a:endParaRPr lang="de-DE" sz="1400" dirty="0"/>
              </a:p>
            </p:txBody>
          </p:sp>
        </mc:Choice>
        <mc:Fallback xmlns="">
          <p:sp>
            <p:nvSpPr>
              <p:cNvPr id="68" name="Textfeld 67"/>
              <p:cNvSpPr txBox="1">
                <a:spLocks noRot="1" noChangeAspect="1" noMove="1" noResize="1" noEditPoints="1" noAdjustHandles="1" noChangeArrowheads="1" noChangeShapeType="1" noTextEdit="1"/>
              </p:cNvSpPr>
              <p:nvPr/>
            </p:nvSpPr>
            <p:spPr>
              <a:xfrm>
                <a:off x="2108821" y="2499379"/>
                <a:ext cx="415576" cy="462265"/>
              </a:xfrm>
              <a:prstGeom prst="rect">
                <a:avLst/>
              </a:prstGeom>
              <a:blipFill>
                <a:blip r:embed="rId12"/>
                <a:stretch>
                  <a:fillRect b="-789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9" name="Textfeld 68"/>
              <p:cNvSpPr txBox="1"/>
              <p:nvPr/>
            </p:nvSpPr>
            <p:spPr>
              <a:xfrm>
                <a:off x="2644131" y="3739882"/>
                <a:ext cx="30776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m:t>
                          </m:r>
                        </m:sup>
                      </m:sSup>
                    </m:oMath>
                  </m:oMathPara>
                </a14:m>
                <a:endParaRPr lang="de-DE" sz="2400" dirty="0"/>
              </a:p>
            </p:txBody>
          </p:sp>
        </mc:Choice>
        <mc:Fallback xmlns="">
          <p:sp>
            <p:nvSpPr>
              <p:cNvPr id="69" name="Textfeld 68"/>
              <p:cNvSpPr txBox="1">
                <a:spLocks noRot="1" noChangeAspect="1" noMove="1" noResize="1" noEditPoints="1" noAdjustHandles="1" noChangeArrowheads="1" noChangeShapeType="1" noTextEdit="1"/>
              </p:cNvSpPr>
              <p:nvPr/>
            </p:nvSpPr>
            <p:spPr>
              <a:xfrm>
                <a:off x="2644131" y="3739882"/>
                <a:ext cx="307766" cy="337857"/>
              </a:xfrm>
              <a:prstGeom prst="rect">
                <a:avLst/>
              </a:prstGeom>
              <a:blipFill>
                <a:blip r:embed="rId13"/>
                <a:stretch>
                  <a:fillRect l="-30000" r="-8000"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76" name="Textfeld 75"/>
              <p:cNvSpPr txBox="1"/>
              <p:nvPr/>
            </p:nvSpPr>
            <p:spPr>
              <a:xfrm>
                <a:off x="4251033" y="3036716"/>
                <a:ext cx="345071"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m:t>
                          </m:r>
                        </m:sup>
                      </m:sSup>
                    </m:oMath>
                  </m:oMathPara>
                </a14:m>
                <a:endParaRPr lang="de-DE" sz="2400" dirty="0"/>
              </a:p>
            </p:txBody>
          </p:sp>
        </mc:Choice>
        <mc:Fallback xmlns="">
          <p:sp>
            <p:nvSpPr>
              <p:cNvPr id="76" name="Textfeld 75"/>
              <p:cNvSpPr txBox="1">
                <a:spLocks noRot="1" noChangeAspect="1" noMove="1" noResize="1" noEditPoints="1" noAdjustHandles="1" noChangeArrowheads="1" noChangeShapeType="1" noTextEdit="1"/>
              </p:cNvSpPr>
              <p:nvPr/>
            </p:nvSpPr>
            <p:spPr>
              <a:xfrm>
                <a:off x="4251033" y="3036716"/>
                <a:ext cx="345071" cy="337857"/>
              </a:xfrm>
              <a:prstGeom prst="rect">
                <a:avLst/>
              </a:prstGeom>
              <a:blipFill>
                <a:blip r:embed="rId14"/>
                <a:stretch>
                  <a:fillRect l="-26316" r="-7018" b="-35714"/>
                </a:stretch>
              </a:blipFill>
            </p:spPr>
            <p:txBody>
              <a:bodyPr/>
              <a:lstStyle/>
              <a:p>
                <a:r>
                  <a:rPr lang="de-DE">
                    <a:noFill/>
                  </a:rPr>
                  <a:t> </a:t>
                </a:r>
              </a:p>
            </p:txBody>
          </p:sp>
        </mc:Fallback>
      </mc:AlternateContent>
      <p:sp>
        <p:nvSpPr>
          <p:cNvPr id="46" name="Textfeld 45"/>
          <p:cNvSpPr txBox="1"/>
          <p:nvPr/>
        </p:nvSpPr>
        <p:spPr>
          <a:xfrm>
            <a:off x="3974504" y="865366"/>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Produktionsniveau</a:t>
            </a:r>
            <a:endParaRPr lang="de-DE" sz="1400" dirty="0"/>
          </a:p>
        </p:txBody>
      </p:sp>
      <p:sp>
        <p:nvSpPr>
          <p:cNvPr id="50" name="Textfeld 49"/>
          <p:cNvSpPr txBox="1"/>
          <p:nvPr/>
        </p:nvSpPr>
        <p:spPr>
          <a:xfrm>
            <a:off x="3904629" y="4500189"/>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Produktionsfunktion</a:t>
            </a:r>
            <a:endParaRPr lang="de-DE" sz="1400" dirty="0"/>
          </a:p>
        </p:txBody>
      </p:sp>
      <p:sp>
        <p:nvSpPr>
          <p:cNvPr id="59" name="Textfeld 58"/>
          <p:cNvSpPr txBox="1"/>
          <p:nvPr/>
        </p:nvSpPr>
        <p:spPr>
          <a:xfrm>
            <a:off x="1217161" y="4665136"/>
            <a:ext cx="1173591" cy="301606"/>
          </a:xfrm>
          <a:prstGeom prst="rect">
            <a:avLst/>
          </a:prstGeom>
          <a:noFill/>
          <a:ln>
            <a:noFill/>
          </a:ln>
        </p:spPr>
        <p:txBody>
          <a:bodyPr vert="horz" wrap="square" lIns="81646" tIns="40823" rIns="81646" bIns="40823" anchorCtr="0" compatLnSpc="0">
            <a:spAutoFit/>
          </a:bodyPr>
          <a:lstStyle/>
          <a:p>
            <a:pPr>
              <a:defRPr/>
            </a:pPr>
            <a:r>
              <a:rPr lang="de-DE" altLang="en-US" sz="1400" dirty="0"/>
              <a:t>Arbeitsmarkt</a:t>
            </a:r>
            <a:endParaRPr lang="de-DE" sz="1400" dirty="0"/>
          </a:p>
        </p:txBody>
      </p:sp>
      <p:sp>
        <p:nvSpPr>
          <p:cNvPr id="67" name="Textfeld 66"/>
          <p:cNvSpPr txBox="1"/>
          <p:nvPr/>
        </p:nvSpPr>
        <p:spPr>
          <a:xfrm>
            <a:off x="586109" y="889130"/>
            <a:ext cx="2052198" cy="301606"/>
          </a:xfrm>
          <a:prstGeom prst="rect">
            <a:avLst/>
          </a:prstGeom>
          <a:noFill/>
          <a:ln>
            <a:noFill/>
          </a:ln>
        </p:spPr>
        <p:txBody>
          <a:bodyPr vert="horz" wrap="square" lIns="81646" tIns="40823" rIns="81646" bIns="40823" anchorCtr="0" compatLnSpc="0">
            <a:spAutoFit/>
          </a:bodyPr>
          <a:lstStyle/>
          <a:p>
            <a:pPr>
              <a:defRPr/>
            </a:pPr>
            <a:r>
              <a:rPr lang="de-DE" altLang="en-US" sz="1400" dirty="0"/>
              <a:t>Preis- und Reallohnniveau</a:t>
            </a:r>
            <a:endParaRPr lang="de-DE" sz="1400" dirty="0"/>
          </a:p>
        </p:txBody>
      </p:sp>
      <p:sp>
        <p:nvSpPr>
          <p:cNvPr id="72" name="Textfeld 71"/>
          <p:cNvSpPr txBox="1"/>
          <p:nvPr/>
        </p:nvSpPr>
        <p:spPr>
          <a:xfrm>
            <a:off x="1043513" y="-47321"/>
            <a:ext cx="9558099"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Neoklassische Modell des allgemeinen Gleichgewichts</a:t>
            </a:r>
            <a:endParaRPr lang="de-DE" sz="3266" dirty="0">
              <a:latin typeface="Arial" pitchFamily="18"/>
              <a:ea typeface="Droid Sans Fallback" pitchFamily="2"/>
              <a:cs typeface="Lohit Hindi" pitchFamily="2"/>
            </a:endParaRPr>
          </a:p>
        </p:txBody>
      </p:sp>
      <p:cxnSp>
        <p:nvCxnSpPr>
          <p:cNvPr id="87" name="Gerader Verbinder 86"/>
          <p:cNvCxnSpPr/>
          <p:nvPr/>
        </p:nvCxnSpPr>
        <p:spPr>
          <a:xfrm flipV="1">
            <a:off x="2111345" y="3726889"/>
            <a:ext cx="872913" cy="1225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8" name="Gerader Verbinder 87"/>
          <p:cNvCxnSpPr/>
          <p:nvPr/>
        </p:nvCxnSpPr>
        <p:spPr>
          <a:xfrm>
            <a:off x="2101960" y="3013477"/>
            <a:ext cx="0" cy="70496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9" name="Gerader Verbinder 88"/>
          <p:cNvCxnSpPr/>
          <p:nvPr/>
        </p:nvCxnSpPr>
        <p:spPr>
          <a:xfrm>
            <a:off x="3004932" y="3724903"/>
            <a:ext cx="1151939" cy="954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0" name="Gerader Verbinder 89"/>
          <p:cNvCxnSpPr/>
          <p:nvPr/>
        </p:nvCxnSpPr>
        <p:spPr>
          <a:xfrm>
            <a:off x="4156871" y="2990348"/>
            <a:ext cx="6512" cy="749534"/>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1" name="Gerader Verbinder 90"/>
          <p:cNvCxnSpPr/>
          <p:nvPr/>
        </p:nvCxnSpPr>
        <p:spPr>
          <a:xfrm>
            <a:off x="2981983" y="2260305"/>
            <a:ext cx="1187913" cy="266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Gerader Verbinder 91"/>
          <p:cNvCxnSpPr/>
          <p:nvPr/>
        </p:nvCxnSpPr>
        <p:spPr>
          <a:xfrm>
            <a:off x="2108821" y="2251143"/>
            <a:ext cx="0" cy="75150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3" name="Gerader Verbinder 92"/>
          <p:cNvCxnSpPr/>
          <p:nvPr/>
        </p:nvCxnSpPr>
        <p:spPr>
          <a:xfrm>
            <a:off x="2096730" y="2241183"/>
            <a:ext cx="860360" cy="5071"/>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9247BA54-9FBF-97D9-E8B8-2F563883DA0E}"/>
                  </a:ext>
                </a:extLst>
              </p:cNvPr>
              <p:cNvSpPr txBox="1"/>
              <p:nvPr/>
            </p:nvSpPr>
            <p:spPr>
              <a:xfrm>
                <a:off x="5480637" y="2316127"/>
                <a:ext cx="1577676"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𝐷</m:t>
                          </m:r>
                        </m:sup>
                      </m:sSup>
                      <m:r>
                        <a:rPr lang="de-DE" sz="2400" b="0" i="1" smtClean="0">
                          <a:latin typeface="Cambria Math" panose="02040503050406030204" pitchFamily="18" charset="0"/>
                        </a:rPr>
                        <m:t>(</m:t>
                      </m:r>
                      <m:r>
                        <a:rPr lang="de-DE" sz="2400" b="0" i="1" smtClean="0">
                          <a:latin typeface="Cambria Math" panose="02040503050406030204" pitchFamily="18" charset="0"/>
                        </a:rPr>
                        <m:t>𝑝</m:t>
                      </m:r>
                      <m:r>
                        <a:rPr lang="de-DE" sz="2400" b="0" i="1" smtClean="0">
                          <a:latin typeface="Cambria Math" panose="02040503050406030204" pitchFamily="18" charset="0"/>
                        </a:rPr>
                        <m:t>,</m:t>
                      </m:r>
                      <m:r>
                        <a:rPr lang="de-DE" sz="2400" b="0" i="1" smtClean="0">
                          <a:latin typeface="Cambria Math" panose="02040503050406030204" pitchFamily="18" charset="0"/>
                        </a:rPr>
                        <m:t>𝐺</m:t>
                      </m:r>
                      <m:r>
                        <a:rPr lang="de-DE" sz="2400" b="0" i="1" smtClean="0">
                          <a:latin typeface="Cambria Math" panose="02040503050406030204" pitchFamily="18" charset="0"/>
                        </a:rPr>
                        <m:t>,</m:t>
                      </m:r>
                      <m:r>
                        <a:rPr lang="de-DE" sz="2400" b="0" i="1" smtClean="0">
                          <a:latin typeface="Cambria Math" panose="02040503050406030204" pitchFamily="18" charset="0"/>
                        </a:rPr>
                        <m:t>𝑀</m:t>
                      </m:r>
                      <m:r>
                        <a:rPr lang="de-DE" sz="2400" b="0" i="1" smtClean="0">
                          <a:latin typeface="Cambria Math" panose="02040503050406030204" pitchFamily="18" charset="0"/>
                        </a:rPr>
                        <m:t>)</m:t>
                      </m:r>
                    </m:oMath>
                  </m:oMathPara>
                </a14:m>
                <a:endParaRPr lang="de-DE" sz="2400" dirty="0"/>
              </a:p>
            </p:txBody>
          </p:sp>
        </mc:Choice>
        <mc:Fallback xmlns="">
          <p:sp>
            <p:nvSpPr>
              <p:cNvPr id="2" name="Textfeld 1">
                <a:extLst>
                  <a:ext uri="{FF2B5EF4-FFF2-40B4-BE49-F238E27FC236}">
                    <a16:creationId xmlns:a16="http://schemas.microsoft.com/office/drawing/2014/main" id="{9247BA54-9FBF-97D9-E8B8-2F563883DA0E}"/>
                  </a:ext>
                </a:extLst>
              </p:cNvPr>
              <p:cNvSpPr txBox="1">
                <a:spLocks noRot="1" noChangeAspect="1" noMove="1" noResize="1" noEditPoints="1" noAdjustHandles="1" noChangeArrowheads="1" noChangeShapeType="1" noTextEdit="1"/>
              </p:cNvSpPr>
              <p:nvPr/>
            </p:nvSpPr>
            <p:spPr>
              <a:xfrm>
                <a:off x="5480637" y="2316127"/>
                <a:ext cx="1577676" cy="369332"/>
              </a:xfrm>
              <a:prstGeom prst="rect">
                <a:avLst/>
              </a:prstGeom>
              <a:blipFill>
                <a:blip r:embed="rId15"/>
                <a:stretch>
                  <a:fillRect l="-4247" r="-6178" b="-32787"/>
                </a:stretch>
              </a:blipFill>
            </p:spPr>
            <p:txBody>
              <a:bodyPr/>
              <a:lstStyle/>
              <a:p>
                <a:r>
                  <a:rPr lang="de-DE">
                    <a:noFill/>
                  </a:rPr>
                  <a:t> </a:t>
                </a:r>
              </a:p>
            </p:txBody>
          </p:sp>
        </mc:Fallback>
      </mc:AlternateContent>
    </p:spTree>
    <p:extLst>
      <p:ext uri="{BB962C8B-B14F-4D97-AF65-F5344CB8AC3E}">
        <p14:creationId xmlns:p14="http://schemas.microsoft.com/office/powerpoint/2010/main" val="3020966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8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5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89"/>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91"/>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93"/>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92"/>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65"/>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34" grpId="0" animBg="1"/>
      <p:bldP spid="51" grpId="0"/>
      <p:bldP spid="53" grpId="0"/>
      <p:bldP spid="54" grpId="0"/>
      <p:bldP spid="55" grpId="0"/>
      <p:bldP spid="58" grpId="0"/>
      <p:bldP spid="61" grpId="0"/>
      <p:bldP spid="62" grpId="0"/>
      <p:bldP spid="65" grpId="0"/>
      <p:bldP spid="66" grpId="0"/>
      <p:bldP spid="68" grpId="0"/>
      <p:bldP spid="69" grpId="0"/>
      <p:bldP spid="76" grpId="0"/>
      <p:bldP spid="46" grpId="0"/>
      <p:bldP spid="50" grpId="0"/>
      <p:bldP spid="59" grpId="0"/>
      <p:bldP spid="67" grpId="0"/>
      <p:bldP spid="2"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544068" y="74144"/>
            <a:ext cx="709127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Geld- und Fiskalpolitik in der Neoklassik</a:t>
            </a:r>
            <a:endParaRPr lang="de-DE" sz="3266" dirty="0">
              <a:latin typeface="Arial" pitchFamily="18"/>
              <a:ea typeface="Droid Sans Fallback" pitchFamily="2"/>
              <a:cs typeface="Lohit Hindi" pitchFamily="2"/>
            </a:endParaRPr>
          </a:p>
        </p:txBody>
      </p:sp>
      <mc:AlternateContent xmlns:mc="http://schemas.openxmlformats.org/markup-compatibility/2006" xmlns:a14="http://schemas.microsoft.com/office/drawing/2010/main">
        <mc:Choice Requires="a14">
          <p:sp>
            <p:nvSpPr>
              <p:cNvPr id="4" name="Textfeld 3"/>
              <p:cNvSpPr txBox="1"/>
              <p:nvPr/>
            </p:nvSpPr>
            <p:spPr>
              <a:xfrm>
                <a:off x="81643" y="673401"/>
                <a:ext cx="11968843" cy="1491483"/>
              </a:xfrm>
              <a:prstGeom prst="rect">
                <a:avLst/>
              </a:prstGeom>
              <a:noFill/>
              <a:ln>
                <a:noFill/>
              </a:ln>
            </p:spPr>
            <p:txBody>
              <a:bodyPr vert="horz" wrap="square" lIns="81646" tIns="40823" rIns="81646" bIns="40823" anchorCtr="0" compatLnSpc="0">
                <a:spAutoFit/>
              </a:bodyPr>
              <a:lstStyle/>
              <a:p>
                <a:r>
                  <a:rPr lang="de-DE" dirty="0"/>
                  <a:t>In der Neoklassik haben beide Politikmaßnahmen letztlich keinen Effekt auf die realen Größen der Volkswirtschaft, denn das Produktionsniveau </a:t>
                </a:r>
                <a:r>
                  <a:rPr lang="de-DE" dirty="0" err="1"/>
                  <a:t>y</a:t>
                </a:r>
                <a:r>
                  <a:rPr lang="de-DE" baseline="30000" dirty="0" err="1"/>
                  <a:t>S</a:t>
                </a:r>
                <a:r>
                  <a:rPr lang="de-DE" dirty="0"/>
                  <a:t> wird nur durch die Rahmenbedingungen in der Wirtschaft, also die Produktionsfunktion und die Präferenzen der Wirtschaftssubjekte bestimmt.</a:t>
                </a:r>
              </a:p>
              <a:p>
                <a:r>
                  <a:rPr lang="en-US" altLang="en-US" dirty="0"/>
                  <a:t>Solange </a:t>
                </a:r>
                <a:r>
                  <a:rPr lang="en-US" altLang="en-US" dirty="0" err="1"/>
                  <a:t>diese</a:t>
                </a:r>
                <a:r>
                  <a:rPr lang="en-US" altLang="en-US" dirty="0"/>
                  <a:t> </a:t>
                </a:r>
                <a:r>
                  <a:rPr lang="en-US" altLang="en-US" dirty="0" err="1"/>
                  <a:t>sich</a:t>
                </a:r>
                <a:r>
                  <a:rPr lang="en-US" altLang="en-US" dirty="0"/>
                  <a:t> </a:t>
                </a:r>
                <a:r>
                  <a:rPr lang="en-US" altLang="en-US" dirty="0" err="1"/>
                  <a:t>nicht</a:t>
                </a:r>
                <a:r>
                  <a:rPr lang="en-US" altLang="en-US" dirty="0"/>
                  <a:t> </a:t>
                </a:r>
                <a:r>
                  <a:rPr lang="en-US" altLang="en-US" dirty="0" err="1"/>
                  <a:t>ändern</a:t>
                </a:r>
                <a:r>
                  <a:rPr lang="en-US" altLang="en-US" dirty="0"/>
                  <a:t> </a:t>
                </a:r>
                <a:r>
                  <a:rPr lang="en-US" altLang="en-US" dirty="0" err="1"/>
                  <a:t>bleibt</a:t>
                </a:r>
                <a:r>
                  <a:rPr lang="en-US" altLang="en-US" dirty="0"/>
                  <a:t> </a:t>
                </a:r>
                <a:r>
                  <a:rPr lang="en-US" altLang="en-US" dirty="0" err="1"/>
                  <a:t>damit</a:t>
                </a:r>
                <a:r>
                  <a:rPr lang="en-US" altLang="en-US" dirty="0"/>
                  <a:t> das </a:t>
                </a:r>
                <a:r>
                  <a:rPr lang="en-US" altLang="en-US" dirty="0" err="1"/>
                  <a:t>gleichgewichtige</a:t>
                </a:r>
                <a:r>
                  <a:rPr lang="en-US" altLang="en-US" dirty="0"/>
                  <a:t> </a:t>
                </a:r>
                <a:r>
                  <a:rPr lang="en-US" altLang="en-US" dirty="0" err="1"/>
                  <a:t>Produktionsniveau</a:t>
                </a:r>
                <a:r>
                  <a:rPr lang="en-US" altLang="en-US" dirty="0"/>
                  <a:t> y* und der </a:t>
                </a:r>
                <a:r>
                  <a:rPr lang="en-US" altLang="en-US" dirty="0" err="1"/>
                  <a:t>gleichgewichtige</a:t>
                </a:r>
                <a:r>
                  <a:rPr lang="en-US" altLang="en-US" dirty="0"/>
                  <a:t> </a:t>
                </a:r>
                <a:r>
                  <a:rPr lang="en-US" altLang="en-US" dirty="0" err="1"/>
                  <a:t>Reallohn</a:t>
                </a:r>
                <a:r>
                  <a:rPr lang="en-US" altLang="en-US" dirty="0"/>
                  <a:t> </a:t>
                </a:r>
                <a14:m>
                  <m:oMath xmlns:m="http://schemas.openxmlformats.org/officeDocument/2006/math">
                    <m:r>
                      <m:rPr>
                        <m:sty m:val="p"/>
                      </m:rPr>
                      <a:rPr lang="el-GR" i="1">
                        <a:latin typeface="Cambria Math" panose="02040503050406030204" pitchFamily="18" charset="0"/>
                      </a:rPr>
                      <m:t>ω</m:t>
                    </m:r>
                  </m:oMath>
                </a14:m>
                <a:r>
                  <a:rPr lang="en-US" altLang="en-US" dirty="0"/>
                  <a:t>* </a:t>
                </a:r>
                <a:r>
                  <a:rPr lang="en-US" altLang="en-US" dirty="0" err="1"/>
                  <a:t>unverändert</a:t>
                </a:r>
                <a:r>
                  <a:rPr lang="en-US" altLang="en-US" dirty="0"/>
                  <a:t>.</a:t>
                </a:r>
                <a:endParaRPr lang="de-DE" altLang="en-US" dirty="0"/>
              </a:p>
            </p:txBody>
          </p:sp>
        </mc:Choice>
        <mc:Fallback xmlns="">
          <p:sp>
            <p:nvSpPr>
              <p:cNvPr id="4" name="Textfeld 3"/>
              <p:cNvSpPr txBox="1">
                <a:spLocks noRot="1" noChangeAspect="1" noMove="1" noResize="1" noEditPoints="1" noAdjustHandles="1" noChangeArrowheads="1" noChangeShapeType="1" noTextEdit="1"/>
              </p:cNvSpPr>
              <p:nvPr/>
            </p:nvSpPr>
            <p:spPr>
              <a:xfrm>
                <a:off x="81643" y="673401"/>
                <a:ext cx="11968843" cy="1491483"/>
              </a:xfrm>
              <a:prstGeom prst="rect">
                <a:avLst/>
              </a:prstGeom>
              <a:blipFill>
                <a:blip r:embed="rId3"/>
                <a:stretch>
                  <a:fillRect l="-509" t="-2041" b="-6122"/>
                </a:stretch>
              </a:blipFill>
              <a:ln>
                <a:noFill/>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 name="Textfeld 5"/>
              <p:cNvSpPr txBox="1"/>
              <p:nvPr/>
            </p:nvSpPr>
            <p:spPr>
              <a:xfrm>
                <a:off x="0" y="2135695"/>
                <a:ext cx="12192000" cy="927868"/>
              </a:xfrm>
              <a:prstGeom prst="rect">
                <a:avLst/>
              </a:prstGeom>
              <a:noFill/>
              <a:ln>
                <a:noFill/>
              </a:ln>
            </p:spPr>
            <p:txBody>
              <a:bodyPr vert="horz" wrap="square" lIns="81646" tIns="40823" rIns="81646" bIns="40823" anchorCtr="0" compatLnSpc="0">
                <a:spAutoFit/>
              </a:bodyPr>
              <a:lstStyle/>
              <a:p>
                <a:r>
                  <a:rPr lang="de-DE" b="1" dirty="0"/>
                  <a:t>Geldpolitik: </a:t>
                </a:r>
                <a:r>
                  <a:rPr lang="de-DE" dirty="0"/>
                  <a:t>Die erhöhte Geldmenge verschiebt nur die Kurve der Quantitätsgleichung nach außen und erhöht damit 1:1 das 	     	    Preisniveau in der Wirtschaft, so dass die aus der höheren Geldmenge resultierenden gestiegenen Nominallöhne 	         	  zu 100% durch das gestiegene Preisniveau absorbiert werden und Reallohn </a:t>
                </a:r>
                <a14:m>
                  <m:oMath xmlns:m="http://schemas.openxmlformats.org/officeDocument/2006/math">
                    <m:r>
                      <m:rPr>
                        <m:sty m:val="p"/>
                      </m:rPr>
                      <a:rPr lang="el-GR" i="1">
                        <a:latin typeface="Cambria Math" panose="02040503050406030204" pitchFamily="18" charset="0"/>
                      </a:rPr>
                      <m:t>ω</m:t>
                    </m:r>
                  </m:oMath>
                </a14:m>
                <a:r>
                  <a:rPr lang="en-US" altLang="en-US" dirty="0"/>
                  <a:t>* und </a:t>
                </a:r>
                <a:r>
                  <a:rPr lang="en-US" altLang="en-US" dirty="0" err="1"/>
                  <a:t>Produktion</a:t>
                </a:r>
                <a:r>
                  <a:rPr lang="en-US" altLang="en-US" dirty="0"/>
                  <a:t> y* </a:t>
                </a:r>
                <a:r>
                  <a:rPr lang="de-DE" dirty="0"/>
                  <a:t>unverändert bleiben</a:t>
                </a:r>
              </a:p>
            </p:txBody>
          </p:sp>
        </mc:Choice>
        <mc:Fallback xmlns="">
          <p:sp>
            <p:nvSpPr>
              <p:cNvPr id="6" name="Textfeld 5"/>
              <p:cNvSpPr txBox="1">
                <a:spLocks noRot="1" noChangeAspect="1" noMove="1" noResize="1" noEditPoints="1" noAdjustHandles="1" noChangeArrowheads="1" noChangeShapeType="1" noTextEdit="1"/>
              </p:cNvSpPr>
              <p:nvPr/>
            </p:nvSpPr>
            <p:spPr>
              <a:xfrm>
                <a:off x="0" y="2135695"/>
                <a:ext cx="12192000" cy="927868"/>
              </a:xfrm>
              <a:prstGeom prst="rect">
                <a:avLst/>
              </a:prstGeom>
              <a:blipFill>
                <a:blip r:embed="rId4"/>
                <a:stretch>
                  <a:fillRect l="-500" t="-3268" r="-400" b="-9804"/>
                </a:stretch>
              </a:blipFill>
              <a:ln>
                <a:noFill/>
              </a:ln>
            </p:spPr>
            <p:txBody>
              <a:bodyPr/>
              <a:lstStyle/>
              <a:p>
                <a:r>
                  <a:rPr lang="de-DE">
                    <a:noFill/>
                  </a:rPr>
                  <a:t> </a:t>
                </a:r>
              </a:p>
            </p:txBody>
          </p:sp>
        </mc:Fallback>
      </mc:AlternateContent>
      <p:sp>
        <p:nvSpPr>
          <p:cNvPr id="7" name="Textfeld 6"/>
          <p:cNvSpPr txBox="1"/>
          <p:nvPr/>
        </p:nvSpPr>
        <p:spPr>
          <a:xfrm>
            <a:off x="23827" y="3063563"/>
            <a:ext cx="11968843" cy="1491483"/>
          </a:xfrm>
          <a:prstGeom prst="rect">
            <a:avLst/>
          </a:prstGeom>
          <a:noFill/>
          <a:ln>
            <a:noFill/>
          </a:ln>
        </p:spPr>
        <p:txBody>
          <a:bodyPr vert="horz" wrap="square" lIns="81646" tIns="40823" rIns="81646" bIns="40823" anchorCtr="0" compatLnSpc="0">
            <a:spAutoFit/>
          </a:bodyPr>
          <a:lstStyle/>
          <a:p>
            <a:r>
              <a:rPr lang="de-DE" b="1" dirty="0"/>
              <a:t>Fiskalpolitik: </a:t>
            </a:r>
            <a:r>
              <a:rPr lang="de-DE" dirty="0"/>
              <a:t>Die künstlich von staatlicher Seite erzeugte zusätzliche Nachfrage wird zwar auf dem Gütermarkt wirksam. Die 	      Unternehmen können prinzipiell durch Preis und/oder Mengenanpassungen auf die gestiegene Nachfrage 	      reagieren. Diesmal gehen wir aber im Gegensatz zu Keynes davon aus, dass die vollkommene Preisflexibilität dafür 	      genutzt wird, dass die zusätzliche Nachfrage wiederum zu 100% durch Preiserhöhungen absorbiert wird, so dass 	      sich ebenfalls nichts an der Produktion und dem Reallohn ändert</a:t>
            </a:r>
          </a:p>
        </p:txBody>
      </p:sp>
      <p:sp>
        <p:nvSpPr>
          <p:cNvPr id="9" name="Rechteck 8">
            <a:extLst>
              <a:ext uri="{FF2B5EF4-FFF2-40B4-BE49-F238E27FC236}">
                <a16:creationId xmlns:a16="http://schemas.microsoft.com/office/drawing/2014/main" id="{5A4DE060-DAA8-4E93-A083-A9D978C081A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476040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2652823" y="893"/>
            <a:ext cx="737541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Vereinigung von Neoklassik und Keynesianismus </a:t>
            </a:r>
          </a:p>
        </p:txBody>
      </p:sp>
      <p:sp>
        <p:nvSpPr>
          <p:cNvPr id="6" name="Textfeld 5"/>
          <p:cNvSpPr txBox="1"/>
          <p:nvPr/>
        </p:nvSpPr>
        <p:spPr>
          <a:xfrm>
            <a:off x="130392" y="410614"/>
            <a:ext cx="11968843" cy="4246788"/>
          </a:xfrm>
          <a:prstGeom prst="rect">
            <a:avLst/>
          </a:prstGeom>
          <a:noFill/>
          <a:ln>
            <a:noFill/>
          </a:ln>
        </p:spPr>
        <p:txBody>
          <a:bodyPr vert="horz" wrap="square" lIns="81646" tIns="40823" rIns="81646" bIns="40823" anchorCtr="0" compatLnSpc="0">
            <a:spAutoFit/>
          </a:bodyPr>
          <a:lstStyle/>
          <a:p>
            <a:r>
              <a:rPr lang="de-DE" sz="1900" dirty="0">
                <a:solidFill>
                  <a:srgbClr val="000000"/>
                </a:solidFill>
              </a:rPr>
              <a:t>Kurzfristig lässt sich mit einem externen Impuls über die Nachfrage (</a:t>
            </a:r>
            <a:r>
              <a:rPr lang="de-DE" sz="1900" dirty="0" err="1">
                <a:solidFill>
                  <a:srgbClr val="000000"/>
                </a:solidFill>
              </a:rPr>
              <a:t>Fisklapolitik</a:t>
            </a:r>
            <a:r>
              <a:rPr lang="de-DE" sz="1900" dirty="0">
                <a:solidFill>
                  <a:srgbClr val="000000"/>
                </a:solidFill>
              </a:rPr>
              <a:t>) die Produktion erhöhen, da die Preise nicht sofort reagieren. Langfristig werden sich aber bei rein künstlicher Nachfrageerhöhung die Preise nach oben anpassen und der Effekt der Produktionsausweitung verschwindet wieder.</a:t>
            </a:r>
          </a:p>
          <a:p>
            <a:endParaRPr lang="de-DE" sz="1900" dirty="0">
              <a:solidFill>
                <a:srgbClr val="000000"/>
              </a:solidFill>
            </a:endParaRPr>
          </a:p>
          <a:p>
            <a:r>
              <a:rPr lang="de-DE" sz="1900" dirty="0">
                <a:solidFill>
                  <a:srgbClr val="000000"/>
                </a:solidFill>
              </a:rPr>
              <a:t>Ähnliches gilt über den Kanal der induzierten Zinssenkung über eine externe Ausweitung der Geldmenge. Bei festen Preisen führt auch dies über die folgende Investitionssteigerung zu einer Produktionsausweitung. Bei vollkommen flexiblen Preisen kann aber langfristig die erhöhte Nachfrage wieder durch reine Preissteigerungen absorbiert werden.</a:t>
            </a:r>
          </a:p>
          <a:p>
            <a:endParaRPr lang="de-DE" sz="1900" dirty="0">
              <a:solidFill>
                <a:srgbClr val="000000"/>
              </a:solidFill>
            </a:endParaRPr>
          </a:p>
          <a:p>
            <a:r>
              <a:rPr lang="de-DE" sz="1900" dirty="0">
                <a:solidFill>
                  <a:srgbClr val="000000"/>
                </a:solidFill>
              </a:rPr>
              <a:t>Grundsätzlich lässt sich damit folgender zeitlicher Rahmen für die Anwendbarkeit von Keynes und Neoklassik ableiten:  </a:t>
            </a:r>
          </a:p>
          <a:p>
            <a:endParaRPr lang="de-DE" sz="1900" dirty="0">
              <a:solidFill>
                <a:srgbClr val="000000"/>
              </a:solidFill>
            </a:endParaRPr>
          </a:p>
          <a:p>
            <a:r>
              <a:rPr lang="de-DE" sz="1900" dirty="0">
                <a:solidFill>
                  <a:srgbClr val="000000"/>
                </a:solidFill>
              </a:rPr>
              <a:t>→ Keynes: Kurze Frist</a:t>
            </a:r>
          </a:p>
          <a:p>
            <a:endParaRPr lang="de-DE" sz="1900" dirty="0">
              <a:solidFill>
                <a:srgbClr val="000000"/>
              </a:solidFill>
            </a:endParaRPr>
          </a:p>
          <a:p>
            <a:r>
              <a:rPr lang="de-DE" sz="1900" dirty="0">
                <a:solidFill>
                  <a:srgbClr val="000000"/>
                </a:solidFill>
              </a:rPr>
              <a:t>→ Neoklassik: Lange Frist</a:t>
            </a:r>
          </a:p>
          <a:p>
            <a:endParaRPr lang="de-DE" sz="1900" dirty="0">
              <a:solidFill>
                <a:srgbClr val="000000"/>
              </a:solidFill>
            </a:endParaRPr>
          </a:p>
        </p:txBody>
      </p:sp>
      <p:sp>
        <p:nvSpPr>
          <p:cNvPr id="4" name="Rechteck 3">
            <a:extLst>
              <a:ext uri="{FF2B5EF4-FFF2-40B4-BE49-F238E27FC236}">
                <a16:creationId xmlns:a16="http://schemas.microsoft.com/office/drawing/2014/main" id="{91587F6B-BA64-40B3-A972-004A3B3F743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 name="Textfeld 6">
            <a:extLst>
              <a:ext uri="{FF2B5EF4-FFF2-40B4-BE49-F238E27FC236}">
                <a16:creationId xmlns:a16="http://schemas.microsoft.com/office/drawing/2014/main" id="{15A40215-D33D-792E-7264-AC5DB3C31097}"/>
              </a:ext>
            </a:extLst>
          </p:cNvPr>
          <p:cNvSpPr txBox="1"/>
          <p:nvPr/>
        </p:nvSpPr>
        <p:spPr>
          <a:xfrm>
            <a:off x="92764" y="4255760"/>
            <a:ext cx="8504075" cy="2585323"/>
          </a:xfrm>
          <a:prstGeom prst="rect">
            <a:avLst/>
          </a:prstGeom>
          <a:noFill/>
        </p:spPr>
        <p:txBody>
          <a:bodyPr wrap="square">
            <a:spAutoFit/>
          </a:bodyPr>
          <a:lstStyle/>
          <a:p>
            <a:r>
              <a:rPr lang="de-DE" sz="1800" dirty="0">
                <a:solidFill>
                  <a:srgbClr val="000000"/>
                </a:solidFill>
              </a:rPr>
              <a:t>Wichtig ist dabei zu erkennen, dass beide Theorien in sich schlüssig sind und absolut ihre Daseinsberechtigung haben. Das Problem ist aber wie immer in den Sozialwissenschaften zu erkennen, wann es sinnvoll ist die Theorien anzuwenden, denn leider sind in unserem Fach die Rahmenbedingungen bei weitem nicht so stabil, wie in den Naturwissenschaften! Skeptisch sollte man immer sein, wenn Leute erzählen, sie </a:t>
            </a:r>
            <a:r>
              <a:rPr lang="de-DE" sz="1800" dirty="0" err="1">
                <a:solidFill>
                  <a:srgbClr val="000000"/>
                </a:solidFill>
              </a:rPr>
              <a:t>wüßten</a:t>
            </a:r>
            <a:r>
              <a:rPr lang="de-DE" sz="1800" dirty="0">
                <a:solidFill>
                  <a:srgbClr val="000000"/>
                </a:solidFill>
              </a:rPr>
              <a:t> ganz genau, wie die „Wirtschaft“ funktioniert und das Folgen zwangsläufig sind! Betrachten wir allerdings die aktuellen Entwicklungen bei der Inflationsrate, so lässt sich das sehr gut mit dem Übergang von der Gültigkeit der keynesianischen Theorie zur </a:t>
            </a:r>
            <a:r>
              <a:rPr lang="de-DE" sz="1800" dirty="0" err="1">
                <a:solidFill>
                  <a:srgbClr val="000000"/>
                </a:solidFill>
              </a:rPr>
              <a:t>neoklassichen</a:t>
            </a:r>
            <a:r>
              <a:rPr lang="de-DE" sz="1800" dirty="0">
                <a:solidFill>
                  <a:srgbClr val="000000"/>
                </a:solidFill>
              </a:rPr>
              <a:t> Theorie erklären</a:t>
            </a:r>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391F1246-2081-4A57-A2D1-7090D4373612}"/>
                  </a:ext>
                </a:extLst>
              </p14:cNvPr>
              <p14:cNvContentPartPr/>
              <p14:nvPr/>
            </p14:nvContentPartPr>
            <p14:xfrm>
              <a:off x="113333" y="3129907"/>
              <a:ext cx="2909160" cy="1460520"/>
            </p14:xfrm>
          </p:contentPart>
        </mc:Choice>
        <mc:Fallback>
          <p:pic>
            <p:nvPicPr>
              <p:cNvPr id="2" name="Freihand 1">
                <a:extLst>
                  <a:ext uri="{FF2B5EF4-FFF2-40B4-BE49-F238E27FC236}">
                    <a16:creationId xmlns:a16="http://schemas.microsoft.com/office/drawing/2014/main" id="{391F1246-2081-4A57-A2D1-7090D4373612}"/>
                  </a:ext>
                </a:extLst>
              </p:cNvPr>
              <p:cNvPicPr/>
              <p:nvPr/>
            </p:nvPicPr>
            <p:blipFill>
              <a:blip r:embed="rId4"/>
              <a:stretch>
                <a:fillRect/>
              </a:stretch>
            </p:blipFill>
            <p:spPr>
              <a:xfrm>
                <a:off x="109013" y="3125587"/>
                <a:ext cx="2917800" cy="146916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3" name="Freihand 2">
                <a:extLst>
                  <a:ext uri="{FF2B5EF4-FFF2-40B4-BE49-F238E27FC236}">
                    <a16:creationId xmlns:a16="http://schemas.microsoft.com/office/drawing/2014/main" id="{256B94D5-0798-4EEC-BDE8-DB5D17CAB6FD}"/>
                  </a:ext>
                </a:extLst>
              </p14:cNvPr>
              <p14:cNvContentPartPr/>
              <p14:nvPr/>
            </p14:nvContentPartPr>
            <p14:xfrm>
              <a:off x="235373" y="3669907"/>
              <a:ext cx="3421440" cy="936360"/>
            </p14:xfrm>
          </p:contentPart>
        </mc:Choice>
        <mc:Fallback>
          <p:pic>
            <p:nvPicPr>
              <p:cNvPr id="3" name="Freihand 2">
                <a:extLst>
                  <a:ext uri="{FF2B5EF4-FFF2-40B4-BE49-F238E27FC236}">
                    <a16:creationId xmlns:a16="http://schemas.microsoft.com/office/drawing/2014/main" id="{256B94D5-0798-4EEC-BDE8-DB5D17CAB6FD}"/>
                  </a:ext>
                </a:extLst>
              </p:cNvPr>
              <p:cNvPicPr/>
              <p:nvPr/>
            </p:nvPicPr>
            <p:blipFill>
              <a:blip r:embed="rId6"/>
              <a:stretch>
                <a:fillRect/>
              </a:stretch>
            </p:blipFill>
            <p:spPr>
              <a:xfrm>
                <a:off x="231053" y="3665587"/>
                <a:ext cx="3430080" cy="945000"/>
              </a:xfrm>
              <a:prstGeom prst="rect">
                <a:avLst/>
              </a:prstGeom>
            </p:spPr>
          </p:pic>
        </mc:Fallback>
      </mc:AlternateContent>
    </p:spTree>
    <p:extLst>
      <p:ext uri="{BB962C8B-B14F-4D97-AF65-F5344CB8AC3E}">
        <p14:creationId xmlns:p14="http://schemas.microsoft.com/office/powerpoint/2010/main" val="247011592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hteck 3"/>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9" name="Picture 2" descr="File:Salmo trutta fario-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095" y="483597"/>
            <a:ext cx="4633156" cy="1800538"/>
          </a:xfrm>
          <a:prstGeom prst="rect">
            <a:avLst/>
          </a:prstGeom>
          <a:noFill/>
          <a:extLst>
            <a:ext uri="{909E8E84-426E-40DD-AFC4-6F175D3DCCD1}">
              <a14:hiddenFill xmlns:a14="http://schemas.microsoft.com/office/drawing/2010/main">
                <a:solidFill>
                  <a:srgbClr val="FFFFFF"/>
                </a:solidFill>
              </a14:hiddenFill>
            </a:ext>
          </a:extLst>
        </p:spPr>
      </p:pic>
      <p:sp>
        <p:nvSpPr>
          <p:cNvPr id="10" name="Rechteck 9"/>
          <p:cNvSpPr/>
          <p:nvPr/>
        </p:nvSpPr>
        <p:spPr>
          <a:xfrm>
            <a:off x="163504" y="2307190"/>
            <a:ext cx="2834430" cy="246221"/>
          </a:xfrm>
          <a:prstGeom prst="rect">
            <a:avLst/>
          </a:prstGeom>
        </p:spPr>
        <p:txBody>
          <a:bodyPr wrap="none">
            <a:spAutoFit/>
          </a:bodyPr>
          <a:lstStyle/>
          <a:p>
            <a:r>
              <a:rPr lang="it-IT" sz="1000" u="sng" dirty="0">
                <a:solidFill>
                  <a:srgbClr val="0000CC"/>
                </a:solidFill>
                <a:latin typeface="Helvetica Neue"/>
                <a:hlinkClick r:id="rId4"/>
              </a:rPr>
              <a:t>Apple2000</a:t>
            </a:r>
            <a:r>
              <a:rPr lang="it-IT" sz="1000" dirty="0">
                <a:solidFill>
                  <a:srgbClr val="333333"/>
                </a:solidFill>
                <a:latin typeface="Helvetica Neue"/>
              </a:rPr>
              <a:t>, </a:t>
            </a:r>
            <a:r>
              <a:rPr lang="it-IT" sz="1000" u="sng" dirty="0">
                <a:solidFill>
                  <a:srgbClr val="0000CC"/>
                </a:solidFill>
                <a:latin typeface="Helvetica Neue"/>
                <a:hlinkClick r:id="rId5"/>
              </a:rPr>
              <a:t>Salmo </a:t>
            </a:r>
            <a:r>
              <a:rPr lang="it-IT" sz="1000" u="sng" dirty="0" err="1">
                <a:solidFill>
                  <a:srgbClr val="0000CC"/>
                </a:solidFill>
                <a:latin typeface="Helvetica Neue"/>
                <a:hlinkClick r:id="rId5"/>
              </a:rPr>
              <a:t>trutta</a:t>
            </a:r>
            <a:r>
              <a:rPr lang="it-IT" sz="1000" u="sng" dirty="0">
                <a:solidFill>
                  <a:srgbClr val="0000CC"/>
                </a:solidFill>
                <a:latin typeface="Helvetica Neue"/>
                <a:hlinkClick r:id="rId5"/>
              </a:rPr>
              <a:t> fario-1</a:t>
            </a:r>
            <a:r>
              <a:rPr lang="it-IT" sz="1000" dirty="0">
                <a:solidFill>
                  <a:srgbClr val="333333"/>
                </a:solidFill>
                <a:latin typeface="Helvetica Neue"/>
              </a:rPr>
              <a:t>, </a:t>
            </a:r>
            <a:r>
              <a:rPr lang="it-IT" sz="1000" u="sng" dirty="0">
                <a:solidFill>
                  <a:srgbClr val="0000CC"/>
                </a:solidFill>
                <a:latin typeface="Helvetica Neue"/>
                <a:hlinkClick r:id="rId6"/>
              </a:rPr>
              <a:t>CC BY-SA 3.0</a:t>
            </a:r>
            <a:endParaRPr lang="de-DE" sz="1000" dirty="0"/>
          </a:p>
        </p:txBody>
      </p:sp>
      <p:sp>
        <p:nvSpPr>
          <p:cNvPr id="11" name="Rechteck 10"/>
          <p:cNvSpPr/>
          <p:nvPr/>
        </p:nvSpPr>
        <p:spPr>
          <a:xfrm>
            <a:off x="7986747" y="2651851"/>
            <a:ext cx="3968991" cy="246221"/>
          </a:xfrm>
          <a:prstGeom prst="rect">
            <a:avLst/>
          </a:prstGeom>
        </p:spPr>
        <p:txBody>
          <a:bodyPr wrap="square">
            <a:spAutoFit/>
          </a:bodyPr>
          <a:lstStyle/>
          <a:p>
            <a:r>
              <a:rPr lang="de-DE" sz="1000">
                <a:solidFill>
                  <a:srgbClr val="333333"/>
                </a:solidFill>
                <a:latin typeface="Helvetica Neue"/>
                <a:hlinkClick r:id="rId7"/>
              </a:rPr>
              <a:t>Encyclopedia britannica</a:t>
            </a:r>
            <a:endParaRPr lang="de-DE" sz="1000" dirty="0"/>
          </a:p>
        </p:txBody>
      </p:sp>
      <p:sp>
        <p:nvSpPr>
          <p:cNvPr id="13" name="Rechteck 12"/>
          <p:cNvSpPr/>
          <p:nvPr/>
        </p:nvSpPr>
        <p:spPr>
          <a:xfrm>
            <a:off x="2459673" y="6604020"/>
            <a:ext cx="3831337" cy="246221"/>
          </a:xfrm>
          <a:prstGeom prst="rect">
            <a:avLst/>
          </a:prstGeom>
        </p:spPr>
        <p:txBody>
          <a:bodyPr wrap="square">
            <a:spAutoFit/>
          </a:bodyPr>
          <a:lstStyle/>
          <a:p>
            <a:r>
              <a:rPr lang="de-DE" sz="1000" dirty="0">
                <a:solidFill>
                  <a:srgbClr val="333333"/>
                </a:solidFill>
                <a:latin typeface="Helvetica Neue"/>
              </a:rPr>
              <a:t>© Hans </a:t>
            </a:r>
            <a:r>
              <a:rPr lang="de-DE" sz="1000" dirty="0" err="1">
                <a:solidFill>
                  <a:srgbClr val="333333"/>
                </a:solidFill>
                <a:latin typeface="Helvetica Neue"/>
              </a:rPr>
              <a:t>Hillewaert</a:t>
            </a:r>
            <a:r>
              <a:rPr lang="de-DE" sz="1000" dirty="0">
                <a:solidFill>
                  <a:srgbClr val="333333"/>
                </a:solidFill>
                <a:latin typeface="Helvetica Neue"/>
              </a:rPr>
              <a:t>, </a:t>
            </a:r>
            <a:r>
              <a:rPr lang="de-DE" sz="1000" u="sng" dirty="0" err="1">
                <a:solidFill>
                  <a:srgbClr val="0000CC"/>
                </a:solidFill>
                <a:latin typeface="Helvetica Neue"/>
                <a:hlinkClick r:id="rId8"/>
              </a:rPr>
              <a:t>Platichthys</a:t>
            </a:r>
            <a:r>
              <a:rPr lang="de-DE" sz="1000" u="sng" dirty="0">
                <a:solidFill>
                  <a:srgbClr val="0000CC"/>
                </a:solidFill>
                <a:latin typeface="Helvetica Neue"/>
                <a:hlinkClick r:id="rId8"/>
              </a:rPr>
              <a:t> </a:t>
            </a:r>
            <a:r>
              <a:rPr lang="de-DE" sz="1000" u="sng" dirty="0" err="1">
                <a:solidFill>
                  <a:srgbClr val="0000CC"/>
                </a:solidFill>
                <a:latin typeface="Helvetica Neue"/>
                <a:hlinkClick r:id="rId8"/>
              </a:rPr>
              <a:t>flesus</a:t>
            </a:r>
            <a:r>
              <a:rPr lang="de-DE" sz="1000" u="sng" dirty="0">
                <a:solidFill>
                  <a:srgbClr val="0000CC"/>
                </a:solidFill>
                <a:latin typeface="Helvetica Neue"/>
                <a:hlinkClick r:id="rId8"/>
              </a:rPr>
              <a:t> 1</a:t>
            </a:r>
            <a:r>
              <a:rPr lang="de-DE" sz="1000" dirty="0">
                <a:solidFill>
                  <a:srgbClr val="333333"/>
                </a:solidFill>
                <a:latin typeface="Helvetica Neue"/>
              </a:rPr>
              <a:t>, </a:t>
            </a:r>
            <a:r>
              <a:rPr lang="de-DE" sz="1000" u="sng" dirty="0">
                <a:solidFill>
                  <a:srgbClr val="0000CC"/>
                </a:solidFill>
                <a:latin typeface="Helvetica Neue"/>
                <a:hlinkClick r:id="rId9"/>
              </a:rPr>
              <a:t>CC BY-SA 4.0</a:t>
            </a:r>
            <a:endParaRPr lang="de-DE" sz="1000" dirty="0"/>
          </a:p>
        </p:txBody>
      </p:sp>
      <p:pic>
        <p:nvPicPr>
          <p:cNvPr id="14" name="Picture 6" descr="https://upload.wikimedia.org/wikipedia/commons/2/22/Platichthys_flesus_1.jpg"/>
          <p:cNvPicPr>
            <a:picLocks noChangeAspect="1" noChangeArrowheads="1"/>
          </p:cNvPicPr>
          <p:nvPr/>
        </p:nvPicPr>
        <p:blipFill>
          <a:blip r:embed="rId10" cstate="hqprint">
            <a:extLst>
              <a:ext uri="{28A0092B-C50C-407E-A947-70E740481C1C}">
                <a14:useLocalDpi xmlns:a14="http://schemas.microsoft.com/office/drawing/2010/main" val="0"/>
              </a:ext>
            </a:extLst>
          </a:blip>
          <a:srcRect/>
          <a:stretch>
            <a:fillRect/>
          </a:stretch>
        </p:blipFill>
        <p:spPr bwMode="auto">
          <a:xfrm>
            <a:off x="2679144" y="4491552"/>
            <a:ext cx="2775146" cy="2081359"/>
          </a:xfrm>
          <a:prstGeom prst="rect">
            <a:avLst/>
          </a:prstGeom>
          <a:noFill/>
          <a:extLst>
            <a:ext uri="{909E8E84-426E-40DD-AFC4-6F175D3DCCD1}">
              <a14:hiddenFill xmlns:a14="http://schemas.microsoft.com/office/drawing/2010/main">
                <a:solidFill>
                  <a:srgbClr val="FFFFFF"/>
                </a:solidFill>
              </a14:hiddenFill>
            </a:ext>
          </a:extLst>
        </p:spPr>
      </p:pic>
      <p:pic>
        <p:nvPicPr>
          <p:cNvPr id="5" name="Grafik 4">
            <a:extLst>
              <a:ext uri="{FF2B5EF4-FFF2-40B4-BE49-F238E27FC236}">
                <a16:creationId xmlns:a16="http://schemas.microsoft.com/office/drawing/2014/main" id="{D9B0E9F7-AD00-9454-02D6-DD28D971E23C}"/>
              </a:ext>
            </a:extLst>
          </p:cNvPr>
          <p:cNvPicPr>
            <a:picLocks noChangeAspect="1"/>
          </p:cNvPicPr>
          <p:nvPr/>
        </p:nvPicPr>
        <p:blipFill>
          <a:blip r:embed="rId11"/>
          <a:stretch>
            <a:fillRect/>
          </a:stretch>
        </p:blipFill>
        <p:spPr>
          <a:xfrm>
            <a:off x="8118704" y="282170"/>
            <a:ext cx="3536034" cy="2203391"/>
          </a:xfrm>
          <a:prstGeom prst="rect">
            <a:avLst/>
          </a:prstGeom>
        </p:spPr>
      </p:pic>
    </p:spTree>
    <p:extLst>
      <p:ext uri="{BB962C8B-B14F-4D97-AF65-F5344CB8AC3E}">
        <p14:creationId xmlns:p14="http://schemas.microsoft.com/office/powerpoint/2010/main" val="2910961749"/>
      </p:ext>
    </p:extLst>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30219"/>
            <a:ext cx="7598011" cy="744941"/>
          </a:xfrm>
          <a:prstGeom prst="rect">
            <a:avLst/>
          </a:prstGeom>
          <a:noFill/>
          <a:ln>
            <a:noFill/>
          </a:ln>
        </p:spPr>
        <p:txBody>
          <a:bodyPr lIns="81646" tIns="40823" rIns="81646" bIns="40823" anchor="ctr" anchorCtr="1"/>
          <a:lstStyle/>
          <a:p>
            <a:r>
              <a:rPr lang="de-DE" sz="2903" b="1" dirty="0"/>
              <a:t>Das </a:t>
            </a:r>
            <a:r>
              <a:rPr lang="de-DE" sz="2903" b="1" dirty="0" err="1"/>
              <a:t>Keynesianische</a:t>
            </a:r>
            <a:r>
              <a:rPr lang="de-DE" sz="2903" b="1" dirty="0"/>
              <a:t> Gütermarktmodell</a:t>
            </a:r>
          </a:p>
        </p:txBody>
      </p:sp>
      <p:sp>
        <p:nvSpPr>
          <p:cNvPr id="8" name="Textfeld 7"/>
          <p:cNvSpPr txBox="1"/>
          <p:nvPr/>
        </p:nvSpPr>
        <p:spPr>
          <a:xfrm>
            <a:off x="352380" y="464900"/>
            <a:ext cx="9531453" cy="5029975"/>
          </a:xfrm>
          <a:prstGeom prst="rect">
            <a:avLst/>
          </a:prstGeom>
          <a:noFill/>
        </p:spPr>
        <p:txBody>
          <a:bodyPr wrap="square" rtlCol="0">
            <a:noAutofit/>
          </a:bodyPr>
          <a:lstStyle/>
          <a:p>
            <a:pPr marL="311079" indent="-311079">
              <a:lnSpc>
                <a:spcPct val="140000"/>
              </a:lnSpc>
              <a:spcBef>
                <a:spcPct val="20000"/>
              </a:spcBef>
              <a:buFont typeface="Arial" pitchFamily="34" charset="0"/>
              <a:buChar char="•"/>
            </a:pPr>
            <a:r>
              <a:rPr lang="en-US" dirty="0">
                <a:solidFill>
                  <a:prstClr val="black"/>
                </a:solidFill>
                <a:latin typeface="Arial" panose="020B0604020202020204" pitchFamily="34" charset="0"/>
                <a:cs typeface="Arial" panose="020B0604020202020204" pitchFamily="34" charset="0"/>
              </a:rPr>
              <a:t>In der </a:t>
            </a:r>
            <a:r>
              <a:rPr lang="en-US" b="1" u="sng" dirty="0" err="1">
                <a:solidFill>
                  <a:prstClr val="black"/>
                </a:solidFill>
                <a:latin typeface="Arial" panose="020B0604020202020204" pitchFamily="34" charset="0"/>
                <a:cs typeface="Arial" panose="020B0604020202020204" pitchFamily="34" charset="0"/>
              </a:rPr>
              <a:t>kurzen</a:t>
            </a:r>
            <a:r>
              <a:rPr lang="en-US" dirty="0">
                <a:solidFill>
                  <a:prstClr val="black"/>
                </a:solidFill>
                <a:latin typeface="Arial" panose="020B0604020202020204" pitchFamily="34" charset="0"/>
                <a:cs typeface="Arial" panose="020B0604020202020204" pitchFamily="34" charset="0"/>
              </a:rPr>
              <a:t> Frist:</a:t>
            </a: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Produktionskapazitäten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sind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nicht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ausgelastet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Alle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Konsum</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Investitionspläne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erfüllt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Überraschungen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treten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auf der </a:t>
            </a:r>
            <a:r>
              <a:rPr lang="en-US" dirty="0" err="1">
                <a:solidFill>
                  <a:prstClr val="black"/>
                </a:solidFill>
                <a:latin typeface="Arial" panose="020B0604020202020204" pitchFamily="34" charset="0"/>
                <a:cs typeface="Arial" panose="020B0604020202020204" pitchFamily="34" charset="0"/>
              </a:rPr>
              <a:t>Produzentenseite</a:t>
            </a:r>
            <a:r>
              <a:rPr lang="en-US" dirty="0">
                <a:solidFill>
                  <a:prstClr val="black"/>
                </a:solidFill>
                <a:latin typeface="Arial" panose="020B0604020202020204" pitchFamily="34" charset="0"/>
                <a:cs typeface="Arial" panose="020B0604020202020204" pitchFamily="34" charset="0"/>
              </a:rPr>
              <a:t> auf</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Anpassungen</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Produktion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ausgeglichen</a:t>
            </a:r>
            <a:r>
              <a:rPr lang="en-US" dirty="0">
                <a:solidFill>
                  <a:prstClr val="black"/>
                </a:solidFill>
                <a:latin typeface="Arial" panose="020B0604020202020204" pitchFamily="34" charset="0"/>
                <a:cs typeface="Arial" panose="020B0604020202020204" pitchFamily="34" charset="0"/>
              </a:rPr>
              <a:t>.</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3" name="Rechteck 2"/>
          <p:cNvSpPr/>
          <p:nvPr/>
        </p:nvSpPr>
        <p:spPr>
          <a:xfrm>
            <a:off x="0" y="5534692"/>
            <a:ext cx="8689605" cy="976742"/>
          </a:xfrm>
          <a:prstGeom prst="rect">
            <a:avLst/>
          </a:prstGeom>
        </p:spPr>
        <p:txBody>
          <a:bodyPr wrap="square">
            <a:spAutoFit/>
          </a:bodyPr>
          <a:lstStyle/>
          <a:p>
            <a:pPr marL="674004" lvl="1" indent="-259232">
              <a:lnSpc>
                <a:spcPct val="140000"/>
              </a:lnSpc>
              <a:spcBef>
                <a:spcPct val="20000"/>
              </a:spcBef>
              <a:buFont typeface="Wingdings"/>
              <a:buChar char="à"/>
            </a:pP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aggregierten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bestimmten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das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gesamtwirtschaftliche</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a:t>
            </a:r>
            <a:endPar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13" name="Rechteck 12">
            <a:extLst>
              <a:ext uri="{FF2B5EF4-FFF2-40B4-BE49-F238E27FC236}">
                <a16:creationId xmlns:a16="http://schemas.microsoft.com/office/drawing/2014/main" id="{6C26C183-3FD4-40DC-BAC3-0947CC12616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8E6429E4-0A25-46DD-AAC7-DDC934C5278D}"/>
                  </a:ext>
                </a:extLst>
              </p14:cNvPr>
              <p14:cNvContentPartPr/>
              <p14:nvPr/>
            </p14:nvContentPartPr>
            <p14:xfrm>
              <a:off x="508973" y="437107"/>
              <a:ext cx="2627280" cy="536400"/>
            </p14:xfrm>
          </p:contentPart>
        </mc:Choice>
        <mc:Fallback xmlns="">
          <p:pic>
            <p:nvPicPr>
              <p:cNvPr id="2" name="Freihand 1">
                <a:extLst>
                  <a:ext uri="{FF2B5EF4-FFF2-40B4-BE49-F238E27FC236}">
                    <a16:creationId xmlns:a16="http://schemas.microsoft.com/office/drawing/2014/main" id="{8E6429E4-0A25-46DD-AAC7-DDC934C5278D}"/>
                  </a:ext>
                </a:extLst>
              </p:cNvPr>
              <p:cNvPicPr/>
              <p:nvPr/>
            </p:nvPicPr>
            <p:blipFill>
              <a:blip r:embed="rId4"/>
              <a:stretch>
                <a:fillRect/>
              </a:stretch>
            </p:blipFill>
            <p:spPr>
              <a:xfrm>
                <a:off x="504653" y="432787"/>
                <a:ext cx="2635920" cy="5450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55842694-CE4A-4AFF-BE85-0018D35CC4FE}"/>
                  </a:ext>
                </a:extLst>
              </p14:cNvPr>
              <p14:cNvContentPartPr/>
              <p14:nvPr/>
            </p14:nvContentPartPr>
            <p14:xfrm>
              <a:off x="1144373" y="1476787"/>
              <a:ext cx="3344760" cy="77400"/>
            </p14:xfrm>
          </p:contentPart>
        </mc:Choice>
        <mc:Fallback xmlns="">
          <p:pic>
            <p:nvPicPr>
              <p:cNvPr id="4" name="Freihand 3">
                <a:extLst>
                  <a:ext uri="{FF2B5EF4-FFF2-40B4-BE49-F238E27FC236}">
                    <a16:creationId xmlns:a16="http://schemas.microsoft.com/office/drawing/2014/main" id="{55842694-CE4A-4AFF-BE85-0018D35CC4FE}"/>
                  </a:ext>
                </a:extLst>
              </p:cNvPr>
              <p:cNvPicPr/>
              <p:nvPr/>
            </p:nvPicPr>
            <p:blipFill>
              <a:blip r:embed="rId6"/>
              <a:stretch>
                <a:fillRect/>
              </a:stretch>
            </p:blipFill>
            <p:spPr>
              <a:xfrm>
                <a:off x="1140053" y="1472467"/>
                <a:ext cx="3353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B9E318DD-22DC-4113-9FD0-5D69B901ED47}"/>
                  </a:ext>
                </a:extLst>
              </p14:cNvPr>
              <p14:cNvContentPartPr/>
              <p14:nvPr/>
            </p14:nvContentPartPr>
            <p14:xfrm>
              <a:off x="1097213" y="2676307"/>
              <a:ext cx="5951160" cy="39600"/>
            </p14:xfrm>
          </p:contentPart>
        </mc:Choice>
        <mc:Fallback xmlns="">
          <p:pic>
            <p:nvPicPr>
              <p:cNvPr id="5" name="Freihand 4">
                <a:extLst>
                  <a:ext uri="{FF2B5EF4-FFF2-40B4-BE49-F238E27FC236}">
                    <a16:creationId xmlns:a16="http://schemas.microsoft.com/office/drawing/2014/main" id="{B9E318DD-22DC-4113-9FD0-5D69B901ED47}"/>
                  </a:ext>
                </a:extLst>
              </p:cNvPr>
              <p:cNvPicPr/>
              <p:nvPr/>
            </p:nvPicPr>
            <p:blipFill>
              <a:blip r:embed="rId8"/>
              <a:stretch>
                <a:fillRect/>
              </a:stretch>
            </p:blipFill>
            <p:spPr>
              <a:xfrm>
                <a:off x="1092893" y="2671987"/>
                <a:ext cx="595980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6" name="Freihand 25">
                <a:extLst>
                  <a:ext uri="{FF2B5EF4-FFF2-40B4-BE49-F238E27FC236}">
                    <a16:creationId xmlns:a16="http://schemas.microsoft.com/office/drawing/2014/main" id="{C4E51BC2-BCEE-4ABC-84EF-33C0241AF5DF}"/>
                  </a:ext>
                </a:extLst>
              </p14:cNvPr>
              <p14:cNvContentPartPr/>
              <p14:nvPr/>
            </p14:nvContentPartPr>
            <p14:xfrm>
              <a:off x="1045373" y="3465427"/>
              <a:ext cx="5999760" cy="150840"/>
            </p14:xfrm>
          </p:contentPart>
        </mc:Choice>
        <mc:Fallback xmlns="">
          <p:pic>
            <p:nvPicPr>
              <p:cNvPr id="26" name="Freihand 25">
                <a:extLst>
                  <a:ext uri="{FF2B5EF4-FFF2-40B4-BE49-F238E27FC236}">
                    <a16:creationId xmlns:a16="http://schemas.microsoft.com/office/drawing/2014/main" id="{C4E51BC2-BCEE-4ABC-84EF-33C0241AF5DF}"/>
                  </a:ext>
                </a:extLst>
              </p:cNvPr>
              <p:cNvPicPr/>
              <p:nvPr/>
            </p:nvPicPr>
            <p:blipFill>
              <a:blip r:embed="rId10"/>
              <a:stretch>
                <a:fillRect/>
              </a:stretch>
            </p:blipFill>
            <p:spPr>
              <a:xfrm>
                <a:off x="1041053" y="3461107"/>
                <a:ext cx="60084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0" name="Freihand 129">
                <a:extLst>
                  <a:ext uri="{FF2B5EF4-FFF2-40B4-BE49-F238E27FC236}">
                    <a16:creationId xmlns:a16="http://schemas.microsoft.com/office/drawing/2014/main" id="{0A21FAF1-8778-4C63-A976-54284283CB6A}"/>
                  </a:ext>
                </a:extLst>
              </p14:cNvPr>
              <p14:cNvContentPartPr/>
              <p14:nvPr/>
            </p14:nvContentPartPr>
            <p14:xfrm>
              <a:off x="5680733" y="4747027"/>
              <a:ext cx="2786040" cy="1273320"/>
            </p14:xfrm>
          </p:contentPart>
        </mc:Choice>
        <mc:Fallback xmlns="">
          <p:pic>
            <p:nvPicPr>
              <p:cNvPr id="130" name="Freihand 129">
                <a:extLst>
                  <a:ext uri="{FF2B5EF4-FFF2-40B4-BE49-F238E27FC236}">
                    <a16:creationId xmlns:a16="http://schemas.microsoft.com/office/drawing/2014/main" id="{0A21FAF1-8778-4C63-A976-54284283CB6A}"/>
                  </a:ext>
                </a:extLst>
              </p:cNvPr>
              <p:cNvPicPr/>
              <p:nvPr/>
            </p:nvPicPr>
            <p:blipFill>
              <a:blip r:embed="rId12"/>
              <a:stretch>
                <a:fillRect/>
              </a:stretch>
            </p:blipFill>
            <p:spPr>
              <a:xfrm>
                <a:off x="5676413" y="4742707"/>
                <a:ext cx="2794680" cy="12819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0" name="Freihand 149">
                <a:extLst>
                  <a:ext uri="{FF2B5EF4-FFF2-40B4-BE49-F238E27FC236}">
                    <a16:creationId xmlns:a16="http://schemas.microsoft.com/office/drawing/2014/main" id="{DFC17D33-331F-4CF5-BDAE-F50B46088C3D}"/>
                  </a:ext>
                </a:extLst>
              </p14:cNvPr>
              <p14:cNvContentPartPr/>
              <p14:nvPr/>
            </p14:nvContentPartPr>
            <p14:xfrm>
              <a:off x="1129613" y="334147"/>
              <a:ext cx="1359000" cy="1117800"/>
            </p14:xfrm>
          </p:contentPart>
        </mc:Choice>
        <mc:Fallback xmlns="">
          <p:pic>
            <p:nvPicPr>
              <p:cNvPr id="150" name="Freihand 149">
                <a:extLst>
                  <a:ext uri="{FF2B5EF4-FFF2-40B4-BE49-F238E27FC236}">
                    <a16:creationId xmlns:a16="http://schemas.microsoft.com/office/drawing/2014/main" id="{DFC17D33-331F-4CF5-BDAE-F50B46088C3D}"/>
                  </a:ext>
                </a:extLst>
              </p:cNvPr>
              <p:cNvPicPr/>
              <p:nvPr/>
            </p:nvPicPr>
            <p:blipFill>
              <a:blip r:embed="rId14"/>
              <a:stretch>
                <a:fillRect/>
              </a:stretch>
            </p:blipFill>
            <p:spPr>
              <a:xfrm>
                <a:off x="1125293" y="329827"/>
                <a:ext cx="1367640" cy="11264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2" name="Freihand 151">
                <a:extLst>
                  <a:ext uri="{FF2B5EF4-FFF2-40B4-BE49-F238E27FC236}">
                    <a16:creationId xmlns:a16="http://schemas.microsoft.com/office/drawing/2014/main" id="{FC7D0B8E-7626-46AF-9CB4-128087FAD0E2}"/>
                  </a:ext>
                </a:extLst>
              </p14:cNvPr>
              <p14:cNvContentPartPr/>
              <p14:nvPr/>
            </p14:nvContentPartPr>
            <p14:xfrm>
              <a:off x="5752373" y="5887507"/>
              <a:ext cx="2668680" cy="839160"/>
            </p14:xfrm>
          </p:contentPart>
        </mc:Choice>
        <mc:Fallback xmlns="">
          <p:pic>
            <p:nvPicPr>
              <p:cNvPr id="152" name="Freihand 151">
                <a:extLst>
                  <a:ext uri="{FF2B5EF4-FFF2-40B4-BE49-F238E27FC236}">
                    <a16:creationId xmlns:a16="http://schemas.microsoft.com/office/drawing/2014/main" id="{FC7D0B8E-7626-46AF-9CB4-128087FAD0E2}"/>
                  </a:ext>
                </a:extLst>
              </p:cNvPr>
              <p:cNvPicPr/>
              <p:nvPr/>
            </p:nvPicPr>
            <p:blipFill>
              <a:blip r:embed="rId16"/>
              <a:stretch>
                <a:fillRect/>
              </a:stretch>
            </p:blipFill>
            <p:spPr>
              <a:xfrm>
                <a:off x="5748053" y="5883187"/>
                <a:ext cx="2677320" cy="8478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99" name="Freihand 98">
                <a:extLst>
                  <a:ext uri="{FF2B5EF4-FFF2-40B4-BE49-F238E27FC236}">
                    <a16:creationId xmlns:a16="http://schemas.microsoft.com/office/drawing/2014/main" id="{6D9D0E8A-4D1F-4325-B21C-DDFFC2AFBFFA}"/>
                  </a:ext>
                </a:extLst>
              </p14:cNvPr>
              <p14:cNvContentPartPr/>
              <p14:nvPr/>
            </p14:nvContentPartPr>
            <p14:xfrm>
              <a:off x="10549733" y="291667"/>
              <a:ext cx="52920" cy="932400"/>
            </p14:xfrm>
          </p:contentPart>
        </mc:Choice>
        <mc:Fallback xmlns="">
          <p:pic>
            <p:nvPicPr>
              <p:cNvPr id="99" name="Freihand 98">
                <a:extLst>
                  <a:ext uri="{FF2B5EF4-FFF2-40B4-BE49-F238E27FC236}">
                    <a16:creationId xmlns:a16="http://schemas.microsoft.com/office/drawing/2014/main" id="{6D9D0E8A-4D1F-4325-B21C-DDFFC2AFBFFA}"/>
                  </a:ext>
                </a:extLst>
              </p:cNvPr>
              <p:cNvPicPr/>
              <p:nvPr/>
            </p:nvPicPr>
            <p:blipFill>
              <a:blip r:embed="rId18"/>
              <a:stretch>
                <a:fillRect/>
              </a:stretch>
            </p:blipFill>
            <p:spPr>
              <a:xfrm>
                <a:off x="10545413" y="287347"/>
                <a:ext cx="61560" cy="9410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0" name="Freihand 99">
                <a:extLst>
                  <a:ext uri="{FF2B5EF4-FFF2-40B4-BE49-F238E27FC236}">
                    <a16:creationId xmlns:a16="http://schemas.microsoft.com/office/drawing/2014/main" id="{874753F7-C6C4-403D-9710-95EDDAEE39BD}"/>
                  </a:ext>
                </a:extLst>
              </p14:cNvPr>
              <p14:cNvContentPartPr/>
              <p14:nvPr/>
            </p14:nvContentPartPr>
            <p14:xfrm>
              <a:off x="10376933" y="1138747"/>
              <a:ext cx="1141560" cy="46800"/>
            </p14:xfrm>
          </p:contentPart>
        </mc:Choice>
        <mc:Fallback xmlns="">
          <p:pic>
            <p:nvPicPr>
              <p:cNvPr id="100" name="Freihand 99">
                <a:extLst>
                  <a:ext uri="{FF2B5EF4-FFF2-40B4-BE49-F238E27FC236}">
                    <a16:creationId xmlns:a16="http://schemas.microsoft.com/office/drawing/2014/main" id="{874753F7-C6C4-403D-9710-95EDDAEE39BD}"/>
                  </a:ext>
                </a:extLst>
              </p:cNvPr>
              <p:cNvPicPr/>
              <p:nvPr/>
            </p:nvPicPr>
            <p:blipFill>
              <a:blip r:embed="rId20"/>
              <a:stretch>
                <a:fillRect/>
              </a:stretch>
            </p:blipFill>
            <p:spPr>
              <a:xfrm>
                <a:off x="10372613" y="1134427"/>
                <a:ext cx="11502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1" name="Freihand 100">
                <a:extLst>
                  <a:ext uri="{FF2B5EF4-FFF2-40B4-BE49-F238E27FC236}">
                    <a16:creationId xmlns:a16="http://schemas.microsoft.com/office/drawing/2014/main" id="{F8E41400-9308-47B3-8301-EB282C57AEA8}"/>
                  </a:ext>
                </a:extLst>
              </p14:cNvPr>
              <p14:cNvContentPartPr/>
              <p14:nvPr/>
            </p14:nvContentPartPr>
            <p14:xfrm>
              <a:off x="11413013" y="1046947"/>
              <a:ext cx="294840" cy="253080"/>
            </p14:xfrm>
          </p:contentPart>
        </mc:Choice>
        <mc:Fallback xmlns="">
          <p:pic>
            <p:nvPicPr>
              <p:cNvPr id="101" name="Freihand 100">
                <a:extLst>
                  <a:ext uri="{FF2B5EF4-FFF2-40B4-BE49-F238E27FC236}">
                    <a16:creationId xmlns:a16="http://schemas.microsoft.com/office/drawing/2014/main" id="{F8E41400-9308-47B3-8301-EB282C57AEA8}"/>
                  </a:ext>
                </a:extLst>
              </p:cNvPr>
              <p:cNvPicPr/>
              <p:nvPr/>
            </p:nvPicPr>
            <p:blipFill>
              <a:blip r:embed="rId22"/>
              <a:stretch>
                <a:fillRect/>
              </a:stretch>
            </p:blipFill>
            <p:spPr>
              <a:xfrm>
                <a:off x="11408693" y="1042627"/>
                <a:ext cx="30348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 name="Freihand 101">
                <a:extLst>
                  <a:ext uri="{FF2B5EF4-FFF2-40B4-BE49-F238E27FC236}">
                    <a16:creationId xmlns:a16="http://schemas.microsoft.com/office/drawing/2014/main" id="{FD69C269-E6A2-416F-AA2B-1ECD53DB6719}"/>
                  </a:ext>
                </a:extLst>
              </p14:cNvPr>
              <p14:cNvContentPartPr/>
              <p14:nvPr/>
            </p14:nvContentPartPr>
            <p14:xfrm>
              <a:off x="10314653" y="124627"/>
              <a:ext cx="441720" cy="415080"/>
            </p14:xfrm>
          </p:contentPart>
        </mc:Choice>
        <mc:Fallback xmlns="">
          <p:pic>
            <p:nvPicPr>
              <p:cNvPr id="102" name="Freihand 101">
                <a:extLst>
                  <a:ext uri="{FF2B5EF4-FFF2-40B4-BE49-F238E27FC236}">
                    <a16:creationId xmlns:a16="http://schemas.microsoft.com/office/drawing/2014/main" id="{FD69C269-E6A2-416F-AA2B-1ECD53DB6719}"/>
                  </a:ext>
                </a:extLst>
              </p:cNvPr>
              <p:cNvPicPr/>
              <p:nvPr/>
            </p:nvPicPr>
            <p:blipFill>
              <a:blip r:embed="rId24"/>
              <a:stretch>
                <a:fillRect/>
              </a:stretch>
            </p:blipFill>
            <p:spPr>
              <a:xfrm>
                <a:off x="10310333" y="120307"/>
                <a:ext cx="450360" cy="4237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4" name="Freihand 103">
                <a:extLst>
                  <a:ext uri="{FF2B5EF4-FFF2-40B4-BE49-F238E27FC236}">
                    <a16:creationId xmlns:a16="http://schemas.microsoft.com/office/drawing/2014/main" id="{1A9D715E-F4FB-4D4F-B647-64B0ABF4F252}"/>
                  </a:ext>
                </a:extLst>
              </p14:cNvPr>
              <p14:cNvContentPartPr/>
              <p14:nvPr/>
            </p14:nvContentPartPr>
            <p14:xfrm>
              <a:off x="10162733" y="119227"/>
              <a:ext cx="192960" cy="333360"/>
            </p14:xfrm>
          </p:contentPart>
        </mc:Choice>
        <mc:Fallback xmlns="">
          <p:pic>
            <p:nvPicPr>
              <p:cNvPr id="104" name="Freihand 103">
                <a:extLst>
                  <a:ext uri="{FF2B5EF4-FFF2-40B4-BE49-F238E27FC236}">
                    <a16:creationId xmlns:a16="http://schemas.microsoft.com/office/drawing/2014/main" id="{1A9D715E-F4FB-4D4F-B647-64B0ABF4F252}"/>
                  </a:ext>
                </a:extLst>
              </p:cNvPr>
              <p:cNvPicPr/>
              <p:nvPr/>
            </p:nvPicPr>
            <p:blipFill>
              <a:blip r:embed="rId26"/>
              <a:stretch>
                <a:fillRect/>
              </a:stretch>
            </p:blipFill>
            <p:spPr>
              <a:xfrm>
                <a:off x="10158413" y="114907"/>
                <a:ext cx="201600" cy="3420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5" name="Freihand 104">
                <a:extLst>
                  <a:ext uri="{FF2B5EF4-FFF2-40B4-BE49-F238E27FC236}">
                    <a16:creationId xmlns:a16="http://schemas.microsoft.com/office/drawing/2014/main" id="{B512C831-9608-413E-846E-55C4E57C861E}"/>
                  </a:ext>
                </a:extLst>
              </p14:cNvPr>
              <p14:cNvContentPartPr/>
              <p14:nvPr/>
            </p14:nvContentPartPr>
            <p14:xfrm>
              <a:off x="11415533" y="1346827"/>
              <a:ext cx="176760" cy="221040"/>
            </p14:xfrm>
          </p:contentPart>
        </mc:Choice>
        <mc:Fallback xmlns="">
          <p:pic>
            <p:nvPicPr>
              <p:cNvPr id="105" name="Freihand 104">
                <a:extLst>
                  <a:ext uri="{FF2B5EF4-FFF2-40B4-BE49-F238E27FC236}">
                    <a16:creationId xmlns:a16="http://schemas.microsoft.com/office/drawing/2014/main" id="{B512C831-9608-413E-846E-55C4E57C861E}"/>
                  </a:ext>
                </a:extLst>
              </p:cNvPr>
              <p:cNvPicPr/>
              <p:nvPr/>
            </p:nvPicPr>
            <p:blipFill>
              <a:blip r:embed="rId28"/>
              <a:stretch>
                <a:fillRect/>
              </a:stretch>
            </p:blipFill>
            <p:spPr>
              <a:xfrm>
                <a:off x="11411213" y="1342507"/>
                <a:ext cx="18540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6" name="Freihand 105">
                <a:extLst>
                  <a:ext uri="{FF2B5EF4-FFF2-40B4-BE49-F238E27FC236}">
                    <a16:creationId xmlns:a16="http://schemas.microsoft.com/office/drawing/2014/main" id="{B5E1688B-7F7A-47F4-8C95-3C4D13EA7D6D}"/>
                  </a:ext>
                </a:extLst>
              </p14:cNvPr>
              <p14:cNvContentPartPr/>
              <p14:nvPr/>
            </p14:nvContentPartPr>
            <p14:xfrm>
              <a:off x="11431373" y="1383547"/>
              <a:ext cx="185040" cy="105840"/>
            </p14:xfrm>
          </p:contentPart>
        </mc:Choice>
        <mc:Fallback xmlns="">
          <p:pic>
            <p:nvPicPr>
              <p:cNvPr id="106" name="Freihand 105">
                <a:extLst>
                  <a:ext uri="{FF2B5EF4-FFF2-40B4-BE49-F238E27FC236}">
                    <a16:creationId xmlns:a16="http://schemas.microsoft.com/office/drawing/2014/main" id="{B5E1688B-7F7A-47F4-8C95-3C4D13EA7D6D}"/>
                  </a:ext>
                </a:extLst>
              </p:cNvPr>
              <p:cNvPicPr/>
              <p:nvPr/>
            </p:nvPicPr>
            <p:blipFill>
              <a:blip r:embed="rId30"/>
              <a:stretch>
                <a:fillRect/>
              </a:stretch>
            </p:blipFill>
            <p:spPr>
              <a:xfrm>
                <a:off x="11427053" y="1379227"/>
                <a:ext cx="19368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8" name="Freihand 107">
                <a:extLst>
                  <a:ext uri="{FF2B5EF4-FFF2-40B4-BE49-F238E27FC236}">
                    <a16:creationId xmlns:a16="http://schemas.microsoft.com/office/drawing/2014/main" id="{2EB9E6AB-0EE4-4121-B9BD-8A69A6215042}"/>
                  </a:ext>
                </a:extLst>
              </p14:cNvPr>
              <p14:cNvContentPartPr/>
              <p14:nvPr/>
            </p14:nvContentPartPr>
            <p14:xfrm>
              <a:off x="10715693" y="397147"/>
              <a:ext cx="861840" cy="596520"/>
            </p14:xfrm>
          </p:contentPart>
        </mc:Choice>
        <mc:Fallback xmlns="">
          <p:pic>
            <p:nvPicPr>
              <p:cNvPr id="108" name="Freihand 107">
                <a:extLst>
                  <a:ext uri="{FF2B5EF4-FFF2-40B4-BE49-F238E27FC236}">
                    <a16:creationId xmlns:a16="http://schemas.microsoft.com/office/drawing/2014/main" id="{2EB9E6AB-0EE4-4121-B9BD-8A69A6215042}"/>
                  </a:ext>
                </a:extLst>
              </p:cNvPr>
              <p:cNvPicPr/>
              <p:nvPr/>
            </p:nvPicPr>
            <p:blipFill>
              <a:blip r:embed="rId32"/>
              <a:stretch>
                <a:fillRect/>
              </a:stretch>
            </p:blipFill>
            <p:spPr>
              <a:xfrm>
                <a:off x="10711373" y="392827"/>
                <a:ext cx="870480" cy="6051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09" name="Freihand 108">
                <a:extLst>
                  <a:ext uri="{FF2B5EF4-FFF2-40B4-BE49-F238E27FC236}">
                    <a16:creationId xmlns:a16="http://schemas.microsoft.com/office/drawing/2014/main" id="{462AC140-28B5-476B-AF37-0D66EE9DC7CF}"/>
                  </a:ext>
                </a:extLst>
              </p14:cNvPr>
              <p14:cNvContentPartPr/>
              <p14:nvPr/>
            </p14:nvContentPartPr>
            <p14:xfrm>
              <a:off x="10711013" y="417667"/>
              <a:ext cx="582480" cy="549360"/>
            </p14:xfrm>
          </p:contentPart>
        </mc:Choice>
        <mc:Fallback xmlns="">
          <p:pic>
            <p:nvPicPr>
              <p:cNvPr id="109" name="Freihand 108">
                <a:extLst>
                  <a:ext uri="{FF2B5EF4-FFF2-40B4-BE49-F238E27FC236}">
                    <a16:creationId xmlns:a16="http://schemas.microsoft.com/office/drawing/2014/main" id="{462AC140-28B5-476B-AF37-0D66EE9DC7CF}"/>
                  </a:ext>
                </a:extLst>
              </p:cNvPr>
              <p:cNvPicPr/>
              <p:nvPr/>
            </p:nvPicPr>
            <p:blipFill>
              <a:blip r:embed="rId34"/>
              <a:stretch>
                <a:fillRect/>
              </a:stretch>
            </p:blipFill>
            <p:spPr>
              <a:xfrm>
                <a:off x="10706693" y="413347"/>
                <a:ext cx="591120" cy="558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11" name="Freihand 110">
                <a:extLst>
                  <a:ext uri="{FF2B5EF4-FFF2-40B4-BE49-F238E27FC236}">
                    <a16:creationId xmlns:a16="http://schemas.microsoft.com/office/drawing/2014/main" id="{D70CF53C-2D1F-4D26-9205-BBDDBDE3685B}"/>
                  </a:ext>
                </a:extLst>
              </p14:cNvPr>
              <p14:cNvContentPartPr/>
              <p14:nvPr/>
            </p14:nvContentPartPr>
            <p14:xfrm>
              <a:off x="11609573" y="276547"/>
              <a:ext cx="104040" cy="149400"/>
            </p14:xfrm>
          </p:contentPart>
        </mc:Choice>
        <mc:Fallback xmlns="">
          <p:pic>
            <p:nvPicPr>
              <p:cNvPr id="111" name="Freihand 110">
                <a:extLst>
                  <a:ext uri="{FF2B5EF4-FFF2-40B4-BE49-F238E27FC236}">
                    <a16:creationId xmlns:a16="http://schemas.microsoft.com/office/drawing/2014/main" id="{D70CF53C-2D1F-4D26-9205-BBDDBDE3685B}"/>
                  </a:ext>
                </a:extLst>
              </p:cNvPr>
              <p:cNvPicPr/>
              <p:nvPr/>
            </p:nvPicPr>
            <p:blipFill>
              <a:blip r:embed="rId36"/>
              <a:stretch>
                <a:fillRect/>
              </a:stretch>
            </p:blipFill>
            <p:spPr>
              <a:xfrm>
                <a:off x="11605253" y="272227"/>
                <a:ext cx="1126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2" name="Freihand 111">
                <a:extLst>
                  <a:ext uri="{FF2B5EF4-FFF2-40B4-BE49-F238E27FC236}">
                    <a16:creationId xmlns:a16="http://schemas.microsoft.com/office/drawing/2014/main" id="{85A92199-ABA8-486D-8CB4-7E966548DE91}"/>
                  </a:ext>
                </a:extLst>
              </p14:cNvPr>
              <p14:cNvContentPartPr/>
              <p14:nvPr/>
            </p14:nvContentPartPr>
            <p14:xfrm>
              <a:off x="11655293" y="271147"/>
              <a:ext cx="53280" cy="193320"/>
            </p14:xfrm>
          </p:contentPart>
        </mc:Choice>
        <mc:Fallback xmlns="">
          <p:pic>
            <p:nvPicPr>
              <p:cNvPr id="112" name="Freihand 111">
                <a:extLst>
                  <a:ext uri="{FF2B5EF4-FFF2-40B4-BE49-F238E27FC236}">
                    <a16:creationId xmlns:a16="http://schemas.microsoft.com/office/drawing/2014/main" id="{85A92199-ABA8-486D-8CB4-7E966548DE91}"/>
                  </a:ext>
                </a:extLst>
              </p:cNvPr>
              <p:cNvPicPr/>
              <p:nvPr/>
            </p:nvPicPr>
            <p:blipFill>
              <a:blip r:embed="rId38"/>
              <a:stretch>
                <a:fillRect/>
              </a:stretch>
            </p:blipFill>
            <p:spPr>
              <a:xfrm>
                <a:off x="11650973" y="266827"/>
                <a:ext cx="619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14" name="Freihand 113">
                <a:extLst>
                  <a:ext uri="{FF2B5EF4-FFF2-40B4-BE49-F238E27FC236}">
                    <a16:creationId xmlns:a16="http://schemas.microsoft.com/office/drawing/2014/main" id="{71615106-07FF-4CD0-B340-278F5534208F}"/>
                  </a:ext>
                </a:extLst>
              </p14:cNvPr>
              <p14:cNvContentPartPr/>
              <p14:nvPr/>
            </p14:nvContentPartPr>
            <p14:xfrm>
              <a:off x="11395373" y="897547"/>
              <a:ext cx="16200" cy="124560"/>
            </p14:xfrm>
          </p:contentPart>
        </mc:Choice>
        <mc:Fallback xmlns="">
          <p:pic>
            <p:nvPicPr>
              <p:cNvPr id="114" name="Freihand 113">
                <a:extLst>
                  <a:ext uri="{FF2B5EF4-FFF2-40B4-BE49-F238E27FC236}">
                    <a16:creationId xmlns:a16="http://schemas.microsoft.com/office/drawing/2014/main" id="{71615106-07FF-4CD0-B340-278F5534208F}"/>
                  </a:ext>
                </a:extLst>
              </p:cNvPr>
              <p:cNvPicPr/>
              <p:nvPr/>
            </p:nvPicPr>
            <p:blipFill>
              <a:blip r:embed="rId40"/>
              <a:stretch>
                <a:fillRect/>
              </a:stretch>
            </p:blipFill>
            <p:spPr>
              <a:xfrm>
                <a:off x="11391053" y="893227"/>
                <a:ext cx="248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15" name="Freihand 114">
                <a:extLst>
                  <a:ext uri="{FF2B5EF4-FFF2-40B4-BE49-F238E27FC236}">
                    <a16:creationId xmlns:a16="http://schemas.microsoft.com/office/drawing/2014/main" id="{B0FFFE8F-17CD-4A0C-A24D-A475C12191CD}"/>
                  </a:ext>
                </a:extLst>
              </p14:cNvPr>
              <p14:cNvContentPartPr/>
              <p14:nvPr/>
            </p14:nvContentPartPr>
            <p14:xfrm>
              <a:off x="11409053" y="868387"/>
              <a:ext cx="113760" cy="122400"/>
            </p14:xfrm>
          </p:contentPart>
        </mc:Choice>
        <mc:Fallback xmlns="">
          <p:pic>
            <p:nvPicPr>
              <p:cNvPr id="115" name="Freihand 114">
                <a:extLst>
                  <a:ext uri="{FF2B5EF4-FFF2-40B4-BE49-F238E27FC236}">
                    <a16:creationId xmlns:a16="http://schemas.microsoft.com/office/drawing/2014/main" id="{B0FFFE8F-17CD-4A0C-A24D-A475C12191CD}"/>
                  </a:ext>
                </a:extLst>
              </p:cNvPr>
              <p:cNvPicPr/>
              <p:nvPr/>
            </p:nvPicPr>
            <p:blipFill>
              <a:blip r:embed="rId42"/>
              <a:stretch>
                <a:fillRect/>
              </a:stretch>
            </p:blipFill>
            <p:spPr>
              <a:xfrm>
                <a:off x="11404733" y="864067"/>
                <a:ext cx="1224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17" name="Freihand 116">
                <a:extLst>
                  <a:ext uri="{FF2B5EF4-FFF2-40B4-BE49-F238E27FC236}">
                    <a16:creationId xmlns:a16="http://schemas.microsoft.com/office/drawing/2014/main" id="{8ED0029B-8524-409B-874C-3A896982D79D}"/>
                  </a:ext>
                </a:extLst>
              </p14:cNvPr>
              <p14:cNvContentPartPr/>
              <p14:nvPr/>
            </p14:nvContentPartPr>
            <p14:xfrm>
              <a:off x="10598693" y="743827"/>
              <a:ext cx="164520" cy="12600"/>
            </p14:xfrm>
          </p:contentPart>
        </mc:Choice>
        <mc:Fallback xmlns="">
          <p:pic>
            <p:nvPicPr>
              <p:cNvPr id="117" name="Freihand 116">
                <a:extLst>
                  <a:ext uri="{FF2B5EF4-FFF2-40B4-BE49-F238E27FC236}">
                    <a16:creationId xmlns:a16="http://schemas.microsoft.com/office/drawing/2014/main" id="{8ED0029B-8524-409B-874C-3A896982D79D}"/>
                  </a:ext>
                </a:extLst>
              </p:cNvPr>
              <p:cNvPicPr/>
              <p:nvPr/>
            </p:nvPicPr>
            <p:blipFill>
              <a:blip r:embed="rId44"/>
              <a:stretch>
                <a:fillRect/>
              </a:stretch>
            </p:blipFill>
            <p:spPr>
              <a:xfrm>
                <a:off x="10594373" y="739507"/>
                <a:ext cx="1731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18" name="Freihand 117">
                <a:extLst>
                  <a:ext uri="{FF2B5EF4-FFF2-40B4-BE49-F238E27FC236}">
                    <a16:creationId xmlns:a16="http://schemas.microsoft.com/office/drawing/2014/main" id="{AFA57699-B90E-4797-8477-DF9ED3ACE17A}"/>
                  </a:ext>
                </a:extLst>
              </p14:cNvPr>
              <p14:cNvContentPartPr/>
              <p14:nvPr/>
            </p14:nvContentPartPr>
            <p14:xfrm>
              <a:off x="10937093" y="740227"/>
              <a:ext cx="80280" cy="20880"/>
            </p14:xfrm>
          </p:contentPart>
        </mc:Choice>
        <mc:Fallback xmlns="">
          <p:pic>
            <p:nvPicPr>
              <p:cNvPr id="118" name="Freihand 117">
                <a:extLst>
                  <a:ext uri="{FF2B5EF4-FFF2-40B4-BE49-F238E27FC236}">
                    <a16:creationId xmlns:a16="http://schemas.microsoft.com/office/drawing/2014/main" id="{AFA57699-B90E-4797-8477-DF9ED3ACE17A}"/>
                  </a:ext>
                </a:extLst>
              </p:cNvPr>
              <p:cNvPicPr/>
              <p:nvPr/>
            </p:nvPicPr>
            <p:blipFill>
              <a:blip r:embed="rId46"/>
              <a:stretch>
                <a:fillRect/>
              </a:stretch>
            </p:blipFill>
            <p:spPr>
              <a:xfrm>
                <a:off x="10932773" y="735907"/>
                <a:ext cx="889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19" name="Freihand 118">
                <a:extLst>
                  <a:ext uri="{FF2B5EF4-FFF2-40B4-BE49-F238E27FC236}">
                    <a16:creationId xmlns:a16="http://schemas.microsoft.com/office/drawing/2014/main" id="{622E3338-0F84-4FFB-8348-CA78EF001C72}"/>
                  </a:ext>
                </a:extLst>
              </p14:cNvPr>
              <p14:cNvContentPartPr/>
              <p14:nvPr/>
            </p14:nvContentPartPr>
            <p14:xfrm>
              <a:off x="11030333" y="868387"/>
              <a:ext cx="33120" cy="320040"/>
            </p14:xfrm>
          </p:contentPart>
        </mc:Choice>
        <mc:Fallback xmlns="">
          <p:pic>
            <p:nvPicPr>
              <p:cNvPr id="119" name="Freihand 118">
                <a:extLst>
                  <a:ext uri="{FF2B5EF4-FFF2-40B4-BE49-F238E27FC236}">
                    <a16:creationId xmlns:a16="http://schemas.microsoft.com/office/drawing/2014/main" id="{622E3338-0F84-4FFB-8348-CA78EF001C72}"/>
                  </a:ext>
                </a:extLst>
              </p:cNvPr>
              <p:cNvPicPr/>
              <p:nvPr/>
            </p:nvPicPr>
            <p:blipFill>
              <a:blip r:embed="rId48"/>
              <a:stretch>
                <a:fillRect/>
              </a:stretch>
            </p:blipFill>
            <p:spPr>
              <a:xfrm>
                <a:off x="11026013" y="864067"/>
                <a:ext cx="41760" cy="3286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20" name="Freihand 119">
                <a:extLst>
                  <a:ext uri="{FF2B5EF4-FFF2-40B4-BE49-F238E27FC236}">
                    <a16:creationId xmlns:a16="http://schemas.microsoft.com/office/drawing/2014/main" id="{0D651F48-EA40-4C1F-AEA0-43612ECDA761}"/>
                  </a:ext>
                </a:extLst>
              </p14:cNvPr>
              <p14:cNvContentPartPr/>
              <p14:nvPr/>
            </p14:nvContentPartPr>
            <p14:xfrm>
              <a:off x="10924853" y="1322347"/>
              <a:ext cx="135000" cy="128880"/>
            </p14:xfrm>
          </p:contentPart>
        </mc:Choice>
        <mc:Fallback xmlns="">
          <p:pic>
            <p:nvPicPr>
              <p:cNvPr id="120" name="Freihand 119">
                <a:extLst>
                  <a:ext uri="{FF2B5EF4-FFF2-40B4-BE49-F238E27FC236}">
                    <a16:creationId xmlns:a16="http://schemas.microsoft.com/office/drawing/2014/main" id="{0D651F48-EA40-4C1F-AEA0-43612ECDA761}"/>
                  </a:ext>
                </a:extLst>
              </p:cNvPr>
              <p:cNvPicPr/>
              <p:nvPr/>
            </p:nvPicPr>
            <p:blipFill>
              <a:blip r:embed="rId50"/>
              <a:stretch>
                <a:fillRect/>
              </a:stretch>
            </p:blipFill>
            <p:spPr>
              <a:xfrm>
                <a:off x="10920533" y="1318027"/>
                <a:ext cx="1436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21" name="Freihand 120">
                <a:extLst>
                  <a:ext uri="{FF2B5EF4-FFF2-40B4-BE49-F238E27FC236}">
                    <a16:creationId xmlns:a16="http://schemas.microsoft.com/office/drawing/2014/main" id="{0DF12DD0-B5BD-4EB8-9609-973CD3C00A96}"/>
                  </a:ext>
                </a:extLst>
              </p14:cNvPr>
              <p14:cNvContentPartPr/>
              <p14:nvPr/>
            </p14:nvContentPartPr>
            <p14:xfrm>
              <a:off x="10956173" y="1343587"/>
              <a:ext cx="103320" cy="81000"/>
            </p14:xfrm>
          </p:contentPart>
        </mc:Choice>
        <mc:Fallback xmlns="">
          <p:pic>
            <p:nvPicPr>
              <p:cNvPr id="121" name="Freihand 120">
                <a:extLst>
                  <a:ext uri="{FF2B5EF4-FFF2-40B4-BE49-F238E27FC236}">
                    <a16:creationId xmlns:a16="http://schemas.microsoft.com/office/drawing/2014/main" id="{0DF12DD0-B5BD-4EB8-9609-973CD3C00A96}"/>
                  </a:ext>
                </a:extLst>
              </p:cNvPr>
              <p:cNvPicPr/>
              <p:nvPr/>
            </p:nvPicPr>
            <p:blipFill>
              <a:blip r:embed="rId52"/>
              <a:stretch>
                <a:fillRect/>
              </a:stretch>
            </p:blipFill>
            <p:spPr>
              <a:xfrm>
                <a:off x="10951853" y="1339267"/>
                <a:ext cx="1119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22" name="Freihand 121">
                <a:extLst>
                  <a:ext uri="{FF2B5EF4-FFF2-40B4-BE49-F238E27FC236}">
                    <a16:creationId xmlns:a16="http://schemas.microsoft.com/office/drawing/2014/main" id="{97B70357-5BE2-47A7-8681-9EE2D1F2476C}"/>
                  </a:ext>
                </a:extLst>
              </p14:cNvPr>
              <p14:cNvContentPartPr/>
              <p14:nvPr/>
            </p14:nvContentPartPr>
            <p14:xfrm>
              <a:off x="11077133" y="1260427"/>
              <a:ext cx="101520" cy="97920"/>
            </p14:xfrm>
          </p:contentPart>
        </mc:Choice>
        <mc:Fallback xmlns="">
          <p:pic>
            <p:nvPicPr>
              <p:cNvPr id="122" name="Freihand 121">
                <a:extLst>
                  <a:ext uri="{FF2B5EF4-FFF2-40B4-BE49-F238E27FC236}">
                    <a16:creationId xmlns:a16="http://schemas.microsoft.com/office/drawing/2014/main" id="{97B70357-5BE2-47A7-8681-9EE2D1F2476C}"/>
                  </a:ext>
                </a:extLst>
              </p:cNvPr>
              <p:cNvPicPr/>
              <p:nvPr/>
            </p:nvPicPr>
            <p:blipFill>
              <a:blip r:embed="rId54"/>
              <a:stretch>
                <a:fillRect/>
              </a:stretch>
            </p:blipFill>
            <p:spPr>
              <a:xfrm>
                <a:off x="11072813" y="1256107"/>
                <a:ext cx="1101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23" name="Freihand 122">
                <a:extLst>
                  <a:ext uri="{FF2B5EF4-FFF2-40B4-BE49-F238E27FC236}">
                    <a16:creationId xmlns:a16="http://schemas.microsoft.com/office/drawing/2014/main" id="{1FCA26A3-3234-4619-8DAB-95E160AE8883}"/>
                  </a:ext>
                </a:extLst>
              </p14:cNvPr>
              <p14:cNvContentPartPr/>
              <p14:nvPr/>
            </p14:nvContentPartPr>
            <p14:xfrm>
              <a:off x="10270013" y="756427"/>
              <a:ext cx="86040" cy="187200"/>
            </p14:xfrm>
          </p:contentPart>
        </mc:Choice>
        <mc:Fallback xmlns="">
          <p:pic>
            <p:nvPicPr>
              <p:cNvPr id="123" name="Freihand 122">
                <a:extLst>
                  <a:ext uri="{FF2B5EF4-FFF2-40B4-BE49-F238E27FC236}">
                    <a16:creationId xmlns:a16="http://schemas.microsoft.com/office/drawing/2014/main" id="{1FCA26A3-3234-4619-8DAB-95E160AE8883}"/>
                  </a:ext>
                </a:extLst>
              </p:cNvPr>
              <p:cNvPicPr/>
              <p:nvPr/>
            </p:nvPicPr>
            <p:blipFill>
              <a:blip r:embed="rId56"/>
              <a:stretch>
                <a:fillRect/>
              </a:stretch>
            </p:blipFill>
            <p:spPr>
              <a:xfrm>
                <a:off x="10265693" y="752107"/>
                <a:ext cx="946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24" name="Freihand 123">
                <a:extLst>
                  <a:ext uri="{FF2B5EF4-FFF2-40B4-BE49-F238E27FC236}">
                    <a16:creationId xmlns:a16="http://schemas.microsoft.com/office/drawing/2014/main" id="{B98E963F-E90A-4E24-88D5-ED62AED622E7}"/>
                  </a:ext>
                </a:extLst>
              </p14:cNvPr>
              <p14:cNvContentPartPr/>
              <p14:nvPr/>
            </p14:nvContentPartPr>
            <p14:xfrm>
              <a:off x="10388093" y="684427"/>
              <a:ext cx="40680" cy="113760"/>
            </p14:xfrm>
          </p:contentPart>
        </mc:Choice>
        <mc:Fallback xmlns="">
          <p:pic>
            <p:nvPicPr>
              <p:cNvPr id="124" name="Freihand 123">
                <a:extLst>
                  <a:ext uri="{FF2B5EF4-FFF2-40B4-BE49-F238E27FC236}">
                    <a16:creationId xmlns:a16="http://schemas.microsoft.com/office/drawing/2014/main" id="{B98E963F-E90A-4E24-88D5-ED62AED622E7}"/>
                  </a:ext>
                </a:extLst>
              </p:cNvPr>
              <p:cNvPicPr/>
              <p:nvPr/>
            </p:nvPicPr>
            <p:blipFill>
              <a:blip r:embed="rId58"/>
              <a:stretch>
                <a:fillRect/>
              </a:stretch>
            </p:blipFill>
            <p:spPr>
              <a:xfrm>
                <a:off x="10383773" y="680107"/>
                <a:ext cx="493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25" name="Freihand 124">
                <a:extLst>
                  <a:ext uri="{FF2B5EF4-FFF2-40B4-BE49-F238E27FC236}">
                    <a16:creationId xmlns:a16="http://schemas.microsoft.com/office/drawing/2014/main" id="{85ADD74E-BE9E-4F6D-976F-144301B19346}"/>
                  </a:ext>
                </a:extLst>
              </p14:cNvPr>
              <p14:cNvContentPartPr/>
              <p14:nvPr/>
            </p14:nvContentPartPr>
            <p14:xfrm>
              <a:off x="10479893" y="522787"/>
              <a:ext cx="15840" cy="84960"/>
            </p14:xfrm>
          </p:contentPart>
        </mc:Choice>
        <mc:Fallback xmlns="">
          <p:pic>
            <p:nvPicPr>
              <p:cNvPr id="125" name="Freihand 124">
                <a:extLst>
                  <a:ext uri="{FF2B5EF4-FFF2-40B4-BE49-F238E27FC236}">
                    <a16:creationId xmlns:a16="http://schemas.microsoft.com/office/drawing/2014/main" id="{85ADD74E-BE9E-4F6D-976F-144301B19346}"/>
                  </a:ext>
                </a:extLst>
              </p:cNvPr>
              <p:cNvPicPr/>
              <p:nvPr/>
            </p:nvPicPr>
            <p:blipFill>
              <a:blip r:embed="rId60"/>
              <a:stretch>
                <a:fillRect/>
              </a:stretch>
            </p:blipFill>
            <p:spPr>
              <a:xfrm>
                <a:off x="10475573" y="518467"/>
                <a:ext cx="244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26" name="Freihand 125">
                <a:extLst>
                  <a:ext uri="{FF2B5EF4-FFF2-40B4-BE49-F238E27FC236}">
                    <a16:creationId xmlns:a16="http://schemas.microsoft.com/office/drawing/2014/main" id="{5540DCC2-E068-4472-A26B-7E08D56A1F96}"/>
                  </a:ext>
                </a:extLst>
              </p14:cNvPr>
              <p14:cNvContentPartPr/>
              <p14:nvPr/>
            </p14:nvContentPartPr>
            <p14:xfrm>
              <a:off x="10475213" y="559867"/>
              <a:ext cx="25560" cy="295200"/>
            </p14:xfrm>
          </p:contentPart>
        </mc:Choice>
        <mc:Fallback xmlns="">
          <p:pic>
            <p:nvPicPr>
              <p:cNvPr id="126" name="Freihand 125">
                <a:extLst>
                  <a:ext uri="{FF2B5EF4-FFF2-40B4-BE49-F238E27FC236}">
                    <a16:creationId xmlns:a16="http://schemas.microsoft.com/office/drawing/2014/main" id="{5540DCC2-E068-4472-A26B-7E08D56A1F96}"/>
                  </a:ext>
                </a:extLst>
              </p:cNvPr>
              <p:cNvPicPr/>
              <p:nvPr/>
            </p:nvPicPr>
            <p:blipFill>
              <a:blip r:embed="rId62"/>
              <a:stretch>
                <a:fillRect/>
              </a:stretch>
            </p:blipFill>
            <p:spPr>
              <a:xfrm>
                <a:off x="10470893" y="555547"/>
                <a:ext cx="34200" cy="3038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27" name="Freihand 126">
                <a:extLst>
                  <a:ext uri="{FF2B5EF4-FFF2-40B4-BE49-F238E27FC236}">
                    <a16:creationId xmlns:a16="http://schemas.microsoft.com/office/drawing/2014/main" id="{240F5807-7780-4280-83EF-C76565FEDAF9}"/>
                  </a:ext>
                </a:extLst>
              </p14:cNvPr>
              <p14:cNvContentPartPr/>
              <p14:nvPr/>
            </p14:nvContentPartPr>
            <p14:xfrm>
              <a:off x="10423733" y="750307"/>
              <a:ext cx="82080" cy="234000"/>
            </p14:xfrm>
          </p:contentPart>
        </mc:Choice>
        <mc:Fallback xmlns="">
          <p:pic>
            <p:nvPicPr>
              <p:cNvPr id="127" name="Freihand 126">
                <a:extLst>
                  <a:ext uri="{FF2B5EF4-FFF2-40B4-BE49-F238E27FC236}">
                    <a16:creationId xmlns:a16="http://schemas.microsoft.com/office/drawing/2014/main" id="{240F5807-7780-4280-83EF-C76565FEDAF9}"/>
                  </a:ext>
                </a:extLst>
              </p:cNvPr>
              <p:cNvPicPr/>
              <p:nvPr/>
            </p:nvPicPr>
            <p:blipFill>
              <a:blip r:embed="rId64"/>
              <a:stretch>
                <a:fillRect/>
              </a:stretch>
            </p:blipFill>
            <p:spPr>
              <a:xfrm>
                <a:off x="10419413" y="745987"/>
                <a:ext cx="907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28" name="Freihand 127">
                <a:extLst>
                  <a:ext uri="{FF2B5EF4-FFF2-40B4-BE49-F238E27FC236}">
                    <a16:creationId xmlns:a16="http://schemas.microsoft.com/office/drawing/2014/main" id="{C8A04038-9D8C-4EDF-B2F9-9CB0D78ED262}"/>
                  </a:ext>
                </a:extLst>
              </p14:cNvPr>
              <p14:cNvContentPartPr/>
              <p14:nvPr/>
            </p14:nvContentPartPr>
            <p14:xfrm>
              <a:off x="10405733" y="517027"/>
              <a:ext cx="148680" cy="161640"/>
            </p14:xfrm>
          </p:contentPart>
        </mc:Choice>
        <mc:Fallback xmlns="">
          <p:pic>
            <p:nvPicPr>
              <p:cNvPr id="128" name="Freihand 127">
                <a:extLst>
                  <a:ext uri="{FF2B5EF4-FFF2-40B4-BE49-F238E27FC236}">
                    <a16:creationId xmlns:a16="http://schemas.microsoft.com/office/drawing/2014/main" id="{C8A04038-9D8C-4EDF-B2F9-9CB0D78ED262}"/>
                  </a:ext>
                </a:extLst>
              </p:cNvPr>
              <p:cNvPicPr/>
              <p:nvPr/>
            </p:nvPicPr>
            <p:blipFill>
              <a:blip r:embed="rId66"/>
              <a:stretch>
                <a:fillRect/>
              </a:stretch>
            </p:blipFill>
            <p:spPr>
              <a:xfrm>
                <a:off x="10401413" y="512707"/>
                <a:ext cx="1573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47" name="Freihand 146">
                <a:extLst>
                  <a:ext uri="{FF2B5EF4-FFF2-40B4-BE49-F238E27FC236}">
                    <a16:creationId xmlns:a16="http://schemas.microsoft.com/office/drawing/2014/main" id="{F825AE0C-91B1-4014-A3BC-151769376CDE}"/>
                  </a:ext>
                </a:extLst>
              </p14:cNvPr>
              <p14:cNvContentPartPr/>
              <p14:nvPr/>
            </p14:nvContentPartPr>
            <p14:xfrm>
              <a:off x="605453" y="531067"/>
              <a:ext cx="5498640" cy="6080760"/>
            </p14:xfrm>
          </p:contentPart>
        </mc:Choice>
        <mc:Fallback xmlns="">
          <p:pic>
            <p:nvPicPr>
              <p:cNvPr id="147" name="Freihand 146">
                <a:extLst>
                  <a:ext uri="{FF2B5EF4-FFF2-40B4-BE49-F238E27FC236}">
                    <a16:creationId xmlns:a16="http://schemas.microsoft.com/office/drawing/2014/main" id="{F825AE0C-91B1-4014-A3BC-151769376CDE}"/>
                  </a:ext>
                </a:extLst>
              </p:cNvPr>
              <p:cNvPicPr/>
              <p:nvPr/>
            </p:nvPicPr>
            <p:blipFill>
              <a:blip r:embed="rId68"/>
              <a:stretch>
                <a:fillRect/>
              </a:stretch>
            </p:blipFill>
            <p:spPr>
              <a:xfrm>
                <a:off x="601133" y="526747"/>
                <a:ext cx="5507280" cy="60894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48" name="Freihand 147">
                <a:extLst>
                  <a:ext uri="{FF2B5EF4-FFF2-40B4-BE49-F238E27FC236}">
                    <a16:creationId xmlns:a16="http://schemas.microsoft.com/office/drawing/2014/main" id="{F800E6B0-3FD8-4189-A9E5-F422976CE3E2}"/>
                  </a:ext>
                </a:extLst>
              </p14:cNvPr>
              <p14:cNvContentPartPr/>
              <p14:nvPr/>
            </p14:nvContentPartPr>
            <p14:xfrm>
              <a:off x="1172813" y="257107"/>
              <a:ext cx="1309320" cy="1147320"/>
            </p14:xfrm>
          </p:contentPart>
        </mc:Choice>
        <mc:Fallback xmlns="">
          <p:pic>
            <p:nvPicPr>
              <p:cNvPr id="148" name="Freihand 147">
                <a:extLst>
                  <a:ext uri="{FF2B5EF4-FFF2-40B4-BE49-F238E27FC236}">
                    <a16:creationId xmlns:a16="http://schemas.microsoft.com/office/drawing/2014/main" id="{F800E6B0-3FD8-4189-A9E5-F422976CE3E2}"/>
                  </a:ext>
                </a:extLst>
              </p:cNvPr>
              <p:cNvPicPr/>
              <p:nvPr/>
            </p:nvPicPr>
            <p:blipFill>
              <a:blip r:embed="rId70"/>
              <a:stretch>
                <a:fillRect/>
              </a:stretch>
            </p:blipFill>
            <p:spPr>
              <a:xfrm>
                <a:off x="1168493" y="252787"/>
                <a:ext cx="1317960" cy="1155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72" name="Freihand 171">
                <a:extLst>
                  <a:ext uri="{FF2B5EF4-FFF2-40B4-BE49-F238E27FC236}">
                    <a16:creationId xmlns:a16="http://schemas.microsoft.com/office/drawing/2014/main" id="{83900975-ECDB-47BE-862B-24DD7D541626}"/>
                  </a:ext>
                </a:extLst>
              </p14:cNvPr>
              <p14:cNvContentPartPr/>
              <p14:nvPr/>
            </p14:nvContentPartPr>
            <p14:xfrm>
              <a:off x="1001813" y="213907"/>
              <a:ext cx="1635480" cy="1015200"/>
            </p14:xfrm>
          </p:contentPart>
        </mc:Choice>
        <mc:Fallback xmlns="">
          <p:pic>
            <p:nvPicPr>
              <p:cNvPr id="172" name="Freihand 171">
                <a:extLst>
                  <a:ext uri="{FF2B5EF4-FFF2-40B4-BE49-F238E27FC236}">
                    <a16:creationId xmlns:a16="http://schemas.microsoft.com/office/drawing/2014/main" id="{83900975-ECDB-47BE-862B-24DD7D541626}"/>
                  </a:ext>
                </a:extLst>
              </p:cNvPr>
              <p:cNvPicPr/>
              <p:nvPr/>
            </p:nvPicPr>
            <p:blipFill>
              <a:blip r:embed="rId72"/>
              <a:stretch>
                <a:fillRect/>
              </a:stretch>
            </p:blipFill>
            <p:spPr>
              <a:xfrm>
                <a:off x="997493" y="209587"/>
                <a:ext cx="1644120" cy="10238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 name="Freihand 6">
                <a:extLst>
                  <a:ext uri="{FF2B5EF4-FFF2-40B4-BE49-F238E27FC236}">
                    <a16:creationId xmlns:a16="http://schemas.microsoft.com/office/drawing/2014/main" id="{D849BA46-A97F-4A26-A52F-2AD739887C17}"/>
                  </a:ext>
                </a:extLst>
              </p14:cNvPr>
              <p14:cNvContentPartPr/>
              <p14:nvPr/>
            </p14:nvContentPartPr>
            <p14:xfrm>
              <a:off x="6957653" y="2239627"/>
              <a:ext cx="154800" cy="231480"/>
            </p14:xfrm>
          </p:contentPart>
        </mc:Choice>
        <mc:Fallback xmlns="">
          <p:pic>
            <p:nvPicPr>
              <p:cNvPr id="7" name="Freihand 6">
                <a:extLst>
                  <a:ext uri="{FF2B5EF4-FFF2-40B4-BE49-F238E27FC236}">
                    <a16:creationId xmlns:a16="http://schemas.microsoft.com/office/drawing/2014/main" id="{D849BA46-A97F-4A26-A52F-2AD739887C17}"/>
                  </a:ext>
                </a:extLst>
              </p:cNvPr>
              <p:cNvPicPr/>
              <p:nvPr/>
            </p:nvPicPr>
            <p:blipFill>
              <a:blip r:embed="rId74"/>
              <a:stretch>
                <a:fillRect/>
              </a:stretch>
            </p:blipFill>
            <p:spPr>
              <a:xfrm>
                <a:off x="6953333" y="2235307"/>
                <a:ext cx="16344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9" name="Freihand 8">
                <a:extLst>
                  <a:ext uri="{FF2B5EF4-FFF2-40B4-BE49-F238E27FC236}">
                    <a16:creationId xmlns:a16="http://schemas.microsoft.com/office/drawing/2014/main" id="{7B118417-674A-473E-9A8B-D73296A4DFD9}"/>
                  </a:ext>
                </a:extLst>
              </p14:cNvPr>
              <p14:cNvContentPartPr/>
              <p14:nvPr/>
            </p14:nvContentPartPr>
            <p14:xfrm>
              <a:off x="7168253" y="2378587"/>
              <a:ext cx="158760" cy="81000"/>
            </p14:xfrm>
          </p:contentPart>
        </mc:Choice>
        <mc:Fallback xmlns="">
          <p:pic>
            <p:nvPicPr>
              <p:cNvPr id="9" name="Freihand 8">
                <a:extLst>
                  <a:ext uri="{FF2B5EF4-FFF2-40B4-BE49-F238E27FC236}">
                    <a16:creationId xmlns:a16="http://schemas.microsoft.com/office/drawing/2014/main" id="{7B118417-674A-473E-9A8B-D73296A4DFD9}"/>
                  </a:ext>
                </a:extLst>
              </p:cNvPr>
              <p:cNvPicPr/>
              <p:nvPr/>
            </p:nvPicPr>
            <p:blipFill>
              <a:blip r:embed="rId76"/>
              <a:stretch>
                <a:fillRect/>
              </a:stretch>
            </p:blipFill>
            <p:spPr>
              <a:xfrm>
                <a:off x="7163933" y="2374267"/>
                <a:ext cx="1674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0" name="Freihand 9">
                <a:extLst>
                  <a:ext uri="{FF2B5EF4-FFF2-40B4-BE49-F238E27FC236}">
                    <a16:creationId xmlns:a16="http://schemas.microsoft.com/office/drawing/2014/main" id="{B3C8FB36-A5F3-4A93-AE2C-3BFBA4E63012}"/>
                  </a:ext>
                </a:extLst>
              </p14:cNvPr>
              <p14:cNvContentPartPr/>
              <p14:nvPr/>
            </p14:nvContentPartPr>
            <p14:xfrm>
              <a:off x="7312253" y="2260867"/>
              <a:ext cx="137520" cy="193680"/>
            </p14:xfrm>
          </p:contentPart>
        </mc:Choice>
        <mc:Fallback xmlns="">
          <p:pic>
            <p:nvPicPr>
              <p:cNvPr id="10" name="Freihand 9">
                <a:extLst>
                  <a:ext uri="{FF2B5EF4-FFF2-40B4-BE49-F238E27FC236}">
                    <a16:creationId xmlns:a16="http://schemas.microsoft.com/office/drawing/2014/main" id="{B3C8FB36-A5F3-4A93-AE2C-3BFBA4E63012}"/>
                  </a:ext>
                </a:extLst>
              </p:cNvPr>
              <p:cNvPicPr/>
              <p:nvPr/>
            </p:nvPicPr>
            <p:blipFill>
              <a:blip r:embed="rId78"/>
              <a:stretch>
                <a:fillRect/>
              </a:stretch>
            </p:blipFill>
            <p:spPr>
              <a:xfrm>
                <a:off x="7307933" y="2256547"/>
                <a:ext cx="14616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 name="Freihand 10">
                <a:extLst>
                  <a:ext uri="{FF2B5EF4-FFF2-40B4-BE49-F238E27FC236}">
                    <a16:creationId xmlns:a16="http://schemas.microsoft.com/office/drawing/2014/main" id="{10FB49E3-9161-4F62-B3ED-C97B73F2EE79}"/>
                  </a:ext>
                </a:extLst>
              </p14:cNvPr>
              <p14:cNvContentPartPr/>
              <p14:nvPr/>
            </p14:nvContentPartPr>
            <p14:xfrm>
              <a:off x="7491533" y="2206147"/>
              <a:ext cx="213840" cy="386280"/>
            </p14:xfrm>
          </p:contentPart>
        </mc:Choice>
        <mc:Fallback xmlns="">
          <p:pic>
            <p:nvPicPr>
              <p:cNvPr id="11" name="Freihand 10">
                <a:extLst>
                  <a:ext uri="{FF2B5EF4-FFF2-40B4-BE49-F238E27FC236}">
                    <a16:creationId xmlns:a16="http://schemas.microsoft.com/office/drawing/2014/main" id="{10FB49E3-9161-4F62-B3ED-C97B73F2EE79}"/>
                  </a:ext>
                </a:extLst>
              </p:cNvPr>
              <p:cNvPicPr/>
              <p:nvPr/>
            </p:nvPicPr>
            <p:blipFill>
              <a:blip r:embed="rId80"/>
              <a:stretch>
                <a:fillRect/>
              </a:stretch>
            </p:blipFill>
            <p:spPr>
              <a:xfrm>
                <a:off x="7487213" y="2201827"/>
                <a:ext cx="22248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2" name="Freihand 11">
                <a:extLst>
                  <a:ext uri="{FF2B5EF4-FFF2-40B4-BE49-F238E27FC236}">
                    <a16:creationId xmlns:a16="http://schemas.microsoft.com/office/drawing/2014/main" id="{1C88C807-E1B0-4CE0-862F-9B525B3F9CFF}"/>
                  </a:ext>
                </a:extLst>
              </p14:cNvPr>
              <p14:cNvContentPartPr/>
              <p14:nvPr/>
            </p14:nvContentPartPr>
            <p14:xfrm>
              <a:off x="7709693" y="2284627"/>
              <a:ext cx="273240" cy="280080"/>
            </p14:xfrm>
          </p:contentPart>
        </mc:Choice>
        <mc:Fallback xmlns="">
          <p:pic>
            <p:nvPicPr>
              <p:cNvPr id="12" name="Freihand 11">
                <a:extLst>
                  <a:ext uri="{FF2B5EF4-FFF2-40B4-BE49-F238E27FC236}">
                    <a16:creationId xmlns:a16="http://schemas.microsoft.com/office/drawing/2014/main" id="{1C88C807-E1B0-4CE0-862F-9B525B3F9CFF}"/>
                  </a:ext>
                </a:extLst>
              </p:cNvPr>
              <p:cNvPicPr/>
              <p:nvPr/>
            </p:nvPicPr>
            <p:blipFill>
              <a:blip r:embed="rId82"/>
              <a:stretch>
                <a:fillRect/>
              </a:stretch>
            </p:blipFill>
            <p:spPr>
              <a:xfrm>
                <a:off x="7705373" y="2280307"/>
                <a:ext cx="28188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4" name="Freihand 13">
                <a:extLst>
                  <a:ext uri="{FF2B5EF4-FFF2-40B4-BE49-F238E27FC236}">
                    <a16:creationId xmlns:a16="http://schemas.microsoft.com/office/drawing/2014/main" id="{6C1BC2FA-2A0C-4866-BD1C-D49D1A01E1C0}"/>
                  </a:ext>
                </a:extLst>
              </p14:cNvPr>
              <p14:cNvContentPartPr/>
              <p14:nvPr/>
            </p14:nvContentPartPr>
            <p14:xfrm>
              <a:off x="8005973" y="2302627"/>
              <a:ext cx="125640" cy="162360"/>
            </p14:xfrm>
          </p:contentPart>
        </mc:Choice>
        <mc:Fallback xmlns="">
          <p:pic>
            <p:nvPicPr>
              <p:cNvPr id="14" name="Freihand 13">
                <a:extLst>
                  <a:ext uri="{FF2B5EF4-FFF2-40B4-BE49-F238E27FC236}">
                    <a16:creationId xmlns:a16="http://schemas.microsoft.com/office/drawing/2014/main" id="{6C1BC2FA-2A0C-4866-BD1C-D49D1A01E1C0}"/>
                  </a:ext>
                </a:extLst>
              </p:cNvPr>
              <p:cNvPicPr/>
              <p:nvPr/>
            </p:nvPicPr>
            <p:blipFill>
              <a:blip r:embed="rId84"/>
              <a:stretch>
                <a:fillRect/>
              </a:stretch>
            </p:blipFill>
            <p:spPr>
              <a:xfrm>
                <a:off x="8001653" y="2298307"/>
                <a:ext cx="1342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5" name="Freihand 14">
                <a:extLst>
                  <a:ext uri="{FF2B5EF4-FFF2-40B4-BE49-F238E27FC236}">
                    <a16:creationId xmlns:a16="http://schemas.microsoft.com/office/drawing/2014/main" id="{7C125711-7424-48EB-82AE-4E2D6BE5C119}"/>
                  </a:ext>
                </a:extLst>
              </p14:cNvPr>
              <p14:cNvContentPartPr/>
              <p14:nvPr/>
            </p14:nvContentPartPr>
            <p14:xfrm>
              <a:off x="8175533" y="2306587"/>
              <a:ext cx="198000" cy="110160"/>
            </p14:xfrm>
          </p:contentPart>
        </mc:Choice>
        <mc:Fallback xmlns="">
          <p:pic>
            <p:nvPicPr>
              <p:cNvPr id="15" name="Freihand 14">
                <a:extLst>
                  <a:ext uri="{FF2B5EF4-FFF2-40B4-BE49-F238E27FC236}">
                    <a16:creationId xmlns:a16="http://schemas.microsoft.com/office/drawing/2014/main" id="{7C125711-7424-48EB-82AE-4E2D6BE5C119}"/>
                  </a:ext>
                </a:extLst>
              </p:cNvPr>
              <p:cNvPicPr/>
              <p:nvPr/>
            </p:nvPicPr>
            <p:blipFill>
              <a:blip r:embed="rId86"/>
              <a:stretch>
                <a:fillRect/>
              </a:stretch>
            </p:blipFill>
            <p:spPr>
              <a:xfrm>
                <a:off x="8171213" y="2302267"/>
                <a:ext cx="20664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6" name="Freihand 15">
                <a:extLst>
                  <a:ext uri="{FF2B5EF4-FFF2-40B4-BE49-F238E27FC236}">
                    <a16:creationId xmlns:a16="http://schemas.microsoft.com/office/drawing/2014/main" id="{0B7BFBEE-3FE9-42BF-BE80-7C4BB76F0E4D}"/>
                  </a:ext>
                </a:extLst>
              </p14:cNvPr>
              <p14:cNvContentPartPr/>
              <p14:nvPr/>
            </p14:nvContentPartPr>
            <p14:xfrm>
              <a:off x="8398373" y="2179507"/>
              <a:ext cx="133920" cy="201240"/>
            </p14:xfrm>
          </p:contentPart>
        </mc:Choice>
        <mc:Fallback xmlns="">
          <p:pic>
            <p:nvPicPr>
              <p:cNvPr id="16" name="Freihand 15">
                <a:extLst>
                  <a:ext uri="{FF2B5EF4-FFF2-40B4-BE49-F238E27FC236}">
                    <a16:creationId xmlns:a16="http://schemas.microsoft.com/office/drawing/2014/main" id="{0B7BFBEE-3FE9-42BF-BE80-7C4BB76F0E4D}"/>
                  </a:ext>
                </a:extLst>
              </p:cNvPr>
              <p:cNvPicPr/>
              <p:nvPr/>
            </p:nvPicPr>
            <p:blipFill>
              <a:blip r:embed="rId88"/>
              <a:stretch>
                <a:fillRect/>
              </a:stretch>
            </p:blipFill>
            <p:spPr>
              <a:xfrm>
                <a:off x="8394053" y="2175187"/>
                <a:ext cx="14256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7" name="Freihand 16">
                <a:extLst>
                  <a:ext uri="{FF2B5EF4-FFF2-40B4-BE49-F238E27FC236}">
                    <a16:creationId xmlns:a16="http://schemas.microsoft.com/office/drawing/2014/main" id="{65C94873-98BA-49B3-877B-796DC08D111E}"/>
                  </a:ext>
                </a:extLst>
              </p14:cNvPr>
              <p14:cNvContentPartPr/>
              <p14:nvPr/>
            </p14:nvContentPartPr>
            <p14:xfrm>
              <a:off x="8499533" y="2266627"/>
              <a:ext cx="190080" cy="263160"/>
            </p14:xfrm>
          </p:contentPart>
        </mc:Choice>
        <mc:Fallback xmlns="">
          <p:pic>
            <p:nvPicPr>
              <p:cNvPr id="17" name="Freihand 16">
                <a:extLst>
                  <a:ext uri="{FF2B5EF4-FFF2-40B4-BE49-F238E27FC236}">
                    <a16:creationId xmlns:a16="http://schemas.microsoft.com/office/drawing/2014/main" id="{65C94873-98BA-49B3-877B-796DC08D111E}"/>
                  </a:ext>
                </a:extLst>
              </p:cNvPr>
              <p:cNvPicPr/>
              <p:nvPr/>
            </p:nvPicPr>
            <p:blipFill>
              <a:blip r:embed="rId90"/>
              <a:stretch>
                <a:fillRect/>
              </a:stretch>
            </p:blipFill>
            <p:spPr>
              <a:xfrm>
                <a:off x="8495213" y="2262307"/>
                <a:ext cx="19872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8" name="Freihand 17">
                <a:extLst>
                  <a:ext uri="{FF2B5EF4-FFF2-40B4-BE49-F238E27FC236}">
                    <a16:creationId xmlns:a16="http://schemas.microsoft.com/office/drawing/2014/main" id="{96C93BE8-E38F-441E-A953-5C5838F8CE0B}"/>
                  </a:ext>
                </a:extLst>
              </p14:cNvPr>
              <p14:cNvContentPartPr/>
              <p14:nvPr/>
            </p14:nvContentPartPr>
            <p14:xfrm>
              <a:off x="8402693" y="2126587"/>
              <a:ext cx="360" cy="360"/>
            </p14:xfrm>
          </p:contentPart>
        </mc:Choice>
        <mc:Fallback xmlns="">
          <p:pic>
            <p:nvPicPr>
              <p:cNvPr id="18" name="Freihand 17">
                <a:extLst>
                  <a:ext uri="{FF2B5EF4-FFF2-40B4-BE49-F238E27FC236}">
                    <a16:creationId xmlns:a16="http://schemas.microsoft.com/office/drawing/2014/main" id="{96C93BE8-E38F-441E-A953-5C5838F8CE0B}"/>
                  </a:ext>
                </a:extLst>
              </p:cNvPr>
              <p:cNvPicPr/>
              <p:nvPr/>
            </p:nvPicPr>
            <p:blipFill>
              <a:blip r:embed="rId92"/>
              <a:stretch>
                <a:fillRect/>
              </a:stretch>
            </p:blipFill>
            <p:spPr>
              <a:xfrm>
                <a:off x="8398373" y="2122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9" name="Freihand 18">
                <a:extLst>
                  <a:ext uri="{FF2B5EF4-FFF2-40B4-BE49-F238E27FC236}">
                    <a16:creationId xmlns:a16="http://schemas.microsoft.com/office/drawing/2014/main" id="{36F63910-9937-472A-A81E-3CC7D302C1B8}"/>
                  </a:ext>
                </a:extLst>
              </p14:cNvPr>
              <p14:cNvContentPartPr/>
              <p14:nvPr/>
            </p14:nvContentPartPr>
            <p14:xfrm>
              <a:off x="8940173" y="2176987"/>
              <a:ext cx="32760" cy="179280"/>
            </p14:xfrm>
          </p:contentPart>
        </mc:Choice>
        <mc:Fallback xmlns="">
          <p:pic>
            <p:nvPicPr>
              <p:cNvPr id="19" name="Freihand 18">
                <a:extLst>
                  <a:ext uri="{FF2B5EF4-FFF2-40B4-BE49-F238E27FC236}">
                    <a16:creationId xmlns:a16="http://schemas.microsoft.com/office/drawing/2014/main" id="{36F63910-9937-472A-A81E-3CC7D302C1B8}"/>
                  </a:ext>
                </a:extLst>
              </p:cNvPr>
              <p:cNvPicPr/>
              <p:nvPr/>
            </p:nvPicPr>
            <p:blipFill>
              <a:blip r:embed="rId94"/>
              <a:stretch>
                <a:fillRect/>
              </a:stretch>
            </p:blipFill>
            <p:spPr>
              <a:xfrm>
                <a:off x="8935853" y="2172667"/>
                <a:ext cx="4140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20" name="Freihand 19">
                <a:extLst>
                  <a:ext uri="{FF2B5EF4-FFF2-40B4-BE49-F238E27FC236}">
                    <a16:creationId xmlns:a16="http://schemas.microsoft.com/office/drawing/2014/main" id="{EC3F3D2C-9159-493C-94E6-CB5A4D889C93}"/>
                  </a:ext>
                </a:extLst>
              </p14:cNvPr>
              <p14:cNvContentPartPr/>
              <p14:nvPr/>
            </p14:nvContentPartPr>
            <p14:xfrm>
              <a:off x="8828573" y="2175907"/>
              <a:ext cx="203400" cy="20880"/>
            </p14:xfrm>
          </p:contentPart>
        </mc:Choice>
        <mc:Fallback xmlns="">
          <p:pic>
            <p:nvPicPr>
              <p:cNvPr id="20" name="Freihand 19">
                <a:extLst>
                  <a:ext uri="{FF2B5EF4-FFF2-40B4-BE49-F238E27FC236}">
                    <a16:creationId xmlns:a16="http://schemas.microsoft.com/office/drawing/2014/main" id="{EC3F3D2C-9159-493C-94E6-CB5A4D889C93}"/>
                  </a:ext>
                </a:extLst>
              </p:cNvPr>
              <p:cNvPicPr/>
              <p:nvPr/>
            </p:nvPicPr>
            <p:blipFill>
              <a:blip r:embed="rId96"/>
              <a:stretch>
                <a:fillRect/>
              </a:stretch>
            </p:blipFill>
            <p:spPr>
              <a:xfrm>
                <a:off x="8824253" y="2171587"/>
                <a:ext cx="2120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21" name="Freihand 20">
                <a:extLst>
                  <a:ext uri="{FF2B5EF4-FFF2-40B4-BE49-F238E27FC236}">
                    <a16:creationId xmlns:a16="http://schemas.microsoft.com/office/drawing/2014/main" id="{16CDA04E-0096-4758-B727-DEC91C666E19}"/>
                  </a:ext>
                </a:extLst>
              </p14:cNvPr>
              <p14:cNvContentPartPr/>
              <p14:nvPr/>
            </p14:nvContentPartPr>
            <p14:xfrm>
              <a:off x="9054293" y="2088427"/>
              <a:ext cx="271800" cy="228600"/>
            </p14:xfrm>
          </p:contentPart>
        </mc:Choice>
        <mc:Fallback xmlns="">
          <p:pic>
            <p:nvPicPr>
              <p:cNvPr id="21" name="Freihand 20">
                <a:extLst>
                  <a:ext uri="{FF2B5EF4-FFF2-40B4-BE49-F238E27FC236}">
                    <a16:creationId xmlns:a16="http://schemas.microsoft.com/office/drawing/2014/main" id="{16CDA04E-0096-4758-B727-DEC91C666E19}"/>
                  </a:ext>
                </a:extLst>
              </p:cNvPr>
              <p:cNvPicPr/>
              <p:nvPr/>
            </p:nvPicPr>
            <p:blipFill>
              <a:blip r:embed="rId98"/>
              <a:stretch>
                <a:fillRect/>
              </a:stretch>
            </p:blipFill>
            <p:spPr>
              <a:xfrm>
                <a:off x="9049973" y="2084107"/>
                <a:ext cx="28044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22" name="Freihand 21">
                <a:extLst>
                  <a:ext uri="{FF2B5EF4-FFF2-40B4-BE49-F238E27FC236}">
                    <a16:creationId xmlns:a16="http://schemas.microsoft.com/office/drawing/2014/main" id="{EF9D54E4-81AD-4ADB-9BAB-C20F9F2AEE04}"/>
                  </a:ext>
                </a:extLst>
              </p14:cNvPr>
              <p14:cNvContentPartPr/>
              <p14:nvPr/>
            </p14:nvContentPartPr>
            <p14:xfrm>
              <a:off x="9299813" y="2192827"/>
              <a:ext cx="379800" cy="94680"/>
            </p14:xfrm>
          </p:contentPart>
        </mc:Choice>
        <mc:Fallback xmlns="">
          <p:pic>
            <p:nvPicPr>
              <p:cNvPr id="22" name="Freihand 21">
                <a:extLst>
                  <a:ext uri="{FF2B5EF4-FFF2-40B4-BE49-F238E27FC236}">
                    <a16:creationId xmlns:a16="http://schemas.microsoft.com/office/drawing/2014/main" id="{EF9D54E4-81AD-4ADB-9BAB-C20F9F2AEE04}"/>
                  </a:ext>
                </a:extLst>
              </p:cNvPr>
              <p:cNvPicPr/>
              <p:nvPr/>
            </p:nvPicPr>
            <p:blipFill>
              <a:blip r:embed="rId100"/>
              <a:stretch>
                <a:fillRect/>
              </a:stretch>
            </p:blipFill>
            <p:spPr>
              <a:xfrm>
                <a:off x="9295493" y="2188507"/>
                <a:ext cx="3884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23" name="Freihand 22">
                <a:extLst>
                  <a:ext uri="{FF2B5EF4-FFF2-40B4-BE49-F238E27FC236}">
                    <a16:creationId xmlns:a16="http://schemas.microsoft.com/office/drawing/2014/main" id="{717AC7A2-CCEF-4699-8645-AC68471790A5}"/>
                  </a:ext>
                </a:extLst>
              </p14:cNvPr>
              <p14:cNvContentPartPr/>
              <p14:nvPr/>
            </p14:nvContentPartPr>
            <p14:xfrm>
              <a:off x="9605813" y="1995907"/>
              <a:ext cx="150840" cy="162360"/>
            </p14:xfrm>
          </p:contentPart>
        </mc:Choice>
        <mc:Fallback xmlns="">
          <p:pic>
            <p:nvPicPr>
              <p:cNvPr id="23" name="Freihand 22">
                <a:extLst>
                  <a:ext uri="{FF2B5EF4-FFF2-40B4-BE49-F238E27FC236}">
                    <a16:creationId xmlns:a16="http://schemas.microsoft.com/office/drawing/2014/main" id="{717AC7A2-CCEF-4699-8645-AC68471790A5}"/>
                  </a:ext>
                </a:extLst>
              </p:cNvPr>
              <p:cNvPicPr/>
              <p:nvPr/>
            </p:nvPicPr>
            <p:blipFill>
              <a:blip r:embed="rId102"/>
              <a:stretch>
                <a:fillRect/>
              </a:stretch>
            </p:blipFill>
            <p:spPr>
              <a:xfrm>
                <a:off x="9601493" y="1991587"/>
                <a:ext cx="159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24" name="Freihand 23">
                <a:extLst>
                  <a:ext uri="{FF2B5EF4-FFF2-40B4-BE49-F238E27FC236}">
                    <a16:creationId xmlns:a16="http://schemas.microsoft.com/office/drawing/2014/main" id="{6A106218-706B-4206-82F1-A7B1804ECEC1}"/>
                  </a:ext>
                </a:extLst>
              </p14:cNvPr>
              <p14:cNvContentPartPr/>
              <p14:nvPr/>
            </p14:nvContentPartPr>
            <p14:xfrm>
              <a:off x="9742613" y="2276347"/>
              <a:ext cx="6120" cy="21600"/>
            </p14:xfrm>
          </p:contentPart>
        </mc:Choice>
        <mc:Fallback xmlns="">
          <p:pic>
            <p:nvPicPr>
              <p:cNvPr id="24" name="Freihand 23">
                <a:extLst>
                  <a:ext uri="{FF2B5EF4-FFF2-40B4-BE49-F238E27FC236}">
                    <a16:creationId xmlns:a16="http://schemas.microsoft.com/office/drawing/2014/main" id="{6A106218-706B-4206-82F1-A7B1804ECEC1}"/>
                  </a:ext>
                </a:extLst>
              </p:cNvPr>
              <p:cNvPicPr/>
              <p:nvPr/>
            </p:nvPicPr>
            <p:blipFill>
              <a:blip r:embed="rId104"/>
              <a:stretch>
                <a:fillRect/>
              </a:stretch>
            </p:blipFill>
            <p:spPr>
              <a:xfrm>
                <a:off x="9738293" y="2272027"/>
                <a:ext cx="14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7" name="Freihand 26">
                <a:extLst>
                  <a:ext uri="{FF2B5EF4-FFF2-40B4-BE49-F238E27FC236}">
                    <a16:creationId xmlns:a16="http://schemas.microsoft.com/office/drawing/2014/main" id="{B33C7412-520D-456A-8C05-D16B0D8791C2}"/>
                  </a:ext>
                </a:extLst>
              </p14:cNvPr>
              <p14:cNvContentPartPr/>
              <p14:nvPr/>
            </p14:nvContentPartPr>
            <p14:xfrm>
              <a:off x="7473893" y="3233947"/>
              <a:ext cx="68040" cy="202680"/>
            </p14:xfrm>
          </p:contentPart>
        </mc:Choice>
        <mc:Fallback xmlns="">
          <p:pic>
            <p:nvPicPr>
              <p:cNvPr id="27" name="Freihand 26">
                <a:extLst>
                  <a:ext uri="{FF2B5EF4-FFF2-40B4-BE49-F238E27FC236}">
                    <a16:creationId xmlns:a16="http://schemas.microsoft.com/office/drawing/2014/main" id="{B33C7412-520D-456A-8C05-D16B0D8791C2}"/>
                  </a:ext>
                </a:extLst>
              </p:cNvPr>
              <p:cNvPicPr/>
              <p:nvPr/>
            </p:nvPicPr>
            <p:blipFill>
              <a:blip r:embed="rId106"/>
              <a:stretch>
                <a:fillRect/>
              </a:stretch>
            </p:blipFill>
            <p:spPr>
              <a:xfrm>
                <a:off x="7469573" y="3229627"/>
                <a:ext cx="7668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8" name="Freihand 27">
                <a:extLst>
                  <a:ext uri="{FF2B5EF4-FFF2-40B4-BE49-F238E27FC236}">
                    <a16:creationId xmlns:a16="http://schemas.microsoft.com/office/drawing/2014/main" id="{4509A7FE-3E18-4F75-BBCF-6818B6A48E70}"/>
                  </a:ext>
                </a:extLst>
              </p14:cNvPr>
              <p14:cNvContentPartPr/>
              <p14:nvPr/>
            </p14:nvContentPartPr>
            <p14:xfrm>
              <a:off x="7489013" y="3231787"/>
              <a:ext cx="149760" cy="173520"/>
            </p14:xfrm>
          </p:contentPart>
        </mc:Choice>
        <mc:Fallback xmlns="">
          <p:pic>
            <p:nvPicPr>
              <p:cNvPr id="28" name="Freihand 27">
                <a:extLst>
                  <a:ext uri="{FF2B5EF4-FFF2-40B4-BE49-F238E27FC236}">
                    <a16:creationId xmlns:a16="http://schemas.microsoft.com/office/drawing/2014/main" id="{4509A7FE-3E18-4F75-BBCF-6818B6A48E70}"/>
                  </a:ext>
                </a:extLst>
              </p:cNvPr>
              <p:cNvPicPr/>
              <p:nvPr/>
            </p:nvPicPr>
            <p:blipFill>
              <a:blip r:embed="rId108"/>
              <a:stretch>
                <a:fillRect/>
              </a:stretch>
            </p:blipFill>
            <p:spPr>
              <a:xfrm>
                <a:off x="7484693" y="3227467"/>
                <a:ext cx="15840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30" name="Freihand 29">
                <a:extLst>
                  <a:ext uri="{FF2B5EF4-FFF2-40B4-BE49-F238E27FC236}">
                    <a16:creationId xmlns:a16="http://schemas.microsoft.com/office/drawing/2014/main" id="{D92591D3-B122-4AB1-93BA-EB69621F76F9}"/>
                  </a:ext>
                </a:extLst>
              </p14:cNvPr>
              <p14:cNvContentPartPr/>
              <p14:nvPr/>
            </p14:nvContentPartPr>
            <p14:xfrm>
              <a:off x="7662173" y="3307387"/>
              <a:ext cx="126720" cy="83520"/>
            </p14:xfrm>
          </p:contentPart>
        </mc:Choice>
        <mc:Fallback xmlns="">
          <p:pic>
            <p:nvPicPr>
              <p:cNvPr id="30" name="Freihand 29">
                <a:extLst>
                  <a:ext uri="{FF2B5EF4-FFF2-40B4-BE49-F238E27FC236}">
                    <a16:creationId xmlns:a16="http://schemas.microsoft.com/office/drawing/2014/main" id="{D92591D3-B122-4AB1-93BA-EB69621F76F9}"/>
                  </a:ext>
                </a:extLst>
              </p:cNvPr>
              <p:cNvPicPr/>
              <p:nvPr/>
            </p:nvPicPr>
            <p:blipFill>
              <a:blip r:embed="rId110"/>
              <a:stretch>
                <a:fillRect/>
              </a:stretch>
            </p:blipFill>
            <p:spPr>
              <a:xfrm>
                <a:off x="7657853" y="3303067"/>
                <a:ext cx="1353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31" name="Freihand 30">
                <a:extLst>
                  <a:ext uri="{FF2B5EF4-FFF2-40B4-BE49-F238E27FC236}">
                    <a16:creationId xmlns:a16="http://schemas.microsoft.com/office/drawing/2014/main" id="{B0B5F1D4-DDA7-4034-A558-BC698950CF17}"/>
                  </a:ext>
                </a:extLst>
              </p14:cNvPr>
              <p14:cNvContentPartPr/>
              <p14:nvPr/>
            </p14:nvContentPartPr>
            <p14:xfrm>
              <a:off x="7790333" y="3273907"/>
              <a:ext cx="63360" cy="172800"/>
            </p14:xfrm>
          </p:contentPart>
        </mc:Choice>
        <mc:Fallback xmlns="">
          <p:pic>
            <p:nvPicPr>
              <p:cNvPr id="31" name="Freihand 30">
                <a:extLst>
                  <a:ext uri="{FF2B5EF4-FFF2-40B4-BE49-F238E27FC236}">
                    <a16:creationId xmlns:a16="http://schemas.microsoft.com/office/drawing/2014/main" id="{B0B5F1D4-DDA7-4034-A558-BC698950CF17}"/>
                  </a:ext>
                </a:extLst>
              </p:cNvPr>
              <p:cNvPicPr/>
              <p:nvPr/>
            </p:nvPicPr>
            <p:blipFill>
              <a:blip r:embed="rId112"/>
              <a:stretch>
                <a:fillRect/>
              </a:stretch>
            </p:blipFill>
            <p:spPr>
              <a:xfrm>
                <a:off x="7786013" y="3269587"/>
                <a:ext cx="720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32" name="Freihand 31">
                <a:extLst>
                  <a:ext uri="{FF2B5EF4-FFF2-40B4-BE49-F238E27FC236}">
                    <a16:creationId xmlns:a16="http://schemas.microsoft.com/office/drawing/2014/main" id="{8EEFE72C-EF21-43E5-9F71-17645A4957D6}"/>
                  </a:ext>
                </a:extLst>
              </p14:cNvPr>
              <p14:cNvContentPartPr/>
              <p14:nvPr/>
            </p14:nvContentPartPr>
            <p14:xfrm>
              <a:off x="7848653" y="3245107"/>
              <a:ext cx="75240" cy="83160"/>
            </p14:xfrm>
          </p:contentPart>
        </mc:Choice>
        <mc:Fallback xmlns="">
          <p:pic>
            <p:nvPicPr>
              <p:cNvPr id="32" name="Freihand 31">
                <a:extLst>
                  <a:ext uri="{FF2B5EF4-FFF2-40B4-BE49-F238E27FC236}">
                    <a16:creationId xmlns:a16="http://schemas.microsoft.com/office/drawing/2014/main" id="{8EEFE72C-EF21-43E5-9F71-17645A4957D6}"/>
                  </a:ext>
                </a:extLst>
              </p:cNvPr>
              <p:cNvPicPr/>
              <p:nvPr/>
            </p:nvPicPr>
            <p:blipFill>
              <a:blip r:embed="rId114"/>
              <a:stretch>
                <a:fillRect/>
              </a:stretch>
            </p:blipFill>
            <p:spPr>
              <a:xfrm>
                <a:off x="7844333" y="3240787"/>
                <a:ext cx="838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33" name="Freihand 32">
                <a:extLst>
                  <a:ext uri="{FF2B5EF4-FFF2-40B4-BE49-F238E27FC236}">
                    <a16:creationId xmlns:a16="http://schemas.microsoft.com/office/drawing/2014/main" id="{E9C85E39-A76E-4239-BEE1-4D94ACC446BF}"/>
                  </a:ext>
                </a:extLst>
              </p14:cNvPr>
              <p14:cNvContentPartPr/>
              <p14:nvPr/>
            </p14:nvContentPartPr>
            <p14:xfrm>
              <a:off x="7927853" y="3166987"/>
              <a:ext cx="74520" cy="140040"/>
            </p14:xfrm>
          </p:contentPart>
        </mc:Choice>
        <mc:Fallback xmlns="">
          <p:pic>
            <p:nvPicPr>
              <p:cNvPr id="33" name="Freihand 32">
                <a:extLst>
                  <a:ext uri="{FF2B5EF4-FFF2-40B4-BE49-F238E27FC236}">
                    <a16:creationId xmlns:a16="http://schemas.microsoft.com/office/drawing/2014/main" id="{E9C85E39-A76E-4239-BEE1-4D94ACC446BF}"/>
                  </a:ext>
                </a:extLst>
              </p:cNvPr>
              <p:cNvPicPr/>
              <p:nvPr/>
            </p:nvPicPr>
            <p:blipFill>
              <a:blip r:embed="rId116"/>
              <a:stretch>
                <a:fillRect/>
              </a:stretch>
            </p:blipFill>
            <p:spPr>
              <a:xfrm>
                <a:off x="7923533" y="3162667"/>
                <a:ext cx="831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34" name="Freihand 33">
                <a:extLst>
                  <a:ext uri="{FF2B5EF4-FFF2-40B4-BE49-F238E27FC236}">
                    <a16:creationId xmlns:a16="http://schemas.microsoft.com/office/drawing/2014/main" id="{87EAD171-4C9C-476B-B4FF-E1B33E3CDA7F}"/>
                  </a:ext>
                </a:extLst>
              </p14:cNvPr>
              <p14:cNvContentPartPr/>
              <p14:nvPr/>
            </p14:nvContentPartPr>
            <p14:xfrm>
              <a:off x="8005973" y="3143227"/>
              <a:ext cx="120240" cy="149760"/>
            </p14:xfrm>
          </p:contentPart>
        </mc:Choice>
        <mc:Fallback xmlns="">
          <p:pic>
            <p:nvPicPr>
              <p:cNvPr id="34" name="Freihand 33">
                <a:extLst>
                  <a:ext uri="{FF2B5EF4-FFF2-40B4-BE49-F238E27FC236}">
                    <a16:creationId xmlns:a16="http://schemas.microsoft.com/office/drawing/2014/main" id="{87EAD171-4C9C-476B-B4FF-E1B33E3CDA7F}"/>
                  </a:ext>
                </a:extLst>
              </p:cNvPr>
              <p:cNvPicPr/>
              <p:nvPr/>
            </p:nvPicPr>
            <p:blipFill>
              <a:blip r:embed="rId118"/>
              <a:stretch>
                <a:fillRect/>
              </a:stretch>
            </p:blipFill>
            <p:spPr>
              <a:xfrm>
                <a:off x="8001653" y="3138907"/>
                <a:ext cx="1288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5" name="Freihand 34">
                <a:extLst>
                  <a:ext uri="{FF2B5EF4-FFF2-40B4-BE49-F238E27FC236}">
                    <a16:creationId xmlns:a16="http://schemas.microsoft.com/office/drawing/2014/main" id="{1E7679E2-B7F9-402B-8143-7402E24B2400}"/>
                  </a:ext>
                </a:extLst>
              </p14:cNvPr>
              <p14:cNvContentPartPr/>
              <p14:nvPr/>
            </p14:nvContentPartPr>
            <p14:xfrm>
              <a:off x="8312693" y="2950627"/>
              <a:ext cx="357840" cy="316080"/>
            </p14:xfrm>
          </p:contentPart>
        </mc:Choice>
        <mc:Fallback xmlns="">
          <p:pic>
            <p:nvPicPr>
              <p:cNvPr id="35" name="Freihand 34">
                <a:extLst>
                  <a:ext uri="{FF2B5EF4-FFF2-40B4-BE49-F238E27FC236}">
                    <a16:creationId xmlns:a16="http://schemas.microsoft.com/office/drawing/2014/main" id="{1E7679E2-B7F9-402B-8143-7402E24B2400}"/>
                  </a:ext>
                </a:extLst>
              </p:cNvPr>
              <p:cNvPicPr/>
              <p:nvPr/>
            </p:nvPicPr>
            <p:blipFill>
              <a:blip r:embed="rId120"/>
              <a:stretch>
                <a:fillRect/>
              </a:stretch>
            </p:blipFill>
            <p:spPr>
              <a:xfrm>
                <a:off x="8308373" y="2946307"/>
                <a:ext cx="366480" cy="3247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6" name="Freihand 35">
                <a:extLst>
                  <a:ext uri="{FF2B5EF4-FFF2-40B4-BE49-F238E27FC236}">
                    <a16:creationId xmlns:a16="http://schemas.microsoft.com/office/drawing/2014/main" id="{FD241303-E3AF-4A16-BF65-C361019CD031}"/>
                  </a:ext>
                </a:extLst>
              </p14:cNvPr>
              <p14:cNvContentPartPr/>
              <p14:nvPr/>
            </p14:nvContentPartPr>
            <p14:xfrm>
              <a:off x="8885453" y="2913187"/>
              <a:ext cx="277200" cy="158400"/>
            </p14:xfrm>
          </p:contentPart>
        </mc:Choice>
        <mc:Fallback xmlns="">
          <p:pic>
            <p:nvPicPr>
              <p:cNvPr id="36" name="Freihand 35">
                <a:extLst>
                  <a:ext uri="{FF2B5EF4-FFF2-40B4-BE49-F238E27FC236}">
                    <a16:creationId xmlns:a16="http://schemas.microsoft.com/office/drawing/2014/main" id="{FD241303-E3AF-4A16-BF65-C361019CD031}"/>
                  </a:ext>
                </a:extLst>
              </p:cNvPr>
              <p:cNvPicPr/>
              <p:nvPr/>
            </p:nvPicPr>
            <p:blipFill>
              <a:blip r:embed="rId122"/>
              <a:stretch>
                <a:fillRect/>
              </a:stretch>
            </p:blipFill>
            <p:spPr>
              <a:xfrm>
                <a:off x="8881133" y="2908867"/>
                <a:ext cx="28584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7" name="Freihand 36">
                <a:extLst>
                  <a:ext uri="{FF2B5EF4-FFF2-40B4-BE49-F238E27FC236}">
                    <a16:creationId xmlns:a16="http://schemas.microsoft.com/office/drawing/2014/main" id="{762911BD-FC13-4CB5-92C8-A82B8A6B9613}"/>
                  </a:ext>
                </a:extLst>
              </p14:cNvPr>
              <p14:cNvContentPartPr/>
              <p14:nvPr/>
            </p14:nvContentPartPr>
            <p14:xfrm>
              <a:off x="9350933" y="2840827"/>
              <a:ext cx="110160" cy="174960"/>
            </p14:xfrm>
          </p:contentPart>
        </mc:Choice>
        <mc:Fallback xmlns="">
          <p:pic>
            <p:nvPicPr>
              <p:cNvPr id="37" name="Freihand 36">
                <a:extLst>
                  <a:ext uri="{FF2B5EF4-FFF2-40B4-BE49-F238E27FC236}">
                    <a16:creationId xmlns:a16="http://schemas.microsoft.com/office/drawing/2014/main" id="{762911BD-FC13-4CB5-92C8-A82B8A6B9613}"/>
                  </a:ext>
                </a:extLst>
              </p:cNvPr>
              <p:cNvPicPr/>
              <p:nvPr/>
            </p:nvPicPr>
            <p:blipFill>
              <a:blip r:embed="rId124"/>
              <a:stretch>
                <a:fillRect/>
              </a:stretch>
            </p:blipFill>
            <p:spPr>
              <a:xfrm>
                <a:off x="9346613" y="2836507"/>
                <a:ext cx="1188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38" name="Freihand 37">
                <a:extLst>
                  <a:ext uri="{FF2B5EF4-FFF2-40B4-BE49-F238E27FC236}">
                    <a16:creationId xmlns:a16="http://schemas.microsoft.com/office/drawing/2014/main" id="{A5CEA346-CCE4-4B43-AA82-BE2D9A0C3BD2}"/>
                  </a:ext>
                </a:extLst>
              </p14:cNvPr>
              <p14:cNvContentPartPr/>
              <p14:nvPr/>
            </p14:nvContentPartPr>
            <p14:xfrm>
              <a:off x="9494213" y="2909227"/>
              <a:ext cx="71640" cy="68040"/>
            </p14:xfrm>
          </p:contentPart>
        </mc:Choice>
        <mc:Fallback xmlns="">
          <p:pic>
            <p:nvPicPr>
              <p:cNvPr id="38" name="Freihand 37">
                <a:extLst>
                  <a:ext uri="{FF2B5EF4-FFF2-40B4-BE49-F238E27FC236}">
                    <a16:creationId xmlns:a16="http://schemas.microsoft.com/office/drawing/2014/main" id="{A5CEA346-CCE4-4B43-AA82-BE2D9A0C3BD2}"/>
                  </a:ext>
                </a:extLst>
              </p:cNvPr>
              <p:cNvPicPr/>
              <p:nvPr/>
            </p:nvPicPr>
            <p:blipFill>
              <a:blip r:embed="rId126"/>
              <a:stretch>
                <a:fillRect/>
              </a:stretch>
            </p:blipFill>
            <p:spPr>
              <a:xfrm>
                <a:off x="9489893" y="2904907"/>
                <a:ext cx="802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9" name="Freihand 38">
                <a:extLst>
                  <a:ext uri="{FF2B5EF4-FFF2-40B4-BE49-F238E27FC236}">
                    <a16:creationId xmlns:a16="http://schemas.microsoft.com/office/drawing/2014/main" id="{55447DDF-D263-425C-A8ED-D8A72279C899}"/>
                  </a:ext>
                </a:extLst>
              </p14:cNvPr>
              <p14:cNvContentPartPr/>
              <p14:nvPr/>
            </p14:nvContentPartPr>
            <p14:xfrm>
              <a:off x="9590333" y="2767387"/>
              <a:ext cx="133200" cy="183960"/>
            </p14:xfrm>
          </p:contentPart>
        </mc:Choice>
        <mc:Fallback xmlns="">
          <p:pic>
            <p:nvPicPr>
              <p:cNvPr id="39" name="Freihand 38">
                <a:extLst>
                  <a:ext uri="{FF2B5EF4-FFF2-40B4-BE49-F238E27FC236}">
                    <a16:creationId xmlns:a16="http://schemas.microsoft.com/office/drawing/2014/main" id="{55447DDF-D263-425C-A8ED-D8A72279C899}"/>
                  </a:ext>
                </a:extLst>
              </p:cNvPr>
              <p:cNvPicPr/>
              <p:nvPr/>
            </p:nvPicPr>
            <p:blipFill>
              <a:blip r:embed="rId128"/>
              <a:stretch>
                <a:fillRect/>
              </a:stretch>
            </p:blipFill>
            <p:spPr>
              <a:xfrm>
                <a:off x="9586013" y="2763067"/>
                <a:ext cx="1418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0" name="Freihand 39">
                <a:extLst>
                  <a:ext uri="{FF2B5EF4-FFF2-40B4-BE49-F238E27FC236}">
                    <a16:creationId xmlns:a16="http://schemas.microsoft.com/office/drawing/2014/main" id="{659F33E2-6DCF-47B5-867C-3224E83A1BE8}"/>
                  </a:ext>
                </a:extLst>
              </p14:cNvPr>
              <p14:cNvContentPartPr/>
              <p14:nvPr/>
            </p14:nvContentPartPr>
            <p14:xfrm>
              <a:off x="9728933" y="2714107"/>
              <a:ext cx="386640" cy="279360"/>
            </p14:xfrm>
          </p:contentPart>
        </mc:Choice>
        <mc:Fallback xmlns="">
          <p:pic>
            <p:nvPicPr>
              <p:cNvPr id="40" name="Freihand 39">
                <a:extLst>
                  <a:ext uri="{FF2B5EF4-FFF2-40B4-BE49-F238E27FC236}">
                    <a16:creationId xmlns:a16="http://schemas.microsoft.com/office/drawing/2014/main" id="{659F33E2-6DCF-47B5-867C-3224E83A1BE8}"/>
                  </a:ext>
                </a:extLst>
              </p:cNvPr>
              <p:cNvPicPr/>
              <p:nvPr/>
            </p:nvPicPr>
            <p:blipFill>
              <a:blip r:embed="rId130"/>
              <a:stretch>
                <a:fillRect/>
              </a:stretch>
            </p:blipFill>
            <p:spPr>
              <a:xfrm>
                <a:off x="9724613" y="2709787"/>
                <a:ext cx="39528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1" name="Freihand 40">
                <a:extLst>
                  <a:ext uri="{FF2B5EF4-FFF2-40B4-BE49-F238E27FC236}">
                    <a16:creationId xmlns:a16="http://schemas.microsoft.com/office/drawing/2014/main" id="{38A1A146-5474-4466-B86B-55C2426ED4D9}"/>
                  </a:ext>
                </a:extLst>
              </p14:cNvPr>
              <p14:cNvContentPartPr/>
              <p14:nvPr/>
            </p14:nvContentPartPr>
            <p14:xfrm>
              <a:off x="10128173" y="2467867"/>
              <a:ext cx="83520" cy="183600"/>
            </p14:xfrm>
          </p:contentPart>
        </mc:Choice>
        <mc:Fallback xmlns="">
          <p:pic>
            <p:nvPicPr>
              <p:cNvPr id="41" name="Freihand 40">
                <a:extLst>
                  <a:ext uri="{FF2B5EF4-FFF2-40B4-BE49-F238E27FC236}">
                    <a16:creationId xmlns:a16="http://schemas.microsoft.com/office/drawing/2014/main" id="{38A1A146-5474-4466-B86B-55C2426ED4D9}"/>
                  </a:ext>
                </a:extLst>
              </p:cNvPr>
              <p:cNvPicPr/>
              <p:nvPr/>
            </p:nvPicPr>
            <p:blipFill>
              <a:blip r:embed="rId132"/>
              <a:stretch>
                <a:fillRect/>
              </a:stretch>
            </p:blipFill>
            <p:spPr>
              <a:xfrm>
                <a:off x="10123853" y="2463547"/>
                <a:ext cx="921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42" name="Freihand 41">
                <a:extLst>
                  <a:ext uri="{FF2B5EF4-FFF2-40B4-BE49-F238E27FC236}">
                    <a16:creationId xmlns:a16="http://schemas.microsoft.com/office/drawing/2014/main" id="{8560A4FC-95CF-48AD-90B0-09E7D2A4546D}"/>
                  </a:ext>
                </a:extLst>
              </p14:cNvPr>
              <p14:cNvContentPartPr/>
              <p14:nvPr/>
            </p14:nvContentPartPr>
            <p14:xfrm>
              <a:off x="10219613" y="2811667"/>
              <a:ext cx="3960" cy="18000"/>
            </p14:xfrm>
          </p:contentPart>
        </mc:Choice>
        <mc:Fallback xmlns="">
          <p:pic>
            <p:nvPicPr>
              <p:cNvPr id="42" name="Freihand 41">
                <a:extLst>
                  <a:ext uri="{FF2B5EF4-FFF2-40B4-BE49-F238E27FC236}">
                    <a16:creationId xmlns:a16="http://schemas.microsoft.com/office/drawing/2014/main" id="{8560A4FC-95CF-48AD-90B0-09E7D2A4546D}"/>
                  </a:ext>
                </a:extLst>
              </p:cNvPr>
              <p:cNvPicPr/>
              <p:nvPr/>
            </p:nvPicPr>
            <p:blipFill>
              <a:blip r:embed="rId134"/>
              <a:stretch>
                <a:fillRect/>
              </a:stretch>
            </p:blipFill>
            <p:spPr>
              <a:xfrm>
                <a:off x="10215293" y="2807347"/>
                <a:ext cx="126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54" name="Freihand 153">
                <a:extLst>
                  <a:ext uri="{FF2B5EF4-FFF2-40B4-BE49-F238E27FC236}">
                    <a16:creationId xmlns:a16="http://schemas.microsoft.com/office/drawing/2014/main" id="{69686850-EF10-4108-BD5E-14226D3354B3}"/>
                  </a:ext>
                </a:extLst>
              </p14:cNvPr>
              <p14:cNvContentPartPr/>
              <p14:nvPr/>
            </p14:nvContentPartPr>
            <p14:xfrm>
              <a:off x="8300093" y="3534547"/>
              <a:ext cx="1702080" cy="2640960"/>
            </p14:xfrm>
          </p:contentPart>
        </mc:Choice>
        <mc:Fallback xmlns="">
          <p:pic>
            <p:nvPicPr>
              <p:cNvPr id="154" name="Freihand 153">
                <a:extLst>
                  <a:ext uri="{FF2B5EF4-FFF2-40B4-BE49-F238E27FC236}">
                    <a16:creationId xmlns:a16="http://schemas.microsoft.com/office/drawing/2014/main" id="{69686850-EF10-4108-BD5E-14226D3354B3}"/>
                  </a:ext>
                </a:extLst>
              </p:cNvPr>
              <p:cNvPicPr/>
              <p:nvPr/>
            </p:nvPicPr>
            <p:blipFill>
              <a:blip r:embed="rId136"/>
              <a:stretch>
                <a:fillRect/>
              </a:stretch>
            </p:blipFill>
            <p:spPr>
              <a:xfrm>
                <a:off x="8295773" y="3530227"/>
                <a:ext cx="1710720" cy="26496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55" name="Freihand 154">
                <a:extLst>
                  <a:ext uri="{FF2B5EF4-FFF2-40B4-BE49-F238E27FC236}">
                    <a16:creationId xmlns:a16="http://schemas.microsoft.com/office/drawing/2014/main" id="{F3CAF359-458F-4044-8ED4-5B00C41F4D55}"/>
                  </a:ext>
                </a:extLst>
              </p14:cNvPr>
              <p14:cNvContentPartPr/>
              <p14:nvPr/>
            </p14:nvContentPartPr>
            <p14:xfrm>
              <a:off x="9971573" y="3393427"/>
              <a:ext cx="176400" cy="323640"/>
            </p14:xfrm>
          </p:contentPart>
        </mc:Choice>
        <mc:Fallback xmlns="">
          <p:pic>
            <p:nvPicPr>
              <p:cNvPr id="155" name="Freihand 154">
                <a:extLst>
                  <a:ext uri="{FF2B5EF4-FFF2-40B4-BE49-F238E27FC236}">
                    <a16:creationId xmlns:a16="http://schemas.microsoft.com/office/drawing/2014/main" id="{F3CAF359-458F-4044-8ED4-5B00C41F4D55}"/>
                  </a:ext>
                </a:extLst>
              </p:cNvPr>
              <p:cNvPicPr/>
              <p:nvPr/>
            </p:nvPicPr>
            <p:blipFill>
              <a:blip r:embed="rId138"/>
              <a:stretch>
                <a:fillRect/>
              </a:stretch>
            </p:blipFill>
            <p:spPr>
              <a:xfrm>
                <a:off x="9967253" y="3389107"/>
                <a:ext cx="18504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56" name="Freihand 155">
                <a:extLst>
                  <a:ext uri="{FF2B5EF4-FFF2-40B4-BE49-F238E27FC236}">
                    <a16:creationId xmlns:a16="http://schemas.microsoft.com/office/drawing/2014/main" id="{64D8FB1B-18ED-4802-AC4F-D8043122FF25}"/>
                  </a:ext>
                </a:extLst>
              </p14:cNvPr>
              <p14:cNvContentPartPr/>
              <p14:nvPr/>
            </p14:nvContentPartPr>
            <p14:xfrm>
              <a:off x="10325093" y="3228187"/>
              <a:ext cx="241920" cy="120240"/>
            </p14:xfrm>
          </p:contentPart>
        </mc:Choice>
        <mc:Fallback xmlns="">
          <p:pic>
            <p:nvPicPr>
              <p:cNvPr id="156" name="Freihand 155">
                <a:extLst>
                  <a:ext uri="{FF2B5EF4-FFF2-40B4-BE49-F238E27FC236}">
                    <a16:creationId xmlns:a16="http://schemas.microsoft.com/office/drawing/2014/main" id="{64D8FB1B-18ED-4802-AC4F-D8043122FF25}"/>
                  </a:ext>
                </a:extLst>
              </p:cNvPr>
              <p:cNvPicPr/>
              <p:nvPr/>
            </p:nvPicPr>
            <p:blipFill>
              <a:blip r:embed="rId140"/>
              <a:stretch>
                <a:fillRect/>
              </a:stretch>
            </p:blipFill>
            <p:spPr>
              <a:xfrm>
                <a:off x="10320773" y="3223867"/>
                <a:ext cx="250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57" name="Freihand 156">
                <a:extLst>
                  <a:ext uri="{FF2B5EF4-FFF2-40B4-BE49-F238E27FC236}">
                    <a16:creationId xmlns:a16="http://schemas.microsoft.com/office/drawing/2014/main" id="{E649D859-3838-4C0A-A3EB-A2BD009C25BE}"/>
                  </a:ext>
                </a:extLst>
              </p14:cNvPr>
              <p14:cNvContentPartPr/>
              <p14:nvPr/>
            </p14:nvContentPartPr>
            <p14:xfrm>
              <a:off x="10551533" y="3135667"/>
              <a:ext cx="133560" cy="138960"/>
            </p14:xfrm>
          </p:contentPart>
        </mc:Choice>
        <mc:Fallback xmlns="">
          <p:pic>
            <p:nvPicPr>
              <p:cNvPr id="157" name="Freihand 156">
                <a:extLst>
                  <a:ext uri="{FF2B5EF4-FFF2-40B4-BE49-F238E27FC236}">
                    <a16:creationId xmlns:a16="http://schemas.microsoft.com/office/drawing/2014/main" id="{E649D859-3838-4C0A-A3EB-A2BD009C25BE}"/>
                  </a:ext>
                </a:extLst>
              </p:cNvPr>
              <p:cNvPicPr/>
              <p:nvPr/>
            </p:nvPicPr>
            <p:blipFill>
              <a:blip r:embed="rId142"/>
              <a:stretch>
                <a:fillRect/>
              </a:stretch>
            </p:blipFill>
            <p:spPr>
              <a:xfrm>
                <a:off x="10547213" y="3131347"/>
                <a:ext cx="1422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58" name="Freihand 157">
                <a:extLst>
                  <a:ext uri="{FF2B5EF4-FFF2-40B4-BE49-F238E27FC236}">
                    <a16:creationId xmlns:a16="http://schemas.microsoft.com/office/drawing/2014/main" id="{655BC85B-EFEE-447D-9034-74671417307C}"/>
                  </a:ext>
                </a:extLst>
              </p14:cNvPr>
              <p14:cNvContentPartPr/>
              <p14:nvPr/>
            </p14:nvContentPartPr>
            <p14:xfrm>
              <a:off x="10670333" y="2962867"/>
              <a:ext cx="141840" cy="240480"/>
            </p14:xfrm>
          </p:contentPart>
        </mc:Choice>
        <mc:Fallback xmlns="">
          <p:pic>
            <p:nvPicPr>
              <p:cNvPr id="158" name="Freihand 157">
                <a:extLst>
                  <a:ext uri="{FF2B5EF4-FFF2-40B4-BE49-F238E27FC236}">
                    <a16:creationId xmlns:a16="http://schemas.microsoft.com/office/drawing/2014/main" id="{655BC85B-EFEE-447D-9034-74671417307C}"/>
                  </a:ext>
                </a:extLst>
              </p:cNvPr>
              <p:cNvPicPr/>
              <p:nvPr/>
            </p:nvPicPr>
            <p:blipFill>
              <a:blip r:embed="rId144"/>
              <a:stretch>
                <a:fillRect/>
              </a:stretch>
            </p:blipFill>
            <p:spPr>
              <a:xfrm>
                <a:off x="10666013" y="2958547"/>
                <a:ext cx="15048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59" name="Freihand 158">
                <a:extLst>
                  <a:ext uri="{FF2B5EF4-FFF2-40B4-BE49-F238E27FC236}">
                    <a16:creationId xmlns:a16="http://schemas.microsoft.com/office/drawing/2014/main" id="{75DED075-6DFD-47BE-A7DF-0A79FAB3FEE9}"/>
                  </a:ext>
                </a:extLst>
              </p14:cNvPr>
              <p14:cNvContentPartPr/>
              <p14:nvPr/>
            </p14:nvContentPartPr>
            <p14:xfrm>
              <a:off x="10836293" y="3009307"/>
              <a:ext cx="114480" cy="115200"/>
            </p14:xfrm>
          </p:contentPart>
        </mc:Choice>
        <mc:Fallback xmlns="">
          <p:pic>
            <p:nvPicPr>
              <p:cNvPr id="159" name="Freihand 158">
                <a:extLst>
                  <a:ext uri="{FF2B5EF4-FFF2-40B4-BE49-F238E27FC236}">
                    <a16:creationId xmlns:a16="http://schemas.microsoft.com/office/drawing/2014/main" id="{75DED075-6DFD-47BE-A7DF-0A79FAB3FEE9}"/>
                  </a:ext>
                </a:extLst>
              </p:cNvPr>
              <p:cNvPicPr/>
              <p:nvPr/>
            </p:nvPicPr>
            <p:blipFill>
              <a:blip r:embed="rId146"/>
              <a:stretch>
                <a:fillRect/>
              </a:stretch>
            </p:blipFill>
            <p:spPr>
              <a:xfrm>
                <a:off x="10831973" y="3004987"/>
                <a:ext cx="1231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0" name="Freihand 159">
                <a:extLst>
                  <a:ext uri="{FF2B5EF4-FFF2-40B4-BE49-F238E27FC236}">
                    <a16:creationId xmlns:a16="http://schemas.microsoft.com/office/drawing/2014/main" id="{C79B924D-F24F-41B4-AD2E-C782099EB7AE}"/>
                  </a:ext>
                </a:extLst>
              </p14:cNvPr>
              <p14:cNvContentPartPr/>
              <p14:nvPr/>
            </p14:nvContentPartPr>
            <p14:xfrm>
              <a:off x="10943933" y="2990227"/>
              <a:ext cx="83520" cy="132480"/>
            </p14:xfrm>
          </p:contentPart>
        </mc:Choice>
        <mc:Fallback xmlns="">
          <p:pic>
            <p:nvPicPr>
              <p:cNvPr id="160" name="Freihand 159">
                <a:extLst>
                  <a:ext uri="{FF2B5EF4-FFF2-40B4-BE49-F238E27FC236}">
                    <a16:creationId xmlns:a16="http://schemas.microsoft.com/office/drawing/2014/main" id="{C79B924D-F24F-41B4-AD2E-C782099EB7AE}"/>
                  </a:ext>
                </a:extLst>
              </p:cNvPr>
              <p:cNvPicPr/>
              <p:nvPr/>
            </p:nvPicPr>
            <p:blipFill>
              <a:blip r:embed="rId148"/>
              <a:stretch>
                <a:fillRect/>
              </a:stretch>
            </p:blipFill>
            <p:spPr>
              <a:xfrm>
                <a:off x="10939613" y="2985907"/>
                <a:ext cx="921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1" name="Freihand 160">
                <a:extLst>
                  <a:ext uri="{FF2B5EF4-FFF2-40B4-BE49-F238E27FC236}">
                    <a16:creationId xmlns:a16="http://schemas.microsoft.com/office/drawing/2014/main" id="{08103B19-196A-4BC5-964B-C39768EF023E}"/>
                  </a:ext>
                </a:extLst>
              </p14:cNvPr>
              <p14:cNvContentPartPr/>
              <p14:nvPr/>
            </p14:nvContentPartPr>
            <p14:xfrm>
              <a:off x="11045813" y="2950987"/>
              <a:ext cx="230760" cy="88200"/>
            </p14:xfrm>
          </p:contentPart>
        </mc:Choice>
        <mc:Fallback xmlns="">
          <p:pic>
            <p:nvPicPr>
              <p:cNvPr id="161" name="Freihand 160">
                <a:extLst>
                  <a:ext uri="{FF2B5EF4-FFF2-40B4-BE49-F238E27FC236}">
                    <a16:creationId xmlns:a16="http://schemas.microsoft.com/office/drawing/2014/main" id="{08103B19-196A-4BC5-964B-C39768EF023E}"/>
                  </a:ext>
                </a:extLst>
              </p:cNvPr>
              <p:cNvPicPr/>
              <p:nvPr/>
            </p:nvPicPr>
            <p:blipFill>
              <a:blip r:embed="rId150"/>
              <a:stretch>
                <a:fillRect/>
              </a:stretch>
            </p:blipFill>
            <p:spPr>
              <a:xfrm>
                <a:off x="11041493" y="2946667"/>
                <a:ext cx="2394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2" name="Freihand 161">
                <a:extLst>
                  <a:ext uri="{FF2B5EF4-FFF2-40B4-BE49-F238E27FC236}">
                    <a16:creationId xmlns:a16="http://schemas.microsoft.com/office/drawing/2014/main" id="{75B9D862-5C53-4EE4-9FEE-0B9C07A0E1F2}"/>
                  </a:ext>
                </a:extLst>
              </p14:cNvPr>
              <p14:cNvContentPartPr/>
              <p14:nvPr/>
            </p14:nvContentPartPr>
            <p14:xfrm>
              <a:off x="11294573" y="2757667"/>
              <a:ext cx="395640" cy="179280"/>
            </p14:xfrm>
          </p:contentPart>
        </mc:Choice>
        <mc:Fallback xmlns="">
          <p:pic>
            <p:nvPicPr>
              <p:cNvPr id="162" name="Freihand 161">
                <a:extLst>
                  <a:ext uri="{FF2B5EF4-FFF2-40B4-BE49-F238E27FC236}">
                    <a16:creationId xmlns:a16="http://schemas.microsoft.com/office/drawing/2014/main" id="{75B9D862-5C53-4EE4-9FEE-0B9C07A0E1F2}"/>
                  </a:ext>
                </a:extLst>
              </p:cNvPr>
              <p:cNvPicPr/>
              <p:nvPr/>
            </p:nvPicPr>
            <p:blipFill>
              <a:blip r:embed="rId152"/>
              <a:stretch>
                <a:fillRect/>
              </a:stretch>
            </p:blipFill>
            <p:spPr>
              <a:xfrm>
                <a:off x="11290253" y="2753347"/>
                <a:ext cx="40428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3" name="Freihand 162">
                <a:extLst>
                  <a:ext uri="{FF2B5EF4-FFF2-40B4-BE49-F238E27FC236}">
                    <a16:creationId xmlns:a16="http://schemas.microsoft.com/office/drawing/2014/main" id="{CC098FAB-5F08-4F3C-B354-3664EC64C6CF}"/>
                  </a:ext>
                </a:extLst>
              </p14:cNvPr>
              <p14:cNvContentPartPr/>
              <p14:nvPr/>
            </p14:nvContentPartPr>
            <p14:xfrm>
              <a:off x="10648373" y="3388027"/>
              <a:ext cx="323280" cy="137880"/>
            </p14:xfrm>
          </p:contentPart>
        </mc:Choice>
        <mc:Fallback xmlns="">
          <p:pic>
            <p:nvPicPr>
              <p:cNvPr id="163" name="Freihand 162">
                <a:extLst>
                  <a:ext uri="{FF2B5EF4-FFF2-40B4-BE49-F238E27FC236}">
                    <a16:creationId xmlns:a16="http://schemas.microsoft.com/office/drawing/2014/main" id="{CC098FAB-5F08-4F3C-B354-3664EC64C6CF}"/>
                  </a:ext>
                </a:extLst>
              </p:cNvPr>
              <p:cNvPicPr/>
              <p:nvPr/>
            </p:nvPicPr>
            <p:blipFill>
              <a:blip r:embed="rId154"/>
              <a:stretch>
                <a:fillRect/>
              </a:stretch>
            </p:blipFill>
            <p:spPr>
              <a:xfrm>
                <a:off x="10644053" y="3383707"/>
                <a:ext cx="33192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4" name="Freihand 163">
                <a:extLst>
                  <a:ext uri="{FF2B5EF4-FFF2-40B4-BE49-F238E27FC236}">
                    <a16:creationId xmlns:a16="http://schemas.microsoft.com/office/drawing/2014/main" id="{0FDC385F-DDC2-4756-9B6E-06AC96BF349E}"/>
                  </a:ext>
                </a:extLst>
              </p14:cNvPr>
              <p14:cNvContentPartPr/>
              <p14:nvPr/>
            </p14:nvContentPartPr>
            <p14:xfrm>
              <a:off x="10908293" y="3222067"/>
              <a:ext cx="14400" cy="38520"/>
            </p14:xfrm>
          </p:contentPart>
        </mc:Choice>
        <mc:Fallback xmlns="">
          <p:pic>
            <p:nvPicPr>
              <p:cNvPr id="164" name="Freihand 163">
                <a:extLst>
                  <a:ext uri="{FF2B5EF4-FFF2-40B4-BE49-F238E27FC236}">
                    <a16:creationId xmlns:a16="http://schemas.microsoft.com/office/drawing/2014/main" id="{0FDC385F-DDC2-4756-9B6E-06AC96BF349E}"/>
                  </a:ext>
                </a:extLst>
              </p:cNvPr>
              <p:cNvPicPr/>
              <p:nvPr/>
            </p:nvPicPr>
            <p:blipFill>
              <a:blip r:embed="rId156"/>
              <a:stretch>
                <a:fillRect/>
              </a:stretch>
            </p:blipFill>
            <p:spPr>
              <a:xfrm>
                <a:off x="10903973" y="3217747"/>
                <a:ext cx="2304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5" name="Freihand 164">
                <a:extLst>
                  <a:ext uri="{FF2B5EF4-FFF2-40B4-BE49-F238E27FC236}">
                    <a16:creationId xmlns:a16="http://schemas.microsoft.com/office/drawing/2014/main" id="{F60D459D-9500-415F-8857-E43177662BF3}"/>
                  </a:ext>
                </a:extLst>
              </p14:cNvPr>
              <p14:cNvContentPartPr/>
              <p14:nvPr/>
            </p14:nvContentPartPr>
            <p14:xfrm>
              <a:off x="10753133" y="3484147"/>
              <a:ext cx="494280" cy="372240"/>
            </p14:xfrm>
          </p:contentPart>
        </mc:Choice>
        <mc:Fallback xmlns="">
          <p:pic>
            <p:nvPicPr>
              <p:cNvPr id="165" name="Freihand 164">
                <a:extLst>
                  <a:ext uri="{FF2B5EF4-FFF2-40B4-BE49-F238E27FC236}">
                    <a16:creationId xmlns:a16="http://schemas.microsoft.com/office/drawing/2014/main" id="{F60D459D-9500-415F-8857-E43177662BF3}"/>
                  </a:ext>
                </a:extLst>
              </p:cNvPr>
              <p:cNvPicPr/>
              <p:nvPr/>
            </p:nvPicPr>
            <p:blipFill>
              <a:blip r:embed="rId158"/>
              <a:stretch>
                <a:fillRect/>
              </a:stretch>
            </p:blipFill>
            <p:spPr>
              <a:xfrm>
                <a:off x="10748813" y="3479827"/>
                <a:ext cx="502920" cy="3808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6" name="Freihand 165">
                <a:extLst>
                  <a:ext uri="{FF2B5EF4-FFF2-40B4-BE49-F238E27FC236}">
                    <a16:creationId xmlns:a16="http://schemas.microsoft.com/office/drawing/2014/main" id="{102CD399-AA46-4DBD-A2D3-6959CBC74ADD}"/>
                  </a:ext>
                </a:extLst>
              </p14:cNvPr>
              <p14:cNvContentPartPr/>
              <p14:nvPr/>
            </p14:nvContentPartPr>
            <p14:xfrm>
              <a:off x="11141933" y="3536707"/>
              <a:ext cx="97200" cy="7200"/>
            </p14:xfrm>
          </p:contentPart>
        </mc:Choice>
        <mc:Fallback xmlns="">
          <p:pic>
            <p:nvPicPr>
              <p:cNvPr id="166" name="Freihand 165">
                <a:extLst>
                  <a:ext uri="{FF2B5EF4-FFF2-40B4-BE49-F238E27FC236}">
                    <a16:creationId xmlns:a16="http://schemas.microsoft.com/office/drawing/2014/main" id="{102CD399-AA46-4DBD-A2D3-6959CBC74ADD}"/>
                  </a:ext>
                </a:extLst>
              </p:cNvPr>
              <p:cNvPicPr/>
              <p:nvPr/>
            </p:nvPicPr>
            <p:blipFill>
              <a:blip r:embed="rId160"/>
              <a:stretch>
                <a:fillRect/>
              </a:stretch>
            </p:blipFill>
            <p:spPr>
              <a:xfrm>
                <a:off x="11137613" y="3532387"/>
                <a:ext cx="1058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67" name="Freihand 166">
                <a:extLst>
                  <a:ext uri="{FF2B5EF4-FFF2-40B4-BE49-F238E27FC236}">
                    <a16:creationId xmlns:a16="http://schemas.microsoft.com/office/drawing/2014/main" id="{31AE4197-556E-4CAB-B711-3872790852BB}"/>
                  </a:ext>
                </a:extLst>
              </p14:cNvPr>
              <p14:cNvContentPartPr/>
              <p14:nvPr/>
            </p14:nvContentPartPr>
            <p14:xfrm>
              <a:off x="11267933" y="3525187"/>
              <a:ext cx="91440" cy="136080"/>
            </p14:xfrm>
          </p:contentPart>
        </mc:Choice>
        <mc:Fallback xmlns="">
          <p:pic>
            <p:nvPicPr>
              <p:cNvPr id="167" name="Freihand 166">
                <a:extLst>
                  <a:ext uri="{FF2B5EF4-FFF2-40B4-BE49-F238E27FC236}">
                    <a16:creationId xmlns:a16="http://schemas.microsoft.com/office/drawing/2014/main" id="{31AE4197-556E-4CAB-B711-3872790852BB}"/>
                  </a:ext>
                </a:extLst>
              </p:cNvPr>
              <p:cNvPicPr/>
              <p:nvPr/>
            </p:nvPicPr>
            <p:blipFill>
              <a:blip r:embed="rId162"/>
              <a:stretch>
                <a:fillRect/>
              </a:stretch>
            </p:blipFill>
            <p:spPr>
              <a:xfrm>
                <a:off x="11263613" y="3520867"/>
                <a:ext cx="1000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8" name="Freihand 167">
                <a:extLst>
                  <a:ext uri="{FF2B5EF4-FFF2-40B4-BE49-F238E27FC236}">
                    <a16:creationId xmlns:a16="http://schemas.microsoft.com/office/drawing/2014/main" id="{B67CBBA2-BF1B-4CCC-985C-7C0248FEA542}"/>
                  </a:ext>
                </a:extLst>
              </p14:cNvPr>
              <p14:cNvContentPartPr/>
              <p14:nvPr/>
            </p14:nvContentPartPr>
            <p14:xfrm>
              <a:off x="11380973" y="3491347"/>
              <a:ext cx="199800" cy="113040"/>
            </p14:xfrm>
          </p:contentPart>
        </mc:Choice>
        <mc:Fallback xmlns="">
          <p:pic>
            <p:nvPicPr>
              <p:cNvPr id="168" name="Freihand 167">
                <a:extLst>
                  <a:ext uri="{FF2B5EF4-FFF2-40B4-BE49-F238E27FC236}">
                    <a16:creationId xmlns:a16="http://schemas.microsoft.com/office/drawing/2014/main" id="{B67CBBA2-BF1B-4CCC-985C-7C0248FEA542}"/>
                  </a:ext>
                </a:extLst>
              </p:cNvPr>
              <p:cNvPicPr/>
              <p:nvPr/>
            </p:nvPicPr>
            <p:blipFill>
              <a:blip r:embed="rId164"/>
              <a:stretch>
                <a:fillRect/>
              </a:stretch>
            </p:blipFill>
            <p:spPr>
              <a:xfrm>
                <a:off x="11376653" y="3487027"/>
                <a:ext cx="20844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9" name="Freihand 168">
                <a:extLst>
                  <a:ext uri="{FF2B5EF4-FFF2-40B4-BE49-F238E27FC236}">
                    <a16:creationId xmlns:a16="http://schemas.microsoft.com/office/drawing/2014/main" id="{2C26FFD3-04A5-4BBA-992C-DDF9018324FC}"/>
                  </a:ext>
                </a:extLst>
              </p14:cNvPr>
              <p14:cNvContentPartPr/>
              <p14:nvPr/>
            </p14:nvContentPartPr>
            <p14:xfrm>
              <a:off x="11566373" y="3216307"/>
              <a:ext cx="371880" cy="302400"/>
            </p14:xfrm>
          </p:contentPart>
        </mc:Choice>
        <mc:Fallback xmlns="">
          <p:pic>
            <p:nvPicPr>
              <p:cNvPr id="169" name="Freihand 168">
                <a:extLst>
                  <a:ext uri="{FF2B5EF4-FFF2-40B4-BE49-F238E27FC236}">
                    <a16:creationId xmlns:a16="http://schemas.microsoft.com/office/drawing/2014/main" id="{2C26FFD3-04A5-4BBA-992C-DDF9018324FC}"/>
                  </a:ext>
                </a:extLst>
              </p:cNvPr>
              <p:cNvPicPr/>
              <p:nvPr/>
            </p:nvPicPr>
            <p:blipFill>
              <a:blip r:embed="rId166"/>
              <a:stretch>
                <a:fillRect/>
              </a:stretch>
            </p:blipFill>
            <p:spPr>
              <a:xfrm>
                <a:off x="11562053" y="3211987"/>
                <a:ext cx="38052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0" name="Freihand 169">
                <a:extLst>
                  <a:ext uri="{FF2B5EF4-FFF2-40B4-BE49-F238E27FC236}">
                    <a16:creationId xmlns:a16="http://schemas.microsoft.com/office/drawing/2014/main" id="{FDF196B0-C8D1-42A8-AA46-4703B9F9DCED}"/>
                  </a:ext>
                </a:extLst>
              </p14:cNvPr>
              <p14:cNvContentPartPr/>
              <p14:nvPr/>
            </p14:nvContentPartPr>
            <p14:xfrm>
              <a:off x="10188653" y="2474347"/>
              <a:ext cx="1893960" cy="1484280"/>
            </p14:xfrm>
          </p:contentPart>
        </mc:Choice>
        <mc:Fallback xmlns="">
          <p:pic>
            <p:nvPicPr>
              <p:cNvPr id="170" name="Freihand 169">
                <a:extLst>
                  <a:ext uri="{FF2B5EF4-FFF2-40B4-BE49-F238E27FC236}">
                    <a16:creationId xmlns:a16="http://schemas.microsoft.com/office/drawing/2014/main" id="{FDF196B0-C8D1-42A8-AA46-4703B9F9DCED}"/>
                  </a:ext>
                </a:extLst>
              </p:cNvPr>
              <p:cNvPicPr/>
              <p:nvPr/>
            </p:nvPicPr>
            <p:blipFill>
              <a:blip r:embed="rId168"/>
              <a:stretch>
                <a:fillRect/>
              </a:stretch>
            </p:blipFill>
            <p:spPr>
              <a:xfrm>
                <a:off x="10184333" y="2470027"/>
                <a:ext cx="1902600" cy="14929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3" name="Freihand 172">
                <a:extLst>
                  <a:ext uri="{FF2B5EF4-FFF2-40B4-BE49-F238E27FC236}">
                    <a16:creationId xmlns:a16="http://schemas.microsoft.com/office/drawing/2014/main" id="{977DDD5B-A817-4853-A311-7155DCB6CA92}"/>
                  </a:ext>
                </a:extLst>
              </p14:cNvPr>
              <p14:cNvContentPartPr/>
              <p14:nvPr/>
            </p14:nvContentPartPr>
            <p14:xfrm>
              <a:off x="6625013" y="2376427"/>
              <a:ext cx="3360960" cy="331920"/>
            </p14:xfrm>
          </p:contentPart>
        </mc:Choice>
        <mc:Fallback xmlns="">
          <p:pic>
            <p:nvPicPr>
              <p:cNvPr id="173" name="Freihand 172">
                <a:extLst>
                  <a:ext uri="{FF2B5EF4-FFF2-40B4-BE49-F238E27FC236}">
                    <a16:creationId xmlns:a16="http://schemas.microsoft.com/office/drawing/2014/main" id="{977DDD5B-A817-4853-A311-7155DCB6CA92}"/>
                  </a:ext>
                </a:extLst>
              </p:cNvPr>
              <p:cNvPicPr/>
              <p:nvPr/>
            </p:nvPicPr>
            <p:blipFill>
              <a:blip r:embed="rId170"/>
              <a:stretch>
                <a:fillRect/>
              </a:stretch>
            </p:blipFill>
            <p:spPr>
              <a:xfrm>
                <a:off x="6620693" y="2372107"/>
                <a:ext cx="3369600" cy="340560"/>
              </a:xfrm>
              <a:prstGeom prst="rect">
                <a:avLst/>
              </a:prstGeom>
            </p:spPr>
          </p:pic>
        </mc:Fallback>
      </mc:AlternateContent>
      <p:grpSp>
        <p:nvGrpSpPr>
          <p:cNvPr id="179" name="Gruppieren 178">
            <a:extLst>
              <a:ext uri="{FF2B5EF4-FFF2-40B4-BE49-F238E27FC236}">
                <a16:creationId xmlns:a16="http://schemas.microsoft.com/office/drawing/2014/main" id="{DC3C7A0C-95DC-4593-A358-E1A3D56CE574}"/>
              </a:ext>
            </a:extLst>
          </p:cNvPr>
          <p:cNvGrpSpPr/>
          <p:nvPr/>
        </p:nvGrpSpPr>
        <p:grpSpPr>
          <a:xfrm>
            <a:off x="4361333" y="3829747"/>
            <a:ext cx="4391640" cy="2929680"/>
            <a:chOff x="4361333" y="3829747"/>
            <a:chExt cx="4391640" cy="2929680"/>
          </a:xfrm>
        </p:grpSpPr>
        <mc:AlternateContent xmlns:mc="http://schemas.openxmlformats.org/markup-compatibility/2006" xmlns:p14="http://schemas.microsoft.com/office/powerpoint/2010/main">
          <mc:Choice Requires="p14">
            <p:contentPart p14:bwMode="auto" r:id="rId171">
              <p14:nvContentPartPr>
                <p14:cNvPr id="45" name="Freihand 44">
                  <a:extLst>
                    <a:ext uri="{FF2B5EF4-FFF2-40B4-BE49-F238E27FC236}">
                      <a16:creationId xmlns:a16="http://schemas.microsoft.com/office/drawing/2014/main" id="{465AD0C9-5D66-4A31-B669-FB9A39C8E09F}"/>
                    </a:ext>
                  </a:extLst>
                </p14:cNvPr>
                <p14:cNvContentPartPr/>
                <p14:nvPr/>
              </p14:nvContentPartPr>
              <p14:xfrm>
                <a:off x="4361333" y="4442107"/>
                <a:ext cx="4005360" cy="38160"/>
              </p14:xfrm>
            </p:contentPart>
          </mc:Choice>
          <mc:Fallback xmlns="">
            <p:pic>
              <p:nvPicPr>
                <p:cNvPr id="45" name="Freihand 44">
                  <a:extLst>
                    <a:ext uri="{FF2B5EF4-FFF2-40B4-BE49-F238E27FC236}">
                      <a16:creationId xmlns:a16="http://schemas.microsoft.com/office/drawing/2014/main" id="{465AD0C9-5D66-4A31-B669-FB9A39C8E09F}"/>
                    </a:ext>
                  </a:extLst>
                </p:cNvPr>
                <p:cNvPicPr/>
                <p:nvPr/>
              </p:nvPicPr>
              <p:blipFill>
                <a:blip r:embed="rId172"/>
                <a:stretch>
                  <a:fillRect/>
                </a:stretch>
              </p:blipFill>
              <p:spPr>
                <a:xfrm>
                  <a:off x="4357013" y="4437787"/>
                  <a:ext cx="40140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46" name="Freihand 45">
                  <a:extLst>
                    <a:ext uri="{FF2B5EF4-FFF2-40B4-BE49-F238E27FC236}">
                      <a16:creationId xmlns:a16="http://schemas.microsoft.com/office/drawing/2014/main" id="{D5A95D95-A06F-49DE-A5DB-8CF162067E60}"/>
                    </a:ext>
                  </a:extLst>
                </p14:cNvPr>
                <p14:cNvContentPartPr/>
                <p14:nvPr/>
              </p14:nvContentPartPr>
              <p14:xfrm>
                <a:off x="4585613" y="3829747"/>
                <a:ext cx="4084200" cy="905760"/>
              </p14:xfrm>
            </p:contentPart>
          </mc:Choice>
          <mc:Fallback xmlns="">
            <p:pic>
              <p:nvPicPr>
                <p:cNvPr id="46" name="Freihand 45">
                  <a:extLst>
                    <a:ext uri="{FF2B5EF4-FFF2-40B4-BE49-F238E27FC236}">
                      <a16:creationId xmlns:a16="http://schemas.microsoft.com/office/drawing/2014/main" id="{D5A95D95-A06F-49DE-A5DB-8CF162067E60}"/>
                    </a:ext>
                  </a:extLst>
                </p:cNvPr>
                <p:cNvPicPr/>
                <p:nvPr/>
              </p:nvPicPr>
              <p:blipFill>
                <a:blip r:embed="rId174"/>
                <a:stretch>
                  <a:fillRect/>
                </a:stretch>
              </p:blipFill>
              <p:spPr>
                <a:xfrm>
                  <a:off x="4581293" y="3825427"/>
                  <a:ext cx="4092840" cy="9144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48" name="Freihand 47">
                  <a:extLst>
                    <a:ext uri="{FF2B5EF4-FFF2-40B4-BE49-F238E27FC236}">
                      <a16:creationId xmlns:a16="http://schemas.microsoft.com/office/drawing/2014/main" id="{3FD0D9E1-275B-426E-8897-254B13059FDF}"/>
                    </a:ext>
                  </a:extLst>
                </p14:cNvPr>
                <p14:cNvContentPartPr/>
                <p14:nvPr/>
              </p14:nvContentPartPr>
              <p14:xfrm>
                <a:off x="5543933" y="4772227"/>
                <a:ext cx="211320" cy="221400"/>
              </p14:xfrm>
            </p:contentPart>
          </mc:Choice>
          <mc:Fallback xmlns="">
            <p:pic>
              <p:nvPicPr>
                <p:cNvPr id="48" name="Freihand 47">
                  <a:extLst>
                    <a:ext uri="{FF2B5EF4-FFF2-40B4-BE49-F238E27FC236}">
                      <a16:creationId xmlns:a16="http://schemas.microsoft.com/office/drawing/2014/main" id="{3FD0D9E1-275B-426E-8897-254B13059FDF}"/>
                    </a:ext>
                  </a:extLst>
                </p:cNvPr>
                <p:cNvPicPr/>
                <p:nvPr/>
              </p:nvPicPr>
              <p:blipFill>
                <a:blip r:embed="rId176"/>
                <a:stretch>
                  <a:fillRect/>
                </a:stretch>
              </p:blipFill>
              <p:spPr>
                <a:xfrm>
                  <a:off x="5539613" y="4767907"/>
                  <a:ext cx="21996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49" name="Freihand 48">
                  <a:extLst>
                    <a:ext uri="{FF2B5EF4-FFF2-40B4-BE49-F238E27FC236}">
                      <a16:creationId xmlns:a16="http://schemas.microsoft.com/office/drawing/2014/main" id="{1C9691C4-3AB3-4820-AB35-21A187B156A1}"/>
                    </a:ext>
                  </a:extLst>
                </p14:cNvPr>
                <p14:cNvContentPartPr/>
                <p14:nvPr/>
              </p14:nvContentPartPr>
              <p14:xfrm>
                <a:off x="5733653" y="4880227"/>
                <a:ext cx="318240" cy="83160"/>
              </p14:xfrm>
            </p:contentPart>
          </mc:Choice>
          <mc:Fallback xmlns="">
            <p:pic>
              <p:nvPicPr>
                <p:cNvPr id="49" name="Freihand 48">
                  <a:extLst>
                    <a:ext uri="{FF2B5EF4-FFF2-40B4-BE49-F238E27FC236}">
                      <a16:creationId xmlns:a16="http://schemas.microsoft.com/office/drawing/2014/main" id="{1C9691C4-3AB3-4820-AB35-21A187B156A1}"/>
                    </a:ext>
                  </a:extLst>
                </p:cNvPr>
                <p:cNvPicPr/>
                <p:nvPr/>
              </p:nvPicPr>
              <p:blipFill>
                <a:blip r:embed="rId178"/>
                <a:stretch>
                  <a:fillRect/>
                </a:stretch>
              </p:blipFill>
              <p:spPr>
                <a:xfrm>
                  <a:off x="5729333" y="4875907"/>
                  <a:ext cx="3268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50" name="Freihand 49">
                  <a:extLst>
                    <a:ext uri="{FF2B5EF4-FFF2-40B4-BE49-F238E27FC236}">
                      <a16:creationId xmlns:a16="http://schemas.microsoft.com/office/drawing/2014/main" id="{F693EEF2-CBA1-4B8E-B0DE-4578F976A1DE}"/>
                    </a:ext>
                  </a:extLst>
                </p14:cNvPr>
                <p14:cNvContentPartPr/>
                <p14:nvPr/>
              </p14:nvContentPartPr>
              <p14:xfrm>
                <a:off x="6041093" y="4883107"/>
                <a:ext cx="276120" cy="190080"/>
              </p14:xfrm>
            </p:contentPart>
          </mc:Choice>
          <mc:Fallback xmlns="">
            <p:pic>
              <p:nvPicPr>
                <p:cNvPr id="50" name="Freihand 49">
                  <a:extLst>
                    <a:ext uri="{FF2B5EF4-FFF2-40B4-BE49-F238E27FC236}">
                      <a16:creationId xmlns:a16="http://schemas.microsoft.com/office/drawing/2014/main" id="{F693EEF2-CBA1-4B8E-B0DE-4578F976A1DE}"/>
                    </a:ext>
                  </a:extLst>
                </p:cNvPr>
                <p:cNvPicPr/>
                <p:nvPr/>
              </p:nvPicPr>
              <p:blipFill>
                <a:blip r:embed="rId180"/>
                <a:stretch>
                  <a:fillRect/>
                </a:stretch>
              </p:blipFill>
              <p:spPr>
                <a:xfrm>
                  <a:off x="6036773" y="4878787"/>
                  <a:ext cx="28476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51" name="Freihand 50">
                  <a:extLst>
                    <a:ext uri="{FF2B5EF4-FFF2-40B4-BE49-F238E27FC236}">
                      <a16:creationId xmlns:a16="http://schemas.microsoft.com/office/drawing/2014/main" id="{08077789-25F4-4BF8-A13C-2E62AC98F111}"/>
                    </a:ext>
                  </a:extLst>
                </p14:cNvPr>
                <p14:cNvContentPartPr/>
                <p14:nvPr/>
              </p14:nvContentPartPr>
              <p14:xfrm>
                <a:off x="6353573" y="4884907"/>
                <a:ext cx="302400" cy="104400"/>
              </p14:xfrm>
            </p:contentPart>
          </mc:Choice>
          <mc:Fallback xmlns="">
            <p:pic>
              <p:nvPicPr>
                <p:cNvPr id="51" name="Freihand 50">
                  <a:extLst>
                    <a:ext uri="{FF2B5EF4-FFF2-40B4-BE49-F238E27FC236}">
                      <a16:creationId xmlns:a16="http://schemas.microsoft.com/office/drawing/2014/main" id="{08077789-25F4-4BF8-A13C-2E62AC98F111}"/>
                    </a:ext>
                  </a:extLst>
                </p:cNvPr>
                <p:cNvPicPr/>
                <p:nvPr/>
              </p:nvPicPr>
              <p:blipFill>
                <a:blip r:embed="rId182"/>
                <a:stretch>
                  <a:fillRect/>
                </a:stretch>
              </p:blipFill>
              <p:spPr>
                <a:xfrm>
                  <a:off x="6349253" y="4880587"/>
                  <a:ext cx="31104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52" name="Freihand 51">
                  <a:extLst>
                    <a:ext uri="{FF2B5EF4-FFF2-40B4-BE49-F238E27FC236}">
                      <a16:creationId xmlns:a16="http://schemas.microsoft.com/office/drawing/2014/main" id="{93E2F2D6-6EFE-4B7C-8F40-A6FD79FA2944}"/>
                    </a:ext>
                  </a:extLst>
                </p14:cNvPr>
                <p14:cNvContentPartPr/>
                <p14:nvPr/>
              </p14:nvContentPartPr>
              <p14:xfrm>
                <a:off x="6662093" y="4869787"/>
                <a:ext cx="130320" cy="219240"/>
              </p14:xfrm>
            </p:contentPart>
          </mc:Choice>
          <mc:Fallback xmlns="">
            <p:pic>
              <p:nvPicPr>
                <p:cNvPr id="52" name="Freihand 51">
                  <a:extLst>
                    <a:ext uri="{FF2B5EF4-FFF2-40B4-BE49-F238E27FC236}">
                      <a16:creationId xmlns:a16="http://schemas.microsoft.com/office/drawing/2014/main" id="{93E2F2D6-6EFE-4B7C-8F40-A6FD79FA2944}"/>
                    </a:ext>
                  </a:extLst>
                </p:cNvPr>
                <p:cNvPicPr/>
                <p:nvPr/>
              </p:nvPicPr>
              <p:blipFill>
                <a:blip r:embed="rId184"/>
                <a:stretch>
                  <a:fillRect/>
                </a:stretch>
              </p:blipFill>
              <p:spPr>
                <a:xfrm>
                  <a:off x="6657773" y="4865467"/>
                  <a:ext cx="13896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53" name="Freihand 52">
                  <a:extLst>
                    <a:ext uri="{FF2B5EF4-FFF2-40B4-BE49-F238E27FC236}">
                      <a16:creationId xmlns:a16="http://schemas.microsoft.com/office/drawing/2014/main" id="{460F1587-822E-4A29-85F5-D8CDBAF04E99}"/>
                    </a:ext>
                  </a:extLst>
                </p14:cNvPr>
                <p14:cNvContentPartPr/>
                <p14:nvPr/>
              </p14:nvContentPartPr>
              <p14:xfrm>
                <a:off x="6817613" y="4844587"/>
                <a:ext cx="236880" cy="131040"/>
              </p14:xfrm>
            </p:contentPart>
          </mc:Choice>
          <mc:Fallback xmlns="">
            <p:pic>
              <p:nvPicPr>
                <p:cNvPr id="53" name="Freihand 52">
                  <a:extLst>
                    <a:ext uri="{FF2B5EF4-FFF2-40B4-BE49-F238E27FC236}">
                      <a16:creationId xmlns:a16="http://schemas.microsoft.com/office/drawing/2014/main" id="{460F1587-822E-4A29-85F5-D8CDBAF04E99}"/>
                    </a:ext>
                  </a:extLst>
                </p:cNvPr>
                <p:cNvPicPr/>
                <p:nvPr/>
              </p:nvPicPr>
              <p:blipFill>
                <a:blip r:embed="rId186"/>
                <a:stretch>
                  <a:fillRect/>
                </a:stretch>
              </p:blipFill>
              <p:spPr>
                <a:xfrm>
                  <a:off x="6813293" y="4840267"/>
                  <a:ext cx="2455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54" name="Freihand 53">
                  <a:extLst>
                    <a:ext uri="{FF2B5EF4-FFF2-40B4-BE49-F238E27FC236}">
                      <a16:creationId xmlns:a16="http://schemas.microsoft.com/office/drawing/2014/main" id="{C7462F91-9CB5-4193-966F-D9A1FAD59ECD}"/>
                    </a:ext>
                  </a:extLst>
                </p14:cNvPr>
                <p14:cNvContentPartPr/>
                <p14:nvPr/>
              </p14:nvContentPartPr>
              <p14:xfrm>
                <a:off x="7044053" y="4831987"/>
                <a:ext cx="111240" cy="132480"/>
              </p14:xfrm>
            </p:contentPart>
          </mc:Choice>
          <mc:Fallback xmlns="">
            <p:pic>
              <p:nvPicPr>
                <p:cNvPr id="54" name="Freihand 53">
                  <a:extLst>
                    <a:ext uri="{FF2B5EF4-FFF2-40B4-BE49-F238E27FC236}">
                      <a16:creationId xmlns:a16="http://schemas.microsoft.com/office/drawing/2014/main" id="{C7462F91-9CB5-4193-966F-D9A1FAD59ECD}"/>
                    </a:ext>
                  </a:extLst>
                </p:cNvPr>
                <p:cNvPicPr/>
                <p:nvPr/>
              </p:nvPicPr>
              <p:blipFill>
                <a:blip r:embed="rId188"/>
                <a:stretch>
                  <a:fillRect/>
                </a:stretch>
              </p:blipFill>
              <p:spPr>
                <a:xfrm>
                  <a:off x="7039733" y="4827667"/>
                  <a:ext cx="1198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55" name="Freihand 54">
                  <a:extLst>
                    <a:ext uri="{FF2B5EF4-FFF2-40B4-BE49-F238E27FC236}">
                      <a16:creationId xmlns:a16="http://schemas.microsoft.com/office/drawing/2014/main" id="{6FE216BF-EDA5-4D20-94BB-97C13C225BF3}"/>
                    </a:ext>
                  </a:extLst>
                </p14:cNvPr>
                <p14:cNvContentPartPr/>
                <p14:nvPr/>
              </p14:nvContentPartPr>
              <p14:xfrm>
                <a:off x="7148813" y="4855387"/>
                <a:ext cx="500400" cy="183240"/>
              </p14:xfrm>
            </p:contentPart>
          </mc:Choice>
          <mc:Fallback xmlns="">
            <p:pic>
              <p:nvPicPr>
                <p:cNvPr id="55" name="Freihand 54">
                  <a:extLst>
                    <a:ext uri="{FF2B5EF4-FFF2-40B4-BE49-F238E27FC236}">
                      <a16:creationId xmlns:a16="http://schemas.microsoft.com/office/drawing/2014/main" id="{6FE216BF-EDA5-4D20-94BB-97C13C225BF3}"/>
                    </a:ext>
                  </a:extLst>
                </p:cNvPr>
                <p:cNvPicPr/>
                <p:nvPr/>
              </p:nvPicPr>
              <p:blipFill>
                <a:blip r:embed="rId190"/>
                <a:stretch>
                  <a:fillRect/>
                </a:stretch>
              </p:blipFill>
              <p:spPr>
                <a:xfrm>
                  <a:off x="7144493" y="4851067"/>
                  <a:ext cx="5090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56" name="Freihand 55">
                  <a:extLst>
                    <a:ext uri="{FF2B5EF4-FFF2-40B4-BE49-F238E27FC236}">
                      <a16:creationId xmlns:a16="http://schemas.microsoft.com/office/drawing/2014/main" id="{BE8E2B87-26CC-4E28-B985-D136CCAE1F4F}"/>
                    </a:ext>
                  </a:extLst>
                </p14:cNvPr>
                <p14:cNvContentPartPr/>
                <p14:nvPr/>
              </p14:nvContentPartPr>
              <p14:xfrm>
                <a:off x="7761533" y="4797067"/>
                <a:ext cx="106560" cy="138600"/>
              </p14:xfrm>
            </p:contentPart>
          </mc:Choice>
          <mc:Fallback xmlns="">
            <p:pic>
              <p:nvPicPr>
                <p:cNvPr id="56" name="Freihand 55">
                  <a:extLst>
                    <a:ext uri="{FF2B5EF4-FFF2-40B4-BE49-F238E27FC236}">
                      <a16:creationId xmlns:a16="http://schemas.microsoft.com/office/drawing/2014/main" id="{BE8E2B87-26CC-4E28-B985-D136CCAE1F4F}"/>
                    </a:ext>
                  </a:extLst>
                </p:cNvPr>
                <p:cNvPicPr/>
                <p:nvPr/>
              </p:nvPicPr>
              <p:blipFill>
                <a:blip r:embed="rId192"/>
                <a:stretch>
                  <a:fillRect/>
                </a:stretch>
              </p:blipFill>
              <p:spPr>
                <a:xfrm>
                  <a:off x="7757213" y="4792747"/>
                  <a:ext cx="1152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57" name="Freihand 56">
                  <a:extLst>
                    <a:ext uri="{FF2B5EF4-FFF2-40B4-BE49-F238E27FC236}">
                      <a16:creationId xmlns:a16="http://schemas.microsoft.com/office/drawing/2014/main" id="{33A3F38F-464D-4E80-AD54-ADDDECA57863}"/>
                    </a:ext>
                  </a:extLst>
                </p14:cNvPr>
                <p14:cNvContentPartPr/>
                <p14:nvPr/>
              </p14:nvContentPartPr>
              <p14:xfrm>
                <a:off x="7910573" y="4816147"/>
                <a:ext cx="127800" cy="74880"/>
              </p14:xfrm>
            </p:contentPart>
          </mc:Choice>
          <mc:Fallback xmlns="">
            <p:pic>
              <p:nvPicPr>
                <p:cNvPr id="57" name="Freihand 56">
                  <a:extLst>
                    <a:ext uri="{FF2B5EF4-FFF2-40B4-BE49-F238E27FC236}">
                      <a16:creationId xmlns:a16="http://schemas.microsoft.com/office/drawing/2014/main" id="{33A3F38F-464D-4E80-AD54-ADDDECA57863}"/>
                    </a:ext>
                  </a:extLst>
                </p:cNvPr>
                <p:cNvPicPr/>
                <p:nvPr/>
              </p:nvPicPr>
              <p:blipFill>
                <a:blip r:embed="rId194"/>
                <a:stretch>
                  <a:fillRect/>
                </a:stretch>
              </p:blipFill>
              <p:spPr>
                <a:xfrm>
                  <a:off x="7906253" y="4811827"/>
                  <a:ext cx="1364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58" name="Freihand 57">
                  <a:extLst>
                    <a:ext uri="{FF2B5EF4-FFF2-40B4-BE49-F238E27FC236}">
                      <a16:creationId xmlns:a16="http://schemas.microsoft.com/office/drawing/2014/main" id="{8C0C0F85-3407-4227-8D3F-15ED64BED857}"/>
                    </a:ext>
                  </a:extLst>
                </p14:cNvPr>
                <p14:cNvContentPartPr/>
                <p14:nvPr/>
              </p14:nvContentPartPr>
              <p14:xfrm>
                <a:off x="8082653" y="4698067"/>
                <a:ext cx="181080" cy="189720"/>
              </p14:xfrm>
            </p:contentPart>
          </mc:Choice>
          <mc:Fallback xmlns="">
            <p:pic>
              <p:nvPicPr>
                <p:cNvPr id="58" name="Freihand 57">
                  <a:extLst>
                    <a:ext uri="{FF2B5EF4-FFF2-40B4-BE49-F238E27FC236}">
                      <a16:creationId xmlns:a16="http://schemas.microsoft.com/office/drawing/2014/main" id="{8C0C0F85-3407-4227-8D3F-15ED64BED857}"/>
                    </a:ext>
                  </a:extLst>
                </p:cNvPr>
                <p:cNvPicPr/>
                <p:nvPr/>
              </p:nvPicPr>
              <p:blipFill>
                <a:blip r:embed="rId196"/>
                <a:stretch>
                  <a:fillRect/>
                </a:stretch>
              </p:blipFill>
              <p:spPr>
                <a:xfrm>
                  <a:off x="8078333" y="4693747"/>
                  <a:ext cx="1897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59" name="Freihand 58">
                  <a:extLst>
                    <a:ext uri="{FF2B5EF4-FFF2-40B4-BE49-F238E27FC236}">
                      <a16:creationId xmlns:a16="http://schemas.microsoft.com/office/drawing/2014/main" id="{3A8F76E0-E3DA-438D-BB38-C28C7C5FAED7}"/>
                    </a:ext>
                  </a:extLst>
                </p14:cNvPr>
                <p14:cNvContentPartPr/>
                <p14:nvPr/>
              </p14:nvContentPartPr>
              <p14:xfrm>
                <a:off x="8050253" y="4670707"/>
                <a:ext cx="58320" cy="10800"/>
              </p14:xfrm>
            </p:contentPart>
          </mc:Choice>
          <mc:Fallback xmlns="">
            <p:pic>
              <p:nvPicPr>
                <p:cNvPr id="59" name="Freihand 58">
                  <a:extLst>
                    <a:ext uri="{FF2B5EF4-FFF2-40B4-BE49-F238E27FC236}">
                      <a16:creationId xmlns:a16="http://schemas.microsoft.com/office/drawing/2014/main" id="{3A8F76E0-E3DA-438D-BB38-C28C7C5FAED7}"/>
                    </a:ext>
                  </a:extLst>
                </p:cNvPr>
                <p:cNvPicPr/>
                <p:nvPr/>
              </p:nvPicPr>
              <p:blipFill>
                <a:blip r:embed="rId198"/>
                <a:stretch>
                  <a:fillRect/>
                </a:stretch>
              </p:blipFill>
              <p:spPr>
                <a:xfrm>
                  <a:off x="8045933" y="4666387"/>
                  <a:ext cx="669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60" name="Freihand 59">
                  <a:extLst>
                    <a:ext uri="{FF2B5EF4-FFF2-40B4-BE49-F238E27FC236}">
                      <a16:creationId xmlns:a16="http://schemas.microsoft.com/office/drawing/2014/main" id="{93B712BA-BB55-4724-BE89-B40E500DB1F0}"/>
                    </a:ext>
                  </a:extLst>
                </p14:cNvPr>
                <p14:cNvContentPartPr/>
                <p14:nvPr/>
              </p14:nvContentPartPr>
              <p14:xfrm>
                <a:off x="8310533" y="4761427"/>
                <a:ext cx="82080" cy="111960"/>
              </p14:xfrm>
            </p:contentPart>
          </mc:Choice>
          <mc:Fallback xmlns="">
            <p:pic>
              <p:nvPicPr>
                <p:cNvPr id="60" name="Freihand 59">
                  <a:extLst>
                    <a:ext uri="{FF2B5EF4-FFF2-40B4-BE49-F238E27FC236}">
                      <a16:creationId xmlns:a16="http://schemas.microsoft.com/office/drawing/2014/main" id="{93B712BA-BB55-4724-BE89-B40E500DB1F0}"/>
                    </a:ext>
                  </a:extLst>
                </p:cNvPr>
                <p:cNvPicPr/>
                <p:nvPr/>
              </p:nvPicPr>
              <p:blipFill>
                <a:blip r:embed="rId200"/>
                <a:stretch>
                  <a:fillRect/>
                </a:stretch>
              </p:blipFill>
              <p:spPr>
                <a:xfrm>
                  <a:off x="8306213" y="4757107"/>
                  <a:ext cx="907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61" name="Freihand 60">
                  <a:extLst>
                    <a:ext uri="{FF2B5EF4-FFF2-40B4-BE49-F238E27FC236}">
                      <a16:creationId xmlns:a16="http://schemas.microsoft.com/office/drawing/2014/main" id="{90239529-E1F2-4096-B2B2-8A46D9685828}"/>
                    </a:ext>
                  </a:extLst>
                </p14:cNvPr>
                <p14:cNvContentPartPr/>
                <p14:nvPr/>
              </p14:nvContentPartPr>
              <p14:xfrm>
                <a:off x="6079253" y="5212147"/>
                <a:ext cx="310680" cy="88200"/>
              </p14:xfrm>
            </p:contentPart>
          </mc:Choice>
          <mc:Fallback xmlns="">
            <p:pic>
              <p:nvPicPr>
                <p:cNvPr id="61" name="Freihand 60">
                  <a:extLst>
                    <a:ext uri="{FF2B5EF4-FFF2-40B4-BE49-F238E27FC236}">
                      <a16:creationId xmlns:a16="http://schemas.microsoft.com/office/drawing/2014/main" id="{90239529-E1F2-4096-B2B2-8A46D9685828}"/>
                    </a:ext>
                  </a:extLst>
                </p:cNvPr>
                <p:cNvPicPr/>
                <p:nvPr/>
              </p:nvPicPr>
              <p:blipFill>
                <a:blip r:embed="rId202"/>
                <a:stretch>
                  <a:fillRect/>
                </a:stretch>
              </p:blipFill>
              <p:spPr>
                <a:xfrm>
                  <a:off x="6074933" y="5207827"/>
                  <a:ext cx="3193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62" name="Freihand 61">
                  <a:extLst>
                    <a:ext uri="{FF2B5EF4-FFF2-40B4-BE49-F238E27FC236}">
                      <a16:creationId xmlns:a16="http://schemas.microsoft.com/office/drawing/2014/main" id="{3A3FAF5D-5242-4E18-BFD7-1D6E0EAE3E2B}"/>
                    </a:ext>
                  </a:extLst>
                </p14:cNvPr>
                <p14:cNvContentPartPr/>
                <p14:nvPr/>
              </p14:nvContentPartPr>
              <p14:xfrm>
                <a:off x="6663173" y="5167147"/>
                <a:ext cx="20520" cy="153000"/>
              </p14:xfrm>
            </p:contentPart>
          </mc:Choice>
          <mc:Fallback xmlns="">
            <p:pic>
              <p:nvPicPr>
                <p:cNvPr id="62" name="Freihand 61">
                  <a:extLst>
                    <a:ext uri="{FF2B5EF4-FFF2-40B4-BE49-F238E27FC236}">
                      <a16:creationId xmlns:a16="http://schemas.microsoft.com/office/drawing/2014/main" id="{3A3FAF5D-5242-4E18-BFD7-1D6E0EAE3E2B}"/>
                    </a:ext>
                  </a:extLst>
                </p:cNvPr>
                <p:cNvPicPr/>
                <p:nvPr/>
              </p:nvPicPr>
              <p:blipFill>
                <a:blip r:embed="rId204"/>
                <a:stretch>
                  <a:fillRect/>
                </a:stretch>
              </p:blipFill>
              <p:spPr>
                <a:xfrm>
                  <a:off x="6658853" y="5162827"/>
                  <a:ext cx="291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63" name="Freihand 62">
                  <a:extLst>
                    <a:ext uri="{FF2B5EF4-FFF2-40B4-BE49-F238E27FC236}">
                      <a16:creationId xmlns:a16="http://schemas.microsoft.com/office/drawing/2014/main" id="{0574FF2B-2006-4799-AABA-9BA0576EEE25}"/>
                    </a:ext>
                  </a:extLst>
                </p14:cNvPr>
                <p14:cNvContentPartPr/>
                <p14:nvPr/>
              </p14:nvContentPartPr>
              <p14:xfrm>
                <a:off x="6600173" y="5114227"/>
                <a:ext cx="136440" cy="126360"/>
              </p14:xfrm>
            </p:contentPart>
          </mc:Choice>
          <mc:Fallback xmlns="">
            <p:pic>
              <p:nvPicPr>
                <p:cNvPr id="63" name="Freihand 62">
                  <a:extLst>
                    <a:ext uri="{FF2B5EF4-FFF2-40B4-BE49-F238E27FC236}">
                      <a16:creationId xmlns:a16="http://schemas.microsoft.com/office/drawing/2014/main" id="{0574FF2B-2006-4799-AABA-9BA0576EEE25}"/>
                    </a:ext>
                  </a:extLst>
                </p:cNvPr>
                <p:cNvPicPr/>
                <p:nvPr/>
              </p:nvPicPr>
              <p:blipFill>
                <a:blip r:embed="rId206"/>
                <a:stretch>
                  <a:fillRect/>
                </a:stretch>
              </p:blipFill>
              <p:spPr>
                <a:xfrm>
                  <a:off x="6595853" y="5109907"/>
                  <a:ext cx="14508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64" name="Freihand 63">
                  <a:extLst>
                    <a:ext uri="{FF2B5EF4-FFF2-40B4-BE49-F238E27FC236}">
                      <a16:creationId xmlns:a16="http://schemas.microsoft.com/office/drawing/2014/main" id="{65406896-4CCB-474B-B3CD-16C2E6E8B660}"/>
                    </a:ext>
                  </a:extLst>
                </p14:cNvPr>
                <p14:cNvContentPartPr/>
                <p14:nvPr/>
              </p14:nvContentPartPr>
              <p14:xfrm>
                <a:off x="6753533" y="5215747"/>
                <a:ext cx="107280" cy="87480"/>
              </p14:xfrm>
            </p:contentPart>
          </mc:Choice>
          <mc:Fallback xmlns="">
            <p:pic>
              <p:nvPicPr>
                <p:cNvPr id="64" name="Freihand 63">
                  <a:extLst>
                    <a:ext uri="{FF2B5EF4-FFF2-40B4-BE49-F238E27FC236}">
                      <a16:creationId xmlns:a16="http://schemas.microsoft.com/office/drawing/2014/main" id="{65406896-4CCB-474B-B3CD-16C2E6E8B660}"/>
                    </a:ext>
                  </a:extLst>
                </p:cNvPr>
                <p:cNvPicPr/>
                <p:nvPr/>
              </p:nvPicPr>
              <p:blipFill>
                <a:blip r:embed="rId208"/>
                <a:stretch>
                  <a:fillRect/>
                </a:stretch>
              </p:blipFill>
              <p:spPr>
                <a:xfrm>
                  <a:off x="6749213" y="5211427"/>
                  <a:ext cx="1159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65" name="Freihand 64">
                  <a:extLst>
                    <a:ext uri="{FF2B5EF4-FFF2-40B4-BE49-F238E27FC236}">
                      <a16:creationId xmlns:a16="http://schemas.microsoft.com/office/drawing/2014/main" id="{7C253725-6528-4193-BD8A-EE6C1E89D372}"/>
                    </a:ext>
                  </a:extLst>
                </p14:cNvPr>
                <p14:cNvContentPartPr/>
                <p14:nvPr/>
              </p14:nvContentPartPr>
              <p14:xfrm>
                <a:off x="6853973" y="5206387"/>
                <a:ext cx="70200" cy="68040"/>
              </p14:xfrm>
            </p:contentPart>
          </mc:Choice>
          <mc:Fallback xmlns="">
            <p:pic>
              <p:nvPicPr>
                <p:cNvPr id="65" name="Freihand 64">
                  <a:extLst>
                    <a:ext uri="{FF2B5EF4-FFF2-40B4-BE49-F238E27FC236}">
                      <a16:creationId xmlns:a16="http://schemas.microsoft.com/office/drawing/2014/main" id="{7C253725-6528-4193-BD8A-EE6C1E89D372}"/>
                    </a:ext>
                  </a:extLst>
                </p:cNvPr>
                <p:cNvPicPr/>
                <p:nvPr/>
              </p:nvPicPr>
              <p:blipFill>
                <a:blip r:embed="rId210"/>
                <a:stretch>
                  <a:fillRect/>
                </a:stretch>
              </p:blipFill>
              <p:spPr>
                <a:xfrm>
                  <a:off x="6849653" y="5202067"/>
                  <a:ext cx="788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66" name="Freihand 65">
                  <a:extLst>
                    <a:ext uri="{FF2B5EF4-FFF2-40B4-BE49-F238E27FC236}">
                      <a16:creationId xmlns:a16="http://schemas.microsoft.com/office/drawing/2014/main" id="{2D7FFF71-AF2F-4ECC-B22C-B672FB56AD58}"/>
                    </a:ext>
                  </a:extLst>
                </p14:cNvPr>
                <p14:cNvContentPartPr/>
                <p14:nvPr/>
              </p14:nvContentPartPr>
              <p14:xfrm>
                <a:off x="6983213" y="5138347"/>
                <a:ext cx="258120" cy="138240"/>
              </p14:xfrm>
            </p:contentPart>
          </mc:Choice>
          <mc:Fallback xmlns="">
            <p:pic>
              <p:nvPicPr>
                <p:cNvPr id="66" name="Freihand 65">
                  <a:extLst>
                    <a:ext uri="{FF2B5EF4-FFF2-40B4-BE49-F238E27FC236}">
                      <a16:creationId xmlns:a16="http://schemas.microsoft.com/office/drawing/2014/main" id="{2D7FFF71-AF2F-4ECC-B22C-B672FB56AD58}"/>
                    </a:ext>
                  </a:extLst>
                </p:cNvPr>
                <p:cNvPicPr/>
                <p:nvPr/>
              </p:nvPicPr>
              <p:blipFill>
                <a:blip r:embed="rId212"/>
                <a:stretch>
                  <a:fillRect/>
                </a:stretch>
              </p:blipFill>
              <p:spPr>
                <a:xfrm>
                  <a:off x="6978893" y="5134027"/>
                  <a:ext cx="2667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67" name="Freihand 66">
                  <a:extLst>
                    <a:ext uri="{FF2B5EF4-FFF2-40B4-BE49-F238E27FC236}">
                      <a16:creationId xmlns:a16="http://schemas.microsoft.com/office/drawing/2014/main" id="{4DF6199E-EDCC-40DD-9822-1AA540767F17}"/>
                    </a:ext>
                  </a:extLst>
                </p14:cNvPr>
                <p14:cNvContentPartPr/>
                <p14:nvPr/>
              </p14:nvContentPartPr>
              <p14:xfrm>
                <a:off x="7302173" y="5102707"/>
                <a:ext cx="104400" cy="146520"/>
              </p14:xfrm>
            </p:contentPart>
          </mc:Choice>
          <mc:Fallback xmlns="">
            <p:pic>
              <p:nvPicPr>
                <p:cNvPr id="67" name="Freihand 66">
                  <a:extLst>
                    <a:ext uri="{FF2B5EF4-FFF2-40B4-BE49-F238E27FC236}">
                      <a16:creationId xmlns:a16="http://schemas.microsoft.com/office/drawing/2014/main" id="{4DF6199E-EDCC-40DD-9822-1AA540767F17}"/>
                    </a:ext>
                  </a:extLst>
                </p:cNvPr>
                <p:cNvPicPr/>
                <p:nvPr/>
              </p:nvPicPr>
              <p:blipFill>
                <a:blip r:embed="rId214"/>
                <a:stretch>
                  <a:fillRect/>
                </a:stretch>
              </p:blipFill>
              <p:spPr>
                <a:xfrm>
                  <a:off x="7297853" y="5098387"/>
                  <a:ext cx="1130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68" name="Freihand 67">
                  <a:extLst>
                    <a:ext uri="{FF2B5EF4-FFF2-40B4-BE49-F238E27FC236}">
                      <a16:creationId xmlns:a16="http://schemas.microsoft.com/office/drawing/2014/main" id="{97CFD3EF-D8FB-434B-9680-08D73C840E84}"/>
                    </a:ext>
                  </a:extLst>
                </p14:cNvPr>
                <p14:cNvContentPartPr/>
                <p14:nvPr/>
              </p14:nvContentPartPr>
              <p14:xfrm>
                <a:off x="7374173" y="5193067"/>
                <a:ext cx="89280" cy="56520"/>
              </p14:xfrm>
            </p:contentPart>
          </mc:Choice>
          <mc:Fallback xmlns="">
            <p:pic>
              <p:nvPicPr>
                <p:cNvPr id="68" name="Freihand 67">
                  <a:extLst>
                    <a:ext uri="{FF2B5EF4-FFF2-40B4-BE49-F238E27FC236}">
                      <a16:creationId xmlns:a16="http://schemas.microsoft.com/office/drawing/2014/main" id="{97CFD3EF-D8FB-434B-9680-08D73C840E84}"/>
                    </a:ext>
                  </a:extLst>
                </p:cNvPr>
                <p:cNvPicPr/>
                <p:nvPr/>
              </p:nvPicPr>
              <p:blipFill>
                <a:blip r:embed="rId216"/>
                <a:stretch>
                  <a:fillRect/>
                </a:stretch>
              </p:blipFill>
              <p:spPr>
                <a:xfrm>
                  <a:off x="7369853" y="5188747"/>
                  <a:ext cx="9792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69" name="Freihand 68">
                  <a:extLst>
                    <a:ext uri="{FF2B5EF4-FFF2-40B4-BE49-F238E27FC236}">
                      <a16:creationId xmlns:a16="http://schemas.microsoft.com/office/drawing/2014/main" id="{B7565042-DB54-44FD-B7B8-A2497CEF3DCE}"/>
                    </a:ext>
                  </a:extLst>
                </p14:cNvPr>
                <p14:cNvContentPartPr/>
                <p14:nvPr/>
              </p14:nvContentPartPr>
              <p14:xfrm>
                <a:off x="7445453" y="5123227"/>
                <a:ext cx="165600" cy="135360"/>
              </p14:xfrm>
            </p:contentPart>
          </mc:Choice>
          <mc:Fallback xmlns="">
            <p:pic>
              <p:nvPicPr>
                <p:cNvPr id="69" name="Freihand 68">
                  <a:extLst>
                    <a:ext uri="{FF2B5EF4-FFF2-40B4-BE49-F238E27FC236}">
                      <a16:creationId xmlns:a16="http://schemas.microsoft.com/office/drawing/2014/main" id="{B7565042-DB54-44FD-B7B8-A2497CEF3DCE}"/>
                    </a:ext>
                  </a:extLst>
                </p:cNvPr>
                <p:cNvPicPr/>
                <p:nvPr/>
              </p:nvPicPr>
              <p:blipFill>
                <a:blip r:embed="rId218"/>
                <a:stretch>
                  <a:fillRect/>
                </a:stretch>
              </p:blipFill>
              <p:spPr>
                <a:xfrm>
                  <a:off x="7441133" y="5118907"/>
                  <a:ext cx="1742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70" name="Freihand 69">
                  <a:extLst>
                    <a:ext uri="{FF2B5EF4-FFF2-40B4-BE49-F238E27FC236}">
                      <a16:creationId xmlns:a16="http://schemas.microsoft.com/office/drawing/2014/main" id="{C4C6EC3D-61D1-4BB5-9E78-0C0209EB3791}"/>
                    </a:ext>
                  </a:extLst>
                </p14:cNvPr>
                <p14:cNvContentPartPr/>
                <p14:nvPr/>
              </p14:nvContentPartPr>
              <p14:xfrm>
                <a:off x="7590533" y="5137627"/>
                <a:ext cx="27000" cy="29520"/>
              </p14:xfrm>
            </p:contentPart>
          </mc:Choice>
          <mc:Fallback xmlns="">
            <p:pic>
              <p:nvPicPr>
                <p:cNvPr id="70" name="Freihand 69">
                  <a:extLst>
                    <a:ext uri="{FF2B5EF4-FFF2-40B4-BE49-F238E27FC236}">
                      <a16:creationId xmlns:a16="http://schemas.microsoft.com/office/drawing/2014/main" id="{C4C6EC3D-61D1-4BB5-9E78-0C0209EB3791}"/>
                    </a:ext>
                  </a:extLst>
                </p:cNvPr>
                <p:cNvPicPr/>
                <p:nvPr/>
              </p:nvPicPr>
              <p:blipFill>
                <a:blip r:embed="rId220"/>
                <a:stretch>
                  <a:fillRect/>
                </a:stretch>
              </p:blipFill>
              <p:spPr>
                <a:xfrm>
                  <a:off x="7586213" y="5133307"/>
                  <a:ext cx="356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71" name="Freihand 70">
                  <a:extLst>
                    <a:ext uri="{FF2B5EF4-FFF2-40B4-BE49-F238E27FC236}">
                      <a16:creationId xmlns:a16="http://schemas.microsoft.com/office/drawing/2014/main" id="{EAA09BE1-DE65-4FC9-A771-F8719441246B}"/>
                    </a:ext>
                  </a:extLst>
                </p14:cNvPr>
                <p14:cNvContentPartPr/>
                <p14:nvPr/>
              </p14:nvContentPartPr>
              <p14:xfrm>
                <a:off x="7643813" y="5182987"/>
                <a:ext cx="191160" cy="80640"/>
              </p14:xfrm>
            </p:contentPart>
          </mc:Choice>
          <mc:Fallback xmlns="">
            <p:pic>
              <p:nvPicPr>
                <p:cNvPr id="71" name="Freihand 70">
                  <a:extLst>
                    <a:ext uri="{FF2B5EF4-FFF2-40B4-BE49-F238E27FC236}">
                      <a16:creationId xmlns:a16="http://schemas.microsoft.com/office/drawing/2014/main" id="{EAA09BE1-DE65-4FC9-A771-F8719441246B}"/>
                    </a:ext>
                  </a:extLst>
                </p:cNvPr>
                <p:cNvPicPr/>
                <p:nvPr/>
              </p:nvPicPr>
              <p:blipFill>
                <a:blip r:embed="rId222"/>
                <a:stretch>
                  <a:fillRect/>
                </a:stretch>
              </p:blipFill>
              <p:spPr>
                <a:xfrm>
                  <a:off x="7639493" y="5178667"/>
                  <a:ext cx="1998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73" name="Freihand 72">
                  <a:extLst>
                    <a:ext uri="{FF2B5EF4-FFF2-40B4-BE49-F238E27FC236}">
                      <a16:creationId xmlns:a16="http://schemas.microsoft.com/office/drawing/2014/main" id="{936A0C62-6704-46DF-9321-3F5B2147F9A6}"/>
                    </a:ext>
                  </a:extLst>
                </p14:cNvPr>
                <p14:cNvContentPartPr/>
                <p14:nvPr/>
              </p14:nvContentPartPr>
              <p14:xfrm>
                <a:off x="5511893" y="5533627"/>
                <a:ext cx="335880" cy="34560"/>
              </p14:xfrm>
            </p:contentPart>
          </mc:Choice>
          <mc:Fallback xmlns="">
            <p:pic>
              <p:nvPicPr>
                <p:cNvPr id="73" name="Freihand 72">
                  <a:extLst>
                    <a:ext uri="{FF2B5EF4-FFF2-40B4-BE49-F238E27FC236}">
                      <a16:creationId xmlns:a16="http://schemas.microsoft.com/office/drawing/2014/main" id="{936A0C62-6704-46DF-9321-3F5B2147F9A6}"/>
                    </a:ext>
                  </a:extLst>
                </p:cNvPr>
                <p:cNvPicPr/>
                <p:nvPr/>
              </p:nvPicPr>
              <p:blipFill>
                <a:blip r:embed="rId224"/>
                <a:stretch>
                  <a:fillRect/>
                </a:stretch>
              </p:blipFill>
              <p:spPr>
                <a:xfrm>
                  <a:off x="5507573" y="5529307"/>
                  <a:ext cx="3445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74" name="Freihand 73">
                  <a:extLst>
                    <a:ext uri="{FF2B5EF4-FFF2-40B4-BE49-F238E27FC236}">
                      <a16:creationId xmlns:a16="http://schemas.microsoft.com/office/drawing/2014/main" id="{79375869-F840-4C77-899A-6836C8F82FDA}"/>
                    </a:ext>
                  </a:extLst>
                </p14:cNvPr>
                <p14:cNvContentPartPr/>
                <p14:nvPr/>
              </p14:nvContentPartPr>
              <p14:xfrm>
                <a:off x="5787653" y="5459467"/>
                <a:ext cx="143280" cy="196200"/>
              </p14:xfrm>
            </p:contentPart>
          </mc:Choice>
          <mc:Fallback xmlns="">
            <p:pic>
              <p:nvPicPr>
                <p:cNvPr id="74" name="Freihand 73">
                  <a:extLst>
                    <a:ext uri="{FF2B5EF4-FFF2-40B4-BE49-F238E27FC236}">
                      <a16:creationId xmlns:a16="http://schemas.microsoft.com/office/drawing/2014/main" id="{79375869-F840-4C77-899A-6836C8F82FDA}"/>
                    </a:ext>
                  </a:extLst>
                </p:cNvPr>
                <p:cNvPicPr/>
                <p:nvPr/>
              </p:nvPicPr>
              <p:blipFill>
                <a:blip r:embed="rId226"/>
                <a:stretch>
                  <a:fillRect/>
                </a:stretch>
              </p:blipFill>
              <p:spPr>
                <a:xfrm>
                  <a:off x="5783333" y="5455147"/>
                  <a:ext cx="1519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75" name="Freihand 74">
                  <a:extLst>
                    <a:ext uri="{FF2B5EF4-FFF2-40B4-BE49-F238E27FC236}">
                      <a16:creationId xmlns:a16="http://schemas.microsoft.com/office/drawing/2014/main" id="{7EE30C77-C84B-4590-9926-2C430B4A7631}"/>
                    </a:ext>
                  </a:extLst>
                </p14:cNvPr>
                <p14:cNvContentPartPr/>
                <p14:nvPr/>
              </p14:nvContentPartPr>
              <p14:xfrm>
                <a:off x="6122453" y="5398987"/>
                <a:ext cx="211320" cy="212400"/>
              </p14:xfrm>
            </p:contentPart>
          </mc:Choice>
          <mc:Fallback xmlns="">
            <p:pic>
              <p:nvPicPr>
                <p:cNvPr id="75" name="Freihand 74">
                  <a:extLst>
                    <a:ext uri="{FF2B5EF4-FFF2-40B4-BE49-F238E27FC236}">
                      <a16:creationId xmlns:a16="http://schemas.microsoft.com/office/drawing/2014/main" id="{7EE30C77-C84B-4590-9926-2C430B4A7631}"/>
                    </a:ext>
                  </a:extLst>
                </p:cNvPr>
                <p:cNvPicPr/>
                <p:nvPr/>
              </p:nvPicPr>
              <p:blipFill>
                <a:blip r:embed="rId228"/>
                <a:stretch>
                  <a:fillRect/>
                </a:stretch>
              </p:blipFill>
              <p:spPr>
                <a:xfrm>
                  <a:off x="6118133" y="5394667"/>
                  <a:ext cx="2199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76" name="Freihand 75">
                  <a:extLst>
                    <a:ext uri="{FF2B5EF4-FFF2-40B4-BE49-F238E27FC236}">
                      <a16:creationId xmlns:a16="http://schemas.microsoft.com/office/drawing/2014/main" id="{0EBC4F89-A531-42BE-B77E-826B277D449A}"/>
                    </a:ext>
                  </a:extLst>
                </p14:cNvPr>
                <p14:cNvContentPartPr/>
                <p14:nvPr/>
              </p14:nvContentPartPr>
              <p14:xfrm>
                <a:off x="6240533" y="5505187"/>
                <a:ext cx="76320" cy="98640"/>
              </p14:xfrm>
            </p:contentPart>
          </mc:Choice>
          <mc:Fallback xmlns="">
            <p:pic>
              <p:nvPicPr>
                <p:cNvPr id="76" name="Freihand 75">
                  <a:extLst>
                    <a:ext uri="{FF2B5EF4-FFF2-40B4-BE49-F238E27FC236}">
                      <a16:creationId xmlns:a16="http://schemas.microsoft.com/office/drawing/2014/main" id="{0EBC4F89-A531-42BE-B77E-826B277D449A}"/>
                    </a:ext>
                  </a:extLst>
                </p:cNvPr>
                <p:cNvPicPr/>
                <p:nvPr/>
              </p:nvPicPr>
              <p:blipFill>
                <a:blip r:embed="rId230"/>
                <a:stretch>
                  <a:fillRect/>
                </a:stretch>
              </p:blipFill>
              <p:spPr>
                <a:xfrm>
                  <a:off x="6236213" y="5500867"/>
                  <a:ext cx="849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77" name="Freihand 76">
                  <a:extLst>
                    <a:ext uri="{FF2B5EF4-FFF2-40B4-BE49-F238E27FC236}">
                      <a16:creationId xmlns:a16="http://schemas.microsoft.com/office/drawing/2014/main" id="{40DE976F-43D4-448B-9ECC-77C6FBFE134E}"/>
                    </a:ext>
                  </a:extLst>
                </p14:cNvPr>
                <p14:cNvContentPartPr/>
                <p14:nvPr/>
              </p14:nvContentPartPr>
              <p14:xfrm>
                <a:off x="6337733" y="5502667"/>
                <a:ext cx="318600" cy="101160"/>
              </p14:xfrm>
            </p:contentPart>
          </mc:Choice>
          <mc:Fallback xmlns="">
            <p:pic>
              <p:nvPicPr>
                <p:cNvPr id="77" name="Freihand 76">
                  <a:extLst>
                    <a:ext uri="{FF2B5EF4-FFF2-40B4-BE49-F238E27FC236}">
                      <a16:creationId xmlns:a16="http://schemas.microsoft.com/office/drawing/2014/main" id="{40DE976F-43D4-448B-9ECC-77C6FBFE134E}"/>
                    </a:ext>
                  </a:extLst>
                </p:cNvPr>
                <p:cNvPicPr/>
                <p:nvPr/>
              </p:nvPicPr>
              <p:blipFill>
                <a:blip r:embed="rId232"/>
                <a:stretch>
                  <a:fillRect/>
                </a:stretch>
              </p:blipFill>
              <p:spPr>
                <a:xfrm>
                  <a:off x="6333413" y="5498347"/>
                  <a:ext cx="3272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78" name="Freihand 77">
                  <a:extLst>
                    <a:ext uri="{FF2B5EF4-FFF2-40B4-BE49-F238E27FC236}">
                      <a16:creationId xmlns:a16="http://schemas.microsoft.com/office/drawing/2014/main" id="{916AE63F-31D3-4750-A7E3-C737F8C65DF2}"/>
                    </a:ext>
                  </a:extLst>
                </p14:cNvPr>
                <p14:cNvContentPartPr/>
                <p14:nvPr/>
              </p14:nvContentPartPr>
              <p14:xfrm>
                <a:off x="6585413" y="5433187"/>
                <a:ext cx="63000" cy="27720"/>
              </p14:xfrm>
            </p:contentPart>
          </mc:Choice>
          <mc:Fallback xmlns="">
            <p:pic>
              <p:nvPicPr>
                <p:cNvPr id="78" name="Freihand 77">
                  <a:extLst>
                    <a:ext uri="{FF2B5EF4-FFF2-40B4-BE49-F238E27FC236}">
                      <a16:creationId xmlns:a16="http://schemas.microsoft.com/office/drawing/2014/main" id="{916AE63F-31D3-4750-A7E3-C737F8C65DF2}"/>
                    </a:ext>
                  </a:extLst>
                </p:cNvPr>
                <p:cNvPicPr/>
                <p:nvPr/>
              </p:nvPicPr>
              <p:blipFill>
                <a:blip r:embed="rId234"/>
                <a:stretch>
                  <a:fillRect/>
                </a:stretch>
              </p:blipFill>
              <p:spPr>
                <a:xfrm>
                  <a:off x="6581093" y="5428867"/>
                  <a:ext cx="716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79" name="Freihand 78">
                  <a:extLst>
                    <a:ext uri="{FF2B5EF4-FFF2-40B4-BE49-F238E27FC236}">
                      <a16:creationId xmlns:a16="http://schemas.microsoft.com/office/drawing/2014/main" id="{005C2CB1-02D1-4F77-AFF1-EB55A32F0FDD}"/>
                    </a:ext>
                  </a:extLst>
                </p14:cNvPr>
                <p14:cNvContentPartPr/>
                <p14:nvPr/>
              </p14:nvContentPartPr>
              <p14:xfrm>
                <a:off x="6654173" y="5450467"/>
                <a:ext cx="101520" cy="124920"/>
              </p14:xfrm>
            </p:contentPart>
          </mc:Choice>
          <mc:Fallback xmlns="">
            <p:pic>
              <p:nvPicPr>
                <p:cNvPr id="79" name="Freihand 78">
                  <a:extLst>
                    <a:ext uri="{FF2B5EF4-FFF2-40B4-BE49-F238E27FC236}">
                      <a16:creationId xmlns:a16="http://schemas.microsoft.com/office/drawing/2014/main" id="{005C2CB1-02D1-4F77-AFF1-EB55A32F0FDD}"/>
                    </a:ext>
                  </a:extLst>
                </p:cNvPr>
                <p:cNvPicPr/>
                <p:nvPr/>
              </p:nvPicPr>
              <p:blipFill>
                <a:blip r:embed="rId236"/>
                <a:stretch>
                  <a:fillRect/>
                </a:stretch>
              </p:blipFill>
              <p:spPr>
                <a:xfrm>
                  <a:off x="6649853" y="5446147"/>
                  <a:ext cx="1101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80" name="Freihand 79">
                  <a:extLst>
                    <a:ext uri="{FF2B5EF4-FFF2-40B4-BE49-F238E27FC236}">
                      <a16:creationId xmlns:a16="http://schemas.microsoft.com/office/drawing/2014/main" id="{9870C814-1C22-4CE9-B1D6-B3C194AF6DB6}"/>
                    </a:ext>
                  </a:extLst>
                </p14:cNvPr>
                <p14:cNvContentPartPr/>
                <p14:nvPr/>
              </p14:nvContentPartPr>
              <p14:xfrm>
                <a:off x="6042533" y="5611387"/>
                <a:ext cx="732240" cy="124560"/>
              </p14:xfrm>
            </p:contentPart>
          </mc:Choice>
          <mc:Fallback xmlns="">
            <p:pic>
              <p:nvPicPr>
                <p:cNvPr id="80" name="Freihand 79">
                  <a:extLst>
                    <a:ext uri="{FF2B5EF4-FFF2-40B4-BE49-F238E27FC236}">
                      <a16:creationId xmlns:a16="http://schemas.microsoft.com/office/drawing/2014/main" id="{9870C814-1C22-4CE9-B1D6-B3C194AF6DB6}"/>
                    </a:ext>
                  </a:extLst>
                </p:cNvPr>
                <p:cNvPicPr/>
                <p:nvPr/>
              </p:nvPicPr>
              <p:blipFill>
                <a:blip r:embed="rId238"/>
                <a:stretch>
                  <a:fillRect/>
                </a:stretch>
              </p:blipFill>
              <p:spPr>
                <a:xfrm>
                  <a:off x="6038213" y="5607067"/>
                  <a:ext cx="740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81" name="Freihand 80">
                  <a:extLst>
                    <a:ext uri="{FF2B5EF4-FFF2-40B4-BE49-F238E27FC236}">
                      <a16:creationId xmlns:a16="http://schemas.microsoft.com/office/drawing/2014/main" id="{64185579-D0BA-4D7F-8FA3-97681490EC52}"/>
                    </a:ext>
                  </a:extLst>
                </p14:cNvPr>
                <p14:cNvContentPartPr/>
                <p14:nvPr/>
              </p14:nvContentPartPr>
              <p14:xfrm>
                <a:off x="7062053" y="5467387"/>
                <a:ext cx="7920" cy="169560"/>
              </p14:xfrm>
            </p:contentPart>
          </mc:Choice>
          <mc:Fallback xmlns="">
            <p:pic>
              <p:nvPicPr>
                <p:cNvPr id="81" name="Freihand 80">
                  <a:extLst>
                    <a:ext uri="{FF2B5EF4-FFF2-40B4-BE49-F238E27FC236}">
                      <a16:creationId xmlns:a16="http://schemas.microsoft.com/office/drawing/2014/main" id="{64185579-D0BA-4D7F-8FA3-97681490EC52}"/>
                    </a:ext>
                  </a:extLst>
                </p:cNvPr>
                <p:cNvPicPr/>
                <p:nvPr/>
              </p:nvPicPr>
              <p:blipFill>
                <a:blip r:embed="rId240"/>
                <a:stretch>
                  <a:fillRect/>
                </a:stretch>
              </p:blipFill>
              <p:spPr>
                <a:xfrm>
                  <a:off x="7057733" y="5463067"/>
                  <a:ext cx="1656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82" name="Freihand 81">
                  <a:extLst>
                    <a:ext uri="{FF2B5EF4-FFF2-40B4-BE49-F238E27FC236}">
                      <a16:creationId xmlns:a16="http://schemas.microsoft.com/office/drawing/2014/main" id="{C4F0145E-FC40-4CC4-B9A7-2D5A4B6D955A}"/>
                    </a:ext>
                  </a:extLst>
                </p14:cNvPr>
                <p14:cNvContentPartPr/>
                <p14:nvPr/>
              </p14:nvContentPartPr>
              <p14:xfrm>
                <a:off x="6935333" y="5385667"/>
                <a:ext cx="228600" cy="155160"/>
              </p14:xfrm>
            </p:contentPart>
          </mc:Choice>
          <mc:Fallback xmlns="">
            <p:pic>
              <p:nvPicPr>
                <p:cNvPr id="82" name="Freihand 81">
                  <a:extLst>
                    <a:ext uri="{FF2B5EF4-FFF2-40B4-BE49-F238E27FC236}">
                      <a16:creationId xmlns:a16="http://schemas.microsoft.com/office/drawing/2014/main" id="{C4F0145E-FC40-4CC4-B9A7-2D5A4B6D955A}"/>
                    </a:ext>
                  </a:extLst>
                </p:cNvPr>
                <p:cNvPicPr/>
                <p:nvPr/>
              </p:nvPicPr>
              <p:blipFill>
                <a:blip r:embed="rId242"/>
                <a:stretch>
                  <a:fillRect/>
                </a:stretch>
              </p:blipFill>
              <p:spPr>
                <a:xfrm>
                  <a:off x="6931013" y="5381347"/>
                  <a:ext cx="2372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83" name="Freihand 82">
                  <a:extLst>
                    <a:ext uri="{FF2B5EF4-FFF2-40B4-BE49-F238E27FC236}">
                      <a16:creationId xmlns:a16="http://schemas.microsoft.com/office/drawing/2014/main" id="{F7384FCB-B7E6-493F-80E5-2780EB7BE4F3}"/>
                    </a:ext>
                  </a:extLst>
                </p14:cNvPr>
                <p14:cNvContentPartPr/>
                <p14:nvPr/>
              </p14:nvContentPartPr>
              <p14:xfrm>
                <a:off x="7163933" y="5484307"/>
                <a:ext cx="240120" cy="135000"/>
              </p14:xfrm>
            </p:contentPart>
          </mc:Choice>
          <mc:Fallback xmlns="">
            <p:pic>
              <p:nvPicPr>
                <p:cNvPr id="83" name="Freihand 82">
                  <a:extLst>
                    <a:ext uri="{FF2B5EF4-FFF2-40B4-BE49-F238E27FC236}">
                      <a16:creationId xmlns:a16="http://schemas.microsoft.com/office/drawing/2014/main" id="{F7384FCB-B7E6-493F-80E5-2780EB7BE4F3}"/>
                    </a:ext>
                  </a:extLst>
                </p:cNvPr>
                <p:cNvPicPr/>
                <p:nvPr/>
              </p:nvPicPr>
              <p:blipFill>
                <a:blip r:embed="rId244"/>
                <a:stretch>
                  <a:fillRect/>
                </a:stretch>
              </p:blipFill>
              <p:spPr>
                <a:xfrm>
                  <a:off x="7159613" y="5479987"/>
                  <a:ext cx="2487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84" name="Freihand 83">
                  <a:extLst>
                    <a:ext uri="{FF2B5EF4-FFF2-40B4-BE49-F238E27FC236}">
                      <a16:creationId xmlns:a16="http://schemas.microsoft.com/office/drawing/2014/main" id="{7AE5C8FA-CB19-4F35-B8BC-E3504BBA92EF}"/>
                    </a:ext>
                  </a:extLst>
                </p14:cNvPr>
                <p14:cNvContentPartPr/>
                <p14:nvPr/>
              </p14:nvContentPartPr>
              <p14:xfrm>
                <a:off x="7386053" y="5432467"/>
                <a:ext cx="18720" cy="29160"/>
              </p14:xfrm>
            </p:contentPart>
          </mc:Choice>
          <mc:Fallback xmlns="">
            <p:pic>
              <p:nvPicPr>
                <p:cNvPr id="84" name="Freihand 83">
                  <a:extLst>
                    <a:ext uri="{FF2B5EF4-FFF2-40B4-BE49-F238E27FC236}">
                      <a16:creationId xmlns:a16="http://schemas.microsoft.com/office/drawing/2014/main" id="{7AE5C8FA-CB19-4F35-B8BC-E3504BBA92EF}"/>
                    </a:ext>
                  </a:extLst>
                </p:cNvPr>
                <p:cNvPicPr/>
                <p:nvPr/>
              </p:nvPicPr>
              <p:blipFill>
                <a:blip r:embed="rId246"/>
                <a:stretch>
                  <a:fillRect/>
                </a:stretch>
              </p:blipFill>
              <p:spPr>
                <a:xfrm>
                  <a:off x="7381733" y="5428147"/>
                  <a:ext cx="273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85" name="Freihand 84">
                  <a:extLst>
                    <a:ext uri="{FF2B5EF4-FFF2-40B4-BE49-F238E27FC236}">
                      <a16:creationId xmlns:a16="http://schemas.microsoft.com/office/drawing/2014/main" id="{361D894B-04B8-48F8-BAE3-11D073790E7B}"/>
                    </a:ext>
                  </a:extLst>
                </p14:cNvPr>
                <p14:cNvContentPartPr/>
                <p14:nvPr/>
              </p14:nvContentPartPr>
              <p14:xfrm>
                <a:off x="7422773" y="5483587"/>
                <a:ext cx="87480" cy="112680"/>
              </p14:xfrm>
            </p:contentPart>
          </mc:Choice>
          <mc:Fallback xmlns="">
            <p:pic>
              <p:nvPicPr>
                <p:cNvPr id="85" name="Freihand 84">
                  <a:extLst>
                    <a:ext uri="{FF2B5EF4-FFF2-40B4-BE49-F238E27FC236}">
                      <a16:creationId xmlns:a16="http://schemas.microsoft.com/office/drawing/2014/main" id="{361D894B-04B8-48F8-BAE3-11D073790E7B}"/>
                    </a:ext>
                  </a:extLst>
                </p:cNvPr>
                <p:cNvPicPr/>
                <p:nvPr/>
              </p:nvPicPr>
              <p:blipFill>
                <a:blip r:embed="rId248"/>
                <a:stretch>
                  <a:fillRect/>
                </a:stretch>
              </p:blipFill>
              <p:spPr>
                <a:xfrm>
                  <a:off x="7418453" y="5479267"/>
                  <a:ext cx="961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86" name="Freihand 85">
                  <a:extLst>
                    <a:ext uri="{FF2B5EF4-FFF2-40B4-BE49-F238E27FC236}">
                      <a16:creationId xmlns:a16="http://schemas.microsoft.com/office/drawing/2014/main" id="{FEB0CB13-1814-4F12-87CC-7EABF37A1762}"/>
                    </a:ext>
                  </a:extLst>
                </p14:cNvPr>
                <p14:cNvContentPartPr/>
                <p14:nvPr/>
              </p14:nvContentPartPr>
              <p14:xfrm>
                <a:off x="7526813" y="5473867"/>
                <a:ext cx="152640" cy="104040"/>
              </p14:xfrm>
            </p:contentPart>
          </mc:Choice>
          <mc:Fallback xmlns="">
            <p:pic>
              <p:nvPicPr>
                <p:cNvPr id="86" name="Freihand 85">
                  <a:extLst>
                    <a:ext uri="{FF2B5EF4-FFF2-40B4-BE49-F238E27FC236}">
                      <a16:creationId xmlns:a16="http://schemas.microsoft.com/office/drawing/2014/main" id="{FEB0CB13-1814-4F12-87CC-7EABF37A1762}"/>
                    </a:ext>
                  </a:extLst>
                </p:cNvPr>
                <p:cNvPicPr/>
                <p:nvPr/>
              </p:nvPicPr>
              <p:blipFill>
                <a:blip r:embed="rId250"/>
                <a:stretch>
                  <a:fillRect/>
                </a:stretch>
              </p:blipFill>
              <p:spPr>
                <a:xfrm>
                  <a:off x="7522493" y="5469547"/>
                  <a:ext cx="1612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87" name="Freihand 86">
                  <a:extLst>
                    <a:ext uri="{FF2B5EF4-FFF2-40B4-BE49-F238E27FC236}">
                      <a16:creationId xmlns:a16="http://schemas.microsoft.com/office/drawing/2014/main" id="{C6EF8B60-B185-4B74-9902-D22A188AAF55}"/>
                    </a:ext>
                  </a:extLst>
                </p14:cNvPr>
                <p14:cNvContentPartPr/>
                <p14:nvPr/>
              </p14:nvContentPartPr>
              <p14:xfrm>
                <a:off x="7669013" y="5464507"/>
                <a:ext cx="143640" cy="103680"/>
              </p14:xfrm>
            </p:contentPart>
          </mc:Choice>
          <mc:Fallback xmlns="">
            <p:pic>
              <p:nvPicPr>
                <p:cNvPr id="87" name="Freihand 86">
                  <a:extLst>
                    <a:ext uri="{FF2B5EF4-FFF2-40B4-BE49-F238E27FC236}">
                      <a16:creationId xmlns:a16="http://schemas.microsoft.com/office/drawing/2014/main" id="{C6EF8B60-B185-4B74-9902-D22A188AAF55}"/>
                    </a:ext>
                  </a:extLst>
                </p:cNvPr>
                <p:cNvPicPr/>
                <p:nvPr/>
              </p:nvPicPr>
              <p:blipFill>
                <a:blip r:embed="rId252"/>
                <a:stretch>
                  <a:fillRect/>
                </a:stretch>
              </p:blipFill>
              <p:spPr>
                <a:xfrm>
                  <a:off x="7664693" y="5460187"/>
                  <a:ext cx="1522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88" name="Freihand 87">
                  <a:extLst>
                    <a:ext uri="{FF2B5EF4-FFF2-40B4-BE49-F238E27FC236}">
                      <a16:creationId xmlns:a16="http://schemas.microsoft.com/office/drawing/2014/main" id="{2665B881-B6BF-4D29-87D8-700321C73861}"/>
                    </a:ext>
                  </a:extLst>
                </p14:cNvPr>
                <p14:cNvContentPartPr/>
                <p14:nvPr/>
              </p14:nvContentPartPr>
              <p14:xfrm>
                <a:off x="7817333" y="5387827"/>
                <a:ext cx="110520" cy="142560"/>
              </p14:xfrm>
            </p:contentPart>
          </mc:Choice>
          <mc:Fallback xmlns="">
            <p:pic>
              <p:nvPicPr>
                <p:cNvPr id="88" name="Freihand 87">
                  <a:extLst>
                    <a:ext uri="{FF2B5EF4-FFF2-40B4-BE49-F238E27FC236}">
                      <a16:creationId xmlns:a16="http://schemas.microsoft.com/office/drawing/2014/main" id="{2665B881-B6BF-4D29-87D8-700321C73861}"/>
                    </a:ext>
                  </a:extLst>
                </p:cNvPr>
                <p:cNvPicPr/>
                <p:nvPr/>
              </p:nvPicPr>
              <p:blipFill>
                <a:blip r:embed="rId254"/>
                <a:stretch>
                  <a:fillRect/>
                </a:stretch>
              </p:blipFill>
              <p:spPr>
                <a:xfrm>
                  <a:off x="7813013" y="5383507"/>
                  <a:ext cx="1191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89" name="Freihand 88">
                  <a:extLst>
                    <a:ext uri="{FF2B5EF4-FFF2-40B4-BE49-F238E27FC236}">
                      <a16:creationId xmlns:a16="http://schemas.microsoft.com/office/drawing/2014/main" id="{3AF7441B-D541-4A92-9F92-825BCEDE7AE3}"/>
                    </a:ext>
                  </a:extLst>
                </p14:cNvPr>
                <p14:cNvContentPartPr/>
                <p14:nvPr/>
              </p14:nvContentPartPr>
              <p14:xfrm>
                <a:off x="7879253" y="5469547"/>
                <a:ext cx="96480" cy="75960"/>
              </p14:xfrm>
            </p:contentPart>
          </mc:Choice>
          <mc:Fallback xmlns="">
            <p:pic>
              <p:nvPicPr>
                <p:cNvPr id="89" name="Freihand 88">
                  <a:extLst>
                    <a:ext uri="{FF2B5EF4-FFF2-40B4-BE49-F238E27FC236}">
                      <a16:creationId xmlns:a16="http://schemas.microsoft.com/office/drawing/2014/main" id="{3AF7441B-D541-4A92-9F92-825BCEDE7AE3}"/>
                    </a:ext>
                  </a:extLst>
                </p:cNvPr>
                <p:cNvPicPr/>
                <p:nvPr/>
              </p:nvPicPr>
              <p:blipFill>
                <a:blip r:embed="rId256"/>
                <a:stretch>
                  <a:fillRect/>
                </a:stretch>
              </p:blipFill>
              <p:spPr>
                <a:xfrm>
                  <a:off x="7874933" y="5465227"/>
                  <a:ext cx="1051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90" name="Freihand 89">
                  <a:extLst>
                    <a:ext uri="{FF2B5EF4-FFF2-40B4-BE49-F238E27FC236}">
                      <a16:creationId xmlns:a16="http://schemas.microsoft.com/office/drawing/2014/main" id="{C5618B18-D2A3-4AD9-A08F-F21806E1F0EB}"/>
                    </a:ext>
                  </a:extLst>
                </p14:cNvPr>
                <p14:cNvContentPartPr/>
                <p14:nvPr/>
              </p14:nvContentPartPr>
              <p14:xfrm>
                <a:off x="7967453" y="5369827"/>
                <a:ext cx="164160" cy="163440"/>
              </p14:xfrm>
            </p:contentPart>
          </mc:Choice>
          <mc:Fallback xmlns="">
            <p:pic>
              <p:nvPicPr>
                <p:cNvPr id="90" name="Freihand 89">
                  <a:extLst>
                    <a:ext uri="{FF2B5EF4-FFF2-40B4-BE49-F238E27FC236}">
                      <a16:creationId xmlns:a16="http://schemas.microsoft.com/office/drawing/2014/main" id="{C5618B18-D2A3-4AD9-A08F-F21806E1F0EB}"/>
                    </a:ext>
                  </a:extLst>
                </p:cNvPr>
                <p:cNvPicPr/>
                <p:nvPr/>
              </p:nvPicPr>
              <p:blipFill>
                <a:blip r:embed="rId258"/>
                <a:stretch>
                  <a:fillRect/>
                </a:stretch>
              </p:blipFill>
              <p:spPr>
                <a:xfrm>
                  <a:off x="7963133" y="5365507"/>
                  <a:ext cx="17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91" name="Freihand 90">
                  <a:extLst>
                    <a:ext uri="{FF2B5EF4-FFF2-40B4-BE49-F238E27FC236}">
                      <a16:creationId xmlns:a16="http://schemas.microsoft.com/office/drawing/2014/main" id="{42E1C906-680B-45F3-9E52-716D272A9181}"/>
                    </a:ext>
                  </a:extLst>
                </p14:cNvPr>
                <p14:cNvContentPartPr/>
                <p14:nvPr/>
              </p14:nvContentPartPr>
              <p14:xfrm>
                <a:off x="8122613" y="5375587"/>
                <a:ext cx="14400" cy="47880"/>
              </p14:xfrm>
            </p:contentPart>
          </mc:Choice>
          <mc:Fallback xmlns="">
            <p:pic>
              <p:nvPicPr>
                <p:cNvPr id="91" name="Freihand 90">
                  <a:extLst>
                    <a:ext uri="{FF2B5EF4-FFF2-40B4-BE49-F238E27FC236}">
                      <a16:creationId xmlns:a16="http://schemas.microsoft.com/office/drawing/2014/main" id="{42E1C906-680B-45F3-9E52-716D272A9181}"/>
                    </a:ext>
                  </a:extLst>
                </p:cNvPr>
                <p:cNvPicPr/>
                <p:nvPr/>
              </p:nvPicPr>
              <p:blipFill>
                <a:blip r:embed="rId260"/>
                <a:stretch>
                  <a:fillRect/>
                </a:stretch>
              </p:blipFill>
              <p:spPr>
                <a:xfrm>
                  <a:off x="8118293" y="5371267"/>
                  <a:ext cx="230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92" name="Freihand 91">
                  <a:extLst>
                    <a:ext uri="{FF2B5EF4-FFF2-40B4-BE49-F238E27FC236}">
                      <a16:creationId xmlns:a16="http://schemas.microsoft.com/office/drawing/2014/main" id="{A6179BFC-C3F7-4F1A-A5A8-E5F456FFF863}"/>
                    </a:ext>
                  </a:extLst>
                </p14:cNvPr>
                <p14:cNvContentPartPr/>
                <p14:nvPr/>
              </p14:nvContentPartPr>
              <p14:xfrm>
                <a:off x="8152853" y="5429947"/>
                <a:ext cx="229680" cy="47160"/>
              </p14:xfrm>
            </p:contentPart>
          </mc:Choice>
          <mc:Fallback xmlns="">
            <p:pic>
              <p:nvPicPr>
                <p:cNvPr id="92" name="Freihand 91">
                  <a:extLst>
                    <a:ext uri="{FF2B5EF4-FFF2-40B4-BE49-F238E27FC236}">
                      <a16:creationId xmlns:a16="http://schemas.microsoft.com/office/drawing/2014/main" id="{A6179BFC-C3F7-4F1A-A5A8-E5F456FFF863}"/>
                    </a:ext>
                  </a:extLst>
                </p:cNvPr>
                <p:cNvPicPr/>
                <p:nvPr/>
              </p:nvPicPr>
              <p:blipFill>
                <a:blip r:embed="rId262"/>
                <a:stretch>
                  <a:fillRect/>
                </a:stretch>
              </p:blipFill>
              <p:spPr>
                <a:xfrm>
                  <a:off x="8148533" y="5425627"/>
                  <a:ext cx="2383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93" name="Freihand 92">
                  <a:extLst>
                    <a:ext uri="{FF2B5EF4-FFF2-40B4-BE49-F238E27FC236}">
                      <a16:creationId xmlns:a16="http://schemas.microsoft.com/office/drawing/2014/main" id="{21DD0E1B-8220-4BF5-A53E-CEEA06F209A9}"/>
                    </a:ext>
                  </a:extLst>
                </p14:cNvPr>
                <p14:cNvContentPartPr/>
                <p14:nvPr/>
              </p14:nvContentPartPr>
              <p14:xfrm>
                <a:off x="8436533" y="5203867"/>
                <a:ext cx="12960" cy="279000"/>
              </p14:xfrm>
            </p:contentPart>
          </mc:Choice>
          <mc:Fallback xmlns="">
            <p:pic>
              <p:nvPicPr>
                <p:cNvPr id="93" name="Freihand 92">
                  <a:extLst>
                    <a:ext uri="{FF2B5EF4-FFF2-40B4-BE49-F238E27FC236}">
                      <a16:creationId xmlns:a16="http://schemas.microsoft.com/office/drawing/2014/main" id="{21DD0E1B-8220-4BF5-A53E-CEEA06F209A9}"/>
                    </a:ext>
                  </a:extLst>
                </p:cNvPr>
                <p:cNvPicPr/>
                <p:nvPr/>
              </p:nvPicPr>
              <p:blipFill>
                <a:blip r:embed="rId264"/>
                <a:stretch>
                  <a:fillRect/>
                </a:stretch>
              </p:blipFill>
              <p:spPr>
                <a:xfrm>
                  <a:off x="8432213" y="5199547"/>
                  <a:ext cx="2160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94" name="Freihand 93">
                  <a:extLst>
                    <a:ext uri="{FF2B5EF4-FFF2-40B4-BE49-F238E27FC236}">
                      <a16:creationId xmlns:a16="http://schemas.microsoft.com/office/drawing/2014/main" id="{4C88A5E1-E875-41C3-8222-C2BF8BED3D27}"/>
                    </a:ext>
                  </a:extLst>
                </p14:cNvPr>
                <p14:cNvContentPartPr/>
                <p14:nvPr/>
              </p14:nvContentPartPr>
              <p14:xfrm>
                <a:off x="8518613" y="5158147"/>
                <a:ext cx="24480" cy="273960"/>
              </p14:xfrm>
            </p:contentPart>
          </mc:Choice>
          <mc:Fallback xmlns="">
            <p:pic>
              <p:nvPicPr>
                <p:cNvPr id="94" name="Freihand 93">
                  <a:extLst>
                    <a:ext uri="{FF2B5EF4-FFF2-40B4-BE49-F238E27FC236}">
                      <a16:creationId xmlns:a16="http://schemas.microsoft.com/office/drawing/2014/main" id="{4C88A5E1-E875-41C3-8222-C2BF8BED3D27}"/>
                    </a:ext>
                  </a:extLst>
                </p:cNvPr>
                <p:cNvPicPr/>
                <p:nvPr/>
              </p:nvPicPr>
              <p:blipFill>
                <a:blip r:embed="rId266"/>
                <a:stretch>
                  <a:fillRect/>
                </a:stretch>
              </p:blipFill>
              <p:spPr>
                <a:xfrm>
                  <a:off x="8514293" y="5153827"/>
                  <a:ext cx="3312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95" name="Freihand 94">
                  <a:extLst>
                    <a:ext uri="{FF2B5EF4-FFF2-40B4-BE49-F238E27FC236}">
                      <a16:creationId xmlns:a16="http://schemas.microsoft.com/office/drawing/2014/main" id="{D55AFBFF-D6CF-46BC-B0D1-136BB7B6F2A0}"/>
                    </a:ext>
                  </a:extLst>
                </p14:cNvPr>
                <p14:cNvContentPartPr/>
                <p14:nvPr/>
              </p14:nvContentPartPr>
              <p14:xfrm>
                <a:off x="8536253" y="5390707"/>
                <a:ext cx="27720" cy="66960"/>
              </p14:xfrm>
            </p:contentPart>
          </mc:Choice>
          <mc:Fallback xmlns="">
            <p:pic>
              <p:nvPicPr>
                <p:cNvPr id="95" name="Freihand 94">
                  <a:extLst>
                    <a:ext uri="{FF2B5EF4-FFF2-40B4-BE49-F238E27FC236}">
                      <a16:creationId xmlns:a16="http://schemas.microsoft.com/office/drawing/2014/main" id="{D55AFBFF-D6CF-46BC-B0D1-136BB7B6F2A0}"/>
                    </a:ext>
                  </a:extLst>
                </p:cNvPr>
                <p:cNvPicPr/>
                <p:nvPr/>
              </p:nvPicPr>
              <p:blipFill>
                <a:blip r:embed="rId268"/>
                <a:stretch>
                  <a:fillRect/>
                </a:stretch>
              </p:blipFill>
              <p:spPr>
                <a:xfrm>
                  <a:off x="8531933" y="5386387"/>
                  <a:ext cx="3636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96" name="Freihand 95">
                  <a:extLst>
                    <a:ext uri="{FF2B5EF4-FFF2-40B4-BE49-F238E27FC236}">
                      <a16:creationId xmlns:a16="http://schemas.microsoft.com/office/drawing/2014/main" id="{EDA0B920-6672-4CE2-9570-6EFF501FF1A2}"/>
                    </a:ext>
                  </a:extLst>
                </p14:cNvPr>
                <p14:cNvContentPartPr/>
                <p14:nvPr/>
              </p14:nvContentPartPr>
              <p14:xfrm>
                <a:off x="8596013" y="5116027"/>
                <a:ext cx="16560" cy="328680"/>
              </p14:xfrm>
            </p:contentPart>
          </mc:Choice>
          <mc:Fallback xmlns="">
            <p:pic>
              <p:nvPicPr>
                <p:cNvPr id="96" name="Freihand 95">
                  <a:extLst>
                    <a:ext uri="{FF2B5EF4-FFF2-40B4-BE49-F238E27FC236}">
                      <a16:creationId xmlns:a16="http://schemas.microsoft.com/office/drawing/2014/main" id="{EDA0B920-6672-4CE2-9570-6EFF501FF1A2}"/>
                    </a:ext>
                  </a:extLst>
                </p:cNvPr>
                <p:cNvPicPr/>
                <p:nvPr/>
              </p:nvPicPr>
              <p:blipFill>
                <a:blip r:embed="rId270"/>
                <a:stretch>
                  <a:fillRect/>
                </a:stretch>
              </p:blipFill>
              <p:spPr>
                <a:xfrm>
                  <a:off x="8591693" y="5111707"/>
                  <a:ext cx="25200" cy="3373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97" name="Freihand 96">
                  <a:extLst>
                    <a:ext uri="{FF2B5EF4-FFF2-40B4-BE49-F238E27FC236}">
                      <a16:creationId xmlns:a16="http://schemas.microsoft.com/office/drawing/2014/main" id="{36D01FAE-00E3-45E8-94F7-40014989869E}"/>
                    </a:ext>
                  </a:extLst>
                </p14:cNvPr>
                <p14:cNvContentPartPr/>
                <p14:nvPr/>
              </p14:nvContentPartPr>
              <p14:xfrm>
                <a:off x="6969893" y="5627947"/>
                <a:ext cx="619560" cy="99720"/>
              </p14:xfrm>
            </p:contentPart>
          </mc:Choice>
          <mc:Fallback xmlns="">
            <p:pic>
              <p:nvPicPr>
                <p:cNvPr id="97" name="Freihand 96">
                  <a:extLst>
                    <a:ext uri="{FF2B5EF4-FFF2-40B4-BE49-F238E27FC236}">
                      <a16:creationId xmlns:a16="http://schemas.microsoft.com/office/drawing/2014/main" id="{36D01FAE-00E3-45E8-94F7-40014989869E}"/>
                    </a:ext>
                  </a:extLst>
                </p:cNvPr>
                <p:cNvPicPr/>
                <p:nvPr/>
              </p:nvPicPr>
              <p:blipFill>
                <a:blip r:embed="rId272"/>
                <a:stretch>
                  <a:fillRect/>
                </a:stretch>
              </p:blipFill>
              <p:spPr>
                <a:xfrm>
                  <a:off x="6965573" y="5623627"/>
                  <a:ext cx="6282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32" name="Freihand 131">
                  <a:extLst>
                    <a:ext uri="{FF2B5EF4-FFF2-40B4-BE49-F238E27FC236}">
                      <a16:creationId xmlns:a16="http://schemas.microsoft.com/office/drawing/2014/main" id="{79B5590E-EEBA-43FC-99DB-705480A7460A}"/>
                    </a:ext>
                  </a:extLst>
                </p14:cNvPr>
                <p14:cNvContentPartPr/>
                <p14:nvPr/>
              </p14:nvContentPartPr>
              <p14:xfrm>
                <a:off x="6263573" y="6199627"/>
                <a:ext cx="72720" cy="225000"/>
              </p14:xfrm>
            </p:contentPart>
          </mc:Choice>
          <mc:Fallback xmlns="">
            <p:pic>
              <p:nvPicPr>
                <p:cNvPr id="132" name="Freihand 131">
                  <a:extLst>
                    <a:ext uri="{FF2B5EF4-FFF2-40B4-BE49-F238E27FC236}">
                      <a16:creationId xmlns:a16="http://schemas.microsoft.com/office/drawing/2014/main" id="{79B5590E-EEBA-43FC-99DB-705480A7460A}"/>
                    </a:ext>
                  </a:extLst>
                </p:cNvPr>
                <p:cNvPicPr/>
                <p:nvPr/>
              </p:nvPicPr>
              <p:blipFill>
                <a:blip r:embed="rId274"/>
                <a:stretch>
                  <a:fillRect/>
                </a:stretch>
              </p:blipFill>
              <p:spPr>
                <a:xfrm>
                  <a:off x="6259253" y="6195307"/>
                  <a:ext cx="8136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33" name="Freihand 132">
                  <a:extLst>
                    <a:ext uri="{FF2B5EF4-FFF2-40B4-BE49-F238E27FC236}">
                      <a16:creationId xmlns:a16="http://schemas.microsoft.com/office/drawing/2014/main" id="{2CE163EA-C57A-43D7-9837-5F4D4E1702BF}"/>
                    </a:ext>
                  </a:extLst>
                </p14:cNvPr>
                <p14:cNvContentPartPr/>
                <p14:nvPr/>
              </p14:nvContentPartPr>
              <p14:xfrm>
                <a:off x="6145493" y="6146707"/>
                <a:ext cx="273600" cy="201600"/>
              </p14:xfrm>
            </p:contentPart>
          </mc:Choice>
          <mc:Fallback xmlns="">
            <p:pic>
              <p:nvPicPr>
                <p:cNvPr id="133" name="Freihand 132">
                  <a:extLst>
                    <a:ext uri="{FF2B5EF4-FFF2-40B4-BE49-F238E27FC236}">
                      <a16:creationId xmlns:a16="http://schemas.microsoft.com/office/drawing/2014/main" id="{2CE163EA-C57A-43D7-9837-5F4D4E1702BF}"/>
                    </a:ext>
                  </a:extLst>
                </p:cNvPr>
                <p:cNvPicPr/>
                <p:nvPr/>
              </p:nvPicPr>
              <p:blipFill>
                <a:blip r:embed="rId276"/>
                <a:stretch>
                  <a:fillRect/>
                </a:stretch>
              </p:blipFill>
              <p:spPr>
                <a:xfrm>
                  <a:off x="6141173" y="6142387"/>
                  <a:ext cx="2822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34" name="Freihand 133">
                  <a:extLst>
                    <a:ext uri="{FF2B5EF4-FFF2-40B4-BE49-F238E27FC236}">
                      <a16:creationId xmlns:a16="http://schemas.microsoft.com/office/drawing/2014/main" id="{1606D43B-5AE3-449C-B054-E8842B443387}"/>
                    </a:ext>
                  </a:extLst>
                </p14:cNvPr>
                <p14:cNvContentPartPr/>
                <p14:nvPr/>
              </p14:nvContentPartPr>
              <p14:xfrm>
                <a:off x="6423053" y="6249667"/>
                <a:ext cx="281880" cy="116280"/>
              </p14:xfrm>
            </p:contentPart>
          </mc:Choice>
          <mc:Fallback xmlns="">
            <p:pic>
              <p:nvPicPr>
                <p:cNvPr id="134" name="Freihand 133">
                  <a:extLst>
                    <a:ext uri="{FF2B5EF4-FFF2-40B4-BE49-F238E27FC236}">
                      <a16:creationId xmlns:a16="http://schemas.microsoft.com/office/drawing/2014/main" id="{1606D43B-5AE3-449C-B054-E8842B443387}"/>
                    </a:ext>
                  </a:extLst>
                </p:cNvPr>
                <p:cNvPicPr/>
                <p:nvPr/>
              </p:nvPicPr>
              <p:blipFill>
                <a:blip r:embed="rId278"/>
                <a:stretch>
                  <a:fillRect/>
                </a:stretch>
              </p:blipFill>
              <p:spPr>
                <a:xfrm>
                  <a:off x="6418733" y="6245347"/>
                  <a:ext cx="290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35" name="Freihand 134">
                  <a:extLst>
                    <a:ext uri="{FF2B5EF4-FFF2-40B4-BE49-F238E27FC236}">
                      <a16:creationId xmlns:a16="http://schemas.microsoft.com/office/drawing/2014/main" id="{EAB231F4-04C6-4206-A70E-6D0B25603CA2}"/>
                    </a:ext>
                  </a:extLst>
                </p14:cNvPr>
                <p14:cNvContentPartPr/>
                <p14:nvPr/>
              </p14:nvContentPartPr>
              <p14:xfrm>
                <a:off x="6666773" y="6183067"/>
                <a:ext cx="183600" cy="177840"/>
              </p14:xfrm>
            </p:contentPart>
          </mc:Choice>
          <mc:Fallback xmlns="">
            <p:pic>
              <p:nvPicPr>
                <p:cNvPr id="135" name="Freihand 134">
                  <a:extLst>
                    <a:ext uri="{FF2B5EF4-FFF2-40B4-BE49-F238E27FC236}">
                      <a16:creationId xmlns:a16="http://schemas.microsoft.com/office/drawing/2014/main" id="{EAB231F4-04C6-4206-A70E-6D0B25603CA2}"/>
                    </a:ext>
                  </a:extLst>
                </p:cNvPr>
                <p:cNvPicPr/>
                <p:nvPr/>
              </p:nvPicPr>
              <p:blipFill>
                <a:blip r:embed="rId280"/>
                <a:stretch>
                  <a:fillRect/>
                </a:stretch>
              </p:blipFill>
              <p:spPr>
                <a:xfrm>
                  <a:off x="6662453" y="6178747"/>
                  <a:ext cx="1922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36" name="Freihand 135">
                  <a:extLst>
                    <a:ext uri="{FF2B5EF4-FFF2-40B4-BE49-F238E27FC236}">
                      <a16:creationId xmlns:a16="http://schemas.microsoft.com/office/drawing/2014/main" id="{855F85C0-467D-4181-8BAA-6D695236C41B}"/>
                    </a:ext>
                  </a:extLst>
                </p14:cNvPr>
                <p14:cNvContentPartPr/>
                <p14:nvPr/>
              </p14:nvContentPartPr>
              <p14:xfrm>
                <a:off x="6878093" y="6232387"/>
                <a:ext cx="140040" cy="101160"/>
              </p14:xfrm>
            </p:contentPart>
          </mc:Choice>
          <mc:Fallback xmlns="">
            <p:pic>
              <p:nvPicPr>
                <p:cNvPr id="136" name="Freihand 135">
                  <a:extLst>
                    <a:ext uri="{FF2B5EF4-FFF2-40B4-BE49-F238E27FC236}">
                      <a16:creationId xmlns:a16="http://schemas.microsoft.com/office/drawing/2014/main" id="{855F85C0-467D-4181-8BAA-6D695236C41B}"/>
                    </a:ext>
                  </a:extLst>
                </p:cNvPr>
                <p:cNvPicPr/>
                <p:nvPr/>
              </p:nvPicPr>
              <p:blipFill>
                <a:blip r:embed="rId282"/>
                <a:stretch>
                  <a:fillRect/>
                </a:stretch>
              </p:blipFill>
              <p:spPr>
                <a:xfrm>
                  <a:off x="6873773" y="6228067"/>
                  <a:ext cx="1486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37" name="Freihand 136">
                  <a:extLst>
                    <a:ext uri="{FF2B5EF4-FFF2-40B4-BE49-F238E27FC236}">
                      <a16:creationId xmlns:a16="http://schemas.microsoft.com/office/drawing/2014/main" id="{4F99DFCA-FF24-4A9A-A1EB-27536D72E081}"/>
                    </a:ext>
                  </a:extLst>
                </p14:cNvPr>
                <p14:cNvContentPartPr/>
                <p14:nvPr/>
              </p14:nvContentPartPr>
              <p14:xfrm>
                <a:off x="7216133" y="6174787"/>
                <a:ext cx="138960" cy="160920"/>
              </p14:xfrm>
            </p:contentPart>
          </mc:Choice>
          <mc:Fallback xmlns="">
            <p:pic>
              <p:nvPicPr>
                <p:cNvPr id="137" name="Freihand 136">
                  <a:extLst>
                    <a:ext uri="{FF2B5EF4-FFF2-40B4-BE49-F238E27FC236}">
                      <a16:creationId xmlns:a16="http://schemas.microsoft.com/office/drawing/2014/main" id="{4F99DFCA-FF24-4A9A-A1EB-27536D72E081}"/>
                    </a:ext>
                  </a:extLst>
                </p:cNvPr>
                <p:cNvPicPr/>
                <p:nvPr/>
              </p:nvPicPr>
              <p:blipFill>
                <a:blip r:embed="rId284"/>
                <a:stretch>
                  <a:fillRect/>
                </a:stretch>
              </p:blipFill>
              <p:spPr>
                <a:xfrm>
                  <a:off x="7211813" y="6170467"/>
                  <a:ext cx="1476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38" name="Freihand 137">
                  <a:extLst>
                    <a:ext uri="{FF2B5EF4-FFF2-40B4-BE49-F238E27FC236}">
                      <a16:creationId xmlns:a16="http://schemas.microsoft.com/office/drawing/2014/main" id="{68354E4F-2F98-481D-AE3A-DC80F2324414}"/>
                    </a:ext>
                  </a:extLst>
                </p14:cNvPr>
                <p14:cNvContentPartPr/>
                <p14:nvPr/>
              </p14:nvContentPartPr>
              <p14:xfrm>
                <a:off x="7388213" y="6218347"/>
                <a:ext cx="291960" cy="83520"/>
              </p14:xfrm>
            </p:contentPart>
          </mc:Choice>
          <mc:Fallback xmlns="">
            <p:pic>
              <p:nvPicPr>
                <p:cNvPr id="138" name="Freihand 137">
                  <a:extLst>
                    <a:ext uri="{FF2B5EF4-FFF2-40B4-BE49-F238E27FC236}">
                      <a16:creationId xmlns:a16="http://schemas.microsoft.com/office/drawing/2014/main" id="{68354E4F-2F98-481D-AE3A-DC80F2324414}"/>
                    </a:ext>
                  </a:extLst>
                </p:cNvPr>
                <p:cNvPicPr/>
                <p:nvPr/>
              </p:nvPicPr>
              <p:blipFill>
                <a:blip r:embed="rId286"/>
                <a:stretch>
                  <a:fillRect/>
                </a:stretch>
              </p:blipFill>
              <p:spPr>
                <a:xfrm>
                  <a:off x="7383893" y="6214027"/>
                  <a:ext cx="30060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39" name="Freihand 138">
                  <a:extLst>
                    <a:ext uri="{FF2B5EF4-FFF2-40B4-BE49-F238E27FC236}">
                      <a16:creationId xmlns:a16="http://schemas.microsoft.com/office/drawing/2014/main" id="{BEA59703-69EB-49B2-BF5D-ABD63E010DE4}"/>
                    </a:ext>
                  </a:extLst>
                </p14:cNvPr>
                <p14:cNvContentPartPr/>
                <p14:nvPr/>
              </p14:nvContentPartPr>
              <p14:xfrm>
                <a:off x="7681613" y="6164707"/>
                <a:ext cx="97200" cy="36720"/>
              </p14:xfrm>
            </p:contentPart>
          </mc:Choice>
          <mc:Fallback xmlns="">
            <p:pic>
              <p:nvPicPr>
                <p:cNvPr id="139" name="Freihand 138">
                  <a:extLst>
                    <a:ext uri="{FF2B5EF4-FFF2-40B4-BE49-F238E27FC236}">
                      <a16:creationId xmlns:a16="http://schemas.microsoft.com/office/drawing/2014/main" id="{BEA59703-69EB-49B2-BF5D-ABD63E010DE4}"/>
                    </a:ext>
                  </a:extLst>
                </p:cNvPr>
                <p:cNvPicPr/>
                <p:nvPr/>
              </p:nvPicPr>
              <p:blipFill>
                <a:blip r:embed="rId288"/>
                <a:stretch>
                  <a:fillRect/>
                </a:stretch>
              </p:blipFill>
              <p:spPr>
                <a:xfrm>
                  <a:off x="7677293" y="6160387"/>
                  <a:ext cx="1058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40" name="Freihand 139">
                  <a:extLst>
                    <a:ext uri="{FF2B5EF4-FFF2-40B4-BE49-F238E27FC236}">
                      <a16:creationId xmlns:a16="http://schemas.microsoft.com/office/drawing/2014/main" id="{45A93D90-E79A-44B7-AD93-CB76A40CD5CB}"/>
                    </a:ext>
                  </a:extLst>
                </p14:cNvPr>
                <p14:cNvContentPartPr/>
                <p14:nvPr/>
              </p14:nvContentPartPr>
              <p14:xfrm>
                <a:off x="7747853" y="6123667"/>
                <a:ext cx="222120" cy="149040"/>
              </p14:xfrm>
            </p:contentPart>
          </mc:Choice>
          <mc:Fallback xmlns="">
            <p:pic>
              <p:nvPicPr>
                <p:cNvPr id="140" name="Freihand 139">
                  <a:extLst>
                    <a:ext uri="{FF2B5EF4-FFF2-40B4-BE49-F238E27FC236}">
                      <a16:creationId xmlns:a16="http://schemas.microsoft.com/office/drawing/2014/main" id="{45A93D90-E79A-44B7-AD93-CB76A40CD5CB}"/>
                    </a:ext>
                  </a:extLst>
                </p:cNvPr>
                <p:cNvPicPr/>
                <p:nvPr/>
              </p:nvPicPr>
              <p:blipFill>
                <a:blip r:embed="rId290"/>
                <a:stretch>
                  <a:fillRect/>
                </a:stretch>
              </p:blipFill>
              <p:spPr>
                <a:xfrm>
                  <a:off x="7743533" y="6119347"/>
                  <a:ext cx="23076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41" name="Freihand 140">
                  <a:extLst>
                    <a:ext uri="{FF2B5EF4-FFF2-40B4-BE49-F238E27FC236}">
                      <a16:creationId xmlns:a16="http://schemas.microsoft.com/office/drawing/2014/main" id="{7FA2122D-BEB1-436E-89BA-885BF292FE77}"/>
                    </a:ext>
                  </a:extLst>
                </p14:cNvPr>
                <p14:cNvContentPartPr/>
                <p14:nvPr/>
              </p14:nvContentPartPr>
              <p14:xfrm>
                <a:off x="7491173" y="6394387"/>
                <a:ext cx="288000" cy="230400"/>
              </p14:xfrm>
            </p:contentPart>
          </mc:Choice>
          <mc:Fallback xmlns="">
            <p:pic>
              <p:nvPicPr>
                <p:cNvPr id="141" name="Freihand 140">
                  <a:extLst>
                    <a:ext uri="{FF2B5EF4-FFF2-40B4-BE49-F238E27FC236}">
                      <a16:creationId xmlns:a16="http://schemas.microsoft.com/office/drawing/2014/main" id="{7FA2122D-BEB1-436E-89BA-885BF292FE77}"/>
                    </a:ext>
                  </a:extLst>
                </p:cNvPr>
                <p:cNvPicPr/>
                <p:nvPr/>
              </p:nvPicPr>
              <p:blipFill>
                <a:blip r:embed="rId292"/>
                <a:stretch>
                  <a:fillRect/>
                </a:stretch>
              </p:blipFill>
              <p:spPr>
                <a:xfrm>
                  <a:off x="7486853" y="6390067"/>
                  <a:ext cx="29664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42" name="Freihand 141">
                  <a:extLst>
                    <a:ext uri="{FF2B5EF4-FFF2-40B4-BE49-F238E27FC236}">
                      <a16:creationId xmlns:a16="http://schemas.microsoft.com/office/drawing/2014/main" id="{BC2B4AD2-10DA-4293-9460-E9B5F79CBF31}"/>
                    </a:ext>
                  </a:extLst>
                </p14:cNvPr>
                <p14:cNvContentPartPr/>
                <p14:nvPr/>
              </p14:nvContentPartPr>
              <p14:xfrm>
                <a:off x="7750013" y="6453067"/>
                <a:ext cx="118800" cy="101160"/>
              </p14:xfrm>
            </p:contentPart>
          </mc:Choice>
          <mc:Fallback xmlns="">
            <p:pic>
              <p:nvPicPr>
                <p:cNvPr id="142" name="Freihand 141">
                  <a:extLst>
                    <a:ext uri="{FF2B5EF4-FFF2-40B4-BE49-F238E27FC236}">
                      <a16:creationId xmlns:a16="http://schemas.microsoft.com/office/drawing/2014/main" id="{BC2B4AD2-10DA-4293-9460-E9B5F79CBF31}"/>
                    </a:ext>
                  </a:extLst>
                </p:cNvPr>
                <p:cNvPicPr/>
                <p:nvPr/>
              </p:nvPicPr>
              <p:blipFill>
                <a:blip r:embed="rId294"/>
                <a:stretch>
                  <a:fillRect/>
                </a:stretch>
              </p:blipFill>
              <p:spPr>
                <a:xfrm>
                  <a:off x="7745693" y="6448747"/>
                  <a:ext cx="1274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43" name="Freihand 142">
                  <a:extLst>
                    <a:ext uri="{FF2B5EF4-FFF2-40B4-BE49-F238E27FC236}">
                      <a16:creationId xmlns:a16="http://schemas.microsoft.com/office/drawing/2014/main" id="{BAD75363-3548-44E5-8427-813893DEE944}"/>
                    </a:ext>
                  </a:extLst>
                </p14:cNvPr>
                <p14:cNvContentPartPr/>
                <p14:nvPr/>
              </p14:nvContentPartPr>
              <p14:xfrm>
                <a:off x="7850813" y="6343987"/>
                <a:ext cx="200520" cy="213840"/>
              </p14:xfrm>
            </p:contentPart>
          </mc:Choice>
          <mc:Fallback xmlns="">
            <p:pic>
              <p:nvPicPr>
                <p:cNvPr id="143" name="Freihand 142">
                  <a:extLst>
                    <a:ext uri="{FF2B5EF4-FFF2-40B4-BE49-F238E27FC236}">
                      <a16:creationId xmlns:a16="http://schemas.microsoft.com/office/drawing/2014/main" id="{BAD75363-3548-44E5-8427-813893DEE944}"/>
                    </a:ext>
                  </a:extLst>
                </p:cNvPr>
                <p:cNvPicPr/>
                <p:nvPr/>
              </p:nvPicPr>
              <p:blipFill>
                <a:blip r:embed="rId296"/>
                <a:stretch>
                  <a:fillRect/>
                </a:stretch>
              </p:blipFill>
              <p:spPr>
                <a:xfrm>
                  <a:off x="7846493" y="6339667"/>
                  <a:ext cx="2091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44" name="Freihand 143">
                  <a:extLst>
                    <a:ext uri="{FF2B5EF4-FFF2-40B4-BE49-F238E27FC236}">
                      <a16:creationId xmlns:a16="http://schemas.microsoft.com/office/drawing/2014/main" id="{577CDC1B-A595-49C7-8EE9-F1045989E50B}"/>
                    </a:ext>
                  </a:extLst>
                </p14:cNvPr>
                <p14:cNvContentPartPr/>
                <p14:nvPr/>
              </p14:nvContentPartPr>
              <p14:xfrm>
                <a:off x="5919413" y="5953387"/>
                <a:ext cx="2416680" cy="748800"/>
              </p14:xfrm>
            </p:contentPart>
          </mc:Choice>
          <mc:Fallback xmlns="">
            <p:pic>
              <p:nvPicPr>
                <p:cNvPr id="144" name="Freihand 143">
                  <a:extLst>
                    <a:ext uri="{FF2B5EF4-FFF2-40B4-BE49-F238E27FC236}">
                      <a16:creationId xmlns:a16="http://schemas.microsoft.com/office/drawing/2014/main" id="{577CDC1B-A595-49C7-8EE9-F1045989E50B}"/>
                    </a:ext>
                  </a:extLst>
                </p:cNvPr>
                <p:cNvPicPr/>
                <p:nvPr/>
              </p:nvPicPr>
              <p:blipFill>
                <a:blip r:embed="rId298"/>
                <a:stretch>
                  <a:fillRect/>
                </a:stretch>
              </p:blipFill>
              <p:spPr>
                <a:xfrm>
                  <a:off x="5915093" y="5949067"/>
                  <a:ext cx="2425320" cy="7574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45" name="Freihand 144">
                  <a:extLst>
                    <a:ext uri="{FF2B5EF4-FFF2-40B4-BE49-F238E27FC236}">
                      <a16:creationId xmlns:a16="http://schemas.microsoft.com/office/drawing/2014/main" id="{6540370A-1CF7-48DF-9E2A-BB1F1CC3FC47}"/>
                    </a:ext>
                  </a:extLst>
                </p14:cNvPr>
                <p14:cNvContentPartPr/>
                <p14:nvPr/>
              </p14:nvContentPartPr>
              <p14:xfrm>
                <a:off x="5790893" y="5886787"/>
                <a:ext cx="2398680" cy="872640"/>
              </p14:xfrm>
            </p:contentPart>
          </mc:Choice>
          <mc:Fallback xmlns="">
            <p:pic>
              <p:nvPicPr>
                <p:cNvPr id="145" name="Freihand 144">
                  <a:extLst>
                    <a:ext uri="{FF2B5EF4-FFF2-40B4-BE49-F238E27FC236}">
                      <a16:creationId xmlns:a16="http://schemas.microsoft.com/office/drawing/2014/main" id="{6540370A-1CF7-48DF-9E2A-BB1F1CC3FC47}"/>
                    </a:ext>
                  </a:extLst>
                </p:cNvPr>
                <p:cNvPicPr/>
                <p:nvPr/>
              </p:nvPicPr>
              <p:blipFill>
                <a:blip r:embed="rId300"/>
                <a:stretch>
                  <a:fillRect/>
                </a:stretch>
              </p:blipFill>
              <p:spPr>
                <a:xfrm>
                  <a:off x="5786573" y="5882467"/>
                  <a:ext cx="2407320" cy="88128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6" name="Freihand 175">
                  <a:extLst>
                    <a:ext uri="{FF2B5EF4-FFF2-40B4-BE49-F238E27FC236}">
                      <a16:creationId xmlns:a16="http://schemas.microsoft.com/office/drawing/2014/main" id="{29164A57-D1F8-4036-BBB5-934D24A1BF49}"/>
                    </a:ext>
                  </a:extLst>
                </p14:cNvPr>
                <p14:cNvContentPartPr/>
                <p14:nvPr/>
              </p14:nvContentPartPr>
              <p14:xfrm>
                <a:off x="5914373" y="5691307"/>
                <a:ext cx="2838600" cy="943560"/>
              </p14:xfrm>
            </p:contentPart>
          </mc:Choice>
          <mc:Fallback xmlns="">
            <p:pic>
              <p:nvPicPr>
                <p:cNvPr id="176" name="Freihand 175">
                  <a:extLst>
                    <a:ext uri="{FF2B5EF4-FFF2-40B4-BE49-F238E27FC236}">
                      <a16:creationId xmlns:a16="http://schemas.microsoft.com/office/drawing/2014/main" id="{29164A57-D1F8-4036-BBB5-934D24A1BF49}"/>
                    </a:ext>
                  </a:extLst>
                </p:cNvPr>
                <p:cNvPicPr/>
                <p:nvPr/>
              </p:nvPicPr>
              <p:blipFill>
                <a:blip r:embed="rId302"/>
                <a:stretch>
                  <a:fillRect/>
                </a:stretch>
              </p:blipFill>
              <p:spPr>
                <a:xfrm>
                  <a:off x="5910053" y="5686987"/>
                  <a:ext cx="2847240" cy="9522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78" name="Freihand 177">
                  <a:extLst>
                    <a:ext uri="{FF2B5EF4-FFF2-40B4-BE49-F238E27FC236}">
                      <a16:creationId xmlns:a16="http://schemas.microsoft.com/office/drawing/2014/main" id="{AC811C52-E43A-44F9-B7A9-ACF4B01924C9}"/>
                    </a:ext>
                  </a:extLst>
                </p14:cNvPr>
                <p14:cNvContentPartPr/>
                <p14:nvPr/>
              </p14:nvContentPartPr>
              <p14:xfrm>
                <a:off x="5372933" y="4534627"/>
                <a:ext cx="3290760" cy="1399320"/>
              </p14:xfrm>
            </p:contentPart>
          </mc:Choice>
          <mc:Fallback xmlns="">
            <p:pic>
              <p:nvPicPr>
                <p:cNvPr id="178" name="Freihand 177">
                  <a:extLst>
                    <a:ext uri="{FF2B5EF4-FFF2-40B4-BE49-F238E27FC236}">
                      <a16:creationId xmlns:a16="http://schemas.microsoft.com/office/drawing/2014/main" id="{AC811C52-E43A-44F9-B7A9-ACF4B01924C9}"/>
                    </a:ext>
                  </a:extLst>
                </p:cNvPr>
                <p:cNvPicPr/>
                <p:nvPr/>
              </p:nvPicPr>
              <p:blipFill>
                <a:blip r:embed="rId304"/>
                <a:stretch>
                  <a:fillRect/>
                </a:stretch>
              </p:blipFill>
              <p:spPr>
                <a:xfrm>
                  <a:off x="5368613" y="4530307"/>
                  <a:ext cx="3299400" cy="1407960"/>
                </a:xfrm>
                <a:prstGeom prst="rect">
                  <a:avLst/>
                </a:prstGeom>
              </p:spPr>
            </p:pic>
          </mc:Fallback>
        </mc:AlternateContent>
      </p:grpSp>
      <p:grpSp>
        <p:nvGrpSpPr>
          <p:cNvPr id="43" name="Gruppieren 42">
            <a:extLst>
              <a:ext uri="{FF2B5EF4-FFF2-40B4-BE49-F238E27FC236}">
                <a16:creationId xmlns:a16="http://schemas.microsoft.com/office/drawing/2014/main" id="{BB04FB14-2A8A-4B46-A504-E11A237A6FD3}"/>
              </a:ext>
            </a:extLst>
          </p:cNvPr>
          <p:cNvGrpSpPr/>
          <p:nvPr/>
        </p:nvGrpSpPr>
        <p:grpSpPr>
          <a:xfrm>
            <a:off x="664853" y="1701787"/>
            <a:ext cx="9370800" cy="2111040"/>
            <a:chOff x="664853" y="1701787"/>
            <a:chExt cx="9370800" cy="2111040"/>
          </a:xfrm>
        </p:grpSpPr>
        <mc:AlternateContent xmlns:mc="http://schemas.openxmlformats.org/markup-compatibility/2006" xmlns:p14="http://schemas.microsoft.com/office/powerpoint/2010/main">
          <mc:Choice Requires="p14">
            <p:contentPart p14:bwMode="auto" r:id="rId305">
              <p14:nvContentPartPr>
                <p14:cNvPr id="25" name="Freihand 24">
                  <a:extLst>
                    <a:ext uri="{FF2B5EF4-FFF2-40B4-BE49-F238E27FC236}">
                      <a16:creationId xmlns:a16="http://schemas.microsoft.com/office/drawing/2014/main" id="{67695ED3-2E73-42C6-B189-BC01089EFB84}"/>
                    </a:ext>
                  </a:extLst>
                </p14:cNvPr>
                <p14:cNvContentPartPr/>
                <p14:nvPr/>
              </p14:nvContentPartPr>
              <p14:xfrm>
                <a:off x="6598733" y="1701787"/>
                <a:ext cx="3436920" cy="1171800"/>
              </p14:xfrm>
            </p:contentPart>
          </mc:Choice>
          <mc:Fallback xmlns="">
            <p:pic>
              <p:nvPicPr>
                <p:cNvPr id="25" name="Freihand 24">
                  <a:extLst>
                    <a:ext uri="{FF2B5EF4-FFF2-40B4-BE49-F238E27FC236}">
                      <a16:creationId xmlns:a16="http://schemas.microsoft.com/office/drawing/2014/main" id="{67695ED3-2E73-42C6-B189-BC01089EFB84}"/>
                    </a:ext>
                  </a:extLst>
                </p:cNvPr>
                <p:cNvPicPr/>
                <p:nvPr/>
              </p:nvPicPr>
              <p:blipFill>
                <a:blip r:embed="rId306"/>
                <a:stretch>
                  <a:fillRect/>
                </a:stretch>
              </p:blipFill>
              <p:spPr>
                <a:xfrm>
                  <a:off x="6594413" y="1697467"/>
                  <a:ext cx="3445560" cy="11804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9" name="Freihand 28">
                  <a:extLst>
                    <a:ext uri="{FF2B5EF4-FFF2-40B4-BE49-F238E27FC236}">
                      <a16:creationId xmlns:a16="http://schemas.microsoft.com/office/drawing/2014/main" id="{B0C62746-7090-49F9-B5AC-43AE46821AEB}"/>
                    </a:ext>
                  </a:extLst>
                </p14:cNvPr>
                <p14:cNvContentPartPr/>
                <p14:nvPr/>
              </p14:nvContentPartPr>
              <p14:xfrm>
                <a:off x="664853" y="2741107"/>
                <a:ext cx="6975720" cy="1071720"/>
              </p14:xfrm>
            </p:contentPart>
          </mc:Choice>
          <mc:Fallback xmlns="">
            <p:pic>
              <p:nvPicPr>
                <p:cNvPr id="29" name="Freihand 28">
                  <a:extLst>
                    <a:ext uri="{FF2B5EF4-FFF2-40B4-BE49-F238E27FC236}">
                      <a16:creationId xmlns:a16="http://schemas.microsoft.com/office/drawing/2014/main" id="{B0C62746-7090-49F9-B5AC-43AE46821AEB}"/>
                    </a:ext>
                  </a:extLst>
                </p:cNvPr>
                <p:cNvPicPr/>
                <p:nvPr/>
              </p:nvPicPr>
              <p:blipFill>
                <a:blip r:embed="rId308"/>
                <a:stretch>
                  <a:fillRect/>
                </a:stretch>
              </p:blipFill>
              <p:spPr>
                <a:xfrm>
                  <a:off x="660533" y="2736787"/>
                  <a:ext cx="6984360" cy="1080360"/>
                </a:xfrm>
                <a:prstGeom prst="rect">
                  <a:avLst/>
                </a:prstGeom>
              </p:spPr>
            </p:pic>
          </mc:Fallback>
        </mc:AlternateContent>
      </p:grpSp>
      <p:grpSp>
        <p:nvGrpSpPr>
          <p:cNvPr id="72" name="Gruppieren 71">
            <a:extLst>
              <a:ext uri="{FF2B5EF4-FFF2-40B4-BE49-F238E27FC236}">
                <a16:creationId xmlns:a16="http://schemas.microsoft.com/office/drawing/2014/main" id="{F3392E7B-839E-4B9C-8E3B-FD3843C1A549}"/>
              </a:ext>
            </a:extLst>
          </p:cNvPr>
          <p:cNvGrpSpPr/>
          <p:nvPr/>
        </p:nvGrpSpPr>
        <p:grpSpPr>
          <a:xfrm>
            <a:off x="5638613" y="5035387"/>
            <a:ext cx="2811240" cy="1812960"/>
            <a:chOff x="5638613" y="5035387"/>
            <a:chExt cx="2811240" cy="1812960"/>
          </a:xfrm>
        </p:grpSpPr>
        <mc:AlternateContent xmlns:mc="http://schemas.openxmlformats.org/markup-compatibility/2006" xmlns:p14="http://schemas.microsoft.com/office/powerpoint/2010/main">
          <mc:Choice Requires="p14">
            <p:contentPart p14:bwMode="auto" r:id="rId309">
              <p14:nvContentPartPr>
                <p14:cNvPr id="44" name="Freihand 43">
                  <a:extLst>
                    <a:ext uri="{FF2B5EF4-FFF2-40B4-BE49-F238E27FC236}">
                      <a16:creationId xmlns:a16="http://schemas.microsoft.com/office/drawing/2014/main" id="{7DF446AA-F2B3-4A19-AE74-143DEB56DD4E}"/>
                    </a:ext>
                  </a:extLst>
                </p14:cNvPr>
                <p14:cNvContentPartPr/>
                <p14:nvPr/>
              </p14:nvContentPartPr>
              <p14:xfrm>
                <a:off x="6779093" y="5035387"/>
                <a:ext cx="1517040" cy="890280"/>
              </p14:xfrm>
            </p:contentPart>
          </mc:Choice>
          <mc:Fallback xmlns="">
            <p:pic>
              <p:nvPicPr>
                <p:cNvPr id="44" name="Freihand 43">
                  <a:extLst>
                    <a:ext uri="{FF2B5EF4-FFF2-40B4-BE49-F238E27FC236}">
                      <a16:creationId xmlns:a16="http://schemas.microsoft.com/office/drawing/2014/main" id="{7DF446AA-F2B3-4A19-AE74-143DEB56DD4E}"/>
                    </a:ext>
                  </a:extLst>
                </p:cNvPr>
                <p:cNvPicPr/>
                <p:nvPr/>
              </p:nvPicPr>
              <p:blipFill>
                <a:blip r:embed="rId310"/>
                <a:stretch>
                  <a:fillRect/>
                </a:stretch>
              </p:blipFill>
              <p:spPr>
                <a:xfrm>
                  <a:off x="6774773" y="5031067"/>
                  <a:ext cx="1525680" cy="89892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47" name="Freihand 46">
                  <a:extLst>
                    <a:ext uri="{FF2B5EF4-FFF2-40B4-BE49-F238E27FC236}">
                      <a16:creationId xmlns:a16="http://schemas.microsoft.com/office/drawing/2014/main" id="{138495FA-E644-4991-86B3-F6DA698A2EF1}"/>
                    </a:ext>
                  </a:extLst>
                </p14:cNvPr>
                <p14:cNvContentPartPr/>
                <p14:nvPr/>
              </p14:nvContentPartPr>
              <p14:xfrm>
                <a:off x="5638613" y="5727307"/>
                <a:ext cx="2811240" cy="1121040"/>
              </p14:xfrm>
            </p:contentPart>
          </mc:Choice>
          <mc:Fallback xmlns="">
            <p:pic>
              <p:nvPicPr>
                <p:cNvPr id="47" name="Freihand 46">
                  <a:extLst>
                    <a:ext uri="{FF2B5EF4-FFF2-40B4-BE49-F238E27FC236}">
                      <a16:creationId xmlns:a16="http://schemas.microsoft.com/office/drawing/2014/main" id="{138495FA-E644-4991-86B3-F6DA698A2EF1}"/>
                    </a:ext>
                  </a:extLst>
                </p:cNvPr>
                <p:cNvPicPr/>
                <p:nvPr/>
              </p:nvPicPr>
              <p:blipFill>
                <a:blip r:embed="rId312"/>
                <a:stretch>
                  <a:fillRect/>
                </a:stretch>
              </p:blipFill>
              <p:spPr>
                <a:xfrm>
                  <a:off x="5634293" y="5722987"/>
                  <a:ext cx="2819880" cy="1129680"/>
                </a:xfrm>
                <a:prstGeom prst="rect">
                  <a:avLst/>
                </a:prstGeom>
              </p:spPr>
            </p:pic>
          </mc:Fallback>
        </mc:AlternateContent>
      </p:grpSp>
    </p:spTree>
    <p:extLst>
      <p:ext uri="{BB962C8B-B14F-4D97-AF65-F5344CB8AC3E}">
        <p14:creationId xmlns:p14="http://schemas.microsoft.com/office/powerpoint/2010/main" val="253739195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Rectangle 3"/>
          <p:cNvSpPr>
            <a:spLocks noChangeArrowheads="1"/>
          </p:cNvSpPr>
          <p:nvPr/>
        </p:nvSpPr>
        <p:spPr bwMode="auto">
          <a:xfrm>
            <a:off x="3477578" y="16273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Das </a:t>
            </a:r>
            <a:r>
              <a:rPr lang="de-DE" sz="2400" b="1" dirty="0" err="1">
                <a:solidFill>
                  <a:srgbClr val="000000"/>
                </a:solidFill>
                <a:latin typeface="Sparkasse Rg" pitchFamily="34" charset="0"/>
              </a:rPr>
              <a:t>keynesianische</a:t>
            </a:r>
            <a:r>
              <a:rPr lang="de-DE" sz="2400" b="1" dirty="0">
                <a:solidFill>
                  <a:srgbClr val="000000"/>
                </a:solidFill>
                <a:latin typeface="Sparkasse Rg" pitchFamily="34" charset="0"/>
              </a:rPr>
              <a:t> Gütermarktmodell</a:t>
            </a:r>
          </a:p>
        </p:txBody>
      </p:sp>
      <p:sp>
        <p:nvSpPr>
          <p:cNvPr id="166916" name="Text Box 4"/>
          <p:cNvSpPr txBox="1">
            <a:spLocks noChangeArrowheads="1"/>
          </p:cNvSpPr>
          <p:nvPr/>
        </p:nvSpPr>
        <p:spPr bwMode="auto">
          <a:xfrm>
            <a:off x="0" y="626576"/>
            <a:ext cx="12192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600" dirty="0">
                <a:solidFill>
                  <a:srgbClr val="000000"/>
                </a:solidFill>
              </a:rPr>
              <a:t>Die gesamtwirtschaftliche Nachfrage ergibt sich als</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a:t>
            </a:r>
            <a:r>
              <a:rPr lang="de-DE" sz="1600" baseline="30000" dirty="0">
                <a:solidFill>
                  <a:srgbClr val="000000"/>
                </a:solidFill>
              </a:rPr>
              <a:t>D</a:t>
            </a:r>
            <a:r>
              <a:rPr lang="de-DE" sz="1600" dirty="0">
                <a:solidFill>
                  <a:srgbClr val="000000"/>
                </a:solidFill>
              </a:rPr>
              <a:t>=C+I+G</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 (privater Konsum); I (Investitionen); G (Staatsausgaben); I und G sind fest vorgegeben (konstant),</a:t>
            </a:r>
          </a:p>
          <a:p>
            <a:pPr eaLnBrk="1" hangingPunct="1">
              <a:buClrTx/>
              <a:buFontTx/>
              <a:buNone/>
            </a:pPr>
            <a:r>
              <a:rPr lang="de-DE" sz="1600" dirty="0">
                <a:solidFill>
                  <a:srgbClr val="000000"/>
                </a:solidFill>
              </a:rPr>
              <a:t>während C selbst positiv vom Einkommen  (der gesamtwirtschaftlichen Produktion) Y abhängt (</a:t>
            </a:r>
            <a:r>
              <a:rPr lang="de-DE" sz="1600" dirty="0" err="1">
                <a:solidFill>
                  <a:srgbClr val="000000"/>
                </a:solidFill>
              </a:rPr>
              <a:t>Keynesianische</a:t>
            </a:r>
            <a:r>
              <a:rPr lang="de-DE" sz="1600" dirty="0">
                <a:solidFill>
                  <a:srgbClr val="000000"/>
                </a:solidFill>
              </a:rPr>
              <a:t> Konsumhypothese): </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C(Y)=C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			C</a:t>
            </a:r>
            <a:r>
              <a:rPr lang="de-DE" sz="1600" baseline="-25000" dirty="0">
                <a:solidFill>
                  <a:srgbClr val="000000"/>
                </a:solidFill>
              </a:rPr>
              <a:t>0</a:t>
            </a:r>
            <a:r>
              <a:rPr lang="de-DE" sz="1600" dirty="0">
                <a:solidFill>
                  <a:srgbClr val="000000"/>
                </a:solidFill>
              </a:rPr>
              <a:t>&gt;0 (autonomer Konsum); 0&lt;</a:t>
            </a:r>
            <a:r>
              <a:rPr lang="de-DE" sz="1600" dirty="0" err="1">
                <a:solidFill>
                  <a:srgbClr val="000000"/>
                </a:solidFill>
              </a:rPr>
              <a:t>c</a:t>
            </a:r>
            <a:r>
              <a:rPr lang="de-DE" sz="1600" baseline="-25000" dirty="0" err="1">
                <a:solidFill>
                  <a:srgbClr val="000000"/>
                </a:solidFill>
              </a:rPr>
              <a:t>y</a:t>
            </a:r>
            <a:r>
              <a:rPr lang="de-DE" sz="1600" dirty="0">
                <a:solidFill>
                  <a:srgbClr val="000000"/>
                </a:solidFill>
              </a:rPr>
              <a:t>&lt;1(marginale Konsumquote)</a:t>
            </a: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Da die gesamtwirtschaftliche Produktion Y durch die Nachfrage Y</a:t>
            </a:r>
            <a:r>
              <a:rPr lang="de-DE" sz="1600" baseline="30000" dirty="0">
                <a:solidFill>
                  <a:srgbClr val="000000"/>
                </a:solidFill>
              </a:rPr>
              <a:t>D</a:t>
            </a:r>
            <a:r>
              <a:rPr lang="de-DE" sz="1600" dirty="0">
                <a:solidFill>
                  <a:srgbClr val="000000"/>
                </a:solidFill>
              </a:rPr>
              <a:t> bestimmt wird, gilt:</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Y=Y</a:t>
            </a:r>
            <a:r>
              <a:rPr lang="de-DE" sz="1600" baseline="30000" dirty="0">
                <a:solidFill>
                  <a:srgbClr val="000000"/>
                </a:solidFill>
              </a:rPr>
              <a:t>D</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Y+I+G</a:t>
            </a:r>
          </a:p>
        </p:txBody>
      </p:sp>
      <p:sp>
        <p:nvSpPr>
          <p:cNvPr id="7" name="Rechteck 6">
            <a:extLst>
              <a:ext uri="{FF2B5EF4-FFF2-40B4-BE49-F238E27FC236}">
                <a16:creationId xmlns:a16="http://schemas.microsoft.com/office/drawing/2014/main" id="{FA2D1D1B-FEDB-4DC2-9A50-23D12812339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C1237B1C-9F84-44EA-9E5E-5043E8989111}"/>
                  </a:ext>
                </a:extLst>
              </p14:cNvPr>
              <p14:cNvContentPartPr/>
              <p14:nvPr/>
            </p14:nvContentPartPr>
            <p14:xfrm>
              <a:off x="376493" y="942547"/>
              <a:ext cx="2929680" cy="64440"/>
            </p14:xfrm>
          </p:contentPart>
        </mc:Choice>
        <mc:Fallback xmlns="">
          <p:pic>
            <p:nvPicPr>
              <p:cNvPr id="2" name="Freihand 1">
                <a:extLst>
                  <a:ext uri="{FF2B5EF4-FFF2-40B4-BE49-F238E27FC236}">
                    <a16:creationId xmlns:a16="http://schemas.microsoft.com/office/drawing/2014/main" id="{C1237B1C-9F84-44EA-9E5E-5043E8989111}"/>
                  </a:ext>
                </a:extLst>
              </p:cNvPr>
              <p:cNvPicPr/>
              <p:nvPr/>
            </p:nvPicPr>
            <p:blipFill>
              <a:blip r:embed="rId4"/>
              <a:stretch>
                <a:fillRect/>
              </a:stretch>
            </p:blipFill>
            <p:spPr>
              <a:xfrm>
                <a:off x="372173" y="938227"/>
                <a:ext cx="293832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3" name="Freihand 32">
                <a:extLst>
                  <a:ext uri="{FF2B5EF4-FFF2-40B4-BE49-F238E27FC236}">
                    <a16:creationId xmlns:a16="http://schemas.microsoft.com/office/drawing/2014/main" id="{2921A7AD-5175-4FA8-AA61-BFE10968605D}"/>
                  </a:ext>
                </a:extLst>
              </p14:cNvPr>
              <p14:cNvContentPartPr/>
              <p14:nvPr/>
            </p14:nvContentPartPr>
            <p14:xfrm>
              <a:off x="58973" y="2684947"/>
              <a:ext cx="461160" cy="37080"/>
            </p14:xfrm>
          </p:contentPart>
        </mc:Choice>
        <mc:Fallback xmlns="">
          <p:pic>
            <p:nvPicPr>
              <p:cNvPr id="33" name="Freihand 32">
                <a:extLst>
                  <a:ext uri="{FF2B5EF4-FFF2-40B4-BE49-F238E27FC236}">
                    <a16:creationId xmlns:a16="http://schemas.microsoft.com/office/drawing/2014/main" id="{2921A7AD-5175-4FA8-AA61-BFE10968605D}"/>
                  </a:ext>
                </a:extLst>
              </p:cNvPr>
              <p:cNvPicPr/>
              <p:nvPr/>
            </p:nvPicPr>
            <p:blipFill>
              <a:blip r:embed="rId6"/>
              <a:stretch>
                <a:fillRect/>
              </a:stretch>
            </p:blipFill>
            <p:spPr>
              <a:xfrm>
                <a:off x="54653" y="2680627"/>
                <a:ext cx="4698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7" name="Freihand 36">
                <a:extLst>
                  <a:ext uri="{FF2B5EF4-FFF2-40B4-BE49-F238E27FC236}">
                    <a16:creationId xmlns:a16="http://schemas.microsoft.com/office/drawing/2014/main" id="{DD82C9FC-5C4D-45DF-9F9F-E715A6F57366}"/>
                  </a:ext>
                </a:extLst>
              </p14:cNvPr>
              <p14:cNvContentPartPr/>
              <p14:nvPr/>
            </p14:nvContentPartPr>
            <p14:xfrm>
              <a:off x="4994573" y="2306227"/>
              <a:ext cx="492480" cy="439200"/>
            </p14:xfrm>
          </p:contentPart>
        </mc:Choice>
        <mc:Fallback xmlns="">
          <p:pic>
            <p:nvPicPr>
              <p:cNvPr id="37" name="Freihand 36">
                <a:extLst>
                  <a:ext uri="{FF2B5EF4-FFF2-40B4-BE49-F238E27FC236}">
                    <a16:creationId xmlns:a16="http://schemas.microsoft.com/office/drawing/2014/main" id="{DD82C9FC-5C4D-45DF-9F9F-E715A6F57366}"/>
                  </a:ext>
                </a:extLst>
              </p:cNvPr>
              <p:cNvPicPr/>
              <p:nvPr/>
            </p:nvPicPr>
            <p:blipFill>
              <a:blip r:embed="rId8"/>
              <a:stretch>
                <a:fillRect/>
              </a:stretch>
            </p:blipFill>
            <p:spPr>
              <a:xfrm>
                <a:off x="4990253" y="2301907"/>
                <a:ext cx="501120" cy="4478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8" name="Freihand 37">
                <a:extLst>
                  <a:ext uri="{FF2B5EF4-FFF2-40B4-BE49-F238E27FC236}">
                    <a16:creationId xmlns:a16="http://schemas.microsoft.com/office/drawing/2014/main" id="{845D6C4E-3B98-4D9A-9500-21C1CB32C9E1}"/>
                  </a:ext>
                </a:extLst>
              </p14:cNvPr>
              <p14:cNvContentPartPr/>
              <p14:nvPr/>
            </p14:nvContentPartPr>
            <p14:xfrm>
              <a:off x="557213" y="2707987"/>
              <a:ext cx="324360" cy="45360"/>
            </p14:xfrm>
          </p:contentPart>
        </mc:Choice>
        <mc:Fallback xmlns="">
          <p:pic>
            <p:nvPicPr>
              <p:cNvPr id="38" name="Freihand 37">
                <a:extLst>
                  <a:ext uri="{FF2B5EF4-FFF2-40B4-BE49-F238E27FC236}">
                    <a16:creationId xmlns:a16="http://schemas.microsoft.com/office/drawing/2014/main" id="{845D6C4E-3B98-4D9A-9500-21C1CB32C9E1}"/>
                  </a:ext>
                </a:extLst>
              </p:cNvPr>
              <p:cNvPicPr/>
              <p:nvPr/>
            </p:nvPicPr>
            <p:blipFill>
              <a:blip r:embed="rId10"/>
              <a:stretch>
                <a:fillRect/>
              </a:stretch>
            </p:blipFill>
            <p:spPr>
              <a:xfrm>
                <a:off x="552893" y="2703667"/>
                <a:ext cx="3330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9" name="Freihand 38">
                <a:extLst>
                  <a:ext uri="{FF2B5EF4-FFF2-40B4-BE49-F238E27FC236}">
                    <a16:creationId xmlns:a16="http://schemas.microsoft.com/office/drawing/2014/main" id="{5D13D37C-6604-43C4-9555-BB2A80652B56}"/>
                  </a:ext>
                </a:extLst>
              </p14:cNvPr>
              <p14:cNvContentPartPr/>
              <p14:nvPr/>
            </p14:nvContentPartPr>
            <p14:xfrm>
              <a:off x="562613" y="2250787"/>
              <a:ext cx="339120" cy="558360"/>
            </p14:xfrm>
          </p:contentPart>
        </mc:Choice>
        <mc:Fallback xmlns="">
          <p:pic>
            <p:nvPicPr>
              <p:cNvPr id="39" name="Freihand 38">
                <a:extLst>
                  <a:ext uri="{FF2B5EF4-FFF2-40B4-BE49-F238E27FC236}">
                    <a16:creationId xmlns:a16="http://schemas.microsoft.com/office/drawing/2014/main" id="{5D13D37C-6604-43C4-9555-BB2A80652B56}"/>
                  </a:ext>
                </a:extLst>
              </p:cNvPr>
              <p:cNvPicPr/>
              <p:nvPr/>
            </p:nvPicPr>
            <p:blipFill>
              <a:blip r:embed="rId12"/>
              <a:stretch>
                <a:fillRect/>
              </a:stretch>
            </p:blipFill>
            <p:spPr>
              <a:xfrm>
                <a:off x="558293" y="2246467"/>
                <a:ext cx="347760" cy="5670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1" name="Freihand 40">
                <a:extLst>
                  <a:ext uri="{FF2B5EF4-FFF2-40B4-BE49-F238E27FC236}">
                    <a16:creationId xmlns:a16="http://schemas.microsoft.com/office/drawing/2014/main" id="{50D2F936-8290-4AD6-930D-3901B5CB4AEB}"/>
                  </a:ext>
                </a:extLst>
              </p14:cNvPr>
              <p14:cNvContentPartPr/>
              <p14:nvPr/>
            </p14:nvContentPartPr>
            <p14:xfrm>
              <a:off x="556493" y="2232067"/>
              <a:ext cx="336600" cy="570960"/>
            </p14:xfrm>
          </p:contentPart>
        </mc:Choice>
        <mc:Fallback xmlns="">
          <p:pic>
            <p:nvPicPr>
              <p:cNvPr id="41" name="Freihand 40">
                <a:extLst>
                  <a:ext uri="{FF2B5EF4-FFF2-40B4-BE49-F238E27FC236}">
                    <a16:creationId xmlns:a16="http://schemas.microsoft.com/office/drawing/2014/main" id="{50D2F936-8290-4AD6-930D-3901B5CB4AEB}"/>
                  </a:ext>
                </a:extLst>
              </p:cNvPr>
              <p:cNvPicPr/>
              <p:nvPr/>
            </p:nvPicPr>
            <p:blipFill>
              <a:blip r:embed="rId14"/>
              <a:stretch>
                <a:fillRect/>
              </a:stretch>
            </p:blipFill>
            <p:spPr>
              <a:xfrm>
                <a:off x="552173" y="2227747"/>
                <a:ext cx="345240" cy="5796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7125" name="Freihand 167124">
                <a:extLst>
                  <a:ext uri="{FF2B5EF4-FFF2-40B4-BE49-F238E27FC236}">
                    <a16:creationId xmlns:a16="http://schemas.microsoft.com/office/drawing/2014/main" id="{BDDE62E8-6DAD-469E-84B0-A32E49439403}"/>
                  </a:ext>
                </a:extLst>
              </p14:cNvPr>
              <p14:cNvContentPartPr/>
              <p14:nvPr/>
            </p14:nvContentPartPr>
            <p14:xfrm>
              <a:off x="569453" y="2647867"/>
              <a:ext cx="783720" cy="90720"/>
            </p14:xfrm>
          </p:contentPart>
        </mc:Choice>
        <mc:Fallback xmlns="">
          <p:pic>
            <p:nvPicPr>
              <p:cNvPr id="167125" name="Freihand 167124">
                <a:extLst>
                  <a:ext uri="{FF2B5EF4-FFF2-40B4-BE49-F238E27FC236}">
                    <a16:creationId xmlns:a16="http://schemas.microsoft.com/office/drawing/2014/main" id="{BDDE62E8-6DAD-469E-84B0-A32E49439403}"/>
                  </a:ext>
                </a:extLst>
              </p:cNvPr>
              <p:cNvPicPr/>
              <p:nvPr/>
            </p:nvPicPr>
            <p:blipFill>
              <a:blip r:embed="rId16"/>
              <a:stretch>
                <a:fillRect/>
              </a:stretch>
            </p:blipFill>
            <p:spPr>
              <a:xfrm>
                <a:off x="565133" y="2643547"/>
                <a:ext cx="7923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7171" name="Freihand 167170">
                <a:extLst>
                  <a:ext uri="{FF2B5EF4-FFF2-40B4-BE49-F238E27FC236}">
                    <a16:creationId xmlns:a16="http://schemas.microsoft.com/office/drawing/2014/main" id="{5D377717-3D85-4CF8-B6B1-17B9919AFC48}"/>
                  </a:ext>
                </a:extLst>
              </p14:cNvPr>
              <p14:cNvContentPartPr/>
              <p14:nvPr/>
            </p14:nvContentPartPr>
            <p14:xfrm>
              <a:off x="5914373" y="3354907"/>
              <a:ext cx="637200" cy="893880"/>
            </p14:xfrm>
          </p:contentPart>
        </mc:Choice>
        <mc:Fallback xmlns="">
          <p:pic>
            <p:nvPicPr>
              <p:cNvPr id="167171" name="Freihand 167170">
                <a:extLst>
                  <a:ext uri="{FF2B5EF4-FFF2-40B4-BE49-F238E27FC236}">
                    <a16:creationId xmlns:a16="http://schemas.microsoft.com/office/drawing/2014/main" id="{5D377717-3D85-4CF8-B6B1-17B9919AFC48}"/>
                  </a:ext>
                </a:extLst>
              </p:cNvPr>
              <p:cNvPicPr/>
              <p:nvPr/>
            </p:nvPicPr>
            <p:blipFill>
              <a:blip r:embed="rId18"/>
              <a:stretch>
                <a:fillRect/>
              </a:stretch>
            </p:blipFill>
            <p:spPr>
              <a:xfrm>
                <a:off x="5910053" y="3350587"/>
                <a:ext cx="645840" cy="9025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7207" name="Freihand 167206">
                <a:extLst>
                  <a:ext uri="{FF2B5EF4-FFF2-40B4-BE49-F238E27FC236}">
                    <a16:creationId xmlns:a16="http://schemas.microsoft.com/office/drawing/2014/main" id="{E511A32A-8462-4299-8015-C9216F15358C}"/>
                  </a:ext>
                </a:extLst>
              </p14:cNvPr>
              <p14:cNvContentPartPr/>
              <p14:nvPr/>
            </p14:nvContentPartPr>
            <p14:xfrm>
              <a:off x="2409413" y="4133227"/>
              <a:ext cx="45360" cy="30600"/>
            </p14:xfrm>
          </p:contentPart>
        </mc:Choice>
        <mc:Fallback xmlns="">
          <p:pic>
            <p:nvPicPr>
              <p:cNvPr id="167207" name="Freihand 167206">
                <a:extLst>
                  <a:ext uri="{FF2B5EF4-FFF2-40B4-BE49-F238E27FC236}">
                    <a16:creationId xmlns:a16="http://schemas.microsoft.com/office/drawing/2014/main" id="{E511A32A-8462-4299-8015-C9216F15358C}"/>
                  </a:ext>
                </a:extLst>
              </p:cNvPr>
              <p:cNvPicPr/>
              <p:nvPr/>
            </p:nvPicPr>
            <p:blipFill>
              <a:blip r:embed="rId20"/>
              <a:stretch>
                <a:fillRect/>
              </a:stretch>
            </p:blipFill>
            <p:spPr>
              <a:xfrm>
                <a:off x="2405093" y="4128907"/>
                <a:ext cx="54000" cy="39240"/>
              </a:xfrm>
              <a:prstGeom prst="rect">
                <a:avLst/>
              </a:prstGeom>
            </p:spPr>
          </p:pic>
        </mc:Fallback>
      </mc:AlternateContent>
      <p:grpSp>
        <p:nvGrpSpPr>
          <p:cNvPr id="167250" name="Gruppieren 167249">
            <a:extLst>
              <a:ext uri="{FF2B5EF4-FFF2-40B4-BE49-F238E27FC236}">
                <a16:creationId xmlns:a16="http://schemas.microsoft.com/office/drawing/2014/main" id="{FCBAD9BF-2401-4F56-A833-F9C3188FEDDC}"/>
              </a:ext>
            </a:extLst>
          </p:cNvPr>
          <p:cNvGrpSpPr/>
          <p:nvPr/>
        </p:nvGrpSpPr>
        <p:grpSpPr>
          <a:xfrm>
            <a:off x="-103027" y="2149267"/>
            <a:ext cx="12319920" cy="2585880"/>
            <a:chOff x="-103027" y="2149267"/>
            <a:chExt cx="12319920" cy="2585880"/>
          </a:xfrm>
        </p:grpSpPr>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95B92FCF-417A-4FBD-AF1A-5F393970F0D1}"/>
                    </a:ext>
                  </a:extLst>
                </p14:cNvPr>
                <p14:cNvContentPartPr/>
                <p14:nvPr/>
              </p14:nvContentPartPr>
              <p14:xfrm>
                <a:off x="7967453" y="2524747"/>
                <a:ext cx="285480" cy="40680"/>
              </p14:xfrm>
            </p:contentPart>
          </mc:Choice>
          <mc:Fallback xmlns="">
            <p:pic>
              <p:nvPicPr>
                <p:cNvPr id="25" name="Freihand 24">
                  <a:extLst>
                    <a:ext uri="{FF2B5EF4-FFF2-40B4-BE49-F238E27FC236}">
                      <a16:creationId xmlns:a16="http://schemas.microsoft.com/office/drawing/2014/main" id="{95B92FCF-417A-4FBD-AF1A-5F393970F0D1}"/>
                    </a:ext>
                  </a:extLst>
                </p:cNvPr>
                <p:cNvPicPr/>
                <p:nvPr/>
              </p:nvPicPr>
              <p:blipFill>
                <a:blip r:embed="rId22"/>
                <a:stretch>
                  <a:fillRect/>
                </a:stretch>
              </p:blipFill>
              <p:spPr>
                <a:xfrm>
                  <a:off x="7963133" y="2520427"/>
                  <a:ext cx="2941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5DFD958B-CCA8-41B2-9BFA-9FD6ABBA3C99}"/>
                    </a:ext>
                  </a:extLst>
                </p14:cNvPr>
                <p14:cNvContentPartPr/>
                <p14:nvPr/>
              </p14:nvContentPartPr>
              <p14:xfrm>
                <a:off x="7840013" y="2439067"/>
                <a:ext cx="289800" cy="205560"/>
              </p14:xfrm>
            </p:contentPart>
          </mc:Choice>
          <mc:Fallback xmlns="">
            <p:pic>
              <p:nvPicPr>
                <p:cNvPr id="26" name="Freihand 25">
                  <a:extLst>
                    <a:ext uri="{FF2B5EF4-FFF2-40B4-BE49-F238E27FC236}">
                      <a16:creationId xmlns:a16="http://schemas.microsoft.com/office/drawing/2014/main" id="{5DFD958B-CCA8-41B2-9BFA-9FD6ABBA3C99}"/>
                    </a:ext>
                  </a:extLst>
                </p:cNvPr>
                <p:cNvPicPr/>
                <p:nvPr/>
              </p:nvPicPr>
              <p:blipFill>
                <a:blip r:embed="rId24"/>
                <a:stretch>
                  <a:fillRect/>
                </a:stretch>
              </p:blipFill>
              <p:spPr>
                <a:xfrm>
                  <a:off x="7835693" y="2434747"/>
                  <a:ext cx="2984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0577110F-4CCF-4CDA-84B8-77167A365689}"/>
                    </a:ext>
                  </a:extLst>
                </p14:cNvPr>
                <p14:cNvContentPartPr/>
                <p14:nvPr/>
              </p14:nvContentPartPr>
              <p14:xfrm>
                <a:off x="8072573" y="2179507"/>
                <a:ext cx="2629800" cy="36720"/>
              </p14:xfrm>
            </p:contentPart>
          </mc:Choice>
          <mc:Fallback xmlns="">
            <p:pic>
              <p:nvPicPr>
                <p:cNvPr id="28" name="Freihand 27">
                  <a:extLst>
                    <a:ext uri="{FF2B5EF4-FFF2-40B4-BE49-F238E27FC236}">
                      <a16:creationId xmlns:a16="http://schemas.microsoft.com/office/drawing/2014/main" id="{0577110F-4CCF-4CDA-84B8-77167A365689}"/>
                    </a:ext>
                  </a:extLst>
                </p:cNvPr>
                <p:cNvPicPr/>
                <p:nvPr/>
              </p:nvPicPr>
              <p:blipFill>
                <a:blip r:embed="rId26"/>
                <a:stretch>
                  <a:fillRect/>
                </a:stretch>
              </p:blipFill>
              <p:spPr>
                <a:xfrm>
                  <a:off x="8068253" y="2175187"/>
                  <a:ext cx="26384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0786CAC5-205E-4C34-A966-8977B513DA03}"/>
                    </a:ext>
                  </a:extLst>
                </p14:cNvPr>
                <p14:cNvContentPartPr/>
                <p14:nvPr/>
              </p14:nvContentPartPr>
              <p14:xfrm>
                <a:off x="8110733" y="2521147"/>
                <a:ext cx="7200" cy="5400"/>
              </p14:xfrm>
            </p:contentPart>
          </mc:Choice>
          <mc:Fallback xmlns="">
            <p:pic>
              <p:nvPicPr>
                <p:cNvPr id="29" name="Freihand 28">
                  <a:extLst>
                    <a:ext uri="{FF2B5EF4-FFF2-40B4-BE49-F238E27FC236}">
                      <a16:creationId xmlns:a16="http://schemas.microsoft.com/office/drawing/2014/main" id="{0786CAC5-205E-4C34-A966-8977B513DA03}"/>
                    </a:ext>
                  </a:extLst>
                </p:cNvPr>
                <p:cNvPicPr/>
                <p:nvPr/>
              </p:nvPicPr>
              <p:blipFill>
                <a:blip r:embed="rId28"/>
                <a:stretch>
                  <a:fillRect/>
                </a:stretch>
              </p:blipFill>
              <p:spPr>
                <a:xfrm>
                  <a:off x="8106413" y="2516827"/>
                  <a:ext cx="158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0" name="Freihand 29">
                  <a:extLst>
                    <a:ext uri="{FF2B5EF4-FFF2-40B4-BE49-F238E27FC236}">
                      <a16:creationId xmlns:a16="http://schemas.microsoft.com/office/drawing/2014/main" id="{0A29B422-A4E3-4FB1-AD8C-8BFBDBEBEA4F}"/>
                    </a:ext>
                  </a:extLst>
                </p14:cNvPr>
                <p14:cNvContentPartPr/>
                <p14:nvPr/>
              </p14:nvContentPartPr>
              <p14:xfrm>
                <a:off x="8205053" y="2234227"/>
                <a:ext cx="580680" cy="293760"/>
              </p14:xfrm>
            </p:contentPart>
          </mc:Choice>
          <mc:Fallback xmlns="">
            <p:pic>
              <p:nvPicPr>
                <p:cNvPr id="30" name="Freihand 29">
                  <a:extLst>
                    <a:ext uri="{FF2B5EF4-FFF2-40B4-BE49-F238E27FC236}">
                      <a16:creationId xmlns:a16="http://schemas.microsoft.com/office/drawing/2014/main" id="{0A29B422-A4E3-4FB1-AD8C-8BFBDBEBEA4F}"/>
                    </a:ext>
                  </a:extLst>
                </p:cNvPr>
                <p:cNvPicPr/>
                <p:nvPr/>
              </p:nvPicPr>
              <p:blipFill>
                <a:blip r:embed="rId30"/>
                <a:stretch>
                  <a:fillRect/>
                </a:stretch>
              </p:blipFill>
              <p:spPr>
                <a:xfrm>
                  <a:off x="8200733" y="2229907"/>
                  <a:ext cx="58932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1" name="Freihand 30">
                  <a:extLst>
                    <a:ext uri="{FF2B5EF4-FFF2-40B4-BE49-F238E27FC236}">
                      <a16:creationId xmlns:a16="http://schemas.microsoft.com/office/drawing/2014/main" id="{DB59C911-0628-4EB6-B676-9E3D21E3A5E9}"/>
                    </a:ext>
                  </a:extLst>
                </p14:cNvPr>
                <p14:cNvContentPartPr/>
                <p14:nvPr/>
              </p14:nvContentPartPr>
              <p14:xfrm>
                <a:off x="8632733" y="2190667"/>
                <a:ext cx="208800" cy="48240"/>
              </p14:xfrm>
            </p:contentPart>
          </mc:Choice>
          <mc:Fallback xmlns="">
            <p:pic>
              <p:nvPicPr>
                <p:cNvPr id="31" name="Freihand 30">
                  <a:extLst>
                    <a:ext uri="{FF2B5EF4-FFF2-40B4-BE49-F238E27FC236}">
                      <a16:creationId xmlns:a16="http://schemas.microsoft.com/office/drawing/2014/main" id="{DB59C911-0628-4EB6-B676-9E3D21E3A5E9}"/>
                    </a:ext>
                  </a:extLst>
                </p:cNvPr>
                <p:cNvPicPr/>
                <p:nvPr/>
              </p:nvPicPr>
              <p:blipFill>
                <a:blip r:embed="rId32"/>
                <a:stretch>
                  <a:fillRect/>
                </a:stretch>
              </p:blipFill>
              <p:spPr>
                <a:xfrm>
                  <a:off x="8628413" y="2186347"/>
                  <a:ext cx="21744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96B3E439-D3AF-4174-A111-BEA9C7B3E976}"/>
                    </a:ext>
                  </a:extLst>
                </p14:cNvPr>
                <p14:cNvContentPartPr/>
                <p14:nvPr/>
              </p14:nvContentPartPr>
              <p14:xfrm>
                <a:off x="403133" y="2182027"/>
                <a:ext cx="33840" cy="245880"/>
              </p14:xfrm>
            </p:contentPart>
          </mc:Choice>
          <mc:Fallback xmlns="">
            <p:pic>
              <p:nvPicPr>
                <p:cNvPr id="34" name="Freihand 33">
                  <a:extLst>
                    <a:ext uri="{FF2B5EF4-FFF2-40B4-BE49-F238E27FC236}">
                      <a16:creationId xmlns:a16="http://schemas.microsoft.com/office/drawing/2014/main" id="{96B3E439-D3AF-4174-A111-BEA9C7B3E976}"/>
                    </a:ext>
                  </a:extLst>
                </p:cNvPr>
                <p:cNvPicPr/>
                <p:nvPr/>
              </p:nvPicPr>
              <p:blipFill>
                <a:blip r:embed="rId34"/>
                <a:stretch>
                  <a:fillRect/>
                </a:stretch>
              </p:blipFill>
              <p:spPr>
                <a:xfrm>
                  <a:off x="398813" y="2177707"/>
                  <a:ext cx="424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0B5E317E-9579-4376-A712-18C9EEB0FD0C}"/>
                    </a:ext>
                  </a:extLst>
                </p14:cNvPr>
                <p14:cNvContentPartPr/>
                <p14:nvPr/>
              </p14:nvContentPartPr>
              <p14:xfrm>
                <a:off x="334013" y="2276347"/>
                <a:ext cx="199440" cy="37800"/>
              </p14:xfrm>
            </p:contentPart>
          </mc:Choice>
          <mc:Fallback xmlns="">
            <p:pic>
              <p:nvPicPr>
                <p:cNvPr id="35" name="Freihand 34">
                  <a:extLst>
                    <a:ext uri="{FF2B5EF4-FFF2-40B4-BE49-F238E27FC236}">
                      <a16:creationId xmlns:a16="http://schemas.microsoft.com/office/drawing/2014/main" id="{0B5E317E-9579-4376-A712-18C9EEB0FD0C}"/>
                    </a:ext>
                  </a:extLst>
                </p:cNvPr>
                <p:cNvPicPr/>
                <p:nvPr/>
              </p:nvPicPr>
              <p:blipFill>
                <a:blip r:embed="rId36"/>
                <a:stretch>
                  <a:fillRect/>
                </a:stretch>
              </p:blipFill>
              <p:spPr>
                <a:xfrm>
                  <a:off x="329693" y="2272027"/>
                  <a:ext cx="2080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66936" name="Freihand 166935">
                  <a:extLst>
                    <a:ext uri="{FF2B5EF4-FFF2-40B4-BE49-F238E27FC236}">
                      <a16:creationId xmlns:a16="http://schemas.microsoft.com/office/drawing/2014/main" id="{F86A84A0-D2D1-41C7-86BB-D1CD470A7731}"/>
                    </a:ext>
                  </a:extLst>
                </p14:cNvPr>
                <p14:cNvContentPartPr/>
                <p14:nvPr/>
              </p14:nvContentPartPr>
              <p14:xfrm>
                <a:off x="8115413" y="2869987"/>
                <a:ext cx="43200" cy="141120"/>
              </p14:xfrm>
            </p:contentPart>
          </mc:Choice>
          <mc:Fallback xmlns="">
            <p:pic>
              <p:nvPicPr>
                <p:cNvPr id="166936" name="Freihand 166935">
                  <a:extLst>
                    <a:ext uri="{FF2B5EF4-FFF2-40B4-BE49-F238E27FC236}">
                      <a16:creationId xmlns:a16="http://schemas.microsoft.com/office/drawing/2014/main" id="{F86A84A0-D2D1-41C7-86BB-D1CD470A7731}"/>
                    </a:ext>
                  </a:extLst>
                </p:cNvPr>
                <p:cNvPicPr/>
                <p:nvPr/>
              </p:nvPicPr>
              <p:blipFill>
                <a:blip r:embed="rId38"/>
                <a:stretch>
                  <a:fillRect/>
                </a:stretch>
              </p:blipFill>
              <p:spPr>
                <a:xfrm>
                  <a:off x="8111093" y="2865667"/>
                  <a:ext cx="518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66937" name="Freihand 166936">
                  <a:extLst>
                    <a:ext uri="{FF2B5EF4-FFF2-40B4-BE49-F238E27FC236}">
                      <a16:creationId xmlns:a16="http://schemas.microsoft.com/office/drawing/2014/main" id="{F5AFDE1D-A7F2-42A1-9D85-7A8DBAE16341}"/>
                    </a:ext>
                  </a:extLst>
                </p14:cNvPr>
                <p14:cNvContentPartPr/>
                <p14:nvPr/>
              </p14:nvContentPartPr>
              <p14:xfrm>
                <a:off x="8122613" y="2864947"/>
                <a:ext cx="171360" cy="63360"/>
              </p14:xfrm>
            </p:contentPart>
          </mc:Choice>
          <mc:Fallback xmlns="">
            <p:pic>
              <p:nvPicPr>
                <p:cNvPr id="166937" name="Freihand 166936">
                  <a:extLst>
                    <a:ext uri="{FF2B5EF4-FFF2-40B4-BE49-F238E27FC236}">
                      <a16:creationId xmlns:a16="http://schemas.microsoft.com/office/drawing/2014/main" id="{F5AFDE1D-A7F2-42A1-9D85-7A8DBAE16341}"/>
                    </a:ext>
                  </a:extLst>
                </p:cNvPr>
                <p:cNvPicPr/>
                <p:nvPr/>
              </p:nvPicPr>
              <p:blipFill>
                <a:blip r:embed="rId40"/>
                <a:stretch>
                  <a:fillRect/>
                </a:stretch>
              </p:blipFill>
              <p:spPr>
                <a:xfrm>
                  <a:off x="8118293" y="2860627"/>
                  <a:ext cx="1800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66938" name="Freihand 166937">
                  <a:extLst>
                    <a:ext uri="{FF2B5EF4-FFF2-40B4-BE49-F238E27FC236}">
                      <a16:creationId xmlns:a16="http://schemas.microsoft.com/office/drawing/2014/main" id="{6BE3F642-F35D-4BD8-A497-85FBE0BF709E}"/>
                    </a:ext>
                  </a:extLst>
                </p14:cNvPr>
                <p14:cNvContentPartPr/>
                <p14:nvPr/>
              </p14:nvContentPartPr>
              <p14:xfrm>
                <a:off x="8140973" y="2974027"/>
                <a:ext cx="137520" cy="36000"/>
              </p14:xfrm>
            </p:contentPart>
          </mc:Choice>
          <mc:Fallback xmlns="">
            <p:pic>
              <p:nvPicPr>
                <p:cNvPr id="166938" name="Freihand 166937">
                  <a:extLst>
                    <a:ext uri="{FF2B5EF4-FFF2-40B4-BE49-F238E27FC236}">
                      <a16:creationId xmlns:a16="http://schemas.microsoft.com/office/drawing/2014/main" id="{6BE3F642-F35D-4BD8-A497-85FBE0BF709E}"/>
                    </a:ext>
                  </a:extLst>
                </p:cNvPr>
                <p:cNvPicPr/>
                <p:nvPr/>
              </p:nvPicPr>
              <p:blipFill>
                <a:blip r:embed="rId42"/>
                <a:stretch>
                  <a:fillRect/>
                </a:stretch>
              </p:blipFill>
              <p:spPr>
                <a:xfrm>
                  <a:off x="8136653" y="2969707"/>
                  <a:ext cx="1461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66939" name="Freihand 166938">
                  <a:extLst>
                    <a:ext uri="{FF2B5EF4-FFF2-40B4-BE49-F238E27FC236}">
                      <a16:creationId xmlns:a16="http://schemas.microsoft.com/office/drawing/2014/main" id="{8EEF8ADB-40E8-4106-BCDE-95B9128CF3EA}"/>
                    </a:ext>
                  </a:extLst>
                </p14:cNvPr>
                <p14:cNvContentPartPr/>
                <p14:nvPr/>
              </p14:nvContentPartPr>
              <p14:xfrm>
                <a:off x="8292173" y="2873227"/>
                <a:ext cx="241920" cy="141840"/>
              </p14:xfrm>
            </p:contentPart>
          </mc:Choice>
          <mc:Fallback xmlns="">
            <p:pic>
              <p:nvPicPr>
                <p:cNvPr id="166939" name="Freihand 166938">
                  <a:extLst>
                    <a:ext uri="{FF2B5EF4-FFF2-40B4-BE49-F238E27FC236}">
                      <a16:creationId xmlns:a16="http://schemas.microsoft.com/office/drawing/2014/main" id="{8EEF8ADB-40E8-4106-BCDE-95B9128CF3EA}"/>
                    </a:ext>
                  </a:extLst>
                </p:cNvPr>
                <p:cNvPicPr/>
                <p:nvPr/>
              </p:nvPicPr>
              <p:blipFill>
                <a:blip r:embed="rId44"/>
                <a:stretch>
                  <a:fillRect/>
                </a:stretch>
              </p:blipFill>
              <p:spPr>
                <a:xfrm>
                  <a:off x="8287853" y="2868907"/>
                  <a:ext cx="250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66940" name="Freihand 166939">
                  <a:extLst>
                    <a:ext uri="{FF2B5EF4-FFF2-40B4-BE49-F238E27FC236}">
                      <a16:creationId xmlns:a16="http://schemas.microsoft.com/office/drawing/2014/main" id="{58250F97-7F54-433F-87A1-4C7E623CC187}"/>
                    </a:ext>
                  </a:extLst>
                </p14:cNvPr>
                <p14:cNvContentPartPr/>
                <p14:nvPr/>
              </p14:nvContentPartPr>
              <p14:xfrm>
                <a:off x="8580173" y="2808787"/>
                <a:ext cx="199440" cy="209160"/>
              </p14:xfrm>
            </p:contentPart>
          </mc:Choice>
          <mc:Fallback xmlns="">
            <p:pic>
              <p:nvPicPr>
                <p:cNvPr id="166940" name="Freihand 166939">
                  <a:extLst>
                    <a:ext uri="{FF2B5EF4-FFF2-40B4-BE49-F238E27FC236}">
                      <a16:creationId xmlns:a16="http://schemas.microsoft.com/office/drawing/2014/main" id="{58250F97-7F54-433F-87A1-4C7E623CC187}"/>
                    </a:ext>
                  </a:extLst>
                </p:cNvPr>
                <p:cNvPicPr/>
                <p:nvPr/>
              </p:nvPicPr>
              <p:blipFill>
                <a:blip r:embed="rId46"/>
                <a:stretch>
                  <a:fillRect/>
                </a:stretch>
              </p:blipFill>
              <p:spPr>
                <a:xfrm>
                  <a:off x="8575853" y="2804467"/>
                  <a:ext cx="20808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66941" name="Freihand 166940">
                  <a:extLst>
                    <a:ext uri="{FF2B5EF4-FFF2-40B4-BE49-F238E27FC236}">
                      <a16:creationId xmlns:a16="http://schemas.microsoft.com/office/drawing/2014/main" id="{CD331410-6093-46A7-8CA1-021274F5962F}"/>
                    </a:ext>
                  </a:extLst>
                </p14:cNvPr>
                <p14:cNvContentPartPr/>
                <p14:nvPr/>
              </p14:nvContentPartPr>
              <p14:xfrm>
                <a:off x="8635613" y="2963587"/>
                <a:ext cx="124920" cy="38520"/>
              </p14:xfrm>
            </p:contentPart>
          </mc:Choice>
          <mc:Fallback xmlns="">
            <p:pic>
              <p:nvPicPr>
                <p:cNvPr id="166941" name="Freihand 166940">
                  <a:extLst>
                    <a:ext uri="{FF2B5EF4-FFF2-40B4-BE49-F238E27FC236}">
                      <a16:creationId xmlns:a16="http://schemas.microsoft.com/office/drawing/2014/main" id="{CD331410-6093-46A7-8CA1-021274F5962F}"/>
                    </a:ext>
                  </a:extLst>
                </p:cNvPr>
                <p:cNvPicPr/>
                <p:nvPr/>
              </p:nvPicPr>
              <p:blipFill>
                <a:blip r:embed="rId48"/>
                <a:stretch>
                  <a:fillRect/>
                </a:stretch>
              </p:blipFill>
              <p:spPr>
                <a:xfrm>
                  <a:off x="8631293" y="2959267"/>
                  <a:ext cx="13356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66942" name="Freihand 166941">
                  <a:extLst>
                    <a:ext uri="{FF2B5EF4-FFF2-40B4-BE49-F238E27FC236}">
                      <a16:creationId xmlns:a16="http://schemas.microsoft.com/office/drawing/2014/main" id="{E09E7085-B366-4B92-BE8C-346456F90E25}"/>
                    </a:ext>
                  </a:extLst>
                </p14:cNvPr>
                <p14:cNvContentPartPr/>
                <p14:nvPr/>
              </p14:nvContentPartPr>
              <p14:xfrm>
                <a:off x="8717693" y="2929747"/>
                <a:ext cx="324720" cy="91440"/>
              </p14:xfrm>
            </p:contentPart>
          </mc:Choice>
          <mc:Fallback xmlns="">
            <p:pic>
              <p:nvPicPr>
                <p:cNvPr id="166942" name="Freihand 166941">
                  <a:extLst>
                    <a:ext uri="{FF2B5EF4-FFF2-40B4-BE49-F238E27FC236}">
                      <a16:creationId xmlns:a16="http://schemas.microsoft.com/office/drawing/2014/main" id="{E09E7085-B366-4B92-BE8C-346456F90E25}"/>
                    </a:ext>
                  </a:extLst>
                </p:cNvPr>
                <p:cNvPicPr/>
                <p:nvPr/>
              </p:nvPicPr>
              <p:blipFill>
                <a:blip r:embed="rId50"/>
                <a:stretch>
                  <a:fillRect/>
                </a:stretch>
              </p:blipFill>
              <p:spPr>
                <a:xfrm>
                  <a:off x="8713373" y="2925427"/>
                  <a:ext cx="3333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66943" name="Freihand 166942">
                  <a:extLst>
                    <a:ext uri="{FF2B5EF4-FFF2-40B4-BE49-F238E27FC236}">
                      <a16:creationId xmlns:a16="http://schemas.microsoft.com/office/drawing/2014/main" id="{FC1D0E06-9386-4516-894E-D8AAFA2544D0}"/>
                    </a:ext>
                  </a:extLst>
                </p14:cNvPr>
                <p14:cNvContentPartPr/>
                <p14:nvPr/>
              </p14:nvContentPartPr>
              <p14:xfrm>
                <a:off x="9174173" y="2988427"/>
                <a:ext cx="360" cy="360"/>
              </p14:xfrm>
            </p:contentPart>
          </mc:Choice>
          <mc:Fallback xmlns="">
            <p:pic>
              <p:nvPicPr>
                <p:cNvPr id="166943" name="Freihand 166942">
                  <a:extLst>
                    <a:ext uri="{FF2B5EF4-FFF2-40B4-BE49-F238E27FC236}">
                      <a16:creationId xmlns:a16="http://schemas.microsoft.com/office/drawing/2014/main" id="{FC1D0E06-9386-4516-894E-D8AAFA2544D0}"/>
                    </a:ext>
                  </a:extLst>
                </p:cNvPr>
                <p:cNvPicPr/>
                <p:nvPr/>
              </p:nvPicPr>
              <p:blipFill>
                <a:blip r:embed="rId52"/>
                <a:stretch>
                  <a:fillRect/>
                </a:stretch>
              </p:blipFill>
              <p:spPr>
                <a:xfrm>
                  <a:off x="9169853" y="2984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66944" name="Freihand 166943">
                  <a:extLst>
                    <a:ext uri="{FF2B5EF4-FFF2-40B4-BE49-F238E27FC236}">
                      <a16:creationId xmlns:a16="http://schemas.microsoft.com/office/drawing/2014/main" id="{4C12287E-463E-4502-9E0E-9CA92544F570}"/>
                    </a:ext>
                  </a:extLst>
                </p14:cNvPr>
                <p14:cNvContentPartPr/>
                <p14:nvPr/>
              </p14:nvContentPartPr>
              <p14:xfrm>
                <a:off x="9108653" y="2954947"/>
                <a:ext cx="229680" cy="102240"/>
              </p14:xfrm>
            </p:contentPart>
          </mc:Choice>
          <mc:Fallback xmlns="">
            <p:pic>
              <p:nvPicPr>
                <p:cNvPr id="166944" name="Freihand 166943">
                  <a:extLst>
                    <a:ext uri="{FF2B5EF4-FFF2-40B4-BE49-F238E27FC236}">
                      <a16:creationId xmlns:a16="http://schemas.microsoft.com/office/drawing/2014/main" id="{4C12287E-463E-4502-9E0E-9CA92544F570}"/>
                    </a:ext>
                  </a:extLst>
                </p:cNvPr>
                <p:cNvPicPr/>
                <p:nvPr/>
              </p:nvPicPr>
              <p:blipFill>
                <a:blip r:embed="rId54"/>
                <a:stretch>
                  <a:fillRect/>
                </a:stretch>
              </p:blipFill>
              <p:spPr>
                <a:xfrm>
                  <a:off x="9104333" y="2950627"/>
                  <a:ext cx="2383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66947" name="Freihand 166946">
                  <a:extLst>
                    <a:ext uri="{FF2B5EF4-FFF2-40B4-BE49-F238E27FC236}">
                      <a16:creationId xmlns:a16="http://schemas.microsoft.com/office/drawing/2014/main" id="{FE351639-B14A-411A-B710-6C16F8724CD7}"/>
                    </a:ext>
                  </a:extLst>
                </p14:cNvPr>
                <p14:cNvContentPartPr/>
                <p14:nvPr/>
              </p14:nvContentPartPr>
              <p14:xfrm>
                <a:off x="9371093" y="2945227"/>
                <a:ext cx="240840" cy="95760"/>
              </p14:xfrm>
            </p:contentPart>
          </mc:Choice>
          <mc:Fallback xmlns="">
            <p:pic>
              <p:nvPicPr>
                <p:cNvPr id="166947" name="Freihand 166946">
                  <a:extLst>
                    <a:ext uri="{FF2B5EF4-FFF2-40B4-BE49-F238E27FC236}">
                      <a16:creationId xmlns:a16="http://schemas.microsoft.com/office/drawing/2014/main" id="{FE351639-B14A-411A-B710-6C16F8724CD7}"/>
                    </a:ext>
                  </a:extLst>
                </p:cNvPr>
                <p:cNvPicPr/>
                <p:nvPr/>
              </p:nvPicPr>
              <p:blipFill>
                <a:blip r:embed="rId56"/>
                <a:stretch>
                  <a:fillRect/>
                </a:stretch>
              </p:blipFill>
              <p:spPr>
                <a:xfrm>
                  <a:off x="9366773" y="2940907"/>
                  <a:ext cx="2494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66948" name="Freihand 166947">
                  <a:extLst>
                    <a:ext uri="{FF2B5EF4-FFF2-40B4-BE49-F238E27FC236}">
                      <a16:creationId xmlns:a16="http://schemas.microsoft.com/office/drawing/2014/main" id="{4C724D29-84A5-4E92-8080-A493693F2FE6}"/>
                    </a:ext>
                  </a:extLst>
                </p14:cNvPr>
                <p14:cNvContentPartPr/>
                <p14:nvPr/>
              </p14:nvContentPartPr>
              <p14:xfrm>
                <a:off x="9838733" y="2797987"/>
                <a:ext cx="116640" cy="299160"/>
              </p14:xfrm>
            </p:contentPart>
          </mc:Choice>
          <mc:Fallback xmlns="">
            <p:pic>
              <p:nvPicPr>
                <p:cNvPr id="166948" name="Freihand 166947">
                  <a:extLst>
                    <a:ext uri="{FF2B5EF4-FFF2-40B4-BE49-F238E27FC236}">
                      <a16:creationId xmlns:a16="http://schemas.microsoft.com/office/drawing/2014/main" id="{4C724D29-84A5-4E92-8080-A493693F2FE6}"/>
                    </a:ext>
                  </a:extLst>
                </p:cNvPr>
                <p:cNvPicPr/>
                <p:nvPr/>
              </p:nvPicPr>
              <p:blipFill>
                <a:blip r:embed="rId58"/>
                <a:stretch>
                  <a:fillRect/>
                </a:stretch>
              </p:blipFill>
              <p:spPr>
                <a:xfrm>
                  <a:off x="9834413" y="2793667"/>
                  <a:ext cx="12528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66949" name="Freihand 166948">
                  <a:extLst>
                    <a:ext uri="{FF2B5EF4-FFF2-40B4-BE49-F238E27FC236}">
                      <a16:creationId xmlns:a16="http://schemas.microsoft.com/office/drawing/2014/main" id="{4C1F1CB1-93DA-498E-ACA5-3EB0A8C84756}"/>
                    </a:ext>
                  </a:extLst>
                </p14:cNvPr>
                <p14:cNvContentPartPr/>
                <p14:nvPr/>
              </p14:nvContentPartPr>
              <p14:xfrm>
                <a:off x="9939533" y="2892667"/>
                <a:ext cx="147960" cy="119160"/>
              </p14:xfrm>
            </p:contentPart>
          </mc:Choice>
          <mc:Fallback xmlns="">
            <p:pic>
              <p:nvPicPr>
                <p:cNvPr id="166949" name="Freihand 166948">
                  <a:extLst>
                    <a:ext uri="{FF2B5EF4-FFF2-40B4-BE49-F238E27FC236}">
                      <a16:creationId xmlns:a16="http://schemas.microsoft.com/office/drawing/2014/main" id="{4C1F1CB1-93DA-498E-ACA5-3EB0A8C84756}"/>
                    </a:ext>
                  </a:extLst>
                </p:cNvPr>
                <p:cNvPicPr/>
                <p:nvPr/>
              </p:nvPicPr>
              <p:blipFill>
                <a:blip r:embed="rId60"/>
                <a:stretch>
                  <a:fillRect/>
                </a:stretch>
              </p:blipFill>
              <p:spPr>
                <a:xfrm>
                  <a:off x="9935213" y="2888347"/>
                  <a:ext cx="1566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66950" name="Freihand 166949">
                  <a:extLst>
                    <a:ext uri="{FF2B5EF4-FFF2-40B4-BE49-F238E27FC236}">
                      <a16:creationId xmlns:a16="http://schemas.microsoft.com/office/drawing/2014/main" id="{B84BDA46-7280-4C89-A27D-EA9E7EEFFDD1}"/>
                    </a:ext>
                  </a:extLst>
                </p14:cNvPr>
                <p14:cNvContentPartPr/>
                <p14:nvPr/>
              </p14:nvContentPartPr>
              <p14:xfrm>
                <a:off x="10119893" y="2779267"/>
                <a:ext cx="133920" cy="208080"/>
              </p14:xfrm>
            </p:contentPart>
          </mc:Choice>
          <mc:Fallback xmlns="">
            <p:pic>
              <p:nvPicPr>
                <p:cNvPr id="166950" name="Freihand 166949">
                  <a:extLst>
                    <a:ext uri="{FF2B5EF4-FFF2-40B4-BE49-F238E27FC236}">
                      <a16:creationId xmlns:a16="http://schemas.microsoft.com/office/drawing/2014/main" id="{B84BDA46-7280-4C89-A27D-EA9E7EEFFDD1}"/>
                    </a:ext>
                  </a:extLst>
                </p:cNvPr>
                <p:cNvPicPr/>
                <p:nvPr/>
              </p:nvPicPr>
              <p:blipFill>
                <a:blip r:embed="rId62"/>
                <a:stretch>
                  <a:fillRect/>
                </a:stretch>
              </p:blipFill>
              <p:spPr>
                <a:xfrm>
                  <a:off x="10115573" y="2774947"/>
                  <a:ext cx="1425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66951" name="Freihand 166950">
                  <a:extLst>
                    <a:ext uri="{FF2B5EF4-FFF2-40B4-BE49-F238E27FC236}">
                      <a16:creationId xmlns:a16="http://schemas.microsoft.com/office/drawing/2014/main" id="{1B8001B7-C5D8-49E9-A6B6-821DCC964112}"/>
                    </a:ext>
                  </a:extLst>
                </p14:cNvPr>
                <p14:cNvContentPartPr/>
                <p14:nvPr/>
              </p14:nvContentPartPr>
              <p14:xfrm>
                <a:off x="10255253" y="2785747"/>
                <a:ext cx="156240" cy="245880"/>
              </p14:xfrm>
            </p:contentPart>
          </mc:Choice>
          <mc:Fallback xmlns="">
            <p:pic>
              <p:nvPicPr>
                <p:cNvPr id="166951" name="Freihand 166950">
                  <a:extLst>
                    <a:ext uri="{FF2B5EF4-FFF2-40B4-BE49-F238E27FC236}">
                      <a16:creationId xmlns:a16="http://schemas.microsoft.com/office/drawing/2014/main" id="{1B8001B7-C5D8-49E9-A6B6-821DCC964112}"/>
                    </a:ext>
                  </a:extLst>
                </p:cNvPr>
                <p:cNvPicPr/>
                <p:nvPr/>
              </p:nvPicPr>
              <p:blipFill>
                <a:blip r:embed="rId64"/>
                <a:stretch>
                  <a:fillRect/>
                </a:stretch>
              </p:blipFill>
              <p:spPr>
                <a:xfrm>
                  <a:off x="10250933" y="2781427"/>
                  <a:ext cx="1648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66952" name="Freihand 166951">
                  <a:extLst>
                    <a:ext uri="{FF2B5EF4-FFF2-40B4-BE49-F238E27FC236}">
                      <a16:creationId xmlns:a16="http://schemas.microsoft.com/office/drawing/2014/main" id="{041A2DD0-EF5B-48BC-9F4D-A0C1F79DD1E0}"/>
                    </a:ext>
                  </a:extLst>
                </p14:cNvPr>
                <p14:cNvContentPartPr/>
                <p14:nvPr/>
              </p14:nvContentPartPr>
              <p14:xfrm>
                <a:off x="10033133" y="2724187"/>
                <a:ext cx="48960" cy="10080"/>
              </p14:xfrm>
            </p:contentPart>
          </mc:Choice>
          <mc:Fallback xmlns="">
            <p:pic>
              <p:nvPicPr>
                <p:cNvPr id="166952" name="Freihand 166951">
                  <a:extLst>
                    <a:ext uri="{FF2B5EF4-FFF2-40B4-BE49-F238E27FC236}">
                      <a16:creationId xmlns:a16="http://schemas.microsoft.com/office/drawing/2014/main" id="{041A2DD0-EF5B-48BC-9F4D-A0C1F79DD1E0}"/>
                    </a:ext>
                  </a:extLst>
                </p:cNvPr>
                <p:cNvPicPr/>
                <p:nvPr/>
              </p:nvPicPr>
              <p:blipFill>
                <a:blip r:embed="rId66"/>
                <a:stretch>
                  <a:fillRect/>
                </a:stretch>
              </p:blipFill>
              <p:spPr>
                <a:xfrm>
                  <a:off x="10028813" y="2719867"/>
                  <a:ext cx="576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66953" name="Freihand 166952">
                  <a:extLst>
                    <a:ext uri="{FF2B5EF4-FFF2-40B4-BE49-F238E27FC236}">
                      <a16:creationId xmlns:a16="http://schemas.microsoft.com/office/drawing/2014/main" id="{603EC818-2469-45F0-B5E7-F557818C3BBA}"/>
                    </a:ext>
                  </a:extLst>
                </p14:cNvPr>
                <p14:cNvContentPartPr/>
                <p14:nvPr/>
              </p14:nvContentPartPr>
              <p14:xfrm>
                <a:off x="10116293" y="2715907"/>
                <a:ext cx="23760" cy="10440"/>
              </p14:xfrm>
            </p:contentPart>
          </mc:Choice>
          <mc:Fallback xmlns="">
            <p:pic>
              <p:nvPicPr>
                <p:cNvPr id="166953" name="Freihand 166952">
                  <a:extLst>
                    <a:ext uri="{FF2B5EF4-FFF2-40B4-BE49-F238E27FC236}">
                      <a16:creationId xmlns:a16="http://schemas.microsoft.com/office/drawing/2014/main" id="{603EC818-2469-45F0-B5E7-F557818C3BBA}"/>
                    </a:ext>
                  </a:extLst>
                </p:cNvPr>
                <p:cNvPicPr/>
                <p:nvPr/>
              </p:nvPicPr>
              <p:blipFill>
                <a:blip r:embed="rId68"/>
                <a:stretch>
                  <a:fillRect/>
                </a:stretch>
              </p:blipFill>
              <p:spPr>
                <a:xfrm>
                  <a:off x="10111973" y="2711587"/>
                  <a:ext cx="32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6" name="Freihand 45">
                  <a:extLst>
                    <a:ext uri="{FF2B5EF4-FFF2-40B4-BE49-F238E27FC236}">
                      <a16:creationId xmlns:a16="http://schemas.microsoft.com/office/drawing/2014/main" id="{5B69E7FB-5F9F-45FE-9745-C0B89E6D4ED6}"/>
                    </a:ext>
                  </a:extLst>
                </p14:cNvPr>
                <p14:cNvContentPartPr/>
                <p14:nvPr/>
              </p14:nvContentPartPr>
              <p14:xfrm>
                <a:off x="713093" y="2863867"/>
                <a:ext cx="30240" cy="288360"/>
              </p14:xfrm>
            </p:contentPart>
          </mc:Choice>
          <mc:Fallback xmlns="">
            <p:pic>
              <p:nvPicPr>
                <p:cNvPr id="46" name="Freihand 45">
                  <a:extLst>
                    <a:ext uri="{FF2B5EF4-FFF2-40B4-BE49-F238E27FC236}">
                      <a16:creationId xmlns:a16="http://schemas.microsoft.com/office/drawing/2014/main" id="{5B69E7FB-5F9F-45FE-9745-C0B89E6D4ED6}"/>
                    </a:ext>
                  </a:extLst>
                </p:cNvPr>
                <p:cNvPicPr/>
                <p:nvPr/>
              </p:nvPicPr>
              <p:blipFill>
                <a:blip r:embed="rId70"/>
                <a:stretch>
                  <a:fillRect/>
                </a:stretch>
              </p:blipFill>
              <p:spPr>
                <a:xfrm>
                  <a:off x="708773" y="2859547"/>
                  <a:ext cx="3888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7" name="Freihand 46">
                  <a:extLst>
                    <a:ext uri="{FF2B5EF4-FFF2-40B4-BE49-F238E27FC236}">
                      <a16:creationId xmlns:a16="http://schemas.microsoft.com/office/drawing/2014/main" id="{0A30B2C2-2601-4D22-BD2D-02A567E28DB5}"/>
                    </a:ext>
                  </a:extLst>
                </p14:cNvPr>
                <p14:cNvContentPartPr/>
                <p14:nvPr/>
              </p14:nvContentPartPr>
              <p14:xfrm>
                <a:off x="694733" y="3088147"/>
                <a:ext cx="267480" cy="31320"/>
              </p14:xfrm>
            </p:contentPart>
          </mc:Choice>
          <mc:Fallback xmlns="">
            <p:pic>
              <p:nvPicPr>
                <p:cNvPr id="47" name="Freihand 46">
                  <a:extLst>
                    <a:ext uri="{FF2B5EF4-FFF2-40B4-BE49-F238E27FC236}">
                      <a16:creationId xmlns:a16="http://schemas.microsoft.com/office/drawing/2014/main" id="{0A30B2C2-2601-4D22-BD2D-02A567E28DB5}"/>
                    </a:ext>
                  </a:extLst>
                </p:cNvPr>
                <p:cNvPicPr/>
                <p:nvPr/>
              </p:nvPicPr>
              <p:blipFill>
                <a:blip r:embed="rId72"/>
                <a:stretch>
                  <a:fillRect/>
                </a:stretch>
              </p:blipFill>
              <p:spPr>
                <a:xfrm>
                  <a:off x="690413" y="3083827"/>
                  <a:ext cx="2761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8" name="Freihand 47">
                  <a:extLst>
                    <a:ext uri="{FF2B5EF4-FFF2-40B4-BE49-F238E27FC236}">
                      <a16:creationId xmlns:a16="http://schemas.microsoft.com/office/drawing/2014/main" id="{CA5FACB4-B9E2-4981-9469-92869A809E53}"/>
                    </a:ext>
                  </a:extLst>
                </p14:cNvPr>
                <p14:cNvContentPartPr/>
                <p14:nvPr/>
              </p14:nvContentPartPr>
              <p14:xfrm>
                <a:off x="766733" y="3072307"/>
                <a:ext cx="295560" cy="60840"/>
              </p14:xfrm>
            </p:contentPart>
          </mc:Choice>
          <mc:Fallback xmlns="">
            <p:pic>
              <p:nvPicPr>
                <p:cNvPr id="48" name="Freihand 47">
                  <a:extLst>
                    <a:ext uri="{FF2B5EF4-FFF2-40B4-BE49-F238E27FC236}">
                      <a16:creationId xmlns:a16="http://schemas.microsoft.com/office/drawing/2014/main" id="{CA5FACB4-B9E2-4981-9469-92869A809E53}"/>
                    </a:ext>
                  </a:extLst>
                </p:cNvPr>
                <p:cNvPicPr/>
                <p:nvPr/>
              </p:nvPicPr>
              <p:blipFill>
                <a:blip r:embed="rId74"/>
                <a:stretch>
                  <a:fillRect/>
                </a:stretch>
              </p:blipFill>
              <p:spPr>
                <a:xfrm>
                  <a:off x="762413" y="3067987"/>
                  <a:ext cx="30420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9" name="Freihand 48">
                  <a:extLst>
                    <a:ext uri="{FF2B5EF4-FFF2-40B4-BE49-F238E27FC236}">
                      <a16:creationId xmlns:a16="http://schemas.microsoft.com/office/drawing/2014/main" id="{C6C0AD5A-AD7F-4882-8C30-2E175E75D053}"/>
                    </a:ext>
                  </a:extLst>
                </p14:cNvPr>
                <p14:cNvContentPartPr/>
                <p14:nvPr/>
              </p14:nvContentPartPr>
              <p14:xfrm>
                <a:off x="1007933" y="2991307"/>
                <a:ext cx="116640" cy="192960"/>
              </p14:xfrm>
            </p:contentPart>
          </mc:Choice>
          <mc:Fallback xmlns="">
            <p:pic>
              <p:nvPicPr>
                <p:cNvPr id="49" name="Freihand 48">
                  <a:extLst>
                    <a:ext uri="{FF2B5EF4-FFF2-40B4-BE49-F238E27FC236}">
                      <a16:creationId xmlns:a16="http://schemas.microsoft.com/office/drawing/2014/main" id="{C6C0AD5A-AD7F-4882-8C30-2E175E75D053}"/>
                    </a:ext>
                  </a:extLst>
                </p:cNvPr>
                <p:cNvPicPr/>
                <p:nvPr/>
              </p:nvPicPr>
              <p:blipFill>
                <a:blip r:embed="rId76"/>
                <a:stretch>
                  <a:fillRect/>
                </a:stretch>
              </p:blipFill>
              <p:spPr>
                <a:xfrm>
                  <a:off x="1003613" y="2986987"/>
                  <a:ext cx="12528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0" name="Freihand 49">
                  <a:extLst>
                    <a:ext uri="{FF2B5EF4-FFF2-40B4-BE49-F238E27FC236}">
                      <a16:creationId xmlns:a16="http://schemas.microsoft.com/office/drawing/2014/main" id="{A6CF0480-6D79-4417-85AB-5B728D411524}"/>
                    </a:ext>
                  </a:extLst>
                </p14:cNvPr>
                <p14:cNvContentPartPr/>
                <p14:nvPr/>
              </p14:nvContentPartPr>
              <p14:xfrm>
                <a:off x="1339493" y="2998507"/>
                <a:ext cx="9000" cy="117000"/>
              </p14:xfrm>
            </p:contentPart>
          </mc:Choice>
          <mc:Fallback xmlns="">
            <p:pic>
              <p:nvPicPr>
                <p:cNvPr id="50" name="Freihand 49">
                  <a:extLst>
                    <a:ext uri="{FF2B5EF4-FFF2-40B4-BE49-F238E27FC236}">
                      <a16:creationId xmlns:a16="http://schemas.microsoft.com/office/drawing/2014/main" id="{A6CF0480-6D79-4417-85AB-5B728D411524}"/>
                    </a:ext>
                  </a:extLst>
                </p:cNvPr>
                <p:cNvPicPr/>
                <p:nvPr/>
              </p:nvPicPr>
              <p:blipFill>
                <a:blip r:embed="rId78"/>
                <a:stretch>
                  <a:fillRect/>
                </a:stretch>
              </p:blipFill>
              <p:spPr>
                <a:xfrm>
                  <a:off x="1335173" y="2994187"/>
                  <a:ext cx="1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1" name="Freihand 50">
                  <a:extLst>
                    <a:ext uri="{FF2B5EF4-FFF2-40B4-BE49-F238E27FC236}">
                      <a16:creationId xmlns:a16="http://schemas.microsoft.com/office/drawing/2014/main" id="{6A3C6CB6-A272-4311-BFF7-5A736D610FC0}"/>
                    </a:ext>
                  </a:extLst>
                </p14:cNvPr>
                <p14:cNvContentPartPr/>
                <p14:nvPr/>
              </p14:nvContentPartPr>
              <p14:xfrm>
                <a:off x="1326173" y="2890507"/>
                <a:ext cx="79560" cy="59400"/>
              </p14:xfrm>
            </p:contentPart>
          </mc:Choice>
          <mc:Fallback xmlns="">
            <p:pic>
              <p:nvPicPr>
                <p:cNvPr id="51" name="Freihand 50">
                  <a:extLst>
                    <a:ext uri="{FF2B5EF4-FFF2-40B4-BE49-F238E27FC236}">
                      <a16:creationId xmlns:a16="http://schemas.microsoft.com/office/drawing/2014/main" id="{6A3C6CB6-A272-4311-BFF7-5A736D610FC0}"/>
                    </a:ext>
                  </a:extLst>
                </p:cNvPr>
                <p:cNvPicPr/>
                <p:nvPr/>
              </p:nvPicPr>
              <p:blipFill>
                <a:blip r:embed="rId80"/>
                <a:stretch>
                  <a:fillRect/>
                </a:stretch>
              </p:blipFill>
              <p:spPr>
                <a:xfrm>
                  <a:off x="1321853" y="2886187"/>
                  <a:ext cx="8820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2" name="Freihand 51">
                  <a:extLst>
                    <a:ext uri="{FF2B5EF4-FFF2-40B4-BE49-F238E27FC236}">
                      <a16:creationId xmlns:a16="http://schemas.microsoft.com/office/drawing/2014/main" id="{2E10EF3D-8B03-49F5-98CF-62E58CEEABEF}"/>
                    </a:ext>
                  </a:extLst>
                </p14:cNvPr>
                <p14:cNvContentPartPr/>
                <p14:nvPr/>
              </p14:nvContentPartPr>
              <p14:xfrm>
                <a:off x="1416893" y="2962507"/>
                <a:ext cx="96840" cy="139320"/>
              </p14:xfrm>
            </p:contentPart>
          </mc:Choice>
          <mc:Fallback xmlns="">
            <p:pic>
              <p:nvPicPr>
                <p:cNvPr id="52" name="Freihand 51">
                  <a:extLst>
                    <a:ext uri="{FF2B5EF4-FFF2-40B4-BE49-F238E27FC236}">
                      <a16:creationId xmlns:a16="http://schemas.microsoft.com/office/drawing/2014/main" id="{2E10EF3D-8B03-49F5-98CF-62E58CEEABEF}"/>
                    </a:ext>
                  </a:extLst>
                </p:cNvPr>
                <p:cNvPicPr/>
                <p:nvPr/>
              </p:nvPicPr>
              <p:blipFill>
                <a:blip r:embed="rId82"/>
                <a:stretch>
                  <a:fillRect/>
                </a:stretch>
              </p:blipFill>
              <p:spPr>
                <a:xfrm>
                  <a:off x="1412573" y="2958187"/>
                  <a:ext cx="1054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3" name="Freihand 52">
                  <a:extLst>
                    <a:ext uri="{FF2B5EF4-FFF2-40B4-BE49-F238E27FC236}">
                      <a16:creationId xmlns:a16="http://schemas.microsoft.com/office/drawing/2014/main" id="{82196847-1884-4FE2-8413-BFF895850882}"/>
                    </a:ext>
                  </a:extLst>
                </p14:cNvPr>
                <p14:cNvContentPartPr/>
                <p14:nvPr/>
              </p14:nvContentPartPr>
              <p14:xfrm>
                <a:off x="1510853" y="2873587"/>
                <a:ext cx="124200" cy="190800"/>
              </p14:xfrm>
            </p:contentPart>
          </mc:Choice>
          <mc:Fallback xmlns="">
            <p:pic>
              <p:nvPicPr>
                <p:cNvPr id="53" name="Freihand 52">
                  <a:extLst>
                    <a:ext uri="{FF2B5EF4-FFF2-40B4-BE49-F238E27FC236}">
                      <a16:creationId xmlns:a16="http://schemas.microsoft.com/office/drawing/2014/main" id="{82196847-1884-4FE2-8413-BFF895850882}"/>
                    </a:ext>
                  </a:extLst>
                </p:cNvPr>
                <p:cNvPicPr/>
                <p:nvPr/>
              </p:nvPicPr>
              <p:blipFill>
                <a:blip r:embed="rId84"/>
                <a:stretch>
                  <a:fillRect/>
                </a:stretch>
              </p:blipFill>
              <p:spPr>
                <a:xfrm>
                  <a:off x="1506533" y="2869267"/>
                  <a:ext cx="1328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4" name="Freihand 53">
                  <a:extLst>
                    <a:ext uri="{FF2B5EF4-FFF2-40B4-BE49-F238E27FC236}">
                      <a16:creationId xmlns:a16="http://schemas.microsoft.com/office/drawing/2014/main" id="{1310A0F3-0F91-495D-8EA9-1C8E8E67DAE0}"/>
                    </a:ext>
                  </a:extLst>
                </p14:cNvPr>
                <p14:cNvContentPartPr/>
                <p14:nvPr/>
              </p14:nvContentPartPr>
              <p14:xfrm>
                <a:off x="1901813" y="2894467"/>
                <a:ext cx="323280" cy="178920"/>
              </p14:xfrm>
            </p:contentPart>
          </mc:Choice>
          <mc:Fallback xmlns="">
            <p:pic>
              <p:nvPicPr>
                <p:cNvPr id="54" name="Freihand 53">
                  <a:extLst>
                    <a:ext uri="{FF2B5EF4-FFF2-40B4-BE49-F238E27FC236}">
                      <a16:creationId xmlns:a16="http://schemas.microsoft.com/office/drawing/2014/main" id="{1310A0F3-0F91-495D-8EA9-1C8E8E67DAE0}"/>
                    </a:ext>
                  </a:extLst>
                </p:cNvPr>
                <p:cNvPicPr/>
                <p:nvPr/>
              </p:nvPicPr>
              <p:blipFill>
                <a:blip r:embed="rId86"/>
                <a:stretch>
                  <a:fillRect/>
                </a:stretch>
              </p:blipFill>
              <p:spPr>
                <a:xfrm>
                  <a:off x="1897493" y="2890147"/>
                  <a:ext cx="3319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5" name="Freihand 54">
                  <a:extLst>
                    <a:ext uri="{FF2B5EF4-FFF2-40B4-BE49-F238E27FC236}">
                      <a16:creationId xmlns:a16="http://schemas.microsoft.com/office/drawing/2014/main" id="{8C6FE0DF-E831-4668-8328-7304080745EA}"/>
                    </a:ext>
                  </a:extLst>
                </p14:cNvPr>
                <p14:cNvContentPartPr/>
                <p14:nvPr/>
              </p14:nvContentPartPr>
              <p14:xfrm>
                <a:off x="2213933" y="2931907"/>
                <a:ext cx="121320" cy="154440"/>
              </p14:xfrm>
            </p:contentPart>
          </mc:Choice>
          <mc:Fallback xmlns="">
            <p:pic>
              <p:nvPicPr>
                <p:cNvPr id="55" name="Freihand 54">
                  <a:extLst>
                    <a:ext uri="{FF2B5EF4-FFF2-40B4-BE49-F238E27FC236}">
                      <a16:creationId xmlns:a16="http://schemas.microsoft.com/office/drawing/2014/main" id="{8C6FE0DF-E831-4668-8328-7304080745EA}"/>
                    </a:ext>
                  </a:extLst>
                </p:cNvPr>
                <p:cNvPicPr/>
                <p:nvPr/>
              </p:nvPicPr>
              <p:blipFill>
                <a:blip r:embed="rId88"/>
                <a:stretch>
                  <a:fillRect/>
                </a:stretch>
              </p:blipFill>
              <p:spPr>
                <a:xfrm>
                  <a:off x="2209613" y="2927587"/>
                  <a:ext cx="1299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7" name="Freihand 56">
                  <a:extLst>
                    <a:ext uri="{FF2B5EF4-FFF2-40B4-BE49-F238E27FC236}">
                      <a16:creationId xmlns:a16="http://schemas.microsoft.com/office/drawing/2014/main" id="{D83310FB-D4E4-4155-BA91-70D52AC0E45B}"/>
                    </a:ext>
                  </a:extLst>
                </p14:cNvPr>
                <p14:cNvContentPartPr/>
                <p14:nvPr/>
              </p14:nvContentPartPr>
              <p14:xfrm>
                <a:off x="1707773" y="3040627"/>
                <a:ext cx="44280" cy="163800"/>
              </p14:xfrm>
            </p:contentPart>
          </mc:Choice>
          <mc:Fallback xmlns="">
            <p:pic>
              <p:nvPicPr>
                <p:cNvPr id="57" name="Freihand 56">
                  <a:extLst>
                    <a:ext uri="{FF2B5EF4-FFF2-40B4-BE49-F238E27FC236}">
                      <a16:creationId xmlns:a16="http://schemas.microsoft.com/office/drawing/2014/main" id="{D83310FB-D4E4-4155-BA91-70D52AC0E45B}"/>
                    </a:ext>
                  </a:extLst>
                </p:cNvPr>
                <p:cNvPicPr/>
                <p:nvPr/>
              </p:nvPicPr>
              <p:blipFill>
                <a:blip r:embed="rId90"/>
                <a:stretch>
                  <a:fillRect/>
                </a:stretch>
              </p:blipFill>
              <p:spPr>
                <a:xfrm>
                  <a:off x="1703453" y="3036307"/>
                  <a:ext cx="529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8" name="Freihand 57">
                  <a:extLst>
                    <a:ext uri="{FF2B5EF4-FFF2-40B4-BE49-F238E27FC236}">
                      <a16:creationId xmlns:a16="http://schemas.microsoft.com/office/drawing/2014/main" id="{92C43FB0-E195-4F6A-9E90-B861A5A9C3B9}"/>
                    </a:ext>
                  </a:extLst>
                </p14:cNvPr>
                <p14:cNvContentPartPr/>
                <p14:nvPr/>
              </p14:nvContentPartPr>
              <p14:xfrm>
                <a:off x="2366573" y="2940907"/>
                <a:ext cx="75240" cy="105480"/>
              </p14:xfrm>
            </p:contentPart>
          </mc:Choice>
          <mc:Fallback xmlns="">
            <p:pic>
              <p:nvPicPr>
                <p:cNvPr id="58" name="Freihand 57">
                  <a:extLst>
                    <a:ext uri="{FF2B5EF4-FFF2-40B4-BE49-F238E27FC236}">
                      <a16:creationId xmlns:a16="http://schemas.microsoft.com/office/drawing/2014/main" id="{92C43FB0-E195-4F6A-9E90-B861A5A9C3B9}"/>
                    </a:ext>
                  </a:extLst>
                </p:cNvPr>
                <p:cNvPicPr/>
                <p:nvPr/>
              </p:nvPicPr>
              <p:blipFill>
                <a:blip r:embed="rId92"/>
                <a:stretch>
                  <a:fillRect/>
                </a:stretch>
              </p:blipFill>
              <p:spPr>
                <a:xfrm>
                  <a:off x="2362253" y="2936587"/>
                  <a:ext cx="838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9" name="Freihand 58">
                  <a:extLst>
                    <a:ext uri="{FF2B5EF4-FFF2-40B4-BE49-F238E27FC236}">
                      <a16:creationId xmlns:a16="http://schemas.microsoft.com/office/drawing/2014/main" id="{F5AE7717-D420-421E-AE40-463C5FE4F4EE}"/>
                    </a:ext>
                  </a:extLst>
                </p14:cNvPr>
                <p14:cNvContentPartPr/>
                <p14:nvPr/>
              </p14:nvContentPartPr>
              <p14:xfrm>
                <a:off x="2705333" y="2860627"/>
                <a:ext cx="323280" cy="149760"/>
              </p14:xfrm>
            </p:contentPart>
          </mc:Choice>
          <mc:Fallback xmlns="">
            <p:pic>
              <p:nvPicPr>
                <p:cNvPr id="59" name="Freihand 58">
                  <a:extLst>
                    <a:ext uri="{FF2B5EF4-FFF2-40B4-BE49-F238E27FC236}">
                      <a16:creationId xmlns:a16="http://schemas.microsoft.com/office/drawing/2014/main" id="{F5AE7717-D420-421E-AE40-463C5FE4F4EE}"/>
                    </a:ext>
                  </a:extLst>
                </p:cNvPr>
                <p:cNvPicPr/>
                <p:nvPr/>
              </p:nvPicPr>
              <p:blipFill>
                <a:blip r:embed="rId94"/>
                <a:stretch>
                  <a:fillRect/>
                </a:stretch>
              </p:blipFill>
              <p:spPr>
                <a:xfrm>
                  <a:off x="2701013" y="2856307"/>
                  <a:ext cx="33192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0" name="Freihand 59">
                  <a:extLst>
                    <a:ext uri="{FF2B5EF4-FFF2-40B4-BE49-F238E27FC236}">
                      <a16:creationId xmlns:a16="http://schemas.microsoft.com/office/drawing/2014/main" id="{A68E6E9D-C628-478B-9D74-FEE0AD535A8F}"/>
                    </a:ext>
                  </a:extLst>
                </p14:cNvPr>
                <p14:cNvContentPartPr/>
                <p14:nvPr/>
              </p14:nvContentPartPr>
              <p14:xfrm>
                <a:off x="3231653" y="2841907"/>
                <a:ext cx="358560" cy="161640"/>
              </p14:xfrm>
            </p:contentPart>
          </mc:Choice>
          <mc:Fallback xmlns="">
            <p:pic>
              <p:nvPicPr>
                <p:cNvPr id="60" name="Freihand 59">
                  <a:extLst>
                    <a:ext uri="{FF2B5EF4-FFF2-40B4-BE49-F238E27FC236}">
                      <a16:creationId xmlns:a16="http://schemas.microsoft.com/office/drawing/2014/main" id="{A68E6E9D-C628-478B-9D74-FEE0AD535A8F}"/>
                    </a:ext>
                  </a:extLst>
                </p:cNvPr>
                <p:cNvPicPr/>
                <p:nvPr/>
              </p:nvPicPr>
              <p:blipFill>
                <a:blip r:embed="rId96"/>
                <a:stretch>
                  <a:fillRect/>
                </a:stretch>
              </p:blipFill>
              <p:spPr>
                <a:xfrm>
                  <a:off x="3227333" y="2837587"/>
                  <a:ext cx="3672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1" name="Freihand 60">
                  <a:extLst>
                    <a:ext uri="{FF2B5EF4-FFF2-40B4-BE49-F238E27FC236}">
                      <a16:creationId xmlns:a16="http://schemas.microsoft.com/office/drawing/2014/main" id="{33799DAC-3934-4F4B-9204-9DA5103FFC07}"/>
                    </a:ext>
                  </a:extLst>
                </p14:cNvPr>
                <p14:cNvContentPartPr/>
                <p14:nvPr/>
              </p14:nvContentPartPr>
              <p14:xfrm>
                <a:off x="3586253" y="2814187"/>
                <a:ext cx="162000" cy="156240"/>
              </p14:xfrm>
            </p:contentPart>
          </mc:Choice>
          <mc:Fallback xmlns="">
            <p:pic>
              <p:nvPicPr>
                <p:cNvPr id="61" name="Freihand 60">
                  <a:extLst>
                    <a:ext uri="{FF2B5EF4-FFF2-40B4-BE49-F238E27FC236}">
                      <a16:creationId xmlns:a16="http://schemas.microsoft.com/office/drawing/2014/main" id="{33799DAC-3934-4F4B-9204-9DA5103FFC07}"/>
                    </a:ext>
                  </a:extLst>
                </p:cNvPr>
                <p:cNvPicPr/>
                <p:nvPr/>
              </p:nvPicPr>
              <p:blipFill>
                <a:blip r:embed="rId98"/>
                <a:stretch>
                  <a:fillRect/>
                </a:stretch>
              </p:blipFill>
              <p:spPr>
                <a:xfrm>
                  <a:off x="3581933" y="2809867"/>
                  <a:ext cx="1706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2" name="Freihand 61">
                  <a:extLst>
                    <a:ext uri="{FF2B5EF4-FFF2-40B4-BE49-F238E27FC236}">
                      <a16:creationId xmlns:a16="http://schemas.microsoft.com/office/drawing/2014/main" id="{538C634F-5B25-43BC-9A5C-96952ED39378}"/>
                    </a:ext>
                  </a:extLst>
                </p14:cNvPr>
                <p14:cNvContentPartPr/>
                <p14:nvPr/>
              </p14:nvContentPartPr>
              <p14:xfrm>
                <a:off x="3813413" y="2881867"/>
                <a:ext cx="109440" cy="108720"/>
              </p14:xfrm>
            </p:contentPart>
          </mc:Choice>
          <mc:Fallback xmlns="">
            <p:pic>
              <p:nvPicPr>
                <p:cNvPr id="62" name="Freihand 61">
                  <a:extLst>
                    <a:ext uri="{FF2B5EF4-FFF2-40B4-BE49-F238E27FC236}">
                      <a16:creationId xmlns:a16="http://schemas.microsoft.com/office/drawing/2014/main" id="{538C634F-5B25-43BC-9A5C-96952ED39378}"/>
                    </a:ext>
                  </a:extLst>
                </p:cNvPr>
                <p:cNvPicPr/>
                <p:nvPr/>
              </p:nvPicPr>
              <p:blipFill>
                <a:blip r:embed="rId100"/>
                <a:stretch>
                  <a:fillRect/>
                </a:stretch>
              </p:blipFill>
              <p:spPr>
                <a:xfrm>
                  <a:off x="3809093" y="2877547"/>
                  <a:ext cx="1180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3" name="Freihand 62">
                  <a:extLst>
                    <a:ext uri="{FF2B5EF4-FFF2-40B4-BE49-F238E27FC236}">
                      <a16:creationId xmlns:a16="http://schemas.microsoft.com/office/drawing/2014/main" id="{262E9EA5-CC97-4B5D-B418-F61DE9C91A38}"/>
                    </a:ext>
                  </a:extLst>
                </p14:cNvPr>
                <p14:cNvContentPartPr/>
                <p14:nvPr/>
              </p14:nvContentPartPr>
              <p14:xfrm>
                <a:off x="3968213" y="2812747"/>
                <a:ext cx="188640" cy="182160"/>
              </p14:xfrm>
            </p:contentPart>
          </mc:Choice>
          <mc:Fallback xmlns="">
            <p:pic>
              <p:nvPicPr>
                <p:cNvPr id="63" name="Freihand 62">
                  <a:extLst>
                    <a:ext uri="{FF2B5EF4-FFF2-40B4-BE49-F238E27FC236}">
                      <a16:creationId xmlns:a16="http://schemas.microsoft.com/office/drawing/2014/main" id="{262E9EA5-CC97-4B5D-B418-F61DE9C91A38}"/>
                    </a:ext>
                  </a:extLst>
                </p:cNvPr>
                <p:cNvPicPr/>
                <p:nvPr/>
              </p:nvPicPr>
              <p:blipFill>
                <a:blip r:embed="rId102"/>
                <a:stretch>
                  <a:fillRect/>
                </a:stretch>
              </p:blipFill>
              <p:spPr>
                <a:xfrm>
                  <a:off x="3963893" y="2808427"/>
                  <a:ext cx="1972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66912" name="Freihand 166911">
                  <a:extLst>
                    <a:ext uri="{FF2B5EF4-FFF2-40B4-BE49-F238E27FC236}">
                      <a16:creationId xmlns:a16="http://schemas.microsoft.com/office/drawing/2014/main" id="{CA76384A-29F2-4B28-AF49-83BC3CAFB06F}"/>
                    </a:ext>
                  </a:extLst>
                </p14:cNvPr>
                <p14:cNvContentPartPr/>
                <p14:nvPr/>
              </p14:nvContentPartPr>
              <p14:xfrm>
                <a:off x="4177733" y="2917147"/>
                <a:ext cx="20880" cy="70920"/>
              </p14:xfrm>
            </p:contentPart>
          </mc:Choice>
          <mc:Fallback xmlns="">
            <p:pic>
              <p:nvPicPr>
                <p:cNvPr id="166912" name="Freihand 166911">
                  <a:extLst>
                    <a:ext uri="{FF2B5EF4-FFF2-40B4-BE49-F238E27FC236}">
                      <a16:creationId xmlns:a16="http://schemas.microsoft.com/office/drawing/2014/main" id="{CA76384A-29F2-4B28-AF49-83BC3CAFB06F}"/>
                    </a:ext>
                  </a:extLst>
                </p:cNvPr>
                <p:cNvPicPr/>
                <p:nvPr/>
              </p:nvPicPr>
              <p:blipFill>
                <a:blip r:embed="rId104"/>
                <a:stretch>
                  <a:fillRect/>
                </a:stretch>
              </p:blipFill>
              <p:spPr>
                <a:xfrm>
                  <a:off x="4173413" y="2912827"/>
                  <a:ext cx="295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66913" name="Freihand 166912">
                  <a:extLst>
                    <a:ext uri="{FF2B5EF4-FFF2-40B4-BE49-F238E27FC236}">
                      <a16:creationId xmlns:a16="http://schemas.microsoft.com/office/drawing/2014/main" id="{5FB5F659-F9B7-4A21-A715-A5322E728BC4}"/>
                    </a:ext>
                  </a:extLst>
                </p14:cNvPr>
                <p14:cNvContentPartPr/>
                <p14:nvPr/>
              </p14:nvContentPartPr>
              <p14:xfrm>
                <a:off x="4239293" y="2789347"/>
                <a:ext cx="91440" cy="192600"/>
              </p14:xfrm>
            </p:contentPart>
          </mc:Choice>
          <mc:Fallback xmlns="">
            <p:pic>
              <p:nvPicPr>
                <p:cNvPr id="166913" name="Freihand 166912">
                  <a:extLst>
                    <a:ext uri="{FF2B5EF4-FFF2-40B4-BE49-F238E27FC236}">
                      <a16:creationId xmlns:a16="http://schemas.microsoft.com/office/drawing/2014/main" id="{5FB5F659-F9B7-4A21-A715-A5322E728BC4}"/>
                    </a:ext>
                  </a:extLst>
                </p:cNvPr>
                <p:cNvPicPr/>
                <p:nvPr/>
              </p:nvPicPr>
              <p:blipFill>
                <a:blip r:embed="rId106"/>
                <a:stretch>
                  <a:fillRect/>
                </a:stretch>
              </p:blipFill>
              <p:spPr>
                <a:xfrm>
                  <a:off x="4234973" y="2785027"/>
                  <a:ext cx="1000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66914" name="Freihand 166913">
                  <a:extLst>
                    <a:ext uri="{FF2B5EF4-FFF2-40B4-BE49-F238E27FC236}">
                      <a16:creationId xmlns:a16="http://schemas.microsoft.com/office/drawing/2014/main" id="{7AE30FDB-7C74-4841-85C5-AEAA2DBA6D18}"/>
                    </a:ext>
                  </a:extLst>
                </p14:cNvPr>
                <p14:cNvContentPartPr/>
                <p14:nvPr/>
              </p14:nvContentPartPr>
              <p14:xfrm>
                <a:off x="4202573" y="2863867"/>
                <a:ext cx="153720" cy="12960"/>
              </p14:xfrm>
            </p:contentPart>
          </mc:Choice>
          <mc:Fallback xmlns="">
            <p:pic>
              <p:nvPicPr>
                <p:cNvPr id="166914" name="Freihand 166913">
                  <a:extLst>
                    <a:ext uri="{FF2B5EF4-FFF2-40B4-BE49-F238E27FC236}">
                      <a16:creationId xmlns:a16="http://schemas.microsoft.com/office/drawing/2014/main" id="{7AE30FDB-7C74-4841-85C5-AEAA2DBA6D18}"/>
                    </a:ext>
                  </a:extLst>
                </p:cNvPr>
                <p:cNvPicPr/>
                <p:nvPr/>
              </p:nvPicPr>
              <p:blipFill>
                <a:blip r:embed="rId108"/>
                <a:stretch>
                  <a:fillRect/>
                </a:stretch>
              </p:blipFill>
              <p:spPr>
                <a:xfrm>
                  <a:off x="4198253" y="2859547"/>
                  <a:ext cx="162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66917" name="Freihand 166916">
                  <a:extLst>
                    <a:ext uri="{FF2B5EF4-FFF2-40B4-BE49-F238E27FC236}">
                      <a16:creationId xmlns:a16="http://schemas.microsoft.com/office/drawing/2014/main" id="{DC38D7AF-0EEC-4617-9DA7-57DB849B6E46}"/>
                    </a:ext>
                  </a:extLst>
                </p14:cNvPr>
                <p14:cNvContentPartPr/>
                <p14:nvPr/>
              </p14:nvContentPartPr>
              <p14:xfrm>
                <a:off x="4304093" y="2808067"/>
                <a:ext cx="214560" cy="154440"/>
              </p14:xfrm>
            </p:contentPart>
          </mc:Choice>
          <mc:Fallback xmlns="">
            <p:pic>
              <p:nvPicPr>
                <p:cNvPr id="166917" name="Freihand 166916">
                  <a:extLst>
                    <a:ext uri="{FF2B5EF4-FFF2-40B4-BE49-F238E27FC236}">
                      <a16:creationId xmlns:a16="http://schemas.microsoft.com/office/drawing/2014/main" id="{DC38D7AF-0EEC-4617-9DA7-57DB849B6E46}"/>
                    </a:ext>
                  </a:extLst>
                </p:cNvPr>
                <p:cNvPicPr/>
                <p:nvPr/>
              </p:nvPicPr>
              <p:blipFill>
                <a:blip r:embed="rId110"/>
                <a:stretch>
                  <a:fillRect/>
                </a:stretch>
              </p:blipFill>
              <p:spPr>
                <a:xfrm>
                  <a:off x="4299773" y="2803747"/>
                  <a:ext cx="2232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66920" name="Freihand 166919">
                  <a:extLst>
                    <a:ext uri="{FF2B5EF4-FFF2-40B4-BE49-F238E27FC236}">
                      <a16:creationId xmlns:a16="http://schemas.microsoft.com/office/drawing/2014/main" id="{08393EC5-BA3E-4F70-A7D5-D0E32D58C01D}"/>
                    </a:ext>
                  </a:extLst>
                </p14:cNvPr>
                <p14:cNvContentPartPr/>
                <p14:nvPr/>
              </p14:nvContentPartPr>
              <p14:xfrm>
                <a:off x="4525133" y="2794387"/>
                <a:ext cx="194040" cy="169560"/>
              </p14:xfrm>
            </p:contentPart>
          </mc:Choice>
          <mc:Fallback xmlns="">
            <p:pic>
              <p:nvPicPr>
                <p:cNvPr id="166920" name="Freihand 166919">
                  <a:extLst>
                    <a:ext uri="{FF2B5EF4-FFF2-40B4-BE49-F238E27FC236}">
                      <a16:creationId xmlns:a16="http://schemas.microsoft.com/office/drawing/2014/main" id="{08393EC5-BA3E-4F70-A7D5-D0E32D58C01D}"/>
                    </a:ext>
                  </a:extLst>
                </p:cNvPr>
                <p:cNvPicPr/>
                <p:nvPr/>
              </p:nvPicPr>
              <p:blipFill>
                <a:blip r:embed="rId112"/>
                <a:stretch>
                  <a:fillRect/>
                </a:stretch>
              </p:blipFill>
              <p:spPr>
                <a:xfrm>
                  <a:off x="4520813" y="2790067"/>
                  <a:ext cx="20268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66921" name="Freihand 166920">
                  <a:extLst>
                    <a:ext uri="{FF2B5EF4-FFF2-40B4-BE49-F238E27FC236}">
                      <a16:creationId xmlns:a16="http://schemas.microsoft.com/office/drawing/2014/main" id="{B9CD0811-ACCA-4BEF-A92F-73512BEA92AE}"/>
                    </a:ext>
                  </a:extLst>
                </p14:cNvPr>
                <p14:cNvContentPartPr/>
                <p14:nvPr/>
              </p14:nvContentPartPr>
              <p14:xfrm>
                <a:off x="4731413" y="2917147"/>
                <a:ext cx="135720" cy="51840"/>
              </p14:xfrm>
            </p:contentPart>
          </mc:Choice>
          <mc:Fallback xmlns="">
            <p:pic>
              <p:nvPicPr>
                <p:cNvPr id="166921" name="Freihand 166920">
                  <a:extLst>
                    <a:ext uri="{FF2B5EF4-FFF2-40B4-BE49-F238E27FC236}">
                      <a16:creationId xmlns:a16="http://schemas.microsoft.com/office/drawing/2014/main" id="{B9CD0811-ACCA-4BEF-A92F-73512BEA92AE}"/>
                    </a:ext>
                  </a:extLst>
                </p:cNvPr>
                <p:cNvPicPr/>
                <p:nvPr/>
              </p:nvPicPr>
              <p:blipFill>
                <a:blip r:embed="rId114"/>
                <a:stretch>
                  <a:fillRect/>
                </a:stretch>
              </p:blipFill>
              <p:spPr>
                <a:xfrm>
                  <a:off x="4727093" y="2912827"/>
                  <a:ext cx="1443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66922" name="Freihand 166921">
                  <a:extLst>
                    <a:ext uri="{FF2B5EF4-FFF2-40B4-BE49-F238E27FC236}">
                      <a16:creationId xmlns:a16="http://schemas.microsoft.com/office/drawing/2014/main" id="{E0D03CA5-89DD-499B-A233-DD50F3F1A801}"/>
                    </a:ext>
                  </a:extLst>
                </p14:cNvPr>
                <p14:cNvContentPartPr/>
                <p14:nvPr/>
              </p14:nvContentPartPr>
              <p14:xfrm>
                <a:off x="5119133" y="2827867"/>
                <a:ext cx="155160" cy="169560"/>
              </p14:xfrm>
            </p:contentPart>
          </mc:Choice>
          <mc:Fallback xmlns="">
            <p:pic>
              <p:nvPicPr>
                <p:cNvPr id="166922" name="Freihand 166921">
                  <a:extLst>
                    <a:ext uri="{FF2B5EF4-FFF2-40B4-BE49-F238E27FC236}">
                      <a16:creationId xmlns:a16="http://schemas.microsoft.com/office/drawing/2014/main" id="{E0D03CA5-89DD-499B-A233-DD50F3F1A801}"/>
                    </a:ext>
                  </a:extLst>
                </p:cNvPr>
                <p:cNvPicPr/>
                <p:nvPr/>
              </p:nvPicPr>
              <p:blipFill>
                <a:blip r:embed="rId116"/>
                <a:stretch>
                  <a:fillRect/>
                </a:stretch>
              </p:blipFill>
              <p:spPr>
                <a:xfrm>
                  <a:off x="5114813" y="2823547"/>
                  <a:ext cx="163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66923" name="Freihand 166922">
                  <a:extLst>
                    <a:ext uri="{FF2B5EF4-FFF2-40B4-BE49-F238E27FC236}">
                      <a16:creationId xmlns:a16="http://schemas.microsoft.com/office/drawing/2014/main" id="{D106B421-2FE3-42EB-8D8F-8D3DB779491D}"/>
                    </a:ext>
                  </a:extLst>
                </p14:cNvPr>
                <p14:cNvContentPartPr/>
                <p14:nvPr/>
              </p14:nvContentPartPr>
              <p14:xfrm>
                <a:off x="5186453" y="2953867"/>
                <a:ext cx="115560" cy="20880"/>
              </p14:xfrm>
            </p:contentPart>
          </mc:Choice>
          <mc:Fallback xmlns="">
            <p:pic>
              <p:nvPicPr>
                <p:cNvPr id="166923" name="Freihand 166922">
                  <a:extLst>
                    <a:ext uri="{FF2B5EF4-FFF2-40B4-BE49-F238E27FC236}">
                      <a16:creationId xmlns:a16="http://schemas.microsoft.com/office/drawing/2014/main" id="{D106B421-2FE3-42EB-8D8F-8D3DB779491D}"/>
                    </a:ext>
                  </a:extLst>
                </p:cNvPr>
                <p:cNvPicPr/>
                <p:nvPr/>
              </p:nvPicPr>
              <p:blipFill>
                <a:blip r:embed="rId118"/>
                <a:stretch>
                  <a:fillRect/>
                </a:stretch>
              </p:blipFill>
              <p:spPr>
                <a:xfrm>
                  <a:off x="5182133" y="2949547"/>
                  <a:ext cx="1242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66924" name="Freihand 166923">
                  <a:extLst>
                    <a:ext uri="{FF2B5EF4-FFF2-40B4-BE49-F238E27FC236}">
                      <a16:creationId xmlns:a16="http://schemas.microsoft.com/office/drawing/2014/main" id="{5172556F-12AA-45F1-80E0-5715F0A738CC}"/>
                    </a:ext>
                  </a:extLst>
                </p14:cNvPr>
                <p14:cNvContentPartPr/>
                <p14:nvPr/>
              </p14:nvContentPartPr>
              <p14:xfrm>
                <a:off x="5278973" y="2913907"/>
                <a:ext cx="245160" cy="70920"/>
              </p14:xfrm>
            </p:contentPart>
          </mc:Choice>
          <mc:Fallback xmlns="">
            <p:pic>
              <p:nvPicPr>
                <p:cNvPr id="166924" name="Freihand 166923">
                  <a:extLst>
                    <a:ext uri="{FF2B5EF4-FFF2-40B4-BE49-F238E27FC236}">
                      <a16:creationId xmlns:a16="http://schemas.microsoft.com/office/drawing/2014/main" id="{5172556F-12AA-45F1-80E0-5715F0A738CC}"/>
                    </a:ext>
                  </a:extLst>
                </p:cNvPr>
                <p:cNvPicPr/>
                <p:nvPr/>
              </p:nvPicPr>
              <p:blipFill>
                <a:blip r:embed="rId120"/>
                <a:stretch>
                  <a:fillRect/>
                </a:stretch>
              </p:blipFill>
              <p:spPr>
                <a:xfrm>
                  <a:off x="5274653" y="2909587"/>
                  <a:ext cx="2538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66925" name="Freihand 166924">
                  <a:extLst>
                    <a:ext uri="{FF2B5EF4-FFF2-40B4-BE49-F238E27FC236}">
                      <a16:creationId xmlns:a16="http://schemas.microsoft.com/office/drawing/2014/main" id="{0FE502C1-B095-4554-AD73-C3D439FAEE98}"/>
                    </a:ext>
                  </a:extLst>
                </p14:cNvPr>
                <p14:cNvContentPartPr/>
                <p14:nvPr/>
              </p14:nvContentPartPr>
              <p14:xfrm>
                <a:off x="5548613" y="2912827"/>
                <a:ext cx="119520" cy="108720"/>
              </p14:xfrm>
            </p:contentPart>
          </mc:Choice>
          <mc:Fallback xmlns="">
            <p:pic>
              <p:nvPicPr>
                <p:cNvPr id="166925" name="Freihand 166924">
                  <a:extLst>
                    <a:ext uri="{FF2B5EF4-FFF2-40B4-BE49-F238E27FC236}">
                      <a16:creationId xmlns:a16="http://schemas.microsoft.com/office/drawing/2014/main" id="{0FE502C1-B095-4554-AD73-C3D439FAEE98}"/>
                    </a:ext>
                  </a:extLst>
                </p:cNvPr>
                <p:cNvPicPr/>
                <p:nvPr/>
              </p:nvPicPr>
              <p:blipFill>
                <a:blip r:embed="rId122"/>
                <a:stretch>
                  <a:fillRect/>
                </a:stretch>
              </p:blipFill>
              <p:spPr>
                <a:xfrm>
                  <a:off x="5544293" y="2908507"/>
                  <a:ext cx="1281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6926" name="Freihand 166925">
                  <a:extLst>
                    <a:ext uri="{FF2B5EF4-FFF2-40B4-BE49-F238E27FC236}">
                      <a16:creationId xmlns:a16="http://schemas.microsoft.com/office/drawing/2014/main" id="{44A20F76-773B-4BE8-B26A-79FAA7014AEB}"/>
                    </a:ext>
                  </a:extLst>
                </p14:cNvPr>
                <p14:cNvContentPartPr/>
                <p14:nvPr/>
              </p14:nvContentPartPr>
              <p14:xfrm>
                <a:off x="5665253" y="2926507"/>
                <a:ext cx="368280" cy="70560"/>
              </p14:xfrm>
            </p:contentPart>
          </mc:Choice>
          <mc:Fallback xmlns="">
            <p:pic>
              <p:nvPicPr>
                <p:cNvPr id="166926" name="Freihand 166925">
                  <a:extLst>
                    <a:ext uri="{FF2B5EF4-FFF2-40B4-BE49-F238E27FC236}">
                      <a16:creationId xmlns:a16="http://schemas.microsoft.com/office/drawing/2014/main" id="{44A20F76-773B-4BE8-B26A-79FAA7014AEB}"/>
                    </a:ext>
                  </a:extLst>
                </p:cNvPr>
                <p:cNvPicPr/>
                <p:nvPr/>
              </p:nvPicPr>
              <p:blipFill>
                <a:blip r:embed="rId124"/>
                <a:stretch>
                  <a:fillRect/>
                </a:stretch>
              </p:blipFill>
              <p:spPr>
                <a:xfrm>
                  <a:off x="5660933" y="2922187"/>
                  <a:ext cx="3769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6929" name="Freihand 166928">
                  <a:extLst>
                    <a:ext uri="{FF2B5EF4-FFF2-40B4-BE49-F238E27FC236}">
                      <a16:creationId xmlns:a16="http://schemas.microsoft.com/office/drawing/2014/main" id="{417AAA4E-5A0C-49C6-9637-0F483A9B65F3}"/>
                    </a:ext>
                  </a:extLst>
                </p14:cNvPr>
                <p14:cNvContentPartPr/>
                <p14:nvPr/>
              </p14:nvContentPartPr>
              <p14:xfrm>
                <a:off x="6155213" y="2861347"/>
                <a:ext cx="366480" cy="176400"/>
              </p14:xfrm>
            </p:contentPart>
          </mc:Choice>
          <mc:Fallback xmlns="">
            <p:pic>
              <p:nvPicPr>
                <p:cNvPr id="166929" name="Freihand 166928">
                  <a:extLst>
                    <a:ext uri="{FF2B5EF4-FFF2-40B4-BE49-F238E27FC236}">
                      <a16:creationId xmlns:a16="http://schemas.microsoft.com/office/drawing/2014/main" id="{417AAA4E-5A0C-49C6-9637-0F483A9B65F3}"/>
                    </a:ext>
                  </a:extLst>
                </p:cNvPr>
                <p:cNvPicPr/>
                <p:nvPr/>
              </p:nvPicPr>
              <p:blipFill>
                <a:blip r:embed="rId126"/>
                <a:stretch>
                  <a:fillRect/>
                </a:stretch>
              </p:blipFill>
              <p:spPr>
                <a:xfrm>
                  <a:off x="6150893" y="2857027"/>
                  <a:ext cx="3751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6930" name="Freihand 166929">
                  <a:extLst>
                    <a:ext uri="{FF2B5EF4-FFF2-40B4-BE49-F238E27FC236}">
                      <a16:creationId xmlns:a16="http://schemas.microsoft.com/office/drawing/2014/main" id="{9B2B0324-C76B-4BA4-ABA6-499416DC0842}"/>
                    </a:ext>
                  </a:extLst>
                </p14:cNvPr>
                <p14:cNvContentPartPr/>
                <p14:nvPr/>
              </p14:nvContentPartPr>
              <p14:xfrm>
                <a:off x="6440693" y="2808067"/>
                <a:ext cx="64080" cy="21240"/>
              </p14:xfrm>
            </p:contentPart>
          </mc:Choice>
          <mc:Fallback xmlns="">
            <p:pic>
              <p:nvPicPr>
                <p:cNvPr id="166930" name="Freihand 166929">
                  <a:extLst>
                    <a:ext uri="{FF2B5EF4-FFF2-40B4-BE49-F238E27FC236}">
                      <a16:creationId xmlns:a16="http://schemas.microsoft.com/office/drawing/2014/main" id="{9B2B0324-C76B-4BA4-ABA6-499416DC0842}"/>
                    </a:ext>
                  </a:extLst>
                </p:cNvPr>
                <p:cNvPicPr/>
                <p:nvPr/>
              </p:nvPicPr>
              <p:blipFill>
                <a:blip r:embed="rId128"/>
                <a:stretch>
                  <a:fillRect/>
                </a:stretch>
              </p:blipFill>
              <p:spPr>
                <a:xfrm>
                  <a:off x="6436373" y="2803747"/>
                  <a:ext cx="727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6931" name="Freihand 166930">
                  <a:extLst>
                    <a:ext uri="{FF2B5EF4-FFF2-40B4-BE49-F238E27FC236}">
                      <a16:creationId xmlns:a16="http://schemas.microsoft.com/office/drawing/2014/main" id="{0C6E1269-EF8E-4D61-B0E9-3F7A4C2DD356}"/>
                    </a:ext>
                  </a:extLst>
                </p14:cNvPr>
                <p14:cNvContentPartPr/>
                <p14:nvPr/>
              </p14:nvContentPartPr>
              <p14:xfrm>
                <a:off x="6673973" y="2840107"/>
                <a:ext cx="182160" cy="175320"/>
              </p14:xfrm>
            </p:contentPart>
          </mc:Choice>
          <mc:Fallback xmlns="">
            <p:pic>
              <p:nvPicPr>
                <p:cNvPr id="166931" name="Freihand 166930">
                  <a:extLst>
                    <a:ext uri="{FF2B5EF4-FFF2-40B4-BE49-F238E27FC236}">
                      <a16:creationId xmlns:a16="http://schemas.microsoft.com/office/drawing/2014/main" id="{0C6E1269-EF8E-4D61-B0E9-3F7A4C2DD356}"/>
                    </a:ext>
                  </a:extLst>
                </p:cNvPr>
                <p:cNvPicPr/>
                <p:nvPr/>
              </p:nvPicPr>
              <p:blipFill>
                <a:blip r:embed="rId130"/>
                <a:stretch>
                  <a:fillRect/>
                </a:stretch>
              </p:blipFill>
              <p:spPr>
                <a:xfrm>
                  <a:off x="6669653" y="2835787"/>
                  <a:ext cx="19080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6932" name="Freihand 166931">
                  <a:extLst>
                    <a:ext uri="{FF2B5EF4-FFF2-40B4-BE49-F238E27FC236}">
                      <a16:creationId xmlns:a16="http://schemas.microsoft.com/office/drawing/2014/main" id="{840E3FFB-CAC2-4E2A-BB5F-5F66B4881C6B}"/>
                    </a:ext>
                  </a:extLst>
                </p14:cNvPr>
                <p14:cNvContentPartPr/>
                <p14:nvPr/>
              </p14:nvContentPartPr>
              <p14:xfrm>
                <a:off x="6711053" y="2887987"/>
                <a:ext cx="128160" cy="151200"/>
              </p14:xfrm>
            </p:contentPart>
          </mc:Choice>
          <mc:Fallback xmlns="">
            <p:pic>
              <p:nvPicPr>
                <p:cNvPr id="166932" name="Freihand 166931">
                  <a:extLst>
                    <a:ext uri="{FF2B5EF4-FFF2-40B4-BE49-F238E27FC236}">
                      <a16:creationId xmlns:a16="http://schemas.microsoft.com/office/drawing/2014/main" id="{840E3FFB-CAC2-4E2A-BB5F-5F66B4881C6B}"/>
                    </a:ext>
                  </a:extLst>
                </p:cNvPr>
                <p:cNvPicPr/>
                <p:nvPr/>
              </p:nvPicPr>
              <p:blipFill>
                <a:blip r:embed="rId132"/>
                <a:stretch>
                  <a:fillRect/>
                </a:stretch>
              </p:blipFill>
              <p:spPr>
                <a:xfrm>
                  <a:off x="6706733" y="2883667"/>
                  <a:ext cx="1368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6933" name="Freihand 166932">
                  <a:extLst>
                    <a:ext uri="{FF2B5EF4-FFF2-40B4-BE49-F238E27FC236}">
                      <a16:creationId xmlns:a16="http://schemas.microsoft.com/office/drawing/2014/main" id="{CFAF0565-DFED-4785-B36E-EDBA90C216C0}"/>
                    </a:ext>
                  </a:extLst>
                </p14:cNvPr>
                <p14:cNvContentPartPr/>
                <p14:nvPr/>
              </p14:nvContentPartPr>
              <p14:xfrm>
                <a:off x="6847133" y="2810227"/>
                <a:ext cx="223920" cy="222480"/>
              </p14:xfrm>
            </p:contentPart>
          </mc:Choice>
          <mc:Fallback xmlns="">
            <p:pic>
              <p:nvPicPr>
                <p:cNvPr id="166933" name="Freihand 166932">
                  <a:extLst>
                    <a:ext uri="{FF2B5EF4-FFF2-40B4-BE49-F238E27FC236}">
                      <a16:creationId xmlns:a16="http://schemas.microsoft.com/office/drawing/2014/main" id="{CFAF0565-DFED-4785-B36E-EDBA90C216C0}"/>
                    </a:ext>
                  </a:extLst>
                </p:cNvPr>
                <p:cNvPicPr/>
                <p:nvPr/>
              </p:nvPicPr>
              <p:blipFill>
                <a:blip r:embed="rId134"/>
                <a:stretch>
                  <a:fillRect/>
                </a:stretch>
              </p:blipFill>
              <p:spPr>
                <a:xfrm>
                  <a:off x="6842813" y="2805907"/>
                  <a:ext cx="23256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6934" name="Freihand 166933">
                  <a:extLst>
                    <a:ext uri="{FF2B5EF4-FFF2-40B4-BE49-F238E27FC236}">
                      <a16:creationId xmlns:a16="http://schemas.microsoft.com/office/drawing/2014/main" id="{F8A370F4-433D-434C-B377-ADFF267C276D}"/>
                    </a:ext>
                  </a:extLst>
                </p14:cNvPr>
                <p14:cNvContentPartPr/>
                <p14:nvPr/>
              </p14:nvContentPartPr>
              <p14:xfrm>
                <a:off x="7080053" y="2921467"/>
                <a:ext cx="281520" cy="208440"/>
              </p14:xfrm>
            </p:contentPart>
          </mc:Choice>
          <mc:Fallback xmlns="">
            <p:pic>
              <p:nvPicPr>
                <p:cNvPr id="166934" name="Freihand 166933">
                  <a:extLst>
                    <a:ext uri="{FF2B5EF4-FFF2-40B4-BE49-F238E27FC236}">
                      <a16:creationId xmlns:a16="http://schemas.microsoft.com/office/drawing/2014/main" id="{F8A370F4-433D-434C-B377-ADFF267C276D}"/>
                    </a:ext>
                  </a:extLst>
                </p:cNvPr>
                <p:cNvPicPr/>
                <p:nvPr/>
              </p:nvPicPr>
              <p:blipFill>
                <a:blip r:embed="rId136"/>
                <a:stretch>
                  <a:fillRect/>
                </a:stretch>
              </p:blipFill>
              <p:spPr>
                <a:xfrm>
                  <a:off x="7075733" y="2917147"/>
                  <a:ext cx="29016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6935" name="Freihand 166934">
                  <a:extLst>
                    <a:ext uri="{FF2B5EF4-FFF2-40B4-BE49-F238E27FC236}">
                      <a16:creationId xmlns:a16="http://schemas.microsoft.com/office/drawing/2014/main" id="{3E080F64-3EF0-4875-ABC7-590B2890F155}"/>
                    </a:ext>
                  </a:extLst>
                </p14:cNvPr>
                <p14:cNvContentPartPr/>
                <p14:nvPr/>
              </p14:nvContentPartPr>
              <p14:xfrm>
                <a:off x="7383173" y="2858107"/>
                <a:ext cx="433080" cy="125640"/>
              </p14:xfrm>
            </p:contentPart>
          </mc:Choice>
          <mc:Fallback xmlns="">
            <p:pic>
              <p:nvPicPr>
                <p:cNvPr id="166935" name="Freihand 166934">
                  <a:extLst>
                    <a:ext uri="{FF2B5EF4-FFF2-40B4-BE49-F238E27FC236}">
                      <a16:creationId xmlns:a16="http://schemas.microsoft.com/office/drawing/2014/main" id="{3E080F64-3EF0-4875-ABC7-590B2890F155}"/>
                    </a:ext>
                  </a:extLst>
                </p:cNvPr>
                <p:cNvPicPr/>
                <p:nvPr/>
              </p:nvPicPr>
              <p:blipFill>
                <a:blip r:embed="rId138"/>
                <a:stretch>
                  <a:fillRect/>
                </a:stretch>
              </p:blipFill>
              <p:spPr>
                <a:xfrm>
                  <a:off x="7378853" y="2853787"/>
                  <a:ext cx="4417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6955" name="Freihand 166954">
                  <a:extLst>
                    <a:ext uri="{FF2B5EF4-FFF2-40B4-BE49-F238E27FC236}">
                      <a16:creationId xmlns:a16="http://schemas.microsoft.com/office/drawing/2014/main" id="{760FBC98-8326-4CB3-A199-492322C940D3}"/>
                    </a:ext>
                  </a:extLst>
                </p14:cNvPr>
                <p14:cNvContentPartPr/>
                <p14:nvPr/>
              </p14:nvContentPartPr>
              <p14:xfrm>
                <a:off x="644333" y="3280027"/>
                <a:ext cx="156960" cy="163080"/>
              </p14:xfrm>
            </p:contentPart>
          </mc:Choice>
          <mc:Fallback xmlns="">
            <p:pic>
              <p:nvPicPr>
                <p:cNvPr id="166955" name="Freihand 166954">
                  <a:extLst>
                    <a:ext uri="{FF2B5EF4-FFF2-40B4-BE49-F238E27FC236}">
                      <a16:creationId xmlns:a16="http://schemas.microsoft.com/office/drawing/2014/main" id="{760FBC98-8326-4CB3-A199-492322C940D3}"/>
                    </a:ext>
                  </a:extLst>
                </p:cNvPr>
                <p:cNvPicPr/>
                <p:nvPr/>
              </p:nvPicPr>
              <p:blipFill>
                <a:blip r:embed="rId140"/>
                <a:stretch>
                  <a:fillRect/>
                </a:stretch>
              </p:blipFill>
              <p:spPr>
                <a:xfrm>
                  <a:off x="640013" y="3275707"/>
                  <a:ext cx="1656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6956" name="Freihand 166955">
                  <a:extLst>
                    <a:ext uri="{FF2B5EF4-FFF2-40B4-BE49-F238E27FC236}">
                      <a16:creationId xmlns:a16="http://schemas.microsoft.com/office/drawing/2014/main" id="{F5B175FE-3D07-472C-801A-CDACDC9124BE}"/>
                    </a:ext>
                  </a:extLst>
                </p14:cNvPr>
                <p14:cNvContentPartPr/>
                <p14:nvPr/>
              </p14:nvContentPartPr>
              <p14:xfrm>
                <a:off x="776453" y="3406027"/>
                <a:ext cx="114480" cy="105120"/>
              </p14:xfrm>
            </p:contentPart>
          </mc:Choice>
          <mc:Fallback xmlns="">
            <p:pic>
              <p:nvPicPr>
                <p:cNvPr id="166956" name="Freihand 166955">
                  <a:extLst>
                    <a:ext uri="{FF2B5EF4-FFF2-40B4-BE49-F238E27FC236}">
                      <a16:creationId xmlns:a16="http://schemas.microsoft.com/office/drawing/2014/main" id="{F5B175FE-3D07-472C-801A-CDACDC9124BE}"/>
                    </a:ext>
                  </a:extLst>
                </p:cNvPr>
                <p:cNvPicPr/>
                <p:nvPr/>
              </p:nvPicPr>
              <p:blipFill>
                <a:blip r:embed="rId142"/>
                <a:stretch>
                  <a:fillRect/>
                </a:stretch>
              </p:blipFill>
              <p:spPr>
                <a:xfrm>
                  <a:off x="772133" y="3401707"/>
                  <a:ext cx="1231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6958" name="Freihand 166957">
                  <a:extLst>
                    <a:ext uri="{FF2B5EF4-FFF2-40B4-BE49-F238E27FC236}">
                      <a16:creationId xmlns:a16="http://schemas.microsoft.com/office/drawing/2014/main" id="{3E43386C-F11E-4FDB-8294-7505E464C343}"/>
                    </a:ext>
                  </a:extLst>
                </p14:cNvPr>
                <p14:cNvContentPartPr/>
                <p14:nvPr/>
              </p14:nvContentPartPr>
              <p14:xfrm>
                <a:off x="772853" y="3403507"/>
                <a:ext cx="122040" cy="120600"/>
              </p14:xfrm>
            </p:contentPart>
          </mc:Choice>
          <mc:Fallback xmlns="">
            <p:pic>
              <p:nvPicPr>
                <p:cNvPr id="166958" name="Freihand 166957">
                  <a:extLst>
                    <a:ext uri="{FF2B5EF4-FFF2-40B4-BE49-F238E27FC236}">
                      <a16:creationId xmlns:a16="http://schemas.microsoft.com/office/drawing/2014/main" id="{3E43386C-F11E-4FDB-8294-7505E464C343}"/>
                    </a:ext>
                  </a:extLst>
                </p:cNvPr>
                <p:cNvPicPr/>
                <p:nvPr/>
              </p:nvPicPr>
              <p:blipFill>
                <a:blip r:embed="rId144"/>
                <a:stretch>
                  <a:fillRect/>
                </a:stretch>
              </p:blipFill>
              <p:spPr>
                <a:xfrm>
                  <a:off x="768533" y="3399187"/>
                  <a:ext cx="1306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66959" name="Freihand 166958">
                  <a:extLst>
                    <a:ext uri="{FF2B5EF4-FFF2-40B4-BE49-F238E27FC236}">
                      <a16:creationId xmlns:a16="http://schemas.microsoft.com/office/drawing/2014/main" id="{5794E34D-F405-4874-AE16-01C5070CE700}"/>
                    </a:ext>
                  </a:extLst>
                </p14:cNvPr>
                <p14:cNvContentPartPr/>
                <p14:nvPr/>
              </p14:nvContentPartPr>
              <p14:xfrm>
                <a:off x="1027013" y="3229987"/>
                <a:ext cx="140760" cy="202680"/>
              </p14:xfrm>
            </p:contentPart>
          </mc:Choice>
          <mc:Fallback xmlns="">
            <p:pic>
              <p:nvPicPr>
                <p:cNvPr id="166959" name="Freihand 166958">
                  <a:extLst>
                    <a:ext uri="{FF2B5EF4-FFF2-40B4-BE49-F238E27FC236}">
                      <a16:creationId xmlns:a16="http://schemas.microsoft.com/office/drawing/2014/main" id="{5794E34D-F405-4874-AE16-01C5070CE700}"/>
                    </a:ext>
                  </a:extLst>
                </p:cNvPr>
                <p:cNvPicPr/>
                <p:nvPr/>
              </p:nvPicPr>
              <p:blipFill>
                <a:blip r:embed="rId146"/>
                <a:stretch>
                  <a:fillRect/>
                </a:stretch>
              </p:blipFill>
              <p:spPr>
                <a:xfrm>
                  <a:off x="1022693" y="3225667"/>
                  <a:ext cx="14940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6960" name="Freihand 166959">
                  <a:extLst>
                    <a:ext uri="{FF2B5EF4-FFF2-40B4-BE49-F238E27FC236}">
                      <a16:creationId xmlns:a16="http://schemas.microsoft.com/office/drawing/2014/main" id="{472324D4-AF3F-419A-86D2-985A478089DF}"/>
                    </a:ext>
                  </a:extLst>
                </p14:cNvPr>
                <p14:cNvContentPartPr/>
                <p14:nvPr/>
              </p14:nvContentPartPr>
              <p14:xfrm>
                <a:off x="1185773" y="3255547"/>
                <a:ext cx="249480" cy="172800"/>
              </p14:xfrm>
            </p:contentPart>
          </mc:Choice>
          <mc:Fallback xmlns="">
            <p:pic>
              <p:nvPicPr>
                <p:cNvPr id="166960" name="Freihand 166959">
                  <a:extLst>
                    <a:ext uri="{FF2B5EF4-FFF2-40B4-BE49-F238E27FC236}">
                      <a16:creationId xmlns:a16="http://schemas.microsoft.com/office/drawing/2014/main" id="{472324D4-AF3F-419A-86D2-985A478089DF}"/>
                    </a:ext>
                  </a:extLst>
                </p:cNvPr>
                <p:cNvPicPr/>
                <p:nvPr/>
              </p:nvPicPr>
              <p:blipFill>
                <a:blip r:embed="rId148"/>
                <a:stretch>
                  <a:fillRect/>
                </a:stretch>
              </p:blipFill>
              <p:spPr>
                <a:xfrm>
                  <a:off x="1181453" y="3251227"/>
                  <a:ext cx="2581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6961" name="Freihand 166960">
                  <a:extLst>
                    <a:ext uri="{FF2B5EF4-FFF2-40B4-BE49-F238E27FC236}">
                      <a16:creationId xmlns:a16="http://schemas.microsoft.com/office/drawing/2014/main" id="{7DBF89B9-5F04-451F-B1AF-A6E94B81664C}"/>
                    </a:ext>
                  </a:extLst>
                </p14:cNvPr>
                <p14:cNvContentPartPr/>
                <p14:nvPr/>
              </p14:nvContentPartPr>
              <p14:xfrm>
                <a:off x="1567013" y="3320707"/>
                <a:ext cx="247680" cy="106920"/>
              </p14:xfrm>
            </p:contentPart>
          </mc:Choice>
          <mc:Fallback xmlns="">
            <p:pic>
              <p:nvPicPr>
                <p:cNvPr id="166961" name="Freihand 166960">
                  <a:extLst>
                    <a:ext uri="{FF2B5EF4-FFF2-40B4-BE49-F238E27FC236}">
                      <a16:creationId xmlns:a16="http://schemas.microsoft.com/office/drawing/2014/main" id="{7DBF89B9-5F04-451F-B1AF-A6E94B81664C}"/>
                    </a:ext>
                  </a:extLst>
                </p:cNvPr>
                <p:cNvPicPr/>
                <p:nvPr/>
              </p:nvPicPr>
              <p:blipFill>
                <a:blip r:embed="rId150"/>
                <a:stretch>
                  <a:fillRect/>
                </a:stretch>
              </p:blipFill>
              <p:spPr>
                <a:xfrm>
                  <a:off x="1562693" y="3316387"/>
                  <a:ext cx="2563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6962" name="Freihand 166961">
                  <a:extLst>
                    <a:ext uri="{FF2B5EF4-FFF2-40B4-BE49-F238E27FC236}">
                      <a16:creationId xmlns:a16="http://schemas.microsoft.com/office/drawing/2014/main" id="{45AE196F-FF1E-45F5-BCDF-B8ABA181BDBB}"/>
                    </a:ext>
                  </a:extLst>
                </p14:cNvPr>
                <p14:cNvContentPartPr/>
                <p14:nvPr/>
              </p14:nvContentPartPr>
              <p14:xfrm>
                <a:off x="1771133" y="3253027"/>
                <a:ext cx="48240" cy="36000"/>
              </p14:xfrm>
            </p:contentPart>
          </mc:Choice>
          <mc:Fallback xmlns="">
            <p:pic>
              <p:nvPicPr>
                <p:cNvPr id="166962" name="Freihand 166961">
                  <a:extLst>
                    <a:ext uri="{FF2B5EF4-FFF2-40B4-BE49-F238E27FC236}">
                      <a16:creationId xmlns:a16="http://schemas.microsoft.com/office/drawing/2014/main" id="{45AE196F-FF1E-45F5-BCDF-B8ABA181BDBB}"/>
                    </a:ext>
                  </a:extLst>
                </p:cNvPr>
                <p:cNvPicPr/>
                <p:nvPr/>
              </p:nvPicPr>
              <p:blipFill>
                <a:blip r:embed="rId152"/>
                <a:stretch>
                  <a:fillRect/>
                </a:stretch>
              </p:blipFill>
              <p:spPr>
                <a:xfrm>
                  <a:off x="1766813" y="3248707"/>
                  <a:ext cx="568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6963" name="Freihand 166962">
                  <a:extLst>
                    <a:ext uri="{FF2B5EF4-FFF2-40B4-BE49-F238E27FC236}">
                      <a16:creationId xmlns:a16="http://schemas.microsoft.com/office/drawing/2014/main" id="{A4302645-8738-47DC-8EAA-AD0176CB7C2D}"/>
                    </a:ext>
                  </a:extLst>
                </p14:cNvPr>
                <p14:cNvContentPartPr/>
                <p14:nvPr/>
              </p14:nvContentPartPr>
              <p14:xfrm>
                <a:off x="1869773" y="3216307"/>
                <a:ext cx="221760" cy="171360"/>
              </p14:xfrm>
            </p:contentPart>
          </mc:Choice>
          <mc:Fallback xmlns="">
            <p:pic>
              <p:nvPicPr>
                <p:cNvPr id="166963" name="Freihand 166962">
                  <a:extLst>
                    <a:ext uri="{FF2B5EF4-FFF2-40B4-BE49-F238E27FC236}">
                      <a16:creationId xmlns:a16="http://schemas.microsoft.com/office/drawing/2014/main" id="{A4302645-8738-47DC-8EAA-AD0176CB7C2D}"/>
                    </a:ext>
                  </a:extLst>
                </p:cNvPr>
                <p:cNvPicPr/>
                <p:nvPr/>
              </p:nvPicPr>
              <p:blipFill>
                <a:blip r:embed="rId154"/>
                <a:stretch>
                  <a:fillRect/>
                </a:stretch>
              </p:blipFill>
              <p:spPr>
                <a:xfrm>
                  <a:off x="1865453" y="3211987"/>
                  <a:ext cx="23040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6964" name="Freihand 166963">
                  <a:extLst>
                    <a:ext uri="{FF2B5EF4-FFF2-40B4-BE49-F238E27FC236}">
                      <a16:creationId xmlns:a16="http://schemas.microsoft.com/office/drawing/2014/main" id="{64B4D13F-1358-4837-8C40-43E36368D8DF}"/>
                    </a:ext>
                  </a:extLst>
                </p14:cNvPr>
                <p14:cNvContentPartPr/>
                <p14:nvPr/>
              </p14:nvContentPartPr>
              <p14:xfrm>
                <a:off x="2095133" y="3201187"/>
                <a:ext cx="51480" cy="205200"/>
              </p14:xfrm>
            </p:contentPart>
          </mc:Choice>
          <mc:Fallback xmlns="">
            <p:pic>
              <p:nvPicPr>
                <p:cNvPr id="166964" name="Freihand 166963">
                  <a:extLst>
                    <a:ext uri="{FF2B5EF4-FFF2-40B4-BE49-F238E27FC236}">
                      <a16:creationId xmlns:a16="http://schemas.microsoft.com/office/drawing/2014/main" id="{64B4D13F-1358-4837-8C40-43E36368D8DF}"/>
                    </a:ext>
                  </a:extLst>
                </p:cNvPr>
                <p:cNvPicPr/>
                <p:nvPr/>
              </p:nvPicPr>
              <p:blipFill>
                <a:blip r:embed="rId156"/>
                <a:stretch>
                  <a:fillRect/>
                </a:stretch>
              </p:blipFill>
              <p:spPr>
                <a:xfrm>
                  <a:off x="2090813" y="3196867"/>
                  <a:ext cx="601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6965" name="Freihand 166964">
                  <a:extLst>
                    <a:ext uri="{FF2B5EF4-FFF2-40B4-BE49-F238E27FC236}">
                      <a16:creationId xmlns:a16="http://schemas.microsoft.com/office/drawing/2014/main" id="{64CCD9A8-D819-4183-AF48-A015BE69104B}"/>
                    </a:ext>
                  </a:extLst>
                </p14:cNvPr>
                <p14:cNvContentPartPr/>
                <p14:nvPr/>
              </p14:nvContentPartPr>
              <p14:xfrm>
                <a:off x="2091893" y="3272467"/>
                <a:ext cx="180360" cy="135360"/>
              </p14:xfrm>
            </p:contentPart>
          </mc:Choice>
          <mc:Fallback xmlns="">
            <p:pic>
              <p:nvPicPr>
                <p:cNvPr id="166965" name="Freihand 166964">
                  <a:extLst>
                    <a:ext uri="{FF2B5EF4-FFF2-40B4-BE49-F238E27FC236}">
                      <a16:creationId xmlns:a16="http://schemas.microsoft.com/office/drawing/2014/main" id="{64CCD9A8-D819-4183-AF48-A015BE69104B}"/>
                    </a:ext>
                  </a:extLst>
                </p:cNvPr>
                <p:cNvPicPr/>
                <p:nvPr/>
              </p:nvPicPr>
              <p:blipFill>
                <a:blip r:embed="rId158"/>
                <a:stretch>
                  <a:fillRect/>
                </a:stretch>
              </p:blipFill>
              <p:spPr>
                <a:xfrm>
                  <a:off x="2087573" y="3268147"/>
                  <a:ext cx="18900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6966" name="Freihand 166965">
                  <a:extLst>
                    <a:ext uri="{FF2B5EF4-FFF2-40B4-BE49-F238E27FC236}">
                      <a16:creationId xmlns:a16="http://schemas.microsoft.com/office/drawing/2014/main" id="{5CB2E2D4-D8D2-4F23-8FEB-07D7FD3A8161}"/>
                    </a:ext>
                  </a:extLst>
                </p14:cNvPr>
                <p14:cNvContentPartPr/>
                <p14:nvPr/>
              </p14:nvContentPartPr>
              <p14:xfrm>
                <a:off x="1518773" y="3431227"/>
                <a:ext cx="839520" cy="45360"/>
              </p14:xfrm>
            </p:contentPart>
          </mc:Choice>
          <mc:Fallback xmlns="">
            <p:pic>
              <p:nvPicPr>
                <p:cNvPr id="166966" name="Freihand 166965">
                  <a:extLst>
                    <a:ext uri="{FF2B5EF4-FFF2-40B4-BE49-F238E27FC236}">
                      <a16:creationId xmlns:a16="http://schemas.microsoft.com/office/drawing/2014/main" id="{5CB2E2D4-D8D2-4F23-8FEB-07D7FD3A8161}"/>
                    </a:ext>
                  </a:extLst>
                </p:cNvPr>
                <p:cNvPicPr/>
                <p:nvPr/>
              </p:nvPicPr>
              <p:blipFill>
                <a:blip r:embed="rId160"/>
                <a:stretch>
                  <a:fillRect/>
                </a:stretch>
              </p:blipFill>
              <p:spPr>
                <a:xfrm>
                  <a:off x="1514453" y="3426907"/>
                  <a:ext cx="8481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66967" name="Freihand 166966">
                  <a:extLst>
                    <a:ext uri="{FF2B5EF4-FFF2-40B4-BE49-F238E27FC236}">
                      <a16:creationId xmlns:a16="http://schemas.microsoft.com/office/drawing/2014/main" id="{41BE22B5-CC8D-4AEC-BAD9-278DDAB638BA}"/>
                    </a:ext>
                  </a:extLst>
                </p14:cNvPr>
                <p14:cNvContentPartPr/>
                <p14:nvPr/>
              </p14:nvContentPartPr>
              <p14:xfrm>
                <a:off x="2506613" y="3179227"/>
                <a:ext cx="413280" cy="178200"/>
              </p14:xfrm>
            </p:contentPart>
          </mc:Choice>
          <mc:Fallback xmlns="">
            <p:pic>
              <p:nvPicPr>
                <p:cNvPr id="166967" name="Freihand 166966">
                  <a:extLst>
                    <a:ext uri="{FF2B5EF4-FFF2-40B4-BE49-F238E27FC236}">
                      <a16:creationId xmlns:a16="http://schemas.microsoft.com/office/drawing/2014/main" id="{41BE22B5-CC8D-4AEC-BAD9-278DDAB638BA}"/>
                    </a:ext>
                  </a:extLst>
                </p:cNvPr>
                <p:cNvPicPr/>
                <p:nvPr/>
              </p:nvPicPr>
              <p:blipFill>
                <a:blip r:embed="rId162"/>
                <a:stretch>
                  <a:fillRect/>
                </a:stretch>
              </p:blipFill>
              <p:spPr>
                <a:xfrm>
                  <a:off x="2502293" y="3174907"/>
                  <a:ext cx="4219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6968" name="Freihand 166967">
                  <a:extLst>
                    <a:ext uri="{FF2B5EF4-FFF2-40B4-BE49-F238E27FC236}">
                      <a16:creationId xmlns:a16="http://schemas.microsoft.com/office/drawing/2014/main" id="{3400A315-6173-4122-BE8A-FAC230ACE8BC}"/>
                    </a:ext>
                  </a:extLst>
                </p14:cNvPr>
                <p14:cNvContentPartPr/>
                <p14:nvPr/>
              </p14:nvContentPartPr>
              <p14:xfrm>
                <a:off x="2765813" y="3128827"/>
                <a:ext cx="19440" cy="18360"/>
              </p14:xfrm>
            </p:contentPart>
          </mc:Choice>
          <mc:Fallback xmlns="">
            <p:pic>
              <p:nvPicPr>
                <p:cNvPr id="166968" name="Freihand 166967">
                  <a:extLst>
                    <a:ext uri="{FF2B5EF4-FFF2-40B4-BE49-F238E27FC236}">
                      <a16:creationId xmlns:a16="http://schemas.microsoft.com/office/drawing/2014/main" id="{3400A315-6173-4122-BE8A-FAC230ACE8BC}"/>
                    </a:ext>
                  </a:extLst>
                </p:cNvPr>
                <p:cNvPicPr/>
                <p:nvPr/>
              </p:nvPicPr>
              <p:blipFill>
                <a:blip r:embed="rId164"/>
                <a:stretch>
                  <a:fillRect/>
                </a:stretch>
              </p:blipFill>
              <p:spPr>
                <a:xfrm>
                  <a:off x="2761493" y="3124507"/>
                  <a:ext cx="280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6969" name="Freihand 166968">
                  <a:extLst>
                    <a:ext uri="{FF2B5EF4-FFF2-40B4-BE49-F238E27FC236}">
                      <a16:creationId xmlns:a16="http://schemas.microsoft.com/office/drawing/2014/main" id="{19CE7024-D63D-404E-B1CB-2749FB64BDBC}"/>
                    </a:ext>
                  </a:extLst>
                </p14:cNvPr>
                <p14:cNvContentPartPr/>
                <p14:nvPr/>
              </p14:nvContentPartPr>
              <p14:xfrm>
                <a:off x="3045893" y="3199027"/>
                <a:ext cx="355320" cy="131040"/>
              </p14:xfrm>
            </p:contentPart>
          </mc:Choice>
          <mc:Fallback xmlns="">
            <p:pic>
              <p:nvPicPr>
                <p:cNvPr id="166969" name="Freihand 166968">
                  <a:extLst>
                    <a:ext uri="{FF2B5EF4-FFF2-40B4-BE49-F238E27FC236}">
                      <a16:creationId xmlns:a16="http://schemas.microsoft.com/office/drawing/2014/main" id="{19CE7024-D63D-404E-B1CB-2749FB64BDBC}"/>
                    </a:ext>
                  </a:extLst>
                </p:cNvPr>
                <p:cNvPicPr/>
                <p:nvPr/>
              </p:nvPicPr>
              <p:blipFill>
                <a:blip r:embed="rId166"/>
                <a:stretch>
                  <a:fillRect/>
                </a:stretch>
              </p:blipFill>
              <p:spPr>
                <a:xfrm>
                  <a:off x="3041573" y="3194707"/>
                  <a:ext cx="3639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66970" name="Freihand 166969">
                  <a:extLst>
                    <a:ext uri="{FF2B5EF4-FFF2-40B4-BE49-F238E27FC236}">
                      <a16:creationId xmlns:a16="http://schemas.microsoft.com/office/drawing/2014/main" id="{DBE6544D-9533-4B07-B665-C7ABAAA3585B}"/>
                    </a:ext>
                  </a:extLst>
                </p14:cNvPr>
                <p14:cNvContentPartPr/>
                <p14:nvPr/>
              </p14:nvContentPartPr>
              <p14:xfrm>
                <a:off x="3387533" y="3192547"/>
                <a:ext cx="50760" cy="31320"/>
              </p14:xfrm>
            </p:contentPart>
          </mc:Choice>
          <mc:Fallback xmlns="">
            <p:pic>
              <p:nvPicPr>
                <p:cNvPr id="166970" name="Freihand 166969">
                  <a:extLst>
                    <a:ext uri="{FF2B5EF4-FFF2-40B4-BE49-F238E27FC236}">
                      <a16:creationId xmlns:a16="http://schemas.microsoft.com/office/drawing/2014/main" id="{DBE6544D-9533-4B07-B665-C7ABAAA3585B}"/>
                    </a:ext>
                  </a:extLst>
                </p:cNvPr>
                <p:cNvPicPr/>
                <p:nvPr/>
              </p:nvPicPr>
              <p:blipFill>
                <a:blip r:embed="rId168"/>
                <a:stretch>
                  <a:fillRect/>
                </a:stretch>
              </p:blipFill>
              <p:spPr>
                <a:xfrm>
                  <a:off x="3383213" y="3188227"/>
                  <a:ext cx="594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66971" name="Freihand 166970">
                  <a:extLst>
                    <a:ext uri="{FF2B5EF4-FFF2-40B4-BE49-F238E27FC236}">
                      <a16:creationId xmlns:a16="http://schemas.microsoft.com/office/drawing/2014/main" id="{24101504-321D-47C5-8E19-FB5A5705251B}"/>
                    </a:ext>
                  </a:extLst>
                </p14:cNvPr>
                <p14:cNvContentPartPr/>
                <p14:nvPr/>
              </p14:nvContentPartPr>
              <p14:xfrm>
                <a:off x="3419933" y="3248347"/>
                <a:ext cx="369720" cy="87480"/>
              </p14:xfrm>
            </p:contentPart>
          </mc:Choice>
          <mc:Fallback xmlns="">
            <p:pic>
              <p:nvPicPr>
                <p:cNvPr id="166971" name="Freihand 166970">
                  <a:extLst>
                    <a:ext uri="{FF2B5EF4-FFF2-40B4-BE49-F238E27FC236}">
                      <a16:creationId xmlns:a16="http://schemas.microsoft.com/office/drawing/2014/main" id="{24101504-321D-47C5-8E19-FB5A5705251B}"/>
                    </a:ext>
                  </a:extLst>
                </p:cNvPr>
                <p:cNvPicPr/>
                <p:nvPr/>
              </p:nvPicPr>
              <p:blipFill>
                <a:blip r:embed="rId170"/>
                <a:stretch>
                  <a:fillRect/>
                </a:stretch>
              </p:blipFill>
              <p:spPr>
                <a:xfrm>
                  <a:off x="3415613" y="3244027"/>
                  <a:ext cx="3783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66972" name="Freihand 166971">
                  <a:extLst>
                    <a:ext uri="{FF2B5EF4-FFF2-40B4-BE49-F238E27FC236}">
                      <a16:creationId xmlns:a16="http://schemas.microsoft.com/office/drawing/2014/main" id="{B9045FBA-AA5A-4C59-B9E0-87B49A2AD0A7}"/>
                    </a:ext>
                  </a:extLst>
                </p14:cNvPr>
                <p14:cNvContentPartPr/>
                <p14:nvPr/>
              </p14:nvContentPartPr>
              <p14:xfrm>
                <a:off x="4075493" y="3177427"/>
                <a:ext cx="15840" cy="169920"/>
              </p14:xfrm>
            </p:contentPart>
          </mc:Choice>
          <mc:Fallback xmlns="">
            <p:pic>
              <p:nvPicPr>
                <p:cNvPr id="166972" name="Freihand 166971">
                  <a:extLst>
                    <a:ext uri="{FF2B5EF4-FFF2-40B4-BE49-F238E27FC236}">
                      <a16:creationId xmlns:a16="http://schemas.microsoft.com/office/drawing/2014/main" id="{B9045FBA-AA5A-4C59-B9E0-87B49A2AD0A7}"/>
                    </a:ext>
                  </a:extLst>
                </p:cNvPr>
                <p:cNvPicPr/>
                <p:nvPr/>
              </p:nvPicPr>
              <p:blipFill>
                <a:blip r:embed="rId172"/>
                <a:stretch>
                  <a:fillRect/>
                </a:stretch>
              </p:blipFill>
              <p:spPr>
                <a:xfrm>
                  <a:off x="4071173" y="3173107"/>
                  <a:ext cx="2448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6973" name="Freihand 166972">
                  <a:extLst>
                    <a:ext uri="{FF2B5EF4-FFF2-40B4-BE49-F238E27FC236}">
                      <a16:creationId xmlns:a16="http://schemas.microsoft.com/office/drawing/2014/main" id="{BD049DF6-B502-46FA-BB7F-26A906CC2C07}"/>
                    </a:ext>
                  </a:extLst>
                </p14:cNvPr>
                <p14:cNvContentPartPr/>
                <p14:nvPr/>
              </p14:nvContentPartPr>
              <p14:xfrm>
                <a:off x="4051373" y="3189307"/>
                <a:ext cx="164520" cy="75600"/>
              </p14:xfrm>
            </p:contentPart>
          </mc:Choice>
          <mc:Fallback xmlns="">
            <p:pic>
              <p:nvPicPr>
                <p:cNvPr id="166973" name="Freihand 166972">
                  <a:extLst>
                    <a:ext uri="{FF2B5EF4-FFF2-40B4-BE49-F238E27FC236}">
                      <a16:creationId xmlns:a16="http://schemas.microsoft.com/office/drawing/2014/main" id="{BD049DF6-B502-46FA-BB7F-26A906CC2C07}"/>
                    </a:ext>
                  </a:extLst>
                </p:cNvPr>
                <p:cNvPicPr/>
                <p:nvPr/>
              </p:nvPicPr>
              <p:blipFill>
                <a:blip r:embed="rId174"/>
                <a:stretch>
                  <a:fillRect/>
                </a:stretch>
              </p:blipFill>
              <p:spPr>
                <a:xfrm>
                  <a:off x="4047053" y="3184987"/>
                  <a:ext cx="1731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66974" name="Freihand 166973">
                  <a:extLst>
                    <a:ext uri="{FF2B5EF4-FFF2-40B4-BE49-F238E27FC236}">
                      <a16:creationId xmlns:a16="http://schemas.microsoft.com/office/drawing/2014/main" id="{28F33111-9575-41CB-9CA4-5D355BE69B2F}"/>
                    </a:ext>
                  </a:extLst>
                </p14:cNvPr>
                <p14:cNvContentPartPr/>
                <p14:nvPr/>
              </p14:nvContentPartPr>
              <p14:xfrm>
                <a:off x="4069733" y="3315667"/>
                <a:ext cx="165600" cy="27720"/>
              </p14:xfrm>
            </p:contentPart>
          </mc:Choice>
          <mc:Fallback xmlns="">
            <p:pic>
              <p:nvPicPr>
                <p:cNvPr id="166974" name="Freihand 166973">
                  <a:extLst>
                    <a:ext uri="{FF2B5EF4-FFF2-40B4-BE49-F238E27FC236}">
                      <a16:creationId xmlns:a16="http://schemas.microsoft.com/office/drawing/2014/main" id="{28F33111-9575-41CB-9CA4-5D355BE69B2F}"/>
                    </a:ext>
                  </a:extLst>
                </p:cNvPr>
                <p:cNvPicPr/>
                <p:nvPr/>
              </p:nvPicPr>
              <p:blipFill>
                <a:blip r:embed="rId176"/>
                <a:stretch>
                  <a:fillRect/>
                </a:stretch>
              </p:blipFill>
              <p:spPr>
                <a:xfrm>
                  <a:off x="4065413" y="3311347"/>
                  <a:ext cx="1742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66975" name="Freihand 166974">
                  <a:extLst>
                    <a:ext uri="{FF2B5EF4-FFF2-40B4-BE49-F238E27FC236}">
                      <a16:creationId xmlns:a16="http://schemas.microsoft.com/office/drawing/2014/main" id="{756AC8E4-8B36-41DC-966B-27E81A04DC09}"/>
                    </a:ext>
                  </a:extLst>
                </p14:cNvPr>
                <p14:cNvContentPartPr/>
                <p14:nvPr/>
              </p14:nvContentPartPr>
              <p14:xfrm>
                <a:off x="4276733" y="3269227"/>
                <a:ext cx="110880" cy="95760"/>
              </p14:xfrm>
            </p:contentPart>
          </mc:Choice>
          <mc:Fallback xmlns="">
            <p:pic>
              <p:nvPicPr>
                <p:cNvPr id="166975" name="Freihand 166974">
                  <a:extLst>
                    <a:ext uri="{FF2B5EF4-FFF2-40B4-BE49-F238E27FC236}">
                      <a16:creationId xmlns:a16="http://schemas.microsoft.com/office/drawing/2014/main" id="{756AC8E4-8B36-41DC-966B-27E81A04DC09}"/>
                    </a:ext>
                  </a:extLst>
                </p:cNvPr>
                <p:cNvPicPr/>
                <p:nvPr/>
              </p:nvPicPr>
              <p:blipFill>
                <a:blip r:embed="rId178"/>
                <a:stretch>
                  <a:fillRect/>
                </a:stretch>
              </p:blipFill>
              <p:spPr>
                <a:xfrm>
                  <a:off x="4272413" y="3264907"/>
                  <a:ext cx="1195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66976" name="Freihand 166975">
                  <a:extLst>
                    <a:ext uri="{FF2B5EF4-FFF2-40B4-BE49-F238E27FC236}">
                      <a16:creationId xmlns:a16="http://schemas.microsoft.com/office/drawing/2014/main" id="{28AF25EA-C392-469C-919A-CA54D1F50835}"/>
                    </a:ext>
                  </a:extLst>
                </p14:cNvPr>
                <p14:cNvContentPartPr/>
                <p14:nvPr/>
              </p14:nvContentPartPr>
              <p14:xfrm>
                <a:off x="4300853" y="3288307"/>
                <a:ext cx="106200" cy="55800"/>
              </p14:xfrm>
            </p:contentPart>
          </mc:Choice>
          <mc:Fallback xmlns="">
            <p:pic>
              <p:nvPicPr>
                <p:cNvPr id="166976" name="Freihand 166975">
                  <a:extLst>
                    <a:ext uri="{FF2B5EF4-FFF2-40B4-BE49-F238E27FC236}">
                      <a16:creationId xmlns:a16="http://schemas.microsoft.com/office/drawing/2014/main" id="{28AF25EA-C392-469C-919A-CA54D1F50835}"/>
                    </a:ext>
                  </a:extLst>
                </p:cNvPr>
                <p:cNvPicPr/>
                <p:nvPr/>
              </p:nvPicPr>
              <p:blipFill>
                <a:blip r:embed="rId180"/>
                <a:stretch>
                  <a:fillRect/>
                </a:stretch>
              </p:blipFill>
              <p:spPr>
                <a:xfrm>
                  <a:off x="4296533" y="3283987"/>
                  <a:ext cx="1148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66977" name="Freihand 166976">
                  <a:extLst>
                    <a:ext uri="{FF2B5EF4-FFF2-40B4-BE49-F238E27FC236}">
                      <a16:creationId xmlns:a16="http://schemas.microsoft.com/office/drawing/2014/main" id="{AF3FE750-1F67-4AF0-ADF6-6E88C0F0D71C}"/>
                    </a:ext>
                  </a:extLst>
                </p14:cNvPr>
                <p14:cNvContentPartPr/>
                <p14:nvPr/>
              </p14:nvContentPartPr>
              <p14:xfrm>
                <a:off x="4437653" y="3283627"/>
                <a:ext cx="17640" cy="118440"/>
              </p14:xfrm>
            </p:contentPart>
          </mc:Choice>
          <mc:Fallback xmlns="">
            <p:pic>
              <p:nvPicPr>
                <p:cNvPr id="166977" name="Freihand 166976">
                  <a:extLst>
                    <a:ext uri="{FF2B5EF4-FFF2-40B4-BE49-F238E27FC236}">
                      <a16:creationId xmlns:a16="http://schemas.microsoft.com/office/drawing/2014/main" id="{AF3FE750-1F67-4AF0-ADF6-6E88C0F0D71C}"/>
                    </a:ext>
                  </a:extLst>
                </p:cNvPr>
                <p:cNvPicPr/>
                <p:nvPr/>
              </p:nvPicPr>
              <p:blipFill>
                <a:blip r:embed="rId182"/>
                <a:stretch>
                  <a:fillRect/>
                </a:stretch>
              </p:blipFill>
              <p:spPr>
                <a:xfrm>
                  <a:off x="4433333" y="3279307"/>
                  <a:ext cx="262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66978" name="Freihand 166977">
                  <a:extLst>
                    <a:ext uri="{FF2B5EF4-FFF2-40B4-BE49-F238E27FC236}">
                      <a16:creationId xmlns:a16="http://schemas.microsoft.com/office/drawing/2014/main" id="{53F115A5-0752-4B9D-9195-C1646BB6E953}"/>
                    </a:ext>
                  </a:extLst>
                </p14:cNvPr>
                <p14:cNvContentPartPr/>
                <p14:nvPr/>
              </p14:nvContentPartPr>
              <p14:xfrm>
                <a:off x="4465373" y="3205867"/>
                <a:ext cx="105840" cy="191880"/>
              </p14:xfrm>
            </p:contentPart>
          </mc:Choice>
          <mc:Fallback xmlns="">
            <p:pic>
              <p:nvPicPr>
                <p:cNvPr id="166978" name="Freihand 166977">
                  <a:extLst>
                    <a:ext uri="{FF2B5EF4-FFF2-40B4-BE49-F238E27FC236}">
                      <a16:creationId xmlns:a16="http://schemas.microsoft.com/office/drawing/2014/main" id="{53F115A5-0752-4B9D-9195-C1646BB6E953}"/>
                    </a:ext>
                  </a:extLst>
                </p:cNvPr>
                <p:cNvPicPr/>
                <p:nvPr/>
              </p:nvPicPr>
              <p:blipFill>
                <a:blip r:embed="rId184"/>
                <a:stretch>
                  <a:fillRect/>
                </a:stretch>
              </p:blipFill>
              <p:spPr>
                <a:xfrm>
                  <a:off x="4461053" y="3201547"/>
                  <a:ext cx="11448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66979" name="Freihand 166978">
                  <a:extLst>
                    <a:ext uri="{FF2B5EF4-FFF2-40B4-BE49-F238E27FC236}">
                      <a16:creationId xmlns:a16="http://schemas.microsoft.com/office/drawing/2014/main" id="{D9DE767A-33FF-46FF-9780-E66A232AA8C9}"/>
                    </a:ext>
                  </a:extLst>
                </p14:cNvPr>
                <p14:cNvContentPartPr/>
                <p14:nvPr/>
              </p14:nvContentPartPr>
              <p14:xfrm>
                <a:off x="4601453" y="3149347"/>
                <a:ext cx="249840" cy="204480"/>
              </p14:xfrm>
            </p:contentPart>
          </mc:Choice>
          <mc:Fallback xmlns="">
            <p:pic>
              <p:nvPicPr>
                <p:cNvPr id="166979" name="Freihand 166978">
                  <a:extLst>
                    <a:ext uri="{FF2B5EF4-FFF2-40B4-BE49-F238E27FC236}">
                      <a16:creationId xmlns:a16="http://schemas.microsoft.com/office/drawing/2014/main" id="{D9DE767A-33FF-46FF-9780-E66A232AA8C9}"/>
                    </a:ext>
                  </a:extLst>
                </p:cNvPr>
                <p:cNvPicPr/>
                <p:nvPr/>
              </p:nvPicPr>
              <p:blipFill>
                <a:blip r:embed="rId186"/>
                <a:stretch>
                  <a:fillRect/>
                </a:stretch>
              </p:blipFill>
              <p:spPr>
                <a:xfrm>
                  <a:off x="4597133" y="3145027"/>
                  <a:ext cx="2584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66980" name="Freihand 166979">
                  <a:extLst>
                    <a:ext uri="{FF2B5EF4-FFF2-40B4-BE49-F238E27FC236}">
                      <a16:creationId xmlns:a16="http://schemas.microsoft.com/office/drawing/2014/main" id="{1D0CE6BE-52FA-4DEF-A571-346F7A500435}"/>
                    </a:ext>
                  </a:extLst>
                </p14:cNvPr>
                <p14:cNvContentPartPr/>
                <p14:nvPr/>
              </p14:nvContentPartPr>
              <p14:xfrm>
                <a:off x="4876493" y="3232867"/>
                <a:ext cx="132480" cy="99720"/>
              </p14:xfrm>
            </p:contentPart>
          </mc:Choice>
          <mc:Fallback xmlns="">
            <p:pic>
              <p:nvPicPr>
                <p:cNvPr id="166980" name="Freihand 166979">
                  <a:extLst>
                    <a:ext uri="{FF2B5EF4-FFF2-40B4-BE49-F238E27FC236}">
                      <a16:creationId xmlns:a16="http://schemas.microsoft.com/office/drawing/2014/main" id="{1D0CE6BE-52FA-4DEF-A571-346F7A500435}"/>
                    </a:ext>
                  </a:extLst>
                </p:cNvPr>
                <p:cNvPicPr/>
                <p:nvPr/>
              </p:nvPicPr>
              <p:blipFill>
                <a:blip r:embed="rId188"/>
                <a:stretch>
                  <a:fillRect/>
                </a:stretch>
              </p:blipFill>
              <p:spPr>
                <a:xfrm>
                  <a:off x="4872173" y="3228547"/>
                  <a:ext cx="1411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66981" name="Freihand 166980">
                  <a:extLst>
                    <a:ext uri="{FF2B5EF4-FFF2-40B4-BE49-F238E27FC236}">
                      <a16:creationId xmlns:a16="http://schemas.microsoft.com/office/drawing/2014/main" id="{547ED3A2-5957-469A-A6B6-DCC162B3ABF3}"/>
                    </a:ext>
                  </a:extLst>
                </p14:cNvPr>
                <p14:cNvContentPartPr/>
                <p14:nvPr/>
              </p14:nvContentPartPr>
              <p14:xfrm>
                <a:off x="4875413" y="3277147"/>
                <a:ext cx="127800" cy="6480"/>
              </p14:xfrm>
            </p:contentPart>
          </mc:Choice>
          <mc:Fallback xmlns="">
            <p:pic>
              <p:nvPicPr>
                <p:cNvPr id="166981" name="Freihand 166980">
                  <a:extLst>
                    <a:ext uri="{FF2B5EF4-FFF2-40B4-BE49-F238E27FC236}">
                      <a16:creationId xmlns:a16="http://schemas.microsoft.com/office/drawing/2014/main" id="{547ED3A2-5957-469A-A6B6-DCC162B3ABF3}"/>
                    </a:ext>
                  </a:extLst>
                </p:cNvPr>
                <p:cNvPicPr/>
                <p:nvPr/>
              </p:nvPicPr>
              <p:blipFill>
                <a:blip r:embed="rId190"/>
                <a:stretch>
                  <a:fillRect/>
                </a:stretch>
              </p:blipFill>
              <p:spPr>
                <a:xfrm>
                  <a:off x="4871093" y="3272827"/>
                  <a:ext cx="1364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6982" name="Freihand 166981">
                  <a:extLst>
                    <a:ext uri="{FF2B5EF4-FFF2-40B4-BE49-F238E27FC236}">
                      <a16:creationId xmlns:a16="http://schemas.microsoft.com/office/drawing/2014/main" id="{C14296B5-50FA-4367-9114-9BC832575692}"/>
                    </a:ext>
                  </a:extLst>
                </p14:cNvPr>
                <p14:cNvContentPartPr/>
                <p14:nvPr/>
              </p14:nvContentPartPr>
              <p14:xfrm>
                <a:off x="5073413" y="3261307"/>
                <a:ext cx="234360" cy="91080"/>
              </p14:xfrm>
            </p:contentPart>
          </mc:Choice>
          <mc:Fallback xmlns="">
            <p:pic>
              <p:nvPicPr>
                <p:cNvPr id="166982" name="Freihand 166981">
                  <a:extLst>
                    <a:ext uri="{FF2B5EF4-FFF2-40B4-BE49-F238E27FC236}">
                      <a16:creationId xmlns:a16="http://schemas.microsoft.com/office/drawing/2014/main" id="{C14296B5-50FA-4367-9114-9BC832575692}"/>
                    </a:ext>
                  </a:extLst>
                </p:cNvPr>
                <p:cNvPicPr/>
                <p:nvPr/>
              </p:nvPicPr>
              <p:blipFill>
                <a:blip r:embed="rId192"/>
                <a:stretch>
                  <a:fillRect/>
                </a:stretch>
              </p:blipFill>
              <p:spPr>
                <a:xfrm>
                  <a:off x="5069093" y="3256987"/>
                  <a:ext cx="2430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6983" name="Freihand 166982">
                  <a:extLst>
                    <a:ext uri="{FF2B5EF4-FFF2-40B4-BE49-F238E27FC236}">
                      <a16:creationId xmlns:a16="http://schemas.microsoft.com/office/drawing/2014/main" id="{A1D9EE36-C6D1-497B-AD58-CAB9327DF8A0}"/>
                    </a:ext>
                  </a:extLst>
                </p14:cNvPr>
                <p14:cNvContentPartPr/>
                <p14:nvPr/>
              </p14:nvContentPartPr>
              <p14:xfrm>
                <a:off x="5297333" y="3258067"/>
                <a:ext cx="182880" cy="106560"/>
              </p14:xfrm>
            </p:contentPart>
          </mc:Choice>
          <mc:Fallback xmlns="">
            <p:pic>
              <p:nvPicPr>
                <p:cNvPr id="166983" name="Freihand 166982">
                  <a:extLst>
                    <a:ext uri="{FF2B5EF4-FFF2-40B4-BE49-F238E27FC236}">
                      <a16:creationId xmlns:a16="http://schemas.microsoft.com/office/drawing/2014/main" id="{A1D9EE36-C6D1-497B-AD58-CAB9327DF8A0}"/>
                    </a:ext>
                  </a:extLst>
                </p:cNvPr>
                <p:cNvPicPr/>
                <p:nvPr/>
              </p:nvPicPr>
              <p:blipFill>
                <a:blip r:embed="rId194"/>
                <a:stretch>
                  <a:fillRect/>
                </a:stretch>
              </p:blipFill>
              <p:spPr>
                <a:xfrm>
                  <a:off x="5293013" y="3253747"/>
                  <a:ext cx="1915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6984" name="Freihand 166983">
                  <a:extLst>
                    <a:ext uri="{FF2B5EF4-FFF2-40B4-BE49-F238E27FC236}">
                      <a16:creationId xmlns:a16="http://schemas.microsoft.com/office/drawing/2014/main" id="{2B18047D-F1DE-40CF-A3B7-31409F99C108}"/>
                    </a:ext>
                  </a:extLst>
                </p14:cNvPr>
                <p14:cNvContentPartPr/>
                <p14:nvPr/>
              </p14:nvContentPartPr>
              <p14:xfrm>
                <a:off x="5445653" y="3199027"/>
                <a:ext cx="17280" cy="16200"/>
              </p14:xfrm>
            </p:contentPart>
          </mc:Choice>
          <mc:Fallback xmlns="">
            <p:pic>
              <p:nvPicPr>
                <p:cNvPr id="166984" name="Freihand 166983">
                  <a:extLst>
                    <a:ext uri="{FF2B5EF4-FFF2-40B4-BE49-F238E27FC236}">
                      <a16:creationId xmlns:a16="http://schemas.microsoft.com/office/drawing/2014/main" id="{2B18047D-F1DE-40CF-A3B7-31409F99C108}"/>
                    </a:ext>
                  </a:extLst>
                </p:cNvPr>
                <p:cNvPicPr/>
                <p:nvPr/>
              </p:nvPicPr>
              <p:blipFill>
                <a:blip r:embed="rId196"/>
                <a:stretch>
                  <a:fillRect/>
                </a:stretch>
              </p:blipFill>
              <p:spPr>
                <a:xfrm>
                  <a:off x="5441333" y="3194707"/>
                  <a:ext cx="259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6985" name="Freihand 166984">
                  <a:extLst>
                    <a:ext uri="{FF2B5EF4-FFF2-40B4-BE49-F238E27FC236}">
                      <a16:creationId xmlns:a16="http://schemas.microsoft.com/office/drawing/2014/main" id="{965FDB38-AB19-4F18-ADDE-C58E8F61F4E3}"/>
                    </a:ext>
                  </a:extLst>
                </p14:cNvPr>
                <p14:cNvContentPartPr/>
                <p14:nvPr/>
              </p14:nvContentPartPr>
              <p14:xfrm>
                <a:off x="5488853" y="3240787"/>
                <a:ext cx="521280" cy="124200"/>
              </p14:xfrm>
            </p:contentPart>
          </mc:Choice>
          <mc:Fallback xmlns="">
            <p:pic>
              <p:nvPicPr>
                <p:cNvPr id="166985" name="Freihand 166984">
                  <a:extLst>
                    <a:ext uri="{FF2B5EF4-FFF2-40B4-BE49-F238E27FC236}">
                      <a16:creationId xmlns:a16="http://schemas.microsoft.com/office/drawing/2014/main" id="{965FDB38-AB19-4F18-ADDE-C58E8F61F4E3}"/>
                    </a:ext>
                  </a:extLst>
                </p:cNvPr>
                <p:cNvPicPr/>
                <p:nvPr/>
              </p:nvPicPr>
              <p:blipFill>
                <a:blip r:embed="rId198"/>
                <a:stretch>
                  <a:fillRect/>
                </a:stretch>
              </p:blipFill>
              <p:spPr>
                <a:xfrm>
                  <a:off x="5484533" y="3236467"/>
                  <a:ext cx="5299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6986" name="Freihand 166985">
                  <a:extLst>
                    <a:ext uri="{FF2B5EF4-FFF2-40B4-BE49-F238E27FC236}">
                      <a16:creationId xmlns:a16="http://schemas.microsoft.com/office/drawing/2014/main" id="{9CD4AA8E-A999-49A7-B243-13F77DD6C428}"/>
                    </a:ext>
                  </a:extLst>
                </p14:cNvPr>
                <p14:cNvContentPartPr/>
                <p14:nvPr/>
              </p14:nvContentPartPr>
              <p14:xfrm>
                <a:off x="6167453" y="3251227"/>
                <a:ext cx="198720" cy="81000"/>
              </p14:xfrm>
            </p:contentPart>
          </mc:Choice>
          <mc:Fallback xmlns="">
            <p:pic>
              <p:nvPicPr>
                <p:cNvPr id="166986" name="Freihand 166985">
                  <a:extLst>
                    <a:ext uri="{FF2B5EF4-FFF2-40B4-BE49-F238E27FC236}">
                      <a16:creationId xmlns:a16="http://schemas.microsoft.com/office/drawing/2014/main" id="{9CD4AA8E-A999-49A7-B243-13F77DD6C428}"/>
                    </a:ext>
                  </a:extLst>
                </p:cNvPr>
                <p:cNvPicPr/>
                <p:nvPr/>
              </p:nvPicPr>
              <p:blipFill>
                <a:blip r:embed="rId200"/>
                <a:stretch>
                  <a:fillRect/>
                </a:stretch>
              </p:blipFill>
              <p:spPr>
                <a:xfrm>
                  <a:off x="6163133" y="3246907"/>
                  <a:ext cx="2073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66987" name="Freihand 166986">
                  <a:extLst>
                    <a:ext uri="{FF2B5EF4-FFF2-40B4-BE49-F238E27FC236}">
                      <a16:creationId xmlns:a16="http://schemas.microsoft.com/office/drawing/2014/main" id="{20384840-BA0C-475B-BACA-B9C2A29B2468}"/>
                    </a:ext>
                  </a:extLst>
                </p14:cNvPr>
                <p14:cNvContentPartPr/>
                <p14:nvPr/>
              </p14:nvContentPartPr>
              <p14:xfrm>
                <a:off x="6495053" y="3181387"/>
                <a:ext cx="260640" cy="168120"/>
              </p14:xfrm>
            </p:contentPart>
          </mc:Choice>
          <mc:Fallback xmlns="">
            <p:pic>
              <p:nvPicPr>
                <p:cNvPr id="166987" name="Freihand 166986">
                  <a:extLst>
                    <a:ext uri="{FF2B5EF4-FFF2-40B4-BE49-F238E27FC236}">
                      <a16:creationId xmlns:a16="http://schemas.microsoft.com/office/drawing/2014/main" id="{20384840-BA0C-475B-BACA-B9C2A29B2468}"/>
                    </a:ext>
                  </a:extLst>
                </p:cNvPr>
                <p:cNvPicPr/>
                <p:nvPr/>
              </p:nvPicPr>
              <p:blipFill>
                <a:blip r:embed="rId202"/>
                <a:stretch>
                  <a:fillRect/>
                </a:stretch>
              </p:blipFill>
              <p:spPr>
                <a:xfrm>
                  <a:off x="6490733" y="3177067"/>
                  <a:ext cx="2692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66988" name="Freihand 166987">
                  <a:extLst>
                    <a:ext uri="{FF2B5EF4-FFF2-40B4-BE49-F238E27FC236}">
                      <a16:creationId xmlns:a16="http://schemas.microsoft.com/office/drawing/2014/main" id="{DE0360AF-E459-446A-BDAF-27B04EDC69A9}"/>
                    </a:ext>
                  </a:extLst>
                </p14:cNvPr>
                <p14:cNvContentPartPr/>
                <p14:nvPr/>
              </p14:nvContentPartPr>
              <p14:xfrm>
                <a:off x="6778733" y="3239347"/>
                <a:ext cx="207360" cy="83160"/>
              </p14:xfrm>
            </p:contentPart>
          </mc:Choice>
          <mc:Fallback xmlns="">
            <p:pic>
              <p:nvPicPr>
                <p:cNvPr id="166988" name="Freihand 166987">
                  <a:extLst>
                    <a:ext uri="{FF2B5EF4-FFF2-40B4-BE49-F238E27FC236}">
                      <a16:creationId xmlns:a16="http://schemas.microsoft.com/office/drawing/2014/main" id="{DE0360AF-E459-446A-BDAF-27B04EDC69A9}"/>
                    </a:ext>
                  </a:extLst>
                </p:cNvPr>
                <p:cNvPicPr/>
                <p:nvPr/>
              </p:nvPicPr>
              <p:blipFill>
                <a:blip r:embed="rId204"/>
                <a:stretch>
                  <a:fillRect/>
                </a:stretch>
              </p:blipFill>
              <p:spPr>
                <a:xfrm>
                  <a:off x="6774413" y="3235027"/>
                  <a:ext cx="2160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66989" name="Freihand 166988">
                  <a:extLst>
                    <a:ext uri="{FF2B5EF4-FFF2-40B4-BE49-F238E27FC236}">
                      <a16:creationId xmlns:a16="http://schemas.microsoft.com/office/drawing/2014/main" id="{8928860D-E7A7-4E5E-A056-65F2B30733CB}"/>
                    </a:ext>
                  </a:extLst>
                </p14:cNvPr>
                <p14:cNvContentPartPr/>
                <p14:nvPr/>
              </p14:nvContentPartPr>
              <p14:xfrm>
                <a:off x="7057733" y="3137107"/>
                <a:ext cx="25920" cy="150480"/>
              </p14:xfrm>
            </p:contentPart>
          </mc:Choice>
          <mc:Fallback xmlns="">
            <p:pic>
              <p:nvPicPr>
                <p:cNvPr id="166989" name="Freihand 166988">
                  <a:extLst>
                    <a:ext uri="{FF2B5EF4-FFF2-40B4-BE49-F238E27FC236}">
                      <a16:creationId xmlns:a16="http://schemas.microsoft.com/office/drawing/2014/main" id="{8928860D-E7A7-4E5E-A056-65F2B30733CB}"/>
                    </a:ext>
                  </a:extLst>
                </p:cNvPr>
                <p:cNvPicPr/>
                <p:nvPr/>
              </p:nvPicPr>
              <p:blipFill>
                <a:blip r:embed="rId206"/>
                <a:stretch>
                  <a:fillRect/>
                </a:stretch>
              </p:blipFill>
              <p:spPr>
                <a:xfrm>
                  <a:off x="7053413" y="3132787"/>
                  <a:ext cx="345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6990" name="Freihand 166989">
                  <a:extLst>
                    <a:ext uri="{FF2B5EF4-FFF2-40B4-BE49-F238E27FC236}">
                      <a16:creationId xmlns:a16="http://schemas.microsoft.com/office/drawing/2014/main" id="{4B33FE07-7C46-4411-91F7-0FE08D4F2232}"/>
                    </a:ext>
                  </a:extLst>
                </p14:cNvPr>
                <p14:cNvContentPartPr/>
                <p14:nvPr/>
              </p14:nvContentPartPr>
              <p14:xfrm>
                <a:off x="7043693" y="3319267"/>
                <a:ext cx="13320" cy="25560"/>
              </p14:xfrm>
            </p:contentPart>
          </mc:Choice>
          <mc:Fallback xmlns="">
            <p:pic>
              <p:nvPicPr>
                <p:cNvPr id="166990" name="Freihand 166989">
                  <a:extLst>
                    <a:ext uri="{FF2B5EF4-FFF2-40B4-BE49-F238E27FC236}">
                      <a16:creationId xmlns:a16="http://schemas.microsoft.com/office/drawing/2014/main" id="{4B33FE07-7C46-4411-91F7-0FE08D4F2232}"/>
                    </a:ext>
                  </a:extLst>
                </p:cNvPr>
                <p:cNvPicPr/>
                <p:nvPr/>
              </p:nvPicPr>
              <p:blipFill>
                <a:blip r:embed="rId208"/>
                <a:stretch>
                  <a:fillRect/>
                </a:stretch>
              </p:blipFill>
              <p:spPr>
                <a:xfrm>
                  <a:off x="7039373" y="3314947"/>
                  <a:ext cx="219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6991" name="Freihand 166990">
                  <a:extLst>
                    <a:ext uri="{FF2B5EF4-FFF2-40B4-BE49-F238E27FC236}">
                      <a16:creationId xmlns:a16="http://schemas.microsoft.com/office/drawing/2014/main" id="{F7FB812B-AC1E-422B-B026-2DA44A3BAF8D}"/>
                    </a:ext>
                  </a:extLst>
                </p14:cNvPr>
                <p14:cNvContentPartPr/>
                <p14:nvPr/>
              </p14:nvContentPartPr>
              <p14:xfrm>
                <a:off x="6163133" y="3404587"/>
                <a:ext cx="1028880" cy="43200"/>
              </p14:xfrm>
            </p:contentPart>
          </mc:Choice>
          <mc:Fallback xmlns="">
            <p:pic>
              <p:nvPicPr>
                <p:cNvPr id="166991" name="Freihand 166990">
                  <a:extLst>
                    <a:ext uri="{FF2B5EF4-FFF2-40B4-BE49-F238E27FC236}">
                      <a16:creationId xmlns:a16="http://schemas.microsoft.com/office/drawing/2014/main" id="{F7FB812B-AC1E-422B-B026-2DA44A3BAF8D}"/>
                    </a:ext>
                  </a:extLst>
                </p:cNvPr>
                <p:cNvPicPr/>
                <p:nvPr/>
              </p:nvPicPr>
              <p:blipFill>
                <a:blip r:embed="rId210"/>
                <a:stretch>
                  <a:fillRect/>
                </a:stretch>
              </p:blipFill>
              <p:spPr>
                <a:xfrm>
                  <a:off x="6158813" y="3400267"/>
                  <a:ext cx="103752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66994" name="Freihand 166993">
                  <a:extLst>
                    <a:ext uri="{FF2B5EF4-FFF2-40B4-BE49-F238E27FC236}">
                      <a16:creationId xmlns:a16="http://schemas.microsoft.com/office/drawing/2014/main" id="{7C3631CA-49E9-481F-B317-9EA9CDE6CA6D}"/>
                    </a:ext>
                  </a:extLst>
                </p14:cNvPr>
                <p14:cNvContentPartPr/>
                <p14:nvPr/>
              </p14:nvContentPartPr>
              <p14:xfrm>
                <a:off x="7274813" y="3268507"/>
                <a:ext cx="145080" cy="14040"/>
              </p14:xfrm>
            </p:contentPart>
          </mc:Choice>
          <mc:Fallback xmlns="">
            <p:pic>
              <p:nvPicPr>
                <p:cNvPr id="166994" name="Freihand 166993">
                  <a:extLst>
                    <a:ext uri="{FF2B5EF4-FFF2-40B4-BE49-F238E27FC236}">
                      <a16:creationId xmlns:a16="http://schemas.microsoft.com/office/drawing/2014/main" id="{7C3631CA-49E9-481F-B317-9EA9CDE6CA6D}"/>
                    </a:ext>
                  </a:extLst>
                </p:cNvPr>
                <p:cNvPicPr/>
                <p:nvPr/>
              </p:nvPicPr>
              <p:blipFill>
                <a:blip r:embed="rId212"/>
                <a:stretch>
                  <a:fillRect/>
                </a:stretch>
              </p:blipFill>
              <p:spPr>
                <a:xfrm>
                  <a:off x="7270493" y="3264187"/>
                  <a:ext cx="1537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66995" name="Freihand 166994">
                  <a:extLst>
                    <a:ext uri="{FF2B5EF4-FFF2-40B4-BE49-F238E27FC236}">
                      <a16:creationId xmlns:a16="http://schemas.microsoft.com/office/drawing/2014/main" id="{0413C3A3-33A4-47D4-A4E5-2B9E17B1E3E3}"/>
                    </a:ext>
                  </a:extLst>
                </p14:cNvPr>
                <p14:cNvContentPartPr/>
                <p14:nvPr/>
              </p14:nvContentPartPr>
              <p14:xfrm>
                <a:off x="7382453" y="3220627"/>
                <a:ext cx="86760" cy="140040"/>
              </p14:xfrm>
            </p:contentPart>
          </mc:Choice>
          <mc:Fallback xmlns="">
            <p:pic>
              <p:nvPicPr>
                <p:cNvPr id="166995" name="Freihand 166994">
                  <a:extLst>
                    <a:ext uri="{FF2B5EF4-FFF2-40B4-BE49-F238E27FC236}">
                      <a16:creationId xmlns:a16="http://schemas.microsoft.com/office/drawing/2014/main" id="{0413C3A3-33A4-47D4-A4E5-2B9E17B1E3E3}"/>
                    </a:ext>
                  </a:extLst>
                </p:cNvPr>
                <p:cNvPicPr/>
                <p:nvPr/>
              </p:nvPicPr>
              <p:blipFill>
                <a:blip r:embed="rId214"/>
                <a:stretch>
                  <a:fillRect/>
                </a:stretch>
              </p:blipFill>
              <p:spPr>
                <a:xfrm>
                  <a:off x="7378133" y="3216307"/>
                  <a:ext cx="954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66996" name="Freihand 166995">
                  <a:extLst>
                    <a:ext uri="{FF2B5EF4-FFF2-40B4-BE49-F238E27FC236}">
                      <a16:creationId xmlns:a16="http://schemas.microsoft.com/office/drawing/2014/main" id="{5E97C513-7E4A-4ABC-A4A7-744A07F4C1E6}"/>
                    </a:ext>
                  </a:extLst>
                </p14:cNvPr>
                <p14:cNvContentPartPr/>
                <p14:nvPr/>
              </p14:nvContentPartPr>
              <p14:xfrm>
                <a:off x="7566413" y="3223867"/>
                <a:ext cx="95760" cy="139320"/>
              </p14:xfrm>
            </p:contentPart>
          </mc:Choice>
          <mc:Fallback xmlns="">
            <p:pic>
              <p:nvPicPr>
                <p:cNvPr id="166996" name="Freihand 166995">
                  <a:extLst>
                    <a:ext uri="{FF2B5EF4-FFF2-40B4-BE49-F238E27FC236}">
                      <a16:creationId xmlns:a16="http://schemas.microsoft.com/office/drawing/2014/main" id="{5E97C513-7E4A-4ABC-A4A7-744A07F4C1E6}"/>
                    </a:ext>
                  </a:extLst>
                </p:cNvPr>
                <p:cNvPicPr/>
                <p:nvPr/>
              </p:nvPicPr>
              <p:blipFill>
                <a:blip r:embed="rId216"/>
                <a:stretch>
                  <a:fillRect/>
                </a:stretch>
              </p:blipFill>
              <p:spPr>
                <a:xfrm>
                  <a:off x="7562093" y="3219547"/>
                  <a:ext cx="1044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66997" name="Freihand 166996">
                  <a:extLst>
                    <a:ext uri="{FF2B5EF4-FFF2-40B4-BE49-F238E27FC236}">
                      <a16:creationId xmlns:a16="http://schemas.microsoft.com/office/drawing/2014/main" id="{C5419641-ED10-4911-88B6-2AE7F642461D}"/>
                    </a:ext>
                  </a:extLst>
                </p14:cNvPr>
                <p14:cNvContentPartPr/>
                <p14:nvPr/>
              </p14:nvContentPartPr>
              <p14:xfrm>
                <a:off x="7691333" y="3249787"/>
                <a:ext cx="148680" cy="101520"/>
              </p14:xfrm>
            </p:contentPart>
          </mc:Choice>
          <mc:Fallback xmlns="">
            <p:pic>
              <p:nvPicPr>
                <p:cNvPr id="166997" name="Freihand 166996">
                  <a:extLst>
                    <a:ext uri="{FF2B5EF4-FFF2-40B4-BE49-F238E27FC236}">
                      <a16:creationId xmlns:a16="http://schemas.microsoft.com/office/drawing/2014/main" id="{C5419641-ED10-4911-88B6-2AE7F642461D}"/>
                    </a:ext>
                  </a:extLst>
                </p:cNvPr>
                <p:cNvPicPr/>
                <p:nvPr/>
              </p:nvPicPr>
              <p:blipFill>
                <a:blip r:embed="rId218"/>
                <a:stretch>
                  <a:fillRect/>
                </a:stretch>
              </p:blipFill>
              <p:spPr>
                <a:xfrm>
                  <a:off x="7687013" y="3245467"/>
                  <a:ext cx="1573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66998" name="Freihand 166997">
                  <a:extLst>
                    <a:ext uri="{FF2B5EF4-FFF2-40B4-BE49-F238E27FC236}">
                      <a16:creationId xmlns:a16="http://schemas.microsoft.com/office/drawing/2014/main" id="{BB4B8C9C-0459-4C6A-B7C0-26EA532316AE}"/>
                    </a:ext>
                  </a:extLst>
                </p14:cNvPr>
                <p14:cNvContentPartPr/>
                <p14:nvPr/>
              </p14:nvContentPartPr>
              <p14:xfrm>
                <a:off x="7784213" y="3119467"/>
                <a:ext cx="17280" cy="29880"/>
              </p14:xfrm>
            </p:contentPart>
          </mc:Choice>
          <mc:Fallback xmlns="">
            <p:pic>
              <p:nvPicPr>
                <p:cNvPr id="166998" name="Freihand 166997">
                  <a:extLst>
                    <a:ext uri="{FF2B5EF4-FFF2-40B4-BE49-F238E27FC236}">
                      <a16:creationId xmlns:a16="http://schemas.microsoft.com/office/drawing/2014/main" id="{BB4B8C9C-0459-4C6A-B7C0-26EA532316AE}"/>
                    </a:ext>
                  </a:extLst>
                </p:cNvPr>
                <p:cNvPicPr/>
                <p:nvPr/>
              </p:nvPicPr>
              <p:blipFill>
                <a:blip r:embed="rId220"/>
                <a:stretch>
                  <a:fillRect/>
                </a:stretch>
              </p:blipFill>
              <p:spPr>
                <a:xfrm>
                  <a:off x="7779893" y="3115147"/>
                  <a:ext cx="2592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66999" name="Freihand 166998">
                  <a:extLst>
                    <a:ext uri="{FF2B5EF4-FFF2-40B4-BE49-F238E27FC236}">
                      <a16:creationId xmlns:a16="http://schemas.microsoft.com/office/drawing/2014/main" id="{73117E0A-F771-49E3-ADDA-3EDAD0C1C3A3}"/>
                    </a:ext>
                  </a:extLst>
                </p14:cNvPr>
                <p14:cNvContentPartPr/>
                <p14:nvPr/>
              </p14:nvContentPartPr>
              <p14:xfrm>
                <a:off x="7881413" y="3161587"/>
                <a:ext cx="108000" cy="202320"/>
              </p14:xfrm>
            </p:contentPart>
          </mc:Choice>
          <mc:Fallback xmlns="">
            <p:pic>
              <p:nvPicPr>
                <p:cNvPr id="166999" name="Freihand 166998">
                  <a:extLst>
                    <a:ext uri="{FF2B5EF4-FFF2-40B4-BE49-F238E27FC236}">
                      <a16:creationId xmlns:a16="http://schemas.microsoft.com/office/drawing/2014/main" id="{73117E0A-F771-49E3-ADDA-3EDAD0C1C3A3}"/>
                    </a:ext>
                  </a:extLst>
                </p:cNvPr>
                <p:cNvPicPr/>
                <p:nvPr/>
              </p:nvPicPr>
              <p:blipFill>
                <a:blip r:embed="rId222"/>
                <a:stretch>
                  <a:fillRect/>
                </a:stretch>
              </p:blipFill>
              <p:spPr>
                <a:xfrm>
                  <a:off x="7877093" y="3157267"/>
                  <a:ext cx="11664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67000" name="Freihand 166999">
                  <a:extLst>
                    <a:ext uri="{FF2B5EF4-FFF2-40B4-BE49-F238E27FC236}">
                      <a16:creationId xmlns:a16="http://schemas.microsoft.com/office/drawing/2014/main" id="{C412158E-EF50-4FA5-940E-6A10AD98727D}"/>
                    </a:ext>
                  </a:extLst>
                </p14:cNvPr>
                <p14:cNvContentPartPr/>
                <p14:nvPr/>
              </p14:nvContentPartPr>
              <p14:xfrm>
                <a:off x="8004533" y="3284347"/>
                <a:ext cx="93960" cy="97560"/>
              </p14:xfrm>
            </p:contentPart>
          </mc:Choice>
          <mc:Fallback xmlns="">
            <p:pic>
              <p:nvPicPr>
                <p:cNvPr id="167000" name="Freihand 166999">
                  <a:extLst>
                    <a:ext uri="{FF2B5EF4-FFF2-40B4-BE49-F238E27FC236}">
                      <a16:creationId xmlns:a16="http://schemas.microsoft.com/office/drawing/2014/main" id="{C412158E-EF50-4FA5-940E-6A10AD98727D}"/>
                    </a:ext>
                  </a:extLst>
                </p:cNvPr>
                <p:cNvPicPr/>
                <p:nvPr/>
              </p:nvPicPr>
              <p:blipFill>
                <a:blip r:embed="rId224"/>
                <a:stretch>
                  <a:fillRect/>
                </a:stretch>
              </p:blipFill>
              <p:spPr>
                <a:xfrm>
                  <a:off x="8000213" y="3280027"/>
                  <a:ext cx="1026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67001" name="Freihand 167000">
                  <a:extLst>
                    <a:ext uri="{FF2B5EF4-FFF2-40B4-BE49-F238E27FC236}">
                      <a16:creationId xmlns:a16="http://schemas.microsoft.com/office/drawing/2014/main" id="{3F6ED76F-3ABE-475E-B2D9-D8E9E890E9E4}"/>
                    </a:ext>
                  </a:extLst>
                </p14:cNvPr>
                <p14:cNvContentPartPr/>
                <p14:nvPr/>
              </p14:nvContentPartPr>
              <p14:xfrm>
                <a:off x="8242853" y="3225307"/>
                <a:ext cx="213840" cy="168120"/>
              </p14:xfrm>
            </p:contentPart>
          </mc:Choice>
          <mc:Fallback xmlns="">
            <p:pic>
              <p:nvPicPr>
                <p:cNvPr id="167001" name="Freihand 167000">
                  <a:extLst>
                    <a:ext uri="{FF2B5EF4-FFF2-40B4-BE49-F238E27FC236}">
                      <a16:creationId xmlns:a16="http://schemas.microsoft.com/office/drawing/2014/main" id="{3F6ED76F-3ABE-475E-B2D9-D8E9E890E9E4}"/>
                    </a:ext>
                  </a:extLst>
                </p:cNvPr>
                <p:cNvPicPr/>
                <p:nvPr/>
              </p:nvPicPr>
              <p:blipFill>
                <a:blip r:embed="rId226"/>
                <a:stretch>
                  <a:fillRect/>
                </a:stretch>
              </p:blipFill>
              <p:spPr>
                <a:xfrm>
                  <a:off x="8238533" y="3220987"/>
                  <a:ext cx="2224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67002" name="Freihand 167001">
                  <a:extLst>
                    <a:ext uri="{FF2B5EF4-FFF2-40B4-BE49-F238E27FC236}">
                      <a16:creationId xmlns:a16="http://schemas.microsoft.com/office/drawing/2014/main" id="{9DDA27A2-7FAB-4329-8DDF-7A916E7F0D41}"/>
                    </a:ext>
                  </a:extLst>
                </p14:cNvPr>
                <p14:cNvContentPartPr/>
                <p14:nvPr/>
              </p14:nvContentPartPr>
              <p14:xfrm>
                <a:off x="8416733" y="3286147"/>
                <a:ext cx="106200" cy="155520"/>
              </p14:xfrm>
            </p:contentPart>
          </mc:Choice>
          <mc:Fallback xmlns="">
            <p:pic>
              <p:nvPicPr>
                <p:cNvPr id="167002" name="Freihand 167001">
                  <a:extLst>
                    <a:ext uri="{FF2B5EF4-FFF2-40B4-BE49-F238E27FC236}">
                      <a16:creationId xmlns:a16="http://schemas.microsoft.com/office/drawing/2014/main" id="{9DDA27A2-7FAB-4329-8DDF-7A916E7F0D41}"/>
                    </a:ext>
                  </a:extLst>
                </p:cNvPr>
                <p:cNvPicPr/>
                <p:nvPr/>
              </p:nvPicPr>
              <p:blipFill>
                <a:blip r:embed="rId228"/>
                <a:stretch>
                  <a:fillRect/>
                </a:stretch>
              </p:blipFill>
              <p:spPr>
                <a:xfrm>
                  <a:off x="8412413" y="3281827"/>
                  <a:ext cx="1148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67003" name="Freihand 167002">
                  <a:extLst>
                    <a:ext uri="{FF2B5EF4-FFF2-40B4-BE49-F238E27FC236}">
                      <a16:creationId xmlns:a16="http://schemas.microsoft.com/office/drawing/2014/main" id="{3AD7BA27-D164-4900-A719-5484507F8966}"/>
                    </a:ext>
                  </a:extLst>
                </p14:cNvPr>
                <p14:cNvContentPartPr/>
                <p14:nvPr/>
              </p14:nvContentPartPr>
              <p14:xfrm>
                <a:off x="8536613" y="3208747"/>
                <a:ext cx="150480" cy="167760"/>
              </p14:xfrm>
            </p:contentPart>
          </mc:Choice>
          <mc:Fallback xmlns="">
            <p:pic>
              <p:nvPicPr>
                <p:cNvPr id="167003" name="Freihand 167002">
                  <a:extLst>
                    <a:ext uri="{FF2B5EF4-FFF2-40B4-BE49-F238E27FC236}">
                      <a16:creationId xmlns:a16="http://schemas.microsoft.com/office/drawing/2014/main" id="{3AD7BA27-D164-4900-A719-5484507F8966}"/>
                    </a:ext>
                  </a:extLst>
                </p:cNvPr>
                <p:cNvPicPr/>
                <p:nvPr/>
              </p:nvPicPr>
              <p:blipFill>
                <a:blip r:embed="rId230"/>
                <a:stretch>
                  <a:fillRect/>
                </a:stretch>
              </p:blipFill>
              <p:spPr>
                <a:xfrm>
                  <a:off x="8532293" y="3204427"/>
                  <a:ext cx="1591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67004" name="Freihand 167003">
                  <a:extLst>
                    <a:ext uri="{FF2B5EF4-FFF2-40B4-BE49-F238E27FC236}">
                      <a16:creationId xmlns:a16="http://schemas.microsoft.com/office/drawing/2014/main" id="{A6A92187-AD8F-4015-A694-3B997FE6877D}"/>
                    </a:ext>
                  </a:extLst>
                </p14:cNvPr>
                <p14:cNvContentPartPr/>
                <p14:nvPr/>
              </p14:nvContentPartPr>
              <p14:xfrm>
                <a:off x="8693213" y="3261307"/>
                <a:ext cx="113760" cy="247680"/>
              </p14:xfrm>
            </p:contentPart>
          </mc:Choice>
          <mc:Fallback xmlns="">
            <p:pic>
              <p:nvPicPr>
                <p:cNvPr id="167004" name="Freihand 167003">
                  <a:extLst>
                    <a:ext uri="{FF2B5EF4-FFF2-40B4-BE49-F238E27FC236}">
                      <a16:creationId xmlns:a16="http://schemas.microsoft.com/office/drawing/2014/main" id="{A6A92187-AD8F-4015-A694-3B997FE6877D}"/>
                    </a:ext>
                  </a:extLst>
                </p:cNvPr>
                <p:cNvPicPr/>
                <p:nvPr/>
              </p:nvPicPr>
              <p:blipFill>
                <a:blip r:embed="rId232"/>
                <a:stretch>
                  <a:fillRect/>
                </a:stretch>
              </p:blipFill>
              <p:spPr>
                <a:xfrm>
                  <a:off x="8688893" y="3256987"/>
                  <a:ext cx="1224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67005" name="Freihand 167004">
                  <a:extLst>
                    <a:ext uri="{FF2B5EF4-FFF2-40B4-BE49-F238E27FC236}">
                      <a16:creationId xmlns:a16="http://schemas.microsoft.com/office/drawing/2014/main" id="{2306CB76-A8FC-468D-91D1-392DB40AF672}"/>
                    </a:ext>
                  </a:extLst>
                </p14:cNvPr>
                <p14:cNvContentPartPr/>
                <p14:nvPr/>
              </p14:nvContentPartPr>
              <p14:xfrm>
                <a:off x="8195333" y="3455707"/>
                <a:ext cx="641160" cy="16560"/>
              </p14:xfrm>
            </p:contentPart>
          </mc:Choice>
          <mc:Fallback xmlns="">
            <p:pic>
              <p:nvPicPr>
                <p:cNvPr id="167005" name="Freihand 167004">
                  <a:extLst>
                    <a:ext uri="{FF2B5EF4-FFF2-40B4-BE49-F238E27FC236}">
                      <a16:creationId xmlns:a16="http://schemas.microsoft.com/office/drawing/2014/main" id="{2306CB76-A8FC-468D-91D1-392DB40AF672}"/>
                    </a:ext>
                  </a:extLst>
                </p:cNvPr>
                <p:cNvPicPr/>
                <p:nvPr/>
              </p:nvPicPr>
              <p:blipFill>
                <a:blip r:embed="rId234"/>
                <a:stretch>
                  <a:fillRect/>
                </a:stretch>
              </p:blipFill>
              <p:spPr>
                <a:xfrm>
                  <a:off x="8191013" y="3451387"/>
                  <a:ext cx="6498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67006" name="Freihand 167005">
                  <a:extLst>
                    <a:ext uri="{FF2B5EF4-FFF2-40B4-BE49-F238E27FC236}">
                      <a16:creationId xmlns:a16="http://schemas.microsoft.com/office/drawing/2014/main" id="{5EF6DAB6-320D-4FDD-B4D0-C79B12F7803E}"/>
                    </a:ext>
                  </a:extLst>
                </p14:cNvPr>
                <p14:cNvContentPartPr/>
                <p14:nvPr/>
              </p14:nvContentPartPr>
              <p14:xfrm>
                <a:off x="8989853" y="3224227"/>
                <a:ext cx="285480" cy="255600"/>
              </p14:xfrm>
            </p:contentPart>
          </mc:Choice>
          <mc:Fallback xmlns="">
            <p:pic>
              <p:nvPicPr>
                <p:cNvPr id="167006" name="Freihand 167005">
                  <a:extLst>
                    <a:ext uri="{FF2B5EF4-FFF2-40B4-BE49-F238E27FC236}">
                      <a16:creationId xmlns:a16="http://schemas.microsoft.com/office/drawing/2014/main" id="{5EF6DAB6-320D-4FDD-B4D0-C79B12F7803E}"/>
                    </a:ext>
                  </a:extLst>
                </p:cNvPr>
                <p:cNvPicPr/>
                <p:nvPr/>
              </p:nvPicPr>
              <p:blipFill>
                <a:blip r:embed="rId236"/>
                <a:stretch>
                  <a:fillRect/>
                </a:stretch>
              </p:blipFill>
              <p:spPr>
                <a:xfrm>
                  <a:off x="8985533" y="3219907"/>
                  <a:ext cx="29412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67007" name="Freihand 167006">
                  <a:extLst>
                    <a:ext uri="{FF2B5EF4-FFF2-40B4-BE49-F238E27FC236}">
                      <a16:creationId xmlns:a16="http://schemas.microsoft.com/office/drawing/2014/main" id="{0D509A09-9B53-4031-994C-48EDD24E2A2F}"/>
                    </a:ext>
                  </a:extLst>
                </p14:cNvPr>
                <p14:cNvContentPartPr/>
                <p14:nvPr/>
              </p14:nvContentPartPr>
              <p14:xfrm>
                <a:off x="9248333" y="3227107"/>
                <a:ext cx="51480" cy="222120"/>
              </p14:xfrm>
            </p:contentPart>
          </mc:Choice>
          <mc:Fallback xmlns="">
            <p:pic>
              <p:nvPicPr>
                <p:cNvPr id="167007" name="Freihand 167006">
                  <a:extLst>
                    <a:ext uri="{FF2B5EF4-FFF2-40B4-BE49-F238E27FC236}">
                      <a16:creationId xmlns:a16="http://schemas.microsoft.com/office/drawing/2014/main" id="{0D509A09-9B53-4031-994C-48EDD24E2A2F}"/>
                    </a:ext>
                  </a:extLst>
                </p:cNvPr>
                <p:cNvPicPr/>
                <p:nvPr/>
              </p:nvPicPr>
              <p:blipFill>
                <a:blip r:embed="rId238"/>
                <a:stretch>
                  <a:fillRect/>
                </a:stretch>
              </p:blipFill>
              <p:spPr>
                <a:xfrm>
                  <a:off x="9244013" y="3222787"/>
                  <a:ext cx="6012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67008" name="Freihand 167007">
                  <a:extLst>
                    <a:ext uri="{FF2B5EF4-FFF2-40B4-BE49-F238E27FC236}">
                      <a16:creationId xmlns:a16="http://schemas.microsoft.com/office/drawing/2014/main" id="{50C94385-8286-420C-A8AD-E23DB732D335}"/>
                    </a:ext>
                  </a:extLst>
                </p14:cNvPr>
                <p14:cNvContentPartPr/>
                <p14:nvPr/>
              </p14:nvContentPartPr>
              <p14:xfrm>
                <a:off x="9272813" y="3323947"/>
                <a:ext cx="92160" cy="112320"/>
              </p14:xfrm>
            </p:contentPart>
          </mc:Choice>
          <mc:Fallback xmlns="">
            <p:pic>
              <p:nvPicPr>
                <p:cNvPr id="167008" name="Freihand 167007">
                  <a:extLst>
                    <a:ext uri="{FF2B5EF4-FFF2-40B4-BE49-F238E27FC236}">
                      <a16:creationId xmlns:a16="http://schemas.microsoft.com/office/drawing/2014/main" id="{50C94385-8286-420C-A8AD-E23DB732D335}"/>
                    </a:ext>
                  </a:extLst>
                </p:cNvPr>
                <p:cNvPicPr/>
                <p:nvPr/>
              </p:nvPicPr>
              <p:blipFill>
                <a:blip r:embed="rId240"/>
                <a:stretch>
                  <a:fillRect/>
                </a:stretch>
              </p:blipFill>
              <p:spPr>
                <a:xfrm>
                  <a:off x="9268493" y="3319627"/>
                  <a:ext cx="1008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67009" name="Freihand 167008">
                  <a:extLst>
                    <a:ext uri="{FF2B5EF4-FFF2-40B4-BE49-F238E27FC236}">
                      <a16:creationId xmlns:a16="http://schemas.microsoft.com/office/drawing/2014/main" id="{64A6B125-4921-47F9-BB48-1895708CFBD6}"/>
                    </a:ext>
                  </a:extLst>
                </p14:cNvPr>
                <p14:cNvContentPartPr/>
                <p14:nvPr/>
              </p14:nvContentPartPr>
              <p14:xfrm>
                <a:off x="9376133" y="3209107"/>
                <a:ext cx="141840" cy="209520"/>
              </p14:xfrm>
            </p:contentPart>
          </mc:Choice>
          <mc:Fallback xmlns="">
            <p:pic>
              <p:nvPicPr>
                <p:cNvPr id="167009" name="Freihand 167008">
                  <a:extLst>
                    <a:ext uri="{FF2B5EF4-FFF2-40B4-BE49-F238E27FC236}">
                      <a16:creationId xmlns:a16="http://schemas.microsoft.com/office/drawing/2014/main" id="{64A6B125-4921-47F9-BB48-1895708CFBD6}"/>
                    </a:ext>
                  </a:extLst>
                </p:cNvPr>
                <p:cNvPicPr/>
                <p:nvPr/>
              </p:nvPicPr>
              <p:blipFill>
                <a:blip r:embed="rId242"/>
                <a:stretch>
                  <a:fillRect/>
                </a:stretch>
              </p:blipFill>
              <p:spPr>
                <a:xfrm>
                  <a:off x="9371813" y="3204787"/>
                  <a:ext cx="1504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67010" name="Freihand 167009">
                  <a:extLst>
                    <a:ext uri="{FF2B5EF4-FFF2-40B4-BE49-F238E27FC236}">
                      <a16:creationId xmlns:a16="http://schemas.microsoft.com/office/drawing/2014/main" id="{58E05F57-9C8E-47A0-A9B9-5BFD3FB7BB86}"/>
                    </a:ext>
                  </a:extLst>
                </p14:cNvPr>
                <p14:cNvContentPartPr/>
                <p14:nvPr/>
              </p14:nvContentPartPr>
              <p14:xfrm>
                <a:off x="9551453" y="3307747"/>
                <a:ext cx="97560" cy="87120"/>
              </p14:xfrm>
            </p:contentPart>
          </mc:Choice>
          <mc:Fallback xmlns="">
            <p:pic>
              <p:nvPicPr>
                <p:cNvPr id="167010" name="Freihand 167009">
                  <a:extLst>
                    <a:ext uri="{FF2B5EF4-FFF2-40B4-BE49-F238E27FC236}">
                      <a16:creationId xmlns:a16="http://schemas.microsoft.com/office/drawing/2014/main" id="{58E05F57-9C8E-47A0-A9B9-5BFD3FB7BB86}"/>
                    </a:ext>
                  </a:extLst>
                </p:cNvPr>
                <p:cNvPicPr/>
                <p:nvPr/>
              </p:nvPicPr>
              <p:blipFill>
                <a:blip r:embed="rId244"/>
                <a:stretch>
                  <a:fillRect/>
                </a:stretch>
              </p:blipFill>
              <p:spPr>
                <a:xfrm>
                  <a:off x="9547133" y="3303427"/>
                  <a:ext cx="1062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67011" name="Freihand 167010">
                  <a:extLst>
                    <a:ext uri="{FF2B5EF4-FFF2-40B4-BE49-F238E27FC236}">
                      <a16:creationId xmlns:a16="http://schemas.microsoft.com/office/drawing/2014/main" id="{A9E3A5EE-1B32-4D59-9C2E-FFF7B6317D3C}"/>
                    </a:ext>
                  </a:extLst>
                </p14:cNvPr>
                <p14:cNvContentPartPr/>
                <p14:nvPr/>
              </p14:nvContentPartPr>
              <p14:xfrm>
                <a:off x="9818213" y="3230347"/>
                <a:ext cx="109800" cy="176040"/>
              </p14:xfrm>
            </p:contentPart>
          </mc:Choice>
          <mc:Fallback xmlns="">
            <p:pic>
              <p:nvPicPr>
                <p:cNvPr id="167011" name="Freihand 167010">
                  <a:extLst>
                    <a:ext uri="{FF2B5EF4-FFF2-40B4-BE49-F238E27FC236}">
                      <a16:creationId xmlns:a16="http://schemas.microsoft.com/office/drawing/2014/main" id="{A9E3A5EE-1B32-4D59-9C2E-FFF7B6317D3C}"/>
                    </a:ext>
                  </a:extLst>
                </p:cNvPr>
                <p:cNvPicPr/>
                <p:nvPr/>
              </p:nvPicPr>
              <p:blipFill>
                <a:blip r:embed="rId246"/>
                <a:stretch>
                  <a:fillRect/>
                </a:stretch>
              </p:blipFill>
              <p:spPr>
                <a:xfrm>
                  <a:off x="9813893" y="3226027"/>
                  <a:ext cx="1184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67012" name="Freihand 167011">
                  <a:extLst>
                    <a:ext uri="{FF2B5EF4-FFF2-40B4-BE49-F238E27FC236}">
                      <a16:creationId xmlns:a16="http://schemas.microsoft.com/office/drawing/2014/main" id="{157609CA-A64E-4E1A-B958-9F37CF88F355}"/>
                    </a:ext>
                  </a:extLst>
                </p14:cNvPr>
                <p14:cNvContentPartPr/>
                <p14:nvPr/>
              </p14:nvContentPartPr>
              <p14:xfrm>
                <a:off x="9832613" y="3227107"/>
                <a:ext cx="307800" cy="121680"/>
              </p14:xfrm>
            </p:contentPart>
          </mc:Choice>
          <mc:Fallback xmlns="">
            <p:pic>
              <p:nvPicPr>
                <p:cNvPr id="167012" name="Freihand 167011">
                  <a:extLst>
                    <a:ext uri="{FF2B5EF4-FFF2-40B4-BE49-F238E27FC236}">
                      <a16:creationId xmlns:a16="http://schemas.microsoft.com/office/drawing/2014/main" id="{157609CA-A64E-4E1A-B958-9F37CF88F355}"/>
                    </a:ext>
                  </a:extLst>
                </p:cNvPr>
                <p:cNvPicPr/>
                <p:nvPr/>
              </p:nvPicPr>
              <p:blipFill>
                <a:blip r:embed="rId248"/>
                <a:stretch>
                  <a:fillRect/>
                </a:stretch>
              </p:blipFill>
              <p:spPr>
                <a:xfrm>
                  <a:off x="9828293" y="3222787"/>
                  <a:ext cx="3164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7013" name="Freihand 167012">
                  <a:extLst>
                    <a:ext uri="{FF2B5EF4-FFF2-40B4-BE49-F238E27FC236}">
                      <a16:creationId xmlns:a16="http://schemas.microsoft.com/office/drawing/2014/main" id="{4B783620-BCC0-4A36-9F96-E82AA5593D95}"/>
                    </a:ext>
                  </a:extLst>
                </p14:cNvPr>
                <p14:cNvContentPartPr/>
                <p14:nvPr/>
              </p14:nvContentPartPr>
              <p14:xfrm>
                <a:off x="10175693" y="3282547"/>
                <a:ext cx="327240" cy="112320"/>
              </p14:xfrm>
            </p:contentPart>
          </mc:Choice>
          <mc:Fallback xmlns="">
            <p:pic>
              <p:nvPicPr>
                <p:cNvPr id="167013" name="Freihand 167012">
                  <a:extLst>
                    <a:ext uri="{FF2B5EF4-FFF2-40B4-BE49-F238E27FC236}">
                      <a16:creationId xmlns:a16="http://schemas.microsoft.com/office/drawing/2014/main" id="{4B783620-BCC0-4A36-9F96-E82AA5593D95}"/>
                    </a:ext>
                  </a:extLst>
                </p:cNvPr>
                <p:cNvPicPr/>
                <p:nvPr/>
              </p:nvPicPr>
              <p:blipFill>
                <a:blip r:embed="rId250"/>
                <a:stretch>
                  <a:fillRect/>
                </a:stretch>
              </p:blipFill>
              <p:spPr>
                <a:xfrm>
                  <a:off x="10171373" y="3278227"/>
                  <a:ext cx="3358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7014" name="Freihand 167013">
                  <a:extLst>
                    <a:ext uri="{FF2B5EF4-FFF2-40B4-BE49-F238E27FC236}">
                      <a16:creationId xmlns:a16="http://schemas.microsoft.com/office/drawing/2014/main" id="{4E1014BB-9965-4EA1-83A3-E8A9A6DA0378}"/>
                    </a:ext>
                  </a:extLst>
                </p14:cNvPr>
                <p14:cNvContentPartPr/>
                <p14:nvPr/>
              </p14:nvContentPartPr>
              <p14:xfrm>
                <a:off x="10532813" y="3185707"/>
                <a:ext cx="347400" cy="196200"/>
              </p14:xfrm>
            </p:contentPart>
          </mc:Choice>
          <mc:Fallback xmlns="">
            <p:pic>
              <p:nvPicPr>
                <p:cNvPr id="167014" name="Freihand 167013">
                  <a:extLst>
                    <a:ext uri="{FF2B5EF4-FFF2-40B4-BE49-F238E27FC236}">
                      <a16:creationId xmlns:a16="http://schemas.microsoft.com/office/drawing/2014/main" id="{4E1014BB-9965-4EA1-83A3-E8A9A6DA0378}"/>
                    </a:ext>
                  </a:extLst>
                </p:cNvPr>
                <p:cNvPicPr/>
                <p:nvPr/>
              </p:nvPicPr>
              <p:blipFill>
                <a:blip r:embed="rId252"/>
                <a:stretch>
                  <a:fillRect/>
                </a:stretch>
              </p:blipFill>
              <p:spPr>
                <a:xfrm>
                  <a:off x="10528493" y="3181387"/>
                  <a:ext cx="35604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7015" name="Freihand 167014">
                  <a:extLst>
                    <a:ext uri="{FF2B5EF4-FFF2-40B4-BE49-F238E27FC236}">
                      <a16:creationId xmlns:a16="http://schemas.microsoft.com/office/drawing/2014/main" id="{2533713E-6F6A-4AF7-B317-24C67E4F5E3A}"/>
                    </a:ext>
                  </a:extLst>
                </p14:cNvPr>
                <p14:cNvContentPartPr/>
                <p14:nvPr/>
              </p14:nvContentPartPr>
              <p14:xfrm>
                <a:off x="10989293" y="3154387"/>
                <a:ext cx="183240" cy="189720"/>
              </p14:xfrm>
            </p:contentPart>
          </mc:Choice>
          <mc:Fallback xmlns="">
            <p:pic>
              <p:nvPicPr>
                <p:cNvPr id="167015" name="Freihand 167014">
                  <a:extLst>
                    <a:ext uri="{FF2B5EF4-FFF2-40B4-BE49-F238E27FC236}">
                      <a16:creationId xmlns:a16="http://schemas.microsoft.com/office/drawing/2014/main" id="{2533713E-6F6A-4AF7-B317-24C67E4F5E3A}"/>
                    </a:ext>
                  </a:extLst>
                </p:cNvPr>
                <p:cNvPicPr/>
                <p:nvPr/>
              </p:nvPicPr>
              <p:blipFill>
                <a:blip r:embed="rId254"/>
                <a:stretch>
                  <a:fillRect/>
                </a:stretch>
              </p:blipFill>
              <p:spPr>
                <a:xfrm>
                  <a:off x="10984973" y="3150067"/>
                  <a:ext cx="19188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7016" name="Freihand 167015">
                  <a:extLst>
                    <a:ext uri="{FF2B5EF4-FFF2-40B4-BE49-F238E27FC236}">
                      <a16:creationId xmlns:a16="http://schemas.microsoft.com/office/drawing/2014/main" id="{55D7BA97-472B-4D82-9E2F-66DBF34C2036}"/>
                    </a:ext>
                  </a:extLst>
                </p14:cNvPr>
                <p14:cNvContentPartPr/>
                <p14:nvPr/>
              </p14:nvContentPartPr>
              <p14:xfrm>
                <a:off x="11159933" y="3147547"/>
                <a:ext cx="70560" cy="165960"/>
              </p14:xfrm>
            </p:contentPart>
          </mc:Choice>
          <mc:Fallback xmlns="">
            <p:pic>
              <p:nvPicPr>
                <p:cNvPr id="167016" name="Freihand 167015">
                  <a:extLst>
                    <a:ext uri="{FF2B5EF4-FFF2-40B4-BE49-F238E27FC236}">
                      <a16:creationId xmlns:a16="http://schemas.microsoft.com/office/drawing/2014/main" id="{55D7BA97-472B-4D82-9E2F-66DBF34C2036}"/>
                    </a:ext>
                  </a:extLst>
                </p:cNvPr>
                <p:cNvPicPr/>
                <p:nvPr/>
              </p:nvPicPr>
              <p:blipFill>
                <a:blip r:embed="rId256"/>
                <a:stretch>
                  <a:fillRect/>
                </a:stretch>
              </p:blipFill>
              <p:spPr>
                <a:xfrm>
                  <a:off x="11155613" y="3143227"/>
                  <a:ext cx="7920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7017" name="Freihand 167016">
                  <a:extLst>
                    <a:ext uri="{FF2B5EF4-FFF2-40B4-BE49-F238E27FC236}">
                      <a16:creationId xmlns:a16="http://schemas.microsoft.com/office/drawing/2014/main" id="{73FECCAC-FDBE-4190-A049-837C44B7C266}"/>
                    </a:ext>
                  </a:extLst>
                </p14:cNvPr>
                <p14:cNvContentPartPr/>
                <p14:nvPr/>
              </p14:nvContentPartPr>
              <p14:xfrm>
                <a:off x="11223293" y="3154027"/>
                <a:ext cx="176040" cy="139320"/>
              </p14:xfrm>
            </p:contentPart>
          </mc:Choice>
          <mc:Fallback xmlns="">
            <p:pic>
              <p:nvPicPr>
                <p:cNvPr id="167017" name="Freihand 167016">
                  <a:extLst>
                    <a:ext uri="{FF2B5EF4-FFF2-40B4-BE49-F238E27FC236}">
                      <a16:creationId xmlns:a16="http://schemas.microsoft.com/office/drawing/2014/main" id="{73FECCAC-FDBE-4190-A049-837C44B7C266}"/>
                    </a:ext>
                  </a:extLst>
                </p:cNvPr>
                <p:cNvPicPr/>
                <p:nvPr/>
              </p:nvPicPr>
              <p:blipFill>
                <a:blip r:embed="rId258"/>
                <a:stretch>
                  <a:fillRect/>
                </a:stretch>
              </p:blipFill>
              <p:spPr>
                <a:xfrm>
                  <a:off x="11218973" y="3149707"/>
                  <a:ext cx="1846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7018" name="Freihand 167017">
                  <a:extLst>
                    <a:ext uri="{FF2B5EF4-FFF2-40B4-BE49-F238E27FC236}">
                      <a16:creationId xmlns:a16="http://schemas.microsoft.com/office/drawing/2014/main" id="{232EF755-E2EA-467F-B555-70013E7586A0}"/>
                    </a:ext>
                  </a:extLst>
                </p14:cNvPr>
                <p14:cNvContentPartPr/>
                <p14:nvPr/>
              </p14:nvContentPartPr>
              <p14:xfrm>
                <a:off x="11411933" y="3210907"/>
                <a:ext cx="73440" cy="77760"/>
              </p14:xfrm>
            </p:contentPart>
          </mc:Choice>
          <mc:Fallback xmlns="">
            <p:pic>
              <p:nvPicPr>
                <p:cNvPr id="167018" name="Freihand 167017">
                  <a:extLst>
                    <a:ext uri="{FF2B5EF4-FFF2-40B4-BE49-F238E27FC236}">
                      <a16:creationId xmlns:a16="http://schemas.microsoft.com/office/drawing/2014/main" id="{232EF755-E2EA-467F-B555-70013E7586A0}"/>
                    </a:ext>
                  </a:extLst>
                </p:cNvPr>
                <p:cNvPicPr/>
                <p:nvPr/>
              </p:nvPicPr>
              <p:blipFill>
                <a:blip r:embed="rId260"/>
                <a:stretch>
                  <a:fillRect/>
                </a:stretch>
              </p:blipFill>
              <p:spPr>
                <a:xfrm>
                  <a:off x="11407613" y="3206587"/>
                  <a:ext cx="820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7019" name="Freihand 167018">
                  <a:extLst>
                    <a:ext uri="{FF2B5EF4-FFF2-40B4-BE49-F238E27FC236}">
                      <a16:creationId xmlns:a16="http://schemas.microsoft.com/office/drawing/2014/main" id="{454546BA-8AD6-4580-B5CB-DAFB5A8FC8DD}"/>
                    </a:ext>
                  </a:extLst>
                </p14:cNvPr>
                <p14:cNvContentPartPr/>
                <p14:nvPr/>
              </p14:nvContentPartPr>
              <p14:xfrm>
                <a:off x="11498693" y="3196507"/>
                <a:ext cx="91440" cy="79200"/>
              </p14:xfrm>
            </p:contentPart>
          </mc:Choice>
          <mc:Fallback xmlns="">
            <p:pic>
              <p:nvPicPr>
                <p:cNvPr id="167019" name="Freihand 167018">
                  <a:extLst>
                    <a:ext uri="{FF2B5EF4-FFF2-40B4-BE49-F238E27FC236}">
                      <a16:creationId xmlns:a16="http://schemas.microsoft.com/office/drawing/2014/main" id="{454546BA-8AD6-4580-B5CB-DAFB5A8FC8DD}"/>
                    </a:ext>
                  </a:extLst>
                </p:cNvPr>
                <p:cNvPicPr/>
                <p:nvPr/>
              </p:nvPicPr>
              <p:blipFill>
                <a:blip r:embed="rId262"/>
                <a:stretch>
                  <a:fillRect/>
                </a:stretch>
              </p:blipFill>
              <p:spPr>
                <a:xfrm>
                  <a:off x="11494373" y="3192187"/>
                  <a:ext cx="1000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7020" name="Freihand 167019">
                  <a:extLst>
                    <a:ext uri="{FF2B5EF4-FFF2-40B4-BE49-F238E27FC236}">
                      <a16:creationId xmlns:a16="http://schemas.microsoft.com/office/drawing/2014/main" id="{03C7CD3A-B107-4AF4-AB6D-CE8112BF55D1}"/>
                    </a:ext>
                  </a:extLst>
                </p14:cNvPr>
                <p14:cNvContentPartPr/>
                <p14:nvPr/>
              </p14:nvContentPartPr>
              <p14:xfrm>
                <a:off x="11572133" y="3178147"/>
                <a:ext cx="88920" cy="132120"/>
              </p14:xfrm>
            </p:contentPart>
          </mc:Choice>
          <mc:Fallback xmlns="">
            <p:pic>
              <p:nvPicPr>
                <p:cNvPr id="167020" name="Freihand 167019">
                  <a:extLst>
                    <a:ext uri="{FF2B5EF4-FFF2-40B4-BE49-F238E27FC236}">
                      <a16:creationId xmlns:a16="http://schemas.microsoft.com/office/drawing/2014/main" id="{03C7CD3A-B107-4AF4-AB6D-CE8112BF55D1}"/>
                    </a:ext>
                  </a:extLst>
                </p:cNvPr>
                <p:cNvPicPr/>
                <p:nvPr/>
              </p:nvPicPr>
              <p:blipFill>
                <a:blip r:embed="rId264"/>
                <a:stretch>
                  <a:fillRect/>
                </a:stretch>
              </p:blipFill>
              <p:spPr>
                <a:xfrm>
                  <a:off x="11567813" y="3173827"/>
                  <a:ext cx="975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021" name="Freihand 167020">
                  <a:extLst>
                    <a:ext uri="{FF2B5EF4-FFF2-40B4-BE49-F238E27FC236}">
                      <a16:creationId xmlns:a16="http://schemas.microsoft.com/office/drawing/2014/main" id="{D05190E5-853F-450A-A8A7-38ACB880F8C4}"/>
                    </a:ext>
                  </a:extLst>
                </p14:cNvPr>
                <p14:cNvContentPartPr/>
                <p14:nvPr/>
              </p14:nvContentPartPr>
              <p14:xfrm>
                <a:off x="10481333" y="3573067"/>
                <a:ext cx="289080" cy="101880"/>
              </p14:xfrm>
            </p:contentPart>
          </mc:Choice>
          <mc:Fallback xmlns="">
            <p:pic>
              <p:nvPicPr>
                <p:cNvPr id="167021" name="Freihand 167020">
                  <a:extLst>
                    <a:ext uri="{FF2B5EF4-FFF2-40B4-BE49-F238E27FC236}">
                      <a16:creationId xmlns:a16="http://schemas.microsoft.com/office/drawing/2014/main" id="{D05190E5-853F-450A-A8A7-38ACB880F8C4}"/>
                    </a:ext>
                  </a:extLst>
                </p:cNvPr>
                <p:cNvPicPr/>
                <p:nvPr/>
              </p:nvPicPr>
              <p:blipFill>
                <a:blip r:embed="rId266"/>
                <a:stretch>
                  <a:fillRect/>
                </a:stretch>
              </p:blipFill>
              <p:spPr>
                <a:xfrm>
                  <a:off x="10477013" y="3568747"/>
                  <a:ext cx="2977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7022" name="Freihand 167021">
                  <a:extLst>
                    <a:ext uri="{FF2B5EF4-FFF2-40B4-BE49-F238E27FC236}">
                      <a16:creationId xmlns:a16="http://schemas.microsoft.com/office/drawing/2014/main" id="{DE7EEA79-2B3F-42A8-8A36-F89FEF06994A}"/>
                    </a:ext>
                  </a:extLst>
                </p14:cNvPr>
                <p14:cNvContentPartPr/>
                <p14:nvPr/>
              </p14:nvContentPartPr>
              <p14:xfrm>
                <a:off x="10773653" y="3478387"/>
                <a:ext cx="360" cy="360"/>
              </p14:xfrm>
            </p:contentPart>
          </mc:Choice>
          <mc:Fallback xmlns="">
            <p:pic>
              <p:nvPicPr>
                <p:cNvPr id="167022" name="Freihand 167021">
                  <a:extLst>
                    <a:ext uri="{FF2B5EF4-FFF2-40B4-BE49-F238E27FC236}">
                      <a16:creationId xmlns:a16="http://schemas.microsoft.com/office/drawing/2014/main" id="{DE7EEA79-2B3F-42A8-8A36-F89FEF06994A}"/>
                    </a:ext>
                  </a:extLst>
                </p:cNvPr>
                <p:cNvPicPr/>
                <p:nvPr/>
              </p:nvPicPr>
              <p:blipFill>
                <a:blip r:embed="rId52"/>
                <a:stretch>
                  <a:fillRect/>
                </a:stretch>
              </p:blipFill>
              <p:spPr>
                <a:xfrm>
                  <a:off x="10769333" y="3474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7023" name="Freihand 167022">
                  <a:extLst>
                    <a:ext uri="{FF2B5EF4-FFF2-40B4-BE49-F238E27FC236}">
                      <a16:creationId xmlns:a16="http://schemas.microsoft.com/office/drawing/2014/main" id="{7F511ADC-A853-46E0-B645-376CCDA3720D}"/>
                    </a:ext>
                  </a:extLst>
                </p14:cNvPr>
                <p14:cNvContentPartPr/>
                <p14:nvPr/>
              </p14:nvContentPartPr>
              <p14:xfrm>
                <a:off x="10956173" y="3537787"/>
                <a:ext cx="9720" cy="172800"/>
              </p14:xfrm>
            </p:contentPart>
          </mc:Choice>
          <mc:Fallback xmlns="">
            <p:pic>
              <p:nvPicPr>
                <p:cNvPr id="167023" name="Freihand 167022">
                  <a:extLst>
                    <a:ext uri="{FF2B5EF4-FFF2-40B4-BE49-F238E27FC236}">
                      <a16:creationId xmlns:a16="http://schemas.microsoft.com/office/drawing/2014/main" id="{7F511ADC-A853-46E0-B645-376CCDA3720D}"/>
                    </a:ext>
                  </a:extLst>
                </p:cNvPr>
                <p:cNvPicPr/>
                <p:nvPr/>
              </p:nvPicPr>
              <p:blipFill>
                <a:blip r:embed="rId269"/>
                <a:stretch>
                  <a:fillRect/>
                </a:stretch>
              </p:blipFill>
              <p:spPr>
                <a:xfrm>
                  <a:off x="10951853" y="3533467"/>
                  <a:ext cx="183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7024" name="Freihand 167023">
                  <a:extLst>
                    <a:ext uri="{FF2B5EF4-FFF2-40B4-BE49-F238E27FC236}">
                      <a16:creationId xmlns:a16="http://schemas.microsoft.com/office/drawing/2014/main" id="{815B7616-A39D-4A0D-95A3-4F141365B73E}"/>
                    </a:ext>
                  </a:extLst>
                </p14:cNvPr>
                <p14:cNvContentPartPr/>
                <p14:nvPr/>
              </p14:nvContentPartPr>
              <p14:xfrm>
                <a:off x="10876973" y="3499267"/>
                <a:ext cx="133200" cy="190080"/>
              </p14:xfrm>
            </p:contentPart>
          </mc:Choice>
          <mc:Fallback xmlns="">
            <p:pic>
              <p:nvPicPr>
                <p:cNvPr id="167024" name="Freihand 167023">
                  <a:extLst>
                    <a:ext uri="{FF2B5EF4-FFF2-40B4-BE49-F238E27FC236}">
                      <a16:creationId xmlns:a16="http://schemas.microsoft.com/office/drawing/2014/main" id="{815B7616-A39D-4A0D-95A3-4F141365B73E}"/>
                    </a:ext>
                  </a:extLst>
                </p:cNvPr>
                <p:cNvPicPr/>
                <p:nvPr/>
              </p:nvPicPr>
              <p:blipFill>
                <a:blip r:embed="rId271"/>
                <a:stretch>
                  <a:fillRect/>
                </a:stretch>
              </p:blipFill>
              <p:spPr>
                <a:xfrm>
                  <a:off x="10872653" y="3494947"/>
                  <a:ext cx="1418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67025" name="Freihand 167024">
                  <a:extLst>
                    <a:ext uri="{FF2B5EF4-FFF2-40B4-BE49-F238E27FC236}">
                      <a16:creationId xmlns:a16="http://schemas.microsoft.com/office/drawing/2014/main" id="{0902624A-9102-4772-A7DC-2ED249DD6861}"/>
                    </a:ext>
                  </a:extLst>
                </p14:cNvPr>
                <p14:cNvContentPartPr/>
                <p14:nvPr/>
              </p14:nvContentPartPr>
              <p14:xfrm>
                <a:off x="11011613" y="3470467"/>
                <a:ext cx="381600" cy="194760"/>
              </p14:xfrm>
            </p:contentPart>
          </mc:Choice>
          <mc:Fallback xmlns="">
            <p:pic>
              <p:nvPicPr>
                <p:cNvPr id="167025" name="Freihand 167024">
                  <a:extLst>
                    <a:ext uri="{FF2B5EF4-FFF2-40B4-BE49-F238E27FC236}">
                      <a16:creationId xmlns:a16="http://schemas.microsoft.com/office/drawing/2014/main" id="{0902624A-9102-4772-A7DC-2ED249DD6861}"/>
                    </a:ext>
                  </a:extLst>
                </p:cNvPr>
                <p:cNvPicPr/>
                <p:nvPr/>
              </p:nvPicPr>
              <p:blipFill>
                <a:blip r:embed="rId273"/>
                <a:stretch>
                  <a:fillRect/>
                </a:stretch>
              </p:blipFill>
              <p:spPr>
                <a:xfrm>
                  <a:off x="11007293" y="3466147"/>
                  <a:ext cx="3902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7026" name="Freihand 167025">
                  <a:extLst>
                    <a:ext uri="{FF2B5EF4-FFF2-40B4-BE49-F238E27FC236}">
                      <a16:creationId xmlns:a16="http://schemas.microsoft.com/office/drawing/2014/main" id="{AF7DC66B-F2FA-4379-81D9-BD82D9E086D1}"/>
                    </a:ext>
                  </a:extLst>
                </p14:cNvPr>
                <p14:cNvContentPartPr/>
                <p14:nvPr/>
              </p14:nvContentPartPr>
              <p14:xfrm>
                <a:off x="11419133" y="3457147"/>
                <a:ext cx="125280" cy="172440"/>
              </p14:xfrm>
            </p:contentPart>
          </mc:Choice>
          <mc:Fallback xmlns="">
            <p:pic>
              <p:nvPicPr>
                <p:cNvPr id="167026" name="Freihand 167025">
                  <a:extLst>
                    <a:ext uri="{FF2B5EF4-FFF2-40B4-BE49-F238E27FC236}">
                      <a16:creationId xmlns:a16="http://schemas.microsoft.com/office/drawing/2014/main" id="{AF7DC66B-F2FA-4379-81D9-BD82D9E086D1}"/>
                    </a:ext>
                  </a:extLst>
                </p:cNvPr>
                <p:cNvPicPr/>
                <p:nvPr/>
              </p:nvPicPr>
              <p:blipFill>
                <a:blip r:embed="rId275"/>
                <a:stretch>
                  <a:fillRect/>
                </a:stretch>
              </p:blipFill>
              <p:spPr>
                <a:xfrm>
                  <a:off x="11414813" y="3452827"/>
                  <a:ext cx="1339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027" name="Freihand 167026">
                  <a:extLst>
                    <a:ext uri="{FF2B5EF4-FFF2-40B4-BE49-F238E27FC236}">
                      <a16:creationId xmlns:a16="http://schemas.microsoft.com/office/drawing/2014/main" id="{CFAF3BF2-847F-499D-9281-54B721161CC6}"/>
                    </a:ext>
                  </a:extLst>
                </p14:cNvPr>
                <p14:cNvContentPartPr/>
                <p14:nvPr/>
              </p14:nvContentPartPr>
              <p14:xfrm>
                <a:off x="11491493" y="3447067"/>
                <a:ext cx="140400" cy="187200"/>
              </p14:xfrm>
            </p:contentPart>
          </mc:Choice>
          <mc:Fallback xmlns="">
            <p:pic>
              <p:nvPicPr>
                <p:cNvPr id="167027" name="Freihand 167026">
                  <a:extLst>
                    <a:ext uri="{FF2B5EF4-FFF2-40B4-BE49-F238E27FC236}">
                      <a16:creationId xmlns:a16="http://schemas.microsoft.com/office/drawing/2014/main" id="{CFAF3BF2-847F-499D-9281-54B721161CC6}"/>
                    </a:ext>
                  </a:extLst>
                </p:cNvPr>
                <p:cNvPicPr/>
                <p:nvPr/>
              </p:nvPicPr>
              <p:blipFill>
                <a:blip r:embed="rId277"/>
                <a:stretch>
                  <a:fillRect/>
                </a:stretch>
              </p:blipFill>
              <p:spPr>
                <a:xfrm>
                  <a:off x="11487173" y="3442747"/>
                  <a:ext cx="1490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7028" name="Freihand 167027">
                  <a:extLst>
                    <a:ext uri="{FF2B5EF4-FFF2-40B4-BE49-F238E27FC236}">
                      <a16:creationId xmlns:a16="http://schemas.microsoft.com/office/drawing/2014/main" id="{748A90A2-A8D6-44FA-BC80-8345F512291D}"/>
                    </a:ext>
                  </a:extLst>
                </p14:cNvPr>
                <p14:cNvContentPartPr/>
                <p14:nvPr/>
              </p14:nvContentPartPr>
              <p14:xfrm>
                <a:off x="11708213" y="3318187"/>
                <a:ext cx="25200" cy="208080"/>
              </p14:xfrm>
            </p:contentPart>
          </mc:Choice>
          <mc:Fallback xmlns="">
            <p:pic>
              <p:nvPicPr>
                <p:cNvPr id="167028" name="Freihand 167027">
                  <a:extLst>
                    <a:ext uri="{FF2B5EF4-FFF2-40B4-BE49-F238E27FC236}">
                      <a16:creationId xmlns:a16="http://schemas.microsoft.com/office/drawing/2014/main" id="{748A90A2-A8D6-44FA-BC80-8345F512291D}"/>
                    </a:ext>
                  </a:extLst>
                </p:cNvPr>
                <p:cNvPicPr/>
                <p:nvPr/>
              </p:nvPicPr>
              <p:blipFill>
                <a:blip r:embed="rId279"/>
                <a:stretch>
                  <a:fillRect/>
                </a:stretch>
              </p:blipFill>
              <p:spPr>
                <a:xfrm>
                  <a:off x="11703893" y="3313867"/>
                  <a:ext cx="3384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7029" name="Freihand 167028">
                  <a:extLst>
                    <a:ext uri="{FF2B5EF4-FFF2-40B4-BE49-F238E27FC236}">
                      <a16:creationId xmlns:a16="http://schemas.microsoft.com/office/drawing/2014/main" id="{344A98AD-B046-4746-866F-902438B89B0E}"/>
                    </a:ext>
                  </a:extLst>
                </p14:cNvPr>
                <p14:cNvContentPartPr/>
                <p14:nvPr/>
              </p14:nvContentPartPr>
              <p14:xfrm>
                <a:off x="11707493" y="3273907"/>
                <a:ext cx="127800" cy="342360"/>
              </p14:xfrm>
            </p:contentPart>
          </mc:Choice>
          <mc:Fallback xmlns="">
            <p:pic>
              <p:nvPicPr>
                <p:cNvPr id="167029" name="Freihand 167028">
                  <a:extLst>
                    <a:ext uri="{FF2B5EF4-FFF2-40B4-BE49-F238E27FC236}">
                      <a16:creationId xmlns:a16="http://schemas.microsoft.com/office/drawing/2014/main" id="{344A98AD-B046-4746-866F-902438B89B0E}"/>
                    </a:ext>
                  </a:extLst>
                </p:cNvPr>
                <p:cNvPicPr/>
                <p:nvPr/>
              </p:nvPicPr>
              <p:blipFill>
                <a:blip r:embed="rId281"/>
                <a:stretch>
                  <a:fillRect/>
                </a:stretch>
              </p:blipFill>
              <p:spPr>
                <a:xfrm>
                  <a:off x="11703173" y="3269587"/>
                  <a:ext cx="136440" cy="35100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67030" name="Freihand 167029">
                  <a:extLst>
                    <a:ext uri="{FF2B5EF4-FFF2-40B4-BE49-F238E27FC236}">
                      <a16:creationId xmlns:a16="http://schemas.microsoft.com/office/drawing/2014/main" id="{FEDCE446-57D1-47D6-B984-475A2416AF1A}"/>
                    </a:ext>
                  </a:extLst>
                </p14:cNvPr>
                <p14:cNvContentPartPr/>
                <p14:nvPr/>
              </p14:nvContentPartPr>
              <p14:xfrm>
                <a:off x="11806133" y="3286867"/>
                <a:ext cx="114840" cy="326520"/>
              </p14:xfrm>
            </p:contentPart>
          </mc:Choice>
          <mc:Fallback xmlns="">
            <p:pic>
              <p:nvPicPr>
                <p:cNvPr id="167030" name="Freihand 167029">
                  <a:extLst>
                    <a:ext uri="{FF2B5EF4-FFF2-40B4-BE49-F238E27FC236}">
                      <a16:creationId xmlns:a16="http://schemas.microsoft.com/office/drawing/2014/main" id="{FEDCE446-57D1-47D6-B984-475A2416AF1A}"/>
                    </a:ext>
                  </a:extLst>
                </p:cNvPr>
                <p:cNvPicPr/>
                <p:nvPr/>
              </p:nvPicPr>
              <p:blipFill>
                <a:blip r:embed="rId283"/>
                <a:stretch>
                  <a:fillRect/>
                </a:stretch>
              </p:blipFill>
              <p:spPr>
                <a:xfrm>
                  <a:off x="11801813" y="3282547"/>
                  <a:ext cx="12348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67031" name="Freihand 167030">
                  <a:extLst>
                    <a:ext uri="{FF2B5EF4-FFF2-40B4-BE49-F238E27FC236}">
                      <a16:creationId xmlns:a16="http://schemas.microsoft.com/office/drawing/2014/main" id="{AE223AB3-604A-4E75-955B-81965C6CAB8E}"/>
                    </a:ext>
                  </a:extLst>
                </p14:cNvPr>
                <p14:cNvContentPartPr/>
                <p14:nvPr/>
              </p14:nvContentPartPr>
              <p14:xfrm>
                <a:off x="11897933" y="3629947"/>
                <a:ext cx="5760" cy="30240"/>
              </p14:xfrm>
            </p:contentPart>
          </mc:Choice>
          <mc:Fallback xmlns="">
            <p:pic>
              <p:nvPicPr>
                <p:cNvPr id="167031" name="Freihand 167030">
                  <a:extLst>
                    <a:ext uri="{FF2B5EF4-FFF2-40B4-BE49-F238E27FC236}">
                      <a16:creationId xmlns:a16="http://schemas.microsoft.com/office/drawing/2014/main" id="{AE223AB3-604A-4E75-955B-81965C6CAB8E}"/>
                    </a:ext>
                  </a:extLst>
                </p:cNvPr>
                <p:cNvPicPr/>
                <p:nvPr/>
              </p:nvPicPr>
              <p:blipFill>
                <a:blip r:embed="rId285"/>
                <a:stretch>
                  <a:fillRect/>
                </a:stretch>
              </p:blipFill>
              <p:spPr>
                <a:xfrm>
                  <a:off x="11893613" y="3625627"/>
                  <a:ext cx="144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67034" name="Freihand 167033">
                  <a:extLst>
                    <a:ext uri="{FF2B5EF4-FFF2-40B4-BE49-F238E27FC236}">
                      <a16:creationId xmlns:a16="http://schemas.microsoft.com/office/drawing/2014/main" id="{CAF52B35-3354-49B7-A287-1B5C6427C36D}"/>
                    </a:ext>
                  </a:extLst>
                </p14:cNvPr>
                <p14:cNvContentPartPr/>
                <p14:nvPr/>
              </p14:nvContentPartPr>
              <p14:xfrm>
                <a:off x="183533" y="3794827"/>
                <a:ext cx="16920" cy="171720"/>
              </p14:xfrm>
            </p:contentPart>
          </mc:Choice>
          <mc:Fallback xmlns="">
            <p:pic>
              <p:nvPicPr>
                <p:cNvPr id="167034" name="Freihand 167033">
                  <a:extLst>
                    <a:ext uri="{FF2B5EF4-FFF2-40B4-BE49-F238E27FC236}">
                      <a16:creationId xmlns:a16="http://schemas.microsoft.com/office/drawing/2014/main" id="{CAF52B35-3354-49B7-A287-1B5C6427C36D}"/>
                    </a:ext>
                  </a:extLst>
                </p:cNvPr>
                <p:cNvPicPr/>
                <p:nvPr/>
              </p:nvPicPr>
              <p:blipFill>
                <a:blip r:embed="rId287"/>
                <a:stretch>
                  <a:fillRect/>
                </a:stretch>
              </p:blipFill>
              <p:spPr>
                <a:xfrm>
                  <a:off x="179213" y="3790507"/>
                  <a:ext cx="255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67035" name="Freihand 167034">
                  <a:extLst>
                    <a:ext uri="{FF2B5EF4-FFF2-40B4-BE49-F238E27FC236}">
                      <a16:creationId xmlns:a16="http://schemas.microsoft.com/office/drawing/2014/main" id="{DB246A71-60D3-46A4-B7FE-2E5282C90A28}"/>
                    </a:ext>
                  </a:extLst>
                </p14:cNvPr>
                <p14:cNvContentPartPr/>
                <p14:nvPr/>
              </p14:nvContentPartPr>
              <p14:xfrm>
                <a:off x="77693" y="3752707"/>
                <a:ext cx="180720" cy="225000"/>
              </p14:xfrm>
            </p:contentPart>
          </mc:Choice>
          <mc:Fallback xmlns="">
            <p:pic>
              <p:nvPicPr>
                <p:cNvPr id="167035" name="Freihand 167034">
                  <a:extLst>
                    <a:ext uri="{FF2B5EF4-FFF2-40B4-BE49-F238E27FC236}">
                      <a16:creationId xmlns:a16="http://schemas.microsoft.com/office/drawing/2014/main" id="{DB246A71-60D3-46A4-B7FE-2E5282C90A28}"/>
                    </a:ext>
                  </a:extLst>
                </p:cNvPr>
                <p:cNvPicPr/>
                <p:nvPr/>
              </p:nvPicPr>
              <p:blipFill>
                <a:blip r:embed="rId289"/>
                <a:stretch>
                  <a:fillRect/>
                </a:stretch>
              </p:blipFill>
              <p:spPr>
                <a:xfrm>
                  <a:off x="73373" y="3748387"/>
                  <a:ext cx="18936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67036" name="Freihand 167035">
                  <a:extLst>
                    <a:ext uri="{FF2B5EF4-FFF2-40B4-BE49-F238E27FC236}">
                      <a16:creationId xmlns:a16="http://schemas.microsoft.com/office/drawing/2014/main" id="{D6591703-FB7F-4487-A6FA-46ABD8525E9C}"/>
                    </a:ext>
                  </a:extLst>
                </p14:cNvPr>
                <p14:cNvContentPartPr/>
                <p14:nvPr/>
              </p14:nvContentPartPr>
              <p14:xfrm>
                <a:off x="285773" y="3857827"/>
                <a:ext cx="207360" cy="139320"/>
              </p14:xfrm>
            </p:contentPart>
          </mc:Choice>
          <mc:Fallback xmlns="">
            <p:pic>
              <p:nvPicPr>
                <p:cNvPr id="167036" name="Freihand 167035">
                  <a:extLst>
                    <a:ext uri="{FF2B5EF4-FFF2-40B4-BE49-F238E27FC236}">
                      <a16:creationId xmlns:a16="http://schemas.microsoft.com/office/drawing/2014/main" id="{D6591703-FB7F-4487-A6FA-46ABD8525E9C}"/>
                    </a:ext>
                  </a:extLst>
                </p:cNvPr>
                <p:cNvPicPr/>
                <p:nvPr/>
              </p:nvPicPr>
              <p:blipFill>
                <a:blip r:embed="rId291"/>
                <a:stretch>
                  <a:fillRect/>
                </a:stretch>
              </p:blipFill>
              <p:spPr>
                <a:xfrm>
                  <a:off x="281453" y="3853507"/>
                  <a:ext cx="2160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67037" name="Freihand 167036">
                  <a:extLst>
                    <a:ext uri="{FF2B5EF4-FFF2-40B4-BE49-F238E27FC236}">
                      <a16:creationId xmlns:a16="http://schemas.microsoft.com/office/drawing/2014/main" id="{91288A67-331F-4C29-855B-DA030FFF8B70}"/>
                    </a:ext>
                  </a:extLst>
                </p14:cNvPr>
                <p14:cNvContentPartPr/>
                <p14:nvPr/>
              </p14:nvContentPartPr>
              <p14:xfrm>
                <a:off x="517973" y="3738667"/>
                <a:ext cx="149400" cy="199800"/>
              </p14:xfrm>
            </p:contentPart>
          </mc:Choice>
          <mc:Fallback xmlns="">
            <p:pic>
              <p:nvPicPr>
                <p:cNvPr id="167037" name="Freihand 167036">
                  <a:extLst>
                    <a:ext uri="{FF2B5EF4-FFF2-40B4-BE49-F238E27FC236}">
                      <a16:creationId xmlns:a16="http://schemas.microsoft.com/office/drawing/2014/main" id="{91288A67-331F-4C29-855B-DA030FFF8B70}"/>
                    </a:ext>
                  </a:extLst>
                </p:cNvPr>
                <p:cNvPicPr/>
                <p:nvPr/>
              </p:nvPicPr>
              <p:blipFill>
                <a:blip r:embed="rId293"/>
                <a:stretch>
                  <a:fillRect/>
                </a:stretch>
              </p:blipFill>
              <p:spPr>
                <a:xfrm>
                  <a:off x="513653" y="3734347"/>
                  <a:ext cx="15804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67038" name="Freihand 167037">
                  <a:extLst>
                    <a:ext uri="{FF2B5EF4-FFF2-40B4-BE49-F238E27FC236}">
                      <a16:creationId xmlns:a16="http://schemas.microsoft.com/office/drawing/2014/main" id="{9DC6D086-1A6F-44A8-AC81-860F9E0FC206}"/>
                    </a:ext>
                  </a:extLst>
                </p14:cNvPr>
                <p14:cNvContentPartPr/>
                <p14:nvPr/>
              </p14:nvContentPartPr>
              <p14:xfrm>
                <a:off x="685373" y="3831187"/>
                <a:ext cx="100440" cy="113760"/>
              </p14:xfrm>
            </p:contentPart>
          </mc:Choice>
          <mc:Fallback xmlns="">
            <p:pic>
              <p:nvPicPr>
                <p:cNvPr id="167038" name="Freihand 167037">
                  <a:extLst>
                    <a:ext uri="{FF2B5EF4-FFF2-40B4-BE49-F238E27FC236}">
                      <a16:creationId xmlns:a16="http://schemas.microsoft.com/office/drawing/2014/main" id="{9DC6D086-1A6F-44A8-AC81-860F9E0FC206}"/>
                    </a:ext>
                  </a:extLst>
                </p:cNvPr>
                <p:cNvPicPr/>
                <p:nvPr/>
              </p:nvPicPr>
              <p:blipFill>
                <a:blip r:embed="rId295"/>
                <a:stretch>
                  <a:fillRect/>
                </a:stretch>
              </p:blipFill>
              <p:spPr>
                <a:xfrm>
                  <a:off x="681053" y="3826867"/>
                  <a:ext cx="1090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67039" name="Freihand 167038">
                  <a:extLst>
                    <a:ext uri="{FF2B5EF4-FFF2-40B4-BE49-F238E27FC236}">
                      <a16:creationId xmlns:a16="http://schemas.microsoft.com/office/drawing/2014/main" id="{3237BC2E-7CB8-4367-BE7E-D4C2AB75956D}"/>
                    </a:ext>
                  </a:extLst>
                </p14:cNvPr>
                <p14:cNvContentPartPr/>
                <p14:nvPr/>
              </p14:nvContentPartPr>
              <p14:xfrm>
                <a:off x="798053" y="3755227"/>
                <a:ext cx="154440" cy="183600"/>
              </p14:xfrm>
            </p:contentPart>
          </mc:Choice>
          <mc:Fallback xmlns="">
            <p:pic>
              <p:nvPicPr>
                <p:cNvPr id="167039" name="Freihand 167038">
                  <a:extLst>
                    <a:ext uri="{FF2B5EF4-FFF2-40B4-BE49-F238E27FC236}">
                      <a16:creationId xmlns:a16="http://schemas.microsoft.com/office/drawing/2014/main" id="{3237BC2E-7CB8-4367-BE7E-D4C2AB75956D}"/>
                    </a:ext>
                  </a:extLst>
                </p:cNvPr>
                <p:cNvPicPr/>
                <p:nvPr/>
              </p:nvPicPr>
              <p:blipFill>
                <a:blip r:embed="rId297"/>
                <a:stretch>
                  <a:fillRect/>
                </a:stretch>
              </p:blipFill>
              <p:spPr>
                <a:xfrm>
                  <a:off x="793733" y="3750907"/>
                  <a:ext cx="1630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67040" name="Freihand 167039">
                  <a:extLst>
                    <a:ext uri="{FF2B5EF4-FFF2-40B4-BE49-F238E27FC236}">
                      <a16:creationId xmlns:a16="http://schemas.microsoft.com/office/drawing/2014/main" id="{B248BAFF-C7FA-4DC9-9954-63EDE46A50F2}"/>
                    </a:ext>
                  </a:extLst>
                </p14:cNvPr>
                <p14:cNvContentPartPr/>
                <p14:nvPr/>
              </p14:nvContentPartPr>
              <p14:xfrm>
                <a:off x="1003973" y="3822187"/>
                <a:ext cx="120600" cy="122400"/>
              </p14:xfrm>
            </p:contentPart>
          </mc:Choice>
          <mc:Fallback xmlns="">
            <p:pic>
              <p:nvPicPr>
                <p:cNvPr id="167040" name="Freihand 167039">
                  <a:extLst>
                    <a:ext uri="{FF2B5EF4-FFF2-40B4-BE49-F238E27FC236}">
                      <a16:creationId xmlns:a16="http://schemas.microsoft.com/office/drawing/2014/main" id="{B248BAFF-C7FA-4DC9-9954-63EDE46A50F2}"/>
                    </a:ext>
                  </a:extLst>
                </p:cNvPr>
                <p:cNvPicPr/>
                <p:nvPr/>
              </p:nvPicPr>
              <p:blipFill>
                <a:blip r:embed="rId299"/>
                <a:stretch>
                  <a:fillRect/>
                </a:stretch>
              </p:blipFill>
              <p:spPr>
                <a:xfrm>
                  <a:off x="999653" y="3817867"/>
                  <a:ext cx="1292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67041" name="Freihand 167040">
                  <a:extLst>
                    <a:ext uri="{FF2B5EF4-FFF2-40B4-BE49-F238E27FC236}">
                      <a16:creationId xmlns:a16="http://schemas.microsoft.com/office/drawing/2014/main" id="{C7846ABE-C2BC-417F-BD09-B9CEAF9C64C2}"/>
                    </a:ext>
                  </a:extLst>
                </p14:cNvPr>
                <p14:cNvContentPartPr/>
                <p14:nvPr/>
              </p14:nvContentPartPr>
              <p14:xfrm>
                <a:off x="1160213" y="3685747"/>
                <a:ext cx="263520" cy="238680"/>
              </p14:xfrm>
            </p:contentPart>
          </mc:Choice>
          <mc:Fallback xmlns="">
            <p:pic>
              <p:nvPicPr>
                <p:cNvPr id="167041" name="Freihand 167040">
                  <a:extLst>
                    <a:ext uri="{FF2B5EF4-FFF2-40B4-BE49-F238E27FC236}">
                      <a16:creationId xmlns:a16="http://schemas.microsoft.com/office/drawing/2014/main" id="{C7846ABE-C2BC-417F-BD09-B9CEAF9C64C2}"/>
                    </a:ext>
                  </a:extLst>
                </p:cNvPr>
                <p:cNvPicPr/>
                <p:nvPr/>
              </p:nvPicPr>
              <p:blipFill>
                <a:blip r:embed="rId301"/>
                <a:stretch>
                  <a:fillRect/>
                </a:stretch>
              </p:blipFill>
              <p:spPr>
                <a:xfrm>
                  <a:off x="1155893" y="3681427"/>
                  <a:ext cx="27216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67042" name="Freihand 167041">
                  <a:extLst>
                    <a:ext uri="{FF2B5EF4-FFF2-40B4-BE49-F238E27FC236}">
                      <a16:creationId xmlns:a16="http://schemas.microsoft.com/office/drawing/2014/main" id="{D793711D-4368-4B8C-8966-9C1850D7C74D}"/>
                    </a:ext>
                  </a:extLst>
                </p14:cNvPr>
                <p14:cNvContentPartPr/>
                <p14:nvPr/>
              </p14:nvContentPartPr>
              <p14:xfrm>
                <a:off x="1414733" y="3774307"/>
                <a:ext cx="19800" cy="41400"/>
              </p14:xfrm>
            </p:contentPart>
          </mc:Choice>
          <mc:Fallback xmlns="">
            <p:pic>
              <p:nvPicPr>
                <p:cNvPr id="167042" name="Freihand 167041">
                  <a:extLst>
                    <a:ext uri="{FF2B5EF4-FFF2-40B4-BE49-F238E27FC236}">
                      <a16:creationId xmlns:a16="http://schemas.microsoft.com/office/drawing/2014/main" id="{D793711D-4368-4B8C-8966-9C1850D7C74D}"/>
                    </a:ext>
                  </a:extLst>
                </p:cNvPr>
                <p:cNvPicPr/>
                <p:nvPr/>
              </p:nvPicPr>
              <p:blipFill>
                <a:blip r:embed="rId303"/>
                <a:stretch>
                  <a:fillRect/>
                </a:stretch>
              </p:blipFill>
              <p:spPr>
                <a:xfrm>
                  <a:off x="1410413" y="3769987"/>
                  <a:ext cx="284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67043" name="Freihand 167042">
                  <a:extLst>
                    <a:ext uri="{FF2B5EF4-FFF2-40B4-BE49-F238E27FC236}">
                      <a16:creationId xmlns:a16="http://schemas.microsoft.com/office/drawing/2014/main" id="{A5B823CF-8E75-40A6-877D-00C56941ED30}"/>
                    </a:ext>
                  </a:extLst>
                </p14:cNvPr>
                <p14:cNvContentPartPr/>
                <p14:nvPr/>
              </p14:nvContentPartPr>
              <p14:xfrm>
                <a:off x="1466213" y="3749827"/>
                <a:ext cx="91080" cy="143640"/>
              </p14:xfrm>
            </p:contentPart>
          </mc:Choice>
          <mc:Fallback xmlns="">
            <p:pic>
              <p:nvPicPr>
                <p:cNvPr id="167043" name="Freihand 167042">
                  <a:extLst>
                    <a:ext uri="{FF2B5EF4-FFF2-40B4-BE49-F238E27FC236}">
                      <a16:creationId xmlns:a16="http://schemas.microsoft.com/office/drawing/2014/main" id="{A5B823CF-8E75-40A6-877D-00C56941ED30}"/>
                    </a:ext>
                  </a:extLst>
                </p:cNvPr>
                <p:cNvPicPr/>
                <p:nvPr/>
              </p:nvPicPr>
              <p:blipFill>
                <a:blip r:embed="rId305"/>
                <a:stretch>
                  <a:fillRect/>
                </a:stretch>
              </p:blipFill>
              <p:spPr>
                <a:xfrm>
                  <a:off x="1461893" y="3745507"/>
                  <a:ext cx="9972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67044" name="Freihand 167043">
                  <a:extLst>
                    <a:ext uri="{FF2B5EF4-FFF2-40B4-BE49-F238E27FC236}">
                      <a16:creationId xmlns:a16="http://schemas.microsoft.com/office/drawing/2014/main" id="{87DE4671-2820-4923-9541-D41A252F2C1A}"/>
                    </a:ext>
                  </a:extLst>
                </p14:cNvPr>
                <p14:cNvContentPartPr/>
                <p14:nvPr/>
              </p14:nvContentPartPr>
              <p14:xfrm>
                <a:off x="1619933" y="3799507"/>
                <a:ext cx="79560" cy="92160"/>
              </p14:xfrm>
            </p:contentPart>
          </mc:Choice>
          <mc:Fallback xmlns="">
            <p:pic>
              <p:nvPicPr>
                <p:cNvPr id="167044" name="Freihand 167043">
                  <a:extLst>
                    <a:ext uri="{FF2B5EF4-FFF2-40B4-BE49-F238E27FC236}">
                      <a16:creationId xmlns:a16="http://schemas.microsoft.com/office/drawing/2014/main" id="{87DE4671-2820-4923-9541-D41A252F2C1A}"/>
                    </a:ext>
                  </a:extLst>
                </p:cNvPr>
                <p:cNvPicPr/>
                <p:nvPr/>
              </p:nvPicPr>
              <p:blipFill>
                <a:blip r:embed="rId307"/>
                <a:stretch>
                  <a:fillRect/>
                </a:stretch>
              </p:blipFill>
              <p:spPr>
                <a:xfrm>
                  <a:off x="1615613" y="3795187"/>
                  <a:ext cx="882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67045" name="Freihand 167044">
                  <a:extLst>
                    <a:ext uri="{FF2B5EF4-FFF2-40B4-BE49-F238E27FC236}">
                      <a16:creationId xmlns:a16="http://schemas.microsoft.com/office/drawing/2014/main" id="{BD6133D7-E667-42FE-B589-A28744275171}"/>
                    </a:ext>
                  </a:extLst>
                </p14:cNvPr>
                <p14:cNvContentPartPr/>
                <p14:nvPr/>
              </p14:nvContentPartPr>
              <p14:xfrm>
                <a:off x="1829093" y="3731107"/>
                <a:ext cx="122040" cy="142200"/>
              </p14:xfrm>
            </p:contentPart>
          </mc:Choice>
          <mc:Fallback xmlns="">
            <p:pic>
              <p:nvPicPr>
                <p:cNvPr id="167045" name="Freihand 167044">
                  <a:extLst>
                    <a:ext uri="{FF2B5EF4-FFF2-40B4-BE49-F238E27FC236}">
                      <a16:creationId xmlns:a16="http://schemas.microsoft.com/office/drawing/2014/main" id="{BD6133D7-E667-42FE-B589-A28744275171}"/>
                    </a:ext>
                  </a:extLst>
                </p:cNvPr>
                <p:cNvPicPr/>
                <p:nvPr/>
              </p:nvPicPr>
              <p:blipFill>
                <a:blip r:embed="rId309"/>
                <a:stretch>
                  <a:fillRect/>
                </a:stretch>
              </p:blipFill>
              <p:spPr>
                <a:xfrm>
                  <a:off x="1824773" y="3726787"/>
                  <a:ext cx="1306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67046" name="Freihand 167045">
                  <a:extLst>
                    <a:ext uri="{FF2B5EF4-FFF2-40B4-BE49-F238E27FC236}">
                      <a16:creationId xmlns:a16="http://schemas.microsoft.com/office/drawing/2014/main" id="{8DD86B69-6ACC-46F6-9263-30A3EE04F904}"/>
                    </a:ext>
                  </a:extLst>
                </p14:cNvPr>
                <p14:cNvContentPartPr/>
                <p14:nvPr/>
              </p14:nvContentPartPr>
              <p14:xfrm>
                <a:off x="1900013" y="3870787"/>
                <a:ext cx="98280" cy="21600"/>
              </p14:xfrm>
            </p:contentPart>
          </mc:Choice>
          <mc:Fallback xmlns="">
            <p:pic>
              <p:nvPicPr>
                <p:cNvPr id="167046" name="Freihand 167045">
                  <a:extLst>
                    <a:ext uri="{FF2B5EF4-FFF2-40B4-BE49-F238E27FC236}">
                      <a16:creationId xmlns:a16="http://schemas.microsoft.com/office/drawing/2014/main" id="{8DD86B69-6ACC-46F6-9263-30A3EE04F904}"/>
                    </a:ext>
                  </a:extLst>
                </p:cNvPr>
                <p:cNvPicPr/>
                <p:nvPr/>
              </p:nvPicPr>
              <p:blipFill>
                <a:blip r:embed="rId311"/>
                <a:stretch>
                  <a:fillRect/>
                </a:stretch>
              </p:blipFill>
              <p:spPr>
                <a:xfrm>
                  <a:off x="1895693" y="3866467"/>
                  <a:ext cx="1069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67047" name="Freihand 167046">
                  <a:extLst>
                    <a:ext uri="{FF2B5EF4-FFF2-40B4-BE49-F238E27FC236}">
                      <a16:creationId xmlns:a16="http://schemas.microsoft.com/office/drawing/2014/main" id="{48F1158A-7238-4B8B-A242-459383EBA326}"/>
                    </a:ext>
                  </a:extLst>
                </p14:cNvPr>
                <p14:cNvContentPartPr/>
                <p14:nvPr/>
              </p14:nvContentPartPr>
              <p14:xfrm>
                <a:off x="1989653" y="3820747"/>
                <a:ext cx="261000" cy="65520"/>
              </p14:xfrm>
            </p:contentPart>
          </mc:Choice>
          <mc:Fallback xmlns="">
            <p:pic>
              <p:nvPicPr>
                <p:cNvPr id="167047" name="Freihand 167046">
                  <a:extLst>
                    <a:ext uri="{FF2B5EF4-FFF2-40B4-BE49-F238E27FC236}">
                      <a16:creationId xmlns:a16="http://schemas.microsoft.com/office/drawing/2014/main" id="{48F1158A-7238-4B8B-A242-459383EBA326}"/>
                    </a:ext>
                  </a:extLst>
                </p:cNvPr>
                <p:cNvPicPr/>
                <p:nvPr/>
              </p:nvPicPr>
              <p:blipFill>
                <a:blip r:embed="rId313"/>
                <a:stretch>
                  <a:fillRect/>
                </a:stretch>
              </p:blipFill>
              <p:spPr>
                <a:xfrm>
                  <a:off x="1985333" y="3816427"/>
                  <a:ext cx="2696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67048" name="Freihand 167047">
                  <a:extLst>
                    <a:ext uri="{FF2B5EF4-FFF2-40B4-BE49-F238E27FC236}">
                      <a16:creationId xmlns:a16="http://schemas.microsoft.com/office/drawing/2014/main" id="{4E9C3462-411C-43B9-B559-D99ED4B53ED5}"/>
                    </a:ext>
                  </a:extLst>
                </p14:cNvPr>
                <p14:cNvContentPartPr/>
                <p14:nvPr/>
              </p14:nvContentPartPr>
              <p14:xfrm>
                <a:off x="2276933" y="3816427"/>
                <a:ext cx="59040" cy="77400"/>
              </p14:xfrm>
            </p:contentPart>
          </mc:Choice>
          <mc:Fallback xmlns="">
            <p:pic>
              <p:nvPicPr>
                <p:cNvPr id="167048" name="Freihand 167047">
                  <a:extLst>
                    <a:ext uri="{FF2B5EF4-FFF2-40B4-BE49-F238E27FC236}">
                      <a16:creationId xmlns:a16="http://schemas.microsoft.com/office/drawing/2014/main" id="{4E9C3462-411C-43B9-B559-D99ED4B53ED5}"/>
                    </a:ext>
                  </a:extLst>
                </p:cNvPr>
                <p:cNvPicPr/>
                <p:nvPr/>
              </p:nvPicPr>
              <p:blipFill>
                <a:blip r:embed="rId315"/>
                <a:stretch>
                  <a:fillRect/>
                </a:stretch>
              </p:blipFill>
              <p:spPr>
                <a:xfrm>
                  <a:off x="2272613" y="3812107"/>
                  <a:ext cx="676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67049" name="Freihand 167048">
                  <a:extLst>
                    <a:ext uri="{FF2B5EF4-FFF2-40B4-BE49-F238E27FC236}">
                      <a16:creationId xmlns:a16="http://schemas.microsoft.com/office/drawing/2014/main" id="{392EB20A-9CD5-446A-8CC8-27FE2A6BD2DE}"/>
                    </a:ext>
                  </a:extLst>
                </p14:cNvPr>
                <p14:cNvContentPartPr/>
                <p14:nvPr/>
              </p14:nvContentPartPr>
              <p14:xfrm>
                <a:off x="2366573" y="3810307"/>
                <a:ext cx="301320" cy="53640"/>
              </p14:xfrm>
            </p:contentPart>
          </mc:Choice>
          <mc:Fallback xmlns="">
            <p:pic>
              <p:nvPicPr>
                <p:cNvPr id="167049" name="Freihand 167048">
                  <a:extLst>
                    <a:ext uri="{FF2B5EF4-FFF2-40B4-BE49-F238E27FC236}">
                      <a16:creationId xmlns:a16="http://schemas.microsoft.com/office/drawing/2014/main" id="{392EB20A-9CD5-446A-8CC8-27FE2A6BD2DE}"/>
                    </a:ext>
                  </a:extLst>
                </p:cNvPr>
                <p:cNvPicPr/>
                <p:nvPr/>
              </p:nvPicPr>
              <p:blipFill>
                <a:blip r:embed="rId317"/>
                <a:stretch>
                  <a:fillRect/>
                </a:stretch>
              </p:blipFill>
              <p:spPr>
                <a:xfrm>
                  <a:off x="2362253" y="3805987"/>
                  <a:ext cx="30996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67050" name="Freihand 167049">
                  <a:extLst>
                    <a:ext uri="{FF2B5EF4-FFF2-40B4-BE49-F238E27FC236}">
                      <a16:creationId xmlns:a16="http://schemas.microsoft.com/office/drawing/2014/main" id="{DA80F19B-B175-4EEE-B37E-1951187F51E1}"/>
                    </a:ext>
                  </a:extLst>
                </p14:cNvPr>
                <p14:cNvContentPartPr/>
                <p14:nvPr/>
              </p14:nvContentPartPr>
              <p14:xfrm>
                <a:off x="2884613" y="3785827"/>
                <a:ext cx="187560" cy="27000"/>
              </p14:xfrm>
            </p:contentPart>
          </mc:Choice>
          <mc:Fallback xmlns="">
            <p:pic>
              <p:nvPicPr>
                <p:cNvPr id="167050" name="Freihand 167049">
                  <a:extLst>
                    <a:ext uri="{FF2B5EF4-FFF2-40B4-BE49-F238E27FC236}">
                      <a16:creationId xmlns:a16="http://schemas.microsoft.com/office/drawing/2014/main" id="{DA80F19B-B175-4EEE-B37E-1951187F51E1}"/>
                    </a:ext>
                  </a:extLst>
                </p:cNvPr>
                <p:cNvPicPr/>
                <p:nvPr/>
              </p:nvPicPr>
              <p:blipFill>
                <a:blip r:embed="rId319"/>
                <a:stretch>
                  <a:fillRect/>
                </a:stretch>
              </p:blipFill>
              <p:spPr>
                <a:xfrm>
                  <a:off x="2880293" y="3781507"/>
                  <a:ext cx="19620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67051" name="Freihand 167050">
                  <a:extLst>
                    <a:ext uri="{FF2B5EF4-FFF2-40B4-BE49-F238E27FC236}">
                      <a16:creationId xmlns:a16="http://schemas.microsoft.com/office/drawing/2014/main" id="{BBA29E6E-04D9-42D8-AAD8-06DECD24543E}"/>
                    </a:ext>
                  </a:extLst>
                </p14:cNvPr>
                <p14:cNvContentPartPr/>
                <p14:nvPr/>
              </p14:nvContentPartPr>
              <p14:xfrm>
                <a:off x="2904773" y="3846667"/>
                <a:ext cx="145080" cy="12600"/>
              </p14:xfrm>
            </p:contentPart>
          </mc:Choice>
          <mc:Fallback xmlns="">
            <p:pic>
              <p:nvPicPr>
                <p:cNvPr id="167051" name="Freihand 167050">
                  <a:extLst>
                    <a:ext uri="{FF2B5EF4-FFF2-40B4-BE49-F238E27FC236}">
                      <a16:creationId xmlns:a16="http://schemas.microsoft.com/office/drawing/2014/main" id="{BBA29E6E-04D9-42D8-AAD8-06DECD24543E}"/>
                    </a:ext>
                  </a:extLst>
                </p:cNvPr>
                <p:cNvPicPr/>
                <p:nvPr/>
              </p:nvPicPr>
              <p:blipFill>
                <a:blip r:embed="rId321"/>
                <a:stretch>
                  <a:fillRect/>
                </a:stretch>
              </p:blipFill>
              <p:spPr>
                <a:xfrm>
                  <a:off x="2900453" y="3842347"/>
                  <a:ext cx="15372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67053" name="Freihand 167052">
                  <a:extLst>
                    <a:ext uri="{FF2B5EF4-FFF2-40B4-BE49-F238E27FC236}">
                      <a16:creationId xmlns:a16="http://schemas.microsoft.com/office/drawing/2014/main" id="{1A20C47A-6F3A-4171-A78D-1A606D5A213A}"/>
                    </a:ext>
                  </a:extLst>
                </p14:cNvPr>
                <p14:cNvContentPartPr/>
                <p14:nvPr/>
              </p14:nvContentPartPr>
              <p14:xfrm>
                <a:off x="2850413" y="3789067"/>
                <a:ext cx="23760" cy="30960"/>
              </p14:xfrm>
            </p:contentPart>
          </mc:Choice>
          <mc:Fallback xmlns="">
            <p:pic>
              <p:nvPicPr>
                <p:cNvPr id="167053" name="Freihand 167052">
                  <a:extLst>
                    <a:ext uri="{FF2B5EF4-FFF2-40B4-BE49-F238E27FC236}">
                      <a16:creationId xmlns:a16="http://schemas.microsoft.com/office/drawing/2014/main" id="{1A20C47A-6F3A-4171-A78D-1A606D5A213A}"/>
                    </a:ext>
                  </a:extLst>
                </p:cNvPr>
                <p:cNvPicPr/>
                <p:nvPr/>
              </p:nvPicPr>
              <p:blipFill>
                <a:blip r:embed="rId323"/>
                <a:stretch>
                  <a:fillRect/>
                </a:stretch>
              </p:blipFill>
              <p:spPr>
                <a:xfrm>
                  <a:off x="2846093" y="3784747"/>
                  <a:ext cx="324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67054" name="Freihand 167053">
                  <a:extLst>
                    <a:ext uri="{FF2B5EF4-FFF2-40B4-BE49-F238E27FC236}">
                      <a16:creationId xmlns:a16="http://schemas.microsoft.com/office/drawing/2014/main" id="{795453B2-70E8-4D2D-A60A-AD32BAB0B288}"/>
                    </a:ext>
                  </a:extLst>
                </p14:cNvPr>
                <p14:cNvContentPartPr/>
                <p14:nvPr/>
              </p14:nvContentPartPr>
              <p14:xfrm>
                <a:off x="2839253" y="3842707"/>
                <a:ext cx="32040" cy="23400"/>
              </p14:xfrm>
            </p:contentPart>
          </mc:Choice>
          <mc:Fallback xmlns="">
            <p:pic>
              <p:nvPicPr>
                <p:cNvPr id="167054" name="Freihand 167053">
                  <a:extLst>
                    <a:ext uri="{FF2B5EF4-FFF2-40B4-BE49-F238E27FC236}">
                      <a16:creationId xmlns:a16="http://schemas.microsoft.com/office/drawing/2014/main" id="{795453B2-70E8-4D2D-A60A-AD32BAB0B288}"/>
                    </a:ext>
                  </a:extLst>
                </p:cNvPr>
                <p:cNvPicPr/>
                <p:nvPr/>
              </p:nvPicPr>
              <p:blipFill>
                <a:blip r:embed="rId325"/>
                <a:stretch>
                  <a:fillRect/>
                </a:stretch>
              </p:blipFill>
              <p:spPr>
                <a:xfrm>
                  <a:off x="2834933" y="3838387"/>
                  <a:ext cx="40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67056" name="Freihand 167055">
                  <a:extLst>
                    <a:ext uri="{FF2B5EF4-FFF2-40B4-BE49-F238E27FC236}">
                      <a16:creationId xmlns:a16="http://schemas.microsoft.com/office/drawing/2014/main" id="{D6B874B8-1E36-4E1B-99CF-68739E9556C9}"/>
                    </a:ext>
                  </a:extLst>
                </p14:cNvPr>
                <p14:cNvContentPartPr/>
                <p14:nvPr/>
              </p14:nvContentPartPr>
              <p14:xfrm>
                <a:off x="3345053" y="3676387"/>
                <a:ext cx="196200" cy="94320"/>
              </p14:xfrm>
            </p:contentPart>
          </mc:Choice>
          <mc:Fallback xmlns="">
            <p:pic>
              <p:nvPicPr>
                <p:cNvPr id="167056" name="Freihand 167055">
                  <a:extLst>
                    <a:ext uri="{FF2B5EF4-FFF2-40B4-BE49-F238E27FC236}">
                      <a16:creationId xmlns:a16="http://schemas.microsoft.com/office/drawing/2014/main" id="{D6B874B8-1E36-4E1B-99CF-68739E9556C9}"/>
                    </a:ext>
                  </a:extLst>
                </p:cNvPr>
                <p:cNvPicPr/>
                <p:nvPr/>
              </p:nvPicPr>
              <p:blipFill>
                <a:blip r:embed="rId327"/>
                <a:stretch>
                  <a:fillRect/>
                </a:stretch>
              </p:blipFill>
              <p:spPr>
                <a:xfrm>
                  <a:off x="3340733" y="3672067"/>
                  <a:ext cx="204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67057" name="Freihand 167056">
                  <a:extLst>
                    <a:ext uri="{FF2B5EF4-FFF2-40B4-BE49-F238E27FC236}">
                      <a16:creationId xmlns:a16="http://schemas.microsoft.com/office/drawing/2014/main" id="{2B62AD80-BA25-47F6-9005-7CD789E00F5B}"/>
                    </a:ext>
                  </a:extLst>
                </p14:cNvPr>
                <p14:cNvContentPartPr/>
                <p14:nvPr/>
              </p14:nvContentPartPr>
              <p14:xfrm>
                <a:off x="3256493" y="3820027"/>
                <a:ext cx="412200" cy="20880"/>
              </p14:xfrm>
            </p:contentPart>
          </mc:Choice>
          <mc:Fallback xmlns="">
            <p:pic>
              <p:nvPicPr>
                <p:cNvPr id="167057" name="Freihand 167056">
                  <a:extLst>
                    <a:ext uri="{FF2B5EF4-FFF2-40B4-BE49-F238E27FC236}">
                      <a16:creationId xmlns:a16="http://schemas.microsoft.com/office/drawing/2014/main" id="{2B62AD80-BA25-47F6-9005-7CD789E00F5B}"/>
                    </a:ext>
                  </a:extLst>
                </p:cNvPr>
                <p:cNvPicPr/>
                <p:nvPr/>
              </p:nvPicPr>
              <p:blipFill>
                <a:blip r:embed="rId329"/>
                <a:stretch>
                  <a:fillRect/>
                </a:stretch>
              </p:blipFill>
              <p:spPr>
                <a:xfrm>
                  <a:off x="3252173" y="3815707"/>
                  <a:ext cx="4208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67058" name="Freihand 167057">
                  <a:extLst>
                    <a:ext uri="{FF2B5EF4-FFF2-40B4-BE49-F238E27FC236}">
                      <a16:creationId xmlns:a16="http://schemas.microsoft.com/office/drawing/2014/main" id="{222A6F1C-9A76-490E-B906-078FF71DC456}"/>
                    </a:ext>
                  </a:extLst>
                </p14:cNvPr>
                <p14:cNvContentPartPr/>
                <p14:nvPr/>
              </p14:nvContentPartPr>
              <p14:xfrm>
                <a:off x="3431813" y="3888787"/>
                <a:ext cx="86040" cy="72360"/>
              </p14:xfrm>
            </p:contentPart>
          </mc:Choice>
          <mc:Fallback xmlns="">
            <p:pic>
              <p:nvPicPr>
                <p:cNvPr id="167058" name="Freihand 167057">
                  <a:extLst>
                    <a:ext uri="{FF2B5EF4-FFF2-40B4-BE49-F238E27FC236}">
                      <a16:creationId xmlns:a16="http://schemas.microsoft.com/office/drawing/2014/main" id="{222A6F1C-9A76-490E-B906-078FF71DC456}"/>
                    </a:ext>
                  </a:extLst>
                </p:cNvPr>
                <p:cNvPicPr/>
                <p:nvPr/>
              </p:nvPicPr>
              <p:blipFill>
                <a:blip r:embed="rId331"/>
                <a:stretch>
                  <a:fillRect/>
                </a:stretch>
              </p:blipFill>
              <p:spPr>
                <a:xfrm>
                  <a:off x="3427493" y="3884467"/>
                  <a:ext cx="9468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67059" name="Freihand 167058">
                  <a:extLst>
                    <a:ext uri="{FF2B5EF4-FFF2-40B4-BE49-F238E27FC236}">
                      <a16:creationId xmlns:a16="http://schemas.microsoft.com/office/drawing/2014/main" id="{2273DA7E-F403-4B52-9CB5-7E28B2244B35}"/>
                    </a:ext>
                  </a:extLst>
                </p14:cNvPr>
                <p14:cNvContentPartPr/>
                <p14:nvPr/>
              </p14:nvContentPartPr>
              <p14:xfrm>
                <a:off x="3424253" y="3893107"/>
                <a:ext cx="129960" cy="184320"/>
              </p14:xfrm>
            </p:contentPart>
          </mc:Choice>
          <mc:Fallback xmlns="">
            <p:pic>
              <p:nvPicPr>
                <p:cNvPr id="167059" name="Freihand 167058">
                  <a:extLst>
                    <a:ext uri="{FF2B5EF4-FFF2-40B4-BE49-F238E27FC236}">
                      <a16:creationId xmlns:a16="http://schemas.microsoft.com/office/drawing/2014/main" id="{2273DA7E-F403-4B52-9CB5-7E28B2244B35}"/>
                    </a:ext>
                  </a:extLst>
                </p:cNvPr>
                <p:cNvPicPr/>
                <p:nvPr/>
              </p:nvPicPr>
              <p:blipFill>
                <a:blip r:embed="rId333"/>
                <a:stretch>
                  <a:fillRect/>
                </a:stretch>
              </p:blipFill>
              <p:spPr>
                <a:xfrm>
                  <a:off x="3419933" y="3888787"/>
                  <a:ext cx="1386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67061" name="Freihand 167060">
                  <a:extLst>
                    <a:ext uri="{FF2B5EF4-FFF2-40B4-BE49-F238E27FC236}">
                      <a16:creationId xmlns:a16="http://schemas.microsoft.com/office/drawing/2014/main" id="{97CDCD0C-CEE5-49AD-AC8C-8E6FF5CBD6A9}"/>
                    </a:ext>
                  </a:extLst>
                </p14:cNvPr>
                <p14:cNvContentPartPr/>
                <p14:nvPr/>
              </p14:nvContentPartPr>
              <p14:xfrm>
                <a:off x="535973" y="2631307"/>
                <a:ext cx="852120" cy="70200"/>
              </p14:xfrm>
            </p:contentPart>
          </mc:Choice>
          <mc:Fallback xmlns="">
            <p:pic>
              <p:nvPicPr>
                <p:cNvPr id="167061" name="Freihand 167060">
                  <a:extLst>
                    <a:ext uri="{FF2B5EF4-FFF2-40B4-BE49-F238E27FC236}">
                      <a16:creationId xmlns:a16="http://schemas.microsoft.com/office/drawing/2014/main" id="{97CDCD0C-CEE5-49AD-AC8C-8E6FF5CBD6A9}"/>
                    </a:ext>
                  </a:extLst>
                </p:cNvPr>
                <p:cNvPicPr/>
                <p:nvPr/>
              </p:nvPicPr>
              <p:blipFill>
                <a:blip r:embed="rId335"/>
                <a:stretch>
                  <a:fillRect/>
                </a:stretch>
              </p:blipFill>
              <p:spPr>
                <a:xfrm>
                  <a:off x="531653" y="2626987"/>
                  <a:ext cx="86076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67062" name="Freihand 167061">
                  <a:extLst>
                    <a:ext uri="{FF2B5EF4-FFF2-40B4-BE49-F238E27FC236}">
                      <a16:creationId xmlns:a16="http://schemas.microsoft.com/office/drawing/2014/main" id="{88F6159F-3B7D-44B2-971E-3679E8D606BB}"/>
                    </a:ext>
                  </a:extLst>
                </p14:cNvPr>
                <p14:cNvContentPartPr/>
                <p14:nvPr/>
              </p14:nvContentPartPr>
              <p14:xfrm>
                <a:off x="3814133" y="3803827"/>
                <a:ext cx="165960" cy="2520"/>
              </p14:xfrm>
            </p:contentPart>
          </mc:Choice>
          <mc:Fallback xmlns="">
            <p:pic>
              <p:nvPicPr>
                <p:cNvPr id="167062" name="Freihand 167061">
                  <a:extLst>
                    <a:ext uri="{FF2B5EF4-FFF2-40B4-BE49-F238E27FC236}">
                      <a16:creationId xmlns:a16="http://schemas.microsoft.com/office/drawing/2014/main" id="{88F6159F-3B7D-44B2-971E-3679E8D606BB}"/>
                    </a:ext>
                  </a:extLst>
                </p:cNvPr>
                <p:cNvPicPr/>
                <p:nvPr/>
              </p:nvPicPr>
              <p:blipFill>
                <a:blip r:embed="rId337"/>
                <a:stretch>
                  <a:fillRect/>
                </a:stretch>
              </p:blipFill>
              <p:spPr>
                <a:xfrm>
                  <a:off x="3809813" y="3799507"/>
                  <a:ext cx="17460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67063" name="Freihand 167062">
                  <a:extLst>
                    <a:ext uri="{FF2B5EF4-FFF2-40B4-BE49-F238E27FC236}">
                      <a16:creationId xmlns:a16="http://schemas.microsoft.com/office/drawing/2014/main" id="{7D3B0CC1-347B-4612-850C-41492EB92E1B}"/>
                    </a:ext>
                  </a:extLst>
                </p14:cNvPr>
                <p14:cNvContentPartPr/>
                <p14:nvPr/>
              </p14:nvContentPartPr>
              <p14:xfrm>
                <a:off x="3822413" y="3840187"/>
                <a:ext cx="154800" cy="24480"/>
              </p14:xfrm>
            </p:contentPart>
          </mc:Choice>
          <mc:Fallback xmlns="">
            <p:pic>
              <p:nvPicPr>
                <p:cNvPr id="167063" name="Freihand 167062">
                  <a:extLst>
                    <a:ext uri="{FF2B5EF4-FFF2-40B4-BE49-F238E27FC236}">
                      <a16:creationId xmlns:a16="http://schemas.microsoft.com/office/drawing/2014/main" id="{7D3B0CC1-347B-4612-850C-41492EB92E1B}"/>
                    </a:ext>
                  </a:extLst>
                </p:cNvPr>
                <p:cNvPicPr/>
                <p:nvPr/>
              </p:nvPicPr>
              <p:blipFill>
                <a:blip r:embed="rId339"/>
                <a:stretch>
                  <a:fillRect/>
                </a:stretch>
              </p:blipFill>
              <p:spPr>
                <a:xfrm>
                  <a:off x="3818093" y="3835867"/>
                  <a:ext cx="1634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67064" name="Freihand 167063">
                  <a:extLst>
                    <a:ext uri="{FF2B5EF4-FFF2-40B4-BE49-F238E27FC236}">
                      <a16:creationId xmlns:a16="http://schemas.microsoft.com/office/drawing/2014/main" id="{DD468CCD-E030-47AF-A963-3E3F212FFFC9}"/>
                    </a:ext>
                  </a:extLst>
                </p14:cNvPr>
                <p14:cNvContentPartPr/>
                <p14:nvPr/>
              </p14:nvContentPartPr>
              <p14:xfrm>
                <a:off x="4169453" y="3650827"/>
                <a:ext cx="153000" cy="138240"/>
              </p14:xfrm>
            </p:contentPart>
          </mc:Choice>
          <mc:Fallback xmlns="">
            <p:pic>
              <p:nvPicPr>
                <p:cNvPr id="167064" name="Freihand 167063">
                  <a:extLst>
                    <a:ext uri="{FF2B5EF4-FFF2-40B4-BE49-F238E27FC236}">
                      <a16:creationId xmlns:a16="http://schemas.microsoft.com/office/drawing/2014/main" id="{DD468CCD-E030-47AF-A963-3E3F212FFFC9}"/>
                    </a:ext>
                  </a:extLst>
                </p:cNvPr>
                <p:cNvPicPr/>
                <p:nvPr/>
              </p:nvPicPr>
              <p:blipFill>
                <a:blip r:embed="rId341"/>
                <a:stretch>
                  <a:fillRect/>
                </a:stretch>
              </p:blipFill>
              <p:spPr>
                <a:xfrm>
                  <a:off x="4165133" y="3646507"/>
                  <a:ext cx="1616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67065" name="Freihand 167064">
                  <a:extLst>
                    <a:ext uri="{FF2B5EF4-FFF2-40B4-BE49-F238E27FC236}">
                      <a16:creationId xmlns:a16="http://schemas.microsoft.com/office/drawing/2014/main" id="{CFC7410C-206E-419A-BC54-C1145CD3E65F}"/>
                    </a:ext>
                  </a:extLst>
                </p14:cNvPr>
                <p14:cNvContentPartPr/>
                <p14:nvPr/>
              </p14:nvContentPartPr>
              <p14:xfrm>
                <a:off x="4295093" y="3748387"/>
                <a:ext cx="109800" cy="64440"/>
              </p14:xfrm>
            </p:contentPart>
          </mc:Choice>
          <mc:Fallback xmlns="">
            <p:pic>
              <p:nvPicPr>
                <p:cNvPr id="167065" name="Freihand 167064">
                  <a:extLst>
                    <a:ext uri="{FF2B5EF4-FFF2-40B4-BE49-F238E27FC236}">
                      <a16:creationId xmlns:a16="http://schemas.microsoft.com/office/drawing/2014/main" id="{CFC7410C-206E-419A-BC54-C1145CD3E65F}"/>
                    </a:ext>
                  </a:extLst>
                </p:cNvPr>
                <p:cNvPicPr/>
                <p:nvPr/>
              </p:nvPicPr>
              <p:blipFill>
                <a:blip r:embed="rId343"/>
                <a:stretch>
                  <a:fillRect/>
                </a:stretch>
              </p:blipFill>
              <p:spPr>
                <a:xfrm>
                  <a:off x="4290773" y="3744067"/>
                  <a:ext cx="11844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67066" name="Freihand 167065">
                  <a:extLst>
                    <a:ext uri="{FF2B5EF4-FFF2-40B4-BE49-F238E27FC236}">
                      <a16:creationId xmlns:a16="http://schemas.microsoft.com/office/drawing/2014/main" id="{06367386-71FF-479A-ABE7-4D39ECBFDA79}"/>
                    </a:ext>
                  </a:extLst>
                </p14:cNvPr>
                <p14:cNvContentPartPr/>
                <p14:nvPr/>
              </p14:nvContentPartPr>
              <p14:xfrm>
                <a:off x="4115813" y="3845227"/>
                <a:ext cx="364320" cy="11160"/>
              </p14:xfrm>
            </p:contentPart>
          </mc:Choice>
          <mc:Fallback xmlns="">
            <p:pic>
              <p:nvPicPr>
                <p:cNvPr id="167066" name="Freihand 167065">
                  <a:extLst>
                    <a:ext uri="{FF2B5EF4-FFF2-40B4-BE49-F238E27FC236}">
                      <a16:creationId xmlns:a16="http://schemas.microsoft.com/office/drawing/2014/main" id="{06367386-71FF-479A-ABE7-4D39ECBFDA79}"/>
                    </a:ext>
                  </a:extLst>
                </p:cNvPr>
                <p:cNvPicPr/>
                <p:nvPr/>
              </p:nvPicPr>
              <p:blipFill>
                <a:blip r:embed="rId345"/>
                <a:stretch>
                  <a:fillRect/>
                </a:stretch>
              </p:blipFill>
              <p:spPr>
                <a:xfrm>
                  <a:off x="4111493" y="3840907"/>
                  <a:ext cx="37296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67067" name="Freihand 167066">
                  <a:extLst>
                    <a:ext uri="{FF2B5EF4-FFF2-40B4-BE49-F238E27FC236}">
                      <a16:creationId xmlns:a16="http://schemas.microsoft.com/office/drawing/2014/main" id="{3B1338A4-D4B2-42CC-B3A3-D4DC7F50A5CF}"/>
                    </a:ext>
                  </a:extLst>
                </p14:cNvPr>
                <p14:cNvContentPartPr/>
                <p14:nvPr/>
              </p14:nvContentPartPr>
              <p14:xfrm>
                <a:off x="4238213" y="3911467"/>
                <a:ext cx="118800" cy="52920"/>
              </p14:xfrm>
            </p:contentPart>
          </mc:Choice>
          <mc:Fallback xmlns="">
            <p:pic>
              <p:nvPicPr>
                <p:cNvPr id="167067" name="Freihand 167066">
                  <a:extLst>
                    <a:ext uri="{FF2B5EF4-FFF2-40B4-BE49-F238E27FC236}">
                      <a16:creationId xmlns:a16="http://schemas.microsoft.com/office/drawing/2014/main" id="{3B1338A4-D4B2-42CC-B3A3-D4DC7F50A5CF}"/>
                    </a:ext>
                  </a:extLst>
                </p:cNvPr>
                <p:cNvPicPr/>
                <p:nvPr/>
              </p:nvPicPr>
              <p:blipFill>
                <a:blip r:embed="rId347"/>
                <a:stretch>
                  <a:fillRect/>
                </a:stretch>
              </p:blipFill>
              <p:spPr>
                <a:xfrm>
                  <a:off x="4233893" y="3907147"/>
                  <a:ext cx="1274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67068" name="Freihand 167067">
                  <a:extLst>
                    <a:ext uri="{FF2B5EF4-FFF2-40B4-BE49-F238E27FC236}">
                      <a16:creationId xmlns:a16="http://schemas.microsoft.com/office/drawing/2014/main" id="{756CB580-F197-450B-92DF-47F3C0A9F910}"/>
                    </a:ext>
                  </a:extLst>
                </p14:cNvPr>
                <p14:cNvContentPartPr/>
                <p14:nvPr/>
              </p14:nvContentPartPr>
              <p14:xfrm>
                <a:off x="4262693" y="3921187"/>
                <a:ext cx="115200" cy="203040"/>
              </p14:xfrm>
            </p:contentPart>
          </mc:Choice>
          <mc:Fallback xmlns="">
            <p:pic>
              <p:nvPicPr>
                <p:cNvPr id="167068" name="Freihand 167067">
                  <a:extLst>
                    <a:ext uri="{FF2B5EF4-FFF2-40B4-BE49-F238E27FC236}">
                      <a16:creationId xmlns:a16="http://schemas.microsoft.com/office/drawing/2014/main" id="{756CB580-F197-450B-92DF-47F3C0A9F910}"/>
                    </a:ext>
                  </a:extLst>
                </p:cNvPr>
                <p:cNvPicPr/>
                <p:nvPr/>
              </p:nvPicPr>
              <p:blipFill>
                <a:blip r:embed="rId349"/>
                <a:stretch>
                  <a:fillRect/>
                </a:stretch>
              </p:blipFill>
              <p:spPr>
                <a:xfrm>
                  <a:off x="4258373" y="3916867"/>
                  <a:ext cx="12384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67070" name="Freihand 167069">
                  <a:extLst>
                    <a:ext uri="{FF2B5EF4-FFF2-40B4-BE49-F238E27FC236}">
                      <a16:creationId xmlns:a16="http://schemas.microsoft.com/office/drawing/2014/main" id="{3DA1D385-1CEC-4B16-8BFA-D863C7CA4AE7}"/>
                    </a:ext>
                  </a:extLst>
                </p14:cNvPr>
                <p14:cNvContentPartPr/>
                <p14:nvPr/>
              </p14:nvContentPartPr>
              <p14:xfrm>
                <a:off x="4618013" y="3801307"/>
                <a:ext cx="10080" cy="146880"/>
              </p14:xfrm>
            </p:contentPart>
          </mc:Choice>
          <mc:Fallback xmlns="">
            <p:pic>
              <p:nvPicPr>
                <p:cNvPr id="167070" name="Freihand 167069">
                  <a:extLst>
                    <a:ext uri="{FF2B5EF4-FFF2-40B4-BE49-F238E27FC236}">
                      <a16:creationId xmlns:a16="http://schemas.microsoft.com/office/drawing/2014/main" id="{3DA1D385-1CEC-4B16-8BFA-D863C7CA4AE7}"/>
                    </a:ext>
                  </a:extLst>
                </p:cNvPr>
                <p:cNvPicPr/>
                <p:nvPr/>
              </p:nvPicPr>
              <p:blipFill>
                <a:blip r:embed="rId351"/>
                <a:stretch>
                  <a:fillRect/>
                </a:stretch>
              </p:blipFill>
              <p:spPr>
                <a:xfrm>
                  <a:off x="4613693" y="3796987"/>
                  <a:ext cx="187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67071" name="Freihand 167070">
                  <a:extLst>
                    <a:ext uri="{FF2B5EF4-FFF2-40B4-BE49-F238E27FC236}">
                      <a16:creationId xmlns:a16="http://schemas.microsoft.com/office/drawing/2014/main" id="{DF159043-3507-4438-A368-0C449E9D22A0}"/>
                    </a:ext>
                  </a:extLst>
                </p14:cNvPr>
                <p14:cNvContentPartPr/>
                <p14:nvPr/>
              </p14:nvContentPartPr>
              <p14:xfrm>
                <a:off x="4571213" y="3866107"/>
                <a:ext cx="123480" cy="14400"/>
              </p14:xfrm>
            </p:contentPart>
          </mc:Choice>
          <mc:Fallback xmlns="">
            <p:pic>
              <p:nvPicPr>
                <p:cNvPr id="167071" name="Freihand 167070">
                  <a:extLst>
                    <a:ext uri="{FF2B5EF4-FFF2-40B4-BE49-F238E27FC236}">
                      <a16:creationId xmlns:a16="http://schemas.microsoft.com/office/drawing/2014/main" id="{DF159043-3507-4438-A368-0C449E9D22A0}"/>
                    </a:ext>
                  </a:extLst>
                </p:cNvPr>
                <p:cNvPicPr/>
                <p:nvPr/>
              </p:nvPicPr>
              <p:blipFill>
                <a:blip r:embed="rId353"/>
                <a:stretch>
                  <a:fillRect/>
                </a:stretch>
              </p:blipFill>
              <p:spPr>
                <a:xfrm>
                  <a:off x="4566893" y="3861787"/>
                  <a:ext cx="1321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67073" name="Freihand 167072">
                  <a:extLst>
                    <a:ext uri="{FF2B5EF4-FFF2-40B4-BE49-F238E27FC236}">
                      <a16:creationId xmlns:a16="http://schemas.microsoft.com/office/drawing/2014/main" id="{D85B17EE-4E2B-4910-8A3B-331C49BDDDCB}"/>
                    </a:ext>
                  </a:extLst>
                </p14:cNvPr>
                <p14:cNvContentPartPr/>
                <p14:nvPr/>
              </p14:nvContentPartPr>
              <p14:xfrm>
                <a:off x="4836893" y="3780427"/>
                <a:ext cx="128160" cy="119880"/>
              </p14:xfrm>
            </p:contentPart>
          </mc:Choice>
          <mc:Fallback xmlns="">
            <p:pic>
              <p:nvPicPr>
                <p:cNvPr id="167073" name="Freihand 167072">
                  <a:extLst>
                    <a:ext uri="{FF2B5EF4-FFF2-40B4-BE49-F238E27FC236}">
                      <a16:creationId xmlns:a16="http://schemas.microsoft.com/office/drawing/2014/main" id="{D85B17EE-4E2B-4910-8A3B-331C49BDDDCB}"/>
                    </a:ext>
                  </a:extLst>
                </p:cNvPr>
                <p:cNvPicPr/>
                <p:nvPr/>
              </p:nvPicPr>
              <p:blipFill>
                <a:blip r:embed="rId355"/>
                <a:stretch>
                  <a:fillRect/>
                </a:stretch>
              </p:blipFill>
              <p:spPr>
                <a:xfrm>
                  <a:off x="4832573" y="3776107"/>
                  <a:ext cx="1368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67074" name="Freihand 167073">
                  <a:extLst>
                    <a:ext uri="{FF2B5EF4-FFF2-40B4-BE49-F238E27FC236}">
                      <a16:creationId xmlns:a16="http://schemas.microsoft.com/office/drawing/2014/main" id="{8B819E5F-B975-409F-9421-23420028C404}"/>
                    </a:ext>
                  </a:extLst>
                </p14:cNvPr>
                <p14:cNvContentPartPr/>
                <p14:nvPr/>
              </p14:nvContentPartPr>
              <p14:xfrm>
                <a:off x="5000333" y="3839467"/>
                <a:ext cx="115200" cy="179280"/>
              </p14:xfrm>
            </p:contentPart>
          </mc:Choice>
          <mc:Fallback xmlns="">
            <p:pic>
              <p:nvPicPr>
                <p:cNvPr id="167074" name="Freihand 167073">
                  <a:extLst>
                    <a:ext uri="{FF2B5EF4-FFF2-40B4-BE49-F238E27FC236}">
                      <a16:creationId xmlns:a16="http://schemas.microsoft.com/office/drawing/2014/main" id="{8B819E5F-B975-409F-9421-23420028C404}"/>
                    </a:ext>
                  </a:extLst>
                </p:cNvPr>
                <p:cNvPicPr/>
                <p:nvPr/>
              </p:nvPicPr>
              <p:blipFill>
                <a:blip r:embed="rId357"/>
                <a:stretch>
                  <a:fillRect/>
                </a:stretch>
              </p:blipFill>
              <p:spPr>
                <a:xfrm>
                  <a:off x="4996013" y="3835147"/>
                  <a:ext cx="1238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67076" name="Freihand 167075">
                  <a:extLst>
                    <a:ext uri="{FF2B5EF4-FFF2-40B4-BE49-F238E27FC236}">
                      <a16:creationId xmlns:a16="http://schemas.microsoft.com/office/drawing/2014/main" id="{1AAEE771-CC1F-47C2-A6C6-D1BCAE7D2C8F}"/>
                    </a:ext>
                  </a:extLst>
                </p14:cNvPr>
                <p14:cNvContentPartPr/>
                <p14:nvPr/>
              </p14:nvContentPartPr>
              <p14:xfrm>
                <a:off x="5202653" y="3816787"/>
                <a:ext cx="4320" cy="2520"/>
              </p14:xfrm>
            </p:contentPart>
          </mc:Choice>
          <mc:Fallback xmlns="">
            <p:pic>
              <p:nvPicPr>
                <p:cNvPr id="167076" name="Freihand 167075">
                  <a:extLst>
                    <a:ext uri="{FF2B5EF4-FFF2-40B4-BE49-F238E27FC236}">
                      <a16:creationId xmlns:a16="http://schemas.microsoft.com/office/drawing/2014/main" id="{1AAEE771-CC1F-47C2-A6C6-D1BCAE7D2C8F}"/>
                    </a:ext>
                  </a:extLst>
                </p:cNvPr>
                <p:cNvPicPr/>
                <p:nvPr/>
              </p:nvPicPr>
              <p:blipFill>
                <a:blip r:embed="rId359"/>
                <a:stretch>
                  <a:fillRect/>
                </a:stretch>
              </p:blipFill>
              <p:spPr>
                <a:xfrm>
                  <a:off x="5198333" y="3812467"/>
                  <a:ext cx="129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67077" name="Freihand 167076">
                  <a:extLst>
                    <a:ext uri="{FF2B5EF4-FFF2-40B4-BE49-F238E27FC236}">
                      <a16:creationId xmlns:a16="http://schemas.microsoft.com/office/drawing/2014/main" id="{1AB5DCCE-F9BA-4B82-99E9-995CE46F10A1}"/>
                    </a:ext>
                  </a:extLst>
                </p14:cNvPr>
                <p14:cNvContentPartPr/>
                <p14:nvPr/>
              </p14:nvContentPartPr>
              <p14:xfrm>
                <a:off x="5360693" y="3695467"/>
                <a:ext cx="110520" cy="54000"/>
              </p14:xfrm>
            </p:contentPart>
          </mc:Choice>
          <mc:Fallback xmlns="">
            <p:pic>
              <p:nvPicPr>
                <p:cNvPr id="167077" name="Freihand 167076">
                  <a:extLst>
                    <a:ext uri="{FF2B5EF4-FFF2-40B4-BE49-F238E27FC236}">
                      <a16:creationId xmlns:a16="http://schemas.microsoft.com/office/drawing/2014/main" id="{1AB5DCCE-F9BA-4B82-99E9-995CE46F10A1}"/>
                    </a:ext>
                  </a:extLst>
                </p:cNvPr>
                <p:cNvPicPr/>
                <p:nvPr/>
              </p:nvPicPr>
              <p:blipFill>
                <a:blip r:embed="rId361"/>
                <a:stretch>
                  <a:fillRect/>
                </a:stretch>
              </p:blipFill>
              <p:spPr>
                <a:xfrm>
                  <a:off x="5356373" y="3691147"/>
                  <a:ext cx="119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67078" name="Freihand 167077">
                  <a:extLst>
                    <a:ext uri="{FF2B5EF4-FFF2-40B4-BE49-F238E27FC236}">
                      <a16:creationId xmlns:a16="http://schemas.microsoft.com/office/drawing/2014/main" id="{8458A5E9-D14A-4F06-BE1A-86474676BC25}"/>
                    </a:ext>
                  </a:extLst>
                </p14:cNvPr>
                <p14:cNvContentPartPr/>
                <p14:nvPr/>
              </p14:nvContentPartPr>
              <p14:xfrm>
                <a:off x="5404253" y="3661267"/>
                <a:ext cx="95040" cy="199800"/>
              </p14:xfrm>
            </p:contentPart>
          </mc:Choice>
          <mc:Fallback xmlns="">
            <p:pic>
              <p:nvPicPr>
                <p:cNvPr id="167078" name="Freihand 167077">
                  <a:extLst>
                    <a:ext uri="{FF2B5EF4-FFF2-40B4-BE49-F238E27FC236}">
                      <a16:creationId xmlns:a16="http://schemas.microsoft.com/office/drawing/2014/main" id="{8458A5E9-D14A-4F06-BE1A-86474676BC25}"/>
                    </a:ext>
                  </a:extLst>
                </p:cNvPr>
                <p:cNvPicPr/>
                <p:nvPr/>
              </p:nvPicPr>
              <p:blipFill>
                <a:blip r:embed="rId363"/>
                <a:stretch>
                  <a:fillRect/>
                </a:stretch>
              </p:blipFill>
              <p:spPr>
                <a:xfrm>
                  <a:off x="5399933" y="3656947"/>
                  <a:ext cx="10368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67079" name="Freihand 167078">
                  <a:extLst>
                    <a:ext uri="{FF2B5EF4-FFF2-40B4-BE49-F238E27FC236}">
                      <a16:creationId xmlns:a16="http://schemas.microsoft.com/office/drawing/2014/main" id="{447C3156-E6F5-456E-9FEF-78E870F35A7F}"/>
                    </a:ext>
                  </a:extLst>
                </p14:cNvPr>
                <p14:cNvContentPartPr/>
                <p14:nvPr/>
              </p14:nvContentPartPr>
              <p14:xfrm>
                <a:off x="5265653" y="3849907"/>
                <a:ext cx="302040" cy="30960"/>
              </p14:xfrm>
            </p:contentPart>
          </mc:Choice>
          <mc:Fallback xmlns="">
            <p:pic>
              <p:nvPicPr>
                <p:cNvPr id="167079" name="Freihand 167078">
                  <a:extLst>
                    <a:ext uri="{FF2B5EF4-FFF2-40B4-BE49-F238E27FC236}">
                      <a16:creationId xmlns:a16="http://schemas.microsoft.com/office/drawing/2014/main" id="{447C3156-E6F5-456E-9FEF-78E870F35A7F}"/>
                    </a:ext>
                  </a:extLst>
                </p:cNvPr>
                <p:cNvPicPr/>
                <p:nvPr/>
              </p:nvPicPr>
              <p:blipFill>
                <a:blip r:embed="rId365"/>
                <a:stretch>
                  <a:fillRect/>
                </a:stretch>
              </p:blipFill>
              <p:spPr>
                <a:xfrm>
                  <a:off x="5261333" y="3845587"/>
                  <a:ext cx="3106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67080" name="Freihand 167079">
                  <a:extLst>
                    <a:ext uri="{FF2B5EF4-FFF2-40B4-BE49-F238E27FC236}">
                      <a16:creationId xmlns:a16="http://schemas.microsoft.com/office/drawing/2014/main" id="{7D343DCD-F141-4EE7-859B-C57472EBF043}"/>
                    </a:ext>
                  </a:extLst>
                </p14:cNvPr>
                <p14:cNvContentPartPr/>
                <p14:nvPr/>
              </p14:nvContentPartPr>
              <p14:xfrm>
                <a:off x="5315333" y="3903187"/>
                <a:ext cx="199080" cy="201600"/>
              </p14:xfrm>
            </p:contentPart>
          </mc:Choice>
          <mc:Fallback xmlns="">
            <p:pic>
              <p:nvPicPr>
                <p:cNvPr id="167080" name="Freihand 167079">
                  <a:extLst>
                    <a:ext uri="{FF2B5EF4-FFF2-40B4-BE49-F238E27FC236}">
                      <a16:creationId xmlns:a16="http://schemas.microsoft.com/office/drawing/2014/main" id="{7D343DCD-F141-4EE7-859B-C57472EBF043}"/>
                    </a:ext>
                  </a:extLst>
                </p:cNvPr>
                <p:cNvPicPr/>
                <p:nvPr/>
              </p:nvPicPr>
              <p:blipFill>
                <a:blip r:embed="rId367"/>
                <a:stretch>
                  <a:fillRect/>
                </a:stretch>
              </p:blipFill>
              <p:spPr>
                <a:xfrm>
                  <a:off x="5311013" y="3898867"/>
                  <a:ext cx="2077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67082" name="Freihand 167081">
                  <a:extLst>
                    <a:ext uri="{FF2B5EF4-FFF2-40B4-BE49-F238E27FC236}">
                      <a16:creationId xmlns:a16="http://schemas.microsoft.com/office/drawing/2014/main" id="{610B465C-95B9-48EF-B254-414CC2FB921F}"/>
                    </a:ext>
                  </a:extLst>
                </p14:cNvPr>
                <p14:cNvContentPartPr/>
                <p14:nvPr/>
              </p14:nvContentPartPr>
              <p14:xfrm>
                <a:off x="5319293" y="3830107"/>
                <a:ext cx="185040" cy="310320"/>
              </p14:xfrm>
            </p:contentPart>
          </mc:Choice>
          <mc:Fallback xmlns="">
            <p:pic>
              <p:nvPicPr>
                <p:cNvPr id="167082" name="Freihand 167081">
                  <a:extLst>
                    <a:ext uri="{FF2B5EF4-FFF2-40B4-BE49-F238E27FC236}">
                      <a16:creationId xmlns:a16="http://schemas.microsoft.com/office/drawing/2014/main" id="{610B465C-95B9-48EF-B254-414CC2FB921F}"/>
                    </a:ext>
                  </a:extLst>
                </p:cNvPr>
                <p:cNvPicPr/>
                <p:nvPr/>
              </p:nvPicPr>
              <p:blipFill>
                <a:blip r:embed="rId369"/>
                <a:stretch>
                  <a:fillRect/>
                </a:stretch>
              </p:blipFill>
              <p:spPr>
                <a:xfrm>
                  <a:off x="5314973" y="3825787"/>
                  <a:ext cx="19368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67083" name="Freihand 167082">
                  <a:extLst>
                    <a:ext uri="{FF2B5EF4-FFF2-40B4-BE49-F238E27FC236}">
                      <a16:creationId xmlns:a16="http://schemas.microsoft.com/office/drawing/2014/main" id="{748EF159-B0AC-40F5-B95F-91ADE67CD76C}"/>
                    </a:ext>
                  </a:extLst>
                </p14:cNvPr>
                <p14:cNvContentPartPr/>
                <p14:nvPr/>
              </p14:nvContentPartPr>
              <p14:xfrm>
                <a:off x="5317493" y="3515467"/>
                <a:ext cx="202680" cy="389880"/>
              </p14:xfrm>
            </p:contentPart>
          </mc:Choice>
          <mc:Fallback xmlns="">
            <p:pic>
              <p:nvPicPr>
                <p:cNvPr id="167083" name="Freihand 167082">
                  <a:extLst>
                    <a:ext uri="{FF2B5EF4-FFF2-40B4-BE49-F238E27FC236}">
                      <a16:creationId xmlns:a16="http://schemas.microsoft.com/office/drawing/2014/main" id="{748EF159-B0AC-40F5-B95F-91ADE67CD76C}"/>
                    </a:ext>
                  </a:extLst>
                </p:cNvPr>
                <p:cNvPicPr/>
                <p:nvPr/>
              </p:nvPicPr>
              <p:blipFill>
                <a:blip r:embed="rId371"/>
                <a:stretch>
                  <a:fillRect/>
                </a:stretch>
              </p:blipFill>
              <p:spPr>
                <a:xfrm>
                  <a:off x="5313173" y="3511147"/>
                  <a:ext cx="211320" cy="3985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67103" name="Freihand 167102">
                  <a:extLst>
                    <a:ext uri="{FF2B5EF4-FFF2-40B4-BE49-F238E27FC236}">
                      <a16:creationId xmlns:a16="http://schemas.microsoft.com/office/drawing/2014/main" id="{8FD63AF5-0959-46F3-A50D-9B47EBBF22B6}"/>
                    </a:ext>
                  </a:extLst>
                </p14:cNvPr>
                <p14:cNvContentPartPr/>
                <p14:nvPr/>
              </p14:nvContentPartPr>
              <p14:xfrm>
                <a:off x="8064653" y="3758827"/>
                <a:ext cx="141120" cy="86760"/>
              </p14:xfrm>
            </p:contentPart>
          </mc:Choice>
          <mc:Fallback xmlns="">
            <p:pic>
              <p:nvPicPr>
                <p:cNvPr id="167103" name="Freihand 167102">
                  <a:extLst>
                    <a:ext uri="{FF2B5EF4-FFF2-40B4-BE49-F238E27FC236}">
                      <a16:creationId xmlns:a16="http://schemas.microsoft.com/office/drawing/2014/main" id="{8FD63AF5-0959-46F3-A50D-9B47EBBF22B6}"/>
                    </a:ext>
                  </a:extLst>
                </p:cNvPr>
                <p:cNvPicPr/>
                <p:nvPr/>
              </p:nvPicPr>
              <p:blipFill>
                <a:blip r:embed="rId373"/>
                <a:stretch>
                  <a:fillRect/>
                </a:stretch>
              </p:blipFill>
              <p:spPr>
                <a:xfrm>
                  <a:off x="8060333" y="3754507"/>
                  <a:ext cx="1497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67104" name="Freihand 167103">
                  <a:extLst>
                    <a:ext uri="{FF2B5EF4-FFF2-40B4-BE49-F238E27FC236}">
                      <a16:creationId xmlns:a16="http://schemas.microsoft.com/office/drawing/2014/main" id="{9E2F4684-040A-4499-BD44-BC58CD64E868}"/>
                    </a:ext>
                  </a:extLst>
                </p14:cNvPr>
                <p14:cNvContentPartPr/>
                <p14:nvPr/>
              </p14:nvContentPartPr>
              <p14:xfrm>
                <a:off x="8131253" y="3763867"/>
                <a:ext cx="89640" cy="205560"/>
              </p14:xfrm>
            </p:contentPart>
          </mc:Choice>
          <mc:Fallback xmlns="">
            <p:pic>
              <p:nvPicPr>
                <p:cNvPr id="167104" name="Freihand 167103">
                  <a:extLst>
                    <a:ext uri="{FF2B5EF4-FFF2-40B4-BE49-F238E27FC236}">
                      <a16:creationId xmlns:a16="http://schemas.microsoft.com/office/drawing/2014/main" id="{9E2F4684-040A-4499-BD44-BC58CD64E868}"/>
                    </a:ext>
                  </a:extLst>
                </p:cNvPr>
                <p:cNvPicPr/>
                <p:nvPr/>
              </p:nvPicPr>
              <p:blipFill>
                <a:blip r:embed="rId375"/>
                <a:stretch>
                  <a:fillRect/>
                </a:stretch>
              </p:blipFill>
              <p:spPr>
                <a:xfrm>
                  <a:off x="8126933" y="3759547"/>
                  <a:ext cx="9828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67105" name="Freihand 167104">
                  <a:extLst>
                    <a:ext uri="{FF2B5EF4-FFF2-40B4-BE49-F238E27FC236}">
                      <a16:creationId xmlns:a16="http://schemas.microsoft.com/office/drawing/2014/main" id="{567A1A86-DDE7-49E1-A304-2ED6C7A0179B}"/>
                    </a:ext>
                  </a:extLst>
                </p14:cNvPr>
                <p14:cNvContentPartPr/>
                <p14:nvPr/>
              </p14:nvContentPartPr>
              <p14:xfrm>
                <a:off x="8462813" y="3757387"/>
                <a:ext cx="20880" cy="189720"/>
              </p14:xfrm>
            </p:contentPart>
          </mc:Choice>
          <mc:Fallback xmlns="">
            <p:pic>
              <p:nvPicPr>
                <p:cNvPr id="167105" name="Freihand 167104">
                  <a:extLst>
                    <a:ext uri="{FF2B5EF4-FFF2-40B4-BE49-F238E27FC236}">
                      <a16:creationId xmlns:a16="http://schemas.microsoft.com/office/drawing/2014/main" id="{567A1A86-DDE7-49E1-A304-2ED6C7A0179B}"/>
                    </a:ext>
                  </a:extLst>
                </p:cNvPr>
                <p:cNvPicPr/>
                <p:nvPr/>
              </p:nvPicPr>
              <p:blipFill>
                <a:blip r:embed="rId377"/>
                <a:stretch>
                  <a:fillRect/>
                </a:stretch>
              </p:blipFill>
              <p:spPr>
                <a:xfrm>
                  <a:off x="8458493" y="3753067"/>
                  <a:ext cx="295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67106" name="Freihand 167105">
                  <a:extLst>
                    <a:ext uri="{FF2B5EF4-FFF2-40B4-BE49-F238E27FC236}">
                      <a16:creationId xmlns:a16="http://schemas.microsoft.com/office/drawing/2014/main" id="{AC4385DE-3855-4B17-8D4F-672EC05CF349}"/>
                    </a:ext>
                  </a:extLst>
                </p14:cNvPr>
                <p14:cNvContentPartPr/>
                <p14:nvPr/>
              </p14:nvContentPartPr>
              <p14:xfrm>
                <a:off x="8350853" y="3592147"/>
                <a:ext cx="264240" cy="207000"/>
              </p14:xfrm>
            </p:contentPart>
          </mc:Choice>
          <mc:Fallback xmlns="">
            <p:pic>
              <p:nvPicPr>
                <p:cNvPr id="167106" name="Freihand 167105">
                  <a:extLst>
                    <a:ext uri="{FF2B5EF4-FFF2-40B4-BE49-F238E27FC236}">
                      <a16:creationId xmlns:a16="http://schemas.microsoft.com/office/drawing/2014/main" id="{AC4385DE-3855-4B17-8D4F-672EC05CF349}"/>
                    </a:ext>
                  </a:extLst>
                </p:cNvPr>
                <p:cNvPicPr/>
                <p:nvPr/>
              </p:nvPicPr>
              <p:blipFill>
                <a:blip r:embed="rId379"/>
                <a:stretch>
                  <a:fillRect/>
                </a:stretch>
              </p:blipFill>
              <p:spPr>
                <a:xfrm>
                  <a:off x="8346533" y="3587827"/>
                  <a:ext cx="27288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67108" name="Freihand 167107">
                  <a:extLst>
                    <a:ext uri="{FF2B5EF4-FFF2-40B4-BE49-F238E27FC236}">
                      <a16:creationId xmlns:a16="http://schemas.microsoft.com/office/drawing/2014/main" id="{EE193665-5C04-40D3-8B61-B2E508FF8A42}"/>
                    </a:ext>
                  </a:extLst>
                </p14:cNvPr>
                <p14:cNvContentPartPr/>
                <p14:nvPr/>
              </p14:nvContentPartPr>
              <p14:xfrm>
                <a:off x="6810773" y="4149067"/>
                <a:ext cx="484200" cy="38520"/>
              </p14:xfrm>
            </p:contentPart>
          </mc:Choice>
          <mc:Fallback xmlns="">
            <p:pic>
              <p:nvPicPr>
                <p:cNvPr id="167108" name="Freihand 167107">
                  <a:extLst>
                    <a:ext uri="{FF2B5EF4-FFF2-40B4-BE49-F238E27FC236}">
                      <a16:creationId xmlns:a16="http://schemas.microsoft.com/office/drawing/2014/main" id="{EE193665-5C04-40D3-8B61-B2E508FF8A42}"/>
                    </a:ext>
                  </a:extLst>
                </p:cNvPr>
                <p:cNvPicPr/>
                <p:nvPr/>
              </p:nvPicPr>
              <p:blipFill>
                <a:blip r:embed="rId381"/>
                <a:stretch>
                  <a:fillRect/>
                </a:stretch>
              </p:blipFill>
              <p:spPr>
                <a:xfrm>
                  <a:off x="6806453" y="4144747"/>
                  <a:ext cx="49284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67110" name="Freihand 167109">
                  <a:extLst>
                    <a:ext uri="{FF2B5EF4-FFF2-40B4-BE49-F238E27FC236}">
                      <a16:creationId xmlns:a16="http://schemas.microsoft.com/office/drawing/2014/main" id="{100D4863-4D9C-4320-80F6-74A7CBD7146A}"/>
                    </a:ext>
                  </a:extLst>
                </p14:cNvPr>
                <p14:cNvContentPartPr/>
                <p14:nvPr/>
              </p14:nvContentPartPr>
              <p14:xfrm>
                <a:off x="6938213" y="4281187"/>
                <a:ext cx="101880" cy="88200"/>
              </p14:xfrm>
            </p:contentPart>
          </mc:Choice>
          <mc:Fallback xmlns="">
            <p:pic>
              <p:nvPicPr>
                <p:cNvPr id="167110" name="Freihand 167109">
                  <a:extLst>
                    <a:ext uri="{FF2B5EF4-FFF2-40B4-BE49-F238E27FC236}">
                      <a16:creationId xmlns:a16="http://schemas.microsoft.com/office/drawing/2014/main" id="{100D4863-4D9C-4320-80F6-74A7CBD7146A}"/>
                    </a:ext>
                  </a:extLst>
                </p:cNvPr>
                <p:cNvPicPr/>
                <p:nvPr/>
              </p:nvPicPr>
              <p:blipFill>
                <a:blip r:embed="rId383"/>
                <a:stretch>
                  <a:fillRect/>
                </a:stretch>
              </p:blipFill>
              <p:spPr>
                <a:xfrm>
                  <a:off x="6933893" y="4276867"/>
                  <a:ext cx="1105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67111" name="Freihand 167110">
                  <a:extLst>
                    <a:ext uri="{FF2B5EF4-FFF2-40B4-BE49-F238E27FC236}">
                      <a16:creationId xmlns:a16="http://schemas.microsoft.com/office/drawing/2014/main" id="{1A135FB6-A062-4FD4-9F7E-24189240469C}"/>
                    </a:ext>
                  </a:extLst>
                </p14:cNvPr>
                <p14:cNvContentPartPr/>
                <p14:nvPr/>
              </p14:nvContentPartPr>
              <p14:xfrm>
                <a:off x="7057733" y="4312147"/>
                <a:ext cx="137520" cy="52200"/>
              </p14:xfrm>
            </p:contentPart>
          </mc:Choice>
          <mc:Fallback xmlns="">
            <p:pic>
              <p:nvPicPr>
                <p:cNvPr id="167111" name="Freihand 167110">
                  <a:extLst>
                    <a:ext uri="{FF2B5EF4-FFF2-40B4-BE49-F238E27FC236}">
                      <a16:creationId xmlns:a16="http://schemas.microsoft.com/office/drawing/2014/main" id="{1A135FB6-A062-4FD4-9F7E-24189240469C}"/>
                    </a:ext>
                  </a:extLst>
                </p:cNvPr>
                <p:cNvPicPr/>
                <p:nvPr/>
              </p:nvPicPr>
              <p:blipFill>
                <a:blip r:embed="rId385"/>
                <a:stretch>
                  <a:fillRect/>
                </a:stretch>
              </p:blipFill>
              <p:spPr>
                <a:xfrm>
                  <a:off x="7053413" y="4307827"/>
                  <a:ext cx="1461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67112" name="Freihand 167111">
                  <a:extLst>
                    <a:ext uri="{FF2B5EF4-FFF2-40B4-BE49-F238E27FC236}">
                      <a16:creationId xmlns:a16="http://schemas.microsoft.com/office/drawing/2014/main" id="{44C66EBC-A400-49C6-8EEC-24D9F1745E36}"/>
                    </a:ext>
                  </a:extLst>
                </p14:cNvPr>
                <p14:cNvContentPartPr/>
                <p14:nvPr/>
              </p14:nvContentPartPr>
              <p14:xfrm>
                <a:off x="7191653" y="4308907"/>
                <a:ext cx="70200" cy="79560"/>
              </p14:xfrm>
            </p:contentPart>
          </mc:Choice>
          <mc:Fallback xmlns="">
            <p:pic>
              <p:nvPicPr>
                <p:cNvPr id="167112" name="Freihand 167111">
                  <a:extLst>
                    <a:ext uri="{FF2B5EF4-FFF2-40B4-BE49-F238E27FC236}">
                      <a16:creationId xmlns:a16="http://schemas.microsoft.com/office/drawing/2014/main" id="{44C66EBC-A400-49C6-8EEC-24D9F1745E36}"/>
                    </a:ext>
                  </a:extLst>
                </p:cNvPr>
                <p:cNvPicPr/>
                <p:nvPr/>
              </p:nvPicPr>
              <p:blipFill>
                <a:blip r:embed="rId387"/>
                <a:stretch>
                  <a:fillRect/>
                </a:stretch>
              </p:blipFill>
              <p:spPr>
                <a:xfrm>
                  <a:off x="7187333" y="4304587"/>
                  <a:ext cx="788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67113" name="Freihand 167112">
                  <a:extLst>
                    <a:ext uri="{FF2B5EF4-FFF2-40B4-BE49-F238E27FC236}">
                      <a16:creationId xmlns:a16="http://schemas.microsoft.com/office/drawing/2014/main" id="{F77DD43F-51F3-4A82-9B5A-743F02353B5A}"/>
                    </a:ext>
                  </a:extLst>
                </p14:cNvPr>
                <p14:cNvContentPartPr/>
                <p14:nvPr/>
              </p14:nvContentPartPr>
              <p14:xfrm>
                <a:off x="7289573" y="4203427"/>
                <a:ext cx="73800" cy="191520"/>
              </p14:xfrm>
            </p:contentPart>
          </mc:Choice>
          <mc:Fallback xmlns="">
            <p:pic>
              <p:nvPicPr>
                <p:cNvPr id="167113" name="Freihand 167112">
                  <a:extLst>
                    <a:ext uri="{FF2B5EF4-FFF2-40B4-BE49-F238E27FC236}">
                      <a16:creationId xmlns:a16="http://schemas.microsoft.com/office/drawing/2014/main" id="{F77DD43F-51F3-4A82-9B5A-743F02353B5A}"/>
                    </a:ext>
                  </a:extLst>
                </p:cNvPr>
                <p:cNvPicPr/>
                <p:nvPr/>
              </p:nvPicPr>
              <p:blipFill>
                <a:blip r:embed="rId389"/>
                <a:stretch>
                  <a:fillRect/>
                </a:stretch>
              </p:blipFill>
              <p:spPr>
                <a:xfrm>
                  <a:off x="7285253" y="4199107"/>
                  <a:ext cx="824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167085" name="Freihand 167084">
                  <a:extLst>
                    <a:ext uri="{FF2B5EF4-FFF2-40B4-BE49-F238E27FC236}">
                      <a16:creationId xmlns:a16="http://schemas.microsoft.com/office/drawing/2014/main" id="{D9138011-C585-42ED-AE8F-CDBA36DB6E0B}"/>
                    </a:ext>
                  </a:extLst>
                </p14:cNvPr>
                <p14:cNvContentPartPr/>
                <p14:nvPr/>
              </p14:nvContentPartPr>
              <p14:xfrm>
                <a:off x="5788733" y="3839467"/>
                <a:ext cx="162000" cy="7920"/>
              </p14:xfrm>
            </p:contentPart>
          </mc:Choice>
          <mc:Fallback xmlns="">
            <p:pic>
              <p:nvPicPr>
                <p:cNvPr id="167085" name="Freihand 167084">
                  <a:extLst>
                    <a:ext uri="{FF2B5EF4-FFF2-40B4-BE49-F238E27FC236}">
                      <a16:creationId xmlns:a16="http://schemas.microsoft.com/office/drawing/2014/main" id="{D9138011-C585-42ED-AE8F-CDBA36DB6E0B}"/>
                    </a:ext>
                  </a:extLst>
                </p:cNvPr>
                <p:cNvPicPr/>
                <p:nvPr/>
              </p:nvPicPr>
              <p:blipFill>
                <a:blip r:embed="rId391"/>
                <a:stretch>
                  <a:fillRect/>
                </a:stretch>
              </p:blipFill>
              <p:spPr>
                <a:xfrm>
                  <a:off x="5784413" y="3835147"/>
                  <a:ext cx="170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167086" name="Freihand 167085">
                  <a:extLst>
                    <a:ext uri="{FF2B5EF4-FFF2-40B4-BE49-F238E27FC236}">
                      <a16:creationId xmlns:a16="http://schemas.microsoft.com/office/drawing/2014/main" id="{6CE9179D-28F5-444E-B4DE-B8AEF9721076}"/>
                    </a:ext>
                  </a:extLst>
                </p14:cNvPr>
                <p14:cNvContentPartPr/>
                <p14:nvPr/>
              </p14:nvContentPartPr>
              <p14:xfrm>
                <a:off x="5794853" y="3889867"/>
                <a:ext cx="150480" cy="5040"/>
              </p14:xfrm>
            </p:contentPart>
          </mc:Choice>
          <mc:Fallback xmlns="">
            <p:pic>
              <p:nvPicPr>
                <p:cNvPr id="167086" name="Freihand 167085">
                  <a:extLst>
                    <a:ext uri="{FF2B5EF4-FFF2-40B4-BE49-F238E27FC236}">
                      <a16:creationId xmlns:a16="http://schemas.microsoft.com/office/drawing/2014/main" id="{6CE9179D-28F5-444E-B4DE-B8AEF9721076}"/>
                    </a:ext>
                  </a:extLst>
                </p:cNvPr>
                <p:cNvPicPr/>
                <p:nvPr/>
              </p:nvPicPr>
              <p:blipFill>
                <a:blip r:embed="rId393"/>
                <a:stretch>
                  <a:fillRect/>
                </a:stretch>
              </p:blipFill>
              <p:spPr>
                <a:xfrm>
                  <a:off x="5790533" y="3885547"/>
                  <a:ext cx="1591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167087" name="Freihand 167086">
                  <a:extLst>
                    <a:ext uri="{FF2B5EF4-FFF2-40B4-BE49-F238E27FC236}">
                      <a16:creationId xmlns:a16="http://schemas.microsoft.com/office/drawing/2014/main" id="{6B915F9F-C3A6-48CF-BDDC-939A7628C785}"/>
                    </a:ext>
                  </a:extLst>
                </p14:cNvPr>
                <p14:cNvContentPartPr/>
                <p14:nvPr/>
              </p14:nvContentPartPr>
              <p14:xfrm>
                <a:off x="6153053" y="3647587"/>
                <a:ext cx="115920" cy="119520"/>
              </p14:xfrm>
            </p:contentPart>
          </mc:Choice>
          <mc:Fallback xmlns="">
            <p:pic>
              <p:nvPicPr>
                <p:cNvPr id="167087" name="Freihand 167086">
                  <a:extLst>
                    <a:ext uri="{FF2B5EF4-FFF2-40B4-BE49-F238E27FC236}">
                      <a16:creationId xmlns:a16="http://schemas.microsoft.com/office/drawing/2014/main" id="{6B915F9F-C3A6-48CF-BDDC-939A7628C785}"/>
                    </a:ext>
                  </a:extLst>
                </p:cNvPr>
                <p:cNvPicPr/>
                <p:nvPr/>
              </p:nvPicPr>
              <p:blipFill>
                <a:blip r:embed="rId395"/>
                <a:stretch>
                  <a:fillRect/>
                </a:stretch>
              </p:blipFill>
              <p:spPr>
                <a:xfrm>
                  <a:off x="6148733" y="3643267"/>
                  <a:ext cx="124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167088" name="Freihand 167087">
                  <a:extLst>
                    <a:ext uri="{FF2B5EF4-FFF2-40B4-BE49-F238E27FC236}">
                      <a16:creationId xmlns:a16="http://schemas.microsoft.com/office/drawing/2014/main" id="{B2F38E5C-E7AC-4B14-9BB4-8BE31E492FAD}"/>
                    </a:ext>
                  </a:extLst>
                </p14:cNvPr>
                <p14:cNvContentPartPr/>
                <p14:nvPr/>
              </p14:nvContentPartPr>
              <p14:xfrm>
                <a:off x="6274373" y="3722827"/>
                <a:ext cx="96480" cy="77400"/>
              </p14:xfrm>
            </p:contentPart>
          </mc:Choice>
          <mc:Fallback xmlns="">
            <p:pic>
              <p:nvPicPr>
                <p:cNvPr id="167088" name="Freihand 167087">
                  <a:extLst>
                    <a:ext uri="{FF2B5EF4-FFF2-40B4-BE49-F238E27FC236}">
                      <a16:creationId xmlns:a16="http://schemas.microsoft.com/office/drawing/2014/main" id="{B2F38E5C-E7AC-4B14-9BB4-8BE31E492FAD}"/>
                    </a:ext>
                  </a:extLst>
                </p:cNvPr>
                <p:cNvPicPr/>
                <p:nvPr/>
              </p:nvPicPr>
              <p:blipFill>
                <a:blip r:embed="rId397"/>
                <a:stretch>
                  <a:fillRect/>
                </a:stretch>
              </p:blipFill>
              <p:spPr>
                <a:xfrm>
                  <a:off x="6270053" y="3718507"/>
                  <a:ext cx="1051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67089" name="Freihand 167088">
                  <a:extLst>
                    <a:ext uri="{FF2B5EF4-FFF2-40B4-BE49-F238E27FC236}">
                      <a16:creationId xmlns:a16="http://schemas.microsoft.com/office/drawing/2014/main" id="{E5D25F19-3E7E-4D8C-8F01-953853A42EBD}"/>
                    </a:ext>
                  </a:extLst>
                </p14:cNvPr>
                <p14:cNvContentPartPr/>
                <p14:nvPr/>
              </p14:nvContentPartPr>
              <p14:xfrm>
                <a:off x="6069533" y="3809587"/>
                <a:ext cx="420480" cy="43560"/>
              </p14:xfrm>
            </p:contentPart>
          </mc:Choice>
          <mc:Fallback xmlns="">
            <p:pic>
              <p:nvPicPr>
                <p:cNvPr id="167089" name="Freihand 167088">
                  <a:extLst>
                    <a:ext uri="{FF2B5EF4-FFF2-40B4-BE49-F238E27FC236}">
                      <a16:creationId xmlns:a16="http://schemas.microsoft.com/office/drawing/2014/main" id="{E5D25F19-3E7E-4D8C-8F01-953853A42EBD}"/>
                    </a:ext>
                  </a:extLst>
                </p:cNvPr>
                <p:cNvPicPr/>
                <p:nvPr/>
              </p:nvPicPr>
              <p:blipFill>
                <a:blip r:embed="rId399"/>
                <a:stretch>
                  <a:fillRect/>
                </a:stretch>
              </p:blipFill>
              <p:spPr>
                <a:xfrm>
                  <a:off x="6065213" y="3805267"/>
                  <a:ext cx="42912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67090" name="Freihand 167089">
                  <a:extLst>
                    <a:ext uri="{FF2B5EF4-FFF2-40B4-BE49-F238E27FC236}">
                      <a16:creationId xmlns:a16="http://schemas.microsoft.com/office/drawing/2014/main" id="{886D07F4-9173-4936-B393-9FA0B0E2F6CB}"/>
                    </a:ext>
                  </a:extLst>
                </p14:cNvPr>
                <p14:cNvContentPartPr/>
                <p14:nvPr/>
              </p14:nvContentPartPr>
              <p14:xfrm>
                <a:off x="6191573" y="3894187"/>
                <a:ext cx="112320" cy="65520"/>
              </p14:xfrm>
            </p:contentPart>
          </mc:Choice>
          <mc:Fallback xmlns="">
            <p:pic>
              <p:nvPicPr>
                <p:cNvPr id="167090" name="Freihand 167089">
                  <a:extLst>
                    <a:ext uri="{FF2B5EF4-FFF2-40B4-BE49-F238E27FC236}">
                      <a16:creationId xmlns:a16="http://schemas.microsoft.com/office/drawing/2014/main" id="{886D07F4-9173-4936-B393-9FA0B0E2F6CB}"/>
                    </a:ext>
                  </a:extLst>
                </p:cNvPr>
                <p:cNvPicPr/>
                <p:nvPr/>
              </p:nvPicPr>
              <p:blipFill>
                <a:blip r:embed="rId401"/>
                <a:stretch>
                  <a:fillRect/>
                </a:stretch>
              </p:blipFill>
              <p:spPr>
                <a:xfrm>
                  <a:off x="6187253" y="3889867"/>
                  <a:ext cx="1209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67091" name="Freihand 167090">
                  <a:extLst>
                    <a:ext uri="{FF2B5EF4-FFF2-40B4-BE49-F238E27FC236}">
                      <a16:creationId xmlns:a16="http://schemas.microsoft.com/office/drawing/2014/main" id="{80BDDCB1-0EEA-4CAF-85AB-8D1E7FF8ACFD}"/>
                    </a:ext>
                  </a:extLst>
                </p14:cNvPr>
                <p14:cNvContentPartPr/>
                <p14:nvPr/>
              </p14:nvContentPartPr>
              <p14:xfrm>
                <a:off x="6222893" y="3912187"/>
                <a:ext cx="101880" cy="176400"/>
              </p14:xfrm>
            </p:contentPart>
          </mc:Choice>
          <mc:Fallback xmlns="">
            <p:pic>
              <p:nvPicPr>
                <p:cNvPr id="167091" name="Freihand 167090">
                  <a:extLst>
                    <a:ext uri="{FF2B5EF4-FFF2-40B4-BE49-F238E27FC236}">
                      <a16:creationId xmlns:a16="http://schemas.microsoft.com/office/drawing/2014/main" id="{80BDDCB1-0EEA-4CAF-85AB-8D1E7FF8ACFD}"/>
                    </a:ext>
                  </a:extLst>
                </p:cNvPr>
                <p:cNvPicPr/>
                <p:nvPr/>
              </p:nvPicPr>
              <p:blipFill>
                <a:blip r:embed="rId403"/>
                <a:stretch>
                  <a:fillRect/>
                </a:stretch>
              </p:blipFill>
              <p:spPr>
                <a:xfrm>
                  <a:off x="6218573" y="3907867"/>
                  <a:ext cx="1105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67093" name="Freihand 167092">
                  <a:extLst>
                    <a:ext uri="{FF2B5EF4-FFF2-40B4-BE49-F238E27FC236}">
                      <a16:creationId xmlns:a16="http://schemas.microsoft.com/office/drawing/2014/main" id="{BF33E3A6-F926-418C-9A4C-E9BCD6E1F1F6}"/>
                    </a:ext>
                  </a:extLst>
                </p14:cNvPr>
                <p14:cNvContentPartPr/>
                <p14:nvPr/>
              </p14:nvContentPartPr>
              <p14:xfrm>
                <a:off x="6632933" y="3780067"/>
                <a:ext cx="30240" cy="143280"/>
              </p14:xfrm>
            </p:contentPart>
          </mc:Choice>
          <mc:Fallback xmlns="">
            <p:pic>
              <p:nvPicPr>
                <p:cNvPr id="167093" name="Freihand 167092">
                  <a:extLst>
                    <a:ext uri="{FF2B5EF4-FFF2-40B4-BE49-F238E27FC236}">
                      <a16:creationId xmlns:a16="http://schemas.microsoft.com/office/drawing/2014/main" id="{BF33E3A6-F926-418C-9A4C-E9BCD6E1F1F6}"/>
                    </a:ext>
                  </a:extLst>
                </p:cNvPr>
                <p:cNvPicPr/>
                <p:nvPr/>
              </p:nvPicPr>
              <p:blipFill>
                <a:blip r:embed="rId405"/>
                <a:stretch>
                  <a:fillRect/>
                </a:stretch>
              </p:blipFill>
              <p:spPr>
                <a:xfrm>
                  <a:off x="6628613" y="3775747"/>
                  <a:ext cx="3888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67094" name="Freihand 167093">
                  <a:extLst>
                    <a:ext uri="{FF2B5EF4-FFF2-40B4-BE49-F238E27FC236}">
                      <a16:creationId xmlns:a16="http://schemas.microsoft.com/office/drawing/2014/main" id="{6FA4CE35-2443-4FE4-A37B-819D5B6CB16C}"/>
                    </a:ext>
                  </a:extLst>
                </p14:cNvPr>
                <p14:cNvContentPartPr/>
                <p14:nvPr/>
              </p14:nvContentPartPr>
              <p14:xfrm>
                <a:off x="6568853" y="3831547"/>
                <a:ext cx="146160" cy="11880"/>
              </p14:xfrm>
            </p:contentPart>
          </mc:Choice>
          <mc:Fallback xmlns="">
            <p:pic>
              <p:nvPicPr>
                <p:cNvPr id="167094" name="Freihand 167093">
                  <a:extLst>
                    <a:ext uri="{FF2B5EF4-FFF2-40B4-BE49-F238E27FC236}">
                      <a16:creationId xmlns:a16="http://schemas.microsoft.com/office/drawing/2014/main" id="{6FA4CE35-2443-4FE4-A37B-819D5B6CB16C}"/>
                    </a:ext>
                  </a:extLst>
                </p:cNvPr>
                <p:cNvPicPr/>
                <p:nvPr/>
              </p:nvPicPr>
              <p:blipFill>
                <a:blip r:embed="rId407"/>
                <a:stretch>
                  <a:fillRect/>
                </a:stretch>
              </p:blipFill>
              <p:spPr>
                <a:xfrm>
                  <a:off x="6564533" y="3827227"/>
                  <a:ext cx="1548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67095" name="Freihand 167094">
                  <a:extLst>
                    <a:ext uri="{FF2B5EF4-FFF2-40B4-BE49-F238E27FC236}">
                      <a16:creationId xmlns:a16="http://schemas.microsoft.com/office/drawing/2014/main" id="{294F199A-B14B-41F1-B16A-54A56F655DAF}"/>
                    </a:ext>
                  </a:extLst>
                </p14:cNvPr>
                <p14:cNvContentPartPr/>
                <p14:nvPr/>
              </p14:nvContentPartPr>
              <p14:xfrm>
                <a:off x="6902213" y="3724627"/>
                <a:ext cx="213480" cy="155520"/>
              </p14:xfrm>
            </p:contentPart>
          </mc:Choice>
          <mc:Fallback xmlns="">
            <p:pic>
              <p:nvPicPr>
                <p:cNvPr id="167095" name="Freihand 167094">
                  <a:extLst>
                    <a:ext uri="{FF2B5EF4-FFF2-40B4-BE49-F238E27FC236}">
                      <a16:creationId xmlns:a16="http://schemas.microsoft.com/office/drawing/2014/main" id="{294F199A-B14B-41F1-B16A-54A56F655DAF}"/>
                    </a:ext>
                  </a:extLst>
                </p:cNvPr>
                <p:cNvPicPr/>
                <p:nvPr/>
              </p:nvPicPr>
              <p:blipFill>
                <a:blip r:embed="rId409"/>
                <a:stretch>
                  <a:fillRect/>
                </a:stretch>
              </p:blipFill>
              <p:spPr>
                <a:xfrm>
                  <a:off x="6897893" y="3720307"/>
                  <a:ext cx="2221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67096" name="Freihand 167095">
                  <a:extLst>
                    <a:ext uri="{FF2B5EF4-FFF2-40B4-BE49-F238E27FC236}">
                      <a16:creationId xmlns:a16="http://schemas.microsoft.com/office/drawing/2014/main" id="{070629E8-9057-464E-B85C-6426FF3C57FB}"/>
                    </a:ext>
                  </a:extLst>
                </p14:cNvPr>
                <p14:cNvContentPartPr/>
                <p14:nvPr/>
              </p14:nvContentPartPr>
              <p14:xfrm>
                <a:off x="7071413" y="3822187"/>
                <a:ext cx="118800" cy="189360"/>
              </p14:xfrm>
            </p:contentPart>
          </mc:Choice>
          <mc:Fallback xmlns="">
            <p:pic>
              <p:nvPicPr>
                <p:cNvPr id="167096" name="Freihand 167095">
                  <a:extLst>
                    <a:ext uri="{FF2B5EF4-FFF2-40B4-BE49-F238E27FC236}">
                      <a16:creationId xmlns:a16="http://schemas.microsoft.com/office/drawing/2014/main" id="{070629E8-9057-464E-B85C-6426FF3C57FB}"/>
                    </a:ext>
                  </a:extLst>
                </p:cNvPr>
                <p:cNvPicPr/>
                <p:nvPr/>
              </p:nvPicPr>
              <p:blipFill>
                <a:blip r:embed="rId411"/>
                <a:stretch>
                  <a:fillRect/>
                </a:stretch>
              </p:blipFill>
              <p:spPr>
                <a:xfrm>
                  <a:off x="7067093" y="3817867"/>
                  <a:ext cx="1274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167098" name="Freihand 167097">
                  <a:extLst>
                    <a:ext uri="{FF2B5EF4-FFF2-40B4-BE49-F238E27FC236}">
                      <a16:creationId xmlns:a16="http://schemas.microsoft.com/office/drawing/2014/main" id="{1B75EA64-2775-4E65-BE29-53DDA0D44D9D}"/>
                    </a:ext>
                  </a:extLst>
                </p14:cNvPr>
                <p14:cNvContentPartPr/>
                <p14:nvPr/>
              </p14:nvContentPartPr>
              <p14:xfrm>
                <a:off x="7033253" y="3844507"/>
                <a:ext cx="141840" cy="81720"/>
              </p14:xfrm>
            </p:contentPart>
          </mc:Choice>
          <mc:Fallback xmlns="">
            <p:pic>
              <p:nvPicPr>
                <p:cNvPr id="167098" name="Freihand 167097">
                  <a:extLst>
                    <a:ext uri="{FF2B5EF4-FFF2-40B4-BE49-F238E27FC236}">
                      <a16:creationId xmlns:a16="http://schemas.microsoft.com/office/drawing/2014/main" id="{1B75EA64-2775-4E65-BE29-53DDA0D44D9D}"/>
                    </a:ext>
                  </a:extLst>
                </p:cNvPr>
                <p:cNvPicPr/>
                <p:nvPr/>
              </p:nvPicPr>
              <p:blipFill>
                <a:blip r:embed="rId413"/>
                <a:stretch>
                  <a:fillRect/>
                </a:stretch>
              </p:blipFill>
              <p:spPr>
                <a:xfrm>
                  <a:off x="7028933" y="3840187"/>
                  <a:ext cx="1504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167099" name="Freihand 167098">
                  <a:extLst>
                    <a:ext uri="{FF2B5EF4-FFF2-40B4-BE49-F238E27FC236}">
                      <a16:creationId xmlns:a16="http://schemas.microsoft.com/office/drawing/2014/main" id="{DF7BA0FC-EA14-4006-B9F1-B996B0A7BCEE}"/>
                    </a:ext>
                  </a:extLst>
                </p14:cNvPr>
                <p14:cNvContentPartPr/>
                <p14:nvPr/>
              </p14:nvContentPartPr>
              <p14:xfrm>
                <a:off x="7053413" y="3847387"/>
                <a:ext cx="147960" cy="250560"/>
              </p14:xfrm>
            </p:contentPart>
          </mc:Choice>
          <mc:Fallback xmlns="">
            <p:pic>
              <p:nvPicPr>
                <p:cNvPr id="167099" name="Freihand 167098">
                  <a:extLst>
                    <a:ext uri="{FF2B5EF4-FFF2-40B4-BE49-F238E27FC236}">
                      <a16:creationId xmlns:a16="http://schemas.microsoft.com/office/drawing/2014/main" id="{DF7BA0FC-EA14-4006-B9F1-B996B0A7BCEE}"/>
                    </a:ext>
                  </a:extLst>
                </p:cNvPr>
                <p:cNvPicPr/>
                <p:nvPr/>
              </p:nvPicPr>
              <p:blipFill>
                <a:blip r:embed="rId415"/>
                <a:stretch>
                  <a:fillRect/>
                </a:stretch>
              </p:blipFill>
              <p:spPr>
                <a:xfrm>
                  <a:off x="7049093" y="3843067"/>
                  <a:ext cx="15660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167101" name="Freihand 167100">
                  <a:extLst>
                    <a:ext uri="{FF2B5EF4-FFF2-40B4-BE49-F238E27FC236}">
                      <a16:creationId xmlns:a16="http://schemas.microsoft.com/office/drawing/2014/main" id="{0A0B1E5C-06D7-4930-B4DD-865E786B694D}"/>
                    </a:ext>
                  </a:extLst>
                </p14:cNvPr>
                <p14:cNvContentPartPr/>
                <p14:nvPr/>
              </p14:nvContentPartPr>
              <p14:xfrm>
                <a:off x="7036493" y="3853867"/>
                <a:ext cx="159840" cy="253440"/>
              </p14:xfrm>
            </p:contentPart>
          </mc:Choice>
          <mc:Fallback xmlns="">
            <p:pic>
              <p:nvPicPr>
                <p:cNvPr id="167101" name="Freihand 167100">
                  <a:extLst>
                    <a:ext uri="{FF2B5EF4-FFF2-40B4-BE49-F238E27FC236}">
                      <a16:creationId xmlns:a16="http://schemas.microsoft.com/office/drawing/2014/main" id="{0A0B1E5C-06D7-4930-B4DD-865E786B694D}"/>
                    </a:ext>
                  </a:extLst>
                </p:cNvPr>
                <p:cNvPicPr/>
                <p:nvPr/>
              </p:nvPicPr>
              <p:blipFill>
                <a:blip r:embed="rId417"/>
                <a:stretch>
                  <a:fillRect/>
                </a:stretch>
              </p:blipFill>
              <p:spPr>
                <a:xfrm>
                  <a:off x="7032173" y="3849547"/>
                  <a:ext cx="16848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167114" name="Freihand 167113">
                  <a:extLst>
                    <a:ext uri="{FF2B5EF4-FFF2-40B4-BE49-F238E27FC236}">
                      <a16:creationId xmlns:a16="http://schemas.microsoft.com/office/drawing/2014/main" id="{4035CF72-F441-4568-A2E8-D4C4DDEAE029}"/>
                    </a:ext>
                  </a:extLst>
                </p14:cNvPr>
                <p14:cNvContentPartPr/>
                <p14:nvPr/>
              </p14:nvContentPartPr>
              <p14:xfrm>
                <a:off x="6040373" y="3552187"/>
                <a:ext cx="459360" cy="289080"/>
              </p14:xfrm>
            </p:contentPart>
          </mc:Choice>
          <mc:Fallback xmlns="">
            <p:pic>
              <p:nvPicPr>
                <p:cNvPr id="167114" name="Freihand 167113">
                  <a:extLst>
                    <a:ext uri="{FF2B5EF4-FFF2-40B4-BE49-F238E27FC236}">
                      <a16:creationId xmlns:a16="http://schemas.microsoft.com/office/drawing/2014/main" id="{4035CF72-F441-4568-A2E8-D4C4DDEAE029}"/>
                    </a:ext>
                  </a:extLst>
                </p:cNvPr>
                <p:cNvPicPr/>
                <p:nvPr/>
              </p:nvPicPr>
              <p:blipFill>
                <a:blip r:embed="rId419"/>
                <a:stretch>
                  <a:fillRect/>
                </a:stretch>
              </p:blipFill>
              <p:spPr>
                <a:xfrm>
                  <a:off x="6036053" y="3547867"/>
                  <a:ext cx="46800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167115" name="Freihand 167114">
                  <a:extLst>
                    <a:ext uri="{FF2B5EF4-FFF2-40B4-BE49-F238E27FC236}">
                      <a16:creationId xmlns:a16="http://schemas.microsoft.com/office/drawing/2014/main" id="{2B8470A2-CBCA-494E-9AB9-9EB3C5FCC53B}"/>
                    </a:ext>
                  </a:extLst>
                </p14:cNvPr>
                <p14:cNvContentPartPr/>
                <p14:nvPr/>
              </p14:nvContentPartPr>
              <p14:xfrm>
                <a:off x="6181493" y="3888067"/>
                <a:ext cx="74880" cy="102240"/>
              </p14:xfrm>
            </p:contentPart>
          </mc:Choice>
          <mc:Fallback xmlns="">
            <p:pic>
              <p:nvPicPr>
                <p:cNvPr id="167115" name="Freihand 167114">
                  <a:extLst>
                    <a:ext uri="{FF2B5EF4-FFF2-40B4-BE49-F238E27FC236}">
                      <a16:creationId xmlns:a16="http://schemas.microsoft.com/office/drawing/2014/main" id="{2B8470A2-CBCA-494E-9AB9-9EB3C5FCC53B}"/>
                    </a:ext>
                  </a:extLst>
                </p:cNvPr>
                <p:cNvPicPr/>
                <p:nvPr/>
              </p:nvPicPr>
              <p:blipFill>
                <a:blip r:embed="rId421"/>
                <a:stretch>
                  <a:fillRect/>
                </a:stretch>
              </p:blipFill>
              <p:spPr>
                <a:xfrm>
                  <a:off x="6177173" y="3883747"/>
                  <a:ext cx="835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167116" name="Freihand 167115">
                  <a:extLst>
                    <a:ext uri="{FF2B5EF4-FFF2-40B4-BE49-F238E27FC236}">
                      <a16:creationId xmlns:a16="http://schemas.microsoft.com/office/drawing/2014/main" id="{D13A2B43-501B-47D8-A8BF-E249D6135A46}"/>
                    </a:ext>
                  </a:extLst>
                </p14:cNvPr>
                <p14:cNvContentPartPr/>
                <p14:nvPr/>
              </p14:nvContentPartPr>
              <p14:xfrm>
                <a:off x="6188693" y="3900307"/>
                <a:ext cx="117360" cy="219600"/>
              </p14:xfrm>
            </p:contentPart>
          </mc:Choice>
          <mc:Fallback xmlns="">
            <p:pic>
              <p:nvPicPr>
                <p:cNvPr id="167116" name="Freihand 167115">
                  <a:extLst>
                    <a:ext uri="{FF2B5EF4-FFF2-40B4-BE49-F238E27FC236}">
                      <a16:creationId xmlns:a16="http://schemas.microsoft.com/office/drawing/2014/main" id="{D13A2B43-501B-47D8-A8BF-E249D6135A46}"/>
                    </a:ext>
                  </a:extLst>
                </p:cNvPr>
                <p:cNvPicPr/>
                <p:nvPr/>
              </p:nvPicPr>
              <p:blipFill>
                <a:blip r:embed="rId423"/>
                <a:stretch>
                  <a:fillRect/>
                </a:stretch>
              </p:blipFill>
              <p:spPr>
                <a:xfrm>
                  <a:off x="6184373" y="3895987"/>
                  <a:ext cx="12600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67119" name="Freihand 167118">
                  <a:extLst>
                    <a:ext uri="{FF2B5EF4-FFF2-40B4-BE49-F238E27FC236}">
                      <a16:creationId xmlns:a16="http://schemas.microsoft.com/office/drawing/2014/main" id="{9CC99014-4856-4F88-ABDD-2109444EA922}"/>
                    </a:ext>
                  </a:extLst>
                </p14:cNvPr>
                <p14:cNvContentPartPr/>
                <p14:nvPr/>
              </p14:nvContentPartPr>
              <p14:xfrm>
                <a:off x="6478493" y="3602227"/>
                <a:ext cx="78480" cy="421920"/>
              </p14:xfrm>
            </p:contentPart>
          </mc:Choice>
          <mc:Fallback xmlns="">
            <p:pic>
              <p:nvPicPr>
                <p:cNvPr id="167119" name="Freihand 167118">
                  <a:extLst>
                    <a:ext uri="{FF2B5EF4-FFF2-40B4-BE49-F238E27FC236}">
                      <a16:creationId xmlns:a16="http://schemas.microsoft.com/office/drawing/2014/main" id="{9CC99014-4856-4F88-ABDD-2109444EA922}"/>
                    </a:ext>
                  </a:extLst>
                </p:cNvPr>
                <p:cNvPicPr/>
                <p:nvPr/>
              </p:nvPicPr>
              <p:blipFill>
                <a:blip r:embed="rId425"/>
                <a:stretch>
                  <a:fillRect/>
                </a:stretch>
              </p:blipFill>
              <p:spPr>
                <a:xfrm>
                  <a:off x="6474173" y="3597907"/>
                  <a:ext cx="87120" cy="43056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167120" name="Freihand 167119">
                  <a:extLst>
                    <a:ext uri="{FF2B5EF4-FFF2-40B4-BE49-F238E27FC236}">
                      <a16:creationId xmlns:a16="http://schemas.microsoft.com/office/drawing/2014/main" id="{2DB516BB-D7EA-42DB-9070-83969F69B3A3}"/>
                    </a:ext>
                  </a:extLst>
                </p14:cNvPr>
                <p14:cNvContentPartPr/>
                <p14:nvPr/>
              </p14:nvContentPartPr>
              <p14:xfrm>
                <a:off x="6437813" y="3849547"/>
                <a:ext cx="196200" cy="297720"/>
              </p14:xfrm>
            </p:contentPart>
          </mc:Choice>
          <mc:Fallback xmlns="">
            <p:pic>
              <p:nvPicPr>
                <p:cNvPr id="167120" name="Freihand 167119">
                  <a:extLst>
                    <a:ext uri="{FF2B5EF4-FFF2-40B4-BE49-F238E27FC236}">
                      <a16:creationId xmlns:a16="http://schemas.microsoft.com/office/drawing/2014/main" id="{2DB516BB-D7EA-42DB-9070-83969F69B3A3}"/>
                    </a:ext>
                  </a:extLst>
                </p:cNvPr>
                <p:cNvPicPr/>
                <p:nvPr/>
              </p:nvPicPr>
              <p:blipFill>
                <a:blip r:embed="rId427"/>
                <a:stretch>
                  <a:fillRect/>
                </a:stretch>
              </p:blipFill>
              <p:spPr>
                <a:xfrm>
                  <a:off x="6433493" y="3845227"/>
                  <a:ext cx="20484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167122" name="Freihand 167121">
                  <a:extLst>
                    <a:ext uri="{FF2B5EF4-FFF2-40B4-BE49-F238E27FC236}">
                      <a16:creationId xmlns:a16="http://schemas.microsoft.com/office/drawing/2014/main" id="{D24028C4-A31D-4A99-96C1-C4B69D08E5E1}"/>
                    </a:ext>
                  </a:extLst>
                </p14:cNvPr>
                <p14:cNvContentPartPr/>
                <p14:nvPr/>
              </p14:nvContentPartPr>
              <p14:xfrm>
                <a:off x="3720893" y="3624547"/>
                <a:ext cx="29880" cy="347760"/>
              </p14:xfrm>
            </p:contentPart>
          </mc:Choice>
          <mc:Fallback xmlns="">
            <p:pic>
              <p:nvPicPr>
                <p:cNvPr id="167122" name="Freihand 167121">
                  <a:extLst>
                    <a:ext uri="{FF2B5EF4-FFF2-40B4-BE49-F238E27FC236}">
                      <a16:creationId xmlns:a16="http://schemas.microsoft.com/office/drawing/2014/main" id="{D24028C4-A31D-4A99-96C1-C4B69D08E5E1}"/>
                    </a:ext>
                  </a:extLst>
                </p:cNvPr>
                <p:cNvPicPr/>
                <p:nvPr/>
              </p:nvPicPr>
              <p:blipFill>
                <a:blip r:embed="rId429"/>
                <a:stretch>
                  <a:fillRect/>
                </a:stretch>
              </p:blipFill>
              <p:spPr>
                <a:xfrm>
                  <a:off x="3716573" y="3620227"/>
                  <a:ext cx="38520" cy="3564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167123" name="Freihand 167122">
                  <a:extLst>
                    <a:ext uri="{FF2B5EF4-FFF2-40B4-BE49-F238E27FC236}">
                      <a16:creationId xmlns:a16="http://schemas.microsoft.com/office/drawing/2014/main" id="{BA92F46D-9C82-45B5-AE1B-18BFBB8320E1}"/>
                    </a:ext>
                  </a:extLst>
                </p14:cNvPr>
                <p14:cNvContentPartPr/>
                <p14:nvPr/>
              </p14:nvContentPartPr>
              <p14:xfrm>
                <a:off x="3643493" y="3783307"/>
                <a:ext cx="224280" cy="327600"/>
              </p14:xfrm>
            </p:contentPart>
          </mc:Choice>
          <mc:Fallback xmlns="">
            <p:pic>
              <p:nvPicPr>
                <p:cNvPr id="167123" name="Freihand 167122">
                  <a:extLst>
                    <a:ext uri="{FF2B5EF4-FFF2-40B4-BE49-F238E27FC236}">
                      <a16:creationId xmlns:a16="http://schemas.microsoft.com/office/drawing/2014/main" id="{BA92F46D-9C82-45B5-AE1B-18BFBB8320E1}"/>
                    </a:ext>
                  </a:extLst>
                </p:cNvPr>
                <p:cNvPicPr/>
                <p:nvPr/>
              </p:nvPicPr>
              <p:blipFill>
                <a:blip r:embed="rId431"/>
                <a:stretch>
                  <a:fillRect/>
                </a:stretch>
              </p:blipFill>
              <p:spPr>
                <a:xfrm>
                  <a:off x="3639173" y="3778987"/>
                  <a:ext cx="23292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67173" name="Freihand 167172">
                  <a:extLst>
                    <a:ext uri="{FF2B5EF4-FFF2-40B4-BE49-F238E27FC236}">
                      <a16:creationId xmlns:a16="http://schemas.microsoft.com/office/drawing/2014/main" id="{0A3E60C0-F641-4ED6-9173-ED17CEBB3C69}"/>
                    </a:ext>
                  </a:extLst>
                </p14:cNvPr>
                <p14:cNvContentPartPr/>
                <p14:nvPr/>
              </p14:nvContentPartPr>
              <p14:xfrm>
                <a:off x="242213" y="4134667"/>
                <a:ext cx="138600" cy="122400"/>
              </p14:xfrm>
            </p:contentPart>
          </mc:Choice>
          <mc:Fallback xmlns="">
            <p:pic>
              <p:nvPicPr>
                <p:cNvPr id="167173" name="Freihand 167172">
                  <a:extLst>
                    <a:ext uri="{FF2B5EF4-FFF2-40B4-BE49-F238E27FC236}">
                      <a16:creationId xmlns:a16="http://schemas.microsoft.com/office/drawing/2014/main" id="{0A3E60C0-F641-4ED6-9173-ED17CEBB3C69}"/>
                    </a:ext>
                  </a:extLst>
                </p:cNvPr>
                <p:cNvPicPr/>
                <p:nvPr/>
              </p:nvPicPr>
              <p:blipFill>
                <a:blip r:embed="rId433"/>
                <a:stretch>
                  <a:fillRect/>
                </a:stretch>
              </p:blipFill>
              <p:spPr>
                <a:xfrm>
                  <a:off x="237893" y="4130347"/>
                  <a:ext cx="1472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167174" name="Freihand 167173">
                  <a:extLst>
                    <a:ext uri="{FF2B5EF4-FFF2-40B4-BE49-F238E27FC236}">
                      <a16:creationId xmlns:a16="http://schemas.microsoft.com/office/drawing/2014/main" id="{8A1C9D65-A745-423D-A498-CE097B26F7D0}"/>
                    </a:ext>
                  </a:extLst>
                </p14:cNvPr>
                <p14:cNvContentPartPr/>
                <p14:nvPr/>
              </p14:nvContentPartPr>
              <p14:xfrm>
                <a:off x="185333" y="4277227"/>
                <a:ext cx="234000" cy="18360"/>
              </p14:xfrm>
            </p:contentPart>
          </mc:Choice>
          <mc:Fallback xmlns="">
            <p:pic>
              <p:nvPicPr>
                <p:cNvPr id="167174" name="Freihand 167173">
                  <a:extLst>
                    <a:ext uri="{FF2B5EF4-FFF2-40B4-BE49-F238E27FC236}">
                      <a16:creationId xmlns:a16="http://schemas.microsoft.com/office/drawing/2014/main" id="{8A1C9D65-A745-423D-A498-CE097B26F7D0}"/>
                    </a:ext>
                  </a:extLst>
                </p:cNvPr>
                <p:cNvPicPr/>
                <p:nvPr/>
              </p:nvPicPr>
              <p:blipFill>
                <a:blip r:embed="rId435"/>
                <a:stretch>
                  <a:fillRect/>
                </a:stretch>
              </p:blipFill>
              <p:spPr>
                <a:xfrm>
                  <a:off x="181013" y="4272907"/>
                  <a:ext cx="242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167175" name="Freihand 167174">
                  <a:extLst>
                    <a:ext uri="{FF2B5EF4-FFF2-40B4-BE49-F238E27FC236}">
                      <a16:creationId xmlns:a16="http://schemas.microsoft.com/office/drawing/2014/main" id="{2B84BAF3-3D7C-491A-8488-64ADC5114823}"/>
                    </a:ext>
                  </a:extLst>
                </p14:cNvPr>
                <p14:cNvContentPartPr/>
                <p14:nvPr/>
              </p14:nvContentPartPr>
              <p14:xfrm>
                <a:off x="156533" y="4321867"/>
                <a:ext cx="156960" cy="147240"/>
              </p14:xfrm>
            </p:contentPart>
          </mc:Choice>
          <mc:Fallback xmlns="">
            <p:pic>
              <p:nvPicPr>
                <p:cNvPr id="167175" name="Freihand 167174">
                  <a:extLst>
                    <a:ext uri="{FF2B5EF4-FFF2-40B4-BE49-F238E27FC236}">
                      <a16:creationId xmlns:a16="http://schemas.microsoft.com/office/drawing/2014/main" id="{2B84BAF3-3D7C-491A-8488-64ADC5114823}"/>
                    </a:ext>
                  </a:extLst>
                </p:cNvPr>
                <p:cNvPicPr/>
                <p:nvPr/>
              </p:nvPicPr>
              <p:blipFill>
                <a:blip r:embed="rId437"/>
                <a:stretch>
                  <a:fillRect/>
                </a:stretch>
              </p:blipFill>
              <p:spPr>
                <a:xfrm>
                  <a:off x="152213" y="4317547"/>
                  <a:ext cx="165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167176" name="Freihand 167175">
                  <a:extLst>
                    <a:ext uri="{FF2B5EF4-FFF2-40B4-BE49-F238E27FC236}">
                      <a16:creationId xmlns:a16="http://schemas.microsoft.com/office/drawing/2014/main" id="{D1D0A5B8-8DA1-445C-B53F-E7A777217DEE}"/>
                    </a:ext>
                  </a:extLst>
                </p14:cNvPr>
                <p14:cNvContentPartPr/>
                <p14:nvPr/>
              </p14:nvContentPartPr>
              <p14:xfrm>
                <a:off x="310973" y="4365787"/>
                <a:ext cx="86760" cy="105480"/>
              </p14:xfrm>
            </p:contentPart>
          </mc:Choice>
          <mc:Fallback xmlns="">
            <p:pic>
              <p:nvPicPr>
                <p:cNvPr id="167176" name="Freihand 167175">
                  <a:extLst>
                    <a:ext uri="{FF2B5EF4-FFF2-40B4-BE49-F238E27FC236}">
                      <a16:creationId xmlns:a16="http://schemas.microsoft.com/office/drawing/2014/main" id="{D1D0A5B8-8DA1-445C-B53F-E7A777217DEE}"/>
                    </a:ext>
                  </a:extLst>
                </p:cNvPr>
                <p:cNvPicPr/>
                <p:nvPr/>
              </p:nvPicPr>
              <p:blipFill>
                <a:blip r:embed="rId439"/>
                <a:stretch>
                  <a:fillRect/>
                </a:stretch>
              </p:blipFill>
              <p:spPr>
                <a:xfrm>
                  <a:off x="306653" y="4361467"/>
                  <a:ext cx="954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167177" name="Freihand 167176">
                  <a:extLst>
                    <a:ext uri="{FF2B5EF4-FFF2-40B4-BE49-F238E27FC236}">
                      <a16:creationId xmlns:a16="http://schemas.microsoft.com/office/drawing/2014/main" id="{0B23FA66-7462-4C2C-99C4-CD9960DC21C0}"/>
                    </a:ext>
                  </a:extLst>
                </p14:cNvPr>
                <p14:cNvContentPartPr/>
                <p14:nvPr/>
              </p14:nvContentPartPr>
              <p14:xfrm>
                <a:off x="509333" y="4138627"/>
                <a:ext cx="112680" cy="248400"/>
              </p14:xfrm>
            </p:contentPart>
          </mc:Choice>
          <mc:Fallback xmlns="">
            <p:pic>
              <p:nvPicPr>
                <p:cNvPr id="167177" name="Freihand 167176">
                  <a:extLst>
                    <a:ext uri="{FF2B5EF4-FFF2-40B4-BE49-F238E27FC236}">
                      <a16:creationId xmlns:a16="http://schemas.microsoft.com/office/drawing/2014/main" id="{0B23FA66-7462-4C2C-99C4-CD9960DC21C0}"/>
                    </a:ext>
                  </a:extLst>
                </p:cNvPr>
                <p:cNvPicPr/>
                <p:nvPr/>
              </p:nvPicPr>
              <p:blipFill>
                <a:blip r:embed="rId441"/>
                <a:stretch>
                  <a:fillRect/>
                </a:stretch>
              </p:blipFill>
              <p:spPr>
                <a:xfrm>
                  <a:off x="505013" y="4134307"/>
                  <a:ext cx="12132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167178" name="Freihand 167177">
                  <a:extLst>
                    <a:ext uri="{FF2B5EF4-FFF2-40B4-BE49-F238E27FC236}">
                      <a16:creationId xmlns:a16="http://schemas.microsoft.com/office/drawing/2014/main" id="{20780902-F359-4DC3-8D0E-F33F3AF5ED55}"/>
                    </a:ext>
                  </a:extLst>
                </p14:cNvPr>
                <p14:cNvContentPartPr/>
                <p14:nvPr/>
              </p14:nvContentPartPr>
              <p14:xfrm>
                <a:off x="853853" y="4143307"/>
                <a:ext cx="360" cy="360"/>
              </p14:xfrm>
            </p:contentPart>
          </mc:Choice>
          <mc:Fallback xmlns="">
            <p:pic>
              <p:nvPicPr>
                <p:cNvPr id="167178" name="Freihand 167177">
                  <a:extLst>
                    <a:ext uri="{FF2B5EF4-FFF2-40B4-BE49-F238E27FC236}">
                      <a16:creationId xmlns:a16="http://schemas.microsoft.com/office/drawing/2014/main" id="{20780902-F359-4DC3-8D0E-F33F3AF5ED55}"/>
                    </a:ext>
                  </a:extLst>
                </p:cNvPr>
                <p:cNvPicPr/>
                <p:nvPr/>
              </p:nvPicPr>
              <p:blipFill>
                <a:blip r:embed="rId52"/>
                <a:stretch>
                  <a:fillRect/>
                </a:stretch>
              </p:blipFill>
              <p:spPr>
                <a:xfrm>
                  <a:off x="849533" y="4138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67180" name="Freihand 167179">
                  <a:extLst>
                    <a:ext uri="{FF2B5EF4-FFF2-40B4-BE49-F238E27FC236}">
                      <a16:creationId xmlns:a16="http://schemas.microsoft.com/office/drawing/2014/main" id="{E1B516F7-AFE7-42DB-9472-F607A91D3B16}"/>
                    </a:ext>
                  </a:extLst>
                </p14:cNvPr>
                <p14:cNvContentPartPr/>
                <p14:nvPr/>
              </p14:nvContentPartPr>
              <p14:xfrm>
                <a:off x="786173" y="4119187"/>
                <a:ext cx="135360" cy="90360"/>
              </p14:xfrm>
            </p:contentPart>
          </mc:Choice>
          <mc:Fallback xmlns="">
            <p:pic>
              <p:nvPicPr>
                <p:cNvPr id="167180" name="Freihand 167179">
                  <a:extLst>
                    <a:ext uri="{FF2B5EF4-FFF2-40B4-BE49-F238E27FC236}">
                      <a16:creationId xmlns:a16="http://schemas.microsoft.com/office/drawing/2014/main" id="{E1B516F7-AFE7-42DB-9472-F607A91D3B16}"/>
                    </a:ext>
                  </a:extLst>
                </p:cNvPr>
                <p:cNvPicPr/>
                <p:nvPr/>
              </p:nvPicPr>
              <p:blipFill>
                <a:blip r:embed="rId444"/>
                <a:stretch>
                  <a:fillRect/>
                </a:stretch>
              </p:blipFill>
              <p:spPr>
                <a:xfrm>
                  <a:off x="781853" y="4114867"/>
                  <a:ext cx="1440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67181" name="Freihand 167180">
                  <a:extLst>
                    <a:ext uri="{FF2B5EF4-FFF2-40B4-BE49-F238E27FC236}">
                      <a16:creationId xmlns:a16="http://schemas.microsoft.com/office/drawing/2014/main" id="{8D7B8190-4262-4DF6-9CBE-90CF778CA1F1}"/>
                    </a:ext>
                  </a:extLst>
                </p14:cNvPr>
                <p14:cNvContentPartPr/>
                <p14:nvPr/>
              </p14:nvContentPartPr>
              <p14:xfrm>
                <a:off x="722453" y="4242667"/>
                <a:ext cx="214200" cy="3240"/>
              </p14:xfrm>
            </p:contentPart>
          </mc:Choice>
          <mc:Fallback xmlns="">
            <p:pic>
              <p:nvPicPr>
                <p:cNvPr id="167181" name="Freihand 167180">
                  <a:extLst>
                    <a:ext uri="{FF2B5EF4-FFF2-40B4-BE49-F238E27FC236}">
                      <a16:creationId xmlns:a16="http://schemas.microsoft.com/office/drawing/2014/main" id="{8D7B8190-4262-4DF6-9CBE-90CF778CA1F1}"/>
                    </a:ext>
                  </a:extLst>
                </p:cNvPr>
                <p:cNvPicPr/>
                <p:nvPr/>
              </p:nvPicPr>
              <p:blipFill>
                <a:blip r:embed="rId446"/>
                <a:stretch>
                  <a:fillRect/>
                </a:stretch>
              </p:blipFill>
              <p:spPr>
                <a:xfrm>
                  <a:off x="718133" y="4238347"/>
                  <a:ext cx="2228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67183" name="Freihand 167182">
                  <a:extLst>
                    <a:ext uri="{FF2B5EF4-FFF2-40B4-BE49-F238E27FC236}">
                      <a16:creationId xmlns:a16="http://schemas.microsoft.com/office/drawing/2014/main" id="{FC484E02-DB36-4320-AE2F-063F4D5A3C12}"/>
                    </a:ext>
                  </a:extLst>
                </p14:cNvPr>
                <p14:cNvContentPartPr/>
                <p14:nvPr/>
              </p14:nvContentPartPr>
              <p14:xfrm>
                <a:off x="777893" y="4313947"/>
                <a:ext cx="91800" cy="113400"/>
              </p14:xfrm>
            </p:contentPart>
          </mc:Choice>
          <mc:Fallback xmlns="">
            <p:pic>
              <p:nvPicPr>
                <p:cNvPr id="167183" name="Freihand 167182">
                  <a:extLst>
                    <a:ext uri="{FF2B5EF4-FFF2-40B4-BE49-F238E27FC236}">
                      <a16:creationId xmlns:a16="http://schemas.microsoft.com/office/drawing/2014/main" id="{FC484E02-DB36-4320-AE2F-063F4D5A3C12}"/>
                    </a:ext>
                  </a:extLst>
                </p:cNvPr>
                <p:cNvPicPr/>
                <p:nvPr/>
              </p:nvPicPr>
              <p:blipFill>
                <a:blip r:embed="rId448"/>
                <a:stretch>
                  <a:fillRect/>
                </a:stretch>
              </p:blipFill>
              <p:spPr>
                <a:xfrm>
                  <a:off x="773573" y="4309627"/>
                  <a:ext cx="1004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67184" name="Freihand 167183">
                  <a:extLst>
                    <a:ext uri="{FF2B5EF4-FFF2-40B4-BE49-F238E27FC236}">
                      <a16:creationId xmlns:a16="http://schemas.microsoft.com/office/drawing/2014/main" id="{219A643A-93CA-4073-AEA5-89F1066713AB}"/>
                    </a:ext>
                  </a:extLst>
                </p14:cNvPr>
                <p14:cNvContentPartPr/>
                <p14:nvPr/>
              </p14:nvContentPartPr>
              <p14:xfrm>
                <a:off x="921173" y="4119187"/>
                <a:ext cx="134640" cy="317880"/>
              </p14:xfrm>
            </p:contentPart>
          </mc:Choice>
          <mc:Fallback xmlns="">
            <p:pic>
              <p:nvPicPr>
                <p:cNvPr id="167184" name="Freihand 167183">
                  <a:extLst>
                    <a:ext uri="{FF2B5EF4-FFF2-40B4-BE49-F238E27FC236}">
                      <a16:creationId xmlns:a16="http://schemas.microsoft.com/office/drawing/2014/main" id="{219A643A-93CA-4073-AEA5-89F1066713AB}"/>
                    </a:ext>
                  </a:extLst>
                </p:cNvPr>
                <p:cNvPicPr/>
                <p:nvPr/>
              </p:nvPicPr>
              <p:blipFill>
                <a:blip r:embed="rId450"/>
                <a:stretch>
                  <a:fillRect/>
                </a:stretch>
              </p:blipFill>
              <p:spPr>
                <a:xfrm>
                  <a:off x="916853" y="4114867"/>
                  <a:ext cx="143280" cy="3265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167185" name="Freihand 167184">
                  <a:extLst>
                    <a:ext uri="{FF2B5EF4-FFF2-40B4-BE49-F238E27FC236}">
                      <a16:creationId xmlns:a16="http://schemas.microsoft.com/office/drawing/2014/main" id="{DE82D637-DAFB-4416-B6FB-520B73D7849A}"/>
                    </a:ext>
                  </a:extLst>
                </p14:cNvPr>
                <p14:cNvContentPartPr/>
                <p14:nvPr/>
              </p14:nvContentPartPr>
              <p14:xfrm>
                <a:off x="1127453" y="4290907"/>
                <a:ext cx="228240" cy="5040"/>
              </p14:xfrm>
            </p:contentPart>
          </mc:Choice>
          <mc:Fallback xmlns="">
            <p:pic>
              <p:nvPicPr>
                <p:cNvPr id="167185" name="Freihand 167184">
                  <a:extLst>
                    <a:ext uri="{FF2B5EF4-FFF2-40B4-BE49-F238E27FC236}">
                      <a16:creationId xmlns:a16="http://schemas.microsoft.com/office/drawing/2014/main" id="{DE82D637-DAFB-4416-B6FB-520B73D7849A}"/>
                    </a:ext>
                  </a:extLst>
                </p:cNvPr>
                <p:cNvPicPr/>
                <p:nvPr/>
              </p:nvPicPr>
              <p:blipFill>
                <a:blip r:embed="rId452"/>
                <a:stretch>
                  <a:fillRect/>
                </a:stretch>
              </p:blipFill>
              <p:spPr>
                <a:xfrm>
                  <a:off x="1123133" y="4286587"/>
                  <a:ext cx="2368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167186" name="Freihand 167185">
                  <a:extLst>
                    <a:ext uri="{FF2B5EF4-FFF2-40B4-BE49-F238E27FC236}">
                      <a16:creationId xmlns:a16="http://schemas.microsoft.com/office/drawing/2014/main" id="{9F0757ED-9690-45C8-9A2E-5BFE061BCB24}"/>
                    </a:ext>
                  </a:extLst>
                </p14:cNvPr>
                <p14:cNvContentPartPr/>
                <p14:nvPr/>
              </p14:nvContentPartPr>
              <p14:xfrm>
                <a:off x="1167053" y="4315747"/>
                <a:ext cx="182520" cy="13680"/>
              </p14:xfrm>
            </p:contentPart>
          </mc:Choice>
          <mc:Fallback xmlns="">
            <p:pic>
              <p:nvPicPr>
                <p:cNvPr id="167186" name="Freihand 167185">
                  <a:extLst>
                    <a:ext uri="{FF2B5EF4-FFF2-40B4-BE49-F238E27FC236}">
                      <a16:creationId xmlns:a16="http://schemas.microsoft.com/office/drawing/2014/main" id="{9F0757ED-9690-45C8-9A2E-5BFE061BCB24}"/>
                    </a:ext>
                  </a:extLst>
                </p:cNvPr>
                <p:cNvPicPr/>
                <p:nvPr/>
              </p:nvPicPr>
              <p:blipFill>
                <a:blip r:embed="rId454"/>
                <a:stretch>
                  <a:fillRect/>
                </a:stretch>
              </p:blipFill>
              <p:spPr>
                <a:xfrm>
                  <a:off x="1162733" y="4311427"/>
                  <a:ext cx="1911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67188" name="Freihand 167187">
                  <a:extLst>
                    <a:ext uri="{FF2B5EF4-FFF2-40B4-BE49-F238E27FC236}">
                      <a16:creationId xmlns:a16="http://schemas.microsoft.com/office/drawing/2014/main" id="{43DAD3D4-361C-4C26-8535-B12DF02DAC48}"/>
                    </a:ext>
                  </a:extLst>
                </p14:cNvPr>
                <p14:cNvContentPartPr/>
                <p14:nvPr/>
              </p14:nvContentPartPr>
              <p14:xfrm>
                <a:off x="1503293" y="4105147"/>
                <a:ext cx="124920" cy="82080"/>
              </p14:xfrm>
            </p:contentPart>
          </mc:Choice>
          <mc:Fallback xmlns="">
            <p:pic>
              <p:nvPicPr>
                <p:cNvPr id="167188" name="Freihand 167187">
                  <a:extLst>
                    <a:ext uri="{FF2B5EF4-FFF2-40B4-BE49-F238E27FC236}">
                      <a16:creationId xmlns:a16="http://schemas.microsoft.com/office/drawing/2014/main" id="{43DAD3D4-361C-4C26-8535-B12DF02DAC48}"/>
                    </a:ext>
                  </a:extLst>
                </p:cNvPr>
                <p:cNvPicPr/>
                <p:nvPr/>
              </p:nvPicPr>
              <p:blipFill>
                <a:blip r:embed="rId456"/>
                <a:stretch>
                  <a:fillRect/>
                </a:stretch>
              </p:blipFill>
              <p:spPr>
                <a:xfrm>
                  <a:off x="1498973" y="4100827"/>
                  <a:ext cx="1335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67189" name="Freihand 167188">
                  <a:extLst>
                    <a:ext uri="{FF2B5EF4-FFF2-40B4-BE49-F238E27FC236}">
                      <a16:creationId xmlns:a16="http://schemas.microsoft.com/office/drawing/2014/main" id="{B99EB37A-24DA-4572-90DE-BB0E240533F0}"/>
                    </a:ext>
                  </a:extLst>
                </p14:cNvPr>
                <p14:cNvContentPartPr/>
                <p14:nvPr/>
              </p14:nvContentPartPr>
              <p14:xfrm>
                <a:off x="1654853" y="4021627"/>
                <a:ext cx="3600" cy="75960"/>
              </p14:xfrm>
            </p:contentPart>
          </mc:Choice>
          <mc:Fallback xmlns="">
            <p:pic>
              <p:nvPicPr>
                <p:cNvPr id="167189" name="Freihand 167188">
                  <a:extLst>
                    <a:ext uri="{FF2B5EF4-FFF2-40B4-BE49-F238E27FC236}">
                      <a16:creationId xmlns:a16="http://schemas.microsoft.com/office/drawing/2014/main" id="{B99EB37A-24DA-4572-90DE-BB0E240533F0}"/>
                    </a:ext>
                  </a:extLst>
                </p:cNvPr>
                <p:cNvPicPr/>
                <p:nvPr/>
              </p:nvPicPr>
              <p:blipFill>
                <a:blip r:embed="rId458"/>
                <a:stretch>
                  <a:fillRect/>
                </a:stretch>
              </p:blipFill>
              <p:spPr>
                <a:xfrm>
                  <a:off x="1650533" y="4017307"/>
                  <a:ext cx="122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67190" name="Freihand 167189">
                  <a:extLst>
                    <a:ext uri="{FF2B5EF4-FFF2-40B4-BE49-F238E27FC236}">
                      <a16:creationId xmlns:a16="http://schemas.microsoft.com/office/drawing/2014/main" id="{322A04AC-E8CA-4D8B-9FA9-35D4F44A6203}"/>
                    </a:ext>
                  </a:extLst>
                </p14:cNvPr>
                <p14:cNvContentPartPr/>
                <p14:nvPr/>
              </p14:nvContentPartPr>
              <p14:xfrm>
                <a:off x="1732253" y="4143307"/>
                <a:ext cx="9360" cy="6120"/>
              </p14:xfrm>
            </p:contentPart>
          </mc:Choice>
          <mc:Fallback xmlns="">
            <p:pic>
              <p:nvPicPr>
                <p:cNvPr id="167190" name="Freihand 167189">
                  <a:extLst>
                    <a:ext uri="{FF2B5EF4-FFF2-40B4-BE49-F238E27FC236}">
                      <a16:creationId xmlns:a16="http://schemas.microsoft.com/office/drawing/2014/main" id="{322A04AC-E8CA-4D8B-9FA9-35D4F44A6203}"/>
                    </a:ext>
                  </a:extLst>
                </p:cNvPr>
                <p:cNvPicPr/>
                <p:nvPr/>
              </p:nvPicPr>
              <p:blipFill>
                <a:blip r:embed="rId460"/>
                <a:stretch>
                  <a:fillRect/>
                </a:stretch>
              </p:blipFill>
              <p:spPr>
                <a:xfrm>
                  <a:off x="1727933" y="4138987"/>
                  <a:ext cx="180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7191" name="Freihand 167190">
                  <a:extLst>
                    <a:ext uri="{FF2B5EF4-FFF2-40B4-BE49-F238E27FC236}">
                      <a16:creationId xmlns:a16="http://schemas.microsoft.com/office/drawing/2014/main" id="{5A6FC1DE-DA99-4F64-96E8-A61C4EAA2BBF}"/>
                    </a:ext>
                  </a:extLst>
                </p14:cNvPr>
                <p14:cNvContentPartPr/>
                <p14:nvPr/>
              </p14:nvContentPartPr>
              <p14:xfrm>
                <a:off x="1808573" y="4120267"/>
                <a:ext cx="75960" cy="42840"/>
              </p14:xfrm>
            </p:contentPart>
          </mc:Choice>
          <mc:Fallback xmlns="">
            <p:pic>
              <p:nvPicPr>
                <p:cNvPr id="167191" name="Freihand 167190">
                  <a:extLst>
                    <a:ext uri="{FF2B5EF4-FFF2-40B4-BE49-F238E27FC236}">
                      <a16:creationId xmlns:a16="http://schemas.microsoft.com/office/drawing/2014/main" id="{5A6FC1DE-DA99-4F64-96E8-A61C4EAA2BBF}"/>
                    </a:ext>
                  </a:extLst>
                </p:cNvPr>
                <p:cNvPicPr/>
                <p:nvPr/>
              </p:nvPicPr>
              <p:blipFill>
                <a:blip r:embed="rId462"/>
                <a:stretch>
                  <a:fillRect/>
                </a:stretch>
              </p:blipFill>
              <p:spPr>
                <a:xfrm>
                  <a:off x="1804253" y="4115947"/>
                  <a:ext cx="846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67192" name="Freihand 167191">
                  <a:extLst>
                    <a:ext uri="{FF2B5EF4-FFF2-40B4-BE49-F238E27FC236}">
                      <a16:creationId xmlns:a16="http://schemas.microsoft.com/office/drawing/2014/main" id="{84E5F88C-A502-4547-ADFE-9AA5B2DD5CB2}"/>
                    </a:ext>
                  </a:extLst>
                </p14:cNvPr>
                <p14:cNvContentPartPr/>
                <p14:nvPr/>
              </p14:nvContentPartPr>
              <p14:xfrm>
                <a:off x="1823333" y="4118107"/>
                <a:ext cx="65160" cy="114840"/>
              </p14:xfrm>
            </p:contentPart>
          </mc:Choice>
          <mc:Fallback xmlns="">
            <p:pic>
              <p:nvPicPr>
                <p:cNvPr id="167192" name="Freihand 167191">
                  <a:extLst>
                    <a:ext uri="{FF2B5EF4-FFF2-40B4-BE49-F238E27FC236}">
                      <a16:creationId xmlns:a16="http://schemas.microsoft.com/office/drawing/2014/main" id="{84E5F88C-A502-4547-ADFE-9AA5B2DD5CB2}"/>
                    </a:ext>
                  </a:extLst>
                </p:cNvPr>
                <p:cNvPicPr/>
                <p:nvPr/>
              </p:nvPicPr>
              <p:blipFill>
                <a:blip r:embed="rId464"/>
                <a:stretch>
                  <a:fillRect/>
                </a:stretch>
              </p:blipFill>
              <p:spPr>
                <a:xfrm>
                  <a:off x="1819013" y="4113787"/>
                  <a:ext cx="738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67193" name="Freihand 167192">
                  <a:extLst>
                    <a:ext uri="{FF2B5EF4-FFF2-40B4-BE49-F238E27FC236}">
                      <a16:creationId xmlns:a16="http://schemas.microsoft.com/office/drawing/2014/main" id="{4F685868-136B-49C0-84BB-6CE6B889BC2E}"/>
                    </a:ext>
                  </a:extLst>
                </p14:cNvPr>
                <p14:cNvContentPartPr/>
                <p14:nvPr/>
              </p14:nvContentPartPr>
              <p14:xfrm>
                <a:off x="2030693" y="4139707"/>
                <a:ext cx="154080" cy="20520"/>
              </p14:xfrm>
            </p:contentPart>
          </mc:Choice>
          <mc:Fallback xmlns="">
            <p:pic>
              <p:nvPicPr>
                <p:cNvPr id="167193" name="Freihand 167192">
                  <a:extLst>
                    <a:ext uri="{FF2B5EF4-FFF2-40B4-BE49-F238E27FC236}">
                      <a16:creationId xmlns:a16="http://schemas.microsoft.com/office/drawing/2014/main" id="{4F685868-136B-49C0-84BB-6CE6B889BC2E}"/>
                    </a:ext>
                  </a:extLst>
                </p:cNvPr>
                <p:cNvPicPr/>
                <p:nvPr/>
              </p:nvPicPr>
              <p:blipFill>
                <a:blip r:embed="rId466"/>
                <a:stretch>
                  <a:fillRect/>
                </a:stretch>
              </p:blipFill>
              <p:spPr>
                <a:xfrm>
                  <a:off x="2026373" y="4135387"/>
                  <a:ext cx="1627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67195" name="Freihand 167194">
                  <a:extLst>
                    <a:ext uri="{FF2B5EF4-FFF2-40B4-BE49-F238E27FC236}">
                      <a16:creationId xmlns:a16="http://schemas.microsoft.com/office/drawing/2014/main" id="{A9ECAACB-62FA-485E-8A94-9BFB3C5D66CD}"/>
                    </a:ext>
                  </a:extLst>
                </p14:cNvPr>
                <p14:cNvContentPartPr/>
                <p14:nvPr/>
              </p14:nvContentPartPr>
              <p14:xfrm>
                <a:off x="2279093" y="4126747"/>
                <a:ext cx="115920" cy="61920"/>
              </p14:xfrm>
            </p:contentPart>
          </mc:Choice>
          <mc:Fallback xmlns="">
            <p:pic>
              <p:nvPicPr>
                <p:cNvPr id="167195" name="Freihand 167194">
                  <a:extLst>
                    <a:ext uri="{FF2B5EF4-FFF2-40B4-BE49-F238E27FC236}">
                      <a16:creationId xmlns:a16="http://schemas.microsoft.com/office/drawing/2014/main" id="{A9ECAACB-62FA-485E-8A94-9BFB3C5D66CD}"/>
                    </a:ext>
                  </a:extLst>
                </p:cNvPr>
                <p:cNvPicPr/>
                <p:nvPr/>
              </p:nvPicPr>
              <p:blipFill>
                <a:blip r:embed="rId468"/>
                <a:stretch>
                  <a:fillRect/>
                </a:stretch>
              </p:blipFill>
              <p:spPr>
                <a:xfrm>
                  <a:off x="2274773" y="4122427"/>
                  <a:ext cx="124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67197" name="Freihand 167196">
                  <a:extLst>
                    <a:ext uri="{FF2B5EF4-FFF2-40B4-BE49-F238E27FC236}">
                      <a16:creationId xmlns:a16="http://schemas.microsoft.com/office/drawing/2014/main" id="{E3CA53EF-2DFE-4FC8-BDEF-D501A6584550}"/>
                    </a:ext>
                  </a:extLst>
                </p14:cNvPr>
                <p14:cNvContentPartPr/>
                <p14:nvPr/>
              </p14:nvContentPartPr>
              <p14:xfrm>
                <a:off x="2433533" y="4158067"/>
                <a:ext cx="43920" cy="7200"/>
              </p14:xfrm>
            </p:contentPart>
          </mc:Choice>
          <mc:Fallback xmlns="">
            <p:pic>
              <p:nvPicPr>
                <p:cNvPr id="167197" name="Freihand 167196">
                  <a:extLst>
                    <a:ext uri="{FF2B5EF4-FFF2-40B4-BE49-F238E27FC236}">
                      <a16:creationId xmlns:a16="http://schemas.microsoft.com/office/drawing/2014/main" id="{E3CA53EF-2DFE-4FC8-BDEF-D501A6584550}"/>
                    </a:ext>
                  </a:extLst>
                </p:cNvPr>
                <p:cNvPicPr/>
                <p:nvPr/>
              </p:nvPicPr>
              <p:blipFill>
                <a:blip r:embed="rId470"/>
                <a:stretch>
                  <a:fillRect/>
                </a:stretch>
              </p:blipFill>
              <p:spPr>
                <a:xfrm>
                  <a:off x="2429213" y="4153747"/>
                  <a:ext cx="52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67198" name="Freihand 167197">
                  <a:extLst>
                    <a:ext uri="{FF2B5EF4-FFF2-40B4-BE49-F238E27FC236}">
                      <a16:creationId xmlns:a16="http://schemas.microsoft.com/office/drawing/2014/main" id="{642FB35D-BAF1-449E-BC32-9BBB92C40258}"/>
                    </a:ext>
                  </a:extLst>
                </p14:cNvPr>
                <p14:cNvContentPartPr/>
                <p14:nvPr/>
              </p14:nvContentPartPr>
              <p14:xfrm>
                <a:off x="2531453" y="4089307"/>
                <a:ext cx="92160" cy="98280"/>
              </p14:xfrm>
            </p:contentPart>
          </mc:Choice>
          <mc:Fallback xmlns="">
            <p:pic>
              <p:nvPicPr>
                <p:cNvPr id="167198" name="Freihand 167197">
                  <a:extLst>
                    <a:ext uri="{FF2B5EF4-FFF2-40B4-BE49-F238E27FC236}">
                      <a16:creationId xmlns:a16="http://schemas.microsoft.com/office/drawing/2014/main" id="{642FB35D-BAF1-449E-BC32-9BBB92C40258}"/>
                    </a:ext>
                  </a:extLst>
                </p:cNvPr>
                <p:cNvPicPr/>
                <p:nvPr/>
              </p:nvPicPr>
              <p:blipFill>
                <a:blip r:embed="rId472"/>
                <a:stretch>
                  <a:fillRect/>
                </a:stretch>
              </p:blipFill>
              <p:spPr>
                <a:xfrm>
                  <a:off x="2527133" y="4084987"/>
                  <a:ext cx="1008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67199" name="Freihand 167198">
                  <a:extLst>
                    <a:ext uri="{FF2B5EF4-FFF2-40B4-BE49-F238E27FC236}">
                      <a16:creationId xmlns:a16="http://schemas.microsoft.com/office/drawing/2014/main" id="{BCC397F1-5234-4DE5-8B73-A068CF43238A}"/>
                    </a:ext>
                  </a:extLst>
                </p14:cNvPr>
                <p14:cNvContentPartPr/>
                <p14:nvPr/>
              </p14:nvContentPartPr>
              <p14:xfrm>
                <a:off x="1527413" y="4253107"/>
                <a:ext cx="1065960" cy="64440"/>
              </p14:xfrm>
            </p:contentPart>
          </mc:Choice>
          <mc:Fallback xmlns="">
            <p:pic>
              <p:nvPicPr>
                <p:cNvPr id="167199" name="Freihand 167198">
                  <a:extLst>
                    <a:ext uri="{FF2B5EF4-FFF2-40B4-BE49-F238E27FC236}">
                      <a16:creationId xmlns:a16="http://schemas.microsoft.com/office/drawing/2014/main" id="{BCC397F1-5234-4DE5-8B73-A068CF43238A}"/>
                    </a:ext>
                  </a:extLst>
                </p:cNvPr>
                <p:cNvPicPr/>
                <p:nvPr/>
              </p:nvPicPr>
              <p:blipFill>
                <a:blip r:embed="rId474"/>
                <a:stretch>
                  <a:fillRect/>
                </a:stretch>
              </p:blipFill>
              <p:spPr>
                <a:xfrm>
                  <a:off x="1523093" y="4248787"/>
                  <a:ext cx="107460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67201" name="Freihand 167200">
                  <a:extLst>
                    <a:ext uri="{FF2B5EF4-FFF2-40B4-BE49-F238E27FC236}">
                      <a16:creationId xmlns:a16="http://schemas.microsoft.com/office/drawing/2014/main" id="{3EAA44B0-B952-4846-BC34-5EFC4EE8BD0B}"/>
                    </a:ext>
                  </a:extLst>
                </p14:cNvPr>
                <p14:cNvContentPartPr/>
                <p14:nvPr/>
              </p14:nvContentPartPr>
              <p14:xfrm>
                <a:off x="1915853" y="4399267"/>
                <a:ext cx="89280" cy="55440"/>
              </p14:xfrm>
            </p:contentPart>
          </mc:Choice>
          <mc:Fallback xmlns="">
            <p:pic>
              <p:nvPicPr>
                <p:cNvPr id="167201" name="Freihand 167200">
                  <a:extLst>
                    <a:ext uri="{FF2B5EF4-FFF2-40B4-BE49-F238E27FC236}">
                      <a16:creationId xmlns:a16="http://schemas.microsoft.com/office/drawing/2014/main" id="{3EAA44B0-B952-4846-BC34-5EFC4EE8BD0B}"/>
                    </a:ext>
                  </a:extLst>
                </p:cNvPr>
                <p:cNvPicPr/>
                <p:nvPr/>
              </p:nvPicPr>
              <p:blipFill>
                <a:blip r:embed="rId476"/>
                <a:stretch>
                  <a:fillRect/>
                </a:stretch>
              </p:blipFill>
              <p:spPr>
                <a:xfrm>
                  <a:off x="1911533" y="4394947"/>
                  <a:ext cx="979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167202" name="Freihand 167201">
                  <a:extLst>
                    <a:ext uri="{FF2B5EF4-FFF2-40B4-BE49-F238E27FC236}">
                      <a16:creationId xmlns:a16="http://schemas.microsoft.com/office/drawing/2014/main" id="{AB575B39-BB2D-46F5-814F-D7F87EE548B3}"/>
                    </a:ext>
                  </a:extLst>
                </p14:cNvPr>
                <p14:cNvContentPartPr/>
                <p14:nvPr/>
              </p14:nvContentPartPr>
              <p14:xfrm>
                <a:off x="1966613" y="4400707"/>
                <a:ext cx="59400" cy="120960"/>
              </p14:xfrm>
            </p:contentPart>
          </mc:Choice>
          <mc:Fallback xmlns="">
            <p:pic>
              <p:nvPicPr>
                <p:cNvPr id="167202" name="Freihand 167201">
                  <a:extLst>
                    <a:ext uri="{FF2B5EF4-FFF2-40B4-BE49-F238E27FC236}">
                      <a16:creationId xmlns:a16="http://schemas.microsoft.com/office/drawing/2014/main" id="{AB575B39-BB2D-46F5-814F-D7F87EE548B3}"/>
                    </a:ext>
                  </a:extLst>
                </p:cNvPr>
                <p:cNvPicPr/>
                <p:nvPr/>
              </p:nvPicPr>
              <p:blipFill>
                <a:blip r:embed="rId478"/>
                <a:stretch>
                  <a:fillRect/>
                </a:stretch>
              </p:blipFill>
              <p:spPr>
                <a:xfrm>
                  <a:off x="1962293" y="4396387"/>
                  <a:ext cx="6804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67203" name="Freihand 167202">
                  <a:extLst>
                    <a:ext uri="{FF2B5EF4-FFF2-40B4-BE49-F238E27FC236}">
                      <a16:creationId xmlns:a16="http://schemas.microsoft.com/office/drawing/2014/main" id="{B02E849D-C5A4-4777-AD74-B7F554EFED15}"/>
                    </a:ext>
                  </a:extLst>
                </p14:cNvPr>
                <p14:cNvContentPartPr/>
                <p14:nvPr/>
              </p14:nvContentPartPr>
              <p14:xfrm>
                <a:off x="2045453" y="4309627"/>
                <a:ext cx="155160" cy="89280"/>
              </p14:xfrm>
            </p:contentPart>
          </mc:Choice>
          <mc:Fallback xmlns="">
            <p:pic>
              <p:nvPicPr>
                <p:cNvPr id="167203" name="Freihand 167202">
                  <a:extLst>
                    <a:ext uri="{FF2B5EF4-FFF2-40B4-BE49-F238E27FC236}">
                      <a16:creationId xmlns:a16="http://schemas.microsoft.com/office/drawing/2014/main" id="{B02E849D-C5A4-4777-AD74-B7F554EFED15}"/>
                    </a:ext>
                  </a:extLst>
                </p:cNvPr>
                <p:cNvPicPr/>
                <p:nvPr/>
              </p:nvPicPr>
              <p:blipFill>
                <a:blip r:embed="rId480"/>
                <a:stretch>
                  <a:fillRect/>
                </a:stretch>
              </p:blipFill>
              <p:spPr>
                <a:xfrm>
                  <a:off x="2041133" y="4305307"/>
                  <a:ext cx="1638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67204" name="Freihand 167203">
                  <a:extLst>
                    <a:ext uri="{FF2B5EF4-FFF2-40B4-BE49-F238E27FC236}">
                      <a16:creationId xmlns:a16="http://schemas.microsoft.com/office/drawing/2014/main" id="{2001575F-8D71-499B-9AF7-997B7ACF76A0}"/>
                    </a:ext>
                  </a:extLst>
                </p14:cNvPr>
                <p14:cNvContentPartPr/>
                <p14:nvPr/>
              </p14:nvContentPartPr>
              <p14:xfrm>
                <a:off x="2759333" y="4258867"/>
                <a:ext cx="146160" cy="11880"/>
              </p14:xfrm>
            </p:contentPart>
          </mc:Choice>
          <mc:Fallback xmlns="">
            <p:pic>
              <p:nvPicPr>
                <p:cNvPr id="167204" name="Freihand 167203">
                  <a:extLst>
                    <a:ext uri="{FF2B5EF4-FFF2-40B4-BE49-F238E27FC236}">
                      <a16:creationId xmlns:a16="http://schemas.microsoft.com/office/drawing/2014/main" id="{2001575F-8D71-499B-9AF7-997B7ACF76A0}"/>
                    </a:ext>
                  </a:extLst>
                </p:cNvPr>
                <p:cNvPicPr/>
                <p:nvPr/>
              </p:nvPicPr>
              <p:blipFill>
                <a:blip r:embed="rId482"/>
                <a:stretch>
                  <a:fillRect/>
                </a:stretch>
              </p:blipFill>
              <p:spPr>
                <a:xfrm>
                  <a:off x="2755013" y="4254547"/>
                  <a:ext cx="1548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67205" name="Freihand 167204">
                  <a:extLst>
                    <a:ext uri="{FF2B5EF4-FFF2-40B4-BE49-F238E27FC236}">
                      <a16:creationId xmlns:a16="http://schemas.microsoft.com/office/drawing/2014/main" id="{5745FFD2-805D-4294-B570-6ACD74DA3EF3}"/>
                    </a:ext>
                  </a:extLst>
                </p14:cNvPr>
                <p14:cNvContentPartPr/>
                <p14:nvPr/>
              </p14:nvContentPartPr>
              <p14:xfrm>
                <a:off x="2779493" y="4291627"/>
                <a:ext cx="141480" cy="15480"/>
              </p14:xfrm>
            </p:contentPart>
          </mc:Choice>
          <mc:Fallback xmlns="">
            <p:pic>
              <p:nvPicPr>
                <p:cNvPr id="167205" name="Freihand 167204">
                  <a:extLst>
                    <a:ext uri="{FF2B5EF4-FFF2-40B4-BE49-F238E27FC236}">
                      <a16:creationId xmlns:a16="http://schemas.microsoft.com/office/drawing/2014/main" id="{5745FFD2-805D-4294-B570-6ACD74DA3EF3}"/>
                    </a:ext>
                  </a:extLst>
                </p:cNvPr>
                <p:cNvPicPr/>
                <p:nvPr/>
              </p:nvPicPr>
              <p:blipFill>
                <a:blip r:embed="rId484"/>
                <a:stretch>
                  <a:fillRect/>
                </a:stretch>
              </p:blipFill>
              <p:spPr>
                <a:xfrm>
                  <a:off x="2775173" y="4287307"/>
                  <a:ext cx="1501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67209" name="Freihand 167208">
                  <a:extLst>
                    <a:ext uri="{FF2B5EF4-FFF2-40B4-BE49-F238E27FC236}">
                      <a16:creationId xmlns:a16="http://schemas.microsoft.com/office/drawing/2014/main" id="{F1A1F2FA-752D-4AC5-A4FD-97163978755A}"/>
                    </a:ext>
                  </a:extLst>
                </p14:cNvPr>
                <p14:cNvContentPartPr/>
                <p14:nvPr/>
              </p14:nvContentPartPr>
              <p14:xfrm>
                <a:off x="3046613" y="4118107"/>
                <a:ext cx="82800" cy="84240"/>
              </p14:xfrm>
            </p:contentPart>
          </mc:Choice>
          <mc:Fallback xmlns="">
            <p:pic>
              <p:nvPicPr>
                <p:cNvPr id="167209" name="Freihand 167208">
                  <a:extLst>
                    <a:ext uri="{FF2B5EF4-FFF2-40B4-BE49-F238E27FC236}">
                      <a16:creationId xmlns:a16="http://schemas.microsoft.com/office/drawing/2014/main" id="{F1A1F2FA-752D-4AC5-A4FD-97163978755A}"/>
                    </a:ext>
                  </a:extLst>
                </p:cNvPr>
                <p:cNvPicPr/>
                <p:nvPr/>
              </p:nvPicPr>
              <p:blipFill>
                <a:blip r:embed="rId486"/>
                <a:stretch>
                  <a:fillRect/>
                </a:stretch>
              </p:blipFill>
              <p:spPr>
                <a:xfrm>
                  <a:off x="3042293" y="4113787"/>
                  <a:ext cx="9144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67210" name="Freihand 167209">
                  <a:extLst>
                    <a:ext uri="{FF2B5EF4-FFF2-40B4-BE49-F238E27FC236}">
                      <a16:creationId xmlns:a16="http://schemas.microsoft.com/office/drawing/2014/main" id="{A186A3DF-9047-4748-A620-A7DB4BBF1E0D}"/>
                    </a:ext>
                  </a:extLst>
                </p14:cNvPr>
                <p14:cNvContentPartPr/>
                <p14:nvPr/>
              </p14:nvContentPartPr>
              <p14:xfrm>
                <a:off x="3139133" y="4179307"/>
                <a:ext cx="55080" cy="83520"/>
              </p14:xfrm>
            </p:contentPart>
          </mc:Choice>
          <mc:Fallback xmlns="">
            <p:pic>
              <p:nvPicPr>
                <p:cNvPr id="167210" name="Freihand 167209">
                  <a:extLst>
                    <a:ext uri="{FF2B5EF4-FFF2-40B4-BE49-F238E27FC236}">
                      <a16:creationId xmlns:a16="http://schemas.microsoft.com/office/drawing/2014/main" id="{A186A3DF-9047-4748-A620-A7DB4BBF1E0D}"/>
                    </a:ext>
                  </a:extLst>
                </p:cNvPr>
                <p:cNvPicPr/>
                <p:nvPr/>
              </p:nvPicPr>
              <p:blipFill>
                <a:blip r:embed="rId488"/>
                <a:stretch>
                  <a:fillRect/>
                </a:stretch>
              </p:blipFill>
              <p:spPr>
                <a:xfrm>
                  <a:off x="3134813" y="4174987"/>
                  <a:ext cx="637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67211" name="Freihand 167210">
                  <a:extLst>
                    <a:ext uri="{FF2B5EF4-FFF2-40B4-BE49-F238E27FC236}">
                      <a16:creationId xmlns:a16="http://schemas.microsoft.com/office/drawing/2014/main" id="{D54A543E-18F5-4532-BE5E-AB7AAC62F172}"/>
                    </a:ext>
                  </a:extLst>
                </p14:cNvPr>
                <p14:cNvContentPartPr/>
                <p14:nvPr/>
              </p14:nvContentPartPr>
              <p14:xfrm>
                <a:off x="3232733" y="4180387"/>
                <a:ext cx="2880" cy="3600"/>
              </p14:xfrm>
            </p:contentPart>
          </mc:Choice>
          <mc:Fallback xmlns="">
            <p:pic>
              <p:nvPicPr>
                <p:cNvPr id="167211" name="Freihand 167210">
                  <a:extLst>
                    <a:ext uri="{FF2B5EF4-FFF2-40B4-BE49-F238E27FC236}">
                      <a16:creationId xmlns:a16="http://schemas.microsoft.com/office/drawing/2014/main" id="{D54A543E-18F5-4532-BE5E-AB7AAC62F172}"/>
                    </a:ext>
                  </a:extLst>
                </p:cNvPr>
                <p:cNvPicPr/>
                <p:nvPr/>
              </p:nvPicPr>
              <p:blipFill>
                <a:blip r:embed="rId490"/>
                <a:stretch>
                  <a:fillRect/>
                </a:stretch>
              </p:blipFill>
              <p:spPr>
                <a:xfrm>
                  <a:off x="3228413" y="4176067"/>
                  <a:ext cx="1152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67212" name="Freihand 167211">
                  <a:extLst>
                    <a:ext uri="{FF2B5EF4-FFF2-40B4-BE49-F238E27FC236}">
                      <a16:creationId xmlns:a16="http://schemas.microsoft.com/office/drawing/2014/main" id="{87DF02C9-EEF2-45D5-A6DD-8C1DBB204C78}"/>
                    </a:ext>
                  </a:extLst>
                </p14:cNvPr>
                <p14:cNvContentPartPr/>
                <p14:nvPr/>
              </p14:nvContentPartPr>
              <p14:xfrm>
                <a:off x="3289973" y="4139707"/>
                <a:ext cx="48600" cy="44640"/>
              </p14:xfrm>
            </p:contentPart>
          </mc:Choice>
          <mc:Fallback xmlns="">
            <p:pic>
              <p:nvPicPr>
                <p:cNvPr id="167212" name="Freihand 167211">
                  <a:extLst>
                    <a:ext uri="{FF2B5EF4-FFF2-40B4-BE49-F238E27FC236}">
                      <a16:creationId xmlns:a16="http://schemas.microsoft.com/office/drawing/2014/main" id="{87DF02C9-EEF2-45D5-A6DD-8C1DBB204C78}"/>
                    </a:ext>
                  </a:extLst>
                </p:cNvPr>
                <p:cNvPicPr/>
                <p:nvPr/>
              </p:nvPicPr>
              <p:blipFill>
                <a:blip r:embed="rId492"/>
                <a:stretch>
                  <a:fillRect/>
                </a:stretch>
              </p:blipFill>
              <p:spPr>
                <a:xfrm>
                  <a:off x="3285653" y="4135387"/>
                  <a:ext cx="572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7213" name="Freihand 167212">
                  <a:extLst>
                    <a:ext uri="{FF2B5EF4-FFF2-40B4-BE49-F238E27FC236}">
                      <a16:creationId xmlns:a16="http://schemas.microsoft.com/office/drawing/2014/main" id="{DA2B42AD-1D4D-4FFD-8B50-7DD837C85AB7}"/>
                    </a:ext>
                  </a:extLst>
                </p14:cNvPr>
                <p14:cNvContentPartPr/>
                <p14:nvPr/>
              </p14:nvContentPartPr>
              <p14:xfrm>
                <a:off x="3301133" y="4147987"/>
                <a:ext cx="58320" cy="100080"/>
              </p14:xfrm>
            </p:contentPart>
          </mc:Choice>
          <mc:Fallback xmlns="">
            <p:pic>
              <p:nvPicPr>
                <p:cNvPr id="167213" name="Freihand 167212">
                  <a:extLst>
                    <a:ext uri="{FF2B5EF4-FFF2-40B4-BE49-F238E27FC236}">
                      <a16:creationId xmlns:a16="http://schemas.microsoft.com/office/drawing/2014/main" id="{DA2B42AD-1D4D-4FFD-8B50-7DD837C85AB7}"/>
                    </a:ext>
                  </a:extLst>
                </p:cNvPr>
                <p:cNvPicPr/>
                <p:nvPr/>
              </p:nvPicPr>
              <p:blipFill>
                <a:blip r:embed="rId494"/>
                <a:stretch>
                  <a:fillRect/>
                </a:stretch>
              </p:blipFill>
              <p:spPr>
                <a:xfrm>
                  <a:off x="3296813" y="4143667"/>
                  <a:ext cx="669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67214" name="Freihand 167213">
                  <a:extLst>
                    <a:ext uri="{FF2B5EF4-FFF2-40B4-BE49-F238E27FC236}">
                      <a16:creationId xmlns:a16="http://schemas.microsoft.com/office/drawing/2014/main" id="{BA87FCDC-B290-4EE7-B844-DF95DE344A1E}"/>
                    </a:ext>
                  </a:extLst>
                </p14:cNvPr>
                <p14:cNvContentPartPr/>
                <p14:nvPr/>
              </p14:nvContentPartPr>
              <p14:xfrm>
                <a:off x="3431813" y="4164547"/>
                <a:ext cx="99000" cy="11520"/>
              </p14:xfrm>
            </p:contentPart>
          </mc:Choice>
          <mc:Fallback xmlns="">
            <p:pic>
              <p:nvPicPr>
                <p:cNvPr id="167214" name="Freihand 167213">
                  <a:extLst>
                    <a:ext uri="{FF2B5EF4-FFF2-40B4-BE49-F238E27FC236}">
                      <a16:creationId xmlns:a16="http://schemas.microsoft.com/office/drawing/2014/main" id="{BA87FCDC-B290-4EE7-B844-DF95DE344A1E}"/>
                    </a:ext>
                  </a:extLst>
                </p:cNvPr>
                <p:cNvPicPr/>
                <p:nvPr/>
              </p:nvPicPr>
              <p:blipFill>
                <a:blip r:embed="rId496"/>
                <a:stretch>
                  <a:fillRect/>
                </a:stretch>
              </p:blipFill>
              <p:spPr>
                <a:xfrm>
                  <a:off x="3427493" y="4160227"/>
                  <a:ext cx="1076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7215" name="Freihand 167214">
                  <a:extLst>
                    <a:ext uri="{FF2B5EF4-FFF2-40B4-BE49-F238E27FC236}">
                      <a16:creationId xmlns:a16="http://schemas.microsoft.com/office/drawing/2014/main" id="{6B71B4B3-3A8E-462B-BFBE-2E1BAB45A0BE}"/>
                    </a:ext>
                  </a:extLst>
                </p14:cNvPr>
                <p14:cNvContentPartPr/>
                <p14:nvPr/>
              </p14:nvContentPartPr>
              <p14:xfrm>
                <a:off x="3605333" y="4153387"/>
                <a:ext cx="77400" cy="56880"/>
              </p14:xfrm>
            </p:contentPart>
          </mc:Choice>
          <mc:Fallback xmlns="">
            <p:pic>
              <p:nvPicPr>
                <p:cNvPr id="167215" name="Freihand 167214">
                  <a:extLst>
                    <a:ext uri="{FF2B5EF4-FFF2-40B4-BE49-F238E27FC236}">
                      <a16:creationId xmlns:a16="http://schemas.microsoft.com/office/drawing/2014/main" id="{6B71B4B3-3A8E-462B-BFBE-2E1BAB45A0BE}"/>
                    </a:ext>
                  </a:extLst>
                </p:cNvPr>
                <p:cNvPicPr/>
                <p:nvPr/>
              </p:nvPicPr>
              <p:blipFill>
                <a:blip r:embed="rId498"/>
                <a:stretch>
                  <a:fillRect/>
                </a:stretch>
              </p:blipFill>
              <p:spPr>
                <a:xfrm>
                  <a:off x="3601013" y="4149067"/>
                  <a:ext cx="8604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7216" name="Freihand 167215">
                  <a:extLst>
                    <a:ext uri="{FF2B5EF4-FFF2-40B4-BE49-F238E27FC236}">
                      <a16:creationId xmlns:a16="http://schemas.microsoft.com/office/drawing/2014/main" id="{BD3DB0D7-FE76-4723-8321-943BC400939C}"/>
                    </a:ext>
                  </a:extLst>
                </p14:cNvPr>
                <p14:cNvContentPartPr/>
                <p14:nvPr/>
              </p14:nvContentPartPr>
              <p14:xfrm>
                <a:off x="3669773" y="4198027"/>
                <a:ext cx="62280" cy="52560"/>
              </p14:xfrm>
            </p:contentPart>
          </mc:Choice>
          <mc:Fallback xmlns="">
            <p:pic>
              <p:nvPicPr>
                <p:cNvPr id="167216" name="Freihand 167215">
                  <a:extLst>
                    <a:ext uri="{FF2B5EF4-FFF2-40B4-BE49-F238E27FC236}">
                      <a16:creationId xmlns:a16="http://schemas.microsoft.com/office/drawing/2014/main" id="{BD3DB0D7-FE76-4723-8321-943BC400939C}"/>
                    </a:ext>
                  </a:extLst>
                </p:cNvPr>
                <p:cNvPicPr/>
                <p:nvPr/>
              </p:nvPicPr>
              <p:blipFill>
                <a:blip r:embed="rId500"/>
                <a:stretch>
                  <a:fillRect/>
                </a:stretch>
              </p:blipFill>
              <p:spPr>
                <a:xfrm>
                  <a:off x="3665453" y="4193707"/>
                  <a:ext cx="709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7218" name="Freihand 167217">
                  <a:extLst>
                    <a:ext uri="{FF2B5EF4-FFF2-40B4-BE49-F238E27FC236}">
                      <a16:creationId xmlns:a16="http://schemas.microsoft.com/office/drawing/2014/main" id="{3F095EA8-E7CC-48F3-BE14-400B1C59F98E}"/>
                    </a:ext>
                  </a:extLst>
                </p14:cNvPr>
                <p14:cNvContentPartPr/>
                <p14:nvPr/>
              </p14:nvContentPartPr>
              <p14:xfrm>
                <a:off x="3792893" y="4176067"/>
                <a:ext cx="94680" cy="4680"/>
              </p14:xfrm>
            </p:contentPart>
          </mc:Choice>
          <mc:Fallback xmlns="">
            <p:pic>
              <p:nvPicPr>
                <p:cNvPr id="167218" name="Freihand 167217">
                  <a:extLst>
                    <a:ext uri="{FF2B5EF4-FFF2-40B4-BE49-F238E27FC236}">
                      <a16:creationId xmlns:a16="http://schemas.microsoft.com/office/drawing/2014/main" id="{3F095EA8-E7CC-48F3-BE14-400B1C59F98E}"/>
                    </a:ext>
                  </a:extLst>
                </p:cNvPr>
                <p:cNvPicPr/>
                <p:nvPr/>
              </p:nvPicPr>
              <p:blipFill>
                <a:blip r:embed="rId502"/>
                <a:stretch>
                  <a:fillRect/>
                </a:stretch>
              </p:blipFill>
              <p:spPr>
                <a:xfrm>
                  <a:off x="3788573" y="4171747"/>
                  <a:ext cx="1033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67219" name="Freihand 167218">
                  <a:extLst>
                    <a:ext uri="{FF2B5EF4-FFF2-40B4-BE49-F238E27FC236}">
                      <a16:creationId xmlns:a16="http://schemas.microsoft.com/office/drawing/2014/main" id="{F5F1F2BD-25A8-4401-9EFF-48C76742A4E7}"/>
                    </a:ext>
                  </a:extLst>
                </p14:cNvPr>
                <p14:cNvContentPartPr/>
                <p14:nvPr/>
              </p14:nvContentPartPr>
              <p14:xfrm>
                <a:off x="3934373" y="4147987"/>
                <a:ext cx="79200" cy="86760"/>
              </p14:xfrm>
            </p:contentPart>
          </mc:Choice>
          <mc:Fallback xmlns="">
            <p:pic>
              <p:nvPicPr>
                <p:cNvPr id="167219" name="Freihand 167218">
                  <a:extLst>
                    <a:ext uri="{FF2B5EF4-FFF2-40B4-BE49-F238E27FC236}">
                      <a16:creationId xmlns:a16="http://schemas.microsoft.com/office/drawing/2014/main" id="{F5F1F2BD-25A8-4401-9EFF-48C76742A4E7}"/>
                    </a:ext>
                  </a:extLst>
                </p:cNvPr>
                <p:cNvPicPr/>
                <p:nvPr/>
              </p:nvPicPr>
              <p:blipFill>
                <a:blip r:embed="rId504"/>
                <a:stretch>
                  <a:fillRect/>
                </a:stretch>
              </p:blipFill>
              <p:spPr>
                <a:xfrm>
                  <a:off x="3930053" y="4143667"/>
                  <a:ext cx="878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7220" name="Freihand 167219">
                  <a:extLst>
                    <a:ext uri="{FF2B5EF4-FFF2-40B4-BE49-F238E27FC236}">
                      <a16:creationId xmlns:a16="http://schemas.microsoft.com/office/drawing/2014/main" id="{C2014DF9-E01F-4B11-821F-446440E20D10}"/>
                    </a:ext>
                  </a:extLst>
                </p14:cNvPr>
                <p14:cNvContentPartPr/>
                <p14:nvPr/>
              </p14:nvContentPartPr>
              <p14:xfrm>
                <a:off x="4029413" y="4201987"/>
                <a:ext cx="46800" cy="92880"/>
              </p14:xfrm>
            </p:contentPart>
          </mc:Choice>
          <mc:Fallback xmlns="">
            <p:pic>
              <p:nvPicPr>
                <p:cNvPr id="167220" name="Freihand 167219">
                  <a:extLst>
                    <a:ext uri="{FF2B5EF4-FFF2-40B4-BE49-F238E27FC236}">
                      <a16:creationId xmlns:a16="http://schemas.microsoft.com/office/drawing/2014/main" id="{C2014DF9-E01F-4B11-821F-446440E20D10}"/>
                    </a:ext>
                  </a:extLst>
                </p:cNvPr>
                <p:cNvPicPr/>
                <p:nvPr/>
              </p:nvPicPr>
              <p:blipFill>
                <a:blip r:embed="rId506"/>
                <a:stretch>
                  <a:fillRect/>
                </a:stretch>
              </p:blipFill>
              <p:spPr>
                <a:xfrm>
                  <a:off x="4025093" y="4197667"/>
                  <a:ext cx="554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67221" name="Freihand 167220">
                  <a:extLst>
                    <a:ext uri="{FF2B5EF4-FFF2-40B4-BE49-F238E27FC236}">
                      <a16:creationId xmlns:a16="http://schemas.microsoft.com/office/drawing/2014/main" id="{CA9338BF-C42A-4845-A793-FCD1989B342C}"/>
                    </a:ext>
                  </a:extLst>
                </p14:cNvPr>
                <p14:cNvContentPartPr/>
                <p14:nvPr/>
              </p14:nvContentPartPr>
              <p14:xfrm>
                <a:off x="4121213" y="4201267"/>
                <a:ext cx="28080" cy="1800"/>
              </p14:xfrm>
            </p:contentPart>
          </mc:Choice>
          <mc:Fallback xmlns="">
            <p:pic>
              <p:nvPicPr>
                <p:cNvPr id="167221" name="Freihand 167220">
                  <a:extLst>
                    <a:ext uri="{FF2B5EF4-FFF2-40B4-BE49-F238E27FC236}">
                      <a16:creationId xmlns:a16="http://schemas.microsoft.com/office/drawing/2014/main" id="{CA9338BF-C42A-4845-A793-FCD1989B342C}"/>
                    </a:ext>
                  </a:extLst>
                </p:cNvPr>
                <p:cNvPicPr/>
                <p:nvPr/>
              </p:nvPicPr>
              <p:blipFill>
                <a:blip r:embed="rId508"/>
                <a:stretch>
                  <a:fillRect/>
                </a:stretch>
              </p:blipFill>
              <p:spPr>
                <a:xfrm>
                  <a:off x="4116893" y="4196947"/>
                  <a:ext cx="3672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7222" name="Freihand 167221">
                  <a:extLst>
                    <a:ext uri="{FF2B5EF4-FFF2-40B4-BE49-F238E27FC236}">
                      <a16:creationId xmlns:a16="http://schemas.microsoft.com/office/drawing/2014/main" id="{DBCDDEF5-7807-4DF6-B6C6-FCC22AE28E6C}"/>
                    </a:ext>
                  </a:extLst>
                </p14:cNvPr>
                <p14:cNvContentPartPr/>
                <p14:nvPr/>
              </p14:nvContentPartPr>
              <p14:xfrm>
                <a:off x="4170533" y="4165267"/>
                <a:ext cx="78840" cy="108720"/>
              </p14:xfrm>
            </p:contentPart>
          </mc:Choice>
          <mc:Fallback xmlns="">
            <p:pic>
              <p:nvPicPr>
                <p:cNvPr id="167222" name="Freihand 167221">
                  <a:extLst>
                    <a:ext uri="{FF2B5EF4-FFF2-40B4-BE49-F238E27FC236}">
                      <a16:creationId xmlns:a16="http://schemas.microsoft.com/office/drawing/2014/main" id="{DBCDDEF5-7807-4DF6-B6C6-FCC22AE28E6C}"/>
                    </a:ext>
                  </a:extLst>
                </p:cNvPr>
                <p:cNvPicPr/>
                <p:nvPr/>
              </p:nvPicPr>
              <p:blipFill>
                <a:blip r:embed="rId510"/>
                <a:stretch>
                  <a:fillRect/>
                </a:stretch>
              </p:blipFill>
              <p:spPr>
                <a:xfrm>
                  <a:off x="4166213" y="4160947"/>
                  <a:ext cx="874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67223" name="Freihand 167222">
                  <a:extLst>
                    <a:ext uri="{FF2B5EF4-FFF2-40B4-BE49-F238E27FC236}">
                      <a16:creationId xmlns:a16="http://schemas.microsoft.com/office/drawing/2014/main" id="{46C65A48-0694-4BCE-B745-71557050BE72}"/>
                    </a:ext>
                  </a:extLst>
                </p14:cNvPr>
                <p14:cNvContentPartPr/>
                <p14:nvPr/>
              </p14:nvContentPartPr>
              <p14:xfrm>
                <a:off x="2954813" y="4287307"/>
                <a:ext cx="1314360" cy="36720"/>
              </p14:xfrm>
            </p:contentPart>
          </mc:Choice>
          <mc:Fallback xmlns="">
            <p:pic>
              <p:nvPicPr>
                <p:cNvPr id="167223" name="Freihand 167222">
                  <a:extLst>
                    <a:ext uri="{FF2B5EF4-FFF2-40B4-BE49-F238E27FC236}">
                      <a16:creationId xmlns:a16="http://schemas.microsoft.com/office/drawing/2014/main" id="{46C65A48-0694-4BCE-B745-71557050BE72}"/>
                    </a:ext>
                  </a:extLst>
                </p:cNvPr>
                <p:cNvPicPr/>
                <p:nvPr/>
              </p:nvPicPr>
              <p:blipFill>
                <a:blip r:embed="rId512"/>
                <a:stretch>
                  <a:fillRect/>
                </a:stretch>
              </p:blipFill>
              <p:spPr>
                <a:xfrm>
                  <a:off x="2950493" y="4282987"/>
                  <a:ext cx="13230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7224" name="Freihand 167223">
                  <a:extLst>
                    <a:ext uri="{FF2B5EF4-FFF2-40B4-BE49-F238E27FC236}">
                      <a16:creationId xmlns:a16="http://schemas.microsoft.com/office/drawing/2014/main" id="{7372CC24-41F0-42A5-8153-2806762CD819}"/>
                    </a:ext>
                  </a:extLst>
                </p14:cNvPr>
                <p14:cNvContentPartPr/>
                <p14:nvPr/>
              </p14:nvContentPartPr>
              <p14:xfrm>
                <a:off x="3563933" y="4364347"/>
                <a:ext cx="132120" cy="48960"/>
              </p14:xfrm>
            </p:contentPart>
          </mc:Choice>
          <mc:Fallback xmlns="">
            <p:pic>
              <p:nvPicPr>
                <p:cNvPr id="167224" name="Freihand 167223">
                  <a:extLst>
                    <a:ext uri="{FF2B5EF4-FFF2-40B4-BE49-F238E27FC236}">
                      <a16:creationId xmlns:a16="http://schemas.microsoft.com/office/drawing/2014/main" id="{7372CC24-41F0-42A5-8153-2806762CD819}"/>
                    </a:ext>
                  </a:extLst>
                </p:cNvPr>
                <p:cNvPicPr/>
                <p:nvPr/>
              </p:nvPicPr>
              <p:blipFill>
                <a:blip r:embed="rId514"/>
                <a:stretch>
                  <a:fillRect/>
                </a:stretch>
              </p:blipFill>
              <p:spPr>
                <a:xfrm>
                  <a:off x="3559613" y="4360027"/>
                  <a:ext cx="140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67225" name="Freihand 167224">
                  <a:extLst>
                    <a:ext uri="{FF2B5EF4-FFF2-40B4-BE49-F238E27FC236}">
                      <a16:creationId xmlns:a16="http://schemas.microsoft.com/office/drawing/2014/main" id="{B3213338-35BD-441C-80CA-9D7FD5C9F21C}"/>
                    </a:ext>
                  </a:extLst>
                </p14:cNvPr>
                <p14:cNvContentPartPr/>
                <p14:nvPr/>
              </p14:nvContentPartPr>
              <p14:xfrm>
                <a:off x="3635213" y="4364347"/>
                <a:ext cx="65880" cy="118440"/>
              </p14:xfrm>
            </p:contentPart>
          </mc:Choice>
          <mc:Fallback xmlns="">
            <p:pic>
              <p:nvPicPr>
                <p:cNvPr id="167225" name="Freihand 167224">
                  <a:extLst>
                    <a:ext uri="{FF2B5EF4-FFF2-40B4-BE49-F238E27FC236}">
                      <a16:creationId xmlns:a16="http://schemas.microsoft.com/office/drawing/2014/main" id="{B3213338-35BD-441C-80CA-9D7FD5C9F21C}"/>
                    </a:ext>
                  </a:extLst>
                </p:cNvPr>
                <p:cNvPicPr/>
                <p:nvPr/>
              </p:nvPicPr>
              <p:blipFill>
                <a:blip r:embed="rId516"/>
                <a:stretch>
                  <a:fillRect/>
                </a:stretch>
              </p:blipFill>
              <p:spPr>
                <a:xfrm>
                  <a:off x="3630893" y="4360027"/>
                  <a:ext cx="745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7226" name="Freihand 167225">
                  <a:extLst>
                    <a:ext uri="{FF2B5EF4-FFF2-40B4-BE49-F238E27FC236}">
                      <a16:creationId xmlns:a16="http://schemas.microsoft.com/office/drawing/2014/main" id="{4530A82E-DE5F-4BBA-B3B1-CFD408959CBC}"/>
                    </a:ext>
                  </a:extLst>
                </p14:cNvPr>
                <p14:cNvContentPartPr/>
                <p14:nvPr/>
              </p14:nvContentPartPr>
              <p14:xfrm>
                <a:off x="3707213" y="4328347"/>
                <a:ext cx="129240" cy="75960"/>
              </p14:xfrm>
            </p:contentPart>
          </mc:Choice>
          <mc:Fallback xmlns="">
            <p:pic>
              <p:nvPicPr>
                <p:cNvPr id="167226" name="Freihand 167225">
                  <a:extLst>
                    <a:ext uri="{FF2B5EF4-FFF2-40B4-BE49-F238E27FC236}">
                      <a16:creationId xmlns:a16="http://schemas.microsoft.com/office/drawing/2014/main" id="{4530A82E-DE5F-4BBA-B3B1-CFD408959CBC}"/>
                    </a:ext>
                  </a:extLst>
                </p:cNvPr>
                <p:cNvPicPr/>
                <p:nvPr/>
              </p:nvPicPr>
              <p:blipFill>
                <a:blip r:embed="rId518"/>
                <a:stretch>
                  <a:fillRect/>
                </a:stretch>
              </p:blipFill>
              <p:spPr>
                <a:xfrm>
                  <a:off x="3702893" y="4324027"/>
                  <a:ext cx="1378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67228" name="Freihand 167227">
                  <a:extLst>
                    <a:ext uri="{FF2B5EF4-FFF2-40B4-BE49-F238E27FC236}">
                      <a16:creationId xmlns:a16="http://schemas.microsoft.com/office/drawing/2014/main" id="{3E367C02-9378-4402-960B-892DB75FB899}"/>
                    </a:ext>
                  </a:extLst>
                </p14:cNvPr>
                <p14:cNvContentPartPr/>
                <p14:nvPr/>
              </p14:nvContentPartPr>
              <p14:xfrm>
                <a:off x="3023213" y="4110907"/>
                <a:ext cx="394560" cy="184320"/>
              </p14:xfrm>
            </p:contentPart>
          </mc:Choice>
          <mc:Fallback xmlns="">
            <p:pic>
              <p:nvPicPr>
                <p:cNvPr id="167228" name="Freihand 167227">
                  <a:extLst>
                    <a:ext uri="{FF2B5EF4-FFF2-40B4-BE49-F238E27FC236}">
                      <a16:creationId xmlns:a16="http://schemas.microsoft.com/office/drawing/2014/main" id="{3E367C02-9378-4402-960B-892DB75FB899}"/>
                    </a:ext>
                  </a:extLst>
                </p:cNvPr>
                <p:cNvPicPr/>
                <p:nvPr/>
              </p:nvPicPr>
              <p:blipFill>
                <a:blip r:embed="rId520"/>
                <a:stretch>
                  <a:fillRect/>
                </a:stretch>
              </p:blipFill>
              <p:spPr>
                <a:xfrm>
                  <a:off x="3018893" y="4106587"/>
                  <a:ext cx="4032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7229" name="Freihand 167228">
                  <a:extLst>
                    <a:ext uri="{FF2B5EF4-FFF2-40B4-BE49-F238E27FC236}">
                      <a16:creationId xmlns:a16="http://schemas.microsoft.com/office/drawing/2014/main" id="{67337985-942F-4FBB-B25D-B203F6B92314}"/>
                    </a:ext>
                  </a:extLst>
                </p14:cNvPr>
                <p14:cNvContentPartPr/>
                <p14:nvPr/>
              </p14:nvContentPartPr>
              <p14:xfrm>
                <a:off x="3901253" y="4149787"/>
                <a:ext cx="325800" cy="136440"/>
              </p14:xfrm>
            </p:contentPart>
          </mc:Choice>
          <mc:Fallback xmlns="">
            <p:pic>
              <p:nvPicPr>
                <p:cNvPr id="167229" name="Freihand 167228">
                  <a:extLst>
                    <a:ext uri="{FF2B5EF4-FFF2-40B4-BE49-F238E27FC236}">
                      <a16:creationId xmlns:a16="http://schemas.microsoft.com/office/drawing/2014/main" id="{67337985-942F-4FBB-B25D-B203F6B92314}"/>
                    </a:ext>
                  </a:extLst>
                </p:cNvPr>
                <p:cNvPicPr/>
                <p:nvPr/>
              </p:nvPicPr>
              <p:blipFill>
                <a:blip r:embed="rId522"/>
                <a:stretch>
                  <a:fillRect/>
                </a:stretch>
              </p:blipFill>
              <p:spPr>
                <a:xfrm>
                  <a:off x="3896933" y="4145467"/>
                  <a:ext cx="3344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67231" name="Freihand 167230">
                  <a:extLst>
                    <a:ext uri="{FF2B5EF4-FFF2-40B4-BE49-F238E27FC236}">
                      <a16:creationId xmlns:a16="http://schemas.microsoft.com/office/drawing/2014/main" id="{D7B5C4E7-BA58-4165-850B-F7F04389DDE4}"/>
                    </a:ext>
                  </a:extLst>
                </p14:cNvPr>
                <p14:cNvContentPartPr/>
                <p14:nvPr/>
              </p14:nvContentPartPr>
              <p14:xfrm>
                <a:off x="4393013" y="4281187"/>
                <a:ext cx="109800" cy="12600"/>
              </p14:xfrm>
            </p:contentPart>
          </mc:Choice>
          <mc:Fallback xmlns="">
            <p:pic>
              <p:nvPicPr>
                <p:cNvPr id="167231" name="Freihand 167230">
                  <a:extLst>
                    <a:ext uri="{FF2B5EF4-FFF2-40B4-BE49-F238E27FC236}">
                      <a16:creationId xmlns:a16="http://schemas.microsoft.com/office/drawing/2014/main" id="{D7B5C4E7-BA58-4165-850B-F7F04389DDE4}"/>
                    </a:ext>
                  </a:extLst>
                </p:cNvPr>
                <p:cNvPicPr/>
                <p:nvPr/>
              </p:nvPicPr>
              <p:blipFill>
                <a:blip r:embed="rId524"/>
                <a:stretch>
                  <a:fillRect/>
                </a:stretch>
              </p:blipFill>
              <p:spPr>
                <a:xfrm>
                  <a:off x="4388693" y="42768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7232" name="Freihand 167231">
                  <a:extLst>
                    <a:ext uri="{FF2B5EF4-FFF2-40B4-BE49-F238E27FC236}">
                      <a16:creationId xmlns:a16="http://schemas.microsoft.com/office/drawing/2014/main" id="{202C50FC-071C-4D69-9075-4DFFD1B09C14}"/>
                    </a:ext>
                  </a:extLst>
                </p14:cNvPr>
                <p14:cNvContentPartPr/>
                <p14:nvPr/>
              </p14:nvContentPartPr>
              <p14:xfrm>
                <a:off x="4403813" y="4333027"/>
                <a:ext cx="92160" cy="8640"/>
              </p14:xfrm>
            </p:contentPart>
          </mc:Choice>
          <mc:Fallback xmlns="">
            <p:pic>
              <p:nvPicPr>
                <p:cNvPr id="167232" name="Freihand 167231">
                  <a:extLst>
                    <a:ext uri="{FF2B5EF4-FFF2-40B4-BE49-F238E27FC236}">
                      <a16:creationId xmlns:a16="http://schemas.microsoft.com/office/drawing/2014/main" id="{202C50FC-071C-4D69-9075-4DFFD1B09C14}"/>
                    </a:ext>
                  </a:extLst>
                </p:cNvPr>
                <p:cNvPicPr/>
                <p:nvPr/>
              </p:nvPicPr>
              <p:blipFill>
                <a:blip r:embed="rId526"/>
                <a:stretch>
                  <a:fillRect/>
                </a:stretch>
              </p:blipFill>
              <p:spPr>
                <a:xfrm>
                  <a:off x="4399493" y="4328707"/>
                  <a:ext cx="1008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7234" name="Freihand 167233">
                  <a:extLst>
                    <a:ext uri="{FF2B5EF4-FFF2-40B4-BE49-F238E27FC236}">
                      <a16:creationId xmlns:a16="http://schemas.microsoft.com/office/drawing/2014/main" id="{3C6A0931-D57D-4EA6-A91F-5519A2812C56}"/>
                    </a:ext>
                  </a:extLst>
                </p14:cNvPr>
                <p14:cNvContentPartPr/>
                <p14:nvPr/>
              </p14:nvContentPartPr>
              <p14:xfrm>
                <a:off x="4567613" y="4300267"/>
                <a:ext cx="117360" cy="13680"/>
              </p14:xfrm>
            </p:contentPart>
          </mc:Choice>
          <mc:Fallback xmlns="">
            <p:pic>
              <p:nvPicPr>
                <p:cNvPr id="167234" name="Freihand 167233">
                  <a:extLst>
                    <a:ext uri="{FF2B5EF4-FFF2-40B4-BE49-F238E27FC236}">
                      <a16:creationId xmlns:a16="http://schemas.microsoft.com/office/drawing/2014/main" id="{3C6A0931-D57D-4EA6-A91F-5519A2812C56}"/>
                    </a:ext>
                  </a:extLst>
                </p:cNvPr>
                <p:cNvPicPr/>
                <p:nvPr/>
              </p:nvPicPr>
              <p:blipFill>
                <a:blip r:embed="rId528"/>
                <a:stretch>
                  <a:fillRect/>
                </a:stretch>
              </p:blipFill>
              <p:spPr>
                <a:xfrm>
                  <a:off x="4563293" y="4295947"/>
                  <a:ext cx="1260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67235" name="Freihand 167234">
                  <a:extLst>
                    <a:ext uri="{FF2B5EF4-FFF2-40B4-BE49-F238E27FC236}">
                      <a16:creationId xmlns:a16="http://schemas.microsoft.com/office/drawing/2014/main" id="{376C1B33-46C4-4B74-B35D-FAF30AACC670}"/>
                    </a:ext>
                  </a:extLst>
                </p14:cNvPr>
                <p14:cNvContentPartPr/>
                <p14:nvPr/>
              </p14:nvContentPartPr>
              <p14:xfrm>
                <a:off x="4788653" y="4170307"/>
                <a:ext cx="119160" cy="77040"/>
              </p14:xfrm>
            </p:contentPart>
          </mc:Choice>
          <mc:Fallback xmlns="">
            <p:pic>
              <p:nvPicPr>
                <p:cNvPr id="167235" name="Freihand 167234">
                  <a:extLst>
                    <a:ext uri="{FF2B5EF4-FFF2-40B4-BE49-F238E27FC236}">
                      <a16:creationId xmlns:a16="http://schemas.microsoft.com/office/drawing/2014/main" id="{376C1B33-46C4-4B74-B35D-FAF30AACC670}"/>
                    </a:ext>
                  </a:extLst>
                </p:cNvPr>
                <p:cNvPicPr/>
                <p:nvPr/>
              </p:nvPicPr>
              <p:blipFill>
                <a:blip r:embed="rId530"/>
                <a:stretch>
                  <a:fillRect/>
                </a:stretch>
              </p:blipFill>
              <p:spPr>
                <a:xfrm>
                  <a:off x="4784333" y="4165987"/>
                  <a:ext cx="1278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7236" name="Freihand 167235">
                  <a:extLst>
                    <a:ext uri="{FF2B5EF4-FFF2-40B4-BE49-F238E27FC236}">
                      <a16:creationId xmlns:a16="http://schemas.microsoft.com/office/drawing/2014/main" id="{2E694E5F-4157-48D3-852E-76C986D50D9A}"/>
                    </a:ext>
                  </a:extLst>
                </p14:cNvPr>
                <p14:cNvContentPartPr/>
                <p14:nvPr/>
              </p14:nvContentPartPr>
              <p14:xfrm>
                <a:off x="4910693" y="4221067"/>
                <a:ext cx="52560" cy="54000"/>
              </p14:xfrm>
            </p:contentPart>
          </mc:Choice>
          <mc:Fallback xmlns="">
            <p:pic>
              <p:nvPicPr>
                <p:cNvPr id="167236" name="Freihand 167235">
                  <a:extLst>
                    <a:ext uri="{FF2B5EF4-FFF2-40B4-BE49-F238E27FC236}">
                      <a16:creationId xmlns:a16="http://schemas.microsoft.com/office/drawing/2014/main" id="{2E694E5F-4157-48D3-852E-76C986D50D9A}"/>
                    </a:ext>
                  </a:extLst>
                </p:cNvPr>
                <p:cNvPicPr/>
                <p:nvPr/>
              </p:nvPicPr>
              <p:blipFill>
                <a:blip r:embed="rId532"/>
                <a:stretch>
                  <a:fillRect/>
                </a:stretch>
              </p:blipFill>
              <p:spPr>
                <a:xfrm>
                  <a:off x="4906373" y="4216747"/>
                  <a:ext cx="612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7238" name="Freihand 167237">
                  <a:extLst>
                    <a:ext uri="{FF2B5EF4-FFF2-40B4-BE49-F238E27FC236}">
                      <a16:creationId xmlns:a16="http://schemas.microsoft.com/office/drawing/2014/main" id="{AB220118-92A8-4827-A84C-2AFE84C9F811}"/>
                    </a:ext>
                  </a:extLst>
                </p14:cNvPr>
                <p14:cNvContentPartPr/>
                <p14:nvPr/>
              </p14:nvContentPartPr>
              <p14:xfrm>
                <a:off x="4726733" y="4329787"/>
                <a:ext cx="371520" cy="15120"/>
              </p14:xfrm>
            </p:contentPart>
          </mc:Choice>
          <mc:Fallback xmlns="">
            <p:pic>
              <p:nvPicPr>
                <p:cNvPr id="167238" name="Freihand 167237">
                  <a:extLst>
                    <a:ext uri="{FF2B5EF4-FFF2-40B4-BE49-F238E27FC236}">
                      <a16:creationId xmlns:a16="http://schemas.microsoft.com/office/drawing/2014/main" id="{AB220118-92A8-4827-A84C-2AFE84C9F811}"/>
                    </a:ext>
                  </a:extLst>
                </p:cNvPr>
                <p:cNvPicPr/>
                <p:nvPr/>
              </p:nvPicPr>
              <p:blipFill>
                <a:blip r:embed="rId534"/>
                <a:stretch>
                  <a:fillRect/>
                </a:stretch>
              </p:blipFill>
              <p:spPr>
                <a:xfrm>
                  <a:off x="4722413" y="4325467"/>
                  <a:ext cx="38016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7239" name="Freihand 167238">
                  <a:extLst>
                    <a:ext uri="{FF2B5EF4-FFF2-40B4-BE49-F238E27FC236}">
                      <a16:creationId xmlns:a16="http://schemas.microsoft.com/office/drawing/2014/main" id="{DAA4EA9A-332D-4601-A26A-F42FF44FFA00}"/>
                    </a:ext>
                  </a:extLst>
                </p14:cNvPr>
                <p14:cNvContentPartPr/>
                <p14:nvPr/>
              </p14:nvContentPartPr>
              <p14:xfrm>
                <a:off x="4809893" y="4416187"/>
                <a:ext cx="64080" cy="30960"/>
              </p14:xfrm>
            </p:contentPart>
          </mc:Choice>
          <mc:Fallback xmlns="">
            <p:pic>
              <p:nvPicPr>
                <p:cNvPr id="167239" name="Freihand 167238">
                  <a:extLst>
                    <a:ext uri="{FF2B5EF4-FFF2-40B4-BE49-F238E27FC236}">
                      <a16:creationId xmlns:a16="http://schemas.microsoft.com/office/drawing/2014/main" id="{DAA4EA9A-332D-4601-A26A-F42FF44FFA00}"/>
                    </a:ext>
                  </a:extLst>
                </p:cNvPr>
                <p:cNvPicPr/>
                <p:nvPr/>
              </p:nvPicPr>
              <p:blipFill>
                <a:blip r:embed="rId536"/>
                <a:stretch>
                  <a:fillRect/>
                </a:stretch>
              </p:blipFill>
              <p:spPr>
                <a:xfrm>
                  <a:off x="4805573" y="4411867"/>
                  <a:ext cx="727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7240" name="Freihand 167239">
                  <a:extLst>
                    <a:ext uri="{FF2B5EF4-FFF2-40B4-BE49-F238E27FC236}">
                      <a16:creationId xmlns:a16="http://schemas.microsoft.com/office/drawing/2014/main" id="{3AE3CEC4-B47B-4F47-9AAE-102B813C5F1D}"/>
                    </a:ext>
                  </a:extLst>
                </p14:cNvPr>
                <p14:cNvContentPartPr/>
                <p14:nvPr/>
              </p14:nvContentPartPr>
              <p14:xfrm>
                <a:off x="4842293" y="4420507"/>
                <a:ext cx="58320" cy="122400"/>
              </p14:xfrm>
            </p:contentPart>
          </mc:Choice>
          <mc:Fallback xmlns="">
            <p:pic>
              <p:nvPicPr>
                <p:cNvPr id="167240" name="Freihand 167239">
                  <a:extLst>
                    <a:ext uri="{FF2B5EF4-FFF2-40B4-BE49-F238E27FC236}">
                      <a16:creationId xmlns:a16="http://schemas.microsoft.com/office/drawing/2014/main" id="{3AE3CEC4-B47B-4F47-9AAE-102B813C5F1D}"/>
                    </a:ext>
                  </a:extLst>
                </p:cNvPr>
                <p:cNvPicPr/>
                <p:nvPr/>
              </p:nvPicPr>
              <p:blipFill>
                <a:blip r:embed="rId538"/>
                <a:stretch>
                  <a:fillRect/>
                </a:stretch>
              </p:blipFill>
              <p:spPr>
                <a:xfrm>
                  <a:off x="4837973" y="4416187"/>
                  <a:ext cx="6696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7241" name="Freihand 167240">
                  <a:extLst>
                    <a:ext uri="{FF2B5EF4-FFF2-40B4-BE49-F238E27FC236}">
                      <a16:creationId xmlns:a16="http://schemas.microsoft.com/office/drawing/2014/main" id="{DA186359-72AC-4E51-AC56-372EA60897CF}"/>
                    </a:ext>
                  </a:extLst>
                </p14:cNvPr>
                <p14:cNvContentPartPr/>
                <p14:nvPr/>
              </p14:nvContentPartPr>
              <p14:xfrm>
                <a:off x="4939133" y="4376947"/>
                <a:ext cx="88920" cy="94680"/>
              </p14:xfrm>
            </p:contentPart>
          </mc:Choice>
          <mc:Fallback xmlns="">
            <p:pic>
              <p:nvPicPr>
                <p:cNvPr id="167241" name="Freihand 167240">
                  <a:extLst>
                    <a:ext uri="{FF2B5EF4-FFF2-40B4-BE49-F238E27FC236}">
                      <a16:creationId xmlns:a16="http://schemas.microsoft.com/office/drawing/2014/main" id="{DA186359-72AC-4E51-AC56-372EA60897CF}"/>
                    </a:ext>
                  </a:extLst>
                </p:cNvPr>
                <p:cNvPicPr/>
                <p:nvPr/>
              </p:nvPicPr>
              <p:blipFill>
                <a:blip r:embed="rId540"/>
                <a:stretch>
                  <a:fillRect/>
                </a:stretch>
              </p:blipFill>
              <p:spPr>
                <a:xfrm>
                  <a:off x="4934813" y="4372627"/>
                  <a:ext cx="975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7242" name="Freihand 167241">
                  <a:extLst>
                    <a:ext uri="{FF2B5EF4-FFF2-40B4-BE49-F238E27FC236}">
                      <a16:creationId xmlns:a16="http://schemas.microsoft.com/office/drawing/2014/main" id="{2AFA63D2-51B8-4240-8782-B15E1A26733D}"/>
                    </a:ext>
                  </a:extLst>
                </p14:cNvPr>
                <p14:cNvContentPartPr/>
                <p14:nvPr/>
              </p14:nvContentPartPr>
              <p14:xfrm>
                <a:off x="5216333" y="4273987"/>
                <a:ext cx="155520" cy="110520"/>
              </p14:xfrm>
            </p:contentPart>
          </mc:Choice>
          <mc:Fallback xmlns="">
            <p:pic>
              <p:nvPicPr>
                <p:cNvPr id="167242" name="Freihand 167241">
                  <a:extLst>
                    <a:ext uri="{FF2B5EF4-FFF2-40B4-BE49-F238E27FC236}">
                      <a16:creationId xmlns:a16="http://schemas.microsoft.com/office/drawing/2014/main" id="{2AFA63D2-51B8-4240-8782-B15E1A26733D}"/>
                    </a:ext>
                  </a:extLst>
                </p:cNvPr>
                <p:cNvPicPr/>
                <p:nvPr/>
              </p:nvPicPr>
              <p:blipFill>
                <a:blip r:embed="rId542"/>
                <a:stretch>
                  <a:fillRect/>
                </a:stretch>
              </p:blipFill>
              <p:spPr>
                <a:xfrm>
                  <a:off x="5212013" y="4269667"/>
                  <a:ext cx="1641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67243" name="Freihand 167242">
                  <a:extLst>
                    <a:ext uri="{FF2B5EF4-FFF2-40B4-BE49-F238E27FC236}">
                      <a16:creationId xmlns:a16="http://schemas.microsoft.com/office/drawing/2014/main" id="{7AC034BC-4E5B-4260-AF31-4BF159A20B3B}"/>
                    </a:ext>
                  </a:extLst>
                </p14:cNvPr>
                <p14:cNvContentPartPr/>
                <p14:nvPr/>
              </p14:nvContentPartPr>
              <p14:xfrm>
                <a:off x="5449973" y="4263187"/>
                <a:ext cx="165240" cy="119880"/>
              </p14:xfrm>
            </p:contentPart>
          </mc:Choice>
          <mc:Fallback xmlns="">
            <p:pic>
              <p:nvPicPr>
                <p:cNvPr id="167243" name="Freihand 167242">
                  <a:extLst>
                    <a:ext uri="{FF2B5EF4-FFF2-40B4-BE49-F238E27FC236}">
                      <a16:creationId xmlns:a16="http://schemas.microsoft.com/office/drawing/2014/main" id="{7AC034BC-4E5B-4260-AF31-4BF159A20B3B}"/>
                    </a:ext>
                  </a:extLst>
                </p:cNvPr>
                <p:cNvPicPr/>
                <p:nvPr/>
              </p:nvPicPr>
              <p:blipFill>
                <a:blip r:embed="rId544"/>
                <a:stretch>
                  <a:fillRect/>
                </a:stretch>
              </p:blipFill>
              <p:spPr>
                <a:xfrm>
                  <a:off x="5445653" y="4258867"/>
                  <a:ext cx="1738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7245" name="Freihand 167244">
                  <a:extLst>
                    <a:ext uri="{FF2B5EF4-FFF2-40B4-BE49-F238E27FC236}">
                      <a16:creationId xmlns:a16="http://schemas.microsoft.com/office/drawing/2014/main" id="{83D90EA6-68AD-4C4A-8324-128ABF9D7CE5}"/>
                    </a:ext>
                  </a:extLst>
                </p14:cNvPr>
                <p14:cNvContentPartPr/>
                <p14:nvPr/>
              </p14:nvContentPartPr>
              <p14:xfrm>
                <a:off x="1057253" y="2473267"/>
                <a:ext cx="11159640" cy="2261880"/>
              </p14:xfrm>
            </p:contentPart>
          </mc:Choice>
          <mc:Fallback xmlns="">
            <p:pic>
              <p:nvPicPr>
                <p:cNvPr id="167245" name="Freihand 167244">
                  <a:extLst>
                    <a:ext uri="{FF2B5EF4-FFF2-40B4-BE49-F238E27FC236}">
                      <a16:creationId xmlns:a16="http://schemas.microsoft.com/office/drawing/2014/main" id="{83D90EA6-68AD-4C4A-8324-128ABF9D7CE5}"/>
                    </a:ext>
                  </a:extLst>
                </p:cNvPr>
                <p:cNvPicPr/>
                <p:nvPr/>
              </p:nvPicPr>
              <p:blipFill>
                <a:blip r:embed="rId546"/>
                <a:stretch>
                  <a:fillRect/>
                </a:stretch>
              </p:blipFill>
              <p:spPr>
                <a:xfrm>
                  <a:off x="1052933" y="2468947"/>
                  <a:ext cx="11168280" cy="2270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67247" name="Freihand 167246">
                  <a:extLst>
                    <a:ext uri="{FF2B5EF4-FFF2-40B4-BE49-F238E27FC236}">
                      <a16:creationId xmlns:a16="http://schemas.microsoft.com/office/drawing/2014/main" id="{03D6B3A4-CD30-4538-BFA6-9F8679524044}"/>
                    </a:ext>
                  </a:extLst>
                </p14:cNvPr>
                <p14:cNvContentPartPr/>
                <p14:nvPr/>
              </p14:nvContentPartPr>
              <p14:xfrm>
                <a:off x="7565333" y="2836867"/>
                <a:ext cx="4475160" cy="1099080"/>
              </p14:xfrm>
            </p:contentPart>
          </mc:Choice>
          <mc:Fallback xmlns="">
            <p:pic>
              <p:nvPicPr>
                <p:cNvPr id="167247" name="Freihand 167246">
                  <a:extLst>
                    <a:ext uri="{FF2B5EF4-FFF2-40B4-BE49-F238E27FC236}">
                      <a16:creationId xmlns:a16="http://schemas.microsoft.com/office/drawing/2014/main" id="{03D6B3A4-CD30-4538-BFA6-9F8679524044}"/>
                    </a:ext>
                  </a:extLst>
                </p:cNvPr>
                <p:cNvPicPr/>
                <p:nvPr/>
              </p:nvPicPr>
              <p:blipFill>
                <a:blip r:embed="rId548"/>
                <a:stretch>
                  <a:fillRect/>
                </a:stretch>
              </p:blipFill>
              <p:spPr>
                <a:xfrm>
                  <a:off x="7561013" y="2832547"/>
                  <a:ext cx="4483800" cy="110772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7249" name="Freihand 167248">
                  <a:extLst>
                    <a:ext uri="{FF2B5EF4-FFF2-40B4-BE49-F238E27FC236}">
                      <a16:creationId xmlns:a16="http://schemas.microsoft.com/office/drawing/2014/main" id="{DA6440EF-6DF9-4898-999D-0DF7803F9998}"/>
                    </a:ext>
                  </a:extLst>
                </p14:cNvPr>
                <p14:cNvContentPartPr/>
                <p14:nvPr/>
              </p14:nvContentPartPr>
              <p14:xfrm>
                <a:off x="-103027" y="2149267"/>
                <a:ext cx="1711080" cy="804600"/>
              </p14:xfrm>
            </p:contentPart>
          </mc:Choice>
          <mc:Fallback xmlns="">
            <p:pic>
              <p:nvPicPr>
                <p:cNvPr id="167249" name="Freihand 167248">
                  <a:extLst>
                    <a:ext uri="{FF2B5EF4-FFF2-40B4-BE49-F238E27FC236}">
                      <a16:creationId xmlns:a16="http://schemas.microsoft.com/office/drawing/2014/main" id="{DA6440EF-6DF9-4898-999D-0DF7803F9998}"/>
                    </a:ext>
                  </a:extLst>
                </p:cNvPr>
                <p:cNvPicPr/>
                <p:nvPr/>
              </p:nvPicPr>
              <p:blipFill>
                <a:blip r:embed="rId550"/>
                <a:stretch>
                  <a:fillRect/>
                </a:stretch>
              </p:blipFill>
              <p:spPr>
                <a:xfrm>
                  <a:off x="-107347" y="2144947"/>
                  <a:ext cx="1719720" cy="813240"/>
                </a:xfrm>
                <a:prstGeom prst="rect">
                  <a:avLst/>
                </a:prstGeom>
              </p:spPr>
            </p:pic>
          </mc:Fallback>
        </mc:AlternateContent>
      </p:grpSp>
      <p:grpSp>
        <p:nvGrpSpPr>
          <p:cNvPr id="167305" name="Gruppieren 167304">
            <a:extLst>
              <a:ext uri="{FF2B5EF4-FFF2-40B4-BE49-F238E27FC236}">
                <a16:creationId xmlns:a16="http://schemas.microsoft.com/office/drawing/2014/main" id="{10815C80-00D9-48EA-9C77-F907710748AC}"/>
              </a:ext>
            </a:extLst>
          </p:cNvPr>
          <p:cNvGrpSpPr/>
          <p:nvPr/>
        </p:nvGrpSpPr>
        <p:grpSpPr>
          <a:xfrm>
            <a:off x="5598293" y="37507"/>
            <a:ext cx="6339240" cy="1561320"/>
            <a:chOff x="5598293" y="37507"/>
            <a:chExt cx="6339240" cy="1561320"/>
          </a:xfrm>
        </p:grpSpPr>
        <mc:AlternateContent xmlns:mc="http://schemas.openxmlformats.org/markup-compatibility/2006" xmlns:p14="http://schemas.microsoft.com/office/powerpoint/2010/main">
          <mc:Choice Requires="p14">
            <p:contentPart p14:bwMode="auto" r:id="rId551">
              <p14:nvContentPartPr>
                <p14:cNvPr id="167126" name="Freihand 167125">
                  <a:extLst>
                    <a:ext uri="{FF2B5EF4-FFF2-40B4-BE49-F238E27FC236}">
                      <a16:creationId xmlns:a16="http://schemas.microsoft.com/office/drawing/2014/main" id="{9AB4D5D5-F2A3-42A3-9C02-D94FA1A7DB90}"/>
                    </a:ext>
                  </a:extLst>
                </p14:cNvPr>
                <p14:cNvContentPartPr/>
                <p14:nvPr/>
              </p14:nvContentPartPr>
              <p14:xfrm>
                <a:off x="9377213" y="248107"/>
                <a:ext cx="166320" cy="165600"/>
              </p14:xfrm>
            </p:contentPart>
          </mc:Choice>
          <mc:Fallback xmlns="">
            <p:pic>
              <p:nvPicPr>
                <p:cNvPr id="167126" name="Freihand 167125">
                  <a:extLst>
                    <a:ext uri="{FF2B5EF4-FFF2-40B4-BE49-F238E27FC236}">
                      <a16:creationId xmlns:a16="http://schemas.microsoft.com/office/drawing/2014/main" id="{9AB4D5D5-F2A3-42A3-9C02-D94FA1A7DB90}"/>
                    </a:ext>
                  </a:extLst>
                </p:cNvPr>
                <p:cNvPicPr/>
                <p:nvPr/>
              </p:nvPicPr>
              <p:blipFill>
                <a:blip r:embed="rId552"/>
                <a:stretch>
                  <a:fillRect/>
                </a:stretch>
              </p:blipFill>
              <p:spPr>
                <a:xfrm>
                  <a:off x="9372893" y="243787"/>
                  <a:ext cx="1749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7127" name="Freihand 167126">
                  <a:extLst>
                    <a:ext uri="{FF2B5EF4-FFF2-40B4-BE49-F238E27FC236}">
                      <a16:creationId xmlns:a16="http://schemas.microsoft.com/office/drawing/2014/main" id="{D063C45D-B738-47B3-858A-1656D5199663}"/>
                    </a:ext>
                  </a:extLst>
                </p14:cNvPr>
                <p14:cNvContentPartPr/>
                <p14:nvPr/>
              </p14:nvContentPartPr>
              <p14:xfrm>
                <a:off x="9564413" y="185107"/>
                <a:ext cx="120600" cy="210960"/>
              </p14:xfrm>
            </p:contentPart>
          </mc:Choice>
          <mc:Fallback xmlns="">
            <p:pic>
              <p:nvPicPr>
                <p:cNvPr id="167127" name="Freihand 167126">
                  <a:extLst>
                    <a:ext uri="{FF2B5EF4-FFF2-40B4-BE49-F238E27FC236}">
                      <a16:creationId xmlns:a16="http://schemas.microsoft.com/office/drawing/2014/main" id="{D063C45D-B738-47B3-858A-1656D5199663}"/>
                    </a:ext>
                  </a:extLst>
                </p:cNvPr>
                <p:cNvPicPr/>
                <p:nvPr/>
              </p:nvPicPr>
              <p:blipFill>
                <a:blip r:embed="rId554"/>
                <a:stretch>
                  <a:fillRect/>
                </a:stretch>
              </p:blipFill>
              <p:spPr>
                <a:xfrm>
                  <a:off x="9560093" y="180787"/>
                  <a:ext cx="12924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67128" name="Freihand 167127">
                  <a:extLst>
                    <a:ext uri="{FF2B5EF4-FFF2-40B4-BE49-F238E27FC236}">
                      <a16:creationId xmlns:a16="http://schemas.microsoft.com/office/drawing/2014/main" id="{6390F5C0-A286-4A16-9AEB-9C883D796DB5}"/>
                    </a:ext>
                  </a:extLst>
                </p14:cNvPr>
                <p14:cNvContentPartPr/>
                <p14:nvPr/>
              </p14:nvContentPartPr>
              <p14:xfrm>
                <a:off x="9726053" y="244147"/>
                <a:ext cx="106560" cy="133200"/>
              </p14:xfrm>
            </p:contentPart>
          </mc:Choice>
          <mc:Fallback xmlns="">
            <p:pic>
              <p:nvPicPr>
                <p:cNvPr id="167128" name="Freihand 167127">
                  <a:extLst>
                    <a:ext uri="{FF2B5EF4-FFF2-40B4-BE49-F238E27FC236}">
                      <a16:creationId xmlns:a16="http://schemas.microsoft.com/office/drawing/2014/main" id="{6390F5C0-A286-4A16-9AEB-9C883D796DB5}"/>
                    </a:ext>
                  </a:extLst>
                </p:cNvPr>
                <p:cNvPicPr/>
                <p:nvPr/>
              </p:nvPicPr>
              <p:blipFill>
                <a:blip r:embed="rId556"/>
                <a:stretch>
                  <a:fillRect/>
                </a:stretch>
              </p:blipFill>
              <p:spPr>
                <a:xfrm>
                  <a:off x="9721733" y="239827"/>
                  <a:ext cx="1152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7129" name="Freihand 167128">
                  <a:extLst>
                    <a:ext uri="{FF2B5EF4-FFF2-40B4-BE49-F238E27FC236}">
                      <a16:creationId xmlns:a16="http://schemas.microsoft.com/office/drawing/2014/main" id="{5476BC68-2B79-4DF2-822F-623A9A94422A}"/>
                    </a:ext>
                  </a:extLst>
                </p14:cNvPr>
                <p14:cNvContentPartPr/>
                <p14:nvPr/>
              </p14:nvContentPartPr>
              <p14:xfrm>
                <a:off x="9849533" y="234067"/>
                <a:ext cx="95760" cy="158760"/>
              </p14:xfrm>
            </p:contentPart>
          </mc:Choice>
          <mc:Fallback xmlns="">
            <p:pic>
              <p:nvPicPr>
                <p:cNvPr id="167129" name="Freihand 167128">
                  <a:extLst>
                    <a:ext uri="{FF2B5EF4-FFF2-40B4-BE49-F238E27FC236}">
                      <a16:creationId xmlns:a16="http://schemas.microsoft.com/office/drawing/2014/main" id="{5476BC68-2B79-4DF2-822F-623A9A94422A}"/>
                    </a:ext>
                  </a:extLst>
                </p:cNvPr>
                <p:cNvPicPr/>
                <p:nvPr/>
              </p:nvPicPr>
              <p:blipFill>
                <a:blip r:embed="rId558"/>
                <a:stretch>
                  <a:fillRect/>
                </a:stretch>
              </p:blipFill>
              <p:spPr>
                <a:xfrm>
                  <a:off x="9845213" y="229747"/>
                  <a:ext cx="1044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67130" name="Freihand 167129">
                  <a:extLst>
                    <a:ext uri="{FF2B5EF4-FFF2-40B4-BE49-F238E27FC236}">
                      <a16:creationId xmlns:a16="http://schemas.microsoft.com/office/drawing/2014/main" id="{B0923D67-856A-47B5-B642-6BF3CB9D6E77}"/>
                    </a:ext>
                  </a:extLst>
                </p14:cNvPr>
                <p14:cNvContentPartPr/>
                <p14:nvPr/>
              </p14:nvContentPartPr>
              <p14:xfrm>
                <a:off x="10014053" y="277987"/>
                <a:ext cx="155160" cy="58680"/>
              </p14:xfrm>
            </p:contentPart>
          </mc:Choice>
          <mc:Fallback xmlns="">
            <p:pic>
              <p:nvPicPr>
                <p:cNvPr id="167130" name="Freihand 167129">
                  <a:extLst>
                    <a:ext uri="{FF2B5EF4-FFF2-40B4-BE49-F238E27FC236}">
                      <a16:creationId xmlns:a16="http://schemas.microsoft.com/office/drawing/2014/main" id="{B0923D67-856A-47B5-B642-6BF3CB9D6E77}"/>
                    </a:ext>
                  </a:extLst>
                </p:cNvPr>
                <p:cNvPicPr/>
                <p:nvPr/>
              </p:nvPicPr>
              <p:blipFill>
                <a:blip r:embed="rId560"/>
                <a:stretch>
                  <a:fillRect/>
                </a:stretch>
              </p:blipFill>
              <p:spPr>
                <a:xfrm>
                  <a:off x="10009733" y="273667"/>
                  <a:ext cx="1638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7132" name="Freihand 167131">
                  <a:extLst>
                    <a:ext uri="{FF2B5EF4-FFF2-40B4-BE49-F238E27FC236}">
                      <a16:creationId xmlns:a16="http://schemas.microsoft.com/office/drawing/2014/main" id="{A6C454AF-C9EE-45B8-B22D-2547A1ED4C0A}"/>
                    </a:ext>
                  </a:extLst>
                </p14:cNvPr>
                <p14:cNvContentPartPr/>
                <p14:nvPr/>
              </p14:nvContentPartPr>
              <p14:xfrm>
                <a:off x="10260293" y="204547"/>
                <a:ext cx="137880" cy="172080"/>
              </p14:xfrm>
            </p:contentPart>
          </mc:Choice>
          <mc:Fallback xmlns="">
            <p:pic>
              <p:nvPicPr>
                <p:cNvPr id="167132" name="Freihand 167131">
                  <a:extLst>
                    <a:ext uri="{FF2B5EF4-FFF2-40B4-BE49-F238E27FC236}">
                      <a16:creationId xmlns:a16="http://schemas.microsoft.com/office/drawing/2014/main" id="{A6C454AF-C9EE-45B8-B22D-2547A1ED4C0A}"/>
                    </a:ext>
                  </a:extLst>
                </p:cNvPr>
                <p:cNvPicPr/>
                <p:nvPr/>
              </p:nvPicPr>
              <p:blipFill>
                <a:blip r:embed="rId562"/>
                <a:stretch>
                  <a:fillRect/>
                </a:stretch>
              </p:blipFill>
              <p:spPr>
                <a:xfrm>
                  <a:off x="10255973" y="200227"/>
                  <a:ext cx="1465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7133" name="Freihand 167132">
                  <a:extLst>
                    <a:ext uri="{FF2B5EF4-FFF2-40B4-BE49-F238E27FC236}">
                      <a16:creationId xmlns:a16="http://schemas.microsoft.com/office/drawing/2014/main" id="{BE365196-50EB-4B7F-BFF2-6EFEEF92AB54}"/>
                    </a:ext>
                  </a:extLst>
                </p14:cNvPr>
                <p14:cNvContentPartPr/>
                <p14:nvPr/>
              </p14:nvContentPartPr>
              <p14:xfrm>
                <a:off x="10460453" y="212467"/>
                <a:ext cx="118080" cy="153360"/>
              </p14:xfrm>
            </p:contentPart>
          </mc:Choice>
          <mc:Fallback xmlns="">
            <p:pic>
              <p:nvPicPr>
                <p:cNvPr id="167133" name="Freihand 167132">
                  <a:extLst>
                    <a:ext uri="{FF2B5EF4-FFF2-40B4-BE49-F238E27FC236}">
                      <a16:creationId xmlns:a16="http://schemas.microsoft.com/office/drawing/2014/main" id="{BE365196-50EB-4B7F-BFF2-6EFEEF92AB54}"/>
                    </a:ext>
                  </a:extLst>
                </p:cNvPr>
                <p:cNvPicPr/>
                <p:nvPr/>
              </p:nvPicPr>
              <p:blipFill>
                <a:blip r:embed="rId564"/>
                <a:stretch>
                  <a:fillRect/>
                </a:stretch>
              </p:blipFill>
              <p:spPr>
                <a:xfrm>
                  <a:off x="10456133" y="208147"/>
                  <a:ext cx="12672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7134" name="Freihand 167133">
                  <a:extLst>
                    <a:ext uri="{FF2B5EF4-FFF2-40B4-BE49-F238E27FC236}">
                      <a16:creationId xmlns:a16="http://schemas.microsoft.com/office/drawing/2014/main" id="{5918A613-9493-4168-96C3-D4A45064992F}"/>
                    </a:ext>
                  </a:extLst>
                </p14:cNvPr>
                <p14:cNvContentPartPr/>
                <p14:nvPr/>
              </p14:nvContentPartPr>
              <p14:xfrm>
                <a:off x="10744493" y="232627"/>
                <a:ext cx="9720" cy="147960"/>
              </p14:xfrm>
            </p:contentPart>
          </mc:Choice>
          <mc:Fallback xmlns="">
            <p:pic>
              <p:nvPicPr>
                <p:cNvPr id="167134" name="Freihand 167133">
                  <a:extLst>
                    <a:ext uri="{FF2B5EF4-FFF2-40B4-BE49-F238E27FC236}">
                      <a16:creationId xmlns:a16="http://schemas.microsoft.com/office/drawing/2014/main" id="{5918A613-9493-4168-96C3-D4A45064992F}"/>
                    </a:ext>
                  </a:extLst>
                </p:cNvPr>
                <p:cNvPicPr/>
                <p:nvPr/>
              </p:nvPicPr>
              <p:blipFill>
                <a:blip r:embed="rId566"/>
                <a:stretch>
                  <a:fillRect/>
                </a:stretch>
              </p:blipFill>
              <p:spPr>
                <a:xfrm>
                  <a:off x="10740173" y="228307"/>
                  <a:ext cx="183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7135" name="Freihand 167134">
                  <a:extLst>
                    <a:ext uri="{FF2B5EF4-FFF2-40B4-BE49-F238E27FC236}">
                      <a16:creationId xmlns:a16="http://schemas.microsoft.com/office/drawing/2014/main" id="{7879362B-07C4-48C0-996F-21D584691AD1}"/>
                    </a:ext>
                  </a:extLst>
                </p14:cNvPr>
                <p14:cNvContentPartPr/>
                <p14:nvPr/>
              </p14:nvContentPartPr>
              <p14:xfrm>
                <a:off x="10668893" y="280867"/>
                <a:ext cx="139680" cy="26640"/>
              </p14:xfrm>
            </p:contentPart>
          </mc:Choice>
          <mc:Fallback xmlns="">
            <p:pic>
              <p:nvPicPr>
                <p:cNvPr id="167135" name="Freihand 167134">
                  <a:extLst>
                    <a:ext uri="{FF2B5EF4-FFF2-40B4-BE49-F238E27FC236}">
                      <a16:creationId xmlns:a16="http://schemas.microsoft.com/office/drawing/2014/main" id="{7879362B-07C4-48C0-996F-21D584691AD1}"/>
                    </a:ext>
                  </a:extLst>
                </p:cNvPr>
                <p:cNvPicPr/>
                <p:nvPr/>
              </p:nvPicPr>
              <p:blipFill>
                <a:blip r:embed="rId568"/>
                <a:stretch>
                  <a:fillRect/>
                </a:stretch>
              </p:blipFill>
              <p:spPr>
                <a:xfrm>
                  <a:off x="10664573" y="276547"/>
                  <a:ext cx="14832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7136" name="Freihand 167135">
                  <a:extLst>
                    <a:ext uri="{FF2B5EF4-FFF2-40B4-BE49-F238E27FC236}">
                      <a16:creationId xmlns:a16="http://schemas.microsoft.com/office/drawing/2014/main" id="{F214EF23-A28A-41A5-96FE-B4ABE4C75715}"/>
                    </a:ext>
                  </a:extLst>
                </p14:cNvPr>
                <p14:cNvContentPartPr/>
                <p14:nvPr/>
              </p14:nvContentPartPr>
              <p14:xfrm>
                <a:off x="10882373" y="173947"/>
                <a:ext cx="110880" cy="172800"/>
              </p14:xfrm>
            </p:contentPart>
          </mc:Choice>
          <mc:Fallback xmlns="">
            <p:pic>
              <p:nvPicPr>
                <p:cNvPr id="167136" name="Freihand 167135">
                  <a:extLst>
                    <a:ext uri="{FF2B5EF4-FFF2-40B4-BE49-F238E27FC236}">
                      <a16:creationId xmlns:a16="http://schemas.microsoft.com/office/drawing/2014/main" id="{F214EF23-A28A-41A5-96FE-B4ABE4C75715}"/>
                    </a:ext>
                  </a:extLst>
                </p:cNvPr>
                <p:cNvPicPr/>
                <p:nvPr/>
              </p:nvPicPr>
              <p:blipFill>
                <a:blip r:embed="rId570"/>
                <a:stretch>
                  <a:fillRect/>
                </a:stretch>
              </p:blipFill>
              <p:spPr>
                <a:xfrm>
                  <a:off x="10878053" y="169627"/>
                  <a:ext cx="119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7137" name="Freihand 167136">
                  <a:extLst>
                    <a:ext uri="{FF2B5EF4-FFF2-40B4-BE49-F238E27FC236}">
                      <a16:creationId xmlns:a16="http://schemas.microsoft.com/office/drawing/2014/main" id="{93E5C2F3-D274-4EC2-8A69-3AFCDCEC4459}"/>
                    </a:ext>
                  </a:extLst>
                </p14:cNvPr>
                <p14:cNvContentPartPr/>
                <p14:nvPr/>
              </p14:nvContentPartPr>
              <p14:xfrm>
                <a:off x="11025293" y="226147"/>
                <a:ext cx="132120" cy="121680"/>
              </p14:xfrm>
            </p:contentPart>
          </mc:Choice>
          <mc:Fallback xmlns="">
            <p:pic>
              <p:nvPicPr>
                <p:cNvPr id="167137" name="Freihand 167136">
                  <a:extLst>
                    <a:ext uri="{FF2B5EF4-FFF2-40B4-BE49-F238E27FC236}">
                      <a16:creationId xmlns:a16="http://schemas.microsoft.com/office/drawing/2014/main" id="{93E5C2F3-D274-4EC2-8A69-3AFCDCEC4459}"/>
                    </a:ext>
                  </a:extLst>
                </p:cNvPr>
                <p:cNvPicPr/>
                <p:nvPr/>
              </p:nvPicPr>
              <p:blipFill>
                <a:blip r:embed="rId572"/>
                <a:stretch>
                  <a:fillRect/>
                </a:stretch>
              </p:blipFill>
              <p:spPr>
                <a:xfrm>
                  <a:off x="11020973" y="221827"/>
                  <a:ext cx="1407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7139" name="Freihand 167138">
                  <a:extLst>
                    <a:ext uri="{FF2B5EF4-FFF2-40B4-BE49-F238E27FC236}">
                      <a16:creationId xmlns:a16="http://schemas.microsoft.com/office/drawing/2014/main" id="{ED3F911C-E112-46CB-830E-49F65E39F731}"/>
                    </a:ext>
                  </a:extLst>
                </p14:cNvPr>
                <p14:cNvContentPartPr/>
                <p14:nvPr/>
              </p14:nvContentPartPr>
              <p14:xfrm>
                <a:off x="10303133" y="57667"/>
                <a:ext cx="92880" cy="96480"/>
              </p14:xfrm>
            </p:contentPart>
          </mc:Choice>
          <mc:Fallback xmlns="">
            <p:pic>
              <p:nvPicPr>
                <p:cNvPr id="167139" name="Freihand 167138">
                  <a:extLst>
                    <a:ext uri="{FF2B5EF4-FFF2-40B4-BE49-F238E27FC236}">
                      <a16:creationId xmlns:a16="http://schemas.microsoft.com/office/drawing/2014/main" id="{ED3F911C-E112-46CB-830E-49F65E39F731}"/>
                    </a:ext>
                  </a:extLst>
                </p:cNvPr>
                <p:cNvPicPr/>
                <p:nvPr/>
              </p:nvPicPr>
              <p:blipFill>
                <a:blip r:embed="rId574"/>
                <a:stretch>
                  <a:fillRect/>
                </a:stretch>
              </p:blipFill>
              <p:spPr>
                <a:xfrm>
                  <a:off x="10298813" y="53347"/>
                  <a:ext cx="1015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7140" name="Freihand 167139">
                  <a:extLst>
                    <a:ext uri="{FF2B5EF4-FFF2-40B4-BE49-F238E27FC236}">
                      <a16:creationId xmlns:a16="http://schemas.microsoft.com/office/drawing/2014/main" id="{DD8B8916-24AD-4A0E-AAA5-6B4BEB58CC8F}"/>
                    </a:ext>
                  </a:extLst>
                </p14:cNvPr>
                <p14:cNvContentPartPr/>
                <p14:nvPr/>
              </p14:nvContentPartPr>
              <p14:xfrm>
                <a:off x="10386293" y="142627"/>
                <a:ext cx="54000" cy="37440"/>
              </p14:xfrm>
            </p:contentPart>
          </mc:Choice>
          <mc:Fallback xmlns="">
            <p:pic>
              <p:nvPicPr>
                <p:cNvPr id="167140" name="Freihand 167139">
                  <a:extLst>
                    <a:ext uri="{FF2B5EF4-FFF2-40B4-BE49-F238E27FC236}">
                      <a16:creationId xmlns:a16="http://schemas.microsoft.com/office/drawing/2014/main" id="{DD8B8916-24AD-4A0E-AAA5-6B4BEB58CC8F}"/>
                    </a:ext>
                  </a:extLst>
                </p:cNvPr>
                <p:cNvPicPr/>
                <p:nvPr/>
              </p:nvPicPr>
              <p:blipFill>
                <a:blip r:embed="rId576"/>
                <a:stretch>
                  <a:fillRect/>
                </a:stretch>
              </p:blipFill>
              <p:spPr>
                <a:xfrm>
                  <a:off x="10381973" y="138307"/>
                  <a:ext cx="626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7141" name="Freihand 167140">
                  <a:extLst>
                    <a:ext uri="{FF2B5EF4-FFF2-40B4-BE49-F238E27FC236}">
                      <a16:creationId xmlns:a16="http://schemas.microsoft.com/office/drawing/2014/main" id="{00F12F14-BE6C-4A2C-B9F8-01EF5A1145A0}"/>
                    </a:ext>
                  </a:extLst>
                </p14:cNvPr>
                <p14:cNvContentPartPr/>
                <p14:nvPr/>
              </p14:nvContentPartPr>
              <p14:xfrm>
                <a:off x="10802813" y="37507"/>
                <a:ext cx="75600" cy="76680"/>
              </p14:xfrm>
            </p:contentPart>
          </mc:Choice>
          <mc:Fallback xmlns="">
            <p:pic>
              <p:nvPicPr>
                <p:cNvPr id="167141" name="Freihand 167140">
                  <a:extLst>
                    <a:ext uri="{FF2B5EF4-FFF2-40B4-BE49-F238E27FC236}">
                      <a16:creationId xmlns:a16="http://schemas.microsoft.com/office/drawing/2014/main" id="{00F12F14-BE6C-4A2C-B9F8-01EF5A1145A0}"/>
                    </a:ext>
                  </a:extLst>
                </p:cNvPr>
                <p:cNvPicPr/>
                <p:nvPr/>
              </p:nvPicPr>
              <p:blipFill>
                <a:blip r:embed="rId578"/>
                <a:stretch>
                  <a:fillRect/>
                </a:stretch>
              </p:blipFill>
              <p:spPr>
                <a:xfrm>
                  <a:off x="10798493" y="33187"/>
                  <a:ext cx="842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7142" name="Freihand 167141">
                  <a:extLst>
                    <a:ext uri="{FF2B5EF4-FFF2-40B4-BE49-F238E27FC236}">
                      <a16:creationId xmlns:a16="http://schemas.microsoft.com/office/drawing/2014/main" id="{0077C6A0-AC7D-408B-AA3F-246B7E5F255C}"/>
                    </a:ext>
                  </a:extLst>
                </p14:cNvPr>
                <p14:cNvContentPartPr/>
                <p14:nvPr/>
              </p14:nvContentPartPr>
              <p14:xfrm>
                <a:off x="10908653" y="83587"/>
                <a:ext cx="47880" cy="95760"/>
              </p14:xfrm>
            </p:contentPart>
          </mc:Choice>
          <mc:Fallback xmlns="">
            <p:pic>
              <p:nvPicPr>
                <p:cNvPr id="167142" name="Freihand 167141">
                  <a:extLst>
                    <a:ext uri="{FF2B5EF4-FFF2-40B4-BE49-F238E27FC236}">
                      <a16:creationId xmlns:a16="http://schemas.microsoft.com/office/drawing/2014/main" id="{0077C6A0-AC7D-408B-AA3F-246B7E5F255C}"/>
                    </a:ext>
                  </a:extLst>
                </p:cNvPr>
                <p:cNvPicPr/>
                <p:nvPr/>
              </p:nvPicPr>
              <p:blipFill>
                <a:blip r:embed="rId580"/>
                <a:stretch>
                  <a:fillRect/>
                </a:stretch>
              </p:blipFill>
              <p:spPr>
                <a:xfrm>
                  <a:off x="10904333" y="79267"/>
                  <a:ext cx="565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7144" name="Freihand 167143">
                  <a:extLst>
                    <a:ext uri="{FF2B5EF4-FFF2-40B4-BE49-F238E27FC236}">
                      <a16:creationId xmlns:a16="http://schemas.microsoft.com/office/drawing/2014/main" id="{6644FDEE-494E-4B23-96EF-3FDEA6C7A575}"/>
                    </a:ext>
                  </a:extLst>
                </p14:cNvPr>
                <p14:cNvContentPartPr/>
                <p14:nvPr/>
              </p14:nvContentPartPr>
              <p14:xfrm>
                <a:off x="10110893" y="442147"/>
                <a:ext cx="1189800" cy="99000"/>
              </p14:xfrm>
            </p:contentPart>
          </mc:Choice>
          <mc:Fallback xmlns="">
            <p:pic>
              <p:nvPicPr>
                <p:cNvPr id="167144" name="Freihand 167143">
                  <a:extLst>
                    <a:ext uri="{FF2B5EF4-FFF2-40B4-BE49-F238E27FC236}">
                      <a16:creationId xmlns:a16="http://schemas.microsoft.com/office/drawing/2014/main" id="{6644FDEE-494E-4B23-96EF-3FDEA6C7A575}"/>
                    </a:ext>
                  </a:extLst>
                </p:cNvPr>
                <p:cNvPicPr/>
                <p:nvPr/>
              </p:nvPicPr>
              <p:blipFill>
                <a:blip r:embed="rId582"/>
                <a:stretch>
                  <a:fillRect/>
                </a:stretch>
              </p:blipFill>
              <p:spPr>
                <a:xfrm>
                  <a:off x="10106573" y="437827"/>
                  <a:ext cx="11984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7145" name="Freihand 167144">
                  <a:extLst>
                    <a:ext uri="{FF2B5EF4-FFF2-40B4-BE49-F238E27FC236}">
                      <a16:creationId xmlns:a16="http://schemas.microsoft.com/office/drawing/2014/main" id="{9A3BE664-D703-4902-B1C2-156BCF23CDCA}"/>
                    </a:ext>
                  </a:extLst>
                </p14:cNvPr>
                <p14:cNvContentPartPr/>
                <p14:nvPr/>
              </p14:nvContentPartPr>
              <p14:xfrm>
                <a:off x="9183893" y="130027"/>
                <a:ext cx="2149200" cy="459360"/>
              </p14:xfrm>
            </p:contentPart>
          </mc:Choice>
          <mc:Fallback xmlns="">
            <p:pic>
              <p:nvPicPr>
                <p:cNvPr id="167145" name="Freihand 167144">
                  <a:extLst>
                    <a:ext uri="{FF2B5EF4-FFF2-40B4-BE49-F238E27FC236}">
                      <a16:creationId xmlns:a16="http://schemas.microsoft.com/office/drawing/2014/main" id="{9A3BE664-D703-4902-B1C2-156BCF23CDCA}"/>
                    </a:ext>
                  </a:extLst>
                </p:cNvPr>
                <p:cNvPicPr/>
                <p:nvPr/>
              </p:nvPicPr>
              <p:blipFill>
                <a:blip r:embed="rId584"/>
                <a:stretch>
                  <a:fillRect/>
                </a:stretch>
              </p:blipFill>
              <p:spPr>
                <a:xfrm>
                  <a:off x="9179573" y="125707"/>
                  <a:ext cx="2157840" cy="4680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7147" name="Freihand 167146">
                  <a:extLst>
                    <a:ext uri="{FF2B5EF4-FFF2-40B4-BE49-F238E27FC236}">
                      <a16:creationId xmlns:a16="http://schemas.microsoft.com/office/drawing/2014/main" id="{8C36FC98-F3EA-407B-BA12-EA662C92F056}"/>
                    </a:ext>
                  </a:extLst>
                </p14:cNvPr>
                <p14:cNvContentPartPr/>
                <p14:nvPr/>
              </p14:nvContentPartPr>
              <p14:xfrm>
                <a:off x="10420133" y="530347"/>
                <a:ext cx="32760" cy="265680"/>
              </p14:xfrm>
            </p:contentPart>
          </mc:Choice>
          <mc:Fallback xmlns="">
            <p:pic>
              <p:nvPicPr>
                <p:cNvPr id="167147" name="Freihand 167146">
                  <a:extLst>
                    <a:ext uri="{FF2B5EF4-FFF2-40B4-BE49-F238E27FC236}">
                      <a16:creationId xmlns:a16="http://schemas.microsoft.com/office/drawing/2014/main" id="{8C36FC98-F3EA-407B-BA12-EA662C92F056}"/>
                    </a:ext>
                  </a:extLst>
                </p:cNvPr>
                <p:cNvPicPr/>
                <p:nvPr/>
              </p:nvPicPr>
              <p:blipFill>
                <a:blip r:embed="rId586"/>
                <a:stretch>
                  <a:fillRect/>
                </a:stretch>
              </p:blipFill>
              <p:spPr>
                <a:xfrm>
                  <a:off x="10415813" y="526027"/>
                  <a:ext cx="4140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7148" name="Freihand 167147">
                  <a:extLst>
                    <a:ext uri="{FF2B5EF4-FFF2-40B4-BE49-F238E27FC236}">
                      <a16:creationId xmlns:a16="http://schemas.microsoft.com/office/drawing/2014/main" id="{3CB874F5-1467-496E-99DA-CF8890E35222}"/>
                    </a:ext>
                  </a:extLst>
                </p14:cNvPr>
                <p14:cNvContentPartPr/>
                <p14:nvPr/>
              </p14:nvContentPartPr>
              <p14:xfrm>
                <a:off x="10323293" y="429547"/>
                <a:ext cx="193680" cy="232200"/>
              </p14:xfrm>
            </p:contentPart>
          </mc:Choice>
          <mc:Fallback xmlns="">
            <p:pic>
              <p:nvPicPr>
                <p:cNvPr id="167148" name="Freihand 167147">
                  <a:extLst>
                    <a:ext uri="{FF2B5EF4-FFF2-40B4-BE49-F238E27FC236}">
                      <a16:creationId xmlns:a16="http://schemas.microsoft.com/office/drawing/2014/main" id="{3CB874F5-1467-496E-99DA-CF8890E35222}"/>
                    </a:ext>
                  </a:extLst>
                </p:cNvPr>
                <p:cNvPicPr/>
                <p:nvPr/>
              </p:nvPicPr>
              <p:blipFill>
                <a:blip r:embed="rId588"/>
                <a:stretch>
                  <a:fillRect/>
                </a:stretch>
              </p:blipFill>
              <p:spPr>
                <a:xfrm>
                  <a:off x="10318973" y="425227"/>
                  <a:ext cx="2023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7149" name="Freihand 167148">
                  <a:extLst>
                    <a:ext uri="{FF2B5EF4-FFF2-40B4-BE49-F238E27FC236}">
                      <a16:creationId xmlns:a16="http://schemas.microsoft.com/office/drawing/2014/main" id="{19484B2A-6A6A-4A68-84FF-AF44E13BAE2B}"/>
                    </a:ext>
                  </a:extLst>
                </p14:cNvPr>
                <p14:cNvContentPartPr/>
                <p14:nvPr/>
              </p14:nvContentPartPr>
              <p14:xfrm>
                <a:off x="10249133" y="928507"/>
                <a:ext cx="37440" cy="164520"/>
              </p14:xfrm>
            </p:contentPart>
          </mc:Choice>
          <mc:Fallback xmlns="">
            <p:pic>
              <p:nvPicPr>
                <p:cNvPr id="167149" name="Freihand 167148">
                  <a:extLst>
                    <a:ext uri="{FF2B5EF4-FFF2-40B4-BE49-F238E27FC236}">
                      <a16:creationId xmlns:a16="http://schemas.microsoft.com/office/drawing/2014/main" id="{19484B2A-6A6A-4A68-84FF-AF44E13BAE2B}"/>
                    </a:ext>
                  </a:extLst>
                </p:cNvPr>
                <p:cNvPicPr/>
                <p:nvPr/>
              </p:nvPicPr>
              <p:blipFill>
                <a:blip r:embed="rId590"/>
                <a:stretch>
                  <a:fillRect/>
                </a:stretch>
              </p:blipFill>
              <p:spPr>
                <a:xfrm>
                  <a:off x="10244813" y="924187"/>
                  <a:ext cx="4608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7150" name="Freihand 167149">
                  <a:extLst>
                    <a:ext uri="{FF2B5EF4-FFF2-40B4-BE49-F238E27FC236}">
                      <a16:creationId xmlns:a16="http://schemas.microsoft.com/office/drawing/2014/main" id="{88699108-0A8C-4490-9233-A29644C0FF26}"/>
                    </a:ext>
                  </a:extLst>
                </p14:cNvPr>
                <p14:cNvContentPartPr/>
                <p14:nvPr/>
              </p14:nvContentPartPr>
              <p14:xfrm>
                <a:off x="10167053" y="867307"/>
                <a:ext cx="200520" cy="113040"/>
              </p14:xfrm>
            </p:contentPart>
          </mc:Choice>
          <mc:Fallback xmlns="">
            <p:pic>
              <p:nvPicPr>
                <p:cNvPr id="167150" name="Freihand 167149">
                  <a:extLst>
                    <a:ext uri="{FF2B5EF4-FFF2-40B4-BE49-F238E27FC236}">
                      <a16:creationId xmlns:a16="http://schemas.microsoft.com/office/drawing/2014/main" id="{88699108-0A8C-4490-9233-A29644C0FF26}"/>
                    </a:ext>
                  </a:extLst>
                </p:cNvPr>
                <p:cNvPicPr/>
                <p:nvPr/>
              </p:nvPicPr>
              <p:blipFill>
                <a:blip r:embed="rId592"/>
                <a:stretch>
                  <a:fillRect/>
                </a:stretch>
              </p:blipFill>
              <p:spPr>
                <a:xfrm>
                  <a:off x="10162733" y="862987"/>
                  <a:ext cx="2091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7151" name="Freihand 167150">
                  <a:extLst>
                    <a:ext uri="{FF2B5EF4-FFF2-40B4-BE49-F238E27FC236}">
                      <a16:creationId xmlns:a16="http://schemas.microsoft.com/office/drawing/2014/main" id="{5FF210AD-4B54-452D-B4F2-DFB7472A97C8}"/>
                    </a:ext>
                  </a:extLst>
                </p14:cNvPr>
                <p14:cNvContentPartPr/>
                <p14:nvPr/>
              </p14:nvContentPartPr>
              <p14:xfrm>
                <a:off x="10187933" y="952267"/>
                <a:ext cx="219600" cy="106200"/>
              </p14:xfrm>
            </p:contentPart>
          </mc:Choice>
          <mc:Fallback xmlns="">
            <p:pic>
              <p:nvPicPr>
                <p:cNvPr id="167151" name="Freihand 167150">
                  <a:extLst>
                    <a:ext uri="{FF2B5EF4-FFF2-40B4-BE49-F238E27FC236}">
                      <a16:creationId xmlns:a16="http://schemas.microsoft.com/office/drawing/2014/main" id="{5FF210AD-4B54-452D-B4F2-DFB7472A97C8}"/>
                    </a:ext>
                  </a:extLst>
                </p:cNvPr>
                <p:cNvPicPr/>
                <p:nvPr/>
              </p:nvPicPr>
              <p:blipFill>
                <a:blip r:embed="rId594"/>
                <a:stretch>
                  <a:fillRect/>
                </a:stretch>
              </p:blipFill>
              <p:spPr>
                <a:xfrm>
                  <a:off x="10183613" y="947947"/>
                  <a:ext cx="2282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7152" name="Freihand 167151">
                  <a:extLst>
                    <a:ext uri="{FF2B5EF4-FFF2-40B4-BE49-F238E27FC236}">
                      <a16:creationId xmlns:a16="http://schemas.microsoft.com/office/drawing/2014/main" id="{AB0F1E37-6F8A-4507-B394-EC7F78C8246D}"/>
                    </a:ext>
                  </a:extLst>
                </p14:cNvPr>
                <p14:cNvContentPartPr/>
                <p14:nvPr/>
              </p14:nvContentPartPr>
              <p14:xfrm>
                <a:off x="10393853" y="910507"/>
                <a:ext cx="92160" cy="146160"/>
              </p14:xfrm>
            </p:contentPart>
          </mc:Choice>
          <mc:Fallback xmlns="">
            <p:pic>
              <p:nvPicPr>
                <p:cNvPr id="167152" name="Freihand 167151">
                  <a:extLst>
                    <a:ext uri="{FF2B5EF4-FFF2-40B4-BE49-F238E27FC236}">
                      <a16:creationId xmlns:a16="http://schemas.microsoft.com/office/drawing/2014/main" id="{AB0F1E37-6F8A-4507-B394-EC7F78C8246D}"/>
                    </a:ext>
                  </a:extLst>
                </p:cNvPr>
                <p:cNvPicPr/>
                <p:nvPr/>
              </p:nvPicPr>
              <p:blipFill>
                <a:blip r:embed="rId596"/>
                <a:stretch>
                  <a:fillRect/>
                </a:stretch>
              </p:blipFill>
              <p:spPr>
                <a:xfrm>
                  <a:off x="10389533" y="906187"/>
                  <a:ext cx="10080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7153" name="Freihand 167152">
                  <a:extLst>
                    <a:ext uri="{FF2B5EF4-FFF2-40B4-BE49-F238E27FC236}">
                      <a16:creationId xmlns:a16="http://schemas.microsoft.com/office/drawing/2014/main" id="{D5EBD4EB-F92C-4EE7-9205-80546BACEC03}"/>
                    </a:ext>
                  </a:extLst>
                </p14:cNvPr>
                <p14:cNvContentPartPr/>
                <p14:nvPr/>
              </p14:nvContentPartPr>
              <p14:xfrm>
                <a:off x="10415093" y="873787"/>
                <a:ext cx="106920" cy="201600"/>
              </p14:xfrm>
            </p:contentPart>
          </mc:Choice>
          <mc:Fallback xmlns="">
            <p:pic>
              <p:nvPicPr>
                <p:cNvPr id="167153" name="Freihand 167152">
                  <a:extLst>
                    <a:ext uri="{FF2B5EF4-FFF2-40B4-BE49-F238E27FC236}">
                      <a16:creationId xmlns:a16="http://schemas.microsoft.com/office/drawing/2014/main" id="{D5EBD4EB-F92C-4EE7-9205-80546BACEC03}"/>
                    </a:ext>
                  </a:extLst>
                </p:cNvPr>
                <p:cNvPicPr/>
                <p:nvPr/>
              </p:nvPicPr>
              <p:blipFill>
                <a:blip r:embed="rId598"/>
                <a:stretch>
                  <a:fillRect/>
                </a:stretch>
              </p:blipFill>
              <p:spPr>
                <a:xfrm>
                  <a:off x="10410773" y="869467"/>
                  <a:ext cx="1155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7154" name="Freihand 167153">
                  <a:extLst>
                    <a:ext uri="{FF2B5EF4-FFF2-40B4-BE49-F238E27FC236}">
                      <a16:creationId xmlns:a16="http://schemas.microsoft.com/office/drawing/2014/main" id="{8D6CC947-A6D9-4AEC-AF44-0D550F616D4E}"/>
                    </a:ext>
                  </a:extLst>
                </p14:cNvPr>
                <p14:cNvContentPartPr/>
                <p14:nvPr/>
              </p14:nvContentPartPr>
              <p14:xfrm>
                <a:off x="10490693" y="940747"/>
                <a:ext cx="51120" cy="90000"/>
              </p14:xfrm>
            </p:contentPart>
          </mc:Choice>
          <mc:Fallback xmlns="">
            <p:pic>
              <p:nvPicPr>
                <p:cNvPr id="167154" name="Freihand 167153">
                  <a:extLst>
                    <a:ext uri="{FF2B5EF4-FFF2-40B4-BE49-F238E27FC236}">
                      <a16:creationId xmlns:a16="http://schemas.microsoft.com/office/drawing/2014/main" id="{8D6CC947-A6D9-4AEC-AF44-0D550F616D4E}"/>
                    </a:ext>
                  </a:extLst>
                </p:cNvPr>
                <p:cNvPicPr/>
                <p:nvPr/>
              </p:nvPicPr>
              <p:blipFill>
                <a:blip r:embed="rId600"/>
                <a:stretch>
                  <a:fillRect/>
                </a:stretch>
              </p:blipFill>
              <p:spPr>
                <a:xfrm>
                  <a:off x="10486373" y="936427"/>
                  <a:ext cx="5976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7155" name="Freihand 167154">
                  <a:extLst>
                    <a:ext uri="{FF2B5EF4-FFF2-40B4-BE49-F238E27FC236}">
                      <a16:creationId xmlns:a16="http://schemas.microsoft.com/office/drawing/2014/main" id="{275ABE23-704F-40D8-94EE-BC565C16FDB1}"/>
                    </a:ext>
                  </a:extLst>
                </p14:cNvPr>
                <p14:cNvContentPartPr/>
                <p14:nvPr/>
              </p14:nvContentPartPr>
              <p14:xfrm>
                <a:off x="10547933" y="942187"/>
                <a:ext cx="41400" cy="78120"/>
              </p14:xfrm>
            </p:contentPart>
          </mc:Choice>
          <mc:Fallback xmlns="">
            <p:pic>
              <p:nvPicPr>
                <p:cNvPr id="167155" name="Freihand 167154">
                  <a:extLst>
                    <a:ext uri="{FF2B5EF4-FFF2-40B4-BE49-F238E27FC236}">
                      <a16:creationId xmlns:a16="http://schemas.microsoft.com/office/drawing/2014/main" id="{275ABE23-704F-40D8-94EE-BC565C16FDB1}"/>
                    </a:ext>
                  </a:extLst>
                </p:cNvPr>
                <p:cNvPicPr/>
                <p:nvPr/>
              </p:nvPicPr>
              <p:blipFill>
                <a:blip r:embed="rId602"/>
                <a:stretch>
                  <a:fillRect/>
                </a:stretch>
              </p:blipFill>
              <p:spPr>
                <a:xfrm>
                  <a:off x="10543613" y="937867"/>
                  <a:ext cx="500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67156" name="Freihand 167155">
                  <a:extLst>
                    <a:ext uri="{FF2B5EF4-FFF2-40B4-BE49-F238E27FC236}">
                      <a16:creationId xmlns:a16="http://schemas.microsoft.com/office/drawing/2014/main" id="{4A4FF3F0-392F-4FDF-880C-61D6A53D73DF}"/>
                    </a:ext>
                  </a:extLst>
                </p14:cNvPr>
                <p14:cNvContentPartPr/>
                <p14:nvPr/>
              </p14:nvContentPartPr>
              <p14:xfrm>
                <a:off x="10585733" y="918067"/>
                <a:ext cx="94680" cy="125640"/>
              </p14:xfrm>
            </p:contentPart>
          </mc:Choice>
          <mc:Fallback xmlns="">
            <p:pic>
              <p:nvPicPr>
                <p:cNvPr id="167156" name="Freihand 167155">
                  <a:extLst>
                    <a:ext uri="{FF2B5EF4-FFF2-40B4-BE49-F238E27FC236}">
                      <a16:creationId xmlns:a16="http://schemas.microsoft.com/office/drawing/2014/main" id="{4A4FF3F0-392F-4FDF-880C-61D6A53D73DF}"/>
                    </a:ext>
                  </a:extLst>
                </p:cNvPr>
                <p:cNvPicPr/>
                <p:nvPr/>
              </p:nvPicPr>
              <p:blipFill>
                <a:blip r:embed="rId604"/>
                <a:stretch>
                  <a:fillRect/>
                </a:stretch>
              </p:blipFill>
              <p:spPr>
                <a:xfrm>
                  <a:off x="10581413" y="913747"/>
                  <a:ext cx="1033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67157" name="Freihand 167156">
                  <a:extLst>
                    <a:ext uri="{FF2B5EF4-FFF2-40B4-BE49-F238E27FC236}">
                      <a16:creationId xmlns:a16="http://schemas.microsoft.com/office/drawing/2014/main" id="{A1BD96A6-0DE8-4332-888B-76FBEB8A80DB}"/>
                    </a:ext>
                  </a:extLst>
                </p14:cNvPr>
                <p14:cNvContentPartPr/>
                <p14:nvPr/>
              </p14:nvContentPartPr>
              <p14:xfrm>
                <a:off x="10669253" y="816547"/>
                <a:ext cx="244800" cy="177840"/>
              </p14:xfrm>
            </p:contentPart>
          </mc:Choice>
          <mc:Fallback xmlns="">
            <p:pic>
              <p:nvPicPr>
                <p:cNvPr id="167157" name="Freihand 167156">
                  <a:extLst>
                    <a:ext uri="{FF2B5EF4-FFF2-40B4-BE49-F238E27FC236}">
                      <a16:creationId xmlns:a16="http://schemas.microsoft.com/office/drawing/2014/main" id="{A1BD96A6-0DE8-4332-888B-76FBEB8A80DB}"/>
                    </a:ext>
                  </a:extLst>
                </p:cNvPr>
                <p:cNvPicPr/>
                <p:nvPr/>
              </p:nvPicPr>
              <p:blipFill>
                <a:blip r:embed="rId606"/>
                <a:stretch>
                  <a:fillRect/>
                </a:stretch>
              </p:blipFill>
              <p:spPr>
                <a:xfrm>
                  <a:off x="10664933" y="812227"/>
                  <a:ext cx="2534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67158" name="Freihand 167157">
                  <a:extLst>
                    <a:ext uri="{FF2B5EF4-FFF2-40B4-BE49-F238E27FC236}">
                      <a16:creationId xmlns:a16="http://schemas.microsoft.com/office/drawing/2014/main" id="{264B733C-15D7-41B8-B1A6-2DAE17B6CB03}"/>
                    </a:ext>
                  </a:extLst>
                </p14:cNvPr>
                <p14:cNvContentPartPr/>
                <p14:nvPr/>
              </p14:nvContentPartPr>
              <p14:xfrm>
                <a:off x="11011613" y="540787"/>
                <a:ext cx="47520" cy="239400"/>
              </p14:xfrm>
            </p:contentPart>
          </mc:Choice>
          <mc:Fallback xmlns="">
            <p:pic>
              <p:nvPicPr>
                <p:cNvPr id="167158" name="Freihand 167157">
                  <a:extLst>
                    <a:ext uri="{FF2B5EF4-FFF2-40B4-BE49-F238E27FC236}">
                      <a16:creationId xmlns:a16="http://schemas.microsoft.com/office/drawing/2014/main" id="{264B733C-15D7-41B8-B1A6-2DAE17B6CB03}"/>
                    </a:ext>
                  </a:extLst>
                </p:cNvPr>
                <p:cNvPicPr/>
                <p:nvPr/>
              </p:nvPicPr>
              <p:blipFill>
                <a:blip r:embed="rId608"/>
                <a:stretch>
                  <a:fillRect/>
                </a:stretch>
              </p:blipFill>
              <p:spPr>
                <a:xfrm>
                  <a:off x="11007293" y="536467"/>
                  <a:ext cx="5616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67159" name="Freihand 167158">
                  <a:extLst>
                    <a:ext uri="{FF2B5EF4-FFF2-40B4-BE49-F238E27FC236}">
                      <a16:creationId xmlns:a16="http://schemas.microsoft.com/office/drawing/2014/main" id="{7D858D74-0D91-4634-85D2-4E043529F50F}"/>
                    </a:ext>
                  </a:extLst>
                </p14:cNvPr>
                <p14:cNvContentPartPr/>
                <p14:nvPr/>
              </p14:nvContentPartPr>
              <p14:xfrm>
                <a:off x="10914413" y="463747"/>
                <a:ext cx="156240" cy="156960"/>
              </p14:xfrm>
            </p:contentPart>
          </mc:Choice>
          <mc:Fallback xmlns="">
            <p:pic>
              <p:nvPicPr>
                <p:cNvPr id="167159" name="Freihand 167158">
                  <a:extLst>
                    <a:ext uri="{FF2B5EF4-FFF2-40B4-BE49-F238E27FC236}">
                      <a16:creationId xmlns:a16="http://schemas.microsoft.com/office/drawing/2014/main" id="{7D858D74-0D91-4634-85D2-4E043529F50F}"/>
                    </a:ext>
                  </a:extLst>
                </p:cNvPr>
                <p:cNvPicPr/>
                <p:nvPr/>
              </p:nvPicPr>
              <p:blipFill>
                <a:blip r:embed="rId610"/>
                <a:stretch>
                  <a:fillRect/>
                </a:stretch>
              </p:blipFill>
              <p:spPr>
                <a:xfrm>
                  <a:off x="10910093" y="459427"/>
                  <a:ext cx="1648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67160" name="Freihand 167159">
                  <a:extLst>
                    <a:ext uri="{FF2B5EF4-FFF2-40B4-BE49-F238E27FC236}">
                      <a16:creationId xmlns:a16="http://schemas.microsoft.com/office/drawing/2014/main" id="{E2D570A3-734C-410E-910F-4D0CB9E9C3EE}"/>
                    </a:ext>
                  </a:extLst>
                </p14:cNvPr>
                <p14:cNvContentPartPr/>
                <p14:nvPr/>
              </p14:nvContentPartPr>
              <p14:xfrm>
                <a:off x="11051213" y="778387"/>
                <a:ext cx="145080" cy="158400"/>
              </p14:xfrm>
            </p:contentPart>
          </mc:Choice>
          <mc:Fallback xmlns="">
            <p:pic>
              <p:nvPicPr>
                <p:cNvPr id="167160" name="Freihand 167159">
                  <a:extLst>
                    <a:ext uri="{FF2B5EF4-FFF2-40B4-BE49-F238E27FC236}">
                      <a16:creationId xmlns:a16="http://schemas.microsoft.com/office/drawing/2014/main" id="{E2D570A3-734C-410E-910F-4D0CB9E9C3EE}"/>
                    </a:ext>
                  </a:extLst>
                </p:cNvPr>
                <p:cNvPicPr/>
                <p:nvPr/>
              </p:nvPicPr>
              <p:blipFill>
                <a:blip r:embed="rId612"/>
                <a:stretch>
                  <a:fillRect/>
                </a:stretch>
              </p:blipFill>
              <p:spPr>
                <a:xfrm>
                  <a:off x="11046893" y="774067"/>
                  <a:ext cx="153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67161" name="Freihand 167160">
                  <a:extLst>
                    <a:ext uri="{FF2B5EF4-FFF2-40B4-BE49-F238E27FC236}">
                      <a16:creationId xmlns:a16="http://schemas.microsoft.com/office/drawing/2014/main" id="{AF74898D-0B42-479A-A15C-70CF26E93480}"/>
                    </a:ext>
                  </a:extLst>
                </p14:cNvPr>
                <p14:cNvContentPartPr/>
                <p14:nvPr/>
              </p14:nvContentPartPr>
              <p14:xfrm>
                <a:off x="11197733" y="830947"/>
                <a:ext cx="172800" cy="100440"/>
              </p14:xfrm>
            </p:contentPart>
          </mc:Choice>
          <mc:Fallback xmlns="">
            <p:pic>
              <p:nvPicPr>
                <p:cNvPr id="167161" name="Freihand 167160">
                  <a:extLst>
                    <a:ext uri="{FF2B5EF4-FFF2-40B4-BE49-F238E27FC236}">
                      <a16:creationId xmlns:a16="http://schemas.microsoft.com/office/drawing/2014/main" id="{AF74898D-0B42-479A-A15C-70CF26E93480}"/>
                    </a:ext>
                  </a:extLst>
                </p:cNvPr>
                <p:cNvPicPr/>
                <p:nvPr/>
              </p:nvPicPr>
              <p:blipFill>
                <a:blip r:embed="rId614"/>
                <a:stretch>
                  <a:fillRect/>
                </a:stretch>
              </p:blipFill>
              <p:spPr>
                <a:xfrm>
                  <a:off x="11193413" y="826627"/>
                  <a:ext cx="1814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67162" name="Freihand 167161">
                  <a:extLst>
                    <a:ext uri="{FF2B5EF4-FFF2-40B4-BE49-F238E27FC236}">
                      <a16:creationId xmlns:a16="http://schemas.microsoft.com/office/drawing/2014/main" id="{A0A4FB0A-2FCA-4A9D-93CD-A1655FFF09FA}"/>
                    </a:ext>
                  </a:extLst>
                </p14:cNvPr>
                <p14:cNvContentPartPr/>
                <p14:nvPr/>
              </p14:nvContentPartPr>
              <p14:xfrm>
                <a:off x="11414453" y="834187"/>
                <a:ext cx="360" cy="360"/>
              </p14:xfrm>
            </p:contentPart>
          </mc:Choice>
          <mc:Fallback xmlns="">
            <p:pic>
              <p:nvPicPr>
                <p:cNvPr id="167162" name="Freihand 167161">
                  <a:extLst>
                    <a:ext uri="{FF2B5EF4-FFF2-40B4-BE49-F238E27FC236}">
                      <a16:creationId xmlns:a16="http://schemas.microsoft.com/office/drawing/2014/main" id="{A0A4FB0A-2FCA-4A9D-93CD-A1655FFF09FA}"/>
                    </a:ext>
                  </a:extLst>
                </p:cNvPr>
                <p:cNvPicPr/>
                <p:nvPr/>
              </p:nvPicPr>
              <p:blipFill>
                <a:blip r:embed="rId52"/>
                <a:stretch>
                  <a:fillRect/>
                </a:stretch>
              </p:blipFill>
              <p:spPr>
                <a:xfrm>
                  <a:off x="11410133" y="829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167163" name="Freihand 167162">
                  <a:extLst>
                    <a:ext uri="{FF2B5EF4-FFF2-40B4-BE49-F238E27FC236}">
                      <a16:creationId xmlns:a16="http://schemas.microsoft.com/office/drawing/2014/main" id="{19875333-25FE-480E-8226-48AAA3B8E42B}"/>
                    </a:ext>
                  </a:extLst>
                </p14:cNvPr>
                <p14:cNvContentPartPr/>
                <p14:nvPr/>
              </p14:nvContentPartPr>
              <p14:xfrm>
                <a:off x="11373773" y="819787"/>
                <a:ext cx="127080" cy="72000"/>
              </p14:xfrm>
            </p:contentPart>
          </mc:Choice>
          <mc:Fallback xmlns="">
            <p:pic>
              <p:nvPicPr>
                <p:cNvPr id="167163" name="Freihand 167162">
                  <a:extLst>
                    <a:ext uri="{FF2B5EF4-FFF2-40B4-BE49-F238E27FC236}">
                      <a16:creationId xmlns:a16="http://schemas.microsoft.com/office/drawing/2014/main" id="{19875333-25FE-480E-8226-48AAA3B8E42B}"/>
                    </a:ext>
                  </a:extLst>
                </p:cNvPr>
                <p:cNvPicPr/>
                <p:nvPr/>
              </p:nvPicPr>
              <p:blipFill>
                <a:blip r:embed="rId617"/>
                <a:stretch>
                  <a:fillRect/>
                </a:stretch>
              </p:blipFill>
              <p:spPr>
                <a:xfrm>
                  <a:off x="11369453" y="815467"/>
                  <a:ext cx="1357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167164" name="Freihand 167163">
                  <a:extLst>
                    <a:ext uri="{FF2B5EF4-FFF2-40B4-BE49-F238E27FC236}">
                      <a16:creationId xmlns:a16="http://schemas.microsoft.com/office/drawing/2014/main" id="{E908A224-C315-4037-88C2-1412D42A0425}"/>
                    </a:ext>
                  </a:extLst>
                </p14:cNvPr>
                <p14:cNvContentPartPr/>
                <p14:nvPr/>
              </p14:nvContentPartPr>
              <p14:xfrm>
                <a:off x="11479613" y="783067"/>
                <a:ext cx="23040" cy="137160"/>
              </p14:xfrm>
            </p:contentPart>
          </mc:Choice>
          <mc:Fallback xmlns="">
            <p:pic>
              <p:nvPicPr>
                <p:cNvPr id="167164" name="Freihand 167163">
                  <a:extLst>
                    <a:ext uri="{FF2B5EF4-FFF2-40B4-BE49-F238E27FC236}">
                      <a16:creationId xmlns:a16="http://schemas.microsoft.com/office/drawing/2014/main" id="{E908A224-C315-4037-88C2-1412D42A0425}"/>
                    </a:ext>
                  </a:extLst>
                </p:cNvPr>
                <p:cNvPicPr/>
                <p:nvPr/>
              </p:nvPicPr>
              <p:blipFill>
                <a:blip r:embed="rId619"/>
                <a:stretch>
                  <a:fillRect/>
                </a:stretch>
              </p:blipFill>
              <p:spPr>
                <a:xfrm>
                  <a:off x="11475293" y="778747"/>
                  <a:ext cx="316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167165" name="Freihand 167164">
                  <a:extLst>
                    <a:ext uri="{FF2B5EF4-FFF2-40B4-BE49-F238E27FC236}">
                      <a16:creationId xmlns:a16="http://schemas.microsoft.com/office/drawing/2014/main" id="{7F6D89BE-D46C-4FC8-BFFB-BCD81ADAF329}"/>
                    </a:ext>
                  </a:extLst>
                </p14:cNvPr>
                <p14:cNvContentPartPr/>
                <p14:nvPr/>
              </p14:nvContentPartPr>
              <p14:xfrm>
                <a:off x="11528933" y="690187"/>
                <a:ext cx="75240" cy="196560"/>
              </p14:xfrm>
            </p:contentPart>
          </mc:Choice>
          <mc:Fallback xmlns="">
            <p:pic>
              <p:nvPicPr>
                <p:cNvPr id="167165" name="Freihand 167164">
                  <a:extLst>
                    <a:ext uri="{FF2B5EF4-FFF2-40B4-BE49-F238E27FC236}">
                      <a16:creationId xmlns:a16="http://schemas.microsoft.com/office/drawing/2014/main" id="{7F6D89BE-D46C-4FC8-BFFB-BCD81ADAF329}"/>
                    </a:ext>
                  </a:extLst>
                </p:cNvPr>
                <p:cNvPicPr/>
                <p:nvPr/>
              </p:nvPicPr>
              <p:blipFill>
                <a:blip r:embed="rId621"/>
                <a:stretch>
                  <a:fillRect/>
                </a:stretch>
              </p:blipFill>
              <p:spPr>
                <a:xfrm>
                  <a:off x="11524613" y="685867"/>
                  <a:ext cx="8388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167166" name="Freihand 167165">
                  <a:extLst>
                    <a:ext uri="{FF2B5EF4-FFF2-40B4-BE49-F238E27FC236}">
                      <a16:creationId xmlns:a16="http://schemas.microsoft.com/office/drawing/2014/main" id="{DCE53B4C-DB91-44A6-AB1A-D91F9C31DDB0}"/>
                    </a:ext>
                  </a:extLst>
                </p14:cNvPr>
                <p14:cNvContentPartPr/>
                <p14:nvPr/>
              </p14:nvContentPartPr>
              <p14:xfrm>
                <a:off x="11611013" y="696667"/>
                <a:ext cx="180000" cy="163440"/>
              </p14:xfrm>
            </p:contentPart>
          </mc:Choice>
          <mc:Fallback xmlns="">
            <p:pic>
              <p:nvPicPr>
                <p:cNvPr id="167166" name="Freihand 167165">
                  <a:extLst>
                    <a:ext uri="{FF2B5EF4-FFF2-40B4-BE49-F238E27FC236}">
                      <a16:creationId xmlns:a16="http://schemas.microsoft.com/office/drawing/2014/main" id="{DCE53B4C-DB91-44A6-AB1A-D91F9C31DDB0}"/>
                    </a:ext>
                  </a:extLst>
                </p:cNvPr>
                <p:cNvPicPr/>
                <p:nvPr/>
              </p:nvPicPr>
              <p:blipFill>
                <a:blip r:embed="rId623"/>
                <a:stretch>
                  <a:fillRect/>
                </a:stretch>
              </p:blipFill>
              <p:spPr>
                <a:xfrm>
                  <a:off x="11606693" y="692347"/>
                  <a:ext cx="1886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167167" name="Freihand 167166">
                  <a:extLst>
                    <a:ext uri="{FF2B5EF4-FFF2-40B4-BE49-F238E27FC236}">
                      <a16:creationId xmlns:a16="http://schemas.microsoft.com/office/drawing/2014/main" id="{3BD5C6B7-5B93-4876-B077-2A4610903426}"/>
                    </a:ext>
                  </a:extLst>
                </p14:cNvPr>
                <p14:cNvContentPartPr/>
                <p14:nvPr/>
              </p14:nvContentPartPr>
              <p14:xfrm>
                <a:off x="11414453" y="978187"/>
                <a:ext cx="142560" cy="124200"/>
              </p14:xfrm>
            </p:contentPart>
          </mc:Choice>
          <mc:Fallback xmlns="">
            <p:pic>
              <p:nvPicPr>
                <p:cNvPr id="167167" name="Freihand 167166">
                  <a:extLst>
                    <a:ext uri="{FF2B5EF4-FFF2-40B4-BE49-F238E27FC236}">
                      <a16:creationId xmlns:a16="http://schemas.microsoft.com/office/drawing/2014/main" id="{3BD5C6B7-5B93-4876-B077-2A4610903426}"/>
                    </a:ext>
                  </a:extLst>
                </p:cNvPr>
                <p:cNvPicPr/>
                <p:nvPr/>
              </p:nvPicPr>
              <p:blipFill>
                <a:blip r:embed="rId625"/>
                <a:stretch>
                  <a:fillRect/>
                </a:stretch>
              </p:blipFill>
              <p:spPr>
                <a:xfrm>
                  <a:off x="11410133" y="973867"/>
                  <a:ext cx="1512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167168" name="Freihand 167167">
                  <a:extLst>
                    <a:ext uri="{FF2B5EF4-FFF2-40B4-BE49-F238E27FC236}">
                      <a16:creationId xmlns:a16="http://schemas.microsoft.com/office/drawing/2014/main" id="{2772D6B3-ADAF-47E9-8B64-340C56D9EAC3}"/>
                    </a:ext>
                  </a:extLst>
                </p14:cNvPr>
                <p14:cNvContentPartPr/>
                <p14:nvPr/>
              </p14:nvContentPartPr>
              <p14:xfrm>
                <a:off x="11487173" y="1059907"/>
                <a:ext cx="96120" cy="17640"/>
              </p14:xfrm>
            </p:contentPart>
          </mc:Choice>
          <mc:Fallback xmlns="">
            <p:pic>
              <p:nvPicPr>
                <p:cNvPr id="167168" name="Freihand 167167">
                  <a:extLst>
                    <a:ext uri="{FF2B5EF4-FFF2-40B4-BE49-F238E27FC236}">
                      <a16:creationId xmlns:a16="http://schemas.microsoft.com/office/drawing/2014/main" id="{2772D6B3-ADAF-47E9-8B64-340C56D9EAC3}"/>
                    </a:ext>
                  </a:extLst>
                </p:cNvPr>
                <p:cNvPicPr/>
                <p:nvPr/>
              </p:nvPicPr>
              <p:blipFill>
                <a:blip r:embed="rId627"/>
                <a:stretch>
                  <a:fillRect/>
                </a:stretch>
              </p:blipFill>
              <p:spPr>
                <a:xfrm>
                  <a:off x="11482853" y="1055587"/>
                  <a:ext cx="1047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167169" name="Freihand 167168">
                  <a:extLst>
                    <a:ext uri="{FF2B5EF4-FFF2-40B4-BE49-F238E27FC236}">
                      <a16:creationId xmlns:a16="http://schemas.microsoft.com/office/drawing/2014/main" id="{93CF4C8D-7803-4ADF-839F-8F408D858F32}"/>
                    </a:ext>
                  </a:extLst>
                </p14:cNvPr>
                <p14:cNvContentPartPr/>
                <p14:nvPr/>
              </p14:nvContentPartPr>
              <p14:xfrm>
                <a:off x="11560973" y="943267"/>
                <a:ext cx="376560" cy="181080"/>
              </p14:xfrm>
            </p:contentPart>
          </mc:Choice>
          <mc:Fallback xmlns="">
            <p:pic>
              <p:nvPicPr>
                <p:cNvPr id="167169" name="Freihand 167168">
                  <a:extLst>
                    <a:ext uri="{FF2B5EF4-FFF2-40B4-BE49-F238E27FC236}">
                      <a16:creationId xmlns:a16="http://schemas.microsoft.com/office/drawing/2014/main" id="{93CF4C8D-7803-4ADF-839F-8F408D858F32}"/>
                    </a:ext>
                  </a:extLst>
                </p:cNvPr>
                <p:cNvPicPr/>
                <p:nvPr/>
              </p:nvPicPr>
              <p:blipFill>
                <a:blip r:embed="rId629"/>
                <a:stretch>
                  <a:fillRect/>
                </a:stretch>
              </p:blipFill>
              <p:spPr>
                <a:xfrm>
                  <a:off x="11556653" y="938947"/>
                  <a:ext cx="3852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 name="Freihand 2">
                  <a:extLst>
                    <a:ext uri="{FF2B5EF4-FFF2-40B4-BE49-F238E27FC236}">
                      <a16:creationId xmlns:a16="http://schemas.microsoft.com/office/drawing/2014/main" id="{57CAFBCE-2E81-439D-81C1-A2FA812BBADE}"/>
                    </a:ext>
                  </a:extLst>
                </p14:cNvPr>
                <p14:cNvContentPartPr/>
                <p14:nvPr/>
              </p14:nvContentPartPr>
              <p14:xfrm>
                <a:off x="5959733" y="1416667"/>
                <a:ext cx="172440" cy="19080"/>
              </p14:xfrm>
            </p:contentPart>
          </mc:Choice>
          <mc:Fallback xmlns="">
            <p:pic>
              <p:nvPicPr>
                <p:cNvPr id="3" name="Freihand 2">
                  <a:extLst>
                    <a:ext uri="{FF2B5EF4-FFF2-40B4-BE49-F238E27FC236}">
                      <a16:creationId xmlns:a16="http://schemas.microsoft.com/office/drawing/2014/main" id="{57CAFBCE-2E81-439D-81C1-A2FA812BBADE}"/>
                    </a:ext>
                  </a:extLst>
                </p:cNvPr>
                <p:cNvPicPr/>
                <p:nvPr/>
              </p:nvPicPr>
              <p:blipFill>
                <a:blip r:embed="rId631"/>
                <a:stretch>
                  <a:fillRect/>
                </a:stretch>
              </p:blipFill>
              <p:spPr>
                <a:xfrm>
                  <a:off x="5955413" y="1412347"/>
                  <a:ext cx="1810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4" name="Freihand 3">
                  <a:extLst>
                    <a:ext uri="{FF2B5EF4-FFF2-40B4-BE49-F238E27FC236}">
                      <a16:creationId xmlns:a16="http://schemas.microsoft.com/office/drawing/2014/main" id="{4C0AACAF-3BF3-4636-AC00-0E9FB1C36E07}"/>
                    </a:ext>
                  </a:extLst>
                </p14:cNvPr>
                <p14:cNvContentPartPr/>
                <p14:nvPr/>
              </p14:nvContentPartPr>
              <p14:xfrm>
                <a:off x="6201653" y="1406587"/>
                <a:ext cx="140400" cy="37440"/>
              </p14:xfrm>
            </p:contentPart>
          </mc:Choice>
          <mc:Fallback xmlns="">
            <p:pic>
              <p:nvPicPr>
                <p:cNvPr id="4" name="Freihand 3">
                  <a:extLst>
                    <a:ext uri="{FF2B5EF4-FFF2-40B4-BE49-F238E27FC236}">
                      <a16:creationId xmlns:a16="http://schemas.microsoft.com/office/drawing/2014/main" id="{4C0AACAF-3BF3-4636-AC00-0E9FB1C36E07}"/>
                    </a:ext>
                  </a:extLst>
                </p:cNvPr>
                <p:cNvPicPr/>
                <p:nvPr/>
              </p:nvPicPr>
              <p:blipFill>
                <a:blip r:embed="rId633"/>
                <a:stretch>
                  <a:fillRect/>
                </a:stretch>
              </p:blipFill>
              <p:spPr>
                <a:xfrm>
                  <a:off x="6197333" y="1402267"/>
                  <a:ext cx="1490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5" name="Freihand 4">
                  <a:extLst>
                    <a:ext uri="{FF2B5EF4-FFF2-40B4-BE49-F238E27FC236}">
                      <a16:creationId xmlns:a16="http://schemas.microsoft.com/office/drawing/2014/main" id="{C4E36D33-DFCE-4C69-BDDC-BD1A0EAD67E6}"/>
                    </a:ext>
                  </a:extLst>
                </p14:cNvPr>
                <p14:cNvContentPartPr/>
                <p14:nvPr/>
              </p14:nvContentPartPr>
              <p14:xfrm>
                <a:off x="6430973" y="1409467"/>
                <a:ext cx="204480" cy="51480"/>
              </p14:xfrm>
            </p:contentPart>
          </mc:Choice>
          <mc:Fallback xmlns="">
            <p:pic>
              <p:nvPicPr>
                <p:cNvPr id="5" name="Freihand 4">
                  <a:extLst>
                    <a:ext uri="{FF2B5EF4-FFF2-40B4-BE49-F238E27FC236}">
                      <a16:creationId xmlns:a16="http://schemas.microsoft.com/office/drawing/2014/main" id="{C4E36D33-DFCE-4C69-BDDC-BD1A0EAD67E6}"/>
                    </a:ext>
                  </a:extLst>
                </p:cNvPr>
                <p:cNvPicPr/>
                <p:nvPr/>
              </p:nvPicPr>
              <p:blipFill>
                <a:blip r:embed="rId635"/>
                <a:stretch>
                  <a:fillRect/>
                </a:stretch>
              </p:blipFill>
              <p:spPr>
                <a:xfrm>
                  <a:off x="6426653" y="1405147"/>
                  <a:ext cx="21312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8" name="Freihand 7">
                  <a:extLst>
                    <a:ext uri="{FF2B5EF4-FFF2-40B4-BE49-F238E27FC236}">
                      <a16:creationId xmlns:a16="http://schemas.microsoft.com/office/drawing/2014/main" id="{2AFA36CE-99CE-4A96-878A-F56A9F218283}"/>
                    </a:ext>
                  </a:extLst>
                </p14:cNvPr>
                <p14:cNvContentPartPr/>
                <p14:nvPr/>
              </p14:nvContentPartPr>
              <p14:xfrm>
                <a:off x="6859373" y="1195627"/>
                <a:ext cx="15840" cy="150840"/>
              </p14:xfrm>
            </p:contentPart>
          </mc:Choice>
          <mc:Fallback xmlns="">
            <p:pic>
              <p:nvPicPr>
                <p:cNvPr id="8" name="Freihand 7">
                  <a:extLst>
                    <a:ext uri="{FF2B5EF4-FFF2-40B4-BE49-F238E27FC236}">
                      <a16:creationId xmlns:a16="http://schemas.microsoft.com/office/drawing/2014/main" id="{2AFA36CE-99CE-4A96-878A-F56A9F218283}"/>
                    </a:ext>
                  </a:extLst>
                </p:cNvPr>
                <p:cNvPicPr/>
                <p:nvPr/>
              </p:nvPicPr>
              <p:blipFill>
                <a:blip r:embed="rId637"/>
                <a:stretch>
                  <a:fillRect/>
                </a:stretch>
              </p:blipFill>
              <p:spPr>
                <a:xfrm>
                  <a:off x="6855053" y="1191307"/>
                  <a:ext cx="244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9" name="Freihand 8">
                  <a:extLst>
                    <a:ext uri="{FF2B5EF4-FFF2-40B4-BE49-F238E27FC236}">
                      <a16:creationId xmlns:a16="http://schemas.microsoft.com/office/drawing/2014/main" id="{F8CEF56C-C085-49D4-AC1B-CAEE84A40442}"/>
                    </a:ext>
                  </a:extLst>
                </p14:cNvPr>
                <p14:cNvContentPartPr/>
                <p14:nvPr/>
              </p14:nvContentPartPr>
              <p14:xfrm>
                <a:off x="6815453" y="1263667"/>
                <a:ext cx="177120" cy="19080"/>
              </p14:xfrm>
            </p:contentPart>
          </mc:Choice>
          <mc:Fallback xmlns="">
            <p:pic>
              <p:nvPicPr>
                <p:cNvPr id="9" name="Freihand 8">
                  <a:extLst>
                    <a:ext uri="{FF2B5EF4-FFF2-40B4-BE49-F238E27FC236}">
                      <a16:creationId xmlns:a16="http://schemas.microsoft.com/office/drawing/2014/main" id="{F8CEF56C-C085-49D4-AC1B-CAEE84A40442}"/>
                    </a:ext>
                  </a:extLst>
                </p:cNvPr>
                <p:cNvPicPr/>
                <p:nvPr/>
              </p:nvPicPr>
              <p:blipFill>
                <a:blip r:embed="rId639"/>
                <a:stretch>
                  <a:fillRect/>
                </a:stretch>
              </p:blipFill>
              <p:spPr>
                <a:xfrm>
                  <a:off x="6811133" y="1259347"/>
                  <a:ext cx="18576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10" name="Freihand 9">
                  <a:extLst>
                    <a:ext uri="{FF2B5EF4-FFF2-40B4-BE49-F238E27FC236}">
                      <a16:creationId xmlns:a16="http://schemas.microsoft.com/office/drawing/2014/main" id="{A8DFD129-FF84-4E65-B063-3107E26300EA}"/>
                    </a:ext>
                  </a:extLst>
                </p14:cNvPr>
                <p14:cNvContentPartPr/>
                <p14:nvPr/>
              </p14:nvContentPartPr>
              <p14:xfrm>
                <a:off x="7086893" y="1062787"/>
                <a:ext cx="106200" cy="240120"/>
              </p14:xfrm>
            </p:contentPart>
          </mc:Choice>
          <mc:Fallback xmlns="">
            <p:pic>
              <p:nvPicPr>
                <p:cNvPr id="10" name="Freihand 9">
                  <a:extLst>
                    <a:ext uri="{FF2B5EF4-FFF2-40B4-BE49-F238E27FC236}">
                      <a16:creationId xmlns:a16="http://schemas.microsoft.com/office/drawing/2014/main" id="{A8DFD129-FF84-4E65-B063-3107E26300EA}"/>
                    </a:ext>
                  </a:extLst>
                </p:cNvPr>
                <p:cNvPicPr/>
                <p:nvPr/>
              </p:nvPicPr>
              <p:blipFill>
                <a:blip r:embed="rId641"/>
                <a:stretch>
                  <a:fillRect/>
                </a:stretch>
              </p:blipFill>
              <p:spPr>
                <a:xfrm>
                  <a:off x="7082573" y="1058467"/>
                  <a:ext cx="11484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11" name="Freihand 10">
                  <a:extLst>
                    <a:ext uri="{FF2B5EF4-FFF2-40B4-BE49-F238E27FC236}">
                      <a16:creationId xmlns:a16="http://schemas.microsoft.com/office/drawing/2014/main" id="{EBF9D4A4-4F7A-468E-ABCD-2F9FF637EE97}"/>
                    </a:ext>
                  </a:extLst>
                </p14:cNvPr>
                <p14:cNvContentPartPr/>
                <p14:nvPr/>
              </p14:nvContentPartPr>
              <p14:xfrm>
                <a:off x="7408733" y="1077907"/>
                <a:ext cx="18360" cy="136440"/>
              </p14:xfrm>
            </p:contentPart>
          </mc:Choice>
          <mc:Fallback xmlns="">
            <p:pic>
              <p:nvPicPr>
                <p:cNvPr id="11" name="Freihand 10">
                  <a:extLst>
                    <a:ext uri="{FF2B5EF4-FFF2-40B4-BE49-F238E27FC236}">
                      <a16:creationId xmlns:a16="http://schemas.microsoft.com/office/drawing/2014/main" id="{EBF9D4A4-4F7A-468E-ABCD-2F9FF637EE97}"/>
                    </a:ext>
                  </a:extLst>
                </p:cNvPr>
                <p:cNvPicPr/>
                <p:nvPr/>
              </p:nvPicPr>
              <p:blipFill>
                <a:blip r:embed="rId643"/>
                <a:stretch>
                  <a:fillRect/>
                </a:stretch>
              </p:blipFill>
              <p:spPr>
                <a:xfrm>
                  <a:off x="7404413" y="1073587"/>
                  <a:ext cx="27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12" name="Freihand 11">
                  <a:extLst>
                    <a:ext uri="{FF2B5EF4-FFF2-40B4-BE49-F238E27FC236}">
                      <a16:creationId xmlns:a16="http://schemas.microsoft.com/office/drawing/2014/main" id="{13FC65C3-1927-46DE-BF86-8DA6F712C3AB}"/>
                    </a:ext>
                  </a:extLst>
                </p14:cNvPr>
                <p14:cNvContentPartPr/>
                <p14:nvPr/>
              </p14:nvContentPartPr>
              <p14:xfrm>
                <a:off x="7398653" y="1062427"/>
                <a:ext cx="124920" cy="17280"/>
              </p14:xfrm>
            </p:contentPart>
          </mc:Choice>
          <mc:Fallback xmlns="">
            <p:pic>
              <p:nvPicPr>
                <p:cNvPr id="12" name="Freihand 11">
                  <a:extLst>
                    <a:ext uri="{FF2B5EF4-FFF2-40B4-BE49-F238E27FC236}">
                      <a16:creationId xmlns:a16="http://schemas.microsoft.com/office/drawing/2014/main" id="{13FC65C3-1927-46DE-BF86-8DA6F712C3AB}"/>
                    </a:ext>
                  </a:extLst>
                </p:cNvPr>
                <p:cNvPicPr/>
                <p:nvPr/>
              </p:nvPicPr>
              <p:blipFill>
                <a:blip r:embed="rId645"/>
                <a:stretch>
                  <a:fillRect/>
                </a:stretch>
              </p:blipFill>
              <p:spPr>
                <a:xfrm>
                  <a:off x="7394333" y="1058107"/>
                  <a:ext cx="133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13" name="Freihand 12">
                  <a:extLst>
                    <a:ext uri="{FF2B5EF4-FFF2-40B4-BE49-F238E27FC236}">
                      <a16:creationId xmlns:a16="http://schemas.microsoft.com/office/drawing/2014/main" id="{E40C2B7E-FFCA-47B5-9255-4A6CF39325C7}"/>
                    </a:ext>
                  </a:extLst>
                </p14:cNvPr>
                <p14:cNvContentPartPr/>
                <p14:nvPr/>
              </p14:nvContentPartPr>
              <p14:xfrm>
                <a:off x="7425293" y="1135867"/>
                <a:ext cx="140040" cy="97920"/>
              </p14:xfrm>
            </p:contentPart>
          </mc:Choice>
          <mc:Fallback xmlns="">
            <p:pic>
              <p:nvPicPr>
                <p:cNvPr id="13" name="Freihand 12">
                  <a:extLst>
                    <a:ext uri="{FF2B5EF4-FFF2-40B4-BE49-F238E27FC236}">
                      <a16:creationId xmlns:a16="http://schemas.microsoft.com/office/drawing/2014/main" id="{E40C2B7E-FFCA-47B5-9255-4A6CF39325C7}"/>
                    </a:ext>
                  </a:extLst>
                </p:cNvPr>
                <p:cNvPicPr/>
                <p:nvPr/>
              </p:nvPicPr>
              <p:blipFill>
                <a:blip r:embed="rId647"/>
                <a:stretch>
                  <a:fillRect/>
                </a:stretch>
              </p:blipFill>
              <p:spPr>
                <a:xfrm>
                  <a:off x="7420973" y="1131547"/>
                  <a:ext cx="1486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14" name="Freihand 13">
                  <a:extLst>
                    <a:ext uri="{FF2B5EF4-FFF2-40B4-BE49-F238E27FC236}">
                      <a16:creationId xmlns:a16="http://schemas.microsoft.com/office/drawing/2014/main" id="{AD591FD6-5A72-48A7-A7B1-3E3BF060E760}"/>
                    </a:ext>
                  </a:extLst>
                </p14:cNvPr>
                <p14:cNvContentPartPr/>
                <p14:nvPr/>
              </p14:nvContentPartPr>
              <p14:xfrm>
                <a:off x="7634453" y="1117507"/>
                <a:ext cx="91800" cy="99000"/>
              </p14:xfrm>
            </p:contentPart>
          </mc:Choice>
          <mc:Fallback xmlns="">
            <p:pic>
              <p:nvPicPr>
                <p:cNvPr id="14" name="Freihand 13">
                  <a:extLst>
                    <a:ext uri="{FF2B5EF4-FFF2-40B4-BE49-F238E27FC236}">
                      <a16:creationId xmlns:a16="http://schemas.microsoft.com/office/drawing/2014/main" id="{AD591FD6-5A72-48A7-A7B1-3E3BF060E760}"/>
                    </a:ext>
                  </a:extLst>
                </p:cNvPr>
                <p:cNvPicPr/>
                <p:nvPr/>
              </p:nvPicPr>
              <p:blipFill>
                <a:blip r:embed="rId649"/>
                <a:stretch>
                  <a:fillRect/>
                </a:stretch>
              </p:blipFill>
              <p:spPr>
                <a:xfrm>
                  <a:off x="7630133" y="1113187"/>
                  <a:ext cx="1004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15" name="Freihand 14">
                  <a:extLst>
                    <a:ext uri="{FF2B5EF4-FFF2-40B4-BE49-F238E27FC236}">
                      <a16:creationId xmlns:a16="http://schemas.microsoft.com/office/drawing/2014/main" id="{EE55FEDB-972D-4E1E-A632-ABE7320AAD62}"/>
                    </a:ext>
                  </a:extLst>
                </p14:cNvPr>
                <p14:cNvContentPartPr/>
                <p14:nvPr/>
              </p14:nvContentPartPr>
              <p14:xfrm>
                <a:off x="7616453" y="1144147"/>
                <a:ext cx="179640" cy="60480"/>
              </p14:xfrm>
            </p:contentPart>
          </mc:Choice>
          <mc:Fallback xmlns="">
            <p:pic>
              <p:nvPicPr>
                <p:cNvPr id="15" name="Freihand 14">
                  <a:extLst>
                    <a:ext uri="{FF2B5EF4-FFF2-40B4-BE49-F238E27FC236}">
                      <a16:creationId xmlns:a16="http://schemas.microsoft.com/office/drawing/2014/main" id="{EE55FEDB-972D-4E1E-A632-ABE7320AAD62}"/>
                    </a:ext>
                  </a:extLst>
                </p:cNvPr>
                <p:cNvPicPr/>
                <p:nvPr/>
              </p:nvPicPr>
              <p:blipFill>
                <a:blip r:embed="rId651"/>
                <a:stretch>
                  <a:fillRect/>
                </a:stretch>
              </p:blipFill>
              <p:spPr>
                <a:xfrm>
                  <a:off x="7612133" y="1139827"/>
                  <a:ext cx="1882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16" name="Freihand 15">
                  <a:extLst>
                    <a:ext uri="{FF2B5EF4-FFF2-40B4-BE49-F238E27FC236}">
                      <a16:creationId xmlns:a16="http://schemas.microsoft.com/office/drawing/2014/main" id="{5A253DEE-763A-4313-9EC4-4664B2B99FB5}"/>
                    </a:ext>
                  </a:extLst>
                </p14:cNvPr>
                <p14:cNvContentPartPr/>
                <p14:nvPr/>
              </p14:nvContentPartPr>
              <p14:xfrm>
                <a:off x="7822013" y="1042627"/>
                <a:ext cx="289080" cy="150480"/>
              </p14:xfrm>
            </p:contentPart>
          </mc:Choice>
          <mc:Fallback xmlns="">
            <p:pic>
              <p:nvPicPr>
                <p:cNvPr id="16" name="Freihand 15">
                  <a:extLst>
                    <a:ext uri="{FF2B5EF4-FFF2-40B4-BE49-F238E27FC236}">
                      <a16:creationId xmlns:a16="http://schemas.microsoft.com/office/drawing/2014/main" id="{5A253DEE-763A-4313-9EC4-4664B2B99FB5}"/>
                    </a:ext>
                  </a:extLst>
                </p:cNvPr>
                <p:cNvPicPr/>
                <p:nvPr/>
              </p:nvPicPr>
              <p:blipFill>
                <a:blip r:embed="rId653"/>
                <a:stretch>
                  <a:fillRect/>
                </a:stretch>
              </p:blipFill>
              <p:spPr>
                <a:xfrm>
                  <a:off x="7817693" y="1038307"/>
                  <a:ext cx="2977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17" name="Freihand 16">
                  <a:extLst>
                    <a:ext uri="{FF2B5EF4-FFF2-40B4-BE49-F238E27FC236}">
                      <a16:creationId xmlns:a16="http://schemas.microsoft.com/office/drawing/2014/main" id="{4351B802-105A-4709-A76A-E3218952D2E1}"/>
                    </a:ext>
                  </a:extLst>
                </p14:cNvPr>
                <p14:cNvContentPartPr/>
                <p14:nvPr/>
              </p14:nvContentPartPr>
              <p14:xfrm>
                <a:off x="7987253" y="1041907"/>
                <a:ext cx="165600" cy="190080"/>
              </p14:xfrm>
            </p:contentPart>
          </mc:Choice>
          <mc:Fallback xmlns="">
            <p:pic>
              <p:nvPicPr>
                <p:cNvPr id="17" name="Freihand 16">
                  <a:extLst>
                    <a:ext uri="{FF2B5EF4-FFF2-40B4-BE49-F238E27FC236}">
                      <a16:creationId xmlns:a16="http://schemas.microsoft.com/office/drawing/2014/main" id="{4351B802-105A-4709-A76A-E3218952D2E1}"/>
                    </a:ext>
                  </a:extLst>
                </p:cNvPr>
                <p:cNvPicPr/>
                <p:nvPr/>
              </p:nvPicPr>
              <p:blipFill>
                <a:blip r:embed="rId655"/>
                <a:stretch>
                  <a:fillRect/>
                </a:stretch>
              </p:blipFill>
              <p:spPr>
                <a:xfrm>
                  <a:off x="7982933" y="1037587"/>
                  <a:ext cx="1742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18" name="Freihand 17">
                  <a:extLst>
                    <a:ext uri="{FF2B5EF4-FFF2-40B4-BE49-F238E27FC236}">
                      <a16:creationId xmlns:a16="http://schemas.microsoft.com/office/drawing/2014/main" id="{E8904711-C8CC-4667-971C-250FAA63896E}"/>
                    </a:ext>
                  </a:extLst>
                </p14:cNvPr>
                <p14:cNvContentPartPr/>
                <p14:nvPr/>
              </p14:nvContentPartPr>
              <p14:xfrm>
                <a:off x="8212253" y="1128667"/>
                <a:ext cx="262080" cy="77760"/>
              </p14:xfrm>
            </p:contentPart>
          </mc:Choice>
          <mc:Fallback xmlns="">
            <p:pic>
              <p:nvPicPr>
                <p:cNvPr id="18" name="Freihand 17">
                  <a:extLst>
                    <a:ext uri="{FF2B5EF4-FFF2-40B4-BE49-F238E27FC236}">
                      <a16:creationId xmlns:a16="http://schemas.microsoft.com/office/drawing/2014/main" id="{E8904711-C8CC-4667-971C-250FAA63896E}"/>
                    </a:ext>
                  </a:extLst>
                </p:cNvPr>
                <p:cNvPicPr/>
                <p:nvPr/>
              </p:nvPicPr>
              <p:blipFill>
                <a:blip r:embed="rId657"/>
                <a:stretch>
                  <a:fillRect/>
                </a:stretch>
              </p:blipFill>
              <p:spPr>
                <a:xfrm>
                  <a:off x="8207933" y="1124347"/>
                  <a:ext cx="2707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19" name="Freihand 18">
                  <a:extLst>
                    <a:ext uri="{FF2B5EF4-FFF2-40B4-BE49-F238E27FC236}">
                      <a16:creationId xmlns:a16="http://schemas.microsoft.com/office/drawing/2014/main" id="{23B9EE4D-8B9B-43EC-B7C3-D7CB205CC792}"/>
                    </a:ext>
                  </a:extLst>
                </p14:cNvPr>
                <p14:cNvContentPartPr/>
                <p14:nvPr/>
              </p14:nvContentPartPr>
              <p14:xfrm>
                <a:off x="8454533" y="956227"/>
                <a:ext cx="129240" cy="384840"/>
              </p14:xfrm>
            </p:contentPart>
          </mc:Choice>
          <mc:Fallback xmlns="">
            <p:pic>
              <p:nvPicPr>
                <p:cNvPr id="19" name="Freihand 18">
                  <a:extLst>
                    <a:ext uri="{FF2B5EF4-FFF2-40B4-BE49-F238E27FC236}">
                      <a16:creationId xmlns:a16="http://schemas.microsoft.com/office/drawing/2014/main" id="{23B9EE4D-8B9B-43EC-B7C3-D7CB205CC792}"/>
                    </a:ext>
                  </a:extLst>
                </p:cNvPr>
                <p:cNvPicPr/>
                <p:nvPr/>
              </p:nvPicPr>
              <p:blipFill>
                <a:blip r:embed="rId659"/>
                <a:stretch>
                  <a:fillRect/>
                </a:stretch>
              </p:blipFill>
              <p:spPr>
                <a:xfrm>
                  <a:off x="8450213" y="951907"/>
                  <a:ext cx="137880" cy="39348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22" name="Freihand 21">
                  <a:extLst>
                    <a:ext uri="{FF2B5EF4-FFF2-40B4-BE49-F238E27FC236}">
                      <a16:creationId xmlns:a16="http://schemas.microsoft.com/office/drawing/2014/main" id="{E8062F8B-D2C5-4351-A1DE-56B7D6CF4C49}"/>
                    </a:ext>
                  </a:extLst>
                </p14:cNvPr>
                <p14:cNvContentPartPr/>
                <p14:nvPr/>
              </p14:nvContentPartPr>
              <p14:xfrm>
                <a:off x="7294613" y="876307"/>
                <a:ext cx="972720" cy="633240"/>
              </p14:xfrm>
            </p:contentPart>
          </mc:Choice>
          <mc:Fallback xmlns="">
            <p:pic>
              <p:nvPicPr>
                <p:cNvPr id="22" name="Freihand 21">
                  <a:extLst>
                    <a:ext uri="{FF2B5EF4-FFF2-40B4-BE49-F238E27FC236}">
                      <a16:creationId xmlns:a16="http://schemas.microsoft.com/office/drawing/2014/main" id="{E8062F8B-D2C5-4351-A1DE-56B7D6CF4C49}"/>
                    </a:ext>
                  </a:extLst>
                </p:cNvPr>
                <p:cNvPicPr/>
                <p:nvPr/>
              </p:nvPicPr>
              <p:blipFill>
                <a:blip r:embed="rId661"/>
                <a:stretch>
                  <a:fillRect/>
                </a:stretch>
              </p:blipFill>
              <p:spPr>
                <a:xfrm>
                  <a:off x="7290293" y="871987"/>
                  <a:ext cx="981360" cy="64188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23" name="Freihand 22">
                  <a:extLst>
                    <a:ext uri="{FF2B5EF4-FFF2-40B4-BE49-F238E27FC236}">
                      <a16:creationId xmlns:a16="http://schemas.microsoft.com/office/drawing/2014/main" id="{CAEC242A-B0C4-451B-B502-61CB3D0D3264}"/>
                    </a:ext>
                  </a:extLst>
                </p14:cNvPr>
                <p14:cNvContentPartPr/>
                <p14:nvPr/>
              </p14:nvContentPartPr>
              <p14:xfrm>
                <a:off x="7749653" y="825187"/>
                <a:ext cx="373680" cy="525600"/>
              </p14:xfrm>
            </p:contentPart>
          </mc:Choice>
          <mc:Fallback xmlns="">
            <p:pic>
              <p:nvPicPr>
                <p:cNvPr id="23" name="Freihand 22">
                  <a:extLst>
                    <a:ext uri="{FF2B5EF4-FFF2-40B4-BE49-F238E27FC236}">
                      <a16:creationId xmlns:a16="http://schemas.microsoft.com/office/drawing/2014/main" id="{CAEC242A-B0C4-451B-B502-61CB3D0D3264}"/>
                    </a:ext>
                  </a:extLst>
                </p:cNvPr>
                <p:cNvPicPr/>
                <p:nvPr/>
              </p:nvPicPr>
              <p:blipFill>
                <a:blip r:embed="rId663"/>
                <a:stretch>
                  <a:fillRect/>
                </a:stretch>
              </p:blipFill>
              <p:spPr>
                <a:xfrm>
                  <a:off x="7745333" y="820867"/>
                  <a:ext cx="382320" cy="53424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43" name="Freihand 42">
                  <a:extLst>
                    <a:ext uri="{FF2B5EF4-FFF2-40B4-BE49-F238E27FC236}">
                      <a16:creationId xmlns:a16="http://schemas.microsoft.com/office/drawing/2014/main" id="{7C786157-4159-4382-9D35-944CABF1B724}"/>
                    </a:ext>
                  </a:extLst>
                </p14:cNvPr>
                <p14:cNvContentPartPr/>
                <p14:nvPr/>
              </p14:nvContentPartPr>
              <p14:xfrm>
                <a:off x="6254933" y="1137667"/>
                <a:ext cx="360" cy="360"/>
              </p14:xfrm>
            </p:contentPart>
          </mc:Choice>
          <mc:Fallback xmlns="">
            <p:pic>
              <p:nvPicPr>
                <p:cNvPr id="43" name="Freihand 42">
                  <a:extLst>
                    <a:ext uri="{FF2B5EF4-FFF2-40B4-BE49-F238E27FC236}">
                      <a16:creationId xmlns:a16="http://schemas.microsoft.com/office/drawing/2014/main" id="{7C786157-4159-4382-9D35-944CABF1B724}"/>
                    </a:ext>
                  </a:extLst>
                </p:cNvPr>
                <p:cNvPicPr/>
                <p:nvPr/>
              </p:nvPicPr>
              <p:blipFill>
                <a:blip r:embed="rId52"/>
                <a:stretch>
                  <a:fillRect/>
                </a:stretch>
              </p:blipFill>
              <p:spPr>
                <a:xfrm>
                  <a:off x="6250613" y="1133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44" name="Freihand 43">
                  <a:extLst>
                    <a:ext uri="{FF2B5EF4-FFF2-40B4-BE49-F238E27FC236}">
                      <a16:creationId xmlns:a16="http://schemas.microsoft.com/office/drawing/2014/main" id="{9903BD6D-EBF9-494A-99C5-B8F8ECE68B3E}"/>
                    </a:ext>
                  </a:extLst>
                </p14:cNvPr>
                <p14:cNvContentPartPr/>
                <p14:nvPr/>
              </p14:nvContentPartPr>
              <p14:xfrm>
                <a:off x="5921573" y="1017427"/>
                <a:ext cx="266400" cy="581400"/>
              </p14:xfrm>
            </p:contentPart>
          </mc:Choice>
          <mc:Fallback xmlns="">
            <p:pic>
              <p:nvPicPr>
                <p:cNvPr id="44" name="Freihand 43">
                  <a:extLst>
                    <a:ext uri="{FF2B5EF4-FFF2-40B4-BE49-F238E27FC236}">
                      <a16:creationId xmlns:a16="http://schemas.microsoft.com/office/drawing/2014/main" id="{9903BD6D-EBF9-494A-99C5-B8F8ECE68B3E}"/>
                    </a:ext>
                  </a:extLst>
                </p:cNvPr>
                <p:cNvPicPr/>
                <p:nvPr/>
              </p:nvPicPr>
              <p:blipFill>
                <a:blip r:embed="rId666"/>
                <a:stretch>
                  <a:fillRect/>
                </a:stretch>
              </p:blipFill>
              <p:spPr>
                <a:xfrm>
                  <a:off x="5917253" y="1013107"/>
                  <a:ext cx="275040" cy="59004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67251" name="Freihand 167250">
                  <a:extLst>
                    <a:ext uri="{FF2B5EF4-FFF2-40B4-BE49-F238E27FC236}">
                      <a16:creationId xmlns:a16="http://schemas.microsoft.com/office/drawing/2014/main" id="{468040E8-FDBA-4B24-BEF3-DD75DF478424}"/>
                    </a:ext>
                  </a:extLst>
                </p14:cNvPr>
                <p14:cNvContentPartPr/>
                <p14:nvPr/>
              </p14:nvContentPartPr>
              <p14:xfrm>
                <a:off x="5598293" y="887107"/>
                <a:ext cx="1148400" cy="150120"/>
              </p14:xfrm>
            </p:contentPart>
          </mc:Choice>
          <mc:Fallback xmlns="">
            <p:pic>
              <p:nvPicPr>
                <p:cNvPr id="167251" name="Freihand 167250">
                  <a:extLst>
                    <a:ext uri="{FF2B5EF4-FFF2-40B4-BE49-F238E27FC236}">
                      <a16:creationId xmlns:a16="http://schemas.microsoft.com/office/drawing/2014/main" id="{468040E8-FDBA-4B24-BEF3-DD75DF478424}"/>
                    </a:ext>
                  </a:extLst>
                </p:cNvPr>
                <p:cNvPicPr/>
                <p:nvPr/>
              </p:nvPicPr>
              <p:blipFill>
                <a:blip r:embed="rId668"/>
                <a:stretch>
                  <a:fillRect/>
                </a:stretch>
              </p:blipFill>
              <p:spPr>
                <a:xfrm>
                  <a:off x="5593973" y="882787"/>
                  <a:ext cx="11570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67252" name="Freihand 167251">
                  <a:extLst>
                    <a:ext uri="{FF2B5EF4-FFF2-40B4-BE49-F238E27FC236}">
                      <a16:creationId xmlns:a16="http://schemas.microsoft.com/office/drawing/2014/main" id="{3CA923D7-E664-4941-BE01-5B96A110D1F5}"/>
                    </a:ext>
                  </a:extLst>
                </p14:cNvPr>
                <p14:cNvContentPartPr/>
                <p14:nvPr/>
              </p14:nvContentPartPr>
              <p14:xfrm>
                <a:off x="5850653" y="592627"/>
                <a:ext cx="185760" cy="173160"/>
              </p14:xfrm>
            </p:contentPart>
          </mc:Choice>
          <mc:Fallback xmlns="">
            <p:pic>
              <p:nvPicPr>
                <p:cNvPr id="167252" name="Freihand 167251">
                  <a:extLst>
                    <a:ext uri="{FF2B5EF4-FFF2-40B4-BE49-F238E27FC236}">
                      <a16:creationId xmlns:a16="http://schemas.microsoft.com/office/drawing/2014/main" id="{3CA923D7-E664-4941-BE01-5B96A110D1F5}"/>
                    </a:ext>
                  </a:extLst>
                </p:cNvPr>
                <p:cNvPicPr/>
                <p:nvPr/>
              </p:nvPicPr>
              <p:blipFill>
                <a:blip r:embed="rId670"/>
                <a:stretch>
                  <a:fillRect/>
                </a:stretch>
              </p:blipFill>
              <p:spPr>
                <a:xfrm>
                  <a:off x="5846333" y="588307"/>
                  <a:ext cx="1944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67253" name="Freihand 167252">
                  <a:extLst>
                    <a:ext uri="{FF2B5EF4-FFF2-40B4-BE49-F238E27FC236}">
                      <a16:creationId xmlns:a16="http://schemas.microsoft.com/office/drawing/2014/main" id="{8CE785D4-6C29-4D07-A060-DA6F9233A467}"/>
                    </a:ext>
                  </a:extLst>
                </p14:cNvPr>
                <p14:cNvContentPartPr/>
                <p14:nvPr/>
              </p14:nvContentPartPr>
              <p14:xfrm>
                <a:off x="5986733" y="687667"/>
                <a:ext cx="250560" cy="102600"/>
              </p14:xfrm>
            </p:contentPart>
          </mc:Choice>
          <mc:Fallback xmlns="">
            <p:pic>
              <p:nvPicPr>
                <p:cNvPr id="167253" name="Freihand 167252">
                  <a:extLst>
                    <a:ext uri="{FF2B5EF4-FFF2-40B4-BE49-F238E27FC236}">
                      <a16:creationId xmlns:a16="http://schemas.microsoft.com/office/drawing/2014/main" id="{8CE785D4-6C29-4D07-A060-DA6F9233A467}"/>
                    </a:ext>
                  </a:extLst>
                </p:cNvPr>
                <p:cNvPicPr/>
                <p:nvPr/>
              </p:nvPicPr>
              <p:blipFill>
                <a:blip r:embed="rId672"/>
                <a:stretch>
                  <a:fillRect/>
                </a:stretch>
              </p:blipFill>
              <p:spPr>
                <a:xfrm>
                  <a:off x="5982413" y="683347"/>
                  <a:ext cx="259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67254" name="Freihand 167253">
                  <a:extLst>
                    <a:ext uri="{FF2B5EF4-FFF2-40B4-BE49-F238E27FC236}">
                      <a16:creationId xmlns:a16="http://schemas.microsoft.com/office/drawing/2014/main" id="{851F7538-9E29-4BFB-93B2-443FCD6C0DC4}"/>
                    </a:ext>
                  </a:extLst>
                </p14:cNvPr>
                <p14:cNvContentPartPr/>
                <p14:nvPr/>
              </p14:nvContentPartPr>
              <p14:xfrm>
                <a:off x="6263933" y="675067"/>
                <a:ext cx="474120" cy="124920"/>
              </p14:xfrm>
            </p:contentPart>
          </mc:Choice>
          <mc:Fallback xmlns="">
            <p:pic>
              <p:nvPicPr>
                <p:cNvPr id="167254" name="Freihand 167253">
                  <a:extLst>
                    <a:ext uri="{FF2B5EF4-FFF2-40B4-BE49-F238E27FC236}">
                      <a16:creationId xmlns:a16="http://schemas.microsoft.com/office/drawing/2014/main" id="{851F7538-9E29-4BFB-93B2-443FCD6C0DC4}"/>
                    </a:ext>
                  </a:extLst>
                </p:cNvPr>
                <p:cNvPicPr/>
                <p:nvPr/>
              </p:nvPicPr>
              <p:blipFill>
                <a:blip r:embed="rId674"/>
                <a:stretch>
                  <a:fillRect/>
                </a:stretch>
              </p:blipFill>
              <p:spPr>
                <a:xfrm>
                  <a:off x="6259613" y="670747"/>
                  <a:ext cx="4827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67255" name="Freihand 167254">
                  <a:extLst>
                    <a:ext uri="{FF2B5EF4-FFF2-40B4-BE49-F238E27FC236}">
                      <a16:creationId xmlns:a16="http://schemas.microsoft.com/office/drawing/2014/main" id="{4253D479-1771-4295-9EFA-C4EEDD7F0288}"/>
                    </a:ext>
                  </a:extLst>
                </p14:cNvPr>
                <p14:cNvContentPartPr/>
                <p14:nvPr/>
              </p14:nvContentPartPr>
              <p14:xfrm>
                <a:off x="6774773" y="613147"/>
                <a:ext cx="502200" cy="170640"/>
              </p14:xfrm>
            </p:contentPart>
          </mc:Choice>
          <mc:Fallback xmlns="">
            <p:pic>
              <p:nvPicPr>
                <p:cNvPr id="167255" name="Freihand 167254">
                  <a:extLst>
                    <a:ext uri="{FF2B5EF4-FFF2-40B4-BE49-F238E27FC236}">
                      <a16:creationId xmlns:a16="http://schemas.microsoft.com/office/drawing/2014/main" id="{4253D479-1771-4295-9EFA-C4EEDD7F0288}"/>
                    </a:ext>
                  </a:extLst>
                </p:cNvPr>
                <p:cNvPicPr/>
                <p:nvPr/>
              </p:nvPicPr>
              <p:blipFill>
                <a:blip r:embed="rId676"/>
                <a:stretch>
                  <a:fillRect/>
                </a:stretch>
              </p:blipFill>
              <p:spPr>
                <a:xfrm>
                  <a:off x="6770453" y="608827"/>
                  <a:ext cx="5108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67256" name="Freihand 167255">
                  <a:extLst>
                    <a:ext uri="{FF2B5EF4-FFF2-40B4-BE49-F238E27FC236}">
                      <a16:creationId xmlns:a16="http://schemas.microsoft.com/office/drawing/2014/main" id="{87641D9B-B06C-4319-B285-0C2238445E78}"/>
                    </a:ext>
                  </a:extLst>
                </p14:cNvPr>
                <p14:cNvContentPartPr/>
                <p14:nvPr/>
              </p14:nvContentPartPr>
              <p14:xfrm>
                <a:off x="7314053" y="599107"/>
                <a:ext cx="177480" cy="121320"/>
              </p14:xfrm>
            </p:contentPart>
          </mc:Choice>
          <mc:Fallback xmlns="">
            <p:pic>
              <p:nvPicPr>
                <p:cNvPr id="167256" name="Freihand 167255">
                  <a:extLst>
                    <a:ext uri="{FF2B5EF4-FFF2-40B4-BE49-F238E27FC236}">
                      <a16:creationId xmlns:a16="http://schemas.microsoft.com/office/drawing/2014/main" id="{87641D9B-B06C-4319-B285-0C2238445E78}"/>
                    </a:ext>
                  </a:extLst>
                </p:cNvPr>
                <p:cNvPicPr/>
                <p:nvPr/>
              </p:nvPicPr>
              <p:blipFill>
                <a:blip r:embed="rId678"/>
                <a:stretch>
                  <a:fillRect/>
                </a:stretch>
              </p:blipFill>
              <p:spPr>
                <a:xfrm>
                  <a:off x="7309733" y="594787"/>
                  <a:ext cx="1861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67257" name="Freihand 167256">
                  <a:extLst>
                    <a:ext uri="{FF2B5EF4-FFF2-40B4-BE49-F238E27FC236}">
                      <a16:creationId xmlns:a16="http://schemas.microsoft.com/office/drawing/2014/main" id="{320E8651-1606-4343-96C2-6ACC09480A65}"/>
                    </a:ext>
                  </a:extLst>
                </p14:cNvPr>
                <p14:cNvContentPartPr/>
                <p14:nvPr/>
              </p14:nvContentPartPr>
              <p14:xfrm>
                <a:off x="7537613" y="525307"/>
                <a:ext cx="206640" cy="164880"/>
              </p14:xfrm>
            </p:contentPart>
          </mc:Choice>
          <mc:Fallback xmlns="">
            <p:pic>
              <p:nvPicPr>
                <p:cNvPr id="167257" name="Freihand 167256">
                  <a:extLst>
                    <a:ext uri="{FF2B5EF4-FFF2-40B4-BE49-F238E27FC236}">
                      <a16:creationId xmlns:a16="http://schemas.microsoft.com/office/drawing/2014/main" id="{320E8651-1606-4343-96C2-6ACC09480A65}"/>
                    </a:ext>
                  </a:extLst>
                </p:cNvPr>
                <p:cNvPicPr/>
                <p:nvPr/>
              </p:nvPicPr>
              <p:blipFill>
                <a:blip r:embed="rId680"/>
                <a:stretch>
                  <a:fillRect/>
                </a:stretch>
              </p:blipFill>
              <p:spPr>
                <a:xfrm>
                  <a:off x="7533293" y="520987"/>
                  <a:ext cx="2152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67258" name="Freihand 167257">
                  <a:extLst>
                    <a:ext uri="{FF2B5EF4-FFF2-40B4-BE49-F238E27FC236}">
                      <a16:creationId xmlns:a16="http://schemas.microsoft.com/office/drawing/2014/main" id="{CC52A4D1-926A-434B-8116-52BD3617A6F1}"/>
                    </a:ext>
                  </a:extLst>
                </p14:cNvPr>
                <p14:cNvContentPartPr/>
                <p14:nvPr/>
              </p14:nvContentPartPr>
              <p14:xfrm>
                <a:off x="7498733" y="462667"/>
                <a:ext cx="37800" cy="12960"/>
              </p14:xfrm>
            </p:contentPart>
          </mc:Choice>
          <mc:Fallback xmlns="">
            <p:pic>
              <p:nvPicPr>
                <p:cNvPr id="167258" name="Freihand 167257">
                  <a:extLst>
                    <a:ext uri="{FF2B5EF4-FFF2-40B4-BE49-F238E27FC236}">
                      <a16:creationId xmlns:a16="http://schemas.microsoft.com/office/drawing/2014/main" id="{CC52A4D1-926A-434B-8116-52BD3617A6F1}"/>
                    </a:ext>
                  </a:extLst>
                </p:cNvPr>
                <p:cNvPicPr/>
                <p:nvPr/>
              </p:nvPicPr>
              <p:blipFill>
                <a:blip r:embed="rId682"/>
                <a:stretch>
                  <a:fillRect/>
                </a:stretch>
              </p:blipFill>
              <p:spPr>
                <a:xfrm>
                  <a:off x="7494413" y="458347"/>
                  <a:ext cx="464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67286" name="Freihand 167285">
                  <a:extLst>
                    <a:ext uri="{FF2B5EF4-FFF2-40B4-BE49-F238E27FC236}">
                      <a16:creationId xmlns:a16="http://schemas.microsoft.com/office/drawing/2014/main" id="{732256E8-8F31-4899-8C4C-4AF7FD0F8556}"/>
                    </a:ext>
                  </a:extLst>
                </p14:cNvPr>
                <p14:cNvContentPartPr/>
                <p14:nvPr/>
              </p14:nvContentPartPr>
              <p14:xfrm>
                <a:off x="7983653" y="535027"/>
                <a:ext cx="94680" cy="213480"/>
              </p14:xfrm>
            </p:contentPart>
          </mc:Choice>
          <mc:Fallback xmlns="">
            <p:pic>
              <p:nvPicPr>
                <p:cNvPr id="167286" name="Freihand 167285">
                  <a:extLst>
                    <a:ext uri="{FF2B5EF4-FFF2-40B4-BE49-F238E27FC236}">
                      <a16:creationId xmlns:a16="http://schemas.microsoft.com/office/drawing/2014/main" id="{732256E8-8F31-4899-8C4C-4AF7FD0F8556}"/>
                    </a:ext>
                  </a:extLst>
                </p:cNvPr>
                <p:cNvPicPr/>
                <p:nvPr/>
              </p:nvPicPr>
              <p:blipFill>
                <a:blip r:embed="rId684"/>
                <a:stretch>
                  <a:fillRect/>
                </a:stretch>
              </p:blipFill>
              <p:spPr>
                <a:xfrm>
                  <a:off x="7979333" y="530707"/>
                  <a:ext cx="10332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67287" name="Freihand 167286">
                  <a:extLst>
                    <a:ext uri="{FF2B5EF4-FFF2-40B4-BE49-F238E27FC236}">
                      <a16:creationId xmlns:a16="http://schemas.microsoft.com/office/drawing/2014/main" id="{5C19F7CB-C7BA-4535-8369-667569D44067}"/>
                    </a:ext>
                  </a:extLst>
                </p14:cNvPr>
                <p14:cNvContentPartPr/>
                <p14:nvPr/>
              </p14:nvContentPartPr>
              <p14:xfrm>
                <a:off x="8161853" y="562747"/>
                <a:ext cx="133560" cy="118080"/>
              </p14:xfrm>
            </p:contentPart>
          </mc:Choice>
          <mc:Fallback xmlns="">
            <p:pic>
              <p:nvPicPr>
                <p:cNvPr id="167287" name="Freihand 167286">
                  <a:extLst>
                    <a:ext uri="{FF2B5EF4-FFF2-40B4-BE49-F238E27FC236}">
                      <a16:creationId xmlns:a16="http://schemas.microsoft.com/office/drawing/2014/main" id="{5C19F7CB-C7BA-4535-8369-667569D44067}"/>
                    </a:ext>
                  </a:extLst>
                </p:cNvPr>
                <p:cNvPicPr/>
                <p:nvPr/>
              </p:nvPicPr>
              <p:blipFill>
                <a:blip r:embed="rId686"/>
                <a:stretch>
                  <a:fillRect/>
                </a:stretch>
              </p:blipFill>
              <p:spPr>
                <a:xfrm>
                  <a:off x="8157533" y="558427"/>
                  <a:ext cx="1422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67288" name="Freihand 167287">
                  <a:extLst>
                    <a:ext uri="{FF2B5EF4-FFF2-40B4-BE49-F238E27FC236}">
                      <a16:creationId xmlns:a16="http://schemas.microsoft.com/office/drawing/2014/main" id="{4BB269C5-8DAF-4A47-92B6-07536D2D609A}"/>
                    </a:ext>
                  </a:extLst>
                </p14:cNvPr>
                <p14:cNvContentPartPr/>
                <p14:nvPr/>
              </p14:nvContentPartPr>
              <p14:xfrm>
                <a:off x="8304773" y="630427"/>
                <a:ext cx="129600" cy="68760"/>
              </p14:xfrm>
            </p:contentPart>
          </mc:Choice>
          <mc:Fallback xmlns="">
            <p:pic>
              <p:nvPicPr>
                <p:cNvPr id="167288" name="Freihand 167287">
                  <a:extLst>
                    <a:ext uri="{FF2B5EF4-FFF2-40B4-BE49-F238E27FC236}">
                      <a16:creationId xmlns:a16="http://schemas.microsoft.com/office/drawing/2014/main" id="{4BB269C5-8DAF-4A47-92B6-07536D2D609A}"/>
                    </a:ext>
                  </a:extLst>
                </p:cNvPr>
                <p:cNvPicPr/>
                <p:nvPr/>
              </p:nvPicPr>
              <p:blipFill>
                <a:blip r:embed="rId688"/>
                <a:stretch>
                  <a:fillRect/>
                </a:stretch>
              </p:blipFill>
              <p:spPr>
                <a:xfrm>
                  <a:off x="8300453" y="626107"/>
                  <a:ext cx="13824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67289" name="Freihand 167288">
                  <a:extLst>
                    <a:ext uri="{FF2B5EF4-FFF2-40B4-BE49-F238E27FC236}">
                      <a16:creationId xmlns:a16="http://schemas.microsoft.com/office/drawing/2014/main" id="{8FCAE60F-4DA5-4B64-B02E-EFEAC98F7A53}"/>
                    </a:ext>
                  </a:extLst>
                </p14:cNvPr>
                <p14:cNvContentPartPr/>
                <p14:nvPr/>
              </p14:nvContentPartPr>
              <p14:xfrm>
                <a:off x="8454533" y="531067"/>
                <a:ext cx="132120" cy="185040"/>
              </p14:xfrm>
            </p:contentPart>
          </mc:Choice>
          <mc:Fallback xmlns="">
            <p:pic>
              <p:nvPicPr>
                <p:cNvPr id="167289" name="Freihand 167288">
                  <a:extLst>
                    <a:ext uri="{FF2B5EF4-FFF2-40B4-BE49-F238E27FC236}">
                      <a16:creationId xmlns:a16="http://schemas.microsoft.com/office/drawing/2014/main" id="{8FCAE60F-4DA5-4B64-B02E-EFEAC98F7A53}"/>
                    </a:ext>
                  </a:extLst>
                </p:cNvPr>
                <p:cNvPicPr/>
                <p:nvPr/>
              </p:nvPicPr>
              <p:blipFill>
                <a:blip r:embed="rId690"/>
                <a:stretch>
                  <a:fillRect/>
                </a:stretch>
              </p:blipFill>
              <p:spPr>
                <a:xfrm>
                  <a:off x="8450213" y="526747"/>
                  <a:ext cx="1407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67290" name="Freihand 167289">
                  <a:extLst>
                    <a:ext uri="{FF2B5EF4-FFF2-40B4-BE49-F238E27FC236}">
                      <a16:creationId xmlns:a16="http://schemas.microsoft.com/office/drawing/2014/main" id="{93FB3712-64E2-4F6F-A4EF-0868F0CCA8D1}"/>
                    </a:ext>
                  </a:extLst>
                </p14:cNvPr>
                <p14:cNvContentPartPr/>
                <p14:nvPr/>
              </p14:nvContentPartPr>
              <p14:xfrm>
                <a:off x="8596013" y="524227"/>
                <a:ext cx="167040" cy="245520"/>
              </p14:xfrm>
            </p:contentPart>
          </mc:Choice>
          <mc:Fallback xmlns="">
            <p:pic>
              <p:nvPicPr>
                <p:cNvPr id="167290" name="Freihand 167289">
                  <a:extLst>
                    <a:ext uri="{FF2B5EF4-FFF2-40B4-BE49-F238E27FC236}">
                      <a16:creationId xmlns:a16="http://schemas.microsoft.com/office/drawing/2014/main" id="{93FB3712-64E2-4F6F-A4EF-0868F0CCA8D1}"/>
                    </a:ext>
                  </a:extLst>
                </p:cNvPr>
                <p:cNvPicPr/>
                <p:nvPr/>
              </p:nvPicPr>
              <p:blipFill>
                <a:blip r:embed="rId692"/>
                <a:stretch>
                  <a:fillRect/>
                </a:stretch>
              </p:blipFill>
              <p:spPr>
                <a:xfrm>
                  <a:off x="8591693" y="519907"/>
                  <a:ext cx="17568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67291" name="Freihand 167290">
                  <a:extLst>
                    <a:ext uri="{FF2B5EF4-FFF2-40B4-BE49-F238E27FC236}">
                      <a16:creationId xmlns:a16="http://schemas.microsoft.com/office/drawing/2014/main" id="{458191F1-C1D1-4318-B009-D55CB04EF9D1}"/>
                    </a:ext>
                  </a:extLst>
                </p14:cNvPr>
                <p14:cNvContentPartPr/>
                <p14:nvPr/>
              </p14:nvContentPartPr>
              <p14:xfrm>
                <a:off x="8772773" y="646987"/>
                <a:ext cx="82440" cy="65520"/>
              </p14:xfrm>
            </p:contentPart>
          </mc:Choice>
          <mc:Fallback xmlns="">
            <p:pic>
              <p:nvPicPr>
                <p:cNvPr id="167291" name="Freihand 167290">
                  <a:extLst>
                    <a:ext uri="{FF2B5EF4-FFF2-40B4-BE49-F238E27FC236}">
                      <a16:creationId xmlns:a16="http://schemas.microsoft.com/office/drawing/2014/main" id="{458191F1-C1D1-4318-B009-D55CB04EF9D1}"/>
                    </a:ext>
                  </a:extLst>
                </p:cNvPr>
                <p:cNvPicPr/>
                <p:nvPr/>
              </p:nvPicPr>
              <p:blipFill>
                <a:blip r:embed="rId694"/>
                <a:stretch>
                  <a:fillRect/>
                </a:stretch>
              </p:blipFill>
              <p:spPr>
                <a:xfrm>
                  <a:off x="8768453" y="642667"/>
                  <a:ext cx="910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67292" name="Freihand 167291">
                  <a:extLst>
                    <a:ext uri="{FF2B5EF4-FFF2-40B4-BE49-F238E27FC236}">
                      <a16:creationId xmlns:a16="http://schemas.microsoft.com/office/drawing/2014/main" id="{56251C5D-0B5D-413D-ABC0-01DC5DCA9A48}"/>
                    </a:ext>
                  </a:extLst>
                </p14:cNvPr>
                <p14:cNvContentPartPr/>
                <p14:nvPr/>
              </p14:nvContentPartPr>
              <p14:xfrm>
                <a:off x="8820293" y="635107"/>
                <a:ext cx="186840" cy="207720"/>
              </p14:xfrm>
            </p:contentPart>
          </mc:Choice>
          <mc:Fallback xmlns="">
            <p:pic>
              <p:nvPicPr>
                <p:cNvPr id="167292" name="Freihand 167291">
                  <a:extLst>
                    <a:ext uri="{FF2B5EF4-FFF2-40B4-BE49-F238E27FC236}">
                      <a16:creationId xmlns:a16="http://schemas.microsoft.com/office/drawing/2014/main" id="{56251C5D-0B5D-413D-ABC0-01DC5DCA9A48}"/>
                    </a:ext>
                  </a:extLst>
                </p:cNvPr>
                <p:cNvPicPr/>
                <p:nvPr/>
              </p:nvPicPr>
              <p:blipFill>
                <a:blip r:embed="rId696"/>
                <a:stretch>
                  <a:fillRect/>
                </a:stretch>
              </p:blipFill>
              <p:spPr>
                <a:xfrm>
                  <a:off x="8815973" y="630787"/>
                  <a:ext cx="1954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67293" name="Freihand 167292">
                  <a:extLst>
                    <a:ext uri="{FF2B5EF4-FFF2-40B4-BE49-F238E27FC236}">
                      <a16:creationId xmlns:a16="http://schemas.microsoft.com/office/drawing/2014/main" id="{BDAB091D-EC44-496A-A264-B4ABCC737484}"/>
                    </a:ext>
                  </a:extLst>
                </p14:cNvPr>
                <p14:cNvContentPartPr/>
                <p14:nvPr/>
              </p14:nvContentPartPr>
              <p14:xfrm>
                <a:off x="9019013" y="643027"/>
                <a:ext cx="82800" cy="112320"/>
              </p14:xfrm>
            </p:contentPart>
          </mc:Choice>
          <mc:Fallback xmlns="">
            <p:pic>
              <p:nvPicPr>
                <p:cNvPr id="167293" name="Freihand 167292">
                  <a:extLst>
                    <a:ext uri="{FF2B5EF4-FFF2-40B4-BE49-F238E27FC236}">
                      <a16:creationId xmlns:a16="http://schemas.microsoft.com/office/drawing/2014/main" id="{BDAB091D-EC44-496A-A264-B4ABCC737484}"/>
                    </a:ext>
                  </a:extLst>
                </p:cNvPr>
                <p:cNvPicPr/>
                <p:nvPr/>
              </p:nvPicPr>
              <p:blipFill>
                <a:blip r:embed="rId698"/>
                <a:stretch>
                  <a:fillRect/>
                </a:stretch>
              </p:blipFill>
              <p:spPr>
                <a:xfrm>
                  <a:off x="9014693" y="638707"/>
                  <a:ext cx="914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67294" name="Freihand 167293">
                  <a:extLst>
                    <a:ext uri="{FF2B5EF4-FFF2-40B4-BE49-F238E27FC236}">
                      <a16:creationId xmlns:a16="http://schemas.microsoft.com/office/drawing/2014/main" id="{ADA2AF77-6B72-42A5-91C4-0704CEAEC68B}"/>
                    </a:ext>
                  </a:extLst>
                </p14:cNvPr>
                <p14:cNvContentPartPr/>
                <p14:nvPr/>
              </p14:nvContentPartPr>
              <p14:xfrm>
                <a:off x="9115133" y="613147"/>
                <a:ext cx="32040" cy="119160"/>
              </p14:xfrm>
            </p:contentPart>
          </mc:Choice>
          <mc:Fallback xmlns="">
            <p:pic>
              <p:nvPicPr>
                <p:cNvPr id="167294" name="Freihand 167293">
                  <a:extLst>
                    <a:ext uri="{FF2B5EF4-FFF2-40B4-BE49-F238E27FC236}">
                      <a16:creationId xmlns:a16="http://schemas.microsoft.com/office/drawing/2014/main" id="{ADA2AF77-6B72-42A5-91C4-0704CEAEC68B}"/>
                    </a:ext>
                  </a:extLst>
                </p:cNvPr>
                <p:cNvPicPr/>
                <p:nvPr/>
              </p:nvPicPr>
              <p:blipFill>
                <a:blip r:embed="rId700"/>
                <a:stretch>
                  <a:fillRect/>
                </a:stretch>
              </p:blipFill>
              <p:spPr>
                <a:xfrm>
                  <a:off x="9110813" y="608827"/>
                  <a:ext cx="406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67295" name="Freihand 167294">
                  <a:extLst>
                    <a:ext uri="{FF2B5EF4-FFF2-40B4-BE49-F238E27FC236}">
                      <a16:creationId xmlns:a16="http://schemas.microsoft.com/office/drawing/2014/main" id="{73C939AC-D6E5-40D0-A85D-94B841DCD267}"/>
                    </a:ext>
                  </a:extLst>
                </p14:cNvPr>
                <p14:cNvContentPartPr/>
                <p14:nvPr/>
              </p14:nvContentPartPr>
              <p14:xfrm>
                <a:off x="9175613" y="601267"/>
                <a:ext cx="306000" cy="155520"/>
              </p14:xfrm>
            </p:contentPart>
          </mc:Choice>
          <mc:Fallback xmlns="">
            <p:pic>
              <p:nvPicPr>
                <p:cNvPr id="167295" name="Freihand 167294">
                  <a:extLst>
                    <a:ext uri="{FF2B5EF4-FFF2-40B4-BE49-F238E27FC236}">
                      <a16:creationId xmlns:a16="http://schemas.microsoft.com/office/drawing/2014/main" id="{73C939AC-D6E5-40D0-A85D-94B841DCD267}"/>
                    </a:ext>
                  </a:extLst>
                </p:cNvPr>
                <p:cNvPicPr/>
                <p:nvPr/>
              </p:nvPicPr>
              <p:blipFill>
                <a:blip r:embed="rId702"/>
                <a:stretch>
                  <a:fillRect/>
                </a:stretch>
              </p:blipFill>
              <p:spPr>
                <a:xfrm>
                  <a:off x="9171293" y="596947"/>
                  <a:ext cx="3146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67296" name="Freihand 167295">
                  <a:extLst>
                    <a:ext uri="{FF2B5EF4-FFF2-40B4-BE49-F238E27FC236}">
                      <a16:creationId xmlns:a16="http://schemas.microsoft.com/office/drawing/2014/main" id="{C059DFFF-5571-4DA7-B75F-82C20F6055FD}"/>
                    </a:ext>
                  </a:extLst>
                </p14:cNvPr>
                <p14:cNvContentPartPr/>
                <p14:nvPr/>
              </p14:nvContentPartPr>
              <p14:xfrm>
                <a:off x="9502853" y="668227"/>
                <a:ext cx="303480" cy="219240"/>
              </p14:xfrm>
            </p:contentPart>
          </mc:Choice>
          <mc:Fallback xmlns="">
            <p:pic>
              <p:nvPicPr>
                <p:cNvPr id="167296" name="Freihand 167295">
                  <a:extLst>
                    <a:ext uri="{FF2B5EF4-FFF2-40B4-BE49-F238E27FC236}">
                      <a16:creationId xmlns:a16="http://schemas.microsoft.com/office/drawing/2014/main" id="{C059DFFF-5571-4DA7-B75F-82C20F6055FD}"/>
                    </a:ext>
                  </a:extLst>
                </p:cNvPr>
                <p:cNvPicPr/>
                <p:nvPr/>
              </p:nvPicPr>
              <p:blipFill>
                <a:blip r:embed="rId704"/>
                <a:stretch>
                  <a:fillRect/>
                </a:stretch>
              </p:blipFill>
              <p:spPr>
                <a:xfrm>
                  <a:off x="9498533" y="663907"/>
                  <a:ext cx="31212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67297" name="Freihand 167296">
                  <a:extLst>
                    <a:ext uri="{FF2B5EF4-FFF2-40B4-BE49-F238E27FC236}">
                      <a16:creationId xmlns:a16="http://schemas.microsoft.com/office/drawing/2014/main" id="{BEED6330-0979-4AF6-AC7A-D753D23ACD80}"/>
                    </a:ext>
                  </a:extLst>
                </p14:cNvPr>
                <p14:cNvContentPartPr/>
                <p14:nvPr/>
              </p14:nvContentPartPr>
              <p14:xfrm>
                <a:off x="9471533" y="864067"/>
                <a:ext cx="190440" cy="135360"/>
              </p14:xfrm>
            </p:contentPart>
          </mc:Choice>
          <mc:Fallback xmlns="">
            <p:pic>
              <p:nvPicPr>
                <p:cNvPr id="167297" name="Freihand 167296">
                  <a:extLst>
                    <a:ext uri="{FF2B5EF4-FFF2-40B4-BE49-F238E27FC236}">
                      <a16:creationId xmlns:a16="http://schemas.microsoft.com/office/drawing/2014/main" id="{BEED6330-0979-4AF6-AC7A-D753D23ACD80}"/>
                    </a:ext>
                  </a:extLst>
                </p:cNvPr>
                <p:cNvPicPr/>
                <p:nvPr/>
              </p:nvPicPr>
              <p:blipFill>
                <a:blip r:embed="rId706"/>
                <a:stretch>
                  <a:fillRect/>
                </a:stretch>
              </p:blipFill>
              <p:spPr>
                <a:xfrm>
                  <a:off x="9467213" y="859747"/>
                  <a:ext cx="1990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67298" name="Freihand 167297">
                  <a:extLst>
                    <a:ext uri="{FF2B5EF4-FFF2-40B4-BE49-F238E27FC236}">
                      <a16:creationId xmlns:a16="http://schemas.microsoft.com/office/drawing/2014/main" id="{F74C7C38-E19D-4DC0-B1B1-BC70DA3FCAB8}"/>
                    </a:ext>
                  </a:extLst>
                </p14:cNvPr>
                <p14:cNvContentPartPr/>
                <p14:nvPr/>
              </p14:nvContentPartPr>
              <p14:xfrm>
                <a:off x="9628493" y="923467"/>
                <a:ext cx="113760" cy="70920"/>
              </p14:xfrm>
            </p:contentPart>
          </mc:Choice>
          <mc:Fallback xmlns="">
            <p:pic>
              <p:nvPicPr>
                <p:cNvPr id="167298" name="Freihand 167297">
                  <a:extLst>
                    <a:ext uri="{FF2B5EF4-FFF2-40B4-BE49-F238E27FC236}">
                      <a16:creationId xmlns:a16="http://schemas.microsoft.com/office/drawing/2014/main" id="{F74C7C38-E19D-4DC0-B1B1-BC70DA3FCAB8}"/>
                    </a:ext>
                  </a:extLst>
                </p:cNvPr>
                <p:cNvPicPr/>
                <p:nvPr/>
              </p:nvPicPr>
              <p:blipFill>
                <a:blip r:embed="rId708"/>
                <a:stretch>
                  <a:fillRect/>
                </a:stretch>
              </p:blipFill>
              <p:spPr>
                <a:xfrm>
                  <a:off x="9624173" y="919147"/>
                  <a:ext cx="1224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67299" name="Freihand 167298">
                  <a:extLst>
                    <a:ext uri="{FF2B5EF4-FFF2-40B4-BE49-F238E27FC236}">
                      <a16:creationId xmlns:a16="http://schemas.microsoft.com/office/drawing/2014/main" id="{CC571BE8-FFB6-4868-8D87-99726A60BB07}"/>
                    </a:ext>
                  </a:extLst>
                </p14:cNvPr>
                <p14:cNvContentPartPr/>
                <p14:nvPr/>
              </p14:nvContentPartPr>
              <p14:xfrm>
                <a:off x="9755573" y="913747"/>
                <a:ext cx="85320" cy="97200"/>
              </p14:xfrm>
            </p:contentPart>
          </mc:Choice>
          <mc:Fallback xmlns="">
            <p:pic>
              <p:nvPicPr>
                <p:cNvPr id="167299" name="Freihand 167298">
                  <a:extLst>
                    <a:ext uri="{FF2B5EF4-FFF2-40B4-BE49-F238E27FC236}">
                      <a16:creationId xmlns:a16="http://schemas.microsoft.com/office/drawing/2014/main" id="{CC571BE8-FFB6-4868-8D87-99726A60BB07}"/>
                    </a:ext>
                  </a:extLst>
                </p:cNvPr>
                <p:cNvPicPr/>
                <p:nvPr/>
              </p:nvPicPr>
              <p:blipFill>
                <a:blip r:embed="rId710"/>
                <a:stretch>
                  <a:fillRect/>
                </a:stretch>
              </p:blipFill>
              <p:spPr>
                <a:xfrm>
                  <a:off x="9751253" y="909427"/>
                  <a:ext cx="939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67300" name="Freihand 167299">
                  <a:extLst>
                    <a:ext uri="{FF2B5EF4-FFF2-40B4-BE49-F238E27FC236}">
                      <a16:creationId xmlns:a16="http://schemas.microsoft.com/office/drawing/2014/main" id="{E29E2CD9-2EB8-4AB9-84A4-3D5737378CBC}"/>
                    </a:ext>
                  </a:extLst>
                </p14:cNvPr>
                <p14:cNvContentPartPr/>
                <p14:nvPr/>
              </p14:nvContentPartPr>
              <p14:xfrm>
                <a:off x="9917933" y="869107"/>
                <a:ext cx="42840" cy="128880"/>
              </p14:xfrm>
            </p:contentPart>
          </mc:Choice>
          <mc:Fallback xmlns="">
            <p:pic>
              <p:nvPicPr>
                <p:cNvPr id="167300" name="Freihand 167299">
                  <a:extLst>
                    <a:ext uri="{FF2B5EF4-FFF2-40B4-BE49-F238E27FC236}">
                      <a16:creationId xmlns:a16="http://schemas.microsoft.com/office/drawing/2014/main" id="{E29E2CD9-2EB8-4AB9-84A4-3D5737378CBC}"/>
                    </a:ext>
                  </a:extLst>
                </p:cNvPr>
                <p:cNvPicPr/>
                <p:nvPr/>
              </p:nvPicPr>
              <p:blipFill>
                <a:blip r:embed="rId712"/>
                <a:stretch>
                  <a:fillRect/>
                </a:stretch>
              </p:blipFill>
              <p:spPr>
                <a:xfrm>
                  <a:off x="9913613" y="864787"/>
                  <a:ext cx="514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67301" name="Freihand 167300">
                  <a:extLst>
                    <a:ext uri="{FF2B5EF4-FFF2-40B4-BE49-F238E27FC236}">
                      <a16:creationId xmlns:a16="http://schemas.microsoft.com/office/drawing/2014/main" id="{6199D3DE-1CCA-40CB-B6F5-0C3012C75AD6}"/>
                    </a:ext>
                  </a:extLst>
                </p14:cNvPr>
                <p14:cNvContentPartPr/>
                <p14:nvPr/>
              </p14:nvContentPartPr>
              <p14:xfrm>
                <a:off x="9872933" y="855067"/>
                <a:ext cx="143280" cy="168840"/>
              </p14:xfrm>
            </p:contentPart>
          </mc:Choice>
          <mc:Fallback xmlns="">
            <p:pic>
              <p:nvPicPr>
                <p:cNvPr id="167301" name="Freihand 167300">
                  <a:extLst>
                    <a:ext uri="{FF2B5EF4-FFF2-40B4-BE49-F238E27FC236}">
                      <a16:creationId xmlns:a16="http://schemas.microsoft.com/office/drawing/2014/main" id="{6199D3DE-1CCA-40CB-B6F5-0C3012C75AD6}"/>
                    </a:ext>
                  </a:extLst>
                </p:cNvPr>
                <p:cNvPicPr/>
                <p:nvPr/>
              </p:nvPicPr>
              <p:blipFill>
                <a:blip r:embed="rId714"/>
                <a:stretch>
                  <a:fillRect/>
                </a:stretch>
              </p:blipFill>
              <p:spPr>
                <a:xfrm>
                  <a:off x="9868613" y="850747"/>
                  <a:ext cx="15192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67302" name="Freihand 167301">
                  <a:extLst>
                    <a:ext uri="{FF2B5EF4-FFF2-40B4-BE49-F238E27FC236}">
                      <a16:creationId xmlns:a16="http://schemas.microsoft.com/office/drawing/2014/main" id="{6FCB1C7B-827F-4AF3-BB9D-EE00CB144E81}"/>
                    </a:ext>
                  </a:extLst>
                </p14:cNvPr>
                <p14:cNvContentPartPr/>
                <p14:nvPr/>
              </p14:nvContentPartPr>
              <p14:xfrm>
                <a:off x="10042493" y="879547"/>
                <a:ext cx="120600" cy="123480"/>
              </p14:xfrm>
            </p:contentPart>
          </mc:Choice>
          <mc:Fallback xmlns="">
            <p:pic>
              <p:nvPicPr>
                <p:cNvPr id="167302" name="Freihand 167301">
                  <a:extLst>
                    <a:ext uri="{FF2B5EF4-FFF2-40B4-BE49-F238E27FC236}">
                      <a16:creationId xmlns:a16="http://schemas.microsoft.com/office/drawing/2014/main" id="{6FCB1C7B-827F-4AF3-BB9D-EE00CB144E81}"/>
                    </a:ext>
                  </a:extLst>
                </p:cNvPr>
                <p:cNvPicPr/>
                <p:nvPr/>
              </p:nvPicPr>
              <p:blipFill>
                <a:blip r:embed="rId716"/>
                <a:stretch>
                  <a:fillRect/>
                </a:stretch>
              </p:blipFill>
              <p:spPr>
                <a:xfrm>
                  <a:off x="10038173" y="875227"/>
                  <a:ext cx="1292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67303" name="Freihand 167302">
                  <a:extLst>
                    <a:ext uri="{FF2B5EF4-FFF2-40B4-BE49-F238E27FC236}">
                      <a16:creationId xmlns:a16="http://schemas.microsoft.com/office/drawing/2014/main" id="{81EEDDE9-E8A7-40F9-ADF2-F04445272F9D}"/>
                    </a:ext>
                  </a:extLst>
                </p14:cNvPr>
                <p14:cNvContentPartPr/>
                <p14:nvPr/>
              </p14:nvContentPartPr>
              <p14:xfrm>
                <a:off x="10064813" y="852187"/>
                <a:ext cx="136080" cy="88560"/>
              </p14:xfrm>
            </p:contentPart>
          </mc:Choice>
          <mc:Fallback xmlns="">
            <p:pic>
              <p:nvPicPr>
                <p:cNvPr id="167303" name="Freihand 167302">
                  <a:extLst>
                    <a:ext uri="{FF2B5EF4-FFF2-40B4-BE49-F238E27FC236}">
                      <a16:creationId xmlns:a16="http://schemas.microsoft.com/office/drawing/2014/main" id="{81EEDDE9-E8A7-40F9-ADF2-F04445272F9D}"/>
                    </a:ext>
                  </a:extLst>
                </p:cNvPr>
                <p:cNvPicPr/>
                <p:nvPr/>
              </p:nvPicPr>
              <p:blipFill>
                <a:blip r:embed="rId718"/>
                <a:stretch>
                  <a:fillRect/>
                </a:stretch>
              </p:blipFill>
              <p:spPr>
                <a:xfrm>
                  <a:off x="10060493" y="847867"/>
                  <a:ext cx="14472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67304" name="Freihand 167303">
                  <a:extLst>
                    <a:ext uri="{FF2B5EF4-FFF2-40B4-BE49-F238E27FC236}">
                      <a16:creationId xmlns:a16="http://schemas.microsoft.com/office/drawing/2014/main" id="{CA8F7B41-A788-4565-A206-7F1CFC592DEE}"/>
                    </a:ext>
                  </a:extLst>
                </p14:cNvPr>
                <p14:cNvContentPartPr/>
                <p14:nvPr/>
              </p14:nvContentPartPr>
              <p14:xfrm>
                <a:off x="10095053" y="730507"/>
                <a:ext cx="144000" cy="353880"/>
              </p14:xfrm>
            </p:contentPart>
          </mc:Choice>
          <mc:Fallback xmlns="">
            <p:pic>
              <p:nvPicPr>
                <p:cNvPr id="167304" name="Freihand 167303">
                  <a:extLst>
                    <a:ext uri="{FF2B5EF4-FFF2-40B4-BE49-F238E27FC236}">
                      <a16:creationId xmlns:a16="http://schemas.microsoft.com/office/drawing/2014/main" id="{CA8F7B41-A788-4565-A206-7F1CFC592DEE}"/>
                    </a:ext>
                  </a:extLst>
                </p:cNvPr>
                <p:cNvPicPr/>
                <p:nvPr/>
              </p:nvPicPr>
              <p:blipFill>
                <a:blip r:embed="rId720"/>
                <a:stretch>
                  <a:fillRect/>
                </a:stretch>
              </p:blipFill>
              <p:spPr>
                <a:xfrm>
                  <a:off x="10090733" y="726187"/>
                  <a:ext cx="152640" cy="362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21">
            <p14:nvContentPartPr>
              <p14:cNvPr id="167346" name="Freihand 167345">
                <a:extLst>
                  <a:ext uri="{FF2B5EF4-FFF2-40B4-BE49-F238E27FC236}">
                    <a16:creationId xmlns:a16="http://schemas.microsoft.com/office/drawing/2014/main" id="{C924AED2-99E4-4D3F-B3D1-2942AA357253}"/>
                  </a:ext>
                </a:extLst>
              </p14:cNvPr>
              <p14:cNvContentPartPr/>
              <p14:nvPr/>
            </p14:nvContentPartPr>
            <p14:xfrm>
              <a:off x="4572293" y="4612387"/>
              <a:ext cx="3186360" cy="1163880"/>
            </p14:xfrm>
          </p:contentPart>
        </mc:Choice>
        <mc:Fallback xmlns="">
          <p:pic>
            <p:nvPicPr>
              <p:cNvPr id="167346" name="Freihand 167345">
                <a:extLst>
                  <a:ext uri="{FF2B5EF4-FFF2-40B4-BE49-F238E27FC236}">
                    <a16:creationId xmlns:a16="http://schemas.microsoft.com/office/drawing/2014/main" id="{C924AED2-99E4-4D3F-B3D1-2942AA357253}"/>
                  </a:ext>
                </a:extLst>
              </p:cNvPr>
              <p:cNvPicPr/>
              <p:nvPr/>
            </p:nvPicPr>
            <p:blipFill>
              <a:blip r:embed="rId722"/>
              <a:stretch>
                <a:fillRect/>
              </a:stretch>
            </p:blipFill>
            <p:spPr>
              <a:xfrm>
                <a:off x="4567973" y="4608067"/>
                <a:ext cx="3195000" cy="1172520"/>
              </a:xfrm>
              <a:prstGeom prst="rect">
                <a:avLst/>
              </a:prstGeom>
            </p:spPr>
          </p:pic>
        </mc:Fallback>
      </mc:AlternateContent>
      <p:grpSp>
        <p:nvGrpSpPr>
          <p:cNvPr id="167349" name="Gruppieren 167348">
            <a:extLst>
              <a:ext uri="{FF2B5EF4-FFF2-40B4-BE49-F238E27FC236}">
                <a16:creationId xmlns:a16="http://schemas.microsoft.com/office/drawing/2014/main" id="{7EAB9947-B3A3-4B6C-A474-80A906B68C0D}"/>
              </a:ext>
            </a:extLst>
          </p:cNvPr>
          <p:cNvGrpSpPr/>
          <p:nvPr/>
        </p:nvGrpSpPr>
        <p:grpSpPr>
          <a:xfrm>
            <a:off x="3787493" y="4835947"/>
            <a:ext cx="4651560" cy="1618560"/>
            <a:chOff x="3787493" y="4835947"/>
            <a:chExt cx="4651560" cy="1618560"/>
          </a:xfrm>
        </p:grpSpPr>
        <mc:AlternateContent xmlns:mc="http://schemas.openxmlformats.org/markup-compatibility/2006" xmlns:p14="http://schemas.microsoft.com/office/powerpoint/2010/main">
          <mc:Choice Requires="p14">
            <p:contentPart p14:bwMode="auto" r:id="rId723">
              <p14:nvContentPartPr>
                <p14:cNvPr id="167260" name="Freihand 167259">
                  <a:extLst>
                    <a:ext uri="{FF2B5EF4-FFF2-40B4-BE49-F238E27FC236}">
                      <a16:creationId xmlns:a16="http://schemas.microsoft.com/office/drawing/2014/main" id="{6CF7CB5C-8936-4A61-8324-1661BF367214}"/>
                    </a:ext>
                  </a:extLst>
                </p14:cNvPr>
                <p14:cNvContentPartPr/>
                <p14:nvPr/>
              </p14:nvContentPartPr>
              <p14:xfrm>
                <a:off x="4560773" y="5335267"/>
                <a:ext cx="619560" cy="407160"/>
              </p14:xfrm>
            </p:contentPart>
          </mc:Choice>
          <mc:Fallback xmlns="">
            <p:pic>
              <p:nvPicPr>
                <p:cNvPr id="167260" name="Freihand 167259">
                  <a:extLst>
                    <a:ext uri="{FF2B5EF4-FFF2-40B4-BE49-F238E27FC236}">
                      <a16:creationId xmlns:a16="http://schemas.microsoft.com/office/drawing/2014/main" id="{6CF7CB5C-8936-4A61-8324-1661BF367214}"/>
                    </a:ext>
                  </a:extLst>
                </p:cNvPr>
                <p:cNvPicPr/>
                <p:nvPr/>
              </p:nvPicPr>
              <p:blipFill>
                <a:blip r:embed="rId724"/>
                <a:stretch>
                  <a:fillRect/>
                </a:stretch>
              </p:blipFill>
              <p:spPr>
                <a:xfrm>
                  <a:off x="4556453" y="5330947"/>
                  <a:ext cx="628200" cy="41580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67261" name="Freihand 167260">
                  <a:extLst>
                    <a:ext uri="{FF2B5EF4-FFF2-40B4-BE49-F238E27FC236}">
                      <a16:creationId xmlns:a16="http://schemas.microsoft.com/office/drawing/2014/main" id="{47A52C3E-9DEF-4BC2-B380-D3CC225E0561}"/>
                    </a:ext>
                  </a:extLst>
                </p14:cNvPr>
                <p14:cNvContentPartPr/>
                <p14:nvPr/>
              </p14:nvContentPartPr>
              <p14:xfrm>
                <a:off x="5086733" y="5290627"/>
                <a:ext cx="154800" cy="195480"/>
              </p14:xfrm>
            </p:contentPart>
          </mc:Choice>
          <mc:Fallback xmlns="">
            <p:pic>
              <p:nvPicPr>
                <p:cNvPr id="167261" name="Freihand 167260">
                  <a:extLst>
                    <a:ext uri="{FF2B5EF4-FFF2-40B4-BE49-F238E27FC236}">
                      <a16:creationId xmlns:a16="http://schemas.microsoft.com/office/drawing/2014/main" id="{47A52C3E-9DEF-4BC2-B380-D3CC225E0561}"/>
                    </a:ext>
                  </a:extLst>
                </p:cNvPr>
                <p:cNvPicPr/>
                <p:nvPr/>
              </p:nvPicPr>
              <p:blipFill>
                <a:blip r:embed="rId726"/>
                <a:stretch>
                  <a:fillRect/>
                </a:stretch>
              </p:blipFill>
              <p:spPr>
                <a:xfrm>
                  <a:off x="5082413" y="5286307"/>
                  <a:ext cx="16344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67263" name="Freihand 167262">
                  <a:extLst>
                    <a:ext uri="{FF2B5EF4-FFF2-40B4-BE49-F238E27FC236}">
                      <a16:creationId xmlns:a16="http://schemas.microsoft.com/office/drawing/2014/main" id="{DF869B61-88B0-4D1E-84B8-4A4F3557E6B4}"/>
                    </a:ext>
                  </a:extLst>
                </p14:cNvPr>
                <p14:cNvContentPartPr/>
                <p14:nvPr/>
              </p14:nvContentPartPr>
              <p14:xfrm>
                <a:off x="3850853" y="5892187"/>
                <a:ext cx="26640" cy="170280"/>
              </p14:xfrm>
            </p:contentPart>
          </mc:Choice>
          <mc:Fallback xmlns="">
            <p:pic>
              <p:nvPicPr>
                <p:cNvPr id="167263" name="Freihand 167262">
                  <a:extLst>
                    <a:ext uri="{FF2B5EF4-FFF2-40B4-BE49-F238E27FC236}">
                      <a16:creationId xmlns:a16="http://schemas.microsoft.com/office/drawing/2014/main" id="{DF869B61-88B0-4D1E-84B8-4A4F3557E6B4}"/>
                    </a:ext>
                  </a:extLst>
                </p:cNvPr>
                <p:cNvPicPr/>
                <p:nvPr/>
              </p:nvPicPr>
              <p:blipFill>
                <a:blip r:embed="rId728"/>
                <a:stretch>
                  <a:fillRect/>
                </a:stretch>
              </p:blipFill>
              <p:spPr>
                <a:xfrm>
                  <a:off x="3846533" y="5887867"/>
                  <a:ext cx="352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67264" name="Freihand 167263">
                  <a:extLst>
                    <a:ext uri="{FF2B5EF4-FFF2-40B4-BE49-F238E27FC236}">
                      <a16:creationId xmlns:a16="http://schemas.microsoft.com/office/drawing/2014/main" id="{4399FC6D-BCC7-4541-9085-FF47591648C1}"/>
                    </a:ext>
                  </a:extLst>
                </p14:cNvPr>
                <p14:cNvContentPartPr/>
                <p14:nvPr/>
              </p14:nvContentPartPr>
              <p14:xfrm>
                <a:off x="3833573" y="5894707"/>
                <a:ext cx="176400" cy="71640"/>
              </p14:xfrm>
            </p:contentPart>
          </mc:Choice>
          <mc:Fallback xmlns="">
            <p:pic>
              <p:nvPicPr>
                <p:cNvPr id="167264" name="Freihand 167263">
                  <a:extLst>
                    <a:ext uri="{FF2B5EF4-FFF2-40B4-BE49-F238E27FC236}">
                      <a16:creationId xmlns:a16="http://schemas.microsoft.com/office/drawing/2014/main" id="{4399FC6D-BCC7-4541-9085-FF47591648C1}"/>
                    </a:ext>
                  </a:extLst>
                </p:cNvPr>
                <p:cNvPicPr/>
                <p:nvPr/>
              </p:nvPicPr>
              <p:blipFill>
                <a:blip r:embed="rId730"/>
                <a:stretch>
                  <a:fillRect/>
                </a:stretch>
              </p:blipFill>
              <p:spPr>
                <a:xfrm>
                  <a:off x="3829253" y="5890387"/>
                  <a:ext cx="185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67265" name="Freihand 167264">
                  <a:extLst>
                    <a:ext uri="{FF2B5EF4-FFF2-40B4-BE49-F238E27FC236}">
                      <a16:creationId xmlns:a16="http://schemas.microsoft.com/office/drawing/2014/main" id="{B3CCEE5C-EA5D-4398-B295-5BD83EC69168}"/>
                    </a:ext>
                  </a:extLst>
                </p14:cNvPr>
                <p14:cNvContentPartPr/>
                <p14:nvPr/>
              </p14:nvContentPartPr>
              <p14:xfrm>
                <a:off x="3859853" y="6023227"/>
                <a:ext cx="114480" cy="20520"/>
              </p14:xfrm>
            </p:contentPart>
          </mc:Choice>
          <mc:Fallback xmlns="">
            <p:pic>
              <p:nvPicPr>
                <p:cNvPr id="167265" name="Freihand 167264">
                  <a:extLst>
                    <a:ext uri="{FF2B5EF4-FFF2-40B4-BE49-F238E27FC236}">
                      <a16:creationId xmlns:a16="http://schemas.microsoft.com/office/drawing/2014/main" id="{B3CCEE5C-EA5D-4398-B295-5BD83EC69168}"/>
                    </a:ext>
                  </a:extLst>
                </p:cNvPr>
                <p:cNvPicPr/>
                <p:nvPr/>
              </p:nvPicPr>
              <p:blipFill>
                <a:blip r:embed="rId732"/>
                <a:stretch>
                  <a:fillRect/>
                </a:stretch>
              </p:blipFill>
              <p:spPr>
                <a:xfrm>
                  <a:off x="3855533" y="6018907"/>
                  <a:ext cx="1231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67266" name="Freihand 167265">
                  <a:extLst>
                    <a:ext uri="{FF2B5EF4-FFF2-40B4-BE49-F238E27FC236}">
                      <a16:creationId xmlns:a16="http://schemas.microsoft.com/office/drawing/2014/main" id="{856011F2-5DA7-4863-A1F9-B3838F6B4136}"/>
                    </a:ext>
                  </a:extLst>
                </p14:cNvPr>
                <p14:cNvContentPartPr/>
                <p14:nvPr/>
              </p14:nvContentPartPr>
              <p14:xfrm>
                <a:off x="4007093" y="5981107"/>
                <a:ext cx="184680" cy="45000"/>
              </p14:xfrm>
            </p:contentPart>
          </mc:Choice>
          <mc:Fallback xmlns="">
            <p:pic>
              <p:nvPicPr>
                <p:cNvPr id="167266" name="Freihand 167265">
                  <a:extLst>
                    <a:ext uri="{FF2B5EF4-FFF2-40B4-BE49-F238E27FC236}">
                      <a16:creationId xmlns:a16="http://schemas.microsoft.com/office/drawing/2014/main" id="{856011F2-5DA7-4863-A1F9-B3838F6B4136}"/>
                    </a:ext>
                  </a:extLst>
                </p:cNvPr>
                <p:cNvPicPr/>
                <p:nvPr/>
              </p:nvPicPr>
              <p:blipFill>
                <a:blip r:embed="rId734"/>
                <a:stretch>
                  <a:fillRect/>
                </a:stretch>
              </p:blipFill>
              <p:spPr>
                <a:xfrm>
                  <a:off x="4002773" y="5976787"/>
                  <a:ext cx="1933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67267" name="Freihand 167266">
                  <a:extLst>
                    <a:ext uri="{FF2B5EF4-FFF2-40B4-BE49-F238E27FC236}">
                      <a16:creationId xmlns:a16="http://schemas.microsoft.com/office/drawing/2014/main" id="{734154D5-0DDA-4F0A-B882-45E655124825}"/>
                    </a:ext>
                  </a:extLst>
                </p14:cNvPr>
                <p14:cNvContentPartPr/>
                <p14:nvPr/>
              </p14:nvContentPartPr>
              <p14:xfrm>
                <a:off x="4215533" y="5853307"/>
                <a:ext cx="190800" cy="191520"/>
              </p14:xfrm>
            </p:contentPart>
          </mc:Choice>
          <mc:Fallback xmlns="">
            <p:pic>
              <p:nvPicPr>
                <p:cNvPr id="167267" name="Freihand 167266">
                  <a:extLst>
                    <a:ext uri="{FF2B5EF4-FFF2-40B4-BE49-F238E27FC236}">
                      <a16:creationId xmlns:a16="http://schemas.microsoft.com/office/drawing/2014/main" id="{734154D5-0DDA-4F0A-B882-45E655124825}"/>
                    </a:ext>
                  </a:extLst>
                </p:cNvPr>
                <p:cNvPicPr/>
                <p:nvPr/>
              </p:nvPicPr>
              <p:blipFill>
                <a:blip r:embed="rId736"/>
                <a:stretch>
                  <a:fillRect/>
                </a:stretch>
              </p:blipFill>
              <p:spPr>
                <a:xfrm>
                  <a:off x="4211213" y="5848987"/>
                  <a:ext cx="1994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67268" name="Freihand 167267">
                  <a:extLst>
                    <a:ext uri="{FF2B5EF4-FFF2-40B4-BE49-F238E27FC236}">
                      <a16:creationId xmlns:a16="http://schemas.microsoft.com/office/drawing/2014/main" id="{18F5320C-B18F-49D6-B841-EB15AF3B7563}"/>
                    </a:ext>
                  </a:extLst>
                </p14:cNvPr>
                <p14:cNvContentPartPr/>
                <p14:nvPr/>
              </p14:nvContentPartPr>
              <p14:xfrm>
                <a:off x="4421093" y="5848627"/>
                <a:ext cx="183240" cy="154080"/>
              </p14:xfrm>
            </p:contentPart>
          </mc:Choice>
          <mc:Fallback xmlns="">
            <p:pic>
              <p:nvPicPr>
                <p:cNvPr id="167268" name="Freihand 167267">
                  <a:extLst>
                    <a:ext uri="{FF2B5EF4-FFF2-40B4-BE49-F238E27FC236}">
                      <a16:creationId xmlns:a16="http://schemas.microsoft.com/office/drawing/2014/main" id="{18F5320C-B18F-49D6-B841-EB15AF3B7563}"/>
                    </a:ext>
                  </a:extLst>
                </p:cNvPr>
                <p:cNvPicPr/>
                <p:nvPr/>
              </p:nvPicPr>
              <p:blipFill>
                <a:blip r:embed="rId738"/>
                <a:stretch>
                  <a:fillRect/>
                </a:stretch>
              </p:blipFill>
              <p:spPr>
                <a:xfrm>
                  <a:off x="4416773" y="5844307"/>
                  <a:ext cx="1918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67269" name="Freihand 167268">
                  <a:extLst>
                    <a:ext uri="{FF2B5EF4-FFF2-40B4-BE49-F238E27FC236}">
                      <a16:creationId xmlns:a16="http://schemas.microsoft.com/office/drawing/2014/main" id="{09C185E9-1A74-4A15-B8AC-5EBD7FD1F6E2}"/>
                    </a:ext>
                  </a:extLst>
                </p14:cNvPr>
                <p14:cNvContentPartPr/>
                <p14:nvPr/>
              </p14:nvContentPartPr>
              <p14:xfrm>
                <a:off x="4613333" y="5820547"/>
                <a:ext cx="290160" cy="283320"/>
              </p14:xfrm>
            </p:contentPart>
          </mc:Choice>
          <mc:Fallback xmlns="">
            <p:pic>
              <p:nvPicPr>
                <p:cNvPr id="167269" name="Freihand 167268">
                  <a:extLst>
                    <a:ext uri="{FF2B5EF4-FFF2-40B4-BE49-F238E27FC236}">
                      <a16:creationId xmlns:a16="http://schemas.microsoft.com/office/drawing/2014/main" id="{09C185E9-1A74-4A15-B8AC-5EBD7FD1F6E2}"/>
                    </a:ext>
                  </a:extLst>
                </p:cNvPr>
                <p:cNvPicPr/>
                <p:nvPr/>
              </p:nvPicPr>
              <p:blipFill>
                <a:blip r:embed="rId740"/>
                <a:stretch>
                  <a:fillRect/>
                </a:stretch>
              </p:blipFill>
              <p:spPr>
                <a:xfrm>
                  <a:off x="4609013" y="5816227"/>
                  <a:ext cx="2988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67270" name="Freihand 167269">
                  <a:extLst>
                    <a:ext uri="{FF2B5EF4-FFF2-40B4-BE49-F238E27FC236}">
                      <a16:creationId xmlns:a16="http://schemas.microsoft.com/office/drawing/2014/main" id="{8653FDE8-2561-480D-8352-6BA61D04F4F3}"/>
                    </a:ext>
                  </a:extLst>
                </p14:cNvPr>
                <p14:cNvContentPartPr/>
                <p14:nvPr/>
              </p14:nvContentPartPr>
              <p14:xfrm>
                <a:off x="4924013" y="5869147"/>
                <a:ext cx="93240" cy="92160"/>
              </p14:xfrm>
            </p:contentPart>
          </mc:Choice>
          <mc:Fallback xmlns="">
            <p:pic>
              <p:nvPicPr>
                <p:cNvPr id="167270" name="Freihand 167269">
                  <a:extLst>
                    <a:ext uri="{FF2B5EF4-FFF2-40B4-BE49-F238E27FC236}">
                      <a16:creationId xmlns:a16="http://schemas.microsoft.com/office/drawing/2014/main" id="{8653FDE8-2561-480D-8352-6BA61D04F4F3}"/>
                    </a:ext>
                  </a:extLst>
                </p:cNvPr>
                <p:cNvPicPr/>
                <p:nvPr/>
              </p:nvPicPr>
              <p:blipFill>
                <a:blip r:embed="rId742"/>
                <a:stretch>
                  <a:fillRect/>
                </a:stretch>
              </p:blipFill>
              <p:spPr>
                <a:xfrm>
                  <a:off x="4919693" y="5864827"/>
                  <a:ext cx="1018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67271" name="Freihand 167270">
                  <a:extLst>
                    <a:ext uri="{FF2B5EF4-FFF2-40B4-BE49-F238E27FC236}">
                      <a16:creationId xmlns:a16="http://schemas.microsoft.com/office/drawing/2014/main" id="{0F04C586-72B9-4A35-8DD6-87BE83BC284A}"/>
                    </a:ext>
                  </a:extLst>
                </p14:cNvPr>
                <p14:cNvContentPartPr/>
                <p14:nvPr/>
              </p14:nvContentPartPr>
              <p14:xfrm>
                <a:off x="5086013" y="5940067"/>
                <a:ext cx="360" cy="360"/>
              </p14:xfrm>
            </p:contentPart>
          </mc:Choice>
          <mc:Fallback xmlns="">
            <p:pic>
              <p:nvPicPr>
                <p:cNvPr id="167271" name="Freihand 167270">
                  <a:extLst>
                    <a:ext uri="{FF2B5EF4-FFF2-40B4-BE49-F238E27FC236}">
                      <a16:creationId xmlns:a16="http://schemas.microsoft.com/office/drawing/2014/main" id="{0F04C586-72B9-4A35-8DD6-87BE83BC284A}"/>
                    </a:ext>
                  </a:extLst>
                </p:cNvPr>
                <p:cNvPicPr/>
                <p:nvPr/>
              </p:nvPicPr>
              <p:blipFill>
                <a:blip r:embed="rId52"/>
                <a:stretch>
                  <a:fillRect/>
                </a:stretch>
              </p:blipFill>
              <p:spPr>
                <a:xfrm>
                  <a:off x="5081693" y="5935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167272" name="Freihand 167271">
                  <a:extLst>
                    <a:ext uri="{FF2B5EF4-FFF2-40B4-BE49-F238E27FC236}">
                      <a16:creationId xmlns:a16="http://schemas.microsoft.com/office/drawing/2014/main" id="{CB98BDC2-4B0B-4591-A5C6-597BC3933853}"/>
                    </a:ext>
                  </a:extLst>
                </p14:cNvPr>
                <p14:cNvContentPartPr/>
                <p14:nvPr/>
              </p14:nvContentPartPr>
              <p14:xfrm>
                <a:off x="5049653" y="5832427"/>
                <a:ext cx="205200" cy="113760"/>
              </p14:xfrm>
            </p:contentPart>
          </mc:Choice>
          <mc:Fallback xmlns="">
            <p:pic>
              <p:nvPicPr>
                <p:cNvPr id="167272" name="Freihand 167271">
                  <a:extLst>
                    <a:ext uri="{FF2B5EF4-FFF2-40B4-BE49-F238E27FC236}">
                      <a16:creationId xmlns:a16="http://schemas.microsoft.com/office/drawing/2014/main" id="{CB98BDC2-4B0B-4591-A5C6-597BC3933853}"/>
                    </a:ext>
                  </a:extLst>
                </p:cNvPr>
                <p:cNvPicPr/>
                <p:nvPr/>
              </p:nvPicPr>
              <p:blipFill>
                <a:blip r:embed="rId745"/>
                <a:stretch>
                  <a:fillRect/>
                </a:stretch>
              </p:blipFill>
              <p:spPr>
                <a:xfrm>
                  <a:off x="5045333" y="5828107"/>
                  <a:ext cx="2138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167273" name="Freihand 167272">
                  <a:extLst>
                    <a:ext uri="{FF2B5EF4-FFF2-40B4-BE49-F238E27FC236}">
                      <a16:creationId xmlns:a16="http://schemas.microsoft.com/office/drawing/2014/main" id="{1F5EF4D7-19BA-439A-ABE5-FEDE6EE775BE}"/>
                    </a:ext>
                  </a:extLst>
                </p14:cNvPr>
                <p14:cNvContentPartPr/>
                <p14:nvPr/>
              </p14:nvContentPartPr>
              <p14:xfrm>
                <a:off x="5242613" y="5764027"/>
                <a:ext cx="182520" cy="180720"/>
              </p14:xfrm>
            </p:contentPart>
          </mc:Choice>
          <mc:Fallback xmlns="">
            <p:pic>
              <p:nvPicPr>
                <p:cNvPr id="167273" name="Freihand 167272">
                  <a:extLst>
                    <a:ext uri="{FF2B5EF4-FFF2-40B4-BE49-F238E27FC236}">
                      <a16:creationId xmlns:a16="http://schemas.microsoft.com/office/drawing/2014/main" id="{1F5EF4D7-19BA-439A-ABE5-FEDE6EE775BE}"/>
                    </a:ext>
                  </a:extLst>
                </p:cNvPr>
                <p:cNvPicPr/>
                <p:nvPr/>
              </p:nvPicPr>
              <p:blipFill>
                <a:blip r:embed="rId747"/>
                <a:stretch>
                  <a:fillRect/>
                </a:stretch>
              </p:blipFill>
              <p:spPr>
                <a:xfrm>
                  <a:off x="5238293" y="5759707"/>
                  <a:ext cx="1911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167274" name="Freihand 167273">
                  <a:extLst>
                    <a:ext uri="{FF2B5EF4-FFF2-40B4-BE49-F238E27FC236}">
                      <a16:creationId xmlns:a16="http://schemas.microsoft.com/office/drawing/2014/main" id="{271ACDE6-2765-4CE9-B4C8-79ACC412CD86}"/>
                    </a:ext>
                  </a:extLst>
                </p14:cNvPr>
                <p14:cNvContentPartPr/>
                <p14:nvPr/>
              </p14:nvContentPartPr>
              <p14:xfrm>
                <a:off x="5140373" y="5740267"/>
                <a:ext cx="21600" cy="2880"/>
              </p14:xfrm>
            </p:contentPart>
          </mc:Choice>
          <mc:Fallback xmlns="">
            <p:pic>
              <p:nvPicPr>
                <p:cNvPr id="167274" name="Freihand 167273">
                  <a:extLst>
                    <a:ext uri="{FF2B5EF4-FFF2-40B4-BE49-F238E27FC236}">
                      <a16:creationId xmlns:a16="http://schemas.microsoft.com/office/drawing/2014/main" id="{271ACDE6-2765-4CE9-B4C8-79ACC412CD86}"/>
                    </a:ext>
                  </a:extLst>
                </p:cNvPr>
                <p:cNvPicPr/>
                <p:nvPr/>
              </p:nvPicPr>
              <p:blipFill>
                <a:blip r:embed="rId749"/>
                <a:stretch>
                  <a:fillRect/>
                </a:stretch>
              </p:blipFill>
              <p:spPr>
                <a:xfrm>
                  <a:off x="5136053" y="5735947"/>
                  <a:ext cx="302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167276" name="Freihand 167275">
                  <a:extLst>
                    <a:ext uri="{FF2B5EF4-FFF2-40B4-BE49-F238E27FC236}">
                      <a16:creationId xmlns:a16="http://schemas.microsoft.com/office/drawing/2014/main" id="{77469BAE-F5FA-4730-89CC-9FCBF7A49F7D}"/>
                    </a:ext>
                  </a:extLst>
                </p14:cNvPr>
                <p14:cNvContentPartPr/>
                <p14:nvPr/>
              </p14:nvContentPartPr>
              <p14:xfrm>
                <a:off x="3787493" y="6135907"/>
                <a:ext cx="142200" cy="244080"/>
              </p14:xfrm>
            </p:contentPart>
          </mc:Choice>
          <mc:Fallback xmlns="">
            <p:pic>
              <p:nvPicPr>
                <p:cNvPr id="167276" name="Freihand 167275">
                  <a:extLst>
                    <a:ext uri="{FF2B5EF4-FFF2-40B4-BE49-F238E27FC236}">
                      <a16:creationId xmlns:a16="http://schemas.microsoft.com/office/drawing/2014/main" id="{77469BAE-F5FA-4730-89CC-9FCBF7A49F7D}"/>
                    </a:ext>
                  </a:extLst>
                </p:cNvPr>
                <p:cNvPicPr/>
                <p:nvPr/>
              </p:nvPicPr>
              <p:blipFill>
                <a:blip r:embed="rId751"/>
                <a:stretch>
                  <a:fillRect/>
                </a:stretch>
              </p:blipFill>
              <p:spPr>
                <a:xfrm>
                  <a:off x="3783173" y="6131587"/>
                  <a:ext cx="15084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167277" name="Freihand 167276">
                  <a:extLst>
                    <a:ext uri="{FF2B5EF4-FFF2-40B4-BE49-F238E27FC236}">
                      <a16:creationId xmlns:a16="http://schemas.microsoft.com/office/drawing/2014/main" id="{8E27E89F-E8CC-48B0-9FD3-097CF0E998EF}"/>
                    </a:ext>
                  </a:extLst>
                </p14:cNvPr>
                <p14:cNvContentPartPr/>
                <p14:nvPr/>
              </p14:nvContentPartPr>
              <p14:xfrm>
                <a:off x="3987293" y="6133027"/>
                <a:ext cx="318240" cy="211680"/>
              </p14:xfrm>
            </p:contentPart>
          </mc:Choice>
          <mc:Fallback xmlns="">
            <p:pic>
              <p:nvPicPr>
                <p:cNvPr id="167277" name="Freihand 167276">
                  <a:extLst>
                    <a:ext uri="{FF2B5EF4-FFF2-40B4-BE49-F238E27FC236}">
                      <a16:creationId xmlns:a16="http://schemas.microsoft.com/office/drawing/2014/main" id="{8E27E89F-E8CC-48B0-9FD3-097CF0E998EF}"/>
                    </a:ext>
                  </a:extLst>
                </p:cNvPr>
                <p:cNvPicPr/>
                <p:nvPr/>
              </p:nvPicPr>
              <p:blipFill>
                <a:blip r:embed="rId753"/>
                <a:stretch>
                  <a:fillRect/>
                </a:stretch>
              </p:blipFill>
              <p:spPr>
                <a:xfrm>
                  <a:off x="3982973" y="6128707"/>
                  <a:ext cx="32688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167278" name="Freihand 167277">
                  <a:extLst>
                    <a:ext uri="{FF2B5EF4-FFF2-40B4-BE49-F238E27FC236}">
                      <a16:creationId xmlns:a16="http://schemas.microsoft.com/office/drawing/2014/main" id="{DFCC9A2E-7801-4415-9E73-79CFB6453474}"/>
                    </a:ext>
                  </a:extLst>
                </p14:cNvPr>
                <p14:cNvContentPartPr/>
                <p14:nvPr/>
              </p14:nvContentPartPr>
              <p14:xfrm>
                <a:off x="4293653" y="6205027"/>
                <a:ext cx="149040" cy="210240"/>
              </p14:xfrm>
            </p:contentPart>
          </mc:Choice>
          <mc:Fallback xmlns="">
            <p:pic>
              <p:nvPicPr>
                <p:cNvPr id="167278" name="Freihand 167277">
                  <a:extLst>
                    <a:ext uri="{FF2B5EF4-FFF2-40B4-BE49-F238E27FC236}">
                      <a16:creationId xmlns:a16="http://schemas.microsoft.com/office/drawing/2014/main" id="{DFCC9A2E-7801-4415-9E73-79CFB6453474}"/>
                    </a:ext>
                  </a:extLst>
                </p:cNvPr>
                <p:cNvPicPr/>
                <p:nvPr/>
              </p:nvPicPr>
              <p:blipFill>
                <a:blip r:embed="rId755"/>
                <a:stretch>
                  <a:fillRect/>
                </a:stretch>
              </p:blipFill>
              <p:spPr>
                <a:xfrm>
                  <a:off x="4289333" y="6200707"/>
                  <a:ext cx="15768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167279" name="Freihand 167278">
                  <a:extLst>
                    <a:ext uri="{FF2B5EF4-FFF2-40B4-BE49-F238E27FC236}">
                      <a16:creationId xmlns:a16="http://schemas.microsoft.com/office/drawing/2014/main" id="{41CF0D0F-FE47-4574-9D80-7BE65FD16E41}"/>
                    </a:ext>
                  </a:extLst>
                </p14:cNvPr>
                <p14:cNvContentPartPr/>
                <p14:nvPr/>
              </p14:nvContentPartPr>
              <p14:xfrm>
                <a:off x="4450613" y="6239947"/>
                <a:ext cx="360" cy="360"/>
              </p14:xfrm>
            </p:contentPart>
          </mc:Choice>
          <mc:Fallback xmlns="">
            <p:pic>
              <p:nvPicPr>
                <p:cNvPr id="167279" name="Freihand 167278">
                  <a:extLst>
                    <a:ext uri="{FF2B5EF4-FFF2-40B4-BE49-F238E27FC236}">
                      <a16:creationId xmlns:a16="http://schemas.microsoft.com/office/drawing/2014/main" id="{41CF0D0F-FE47-4574-9D80-7BE65FD16E41}"/>
                    </a:ext>
                  </a:extLst>
                </p:cNvPr>
                <p:cNvPicPr/>
                <p:nvPr/>
              </p:nvPicPr>
              <p:blipFill>
                <a:blip r:embed="rId52"/>
                <a:stretch>
                  <a:fillRect/>
                </a:stretch>
              </p:blipFill>
              <p:spPr>
                <a:xfrm>
                  <a:off x="4446293" y="62356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67280" name="Freihand 167279">
                  <a:extLst>
                    <a:ext uri="{FF2B5EF4-FFF2-40B4-BE49-F238E27FC236}">
                      <a16:creationId xmlns:a16="http://schemas.microsoft.com/office/drawing/2014/main" id="{560400DA-81A9-40F4-AE51-1FF76FCC0B1E}"/>
                    </a:ext>
                  </a:extLst>
                </p14:cNvPr>
                <p14:cNvContentPartPr/>
                <p14:nvPr/>
              </p14:nvContentPartPr>
              <p14:xfrm>
                <a:off x="4396973" y="6181987"/>
                <a:ext cx="111960" cy="99720"/>
              </p14:xfrm>
            </p:contentPart>
          </mc:Choice>
          <mc:Fallback xmlns="">
            <p:pic>
              <p:nvPicPr>
                <p:cNvPr id="167280" name="Freihand 167279">
                  <a:extLst>
                    <a:ext uri="{FF2B5EF4-FFF2-40B4-BE49-F238E27FC236}">
                      <a16:creationId xmlns:a16="http://schemas.microsoft.com/office/drawing/2014/main" id="{560400DA-81A9-40F4-AE51-1FF76FCC0B1E}"/>
                    </a:ext>
                  </a:extLst>
                </p:cNvPr>
                <p:cNvPicPr/>
                <p:nvPr/>
              </p:nvPicPr>
              <p:blipFill>
                <a:blip r:embed="rId758"/>
                <a:stretch>
                  <a:fillRect/>
                </a:stretch>
              </p:blipFill>
              <p:spPr>
                <a:xfrm>
                  <a:off x="4392653" y="6177667"/>
                  <a:ext cx="1206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67282" name="Freihand 167281">
                  <a:extLst>
                    <a:ext uri="{FF2B5EF4-FFF2-40B4-BE49-F238E27FC236}">
                      <a16:creationId xmlns:a16="http://schemas.microsoft.com/office/drawing/2014/main" id="{7DE886EE-A579-4168-89CC-0D12F0BC550C}"/>
                    </a:ext>
                  </a:extLst>
                </p14:cNvPr>
                <p14:cNvContentPartPr/>
                <p14:nvPr/>
              </p14:nvContentPartPr>
              <p14:xfrm>
                <a:off x="4507853" y="6093427"/>
                <a:ext cx="103680" cy="214920"/>
              </p14:xfrm>
            </p:contentPart>
          </mc:Choice>
          <mc:Fallback xmlns="">
            <p:pic>
              <p:nvPicPr>
                <p:cNvPr id="167282" name="Freihand 167281">
                  <a:extLst>
                    <a:ext uri="{FF2B5EF4-FFF2-40B4-BE49-F238E27FC236}">
                      <a16:creationId xmlns:a16="http://schemas.microsoft.com/office/drawing/2014/main" id="{7DE886EE-A579-4168-89CC-0D12F0BC550C}"/>
                    </a:ext>
                  </a:extLst>
                </p:cNvPr>
                <p:cNvPicPr/>
                <p:nvPr/>
              </p:nvPicPr>
              <p:blipFill>
                <a:blip r:embed="rId760"/>
                <a:stretch>
                  <a:fillRect/>
                </a:stretch>
              </p:blipFill>
              <p:spPr>
                <a:xfrm>
                  <a:off x="4503533" y="6089107"/>
                  <a:ext cx="11232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67283" name="Freihand 167282">
                  <a:extLst>
                    <a:ext uri="{FF2B5EF4-FFF2-40B4-BE49-F238E27FC236}">
                      <a16:creationId xmlns:a16="http://schemas.microsoft.com/office/drawing/2014/main" id="{B2242F12-CBDE-4A31-BB48-1E8B86D32546}"/>
                    </a:ext>
                  </a:extLst>
                </p14:cNvPr>
                <p14:cNvContentPartPr/>
                <p14:nvPr/>
              </p14:nvContentPartPr>
              <p14:xfrm>
                <a:off x="4637813" y="6111067"/>
                <a:ext cx="286920" cy="203040"/>
              </p14:xfrm>
            </p:contentPart>
          </mc:Choice>
          <mc:Fallback xmlns="">
            <p:pic>
              <p:nvPicPr>
                <p:cNvPr id="167283" name="Freihand 167282">
                  <a:extLst>
                    <a:ext uri="{FF2B5EF4-FFF2-40B4-BE49-F238E27FC236}">
                      <a16:creationId xmlns:a16="http://schemas.microsoft.com/office/drawing/2014/main" id="{B2242F12-CBDE-4A31-BB48-1E8B86D32546}"/>
                    </a:ext>
                  </a:extLst>
                </p:cNvPr>
                <p:cNvPicPr/>
                <p:nvPr/>
              </p:nvPicPr>
              <p:blipFill>
                <a:blip r:embed="rId762"/>
                <a:stretch>
                  <a:fillRect/>
                </a:stretch>
              </p:blipFill>
              <p:spPr>
                <a:xfrm>
                  <a:off x="4633493" y="6106747"/>
                  <a:ext cx="29556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67284" name="Freihand 167283">
                  <a:extLst>
                    <a:ext uri="{FF2B5EF4-FFF2-40B4-BE49-F238E27FC236}">
                      <a16:creationId xmlns:a16="http://schemas.microsoft.com/office/drawing/2014/main" id="{24758A29-A9E9-4707-9C89-8971D210E97F}"/>
                    </a:ext>
                  </a:extLst>
                </p14:cNvPr>
                <p14:cNvContentPartPr/>
                <p14:nvPr/>
              </p14:nvContentPartPr>
              <p14:xfrm>
                <a:off x="4782173" y="6045187"/>
                <a:ext cx="209880" cy="409320"/>
              </p14:xfrm>
            </p:contentPart>
          </mc:Choice>
          <mc:Fallback xmlns="">
            <p:pic>
              <p:nvPicPr>
                <p:cNvPr id="167284" name="Freihand 167283">
                  <a:extLst>
                    <a:ext uri="{FF2B5EF4-FFF2-40B4-BE49-F238E27FC236}">
                      <a16:creationId xmlns:a16="http://schemas.microsoft.com/office/drawing/2014/main" id="{24758A29-A9E9-4707-9C89-8971D210E97F}"/>
                    </a:ext>
                  </a:extLst>
                </p:cNvPr>
                <p:cNvPicPr/>
                <p:nvPr/>
              </p:nvPicPr>
              <p:blipFill>
                <a:blip r:embed="rId764"/>
                <a:stretch>
                  <a:fillRect/>
                </a:stretch>
              </p:blipFill>
              <p:spPr>
                <a:xfrm>
                  <a:off x="4777853" y="6040867"/>
                  <a:ext cx="218520" cy="4179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67306" name="Freihand 167305">
                  <a:extLst>
                    <a:ext uri="{FF2B5EF4-FFF2-40B4-BE49-F238E27FC236}">
                      <a16:creationId xmlns:a16="http://schemas.microsoft.com/office/drawing/2014/main" id="{B95B1DFA-39DB-4DB2-B3E3-BF1F0440C9DB}"/>
                    </a:ext>
                  </a:extLst>
                </p14:cNvPr>
                <p14:cNvContentPartPr/>
                <p14:nvPr/>
              </p14:nvContentPartPr>
              <p14:xfrm>
                <a:off x="4879733" y="6282067"/>
                <a:ext cx="3600" cy="6120"/>
              </p14:xfrm>
            </p:contentPart>
          </mc:Choice>
          <mc:Fallback xmlns="">
            <p:pic>
              <p:nvPicPr>
                <p:cNvPr id="167306" name="Freihand 167305">
                  <a:extLst>
                    <a:ext uri="{FF2B5EF4-FFF2-40B4-BE49-F238E27FC236}">
                      <a16:creationId xmlns:a16="http://schemas.microsoft.com/office/drawing/2014/main" id="{B95B1DFA-39DB-4DB2-B3E3-BF1F0440C9DB}"/>
                    </a:ext>
                  </a:extLst>
                </p:cNvPr>
                <p:cNvPicPr/>
                <p:nvPr/>
              </p:nvPicPr>
              <p:blipFill>
                <a:blip r:embed="rId490"/>
                <a:stretch>
                  <a:fillRect/>
                </a:stretch>
              </p:blipFill>
              <p:spPr>
                <a:xfrm>
                  <a:off x="4875413" y="6277747"/>
                  <a:ext cx="1224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167307" name="Freihand 167306">
                  <a:extLst>
                    <a:ext uri="{FF2B5EF4-FFF2-40B4-BE49-F238E27FC236}">
                      <a16:creationId xmlns:a16="http://schemas.microsoft.com/office/drawing/2014/main" id="{1723273C-A39A-4D2C-986C-1B63A6373CE5}"/>
                    </a:ext>
                  </a:extLst>
                </p14:cNvPr>
                <p14:cNvContentPartPr/>
                <p14:nvPr/>
              </p14:nvContentPartPr>
              <p14:xfrm>
                <a:off x="4897373" y="6269467"/>
                <a:ext cx="61200" cy="111240"/>
              </p14:xfrm>
            </p:contentPart>
          </mc:Choice>
          <mc:Fallback xmlns="">
            <p:pic>
              <p:nvPicPr>
                <p:cNvPr id="167307" name="Freihand 167306">
                  <a:extLst>
                    <a:ext uri="{FF2B5EF4-FFF2-40B4-BE49-F238E27FC236}">
                      <a16:creationId xmlns:a16="http://schemas.microsoft.com/office/drawing/2014/main" id="{1723273C-A39A-4D2C-986C-1B63A6373CE5}"/>
                    </a:ext>
                  </a:extLst>
                </p:cNvPr>
                <p:cNvPicPr/>
                <p:nvPr/>
              </p:nvPicPr>
              <p:blipFill>
                <a:blip r:embed="rId767"/>
                <a:stretch>
                  <a:fillRect/>
                </a:stretch>
              </p:blipFill>
              <p:spPr>
                <a:xfrm>
                  <a:off x="4893053" y="6265147"/>
                  <a:ext cx="698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167309" name="Freihand 167308">
                  <a:extLst>
                    <a:ext uri="{FF2B5EF4-FFF2-40B4-BE49-F238E27FC236}">
                      <a16:creationId xmlns:a16="http://schemas.microsoft.com/office/drawing/2014/main" id="{20E53C63-65A2-4FB8-B5F3-329468B75085}"/>
                    </a:ext>
                  </a:extLst>
                </p14:cNvPr>
                <p14:cNvContentPartPr/>
                <p14:nvPr/>
              </p14:nvContentPartPr>
              <p14:xfrm>
                <a:off x="4875413" y="6168307"/>
                <a:ext cx="123480" cy="127440"/>
              </p14:xfrm>
            </p:contentPart>
          </mc:Choice>
          <mc:Fallback xmlns="">
            <p:pic>
              <p:nvPicPr>
                <p:cNvPr id="167309" name="Freihand 167308">
                  <a:extLst>
                    <a:ext uri="{FF2B5EF4-FFF2-40B4-BE49-F238E27FC236}">
                      <a16:creationId xmlns:a16="http://schemas.microsoft.com/office/drawing/2014/main" id="{20E53C63-65A2-4FB8-B5F3-329468B75085}"/>
                    </a:ext>
                  </a:extLst>
                </p:cNvPr>
                <p:cNvPicPr/>
                <p:nvPr/>
              </p:nvPicPr>
              <p:blipFill>
                <a:blip r:embed="rId769"/>
                <a:stretch>
                  <a:fillRect/>
                </a:stretch>
              </p:blipFill>
              <p:spPr>
                <a:xfrm>
                  <a:off x="4871093" y="6163987"/>
                  <a:ext cx="1321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167310" name="Freihand 167309">
                  <a:extLst>
                    <a:ext uri="{FF2B5EF4-FFF2-40B4-BE49-F238E27FC236}">
                      <a16:creationId xmlns:a16="http://schemas.microsoft.com/office/drawing/2014/main" id="{0A03D1C3-F669-40D2-9FED-B843A7CA2301}"/>
                    </a:ext>
                  </a:extLst>
                </p14:cNvPr>
                <p14:cNvContentPartPr/>
                <p14:nvPr/>
              </p14:nvContentPartPr>
              <p14:xfrm>
                <a:off x="5004653" y="6172627"/>
                <a:ext cx="177480" cy="128160"/>
              </p14:xfrm>
            </p:contentPart>
          </mc:Choice>
          <mc:Fallback xmlns="">
            <p:pic>
              <p:nvPicPr>
                <p:cNvPr id="167310" name="Freihand 167309">
                  <a:extLst>
                    <a:ext uri="{FF2B5EF4-FFF2-40B4-BE49-F238E27FC236}">
                      <a16:creationId xmlns:a16="http://schemas.microsoft.com/office/drawing/2014/main" id="{0A03D1C3-F669-40D2-9FED-B843A7CA2301}"/>
                    </a:ext>
                  </a:extLst>
                </p:cNvPr>
                <p:cNvPicPr/>
                <p:nvPr/>
              </p:nvPicPr>
              <p:blipFill>
                <a:blip r:embed="rId771"/>
                <a:stretch>
                  <a:fillRect/>
                </a:stretch>
              </p:blipFill>
              <p:spPr>
                <a:xfrm>
                  <a:off x="5000333" y="6168307"/>
                  <a:ext cx="1861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167311" name="Freihand 167310">
                  <a:extLst>
                    <a:ext uri="{FF2B5EF4-FFF2-40B4-BE49-F238E27FC236}">
                      <a16:creationId xmlns:a16="http://schemas.microsoft.com/office/drawing/2014/main" id="{9DABD2D0-9AA5-4AE9-8793-509D578D2452}"/>
                    </a:ext>
                  </a:extLst>
                </p14:cNvPr>
                <p14:cNvContentPartPr/>
                <p14:nvPr/>
              </p14:nvContentPartPr>
              <p14:xfrm>
                <a:off x="5173853" y="6128347"/>
                <a:ext cx="54000" cy="50040"/>
              </p14:xfrm>
            </p:contentPart>
          </mc:Choice>
          <mc:Fallback xmlns="">
            <p:pic>
              <p:nvPicPr>
                <p:cNvPr id="167311" name="Freihand 167310">
                  <a:extLst>
                    <a:ext uri="{FF2B5EF4-FFF2-40B4-BE49-F238E27FC236}">
                      <a16:creationId xmlns:a16="http://schemas.microsoft.com/office/drawing/2014/main" id="{9DABD2D0-9AA5-4AE9-8793-509D578D2452}"/>
                    </a:ext>
                  </a:extLst>
                </p:cNvPr>
                <p:cNvPicPr/>
                <p:nvPr/>
              </p:nvPicPr>
              <p:blipFill>
                <a:blip r:embed="rId773"/>
                <a:stretch>
                  <a:fillRect/>
                </a:stretch>
              </p:blipFill>
              <p:spPr>
                <a:xfrm>
                  <a:off x="5169533" y="6124027"/>
                  <a:ext cx="626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167312" name="Freihand 167311">
                  <a:extLst>
                    <a:ext uri="{FF2B5EF4-FFF2-40B4-BE49-F238E27FC236}">
                      <a16:creationId xmlns:a16="http://schemas.microsoft.com/office/drawing/2014/main" id="{2FB6F440-A254-42DC-9269-3814B0E9AC52}"/>
                    </a:ext>
                  </a:extLst>
                </p14:cNvPr>
                <p14:cNvContentPartPr/>
                <p14:nvPr/>
              </p14:nvContentPartPr>
              <p14:xfrm>
                <a:off x="5245133" y="6082267"/>
                <a:ext cx="252720" cy="215280"/>
              </p14:xfrm>
            </p:contentPart>
          </mc:Choice>
          <mc:Fallback xmlns="">
            <p:pic>
              <p:nvPicPr>
                <p:cNvPr id="167312" name="Freihand 167311">
                  <a:extLst>
                    <a:ext uri="{FF2B5EF4-FFF2-40B4-BE49-F238E27FC236}">
                      <a16:creationId xmlns:a16="http://schemas.microsoft.com/office/drawing/2014/main" id="{2FB6F440-A254-42DC-9269-3814B0E9AC52}"/>
                    </a:ext>
                  </a:extLst>
                </p:cNvPr>
                <p:cNvPicPr/>
                <p:nvPr/>
              </p:nvPicPr>
              <p:blipFill>
                <a:blip r:embed="rId775"/>
                <a:stretch>
                  <a:fillRect/>
                </a:stretch>
              </p:blipFill>
              <p:spPr>
                <a:xfrm>
                  <a:off x="5240813" y="6077947"/>
                  <a:ext cx="26136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167313" name="Freihand 167312">
                  <a:extLst>
                    <a:ext uri="{FF2B5EF4-FFF2-40B4-BE49-F238E27FC236}">
                      <a16:creationId xmlns:a16="http://schemas.microsoft.com/office/drawing/2014/main" id="{33FA9668-BC22-4B71-B64D-192FEE62FFD1}"/>
                    </a:ext>
                  </a:extLst>
                </p14:cNvPr>
                <p14:cNvContentPartPr/>
                <p14:nvPr/>
              </p14:nvContentPartPr>
              <p14:xfrm>
                <a:off x="5593973" y="6080827"/>
                <a:ext cx="439560" cy="303480"/>
              </p14:xfrm>
            </p:contentPart>
          </mc:Choice>
          <mc:Fallback xmlns="">
            <p:pic>
              <p:nvPicPr>
                <p:cNvPr id="167313" name="Freihand 167312">
                  <a:extLst>
                    <a:ext uri="{FF2B5EF4-FFF2-40B4-BE49-F238E27FC236}">
                      <a16:creationId xmlns:a16="http://schemas.microsoft.com/office/drawing/2014/main" id="{33FA9668-BC22-4B71-B64D-192FEE62FFD1}"/>
                    </a:ext>
                  </a:extLst>
                </p:cNvPr>
                <p:cNvPicPr/>
                <p:nvPr/>
              </p:nvPicPr>
              <p:blipFill>
                <a:blip r:embed="rId777"/>
                <a:stretch>
                  <a:fillRect/>
                </a:stretch>
              </p:blipFill>
              <p:spPr>
                <a:xfrm>
                  <a:off x="5589653" y="6076507"/>
                  <a:ext cx="44820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167314" name="Freihand 167313">
                  <a:extLst>
                    <a:ext uri="{FF2B5EF4-FFF2-40B4-BE49-F238E27FC236}">
                      <a16:creationId xmlns:a16="http://schemas.microsoft.com/office/drawing/2014/main" id="{BEC04090-F900-4100-A5F8-9C702AE8D105}"/>
                    </a:ext>
                  </a:extLst>
                </p14:cNvPr>
                <p14:cNvContentPartPr/>
                <p14:nvPr/>
              </p14:nvContentPartPr>
              <p14:xfrm>
                <a:off x="6142613" y="6094507"/>
                <a:ext cx="220320" cy="144720"/>
              </p14:xfrm>
            </p:contentPart>
          </mc:Choice>
          <mc:Fallback xmlns="">
            <p:pic>
              <p:nvPicPr>
                <p:cNvPr id="167314" name="Freihand 167313">
                  <a:extLst>
                    <a:ext uri="{FF2B5EF4-FFF2-40B4-BE49-F238E27FC236}">
                      <a16:creationId xmlns:a16="http://schemas.microsoft.com/office/drawing/2014/main" id="{BEC04090-F900-4100-A5F8-9C702AE8D105}"/>
                    </a:ext>
                  </a:extLst>
                </p:cNvPr>
                <p:cNvPicPr/>
                <p:nvPr/>
              </p:nvPicPr>
              <p:blipFill>
                <a:blip r:embed="rId779"/>
                <a:stretch>
                  <a:fillRect/>
                </a:stretch>
              </p:blipFill>
              <p:spPr>
                <a:xfrm>
                  <a:off x="6138293" y="6090187"/>
                  <a:ext cx="22896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167315" name="Freihand 167314">
                  <a:extLst>
                    <a:ext uri="{FF2B5EF4-FFF2-40B4-BE49-F238E27FC236}">
                      <a16:creationId xmlns:a16="http://schemas.microsoft.com/office/drawing/2014/main" id="{C8EA6350-F231-4535-96A8-41014E974DB7}"/>
                    </a:ext>
                  </a:extLst>
                </p14:cNvPr>
                <p14:cNvContentPartPr/>
                <p14:nvPr/>
              </p14:nvContentPartPr>
              <p14:xfrm>
                <a:off x="6349973" y="6170467"/>
                <a:ext cx="123120" cy="104040"/>
              </p14:xfrm>
            </p:contentPart>
          </mc:Choice>
          <mc:Fallback xmlns="">
            <p:pic>
              <p:nvPicPr>
                <p:cNvPr id="167315" name="Freihand 167314">
                  <a:extLst>
                    <a:ext uri="{FF2B5EF4-FFF2-40B4-BE49-F238E27FC236}">
                      <a16:creationId xmlns:a16="http://schemas.microsoft.com/office/drawing/2014/main" id="{C8EA6350-F231-4535-96A8-41014E974DB7}"/>
                    </a:ext>
                  </a:extLst>
                </p:cNvPr>
                <p:cNvPicPr/>
                <p:nvPr/>
              </p:nvPicPr>
              <p:blipFill>
                <a:blip r:embed="rId781"/>
                <a:stretch>
                  <a:fillRect/>
                </a:stretch>
              </p:blipFill>
              <p:spPr>
                <a:xfrm>
                  <a:off x="6345653" y="6166147"/>
                  <a:ext cx="1317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167316" name="Freihand 167315">
                  <a:extLst>
                    <a:ext uri="{FF2B5EF4-FFF2-40B4-BE49-F238E27FC236}">
                      <a16:creationId xmlns:a16="http://schemas.microsoft.com/office/drawing/2014/main" id="{FAC75980-95F4-4208-A1E3-37C4CA9BA687}"/>
                    </a:ext>
                  </a:extLst>
                </p14:cNvPr>
                <p14:cNvContentPartPr/>
                <p14:nvPr/>
              </p14:nvContentPartPr>
              <p14:xfrm>
                <a:off x="6632573" y="6094867"/>
                <a:ext cx="28440" cy="192600"/>
              </p14:xfrm>
            </p:contentPart>
          </mc:Choice>
          <mc:Fallback xmlns="">
            <p:pic>
              <p:nvPicPr>
                <p:cNvPr id="167316" name="Freihand 167315">
                  <a:extLst>
                    <a:ext uri="{FF2B5EF4-FFF2-40B4-BE49-F238E27FC236}">
                      <a16:creationId xmlns:a16="http://schemas.microsoft.com/office/drawing/2014/main" id="{FAC75980-95F4-4208-A1E3-37C4CA9BA687}"/>
                    </a:ext>
                  </a:extLst>
                </p:cNvPr>
                <p:cNvPicPr/>
                <p:nvPr/>
              </p:nvPicPr>
              <p:blipFill>
                <a:blip r:embed="rId783"/>
                <a:stretch>
                  <a:fillRect/>
                </a:stretch>
              </p:blipFill>
              <p:spPr>
                <a:xfrm>
                  <a:off x="6628253" y="6090547"/>
                  <a:ext cx="370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167317" name="Freihand 167316">
                  <a:extLst>
                    <a:ext uri="{FF2B5EF4-FFF2-40B4-BE49-F238E27FC236}">
                      <a16:creationId xmlns:a16="http://schemas.microsoft.com/office/drawing/2014/main" id="{48B7A9A4-0517-40D2-B14B-920EF5853E6A}"/>
                    </a:ext>
                  </a:extLst>
                </p14:cNvPr>
                <p14:cNvContentPartPr/>
                <p14:nvPr/>
              </p14:nvContentPartPr>
              <p14:xfrm>
                <a:off x="6527093" y="6062107"/>
                <a:ext cx="231120" cy="224640"/>
              </p14:xfrm>
            </p:contentPart>
          </mc:Choice>
          <mc:Fallback xmlns="">
            <p:pic>
              <p:nvPicPr>
                <p:cNvPr id="167317" name="Freihand 167316">
                  <a:extLst>
                    <a:ext uri="{FF2B5EF4-FFF2-40B4-BE49-F238E27FC236}">
                      <a16:creationId xmlns:a16="http://schemas.microsoft.com/office/drawing/2014/main" id="{48B7A9A4-0517-40D2-B14B-920EF5853E6A}"/>
                    </a:ext>
                  </a:extLst>
                </p:cNvPr>
                <p:cNvPicPr/>
                <p:nvPr/>
              </p:nvPicPr>
              <p:blipFill>
                <a:blip r:embed="rId785"/>
                <a:stretch>
                  <a:fillRect/>
                </a:stretch>
              </p:blipFill>
              <p:spPr>
                <a:xfrm>
                  <a:off x="6522773" y="6057787"/>
                  <a:ext cx="2397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167318" name="Freihand 167317">
                  <a:extLst>
                    <a:ext uri="{FF2B5EF4-FFF2-40B4-BE49-F238E27FC236}">
                      <a16:creationId xmlns:a16="http://schemas.microsoft.com/office/drawing/2014/main" id="{8602E90C-BC2C-42D6-9BE3-632A1F539359}"/>
                    </a:ext>
                  </a:extLst>
                </p14:cNvPr>
                <p14:cNvContentPartPr/>
                <p14:nvPr/>
              </p14:nvContentPartPr>
              <p14:xfrm>
                <a:off x="6811853" y="6080467"/>
                <a:ext cx="26640" cy="179280"/>
              </p14:xfrm>
            </p:contentPart>
          </mc:Choice>
          <mc:Fallback xmlns="">
            <p:pic>
              <p:nvPicPr>
                <p:cNvPr id="167318" name="Freihand 167317">
                  <a:extLst>
                    <a:ext uri="{FF2B5EF4-FFF2-40B4-BE49-F238E27FC236}">
                      <a16:creationId xmlns:a16="http://schemas.microsoft.com/office/drawing/2014/main" id="{8602E90C-BC2C-42D6-9BE3-632A1F539359}"/>
                    </a:ext>
                  </a:extLst>
                </p:cNvPr>
                <p:cNvPicPr/>
                <p:nvPr/>
              </p:nvPicPr>
              <p:blipFill>
                <a:blip r:embed="rId787"/>
                <a:stretch>
                  <a:fillRect/>
                </a:stretch>
              </p:blipFill>
              <p:spPr>
                <a:xfrm>
                  <a:off x="6807533" y="6076147"/>
                  <a:ext cx="3528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167319" name="Freihand 167318">
                  <a:extLst>
                    <a:ext uri="{FF2B5EF4-FFF2-40B4-BE49-F238E27FC236}">
                      <a16:creationId xmlns:a16="http://schemas.microsoft.com/office/drawing/2014/main" id="{03DBEBA7-BB34-405E-B395-8AF48805DBF3}"/>
                    </a:ext>
                  </a:extLst>
                </p14:cNvPr>
                <p14:cNvContentPartPr/>
                <p14:nvPr/>
              </p14:nvContentPartPr>
              <p14:xfrm>
                <a:off x="6810053" y="6043387"/>
                <a:ext cx="289800" cy="248400"/>
              </p14:xfrm>
            </p:contentPart>
          </mc:Choice>
          <mc:Fallback xmlns="">
            <p:pic>
              <p:nvPicPr>
                <p:cNvPr id="167319" name="Freihand 167318">
                  <a:extLst>
                    <a:ext uri="{FF2B5EF4-FFF2-40B4-BE49-F238E27FC236}">
                      <a16:creationId xmlns:a16="http://schemas.microsoft.com/office/drawing/2014/main" id="{03DBEBA7-BB34-405E-B395-8AF48805DBF3}"/>
                    </a:ext>
                  </a:extLst>
                </p:cNvPr>
                <p:cNvPicPr/>
                <p:nvPr/>
              </p:nvPicPr>
              <p:blipFill>
                <a:blip r:embed="rId789"/>
                <a:stretch>
                  <a:fillRect/>
                </a:stretch>
              </p:blipFill>
              <p:spPr>
                <a:xfrm>
                  <a:off x="6805733" y="6039067"/>
                  <a:ext cx="29844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167321" name="Freihand 167320">
                  <a:extLst>
                    <a:ext uri="{FF2B5EF4-FFF2-40B4-BE49-F238E27FC236}">
                      <a16:creationId xmlns:a16="http://schemas.microsoft.com/office/drawing/2014/main" id="{A1C4318E-4644-497E-9D96-163EF26F2F32}"/>
                    </a:ext>
                  </a:extLst>
                </p14:cNvPr>
                <p14:cNvContentPartPr/>
                <p14:nvPr/>
              </p14:nvContentPartPr>
              <p14:xfrm>
                <a:off x="5116253" y="4835947"/>
                <a:ext cx="684360" cy="619920"/>
              </p14:xfrm>
            </p:contentPart>
          </mc:Choice>
          <mc:Fallback xmlns="">
            <p:pic>
              <p:nvPicPr>
                <p:cNvPr id="167321" name="Freihand 167320">
                  <a:extLst>
                    <a:ext uri="{FF2B5EF4-FFF2-40B4-BE49-F238E27FC236}">
                      <a16:creationId xmlns:a16="http://schemas.microsoft.com/office/drawing/2014/main" id="{A1C4318E-4644-497E-9D96-163EF26F2F32}"/>
                    </a:ext>
                  </a:extLst>
                </p:cNvPr>
                <p:cNvPicPr/>
                <p:nvPr/>
              </p:nvPicPr>
              <p:blipFill>
                <a:blip r:embed="rId791"/>
                <a:stretch>
                  <a:fillRect/>
                </a:stretch>
              </p:blipFill>
              <p:spPr>
                <a:xfrm>
                  <a:off x="5111933" y="4831627"/>
                  <a:ext cx="693000" cy="62856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167323" name="Freihand 167322">
                  <a:extLst>
                    <a:ext uri="{FF2B5EF4-FFF2-40B4-BE49-F238E27FC236}">
                      <a16:creationId xmlns:a16="http://schemas.microsoft.com/office/drawing/2014/main" id="{88A65F03-2553-4950-8B61-8445EF5E915E}"/>
                    </a:ext>
                  </a:extLst>
                </p14:cNvPr>
                <p14:cNvContentPartPr/>
                <p14:nvPr/>
              </p14:nvContentPartPr>
              <p14:xfrm>
                <a:off x="5422613" y="5270827"/>
                <a:ext cx="372960" cy="345600"/>
              </p14:xfrm>
            </p:contentPart>
          </mc:Choice>
          <mc:Fallback xmlns="">
            <p:pic>
              <p:nvPicPr>
                <p:cNvPr id="167323" name="Freihand 167322">
                  <a:extLst>
                    <a:ext uri="{FF2B5EF4-FFF2-40B4-BE49-F238E27FC236}">
                      <a16:creationId xmlns:a16="http://schemas.microsoft.com/office/drawing/2014/main" id="{88A65F03-2553-4950-8B61-8445EF5E915E}"/>
                    </a:ext>
                  </a:extLst>
                </p:cNvPr>
                <p:cNvPicPr/>
                <p:nvPr/>
              </p:nvPicPr>
              <p:blipFill>
                <a:blip r:embed="rId793"/>
                <a:stretch>
                  <a:fillRect/>
                </a:stretch>
              </p:blipFill>
              <p:spPr>
                <a:xfrm>
                  <a:off x="5418293" y="5266507"/>
                  <a:ext cx="381600" cy="35424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167324" name="Freihand 167323">
                  <a:extLst>
                    <a:ext uri="{FF2B5EF4-FFF2-40B4-BE49-F238E27FC236}">
                      <a16:creationId xmlns:a16="http://schemas.microsoft.com/office/drawing/2014/main" id="{31CDEBE0-8A39-4165-B477-885548B63D10}"/>
                    </a:ext>
                  </a:extLst>
                </p14:cNvPr>
                <p14:cNvContentPartPr/>
                <p14:nvPr/>
              </p14:nvContentPartPr>
              <p14:xfrm>
                <a:off x="5343773" y="5224027"/>
                <a:ext cx="217080" cy="181800"/>
              </p14:xfrm>
            </p:contentPart>
          </mc:Choice>
          <mc:Fallback xmlns="">
            <p:pic>
              <p:nvPicPr>
                <p:cNvPr id="167324" name="Freihand 167323">
                  <a:extLst>
                    <a:ext uri="{FF2B5EF4-FFF2-40B4-BE49-F238E27FC236}">
                      <a16:creationId xmlns:a16="http://schemas.microsoft.com/office/drawing/2014/main" id="{31CDEBE0-8A39-4165-B477-885548B63D10}"/>
                    </a:ext>
                  </a:extLst>
                </p:cNvPr>
                <p:cNvPicPr/>
                <p:nvPr/>
              </p:nvPicPr>
              <p:blipFill>
                <a:blip r:embed="rId795"/>
                <a:stretch>
                  <a:fillRect/>
                </a:stretch>
              </p:blipFill>
              <p:spPr>
                <a:xfrm>
                  <a:off x="5339453" y="5219707"/>
                  <a:ext cx="22572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167326" name="Freihand 167325">
                  <a:extLst>
                    <a:ext uri="{FF2B5EF4-FFF2-40B4-BE49-F238E27FC236}">
                      <a16:creationId xmlns:a16="http://schemas.microsoft.com/office/drawing/2014/main" id="{F3FF87B1-890F-4D15-A29E-4EEBD27EC18C}"/>
                    </a:ext>
                  </a:extLst>
                </p14:cNvPr>
                <p14:cNvContentPartPr/>
                <p14:nvPr/>
              </p14:nvContentPartPr>
              <p14:xfrm>
                <a:off x="5961533" y="5518507"/>
                <a:ext cx="121320" cy="228240"/>
              </p14:xfrm>
            </p:contentPart>
          </mc:Choice>
          <mc:Fallback xmlns="">
            <p:pic>
              <p:nvPicPr>
                <p:cNvPr id="167326" name="Freihand 167325">
                  <a:extLst>
                    <a:ext uri="{FF2B5EF4-FFF2-40B4-BE49-F238E27FC236}">
                      <a16:creationId xmlns:a16="http://schemas.microsoft.com/office/drawing/2014/main" id="{F3FF87B1-890F-4D15-A29E-4EEBD27EC18C}"/>
                    </a:ext>
                  </a:extLst>
                </p:cNvPr>
                <p:cNvPicPr/>
                <p:nvPr/>
              </p:nvPicPr>
              <p:blipFill>
                <a:blip r:embed="rId797"/>
                <a:stretch>
                  <a:fillRect/>
                </a:stretch>
              </p:blipFill>
              <p:spPr>
                <a:xfrm>
                  <a:off x="5957213" y="5514187"/>
                  <a:ext cx="12996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167327" name="Freihand 167326">
                  <a:extLst>
                    <a:ext uri="{FF2B5EF4-FFF2-40B4-BE49-F238E27FC236}">
                      <a16:creationId xmlns:a16="http://schemas.microsoft.com/office/drawing/2014/main" id="{33D879B5-D7E9-413D-80B8-91DC8A64C97F}"/>
                    </a:ext>
                  </a:extLst>
                </p14:cNvPr>
                <p14:cNvContentPartPr/>
                <p14:nvPr/>
              </p14:nvContentPartPr>
              <p14:xfrm>
                <a:off x="6031013" y="5530027"/>
                <a:ext cx="56160" cy="191520"/>
              </p14:xfrm>
            </p:contentPart>
          </mc:Choice>
          <mc:Fallback xmlns="">
            <p:pic>
              <p:nvPicPr>
                <p:cNvPr id="167327" name="Freihand 167326">
                  <a:extLst>
                    <a:ext uri="{FF2B5EF4-FFF2-40B4-BE49-F238E27FC236}">
                      <a16:creationId xmlns:a16="http://schemas.microsoft.com/office/drawing/2014/main" id="{33D879B5-D7E9-413D-80B8-91DC8A64C97F}"/>
                    </a:ext>
                  </a:extLst>
                </p:cNvPr>
                <p:cNvPicPr/>
                <p:nvPr/>
              </p:nvPicPr>
              <p:blipFill>
                <a:blip r:embed="rId799"/>
                <a:stretch>
                  <a:fillRect/>
                </a:stretch>
              </p:blipFill>
              <p:spPr>
                <a:xfrm>
                  <a:off x="6026693" y="5525707"/>
                  <a:ext cx="648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167328" name="Freihand 167327">
                  <a:extLst>
                    <a:ext uri="{FF2B5EF4-FFF2-40B4-BE49-F238E27FC236}">
                      <a16:creationId xmlns:a16="http://schemas.microsoft.com/office/drawing/2014/main" id="{EE32B109-C530-4992-A918-7667681285FE}"/>
                    </a:ext>
                  </a:extLst>
                </p14:cNvPr>
                <p14:cNvContentPartPr/>
                <p14:nvPr/>
              </p14:nvContentPartPr>
              <p14:xfrm>
                <a:off x="5993213" y="5613187"/>
                <a:ext cx="276120" cy="111240"/>
              </p14:xfrm>
            </p:contentPart>
          </mc:Choice>
          <mc:Fallback xmlns="">
            <p:pic>
              <p:nvPicPr>
                <p:cNvPr id="167328" name="Freihand 167327">
                  <a:extLst>
                    <a:ext uri="{FF2B5EF4-FFF2-40B4-BE49-F238E27FC236}">
                      <a16:creationId xmlns:a16="http://schemas.microsoft.com/office/drawing/2014/main" id="{EE32B109-C530-4992-A918-7667681285FE}"/>
                    </a:ext>
                  </a:extLst>
                </p:cNvPr>
                <p:cNvPicPr/>
                <p:nvPr/>
              </p:nvPicPr>
              <p:blipFill>
                <a:blip r:embed="rId801"/>
                <a:stretch>
                  <a:fillRect/>
                </a:stretch>
              </p:blipFill>
              <p:spPr>
                <a:xfrm>
                  <a:off x="5988893" y="5608867"/>
                  <a:ext cx="284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167329" name="Freihand 167328">
                  <a:extLst>
                    <a:ext uri="{FF2B5EF4-FFF2-40B4-BE49-F238E27FC236}">
                      <a16:creationId xmlns:a16="http://schemas.microsoft.com/office/drawing/2014/main" id="{EDE644B9-B354-415D-AB75-7E1DAD0B6789}"/>
                    </a:ext>
                  </a:extLst>
                </p14:cNvPr>
                <p14:cNvContentPartPr/>
                <p14:nvPr/>
              </p14:nvContentPartPr>
              <p14:xfrm>
                <a:off x="6292373" y="5586187"/>
                <a:ext cx="180720" cy="257040"/>
              </p14:xfrm>
            </p:contentPart>
          </mc:Choice>
          <mc:Fallback xmlns="">
            <p:pic>
              <p:nvPicPr>
                <p:cNvPr id="167329" name="Freihand 167328">
                  <a:extLst>
                    <a:ext uri="{FF2B5EF4-FFF2-40B4-BE49-F238E27FC236}">
                      <a16:creationId xmlns:a16="http://schemas.microsoft.com/office/drawing/2014/main" id="{EDE644B9-B354-415D-AB75-7E1DAD0B6789}"/>
                    </a:ext>
                  </a:extLst>
                </p:cNvPr>
                <p:cNvPicPr/>
                <p:nvPr/>
              </p:nvPicPr>
              <p:blipFill>
                <a:blip r:embed="rId803"/>
                <a:stretch>
                  <a:fillRect/>
                </a:stretch>
              </p:blipFill>
              <p:spPr>
                <a:xfrm>
                  <a:off x="6288053" y="5581867"/>
                  <a:ext cx="18936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167330" name="Freihand 167329">
                  <a:extLst>
                    <a:ext uri="{FF2B5EF4-FFF2-40B4-BE49-F238E27FC236}">
                      <a16:creationId xmlns:a16="http://schemas.microsoft.com/office/drawing/2014/main" id="{AD3A82A8-084C-4C23-9E9F-8855FFEF1D65}"/>
                    </a:ext>
                  </a:extLst>
                </p14:cNvPr>
                <p14:cNvContentPartPr/>
                <p14:nvPr/>
              </p14:nvContentPartPr>
              <p14:xfrm>
                <a:off x="6455453" y="5504467"/>
                <a:ext cx="109800" cy="218880"/>
              </p14:xfrm>
            </p:contentPart>
          </mc:Choice>
          <mc:Fallback xmlns="">
            <p:pic>
              <p:nvPicPr>
                <p:cNvPr id="167330" name="Freihand 167329">
                  <a:extLst>
                    <a:ext uri="{FF2B5EF4-FFF2-40B4-BE49-F238E27FC236}">
                      <a16:creationId xmlns:a16="http://schemas.microsoft.com/office/drawing/2014/main" id="{AD3A82A8-084C-4C23-9E9F-8855FFEF1D65}"/>
                    </a:ext>
                  </a:extLst>
                </p:cNvPr>
                <p:cNvPicPr/>
                <p:nvPr/>
              </p:nvPicPr>
              <p:blipFill>
                <a:blip r:embed="rId805"/>
                <a:stretch>
                  <a:fillRect/>
                </a:stretch>
              </p:blipFill>
              <p:spPr>
                <a:xfrm>
                  <a:off x="6451133" y="5500147"/>
                  <a:ext cx="11844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167331" name="Freihand 167330">
                  <a:extLst>
                    <a:ext uri="{FF2B5EF4-FFF2-40B4-BE49-F238E27FC236}">
                      <a16:creationId xmlns:a16="http://schemas.microsoft.com/office/drawing/2014/main" id="{7DA43313-B915-4BF8-B04C-5387766B54E0}"/>
                    </a:ext>
                  </a:extLst>
                </p14:cNvPr>
                <p14:cNvContentPartPr/>
                <p14:nvPr/>
              </p14:nvContentPartPr>
              <p14:xfrm>
                <a:off x="6597293" y="5507707"/>
                <a:ext cx="243720" cy="178920"/>
              </p14:xfrm>
            </p:contentPart>
          </mc:Choice>
          <mc:Fallback xmlns="">
            <p:pic>
              <p:nvPicPr>
                <p:cNvPr id="167331" name="Freihand 167330">
                  <a:extLst>
                    <a:ext uri="{FF2B5EF4-FFF2-40B4-BE49-F238E27FC236}">
                      <a16:creationId xmlns:a16="http://schemas.microsoft.com/office/drawing/2014/main" id="{7DA43313-B915-4BF8-B04C-5387766B54E0}"/>
                    </a:ext>
                  </a:extLst>
                </p:cNvPr>
                <p:cNvPicPr/>
                <p:nvPr/>
              </p:nvPicPr>
              <p:blipFill>
                <a:blip r:embed="rId807"/>
                <a:stretch>
                  <a:fillRect/>
                </a:stretch>
              </p:blipFill>
              <p:spPr>
                <a:xfrm>
                  <a:off x="6592973" y="5503387"/>
                  <a:ext cx="2523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167332" name="Freihand 167331">
                  <a:extLst>
                    <a:ext uri="{FF2B5EF4-FFF2-40B4-BE49-F238E27FC236}">
                      <a16:creationId xmlns:a16="http://schemas.microsoft.com/office/drawing/2014/main" id="{97A1A78D-A392-4EF0-B7CB-F37AC5E564BD}"/>
                    </a:ext>
                  </a:extLst>
                </p14:cNvPr>
                <p14:cNvContentPartPr/>
                <p14:nvPr/>
              </p14:nvContentPartPr>
              <p14:xfrm>
                <a:off x="6973133" y="5479267"/>
                <a:ext cx="406080" cy="290520"/>
              </p14:xfrm>
            </p:contentPart>
          </mc:Choice>
          <mc:Fallback xmlns="">
            <p:pic>
              <p:nvPicPr>
                <p:cNvPr id="167332" name="Freihand 167331">
                  <a:extLst>
                    <a:ext uri="{FF2B5EF4-FFF2-40B4-BE49-F238E27FC236}">
                      <a16:creationId xmlns:a16="http://schemas.microsoft.com/office/drawing/2014/main" id="{97A1A78D-A392-4EF0-B7CB-F37AC5E564BD}"/>
                    </a:ext>
                  </a:extLst>
                </p:cNvPr>
                <p:cNvPicPr/>
                <p:nvPr/>
              </p:nvPicPr>
              <p:blipFill>
                <a:blip r:embed="rId809"/>
                <a:stretch>
                  <a:fillRect/>
                </a:stretch>
              </p:blipFill>
              <p:spPr>
                <a:xfrm>
                  <a:off x="6968813" y="5474947"/>
                  <a:ext cx="41472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167333" name="Freihand 167332">
                  <a:extLst>
                    <a:ext uri="{FF2B5EF4-FFF2-40B4-BE49-F238E27FC236}">
                      <a16:creationId xmlns:a16="http://schemas.microsoft.com/office/drawing/2014/main" id="{08A356FD-9FAF-4215-85FF-340FF41A517F}"/>
                    </a:ext>
                  </a:extLst>
                </p14:cNvPr>
                <p14:cNvContentPartPr/>
                <p14:nvPr/>
              </p14:nvContentPartPr>
              <p14:xfrm>
                <a:off x="7383173" y="5434267"/>
                <a:ext cx="194760" cy="402480"/>
              </p14:xfrm>
            </p:contentPart>
          </mc:Choice>
          <mc:Fallback xmlns="">
            <p:pic>
              <p:nvPicPr>
                <p:cNvPr id="167333" name="Freihand 167332">
                  <a:extLst>
                    <a:ext uri="{FF2B5EF4-FFF2-40B4-BE49-F238E27FC236}">
                      <a16:creationId xmlns:a16="http://schemas.microsoft.com/office/drawing/2014/main" id="{08A356FD-9FAF-4215-85FF-340FF41A517F}"/>
                    </a:ext>
                  </a:extLst>
                </p:cNvPr>
                <p:cNvPicPr/>
                <p:nvPr/>
              </p:nvPicPr>
              <p:blipFill>
                <a:blip r:embed="rId811"/>
                <a:stretch>
                  <a:fillRect/>
                </a:stretch>
              </p:blipFill>
              <p:spPr>
                <a:xfrm>
                  <a:off x="7378853" y="5429947"/>
                  <a:ext cx="203400" cy="41112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167334" name="Freihand 167333">
                  <a:extLst>
                    <a:ext uri="{FF2B5EF4-FFF2-40B4-BE49-F238E27FC236}">
                      <a16:creationId xmlns:a16="http://schemas.microsoft.com/office/drawing/2014/main" id="{5522BBC2-E33A-4379-9CA4-2FA8439CDCAE}"/>
                    </a:ext>
                  </a:extLst>
                </p14:cNvPr>
                <p14:cNvContentPartPr/>
                <p14:nvPr/>
              </p14:nvContentPartPr>
              <p14:xfrm>
                <a:off x="7731293" y="5479627"/>
                <a:ext cx="380160" cy="169560"/>
              </p14:xfrm>
            </p:contentPart>
          </mc:Choice>
          <mc:Fallback xmlns="">
            <p:pic>
              <p:nvPicPr>
                <p:cNvPr id="167334" name="Freihand 167333">
                  <a:extLst>
                    <a:ext uri="{FF2B5EF4-FFF2-40B4-BE49-F238E27FC236}">
                      <a16:creationId xmlns:a16="http://schemas.microsoft.com/office/drawing/2014/main" id="{5522BBC2-E33A-4379-9CA4-2FA8439CDCAE}"/>
                    </a:ext>
                  </a:extLst>
                </p:cNvPr>
                <p:cNvPicPr/>
                <p:nvPr/>
              </p:nvPicPr>
              <p:blipFill>
                <a:blip r:embed="rId813"/>
                <a:stretch>
                  <a:fillRect/>
                </a:stretch>
              </p:blipFill>
              <p:spPr>
                <a:xfrm>
                  <a:off x="7726973" y="5475307"/>
                  <a:ext cx="388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167335" name="Freihand 167334">
                  <a:extLst>
                    <a:ext uri="{FF2B5EF4-FFF2-40B4-BE49-F238E27FC236}">
                      <a16:creationId xmlns:a16="http://schemas.microsoft.com/office/drawing/2014/main" id="{B4A26EB2-12A6-4F22-9277-6193598E31A7}"/>
                    </a:ext>
                  </a:extLst>
                </p14:cNvPr>
                <p14:cNvContentPartPr/>
                <p14:nvPr/>
              </p14:nvContentPartPr>
              <p14:xfrm>
                <a:off x="7500173" y="5892187"/>
                <a:ext cx="164520" cy="187920"/>
              </p14:xfrm>
            </p:contentPart>
          </mc:Choice>
          <mc:Fallback xmlns="">
            <p:pic>
              <p:nvPicPr>
                <p:cNvPr id="167335" name="Freihand 167334">
                  <a:extLst>
                    <a:ext uri="{FF2B5EF4-FFF2-40B4-BE49-F238E27FC236}">
                      <a16:creationId xmlns:a16="http://schemas.microsoft.com/office/drawing/2014/main" id="{B4A26EB2-12A6-4F22-9277-6193598E31A7}"/>
                    </a:ext>
                  </a:extLst>
                </p:cNvPr>
                <p:cNvPicPr/>
                <p:nvPr/>
              </p:nvPicPr>
              <p:blipFill>
                <a:blip r:embed="rId815"/>
                <a:stretch>
                  <a:fillRect/>
                </a:stretch>
              </p:blipFill>
              <p:spPr>
                <a:xfrm>
                  <a:off x="7495853" y="5887867"/>
                  <a:ext cx="1731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167336" name="Freihand 167335">
                  <a:extLst>
                    <a:ext uri="{FF2B5EF4-FFF2-40B4-BE49-F238E27FC236}">
                      <a16:creationId xmlns:a16="http://schemas.microsoft.com/office/drawing/2014/main" id="{9E924A04-3D19-4462-BFEB-04F920CE5BBC}"/>
                    </a:ext>
                  </a:extLst>
                </p14:cNvPr>
                <p14:cNvContentPartPr/>
                <p14:nvPr/>
              </p14:nvContentPartPr>
              <p14:xfrm>
                <a:off x="7695653" y="5951587"/>
                <a:ext cx="118800" cy="75600"/>
              </p14:xfrm>
            </p:contentPart>
          </mc:Choice>
          <mc:Fallback xmlns="">
            <p:pic>
              <p:nvPicPr>
                <p:cNvPr id="167336" name="Freihand 167335">
                  <a:extLst>
                    <a:ext uri="{FF2B5EF4-FFF2-40B4-BE49-F238E27FC236}">
                      <a16:creationId xmlns:a16="http://schemas.microsoft.com/office/drawing/2014/main" id="{9E924A04-3D19-4462-BFEB-04F920CE5BBC}"/>
                    </a:ext>
                  </a:extLst>
                </p:cNvPr>
                <p:cNvPicPr/>
                <p:nvPr/>
              </p:nvPicPr>
              <p:blipFill>
                <a:blip r:embed="rId817"/>
                <a:stretch>
                  <a:fillRect/>
                </a:stretch>
              </p:blipFill>
              <p:spPr>
                <a:xfrm>
                  <a:off x="7691333" y="5947267"/>
                  <a:ext cx="127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167337" name="Freihand 167336">
                  <a:extLst>
                    <a:ext uri="{FF2B5EF4-FFF2-40B4-BE49-F238E27FC236}">
                      <a16:creationId xmlns:a16="http://schemas.microsoft.com/office/drawing/2014/main" id="{EAF12D0F-2E79-48FC-958D-FDB837FE1D69}"/>
                    </a:ext>
                  </a:extLst>
                </p14:cNvPr>
                <p14:cNvContentPartPr/>
                <p14:nvPr/>
              </p14:nvContentPartPr>
              <p14:xfrm>
                <a:off x="7842173" y="5820907"/>
                <a:ext cx="121320" cy="206640"/>
              </p14:xfrm>
            </p:contentPart>
          </mc:Choice>
          <mc:Fallback xmlns="">
            <p:pic>
              <p:nvPicPr>
                <p:cNvPr id="167337" name="Freihand 167336">
                  <a:extLst>
                    <a:ext uri="{FF2B5EF4-FFF2-40B4-BE49-F238E27FC236}">
                      <a16:creationId xmlns:a16="http://schemas.microsoft.com/office/drawing/2014/main" id="{EAF12D0F-2E79-48FC-958D-FDB837FE1D69}"/>
                    </a:ext>
                  </a:extLst>
                </p:cNvPr>
                <p:cNvPicPr/>
                <p:nvPr/>
              </p:nvPicPr>
              <p:blipFill>
                <a:blip r:embed="rId819"/>
                <a:stretch>
                  <a:fillRect/>
                </a:stretch>
              </p:blipFill>
              <p:spPr>
                <a:xfrm>
                  <a:off x="7837853" y="5816587"/>
                  <a:ext cx="12996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167339" name="Freihand 167338">
                  <a:extLst>
                    <a:ext uri="{FF2B5EF4-FFF2-40B4-BE49-F238E27FC236}">
                      <a16:creationId xmlns:a16="http://schemas.microsoft.com/office/drawing/2014/main" id="{4D8787D9-342F-4409-880E-596B4AFCF122}"/>
                    </a:ext>
                  </a:extLst>
                </p14:cNvPr>
                <p14:cNvContentPartPr/>
                <p14:nvPr/>
              </p14:nvContentPartPr>
              <p14:xfrm>
                <a:off x="7982573" y="5801107"/>
                <a:ext cx="172080" cy="279000"/>
              </p14:xfrm>
            </p:contentPart>
          </mc:Choice>
          <mc:Fallback xmlns="">
            <p:pic>
              <p:nvPicPr>
                <p:cNvPr id="167339" name="Freihand 167338">
                  <a:extLst>
                    <a:ext uri="{FF2B5EF4-FFF2-40B4-BE49-F238E27FC236}">
                      <a16:creationId xmlns:a16="http://schemas.microsoft.com/office/drawing/2014/main" id="{4D8787D9-342F-4409-880E-596B4AFCF122}"/>
                    </a:ext>
                  </a:extLst>
                </p:cNvPr>
                <p:cNvPicPr/>
                <p:nvPr/>
              </p:nvPicPr>
              <p:blipFill>
                <a:blip r:embed="rId821"/>
                <a:stretch>
                  <a:fillRect/>
                </a:stretch>
              </p:blipFill>
              <p:spPr>
                <a:xfrm>
                  <a:off x="7978253" y="5796787"/>
                  <a:ext cx="18072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167340" name="Freihand 167339">
                  <a:extLst>
                    <a:ext uri="{FF2B5EF4-FFF2-40B4-BE49-F238E27FC236}">
                      <a16:creationId xmlns:a16="http://schemas.microsoft.com/office/drawing/2014/main" id="{DD24CD4B-3A9A-4729-9AC2-BB9F4ED7B57E}"/>
                    </a:ext>
                  </a:extLst>
                </p14:cNvPr>
                <p14:cNvContentPartPr/>
                <p14:nvPr/>
              </p14:nvContentPartPr>
              <p14:xfrm>
                <a:off x="8149973" y="5869867"/>
                <a:ext cx="289080" cy="257400"/>
              </p14:xfrm>
            </p:contentPart>
          </mc:Choice>
          <mc:Fallback xmlns="">
            <p:pic>
              <p:nvPicPr>
                <p:cNvPr id="167340" name="Freihand 167339">
                  <a:extLst>
                    <a:ext uri="{FF2B5EF4-FFF2-40B4-BE49-F238E27FC236}">
                      <a16:creationId xmlns:a16="http://schemas.microsoft.com/office/drawing/2014/main" id="{DD24CD4B-3A9A-4729-9AC2-BB9F4ED7B57E}"/>
                    </a:ext>
                  </a:extLst>
                </p:cNvPr>
                <p:cNvPicPr/>
                <p:nvPr/>
              </p:nvPicPr>
              <p:blipFill>
                <a:blip r:embed="rId823"/>
                <a:stretch>
                  <a:fillRect/>
                </a:stretch>
              </p:blipFill>
              <p:spPr>
                <a:xfrm>
                  <a:off x="8145653" y="5865547"/>
                  <a:ext cx="29772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167342" name="Freihand 167341">
                  <a:extLst>
                    <a:ext uri="{FF2B5EF4-FFF2-40B4-BE49-F238E27FC236}">
                      <a16:creationId xmlns:a16="http://schemas.microsoft.com/office/drawing/2014/main" id="{EB4AEDE8-9EC2-4598-843A-1CB33632F57E}"/>
                    </a:ext>
                  </a:extLst>
                </p14:cNvPr>
                <p14:cNvContentPartPr/>
                <p14:nvPr/>
              </p14:nvContentPartPr>
              <p14:xfrm>
                <a:off x="5795213" y="4894267"/>
                <a:ext cx="1596240" cy="582840"/>
              </p14:xfrm>
            </p:contentPart>
          </mc:Choice>
          <mc:Fallback xmlns="">
            <p:pic>
              <p:nvPicPr>
                <p:cNvPr id="167342" name="Freihand 167341">
                  <a:extLst>
                    <a:ext uri="{FF2B5EF4-FFF2-40B4-BE49-F238E27FC236}">
                      <a16:creationId xmlns:a16="http://schemas.microsoft.com/office/drawing/2014/main" id="{EB4AEDE8-9EC2-4598-843A-1CB33632F57E}"/>
                    </a:ext>
                  </a:extLst>
                </p:cNvPr>
                <p:cNvPicPr/>
                <p:nvPr/>
              </p:nvPicPr>
              <p:blipFill>
                <a:blip r:embed="rId825"/>
                <a:stretch>
                  <a:fillRect/>
                </a:stretch>
              </p:blipFill>
              <p:spPr>
                <a:xfrm>
                  <a:off x="5790893" y="4889947"/>
                  <a:ext cx="1604880" cy="59148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167344" name="Freihand 167343">
                  <a:extLst>
                    <a:ext uri="{FF2B5EF4-FFF2-40B4-BE49-F238E27FC236}">
                      <a16:creationId xmlns:a16="http://schemas.microsoft.com/office/drawing/2014/main" id="{9EE11FCC-2E72-4FA1-99B3-6C8FB10A4E47}"/>
                    </a:ext>
                  </a:extLst>
                </p14:cNvPr>
                <p14:cNvContentPartPr/>
                <p14:nvPr/>
              </p14:nvContentPartPr>
              <p14:xfrm>
                <a:off x="4919693" y="4858267"/>
                <a:ext cx="2620080" cy="625320"/>
              </p14:xfrm>
            </p:contentPart>
          </mc:Choice>
          <mc:Fallback xmlns="">
            <p:pic>
              <p:nvPicPr>
                <p:cNvPr id="167344" name="Freihand 167343">
                  <a:extLst>
                    <a:ext uri="{FF2B5EF4-FFF2-40B4-BE49-F238E27FC236}">
                      <a16:creationId xmlns:a16="http://schemas.microsoft.com/office/drawing/2014/main" id="{9EE11FCC-2E72-4FA1-99B3-6C8FB10A4E47}"/>
                    </a:ext>
                  </a:extLst>
                </p:cNvPr>
                <p:cNvPicPr/>
                <p:nvPr/>
              </p:nvPicPr>
              <p:blipFill>
                <a:blip r:embed="rId827"/>
                <a:stretch>
                  <a:fillRect/>
                </a:stretch>
              </p:blipFill>
              <p:spPr>
                <a:xfrm>
                  <a:off x="4915373" y="4853947"/>
                  <a:ext cx="2628720" cy="63396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167348" name="Freihand 167347">
                  <a:extLst>
                    <a:ext uri="{FF2B5EF4-FFF2-40B4-BE49-F238E27FC236}">
                      <a16:creationId xmlns:a16="http://schemas.microsoft.com/office/drawing/2014/main" id="{57685B72-5554-421E-8B7F-869C69E8ED42}"/>
                    </a:ext>
                  </a:extLst>
                </p14:cNvPr>
                <p14:cNvContentPartPr/>
                <p14:nvPr/>
              </p14:nvContentPartPr>
              <p14:xfrm>
                <a:off x="4907813" y="4881667"/>
                <a:ext cx="1049400" cy="698760"/>
              </p14:xfrm>
            </p:contentPart>
          </mc:Choice>
          <mc:Fallback xmlns="">
            <p:pic>
              <p:nvPicPr>
                <p:cNvPr id="167348" name="Freihand 167347">
                  <a:extLst>
                    <a:ext uri="{FF2B5EF4-FFF2-40B4-BE49-F238E27FC236}">
                      <a16:creationId xmlns:a16="http://schemas.microsoft.com/office/drawing/2014/main" id="{57685B72-5554-421E-8B7F-869C69E8ED42}"/>
                    </a:ext>
                  </a:extLst>
                </p:cNvPr>
                <p:cNvPicPr/>
                <p:nvPr/>
              </p:nvPicPr>
              <p:blipFill>
                <a:blip r:embed="rId829"/>
                <a:stretch>
                  <a:fillRect/>
                </a:stretch>
              </p:blipFill>
              <p:spPr>
                <a:xfrm>
                  <a:off x="4903493" y="4877347"/>
                  <a:ext cx="1058040" cy="707400"/>
                </a:xfrm>
                <a:prstGeom prst="rect">
                  <a:avLst/>
                </a:prstGeom>
              </p:spPr>
            </p:pic>
          </mc:Fallback>
        </mc:AlternateContent>
      </p:grpSp>
    </p:spTree>
    <p:extLst>
      <p:ext uri="{BB962C8B-B14F-4D97-AF65-F5344CB8AC3E}">
        <p14:creationId xmlns:p14="http://schemas.microsoft.com/office/powerpoint/2010/main" val="2630114738"/>
      </p:ext>
    </p:extLst>
  </p:cSld>
  <p:clrMapOvr>
    <a:masterClrMapping/>
  </p:clrMapOvr>
  <p:transition spd="med"/>
</p:sld>
</file>

<file path=ppt/theme/theme1.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4181</Words>
  <Application>Microsoft Office PowerPoint</Application>
  <PresentationFormat>Breitbild</PresentationFormat>
  <Paragraphs>758</Paragraphs>
  <Slides>74</Slides>
  <Notes>62</Notes>
  <HiddenSlides>0</HiddenSlides>
  <MMClips>0</MMClips>
  <ScaleCrop>false</ScaleCrop>
  <HeadingPairs>
    <vt:vector size="6" baseType="variant">
      <vt:variant>
        <vt:lpstr>Verwendete Schriftarten</vt:lpstr>
      </vt:variant>
      <vt:variant>
        <vt:i4>9</vt:i4>
      </vt:variant>
      <vt:variant>
        <vt:lpstr>Design</vt:lpstr>
      </vt:variant>
      <vt:variant>
        <vt:i4>1</vt:i4>
      </vt:variant>
      <vt:variant>
        <vt:lpstr>Folientitel</vt:lpstr>
      </vt:variant>
      <vt:variant>
        <vt:i4>74</vt:i4>
      </vt:variant>
    </vt:vector>
  </HeadingPairs>
  <TitlesOfParts>
    <vt:vector size="84" baseType="lpstr">
      <vt:lpstr>Arial</vt:lpstr>
      <vt:lpstr>Arial Unicode MS</vt:lpstr>
      <vt:lpstr>Calibri</vt:lpstr>
      <vt:lpstr>Calibri Light</vt:lpstr>
      <vt:lpstr>Cambria Math</vt:lpstr>
      <vt:lpstr>Helvetica Neue</vt:lpstr>
      <vt:lpstr>Sparkasse Rg</vt:lpstr>
      <vt:lpstr>Times New Roman</vt:lpstr>
      <vt:lpstr>Wingdings</vt:lpstr>
      <vt:lpstr>Office</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bjk</dc:creator>
  <cp:lastModifiedBy>Köster, Bernhard Johannes</cp:lastModifiedBy>
  <cp:revision>359</cp:revision>
  <cp:lastPrinted>2022-03-02T20:18:27Z</cp:lastPrinted>
  <dcterms:created xsi:type="dcterms:W3CDTF">2022-03-01T20:52:11Z</dcterms:created>
  <dcterms:modified xsi:type="dcterms:W3CDTF">2025-05-22T07:53:18Z</dcterms:modified>
</cp:coreProperties>
</file>